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7"/>
  </p:notesMasterIdLst>
  <p:sldIdLst>
    <p:sldId id="257" r:id="rId2"/>
    <p:sldId id="281" r:id="rId3"/>
    <p:sldId id="282" r:id="rId4"/>
    <p:sldId id="283" r:id="rId5"/>
    <p:sldId id="284" r:id="rId6"/>
    <p:sldId id="285" r:id="rId7"/>
    <p:sldId id="286" r:id="rId8"/>
    <p:sldId id="289" r:id="rId9"/>
    <p:sldId id="295" r:id="rId10"/>
    <p:sldId id="288" r:id="rId11"/>
    <p:sldId id="293" r:id="rId12"/>
    <p:sldId id="297" r:id="rId13"/>
    <p:sldId id="306" r:id="rId14"/>
    <p:sldId id="290" r:id="rId15"/>
    <p:sldId id="307" r:id="rId16"/>
    <p:sldId id="309" r:id="rId17"/>
    <p:sldId id="308" r:id="rId18"/>
    <p:sldId id="312" r:id="rId19"/>
    <p:sldId id="302" r:id="rId20"/>
    <p:sldId id="314" r:id="rId21"/>
    <p:sldId id="313" r:id="rId22"/>
    <p:sldId id="310" r:id="rId23"/>
    <p:sldId id="315" r:id="rId24"/>
    <p:sldId id="316" r:id="rId25"/>
    <p:sldId id="350" r:id="rId2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665" userDrawn="1">
          <p15:clr>
            <a:srgbClr val="A4A3A4"/>
          </p15:clr>
        </p15:guide>
        <p15:guide id="4" pos="701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09090"/>
    <a:srgbClr val="42424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>
        <p:scale>
          <a:sx n="66" d="100"/>
          <a:sy n="66" d="100"/>
        </p:scale>
        <p:origin x="744" y="948"/>
      </p:cViewPr>
      <p:guideLst>
        <p:guide orient="horz" pos="2160"/>
        <p:guide pos="3840"/>
        <p:guide pos="665"/>
        <p:guide pos="701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.xlsx"/><Relationship Id="rId1" Type="http://schemas.openxmlformats.org/officeDocument/2006/relationships/image" Target="../media/image1.png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image" Target="../media/image1.png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image" Target="../media/image1.png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.xlsx"/><Relationship Id="rId1" Type="http://schemas.openxmlformats.org/officeDocument/2006/relationships/image" Target="../media/image1.png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rgbClr val="002060"/>
            </a:solidFill>
            <a:ln>
              <a:solidFill>
                <a:schemeClr val="bg1"/>
              </a:solidFill>
            </a:ln>
            <a:effectLst/>
          </c:spPr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bg1"/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1-A20D-4B17-ABF8-1C6F5A19A58B}"/>
              </c:ext>
            </c:extLst>
          </c:dPt>
          <c:dPt>
            <c:idx val="1"/>
            <c:bubble3D val="0"/>
            <c:spPr>
              <a:blipFill>
                <a:blip xmlns:r="http://schemas.openxmlformats.org/officeDocument/2006/relationships" r:embed="rId1"/>
                <a:stretch>
                  <a:fillRect/>
                </a:stretch>
              </a:blipFill>
              <a:ln w="19050">
                <a:solidFill>
                  <a:schemeClr val="bg1"/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3-A20D-4B17-ABF8-1C6F5A19A58B}"/>
              </c:ext>
            </c:extLst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4-A20D-4B17-ABF8-1C6F5A19A5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 smtId="4294967295">
          <a:latin typeface="+mn-lt"/>
          <a:ea typeface="+mn-ea"/>
          <a:cs typeface="+mn-ea"/>
          <a:sym typeface="+mn-lt"/>
        </a:defRPr>
      </a:pPr>
      <a:endParaRPr lang="zh-CN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rgbClr val="002060"/>
            </a:solidFill>
            <a:effectLst/>
          </c:spPr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1-A631-4C18-A23D-19827A8B8F17}"/>
              </c:ext>
            </c:extLst>
          </c:dPt>
          <c:dPt>
            <c:idx val="1"/>
            <c:bubble3D val="0"/>
            <c:spPr>
              <a:blipFill>
                <a:blip xmlns:r="http://schemas.openxmlformats.org/officeDocument/2006/relationships" r:embed="rId1"/>
                <a:stretch>
                  <a:fillRect/>
                </a:stretch>
              </a:blipFill>
              <a:ln w="19050">
                <a:solidFill>
                  <a:schemeClr val="bg1"/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3-A631-4C18-A23D-19827A8B8F17}"/>
              </c:ext>
            </c:extLst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4-A631-4C18-A23D-19827A8B8F1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 smtId="4294967295">
          <a:latin typeface="+mn-lt"/>
          <a:ea typeface="+mn-ea"/>
          <a:cs typeface="+mn-ea"/>
          <a:sym typeface="+mn-lt"/>
        </a:defRPr>
      </a:pPr>
      <a:endParaRPr lang="zh-CN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rgbClr val="002060"/>
            </a:solidFill>
            <a:effectLst/>
          </c:spPr>
          <c:dPt>
            <c:idx val="0"/>
            <c:bubble3D val="0"/>
            <c:spPr>
              <a:blipFill>
                <a:blip xmlns:r="http://schemas.openxmlformats.org/officeDocument/2006/relationships" r:embed="rId1"/>
                <a:stretch>
                  <a:fillRect/>
                </a:stretch>
              </a:blipFill>
              <a:ln w="19050">
                <a:solidFill>
                  <a:schemeClr val="bg1"/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1-0BF1-446F-8FD6-25BACC73EC53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3-0BF1-446F-8FD6-25BACC73EC53}"/>
              </c:ext>
            </c:extLst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75</c:v>
                </c:pt>
                <c:pt idx="1">
                  <c:v>25</c:v>
                </c:pt>
              </c:numCache>
            </c:numRef>
          </c:val>
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4-0BF1-446F-8FD6-25BACC73EC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 smtId="4294967295">
          <a:latin typeface="+mn-lt"/>
          <a:ea typeface="+mn-ea"/>
          <a:cs typeface="+mn-ea"/>
          <a:sym typeface="+mn-lt"/>
        </a:defRPr>
      </a:pPr>
      <a:endParaRPr lang="zh-CN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rgbClr val="0354F9"/>
            </a:solidFill>
            <a:effectLst/>
          </c:spPr>
          <c:dPt>
            <c:idx val="0"/>
            <c:bubble3D val="0"/>
            <c:spPr>
              <a:blipFill>
                <a:blip xmlns:r="http://schemas.openxmlformats.org/officeDocument/2006/relationships" r:embed="rId1"/>
                <a:stretch>
                  <a:fillRect/>
                </a:stretch>
              </a:blipFill>
              <a:ln w="19050">
                <a:solidFill>
                  <a:schemeClr val="bg1"/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1-91BC-4391-B752-989BF79E0540}"/>
              </c:ext>
            </c:extLst>
          </c:dPt>
          <c:dPt>
            <c:idx val="1"/>
            <c:bubble3D val="0"/>
            <c:spPr>
              <a:solidFill>
                <a:srgbClr val="0354F9"/>
              </a:solidFill>
              <a:ln w="19050">
                <a:solidFill>
                  <a:schemeClr val="lt1"/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3-91BC-4391-B752-989BF79E0540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100</c:v>
                </c:pt>
                <c:pt idx="1">
                  <c:v>0</c:v>
                </c:pt>
              </c:numCache>
            </c:numRef>
          </c:val>
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4-91BC-4391-B752-989BF79E05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 smtId="4294967295">
          <a:latin typeface="+mn-lt"/>
          <a:ea typeface="+mn-ea"/>
          <a:cs typeface="+mn-ea"/>
          <a:sym typeface="+mn-lt"/>
        </a:defRPr>
      </a:pPr>
      <a:endParaRPr lang="zh-CN"/>
    </a:p>
  </c:txPr>
  <c:externalData r:id="rId2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34AC2A8-FCC6-4D11-8CD9-46AF31452F3D}" type="datetimeFigureOut">
              <a:rPr lang="zh-CN" altLang="en-US" smtClean="0"/>
              <a:t>2023/12/21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AF7C609-6C29-4704-81A5-AFCBB8ED46B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97942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21664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42098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037221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758502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475419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558386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14105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22847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194859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39254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1192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687269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2691667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973239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857611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448396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143470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584827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46210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27353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04181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84112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3A8D43-DC74-4C90-A497-0FAFBE7BF745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8629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843A8CD-F2FF-5804-5118-0CC195B9D4A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D71D0456-22AF-C7C7-0EC5-7998F68E6A1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74D5E9A-2412-E2A7-6F14-4EE5DB84A7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6317D9-8DF1-442C-81EE-61DC10047038}" type="datetimeFigureOut">
              <a:rPr lang="zh-CN" altLang="en-US" smtClean="0"/>
              <a:t>2023/12/21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7031E80-AF62-B01D-EAFB-18F63CD3C5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185D58B-9FC0-3553-A2E6-0E42865CCD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3E828B-51CC-4E87-8CD5-C35F813A2D5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93038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887B64EE-6EEF-EB92-C28D-29533C1ABB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6317D9-8DF1-442C-81EE-61DC10047038}" type="datetimeFigureOut">
              <a:rPr lang="zh-CN" altLang="en-US" smtClean="0"/>
              <a:t>2023/12/21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137E08C2-254D-72EC-7020-A599D834DC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681E0AC6-CCF6-50A6-4085-959B426632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3E828B-51CC-4E87-8CD5-C35F813A2D5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25638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内容页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18B504C-649D-6F5C-22A2-390E6A175E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852520" y="5472524"/>
            <a:ext cx="3339481" cy="1385476"/>
          </a:xfrm>
          <a:custGeom>
            <a:avLst/>
            <a:gdLst>
              <a:gd name="connsiteX0" fmla="*/ 0 w 3339481"/>
              <a:gd name="connsiteY0" fmla="*/ 0 h 1385476"/>
              <a:gd name="connsiteX1" fmla="*/ 3339481 w 3339481"/>
              <a:gd name="connsiteY1" fmla="*/ 0 h 1385476"/>
              <a:gd name="connsiteX2" fmla="*/ 3339481 w 3339481"/>
              <a:gd name="connsiteY2" fmla="*/ 1385476 h 1385476"/>
              <a:gd name="connsiteX3" fmla="*/ 0 w 3339481"/>
              <a:gd name="connsiteY3" fmla="*/ 1385476 h 1385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9481" h="1385476">
                <a:moveTo>
                  <a:pt x="0" y="0"/>
                </a:moveTo>
                <a:lnTo>
                  <a:pt x="3339481" y="0"/>
                </a:lnTo>
                <a:lnTo>
                  <a:pt x="3339481" y="1385476"/>
                </a:lnTo>
                <a:lnTo>
                  <a:pt x="0" y="1385476"/>
                </a:lnTo>
                <a:close/>
              </a:path>
            </a:pathLst>
          </a:cu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5D9E9546-BEED-CA07-9FB5-0B021FDFCEA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4310857" cy="1616096"/>
          </a:xfrm>
          <a:custGeom>
            <a:avLst/>
            <a:gdLst>
              <a:gd name="connsiteX0" fmla="*/ 0 w 4310857"/>
              <a:gd name="connsiteY0" fmla="*/ 0 h 1616096"/>
              <a:gd name="connsiteX1" fmla="*/ 4310857 w 4310857"/>
              <a:gd name="connsiteY1" fmla="*/ 0 h 1616096"/>
              <a:gd name="connsiteX2" fmla="*/ 4310857 w 4310857"/>
              <a:gd name="connsiteY2" fmla="*/ 1616096 h 1616096"/>
              <a:gd name="connsiteX3" fmla="*/ 0 w 4310857"/>
              <a:gd name="connsiteY3" fmla="*/ 1616096 h 161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857" h="1616096">
                <a:moveTo>
                  <a:pt x="0" y="0"/>
                </a:moveTo>
                <a:lnTo>
                  <a:pt x="4310857" y="0"/>
                </a:lnTo>
                <a:lnTo>
                  <a:pt x="4310857" y="1616096"/>
                </a:lnTo>
                <a:lnTo>
                  <a:pt x="0" y="1616096"/>
                </a:lnTo>
                <a:close/>
              </a:path>
            </a:pathLst>
          </a:custGeom>
        </p:spPr>
      </p:pic>
      <p:grpSp>
        <p:nvGrpSpPr>
          <p:cNvPr id="14" name="图形 4">
            <a:extLst>
              <a:ext uri="{FF2B5EF4-FFF2-40B4-BE49-F238E27FC236}">
                <a16:creationId xmlns:a16="http://schemas.microsoft.com/office/drawing/2014/main" id="{0DC25A8C-6F28-641B-7DA5-7B9D72B2FD03}"/>
              </a:ext>
            </a:extLst>
          </p:cNvPr>
          <p:cNvGrpSpPr/>
          <p:nvPr userDrawn="1"/>
        </p:nvGrpSpPr>
        <p:grpSpPr>
          <a:xfrm flipV="1">
            <a:off x="-954201" y="-504465"/>
            <a:ext cx="4057176" cy="1502924"/>
            <a:chOff x="5613747" y="4236624"/>
            <a:chExt cx="1390926" cy="544955"/>
          </a:xfrm>
          <a:gradFill>
            <a:gsLst>
              <a:gs pos="0">
                <a:schemeClr val="tx1">
                  <a:lumMod val="95000"/>
                  <a:lumOff val="5000"/>
                  <a:alpha val="58000"/>
                </a:schemeClr>
              </a:gs>
              <a:gs pos="56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9556B94F-055B-1C8F-649F-55AD317727AC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BC74F22E-3BDA-6754-B1FE-171746AAE5B0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44CE351A-BA6F-7832-1980-03C7F1C06106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05D4A8B6-663C-1806-9073-91CA6CA8A3C9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68E9790-034C-0167-4C6D-CFE4FB375066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A9320BCA-9CBC-C94B-BBC9-40986223B10C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29F466E6-A3DC-37F5-160B-46C5D0322DA9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49EA4970-EFB5-91A8-6B3C-238C5722F85E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DC85E88E-1F76-D068-5F6C-8738628124E9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E74C29D1-0099-5C5C-9E01-2DC110AB56BC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6254501-6754-4629-3044-69746231C0A2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66504E53-95C2-E95E-1D1F-826BBA06F77F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093C53F3-EDA5-4652-5F19-535490737E43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4282035D-6D8C-9155-2DBB-58244A416CCC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8A9259E0-7920-6579-99EE-667B163440D3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FC675B60-61C0-AEB8-1729-73FFEDB1A31E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45DA04B0-8B2E-37A8-6AF9-A372C0876A25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9AB17FF7-4AC4-5C1C-AAEA-132F1141ED3C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6FEB5FF7-AAE2-DCDE-F77A-3BC6FA50299F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25288BB5-B086-14AE-AE88-FBD8B08DE75F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BA72297B-3769-3A68-B927-FC11453F0A23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48EF6B4E-EEE7-4249-A741-5E211041D55A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30D66F3A-4710-EA27-0955-E41FA5C1EAFE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8E4CD9D1-8FEA-7B77-C816-C51F97FDE40E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31DDFCBD-322C-56D0-36EB-027B58083A1C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270E88F0-57FC-4530-DA74-BDA5071583D1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F5BD6B38-A6D8-F3B9-68B0-BFF429C5FEBA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5C258C89-87A2-5DFF-C74D-AAF93E9AEB4B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E59DE654-A0F9-DD5D-947B-AA1E8001A6F4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C49C1093-6DF0-C413-8C46-09708BE885BE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5622A14B-AB28-7556-3D5F-F1833DC48BE0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1B076EBD-D33B-35C1-E0A8-2883B617CAB2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5044406-5EBA-F09E-A857-C592CBF775A0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65667685-ECB5-03B3-C968-6F5F24EFD379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F235960F-A915-4698-919C-CE6D4009031D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CBD00947-791F-8338-D583-A91FFA5A4289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E3F87659-8D23-F5A9-DB53-725864C947B2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355F2C3E-5A9D-2868-566E-99FF7B5F3658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894EB3BA-5A31-6F5C-73A8-2B29B296BBD5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0F8CC0A3-9E0C-0EBE-152B-405C8777BE28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705188BC-3AE4-CC31-408C-F082BD4C89FC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BA15EEEE-B355-8197-FA69-90BE1761614F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FEAA1C4-775E-9019-2D77-ECB0859D21B9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D7BAC299-B304-274D-A742-9CD804CA8BA7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CF18980B-F497-7503-03C0-C6FCB5F597F8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48F0000E-E01D-35F0-A5F9-DB6B8A9F988D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CC75A6FA-6CFC-8701-8CE1-951073B3B1CE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40BD65BC-8896-0C48-AF27-F932212E79B9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6629C1D8-D4CB-4129-5D8D-B23E6D5BBCFD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E8E1ADA4-24D6-AA5B-730A-4A9BEAD99620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EED433DE-E852-C6FC-64C6-7367EA37064F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AA00AB3F-7FB2-345A-6F83-0BEF4A7F14B4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82B25515-E5FD-5C7E-02C7-2C41DBC34232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82204B67-2C46-0718-8802-0C0FBE69BE2B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2E79C384-3E2F-3A05-F722-D2FBFD018841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13B3BEE-127E-B962-87FD-03BCE25C88FE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364F545A-583D-8347-9B39-6AE5D4B998BE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7A2E7BC0-4F93-C29E-C625-90488244599A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AAEA662C-5473-4606-E094-2CF38C9C43B5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4AC22B9F-E57C-81CB-1C83-238FFCD70506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6120E407-CDEE-ABC7-A540-241ACD21E1BE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1007DCD5-667C-D586-6BCA-C7C96E00ADCE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350E2252-6206-817D-9A86-6DD56F77406E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C739A4C0-B0C4-EE04-EE55-6CD9C4AFD3DC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88BA259A-C534-56EE-525D-57EA809DABD0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CC7E1D67-2F65-8D89-D117-36A4BE742EC0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238A0E94-7960-5321-9205-A941F53512E3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309DAEBD-17E3-3528-B7ED-A84DD61941B1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1A0ED9A1-7A0C-4FCB-84B7-E7A19A7FC5C7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A9784238-62C3-F52D-CD68-D4FB8A6D8311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A8136621-B40E-F903-E444-44BA64CDF973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A126A45F-175B-B554-7EC4-24D0D7874AFD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B08A16F5-B5F4-4E0D-1BE6-EE8F829A0723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45863915-B201-C8C5-556D-F5E5ABA4CC12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FAFA7E6C-8640-A456-6C00-C2313093D1DB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F022DA8E-CB0D-492F-1FE7-2EE7787F74E2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4E113DDF-EEB7-037C-7772-7BF892D2324B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2E46E979-97BF-29B5-EC1C-B5D7122A7772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95" name="Picture 14">
            <a:extLst>
              <a:ext uri="{FF2B5EF4-FFF2-40B4-BE49-F238E27FC236}">
                <a16:creationId xmlns:a16="http://schemas.microsoft.com/office/drawing/2014/main" id="{C6B9EAFF-0D25-636C-87A9-686B928210E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alphaModFix amt="20000"/>
          </a:blip>
          <a:stretch>
            <a:fillRect/>
          </a:stretch>
        </p:blipFill>
        <p:spPr>
          <a:xfrm flipV="1">
            <a:off x="3041033" y="746397"/>
            <a:ext cx="5693070" cy="5734118"/>
          </a:xfrm>
          <a:prstGeom prst="rect">
            <a:avLst/>
          </a:prstGeom>
        </p:spPr>
      </p:pic>
      <p:grpSp>
        <p:nvGrpSpPr>
          <p:cNvPr id="96" name="图形 4">
            <a:extLst>
              <a:ext uri="{FF2B5EF4-FFF2-40B4-BE49-F238E27FC236}">
                <a16:creationId xmlns:a16="http://schemas.microsoft.com/office/drawing/2014/main" id="{C8C3531F-656B-50F4-535A-969E457603D7}"/>
              </a:ext>
            </a:extLst>
          </p:cNvPr>
          <p:cNvGrpSpPr/>
          <p:nvPr userDrawn="1"/>
        </p:nvGrpSpPr>
        <p:grpSpPr>
          <a:xfrm flipH="1">
            <a:off x="7553952" y="5963754"/>
            <a:ext cx="5485341" cy="2148489"/>
            <a:chOff x="5621452" y="4185616"/>
            <a:chExt cx="1482251" cy="595964"/>
          </a:xfrm>
          <a:gradFill>
            <a:gsLst>
              <a:gs pos="0">
                <a:schemeClr val="tx1">
                  <a:lumMod val="95000"/>
                  <a:lumOff val="5000"/>
                  <a:alpha val="51000"/>
                </a:schemeClr>
              </a:gs>
              <a:gs pos="60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83D12683-A0EC-C4BE-A52F-55B732032618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D8A1E04F-DC25-FE6F-B5CE-A171988C4177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CB925996-2F0E-59A4-E68F-0F3EE1A188C2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0E7C2356-E3B5-C71A-6DB8-948A42BB0918}"/>
                </a:ext>
              </a:extLst>
            </p:cNvPr>
            <p:cNvSpPr/>
            <p:nvPr/>
          </p:nvSpPr>
          <p:spPr>
            <a:xfrm>
              <a:off x="5712777" y="4185616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46907C64-A90C-997D-9D87-37FA68A7D963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6CFB2EA1-1195-EA48-7A0F-A08CAD0211BE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9203E793-D6E8-368E-A225-833EDFD937F2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F77327C0-C92B-9FDA-C8B1-BCE47ED4BF0C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031DD1C4-C84A-1BA2-040B-46E18C328CDE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A13674C-4351-DBD4-A304-2014F7432335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75389F33-E148-5DFC-FDCD-94CC739A40FA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2D63CA63-0573-B546-14CD-F1B1E2499939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742EF2C8-A380-8E28-5796-2C1D8FE91D79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7199A68D-CD95-8714-5FA1-AD19DF9B642B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04A0EE00-6846-9CC6-8FAA-FD0B88FF62FF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B58C500B-EE95-57BB-DC38-38560A98EE59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8B05D2E3-21D9-93FA-A243-D4DD566A40CA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B2A462F5-382C-ADFF-F03C-9A14FCFFB80B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7E0C8E1A-8C0C-60B3-CC88-E27BE0922FA2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54F64A90-7553-63F2-A75E-FD98C9BFF2DE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DC11DF93-59A3-DEB1-29CD-AFBDC81500FA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28302C77-93FD-7EBE-641F-157ABC92CB4C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4DD28522-66EB-660D-30A9-E26E26584F0F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873948A8-FE2E-AADE-0B32-C5F87F16357B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839E8220-4C88-1CE0-DFA6-D7D836C4CD40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20583E4C-EC21-2336-802B-ACB90E85CE48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2FEBB22E-50EC-F1ED-6648-9E85641E91EA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3AC20654-E39A-D9D8-255A-C5E728E8FE48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7604091E-3FCE-B6FA-452E-7489182E19B4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828F7709-02BA-9BD2-C185-CC2EBCA5FE6A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9322B2DC-423F-D3D1-35F2-873455A854DD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10EBF17B-0AF4-B915-1FC7-EF58143D242B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13330CBF-6E11-6A2D-06FE-56FF5C5E7797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F1500EF1-A00A-0F29-7630-B839B4E0D026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B5A056D0-C4C2-80F7-0A0F-8968B2B655DD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8C31B3B8-E0DD-53DC-AF7F-F98D5A9B8B4E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EF3AA406-45C5-6C6C-39A0-D862E30BA8CF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6DAB20DC-ECA8-D05B-1430-856C5671CA46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F5CDDB5E-B3C6-00D8-56A0-E4E277F401BB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B6D6F7CF-9A9E-8A5F-9212-A23920F3FFD8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FA347209-B2D4-0A72-EE9A-7CFAE9E4456C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8BE0C213-5AD3-4AE3-7A9C-7F5A0EFBEB5A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BCD72E16-2746-D3DA-B727-43D4206121E6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0ABF789B-CFEB-2631-287B-02C37C8FC5B5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19CF1106-1182-FAC8-F85C-C9F0975DE91D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5EDEFA6D-EC00-FFA6-C9AF-836E346B53CC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FD2D392D-2EDD-7E0A-E63D-7256EB9D9BA5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C87852DB-44BD-EEF1-94C5-137E8A12B6B8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9EAD7CB1-CB3B-CD5C-379E-BC555D9E0E86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4F6F6F37-C29F-9509-9CCC-1827320A68DA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4D56389B-454A-1106-73EA-C01CBCA2600D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B5F8FA4-B111-581C-7F47-67C5E424989B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2B77100B-915A-EB95-6F90-435EE5398978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BF2E102A-A9E0-0B86-2B3A-F58047337EED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A29B64CB-6646-2F58-4559-B005CA0BD21A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0344C54B-F759-5C73-2308-BD527525D95F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8960B5A3-25FF-636B-2B15-3C5516BB4270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9B06E938-EEA8-107F-28D8-D63E55934BF2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E6A7B32C-A7F3-6ECC-7CFB-6F562D1CF91B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9E174F45-2A4B-7125-87DB-44FE693163D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7CC58B6A-4931-C9D2-4C74-1F7398A88A6E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D3ED80D6-C9C7-A5DC-3020-9708DD2BDE5D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43958AF5-A8D7-9ADF-7786-1847DFBF114F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29CA8F00-04C3-2173-2076-957CC081BC11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D6E569D2-4DD6-0F8A-A5FC-2A4761A61F4B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CEC9B207-BE99-76A7-4EA4-4C701311B2DA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A7973197-6A0A-C526-0C2F-34643C55696D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43C2DB99-49D6-4868-0351-9888F9DFF50D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C2BECF18-263A-50A5-6322-5D9402C26D52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2FB577B3-C9EE-D420-CBB3-E6C0A5CDE4D9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FEB0B384-5543-C5A7-750E-35838E2A9484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34EF24CF-51EA-1435-1F82-5AFE6AD61475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00F0D62E-5F9F-6C40-455C-2EC8BCE90199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52CF8435-A736-02AD-21EB-F2BCCB271E9F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DBD05B52-15A1-782A-9F4D-80B2D0D4EE11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78828321-C542-1040-8FC5-8072AE3C69DC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743A3F5C-1FDB-866A-A832-3E34C9477128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EC80381F-8457-B174-7A1E-5FEA09BE4646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7579234F-66B7-D075-D515-E45D37B5C672}"/>
              </a:ext>
            </a:extLst>
          </p:cNvPr>
          <p:cNvSpPr/>
          <p:nvPr userDrawn="1"/>
        </p:nvSpPr>
        <p:spPr>
          <a:xfrm>
            <a:off x="227013" y="188912"/>
            <a:ext cx="11740554" cy="6480174"/>
          </a:xfrm>
          <a:custGeom>
            <a:avLst/>
            <a:gdLst>
              <a:gd name="connsiteX0" fmla="*/ 11589985 w 11740554"/>
              <a:gd name="connsiteY0" fmla="*/ 6330135 h 6480174"/>
              <a:gd name="connsiteX1" fmla="*/ 11589985 w 11740554"/>
              <a:gd name="connsiteY1" fmla="*/ 6412814 h 6480174"/>
              <a:gd name="connsiteX2" fmla="*/ 11672667 w 11740554"/>
              <a:gd name="connsiteY2" fmla="*/ 6412814 h 6480174"/>
              <a:gd name="connsiteX3" fmla="*/ 11672667 w 11740554"/>
              <a:gd name="connsiteY3" fmla="*/ 6330135 h 6480174"/>
              <a:gd name="connsiteX4" fmla="*/ 11589985 w 11740554"/>
              <a:gd name="connsiteY4" fmla="*/ 6330135 h 6480174"/>
              <a:gd name="connsiteX5" fmla="*/ 11303906 w 11740554"/>
              <a:gd name="connsiteY5" fmla="*/ 6330135 h 6480174"/>
              <a:gd name="connsiteX6" fmla="*/ 11303906 w 11740554"/>
              <a:gd name="connsiteY6" fmla="*/ 6412814 h 6480174"/>
              <a:gd name="connsiteX7" fmla="*/ 11386589 w 11740554"/>
              <a:gd name="connsiteY7" fmla="*/ 6412814 h 6480174"/>
              <a:gd name="connsiteX8" fmla="*/ 11386589 w 11740554"/>
              <a:gd name="connsiteY8" fmla="*/ 6330135 h 6480174"/>
              <a:gd name="connsiteX9" fmla="*/ 11303906 w 11740554"/>
              <a:gd name="connsiteY9" fmla="*/ 6330135 h 6480174"/>
              <a:gd name="connsiteX10" fmla="*/ 353965 w 11740554"/>
              <a:gd name="connsiteY10" fmla="*/ 6330135 h 6480174"/>
              <a:gd name="connsiteX11" fmla="*/ 353965 w 11740554"/>
              <a:gd name="connsiteY11" fmla="*/ 6412814 h 6480174"/>
              <a:gd name="connsiteX12" fmla="*/ 436645 w 11740554"/>
              <a:gd name="connsiteY12" fmla="*/ 6412814 h 6480174"/>
              <a:gd name="connsiteX13" fmla="*/ 436645 w 11740554"/>
              <a:gd name="connsiteY13" fmla="*/ 6330135 h 6480174"/>
              <a:gd name="connsiteX14" fmla="*/ 353965 w 11740554"/>
              <a:gd name="connsiteY14" fmla="*/ 6330135 h 6480174"/>
              <a:gd name="connsiteX15" fmla="*/ 67623 w 11740554"/>
              <a:gd name="connsiteY15" fmla="*/ 6330135 h 6480174"/>
              <a:gd name="connsiteX16" fmla="*/ 67623 w 11740554"/>
              <a:gd name="connsiteY16" fmla="*/ 6412814 h 6480174"/>
              <a:gd name="connsiteX17" fmla="*/ 150303 w 11740554"/>
              <a:gd name="connsiteY17" fmla="*/ 6412814 h 6480174"/>
              <a:gd name="connsiteX18" fmla="*/ 150303 w 11740554"/>
              <a:gd name="connsiteY18" fmla="*/ 6330135 h 6480174"/>
              <a:gd name="connsiteX19" fmla="*/ 67623 w 11740554"/>
              <a:gd name="connsiteY19" fmla="*/ 6330135 h 6480174"/>
              <a:gd name="connsiteX20" fmla="*/ 217926 w 11740554"/>
              <a:gd name="connsiteY20" fmla="*/ 6187492 h 6480174"/>
              <a:gd name="connsiteX21" fmla="*/ 217926 w 11740554"/>
              <a:gd name="connsiteY21" fmla="*/ 6189869 h 6480174"/>
              <a:gd name="connsiteX22" fmla="*/ 215286 w 11740554"/>
              <a:gd name="connsiteY22" fmla="*/ 6189869 h 6480174"/>
              <a:gd name="connsiteX23" fmla="*/ 215286 w 11740554"/>
              <a:gd name="connsiteY23" fmla="*/ 6262248 h 6480174"/>
              <a:gd name="connsiteX24" fmla="*/ 290039 w 11740554"/>
              <a:gd name="connsiteY24" fmla="*/ 6262248 h 6480174"/>
              <a:gd name="connsiteX25" fmla="*/ 290039 w 11740554"/>
              <a:gd name="connsiteY25" fmla="*/ 6187492 h 6480174"/>
              <a:gd name="connsiteX26" fmla="*/ 217926 w 11740554"/>
              <a:gd name="connsiteY26" fmla="*/ 6187492 h 6480174"/>
              <a:gd name="connsiteX27" fmla="*/ 11450249 w 11740554"/>
              <a:gd name="connsiteY27" fmla="*/ 6187229 h 6480174"/>
              <a:gd name="connsiteX28" fmla="*/ 11450249 w 11740554"/>
              <a:gd name="connsiteY28" fmla="*/ 6261982 h 6480174"/>
              <a:gd name="connsiteX29" fmla="*/ 11525005 w 11740554"/>
              <a:gd name="connsiteY29" fmla="*/ 6261982 h 6480174"/>
              <a:gd name="connsiteX30" fmla="*/ 11525005 w 11740554"/>
              <a:gd name="connsiteY30" fmla="*/ 6189605 h 6480174"/>
              <a:gd name="connsiteX31" fmla="*/ 11522362 w 11740554"/>
              <a:gd name="connsiteY31" fmla="*/ 6189605 h 6480174"/>
              <a:gd name="connsiteX32" fmla="*/ 11522362 w 11740554"/>
              <a:gd name="connsiteY32" fmla="*/ 6187229 h 6480174"/>
              <a:gd name="connsiteX33" fmla="*/ 11450249 w 11740554"/>
              <a:gd name="connsiteY33" fmla="*/ 6187229 h 6480174"/>
              <a:gd name="connsiteX34" fmla="*/ 11589985 w 11740554"/>
              <a:gd name="connsiteY34" fmla="*/ 6039303 h 6480174"/>
              <a:gd name="connsiteX35" fmla="*/ 11589985 w 11740554"/>
              <a:gd name="connsiteY35" fmla="*/ 6119605 h 6480174"/>
              <a:gd name="connsiteX36" fmla="*/ 11592625 w 11740554"/>
              <a:gd name="connsiteY36" fmla="*/ 6119605 h 6480174"/>
              <a:gd name="connsiteX37" fmla="*/ 11592625 w 11740554"/>
              <a:gd name="connsiteY37" fmla="*/ 6121982 h 6480174"/>
              <a:gd name="connsiteX38" fmla="*/ 11672667 w 11740554"/>
              <a:gd name="connsiteY38" fmla="*/ 6121982 h 6480174"/>
              <a:gd name="connsiteX39" fmla="*/ 11672667 w 11740554"/>
              <a:gd name="connsiteY39" fmla="*/ 6039303 h 6480174"/>
              <a:gd name="connsiteX40" fmla="*/ 11589985 w 11740554"/>
              <a:gd name="connsiteY40" fmla="*/ 6039303 h 6480174"/>
              <a:gd name="connsiteX41" fmla="*/ 67623 w 11740554"/>
              <a:gd name="connsiteY41" fmla="*/ 6039303 h 6480174"/>
              <a:gd name="connsiteX42" fmla="*/ 67623 w 11740554"/>
              <a:gd name="connsiteY42" fmla="*/ 6121982 h 6480174"/>
              <a:gd name="connsiteX43" fmla="*/ 147663 w 11740554"/>
              <a:gd name="connsiteY43" fmla="*/ 6121982 h 6480174"/>
              <a:gd name="connsiteX44" fmla="*/ 147663 w 11740554"/>
              <a:gd name="connsiteY44" fmla="*/ 6119605 h 6480174"/>
              <a:gd name="connsiteX45" fmla="*/ 150303 w 11740554"/>
              <a:gd name="connsiteY45" fmla="*/ 6119605 h 6480174"/>
              <a:gd name="connsiteX46" fmla="*/ 150303 w 11740554"/>
              <a:gd name="connsiteY46" fmla="*/ 6039303 h 6480174"/>
              <a:gd name="connsiteX47" fmla="*/ 67623 w 11740554"/>
              <a:gd name="connsiteY47" fmla="*/ 6039303 h 6480174"/>
              <a:gd name="connsiteX48" fmla="*/ 0 w 11740554"/>
              <a:gd name="connsiteY48" fmla="*/ 3874993 h 6480174"/>
              <a:gd name="connsiteX49" fmla="*/ 67623 w 11740554"/>
              <a:gd name="connsiteY49" fmla="*/ 3874993 h 6480174"/>
              <a:gd name="connsiteX50" fmla="*/ 67623 w 11740554"/>
              <a:gd name="connsiteY50" fmla="*/ 5971680 h 6480174"/>
              <a:gd name="connsiteX51" fmla="*/ 217926 w 11740554"/>
              <a:gd name="connsiteY51" fmla="*/ 5971680 h 6480174"/>
              <a:gd name="connsiteX52" fmla="*/ 217926 w 11740554"/>
              <a:gd name="connsiteY52" fmla="*/ 6119605 h 6480174"/>
              <a:gd name="connsiteX53" fmla="*/ 357928 w 11740554"/>
              <a:gd name="connsiteY53" fmla="*/ 6119605 h 6480174"/>
              <a:gd name="connsiteX54" fmla="*/ 357928 w 11740554"/>
              <a:gd name="connsiteY54" fmla="*/ 6262512 h 6480174"/>
              <a:gd name="connsiteX55" fmla="*/ 504268 w 11740554"/>
              <a:gd name="connsiteY55" fmla="*/ 6262512 h 6480174"/>
              <a:gd name="connsiteX56" fmla="*/ 504268 w 11740554"/>
              <a:gd name="connsiteY56" fmla="*/ 6412814 h 6480174"/>
              <a:gd name="connsiteX57" fmla="*/ 11236283 w 11740554"/>
              <a:gd name="connsiteY57" fmla="*/ 6412814 h 6480174"/>
              <a:gd name="connsiteX58" fmla="*/ 11236283 w 11740554"/>
              <a:gd name="connsiteY58" fmla="*/ 6262512 h 6480174"/>
              <a:gd name="connsiteX59" fmla="*/ 11382626 w 11740554"/>
              <a:gd name="connsiteY59" fmla="*/ 6262512 h 6480174"/>
              <a:gd name="connsiteX60" fmla="*/ 11382626 w 11740554"/>
              <a:gd name="connsiteY60" fmla="*/ 6119605 h 6480174"/>
              <a:gd name="connsiteX61" fmla="*/ 11522362 w 11740554"/>
              <a:gd name="connsiteY61" fmla="*/ 6119605 h 6480174"/>
              <a:gd name="connsiteX62" fmla="*/ 11522362 w 11740554"/>
              <a:gd name="connsiteY62" fmla="*/ 5971680 h 6480174"/>
              <a:gd name="connsiteX63" fmla="*/ 11672667 w 11740554"/>
              <a:gd name="connsiteY63" fmla="*/ 5971680 h 6480174"/>
              <a:gd name="connsiteX64" fmla="*/ 11672667 w 11740554"/>
              <a:gd name="connsiteY64" fmla="*/ 3874993 h 6480174"/>
              <a:gd name="connsiteX65" fmla="*/ 11740554 w 11740554"/>
              <a:gd name="connsiteY65" fmla="*/ 3874993 h 6480174"/>
              <a:gd name="connsiteX66" fmla="*/ 11740554 w 11740554"/>
              <a:gd name="connsiteY66" fmla="*/ 6189605 h 6480174"/>
              <a:gd name="connsiteX67" fmla="*/ 11592891 w 11740554"/>
              <a:gd name="connsiteY67" fmla="*/ 6189605 h 6480174"/>
              <a:gd name="connsiteX68" fmla="*/ 11592891 w 11740554"/>
              <a:gd name="connsiteY68" fmla="*/ 6262248 h 6480174"/>
              <a:gd name="connsiteX69" fmla="*/ 11740554 w 11740554"/>
              <a:gd name="connsiteY69" fmla="*/ 6262248 h 6480174"/>
              <a:gd name="connsiteX70" fmla="*/ 11740554 w 11740554"/>
              <a:gd name="connsiteY70" fmla="*/ 6480174 h 6480174"/>
              <a:gd name="connsiteX71" fmla="*/ 11522362 w 11740554"/>
              <a:gd name="connsiteY71" fmla="*/ 6480174 h 6480174"/>
              <a:gd name="connsiteX72" fmla="*/ 11522362 w 11740554"/>
              <a:gd name="connsiteY72" fmla="*/ 6329342 h 6480174"/>
              <a:gd name="connsiteX73" fmla="*/ 11454212 w 11740554"/>
              <a:gd name="connsiteY73" fmla="*/ 6329342 h 6480174"/>
              <a:gd name="connsiteX74" fmla="*/ 11454212 w 11740554"/>
              <a:gd name="connsiteY74" fmla="*/ 6480174 h 6480174"/>
              <a:gd name="connsiteX75" fmla="*/ 286079 w 11740554"/>
              <a:gd name="connsiteY75" fmla="*/ 6480174 h 6480174"/>
              <a:gd name="connsiteX76" fmla="*/ 286079 w 11740554"/>
              <a:gd name="connsiteY76" fmla="*/ 6329342 h 6480174"/>
              <a:gd name="connsiteX77" fmla="*/ 217926 w 11740554"/>
              <a:gd name="connsiteY77" fmla="*/ 6329342 h 6480174"/>
              <a:gd name="connsiteX78" fmla="*/ 217926 w 11740554"/>
              <a:gd name="connsiteY78" fmla="*/ 6480174 h 6480174"/>
              <a:gd name="connsiteX79" fmla="*/ 0 w 11740554"/>
              <a:gd name="connsiteY79" fmla="*/ 6480174 h 6480174"/>
              <a:gd name="connsiteX80" fmla="*/ 0 w 11740554"/>
              <a:gd name="connsiteY80" fmla="*/ 6262248 h 6480174"/>
              <a:gd name="connsiteX81" fmla="*/ 147663 w 11740554"/>
              <a:gd name="connsiteY81" fmla="*/ 6262248 h 6480174"/>
              <a:gd name="connsiteX82" fmla="*/ 147663 w 11740554"/>
              <a:gd name="connsiteY82" fmla="*/ 6189605 h 6480174"/>
              <a:gd name="connsiteX83" fmla="*/ 0 w 11740554"/>
              <a:gd name="connsiteY83" fmla="*/ 6189605 h 6480174"/>
              <a:gd name="connsiteX84" fmla="*/ 11592625 w 11740554"/>
              <a:gd name="connsiteY84" fmla="*/ 358455 h 6480174"/>
              <a:gd name="connsiteX85" fmla="*/ 11592625 w 11740554"/>
              <a:gd name="connsiteY85" fmla="*/ 360835 h 6480174"/>
              <a:gd name="connsiteX86" fmla="*/ 11589985 w 11740554"/>
              <a:gd name="connsiteY86" fmla="*/ 360835 h 6480174"/>
              <a:gd name="connsiteX87" fmla="*/ 11589985 w 11740554"/>
              <a:gd name="connsiteY87" fmla="*/ 441137 h 6480174"/>
              <a:gd name="connsiteX88" fmla="*/ 11672667 w 11740554"/>
              <a:gd name="connsiteY88" fmla="*/ 441137 h 6480174"/>
              <a:gd name="connsiteX89" fmla="*/ 11672667 w 11740554"/>
              <a:gd name="connsiteY89" fmla="*/ 358455 h 6480174"/>
              <a:gd name="connsiteX90" fmla="*/ 11592625 w 11740554"/>
              <a:gd name="connsiteY90" fmla="*/ 358455 h 6480174"/>
              <a:gd name="connsiteX91" fmla="*/ 67623 w 11740554"/>
              <a:gd name="connsiteY91" fmla="*/ 358455 h 6480174"/>
              <a:gd name="connsiteX92" fmla="*/ 67623 w 11740554"/>
              <a:gd name="connsiteY92" fmla="*/ 441137 h 6480174"/>
              <a:gd name="connsiteX93" fmla="*/ 150303 w 11740554"/>
              <a:gd name="connsiteY93" fmla="*/ 441137 h 6480174"/>
              <a:gd name="connsiteX94" fmla="*/ 150303 w 11740554"/>
              <a:gd name="connsiteY94" fmla="*/ 360835 h 6480174"/>
              <a:gd name="connsiteX95" fmla="*/ 147663 w 11740554"/>
              <a:gd name="connsiteY95" fmla="*/ 360835 h 6480174"/>
              <a:gd name="connsiteX96" fmla="*/ 147663 w 11740554"/>
              <a:gd name="connsiteY96" fmla="*/ 358455 h 6480174"/>
              <a:gd name="connsiteX97" fmla="*/ 67623 w 11740554"/>
              <a:gd name="connsiteY97" fmla="*/ 358455 h 6480174"/>
              <a:gd name="connsiteX98" fmla="*/ 11450249 w 11740554"/>
              <a:gd name="connsiteY98" fmla="*/ 218456 h 6480174"/>
              <a:gd name="connsiteX99" fmla="*/ 11450249 w 11740554"/>
              <a:gd name="connsiteY99" fmla="*/ 293212 h 6480174"/>
              <a:gd name="connsiteX100" fmla="*/ 11522362 w 11740554"/>
              <a:gd name="connsiteY100" fmla="*/ 293212 h 6480174"/>
              <a:gd name="connsiteX101" fmla="*/ 11522362 w 11740554"/>
              <a:gd name="connsiteY101" fmla="*/ 290832 h 6480174"/>
              <a:gd name="connsiteX102" fmla="*/ 11525005 w 11740554"/>
              <a:gd name="connsiteY102" fmla="*/ 290832 h 6480174"/>
              <a:gd name="connsiteX103" fmla="*/ 11525005 w 11740554"/>
              <a:gd name="connsiteY103" fmla="*/ 218456 h 6480174"/>
              <a:gd name="connsiteX104" fmla="*/ 11450249 w 11740554"/>
              <a:gd name="connsiteY104" fmla="*/ 218456 h 6480174"/>
              <a:gd name="connsiteX105" fmla="*/ 215549 w 11740554"/>
              <a:gd name="connsiteY105" fmla="*/ 218456 h 6480174"/>
              <a:gd name="connsiteX106" fmla="*/ 215549 w 11740554"/>
              <a:gd name="connsiteY106" fmla="*/ 290832 h 6480174"/>
              <a:gd name="connsiteX107" fmla="*/ 218192 w 11740554"/>
              <a:gd name="connsiteY107" fmla="*/ 290832 h 6480174"/>
              <a:gd name="connsiteX108" fmla="*/ 218192 w 11740554"/>
              <a:gd name="connsiteY108" fmla="*/ 293212 h 6480174"/>
              <a:gd name="connsiteX109" fmla="*/ 290305 w 11740554"/>
              <a:gd name="connsiteY109" fmla="*/ 293212 h 6480174"/>
              <a:gd name="connsiteX110" fmla="*/ 290305 w 11740554"/>
              <a:gd name="connsiteY110" fmla="*/ 218456 h 6480174"/>
              <a:gd name="connsiteX111" fmla="*/ 215549 w 11740554"/>
              <a:gd name="connsiteY111" fmla="*/ 218456 h 6480174"/>
              <a:gd name="connsiteX112" fmla="*/ 11589985 w 11740554"/>
              <a:gd name="connsiteY112" fmla="*/ 67623 h 6480174"/>
              <a:gd name="connsiteX113" fmla="*/ 11589985 w 11740554"/>
              <a:gd name="connsiteY113" fmla="*/ 150303 h 6480174"/>
              <a:gd name="connsiteX114" fmla="*/ 11672667 w 11740554"/>
              <a:gd name="connsiteY114" fmla="*/ 150303 h 6480174"/>
              <a:gd name="connsiteX115" fmla="*/ 11672667 w 11740554"/>
              <a:gd name="connsiteY115" fmla="*/ 67623 h 6480174"/>
              <a:gd name="connsiteX116" fmla="*/ 11589985 w 11740554"/>
              <a:gd name="connsiteY116" fmla="*/ 67623 h 6480174"/>
              <a:gd name="connsiteX117" fmla="*/ 11303906 w 11740554"/>
              <a:gd name="connsiteY117" fmla="*/ 67623 h 6480174"/>
              <a:gd name="connsiteX118" fmla="*/ 11303906 w 11740554"/>
              <a:gd name="connsiteY118" fmla="*/ 150303 h 6480174"/>
              <a:gd name="connsiteX119" fmla="*/ 11386589 w 11740554"/>
              <a:gd name="connsiteY119" fmla="*/ 150303 h 6480174"/>
              <a:gd name="connsiteX120" fmla="*/ 11386589 w 11740554"/>
              <a:gd name="connsiteY120" fmla="*/ 67623 h 6480174"/>
              <a:gd name="connsiteX121" fmla="*/ 11303906 w 11740554"/>
              <a:gd name="connsiteY121" fmla="*/ 67623 h 6480174"/>
              <a:gd name="connsiteX122" fmla="*/ 353965 w 11740554"/>
              <a:gd name="connsiteY122" fmla="*/ 67623 h 6480174"/>
              <a:gd name="connsiteX123" fmla="*/ 353965 w 11740554"/>
              <a:gd name="connsiteY123" fmla="*/ 150303 h 6480174"/>
              <a:gd name="connsiteX124" fmla="*/ 436645 w 11740554"/>
              <a:gd name="connsiteY124" fmla="*/ 150303 h 6480174"/>
              <a:gd name="connsiteX125" fmla="*/ 436645 w 11740554"/>
              <a:gd name="connsiteY125" fmla="*/ 67623 h 6480174"/>
              <a:gd name="connsiteX126" fmla="*/ 353965 w 11740554"/>
              <a:gd name="connsiteY126" fmla="*/ 67623 h 6480174"/>
              <a:gd name="connsiteX127" fmla="*/ 67623 w 11740554"/>
              <a:gd name="connsiteY127" fmla="*/ 67623 h 6480174"/>
              <a:gd name="connsiteX128" fmla="*/ 67623 w 11740554"/>
              <a:gd name="connsiteY128" fmla="*/ 150303 h 6480174"/>
              <a:gd name="connsiteX129" fmla="*/ 150303 w 11740554"/>
              <a:gd name="connsiteY129" fmla="*/ 150303 h 6480174"/>
              <a:gd name="connsiteX130" fmla="*/ 150303 w 11740554"/>
              <a:gd name="connsiteY130" fmla="*/ 67623 h 6480174"/>
              <a:gd name="connsiteX131" fmla="*/ 67623 w 11740554"/>
              <a:gd name="connsiteY131" fmla="*/ 67623 h 6480174"/>
              <a:gd name="connsiteX132" fmla="*/ 0 w 11740554"/>
              <a:gd name="connsiteY132" fmla="*/ 0 h 6480174"/>
              <a:gd name="connsiteX133" fmla="*/ 217926 w 11740554"/>
              <a:gd name="connsiteY133" fmla="*/ 0 h 6480174"/>
              <a:gd name="connsiteX134" fmla="*/ 217926 w 11740554"/>
              <a:gd name="connsiteY134" fmla="*/ 150832 h 6480174"/>
              <a:gd name="connsiteX135" fmla="*/ 286079 w 11740554"/>
              <a:gd name="connsiteY135" fmla="*/ 150832 h 6480174"/>
              <a:gd name="connsiteX136" fmla="*/ 286079 w 11740554"/>
              <a:gd name="connsiteY136" fmla="*/ 0 h 6480174"/>
              <a:gd name="connsiteX137" fmla="*/ 11454212 w 11740554"/>
              <a:gd name="connsiteY137" fmla="*/ 0 h 6480174"/>
              <a:gd name="connsiteX138" fmla="*/ 11454212 w 11740554"/>
              <a:gd name="connsiteY138" fmla="*/ 150832 h 6480174"/>
              <a:gd name="connsiteX139" fmla="*/ 11522362 w 11740554"/>
              <a:gd name="connsiteY139" fmla="*/ 150832 h 6480174"/>
              <a:gd name="connsiteX140" fmla="*/ 11522362 w 11740554"/>
              <a:gd name="connsiteY140" fmla="*/ 0 h 6480174"/>
              <a:gd name="connsiteX141" fmla="*/ 11740554 w 11740554"/>
              <a:gd name="connsiteY141" fmla="*/ 0 h 6480174"/>
              <a:gd name="connsiteX142" fmla="*/ 11740554 w 11740554"/>
              <a:gd name="connsiteY142" fmla="*/ 217926 h 6480174"/>
              <a:gd name="connsiteX143" fmla="*/ 11592891 w 11740554"/>
              <a:gd name="connsiteY143" fmla="*/ 217926 h 6480174"/>
              <a:gd name="connsiteX144" fmla="*/ 11592891 w 11740554"/>
              <a:gd name="connsiteY144" fmla="*/ 290832 h 6480174"/>
              <a:gd name="connsiteX145" fmla="*/ 11740554 w 11740554"/>
              <a:gd name="connsiteY145" fmla="*/ 290832 h 6480174"/>
              <a:gd name="connsiteX146" fmla="*/ 11740554 w 11740554"/>
              <a:gd name="connsiteY146" fmla="*/ 2301185 h 6480174"/>
              <a:gd name="connsiteX147" fmla="*/ 11740554 w 11740554"/>
              <a:gd name="connsiteY147" fmla="*/ 2350374 h 6480174"/>
              <a:gd name="connsiteX148" fmla="*/ 11740554 w 11740554"/>
              <a:gd name="connsiteY148" fmla="*/ 3874992 h 6480174"/>
              <a:gd name="connsiteX149" fmla="*/ 11672667 w 11740554"/>
              <a:gd name="connsiteY149" fmla="*/ 3874992 h 6480174"/>
              <a:gd name="connsiteX150" fmla="*/ 11672667 w 11740554"/>
              <a:gd name="connsiteY150" fmla="*/ 2335479 h 6480174"/>
              <a:gd name="connsiteX151" fmla="*/ 11672667 w 11740554"/>
              <a:gd name="connsiteY151" fmla="*/ 2301185 h 6480174"/>
              <a:gd name="connsiteX152" fmla="*/ 11672667 w 11740554"/>
              <a:gd name="connsiteY152" fmla="*/ 508761 h 6480174"/>
              <a:gd name="connsiteX153" fmla="*/ 11522098 w 11740554"/>
              <a:gd name="connsiteY153" fmla="*/ 508761 h 6480174"/>
              <a:gd name="connsiteX154" fmla="*/ 11522098 w 11740554"/>
              <a:gd name="connsiteY154" fmla="*/ 360835 h 6480174"/>
              <a:gd name="connsiteX155" fmla="*/ 11382362 w 11740554"/>
              <a:gd name="connsiteY155" fmla="*/ 360835 h 6480174"/>
              <a:gd name="connsiteX156" fmla="*/ 11382362 w 11740554"/>
              <a:gd name="connsiteY156" fmla="*/ 217926 h 6480174"/>
              <a:gd name="connsiteX157" fmla="*/ 11236020 w 11740554"/>
              <a:gd name="connsiteY157" fmla="*/ 217926 h 6480174"/>
              <a:gd name="connsiteX158" fmla="*/ 11236020 w 11740554"/>
              <a:gd name="connsiteY158" fmla="*/ 67623 h 6480174"/>
              <a:gd name="connsiteX159" fmla="*/ 504004 w 11740554"/>
              <a:gd name="connsiteY159" fmla="*/ 67623 h 6480174"/>
              <a:gd name="connsiteX160" fmla="*/ 504004 w 11740554"/>
              <a:gd name="connsiteY160" fmla="*/ 217926 h 6480174"/>
              <a:gd name="connsiteX161" fmla="*/ 357665 w 11740554"/>
              <a:gd name="connsiteY161" fmla="*/ 217926 h 6480174"/>
              <a:gd name="connsiteX162" fmla="*/ 357665 w 11740554"/>
              <a:gd name="connsiteY162" fmla="*/ 360835 h 6480174"/>
              <a:gd name="connsiteX163" fmla="*/ 217926 w 11740554"/>
              <a:gd name="connsiteY163" fmla="*/ 360835 h 6480174"/>
              <a:gd name="connsiteX164" fmla="*/ 217926 w 11740554"/>
              <a:gd name="connsiteY164" fmla="*/ 508761 h 6480174"/>
              <a:gd name="connsiteX165" fmla="*/ 67623 w 11740554"/>
              <a:gd name="connsiteY165" fmla="*/ 508761 h 6480174"/>
              <a:gd name="connsiteX166" fmla="*/ 67623 w 11740554"/>
              <a:gd name="connsiteY166" fmla="*/ 2348126 h 6480174"/>
              <a:gd name="connsiteX167" fmla="*/ 67623 w 11740554"/>
              <a:gd name="connsiteY167" fmla="*/ 2348126 h 6480174"/>
              <a:gd name="connsiteX168" fmla="*/ 67623 w 11740554"/>
              <a:gd name="connsiteY168" fmla="*/ 3874992 h 6480174"/>
              <a:gd name="connsiteX169" fmla="*/ 0 w 11740554"/>
              <a:gd name="connsiteY169" fmla="*/ 3874992 h 6480174"/>
              <a:gd name="connsiteX170" fmla="*/ 0 w 11740554"/>
              <a:gd name="connsiteY170" fmla="*/ 2301185 h 6480174"/>
              <a:gd name="connsiteX171" fmla="*/ 0 w 11740554"/>
              <a:gd name="connsiteY171" fmla="*/ 2301185 h 6480174"/>
              <a:gd name="connsiteX172" fmla="*/ 0 w 11740554"/>
              <a:gd name="connsiteY172" fmla="*/ 290569 h 6480174"/>
              <a:gd name="connsiteX173" fmla="*/ 147663 w 11740554"/>
              <a:gd name="connsiteY173" fmla="*/ 290569 h 6480174"/>
              <a:gd name="connsiteX174" fmla="*/ 147663 w 11740554"/>
              <a:gd name="connsiteY174" fmla="*/ 217926 h 6480174"/>
              <a:gd name="connsiteX175" fmla="*/ 0 w 11740554"/>
              <a:gd name="connsiteY175" fmla="*/ 217926 h 648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740554" h="6480174">
                <a:moveTo>
                  <a:pt x="11589985" y="6330135"/>
                </a:moveTo>
                <a:cubicBezTo>
                  <a:pt x="11589985" y="6358927"/>
                  <a:pt x="11589985" y="6384022"/>
                  <a:pt x="11589985" y="6412814"/>
                </a:cubicBezTo>
                <a:cubicBezTo>
                  <a:pt x="11618777" y="6412814"/>
                  <a:pt x="11643872" y="6412814"/>
                  <a:pt x="11672667" y="6412814"/>
                </a:cubicBezTo>
                <a:cubicBezTo>
                  <a:pt x="11672667" y="6384022"/>
                  <a:pt x="11672667" y="6358927"/>
                  <a:pt x="11672667" y="6330135"/>
                </a:cubicBezTo>
                <a:cubicBezTo>
                  <a:pt x="11643872" y="6330135"/>
                  <a:pt x="11618777" y="6330135"/>
                  <a:pt x="11589985" y="6330135"/>
                </a:cubicBezTo>
                <a:close/>
                <a:moveTo>
                  <a:pt x="11303906" y="6330135"/>
                </a:moveTo>
                <a:cubicBezTo>
                  <a:pt x="11303906" y="6358927"/>
                  <a:pt x="11303906" y="6384022"/>
                  <a:pt x="11303906" y="6412814"/>
                </a:cubicBezTo>
                <a:cubicBezTo>
                  <a:pt x="11332701" y="6412814"/>
                  <a:pt x="11357794" y="6412814"/>
                  <a:pt x="11386589" y="6412814"/>
                </a:cubicBezTo>
                <a:cubicBezTo>
                  <a:pt x="11386589" y="6384022"/>
                  <a:pt x="11386589" y="6358927"/>
                  <a:pt x="11386589" y="6330135"/>
                </a:cubicBezTo>
                <a:cubicBezTo>
                  <a:pt x="11357794" y="6330135"/>
                  <a:pt x="11332701" y="6330135"/>
                  <a:pt x="11303906" y="6330135"/>
                </a:cubicBezTo>
                <a:close/>
                <a:moveTo>
                  <a:pt x="353965" y="6330135"/>
                </a:moveTo>
                <a:cubicBezTo>
                  <a:pt x="353965" y="6358927"/>
                  <a:pt x="353965" y="6384022"/>
                  <a:pt x="353965" y="6412814"/>
                </a:cubicBezTo>
                <a:cubicBezTo>
                  <a:pt x="382757" y="6412814"/>
                  <a:pt x="407853" y="6412814"/>
                  <a:pt x="436645" y="6412814"/>
                </a:cubicBezTo>
                <a:cubicBezTo>
                  <a:pt x="436645" y="6384022"/>
                  <a:pt x="436645" y="6358927"/>
                  <a:pt x="436645" y="6330135"/>
                </a:cubicBezTo>
                <a:cubicBezTo>
                  <a:pt x="407853" y="6330135"/>
                  <a:pt x="382757" y="6330135"/>
                  <a:pt x="353965" y="6330135"/>
                </a:cubicBezTo>
                <a:close/>
                <a:moveTo>
                  <a:pt x="67623" y="6330135"/>
                </a:moveTo>
                <a:cubicBezTo>
                  <a:pt x="67623" y="6358927"/>
                  <a:pt x="67623" y="6384022"/>
                  <a:pt x="67623" y="6412814"/>
                </a:cubicBezTo>
                <a:cubicBezTo>
                  <a:pt x="96415" y="6412814"/>
                  <a:pt x="121511" y="6412814"/>
                  <a:pt x="150303" y="6412814"/>
                </a:cubicBezTo>
                <a:cubicBezTo>
                  <a:pt x="150303" y="6384022"/>
                  <a:pt x="150303" y="6358927"/>
                  <a:pt x="150303" y="6330135"/>
                </a:cubicBezTo>
                <a:cubicBezTo>
                  <a:pt x="121511" y="6330135"/>
                  <a:pt x="96415" y="6330135"/>
                  <a:pt x="67623" y="6330135"/>
                </a:cubicBezTo>
                <a:close/>
                <a:moveTo>
                  <a:pt x="217926" y="6187492"/>
                </a:moveTo>
                <a:lnTo>
                  <a:pt x="217926" y="6189869"/>
                </a:lnTo>
                <a:lnTo>
                  <a:pt x="215286" y="6189869"/>
                </a:lnTo>
                <a:cubicBezTo>
                  <a:pt x="215286" y="6215757"/>
                  <a:pt x="215286" y="6235833"/>
                  <a:pt x="215286" y="6262248"/>
                </a:cubicBezTo>
                <a:cubicBezTo>
                  <a:pt x="242494" y="6262248"/>
                  <a:pt x="262833" y="6262248"/>
                  <a:pt x="290039" y="6262248"/>
                </a:cubicBezTo>
                <a:cubicBezTo>
                  <a:pt x="290039" y="6235040"/>
                  <a:pt x="290039" y="6214434"/>
                  <a:pt x="290039" y="6187492"/>
                </a:cubicBezTo>
                <a:cubicBezTo>
                  <a:pt x="263890" y="6187492"/>
                  <a:pt x="243814" y="6187492"/>
                  <a:pt x="217926" y="6187492"/>
                </a:cubicBezTo>
                <a:close/>
                <a:moveTo>
                  <a:pt x="11450249" y="6187229"/>
                </a:moveTo>
                <a:cubicBezTo>
                  <a:pt x="11450249" y="6214171"/>
                  <a:pt x="11450249" y="6234776"/>
                  <a:pt x="11450249" y="6261982"/>
                </a:cubicBezTo>
                <a:cubicBezTo>
                  <a:pt x="11477457" y="6261982"/>
                  <a:pt x="11498060" y="6261982"/>
                  <a:pt x="11525005" y="6261982"/>
                </a:cubicBezTo>
                <a:cubicBezTo>
                  <a:pt x="11525005" y="6235833"/>
                  <a:pt x="11525005" y="6215491"/>
                  <a:pt x="11525005" y="6189605"/>
                </a:cubicBezTo>
                <a:lnTo>
                  <a:pt x="11522362" y="6189605"/>
                </a:lnTo>
                <a:lnTo>
                  <a:pt x="11522362" y="6187229"/>
                </a:lnTo>
                <a:cubicBezTo>
                  <a:pt x="11496476" y="6187229"/>
                  <a:pt x="11476401" y="6187229"/>
                  <a:pt x="11450249" y="6187229"/>
                </a:cubicBezTo>
                <a:close/>
                <a:moveTo>
                  <a:pt x="11589985" y="6039303"/>
                </a:moveTo>
                <a:cubicBezTo>
                  <a:pt x="11589985" y="6067302"/>
                  <a:pt x="11589985" y="6091867"/>
                  <a:pt x="11589985" y="6119605"/>
                </a:cubicBezTo>
                <a:lnTo>
                  <a:pt x="11592625" y="6119605"/>
                </a:lnTo>
                <a:lnTo>
                  <a:pt x="11592625" y="6121982"/>
                </a:lnTo>
                <a:cubicBezTo>
                  <a:pt x="11620363" y="6121982"/>
                  <a:pt x="11644665" y="6121982"/>
                  <a:pt x="11672667" y="6121982"/>
                </a:cubicBezTo>
                <a:cubicBezTo>
                  <a:pt x="11672667" y="6093190"/>
                  <a:pt x="11672667" y="6068358"/>
                  <a:pt x="11672667" y="6039303"/>
                </a:cubicBezTo>
                <a:cubicBezTo>
                  <a:pt x="11643872" y="6039303"/>
                  <a:pt x="11618777" y="6039303"/>
                  <a:pt x="11589985" y="6039303"/>
                </a:cubicBezTo>
                <a:close/>
                <a:moveTo>
                  <a:pt x="67623" y="6039303"/>
                </a:moveTo>
                <a:cubicBezTo>
                  <a:pt x="67623" y="6068095"/>
                  <a:pt x="67623" y="6093190"/>
                  <a:pt x="67623" y="6121982"/>
                </a:cubicBezTo>
                <a:cubicBezTo>
                  <a:pt x="95625" y="6121982"/>
                  <a:pt x="119927" y="6121982"/>
                  <a:pt x="147663" y="6121982"/>
                </a:cubicBezTo>
                <a:lnTo>
                  <a:pt x="147663" y="6119605"/>
                </a:lnTo>
                <a:lnTo>
                  <a:pt x="150303" y="6119605"/>
                </a:lnTo>
                <a:cubicBezTo>
                  <a:pt x="150303" y="6091604"/>
                  <a:pt x="150303" y="6067302"/>
                  <a:pt x="150303" y="6039303"/>
                </a:cubicBezTo>
                <a:cubicBezTo>
                  <a:pt x="121511" y="6039303"/>
                  <a:pt x="96415" y="6039303"/>
                  <a:pt x="67623" y="6039303"/>
                </a:cubicBezTo>
                <a:close/>
                <a:moveTo>
                  <a:pt x="0" y="3874993"/>
                </a:moveTo>
                <a:lnTo>
                  <a:pt x="67623" y="3874993"/>
                </a:lnTo>
                <a:lnTo>
                  <a:pt x="67623" y="5971680"/>
                </a:lnTo>
                <a:lnTo>
                  <a:pt x="217926" y="5971680"/>
                </a:lnTo>
                <a:lnTo>
                  <a:pt x="217926" y="6119605"/>
                </a:lnTo>
                <a:lnTo>
                  <a:pt x="357928" y="6119605"/>
                </a:lnTo>
                <a:lnTo>
                  <a:pt x="357928" y="6262512"/>
                </a:lnTo>
                <a:lnTo>
                  <a:pt x="504268" y="6262512"/>
                </a:lnTo>
                <a:lnTo>
                  <a:pt x="504268" y="6412814"/>
                </a:lnTo>
                <a:lnTo>
                  <a:pt x="11236283" y="6412814"/>
                </a:lnTo>
                <a:lnTo>
                  <a:pt x="11236283" y="6262512"/>
                </a:lnTo>
                <a:lnTo>
                  <a:pt x="11382626" y="6262512"/>
                </a:lnTo>
                <a:lnTo>
                  <a:pt x="11382626" y="6119605"/>
                </a:lnTo>
                <a:lnTo>
                  <a:pt x="11522362" y="6119605"/>
                </a:lnTo>
                <a:lnTo>
                  <a:pt x="11522362" y="5971680"/>
                </a:lnTo>
                <a:lnTo>
                  <a:pt x="11672667" y="5971680"/>
                </a:lnTo>
                <a:lnTo>
                  <a:pt x="11672667" y="3874993"/>
                </a:lnTo>
                <a:lnTo>
                  <a:pt x="11740554" y="3874993"/>
                </a:lnTo>
                <a:lnTo>
                  <a:pt x="11740554" y="6189605"/>
                </a:lnTo>
                <a:lnTo>
                  <a:pt x="11592891" y="6189605"/>
                </a:lnTo>
                <a:lnTo>
                  <a:pt x="11592891" y="6262248"/>
                </a:lnTo>
                <a:lnTo>
                  <a:pt x="11740554" y="6262248"/>
                </a:lnTo>
                <a:lnTo>
                  <a:pt x="11740554" y="6480174"/>
                </a:lnTo>
                <a:lnTo>
                  <a:pt x="11522362" y="6480174"/>
                </a:lnTo>
                <a:lnTo>
                  <a:pt x="11522362" y="6329342"/>
                </a:lnTo>
                <a:lnTo>
                  <a:pt x="11454212" y="6329342"/>
                </a:lnTo>
                <a:lnTo>
                  <a:pt x="11454212" y="6480174"/>
                </a:lnTo>
                <a:lnTo>
                  <a:pt x="286079" y="6480174"/>
                </a:lnTo>
                <a:lnTo>
                  <a:pt x="286079" y="6329342"/>
                </a:lnTo>
                <a:lnTo>
                  <a:pt x="217926" y="6329342"/>
                </a:lnTo>
                <a:lnTo>
                  <a:pt x="217926" y="6480174"/>
                </a:lnTo>
                <a:lnTo>
                  <a:pt x="0" y="6480174"/>
                </a:lnTo>
                <a:lnTo>
                  <a:pt x="0" y="6262248"/>
                </a:lnTo>
                <a:lnTo>
                  <a:pt x="147663" y="6262248"/>
                </a:lnTo>
                <a:lnTo>
                  <a:pt x="147663" y="6189605"/>
                </a:lnTo>
                <a:lnTo>
                  <a:pt x="0" y="6189605"/>
                </a:lnTo>
                <a:close/>
                <a:moveTo>
                  <a:pt x="11592625" y="358455"/>
                </a:moveTo>
                <a:lnTo>
                  <a:pt x="11592625" y="360835"/>
                </a:lnTo>
                <a:lnTo>
                  <a:pt x="11589985" y="360835"/>
                </a:lnTo>
                <a:cubicBezTo>
                  <a:pt x="11589985" y="388834"/>
                  <a:pt x="11589985" y="413136"/>
                  <a:pt x="11589985" y="441137"/>
                </a:cubicBezTo>
                <a:cubicBezTo>
                  <a:pt x="11618777" y="441137"/>
                  <a:pt x="11643872" y="441137"/>
                  <a:pt x="11672667" y="441137"/>
                </a:cubicBezTo>
                <a:cubicBezTo>
                  <a:pt x="11672667" y="412343"/>
                  <a:pt x="11672667" y="387250"/>
                  <a:pt x="11672667" y="358455"/>
                </a:cubicBezTo>
                <a:cubicBezTo>
                  <a:pt x="11644665" y="358455"/>
                  <a:pt x="11620627" y="358455"/>
                  <a:pt x="11592625" y="358455"/>
                </a:cubicBezTo>
                <a:close/>
                <a:moveTo>
                  <a:pt x="67623" y="358455"/>
                </a:moveTo>
                <a:cubicBezTo>
                  <a:pt x="67623" y="387250"/>
                  <a:pt x="67623" y="412343"/>
                  <a:pt x="67623" y="441137"/>
                </a:cubicBezTo>
                <a:cubicBezTo>
                  <a:pt x="96415" y="441137"/>
                  <a:pt x="121511" y="441137"/>
                  <a:pt x="150303" y="441137"/>
                </a:cubicBezTo>
                <a:cubicBezTo>
                  <a:pt x="150303" y="413136"/>
                  <a:pt x="150303" y="388834"/>
                  <a:pt x="150303" y="360835"/>
                </a:cubicBezTo>
                <a:lnTo>
                  <a:pt x="147663" y="360835"/>
                </a:lnTo>
                <a:lnTo>
                  <a:pt x="147663" y="358455"/>
                </a:lnTo>
                <a:cubicBezTo>
                  <a:pt x="119927" y="358455"/>
                  <a:pt x="95625" y="358455"/>
                  <a:pt x="67623" y="358455"/>
                </a:cubicBezTo>
                <a:close/>
                <a:moveTo>
                  <a:pt x="11450249" y="218456"/>
                </a:moveTo>
                <a:cubicBezTo>
                  <a:pt x="11450249" y="245664"/>
                  <a:pt x="11450249" y="266267"/>
                  <a:pt x="11450249" y="293212"/>
                </a:cubicBezTo>
                <a:cubicBezTo>
                  <a:pt x="11476401" y="293212"/>
                  <a:pt x="11496740" y="293212"/>
                  <a:pt x="11522362" y="293212"/>
                </a:cubicBezTo>
                <a:lnTo>
                  <a:pt x="11522362" y="290832"/>
                </a:lnTo>
                <a:lnTo>
                  <a:pt x="11525005" y="290832"/>
                </a:lnTo>
                <a:cubicBezTo>
                  <a:pt x="11525005" y="264946"/>
                  <a:pt x="11525005" y="244607"/>
                  <a:pt x="11525005" y="218456"/>
                </a:cubicBezTo>
                <a:cubicBezTo>
                  <a:pt x="11497796" y="218456"/>
                  <a:pt x="11477191" y="218456"/>
                  <a:pt x="11450249" y="218456"/>
                </a:cubicBezTo>
                <a:close/>
                <a:moveTo>
                  <a:pt x="215549" y="218456"/>
                </a:moveTo>
                <a:cubicBezTo>
                  <a:pt x="215549" y="244871"/>
                  <a:pt x="215549" y="264946"/>
                  <a:pt x="215549" y="290832"/>
                </a:cubicBezTo>
                <a:lnTo>
                  <a:pt x="218192" y="290832"/>
                </a:lnTo>
                <a:lnTo>
                  <a:pt x="218192" y="293212"/>
                </a:lnTo>
                <a:cubicBezTo>
                  <a:pt x="244078" y="293212"/>
                  <a:pt x="264153" y="293212"/>
                  <a:pt x="290305" y="293212"/>
                </a:cubicBezTo>
                <a:cubicBezTo>
                  <a:pt x="290305" y="266267"/>
                  <a:pt x="290305" y="245664"/>
                  <a:pt x="290305" y="218456"/>
                </a:cubicBezTo>
                <a:cubicBezTo>
                  <a:pt x="263097" y="218456"/>
                  <a:pt x="242494" y="218456"/>
                  <a:pt x="215549" y="218456"/>
                </a:cubicBezTo>
                <a:close/>
                <a:moveTo>
                  <a:pt x="11589985" y="67623"/>
                </a:moveTo>
                <a:cubicBezTo>
                  <a:pt x="11589985" y="96415"/>
                  <a:pt x="11589985" y="121511"/>
                  <a:pt x="11589985" y="150303"/>
                </a:cubicBezTo>
                <a:cubicBezTo>
                  <a:pt x="11618777" y="150303"/>
                  <a:pt x="11643872" y="150303"/>
                  <a:pt x="11672667" y="150303"/>
                </a:cubicBezTo>
                <a:cubicBezTo>
                  <a:pt x="11672667" y="121511"/>
                  <a:pt x="11672667" y="96415"/>
                  <a:pt x="11672667" y="67623"/>
                </a:cubicBezTo>
                <a:cubicBezTo>
                  <a:pt x="11643872" y="67623"/>
                  <a:pt x="11618777" y="67623"/>
                  <a:pt x="11589985" y="67623"/>
                </a:cubicBezTo>
                <a:close/>
                <a:moveTo>
                  <a:pt x="11303906" y="67623"/>
                </a:moveTo>
                <a:cubicBezTo>
                  <a:pt x="11303906" y="96415"/>
                  <a:pt x="11303906" y="121511"/>
                  <a:pt x="11303906" y="150303"/>
                </a:cubicBezTo>
                <a:cubicBezTo>
                  <a:pt x="11332701" y="150303"/>
                  <a:pt x="11357794" y="150303"/>
                  <a:pt x="11386589" y="150303"/>
                </a:cubicBezTo>
                <a:cubicBezTo>
                  <a:pt x="11386589" y="121511"/>
                  <a:pt x="11386589" y="96415"/>
                  <a:pt x="11386589" y="67623"/>
                </a:cubicBezTo>
                <a:cubicBezTo>
                  <a:pt x="11357794" y="67623"/>
                  <a:pt x="11332701" y="67623"/>
                  <a:pt x="11303906" y="67623"/>
                </a:cubicBezTo>
                <a:close/>
                <a:moveTo>
                  <a:pt x="353965" y="67623"/>
                </a:moveTo>
                <a:cubicBezTo>
                  <a:pt x="353965" y="96415"/>
                  <a:pt x="353965" y="121511"/>
                  <a:pt x="353965" y="150303"/>
                </a:cubicBezTo>
                <a:cubicBezTo>
                  <a:pt x="382757" y="150303"/>
                  <a:pt x="407853" y="150303"/>
                  <a:pt x="436645" y="150303"/>
                </a:cubicBezTo>
                <a:cubicBezTo>
                  <a:pt x="436645" y="121511"/>
                  <a:pt x="436645" y="96415"/>
                  <a:pt x="436645" y="67623"/>
                </a:cubicBezTo>
                <a:cubicBezTo>
                  <a:pt x="407853" y="67623"/>
                  <a:pt x="382757" y="67623"/>
                  <a:pt x="353965" y="67623"/>
                </a:cubicBezTo>
                <a:close/>
                <a:moveTo>
                  <a:pt x="67623" y="67623"/>
                </a:moveTo>
                <a:cubicBezTo>
                  <a:pt x="67623" y="96415"/>
                  <a:pt x="67623" y="121511"/>
                  <a:pt x="67623" y="150303"/>
                </a:cubicBezTo>
                <a:cubicBezTo>
                  <a:pt x="96415" y="150303"/>
                  <a:pt x="121511" y="150303"/>
                  <a:pt x="150303" y="150303"/>
                </a:cubicBezTo>
                <a:cubicBezTo>
                  <a:pt x="150303" y="121511"/>
                  <a:pt x="150303" y="96415"/>
                  <a:pt x="150303" y="67623"/>
                </a:cubicBezTo>
                <a:cubicBezTo>
                  <a:pt x="121511" y="67623"/>
                  <a:pt x="96415" y="67623"/>
                  <a:pt x="67623" y="67623"/>
                </a:cubicBezTo>
                <a:close/>
                <a:moveTo>
                  <a:pt x="0" y="0"/>
                </a:moveTo>
                <a:lnTo>
                  <a:pt x="217926" y="0"/>
                </a:lnTo>
                <a:lnTo>
                  <a:pt x="217926" y="150832"/>
                </a:lnTo>
                <a:lnTo>
                  <a:pt x="286079" y="150832"/>
                </a:lnTo>
                <a:lnTo>
                  <a:pt x="286079" y="0"/>
                </a:lnTo>
                <a:lnTo>
                  <a:pt x="11454212" y="0"/>
                </a:lnTo>
                <a:lnTo>
                  <a:pt x="11454212" y="150832"/>
                </a:lnTo>
                <a:lnTo>
                  <a:pt x="11522362" y="150832"/>
                </a:lnTo>
                <a:lnTo>
                  <a:pt x="11522362" y="0"/>
                </a:lnTo>
                <a:lnTo>
                  <a:pt x="11740554" y="0"/>
                </a:lnTo>
                <a:lnTo>
                  <a:pt x="11740554" y="217926"/>
                </a:lnTo>
                <a:lnTo>
                  <a:pt x="11592891" y="217926"/>
                </a:lnTo>
                <a:lnTo>
                  <a:pt x="11592891" y="290832"/>
                </a:lnTo>
                <a:lnTo>
                  <a:pt x="11740554" y="290832"/>
                </a:lnTo>
                <a:lnTo>
                  <a:pt x="11740554" y="2301185"/>
                </a:lnTo>
                <a:lnTo>
                  <a:pt x="11740554" y="2350374"/>
                </a:lnTo>
                <a:lnTo>
                  <a:pt x="11740554" y="3874992"/>
                </a:lnTo>
                <a:lnTo>
                  <a:pt x="11672667" y="3874992"/>
                </a:lnTo>
                <a:lnTo>
                  <a:pt x="11672667" y="2335479"/>
                </a:lnTo>
                <a:lnTo>
                  <a:pt x="11672667" y="2301185"/>
                </a:lnTo>
                <a:lnTo>
                  <a:pt x="11672667" y="508761"/>
                </a:lnTo>
                <a:lnTo>
                  <a:pt x="11522098" y="508761"/>
                </a:lnTo>
                <a:lnTo>
                  <a:pt x="11522098" y="360835"/>
                </a:lnTo>
                <a:lnTo>
                  <a:pt x="11382362" y="360835"/>
                </a:lnTo>
                <a:lnTo>
                  <a:pt x="11382362" y="217926"/>
                </a:lnTo>
                <a:lnTo>
                  <a:pt x="11236020" y="217926"/>
                </a:lnTo>
                <a:lnTo>
                  <a:pt x="11236020" y="67623"/>
                </a:lnTo>
                <a:lnTo>
                  <a:pt x="504004" y="67623"/>
                </a:lnTo>
                <a:lnTo>
                  <a:pt x="504004" y="217926"/>
                </a:lnTo>
                <a:lnTo>
                  <a:pt x="357665" y="217926"/>
                </a:lnTo>
                <a:lnTo>
                  <a:pt x="357665" y="360835"/>
                </a:lnTo>
                <a:lnTo>
                  <a:pt x="217926" y="360835"/>
                </a:lnTo>
                <a:lnTo>
                  <a:pt x="217926" y="508761"/>
                </a:lnTo>
                <a:lnTo>
                  <a:pt x="67623" y="508761"/>
                </a:lnTo>
                <a:lnTo>
                  <a:pt x="67623" y="2348126"/>
                </a:lnTo>
                <a:lnTo>
                  <a:pt x="67623" y="2348126"/>
                </a:lnTo>
                <a:lnTo>
                  <a:pt x="67623" y="3874992"/>
                </a:lnTo>
                <a:lnTo>
                  <a:pt x="0" y="3874992"/>
                </a:lnTo>
                <a:lnTo>
                  <a:pt x="0" y="2301185"/>
                </a:lnTo>
                <a:lnTo>
                  <a:pt x="0" y="2301185"/>
                </a:lnTo>
                <a:lnTo>
                  <a:pt x="0" y="290569"/>
                </a:lnTo>
                <a:lnTo>
                  <a:pt x="147663" y="290569"/>
                </a:lnTo>
                <a:lnTo>
                  <a:pt x="147663" y="217926"/>
                </a:lnTo>
                <a:lnTo>
                  <a:pt x="0" y="217926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  <a:alpha val="71000"/>
                </a:schemeClr>
              </a:gs>
              <a:gs pos="43000">
                <a:schemeClr val="bg1">
                  <a:lumMod val="75000"/>
                  <a:alpha val="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7200000" scaled="0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5148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Tm="5000">
        <p14:warp dir="in"/>
      </p:transition>
    </mc:Choice>
    <mc:Fallback xmlns="">
      <p:transition spd="slow" advTm="5000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PPT模板网，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381F7462-B454-D9CD-1119-9123DEB0BCE3}"/>
              </a:ext>
            </a:extLst>
          </p:cNvPr>
          <p:cNvGrpSpPr/>
          <p:nvPr userDrawn="1"/>
        </p:nvGrpSpPr>
        <p:grpSpPr>
          <a:xfrm>
            <a:off x="807247" y="3092887"/>
            <a:ext cx="3513983" cy="1204794"/>
            <a:chOff x="870547" y="7238685"/>
            <a:chExt cx="3333750" cy="1143000"/>
          </a:xfrm>
        </p:grpSpPr>
        <p:grpSp>
          <p:nvGrpSpPr>
            <p:cNvPr id="7" name="组合 6" descr="51PPT模板网，幻灯片演示模板及素材免费下载！&#10;51PPT模板网 唯一访问网址：www.51pptmoban.com">
              <a:extLst>
                <a:ext uri="{FF2B5EF4-FFF2-40B4-BE49-F238E27FC236}">
                  <a16:creationId xmlns:a16="http://schemas.microsoft.com/office/drawing/2014/main" id="{CD7781A2-7670-D6F9-A580-785A1DE65734}"/>
                </a:ext>
              </a:extLst>
            </p:cNvPr>
            <p:cNvGrpSpPr/>
            <p:nvPr userDrawn="1"/>
          </p:nvGrpSpPr>
          <p:grpSpPr>
            <a:xfrm>
              <a:off x="1089945" y="7419206"/>
              <a:ext cx="2824283" cy="781959"/>
              <a:chOff x="1086173" y="3300162"/>
              <a:chExt cx="2824283" cy="781959"/>
            </a:xfrm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2A4D029E-D190-E7B4-70E0-00738435A8A5}"/>
                  </a:ext>
                </a:extLst>
              </p:cNvPr>
              <p:cNvSpPr/>
              <p:nvPr userDrawn="1"/>
            </p:nvSpPr>
            <p:spPr>
              <a:xfrm>
                <a:off x="2111882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96A052D9-33D2-05C9-FE3E-8412E8D51A11}"/>
                  </a:ext>
                </a:extLst>
              </p:cNvPr>
              <p:cNvSpPr/>
              <p:nvPr userDrawn="1"/>
            </p:nvSpPr>
            <p:spPr>
              <a:xfrm>
                <a:off x="2426959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43D5FF14-27AB-8B0E-C2F9-88E9CD5F9BE2}"/>
                  </a:ext>
                </a:extLst>
              </p:cNvPr>
              <p:cNvSpPr/>
              <p:nvPr userDrawn="1"/>
            </p:nvSpPr>
            <p:spPr>
              <a:xfrm>
                <a:off x="2713715" y="3451841"/>
                <a:ext cx="259922" cy="332419"/>
              </a:xfrm>
              <a:custGeom>
                <a:avLst/>
                <a:gdLst>
                  <a:gd name="connsiteX0" fmla="*/ 89732 w 259922"/>
                  <a:gd name="connsiteY0" fmla="*/ 332420 h 332419"/>
                  <a:gd name="connsiteX1" fmla="*/ 169669 w 259922"/>
                  <a:gd name="connsiteY1" fmla="*/ 332420 h 332419"/>
                  <a:gd name="connsiteX2" fmla="*/ 169669 w 259922"/>
                  <a:gd name="connsiteY2" fmla="*/ 66045 h 332419"/>
                  <a:gd name="connsiteX3" fmla="*/ 259922 w 259922"/>
                  <a:gd name="connsiteY3" fmla="*/ 66045 h 332419"/>
                  <a:gd name="connsiteX4" fmla="*/ 259922 w 259922"/>
                  <a:gd name="connsiteY4" fmla="*/ 0 h 332419"/>
                  <a:gd name="connsiteX5" fmla="*/ 0 w 259922"/>
                  <a:gd name="connsiteY5" fmla="*/ 0 h 332419"/>
                  <a:gd name="connsiteX6" fmla="*/ 0 w 259922"/>
                  <a:gd name="connsiteY6" fmla="*/ 66045 h 332419"/>
                  <a:gd name="connsiteX7" fmla="*/ 89732 w 259922"/>
                  <a:gd name="connsiteY7" fmla="*/ 66045 h 3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922" h="332419">
                    <a:moveTo>
                      <a:pt x="89732" y="332420"/>
                    </a:moveTo>
                    <a:lnTo>
                      <a:pt x="169669" y="332420"/>
                    </a:lnTo>
                    <a:lnTo>
                      <a:pt x="169669" y="66045"/>
                    </a:lnTo>
                    <a:lnTo>
                      <a:pt x="259922" y="66045"/>
                    </a:lnTo>
                    <a:lnTo>
                      <a:pt x="259922" y="0"/>
                    </a:lnTo>
                    <a:lnTo>
                      <a:pt x="0" y="0"/>
                    </a:lnTo>
                    <a:lnTo>
                      <a:pt x="0" y="66045"/>
                    </a:lnTo>
                    <a:lnTo>
                      <a:pt x="89732" y="6604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1AC798E-FE52-EC3B-FD0C-BCE3D1C1B704}"/>
                  </a:ext>
                </a:extLst>
              </p:cNvPr>
              <p:cNvSpPr/>
              <p:nvPr userDrawn="1"/>
            </p:nvSpPr>
            <p:spPr>
              <a:xfrm>
                <a:off x="3026743" y="3420175"/>
                <a:ext cx="399147" cy="388526"/>
              </a:xfrm>
              <a:custGeom>
                <a:avLst/>
                <a:gdLst>
                  <a:gd name="connsiteX0" fmla="*/ 387323 w 399147"/>
                  <a:gd name="connsiteY0" fmla="*/ 305498 h 388526"/>
                  <a:gd name="connsiteX1" fmla="*/ 387323 w 399147"/>
                  <a:gd name="connsiteY1" fmla="*/ 257334 h 388526"/>
                  <a:gd name="connsiteX2" fmla="*/ 291211 w 399147"/>
                  <a:gd name="connsiteY2" fmla="*/ 257334 h 388526"/>
                  <a:gd name="connsiteX3" fmla="*/ 292235 w 399147"/>
                  <a:gd name="connsiteY3" fmla="*/ 248475 h 388526"/>
                  <a:gd name="connsiteX4" fmla="*/ 293260 w 399147"/>
                  <a:gd name="connsiteY4" fmla="*/ 239273 h 388526"/>
                  <a:gd name="connsiteX5" fmla="*/ 367212 w 399147"/>
                  <a:gd name="connsiteY5" fmla="*/ 239273 h 388526"/>
                  <a:gd name="connsiteX6" fmla="*/ 367212 w 399147"/>
                  <a:gd name="connsiteY6" fmla="*/ 98628 h 388526"/>
                  <a:gd name="connsiteX7" fmla="*/ 159084 w 399147"/>
                  <a:gd name="connsiteY7" fmla="*/ 98628 h 388526"/>
                  <a:gd name="connsiteX8" fmla="*/ 159084 w 399147"/>
                  <a:gd name="connsiteY8" fmla="*/ 239273 h 388526"/>
                  <a:gd name="connsiteX9" fmla="*/ 235193 w 399147"/>
                  <a:gd name="connsiteY9" fmla="*/ 239273 h 388526"/>
                  <a:gd name="connsiteX10" fmla="*/ 234061 w 399147"/>
                  <a:gd name="connsiteY10" fmla="*/ 248475 h 388526"/>
                  <a:gd name="connsiteX11" fmla="*/ 232696 w 399147"/>
                  <a:gd name="connsiteY11" fmla="*/ 257334 h 388526"/>
                  <a:gd name="connsiteX12" fmla="*/ 143970 w 399147"/>
                  <a:gd name="connsiteY12" fmla="*/ 257334 h 388526"/>
                  <a:gd name="connsiteX13" fmla="*/ 143970 w 399147"/>
                  <a:gd name="connsiteY13" fmla="*/ 305498 h 388526"/>
                  <a:gd name="connsiteX14" fmla="*/ 211453 w 399147"/>
                  <a:gd name="connsiteY14" fmla="*/ 305498 h 388526"/>
                  <a:gd name="connsiteX15" fmla="*/ 179751 w 399147"/>
                  <a:gd name="connsiteY15" fmla="*/ 326058 h 388526"/>
                  <a:gd name="connsiteX16" fmla="*/ 126358 w 399147"/>
                  <a:gd name="connsiteY16" fmla="*/ 341046 h 388526"/>
                  <a:gd name="connsiteX17" fmla="*/ 143629 w 399147"/>
                  <a:gd name="connsiteY17" fmla="*/ 363762 h 388526"/>
                  <a:gd name="connsiteX18" fmla="*/ 156245 w 399147"/>
                  <a:gd name="connsiteY18" fmla="*/ 388527 h 388526"/>
                  <a:gd name="connsiteX19" fmla="*/ 232480 w 399147"/>
                  <a:gd name="connsiteY19" fmla="*/ 359215 h 388526"/>
                  <a:gd name="connsiteX20" fmla="*/ 273149 w 399147"/>
                  <a:gd name="connsiteY20" fmla="*/ 317755 h 388526"/>
                  <a:gd name="connsiteX21" fmla="*/ 309398 w 399147"/>
                  <a:gd name="connsiteY21" fmla="*/ 360815 h 388526"/>
                  <a:gd name="connsiteX22" fmla="*/ 363133 w 399147"/>
                  <a:gd name="connsiteY22" fmla="*/ 387736 h 388526"/>
                  <a:gd name="connsiteX23" fmla="*/ 379379 w 399147"/>
                  <a:gd name="connsiteY23" fmla="*/ 361713 h 388526"/>
                  <a:gd name="connsiteX24" fmla="*/ 399148 w 399147"/>
                  <a:gd name="connsiteY24" fmla="*/ 338656 h 388526"/>
                  <a:gd name="connsiteX25" fmla="*/ 359161 w 399147"/>
                  <a:gd name="connsiteY25" fmla="*/ 325932 h 388526"/>
                  <a:gd name="connsiteX26" fmla="*/ 329275 w 399147"/>
                  <a:gd name="connsiteY26" fmla="*/ 305480 h 388526"/>
                  <a:gd name="connsiteX27" fmla="*/ 387323 w 399147"/>
                  <a:gd name="connsiteY27" fmla="*/ 305480 h 388526"/>
                  <a:gd name="connsiteX28" fmla="*/ 213843 w 399147"/>
                  <a:gd name="connsiteY28" fmla="*/ 139064 h 388526"/>
                  <a:gd name="connsiteX29" fmla="*/ 309955 w 399147"/>
                  <a:gd name="connsiteY29" fmla="*/ 139064 h 388526"/>
                  <a:gd name="connsiteX30" fmla="*/ 309955 w 399147"/>
                  <a:gd name="connsiteY30" fmla="*/ 150080 h 388526"/>
                  <a:gd name="connsiteX31" fmla="*/ 213843 w 399147"/>
                  <a:gd name="connsiteY31" fmla="*/ 150080 h 388526"/>
                  <a:gd name="connsiteX32" fmla="*/ 213843 w 399147"/>
                  <a:gd name="connsiteY32" fmla="*/ 139064 h 388526"/>
                  <a:gd name="connsiteX33" fmla="*/ 213843 w 399147"/>
                  <a:gd name="connsiteY33" fmla="*/ 187677 h 388526"/>
                  <a:gd name="connsiteX34" fmla="*/ 309955 w 399147"/>
                  <a:gd name="connsiteY34" fmla="*/ 187677 h 388526"/>
                  <a:gd name="connsiteX35" fmla="*/ 309955 w 399147"/>
                  <a:gd name="connsiteY35" fmla="*/ 198819 h 388526"/>
                  <a:gd name="connsiteX36" fmla="*/ 213843 w 399147"/>
                  <a:gd name="connsiteY36" fmla="*/ 198819 h 388526"/>
                  <a:gd name="connsiteX37" fmla="*/ 213843 w 399147"/>
                  <a:gd name="connsiteY37" fmla="*/ 187677 h 388526"/>
                  <a:gd name="connsiteX38" fmla="*/ 158293 w 399147"/>
                  <a:gd name="connsiteY38" fmla="*/ 214724 h 388526"/>
                  <a:gd name="connsiteX39" fmla="*/ 144653 w 399147"/>
                  <a:gd name="connsiteY39" fmla="*/ 194272 h 388526"/>
                  <a:gd name="connsiteX40" fmla="*/ 124651 w 399147"/>
                  <a:gd name="connsiteY40" fmla="*/ 165536 h 388526"/>
                  <a:gd name="connsiteX41" fmla="*/ 107488 w 399147"/>
                  <a:gd name="connsiteY41" fmla="*/ 142353 h 388526"/>
                  <a:gd name="connsiteX42" fmla="*/ 107488 w 399147"/>
                  <a:gd name="connsiteY42" fmla="*/ 129629 h 388526"/>
                  <a:gd name="connsiteX43" fmla="*/ 141903 w 399147"/>
                  <a:gd name="connsiteY43" fmla="*/ 129629 h 388526"/>
                  <a:gd name="connsiteX44" fmla="*/ 141903 w 399147"/>
                  <a:gd name="connsiteY44" fmla="*/ 74869 h 388526"/>
                  <a:gd name="connsiteX45" fmla="*/ 107488 w 399147"/>
                  <a:gd name="connsiteY45" fmla="*/ 74869 h 388526"/>
                  <a:gd name="connsiteX46" fmla="*/ 107488 w 399147"/>
                  <a:gd name="connsiteY46" fmla="*/ 0 h 388526"/>
                  <a:gd name="connsiteX47" fmla="*/ 51470 w 399147"/>
                  <a:gd name="connsiteY47" fmla="*/ 0 h 388526"/>
                  <a:gd name="connsiteX48" fmla="*/ 51470 w 399147"/>
                  <a:gd name="connsiteY48" fmla="*/ 74869 h 388526"/>
                  <a:gd name="connsiteX49" fmla="*/ 11035 w 399147"/>
                  <a:gd name="connsiteY49" fmla="*/ 74869 h 388526"/>
                  <a:gd name="connsiteX50" fmla="*/ 11035 w 399147"/>
                  <a:gd name="connsiteY50" fmla="*/ 129629 h 388526"/>
                  <a:gd name="connsiteX51" fmla="*/ 51470 w 399147"/>
                  <a:gd name="connsiteY51" fmla="*/ 129629 h 388526"/>
                  <a:gd name="connsiteX52" fmla="*/ 51470 w 399147"/>
                  <a:gd name="connsiteY52" fmla="*/ 144401 h 388526"/>
                  <a:gd name="connsiteX53" fmla="*/ 29545 w 399147"/>
                  <a:gd name="connsiteY53" fmla="*/ 207446 h 388526"/>
                  <a:gd name="connsiteX54" fmla="*/ 0 w 399147"/>
                  <a:gd name="connsiteY54" fmla="*/ 259365 h 388526"/>
                  <a:gd name="connsiteX55" fmla="*/ 15222 w 399147"/>
                  <a:gd name="connsiteY55" fmla="*/ 289468 h 388526"/>
                  <a:gd name="connsiteX56" fmla="*/ 27371 w 399147"/>
                  <a:gd name="connsiteY56" fmla="*/ 320253 h 388526"/>
                  <a:gd name="connsiteX57" fmla="*/ 39861 w 399147"/>
                  <a:gd name="connsiteY57" fmla="*/ 298094 h 388526"/>
                  <a:gd name="connsiteX58" fmla="*/ 51453 w 399147"/>
                  <a:gd name="connsiteY58" fmla="*/ 271963 h 388526"/>
                  <a:gd name="connsiteX59" fmla="*/ 51453 w 399147"/>
                  <a:gd name="connsiteY59" fmla="*/ 388527 h 388526"/>
                  <a:gd name="connsiteX60" fmla="*/ 107470 w 399147"/>
                  <a:gd name="connsiteY60" fmla="*/ 388527 h 388526"/>
                  <a:gd name="connsiteX61" fmla="*/ 107470 w 399147"/>
                  <a:gd name="connsiteY61" fmla="*/ 217995 h 388526"/>
                  <a:gd name="connsiteX62" fmla="*/ 116564 w 399147"/>
                  <a:gd name="connsiteY62" fmla="*/ 237997 h 388526"/>
                  <a:gd name="connsiteX63" fmla="*/ 123501 w 399147"/>
                  <a:gd name="connsiteY63" fmla="*/ 255609 h 388526"/>
                  <a:gd name="connsiteX64" fmla="*/ 158293 w 399147"/>
                  <a:gd name="connsiteY64" fmla="*/ 214724 h 388526"/>
                  <a:gd name="connsiteX65" fmla="*/ 192260 w 399147"/>
                  <a:gd name="connsiteY65" fmla="*/ 92032 h 388526"/>
                  <a:gd name="connsiteX66" fmla="*/ 248277 w 399147"/>
                  <a:gd name="connsiteY66" fmla="*/ 92032 h 388526"/>
                  <a:gd name="connsiteX67" fmla="*/ 248277 w 399147"/>
                  <a:gd name="connsiteY67" fmla="*/ 72821 h 388526"/>
                  <a:gd name="connsiteX68" fmla="*/ 287131 w 399147"/>
                  <a:gd name="connsiteY68" fmla="*/ 72821 h 388526"/>
                  <a:gd name="connsiteX69" fmla="*/ 287131 w 399147"/>
                  <a:gd name="connsiteY69" fmla="*/ 92014 h 388526"/>
                  <a:gd name="connsiteX70" fmla="*/ 344730 w 399147"/>
                  <a:gd name="connsiteY70" fmla="*/ 92014 h 388526"/>
                  <a:gd name="connsiteX71" fmla="*/ 344730 w 399147"/>
                  <a:gd name="connsiteY71" fmla="*/ 72821 h 388526"/>
                  <a:gd name="connsiteX72" fmla="*/ 384842 w 399147"/>
                  <a:gd name="connsiteY72" fmla="*/ 72821 h 388526"/>
                  <a:gd name="connsiteX73" fmla="*/ 384842 w 399147"/>
                  <a:gd name="connsiteY73" fmla="*/ 24549 h 388526"/>
                  <a:gd name="connsiteX74" fmla="*/ 344730 w 399147"/>
                  <a:gd name="connsiteY74" fmla="*/ 24549 h 388526"/>
                  <a:gd name="connsiteX75" fmla="*/ 344730 w 399147"/>
                  <a:gd name="connsiteY75" fmla="*/ 0 h 388526"/>
                  <a:gd name="connsiteX76" fmla="*/ 287131 w 399147"/>
                  <a:gd name="connsiteY76" fmla="*/ 0 h 388526"/>
                  <a:gd name="connsiteX77" fmla="*/ 287131 w 399147"/>
                  <a:gd name="connsiteY77" fmla="*/ 24531 h 388526"/>
                  <a:gd name="connsiteX78" fmla="*/ 248277 w 399147"/>
                  <a:gd name="connsiteY78" fmla="*/ 24531 h 388526"/>
                  <a:gd name="connsiteX79" fmla="*/ 248277 w 399147"/>
                  <a:gd name="connsiteY79" fmla="*/ 0 h 388526"/>
                  <a:gd name="connsiteX80" fmla="*/ 192260 w 399147"/>
                  <a:gd name="connsiteY80" fmla="*/ 0 h 388526"/>
                  <a:gd name="connsiteX81" fmla="*/ 192260 w 399147"/>
                  <a:gd name="connsiteY81" fmla="*/ 24531 h 388526"/>
                  <a:gd name="connsiteX82" fmla="*/ 150907 w 399147"/>
                  <a:gd name="connsiteY82" fmla="*/ 24531 h 388526"/>
                  <a:gd name="connsiteX83" fmla="*/ 150907 w 399147"/>
                  <a:gd name="connsiteY83" fmla="*/ 72821 h 388526"/>
                  <a:gd name="connsiteX84" fmla="*/ 192260 w 399147"/>
                  <a:gd name="connsiteY84" fmla="*/ 72821 h 388526"/>
                  <a:gd name="connsiteX85" fmla="*/ 192260 w 399147"/>
                  <a:gd name="connsiteY85" fmla="*/ 92032 h 38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99147" h="388526">
                    <a:moveTo>
                      <a:pt x="387323" y="305498"/>
                    </a:moveTo>
                    <a:lnTo>
                      <a:pt x="387323" y="257334"/>
                    </a:lnTo>
                    <a:lnTo>
                      <a:pt x="291211" y="257334"/>
                    </a:lnTo>
                    <a:cubicBezTo>
                      <a:pt x="291552" y="254387"/>
                      <a:pt x="291894" y="251422"/>
                      <a:pt x="292235" y="248475"/>
                    </a:cubicBezTo>
                    <a:lnTo>
                      <a:pt x="293260" y="239273"/>
                    </a:lnTo>
                    <a:lnTo>
                      <a:pt x="367212" y="239273"/>
                    </a:lnTo>
                    <a:lnTo>
                      <a:pt x="367212" y="98628"/>
                    </a:lnTo>
                    <a:lnTo>
                      <a:pt x="159084" y="98628"/>
                    </a:lnTo>
                    <a:lnTo>
                      <a:pt x="159084" y="239273"/>
                    </a:lnTo>
                    <a:lnTo>
                      <a:pt x="235193" y="239273"/>
                    </a:lnTo>
                    <a:lnTo>
                      <a:pt x="234061" y="248475"/>
                    </a:lnTo>
                    <a:cubicBezTo>
                      <a:pt x="233720" y="251422"/>
                      <a:pt x="233271" y="254387"/>
                      <a:pt x="232696" y="257334"/>
                    </a:cubicBezTo>
                    <a:lnTo>
                      <a:pt x="143970" y="257334"/>
                    </a:lnTo>
                    <a:lnTo>
                      <a:pt x="143970" y="305498"/>
                    </a:lnTo>
                    <a:lnTo>
                      <a:pt x="211453" y="305498"/>
                    </a:lnTo>
                    <a:cubicBezTo>
                      <a:pt x="204067" y="313226"/>
                      <a:pt x="193500" y="320145"/>
                      <a:pt x="179751" y="326058"/>
                    </a:cubicBezTo>
                    <a:cubicBezTo>
                      <a:pt x="166111" y="331970"/>
                      <a:pt x="148283" y="336966"/>
                      <a:pt x="126358" y="341046"/>
                    </a:cubicBezTo>
                    <a:cubicBezTo>
                      <a:pt x="132145" y="347174"/>
                      <a:pt x="137824" y="354686"/>
                      <a:pt x="143629" y="363762"/>
                    </a:cubicBezTo>
                    <a:cubicBezTo>
                      <a:pt x="149308" y="372730"/>
                      <a:pt x="153513" y="381033"/>
                      <a:pt x="156245" y="388527"/>
                    </a:cubicBezTo>
                    <a:cubicBezTo>
                      <a:pt x="188629" y="380799"/>
                      <a:pt x="214077" y="371022"/>
                      <a:pt x="232480" y="359215"/>
                    </a:cubicBezTo>
                    <a:cubicBezTo>
                      <a:pt x="250990" y="347516"/>
                      <a:pt x="264523" y="333660"/>
                      <a:pt x="273149" y="317755"/>
                    </a:cubicBezTo>
                    <a:cubicBezTo>
                      <a:pt x="282692" y="334792"/>
                      <a:pt x="294733" y="349115"/>
                      <a:pt x="309398" y="360815"/>
                    </a:cubicBezTo>
                    <a:cubicBezTo>
                      <a:pt x="324171" y="372622"/>
                      <a:pt x="341998" y="381500"/>
                      <a:pt x="363133" y="387736"/>
                    </a:cubicBezTo>
                    <a:cubicBezTo>
                      <a:pt x="367105" y="379775"/>
                      <a:pt x="372568" y="371148"/>
                      <a:pt x="379379" y="361713"/>
                    </a:cubicBezTo>
                    <a:cubicBezTo>
                      <a:pt x="386190" y="352404"/>
                      <a:pt x="392786" y="344676"/>
                      <a:pt x="399148" y="338656"/>
                    </a:cubicBezTo>
                    <a:cubicBezTo>
                      <a:pt x="384034" y="335708"/>
                      <a:pt x="370753" y="331503"/>
                      <a:pt x="359161" y="325932"/>
                    </a:cubicBezTo>
                    <a:cubicBezTo>
                      <a:pt x="347569" y="320253"/>
                      <a:pt x="337577" y="313442"/>
                      <a:pt x="329275" y="305480"/>
                    </a:cubicBezTo>
                    <a:lnTo>
                      <a:pt x="387323" y="305480"/>
                    </a:lnTo>
                    <a:close/>
                    <a:moveTo>
                      <a:pt x="213843" y="139064"/>
                    </a:moveTo>
                    <a:lnTo>
                      <a:pt x="309955" y="139064"/>
                    </a:lnTo>
                    <a:lnTo>
                      <a:pt x="309955" y="150080"/>
                    </a:lnTo>
                    <a:lnTo>
                      <a:pt x="213843" y="150080"/>
                    </a:lnTo>
                    <a:lnTo>
                      <a:pt x="213843" y="139064"/>
                    </a:lnTo>
                    <a:close/>
                    <a:moveTo>
                      <a:pt x="213843" y="187677"/>
                    </a:moveTo>
                    <a:lnTo>
                      <a:pt x="309955" y="187677"/>
                    </a:lnTo>
                    <a:lnTo>
                      <a:pt x="309955" y="198819"/>
                    </a:lnTo>
                    <a:lnTo>
                      <a:pt x="213843" y="198819"/>
                    </a:lnTo>
                    <a:lnTo>
                      <a:pt x="213843" y="187677"/>
                    </a:lnTo>
                    <a:close/>
                    <a:moveTo>
                      <a:pt x="158293" y="214724"/>
                    </a:moveTo>
                    <a:cubicBezTo>
                      <a:pt x="155562" y="210411"/>
                      <a:pt x="151015" y="203582"/>
                      <a:pt x="144653" y="194272"/>
                    </a:cubicBezTo>
                    <a:cubicBezTo>
                      <a:pt x="138291" y="184963"/>
                      <a:pt x="131695" y="175294"/>
                      <a:pt x="124651" y="165536"/>
                    </a:cubicBezTo>
                    <a:cubicBezTo>
                      <a:pt x="117714" y="155759"/>
                      <a:pt x="112035" y="148032"/>
                      <a:pt x="107488" y="142353"/>
                    </a:cubicBezTo>
                    <a:lnTo>
                      <a:pt x="107488" y="129629"/>
                    </a:lnTo>
                    <a:lnTo>
                      <a:pt x="141903" y="129629"/>
                    </a:lnTo>
                    <a:lnTo>
                      <a:pt x="141903" y="74869"/>
                    </a:lnTo>
                    <a:lnTo>
                      <a:pt x="107488" y="74869"/>
                    </a:lnTo>
                    <a:lnTo>
                      <a:pt x="107488" y="0"/>
                    </a:lnTo>
                    <a:lnTo>
                      <a:pt x="51470" y="0"/>
                    </a:lnTo>
                    <a:lnTo>
                      <a:pt x="51470" y="74869"/>
                    </a:lnTo>
                    <a:lnTo>
                      <a:pt x="11035" y="74869"/>
                    </a:lnTo>
                    <a:lnTo>
                      <a:pt x="11035" y="129629"/>
                    </a:lnTo>
                    <a:lnTo>
                      <a:pt x="51470" y="129629"/>
                    </a:lnTo>
                    <a:lnTo>
                      <a:pt x="51470" y="144401"/>
                    </a:lnTo>
                    <a:cubicBezTo>
                      <a:pt x="45684" y="165877"/>
                      <a:pt x="38405" y="186886"/>
                      <a:pt x="29545" y="207446"/>
                    </a:cubicBezTo>
                    <a:cubicBezTo>
                      <a:pt x="20793" y="228005"/>
                      <a:pt x="10909" y="245383"/>
                      <a:pt x="0" y="259365"/>
                    </a:cubicBezTo>
                    <a:cubicBezTo>
                      <a:pt x="4888" y="267884"/>
                      <a:pt x="9992" y="278002"/>
                      <a:pt x="15222" y="289468"/>
                    </a:cubicBezTo>
                    <a:cubicBezTo>
                      <a:pt x="20452" y="300933"/>
                      <a:pt x="24423" y="311159"/>
                      <a:pt x="27371" y="320253"/>
                    </a:cubicBezTo>
                    <a:cubicBezTo>
                      <a:pt x="31684" y="313657"/>
                      <a:pt x="35781" y="306271"/>
                      <a:pt x="39861" y="298094"/>
                    </a:cubicBezTo>
                    <a:cubicBezTo>
                      <a:pt x="43959" y="289917"/>
                      <a:pt x="47822" y="281165"/>
                      <a:pt x="51453" y="271963"/>
                    </a:cubicBezTo>
                    <a:lnTo>
                      <a:pt x="51453" y="388527"/>
                    </a:lnTo>
                    <a:lnTo>
                      <a:pt x="107470" y="388527"/>
                    </a:lnTo>
                    <a:lnTo>
                      <a:pt x="107470" y="217995"/>
                    </a:lnTo>
                    <a:cubicBezTo>
                      <a:pt x="110759" y="224932"/>
                      <a:pt x="113832" y="231635"/>
                      <a:pt x="116564" y="237997"/>
                    </a:cubicBezTo>
                    <a:cubicBezTo>
                      <a:pt x="119295" y="244359"/>
                      <a:pt x="121559" y="250272"/>
                      <a:pt x="123501" y="255609"/>
                    </a:cubicBezTo>
                    <a:lnTo>
                      <a:pt x="158293" y="214724"/>
                    </a:lnTo>
                    <a:close/>
                    <a:moveTo>
                      <a:pt x="192260" y="92032"/>
                    </a:moveTo>
                    <a:lnTo>
                      <a:pt x="248277" y="92032"/>
                    </a:lnTo>
                    <a:lnTo>
                      <a:pt x="248277" y="72821"/>
                    </a:lnTo>
                    <a:lnTo>
                      <a:pt x="287131" y="72821"/>
                    </a:lnTo>
                    <a:lnTo>
                      <a:pt x="287131" y="92014"/>
                    </a:lnTo>
                    <a:lnTo>
                      <a:pt x="344730" y="92014"/>
                    </a:lnTo>
                    <a:lnTo>
                      <a:pt x="344730" y="72821"/>
                    </a:lnTo>
                    <a:lnTo>
                      <a:pt x="384842" y="72821"/>
                    </a:lnTo>
                    <a:lnTo>
                      <a:pt x="384842" y="24549"/>
                    </a:lnTo>
                    <a:lnTo>
                      <a:pt x="344730" y="24549"/>
                    </a:lnTo>
                    <a:lnTo>
                      <a:pt x="344730" y="0"/>
                    </a:lnTo>
                    <a:lnTo>
                      <a:pt x="287131" y="0"/>
                    </a:lnTo>
                    <a:lnTo>
                      <a:pt x="287131" y="24531"/>
                    </a:lnTo>
                    <a:lnTo>
                      <a:pt x="248277" y="24531"/>
                    </a:lnTo>
                    <a:lnTo>
                      <a:pt x="248277" y="0"/>
                    </a:lnTo>
                    <a:lnTo>
                      <a:pt x="192260" y="0"/>
                    </a:lnTo>
                    <a:lnTo>
                      <a:pt x="192260" y="24531"/>
                    </a:lnTo>
                    <a:lnTo>
                      <a:pt x="150907" y="24531"/>
                    </a:lnTo>
                    <a:lnTo>
                      <a:pt x="150907" y="72821"/>
                    </a:lnTo>
                    <a:lnTo>
                      <a:pt x="192260" y="72821"/>
                    </a:lnTo>
                    <a:lnTo>
                      <a:pt x="192260" y="92032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C016A87-BDD4-1C42-3316-B7A035F0EEFB}"/>
                  </a:ext>
                </a:extLst>
              </p:cNvPr>
              <p:cNvSpPr/>
              <p:nvPr userDrawn="1"/>
            </p:nvSpPr>
            <p:spPr>
              <a:xfrm>
                <a:off x="3480148" y="3420876"/>
                <a:ext cx="396829" cy="390287"/>
              </a:xfrm>
              <a:custGeom>
                <a:avLst/>
                <a:gdLst>
                  <a:gd name="connsiteX0" fmla="*/ 340992 w 396829"/>
                  <a:gd name="connsiteY0" fmla="*/ 106823 h 390287"/>
                  <a:gd name="connsiteX1" fmla="*/ 330802 w 396829"/>
                  <a:gd name="connsiteY1" fmla="*/ 108530 h 390287"/>
                  <a:gd name="connsiteX2" fmla="*/ 221930 w 396829"/>
                  <a:gd name="connsiteY2" fmla="*/ 108530 h 390287"/>
                  <a:gd name="connsiteX3" fmla="*/ 221930 w 396829"/>
                  <a:gd name="connsiteY3" fmla="*/ 76253 h 390287"/>
                  <a:gd name="connsiteX4" fmla="*/ 308931 w 396829"/>
                  <a:gd name="connsiteY4" fmla="*/ 66962 h 390287"/>
                  <a:gd name="connsiteX5" fmla="*/ 388347 w 396829"/>
                  <a:gd name="connsiteY5" fmla="*/ 47355 h 390287"/>
                  <a:gd name="connsiteX6" fmla="*/ 347911 w 396829"/>
                  <a:gd name="connsiteY6" fmla="*/ 0 h 390287"/>
                  <a:gd name="connsiteX7" fmla="*/ 264307 w 396829"/>
                  <a:gd name="connsiteY7" fmla="*/ 19265 h 390287"/>
                  <a:gd name="connsiteX8" fmla="*/ 164386 w 396829"/>
                  <a:gd name="connsiteY8" fmla="*/ 27766 h 390287"/>
                  <a:gd name="connsiteX9" fmla="*/ 164386 w 396829"/>
                  <a:gd name="connsiteY9" fmla="*/ 123608 h 390287"/>
                  <a:gd name="connsiteX10" fmla="*/ 161780 w 396829"/>
                  <a:gd name="connsiteY10" fmla="*/ 198945 h 390287"/>
                  <a:gd name="connsiteX11" fmla="*/ 147960 w 396829"/>
                  <a:gd name="connsiteY11" fmla="*/ 281416 h 390287"/>
                  <a:gd name="connsiteX12" fmla="*/ 114209 w 396829"/>
                  <a:gd name="connsiteY12" fmla="*/ 356412 h 390287"/>
                  <a:gd name="connsiteX13" fmla="*/ 139926 w 396829"/>
                  <a:gd name="connsiteY13" fmla="*/ 371705 h 390287"/>
                  <a:gd name="connsiteX14" fmla="*/ 163146 w 396829"/>
                  <a:gd name="connsiteY14" fmla="*/ 390288 h 390287"/>
                  <a:gd name="connsiteX15" fmla="*/ 176283 w 396829"/>
                  <a:gd name="connsiteY15" fmla="*/ 368758 h 390287"/>
                  <a:gd name="connsiteX16" fmla="*/ 187264 w 396829"/>
                  <a:gd name="connsiteY16" fmla="*/ 345090 h 390287"/>
                  <a:gd name="connsiteX17" fmla="*/ 203456 w 396829"/>
                  <a:gd name="connsiteY17" fmla="*/ 366494 h 390287"/>
                  <a:gd name="connsiteX18" fmla="*/ 216593 w 396829"/>
                  <a:gd name="connsiteY18" fmla="*/ 387898 h 390287"/>
                  <a:gd name="connsiteX19" fmla="*/ 255340 w 396829"/>
                  <a:gd name="connsiteY19" fmla="*/ 364553 h 390287"/>
                  <a:gd name="connsiteX20" fmla="*/ 288767 w 396829"/>
                  <a:gd name="connsiteY20" fmla="*/ 336014 h 390287"/>
                  <a:gd name="connsiteX21" fmla="*/ 357759 w 396829"/>
                  <a:gd name="connsiteY21" fmla="*/ 389479 h 390287"/>
                  <a:gd name="connsiteX22" fmla="*/ 375425 w 396829"/>
                  <a:gd name="connsiteY22" fmla="*/ 362288 h 390287"/>
                  <a:gd name="connsiteX23" fmla="*/ 396830 w 396829"/>
                  <a:gd name="connsiteY23" fmla="*/ 338494 h 390287"/>
                  <a:gd name="connsiteX24" fmla="*/ 357526 w 396829"/>
                  <a:gd name="connsiteY24" fmla="*/ 316856 h 390287"/>
                  <a:gd name="connsiteX25" fmla="*/ 325914 w 396829"/>
                  <a:gd name="connsiteY25" fmla="*/ 287509 h 390287"/>
                  <a:gd name="connsiteX26" fmla="*/ 358766 w 396829"/>
                  <a:gd name="connsiteY26" fmla="*/ 212172 h 390287"/>
                  <a:gd name="connsiteX27" fmla="*/ 378139 w 396829"/>
                  <a:gd name="connsiteY27" fmla="*/ 117013 h 390287"/>
                  <a:gd name="connsiteX28" fmla="*/ 340992 w 396829"/>
                  <a:gd name="connsiteY28" fmla="*/ 106823 h 390287"/>
                  <a:gd name="connsiteX29" fmla="*/ 313693 w 396829"/>
                  <a:gd name="connsiteY29" fmla="*/ 161079 h 390287"/>
                  <a:gd name="connsiteX30" fmla="*/ 290474 w 396829"/>
                  <a:gd name="connsiteY30" fmla="*/ 230862 h 390287"/>
                  <a:gd name="connsiteX31" fmla="*/ 277445 w 396829"/>
                  <a:gd name="connsiteY31" fmla="*/ 197220 h 390287"/>
                  <a:gd name="connsiteX32" fmla="*/ 267596 w 396829"/>
                  <a:gd name="connsiteY32" fmla="*/ 161079 h 390287"/>
                  <a:gd name="connsiteX33" fmla="*/ 313693 w 396829"/>
                  <a:gd name="connsiteY33" fmla="*/ 161079 h 390287"/>
                  <a:gd name="connsiteX34" fmla="*/ 191343 w 396829"/>
                  <a:gd name="connsiteY34" fmla="*/ 334414 h 390287"/>
                  <a:gd name="connsiteX35" fmla="*/ 210950 w 396829"/>
                  <a:gd name="connsiteY35" fmla="*/ 259994 h 390287"/>
                  <a:gd name="connsiteX36" fmla="*/ 219900 w 396829"/>
                  <a:gd name="connsiteY36" fmla="*/ 184765 h 390287"/>
                  <a:gd name="connsiteX37" fmla="*/ 235301 w 396829"/>
                  <a:gd name="connsiteY37" fmla="*/ 238123 h 390287"/>
                  <a:gd name="connsiteX38" fmla="*/ 255358 w 396829"/>
                  <a:gd name="connsiteY38" fmla="*/ 285478 h 390287"/>
                  <a:gd name="connsiteX39" fmla="*/ 225794 w 396829"/>
                  <a:gd name="connsiteY39" fmla="*/ 313352 h 390287"/>
                  <a:gd name="connsiteX40" fmla="*/ 191343 w 396829"/>
                  <a:gd name="connsiteY40" fmla="*/ 334414 h 390287"/>
                  <a:gd name="connsiteX41" fmla="*/ 159965 w 396829"/>
                  <a:gd name="connsiteY41" fmla="*/ 207535 h 390287"/>
                  <a:gd name="connsiteX42" fmla="*/ 146486 w 396829"/>
                  <a:gd name="connsiteY42" fmla="*/ 185898 h 390287"/>
                  <a:gd name="connsiteX43" fmla="*/ 127005 w 396829"/>
                  <a:gd name="connsiteY43" fmla="*/ 155885 h 390287"/>
                  <a:gd name="connsiteX44" fmla="*/ 111370 w 396829"/>
                  <a:gd name="connsiteY44" fmla="*/ 133349 h 390287"/>
                  <a:gd name="connsiteX45" fmla="*/ 111370 w 396829"/>
                  <a:gd name="connsiteY45" fmla="*/ 129269 h 390287"/>
                  <a:gd name="connsiteX46" fmla="*/ 152147 w 396829"/>
                  <a:gd name="connsiteY46" fmla="*/ 129269 h 390287"/>
                  <a:gd name="connsiteX47" fmla="*/ 152147 w 396829"/>
                  <a:gd name="connsiteY47" fmla="*/ 74672 h 390287"/>
                  <a:gd name="connsiteX48" fmla="*/ 111370 w 396829"/>
                  <a:gd name="connsiteY48" fmla="*/ 74672 h 390287"/>
                  <a:gd name="connsiteX49" fmla="*/ 111370 w 396829"/>
                  <a:gd name="connsiteY49" fmla="*/ 0 h 390287"/>
                  <a:gd name="connsiteX50" fmla="*/ 56305 w 396829"/>
                  <a:gd name="connsiteY50" fmla="*/ 0 h 390287"/>
                  <a:gd name="connsiteX51" fmla="*/ 56305 w 396829"/>
                  <a:gd name="connsiteY51" fmla="*/ 74654 h 390287"/>
                  <a:gd name="connsiteX52" fmla="*/ 10657 w 396829"/>
                  <a:gd name="connsiteY52" fmla="*/ 74654 h 390287"/>
                  <a:gd name="connsiteX53" fmla="*/ 10657 w 396829"/>
                  <a:gd name="connsiteY53" fmla="*/ 129251 h 390287"/>
                  <a:gd name="connsiteX54" fmla="*/ 54723 w 396829"/>
                  <a:gd name="connsiteY54" fmla="*/ 129251 h 390287"/>
                  <a:gd name="connsiteX55" fmla="*/ 41011 w 396829"/>
                  <a:gd name="connsiteY55" fmla="*/ 177163 h 390287"/>
                  <a:gd name="connsiteX56" fmla="*/ 22428 w 396829"/>
                  <a:gd name="connsiteY56" fmla="*/ 222811 h 390287"/>
                  <a:gd name="connsiteX57" fmla="*/ 0 w 396829"/>
                  <a:gd name="connsiteY57" fmla="*/ 258503 h 390287"/>
                  <a:gd name="connsiteX58" fmla="*/ 14054 w 396829"/>
                  <a:gd name="connsiteY58" fmla="*/ 288515 h 390287"/>
                  <a:gd name="connsiteX59" fmla="*/ 25376 w 396829"/>
                  <a:gd name="connsiteY59" fmla="*/ 318869 h 390287"/>
                  <a:gd name="connsiteX60" fmla="*/ 41694 w 396829"/>
                  <a:gd name="connsiteY60" fmla="*/ 286125 h 390287"/>
                  <a:gd name="connsiteX61" fmla="*/ 56305 w 396829"/>
                  <a:gd name="connsiteY61" fmla="*/ 245455 h 390287"/>
                  <a:gd name="connsiteX62" fmla="*/ 56305 w 396829"/>
                  <a:gd name="connsiteY62" fmla="*/ 387395 h 390287"/>
                  <a:gd name="connsiteX63" fmla="*/ 111370 w 396829"/>
                  <a:gd name="connsiteY63" fmla="*/ 387395 h 390287"/>
                  <a:gd name="connsiteX64" fmla="*/ 111370 w 396829"/>
                  <a:gd name="connsiteY64" fmla="*/ 208739 h 390287"/>
                  <a:gd name="connsiteX65" fmla="*/ 119744 w 396829"/>
                  <a:gd name="connsiteY65" fmla="*/ 231402 h 390287"/>
                  <a:gd name="connsiteX66" fmla="*/ 126088 w 396829"/>
                  <a:gd name="connsiteY66" fmla="*/ 251224 h 390287"/>
                  <a:gd name="connsiteX67" fmla="*/ 159965 w 396829"/>
                  <a:gd name="connsiteY67" fmla="*/ 207535 h 39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96829" h="390287">
                    <a:moveTo>
                      <a:pt x="340992" y="106823"/>
                    </a:moveTo>
                    <a:lnTo>
                      <a:pt x="330802" y="108530"/>
                    </a:lnTo>
                    <a:lnTo>
                      <a:pt x="221930" y="108530"/>
                    </a:lnTo>
                    <a:lnTo>
                      <a:pt x="221930" y="76253"/>
                    </a:lnTo>
                    <a:cubicBezTo>
                      <a:pt x="251152" y="74672"/>
                      <a:pt x="280158" y="71617"/>
                      <a:pt x="308931" y="66962"/>
                    </a:cubicBezTo>
                    <a:cubicBezTo>
                      <a:pt x="337703" y="62433"/>
                      <a:pt x="364103" y="55856"/>
                      <a:pt x="388347" y="47355"/>
                    </a:cubicBezTo>
                    <a:lnTo>
                      <a:pt x="347911" y="0"/>
                    </a:lnTo>
                    <a:cubicBezTo>
                      <a:pt x="324692" y="8267"/>
                      <a:pt x="296818" y="14719"/>
                      <a:pt x="264307" y="19265"/>
                    </a:cubicBezTo>
                    <a:cubicBezTo>
                      <a:pt x="231797" y="23686"/>
                      <a:pt x="198496" y="26508"/>
                      <a:pt x="164386" y="27766"/>
                    </a:cubicBezTo>
                    <a:lnTo>
                      <a:pt x="164386" y="123608"/>
                    </a:lnTo>
                    <a:cubicBezTo>
                      <a:pt x="164619" y="146270"/>
                      <a:pt x="163703" y="171413"/>
                      <a:pt x="161780" y="198945"/>
                    </a:cubicBezTo>
                    <a:cubicBezTo>
                      <a:pt x="159749" y="226477"/>
                      <a:pt x="155094" y="253884"/>
                      <a:pt x="147960" y="281416"/>
                    </a:cubicBezTo>
                    <a:cubicBezTo>
                      <a:pt x="140717" y="308823"/>
                      <a:pt x="129503" y="333875"/>
                      <a:pt x="114209" y="356412"/>
                    </a:cubicBezTo>
                    <a:cubicBezTo>
                      <a:pt x="121577" y="359700"/>
                      <a:pt x="130060" y="364786"/>
                      <a:pt x="139926" y="371705"/>
                    </a:cubicBezTo>
                    <a:cubicBezTo>
                      <a:pt x="149793" y="378624"/>
                      <a:pt x="157485" y="384843"/>
                      <a:pt x="163146" y="390288"/>
                    </a:cubicBezTo>
                    <a:cubicBezTo>
                      <a:pt x="167908" y="383603"/>
                      <a:pt x="172203" y="376360"/>
                      <a:pt x="176283" y="368758"/>
                    </a:cubicBezTo>
                    <a:cubicBezTo>
                      <a:pt x="180362" y="361156"/>
                      <a:pt x="183993" y="353231"/>
                      <a:pt x="187264" y="345090"/>
                    </a:cubicBezTo>
                    <a:cubicBezTo>
                      <a:pt x="192709" y="351433"/>
                      <a:pt x="198136" y="358568"/>
                      <a:pt x="203456" y="366494"/>
                    </a:cubicBezTo>
                    <a:cubicBezTo>
                      <a:pt x="208775" y="374311"/>
                      <a:pt x="213196" y="381446"/>
                      <a:pt x="216593" y="387898"/>
                    </a:cubicBezTo>
                    <a:cubicBezTo>
                      <a:pt x="230413" y="380871"/>
                      <a:pt x="243335" y="373179"/>
                      <a:pt x="255340" y="364553"/>
                    </a:cubicBezTo>
                    <a:cubicBezTo>
                      <a:pt x="267237" y="355944"/>
                      <a:pt x="278451" y="346419"/>
                      <a:pt x="288767" y="336014"/>
                    </a:cubicBezTo>
                    <a:cubicBezTo>
                      <a:pt x="307116" y="357759"/>
                      <a:pt x="329993" y="375551"/>
                      <a:pt x="357759" y="389479"/>
                    </a:cubicBezTo>
                    <a:cubicBezTo>
                      <a:pt x="362073" y="381105"/>
                      <a:pt x="367949" y="372029"/>
                      <a:pt x="375425" y="362288"/>
                    </a:cubicBezTo>
                    <a:cubicBezTo>
                      <a:pt x="382902" y="352548"/>
                      <a:pt x="390036" y="344622"/>
                      <a:pt x="396830" y="338494"/>
                    </a:cubicBezTo>
                    <a:cubicBezTo>
                      <a:pt x="382434" y="332599"/>
                      <a:pt x="369297" y="325357"/>
                      <a:pt x="357526" y="316856"/>
                    </a:cubicBezTo>
                    <a:cubicBezTo>
                      <a:pt x="345862" y="308356"/>
                      <a:pt x="335205" y="298507"/>
                      <a:pt x="325914" y="287509"/>
                    </a:cubicBezTo>
                    <a:cubicBezTo>
                      <a:pt x="339177" y="265530"/>
                      <a:pt x="350050" y="240495"/>
                      <a:pt x="358766" y="212172"/>
                    </a:cubicBezTo>
                    <a:cubicBezTo>
                      <a:pt x="367374" y="183957"/>
                      <a:pt x="373826" y="152237"/>
                      <a:pt x="378139" y="117013"/>
                    </a:cubicBezTo>
                    <a:lnTo>
                      <a:pt x="340992" y="106823"/>
                    </a:lnTo>
                    <a:close/>
                    <a:moveTo>
                      <a:pt x="313693" y="161079"/>
                    </a:moveTo>
                    <a:cubicBezTo>
                      <a:pt x="307924" y="186347"/>
                      <a:pt x="300215" y="209566"/>
                      <a:pt x="290474" y="230862"/>
                    </a:cubicBezTo>
                    <a:cubicBezTo>
                      <a:pt x="285604" y="219990"/>
                      <a:pt x="281183" y="208775"/>
                      <a:pt x="277445" y="197220"/>
                    </a:cubicBezTo>
                    <a:cubicBezTo>
                      <a:pt x="273707" y="185556"/>
                      <a:pt x="270418" y="173551"/>
                      <a:pt x="267596" y="161079"/>
                    </a:cubicBezTo>
                    <a:lnTo>
                      <a:pt x="313693" y="161079"/>
                    </a:lnTo>
                    <a:close/>
                    <a:moveTo>
                      <a:pt x="191343" y="334414"/>
                    </a:moveTo>
                    <a:cubicBezTo>
                      <a:pt x="199951" y="310620"/>
                      <a:pt x="206529" y="285927"/>
                      <a:pt x="210950" y="259994"/>
                    </a:cubicBezTo>
                    <a:cubicBezTo>
                      <a:pt x="215371" y="234169"/>
                      <a:pt x="218318" y="209135"/>
                      <a:pt x="219900" y="184765"/>
                    </a:cubicBezTo>
                    <a:cubicBezTo>
                      <a:pt x="224321" y="203564"/>
                      <a:pt x="229533" y="221355"/>
                      <a:pt x="235301" y="238123"/>
                    </a:cubicBezTo>
                    <a:cubicBezTo>
                      <a:pt x="241196" y="254998"/>
                      <a:pt x="247881" y="270741"/>
                      <a:pt x="255358" y="285478"/>
                    </a:cubicBezTo>
                    <a:cubicBezTo>
                      <a:pt x="246408" y="295901"/>
                      <a:pt x="236559" y="305193"/>
                      <a:pt x="225794" y="313352"/>
                    </a:cubicBezTo>
                    <a:cubicBezTo>
                      <a:pt x="215029" y="321493"/>
                      <a:pt x="203582" y="328520"/>
                      <a:pt x="191343" y="334414"/>
                    </a:cubicBezTo>
                    <a:close/>
                    <a:moveTo>
                      <a:pt x="159965" y="207535"/>
                    </a:moveTo>
                    <a:cubicBezTo>
                      <a:pt x="157359" y="203114"/>
                      <a:pt x="152830" y="195872"/>
                      <a:pt x="146486" y="185898"/>
                    </a:cubicBezTo>
                    <a:cubicBezTo>
                      <a:pt x="140142" y="175923"/>
                      <a:pt x="133690" y="165967"/>
                      <a:pt x="127005" y="155885"/>
                    </a:cubicBezTo>
                    <a:cubicBezTo>
                      <a:pt x="120320" y="145803"/>
                      <a:pt x="115108" y="138327"/>
                      <a:pt x="111370" y="133349"/>
                    </a:cubicBezTo>
                    <a:lnTo>
                      <a:pt x="111370" y="129269"/>
                    </a:lnTo>
                    <a:lnTo>
                      <a:pt x="152147" y="129269"/>
                    </a:lnTo>
                    <a:lnTo>
                      <a:pt x="152147" y="74672"/>
                    </a:lnTo>
                    <a:lnTo>
                      <a:pt x="111370" y="74672"/>
                    </a:lnTo>
                    <a:lnTo>
                      <a:pt x="111370" y="0"/>
                    </a:lnTo>
                    <a:lnTo>
                      <a:pt x="56305" y="0"/>
                    </a:lnTo>
                    <a:lnTo>
                      <a:pt x="56305" y="74654"/>
                    </a:lnTo>
                    <a:lnTo>
                      <a:pt x="10657" y="74654"/>
                    </a:lnTo>
                    <a:lnTo>
                      <a:pt x="10657" y="129251"/>
                    </a:lnTo>
                    <a:lnTo>
                      <a:pt x="54723" y="129251"/>
                    </a:lnTo>
                    <a:cubicBezTo>
                      <a:pt x="50985" y="144994"/>
                      <a:pt x="46456" y="160971"/>
                      <a:pt x="41011" y="177163"/>
                    </a:cubicBezTo>
                    <a:cubicBezTo>
                      <a:pt x="35566" y="193482"/>
                      <a:pt x="29348" y="208650"/>
                      <a:pt x="22428" y="222811"/>
                    </a:cubicBezTo>
                    <a:cubicBezTo>
                      <a:pt x="15509" y="237081"/>
                      <a:pt x="8033" y="248978"/>
                      <a:pt x="0" y="258503"/>
                    </a:cubicBezTo>
                    <a:cubicBezTo>
                      <a:pt x="4529" y="267003"/>
                      <a:pt x="9183" y="276959"/>
                      <a:pt x="14054" y="288515"/>
                    </a:cubicBezTo>
                    <a:cubicBezTo>
                      <a:pt x="18924" y="300179"/>
                      <a:pt x="22662" y="310261"/>
                      <a:pt x="25376" y="318869"/>
                    </a:cubicBezTo>
                    <a:cubicBezTo>
                      <a:pt x="31037" y="309578"/>
                      <a:pt x="36482" y="298705"/>
                      <a:pt x="41694" y="286125"/>
                    </a:cubicBezTo>
                    <a:cubicBezTo>
                      <a:pt x="47014" y="273671"/>
                      <a:pt x="51776" y="260066"/>
                      <a:pt x="56305" y="245455"/>
                    </a:cubicBezTo>
                    <a:lnTo>
                      <a:pt x="56305" y="387395"/>
                    </a:lnTo>
                    <a:lnTo>
                      <a:pt x="111370" y="387395"/>
                    </a:lnTo>
                    <a:lnTo>
                      <a:pt x="111370" y="208739"/>
                    </a:lnTo>
                    <a:cubicBezTo>
                      <a:pt x="114425" y="216557"/>
                      <a:pt x="117264" y="224141"/>
                      <a:pt x="119744" y="231402"/>
                    </a:cubicBezTo>
                    <a:cubicBezTo>
                      <a:pt x="122350" y="238644"/>
                      <a:pt x="124381" y="245222"/>
                      <a:pt x="126088" y="251224"/>
                    </a:cubicBezTo>
                    <a:lnTo>
                      <a:pt x="159965" y="20753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FFDEDDD6-5E44-BA98-3A8F-6302E2250D16}"/>
                  </a:ext>
                </a:extLst>
              </p:cNvPr>
              <p:cNvGrpSpPr/>
              <p:nvPr userDrawn="1"/>
            </p:nvGrpSpPr>
            <p:grpSpPr>
              <a:xfrm>
                <a:off x="2038610" y="3870398"/>
                <a:ext cx="413489" cy="89750"/>
                <a:chOff x="8686551" y="964247"/>
                <a:chExt cx="413489" cy="89750"/>
              </a:xfrm>
            </p:grpSpPr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2D727A78-EF4B-5F83-27D0-4AD30A854A43}"/>
                    </a:ext>
                  </a:extLst>
                </p:cNvPr>
                <p:cNvSpPr/>
                <p:nvPr/>
              </p:nvSpPr>
              <p:spPr>
                <a:xfrm>
                  <a:off x="868655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D8312688-AD36-4859-1464-05EE093E5ED5}"/>
                    </a:ext>
                  </a:extLst>
                </p:cNvPr>
                <p:cNvSpPr/>
                <p:nvPr/>
              </p:nvSpPr>
              <p:spPr>
                <a:xfrm>
                  <a:off x="881068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5CEBDC48-9E45-99AF-B97F-B59AC451A954}"/>
                    </a:ext>
                  </a:extLst>
                </p:cNvPr>
                <p:cNvSpPr/>
                <p:nvPr/>
              </p:nvSpPr>
              <p:spPr>
                <a:xfrm>
                  <a:off x="8947228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7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7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BF4A00DA-5CEF-5570-193C-250CC047DF05}"/>
                    </a:ext>
                  </a:extLst>
                </p:cNvPr>
                <p:cNvSpPr/>
                <p:nvPr/>
              </p:nvSpPr>
              <p:spPr>
                <a:xfrm>
                  <a:off x="9078816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8" y="22482"/>
                        <a:pt x="16138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20" y="1132"/>
                        <a:pt x="13640" y="0"/>
                        <a:pt x="10675" y="0"/>
                      </a:cubicBezTo>
                      <a:cubicBezTo>
                        <a:pt x="7692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B7DD8678-13EA-F72A-D083-27B9CF906129}"/>
                  </a:ext>
                </a:extLst>
              </p:cNvPr>
              <p:cNvGrpSpPr/>
              <p:nvPr userDrawn="1"/>
            </p:nvGrpSpPr>
            <p:grpSpPr>
              <a:xfrm>
                <a:off x="2487485" y="3830214"/>
                <a:ext cx="173892" cy="129934"/>
                <a:chOff x="9130663" y="924063"/>
                <a:chExt cx="173892" cy="129934"/>
              </a:xfrm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BD14739B-AE93-27AC-8F6B-8E4874CBBADB}"/>
                    </a:ext>
                  </a:extLst>
                </p:cNvPr>
                <p:cNvSpPr/>
                <p:nvPr/>
              </p:nvSpPr>
              <p:spPr>
                <a:xfrm>
                  <a:off x="9130663" y="933588"/>
                  <a:ext cx="76343" cy="120409"/>
                </a:xfrm>
                <a:custGeom>
                  <a:avLst/>
                  <a:gdLst>
                    <a:gd name="connsiteX0" fmla="*/ 37614 w 76343"/>
                    <a:gd name="connsiteY0" fmla="*/ 120409 h 120409"/>
                    <a:gd name="connsiteX1" fmla="*/ 56610 w 76343"/>
                    <a:gd name="connsiteY1" fmla="*/ 115575 h 120409"/>
                    <a:gd name="connsiteX2" fmla="*/ 70754 w 76343"/>
                    <a:gd name="connsiteY2" fmla="*/ 101791 h 120409"/>
                    <a:gd name="connsiteX3" fmla="*/ 76343 w 76343"/>
                    <a:gd name="connsiteY3" fmla="*/ 79704 h 120409"/>
                    <a:gd name="connsiteX4" fmla="*/ 65920 w 76343"/>
                    <a:gd name="connsiteY4" fmla="*/ 51147 h 120409"/>
                    <a:gd name="connsiteX5" fmla="*/ 40723 w 76343"/>
                    <a:gd name="connsiteY5" fmla="*/ 42089 h 120409"/>
                    <a:gd name="connsiteX6" fmla="*/ 31163 w 76343"/>
                    <a:gd name="connsiteY6" fmla="*/ 43455 h 120409"/>
                    <a:gd name="connsiteX7" fmla="*/ 23093 w 76343"/>
                    <a:gd name="connsiteY7" fmla="*/ 46798 h 120409"/>
                    <a:gd name="connsiteX8" fmla="*/ 26077 w 76343"/>
                    <a:gd name="connsiteY8" fmla="*/ 12544 h 120409"/>
                    <a:gd name="connsiteX9" fmla="*/ 70754 w 76343"/>
                    <a:gd name="connsiteY9" fmla="*/ 12544 h 120409"/>
                    <a:gd name="connsiteX10" fmla="*/ 70754 w 76343"/>
                    <a:gd name="connsiteY10" fmla="*/ 0 h 120409"/>
                    <a:gd name="connsiteX11" fmla="*/ 13155 w 76343"/>
                    <a:gd name="connsiteY11" fmla="*/ 0 h 120409"/>
                    <a:gd name="connsiteX12" fmla="*/ 9435 w 76343"/>
                    <a:gd name="connsiteY12" fmla="*/ 55352 h 120409"/>
                    <a:gd name="connsiteX13" fmla="*/ 17378 w 76343"/>
                    <a:gd name="connsiteY13" fmla="*/ 60187 h 120409"/>
                    <a:gd name="connsiteX14" fmla="*/ 26688 w 76343"/>
                    <a:gd name="connsiteY14" fmla="*/ 54975 h 120409"/>
                    <a:gd name="connsiteX15" fmla="*/ 36985 w 76343"/>
                    <a:gd name="connsiteY15" fmla="*/ 53232 h 120409"/>
                    <a:gd name="connsiteX16" fmla="*/ 54867 w 76343"/>
                    <a:gd name="connsiteY16" fmla="*/ 60312 h 120409"/>
                    <a:gd name="connsiteX17" fmla="*/ 61570 w 76343"/>
                    <a:gd name="connsiteY17" fmla="*/ 80171 h 120409"/>
                    <a:gd name="connsiteX18" fmla="*/ 54130 w 76343"/>
                    <a:gd name="connsiteY18" fmla="*/ 100659 h 120409"/>
                    <a:gd name="connsiteX19" fmla="*/ 36374 w 76343"/>
                    <a:gd name="connsiteY19" fmla="*/ 108099 h 120409"/>
                    <a:gd name="connsiteX20" fmla="*/ 19247 w 76343"/>
                    <a:gd name="connsiteY20" fmla="*/ 104127 h 120409"/>
                    <a:gd name="connsiteX21" fmla="*/ 7332 w 76343"/>
                    <a:gd name="connsiteY21" fmla="*/ 95069 h 120409"/>
                    <a:gd name="connsiteX22" fmla="*/ 0 w 76343"/>
                    <a:gd name="connsiteY22" fmla="*/ 104756 h 120409"/>
                    <a:gd name="connsiteX23" fmla="*/ 14898 w 76343"/>
                    <a:gd name="connsiteY23" fmla="*/ 115557 h 120409"/>
                    <a:gd name="connsiteX24" fmla="*/ 37614 w 76343"/>
                    <a:gd name="connsiteY24" fmla="*/ 120409 h 12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343" h="120409">
                      <a:moveTo>
                        <a:pt x="37614" y="120409"/>
                      </a:moveTo>
                      <a:cubicBezTo>
                        <a:pt x="44444" y="120409"/>
                        <a:pt x="50770" y="118792"/>
                        <a:pt x="56610" y="115575"/>
                      </a:cubicBezTo>
                      <a:cubicBezTo>
                        <a:pt x="62451" y="112466"/>
                        <a:pt x="67160" y="107883"/>
                        <a:pt x="70754" y="101791"/>
                      </a:cubicBezTo>
                      <a:cubicBezTo>
                        <a:pt x="74348" y="95824"/>
                        <a:pt x="76217" y="88384"/>
                        <a:pt x="76343" y="79704"/>
                      </a:cubicBezTo>
                      <a:cubicBezTo>
                        <a:pt x="76091" y="66800"/>
                        <a:pt x="72623" y="57239"/>
                        <a:pt x="65920" y="51147"/>
                      </a:cubicBezTo>
                      <a:cubicBezTo>
                        <a:pt x="59216" y="45055"/>
                        <a:pt x="50770" y="42089"/>
                        <a:pt x="40723" y="42089"/>
                      </a:cubicBezTo>
                      <a:cubicBezTo>
                        <a:pt x="37255" y="42215"/>
                        <a:pt x="34020" y="42593"/>
                        <a:pt x="31163" y="43455"/>
                      </a:cubicBezTo>
                      <a:cubicBezTo>
                        <a:pt x="28431" y="44192"/>
                        <a:pt x="25699" y="45324"/>
                        <a:pt x="23093" y="46798"/>
                      </a:cubicBezTo>
                      <a:lnTo>
                        <a:pt x="26077" y="12544"/>
                      </a:lnTo>
                      <a:lnTo>
                        <a:pt x="70754" y="12544"/>
                      </a:lnTo>
                      <a:lnTo>
                        <a:pt x="70754" y="0"/>
                      </a:lnTo>
                      <a:lnTo>
                        <a:pt x="13155" y="0"/>
                      </a:lnTo>
                      <a:lnTo>
                        <a:pt x="9435" y="55352"/>
                      </a:lnTo>
                      <a:lnTo>
                        <a:pt x="17378" y="60187"/>
                      </a:lnTo>
                      <a:cubicBezTo>
                        <a:pt x="20613" y="57958"/>
                        <a:pt x="23704" y="56215"/>
                        <a:pt x="26688" y="54975"/>
                      </a:cubicBezTo>
                      <a:cubicBezTo>
                        <a:pt x="29797" y="53861"/>
                        <a:pt x="33140" y="53232"/>
                        <a:pt x="36985" y="53232"/>
                      </a:cubicBezTo>
                      <a:cubicBezTo>
                        <a:pt x="44551" y="53358"/>
                        <a:pt x="50518" y="55712"/>
                        <a:pt x="54867" y="60312"/>
                      </a:cubicBezTo>
                      <a:cubicBezTo>
                        <a:pt x="59216" y="65021"/>
                        <a:pt x="61445" y="71617"/>
                        <a:pt x="61570" y="80171"/>
                      </a:cubicBezTo>
                      <a:cubicBezTo>
                        <a:pt x="61319" y="88851"/>
                        <a:pt x="58839" y="95681"/>
                        <a:pt x="54130" y="100659"/>
                      </a:cubicBezTo>
                      <a:cubicBezTo>
                        <a:pt x="49422" y="105493"/>
                        <a:pt x="43455" y="108099"/>
                        <a:pt x="36374" y="108099"/>
                      </a:cubicBezTo>
                      <a:cubicBezTo>
                        <a:pt x="29545" y="107973"/>
                        <a:pt x="23830" y="106607"/>
                        <a:pt x="19247" y="104127"/>
                      </a:cubicBezTo>
                      <a:cubicBezTo>
                        <a:pt x="14647" y="101647"/>
                        <a:pt x="10675" y="98538"/>
                        <a:pt x="7332" y="95069"/>
                      </a:cubicBezTo>
                      <a:lnTo>
                        <a:pt x="0" y="104756"/>
                      </a:lnTo>
                      <a:cubicBezTo>
                        <a:pt x="3972" y="108854"/>
                        <a:pt x="8932" y="112448"/>
                        <a:pt x="14898" y="115557"/>
                      </a:cubicBezTo>
                      <a:cubicBezTo>
                        <a:pt x="20991" y="118666"/>
                        <a:pt x="28557" y="120284"/>
                        <a:pt x="37614" y="120409"/>
                      </a:cubicBez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17E8D5E6-EB10-8395-9D09-57FC8601C6DF}"/>
                    </a:ext>
                  </a:extLst>
                </p:cNvPr>
                <p:cNvSpPr/>
                <p:nvPr/>
              </p:nvSpPr>
              <p:spPr>
                <a:xfrm>
                  <a:off x="9239624" y="924063"/>
                  <a:ext cx="64931" cy="126897"/>
                </a:xfrm>
                <a:custGeom>
                  <a:avLst/>
                  <a:gdLst>
                    <a:gd name="connsiteX0" fmla="*/ 18 w 64931"/>
                    <a:gd name="connsiteY0" fmla="*/ 118289 h 118288"/>
                    <a:gd name="connsiteX1" fmla="*/ 64931 w 64931"/>
                    <a:gd name="connsiteY1" fmla="*/ 118289 h 118288"/>
                    <a:gd name="connsiteX2" fmla="*/ 64931 w 64931"/>
                    <a:gd name="connsiteY2" fmla="*/ 105996 h 118288"/>
                    <a:gd name="connsiteX3" fmla="*/ 41227 w 64931"/>
                    <a:gd name="connsiteY3" fmla="*/ 105996 h 118288"/>
                    <a:gd name="connsiteX4" fmla="*/ 41227 w 64931"/>
                    <a:gd name="connsiteY4" fmla="*/ 0 h 118288"/>
                    <a:gd name="connsiteX5" fmla="*/ 29923 w 64931"/>
                    <a:gd name="connsiteY5" fmla="*/ 0 h 118288"/>
                    <a:gd name="connsiteX6" fmla="*/ 19122 w 64931"/>
                    <a:gd name="connsiteY6" fmla="*/ 4834 h 118288"/>
                    <a:gd name="connsiteX7" fmla="*/ 5337 w 64931"/>
                    <a:gd name="connsiteY7" fmla="*/ 8429 h 118288"/>
                    <a:gd name="connsiteX8" fmla="*/ 5337 w 64931"/>
                    <a:gd name="connsiteY8" fmla="*/ 17738 h 118288"/>
                    <a:gd name="connsiteX9" fmla="*/ 26310 w 64931"/>
                    <a:gd name="connsiteY9" fmla="*/ 17738 h 118288"/>
                    <a:gd name="connsiteX10" fmla="*/ 26310 w 64931"/>
                    <a:gd name="connsiteY10" fmla="*/ 105996 h 118288"/>
                    <a:gd name="connsiteX11" fmla="*/ 0 w 64931"/>
                    <a:gd name="connsiteY11" fmla="*/ 105996 h 118288"/>
                    <a:gd name="connsiteX12" fmla="*/ 0 w 64931"/>
                    <a:gd name="connsiteY12" fmla="*/ 118289 h 1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4931" h="118288">
                      <a:moveTo>
                        <a:pt x="18" y="118289"/>
                      </a:moveTo>
                      <a:lnTo>
                        <a:pt x="64931" y="118289"/>
                      </a:lnTo>
                      <a:lnTo>
                        <a:pt x="64931" y="105996"/>
                      </a:lnTo>
                      <a:lnTo>
                        <a:pt x="41227" y="105996"/>
                      </a:lnTo>
                      <a:lnTo>
                        <a:pt x="41227" y="0"/>
                      </a:lnTo>
                      <a:lnTo>
                        <a:pt x="29923" y="0"/>
                      </a:lnTo>
                      <a:cubicBezTo>
                        <a:pt x="26688" y="1869"/>
                        <a:pt x="23093" y="3469"/>
                        <a:pt x="19122" y="4834"/>
                      </a:cubicBezTo>
                      <a:cubicBezTo>
                        <a:pt x="15150" y="6200"/>
                        <a:pt x="10549" y="7440"/>
                        <a:pt x="5337" y="8429"/>
                      </a:cubicBezTo>
                      <a:lnTo>
                        <a:pt x="5337" y="17738"/>
                      </a:lnTo>
                      <a:lnTo>
                        <a:pt x="26310" y="17738"/>
                      </a:lnTo>
                      <a:lnTo>
                        <a:pt x="26310" y="105996"/>
                      </a:lnTo>
                      <a:lnTo>
                        <a:pt x="0" y="105996"/>
                      </a:lnTo>
                      <a:lnTo>
                        <a:pt x="0" y="118289"/>
                      </a:ln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29CA6F38-2E68-8F40-EE35-E5EE46CB7707}"/>
                  </a:ext>
                </a:extLst>
              </p:cNvPr>
              <p:cNvGrpSpPr/>
              <p:nvPr userDrawn="1"/>
            </p:nvGrpSpPr>
            <p:grpSpPr>
              <a:xfrm>
                <a:off x="2698897" y="3829531"/>
                <a:ext cx="804243" cy="165482"/>
                <a:chOff x="9323023" y="923380"/>
                <a:chExt cx="804243" cy="165482"/>
              </a:xfrm>
            </p:grpSpPr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C8910E4C-545E-B2B4-8952-DE2A9E9F4B28}"/>
                    </a:ext>
                  </a:extLst>
                </p:cNvPr>
                <p:cNvSpPr/>
                <p:nvPr/>
              </p:nvSpPr>
              <p:spPr>
                <a:xfrm>
                  <a:off x="9323023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1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12" y="76631"/>
                        <a:pt x="43455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C6C4CFDB-CDEA-CE4C-17EA-0CC7AE0EE6E2}"/>
                    </a:ext>
                  </a:extLst>
                </p:cNvPr>
                <p:cNvSpPr/>
                <p:nvPr/>
              </p:nvSpPr>
              <p:spPr>
                <a:xfrm>
                  <a:off x="9429477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0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30" y="76631"/>
                        <a:pt x="43437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037E21AA-4DE2-74E8-2B9D-5DBC614DD1D1}"/>
                    </a:ext>
                  </a:extLst>
                </p:cNvPr>
                <p:cNvSpPr/>
                <p:nvPr/>
              </p:nvSpPr>
              <p:spPr>
                <a:xfrm>
                  <a:off x="9527744" y="939788"/>
                  <a:ext cx="54256" cy="114209"/>
                </a:xfrm>
                <a:custGeom>
                  <a:avLst/>
                  <a:gdLst>
                    <a:gd name="connsiteX0" fmla="*/ 38118 w 54256"/>
                    <a:gd name="connsiteY0" fmla="*/ 114209 h 114209"/>
                    <a:gd name="connsiteX1" fmla="*/ 46313 w 54256"/>
                    <a:gd name="connsiteY1" fmla="*/ 113221 h 114209"/>
                    <a:gd name="connsiteX2" fmla="*/ 54256 w 54256"/>
                    <a:gd name="connsiteY2" fmla="*/ 110992 h 114209"/>
                    <a:gd name="connsiteX3" fmla="*/ 51273 w 54256"/>
                    <a:gd name="connsiteY3" fmla="*/ 100066 h 114209"/>
                    <a:gd name="connsiteX4" fmla="*/ 46438 w 54256"/>
                    <a:gd name="connsiteY4" fmla="*/ 101557 h 114209"/>
                    <a:gd name="connsiteX5" fmla="*/ 41352 w 54256"/>
                    <a:gd name="connsiteY5" fmla="*/ 102294 h 114209"/>
                    <a:gd name="connsiteX6" fmla="*/ 30803 w 54256"/>
                    <a:gd name="connsiteY6" fmla="*/ 97819 h 114209"/>
                    <a:gd name="connsiteX7" fmla="*/ 27820 w 54256"/>
                    <a:gd name="connsiteY7" fmla="*/ 85275 h 114209"/>
                    <a:gd name="connsiteX8" fmla="*/ 27820 w 54256"/>
                    <a:gd name="connsiteY8" fmla="*/ 36374 h 114209"/>
                    <a:gd name="connsiteX9" fmla="*/ 51524 w 54256"/>
                    <a:gd name="connsiteY9" fmla="*/ 36374 h 114209"/>
                    <a:gd name="connsiteX10" fmla="*/ 51524 w 54256"/>
                    <a:gd name="connsiteY10" fmla="*/ 24459 h 114209"/>
                    <a:gd name="connsiteX11" fmla="*/ 27820 w 54256"/>
                    <a:gd name="connsiteY11" fmla="*/ 24459 h 114209"/>
                    <a:gd name="connsiteX12" fmla="*/ 27820 w 54256"/>
                    <a:gd name="connsiteY12" fmla="*/ 0 h 114209"/>
                    <a:gd name="connsiteX13" fmla="*/ 15527 w 54256"/>
                    <a:gd name="connsiteY13" fmla="*/ 0 h 114209"/>
                    <a:gd name="connsiteX14" fmla="*/ 13784 w 54256"/>
                    <a:gd name="connsiteY14" fmla="*/ 24459 h 114209"/>
                    <a:gd name="connsiteX15" fmla="*/ 0 w 54256"/>
                    <a:gd name="connsiteY15" fmla="*/ 25322 h 114209"/>
                    <a:gd name="connsiteX16" fmla="*/ 0 w 54256"/>
                    <a:gd name="connsiteY16" fmla="*/ 36374 h 114209"/>
                    <a:gd name="connsiteX17" fmla="*/ 13029 w 54256"/>
                    <a:gd name="connsiteY17" fmla="*/ 36374 h 114209"/>
                    <a:gd name="connsiteX18" fmla="*/ 13029 w 54256"/>
                    <a:gd name="connsiteY18" fmla="*/ 85023 h 114209"/>
                    <a:gd name="connsiteX19" fmla="*/ 18618 w 54256"/>
                    <a:gd name="connsiteY19" fmla="*/ 106122 h 114209"/>
                    <a:gd name="connsiteX20" fmla="*/ 38118 w 54256"/>
                    <a:gd name="connsiteY20" fmla="*/ 114209 h 11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256" h="114209">
                      <a:moveTo>
                        <a:pt x="38118" y="114209"/>
                      </a:moveTo>
                      <a:cubicBezTo>
                        <a:pt x="40723" y="114209"/>
                        <a:pt x="43455" y="113832"/>
                        <a:pt x="46313" y="113221"/>
                      </a:cubicBezTo>
                      <a:cubicBezTo>
                        <a:pt x="49044" y="112592"/>
                        <a:pt x="51650" y="111855"/>
                        <a:pt x="54256" y="110992"/>
                      </a:cubicBezTo>
                      <a:lnTo>
                        <a:pt x="51273" y="100066"/>
                      </a:lnTo>
                      <a:cubicBezTo>
                        <a:pt x="49781" y="100569"/>
                        <a:pt x="48164" y="101054"/>
                        <a:pt x="46438" y="101557"/>
                      </a:cubicBezTo>
                      <a:cubicBezTo>
                        <a:pt x="44569" y="102060"/>
                        <a:pt x="42970" y="102294"/>
                        <a:pt x="41352" y="102294"/>
                      </a:cubicBezTo>
                      <a:cubicBezTo>
                        <a:pt x="36267" y="102294"/>
                        <a:pt x="32780" y="100802"/>
                        <a:pt x="30803" y="97819"/>
                      </a:cubicBezTo>
                      <a:cubicBezTo>
                        <a:pt x="28700" y="94962"/>
                        <a:pt x="27694" y="90738"/>
                        <a:pt x="27820" y="85275"/>
                      </a:cubicBezTo>
                      <a:lnTo>
                        <a:pt x="27820" y="36374"/>
                      </a:lnTo>
                      <a:lnTo>
                        <a:pt x="51524" y="36374"/>
                      </a:lnTo>
                      <a:lnTo>
                        <a:pt x="51524" y="24459"/>
                      </a:lnTo>
                      <a:lnTo>
                        <a:pt x="27820" y="24459"/>
                      </a:lnTo>
                      <a:lnTo>
                        <a:pt x="27820" y="0"/>
                      </a:lnTo>
                      <a:lnTo>
                        <a:pt x="15527" y="0"/>
                      </a:lnTo>
                      <a:lnTo>
                        <a:pt x="13784" y="24459"/>
                      </a:lnTo>
                      <a:lnTo>
                        <a:pt x="0" y="25322"/>
                      </a:lnTo>
                      <a:lnTo>
                        <a:pt x="0" y="36374"/>
                      </a:lnTo>
                      <a:lnTo>
                        <a:pt x="13029" y="36374"/>
                      </a:lnTo>
                      <a:lnTo>
                        <a:pt x="13029" y="85023"/>
                      </a:lnTo>
                      <a:cubicBezTo>
                        <a:pt x="12904" y="93829"/>
                        <a:pt x="14773" y="100910"/>
                        <a:pt x="18618" y="106122"/>
                      </a:cubicBezTo>
                      <a:cubicBezTo>
                        <a:pt x="22339" y="111352"/>
                        <a:pt x="28808" y="114083"/>
                        <a:pt x="38118" y="114209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CB991AAA-E751-57B5-EF10-7DA2B8D67B73}"/>
                    </a:ext>
                  </a:extLst>
                </p:cNvPr>
                <p:cNvSpPr/>
                <p:nvPr/>
              </p:nvSpPr>
              <p:spPr>
                <a:xfrm>
                  <a:off x="9607474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9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9" y="4727"/>
                      </a:cubicBezTo>
                      <a:cubicBezTo>
                        <a:pt x="74384" y="7710"/>
                        <a:pt x="69784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0F2B64C-7F8A-DFBC-4BAB-AFFB9B313D04}"/>
                    </a:ext>
                  </a:extLst>
                </p:cNvPr>
                <p:cNvSpPr/>
                <p:nvPr/>
              </p:nvSpPr>
              <p:spPr>
                <a:xfrm>
                  <a:off x="9755012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73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91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15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409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658A6536-98F6-83EC-0AC7-A16909C846FF}"/>
                    </a:ext>
                  </a:extLst>
                </p:cNvPr>
                <p:cNvSpPr/>
                <p:nvPr/>
              </p:nvSpPr>
              <p:spPr>
                <a:xfrm>
                  <a:off x="9863443" y="923380"/>
                  <a:ext cx="76558" cy="130617"/>
                </a:xfrm>
                <a:custGeom>
                  <a:avLst/>
                  <a:gdLst>
                    <a:gd name="connsiteX0" fmla="*/ 36087 w 76558"/>
                    <a:gd name="connsiteY0" fmla="*/ 118325 h 130617"/>
                    <a:gd name="connsiteX1" fmla="*/ 26041 w 76558"/>
                    <a:gd name="connsiteY1" fmla="*/ 116330 h 130617"/>
                    <a:gd name="connsiteX2" fmla="*/ 14629 w 76558"/>
                    <a:gd name="connsiteY2" fmla="*/ 109123 h 130617"/>
                    <a:gd name="connsiteX3" fmla="*/ 14629 w 76558"/>
                    <a:gd name="connsiteY3" fmla="*/ 63080 h 130617"/>
                    <a:gd name="connsiteX4" fmla="*/ 26795 w 76558"/>
                    <a:gd name="connsiteY4" fmla="*/ 54148 h 130617"/>
                    <a:gd name="connsiteX5" fmla="*/ 38207 w 76558"/>
                    <a:gd name="connsiteY5" fmla="*/ 51039 h 130617"/>
                    <a:gd name="connsiteX6" fmla="*/ 55963 w 76558"/>
                    <a:gd name="connsiteY6" fmla="*/ 59971 h 130617"/>
                    <a:gd name="connsiteX7" fmla="*/ 61301 w 76558"/>
                    <a:gd name="connsiteY7" fmla="*/ 83424 h 130617"/>
                    <a:gd name="connsiteX8" fmla="*/ 54094 w 76558"/>
                    <a:gd name="connsiteY8" fmla="*/ 109123 h 130617"/>
                    <a:gd name="connsiteX9" fmla="*/ 36087 w 76558"/>
                    <a:gd name="connsiteY9" fmla="*/ 118325 h 130617"/>
                    <a:gd name="connsiteX10" fmla="*/ 38441 w 76558"/>
                    <a:gd name="connsiteY10" fmla="*/ 130617 h 130617"/>
                    <a:gd name="connsiteX11" fmla="*/ 57311 w 76558"/>
                    <a:gd name="connsiteY11" fmla="*/ 125028 h 130617"/>
                    <a:gd name="connsiteX12" fmla="*/ 71221 w 76558"/>
                    <a:gd name="connsiteY12" fmla="*/ 108890 h 130617"/>
                    <a:gd name="connsiteX13" fmla="*/ 76559 w 76558"/>
                    <a:gd name="connsiteY13" fmla="*/ 83190 h 130617"/>
                    <a:gd name="connsiteX14" fmla="*/ 67627 w 76558"/>
                    <a:gd name="connsiteY14" fmla="*/ 50788 h 130617"/>
                    <a:gd name="connsiteX15" fmla="*/ 41568 w 76558"/>
                    <a:gd name="connsiteY15" fmla="*/ 38621 h 130617"/>
                    <a:gd name="connsiteX16" fmla="*/ 27173 w 76558"/>
                    <a:gd name="connsiteY16" fmla="*/ 42215 h 130617"/>
                    <a:gd name="connsiteX17" fmla="*/ 14144 w 76558"/>
                    <a:gd name="connsiteY17" fmla="*/ 51021 h 130617"/>
                    <a:gd name="connsiteX18" fmla="*/ 14647 w 76558"/>
                    <a:gd name="connsiteY18" fmla="*/ 35260 h 130617"/>
                    <a:gd name="connsiteX19" fmla="*/ 14647 w 76558"/>
                    <a:gd name="connsiteY19" fmla="*/ 0 h 130617"/>
                    <a:gd name="connsiteX20" fmla="*/ 0 w 76558"/>
                    <a:gd name="connsiteY20" fmla="*/ 0 h 130617"/>
                    <a:gd name="connsiteX21" fmla="*/ 0 w 76558"/>
                    <a:gd name="connsiteY21" fmla="*/ 128479 h 130617"/>
                    <a:gd name="connsiteX22" fmla="*/ 11664 w 76558"/>
                    <a:gd name="connsiteY22" fmla="*/ 128479 h 130617"/>
                    <a:gd name="connsiteX23" fmla="*/ 13029 w 76558"/>
                    <a:gd name="connsiteY23" fmla="*/ 119421 h 130617"/>
                    <a:gd name="connsiteX24" fmla="*/ 13532 w 76558"/>
                    <a:gd name="connsiteY24" fmla="*/ 119421 h 130617"/>
                    <a:gd name="connsiteX25" fmla="*/ 25951 w 76558"/>
                    <a:gd name="connsiteY25" fmla="*/ 127616 h 130617"/>
                    <a:gd name="connsiteX26" fmla="*/ 38441 w 76558"/>
                    <a:gd name="connsiteY26" fmla="*/ 130617 h 1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58" h="130617">
                      <a:moveTo>
                        <a:pt x="36087" y="118325"/>
                      </a:moveTo>
                      <a:cubicBezTo>
                        <a:pt x="33103" y="118450"/>
                        <a:pt x="29761" y="117696"/>
                        <a:pt x="26041" y="116330"/>
                      </a:cubicBezTo>
                      <a:cubicBezTo>
                        <a:pt x="22321" y="114838"/>
                        <a:pt x="18475" y="112484"/>
                        <a:pt x="14629" y="109123"/>
                      </a:cubicBezTo>
                      <a:lnTo>
                        <a:pt x="14629" y="63080"/>
                      </a:lnTo>
                      <a:cubicBezTo>
                        <a:pt x="18852" y="59234"/>
                        <a:pt x="22824" y="56125"/>
                        <a:pt x="26795" y="54148"/>
                      </a:cubicBezTo>
                      <a:cubicBezTo>
                        <a:pt x="30641" y="52046"/>
                        <a:pt x="34487" y="51039"/>
                        <a:pt x="38207" y="51039"/>
                      </a:cubicBezTo>
                      <a:cubicBezTo>
                        <a:pt x="46402" y="51165"/>
                        <a:pt x="52351" y="54148"/>
                        <a:pt x="55963" y="59971"/>
                      </a:cubicBezTo>
                      <a:cubicBezTo>
                        <a:pt x="59557" y="65812"/>
                        <a:pt x="61301" y="73629"/>
                        <a:pt x="61301" y="83424"/>
                      </a:cubicBezTo>
                      <a:cubicBezTo>
                        <a:pt x="61175" y="94476"/>
                        <a:pt x="58695" y="103031"/>
                        <a:pt x="54094" y="109123"/>
                      </a:cubicBezTo>
                      <a:cubicBezTo>
                        <a:pt x="49493" y="115216"/>
                        <a:pt x="43401" y="118199"/>
                        <a:pt x="36087" y="118325"/>
                      </a:cubicBezTo>
                      <a:close/>
                      <a:moveTo>
                        <a:pt x="38441" y="130617"/>
                      </a:moveTo>
                      <a:cubicBezTo>
                        <a:pt x="45270" y="130617"/>
                        <a:pt x="51596" y="128748"/>
                        <a:pt x="57311" y="125028"/>
                      </a:cubicBezTo>
                      <a:cubicBezTo>
                        <a:pt x="63026" y="121308"/>
                        <a:pt x="67609" y="115970"/>
                        <a:pt x="71221" y="108890"/>
                      </a:cubicBezTo>
                      <a:cubicBezTo>
                        <a:pt x="74690" y="101809"/>
                        <a:pt x="76433" y="93254"/>
                        <a:pt x="76559" y="83190"/>
                      </a:cubicBezTo>
                      <a:cubicBezTo>
                        <a:pt x="76559" y="69532"/>
                        <a:pt x="73575" y="58857"/>
                        <a:pt x="67627" y="50788"/>
                      </a:cubicBezTo>
                      <a:cubicBezTo>
                        <a:pt x="61660" y="42844"/>
                        <a:pt x="52980" y="38747"/>
                        <a:pt x="41568" y="38621"/>
                      </a:cubicBezTo>
                      <a:cubicBezTo>
                        <a:pt x="36734" y="38747"/>
                        <a:pt x="31881" y="39861"/>
                        <a:pt x="27173" y="42215"/>
                      </a:cubicBezTo>
                      <a:cubicBezTo>
                        <a:pt x="22464" y="44569"/>
                        <a:pt x="18115" y="47427"/>
                        <a:pt x="14144" y="51021"/>
                      </a:cubicBezTo>
                      <a:lnTo>
                        <a:pt x="14647" y="35260"/>
                      </a:lnTo>
                      <a:lnTo>
                        <a:pt x="14647" y="0"/>
                      </a:lnTo>
                      <a:lnTo>
                        <a:pt x="0" y="0"/>
                      </a:lnTo>
                      <a:lnTo>
                        <a:pt x="0" y="128479"/>
                      </a:lnTo>
                      <a:lnTo>
                        <a:pt x="11664" y="128479"/>
                      </a:lnTo>
                      <a:lnTo>
                        <a:pt x="13029" y="119421"/>
                      </a:lnTo>
                      <a:lnTo>
                        <a:pt x="13532" y="119421"/>
                      </a:lnTo>
                      <a:cubicBezTo>
                        <a:pt x="17378" y="123015"/>
                        <a:pt x="21602" y="125747"/>
                        <a:pt x="25951" y="127616"/>
                      </a:cubicBezTo>
                      <a:cubicBezTo>
                        <a:pt x="30120" y="129611"/>
                        <a:pt x="34344" y="130617"/>
                        <a:pt x="38441" y="130617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F107A0A8-E8CB-9036-2C29-A8C9EDAD51DF}"/>
                    </a:ext>
                  </a:extLst>
                </p:cNvPr>
                <p:cNvSpPr/>
                <p:nvPr/>
              </p:nvSpPr>
              <p:spPr>
                <a:xfrm>
                  <a:off x="9959492" y="962019"/>
                  <a:ext cx="68651" cy="91978"/>
                </a:xfrm>
                <a:custGeom>
                  <a:avLst/>
                  <a:gdLst>
                    <a:gd name="connsiteX0" fmla="*/ 29922 w 68651"/>
                    <a:gd name="connsiteY0" fmla="*/ 80171 h 91978"/>
                    <a:gd name="connsiteX1" fmla="*/ 18870 w 68651"/>
                    <a:gd name="connsiteY1" fmla="*/ 76936 h 91978"/>
                    <a:gd name="connsiteX2" fmla="*/ 14395 w 68651"/>
                    <a:gd name="connsiteY2" fmla="*/ 66135 h 91978"/>
                    <a:gd name="connsiteX3" fmla="*/ 23075 w 68651"/>
                    <a:gd name="connsiteY3" fmla="*/ 52117 h 91978"/>
                    <a:gd name="connsiteX4" fmla="*/ 53986 w 68651"/>
                    <a:gd name="connsiteY4" fmla="*/ 44048 h 91978"/>
                    <a:gd name="connsiteX5" fmla="*/ 53986 w 68651"/>
                    <a:gd name="connsiteY5" fmla="*/ 68508 h 91978"/>
                    <a:gd name="connsiteX6" fmla="*/ 41945 w 68651"/>
                    <a:gd name="connsiteY6" fmla="*/ 77188 h 91978"/>
                    <a:gd name="connsiteX7" fmla="*/ 29922 w 68651"/>
                    <a:gd name="connsiteY7" fmla="*/ 80171 h 91978"/>
                    <a:gd name="connsiteX8" fmla="*/ 25699 w 68651"/>
                    <a:gd name="connsiteY8" fmla="*/ 91978 h 91978"/>
                    <a:gd name="connsiteX9" fmla="*/ 41083 w 68651"/>
                    <a:gd name="connsiteY9" fmla="*/ 88258 h 91978"/>
                    <a:gd name="connsiteX10" fmla="*/ 54741 w 68651"/>
                    <a:gd name="connsiteY10" fmla="*/ 79452 h 91978"/>
                    <a:gd name="connsiteX11" fmla="*/ 55244 w 68651"/>
                    <a:gd name="connsiteY11" fmla="*/ 79452 h 91978"/>
                    <a:gd name="connsiteX12" fmla="*/ 56484 w 68651"/>
                    <a:gd name="connsiteY12" fmla="*/ 89876 h 91978"/>
                    <a:gd name="connsiteX13" fmla="*/ 68651 w 68651"/>
                    <a:gd name="connsiteY13" fmla="*/ 89876 h 91978"/>
                    <a:gd name="connsiteX14" fmla="*/ 68651 w 68651"/>
                    <a:gd name="connsiteY14" fmla="*/ 35997 h 91978"/>
                    <a:gd name="connsiteX15" fmla="*/ 61445 w 68651"/>
                    <a:gd name="connsiteY15" fmla="*/ 9938 h 91978"/>
                    <a:gd name="connsiteX16" fmla="*/ 38351 w 68651"/>
                    <a:gd name="connsiteY16" fmla="*/ 0 h 91978"/>
                    <a:gd name="connsiteX17" fmla="*/ 18744 w 68651"/>
                    <a:gd name="connsiteY17" fmla="*/ 3720 h 91978"/>
                    <a:gd name="connsiteX18" fmla="*/ 3720 w 68651"/>
                    <a:gd name="connsiteY18" fmla="*/ 11412 h 91978"/>
                    <a:gd name="connsiteX19" fmla="*/ 9561 w 68651"/>
                    <a:gd name="connsiteY19" fmla="*/ 21584 h 91978"/>
                    <a:gd name="connsiteX20" fmla="*/ 21476 w 68651"/>
                    <a:gd name="connsiteY20" fmla="*/ 15132 h 91978"/>
                    <a:gd name="connsiteX21" fmla="*/ 35871 w 68651"/>
                    <a:gd name="connsiteY21" fmla="*/ 12275 h 91978"/>
                    <a:gd name="connsiteX22" fmla="*/ 50266 w 68651"/>
                    <a:gd name="connsiteY22" fmla="*/ 19104 h 91978"/>
                    <a:gd name="connsiteX23" fmla="*/ 53986 w 68651"/>
                    <a:gd name="connsiteY23" fmla="*/ 34380 h 91978"/>
                    <a:gd name="connsiteX24" fmla="*/ 13029 w 68651"/>
                    <a:gd name="connsiteY24" fmla="*/ 45180 h 91978"/>
                    <a:gd name="connsiteX25" fmla="*/ 0 w 68651"/>
                    <a:gd name="connsiteY25" fmla="*/ 67160 h 91978"/>
                    <a:gd name="connsiteX26" fmla="*/ 7332 w 68651"/>
                    <a:gd name="connsiteY26" fmla="*/ 85527 h 91978"/>
                    <a:gd name="connsiteX27" fmla="*/ 25699 w 68651"/>
                    <a:gd name="connsiteY27" fmla="*/ 91978 h 9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8651" h="91978">
                      <a:moveTo>
                        <a:pt x="29922" y="80171"/>
                      </a:moveTo>
                      <a:cubicBezTo>
                        <a:pt x="25448" y="80171"/>
                        <a:pt x="21728" y="79183"/>
                        <a:pt x="18870" y="76936"/>
                      </a:cubicBezTo>
                      <a:cubicBezTo>
                        <a:pt x="16012" y="74708"/>
                        <a:pt x="14521" y="71095"/>
                        <a:pt x="14395" y="66135"/>
                      </a:cubicBezTo>
                      <a:cubicBezTo>
                        <a:pt x="14144" y="60420"/>
                        <a:pt x="17127" y="55838"/>
                        <a:pt x="23075" y="52117"/>
                      </a:cubicBezTo>
                      <a:cubicBezTo>
                        <a:pt x="29042" y="48523"/>
                        <a:pt x="39339" y="45792"/>
                        <a:pt x="53986" y="44048"/>
                      </a:cubicBezTo>
                      <a:lnTo>
                        <a:pt x="53986" y="68508"/>
                      </a:lnTo>
                      <a:cubicBezTo>
                        <a:pt x="49763" y="72353"/>
                        <a:pt x="45666" y="75211"/>
                        <a:pt x="41945" y="77188"/>
                      </a:cubicBezTo>
                      <a:cubicBezTo>
                        <a:pt x="38118" y="79183"/>
                        <a:pt x="34146" y="80171"/>
                        <a:pt x="29922" y="80171"/>
                      </a:cubicBezTo>
                      <a:close/>
                      <a:moveTo>
                        <a:pt x="25699" y="91978"/>
                      </a:moveTo>
                      <a:cubicBezTo>
                        <a:pt x="31163" y="91853"/>
                        <a:pt x="36248" y="90613"/>
                        <a:pt x="41083" y="88258"/>
                      </a:cubicBezTo>
                      <a:cubicBezTo>
                        <a:pt x="46043" y="85904"/>
                        <a:pt x="50518" y="82921"/>
                        <a:pt x="54741" y="79452"/>
                      </a:cubicBezTo>
                      <a:lnTo>
                        <a:pt x="55244" y="79452"/>
                      </a:lnTo>
                      <a:lnTo>
                        <a:pt x="56484" y="89876"/>
                      </a:lnTo>
                      <a:lnTo>
                        <a:pt x="68651" y="89876"/>
                      </a:lnTo>
                      <a:lnTo>
                        <a:pt x="68651" y="35997"/>
                      </a:lnTo>
                      <a:cubicBezTo>
                        <a:pt x="68651" y="24945"/>
                        <a:pt x="66297" y="16264"/>
                        <a:pt x="61445" y="9938"/>
                      </a:cubicBezTo>
                      <a:cubicBezTo>
                        <a:pt x="56610" y="3486"/>
                        <a:pt x="48900" y="126"/>
                        <a:pt x="38351" y="0"/>
                      </a:cubicBezTo>
                      <a:cubicBezTo>
                        <a:pt x="31145" y="126"/>
                        <a:pt x="24693" y="1366"/>
                        <a:pt x="18744" y="3720"/>
                      </a:cubicBezTo>
                      <a:cubicBezTo>
                        <a:pt x="12903" y="6200"/>
                        <a:pt x="7818" y="8680"/>
                        <a:pt x="3720" y="11412"/>
                      </a:cubicBezTo>
                      <a:lnTo>
                        <a:pt x="9561" y="21584"/>
                      </a:lnTo>
                      <a:cubicBezTo>
                        <a:pt x="13029" y="19104"/>
                        <a:pt x="17001" y="16983"/>
                        <a:pt x="21476" y="15132"/>
                      </a:cubicBezTo>
                      <a:cubicBezTo>
                        <a:pt x="25951" y="13263"/>
                        <a:pt x="30785" y="12275"/>
                        <a:pt x="35871" y="12275"/>
                      </a:cubicBezTo>
                      <a:cubicBezTo>
                        <a:pt x="42952" y="12400"/>
                        <a:pt x="47660" y="14755"/>
                        <a:pt x="50266" y="19104"/>
                      </a:cubicBezTo>
                      <a:cubicBezTo>
                        <a:pt x="52872" y="23327"/>
                        <a:pt x="54112" y="28413"/>
                        <a:pt x="53986" y="34380"/>
                      </a:cubicBezTo>
                      <a:cubicBezTo>
                        <a:pt x="35368" y="36374"/>
                        <a:pt x="21710" y="39969"/>
                        <a:pt x="13029" y="45180"/>
                      </a:cubicBezTo>
                      <a:cubicBezTo>
                        <a:pt x="4349" y="50392"/>
                        <a:pt x="0" y="57725"/>
                        <a:pt x="0" y="67160"/>
                      </a:cubicBezTo>
                      <a:cubicBezTo>
                        <a:pt x="251" y="75103"/>
                        <a:pt x="2606" y="81177"/>
                        <a:pt x="7332" y="85527"/>
                      </a:cubicBezTo>
                      <a:cubicBezTo>
                        <a:pt x="12059" y="89732"/>
                        <a:pt x="18259" y="91853"/>
                        <a:pt x="25699" y="91978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7D974A47-522C-A6D9-BAFC-5EF1625E71FD}"/>
                    </a:ext>
                  </a:extLst>
                </p:cNvPr>
                <p:cNvSpPr/>
                <p:nvPr/>
              </p:nvSpPr>
              <p:spPr>
                <a:xfrm>
                  <a:off x="10057249" y="962055"/>
                  <a:ext cx="70017" cy="89857"/>
                </a:xfrm>
                <a:custGeom>
                  <a:avLst/>
                  <a:gdLst>
                    <a:gd name="connsiteX0" fmla="*/ 0 w 70017"/>
                    <a:gd name="connsiteY0" fmla="*/ 89822 h 89857"/>
                    <a:gd name="connsiteX1" fmla="*/ 14647 w 70017"/>
                    <a:gd name="connsiteY1" fmla="*/ 89822 h 89857"/>
                    <a:gd name="connsiteX2" fmla="*/ 14647 w 70017"/>
                    <a:gd name="connsiteY2" fmla="*/ 26274 h 89857"/>
                    <a:gd name="connsiteX3" fmla="*/ 26562 w 70017"/>
                    <a:gd name="connsiteY3" fmla="*/ 16228 h 89857"/>
                    <a:gd name="connsiteX4" fmla="*/ 38729 w 70017"/>
                    <a:gd name="connsiteY4" fmla="*/ 12886 h 89857"/>
                    <a:gd name="connsiteX5" fmla="*/ 51399 w 70017"/>
                    <a:gd name="connsiteY5" fmla="*/ 18349 h 89857"/>
                    <a:gd name="connsiteX6" fmla="*/ 55370 w 70017"/>
                    <a:gd name="connsiteY6" fmla="*/ 36231 h 89857"/>
                    <a:gd name="connsiteX7" fmla="*/ 55370 w 70017"/>
                    <a:gd name="connsiteY7" fmla="*/ 89858 h 89857"/>
                    <a:gd name="connsiteX8" fmla="*/ 70017 w 70017"/>
                    <a:gd name="connsiteY8" fmla="*/ 89858 h 89857"/>
                    <a:gd name="connsiteX9" fmla="*/ 70017 w 70017"/>
                    <a:gd name="connsiteY9" fmla="*/ 34380 h 89857"/>
                    <a:gd name="connsiteX10" fmla="*/ 63439 w 70017"/>
                    <a:gd name="connsiteY10" fmla="*/ 8806 h 89857"/>
                    <a:gd name="connsiteX11" fmla="*/ 43203 w 70017"/>
                    <a:gd name="connsiteY11" fmla="*/ 0 h 89857"/>
                    <a:gd name="connsiteX12" fmla="*/ 27191 w 70017"/>
                    <a:gd name="connsiteY12" fmla="*/ 4349 h 89857"/>
                    <a:gd name="connsiteX13" fmla="*/ 13784 w 70017"/>
                    <a:gd name="connsiteY13" fmla="*/ 14773 h 89857"/>
                    <a:gd name="connsiteX14" fmla="*/ 13281 w 70017"/>
                    <a:gd name="connsiteY14" fmla="*/ 14773 h 89857"/>
                    <a:gd name="connsiteX15" fmla="*/ 12041 w 70017"/>
                    <a:gd name="connsiteY15" fmla="*/ 2229 h 89857"/>
                    <a:gd name="connsiteX16" fmla="*/ 0 w 70017"/>
                    <a:gd name="connsiteY16" fmla="*/ 2229 h 89857"/>
                    <a:gd name="connsiteX17" fmla="*/ 0 w 70017"/>
                    <a:gd name="connsiteY17" fmla="*/ 89822 h 89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017" h="89857">
                      <a:moveTo>
                        <a:pt x="0" y="89822"/>
                      </a:moveTo>
                      <a:lnTo>
                        <a:pt x="14647" y="89822"/>
                      </a:lnTo>
                      <a:lnTo>
                        <a:pt x="14647" y="26274"/>
                      </a:lnTo>
                      <a:cubicBezTo>
                        <a:pt x="18996" y="21799"/>
                        <a:pt x="22967" y="18457"/>
                        <a:pt x="26562" y="16228"/>
                      </a:cubicBezTo>
                      <a:cubicBezTo>
                        <a:pt x="30282" y="14000"/>
                        <a:pt x="34254" y="12886"/>
                        <a:pt x="38729" y="12886"/>
                      </a:cubicBezTo>
                      <a:cubicBezTo>
                        <a:pt x="44444" y="12760"/>
                        <a:pt x="48667" y="14629"/>
                        <a:pt x="51399" y="18349"/>
                      </a:cubicBezTo>
                      <a:cubicBezTo>
                        <a:pt x="54004" y="22069"/>
                        <a:pt x="55370" y="28036"/>
                        <a:pt x="55370" y="36231"/>
                      </a:cubicBezTo>
                      <a:lnTo>
                        <a:pt x="55370" y="89858"/>
                      </a:lnTo>
                      <a:lnTo>
                        <a:pt x="70017" y="89858"/>
                      </a:lnTo>
                      <a:lnTo>
                        <a:pt x="70017" y="34380"/>
                      </a:lnTo>
                      <a:cubicBezTo>
                        <a:pt x="70017" y="23076"/>
                        <a:pt x="67914" y="14521"/>
                        <a:pt x="63439" y="8806"/>
                      </a:cubicBezTo>
                      <a:cubicBezTo>
                        <a:pt x="59090" y="2965"/>
                        <a:pt x="52387" y="0"/>
                        <a:pt x="43203" y="0"/>
                      </a:cubicBezTo>
                      <a:cubicBezTo>
                        <a:pt x="37237" y="126"/>
                        <a:pt x="31899" y="1492"/>
                        <a:pt x="27191" y="4349"/>
                      </a:cubicBezTo>
                      <a:cubicBezTo>
                        <a:pt x="22482" y="7081"/>
                        <a:pt x="18007" y="10549"/>
                        <a:pt x="13784" y="14773"/>
                      </a:cubicBezTo>
                      <a:lnTo>
                        <a:pt x="13281" y="14773"/>
                      </a:lnTo>
                      <a:lnTo>
                        <a:pt x="12041" y="2229"/>
                      </a:lnTo>
                      <a:lnTo>
                        <a:pt x="0" y="2229"/>
                      </a:lnTo>
                      <a:lnTo>
                        <a:pt x="0" y="89822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7B13995B-738E-ACBD-B6BE-0426C80CF74F}"/>
                  </a:ext>
                </a:extLst>
              </p:cNvPr>
              <p:cNvGrpSpPr/>
              <p:nvPr userDrawn="1"/>
            </p:nvGrpSpPr>
            <p:grpSpPr>
              <a:xfrm>
                <a:off x="3550756" y="3868116"/>
                <a:ext cx="359700" cy="92032"/>
                <a:chOff x="10146307" y="961965"/>
                <a:chExt cx="359700" cy="92032"/>
              </a:xfrm>
            </p:grpSpPr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7A556163-D721-AE68-9072-3045DC967237}"/>
                    </a:ext>
                  </a:extLst>
                </p:cNvPr>
                <p:cNvSpPr/>
                <p:nvPr/>
              </p:nvSpPr>
              <p:spPr>
                <a:xfrm>
                  <a:off x="10146307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9" y="22482"/>
                        <a:pt x="16139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39" y="1132"/>
                        <a:pt x="13641" y="0"/>
                        <a:pt x="10675" y="0"/>
                      </a:cubicBezTo>
                      <a:cubicBezTo>
                        <a:pt x="7710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B5F5FDC2-9A70-F050-F49A-B60AFBAC9CD1}"/>
                    </a:ext>
                  </a:extLst>
                </p:cNvPr>
                <p:cNvSpPr/>
                <p:nvPr/>
              </p:nvSpPr>
              <p:spPr>
                <a:xfrm>
                  <a:off x="10192350" y="961965"/>
                  <a:ext cx="69388" cy="92032"/>
                </a:xfrm>
                <a:custGeom>
                  <a:avLst/>
                  <a:gdLst>
                    <a:gd name="connsiteX0" fmla="*/ 41209 w 69388"/>
                    <a:gd name="connsiteY0" fmla="*/ 92032 h 92032"/>
                    <a:gd name="connsiteX1" fmla="*/ 56359 w 69388"/>
                    <a:gd name="connsiteY1" fmla="*/ 89049 h 92032"/>
                    <a:gd name="connsiteX2" fmla="*/ 69388 w 69388"/>
                    <a:gd name="connsiteY2" fmla="*/ 80854 h 92032"/>
                    <a:gd name="connsiteX3" fmla="*/ 63188 w 69388"/>
                    <a:gd name="connsiteY3" fmla="*/ 71042 h 92032"/>
                    <a:gd name="connsiteX4" fmla="*/ 53753 w 69388"/>
                    <a:gd name="connsiteY4" fmla="*/ 77242 h 92032"/>
                    <a:gd name="connsiteX5" fmla="*/ 42449 w 69388"/>
                    <a:gd name="connsiteY5" fmla="*/ 79722 h 92032"/>
                    <a:gd name="connsiteX6" fmla="*/ 22842 w 69388"/>
                    <a:gd name="connsiteY6" fmla="*/ 70538 h 92032"/>
                    <a:gd name="connsiteX7" fmla="*/ 15402 w 69388"/>
                    <a:gd name="connsiteY7" fmla="*/ 46205 h 92032"/>
                    <a:gd name="connsiteX8" fmla="*/ 23094 w 69388"/>
                    <a:gd name="connsiteY8" fmla="*/ 21620 h 92032"/>
                    <a:gd name="connsiteX9" fmla="*/ 42826 w 69388"/>
                    <a:gd name="connsiteY9" fmla="*/ 12311 h 92032"/>
                    <a:gd name="connsiteX10" fmla="*/ 52261 w 69388"/>
                    <a:gd name="connsiteY10" fmla="*/ 14413 h 92032"/>
                    <a:gd name="connsiteX11" fmla="*/ 60331 w 69388"/>
                    <a:gd name="connsiteY11" fmla="*/ 20128 h 92032"/>
                    <a:gd name="connsiteX12" fmla="*/ 68022 w 69388"/>
                    <a:gd name="connsiteY12" fmla="*/ 10316 h 92032"/>
                    <a:gd name="connsiteX13" fmla="*/ 57096 w 69388"/>
                    <a:gd name="connsiteY13" fmla="*/ 3109 h 92032"/>
                    <a:gd name="connsiteX14" fmla="*/ 42323 w 69388"/>
                    <a:gd name="connsiteY14" fmla="*/ 0 h 92032"/>
                    <a:gd name="connsiteX15" fmla="*/ 21350 w 69388"/>
                    <a:gd name="connsiteY15" fmla="*/ 5463 h 92032"/>
                    <a:gd name="connsiteX16" fmla="*/ 5967 w 69388"/>
                    <a:gd name="connsiteY16" fmla="*/ 21224 h 92032"/>
                    <a:gd name="connsiteX17" fmla="*/ 0 w 69388"/>
                    <a:gd name="connsiteY17" fmla="*/ 46169 h 92032"/>
                    <a:gd name="connsiteX18" fmla="*/ 11915 w 69388"/>
                    <a:gd name="connsiteY18" fmla="*/ 79937 h 92032"/>
                    <a:gd name="connsiteX19" fmla="*/ 41209 w 69388"/>
                    <a:gd name="connsiteY19" fmla="*/ 92032 h 9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9388" h="92032">
                      <a:moveTo>
                        <a:pt x="41209" y="92032"/>
                      </a:moveTo>
                      <a:cubicBezTo>
                        <a:pt x="46421" y="92032"/>
                        <a:pt x="51506" y="91044"/>
                        <a:pt x="56359" y="89049"/>
                      </a:cubicBezTo>
                      <a:cubicBezTo>
                        <a:pt x="61193" y="87180"/>
                        <a:pt x="65542" y="84448"/>
                        <a:pt x="69388" y="80854"/>
                      </a:cubicBezTo>
                      <a:lnTo>
                        <a:pt x="63188" y="71042"/>
                      </a:lnTo>
                      <a:cubicBezTo>
                        <a:pt x="60331" y="73647"/>
                        <a:pt x="57222" y="75642"/>
                        <a:pt x="53753" y="77242"/>
                      </a:cubicBezTo>
                      <a:cubicBezTo>
                        <a:pt x="50285" y="78859"/>
                        <a:pt x="46546" y="79722"/>
                        <a:pt x="42449" y="79722"/>
                      </a:cubicBezTo>
                      <a:cubicBezTo>
                        <a:pt x="34254" y="79596"/>
                        <a:pt x="27676" y="76487"/>
                        <a:pt x="22842" y="70538"/>
                      </a:cubicBezTo>
                      <a:cubicBezTo>
                        <a:pt x="18008" y="64464"/>
                        <a:pt x="15527" y="56395"/>
                        <a:pt x="15402" y="46205"/>
                      </a:cubicBezTo>
                      <a:cubicBezTo>
                        <a:pt x="15527" y="35907"/>
                        <a:pt x="18133" y="27712"/>
                        <a:pt x="23094" y="21620"/>
                      </a:cubicBezTo>
                      <a:cubicBezTo>
                        <a:pt x="28179" y="15545"/>
                        <a:pt x="34757" y="12436"/>
                        <a:pt x="42826" y="12311"/>
                      </a:cubicBezTo>
                      <a:cubicBezTo>
                        <a:pt x="46295" y="12311"/>
                        <a:pt x="49530" y="13047"/>
                        <a:pt x="52261" y="14413"/>
                      </a:cubicBezTo>
                      <a:cubicBezTo>
                        <a:pt x="55119" y="15905"/>
                        <a:pt x="57850" y="17756"/>
                        <a:pt x="60331" y="20128"/>
                      </a:cubicBezTo>
                      <a:lnTo>
                        <a:pt x="68022" y="10316"/>
                      </a:lnTo>
                      <a:cubicBezTo>
                        <a:pt x="64787" y="7458"/>
                        <a:pt x="61193" y="5104"/>
                        <a:pt x="57096" y="3109"/>
                      </a:cubicBezTo>
                      <a:cubicBezTo>
                        <a:pt x="52872" y="1114"/>
                        <a:pt x="48038" y="126"/>
                        <a:pt x="42323" y="0"/>
                      </a:cubicBezTo>
                      <a:cubicBezTo>
                        <a:pt x="34757" y="0"/>
                        <a:pt x="27802" y="1869"/>
                        <a:pt x="21350" y="5463"/>
                      </a:cubicBezTo>
                      <a:cubicBezTo>
                        <a:pt x="15024" y="9058"/>
                        <a:pt x="9938" y="14269"/>
                        <a:pt x="5967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252" y="60690"/>
                        <a:pt x="4223" y="71994"/>
                        <a:pt x="11915" y="79937"/>
                      </a:cubicBezTo>
                      <a:cubicBezTo>
                        <a:pt x="19499" y="87935"/>
                        <a:pt x="29294" y="91906"/>
                        <a:pt x="41209" y="92032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AA099248-1CF1-EB60-4EDC-F13AF85B4E29}"/>
                    </a:ext>
                  </a:extLst>
                </p:cNvPr>
                <p:cNvSpPr/>
                <p:nvPr/>
              </p:nvSpPr>
              <p:spPr>
                <a:xfrm>
                  <a:off x="10279225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91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73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33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391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59050F47-0621-336E-4DD3-B8DC1273BC6F}"/>
                    </a:ext>
                  </a:extLst>
                </p:cNvPr>
                <p:cNvSpPr/>
                <p:nvPr/>
              </p:nvSpPr>
              <p:spPr>
                <a:xfrm>
                  <a:off x="10385203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8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8" y="4727"/>
                      </a:cubicBezTo>
                      <a:cubicBezTo>
                        <a:pt x="74384" y="7710"/>
                        <a:pt x="69783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</p:grp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C87770F5-089B-B30F-292E-607E8D099FEB}"/>
                  </a:ext>
                </a:extLst>
              </p:cNvPr>
              <p:cNvSpPr/>
              <p:nvPr userDrawn="1"/>
            </p:nvSpPr>
            <p:spPr>
              <a:xfrm>
                <a:off x="1086173" y="3300162"/>
                <a:ext cx="781977" cy="781959"/>
              </a:xfrm>
              <a:custGeom>
                <a:avLst/>
                <a:gdLst>
                  <a:gd name="connsiteX0" fmla="*/ 0 w 781977"/>
                  <a:gd name="connsiteY0" fmla="*/ 390989 h 781959"/>
                  <a:gd name="connsiteX1" fmla="*/ 34757 w 781977"/>
                  <a:gd name="connsiteY1" fmla="*/ 552355 h 781959"/>
                  <a:gd name="connsiteX2" fmla="*/ 114820 w 781977"/>
                  <a:gd name="connsiteY2" fmla="*/ 552355 h 781959"/>
                  <a:gd name="connsiteX3" fmla="*/ 266877 w 781977"/>
                  <a:gd name="connsiteY3" fmla="*/ 552355 h 781959"/>
                  <a:gd name="connsiteX4" fmla="*/ 341351 w 781977"/>
                  <a:gd name="connsiteY4" fmla="*/ 465463 h 781959"/>
                  <a:gd name="connsiteX5" fmla="*/ 179985 w 781977"/>
                  <a:gd name="connsiteY5" fmla="*/ 378570 h 781959"/>
                  <a:gd name="connsiteX6" fmla="*/ 179985 w 781977"/>
                  <a:gd name="connsiteY6" fmla="*/ 204786 h 781959"/>
                  <a:gd name="connsiteX7" fmla="*/ 440644 w 781977"/>
                  <a:gd name="connsiteY7" fmla="*/ 204786 h 781959"/>
                  <a:gd name="connsiteX8" fmla="*/ 440644 w 781977"/>
                  <a:gd name="connsiteY8" fmla="*/ 242023 h 781959"/>
                  <a:gd name="connsiteX9" fmla="*/ 217222 w 781977"/>
                  <a:gd name="connsiteY9" fmla="*/ 242023 h 781959"/>
                  <a:gd name="connsiteX10" fmla="*/ 217222 w 781977"/>
                  <a:gd name="connsiteY10" fmla="*/ 341316 h 781959"/>
                  <a:gd name="connsiteX11" fmla="*/ 378588 w 781977"/>
                  <a:gd name="connsiteY11" fmla="*/ 465445 h 781959"/>
                  <a:gd name="connsiteX12" fmla="*/ 126484 w 781977"/>
                  <a:gd name="connsiteY12" fmla="*/ 597140 h 781959"/>
                  <a:gd name="connsiteX13" fmla="*/ 58461 w 781977"/>
                  <a:gd name="connsiteY13" fmla="*/ 596763 h 781959"/>
                  <a:gd name="connsiteX14" fmla="*/ 390989 w 781977"/>
                  <a:gd name="connsiteY14" fmla="*/ 781960 h 781959"/>
                  <a:gd name="connsiteX15" fmla="*/ 722150 w 781977"/>
                  <a:gd name="connsiteY15" fmla="*/ 598758 h 781959"/>
                  <a:gd name="connsiteX16" fmla="*/ 692731 w 781977"/>
                  <a:gd name="connsiteY16" fmla="*/ 599387 h 781959"/>
                  <a:gd name="connsiteX17" fmla="*/ 539937 w 781977"/>
                  <a:gd name="connsiteY17" fmla="*/ 539937 h 781959"/>
                  <a:gd name="connsiteX18" fmla="*/ 539937 w 781977"/>
                  <a:gd name="connsiteY18" fmla="*/ 229640 h 781959"/>
                  <a:gd name="connsiteX19" fmla="*/ 465463 w 781977"/>
                  <a:gd name="connsiteY19" fmla="*/ 242059 h 781959"/>
                  <a:gd name="connsiteX20" fmla="*/ 465463 w 781977"/>
                  <a:gd name="connsiteY20" fmla="*/ 204822 h 781959"/>
                  <a:gd name="connsiteX21" fmla="*/ 589592 w 781977"/>
                  <a:gd name="connsiteY21" fmla="*/ 167585 h 781959"/>
                  <a:gd name="connsiteX22" fmla="*/ 589592 w 781977"/>
                  <a:gd name="connsiteY22" fmla="*/ 530771 h 781959"/>
                  <a:gd name="connsiteX23" fmla="*/ 618634 w 781977"/>
                  <a:gd name="connsiteY23" fmla="*/ 552373 h 781959"/>
                  <a:gd name="connsiteX24" fmla="*/ 705149 w 781977"/>
                  <a:gd name="connsiteY24" fmla="*/ 552373 h 781959"/>
                  <a:gd name="connsiteX25" fmla="*/ 747220 w 781977"/>
                  <a:gd name="connsiteY25" fmla="*/ 552373 h 781959"/>
                  <a:gd name="connsiteX26" fmla="*/ 781977 w 781977"/>
                  <a:gd name="connsiteY26" fmla="*/ 391007 h 781959"/>
                  <a:gd name="connsiteX27" fmla="*/ 390989 w 781977"/>
                  <a:gd name="connsiteY27" fmla="*/ 0 h 781959"/>
                  <a:gd name="connsiteX28" fmla="*/ 0 w 781977"/>
                  <a:gd name="connsiteY28" fmla="*/ 390989 h 78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81977" h="781959">
                    <a:moveTo>
                      <a:pt x="0" y="390989"/>
                    </a:moveTo>
                    <a:cubicBezTo>
                      <a:pt x="0" y="448588"/>
                      <a:pt x="12418" y="503203"/>
                      <a:pt x="34757" y="552355"/>
                    </a:cubicBezTo>
                    <a:lnTo>
                      <a:pt x="114820" y="552355"/>
                    </a:lnTo>
                    <a:lnTo>
                      <a:pt x="266877" y="552355"/>
                    </a:lnTo>
                    <a:cubicBezTo>
                      <a:pt x="336769" y="530628"/>
                      <a:pt x="341351" y="490300"/>
                      <a:pt x="341351" y="465463"/>
                    </a:cubicBezTo>
                    <a:cubicBezTo>
                      <a:pt x="341351" y="378570"/>
                      <a:pt x="254459" y="366170"/>
                      <a:pt x="179985" y="378570"/>
                    </a:cubicBezTo>
                    <a:lnTo>
                      <a:pt x="179985" y="204786"/>
                    </a:lnTo>
                    <a:lnTo>
                      <a:pt x="440644" y="204786"/>
                    </a:lnTo>
                    <a:lnTo>
                      <a:pt x="440644" y="242023"/>
                    </a:lnTo>
                    <a:lnTo>
                      <a:pt x="217222" y="242023"/>
                    </a:lnTo>
                    <a:lnTo>
                      <a:pt x="217222" y="341316"/>
                    </a:lnTo>
                    <a:cubicBezTo>
                      <a:pt x="339860" y="342807"/>
                      <a:pt x="377097" y="383153"/>
                      <a:pt x="378588" y="465445"/>
                    </a:cubicBezTo>
                    <a:cubicBezTo>
                      <a:pt x="381320" y="608444"/>
                      <a:pt x="235589" y="599369"/>
                      <a:pt x="126484" y="597140"/>
                    </a:cubicBezTo>
                    <a:cubicBezTo>
                      <a:pt x="120032" y="597015"/>
                      <a:pt x="82795" y="596889"/>
                      <a:pt x="58461" y="596763"/>
                    </a:cubicBezTo>
                    <a:cubicBezTo>
                      <a:pt x="127472" y="707989"/>
                      <a:pt x="250613" y="781960"/>
                      <a:pt x="390989" y="781960"/>
                    </a:cubicBezTo>
                    <a:cubicBezTo>
                      <a:pt x="530502" y="781960"/>
                      <a:pt x="653014" y="708851"/>
                      <a:pt x="722150" y="598758"/>
                    </a:cubicBezTo>
                    <a:cubicBezTo>
                      <a:pt x="712463" y="599135"/>
                      <a:pt x="702669" y="599261"/>
                      <a:pt x="692731" y="599387"/>
                    </a:cubicBezTo>
                    <a:cubicBezTo>
                      <a:pt x="616765" y="599513"/>
                      <a:pt x="539937" y="588838"/>
                      <a:pt x="539937" y="539937"/>
                    </a:cubicBezTo>
                    <a:lnTo>
                      <a:pt x="539937" y="229640"/>
                    </a:lnTo>
                    <a:cubicBezTo>
                      <a:pt x="511632" y="234241"/>
                      <a:pt x="499968" y="237332"/>
                      <a:pt x="465463" y="242059"/>
                    </a:cubicBezTo>
                    <a:lnTo>
                      <a:pt x="465463" y="204822"/>
                    </a:lnTo>
                    <a:cubicBezTo>
                      <a:pt x="500345" y="192781"/>
                      <a:pt x="527518" y="183094"/>
                      <a:pt x="589592" y="167585"/>
                    </a:cubicBezTo>
                    <a:lnTo>
                      <a:pt x="589592" y="530771"/>
                    </a:lnTo>
                    <a:cubicBezTo>
                      <a:pt x="594552" y="542812"/>
                      <a:pt x="596547" y="550756"/>
                      <a:pt x="618634" y="552373"/>
                    </a:cubicBezTo>
                    <a:lnTo>
                      <a:pt x="705149" y="552373"/>
                    </a:lnTo>
                    <a:lnTo>
                      <a:pt x="747220" y="552373"/>
                    </a:lnTo>
                    <a:cubicBezTo>
                      <a:pt x="769559" y="503221"/>
                      <a:pt x="781977" y="448480"/>
                      <a:pt x="781977" y="391007"/>
                    </a:cubicBezTo>
                    <a:cubicBezTo>
                      <a:pt x="781995" y="175025"/>
                      <a:pt x="606971" y="0"/>
                      <a:pt x="390989" y="0"/>
                    </a:cubicBezTo>
                    <a:cubicBezTo>
                      <a:pt x="175007" y="0"/>
                      <a:pt x="0" y="175025"/>
                      <a:pt x="0" y="390989"/>
                    </a:cubicBezTo>
                    <a:close/>
                  </a:path>
                </a:pathLst>
              </a:custGeom>
              <a:solidFill>
                <a:srgbClr val="FF52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" name="矩形 7">
              <a:hlinkClick r:id="rId2"/>
              <a:extLst>
                <a:ext uri="{FF2B5EF4-FFF2-40B4-BE49-F238E27FC236}">
                  <a16:creationId xmlns:a16="http://schemas.microsoft.com/office/drawing/2014/main" id="{7EBE6C0E-6A20-538B-3A17-0396506413C5}"/>
                </a:ext>
              </a:extLst>
            </p:cNvPr>
            <p:cNvSpPr/>
            <p:nvPr userDrawn="1"/>
          </p:nvSpPr>
          <p:spPr>
            <a:xfrm>
              <a:off x="870547" y="7238685"/>
              <a:ext cx="3333750" cy="114300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755E9D02-03E4-2FEA-BE57-F9CC76BFC8A1}"/>
              </a:ext>
            </a:extLst>
          </p:cNvPr>
          <p:cNvSpPr/>
          <p:nvPr userDrawn="1"/>
        </p:nvSpPr>
        <p:spPr>
          <a:xfrm>
            <a:off x="2" y="3832097"/>
            <a:ext cx="12195175" cy="3022731"/>
          </a:xfrm>
          <a:custGeom>
            <a:avLst/>
            <a:gdLst>
              <a:gd name="connsiteX0" fmla="*/ 7975600 w 12192000"/>
              <a:gd name="connsiteY0" fmla="*/ 1366 h 3023966"/>
              <a:gd name="connsiteX1" fmla="*/ 11319470 w 12192000"/>
              <a:gd name="connsiteY1" fmla="*/ 330723 h 3023966"/>
              <a:gd name="connsiteX2" fmla="*/ 12192000 w 12192000"/>
              <a:gd name="connsiteY2" fmla="*/ 498201 h 3023966"/>
              <a:gd name="connsiteX3" fmla="*/ 12192000 w 12192000"/>
              <a:gd name="connsiteY3" fmla="*/ 3023966 h 3023966"/>
              <a:gd name="connsiteX4" fmla="*/ 0 w 12192000"/>
              <a:gd name="connsiteY4" fmla="*/ 3023966 h 3023966"/>
              <a:gd name="connsiteX5" fmla="*/ 0 w 12192000"/>
              <a:gd name="connsiteY5" fmla="*/ 376472 h 3023966"/>
              <a:gd name="connsiteX6" fmla="*/ 345926 w 12192000"/>
              <a:gd name="connsiteY6" fmla="*/ 450479 h 3023966"/>
              <a:gd name="connsiteX7" fmla="*/ 2908300 w 12192000"/>
              <a:gd name="connsiteY7" fmla="*/ 674466 h 3023966"/>
              <a:gd name="connsiteX8" fmla="*/ 7975600 w 12192000"/>
              <a:gd name="connsiteY8" fmla="*/ 1366 h 302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23966">
                <a:moveTo>
                  <a:pt x="7975600" y="1366"/>
                </a:moveTo>
                <a:cubicBezTo>
                  <a:pt x="9159875" y="-16096"/>
                  <a:pt x="10251281" y="136105"/>
                  <a:pt x="11319470" y="330723"/>
                </a:cubicBezTo>
                <a:lnTo>
                  <a:pt x="12192000" y="498201"/>
                </a:lnTo>
                <a:lnTo>
                  <a:pt x="12192000" y="3023966"/>
                </a:lnTo>
                <a:lnTo>
                  <a:pt x="0" y="3023966"/>
                </a:lnTo>
                <a:lnTo>
                  <a:pt x="0" y="376472"/>
                </a:lnTo>
                <a:lnTo>
                  <a:pt x="345926" y="450479"/>
                </a:lnTo>
                <a:cubicBezTo>
                  <a:pt x="1074142" y="599258"/>
                  <a:pt x="1865313" y="710978"/>
                  <a:pt x="2908300" y="674466"/>
                </a:cubicBezTo>
                <a:cubicBezTo>
                  <a:pt x="4298950" y="625783"/>
                  <a:pt x="6396567" y="24649"/>
                  <a:pt x="7975600" y="1366"/>
                </a:cubicBezTo>
                <a:close/>
              </a:path>
            </a:pathLst>
          </a:custGeom>
          <a:solidFill>
            <a:srgbClr val="00339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703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747392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1987F64C-DF0A-3241-5483-D285F24EA6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1354FE4-A695-15D0-2D2A-0ED7DE4C61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1605CCA-4952-CD30-48E5-0B237192976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6317D9-8DF1-442C-81EE-61DC10047038}" type="datetimeFigureOut">
              <a:rPr lang="zh-CN" altLang="en-US" smtClean="0"/>
              <a:t>2023/12/21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207B977-8399-2827-D8BF-179E8CB9C55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28B3C9C-8C4C-399B-9B73-2BE9DAD4E0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23E828B-51CC-4E87-8CD5-C35F813A2D5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12702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60" r:id="rId3"/>
    <p:sldLayoutId id="2147483661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png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png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 descr="D:\51PPT模板网\51pptmoban.com\图片.jpg">
            <a:extLst>
              <a:ext uri="{FF2B5EF4-FFF2-40B4-BE49-F238E27FC236}">
                <a16:creationId xmlns:a16="http://schemas.microsoft.com/office/drawing/2014/main" id="{1C9D6294-8D43-89C4-F350-D95B806C56E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86192" y="-1"/>
            <a:ext cx="6810866" cy="6858000"/>
          </a:xfrm>
          <a:prstGeom prst="rect">
            <a:avLst/>
          </a:prstGeom>
        </p:spPr>
      </p:pic>
      <p:grpSp>
        <p:nvGrpSpPr>
          <p:cNvPr id="93" name="图形 4">
            <a:extLst>
              <a:ext uri="{FF2B5EF4-FFF2-40B4-BE49-F238E27FC236}">
                <a16:creationId xmlns:a16="http://schemas.microsoft.com/office/drawing/2014/main" id="{9428BC32-711E-72E5-22D1-0CA51A4BA3C9}"/>
              </a:ext>
            </a:extLst>
          </p:cNvPr>
          <p:cNvGrpSpPr/>
          <p:nvPr/>
        </p:nvGrpSpPr>
        <p:grpSpPr>
          <a:xfrm flipH="1">
            <a:off x="9191625" y="5900408"/>
            <a:ext cx="5147376" cy="1346857"/>
            <a:chOff x="5613747" y="4236624"/>
            <a:chExt cx="1390926" cy="544955"/>
          </a:xfrm>
          <a:gradFill>
            <a:gsLst>
              <a:gs pos="0">
                <a:schemeClr val="bg1">
                  <a:lumMod val="75000"/>
                  <a:alpha val="52000"/>
                </a:schemeClr>
              </a:gs>
              <a:gs pos="64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E657AA84-74EE-9052-80FD-E448337219E2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8599E37-A116-46B5-4FC6-CD3403330ADB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7236E26B-6AA2-4C7D-CAC7-47AA8528789D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8338872E-C0A4-4822-DD48-40B9754ABAA4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C75CDDBC-5B55-91B7-4593-FA4A18C9FFD7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D7FAE14D-D8A4-8610-BF9E-DE9C0D038A29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A3A89200-4ECF-1AD4-B8FB-5F5965973398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8E9FD042-1DBE-B7E4-6A85-1E2BDA8E809A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CDF790DC-688A-E781-1C8F-EF3D4F0FDCAB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77D470D2-625C-7617-011B-D1CB85C835E3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DF118B3C-D6D6-BDED-5AAB-89F1C9963053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299EF1F0-E984-047F-F635-5699025BCC6C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9301EA6-9723-8660-3612-39699D5F1A32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03082836-7F36-81FF-8434-94494EEF830A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EA08C5-B249-7B29-83A8-4D1A7D7ECFA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12282906-EFC3-65B9-C142-9859C194E831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8E730211-39A1-9A5F-1251-91182DB5B5F4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24EBD689-D08C-F4BF-DF6A-16C68ACBAB62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38A763D9-9C18-7309-9629-8075EB33C08C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2A8D3ADF-7391-E992-883C-8D26C830C6D4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6358C46-F598-B076-3367-EE54E8BA20C3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C53837DA-CF95-B820-7893-6B78239CE26F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8B7647BE-E22A-CC60-C104-58EA2A7E7599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55F0562-280E-FB9B-955A-351419845DB8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29D68B99-AA11-E143-9F0D-00BCDD6619BD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DF8AB4D3-2662-C1DA-BBC6-518CCC544DD3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B224C266-3F01-6DF2-F8F7-64B450FA3B76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9D155561-B898-8BDF-657B-D86ED94D477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612176DB-2A3F-03D2-F118-448E87E559E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4F455A78-460B-3057-8F87-C27FD1C3EEC9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7018EA2-80D9-648E-E746-4A8E3202EED7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E3647EC1-96C6-4C4C-333F-A4AFE03C4FD9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CF0EE71A-BB49-04ED-5837-FFE094048215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5CC14EC6-107B-157C-FC1C-8511C0A94C2C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A9951E7C-0CDB-71F7-A92B-96AA939CDCC3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A9DFA248-3FD7-8A95-CA8C-399FA63E513F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C7F35FEB-DC9C-A899-CE1B-908618963168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6F941B48-6A70-3E6D-81EC-DDE9C85D7E5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4D04BA07-DA29-B750-F2AB-50AC14E26C6E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EEDA9213-1E87-0AFE-39DF-9F1C93025EA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6F1DB1C5-1661-3560-1120-8DC761D2DACB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94D0EDD4-1C04-7BC4-B3C5-A87110692F4C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FB5023E7-5F54-7961-0905-3BBB4156B865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B51B79AB-0E61-B9D1-0944-4E84394EDA4D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8E8E1B16-5A41-28E0-3335-D87C3C33BD70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FEFAF84-1F88-AADE-9824-13BEFDF5FAEE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07BF7973-7631-1FAE-A24A-315BB1B089D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3F7AF3F-120B-34AC-4FEF-D198414ACEEE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C54EF380-E050-5E3E-1A03-E0DFC9930CFD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F3AB71FA-E790-3EF4-6D67-80079AA1E7B0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795005AC-DFF7-924C-5E25-B248A140DB2A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9401FF5-5923-564E-157A-FEBDD6E396ED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938EB6C5-8380-9F3C-B694-AD30F35B2061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3C372E78-BA4C-28A6-514C-A9FBD4F82527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28BD6D6-7C34-3083-BBC4-D575E8FF07A3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67EE3C80-F79C-64EA-C397-2C8F0190155B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80C395EA-6E32-BC36-9C0C-440D9FC47918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7693BE5A-F3A9-23D1-6490-EA790D68C83C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4787940B-9D7F-1575-CD11-ED07FC8333CB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1A2FFE2-7A8D-C38E-5DF8-1D644F98C12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0019A1F3-44C2-13D2-45DD-F8C9375981F1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DE1A41ED-EF72-279B-A7A0-0A5A26040D9A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AAEAF71E-0C96-F12E-636D-07997A77AEC0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2B6A0044-8F2B-276E-7EC8-D95B9A5C6522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C9C0A74-37D1-89AB-EBF4-DAE1DEFAE1D7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590EE9DF-7991-3FF9-AC1A-D41B8234A1F5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F3E93967-40B6-645D-53B3-6F9D81288621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3ED67255-F4C3-EC82-4AEA-FE9DB4CB3FAC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DFF348D1-A2D2-AE4D-2CBE-5B932B14B7F8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FB98523-FF31-7986-75C9-0A69A60CDA9E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A49441AE-BBA8-A36A-3F5F-9828BB601746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701BB952-CDC4-19A8-C35C-A9AC59F3D163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29916DDE-4AFA-190A-AD5E-56D31967390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7BFC6E29-D473-621B-297C-D5D7966F8905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47F3E7E7-B492-C930-79E6-6EA321896518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4724DDA-C886-3BE3-43F2-0F5D55C27114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113206F1-6E4B-03E0-4C0A-AEF20780BE1F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D3A3D3D4-19F4-C75B-63E9-918B41F828B7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92" name="图片 91">
            <a:extLst>
              <a:ext uri="{FF2B5EF4-FFF2-40B4-BE49-F238E27FC236}">
                <a16:creationId xmlns:a16="http://schemas.microsoft.com/office/drawing/2014/main" id="{ED74D8F7-3614-F9F2-C866-EA86F06D623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4310857" cy="1616096"/>
          </a:xfrm>
          <a:custGeom>
            <a:avLst/>
            <a:gdLst>
              <a:gd name="connsiteX0" fmla="*/ 0 w 4310857"/>
              <a:gd name="connsiteY0" fmla="*/ 0 h 1616096"/>
              <a:gd name="connsiteX1" fmla="*/ 4310857 w 4310857"/>
              <a:gd name="connsiteY1" fmla="*/ 0 h 1616096"/>
              <a:gd name="connsiteX2" fmla="*/ 4310857 w 4310857"/>
              <a:gd name="connsiteY2" fmla="*/ 1616096 h 1616096"/>
              <a:gd name="connsiteX3" fmla="*/ 0 w 4310857"/>
              <a:gd name="connsiteY3" fmla="*/ 1616096 h 161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857" h="1616096">
                <a:moveTo>
                  <a:pt x="0" y="0"/>
                </a:moveTo>
                <a:lnTo>
                  <a:pt x="4310857" y="0"/>
                </a:lnTo>
                <a:lnTo>
                  <a:pt x="4310857" y="1616096"/>
                </a:lnTo>
                <a:lnTo>
                  <a:pt x="0" y="1616096"/>
                </a:lnTo>
                <a:close/>
              </a:path>
            </a:pathLst>
          </a:custGeom>
        </p:spPr>
      </p:pic>
      <p:grpSp>
        <p:nvGrpSpPr>
          <p:cNvPr id="7" name="图形 4">
            <a:extLst>
              <a:ext uri="{FF2B5EF4-FFF2-40B4-BE49-F238E27FC236}">
                <a16:creationId xmlns:a16="http://schemas.microsoft.com/office/drawing/2014/main" id="{443F110D-E99F-F384-3812-7B4DF36EACE2}"/>
              </a:ext>
            </a:extLst>
          </p:cNvPr>
          <p:cNvGrpSpPr/>
          <p:nvPr/>
        </p:nvGrpSpPr>
        <p:grpSpPr>
          <a:xfrm flipV="1">
            <a:off x="-954201" y="-504465"/>
            <a:ext cx="4057176" cy="1502924"/>
            <a:chOff x="5613747" y="4236624"/>
            <a:chExt cx="1390926" cy="544955"/>
          </a:xfrm>
          <a:gradFill>
            <a:gsLst>
              <a:gs pos="0">
                <a:schemeClr val="tx1">
                  <a:lumMod val="95000"/>
                  <a:lumOff val="5000"/>
                  <a:alpha val="58000"/>
                </a:schemeClr>
              </a:gs>
              <a:gs pos="56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88D4DFDA-DD6E-932B-410F-1148626E7A17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34DC52D-9EC1-78CC-2B33-20867C0CF235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C0E7F03-AFDA-782A-EB4E-0CB49458F8DB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FADBF25-15F4-931C-C1FE-D79C7FA26C97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300F59EC-3FB8-0949-1DB0-D9BF4D37EEA9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D440151-4243-9C60-A90A-1F098907B9A5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BF86B20E-0A9F-B567-ED38-8A9668E1B47D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AA975EF5-9B55-0B6B-C02B-4EA6B6F6AFEF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C2EBB662-A6B2-D55A-D0CF-6C6B68A4A048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24B42AEC-07B3-48BA-92C6-A44EA0C4E7EA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1A779C5C-5386-6F2B-00A3-A41CF0CDAA92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3258333-DCCD-4FA4-89B1-89967EBE4156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55AAA672-F1F4-B56C-00B2-65814DC25D66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437E7F50-D561-5827-F28A-188385316573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945C7273-C4FC-67AD-4706-7D142DBD17D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B57A6774-B440-684A-BEE0-628E8A6AB2C9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0A7185A-644D-17C5-48D6-59A8D2097738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707F43C-B473-0B7F-6D57-D706E3DB71CB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C177AE4-7617-08B0-B22B-66060F865FE5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85EEB7D1-1D08-44DA-F797-14E979E2017B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DDE1ACED-FF0C-8BAD-8061-D541CDADB9EF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A02F0E26-5CDC-7B65-8155-A4750F062606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80716FC-FDCC-480A-489E-677AF3DC2E06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A2F242-9BA1-E6ED-C847-3670FDAACDA7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8781630C-F806-F145-E0A0-71F8D70982DB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588A5546-37C7-3D1E-ADF0-048B6522961C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8B48EF0-4305-C091-E827-010706E173B0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33DAAC4A-8C8C-A1D9-B089-2A0F0C7B491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C5E44DE-B4FF-6EE9-EAC2-00016E8B627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3547F4D5-1BAA-D103-FCD5-185A6D7AB74A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37E4C79-C81F-1697-4161-E4CF6D15CE8D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8B56B618-9EAB-52F4-9A06-AB5B36AECBD2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8445CD66-1BF8-269E-E61B-94979D22B3B8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262D47AA-1F8E-FF14-4136-2ECF7C179B89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1A4B131-EDF3-2F90-9BC0-C90B5D7F6892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CFE0B1AD-1E5B-39A4-7EC1-9A5A99FDC4A2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75D852E3-32EB-A1AE-C540-0D61D64EBB50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2D503EFB-DA3B-93D6-AADB-B6EC34A77B8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29DBD5C0-63AD-882D-6880-4F104DCA9B8B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D6D2F77C-6788-55F4-A4BC-6D2F165328F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E68F5DD1-3852-EE0C-80E6-CC1D9D5D0401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4018D9C6-F67D-444B-C78B-066C1C6D39DD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6CAA47E2-A5B3-3761-B22A-3269CD522320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FFFA8D9C-CF08-8979-FDCF-020133557EB0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0EAA37ED-1F55-49DC-3D63-6DD8194BD807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C4B2F91-2732-6D17-2F1B-3645E141A72F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0A5762D-2C48-CC3C-5AB0-9F2E6DDA4C7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0E5C7287-DA22-8D33-2E68-7A43C1837F1A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7A21D49-1BA8-20DB-65FF-F60926CA5B7B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528E78D9-D144-01A4-0803-8D060BD5EFA8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6216551-970D-87E8-E757-2A5CC7E79906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94C536DE-4A01-120B-194D-ABE80A32E575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CF78BC3A-4BC4-5F3C-3CE1-4661B7990E57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647FBAAA-DE54-2803-6650-65EA6F039D84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EF47B8D5-1BC4-93F8-EA6E-15FBD5503535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829F110-6A73-FFA1-314A-28DC65A4874E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D7E9D157-78B3-ABA0-FF23-72697D999E19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2F49BF9E-2425-4DAD-32DB-A9F8D6095AEE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571CB1BD-979C-E12F-9353-9141D38953DD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F54B30BC-D3E5-3FAA-9FF1-9FD12459505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71FE84D-31DD-1E26-123C-B96906E99118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9EB10324-1456-05F9-C9E5-A323C5C32C21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FF2739D1-70C4-3378-60DB-23267403AAA9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1081CE7-B754-F964-9DFA-C291EBFFD557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FE484558-AEB8-5995-E5A7-4C82F5D33CB8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18A40CD6-C692-FCEF-1C7A-7EF942F530DB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8966172-8277-44AE-34CB-FE3F53E6F2C9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62C02EFE-4C3F-259F-1AC8-65AFAE0845E0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73022D7D-343B-E136-32D2-B87446859B32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4E3638A3-FAA0-FCB4-E435-62660C795B73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7E6D781C-8D43-39C5-F997-3920314027C9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1A49E9A-9015-4489-E223-5CC21AD05A57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DAE56B75-F9E1-FB52-82D8-B73143B72AD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075C39CF-B236-6739-FD89-9997E7CD7292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477F7973-E72A-89B6-05CE-B0116393E70C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558F2D84-B8B6-E910-3761-6BF4E868F112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F4A1D073-2131-206D-0757-0807885F36E1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F3A6DDA6-8913-88A4-AE36-7B197FBDC198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2" name="文本框 171">
            <a:extLst>
              <a:ext uri="{FF2B5EF4-FFF2-40B4-BE49-F238E27FC236}">
                <a16:creationId xmlns:a16="http://schemas.microsoft.com/office/drawing/2014/main" id="{96CFF1A1-916C-EB3A-69B9-BB34059DBBAA}"/>
              </a:ext>
            </a:extLst>
          </p:cNvPr>
          <p:cNvSpPr txBox="1"/>
          <p:nvPr/>
        </p:nvSpPr>
        <p:spPr>
          <a:xfrm>
            <a:off x="1024771" y="2192417"/>
            <a:ext cx="459613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dirty="0">
                <a:latin typeface="云峰飞云体" panose="02000500000000000000" pitchFamily="2" charset="-122"/>
                <a:ea typeface="云峰飞云体" panose="02000500000000000000" pitchFamily="2" charset="-122"/>
              </a:rPr>
              <a:t>龙年计划</a:t>
            </a:r>
          </a:p>
        </p:txBody>
      </p:sp>
      <p:sp>
        <p:nvSpPr>
          <p:cNvPr id="2" name="图形 11">
            <a:extLst>
              <a:ext uri="{FF2B5EF4-FFF2-40B4-BE49-F238E27FC236}">
                <a16:creationId xmlns:a16="http://schemas.microsoft.com/office/drawing/2014/main" id="{DF9E7CD0-FF9C-7813-CEB1-A0716CE4B390}"/>
              </a:ext>
            </a:extLst>
          </p:cNvPr>
          <p:cNvSpPr/>
          <p:nvPr/>
        </p:nvSpPr>
        <p:spPr>
          <a:xfrm>
            <a:off x="1024771" y="3367705"/>
            <a:ext cx="5080133" cy="45719"/>
          </a:xfrm>
          <a:custGeom>
            <a:avLst/>
            <a:gdLst>
              <a:gd name="connsiteX0" fmla="*/ 3054997 w 12185931"/>
              <a:gd name="connsiteY0" fmla="*/ 643023 h 2275759"/>
              <a:gd name="connsiteX1" fmla="*/ 3187901 w 12185931"/>
              <a:gd name="connsiteY1" fmla="*/ 645450 h 2275759"/>
              <a:gd name="connsiteX2" fmla="*/ 3105974 w 12185931"/>
              <a:gd name="connsiteY2" fmla="*/ 588405 h 2275759"/>
              <a:gd name="connsiteX3" fmla="*/ 3141172 w 12185931"/>
              <a:gd name="connsiteY3" fmla="*/ 539855 h 2275759"/>
              <a:gd name="connsiteX4" fmla="*/ 3252229 w 12185931"/>
              <a:gd name="connsiteY4" fmla="*/ 537428 h 2275759"/>
              <a:gd name="connsiteX5" fmla="*/ 3274683 w 12185931"/>
              <a:gd name="connsiteY5" fmla="*/ 571412 h 2275759"/>
              <a:gd name="connsiteX6" fmla="*/ 3400305 w 12185931"/>
              <a:gd name="connsiteY6" fmla="*/ 564737 h 2275759"/>
              <a:gd name="connsiteX7" fmla="*/ 3454316 w 12185931"/>
              <a:gd name="connsiteY7" fmla="*/ 658801 h 2275759"/>
              <a:gd name="connsiteX8" fmla="*/ 3592683 w 12185931"/>
              <a:gd name="connsiteY8" fmla="*/ 658801 h 2275759"/>
              <a:gd name="connsiteX9" fmla="*/ 3541099 w 12185931"/>
              <a:gd name="connsiteY9" fmla="*/ 616321 h 2275759"/>
              <a:gd name="connsiteX10" fmla="*/ 3632736 w 12185931"/>
              <a:gd name="connsiteY10" fmla="*/ 548351 h 2275759"/>
              <a:gd name="connsiteX11" fmla="*/ 3741973 w 12185931"/>
              <a:gd name="connsiteY11" fmla="*/ 568378 h 2275759"/>
              <a:gd name="connsiteX12" fmla="*/ 3785060 w 12185931"/>
              <a:gd name="connsiteY12" fmla="*/ 629065 h 2275759"/>
              <a:gd name="connsiteX13" fmla="*/ 3810549 w 12185931"/>
              <a:gd name="connsiteY13" fmla="*/ 559275 h 2275759"/>
              <a:gd name="connsiteX14" fmla="*/ 3893083 w 12185931"/>
              <a:gd name="connsiteY14" fmla="*/ 635134 h 2275759"/>
              <a:gd name="connsiteX15" fmla="*/ 3906434 w 12185931"/>
              <a:gd name="connsiteY15" fmla="*/ 547138 h 2275759"/>
              <a:gd name="connsiteX16" fmla="*/ 3993217 w 12185931"/>
              <a:gd name="connsiteY16" fmla="*/ 612073 h 2275759"/>
              <a:gd name="connsiteX17" fmla="*/ 3997464 w 12185931"/>
              <a:gd name="connsiteY17" fmla="*/ 646664 h 2275759"/>
              <a:gd name="connsiteX18" fmla="*/ 3966514 w 12185931"/>
              <a:gd name="connsiteY18" fmla="*/ 640595 h 2275759"/>
              <a:gd name="connsiteX19" fmla="*/ 3920392 w 12185931"/>
              <a:gd name="connsiteY19" fmla="*/ 618748 h 2275759"/>
              <a:gd name="connsiteX20" fmla="*/ 4111556 w 12185931"/>
              <a:gd name="connsiteY20" fmla="*/ 688538 h 2275759"/>
              <a:gd name="connsiteX21" fmla="*/ 4080605 w 12185931"/>
              <a:gd name="connsiteY21" fmla="*/ 636954 h 2275759"/>
              <a:gd name="connsiteX22" fmla="*/ 4196518 w 12185931"/>
              <a:gd name="connsiteY22" fmla="*/ 749832 h 2275759"/>
              <a:gd name="connsiteX23" fmla="*/ 4267521 w 12185931"/>
              <a:gd name="connsiteY23" fmla="*/ 670939 h 2275759"/>
              <a:gd name="connsiteX24" fmla="*/ 4297258 w 12185931"/>
              <a:gd name="connsiteY24" fmla="*/ 660622 h 2275759"/>
              <a:gd name="connsiteX25" fmla="*/ 4282693 w 12185931"/>
              <a:gd name="connsiteY25" fmla="*/ 632099 h 2275759"/>
              <a:gd name="connsiteX26" fmla="*/ 4191662 w 12185931"/>
              <a:gd name="connsiteY26" fmla="*/ 601149 h 2275759"/>
              <a:gd name="connsiteX27" fmla="*/ 4084854 w 12185931"/>
              <a:gd name="connsiteY27" fmla="*/ 612073 h 2275759"/>
              <a:gd name="connsiteX28" fmla="*/ 4081213 w 12185931"/>
              <a:gd name="connsiteY28" fmla="*/ 448825 h 2275759"/>
              <a:gd name="connsiteX29" fmla="*/ 4151003 w 12185931"/>
              <a:gd name="connsiteY29" fmla="*/ 493126 h 2275759"/>
              <a:gd name="connsiteX30" fmla="*/ 4245674 w 12185931"/>
              <a:gd name="connsiteY30" fmla="*/ 555634 h 2275759"/>
              <a:gd name="connsiteX31" fmla="*/ 4347021 w 12185931"/>
              <a:gd name="connsiteY31" fmla="*/ 585977 h 2275759"/>
              <a:gd name="connsiteX32" fmla="*/ 4367048 w 12185931"/>
              <a:gd name="connsiteY32" fmla="*/ 588405 h 2275759"/>
              <a:gd name="connsiteX33" fmla="*/ 4247495 w 12185931"/>
              <a:gd name="connsiteY33" fmla="*/ 521649 h 2275759"/>
              <a:gd name="connsiteX34" fmla="*/ 4205014 w 12185931"/>
              <a:gd name="connsiteY34" fmla="*/ 473706 h 2275759"/>
              <a:gd name="connsiteX35" fmla="*/ 4259632 w 12185931"/>
              <a:gd name="connsiteY35" fmla="*/ 443970 h 2275759"/>
              <a:gd name="connsiteX36" fmla="*/ 4389502 w 12185931"/>
              <a:gd name="connsiteY36" fmla="*/ 463390 h 2275759"/>
              <a:gd name="connsiteX37" fmla="*/ 4428342 w 12185931"/>
              <a:gd name="connsiteY37" fmla="*/ 522863 h 2275759"/>
              <a:gd name="connsiteX38" fmla="*/ 4404067 w 12185931"/>
              <a:gd name="connsiteY38" fmla="*/ 542889 h 2275759"/>
              <a:gd name="connsiteX39" fmla="*/ 4445941 w 12185931"/>
              <a:gd name="connsiteY39" fmla="*/ 576267 h 2275759"/>
              <a:gd name="connsiteX40" fmla="*/ 4470822 w 12185931"/>
              <a:gd name="connsiteY40" fmla="*/ 599935 h 2275759"/>
              <a:gd name="connsiteX41" fmla="*/ 4433197 w 12185931"/>
              <a:gd name="connsiteY41" fmla="*/ 614500 h 2275759"/>
              <a:gd name="connsiteX42" fmla="*/ 4462933 w 12185931"/>
              <a:gd name="connsiteY42" fmla="*/ 655767 h 2275759"/>
              <a:gd name="connsiteX43" fmla="*/ 4358552 w 12185931"/>
              <a:gd name="connsiteY43" fmla="*/ 632706 h 2275759"/>
              <a:gd name="connsiteX44" fmla="*/ 4385254 w 12185931"/>
              <a:gd name="connsiteY44" fmla="*/ 670939 h 2275759"/>
              <a:gd name="connsiteX45" fmla="*/ 4562460 w 12185931"/>
              <a:gd name="connsiteY45" fmla="*/ 657588 h 2275759"/>
              <a:gd name="connsiteX46" fmla="*/ 4562460 w 12185931"/>
              <a:gd name="connsiteY46" fmla="*/ 639989 h 2275759"/>
              <a:gd name="connsiteX47" fmla="*/ 4529689 w 12185931"/>
              <a:gd name="connsiteY47" fmla="*/ 629065 h 2275759"/>
              <a:gd name="connsiteX48" fmla="*/ 4559425 w 12185931"/>
              <a:gd name="connsiteY48" fmla="*/ 590225 h 2275759"/>
              <a:gd name="connsiteX49" fmla="*/ 4712357 w 12185931"/>
              <a:gd name="connsiteY49" fmla="*/ 683076 h 2275759"/>
              <a:gd name="connsiteX50" fmla="*/ 4723887 w 12185931"/>
              <a:gd name="connsiteY50" fmla="*/ 737088 h 2275759"/>
              <a:gd name="connsiteX51" fmla="*/ 4797925 w 12185931"/>
              <a:gd name="connsiteY51" fmla="*/ 763183 h 2275759"/>
              <a:gd name="connsiteX52" fmla="*/ 4712357 w 12185931"/>
              <a:gd name="connsiteY52" fmla="*/ 683683 h 2275759"/>
              <a:gd name="connsiteX53" fmla="*/ 4712357 w 12185931"/>
              <a:gd name="connsiteY53" fmla="*/ 632706 h 2275759"/>
              <a:gd name="connsiteX54" fmla="*/ 4675337 w 12185931"/>
              <a:gd name="connsiteY54" fmla="*/ 578695 h 2275759"/>
              <a:gd name="connsiteX55" fmla="*/ 4672910 w 12185931"/>
              <a:gd name="connsiteY55" fmla="*/ 587191 h 2275759"/>
              <a:gd name="connsiteX56" fmla="*/ 4560032 w 12185931"/>
              <a:gd name="connsiteY56" fmla="*/ 525290 h 2275759"/>
              <a:gd name="connsiteX57" fmla="*/ 4691116 w 12185931"/>
              <a:gd name="connsiteY57" fmla="*/ 503443 h 2275759"/>
              <a:gd name="connsiteX58" fmla="*/ 4768795 w 12185931"/>
              <a:gd name="connsiteY58" fmla="*/ 514367 h 2275759"/>
              <a:gd name="connsiteX59" fmla="*/ 4826448 w 12185931"/>
              <a:gd name="connsiteY59" fmla="*/ 551386 h 2275759"/>
              <a:gd name="connsiteX60" fmla="*/ 4991516 w 12185931"/>
              <a:gd name="connsiteY60" fmla="*/ 641202 h 2275759"/>
              <a:gd name="connsiteX61" fmla="*/ 5231836 w 12185931"/>
              <a:gd name="connsiteY61" fmla="*/ 653340 h 2275759"/>
              <a:gd name="connsiteX62" fmla="*/ 5307088 w 12185931"/>
              <a:gd name="connsiteY62" fmla="*/ 664263 h 2275759"/>
              <a:gd name="connsiteX63" fmla="*/ 5313157 w 12185931"/>
              <a:gd name="connsiteY63" fmla="*/ 643023 h 2275759"/>
              <a:gd name="connsiteX64" fmla="*/ 5220913 w 12185931"/>
              <a:gd name="connsiteY64" fmla="*/ 609038 h 2275759"/>
              <a:gd name="connsiteX65" fmla="*/ 5208168 w 12185931"/>
              <a:gd name="connsiteY65" fmla="*/ 619962 h 2275759"/>
              <a:gd name="connsiteX66" fmla="*/ 5208168 w 12185931"/>
              <a:gd name="connsiteY66" fmla="*/ 536821 h 2275759"/>
              <a:gd name="connsiteX67" fmla="*/ 5223340 w 12185931"/>
              <a:gd name="connsiteY67" fmla="*/ 529538 h 2275759"/>
              <a:gd name="connsiteX68" fmla="*/ 5293130 w 12185931"/>
              <a:gd name="connsiteY68" fmla="*/ 594473 h 2275759"/>
              <a:gd name="connsiteX69" fmla="*/ 5284634 w 12185931"/>
              <a:gd name="connsiteY69" fmla="*/ 517401 h 2275759"/>
              <a:gd name="connsiteX70" fmla="*/ 5330149 w 12185931"/>
              <a:gd name="connsiteY70" fmla="*/ 555634 h 2275759"/>
              <a:gd name="connsiteX71" fmla="*/ 5314370 w 12185931"/>
              <a:gd name="connsiteY71" fmla="*/ 577481 h 2275759"/>
              <a:gd name="connsiteX72" fmla="*/ 5449095 w 12185931"/>
              <a:gd name="connsiteY72" fmla="*/ 607824 h 2275759"/>
              <a:gd name="connsiteX73" fmla="*/ 5457592 w 12185931"/>
              <a:gd name="connsiteY73" fmla="*/ 485844 h 2275759"/>
              <a:gd name="connsiteX74" fmla="*/ 5470336 w 12185931"/>
              <a:gd name="connsiteY74" fmla="*/ 488271 h 2275759"/>
              <a:gd name="connsiteX75" fmla="*/ 5490970 w 12185931"/>
              <a:gd name="connsiteY75" fmla="*/ 602363 h 2275759"/>
              <a:gd name="connsiteX76" fmla="*/ 5509176 w 12185931"/>
              <a:gd name="connsiteY76" fmla="*/ 587191 h 2275759"/>
              <a:gd name="connsiteX77" fmla="*/ 5570469 w 12185931"/>
              <a:gd name="connsiteY77" fmla="*/ 602363 h 2275759"/>
              <a:gd name="connsiteX78" fmla="*/ 5604454 w 12185931"/>
              <a:gd name="connsiteY78" fmla="*/ 657588 h 2275759"/>
              <a:gd name="connsiteX79" fmla="*/ 5632370 w 12185931"/>
              <a:gd name="connsiteY79" fmla="*/ 647878 h 2275759"/>
              <a:gd name="connsiteX80" fmla="*/ 5703374 w 12185931"/>
              <a:gd name="connsiteY80" fmla="*/ 670332 h 2275759"/>
              <a:gd name="connsiteX81" fmla="*/ 5736751 w 12185931"/>
              <a:gd name="connsiteY81" fmla="*/ 692786 h 2275759"/>
              <a:gd name="connsiteX82" fmla="*/ 5752530 w 12185931"/>
              <a:gd name="connsiteY82" fmla="*/ 651519 h 2275759"/>
              <a:gd name="connsiteX83" fmla="*/ 5744034 w 12185931"/>
              <a:gd name="connsiteY83" fmla="*/ 630279 h 2275759"/>
              <a:gd name="connsiteX84" fmla="*/ 5663927 w 12185931"/>
              <a:gd name="connsiteY84" fmla="*/ 630279 h 2275759"/>
              <a:gd name="connsiteX85" fmla="*/ 5685774 w 12185931"/>
              <a:gd name="connsiteY85" fmla="*/ 604183 h 2275759"/>
              <a:gd name="connsiteX86" fmla="*/ 5773164 w 12185931"/>
              <a:gd name="connsiteY86" fmla="*/ 553813 h 2275759"/>
              <a:gd name="connsiteX87" fmla="*/ 5788942 w 12185931"/>
              <a:gd name="connsiteY87" fmla="*/ 506477 h 2275759"/>
              <a:gd name="connsiteX88" fmla="*/ 5813824 w 12185931"/>
              <a:gd name="connsiteY88" fmla="*/ 519828 h 2275759"/>
              <a:gd name="connsiteX89" fmla="*/ 5876331 w 12185931"/>
              <a:gd name="connsiteY89" fmla="*/ 583550 h 2275759"/>
              <a:gd name="connsiteX90" fmla="*/ 5938839 w 12185931"/>
              <a:gd name="connsiteY90" fmla="*/ 633313 h 2275759"/>
              <a:gd name="connsiteX91" fmla="*/ 5938839 w 12185931"/>
              <a:gd name="connsiteY91" fmla="*/ 632706 h 2275759"/>
              <a:gd name="connsiteX92" fmla="*/ 5887255 w 12185931"/>
              <a:gd name="connsiteY92" fmla="*/ 667905 h 2275759"/>
              <a:gd name="connsiteX93" fmla="*/ 5926701 w 12185931"/>
              <a:gd name="connsiteY93" fmla="*/ 715240 h 2275759"/>
              <a:gd name="connsiteX94" fmla="*/ 5941873 w 12185931"/>
              <a:gd name="connsiteY94" fmla="*/ 706137 h 2275759"/>
              <a:gd name="connsiteX95" fmla="*/ 5946121 w 12185931"/>
              <a:gd name="connsiteY95" fmla="*/ 673366 h 2275759"/>
              <a:gd name="connsiteX96" fmla="*/ 6025621 w 12185931"/>
              <a:gd name="connsiteY96" fmla="*/ 714633 h 2275759"/>
              <a:gd name="connsiteX97" fmla="*/ 6168235 w 12185931"/>
              <a:gd name="connsiteY97" fmla="*/ 724950 h 2275759"/>
              <a:gd name="connsiteX98" fmla="*/ 6144568 w 12185931"/>
              <a:gd name="connsiteY98" fmla="*/ 661836 h 2275759"/>
              <a:gd name="connsiteX99" fmla="*/ 6154277 w 12185931"/>
              <a:gd name="connsiteY99" fmla="*/ 656981 h 2275759"/>
              <a:gd name="connsiteX100" fmla="*/ 6191903 w 12185931"/>
              <a:gd name="connsiteY100" fmla="*/ 714633 h 2275759"/>
              <a:gd name="connsiteX101" fmla="*/ 6296892 w 12185931"/>
              <a:gd name="connsiteY101" fmla="*/ 707351 h 2275759"/>
              <a:gd name="connsiteX102" fmla="*/ 6312063 w 12185931"/>
              <a:gd name="connsiteY102" fmla="*/ 602363 h 2275759"/>
              <a:gd name="connsiteX103" fmla="*/ 6352723 w 12185931"/>
              <a:gd name="connsiteY103" fmla="*/ 609645 h 2275759"/>
              <a:gd name="connsiteX104" fmla="*/ 6488055 w 12185931"/>
              <a:gd name="connsiteY104" fmla="*/ 613286 h 2275759"/>
              <a:gd name="connsiteX105" fmla="*/ 6524467 w 12185931"/>
              <a:gd name="connsiteY105" fmla="*/ 621176 h 2275759"/>
              <a:gd name="connsiteX106" fmla="*/ 6598505 w 12185931"/>
              <a:gd name="connsiteY106" fmla="*/ 641809 h 2275759"/>
              <a:gd name="connsiteX107" fmla="*/ 6653731 w 12185931"/>
              <a:gd name="connsiteY107" fmla="*/ 699462 h 2275759"/>
              <a:gd name="connsiteX108" fmla="*/ 6580907 w 12185931"/>
              <a:gd name="connsiteY108" fmla="*/ 707958 h 2275759"/>
              <a:gd name="connsiteX109" fmla="*/ 6650089 w 12185931"/>
              <a:gd name="connsiteY109" fmla="*/ 769252 h 2275759"/>
              <a:gd name="connsiteX110" fmla="*/ 6655551 w 12185931"/>
              <a:gd name="connsiteY110" fmla="*/ 729805 h 2275759"/>
              <a:gd name="connsiteX111" fmla="*/ 6805448 w 12185931"/>
              <a:gd name="connsiteY111" fmla="*/ 662443 h 2275759"/>
              <a:gd name="connsiteX112" fmla="*/ 6747796 w 12185931"/>
              <a:gd name="connsiteY112" fmla="*/ 652126 h 2275759"/>
              <a:gd name="connsiteX113" fmla="*/ 6712597 w 12185931"/>
              <a:gd name="connsiteY113" fmla="*/ 582336 h 2275759"/>
              <a:gd name="connsiteX114" fmla="*/ 6716238 w 12185931"/>
              <a:gd name="connsiteY114" fmla="*/ 520435 h 2275759"/>
              <a:gd name="connsiteX115" fmla="*/ 6634917 w 12185931"/>
              <a:gd name="connsiteY115" fmla="*/ 439722 h 2275759"/>
              <a:gd name="connsiteX116" fmla="*/ 6716845 w 12185931"/>
              <a:gd name="connsiteY116" fmla="*/ 435474 h 2275759"/>
              <a:gd name="connsiteX117" fmla="*/ 6726555 w 12185931"/>
              <a:gd name="connsiteY117" fmla="*/ 515580 h 2275759"/>
              <a:gd name="connsiteX118" fmla="*/ 6877058 w 12185931"/>
              <a:gd name="connsiteY118" fmla="*/ 579302 h 2275759"/>
              <a:gd name="connsiteX119" fmla="*/ 6844287 w 12185931"/>
              <a:gd name="connsiteY119" fmla="*/ 535000 h 2275759"/>
              <a:gd name="connsiteX120" fmla="*/ 6915898 w 12185931"/>
              <a:gd name="connsiteY120" fmla="*/ 535000 h 2275759"/>
              <a:gd name="connsiteX121" fmla="*/ 7053050 w 12185931"/>
              <a:gd name="connsiteY121" fmla="*/ 546531 h 2275759"/>
              <a:gd name="connsiteX122" fmla="*/ 7201127 w 12185931"/>
              <a:gd name="connsiteY122" fmla="*/ 636954 h 2275759"/>
              <a:gd name="connsiteX123" fmla="*/ 7185955 w 12185931"/>
              <a:gd name="connsiteY123" fmla="*/ 676401 h 2275759"/>
              <a:gd name="connsiteX124" fmla="*/ 7087035 w 12185931"/>
              <a:gd name="connsiteY124" fmla="*/ 583550 h 2275759"/>
              <a:gd name="connsiteX125" fmla="*/ 7077325 w 12185931"/>
              <a:gd name="connsiteY125" fmla="*/ 660622 h 2275759"/>
              <a:gd name="connsiteX126" fmla="*/ 7010569 w 12185931"/>
              <a:gd name="connsiteY126" fmla="*/ 653340 h 2275759"/>
              <a:gd name="connsiteX127" fmla="*/ 7244214 w 12185931"/>
              <a:gd name="connsiteY127" fmla="*/ 677008 h 2275759"/>
              <a:gd name="connsiteX128" fmla="*/ 7199913 w 12185931"/>
              <a:gd name="connsiteY128" fmla="*/ 636954 h 2275759"/>
              <a:gd name="connsiteX129" fmla="*/ 7343134 w 12185931"/>
              <a:gd name="connsiteY129" fmla="*/ 657588 h 2275759"/>
              <a:gd name="connsiteX130" fmla="*/ 7377119 w 12185931"/>
              <a:gd name="connsiteY130" fmla="*/ 663050 h 2275759"/>
              <a:gd name="connsiteX131" fmla="*/ 7340100 w 12185931"/>
              <a:gd name="connsiteY131" fmla="*/ 602363 h 2275759"/>
              <a:gd name="connsiteX132" fmla="*/ 7281840 w 12185931"/>
              <a:gd name="connsiteY132" fmla="*/ 584157 h 2275759"/>
              <a:gd name="connsiteX133" fmla="*/ 7285481 w 12185931"/>
              <a:gd name="connsiteY133" fmla="*/ 565950 h 2275759"/>
              <a:gd name="connsiteX134" fmla="*/ 7318859 w 12185931"/>
              <a:gd name="connsiteY134" fmla="*/ 565950 h 2275759"/>
              <a:gd name="connsiteX135" fmla="*/ 7443874 w 12185931"/>
              <a:gd name="connsiteY135" fmla="*/ 575054 h 2275759"/>
              <a:gd name="connsiteX136" fmla="*/ 7558573 w 12185931"/>
              <a:gd name="connsiteY136" fmla="*/ 604183 h 2275759"/>
              <a:gd name="connsiteX137" fmla="*/ 7672057 w 12185931"/>
              <a:gd name="connsiteY137" fmla="*/ 633313 h 2275759"/>
              <a:gd name="connsiteX138" fmla="*/ 7718786 w 12185931"/>
              <a:gd name="connsiteY138" fmla="*/ 650305 h 2275759"/>
              <a:gd name="connsiteX139" fmla="*/ 7670237 w 12185931"/>
              <a:gd name="connsiteY139" fmla="*/ 596294 h 2275759"/>
              <a:gd name="connsiteX140" fmla="*/ 7802534 w 12185931"/>
              <a:gd name="connsiteY140" fmla="*/ 616321 h 2275759"/>
              <a:gd name="connsiteX141" fmla="*/ 7911163 w 12185931"/>
              <a:gd name="connsiteY141" fmla="*/ 669725 h 2275759"/>
              <a:gd name="connsiteX142" fmla="*/ 7979740 w 12185931"/>
              <a:gd name="connsiteY142" fmla="*/ 653340 h 2275759"/>
              <a:gd name="connsiteX143" fmla="*/ 8063487 w 12185931"/>
              <a:gd name="connsiteY143" fmla="*/ 647878 h 2275759"/>
              <a:gd name="connsiteX144" fmla="*/ 8072590 w 12185931"/>
              <a:gd name="connsiteY144" fmla="*/ 652126 h 2275759"/>
              <a:gd name="connsiteX145" fmla="*/ 8290457 w 12185931"/>
              <a:gd name="connsiteY145" fmla="*/ 665477 h 2275759"/>
              <a:gd name="connsiteX146" fmla="*/ 8386342 w 12185931"/>
              <a:gd name="connsiteY146" fmla="*/ 665477 h 2275759"/>
              <a:gd name="connsiteX147" fmla="*/ 8388162 w 12185931"/>
              <a:gd name="connsiteY147" fmla="*/ 683683 h 2275759"/>
              <a:gd name="connsiteX148" fmla="*/ 8311697 w 12185931"/>
              <a:gd name="connsiteY148" fmla="*/ 694607 h 2275759"/>
              <a:gd name="connsiteX149" fmla="*/ 8517425 w 12185931"/>
              <a:gd name="connsiteY149" fmla="*/ 672759 h 2275759"/>
              <a:gd name="connsiteX150" fmla="*/ 8668536 w 12185931"/>
              <a:gd name="connsiteY150" fmla="*/ 657588 h 2275759"/>
              <a:gd name="connsiteX151" fmla="*/ 8703127 w 12185931"/>
              <a:gd name="connsiteY151" fmla="*/ 657588 h 2275759"/>
              <a:gd name="connsiteX152" fmla="*/ 8707375 w 12185931"/>
              <a:gd name="connsiteY152" fmla="*/ 642416 h 2275759"/>
              <a:gd name="connsiteX153" fmla="*/ 8656399 w 12185931"/>
              <a:gd name="connsiteY153" fmla="*/ 612073 h 2275759"/>
              <a:gd name="connsiteX154" fmla="*/ 8799013 w 12185931"/>
              <a:gd name="connsiteY154" fmla="*/ 605397 h 2275759"/>
              <a:gd name="connsiteX155" fmla="*/ 8761993 w 12185931"/>
              <a:gd name="connsiteY155" fmla="*/ 671546 h 2275759"/>
              <a:gd name="connsiteX156" fmla="*/ 8729830 w 12185931"/>
              <a:gd name="connsiteY156" fmla="*/ 674580 h 2275759"/>
              <a:gd name="connsiteX157" fmla="*/ 8729830 w 12185931"/>
              <a:gd name="connsiteY157" fmla="*/ 683683 h 2275759"/>
              <a:gd name="connsiteX158" fmla="*/ 8797192 w 12185931"/>
              <a:gd name="connsiteY158" fmla="*/ 688538 h 2275759"/>
              <a:gd name="connsiteX159" fmla="*/ 8956799 w 12185931"/>
              <a:gd name="connsiteY159" fmla="*/ 715240 h 2275759"/>
              <a:gd name="connsiteX160" fmla="*/ 8955585 w 12185931"/>
              <a:gd name="connsiteY160" fmla="*/ 714027 h 2275759"/>
              <a:gd name="connsiteX161" fmla="*/ 9037512 w 12185931"/>
              <a:gd name="connsiteY161" fmla="*/ 683076 h 2275759"/>
              <a:gd name="connsiteX162" fmla="*/ 9036299 w 12185931"/>
              <a:gd name="connsiteY162" fmla="*/ 684897 h 2275759"/>
              <a:gd name="connsiteX163" fmla="*/ 9072711 w 12185931"/>
              <a:gd name="connsiteY163" fmla="*/ 718881 h 2275759"/>
              <a:gd name="connsiteX164" fmla="*/ 9187409 w 12185931"/>
              <a:gd name="connsiteY164" fmla="*/ 728591 h 2275759"/>
              <a:gd name="connsiteX165" fmla="*/ 9123080 w 12185931"/>
              <a:gd name="connsiteY165" fmla="*/ 686111 h 2275759"/>
              <a:gd name="connsiteX166" fmla="*/ 9049649 w 12185931"/>
              <a:gd name="connsiteY166" fmla="*/ 663656 h 2275759"/>
              <a:gd name="connsiteX167" fmla="*/ 9054505 w 12185931"/>
              <a:gd name="connsiteY167" fmla="*/ 650912 h 2275759"/>
              <a:gd name="connsiteX168" fmla="*/ 9178306 w 12185931"/>
              <a:gd name="connsiteY168" fmla="*/ 601756 h 2275759"/>
              <a:gd name="connsiteX169" fmla="*/ 9229890 w 12185931"/>
              <a:gd name="connsiteY169" fmla="*/ 616321 h 2275759"/>
              <a:gd name="connsiteX170" fmla="*/ 9299072 w 12185931"/>
              <a:gd name="connsiteY170" fmla="*/ 660015 h 2275759"/>
              <a:gd name="connsiteX171" fmla="*/ 9317886 w 12185931"/>
              <a:gd name="connsiteY171" fmla="*/ 599328 h 2275759"/>
              <a:gd name="connsiteX172" fmla="*/ 9340947 w 12185931"/>
              <a:gd name="connsiteY172" fmla="*/ 651519 h 2275759"/>
              <a:gd name="connsiteX173" fmla="*/ 9385855 w 12185931"/>
              <a:gd name="connsiteY173" fmla="*/ 611466 h 2275759"/>
              <a:gd name="connsiteX174" fmla="*/ 9416805 w 12185931"/>
              <a:gd name="connsiteY174" fmla="*/ 626637 h 2275759"/>
              <a:gd name="connsiteX175" fmla="*/ 9429549 w 12185931"/>
              <a:gd name="connsiteY175" fmla="*/ 658195 h 2275759"/>
              <a:gd name="connsiteX176" fmla="*/ 9487809 w 12185931"/>
              <a:gd name="connsiteY176" fmla="*/ 649698 h 2275759"/>
              <a:gd name="connsiteX177" fmla="*/ 9533324 w 12185931"/>
              <a:gd name="connsiteY177" fmla="*/ 612679 h 2275759"/>
              <a:gd name="connsiteX178" fmla="*/ 9660767 w 12185931"/>
              <a:gd name="connsiteY178" fmla="*/ 653340 h 2275759"/>
              <a:gd name="connsiteX179" fmla="*/ 9740267 w 12185931"/>
              <a:gd name="connsiteY179" fmla="*/ 604183 h 2275759"/>
              <a:gd name="connsiteX180" fmla="*/ 9929003 w 12185931"/>
              <a:gd name="connsiteY180" fmla="*/ 613893 h 2275759"/>
              <a:gd name="connsiteX181" fmla="*/ 9984834 w 12185931"/>
              <a:gd name="connsiteY181" fmla="*/ 677614 h 2275759"/>
              <a:gd name="connsiteX182" fmla="*/ 10186315 w 12185931"/>
              <a:gd name="connsiteY182" fmla="*/ 630279 h 2275759"/>
              <a:gd name="connsiteX183" fmla="*/ 10506135 w 12185931"/>
              <a:gd name="connsiteY183" fmla="*/ 626031 h 2275759"/>
              <a:gd name="connsiteX184" fmla="*/ 10768303 w 12185931"/>
              <a:gd name="connsiteY184" fmla="*/ 638775 h 2275759"/>
              <a:gd name="connsiteX185" fmla="*/ 10783475 w 12185931"/>
              <a:gd name="connsiteY185" fmla="*/ 639989 h 2275759"/>
              <a:gd name="connsiteX186" fmla="*/ 11167622 w 12185931"/>
              <a:gd name="connsiteY186" fmla="*/ 626637 h 2275759"/>
              <a:gd name="connsiteX187" fmla="*/ 11397626 w 12185931"/>
              <a:gd name="connsiteY187" fmla="*/ 624210 h 2275759"/>
              <a:gd name="connsiteX188" fmla="*/ 11407336 w 12185931"/>
              <a:gd name="connsiteY188" fmla="*/ 624210 h 2275759"/>
              <a:gd name="connsiteX189" fmla="*/ 11532958 w 12185931"/>
              <a:gd name="connsiteY189" fmla="*/ 587798 h 2275759"/>
              <a:gd name="connsiteX190" fmla="*/ 11511110 w 12185931"/>
              <a:gd name="connsiteY190" fmla="*/ 550172 h 2275759"/>
              <a:gd name="connsiteX191" fmla="*/ 11477732 w 12185931"/>
              <a:gd name="connsiteY191" fmla="*/ 544103 h 2275759"/>
              <a:gd name="connsiteX192" fmla="*/ 11400660 w 12185931"/>
              <a:gd name="connsiteY192" fmla="*/ 556241 h 2275759"/>
              <a:gd name="connsiteX193" fmla="*/ 11327836 w 12185931"/>
              <a:gd name="connsiteY193" fmla="*/ 570805 h 2275759"/>
              <a:gd name="connsiteX194" fmla="*/ 11290817 w 12185931"/>
              <a:gd name="connsiteY194" fmla="*/ 561096 h 2275759"/>
              <a:gd name="connsiteX195" fmla="*/ 11251977 w 12185931"/>
              <a:gd name="connsiteY195" fmla="*/ 579909 h 2275759"/>
              <a:gd name="connsiteX196" fmla="*/ 11191291 w 12185931"/>
              <a:gd name="connsiteY196" fmla="*/ 507691 h 2275759"/>
              <a:gd name="connsiteX197" fmla="*/ 11397019 w 12185931"/>
              <a:gd name="connsiteY197" fmla="*/ 501622 h 2275759"/>
              <a:gd name="connsiteX198" fmla="*/ 11466203 w 12185931"/>
              <a:gd name="connsiteY198" fmla="*/ 480382 h 2275759"/>
              <a:gd name="connsiteX199" fmla="*/ 11480160 w 12185931"/>
              <a:gd name="connsiteY199" fmla="*/ 477348 h 2275759"/>
              <a:gd name="connsiteX200" fmla="*/ 11653118 w 12185931"/>
              <a:gd name="connsiteY200" fmla="*/ 474313 h 2275759"/>
              <a:gd name="connsiteX201" fmla="*/ 11682854 w 12185931"/>
              <a:gd name="connsiteY201" fmla="*/ 485237 h 2275759"/>
              <a:gd name="connsiteX202" fmla="*/ 11679213 w 12185931"/>
              <a:gd name="connsiteY202" fmla="*/ 514973 h 2275759"/>
              <a:gd name="connsiteX203" fmla="*/ 11625202 w 12185931"/>
              <a:gd name="connsiteY203" fmla="*/ 553813 h 2275759"/>
              <a:gd name="connsiteX204" fmla="*/ 11564515 w 12185931"/>
              <a:gd name="connsiteY204" fmla="*/ 578088 h 2275759"/>
              <a:gd name="connsiteX205" fmla="*/ 11569370 w 12185931"/>
              <a:gd name="connsiteY205" fmla="*/ 591439 h 2275759"/>
              <a:gd name="connsiteX206" fmla="*/ 11685282 w 12185931"/>
              <a:gd name="connsiteY206" fmla="*/ 590225 h 2275759"/>
              <a:gd name="connsiteX207" fmla="*/ 11798160 w 12185931"/>
              <a:gd name="connsiteY207" fmla="*/ 563523 h 2275759"/>
              <a:gd name="connsiteX208" fmla="*/ 11699240 w 12185931"/>
              <a:gd name="connsiteY208" fmla="*/ 487664 h 2275759"/>
              <a:gd name="connsiteX209" fmla="*/ 11799373 w 12185931"/>
              <a:gd name="connsiteY209" fmla="*/ 467638 h 2275759"/>
              <a:gd name="connsiteX210" fmla="*/ 11824862 w 12185931"/>
              <a:gd name="connsiteY210" fmla="*/ 437294 h 2275759"/>
              <a:gd name="connsiteX211" fmla="*/ 11822434 w 12185931"/>
              <a:gd name="connsiteY211" fmla="*/ 386924 h 2275759"/>
              <a:gd name="connsiteX212" fmla="*/ 11982648 w 12185931"/>
              <a:gd name="connsiteY212" fmla="*/ 366291 h 2275759"/>
              <a:gd name="connsiteX213" fmla="*/ 12191411 w 12185931"/>
              <a:gd name="connsiteY213" fmla="*/ 420302 h 2275759"/>
              <a:gd name="connsiteX214" fmla="*/ 12102808 w 12185931"/>
              <a:gd name="connsiteY214" fmla="*/ 432439 h 2275759"/>
              <a:gd name="connsiteX215" fmla="*/ 12092491 w 12185931"/>
              <a:gd name="connsiteY215" fmla="*/ 511939 h 2275759"/>
              <a:gd name="connsiteX216" fmla="*/ 12079140 w 12185931"/>
              <a:gd name="connsiteY216" fmla="*/ 510725 h 2275759"/>
              <a:gd name="connsiteX217" fmla="*/ 12083995 w 12185931"/>
              <a:gd name="connsiteY217" fmla="*/ 448218 h 2275759"/>
              <a:gd name="connsiteX218" fmla="*/ 12033018 w 12185931"/>
              <a:gd name="connsiteY218" fmla="*/ 455500 h 2275759"/>
              <a:gd name="connsiteX219" fmla="*/ 12036659 w 12185931"/>
              <a:gd name="connsiteY219" fmla="*/ 490092 h 2275759"/>
              <a:gd name="connsiteX220" fmla="*/ 11995392 w 12185931"/>
              <a:gd name="connsiteY220" fmla="*/ 474313 h 2275759"/>
              <a:gd name="connsiteX221" fmla="*/ 11986289 w 12185931"/>
              <a:gd name="connsiteY221" fmla="*/ 484630 h 2275759"/>
              <a:gd name="connsiteX222" fmla="*/ 12020274 w 12185931"/>
              <a:gd name="connsiteY222" fmla="*/ 513760 h 2275759"/>
              <a:gd name="connsiteX223" fmla="*/ 11927423 w 12185931"/>
              <a:gd name="connsiteY223" fmla="*/ 575660 h 2275759"/>
              <a:gd name="connsiteX224" fmla="*/ 11698026 w 12185931"/>
              <a:gd name="connsiteY224" fmla="*/ 660622 h 2275759"/>
              <a:gd name="connsiteX225" fmla="*/ 11768423 w 12185931"/>
              <a:gd name="connsiteY225" fmla="*/ 678221 h 2275759"/>
              <a:gd name="connsiteX226" fmla="*/ 11767816 w 12185931"/>
              <a:gd name="connsiteY226" fmla="*/ 697641 h 2275759"/>
              <a:gd name="connsiteX227" fmla="*/ 11597893 w 12185931"/>
              <a:gd name="connsiteY227" fmla="*/ 703103 h 2275759"/>
              <a:gd name="connsiteX228" fmla="*/ 11564515 w 12185931"/>
              <a:gd name="connsiteY228" fmla="*/ 677614 h 2275759"/>
              <a:gd name="connsiteX229" fmla="*/ 11529316 w 12185931"/>
              <a:gd name="connsiteY229" fmla="*/ 670332 h 2275759"/>
              <a:gd name="connsiteX230" fmla="*/ 11519607 w 12185931"/>
              <a:gd name="connsiteY230" fmla="*/ 689145 h 2275759"/>
              <a:gd name="connsiteX231" fmla="*/ 11570584 w 12185931"/>
              <a:gd name="connsiteY231" fmla="*/ 702496 h 2275759"/>
              <a:gd name="connsiteX232" fmla="*/ 11449817 w 12185931"/>
              <a:gd name="connsiteY232" fmla="*/ 731019 h 2275759"/>
              <a:gd name="connsiteX233" fmla="*/ 11330870 w 12185931"/>
              <a:gd name="connsiteY233" fmla="*/ 727985 h 2275759"/>
              <a:gd name="connsiteX234" fmla="*/ 11241054 w 12185931"/>
              <a:gd name="connsiteY234" fmla="*/ 693393 h 2275759"/>
              <a:gd name="connsiteX235" fmla="*/ 11254405 w 12185931"/>
              <a:gd name="connsiteY235" fmla="*/ 741336 h 2275759"/>
              <a:gd name="connsiteX236" fmla="*/ 11226489 w 12185931"/>
              <a:gd name="connsiteY236" fmla="*/ 717668 h 2275759"/>
              <a:gd name="connsiteX237" fmla="*/ 11180367 w 12185931"/>
              <a:gd name="connsiteY237" fmla="*/ 697641 h 2275759"/>
              <a:gd name="connsiteX238" fmla="*/ 11157913 w 12185931"/>
              <a:gd name="connsiteY238" fmla="*/ 731019 h 2275759"/>
              <a:gd name="connsiteX239" fmla="*/ 11105722 w 12185931"/>
              <a:gd name="connsiteY239" fmla="*/ 796561 h 2275759"/>
              <a:gd name="connsiteX240" fmla="*/ 11101474 w 12185931"/>
              <a:gd name="connsiteY240" fmla="*/ 846931 h 2275759"/>
              <a:gd name="connsiteX241" fmla="*/ 11092371 w 12185931"/>
              <a:gd name="connsiteY241" fmla="*/ 932499 h 2275759"/>
              <a:gd name="connsiteX242" fmla="*/ 11030470 w 12185931"/>
              <a:gd name="connsiteY242" fmla="*/ 927038 h 2275759"/>
              <a:gd name="connsiteX243" fmla="*/ 11098439 w 12185931"/>
              <a:gd name="connsiteY243" fmla="*/ 747404 h 2275759"/>
              <a:gd name="connsiteX244" fmla="*/ 10989810 w 12185931"/>
              <a:gd name="connsiteY244" fmla="*/ 700069 h 2275759"/>
              <a:gd name="connsiteX245" fmla="*/ 10964321 w 12185931"/>
              <a:gd name="connsiteY245" fmla="*/ 719488 h 2275759"/>
              <a:gd name="connsiteX246" fmla="*/ 10884215 w 12185931"/>
              <a:gd name="connsiteY246" fmla="*/ 742549 h 2275759"/>
              <a:gd name="connsiteX247" fmla="*/ 10843554 w 12185931"/>
              <a:gd name="connsiteY247" fmla="*/ 745584 h 2275759"/>
              <a:gd name="connsiteX248" fmla="*/ 10819279 w 12185931"/>
              <a:gd name="connsiteY248" fmla="*/ 724343 h 2275759"/>
              <a:gd name="connsiteX249" fmla="*/ 10774372 w 12185931"/>
              <a:gd name="connsiteY249" fmla="*/ 692786 h 2275759"/>
              <a:gd name="connsiteX250" fmla="*/ 10713685 w 12185931"/>
              <a:gd name="connsiteY250" fmla="*/ 714027 h 2275759"/>
              <a:gd name="connsiteX251" fmla="*/ 10660887 w 12185931"/>
              <a:gd name="connsiteY251" fmla="*/ 751046 h 2275759"/>
              <a:gd name="connsiteX252" fmla="*/ 10546188 w 12185931"/>
              <a:gd name="connsiteY252" fmla="*/ 759542 h 2275759"/>
              <a:gd name="connsiteX253" fmla="*/ 10514632 w 12185931"/>
              <a:gd name="connsiteY253" fmla="*/ 716454 h 2275759"/>
              <a:gd name="connsiteX254" fmla="*/ 10402361 w 12185931"/>
              <a:gd name="connsiteY254" fmla="*/ 752866 h 2275759"/>
              <a:gd name="connsiteX255" fmla="*/ 10290090 w 12185931"/>
              <a:gd name="connsiteY255" fmla="*/ 752866 h 2275759"/>
              <a:gd name="connsiteX256" fmla="*/ 10227582 w 12185931"/>
              <a:gd name="connsiteY256" fmla="*/ 747404 h 2275759"/>
              <a:gd name="connsiteX257" fmla="*/ 10177819 w 12185931"/>
              <a:gd name="connsiteY257" fmla="*/ 728591 h 2275759"/>
              <a:gd name="connsiteX258" fmla="*/ 10177819 w 12185931"/>
              <a:gd name="connsiteY258" fmla="*/ 714633 h 2275759"/>
              <a:gd name="connsiteX259" fmla="*/ 10225762 w 12185931"/>
              <a:gd name="connsiteY259" fmla="*/ 705530 h 2275759"/>
              <a:gd name="connsiteX260" fmla="*/ 10355025 w 12185931"/>
              <a:gd name="connsiteY260" fmla="*/ 700069 h 2275759"/>
              <a:gd name="connsiteX261" fmla="*/ 10402361 w 12185931"/>
              <a:gd name="connsiteY261" fmla="*/ 673973 h 2275759"/>
              <a:gd name="connsiteX262" fmla="*/ 10395079 w 12185931"/>
              <a:gd name="connsiteY262" fmla="*/ 664263 h 2275759"/>
              <a:gd name="connsiteX263" fmla="*/ 10325895 w 12185931"/>
              <a:gd name="connsiteY263" fmla="*/ 664263 h 2275759"/>
              <a:gd name="connsiteX264" fmla="*/ 10328930 w 12185931"/>
              <a:gd name="connsiteY264" fmla="*/ 670939 h 2275759"/>
              <a:gd name="connsiteX265" fmla="*/ 10268850 w 12185931"/>
              <a:gd name="connsiteY265" fmla="*/ 690966 h 2275759"/>
              <a:gd name="connsiteX266" fmla="*/ 10150510 w 12185931"/>
              <a:gd name="connsiteY266" fmla="*/ 675187 h 2275759"/>
              <a:gd name="connsiteX267" fmla="*/ 10104995 w 12185931"/>
              <a:gd name="connsiteY267" fmla="*/ 680649 h 2275759"/>
              <a:gd name="connsiteX268" fmla="*/ 10128056 w 12185931"/>
              <a:gd name="connsiteY268" fmla="*/ 735874 h 2275759"/>
              <a:gd name="connsiteX269" fmla="*/ 10061301 w 12185931"/>
              <a:gd name="connsiteY269" fmla="*/ 739515 h 2275759"/>
              <a:gd name="connsiteX270" fmla="*/ 10052804 w 12185931"/>
              <a:gd name="connsiteY270" fmla="*/ 756507 h 2275759"/>
              <a:gd name="connsiteX271" fmla="*/ 10118953 w 12185931"/>
              <a:gd name="connsiteY271" fmla="*/ 805057 h 2275759"/>
              <a:gd name="connsiteX272" fmla="*/ 10316792 w 12185931"/>
              <a:gd name="connsiteY272" fmla="*/ 824477 h 2275759"/>
              <a:gd name="connsiteX273" fmla="*/ 10362308 w 12185931"/>
              <a:gd name="connsiteY273" fmla="*/ 858461 h 2275759"/>
              <a:gd name="connsiteX274" fmla="*/ 10322861 w 12185931"/>
              <a:gd name="connsiteY274" fmla="*/ 896694 h 2275759"/>
              <a:gd name="connsiteX275" fmla="*/ 10279773 w 12185931"/>
              <a:gd name="connsiteY275" fmla="*/ 916721 h 2275759"/>
              <a:gd name="connsiteX276" fmla="*/ 10324681 w 12185931"/>
              <a:gd name="connsiteY276" fmla="*/ 942209 h 2275759"/>
              <a:gd name="connsiteX277" fmla="*/ 10382941 w 12185931"/>
              <a:gd name="connsiteY277" fmla="*/ 941602 h 2275759"/>
              <a:gd name="connsiteX278" fmla="*/ 10417532 w 12185931"/>
              <a:gd name="connsiteY278" fmla="*/ 961022 h 2275759"/>
              <a:gd name="connsiteX279" fmla="*/ 10392044 w 12185931"/>
              <a:gd name="connsiteY279" fmla="*/ 986511 h 2275759"/>
              <a:gd name="connsiteX280" fmla="*/ 10341067 w 12185931"/>
              <a:gd name="connsiteY280" fmla="*/ 1010786 h 2275759"/>
              <a:gd name="connsiteX281" fmla="*/ 10376873 w 12185931"/>
              <a:gd name="connsiteY281" fmla="*/ 1087858 h 2275759"/>
              <a:gd name="connsiteX282" fmla="*/ 10414498 w 12185931"/>
              <a:gd name="connsiteY282" fmla="*/ 1159468 h 2275759"/>
              <a:gd name="connsiteX283" fmla="*/ 10439380 w 12185931"/>
              <a:gd name="connsiteY283" fmla="*/ 1201342 h 2275759"/>
              <a:gd name="connsiteX284" fmla="*/ 10465475 w 12185931"/>
              <a:gd name="connsiteY284" fmla="*/ 1157648 h 2275759"/>
              <a:gd name="connsiteX285" fmla="*/ 10481860 w 12185931"/>
              <a:gd name="connsiteY285" fmla="*/ 1143083 h 2275759"/>
              <a:gd name="connsiteX286" fmla="*/ 10569856 w 12185931"/>
              <a:gd name="connsiteY286" fmla="*/ 1240182 h 2275759"/>
              <a:gd name="connsiteX287" fmla="*/ 10731891 w 12185931"/>
              <a:gd name="connsiteY287" fmla="*/ 1212873 h 2275759"/>
              <a:gd name="connsiteX288" fmla="*/ 10789543 w 12185931"/>
              <a:gd name="connsiteY288" fmla="*/ 1225617 h 2275759"/>
              <a:gd name="connsiteX289" fmla="*/ 10730677 w 12185931"/>
              <a:gd name="connsiteY289" fmla="*/ 1147331 h 2275759"/>
              <a:gd name="connsiteX290" fmla="*/ 10731891 w 12185931"/>
              <a:gd name="connsiteY290" fmla="*/ 1147938 h 2275759"/>
              <a:gd name="connsiteX291" fmla="*/ 10727036 w 12185931"/>
              <a:gd name="connsiteY291" fmla="*/ 1112133 h 2275759"/>
              <a:gd name="connsiteX292" fmla="*/ 10732498 w 12185931"/>
              <a:gd name="connsiteY292" fmla="*/ 1055087 h 2275759"/>
              <a:gd name="connsiteX293" fmla="*/ 10790757 w 12185931"/>
              <a:gd name="connsiteY293" fmla="*/ 1080576 h 2275759"/>
              <a:gd name="connsiteX294" fmla="*/ 10856906 w 12185931"/>
              <a:gd name="connsiteY294" fmla="*/ 1052053 h 2275759"/>
              <a:gd name="connsiteX295" fmla="*/ 10950364 w 12185931"/>
              <a:gd name="connsiteY295" fmla="*/ 1070259 h 2275759"/>
              <a:gd name="connsiteX296" fmla="*/ 11018333 w 12185931"/>
              <a:gd name="connsiteY296" fmla="*/ 1069652 h 2275759"/>
              <a:gd name="connsiteX297" fmla="*/ 11144562 w 12185931"/>
              <a:gd name="connsiteY297" fmla="*/ 1056301 h 2275759"/>
              <a:gd name="connsiteX298" fmla="*/ 11236199 w 12185931"/>
              <a:gd name="connsiteY298" fmla="*/ 1042950 h 2275759"/>
              <a:gd name="connsiteX299" fmla="*/ 11236806 w 12185931"/>
              <a:gd name="connsiteY299" fmla="*/ 1025350 h 2275759"/>
              <a:gd name="connsiteX300" fmla="*/ 11155485 w 12185931"/>
              <a:gd name="connsiteY300" fmla="*/ 1005931 h 2275759"/>
              <a:gd name="connsiteX301" fmla="*/ 11157306 w 12185931"/>
              <a:gd name="connsiteY301" fmla="*/ 988938 h 2275759"/>
              <a:gd name="connsiteX302" fmla="*/ 11274431 w 12185931"/>
              <a:gd name="connsiteY302" fmla="*/ 988331 h 2275759"/>
              <a:gd name="connsiteX303" fmla="*/ 11321767 w 12185931"/>
              <a:gd name="connsiteY303" fmla="*/ 991366 h 2275759"/>
              <a:gd name="connsiteX304" fmla="*/ 11353324 w 12185931"/>
              <a:gd name="connsiteY304" fmla="*/ 1024137 h 2275759"/>
              <a:gd name="connsiteX305" fmla="*/ 11370924 w 12185931"/>
              <a:gd name="connsiteY305" fmla="*/ 1066618 h 2275759"/>
              <a:gd name="connsiteX306" fmla="*/ 11197966 w 12185931"/>
              <a:gd name="connsiteY306" fmla="*/ 1112133 h 2275759"/>
              <a:gd name="connsiteX307" fmla="*/ 11163375 w 12185931"/>
              <a:gd name="connsiteY307" fmla="*/ 1132159 h 2275759"/>
              <a:gd name="connsiteX308" fmla="*/ 11174905 w 12185931"/>
              <a:gd name="connsiteY308" fmla="*/ 1161289 h 2275759"/>
              <a:gd name="connsiteX309" fmla="*/ 11211318 w 12185931"/>
              <a:gd name="connsiteY309" fmla="*/ 1137621 h 2275759"/>
              <a:gd name="connsiteX310" fmla="*/ 11225882 w 12185931"/>
              <a:gd name="connsiteY310" fmla="*/ 1120629 h 2275759"/>
              <a:gd name="connsiteX311" fmla="*/ 11289603 w 12185931"/>
              <a:gd name="connsiteY311" fmla="*/ 1162503 h 2275759"/>
              <a:gd name="connsiteX312" fmla="*/ 11217993 w 12185931"/>
              <a:gd name="connsiteY312" fmla="*/ 1177675 h 2275759"/>
              <a:gd name="connsiteX313" fmla="*/ 11244088 w 12185931"/>
              <a:gd name="connsiteY313" fmla="*/ 1209839 h 2275759"/>
              <a:gd name="connsiteX314" fmla="*/ 11129997 w 12185931"/>
              <a:gd name="connsiteY314" fmla="*/ 1211659 h 2275759"/>
              <a:gd name="connsiteX315" fmla="*/ 11091157 w 12185931"/>
              <a:gd name="connsiteY315" fmla="*/ 1252319 h 2275759"/>
              <a:gd name="connsiteX316" fmla="*/ 11076592 w 12185931"/>
              <a:gd name="connsiteY316" fmla="*/ 1232900 h 2275759"/>
              <a:gd name="connsiteX317" fmla="*/ 11034718 w 12185931"/>
              <a:gd name="connsiteY317" fmla="*/ 1234720 h 2275759"/>
              <a:gd name="connsiteX318" fmla="*/ 11029864 w 12185931"/>
              <a:gd name="connsiteY318" fmla="*/ 1254747 h 2275759"/>
              <a:gd name="connsiteX319" fmla="*/ 11062027 w 12185931"/>
              <a:gd name="connsiteY319" fmla="*/ 1270526 h 2275759"/>
              <a:gd name="connsiteX320" fmla="*/ 11162161 w 12185931"/>
              <a:gd name="connsiteY320" fmla="*/ 1275987 h 2275759"/>
              <a:gd name="connsiteX321" fmla="*/ 11083875 w 12185931"/>
              <a:gd name="connsiteY321" fmla="*/ 1307545 h 2275759"/>
              <a:gd name="connsiteX322" fmla="*/ 11196146 w 12185931"/>
              <a:gd name="connsiteY322" fmla="*/ 1331212 h 2275759"/>
              <a:gd name="connsiteX323" fmla="*/ 11247122 w 12185931"/>
              <a:gd name="connsiteY323" fmla="*/ 1325751 h 2275759"/>
              <a:gd name="connsiteX324" fmla="*/ 11247730 w 12185931"/>
              <a:gd name="connsiteY324" fmla="*/ 1341529 h 2275759"/>
              <a:gd name="connsiteX325" fmla="*/ 11158519 w 12185931"/>
              <a:gd name="connsiteY325" fmla="*/ 1365197 h 2275759"/>
              <a:gd name="connsiteX326" fmla="*/ 11167622 w 12185931"/>
              <a:gd name="connsiteY326" fmla="*/ 1383403 h 2275759"/>
              <a:gd name="connsiteX327" fmla="*/ 11053532 w 12185931"/>
              <a:gd name="connsiteY327" fmla="*/ 1454407 h 2275759"/>
              <a:gd name="connsiteX328" fmla="*/ 11087516 w 12185931"/>
              <a:gd name="connsiteY328" fmla="*/ 1493853 h 2275759"/>
              <a:gd name="connsiteX329" fmla="*/ 10932158 w 12185931"/>
              <a:gd name="connsiteY329" fmla="*/ 1523590 h 2275759"/>
              <a:gd name="connsiteX330" fmla="*/ 10981314 w 12185931"/>
              <a:gd name="connsiteY330" fmla="*/ 1529052 h 2275759"/>
              <a:gd name="connsiteX331" fmla="*/ 11023795 w 12185931"/>
              <a:gd name="connsiteY331" fmla="*/ 1528445 h 2275759"/>
              <a:gd name="connsiteX332" fmla="*/ 11049890 w 12185931"/>
              <a:gd name="connsiteY332" fmla="*/ 1553933 h 2275759"/>
              <a:gd name="connsiteX333" fmla="*/ 11020154 w 12185931"/>
              <a:gd name="connsiteY333" fmla="*/ 1573353 h 2275759"/>
              <a:gd name="connsiteX334" fmla="*/ 10910917 w 12185931"/>
              <a:gd name="connsiteY334" fmla="*/ 1580029 h 2275759"/>
              <a:gd name="connsiteX335" fmla="*/ 10933371 w 12185931"/>
              <a:gd name="connsiteY335" fmla="*/ 1538762 h 2275759"/>
              <a:gd name="connsiteX336" fmla="*/ 10838093 w 12185931"/>
              <a:gd name="connsiteY336" fmla="*/ 1545437 h 2275759"/>
              <a:gd name="connsiteX337" fmla="*/ 10848410 w 12185931"/>
              <a:gd name="connsiteY337" fmla="*/ 1629185 h 2275759"/>
              <a:gd name="connsiteX338" fmla="*/ 10711864 w 12185931"/>
              <a:gd name="connsiteY338" fmla="*/ 1643750 h 2275759"/>
              <a:gd name="connsiteX339" fmla="*/ 10711864 w 12185931"/>
              <a:gd name="connsiteY339" fmla="*/ 1695941 h 2275759"/>
              <a:gd name="connsiteX340" fmla="*/ 10651177 w 12185931"/>
              <a:gd name="connsiteY340" fmla="*/ 1669238 h 2275759"/>
              <a:gd name="connsiteX341" fmla="*/ 10830203 w 12185931"/>
              <a:gd name="connsiteY341" fmla="*/ 1694727 h 2275759"/>
              <a:gd name="connsiteX342" fmla="*/ 10839913 w 12185931"/>
              <a:gd name="connsiteY342" fmla="*/ 1719002 h 2275759"/>
              <a:gd name="connsiteX343" fmla="*/ 10901207 w 12185931"/>
              <a:gd name="connsiteY343" fmla="*/ 1750559 h 2275759"/>
              <a:gd name="connsiteX344" fmla="*/ 10941261 w 12185931"/>
              <a:gd name="connsiteY344" fmla="*/ 1746918 h 2275759"/>
              <a:gd name="connsiteX345" fmla="*/ 11004375 w 12185931"/>
              <a:gd name="connsiteY345" fmla="*/ 1735387 h 2275759"/>
              <a:gd name="connsiteX346" fmla="*/ 11066882 w 12185931"/>
              <a:gd name="connsiteY346" fmla="*/ 1725070 h 2275759"/>
              <a:gd name="connsiteX347" fmla="*/ 11068703 w 12185931"/>
              <a:gd name="connsiteY347" fmla="*/ 1712326 h 2275759"/>
              <a:gd name="connsiteX348" fmla="*/ 11107542 w 12185931"/>
              <a:gd name="connsiteY348" fmla="*/ 1746918 h 2275759"/>
              <a:gd name="connsiteX349" fmla="*/ 11064455 w 12185931"/>
              <a:gd name="connsiteY349" fmla="*/ 1760269 h 2275759"/>
              <a:gd name="connsiteX350" fmla="*/ 11080233 w 12185931"/>
              <a:gd name="connsiteY350" fmla="*/ 1780296 h 2275759"/>
              <a:gd name="connsiteX351" fmla="*/ 11199787 w 12185931"/>
              <a:gd name="connsiteY351" fmla="*/ 1742670 h 2275759"/>
              <a:gd name="connsiteX352" fmla="*/ 11293852 w 12185931"/>
              <a:gd name="connsiteY352" fmla="*/ 1762696 h 2275759"/>
              <a:gd name="connsiteX353" fmla="*/ 11338760 w 12185931"/>
              <a:gd name="connsiteY353" fmla="*/ 1800322 h 2275759"/>
              <a:gd name="connsiteX354" fmla="*/ 11284749 w 12185931"/>
              <a:gd name="connsiteY354" fmla="*/ 1831273 h 2275759"/>
              <a:gd name="connsiteX355" fmla="*/ 11129390 w 12185931"/>
              <a:gd name="connsiteY355" fmla="*/ 1842196 h 2275759"/>
              <a:gd name="connsiteX356" fmla="*/ 11012264 w 12185931"/>
              <a:gd name="connsiteY356" fmla="*/ 1805784 h 2275759"/>
              <a:gd name="connsiteX357" fmla="*/ 10947936 w 12185931"/>
              <a:gd name="connsiteY357" fmla="*/ 1794253 h 2275759"/>
              <a:gd name="connsiteX358" fmla="*/ 10995272 w 12185931"/>
              <a:gd name="connsiteY358" fmla="*/ 1864650 h 2275759"/>
              <a:gd name="connsiteX359" fmla="*/ 10896959 w 12185931"/>
              <a:gd name="connsiteY359" fmla="*/ 1891959 h 2275759"/>
              <a:gd name="connsiteX360" fmla="*/ 10901207 w 12185931"/>
              <a:gd name="connsiteY360" fmla="*/ 1922303 h 2275759"/>
              <a:gd name="connsiteX361" fmla="*/ 10866616 w 12185931"/>
              <a:gd name="connsiteY361" fmla="*/ 1925337 h 2275759"/>
              <a:gd name="connsiteX362" fmla="*/ 10829597 w 12185931"/>
              <a:gd name="connsiteY362" fmla="*/ 1953253 h 2275759"/>
              <a:gd name="connsiteX363" fmla="*/ 10850230 w 12185931"/>
              <a:gd name="connsiteY363" fmla="*/ 1987845 h 2275759"/>
              <a:gd name="connsiteX364" fmla="*/ 10897566 w 12185931"/>
              <a:gd name="connsiteY364" fmla="*/ 2044284 h 2275759"/>
              <a:gd name="connsiteX365" fmla="*/ 10870863 w 12185931"/>
              <a:gd name="connsiteY365" fmla="*/ 2144417 h 2275759"/>
              <a:gd name="connsiteX366" fmla="*/ 10779226 w 12185931"/>
              <a:gd name="connsiteY366" fmla="*/ 2157161 h 2275759"/>
              <a:gd name="connsiteX367" fmla="*/ 10713077 w 12185931"/>
              <a:gd name="connsiteY367" fmla="*/ 2138955 h 2275759"/>
              <a:gd name="connsiteX368" fmla="*/ 10606875 w 12185931"/>
              <a:gd name="connsiteY368" fmla="*/ 2182043 h 2275759"/>
              <a:gd name="connsiteX369" fmla="*/ 10464261 w 12185931"/>
              <a:gd name="connsiteY369" fmla="*/ 2152306 h 2275759"/>
              <a:gd name="connsiteX370" fmla="*/ 10422994 w 12185931"/>
              <a:gd name="connsiteY370" fmla="*/ 2140169 h 2275759"/>
              <a:gd name="connsiteX371" fmla="*/ 10313758 w 12185931"/>
              <a:gd name="connsiteY371" fmla="*/ 2124390 h 2275759"/>
              <a:gd name="connsiteX372" fmla="*/ 10248216 w 12185931"/>
              <a:gd name="connsiteY372" fmla="*/ 2135921 h 2275759"/>
              <a:gd name="connsiteX373" fmla="*/ 10157185 w 12185931"/>
              <a:gd name="connsiteY373" fmla="*/ 2154127 h 2275759"/>
              <a:gd name="connsiteX374" fmla="*/ 9967843 w 12185931"/>
              <a:gd name="connsiteY374" fmla="*/ 2088585 h 2275759"/>
              <a:gd name="connsiteX375" fmla="*/ 9901694 w 12185931"/>
              <a:gd name="connsiteY375" fmla="*/ 2047925 h 2275759"/>
              <a:gd name="connsiteX376" fmla="*/ 9682007 w 12185931"/>
              <a:gd name="connsiteY376" fmla="*/ 2066738 h 2275759"/>
              <a:gd name="connsiteX377" fmla="*/ 9682007 w 12185931"/>
              <a:gd name="connsiteY377" fmla="*/ 2133493 h 2275759"/>
              <a:gd name="connsiteX378" fmla="*/ 9658339 w 12185931"/>
              <a:gd name="connsiteY378" fmla="*/ 2126211 h 2275759"/>
              <a:gd name="connsiteX379" fmla="*/ 9560634 w 12185931"/>
              <a:gd name="connsiteY379" fmla="*/ 2104971 h 2275759"/>
              <a:gd name="connsiteX380" fmla="*/ 9501767 w 12185931"/>
              <a:gd name="connsiteY380" fmla="*/ 2060062 h 2275759"/>
              <a:gd name="connsiteX381" fmla="*/ 9405882 w 12185931"/>
              <a:gd name="connsiteY381" fmla="*/ 2029719 h 2275759"/>
              <a:gd name="connsiteX382" fmla="*/ 9399813 w 12185931"/>
              <a:gd name="connsiteY382" fmla="*/ 2042463 h 2275759"/>
              <a:gd name="connsiteX383" fmla="*/ 9391924 w 12185931"/>
              <a:gd name="connsiteY383" fmla="*/ 2026078 h 2275759"/>
              <a:gd name="connsiteX384" fmla="*/ 9368256 w 12185931"/>
              <a:gd name="connsiteY384" fmla="*/ 1988452 h 2275759"/>
              <a:gd name="connsiteX385" fmla="*/ 9332450 w 12185931"/>
              <a:gd name="connsiteY385" fmla="*/ 2007265 h 2275759"/>
              <a:gd name="connsiteX386" fmla="*/ 9284508 w 12185931"/>
              <a:gd name="connsiteY386" fmla="*/ 2036394 h 2275759"/>
              <a:gd name="connsiteX387" fmla="*/ 9211684 w 12185931"/>
              <a:gd name="connsiteY387" fmla="*/ 1989058 h 2275759"/>
              <a:gd name="connsiteX388" fmla="*/ 9198332 w 12185931"/>
              <a:gd name="connsiteY388" fmla="*/ 1893780 h 2275759"/>
              <a:gd name="connsiteX389" fmla="*/ 9183767 w 12185931"/>
              <a:gd name="connsiteY389" fmla="*/ 1862830 h 2275759"/>
              <a:gd name="connsiteX390" fmla="*/ 9171023 w 12185931"/>
              <a:gd name="connsiteY390" fmla="*/ 1867685 h 2275759"/>
              <a:gd name="connsiteX391" fmla="*/ 9177699 w 12185931"/>
              <a:gd name="connsiteY391" fmla="*/ 1907738 h 2275759"/>
              <a:gd name="connsiteX392" fmla="*/ 9165561 w 12185931"/>
              <a:gd name="connsiteY392" fmla="*/ 1916234 h 2275759"/>
              <a:gd name="connsiteX393" fmla="*/ 9130363 w 12185931"/>
              <a:gd name="connsiteY393" fmla="*/ 1860402 h 2275759"/>
              <a:gd name="connsiteX394" fmla="*/ 9091523 w 12185931"/>
              <a:gd name="connsiteY394" fmla="*/ 1749345 h 2275759"/>
              <a:gd name="connsiteX395" fmla="*/ 9036905 w 12185931"/>
              <a:gd name="connsiteY395" fmla="*/ 1680769 h 2275759"/>
              <a:gd name="connsiteX396" fmla="*/ 9033871 w 12185931"/>
              <a:gd name="connsiteY396" fmla="*/ 1651639 h 2275759"/>
              <a:gd name="connsiteX397" fmla="*/ 9064821 w 12185931"/>
              <a:gd name="connsiteY397" fmla="*/ 1655281 h 2275759"/>
              <a:gd name="connsiteX398" fmla="*/ 9134611 w 12185931"/>
              <a:gd name="connsiteY398" fmla="*/ 1683803 h 2275759"/>
              <a:gd name="connsiteX399" fmla="*/ 9187409 w 12185931"/>
              <a:gd name="connsiteY399" fmla="*/ 1745704 h 2275759"/>
              <a:gd name="connsiteX400" fmla="*/ 9241420 w 12185931"/>
              <a:gd name="connsiteY400" fmla="*/ 1855547 h 2275759"/>
              <a:gd name="connsiteX401" fmla="*/ 9270550 w 12185931"/>
              <a:gd name="connsiteY401" fmla="*/ 1860402 h 2275759"/>
              <a:gd name="connsiteX402" fmla="*/ 9255985 w 12185931"/>
              <a:gd name="connsiteY402" fmla="*/ 1819742 h 2275759"/>
              <a:gd name="connsiteX403" fmla="*/ 9342161 w 12185931"/>
              <a:gd name="connsiteY403" fmla="*/ 1841589 h 2275759"/>
              <a:gd name="connsiteX404" fmla="*/ 9345802 w 12185931"/>
              <a:gd name="connsiteY404" fmla="*/ 1834914 h 2275759"/>
              <a:gd name="connsiteX405" fmla="*/ 9208042 w 12185931"/>
              <a:gd name="connsiteY405" fmla="*/ 1718395 h 2275759"/>
              <a:gd name="connsiteX406" fmla="*/ 9278439 w 12185931"/>
              <a:gd name="connsiteY406" fmla="*/ 1683197 h 2275759"/>
              <a:gd name="connsiteX407" fmla="*/ 9125508 w 12185931"/>
              <a:gd name="connsiteY407" fmla="*/ 1649819 h 2275759"/>
              <a:gd name="connsiteX408" fmla="*/ 9051470 w 12185931"/>
              <a:gd name="connsiteY408" fmla="*/ 1633433 h 2275759"/>
              <a:gd name="connsiteX409" fmla="*/ 9001100 w 12185931"/>
              <a:gd name="connsiteY409" fmla="*/ 1671059 h 2275759"/>
              <a:gd name="connsiteX410" fmla="*/ 8942841 w 12185931"/>
              <a:gd name="connsiteY410" fmla="*/ 1748738 h 2275759"/>
              <a:gd name="connsiteX411" fmla="*/ 8911284 w 12185931"/>
              <a:gd name="connsiteY411" fmla="*/ 1743277 h 2275759"/>
              <a:gd name="connsiteX412" fmla="*/ 8841494 w 12185931"/>
              <a:gd name="connsiteY412" fmla="*/ 1681376 h 2275759"/>
              <a:gd name="connsiteX413" fmla="*/ 8766849 w 12185931"/>
              <a:gd name="connsiteY413" fmla="*/ 1623117 h 2275759"/>
              <a:gd name="connsiteX414" fmla="*/ 8690383 w 12185931"/>
              <a:gd name="connsiteY414" fmla="*/ 1544223 h 2275759"/>
              <a:gd name="connsiteX415" fmla="*/ 8677639 w 12185931"/>
              <a:gd name="connsiteY415" fmla="*/ 1553933 h 2275759"/>
              <a:gd name="connsiteX416" fmla="*/ 8706768 w 12185931"/>
              <a:gd name="connsiteY416" fmla="*/ 1621903 h 2275759"/>
              <a:gd name="connsiteX417" fmla="*/ 8717086 w 12185931"/>
              <a:gd name="connsiteY417" fmla="*/ 1609765 h 2275759"/>
              <a:gd name="connsiteX418" fmla="*/ 8768669 w 12185931"/>
              <a:gd name="connsiteY418" fmla="*/ 1621903 h 2275759"/>
              <a:gd name="connsiteX419" fmla="*/ 8797192 w 12185931"/>
              <a:gd name="connsiteY419" fmla="*/ 1661349 h 2275759"/>
              <a:gd name="connsiteX420" fmla="*/ 8829356 w 12185931"/>
              <a:gd name="connsiteY420" fmla="*/ 1707471 h 2275759"/>
              <a:gd name="connsiteX421" fmla="*/ 8766242 w 12185931"/>
              <a:gd name="connsiteY421" fmla="*/ 1725070 h 2275759"/>
              <a:gd name="connsiteX422" fmla="*/ 8676425 w 12185931"/>
              <a:gd name="connsiteY422" fmla="*/ 1640109 h 2275759"/>
              <a:gd name="connsiteX423" fmla="*/ 8636372 w 12185931"/>
              <a:gd name="connsiteY423" fmla="*/ 1609158 h 2275759"/>
              <a:gd name="connsiteX424" fmla="*/ 8597532 w 12185931"/>
              <a:gd name="connsiteY424" fmla="*/ 1620082 h 2275759"/>
              <a:gd name="connsiteX425" fmla="*/ 8611490 w 12185931"/>
              <a:gd name="connsiteY425" fmla="*/ 1656494 h 2275759"/>
              <a:gd name="connsiteX426" fmla="*/ 8629696 w 12185931"/>
              <a:gd name="connsiteY426" fmla="*/ 1674700 h 2275759"/>
              <a:gd name="connsiteX427" fmla="*/ 8600566 w 12185931"/>
              <a:gd name="connsiteY427" fmla="*/ 1769979 h 2275759"/>
              <a:gd name="connsiteX428" fmla="*/ 8550197 w 12185931"/>
              <a:gd name="connsiteY428" fmla="*/ 1794253 h 2275759"/>
              <a:gd name="connsiteX429" fmla="*/ 8606635 w 12185931"/>
              <a:gd name="connsiteY429" fmla="*/ 1833093 h 2275759"/>
              <a:gd name="connsiteX430" fmla="*/ 8726795 w 12185931"/>
              <a:gd name="connsiteY430" fmla="*/ 1859189 h 2275759"/>
              <a:gd name="connsiteX431" fmla="*/ 8755318 w 12185931"/>
              <a:gd name="connsiteY431" fmla="*/ 1876181 h 2275759"/>
              <a:gd name="connsiteX432" fmla="*/ 8791123 w 12185931"/>
              <a:gd name="connsiteY432" fmla="*/ 1889532 h 2275759"/>
              <a:gd name="connsiteX433" fmla="*/ 8913104 w 12185931"/>
              <a:gd name="connsiteY433" fmla="*/ 1790612 h 2275759"/>
              <a:gd name="connsiteX434" fmla="*/ 9018092 w 12185931"/>
              <a:gd name="connsiteY434" fmla="*/ 1874360 h 2275759"/>
              <a:gd name="connsiteX435" fmla="*/ 8998672 w 12185931"/>
              <a:gd name="connsiteY435" fmla="*/ 1943543 h 2275759"/>
              <a:gd name="connsiteX436" fmla="*/ 9069070 w 12185931"/>
              <a:gd name="connsiteY436" fmla="*/ 1984810 h 2275759"/>
              <a:gd name="connsiteX437" fmla="*/ 9070890 w 12185931"/>
              <a:gd name="connsiteY437" fmla="*/ 1965998 h 2275759"/>
              <a:gd name="connsiteX438" fmla="*/ 9106088 w 12185931"/>
              <a:gd name="connsiteY438" fmla="*/ 1932013 h 2275759"/>
              <a:gd name="connsiteX439" fmla="*/ 9132791 w 12185931"/>
              <a:gd name="connsiteY439" fmla="*/ 1972673 h 2275759"/>
              <a:gd name="connsiteX440" fmla="*/ 9169810 w 12185931"/>
              <a:gd name="connsiteY440" fmla="*/ 2016975 h 2275759"/>
              <a:gd name="connsiteX441" fmla="*/ 9198332 w 12185931"/>
              <a:gd name="connsiteY441" fmla="*/ 2098295 h 2275759"/>
              <a:gd name="connsiteX442" fmla="*/ 9010203 w 12185931"/>
              <a:gd name="connsiteY442" fmla="*/ 2024864 h 2275759"/>
              <a:gd name="connsiteX443" fmla="*/ 8873657 w 12185931"/>
              <a:gd name="connsiteY443" fmla="*/ 2045497 h 2275759"/>
              <a:gd name="connsiteX444" fmla="*/ 8735292 w 12185931"/>
              <a:gd name="connsiteY444" fmla="*/ 2106184 h 2275759"/>
              <a:gd name="connsiteX445" fmla="*/ 8652150 w 12185931"/>
              <a:gd name="connsiteY445" fmla="*/ 2123177 h 2275759"/>
              <a:gd name="connsiteX446" fmla="*/ 8627269 w 12185931"/>
              <a:gd name="connsiteY446" fmla="*/ 2012726 h 2275759"/>
              <a:gd name="connsiteX447" fmla="*/ 8480407 w 12185931"/>
              <a:gd name="connsiteY447" fmla="*/ 1958108 h 2275759"/>
              <a:gd name="connsiteX448" fmla="*/ 8431250 w 12185931"/>
              <a:gd name="connsiteY448" fmla="*/ 1882856 h 2275759"/>
              <a:gd name="connsiteX449" fmla="*/ 8394837 w 12185931"/>
              <a:gd name="connsiteY449" fmla="*/ 1798502 h 2275759"/>
              <a:gd name="connsiteX450" fmla="*/ 8377846 w 12185931"/>
              <a:gd name="connsiteY450" fmla="*/ 1782116 h 2275759"/>
              <a:gd name="connsiteX451" fmla="*/ 8311697 w 12185931"/>
              <a:gd name="connsiteY451" fmla="*/ 1762089 h 2275759"/>
              <a:gd name="connsiteX452" fmla="*/ 8266182 w 12185931"/>
              <a:gd name="connsiteY452" fmla="*/ 1756628 h 2275759"/>
              <a:gd name="connsiteX453" fmla="*/ 8249797 w 12185931"/>
              <a:gd name="connsiteY453" fmla="*/ 1749345 h 2275759"/>
              <a:gd name="connsiteX454" fmla="*/ 8095045 w 12185931"/>
              <a:gd name="connsiteY454" fmla="*/ 1833093 h 2275759"/>
              <a:gd name="connsiteX455" fmla="*/ 8109003 w 12185931"/>
              <a:gd name="connsiteY455" fmla="*/ 1902883 h 2275759"/>
              <a:gd name="connsiteX456" fmla="*/ 8192144 w 12185931"/>
              <a:gd name="connsiteY456" fmla="*/ 1908952 h 2275759"/>
              <a:gd name="connsiteX457" fmla="*/ 8197605 w 12185931"/>
              <a:gd name="connsiteY457" fmla="*/ 1895601 h 2275759"/>
              <a:gd name="connsiteX458" fmla="*/ 8200033 w 12185931"/>
              <a:gd name="connsiteY458" fmla="*/ 1844017 h 2275759"/>
              <a:gd name="connsiteX459" fmla="*/ 8254651 w 12185931"/>
              <a:gd name="connsiteY459" fmla="*/ 1856154 h 2275759"/>
              <a:gd name="connsiteX460" fmla="*/ 8292884 w 12185931"/>
              <a:gd name="connsiteY460" fmla="*/ 1851299 h 2275759"/>
              <a:gd name="connsiteX461" fmla="*/ 8374205 w 12185931"/>
              <a:gd name="connsiteY461" fmla="*/ 1890139 h 2275759"/>
              <a:gd name="connsiteX462" fmla="*/ 8322013 w 12185931"/>
              <a:gd name="connsiteY462" fmla="*/ 1892566 h 2275759"/>
              <a:gd name="connsiteX463" fmla="*/ 8331116 w 12185931"/>
              <a:gd name="connsiteY463" fmla="*/ 1950219 h 2275759"/>
              <a:gd name="connsiteX464" fmla="*/ 8407582 w 12185931"/>
              <a:gd name="connsiteY464" fmla="*/ 2030932 h 2275759"/>
              <a:gd name="connsiteX465" fmla="*/ 8379059 w 12185931"/>
              <a:gd name="connsiteY465" fmla="*/ 2088585 h 2275759"/>
              <a:gd name="connsiteX466" fmla="*/ 8285601 w 12185931"/>
              <a:gd name="connsiteY466" fmla="*/ 2067951 h 2275759"/>
              <a:gd name="connsiteX467" fmla="*/ 8078659 w 12185931"/>
              <a:gd name="connsiteY467" fmla="*/ 1957501 h 2275759"/>
              <a:gd name="connsiteX468" fmla="*/ 7990663 w 12185931"/>
              <a:gd name="connsiteY468" fmla="*/ 1822169 h 2275759"/>
              <a:gd name="connsiteX469" fmla="*/ 7955465 w 12185931"/>
              <a:gd name="connsiteY469" fmla="*/ 1813066 h 2275759"/>
              <a:gd name="connsiteX470" fmla="*/ 7880820 w 12185931"/>
              <a:gd name="connsiteY470" fmla="*/ 1812460 h 2275759"/>
              <a:gd name="connsiteX471" fmla="*/ 7880820 w 12185931"/>
              <a:gd name="connsiteY471" fmla="*/ 1850086 h 2275759"/>
              <a:gd name="connsiteX472" fmla="*/ 7956679 w 12185931"/>
              <a:gd name="connsiteY472" fmla="*/ 1851299 h 2275759"/>
              <a:gd name="connsiteX473" fmla="*/ 7973064 w 12185931"/>
              <a:gd name="connsiteY473" fmla="*/ 1976314 h 2275759"/>
              <a:gd name="connsiteX474" fmla="*/ 8070770 w 12185931"/>
              <a:gd name="connsiteY474" fmla="*/ 2055814 h 2275759"/>
              <a:gd name="connsiteX475" fmla="*/ 7871717 w 12185931"/>
              <a:gd name="connsiteY475" fmla="*/ 2086764 h 2275759"/>
              <a:gd name="connsiteX476" fmla="*/ 7772190 w 12185931"/>
              <a:gd name="connsiteY476" fmla="*/ 2064917 h 2275759"/>
              <a:gd name="connsiteX477" fmla="*/ 7729709 w 12185931"/>
              <a:gd name="connsiteY477" fmla="*/ 2070986 h 2275759"/>
              <a:gd name="connsiteX478" fmla="*/ 7617439 w 12185931"/>
              <a:gd name="connsiteY478" fmla="*/ 2055814 h 2275759"/>
              <a:gd name="connsiteX479" fmla="*/ 7577992 w 12185931"/>
              <a:gd name="connsiteY479" fmla="*/ 2046711 h 2275759"/>
              <a:gd name="connsiteX480" fmla="*/ 7530049 w 12185931"/>
              <a:gd name="connsiteY480" fmla="*/ 2069772 h 2275759"/>
              <a:gd name="connsiteX481" fmla="*/ 7476645 w 12185931"/>
              <a:gd name="connsiteY481" fmla="*/ 2070986 h 2275759"/>
              <a:gd name="connsiteX482" fmla="*/ 7366802 w 12185931"/>
              <a:gd name="connsiteY482" fmla="*/ 2150486 h 2275759"/>
              <a:gd name="connsiteX483" fmla="*/ 7085821 w 12185931"/>
              <a:gd name="connsiteY483" fmla="*/ 2150486 h 2275759"/>
              <a:gd name="connsiteX484" fmla="*/ 7044554 w 12185931"/>
              <a:gd name="connsiteY484" fmla="*/ 2134100 h 2275759"/>
              <a:gd name="connsiteX485" fmla="*/ 6960200 w 12185931"/>
              <a:gd name="connsiteY485" fmla="*/ 2046104 h 2275759"/>
              <a:gd name="connsiteX486" fmla="*/ 6908008 w 12185931"/>
              <a:gd name="connsiteY486" fmla="*/ 1977528 h 2275759"/>
              <a:gd name="connsiteX487" fmla="*/ 6878272 w 12185931"/>
              <a:gd name="connsiteY487" fmla="*/ 1956288 h 2275759"/>
              <a:gd name="connsiteX488" fmla="*/ 6817586 w 12185931"/>
              <a:gd name="connsiteY488" fmla="*/ 1945971 h 2275759"/>
              <a:gd name="connsiteX489" fmla="*/ 6826689 w 12185931"/>
              <a:gd name="connsiteY489" fmla="*/ 1879822 h 2275759"/>
              <a:gd name="connsiteX490" fmla="*/ 6945028 w 12185931"/>
              <a:gd name="connsiteY490" fmla="*/ 1897421 h 2275759"/>
              <a:gd name="connsiteX491" fmla="*/ 6999039 w 12185931"/>
              <a:gd name="connsiteY491" fmla="*/ 1869505 h 2275759"/>
              <a:gd name="connsiteX492" fmla="*/ 7073077 w 12185931"/>
              <a:gd name="connsiteY492" fmla="*/ 1850692 h 2275759"/>
              <a:gd name="connsiteX493" fmla="*/ 7131337 w 12185931"/>
              <a:gd name="connsiteY493" fmla="*/ 1852513 h 2275759"/>
              <a:gd name="connsiteX494" fmla="*/ 6995398 w 12185931"/>
              <a:gd name="connsiteY494" fmla="*/ 1717181 h 2275759"/>
              <a:gd name="connsiteX495" fmla="*/ 6883734 w 12185931"/>
              <a:gd name="connsiteY495" fmla="*/ 1723857 h 2275759"/>
              <a:gd name="connsiteX496" fmla="*/ 6783600 w 12185931"/>
              <a:gd name="connsiteY496" fmla="*/ 1757234 h 2275759"/>
              <a:gd name="connsiteX497" fmla="*/ 6743547 w 12185931"/>
              <a:gd name="connsiteY497" fmla="*/ 1762089 h 2275759"/>
              <a:gd name="connsiteX498" fmla="*/ 6603967 w 12185931"/>
              <a:gd name="connsiteY498" fmla="*/ 1740242 h 2275759"/>
              <a:gd name="connsiteX499" fmla="*/ 6529323 w 12185931"/>
              <a:gd name="connsiteY499" fmla="*/ 1724464 h 2275759"/>
              <a:gd name="connsiteX500" fmla="*/ 6390956 w 12185931"/>
              <a:gd name="connsiteY500" fmla="*/ 1681983 h 2275759"/>
              <a:gd name="connsiteX501" fmla="*/ 6262907 w 12185931"/>
              <a:gd name="connsiteY501" fmla="*/ 1705044 h 2275759"/>
              <a:gd name="connsiteX502" fmla="*/ 6231957 w 12185931"/>
              <a:gd name="connsiteY502" fmla="*/ 1751773 h 2275759"/>
              <a:gd name="connsiteX503" fmla="*/ 6187048 w 12185931"/>
              <a:gd name="connsiteY503" fmla="*/ 1732960 h 2275759"/>
              <a:gd name="connsiteX504" fmla="*/ 6133037 w 12185931"/>
              <a:gd name="connsiteY504" fmla="*/ 1634040 h 2275759"/>
              <a:gd name="connsiteX505" fmla="*/ 6190083 w 12185931"/>
              <a:gd name="connsiteY505" fmla="*/ 1604910 h 2275759"/>
              <a:gd name="connsiteX506" fmla="*/ 6184014 w 12185931"/>
              <a:gd name="connsiteY506" fmla="*/ 1572139 h 2275759"/>
              <a:gd name="connsiteX507" fmla="*/ 6245308 w 12185931"/>
              <a:gd name="connsiteY507" fmla="*/ 1572746 h 2275759"/>
              <a:gd name="connsiteX508" fmla="*/ 6366682 w 12185931"/>
              <a:gd name="connsiteY508" fmla="*/ 1604304 h 2275759"/>
              <a:gd name="connsiteX509" fmla="*/ 6432830 w 12185931"/>
              <a:gd name="connsiteY509" fmla="*/ 1590952 h 2275759"/>
              <a:gd name="connsiteX510" fmla="*/ 6191903 w 12185931"/>
              <a:gd name="connsiteY510" fmla="*/ 1446518 h 2275759"/>
              <a:gd name="connsiteX511" fmla="*/ 6181586 w 12185931"/>
              <a:gd name="connsiteY511" fmla="*/ 1492640 h 2275759"/>
              <a:gd name="connsiteX512" fmla="*/ 6097839 w 12185931"/>
              <a:gd name="connsiteY512" fmla="*/ 1478682 h 2275759"/>
              <a:gd name="connsiteX513" fmla="*/ 6150029 w 12185931"/>
              <a:gd name="connsiteY513" fmla="*/ 1424063 h 2275759"/>
              <a:gd name="connsiteX514" fmla="*/ 6096625 w 12185931"/>
              <a:gd name="connsiteY514" fmla="*/ 1402823 h 2275759"/>
              <a:gd name="connsiteX515" fmla="*/ 6092377 w 12185931"/>
              <a:gd name="connsiteY515" fmla="*/ 1439842 h 2275759"/>
              <a:gd name="connsiteX516" fmla="*/ 5971003 w 12185931"/>
              <a:gd name="connsiteY516" fmla="*/ 1396147 h 2275759"/>
              <a:gd name="connsiteX517" fmla="*/ 5960079 w 12185931"/>
              <a:gd name="connsiteY517" fmla="*/ 1436201 h 2275759"/>
              <a:gd name="connsiteX518" fmla="*/ 5793190 w 12185931"/>
              <a:gd name="connsiteY518" fmla="*/ 1393720 h 2275759"/>
              <a:gd name="connsiteX519" fmla="*/ 5838705 w 12185931"/>
              <a:gd name="connsiteY519" fmla="*/ 1501743 h 2275759"/>
              <a:gd name="connsiteX520" fmla="*/ 5947335 w 12185931"/>
              <a:gd name="connsiteY520" fmla="*/ 1538155 h 2275759"/>
              <a:gd name="connsiteX521" fmla="*/ 5978285 w 12185931"/>
              <a:gd name="connsiteY521" fmla="*/ 1515701 h 2275759"/>
              <a:gd name="connsiteX522" fmla="*/ 6016518 w 12185931"/>
              <a:gd name="connsiteY522" fmla="*/ 1601876 h 2275759"/>
              <a:gd name="connsiteX523" fmla="*/ 6034117 w 12185931"/>
              <a:gd name="connsiteY523" fmla="*/ 1652246 h 2275759"/>
              <a:gd name="connsiteX524" fmla="*/ 6006808 w 12185931"/>
              <a:gd name="connsiteY524" fmla="*/ 1728105 h 2275759"/>
              <a:gd name="connsiteX525" fmla="*/ 5980106 w 12185931"/>
              <a:gd name="connsiteY525" fmla="*/ 1681376 h 2275759"/>
              <a:gd name="connsiteX526" fmla="*/ 5966755 w 12185931"/>
              <a:gd name="connsiteY526" fmla="*/ 1632220 h 2275759"/>
              <a:gd name="connsiteX527" fmla="*/ 5927915 w 12185931"/>
              <a:gd name="connsiteY527" fmla="*/ 1644964 h 2275759"/>
              <a:gd name="connsiteX528" fmla="*/ 5890896 w 12185931"/>
              <a:gd name="connsiteY528" fmla="*/ 1719609 h 2275759"/>
              <a:gd name="connsiteX529" fmla="*/ 5845988 w 12185931"/>
              <a:gd name="connsiteY529" fmla="*/ 1724464 h 2275759"/>
              <a:gd name="connsiteX530" fmla="*/ 5776198 w 12185931"/>
              <a:gd name="connsiteY530" fmla="*/ 1740242 h 2275759"/>
              <a:gd name="connsiteX531" fmla="*/ 5740393 w 12185931"/>
              <a:gd name="connsiteY531" fmla="*/ 1684410 h 2275759"/>
              <a:gd name="connsiteX532" fmla="*/ 5663320 w 12185931"/>
              <a:gd name="connsiteY532" fmla="*/ 1692300 h 2275759"/>
              <a:gd name="connsiteX533" fmla="*/ 5631156 w 12185931"/>
              <a:gd name="connsiteY533" fmla="*/ 1611586 h 2275759"/>
              <a:gd name="connsiteX534" fmla="*/ 5600813 w 12185931"/>
              <a:gd name="connsiteY534" fmla="*/ 1576388 h 2275759"/>
              <a:gd name="connsiteX535" fmla="*/ 5806541 w 12185931"/>
              <a:gd name="connsiteY535" fmla="*/ 1544830 h 2275759"/>
              <a:gd name="connsiteX536" fmla="*/ 5806541 w 12185931"/>
              <a:gd name="connsiteY536" fmla="*/ 1526624 h 2275759"/>
              <a:gd name="connsiteX537" fmla="*/ 5737358 w 12185931"/>
              <a:gd name="connsiteY537" fmla="*/ 1526017 h 2275759"/>
              <a:gd name="connsiteX538" fmla="*/ 5698519 w 12185931"/>
              <a:gd name="connsiteY538" fmla="*/ 1484143 h 2275759"/>
              <a:gd name="connsiteX539" fmla="*/ 5648148 w 12185931"/>
              <a:gd name="connsiteY539" fmla="*/ 1427098 h 2275759"/>
              <a:gd name="connsiteX540" fmla="*/ 5600813 w 12185931"/>
              <a:gd name="connsiteY540" fmla="*/ 1399789 h 2275759"/>
              <a:gd name="connsiteX541" fmla="*/ 5606881 w 12185931"/>
              <a:gd name="connsiteY541" fmla="*/ 1387651 h 2275759"/>
              <a:gd name="connsiteX542" fmla="*/ 5519492 w 12185931"/>
              <a:gd name="connsiteY542" fmla="*/ 1383403 h 2275759"/>
              <a:gd name="connsiteX543" fmla="*/ 5541340 w 12185931"/>
              <a:gd name="connsiteY543" fmla="*/ 1420422 h 2275759"/>
              <a:gd name="connsiteX544" fmla="*/ 5554691 w 12185931"/>
              <a:gd name="connsiteY544" fmla="*/ 1453800 h 2275759"/>
              <a:gd name="connsiteX545" fmla="*/ 5520099 w 12185931"/>
              <a:gd name="connsiteY545" fmla="*/ 1459262 h 2275759"/>
              <a:gd name="connsiteX546" fmla="*/ 5517065 w 12185931"/>
              <a:gd name="connsiteY546" fmla="*/ 1455621 h 2275759"/>
              <a:gd name="connsiteX547" fmla="*/ 5414504 w 12185931"/>
              <a:gd name="connsiteY547" fmla="*/ 1395541 h 2275759"/>
              <a:gd name="connsiteX548" fmla="*/ 5358672 w 12185931"/>
              <a:gd name="connsiteY548" fmla="*/ 1385224 h 2275759"/>
              <a:gd name="connsiteX549" fmla="*/ 5248222 w 12185931"/>
              <a:gd name="connsiteY549" fmla="*/ 1391899 h 2275759"/>
              <a:gd name="connsiteX550" fmla="*/ 5245188 w 12185931"/>
              <a:gd name="connsiteY550" fmla="*/ 1406464 h 2275759"/>
              <a:gd name="connsiteX551" fmla="*/ 5299199 w 12185931"/>
              <a:gd name="connsiteY551" fmla="*/ 1444697 h 2275759"/>
              <a:gd name="connsiteX552" fmla="*/ 5160833 w 12185931"/>
              <a:gd name="connsiteY552" fmla="*/ 1493853 h 2275759"/>
              <a:gd name="connsiteX553" fmla="*/ 5096505 w 12185931"/>
              <a:gd name="connsiteY553" fmla="*/ 1495674 h 2275759"/>
              <a:gd name="connsiteX554" fmla="*/ 5029142 w 12185931"/>
              <a:gd name="connsiteY554" fmla="*/ 1486571 h 2275759"/>
              <a:gd name="connsiteX555" fmla="*/ 4967848 w 12185931"/>
              <a:gd name="connsiteY555" fmla="*/ 1480502 h 2275759"/>
              <a:gd name="connsiteX556" fmla="*/ 4927188 w 12185931"/>
              <a:gd name="connsiteY556" fmla="*/ 1495674 h 2275759"/>
              <a:gd name="connsiteX557" fmla="*/ 4881066 w 12185931"/>
              <a:gd name="connsiteY557" fmla="*/ 1484143 h 2275759"/>
              <a:gd name="connsiteX558" fmla="*/ 4768795 w 12185931"/>
              <a:gd name="connsiteY558" fmla="*/ 1458048 h 2275759"/>
              <a:gd name="connsiteX559" fmla="*/ 4835551 w 12185931"/>
              <a:gd name="connsiteY559" fmla="*/ 1511453 h 2275759"/>
              <a:gd name="connsiteX560" fmla="*/ 4782146 w 12185931"/>
              <a:gd name="connsiteY560" fmla="*/ 1540582 h 2275759"/>
              <a:gd name="connsiteX561" fmla="*/ 4782146 w 12185931"/>
              <a:gd name="connsiteY561" fmla="*/ 1540582 h 2275759"/>
              <a:gd name="connsiteX562" fmla="*/ 4612830 w 12185931"/>
              <a:gd name="connsiteY562" fmla="*/ 1535120 h 2275759"/>
              <a:gd name="connsiteX563" fmla="*/ 4564887 w 12185931"/>
              <a:gd name="connsiteY563" fmla="*/ 1539368 h 2275759"/>
              <a:gd name="connsiteX564" fmla="*/ 4558818 w 12185931"/>
              <a:gd name="connsiteY564" fmla="*/ 1630399 h 2275759"/>
              <a:gd name="connsiteX565" fmla="*/ 4200766 w 12185931"/>
              <a:gd name="connsiteY565" fmla="*/ 1785150 h 2275759"/>
              <a:gd name="connsiteX566" fmla="*/ 4253563 w 12185931"/>
              <a:gd name="connsiteY566" fmla="*/ 1819742 h 2275759"/>
              <a:gd name="connsiteX567" fmla="*/ 4194090 w 12185931"/>
              <a:gd name="connsiteY567" fmla="*/ 1842196 h 2275759"/>
              <a:gd name="connsiteX568" fmla="*/ 4197731 w 12185931"/>
              <a:gd name="connsiteY568" fmla="*/ 1830666 h 2275759"/>
              <a:gd name="connsiteX569" fmla="*/ 4120052 w 12185931"/>
              <a:gd name="connsiteY569" fmla="*/ 1786971 h 2275759"/>
              <a:gd name="connsiteX570" fmla="*/ 4090316 w 12185931"/>
              <a:gd name="connsiteY570" fmla="*/ 1860402 h 2275759"/>
              <a:gd name="connsiteX571" fmla="*/ 4014457 w 12185931"/>
              <a:gd name="connsiteY571" fmla="*/ 1898028 h 2275759"/>
              <a:gd name="connsiteX572" fmla="*/ 3936171 w 12185931"/>
              <a:gd name="connsiteY572" fmla="*/ 1811853 h 2275759"/>
              <a:gd name="connsiteX573" fmla="*/ 3896724 w 12185931"/>
              <a:gd name="connsiteY573" fmla="*/ 1778475 h 2275759"/>
              <a:gd name="connsiteX574" fmla="*/ 3854243 w 12185931"/>
              <a:gd name="connsiteY574" fmla="*/ 1802750 h 2275759"/>
              <a:gd name="connsiteX575" fmla="*/ 3888228 w 12185931"/>
              <a:gd name="connsiteY575" fmla="*/ 1826418 h 2275759"/>
              <a:gd name="connsiteX576" fmla="*/ 3921606 w 12185931"/>
              <a:gd name="connsiteY576" fmla="*/ 1828845 h 2275759"/>
              <a:gd name="connsiteX577" fmla="*/ 3840285 w 12185931"/>
              <a:gd name="connsiteY577" fmla="*/ 1862830 h 2275759"/>
              <a:gd name="connsiteX578" fmla="*/ 3788702 w 12185931"/>
              <a:gd name="connsiteY578" fmla="*/ 1844624 h 2275759"/>
              <a:gd name="connsiteX579" fmla="*/ 3720732 w 12185931"/>
              <a:gd name="connsiteY579" fmla="*/ 1809425 h 2275759"/>
              <a:gd name="connsiteX580" fmla="*/ 3633343 w 12185931"/>
              <a:gd name="connsiteY580" fmla="*/ 1925944 h 2275759"/>
              <a:gd name="connsiteX581" fmla="*/ 3724980 w 12185931"/>
              <a:gd name="connsiteY581" fmla="*/ 1941116 h 2275759"/>
              <a:gd name="connsiteX582" fmla="*/ 4011423 w 12185931"/>
              <a:gd name="connsiteY582" fmla="*/ 1912593 h 2275759"/>
              <a:gd name="connsiteX583" fmla="*/ 4231716 w 12185931"/>
              <a:gd name="connsiteY583" fmla="*/ 1908952 h 2275759"/>
              <a:gd name="connsiteX584" fmla="*/ 4316071 w 12185931"/>
              <a:gd name="connsiteY584" fmla="*/ 1899242 h 2275759"/>
              <a:gd name="connsiteX585" fmla="*/ 4408922 w 12185931"/>
              <a:gd name="connsiteY585" fmla="*/ 1899242 h 2275759"/>
              <a:gd name="connsiteX586" fmla="*/ 4482960 w 12185931"/>
              <a:gd name="connsiteY586" fmla="*/ 1899242 h 2275759"/>
              <a:gd name="connsiteX587" fmla="*/ 4611009 w 12185931"/>
              <a:gd name="connsiteY587" fmla="*/ 1899242 h 2275759"/>
              <a:gd name="connsiteX588" fmla="*/ 4651063 w 12185931"/>
              <a:gd name="connsiteY588" fmla="*/ 1979349 h 2275759"/>
              <a:gd name="connsiteX589" fmla="*/ 4711143 w 12185931"/>
              <a:gd name="connsiteY589" fmla="*/ 1972673 h 2275759"/>
              <a:gd name="connsiteX590" fmla="*/ 4704467 w 12185931"/>
              <a:gd name="connsiteY590" fmla="*/ 1930799 h 2275759"/>
              <a:gd name="connsiteX591" fmla="*/ 4746341 w 12185931"/>
              <a:gd name="connsiteY591" fmla="*/ 1912593 h 2275759"/>
              <a:gd name="connsiteX592" fmla="*/ 4796104 w 12185931"/>
              <a:gd name="connsiteY592" fmla="*/ 1922303 h 2275759"/>
              <a:gd name="connsiteX593" fmla="*/ 4864681 w 12185931"/>
              <a:gd name="connsiteY593" fmla="*/ 1921089 h 2275759"/>
              <a:gd name="connsiteX594" fmla="*/ 4839192 w 12185931"/>
              <a:gd name="connsiteY594" fmla="*/ 1990879 h 2275759"/>
              <a:gd name="connsiteX595" fmla="*/ 4927795 w 12185931"/>
              <a:gd name="connsiteY595" fmla="*/ 2003623 h 2275759"/>
              <a:gd name="connsiteX596" fmla="*/ 5011543 w 12185931"/>
              <a:gd name="connsiteY596" fmla="*/ 1986631 h 2275759"/>
              <a:gd name="connsiteX597" fmla="*/ 5070409 w 12185931"/>
              <a:gd name="connsiteY597" fmla="*/ 1981776 h 2275759"/>
              <a:gd name="connsiteX598" fmla="*/ 5134737 w 12185931"/>
              <a:gd name="connsiteY598" fmla="*/ 1978742 h 2275759"/>
              <a:gd name="connsiteX599" fmla="*/ 4939325 w 12185931"/>
              <a:gd name="connsiteY599" fmla="*/ 1910166 h 2275759"/>
              <a:gd name="connsiteX600" fmla="*/ 5142627 w 12185931"/>
              <a:gd name="connsiteY600" fmla="*/ 1828238 h 2275759"/>
              <a:gd name="connsiteX601" fmla="*/ 5236084 w 12185931"/>
              <a:gd name="connsiteY601" fmla="*/ 1847051 h 2275759"/>
              <a:gd name="connsiteX602" fmla="*/ 5324687 w 12185931"/>
              <a:gd name="connsiteY602" fmla="*/ 1814280 h 2275759"/>
              <a:gd name="connsiteX603" fmla="*/ 5311336 w 12185931"/>
              <a:gd name="connsiteY603" fmla="*/ 1874967 h 2275759"/>
              <a:gd name="connsiteX604" fmla="*/ 5268855 w 12185931"/>
              <a:gd name="connsiteY604" fmla="*/ 1907131 h 2275759"/>
              <a:gd name="connsiteX605" fmla="*/ 5149909 w 12185931"/>
              <a:gd name="connsiteY605" fmla="*/ 1960536 h 2275759"/>
              <a:gd name="connsiteX606" fmla="*/ 5211810 w 12185931"/>
              <a:gd name="connsiteY606" fmla="*/ 1970852 h 2275759"/>
              <a:gd name="connsiteX607" fmla="*/ 5236084 w 12185931"/>
              <a:gd name="connsiteY607" fmla="*/ 2004837 h 2275759"/>
              <a:gd name="connsiteX608" fmla="*/ 5206955 w 12185931"/>
              <a:gd name="connsiteY608" fmla="*/ 2029719 h 2275759"/>
              <a:gd name="connsiteX609" fmla="*/ 5015184 w 12185931"/>
              <a:gd name="connsiteY609" fmla="*/ 2024257 h 2275759"/>
              <a:gd name="connsiteX610" fmla="*/ 4737238 w 12185931"/>
              <a:gd name="connsiteY610" fmla="*/ 2043070 h 2275759"/>
              <a:gd name="connsiteX611" fmla="*/ 4616471 w 12185931"/>
              <a:gd name="connsiteY611" fmla="*/ 1996948 h 2275759"/>
              <a:gd name="connsiteX612" fmla="*/ 4593410 w 12185931"/>
              <a:gd name="connsiteY612" fmla="*/ 1984810 h 2275759"/>
              <a:gd name="connsiteX613" fmla="*/ 4374330 w 12185931"/>
              <a:gd name="connsiteY613" fmla="*/ 2083730 h 2275759"/>
              <a:gd name="connsiteX614" fmla="*/ 4135224 w 12185931"/>
              <a:gd name="connsiteY614" fmla="*/ 2040035 h 2275759"/>
              <a:gd name="connsiteX615" fmla="*/ 4101239 w 12185931"/>
              <a:gd name="connsiteY615" fmla="*/ 2101329 h 2275759"/>
              <a:gd name="connsiteX616" fmla="*/ 4086067 w 12185931"/>
              <a:gd name="connsiteY616" fmla="*/ 2092226 h 2275759"/>
              <a:gd name="connsiteX617" fmla="*/ 4111556 w 12185931"/>
              <a:gd name="connsiteY617" fmla="*/ 2060669 h 2275759"/>
              <a:gd name="connsiteX618" fmla="*/ 4103060 w 12185931"/>
              <a:gd name="connsiteY618" fmla="*/ 2048532 h 2275759"/>
              <a:gd name="connsiteX619" fmla="*/ 4055724 w 12185931"/>
              <a:gd name="connsiteY619" fmla="*/ 2076448 h 2275759"/>
              <a:gd name="connsiteX620" fmla="*/ 3997464 w 12185931"/>
              <a:gd name="connsiteY620" fmla="*/ 2103757 h 2275759"/>
              <a:gd name="connsiteX621" fmla="*/ 3915537 w 12185931"/>
              <a:gd name="connsiteY621" fmla="*/ 2119535 h 2275759"/>
              <a:gd name="connsiteX622" fmla="*/ 3816011 w 12185931"/>
              <a:gd name="connsiteY622" fmla="*/ 2128032 h 2275759"/>
              <a:gd name="connsiteX623" fmla="*/ 3655797 w 12185931"/>
              <a:gd name="connsiteY623" fmla="*/ 2171119 h 2275759"/>
              <a:gd name="connsiteX624" fmla="*/ 3544740 w 12185931"/>
              <a:gd name="connsiteY624" fmla="*/ 2205104 h 2275759"/>
              <a:gd name="connsiteX625" fmla="*/ 3493156 w 12185931"/>
              <a:gd name="connsiteY625" fmla="*/ 2201463 h 2275759"/>
              <a:gd name="connsiteX626" fmla="*/ 3356611 w 12185931"/>
              <a:gd name="connsiteY626" fmla="*/ 2216634 h 2275759"/>
              <a:gd name="connsiteX627" fmla="*/ 3331122 w 12185931"/>
              <a:gd name="connsiteY627" fmla="*/ 2229379 h 2275759"/>
              <a:gd name="connsiteX628" fmla="*/ 3030115 w 12185931"/>
              <a:gd name="connsiteY628" fmla="*/ 2246371 h 2275759"/>
              <a:gd name="connsiteX629" fmla="*/ 2756417 w 12185931"/>
              <a:gd name="connsiteY629" fmla="*/ 2273680 h 2275759"/>
              <a:gd name="connsiteX630" fmla="*/ 2723646 w 12185931"/>
              <a:gd name="connsiteY630" fmla="*/ 2263970 h 2275759"/>
              <a:gd name="connsiteX631" fmla="*/ 2508208 w 12185931"/>
              <a:gd name="connsiteY631" fmla="*/ 2273073 h 2275759"/>
              <a:gd name="connsiteX632" fmla="*/ 2424460 w 12185931"/>
              <a:gd name="connsiteY632" fmla="*/ 2264577 h 2275759"/>
              <a:gd name="connsiteX633" fmla="*/ 2341319 w 12185931"/>
              <a:gd name="connsiteY633" fmla="*/ 2262757 h 2275759"/>
              <a:gd name="connsiteX634" fmla="*/ 2230262 w 12185931"/>
              <a:gd name="connsiteY634" fmla="*/ 2256688 h 2275759"/>
              <a:gd name="connsiteX635" fmla="*/ 2067621 w 12185931"/>
              <a:gd name="connsiteY635" fmla="*/ 2240302 h 2275759"/>
              <a:gd name="connsiteX636" fmla="*/ 1952316 w 12185931"/>
              <a:gd name="connsiteY636" fmla="*/ 2177188 h 2275759"/>
              <a:gd name="connsiteX637" fmla="*/ 1943213 w 12185931"/>
              <a:gd name="connsiteY637" fmla="*/ 2058848 h 2275759"/>
              <a:gd name="connsiteX638" fmla="*/ 1820625 w 12185931"/>
              <a:gd name="connsiteY638" fmla="*/ 1990272 h 2275759"/>
              <a:gd name="connsiteX639" fmla="*/ 1687114 w 12185931"/>
              <a:gd name="connsiteY639" fmla="*/ 2001196 h 2275759"/>
              <a:gd name="connsiteX640" fmla="*/ 1568167 w 12185931"/>
              <a:gd name="connsiteY640" fmla="*/ 2009692 h 2275759"/>
              <a:gd name="connsiteX641" fmla="*/ 1423733 w 12185931"/>
              <a:gd name="connsiteY641" fmla="*/ 1971459 h 2275759"/>
              <a:gd name="connsiteX642" fmla="*/ 1204046 w 12185931"/>
              <a:gd name="connsiteY642" fmla="*/ 1920482 h 2275759"/>
              <a:gd name="connsiteX643" fmla="*/ 1241065 w 12185931"/>
              <a:gd name="connsiteY643" fmla="*/ 1881643 h 2275759"/>
              <a:gd name="connsiteX644" fmla="*/ 1146393 w 12185931"/>
              <a:gd name="connsiteY644" fmla="*/ 1851906 h 2275759"/>
              <a:gd name="connsiteX645" fmla="*/ 1151248 w 12185931"/>
              <a:gd name="connsiteY645" fmla="*/ 1832486 h 2275759"/>
              <a:gd name="connsiteX646" fmla="*/ 1248347 w 12185931"/>
              <a:gd name="connsiteY646" fmla="*/ 1836734 h 2275759"/>
              <a:gd name="connsiteX647" fmla="*/ 1309034 w 12185931"/>
              <a:gd name="connsiteY647" fmla="*/ 1823383 h 2275759"/>
              <a:gd name="connsiteX648" fmla="*/ 1314496 w 12185931"/>
              <a:gd name="connsiteY648" fmla="*/ 1882856 h 2275759"/>
              <a:gd name="connsiteX649" fmla="*/ 1458931 w 12185931"/>
              <a:gd name="connsiteY649" fmla="*/ 1759662 h 2275759"/>
              <a:gd name="connsiteX650" fmla="*/ 1315103 w 12185931"/>
              <a:gd name="connsiteY650" fmla="*/ 1722036 h 2275759"/>
              <a:gd name="connsiteX651" fmla="*/ 1378824 w 12185931"/>
              <a:gd name="connsiteY651" fmla="*/ 1616441 h 2275759"/>
              <a:gd name="connsiteX652" fmla="*/ 1289008 w 12185931"/>
              <a:gd name="connsiteY652" fmla="*/ 1627971 h 2275759"/>
              <a:gd name="connsiteX653" fmla="*/ 1234996 w 12185931"/>
              <a:gd name="connsiteY653" fmla="*/ 1644964 h 2275759"/>
              <a:gd name="connsiteX654" fmla="*/ 1021985 w 12185931"/>
              <a:gd name="connsiteY654" fmla="*/ 1604304 h 2275759"/>
              <a:gd name="connsiteX655" fmla="*/ 984966 w 12185931"/>
              <a:gd name="connsiteY655" fmla="*/ 1570926 h 2275759"/>
              <a:gd name="connsiteX656" fmla="*/ 683352 w 12185931"/>
              <a:gd name="connsiteY656" fmla="*/ 1586704 h 2275759"/>
              <a:gd name="connsiteX657" fmla="*/ 683352 w 12185931"/>
              <a:gd name="connsiteY657" fmla="*/ 1663170 h 2275759"/>
              <a:gd name="connsiteX658" fmla="*/ 699738 w 12185931"/>
              <a:gd name="connsiteY658" fmla="*/ 1681983 h 2275759"/>
              <a:gd name="connsiteX659" fmla="*/ 702772 w 12185931"/>
              <a:gd name="connsiteY659" fmla="*/ 1715361 h 2275759"/>
              <a:gd name="connsiteX660" fmla="*/ 673036 w 12185931"/>
              <a:gd name="connsiteY660" fmla="*/ 1742670 h 2275759"/>
              <a:gd name="connsiteX661" fmla="*/ 601425 w 12185931"/>
              <a:gd name="connsiteY661" fmla="*/ 1742670 h 2275759"/>
              <a:gd name="connsiteX662" fmla="*/ 580185 w 12185931"/>
              <a:gd name="connsiteY662" fmla="*/ 1713540 h 2275759"/>
              <a:gd name="connsiteX663" fmla="*/ 659078 w 12185931"/>
              <a:gd name="connsiteY663" fmla="*/ 1655281 h 2275759"/>
              <a:gd name="connsiteX664" fmla="*/ 654829 w 12185931"/>
              <a:gd name="connsiteY664" fmla="*/ 1595200 h 2275759"/>
              <a:gd name="connsiteX665" fmla="*/ 561372 w 12185931"/>
              <a:gd name="connsiteY665" fmla="*/ 1598235 h 2275759"/>
              <a:gd name="connsiteX666" fmla="*/ 523139 w 12185931"/>
              <a:gd name="connsiteY666" fmla="*/ 1624330 h 2275759"/>
              <a:gd name="connsiteX667" fmla="*/ 622059 w 12185931"/>
              <a:gd name="connsiteY667" fmla="*/ 1632220 h 2275759"/>
              <a:gd name="connsiteX668" fmla="*/ 582005 w 12185931"/>
              <a:gd name="connsiteY668" fmla="*/ 1714147 h 2275759"/>
              <a:gd name="connsiteX669" fmla="*/ 484299 w 12185931"/>
              <a:gd name="connsiteY669" fmla="*/ 1679555 h 2275759"/>
              <a:gd name="connsiteX670" fmla="*/ 519498 w 12185931"/>
              <a:gd name="connsiteY670" fmla="*/ 1623723 h 2275759"/>
              <a:gd name="connsiteX671" fmla="*/ 312555 w 12185931"/>
              <a:gd name="connsiteY671" fmla="*/ 1612800 h 2275759"/>
              <a:gd name="connsiteX672" fmla="*/ 169941 w 12185931"/>
              <a:gd name="connsiteY672" fmla="*/ 1612800 h 2275759"/>
              <a:gd name="connsiteX673" fmla="*/ 239124 w 12185931"/>
              <a:gd name="connsiteY673" fmla="*/ 1677735 h 2275759"/>
              <a:gd name="connsiteX674" fmla="*/ 84372 w 12185931"/>
              <a:gd name="connsiteY674" fmla="*/ 1691693 h 2275759"/>
              <a:gd name="connsiteX675" fmla="*/ 23686 w 12185931"/>
              <a:gd name="connsiteY675" fmla="*/ 1674093 h 2275759"/>
              <a:gd name="connsiteX676" fmla="*/ 18 w 12185931"/>
              <a:gd name="connsiteY676" fmla="*/ 1646784 h 2275759"/>
              <a:gd name="connsiteX677" fmla="*/ 23686 w 12185931"/>
              <a:gd name="connsiteY677" fmla="*/ 1621903 h 2275759"/>
              <a:gd name="connsiteX678" fmla="*/ 49781 w 12185931"/>
              <a:gd name="connsiteY678" fmla="*/ 1602483 h 2275759"/>
              <a:gd name="connsiteX679" fmla="*/ 145666 w 12185931"/>
              <a:gd name="connsiteY679" fmla="*/ 1485357 h 2275759"/>
              <a:gd name="connsiteX680" fmla="*/ 206960 w 12185931"/>
              <a:gd name="connsiteY680" fmla="*/ 1447124 h 2275759"/>
              <a:gd name="connsiteX681" fmla="*/ 367780 w 12185931"/>
              <a:gd name="connsiteY681" fmla="*/ 1393720 h 2275759"/>
              <a:gd name="connsiteX682" fmla="*/ 463059 w 12185931"/>
              <a:gd name="connsiteY682" fmla="*/ 1458048 h 2275759"/>
              <a:gd name="connsiteX683" fmla="*/ 464879 w 12185931"/>
              <a:gd name="connsiteY683" fmla="*/ 1490819 h 2275759"/>
              <a:gd name="connsiteX684" fmla="*/ 604459 w 12185931"/>
              <a:gd name="connsiteY684" fmla="*/ 1451372 h 2275759"/>
              <a:gd name="connsiteX685" fmla="*/ 730081 w 12185931"/>
              <a:gd name="connsiteY685" fmla="*/ 1499922 h 2275759"/>
              <a:gd name="connsiteX686" fmla="*/ 752535 w 12185931"/>
              <a:gd name="connsiteY686" fmla="*/ 1532086 h 2275759"/>
              <a:gd name="connsiteX687" fmla="*/ 853883 w 12185931"/>
              <a:gd name="connsiteY687" fmla="*/ 1359128 h 2275759"/>
              <a:gd name="connsiteX688" fmla="*/ 811402 w 12185931"/>
              <a:gd name="connsiteY688" fmla="*/ 1320896 h 2275759"/>
              <a:gd name="connsiteX689" fmla="*/ 767707 w 12185931"/>
              <a:gd name="connsiteY689" fmla="*/ 1388865 h 2275759"/>
              <a:gd name="connsiteX690" fmla="*/ 656043 w 12185931"/>
              <a:gd name="connsiteY690" fmla="*/ 1378548 h 2275759"/>
              <a:gd name="connsiteX691" fmla="*/ 602032 w 12185931"/>
              <a:gd name="connsiteY691" fmla="*/ 1329999 h 2275759"/>
              <a:gd name="connsiteX692" fmla="*/ 585040 w 12185931"/>
              <a:gd name="connsiteY692" fmla="*/ 1321503 h 2275759"/>
              <a:gd name="connsiteX693" fmla="*/ 350181 w 12185931"/>
              <a:gd name="connsiteY693" fmla="*/ 1363983 h 2275759"/>
              <a:gd name="connsiteX694" fmla="*/ 171155 w 12185931"/>
              <a:gd name="connsiteY694" fmla="*/ 1396147 h 2275759"/>
              <a:gd name="connsiteX695" fmla="*/ 69201 w 12185931"/>
              <a:gd name="connsiteY695" fmla="*/ 1337888 h 2275759"/>
              <a:gd name="connsiteX696" fmla="*/ 18224 w 12185931"/>
              <a:gd name="connsiteY696" fmla="*/ 1289945 h 2275759"/>
              <a:gd name="connsiteX697" fmla="*/ 1838 w 12185931"/>
              <a:gd name="connsiteY697" fmla="*/ 1195274 h 2275759"/>
              <a:gd name="connsiteX698" fmla="*/ 205139 w 12185931"/>
              <a:gd name="connsiteY698" fmla="*/ 1133980 h 2275759"/>
              <a:gd name="connsiteX699" fmla="*/ 346540 w 12185931"/>
              <a:gd name="connsiteY699" fmla="*/ 1040522 h 2275759"/>
              <a:gd name="connsiteX700" fmla="*/ 370815 w 12185931"/>
              <a:gd name="connsiteY700" fmla="*/ 1003503 h 2275759"/>
              <a:gd name="connsiteX701" fmla="*/ 153556 w 12185931"/>
              <a:gd name="connsiteY701" fmla="*/ 913686 h 2275759"/>
              <a:gd name="connsiteX702" fmla="*/ 17010 w 12185931"/>
              <a:gd name="connsiteY702" fmla="*/ 795954 h 2275759"/>
              <a:gd name="connsiteX703" fmla="*/ 45533 w 12185931"/>
              <a:gd name="connsiteY703" fmla="*/ 641809 h 2275759"/>
              <a:gd name="connsiteX704" fmla="*/ 124426 w 12185931"/>
              <a:gd name="connsiteY704" fmla="*/ 564130 h 2275759"/>
              <a:gd name="connsiteX705" fmla="*/ 286460 w 12185931"/>
              <a:gd name="connsiteY705" fmla="*/ 502836 h 2275759"/>
              <a:gd name="connsiteX706" fmla="*/ 330154 w 12185931"/>
              <a:gd name="connsiteY706" fmla="*/ 480382 h 2275759"/>
              <a:gd name="connsiteX707" fmla="*/ 325906 w 12185931"/>
              <a:gd name="connsiteY707" fmla="*/ 629672 h 2275759"/>
              <a:gd name="connsiteX708" fmla="*/ 357464 w 12185931"/>
              <a:gd name="connsiteY708" fmla="*/ 646664 h 2275759"/>
              <a:gd name="connsiteX709" fmla="*/ 455776 w 12185931"/>
              <a:gd name="connsiteY709" fmla="*/ 629065 h 2275759"/>
              <a:gd name="connsiteX710" fmla="*/ 572902 w 12185931"/>
              <a:gd name="connsiteY710" fmla="*/ 631492 h 2275759"/>
              <a:gd name="connsiteX711" fmla="*/ 608707 w 12185931"/>
              <a:gd name="connsiteY711" fmla="*/ 615714 h 2275759"/>
              <a:gd name="connsiteX712" fmla="*/ 679711 w 12185931"/>
              <a:gd name="connsiteY712" fmla="*/ 614500 h 2275759"/>
              <a:gd name="connsiteX713" fmla="*/ 696097 w 12185931"/>
              <a:gd name="connsiteY713" fmla="*/ 633313 h 2275759"/>
              <a:gd name="connsiteX714" fmla="*/ 871482 w 12185931"/>
              <a:gd name="connsiteY714" fmla="*/ 535607 h 2275759"/>
              <a:gd name="connsiteX715" fmla="*/ 819898 w 12185931"/>
              <a:gd name="connsiteY715" fmla="*/ 473099 h 2275759"/>
              <a:gd name="connsiteX716" fmla="*/ 832035 w 12185931"/>
              <a:gd name="connsiteY716" fmla="*/ 399668 h 2275759"/>
              <a:gd name="connsiteX717" fmla="*/ 895150 w 12185931"/>
              <a:gd name="connsiteY717" fmla="*/ 374180 h 2275759"/>
              <a:gd name="connsiteX718" fmla="*/ 771955 w 12185931"/>
              <a:gd name="connsiteY718" fmla="*/ 353546 h 2275759"/>
              <a:gd name="connsiteX719" fmla="*/ 753142 w 12185931"/>
              <a:gd name="connsiteY719" fmla="*/ 367504 h 2275759"/>
              <a:gd name="connsiteX720" fmla="*/ 497650 w 12185931"/>
              <a:gd name="connsiteY720" fmla="*/ 354153 h 2275759"/>
              <a:gd name="connsiteX721" fmla="*/ 442425 w 12185931"/>
              <a:gd name="connsiteY721" fmla="*/ 328058 h 2275759"/>
              <a:gd name="connsiteX722" fmla="*/ 373849 w 12185931"/>
              <a:gd name="connsiteY722" fmla="*/ 291039 h 2275759"/>
              <a:gd name="connsiteX723" fmla="*/ 432715 w 12185931"/>
              <a:gd name="connsiteY723" fmla="*/ 156921 h 2275759"/>
              <a:gd name="connsiteX724" fmla="*/ 631768 w 12185931"/>
              <a:gd name="connsiteY724" fmla="*/ 136287 h 2275759"/>
              <a:gd name="connsiteX725" fmla="*/ 716730 w 12185931"/>
              <a:gd name="connsiteY725" fmla="*/ 108978 h 2275759"/>
              <a:gd name="connsiteX726" fmla="*/ 848421 w 12185931"/>
              <a:gd name="connsiteY726" fmla="*/ 112619 h 2275759"/>
              <a:gd name="connsiteX727" fmla="*/ 881192 w 12185931"/>
              <a:gd name="connsiteY727" fmla="*/ 60429 h 2275759"/>
              <a:gd name="connsiteX728" fmla="*/ 899398 w 12185931"/>
              <a:gd name="connsiteY728" fmla="*/ 85310 h 2275759"/>
              <a:gd name="connsiteX729" fmla="*/ 1088741 w 12185931"/>
              <a:gd name="connsiteY729" fmla="*/ 348 h 2275759"/>
              <a:gd name="connsiteX730" fmla="*/ 1389748 w 12185931"/>
              <a:gd name="connsiteY730" fmla="*/ 86524 h 2275759"/>
              <a:gd name="connsiteX731" fmla="*/ 1474103 w 12185931"/>
              <a:gd name="connsiteY731" fmla="*/ 140535 h 2275759"/>
              <a:gd name="connsiteX732" fmla="*/ 1502019 w 12185931"/>
              <a:gd name="connsiteY732" fmla="*/ 133860 h 2275759"/>
              <a:gd name="connsiteX733" fmla="*/ 1532969 w 12185931"/>
              <a:gd name="connsiteY733" fmla="*/ 100482 h 2275759"/>
              <a:gd name="connsiteX734" fmla="*/ 1534790 w 12185931"/>
              <a:gd name="connsiteY734" fmla="*/ 133860 h 2275759"/>
              <a:gd name="connsiteX735" fmla="*/ 1571809 w 12185931"/>
              <a:gd name="connsiteY735" fmla="*/ 208505 h 2275759"/>
              <a:gd name="connsiteX736" fmla="*/ 1593049 w 12185931"/>
              <a:gd name="connsiteY736" fmla="*/ 194547 h 2275759"/>
              <a:gd name="connsiteX737" fmla="*/ 1583339 w 12185931"/>
              <a:gd name="connsiteY737" fmla="*/ 150245 h 2275759"/>
              <a:gd name="connsiteX738" fmla="*/ 1607614 w 12185931"/>
              <a:gd name="connsiteY738" fmla="*/ 128398 h 2275759"/>
              <a:gd name="connsiteX739" fmla="*/ 1568774 w 12185931"/>
              <a:gd name="connsiteY739" fmla="*/ 115047 h 2275759"/>
              <a:gd name="connsiteX740" fmla="*/ 1568774 w 12185931"/>
              <a:gd name="connsiteY740" fmla="*/ 101089 h 2275759"/>
              <a:gd name="connsiteX741" fmla="*/ 1936537 w 12185931"/>
              <a:gd name="connsiteY741" fmla="*/ 51932 h 2275759"/>
              <a:gd name="connsiteX742" fmla="*/ 1940178 w 12185931"/>
              <a:gd name="connsiteY742" fmla="*/ 65283 h 2275759"/>
              <a:gd name="connsiteX743" fmla="*/ 1874636 w 12185931"/>
              <a:gd name="connsiteY743" fmla="*/ 104730 h 2275759"/>
              <a:gd name="connsiteX744" fmla="*/ 1876457 w 12185931"/>
              <a:gd name="connsiteY744" fmla="*/ 122329 h 2275759"/>
              <a:gd name="connsiteX745" fmla="*/ 1947461 w 12185931"/>
              <a:gd name="connsiteY745" fmla="*/ 122329 h 2275759"/>
              <a:gd name="connsiteX746" fmla="*/ 1979018 w 12185931"/>
              <a:gd name="connsiteY746" fmla="*/ 122936 h 2275759"/>
              <a:gd name="connsiteX747" fmla="*/ 2015430 w 12185931"/>
              <a:gd name="connsiteY747" fmla="*/ 108978 h 2275759"/>
              <a:gd name="connsiteX748" fmla="*/ 2042132 w 12185931"/>
              <a:gd name="connsiteY748" fmla="*/ 95020 h 2275759"/>
              <a:gd name="connsiteX749" fmla="*/ 2097964 w 12185931"/>
              <a:gd name="connsiteY749" fmla="*/ 78028 h 2275759"/>
              <a:gd name="connsiteX750" fmla="*/ 2143479 w 12185931"/>
              <a:gd name="connsiteY750" fmla="*/ 76207 h 2275759"/>
              <a:gd name="connsiteX751" fmla="*/ 2199311 w 12185931"/>
              <a:gd name="connsiteY751" fmla="*/ 86524 h 2275759"/>
              <a:gd name="connsiteX752" fmla="*/ 2156224 w 12185931"/>
              <a:gd name="connsiteY752" fmla="*/ 75600 h 2275759"/>
              <a:gd name="connsiteX753" fmla="*/ 2168968 w 12185931"/>
              <a:gd name="connsiteY753" fmla="*/ 52539 h 2275759"/>
              <a:gd name="connsiteX754" fmla="*/ 2302479 w 12185931"/>
              <a:gd name="connsiteY754" fmla="*/ 52539 h 2275759"/>
              <a:gd name="connsiteX755" fmla="*/ 2303693 w 12185931"/>
              <a:gd name="connsiteY755" fmla="*/ 63463 h 2275759"/>
              <a:gd name="connsiteX756" fmla="*/ 2221159 w 12185931"/>
              <a:gd name="connsiteY756" fmla="*/ 71352 h 2275759"/>
              <a:gd name="connsiteX757" fmla="*/ 2223586 w 12185931"/>
              <a:gd name="connsiteY757" fmla="*/ 84703 h 2275759"/>
              <a:gd name="connsiteX758" fmla="*/ 2417177 w 12185931"/>
              <a:gd name="connsiteY758" fmla="*/ 27051 h 2275759"/>
              <a:gd name="connsiteX759" fmla="*/ 2428708 w 12185931"/>
              <a:gd name="connsiteY759" fmla="*/ 42222 h 2275759"/>
              <a:gd name="connsiteX760" fmla="*/ 2346781 w 12185931"/>
              <a:gd name="connsiteY760" fmla="*/ 121115 h 2275759"/>
              <a:gd name="connsiteX761" fmla="*/ 2196884 w 12185931"/>
              <a:gd name="connsiteY761" fmla="*/ 172092 h 2275759"/>
              <a:gd name="connsiteX762" fmla="*/ 2118598 w 12185931"/>
              <a:gd name="connsiteY762" fmla="*/ 227318 h 2275759"/>
              <a:gd name="connsiteX763" fmla="*/ 2055483 w 12185931"/>
              <a:gd name="connsiteY763" fmla="*/ 309852 h 2275759"/>
              <a:gd name="connsiteX764" fmla="*/ 2099178 w 12185931"/>
              <a:gd name="connsiteY764" fmla="*/ 352333 h 2275759"/>
              <a:gd name="connsiteX765" fmla="*/ 2248468 w 12185931"/>
              <a:gd name="connsiteY765" fmla="*/ 359008 h 2275759"/>
              <a:gd name="connsiteX766" fmla="*/ 2284880 w 12185931"/>
              <a:gd name="connsiteY766" fmla="*/ 360829 h 2275759"/>
              <a:gd name="connsiteX767" fmla="*/ 2368628 w 12185931"/>
              <a:gd name="connsiteY767" fmla="*/ 356581 h 2275759"/>
              <a:gd name="connsiteX768" fmla="*/ 2521559 w 12185931"/>
              <a:gd name="connsiteY768" fmla="*/ 343836 h 2275759"/>
              <a:gd name="connsiteX769" fmla="*/ 2559792 w 12185931"/>
              <a:gd name="connsiteY769" fmla="*/ 328665 h 2275759"/>
              <a:gd name="connsiteX770" fmla="*/ 2570108 w 12185931"/>
              <a:gd name="connsiteY770" fmla="*/ 397241 h 2275759"/>
              <a:gd name="connsiteX771" fmla="*/ 2485147 w 12185931"/>
              <a:gd name="connsiteY771" fmla="*/ 412413 h 2275759"/>
              <a:gd name="connsiteX772" fmla="*/ 2509421 w 12185931"/>
              <a:gd name="connsiteY772" fmla="*/ 484023 h 2275759"/>
              <a:gd name="connsiteX773" fmla="*/ 2400792 w 12185931"/>
              <a:gd name="connsiteY773" fmla="*/ 451859 h 2275759"/>
              <a:gd name="connsiteX774" fmla="*/ 2418998 w 12185931"/>
              <a:gd name="connsiteY774" fmla="*/ 407558 h 2275759"/>
              <a:gd name="connsiteX775" fmla="*/ 2346781 w 12185931"/>
              <a:gd name="connsiteY775" fmla="*/ 436080 h 2275759"/>
              <a:gd name="connsiteX776" fmla="*/ 2277598 w 12185931"/>
              <a:gd name="connsiteY776" fmla="*/ 417268 h 2275759"/>
              <a:gd name="connsiteX777" fmla="*/ 2300052 w 12185931"/>
              <a:gd name="connsiteY777" fmla="*/ 456714 h 2275759"/>
              <a:gd name="connsiteX778" fmla="*/ 2235723 w 12185931"/>
              <a:gd name="connsiteY778" fmla="*/ 547744 h 2275759"/>
              <a:gd name="connsiteX779" fmla="*/ 2272136 w 12185931"/>
              <a:gd name="connsiteY779" fmla="*/ 590225 h 2275759"/>
              <a:gd name="connsiteX780" fmla="*/ 2336464 w 12185931"/>
              <a:gd name="connsiteY780" fmla="*/ 599935 h 2275759"/>
              <a:gd name="connsiteX781" fmla="*/ 2529448 w 12185931"/>
              <a:gd name="connsiteY781" fmla="*/ 627244 h 2275759"/>
              <a:gd name="connsiteX782" fmla="*/ 2478471 w 12185931"/>
              <a:gd name="connsiteY782" fmla="*/ 587191 h 2275759"/>
              <a:gd name="connsiteX783" fmla="*/ 2463299 w 12185931"/>
              <a:gd name="connsiteY783" fmla="*/ 533786 h 2275759"/>
              <a:gd name="connsiteX784" fmla="*/ 2511242 w 12185931"/>
              <a:gd name="connsiteY784" fmla="*/ 527718 h 2275759"/>
              <a:gd name="connsiteX785" fmla="*/ 2653856 w 12185931"/>
              <a:gd name="connsiteY785" fmla="*/ 620569 h 2275759"/>
              <a:gd name="connsiteX786" fmla="*/ 2756417 w 12185931"/>
              <a:gd name="connsiteY786" fmla="*/ 659408 h 2275759"/>
              <a:gd name="connsiteX787" fmla="*/ 2837131 w 12185931"/>
              <a:gd name="connsiteY787" fmla="*/ 672153 h 2275759"/>
              <a:gd name="connsiteX788" fmla="*/ 2895390 w 12185931"/>
              <a:gd name="connsiteY788" fmla="*/ 664263 h 2275759"/>
              <a:gd name="connsiteX789" fmla="*/ 2856551 w 12185931"/>
              <a:gd name="connsiteY789" fmla="*/ 627851 h 2275759"/>
              <a:gd name="connsiteX790" fmla="*/ 2846234 w 12185931"/>
              <a:gd name="connsiteY790" fmla="*/ 619962 h 2275759"/>
              <a:gd name="connsiteX791" fmla="*/ 2846234 w 12185931"/>
              <a:gd name="connsiteY791" fmla="*/ 603576 h 2275759"/>
              <a:gd name="connsiteX792" fmla="*/ 2911776 w 12185931"/>
              <a:gd name="connsiteY792" fmla="*/ 572019 h 2275759"/>
              <a:gd name="connsiteX793" fmla="*/ 2963360 w 12185931"/>
              <a:gd name="connsiteY793" fmla="*/ 578088 h 2275759"/>
              <a:gd name="connsiteX794" fmla="*/ 3054390 w 12185931"/>
              <a:gd name="connsiteY794" fmla="*/ 641202 h 2275759"/>
              <a:gd name="connsiteX795" fmla="*/ 3001592 w 12185931"/>
              <a:gd name="connsiteY795" fmla="*/ 697034 h 2275759"/>
              <a:gd name="connsiteX796" fmla="*/ 3073810 w 12185931"/>
              <a:gd name="connsiteY796" fmla="*/ 680042 h 2275759"/>
              <a:gd name="connsiteX797" fmla="*/ 3054997 w 12185931"/>
              <a:gd name="connsiteY797" fmla="*/ 643023 h 2275759"/>
              <a:gd name="connsiteX798" fmla="*/ 5208168 w 12185931"/>
              <a:gd name="connsiteY798" fmla="*/ 1260209 h 2275759"/>
              <a:gd name="connsiteX799" fmla="*/ 5277352 w 12185931"/>
              <a:gd name="connsiteY799" fmla="*/ 1266884 h 2275759"/>
              <a:gd name="connsiteX800" fmla="*/ 5369596 w 12185931"/>
              <a:gd name="connsiteY800" fmla="*/ 1282056 h 2275759"/>
              <a:gd name="connsiteX801" fmla="*/ 5435744 w 12185931"/>
              <a:gd name="connsiteY801" fmla="*/ 1198308 h 2275759"/>
              <a:gd name="connsiteX802" fmla="*/ 5347141 w 12185931"/>
              <a:gd name="connsiteY802" fmla="*/ 1147331 h 2275759"/>
              <a:gd name="connsiteX803" fmla="*/ 5324081 w 12185931"/>
              <a:gd name="connsiteY803" fmla="*/ 1113346 h 2275759"/>
              <a:gd name="connsiteX804" fmla="*/ 5360493 w 12185931"/>
              <a:gd name="connsiteY804" fmla="*/ 1104850 h 2275759"/>
              <a:gd name="connsiteX805" fmla="*/ 5377485 w 12185931"/>
              <a:gd name="connsiteY805" fmla="*/ 1106671 h 2275759"/>
              <a:gd name="connsiteX806" fmla="*/ 5429676 w 12185931"/>
              <a:gd name="connsiteY806" fmla="*/ 959202 h 2275759"/>
              <a:gd name="connsiteX807" fmla="*/ 5657251 w 12185931"/>
              <a:gd name="connsiteY807" fmla="*/ 927644 h 2275759"/>
              <a:gd name="connsiteX808" fmla="*/ 5611736 w 12185931"/>
              <a:gd name="connsiteY808" fmla="*/ 905797 h 2275759"/>
              <a:gd name="connsiteX809" fmla="*/ 5570469 w 12185931"/>
              <a:gd name="connsiteY809" fmla="*/ 898515 h 2275759"/>
              <a:gd name="connsiteX810" fmla="*/ 5480046 w 12185931"/>
              <a:gd name="connsiteY810" fmla="*/ 863316 h 2275759"/>
              <a:gd name="connsiteX811" fmla="*/ 5404794 w 12185931"/>
              <a:gd name="connsiteY811" fmla="*/ 902763 h 2275759"/>
              <a:gd name="connsiteX812" fmla="*/ 5391443 w 12185931"/>
              <a:gd name="connsiteY812" fmla="*/ 908225 h 2275759"/>
              <a:gd name="connsiteX813" fmla="*/ 5213630 w 12185931"/>
              <a:gd name="connsiteY813" fmla="*/ 902156 h 2275759"/>
              <a:gd name="connsiteX814" fmla="*/ 5142020 w 12185931"/>
              <a:gd name="connsiteY814" fmla="*/ 893053 h 2275759"/>
              <a:gd name="connsiteX815" fmla="*/ 5083760 w 12185931"/>
              <a:gd name="connsiteY815" fmla="*/ 898515 h 2275759"/>
              <a:gd name="connsiteX816" fmla="*/ 5097111 w 12185931"/>
              <a:gd name="connsiteY816" fmla="*/ 985904 h 2275759"/>
              <a:gd name="connsiteX817" fmla="*/ 5173577 w 12185931"/>
              <a:gd name="connsiteY817" fmla="*/ 991973 h 2275759"/>
              <a:gd name="connsiteX818" fmla="*/ 5231836 w 12185931"/>
              <a:gd name="connsiteY818" fmla="*/ 939175 h 2275759"/>
              <a:gd name="connsiteX819" fmla="*/ 5240333 w 12185931"/>
              <a:gd name="connsiteY819" fmla="*/ 978015 h 2275759"/>
              <a:gd name="connsiteX820" fmla="*/ 5290096 w 12185931"/>
              <a:gd name="connsiteY820" fmla="*/ 991366 h 2275759"/>
              <a:gd name="connsiteX821" fmla="*/ 5288275 w 12185931"/>
              <a:gd name="connsiteY821" fmla="*/ 1001683 h 2275759"/>
              <a:gd name="connsiteX822" fmla="*/ 5197852 w 12185931"/>
              <a:gd name="connsiteY822" fmla="*/ 1028992 h 2275759"/>
              <a:gd name="connsiteX823" fmla="*/ 5219092 w 12185931"/>
              <a:gd name="connsiteY823" fmla="*/ 1042950 h 2275759"/>
              <a:gd name="connsiteX824" fmla="*/ 5276138 w 12185931"/>
              <a:gd name="connsiteY824" fmla="*/ 1142476 h 2275759"/>
              <a:gd name="connsiteX825" fmla="*/ 5195424 w 12185931"/>
              <a:gd name="connsiteY825" fmla="*/ 1177068 h 2275759"/>
              <a:gd name="connsiteX826" fmla="*/ 5157192 w 12185931"/>
              <a:gd name="connsiteY826" fmla="*/ 1203770 h 2275759"/>
              <a:gd name="connsiteX827" fmla="*/ 5146268 w 12185931"/>
              <a:gd name="connsiteY827" fmla="*/ 1240789 h 2275759"/>
              <a:gd name="connsiteX828" fmla="*/ 5093470 w 12185931"/>
              <a:gd name="connsiteY828" fmla="*/ 1212266 h 2275759"/>
              <a:gd name="connsiteX829" fmla="*/ 5161440 w 12185931"/>
              <a:gd name="connsiteY829" fmla="*/ 1295407 h 2275759"/>
              <a:gd name="connsiteX830" fmla="*/ 5210596 w 12185931"/>
              <a:gd name="connsiteY830" fmla="*/ 1212266 h 2275759"/>
              <a:gd name="connsiteX831" fmla="*/ 5208168 w 12185931"/>
              <a:gd name="connsiteY831" fmla="*/ 1260209 h 2275759"/>
              <a:gd name="connsiteX832" fmla="*/ 10013358 w 12185931"/>
              <a:gd name="connsiteY832" fmla="*/ 1062369 h 2275759"/>
              <a:gd name="connsiteX833" fmla="*/ 10093464 w 12185931"/>
              <a:gd name="connsiteY833" fmla="*/ 1072686 h 2275759"/>
              <a:gd name="connsiteX834" fmla="*/ 10132911 w 12185931"/>
              <a:gd name="connsiteY834" fmla="*/ 1058728 h 2275759"/>
              <a:gd name="connsiteX835" fmla="*/ 10098926 w 12185931"/>
              <a:gd name="connsiteY835" fmla="*/ 1034453 h 2275759"/>
              <a:gd name="connsiteX836" fmla="*/ 10060693 w 12185931"/>
              <a:gd name="connsiteY836" fmla="*/ 1033847 h 2275759"/>
              <a:gd name="connsiteX837" fmla="*/ 9966022 w 12185931"/>
              <a:gd name="connsiteY837" fmla="*/ 1036881 h 2275759"/>
              <a:gd name="connsiteX838" fmla="*/ 9785175 w 12185931"/>
              <a:gd name="connsiteY838" fmla="*/ 1001683 h 2275759"/>
              <a:gd name="connsiteX839" fmla="*/ 9695358 w 12185931"/>
              <a:gd name="connsiteY839" fmla="*/ 1000469 h 2275759"/>
              <a:gd name="connsiteX840" fmla="*/ 9636492 w 12185931"/>
              <a:gd name="connsiteY840" fmla="*/ 997434 h 2275759"/>
              <a:gd name="connsiteX841" fmla="*/ 9478706 w 12185931"/>
              <a:gd name="connsiteY841" fmla="*/ 964663 h 2275759"/>
              <a:gd name="connsiteX842" fmla="*/ 9586729 w 12185931"/>
              <a:gd name="connsiteY842" fmla="*/ 1050232 h 2275759"/>
              <a:gd name="connsiteX843" fmla="*/ 9657125 w 12185931"/>
              <a:gd name="connsiteY843" fmla="*/ 1095747 h 2275759"/>
              <a:gd name="connsiteX844" fmla="*/ 9717205 w 12185931"/>
              <a:gd name="connsiteY844" fmla="*/ 1100602 h 2275759"/>
              <a:gd name="connsiteX845" fmla="*/ 9760293 w 12185931"/>
              <a:gd name="connsiteY845" fmla="*/ 1067224 h 2275759"/>
              <a:gd name="connsiteX846" fmla="*/ 9772430 w 12185931"/>
              <a:gd name="connsiteY846" fmla="*/ 1081789 h 2275759"/>
              <a:gd name="connsiteX847" fmla="*/ 9716599 w 12185931"/>
              <a:gd name="connsiteY847" fmla="*/ 1144297 h 2275759"/>
              <a:gd name="connsiteX848" fmla="*/ 9718420 w 12185931"/>
              <a:gd name="connsiteY848" fmla="*/ 1160682 h 2275759"/>
              <a:gd name="connsiteX849" fmla="*/ 9785175 w 12185931"/>
              <a:gd name="connsiteY849" fmla="*/ 1160682 h 2275759"/>
              <a:gd name="connsiteX850" fmla="*/ 9848289 w 12185931"/>
              <a:gd name="connsiteY850" fmla="*/ 1156434 h 2275759"/>
              <a:gd name="connsiteX851" fmla="*/ 9893804 w 12185931"/>
              <a:gd name="connsiteY851" fmla="*/ 1136407 h 2275759"/>
              <a:gd name="connsiteX852" fmla="*/ 9947209 w 12185931"/>
              <a:gd name="connsiteY852" fmla="*/ 1103637 h 2275759"/>
              <a:gd name="connsiteX853" fmla="*/ 10013358 w 12185931"/>
              <a:gd name="connsiteY853" fmla="*/ 1062369 h 2275759"/>
              <a:gd name="connsiteX854" fmla="*/ 9836152 w 12185931"/>
              <a:gd name="connsiteY854" fmla="*/ 1922910 h 2275759"/>
              <a:gd name="connsiteX855" fmla="*/ 9903515 w 12185931"/>
              <a:gd name="connsiteY855" fmla="*/ 1843410 h 2275759"/>
              <a:gd name="connsiteX856" fmla="*/ 9638919 w 12185931"/>
              <a:gd name="connsiteY856" fmla="*/ 1777261 h 2275759"/>
              <a:gd name="connsiteX857" fmla="*/ 9581267 w 12185931"/>
              <a:gd name="connsiteY857" fmla="*/ 1844624 h 2275759"/>
              <a:gd name="connsiteX858" fmla="*/ 9584301 w 12185931"/>
              <a:gd name="connsiteY858" fmla="*/ 1861009 h 2275759"/>
              <a:gd name="connsiteX859" fmla="*/ 9493878 w 12185931"/>
              <a:gd name="connsiteY859" fmla="*/ 1924123 h 2275759"/>
              <a:gd name="connsiteX860" fmla="*/ 9494485 w 12185931"/>
              <a:gd name="connsiteY860" fmla="*/ 1942936 h 2275759"/>
              <a:gd name="connsiteX861" fmla="*/ 9543034 w 12185931"/>
              <a:gd name="connsiteY861" fmla="*/ 1953253 h 2275759"/>
              <a:gd name="connsiteX862" fmla="*/ 9610397 w 12185931"/>
              <a:gd name="connsiteY862" fmla="*/ 1958715 h 2275759"/>
              <a:gd name="connsiteX863" fmla="*/ 9717205 w 12185931"/>
              <a:gd name="connsiteY863" fmla="*/ 1926551 h 2275759"/>
              <a:gd name="connsiteX864" fmla="*/ 9731770 w 12185931"/>
              <a:gd name="connsiteY864" fmla="*/ 1888925 h 2275759"/>
              <a:gd name="connsiteX865" fmla="*/ 9780927 w 12185931"/>
              <a:gd name="connsiteY865" fmla="*/ 1900456 h 2275759"/>
              <a:gd name="connsiteX866" fmla="*/ 9765755 w 12185931"/>
              <a:gd name="connsiteY866" fmla="*/ 1989058 h 2275759"/>
              <a:gd name="connsiteX867" fmla="*/ 9857392 w 12185931"/>
              <a:gd name="connsiteY867" fmla="*/ 1968425 h 2275759"/>
              <a:gd name="connsiteX868" fmla="*/ 9836152 w 12185931"/>
              <a:gd name="connsiteY868" fmla="*/ 1922910 h 2275759"/>
              <a:gd name="connsiteX869" fmla="*/ 10537085 w 12185931"/>
              <a:gd name="connsiteY869" fmla="*/ 1820349 h 2275759"/>
              <a:gd name="connsiteX870" fmla="*/ 10597166 w 12185931"/>
              <a:gd name="connsiteY870" fmla="*/ 1830059 h 2275759"/>
              <a:gd name="connsiteX871" fmla="*/ 10643895 w 12185931"/>
              <a:gd name="connsiteY871" fmla="*/ 1860402 h 2275759"/>
              <a:gd name="connsiteX872" fmla="*/ 10694871 w 12185931"/>
              <a:gd name="connsiteY872" fmla="*/ 1897421 h 2275759"/>
              <a:gd name="connsiteX873" fmla="*/ 10748276 w 12185931"/>
              <a:gd name="connsiteY873" fmla="*/ 1908345 h 2275759"/>
              <a:gd name="connsiteX874" fmla="*/ 10750097 w 12185931"/>
              <a:gd name="connsiteY874" fmla="*/ 1859795 h 2275759"/>
              <a:gd name="connsiteX875" fmla="*/ 10665742 w 12185931"/>
              <a:gd name="connsiteY875" fmla="*/ 1835521 h 2275759"/>
              <a:gd name="connsiteX876" fmla="*/ 10620227 w 12185931"/>
              <a:gd name="connsiteY876" fmla="*/ 1843410 h 2275759"/>
              <a:gd name="connsiteX877" fmla="*/ 10610517 w 12185931"/>
              <a:gd name="connsiteY877" fmla="*/ 1739028 h 2275759"/>
              <a:gd name="connsiteX878" fmla="*/ 10554078 w 12185931"/>
              <a:gd name="connsiteY878" fmla="*/ 1762089 h 2275759"/>
              <a:gd name="connsiteX879" fmla="*/ 10609910 w 12185931"/>
              <a:gd name="connsiteY879" fmla="*/ 1708078 h 2275759"/>
              <a:gd name="connsiteX880" fmla="*/ 10391437 w 12185931"/>
              <a:gd name="connsiteY880" fmla="*/ 1656494 h 2275759"/>
              <a:gd name="connsiteX881" fmla="*/ 10427242 w 12185931"/>
              <a:gd name="connsiteY881" fmla="*/ 1728105 h 2275759"/>
              <a:gd name="connsiteX882" fmla="*/ 10537085 w 12185931"/>
              <a:gd name="connsiteY882" fmla="*/ 1820349 h 2275759"/>
              <a:gd name="connsiteX883" fmla="*/ 574116 w 12185931"/>
              <a:gd name="connsiteY883" fmla="*/ 1041129 h 2275759"/>
              <a:gd name="connsiteX884" fmla="*/ 502505 w 12185931"/>
              <a:gd name="connsiteY884" fmla="*/ 1045377 h 2275759"/>
              <a:gd name="connsiteX885" fmla="*/ 452135 w 12185931"/>
              <a:gd name="connsiteY885" fmla="*/ 1098175 h 2275759"/>
              <a:gd name="connsiteX886" fmla="*/ 447280 w 12185931"/>
              <a:gd name="connsiteY886" fmla="*/ 1112740 h 2275759"/>
              <a:gd name="connsiteX887" fmla="*/ 435750 w 12185931"/>
              <a:gd name="connsiteY887" fmla="*/ 1181923 h 2275759"/>
              <a:gd name="connsiteX888" fmla="*/ 527387 w 12185931"/>
              <a:gd name="connsiteY888" fmla="*/ 1229258 h 2275759"/>
              <a:gd name="connsiteX889" fmla="*/ 621452 w 12185931"/>
              <a:gd name="connsiteY889" fmla="*/ 1272346 h 2275759"/>
              <a:gd name="connsiteX890" fmla="*/ 668181 w 12185931"/>
              <a:gd name="connsiteY890" fmla="*/ 1292373 h 2275759"/>
              <a:gd name="connsiteX891" fmla="*/ 692455 w 12185931"/>
              <a:gd name="connsiteY891" fmla="*/ 1224403 h 2275759"/>
              <a:gd name="connsiteX892" fmla="*/ 660291 w 12185931"/>
              <a:gd name="connsiteY892" fmla="*/ 1192239 h 2275759"/>
              <a:gd name="connsiteX893" fmla="*/ 595963 w 12185931"/>
              <a:gd name="connsiteY893" fmla="*/ 1172820 h 2275759"/>
              <a:gd name="connsiteX894" fmla="*/ 531028 w 12185931"/>
              <a:gd name="connsiteY894" fmla="*/ 1101209 h 2275759"/>
              <a:gd name="connsiteX895" fmla="*/ 574116 w 12185931"/>
              <a:gd name="connsiteY895" fmla="*/ 1041129 h 2275759"/>
              <a:gd name="connsiteX896" fmla="*/ 4951463 w 12185931"/>
              <a:gd name="connsiteY896" fmla="*/ 958595 h 2275759"/>
              <a:gd name="connsiteX897" fmla="*/ 4913230 w 12185931"/>
              <a:gd name="connsiteY897" fmla="*/ 904583 h 2275759"/>
              <a:gd name="connsiteX898" fmla="*/ 4821593 w 12185931"/>
              <a:gd name="connsiteY898" fmla="*/ 902156 h 2275759"/>
              <a:gd name="connsiteX899" fmla="*/ 4757872 w 12185931"/>
              <a:gd name="connsiteY899" fmla="*/ 876061 h 2275759"/>
              <a:gd name="connsiteX900" fmla="*/ 4745127 w 12185931"/>
              <a:gd name="connsiteY900" fmla="*/ 881522 h 2275759"/>
              <a:gd name="connsiteX901" fmla="*/ 4762727 w 12185931"/>
              <a:gd name="connsiteY901" fmla="*/ 897301 h 2275759"/>
              <a:gd name="connsiteX902" fmla="*/ 4624361 w 12185931"/>
              <a:gd name="connsiteY902" fmla="*/ 958595 h 2275759"/>
              <a:gd name="connsiteX903" fmla="*/ 4796711 w 12185931"/>
              <a:gd name="connsiteY903" fmla="*/ 944637 h 2275759"/>
              <a:gd name="connsiteX904" fmla="*/ 4788822 w 12185931"/>
              <a:gd name="connsiteY904" fmla="*/ 1021709 h 2275759"/>
              <a:gd name="connsiteX905" fmla="*/ 4938719 w 12185931"/>
              <a:gd name="connsiteY905" fmla="*/ 1039308 h 2275759"/>
              <a:gd name="connsiteX906" fmla="*/ 4922940 w 12185931"/>
              <a:gd name="connsiteY906" fmla="*/ 928251 h 2275759"/>
              <a:gd name="connsiteX907" fmla="*/ 4951463 w 12185931"/>
              <a:gd name="connsiteY907" fmla="*/ 958595 h 2275759"/>
              <a:gd name="connsiteX908" fmla="*/ 10050377 w 12185931"/>
              <a:gd name="connsiteY908" fmla="*/ 1939295 h 2275759"/>
              <a:gd name="connsiteX909" fmla="*/ 10090430 w 12185931"/>
              <a:gd name="connsiteY909" fmla="*/ 1947185 h 2275759"/>
              <a:gd name="connsiteX910" fmla="*/ 10186922 w 12185931"/>
              <a:gd name="connsiteY910" fmla="*/ 1983597 h 2275759"/>
              <a:gd name="connsiteX911" fmla="*/ 10236078 w 12185931"/>
              <a:gd name="connsiteY911" fmla="*/ 1988452 h 2275759"/>
              <a:gd name="connsiteX912" fmla="*/ 10311937 w 12185931"/>
              <a:gd name="connsiteY912" fmla="*/ 1981169 h 2275759"/>
              <a:gd name="connsiteX913" fmla="*/ 10227582 w 12185931"/>
              <a:gd name="connsiteY913" fmla="*/ 1937475 h 2275759"/>
              <a:gd name="connsiteX914" fmla="*/ 10183888 w 12185931"/>
              <a:gd name="connsiteY914" fmla="*/ 1922303 h 2275759"/>
              <a:gd name="connsiteX915" fmla="*/ 10133517 w 12185931"/>
              <a:gd name="connsiteY915" fmla="*/ 1898635 h 2275759"/>
              <a:gd name="connsiteX916" fmla="*/ 10180854 w 12185931"/>
              <a:gd name="connsiteY916" fmla="*/ 1864043 h 2275759"/>
              <a:gd name="connsiteX917" fmla="*/ 10237899 w 12185931"/>
              <a:gd name="connsiteY917" fmla="*/ 1855547 h 2275759"/>
              <a:gd name="connsiteX918" fmla="*/ 10061907 w 12185931"/>
              <a:gd name="connsiteY918" fmla="*/ 1805177 h 2275759"/>
              <a:gd name="connsiteX919" fmla="*/ 10095285 w 12185931"/>
              <a:gd name="connsiteY919" fmla="*/ 1837948 h 2275759"/>
              <a:gd name="connsiteX920" fmla="*/ 10041274 w 12185931"/>
              <a:gd name="connsiteY920" fmla="*/ 1870719 h 2275759"/>
              <a:gd name="connsiteX921" fmla="*/ 10024888 w 12185931"/>
              <a:gd name="connsiteY921" fmla="*/ 1848265 h 2275759"/>
              <a:gd name="connsiteX922" fmla="*/ 10050377 w 12185931"/>
              <a:gd name="connsiteY922" fmla="*/ 1939295 h 2275759"/>
              <a:gd name="connsiteX923" fmla="*/ 7841373 w 12185931"/>
              <a:gd name="connsiteY923" fmla="*/ 1916234 h 2275759"/>
              <a:gd name="connsiteX924" fmla="*/ 7836518 w 12185931"/>
              <a:gd name="connsiteY924" fmla="*/ 1878002 h 2275759"/>
              <a:gd name="connsiteX925" fmla="*/ 7807996 w 12185931"/>
              <a:gd name="connsiteY925" fmla="*/ 1817921 h 2275759"/>
              <a:gd name="connsiteX926" fmla="*/ 7731530 w 12185931"/>
              <a:gd name="connsiteY926" fmla="*/ 1797288 h 2275759"/>
              <a:gd name="connsiteX927" fmla="*/ 7563427 w 12185931"/>
              <a:gd name="connsiteY927" fmla="*/ 1830059 h 2275759"/>
              <a:gd name="connsiteX928" fmla="*/ 7841373 w 12185931"/>
              <a:gd name="connsiteY928" fmla="*/ 1916234 h 2275759"/>
              <a:gd name="connsiteX929" fmla="*/ 7252710 w 12185931"/>
              <a:gd name="connsiteY929" fmla="*/ 803236 h 2275759"/>
              <a:gd name="connsiteX930" fmla="*/ 7269703 w 12185931"/>
              <a:gd name="connsiteY930" fmla="*/ 825084 h 2275759"/>
              <a:gd name="connsiteX931" fmla="*/ 7374691 w 12185931"/>
              <a:gd name="connsiteY931" fmla="*/ 991973 h 2275759"/>
              <a:gd name="connsiteX932" fmla="*/ 7411710 w 12185931"/>
              <a:gd name="connsiteY932" fmla="*/ 1008965 h 2275759"/>
              <a:gd name="connsiteX933" fmla="*/ 7422027 w 12185931"/>
              <a:gd name="connsiteY933" fmla="*/ 995614 h 2275759"/>
              <a:gd name="connsiteX934" fmla="*/ 7390469 w 12185931"/>
              <a:gd name="connsiteY934" fmla="*/ 964663 h 2275759"/>
              <a:gd name="connsiteX935" fmla="*/ 7360733 w 12185931"/>
              <a:gd name="connsiteY935" fmla="*/ 903370 h 2275759"/>
              <a:gd name="connsiteX936" fmla="*/ 7301260 w 12185931"/>
              <a:gd name="connsiteY936" fmla="*/ 842683 h 2275759"/>
              <a:gd name="connsiteX937" fmla="*/ 7345562 w 12185931"/>
              <a:gd name="connsiteY937" fmla="*/ 814767 h 2275759"/>
              <a:gd name="connsiteX938" fmla="*/ 7252710 w 12185931"/>
              <a:gd name="connsiteY938" fmla="*/ 803236 h 2275759"/>
              <a:gd name="connsiteX939" fmla="*/ 7247248 w 12185931"/>
              <a:gd name="connsiteY939" fmla="*/ 1802143 h 2275759"/>
              <a:gd name="connsiteX940" fmla="*/ 7486962 w 12185931"/>
              <a:gd name="connsiteY940" fmla="*/ 1822776 h 2275759"/>
              <a:gd name="connsiteX941" fmla="*/ 7434771 w 12185931"/>
              <a:gd name="connsiteY941" fmla="*/ 1751166 h 2275759"/>
              <a:gd name="connsiteX942" fmla="*/ 7411710 w 12185931"/>
              <a:gd name="connsiteY942" fmla="*/ 1729319 h 2275759"/>
              <a:gd name="connsiteX943" fmla="*/ 7330390 w 12185931"/>
              <a:gd name="connsiteY943" fmla="*/ 1762696 h 2275759"/>
              <a:gd name="connsiteX944" fmla="*/ 7364374 w 12185931"/>
              <a:gd name="connsiteY944" fmla="*/ 1808212 h 2275759"/>
              <a:gd name="connsiteX945" fmla="*/ 7301867 w 12185931"/>
              <a:gd name="connsiteY945" fmla="*/ 1796074 h 2275759"/>
              <a:gd name="connsiteX946" fmla="*/ 7247248 w 12185931"/>
              <a:gd name="connsiteY946" fmla="*/ 1802143 h 2275759"/>
              <a:gd name="connsiteX947" fmla="*/ 6708349 w 12185931"/>
              <a:gd name="connsiteY947" fmla="*/ 823870 h 2275759"/>
              <a:gd name="connsiteX948" fmla="*/ 6848536 w 12185931"/>
              <a:gd name="connsiteY948" fmla="*/ 930679 h 2275759"/>
              <a:gd name="connsiteX949" fmla="*/ 6782387 w 12185931"/>
              <a:gd name="connsiteY949" fmla="*/ 851786 h 2275759"/>
              <a:gd name="connsiteX950" fmla="*/ 6708349 w 12185931"/>
              <a:gd name="connsiteY950" fmla="*/ 823870 h 2275759"/>
              <a:gd name="connsiteX951" fmla="*/ 1785427 w 12185931"/>
              <a:gd name="connsiteY951" fmla="*/ 264337 h 2275759"/>
              <a:gd name="connsiteX952" fmla="*/ 2018464 w 12185931"/>
              <a:gd name="connsiteY952" fmla="*/ 274653 h 2275759"/>
              <a:gd name="connsiteX953" fmla="*/ 1785427 w 12185931"/>
              <a:gd name="connsiteY953" fmla="*/ 264337 h 2275759"/>
              <a:gd name="connsiteX954" fmla="*/ 4436838 w 12185931"/>
              <a:gd name="connsiteY954" fmla="*/ 696427 h 2275759"/>
              <a:gd name="connsiteX955" fmla="*/ 4264487 w 12185931"/>
              <a:gd name="connsiteY955" fmla="*/ 765004 h 2275759"/>
              <a:gd name="connsiteX956" fmla="*/ 4325174 w 12185931"/>
              <a:gd name="connsiteY956" fmla="*/ 822049 h 2275759"/>
              <a:gd name="connsiteX957" fmla="*/ 4465361 w 12185931"/>
              <a:gd name="connsiteY957" fmla="*/ 729198 h 2275759"/>
              <a:gd name="connsiteX958" fmla="*/ 4436838 w 12185931"/>
              <a:gd name="connsiteY958" fmla="*/ 696427 h 2275759"/>
              <a:gd name="connsiteX959" fmla="*/ 1035943 w 12185931"/>
              <a:gd name="connsiteY959" fmla="*/ 1528445 h 2275759"/>
              <a:gd name="connsiteX960" fmla="*/ 1091168 w 12185931"/>
              <a:gd name="connsiteY960" fmla="*/ 1519342 h 2275759"/>
              <a:gd name="connsiteX961" fmla="*/ 1144573 w 12185931"/>
              <a:gd name="connsiteY961" fmla="*/ 1422243 h 2275759"/>
              <a:gd name="connsiteX962" fmla="*/ 1086920 w 12185931"/>
              <a:gd name="connsiteY962" fmla="*/ 1423457 h 2275759"/>
              <a:gd name="connsiteX963" fmla="*/ 955836 w 12185931"/>
              <a:gd name="connsiteY963" fmla="*/ 1487178 h 2275759"/>
              <a:gd name="connsiteX964" fmla="*/ 1035943 w 12185931"/>
              <a:gd name="connsiteY964" fmla="*/ 1528445 h 2275759"/>
              <a:gd name="connsiteX965" fmla="*/ 10322861 w 12185931"/>
              <a:gd name="connsiteY965" fmla="*/ 1061763 h 2275759"/>
              <a:gd name="connsiteX966" fmla="*/ 10269456 w 12185931"/>
              <a:gd name="connsiteY966" fmla="*/ 980442 h 2275759"/>
              <a:gd name="connsiteX967" fmla="*/ 10229403 w 12185931"/>
              <a:gd name="connsiteY967" fmla="*/ 962236 h 2275759"/>
              <a:gd name="connsiteX968" fmla="*/ 10192384 w 12185931"/>
              <a:gd name="connsiteY968" fmla="*/ 1034453 h 2275759"/>
              <a:gd name="connsiteX969" fmla="*/ 10270670 w 12185931"/>
              <a:gd name="connsiteY969" fmla="*/ 1078148 h 2275759"/>
              <a:gd name="connsiteX970" fmla="*/ 10322861 w 12185931"/>
              <a:gd name="connsiteY970" fmla="*/ 1061763 h 2275759"/>
              <a:gd name="connsiteX971" fmla="*/ 1221645 w 12185931"/>
              <a:gd name="connsiteY971" fmla="*/ 1492640 h 2275759"/>
              <a:gd name="connsiteX972" fmla="*/ 1320565 w 12185931"/>
              <a:gd name="connsiteY972" fmla="*/ 1480502 h 2275759"/>
              <a:gd name="connsiteX973" fmla="*/ 1412809 w 12185931"/>
              <a:gd name="connsiteY973" fmla="*/ 1413140 h 2275759"/>
              <a:gd name="connsiteX974" fmla="*/ 1421912 w 12185931"/>
              <a:gd name="connsiteY974" fmla="*/ 1388865 h 2275759"/>
              <a:gd name="connsiteX975" fmla="*/ 1406740 w 12185931"/>
              <a:gd name="connsiteY975" fmla="*/ 1372479 h 2275759"/>
              <a:gd name="connsiteX976" fmla="*/ 1353336 w 12185931"/>
              <a:gd name="connsiteY976" fmla="*/ 1387044 h 2275759"/>
              <a:gd name="connsiteX977" fmla="*/ 1221645 w 12185931"/>
              <a:gd name="connsiteY977" fmla="*/ 1492640 h 2275759"/>
              <a:gd name="connsiteX978" fmla="*/ 6379426 w 12185931"/>
              <a:gd name="connsiteY978" fmla="*/ 718275 h 2275759"/>
              <a:gd name="connsiteX979" fmla="*/ 6424334 w 12185931"/>
              <a:gd name="connsiteY979" fmla="*/ 731626 h 2275759"/>
              <a:gd name="connsiteX980" fmla="*/ 6494731 w 12185931"/>
              <a:gd name="connsiteY980" fmla="*/ 763183 h 2275759"/>
              <a:gd name="connsiteX981" fmla="*/ 6564521 w 12185931"/>
              <a:gd name="connsiteY981" fmla="*/ 757114 h 2275759"/>
              <a:gd name="connsiteX982" fmla="*/ 6522040 w 12185931"/>
              <a:gd name="connsiteY982" fmla="*/ 733446 h 2275759"/>
              <a:gd name="connsiteX983" fmla="*/ 6531750 w 12185931"/>
              <a:gd name="connsiteY983" fmla="*/ 673973 h 2275759"/>
              <a:gd name="connsiteX984" fmla="*/ 6483808 w 12185931"/>
              <a:gd name="connsiteY984" fmla="*/ 677614 h 2275759"/>
              <a:gd name="connsiteX985" fmla="*/ 6379426 w 12185931"/>
              <a:gd name="connsiteY985" fmla="*/ 718275 h 2275759"/>
              <a:gd name="connsiteX986" fmla="*/ 4668662 w 12185931"/>
              <a:gd name="connsiteY986" fmla="*/ 1178281 h 2275759"/>
              <a:gd name="connsiteX987" fmla="*/ 4666234 w 12185931"/>
              <a:gd name="connsiteY987" fmla="*/ 1188598 h 2275759"/>
              <a:gd name="connsiteX988" fmla="*/ 4864074 w 12185931"/>
              <a:gd name="connsiteY988" fmla="*/ 1154007 h 2275759"/>
              <a:gd name="connsiteX989" fmla="*/ 4864074 w 12185931"/>
              <a:gd name="connsiteY989" fmla="*/ 1129125 h 2275759"/>
              <a:gd name="connsiteX990" fmla="*/ 4862253 w 12185931"/>
              <a:gd name="connsiteY990" fmla="*/ 1090285 h 2275759"/>
              <a:gd name="connsiteX991" fmla="*/ 4820379 w 12185931"/>
              <a:gd name="connsiteY991" fmla="*/ 1101816 h 2275759"/>
              <a:gd name="connsiteX992" fmla="*/ 4668662 w 12185931"/>
              <a:gd name="connsiteY992" fmla="*/ 1178281 h 2275759"/>
              <a:gd name="connsiteX993" fmla="*/ 7292157 w 12185931"/>
              <a:gd name="connsiteY993" fmla="*/ 1613407 h 2275759"/>
              <a:gd name="connsiteX994" fmla="*/ 7183527 w 12185931"/>
              <a:gd name="connsiteY994" fmla="*/ 1520556 h 2275759"/>
              <a:gd name="connsiteX995" fmla="*/ 7292157 w 12185931"/>
              <a:gd name="connsiteY995" fmla="*/ 1613407 h 2275759"/>
              <a:gd name="connsiteX996" fmla="*/ 4403460 w 12185931"/>
              <a:gd name="connsiteY996" fmla="*/ 1044770 h 2275759"/>
              <a:gd name="connsiteX997" fmla="*/ 4393143 w 12185931"/>
              <a:gd name="connsiteY997" fmla="*/ 999862 h 2275759"/>
              <a:gd name="connsiteX998" fmla="*/ 4337311 w 12185931"/>
              <a:gd name="connsiteY998" fmla="*/ 962236 h 2275759"/>
              <a:gd name="connsiteX999" fmla="*/ 4306361 w 12185931"/>
              <a:gd name="connsiteY999" fmla="*/ 973160 h 2275759"/>
              <a:gd name="connsiteX1000" fmla="*/ 4328815 w 12185931"/>
              <a:gd name="connsiteY1000" fmla="*/ 1009572 h 2275759"/>
              <a:gd name="connsiteX1001" fmla="*/ 4403460 w 12185931"/>
              <a:gd name="connsiteY1001" fmla="*/ 1044770 h 2275759"/>
              <a:gd name="connsiteX1002" fmla="*/ 2220552 w 12185931"/>
              <a:gd name="connsiteY1002" fmla="*/ 600542 h 2275759"/>
              <a:gd name="connsiteX1003" fmla="*/ 2080972 w 12185931"/>
              <a:gd name="connsiteY1003" fmla="*/ 522256 h 2275759"/>
              <a:gd name="connsiteX1004" fmla="*/ 2220552 w 12185931"/>
              <a:gd name="connsiteY1004" fmla="*/ 600542 h 2275759"/>
              <a:gd name="connsiteX1005" fmla="*/ 4692937 w 12185931"/>
              <a:gd name="connsiteY1005" fmla="*/ 579302 h 2275759"/>
              <a:gd name="connsiteX1006" fmla="*/ 4814310 w 12185931"/>
              <a:gd name="connsiteY1006" fmla="*/ 645450 h 2275759"/>
              <a:gd name="connsiteX1007" fmla="*/ 4776685 w 12185931"/>
              <a:gd name="connsiteY1007" fmla="*/ 564130 h 2275759"/>
              <a:gd name="connsiteX1008" fmla="*/ 4692937 w 12185931"/>
              <a:gd name="connsiteY1008" fmla="*/ 579302 h 2275759"/>
              <a:gd name="connsiteX1009" fmla="*/ 9260233 w 12185931"/>
              <a:gd name="connsiteY1009" fmla="*/ 1120629 h 2275759"/>
              <a:gd name="connsiteX1010" fmla="*/ 9261447 w 12185931"/>
              <a:gd name="connsiteY1010" fmla="*/ 1141262 h 2275759"/>
              <a:gd name="connsiteX1011" fmla="*/ 9362794 w 12185931"/>
              <a:gd name="connsiteY1011" fmla="*/ 1158862 h 2275759"/>
              <a:gd name="connsiteX1012" fmla="*/ 9389496 w 12185931"/>
              <a:gd name="connsiteY1012" fmla="*/ 1138228 h 2275759"/>
              <a:gd name="connsiteX1013" fmla="*/ 9373111 w 12185931"/>
              <a:gd name="connsiteY1013" fmla="*/ 1115774 h 2275759"/>
              <a:gd name="connsiteX1014" fmla="*/ 9260233 w 12185931"/>
              <a:gd name="connsiteY1014" fmla="*/ 1120629 h 2275759"/>
              <a:gd name="connsiteX1015" fmla="*/ 8837245 w 12185931"/>
              <a:gd name="connsiteY1015" fmla="*/ 1587311 h 2275759"/>
              <a:gd name="connsiteX1016" fmla="*/ 8934344 w 12185931"/>
              <a:gd name="connsiteY1016" fmla="*/ 1656494 h 2275759"/>
              <a:gd name="connsiteX1017" fmla="*/ 8837245 w 12185931"/>
              <a:gd name="connsiteY1017" fmla="*/ 1587311 h 2275759"/>
              <a:gd name="connsiteX1018" fmla="*/ 4399819 w 12185931"/>
              <a:gd name="connsiteY1018" fmla="*/ 1157041 h 2275759"/>
              <a:gd name="connsiteX1019" fmla="*/ 4535151 w 12185931"/>
              <a:gd name="connsiteY1019" fmla="*/ 1172213 h 2275759"/>
              <a:gd name="connsiteX1020" fmla="*/ 4477498 w 12185931"/>
              <a:gd name="connsiteY1020" fmla="*/ 1109705 h 2275759"/>
              <a:gd name="connsiteX1021" fmla="*/ 4399819 w 12185931"/>
              <a:gd name="connsiteY1021" fmla="*/ 1157041 h 2275759"/>
              <a:gd name="connsiteX1022" fmla="*/ 5033390 w 12185931"/>
              <a:gd name="connsiteY1022" fmla="*/ 902763 h 2275759"/>
              <a:gd name="connsiteX1023" fmla="*/ 5019432 w 12185931"/>
              <a:gd name="connsiteY1023" fmla="*/ 891839 h 2275759"/>
              <a:gd name="connsiteX1024" fmla="*/ 4968455 w 12185931"/>
              <a:gd name="connsiteY1024" fmla="*/ 944030 h 2275759"/>
              <a:gd name="connsiteX1025" fmla="*/ 5000619 w 12185931"/>
              <a:gd name="connsiteY1025" fmla="*/ 995007 h 2275759"/>
              <a:gd name="connsiteX1026" fmla="*/ 5015791 w 12185931"/>
              <a:gd name="connsiteY1026" fmla="*/ 990759 h 2275759"/>
              <a:gd name="connsiteX1027" fmla="*/ 5033390 w 12185931"/>
              <a:gd name="connsiteY1027" fmla="*/ 902763 h 2275759"/>
              <a:gd name="connsiteX1028" fmla="*/ 3845747 w 12185931"/>
              <a:gd name="connsiteY1028" fmla="*/ 628458 h 2275759"/>
              <a:gd name="connsiteX1029" fmla="*/ 3845747 w 12185931"/>
              <a:gd name="connsiteY1029" fmla="*/ 738908 h 2275759"/>
              <a:gd name="connsiteX1030" fmla="*/ 3845747 w 12185931"/>
              <a:gd name="connsiteY1030" fmla="*/ 628458 h 2275759"/>
              <a:gd name="connsiteX1031" fmla="*/ 7060333 w 12185931"/>
              <a:gd name="connsiteY1031" fmla="*/ 630279 h 2275759"/>
              <a:gd name="connsiteX1032" fmla="*/ 7065188 w 12185931"/>
              <a:gd name="connsiteY1032" fmla="*/ 613286 h 2275759"/>
              <a:gd name="connsiteX1033" fmla="*/ 6948669 w 12185931"/>
              <a:gd name="connsiteY1033" fmla="*/ 596294 h 2275759"/>
              <a:gd name="connsiteX1034" fmla="*/ 6920753 w 12185931"/>
              <a:gd name="connsiteY1034" fmla="*/ 612073 h 2275759"/>
              <a:gd name="connsiteX1035" fmla="*/ 6925608 w 12185931"/>
              <a:gd name="connsiteY1035" fmla="*/ 621176 h 2275759"/>
              <a:gd name="connsiteX1036" fmla="*/ 7060333 w 12185931"/>
              <a:gd name="connsiteY1036" fmla="*/ 630279 h 2275759"/>
              <a:gd name="connsiteX1037" fmla="*/ 7217512 w 12185931"/>
              <a:gd name="connsiteY1037" fmla="*/ 773500 h 2275759"/>
              <a:gd name="connsiteX1038" fmla="*/ 7116165 w 12185931"/>
              <a:gd name="connsiteY1038" fmla="*/ 758935 h 2275759"/>
              <a:gd name="connsiteX1039" fmla="*/ 7110703 w 12185931"/>
              <a:gd name="connsiteY1039" fmla="*/ 776534 h 2275759"/>
              <a:gd name="connsiteX1040" fmla="*/ 7181707 w 12185931"/>
              <a:gd name="connsiteY1040" fmla="*/ 826904 h 2275759"/>
              <a:gd name="connsiteX1041" fmla="*/ 7217512 w 12185931"/>
              <a:gd name="connsiteY1041" fmla="*/ 773500 h 2275759"/>
              <a:gd name="connsiteX1042" fmla="*/ 9353084 w 12185931"/>
              <a:gd name="connsiteY1042" fmla="*/ 998041 h 2275759"/>
              <a:gd name="connsiteX1043" fmla="*/ 9231103 w 12185931"/>
              <a:gd name="connsiteY1043" fmla="*/ 998041 h 2275759"/>
              <a:gd name="connsiteX1044" fmla="*/ 9353084 w 12185931"/>
              <a:gd name="connsiteY1044" fmla="*/ 998041 h 2275759"/>
              <a:gd name="connsiteX1045" fmla="*/ 5614164 w 12185931"/>
              <a:gd name="connsiteY1045" fmla="*/ 1172213 h 2275759"/>
              <a:gd name="connsiteX1046" fmla="*/ 5605668 w 12185931"/>
              <a:gd name="connsiteY1046" fmla="*/ 1181923 h 2275759"/>
              <a:gd name="connsiteX1047" fmla="*/ 5659072 w 12185931"/>
              <a:gd name="connsiteY1047" fmla="*/ 1280842 h 2275759"/>
              <a:gd name="connsiteX1048" fmla="*/ 5691843 w 12185931"/>
              <a:gd name="connsiteY1048" fmla="*/ 1240182 h 2275759"/>
              <a:gd name="connsiteX1049" fmla="*/ 5614164 w 12185931"/>
              <a:gd name="connsiteY1049" fmla="*/ 1172213 h 2275759"/>
              <a:gd name="connsiteX1050" fmla="*/ 7008749 w 12185931"/>
              <a:gd name="connsiteY1050" fmla="*/ 937354 h 2275759"/>
              <a:gd name="connsiteX1051" fmla="*/ 7103421 w 12185931"/>
              <a:gd name="connsiteY1051" fmla="*/ 969518 h 2275759"/>
              <a:gd name="connsiteX1052" fmla="*/ 7008749 w 12185931"/>
              <a:gd name="connsiteY1052" fmla="*/ 937354 h 2275759"/>
              <a:gd name="connsiteX1053" fmla="*/ 5585641 w 12185931"/>
              <a:gd name="connsiteY1053" fmla="*/ 1312399 h 2275759"/>
              <a:gd name="connsiteX1054" fmla="*/ 5598992 w 12185931"/>
              <a:gd name="connsiteY1054" fmla="*/ 1332426 h 2275759"/>
              <a:gd name="connsiteX1055" fmla="*/ 5720366 w 12185931"/>
              <a:gd name="connsiteY1055" fmla="*/ 1292980 h 2275759"/>
              <a:gd name="connsiteX1056" fmla="*/ 5585641 w 12185931"/>
              <a:gd name="connsiteY1056" fmla="*/ 1312399 h 2275759"/>
              <a:gd name="connsiteX1057" fmla="*/ 1861892 w 12185931"/>
              <a:gd name="connsiteY1057" fmla="*/ 364470 h 2275759"/>
              <a:gd name="connsiteX1058" fmla="*/ 1863106 w 12185931"/>
              <a:gd name="connsiteY1058" fmla="*/ 383890 h 2275759"/>
              <a:gd name="connsiteX1059" fmla="*/ 1992976 w 12185931"/>
              <a:gd name="connsiteY1059" fmla="*/ 362042 h 2275759"/>
              <a:gd name="connsiteX1060" fmla="*/ 1991155 w 12185931"/>
              <a:gd name="connsiteY1060" fmla="*/ 346871 h 2275759"/>
              <a:gd name="connsiteX1061" fmla="*/ 1861892 w 12185931"/>
              <a:gd name="connsiteY1061" fmla="*/ 364470 h 2275759"/>
              <a:gd name="connsiteX1062" fmla="*/ 5509176 w 12185931"/>
              <a:gd name="connsiteY1062" fmla="*/ 1323930 h 2275759"/>
              <a:gd name="connsiteX1063" fmla="*/ 5516458 w 12185931"/>
              <a:gd name="connsiteY1063" fmla="*/ 1310579 h 2275759"/>
              <a:gd name="connsiteX1064" fmla="*/ 5461233 w 12185931"/>
              <a:gd name="connsiteY1064" fmla="*/ 1275380 h 2275759"/>
              <a:gd name="connsiteX1065" fmla="*/ 5426641 w 12185931"/>
              <a:gd name="connsiteY1065" fmla="*/ 1309972 h 2275759"/>
              <a:gd name="connsiteX1066" fmla="*/ 5509176 w 12185931"/>
              <a:gd name="connsiteY1066" fmla="*/ 1323930 h 2275759"/>
              <a:gd name="connsiteX1067" fmla="*/ 10344101 w 12185931"/>
              <a:gd name="connsiteY1067" fmla="*/ 1897421 h 2275759"/>
              <a:gd name="connsiteX1068" fmla="*/ 10337426 w 12185931"/>
              <a:gd name="connsiteY1068" fmla="*/ 1916841 h 2275759"/>
              <a:gd name="connsiteX1069" fmla="*/ 10406609 w 12185931"/>
              <a:gd name="connsiteY1069" fmla="*/ 1942936 h 2275759"/>
              <a:gd name="connsiteX1070" fmla="*/ 10411464 w 12185931"/>
              <a:gd name="connsiteY1070" fmla="*/ 1931406 h 2275759"/>
              <a:gd name="connsiteX1071" fmla="*/ 10387189 w 12185931"/>
              <a:gd name="connsiteY1071" fmla="*/ 1888318 h 2275759"/>
              <a:gd name="connsiteX1072" fmla="*/ 10344101 w 12185931"/>
              <a:gd name="connsiteY1072" fmla="*/ 1897421 h 2275759"/>
              <a:gd name="connsiteX1073" fmla="*/ 4653490 w 12185931"/>
              <a:gd name="connsiteY1073" fmla="*/ 1299655 h 2275759"/>
              <a:gd name="connsiteX1074" fmla="*/ 4651670 w 12185931"/>
              <a:gd name="connsiteY1074" fmla="*/ 1280842 h 2275759"/>
              <a:gd name="connsiteX1075" fmla="*/ 4570349 w 12185931"/>
              <a:gd name="connsiteY1075" fmla="*/ 1294193 h 2275759"/>
              <a:gd name="connsiteX1076" fmla="*/ 4573990 w 12185931"/>
              <a:gd name="connsiteY1076" fmla="*/ 1313613 h 2275759"/>
              <a:gd name="connsiteX1077" fmla="*/ 4653490 w 12185931"/>
              <a:gd name="connsiteY1077" fmla="*/ 1299655 h 2275759"/>
              <a:gd name="connsiteX1078" fmla="*/ 8236445 w 12185931"/>
              <a:gd name="connsiteY1078" fmla="*/ 707351 h 2275759"/>
              <a:gd name="connsiteX1079" fmla="*/ 8239479 w 12185931"/>
              <a:gd name="connsiteY1079" fmla="*/ 692179 h 2275759"/>
              <a:gd name="connsiteX1080" fmla="*/ 8110823 w 12185931"/>
              <a:gd name="connsiteY1080" fmla="*/ 683076 h 2275759"/>
              <a:gd name="connsiteX1081" fmla="*/ 8109609 w 12185931"/>
              <a:gd name="connsiteY1081" fmla="*/ 701282 h 2275759"/>
              <a:gd name="connsiteX1082" fmla="*/ 8236445 w 12185931"/>
              <a:gd name="connsiteY1082" fmla="*/ 707351 h 2275759"/>
              <a:gd name="connsiteX1083" fmla="*/ 10052198 w 12185931"/>
              <a:gd name="connsiteY1083" fmla="*/ 1753593 h 2275759"/>
              <a:gd name="connsiteX1084" fmla="*/ 10054624 w 12185931"/>
              <a:gd name="connsiteY1084" fmla="*/ 1725677 h 2275759"/>
              <a:gd name="connsiteX1085" fmla="*/ 9945388 w 12185931"/>
              <a:gd name="connsiteY1085" fmla="*/ 1719002 h 2275759"/>
              <a:gd name="connsiteX1086" fmla="*/ 9943568 w 12185931"/>
              <a:gd name="connsiteY1086" fmla="*/ 1725677 h 2275759"/>
              <a:gd name="connsiteX1087" fmla="*/ 10052198 w 12185931"/>
              <a:gd name="connsiteY1087" fmla="*/ 1753593 h 227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</a:cxnLst>
            <a:rect l="l" t="t" r="r" b="b"/>
            <a:pathLst>
              <a:path w="12185931" h="2275759">
                <a:moveTo>
                  <a:pt x="3054997" y="643023"/>
                </a:moveTo>
                <a:cubicBezTo>
                  <a:pt x="3093836" y="661229"/>
                  <a:pt x="3132676" y="684897"/>
                  <a:pt x="3187901" y="645450"/>
                </a:cubicBezTo>
                <a:cubicBezTo>
                  <a:pt x="3159378" y="625424"/>
                  <a:pt x="3133283" y="607218"/>
                  <a:pt x="3105974" y="588405"/>
                </a:cubicBezTo>
                <a:cubicBezTo>
                  <a:pt x="3119932" y="568985"/>
                  <a:pt x="3130249" y="554420"/>
                  <a:pt x="3141172" y="539855"/>
                </a:cubicBezTo>
                <a:cubicBezTo>
                  <a:pt x="3173943" y="589618"/>
                  <a:pt x="3181225" y="589618"/>
                  <a:pt x="3252229" y="537428"/>
                </a:cubicBezTo>
                <a:cubicBezTo>
                  <a:pt x="3260725" y="550172"/>
                  <a:pt x="3269221" y="562916"/>
                  <a:pt x="3274683" y="571412"/>
                </a:cubicBezTo>
                <a:cubicBezTo>
                  <a:pt x="3319592" y="568378"/>
                  <a:pt x="3360252" y="561096"/>
                  <a:pt x="3400305" y="564737"/>
                </a:cubicBezTo>
                <a:cubicBezTo>
                  <a:pt x="3448855" y="569592"/>
                  <a:pt x="3456137" y="609645"/>
                  <a:pt x="3454316" y="658801"/>
                </a:cubicBezTo>
                <a:cubicBezTo>
                  <a:pt x="3498618" y="658801"/>
                  <a:pt x="3541099" y="658801"/>
                  <a:pt x="3592683" y="658801"/>
                </a:cubicBezTo>
                <a:cubicBezTo>
                  <a:pt x="3572049" y="641809"/>
                  <a:pt x="3557484" y="630279"/>
                  <a:pt x="3541099" y="616321"/>
                </a:cubicBezTo>
                <a:cubicBezTo>
                  <a:pt x="3572049" y="593260"/>
                  <a:pt x="3601786" y="571412"/>
                  <a:pt x="3632736" y="548351"/>
                </a:cubicBezTo>
                <a:cubicBezTo>
                  <a:pt x="3666114" y="553813"/>
                  <a:pt x="3706167" y="555634"/>
                  <a:pt x="3741973" y="568378"/>
                </a:cubicBezTo>
                <a:cubicBezTo>
                  <a:pt x="3757751" y="573840"/>
                  <a:pt x="3766247" y="601149"/>
                  <a:pt x="3785060" y="629065"/>
                </a:cubicBezTo>
                <a:cubicBezTo>
                  <a:pt x="3794770" y="602969"/>
                  <a:pt x="3803266" y="579302"/>
                  <a:pt x="3810549" y="559275"/>
                </a:cubicBezTo>
                <a:cubicBezTo>
                  <a:pt x="3837251" y="583550"/>
                  <a:pt x="3862740" y="607218"/>
                  <a:pt x="3893083" y="635134"/>
                </a:cubicBezTo>
                <a:cubicBezTo>
                  <a:pt x="3897938" y="604790"/>
                  <a:pt x="3901579" y="577481"/>
                  <a:pt x="3906434" y="547138"/>
                </a:cubicBezTo>
                <a:cubicBezTo>
                  <a:pt x="3935564" y="568378"/>
                  <a:pt x="3965907" y="588405"/>
                  <a:pt x="3993217" y="612073"/>
                </a:cubicBezTo>
                <a:cubicBezTo>
                  <a:pt x="3999892" y="617534"/>
                  <a:pt x="3996251" y="635134"/>
                  <a:pt x="3997464" y="646664"/>
                </a:cubicBezTo>
                <a:cubicBezTo>
                  <a:pt x="3987148" y="644843"/>
                  <a:pt x="3976224" y="644843"/>
                  <a:pt x="3966514" y="640595"/>
                </a:cubicBezTo>
                <a:cubicBezTo>
                  <a:pt x="3951342" y="635134"/>
                  <a:pt x="3937385" y="627244"/>
                  <a:pt x="3920392" y="618748"/>
                </a:cubicBezTo>
                <a:cubicBezTo>
                  <a:pt x="3928888" y="683683"/>
                  <a:pt x="3992003" y="705530"/>
                  <a:pt x="4111556" y="688538"/>
                </a:cubicBezTo>
                <a:cubicBezTo>
                  <a:pt x="4101846" y="672759"/>
                  <a:pt x="4093350" y="658195"/>
                  <a:pt x="4080605" y="636954"/>
                </a:cubicBezTo>
                <a:cubicBezTo>
                  <a:pt x="4151609" y="646057"/>
                  <a:pt x="4147361" y="724950"/>
                  <a:pt x="4196518" y="749832"/>
                </a:cubicBezTo>
                <a:cubicBezTo>
                  <a:pt x="4195304" y="707351"/>
                  <a:pt x="4226254" y="674580"/>
                  <a:pt x="4267521" y="670939"/>
                </a:cubicBezTo>
                <a:cubicBezTo>
                  <a:pt x="4277838" y="669725"/>
                  <a:pt x="4287548" y="664263"/>
                  <a:pt x="4297258" y="660622"/>
                </a:cubicBezTo>
                <a:cubicBezTo>
                  <a:pt x="4292403" y="650912"/>
                  <a:pt x="4288155" y="641202"/>
                  <a:pt x="4282693" y="632099"/>
                </a:cubicBezTo>
                <a:cubicBezTo>
                  <a:pt x="4261453" y="595687"/>
                  <a:pt x="4230502" y="592653"/>
                  <a:pt x="4191662" y="601149"/>
                </a:cubicBezTo>
                <a:cubicBezTo>
                  <a:pt x="4157678" y="609038"/>
                  <a:pt x="4121872" y="608431"/>
                  <a:pt x="4084854" y="612073"/>
                </a:cubicBezTo>
                <a:cubicBezTo>
                  <a:pt x="4158892" y="560489"/>
                  <a:pt x="4095170" y="504657"/>
                  <a:pt x="4081213" y="448825"/>
                </a:cubicBezTo>
                <a:cubicBezTo>
                  <a:pt x="4125514" y="440329"/>
                  <a:pt x="4146147" y="464603"/>
                  <a:pt x="4151003" y="493126"/>
                </a:cubicBezTo>
                <a:cubicBezTo>
                  <a:pt x="4160712" y="551992"/>
                  <a:pt x="4188628" y="570805"/>
                  <a:pt x="4245674" y="555634"/>
                </a:cubicBezTo>
                <a:cubicBezTo>
                  <a:pt x="4283907" y="545924"/>
                  <a:pt x="4322139" y="545924"/>
                  <a:pt x="4347021" y="585977"/>
                </a:cubicBezTo>
                <a:cubicBezTo>
                  <a:pt x="4348842" y="589012"/>
                  <a:pt x="4358552" y="587798"/>
                  <a:pt x="4367048" y="588405"/>
                </a:cubicBezTo>
                <a:cubicBezTo>
                  <a:pt x="4337311" y="542889"/>
                  <a:pt x="4296651" y="527718"/>
                  <a:pt x="4247495" y="521649"/>
                </a:cubicBezTo>
                <a:cubicBezTo>
                  <a:pt x="4230502" y="519828"/>
                  <a:pt x="4204407" y="490092"/>
                  <a:pt x="4205014" y="473706"/>
                </a:cubicBezTo>
                <a:cubicBezTo>
                  <a:pt x="4205621" y="453680"/>
                  <a:pt x="4226254" y="434867"/>
                  <a:pt x="4259632" y="443970"/>
                </a:cubicBezTo>
                <a:cubicBezTo>
                  <a:pt x="4303933" y="456107"/>
                  <a:pt x="4350662" y="457928"/>
                  <a:pt x="4389502" y="463390"/>
                </a:cubicBezTo>
                <a:cubicBezTo>
                  <a:pt x="4404067" y="485844"/>
                  <a:pt x="4414991" y="502836"/>
                  <a:pt x="4428342" y="522863"/>
                </a:cubicBezTo>
                <a:cubicBezTo>
                  <a:pt x="4423487" y="527111"/>
                  <a:pt x="4414991" y="533786"/>
                  <a:pt x="4404067" y="542889"/>
                </a:cubicBezTo>
                <a:cubicBezTo>
                  <a:pt x="4418632" y="554420"/>
                  <a:pt x="4432590" y="564737"/>
                  <a:pt x="4445941" y="576267"/>
                </a:cubicBezTo>
                <a:cubicBezTo>
                  <a:pt x="4454437" y="583550"/>
                  <a:pt x="4462933" y="592046"/>
                  <a:pt x="4470822" y="599935"/>
                </a:cubicBezTo>
                <a:cubicBezTo>
                  <a:pt x="4458685" y="604790"/>
                  <a:pt x="4446548" y="609645"/>
                  <a:pt x="4433197" y="614500"/>
                </a:cubicBezTo>
                <a:cubicBezTo>
                  <a:pt x="4438052" y="621782"/>
                  <a:pt x="4445941" y="632099"/>
                  <a:pt x="4462933" y="655767"/>
                </a:cubicBezTo>
                <a:cubicBezTo>
                  <a:pt x="4422880" y="646664"/>
                  <a:pt x="4397391" y="641202"/>
                  <a:pt x="4358552" y="632706"/>
                </a:cubicBezTo>
                <a:cubicBezTo>
                  <a:pt x="4371296" y="651519"/>
                  <a:pt x="4379185" y="670939"/>
                  <a:pt x="4385254" y="670939"/>
                </a:cubicBezTo>
                <a:cubicBezTo>
                  <a:pt x="4444727" y="668511"/>
                  <a:pt x="4503593" y="662443"/>
                  <a:pt x="4562460" y="657588"/>
                </a:cubicBezTo>
                <a:cubicBezTo>
                  <a:pt x="4562460" y="651519"/>
                  <a:pt x="4562460" y="645450"/>
                  <a:pt x="4562460" y="639989"/>
                </a:cubicBezTo>
                <a:cubicBezTo>
                  <a:pt x="4553357" y="636954"/>
                  <a:pt x="4544254" y="633920"/>
                  <a:pt x="4529689" y="629065"/>
                </a:cubicBezTo>
                <a:cubicBezTo>
                  <a:pt x="4540612" y="614500"/>
                  <a:pt x="4549715" y="602969"/>
                  <a:pt x="4559425" y="590225"/>
                </a:cubicBezTo>
                <a:cubicBezTo>
                  <a:pt x="4590983" y="662443"/>
                  <a:pt x="4661986" y="655767"/>
                  <a:pt x="4712357" y="683076"/>
                </a:cubicBezTo>
                <a:cubicBezTo>
                  <a:pt x="4715391" y="701889"/>
                  <a:pt x="4712357" y="728591"/>
                  <a:pt x="4723887" y="737088"/>
                </a:cubicBezTo>
                <a:cubicBezTo>
                  <a:pt x="4743307" y="751652"/>
                  <a:pt x="4771223" y="754687"/>
                  <a:pt x="4797925" y="763183"/>
                </a:cubicBezTo>
                <a:cubicBezTo>
                  <a:pt x="4764547" y="732233"/>
                  <a:pt x="4738452" y="707958"/>
                  <a:pt x="4712357" y="683683"/>
                </a:cubicBezTo>
                <a:cubicBezTo>
                  <a:pt x="4712357" y="667905"/>
                  <a:pt x="4712357" y="652126"/>
                  <a:pt x="4712357" y="632706"/>
                </a:cubicBezTo>
                <a:cubicBezTo>
                  <a:pt x="4702040" y="618141"/>
                  <a:pt x="4688688" y="598115"/>
                  <a:pt x="4675337" y="578695"/>
                </a:cubicBezTo>
                <a:cubicBezTo>
                  <a:pt x="4674731" y="581729"/>
                  <a:pt x="4674123" y="584157"/>
                  <a:pt x="4672910" y="587191"/>
                </a:cubicBezTo>
                <a:cubicBezTo>
                  <a:pt x="4636498" y="567164"/>
                  <a:pt x="4599479" y="546531"/>
                  <a:pt x="4560032" y="525290"/>
                </a:cubicBezTo>
                <a:cubicBezTo>
                  <a:pt x="4606154" y="475527"/>
                  <a:pt x="4646814" y="485844"/>
                  <a:pt x="4691116" y="503443"/>
                </a:cubicBezTo>
                <a:cubicBezTo>
                  <a:pt x="4714784" y="512546"/>
                  <a:pt x="4742700" y="510119"/>
                  <a:pt x="4768795" y="514367"/>
                </a:cubicBezTo>
                <a:cubicBezTo>
                  <a:pt x="4792463" y="518008"/>
                  <a:pt x="4820379" y="502229"/>
                  <a:pt x="4826448" y="551386"/>
                </a:cubicBezTo>
                <a:cubicBezTo>
                  <a:pt x="4834944" y="618141"/>
                  <a:pt x="4918085" y="661229"/>
                  <a:pt x="4991516" y="641202"/>
                </a:cubicBezTo>
                <a:cubicBezTo>
                  <a:pt x="5074050" y="618748"/>
                  <a:pt x="5152337" y="637561"/>
                  <a:pt x="5231836" y="653340"/>
                </a:cubicBezTo>
                <a:cubicBezTo>
                  <a:pt x="5256718" y="658195"/>
                  <a:pt x="5282206" y="660622"/>
                  <a:pt x="5307088" y="664263"/>
                </a:cubicBezTo>
                <a:cubicBezTo>
                  <a:pt x="5308909" y="656981"/>
                  <a:pt x="5311336" y="650305"/>
                  <a:pt x="5313157" y="643023"/>
                </a:cubicBezTo>
                <a:cubicBezTo>
                  <a:pt x="5282206" y="631492"/>
                  <a:pt x="5251863" y="619962"/>
                  <a:pt x="5220913" y="609038"/>
                </a:cubicBezTo>
                <a:cubicBezTo>
                  <a:pt x="5216665" y="612679"/>
                  <a:pt x="5212416" y="616321"/>
                  <a:pt x="5208168" y="619962"/>
                </a:cubicBezTo>
                <a:cubicBezTo>
                  <a:pt x="5208168" y="592046"/>
                  <a:pt x="5208168" y="564737"/>
                  <a:pt x="5208168" y="536821"/>
                </a:cubicBezTo>
                <a:cubicBezTo>
                  <a:pt x="5213024" y="534393"/>
                  <a:pt x="5218485" y="531966"/>
                  <a:pt x="5223340" y="529538"/>
                </a:cubicBezTo>
                <a:cubicBezTo>
                  <a:pt x="5244580" y="549565"/>
                  <a:pt x="5265821" y="568985"/>
                  <a:pt x="5293130" y="594473"/>
                </a:cubicBezTo>
                <a:cubicBezTo>
                  <a:pt x="5290096" y="565950"/>
                  <a:pt x="5287061" y="542889"/>
                  <a:pt x="5284634" y="517401"/>
                </a:cubicBezTo>
                <a:cubicBezTo>
                  <a:pt x="5301626" y="531359"/>
                  <a:pt x="5314977" y="542283"/>
                  <a:pt x="5330149" y="555634"/>
                </a:cubicBezTo>
                <a:cubicBezTo>
                  <a:pt x="5327722" y="559275"/>
                  <a:pt x="5322260" y="566557"/>
                  <a:pt x="5314370" y="577481"/>
                </a:cubicBezTo>
                <a:cubicBezTo>
                  <a:pt x="5357458" y="598721"/>
                  <a:pt x="5392657" y="641202"/>
                  <a:pt x="5449095" y="607824"/>
                </a:cubicBezTo>
                <a:cubicBezTo>
                  <a:pt x="5452130" y="567164"/>
                  <a:pt x="5455164" y="526504"/>
                  <a:pt x="5457592" y="485844"/>
                </a:cubicBezTo>
                <a:cubicBezTo>
                  <a:pt x="5461840" y="486451"/>
                  <a:pt x="5466088" y="487664"/>
                  <a:pt x="5470336" y="488271"/>
                </a:cubicBezTo>
                <a:cubicBezTo>
                  <a:pt x="5477012" y="526504"/>
                  <a:pt x="5483687" y="564737"/>
                  <a:pt x="5490970" y="602363"/>
                </a:cubicBezTo>
                <a:cubicBezTo>
                  <a:pt x="5497038" y="597508"/>
                  <a:pt x="5503107" y="592653"/>
                  <a:pt x="5509176" y="587191"/>
                </a:cubicBezTo>
                <a:cubicBezTo>
                  <a:pt x="5529809" y="592046"/>
                  <a:pt x="5554084" y="591439"/>
                  <a:pt x="5570469" y="602363"/>
                </a:cubicBezTo>
                <a:cubicBezTo>
                  <a:pt x="5584427" y="611466"/>
                  <a:pt x="5590496" y="633920"/>
                  <a:pt x="5604454" y="657588"/>
                </a:cubicBezTo>
                <a:cubicBezTo>
                  <a:pt x="5606881" y="656374"/>
                  <a:pt x="5620233" y="646057"/>
                  <a:pt x="5632370" y="647878"/>
                </a:cubicBezTo>
                <a:cubicBezTo>
                  <a:pt x="5656645" y="651519"/>
                  <a:pt x="5680313" y="661229"/>
                  <a:pt x="5703374" y="670332"/>
                </a:cubicBezTo>
                <a:cubicBezTo>
                  <a:pt x="5715511" y="675187"/>
                  <a:pt x="5725828" y="684897"/>
                  <a:pt x="5736751" y="692786"/>
                </a:cubicBezTo>
                <a:cubicBezTo>
                  <a:pt x="5742213" y="678828"/>
                  <a:pt x="5749496" y="665477"/>
                  <a:pt x="5752530" y="651519"/>
                </a:cubicBezTo>
                <a:cubicBezTo>
                  <a:pt x="5753744" y="644843"/>
                  <a:pt x="5747068" y="636954"/>
                  <a:pt x="5744034" y="630279"/>
                </a:cubicBezTo>
                <a:cubicBezTo>
                  <a:pt x="5718545" y="630279"/>
                  <a:pt x="5694877" y="630279"/>
                  <a:pt x="5663927" y="630279"/>
                </a:cubicBezTo>
                <a:cubicBezTo>
                  <a:pt x="5674244" y="616928"/>
                  <a:pt x="5680313" y="603576"/>
                  <a:pt x="5685774" y="604183"/>
                </a:cubicBezTo>
                <a:cubicBezTo>
                  <a:pt x="5727648" y="607824"/>
                  <a:pt x="5764667" y="602363"/>
                  <a:pt x="5773164" y="553813"/>
                </a:cubicBezTo>
                <a:cubicBezTo>
                  <a:pt x="5778625" y="538035"/>
                  <a:pt x="5783480" y="522256"/>
                  <a:pt x="5788942" y="506477"/>
                </a:cubicBezTo>
                <a:cubicBezTo>
                  <a:pt x="5797438" y="510725"/>
                  <a:pt x="5814431" y="516794"/>
                  <a:pt x="5813824" y="519828"/>
                </a:cubicBezTo>
                <a:cubicBezTo>
                  <a:pt x="5806541" y="570199"/>
                  <a:pt x="5848415" y="567771"/>
                  <a:pt x="5876331" y="583550"/>
                </a:cubicBezTo>
                <a:cubicBezTo>
                  <a:pt x="5899392" y="596294"/>
                  <a:pt x="5918205" y="616321"/>
                  <a:pt x="5938839" y="633313"/>
                </a:cubicBezTo>
                <a:cubicBezTo>
                  <a:pt x="5938839" y="633313"/>
                  <a:pt x="5938839" y="632706"/>
                  <a:pt x="5938839" y="632706"/>
                </a:cubicBezTo>
                <a:cubicBezTo>
                  <a:pt x="5910316" y="628458"/>
                  <a:pt x="5881793" y="645450"/>
                  <a:pt x="5887255" y="667905"/>
                </a:cubicBezTo>
                <a:cubicBezTo>
                  <a:pt x="5891503" y="686111"/>
                  <a:pt x="5912744" y="699462"/>
                  <a:pt x="5926701" y="715240"/>
                </a:cubicBezTo>
                <a:cubicBezTo>
                  <a:pt x="5931556" y="712206"/>
                  <a:pt x="5937018" y="709172"/>
                  <a:pt x="5941873" y="706137"/>
                </a:cubicBezTo>
                <a:cubicBezTo>
                  <a:pt x="5943087" y="695214"/>
                  <a:pt x="5944908" y="684290"/>
                  <a:pt x="5946121" y="673366"/>
                </a:cubicBezTo>
                <a:cubicBezTo>
                  <a:pt x="5961293" y="713420"/>
                  <a:pt x="5983140" y="721309"/>
                  <a:pt x="6025621" y="714633"/>
                </a:cubicBezTo>
                <a:cubicBezTo>
                  <a:pt x="6068709" y="707351"/>
                  <a:pt x="6115438" y="720095"/>
                  <a:pt x="6168235" y="724950"/>
                </a:cubicBezTo>
                <a:cubicBezTo>
                  <a:pt x="6157312" y="696427"/>
                  <a:pt x="6151243" y="678828"/>
                  <a:pt x="6144568" y="661836"/>
                </a:cubicBezTo>
                <a:cubicBezTo>
                  <a:pt x="6147602" y="660015"/>
                  <a:pt x="6151243" y="658195"/>
                  <a:pt x="6154277" y="656981"/>
                </a:cubicBezTo>
                <a:cubicBezTo>
                  <a:pt x="6165808" y="675187"/>
                  <a:pt x="6177945" y="692786"/>
                  <a:pt x="6191903" y="714633"/>
                </a:cubicBezTo>
                <a:cubicBezTo>
                  <a:pt x="6221033" y="691572"/>
                  <a:pt x="6251983" y="757114"/>
                  <a:pt x="6296892" y="707351"/>
                </a:cubicBezTo>
                <a:cubicBezTo>
                  <a:pt x="6329663" y="671546"/>
                  <a:pt x="6332090" y="646664"/>
                  <a:pt x="6312063" y="602363"/>
                </a:cubicBezTo>
                <a:cubicBezTo>
                  <a:pt x="6332090" y="606004"/>
                  <a:pt x="6342407" y="608431"/>
                  <a:pt x="6352723" y="609645"/>
                </a:cubicBezTo>
                <a:cubicBezTo>
                  <a:pt x="6397632" y="615714"/>
                  <a:pt x="6440719" y="652733"/>
                  <a:pt x="6488055" y="613286"/>
                </a:cubicBezTo>
                <a:cubicBezTo>
                  <a:pt x="6494124" y="608431"/>
                  <a:pt x="6512330" y="618141"/>
                  <a:pt x="6524467" y="621176"/>
                </a:cubicBezTo>
                <a:cubicBezTo>
                  <a:pt x="6549349" y="627851"/>
                  <a:pt x="6573017" y="638168"/>
                  <a:pt x="6598505" y="641809"/>
                </a:cubicBezTo>
                <a:cubicBezTo>
                  <a:pt x="6630063" y="646664"/>
                  <a:pt x="6656765" y="653340"/>
                  <a:pt x="6653731" y="699462"/>
                </a:cubicBezTo>
                <a:cubicBezTo>
                  <a:pt x="6634311" y="701889"/>
                  <a:pt x="6614284" y="704317"/>
                  <a:pt x="6580907" y="707958"/>
                </a:cubicBezTo>
                <a:cubicBezTo>
                  <a:pt x="6606395" y="730412"/>
                  <a:pt x="6625208" y="747404"/>
                  <a:pt x="6650089" y="769252"/>
                </a:cubicBezTo>
                <a:cubicBezTo>
                  <a:pt x="6653123" y="747404"/>
                  <a:pt x="6654944" y="734053"/>
                  <a:pt x="6655551" y="729805"/>
                </a:cubicBezTo>
                <a:cubicBezTo>
                  <a:pt x="6705315" y="707351"/>
                  <a:pt x="6749009" y="687931"/>
                  <a:pt x="6805448" y="662443"/>
                </a:cubicBezTo>
                <a:cubicBezTo>
                  <a:pt x="6776925" y="657588"/>
                  <a:pt x="6762360" y="654553"/>
                  <a:pt x="6747796" y="652126"/>
                </a:cubicBezTo>
                <a:cubicBezTo>
                  <a:pt x="6774497" y="596294"/>
                  <a:pt x="6774497" y="596294"/>
                  <a:pt x="6712597" y="582336"/>
                </a:cubicBezTo>
                <a:cubicBezTo>
                  <a:pt x="6713810" y="560489"/>
                  <a:pt x="6715025" y="539855"/>
                  <a:pt x="6716238" y="520435"/>
                </a:cubicBezTo>
                <a:cubicBezTo>
                  <a:pt x="6640379" y="497981"/>
                  <a:pt x="6616105" y="474313"/>
                  <a:pt x="6634917" y="439722"/>
                </a:cubicBezTo>
                <a:cubicBezTo>
                  <a:pt x="6657979" y="397848"/>
                  <a:pt x="6688929" y="426977"/>
                  <a:pt x="6716845" y="435474"/>
                </a:cubicBezTo>
                <a:cubicBezTo>
                  <a:pt x="6760540" y="448825"/>
                  <a:pt x="6761146" y="473706"/>
                  <a:pt x="6726555" y="515580"/>
                </a:cubicBezTo>
                <a:cubicBezTo>
                  <a:pt x="6795131" y="502836"/>
                  <a:pt x="6801200" y="599935"/>
                  <a:pt x="6877058" y="579302"/>
                </a:cubicBezTo>
                <a:cubicBezTo>
                  <a:pt x="6865528" y="564130"/>
                  <a:pt x="6858245" y="554420"/>
                  <a:pt x="6844287" y="535000"/>
                </a:cubicBezTo>
                <a:cubicBezTo>
                  <a:pt x="6874631" y="535000"/>
                  <a:pt x="6895264" y="533786"/>
                  <a:pt x="6915898" y="535000"/>
                </a:cubicBezTo>
                <a:cubicBezTo>
                  <a:pt x="6961413" y="538641"/>
                  <a:pt x="7007535" y="545924"/>
                  <a:pt x="7053050" y="546531"/>
                </a:cubicBezTo>
                <a:cubicBezTo>
                  <a:pt x="7107669" y="547138"/>
                  <a:pt x="7183527" y="589012"/>
                  <a:pt x="7201127" y="636954"/>
                </a:cubicBezTo>
                <a:cubicBezTo>
                  <a:pt x="7204161" y="644843"/>
                  <a:pt x="7193844" y="658195"/>
                  <a:pt x="7185955" y="676401"/>
                </a:cubicBezTo>
                <a:cubicBezTo>
                  <a:pt x="7149543" y="642416"/>
                  <a:pt x="7119806" y="613893"/>
                  <a:pt x="7087035" y="583550"/>
                </a:cubicBezTo>
                <a:cubicBezTo>
                  <a:pt x="7083394" y="613893"/>
                  <a:pt x="7080359" y="637561"/>
                  <a:pt x="7077325" y="660622"/>
                </a:cubicBezTo>
                <a:cubicBezTo>
                  <a:pt x="7053050" y="658195"/>
                  <a:pt x="7031810" y="655767"/>
                  <a:pt x="7010569" y="653340"/>
                </a:cubicBezTo>
                <a:cubicBezTo>
                  <a:pt x="7152577" y="707351"/>
                  <a:pt x="7193237" y="710385"/>
                  <a:pt x="7244214" y="677008"/>
                </a:cubicBezTo>
                <a:cubicBezTo>
                  <a:pt x="7233291" y="666691"/>
                  <a:pt x="7221760" y="656374"/>
                  <a:pt x="7199913" y="636954"/>
                </a:cubicBezTo>
                <a:cubicBezTo>
                  <a:pt x="7258779" y="632706"/>
                  <a:pt x="7301867" y="629065"/>
                  <a:pt x="7343134" y="657588"/>
                </a:cubicBezTo>
                <a:cubicBezTo>
                  <a:pt x="7354665" y="665477"/>
                  <a:pt x="7375298" y="660622"/>
                  <a:pt x="7377119" y="663050"/>
                </a:cubicBezTo>
                <a:cubicBezTo>
                  <a:pt x="7364981" y="642416"/>
                  <a:pt x="7357092" y="617534"/>
                  <a:pt x="7340100" y="602363"/>
                </a:cubicBezTo>
                <a:cubicBezTo>
                  <a:pt x="7326141" y="590225"/>
                  <a:pt x="7301867" y="589618"/>
                  <a:pt x="7281840" y="584157"/>
                </a:cubicBezTo>
                <a:cubicBezTo>
                  <a:pt x="7283054" y="578088"/>
                  <a:pt x="7284267" y="572019"/>
                  <a:pt x="7285481" y="565950"/>
                </a:cubicBezTo>
                <a:cubicBezTo>
                  <a:pt x="7296405" y="565950"/>
                  <a:pt x="7307935" y="565344"/>
                  <a:pt x="7318859" y="565950"/>
                </a:cubicBezTo>
                <a:cubicBezTo>
                  <a:pt x="7360733" y="568378"/>
                  <a:pt x="7402607" y="568985"/>
                  <a:pt x="7443874" y="575054"/>
                </a:cubicBezTo>
                <a:cubicBezTo>
                  <a:pt x="7483927" y="581122"/>
                  <a:pt x="7538546" y="579302"/>
                  <a:pt x="7558573" y="604183"/>
                </a:cubicBezTo>
                <a:cubicBezTo>
                  <a:pt x="7594985" y="648485"/>
                  <a:pt x="7627148" y="647271"/>
                  <a:pt x="7672057" y="633313"/>
                </a:cubicBezTo>
                <a:cubicBezTo>
                  <a:pt x="7681160" y="630279"/>
                  <a:pt x="7696938" y="648485"/>
                  <a:pt x="7718786" y="650305"/>
                </a:cubicBezTo>
                <a:cubicBezTo>
                  <a:pt x="7702400" y="632099"/>
                  <a:pt x="7686015" y="613893"/>
                  <a:pt x="7670237" y="596294"/>
                </a:cubicBezTo>
                <a:cubicBezTo>
                  <a:pt x="7718786" y="555634"/>
                  <a:pt x="7764908" y="596901"/>
                  <a:pt x="7802534" y="616321"/>
                </a:cubicBezTo>
                <a:cubicBezTo>
                  <a:pt x="7837126" y="633920"/>
                  <a:pt x="7886889" y="624210"/>
                  <a:pt x="7911163" y="669725"/>
                </a:cubicBezTo>
                <a:cubicBezTo>
                  <a:pt x="7914198" y="675187"/>
                  <a:pt x="7962141" y="667298"/>
                  <a:pt x="7979740" y="653340"/>
                </a:cubicBezTo>
                <a:cubicBezTo>
                  <a:pt x="8009476" y="630885"/>
                  <a:pt x="8031930" y="602363"/>
                  <a:pt x="8063487" y="647878"/>
                </a:cubicBezTo>
                <a:cubicBezTo>
                  <a:pt x="8065308" y="650305"/>
                  <a:pt x="8069556" y="651519"/>
                  <a:pt x="8072590" y="652126"/>
                </a:cubicBezTo>
                <a:cubicBezTo>
                  <a:pt x="8145415" y="656981"/>
                  <a:pt x="8217632" y="661836"/>
                  <a:pt x="8290457" y="665477"/>
                </a:cubicBezTo>
                <a:cubicBezTo>
                  <a:pt x="8322013" y="667298"/>
                  <a:pt x="8354178" y="665477"/>
                  <a:pt x="8386342" y="665477"/>
                </a:cubicBezTo>
                <a:cubicBezTo>
                  <a:pt x="8386949" y="671546"/>
                  <a:pt x="8387556" y="677614"/>
                  <a:pt x="8388162" y="683683"/>
                </a:cubicBezTo>
                <a:cubicBezTo>
                  <a:pt x="8362674" y="687324"/>
                  <a:pt x="8337185" y="690966"/>
                  <a:pt x="8311697" y="694607"/>
                </a:cubicBezTo>
                <a:cubicBezTo>
                  <a:pt x="8382094" y="703710"/>
                  <a:pt x="8448849" y="709172"/>
                  <a:pt x="8517425" y="672759"/>
                </a:cubicBezTo>
                <a:cubicBezTo>
                  <a:pt x="8558692" y="650912"/>
                  <a:pt x="8617559" y="661229"/>
                  <a:pt x="8668536" y="657588"/>
                </a:cubicBezTo>
                <a:cubicBezTo>
                  <a:pt x="8680066" y="656981"/>
                  <a:pt x="8691597" y="657588"/>
                  <a:pt x="8703127" y="657588"/>
                </a:cubicBezTo>
                <a:cubicBezTo>
                  <a:pt x="8704341" y="652733"/>
                  <a:pt x="8706162" y="647271"/>
                  <a:pt x="8707375" y="642416"/>
                </a:cubicBezTo>
                <a:cubicBezTo>
                  <a:pt x="8691597" y="633313"/>
                  <a:pt x="8675818" y="623603"/>
                  <a:pt x="8656399" y="612073"/>
                </a:cubicBezTo>
                <a:cubicBezTo>
                  <a:pt x="8706768" y="609645"/>
                  <a:pt x="8752890" y="607218"/>
                  <a:pt x="8799013" y="605397"/>
                </a:cubicBezTo>
                <a:cubicBezTo>
                  <a:pt x="8785055" y="629672"/>
                  <a:pt x="8775952" y="646664"/>
                  <a:pt x="8761993" y="671546"/>
                </a:cubicBezTo>
                <a:cubicBezTo>
                  <a:pt x="8758959" y="672153"/>
                  <a:pt x="8744395" y="673366"/>
                  <a:pt x="8729830" y="674580"/>
                </a:cubicBezTo>
                <a:cubicBezTo>
                  <a:pt x="8729830" y="677614"/>
                  <a:pt x="8729830" y="680649"/>
                  <a:pt x="8729830" y="683683"/>
                </a:cubicBezTo>
                <a:cubicBezTo>
                  <a:pt x="8752284" y="685504"/>
                  <a:pt x="8775345" y="685504"/>
                  <a:pt x="8797192" y="688538"/>
                </a:cubicBezTo>
                <a:cubicBezTo>
                  <a:pt x="8850597" y="696427"/>
                  <a:pt x="8904001" y="706137"/>
                  <a:pt x="8956799" y="715240"/>
                </a:cubicBezTo>
                <a:lnTo>
                  <a:pt x="8955585" y="714027"/>
                </a:lnTo>
                <a:cubicBezTo>
                  <a:pt x="8990783" y="724343"/>
                  <a:pt x="9024768" y="732233"/>
                  <a:pt x="9037512" y="683076"/>
                </a:cubicBezTo>
                <a:cubicBezTo>
                  <a:pt x="9037512" y="683076"/>
                  <a:pt x="9036299" y="684897"/>
                  <a:pt x="9036299" y="684897"/>
                </a:cubicBezTo>
                <a:cubicBezTo>
                  <a:pt x="9044795" y="692786"/>
                  <a:pt x="9053290" y="700675"/>
                  <a:pt x="9072711" y="718881"/>
                </a:cubicBezTo>
                <a:cubicBezTo>
                  <a:pt x="9100627" y="721309"/>
                  <a:pt x="9143714" y="724950"/>
                  <a:pt x="9187409" y="728591"/>
                </a:cubicBezTo>
                <a:cubicBezTo>
                  <a:pt x="9177092" y="689145"/>
                  <a:pt x="9177092" y="690966"/>
                  <a:pt x="9123080" y="686111"/>
                </a:cubicBezTo>
                <a:cubicBezTo>
                  <a:pt x="9098199" y="683683"/>
                  <a:pt x="9073924" y="671546"/>
                  <a:pt x="9049649" y="663656"/>
                </a:cubicBezTo>
                <a:cubicBezTo>
                  <a:pt x="9051470" y="659408"/>
                  <a:pt x="9052684" y="655160"/>
                  <a:pt x="9054505" y="650912"/>
                </a:cubicBezTo>
                <a:cubicBezTo>
                  <a:pt x="9095771" y="633920"/>
                  <a:pt x="9135825" y="614500"/>
                  <a:pt x="9178306" y="601756"/>
                </a:cubicBezTo>
                <a:cubicBezTo>
                  <a:pt x="9192870" y="597508"/>
                  <a:pt x="9213504" y="608431"/>
                  <a:pt x="9229890" y="616321"/>
                </a:cubicBezTo>
                <a:cubicBezTo>
                  <a:pt x="9252344" y="627851"/>
                  <a:pt x="9273584" y="643630"/>
                  <a:pt x="9299072" y="660015"/>
                </a:cubicBezTo>
                <a:cubicBezTo>
                  <a:pt x="9307569" y="633313"/>
                  <a:pt x="9311817" y="619962"/>
                  <a:pt x="9317886" y="599328"/>
                </a:cubicBezTo>
                <a:cubicBezTo>
                  <a:pt x="9328202" y="621782"/>
                  <a:pt x="9334271" y="636954"/>
                  <a:pt x="9340947" y="651519"/>
                </a:cubicBezTo>
                <a:cubicBezTo>
                  <a:pt x="9358546" y="635134"/>
                  <a:pt x="9370077" y="619962"/>
                  <a:pt x="9385855" y="611466"/>
                </a:cubicBezTo>
                <a:cubicBezTo>
                  <a:pt x="9391924" y="608431"/>
                  <a:pt x="9409523" y="618141"/>
                  <a:pt x="9416805" y="626637"/>
                </a:cubicBezTo>
                <a:cubicBezTo>
                  <a:pt x="9424088" y="635134"/>
                  <a:pt x="9425301" y="658195"/>
                  <a:pt x="9429549" y="658195"/>
                </a:cubicBezTo>
                <a:cubicBezTo>
                  <a:pt x="9448970" y="658195"/>
                  <a:pt x="9468389" y="652733"/>
                  <a:pt x="9487809" y="649698"/>
                </a:cubicBezTo>
                <a:cubicBezTo>
                  <a:pt x="9475064" y="599935"/>
                  <a:pt x="9529683" y="641202"/>
                  <a:pt x="9533324" y="612679"/>
                </a:cubicBezTo>
                <a:cubicBezTo>
                  <a:pt x="9532110" y="660015"/>
                  <a:pt x="9547282" y="664263"/>
                  <a:pt x="9660767" y="653340"/>
                </a:cubicBezTo>
                <a:cubicBezTo>
                  <a:pt x="9670477" y="610252"/>
                  <a:pt x="9702640" y="602363"/>
                  <a:pt x="9740267" y="604183"/>
                </a:cubicBezTo>
                <a:cubicBezTo>
                  <a:pt x="9803381" y="607218"/>
                  <a:pt x="9865888" y="612679"/>
                  <a:pt x="9929003" y="613893"/>
                </a:cubicBezTo>
                <a:cubicBezTo>
                  <a:pt x="9965415" y="614500"/>
                  <a:pt x="10001827" y="609645"/>
                  <a:pt x="9984834" y="677614"/>
                </a:cubicBezTo>
                <a:cubicBezTo>
                  <a:pt x="10051590" y="622389"/>
                  <a:pt x="10114705" y="624210"/>
                  <a:pt x="10186315" y="630279"/>
                </a:cubicBezTo>
                <a:cubicBezTo>
                  <a:pt x="10291911" y="639382"/>
                  <a:pt x="10399326" y="625424"/>
                  <a:pt x="10506135" y="626031"/>
                </a:cubicBezTo>
                <a:cubicBezTo>
                  <a:pt x="10593524" y="626637"/>
                  <a:pt x="10680914" y="634527"/>
                  <a:pt x="10768303" y="638775"/>
                </a:cubicBezTo>
                <a:cubicBezTo>
                  <a:pt x="10773158" y="638775"/>
                  <a:pt x="10778013" y="639989"/>
                  <a:pt x="10783475" y="639989"/>
                </a:cubicBezTo>
                <a:cubicBezTo>
                  <a:pt x="10911524" y="635740"/>
                  <a:pt x="11039573" y="630279"/>
                  <a:pt x="11167622" y="626637"/>
                </a:cubicBezTo>
                <a:cubicBezTo>
                  <a:pt x="11244088" y="624210"/>
                  <a:pt x="11321161" y="624817"/>
                  <a:pt x="11397626" y="624210"/>
                </a:cubicBezTo>
                <a:cubicBezTo>
                  <a:pt x="11400660" y="624210"/>
                  <a:pt x="11404301" y="625424"/>
                  <a:pt x="11407336" y="624210"/>
                </a:cubicBezTo>
                <a:cubicBezTo>
                  <a:pt x="11448603" y="612073"/>
                  <a:pt x="11489870" y="599935"/>
                  <a:pt x="11532958" y="587798"/>
                </a:cubicBezTo>
                <a:cubicBezTo>
                  <a:pt x="11526889" y="576874"/>
                  <a:pt x="11522034" y="560489"/>
                  <a:pt x="11511110" y="550172"/>
                </a:cubicBezTo>
                <a:cubicBezTo>
                  <a:pt x="11504435" y="543496"/>
                  <a:pt x="11488656" y="542889"/>
                  <a:pt x="11477732" y="544103"/>
                </a:cubicBezTo>
                <a:cubicBezTo>
                  <a:pt x="11452244" y="546531"/>
                  <a:pt x="11426756" y="553206"/>
                  <a:pt x="11400660" y="556241"/>
                </a:cubicBezTo>
                <a:cubicBezTo>
                  <a:pt x="11376386" y="559275"/>
                  <a:pt x="11346042" y="528931"/>
                  <a:pt x="11327836" y="570805"/>
                </a:cubicBezTo>
                <a:cubicBezTo>
                  <a:pt x="11326623" y="573233"/>
                  <a:pt x="11298706" y="569592"/>
                  <a:pt x="11290817" y="561096"/>
                </a:cubicBezTo>
                <a:cubicBezTo>
                  <a:pt x="11263508" y="533786"/>
                  <a:pt x="11253191" y="542283"/>
                  <a:pt x="11251977" y="579909"/>
                </a:cubicBezTo>
                <a:cubicBezTo>
                  <a:pt x="11216779" y="567164"/>
                  <a:pt x="11170050" y="570805"/>
                  <a:pt x="11191291" y="507691"/>
                </a:cubicBezTo>
                <a:cubicBezTo>
                  <a:pt x="11262294" y="545317"/>
                  <a:pt x="11329050" y="515580"/>
                  <a:pt x="11397019" y="501622"/>
                </a:cubicBezTo>
                <a:cubicBezTo>
                  <a:pt x="11420687" y="496767"/>
                  <a:pt x="11443141" y="487664"/>
                  <a:pt x="11466203" y="480382"/>
                </a:cubicBezTo>
                <a:cubicBezTo>
                  <a:pt x="11471057" y="479168"/>
                  <a:pt x="11477732" y="475527"/>
                  <a:pt x="11480160" y="477348"/>
                </a:cubicBezTo>
                <a:cubicBezTo>
                  <a:pt x="11539027" y="522863"/>
                  <a:pt x="11595465" y="479775"/>
                  <a:pt x="11653118" y="474313"/>
                </a:cubicBezTo>
                <a:cubicBezTo>
                  <a:pt x="11662828" y="473099"/>
                  <a:pt x="11677999" y="477954"/>
                  <a:pt x="11682854" y="485237"/>
                </a:cubicBezTo>
                <a:cubicBezTo>
                  <a:pt x="11687102" y="491912"/>
                  <a:pt x="11685282" y="509512"/>
                  <a:pt x="11679213" y="514973"/>
                </a:cubicBezTo>
                <a:cubicBezTo>
                  <a:pt x="11663435" y="530145"/>
                  <a:pt x="11644621" y="543496"/>
                  <a:pt x="11625202" y="553813"/>
                </a:cubicBezTo>
                <a:cubicBezTo>
                  <a:pt x="11606389" y="564130"/>
                  <a:pt x="11585149" y="570199"/>
                  <a:pt x="11564515" y="578088"/>
                </a:cubicBezTo>
                <a:cubicBezTo>
                  <a:pt x="11566336" y="582336"/>
                  <a:pt x="11567549" y="586584"/>
                  <a:pt x="11569370" y="591439"/>
                </a:cubicBezTo>
                <a:cubicBezTo>
                  <a:pt x="11608209" y="591439"/>
                  <a:pt x="11647049" y="595080"/>
                  <a:pt x="11685282" y="590225"/>
                </a:cubicBezTo>
                <a:cubicBezTo>
                  <a:pt x="11722908" y="585977"/>
                  <a:pt x="11758713" y="573233"/>
                  <a:pt x="11798160" y="563523"/>
                </a:cubicBezTo>
                <a:cubicBezTo>
                  <a:pt x="11767816" y="540462"/>
                  <a:pt x="11741114" y="519222"/>
                  <a:pt x="11699240" y="487664"/>
                </a:cubicBezTo>
                <a:cubicBezTo>
                  <a:pt x="11740507" y="479775"/>
                  <a:pt x="11770851" y="476741"/>
                  <a:pt x="11799373" y="467638"/>
                </a:cubicBezTo>
                <a:cubicBezTo>
                  <a:pt x="11810297" y="463996"/>
                  <a:pt x="11823648" y="448825"/>
                  <a:pt x="11824862" y="437294"/>
                </a:cubicBezTo>
                <a:cubicBezTo>
                  <a:pt x="11827896" y="416661"/>
                  <a:pt x="11823041" y="394813"/>
                  <a:pt x="11822434" y="386924"/>
                </a:cubicBezTo>
                <a:cubicBezTo>
                  <a:pt x="11878266" y="379642"/>
                  <a:pt x="11931064" y="376000"/>
                  <a:pt x="11982648" y="366291"/>
                </a:cubicBezTo>
                <a:cubicBezTo>
                  <a:pt x="12057900" y="351726"/>
                  <a:pt x="12124655" y="372966"/>
                  <a:pt x="12191411" y="420302"/>
                </a:cubicBezTo>
                <a:cubicBezTo>
                  <a:pt x="12161068" y="424550"/>
                  <a:pt x="12130724" y="428798"/>
                  <a:pt x="12102808" y="432439"/>
                </a:cubicBezTo>
                <a:cubicBezTo>
                  <a:pt x="12099167" y="460355"/>
                  <a:pt x="12096132" y="485844"/>
                  <a:pt x="12092491" y="511939"/>
                </a:cubicBezTo>
                <a:cubicBezTo>
                  <a:pt x="12088243" y="511332"/>
                  <a:pt x="12083388" y="511332"/>
                  <a:pt x="12079140" y="510725"/>
                </a:cubicBezTo>
                <a:cubicBezTo>
                  <a:pt x="12080354" y="491912"/>
                  <a:pt x="12082175" y="473099"/>
                  <a:pt x="12083995" y="448218"/>
                </a:cubicBezTo>
                <a:cubicBezTo>
                  <a:pt x="12064575" y="451252"/>
                  <a:pt x="12047583" y="453680"/>
                  <a:pt x="12033018" y="455500"/>
                </a:cubicBezTo>
                <a:cubicBezTo>
                  <a:pt x="12034232" y="468851"/>
                  <a:pt x="12035445" y="479168"/>
                  <a:pt x="12036659" y="490092"/>
                </a:cubicBezTo>
                <a:cubicBezTo>
                  <a:pt x="12022701" y="484630"/>
                  <a:pt x="12008743" y="479775"/>
                  <a:pt x="11995392" y="474313"/>
                </a:cubicBezTo>
                <a:cubicBezTo>
                  <a:pt x="11992358" y="477954"/>
                  <a:pt x="11989323" y="480989"/>
                  <a:pt x="11986289" y="484630"/>
                </a:cubicBezTo>
                <a:cubicBezTo>
                  <a:pt x="11997213" y="493733"/>
                  <a:pt x="12008136" y="503443"/>
                  <a:pt x="12020274" y="513760"/>
                </a:cubicBezTo>
                <a:cubicBezTo>
                  <a:pt x="11992964" y="531359"/>
                  <a:pt x="11952911" y="547138"/>
                  <a:pt x="11927423" y="575660"/>
                </a:cubicBezTo>
                <a:cubicBezTo>
                  <a:pt x="11865522" y="646057"/>
                  <a:pt x="11770244" y="612073"/>
                  <a:pt x="11698026" y="660622"/>
                </a:cubicBezTo>
                <a:cubicBezTo>
                  <a:pt x="11722908" y="666691"/>
                  <a:pt x="11745362" y="672759"/>
                  <a:pt x="11768423" y="678221"/>
                </a:cubicBezTo>
                <a:cubicBezTo>
                  <a:pt x="11768423" y="684897"/>
                  <a:pt x="11767816" y="691572"/>
                  <a:pt x="11767816" y="697641"/>
                </a:cubicBezTo>
                <a:cubicBezTo>
                  <a:pt x="11711377" y="700069"/>
                  <a:pt x="11654332" y="703710"/>
                  <a:pt x="11597893" y="703103"/>
                </a:cubicBezTo>
                <a:cubicBezTo>
                  <a:pt x="11586969" y="703103"/>
                  <a:pt x="11576652" y="684290"/>
                  <a:pt x="11564515" y="677614"/>
                </a:cubicBezTo>
                <a:cubicBezTo>
                  <a:pt x="11554199" y="672153"/>
                  <a:pt x="11540847" y="670332"/>
                  <a:pt x="11529316" y="670332"/>
                </a:cubicBezTo>
                <a:cubicBezTo>
                  <a:pt x="11525675" y="670332"/>
                  <a:pt x="11522641" y="682469"/>
                  <a:pt x="11519607" y="689145"/>
                </a:cubicBezTo>
                <a:cubicBezTo>
                  <a:pt x="11531744" y="692179"/>
                  <a:pt x="11543275" y="695214"/>
                  <a:pt x="11570584" y="702496"/>
                </a:cubicBezTo>
                <a:cubicBezTo>
                  <a:pt x="11522641" y="714633"/>
                  <a:pt x="11486229" y="729805"/>
                  <a:pt x="11449817" y="731019"/>
                </a:cubicBezTo>
                <a:cubicBezTo>
                  <a:pt x="11410370" y="732233"/>
                  <a:pt x="11372745" y="721309"/>
                  <a:pt x="11330870" y="727985"/>
                </a:cubicBezTo>
                <a:cubicBezTo>
                  <a:pt x="11303561" y="732233"/>
                  <a:pt x="11270790" y="706137"/>
                  <a:pt x="11241054" y="693393"/>
                </a:cubicBezTo>
                <a:cubicBezTo>
                  <a:pt x="11242874" y="700675"/>
                  <a:pt x="11247122" y="714027"/>
                  <a:pt x="11254405" y="741336"/>
                </a:cubicBezTo>
                <a:cubicBezTo>
                  <a:pt x="11238019" y="727378"/>
                  <a:pt x="11233165" y="721309"/>
                  <a:pt x="11226489" y="717668"/>
                </a:cubicBezTo>
                <a:cubicBezTo>
                  <a:pt x="11211318" y="709778"/>
                  <a:pt x="11196146" y="698248"/>
                  <a:pt x="11180367" y="697641"/>
                </a:cubicBezTo>
                <a:cubicBezTo>
                  <a:pt x="11173691" y="697641"/>
                  <a:pt x="11166409" y="720095"/>
                  <a:pt x="11157913" y="731019"/>
                </a:cubicBezTo>
                <a:cubicBezTo>
                  <a:pt x="11140920" y="752866"/>
                  <a:pt x="11119680" y="772286"/>
                  <a:pt x="11105722" y="796561"/>
                </a:cubicBezTo>
                <a:cubicBezTo>
                  <a:pt x="11098439" y="809912"/>
                  <a:pt x="11103295" y="829939"/>
                  <a:pt x="11101474" y="846931"/>
                </a:cubicBezTo>
                <a:cubicBezTo>
                  <a:pt x="11099047" y="874847"/>
                  <a:pt x="11095405" y="903370"/>
                  <a:pt x="11092371" y="932499"/>
                </a:cubicBezTo>
                <a:cubicBezTo>
                  <a:pt x="11075985" y="931286"/>
                  <a:pt x="11058386" y="929465"/>
                  <a:pt x="11030470" y="927038"/>
                </a:cubicBezTo>
                <a:cubicBezTo>
                  <a:pt x="11105722" y="878488"/>
                  <a:pt x="11062027" y="800202"/>
                  <a:pt x="11098439" y="747404"/>
                </a:cubicBezTo>
                <a:cubicBezTo>
                  <a:pt x="11061420" y="731626"/>
                  <a:pt x="11030470" y="717668"/>
                  <a:pt x="10989810" y="700069"/>
                </a:cubicBezTo>
                <a:cubicBezTo>
                  <a:pt x="10987383" y="701889"/>
                  <a:pt x="10977065" y="714633"/>
                  <a:pt x="10964321" y="719488"/>
                </a:cubicBezTo>
                <a:cubicBezTo>
                  <a:pt x="10938226" y="729198"/>
                  <a:pt x="10911524" y="735874"/>
                  <a:pt x="10884215" y="742549"/>
                </a:cubicBezTo>
                <a:cubicBezTo>
                  <a:pt x="10870863" y="745584"/>
                  <a:pt x="10856299" y="748618"/>
                  <a:pt x="10843554" y="745584"/>
                </a:cubicBezTo>
                <a:cubicBezTo>
                  <a:pt x="10834451" y="743763"/>
                  <a:pt x="10827776" y="731019"/>
                  <a:pt x="10819279" y="724343"/>
                </a:cubicBezTo>
                <a:cubicBezTo>
                  <a:pt x="10804715" y="712813"/>
                  <a:pt x="10790757" y="695214"/>
                  <a:pt x="10774372" y="692786"/>
                </a:cubicBezTo>
                <a:cubicBezTo>
                  <a:pt x="10754345" y="689752"/>
                  <a:pt x="10726429" y="675187"/>
                  <a:pt x="10713685" y="714027"/>
                </a:cubicBezTo>
                <a:cubicBezTo>
                  <a:pt x="10708223" y="731019"/>
                  <a:pt x="10680914" y="747404"/>
                  <a:pt x="10660887" y="751046"/>
                </a:cubicBezTo>
                <a:cubicBezTo>
                  <a:pt x="10623868" y="758328"/>
                  <a:pt x="10585028" y="757114"/>
                  <a:pt x="10546188" y="759542"/>
                </a:cubicBezTo>
                <a:cubicBezTo>
                  <a:pt x="10536479" y="745584"/>
                  <a:pt x="10523128" y="715240"/>
                  <a:pt x="10514632" y="716454"/>
                </a:cubicBezTo>
                <a:cubicBezTo>
                  <a:pt x="10480647" y="721916"/>
                  <a:pt x="10447876" y="737088"/>
                  <a:pt x="10402361" y="752866"/>
                </a:cubicBezTo>
                <a:cubicBezTo>
                  <a:pt x="10375658" y="752866"/>
                  <a:pt x="10332571" y="752866"/>
                  <a:pt x="10290090" y="752866"/>
                </a:cubicBezTo>
                <a:cubicBezTo>
                  <a:pt x="10270063" y="764397"/>
                  <a:pt x="10254285" y="814767"/>
                  <a:pt x="10227582" y="747404"/>
                </a:cubicBezTo>
                <a:cubicBezTo>
                  <a:pt x="10223334" y="736481"/>
                  <a:pt x="10194812" y="734660"/>
                  <a:pt x="10177819" y="728591"/>
                </a:cubicBezTo>
                <a:cubicBezTo>
                  <a:pt x="10177819" y="723736"/>
                  <a:pt x="10177819" y="719488"/>
                  <a:pt x="10177819" y="714633"/>
                </a:cubicBezTo>
                <a:cubicBezTo>
                  <a:pt x="10194204" y="710992"/>
                  <a:pt x="10213625" y="700069"/>
                  <a:pt x="10225762" y="705530"/>
                </a:cubicBezTo>
                <a:cubicBezTo>
                  <a:pt x="10270670" y="724950"/>
                  <a:pt x="10311330" y="694000"/>
                  <a:pt x="10355025" y="700069"/>
                </a:cubicBezTo>
                <a:cubicBezTo>
                  <a:pt x="10368983" y="701889"/>
                  <a:pt x="10386582" y="683076"/>
                  <a:pt x="10402361" y="673973"/>
                </a:cubicBezTo>
                <a:cubicBezTo>
                  <a:pt x="10399933" y="670939"/>
                  <a:pt x="10397505" y="667298"/>
                  <a:pt x="10395079" y="664263"/>
                </a:cubicBezTo>
                <a:cubicBezTo>
                  <a:pt x="10372017" y="664263"/>
                  <a:pt x="10348956" y="664263"/>
                  <a:pt x="10325895" y="664263"/>
                </a:cubicBezTo>
                <a:cubicBezTo>
                  <a:pt x="10327109" y="666691"/>
                  <a:pt x="10327716" y="669118"/>
                  <a:pt x="10328930" y="670939"/>
                </a:cubicBezTo>
                <a:cubicBezTo>
                  <a:pt x="10308903" y="678221"/>
                  <a:pt x="10288876" y="691572"/>
                  <a:pt x="10268850" y="690966"/>
                </a:cubicBezTo>
                <a:cubicBezTo>
                  <a:pt x="10229403" y="689752"/>
                  <a:pt x="10189957" y="679435"/>
                  <a:pt x="10150510" y="675187"/>
                </a:cubicBezTo>
                <a:cubicBezTo>
                  <a:pt x="10135338" y="673366"/>
                  <a:pt x="10118953" y="678828"/>
                  <a:pt x="10104995" y="680649"/>
                </a:cubicBezTo>
                <a:cubicBezTo>
                  <a:pt x="10113491" y="701282"/>
                  <a:pt x="10120773" y="718275"/>
                  <a:pt x="10128056" y="735874"/>
                </a:cubicBezTo>
                <a:cubicBezTo>
                  <a:pt x="10100747" y="737694"/>
                  <a:pt x="10080720" y="738301"/>
                  <a:pt x="10061301" y="739515"/>
                </a:cubicBezTo>
                <a:cubicBezTo>
                  <a:pt x="10058266" y="744977"/>
                  <a:pt x="10055839" y="751046"/>
                  <a:pt x="10052804" y="756507"/>
                </a:cubicBezTo>
                <a:cubicBezTo>
                  <a:pt x="10074651" y="772893"/>
                  <a:pt x="10094678" y="792919"/>
                  <a:pt x="10118953" y="805057"/>
                </a:cubicBezTo>
                <a:cubicBezTo>
                  <a:pt x="10181460" y="837221"/>
                  <a:pt x="10247002" y="848145"/>
                  <a:pt x="10316792" y="824477"/>
                </a:cubicBezTo>
                <a:cubicBezTo>
                  <a:pt x="10327109" y="820836"/>
                  <a:pt x="10347136" y="846324"/>
                  <a:pt x="10362308" y="858461"/>
                </a:cubicBezTo>
                <a:cubicBezTo>
                  <a:pt x="10348956" y="871206"/>
                  <a:pt x="10337426" y="886377"/>
                  <a:pt x="10322861" y="896694"/>
                </a:cubicBezTo>
                <a:cubicBezTo>
                  <a:pt x="10310117" y="905797"/>
                  <a:pt x="10294338" y="910045"/>
                  <a:pt x="10279773" y="916721"/>
                </a:cubicBezTo>
                <a:cubicBezTo>
                  <a:pt x="10294945" y="925824"/>
                  <a:pt x="10308903" y="938568"/>
                  <a:pt x="10324681" y="942209"/>
                </a:cubicBezTo>
                <a:cubicBezTo>
                  <a:pt x="10342887" y="945851"/>
                  <a:pt x="10363521" y="938568"/>
                  <a:pt x="10382941" y="941602"/>
                </a:cubicBezTo>
                <a:cubicBezTo>
                  <a:pt x="10395079" y="943423"/>
                  <a:pt x="10406002" y="954347"/>
                  <a:pt x="10417532" y="961022"/>
                </a:cubicBezTo>
                <a:cubicBezTo>
                  <a:pt x="10409036" y="969518"/>
                  <a:pt x="10402361" y="980442"/>
                  <a:pt x="10392044" y="986511"/>
                </a:cubicBezTo>
                <a:cubicBezTo>
                  <a:pt x="10375052" y="996221"/>
                  <a:pt x="10342887" y="1000469"/>
                  <a:pt x="10341067" y="1010786"/>
                </a:cubicBezTo>
                <a:cubicBezTo>
                  <a:pt x="10336212" y="1040522"/>
                  <a:pt x="10342281" y="1068438"/>
                  <a:pt x="10376873" y="1087858"/>
                </a:cubicBezTo>
                <a:cubicBezTo>
                  <a:pt x="10396292" y="1098782"/>
                  <a:pt x="10401754" y="1135194"/>
                  <a:pt x="10414498" y="1159468"/>
                </a:cubicBezTo>
                <a:cubicBezTo>
                  <a:pt x="10421780" y="1174033"/>
                  <a:pt x="10430883" y="1187384"/>
                  <a:pt x="10439380" y="1201342"/>
                </a:cubicBezTo>
                <a:cubicBezTo>
                  <a:pt x="10447876" y="1186778"/>
                  <a:pt x="10456372" y="1172213"/>
                  <a:pt x="10465475" y="1157648"/>
                </a:cubicBezTo>
                <a:cubicBezTo>
                  <a:pt x="10467903" y="1154007"/>
                  <a:pt x="10472757" y="1150972"/>
                  <a:pt x="10481860" y="1143083"/>
                </a:cubicBezTo>
                <a:cubicBezTo>
                  <a:pt x="10509776" y="1174033"/>
                  <a:pt x="10537693" y="1204377"/>
                  <a:pt x="10569856" y="1240182"/>
                </a:cubicBezTo>
                <a:cubicBezTo>
                  <a:pt x="10616586" y="1232293"/>
                  <a:pt x="10674238" y="1222583"/>
                  <a:pt x="10731891" y="1212873"/>
                </a:cubicBezTo>
                <a:cubicBezTo>
                  <a:pt x="10748883" y="1216514"/>
                  <a:pt x="10768910" y="1220762"/>
                  <a:pt x="10789543" y="1225617"/>
                </a:cubicBezTo>
                <a:cubicBezTo>
                  <a:pt x="10795612" y="1172213"/>
                  <a:pt x="10776192" y="1148545"/>
                  <a:pt x="10730677" y="1147331"/>
                </a:cubicBezTo>
                <a:cubicBezTo>
                  <a:pt x="10730677" y="1147331"/>
                  <a:pt x="10731891" y="1147938"/>
                  <a:pt x="10731891" y="1147938"/>
                </a:cubicBezTo>
                <a:cubicBezTo>
                  <a:pt x="10730070" y="1135801"/>
                  <a:pt x="10727036" y="1124270"/>
                  <a:pt x="10727036" y="1112133"/>
                </a:cubicBezTo>
                <a:cubicBezTo>
                  <a:pt x="10727642" y="1092713"/>
                  <a:pt x="10730677" y="1073900"/>
                  <a:pt x="10732498" y="1055087"/>
                </a:cubicBezTo>
                <a:cubicBezTo>
                  <a:pt x="10747669" y="1061763"/>
                  <a:pt x="10762841" y="1068438"/>
                  <a:pt x="10790757" y="1080576"/>
                </a:cubicBezTo>
                <a:cubicBezTo>
                  <a:pt x="10804108" y="1073900"/>
                  <a:pt x="10829597" y="1053873"/>
                  <a:pt x="10856906" y="1052053"/>
                </a:cubicBezTo>
                <a:cubicBezTo>
                  <a:pt x="10887249" y="1049625"/>
                  <a:pt x="10918806" y="1065404"/>
                  <a:pt x="10950364" y="1070259"/>
                </a:cubicBezTo>
                <a:cubicBezTo>
                  <a:pt x="10972818" y="1073293"/>
                  <a:pt x="10995879" y="1071472"/>
                  <a:pt x="11018333" y="1069652"/>
                </a:cubicBezTo>
                <a:cubicBezTo>
                  <a:pt x="11060814" y="1066011"/>
                  <a:pt x="11102688" y="1061763"/>
                  <a:pt x="11144562" y="1056301"/>
                </a:cubicBezTo>
                <a:cubicBezTo>
                  <a:pt x="11175512" y="1052659"/>
                  <a:pt x="11205856" y="1047198"/>
                  <a:pt x="11236199" y="1042950"/>
                </a:cubicBezTo>
                <a:cubicBezTo>
                  <a:pt x="11236199" y="1036881"/>
                  <a:pt x="11236199" y="1031419"/>
                  <a:pt x="11236806" y="1025350"/>
                </a:cubicBezTo>
                <a:cubicBezTo>
                  <a:pt x="11209497" y="1018675"/>
                  <a:pt x="11182794" y="1012606"/>
                  <a:pt x="11155485" y="1005931"/>
                </a:cubicBezTo>
                <a:cubicBezTo>
                  <a:pt x="11156092" y="1000469"/>
                  <a:pt x="11156699" y="995007"/>
                  <a:pt x="11157306" y="988938"/>
                </a:cubicBezTo>
                <a:cubicBezTo>
                  <a:pt x="11196146" y="988938"/>
                  <a:pt x="11230130" y="948885"/>
                  <a:pt x="11274431" y="988331"/>
                </a:cubicBezTo>
                <a:cubicBezTo>
                  <a:pt x="11283534" y="996828"/>
                  <a:pt x="11306596" y="987724"/>
                  <a:pt x="11321767" y="991366"/>
                </a:cubicBezTo>
                <a:cubicBezTo>
                  <a:pt x="11337546" y="995007"/>
                  <a:pt x="11386095" y="971339"/>
                  <a:pt x="11353324" y="1024137"/>
                </a:cubicBezTo>
                <a:cubicBezTo>
                  <a:pt x="11350290" y="1028992"/>
                  <a:pt x="11360607" y="1042950"/>
                  <a:pt x="11370924" y="1066618"/>
                </a:cubicBezTo>
                <a:cubicBezTo>
                  <a:pt x="11309630" y="1082396"/>
                  <a:pt x="11253798" y="1096354"/>
                  <a:pt x="11197966" y="1112133"/>
                </a:cubicBezTo>
                <a:cubicBezTo>
                  <a:pt x="11185222" y="1115774"/>
                  <a:pt x="11171871" y="1122449"/>
                  <a:pt x="11163375" y="1132159"/>
                </a:cubicBezTo>
                <a:cubicBezTo>
                  <a:pt x="11160340" y="1135801"/>
                  <a:pt x="11170657" y="1151579"/>
                  <a:pt x="11174905" y="1161289"/>
                </a:cubicBezTo>
                <a:cubicBezTo>
                  <a:pt x="11187043" y="1153400"/>
                  <a:pt x="11199180" y="1146117"/>
                  <a:pt x="11211318" y="1137621"/>
                </a:cubicBezTo>
                <a:cubicBezTo>
                  <a:pt x="11216172" y="1133980"/>
                  <a:pt x="11219813" y="1127911"/>
                  <a:pt x="11225882" y="1120629"/>
                </a:cubicBezTo>
                <a:cubicBezTo>
                  <a:pt x="11242874" y="1131552"/>
                  <a:pt x="11258653" y="1142476"/>
                  <a:pt x="11289603" y="1162503"/>
                </a:cubicBezTo>
                <a:cubicBezTo>
                  <a:pt x="11256225" y="1169785"/>
                  <a:pt x="11236199" y="1174033"/>
                  <a:pt x="11217993" y="1177675"/>
                </a:cubicBezTo>
                <a:cubicBezTo>
                  <a:pt x="11221634" y="1182530"/>
                  <a:pt x="11228916" y="1191026"/>
                  <a:pt x="11244088" y="1209839"/>
                </a:cubicBezTo>
                <a:cubicBezTo>
                  <a:pt x="11198573" y="1209839"/>
                  <a:pt x="11163375" y="1205590"/>
                  <a:pt x="11129997" y="1211659"/>
                </a:cubicBezTo>
                <a:cubicBezTo>
                  <a:pt x="11115432" y="1214087"/>
                  <a:pt x="11104508" y="1237755"/>
                  <a:pt x="11091157" y="1252319"/>
                </a:cubicBezTo>
                <a:cubicBezTo>
                  <a:pt x="11089336" y="1249285"/>
                  <a:pt x="11084482" y="1235327"/>
                  <a:pt x="11076592" y="1232900"/>
                </a:cubicBezTo>
                <a:cubicBezTo>
                  <a:pt x="11063848" y="1229258"/>
                  <a:pt x="11048070" y="1231686"/>
                  <a:pt x="11034718" y="1234720"/>
                </a:cubicBezTo>
                <a:cubicBezTo>
                  <a:pt x="11031684" y="1235327"/>
                  <a:pt x="11027436" y="1252926"/>
                  <a:pt x="11029864" y="1254747"/>
                </a:cubicBezTo>
                <a:cubicBezTo>
                  <a:pt x="11038967" y="1262029"/>
                  <a:pt x="11051104" y="1270526"/>
                  <a:pt x="11062027" y="1270526"/>
                </a:cubicBezTo>
                <a:cubicBezTo>
                  <a:pt x="11094191" y="1270526"/>
                  <a:pt x="11126356" y="1266884"/>
                  <a:pt x="11162161" y="1275987"/>
                </a:cubicBezTo>
                <a:cubicBezTo>
                  <a:pt x="11137279" y="1286304"/>
                  <a:pt x="11111791" y="1296014"/>
                  <a:pt x="11083875" y="1307545"/>
                </a:cubicBezTo>
                <a:cubicBezTo>
                  <a:pt x="11117860" y="1345777"/>
                  <a:pt x="11153665" y="1350025"/>
                  <a:pt x="11196146" y="1331212"/>
                </a:cubicBezTo>
                <a:cubicBezTo>
                  <a:pt x="11211318" y="1324537"/>
                  <a:pt x="11230130" y="1326964"/>
                  <a:pt x="11247122" y="1325751"/>
                </a:cubicBezTo>
                <a:cubicBezTo>
                  <a:pt x="11247122" y="1331212"/>
                  <a:pt x="11247730" y="1336067"/>
                  <a:pt x="11247730" y="1341529"/>
                </a:cubicBezTo>
                <a:cubicBezTo>
                  <a:pt x="11219206" y="1348812"/>
                  <a:pt x="11190077" y="1356701"/>
                  <a:pt x="11158519" y="1365197"/>
                </a:cubicBezTo>
                <a:cubicBezTo>
                  <a:pt x="11162768" y="1373693"/>
                  <a:pt x="11167016" y="1382189"/>
                  <a:pt x="11167622" y="1383403"/>
                </a:cubicBezTo>
                <a:cubicBezTo>
                  <a:pt x="11129997" y="1406464"/>
                  <a:pt x="11092978" y="1429525"/>
                  <a:pt x="11053532" y="1454407"/>
                </a:cubicBezTo>
                <a:cubicBezTo>
                  <a:pt x="11065669" y="1468365"/>
                  <a:pt x="11074772" y="1479288"/>
                  <a:pt x="11087516" y="1493853"/>
                </a:cubicBezTo>
                <a:cubicBezTo>
                  <a:pt x="11040787" y="1524197"/>
                  <a:pt x="10980100" y="1463510"/>
                  <a:pt x="10932158" y="1523590"/>
                </a:cubicBezTo>
                <a:cubicBezTo>
                  <a:pt x="10953398" y="1526017"/>
                  <a:pt x="10967356" y="1528445"/>
                  <a:pt x="10981314" y="1529052"/>
                </a:cubicBezTo>
                <a:cubicBezTo>
                  <a:pt x="10995879" y="1529659"/>
                  <a:pt x="11011051" y="1524804"/>
                  <a:pt x="11023795" y="1528445"/>
                </a:cubicBezTo>
                <a:cubicBezTo>
                  <a:pt x="11034111" y="1531479"/>
                  <a:pt x="11041394" y="1544830"/>
                  <a:pt x="11049890" y="1553933"/>
                </a:cubicBezTo>
                <a:cubicBezTo>
                  <a:pt x="11040180" y="1560609"/>
                  <a:pt x="11031077" y="1572139"/>
                  <a:pt x="11020154" y="1573353"/>
                </a:cubicBezTo>
                <a:cubicBezTo>
                  <a:pt x="10986776" y="1577601"/>
                  <a:pt x="10952791" y="1577601"/>
                  <a:pt x="10910917" y="1580029"/>
                </a:cubicBezTo>
                <a:cubicBezTo>
                  <a:pt x="10920020" y="1563643"/>
                  <a:pt x="10926089" y="1552113"/>
                  <a:pt x="10933371" y="1538762"/>
                </a:cubicBezTo>
                <a:cubicBezTo>
                  <a:pt x="10900600" y="1508418"/>
                  <a:pt x="10862975" y="1524804"/>
                  <a:pt x="10838093" y="1545437"/>
                </a:cubicBezTo>
                <a:cubicBezTo>
                  <a:pt x="10827776" y="1553933"/>
                  <a:pt x="10843554" y="1594594"/>
                  <a:pt x="10848410" y="1629185"/>
                </a:cubicBezTo>
                <a:cubicBezTo>
                  <a:pt x="10810176" y="1633433"/>
                  <a:pt x="10763448" y="1638288"/>
                  <a:pt x="10711864" y="1643750"/>
                </a:cubicBezTo>
                <a:cubicBezTo>
                  <a:pt x="10711864" y="1655281"/>
                  <a:pt x="10711864" y="1672880"/>
                  <a:pt x="10711864" y="1695941"/>
                </a:cubicBezTo>
                <a:cubicBezTo>
                  <a:pt x="10691837" y="1686838"/>
                  <a:pt x="10678486" y="1680769"/>
                  <a:pt x="10651177" y="1669238"/>
                </a:cubicBezTo>
                <a:cubicBezTo>
                  <a:pt x="10691837" y="1719609"/>
                  <a:pt x="10691837" y="1719609"/>
                  <a:pt x="10830203" y="1694727"/>
                </a:cubicBezTo>
                <a:cubicBezTo>
                  <a:pt x="10833238" y="1703223"/>
                  <a:pt x="10833844" y="1715361"/>
                  <a:pt x="10839913" y="1719002"/>
                </a:cubicBezTo>
                <a:cubicBezTo>
                  <a:pt x="10859333" y="1731139"/>
                  <a:pt x="10879360" y="1743277"/>
                  <a:pt x="10901207" y="1750559"/>
                </a:cubicBezTo>
                <a:cubicBezTo>
                  <a:pt x="10913344" y="1754807"/>
                  <a:pt x="10935192" y="1754807"/>
                  <a:pt x="10941261" y="1746918"/>
                </a:cubicBezTo>
                <a:cubicBezTo>
                  <a:pt x="10960680" y="1722036"/>
                  <a:pt x="10975852" y="1720216"/>
                  <a:pt x="11004375" y="1735387"/>
                </a:cubicBezTo>
                <a:cubicBezTo>
                  <a:pt x="11018940" y="1743277"/>
                  <a:pt x="11045642" y="1729319"/>
                  <a:pt x="11066882" y="1725070"/>
                </a:cubicBezTo>
                <a:cubicBezTo>
                  <a:pt x="11067489" y="1720822"/>
                  <a:pt x="11068096" y="1716574"/>
                  <a:pt x="11068703" y="1712326"/>
                </a:cubicBezTo>
                <a:cubicBezTo>
                  <a:pt x="11080233" y="1722643"/>
                  <a:pt x="11091157" y="1732353"/>
                  <a:pt x="11107542" y="1746918"/>
                </a:cubicBezTo>
                <a:cubicBezTo>
                  <a:pt x="11088730" y="1752380"/>
                  <a:pt x="11078413" y="1756021"/>
                  <a:pt x="11064455" y="1760269"/>
                </a:cubicBezTo>
                <a:cubicBezTo>
                  <a:pt x="11070523" y="1768158"/>
                  <a:pt x="11073558" y="1777261"/>
                  <a:pt x="11080233" y="1780296"/>
                </a:cubicBezTo>
                <a:cubicBezTo>
                  <a:pt x="11104508" y="1791219"/>
                  <a:pt x="11185222" y="1762696"/>
                  <a:pt x="11199787" y="1742670"/>
                </a:cubicBezTo>
                <a:cubicBezTo>
                  <a:pt x="11233165" y="1749345"/>
                  <a:pt x="11264722" y="1751773"/>
                  <a:pt x="11293852" y="1762696"/>
                </a:cubicBezTo>
                <a:cubicBezTo>
                  <a:pt x="11310843" y="1768765"/>
                  <a:pt x="11323588" y="1787578"/>
                  <a:pt x="11338760" y="1800322"/>
                </a:cubicBezTo>
                <a:cubicBezTo>
                  <a:pt x="11320554" y="1811246"/>
                  <a:pt x="11302348" y="1831879"/>
                  <a:pt x="11284749" y="1831273"/>
                </a:cubicBezTo>
                <a:cubicBezTo>
                  <a:pt x="11232558" y="1829452"/>
                  <a:pt x="11183401" y="1823990"/>
                  <a:pt x="11129390" y="1842196"/>
                </a:cubicBezTo>
                <a:cubicBezTo>
                  <a:pt x="11097833" y="1852513"/>
                  <a:pt x="11052317" y="1818528"/>
                  <a:pt x="11012264" y="1805784"/>
                </a:cubicBezTo>
                <a:cubicBezTo>
                  <a:pt x="10995879" y="1800929"/>
                  <a:pt x="10978280" y="1799109"/>
                  <a:pt x="10947936" y="1794253"/>
                </a:cubicBezTo>
                <a:cubicBezTo>
                  <a:pt x="10968570" y="1825204"/>
                  <a:pt x="10980100" y="1841589"/>
                  <a:pt x="10995272" y="1864650"/>
                </a:cubicBezTo>
                <a:cubicBezTo>
                  <a:pt x="10959467" y="1874967"/>
                  <a:pt x="10930944" y="1882856"/>
                  <a:pt x="10896959" y="1891959"/>
                </a:cubicBezTo>
                <a:cubicBezTo>
                  <a:pt x="10897566" y="1896814"/>
                  <a:pt x="10899387" y="1908345"/>
                  <a:pt x="10901207" y="1922303"/>
                </a:cubicBezTo>
                <a:cubicBezTo>
                  <a:pt x="10889069" y="1922910"/>
                  <a:pt x="10876325" y="1921089"/>
                  <a:pt x="10866616" y="1925337"/>
                </a:cubicBezTo>
                <a:cubicBezTo>
                  <a:pt x="10852657" y="1932013"/>
                  <a:pt x="10836272" y="1941116"/>
                  <a:pt x="10829597" y="1953253"/>
                </a:cubicBezTo>
                <a:cubicBezTo>
                  <a:pt x="10826562" y="1959929"/>
                  <a:pt x="10841734" y="1976921"/>
                  <a:pt x="10850230" y="1987845"/>
                </a:cubicBezTo>
                <a:cubicBezTo>
                  <a:pt x="10865402" y="2007265"/>
                  <a:pt x="10884822" y="2023650"/>
                  <a:pt x="10897566" y="2044284"/>
                </a:cubicBezTo>
                <a:cubicBezTo>
                  <a:pt x="10921841" y="2084944"/>
                  <a:pt x="10899387" y="2123177"/>
                  <a:pt x="10870863" y="2144417"/>
                </a:cubicBezTo>
                <a:cubicBezTo>
                  <a:pt x="10849016" y="2160802"/>
                  <a:pt x="10810176" y="2157161"/>
                  <a:pt x="10779226" y="2157161"/>
                </a:cubicBezTo>
                <a:cubicBezTo>
                  <a:pt x="10758593" y="2156554"/>
                  <a:pt x="10737960" y="2146238"/>
                  <a:pt x="10713077" y="2138955"/>
                </a:cubicBezTo>
                <a:cubicBezTo>
                  <a:pt x="10695479" y="2192360"/>
                  <a:pt x="10644502" y="2182043"/>
                  <a:pt x="10606875" y="2182043"/>
                </a:cubicBezTo>
                <a:cubicBezTo>
                  <a:pt x="10559540" y="2182650"/>
                  <a:pt x="10511597" y="2163230"/>
                  <a:pt x="10464261" y="2152306"/>
                </a:cubicBezTo>
                <a:cubicBezTo>
                  <a:pt x="10449697" y="2148665"/>
                  <a:pt x="10430277" y="2135314"/>
                  <a:pt x="10422994" y="2140169"/>
                </a:cubicBezTo>
                <a:cubicBezTo>
                  <a:pt x="10379299" y="2171119"/>
                  <a:pt x="10350170" y="2141383"/>
                  <a:pt x="10313758" y="2124390"/>
                </a:cubicBezTo>
                <a:cubicBezTo>
                  <a:pt x="10296765" y="2116501"/>
                  <a:pt x="10257319" y="2122570"/>
                  <a:pt x="10248216" y="2135921"/>
                </a:cubicBezTo>
                <a:cubicBezTo>
                  <a:pt x="10220907" y="2175974"/>
                  <a:pt x="10191777" y="2166264"/>
                  <a:pt x="10157185" y="2154127"/>
                </a:cubicBezTo>
                <a:cubicBezTo>
                  <a:pt x="10094678" y="2131673"/>
                  <a:pt x="10030350" y="2112860"/>
                  <a:pt x="9967843" y="2088585"/>
                </a:cubicBezTo>
                <a:cubicBezTo>
                  <a:pt x="9942961" y="2078875"/>
                  <a:pt x="9921113" y="2060669"/>
                  <a:pt x="9901694" y="2047925"/>
                </a:cubicBezTo>
                <a:cubicBezTo>
                  <a:pt x="9832510" y="2073413"/>
                  <a:pt x="9761507" y="2081303"/>
                  <a:pt x="9682007" y="2066738"/>
                </a:cubicBezTo>
                <a:cubicBezTo>
                  <a:pt x="9682007" y="2091619"/>
                  <a:pt x="9682007" y="2112860"/>
                  <a:pt x="9682007" y="2133493"/>
                </a:cubicBezTo>
                <a:cubicBezTo>
                  <a:pt x="9675331" y="2131066"/>
                  <a:pt x="9661980" y="2122570"/>
                  <a:pt x="9658339" y="2126211"/>
                </a:cubicBezTo>
                <a:cubicBezTo>
                  <a:pt x="9615252" y="2162623"/>
                  <a:pt x="9589763" y="2124390"/>
                  <a:pt x="9560634" y="2104971"/>
                </a:cubicBezTo>
                <a:cubicBezTo>
                  <a:pt x="9540000" y="2091012"/>
                  <a:pt x="9523614" y="2070379"/>
                  <a:pt x="9501767" y="2060062"/>
                </a:cubicBezTo>
                <a:cubicBezTo>
                  <a:pt x="9471423" y="2046104"/>
                  <a:pt x="9438046" y="2039429"/>
                  <a:pt x="9405882" y="2029719"/>
                </a:cubicBezTo>
                <a:cubicBezTo>
                  <a:pt x="9404061" y="2033967"/>
                  <a:pt x="9401633" y="2038215"/>
                  <a:pt x="9399813" y="2042463"/>
                </a:cubicBezTo>
                <a:cubicBezTo>
                  <a:pt x="9397386" y="2037001"/>
                  <a:pt x="9394958" y="2030932"/>
                  <a:pt x="9391924" y="2026078"/>
                </a:cubicBezTo>
                <a:cubicBezTo>
                  <a:pt x="9384642" y="2012726"/>
                  <a:pt x="9379180" y="1993913"/>
                  <a:pt x="9368256" y="1988452"/>
                </a:cubicBezTo>
                <a:cubicBezTo>
                  <a:pt x="9360367" y="1984810"/>
                  <a:pt x="9337912" y="1996341"/>
                  <a:pt x="9332450" y="2007265"/>
                </a:cubicBezTo>
                <a:cubicBezTo>
                  <a:pt x="9320920" y="2027898"/>
                  <a:pt x="9313637" y="2044891"/>
                  <a:pt x="9284508" y="2036394"/>
                </a:cubicBezTo>
                <a:cubicBezTo>
                  <a:pt x="9254771" y="2027898"/>
                  <a:pt x="9218966" y="2029719"/>
                  <a:pt x="9211684" y="1989058"/>
                </a:cubicBezTo>
                <a:cubicBezTo>
                  <a:pt x="9205615" y="1957501"/>
                  <a:pt x="9203794" y="1925337"/>
                  <a:pt x="9198332" y="1893780"/>
                </a:cubicBezTo>
                <a:cubicBezTo>
                  <a:pt x="9196512" y="1882856"/>
                  <a:pt x="9189229" y="1873146"/>
                  <a:pt x="9183767" y="1862830"/>
                </a:cubicBezTo>
                <a:cubicBezTo>
                  <a:pt x="9179520" y="1864650"/>
                  <a:pt x="9175272" y="1865864"/>
                  <a:pt x="9171023" y="1867685"/>
                </a:cubicBezTo>
                <a:cubicBezTo>
                  <a:pt x="9173451" y="1881036"/>
                  <a:pt x="9175272" y="1894387"/>
                  <a:pt x="9177699" y="1907738"/>
                </a:cubicBezTo>
                <a:cubicBezTo>
                  <a:pt x="9173451" y="1910772"/>
                  <a:pt x="9169810" y="1913200"/>
                  <a:pt x="9165561" y="1916234"/>
                </a:cubicBezTo>
                <a:cubicBezTo>
                  <a:pt x="9152817" y="1897421"/>
                  <a:pt x="9126115" y="1873753"/>
                  <a:pt x="9130363" y="1860402"/>
                </a:cubicBezTo>
                <a:cubicBezTo>
                  <a:pt x="9146142" y="1810639"/>
                  <a:pt x="9110336" y="1783330"/>
                  <a:pt x="9091523" y="1749345"/>
                </a:cubicBezTo>
                <a:cubicBezTo>
                  <a:pt x="9077565" y="1724464"/>
                  <a:pt x="9053898" y="1704437"/>
                  <a:pt x="9036905" y="1680769"/>
                </a:cubicBezTo>
                <a:cubicBezTo>
                  <a:pt x="9032050" y="1674093"/>
                  <a:pt x="9034478" y="1661349"/>
                  <a:pt x="9033871" y="1651639"/>
                </a:cubicBezTo>
                <a:cubicBezTo>
                  <a:pt x="9044795" y="1652853"/>
                  <a:pt x="9059967" y="1649819"/>
                  <a:pt x="9064821" y="1655281"/>
                </a:cubicBezTo>
                <a:cubicBezTo>
                  <a:pt x="9084241" y="1677735"/>
                  <a:pt x="9103054" y="1684410"/>
                  <a:pt x="9134611" y="1683803"/>
                </a:cubicBezTo>
                <a:cubicBezTo>
                  <a:pt x="9151604" y="1683197"/>
                  <a:pt x="9173451" y="1721429"/>
                  <a:pt x="9187409" y="1745704"/>
                </a:cubicBezTo>
                <a:cubicBezTo>
                  <a:pt x="9208042" y="1780902"/>
                  <a:pt x="9222000" y="1819135"/>
                  <a:pt x="9241420" y="1855547"/>
                </a:cubicBezTo>
                <a:cubicBezTo>
                  <a:pt x="9243847" y="1860402"/>
                  <a:pt x="9259019" y="1858582"/>
                  <a:pt x="9270550" y="1860402"/>
                </a:cubicBezTo>
                <a:cubicBezTo>
                  <a:pt x="9266302" y="1847658"/>
                  <a:pt x="9263268" y="1839162"/>
                  <a:pt x="9255985" y="1819742"/>
                </a:cubicBezTo>
                <a:cubicBezTo>
                  <a:pt x="9289969" y="1828238"/>
                  <a:pt x="9316065" y="1834914"/>
                  <a:pt x="9342161" y="1841589"/>
                </a:cubicBezTo>
                <a:cubicBezTo>
                  <a:pt x="9343374" y="1839162"/>
                  <a:pt x="9344588" y="1836734"/>
                  <a:pt x="9345802" y="1834914"/>
                </a:cubicBezTo>
                <a:cubicBezTo>
                  <a:pt x="9300893" y="1797288"/>
                  <a:pt x="9256592" y="1759662"/>
                  <a:pt x="9208042" y="1718395"/>
                </a:cubicBezTo>
                <a:cubicBezTo>
                  <a:pt x="9239600" y="1702616"/>
                  <a:pt x="9259019" y="1692906"/>
                  <a:pt x="9278439" y="1683197"/>
                </a:cubicBezTo>
                <a:cubicBezTo>
                  <a:pt x="9222607" y="1674093"/>
                  <a:pt x="9177699" y="1612800"/>
                  <a:pt x="9125508" y="1649819"/>
                </a:cubicBezTo>
                <a:cubicBezTo>
                  <a:pt x="9095771" y="1643143"/>
                  <a:pt x="9072104" y="1641323"/>
                  <a:pt x="9051470" y="1633433"/>
                </a:cubicBezTo>
                <a:cubicBezTo>
                  <a:pt x="9009596" y="1617048"/>
                  <a:pt x="9016878" y="1652853"/>
                  <a:pt x="9001100" y="1671059"/>
                </a:cubicBezTo>
                <a:cubicBezTo>
                  <a:pt x="8979859" y="1695941"/>
                  <a:pt x="8954978" y="1717181"/>
                  <a:pt x="8942841" y="1748738"/>
                </a:cubicBezTo>
                <a:cubicBezTo>
                  <a:pt x="8942234" y="1751166"/>
                  <a:pt x="8919173" y="1749345"/>
                  <a:pt x="8911284" y="1743277"/>
                </a:cubicBezTo>
                <a:cubicBezTo>
                  <a:pt x="8887009" y="1724464"/>
                  <a:pt x="8865161" y="1701403"/>
                  <a:pt x="8841494" y="1681376"/>
                </a:cubicBezTo>
                <a:cubicBezTo>
                  <a:pt x="8817219" y="1661349"/>
                  <a:pt x="8791730" y="1642536"/>
                  <a:pt x="8766849" y="1623117"/>
                </a:cubicBezTo>
                <a:cubicBezTo>
                  <a:pt x="8771704" y="1561823"/>
                  <a:pt x="8714051" y="1572746"/>
                  <a:pt x="8690383" y="1544223"/>
                </a:cubicBezTo>
                <a:cubicBezTo>
                  <a:pt x="8686135" y="1547258"/>
                  <a:pt x="8681887" y="1550899"/>
                  <a:pt x="8677639" y="1553933"/>
                </a:cubicBezTo>
                <a:cubicBezTo>
                  <a:pt x="8687349" y="1576388"/>
                  <a:pt x="8697059" y="1599448"/>
                  <a:pt x="8706768" y="1621903"/>
                </a:cubicBezTo>
                <a:cubicBezTo>
                  <a:pt x="8710409" y="1617655"/>
                  <a:pt x="8713444" y="1614013"/>
                  <a:pt x="8717086" y="1609765"/>
                </a:cubicBezTo>
                <a:cubicBezTo>
                  <a:pt x="8734077" y="1614013"/>
                  <a:pt x="8751070" y="1617655"/>
                  <a:pt x="8768669" y="1621903"/>
                </a:cubicBezTo>
                <a:cubicBezTo>
                  <a:pt x="8778379" y="1635254"/>
                  <a:pt x="8788089" y="1647998"/>
                  <a:pt x="8797192" y="1661349"/>
                </a:cubicBezTo>
                <a:cubicBezTo>
                  <a:pt x="8808116" y="1676521"/>
                  <a:pt x="8818432" y="1692300"/>
                  <a:pt x="8829356" y="1707471"/>
                </a:cubicBezTo>
                <a:cubicBezTo>
                  <a:pt x="8808116" y="1714147"/>
                  <a:pt x="8778379" y="1732960"/>
                  <a:pt x="8766242" y="1725070"/>
                </a:cubicBezTo>
                <a:cubicBezTo>
                  <a:pt x="8732257" y="1702616"/>
                  <a:pt x="8706162" y="1668632"/>
                  <a:pt x="8676425" y="1640109"/>
                </a:cubicBezTo>
                <a:cubicBezTo>
                  <a:pt x="8664288" y="1628578"/>
                  <a:pt x="8651543" y="1614620"/>
                  <a:pt x="8636372" y="1609158"/>
                </a:cubicBezTo>
                <a:cubicBezTo>
                  <a:pt x="8626055" y="1605517"/>
                  <a:pt x="8610883" y="1615834"/>
                  <a:pt x="8597532" y="1620082"/>
                </a:cubicBezTo>
                <a:cubicBezTo>
                  <a:pt x="8601780" y="1632220"/>
                  <a:pt x="8605421" y="1645571"/>
                  <a:pt x="8611490" y="1656494"/>
                </a:cubicBezTo>
                <a:cubicBezTo>
                  <a:pt x="8616345" y="1664384"/>
                  <a:pt x="8624841" y="1670452"/>
                  <a:pt x="8629696" y="1674700"/>
                </a:cubicBezTo>
                <a:cubicBezTo>
                  <a:pt x="8619987" y="1706257"/>
                  <a:pt x="8610883" y="1734780"/>
                  <a:pt x="8600566" y="1769979"/>
                </a:cubicBezTo>
                <a:cubicBezTo>
                  <a:pt x="8592677" y="1773620"/>
                  <a:pt x="8578112" y="1780902"/>
                  <a:pt x="8550197" y="1794253"/>
                </a:cubicBezTo>
                <a:cubicBezTo>
                  <a:pt x="8573864" y="1811246"/>
                  <a:pt x="8588429" y="1827631"/>
                  <a:pt x="8606635" y="1833093"/>
                </a:cubicBezTo>
                <a:cubicBezTo>
                  <a:pt x="8646081" y="1844624"/>
                  <a:pt x="8686742" y="1850086"/>
                  <a:pt x="8726795" y="1859189"/>
                </a:cubicBezTo>
                <a:cubicBezTo>
                  <a:pt x="8737112" y="1861616"/>
                  <a:pt x="8745608" y="1871326"/>
                  <a:pt x="8755318" y="1876181"/>
                </a:cubicBezTo>
                <a:cubicBezTo>
                  <a:pt x="8766849" y="1881643"/>
                  <a:pt x="8779593" y="1889532"/>
                  <a:pt x="8791123" y="1889532"/>
                </a:cubicBezTo>
                <a:cubicBezTo>
                  <a:pt x="8842707" y="1890139"/>
                  <a:pt x="8902787" y="1839769"/>
                  <a:pt x="8913104" y="1790612"/>
                </a:cubicBezTo>
                <a:cubicBezTo>
                  <a:pt x="9012024" y="1823990"/>
                  <a:pt x="9012024" y="1823990"/>
                  <a:pt x="9018092" y="1874360"/>
                </a:cubicBezTo>
                <a:cubicBezTo>
                  <a:pt x="9010810" y="1898028"/>
                  <a:pt x="8990177" y="1929585"/>
                  <a:pt x="8998672" y="1943543"/>
                </a:cubicBezTo>
                <a:cubicBezTo>
                  <a:pt x="9011417" y="1964177"/>
                  <a:pt x="9044795" y="1972066"/>
                  <a:pt x="9069070" y="1984810"/>
                </a:cubicBezTo>
                <a:cubicBezTo>
                  <a:pt x="9069676" y="1978742"/>
                  <a:pt x="9070283" y="1972066"/>
                  <a:pt x="9070890" y="1965998"/>
                </a:cubicBezTo>
                <a:cubicBezTo>
                  <a:pt x="9082420" y="1954467"/>
                  <a:pt x="9094558" y="1942936"/>
                  <a:pt x="9106088" y="1932013"/>
                </a:cubicBezTo>
                <a:cubicBezTo>
                  <a:pt x="9114585" y="1945971"/>
                  <a:pt x="9123080" y="1959929"/>
                  <a:pt x="9132791" y="1972673"/>
                </a:cubicBezTo>
                <a:cubicBezTo>
                  <a:pt x="9144321" y="1988452"/>
                  <a:pt x="9154638" y="2006658"/>
                  <a:pt x="9169810" y="2016975"/>
                </a:cubicBezTo>
                <a:cubicBezTo>
                  <a:pt x="9201973" y="2038215"/>
                  <a:pt x="9218359" y="2061276"/>
                  <a:pt x="9198332" y="2098295"/>
                </a:cubicBezTo>
                <a:cubicBezTo>
                  <a:pt x="9094558" y="2108005"/>
                  <a:pt x="8999886" y="2067345"/>
                  <a:pt x="9010203" y="2024864"/>
                </a:cubicBezTo>
                <a:cubicBezTo>
                  <a:pt x="8967722" y="2030932"/>
                  <a:pt x="8924634" y="2037608"/>
                  <a:pt x="8873657" y="2045497"/>
                </a:cubicBezTo>
                <a:cubicBezTo>
                  <a:pt x="8851203" y="2099509"/>
                  <a:pt x="8804474" y="2120749"/>
                  <a:pt x="8735292" y="2106184"/>
                </a:cubicBezTo>
                <a:cubicBezTo>
                  <a:pt x="8709196" y="2100722"/>
                  <a:pt x="8679459" y="2112860"/>
                  <a:pt x="8652150" y="2123177"/>
                </a:cubicBezTo>
                <a:cubicBezTo>
                  <a:pt x="8589036" y="2099509"/>
                  <a:pt x="8576898" y="2047318"/>
                  <a:pt x="8627269" y="2012726"/>
                </a:cubicBezTo>
                <a:cubicBezTo>
                  <a:pt x="8589643" y="1962356"/>
                  <a:pt x="8531990" y="1964784"/>
                  <a:pt x="8480407" y="1958108"/>
                </a:cubicBezTo>
                <a:cubicBezTo>
                  <a:pt x="8436712" y="1952646"/>
                  <a:pt x="8411223" y="1922303"/>
                  <a:pt x="8431250" y="1882856"/>
                </a:cubicBezTo>
                <a:cubicBezTo>
                  <a:pt x="8454311" y="1836734"/>
                  <a:pt x="8461593" y="1803963"/>
                  <a:pt x="8394837" y="1798502"/>
                </a:cubicBezTo>
                <a:cubicBezTo>
                  <a:pt x="8388769" y="1797895"/>
                  <a:pt x="8380273" y="1788792"/>
                  <a:pt x="8377846" y="1782116"/>
                </a:cubicBezTo>
                <a:cubicBezTo>
                  <a:pt x="8364494" y="1743883"/>
                  <a:pt x="8342647" y="1746918"/>
                  <a:pt x="8311697" y="1762089"/>
                </a:cubicBezTo>
                <a:cubicBezTo>
                  <a:pt x="8300166" y="1767551"/>
                  <a:pt x="8281354" y="1759662"/>
                  <a:pt x="8266182" y="1756628"/>
                </a:cubicBezTo>
                <a:cubicBezTo>
                  <a:pt x="8260113" y="1755414"/>
                  <a:pt x="8254044" y="1748131"/>
                  <a:pt x="8249797" y="1749345"/>
                </a:cubicBezTo>
                <a:cubicBezTo>
                  <a:pt x="8190323" y="1763303"/>
                  <a:pt x="8125388" y="1774227"/>
                  <a:pt x="8095045" y="1833093"/>
                </a:cubicBezTo>
                <a:cubicBezTo>
                  <a:pt x="8085334" y="1851906"/>
                  <a:pt x="8105361" y="1886498"/>
                  <a:pt x="8109003" y="1902883"/>
                </a:cubicBezTo>
                <a:cubicBezTo>
                  <a:pt x="8142380" y="1905311"/>
                  <a:pt x="8166655" y="1907131"/>
                  <a:pt x="8192144" y="1908952"/>
                </a:cubicBezTo>
                <a:cubicBezTo>
                  <a:pt x="8193964" y="1904704"/>
                  <a:pt x="8196999" y="1900456"/>
                  <a:pt x="8197605" y="1895601"/>
                </a:cubicBezTo>
                <a:cubicBezTo>
                  <a:pt x="8198819" y="1878608"/>
                  <a:pt x="8199426" y="1861616"/>
                  <a:pt x="8200033" y="1844017"/>
                </a:cubicBezTo>
                <a:cubicBezTo>
                  <a:pt x="8218239" y="1848265"/>
                  <a:pt x="8236445" y="1854333"/>
                  <a:pt x="8254651" y="1856154"/>
                </a:cubicBezTo>
                <a:cubicBezTo>
                  <a:pt x="8267395" y="1857368"/>
                  <a:pt x="8283174" y="1857368"/>
                  <a:pt x="8292884" y="1851299"/>
                </a:cubicBezTo>
                <a:cubicBezTo>
                  <a:pt x="8339613" y="1822169"/>
                  <a:pt x="8360246" y="1830666"/>
                  <a:pt x="8374205" y="1890139"/>
                </a:cubicBezTo>
                <a:cubicBezTo>
                  <a:pt x="8358426" y="1890746"/>
                  <a:pt x="8342647" y="1891959"/>
                  <a:pt x="8322013" y="1892566"/>
                </a:cubicBezTo>
                <a:cubicBezTo>
                  <a:pt x="8325048" y="1912593"/>
                  <a:pt x="8328082" y="1930192"/>
                  <a:pt x="8331116" y="1950219"/>
                </a:cubicBezTo>
                <a:cubicBezTo>
                  <a:pt x="8394837" y="1941116"/>
                  <a:pt x="8403334" y="1990272"/>
                  <a:pt x="8407582" y="2030932"/>
                </a:cubicBezTo>
                <a:cubicBezTo>
                  <a:pt x="8410009" y="2052173"/>
                  <a:pt x="8385735" y="2075841"/>
                  <a:pt x="8379059" y="2088585"/>
                </a:cubicBezTo>
                <a:cubicBezTo>
                  <a:pt x="8339006" y="2078875"/>
                  <a:pt x="8311090" y="2064917"/>
                  <a:pt x="8285601" y="2067951"/>
                </a:cubicBezTo>
                <a:cubicBezTo>
                  <a:pt x="8191537" y="2078875"/>
                  <a:pt x="8123568" y="2043070"/>
                  <a:pt x="8078659" y="1957501"/>
                </a:cubicBezTo>
                <a:cubicBezTo>
                  <a:pt x="8053778" y="1910166"/>
                  <a:pt x="8022221" y="1865864"/>
                  <a:pt x="7990663" y="1822169"/>
                </a:cubicBezTo>
                <a:cubicBezTo>
                  <a:pt x="7985201" y="1814280"/>
                  <a:pt x="7967602" y="1814280"/>
                  <a:pt x="7955465" y="1813066"/>
                </a:cubicBezTo>
                <a:cubicBezTo>
                  <a:pt x="7931797" y="1811853"/>
                  <a:pt x="7907522" y="1812460"/>
                  <a:pt x="7880820" y="1812460"/>
                </a:cubicBezTo>
                <a:cubicBezTo>
                  <a:pt x="7880820" y="1823383"/>
                  <a:pt x="7880820" y="1839162"/>
                  <a:pt x="7880820" y="1850086"/>
                </a:cubicBezTo>
                <a:cubicBezTo>
                  <a:pt x="7910557" y="1850086"/>
                  <a:pt x="7954251" y="1844624"/>
                  <a:pt x="7956679" y="1851299"/>
                </a:cubicBezTo>
                <a:cubicBezTo>
                  <a:pt x="7967602" y="1888318"/>
                  <a:pt x="7968209" y="1928372"/>
                  <a:pt x="7973064" y="1976314"/>
                </a:cubicBezTo>
                <a:cubicBezTo>
                  <a:pt x="7996732" y="1995734"/>
                  <a:pt x="8031930" y="2024864"/>
                  <a:pt x="8070770" y="2055814"/>
                </a:cubicBezTo>
                <a:cubicBezTo>
                  <a:pt x="8000980" y="2108005"/>
                  <a:pt x="7937259" y="2103150"/>
                  <a:pt x="7871717" y="2086764"/>
                </a:cubicBezTo>
                <a:cubicBezTo>
                  <a:pt x="7838946" y="2078268"/>
                  <a:pt x="7805568" y="2070379"/>
                  <a:pt x="7772190" y="2064917"/>
                </a:cubicBezTo>
                <a:cubicBezTo>
                  <a:pt x="7758839" y="2063097"/>
                  <a:pt x="7743668" y="2069165"/>
                  <a:pt x="7729709" y="2070986"/>
                </a:cubicBezTo>
                <a:cubicBezTo>
                  <a:pt x="7690870" y="2076448"/>
                  <a:pt x="7651423" y="2094654"/>
                  <a:pt x="7617439" y="2055814"/>
                </a:cubicBezTo>
                <a:cubicBezTo>
                  <a:pt x="7610156" y="2047318"/>
                  <a:pt x="7590129" y="2043677"/>
                  <a:pt x="7577992" y="2046711"/>
                </a:cubicBezTo>
                <a:cubicBezTo>
                  <a:pt x="7561000" y="2050352"/>
                  <a:pt x="7547042" y="2065524"/>
                  <a:pt x="7530049" y="2069772"/>
                </a:cubicBezTo>
                <a:cubicBezTo>
                  <a:pt x="7513057" y="2074020"/>
                  <a:pt x="7494245" y="2070986"/>
                  <a:pt x="7476645" y="2070986"/>
                </a:cubicBezTo>
                <a:cubicBezTo>
                  <a:pt x="7457832" y="2135921"/>
                  <a:pt x="7437805" y="2149879"/>
                  <a:pt x="7366802" y="2150486"/>
                </a:cubicBezTo>
                <a:cubicBezTo>
                  <a:pt x="7273344" y="2151093"/>
                  <a:pt x="7179279" y="2151699"/>
                  <a:pt x="7085821" y="2150486"/>
                </a:cubicBezTo>
                <a:cubicBezTo>
                  <a:pt x="7071863" y="2150486"/>
                  <a:pt x="7054871" y="2143203"/>
                  <a:pt x="7044554" y="2134100"/>
                </a:cubicBezTo>
                <a:cubicBezTo>
                  <a:pt x="7014818" y="2106184"/>
                  <a:pt x="6986901" y="2076448"/>
                  <a:pt x="6960200" y="2046104"/>
                </a:cubicBezTo>
                <a:cubicBezTo>
                  <a:pt x="6941386" y="2024864"/>
                  <a:pt x="6926215" y="1999982"/>
                  <a:pt x="6908008" y="1977528"/>
                </a:cubicBezTo>
                <a:cubicBezTo>
                  <a:pt x="6900120" y="1968425"/>
                  <a:pt x="6889196" y="1959929"/>
                  <a:pt x="6878272" y="1956288"/>
                </a:cubicBezTo>
                <a:cubicBezTo>
                  <a:pt x="6859459" y="1950826"/>
                  <a:pt x="6840039" y="1949612"/>
                  <a:pt x="6817586" y="1945971"/>
                </a:cubicBezTo>
                <a:cubicBezTo>
                  <a:pt x="6821227" y="1922303"/>
                  <a:pt x="6823654" y="1901669"/>
                  <a:pt x="6826689" y="1879822"/>
                </a:cubicBezTo>
                <a:cubicBezTo>
                  <a:pt x="6867349" y="1885891"/>
                  <a:pt x="6906188" y="1893780"/>
                  <a:pt x="6945028" y="1897421"/>
                </a:cubicBezTo>
                <a:cubicBezTo>
                  <a:pt x="6966268" y="1899242"/>
                  <a:pt x="6988116" y="1904097"/>
                  <a:pt x="6999039" y="1869505"/>
                </a:cubicBezTo>
                <a:cubicBezTo>
                  <a:pt x="7003287" y="1856154"/>
                  <a:pt x="7046982" y="1854333"/>
                  <a:pt x="7073077" y="1850692"/>
                </a:cubicBezTo>
                <a:cubicBezTo>
                  <a:pt x="7090677" y="1848265"/>
                  <a:pt x="7108883" y="1851906"/>
                  <a:pt x="7131337" y="1852513"/>
                </a:cubicBezTo>
                <a:cubicBezTo>
                  <a:pt x="7083394" y="1803963"/>
                  <a:pt x="7043341" y="1756021"/>
                  <a:pt x="6995398" y="1717181"/>
                </a:cubicBezTo>
                <a:cubicBezTo>
                  <a:pt x="6961413" y="1689265"/>
                  <a:pt x="6920753" y="1708078"/>
                  <a:pt x="6883734" y="1723857"/>
                </a:cubicBezTo>
                <a:cubicBezTo>
                  <a:pt x="6851570" y="1737208"/>
                  <a:pt x="6817586" y="1747525"/>
                  <a:pt x="6783600" y="1757234"/>
                </a:cubicBezTo>
                <a:cubicBezTo>
                  <a:pt x="6770856" y="1760876"/>
                  <a:pt x="6752650" y="1754807"/>
                  <a:pt x="6743547" y="1762089"/>
                </a:cubicBezTo>
                <a:cubicBezTo>
                  <a:pt x="6688929" y="1801536"/>
                  <a:pt x="6650089" y="1748131"/>
                  <a:pt x="6603967" y="1740242"/>
                </a:cubicBezTo>
                <a:cubicBezTo>
                  <a:pt x="6579086" y="1735994"/>
                  <a:pt x="6553598" y="1721429"/>
                  <a:pt x="6529323" y="1724464"/>
                </a:cubicBezTo>
                <a:cubicBezTo>
                  <a:pt x="6472884" y="1730532"/>
                  <a:pt x="6424334" y="1723250"/>
                  <a:pt x="6390956" y="1681983"/>
                </a:cubicBezTo>
                <a:cubicBezTo>
                  <a:pt x="6346048" y="1689872"/>
                  <a:pt x="6304781" y="1697761"/>
                  <a:pt x="6262907" y="1705044"/>
                </a:cubicBezTo>
                <a:cubicBezTo>
                  <a:pt x="6255624" y="1717788"/>
                  <a:pt x="6247735" y="1739635"/>
                  <a:pt x="6231957" y="1751773"/>
                </a:cubicBezTo>
                <a:cubicBezTo>
                  <a:pt x="6225888" y="1756628"/>
                  <a:pt x="6202220" y="1739635"/>
                  <a:pt x="6187048" y="1732960"/>
                </a:cubicBezTo>
                <a:cubicBezTo>
                  <a:pt x="6214964" y="1661956"/>
                  <a:pt x="6214964" y="1661349"/>
                  <a:pt x="6133037" y="1634040"/>
                </a:cubicBezTo>
                <a:cubicBezTo>
                  <a:pt x="6155491" y="1622510"/>
                  <a:pt x="6171877" y="1614013"/>
                  <a:pt x="6190083" y="1604910"/>
                </a:cubicBezTo>
                <a:cubicBezTo>
                  <a:pt x="6188869" y="1597021"/>
                  <a:pt x="6186441" y="1584277"/>
                  <a:pt x="6184014" y="1572139"/>
                </a:cubicBezTo>
                <a:cubicBezTo>
                  <a:pt x="6204647" y="1572139"/>
                  <a:pt x="6225888" y="1568498"/>
                  <a:pt x="6245308" y="1572746"/>
                </a:cubicBezTo>
                <a:cubicBezTo>
                  <a:pt x="6285968" y="1581242"/>
                  <a:pt x="6326022" y="1596414"/>
                  <a:pt x="6366682" y="1604304"/>
                </a:cubicBezTo>
                <a:cubicBezTo>
                  <a:pt x="6387315" y="1607945"/>
                  <a:pt x="6409769" y="1601269"/>
                  <a:pt x="6432830" y="1590952"/>
                </a:cubicBezTo>
                <a:cubicBezTo>
                  <a:pt x="6372143" y="1507811"/>
                  <a:pt x="6293857" y="1460475"/>
                  <a:pt x="6191903" y="1446518"/>
                </a:cubicBezTo>
                <a:cubicBezTo>
                  <a:pt x="6188262" y="1461689"/>
                  <a:pt x="6185228" y="1476861"/>
                  <a:pt x="6181586" y="1492640"/>
                </a:cubicBezTo>
                <a:cubicBezTo>
                  <a:pt x="6152457" y="1487785"/>
                  <a:pt x="6125148" y="1483537"/>
                  <a:pt x="6097839" y="1478682"/>
                </a:cubicBezTo>
                <a:cubicBezTo>
                  <a:pt x="6113010" y="1462903"/>
                  <a:pt x="6130003" y="1445304"/>
                  <a:pt x="6150029" y="1424063"/>
                </a:cubicBezTo>
                <a:cubicBezTo>
                  <a:pt x="6126968" y="1414960"/>
                  <a:pt x="6113617" y="1409499"/>
                  <a:pt x="6096625" y="1402823"/>
                </a:cubicBezTo>
                <a:cubicBezTo>
                  <a:pt x="6095411" y="1414960"/>
                  <a:pt x="6094197" y="1425277"/>
                  <a:pt x="6092377" y="1439842"/>
                </a:cubicBezTo>
                <a:cubicBezTo>
                  <a:pt x="6051716" y="1425277"/>
                  <a:pt x="6012270" y="1411319"/>
                  <a:pt x="5971003" y="1396147"/>
                </a:cubicBezTo>
                <a:cubicBezTo>
                  <a:pt x="5967362" y="1409499"/>
                  <a:pt x="5964327" y="1420422"/>
                  <a:pt x="5960079" y="1436201"/>
                </a:cubicBezTo>
                <a:cubicBezTo>
                  <a:pt x="5919419" y="1343350"/>
                  <a:pt x="5851450" y="1388865"/>
                  <a:pt x="5793190" y="1393720"/>
                </a:cubicBezTo>
                <a:cubicBezTo>
                  <a:pt x="5808362" y="1430132"/>
                  <a:pt x="5823534" y="1465937"/>
                  <a:pt x="5838705" y="1501743"/>
                </a:cubicBezTo>
                <a:cubicBezTo>
                  <a:pt x="5860553" y="1552720"/>
                  <a:pt x="5898179" y="1565464"/>
                  <a:pt x="5947335" y="1538155"/>
                </a:cubicBezTo>
                <a:cubicBezTo>
                  <a:pt x="5955831" y="1533907"/>
                  <a:pt x="5962507" y="1527231"/>
                  <a:pt x="5978285" y="1515701"/>
                </a:cubicBezTo>
                <a:cubicBezTo>
                  <a:pt x="5992243" y="1547258"/>
                  <a:pt x="6004988" y="1574567"/>
                  <a:pt x="6016518" y="1601876"/>
                </a:cubicBezTo>
                <a:cubicBezTo>
                  <a:pt x="6023194" y="1618261"/>
                  <a:pt x="6025014" y="1637681"/>
                  <a:pt x="6034117" y="1652246"/>
                </a:cubicBezTo>
                <a:cubicBezTo>
                  <a:pt x="6057178" y="1688658"/>
                  <a:pt x="6042613" y="1709292"/>
                  <a:pt x="6006808" y="1728105"/>
                </a:cubicBezTo>
                <a:cubicBezTo>
                  <a:pt x="5997098" y="1711113"/>
                  <a:pt x="5986782" y="1697154"/>
                  <a:pt x="5980106" y="1681376"/>
                </a:cubicBezTo>
                <a:cubicBezTo>
                  <a:pt x="5974037" y="1666204"/>
                  <a:pt x="5971610" y="1649819"/>
                  <a:pt x="5966755" y="1632220"/>
                </a:cubicBezTo>
                <a:cubicBezTo>
                  <a:pt x="5948549" y="1638288"/>
                  <a:pt x="5932163" y="1643750"/>
                  <a:pt x="5927915" y="1644964"/>
                </a:cubicBezTo>
                <a:cubicBezTo>
                  <a:pt x="5913350" y="1675914"/>
                  <a:pt x="5906068" y="1700796"/>
                  <a:pt x="5890896" y="1719609"/>
                </a:cubicBezTo>
                <a:cubicBezTo>
                  <a:pt x="5883614" y="1728105"/>
                  <a:pt x="5858125" y="1729925"/>
                  <a:pt x="5845988" y="1724464"/>
                </a:cubicBezTo>
                <a:cubicBezTo>
                  <a:pt x="5795618" y="1699582"/>
                  <a:pt x="5796831" y="1697761"/>
                  <a:pt x="5776198" y="1740242"/>
                </a:cubicBezTo>
                <a:cubicBezTo>
                  <a:pt x="5765274" y="1722036"/>
                  <a:pt x="5757385" y="1690479"/>
                  <a:pt x="5740393" y="1684410"/>
                </a:cubicBezTo>
                <a:cubicBezTo>
                  <a:pt x="5719152" y="1676521"/>
                  <a:pt x="5690022" y="1688658"/>
                  <a:pt x="5663320" y="1692300"/>
                </a:cubicBezTo>
                <a:cubicBezTo>
                  <a:pt x="5640259" y="1671666"/>
                  <a:pt x="5623267" y="1648605"/>
                  <a:pt x="5631156" y="1611586"/>
                </a:cubicBezTo>
                <a:cubicBezTo>
                  <a:pt x="5632977" y="1601876"/>
                  <a:pt x="5610523" y="1587311"/>
                  <a:pt x="5600813" y="1576388"/>
                </a:cubicBezTo>
                <a:cubicBezTo>
                  <a:pt x="5668175" y="1566678"/>
                  <a:pt x="5737358" y="1556361"/>
                  <a:pt x="5806541" y="1544830"/>
                </a:cubicBezTo>
                <a:cubicBezTo>
                  <a:pt x="5807755" y="1544830"/>
                  <a:pt x="5806541" y="1533300"/>
                  <a:pt x="5806541" y="1526624"/>
                </a:cubicBezTo>
                <a:cubicBezTo>
                  <a:pt x="5781053" y="1526624"/>
                  <a:pt x="5758599" y="1529659"/>
                  <a:pt x="5737358" y="1526017"/>
                </a:cubicBezTo>
                <a:cubicBezTo>
                  <a:pt x="5716118" y="1522376"/>
                  <a:pt x="5702160" y="1513273"/>
                  <a:pt x="5698519" y="1484143"/>
                </a:cubicBezTo>
                <a:cubicBezTo>
                  <a:pt x="5696091" y="1462903"/>
                  <a:pt x="5667568" y="1444090"/>
                  <a:pt x="5648148" y="1427098"/>
                </a:cubicBezTo>
                <a:cubicBezTo>
                  <a:pt x="5634798" y="1415567"/>
                  <a:pt x="5616591" y="1408892"/>
                  <a:pt x="5600813" y="1399789"/>
                </a:cubicBezTo>
                <a:cubicBezTo>
                  <a:pt x="5602633" y="1395541"/>
                  <a:pt x="5604454" y="1391899"/>
                  <a:pt x="5606881" y="1387651"/>
                </a:cubicBezTo>
                <a:cubicBezTo>
                  <a:pt x="5582000" y="1386437"/>
                  <a:pt x="5557725" y="1385224"/>
                  <a:pt x="5519492" y="1383403"/>
                </a:cubicBezTo>
                <a:cubicBezTo>
                  <a:pt x="5529202" y="1399789"/>
                  <a:pt x="5536485" y="1409499"/>
                  <a:pt x="5541340" y="1420422"/>
                </a:cubicBezTo>
                <a:cubicBezTo>
                  <a:pt x="5546802" y="1431346"/>
                  <a:pt x="5550443" y="1442269"/>
                  <a:pt x="5554691" y="1453800"/>
                </a:cubicBezTo>
                <a:cubicBezTo>
                  <a:pt x="5543160" y="1455621"/>
                  <a:pt x="5531630" y="1457441"/>
                  <a:pt x="5520099" y="1459262"/>
                </a:cubicBezTo>
                <a:cubicBezTo>
                  <a:pt x="5519492" y="1459262"/>
                  <a:pt x="5517672" y="1455621"/>
                  <a:pt x="5517065" y="1455621"/>
                </a:cubicBezTo>
                <a:cubicBezTo>
                  <a:pt x="5457592" y="1477468"/>
                  <a:pt x="5441813" y="1430739"/>
                  <a:pt x="5414504" y="1395541"/>
                </a:cubicBezTo>
                <a:cubicBezTo>
                  <a:pt x="5405401" y="1384010"/>
                  <a:pt x="5378092" y="1384617"/>
                  <a:pt x="5358672" y="1385224"/>
                </a:cubicBezTo>
                <a:cubicBezTo>
                  <a:pt x="5321653" y="1385831"/>
                  <a:pt x="5285241" y="1389472"/>
                  <a:pt x="5248222" y="1391899"/>
                </a:cubicBezTo>
                <a:cubicBezTo>
                  <a:pt x="5247008" y="1396754"/>
                  <a:pt x="5245794" y="1401609"/>
                  <a:pt x="5245188" y="1406464"/>
                </a:cubicBezTo>
                <a:cubicBezTo>
                  <a:pt x="5262787" y="1419208"/>
                  <a:pt x="5280386" y="1431346"/>
                  <a:pt x="5299199" y="1444697"/>
                </a:cubicBezTo>
                <a:cubicBezTo>
                  <a:pt x="5268248" y="1500529"/>
                  <a:pt x="5224554" y="1515701"/>
                  <a:pt x="5160833" y="1493853"/>
                </a:cubicBezTo>
                <a:cubicBezTo>
                  <a:pt x="5140806" y="1487178"/>
                  <a:pt x="5109856" y="1484143"/>
                  <a:pt x="5096505" y="1495674"/>
                </a:cubicBezTo>
                <a:cubicBezTo>
                  <a:pt x="5065554" y="1521162"/>
                  <a:pt x="5047348" y="1506598"/>
                  <a:pt x="5029142" y="1486571"/>
                </a:cubicBezTo>
                <a:cubicBezTo>
                  <a:pt x="5006081" y="1489605"/>
                  <a:pt x="4980592" y="1541189"/>
                  <a:pt x="4967848" y="1480502"/>
                </a:cubicBezTo>
                <a:cubicBezTo>
                  <a:pt x="4953890" y="1485357"/>
                  <a:pt x="4938112" y="1487178"/>
                  <a:pt x="4927188" y="1495674"/>
                </a:cubicBezTo>
                <a:cubicBezTo>
                  <a:pt x="4905341" y="1512059"/>
                  <a:pt x="4892596" y="1514487"/>
                  <a:pt x="4881066" y="1484143"/>
                </a:cubicBezTo>
                <a:cubicBezTo>
                  <a:pt x="4856791" y="1422243"/>
                  <a:pt x="4813703" y="1413747"/>
                  <a:pt x="4768795" y="1458048"/>
                </a:cubicBezTo>
                <a:cubicBezTo>
                  <a:pt x="4791856" y="1476254"/>
                  <a:pt x="4814917" y="1495067"/>
                  <a:pt x="4835551" y="1511453"/>
                </a:cubicBezTo>
                <a:cubicBezTo>
                  <a:pt x="4815524" y="1522376"/>
                  <a:pt x="4799139" y="1531479"/>
                  <a:pt x="4782146" y="1540582"/>
                </a:cubicBezTo>
                <a:lnTo>
                  <a:pt x="4782146" y="1540582"/>
                </a:lnTo>
                <a:cubicBezTo>
                  <a:pt x="4725707" y="1538762"/>
                  <a:pt x="4669269" y="1536334"/>
                  <a:pt x="4612830" y="1535120"/>
                </a:cubicBezTo>
                <a:cubicBezTo>
                  <a:pt x="4596444" y="1534514"/>
                  <a:pt x="4576418" y="1531479"/>
                  <a:pt x="4564887" y="1539368"/>
                </a:cubicBezTo>
                <a:cubicBezTo>
                  <a:pt x="4529082" y="1563643"/>
                  <a:pt x="4527868" y="1583063"/>
                  <a:pt x="4558818" y="1630399"/>
                </a:cubicBezTo>
                <a:cubicBezTo>
                  <a:pt x="4438658" y="1682590"/>
                  <a:pt x="4320319" y="1733567"/>
                  <a:pt x="4200766" y="1785150"/>
                </a:cubicBezTo>
                <a:cubicBezTo>
                  <a:pt x="4215331" y="1794860"/>
                  <a:pt x="4231716" y="1805784"/>
                  <a:pt x="4253563" y="1819742"/>
                </a:cubicBezTo>
                <a:cubicBezTo>
                  <a:pt x="4227468" y="1829452"/>
                  <a:pt x="4210476" y="1836127"/>
                  <a:pt x="4194090" y="1842196"/>
                </a:cubicBezTo>
                <a:cubicBezTo>
                  <a:pt x="4195304" y="1838555"/>
                  <a:pt x="4196518" y="1834307"/>
                  <a:pt x="4197731" y="1830666"/>
                </a:cubicBezTo>
                <a:cubicBezTo>
                  <a:pt x="4171636" y="1816101"/>
                  <a:pt x="4146147" y="1801536"/>
                  <a:pt x="4120052" y="1786971"/>
                </a:cubicBezTo>
                <a:cubicBezTo>
                  <a:pt x="4111556" y="1808818"/>
                  <a:pt x="4102453" y="1830666"/>
                  <a:pt x="4090316" y="1860402"/>
                </a:cubicBezTo>
                <a:cubicBezTo>
                  <a:pt x="4073930" y="1868292"/>
                  <a:pt x="4046621" y="1882249"/>
                  <a:pt x="4014457" y="1898028"/>
                </a:cubicBezTo>
                <a:cubicBezTo>
                  <a:pt x="3981686" y="1881643"/>
                  <a:pt x="3938598" y="1868898"/>
                  <a:pt x="3936171" y="1811853"/>
                </a:cubicBezTo>
                <a:cubicBezTo>
                  <a:pt x="3935564" y="1799715"/>
                  <a:pt x="3911896" y="1780902"/>
                  <a:pt x="3896724" y="1778475"/>
                </a:cubicBezTo>
                <a:cubicBezTo>
                  <a:pt x="3883980" y="1776654"/>
                  <a:pt x="3868808" y="1793647"/>
                  <a:pt x="3854243" y="1802750"/>
                </a:cubicBezTo>
                <a:cubicBezTo>
                  <a:pt x="3865167" y="1810639"/>
                  <a:pt x="3876091" y="1819742"/>
                  <a:pt x="3888228" y="1826418"/>
                </a:cubicBezTo>
                <a:cubicBezTo>
                  <a:pt x="3893083" y="1829452"/>
                  <a:pt x="3900972" y="1827631"/>
                  <a:pt x="3921606" y="1828845"/>
                </a:cubicBezTo>
                <a:cubicBezTo>
                  <a:pt x="3886407" y="1844624"/>
                  <a:pt x="3863953" y="1859189"/>
                  <a:pt x="3840285" y="1862830"/>
                </a:cubicBezTo>
                <a:cubicBezTo>
                  <a:pt x="3824507" y="1865257"/>
                  <a:pt x="3805087" y="1853727"/>
                  <a:pt x="3788702" y="1844624"/>
                </a:cubicBezTo>
                <a:cubicBezTo>
                  <a:pt x="3767461" y="1833093"/>
                  <a:pt x="3747435" y="1818528"/>
                  <a:pt x="3720732" y="1809425"/>
                </a:cubicBezTo>
                <a:cubicBezTo>
                  <a:pt x="3739545" y="1881643"/>
                  <a:pt x="3692816" y="1901669"/>
                  <a:pt x="3633343" y="1925944"/>
                </a:cubicBezTo>
                <a:cubicBezTo>
                  <a:pt x="3672789" y="1932620"/>
                  <a:pt x="3699492" y="1942936"/>
                  <a:pt x="3724980" y="1941116"/>
                </a:cubicBezTo>
                <a:cubicBezTo>
                  <a:pt x="3820866" y="1934440"/>
                  <a:pt x="3917358" y="1930799"/>
                  <a:pt x="4011423" y="1912593"/>
                </a:cubicBezTo>
                <a:cubicBezTo>
                  <a:pt x="4086067" y="1898635"/>
                  <a:pt x="4158285" y="1914414"/>
                  <a:pt x="4231716" y="1908952"/>
                </a:cubicBezTo>
                <a:cubicBezTo>
                  <a:pt x="4260239" y="1907131"/>
                  <a:pt x="4288762" y="1905917"/>
                  <a:pt x="4316071" y="1899242"/>
                </a:cubicBezTo>
                <a:cubicBezTo>
                  <a:pt x="4347628" y="1891353"/>
                  <a:pt x="4374330" y="1875574"/>
                  <a:pt x="4408922" y="1899242"/>
                </a:cubicBezTo>
                <a:cubicBezTo>
                  <a:pt x="4425914" y="1910772"/>
                  <a:pt x="4458078" y="1899849"/>
                  <a:pt x="4482960" y="1899242"/>
                </a:cubicBezTo>
                <a:cubicBezTo>
                  <a:pt x="4526048" y="1898635"/>
                  <a:pt x="4570349" y="1890746"/>
                  <a:pt x="4611009" y="1899242"/>
                </a:cubicBezTo>
                <a:cubicBezTo>
                  <a:pt x="4640139" y="1905311"/>
                  <a:pt x="4671696" y="1929585"/>
                  <a:pt x="4651063" y="1979349"/>
                </a:cubicBezTo>
                <a:cubicBezTo>
                  <a:pt x="4673517" y="1976921"/>
                  <a:pt x="4690509" y="1975101"/>
                  <a:pt x="4711143" y="1972673"/>
                </a:cubicBezTo>
                <a:cubicBezTo>
                  <a:pt x="4708108" y="1955074"/>
                  <a:pt x="4702040" y="1941723"/>
                  <a:pt x="4704467" y="1930799"/>
                </a:cubicBezTo>
                <a:cubicBezTo>
                  <a:pt x="4709322" y="1909559"/>
                  <a:pt x="4719032" y="1894387"/>
                  <a:pt x="4746341" y="1912593"/>
                </a:cubicBezTo>
                <a:cubicBezTo>
                  <a:pt x="4759692" y="1921696"/>
                  <a:pt x="4782753" y="1927158"/>
                  <a:pt x="4796104" y="1922303"/>
                </a:cubicBezTo>
                <a:cubicBezTo>
                  <a:pt x="4820986" y="1912593"/>
                  <a:pt x="4845868" y="1881036"/>
                  <a:pt x="4864681" y="1921089"/>
                </a:cubicBezTo>
                <a:cubicBezTo>
                  <a:pt x="4871356" y="1935047"/>
                  <a:pt x="4850723" y="1961142"/>
                  <a:pt x="4839192" y="1990879"/>
                </a:cubicBezTo>
                <a:cubicBezTo>
                  <a:pt x="4862253" y="1994520"/>
                  <a:pt x="4895024" y="2001196"/>
                  <a:pt x="4927795" y="2003623"/>
                </a:cubicBezTo>
                <a:cubicBezTo>
                  <a:pt x="4956318" y="2005444"/>
                  <a:pt x="4984841" y="2013333"/>
                  <a:pt x="5011543" y="1986631"/>
                </a:cubicBezTo>
                <a:cubicBezTo>
                  <a:pt x="5021860" y="1976314"/>
                  <a:pt x="5050382" y="1982990"/>
                  <a:pt x="5070409" y="1981776"/>
                </a:cubicBezTo>
                <a:cubicBezTo>
                  <a:pt x="5088615" y="1981169"/>
                  <a:pt x="5106214" y="1979955"/>
                  <a:pt x="5134737" y="1978742"/>
                </a:cubicBezTo>
                <a:cubicBezTo>
                  <a:pt x="5079512" y="1903490"/>
                  <a:pt x="4995764" y="1941723"/>
                  <a:pt x="4939325" y="1910166"/>
                </a:cubicBezTo>
                <a:cubicBezTo>
                  <a:pt x="4992123" y="1847051"/>
                  <a:pt x="5070409" y="1841589"/>
                  <a:pt x="5142627" y="1828238"/>
                </a:cubicBezTo>
                <a:cubicBezTo>
                  <a:pt x="5172363" y="1822776"/>
                  <a:pt x="5207562" y="1847051"/>
                  <a:pt x="5236084" y="1847051"/>
                </a:cubicBezTo>
                <a:cubicBezTo>
                  <a:pt x="5262180" y="1837341"/>
                  <a:pt x="5288275" y="1827631"/>
                  <a:pt x="5324687" y="1814280"/>
                </a:cubicBezTo>
                <a:cubicBezTo>
                  <a:pt x="5318012" y="1846444"/>
                  <a:pt x="5319226" y="1864043"/>
                  <a:pt x="5311336" y="1874967"/>
                </a:cubicBezTo>
                <a:cubicBezTo>
                  <a:pt x="5301020" y="1888925"/>
                  <a:pt x="5280386" y="1910166"/>
                  <a:pt x="5268855" y="1907131"/>
                </a:cubicBezTo>
                <a:cubicBezTo>
                  <a:pt x="5217878" y="1895601"/>
                  <a:pt x="5190569" y="1924730"/>
                  <a:pt x="5149909" y="1960536"/>
                </a:cubicBezTo>
                <a:cubicBezTo>
                  <a:pt x="5177825" y="1964784"/>
                  <a:pt x="5197245" y="1963570"/>
                  <a:pt x="5211810" y="1970852"/>
                </a:cubicBezTo>
                <a:cubicBezTo>
                  <a:pt x="5223340" y="1976921"/>
                  <a:pt x="5235477" y="1993307"/>
                  <a:pt x="5236084" y="2004837"/>
                </a:cubicBezTo>
                <a:cubicBezTo>
                  <a:pt x="5236084" y="2013333"/>
                  <a:pt x="5217271" y="2029719"/>
                  <a:pt x="5206955" y="2029719"/>
                </a:cubicBezTo>
                <a:cubicBezTo>
                  <a:pt x="5143234" y="2029719"/>
                  <a:pt x="5078905" y="2022436"/>
                  <a:pt x="5015184" y="2024257"/>
                </a:cubicBezTo>
                <a:cubicBezTo>
                  <a:pt x="4922333" y="2026684"/>
                  <a:pt x="4829482" y="2030932"/>
                  <a:pt x="4737238" y="2043070"/>
                </a:cubicBezTo>
                <a:cubicBezTo>
                  <a:pt x="4685047" y="2049745"/>
                  <a:pt x="4641960" y="2053387"/>
                  <a:pt x="4616471" y="1996948"/>
                </a:cubicBezTo>
                <a:cubicBezTo>
                  <a:pt x="4614044" y="1991486"/>
                  <a:pt x="4602513" y="1989665"/>
                  <a:pt x="4593410" y="1984810"/>
                </a:cubicBezTo>
                <a:cubicBezTo>
                  <a:pt x="4547895" y="2079482"/>
                  <a:pt x="4452616" y="2065524"/>
                  <a:pt x="4374330" y="2083730"/>
                </a:cubicBezTo>
                <a:cubicBezTo>
                  <a:pt x="4289975" y="2103150"/>
                  <a:pt x="4207441" y="2083123"/>
                  <a:pt x="4135224" y="2040035"/>
                </a:cubicBezTo>
                <a:cubicBezTo>
                  <a:pt x="4121266" y="2064917"/>
                  <a:pt x="4111556" y="2083123"/>
                  <a:pt x="4101239" y="2101329"/>
                </a:cubicBezTo>
                <a:cubicBezTo>
                  <a:pt x="4096384" y="2098295"/>
                  <a:pt x="4090922" y="2095261"/>
                  <a:pt x="4086067" y="2092226"/>
                </a:cubicBezTo>
                <a:cubicBezTo>
                  <a:pt x="4094563" y="2081909"/>
                  <a:pt x="4103060" y="2070986"/>
                  <a:pt x="4111556" y="2060669"/>
                </a:cubicBezTo>
                <a:cubicBezTo>
                  <a:pt x="4108522" y="2056421"/>
                  <a:pt x="4106094" y="2052780"/>
                  <a:pt x="4103060" y="2048532"/>
                </a:cubicBezTo>
                <a:cubicBezTo>
                  <a:pt x="4087281" y="2057635"/>
                  <a:pt x="4071502" y="2066738"/>
                  <a:pt x="4055724" y="2076448"/>
                </a:cubicBezTo>
                <a:cubicBezTo>
                  <a:pt x="4036911" y="2076448"/>
                  <a:pt x="4019312" y="2074020"/>
                  <a:pt x="3997464" y="2103757"/>
                </a:cubicBezTo>
                <a:cubicBezTo>
                  <a:pt x="3985327" y="2120142"/>
                  <a:pt x="3944060" y="2116501"/>
                  <a:pt x="3915537" y="2119535"/>
                </a:cubicBezTo>
                <a:cubicBezTo>
                  <a:pt x="3882159" y="2123177"/>
                  <a:pt x="3839678" y="2111646"/>
                  <a:pt x="3816011" y="2128032"/>
                </a:cubicBezTo>
                <a:cubicBezTo>
                  <a:pt x="3765034" y="2162623"/>
                  <a:pt x="3709809" y="2158982"/>
                  <a:pt x="3655797" y="2171119"/>
                </a:cubicBezTo>
                <a:cubicBezTo>
                  <a:pt x="3618171" y="2179615"/>
                  <a:pt x="3582366" y="2196001"/>
                  <a:pt x="3544740" y="2205104"/>
                </a:cubicBezTo>
                <a:cubicBezTo>
                  <a:pt x="3528355" y="2209352"/>
                  <a:pt x="3505900" y="2209352"/>
                  <a:pt x="3493156" y="2201463"/>
                </a:cubicBezTo>
                <a:cubicBezTo>
                  <a:pt x="3442179" y="2168692"/>
                  <a:pt x="3399698" y="2186898"/>
                  <a:pt x="3356611" y="2216634"/>
                </a:cubicBezTo>
                <a:cubicBezTo>
                  <a:pt x="3348721" y="2222096"/>
                  <a:pt x="3338405" y="2231199"/>
                  <a:pt x="3331122" y="2229379"/>
                </a:cubicBezTo>
                <a:cubicBezTo>
                  <a:pt x="3229168" y="2208138"/>
                  <a:pt x="3130249" y="2240909"/>
                  <a:pt x="3030115" y="2246371"/>
                </a:cubicBezTo>
                <a:cubicBezTo>
                  <a:pt x="2938478" y="2251226"/>
                  <a:pt x="2848054" y="2265184"/>
                  <a:pt x="2756417" y="2273680"/>
                </a:cubicBezTo>
                <a:cubicBezTo>
                  <a:pt x="2746100" y="2274894"/>
                  <a:pt x="2734570" y="2267005"/>
                  <a:pt x="2723646" y="2263970"/>
                </a:cubicBezTo>
                <a:cubicBezTo>
                  <a:pt x="2650822" y="2245764"/>
                  <a:pt x="2580425" y="2234841"/>
                  <a:pt x="2508208" y="2273073"/>
                </a:cubicBezTo>
                <a:cubicBezTo>
                  <a:pt x="2487574" y="2283997"/>
                  <a:pt x="2452983" y="2267005"/>
                  <a:pt x="2424460" y="2264577"/>
                </a:cubicBezTo>
                <a:cubicBezTo>
                  <a:pt x="2397151" y="2262757"/>
                  <a:pt x="2369235" y="2263970"/>
                  <a:pt x="2341319" y="2262757"/>
                </a:cubicBezTo>
                <a:cubicBezTo>
                  <a:pt x="2304300" y="2261543"/>
                  <a:pt x="2267281" y="2259722"/>
                  <a:pt x="2230262" y="2256688"/>
                </a:cubicBezTo>
                <a:cubicBezTo>
                  <a:pt x="2175643" y="2252440"/>
                  <a:pt x="2119812" y="2254260"/>
                  <a:pt x="2067621" y="2240302"/>
                </a:cubicBezTo>
                <a:cubicBezTo>
                  <a:pt x="2026354" y="2229379"/>
                  <a:pt x="1975983" y="2224524"/>
                  <a:pt x="1952316" y="2177188"/>
                </a:cubicBezTo>
                <a:cubicBezTo>
                  <a:pt x="1994190" y="2141383"/>
                  <a:pt x="1989335" y="2086158"/>
                  <a:pt x="1943213" y="2058848"/>
                </a:cubicBezTo>
                <a:cubicBezTo>
                  <a:pt x="1902552" y="2034574"/>
                  <a:pt x="1864927" y="2000589"/>
                  <a:pt x="1820625" y="1990272"/>
                </a:cubicBezTo>
                <a:cubicBezTo>
                  <a:pt x="1779358" y="1980562"/>
                  <a:pt x="1730808" y="1992093"/>
                  <a:pt x="1687114" y="2001196"/>
                </a:cubicBezTo>
                <a:cubicBezTo>
                  <a:pt x="1647667" y="2009692"/>
                  <a:pt x="1610648" y="2033360"/>
                  <a:pt x="1568167" y="2009692"/>
                </a:cubicBezTo>
                <a:cubicBezTo>
                  <a:pt x="1523866" y="1984810"/>
                  <a:pt x="1477744" y="1974494"/>
                  <a:pt x="1423733" y="1971459"/>
                </a:cubicBezTo>
                <a:cubicBezTo>
                  <a:pt x="1352122" y="1967818"/>
                  <a:pt x="1282332" y="1939902"/>
                  <a:pt x="1204046" y="1920482"/>
                </a:cubicBezTo>
                <a:cubicBezTo>
                  <a:pt x="1221038" y="1902276"/>
                  <a:pt x="1231355" y="1891353"/>
                  <a:pt x="1241065" y="1881643"/>
                </a:cubicBezTo>
                <a:cubicBezTo>
                  <a:pt x="1208294" y="1871326"/>
                  <a:pt x="1177344" y="1861616"/>
                  <a:pt x="1146393" y="1851906"/>
                </a:cubicBezTo>
                <a:cubicBezTo>
                  <a:pt x="1148214" y="1845230"/>
                  <a:pt x="1149428" y="1839162"/>
                  <a:pt x="1151248" y="1832486"/>
                </a:cubicBezTo>
                <a:cubicBezTo>
                  <a:pt x="1188874" y="1834307"/>
                  <a:pt x="1226500" y="1836127"/>
                  <a:pt x="1248347" y="1836734"/>
                </a:cubicBezTo>
                <a:cubicBezTo>
                  <a:pt x="1277477" y="1830059"/>
                  <a:pt x="1293256" y="1827024"/>
                  <a:pt x="1309034" y="1823383"/>
                </a:cubicBezTo>
                <a:cubicBezTo>
                  <a:pt x="1310248" y="1839162"/>
                  <a:pt x="1312069" y="1855547"/>
                  <a:pt x="1314496" y="1882856"/>
                </a:cubicBezTo>
                <a:cubicBezTo>
                  <a:pt x="1366687" y="1838555"/>
                  <a:pt x="1409168" y="1801536"/>
                  <a:pt x="1458931" y="1759662"/>
                </a:cubicBezTo>
                <a:cubicBezTo>
                  <a:pt x="1406133" y="1745704"/>
                  <a:pt x="1359404" y="1733567"/>
                  <a:pt x="1315103" y="1722036"/>
                </a:cubicBezTo>
                <a:cubicBezTo>
                  <a:pt x="1284153" y="1649819"/>
                  <a:pt x="1377611" y="1666811"/>
                  <a:pt x="1378824" y="1616441"/>
                </a:cubicBezTo>
                <a:cubicBezTo>
                  <a:pt x="1346053" y="1582456"/>
                  <a:pt x="1318744" y="1623723"/>
                  <a:pt x="1289008" y="1627971"/>
                </a:cubicBezTo>
                <a:cubicBezTo>
                  <a:pt x="1270802" y="1631006"/>
                  <a:pt x="1253202" y="1641323"/>
                  <a:pt x="1234996" y="1644964"/>
                </a:cubicBezTo>
                <a:cubicBezTo>
                  <a:pt x="1158531" y="1661349"/>
                  <a:pt x="1090562" y="1629792"/>
                  <a:pt x="1021985" y="1604304"/>
                </a:cubicBezTo>
                <a:cubicBezTo>
                  <a:pt x="1006814" y="1598842"/>
                  <a:pt x="996497" y="1581849"/>
                  <a:pt x="984966" y="1570926"/>
                </a:cubicBezTo>
                <a:cubicBezTo>
                  <a:pt x="886653" y="1621296"/>
                  <a:pt x="780451" y="1596414"/>
                  <a:pt x="683352" y="1586704"/>
                </a:cubicBezTo>
                <a:cubicBezTo>
                  <a:pt x="683352" y="1612800"/>
                  <a:pt x="683352" y="1632220"/>
                  <a:pt x="683352" y="1663170"/>
                </a:cubicBezTo>
                <a:cubicBezTo>
                  <a:pt x="683352" y="1663170"/>
                  <a:pt x="694276" y="1671059"/>
                  <a:pt x="699738" y="1681983"/>
                </a:cubicBezTo>
                <a:cubicBezTo>
                  <a:pt x="704593" y="1691693"/>
                  <a:pt x="707020" y="1706257"/>
                  <a:pt x="702772" y="1715361"/>
                </a:cubicBezTo>
                <a:cubicBezTo>
                  <a:pt x="696703" y="1726891"/>
                  <a:pt x="684566" y="1740242"/>
                  <a:pt x="673036" y="1742670"/>
                </a:cubicBezTo>
                <a:cubicBezTo>
                  <a:pt x="649974" y="1746918"/>
                  <a:pt x="625093" y="1746918"/>
                  <a:pt x="601425" y="1742670"/>
                </a:cubicBezTo>
                <a:cubicBezTo>
                  <a:pt x="592929" y="1741456"/>
                  <a:pt x="586860" y="1723857"/>
                  <a:pt x="580185" y="1713540"/>
                </a:cubicBezTo>
                <a:cubicBezTo>
                  <a:pt x="603852" y="1695941"/>
                  <a:pt x="628127" y="1678341"/>
                  <a:pt x="659078" y="1655281"/>
                </a:cubicBezTo>
                <a:cubicBezTo>
                  <a:pt x="590501" y="1631613"/>
                  <a:pt x="663932" y="1615834"/>
                  <a:pt x="654829" y="1595200"/>
                </a:cubicBezTo>
                <a:cubicBezTo>
                  <a:pt x="622665" y="1597021"/>
                  <a:pt x="588681" y="1607945"/>
                  <a:pt x="561372" y="1598235"/>
                </a:cubicBezTo>
                <a:cubicBezTo>
                  <a:pt x="523746" y="1584884"/>
                  <a:pt x="527994" y="1605517"/>
                  <a:pt x="523139" y="1624330"/>
                </a:cubicBezTo>
                <a:cubicBezTo>
                  <a:pt x="557124" y="1627364"/>
                  <a:pt x="588681" y="1629792"/>
                  <a:pt x="622059" y="1632220"/>
                </a:cubicBezTo>
                <a:cubicBezTo>
                  <a:pt x="605673" y="1666204"/>
                  <a:pt x="593536" y="1689872"/>
                  <a:pt x="582005" y="1714147"/>
                </a:cubicBezTo>
                <a:cubicBezTo>
                  <a:pt x="538311" y="1734173"/>
                  <a:pt x="512822" y="1702616"/>
                  <a:pt x="484299" y="1679555"/>
                </a:cubicBezTo>
                <a:cubicBezTo>
                  <a:pt x="494009" y="1664384"/>
                  <a:pt x="503719" y="1648605"/>
                  <a:pt x="519498" y="1623723"/>
                </a:cubicBezTo>
                <a:cubicBezTo>
                  <a:pt x="438177" y="1638288"/>
                  <a:pt x="365353" y="1668632"/>
                  <a:pt x="312555" y="1612800"/>
                </a:cubicBezTo>
                <a:cubicBezTo>
                  <a:pt x="262185" y="1612800"/>
                  <a:pt x="219704" y="1612800"/>
                  <a:pt x="169941" y="1612800"/>
                </a:cubicBezTo>
                <a:cubicBezTo>
                  <a:pt x="197250" y="1638288"/>
                  <a:pt x="216063" y="1655887"/>
                  <a:pt x="239124" y="1677735"/>
                </a:cubicBezTo>
                <a:cubicBezTo>
                  <a:pt x="183292" y="1708685"/>
                  <a:pt x="134743" y="1709292"/>
                  <a:pt x="84372" y="1691693"/>
                </a:cubicBezTo>
                <a:cubicBezTo>
                  <a:pt x="64346" y="1684410"/>
                  <a:pt x="42499" y="1682590"/>
                  <a:pt x="23686" y="1674093"/>
                </a:cubicBezTo>
                <a:cubicBezTo>
                  <a:pt x="13369" y="1669238"/>
                  <a:pt x="1231" y="1656494"/>
                  <a:pt x="18" y="1646784"/>
                </a:cubicBezTo>
                <a:cubicBezTo>
                  <a:pt x="-589" y="1639502"/>
                  <a:pt x="14583" y="1629792"/>
                  <a:pt x="23686" y="1621903"/>
                </a:cubicBezTo>
                <a:cubicBezTo>
                  <a:pt x="32182" y="1614620"/>
                  <a:pt x="43105" y="1610979"/>
                  <a:pt x="49781" y="1602483"/>
                </a:cubicBezTo>
                <a:cubicBezTo>
                  <a:pt x="81945" y="1563643"/>
                  <a:pt x="111682" y="1522983"/>
                  <a:pt x="145666" y="1485357"/>
                </a:cubicBezTo>
                <a:cubicBezTo>
                  <a:pt x="161445" y="1468365"/>
                  <a:pt x="171762" y="1449552"/>
                  <a:pt x="206960" y="1447124"/>
                </a:cubicBezTo>
                <a:cubicBezTo>
                  <a:pt x="261578" y="1443483"/>
                  <a:pt x="314983" y="1414960"/>
                  <a:pt x="367780" y="1393720"/>
                </a:cubicBezTo>
                <a:cubicBezTo>
                  <a:pt x="398731" y="1380976"/>
                  <a:pt x="452135" y="1414353"/>
                  <a:pt x="463059" y="1458048"/>
                </a:cubicBezTo>
                <a:cubicBezTo>
                  <a:pt x="464879" y="1465330"/>
                  <a:pt x="464273" y="1473220"/>
                  <a:pt x="464879" y="1490819"/>
                </a:cubicBezTo>
                <a:cubicBezTo>
                  <a:pt x="515250" y="1476861"/>
                  <a:pt x="561978" y="1468972"/>
                  <a:pt x="604459" y="1451372"/>
                </a:cubicBezTo>
                <a:cubicBezTo>
                  <a:pt x="665753" y="1425884"/>
                  <a:pt x="700345" y="1436808"/>
                  <a:pt x="730081" y="1499922"/>
                </a:cubicBezTo>
                <a:cubicBezTo>
                  <a:pt x="733116" y="1507204"/>
                  <a:pt x="739184" y="1513273"/>
                  <a:pt x="752535" y="1532086"/>
                </a:cubicBezTo>
                <a:cubicBezTo>
                  <a:pt x="788341" y="1470792"/>
                  <a:pt x="820505" y="1416174"/>
                  <a:pt x="853883" y="1359128"/>
                </a:cubicBezTo>
                <a:cubicBezTo>
                  <a:pt x="841138" y="1348205"/>
                  <a:pt x="829608" y="1337281"/>
                  <a:pt x="811402" y="1320896"/>
                </a:cubicBezTo>
                <a:cubicBezTo>
                  <a:pt x="796230" y="1343957"/>
                  <a:pt x="781058" y="1365804"/>
                  <a:pt x="767707" y="1388865"/>
                </a:cubicBezTo>
                <a:cubicBezTo>
                  <a:pt x="749501" y="1420422"/>
                  <a:pt x="685173" y="1413140"/>
                  <a:pt x="656043" y="1378548"/>
                </a:cubicBezTo>
                <a:cubicBezTo>
                  <a:pt x="640871" y="1360342"/>
                  <a:pt x="620845" y="1345777"/>
                  <a:pt x="602032" y="1329999"/>
                </a:cubicBezTo>
                <a:cubicBezTo>
                  <a:pt x="597177" y="1325751"/>
                  <a:pt x="589894" y="1320896"/>
                  <a:pt x="585040" y="1321503"/>
                </a:cubicBezTo>
                <a:cubicBezTo>
                  <a:pt x="506753" y="1334854"/>
                  <a:pt x="428467" y="1349419"/>
                  <a:pt x="350181" y="1363983"/>
                </a:cubicBezTo>
                <a:cubicBezTo>
                  <a:pt x="290101" y="1374907"/>
                  <a:pt x="231235" y="1392506"/>
                  <a:pt x="171155" y="1396147"/>
                </a:cubicBezTo>
                <a:cubicBezTo>
                  <a:pt x="131101" y="1398575"/>
                  <a:pt x="91048" y="1382189"/>
                  <a:pt x="69201" y="1337888"/>
                </a:cubicBezTo>
                <a:cubicBezTo>
                  <a:pt x="59491" y="1318468"/>
                  <a:pt x="26113" y="1309972"/>
                  <a:pt x="18224" y="1289945"/>
                </a:cubicBezTo>
                <a:cubicBezTo>
                  <a:pt x="6693" y="1259602"/>
                  <a:pt x="6693" y="1222583"/>
                  <a:pt x="1838" y="1195274"/>
                </a:cubicBezTo>
                <a:cubicBezTo>
                  <a:pt x="76483" y="1172820"/>
                  <a:pt x="140204" y="1154007"/>
                  <a:pt x="205139" y="1133980"/>
                </a:cubicBezTo>
                <a:cubicBezTo>
                  <a:pt x="220918" y="1022316"/>
                  <a:pt x="230021" y="1016247"/>
                  <a:pt x="346540" y="1040522"/>
                </a:cubicBezTo>
                <a:cubicBezTo>
                  <a:pt x="355036" y="1028385"/>
                  <a:pt x="362925" y="1015641"/>
                  <a:pt x="370815" y="1003503"/>
                </a:cubicBezTo>
                <a:cubicBezTo>
                  <a:pt x="318017" y="926431"/>
                  <a:pt x="236697" y="920362"/>
                  <a:pt x="153556" y="913686"/>
                </a:cubicBezTo>
                <a:cubicBezTo>
                  <a:pt x="86800" y="908225"/>
                  <a:pt x="15189" y="847538"/>
                  <a:pt x="17010" y="795954"/>
                </a:cubicBezTo>
                <a:cubicBezTo>
                  <a:pt x="18831" y="743763"/>
                  <a:pt x="26113" y="689145"/>
                  <a:pt x="45533" y="641809"/>
                </a:cubicBezTo>
                <a:cubicBezTo>
                  <a:pt x="58884" y="609645"/>
                  <a:pt x="92869" y="572019"/>
                  <a:pt x="124426" y="564130"/>
                </a:cubicBezTo>
                <a:cubicBezTo>
                  <a:pt x="181472" y="549565"/>
                  <a:pt x="222739" y="496767"/>
                  <a:pt x="286460" y="502836"/>
                </a:cubicBezTo>
                <a:cubicBezTo>
                  <a:pt x="295563" y="503443"/>
                  <a:pt x="305880" y="493126"/>
                  <a:pt x="330154" y="480382"/>
                </a:cubicBezTo>
                <a:cubicBezTo>
                  <a:pt x="302238" y="538641"/>
                  <a:pt x="372635" y="580515"/>
                  <a:pt x="325906" y="629672"/>
                </a:cubicBezTo>
                <a:cubicBezTo>
                  <a:pt x="336223" y="635740"/>
                  <a:pt x="347754" y="647878"/>
                  <a:pt x="357464" y="646664"/>
                </a:cubicBezTo>
                <a:cubicBezTo>
                  <a:pt x="390841" y="643023"/>
                  <a:pt x="423005" y="630885"/>
                  <a:pt x="455776" y="629065"/>
                </a:cubicBezTo>
                <a:cubicBezTo>
                  <a:pt x="494616" y="626637"/>
                  <a:pt x="533456" y="632706"/>
                  <a:pt x="572902" y="631492"/>
                </a:cubicBezTo>
                <a:cubicBezTo>
                  <a:pt x="585646" y="631492"/>
                  <a:pt x="605066" y="624817"/>
                  <a:pt x="608707" y="615714"/>
                </a:cubicBezTo>
                <a:cubicBezTo>
                  <a:pt x="632982" y="562916"/>
                  <a:pt x="655436" y="584763"/>
                  <a:pt x="679711" y="614500"/>
                </a:cubicBezTo>
                <a:cubicBezTo>
                  <a:pt x="684566" y="620569"/>
                  <a:pt x="690028" y="626637"/>
                  <a:pt x="696097" y="633313"/>
                </a:cubicBezTo>
                <a:cubicBezTo>
                  <a:pt x="753142" y="600542"/>
                  <a:pt x="833856" y="619355"/>
                  <a:pt x="871482" y="535607"/>
                </a:cubicBezTo>
                <a:cubicBezTo>
                  <a:pt x="858131" y="519222"/>
                  <a:pt x="839925" y="494947"/>
                  <a:pt x="819898" y="473099"/>
                </a:cubicBezTo>
                <a:cubicBezTo>
                  <a:pt x="791982" y="442756"/>
                  <a:pt x="794409" y="418481"/>
                  <a:pt x="832035" y="399668"/>
                </a:cubicBezTo>
                <a:cubicBezTo>
                  <a:pt x="852062" y="389352"/>
                  <a:pt x="874516" y="382069"/>
                  <a:pt x="895150" y="374180"/>
                </a:cubicBezTo>
                <a:cubicBezTo>
                  <a:pt x="878157" y="349298"/>
                  <a:pt x="800478" y="335340"/>
                  <a:pt x="771955" y="353546"/>
                </a:cubicBezTo>
                <a:cubicBezTo>
                  <a:pt x="765280" y="357794"/>
                  <a:pt x="756177" y="368718"/>
                  <a:pt x="753142" y="367504"/>
                </a:cubicBezTo>
                <a:cubicBezTo>
                  <a:pt x="670001" y="320169"/>
                  <a:pt x="580791" y="394207"/>
                  <a:pt x="497650" y="354153"/>
                </a:cubicBezTo>
                <a:cubicBezTo>
                  <a:pt x="481265" y="346264"/>
                  <a:pt x="464879" y="338981"/>
                  <a:pt x="442425" y="328058"/>
                </a:cubicBezTo>
                <a:cubicBezTo>
                  <a:pt x="415116" y="346264"/>
                  <a:pt x="385986" y="335340"/>
                  <a:pt x="373849" y="291039"/>
                </a:cubicBezTo>
                <a:cubicBezTo>
                  <a:pt x="356857" y="229745"/>
                  <a:pt x="379311" y="195760"/>
                  <a:pt x="432715" y="156921"/>
                </a:cubicBezTo>
                <a:cubicBezTo>
                  <a:pt x="497043" y="110192"/>
                  <a:pt x="561372" y="125970"/>
                  <a:pt x="631768" y="136287"/>
                </a:cubicBezTo>
                <a:cubicBezTo>
                  <a:pt x="642692" y="81062"/>
                  <a:pt x="666967" y="86524"/>
                  <a:pt x="716730" y="108978"/>
                </a:cubicBezTo>
                <a:cubicBezTo>
                  <a:pt x="755570" y="126577"/>
                  <a:pt x="808974" y="112619"/>
                  <a:pt x="848421" y="112619"/>
                </a:cubicBezTo>
                <a:cubicBezTo>
                  <a:pt x="862379" y="90165"/>
                  <a:pt x="872089" y="74993"/>
                  <a:pt x="881192" y="60429"/>
                </a:cubicBezTo>
                <a:cubicBezTo>
                  <a:pt x="887867" y="68925"/>
                  <a:pt x="893936" y="78028"/>
                  <a:pt x="899398" y="85310"/>
                </a:cubicBezTo>
                <a:cubicBezTo>
                  <a:pt x="951588" y="33726"/>
                  <a:pt x="1011669" y="3990"/>
                  <a:pt x="1088741" y="348"/>
                </a:cubicBezTo>
                <a:cubicBezTo>
                  <a:pt x="1200405" y="-5113"/>
                  <a:pt x="1290828" y="54967"/>
                  <a:pt x="1389748" y="86524"/>
                </a:cubicBezTo>
                <a:cubicBezTo>
                  <a:pt x="1420698" y="96234"/>
                  <a:pt x="1467427" y="89558"/>
                  <a:pt x="1474103" y="140535"/>
                </a:cubicBezTo>
                <a:cubicBezTo>
                  <a:pt x="1483813" y="138715"/>
                  <a:pt x="1495950" y="139322"/>
                  <a:pt x="1502019" y="133860"/>
                </a:cubicBezTo>
                <a:cubicBezTo>
                  <a:pt x="1511122" y="125364"/>
                  <a:pt x="1515370" y="112012"/>
                  <a:pt x="1532969" y="100482"/>
                </a:cubicBezTo>
                <a:cubicBezTo>
                  <a:pt x="1534183" y="112012"/>
                  <a:pt x="1539038" y="125364"/>
                  <a:pt x="1534790" y="133860"/>
                </a:cubicBezTo>
                <a:cubicBezTo>
                  <a:pt x="1519618" y="166024"/>
                  <a:pt x="1538431" y="207291"/>
                  <a:pt x="1571809" y="208505"/>
                </a:cubicBezTo>
                <a:cubicBezTo>
                  <a:pt x="1579091" y="208505"/>
                  <a:pt x="1593049" y="199402"/>
                  <a:pt x="1593049" y="194547"/>
                </a:cubicBezTo>
                <a:cubicBezTo>
                  <a:pt x="1593656" y="181802"/>
                  <a:pt x="1587587" y="168451"/>
                  <a:pt x="1583339" y="150245"/>
                </a:cubicBezTo>
                <a:cubicBezTo>
                  <a:pt x="1588801" y="145390"/>
                  <a:pt x="1597904" y="137501"/>
                  <a:pt x="1607614" y="128398"/>
                </a:cubicBezTo>
                <a:cubicBezTo>
                  <a:pt x="1593049" y="123543"/>
                  <a:pt x="1580912" y="119295"/>
                  <a:pt x="1568774" y="115047"/>
                </a:cubicBezTo>
                <a:cubicBezTo>
                  <a:pt x="1568774" y="110192"/>
                  <a:pt x="1568774" y="105944"/>
                  <a:pt x="1568774" y="101089"/>
                </a:cubicBezTo>
                <a:cubicBezTo>
                  <a:pt x="1691362" y="84703"/>
                  <a:pt x="1813949" y="68318"/>
                  <a:pt x="1936537" y="51932"/>
                </a:cubicBezTo>
                <a:cubicBezTo>
                  <a:pt x="1937751" y="56180"/>
                  <a:pt x="1938964" y="61035"/>
                  <a:pt x="1940178" y="65283"/>
                </a:cubicBezTo>
                <a:cubicBezTo>
                  <a:pt x="1918331" y="78635"/>
                  <a:pt x="1896484" y="91379"/>
                  <a:pt x="1874636" y="104730"/>
                </a:cubicBezTo>
                <a:cubicBezTo>
                  <a:pt x="1875243" y="110799"/>
                  <a:pt x="1875850" y="116260"/>
                  <a:pt x="1876457" y="122329"/>
                </a:cubicBezTo>
                <a:cubicBezTo>
                  <a:pt x="1900125" y="122329"/>
                  <a:pt x="1923793" y="122329"/>
                  <a:pt x="1947461" y="122329"/>
                </a:cubicBezTo>
                <a:cubicBezTo>
                  <a:pt x="1957777" y="122329"/>
                  <a:pt x="1968701" y="125364"/>
                  <a:pt x="1979018" y="122936"/>
                </a:cubicBezTo>
                <a:cubicBezTo>
                  <a:pt x="1991762" y="120509"/>
                  <a:pt x="2003899" y="114440"/>
                  <a:pt x="2015430" y="108978"/>
                </a:cubicBezTo>
                <a:cubicBezTo>
                  <a:pt x="2024533" y="104730"/>
                  <a:pt x="2033029" y="98661"/>
                  <a:pt x="2042132" y="95020"/>
                </a:cubicBezTo>
                <a:cubicBezTo>
                  <a:pt x="2060338" y="88345"/>
                  <a:pt x="2079151" y="81669"/>
                  <a:pt x="2097964" y="78028"/>
                </a:cubicBezTo>
                <a:cubicBezTo>
                  <a:pt x="2113136" y="74993"/>
                  <a:pt x="2128915" y="73173"/>
                  <a:pt x="2143479" y="76207"/>
                </a:cubicBezTo>
                <a:cubicBezTo>
                  <a:pt x="2159865" y="79241"/>
                  <a:pt x="2175037" y="88345"/>
                  <a:pt x="2199311" y="86524"/>
                </a:cubicBezTo>
                <a:cubicBezTo>
                  <a:pt x="2184746" y="82883"/>
                  <a:pt x="2170789" y="79241"/>
                  <a:pt x="2156224" y="75600"/>
                </a:cubicBezTo>
                <a:cubicBezTo>
                  <a:pt x="2160472" y="67711"/>
                  <a:pt x="2164720" y="60429"/>
                  <a:pt x="2168968" y="52539"/>
                </a:cubicBezTo>
                <a:cubicBezTo>
                  <a:pt x="2213269" y="52539"/>
                  <a:pt x="2258178" y="52539"/>
                  <a:pt x="2302479" y="52539"/>
                </a:cubicBezTo>
                <a:cubicBezTo>
                  <a:pt x="2303086" y="56180"/>
                  <a:pt x="2303086" y="59822"/>
                  <a:pt x="2303693" y="63463"/>
                </a:cubicBezTo>
                <a:cubicBezTo>
                  <a:pt x="2276384" y="65890"/>
                  <a:pt x="2248468" y="68925"/>
                  <a:pt x="2221159" y="71352"/>
                </a:cubicBezTo>
                <a:cubicBezTo>
                  <a:pt x="2221766" y="75600"/>
                  <a:pt x="2222979" y="80455"/>
                  <a:pt x="2223586" y="84703"/>
                </a:cubicBezTo>
                <a:cubicBezTo>
                  <a:pt x="2295804" y="102909"/>
                  <a:pt x="2353456" y="51932"/>
                  <a:pt x="2417177" y="27051"/>
                </a:cubicBezTo>
                <a:cubicBezTo>
                  <a:pt x="2420819" y="31906"/>
                  <a:pt x="2425067" y="37368"/>
                  <a:pt x="2428708" y="42222"/>
                </a:cubicBezTo>
                <a:cubicBezTo>
                  <a:pt x="2401399" y="69532"/>
                  <a:pt x="2378945" y="104730"/>
                  <a:pt x="2346781" y="121115"/>
                </a:cubicBezTo>
                <a:cubicBezTo>
                  <a:pt x="2300052" y="144783"/>
                  <a:pt x="2245433" y="151459"/>
                  <a:pt x="2196884" y="172092"/>
                </a:cubicBezTo>
                <a:cubicBezTo>
                  <a:pt x="2168361" y="184230"/>
                  <a:pt x="2147121" y="214573"/>
                  <a:pt x="2118598" y="227318"/>
                </a:cubicBezTo>
                <a:cubicBezTo>
                  <a:pt x="2079758" y="244310"/>
                  <a:pt x="2063979" y="272226"/>
                  <a:pt x="2055483" y="309852"/>
                </a:cubicBezTo>
                <a:cubicBezTo>
                  <a:pt x="2046987" y="349298"/>
                  <a:pt x="2069441" y="360829"/>
                  <a:pt x="2099178" y="352333"/>
                </a:cubicBezTo>
                <a:cubicBezTo>
                  <a:pt x="2150762" y="338375"/>
                  <a:pt x="2199311" y="335947"/>
                  <a:pt x="2248468" y="359008"/>
                </a:cubicBezTo>
                <a:cubicBezTo>
                  <a:pt x="2258785" y="363863"/>
                  <a:pt x="2280632" y="366291"/>
                  <a:pt x="2284880" y="360829"/>
                </a:cubicBezTo>
                <a:cubicBezTo>
                  <a:pt x="2312796" y="323203"/>
                  <a:pt x="2338284" y="346871"/>
                  <a:pt x="2368628" y="356581"/>
                </a:cubicBezTo>
                <a:cubicBezTo>
                  <a:pt x="2419605" y="372966"/>
                  <a:pt x="2473009" y="385710"/>
                  <a:pt x="2521559" y="343836"/>
                </a:cubicBezTo>
                <a:cubicBezTo>
                  <a:pt x="2530662" y="335947"/>
                  <a:pt x="2545834" y="334126"/>
                  <a:pt x="2559792" y="328665"/>
                </a:cubicBezTo>
                <a:cubicBezTo>
                  <a:pt x="2563433" y="352333"/>
                  <a:pt x="2566467" y="374180"/>
                  <a:pt x="2570108" y="397241"/>
                </a:cubicBezTo>
                <a:cubicBezTo>
                  <a:pt x="2541586" y="402703"/>
                  <a:pt x="2514276" y="407558"/>
                  <a:pt x="2485147" y="412413"/>
                </a:cubicBezTo>
                <a:cubicBezTo>
                  <a:pt x="2492429" y="434260"/>
                  <a:pt x="2499105" y="454287"/>
                  <a:pt x="2509421" y="484023"/>
                </a:cubicBezTo>
                <a:cubicBezTo>
                  <a:pt x="2469368" y="471886"/>
                  <a:pt x="2436597" y="462176"/>
                  <a:pt x="2400792" y="451859"/>
                </a:cubicBezTo>
                <a:cubicBezTo>
                  <a:pt x="2407468" y="435474"/>
                  <a:pt x="2411715" y="424550"/>
                  <a:pt x="2418998" y="407558"/>
                </a:cubicBezTo>
                <a:cubicBezTo>
                  <a:pt x="2389868" y="420302"/>
                  <a:pt x="2368021" y="436687"/>
                  <a:pt x="2346781" y="436080"/>
                </a:cubicBezTo>
                <a:cubicBezTo>
                  <a:pt x="2325540" y="436080"/>
                  <a:pt x="2304907" y="418481"/>
                  <a:pt x="2277598" y="417268"/>
                </a:cubicBezTo>
                <a:cubicBezTo>
                  <a:pt x="2284273" y="429405"/>
                  <a:pt x="2290949" y="441542"/>
                  <a:pt x="2300052" y="456714"/>
                </a:cubicBezTo>
                <a:cubicBezTo>
                  <a:pt x="2253323" y="468851"/>
                  <a:pt x="2225407" y="498588"/>
                  <a:pt x="2235723" y="547744"/>
                </a:cubicBezTo>
                <a:cubicBezTo>
                  <a:pt x="2239365" y="564130"/>
                  <a:pt x="2256964" y="581729"/>
                  <a:pt x="2272136" y="590225"/>
                </a:cubicBezTo>
                <a:cubicBezTo>
                  <a:pt x="2287307" y="598721"/>
                  <a:pt x="2308548" y="596294"/>
                  <a:pt x="2336464" y="599935"/>
                </a:cubicBezTo>
                <a:cubicBezTo>
                  <a:pt x="2380158" y="656981"/>
                  <a:pt x="2449341" y="627851"/>
                  <a:pt x="2529448" y="627244"/>
                </a:cubicBezTo>
                <a:cubicBezTo>
                  <a:pt x="2504567" y="608431"/>
                  <a:pt x="2486360" y="601149"/>
                  <a:pt x="2478471" y="587191"/>
                </a:cubicBezTo>
                <a:cubicBezTo>
                  <a:pt x="2468761" y="572019"/>
                  <a:pt x="2468154" y="551992"/>
                  <a:pt x="2463299" y="533786"/>
                </a:cubicBezTo>
                <a:cubicBezTo>
                  <a:pt x="2479685" y="531359"/>
                  <a:pt x="2497284" y="523470"/>
                  <a:pt x="2511242" y="527718"/>
                </a:cubicBezTo>
                <a:cubicBezTo>
                  <a:pt x="2567681" y="544103"/>
                  <a:pt x="2613196" y="576267"/>
                  <a:pt x="2653856" y="620569"/>
                </a:cubicBezTo>
                <a:cubicBezTo>
                  <a:pt x="2676310" y="644843"/>
                  <a:pt x="2720612" y="649698"/>
                  <a:pt x="2756417" y="659408"/>
                </a:cubicBezTo>
                <a:cubicBezTo>
                  <a:pt x="2782513" y="666691"/>
                  <a:pt x="2815283" y="659408"/>
                  <a:pt x="2837131" y="672153"/>
                </a:cubicBezTo>
                <a:cubicBezTo>
                  <a:pt x="2863226" y="686717"/>
                  <a:pt x="2880825" y="686717"/>
                  <a:pt x="2895390" y="664263"/>
                </a:cubicBezTo>
                <a:cubicBezTo>
                  <a:pt x="2897211" y="661229"/>
                  <a:pt x="2869902" y="639989"/>
                  <a:pt x="2856551" y="627851"/>
                </a:cubicBezTo>
                <a:cubicBezTo>
                  <a:pt x="2854123" y="625424"/>
                  <a:pt x="2851089" y="624210"/>
                  <a:pt x="2846234" y="619962"/>
                </a:cubicBezTo>
                <a:cubicBezTo>
                  <a:pt x="2846234" y="615714"/>
                  <a:pt x="2845627" y="609645"/>
                  <a:pt x="2846234" y="603576"/>
                </a:cubicBezTo>
                <a:cubicBezTo>
                  <a:pt x="2853516" y="542283"/>
                  <a:pt x="2852909" y="543496"/>
                  <a:pt x="2911776" y="572019"/>
                </a:cubicBezTo>
                <a:cubicBezTo>
                  <a:pt x="2926341" y="579302"/>
                  <a:pt x="2946974" y="581122"/>
                  <a:pt x="2963360" y="578088"/>
                </a:cubicBezTo>
                <a:cubicBezTo>
                  <a:pt x="3015550" y="569592"/>
                  <a:pt x="3039825" y="598115"/>
                  <a:pt x="3054390" y="641202"/>
                </a:cubicBezTo>
                <a:cubicBezTo>
                  <a:pt x="3000378" y="638168"/>
                  <a:pt x="2988848" y="650305"/>
                  <a:pt x="3001592" y="697034"/>
                </a:cubicBezTo>
                <a:cubicBezTo>
                  <a:pt x="3025867" y="691572"/>
                  <a:pt x="3049535" y="685504"/>
                  <a:pt x="3073810" y="680042"/>
                </a:cubicBezTo>
                <a:cubicBezTo>
                  <a:pt x="3068348" y="668511"/>
                  <a:pt x="3061672" y="655767"/>
                  <a:pt x="3054997" y="643023"/>
                </a:cubicBezTo>
                <a:close/>
                <a:moveTo>
                  <a:pt x="5208168" y="1260209"/>
                </a:moveTo>
                <a:cubicBezTo>
                  <a:pt x="5234264" y="1262636"/>
                  <a:pt x="5253077" y="1264457"/>
                  <a:pt x="5277352" y="1266884"/>
                </a:cubicBezTo>
                <a:cubicBezTo>
                  <a:pt x="5305267" y="1217728"/>
                  <a:pt x="5336218" y="1245644"/>
                  <a:pt x="5369596" y="1282056"/>
                </a:cubicBezTo>
                <a:cubicBezTo>
                  <a:pt x="5331970" y="1200129"/>
                  <a:pt x="5423607" y="1245037"/>
                  <a:pt x="5435744" y="1198308"/>
                </a:cubicBezTo>
                <a:cubicBezTo>
                  <a:pt x="5407222" y="1182530"/>
                  <a:pt x="5376271" y="1166751"/>
                  <a:pt x="5347141" y="1147331"/>
                </a:cubicBezTo>
                <a:cubicBezTo>
                  <a:pt x="5336825" y="1140049"/>
                  <a:pt x="5331363" y="1124877"/>
                  <a:pt x="5324081" y="1113346"/>
                </a:cubicBezTo>
                <a:cubicBezTo>
                  <a:pt x="5336218" y="1110312"/>
                  <a:pt x="5348355" y="1107278"/>
                  <a:pt x="5360493" y="1104850"/>
                </a:cubicBezTo>
                <a:cubicBezTo>
                  <a:pt x="5365348" y="1104243"/>
                  <a:pt x="5371416" y="1106064"/>
                  <a:pt x="5377485" y="1106671"/>
                </a:cubicBezTo>
                <a:cubicBezTo>
                  <a:pt x="5378699" y="1047804"/>
                  <a:pt x="5374451" y="991366"/>
                  <a:pt x="5429676" y="959202"/>
                </a:cubicBezTo>
                <a:cubicBezTo>
                  <a:pt x="5515244" y="1012606"/>
                  <a:pt x="5578966" y="924610"/>
                  <a:pt x="5657251" y="927644"/>
                </a:cubicBezTo>
                <a:cubicBezTo>
                  <a:pt x="5642687" y="913686"/>
                  <a:pt x="5627515" y="909438"/>
                  <a:pt x="5611736" y="905797"/>
                </a:cubicBezTo>
                <a:cubicBezTo>
                  <a:pt x="5598385" y="902763"/>
                  <a:pt x="5583820" y="902763"/>
                  <a:pt x="5570469" y="898515"/>
                </a:cubicBezTo>
                <a:cubicBezTo>
                  <a:pt x="5540126" y="888198"/>
                  <a:pt x="5509782" y="876667"/>
                  <a:pt x="5480046" y="863316"/>
                </a:cubicBezTo>
                <a:cubicBezTo>
                  <a:pt x="5436351" y="842683"/>
                  <a:pt x="5426034" y="882129"/>
                  <a:pt x="5404794" y="902763"/>
                </a:cubicBezTo>
                <a:cubicBezTo>
                  <a:pt x="5401760" y="905797"/>
                  <a:pt x="5396298" y="907618"/>
                  <a:pt x="5391443" y="908225"/>
                </a:cubicBezTo>
                <a:cubicBezTo>
                  <a:pt x="5331970" y="920362"/>
                  <a:pt x="5273710" y="947671"/>
                  <a:pt x="5213630" y="902156"/>
                </a:cubicBezTo>
                <a:cubicBezTo>
                  <a:pt x="5196638" y="889412"/>
                  <a:pt x="5166295" y="893053"/>
                  <a:pt x="5142020" y="893053"/>
                </a:cubicBezTo>
                <a:cubicBezTo>
                  <a:pt x="5121386" y="892446"/>
                  <a:pt x="5100146" y="896694"/>
                  <a:pt x="5083760" y="898515"/>
                </a:cubicBezTo>
                <a:cubicBezTo>
                  <a:pt x="5088008" y="927644"/>
                  <a:pt x="5092863" y="959202"/>
                  <a:pt x="5097111" y="985904"/>
                </a:cubicBezTo>
                <a:cubicBezTo>
                  <a:pt x="5111676" y="987118"/>
                  <a:pt x="5137165" y="988938"/>
                  <a:pt x="5173577" y="991973"/>
                </a:cubicBezTo>
                <a:cubicBezTo>
                  <a:pt x="5185714" y="981049"/>
                  <a:pt x="5208168" y="961022"/>
                  <a:pt x="5231836" y="939175"/>
                </a:cubicBezTo>
                <a:cubicBezTo>
                  <a:pt x="5234264" y="950099"/>
                  <a:pt x="5237298" y="965877"/>
                  <a:pt x="5240333" y="978015"/>
                </a:cubicBezTo>
                <a:cubicBezTo>
                  <a:pt x="5255504" y="982263"/>
                  <a:pt x="5273103" y="986511"/>
                  <a:pt x="5290096" y="991366"/>
                </a:cubicBezTo>
                <a:cubicBezTo>
                  <a:pt x="5289489" y="995007"/>
                  <a:pt x="5288882" y="998041"/>
                  <a:pt x="5288275" y="1001683"/>
                </a:cubicBezTo>
                <a:cubicBezTo>
                  <a:pt x="5259145" y="1010179"/>
                  <a:pt x="5230016" y="1019282"/>
                  <a:pt x="5197852" y="1028992"/>
                </a:cubicBezTo>
                <a:cubicBezTo>
                  <a:pt x="5206348" y="1034453"/>
                  <a:pt x="5212416" y="1039915"/>
                  <a:pt x="5219092" y="1042950"/>
                </a:cubicBezTo>
                <a:cubicBezTo>
                  <a:pt x="5267035" y="1062369"/>
                  <a:pt x="5288275" y="1095140"/>
                  <a:pt x="5276138" y="1142476"/>
                </a:cubicBezTo>
                <a:cubicBezTo>
                  <a:pt x="5265214" y="1184957"/>
                  <a:pt x="5230623" y="1180102"/>
                  <a:pt x="5195424" y="1177068"/>
                </a:cubicBezTo>
                <a:cubicBezTo>
                  <a:pt x="5183287" y="1175854"/>
                  <a:pt x="5166901" y="1191633"/>
                  <a:pt x="5157192" y="1203770"/>
                </a:cubicBezTo>
                <a:cubicBezTo>
                  <a:pt x="5149909" y="1212873"/>
                  <a:pt x="5149909" y="1227438"/>
                  <a:pt x="5146268" y="1240789"/>
                </a:cubicBezTo>
                <a:cubicBezTo>
                  <a:pt x="5125634" y="1229865"/>
                  <a:pt x="5109856" y="1220762"/>
                  <a:pt x="5093470" y="1212266"/>
                </a:cubicBezTo>
                <a:cubicBezTo>
                  <a:pt x="5114104" y="1244430"/>
                  <a:pt x="5074657" y="1329392"/>
                  <a:pt x="5161440" y="1295407"/>
                </a:cubicBezTo>
                <a:cubicBezTo>
                  <a:pt x="5151730" y="1243216"/>
                  <a:pt x="5159619" y="1230472"/>
                  <a:pt x="5210596" y="1212266"/>
                </a:cubicBezTo>
                <a:cubicBezTo>
                  <a:pt x="5209989" y="1229865"/>
                  <a:pt x="5208775" y="1248071"/>
                  <a:pt x="5208168" y="1260209"/>
                </a:cubicBezTo>
                <a:close/>
                <a:moveTo>
                  <a:pt x="10013358" y="1062369"/>
                </a:moveTo>
                <a:cubicBezTo>
                  <a:pt x="10044308" y="1066618"/>
                  <a:pt x="10068583" y="1072079"/>
                  <a:pt x="10093464" y="1072686"/>
                </a:cubicBezTo>
                <a:cubicBezTo>
                  <a:pt x="10106816" y="1072686"/>
                  <a:pt x="10119560" y="1063583"/>
                  <a:pt x="10132911" y="1058728"/>
                </a:cubicBezTo>
                <a:cubicBezTo>
                  <a:pt x="10121987" y="1050232"/>
                  <a:pt x="10111670" y="1039308"/>
                  <a:pt x="10098926" y="1034453"/>
                </a:cubicBezTo>
                <a:cubicBezTo>
                  <a:pt x="10087396" y="1030205"/>
                  <a:pt x="10068583" y="1027778"/>
                  <a:pt x="10060693" y="1033847"/>
                </a:cubicBezTo>
                <a:cubicBezTo>
                  <a:pt x="10028530" y="1058728"/>
                  <a:pt x="9998186" y="1043556"/>
                  <a:pt x="9966022" y="1036881"/>
                </a:cubicBezTo>
                <a:cubicBezTo>
                  <a:pt x="9905942" y="1024744"/>
                  <a:pt x="9845862" y="1011392"/>
                  <a:pt x="9785175" y="1001683"/>
                </a:cubicBezTo>
                <a:cubicBezTo>
                  <a:pt x="9756045" y="997434"/>
                  <a:pt x="9725095" y="1001076"/>
                  <a:pt x="9695358" y="1000469"/>
                </a:cubicBezTo>
                <a:cubicBezTo>
                  <a:pt x="9675939" y="999862"/>
                  <a:pt x="9655912" y="1000469"/>
                  <a:pt x="9636492" y="997434"/>
                </a:cubicBezTo>
                <a:cubicBezTo>
                  <a:pt x="9583694" y="987724"/>
                  <a:pt x="9531504" y="975587"/>
                  <a:pt x="9478706" y="964663"/>
                </a:cubicBezTo>
                <a:cubicBezTo>
                  <a:pt x="9501767" y="1044163"/>
                  <a:pt x="9501767" y="1046591"/>
                  <a:pt x="9586729" y="1050232"/>
                </a:cubicBezTo>
                <a:cubicBezTo>
                  <a:pt x="9623141" y="1051446"/>
                  <a:pt x="9643168" y="1062976"/>
                  <a:pt x="9657125" y="1095747"/>
                </a:cubicBezTo>
                <a:cubicBezTo>
                  <a:pt x="9672297" y="1132159"/>
                  <a:pt x="9693537" y="1126091"/>
                  <a:pt x="9717205" y="1100602"/>
                </a:cubicBezTo>
                <a:cubicBezTo>
                  <a:pt x="9729343" y="1087251"/>
                  <a:pt x="9745729" y="1078148"/>
                  <a:pt x="9760293" y="1067224"/>
                </a:cubicBezTo>
                <a:cubicBezTo>
                  <a:pt x="9764541" y="1072079"/>
                  <a:pt x="9768183" y="1076934"/>
                  <a:pt x="9772430" y="1081789"/>
                </a:cubicBezTo>
                <a:cubicBezTo>
                  <a:pt x="9753618" y="1102423"/>
                  <a:pt x="9735411" y="1123663"/>
                  <a:pt x="9716599" y="1144297"/>
                </a:cubicBezTo>
                <a:cubicBezTo>
                  <a:pt x="9717205" y="1149759"/>
                  <a:pt x="9717812" y="1155220"/>
                  <a:pt x="9718420" y="1160682"/>
                </a:cubicBezTo>
                <a:cubicBezTo>
                  <a:pt x="9740873" y="1160682"/>
                  <a:pt x="9763327" y="1161289"/>
                  <a:pt x="9785175" y="1160682"/>
                </a:cubicBezTo>
                <a:cubicBezTo>
                  <a:pt x="9806416" y="1160075"/>
                  <a:pt x="9827656" y="1160682"/>
                  <a:pt x="9848289" y="1156434"/>
                </a:cubicBezTo>
                <a:cubicBezTo>
                  <a:pt x="9864068" y="1153400"/>
                  <a:pt x="9879847" y="1144904"/>
                  <a:pt x="9893804" y="1136407"/>
                </a:cubicBezTo>
                <a:cubicBezTo>
                  <a:pt x="9912618" y="1125484"/>
                  <a:pt x="9933251" y="1099995"/>
                  <a:pt x="9947209" y="1103637"/>
                </a:cubicBezTo>
                <a:cubicBezTo>
                  <a:pt x="9987262" y="1112740"/>
                  <a:pt x="10002434" y="1093927"/>
                  <a:pt x="10013358" y="1062369"/>
                </a:cubicBezTo>
                <a:close/>
                <a:moveTo>
                  <a:pt x="9836152" y="1922910"/>
                </a:moveTo>
                <a:cubicBezTo>
                  <a:pt x="9921721" y="1939902"/>
                  <a:pt x="9853144" y="1851299"/>
                  <a:pt x="9903515" y="1843410"/>
                </a:cubicBezTo>
                <a:cubicBezTo>
                  <a:pt x="9811877" y="1820349"/>
                  <a:pt x="9725702" y="1795467"/>
                  <a:pt x="9638919" y="1777261"/>
                </a:cubicBezTo>
                <a:cubicBezTo>
                  <a:pt x="9562454" y="1761483"/>
                  <a:pt x="9561240" y="1765124"/>
                  <a:pt x="9581267" y="1844624"/>
                </a:cubicBezTo>
                <a:cubicBezTo>
                  <a:pt x="9583087" y="1852513"/>
                  <a:pt x="9584301" y="1859795"/>
                  <a:pt x="9584301" y="1861009"/>
                </a:cubicBezTo>
                <a:cubicBezTo>
                  <a:pt x="9551531" y="1884070"/>
                  <a:pt x="9522401" y="1904097"/>
                  <a:pt x="9493878" y="1924123"/>
                </a:cubicBezTo>
                <a:cubicBezTo>
                  <a:pt x="9493878" y="1930192"/>
                  <a:pt x="9494485" y="1936868"/>
                  <a:pt x="9494485" y="1942936"/>
                </a:cubicBezTo>
                <a:cubicBezTo>
                  <a:pt x="9510870" y="1946578"/>
                  <a:pt x="9526648" y="1951433"/>
                  <a:pt x="9543034" y="1953253"/>
                </a:cubicBezTo>
                <a:cubicBezTo>
                  <a:pt x="9565488" y="1955681"/>
                  <a:pt x="9590977" y="1949612"/>
                  <a:pt x="9610397" y="1958715"/>
                </a:cubicBezTo>
                <a:cubicBezTo>
                  <a:pt x="9671083" y="1987238"/>
                  <a:pt x="9686255" y="1984204"/>
                  <a:pt x="9717205" y="1926551"/>
                </a:cubicBezTo>
                <a:cubicBezTo>
                  <a:pt x="9722667" y="1915627"/>
                  <a:pt x="9726308" y="1903490"/>
                  <a:pt x="9731770" y="1888925"/>
                </a:cubicBezTo>
                <a:cubicBezTo>
                  <a:pt x="9749976" y="1893173"/>
                  <a:pt x="9765148" y="1896814"/>
                  <a:pt x="9780927" y="1900456"/>
                </a:cubicBezTo>
                <a:cubicBezTo>
                  <a:pt x="9776072" y="1930192"/>
                  <a:pt x="9771824" y="1955074"/>
                  <a:pt x="9765755" y="1989058"/>
                </a:cubicBezTo>
                <a:cubicBezTo>
                  <a:pt x="9800954" y="1981169"/>
                  <a:pt x="9827049" y="1975101"/>
                  <a:pt x="9857392" y="1968425"/>
                </a:cubicBezTo>
                <a:cubicBezTo>
                  <a:pt x="9848896" y="1950219"/>
                  <a:pt x="9843434" y="1938688"/>
                  <a:pt x="9836152" y="1922910"/>
                </a:cubicBezTo>
                <a:close/>
                <a:moveTo>
                  <a:pt x="10537085" y="1820349"/>
                </a:moveTo>
                <a:cubicBezTo>
                  <a:pt x="10558326" y="1823383"/>
                  <a:pt x="10578959" y="1823383"/>
                  <a:pt x="10597166" y="1830059"/>
                </a:cubicBezTo>
                <a:cubicBezTo>
                  <a:pt x="10614158" y="1836127"/>
                  <a:pt x="10628723" y="1849479"/>
                  <a:pt x="10643895" y="1860402"/>
                </a:cubicBezTo>
                <a:cubicBezTo>
                  <a:pt x="10660887" y="1872540"/>
                  <a:pt x="10676059" y="1888925"/>
                  <a:pt x="10694871" y="1897421"/>
                </a:cubicBezTo>
                <a:cubicBezTo>
                  <a:pt x="10710651" y="1905311"/>
                  <a:pt x="10730070" y="1905311"/>
                  <a:pt x="10748276" y="1908345"/>
                </a:cubicBezTo>
                <a:cubicBezTo>
                  <a:pt x="10749490" y="1891959"/>
                  <a:pt x="10757986" y="1869505"/>
                  <a:pt x="10750097" y="1859795"/>
                </a:cubicBezTo>
                <a:cubicBezTo>
                  <a:pt x="10730070" y="1833700"/>
                  <a:pt x="10704582" y="1810639"/>
                  <a:pt x="10665742" y="1835521"/>
                </a:cubicBezTo>
                <a:cubicBezTo>
                  <a:pt x="10653605" y="1842803"/>
                  <a:pt x="10636005" y="1840982"/>
                  <a:pt x="10620227" y="1843410"/>
                </a:cubicBezTo>
                <a:cubicBezTo>
                  <a:pt x="10616586" y="1805784"/>
                  <a:pt x="10613551" y="1774834"/>
                  <a:pt x="10610517" y="1739028"/>
                </a:cubicBezTo>
                <a:cubicBezTo>
                  <a:pt x="10585635" y="1749345"/>
                  <a:pt x="10571071" y="1755414"/>
                  <a:pt x="10554078" y="1762089"/>
                </a:cubicBezTo>
                <a:cubicBezTo>
                  <a:pt x="10538906" y="1705044"/>
                  <a:pt x="10603841" y="1738422"/>
                  <a:pt x="10609910" y="1708078"/>
                </a:cubicBezTo>
                <a:cubicBezTo>
                  <a:pt x="10565609" y="1647391"/>
                  <a:pt x="10524948" y="1637681"/>
                  <a:pt x="10391437" y="1656494"/>
                </a:cubicBezTo>
                <a:cubicBezTo>
                  <a:pt x="10378693" y="1692906"/>
                  <a:pt x="10403574" y="1729925"/>
                  <a:pt x="10427242" y="1728105"/>
                </a:cubicBezTo>
                <a:cubicBezTo>
                  <a:pt x="10501281" y="1723857"/>
                  <a:pt x="10509776" y="1783330"/>
                  <a:pt x="10537085" y="1820349"/>
                </a:cubicBezTo>
                <a:close/>
                <a:moveTo>
                  <a:pt x="574116" y="1041129"/>
                </a:moveTo>
                <a:cubicBezTo>
                  <a:pt x="557124" y="1042343"/>
                  <a:pt x="529208" y="1048411"/>
                  <a:pt x="502505" y="1045377"/>
                </a:cubicBezTo>
                <a:cubicBezTo>
                  <a:pt x="458811" y="1040522"/>
                  <a:pt x="444853" y="1057514"/>
                  <a:pt x="452135" y="1098175"/>
                </a:cubicBezTo>
                <a:cubicBezTo>
                  <a:pt x="452742" y="1103030"/>
                  <a:pt x="450315" y="1111526"/>
                  <a:pt x="447280" y="1112740"/>
                </a:cubicBezTo>
                <a:cubicBezTo>
                  <a:pt x="401158" y="1129125"/>
                  <a:pt x="421792" y="1168572"/>
                  <a:pt x="435750" y="1181923"/>
                </a:cubicBezTo>
                <a:cubicBezTo>
                  <a:pt x="459418" y="1204984"/>
                  <a:pt x="477017" y="1254747"/>
                  <a:pt x="527387" y="1229258"/>
                </a:cubicBezTo>
                <a:cubicBezTo>
                  <a:pt x="568047" y="1208625"/>
                  <a:pt x="614776" y="1228652"/>
                  <a:pt x="621452" y="1272346"/>
                </a:cubicBezTo>
                <a:cubicBezTo>
                  <a:pt x="626913" y="1308151"/>
                  <a:pt x="649974" y="1311793"/>
                  <a:pt x="668181" y="1292373"/>
                </a:cubicBezTo>
                <a:cubicBezTo>
                  <a:pt x="683959" y="1276594"/>
                  <a:pt x="690635" y="1248071"/>
                  <a:pt x="692455" y="1224403"/>
                </a:cubicBezTo>
                <a:cubicBezTo>
                  <a:pt x="693062" y="1214087"/>
                  <a:pt x="673642" y="1198308"/>
                  <a:pt x="660291" y="1192239"/>
                </a:cubicBezTo>
                <a:cubicBezTo>
                  <a:pt x="640265" y="1183136"/>
                  <a:pt x="612955" y="1185564"/>
                  <a:pt x="595963" y="1172820"/>
                </a:cubicBezTo>
                <a:cubicBezTo>
                  <a:pt x="569868" y="1154007"/>
                  <a:pt x="541345" y="1129732"/>
                  <a:pt x="531028" y="1101209"/>
                </a:cubicBezTo>
                <a:cubicBezTo>
                  <a:pt x="524959" y="1087251"/>
                  <a:pt x="560158" y="1059335"/>
                  <a:pt x="574116" y="1041129"/>
                </a:cubicBezTo>
                <a:close/>
                <a:moveTo>
                  <a:pt x="4951463" y="958595"/>
                </a:moveTo>
                <a:cubicBezTo>
                  <a:pt x="4955104" y="924610"/>
                  <a:pt x="4947215" y="916114"/>
                  <a:pt x="4913230" y="904583"/>
                </a:cubicBezTo>
                <a:cubicBezTo>
                  <a:pt x="4878638" y="893053"/>
                  <a:pt x="4857398" y="874240"/>
                  <a:pt x="4821593" y="902156"/>
                </a:cubicBezTo>
                <a:cubicBezTo>
                  <a:pt x="4813097" y="908832"/>
                  <a:pt x="4780326" y="884557"/>
                  <a:pt x="4757872" y="876061"/>
                </a:cubicBezTo>
                <a:cubicBezTo>
                  <a:pt x="4754837" y="874847"/>
                  <a:pt x="4749982" y="879095"/>
                  <a:pt x="4745127" y="881522"/>
                </a:cubicBezTo>
                <a:cubicBezTo>
                  <a:pt x="4753016" y="888805"/>
                  <a:pt x="4759692" y="894874"/>
                  <a:pt x="4762727" y="897301"/>
                </a:cubicBezTo>
                <a:cubicBezTo>
                  <a:pt x="4725101" y="941602"/>
                  <a:pt x="4651063" y="887591"/>
                  <a:pt x="4624361" y="958595"/>
                </a:cubicBezTo>
                <a:cubicBezTo>
                  <a:pt x="4682013" y="965877"/>
                  <a:pt x="4744521" y="1038095"/>
                  <a:pt x="4796711" y="944637"/>
                </a:cubicBezTo>
                <a:cubicBezTo>
                  <a:pt x="4794284" y="968305"/>
                  <a:pt x="4791856" y="991973"/>
                  <a:pt x="4788822" y="1021709"/>
                </a:cubicBezTo>
                <a:cubicBezTo>
                  <a:pt x="4826448" y="1025957"/>
                  <a:pt x="4876211" y="1032026"/>
                  <a:pt x="4938719" y="1039308"/>
                </a:cubicBezTo>
                <a:cubicBezTo>
                  <a:pt x="4899879" y="1000469"/>
                  <a:pt x="4882280" y="967091"/>
                  <a:pt x="4922940" y="928251"/>
                </a:cubicBezTo>
                <a:cubicBezTo>
                  <a:pt x="4932043" y="937961"/>
                  <a:pt x="4940539" y="947064"/>
                  <a:pt x="4951463" y="958595"/>
                </a:cubicBezTo>
                <a:close/>
                <a:moveTo>
                  <a:pt x="10050377" y="1939295"/>
                </a:moveTo>
                <a:cubicBezTo>
                  <a:pt x="10063121" y="1941723"/>
                  <a:pt x="10087396" y="1939902"/>
                  <a:pt x="10090430" y="1947185"/>
                </a:cubicBezTo>
                <a:cubicBezTo>
                  <a:pt x="10109850" y="1997555"/>
                  <a:pt x="10154758" y="1973887"/>
                  <a:pt x="10186922" y="1983597"/>
                </a:cubicBezTo>
                <a:cubicBezTo>
                  <a:pt x="10202701" y="1987845"/>
                  <a:pt x="10219693" y="1988452"/>
                  <a:pt x="10236078" y="1988452"/>
                </a:cubicBezTo>
                <a:cubicBezTo>
                  <a:pt x="10257319" y="1987845"/>
                  <a:pt x="10279166" y="1984810"/>
                  <a:pt x="10311937" y="1981169"/>
                </a:cubicBezTo>
                <a:cubicBezTo>
                  <a:pt x="10273097" y="1960536"/>
                  <a:pt x="10250643" y="1947791"/>
                  <a:pt x="10227582" y="1937475"/>
                </a:cubicBezTo>
                <a:cubicBezTo>
                  <a:pt x="10213625" y="1930799"/>
                  <a:pt x="10197846" y="1928372"/>
                  <a:pt x="10183888" y="1922303"/>
                </a:cubicBezTo>
                <a:cubicBezTo>
                  <a:pt x="10166895" y="1915020"/>
                  <a:pt x="10150510" y="1906524"/>
                  <a:pt x="10133517" y="1898635"/>
                </a:cubicBezTo>
                <a:cubicBezTo>
                  <a:pt x="10149297" y="1887105"/>
                  <a:pt x="10163861" y="1872540"/>
                  <a:pt x="10180854" y="1864043"/>
                </a:cubicBezTo>
                <a:cubicBezTo>
                  <a:pt x="10194204" y="1857368"/>
                  <a:pt x="10211197" y="1859189"/>
                  <a:pt x="10237899" y="1855547"/>
                </a:cubicBezTo>
                <a:cubicBezTo>
                  <a:pt x="10169930" y="1836127"/>
                  <a:pt x="10115919" y="1820956"/>
                  <a:pt x="10061907" y="1805177"/>
                </a:cubicBezTo>
                <a:cubicBezTo>
                  <a:pt x="10072831" y="1816101"/>
                  <a:pt x="10084361" y="1827024"/>
                  <a:pt x="10095285" y="1837948"/>
                </a:cubicBezTo>
                <a:cubicBezTo>
                  <a:pt x="10077079" y="1848872"/>
                  <a:pt x="10058873" y="1859795"/>
                  <a:pt x="10041274" y="1870719"/>
                </a:cubicBezTo>
                <a:cubicBezTo>
                  <a:pt x="10035812" y="1863437"/>
                  <a:pt x="10030350" y="1855547"/>
                  <a:pt x="10024888" y="1848265"/>
                </a:cubicBezTo>
                <a:cubicBezTo>
                  <a:pt x="10031564" y="1876181"/>
                  <a:pt x="10040060" y="1905311"/>
                  <a:pt x="10050377" y="1939295"/>
                </a:cubicBezTo>
                <a:close/>
                <a:moveTo>
                  <a:pt x="7841373" y="1916234"/>
                </a:moveTo>
                <a:cubicBezTo>
                  <a:pt x="7838946" y="1900456"/>
                  <a:pt x="7831664" y="1884677"/>
                  <a:pt x="7836518" y="1878002"/>
                </a:cubicBezTo>
                <a:cubicBezTo>
                  <a:pt x="7864435" y="1839162"/>
                  <a:pt x="7832270" y="1828238"/>
                  <a:pt x="7807996" y="1817921"/>
                </a:cubicBezTo>
                <a:cubicBezTo>
                  <a:pt x="7783721" y="1807605"/>
                  <a:pt x="7755805" y="1806391"/>
                  <a:pt x="7731530" y="1797288"/>
                </a:cubicBezTo>
                <a:cubicBezTo>
                  <a:pt x="7664775" y="1773013"/>
                  <a:pt x="7628969" y="1776654"/>
                  <a:pt x="7563427" y="1830059"/>
                </a:cubicBezTo>
                <a:cubicBezTo>
                  <a:pt x="7675091" y="1798502"/>
                  <a:pt x="7738206" y="1912593"/>
                  <a:pt x="7841373" y="1916234"/>
                </a:cubicBezTo>
                <a:close/>
                <a:moveTo>
                  <a:pt x="7252710" y="803236"/>
                </a:moveTo>
                <a:cubicBezTo>
                  <a:pt x="7258779" y="810519"/>
                  <a:pt x="7270310" y="817801"/>
                  <a:pt x="7269703" y="825084"/>
                </a:cubicBezTo>
                <a:cubicBezTo>
                  <a:pt x="7265455" y="905797"/>
                  <a:pt x="7338279" y="937354"/>
                  <a:pt x="7374691" y="991973"/>
                </a:cubicBezTo>
                <a:cubicBezTo>
                  <a:pt x="7381366" y="1001683"/>
                  <a:pt x="7398966" y="1004717"/>
                  <a:pt x="7411710" y="1008965"/>
                </a:cubicBezTo>
                <a:cubicBezTo>
                  <a:pt x="7413531" y="1009572"/>
                  <a:pt x="7422634" y="996221"/>
                  <a:pt x="7422027" y="995614"/>
                </a:cubicBezTo>
                <a:cubicBezTo>
                  <a:pt x="7412317" y="984690"/>
                  <a:pt x="7398359" y="976801"/>
                  <a:pt x="7390469" y="964663"/>
                </a:cubicBezTo>
                <a:cubicBezTo>
                  <a:pt x="7377725" y="945244"/>
                  <a:pt x="7357699" y="922183"/>
                  <a:pt x="7360733" y="903370"/>
                </a:cubicBezTo>
                <a:cubicBezTo>
                  <a:pt x="7367409" y="862709"/>
                  <a:pt x="7367409" y="836007"/>
                  <a:pt x="7301260" y="842683"/>
                </a:cubicBezTo>
                <a:cubicBezTo>
                  <a:pt x="7324321" y="828118"/>
                  <a:pt x="7335244" y="821442"/>
                  <a:pt x="7345562" y="814767"/>
                </a:cubicBezTo>
                <a:cubicBezTo>
                  <a:pt x="7316432" y="757721"/>
                  <a:pt x="7303081" y="755901"/>
                  <a:pt x="7252710" y="803236"/>
                </a:cubicBezTo>
                <a:close/>
                <a:moveTo>
                  <a:pt x="7247248" y="1802143"/>
                </a:moveTo>
                <a:cubicBezTo>
                  <a:pt x="7330390" y="1881643"/>
                  <a:pt x="7409890" y="1826418"/>
                  <a:pt x="7486962" y="1822776"/>
                </a:cubicBezTo>
                <a:cubicBezTo>
                  <a:pt x="7440840" y="1810639"/>
                  <a:pt x="7437805" y="1805177"/>
                  <a:pt x="7434771" y="1751166"/>
                </a:cubicBezTo>
                <a:cubicBezTo>
                  <a:pt x="7434164" y="1743277"/>
                  <a:pt x="7417172" y="1728105"/>
                  <a:pt x="7411710" y="1729319"/>
                </a:cubicBezTo>
                <a:cubicBezTo>
                  <a:pt x="7387435" y="1735994"/>
                  <a:pt x="7364981" y="1747525"/>
                  <a:pt x="7330390" y="1762696"/>
                </a:cubicBezTo>
                <a:cubicBezTo>
                  <a:pt x="7346168" y="1783937"/>
                  <a:pt x="7356485" y="1797895"/>
                  <a:pt x="7364374" y="1808212"/>
                </a:cubicBezTo>
                <a:cubicBezTo>
                  <a:pt x="7351630" y="1805784"/>
                  <a:pt x="7327356" y="1798502"/>
                  <a:pt x="7301867" y="1796074"/>
                </a:cubicBezTo>
                <a:cubicBezTo>
                  <a:pt x="7286695" y="1794860"/>
                  <a:pt x="7270916" y="1799715"/>
                  <a:pt x="7247248" y="1802143"/>
                </a:cubicBezTo>
                <a:close/>
                <a:moveTo>
                  <a:pt x="6708349" y="823870"/>
                </a:moveTo>
                <a:cubicBezTo>
                  <a:pt x="6678612" y="911259"/>
                  <a:pt x="6725948" y="947671"/>
                  <a:pt x="6848536" y="930679"/>
                </a:cubicBezTo>
                <a:cubicBezTo>
                  <a:pt x="6851570" y="858461"/>
                  <a:pt x="6851570" y="860282"/>
                  <a:pt x="6782387" y="851786"/>
                </a:cubicBezTo>
                <a:cubicBezTo>
                  <a:pt x="6758112" y="848145"/>
                  <a:pt x="6735051" y="834187"/>
                  <a:pt x="6708349" y="823870"/>
                </a:cubicBezTo>
                <a:close/>
                <a:moveTo>
                  <a:pt x="1785427" y="264337"/>
                </a:moveTo>
                <a:cubicBezTo>
                  <a:pt x="1881919" y="327451"/>
                  <a:pt x="1984480" y="331092"/>
                  <a:pt x="2018464" y="274653"/>
                </a:cubicBezTo>
                <a:cubicBezTo>
                  <a:pt x="1942606" y="264943"/>
                  <a:pt x="1867354" y="207898"/>
                  <a:pt x="1785427" y="264337"/>
                </a:cubicBezTo>
                <a:close/>
                <a:moveTo>
                  <a:pt x="4436838" y="696427"/>
                </a:moveTo>
                <a:cubicBezTo>
                  <a:pt x="4397998" y="753473"/>
                  <a:pt x="4341559" y="760755"/>
                  <a:pt x="4264487" y="765004"/>
                </a:cubicBezTo>
                <a:cubicBezTo>
                  <a:pt x="4291189" y="791099"/>
                  <a:pt x="4305147" y="814160"/>
                  <a:pt x="4325174" y="822049"/>
                </a:cubicBezTo>
                <a:cubicBezTo>
                  <a:pt x="4411349" y="857248"/>
                  <a:pt x="4424700" y="774713"/>
                  <a:pt x="4465361" y="729198"/>
                </a:cubicBezTo>
                <a:cubicBezTo>
                  <a:pt x="4456864" y="719488"/>
                  <a:pt x="4447761" y="709172"/>
                  <a:pt x="4436838" y="696427"/>
                </a:cubicBezTo>
                <a:close/>
                <a:moveTo>
                  <a:pt x="1035943" y="1528445"/>
                </a:moveTo>
                <a:cubicBezTo>
                  <a:pt x="1048081" y="1526624"/>
                  <a:pt x="1072962" y="1522376"/>
                  <a:pt x="1091168" y="1519342"/>
                </a:cubicBezTo>
                <a:cubicBezTo>
                  <a:pt x="1107554" y="1489605"/>
                  <a:pt x="1122726" y="1462296"/>
                  <a:pt x="1144573" y="1422243"/>
                </a:cubicBezTo>
                <a:cubicBezTo>
                  <a:pt x="1122119" y="1422243"/>
                  <a:pt x="1102092" y="1416781"/>
                  <a:pt x="1086920" y="1423457"/>
                </a:cubicBezTo>
                <a:cubicBezTo>
                  <a:pt x="1039584" y="1443483"/>
                  <a:pt x="993462" y="1468365"/>
                  <a:pt x="955836" y="1487178"/>
                </a:cubicBezTo>
                <a:cubicBezTo>
                  <a:pt x="973436" y="1495674"/>
                  <a:pt x="998317" y="1509025"/>
                  <a:pt x="1035943" y="1528445"/>
                </a:cubicBezTo>
                <a:close/>
                <a:moveTo>
                  <a:pt x="10322861" y="1061763"/>
                </a:moveTo>
                <a:cubicBezTo>
                  <a:pt x="10305262" y="1034453"/>
                  <a:pt x="10290090" y="1005324"/>
                  <a:pt x="10269456" y="980442"/>
                </a:cubicBezTo>
                <a:cubicBezTo>
                  <a:pt x="10260960" y="969518"/>
                  <a:pt x="10231224" y="959808"/>
                  <a:pt x="10229403" y="962236"/>
                </a:cubicBezTo>
                <a:cubicBezTo>
                  <a:pt x="10213625" y="985904"/>
                  <a:pt x="10185101" y="1022316"/>
                  <a:pt x="10192384" y="1034453"/>
                </a:cubicBezTo>
                <a:cubicBezTo>
                  <a:pt x="10206342" y="1056908"/>
                  <a:pt x="10241540" y="1068438"/>
                  <a:pt x="10270670" y="1078148"/>
                </a:cubicBezTo>
                <a:cubicBezTo>
                  <a:pt x="10282808" y="1081789"/>
                  <a:pt x="10299800" y="1069045"/>
                  <a:pt x="10322861" y="1061763"/>
                </a:cubicBezTo>
                <a:close/>
                <a:moveTo>
                  <a:pt x="1221645" y="1492640"/>
                </a:moveTo>
                <a:cubicBezTo>
                  <a:pt x="1260485" y="1501136"/>
                  <a:pt x="1289008" y="1519949"/>
                  <a:pt x="1320565" y="1480502"/>
                </a:cubicBezTo>
                <a:cubicBezTo>
                  <a:pt x="1343626" y="1451979"/>
                  <a:pt x="1382465" y="1436201"/>
                  <a:pt x="1412809" y="1413140"/>
                </a:cubicBezTo>
                <a:cubicBezTo>
                  <a:pt x="1418878" y="1408892"/>
                  <a:pt x="1422519" y="1396754"/>
                  <a:pt x="1421912" y="1388865"/>
                </a:cubicBezTo>
                <a:cubicBezTo>
                  <a:pt x="1421305" y="1382796"/>
                  <a:pt x="1410988" y="1371873"/>
                  <a:pt x="1406740" y="1372479"/>
                </a:cubicBezTo>
                <a:cubicBezTo>
                  <a:pt x="1388534" y="1374907"/>
                  <a:pt x="1367901" y="1377334"/>
                  <a:pt x="1353336" y="1387044"/>
                </a:cubicBezTo>
                <a:cubicBezTo>
                  <a:pt x="1310855" y="1419208"/>
                  <a:pt x="1270195" y="1453800"/>
                  <a:pt x="1221645" y="1492640"/>
                </a:cubicBezTo>
                <a:close/>
                <a:moveTo>
                  <a:pt x="6379426" y="718275"/>
                </a:moveTo>
                <a:cubicBezTo>
                  <a:pt x="6401273" y="724343"/>
                  <a:pt x="6413410" y="727378"/>
                  <a:pt x="6424334" y="731626"/>
                </a:cubicBezTo>
                <a:cubicBezTo>
                  <a:pt x="6448609" y="741336"/>
                  <a:pt x="6477739" y="746191"/>
                  <a:pt x="6494731" y="763183"/>
                </a:cubicBezTo>
                <a:cubicBezTo>
                  <a:pt x="6523254" y="790492"/>
                  <a:pt x="6540853" y="785637"/>
                  <a:pt x="6564521" y="757114"/>
                </a:cubicBezTo>
                <a:cubicBezTo>
                  <a:pt x="6545101" y="746191"/>
                  <a:pt x="6528715" y="737088"/>
                  <a:pt x="6522040" y="733446"/>
                </a:cubicBezTo>
                <a:cubicBezTo>
                  <a:pt x="6526895" y="707958"/>
                  <a:pt x="6537818" y="686717"/>
                  <a:pt x="6531750" y="673973"/>
                </a:cubicBezTo>
                <a:cubicBezTo>
                  <a:pt x="6516578" y="644237"/>
                  <a:pt x="6502014" y="666691"/>
                  <a:pt x="6483808" y="677614"/>
                </a:cubicBezTo>
                <a:cubicBezTo>
                  <a:pt x="6456498" y="695214"/>
                  <a:pt x="6423121" y="702496"/>
                  <a:pt x="6379426" y="718275"/>
                </a:cubicBezTo>
                <a:close/>
                <a:moveTo>
                  <a:pt x="4668662" y="1178281"/>
                </a:moveTo>
                <a:cubicBezTo>
                  <a:pt x="4668055" y="1181923"/>
                  <a:pt x="4666841" y="1184957"/>
                  <a:pt x="4666234" y="1188598"/>
                </a:cubicBezTo>
                <a:cubicBezTo>
                  <a:pt x="4730563" y="1177068"/>
                  <a:pt x="4795497" y="1166144"/>
                  <a:pt x="4864074" y="1154007"/>
                </a:cubicBezTo>
                <a:cubicBezTo>
                  <a:pt x="4864074" y="1147938"/>
                  <a:pt x="4864074" y="1138835"/>
                  <a:pt x="4864074" y="1129125"/>
                </a:cubicBezTo>
                <a:cubicBezTo>
                  <a:pt x="4863467" y="1116381"/>
                  <a:pt x="4862860" y="1103030"/>
                  <a:pt x="4862253" y="1090285"/>
                </a:cubicBezTo>
                <a:cubicBezTo>
                  <a:pt x="4848295" y="1093927"/>
                  <a:pt x="4833123" y="1095140"/>
                  <a:pt x="4820379" y="1101816"/>
                </a:cubicBezTo>
                <a:cubicBezTo>
                  <a:pt x="4769402" y="1126091"/>
                  <a:pt x="4719032" y="1152186"/>
                  <a:pt x="4668662" y="1178281"/>
                </a:cubicBezTo>
                <a:close/>
                <a:moveTo>
                  <a:pt x="7292157" y="1613407"/>
                </a:moveTo>
                <a:cubicBezTo>
                  <a:pt x="7255745" y="1582456"/>
                  <a:pt x="7219939" y="1551506"/>
                  <a:pt x="7183527" y="1520556"/>
                </a:cubicBezTo>
                <a:cubicBezTo>
                  <a:pt x="7162287" y="1598842"/>
                  <a:pt x="7200520" y="1641323"/>
                  <a:pt x="7292157" y="1613407"/>
                </a:cubicBezTo>
                <a:close/>
                <a:moveTo>
                  <a:pt x="4403460" y="1044770"/>
                </a:moveTo>
                <a:cubicBezTo>
                  <a:pt x="4399819" y="1029598"/>
                  <a:pt x="4393143" y="1015034"/>
                  <a:pt x="4393143" y="999862"/>
                </a:cubicBezTo>
                <a:cubicBezTo>
                  <a:pt x="4393750" y="942209"/>
                  <a:pt x="4394357" y="942209"/>
                  <a:pt x="4337311" y="962236"/>
                </a:cubicBezTo>
                <a:cubicBezTo>
                  <a:pt x="4326995" y="965877"/>
                  <a:pt x="4316071" y="969518"/>
                  <a:pt x="4306361" y="973160"/>
                </a:cubicBezTo>
                <a:cubicBezTo>
                  <a:pt x="4317285" y="990759"/>
                  <a:pt x="4326388" y="1005931"/>
                  <a:pt x="4328815" y="1009572"/>
                </a:cubicBezTo>
                <a:cubicBezTo>
                  <a:pt x="4359159" y="1024137"/>
                  <a:pt x="4377971" y="1033240"/>
                  <a:pt x="4403460" y="1044770"/>
                </a:cubicBezTo>
                <a:close/>
                <a:moveTo>
                  <a:pt x="2220552" y="600542"/>
                </a:moveTo>
                <a:cubicBezTo>
                  <a:pt x="2214483" y="510725"/>
                  <a:pt x="2146514" y="501016"/>
                  <a:pt x="2080972" y="522256"/>
                </a:cubicBezTo>
                <a:cubicBezTo>
                  <a:pt x="2125273" y="546531"/>
                  <a:pt x="2168968" y="571412"/>
                  <a:pt x="2220552" y="600542"/>
                </a:cubicBezTo>
                <a:close/>
                <a:moveTo>
                  <a:pt x="4692937" y="579302"/>
                </a:moveTo>
                <a:cubicBezTo>
                  <a:pt x="4740272" y="602363"/>
                  <a:pt x="4751196" y="658195"/>
                  <a:pt x="4814310" y="645450"/>
                </a:cubicBezTo>
                <a:cubicBezTo>
                  <a:pt x="4800353" y="615714"/>
                  <a:pt x="4788215" y="589618"/>
                  <a:pt x="4776685" y="564130"/>
                </a:cubicBezTo>
                <a:cubicBezTo>
                  <a:pt x="4751803" y="568985"/>
                  <a:pt x="4729956" y="572626"/>
                  <a:pt x="4692937" y="579302"/>
                </a:cubicBezTo>
                <a:close/>
                <a:moveTo>
                  <a:pt x="9260233" y="1120629"/>
                </a:moveTo>
                <a:cubicBezTo>
                  <a:pt x="9260840" y="1127304"/>
                  <a:pt x="9260840" y="1134587"/>
                  <a:pt x="9261447" y="1141262"/>
                </a:cubicBezTo>
                <a:cubicBezTo>
                  <a:pt x="9295431" y="1147331"/>
                  <a:pt x="9328809" y="1155827"/>
                  <a:pt x="9362794" y="1158862"/>
                </a:cubicBezTo>
                <a:cubicBezTo>
                  <a:pt x="9371290" y="1159468"/>
                  <a:pt x="9384034" y="1147331"/>
                  <a:pt x="9389496" y="1138228"/>
                </a:cubicBezTo>
                <a:cubicBezTo>
                  <a:pt x="9391317" y="1135194"/>
                  <a:pt x="9379180" y="1115774"/>
                  <a:pt x="9373111" y="1115774"/>
                </a:cubicBezTo>
                <a:cubicBezTo>
                  <a:pt x="9335485" y="1115167"/>
                  <a:pt x="9297859" y="1118201"/>
                  <a:pt x="9260233" y="1120629"/>
                </a:cubicBezTo>
                <a:close/>
                <a:moveTo>
                  <a:pt x="8837245" y="1587311"/>
                </a:moveTo>
                <a:cubicBezTo>
                  <a:pt x="8840280" y="1656494"/>
                  <a:pt x="8891863" y="1647391"/>
                  <a:pt x="8934344" y="1656494"/>
                </a:cubicBezTo>
                <a:cubicBezTo>
                  <a:pt x="8920387" y="1603090"/>
                  <a:pt x="8893684" y="1583670"/>
                  <a:pt x="8837245" y="1587311"/>
                </a:cubicBezTo>
                <a:close/>
                <a:moveTo>
                  <a:pt x="4399819" y="1157041"/>
                </a:moveTo>
                <a:cubicBezTo>
                  <a:pt x="4450796" y="1162503"/>
                  <a:pt x="4492670" y="1167358"/>
                  <a:pt x="4535151" y="1172213"/>
                </a:cubicBezTo>
                <a:cubicBezTo>
                  <a:pt x="4519372" y="1143690"/>
                  <a:pt x="4499952" y="1110919"/>
                  <a:pt x="4477498" y="1109705"/>
                </a:cubicBezTo>
                <a:cubicBezTo>
                  <a:pt x="4455044" y="1107885"/>
                  <a:pt x="4430769" y="1137014"/>
                  <a:pt x="4399819" y="1157041"/>
                </a:cubicBezTo>
                <a:close/>
                <a:moveTo>
                  <a:pt x="5033390" y="902763"/>
                </a:moveTo>
                <a:cubicBezTo>
                  <a:pt x="5028535" y="899122"/>
                  <a:pt x="5024287" y="895480"/>
                  <a:pt x="5019432" y="891839"/>
                </a:cubicBezTo>
                <a:cubicBezTo>
                  <a:pt x="5001833" y="908832"/>
                  <a:pt x="4976345" y="922790"/>
                  <a:pt x="4968455" y="944030"/>
                </a:cubicBezTo>
                <a:cubicBezTo>
                  <a:pt x="4964207" y="954954"/>
                  <a:pt x="4989089" y="977408"/>
                  <a:pt x="5000619" y="995007"/>
                </a:cubicBezTo>
                <a:cubicBezTo>
                  <a:pt x="5005474" y="993793"/>
                  <a:pt x="5010936" y="991973"/>
                  <a:pt x="5015791" y="990759"/>
                </a:cubicBezTo>
                <a:cubicBezTo>
                  <a:pt x="5021860" y="961022"/>
                  <a:pt x="5027928" y="931893"/>
                  <a:pt x="5033390" y="902763"/>
                </a:cubicBezTo>
                <a:close/>
                <a:moveTo>
                  <a:pt x="3845747" y="628458"/>
                </a:moveTo>
                <a:cubicBezTo>
                  <a:pt x="3775350" y="669118"/>
                  <a:pt x="3775350" y="676401"/>
                  <a:pt x="3845747" y="738908"/>
                </a:cubicBezTo>
                <a:cubicBezTo>
                  <a:pt x="3845747" y="701282"/>
                  <a:pt x="3845747" y="667905"/>
                  <a:pt x="3845747" y="628458"/>
                </a:cubicBezTo>
                <a:close/>
                <a:moveTo>
                  <a:pt x="7060333" y="630279"/>
                </a:moveTo>
                <a:cubicBezTo>
                  <a:pt x="7062153" y="624817"/>
                  <a:pt x="7063368" y="618748"/>
                  <a:pt x="7065188" y="613286"/>
                </a:cubicBezTo>
                <a:cubicBezTo>
                  <a:pt x="7030596" y="589618"/>
                  <a:pt x="6989936" y="590832"/>
                  <a:pt x="6948669" y="596294"/>
                </a:cubicBezTo>
                <a:cubicBezTo>
                  <a:pt x="6938959" y="597508"/>
                  <a:pt x="6930463" y="606611"/>
                  <a:pt x="6920753" y="612073"/>
                </a:cubicBezTo>
                <a:cubicBezTo>
                  <a:pt x="6922573" y="615107"/>
                  <a:pt x="6923788" y="618141"/>
                  <a:pt x="6925608" y="621176"/>
                </a:cubicBezTo>
                <a:cubicBezTo>
                  <a:pt x="6970516" y="624210"/>
                  <a:pt x="7015425" y="627244"/>
                  <a:pt x="7060333" y="630279"/>
                </a:cubicBezTo>
                <a:close/>
                <a:moveTo>
                  <a:pt x="7217512" y="773500"/>
                </a:moveTo>
                <a:cubicBezTo>
                  <a:pt x="7181707" y="768645"/>
                  <a:pt x="7148936" y="763790"/>
                  <a:pt x="7116165" y="758935"/>
                </a:cubicBezTo>
                <a:cubicBezTo>
                  <a:pt x="7114344" y="765004"/>
                  <a:pt x="7112524" y="770465"/>
                  <a:pt x="7110703" y="776534"/>
                </a:cubicBezTo>
                <a:cubicBezTo>
                  <a:pt x="7133764" y="792919"/>
                  <a:pt x="7156825" y="809305"/>
                  <a:pt x="7181707" y="826904"/>
                </a:cubicBezTo>
                <a:cubicBezTo>
                  <a:pt x="7193237" y="809912"/>
                  <a:pt x="7204161" y="793526"/>
                  <a:pt x="7217512" y="773500"/>
                </a:cubicBezTo>
                <a:close/>
                <a:moveTo>
                  <a:pt x="9353084" y="998041"/>
                </a:moveTo>
                <a:cubicBezTo>
                  <a:pt x="9313031" y="998041"/>
                  <a:pt x="9276619" y="998041"/>
                  <a:pt x="9231103" y="998041"/>
                </a:cubicBezTo>
                <a:cubicBezTo>
                  <a:pt x="9314852" y="1044163"/>
                  <a:pt x="9339733" y="1042950"/>
                  <a:pt x="9353084" y="998041"/>
                </a:cubicBezTo>
                <a:close/>
                <a:moveTo>
                  <a:pt x="5614164" y="1172213"/>
                </a:moveTo>
                <a:cubicBezTo>
                  <a:pt x="5611130" y="1175247"/>
                  <a:pt x="5608702" y="1178888"/>
                  <a:pt x="5605668" y="1181923"/>
                </a:cubicBezTo>
                <a:cubicBezTo>
                  <a:pt x="5623267" y="1214694"/>
                  <a:pt x="5640866" y="1247465"/>
                  <a:pt x="5659072" y="1280842"/>
                </a:cubicBezTo>
                <a:cubicBezTo>
                  <a:pt x="5673030" y="1263850"/>
                  <a:pt x="5683954" y="1249285"/>
                  <a:pt x="5691843" y="1240182"/>
                </a:cubicBezTo>
                <a:cubicBezTo>
                  <a:pt x="5665748" y="1217121"/>
                  <a:pt x="5639652" y="1194667"/>
                  <a:pt x="5614164" y="1172213"/>
                </a:cubicBezTo>
                <a:close/>
                <a:moveTo>
                  <a:pt x="7008749" y="937354"/>
                </a:moveTo>
                <a:cubicBezTo>
                  <a:pt x="7040306" y="948278"/>
                  <a:pt x="7071863" y="959202"/>
                  <a:pt x="7103421" y="969518"/>
                </a:cubicBezTo>
                <a:cubicBezTo>
                  <a:pt x="7071863" y="913686"/>
                  <a:pt x="7051230" y="906404"/>
                  <a:pt x="7008749" y="937354"/>
                </a:cubicBezTo>
                <a:close/>
                <a:moveTo>
                  <a:pt x="5585641" y="1312399"/>
                </a:moveTo>
                <a:cubicBezTo>
                  <a:pt x="5588069" y="1316041"/>
                  <a:pt x="5591710" y="1329999"/>
                  <a:pt x="5598992" y="1332426"/>
                </a:cubicBezTo>
                <a:cubicBezTo>
                  <a:pt x="5642687" y="1346384"/>
                  <a:pt x="5706408" y="1325751"/>
                  <a:pt x="5720366" y="1292980"/>
                </a:cubicBezTo>
                <a:cubicBezTo>
                  <a:pt x="5677278" y="1299048"/>
                  <a:pt x="5634798" y="1305117"/>
                  <a:pt x="5585641" y="1312399"/>
                </a:cubicBezTo>
                <a:close/>
                <a:moveTo>
                  <a:pt x="1861892" y="364470"/>
                </a:moveTo>
                <a:cubicBezTo>
                  <a:pt x="1862499" y="371146"/>
                  <a:pt x="1863106" y="377821"/>
                  <a:pt x="1863106" y="383890"/>
                </a:cubicBezTo>
                <a:cubicBezTo>
                  <a:pt x="1906194" y="376607"/>
                  <a:pt x="1949888" y="369325"/>
                  <a:pt x="1992976" y="362042"/>
                </a:cubicBezTo>
                <a:cubicBezTo>
                  <a:pt x="1992369" y="357188"/>
                  <a:pt x="1991762" y="351726"/>
                  <a:pt x="1991155" y="346871"/>
                </a:cubicBezTo>
                <a:cubicBezTo>
                  <a:pt x="1948067" y="352939"/>
                  <a:pt x="1904980" y="359008"/>
                  <a:pt x="1861892" y="364470"/>
                </a:cubicBezTo>
                <a:close/>
                <a:moveTo>
                  <a:pt x="5509176" y="1323930"/>
                </a:moveTo>
                <a:cubicBezTo>
                  <a:pt x="5511603" y="1319682"/>
                  <a:pt x="5514030" y="1314827"/>
                  <a:pt x="5516458" y="1310579"/>
                </a:cubicBezTo>
                <a:cubicBezTo>
                  <a:pt x="5498252" y="1298441"/>
                  <a:pt x="5480653" y="1283877"/>
                  <a:pt x="5461233" y="1275380"/>
                </a:cubicBezTo>
                <a:cubicBezTo>
                  <a:pt x="5456985" y="1273560"/>
                  <a:pt x="5443634" y="1292980"/>
                  <a:pt x="5426641" y="1309972"/>
                </a:cubicBezTo>
                <a:cubicBezTo>
                  <a:pt x="5462447" y="1316041"/>
                  <a:pt x="5485508" y="1320289"/>
                  <a:pt x="5509176" y="1323930"/>
                </a:cubicBezTo>
                <a:close/>
                <a:moveTo>
                  <a:pt x="10344101" y="1897421"/>
                </a:moveTo>
                <a:cubicBezTo>
                  <a:pt x="10341674" y="1904097"/>
                  <a:pt x="10339853" y="1910166"/>
                  <a:pt x="10337426" y="1916841"/>
                </a:cubicBezTo>
                <a:cubicBezTo>
                  <a:pt x="10360487" y="1925337"/>
                  <a:pt x="10383548" y="1933833"/>
                  <a:pt x="10406609" y="1942936"/>
                </a:cubicBezTo>
                <a:cubicBezTo>
                  <a:pt x="10408429" y="1939295"/>
                  <a:pt x="10410250" y="1935654"/>
                  <a:pt x="10411464" y="1931406"/>
                </a:cubicBezTo>
                <a:cubicBezTo>
                  <a:pt x="10403574" y="1917448"/>
                  <a:pt x="10395685" y="1903490"/>
                  <a:pt x="10387189" y="1888318"/>
                </a:cubicBezTo>
                <a:cubicBezTo>
                  <a:pt x="10372624" y="1891353"/>
                  <a:pt x="10358059" y="1894387"/>
                  <a:pt x="10344101" y="1897421"/>
                </a:cubicBezTo>
                <a:close/>
                <a:moveTo>
                  <a:pt x="4653490" y="1299655"/>
                </a:moveTo>
                <a:cubicBezTo>
                  <a:pt x="4652883" y="1293586"/>
                  <a:pt x="4652276" y="1286911"/>
                  <a:pt x="4651670" y="1280842"/>
                </a:cubicBezTo>
                <a:cubicBezTo>
                  <a:pt x="4616471" y="1245644"/>
                  <a:pt x="4596444" y="1285090"/>
                  <a:pt x="4570349" y="1294193"/>
                </a:cubicBezTo>
                <a:cubicBezTo>
                  <a:pt x="4571563" y="1300869"/>
                  <a:pt x="4572777" y="1306938"/>
                  <a:pt x="4573990" y="1313613"/>
                </a:cubicBezTo>
                <a:cubicBezTo>
                  <a:pt x="4600692" y="1308758"/>
                  <a:pt x="4626788" y="1303903"/>
                  <a:pt x="4653490" y="1299655"/>
                </a:cubicBezTo>
                <a:close/>
                <a:moveTo>
                  <a:pt x="8236445" y="707351"/>
                </a:moveTo>
                <a:cubicBezTo>
                  <a:pt x="8237659" y="702496"/>
                  <a:pt x="8238266" y="697034"/>
                  <a:pt x="8239479" y="692179"/>
                </a:cubicBezTo>
                <a:cubicBezTo>
                  <a:pt x="8196392" y="689145"/>
                  <a:pt x="8153911" y="686111"/>
                  <a:pt x="8110823" y="683076"/>
                </a:cubicBezTo>
                <a:cubicBezTo>
                  <a:pt x="8110217" y="689145"/>
                  <a:pt x="8110217" y="695214"/>
                  <a:pt x="8109609" y="701282"/>
                </a:cubicBezTo>
                <a:cubicBezTo>
                  <a:pt x="8152090" y="703103"/>
                  <a:pt x="8194571" y="705530"/>
                  <a:pt x="8236445" y="707351"/>
                </a:cubicBezTo>
                <a:close/>
                <a:moveTo>
                  <a:pt x="10052198" y="1753593"/>
                </a:moveTo>
                <a:cubicBezTo>
                  <a:pt x="10052804" y="1746311"/>
                  <a:pt x="10054018" y="1735994"/>
                  <a:pt x="10054624" y="1725677"/>
                </a:cubicBezTo>
                <a:cubicBezTo>
                  <a:pt x="10016392" y="1723250"/>
                  <a:pt x="9981193" y="1720822"/>
                  <a:pt x="9945388" y="1719002"/>
                </a:cubicBezTo>
                <a:cubicBezTo>
                  <a:pt x="9944781" y="1721429"/>
                  <a:pt x="9944175" y="1723250"/>
                  <a:pt x="9943568" y="1725677"/>
                </a:cubicBezTo>
                <a:cubicBezTo>
                  <a:pt x="9978766" y="1734780"/>
                  <a:pt x="10013965" y="1743883"/>
                  <a:pt x="10052198" y="1753593"/>
                </a:cubicBezTo>
                <a:close/>
              </a:path>
            </a:pathLst>
          </a:custGeom>
          <a:solidFill>
            <a:srgbClr val="000000"/>
          </a:solidFill>
          <a:ln w="606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D96AE3AE-9BD1-81F4-8570-4BEC489387D2}"/>
              </a:ext>
            </a:extLst>
          </p:cNvPr>
          <p:cNvSpPr txBox="1"/>
          <p:nvPr/>
        </p:nvSpPr>
        <p:spPr>
          <a:xfrm>
            <a:off x="1971334" y="1356502"/>
            <a:ext cx="2140330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600" dirty="0">
                <a:gradFill flip="none" rotWithShape="1">
                  <a:gsLst>
                    <a:gs pos="54000">
                      <a:srgbClr val="E40000">
                        <a:alpha val="24000"/>
                      </a:srgbClr>
                    </a:gs>
                    <a:gs pos="85000">
                      <a:srgbClr val="FF0000">
                        <a:alpha val="0"/>
                      </a:srgbClr>
                    </a:gs>
                    <a:gs pos="0">
                      <a:srgbClr val="C00000"/>
                    </a:gs>
                  </a:gsLst>
                  <a:lin ang="5400000" scaled="1"/>
                  <a:tileRect/>
                </a:gradFill>
                <a:latin typeface="微米有行" pitchFamily="2" charset="-128"/>
                <a:ea typeface="微米有行" pitchFamily="2" charset="-128"/>
              </a:rPr>
              <a:t>2024</a:t>
            </a:r>
            <a:endParaRPr lang="zh-CN" altLang="en-US" sz="6600" dirty="0">
              <a:gradFill flip="none" rotWithShape="1">
                <a:gsLst>
                  <a:gs pos="54000">
                    <a:srgbClr val="E40000">
                      <a:alpha val="24000"/>
                    </a:srgbClr>
                  </a:gs>
                  <a:gs pos="85000">
                    <a:srgbClr val="FF0000">
                      <a:alpha val="0"/>
                    </a:srgbClr>
                  </a:gs>
                  <a:gs pos="0">
                    <a:srgbClr val="C00000"/>
                  </a:gs>
                </a:gsLst>
                <a:lin ang="5400000" scaled="1"/>
                <a:tileRect/>
              </a:gradFill>
              <a:latin typeface="微米有行" pitchFamily="2" charset="-128"/>
              <a:ea typeface="微米有行" pitchFamily="2" charset="-128"/>
            </a:endParaRPr>
          </a:p>
        </p:txBody>
      </p:sp>
      <p:sp>
        <p:nvSpPr>
          <p:cNvPr id="5" name="图形 11">
            <a:extLst>
              <a:ext uri="{FF2B5EF4-FFF2-40B4-BE49-F238E27FC236}">
                <a16:creationId xmlns:a16="http://schemas.microsoft.com/office/drawing/2014/main" id="{1109EA89-7309-69B9-CBAA-5568540DA93D}"/>
              </a:ext>
            </a:extLst>
          </p:cNvPr>
          <p:cNvSpPr/>
          <p:nvPr/>
        </p:nvSpPr>
        <p:spPr>
          <a:xfrm>
            <a:off x="1024771" y="4107187"/>
            <a:ext cx="5080133" cy="45719"/>
          </a:xfrm>
          <a:custGeom>
            <a:avLst/>
            <a:gdLst>
              <a:gd name="connsiteX0" fmla="*/ 3054997 w 12185931"/>
              <a:gd name="connsiteY0" fmla="*/ 643023 h 2275759"/>
              <a:gd name="connsiteX1" fmla="*/ 3187901 w 12185931"/>
              <a:gd name="connsiteY1" fmla="*/ 645450 h 2275759"/>
              <a:gd name="connsiteX2" fmla="*/ 3105974 w 12185931"/>
              <a:gd name="connsiteY2" fmla="*/ 588405 h 2275759"/>
              <a:gd name="connsiteX3" fmla="*/ 3141172 w 12185931"/>
              <a:gd name="connsiteY3" fmla="*/ 539855 h 2275759"/>
              <a:gd name="connsiteX4" fmla="*/ 3252229 w 12185931"/>
              <a:gd name="connsiteY4" fmla="*/ 537428 h 2275759"/>
              <a:gd name="connsiteX5" fmla="*/ 3274683 w 12185931"/>
              <a:gd name="connsiteY5" fmla="*/ 571412 h 2275759"/>
              <a:gd name="connsiteX6" fmla="*/ 3400305 w 12185931"/>
              <a:gd name="connsiteY6" fmla="*/ 564737 h 2275759"/>
              <a:gd name="connsiteX7" fmla="*/ 3454316 w 12185931"/>
              <a:gd name="connsiteY7" fmla="*/ 658801 h 2275759"/>
              <a:gd name="connsiteX8" fmla="*/ 3592683 w 12185931"/>
              <a:gd name="connsiteY8" fmla="*/ 658801 h 2275759"/>
              <a:gd name="connsiteX9" fmla="*/ 3541099 w 12185931"/>
              <a:gd name="connsiteY9" fmla="*/ 616321 h 2275759"/>
              <a:gd name="connsiteX10" fmla="*/ 3632736 w 12185931"/>
              <a:gd name="connsiteY10" fmla="*/ 548351 h 2275759"/>
              <a:gd name="connsiteX11" fmla="*/ 3741973 w 12185931"/>
              <a:gd name="connsiteY11" fmla="*/ 568378 h 2275759"/>
              <a:gd name="connsiteX12" fmla="*/ 3785060 w 12185931"/>
              <a:gd name="connsiteY12" fmla="*/ 629065 h 2275759"/>
              <a:gd name="connsiteX13" fmla="*/ 3810549 w 12185931"/>
              <a:gd name="connsiteY13" fmla="*/ 559275 h 2275759"/>
              <a:gd name="connsiteX14" fmla="*/ 3893083 w 12185931"/>
              <a:gd name="connsiteY14" fmla="*/ 635134 h 2275759"/>
              <a:gd name="connsiteX15" fmla="*/ 3906434 w 12185931"/>
              <a:gd name="connsiteY15" fmla="*/ 547138 h 2275759"/>
              <a:gd name="connsiteX16" fmla="*/ 3993217 w 12185931"/>
              <a:gd name="connsiteY16" fmla="*/ 612073 h 2275759"/>
              <a:gd name="connsiteX17" fmla="*/ 3997464 w 12185931"/>
              <a:gd name="connsiteY17" fmla="*/ 646664 h 2275759"/>
              <a:gd name="connsiteX18" fmla="*/ 3966514 w 12185931"/>
              <a:gd name="connsiteY18" fmla="*/ 640595 h 2275759"/>
              <a:gd name="connsiteX19" fmla="*/ 3920392 w 12185931"/>
              <a:gd name="connsiteY19" fmla="*/ 618748 h 2275759"/>
              <a:gd name="connsiteX20" fmla="*/ 4111556 w 12185931"/>
              <a:gd name="connsiteY20" fmla="*/ 688538 h 2275759"/>
              <a:gd name="connsiteX21" fmla="*/ 4080605 w 12185931"/>
              <a:gd name="connsiteY21" fmla="*/ 636954 h 2275759"/>
              <a:gd name="connsiteX22" fmla="*/ 4196518 w 12185931"/>
              <a:gd name="connsiteY22" fmla="*/ 749832 h 2275759"/>
              <a:gd name="connsiteX23" fmla="*/ 4267521 w 12185931"/>
              <a:gd name="connsiteY23" fmla="*/ 670939 h 2275759"/>
              <a:gd name="connsiteX24" fmla="*/ 4297258 w 12185931"/>
              <a:gd name="connsiteY24" fmla="*/ 660622 h 2275759"/>
              <a:gd name="connsiteX25" fmla="*/ 4282693 w 12185931"/>
              <a:gd name="connsiteY25" fmla="*/ 632099 h 2275759"/>
              <a:gd name="connsiteX26" fmla="*/ 4191662 w 12185931"/>
              <a:gd name="connsiteY26" fmla="*/ 601149 h 2275759"/>
              <a:gd name="connsiteX27" fmla="*/ 4084854 w 12185931"/>
              <a:gd name="connsiteY27" fmla="*/ 612073 h 2275759"/>
              <a:gd name="connsiteX28" fmla="*/ 4081213 w 12185931"/>
              <a:gd name="connsiteY28" fmla="*/ 448825 h 2275759"/>
              <a:gd name="connsiteX29" fmla="*/ 4151003 w 12185931"/>
              <a:gd name="connsiteY29" fmla="*/ 493126 h 2275759"/>
              <a:gd name="connsiteX30" fmla="*/ 4245674 w 12185931"/>
              <a:gd name="connsiteY30" fmla="*/ 555634 h 2275759"/>
              <a:gd name="connsiteX31" fmla="*/ 4347021 w 12185931"/>
              <a:gd name="connsiteY31" fmla="*/ 585977 h 2275759"/>
              <a:gd name="connsiteX32" fmla="*/ 4367048 w 12185931"/>
              <a:gd name="connsiteY32" fmla="*/ 588405 h 2275759"/>
              <a:gd name="connsiteX33" fmla="*/ 4247495 w 12185931"/>
              <a:gd name="connsiteY33" fmla="*/ 521649 h 2275759"/>
              <a:gd name="connsiteX34" fmla="*/ 4205014 w 12185931"/>
              <a:gd name="connsiteY34" fmla="*/ 473706 h 2275759"/>
              <a:gd name="connsiteX35" fmla="*/ 4259632 w 12185931"/>
              <a:gd name="connsiteY35" fmla="*/ 443970 h 2275759"/>
              <a:gd name="connsiteX36" fmla="*/ 4389502 w 12185931"/>
              <a:gd name="connsiteY36" fmla="*/ 463390 h 2275759"/>
              <a:gd name="connsiteX37" fmla="*/ 4428342 w 12185931"/>
              <a:gd name="connsiteY37" fmla="*/ 522863 h 2275759"/>
              <a:gd name="connsiteX38" fmla="*/ 4404067 w 12185931"/>
              <a:gd name="connsiteY38" fmla="*/ 542889 h 2275759"/>
              <a:gd name="connsiteX39" fmla="*/ 4445941 w 12185931"/>
              <a:gd name="connsiteY39" fmla="*/ 576267 h 2275759"/>
              <a:gd name="connsiteX40" fmla="*/ 4470822 w 12185931"/>
              <a:gd name="connsiteY40" fmla="*/ 599935 h 2275759"/>
              <a:gd name="connsiteX41" fmla="*/ 4433197 w 12185931"/>
              <a:gd name="connsiteY41" fmla="*/ 614500 h 2275759"/>
              <a:gd name="connsiteX42" fmla="*/ 4462933 w 12185931"/>
              <a:gd name="connsiteY42" fmla="*/ 655767 h 2275759"/>
              <a:gd name="connsiteX43" fmla="*/ 4358552 w 12185931"/>
              <a:gd name="connsiteY43" fmla="*/ 632706 h 2275759"/>
              <a:gd name="connsiteX44" fmla="*/ 4385254 w 12185931"/>
              <a:gd name="connsiteY44" fmla="*/ 670939 h 2275759"/>
              <a:gd name="connsiteX45" fmla="*/ 4562460 w 12185931"/>
              <a:gd name="connsiteY45" fmla="*/ 657588 h 2275759"/>
              <a:gd name="connsiteX46" fmla="*/ 4562460 w 12185931"/>
              <a:gd name="connsiteY46" fmla="*/ 639989 h 2275759"/>
              <a:gd name="connsiteX47" fmla="*/ 4529689 w 12185931"/>
              <a:gd name="connsiteY47" fmla="*/ 629065 h 2275759"/>
              <a:gd name="connsiteX48" fmla="*/ 4559425 w 12185931"/>
              <a:gd name="connsiteY48" fmla="*/ 590225 h 2275759"/>
              <a:gd name="connsiteX49" fmla="*/ 4712357 w 12185931"/>
              <a:gd name="connsiteY49" fmla="*/ 683076 h 2275759"/>
              <a:gd name="connsiteX50" fmla="*/ 4723887 w 12185931"/>
              <a:gd name="connsiteY50" fmla="*/ 737088 h 2275759"/>
              <a:gd name="connsiteX51" fmla="*/ 4797925 w 12185931"/>
              <a:gd name="connsiteY51" fmla="*/ 763183 h 2275759"/>
              <a:gd name="connsiteX52" fmla="*/ 4712357 w 12185931"/>
              <a:gd name="connsiteY52" fmla="*/ 683683 h 2275759"/>
              <a:gd name="connsiteX53" fmla="*/ 4712357 w 12185931"/>
              <a:gd name="connsiteY53" fmla="*/ 632706 h 2275759"/>
              <a:gd name="connsiteX54" fmla="*/ 4675337 w 12185931"/>
              <a:gd name="connsiteY54" fmla="*/ 578695 h 2275759"/>
              <a:gd name="connsiteX55" fmla="*/ 4672910 w 12185931"/>
              <a:gd name="connsiteY55" fmla="*/ 587191 h 2275759"/>
              <a:gd name="connsiteX56" fmla="*/ 4560032 w 12185931"/>
              <a:gd name="connsiteY56" fmla="*/ 525290 h 2275759"/>
              <a:gd name="connsiteX57" fmla="*/ 4691116 w 12185931"/>
              <a:gd name="connsiteY57" fmla="*/ 503443 h 2275759"/>
              <a:gd name="connsiteX58" fmla="*/ 4768795 w 12185931"/>
              <a:gd name="connsiteY58" fmla="*/ 514367 h 2275759"/>
              <a:gd name="connsiteX59" fmla="*/ 4826448 w 12185931"/>
              <a:gd name="connsiteY59" fmla="*/ 551386 h 2275759"/>
              <a:gd name="connsiteX60" fmla="*/ 4991516 w 12185931"/>
              <a:gd name="connsiteY60" fmla="*/ 641202 h 2275759"/>
              <a:gd name="connsiteX61" fmla="*/ 5231836 w 12185931"/>
              <a:gd name="connsiteY61" fmla="*/ 653340 h 2275759"/>
              <a:gd name="connsiteX62" fmla="*/ 5307088 w 12185931"/>
              <a:gd name="connsiteY62" fmla="*/ 664263 h 2275759"/>
              <a:gd name="connsiteX63" fmla="*/ 5313157 w 12185931"/>
              <a:gd name="connsiteY63" fmla="*/ 643023 h 2275759"/>
              <a:gd name="connsiteX64" fmla="*/ 5220913 w 12185931"/>
              <a:gd name="connsiteY64" fmla="*/ 609038 h 2275759"/>
              <a:gd name="connsiteX65" fmla="*/ 5208168 w 12185931"/>
              <a:gd name="connsiteY65" fmla="*/ 619962 h 2275759"/>
              <a:gd name="connsiteX66" fmla="*/ 5208168 w 12185931"/>
              <a:gd name="connsiteY66" fmla="*/ 536821 h 2275759"/>
              <a:gd name="connsiteX67" fmla="*/ 5223340 w 12185931"/>
              <a:gd name="connsiteY67" fmla="*/ 529538 h 2275759"/>
              <a:gd name="connsiteX68" fmla="*/ 5293130 w 12185931"/>
              <a:gd name="connsiteY68" fmla="*/ 594473 h 2275759"/>
              <a:gd name="connsiteX69" fmla="*/ 5284634 w 12185931"/>
              <a:gd name="connsiteY69" fmla="*/ 517401 h 2275759"/>
              <a:gd name="connsiteX70" fmla="*/ 5330149 w 12185931"/>
              <a:gd name="connsiteY70" fmla="*/ 555634 h 2275759"/>
              <a:gd name="connsiteX71" fmla="*/ 5314370 w 12185931"/>
              <a:gd name="connsiteY71" fmla="*/ 577481 h 2275759"/>
              <a:gd name="connsiteX72" fmla="*/ 5449095 w 12185931"/>
              <a:gd name="connsiteY72" fmla="*/ 607824 h 2275759"/>
              <a:gd name="connsiteX73" fmla="*/ 5457592 w 12185931"/>
              <a:gd name="connsiteY73" fmla="*/ 485844 h 2275759"/>
              <a:gd name="connsiteX74" fmla="*/ 5470336 w 12185931"/>
              <a:gd name="connsiteY74" fmla="*/ 488271 h 2275759"/>
              <a:gd name="connsiteX75" fmla="*/ 5490970 w 12185931"/>
              <a:gd name="connsiteY75" fmla="*/ 602363 h 2275759"/>
              <a:gd name="connsiteX76" fmla="*/ 5509176 w 12185931"/>
              <a:gd name="connsiteY76" fmla="*/ 587191 h 2275759"/>
              <a:gd name="connsiteX77" fmla="*/ 5570469 w 12185931"/>
              <a:gd name="connsiteY77" fmla="*/ 602363 h 2275759"/>
              <a:gd name="connsiteX78" fmla="*/ 5604454 w 12185931"/>
              <a:gd name="connsiteY78" fmla="*/ 657588 h 2275759"/>
              <a:gd name="connsiteX79" fmla="*/ 5632370 w 12185931"/>
              <a:gd name="connsiteY79" fmla="*/ 647878 h 2275759"/>
              <a:gd name="connsiteX80" fmla="*/ 5703374 w 12185931"/>
              <a:gd name="connsiteY80" fmla="*/ 670332 h 2275759"/>
              <a:gd name="connsiteX81" fmla="*/ 5736751 w 12185931"/>
              <a:gd name="connsiteY81" fmla="*/ 692786 h 2275759"/>
              <a:gd name="connsiteX82" fmla="*/ 5752530 w 12185931"/>
              <a:gd name="connsiteY82" fmla="*/ 651519 h 2275759"/>
              <a:gd name="connsiteX83" fmla="*/ 5744034 w 12185931"/>
              <a:gd name="connsiteY83" fmla="*/ 630279 h 2275759"/>
              <a:gd name="connsiteX84" fmla="*/ 5663927 w 12185931"/>
              <a:gd name="connsiteY84" fmla="*/ 630279 h 2275759"/>
              <a:gd name="connsiteX85" fmla="*/ 5685774 w 12185931"/>
              <a:gd name="connsiteY85" fmla="*/ 604183 h 2275759"/>
              <a:gd name="connsiteX86" fmla="*/ 5773164 w 12185931"/>
              <a:gd name="connsiteY86" fmla="*/ 553813 h 2275759"/>
              <a:gd name="connsiteX87" fmla="*/ 5788942 w 12185931"/>
              <a:gd name="connsiteY87" fmla="*/ 506477 h 2275759"/>
              <a:gd name="connsiteX88" fmla="*/ 5813824 w 12185931"/>
              <a:gd name="connsiteY88" fmla="*/ 519828 h 2275759"/>
              <a:gd name="connsiteX89" fmla="*/ 5876331 w 12185931"/>
              <a:gd name="connsiteY89" fmla="*/ 583550 h 2275759"/>
              <a:gd name="connsiteX90" fmla="*/ 5938839 w 12185931"/>
              <a:gd name="connsiteY90" fmla="*/ 633313 h 2275759"/>
              <a:gd name="connsiteX91" fmla="*/ 5938839 w 12185931"/>
              <a:gd name="connsiteY91" fmla="*/ 632706 h 2275759"/>
              <a:gd name="connsiteX92" fmla="*/ 5887255 w 12185931"/>
              <a:gd name="connsiteY92" fmla="*/ 667905 h 2275759"/>
              <a:gd name="connsiteX93" fmla="*/ 5926701 w 12185931"/>
              <a:gd name="connsiteY93" fmla="*/ 715240 h 2275759"/>
              <a:gd name="connsiteX94" fmla="*/ 5941873 w 12185931"/>
              <a:gd name="connsiteY94" fmla="*/ 706137 h 2275759"/>
              <a:gd name="connsiteX95" fmla="*/ 5946121 w 12185931"/>
              <a:gd name="connsiteY95" fmla="*/ 673366 h 2275759"/>
              <a:gd name="connsiteX96" fmla="*/ 6025621 w 12185931"/>
              <a:gd name="connsiteY96" fmla="*/ 714633 h 2275759"/>
              <a:gd name="connsiteX97" fmla="*/ 6168235 w 12185931"/>
              <a:gd name="connsiteY97" fmla="*/ 724950 h 2275759"/>
              <a:gd name="connsiteX98" fmla="*/ 6144568 w 12185931"/>
              <a:gd name="connsiteY98" fmla="*/ 661836 h 2275759"/>
              <a:gd name="connsiteX99" fmla="*/ 6154277 w 12185931"/>
              <a:gd name="connsiteY99" fmla="*/ 656981 h 2275759"/>
              <a:gd name="connsiteX100" fmla="*/ 6191903 w 12185931"/>
              <a:gd name="connsiteY100" fmla="*/ 714633 h 2275759"/>
              <a:gd name="connsiteX101" fmla="*/ 6296892 w 12185931"/>
              <a:gd name="connsiteY101" fmla="*/ 707351 h 2275759"/>
              <a:gd name="connsiteX102" fmla="*/ 6312063 w 12185931"/>
              <a:gd name="connsiteY102" fmla="*/ 602363 h 2275759"/>
              <a:gd name="connsiteX103" fmla="*/ 6352723 w 12185931"/>
              <a:gd name="connsiteY103" fmla="*/ 609645 h 2275759"/>
              <a:gd name="connsiteX104" fmla="*/ 6488055 w 12185931"/>
              <a:gd name="connsiteY104" fmla="*/ 613286 h 2275759"/>
              <a:gd name="connsiteX105" fmla="*/ 6524467 w 12185931"/>
              <a:gd name="connsiteY105" fmla="*/ 621176 h 2275759"/>
              <a:gd name="connsiteX106" fmla="*/ 6598505 w 12185931"/>
              <a:gd name="connsiteY106" fmla="*/ 641809 h 2275759"/>
              <a:gd name="connsiteX107" fmla="*/ 6653731 w 12185931"/>
              <a:gd name="connsiteY107" fmla="*/ 699462 h 2275759"/>
              <a:gd name="connsiteX108" fmla="*/ 6580907 w 12185931"/>
              <a:gd name="connsiteY108" fmla="*/ 707958 h 2275759"/>
              <a:gd name="connsiteX109" fmla="*/ 6650089 w 12185931"/>
              <a:gd name="connsiteY109" fmla="*/ 769252 h 2275759"/>
              <a:gd name="connsiteX110" fmla="*/ 6655551 w 12185931"/>
              <a:gd name="connsiteY110" fmla="*/ 729805 h 2275759"/>
              <a:gd name="connsiteX111" fmla="*/ 6805448 w 12185931"/>
              <a:gd name="connsiteY111" fmla="*/ 662443 h 2275759"/>
              <a:gd name="connsiteX112" fmla="*/ 6747796 w 12185931"/>
              <a:gd name="connsiteY112" fmla="*/ 652126 h 2275759"/>
              <a:gd name="connsiteX113" fmla="*/ 6712597 w 12185931"/>
              <a:gd name="connsiteY113" fmla="*/ 582336 h 2275759"/>
              <a:gd name="connsiteX114" fmla="*/ 6716238 w 12185931"/>
              <a:gd name="connsiteY114" fmla="*/ 520435 h 2275759"/>
              <a:gd name="connsiteX115" fmla="*/ 6634917 w 12185931"/>
              <a:gd name="connsiteY115" fmla="*/ 439722 h 2275759"/>
              <a:gd name="connsiteX116" fmla="*/ 6716845 w 12185931"/>
              <a:gd name="connsiteY116" fmla="*/ 435474 h 2275759"/>
              <a:gd name="connsiteX117" fmla="*/ 6726555 w 12185931"/>
              <a:gd name="connsiteY117" fmla="*/ 515580 h 2275759"/>
              <a:gd name="connsiteX118" fmla="*/ 6877058 w 12185931"/>
              <a:gd name="connsiteY118" fmla="*/ 579302 h 2275759"/>
              <a:gd name="connsiteX119" fmla="*/ 6844287 w 12185931"/>
              <a:gd name="connsiteY119" fmla="*/ 535000 h 2275759"/>
              <a:gd name="connsiteX120" fmla="*/ 6915898 w 12185931"/>
              <a:gd name="connsiteY120" fmla="*/ 535000 h 2275759"/>
              <a:gd name="connsiteX121" fmla="*/ 7053050 w 12185931"/>
              <a:gd name="connsiteY121" fmla="*/ 546531 h 2275759"/>
              <a:gd name="connsiteX122" fmla="*/ 7201127 w 12185931"/>
              <a:gd name="connsiteY122" fmla="*/ 636954 h 2275759"/>
              <a:gd name="connsiteX123" fmla="*/ 7185955 w 12185931"/>
              <a:gd name="connsiteY123" fmla="*/ 676401 h 2275759"/>
              <a:gd name="connsiteX124" fmla="*/ 7087035 w 12185931"/>
              <a:gd name="connsiteY124" fmla="*/ 583550 h 2275759"/>
              <a:gd name="connsiteX125" fmla="*/ 7077325 w 12185931"/>
              <a:gd name="connsiteY125" fmla="*/ 660622 h 2275759"/>
              <a:gd name="connsiteX126" fmla="*/ 7010569 w 12185931"/>
              <a:gd name="connsiteY126" fmla="*/ 653340 h 2275759"/>
              <a:gd name="connsiteX127" fmla="*/ 7244214 w 12185931"/>
              <a:gd name="connsiteY127" fmla="*/ 677008 h 2275759"/>
              <a:gd name="connsiteX128" fmla="*/ 7199913 w 12185931"/>
              <a:gd name="connsiteY128" fmla="*/ 636954 h 2275759"/>
              <a:gd name="connsiteX129" fmla="*/ 7343134 w 12185931"/>
              <a:gd name="connsiteY129" fmla="*/ 657588 h 2275759"/>
              <a:gd name="connsiteX130" fmla="*/ 7377119 w 12185931"/>
              <a:gd name="connsiteY130" fmla="*/ 663050 h 2275759"/>
              <a:gd name="connsiteX131" fmla="*/ 7340100 w 12185931"/>
              <a:gd name="connsiteY131" fmla="*/ 602363 h 2275759"/>
              <a:gd name="connsiteX132" fmla="*/ 7281840 w 12185931"/>
              <a:gd name="connsiteY132" fmla="*/ 584157 h 2275759"/>
              <a:gd name="connsiteX133" fmla="*/ 7285481 w 12185931"/>
              <a:gd name="connsiteY133" fmla="*/ 565950 h 2275759"/>
              <a:gd name="connsiteX134" fmla="*/ 7318859 w 12185931"/>
              <a:gd name="connsiteY134" fmla="*/ 565950 h 2275759"/>
              <a:gd name="connsiteX135" fmla="*/ 7443874 w 12185931"/>
              <a:gd name="connsiteY135" fmla="*/ 575054 h 2275759"/>
              <a:gd name="connsiteX136" fmla="*/ 7558573 w 12185931"/>
              <a:gd name="connsiteY136" fmla="*/ 604183 h 2275759"/>
              <a:gd name="connsiteX137" fmla="*/ 7672057 w 12185931"/>
              <a:gd name="connsiteY137" fmla="*/ 633313 h 2275759"/>
              <a:gd name="connsiteX138" fmla="*/ 7718786 w 12185931"/>
              <a:gd name="connsiteY138" fmla="*/ 650305 h 2275759"/>
              <a:gd name="connsiteX139" fmla="*/ 7670237 w 12185931"/>
              <a:gd name="connsiteY139" fmla="*/ 596294 h 2275759"/>
              <a:gd name="connsiteX140" fmla="*/ 7802534 w 12185931"/>
              <a:gd name="connsiteY140" fmla="*/ 616321 h 2275759"/>
              <a:gd name="connsiteX141" fmla="*/ 7911163 w 12185931"/>
              <a:gd name="connsiteY141" fmla="*/ 669725 h 2275759"/>
              <a:gd name="connsiteX142" fmla="*/ 7979740 w 12185931"/>
              <a:gd name="connsiteY142" fmla="*/ 653340 h 2275759"/>
              <a:gd name="connsiteX143" fmla="*/ 8063487 w 12185931"/>
              <a:gd name="connsiteY143" fmla="*/ 647878 h 2275759"/>
              <a:gd name="connsiteX144" fmla="*/ 8072590 w 12185931"/>
              <a:gd name="connsiteY144" fmla="*/ 652126 h 2275759"/>
              <a:gd name="connsiteX145" fmla="*/ 8290457 w 12185931"/>
              <a:gd name="connsiteY145" fmla="*/ 665477 h 2275759"/>
              <a:gd name="connsiteX146" fmla="*/ 8386342 w 12185931"/>
              <a:gd name="connsiteY146" fmla="*/ 665477 h 2275759"/>
              <a:gd name="connsiteX147" fmla="*/ 8388162 w 12185931"/>
              <a:gd name="connsiteY147" fmla="*/ 683683 h 2275759"/>
              <a:gd name="connsiteX148" fmla="*/ 8311697 w 12185931"/>
              <a:gd name="connsiteY148" fmla="*/ 694607 h 2275759"/>
              <a:gd name="connsiteX149" fmla="*/ 8517425 w 12185931"/>
              <a:gd name="connsiteY149" fmla="*/ 672759 h 2275759"/>
              <a:gd name="connsiteX150" fmla="*/ 8668536 w 12185931"/>
              <a:gd name="connsiteY150" fmla="*/ 657588 h 2275759"/>
              <a:gd name="connsiteX151" fmla="*/ 8703127 w 12185931"/>
              <a:gd name="connsiteY151" fmla="*/ 657588 h 2275759"/>
              <a:gd name="connsiteX152" fmla="*/ 8707375 w 12185931"/>
              <a:gd name="connsiteY152" fmla="*/ 642416 h 2275759"/>
              <a:gd name="connsiteX153" fmla="*/ 8656399 w 12185931"/>
              <a:gd name="connsiteY153" fmla="*/ 612073 h 2275759"/>
              <a:gd name="connsiteX154" fmla="*/ 8799013 w 12185931"/>
              <a:gd name="connsiteY154" fmla="*/ 605397 h 2275759"/>
              <a:gd name="connsiteX155" fmla="*/ 8761993 w 12185931"/>
              <a:gd name="connsiteY155" fmla="*/ 671546 h 2275759"/>
              <a:gd name="connsiteX156" fmla="*/ 8729830 w 12185931"/>
              <a:gd name="connsiteY156" fmla="*/ 674580 h 2275759"/>
              <a:gd name="connsiteX157" fmla="*/ 8729830 w 12185931"/>
              <a:gd name="connsiteY157" fmla="*/ 683683 h 2275759"/>
              <a:gd name="connsiteX158" fmla="*/ 8797192 w 12185931"/>
              <a:gd name="connsiteY158" fmla="*/ 688538 h 2275759"/>
              <a:gd name="connsiteX159" fmla="*/ 8956799 w 12185931"/>
              <a:gd name="connsiteY159" fmla="*/ 715240 h 2275759"/>
              <a:gd name="connsiteX160" fmla="*/ 8955585 w 12185931"/>
              <a:gd name="connsiteY160" fmla="*/ 714027 h 2275759"/>
              <a:gd name="connsiteX161" fmla="*/ 9037512 w 12185931"/>
              <a:gd name="connsiteY161" fmla="*/ 683076 h 2275759"/>
              <a:gd name="connsiteX162" fmla="*/ 9036299 w 12185931"/>
              <a:gd name="connsiteY162" fmla="*/ 684897 h 2275759"/>
              <a:gd name="connsiteX163" fmla="*/ 9072711 w 12185931"/>
              <a:gd name="connsiteY163" fmla="*/ 718881 h 2275759"/>
              <a:gd name="connsiteX164" fmla="*/ 9187409 w 12185931"/>
              <a:gd name="connsiteY164" fmla="*/ 728591 h 2275759"/>
              <a:gd name="connsiteX165" fmla="*/ 9123080 w 12185931"/>
              <a:gd name="connsiteY165" fmla="*/ 686111 h 2275759"/>
              <a:gd name="connsiteX166" fmla="*/ 9049649 w 12185931"/>
              <a:gd name="connsiteY166" fmla="*/ 663656 h 2275759"/>
              <a:gd name="connsiteX167" fmla="*/ 9054505 w 12185931"/>
              <a:gd name="connsiteY167" fmla="*/ 650912 h 2275759"/>
              <a:gd name="connsiteX168" fmla="*/ 9178306 w 12185931"/>
              <a:gd name="connsiteY168" fmla="*/ 601756 h 2275759"/>
              <a:gd name="connsiteX169" fmla="*/ 9229890 w 12185931"/>
              <a:gd name="connsiteY169" fmla="*/ 616321 h 2275759"/>
              <a:gd name="connsiteX170" fmla="*/ 9299072 w 12185931"/>
              <a:gd name="connsiteY170" fmla="*/ 660015 h 2275759"/>
              <a:gd name="connsiteX171" fmla="*/ 9317886 w 12185931"/>
              <a:gd name="connsiteY171" fmla="*/ 599328 h 2275759"/>
              <a:gd name="connsiteX172" fmla="*/ 9340947 w 12185931"/>
              <a:gd name="connsiteY172" fmla="*/ 651519 h 2275759"/>
              <a:gd name="connsiteX173" fmla="*/ 9385855 w 12185931"/>
              <a:gd name="connsiteY173" fmla="*/ 611466 h 2275759"/>
              <a:gd name="connsiteX174" fmla="*/ 9416805 w 12185931"/>
              <a:gd name="connsiteY174" fmla="*/ 626637 h 2275759"/>
              <a:gd name="connsiteX175" fmla="*/ 9429549 w 12185931"/>
              <a:gd name="connsiteY175" fmla="*/ 658195 h 2275759"/>
              <a:gd name="connsiteX176" fmla="*/ 9487809 w 12185931"/>
              <a:gd name="connsiteY176" fmla="*/ 649698 h 2275759"/>
              <a:gd name="connsiteX177" fmla="*/ 9533324 w 12185931"/>
              <a:gd name="connsiteY177" fmla="*/ 612679 h 2275759"/>
              <a:gd name="connsiteX178" fmla="*/ 9660767 w 12185931"/>
              <a:gd name="connsiteY178" fmla="*/ 653340 h 2275759"/>
              <a:gd name="connsiteX179" fmla="*/ 9740267 w 12185931"/>
              <a:gd name="connsiteY179" fmla="*/ 604183 h 2275759"/>
              <a:gd name="connsiteX180" fmla="*/ 9929003 w 12185931"/>
              <a:gd name="connsiteY180" fmla="*/ 613893 h 2275759"/>
              <a:gd name="connsiteX181" fmla="*/ 9984834 w 12185931"/>
              <a:gd name="connsiteY181" fmla="*/ 677614 h 2275759"/>
              <a:gd name="connsiteX182" fmla="*/ 10186315 w 12185931"/>
              <a:gd name="connsiteY182" fmla="*/ 630279 h 2275759"/>
              <a:gd name="connsiteX183" fmla="*/ 10506135 w 12185931"/>
              <a:gd name="connsiteY183" fmla="*/ 626031 h 2275759"/>
              <a:gd name="connsiteX184" fmla="*/ 10768303 w 12185931"/>
              <a:gd name="connsiteY184" fmla="*/ 638775 h 2275759"/>
              <a:gd name="connsiteX185" fmla="*/ 10783475 w 12185931"/>
              <a:gd name="connsiteY185" fmla="*/ 639989 h 2275759"/>
              <a:gd name="connsiteX186" fmla="*/ 11167622 w 12185931"/>
              <a:gd name="connsiteY186" fmla="*/ 626637 h 2275759"/>
              <a:gd name="connsiteX187" fmla="*/ 11397626 w 12185931"/>
              <a:gd name="connsiteY187" fmla="*/ 624210 h 2275759"/>
              <a:gd name="connsiteX188" fmla="*/ 11407336 w 12185931"/>
              <a:gd name="connsiteY188" fmla="*/ 624210 h 2275759"/>
              <a:gd name="connsiteX189" fmla="*/ 11532958 w 12185931"/>
              <a:gd name="connsiteY189" fmla="*/ 587798 h 2275759"/>
              <a:gd name="connsiteX190" fmla="*/ 11511110 w 12185931"/>
              <a:gd name="connsiteY190" fmla="*/ 550172 h 2275759"/>
              <a:gd name="connsiteX191" fmla="*/ 11477732 w 12185931"/>
              <a:gd name="connsiteY191" fmla="*/ 544103 h 2275759"/>
              <a:gd name="connsiteX192" fmla="*/ 11400660 w 12185931"/>
              <a:gd name="connsiteY192" fmla="*/ 556241 h 2275759"/>
              <a:gd name="connsiteX193" fmla="*/ 11327836 w 12185931"/>
              <a:gd name="connsiteY193" fmla="*/ 570805 h 2275759"/>
              <a:gd name="connsiteX194" fmla="*/ 11290817 w 12185931"/>
              <a:gd name="connsiteY194" fmla="*/ 561096 h 2275759"/>
              <a:gd name="connsiteX195" fmla="*/ 11251977 w 12185931"/>
              <a:gd name="connsiteY195" fmla="*/ 579909 h 2275759"/>
              <a:gd name="connsiteX196" fmla="*/ 11191291 w 12185931"/>
              <a:gd name="connsiteY196" fmla="*/ 507691 h 2275759"/>
              <a:gd name="connsiteX197" fmla="*/ 11397019 w 12185931"/>
              <a:gd name="connsiteY197" fmla="*/ 501622 h 2275759"/>
              <a:gd name="connsiteX198" fmla="*/ 11466203 w 12185931"/>
              <a:gd name="connsiteY198" fmla="*/ 480382 h 2275759"/>
              <a:gd name="connsiteX199" fmla="*/ 11480160 w 12185931"/>
              <a:gd name="connsiteY199" fmla="*/ 477348 h 2275759"/>
              <a:gd name="connsiteX200" fmla="*/ 11653118 w 12185931"/>
              <a:gd name="connsiteY200" fmla="*/ 474313 h 2275759"/>
              <a:gd name="connsiteX201" fmla="*/ 11682854 w 12185931"/>
              <a:gd name="connsiteY201" fmla="*/ 485237 h 2275759"/>
              <a:gd name="connsiteX202" fmla="*/ 11679213 w 12185931"/>
              <a:gd name="connsiteY202" fmla="*/ 514973 h 2275759"/>
              <a:gd name="connsiteX203" fmla="*/ 11625202 w 12185931"/>
              <a:gd name="connsiteY203" fmla="*/ 553813 h 2275759"/>
              <a:gd name="connsiteX204" fmla="*/ 11564515 w 12185931"/>
              <a:gd name="connsiteY204" fmla="*/ 578088 h 2275759"/>
              <a:gd name="connsiteX205" fmla="*/ 11569370 w 12185931"/>
              <a:gd name="connsiteY205" fmla="*/ 591439 h 2275759"/>
              <a:gd name="connsiteX206" fmla="*/ 11685282 w 12185931"/>
              <a:gd name="connsiteY206" fmla="*/ 590225 h 2275759"/>
              <a:gd name="connsiteX207" fmla="*/ 11798160 w 12185931"/>
              <a:gd name="connsiteY207" fmla="*/ 563523 h 2275759"/>
              <a:gd name="connsiteX208" fmla="*/ 11699240 w 12185931"/>
              <a:gd name="connsiteY208" fmla="*/ 487664 h 2275759"/>
              <a:gd name="connsiteX209" fmla="*/ 11799373 w 12185931"/>
              <a:gd name="connsiteY209" fmla="*/ 467638 h 2275759"/>
              <a:gd name="connsiteX210" fmla="*/ 11824862 w 12185931"/>
              <a:gd name="connsiteY210" fmla="*/ 437294 h 2275759"/>
              <a:gd name="connsiteX211" fmla="*/ 11822434 w 12185931"/>
              <a:gd name="connsiteY211" fmla="*/ 386924 h 2275759"/>
              <a:gd name="connsiteX212" fmla="*/ 11982648 w 12185931"/>
              <a:gd name="connsiteY212" fmla="*/ 366291 h 2275759"/>
              <a:gd name="connsiteX213" fmla="*/ 12191411 w 12185931"/>
              <a:gd name="connsiteY213" fmla="*/ 420302 h 2275759"/>
              <a:gd name="connsiteX214" fmla="*/ 12102808 w 12185931"/>
              <a:gd name="connsiteY214" fmla="*/ 432439 h 2275759"/>
              <a:gd name="connsiteX215" fmla="*/ 12092491 w 12185931"/>
              <a:gd name="connsiteY215" fmla="*/ 511939 h 2275759"/>
              <a:gd name="connsiteX216" fmla="*/ 12079140 w 12185931"/>
              <a:gd name="connsiteY216" fmla="*/ 510725 h 2275759"/>
              <a:gd name="connsiteX217" fmla="*/ 12083995 w 12185931"/>
              <a:gd name="connsiteY217" fmla="*/ 448218 h 2275759"/>
              <a:gd name="connsiteX218" fmla="*/ 12033018 w 12185931"/>
              <a:gd name="connsiteY218" fmla="*/ 455500 h 2275759"/>
              <a:gd name="connsiteX219" fmla="*/ 12036659 w 12185931"/>
              <a:gd name="connsiteY219" fmla="*/ 490092 h 2275759"/>
              <a:gd name="connsiteX220" fmla="*/ 11995392 w 12185931"/>
              <a:gd name="connsiteY220" fmla="*/ 474313 h 2275759"/>
              <a:gd name="connsiteX221" fmla="*/ 11986289 w 12185931"/>
              <a:gd name="connsiteY221" fmla="*/ 484630 h 2275759"/>
              <a:gd name="connsiteX222" fmla="*/ 12020274 w 12185931"/>
              <a:gd name="connsiteY222" fmla="*/ 513760 h 2275759"/>
              <a:gd name="connsiteX223" fmla="*/ 11927423 w 12185931"/>
              <a:gd name="connsiteY223" fmla="*/ 575660 h 2275759"/>
              <a:gd name="connsiteX224" fmla="*/ 11698026 w 12185931"/>
              <a:gd name="connsiteY224" fmla="*/ 660622 h 2275759"/>
              <a:gd name="connsiteX225" fmla="*/ 11768423 w 12185931"/>
              <a:gd name="connsiteY225" fmla="*/ 678221 h 2275759"/>
              <a:gd name="connsiteX226" fmla="*/ 11767816 w 12185931"/>
              <a:gd name="connsiteY226" fmla="*/ 697641 h 2275759"/>
              <a:gd name="connsiteX227" fmla="*/ 11597893 w 12185931"/>
              <a:gd name="connsiteY227" fmla="*/ 703103 h 2275759"/>
              <a:gd name="connsiteX228" fmla="*/ 11564515 w 12185931"/>
              <a:gd name="connsiteY228" fmla="*/ 677614 h 2275759"/>
              <a:gd name="connsiteX229" fmla="*/ 11529316 w 12185931"/>
              <a:gd name="connsiteY229" fmla="*/ 670332 h 2275759"/>
              <a:gd name="connsiteX230" fmla="*/ 11519607 w 12185931"/>
              <a:gd name="connsiteY230" fmla="*/ 689145 h 2275759"/>
              <a:gd name="connsiteX231" fmla="*/ 11570584 w 12185931"/>
              <a:gd name="connsiteY231" fmla="*/ 702496 h 2275759"/>
              <a:gd name="connsiteX232" fmla="*/ 11449817 w 12185931"/>
              <a:gd name="connsiteY232" fmla="*/ 731019 h 2275759"/>
              <a:gd name="connsiteX233" fmla="*/ 11330870 w 12185931"/>
              <a:gd name="connsiteY233" fmla="*/ 727985 h 2275759"/>
              <a:gd name="connsiteX234" fmla="*/ 11241054 w 12185931"/>
              <a:gd name="connsiteY234" fmla="*/ 693393 h 2275759"/>
              <a:gd name="connsiteX235" fmla="*/ 11254405 w 12185931"/>
              <a:gd name="connsiteY235" fmla="*/ 741336 h 2275759"/>
              <a:gd name="connsiteX236" fmla="*/ 11226489 w 12185931"/>
              <a:gd name="connsiteY236" fmla="*/ 717668 h 2275759"/>
              <a:gd name="connsiteX237" fmla="*/ 11180367 w 12185931"/>
              <a:gd name="connsiteY237" fmla="*/ 697641 h 2275759"/>
              <a:gd name="connsiteX238" fmla="*/ 11157913 w 12185931"/>
              <a:gd name="connsiteY238" fmla="*/ 731019 h 2275759"/>
              <a:gd name="connsiteX239" fmla="*/ 11105722 w 12185931"/>
              <a:gd name="connsiteY239" fmla="*/ 796561 h 2275759"/>
              <a:gd name="connsiteX240" fmla="*/ 11101474 w 12185931"/>
              <a:gd name="connsiteY240" fmla="*/ 846931 h 2275759"/>
              <a:gd name="connsiteX241" fmla="*/ 11092371 w 12185931"/>
              <a:gd name="connsiteY241" fmla="*/ 932499 h 2275759"/>
              <a:gd name="connsiteX242" fmla="*/ 11030470 w 12185931"/>
              <a:gd name="connsiteY242" fmla="*/ 927038 h 2275759"/>
              <a:gd name="connsiteX243" fmla="*/ 11098439 w 12185931"/>
              <a:gd name="connsiteY243" fmla="*/ 747404 h 2275759"/>
              <a:gd name="connsiteX244" fmla="*/ 10989810 w 12185931"/>
              <a:gd name="connsiteY244" fmla="*/ 700069 h 2275759"/>
              <a:gd name="connsiteX245" fmla="*/ 10964321 w 12185931"/>
              <a:gd name="connsiteY245" fmla="*/ 719488 h 2275759"/>
              <a:gd name="connsiteX246" fmla="*/ 10884215 w 12185931"/>
              <a:gd name="connsiteY246" fmla="*/ 742549 h 2275759"/>
              <a:gd name="connsiteX247" fmla="*/ 10843554 w 12185931"/>
              <a:gd name="connsiteY247" fmla="*/ 745584 h 2275759"/>
              <a:gd name="connsiteX248" fmla="*/ 10819279 w 12185931"/>
              <a:gd name="connsiteY248" fmla="*/ 724343 h 2275759"/>
              <a:gd name="connsiteX249" fmla="*/ 10774372 w 12185931"/>
              <a:gd name="connsiteY249" fmla="*/ 692786 h 2275759"/>
              <a:gd name="connsiteX250" fmla="*/ 10713685 w 12185931"/>
              <a:gd name="connsiteY250" fmla="*/ 714027 h 2275759"/>
              <a:gd name="connsiteX251" fmla="*/ 10660887 w 12185931"/>
              <a:gd name="connsiteY251" fmla="*/ 751046 h 2275759"/>
              <a:gd name="connsiteX252" fmla="*/ 10546188 w 12185931"/>
              <a:gd name="connsiteY252" fmla="*/ 759542 h 2275759"/>
              <a:gd name="connsiteX253" fmla="*/ 10514632 w 12185931"/>
              <a:gd name="connsiteY253" fmla="*/ 716454 h 2275759"/>
              <a:gd name="connsiteX254" fmla="*/ 10402361 w 12185931"/>
              <a:gd name="connsiteY254" fmla="*/ 752866 h 2275759"/>
              <a:gd name="connsiteX255" fmla="*/ 10290090 w 12185931"/>
              <a:gd name="connsiteY255" fmla="*/ 752866 h 2275759"/>
              <a:gd name="connsiteX256" fmla="*/ 10227582 w 12185931"/>
              <a:gd name="connsiteY256" fmla="*/ 747404 h 2275759"/>
              <a:gd name="connsiteX257" fmla="*/ 10177819 w 12185931"/>
              <a:gd name="connsiteY257" fmla="*/ 728591 h 2275759"/>
              <a:gd name="connsiteX258" fmla="*/ 10177819 w 12185931"/>
              <a:gd name="connsiteY258" fmla="*/ 714633 h 2275759"/>
              <a:gd name="connsiteX259" fmla="*/ 10225762 w 12185931"/>
              <a:gd name="connsiteY259" fmla="*/ 705530 h 2275759"/>
              <a:gd name="connsiteX260" fmla="*/ 10355025 w 12185931"/>
              <a:gd name="connsiteY260" fmla="*/ 700069 h 2275759"/>
              <a:gd name="connsiteX261" fmla="*/ 10402361 w 12185931"/>
              <a:gd name="connsiteY261" fmla="*/ 673973 h 2275759"/>
              <a:gd name="connsiteX262" fmla="*/ 10395079 w 12185931"/>
              <a:gd name="connsiteY262" fmla="*/ 664263 h 2275759"/>
              <a:gd name="connsiteX263" fmla="*/ 10325895 w 12185931"/>
              <a:gd name="connsiteY263" fmla="*/ 664263 h 2275759"/>
              <a:gd name="connsiteX264" fmla="*/ 10328930 w 12185931"/>
              <a:gd name="connsiteY264" fmla="*/ 670939 h 2275759"/>
              <a:gd name="connsiteX265" fmla="*/ 10268850 w 12185931"/>
              <a:gd name="connsiteY265" fmla="*/ 690966 h 2275759"/>
              <a:gd name="connsiteX266" fmla="*/ 10150510 w 12185931"/>
              <a:gd name="connsiteY266" fmla="*/ 675187 h 2275759"/>
              <a:gd name="connsiteX267" fmla="*/ 10104995 w 12185931"/>
              <a:gd name="connsiteY267" fmla="*/ 680649 h 2275759"/>
              <a:gd name="connsiteX268" fmla="*/ 10128056 w 12185931"/>
              <a:gd name="connsiteY268" fmla="*/ 735874 h 2275759"/>
              <a:gd name="connsiteX269" fmla="*/ 10061301 w 12185931"/>
              <a:gd name="connsiteY269" fmla="*/ 739515 h 2275759"/>
              <a:gd name="connsiteX270" fmla="*/ 10052804 w 12185931"/>
              <a:gd name="connsiteY270" fmla="*/ 756507 h 2275759"/>
              <a:gd name="connsiteX271" fmla="*/ 10118953 w 12185931"/>
              <a:gd name="connsiteY271" fmla="*/ 805057 h 2275759"/>
              <a:gd name="connsiteX272" fmla="*/ 10316792 w 12185931"/>
              <a:gd name="connsiteY272" fmla="*/ 824477 h 2275759"/>
              <a:gd name="connsiteX273" fmla="*/ 10362308 w 12185931"/>
              <a:gd name="connsiteY273" fmla="*/ 858461 h 2275759"/>
              <a:gd name="connsiteX274" fmla="*/ 10322861 w 12185931"/>
              <a:gd name="connsiteY274" fmla="*/ 896694 h 2275759"/>
              <a:gd name="connsiteX275" fmla="*/ 10279773 w 12185931"/>
              <a:gd name="connsiteY275" fmla="*/ 916721 h 2275759"/>
              <a:gd name="connsiteX276" fmla="*/ 10324681 w 12185931"/>
              <a:gd name="connsiteY276" fmla="*/ 942209 h 2275759"/>
              <a:gd name="connsiteX277" fmla="*/ 10382941 w 12185931"/>
              <a:gd name="connsiteY277" fmla="*/ 941602 h 2275759"/>
              <a:gd name="connsiteX278" fmla="*/ 10417532 w 12185931"/>
              <a:gd name="connsiteY278" fmla="*/ 961022 h 2275759"/>
              <a:gd name="connsiteX279" fmla="*/ 10392044 w 12185931"/>
              <a:gd name="connsiteY279" fmla="*/ 986511 h 2275759"/>
              <a:gd name="connsiteX280" fmla="*/ 10341067 w 12185931"/>
              <a:gd name="connsiteY280" fmla="*/ 1010786 h 2275759"/>
              <a:gd name="connsiteX281" fmla="*/ 10376873 w 12185931"/>
              <a:gd name="connsiteY281" fmla="*/ 1087858 h 2275759"/>
              <a:gd name="connsiteX282" fmla="*/ 10414498 w 12185931"/>
              <a:gd name="connsiteY282" fmla="*/ 1159468 h 2275759"/>
              <a:gd name="connsiteX283" fmla="*/ 10439380 w 12185931"/>
              <a:gd name="connsiteY283" fmla="*/ 1201342 h 2275759"/>
              <a:gd name="connsiteX284" fmla="*/ 10465475 w 12185931"/>
              <a:gd name="connsiteY284" fmla="*/ 1157648 h 2275759"/>
              <a:gd name="connsiteX285" fmla="*/ 10481860 w 12185931"/>
              <a:gd name="connsiteY285" fmla="*/ 1143083 h 2275759"/>
              <a:gd name="connsiteX286" fmla="*/ 10569856 w 12185931"/>
              <a:gd name="connsiteY286" fmla="*/ 1240182 h 2275759"/>
              <a:gd name="connsiteX287" fmla="*/ 10731891 w 12185931"/>
              <a:gd name="connsiteY287" fmla="*/ 1212873 h 2275759"/>
              <a:gd name="connsiteX288" fmla="*/ 10789543 w 12185931"/>
              <a:gd name="connsiteY288" fmla="*/ 1225617 h 2275759"/>
              <a:gd name="connsiteX289" fmla="*/ 10730677 w 12185931"/>
              <a:gd name="connsiteY289" fmla="*/ 1147331 h 2275759"/>
              <a:gd name="connsiteX290" fmla="*/ 10731891 w 12185931"/>
              <a:gd name="connsiteY290" fmla="*/ 1147938 h 2275759"/>
              <a:gd name="connsiteX291" fmla="*/ 10727036 w 12185931"/>
              <a:gd name="connsiteY291" fmla="*/ 1112133 h 2275759"/>
              <a:gd name="connsiteX292" fmla="*/ 10732498 w 12185931"/>
              <a:gd name="connsiteY292" fmla="*/ 1055087 h 2275759"/>
              <a:gd name="connsiteX293" fmla="*/ 10790757 w 12185931"/>
              <a:gd name="connsiteY293" fmla="*/ 1080576 h 2275759"/>
              <a:gd name="connsiteX294" fmla="*/ 10856906 w 12185931"/>
              <a:gd name="connsiteY294" fmla="*/ 1052053 h 2275759"/>
              <a:gd name="connsiteX295" fmla="*/ 10950364 w 12185931"/>
              <a:gd name="connsiteY295" fmla="*/ 1070259 h 2275759"/>
              <a:gd name="connsiteX296" fmla="*/ 11018333 w 12185931"/>
              <a:gd name="connsiteY296" fmla="*/ 1069652 h 2275759"/>
              <a:gd name="connsiteX297" fmla="*/ 11144562 w 12185931"/>
              <a:gd name="connsiteY297" fmla="*/ 1056301 h 2275759"/>
              <a:gd name="connsiteX298" fmla="*/ 11236199 w 12185931"/>
              <a:gd name="connsiteY298" fmla="*/ 1042950 h 2275759"/>
              <a:gd name="connsiteX299" fmla="*/ 11236806 w 12185931"/>
              <a:gd name="connsiteY299" fmla="*/ 1025350 h 2275759"/>
              <a:gd name="connsiteX300" fmla="*/ 11155485 w 12185931"/>
              <a:gd name="connsiteY300" fmla="*/ 1005931 h 2275759"/>
              <a:gd name="connsiteX301" fmla="*/ 11157306 w 12185931"/>
              <a:gd name="connsiteY301" fmla="*/ 988938 h 2275759"/>
              <a:gd name="connsiteX302" fmla="*/ 11274431 w 12185931"/>
              <a:gd name="connsiteY302" fmla="*/ 988331 h 2275759"/>
              <a:gd name="connsiteX303" fmla="*/ 11321767 w 12185931"/>
              <a:gd name="connsiteY303" fmla="*/ 991366 h 2275759"/>
              <a:gd name="connsiteX304" fmla="*/ 11353324 w 12185931"/>
              <a:gd name="connsiteY304" fmla="*/ 1024137 h 2275759"/>
              <a:gd name="connsiteX305" fmla="*/ 11370924 w 12185931"/>
              <a:gd name="connsiteY305" fmla="*/ 1066618 h 2275759"/>
              <a:gd name="connsiteX306" fmla="*/ 11197966 w 12185931"/>
              <a:gd name="connsiteY306" fmla="*/ 1112133 h 2275759"/>
              <a:gd name="connsiteX307" fmla="*/ 11163375 w 12185931"/>
              <a:gd name="connsiteY307" fmla="*/ 1132159 h 2275759"/>
              <a:gd name="connsiteX308" fmla="*/ 11174905 w 12185931"/>
              <a:gd name="connsiteY308" fmla="*/ 1161289 h 2275759"/>
              <a:gd name="connsiteX309" fmla="*/ 11211318 w 12185931"/>
              <a:gd name="connsiteY309" fmla="*/ 1137621 h 2275759"/>
              <a:gd name="connsiteX310" fmla="*/ 11225882 w 12185931"/>
              <a:gd name="connsiteY310" fmla="*/ 1120629 h 2275759"/>
              <a:gd name="connsiteX311" fmla="*/ 11289603 w 12185931"/>
              <a:gd name="connsiteY311" fmla="*/ 1162503 h 2275759"/>
              <a:gd name="connsiteX312" fmla="*/ 11217993 w 12185931"/>
              <a:gd name="connsiteY312" fmla="*/ 1177675 h 2275759"/>
              <a:gd name="connsiteX313" fmla="*/ 11244088 w 12185931"/>
              <a:gd name="connsiteY313" fmla="*/ 1209839 h 2275759"/>
              <a:gd name="connsiteX314" fmla="*/ 11129997 w 12185931"/>
              <a:gd name="connsiteY314" fmla="*/ 1211659 h 2275759"/>
              <a:gd name="connsiteX315" fmla="*/ 11091157 w 12185931"/>
              <a:gd name="connsiteY315" fmla="*/ 1252319 h 2275759"/>
              <a:gd name="connsiteX316" fmla="*/ 11076592 w 12185931"/>
              <a:gd name="connsiteY316" fmla="*/ 1232900 h 2275759"/>
              <a:gd name="connsiteX317" fmla="*/ 11034718 w 12185931"/>
              <a:gd name="connsiteY317" fmla="*/ 1234720 h 2275759"/>
              <a:gd name="connsiteX318" fmla="*/ 11029864 w 12185931"/>
              <a:gd name="connsiteY318" fmla="*/ 1254747 h 2275759"/>
              <a:gd name="connsiteX319" fmla="*/ 11062027 w 12185931"/>
              <a:gd name="connsiteY319" fmla="*/ 1270526 h 2275759"/>
              <a:gd name="connsiteX320" fmla="*/ 11162161 w 12185931"/>
              <a:gd name="connsiteY320" fmla="*/ 1275987 h 2275759"/>
              <a:gd name="connsiteX321" fmla="*/ 11083875 w 12185931"/>
              <a:gd name="connsiteY321" fmla="*/ 1307545 h 2275759"/>
              <a:gd name="connsiteX322" fmla="*/ 11196146 w 12185931"/>
              <a:gd name="connsiteY322" fmla="*/ 1331212 h 2275759"/>
              <a:gd name="connsiteX323" fmla="*/ 11247122 w 12185931"/>
              <a:gd name="connsiteY323" fmla="*/ 1325751 h 2275759"/>
              <a:gd name="connsiteX324" fmla="*/ 11247730 w 12185931"/>
              <a:gd name="connsiteY324" fmla="*/ 1341529 h 2275759"/>
              <a:gd name="connsiteX325" fmla="*/ 11158519 w 12185931"/>
              <a:gd name="connsiteY325" fmla="*/ 1365197 h 2275759"/>
              <a:gd name="connsiteX326" fmla="*/ 11167622 w 12185931"/>
              <a:gd name="connsiteY326" fmla="*/ 1383403 h 2275759"/>
              <a:gd name="connsiteX327" fmla="*/ 11053532 w 12185931"/>
              <a:gd name="connsiteY327" fmla="*/ 1454407 h 2275759"/>
              <a:gd name="connsiteX328" fmla="*/ 11087516 w 12185931"/>
              <a:gd name="connsiteY328" fmla="*/ 1493853 h 2275759"/>
              <a:gd name="connsiteX329" fmla="*/ 10932158 w 12185931"/>
              <a:gd name="connsiteY329" fmla="*/ 1523590 h 2275759"/>
              <a:gd name="connsiteX330" fmla="*/ 10981314 w 12185931"/>
              <a:gd name="connsiteY330" fmla="*/ 1529052 h 2275759"/>
              <a:gd name="connsiteX331" fmla="*/ 11023795 w 12185931"/>
              <a:gd name="connsiteY331" fmla="*/ 1528445 h 2275759"/>
              <a:gd name="connsiteX332" fmla="*/ 11049890 w 12185931"/>
              <a:gd name="connsiteY332" fmla="*/ 1553933 h 2275759"/>
              <a:gd name="connsiteX333" fmla="*/ 11020154 w 12185931"/>
              <a:gd name="connsiteY333" fmla="*/ 1573353 h 2275759"/>
              <a:gd name="connsiteX334" fmla="*/ 10910917 w 12185931"/>
              <a:gd name="connsiteY334" fmla="*/ 1580029 h 2275759"/>
              <a:gd name="connsiteX335" fmla="*/ 10933371 w 12185931"/>
              <a:gd name="connsiteY335" fmla="*/ 1538762 h 2275759"/>
              <a:gd name="connsiteX336" fmla="*/ 10838093 w 12185931"/>
              <a:gd name="connsiteY336" fmla="*/ 1545437 h 2275759"/>
              <a:gd name="connsiteX337" fmla="*/ 10848410 w 12185931"/>
              <a:gd name="connsiteY337" fmla="*/ 1629185 h 2275759"/>
              <a:gd name="connsiteX338" fmla="*/ 10711864 w 12185931"/>
              <a:gd name="connsiteY338" fmla="*/ 1643750 h 2275759"/>
              <a:gd name="connsiteX339" fmla="*/ 10711864 w 12185931"/>
              <a:gd name="connsiteY339" fmla="*/ 1695941 h 2275759"/>
              <a:gd name="connsiteX340" fmla="*/ 10651177 w 12185931"/>
              <a:gd name="connsiteY340" fmla="*/ 1669238 h 2275759"/>
              <a:gd name="connsiteX341" fmla="*/ 10830203 w 12185931"/>
              <a:gd name="connsiteY341" fmla="*/ 1694727 h 2275759"/>
              <a:gd name="connsiteX342" fmla="*/ 10839913 w 12185931"/>
              <a:gd name="connsiteY342" fmla="*/ 1719002 h 2275759"/>
              <a:gd name="connsiteX343" fmla="*/ 10901207 w 12185931"/>
              <a:gd name="connsiteY343" fmla="*/ 1750559 h 2275759"/>
              <a:gd name="connsiteX344" fmla="*/ 10941261 w 12185931"/>
              <a:gd name="connsiteY344" fmla="*/ 1746918 h 2275759"/>
              <a:gd name="connsiteX345" fmla="*/ 11004375 w 12185931"/>
              <a:gd name="connsiteY345" fmla="*/ 1735387 h 2275759"/>
              <a:gd name="connsiteX346" fmla="*/ 11066882 w 12185931"/>
              <a:gd name="connsiteY346" fmla="*/ 1725070 h 2275759"/>
              <a:gd name="connsiteX347" fmla="*/ 11068703 w 12185931"/>
              <a:gd name="connsiteY347" fmla="*/ 1712326 h 2275759"/>
              <a:gd name="connsiteX348" fmla="*/ 11107542 w 12185931"/>
              <a:gd name="connsiteY348" fmla="*/ 1746918 h 2275759"/>
              <a:gd name="connsiteX349" fmla="*/ 11064455 w 12185931"/>
              <a:gd name="connsiteY349" fmla="*/ 1760269 h 2275759"/>
              <a:gd name="connsiteX350" fmla="*/ 11080233 w 12185931"/>
              <a:gd name="connsiteY350" fmla="*/ 1780296 h 2275759"/>
              <a:gd name="connsiteX351" fmla="*/ 11199787 w 12185931"/>
              <a:gd name="connsiteY351" fmla="*/ 1742670 h 2275759"/>
              <a:gd name="connsiteX352" fmla="*/ 11293852 w 12185931"/>
              <a:gd name="connsiteY352" fmla="*/ 1762696 h 2275759"/>
              <a:gd name="connsiteX353" fmla="*/ 11338760 w 12185931"/>
              <a:gd name="connsiteY353" fmla="*/ 1800322 h 2275759"/>
              <a:gd name="connsiteX354" fmla="*/ 11284749 w 12185931"/>
              <a:gd name="connsiteY354" fmla="*/ 1831273 h 2275759"/>
              <a:gd name="connsiteX355" fmla="*/ 11129390 w 12185931"/>
              <a:gd name="connsiteY355" fmla="*/ 1842196 h 2275759"/>
              <a:gd name="connsiteX356" fmla="*/ 11012264 w 12185931"/>
              <a:gd name="connsiteY356" fmla="*/ 1805784 h 2275759"/>
              <a:gd name="connsiteX357" fmla="*/ 10947936 w 12185931"/>
              <a:gd name="connsiteY357" fmla="*/ 1794253 h 2275759"/>
              <a:gd name="connsiteX358" fmla="*/ 10995272 w 12185931"/>
              <a:gd name="connsiteY358" fmla="*/ 1864650 h 2275759"/>
              <a:gd name="connsiteX359" fmla="*/ 10896959 w 12185931"/>
              <a:gd name="connsiteY359" fmla="*/ 1891959 h 2275759"/>
              <a:gd name="connsiteX360" fmla="*/ 10901207 w 12185931"/>
              <a:gd name="connsiteY360" fmla="*/ 1922303 h 2275759"/>
              <a:gd name="connsiteX361" fmla="*/ 10866616 w 12185931"/>
              <a:gd name="connsiteY361" fmla="*/ 1925337 h 2275759"/>
              <a:gd name="connsiteX362" fmla="*/ 10829597 w 12185931"/>
              <a:gd name="connsiteY362" fmla="*/ 1953253 h 2275759"/>
              <a:gd name="connsiteX363" fmla="*/ 10850230 w 12185931"/>
              <a:gd name="connsiteY363" fmla="*/ 1987845 h 2275759"/>
              <a:gd name="connsiteX364" fmla="*/ 10897566 w 12185931"/>
              <a:gd name="connsiteY364" fmla="*/ 2044284 h 2275759"/>
              <a:gd name="connsiteX365" fmla="*/ 10870863 w 12185931"/>
              <a:gd name="connsiteY365" fmla="*/ 2144417 h 2275759"/>
              <a:gd name="connsiteX366" fmla="*/ 10779226 w 12185931"/>
              <a:gd name="connsiteY366" fmla="*/ 2157161 h 2275759"/>
              <a:gd name="connsiteX367" fmla="*/ 10713077 w 12185931"/>
              <a:gd name="connsiteY367" fmla="*/ 2138955 h 2275759"/>
              <a:gd name="connsiteX368" fmla="*/ 10606875 w 12185931"/>
              <a:gd name="connsiteY368" fmla="*/ 2182043 h 2275759"/>
              <a:gd name="connsiteX369" fmla="*/ 10464261 w 12185931"/>
              <a:gd name="connsiteY369" fmla="*/ 2152306 h 2275759"/>
              <a:gd name="connsiteX370" fmla="*/ 10422994 w 12185931"/>
              <a:gd name="connsiteY370" fmla="*/ 2140169 h 2275759"/>
              <a:gd name="connsiteX371" fmla="*/ 10313758 w 12185931"/>
              <a:gd name="connsiteY371" fmla="*/ 2124390 h 2275759"/>
              <a:gd name="connsiteX372" fmla="*/ 10248216 w 12185931"/>
              <a:gd name="connsiteY372" fmla="*/ 2135921 h 2275759"/>
              <a:gd name="connsiteX373" fmla="*/ 10157185 w 12185931"/>
              <a:gd name="connsiteY373" fmla="*/ 2154127 h 2275759"/>
              <a:gd name="connsiteX374" fmla="*/ 9967843 w 12185931"/>
              <a:gd name="connsiteY374" fmla="*/ 2088585 h 2275759"/>
              <a:gd name="connsiteX375" fmla="*/ 9901694 w 12185931"/>
              <a:gd name="connsiteY375" fmla="*/ 2047925 h 2275759"/>
              <a:gd name="connsiteX376" fmla="*/ 9682007 w 12185931"/>
              <a:gd name="connsiteY376" fmla="*/ 2066738 h 2275759"/>
              <a:gd name="connsiteX377" fmla="*/ 9682007 w 12185931"/>
              <a:gd name="connsiteY377" fmla="*/ 2133493 h 2275759"/>
              <a:gd name="connsiteX378" fmla="*/ 9658339 w 12185931"/>
              <a:gd name="connsiteY378" fmla="*/ 2126211 h 2275759"/>
              <a:gd name="connsiteX379" fmla="*/ 9560634 w 12185931"/>
              <a:gd name="connsiteY379" fmla="*/ 2104971 h 2275759"/>
              <a:gd name="connsiteX380" fmla="*/ 9501767 w 12185931"/>
              <a:gd name="connsiteY380" fmla="*/ 2060062 h 2275759"/>
              <a:gd name="connsiteX381" fmla="*/ 9405882 w 12185931"/>
              <a:gd name="connsiteY381" fmla="*/ 2029719 h 2275759"/>
              <a:gd name="connsiteX382" fmla="*/ 9399813 w 12185931"/>
              <a:gd name="connsiteY382" fmla="*/ 2042463 h 2275759"/>
              <a:gd name="connsiteX383" fmla="*/ 9391924 w 12185931"/>
              <a:gd name="connsiteY383" fmla="*/ 2026078 h 2275759"/>
              <a:gd name="connsiteX384" fmla="*/ 9368256 w 12185931"/>
              <a:gd name="connsiteY384" fmla="*/ 1988452 h 2275759"/>
              <a:gd name="connsiteX385" fmla="*/ 9332450 w 12185931"/>
              <a:gd name="connsiteY385" fmla="*/ 2007265 h 2275759"/>
              <a:gd name="connsiteX386" fmla="*/ 9284508 w 12185931"/>
              <a:gd name="connsiteY386" fmla="*/ 2036394 h 2275759"/>
              <a:gd name="connsiteX387" fmla="*/ 9211684 w 12185931"/>
              <a:gd name="connsiteY387" fmla="*/ 1989058 h 2275759"/>
              <a:gd name="connsiteX388" fmla="*/ 9198332 w 12185931"/>
              <a:gd name="connsiteY388" fmla="*/ 1893780 h 2275759"/>
              <a:gd name="connsiteX389" fmla="*/ 9183767 w 12185931"/>
              <a:gd name="connsiteY389" fmla="*/ 1862830 h 2275759"/>
              <a:gd name="connsiteX390" fmla="*/ 9171023 w 12185931"/>
              <a:gd name="connsiteY390" fmla="*/ 1867685 h 2275759"/>
              <a:gd name="connsiteX391" fmla="*/ 9177699 w 12185931"/>
              <a:gd name="connsiteY391" fmla="*/ 1907738 h 2275759"/>
              <a:gd name="connsiteX392" fmla="*/ 9165561 w 12185931"/>
              <a:gd name="connsiteY392" fmla="*/ 1916234 h 2275759"/>
              <a:gd name="connsiteX393" fmla="*/ 9130363 w 12185931"/>
              <a:gd name="connsiteY393" fmla="*/ 1860402 h 2275759"/>
              <a:gd name="connsiteX394" fmla="*/ 9091523 w 12185931"/>
              <a:gd name="connsiteY394" fmla="*/ 1749345 h 2275759"/>
              <a:gd name="connsiteX395" fmla="*/ 9036905 w 12185931"/>
              <a:gd name="connsiteY395" fmla="*/ 1680769 h 2275759"/>
              <a:gd name="connsiteX396" fmla="*/ 9033871 w 12185931"/>
              <a:gd name="connsiteY396" fmla="*/ 1651639 h 2275759"/>
              <a:gd name="connsiteX397" fmla="*/ 9064821 w 12185931"/>
              <a:gd name="connsiteY397" fmla="*/ 1655281 h 2275759"/>
              <a:gd name="connsiteX398" fmla="*/ 9134611 w 12185931"/>
              <a:gd name="connsiteY398" fmla="*/ 1683803 h 2275759"/>
              <a:gd name="connsiteX399" fmla="*/ 9187409 w 12185931"/>
              <a:gd name="connsiteY399" fmla="*/ 1745704 h 2275759"/>
              <a:gd name="connsiteX400" fmla="*/ 9241420 w 12185931"/>
              <a:gd name="connsiteY400" fmla="*/ 1855547 h 2275759"/>
              <a:gd name="connsiteX401" fmla="*/ 9270550 w 12185931"/>
              <a:gd name="connsiteY401" fmla="*/ 1860402 h 2275759"/>
              <a:gd name="connsiteX402" fmla="*/ 9255985 w 12185931"/>
              <a:gd name="connsiteY402" fmla="*/ 1819742 h 2275759"/>
              <a:gd name="connsiteX403" fmla="*/ 9342161 w 12185931"/>
              <a:gd name="connsiteY403" fmla="*/ 1841589 h 2275759"/>
              <a:gd name="connsiteX404" fmla="*/ 9345802 w 12185931"/>
              <a:gd name="connsiteY404" fmla="*/ 1834914 h 2275759"/>
              <a:gd name="connsiteX405" fmla="*/ 9208042 w 12185931"/>
              <a:gd name="connsiteY405" fmla="*/ 1718395 h 2275759"/>
              <a:gd name="connsiteX406" fmla="*/ 9278439 w 12185931"/>
              <a:gd name="connsiteY406" fmla="*/ 1683197 h 2275759"/>
              <a:gd name="connsiteX407" fmla="*/ 9125508 w 12185931"/>
              <a:gd name="connsiteY407" fmla="*/ 1649819 h 2275759"/>
              <a:gd name="connsiteX408" fmla="*/ 9051470 w 12185931"/>
              <a:gd name="connsiteY408" fmla="*/ 1633433 h 2275759"/>
              <a:gd name="connsiteX409" fmla="*/ 9001100 w 12185931"/>
              <a:gd name="connsiteY409" fmla="*/ 1671059 h 2275759"/>
              <a:gd name="connsiteX410" fmla="*/ 8942841 w 12185931"/>
              <a:gd name="connsiteY410" fmla="*/ 1748738 h 2275759"/>
              <a:gd name="connsiteX411" fmla="*/ 8911284 w 12185931"/>
              <a:gd name="connsiteY411" fmla="*/ 1743277 h 2275759"/>
              <a:gd name="connsiteX412" fmla="*/ 8841494 w 12185931"/>
              <a:gd name="connsiteY412" fmla="*/ 1681376 h 2275759"/>
              <a:gd name="connsiteX413" fmla="*/ 8766849 w 12185931"/>
              <a:gd name="connsiteY413" fmla="*/ 1623117 h 2275759"/>
              <a:gd name="connsiteX414" fmla="*/ 8690383 w 12185931"/>
              <a:gd name="connsiteY414" fmla="*/ 1544223 h 2275759"/>
              <a:gd name="connsiteX415" fmla="*/ 8677639 w 12185931"/>
              <a:gd name="connsiteY415" fmla="*/ 1553933 h 2275759"/>
              <a:gd name="connsiteX416" fmla="*/ 8706768 w 12185931"/>
              <a:gd name="connsiteY416" fmla="*/ 1621903 h 2275759"/>
              <a:gd name="connsiteX417" fmla="*/ 8717086 w 12185931"/>
              <a:gd name="connsiteY417" fmla="*/ 1609765 h 2275759"/>
              <a:gd name="connsiteX418" fmla="*/ 8768669 w 12185931"/>
              <a:gd name="connsiteY418" fmla="*/ 1621903 h 2275759"/>
              <a:gd name="connsiteX419" fmla="*/ 8797192 w 12185931"/>
              <a:gd name="connsiteY419" fmla="*/ 1661349 h 2275759"/>
              <a:gd name="connsiteX420" fmla="*/ 8829356 w 12185931"/>
              <a:gd name="connsiteY420" fmla="*/ 1707471 h 2275759"/>
              <a:gd name="connsiteX421" fmla="*/ 8766242 w 12185931"/>
              <a:gd name="connsiteY421" fmla="*/ 1725070 h 2275759"/>
              <a:gd name="connsiteX422" fmla="*/ 8676425 w 12185931"/>
              <a:gd name="connsiteY422" fmla="*/ 1640109 h 2275759"/>
              <a:gd name="connsiteX423" fmla="*/ 8636372 w 12185931"/>
              <a:gd name="connsiteY423" fmla="*/ 1609158 h 2275759"/>
              <a:gd name="connsiteX424" fmla="*/ 8597532 w 12185931"/>
              <a:gd name="connsiteY424" fmla="*/ 1620082 h 2275759"/>
              <a:gd name="connsiteX425" fmla="*/ 8611490 w 12185931"/>
              <a:gd name="connsiteY425" fmla="*/ 1656494 h 2275759"/>
              <a:gd name="connsiteX426" fmla="*/ 8629696 w 12185931"/>
              <a:gd name="connsiteY426" fmla="*/ 1674700 h 2275759"/>
              <a:gd name="connsiteX427" fmla="*/ 8600566 w 12185931"/>
              <a:gd name="connsiteY427" fmla="*/ 1769979 h 2275759"/>
              <a:gd name="connsiteX428" fmla="*/ 8550197 w 12185931"/>
              <a:gd name="connsiteY428" fmla="*/ 1794253 h 2275759"/>
              <a:gd name="connsiteX429" fmla="*/ 8606635 w 12185931"/>
              <a:gd name="connsiteY429" fmla="*/ 1833093 h 2275759"/>
              <a:gd name="connsiteX430" fmla="*/ 8726795 w 12185931"/>
              <a:gd name="connsiteY430" fmla="*/ 1859189 h 2275759"/>
              <a:gd name="connsiteX431" fmla="*/ 8755318 w 12185931"/>
              <a:gd name="connsiteY431" fmla="*/ 1876181 h 2275759"/>
              <a:gd name="connsiteX432" fmla="*/ 8791123 w 12185931"/>
              <a:gd name="connsiteY432" fmla="*/ 1889532 h 2275759"/>
              <a:gd name="connsiteX433" fmla="*/ 8913104 w 12185931"/>
              <a:gd name="connsiteY433" fmla="*/ 1790612 h 2275759"/>
              <a:gd name="connsiteX434" fmla="*/ 9018092 w 12185931"/>
              <a:gd name="connsiteY434" fmla="*/ 1874360 h 2275759"/>
              <a:gd name="connsiteX435" fmla="*/ 8998672 w 12185931"/>
              <a:gd name="connsiteY435" fmla="*/ 1943543 h 2275759"/>
              <a:gd name="connsiteX436" fmla="*/ 9069070 w 12185931"/>
              <a:gd name="connsiteY436" fmla="*/ 1984810 h 2275759"/>
              <a:gd name="connsiteX437" fmla="*/ 9070890 w 12185931"/>
              <a:gd name="connsiteY437" fmla="*/ 1965998 h 2275759"/>
              <a:gd name="connsiteX438" fmla="*/ 9106088 w 12185931"/>
              <a:gd name="connsiteY438" fmla="*/ 1932013 h 2275759"/>
              <a:gd name="connsiteX439" fmla="*/ 9132791 w 12185931"/>
              <a:gd name="connsiteY439" fmla="*/ 1972673 h 2275759"/>
              <a:gd name="connsiteX440" fmla="*/ 9169810 w 12185931"/>
              <a:gd name="connsiteY440" fmla="*/ 2016975 h 2275759"/>
              <a:gd name="connsiteX441" fmla="*/ 9198332 w 12185931"/>
              <a:gd name="connsiteY441" fmla="*/ 2098295 h 2275759"/>
              <a:gd name="connsiteX442" fmla="*/ 9010203 w 12185931"/>
              <a:gd name="connsiteY442" fmla="*/ 2024864 h 2275759"/>
              <a:gd name="connsiteX443" fmla="*/ 8873657 w 12185931"/>
              <a:gd name="connsiteY443" fmla="*/ 2045497 h 2275759"/>
              <a:gd name="connsiteX444" fmla="*/ 8735292 w 12185931"/>
              <a:gd name="connsiteY444" fmla="*/ 2106184 h 2275759"/>
              <a:gd name="connsiteX445" fmla="*/ 8652150 w 12185931"/>
              <a:gd name="connsiteY445" fmla="*/ 2123177 h 2275759"/>
              <a:gd name="connsiteX446" fmla="*/ 8627269 w 12185931"/>
              <a:gd name="connsiteY446" fmla="*/ 2012726 h 2275759"/>
              <a:gd name="connsiteX447" fmla="*/ 8480407 w 12185931"/>
              <a:gd name="connsiteY447" fmla="*/ 1958108 h 2275759"/>
              <a:gd name="connsiteX448" fmla="*/ 8431250 w 12185931"/>
              <a:gd name="connsiteY448" fmla="*/ 1882856 h 2275759"/>
              <a:gd name="connsiteX449" fmla="*/ 8394837 w 12185931"/>
              <a:gd name="connsiteY449" fmla="*/ 1798502 h 2275759"/>
              <a:gd name="connsiteX450" fmla="*/ 8377846 w 12185931"/>
              <a:gd name="connsiteY450" fmla="*/ 1782116 h 2275759"/>
              <a:gd name="connsiteX451" fmla="*/ 8311697 w 12185931"/>
              <a:gd name="connsiteY451" fmla="*/ 1762089 h 2275759"/>
              <a:gd name="connsiteX452" fmla="*/ 8266182 w 12185931"/>
              <a:gd name="connsiteY452" fmla="*/ 1756628 h 2275759"/>
              <a:gd name="connsiteX453" fmla="*/ 8249797 w 12185931"/>
              <a:gd name="connsiteY453" fmla="*/ 1749345 h 2275759"/>
              <a:gd name="connsiteX454" fmla="*/ 8095045 w 12185931"/>
              <a:gd name="connsiteY454" fmla="*/ 1833093 h 2275759"/>
              <a:gd name="connsiteX455" fmla="*/ 8109003 w 12185931"/>
              <a:gd name="connsiteY455" fmla="*/ 1902883 h 2275759"/>
              <a:gd name="connsiteX456" fmla="*/ 8192144 w 12185931"/>
              <a:gd name="connsiteY456" fmla="*/ 1908952 h 2275759"/>
              <a:gd name="connsiteX457" fmla="*/ 8197605 w 12185931"/>
              <a:gd name="connsiteY457" fmla="*/ 1895601 h 2275759"/>
              <a:gd name="connsiteX458" fmla="*/ 8200033 w 12185931"/>
              <a:gd name="connsiteY458" fmla="*/ 1844017 h 2275759"/>
              <a:gd name="connsiteX459" fmla="*/ 8254651 w 12185931"/>
              <a:gd name="connsiteY459" fmla="*/ 1856154 h 2275759"/>
              <a:gd name="connsiteX460" fmla="*/ 8292884 w 12185931"/>
              <a:gd name="connsiteY460" fmla="*/ 1851299 h 2275759"/>
              <a:gd name="connsiteX461" fmla="*/ 8374205 w 12185931"/>
              <a:gd name="connsiteY461" fmla="*/ 1890139 h 2275759"/>
              <a:gd name="connsiteX462" fmla="*/ 8322013 w 12185931"/>
              <a:gd name="connsiteY462" fmla="*/ 1892566 h 2275759"/>
              <a:gd name="connsiteX463" fmla="*/ 8331116 w 12185931"/>
              <a:gd name="connsiteY463" fmla="*/ 1950219 h 2275759"/>
              <a:gd name="connsiteX464" fmla="*/ 8407582 w 12185931"/>
              <a:gd name="connsiteY464" fmla="*/ 2030932 h 2275759"/>
              <a:gd name="connsiteX465" fmla="*/ 8379059 w 12185931"/>
              <a:gd name="connsiteY465" fmla="*/ 2088585 h 2275759"/>
              <a:gd name="connsiteX466" fmla="*/ 8285601 w 12185931"/>
              <a:gd name="connsiteY466" fmla="*/ 2067951 h 2275759"/>
              <a:gd name="connsiteX467" fmla="*/ 8078659 w 12185931"/>
              <a:gd name="connsiteY467" fmla="*/ 1957501 h 2275759"/>
              <a:gd name="connsiteX468" fmla="*/ 7990663 w 12185931"/>
              <a:gd name="connsiteY468" fmla="*/ 1822169 h 2275759"/>
              <a:gd name="connsiteX469" fmla="*/ 7955465 w 12185931"/>
              <a:gd name="connsiteY469" fmla="*/ 1813066 h 2275759"/>
              <a:gd name="connsiteX470" fmla="*/ 7880820 w 12185931"/>
              <a:gd name="connsiteY470" fmla="*/ 1812460 h 2275759"/>
              <a:gd name="connsiteX471" fmla="*/ 7880820 w 12185931"/>
              <a:gd name="connsiteY471" fmla="*/ 1850086 h 2275759"/>
              <a:gd name="connsiteX472" fmla="*/ 7956679 w 12185931"/>
              <a:gd name="connsiteY472" fmla="*/ 1851299 h 2275759"/>
              <a:gd name="connsiteX473" fmla="*/ 7973064 w 12185931"/>
              <a:gd name="connsiteY473" fmla="*/ 1976314 h 2275759"/>
              <a:gd name="connsiteX474" fmla="*/ 8070770 w 12185931"/>
              <a:gd name="connsiteY474" fmla="*/ 2055814 h 2275759"/>
              <a:gd name="connsiteX475" fmla="*/ 7871717 w 12185931"/>
              <a:gd name="connsiteY475" fmla="*/ 2086764 h 2275759"/>
              <a:gd name="connsiteX476" fmla="*/ 7772190 w 12185931"/>
              <a:gd name="connsiteY476" fmla="*/ 2064917 h 2275759"/>
              <a:gd name="connsiteX477" fmla="*/ 7729709 w 12185931"/>
              <a:gd name="connsiteY477" fmla="*/ 2070986 h 2275759"/>
              <a:gd name="connsiteX478" fmla="*/ 7617439 w 12185931"/>
              <a:gd name="connsiteY478" fmla="*/ 2055814 h 2275759"/>
              <a:gd name="connsiteX479" fmla="*/ 7577992 w 12185931"/>
              <a:gd name="connsiteY479" fmla="*/ 2046711 h 2275759"/>
              <a:gd name="connsiteX480" fmla="*/ 7530049 w 12185931"/>
              <a:gd name="connsiteY480" fmla="*/ 2069772 h 2275759"/>
              <a:gd name="connsiteX481" fmla="*/ 7476645 w 12185931"/>
              <a:gd name="connsiteY481" fmla="*/ 2070986 h 2275759"/>
              <a:gd name="connsiteX482" fmla="*/ 7366802 w 12185931"/>
              <a:gd name="connsiteY482" fmla="*/ 2150486 h 2275759"/>
              <a:gd name="connsiteX483" fmla="*/ 7085821 w 12185931"/>
              <a:gd name="connsiteY483" fmla="*/ 2150486 h 2275759"/>
              <a:gd name="connsiteX484" fmla="*/ 7044554 w 12185931"/>
              <a:gd name="connsiteY484" fmla="*/ 2134100 h 2275759"/>
              <a:gd name="connsiteX485" fmla="*/ 6960200 w 12185931"/>
              <a:gd name="connsiteY485" fmla="*/ 2046104 h 2275759"/>
              <a:gd name="connsiteX486" fmla="*/ 6908008 w 12185931"/>
              <a:gd name="connsiteY486" fmla="*/ 1977528 h 2275759"/>
              <a:gd name="connsiteX487" fmla="*/ 6878272 w 12185931"/>
              <a:gd name="connsiteY487" fmla="*/ 1956288 h 2275759"/>
              <a:gd name="connsiteX488" fmla="*/ 6817586 w 12185931"/>
              <a:gd name="connsiteY488" fmla="*/ 1945971 h 2275759"/>
              <a:gd name="connsiteX489" fmla="*/ 6826689 w 12185931"/>
              <a:gd name="connsiteY489" fmla="*/ 1879822 h 2275759"/>
              <a:gd name="connsiteX490" fmla="*/ 6945028 w 12185931"/>
              <a:gd name="connsiteY490" fmla="*/ 1897421 h 2275759"/>
              <a:gd name="connsiteX491" fmla="*/ 6999039 w 12185931"/>
              <a:gd name="connsiteY491" fmla="*/ 1869505 h 2275759"/>
              <a:gd name="connsiteX492" fmla="*/ 7073077 w 12185931"/>
              <a:gd name="connsiteY492" fmla="*/ 1850692 h 2275759"/>
              <a:gd name="connsiteX493" fmla="*/ 7131337 w 12185931"/>
              <a:gd name="connsiteY493" fmla="*/ 1852513 h 2275759"/>
              <a:gd name="connsiteX494" fmla="*/ 6995398 w 12185931"/>
              <a:gd name="connsiteY494" fmla="*/ 1717181 h 2275759"/>
              <a:gd name="connsiteX495" fmla="*/ 6883734 w 12185931"/>
              <a:gd name="connsiteY495" fmla="*/ 1723857 h 2275759"/>
              <a:gd name="connsiteX496" fmla="*/ 6783600 w 12185931"/>
              <a:gd name="connsiteY496" fmla="*/ 1757234 h 2275759"/>
              <a:gd name="connsiteX497" fmla="*/ 6743547 w 12185931"/>
              <a:gd name="connsiteY497" fmla="*/ 1762089 h 2275759"/>
              <a:gd name="connsiteX498" fmla="*/ 6603967 w 12185931"/>
              <a:gd name="connsiteY498" fmla="*/ 1740242 h 2275759"/>
              <a:gd name="connsiteX499" fmla="*/ 6529323 w 12185931"/>
              <a:gd name="connsiteY499" fmla="*/ 1724464 h 2275759"/>
              <a:gd name="connsiteX500" fmla="*/ 6390956 w 12185931"/>
              <a:gd name="connsiteY500" fmla="*/ 1681983 h 2275759"/>
              <a:gd name="connsiteX501" fmla="*/ 6262907 w 12185931"/>
              <a:gd name="connsiteY501" fmla="*/ 1705044 h 2275759"/>
              <a:gd name="connsiteX502" fmla="*/ 6231957 w 12185931"/>
              <a:gd name="connsiteY502" fmla="*/ 1751773 h 2275759"/>
              <a:gd name="connsiteX503" fmla="*/ 6187048 w 12185931"/>
              <a:gd name="connsiteY503" fmla="*/ 1732960 h 2275759"/>
              <a:gd name="connsiteX504" fmla="*/ 6133037 w 12185931"/>
              <a:gd name="connsiteY504" fmla="*/ 1634040 h 2275759"/>
              <a:gd name="connsiteX505" fmla="*/ 6190083 w 12185931"/>
              <a:gd name="connsiteY505" fmla="*/ 1604910 h 2275759"/>
              <a:gd name="connsiteX506" fmla="*/ 6184014 w 12185931"/>
              <a:gd name="connsiteY506" fmla="*/ 1572139 h 2275759"/>
              <a:gd name="connsiteX507" fmla="*/ 6245308 w 12185931"/>
              <a:gd name="connsiteY507" fmla="*/ 1572746 h 2275759"/>
              <a:gd name="connsiteX508" fmla="*/ 6366682 w 12185931"/>
              <a:gd name="connsiteY508" fmla="*/ 1604304 h 2275759"/>
              <a:gd name="connsiteX509" fmla="*/ 6432830 w 12185931"/>
              <a:gd name="connsiteY509" fmla="*/ 1590952 h 2275759"/>
              <a:gd name="connsiteX510" fmla="*/ 6191903 w 12185931"/>
              <a:gd name="connsiteY510" fmla="*/ 1446518 h 2275759"/>
              <a:gd name="connsiteX511" fmla="*/ 6181586 w 12185931"/>
              <a:gd name="connsiteY511" fmla="*/ 1492640 h 2275759"/>
              <a:gd name="connsiteX512" fmla="*/ 6097839 w 12185931"/>
              <a:gd name="connsiteY512" fmla="*/ 1478682 h 2275759"/>
              <a:gd name="connsiteX513" fmla="*/ 6150029 w 12185931"/>
              <a:gd name="connsiteY513" fmla="*/ 1424063 h 2275759"/>
              <a:gd name="connsiteX514" fmla="*/ 6096625 w 12185931"/>
              <a:gd name="connsiteY514" fmla="*/ 1402823 h 2275759"/>
              <a:gd name="connsiteX515" fmla="*/ 6092377 w 12185931"/>
              <a:gd name="connsiteY515" fmla="*/ 1439842 h 2275759"/>
              <a:gd name="connsiteX516" fmla="*/ 5971003 w 12185931"/>
              <a:gd name="connsiteY516" fmla="*/ 1396147 h 2275759"/>
              <a:gd name="connsiteX517" fmla="*/ 5960079 w 12185931"/>
              <a:gd name="connsiteY517" fmla="*/ 1436201 h 2275759"/>
              <a:gd name="connsiteX518" fmla="*/ 5793190 w 12185931"/>
              <a:gd name="connsiteY518" fmla="*/ 1393720 h 2275759"/>
              <a:gd name="connsiteX519" fmla="*/ 5838705 w 12185931"/>
              <a:gd name="connsiteY519" fmla="*/ 1501743 h 2275759"/>
              <a:gd name="connsiteX520" fmla="*/ 5947335 w 12185931"/>
              <a:gd name="connsiteY520" fmla="*/ 1538155 h 2275759"/>
              <a:gd name="connsiteX521" fmla="*/ 5978285 w 12185931"/>
              <a:gd name="connsiteY521" fmla="*/ 1515701 h 2275759"/>
              <a:gd name="connsiteX522" fmla="*/ 6016518 w 12185931"/>
              <a:gd name="connsiteY522" fmla="*/ 1601876 h 2275759"/>
              <a:gd name="connsiteX523" fmla="*/ 6034117 w 12185931"/>
              <a:gd name="connsiteY523" fmla="*/ 1652246 h 2275759"/>
              <a:gd name="connsiteX524" fmla="*/ 6006808 w 12185931"/>
              <a:gd name="connsiteY524" fmla="*/ 1728105 h 2275759"/>
              <a:gd name="connsiteX525" fmla="*/ 5980106 w 12185931"/>
              <a:gd name="connsiteY525" fmla="*/ 1681376 h 2275759"/>
              <a:gd name="connsiteX526" fmla="*/ 5966755 w 12185931"/>
              <a:gd name="connsiteY526" fmla="*/ 1632220 h 2275759"/>
              <a:gd name="connsiteX527" fmla="*/ 5927915 w 12185931"/>
              <a:gd name="connsiteY527" fmla="*/ 1644964 h 2275759"/>
              <a:gd name="connsiteX528" fmla="*/ 5890896 w 12185931"/>
              <a:gd name="connsiteY528" fmla="*/ 1719609 h 2275759"/>
              <a:gd name="connsiteX529" fmla="*/ 5845988 w 12185931"/>
              <a:gd name="connsiteY529" fmla="*/ 1724464 h 2275759"/>
              <a:gd name="connsiteX530" fmla="*/ 5776198 w 12185931"/>
              <a:gd name="connsiteY530" fmla="*/ 1740242 h 2275759"/>
              <a:gd name="connsiteX531" fmla="*/ 5740393 w 12185931"/>
              <a:gd name="connsiteY531" fmla="*/ 1684410 h 2275759"/>
              <a:gd name="connsiteX532" fmla="*/ 5663320 w 12185931"/>
              <a:gd name="connsiteY532" fmla="*/ 1692300 h 2275759"/>
              <a:gd name="connsiteX533" fmla="*/ 5631156 w 12185931"/>
              <a:gd name="connsiteY533" fmla="*/ 1611586 h 2275759"/>
              <a:gd name="connsiteX534" fmla="*/ 5600813 w 12185931"/>
              <a:gd name="connsiteY534" fmla="*/ 1576388 h 2275759"/>
              <a:gd name="connsiteX535" fmla="*/ 5806541 w 12185931"/>
              <a:gd name="connsiteY535" fmla="*/ 1544830 h 2275759"/>
              <a:gd name="connsiteX536" fmla="*/ 5806541 w 12185931"/>
              <a:gd name="connsiteY536" fmla="*/ 1526624 h 2275759"/>
              <a:gd name="connsiteX537" fmla="*/ 5737358 w 12185931"/>
              <a:gd name="connsiteY537" fmla="*/ 1526017 h 2275759"/>
              <a:gd name="connsiteX538" fmla="*/ 5698519 w 12185931"/>
              <a:gd name="connsiteY538" fmla="*/ 1484143 h 2275759"/>
              <a:gd name="connsiteX539" fmla="*/ 5648148 w 12185931"/>
              <a:gd name="connsiteY539" fmla="*/ 1427098 h 2275759"/>
              <a:gd name="connsiteX540" fmla="*/ 5600813 w 12185931"/>
              <a:gd name="connsiteY540" fmla="*/ 1399789 h 2275759"/>
              <a:gd name="connsiteX541" fmla="*/ 5606881 w 12185931"/>
              <a:gd name="connsiteY541" fmla="*/ 1387651 h 2275759"/>
              <a:gd name="connsiteX542" fmla="*/ 5519492 w 12185931"/>
              <a:gd name="connsiteY542" fmla="*/ 1383403 h 2275759"/>
              <a:gd name="connsiteX543" fmla="*/ 5541340 w 12185931"/>
              <a:gd name="connsiteY543" fmla="*/ 1420422 h 2275759"/>
              <a:gd name="connsiteX544" fmla="*/ 5554691 w 12185931"/>
              <a:gd name="connsiteY544" fmla="*/ 1453800 h 2275759"/>
              <a:gd name="connsiteX545" fmla="*/ 5520099 w 12185931"/>
              <a:gd name="connsiteY545" fmla="*/ 1459262 h 2275759"/>
              <a:gd name="connsiteX546" fmla="*/ 5517065 w 12185931"/>
              <a:gd name="connsiteY546" fmla="*/ 1455621 h 2275759"/>
              <a:gd name="connsiteX547" fmla="*/ 5414504 w 12185931"/>
              <a:gd name="connsiteY547" fmla="*/ 1395541 h 2275759"/>
              <a:gd name="connsiteX548" fmla="*/ 5358672 w 12185931"/>
              <a:gd name="connsiteY548" fmla="*/ 1385224 h 2275759"/>
              <a:gd name="connsiteX549" fmla="*/ 5248222 w 12185931"/>
              <a:gd name="connsiteY549" fmla="*/ 1391899 h 2275759"/>
              <a:gd name="connsiteX550" fmla="*/ 5245188 w 12185931"/>
              <a:gd name="connsiteY550" fmla="*/ 1406464 h 2275759"/>
              <a:gd name="connsiteX551" fmla="*/ 5299199 w 12185931"/>
              <a:gd name="connsiteY551" fmla="*/ 1444697 h 2275759"/>
              <a:gd name="connsiteX552" fmla="*/ 5160833 w 12185931"/>
              <a:gd name="connsiteY552" fmla="*/ 1493853 h 2275759"/>
              <a:gd name="connsiteX553" fmla="*/ 5096505 w 12185931"/>
              <a:gd name="connsiteY553" fmla="*/ 1495674 h 2275759"/>
              <a:gd name="connsiteX554" fmla="*/ 5029142 w 12185931"/>
              <a:gd name="connsiteY554" fmla="*/ 1486571 h 2275759"/>
              <a:gd name="connsiteX555" fmla="*/ 4967848 w 12185931"/>
              <a:gd name="connsiteY555" fmla="*/ 1480502 h 2275759"/>
              <a:gd name="connsiteX556" fmla="*/ 4927188 w 12185931"/>
              <a:gd name="connsiteY556" fmla="*/ 1495674 h 2275759"/>
              <a:gd name="connsiteX557" fmla="*/ 4881066 w 12185931"/>
              <a:gd name="connsiteY557" fmla="*/ 1484143 h 2275759"/>
              <a:gd name="connsiteX558" fmla="*/ 4768795 w 12185931"/>
              <a:gd name="connsiteY558" fmla="*/ 1458048 h 2275759"/>
              <a:gd name="connsiteX559" fmla="*/ 4835551 w 12185931"/>
              <a:gd name="connsiteY559" fmla="*/ 1511453 h 2275759"/>
              <a:gd name="connsiteX560" fmla="*/ 4782146 w 12185931"/>
              <a:gd name="connsiteY560" fmla="*/ 1540582 h 2275759"/>
              <a:gd name="connsiteX561" fmla="*/ 4782146 w 12185931"/>
              <a:gd name="connsiteY561" fmla="*/ 1540582 h 2275759"/>
              <a:gd name="connsiteX562" fmla="*/ 4612830 w 12185931"/>
              <a:gd name="connsiteY562" fmla="*/ 1535120 h 2275759"/>
              <a:gd name="connsiteX563" fmla="*/ 4564887 w 12185931"/>
              <a:gd name="connsiteY563" fmla="*/ 1539368 h 2275759"/>
              <a:gd name="connsiteX564" fmla="*/ 4558818 w 12185931"/>
              <a:gd name="connsiteY564" fmla="*/ 1630399 h 2275759"/>
              <a:gd name="connsiteX565" fmla="*/ 4200766 w 12185931"/>
              <a:gd name="connsiteY565" fmla="*/ 1785150 h 2275759"/>
              <a:gd name="connsiteX566" fmla="*/ 4253563 w 12185931"/>
              <a:gd name="connsiteY566" fmla="*/ 1819742 h 2275759"/>
              <a:gd name="connsiteX567" fmla="*/ 4194090 w 12185931"/>
              <a:gd name="connsiteY567" fmla="*/ 1842196 h 2275759"/>
              <a:gd name="connsiteX568" fmla="*/ 4197731 w 12185931"/>
              <a:gd name="connsiteY568" fmla="*/ 1830666 h 2275759"/>
              <a:gd name="connsiteX569" fmla="*/ 4120052 w 12185931"/>
              <a:gd name="connsiteY569" fmla="*/ 1786971 h 2275759"/>
              <a:gd name="connsiteX570" fmla="*/ 4090316 w 12185931"/>
              <a:gd name="connsiteY570" fmla="*/ 1860402 h 2275759"/>
              <a:gd name="connsiteX571" fmla="*/ 4014457 w 12185931"/>
              <a:gd name="connsiteY571" fmla="*/ 1898028 h 2275759"/>
              <a:gd name="connsiteX572" fmla="*/ 3936171 w 12185931"/>
              <a:gd name="connsiteY572" fmla="*/ 1811853 h 2275759"/>
              <a:gd name="connsiteX573" fmla="*/ 3896724 w 12185931"/>
              <a:gd name="connsiteY573" fmla="*/ 1778475 h 2275759"/>
              <a:gd name="connsiteX574" fmla="*/ 3854243 w 12185931"/>
              <a:gd name="connsiteY574" fmla="*/ 1802750 h 2275759"/>
              <a:gd name="connsiteX575" fmla="*/ 3888228 w 12185931"/>
              <a:gd name="connsiteY575" fmla="*/ 1826418 h 2275759"/>
              <a:gd name="connsiteX576" fmla="*/ 3921606 w 12185931"/>
              <a:gd name="connsiteY576" fmla="*/ 1828845 h 2275759"/>
              <a:gd name="connsiteX577" fmla="*/ 3840285 w 12185931"/>
              <a:gd name="connsiteY577" fmla="*/ 1862830 h 2275759"/>
              <a:gd name="connsiteX578" fmla="*/ 3788702 w 12185931"/>
              <a:gd name="connsiteY578" fmla="*/ 1844624 h 2275759"/>
              <a:gd name="connsiteX579" fmla="*/ 3720732 w 12185931"/>
              <a:gd name="connsiteY579" fmla="*/ 1809425 h 2275759"/>
              <a:gd name="connsiteX580" fmla="*/ 3633343 w 12185931"/>
              <a:gd name="connsiteY580" fmla="*/ 1925944 h 2275759"/>
              <a:gd name="connsiteX581" fmla="*/ 3724980 w 12185931"/>
              <a:gd name="connsiteY581" fmla="*/ 1941116 h 2275759"/>
              <a:gd name="connsiteX582" fmla="*/ 4011423 w 12185931"/>
              <a:gd name="connsiteY582" fmla="*/ 1912593 h 2275759"/>
              <a:gd name="connsiteX583" fmla="*/ 4231716 w 12185931"/>
              <a:gd name="connsiteY583" fmla="*/ 1908952 h 2275759"/>
              <a:gd name="connsiteX584" fmla="*/ 4316071 w 12185931"/>
              <a:gd name="connsiteY584" fmla="*/ 1899242 h 2275759"/>
              <a:gd name="connsiteX585" fmla="*/ 4408922 w 12185931"/>
              <a:gd name="connsiteY585" fmla="*/ 1899242 h 2275759"/>
              <a:gd name="connsiteX586" fmla="*/ 4482960 w 12185931"/>
              <a:gd name="connsiteY586" fmla="*/ 1899242 h 2275759"/>
              <a:gd name="connsiteX587" fmla="*/ 4611009 w 12185931"/>
              <a:gd name="connsiteY587" fmla="*/ 1899242 h 2275759"/>
              <a:gd name="connsiteX588" fmla="*/ 4651063 w 12185931"/>
              <a:gd name="connsiteY588" fmla="*/ 1979349 h 2275759"/>
              <a:gd name="connsiteX589" fmla="*/ 4711143 w 12185931"/>
              <a:gd name="connsiteY589" fmla="*/ 1972673 h 2275759"/>
              <a:gd name="connsiteX590" fmla="*/ 4704467 w 12185931"/>
              <a:gd name="connsiteY590" fmla="*/ 1930799 h 2275759"/>
              <a:gd name="connsiteX591" fmla="*/ 4746341 w 12185931"/>
              <a:gd name="connsiteY591" fmla="*/ 1912593 h 2275759"/>
              <a:gd name="connsiteX592" fmla="*/ 4796104 w 12185931"/>
              <a:gd name="connsiteY592" fmla="*/ 1922303 h 2275759"/>
              <a:gd name="connsiteX593" fmla="*/ 4864681 w 12185931"/>
              <a:gd name="connsiteY593" fmla="*/ 1921089 h 2275759"/>
              <a:gd name="connsiteX594" fmla="*/ 4839192 w 12185931"/>
              <a:gd name="connsiteY594" fmla="*/ 1990879 h 2275759"/>
              <a:gd name="connsiteX595" fmla="*/ 4927795 w 12185931"/>
              <a:gd name="connsiteY595" fmla="*/ 2003623 h 2275759"/>
              <a:gd name="connsiteX596" fmla="*/ 5011543 w 12185931"/>
              <a:gd name="connsiteY596" fmla="*/ 1986631 h 2275759"/>
              <a:gd name="connsiteX597" fmla="*/ 5070409 w 12185931"/>
              <a:gd name="connsiteY597" fmla="*/ 1981776 h 2275759"/>
              <a:gd name="connsiteX598" fmla="*/ 5134737 w 12185931"/>
              <a:gd name="connsiteY598" fmla="*/ 1978742 h 2275759"/>
              <a:gd name="connsiteX599" fmla="*/ 4939325 w 12185931"/>
              <a:gd name="connsiteY599" fmla="*/ 1910166 h 2275759"/>
              <a:gd name="connsiteX600" fmla="*/ 5142627 w 12185931"/>
              <a:gd name="connsiteY600" fmla="*/ 1828238 h 2275759"/>
              <a:gd name="connsiteX601" fmla="*/ 5236084 w 12185931"/>
              <a:gd name="connsiteY601" fmla="*/ 1847051 h 2275759"/>
              <a:gd name="connsiteX602" fmla="*/ 5324687 w 12185931"/>
              <a:gd name="connsiteY602" fmla="*/ 1814280 h 2275759"/>
              <a:gd name="connsiteX603" fmla="*/ 5311336 w 12185931"/>
              <a:gd name="connsiteY603" fmla="*/ 1874967 h 2275759"/>
              <a:gd name="connsiteX604" fmla="*/ 5268855 w 12185931"/>
              <a:gd name="connsiteY604" fmla="*/ 1907131 h 2275759"/>
              <a:gd name="connsiteX605" fmla="*/ 5149909 w 12185931"/>
              <a:gd name="connsiteY605" fmla="*/ 1960536 h 2275759"/>
              <a:gd name="connsiteX606" fmla="*/ 5211810 w 12185931"/>
              <a:gd name="connsiteY606" fmla="*/ 1970852 h 2275759"/>
              <a:gd name="connsiteX607" fmla="*/ 5236084 w 12185931"/>
              <a:gd name="connsiteY607" fmla="*/ 2004837 h 2275759"/>
              <a:gd name="connsiteX608" fmla="*/ 5206955 w 12185931"/>
              <a:gd name="connsiteY608" fmla="*/ 2029719 h 2275759"/>
              <a:gd name="connsiteX609" fmla="*/ 5015184 w 12185931"/>
              <a:gd name="connsiteY609" fmla="*/ 2024257 h 2275759"/>
              <a:gd name="connsiteX610" fmla="*/ 4737238 w 12185931"/>
              <a:gd name="connsiteY610" fmla="*/ 2043070 h 2275759"/>
              <a:gd name="connsiteX611" fmla="*/ 4616471 w 12185931"/>
              <a:gd name="connsiteY611" fmla="*/ 1996948 h 2275759"/>
              <a:gd name="connsiteX612" fmla="*/ 4593410 w 12185931"/>
              <a:gd name="connsiteY612" fmla="*/ 1984810 h 2275759"/>
              <a:gd name="connsiteX613" fmla="*/ 4374330 w 12185931"/>
              <a:gd name="connsiteY613" fmla="*/ 2083730 h 2275759"/>
              <a:gd name="connsiteX614" fmla="*/ 4135224 w 12185931"/>
              <a:gd name="connsiteY614" fmla="*/ 2040035 h 2275759"/>
              <a:gd name="connsiteX615" fmla="*/ 4101239 w 12185931"/>
              <a:gd name="connsiteY615" fmla="*/ 2101329 h 2275759"/>
              <a:gd name="connsiteX616" fmla="*/ 4086067 w 12185931"/>
              <a:gd name="connsiteY616" fmla="*/ 2092226 h 2275759"/>
              <a:gd name="connsiteX617" fmla="*/ 4111556 w 12185931"/>
              <a:gd name="connsiteY617" fmla="*/ 2060669 h 2275759"/>
              <a:gd name="connsiteX618" fmla="*/ 4103060 w 12185931"/>
              <a:gd name="connsiteY618" fmla="*/ 2048532 h 2275759"/>
              <a:gd name="connsiteX619" fmla="*/ 4055724 w 12185931"/>
              <a:gd name="connsiteY619" fmla="*/ 2076448 h 2275759"/>
              <a:gd name="connsiteX620" fmla="*/ 3997464 w 12185931"/>
              <a:gd name="connsiteY620" fmla="*/ 2103757 h 2275759"/>
              <a:gd name="connsiteX621" fmla="*/ 3915537 w 12185931"/>
              <a:gd name="connsiteY621" fmla="*/ 2119535 h 2275759"/>
              <a:gd name="connsiteX622" fmla="*/ 3816011 w 12185931"/>
              <a:gd name="connsiteY622" fmla="*/ 2128032 h 2275759"/>
              <a:gd name="connsiteX623" fmla="*/ 3655797 w 12185931"/>
              <a:gd name="connsiteY623" fmla="*/ 2171119 h 2275759"/>
              <a:gd name="connsiteX624" fmla="*/ 3544740 w 12185931"/>
              <a:gd name="connsiteY624" fmla="*/ 2205104 h 2275759"/>
              <a:gd name="connsiteX625" fmla="*/ 3493156 w 12185931"/>
              <a:gd name="connsiteY625" fmla="*/ 2201463 h 2275759"/>
              <a:gd name="connsiteX626" fmla="*/ 3356611 w 12185931"/>
              <a:gd name="connsiteY626" fmla="*/ 2216634 h 2275759"/>
              <a:gd name="connsiteX627" fmla="*/ 3331122 w 12185931"/>
              <a:gd name="connsiteY627" fmla="*/ 2229379 h 2275759"/>
              <a:gd name="connsiteX628" fmla="*/ 3030115 w 12185931"/>
              <a:gd name="connsiteY628" fmla="*/ 2246371 h 2275759"/>
              <a:gd name="connsiteX629" fmla="*/ 2756417 w 12185931"/>
              <a:gd name="connsiteY629" fmla="*/ 2273680 h 2275759"/>
              <a:gd name="connsiteX630" fmla="*/ 2723646 w 12185931"/>
              <a:gd name="connsiteY630" fmla="*/ 2263970 h 2275759"/>
              <a:gd name="connsiteX631" fmla="*/ 2508208 w 12185931"/>
              <a:gd name="connsiteY631" fmla="*/ 2273073 h 2275759"/>
              <a:gd name="connsiteX632" fmla="*/ 2424460 w 12185931"/>
              <a:gd name="connsiteY632" fmla="*/ 2264577 h 2275759"/>
              <a:gd name="connsiteX633" fmla="*/ 2341319 w 12185931"/>
              <a:gd name="connsiteY633" fmla="*/ 2262757 h 2275759"/>
              <a:gd name="connsiteX634" fmla="*/ 2230262 w 12185931"/>
              <a:gd name="connsiteY634" fmla="*/ 2256688 h 2275759"/>
              <a:gd name="connsiteX635" fmla="*/ 2067621 w 12185931"/>
              <a:gd name="connsiteY635" fmla="*/ 2240302 h 2275759"/>
              <a:gd name="connsiteX636" fmla="*/ 1952316 w 12185931"/>
              <a:gd name="connsiteY636" fmla="*/ 2177188 h 2275759"/>
              <a:gd name="connsiteX637" fmla="*/ 1943213 w 12185931"/>
              <a:gd name="connsiteY637" fmla="*/ 2058848 h 2275759"/>
              <a:gd name="connsiteX638" fmla="*/ 1820625 w 12185931"/>
              <a:gd name="connsiteY638" fmla="*/ 1990272 h 2275759"/>
              <a:gd name="connsiteX639" fmla="*/ 1687114 w 12185931"/>
              <a:gd name="connsiteY639" fmla="*/ 2001196 h 2275759"/>
              <a:gd name="connsiteX640" fmla="*/ 1568167 w 12185931"/>
              <a:gd name="connsiteY640" fmla="*/ 2009692 h 2275759"/>
              <a:gd name="connsiteX641" fmla="*/ 1423733 w 12185931"/>
              <a:gd name="connsiteY641" fmla="*/ 1971459 h 2275759"/>
              <a:gd name="connsiteX642" fmla="*/ 1204046 w 12185931"/>
              <a:gd name="connsiteY642" fmla="*/ 1920482 h 2275759"/>
              <a:gd name="connsiteX643" fmla="*/ 1241065 w 12185931"/>
              <a:gd name="connsiteY643" fmla="*/ 1881643 h 2275759"/>
              <a:gd name="connsiteX644" fmla="*/ 1146393 w 12185931"/>
              <a:gd name="connsiteY644" fmla="*/ 1851906 h 2275759"/>
              <a:gd name="connsiteX645" fmla="*/ 1151248 w 12185931"/>
              <a:gd name="connsiteY645" fmla="*/ 1832486 h 2275759"/>
              <a:gd name="connsiteX646" fmla="*/ 1248347 w 12185931"/>
              <a:gd name="connsiteY646" fmla="*/ 1836734 h 2275759"/>
              <a:gd name="connsiteX647" fmla="*/ 1309034 w 12185931"/>
              <a:gd name="connsiteY647" fmla="*/ 1823383 h 2275759"/>
              <a:gd name="connsiteX648" fmla="*/ 1314496 w 12185931"/>
              <a:gd name="connsiteY648" fmla="*/ 1882856 h 2275759"/>
              <a:gd name="connsiteX649" fmla="*/ 1458931 w 12185931"/>
              <a:gd name="connsiteY649" fmla="*/ 1759662 h 2275759"/>
              <a:gd name="connsiteX650" fmla="*/ 1315103 w 12185931"/>
              <a:gd name="connsiteY650" fmla="*/ 1722036 h 2275759"/>
              <a:gd name="connsiteX651" fmla="*/ 1378824 w 12185931"/>
              <a:gd name="connsiteY651" fmla="*/ 1616441 h 2275759"/>
              <a:gd name="connsiteX652" fmla="*/ 1289008 w 12185931"/>
              <a:gd name="connsiteY652" fmla="*/ 1627971 h 2275759"/>
              <a:gd name="connsiteX653" fmla="*/ 1234996 w 12185931"/>
              <a:gd name="connsiteY653" fmla="*/ 1644964 h 2275759"/>
              <a:gd name="connsiteX654" fmla="*/ 1021985 w 12185931"/>
              <a:gd name="connsiteY654" fmla="*/ 1604304 h 2275759"/>
              <a:gd name="connsiteX655" fmla="*/ 984966 w 12185931"/>
              <a:gd name="connsiteY655" fmla="*/ 1570926 h 2275759"/>
              <a:gd name="connsiteX656" fmla="*/ 683352 w 12185931"/>
              <a:gd name="connsiteY656" fmla="*/ 1586704 h 2275759"/>
              <a:gd name="connsiteX657" fmla="*/ 683352 w 12185931"/>
              <a:gd name="connsiteY657" fmla="*/ 1663170 h 2275759"/>
              <a:gd name="connsiteX658" fmla="*/ 699738 w 12185931"/>
              <a:gd name="connsiteY658" fmla="*/ 1681983 h 2275759"/>
              <a:gd name="connsiteX659" fmla="*/ 702772 w 12185931"/>
              <a:gd name="connsiteY659" fmla="*/ 1715361 h 2275759"/>
              <a:gd name="connsiteX660" fmla="*/ 673036 w 12185931"/>
              <a:gd name="connsiteY660" fmla="*/ 1742670 h 2275759"/>
              <a:gd name="connsiteX661" fmla="*/ 601425 w 12185931"/>
              <a:gd name="connsiteY661" fmla="*/ 1742670 h 2275759"/>
              <a:gd name="connsiteX662" fmla="*/ 580185 w 12185931"/>
              <a:gd name="connsiteY662" fmla="*/ 1713540 h 2275759"/>
              <a:gd name="connsiteX663" fmla="*/ 659078 w 12185931"/>
              <a:gd name="connsiteY663" fmla="*/ 1655281 h 2275759"/>
              <a:gd name="connsiteX664" fmla="*/ 654829 w 12185931"/>
              <a:gd name="connsiteY664" fmla="*/ 1595200 h 2275759"/>
              <a:gd name="connsiteX665" fmla="*/ 561372 w 12185931"/>
              <a:gd name="connsiteY665" fmla="*/ 1598235 h 2275759"/>
              <a:gd name="connsiteX666" fmla="*/ 523139 w 12185931"/>
              <a:gd name="connsiteY666" fmla="*/ 1624330 h 2275759"/>
              <a:gd name="connsiteX667" fmla="*/ 622059 w 12185931"/>
              <a:gd name="connsiteY667" fmla="*/ 1632220 h 2275759"/>
              <a:gd name="connsiteX668" fmla="*/ 582005 w 12185931"/>
              <a:gd name="connsiteY668" fmla="*/ 1714147 h 2275759"/>
              <a:gd name="connsiteX669" fmla="*/ 484299 w 12185931"/>
              <a:gd name="connsiteY669" fmla="*/ 1679555 h 2275759"/>
              <a:gd name="connsiteX670" fmla="*/ 519498 w 12185931"/>
              <a:gd name="connsiteY670" fmla="*/ 1623723 h 2275759"/>
              <a:gd name="connsiteX671" fmla="*/ 312555 w 12185931"/>
              <a:gd name="connsiteY671" fmla="*/ 1612800 h 2275759"/>
              <a:gd name="connsiteX672" fmla="*/ 169941 w 12185931"/>
              <a:gd name="connsiteY672" fmla="*/ 1612800 h 2275759"/>
              <a:gd name="connsiteX673" fmla="*/ 239124 w 12185931"/>
              <a:gd name="connsiteY673" fmla="*/ 1677735 h 2275759"/>
              <a:gd name="connsiteX674" fmla="*/ 84372 w 12185931"/>
              <a:gd name="connsiteY674" fmla="*/ 1691693 h 2275759"/>
              <a:gd name="connsiteX675" fmla="*/ 23686 w 12185931"/>
              <a:gd name="connsiteY675" fmla="*/ 1674093 h 2275759"/>
              <a:gd name="connsiteX676" fmla="*/ 18 w 12185931"/>
              <a:gd name="connsiteY676" fmla="*/ 1646784 h 2275759"/>
              <a:gd name="connsiteX677" fmla="*/ 23686 w 12185931"/>
              <a:gd name="connsiteY677" fmla="*/ 1621903 h 2275759"/>
              <a:gd name="connsiteX678" fmla="*/ 49781 w 12185931"/>
              <a:gd name="connsiteY678" fmla="*/ 1602483 h 2275759"/>
              <a:gd name="connsiteX679" fmla="*/ 145666 w 12185931"/>
              <a:gd name="connsiteY679" fmla="*/ 1485357 h 2275759"/>
              <a:gd name="connsiteX680" fmla="*/ 206960 w 12185931"/>
              <a:gd name="connsiteY680" fmla="*/ 1447124 h 2275759"/>
              <a:gd name="connsiteX681" fmla="*/ 367780 w 12185931"/>
              <a:gd name="connsiteY681" fmla="*/ 1393720 h 2275759"/>
              <a:gd name="connsiteX682" fmla="*/ 463059 w 12185931"/>
              <a:gd name="connsiteY682" fmla="*/ 1458048 h 2275759"/>
              <a:gd name="connsiteX683" fmla="*/ 464879 w 12185931"/>
              <a:gd name="connsiteY683" fmla="*/ 1490819 h 2275759"/>
              <a:gd name="connsiteX684" fmla="*/ 604459 w 12185931"/>
              <a:gd name="connsiteY684" fmla="*/ 1451372 h 2275759"/>
              <a:gd name="connsiteX685" fmla="*/ 730081 w 12185931"/>
              <a:gd name="connsiteY685" fmla="*/ 1499922 h 2275759"/>
              <a:gd name="connsiteX686" fmla="*/ 752535 w 12185931"/>
              <a:gd name="connsiteY686" fmla="*/ 1532086 h 2275759"/>
              <a:gd name="connsiteX687" fmla="*/ 853883 w 12185931"/>
              <a:gd name="connsiteY687" fmla="*/ 1359128 h 2275759"/>
              <a:gd name="connsiteX688" fmla="*/ 811402 w 12185931"/>
              <a:gd name="connsiteY688" fmla="*/ 1320896 h 2275759"/>
              <a:gd name="connsiteX689" fmla="*/ 767707 w 12185931"/>
              <a:gd name="connsiteY689" fmla="*/ 1388865 h 2275759"/>
              <a:gd name="connsiteX690" fmla="*/ 656043 w 12185931"/>
              <a:gd name="connsiteY690" fmla="*/ 1378548 h 2275759"/>
              <a:gd name="connsiteX691" fmla="*/ 602032 w 12185931"/>
              <a:gd name="connsiteY691" fmla="*/ 1329999 h 2275759"/>
              <a:gd name="connsiteX692" fmla="*/ 585040 w 12185931"/>
              <a:gd name="connsiteY692" fmla="*/ 1321503 h 2275759"/>
              <a:gd name="connsiteX693" fmla="*/ 350181 w 12185931"/>
              <a:gd name="connsiteY693" fmla="*/ 1363983 h 2275759"/>
              <a:gd name="connsiteX694" fmla="*/ 171155 w 12185931"/>
              <a:gd name="connsiteY694" fmla="*/ 1396147 h 2275759"/>
              <a:gd name="connsiteX695" fmla="*/ 69201 w 12185931"/>
              <a:gd name="connsiteY695" fmla="*/ 1337888 h 2275759"/>
              <a:gd name="connsiteX696" fmla="*/ 18224 w 12185931"/>
              <a:gd name="connsiteY696" fmla="*/ 1289945 h 2275759"/>
              <a:gd name="connsiteX697" fmla="*/ 1838 w 12185931"/>
              <a:gd name="connsiteY697" fmla="*/ 1195274 h 2275759"/>
              <a:gd name="connsiteX698" fmla="*/ 205139 w 12185931"/>
              <a:gd name="connsiteY698" fmla="*/ 1133980 h 2275759"/>
              <a:gd name="connsiteX699" fmla="*/ 346540 w 12185931"/>
              <a:gd name="connsiteY699" fmla="*/ 1040522 h 2275759"/>
              <a:gd name="connsiteX700" fmla="*/ 370815 w 12185931"/>
              <a:gd name="connsiteY700" fmla="*/ 1003503 h 2275759"/>
              <a:gd name="connsiteX701" fmla="*/ 153556 w 12185931"/>
              <a:gd name="connsiteY701" fmla="*/ 913686 h 2275759"/>
              <a:gd name="connsiteX702" fmla="*/ 17010 w 12185931"/>
              <a:gd name="connsiteY702" fmla="*/ 795954 h 2275759"/>
              <a:gd name="connsiteX703" fmla="*/ 45533 w 12185931"/>
              <a:gd name="connsiteY703" fmla="*/ 641809 h 2275759"/>
              <a:gd name="connsiteX704" fmla="*/ 124426 w 12185931"/>
              <a:gd name="connsiteY704" fmla="*/ 564130 h 2275759"/>
              <a:gd name="connsiteX705" fmla="*/ 286460 w 12185931"/>
              <a:gd name="connsiteY705" fmla="*/ 502836 h 2275759"/>
              <a:gd name="connsiteX706" fmla="*/ 330154 w 12185931"/>
              <a:gd name="connsiteY706" fmla="*/ 480382 h 2275759"/>
              <a:gd name="connsiteX707" fmla="*/ 325906 w 12185931"/>
              <a:gd name="connsiteY707" fmla="*/ 629672 h 2275759"/>
              <a:gd name="connsiteX708" fmla="*/ 357464 w 12185931"/>
              <a:gd name="connsiteY708" fmla="*/ 646664 h 2275759"/>
              <a:gd name="connsiteX709" fmla="*/ 455776 w 12185931"/>
              <a:gd name="connsiteY709" fmla="*/ 629065 h 2275759"/>
              <a:gd name="connsiteX710" fmla="*/ 572902 w 12185931"/>
              <a:gd name="connsiteY710" fmla="*/ 631492 h 2275759"/>
              <a:gd name="connsiteX711" fmla="*/ 608707 w 12185931"/>
              <a:gd name="connsiteY711" fmla="*/ 615714 h 2275759"/>
              <a:gd name="connsiteX712" fmla="*/ 679711 w 12185931"/>
              <a:gd name="connsiteY712" fmla="*/ 614500 h 2275759"/>
              <a:gd name="connsiteX713" fmla="*/ 696097 w 12185931"/>
              <a:gd name="connsiteY713" fmla="*/ 633313 h 2275759"/>
              <a:gd name="connsiteX714" fmla="*/ 871482 w 12185931"/>
              <a:gd name="connsiteY714" fmla="*/ 535607 h 2275759"/>
              <a:gd name="connsiteX715" fmla="*/ 819898 w 12185931"/>
              <a:gd name="connsiteY715" fmla="*/ 473099 h 2275759"/>
              <a:gd name="connsiteX716" fmla="*/ 832035 w 12185931"/>
              <a:gd name="connsiteY716" fmla="*/ 399668 h 2275759"/>
              <a:gd name="connsiteX717" fmla="*/ 895150 w 12185931"/>
              <a:gd name="connsiteY717" fmla="*/ 374180 h 2275759"/>
              <a:gd name="connsiteX718" fmla="*/ 771955 w 12185931"/>
              <a:gd name="connsiteY718" fmla="*/ 353546 h 2275759"/>
              <a:gd name="connsiteX719" fmla="*/ 753142 w 12185931"/>
              <a:gd name="connsiteY719" fmla="*/ 367504 h 2275759"/>
              <a:gd name="connsiteX720" fmla="*/ 497650 w 12185931"/>
              <a:gd name="connsiteY720" fmla="*/ 354153 h 2275759"/>
              <a:gd name="connsiteX721" fmla="*/ 442425 w 12185931"/>
              <a:gd name="connsiteY721" fmla="*/ 328058 h 2275759"/>
              <a:gd name="connsiteX722" fmla="*/ 373849 w 12185931"/>
              <a:gd name="connsiteY722" fmla="*/ 291039 h 2275759"/>
              <a:gd name="connsiteX723" fmla="*/ 432715 w 12185931"/>
              <a:gd name="connsiteY723" fmla="*/ 156921 h 2275759"/>
              <a:gd name="connsiteX724" fmla="*/ 631768 w 12185931"/>
              <a:gd name="connsiteY724" fmla="*/ 136287 h 2275759"/>
              <a:gd name="connsiteX725" fmla="*/ 716730 w 12185931"/>
              <a:gd name="connsiteY725" fmla="*/ 108978 h 2275759"/>
              <a:gd name="connsiteX726" fmla="*/ 848421 w 12185931"/>
              <a:gd name="connsiteY726" fmla="*/ 112619 h 2275759"/>
              <a:gd name="connsiteX727" fmla="*/ 881192 w 12185931"/>
              <a:gd name="connsiteY727" fmla="*/ 60429 h 2275759"/>
              <a:gd name="connsiteX728" fmla="*/ 899398 w 12185931"/>
              <a:gd name="connsiteY728" fmla="*/ 85310 h 2275759"/>
              <a:gd name="connsiteX729" fmla="*/ 1088741 w 12185931"/>
              <a:gd name="connsiteY729" fmla="*/ 348 h 2275759"/>
              <a:gd name="connsiteX730" fmla="*/ 1389748 w 12185931"/>
              <a:gd name="connsiteY730" fmla="*/ 86524 h 2275759"/>
              <a:gd name="connsiteX731" fmla="*/ 1474103 w 12185931"/>
              <a:gd name="connsiteY731" fmla="*/ 140535 h 2275759"/>
              <a:gd name="connsiteX732" fmla="*/ 1502019 w 12185931"/>
              <a:gd name="connsiteY732" fmla="*/ 133860 h 2275759"/>
              <a:gd name="connsiteX733" fmla="*/ 1532969 w 12185931"/>
              <a:gd name="connsiteY733" fmla="*/ 100482 h 2275759"/>
              <a:gd name="connsiteX734" fmla="*/ 1534790 w 12185931"/>
              <a:gd name="connsiteY734" fmla="*/ 133860 h 2275759"/>
              <a:gd name="connsiteX735" fmla="*/ 1571809 w 12185931"/>
              <a:gd name="connsiteY735" fmla="*/ 208505 h 2275759"/>
              <a:gd name="connsiteX736" fmla="*/ 1593049 w 12185931"/>
              <a:gd name="connsiteY736" fmla="*/ 194547 h 2275759"/>
              <a:gd name="connsiteX737" fmla="*/ 1583339 w 12185931"/>
              <a:gd name="connsiteY737" fmla="*/ 150245 h 2275759"/>
              <a:gd name="connsiteX738" fmla="*/ 1607614 w 12185931"/>
              <a:gd name="connsiteY738" fmla="*/ 128398 h 2275759"/>
              <a:gd name="connsiteX739" fmla="*/ 1568774 w 12185931"/>
              <a:gd name="connsiteY739" fmla="*/ 115047 h 2275759"/>
              <a:gd name="connsiteX740" fmla="*/ 1568774 w 12185931"/>
              <a:gd name="connsiteY740" fmla="*/ 101089 h 2275759"/>
              <a:gd name="connsiteX741" fmla="*/ 1936537 w 12185931"/>
              <a:gd name="connsiteY741" fmla="*/ 51932 h 2275759"/>
              <a:gd name="connsiteX742" fmla="*/ 1940178 w 12185931"/>
              <a:gd name="connsiteY742" fmla="*/ 65283 h 2275759"/>
              <a:gd name="connsiteX743" fmla="*/ 1874636 w 12185931"/>
              <a:gd name="connsiteY743" fmla="*/ 104730 h 2275759"/>
              <a:gd name="connsiteX744" fmla="*/ 1876457 w 12185931"/>
              <a:gd name="connsiteY744" fmla="*/ 122329 h 2275759"/>
              <a:gd name="connsiteX745" fmla="*/ 1947461 w 12185931"/>
              <a:gd name="connsiteY745" fmla="*/ 122329 h 2275759"/>
              <a:gd name="connsiteX746" fmla="*/ 1979018 w 12185931"/>
              <a:gd name="connsiteY746" fmla="*/ 122936 h 2275759"/>
              <a:gd name="connsiteX747" fmla="*/ 2015430 w 12185931"/>
              <a:gd name="connsiteY747" fmla="*/ 108978 h 2275759"/>
              <a:gd name="connsiteX748" fmla="*/ 2042132 w 12185931"/>
              <a:gd name="connsiteY748" fmla="*/ 95020 h 2275759"/>
              <a:gd name="connsiteX749" fmla="*/ 2097964 w 12185931"/>
              <a:gd name="connsiteY749" fmla="*/ 78028 h 2275759"/>
              <a:gd name="connsiteX750" fmla="*/ 2143479 w 12185931"/>
              <a:gd name="connsiteY750" fmla="*/ 76207 h 2275759"/>
              <a:gd name="connsiteX751" fmla="*/ 2199311 w 12185931"/>
              <a:gd name="connsiteY751" fmla="*/ 86524 h 2275759"/>
              <a:gd name="connsiteX752" fmla="*/ 2156224 w 12185931"/>
              <a:gd name="connsiteY752" fmla="*/ 75600 h 2275759"/>
              <a:gd name="connsiteX753" fmla="*/ 2168968 w 12185931"/>
              <a:gd name="connsiteY753" fmla="*/ 52539 h 2275759"/>
              <a:gd name="connsiteX754" fmla="*/ 2302479 w 12185931"/>
              <a:gd name="connsiteY754" fmla="*/ 52539 h 2275759"/>
              <a:gd name="connsiteX755" fmla="*/ 2303693 w 12185931"/>
              <a:gd name="connsiteY755" fmla="*/ 63463 h 2275759"/>
              <a:gd name="connsiteX756" fmla="*/ 2221159 w 12185931"/>
              <a:gd name="connsiteY756" fmla="*/ 71352 h 2275759"/>
              <a:gd name="connsiteX757" fmla="*/ 2223586 w 12185931"/>
              <a:gd name="connsiteY757" fmla="*/ 84703 h 2275759"/>
              <a:gd name="connsiteX758" fmla="*/ 2417177 w 12185931"/>
              <a:gd name="connsiteY758" fmla="*/ 27051 h 2275759"/>
              <a:gd name="connsiteX759" fmla="*/ 2428708 w 12185931"/>
              <a:gd name="connsiteY759" fmla="*/ 42222 h 2275759"/>
              <a:gd name="connsiteX760" fmla="*/ 2346781 w 12185931"/>
              <a:gd name="connsiteY760" fmla="*/ 121115 h 2275759"/>
              <a:gd name="connsiteX761" fmla="*/ 2196884 w 12185931"/>
              <a:gd name="connsiteY761" fmla="*/ 172092 h 2275759"/>
              <a:gd name="connsiteX762" fmla="*/ 2118598 w 12185931"/>
              <a:gd name="connsiteY762" fmla="*/ 227318 h 2275759"/>
              <a:gd name="connsiteX763" fmla="*/ 2055483 w 12185931"/>
              <a:gd name="connsiteY763" fmla="*/ 309852 h 2275759"/>
              <a:gd name="connsiteX764" fmla="*/ 2099178 w 12185931"/>
              <a:gd name="connsiteY764" fmla="*/ 352333 h 2275759"/>
              <a:gd name="connsiteX765" fmla="*/ 2248468 w 12185931"/>
              <a:gd name="connsiteY765" fmla="*/ 359008 h 2275759"/>
              <a:gd name="connsiteX766" fmla="*/ 2284880 w 12185931"/>
              <a:gd name="connsiteY766" fmla="*/ 360829 h 2275759"/>
              <a:gd name="connsiteX767" fmla="*/ 2368628 w 12185931"/>
              <a:gd name="connsiteY767" fmla="*/ 356581 h 2275759"/>
              <a:gd name="connsiteX768" fmla="*/ 2521559 w 12185931"/>
              <a:gd name="connsiteY768" fmla="*/ 343836 h 2275759"/>
              <a:gd name="connsiteX769" fmla="*/ 2559792 w 12185931"/>
              <a:gd name="connsiteY769" fmla="*/ 328665 h 2275759"/>
              <a:gd name="connsiteX770" fmla="*/ 2570108 w 12185931"/>
              <a:gd name="connsiteY770" fmla="*/ 397241 h 2275759"/>
              <a:gd name="connsiteX771" fmla="*/ 2485147 w 12185931"/>
              <a:gd name="connsiteY771" fmla="*/ 412413 h 2275759"/>
              <a:gd name="connsiteX772" fmla="*/ 2509421 w 12185931"/>
              <a:gd name="connsiteY772" fmla="*/ 484023 h 2275759"/>
              <a:gd name="connsiteX773" fmla="*/ 2400792 w 12185931"/>
              <a:gd name="connsiteY773" fmla="*/ 451859 h 2275759"/>
              <a:gd name="connsiteX774" fmla="*/ 2418998 w 12185931"/>
              <a:gd name="connsiteY774" fmla="*/ 407558 h 2275759"/>
              <a:gd name="connsiteX775" fmla="*/ 2346781 w 12185931"/>
              <a:gd name="connsiteY775" fmla="*/ 436080 h 2275759"/>
              <a:gd name="connsiteX776" fmla="*/ 2277598 w 12185931"/>
              <a:gd name="connsiteY776" fmla="*/ 417268 h 2275759"/>
              <a:gd name="connsiteX777" fmla="*/ 2300052 w 12185931"/>
              <a:gd name="connsiteY777" fmla="*/ 456714 h 2275759"/>
              <a:gd name="connsiteX778" fmla="*/ 2235723 w 12185931"/>
              <a:gd name="connsiteY778" fmla="*/ 547744 h 2275759"/>
              <a:gd name="connsiteX779" fmla="*/ 2272136 w 12185931"/>
              <a:gd name="connsiteY779" fmla="*/ 590225 h 2275759"/>
              <a:gd name="connsiteX780" fmla="*/ 2336464 w 12185931"/>
              <a:gd name="connsiteY780" fmla="*/ 599935 h 2275759"/>
              <a:gd name="connsiteX781" fmla="*/ 2529448 w 12185931"/>
              <a:gd name="connsiteY781" fmla="*/ 627244 h 2275759"/>
              <a:gd name="connsiteX782" fmla="*/ 2478471 w 12185931"/>
              <a:gd name="connsiteY782" fmla="*/ 587191 h 2275759"/>
              <a:gd name="connsiteX783" fmla="*/ 2463299 w 12185931"/>
              <a:gd name="connsiteY783" fmla="*/ 533786 h 2275759"/>
              <a:gd name="connsiteX784" fmla="*/ 2511242 w 12185931"/>
              <a:gd name="connsiteY784" fmla="*/ 527718 h 2275759"/>
              <a:gd name="connsiteX785" fmla="*/ 2653856 w 12185931"/>
              <a:gd name="connsiteY785" fmla="*/ 620569 h 2275759"/>
              <a:gd name="connsiteX786" fmla="*/ 2756417 w 12185931"/>
              <a:gd name="connsiteY786" fmla="*/ 659408 h 2275759"/>
              <a:gd name="connsiteX787" fmla="*/ 2837131 w 12185931"/>
              <a:gd name="connsiteY787" fmla="*/ 672153 h 2275759"/>
              <a:gd name="connsiteX788" fmla="*/ 2895390 w 12185931"/>
              <a:gd name="connsiteY788" fmla="*/ 664263 h 2275759"/>
              <a:gd name="connsiteX789" fmla="*/ 2856551 w 12185931"/>
              <a:gd name="connsiteY789" fmla="*/ 627851 h 2275759"/>
              <a:gd name="connsiteX790" fmla="*/ 2846234 w 12185931"/>
              <a:gd name="connsiteY790" fmla="*/ 619962 h 2275759"/>
              <a:gd name="connsiteX791" fmla="*/ 2846234 w 12185931"/>
              <a:gd name="connsiteY791" fmla="*/ 603576 h 2275759"/>
              <a:gd name="connsiteX792" fmla="*/ 2911776 w 12185931"/>
              <a:gd name="connsiteY792" fmla="*/ 572019 h 2275759"/>
              <a:gd name="connsiteX793" fmla="*/ 2963360 w 12185931"/>
              <a:gd name="connsiteY793" fmla="*/ 578088 h 2275759"/>
              <a:gd name="connsiteX794" fmla="*/ 3054390 w 12185931"/>
              <a:gd name="connsiteY794" fmla="*/ 641202 h 2275759"/>
              <a:gd name="connsiteX795" fmla="*/ 3001592 w 12185931"/>
              <a:gd name="connsiteY795" fmla="*/ 697034 h 2275759"/>
              <a:gd name="connsiteX796" fmla="*/ 3073810 w 12185931"/>
              <a:gd name="connsiteY796" fmla="*/ 680042 h 2275759"/>
              <a:gd name="connsiteX797" fmla="*/ 3054997 w 12185931"/>
              <a:gd name="connsiteY797" fmla="*/ 643023 h 2275759"/>
              <a:gd name="connsiteX798" fmla="*/ 5208168 w 12185931"/>
              <a:gd name="connsiteY798" fmla="*/ 1260209 h 2275759"/>
              <a:gd name="connsiteX799" fmla="*/ 5277352 w 12185931"/>
              <a:gd name="connsiteY799" fmla="*/ 1266884 h 2275759"/>
              <a:gd name="connsiteX800" fmla="*/ 5369596 w 12185931"/>
              <a:gd name="connsiteY800" fmla="*/ 1282056 h 2275759"/>
              <a:gd name="connsiteX801" fmla="*/ 5435744 w 12185931"/>
              <a:gd name="connsiteY801" fmla="*/ 1198308 h 2275759"/>
              <a:gd name="connsiteX802" fmla="*/ 5347141 w 12185931"/>
              <a:gd name="connsiteY802" fmla="*/ 1147331 h 2275759"/>
              <a:gd name="connsiteX803" fmla="*/ 5324081 w 12185931"/>
              <a:gd name="connsiteY803" fmla="*/ 1113346 h 2275759"/>
              <a:gd name="connsiteX804" fmla="*/ 5360493 w 12185931"/>
              <a:gd name="connsiteY804" fmla="*/ 1104850 h 2275759"/>
              <a:gd name="connsiteX805" fmla="*/ 5377485 w 12185931"/>
              <a:gd name="connsiteY805" fmla="*/ 1106671 h 2275759"/>
              <a:gd name="connsiteX806" fmla="*/ 5429676 w 12185931"/>
              <a:gd name="connsiteY806" fmla="*/ 959202 h 2275759"/>
              <a:gd name="connsiteX807" fmla="*/ 5657251 w 12185931"/>
              <a:gd name="connsiteY807" fmla="*/ 927644 h 2275759"/>
              <a:gd name="connsiteX808" fmla="*/ 5611736 w 12185931"/>
              <a:gd name="connsiteY808" fmla="*/ 905797 h 2275759"/>
              <a:gd name="connsiteX809" fmla="*/ 5570469 w 12185931"/>
              <a:gd name="connsiteY809" fmla="*/ 898515 h 2275759"/>
              <a:gd name="connsiteX810" fmla="*/ 5480046 w 12185931"/>
              <a:gd name="connsiteY810" fmla="*/ 863316 h 2275759"/>
              <a:gd name="connsiteX811" fmla="*/ 5404794 w 12185931"/>
              <a:gd name="connsiteY811" fmla="*/ 902763 h 2275759"/>
              <a:gd name="connsiteX812" fmla="*/ 5391443 w 12185931"/>
              <a:gd name="connsiteY812" fmla="*/ 908225 h 2275759"/>
              <a:gd name="connsiteX813" fmla="*/ 5213630 w 12185931"/>
              <a:gd name="connsiteY813" fmla="*/ 902156 h 2275759"/>
              <a:gd name="connsiteX814" fmla="*/ 5142020 w 12185931"/>
              <a:gd name="connsiteY814" fmla="*/ 893053 h 2275759"/>
              <a:gd name="connsiteX815" fmla="*/ 5083760 w 12185931"/>
              <a:gd name="connsiteY815" fmla="*/ 898515 h 2275759"/>
              <a:gd name="connsiteX816" fmla="*/ 5097111 w 12185931"/>
              <a:gd name="connsiteY816" fmla="*/ 985904 h 2275759"/>
              <a:gd name="connsiteX817" fmla="*/ 5173577 w 12185931"/>
              <a:gd name="connsiteY817" fmla="*/ 991973 h 2275759"/>
              <a:gd name="connsiteX818" fmla="*/ 5231836 w 12185931"/>
              <a:gd name="connsiteY818" fmla="*/ 939175 h 2275759"/>
              <a:gd name="connsiteX819" fmla="*/ 5240333 w 12185931"/>
              <a:gd name="connsiteY819" fmla="*/ 978015 h 2275759"/>
              <a:gd name="connsiteX820" fmla="*/ 5290096 w 12185931"/>
              <a:gd name="connsiteY820" fmla="*/ 991366 h 2275759"/>
              <a:gd name="connsiteX821" fmla="*/ 5288275 w 12185931"/>
              <a:gd name="connsiteY821" fmla="*/ 1001683 h 2275759"/>
              <a:gd name="connsiteX822" fmla="*/ 5197852 w 12185931"/>
              <a:gd name="connsiteY822" fmla="*/ 1028992 h 2275759"/>
              <a:gd name="connsiteX823" fmla="*/ 5219092 w 12185931"/>
              <a:gd name="connsiteY823" fmla="*/ 1042950 h 2275759"/>
              <a:gd name="connsiteX824" fmla="*/ 5276138 w 12185931"/>
              <a:gd name="connsiteY824" fmla="*/ 1142476 h 2275759"/>
              <a:gd name="connsiteX825" fmla="*/ 5195424 w 12185931"/>
              <a:gd name="connsiteY825" fmla="*/ 1177068 h 2275759"/>
              <a:gd name="connsiteX826" fmla="*/ 5157192 w 12185931"/>
              <a:gd name="connsiteY826" fmla="*/ 1203770 h 2275759"/>
              <a:gd name="connsiteX827" fmla="*/ 5146268 w 12185931"/>
              <a:gd name="connsiteY827" fmla="*/ 1240789 h 2275759"/>
              <a:gd name="connsiteX828" fmla="*/ 5093470 w 12185931"/>
              <a:gd name="connsiteY828" fmla="*/ 1212266 h 2275759"/>
              <a:gd name="connsiteX829" fmla="*/ 5161440 w 12185931"/>
              <a:gd name="connsiteY829" fmla="*/ 1295407 h 2275759"/>
              <a:gd name="connsiteX830" fmla="*/ 5210596 w 12185931"/>
              <a:gd name="connsiteY830" fmla="*/ 1212266 h 2275759"/>
              <a:gd name="connsiteX831" fmla="*/ 5208168 w 12185931"/>
              <a:gd name="connsiteY831" fmla="*/ 1260209 h 2275759"/>
              <a:gd name="connsiteX832" fmla="*/ 10013358 w 12185931"/>
              <a:gd name="connsiteY832" fmla="*/ 1062369 h 2275759"/>
              <a:gd name="connsiteX833" fmla="*/ 10093464 w 12185931"/>
              <a:gd name="connsiteY833" fmla="*/ 1072686 h 2275759"/>
              <a:gd name="connsiteX834" fmla="*/ 10132911 w 12185931"/>
              <a:gd name="connsiteY834" fmla="*/ 1058728 h 2275759"/>
              <a:gd name="connsiteX835" fmla="*/ 10098926 w 12185931"/>
              <a:gd name="connsiteY835" fmla="*/ 1034453 h 2275759"/>
              <a:gd name="connsiteX836" fmla="*/ 10060693 w 12185931"/>
              <a:gd name="connsiteY836" fmla="*/ 1033847 h 2275759"/>
              <a:gd name="connsiteX837" fmla="*/ 9966022 w 12185931"/>
              <a:gd name="connsiteY837" fmla="*/ 1036881 h 2275759"/>
              <a:gd name="connsiteX838" fmla="*/ 9785175 w 12185931"/>
              <a:gd name="connsiteY838" fmla="*/ 1001683 h 2275759"/>
              <a:gd name="connsiteX839" fmla="*/ 9695358 w 12185931"/>
              <a:gd name="connsiteY839" fmla="*/ 1000469 h 2275759"/>
              <a:gd name="connsiteX840" fmla="*/ 9636492 w 12185931"/>
              <a:gd name="connsiteY840" fmla="*/ 997434 h 2275759"/>
              <a:gd name="connsiteX841" fmla="*/ 9478706 w 12185931"/>
              <a:gd name="connsiteY841" fmla="*/ 964663 h 2275759"/>
              <a:gd name="connsiteX842" fmla="*/ 9586729 w 12185931"/>
              <a:gd name="connsiteY842" fmla="*/ 1050232 h 2275759"/>
              <a:gd name="connsiteX843" fmla="*/ 9657125 w 12185931"/>
              <a:gd name="connsiteY843" fmla="*/ 1095747 h 2275759"/>
              <a:gd name="connsiteX844" fmla="*/ 9717205 w 12185931"/>
              <a:gd name="connsiteY844" fmla="*/ 1100602 h 2275759"/>
              <a:gd name="connsiteX845" fmla="*/ 9760293 w 12185931"/>
              <a:gd name="connsiteY845" fmla="*/ 1067224 h 2275759"/>
              <a:gd name="connsiteX846" fmla="*/ 9772430 w 12185931"/>
              <a:gd name="connsiteY846" fmla="*/ 1081789 h 2275759"/>
              <a:gd name="connsiteX847" fmla="*/ 9716599 w 12185931"/>
              <a:gd name="connsiteY847" fmla="*/ 1144297 h 2275759"/>
              <a:gd name="connsiteX848" fmla="*/ 9718420 w 12185931"/>
              <a:gd name="connsiteY848" fmla="*/ 1160682 h 2275759"/>
              <a:gd name="connsiteX849" fmla="*/ 9785175 w 12185931"/>
              <a:gd name="connsiteY849" fmla="*/ 1160682 h 2275759"/>
              <a:gd name="connsiteX850" fmla="*/ 9848289 w 12185931"/>
              <a:gd name="connsiteY850" fmla="*/ 1156434 h 2275759"/>
              <a:gd name="connsiteX851" fmla="*/ 9893804 w 12185931"/>
              <a:gd name="connsiteY851" fmla="*/ 1136407 h 2275759"/>
              <a:gd name="connsiteX852" fmla="*/ 9947209 w 12185931"/>
              <a:gd name="connsiteY852" fmla="*/ 1103637 h 2275759"/>
              <a:gd name="connsiteX853" fmla="*/ 10013358 w 12185931"/>
              <a:gd name="connsiteY853" fmla="*/ 1062369 h 2275759"/>
              <a:gd name="connsiteX854" fmla="*/ 9836152 w 12185931"/>
              <a:gd name="connsiteY854" fmla="*/ 1922910 h 2275759"/>
              <a:gd name="connsiteX855" fmla="*/ 9903515 w 12185931"/>
              <a:gd name="connsiteY855" fmla="*/ 1843410 h 2275759"/>
              <a:gd name="connsiteX856" fmla="*/ 9638919 w 12185931"/>
              <a:gd name="connsiteY856" fmla="*/ 1777261 h 2275759"/>
              <a:gd name="connsiteX857" fmla="*/ 9581267 w 12185931"/>
              <a:gd name="connsiteY857" fmla="*/ 1844624 h 2275759"/>
              <a:gd name="connsiteX858" fmla="*/ 9584301 w 12185931"/>
              <a:gd name="connsiteY858" fmla="*/ 1861009 h 2275759"/>
              <a:gd name="connsiteX859" fmla="*/ 9493878 w 12185931"/>
              <a:gd name="connsiteY859" fmla="*/ 1924123 h 2275759"/>
              <a:gd name="connsiteX860" fmla="*/ 9494485 w 12185931"/>
              <a:gd name="connsiteY860" fmla="*/ 1942936 h 2275759"/>
              <a:gd name="connsiteX861" fmla="*/ 9543034 w 12185931"/>
              <a:gd name="connsiteY861" fmla="*/ 1953253 h 2275759"/>
              <a:gd name="connsiteX862" fmla="*/ 9610397 w 12185931"/>
              <a:gd name="connsiteY862" fmla="*/ 1958715 h 2275759"/>
              <a:gd name="connsiteX863" fmla="*/ 9717205 w 12185931"/>
              <a:gd name="connsiteY863" fmla="*/ 1926551 h 2275759"/>
              <a:gd name="connsiteX864" fmla="*/ 9731770 w 12185931"/>
              <a:gd name="connsiteY864" fmla="*/ 1888925 h 2275759"/>
              <a:gd name="connsiteX865" fmla="*/ 9780927 w 12185931"/>
              <a:gd name="connsiteY865" fmla="*/ 1900456 h 2275759"/>
              <a:gd name="connsiteX866" fmla="*/ 9765755 w 12185931"/>
              <a:gd name="connsiteY866" fmla="*/ 1989058 h 2275759"/>
              <a:gd name="connsiteX867" fmla="*/ 9857392 w 12185931"/>
              <a:gd name="connsiteY867" fmla="*/ 1968425 h 2275759"/>
              <a:gd name="connsiteX868" fmla="*/ 9836152 w 12185931"/>
              <a:gd name="connsiteY868" fmla="*/ 1922910 h 2275759"/>
              <a:gd name="connsiteX869" fmla="*/ 10537085 w 12185931"/>
              <a:gd name="connsiteY869" fmla="*/ 1820349 h 2275759"/>
              <a:gd name="connsiteX870" fmla="*/ 10597166 w 12185931"/>
              <a:gd name="connsiteY870" fmla="*/ 1830059 h 2275759"/>
              <a:gd name="connsiteX871" fmla="*/ 10643895 w 12185931"/>
              <a:gd name="connsiteY871" fmla="*/ 1860402 h 2275759"/>
              <a:gd name="connsiteX872" fmla="*/ 10694871 w 12185931"/>
              <a:gd name="connsiteY872" fmla="*/ 1897421 h 2275759"/>
              <a:gd name="connsiteX873" fmla="*/ 10748276 w 12185931"/>
              <a:gd name="connsiteY873" fmla="*/ 1908345 h 2275759"/>
              <a:gd name="connsiteX874" fmla="*/ 10750097 w 12185931"/>
              <a:gd name="connsiteY874" fmla="*/ 1859795 h 2275759"/>
              <a:gd name="connsiteX875" fmla="*/ 10665742 w 12185931"/>
              <a:gd name="connsiteY875" fmla="*/ 1835521 h 2275759"/>
              <a:gd name="connsiteX876" fmla="*/ 10620227 w 12185931"/>
              <a:gd name="connsiteY876" fmla="*/ 1843410 h 2275759"/>
              <a:gd name="connsiteX877" fmla="*/ 10610517 w 12185931"/>
              <a:gd name="connsiteY877" fmla="*/ 1739028 h 2275759"/>
              <a:gd name="connsiteX878" fmla="*/ 10554078 w 12185931"/>
              <a:gd name="connsiteY878" fmla="*/ 1762089 h 2275759"/>
              <a:gd name="connsiteX879" fmla="*/ 10609910 w 12185931"/>
              <a:gd name="connsiteY879" fmla="*/ 1708078 h 2275759"/>
              <a:gd name="connsiteX880" fmla="*/ 10391437 w 12185931"/>
              <a:gd name="connsiteY880" fmla="*/ 1656494 h 2275759"/>
              <a:gd name="connsiteX881" fmla="*/ 10427242 w 12185931"/>
              <a:gd name="connsiteY881" fmla="*/ 1728105 h 2275759"/>
              <a:gd name="connsiteX882" fmla="*/ 10537085 w 12185931"/>
              <a:gd name="connsiteY882" fmla="*/ 1820349 h 2275759"/>
              <a:gd name="connsiteX883" fmla="*/ 574116 w 12185931"/>
              <a:gd name="connsiteY883" fmla="*/ 1041129 h 2275759"/>
              <a:gd name="connsiteX884" fmla="*/ 502505 w 12185931"/>
              <a:gd name="connsiteY884" fmla="*/ 1045377 h 2275759"/>
              <a:gd name="connsiteX885" fmla="*/ 452135 w 12185931"/>
              <a:gd name="connsiteY885" fmla="*/ 1098175 h 2275759"/>
              <a:gd name="connsiteX886" fmla="*/ 447280 w 12185931"/>
              <a:gd name="connsiteY886" fmla="*/ 1112740 h 2275759"/>
              <a:gd name="connsiteX887" fmla="*/ 435750 w 12185931"/>
              <a:gd name="connsiteY887" fmla="*/ 1181923 h 2275759"/>
              <a:gd name="connsiteX888" fmla="*/ 527387 w 12185931"/>
              <a:gd name="connsiteY888" fmla="*/ 1229258 h 2275759"/>
              <a:gd name="connsiteX889" fmla="*/ 621452 w 12185931"/>
              <a:gd name="connsiteY889" fmla="*/ 1272346 h 2275759"/>
              <a:gd name="connsiteX890" fmla="*/ 668181 w 12185931"/>
              <a:gd name="connsiteY890" fmla="*/ 1292373 h 2275759"/>
              <a:gd name="connsiteX891" fmla="*/ 692455 w 12185931"/>
              <a:gd name="connsiteY891" fmla="*/ 1224403 h 2275759"/>
              <a:gd name="connsiteX892" fmla="*/ 660291 w 12185931"/>
              <a:gd name="connsiteY892" fmla="*/ 1192239 h 2275759"/>
              <a:gd name="connsiteX893" fmla="*/ 595963 w 12185931"/>
              <a:gd name="connsiteY893" fmla="*/ 1172820 h 2275759"/>
              <a:gd name="connsiteX894" fmla="*/ 531028 w 12185931"/>
              <a:gd name="connsiteY894" fmla="*/ 1101209 h 2275759"/>
              <a:gd name="connsiteX895" fmla="*/ 574116 w 12185931"/>
              <a:gd name="connsiteY895" fmla="*/ 1041129 h 2275759"/>
              <a:gd name="connsiteX896" fmla="*/ 4951463 w 12185931"/>
              <a:gd name="connsiteY896" fmla="*/ 958595 h 2275759"/>
              <a:gd name="connsiteX897" fmla="*/ 4913230 w 12185931"/>
              <a:gd name="connsiteY897" fmla="*/ 904583 h 2275759"/>
              <a:gd name="connsiteX898" fmla="*/ 4821593 w 12185931"/>
              <a:gd name="connsiteY898" fmla="*/ 902156 h 2275759"/>
              <a:gd name="connsiteX899" fmla="*/ 4757872 w 12185931"/>
              <a:gd name="connsiteY899" fmla="*/ 876061 h 2275759"/>
              <a:gd name="connsiteX900" fmla="*/ 4745127 w 12185931"/>
              <a:gd name="connsiteY900" fmla="*/ 881522 h 2275759"/>
              <a:gd name="connsiteX901" fmla="*/ 4762727 w 12185931"/>
              <a:gd name="connsiteY901" fmla="*/ 897301 h 2275759"/>
              <a:gd name="connsiteX902" fmla="*/ 4624361 w 12185931"/>
              <a:gd name="connsiteY902" fmla="*/ 958595 h 2275759"/>
              <a:gd name="connsiteX903" fmla="*/ 4796711 w 12185931"/>
              <a:gd name="connsiteY903" fmla="*/ 944637 h 2275759"/>
              <a:gd name="connsiteX904" fmla="*/ 4788822 w 12185931"/>
              <a:gd name="connsiteY904" fmla="*/ 1021709 h 2275759"/>
              <a:gd name="connsiteX905" fmla="*/ 4938719 w 12185931"/>
              <a:gd name="connsiteY905" fmla="*/ 1039308 h 2275759"/>
              <a:gd name="connsiteX906" fmla="*/ 4922940 w 12185931"/>
              <a:gd name="connsiteY906" fmla="*/ 928251 h 2275759"/>
              <a:gd name="connsiteX907" fmla="*/ 4951463 w 12185931"/>
              <a:gd name="connsiteY907" fmla="*/ 958595 h 2275759"/>
              <a:gd name="connsiteX908" fmla="*/ 10050377 w 12185931"/>
              <a:gd name="connsiteY908" fmla="*/ 1939295 h 2275759"/>
              <a:gd name="connsiteX909" fmla="*/ 10090430 w 12185931"/>
              <a:gd name="connsiteY909" fmla="*/ 1947185 h 2275759"/>
              <a:gd name="connsiteX910" fmla="*/ 10186922 w 12185931"/>
              <a:gd name="connsiteY910" fmla="*/ 1983597 h 2275759"/>
              <a:gd name="connsiteX911" fmla="*/ 10236078 w 12185931"/>
              <a:gd name="connsiteY911" fmla="*/ 1988452 h 2275759"/>
              <a:gd name="connsiteX912" fmla="*/ 10311937 w 12185931"/>
              <a:gd name="connsiteY912" fmla="*/ 1981169 h 2275759"/>
              <a:gd name="connsiteX913" fmla="*/ 10227582 w 12185931"/>
              <a:gd name="connsiteY913" fmla="*/ 1937475 h 2275759"/>
              <a:gd name="connsiteX914" fmla="*/ 10183888 w 12185931"/>
              <a:gd name="connsiteY914" fmla="*/ 1922303 h 2275759"/>
              <a:gd name="connsiteX915" fmla="*/ 10133517 w 12185931"/>
              <a:gd name="connsiteY915" fmla="*/ 1898635 h 2275759"/>
              <a:gd name="connsiteX916" fmla="*/ 10180854 w 12185931"/>
              <a:gd name="connsiteY916" fmla="*/ 1864043 h 2275759"/>
              <a:gd name="connsiteX917" fmla="*/ 10237899 w 12185931"/>
              <a:gd name="connsiteY917" fmla="*/ 1855547 h 2275759"/>
              <a:gd name="connsiteX918" fmla="*/ 10061907 w 12185931"/>
              <a:gd name="connsiteY918" fmla="*/ 1805177 h 2275759"/>
              <a:gd name="connsiteX919" fmla="*/ 10095285 w 12185931"/>
              <a:gd name="connsiteY919" fmla="*/ 1837948 h 2275759"/>
              <a:gd name="connsiteX920" fmla="*/ 10041274 w 12185931"/>
              <a:gd name="connsiteY920" fmla="*/ 1870719 h 2275759"/>
              <a:gd name="connsiteX921" fmla="*/ 10024888 w 12185931"/>
              <a:gd name="connsiteY921" fmla="*/ 1848265 h 2275759"/>
              <a:gd name="connsiteX922" fmla="*/ 10050377 w 12185931"/>
              <a:gd name="connsiteY922" fmla="*/ 1939295 h 2275759"/>
              <a:gd name="connsiteX923" fmla="*/ 7841373 w 12185931"/>
              <a:gd name="connsiteY923" fmla="*/ 1916234 h 2275759"/>
              <a:gd name="connsiteX924" fmla="*/ 7836518 w 12185931"/>
              <a:gd name="connsiteY924" fmla="*/ 1878002 h 2275759"/>
              <a:gd name="connsiteX925" fmla="*/ 7807996 w 12185931"/>
              <a:gd name="connsiteY925" fmla="*/ 1817921 h 2275759"/>
              <a:gd name="connsiteX926" fmla="*/ 7731530 w 12185931"/>
              <a:gd name="connsiteY926" fmla="*/ 1797288 h 2275759"/>
              <a:gd name="connsiteX927" fmla="*/ 7563427 w 12185931"/>
              <a:gd name="connsiteY927" fmla="*/ 1830059 h 2275759"/>
              <a:gd name="connsiteX928" fmla="*/ 7841373 w 12185931"/>
              <a:gd name="connsiteY928" fmla="*/ 1916234 h 2275759"/>
              <a:gd name="connsiteX929" fmla="*/ 7252710 w 12185931"/>
              <a:gd name="connsiteY929" fmla="*/ 803236 h 2275759"/>
              <a:gd name="connsiteX930" fmla="*/ 7269703 w 12185931"/>
              <a:gd name="connsiteY930" fmla="*/ 825084 h 2275759"/>
              <a:gd name="connsiteX931" fmla="*/ 7374691 w 12185931"/>
              <a:gd name="connsiteY931" fmla="*/ 991973 h 2275759"/>
              <a:gd name="connsiteX932" fmla="*/ 7411710 w 12185931"/>
              <a:gd name="connsiteY932" fmla="*/ 1008965 h 2275759"/>
              <a:gd name="connsiteX933" fmla="*/ 7422027 w 12185931"/>
              <a:gd name="connsiteY933" fmla="*/ 995614 h 2275759"/>
              <a:gd name="connsiteX934" fmla="*/ 7390469 w 12185931"/>
              <a:gd name="connsiteY934" fmla="*/ 964663 h 2275759"/>
              <a:gd name="connsiteX935" fmla="*/ 7360733 w 12185931"/>
              <a:gd name="connsiteY935" fmla="*/ 903370 h 2275759"/>
              <a:gd name="connsiteX936" fmla="*/ 7301260 w 12185931"/>
              <a:gd name="connsiteY936" fmla="*/ 842683 h 2275759"/>
              <a:gd name="connsiteX937" fmla="*/ 7345562 w 12185931"/>
              <a:gd name="connsiteY937" fmla="*/ 814767 h 2275759"/>
              <a:gd name="connsiteX938" fmla="*/ 7252710 w 12185931"/>
              <a:gd name="connsiteY938" fmla="*/ 803236 h 2275759"/>
              <a:gd name="connsiteX939" fmla="*/ 7247248 w 12185931"/>
              <a:gd name="connsiteY939" fmla="*/ 1802143 h 2275759"/>
              <a:gd name="connsiteX940" fmla="*/ 7486962 w 12185931"/>
              <a:gd name="connsiteY940" fmla="*/ 1822776 h 2275759"/>
              <a:gd name="connsiteX941" fmla="*/ 7434771 w 12185931"/>
              <a:gd name="connsiteY941" fmla="*/ 1751166 h 2275759"/>
              <a:gd name="connsiteX942" fmla="*/ 7411710 w 12185931"/>
              <a:gd name="connsiteY942" fmla="*/ 1729319 h 2275759"/>
              <a:gd name="connsiteX943" fmla="*/ 7330390 w 12185931"/>
              <a:gd name="connsiteY943" fmla="*/ 1762696 h 2275759"/>
              <a:gd name="connsiteX944" fmla="*/ 7364374 w 12185931"/>
              <a:gd name="connsiteY944" fmla="*/ 1808212 h 2275759"/>
              <a:gd name="connsiteX945" fmla="*/ 7301867 w 12185931"/>
              <a:gd name="connsiteY945" fmla="*/ 1796074 h 2275759"/>
              <a:gd name="connsiteX946" fmla="*/ 7247248 w 12185931"/>
              <a:gd name="connsiteY946" fmla="*/ 1802143 h 2275759"/>
              <a:gd name="connsiteX947" fmla="*/ 6708349 w 12185931"/>
              <a:gd name="connsiteY947" fmla="*/ 823870 h 2275759"/>
              <a:gd name="connsiteX948" fmla="*/ 6848536 w 12185931"/>
              <a:gd name="connsiteY948" fmla="*/ 930679 h 2275759"/>
              <a:gd name="connsiteX949" fmla="*/ 6782387 w 12185931"/>
              <a:gd name="connsiteY949" fmla="*/ 851786 h 2275759"/>
              <a:gd name="connsiteX950" fmla="*/ 6708349 w 12185931"/>
              <a:gd name="connsiteY950" fmla="*/ 823870 h 2275759"/>
              <a:gd name="connsiteX951" fmla="*/ 1785427 w 12185931"/>
              <a:gd name="connsiteY951" fmla="*/ 264337 h 2275759"/>
              <a:gd name="connsiteX952" fmla="*/ 2018464 w 12185931"/>
              <a:gd name="connsiteY952" fmla="*/ 274653 h 2275759"/>
              <a:gd name="connsiteX953" fmla="*/ 1785427 w 12185931"/>
              <a:gd name="connsiteY953" fmla="*/ 264337 h 2275759"/>
              <a:gd name="connsiteX954" fmla="*/ 4436838 w 12185931"/>
              <a:gd name="connsiteY954" fmla="*/ 696427 h 2275759"/>
              <a:gd name="connsiteX955" fmla="*/ 4264487 w 12185931"/>
              <a:gd name="connsiteY955" fmla="*/ 765004 h 2275759"/>
              <a:gd name="connsiteX956" fmla="*/ 4325174 w 12185931"/>
              <a:gd name="connsiteY956" fmla="*/ 822049 h 2275759"/>
              <a:gd name="connsiteX957" fmla="*/ 4465361 w 12185931"/>
              <a:gd name="connsiteY957" fmla="*/ 729198 h 2275759"/>
              <a:gd name="connsiteX958" fmla="*/ 4436838 w 12185931"/>
              <a:gd name="connsiteY958" fmla="*/ 696427 h 2275759"/>
              <a:gd name="connsiteX959" fmla="*/ 1035943 w 12185931"/>
              <a:gd name="connsiteY959" fmla="*/ 1528445 h 2275759"/>
              <a:gd name="connsiteX960" fmla="*/ 1091168 w 12185931"/>
              <a:gd name="connsiteY960" fmla="*/ 1519342 h 2275759"/>
              <a:gd name="connsiteX961" fmla="*/ 1144573 w 12185931"/>
              <a:gd name="connsiteY961" fmla="*/ 1422243 h 2275759"/>
              <a:gd name="connsiteX962" fmla="*/ 1086920 w 12185931"/>
              <a:gd name="connsiteY962" fmla="*/ 1423457 h 2275759"/>
              <a:gd name="connsiteX963" fmla="*/ 955836 w 12185931"/>
              <a:gd name="connsiteY963" fmla="*/ 1487178 h 2275759"/>
              <a:gd name="connsiteX964" fmla="*/ 1035943 w 12185931"/>
              <a:gd name="connsiteY964" fmla="*/ 1528445 h 2275759"/>
              <a:gd name="connsiteX965" fmla="*/ 10322861 w 12185931"/>
              <a:gd name="connsiteY965" fmla="*/ 1061763 h 2275759"/>
              <a:gd name="connsiteX966" fmla="*/ 10269456 w 12185931"/>
              <a:gd name="connsiteY966" fmla="*/ 980442 h 2275759"/>
              <a:gd name="connsiteX967" fmla="*/ 10229403 w 12185931"/>
              <a:gd name="connsiteY967" fmla="*/ 962236 h 2275759"/>
              <a:gd name="connsiteX968" fmla="*/ 10192384 w 12185931"/>
              <a:gd name="connsiteY968" fmla="*/ 1034453 h 2275759"/>
              <a:gd name="connsiteX969" fmla="*/ 10270670 w 12185931"/>
              <a:gd name="connsiteY969" fmla="*/ 1078148 h 2275759"/>
              <a:gd name="connsiteX970" fmla="*/ 10322861 w 12185931"/>
              <a:gd name="connsiteY970" fmla="*/ 1061763 h 2275759"/>
              <a:gd name="connsiteX971" fmla="*/ 1221645 w 12185931"/>
              <a:gd name="connsiteY971" fmla="*/ 1492640 h 2275759"/>
              <a:gd name="connsiteX972" fmla="*/ 1320565 w 12185931"/>
              <a:gd name="connsiteY972" fmla="*/ 1480502 h 2275759"/>
              <a:gd name="connsiteX973" fmla="*/ 1412809 w 12185931"/>
              <a:gd name="connsiteY973" fmla="*/ 1413140 h 2275759"/>
              <a:gd name="connsiteX974" fmla="*/ 1421912 w 12185931"/>
              <a:gd name="connsiteY974" fmla="*/ 1388865 h 2275759"/>
              <a:gd name="connsiteX975" fmla="*/ 1406740 w 12185931"/>
              <a:gd name="connsiteY975" fmla="*/ 1372479 h 2275759"/>
              <a:gd name="connsiteX976" fmla="*/ 1353336 w 12185931"/>
              <a:gd name="connsiteY976" fmla="*/ 1387044 h 2275759"/>
              <a:gd name="connsiteX977" fmla="*/ 1221645 w 12185931"/>
              <a:gd name="connsiteY977" fmla="*/ 1492640 h 2275759"/>
              <a:gd name="connsiteX978" fmla="*/ 6379426 w 12185931"/>
              <a:gd name="connsiteY978" fmla="*/ 718275 h 2275759"/>
              <a:gd name="connsiteX979" fmla="*/ 6424334 w 12185931"/>
              <a:gd name="connsiteY979" fmla="*/ 731626 h 2275759"/>
              <a:gd name="connsiteX980" fmla="*/ 6494731 w 12185931"/>
              <a:gd name="connsiteY980" fmla="*/ 763183 h 2275759"/>
              <a:gd name="connsiteX981" fmla="*/ 6564521 w 12185931"/>
              <a:gd name="connsiteY981" fmla="*/ 757114 h 2275759"/>
              <a:gd name="connsiteX982" fmla="*/ 6522040 w 12185931"/>
              <a:gd name="connsiteY982" fmla="*/ 733446 h 2275759"/>
              <a:gd name="connsiteX983" fmla="*/ 6531750 w 12185931"/>
              <a:gd name="connsiteY983" fmla="*/ 673973 h 2275759"/>
              <a:gd name="connsiteX984" fmla="*/ 6483808 w 12185931"/>
              <a:gd name="connsiteY984" fmla="*/ 677614 h 2275759"/>
              <a:gd name="connsiteX985" fmla="*/ 6379426 w 12185931"/>
              <a:gd name="connsiteY985" fmla="*/ 718275 h 2275759"/>
              <a:gd name="connsiteX986" fmla="*/ 4668662 w 12185931"/>
              <a:gd name="connsiteY986" fmla="*/ 1178281 h 2275759"/>
              <a:gd name="connsiteX987" fmla="*/ 4666234 w 12185931"/>
              <a:gd name="connsiteY987" fmla="*/ 1188598 h 2275759"/>
              <a:gd name="connsiteX988" fmla="*/ 4864074 w 12185931"/>
              <a:gd name="connsiteY988" fmla="*/ 1154007 h 2275759"/>
              <a:gd name="connsiteX989" fmla="*/ 4864074 w 12185931"/>
              <a:gd name="connsiteY989" fmla="*/ 1129125 h 2275759"/>
              <a:gd name="connsiteX990" fmla="*/ 4862253 w 12185931"/>
              <a:gd name="connsiteY990" fmla="*/ 1090285 h 2275759"/>
              <a:gd name="connsiteX991" fmla="*/ 4820379 w 12185931"/>
              <a:gd name="connsiteY991" fmla="*/ 1101816 h 2275759"/>
              <a:gd name="connsiteX992" fmla="*/ 4668662 w 12185931"/>
              <a:gd name="connsiteY992" fmla="*/ 1178281 h 2275759"/>
              <a:gd name="connsiteX993" fmla="*/ 7292157 w 12185931"/>
              <a:gd name="connsiteY993" fmla="*/ 1613407 h 2275759"/>
              <a:gd name="connsiteX994" fmla="*/ 7183527 w 12185931"/>
              <a:gd name="connsiteY994" fmla="*/ 1520556 h 2275759"/>
              <a:gd name="connsiteX995" fmla="*/ 7292157 w 12185931"/>
              <a:gd name="connsiteY995" fmla="*/ 1613407 h 2275759"/>
              <a:gd name="connsiteX996" fmla="*/ 4403460 w 12185931"/>
              <a:gd name="connsiteY996" fmla="*/ 1044770 h 2275759"/>
              <a:gd name="connsiteX997" fmla="*/ 4393143 w 12185931"/>
              <a:gd name="connsiteY997" fmla="*/ 999862 h 2275759"/>
              <a:gd name="connsiteX998" fmla="*/ 4337311 w 12185931"/>
              <a:gd name="connsiteY998" fmla="*/ 962236 h 2275759"/>
              <a:gd name="connsiteX999" fmla="*/ 4306361 w 12185931"/>
              <a:gd name="connsiteY999" fmla="*/ 973160 h 2275759"/>
              <a:gd name="connsiteX1000" fmla="*/ 4328815 w 12185931"/>
              <a:gd name="connsiteY1000" fmla="*/ 1009572 h 2275759"/>
              <a:gd name="connsiteX1001" fmla="*/ 4403460 w 12185931"/>
              <a:gd name="connsiteY1001" fmla="*/ 1044770 h 2275759"/>
              <a:gd name="connsiteX1002" fmla="*/ 2220552 w 12185931"/>
              <a:gd name="connsiteY1002" fmla="*/ 600542 h 2275759"/>
              <a:gd name="connsiteX1003" fmla="*/ 2080972 w 12185931"/>
              <a:gd name="connsiteY1003" fmla="*/ 522256 h 2275759"/>
              <a:gd name="connsiteX1004" fmla="*/ 2220552 w 12185931"/>
              <a:gd name="connsiteY1004" fmla="*/ 600542 h 2275759"/>
              <a:gd name="connsiteX1005" fmla="*/ 4692937 w 12185931"/>
              <a:gd name="connsiteY1005" fmla="*/ 579302 h 2275759"/>
              <a:gd name="connsiteX1006" fmla="*/ 4814310 w 12185931"/>
              <a:gd name="connsiteY1006" fmla="*/ 645450 h 2275759"/>
              <a:gd name="connsiteX1007" fmla="*/ 4776685 w 12185931"/>
              <a:gd name="connsiteY1007" fmla="*/ 564130 h 2275759"/>
              <a:gd name="connsiteX1008" fmla="*/ 4692937 w 12185931"/>
              <a:gd name="connsiteY1008" fmla="*/ 579302 h 2275759"/>
              <a:gd name="connsiteX1009" fmla="*/ 9260233 w 12185931"/>
              <a:gd name="connsiteY1009" fmla="*/ 1120629 h 2275759"/>
              <a:gd name="connsiteX1010" fmla="*/ 9261447 w 12185931"/>
              <a:gd name="connsiteY1010" fmla="*/ 1141262 h 2275759"/>
              <a:gd name="connsiteX1011" fmla="*/ 9362794 w 12185931"/>
              <a:gd name="connsiteY1011" fmla="*/ 1158862 h 2275759"/>
              <a:gd name="connsiteX1012" fmla="*/ 9389496 w 12185931"/>
              <a:gd name="connsiteY1012" fmla="*/ 1138228 h 2275759"/>
              <a:gd name="connsiteX1013" fmla="*/ 9373111 w 12185931"/>
              <a:gd name="connsiteY1013" fmla="*/ 1115774 h 2275759"/>
              <a:gd name="connsiteX1014" fmla="*/ 9260233 w 12185931"/>
              <a:gd name="connsiteY1014" fmla="*/ 1120629 h 2275759"/>
              <a:gd name="connsiteX1015" fmla="*/ 8837245 w 12185931"/>
              <a:gd name="connsiteY1015" fmla="*/ 1587311 h 2275759"/>
              <a:gd name="connsiteX1016" fmla="*/ 8934344 w 12185931"/>
              <a:gd name="connsiteY1016" fmla="*/ 1656494 h 2275759"/>
              <a:gd name="connsiteX1017" fmla="*/ 8837245 w 12185931"/>
              <a:gd name="connsiteY1017" fmla="*/ 1587311 h 2275759"/>
              <a:gd name="connsiteX1018" fmla="*/ 4399819 w 12185931"/>
              <a:gd name="connsiteY1018" fmla="*/ 1157041 h 2275759"/>
              <a:gd name="connsiteX1019" fmla="*/ 4535151 w 12185931"/>
              <a:gd name="connsiteY1019" fmla="*/ 1172213 h 2275759"/>
              <a:gd name="connsiteX1020" fmla="*/ 4477498 w 12185931"/>
              <a:gd name="connsiteY1020" fmla="*/ 1109705 h 2275759"/>
              <a:gd name="connsiteX1021" fmla="*/ 4399819 w 12185931"/>
              <a:gd name="connsiteY1021" fmla="*/ 1157041 h 2275759"/>
              <a:gd name="connsiteX1022" fmla="*/ 5033390 w 12185931"/>
              <a:gd name="connsiteY1022" fmla="*/ 902763 h 2275759"/>
              <a:gd name="connsiteX1023" fmla="*/ 5019432 w 12185931"/>
              <a:gd name="connsiteY1023" fmla="*/ 891839 h 2275759"/>
              <a:gd name="connsiteX1024" fmla="*/ 4968455 w 12185931"/>
              <a:gd name="connsiteY1024" fmla="*/ 944030 h 2275759"/>
              <a:gd name="connsiteX1025" fmla="*/ 5000619 w 12185931"/>
              <a:gd name="connsiteY1025" fmla="*/ 995007 h 2275759"/>
              <a:gd name="connsiteX1026" fmla="*/ 5015791 w 12185931"/>
              <a:gd name="connsiteY1026" fmla="*/ 990759 h 2275759"/>
              <a:gd name="connsiteX1027" fmla="*/ 5033390 w 12185931"/>
              <a:gd name="connsiteY1027" fmla="*/ 902763 h 2275759"/>
              <a:gd name="connsiteX1028" fmla="*/ 3845747 w 12185931"/>
              <a:gd name="connsiteY1028" fmla="*/ 628458 h 2275759"/>
              <a:gd name="connsiteX1029" fmla="*/ 3845747 w 12185931"/>
              <a:gd name="connsiteY1029" fmla="*/ 738908 h 2275759"/>
              <a:gd name="connsiteX1030" fmla="*/ 3845747 w 12185931"/>
              <a:gd name="connsiteY1030" fmla="*/ 628458 h 2275759"/>
              <a:gd name="connsiteX1031" fmla="*/ 7060333 w 12185931"/>
              <a:gd name="connsiteY1031" fmla="*/ 630279 h 2275759"/>
              <a:gd name="connsiteX1032" fmla="*/ 7065188 w 12185931"/>
              <a:gd name="connsiteY1032" fmla="*/ 613286 h 2275759"/>
              <a:gd name="connsiteX1033" fmla="*/ 6948669 w 12185931"/>
              <a:gd name="connsiteY1033" fmla="*/ 596294 h 2275759"/>
              <a:gd name="connsiteX1034" fmla="*/ 6920753 w 12185931"/>
              <a:gd name="connsiteY1034" fmla="*/ 612073 h 2275759"/>
              <a:gd name="connsiteX1035" fmla="*/ 6925608 w 12185931"/>
              <a:gd name="connsiteY1035" fmla="*/ 621176 h 2275759"/>
              <a:gd name="connsiteX1036" fmla="*/ 7060333 w 12185931"/>
              <a:gd name="connsiteY1036" fmla="*/ 630279 h 2275759"/>
              <a:gd name="connsiteX1037" fmla="*/ 7217512 w 12185931"/>
              <a:gd name="connsiteY1037" fmla="*/ 773500 h 2275759"/>
              <a:gd name="connsiteX1038" fmla="*/ 7116165 w 12185931"/>
              <a:gd name="connsiteY1038" fmla="*/ 758935 h 2275759"/>
              <a:gd name="connsiteX1039" fmla="*/ 7110703 w 12185931"/>
              <a:gd name="connsiteY1039" fmla="*/ 776534 h 2275759"/>
              <a:gd name="connsiteX1040" fmla="*/ 7181707 w 12185931"/>
              <a:gd name="connsiteY1040" fmla="*/ 826904 h 2275759"/>
              <a:gd name="connsiteX1041" fmla="*/ 7217512 w 12185931"/>
              <a:gd name="connsiteY1041" fmla="*/ 773500 h 2275759"/>
              <a:gd name="connsiteX1042" fmla="*/ 9353084 w 12185931"/>
              <a:gd name="connsiteY1042" fmla="*/ 998041 h 2275759"/>
              <a:gd name="connsiteX1043" fmla="*/ 9231103 w 12185931"/>
              <a:gd name="connsiteY1043" fmla="*/ 998041 h 2275759"/>
              <a:gd name="connsiteX1044" fmla="*/ 9353084 w 12185931"/>
              <a:gd name="connsiteY1044" fmla="*/ 998041 h 2275759"/>
              <a:gd name="connsiteX1045" fmla="*/ 5614164 w 12185931"/>
              <a:gd name="connsiteY1045" fmla="*/ 1172213 h 2275759"/>
              <a:gd name="connsiteX1046" fmla="*/ 5605668 w 12185931"/>
              <a:gd name="connsiteY1046" fmla="*/ 1181923 h 2275759"/>
              <a:gd name="connsiteX1047" fmla="*/ 5659072 w 12185931"/>
              <a:gd name="connsiteY1047" fmla="*/ 1280842 h 2275759"/>
              <a:gd name="connsiteX1048" fmla="*/ 5691843 w 12185931"/>
              <a:gd name="connsiteY1048" fmla="*/ 1240182 h 2275759"/>
              <a:gd name="connsiteX1049" fmla="*/ 5614164 w 12185931"/>
              <a:gd name="connsiteY1049" fmla="*/ 1172213 h 2275759"/>
              <a:gd name="connsiteX1050" fmla="*/ 7008749 w 12185931"/>
              <a:gd name="connsiteY1050" fmla="*/ 937354 h 2275759"/>
              <a:gd name="connsiteX1051" fmla="*/ 7103421 w 12185931"/>
              <a:gd name="connsiteY1051" fmla="*/ 969518 h 2275759"/>
              <a:gd name="connsiteX1052" fmla="*/ 7008749 w 12185931"/>
              <a:gd name="connsiteY1052" fmla="*/ 937354 h 2275759"/>
              <a:gd name="connsiteX1053" fmla="*/ 5585641 w 12185931"/>
              <a:gd name="connsiteY1053" fmla="*/ 1312399 h 2275759"/>
              <a:gd name="connsiteX1054" fmla="*/ 5598992 w 12185931"/>
              <a:gd name="connsiteY1054" fmla="*/ 1332426 h 2275759"/>
              <a:gd name="connsiteX1055" fmla="*/ 5720366 w 12185931"/>
              <a:gd name="connsiteY1055" fmla="*/ 1292980 h 2275759"/>
              <a:gd name="connsiteX1056" fmla="*/ 5585641 w 12185931"/>
              <a:gd name="connsiteY1056" fmla="*/ 1312399 h 2275759"/>
              <a:gd name="connsiteX1057" fmla="*/ 1861892 w 12185931"/>
              <a:gd name="connsiteY1057" fmla="*/ 364470 h 2275759"/>
              <a:gd name="connsiteX1058" fmla="*/ 1863106 w 12185931"/>
              <a:gd name="connsiteY1058" fmla="*/ 383890 h 2275759"/>
              <a:gd name="connsiteX1059" fmla="*/ 1992976 w 12185931"/>
              <a:gd name="connsiteY1059" fmla="*/ 362042 h 2275759"/>
              <a:gd name="connsiteX1060" fmla="*/ 1991155 w 12185931"/>
              <a:gd name="connsiteY1060" fmla="*/ 346871 h 2275759"/>
              <a:gd name="connsiteX1061" fmla="*/ 1861892 w 12185931"/>
              <a:gd name="connsiteY1061" fmla="*/ 364470 h 2275759"/>
              <a:gd name="connsiteX1062" fmla="*/ 5509176 w 12185931"/>
              <a:gd name="connsiteY1062" fmla="*/ 1323930 h 2275759"/>
              <a:gd name="connsiteX1063" fmla="*/ 5516458 w 12185931"/>
              <a:gd name="connsiteY1063" fmla="*/ 1310579 h 2275759"/>
              <a:gd name="connsiteX1064" fmla="*/ 5461233 w 12185931"/>
              <a:gd name="connsiteY1064" fmla="*/ 1275380 h 2275759"/>
              <a:gd name="connsiteX1065" fmla="*/ 5426641 w 12185931"/>
              <a:gd name="connsiteY1065" fmla="*/ 1309972 h 2275759"/>
              <a:gd name="connsiteX1066" fmla="*/ 5509176 w 12185931"/>
              <a:gd name="connsiteY1066" fmla="*/ 1323930 h 2275759"/>
              <a:gd name="connsiteX1067" fmla="*/ 10344101 w 12185931"/>
              <a:gd name="connsiteY1067" fmla="*/ 1897421 h 2275759"/>
              <a:gd name="connsiteX1068" fmla="*/ 10337426 w 12185931"/>
              <a:gd name="connsiteY1068" fmla="*/ 1916841 h 2275759"/>
              <a:gd name="connsiteX1069" fmla="*/ 10406609 w 12185931"/>
              <a:gd name="connsiteY1069" fmla="*/ 1942936 h 2275759"/>
              <a:gd name="connsiteX1070" fmla="*/ 10411464 w 12185931"/>
              <a:gd name="connsiteY1070" fmla="*/ 1931406 h 2275759"/>
              <a:gd name="connsiteX1071" fmla="*/ 10387189 w 12185931"/>
              <a:gd name="connsiteY1071" fmla="*/ 1888318 h 2275759"/>
              <a:gd name="connsiteX1072" fmla="*/ 10344101 w 12185931"/>
              <a:gd name="connsiteY1072" fmla="*/ 1897421 h 2275759"/>
              <a:gd name="connsiteX1073" fmla="*/ 4653490 w 12185931"/>
              <a:gd name="connsiteY1073" fmla="*/ 1299655 h 2275759"/>
              <a:gd name="connsiteX1074" fmla="*/ 4651670 w 12185931"/>
              <a:gd name="connsiteY1074" fmla="*/ 1280842 h 2275759"/>
              <a:gd name="connsiteX1075" fmla="*/ 4570349 w 12185931"/>
              <a:gd name="connsiteY1075" fmla="*/ 1294193 h 2275759"/>
              <a:gd name="connsiteX1076" fmla="*/ 4573990 w 12185931"/>
              <a:gd name="connsiteY1076" fmla="*/ 1313613 h 2275759"/>
              <a:gd name="connsiteX1077" fmla="*/ 4653490 w 12185931"/>
              <a:gd name="connsiteY1077" fmla="*/ 1299655 h 2275759"/>
              <a:gd name="connsiteX1078" fmla="*/ 8236445 w 12185931"/>
              <a:gd name="connsiteY1078" fmla="*/ 707351 h 2275759"/>
              <a:gd name="connsiteX1079" fmla="*/ 8239479 w 12185931"/>
              <a:gd name="connsiteY1079" fmla="*/ 692179 h 2275759"/>
              <a:gd name="connsiteX1080" fmla="*/ 8110823 w 12185931"/>
              <a:gd name="connsiteY1080" fmla="*/ 683076 h 2275759"/>
              <a:gd name="connsiteX1081" fmla="*/ 8109609 w 12185931"/>
              <a:gd name="connsiteY1081" fmla="*/ 701282 h 2275759"/>
              <a:gd name="connsiteX1082" fmla="*/ 8236445 w 12185931"/>
              <a:gd name="connsiteY1082" fmla="*/ 707351 h 2275759"/>
              <a:gd name="connsiteX1083" fmla="*/ 10052198 w 12185931"/>
              <a:gd name="connsiteY1083" fmla="*/ 1753593 h 2275759"/>
              <a:gd name="connsiteX1084" fmla="*/ 10054624 w 12185931"/>
              <a:gd name="connsiteY1084" fmla="*/ 1725677 h 2275759"/>
              <a:gd name="connsiteX1085" fmla="*/ 9945388 w 12185931"/>
              <a:gd name="connsiteY1085" fmla="*/ 1719002 h 2275759"/>
              <a:gd name="connsiteX1086" fmla="*/ 9943568 w 12185931"/>
              <a:gd name="connsiteY1086" fmla="*/ 1725677 h 2275759"/>
              <a:gd name="connsiteX1087" fmla="*/ 10052198 w 12185931"/>
              <a:gd name="connsiteY1087" fmla="*/ 1753593 h 227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</a:cxnLst>
            <a:rect l="l" t="t" r="r" b="b"/>
            <a:pathLst>
              <a:path w="12185931" h="2275759">
                <a:moveTo>
                  <a:pt x="3054997" y="643023"/>
                </a:moveTo>
                <a:cubicBezTo>
                  <a:pt x="3093836" y="661229"/>
                  <a:pt x="3132676" y="684897"/>
                  <a:pt x="3187901" y="645450"/>
                </a:cubicBezTo>
                <a:cubicBezTo>
                  <a:pt x="3159378" y="625424"/>
                  <a:pt x="3133283" y="607218"/>
                  <a:pt x="3105974" y="588405"/>
                </a:cubicBezTo>
                <a:cubicBezTo>
                  <a:pt x="3119932" y="568985"/>
                  <a:pt x="3130249" y="554420"/>
                  <a:pt x="3141172" y="539855"/>
                </a:cubicBezTo>
                <a:cubicBezTo>
                  <a:pt x="3173943" y="589618"/>
                  <a:pt x="3181225" y="589618"/>
                  <a:pt x="3252229" y="537428"/>
                </a:cubicBezTo>
                <a:cubicBezTo>
                  <a:pt x="3260725" y="550172"/>
                  <a:pt x="3269221" y="562916"/>
                  <a:pt x="3274683" y="571412"/>
                </a:cubicBezTo>
                <a:cubicBezTo>
                  <a:pt x="3319592" y="568378"/>
                  <a:pt x="3360252" y="561096"/>
                  <a:pt x="3400305" y="564737"/>
                </a:cubicBezTo>
                <a:cubicBezTo>
                  <a:pt x="3448855" y="569592"/>
                  <a:pt x="3456137" y="609645"/>
                  <a:pt x="3454316" y="658801"/>
                </a:cubicBezTo>
                <a:cubicBezTo>
                  <a:pt x="3498618" y="658801"/>
                  <a:pt x="3541099" y="658801"/>
                  <a:pt x="3592683" y="658801"/>
                </a:cubicBezTo>
                <a:cubicBezTo>
                  <a:pt x="3572049" y="641809"/>
                  <a:pt x="3557484" y="630279"/>
                  <a:pt x="3541099" y="616321"/>
                </a:cubicBezTo>
                <a:cubicBezTo>
                  <a:pt x="3572049" y="593260"/>
                  <a:pt x="3601786" y="571412"/>
                  <a:pt x="3632736" y="548351"/>
                </a:cubicBezTo>
                <a:cubicBezTo>
                  <a:pt x="3666114" y="553813"/>
                  <a:pt x="3706167" y="555634"/>
                  <a:pt x="3741973" y="568378"/>
                </a:cubicBezTo>
                <a:cubicBezTo>
                  <a:pt x="3757751" y="573840"/>
                  <a:pt x="3766247" y="601149"/>
                  <a:pt x="3785060" y="629065"/>
                </a:cubicBezTo>
                <a:cubicBezTo>
                  <a:pt x="3794770" y="602969"/>
                  <a:pt x="3803266" y="579302"/>
                  <a:pt x="3810549" y="559275"/>
                </a:cubicBezTo>
                <a:cubicBezTo>
                  <a:pt x="3837251" y="583550"/>
                  <a:pt x="3862740" y="607218"/>
                  <a:pt x="3893083" y="635134"/>
                </a:cubicBezTo>
                <a:cubicBezTo>
                  <a:pt x="3897938" y="604790"/>
                  <a:pt x="3901579" y="577481"/>
                  <a:pt x="3906434" y="547138"/>
                </a:cubicBezTo>
                <a:cubicBezTo>
                  <a:pt x="3935564" y="568378"/>
                  <a:pt x="3965907" y="588405"/>
                  <a:pt x="3993217" y="612073"/>
                </a:cubicBezTo>
                <a:cubicBezTo>
                  <a:pt x="3999892" y="617534"/>
                  <a:pt x="3996251" y="635134"/>
                  <a:pt x="3997464" y="646664"/>
                </a:cubicBezTo>
                <a:cubicBezTo>
                  <a:pt x="3987148" y="644843"/>
                  <a:pt x="3976224" y="644843"/>
                  <a:pt x="3966514" y="640595"/>
                </a:cubicBezTo>
                <a:cubicBezTo>
                  <a:pt x="3951342" y="635134"/>
                  <a:pt x="3937385" y="627244"/>
                  <a:pt x="3920392" y="618748"/>
                </a:cubicBezTo>
                <a:cubicBezTo>
                  <a:pt x="3928888" y="683683"/>
                  <a:pt x="3992003" y="705530"/>
                  <a:pt x="4111556" y="688538"/>
                </a:cubicBezTo>
                <a:cubicBezTo>
                  <a:pt x="4101846" y="672759"/>
                  <a:pt x="4093350" y="658195"/>
                  <a:pt x="4080605" y="636954"/>
                </a:cubicBezTo>
                <a:cubicBezTo>
                  <a:pt x="4151609" y="646057"/>
                  <a:pt x="4147361" y="724950"/>
                  <a:pt x="4196518" y="749832"/>
                </a:cubicBezTo>
                <a:cubicBezTo>
                  <a:pt x="4195304" y="707351"/>
                  <a:pt x="4226254" y="674580"/>
                  <a:pt x="4267521" y="670939"/>
                </a:cubicBezTo>
                <a:cubicBezTo>
                  <a:pt x="4277838" y="669725"/>
                  <a:pt x="4287548" y="664263"/>
                  <a:pt x="4297258" y="660622"/>
                </a:cubicBezTo>
                <a:cubicBezTo>
                  <a:pt x="4292403" y="650912"/>
                  <a:pt x="4288155" y="641202"/>
                  <a:pt x="4282693" y="632099"/>
                </a:cubicBezTo>
                <a:cubicBezTo>
                  <a:pt x="4261453" y="595687"/>
                  <a:pt x="4230502" y="592653"/>
                  <a:pt x="4191662" y="601149"/>
                </a:cubicBezTo>
                <a:cubicBezTo>
                  <a:pt x="4157678" y="609038"/>
                  <a:pt x="4121872" y="608431"/>
                  <a:pt x="4084854" y="612073"/>
                </a:cubicBezTo>
                <a:cubicBezTo>
                  <a:pt x="4158892" y="560489"/>
                  <a:pt x="4095170" y="504657"/>
                  <a:pt x="4081213" y="448825"/>
                </a:cubicBezTo>
                <a:cubicBezTo>
                  <a:pt x="4125514" y="440329"/>
                  <a:pt x="4146147" y="464603"/>
                  <a:pt x="4151003" y="493126"/>
                </a:cubicBezTo>
                <a:cubicBezTo>
                  <a:pt x="4160712" y="551992"/>
                  <a:pt x="4188628" y="570805"/>
                  <a:pt x="4245674" y="555634"/>
                </a:cubicBezTo>
                <a:cubicBezTo>
                  <a:pt x="4283907" y="545924"/>
                  <a:pt x="4322139" y="545924"/>
                  <a:pt x="4347021" y="585977"/>
                </a:cubicBezTo>
                <a:cubicBezTo>
                  <a:pt x="4348842" y="589012"/>
                  <a:pt x="4358552" y="587798"/>
                  <a:pt x="4367048" y="588405"/>
                </a:cubicBezTo>
                <a:cubicBezTo>
                  <a:pt x="4337311" y="542889"/>
                  <a:pt x="4296651" y="527718"/>
                  <a:pt x="4247495" y="521649"/>
                </a:cubicBezTo>
                <a:cubicBezTo>
                  <a:pt x="4230502" y="519828"/>
                  <a:pt x="4204407" y="490092"/>
                  <a:pt x="4205014" y="473706"/>
                </a:cubicBezTo>
                <a:cubicBezTo>
                  <a:pt x="4205621" y="453680"/>
                  <a:pt x="4226254" y="434867"/>
                  <a:pt x="4259632" y="443970"/>
                </a:cubicBezTo>
                <a:cubicBezTo>
                  <a:pt x="4303933" y="456107"/>
                  <a:pt x="4350662" y="457928"/>
                  <a:pt x="4389502" y="463390"/>
                </a:cubicBezTo>
                <a:cubicBezTo>
                  <a:pt x="4404067" y="485844"/>
                  <a:pt x="4414991" y="502836"/>
                  <a:pt x="4428342" y="522863"/>
                </a:cubicBezTo>
                <a:cubicBezTo>
                  <a:pt x="4423487" y="527111"/>
                  <a:pt x="4414991" y="533786"/>
                  <a:pt x="4404067" y="542889"/>
                </a:cubicBezTo>
                <a:cubicBezTo>
                  <a:pt x="4418632" y="554420"/>
                  <a:pt x="4432590" y="564737"/>
                  <a:pt x="4445941" y="576267"/>
                </a:cubicBezTo>
                <a:cubicBezTo>
                  <a:pt x="4454437" y="583550"/>
                  <a:pt x="4462933" y="592046"/>
                  <a:pt x="4470822" y="599935"/>
                </a:cubicBezTo>
                <a:cubicBezTo>
                  <a:pt x="4458685" y="604790"/>
                  <a:pt x="4446548" y="609645"/>
                  <a:pt x="4433197" y="614500"/>
                </a:cubicBezTo>
                <a:cubicBezTo>
                  <a:pt x="4438052" y="621782"/>
                  <a:pt x="4445941" y="632099"/>
                  <a:pt x="4462933" y="655767"/>
                </a:cubicBezTo>
                <a:cubicBezTo>
                  <a:pt x="4422880" y="646664"/>
                  <a:pt x="4397391" y="641202"/>
                  <a:pt x="4358552" y="632706"/>
                </a:cubicBezTo>
                <a:cubicBezTo>
                  <a:pt x="4371296" y="651519"/>
                  <a:pt x="4379185" y="670939"/>
                  <a:pt x="4385254" y="670939"/>
                </a:cubicBezTo>
                <a:cubicBezTo>
                  <a:pt x="4444727" y="668511"/>
                  <a:pt x="4503593" y="662443"/>
                  <a:pt x="4562460" y="657588"/>
                </a:cubicBezTo>
                <a:cubicBezTo>
                  <a:pt x="4562460" y="651519"/>
                  <a:pt x="4562460" y="645450"/>
                  <a:pt x="4562460" y="639989"/>
                </a:cubicBezTo>
                <a:cubicBezTo>
                  <a:pt x="4553357" y="636954"/>
                  <a:pt x="4544254" y="633920"/>
                  <a:pt x="4529689" y="629065"/>
                </a:cubicBezTo>
                <a:cubicBezTo>
                  <a:pt x="4540612" y="614500"/>
                  <a:pt x="4549715" y="602969"/>
                  <a:pt x="4559425" y="590225"/>
                </a:cubicBezTo>
                <a:cubicBezTo>
                  <a:pt x="4590983" y="662443"/>
                  <a:pt x="4661986" y="655767"/>
                  <a:pt x="4712357" y="683076"/>
                </a:cubicBezTo>
                <a:cubicBezTo>
                  <a:pt x="4715391" y="701889"/>
                  <a:pt x="4712357" y="728591"/>
                  <a:pt x="4723887" y="737088"/>
                </a:cubicBezTo>
                <a:cubicBezTo>
                  <a:pt x="4743307" y="751652"/>
                  <a:pt x="4771223" y="754687"/>
                  <a:pt x="4797925" y="763183"/>
                </a:cubicBezTo>
                <a:cubicBezTo>
                  <a:pt x="4764547" y="732233"/>
                  <a:pt x="4738452" y="707958"/>
                  <a:pt x="4712357" y="683683"/>
                </a:cubicBezTo>
                <a:cubicBezTo>
                  <a:pt x="4712357" y="667905"/>
                  <a:pt x="4712357" y="652126"/>
                  <a:pt x="4712357" y="632706"/>
                </a:cubicBezTo>
                <a:cubicBezTo>
                  <a:pt x="4702040" y="618141"/>
                  <a:pt x="4688688" y="598115"/>
                  <a:pt x="4675337" y="578695"/>
                </a:cubicBezTo>
                <a:cubicBezTo>
                  <a:pt x="4674731" y="581729"/>
                  <a:pt x="4674123" y="584157"/>
                  <a:pt x="4672910" y="587191"/>
                </a:cubicBezTo>
                <a:cubicBezTo>
                  <a:pt x="4636498" y="567164"/>
                  <a:pt x="4599479" y="546531"/>
                  <a:pt x="4560032" y="525290"/>
                </a:cubicBezTo>
                <a:cubicBezTo>
                  <a:pt x="4606154" y="475527"/>
                  <a:pt x="4646814" y="485844"/>
                  <a:pt x="4691116" y="503443"/>
                </a:cubicBezTo>
                <a:cubicBezTo>
                  <a:pt x="4714784" y="512546"/>
                  <a:pt x="4742700" y="510119"/>
                  <a:pt x="4768795" y="514367"/>
                </a:cubicBezTo>
                <a:cubicBezTo>
                  <a:pt x="4792463" y="518008"/>
                  <a:pt x="4820379" y="502229"/>
                  <a:pt x="4826448" y="551386"/>
                </a:cubicBezTo>
                <a:cubicBezTo>
                  <a:pt x="4834944" y="618141"/>
                  <a:pt x="4918085" y="661229"/>
                  <a:pt x="4991516" y="641202"/>
                </a:cubicBezTo>
                <a:cubicBezTo>
                  <a:pt x="5074050" y="618748"/>
                  <a:pt x="5152337" y="637561"/>
                  <a:pt x="5231836" y="653340"/>
                </a:cubicBezTo>
                <a:cubicBezTo>
                  <a:pt x="5256718" y="658195"/>
                  <a:pt x="5282206" y="660622"/>
                  <a:pt x="5307088" y="664263"/>
                </a:cubicBezTo>
                <a:cubicBezTo>
                  <a:pt x="5308909" y="656981"/>
                  <a:pt x="5311336" y="650305"/>
                  <a:pt x="5313157" y="643023"/>
                </a:cubicBezTo>
                <a:cubicBezTo>
                  <a:pt x="5282206" y="631492"/>
                  <a:pt x="5251863" y="619962"/>
                  <a:pt x="5220913" y="609038"/>
                </a:cubicBezTo>
                <a:cubicBezTo>
                  <a:pt x="5216665" y="612679"/>
                  <a:pt x="5212416" y="616321"/>
                  <a:pt x="5208168" y="619962"/>
                </a:cubicBezTo>
                <a:cubicBezTo>
                  <a:pt x="5208168" y="592046"/>
                  <a:pt x="5208168" y="564737"/>
                  <a:pt x="5208168" y="536821"/>
                </a:cubicBezTo>
                <a:cubicBezTo>
                  <a:pt x="5213024" y="534393"/>
                  <a:pt x="5218485" y="531966"/>
                  <a:pt x="5223340" y="529538"/>
                </a:cubicBezTo>
                <a:cubicBezTo>
                  <a:pt x="5244580" y="549565"/>
                  <a:pt x="5265821" y="568985"/>
                  <a:pt x="5293130" y="594473"/>
                </a:cubicBezTo>
                <a:cubicBezTo>
                  <a:pt x="5290096" y="565950"/>
                  <a:pt x="5287061" y="542889"/>
                  <a:pt x="5284634" y="517401"/>
                </a:cubicBezTo>
                <a:cubicBezTo>
                  <a:pt x="5301626" y="531359"/>
                  <a:pt x="5314977" y="542283"/>
                  <a:pt x="5330149" y="555634"/>
                </a:cubicBezTo>
                <a:cubicBezTo>
                  <a:pt x="5327722" y="559275"/>
                  <a:pt x="5322260" y="566557"/>
                  <a:pt x="5314370" y="577481"/>
                </a:cubicBezTo>
                <a:cubicBezTo>
                  <a:pt x="5357458" y="598721"/>
                  <a:pt x="5392657" y="641202"/>
                  <a:pt x="5449095" y="607824"/>
                </a:cubicBezTo>
                <a:cubicBezTo>
                  <a:pt x="5452130" y="567164"/>
                  <a:pt x="5455164" y="526504"/>
                  <a:pt x="5457592" y="485844"/>
                </a:cubicBezTo>
                <a:cubicBezTo>
                  <a:pt x="5461840" y="486451"/>
                  <a:pt x="5466088" y="487664"/>
                  <a:pt x="5470336" y="488271"/>
                </a:cubicBezTo>
                <a:cubicBezTo>
                  <a:pt x="5477012" y="526504"/>
                  <a:pt x="5483687" y="564737"/>
                  <a:pt x="5490970" y="602363"/>
                </a:cubicBezTo>
                <a:cubicBezTo>
                  <a:pt x="5497038" y="597508"/>
                  <a:pt x="5503107" y="592653"/>
                  <a:pt x="5509176" y="587191"/>
                </a:cubicBezTo>
                <a:cubicBezTo>
                  <a:pt x="5529809" y="592046"/>
                  <a:pt x="5554084" y="591439"/>
                  <a:pt x="5570469" y="602363"/>
                </a:cubicBezTo>
                <a:cubicBezTo>
                  <a:pt x="5584427" y="611466"/>
                  <a:pt x="5590496" y="633920"/>
                  <a:pt x="5604454" y="657588"/>
                </a:cubicBezTo>
                <a:cubicBezTo>
                  <a:pt x="5606881" y="656374"/>
                  <a:pt x="5620233" y="646057"/>
                  <a:pt x="5632370" y="647878"/>
                </a:cubicBezTo>
                <a:cubicBezTo>
                  <a:pt x="5656645" y="651519"/>
                  <a:pt x="5680313" y="661229"/>
                  <a:pt x="5703374" y="670332"/>
                </a:cubicBezTo>
                <a:cubicBezTo>
                  <a:pt x="5715511" y="675187"/>
                  <a:pt x="5725828" y="684897"/>
                  <a:pt x="5736751" y="692786"/>
                </a:cubicBezTo>
                <a:cubicBezTo>
                  <a:pt x="5742213" y="678828"/>
                  <a:pt x="5749496" y="665477"/>
                  <a:pt x="5752530" y="651519"/>
                </a:cubicBezTo>
                <a:cubicBezTo>
                  <a:pt x="5753744" y="644843"/>
                  <a:pt x="5747068" y="636954"/>
                  <a:pt x="5744034" y="630279"/>
                </a:cubicBezTo>
                <a:cubicBezTo>
                  <a:pt x="5718545" y="630279"/>
                  <a:pt x="5694877" y="630279"/>
                  <a:pt x="5663927" y="630279"/>
                </a:cubicBezTo>
                <a:cubicBezTo>
                  <a:pt x="5674244" y="616928"/>
                  <a:pt x="5680313" y="603576"/>
                  <a:pt x="5685774" y="604183"/>
                </a:cubicBezTo>
                <a:cubicBezTo>
                  <a:pt x="5727648" y="607824"/>
                  <a:pt x="5764667" y="602363"/>
                  <a:pt x="5773164" y="553813"/>
                </a:cubicBezTo>
                <a:cubicBezTo>
                  <a:pt x="5778625" y="538035"/>
                  <a:pt x="5783480" y="522256"/>
                  <a:pt x="5788942" y="506477"/>
                </a:cubicBezTo>
                <a:cubicBezTo>
                  <a:pt x="5797438" y="510725"/>
                  <a:pt x="5814431" y="516794"/>
                  <a:pt x="5813824" y="519828"/>
                </a:cubicBezTo>
                <a:cubicBezTo>
                  <a:pt x="5806541" y="570199"/>
                  <a:pt x="5848415" y="567771"/>
                  <a:pt x="5876331" y="583550"/>
                </a:cubicBezTo>
                <a:cubicBezTo>
                  <a:pt x="5899392" y="596294"/>
                  <a:pt x="5918205" y="616321"/>
                  <a:pt x="5938839" y="633313"/>
                </a:cubicBezTo>
                <a:cubicBezTo>
                  <a:pt x="5938839" y="633313"/>
                  <a:pt x="5938839" y="632706"/>
                  <a:pt x="5938839" y="632706"/>
                </a:cubicBezTo>
                <a:cubicBezTo>
                  <a:pt x="5910316" y="628458"/>
                  <a:pt x="5881793" y="645450"/>
                  <a:pt x="5887255" y="667905"/>
                </a:cubicBezTo>
                <a:cubicBezTo>
                  <a:pt x="5891503" y="686111"/>
                  <a:pt x="5912744" y="699462"/>
                  <a:pt x="5926701" y="715240"/>
                </a:cubicBezTo>
                <a:cubicBezTo>
                  <a:pt x="5931556" y="712206"/>
                  <a:pt x="5937018" y="709172"/>
                  <a:pt x="5941873" y="706137"/>
                </a:cubicBezTo>
                <a:cubicBezTo>
                  <a:pt x="5943087" y="695214"/>
                  <a:pt x="5944908" y="684290"/>
                  <a:pt x="5946121" y="673366"/>
                </a:cubicBezTo>
                <a:cubicBezTo>
                  <a:pt x="5961293" y="713420"/>
                  <a:pt x="5983140" y="721309"/>
                  <a:pt x="6025621" y="714633"/>
                </a:cubicBezTo>
                <a:cubicBezTo>
                  <a:pt x="6068709" y="707351"/>
                  <a:pt x="6115438" y="720095"/>
                  <a:pt x="6168235" y="724950"/>
                </a:cubicBezTo>
                <a:cubicBezTo>
                  <a:pt x="6157312" y="696427"/>
                  <a:pt x="6151243" y="678828"/>
                  <a:pt x="6144568" y="661836"/>
                </a:cubicBezTo>
                <a:cubicBezTo>
                  <a:pt x="6147602" y="660015"/>
                  <a:pt x="6151243" y="658195"/>
                  <a:pt x="6154277" y="656981"/>
                </a:cubicBezTo>
                <a:cubicBezTo>
                  <a:pt x="6165808" y="675187"/>
                  <a:pt x="6177945" y="692786"/>
                  <a:pt x="6191903" y="714633"/>
                </a:cubicBezTo>
                <a:cubicBezTo>
                  <a:pt x="6221033" y="691572"/>
                  <a:pt x="6251983" y="757114"/>
                  <a:pt x="6296892" y="707351"/>
                </a:cubicBezTo>
                <a:cubicBezTo>
                  <a:pt x="6329663" y="671546"/>
                  <a:pt x="6332090" y="646664"/>
                  <a:pt x="6312063" y="602363"/>
                </a:cubicBezTo>
                <a:cubicBezTo>
                  <a:pt x="6332090" y="606004"/>
                  <a:pt x="6342407" y="608431"/>
                  <a:pt x="6352723" y="609645"/>
                </a:cubicBezTo>
                <a:cubicBezTo>
                  <a:pt x="6397632" y="615714"/>
                  <a:pt x="6440719" y="652733"/>
                  <a:pt x="6488055" y="613286"/>
                </a:cubicBezTo>
                <a:cubicBezTo>
                  <a:pt x="6494124" y="608431"/>
                  <a:pt x="6512330" y="618141"/>
                  <a:pt x="6524467" y="621176"/>
                </a:cubicBezTo>
                <a:cubicBezTo>
                  <a:pt x="6549349" y="627851"/>
                  <a:pt x="6573017" y="638168"/>
                  <a:pt x="6598505" y="641809"/>
                </a:cubicBezTo>
                <a:cubicBezTo>
                  <a:pt x="6630063" y="646664"/>
                  <a:pt x="6656765" y="653340"/>
                  <a:pt x="6653731" y="699462"/>
                </a:cubicBezTo>
                <a:cubicBezTo>
                  <a:pt x="6634311" y="701889"/>
                  <a:pt x="6614284" y="704317"/>
                  <a:pt x="6580907" y="707958"/>
                </a:cubicBezTo>
                <a:cubicBezTo>
                  <a:pt x="6606395" y="730412"/>
                  <a:pt x="6625208" y="747404"/>
                  <a:pt x="6650089" y="769252"/>
                </a:cubicBezTo>
                <a:cubicBezTo>
                  <a:pt x="6653123" y="747404"/>
                  <a:pt x="6654944" y="734053"/>
                  <a:pt x="6655551" y="729805"/>
                </a:cubicBezTo>
                <a:cubicBezTo>
                  <a:pt x="6705315" y="707351"/>
                  <a:pt x="6749009" y="687931"/>
                  <a:pt x="6805448" y="662443"/>
                </a:cubicBezTo>
                <a:cubicBezTo>
                  <a:pt x="6776925" y="657588"/>
                  <a:pt x="6762360" y="654553"/>
                  <a:pt x="6747796" y="652126"/>
                </a:cubicBezTo>
                <a:cubicBezTo>
                  <a:pt x="6774497" y="596294"/>
                  <a:pt x="6774497" y="596294"/>
                  <a:pt x="6712597" y="582336"/>
                </a:cubicBezTo>
                <a:cubicBezTo>
                  <a:pt x="6713810" y="560489"/>
                  <a:pt x="6715025" y="539855"/>
                  <a:pt x="6716238" y="520435"/>
                </a:cubicBezTo>
                <a:cubicBezTo>
                  <a:pt x="6640379" y="497981"/>
                  <a:pt x="6616105" y="474313"/>
                  <a:pt x="6634917" y="439722"/>
                </a:cubicBezTo>
                <a:cubicBezTo>
                  <a:pt x="6657979" y="397848"/>
                  <a:pt x="6688929" y="426977"/>
                  <a:pt x="6716845" y="435474"/>
                </a:cubicBezTo>
                <a:cubicBezTo>
                  <a:pt x="6760540" y="448825"/>
                  <a:pt x="6761146" y="473706"/>
                  <a:pt x="6726555" y="515580"/>
                </a:cubicBezTo>
                <a:cubicBezTo>
                  <a:pt x="6795131" y="502836"/>
                  <a:pt x="6801200" y="599935"/>
                  <a:pt x="6877058" y="579302"/>
                </a:cubicBezTo>
                <a:cubicBezTo>
                  <a:pt x="6865528" y="564130"/>
                  <a:pt x="6858245" y="554420"/>
                  <a:pt x="6844287" y="535000"/>
                </a:cubicBezTo>
                <a:cubicBezTo>
                  <a:pt x="6874631" y="535000"/>
                  <a:pt x="6895264" y="533786"/>
                  <a:pt x="6915898" y="535000"/>
                </a:cubicBezTo>
                <a:cubicBezTo>
                  <a:pt x="6961413" y="538641"/>
                  <a:pt x="7007535" y="545924"/>
                  <a:pt x="7053050" y="546531"/>
                </a:cubicBezTo>
                <a:cubicBezTo>
                  <a:pt x="7107669" y="547138"/>
                  <a:pt x="7183527" y="589012"/>
                  <a:pt x="7201127" y="636954"/>
                </a:cubicBezTo>
                <a:cubicBezTo>
                  <a:pt x="7204161" y="644843"/>
                  <a:pt x="7193844" y="658195"/>
                  <a:pt x="7185955" y="676401"/>
                </a:cubicBezTo>
                <a:cubicBezTo>
                  <a:pt x="7149543" y="642416"/>
                  <a:pt x="7119806" y="613893"/>
                  <a:pt x="7087035" y="583550"/>
                </a:cubicBezTo>
                <a:cubicBezTo>
                  <a:pt x="7083394" y="613893"/>
                  <a:pt x="7080359" y="637561"/>
                  <a:pt x="7077325" y="660622"/>
                </a:cubicBezTo>
                <a:cubicBezTo>
                  <a:pt x="7053050" y="658195"/>
                  <a:pt x="7031810" y="655767"/>
                  <a:pt x="7010569" y="653340"/>
                </a:cubicBezTo>
                <a:cubicBezTo>
                  <a:pt x="7152577" y="707351"/>
                  <a:pt x="7193237" y="710385"/>
                  <a:pt x="7244214" y="677008"/>
                </a:cubicBezTo>
                <a:cubicBezTo>
                  <a:pt x="7233291" y="666691"/>
                  <a:pt x="7221760" y="656374"/>
                  <a:pt x="7199913" y="636954"/>
                </a:cubicBezTo>
                <a:cubicBezTo>
                  <a:pt x="7258779" y="632706"/>
                  <a:pt x="7301867" y="629065"/>
                  <a:pt x="7343134" y="657588"/>
                </a:cubicBezTo>
                <a:cubicBezTo>
                  <a:pt x="7354665" y="665477"/>
                  <a:pt x="7375298" y="660622"/>
                  <a:pt x="7377119" y="663050"/>
                </a:cubicBezTo>
                <a:cubicBezTo>
                  <a:pt x="7364981" y="642416"/>
                  <a:pt x="7357092" y="617534"/>
                  <a:pt x="7340100" y="602363"/>
                </a:cubicBezTo>
                <a:cubicBezTo>
                  <a:pt x="7326141" y="590225"/>
                  <a:pt x="7301867" y="589618"/>
                  <a:pt x="7281840" y="584157"/>
                </a:cubicBezTo>
                <a:cubicBezTo>
                  <a:pt x="7283054" y="578088"/>
                  <a:pt x="7284267" y="572019"/>
                  <a:pt x="7285481" y="565950"/>
                </a:cubicBezTo>
                <a:cubicBezTo>
                  <a:pt x="7296405" y="565950"/>
                  <a:pt x="7307935" y="565344"/>
                  <a:pt x="7318859" y="565950"/>
                </a:cubicBezTo>
                <a:cubicBezTo>
                  <a:pt x="7360733" y="568378"/>
                  <a:pt x="7402607" y="568985"/>
                  <a:pt x="7443874" y="575054"/>
                </a:cubicBezTo>
                <a:cubicBezTo>
                  <a:pt x="7483927" y="581122"/>
                  <a:pt x="7538546" y="579302"/>
                  <a:pt x="7558573" y="604183"/>
                </a:cubicBezTo>
                <a:cubicBezTo>
                  <a:pt x="7594985" y="648485"/>
                  <a:pt x="7627148" y="647271"/>
                  <a:pt x="7672057" y="633313"/>
                </a:cubicBezTo>
                <a:cubicBezTo>
                  <a:pt x="7681160" y="630279"/>
                  <a:pt x="7696938" y="648485"/>
                  <a:pt x="7718786" y="650305"/>
                </a:cubicBezTo>
                <a:cubicBezTo>
                  <a:pt x="7702400" y="632099"/>
                  <a:pt x="7686015" y="613893"/>
                  <a:pt x="7670237" y="596294"/>
                </a:cubicBezTo>
                <a:cubicBezTo>
                  <a:pt x="7718786" y="555634"/>
                  <a:pt x="7764908" y="596901"/>
                  <a:pt x="7802534" y="616321"/>
                </a:cubicBezTo>
                <a:cubicBezTo>
                  <a:pt x="7837126" y="633920"/>
                  <a:pt x="7886889" y="624210"/>
                  <a:pt x="7911163" y="669725"/>
                </a:cubicBezTo>
                <a:cubicBezTo>
                  <a:pt x="7914198" y="675187"/>
                  <a:pt x="7962141" y="667298"/>
                  <a:pt x="7979740" y="653340"/>
                </a:cubicBezTo>
                <a:cubicBezTo>
                  <a:pt x="8009476" y="630885"/>
                  <a:pt x="8031930" y="602363"/>
                  <a:pt x="8063487" y="647878"/>
                </a:cubicBezTo>
                <a:cubicBezTo>
                  <a:pt x="8065308" y="650305"/>
                  <a:pt x="8069556" y="651519"/>
                  <a:pt x="8072590" y="652126"/>
                </a:cubicBezTo>
                <a:cubicBezTo>
                  <a:pt x="8145415" y="656981"/>
                  <a:pt x="8217632" y="661836"/>
                  <a:pt x="8290457" y="665477"/>
                </a:cubicBezTo>
                <a:cubicBezTo>
                  <a:pt x="8322013" y="667298"/>
                  <a:pt x="8354178" y="665477"/>
                  <a:pt x="8386342" y="665477"/>
                </a:cubicBezTo>
                <a:cubicBezTo>
                  <a:pt x="8386949" y="671546"/>
                  <a:pt x="8387556" y="677614"/>
                  <a:pt x="8388162" y="683683"/>
                </a:cubicBezTo>
                <a:cubicBezTo>
                  <a:pt x="8362674" y="687324"/>
                  <a:pt x="8337185" y="690966"/>
                  <a:pt x="8311697" y="694607"/>
                </a:cubicBezTo>
                <a:cubicBezTo>
                  <a:pt x="8382094" y="703710"/>
                  <a:pt x="8448849" y="709172"/>
                  <a:pt x="8517425" y="672759"/>
                </a:cubicBezTo>
                <a:cubicBezTo>
                  <a:pt x="8558692" y="650912"/>
                  <a:pt x="8617559" y="661229"/>
                  <a:pt x="8668536" y="657588"/>
                </a:cubicBezTo>
                <a:cubicBezTo>
                  <a:pt x="8680066" y="656981"/>
                  <a:pt x="8691597" y="657588"/>
                  <a:pt x="8703127" y="657588"/>
                </a:cubicBezTo>
                <a:cubicBezTo>
                  <a:pt x="8704341" y="652733"/>
                  <a:pt x="8706162" y="647271"/>
                  <a:pt x="8707375" y="642416"/>
                </a:cubicBezTo>
                <a:cubicBezTo>
                  <a:pt x="8691597" y="633313"/>
                  <a:pt x="8675818" y="623603"/>
                  <a:pt x="8656399" y="612073"/>
                </a:cubicBezTo>
                <a:cubicBezTo>
                  <a:pt x="8706768" y="609645"/>
                  <a:pt x="8752890" y="607218"/>
                  <a:pt x="8799013" y="605397"/>
                </a:cubicBezTo>
                <a:cubicBezTo>
                  <a:pt x="8785055" y="629672"/>
                  <a:pt x="8775952" y="646664"/>
                  <a:pt x="8761993" y="671546"/>
                </a:cubicBezTo>
                <a:cubicBezTo>
                  <a:pt x="8758959" y="672153"/>
                  <a:pt x="8744395" y="673366"/>
                  <a:pt x="8729830" y="674580"/>
                </a:cubicBezTo>
                <a:cubicBezTo>
                  <a:pt x="8729830" y="677614"/>
                  <a:pt x="8729830" y="680649"/>
                  <a:pt x="8729830" y="683683"/>
                </a:cubicBezTo>
                <a:cubicBezTo>
                  <a:pt x="8752284" y="685504"/>
                  <a:pt x="8775345" y="685504"/>
                  <a:pt x="8797192" y="688538"/>
                </a:cubicBezTo>
                <a:cubicBezTo>
                  <a:pt x="8850597" y="696427"/>
                  <a:pt x="8904001" y="706137"/>
                  <a:pt x="8956799" y="715240"/>
                </a:cubicBezTo>
                <a:lnTo>
                  <a:pt x="8955585" y="714027"/>
                </a:lnTo>
                <a:cubicBezTo>
                  <a:pt x="8990783" y="724343"/>
                  <a:pt x="9024768" y="732233"/>
                  <a:pt x="9037512" y="683076"/>
                </a:cubicBezTo>
                <a:cubicBezTo>
                  <a:pt x="9037512" y="683076"/>
                  <a:pt x="9036299" y="684897"/>
                  <a:pt x="9036299" y="684897"/>
                </a:cubicBezTo>
                <a:cubicBezTo>
                  <a:pt x="9044795" y="692786"/>
                  <a:pt x="9053290" y="700675"/>
                  <a:pt x="9072711" y="718881"/>
                </a:cubicBezTo>
                <a:cubicBezTo>
                  <a:pt x="9100627" y="721309"/>
                  <a:pt x="9143714" y="724950"/>
                  <a:pt x="9187409" y="728591"/>
                </a:cubicBezTo>
                <a:cubicBezTo>
                  <a:pt x="9177092" y="689145"/>
                  <a:pt x="9177092" y="690966"/>
                  <a:pt x="9123080" y="686111"/>
                </a:cubicBezTo>
                <a:cubicBezTo>
                  <a:pt x="9098199" y="683683"/>
                  <a:pt x="9073924" y="671546"/>
                  <a:pt x="9049649" y="663656"/>
                </a:cubicBezTo>
                <a:cubicBezTo>
                  <a:pt x="9051470" y="659408"/>
                  <a:pt x="9052684" y="655160"/>
                  <a:pt x="9054505" y="650912"/>
                </a:cubicBezTo>
                <a:cubicBezTo>
                  <a:pt x="9095771" y="633920"/>
                  <a:pt x="9135825" y="614500"/>
                  <a:pt x="9178306" y="601756"/>
                </a:cubicBezTo>
                <a:cubicBezTo>
                  <a:pt x="9192870" y="597508"/>
                  <a:pt x="9213504" y="608431"/>
                  <a:pt x="9229890" y="616321"/>
                </a:cubicBezTo>
                <a:cubicBezTo>
                  <a:pt x="9252344" y="627851"/>
                  <a:pt x="9273584" y="643630"/>
                  <a:pt x="9299072" y="660015"/>
                </a:cubicBezTo>
                <a:cubicBezTo>
                  <a:pt x="9307569" y="633313"/>
                  <a:pt x="9311817" y="619962"/>
                  <a:pt x="9317886" y="599328"/>
                </a:cubicBezTo>
                <a:cubicBezTo>
                  <a:pt x="9328202" y="621782"/>
                  <a:pt x="9334271" y="636954"/>
                  <a:pt x="9340947" y="651519"/>
                </a:cubicBezTo>
                <a:cubicBezTo>
                  <a:pt x="9358546" y="635134"/>
                  <a:pt x="9370077" y="619962"/>
                  <a:pt x="9385855" y="611466"/>
                </a:cubicBezTo>
                <a:cubicBezTo>
                  <a:pt x="9391924" y="608431"/>
                  <a:pt x="9409523" y="618141"/>
                  <a:pt x="9416805" y="626637"/>
                </a:cubicBezTo>
                <a:cubicBezTo>
                  <a:pt x="9424088" y="635134"/>
                  <a:pt x="9425301" y="658195"/>
                  <a:pt x="9429549" y="658195"/>
                </a:cubicBezTo>
                <a:cubicBezTo>
                  <a:pt x="9448970" y="658195"/>
                  <a:pt x="9468389" y="652733"/>
                  <a:pt x="9487809" y="649698"/>
                </a:cubicBezTo>
                <a:cubicBezTo>
                  <a:pt x="9475064" y="599935"/>
                  <a:pt x="9529683" y="641202"/>
                  <a:pt x="9533324" y="612679"/>
                </a:cubicBezTo>
                <a:cubicBezTo>
                  <a:pt x="9532110" y="660015"/>
                  <a:pt x="9547282" y="664263"/>
                  <a:pt x="9660767" y="653340"/>
                </a:cubicBezTo>
                <a:cubicBezTo>
                  <a:pt x="9670477" y="610252"/>
                  <a:pt x="9702640" y="602363"/>
                  <a:pt x="9740267" y="604183"/>
                </a:cubicBezTo>
                <a:cubicBezTo>
                  <a:pt x="9803381" y="607218"/>
                  <a:pt x="9865888" y="612679"/>
                  <a:pt x="9929003" y="613893"/>
                </a:cubicBezTo>
                <a:cubicBezTo>
                  <a:pt x="9965415" y="614500"/>
                  <a:pt x="10001827" y="609645"/>
                  <a:pt x="9984834" y="677614"/>
                </a:cubicBezTo>
                <a:cubicBezTo>
                  <a:pt x="10051590" y="622389"/>
                  <a:pt x="10114705" y="624210"/>
                  <a:pt x="10186315" y="630279"/>
                </a:cubicBezTo>
                <a:cubicBezTo>
                  <a:pt x="10291911" y="639382"/>
                  <a:pt x="10399326" y="625424"/>
                  <a:pt x="10506135" y="626031"/>
                </a:cubicBezTo>
                <a:cubicBezTo>
                  <a:pt x="10593524" y="626637"/>
                  <a:pt x="10680914" y="634527"/>
                  <a:pt x="10768303" y="638775"/>
                </a:cubicBezTo>
                <a:cubicBezTo>
                  <a:pt x="10773158" y="638775"/>
                  <a:pt x="10778013" y="639989"/>
                  <a:pt x="10783475" y="639989"/>
                </a:cubicBezTo>
                <a:cubicBezTo>
                  <a:pt x="10911524" y="635740"/>
                  <a:pt x="11039573" y="630279"/>
                  <a:pt x="11167622" y="626637"/>
                </a:cubicBezTo>
                <a:cubicBezTo>
                  <a:pt x="11244088" y="624210"/>
                  <a:pt x="11321161" y="624817"/>
                  <a:pt x="11397626" y="624210"/>
                </a:cubicBezTo>
                <a:cubicBezTo>
                  <a:pt x="11400660" y="624210"/>
                  <a:pt x="11404301" y="625424"/>
                  <a:pt x="11407336" y="624210"/>
                </a:cubicBezTo>
                <a:cubicBezTo>
                  <a:pt x="11448603" y="612073"/>
                  <a:pt x="11489870" y="599935"/>
                  <a:pt x="11532958" y="587798"/>
                </a:cubicBezTo>
                <a:cubicBezTo>
                  <a:pt x="11526889" y="576874"/>
                  <a:pt x="11522034" y="560489"/>
                  <a:pt x="11511110" y="550172"/>
                </a:cubicBezTo>
                <a:cubicBezTo>
                  <a:pt x="11504435" y="543496"/>
                  <a:pt x="11488656" y="542889"/>
                  <a:pt x="11477732" y="544103"/>
                </a:cubicBezTo>
                <a:cubicBezTo>
                  <a:pt x="11452244" y="546531"/>
                  <a:pt x="11426756" y="553206"/>
                  <a:pt x="11400660" y="556241"/>
                </a:cubicBezTo>
                <a:cubicBezTo>
                  <a:pt x="11376386" y="559275"/>
                  <a:pt x="11346042" y="528931"/>
                  <a:pt x="11327836" y="570805"/>
                </a:cubicBezTo>
                <a:cubicBezTo>
                  <a:pt x="11326623" y="573233"/>
                  <a:pt x="11298706" y="569592"/>
                  <a:pt x="11290817" y="561096"/>
                </a:cubicBezTo>
                <a:cubicBezTo>
                  <a:pt x="11263508" y="533786"/>
                  <a:pt x="11253191" y="542283"/>
                  <a:pt x="11251977" y="579909"/>
                </a:cubicBezTo>
                <a:cubicBezTo>
                  <a:pt x="11216779" y="567164"/>
                  <a:pt x="11170050" y="570805"/>
                  <a:pt x="11191291" y="507691"/>
                </a:cubicBezTo>
                <a:cubicBezTo>
                  <a:pt x="11262294" y="545317"/>
                  <a:pt x="11329050" y="515580"/>
                  <a:pt x="11397019" y="501622"/>
                </a:cubicBezTo>
                <a:cubicBezTo>
                  <a:pt x="11420687" y="496767"/>
                  <a:pt x="11443141" y="487664"/>
                  <a:pt x="11466203" y="480382"/>
                </a:cubicBezTo>
                <a:cubicBezTo>
                  <a:pt x="11471057" y="479168"/>
                  <a:pt x="11477732" y="475527"/>
                  <a:pt x="11480160" y="477348"/>
                </a:cubicBezTo>
                <a:cubicBezTo>
                  <a:pt x="11539027" y="522863"/>
                  <a:pt x="11595465" y="479775"/>
                  <a:pt x="11653118" y="474313"/>
                </a:cubicBezTo>
                <a:cubicBezTo>
                  <a:pt x="11662828" y="473099"/>
                  <a:pt x="11677999" y="477954"/>
                  <a:pt x="11682854" y="485237"/>
                </a:cubicBezTo>
                <a:cubicBezTo>
                  <a:pt x="11687102" y="491912"/>
                  <a:pt x="11685282" y="509512"/>
                  <a:pt x="11679213" y="514973"/>
                </a:cubicBezTo>
                <a:cubicBezTo>
                  <a:pt x="11663435" y="530145"/>
                  <a:pt x="11644621" y="543496"/>
                  <a:pt x="11625202" y="553813"/>
                </a:cubicBezTo>
                <a:cubicBezTo>
                  <a:pt x="11606389" y="564130"/>
                  <a:pt x="11585149" y="570199"/>
                  <a:pt x="11564515" y="578088"/>
                </a:cubicBezTo>
                <a:cubicBezTo>
                  <a:pt x="11566336" y="582336"/>
                  <a:pt x="11567549" y="586584"/>
                  <a:pt x="11569370" y="591439"/>
                </a:cubicBezTo>
                <a:cubicBezTo>
                  <a:pt x="11608209" y="591439"/>
                  <a:pt x="11647049" y="595080"/>
                  <a:pt x="11685282" y="590225"/>
                </a:cubicBezTo>
                <a:cubicBezTo>
                  <a:pt x="11722908" y="585977"/>
                  <a:pt x="11758713" y="573233"/>
                  <a:pt x="11798160" y="563523"/>
                </a:cubicBezTo>
                <a:cubicBezTo>
                  <a:pt x="11767816" y="540462"/>
                  <a:pt x="11741114" y="519222"/>
                  <a:pt x="11699240" y="487664"/>
                </a:cubicBezTo>
                <a:cubicBezTo>
                  <a:pt x="11740507" y="479775"/>
                  <a:pt x="11770851" y="476741"/>
                  <a:pt x="11799373" y="467638"/>
                </a:cubicBezTo>
                <a:cubicBezTo>
                  <a:pt x="11810297" y="463996"/>
                  <a:pt x="11823648" y="448825"/>
                  <a:pt x="11824862" y="437294"/>
                </a:cubicBezTo>
                <a:cubicBezTo>
                  <a:pt x="11827896" y="416661"/>
                  <a:pt x="11823041" y="394813"/>
                  <a:pt x="11822434" y="386924"/>
                </a:cubicBezTo>
                <a:cubicBezTo>
                  <a:pt x="11878266" y="379642"/>
                  <a:pt x="11931064" y="376000"/>
                  <a:pt x="11982648" y="366291"/>
                </a:cubicBezTo>
                <a:cubicBezTo>
                  <a:pt x="12057900" y="351726"/>
                  <a:pt x="12124655" y="372966"/>
                  <a:pt x="12191411" y="420302"/>
                </a:cubicBezTo>
                <a:cubicBezTo>
                  <a:pt x="12161068" y="424550"/>
                  <a:pt x="12130724" y="428798"/>
                  <a:pt x="12102808" y="432439"/>
                </a:cubicBezTo>
                <a:cubicBezTo>
                  <a:pt x="12099167" y="460355"/>
                  <a:pt x="12096132" y="485844"/>
                  <a:pt x="12092491" y="511939"/>
                </a:cubicBezTo>
                <a:cubicBezTo>
                  <a:pt x="12088243" y="511332"/>
                  <a:pt x="12083388" y="511332"/>
                  <a:pt x="12079140" y="510725"/>
                </a:cubicBezTo>
                <a:cubicBezTo>
                  <a:pt x="12080354" y="491912"/>
                  <a:pt x="12082175" y="473099"/>
                  <a:pt x="12083995" y="448218"/>
                </a:cubicBezTo>
                <a:cubicBezTo>
                  <a:pt x="12064575" y="451252"/>
                  <a:pt x="12047583" y="453680"/>
                  <a:pt x="12033018" y="455500"/>
                </a:cubicBezTo>
                <a:cubicBezTo>
                  <a:pt x="12034232" y="468851"/>
                  <a:pt x="12035445" y="479168"/>
                  <a:pt x="12036659" y="490092"/>
                </a:cubicBezTo>
                <a:cubicBezTo>
                  <a:pt x="12022701" y="484630"/>
                  <a:pt x="12008743" y="479775"/>
                  <a:pt x="11995392" y="474313"/>
                </a:cubicBezTo>
                <a:cubicBezTo>
                  <a:pt x="11992358" y="477954"/>
                  <a:pt x="11989323" y="480989"/>
                  <a:pt x="11986289" y="484630"/>
                </a:cubicBezTo>
                <a:cubicBezTo>
                  <a:pt x="11997213" y="493733"/>
                  <a:pt x="12008136" y="503443"/>
                  <a:pt x="12020274" y="513760"/>
                </a:cubicBezTo>
                <a:cubicBezTo>
                  <a:pt x="11992964" y="531359"/>
                  <a:pt x="11952911" y="547138"/>
                  <a:pt x="11927423" y="575660"/>
                </a:cubicBezTo>
                <a:cubicBezTo>
                  <a:pt x="11865522" y="646057"/>
                  <a:pt x="11770244" y="612073"/>
                  <a:pt x="11698026" y="660622"/>
                </a:cubicBezTo>
                <a:cubicBezTo>
                  <a:pt x="11722908" y="666691"/>
                  <a:pt x="11745362" y="672759"/>
                  <a:pt x="11768423" y="678221"/>
                </a:cubicBezTo>
                <a:cubicBezTo>
                  <a:pt x="11768423" y="684897"/>
                  <a:pt x="11767816" y="691572"/>
                  <a:pt x="11767816" y="697641"/>
                </a:cubicBezTo>
                <a:cubicBezTo>
                  <a:pt x="11711377" y="700069"/>
                  <a:pt x="11654332" y="703710"/>
                  <a:pt x="11597893" y="703103"/>
                </a:cubicBezTo>
                <a:cubicBezTo>
                  <a:pt x="11586969" y="703103"/>
                  <a:pt x="11576652" y="684290"/>
                  <a:pt x="11564515" y="677614"/>
                </a:cubicBezTo>
                <a:cubicBezTo>
                  <a:pt x="11554199" y="672153"/>
                  <a:pt x="11540847" y="670332"/>
                  <a:pt x="11529316" y="670332"/>
                </a:cubicBezTo>
                <a:cubicBezTo>
                  <a:pt x="11525675" y="670332"/>
                  <a:pt x="11522641" y="682469"/>
                  <a:pt x="11519607" y="689145"/>
                </a:cubicBezTo>
                <a:cubicBezTo>
                  <a:pt x="11531744" y="692179"/>
                  <a:pt x="11543275" y="695214"/>
                  <a:pt x="11570584" y="702496"/>
                </a:cubicBezTo>
                <a:cubicBezTo>
                  <a:pt x="11522641" y="714633"/>
                  <a:pt x="11486229" y="729805"/>
                  <a:pt x="11449817" y="731019"/>
                </a:cubicBezTo>
                <a:cubicBezTo>
                  <a:pt x="11410370" y="732233"/>
                  <a:pt x="11372745" y="721309"/>
                  <a:pt x="11330870" y="727985"/>
                </a:cubicBezTo>
                <a:cubicBezTo>
                  <a:pt x="11303561" y="732233"/>
                  <a:pt x="11270790" y="706137"/>
                  <a:pt x="11241054" y="693393"/>
                </a:cubicBezTo>
                <a:cubicBezTo>
                  <a:pt x="11242874" y="700675"/>
                  <a:pt x="11247122" y="714027"/>
                  <a:pt x="11254405" y="741336"/>
                </a:cubicBezTo>
                <a:cubicBezTo>
                  <a:pt x="11238019" y="727378"/>
                  <a:pt x="11233165" y="721309"/>
                  <a:pt x="11226489" y="717668"/>
                </a:cubicBezTo>
                <a:cubicBezTo>
                  <a:pt x="11211318" y="709778"/>
                  <a:pt x="11196146" y="698248"/>
                  <a:pt x="11180367" y="697641"/>
                </a:cubicBezTo>
                <a:cubicBezTo>
                  <a:pt x="11173691" y="697641"/>
                  <a:pt x="11166409" y="720095"/>
                  <a:pt x="11157913" y="731019"/>
                </a:cubicBezTo>
                <a:cubicBezTo>
                  <a:pt x="11140920" y="752866"/>
                  <a:pt x="11119680" y="772286"/>
                  <a:pt x="11105722" y="796561"/>
                </a:cubicBezTo>
                <a:cubicBezTo>
                  <a:pt x="11098439" y="809912"/>
                  <a:pt x="11103295" y="829939"/>
                  <a:pt x="11101474" y="846931"/>
                </a:cubicBezTo>
                <a:cubicBezTo>
                  <a:pt x="11099047" y="874847"/>
                  <a:pt x="11095405" y="903370"/>
                  <a:pt x="11092371" y="932499"/>
                </a:cubicBezTo>
                <a:cubicBezTo>
                  <a:pt x="11075985" y="931286"/>
                  <a:pt x="11058386" y="929465"/>
                  <a:pt x="11030470" y="927038"/>
                </a:cubicBezTo>
                <a:cubicBezTo>
                  <a:pt x="11105722" y="878488"/>
                  <a:pt x="11062027" y="800202"/>
                  <a:pt x="11098439" y="747404"/>
                </a:cubicBezTo>
                <a:cubicBezTo>
                  <a:pt x="11061420" y="731626"/>
                  <a:pt x="11030470" y="717668"/>
                  <a:pt x="10989810" y="700069"/>
                </a:cubicBezTo>
                <a:cubicBezTo>
                  <a:pt x="10987383" y="701889"/>
                  <a:pt x="10977065" y="714633"/>
                  <a:pt x="10964321" y="719488"/>
                </a:cubicBezTo>
                <a:cubicBezTo>
                  <a:pt x="10938226" y="729198"/>
                  <a:pt x="10911524" y="735874"/>
                  <a:pt x="10884215" y="742549"/>
                </a:cubicBezTo>
                <a:cubicBezTo>
                  <a:pt x="10870863" y="745584"/>
                  <a:pt x="10856299" y="748618"/>
                  <a:pt x="10843554" y="745584"/>
                </a:cubicBezTo>
                <a:cubicBezTo>
                  <a:pt x="10834451" y="743763"/>
                  <a:pt x="10827776" y="731019"/>
                  <a:pt x="10819279" y="724343"/>
                </a:cubicBezTo>
                <a:cubicBezTo>
                  <a:pt x="10804715" y="712813"/>
                  <a:pt x="10790757" y="695214"/>
                  <a:pt x="10774372" y="692786"/>
                </a:cubicBezTo>
                <a:cubicBezTo>
                  <a:pt x="10754345" y="689752"/>
                  <a:pt x="10726429" y="675187"/>
                  <a:pt x="10713685" y="714027"/>
                </a:cubicBezTo>
                <a:cubicBezTo>
                  <a:pt x="10708223" y="731019"/>
                  <a:pt x="10680914" y="747404"/>
                  <a:pt x="10660887" y="751046"/>
                </a:cubicBezTo>
                <a:cubicBezTo>
                  <a:pt x="10623868" y="758328"/>
                  <a:pt x="10585028" y="757114"/>
                  <a:pt x="10546188" y="759542"/>
                </a:cubicBezTo>
                <a:cubicBezTo>
                  <a:pt x="10536479" y="745584"/>
                  <a:pt x="10523128" y="715240"/>
                  <a:pt x="10514632" y="716454"/>
                </a:cubicBezTo>
                <a:cubicBezTo>
                  <a:pt x="10480647" y="721916"/>
                  <a:pt x="10447876" y="737088"/>
                  <a:pt x="10402361" y="752866"/>
                </a:cubicBezTo>
                <a:cubicBezTo>
                  <a:pt x="10375658" y="752866"/>
                  <a:pt x="10332571" y="752866"/>
                  <a:pt x="10290090" y="752866"/>
                </a:cubicBezTo>
                <a:cubicBezTo>
                  <a:pt x="10270063" y="764397"/>
                  <a:pt x="10254285" y="814767"/>
                  <a:pt x="10227582" y="747404"/>
                </a:cubicBezTo>
                <a:cubicBezTo>
                  <a:pt x="10223334" y="736481"/>
                  <a:pt x="10194812" y="734660"/>
                  <a:pt x="10177819" y="728591"/>
                </a:cubicBezTo>
                <a:cubicBezTo>
                  <a:pt x="10177819" y="723736"/>
                  <a:pt x="10177819" y="719488"/>
                  <a:pt x="10177819" y="714633"/>
                </a:cubicBezTo>
                <a:cubicBezTo>
                  <a:pt x="10194204" y="710992"/>
                  <a:pt x="10213625" y="700069"/>
                  <a:pt x="10225762" y="705530"/>
                </a:cubicBezTo>
                <a:cubicBezTo>
                  <a:pt x="10270670" y="724950"/>
                  <a:pt x="10311330" y="694000"/>
                  <a:pt x="10355025" y="700069"/>
                </a:cubicBezTo>
                <a:cubicBezTo>
                  <a:pt x="10368983" y="701889"/>
                  <a:pt x="10386582" y="683076"/>
                  <a:pt x="10402361" y="673973"/>
                </a:cubicBezTo>
                <a:cubicBezTo>
                  <a:pt x="10399933" y="670939"/>
                  <a:pt x="10397505" y="667298"/>
                  <a:pt x="10395079" y="664263"/>
                </a:cubicBezTo>
                <a:cubicBezTo>
                  <a:pt x="10372017" y="664263"/>
                  <a:pt x="10348956" y="664263"/>
                  <a:pt x="10325895" y="664263"/>
                </a:cubicBezTo>
                <a:cubicBezTo>
                  <a:pt x="10327109" y="666691"/>
                  <a:pt x="10327716" y="669118"/>
                  <a:pt x="10328930" y="670939"/>
                </a:cubicBezTo>
                <a:cubicBezTo>
                  <a:pt x="10308903" y="678221"/>
                  <a:pt x="10288876" y="691572"/>
                  <a:pt x="10268850" y="690966"/>
                </a:cubicBezTo>
                <a:cubicBezTo>
                  <a:pt x="10229403" y="689752"/>
                  <a:pt x="10189957" y="679435"/>
                  <a:pt x="10150510" y="675187"/>
                </a:cubicBezTo>
                <a:cubicBezTo>
                  <a:pt x="10135338" y="673366"/>
                  <a:pt x="10118953" y="678828"/>
                  <a:pt x="10104995" y="680649"/>
                </a:cubicBezTo>
                <a:cubicBezTo>
                  <a:pt x="10113491" y="701282"/>
                  <a:pt x="10120773" y="718275"/>
                  <a:pt x="10128056" y="735874"/>
                </a:cubicBezTo>
                <a:cubicBezTo>
                  <a:pt x="10100747" y="737694"/>
                  <a:pt x="10080720" y="738301"/>
                  <a:pt x="10061301" y="739515"/>
                </a:cubicBezTo>
                <a:cubicBezTo>
                  <a:pt x="10058266" y="744977"/>
                  <a:pt x="10055839" y="751046"/>
                  <a:pt x="10052804" y="756507"/>
                </a:cubicBezTo>
                <a:cubicBezTo>
                  <a:pt x="10074651" y="772893"/>
                  <a:pt x="10094678" y="792919"/>
                  <a:pt x="10118953" y="805057"/>
                </a:cubicBezTo>
                <a:cubicBezTo>
                  <a:pt x="10181460" y="837221"/>
                  <a:pt x="10247002" y="848145"/>
                  <a:pt x="10316792" y="824477"/>
                </a:cubicBezTo>
                <a:cubicBezTo>
                  <a:pt x="10327109" y="820836"/>
                  <a:pt x="10347136" y="846324"/>
                  <a:pt x="10362308" y="858461"/>
                </a:cubicBezTo>
                <a:cubicBezTo>
                  <a:pt x="10348956" y="871206"/>
                  <a:pt x="10337426" y="886377"/>
                  <a:pt x="10322861" y="896694"/>
                </a:cubicBezTo>
                <a:cubicBezTo>
                  <a:pt x="10310117" y="905797"/>
                  <a:pt x="10294338" y="910045"/>
                  <a:pt x="10279773" y="916721"/>
                </a:cubicBezTo>
                <a:cubicBezTo>
                  <a:pt x="10294945" y="925824"/>
                  <a:pt x="10308903" y="938568"/>
                  <a:pt x="10324681" y="942209"/>
                </a:cubicBezTo>
                <a:cubicBezTo>
                  <a:pt x="10342887" y="945851"/>
                  <a:pt x="10363521" y="938568"/>
                  <a:pt x="10382941" y="941602"/>
                </a:cubicBezTo>
                <a:cubicBezTo>
                  <a:pt x="10395079" y="943423"/>
                  <a:pt x="10406002" y="954347"/>
                  <a:pt x="10417532" y="961022"/>
                </a:cubicBezTo>
                <a:cubicBezTo>
                  <a:pt x="10409036" y="969518"/>
                  <a:pt x="10402361" y="980442"/>
                  <a:pt x="10392044" y="986511"/>
                </a:cubicBezTo>
                <a:cubicBezTo>
                  <a:pt x="10375052" y="996221"/>
                  <a:pt x="10342887" y="1000469"/>
                  <a:pt x="10341067" y="1010786"/>
                </a:cubicBezTo>
                <a:cubicBezTo>
                  <a:pt x="10336212" y="1040522"/>
                  <a:pt x="10342281" y="1068438"/>
                  <a:pt x="10376873" y="1087858"/>
                </a:cubicBezTo>
                <a:cubicBezTo>
                  <a:pt x="10396292" y="1098782"/>
                  <a:pt x="10401754" y="1135194"/>
                  <a:pt x="10414498" y="1159468"/>
                </a:cubicBezTo>
                <a:cubicBezTo>
                  <a:pt x="10421780" y="1174033"/>
                  <a:pt x="10430883" y="1187384"/>
                  <a:pt x="10439380" y="1201342"/>
                </a:cubicBezTo>
                <a:cubicBezTo>
                  <a:pt x="10447876" y="1186778"/>
                  <a:pt x="10456372" y="1172213"/>
                  <a:pt x="10465475" y="1157648"/>
                </a:cubicBezTo>
                <a:cubicBezTo>
                  <a:pt x="10467903" y="1154007"/>
                  <a:pt x="10472757" y="1150972"/>
                  <a:pt x="10481860" y="1143083"/>
                </a:cubicBezTo>
                <a:cubicBezTo>
                  <a:pt x="10509776" y="1174033"/>
                  <a:pt x="10537693" y="1204377"/>
                  <a:pt x="10569856" y="1240182"/>
                </a:cubicBezTo>
                <a:cubicBezTo>
                  <a:pt x="10616586" y="1232293"/>
                  <a:pt x="10674238" y="1222583"/>
                  <a:pt x="10731891" y="1212873"/>
                </a:cubicBezTo>
                <a:cubicBezTo>
                  <a:pt x="10748883" y="1216514"/>
                  <a:pt x="10768910" y="1220762"/>
                  <a:pt x="10789543" y="1225617"/>
                </a:cubicBezTo>
                <a:cubicBezTo>
                  <a:pt x="10795612" y="1172213"/>
                  <a:pt x="10776192" y="1148545"/>
                  <a:pt x="10730677" y="1147331"/>
                </a:cubicBezTo>
                <a:cubicBezTo>
                  <a:pt x="10730677" y="1147331"/>
                  <a:pt x="10731891" y="1147938"/>
                  <a:pt x="10731891" y="1147938"/>
                </a:cubicBezTo>
                <a:cubicBezTo>
                  <a:pt x="10730070" y="1135801"/>
                  <a:pt x="10727036" y="1124270"/>
                  <a:pt x="10727036" y="1112133"/>
                </a:cubicBezTo>
                <a:cubicBezTo>
                  <a:pt x="10727642" y="1092713"/>
                  <a:pt x="10730677" y="1073900"/>
                  <a:pt x="10732498" y="1055087"/>
                </a:cubicBezTo>
                <a:cubicBezTo>
                  <a:pt x="10747669" y="1061763"/>
                  <a:pt x="10762841" y="1068438"/>
                  <a:pt x="10790757" y="1080576"/>
                </a:cubicBezTo>
                <a:cubicBezTo>
                  <a:pt x="10804108" y="1073900"/>
                  <a:pt x="10829597" y="1053873"/>
                  <a:pt x="10856906" y="1052053"/>
                </a:cubicBezTo>
                <a:cubicBezTo>
                  <a:pt x="10887249" y="1049625"/>
                  <a:pt x="10918806" y="1065404"/>
                  <a:pt x="10950364" y="1070259"/>
                </a:cubicBezTo>
                <a:cubicBezTo>
                  <a:pt x="10972818" y="1073293"/>
                  <a:pt x="10995879" y="1071472"/>
                  <a:pt x="11018333" y="1069652"/>
                </a:cubicBezTo>
                <a:cubicBezTo>
                  <a:pt x="11060814" y="1066011"/>
                  <a:pt x="11102688" y="1061763"/>
                  <a:pt x="11144562" y="1056301"/>
                </a:cubicBezTo>
                <a:cubicBezTo>
                  <a:pt x="11175512" y="1052659"/>
                  <a:pt x="11205856" y="1047198"/>
                  <a:pt x="11236199" y="1042950"/>
                </a:cubicBezTo>
                <a:cubicBezTo>
                  <a:pt x="11236199" y="1036881"/>
                  <a:pt x="11236199" y="1031419"/>
                  <a:pt x="11236806" y="1025350"/>
                </a:cubicBezTo>
                <a:cubicBezTo>
                  <a:pt x="11209497" y="1018675"/>
                  <a:pt x="11182794" y="1012606"/>
                  <a:pt x="11155485" y="1005931"/>
                </a:cubicBezTo>
                <a:cubicBezTo>
                  <a:pt x="11156092" y="1000469"/>
                  <a:pt x="11156699" y="995007"/>
                  <a:pt x="11157306" y="988938"/>
                </a:cubicBezTo>
                <a:cubicBezTo>
                  <a:pt x="11196146" y="988938"/>
                  <a:pt x="11230130" y="948885"/>
                  <a:pt x="11274431" y="988331"/>
                </a:cubicBezTo>
                <a:cubicBezTo>
                  <a:pt x="11283534" y="996828"/>
                  <a:pt x="11306596" y="987724"/>
                  <a:pt x="11321767" y="991366"/>
                </a:cubicBezTo>
                <a:cubicBezTo>
                  <a:pt x="11337546" y="995007"/>
                  <a:pt x="11386095" y="971339"/>
                  <a:pt x="11353324" y="1024137"/>
                </a:cubicBezTo>
                <a:cubicBezTo>
                  <a:pt x="11350290" y="1028992"/>
                  <a:pt x="11360607" y="1042950"/>
                  <a:pt x="11370924" y="1066618"/>
                </a:cubicBezTo>
                <a:cubicBezTo>
                  <a:pt x="11309630" y="1082396"/>
                  <a:pt x="11253798" y="1096354"/>
                  <a:pt x="11197966" y="1112133"/>
                </a:cubicBezTo>
                <a:cubicBezTo>
                  <a:pt x="11185222" y="1115774"/>
                  <a:pt x="11171871" y="1122449"/>
                  <a:pt x="11163375" y="1132159"/>
                </a:cubicBezTo>
                <a:cubicBezTo>
                  <a:pt x="11160340" y="1135801"/>
                  <a:pt x="11170657" y="1151579"/>
                  <a:pt x="11174905" y="1161289"/>
                </a:cubicBezTo>
                <a:cubicBezTo>
                  <a:pt x="11187043" y="1153400"/>
                  <a:pt x="11199180" y="1146117"/>
                  <a:pt x="11211318" y="1137621"/>
                </a:cubicBezTo>
                <a:cubicBezTo>
                  <a:pt x="11216172" y="1133980"/>
                  <a:pt x="11219813" y="1127911"/>
                  <a:pt x="11225882" y="1120629"/>
                </a:cubicBezTo>
                <a:cubicBezTo>
                  <a:pt x="11242874" y="1131552"/>
                  <a:pt x="11258653" y="1142476"/>
                  <a:pt x="11289603" y="1162503"/>
                </a:cubicBezTo>
                <a:cubicBezTo>
                  <a:pt x="11256225" y="1169785"/>
                  <a:pt x="11236199" y="1174033"/>
                  <a:pt x="11217993" y="1177675"/>
                </a:cubicBezTo>
                <a:cubicBezTo>
                  <a:pt x="11221634" y="1182530"/>
                  <a:pt x="11228916" y="1191026"/>
                  <a:pt x="11244088" y="1209839"/>
                </a:cubicBezTo>
                <a:cubicBezTo>
                  <a:pt x="11198573" y="1209839"/>
                  <a:pt x="11163375" y="1205590"/>
                  <a:pt x="11129997" y="1211659"/>
                </a:cubicBezTo>
                <a:cubicBezTo>
                  <a:pt x="11115432" y="1214087"/>
                  <a:pt x="11104508" y="1237755"/>
                  <a:pt x="11091157" y="1252319"/>
                </a:cubicBezTo>
                <a:cubicBezTo>
                  <a:pt x="11089336" y="1249285"/>
                  <a:pt x="11084482" y="1235327"/>
                  <a:pt x="11076592" y="1232900"/>
                </a:cubicBezTo>
                <a:cubicBezTo>
                  <a:pt x="11063848" y="1229258"/>
                  <a:pt x="11048070" y="1231686"/>
                  <a:pt x="11034718" y="1234720"/>
                </a:cubicBezTo>
                <a:cubicBezTo>
                  <a:pt x="11031684" y="1235327"/>
                  <a:pt x="11027436" y="1252926"/>
                  <a:pt x="11029864" y="1254747"/>
                </a:cubicBezTo>
                <a:cubicBezTo>
                  <a:pt x="11038967" y="1262029"/>
                  <a:pt x="11051104" y="1270526"/>
                  <a:pt x="11062027" y="1270526"/>
                </a:cubicBezTo>
                <a:cubicBezTo>
                  <a:pt x="11094191" y="1270526"/>
                  <a:pt x="11126356" y="1266884"/>
                  <a:pt x="11162161" y="1275987"/>
                </a:cubicBezTo>
                <a:cubicBezTo>
                  <a:pt x="11137279" y="1286304"/>
                  <a:pt x="11111791" y="1296014"/>
                  <a:pt x="11083875" y="1307545"/>
                </a:cubicBezTo>
                <a:cubicBezTo>
                  <a:pt x="11117860" y="1345777"/>
                  <a:pt x="11153665" y="1350025"/>
                  <a:pt x="11196146" y="1331212"/>
                </a:cubicBezTo>
                <a:cubicBezTo>
                  <a:pt x="11211318" y="1324537"/>
                  <a:pt x="11230130" y="1326964"/>
                  <a:pt x="11247122" y="1325751"/>
                </a:cubicBezTo>
                <a:cubicBezTo>
                  <a:pt x="11247122" y="1331212"/>
                  <a:pt x="11247730" y="1336067"/>
                  <a:pt x="11247730" y="1341529"/>
                </a:cubicBezTo>
                <a:cubicBezTo>
                  <a:pt x="11219206" y="1348812"/>
                  <a:pt x="11190077" y="1356701"/>
                  <a:pt x="11158519" y="1365197"/>
                </a:cubicBezTo>
                <a:cubicBezTo>
                  <a:pt x="11162768" y="1373693"/>
                  <a:pt x="11167016" y="1382189"/>
                  <a:pt x="11167622" y="1383403"/>
                </a:cubicBezTo>
                <a:cubicBezTo>
                  <a:pt x="11129997" y="1406464"/>
                  <a:pt x="11092978" y="1429525"/>
                  <a:pt x="11053532" y="1454407"/>
                </a:cubicBezTo>
                <a:cubicBezTo>
                  <a:pt x="11065669" y="1468365"/>
                  <a:pt x="11074772" y="1479288"/>
                  <a:pt x="11087516" y="1493853"/>
                </a:cubicBezTo>
                <a:cubicBezTo>
                  <a:pt x="11040787" y="1524197"/>
                  <a:pt x="10980100" y="1463510"/>
                  <a:pt x="10932158" y="1523590"/>
                </a:cubicBezTo>
                <a:cubicBezTo>
                  <a:pt x="10953398" y="1526017"/>
                  <a:pt x="10967356" y="1528445"/>
                  <a:pt x="10981314" y="1529052"/>
                </a:cubicBezTo>
                <a:cubicBezTo>
                  <a:pt x="10995879" y="1529659"/>
                  <a:pt x="11011051" y="1524804"/>
                  <a:pt x="11023795" y="1528445"/>
                </a:cubicBezTo>
                <a:cubicBezTo>
                  <a:pt x="11034111" y="1531479"/>
                  <a:pt x="11041394" y="1544830"/>
                  <a:pt x="11049890" y="1553933"/>
                </a:cubicBezTo>
                <a:cubicBezTo>
                  <a:pt x="11040180" y="1560609"/>
                  <a:pt x="11031077" y="1572139"/>
                  <a:pt x="11020154" y="1573353"/>
                </a:cubicBezTo>
                <a:cubicBezTo>
                  <a:pt x="10986776" y="1577601"/>
                  <a:pt x="10952791" y="1577601"/>
                  <a:pt x="10910917" y="1580029"/>
                </a:cubicBezTo>
                <a:cubicBezTo>
                  <a:pt x="10920020" y="1563643"/>
                  <a:pt x="10926089" y="1552113"/>
                  <a:pt x="10933371" y="1538762"/>
                </a:cubicBezTo>
                <a:cubicBezTo>
                  <a:pt x="10900600" y="1508418"/>
                  <a:pt x="10862975" y="1524804"/>
                  <a:pt x="10838093" y="1545437"/>
                </a:cubicBezTo>
                <a:cubicBezTo>
                  <a:pt x="10827776" y="1553933"/>
                  <a:pt x="10843554" y="1594594"/>
                  <a:pt x="10848410" y="1629185"/>
                </a:cubicBezTo>
                <a:cubicBezTo>
                  <a:pt x="10810176" y="1633433"/>
                  <a:pt x="10763448" y="1638288"/>
                  <a:pt x="10711864" y="1643750"/>
                </a:cubicBezTo>
                <a:cubicBezTo>
                  <a:pt x="10711864" y="1655281"/>
                  <a:pt x="10711864" y="1672880"/>
                  <a:pt x="10711864" y="1695941"/>
                </a:cubicBezTo>
                <a:cubicBezTo>
                  <a:pt x="10691837" y="1686838"/>
                  <a:pt x="10678486" y="1680769"/>
                  <a:pt x="10651177" y="1669238"/>
                </a:cubicBezTo>
                <a:cubicBezTo>
                  <a:pt x="10691837" y="1719609"/>
                  <a:pt x="10691837" y="1719609"/>
                  <a:pt x="10830203" y="1694727"/>
                </a:cubicBezTo>
                <a:cubicBezTo>
                  <a:pt x="10833238" y="1703223"/>
                  <a:pt x="10833844" y="1715361"/>
                  <a:pt x="10839913" y="1719002"/>
                </a:cubicBezTo>
                <a:cubicBezTo>
                  <a:pt x="10859333" y="1731139"/>
                  <a:pt x="10879360" y="1743277"/>
                  <a:pt x="10901207" y="1750559"/>
                </a:cubicBezTo>
                <a:cubicBezTo>
                  <a:pt x="10913344" y="1754807"/>
                  <a:pt x="10935192" y="1754807"/>
                  <a:pt x="10941261" y="1746918"/>
                </a:cubicBezTo>
                <a:cubicBezTo>
                  <a:pt x="10960680" y="1722036"/>
                  <a:pt x="10975852" y="1720216"/>
                  <a:pt x="11004375" y="1735387"/>
                </a:cubicBezTo>
                <a:cubicBezTo>
                  <a:pt x="11018940" y="1743277"/>
                  <a:pt x="11045642" y="1729319"/>
                  <a:pt x="11066882" y="1725070"/>
                </a:cubicBezTo>
                <a:cubicBezTo>
                  <a:pt x="11067489" y="1720822"/>
                  <a:pt x="11068096" y="1716574"/>
                  <a:pt x="11068703" y="1712326"/>
                </a:cubicBezTo>
                <a:cubicBezTo>
                  <a:pt x="11080233" y="1722643"/>
                  <a:pt x="11091157" y="1732353"/>
                  <a:pt x="11107542" y="1746918"/>
                </a:cubicBezTo>
                <a:cubicBezTo>
                  <a:pt x="11088730" y="1752380"/>
                  <a:pt x="11078413" y="1756021"/>
                  <a:pt x="11064455" y="1760269"/>
                </a:cubicBezTo>
                <a:cubicBezTo>
                  <a:pt x="11070523" y="1768158"/>
                  <a:pt x="11073558" y="1777261"/>
                  <a:pt x="11080233" y="1780296"/>
                </a:cubicBezTo>
                <a:cubicBezTo>
                  <a:pt x="11104508" y="1791219"/>
                  <a:pt x="11185222" y="1762696"/>
                  <a:pt x="11199787" y="1742670"/>
                </a:cubicBezTo>
                <a:cubicBezTo>
                  <a:pt x="11233165" y="1749345"/>
                  <a:pt x="11264722" y="1751773"/>
                  <a:pt x="11293852" y="1762696"/>
                </a:cubicBezTo>
                <a:cubicBezTo>
                  <a:pt x="11310843" y="1768765"/>
                  <a:pt x="11323588" y="1787578"/>
                  <a:pt x="11338760" y="1800322"/>
                </a:cubicBezTo>
                <a:cubicBezTo>
                  <a:pt x="11320554" y="1811246"/>
                  <a:pt x="11302348" y="1831879"/>
                  <a:pt x="11284749" y="1831273"/>
                </a:cubicBezTo>
                <a:cubicBezTo>
                  <a:pt x="11232558" y="1829452"/>
                  <a:pt x="11183401" y="1823990"/>
                  <a:pt x="11129390" y="1842196"/>
                </a:cubicBezTo>
                <a:cubicBezTo>
                  <a:pt x="11097833" y="1852513"/>
                  <a:pt x="11052317" y="1818528"/>
                  <a:pt x="11012264" y="1805784"/>
                </a:cubicBezTo>
                <a:cubicBezTo>
                  <a:pt x="10995879" y="1800929"/>
                  <a:pt x="10978280" y="1799109"/>
                  <a:pt x="10947936" y="1794253"/>
                </a:cubicBezTo>
                <a:cubicBezTo>
                  <a:pt x="10968570" y="1825204"/>
                  <a:pt x="10980100" y="1841589"/>
                  <a:pt x="10995272" y="1864650"/>
                </a:cubicBezTo>
                <a:cubicBezTo>
                  <a:pt x="10959467" y="1874967"/>
                  <a:pt x="10930944" y="1882856"/>
                  <a:pt x="10896959" y="1891959"/>
                </a:cubicBezTo>
                <a:cubicBezTo>
                  <a:pt x="10897566" y="1896814"/>
                  <a:pt x="10899387" y="1908345"/>
                  <a:pt x="10901207" y="1922303"/>
                </a:cubicBezTo>
                <a:cubicBezTo>
                  <a:pt x="10889069" y="1922910"/>
                  <a:pt x="10876325" y="1921089"/>
                  <a:pt x="10866616" y="1925337"/>
                </a:cubicBezTo>
                <a:cubicBezTo>
                  <a:pt x="10852657" y="1932013"/>
                  <a:pt x="10836272" y="1941116"/>
                  <a:pt x="10829597" y="1953253"/>
                </a:cubicBezTo>
                <a:cubicBezTo>
                  <a:pt x="10826562" y="1959929"/>
                  <a:pt x="10841734" y="1976921"/>
                  <a:pt x="10850230" y="1987845"/>
                </a:cubicBezTo>
                <a:cubicBezTo>
                  <a:pt x="10865402" y="2007265"/>
                  <a:pt x="10884822" y="2023650"/>
                  <a:pt x="10897566" y="2044284"/>
                </a:cubicBezTo>
                <a:cubicBezTo>
                  <a:pt x="10921841" y="2084944"/>
                  <a:pt x="10899387" y="2123177"/>
                  <a:pt x="10870863" y="2144417"/>
                </a:cubicBezTo>
                <a:cubicBezTo>
                  <a:pt x="10849016" y="2160802"/>
                  <a:pt x="10810176" y="2157161"/>
                  <a:pt x="10779226" y="2157161"/>
                </a:cubicBezTo>
                <a:cubicBezTo>
                  <a:pt x="10758593" y="2156554"/>
                  <a:pt x="10737960" y="2146238"/>
                  <a:pt x="10713077" y="2138955"/>
                </a:cubicBezTo>
                <a:cubicBezTo>
                  <a:pt x="10695479" y="2192360"/>
                  <a:pt x="10644502" y="2182043"/>
                  <a:pt x="10606875" y="2182043"/>
                </a:cubicBezTo>
                <a:cubicBezTo>
                  <a:pt x="10559540" y="2182650"/>
                  <a:pt x="10511597" y="2163230"/>
                  <a:pt x="10464261" y="2152306"/>
                </a:cubicBezTo>
                <a:cubicBezTo>
                  <a:pt x="10449697" y="2148665"/>
                  <a:pt x="10430277" y="2135314"/>
                  <a:pt x="10422994" y="2140169"/>
                </a:cubicBezTo>
                <a:cubicBezTo>
                  <a:pt x="10379299" y="2171119"/>
                  <a:pt x="10350170" y="2141383"/>
                  <a:pt x="10313758" y="2124390"/>
                </a:cubicBezTo>
                <a:cubicBezTo>
                  <a:pt x="10296765" y="2116501"/>
                  <a:pt x="10257319" y="2122570"/>
                  <a:pt x="10248216" y="2135921"/>
                </a:cubicBezTo>
                <a:cubicBezTo>
                  <a:pt x="10220907" y="2175974"/>
                  <a:pt x="10191777" y="2166264"/>
                  <a:pt x="10157185" y="2154127"/>
                </a:cubicBezTo>
                <a:cubicBezTo>
                  <a:pt x="10094678" y="2131673"/>
                  <a:pt x="10030350" y="2112860"/>
                  <a:pt x="9967843" y="2088585"/>
                </a:cubicBezTo>
                <a:cubicBezTo>
                  <a:pt x="9942961" y="2078875"/>
                  <a:pt x="9921113" y="2060669"/>
                  <a:pt x="9901694" y="2047925"/>
                </a:cubicBezTo>
                <a:cubicBezTo>
                  <a:pt x="9832510" y="2073413"/>
                  <a:pt x="9761507" y="2081303"/>
                  <a:pt x="9682007" y="2066738"/>
                </a:cubicBezTo>
                <a:cubicBezTo>
                  <a:pt x="9682007" y="2091619"/>
                  <a:pt x="9682007" y="2112860"/>
                  <a:pt x="9682007" y="2133493"/>
                </a:cubicBezTo>
                <a:cubicBezTo>
                  <a:pt x="9675331" y="2131066"/>
                  <a:pt x="9661980" y="2122570"/>
                  <a:pt x="9658339" y="2126211"/>
                </a:cubicBezTo>
                <a:cubicBezTo>
                  <a:pt x="9615252" y="2162623"/>
                  <a:pt x="9589763" y="2124390"/>
                  <a:pt x="9560634" y="2104971"/>
                </a:cubicBezTo>
                <a:cubicBezTo>
                  <a:pt x="9540000" y="2091012"/>
                  <a:pt x="9523614" y="2070379"/>
                  <a:pt x="9501767" y="2060062"/>
                </a:cubicBezTo>
                <a:cubicBezTo>
                  <a:pt x="9471423" y="2046104"/>
                  <a:pt x="9438046" y="2039429"/>
                  <a:pt x="9405882" y="2029719"/>
                </a:cubicBezTo>
                <a:cubicBezTo>
                  <a:pt x="9404061" y="2033967"/>
                  <a:pt x="9401633" y="2038215"/>
                  <a:pt x="9399813" y="2042463"/>
                </a:cubicBezTo>
                <a:cubicBezTo>
                  <a:pt x="9397386" y="2037001"/>
                  <a:pt x="9394958" y="2030932"/>
                  <a:pt x="9391924" y="2026078"/>
                </a:cubicBezTo>
                <a:cubicBezTo>
                  <a:pt x="9384642" y="2012726"/>
                  <a:pt x="9379180" y="1993913"/>
                  <a:pt x="9368256" y="1988452"/>
                </a:cubicBezTo>
                <a:cubicBezTo>
                  <a:pt x="9360367" y="1984810"/>
                  <a:pt x="9337912" y="1996341"/>
                  <a:pt x="9332450" y="2007265"/>
                </a:cubicBezTo>
                <a:cubicBezTo>
                  <a:pt x="9320920" y="2027898"/>
                  <a:pt x="9313637" y="2044891"/>
                  <a:pt x="9284508" y="2036394"/>
                </a:cubicBezTo>
                <a:cubicBezTo>
                  <a:pt x="9254771" y="2027898"/>
                  <a:pt x="9218966" y="2029719"/>
                  <a:pt x="9211684" y="1989058"/>
                </a:cubicBezTo>
                <a:cubicBezTo>
                  <a:pt x="9205615" y="1957501"/>
                  <a:pt x="9203794" y="1925337"/>
                  <a:pt x="9198332" y="1893780"/>
                </a:cubicBezTo>
                <a:cubicBezTo>
                  <a:pt x="9196512" y="1882856"/>
                  <a:pt x="9189229" y="1873146"/>
                  <a:pt x="9183767" y="1862830"/>
                </a:cubicBezTo>
                <a:cubicBezTo>
                  <a:pt x="9179520" y="1864650"/>
                  <a:pt x="9175272" y="1865864"/>
                  <a:pt x="9171023" y="1867685"/>
                </a:cubicBezTo>
                <a:cubicBezTo>
                  <a:pt x="9173451" y="1881036"/>
                  <a:pt x="9175272" y="1894387"/>
                  <a:pt x="9177699" y="1907738"/>
                </a:cubicBezTo>
                <a:cubicBezTo>
                  <a:pt x="9173451" y="1910772"/>
                  <a:pt x="9169810" y="1913200"/>
                  <a:pt x="9165561" y="1916234"/>
                </a:cubicBezTo>
                <a:cubicBezTo>
                  <a:pt x="9152817" y="1897421"/>
                  <a:pt x="9126115" y="1873753"/>
                  <a:pt x="9130363" y="1860402"/>
                </a:cubicBezTo>
                <a:cubicBezTo>
                  <a:pt x="9146142" y="1810639"/>
                  <a:pt x="9110336" y="1783330"/>
                  <a:pt x="9091523" y="1749345"/>
                </a:cubicBezTo>
                <a:cubicBezTo>
                  <a:pt x="9077565" y="1724464"/>
                  <a:pt x="9053898" y="1704437"/>
                  <a:pt x="9036905" y="1680769"/>
                </a:cubicBezTo>
                <a:cubicBezTo>
                  <a:pt x="9032050" y="1674093"/>
                  <a:pt x="9034478" y="1661349"/>
                  <a:pt x="9033871" y="1651639"/>
                </a:cubicBezTo>
                <a:cubicBezTo>
                  <a:pt x="9044795" y="1652853"/>
                  <a:pt x="9059967" y="1649819"/>
                  <a:pt x="9064821" y="1655281"/>
                </a:cubicBezTo>
                <a:cubicBezTo>
                  <a:pt x="9084241" y="1677735"/>
                  <a:pt x="9103054" y="1684410"/>
                  <a:pt x="9134611" y="1683803"/>
                </a:cubicBezTo>
                <a:cubicBezTo>
                  <a:pt x="9151604" y="1683197"/>
                  <a:pt x="9173451" y="1721429"/>
                  <a:pt x="9187409" y="1745704"/>
                </a:cubicBezTo>
                <a:cubicBezTo>
                  <a:pt x="9208042" y="1780902"/>
                  <a:pt x="9222000" y="1819135"/>
                  <a:pt x="9241420" y="1855547"/>
                </a:cubicBezTo>
                <a:cubicBezTo>
                  <a:pt x="9243847" y="1860402"/>
                  <a:pt x="9259019" y="1858582"/>
                  <a:pt x="9270550" y="1860402"/>
                </a:cubicBezTo>
                <a:cubicBezTo>
                  <a:pt x="9266302" y="1847658"/>
                  <a:pt x="9263268" y="1839162"/>
                  <a:pt x="9255985" y="1819742"/>
                </a:cubicBezTo>
                <a:cubicBezTo>
                  <a:pt x="9289969" y="1828238"/>
                  <a:pt x="9316065" y="1834914"/>
                  <a:pt x="9342161" y="1841589"/>
                </a:cubicBezTo>
                <a:cubicBezTo>
                  <a:pt x="9343374" y="1839162"/>
                  <a:pt x="9344588" y="1836734"/>
                  <a:pt x="9345802" y="1834914"/>
                </a:cubicBezTo>
                <a:cubicBezTo>
                  <a:pt x="9300893" y="1797288"/>
                  <a:pt x="9256592" y="1759662"/>
                  <a:pt x="9208042" y="1718395"/>
                </a:cubicBezTo>
                <a:cubicBezTo>
                  <a:pt x="9239600" y="1702616"/>
                  <a:pt x="9259019" y="1692906"/>
                  <a:pt x="9278439" y="1683197"/>
                </a:cubicBezTo>
                <a:cubicBezTo>
                  <a:pt x="9222607" y="1674093"/>
                  <a:pt x="9177699" y="1612800"/>
                  <a:pt x="9125508" y="1649819"/>
                </a:cubicBezTo>
                <a:cubicBezTo>
                  <a:pt x="9095771" y="1643143"/>
                  <a:pt x="9072104" y="1641323"/>
                  <a:pt x="9051470" y="1633433"/>
                </a:cubicBezTo>
                <a:cubicBezTo>
                  <a:pt x="9009596" y="1617048"/>
                  <a:pt x="9016878" y="1652853"/>
                  <a:pt x="9001100" y="1671059"/>
                </a:cubicBezTo>
                <a:cubicBezTo>
                  <a:pt x="8979859" y="1695941"/>
                  <a:pt x="8954978" y="1717181"/>
                  <a:pt x="8942841" y="1748738"/>
                </a:cubicBezTo>
                <a:cubicBezTo>
                  <a:pt x="8942234" y="1751166"/>
                  <a:pt x="8919173" y="1749345"/>
                  <a:pt x="8911284" y="1743277"/>
                </a:cubicBezTo>
                <a:cubicBezTo>
                  <a:pt x="8887009" y="1724464"/>
                  <a:pt x="8865161" y="1701403"/>
                  <a:pt x="8841494" y="1681376"/>
                </a:cubicBezTo>
                <a:cubicBezTo>
                  <a:pt x="8817219" y="1661349"/>
                  <a:pt x="8791730" y="1642536"/>
                  <a:pt x="8766849" y="1623117"/>
                </a:cubicBezTo>
                <a:cubicBezTo>
                  <a:pt x="8771704" y="1561823"/>
                  <a:pt x="8714051" y="1572746"/>
                  <a:pt x="8690383" y="1544223"/>
                </a:cubicBezTo>
                <a:cubicBezTo>
                  <a:pt x="8686135" y="1547258"/>
                  <a:pt x="8681887" y="1550899"/>
                  <a:pt x="8677639" y="1553933"/>
                </a:cubicBezTo>
                <a:cubicBezTo>
                  <a:pt x="8687349" y="1576388"/>
                  <a:pt x="8697059" y="1599448"/>
                  <a:pt x="8706768" y="1621903"/>
                </a:cubicBezTo>
                <a:cubicBezTo>
                  <a:pt x="8710409" y="1617655"/>
                  <a:pt x="8713444" y="1614013"/>
                  <a:pt x="8717086" y="1609765"/>
                </a:cubicBezTo>
                <a:cubicBezTo>
                  <a:pt x="8734077" y="1614013"/>
                  <a:pt x="8751070" y="1617655"/>
                  <a:pt x="8768669" y="1621903"/>
                </a:cubicBezTo>
                <a:cubicBezTo>
                  <a:pt x="8778379" y="1635254"/>
                  <a:pt x="8788089" y="1647998"/>
                  <a:pt x="8797192" y="1661349"/>
                </a:cubicBezTo>
                <a:cubicBezTo>
                  <a:pt x="8808116" y="1676521"/>
                  <a:pt x="8818432" y="1692300"/>
                  <a:pt x="8829356" y="1707471"/>
                </a:cubicBezTo>
                <a:cubicBezTo>
                  <a:pt x="8808116" y="1714147"/>
                  <a:pt x="8778379" y="1732960"/>
                  <a:pt x="8766242" y="1725070"/>
                </a:cubicBezTo>
                <a:cubicBezTo>
                  <a:pt x="8732257" y="1702616"/>
                  <a:pt x="8706162" y="1668632"/>
                  <a:pt x="8676425" y="1640109"/>
                </a:cubicBezTo>
                <a:cubicBezTo>
                  <a:pt x="8664288" y="1628578"/>
                  <a:pt x="8651543" y="1614620"/>
                  <a:pt x="8636372" y="1609158"/>
                </a:cubicBezTo>
                <a:cubicBezTo>
                  <a:pt x="8626055" y="1605517"/>
                  <a:pt x="8610883" y="1615834"/>
                  <a:pt x="8597532" y="1620082"/>
                </a:cubicBezTo>
                <a:cubicBezTo>
                  <a:pt x="8601780" y="1632220"/>
                  <a:pt x="8605421" y="1645571"/>
                  <a:pt x="8611490" y="1656494"/>
                </a:cubicBezTo>
                <a:cubicBezTo>
                  <a:pt x="8616345" y="1664384"/>
                  <a:pt x="8624841" y="1670452"/>
                  <a:pt x="8629696" y="1674700"/>
                </a:cubicBezTo>
                <a:cubicBezTo>
                  <a:pt x="8619987" y="1706257"/>
                  <a:pt x="8610883" y="1734780"/>
                  <a:pt x="8600566" y="1769979"/>
                </a:cubicBezTo>
                <a:cubicBezTo>
                  <a:pt x="8592677" y="1773620"/>
                  <a:pt x="8578112" y="1780902"/>
                  <a:pt x="8550197" y="1794253"/>
                </a:cubicBezTo>
                <a:cubicBezTo>
                  <a:pt x="8573864" y="1811246"/>
                  <a:pt x="8588429" y="1827631"/>
                  <a:pt x="8606635" y="1833093"/>
                </a:cubicBezTo>
                <a:cubicBezTo>
                  <a:pt x="8646081" y="1844624"/>
                  <a:pt x="8686742" y="1850086"/>
                  <a:pt x="8726795" y="1859189"/>
                </a:cubicBezTo>
                <a:cubicBezTo>
                  <a:pt x="8737112" y="1861616"/>
                  <a:pt x="8745608" y="1871326"/>
                  <a:pt x="8755318" y="1876181"/>
                </a:cubicBezTo>
                <a:cubicBezTo>
                  <a:pt x="8766849" y="1881643"/>
                  <a:pt x="8779593" y="1889532"/>
                  <a:pt x="8791123" y="1889532"/>
                </a:cubicBezTo>
                <a:cubicBezTo>
                  <a:pt x="8842707" y="1890139"/>
                  <a:pt x="8902787" y="1839769"/>
                  <a:pt x="8913104" y="1790612"/>
                </a:cubicBezTo>
                <a:cubicBezTo>
                  <a:pt x="9012024" y="1823990"/>
                  <a:pt x="9012024" y="1823990"/>
                  <a:pt x="9018092" y="1874360"/>
                </a:cubicBezTo>
                <a:cubicBezTo>
                  <a:pt x="9010810" y="1898028"/>
                  <a:pt x="8990177" y="1929585"/>
                  <a:pt x="8998672" y="1943543"/>
                </a:cubicBezTo>
                <a:cubicBezTo>
                  <a:pt x="9011417" y="1964177"/>
                  <a:pt x="9044795" y="1972066"/>
                  <a:pt x="9069070" y="1984810"/>
                </a:cubicBezTo>
                <a:cubicBezTo>
                  <a:pt x="9069676" y="1978742"/>
                  <a:pt x="9070283" y="1972066"/>
                  <a:pt x="9070890" y="1965998"/>
                </a:cubicBezTo>
                <a:cubicBezTo>
                  <a:pt x="9082420" y="1954467"/>
                  <a:pt x="9094558" y="1942936"/>
                  <a:pt x="9106088" y="1932013"/>
                </a:cubicBezTo>
                <a:cubicBezTo>
                  <a:pt x="9114585" y="1945971"/>
                  <a:pt x="9123080" y="1959929"/>
                  <a:pt x="9132791" y="1972673"/>
                </a:cubicBezTo>
                <a:cubicBezTo>
                  <a:pt x="9144321" y="1988452"/>
                  <a:pt x="9154638" y="2006658"/>
                  <a:pt x="9169810" y="2016975"/>
                </a:cubicBezTo>
                <a:cubicBezTo>
                  <a:pt x="9201973" y="2038215"/>
                  <a:pt x="9218359" y="2061276"/>
                  <a:pt x="9198332" y="2098295"/>
                </a:cubicBezTo>
                <a:cubicBezTo>
                  <a:pt x="9094558" y="2108005"/>
                  <a:pt x="8999886" y="2067345"/>
                  <a:pt x="9010203" y="2024864"/>
                </a:cubicBezTo>
                <a:cubicBezTo>
                  <a:pt x="8967722" y="2030932"/>
                  <a:pt x="8924634" y="2037608"/>
                  <a:pt x="8873657" y="2045497"/>
                </a:cubicBezTo>
                <a:cubicBezTo>
                  <a:pt x="8851203" y="2099509"/>
                  <a:pt x="8804474" y="2120749"/>
                  <a:pt x="8735292" y="2106184"/>
                </a:cubicBezTo>
                <a:cubicBezTo>
                  <a:pt x="8709196" y="2100722"/>
                  <a:pt x="8679459" y="2112860"/>
                  <a:pt x="8652150" y="2123177"/>
                </a:cubicBezTo>
                <a:cubicBezTo>
                  <a:pt x="8589036" y="2099509"/>
                  <a:pt x="8576898" y="2047318"/>
                  <a:pt x="8627269" y="2012726"/>
                </a:cubicBezTo>
                <a:cubicBezTo>
                  <a:pt x="8589643" y="1962356"/>
                  <a:pt x="8531990" y="1964784"/>
                  <a:pt x="8480407" y="1958108"/>
                </a:cubicBezTo>
                <a:cubicBezTo>
                  <a:pt x="8436712" y="1952646"/>
                  <a:pt x="8411223" y="1922303"/>
                  <a:pt x="8431250" y="1882856"/>
                </a:cubicBezTo>
                <a:cubicBezTo>
                  <a:pt x="8454311" y="1836734"/>
                  <a:pt x="8461593" y="1803963"/>
                  <a:pt x="8394837" y="1798502"/>
                </a:cubicBezTo>
                <a:cubicBezTo>
                  <a:pt x="8388769" y="1797895"/>
                  <a:pt x="8380273" y="1788792"/>
                  <a:pt x="8377846" y="1782116"/>
                </a:cubicBezTo>
                <a:cubicBezTo>
                  <a:pt x="8364494" y="1743883"/>
                  <a:pt x="8342647" y="1746918"/>
                  <a:pt x="8311697" y="1762089"/>
                </a:cubicBezTo>
                <a:cubicBezTo>
                  <a:pt x="8300166" y="1767551"/>
                  <a:pt x="8281354" y="1759662"/>
                  <a:pt x="8266182" y="1756628"/>
                </a:cubicBezTo>
                <a:cubicBezTo>
                  <a:pt x="8260113" y="1755414"/>
                  <a:pt x="8254044" y="1748131"/>
                  <a:pt x="8249797" y="1749345"/>
                </a:cubicBezTo>
                <a:cubicBezTo>
                  <a:pt x="8190323" y="1763303"/>
                  <a:pt x="8125388" y="1774227"/>
                  <a:pt x="8095045" y="1833093"/>
                </a:cubicBezTo>
                <a:cubicBezTo>
                  <a:pt x="8085334" y="1851906"/>
                  <a:pt x="8105361" y="1886498"/>
                  <a:pt x="8109003" y="1902883"/>
                </a:cubicBezTo>
                <a:cubicBezTo>
                  <a:pt x="8142380" y="1905311"/>
                  <a:pt x="8166655" y="1907131"/>
                  <a:pt x="8192144" y="1908952"/>
                </a:cubicBezTo>
                <a:cubicBezTo>
                  <a:pt x="8193964" y="1904704"/>
                  <a:pt x="8196999" y="1900456"/>
                  <a:pt x="8197605" y="1895601"/>
                </a:cubicBezTo>
                <a:cubicBezTo>
                  <a:pt x="8198819" y="1878608"/>
                  <a:pt x="8199426" y="1861616"/>
                  <a:pt x="8200033" y="1844017"/>
                </a:cubicBezTo>
                <a:cubicBezTo>
                  <a:pt x="8218239" y="1848265"/>
                  <a:pt x="8236445" y="1854333"/>
                  <a:pt x="8254651" y="1856154"/>
                </a:cubicBezTo>
                <a:cubicBezTo>
                  <a:pt x="8267395" y="1857368"/>
                  <a:pt x="8283174" y="1857368"/>
                  <a:pt x="8292884" y="1851299"/>
                </a:cubicBezTo>
                <a:cubicBezTo>
                  <a:pt x="8339613" y="1822169"/>
                  <a:pt x="8360246" y="1830666"/>
                  <a:pt x="8374205" y="1890139"/>
                </a:cubicBezTo>
                <a:cubicBezTo>
                  <a:pt x="8358426" y="1890746"/>
                  <a:pt x="8342647" y="1891959"/>
                  <a:pt x="8322013" y="1892566"/>
                </a:cubicBezTo>
                <a:cubicBezTo>
                  <a:pt x="8325048" y="1912593"/>
                  <a:pt x="8328082" y="1930192"/>
                  <a:pt x="8331116" y="1950219"/>
                </a:cubicBezTo>
                <a:cubicBezTo>
                  <a:pt x="8394837" y="1941116"/>
                  <a:pt x="8403334" y="1990272"/>
                  <a:pt x="8407582" y="2030932"/>
                </a:cubicBezTo>
                <a:cubicBezTo>
                  <a:pt x="8410009" y="2052173"/>
                  <a:pt x="8385735" y="2075841"/>
                  <a:pt x="8379059" y="2088585"/>
                </a:cubicBezTo>
                <a:cubicBezTo>
                  <a:pt x="8339006" y="2078875"/>
                  <a:pt x="8311090" y="2064917"/>
                  <a:pt x="8285601" y="2067951"/>
                </a:cubicBezTo>
                <a:cubicBezTo>
                  <a:pt x="8191537" y="2078875"/>
                  <a:pt x="8123568" y="2043070"/>
                  <a:pt x="8078659" y="1957501"/>
                </a:cubicBezTo>
                <a:cubicBezTo>
                  <a:pt x="8053778" y="1910166"/>
                  <a:pt x="8022221" y="1865864"/>
                  <a:pt x="7990663" y="1822169"/>
                </a:cubicBezTo>
                <a:cubicBezTo>
                  <a:pt x="7985201" y="1814280"/>
                  <a:pt x="7967602" y="1814280"/>
                  <a:pt x="7955465" y="1813066"/>
                </a:cubicBezTo>
                <a:cubicBezTo>
                  <a:pt x="7931797" y="1811853"/>
                  <a:pt x="7907522" y="1812460"/>
                  <a:pt x="7880820" y="1812460"/>
                </a:cubicBezTo>
                <a:cubicBezTo>
                  <a:pt x="7880820" y="1823383"/>
                  <a:pt x="7880820" y="1839162"/>
                  <a:pt x="7880820" y="1850086"/>
                </a:cubicBezTo>
                <a:cubicBezTo>
                  <a:pt x="7910557" y="1850086"/>
                  <a:pt x="7954251" y="1844624"/>
                  <a:pt x="7956679" y="1851299"/>
                </a:cubicBezTo>
                <a:cubicBezTo>
                  <a:pt x="7967602" y="1888318"/>
                  <a:pt x="7968209" y="1928372"/>
                  <a:pt x="7973064" y="1976314"/>
                </a:cubicBezTo>
                <a:cubicBezTo>
                  <a:pt x="7996732" y="1995734"/>
                  <a:pt x="8031930" y="2024864"/>
                  <a:pt x="8070770" y="2055814"/>
                </a:cubicBezTo>
                <a:cubicBezTo>
                  <a:pt x="8000980" y="2108005"/>
                  <a:pt x="7937259" y="2103150"/>
                  <a:pt x="7871717" y="2086764"/>
                </a:cubicBezTo>
                <a:cubicBezTo>
                  <a:pt x="7838946" y="2078268"/>
                  <a:pt x="7805568" y="2070379"/>
                  <a:pt x="7772190" y="2064917"/>
                </a:cubicBezTo>
                <a:cubicBezTo>
                  <a:pt x="7758839" y="2063097"/>
                  <a:pt x="7743668" y="2069165"/>
                  <a:pt x="7729709" y="2070986"/>
                </a:cubicBezTo>
                <a:cubicBezTo>
                  <a:pt x="7690870" y="2076448"/>
                  <a:pt x="7651423" y="2094654"/>
                  <a:pt x="7617439" y="2055814"/>
                </a:cubicBezTo>
                <a:cubicBezTo>
                  <a:pt x="7610156" y="2047318"/>
                  <a:pt x="7590129" y="2043677"/>
                  <a:pt x="7577992" y="2046711"/>
                </a:cubicBezTo>
                <a:cubicBezTo>
                  <a:pt x="7561000" y="2050352"/>
                  <a:pt x="7547042" y="2065524"/>
                  <a:pt x="7530049" y="2069772"/>
                </a:cubicBezTo>
                <a:cubicBezTo>
                  <a:pt x="7513057" y="2074020"/>
                  <a:pt x="7494245" y="2070986"/>
                  <a:pt x="7476645" y="2070986"/>
                </a:cubicBezTo>
                <a:cubicBezTo>
                  <a:pt x="7457832" y="2135921"/>
                  <a:pt x="7437805" y="2149879"/>
                  <a:pt x="7366802" y="2150486"/>
                </a:cubicBezTo>
                <a:cubicBezTo>
                  <a:pt x="7273344" y="2151093"/>
                  <a:pt x="7179279" y="2151699"/>
                  <a:pt x="7085821" y="2150486"/>
                </a:cubicBezTo>
                <a:cubicBezTo>
                  <a:pt x="7071863" y="2150486"/>
                  <a:pt x="7054871" y="2143203"/>
                  <a:pt x="7044554" y="2134100"/>
                </a:cubicBezTo>
                <a:cubicBezTo>
                  <a:pt x="7014818" y="2106184"/>
                  <a:pt x="6986901" y="2076448"/>
                  <a:pt x="6960200" y="2046104"/>
                </a:cubicBezTo>
                <a:cubicBezTo>
                  <a:pt x="6941386" y="2024864"/>
                  <a:pt x="6926215" y="1999982"/>
                  <a:pt x="6908008" y="1977528"/>
                </a:cubicBezTo>
                <a:cubicBezTo>
                  <a:pt x="6900120" y="1968425"/>
                  <a:pt x="6889196" y="1959929"/>
                  <a:pt x="6878272" y="1956288"/>
                </a:cubicBezTo>
                <a:cubicBezTo>
                  <a:pt x="6859459" y="1950826"/>
                  <a:pt x="6840039" y="1949612"/>
                  <a:pt x="6817586" y="1945971"/>
                </a:cubicBezTo>
                <a:cubicBezTo>
                  <a:pt x="6821227" y="1922303"/>
                  <a:pt x="6823654" y="1901669"/>
                  <a:pt x="6826689" y="1879822"/>
                </a:cubicBezTo>
                <a:cubicBezTo>
                  <a:pt x="6867349" y="1885891"/>
                  <a:pt x="6906188" y="1893780"/>
                  <a:pt x="6945028" y="1897421"/>
                </a:cubicBezTo>
                <a:cubicBezTo>
                  <a:pt x="6966268" y="1899242"/>
                  <a:pt x="6988116" y="1904097"/>
                  <a:pt x="6999039" y="1869505"/>
                </a:cubicBezTo>
                <a:cubicBezTo>
                  <a:pt x="7003287" y="1856154"/>
                  <a:pt x="7046982" y="1854333"/>
                  <a:pt x="7073077" y="1850692"/>
                </a:cubicBezTo>
                <a:cubicBezTo>
                  <a:pt x="7090677" y="1848265"/>
                  <a:pt x="7108883" y="1851906"/>
                  <a:pt x="7131337" y="1852513"/>
                </a:cubicBezTo>
                <a:cubicBezTo>
                  <a:pt x="7083394" y="1803963"/>
                  <a:pt x="7043341" y="1756021"/>
                  <a:pt x="6995398" y="1717181"/>
                </a:cubicBezTo>
                <a:cubicBezTo>
                  <a:pt x="6961413" y="1689265"/>
                  <a:pt x="6920753" y="1708078"/>
                  <a:pt x="6883734" y="1723857"/>
                </a:cubicBezTo>
                <a:cubicBezTo>
                  <a:pt x="6851570" y="1737208"/>
                  <a:pt x="6817586" y="1747525"/>
                  <a:pt x="6783600" y="1757234"/>
                </a:cubicBezTo>
                <a:cubicBezTo>
                  <a:pt x="6770856" y="1760876"/>
                  <a:pt x="6752650" y="1754807"/>
                  <a:pt x="6743547" y="1762089"/>
                </a:cubicBezTo>
                <a:cubicBezTo>
                  <a:pt x="6688929" y="1801536"/>
                  <a:pt x="6650089" y="1748131"/>
                  <a:pt x="6603967" y="1740242"/>
                </a:cubicBezTo>
                <a:cubicBezTo>
                  <a:pt x="6579086" y="1735994"/>
                  <a:pt x="6553598" y="1721429"/>
                  <a:pt x="6529323" y="1724464"/>
                </a:cubicBezTo>
                <a:cubicBezTo>
                  <a:pt x="6472884" y="1730532"/>
                  <a:pt x="6424334" y="1723250"/>
                  <a:pt x="6390956" y="1681983"/>
                </a:cubicBezTo>
                <a:cubicBezTo>
                  <a:pt x="6346048" y="1689872"/>
                  <a:pt x="6304781" y="1697761"/>
                  <a:pt x="6262907" y="1705044"/>
                </a:cubicBezTo>
                <a:cubicBezTo>
                  <a:pt x="6255624" y="1717788"/>
                  <a:pt x="6247735" y="1739635"/>
                  <a:pt x="6231957" y="1751773"/>
                </a:cubicBezTo>
                <a:cubicBezTo>
                  <a:pt x="6225888" y="1756628"/>
                  <a:pt x="6202220" y="1739635"/>
                  <a:pt x="6187048" y="1732960"/>
                </a:cubicBezTo>
                <a:cubicBezTo>
                  <a:pt x="6214964" y="1661956"/>
                  <a:pt x="6214964" y="1661349"/>
                  <a:pt x="6133037" y="1634040"/>
                </a:cubicBezTo>
                <a:cubicBezTo>
                  <a:pt x="6155491" y="1622510"/>
                  <a:pt x="6171877" y="1614013"/>
                  <a:pt x="6190083" y="1604910"/>
                </a:cubicBezTo>
                <a:cubicBezTo>
                  <a:pt x="6188869" y="1597021"/>
                  <a:pt x="6186441" y="1584277"/>
                  <a:pt x="6184014" y="1572139"/>
                </a:cubicBezTo>
                <a:cubicBezTo>
                  <a:pt x="6204647" y="1572139"/>
                  <a:pt x="6225888" y="1568498"/>
                  <a:pt x="6245308" y="1572746"/>
                </a:cubicBezTo>
                <a:cubicBezTo>
                  <a:pt x="6285968" y="1581242"/>
                  <a:pt x="6326022" y="1596414"/>
                  <a:pt x="6366682" y="1604304"/>
                </a:cubicBezTo>
                <a:cubicBezTo>
                  <a:pt x="6387315" y="1607945"/>
                  <a:pt x="6409769" y="1601269"/>
                  <a:pt x="6432830" y="1590952"/>
                </a:cubicBezTo>
                <a:cubicBezTo>
                  <a:pt x="6372143" y="1507811"/>
                  <a:pt x="6293857" y="1460475"/>
                  <a:pt x="6191903" y="1446518"/>
                </a:cubicBezTo>
                <a:cubicBezTo>
                  <a:pt x="6188262" y="1461689"/>
                  <a:pt x="6185228" y="1476861"/>
                  <a:pt x="6181586" y="1492640"/>
                </a:cubicBezTo>
                <a:cubicBezTo>
                  <a:pt x="6152457" y="1487785"/>
                  <a:pt x="6125148" y="1483537"/>
                  <a:pt x="6097839" y="1478682"/>
                </a:cubicBezTo>
                <a:cubicBezTo>
                  <a:pt x="6113010" y="1462903"/>
                  <a:pt x="6130003" y="1445304"/>
                  <a:pt x="6150029" y="1424063"/>
                </a:cubicBezTo>
                <a:cubicBezTo>
                  <a:pt x="6126968" y="1414960"/>
                  <a:pt x="6113617" y="1409499"/>
                  <a:pt x="6096625" y="1402823"/>
                </a:cubicBezTo>
                <a:cubicBezTo>
                  <a:pt x="6095411" y="1414960"/>
                  <a:pt x="6094197" y="1425277"/>
                  <a:pt x="6092377" y="1439842"/>
                </a:cubicBezTo>
                <a:cubicBezTo>
                  <a:pt x="6051716" y="1425277"/>
                  <a:pt x="6012270" y="1411319"/>
                  <a:pt x="5971003" y="1396147"/>
                </a:cubicBezTo>
                <a:cubicBezTo>
                  <a:pt x="5967362" y="1409499"/>
                  <a:pt x="5964327" y="1420422"/>
                  <a:pt x="5960079" y="1436201"/>
                </a:cubicBezTo>
                <a:cubicBezTo>
                  <a:pt x="5919419" y="1343350"/>
                  <a:pt x="5851450" y="1388865"/>
                  <a:pt x="5793190" y="1393720"/>
                </a:cubicBezTo>
                <a:cubicBezTo>
                  <a:pt x="5808362" y="1430132"/>
                  <a:pt x="5823534" y="1465937"/>
                  <a:pt x="5838705" y="1501743"/>
                </a:cubicBezTo>
                <a:cubicBezTo>
                  <a:pt x="5860553" y="1552720"/>
                  <a:pt x="5898179" y="1565464"/>
                  <a:pt x="5947335" y="1538155"/>
                </a:cubicBezTo>
                <a:cubicBezTo>
                  <a:pt x="5955831" y="1533907"/>
                  <a:pt x="5962507" y="1527231"/>
                  <a:pt x="5978285" y="1515701"/>
                </a:cubicBezTo>
                <a:cubicBezTo>
                  <a:pt x="5992243" y="1547258"/>
                  <a:pt x="6004988" y="1574567"/>
                  <a:pt x="6016518" y="1601876"/>
                </a:cubicBezTo>
                <a:cubicBezTo>
                  <a:pt x="6023194" y="1618261"/>
                  <a:pt x="6025014" y="1637681"/>
                  <a:pt x="6034117" y="1652246"/>
                </a:cubicBezTo>
                <a:cubicBezTo>
                  <a:pt x="6057178" y="1688658"/>
                  <a:pt x="6042613" y="1709292"/>
                  <a:pt x="6006808" y="1728105"/>
                </a:cubicBezTo>
                <a:cubicBezTo>
                  <a:pt x="5997098" y="1711113"/>
                  <a:pt x="5986782" y="1697154"/>
                  <a:pt x="5980106" y="1681376"/>
                </a:cubicBezTo>
                <a:cubicBezTo>
                  <a:pt x="5974037" y="1666204"/>
                  <a:pt x="5971610" y="1649819"/>
                  <a:pt x="5966755" y="1632220"/>
                </a:cubicBezTo>
                <a:cubicBezTo>
                  <a:pt x="5948549" y="1638288"/>
                  <a:pt x="5932163" y="1643750"/>
                  <a:pt x="5927915" y="1644964"/>
                </a:cubicBezTo>
                <a:cubicBezTo>
                  <a:pt x="5913350" y="1675914"/>
                  <a:pt x="5906068" y="1700796"/>
                  <a:pt x="5890896" y="1719609"/>
                </a:cubicBezTo>
                <a:cubicBezTo>
                  <a:pt x="5883614" y="1728105"/>
                  <a:pt x="5858125" y="1729925"/>
                  <a:pt x="5845988" y="1724464"/>
                </a:cubicBezTo>
                <a:cubicBezTo>
                  <a:pt x="5795618" y="1699582"/>
                  <a:pt x="5796831" y="1697761"/>
                  <a:pt x="5776198" y="1740242"/>
                </a:cubicBezTo>
                <a:cubicBezTo>
                  <a:pt x="5765274" y="1722036"/>
                  <a:pt x="5757385" y="1690479"/>
                  <a:pt x="5740393" y="1684410"/>
                </a:cubicBezTo>
                <a:cubicBezTo>
                  <a:pt x="5719152" y="1676521"/>
                  <a:pt x="5690022" y="1688658"/>
                  <a:pt x="5663320" y="1692300"/>
                </a:cubicBezTo>
                <a:cubicBezTo>
                  <a:pt x="5640259" y="1671666"/>
                  <a:pt x="5623267" y="1648605"/>
                  <a:pt x="5631156" y="1611586"/>
                </a:cubicBezTo>
                <a:cubicBezTo>
                  <a:pt x="5632977" y="1601876"/>
                  <a:pt x="5610523" y="1587311"/>
                  <a:pt x="5600813" y="1576388"/>
                </a:cubicBezTo>
                <a:cubicBezTo>
                  <a:pt x="5668175" y="1566678"/>
                  <a:pt x="5737358" y="1556361"/>
                  <a:pt x="5806541" y="1544830"/>
                </a:cubicBezTo>
                <a:cubicBezTo>
                  <a:pt x="5807755" y="1544830"/>
                  <a:pt x="5806541" y="1533300"/>
                  <a:pt x="5806541" y="1526624"/>
                </a:cubicBezTo>
                <a:cubicBezTo>
                  <a:pt x="5781053" y="1526624"/>
                  <a:pt x="5758599" y="1529659"/>
                  <a:pt x="5737358" y="1526017"/>
                </a:cubicBezTo>
                <a:cubicBezTo>
                  <a:pt x="5716118" y="1522376"/>
                  <a:pt x="5702160" y="1513273"/>
                  <a:pt x="5698519" y="1484143"/>
                </a:cubicBezTo>
                <a:cubicBezTo>
                  <a:pt x="5696091" y="1462903"/>
                  <a:pt x="5667568" y="1444090"/>
                  <a:pt x="5648148" y="1427098"/>
                </a:cubicBezTo>
                <a:cubicBezTo>
                  <a:pt x="5634798" y="1415567"/>
                  <a:pt x="5616591" y="1408892"/>
                  <a:pt x="5600813" y="1399789"/>
                </a:cubicBezTo>
                <a:cubicBezTo>
                  <a:pt x="5602633" y="1395541"/>
                  <a:pt x="5604454" y="1391899"/>
                  <a:pt x="5606881" y="1387651"/>
                </a:cubicBezTo>
                <a:cubicBezTo>
                  <a:pt x="5582000" y="1386437"/>
                  <a:pt x="5557725" y="1385224"/>
                  <a:pt x="5519492" y="1383403"/>
                </a:cubicBezTo>
                <a:cubicBezTo>
                  <a:pt x="5529202" y="1399789"/>
                  <a:pt x="5536485" y="1409499"/>
                  <a:pt x="5541340" y="1420422"/>
                </a:cubicBezTo>
                <a:cubicBezTo>
                  <a:pt x="5546802" y="1431346"/>
                  <a:pt x="5550443" y="1442269"/>
                  <a:pt x="5554691" y="1453800"/>
                </a:cubicBezTo>
                <a:cubicBezTo>
                  <a:pt x="5543160" y="1455621"/>
                  <a:pt x="5531630" y="1457441"/>
                  <a:pt x="5520099" y="1459262"/>
                </a:cubicBezTo>
                <a:cubicBezTo>
                  <a:pt x="5519492" y="1459262"/>
                  <a:pt x="5517672" y="1455621"/>
                  <a:pt x="5517065" y="1455621"/>
                </a:cubicBezTo>
                <a:cubicBezTo>
                  <a:pt x="5457592" y="1477468"/>
                  <a:pt x="5441813" y="1430739"/>
                  <a:pt x="5414504" y="1395541"/>
                </a:cubicBezTo>
                <a:cubicBezTo>
                  <a:pt x="5405401" y="1384010"/>
                  <a:pt x="5378092" y="1384617"/>
                  <a:pt x="5358672" y="1385224"/>
                </a:cubicBezTo>
                <a:cubicBezTo>
                  <a:pt x="5321653" y="1385831"/>
                  <a:pt x="5285241" y="1389472"/>
                  <a:pt x="5248222" y="1391899"/>
                </a:cubicBezTo>
                <a:cubicBezTo>
                  <a:pt x="5247008" y="1396754"/>
                  <a:pt x="5245794" y="1401609"/>
                  <a:pt x="5245188" y="1406464"/>
                </a:cubicBezTo>
                <a:cubicBezTo>
                  <a:pt x="5262787" y="1419208"/>
                  <a:pt x="5280386" y="1431346"/>
                  <a:pt x="5299199" y="1444697"/>
                </a:cubicBezTo>
                <a:cubicBezTo>
                  <a:pt x="5268248" y="1500529"/>
                  <a:pt x="5224554" y="1515701"/>
                  <a:pt x="5160833" y="1493853"/>
                </a:cubicBezTo>
                <a:cubicBezTo>
                  <a:pt x="5140806" y="1487178"/>
                  <a:pt x="5109856" y="1484143"/>
                  <a:pt x="5096505" y="1495674"/>
                </a:cubicBezTo>
                <a:cubicBezTo>
                  <a:pt x="5065554" y="1521162"/>
                  <a:pt x="5047348" y="1506598"/>
                  <a:pt x="5029142" y="1486571"/>
                </a:cubicBezTo>
                <a:cubicBezTo>
                  <a:pt x="5006081" y="1489605"/>
                  <a:pt x="4980592" y="1541189"/>
                  <a:pt x="4967848" y="1480502"/>
                </a:cubicBezTo>
                <a:cubicBezTo>
                  <a:pt x="4953890" y="1485357"/>
                  <a:pt x="4938112" y="1487178"/>
                  <a:pt x="4927188" y="1495674"/>
                </a:cubicBezTo>
                <a:cubicBezTo>
                  <a:pt x="4905341" y="1512059"/>
                  <a:pt x="4892596" y="1514487"/>
                  <a:pt x="4881066" y="1484143"/>
                </a:cubicBezTo>
                <a:cubicBezTo>
                  <a:pt x="4856791" y="1422243"/>
                  <a:pt x="4813703" y="1413747"/>
                  <a:pt x="4768795" y="1458048"/>
                </a:cubicBezTo>
                <a:cubicBezTo>
                  <a:pt x="4791856" y="1476254"/>
                  <a:pt x="4814917" y="1495067"/>
                  <a:pt x="4835551" y="1511453"/>
                </a:cubicBezTo>
                <a:cubicBezTo>
                  <a:pt x="4815524" y="1522376"/>
                  <a:pt x="4799139" y="1531479"/>
                  <a:pt x="4782146" y="1540582"/>
                </a:cubicBezTo>
                <a:lnTo>
                  <a:pt x="4782146" y="1540582"/>
                </a:lnTo>
                <a:cubicBezTo>
                  <a:pt x="4725707" y="1538762"/>
                  <a:pt x="4669269" y="1536334"/>
                  <a:pt x="4612830" y="1535120"/>
                </a:cubicBezTo>
                <a:cubicBezTo>
                  <a:pt x="4596444" y="1534514"/>
                  <a:pt x="4576418" y="1531479"/>
                  <a:pt x="4564887" y="1539368"/>
                </a:cubicBezTo>
                <a:cubicBezTo>
                  <a:pt x="4529082" y="1563643"/>
                  <a:pt x="4527868" y="1583063"/>
                  <a:pt x="4558818" y="1630399"/>
                </a:cubicBezTo>
                <a:cubicBezTo>
                  <a:pt x="4438658" y="1682590"/>
                  <a:pt x="4320319" y="1733567"/>
                  <a:pt x="4200766" y="1785150"/>
                </a:cubicBezTo>
                <a:cubicBezTo>
                  <a:pt x="4215331" y="1794860"/>
                  <a:pt x="4231716" y="1805784"/>
                  <a:pt x="4253563" y="1819742"/>
                </a:cubicBezTo>
                <a:cubicBezTo>
                  <a:pt x="4227468" y="1829452"/>
                  <a:pt x="4210476" y="1836127"/>
                  <a:pt x="4194090" y="1842196"/>
                </a:cubicBezTo>
                <a:cubicBezTo>
                  <a:pt x="4195304" y="1838555"/>
                  <a:pt x="4196518" y="1834307"/>
                  <a:pt x="4197731" y="1830666"/>
                </a:cubicBezTo>
                <a:cubicBezTo>
                  <a:pt x="4171636" y="1816101"/>
                  <a:pt x="4146147" y="1801536"/>
                  <a:pt x="4120052" y="1786971"/>
                </a:cubicBezTo>
                <a:cubicBezTo>
                  <a:pt x="4111556" y="1808818"/>
                  <a:pt x="4102453" y="1830666"/>
                  <a:pt x="4090316" y="1860402"/>
                </a:cubicBezTo>
                <a:cubicBezTo>
                  <a:pt x="4073930" y="1868292"/>
                  <a:pt x="4046621" y="1882249"/>
                  <a:pt x="4014457" y="1898028"/>
                </a:cubicBezTo>
                <a:cubicBezTo>
                  <a:pt x="3981686" y="1881643"/>
                  <a:pt x="3938598" y="1868898"/>
                  <a:pt x="3936171" y="1811853"/>
                </a:cubicBezTo>
                <a:cubicBezTo>
                  <a:pt x="3935564" y="1799715"/>
                  <a:pt x="3911896" y="1780902"/>
                  <a:pt x="3896724" y="1778475"/>
                </a:cubicBezTo>
                <a:cubicBezTo>
                  <a:pt x="3883980" y="1776654"/>
                  <a:pt x="3868808" y="1793647"/>
                  <a:pt x="3854243" y="1802750"/>
                </a:cubicBezTo>
                <a:cubicBezTo>
                  <a:pt x="3865167" y="1810639"/>
                  <a:pt x="3876091" y="1819742"/>
                  <a:pt x="3888228" y="1826418"/>
                </a:cubicBezTo>
                <a:cubicBezTo>
                  <a:pt x="3893083" y="1829452"/>
                  <a:pt x="3900972" y="1827631"/>
                  <a:pt x="3921606" y="1828845"/>
                </a:cubicBezTo>
                <a:cubicBezTo>
                  <a:pt x="3886407" y="1844624"/>
                  <a:pt x="3863953" y="1859189"/>
                  <a:pt x="3840285" y="1862830"/>
                </a:cubicBezTo>
                <a:cubicBezTo>
                  <a:pt x="3824507" y="1865257"/>
                  <a:pt x="3805087" y="1853727"/>
                  <a:pt x="3788702" y="1844624"/>
                </a:cubicBezTo>
                <a:cubicBezTo>
                  <a:pt x="3767461" y="1833093"/>
                  <a:pt x="3747435" y="1818528"/>
                  <a:pt x="3720732" y="1809425"/>
                </a:cubicBezTo>
                <a:cubicBezTo>
                  <a:pt x="3739545" y="1881643"/>
                  <a:pt x="3692816" y="1901669"/>
                  <a:pt x="3633343" y="1925944"/>
                </a:cubicBezTo>
                <a:cubicBezTo>
                  <a:pt x="3672789" y="1932620"/>
                  <a:pt x="3699492" y="1942936"/>
                  <a:pt x="3724980" y="1941116"/>
                </a:cubicBezTo>
                <a:cubicBezTo>
                  <a:pt x="3820866" y="1934440"/>
                  <a:pt x="3917358" y="1930799"/>
                  <a:pt x="4011423" y="1912593"/>
                </a:cubicBezTo>
                <a:cubicBezTo>
                  <a:pt x="4086067" y="1898635"/>
                  <a:pt x="4158285" y="1914414"/>
                  <a:pt x="4231716" y="1908952"/>
                </a:cubicBezTo>
                <a:cubicBezTo>
                  <a:pt x="4260239" y="1907131"/>
                  <a:pt x="4288762" y="1905917"/>
                  <a:pt x="4316071" y="1899242"/>
                </a:cubicBezTo>
                <a:cubicBezTo>
                  <a:pt x="4347628" y="1891353"/>
                  <a:pt x="4374330" y="1875574"/>
                  <a:pt x="4408922" y="1899242"/>
                </a:cubicBezTo>
                <a:cubicBezTo>
                  <a:pt x="4425914" y="1910772"/>
                  <a:pt x="4458078" y="1899849"/>
                  <a:pt x="4482960" y="1899242"/>
                </a:cubicBezTo>
                <a:cubicBezTo>
                  <a:pt x="4526048" y="1898635"/>
                  <a:pt x="4570349" y="1890746"/>
                  <a:pt x="4611009" y="1899242"/>
                </a:cubicBezTo>
                <a:cubicBezTo>
                  <a:pt x="4640139" y="1905311"/>
                  <a:pt x="4671696" y="1929585"/>
                  <a:pt x="4651063" y="1979349"/>
                </a:cubicBezTo>
                <a:cubicBezTo>
                  <a:pt x="4673517" y="1976921"/>
                  <a:pt x="4690509" y="1975101"/>
                  <a:pt x="4711143" y="1972673"/>
                </a:cubicBezTo>
                <a:cubicBezTo>
                  <a:pt x="4708108" y="1955074"/>
                  <a:pt x="4702040" y="1941723"/>
                  <a:pt x="4704467" y="1930799"/>
                </a:cubicBezTo>
                <a:cubicBezTo>
                  <a:pt x="4709322" y="1909559"/>
                  <a:pt x="4719032" y="1894387"/>
                  <a:pt x="4746341" y="1912593"/>
                </a:cubicBezTo>
                <a:cubicBezTo>
                  <a:pt x="4759692" y="1921696"/>
                  <a:pt x="4782753" y="1927158"/>
                  <a:pt x="4796104" y="1922303"/>
                </a:cubicBezTo>
                <a:cubicBezTo>
                  <a:pt x="4820986" y="1912593"/>
                  <a:pt x="4845868" y="1881036"/>
                  <a:pt x="4864681" y="1921089"/>
                </a:cubicBezTo>
                <a:cubicBezTo>
                  <a:pt x="4871356" y="1935047"/>
                  <a:pt x="4850723" y="1961142"/>
                  <a:pt x="4839192" y="1990879"/>
                </a:cubicBezTo>
                <a:cubicBezTo>
                  <a:pt x="4862253" y="1994520"/>
                  <a:pt x="4895024" y="2001196"/>
                  <a:pt x="4927795" y="2003623"/>
                </a:cubicBezTo>
                <a:cubicBezTo>
                  <a:pt x="4956318" y="2005444"/>
                  <a:pt x="4984841" y="2013333"/>
                  <a:pt x="5011543" y="1986631"/>
                </a:cubicBezTo>
                <a:cubicBezTo>
                  <a:pt x="5021860" y="1976314"/>
                  <a:pt x="5050382" y="1982990"/>
                  <a:pt x="5070409" y="1981776"/>
                </a:cubicBezTo>
                <a:cubicBezTo>
                  <a:pt x="5088615" y="1981169"/>
                  <a:pt x="5106214" y="1979955"/>
                  <a:pt x="5134737" y="1978742"/>
                </a:cubicBezTo>
                <a:cubicBezTo>
                  <a:pt x="5079512" y="1903490"/>
                  <a:pt x="4995764" y="1941723"/>
                  <a:pt x="4939325" y="1910166"/>
                </a:cubicBezTo>
                <a:cubicBezTo>
                  <a:pt x="4992123" y="1847051"/>
                  <a:pt x="5070409" y="1841589"/>
                  <a:pt x="5142627" y="1828238"/>
                </a:cubicBezTo>
                <a:cubicBezTo>
                  <a:pt x="5172363" y="1822776"/>
                  <a:pt x="5207562" y="1847051"/>
                  <a:pt x="5236084" y="1847051"/>
                </a:cubicBezTo>
                <a:cubicBezTo>
                  <a:pt x="5262180" y="1837341"/>
                  <a:pt x="5288275" y="1827631"/>
                  <a:pt x="5324687" y="1814280"/>
                </a:cubicBezTo>
                <a:cubicBezTo>
                  <a:pt x="5318012" y="1846444"/>
                  <a:pt x="5319226" y="1864043"/>
                  <a:pt x="5311336" y="1874967"/>
                </a:cubicBezTo>
                <a:cubicBezTo>
                  <a:pt x="5301020" y="1888925"/>
                  <a:pt x="5280386" y="1910166"/>
                  <a:pt x="5268855" y="1907131"/>
                </a:cubicBezTo>
                <a:cubicBezTo>
                  <a:pt x="5217878" y="1895601"/>
                  <a:pt x="5190569" y="1924730"/>
                  <a:pt x="5149909" y="1960536"/>
                </a:cubicBezTo>
                <a:cubicBezTo>
                  <a:pt x="5177825" y="1964784"/>
                  <a:pt x="5197245" y="1963570"/>
                  <a:pt x="5211810" y="1970852"/>
                </a:cubicBezTo>
                <a:cubicBezTo>
                  <a:pt x="5223340" y="1976921"/>
                  <a:pt x="5235477" y="1993307"/>
                  <a:pt x="5236084" y="2004837"/>
                </a:cubicBezTo>
                <a:cubicBezTo>
                  <a:pt x="5236084" y="2013333"/>
                  <a:pt x="5217271" y="2029719"/>
                  <a:pt x="5206955" y="2029719"/>
                </a:cubicBezTo>
                <a:cubicBezTo>
                  <a:pt x="5143234" y="2029719"/>
                  <a:pt x="5078905" y="2022436"/>
                  <a:pt x="5015184" y="2024257"/>
                </a:cubicBezTo>
                <a:cubicBezTo>
                  <a:pt x="4922333" y="2026684"/>
                  <a:pt x="4829482" y="2030932"/>
                  <a:pt x="4737238" y="2043070"/>
                </a:cubicBezTo>
                <a:cubicBezTo>
                  <a:pt x="4685047" y="2049745"/>
                  <a:pt x="4641960" y="2053387"/>
                  <a:pt x="4616471" y="1996948"/>
                </a:cubicBezTo>
                <a:cubicBezTo>
                  <a:pt x="4614044" y="1991486"/>
                  <a:pt x="4602513" y="1989665"/>
                  <a:pt x="4593410" y="1984810"/>
                </a:cubicBezTo>
                <a:cubicBezTo>
                  <a:pt x="4547895" y="2079482"/>
                  <a:pt x="4452616" y="2065524"/>
                  <a:pt x="4374330" y="2083730"/>
                </a:cubicBezTo>
                <a:cubicBezTo>
                  <a:pt x="4289975" y="2103150"/>
                  <a:pt x="4207441" y="2083123"/>
                  <a:pt x="4135224" y="2040035"/>
                </a:cubicBezTo>
                <a:cubicBezTo>
                  <a:pt x="4121266" y="2064917"/>
                  <a:pt x="4111556" y="2083123"/>
                  <a:pt x="4101239" y="2101329"/>
                </a:cubicBezTo>
                <a:cubicBezTo>
                  <a:pt x="4096384" y="2098295"/>
                  <a:pt x="4090922" y="2095261"/>
                  <a:pt x="4086067" y="2092226"/>
                </a:cubicBezTo>
                <a:cubicBezTo>
                  <a:pt x="4094563" y="2081909"/>
                  <a:pt x="4103060" y="2070986"/>
                  <a:pt x="4111556" y="2060669"/>
                </a:cubicBezTo>
                <a:cubicBezTo>
                  <a:pt x="4108522" y="2056421"/>
                  <a:pt x="4106094" y="2052780"/>
                  <a:pt x="4103060" y="2048532"/>
                </a:cubicBezTo>
                <a:cubicBezTo>
                  <a:pt x="4087281" y="2057635"/>
                  <a:pt x="4071502" y="2066738"/>
                  <a:pt x="4055724" y="2076448"/>
                </a:cubicBezTo>
                <a:cubicBezTo>
                  <a:pt x="4036911" y="2076448"/>
                  <a:pt x="4019312" y="2074020"/>
                  <a:pt x="3997464" y="2103757"/>
                </a:cubicBezTo>
                <a:cubicBezTo>
                  <a:pt x="3985327" y="2120142"/>
                  <a:pt x="3944060" y="2116501"/>
                  <a:pt x="3915537" y="2119535"/>
                </a:cubicBezTo>
                <a:cubicBezTo>
                  <a:pt x="3882159" y="2123177"/>
                  <a:pt x="3839678" y="2111646"/>
                  <a:pt x="3816011" y="2128032"/>
                </a:cubicBezTo>
                <a:cubicBezTo>
                  <a:pt x="3765034" y="2162623"/>
                  <a:pt x="3709809" y="2158982"/>
                  <a:pt x="3655797" y="2171119"/>
                </a:cubicBezTo>
                <a:cubicBezTo>
                  <a:pt x="3618171" y="2179615"/>
                  <a:pt x="3582366" y="2196001"/>
                  <a:pt x="3544740" y="2205104"/>
                </a:cubicBezTo>
                <a:cubicBezTo>
                  <a:pt x="3528355" y="2209352"/>
                  <a:pt x="3505900" y="2209352"/>
                  <a:pt x="3493156" y="2201463"/>
                </a:cubicBezTo>
                <a:cubicBezTo>
                  <a:pt x="3442179" y="2168692"/>
                  <a:pt x="3399698" y="2186898"/>
                  <a:pt x="3356611" y="2216634"/>
                </a:cubicBezTo>
                <a:cubicBezTo>
                  <a:pt x="3348721" y="2222096"/>
                  <a:pt x="3338405" y="2231199"/>
                  <a:pt x="3331122" y="2229379"/>
                </a:cubicBezTo>
                <a:cubicBezTo>
                  <a:pt x="3229168" y="2208138"/>
                  <a:pt x="3130249" y="2240909"/>
                  <a:pt x="3030115" y="2246371"/>
                </a:cubicBezTo>
                <a:cubicBezTo>
                  <a:pt x="2938478" y="2251226"/>
                  <a:pt x="2848054" y="2265184"/>
                  <a:pt x="2756417" y="2273680"/>
                </a:cubicBezTo>
                <a:cubicBezTo>
                  <a:pt x="2746100" y="2274894"/>
                  <a:pt x="2734570" y="2267005"/>
                  <a:pt x="2723646" y="2263970"/>
                </a:cubicBezTo>
                <a:cubicBezTo>
                  <a:pt x="2650822" y="2245764"/>
                  <a:pt x="2580425" y="2234841"/>
                  <a:pt x="2508208" y="2273073"/>
                </a:cubicBezTo>
                <a:cubicBezTo>
                  <a:pt x="2487574" y="2283997"/>
                  <a:pt x="2452983" y="2267005"/>
                  <a:pt x="2424460" y="2264577"/>
                </a:cubicBezTo>
                <a:cubicBezTo>
                  <a:pt x="2397151" y="2262757"/>
                  <a:pt x="2369235" y="2263970"/>
                  <a:pt x="2341319" y="2262757"/>
                </a:cubicBezTo>
                <a:cubicBezTo>
                  <a:pt x="2304300" y="2261543"/>
                  <a:pt x="2267281" y="2259722"/>
                  <a:pt x="2230262" y="2256688"/>
                </a:cubicBezTo>
                <a:cubicBezTo>
                  <a:pt x="2175643" y="2252440"/>
                  <a:pt x="2119812" y="2254260"/>
                  <a:pt x="2067621" y="2240302"/>
                </a:cubicBezTo>
                <a:cubicBezTo>
                  <a:pt x="2026354" y="2229379"/>
                  <a:pt x="1975983" y="2224524"/>
                  <a:pt x="1952316" y="2177188"/>
                </a:cubicBezTo>
                <a:cubicBezTo>
                  <a:pt x="1994190" y="2141383"/>
                  <a:pt x="1989335" y="2086158"/>
                  <a:pt x="1943213" y="2058848"/>
                </a:cubicBezTo>
                <a:cubicBezTo>
                  <a:pt x="1902552" y="2034574"/>
                  <a:pt x="1864927" y="2000589"/>
                  <a:pt x="1820625" y="1990272"/>
                </a:cubicBezTo>
                <a:cubicBezTo>
                  <a:pt x="1779358" y="1980562"/>
                  <a:pt x="1730808" y="1992093"/>
                  <a:pt x="1687114" y="2001196"/>
                </a:cubicBezTo>
                <a:cubicBezTo>
                  <a:pt x="1647667" y="2009692"/>
                  <a:pt x="1610648" y="2033360"/>
                  <a:pt x="1568167" y="2009692"/>
                </a:cubicBezTo>
                <a:cubicBezTo>
                  <a:pt x="1523866" y="1984810"/>
                  <a:pt x="1477744" y="1974494"/>
                  <a:pt x="1423733" y="1971459"/>
                </a:cubicBezTo>
                <a:cubicBezTo>
                  <a:pt x="1352122" y="1967818"/>
                  <a:pt x="1282332" y="1939902"/>
                  <a:pt x="1204046" y="1920482"/>
                </a:cubicBezTo>
                <a:cubicBezTo>
                  <a:pt x="1221038" y="1902276"/>
                  <a:pt x="1231355" y="1891353"/>
                  <a:pt x="1241065" y="1881643"/>
                </a:cubicBezTo>
                <a:cubicBezTo>
                  <a:pt x="1208294" y="1871326"/>
                  <a:pt x="1177344" y="1861616"/>
                  <a:pt x="1146393" y="1851906"/>
                </a:cubicBezTo>
                <a:cubicBezTo>
                  <a:pt x="1148214" y="1845230"/>
                  <a:pt x="1149428" y="1839162"/>
                  <a:pt x="1151248" y="1832486"/>
                </a:cubicBezTo>
                <a:cubicBezTo>
                  <a:pt x="1188874" y="1834307"/>
                  <a:pt x="1226500" y="1836127"/>
                  <a:pt x="1248347" y="1836734"/>
                </a:cubicBezTo>
                <a:cubicBezTo>
                  <a:pt x="1277477" y="1830059"/>
                  <a:pt x="1293256" y="1827024"/>
                  <a:pt x="1309034" y="1823383"/>
                </a:cubicBezTo>
                <a:cubicBezTo>
                  <a:pt x="1310248" y="1839162"/>
                  <a:pt x="1312069" y="1855547"/>
                  <a:pt x="1314496" y="1882856"/>
                </a:cubicBezTo>
                <a:cubicBezTo>
                  <a:pt x="1366687" y="1838555"/>
                  <a:pt x="1409168" y="1801536"/>
                  <a:pt x="1458931" y="1759662"/>
                </a:cubicBezTo>
                <a:cubicBezTo>
                  <a:pt x="1406133" y="1745704"/>
                  <a:pt x="1359404" y="1733567"/>
                  <a:pt x="1315103" y="1722036"/>
                </a:cubicBezTo>
                <a:cubicBezTo>
                  <a:pt x="1284153" y="1649819"/>
                  <a:pt x="1377611" y="1666811"/>
                  <a:pt x="1378824" y="1616441"/>
                </a:cubicBezTo>
                <a:cubicBezTo>
                  <a:pt x="1346053" y="1582456"/>
                  <a:pt x="1318744" y="1623723"/>
                  <a:pt x="1289008" y="1627971"/>
                </a:cubicBezTo>
                <a:cubicBezTo>
                  <a:pt x="1270802" y="1631006"/>
                  <a:pt x="1253202" y="1641323"/>
                  <a:pt x="1234996" y="1644964"/>
                </a:cubicBezTo>
                <a:cubicBezTo>
                  <a:pt x="1158531" y="1661349"/>
                  <a:pt x="1090562" y="1629792"/>
                  <a:pt x="1021985" y="1604304"/>
                </a:cubicBezTo>
                <a:cubicBezTo>
                  <a:pt x="1006814" y="1598842"/>
                  <a:pt x="996497" y="1581849"/>
                  <a:pt x="984966" y="1570926"/>
                </a:cubicBezTo>
                <a:cubicBezTo>
                  <a:pt x="886653" y="1621296"/>
                  <a:pt x="780451" y="1596414"/>
                  <a:pt x="683352" y="1586704"/>
                </a:cubicBezTo>
                <a:cubicBezTo>
                  <a:pt x="683352" y="1612800"/>
                  <a:pt x="683352" y="1632220"/>
                  <a:pt x="683352" y="1663170"/>
                </a:cubicBezTo>
                <a:cubicBezTo>
                  <a:pt x="683352" y="1663170"/>
                  <a:pt x="694276" y="1671059"/>
                  <a:pt x="699738" y="1681983"/>
                </a:cubicBezTo>
                <a:cubicBezTo>
                  <a:pt x="704593" y="1691693"/>
                  <a:pt x="707020" y="1706257"/>
                  <a:pt x="702772" y="1715361"/>
                </a:cubicBezTo>
                <a:cubicBezTo>
                  <a:pt x="696703" y="1726891"/>
                  <a:pt x="684566" y="1740242"/>
                  <a:pt x="673036" y="1742670"/>
                </a:cubicBezTo>
                <a:cubicBezTo>
                  <a:pt x="649974" y="1746918"/>
                  <a:pt x="625093" y="1746918"/>
                  <a:pt x="601425" y="1742670"/>
                </a:cubicBezTo>
                <a:cubicBezTo>
                  <a:pt x="592929" y="1741456"/>
                  <a:pt x="586860" y="1723857"/>
                  <a:pt x="580185" y="1713540"/>
                </a:cubicBezTo>
                <a:cubicBezTo>
                  <a:pt x="603852" y="1695941"/>
                  <a:pt x="628127" y="1678341"/>
                  <a:pt x="659078" y="1655281"/>
                </a:cubicBezTo>
                <a:cubicBezTo>
                  <a:pt x="590501" y="1631613"/>
                  <a:pt x="663932" y="1615834"/>
                  <a:pt x="654829" y="1595200"/>
                </a:cubicBezTo>
                <a:cubicBezTo>
                  <a:pt x="622665" y="1597021"/>
                  <a:pt x="588681" y="1607945"/>
                  <a:pt x="561372" y="1598235"/>
                </a:cubicBezTo>
                <a:cubicBezTo>
                  <a:pt x="523746" y="1584884"/>
                  <a:pt x="527994" y="1605517"/>
                  <a:pt x="523139" y="1624330"/>
                </a:cubicBezTo>
                <a:cubicBezTo>
                  <a:pt x="557124" y="1627364"/>
                  <a:pt x="588681" y="1629792"/>
                  <a:pt x="622059" y="1632220"/>
                </a:cubicBezTo>
                <a:cubicBezTo>
                  <a:pt x="605673" y="1666204"/>
                  <a:pt x="593536" y="1689872"/>
                  <a:pt x="582005" y="1714147"/>
                </a:cubicBezTo>
                <a:cubicBezTo>
                  <a:pt x="538311" y="1734173"/>
                  <a:pt x="512822" y="1702616"/>
                  <a:pt x="484299" y="1679555"/>
                </a:cubicBezTo>
                <a:cubicBezTo>
                  <a:pt x="494009" y="1664384"/>
                  <a:pt x="503719" y="1648605"/>
                  <a:pt x="519498" y="1623723"/>
                </a:cubicBezTo>
                <a:cubicBezTo>
                  <a:pt x="438177" y="1638288"/>
                  <a:pt x="365353" y="1668632"/>
                  <a:pt x="312555" y="1612800"/>
                </a:cubicBezTo>
                <a:cubicBezTo>
                  <a:pt x="262185" y="1612800"/>
                  <a:pt x="219704" y="1612800"/>
                  <a:pt x="169941" y="1612800"/>
                </a:cubicBezTo>
                <a:cubicBezTo>
                  <a:pt x="197250" y="1638288"/>
                  <a:pt x="216063" y="1655887"/>
                  <a:pt x="239124" y="1677735"/>
                </a:cubicBezTo>
                <a:cubicBezTo>
                  <a:pt x="183292" y="1708685"/>
                  <a:pt x="134743" y="1709292"/>
                  <a:pt x="84372" y="1691693"/>
                </a:cubicBezTo>
                <a:cubicBezTo>
                  <a:pt x="64346" y="1684410"/>
                  <a:pt x="42499" y="1682590"/>
                  <a:pt x="23686" y="1674093"/>
                </a:cubicBezTo>
                <a:cubicBezTo>
                  <a:pt x="13369" y="1669238"/>
                  <a:pt x="1231" y="1656494"/>
                  <a:pt x="18" y="1646784"/>
                </a:cubicBezTo>
                <a:cubicBezTo>
                  <a:pt x="-589" y="1639502"/>
                  <a:pt x="14583" y="1629792"/>
                  <a:pt x="23686" y="1621903"/>
                </a:cubicBezTo>
                <a:cubicBezTo>
                  <a:pt x="32182" y="1614620"/>
                  <a:pt x="43105" y="1610979"/>
                  <a:pt x="49781" y="1602483"/>
                </a:cubicBezTo>
                <a:cubicBezTo>
                  <a:pt x="81945" y="1563643"/>
                  <a:pt x="111682" y="1522983"/>
                  <a:pt x="145666" y="1485357"/>
                </a:cubicBezTo>
                <a:cubicBezTo>
                  <a:pt x="161445" y="1468365"/>
                  <a:pt x="171762" y="1449552"/>
                  <a:pt x="206960" y="1447124"/>
                </a:cubicBezTo>
                <a:cubicBezTo>
                  <a:pt x="261578" y="1443483"/>
                  <a:pt x="314983" y="1414960"/>
                  <a:pt x="367780" y="1393720"/>
                </a:cubicBezTo>
                <a:cubicBezTo>
                  <a:pt x="398731" y="1380976"/>
                  <a:pt x="452135" y="1414353"/>
                  <a:pt x="463059" y="1458048"/>
                </a:cubicBezTo>
                <a:cubicBezTo>
                  <a:pt x="464879" y="1465330"/>
                  <a:pt x="464273" y="1473220"/>
                  <a:pt x="464879" y="1490819"/>
                </a:cubicBezTo>
                <a:cubicBezTo>
                  <a:pt x="515250" y="1476861"/>
                  <a:pt x="561978" y="1468972"/>
                  <a:pt x="604459" y="1451372"/>
                </a:cubicBezTo>
                <a:cubicBezTo>
                  <a:pt x="665753" y="1425884"/>
                  <a:pt x="700345" y="1436808"/>
                  <a:pt x="730081" y="1499922"/>
                </a:cubicBezTo>
                <a:cubicBezTo>
                  <a:pt x="733116" y="1507204"/>
                  <a:pt x="739184" y="1513273"/>
                  <a:pt x="752535" y="1532086"/>
                </a:cubicBezTo>
                <a:cubicBezTo>
                  <a:pt x="788341" y="1470792"/>
                  <a:pt x="820505" y="1416174"/>
                  <a:pt x="853883" y="1359128"/>
                </a:cubicBezTo>
                <a:cubicBezTo>
                  <a:pt x="841138" y="1348205"/>
                  <a:pt x="829608" y="1337281"/>
                  <a:pt x="811402" y="1320896"/>
                </a:cubicBezTo>
                <a:cubicBezTo>
                  <a:pt x="796230" y="1343957"/>
                  <a:pt x="781058" y="1365804"/>
                  <a:pt x="767707" y="1388865"/>
                </a:cubicBezTo>
                <a:cubicBezTo>
                  <a:pt x="749501" y="1420422"/>
                  <a:pt x="685173" y="1413140"/>
                  <a:pt x="656043" y="1378548"/>
                </a:cubicBezTo>
                <a:cubicBezTo>
                  <a:pt x="640871" y="1360342"/>
                  <a:pt x="620845" y="1345777"/>
                  <a:pt x="602032" y="1329999"/>
                </a:cubicBezTo>
                <a:cubicBezTo>
                  <a:pt x="597177" y="1325751"/>
                  <a:pt x="589894" y="1320896"/>
                  <a:pt x="585040" y="1321503"/>
                </a:cubicBezTo>
                <a:cubicBezTo>
                  <a:pt x="506753" y="1334854"/>
                  <a:pt x="428467" y="1349419"/>
                  <a:pt x="350181" y="1363983"/>
                </a:cubicBezTo>
                <a:cubicBezTo>
                  <a:pt x="290101" y="1374907"/>
                  <a:pt x="231235" y="1392506"/>
                  <a:pt x="171155" y="1396147"/>
                </a:cubicBezTo>
                <a:cubicBezTo>
                  <a:pt x="131101" y="1398575"/>
                  <a:pt x="91048" y="1382189"/>
                  <a:pt x="69201" y="1337888"/>
                </a:cubicBezTo>
                <a:cubicBezTo>
                  <a:pt x="59491" y="1318468"/>
                  <a:pt x="26113" y="1309972"/>
                  <a:pt x="18224" y="1289945"/>
                </a:cubicBezTo>
                <a:cubicBezTo>
                  <a:pt x="6693" y="1259602"/>
                  <a:pt x="6693" y="1222583"/>
                  <a:pt x="1838" y="1195274"/>
                </a:cubicBezTo>
                <a:cubicBezTo>
                  <a:pt x="76483" y="1172820"/>
                  <a:pt x="140204" y="1154007"/>
                  <a:pt x="205139" y="1133980"/>
                </a:cubicBezTo>
                <a:cubicBezTo>
                  <a:pt x="220918" y="1022316"/>
                  <a:pt x="230021" y="1016247"/>
                  <a:pt x="346540" y="1040522"/>
                </a:cubicBezTo>
                <a:cubicBezTo>
                  <a:pt x="355036" y="1028385"/>
                  <a:pt x="362925" y="1015641"/>
                  <a:pt x="370815" y="1003503"/>
                </a:cubicBezTo>
                <a:cubicBezTo>
                  <a:pt x="318017" y="926431"/>
                  <a:pt x="236697" y="920362"/>
                  <a:pt x="153556" y="913686"/>
                </a:cubicBezTo>
                <a:cubicBezTo>
                  <a:pt x="86800" y="908225"/>
                  <a:pt x="15189" y="847538"/>
                  <a:pt x="17010" y="795954"/>
                </a:cubicBezTo>
                <a:cubicBezTo>
                  <a:pt x="18831" y="743763"/>
                  <a:pt x="26113" y="689145"/>
                  <a:pt x="45533" y="641809"/>
                </a:cubicBezTo>
                <a:cubicBezTo>
                  <a:pt x="58884" y="609645"/>
                  <a:pt x="92869" y="572019"/>
                  <a:pt x="124426" y="564130"/>
                </a:cubicBezTo>
                <a:cubicBezTo>
                  <a:pt x="181472" y="549565"/>
                  <a:pt x="222739" y="496767"/>
                  <a:pt x="286460" y="502836"/>
                </a:cubicBezTo>
                <a:cubicBezTo>
                  <a:pt x="295563" y="503443"/>
                  <a:pt x="305880" y="493126"/>
                  <a:pt x="330154" y="480382"/>
                </a:cubicBezTo>
                <a:cubicBezTo>
                  <a:pt x="302238" y="538641"/>
                  <a:pt x="372635" y="580515"/>
                  <a:pt x="325906" y="629672"/>
                </a:cubicBezTo>
                <a:cubicBezTo>
                  <a:pt x="336223" y="635740"/>
                  <a:pt x="347754" y="647878"/>
                  <a:pt x="357464" y="646664"/>
                </a:cubicBezTo>
                <a:cubicBezTo>
                  <a:pt x="390841" y="643023"/>
                  <a:pt x="423005" y="630885"/>
                  <a:pt x="455776" y="629065"/>
                </a:cubicBezTo>
                <a:cubicBezTo>
                  <a:pt x="494616" y="626637"/>
                  <a:pt x="533456" y="632706"/>
                  <a:pt x="572902" y="631492"/>
                </a:cubicBezTo>
                <a:cubicBezTo>
                  <a:pt x="585646" y="631492"/>
                  <a:pt x="605066" y="624817"/>
                  <a:pt x="608707" y="615714"/>
                </a:cubicBezTo>
                <a:cubicBezTo>
                  <a:pt x="632982" y="562916"/>
                  <a:pt x="655436" y="584763"/>
                  <a:pt x="679711" y="614500"/>
                </a:cubicBezTo>
                <a:cubicBezTo>
                  <a:pt x="684566" y="620569"/>
                  <a:pt x="690028" y="626637"/>
                  <a:pt x="696097" y="633313"/>
                </a:cubicBezTo>
                <a:cubicBezTo>
                  <a:pt x="753142" y="600542"/>
                  <a:pt x="833856" y="619355"/>
                  <a:pt x="871482" y="535607"/>
                </a:cubicBezTo>
                <a:cubicBezTo>
                  <a:pt x="858131" y="519222"/>
                  <a:pt x="839925" y="494947"/>
                  <a:pt x="819898" y="473099"/>
                </a:cubicBezTo>
                <a:cubicBezTo>
                  <a:pt x="791982" y="442756"/>
                  <a:pt x="794409" y="418481"/>
                  <a:pt x="832035" y="399668"/>
                </a:cubicBezTo>
                <a:cubicBezTo>
                  <a:pt x="852062" y="389352"/>
                  <a:pt x="874516" y="382069"/>
                  <a:pt x="895150" y="374180"/>
                </a:cubicBezTo>
                <a:cubicBezTo>
                  <a:pt x="878157" y="349298"/>
                  <a:pt x="800478" y="335340"/>
                  <a:pt x="771955" y="353546"/>
                </a:cubicBezTo>
                <a:cubicBezTo>
                  <a:pt x="765280" y="357794"/>
                  <a:pt x="756177" y="368718"/>
                  <a:pt x="753142" y="367504"/>
                </a:cubicBezTo>
                <a:cubicBezTo>
                  <a:pt x="670001" y="320169"/>
                  <a:pt x="580791" y="394207"/>
                  <a:pt x="497650" y="354153"/>
                </a:cubicBezTo>
                <a:cubicBezTo>
                  <a:pt x="481265" y="346264"/>
                  <a:pt x="464879" y="338981"/>
                  <a:pt x="442425" y="328058"/>
                </a:cubicBezTo>
                <a:cubicBezTo>
                  <a:pt x="415116" y="346264"/>
                  <a:pt x="385986" y="335340"/>
                  <a:pt x="373849" y="291039"/>
                </a:cubicBezTo>
                <a:cubicBezTo>
                  <a:pt x="356857" y="229745"/>
                  <a:pt x="379311" y="195760"/>
                  <a:pt x="432715" y="156921"/>
                </a:cubicBezTo>
                <a:cubicBezTo>
                  <a:pt x="497043" y="110192"/>
                  <a:pt x="561372" y="125970"/>
                  <a:pt x="631768" y="136287"/>
                </a:cubicBezTo>
                <a:cubicBezTo>
                  <a:pt x="642692" y="81062"/>
                  <a:pt x="666967" y="86524"/>
                  <a:pt x="716730" y="108978"/>
                </a:cubicBezTo>
                <a:cubicBezTo>
                  <a:pt x="755570" y="126577"/>
                  <a:pt x="808974" y="112619"/>
                  <a:pt x="848421" y="112619"/>
                </a:cubicBezTo>
                <a:cubicBezTo>
                  <a:pt x="862379" y="90165"/>
                  <a:pt x="872089" y="74993"/>
                  <a:pt x="881192" y="60429"/>
                </a:cubicBezTo>
                <a:cubicBezTo>
                  <a:pt x="887867" y="68925"/>
                  <a:pt x="893936" y="78028"/>
                  <a:pt x="899398" y="85310"/>
                </a:cubicBezTo>
                <a:cubicBezTo>
                  <a:pt x="951588" y="33726"/>
                  <a:pt x="1011669" y="3990"/>
                  <a:pt x="1088741" y="348"/>
                </a:cubicBezTo>
                <a:cubicBezTo>
                  <a:pt x="1200405" y="-5113"/>
                  <a:pt x="1290828" y="54967"/>
                  <a:pt x="1389748" y="86524"/>
                </a:cubicBezTo>
                <a:cubicBezTo>
                  <a:pt x="1420698" y="96234"/>
                  <a:pt x="1467427" y="89558"/>
                  <a:pt x="1474103" y="140535"/>
                </a:cubicBezTo>
                <a:cubicBezTo>
                  <a:pt x="1483813" y="138715"/>
                  <a:pt x="1495950" y="139322"/>
                  <a:pt x="1502019" y="133860"/>
                </a:cubicBezTo>
                <a:cubicBezTo>
                  <a:pt x="1511122" y="125364"/>
                  <a:pt x="1515370" y="112012"/>
                  <a:pt x="1532969" y="100482"/>
                </a:cubicBezTo>
                <a:cubicBezTo>
                  <a:pt x="1534183" y="112012"/>
                  <a:pt x="1539038" y="125364"/>
                  <a:pt x="1534790" y="133860"/>
                </a:cubicBezTo>
                <a:cubicBezTo>
                  <a:pt x="1519618" y="166024"/>
                  <a:pt x="1538431" y="207291"/>
                  <a:pt x="1571809" y="208505"/>
                </a:cubicBezTo>
                <a:cubicBezTo>
                  <a:pt x="1579091" y="208505"/>
                  <a:pt x="1593049" y="199402"/>
                  <a:pt x="1593049" y="194547"/>
                </a:cubicBezTo>
                <a:cubicBezTo>
                  <a:pt x="1593656" y="181802"/>
                  <a:pt x="1587587" y="168451"/>
                  <a:pt x="1583339" y="150245"/>
                </a:cubicBezTo>
                <a:cubicBezTo>
                  <a:pt x="1588801" y="145390"/>
                  <a:pt x="1597904" y="137501"/>
                  <a:pt x="1607614" y="128398"/>
                </a:cubicBezTo>
                <a:cubicBezTo>
                  <a:pt x="1593049" y="123543"/>
                  <a:pt x="1580912" y="119295"/>
                  <a:pt x="1568774" y="115047"/>
                </a:cubicBezTo>
                <a:cubicBezTo>
                  <a:pt x="1568774" y="110192"/>
                  <a:pt x="1568774" y="105944"/>
                  <a:pt x="1568774" y="101089"/>
                </a:cubicBezTo>
                <a:cubicBezTo>
                  <a:pt x="1691362" y="84703"/>
                  <a:pt x="1813949" y="68318"/>
                  <a:pt x="1936537" y="51932"/>
                </a:cubicBezTo>
                <a:cubicBezTo>
                  <a:pt x="1937751" y="56180"/>
                  <a:pt x="1938964" y="61035"/>
                  <a:pt x="1940178" y="65283"/>
                </a:cubicBezTo>
                <a:cubicBezTo>
                  <a:pt x="1918331" y="78635"/>
                  <a:pt x="1896484" y="91379"/>
                  <a:pt x="1874636" y="104730"/>
                </a:cubicBezTo>
                <a:cubicBezTo>
                  <a:pt x="1875243" y="110799"/>
                  <a:pt x="1875850" y="116260"/>
                  <a:pt x="1876457" y="122329"/>
                </a:cubicBezTo>
                <a:cubicBezTo>
                  <a:pt x="1900125" y="122329"/>
                  <a:pt x="1923793" y="122329"/>
                  <a:pt x="1947461" y="122329"/>
                </a:cubicBezTo>
                <a:cubicBezTo>
                  <a:pt x="1957777" y="122329"/>
                  <a:pt x="1968701" y="125364"/>
                  <a:pt x="1979018" y="122936"/>
                </a:cubicBezTo>
                <a:cubicBezTo>
                  <a:pt x="1991762" y="120509"/>
                  <a:pt x="2003899" y="114440"/>
                  <a:pt x="2015430" y="108978"/>
                </a:cubicBezTo>
                <a:cubicBezTo>
                  <a:pt x="2024533" y="104730"/>
                  <a:pt x="2033029" y="98661"/>
                  <a:pt x="2042132" y="95020"/>
                </a:cubicBezTo>
                <a:cubicBezTo>
                  <a:pt x="2060338" y="88345"/>
                  <a:pt x="2079151" y="81669"/>
                  <a:pt x="2097964" y="78028"/>
                </a:cubicBezTo>
                <a:cubicBezTo>
                  <a:pt x="2113136" y="74993"/>
                  <a:pt x="2128915" y="73173"/>
                  <a:pt x="2143479" y="76207"/>
                </a:cubicBezTo>
                <a:cubicBezTo>
                  <a:pt x="2159865" y="79241"/>
                  <a:pt x="2175037" y="88345"/>
                  <a:pt x="2199311" y="86524"/>
                </a:cubicBezTo>
                <a:cubicBezTo>
                  <a:pt x="2184746" y="82883"/>
                  <a:pt x="2170789" y="79241"/>
                  <a:pt x="2156224" y="75600"/>
                </a:cubicBezTo>
                <a:cubicBezTo>
                  <a:pt x="2160472" y="67711"/>
                  <a:pt x="2164720" y="60429"/>
                  <a:pt x="2168968" y="52539"/>
                </a:cubicBezTo>
                <a:cubicBezTo>
                  <a:pt x="2213269" y="52539"/>
                  <a:pt x="2258178" y="52539"/>
                  <a:pt x="2302479" y="52539"/>
                </a:cubicBezTo>
                <a:cubicBezTo>
                  <a:pt x="2303086" y="56180"/>
                  <a:pt x="2303086" y="59822"/>
                  <a:pt x="2303693" y="63463"/>
                </a:cubicBezTo>
                <a:cubicBezTo>
                  <a:pt x="2276384" y="65890"/>
                  <a:pt x="2248468" y="68925"/>
                  <a:pt x="2221159" y="71352"/>
                </a:cubicBezTo>
                <a:cubicBezTo>
                  <a:pt x="2221766" y="75600"/>
                  <a:pt x="2222979" y="80455"/>
                  <a:pt x="2223586" y="84703"/>
                </a:cubicBezTo>
                <a:cubicBezTo>
                  <a:pt x="2295804" y="102909"/>
                  <a:pt x="2353456" y="51932"/>
                  <a:pt x="2417177" y="27051"/>
                </a:cubicBezTo>
                <a:cubicBezTo>
                  <a:pt x="2420819" y="31906"/>
                  <a:pt x="2425067" y="37368"/>
                  <a:pt x="2428708" y="42222"/>
                </a:cubicBezTo>
                <a:cubicBezTo>
                  <a:pt x="2401399" y="69532"/>
                  <a:pt x="2378945" y="104730"/>
                  <a:pt x="2346781" y="121115"/>
                </a:cubicBezTo>
                <a:cubicBezTo>
                  <a:pt x="2300052" y="144783"/>
                  <a:pt x="2245433" y="151459"/>
                  <a:pt x="2196884" y="172092"/>
                </a:cubicBezTo>
                <a:cubicBezTo>
                  <a:pt x="2168361" y="184230"/>
                  <a:pt x="2147121" y="214573"/>
                  <a:pt x="2118598" y="227318"/>
                </a:cubicBezTo>
                <a:cubicBezTo>
                  <a:pt x="2079758" y="244310"/>
                  <a:pt x="2063979" y="272226"/>
                  <a:pt x="2055483" y="309852"/>
                </a:cubicBezTo>
                <a:cubicBezTo>
                  <a:pt x="2046987" y="349298"/>
                  <a:pt x="2069441" y="360829"/>
                  <a:pt x="2099178" y="352333"/>
                </a:cubicBezTo>
                <a:cubicBezTo>
                  <a:pt x="2150762" y="338375"/>
                  <a:pt x="2199311" y="335947"/>
                  <a:pt x="2248468" y="359008"/>
                </a:cubicBezTo>
                <a:cubicBezTo>
                  <a:pt x="2258785" y="363863"/>
                  <a:pt x="2280632" y="366291"/>
                  <a:pt x="2284880" y="360829"/>
                </a:cubicBezTo>
                <a:cubicBezTo>
                  <a:pt x="2312796" y="323203"/>
                  <a:pt x="2338284" y="346871"/>
                  <a:pt x="2368628" y="356581"/>
                </a:cubicBezTo>
                <a:cubicBezTo>
                  <a:pt x="2419605" y="372966"/>
                  <a:pt x="2473009" y="385710"/>
                  <a:pt x="2521559" y="343836"/>
                </a:cubicBezTo>
                <a:cubicBezTo>
                  <a:pt x="2530662" y="335947"/>
                  <a:pt x="2545834" y="334126"/>
                  <a:pt x="2559792" y="328665"/>
                </a:cubicBezTo>
                <a:cubicBezTo>
                  <a:pt x="2563433" y="352333"/>
                  <a:pt x="2566467" y="374180"/>
                  <a:pt x="2570108" y="397241"/>
                </a:cubicBezTo>
                <a:cubicBezTo>
                  <a:pt x="2541586" y="402703"/>
                  <a:pt x="2514276" y="407558"/>
                  <a:pt x="2485147" y="412413"/>
                </a:cubicBezTo>
                <a:cubicBezTo>
                  <a:pt x="2492429" y="434260"/>
                  <a:pt x="2499105" y="454287"/>
                  <a:pt x="2509421" y="484023"/>
                </a:cubicBezTo>
                <a:cubicBezTo>
                  <a:pt x="2469368" y="471886"/>
                  <a:pt x="2436597" y="462176"/>
                  <a:pt x="2400792" y="451859"/>
                </a:cubicBezTo>
                <a:cubicBezTo>
                  <a:pt x="2407468" y="435474"/>
                  <a:pt x="2411715" y="424550"/>
                  <a:pt x="2418998" y="407558"/>
                </a:cubicBezTo>
                <a:cubicBezTo>
                  <a:pt x="2389868" y="420302"/>
                  <a:pt x="2368021" y="436687"/>
                  <a:pt x="2346781" y="436080"/>
                </a:cubicBezTo>
                <a:cubicBezTo>
                  <a:pt x="2325540" y="436080"/>
                  <a:pt x="2304907" y="418481"/>
                  <a:pt x="2277598" y="417268"/>
                </a:cubicBezTo>
                <a:cubicBezTo>
                  <a:pt x="2284273" y="429405"/>
                  <a:pt x="2290949" y="441542"/>
                  <a:pt x="2300052" y="456714"/>
                </a:cubicBezTo>
                <a:cubicBezTo>
                  <a:pt x="2253323" y="468851"/>
                  <a:pt x="2225407" y="498588"/>
                  <a:pt x="2235723" y="547744"/>
                </a:cubicBezTo>
                <a:cubicBezTo>
                  <a:pt x="2239365" y="564130"/>
                  <a:pt x="2256964" y="581729"/>
                  <a:pt x="2272136" y="590225"/>
                </a:cubicBezTo>
                <a:cubicBezTo>
                  <a:pt x="2287307" y="598721"/>
                  <a:pt x="2308548" y="596294"/>
                  <a:pt x="2336464" y="599935"/>
                </a:cubicBezTo>
                <a:cubicBezTo>
                  <a:pt x="2380158" y="656981"/>
                  <a:pt x="2449341" y="627851"/>
                  <a:pt x="2529448" y="627244"/>
                </a:cubicBezTo>
                <a:cubicBezTo>
                  <a:pt x="2504567" y="608431"/>
                  <a:pt x="2486360" y="601149"/>
                  <a:pt x="2478471" y="587191"/>
                </a:cubicBezTo>
                <a:cubicBezTo>
                  <a:pt x="2468761" y="572019"/>
                  <a:pt x="2468154" y="551992"/>
                  <a:pt x="2463299" y="533786"/>
                </a:cubicBezTo>
                <a:cubicBezTo>
                  <a:pt x="2479685" y="531359"/>
                  <a:pt x="2497284" y="523470"/>
                  <a:pt x="2511242" y="527718"/>
                </a:cubicBezTo>
                <a:cubicBezTo>
                  <a:pt x="2567681" y="544103"/>
                  <a:pt x="2613196" y="576267"/>
                  <a:pt x="2653856" y="620569"/>
                </a:cubicBezTo>
                <a:cubicBezTo>
                  <a:pt x="2676310" y="644843"/>
                  <a:pt x="2720612" y="649698"/>
                  <a:pt x="2756417" y="659408"/>
                </a:cubicBezTo>
                <a:cubicBezTo>
                  <a:pt x="2782513" y="666691"/>
                  <a:pt x="2815283" y="659408"/>
                  <a:pt x="2837131" y="672153"/>
                </a:cubicBezTo>
                <a:cubicBezTo>
                  <a:pt x="2863226" y="686717"/>
                  <a:pt x="2880825" y="686717"/>
                  <a:pt x="2895390" y="664263"/>
                </a:cubicBezTo>
                <a:cubicBezTo>
                  <a:pt x="2897211" y="661229"/>
                  <a:pt x="2869902" y="639989"/>
                  <a:pt x="2856551" y="627851"/>
                </a:cubicBezTo>
                <a:cubicBezTo>
                  <a:pt x="2854123" y="625424"/>
                  <a:pt x="2851089" y="624210"/>
                  <a:pt x="2846234" y="619962"/>
                </a:cubicBezTo>
                <a:cubicBezTo>
                  <a:pt x="2846234" y="615714"/>
                  <a:pt x="2845627" y="609645"/>
                  <a:pt x="2846234" y="603576"/>
                </a:cubicBezTo>
                <a:cubicBezTo>
                  <a:pt x="2853516" y="542283"/>
                  <a:pt x="2852909" y="543496"/>
                  <a:pt x="2911776" y="572019"/>
                </a:cubicBezTo>
                <a:cubicBezTo>
                  <a:pt x="2926341" y="579302"/>
                  <a:pt x="2946974" y="581122"/>
                  <a:pt x="2963360" y="578088"/>
                </a:cubicBezTo>
                <a:cubicBezTo>
                  <a:pt x="3015550" y="569592"/>
                  <a:pt x="3039825" y="598115"/>
                  <a:pt x="3054390" y="641202"/>
                </a:cubicBezTo>
                <a:cubicBezTo>
                  <a:pt x="3000378" y="638168"/>
                  <a:pt x="2988848" y="650305"/>
                  <a:pt x="3001592" y="697034"/>
                </a:cubicBezTo>
                <a:cubicBezTo>
                  <a:pt x="3025867" y="691572"/>
                  <a:pt x="3049535" y="685504"/>
                  <a:pt x="3073810" y="680042"/>
                </a:cubicBezTo>
                <a:cubicBezTo>
                  <a:pt x="3068348" y="668511"/>
                  <a:pt x="3061672" y="655767"/>
                  <a:pt x="3054997" y="643023"/>
                </a:cubicBezTo>
                <a:close/>
                <a:moveTo>
                  <a:pt x="5208168" y="1260209"/>
                </a:moveTo>
                <a:cubicBezTo>
                  <a:pt x="5234264" y="1262636"/>
                  <a:pt x="5253077" y="1264457"/>
                  <a:pt x="5277352" y="1266884"/>
                </a:cubicBezTo>
                <a:cubicBezTo>
                  <a:pt x="5305267" y="1217728"/>
                  <a:pt x="5336218" y="1245644"/>
                  <a:pt x="5369596" y="1282056"/>
                </a:cubicBezTo>
                <a:cubicBezTo>
                  <a:pt x="5331970" y="1200129"/>
                  <a:pt x="5423607" y="1245037"/>
                  <a:pt x="5435744" y="1198308"/>
                </a:cubicBezTo>
                <a:cubicBezTo>
                  <a:pt x="5407222" y="1182530"/>
                  <a:pt x="5376271" y="1166751"/>
                  <a:pt x="5347141" y="1147331"/>
                </a:cubicBezTo>
                <a:cubicBezTo>
                  <a:pt x="5336825" y="1140049"/>
                  <a:pt x="5331363" y="1124877"/>
                  <a:pt x="5324081" y="1113346"/>
                </a:cubicBezTo>
                <a:cubicBezTo>
                  <a:pt x="5336218" y="1110312"/>
                  <a:pt x="5348355" y="1107278"/>
                  <a:pt x="5360493" y="1104850"/>
                </a:cubicBezTo>
                <a:cubicBezTo>
                  <a:pt x="5365348" y="1104243"/>
                  <a:pt x="5371416" y="1106064"/>
                  <a:pt x="5377485" y="1106671"/>
                </a:cubicBezTo>
                <a:cubicBezTo>
                  <a:pt x="5378699" y="1047804"/>
                  <a:pt x="5374451" y="991366"/>
                  <a:pt x="5429676" y="959202"/>
                </a:cubicBezTo>
                <a:cubicBezTo>
                  <a:pt x="5515244" y="1012606"/>
                  <a:pt x="5578966" y="924610"/>
                  <a:pt x="5657251" y="927644"/>
                </a:cubicBezTo>
                <a:cubicBezTo>
                  <a:pt x="5642687" y="913686"/>
                  <a:pt x="5627515" y="909438"/>
                  <a:pt x="5611736" y="905797"/>
                </a:cubicBezTo>
                <a:cubicBezTo>
                  <a:pt x="5598385" y="902763"/>
                  <a:pt x="5583820" y="902763"/>
                  <a:pt x="5570469" y="898515"/>
                </a:cubicBezTo>
                <a:cubicBezTo>
                  <a:pt x="5540126" y="888198"/>
                  <a:pt x="5509782" y="876667"/>
                  <a:pt x="5480046" y="863316"/>
                </a:cubicBezTo>
                <a:cubicBezTo>
                  <a:pt x="5436351" y="842683"/>
                  <a:pt x="5426034" y="882129"/>
                  <a:pt x="5404794" y="902763"/>
                </a:cubicBezTo>
                <a:cubicBezTo>
                  <a:pt x="5401760" y="905797"/>
                  <a:pt x="5396298" y="907618"/>
                  <a:pt x="5391443" y="908225"/>
                </a:cubicBezTo>
                <a:cubicBezTo>
                  <a:pt x="5331970" y="920362"/>
                  <a:pt x="5273710" y="947671"/>
                  <a:pt x="5213630" y="902156"/>
                </a:cubicBezTo>
                <a:cubicBezTo>
                  <a:pt x="5196638" y="889412"/>
                  <a:pt x="5166295" y="893053"/>
                  <a:pt x="5142020" y="893053"/>
                </a:cubicBezTo>
                <a:cubicBezTo>
                  <a:pt x="5121386" y="892446"/>
                  <a:pt x="5100146" y="896694"/>
                  <a:pt x="5083760" y="898515"/>
                </a:cubicBezTo>
                <a:cubicBezTo>
                  <a:pt x="5088008" y="927644"/>
                  <a:pt x="5092863" y="959202"/>
                  <a:pt x="5097111" y="985904"/>
                </a:cubicBezTo>
                <a:cubicBezTo>
                  <a:pt x="5111676" y="987118"/>
                  <a:pt x="5137165" y="988938"/>
                  <a:pt x="5173577" y="991973"/>
                </a:cubicBezTo>
                <a:cubicBezTo>
                  <a:pt x="5185714" y="981049"/>
                  <a:pt x="5208168" y="961022"/>
                  <a:pt x="5231836" y="939175"/>
                </a:cubicBezTo>
                <a:cubicBezTo>
                  <a:pt x="5234264" y="950099"/>
                  <a:pt x="5237298" y="965877"/>
                  <a:pt x="5240333" y="978015"/>
                </a:cubicBezTo>
                <a:cubicBezTo>
                  <a:pt x="5255504" y="982263"/>
                  <a:pt x="5273103" y="986511"/>
                  <a:pt x="5290096" y="991366"/>
                </a:cubicBezTo>
                <a:cubicBezTo>
                  <a:pt x="5289489" y="995007"/>
                  <a:pt x="5288882" y="998041"/>
                  <a:pt x="5288275" y="1001683"/>
                </a:cubicBezTo>
                <a:cubicBezTo>
                  <a:pt x="5259145" y="1010179"/>
                  <a:pt x="5230016" y="1019282"/>
                  <a:pt x="5197852" y="1028992"/>
                </a:cubicBezTo>
                <a:cubicBezTo>
                  <a:pt x="5206348" y="1034453"/>
                  <a:pt x="5212416" y="1039915"/>
                  <a:pt x="5219092" y="1042950"/>
                </a:cubicBezTo>
                <a:cubicBezTo>
                  <a:pt x="5267035" y="1062369"/>
                  <a:pt x="5288275" y="1095140"/>
                  <a:pt x="5276138" y="1142476"/>
                </a:cubicBezTo>
                <a:cubicBezTo>
                  <a:pt x="5265214" y="1184957"/>
                  <a:pt x="5230623" y="1180102"/>
                  <a:pt x="5195424" y="1177068"/>
                </a:cubicBezTo>
                <a:cubicBezTo>
                  <a:pt x="5183287" y="1175854"/>
                  <a:pt x="5166901" y="1191633"/>
                  <a:pt x="5157192" y="1203770"/>
                </a:cubicBezTo>
                <a:cubicBezTo>
                  <a:pt x="5149909" y="1212873"/>
                  <a:pt x="5149909" y="1227438"/>
                  <a:pt x="5146268" y="1240789"/>
                </a:cubicBezTo>
                <a:cubicBezTo>
                  <a:pt x="5125634" y="1229865"/>
                  <a:pt x="5109856" y="1220762"/>
                  <a:pt x="5093470" y="1212266"/>
                </a:cubicBezTo>
                <a:cubicBezTo>
                  <a:pt x="5114104" y="1244430"/>
                  <a:pt x="5074657" y="1329392"/>
                  <a:pt x="5161440" y="1295407"/>
                </a:cubicBezTo>
                <a:cubicBezTo>
                  <a:pt x="5151730" y="1243216"/>
                  <a:pt x="5159619" y="1230472"/>
                  <a:pt x="5210596" y="1212266"/>
                </a:cubicBezTo>
                <a:cubicBezTo>
                  <a:pt x="5209989" y="1229865"/>
                  <a:pt x="5208775" y="1248071"/>
                  <a:pt x="5208168" y="1260209"/>
                </a:cubicBezTo>
                <a:close/>
                <a:moveTo>
                  <a:pt x="10013358" y="1062369"/>
                </a:moveTo>
                <a:cubicBezTo>
                  <a:pt x="10044308" y="1066618"/>
                  <a:pt x="10068583" y="1072079"/>
                  <a:pt x="10093464" y="1072686"/>
                </a:cubicBezTo>
                <a:cubicBezTo>
                  <a:pt x="10106816" y="1072686"/>
                  <a:pt x="10119560" y="1063583"/>
                  <a:pt x="10132911" y="1058728"/>
                </a:cubicBezTo>
                <a:cubicBezTo>
                  <a:pt x="10121987" y="1050232"/>
                  <a:pt x="10111670" y="1039308"/>
                  <a:pt x="10098926" y="1034453"/>
                </a:cubicBezTo>
                <a:cubicBezTo>
                  <a:pt x="10087396" y="1030205"/>
                  <a:pt x="10068583" y="1027778"/>
                  <a:pt x="10060693" y="1033847"/>
                </a:cubicBezTo>
                <a:cubicBezTo>
                  <a:pt x="10028530" y="1058728"/>
                  <a:pt x="9998186" y="1043556"/>
                  <a:pt x="9966022" y="1036881"/>
                </a:cubicBezTo>
                <a:cubicBezTo>
                  <a:pt x="9905942" y="1024744"/>
                  <a:pt x="9845862" y="1011392"/>
                  <a:pt x="9785175" y="1001683"/>
                </a:cubicBezTo>
                <a:cubicBezTo>
                  <a:pt x="9756045" y="997434"/>
                  <a:pt x="9725095" y="1001076"/>
                  <a:pt x="9695358" y="1000469"/>
                </a:cubicBezTo>
                <a:cubicBezTo>
                  <a:pt x="9675939" y="999862"/>
                  <a:pt x="9655912" y="1000469"/>
                  <a:pt x="9636492" y="997434"/>
                </a:cubicBezTo>
                <a:cubicBezTo>
                  <a:pt x="9583694" y="987724"/>
                  <a:pt x="9531504" y="975587"/>
                  <a:pt x="9478706" y="964663"/>
                </a:cubicBezTo>
                <a:cubicBezTo>
                  <a:pt x="9501767" y="1044163"/>
                  <a:pt x="9501767" y="1046591"/>
                  <a:pt x="9586729" y="1050232"/>
                </a:cubicBezTo>
                <a:cubicBezTo>
                  <a:pt x="9623141" y="1051446"/>
                  <a:pt x="9643168" y="1062976"/>
                  <a:pt x="9657125" y="1095747"/>
                </a:cubicBezTo>
                <a:cubicBezTo>
                  <a:pt x="9672297" y="1132159"/>
                  <a:pt x="9693537" y="1126091"/>
                  <a:pt x="9717205" y="1100602"/>
                </a:cubicBezTo>
                <a:cubicBezTo>
                  <a:pt x="9729343" y="1087251"/>
                  <a:pt x="9745729" y="1078148"/>
                  <a:pt x="9760293" y="1067224"/>
                </a:cubicBezTo>
                <a:cubicBezTo>
                  <a:pt x="9764541" y="1072079"/>
                  <a:pt x="9768183" y="1076934"/>
                  <a:pt x="9772430" y="1081789"/>
                </a:cubicBezTo>
                <a:cubicBezTo>
                  <a:pt x="9753618" y="1102423"/>
                  <a:pt x="9735411" y="1123663"/>
                  <a:pt x="9716599" y="1144297"/>
                </a:cubicBezTo>
                <a:cubicBezTo>
                  <a:pt x="9717205" y="1149759"/>
                  <a:pt x="9717812" y="1155220"/>
                  <a:pt x="9718420" y="1160682"/>
                </a:cubicBezTo>
                <a:cubicBezTo>
                  <a:pt x="9740873" y="1160682"/>
                  <a:pt x="9763327" y="1161289"/>
                  <a:pt x="9785175" y="1160682"/>
                </a:cubicBezTo>
                <a:cubicBezTo>
                  <a:pt x="9806416" y="1160075"/>
                  <a:pt x="9827656" y="1160682"/>
                  <a:pt x="9848289" y="1156434"/>
                </a:cubicBezTo>
                <a:cubicBezTo>
                  <a:pt x="9864068" y="1153400"/>
                  <a:pt x="9879847" y="1144904"/>
                  <a:pt x="9893804" y="1136407"/>
                </a:cubicBezTo>
                <a:cubicBezTo>
                  <a:pt x="9912618" y="1125484"/>
                  <a:pt x="9933251" y="1099995"/>
                  <a:pt x="9947209" y="1103637"/>
                </a:cubicBezTo>
                <a:cubicBezTo>
                  <a:pt x="9987262" y="1112740"/>
                  <a:pt x="10002434" y="1093927"/>
                  <a:pt x="10013358" y="1062369"/>
                </a:cubicBezTo>
                <a:close/>
                <a:moveTo>
                  <a:pt x="9836152" y="1922910"/>
                </a:moveTo>
                <a:cubicBezTo>
                  <a:pt x="9921721" y="1939902"/>
                  <a:pt x="9853144" y="1851299"/>
                  <a:pt x="9903515" y="1843410"/>
                </a:cubicBezTo>
                <a:cubicBezTo>
                  <a:pt x="9811877" y="1820349"/>
                  <a:pt x="9725702" y="1795467"/>
                  <a:pt x="9638919" y="1777261"/>
                </a:cubicBezTo>
                <a:cubicBezTo>
                  <a:pt x="9562454" y="1761483"/>
                  <a:pt x="9561240" y="1765124"/>
                  <a:pt x="9581267" y="1844624"/>
                </a:cubicBezTo>
                <a:cubicBezTo>
                  <a:pt x="9583087" y="1852513"/>
                  <a:pt x="9584301" y="1859795"/>
                  <a:pt x="9584301" y="1861009"/>
                </a:cubicBezTo>
                <a:cubicBezTo>
                  <a:pt x="9551531" y="1884070"/>
                  <a:pt x="9522401" y="1904097"/>
                  <a:pt x="9493878" y="1924123"/>
                </a:cubicBezTo>
                <a:cubicBezTo>
                  <a:pt x="9493878" y="1930192"/>
                  <a:pt x="9494485" y="1936868"/>
                  <a:pt x="9494485" y="1942936"/>
                </a:cubicBezTo>
                <a:cubicBezTo>
                  <a:pt x="9510870" y="1946578"/>
                  <a:pt x="9526648" y="1951433"/>
                  <a:pt x="9543034" y="1953253"/>
                </a:cubicBezTo>
                <a:cubicBezTo>
                  <a:pt x="9565488" y="1955681"/>
                  <a:pt x="9590977" y="1949612"/>
                  <a:pt x="9610397" y="1958715"/>
                </a:cubicBezTo>
                <a:cubicBezTo>
                  <a:pt x="9671083" y="1987238"/>
                  <a:pt x="9686255" y="1984204"/>
                  <a:pt x="9717205" y="1926551"/>
                </a:cubicBezTo>
                <a:cubicBezTo>
                  <a:pt x="9722667" y="1915627"/>
                  <a:pt x="9726308" y="1903490"/>
                  <a:pt x="9731770" y="1888925"/>
                </a:cubicBezTo>
                <a:cubicBezTo>
                  <a:pt x="9749976" y="1893173"/>
                  <a:pt x="9765148" y="1896814"/>
                  <a:pt x="9780927" y="1900456"/>
                </a:cubicBezTo>
                <a:cubicBezTo>
                  <a:pt x="9776072" y="1930192"/>
                  <a:pt x="9771824" y="1955074"/>
                  <a:pt x="9765755" y="1989058"/>
                </a:cubicBezTo>
                <a:cubicBezTo>
                  <a:pt x="9800954" y="1981169"/>
                  <a:pt x="9827049" y="1975101"/>
                  <a:pt x="9857392" y="1968425"/>
                </a:cubicBezTo>
                <a:cubicBezTo>
                  <a:pt x="9848896" y="1950219"/>
                  <a:pt x="9843434" y="1938688"/>
                  <a:pt x="9836152" y="1922910"/>
                </a:cubicBezTo>
                <a:close/>
                <a:moveTo>
                  <a:pt x="10537085" y="1820349"/>
                </a:moveTo>
                <a:cubicBezTo>
                  <a:pt x="10558326" y="1823383"/>
                  <a:pt x="10578959" y="1823383"/>
                  <a:pt x="10597166" y="1830059"/>
                </a:cubicBezTo>
                <a:cubicBezTo>
                  <a:pt x="10614158" y="1836127"/>
                  <a:pt x="10628723" y="1849479"/>
                  <a:pt x="10643895" y="1860402"/>
                </a:cubicBezTo>
                <a:cubicBezTo>
                  <a:pt x="10660887" y="1872540"/>
                  <a:pt x="10676059" y="1888925"/>
                  <a:pt x="10694871" y="1897421"/>
                </a:cubicBezTo>
                <a:cubicBezTo>
                  <a:pt x="10710651" y="1905311"/>
                  <a:pt x="10730070" y="1905311"/>
                  <a:pt x="10748276" y="1908345"/>
                </a:cubicBezTo>
                <a:cubicBezTo>
                  <a:pt x="10749490" y="1891959"/>
                  <a:pt x="10757986" y="1869505"/>
                  <a:pt x="10750097" y="1859795"/>
                </a:cubicBezTo>
                <a:cubicBezTo>
                  <a:pt x="10730070" y="1833700"/>
                  <a:pt x="10704582" y="1810639"/>
                  <a:pt x="10665742" y="1835521"/>
                </a:cubicBezTo>
                <a:cubicBezTo>
                  <a:pt x="10653605" y="1842803"/>
                  <a:pt x="10636005" y="1840982"/>
                  <a:pt x="10620227" y="1843410"/>
                </a:cubicBezTo>
                <a:cubicBezTo>
                  <a:pt x="10616586" y="1805784"/>
                  <a:pt x="10613551" y="1774834"/>
                  <a:pt x="10610517" y="1739028"/>
                </a:cubicBezTo>
                <a:cubicBezTo>
                  <a:pt x="10585635" y="1749345"/>
                  <a:pt x="10571071" y="1755414"/>
                  <a:pt x="10554078" y="1762089"/>
                </a:cubicBezTo>
                <a:cubicBezTo>
                  <a:pt x="10538906" y="1705044"/>
                  <a:pt x="10603841" y="1738422"/>
                  <a:pt x="10609910" y="1708078"/>
                </a:cubicBezTo>
                <a:cubicBezTo>
                  <a:pt x="10565609" y="1647391"/>
                  <a:pt x="10524948" y="1637681"/>
                  <a:pt x="10391437" y="1656494"/>
                </a:cubicBezTo>
                <a:cubicBezTo>
                  <a:pt x="10378693" y="1692906"/>
                  <a:pt x="10403574" y="1729925"/>
                  <a:pt x="10427242" y="1728105"/>
                </a:cubicBezTo>
                <a:cubicBezTo>
                  <a:pt x="10501281" y="1723857"/>
                  <a:pt x="10509776" y="1783330"/>
                  <a:pt x="10537085" y="1820349"/>
                </a:cubicBezTo>
                <a:close/>
                <a:moveTo>
                  <a:pt x="574116" y="1041129"/>
                </a:moveTo>
                <a:cubicBezTo>
                  <a:pt x="557124" y="1042343"/>
                  <a:pt x="529208" y="1048411"/>
                  <a:pt x="502505" y="1045377"/>
                </a:cubicBezTo>
                <a:cubicBezTo>
                  <a:pt x="458811" y="1040522"/>
                  <a:pt x="444853" y="1057514"/>
                  <a:pt x="452135" y="1098175"/>
                </a:cubicBezTo>
                <a:cubicBezTo>
                  <a:pt x="452742" y="1103030"/>
                  <a:pt x="450315" y="1111526"/>
                  <a:pt x="447280" y="1112740"/>
                </a:cubicBezTo>
                <a:cubicBezTo>
                  <a:pt x="401158" y="1129125"/>
                  <a:pt x="421792" y="1168572"/>
                  <a:pt x="435750" y="1181923"/>
                </a:cubicBezTo>
                <a:cubicBezTo>
                  <a:pt x="459418" y="1204984"/>
                  <a:pt x="477017" y="1254747"/>
                  <a:pt x="527387" y="1229258"/>
                </a:cubicBezTo>
                <a:cubicBezTo>
                  <a:pt x="568047" y="1208625"/>
                  <a:pt x="614776" y="1228652"/>
                  <a:pt x="621452" y="1272346"/>
                </a:cubicBezTo>
                <a:cubicBezTo>
                  <a:pt x="626913" y="1308151"/>
                  <a:pt x="649974" y="1311793"/>
                  <a:pt x="668181" y="1292373"/>
                </a:cubicBezTo>
                <a:cubicBezTo>
                  <a:pt x="683959" y="1276594"/>
                  <a:pt x="690635" y="1248071"/>
                  <a:pt x="692455" y="1224403"/>
                </a:cubicBezTo>
                <a:cubicBezTo>
                  <a:pt x="693062" y="1214087"/>
                  <a:pt x="673642" y="1198308"/>
                  <a:pt x="660291" y="1192239"/>
                </a:cubicBezTo>
                <a:cubicBezTo>
                  <a:pt x="640265" y="1183136"/>
                  <a:pt x="612955" y="1185564"/>
                  <a:pt x="595963" y="1172820"/>
                </a:cubicBezTo>
                <a:cubicBezTo>
                  <a:pt x="569868" y="1154007"/>
                  <a:pt x="541345" y="1129732"/>
                  <a:pt x="531028" y="1101209"/>
                </a:cubicBezTo>
                <a:cubicBezTo>
                  <a:pt x="524959" y="1087251"/>
                  <a:pt x="560158" y="1059335"/>
                  <a:pt x="574116" y="1041129"/>
                </a:cubicBezTo>
                <a:close/>
                <a:moveTo>
                  <a:pt x="4951463" y="958595"/>
                </a:moveTo>
                <a:cubicBezTo>
                  <a:pt x="4955104" y="924610"/>
                  <a:pt x="4947215" y="916114"/>
                  <a:pt x="4913230" y="904583"/>
                </a:cubicBezTo>
                <a:cubicBezTo>
                  <a:pt x="4878638" y="893053"/>
                  <a:pt x="4857398" y="874240"/>
                  <a:pt x="4821593" y="902156"/>
                </a:cubicBezTo>
                <a:cubicBezTo>
                  <a:pt x="4813097" y="908832"/>
                  <a:pt x="4780326" y="884557"/>
                  <a:pt x="4757872" y="876061"/>
                </a:cubicBezTo>
                <a:cubicBezTo>
                  <a:pt x="4754837" y="874847"/>
                  <a:pt x="4749982" y="879095"/>
                  <a:pt x="4745127" y="881522"/>
                </a:cubicBezTo>
                <a:cubicBezTo>
                  <a:pt x="4753016" y="888805"/>
                  <a:pt x="4759692" y="894874"/>
                  <a:pt x="4762727" y="897301"/>
                </a:cubicBezTo>
                <a:cubicBezTo>
                  <a:pt x="4725101" y="941602"/>
                  <a:pt x="4651063" y="887591"/>
                  <a:pt x="4624361" y="958595"/>
                </a:cubicBezTo>
                <a:cubicBezTo>
                  <a:pt x="4682013" y="965877"/>
                  <a:pt x="4744521" y="1038095"/>
                  <a:pt x="4796711" y="944637"/>
                </a:cubicBezTo>
                <a:cubicBezTo>
                  <a:pt x="4794284" y="968305"/>
                  <a:pt x="4791856" y="991973"/>
                  <a:pt x="4788822" y="1021709"/>
                </a:cubicBezTo>
                <a:cubicBezTo>
                  <a:pt x="4826448" y="1025957"/>
                  <a:pt x="4876211" y="1032026"/>
                  <a:pt x="4938719" y="1039308"/>
                </a:cubicBezTo>
                <a:cubicBezTo>
                  <a:pt x="4899879" y="1000469"/>
                  <a:pt x="4882280" y="967091"/>
                  <a:pt x="4922940" y="928251"/>
                </a:cubicBezTo>
                <a:cubicBezTo>
                  <a:pt x="4932043" y="937961"/>
                  <a:pt x="4940539" y="947064"/>
                  <a:pt x="4951463" y="958595"/>
                </a:cubicBezTo>
                <a:close/>
                <a:moveTo>
                  <a:pt x="10050377" y="1939295"/>
                </a:moveTo>
                <a:cubicBezTo>
                  <a:pt x="10063121" y="1941723"/>
                  <a:pt x="10087396" y="1939902"/>
                  <a:pt x="10090430" y="1947185"/>
                </a:cubicBezTo>
                <a:cubicBezTo>
                  <a:pt x="10109850" y="1997555"/>
                  <a:pt x="10154758" y="1973887"/>
                  <a:pt x="10186922" y="1983597"/>
                </a:cubicBezTo>
                <a:cubicBezTo>
                  <a:pt x="10202701" y="1987845"/>
                  <a:pt x="10219693" y="1988452"/>
                  <a:pt x="10236078" y="1988452"/>
                </a:cubicBezTo>
                <a:cubicBezTo>
                  <a:pt x="10257319" y="1987845"/>
                  <a:pt x="10279166" y="1984810"/>
                  <a:pt x="10311937" y="1981169"/>
                </a:cubicBezTo>
                <a:cubicBezTo>
                  <a:pt x="10273097" y="1960536"/>
                  <a:pt x="10250643" y="1947791"/>
                  <a:pt x="10227582" y="1937475"/>
                </a:cubicBezTo>
                <a:cubicBezTo>
                  <a:pt x="10213625" y="1930799"/>
                  <a:pt x="10197846" y="1928372"/>
                  <a:pt x="10183888" y="1922303"/>
                </a:cubicBezTo>
                <a:cubicBezTo>
                  <a:pt x="10166895" y="1915020"/>
                  <a:pt x="10150510" y="1906524"/>
                  <a:pt x="10133517" y="1898635"/>
                </a:cubicBezTo>
                <a:cubicBezTo>
                  <a:pt x="10149297" y="1887105"/>
                  <a:pt x="10163861" y="1872540"/>
                  <a:pt x="10180854" y="1864043"/>
                </a:cubicBezTo>
                <a:cubicBezTo>
                  <a:pt x="10194204" y="1857368"/>
                  <a:pt x="10211197" y="1859189"/>
                  <a:pt x="10237899" y="1855547"/>
                </a:cubicBezTo>
                <a:cubicBezTo>
                  <a:pt x="10169930" y="1836127"/>
                  <a:pt x="10115919" y="1820956"/>
                  <a:pt x="10061907" y="1805177"/>
                </a:cubicBezTo>
                <a:cubicBezTo>
                  <a:pt x="10072831" y="1816101"/>
                  <a:pt x="10084361" y="1827024"/>
                  <a:pt x="10095285" y="1837948"/>
                </a:cubicBezTo>
                <a:cubicBezTo>
                  <a:pt x="10077079" y="1848872"/>
                  <a:pt x="10058873" y="1859795"/>
                  <a:pt x="10041274" y="1870719"/>
                </a:cubicBezTo>
                <a:cubicBezTo>
                  <a:pt x="10035812" y="1863437"/>
                  <a:pt x="10030350" y="1855547"/>
                  <a:pt x="10024888" y="1848265"/>
                </a:cubicBezTo>
                <a:cubicBezTo>
                  <a:pt x="10031564" y="1876181"/>
                  <a:pt x="10040060" y="1905311"/>
                  <a:pt x="10050377" y="1939295"/>
                </a:cubicBezTo>
                <a:close/>
                <a:moveTo>
                  <a:pt x="7841373" y="1916234"/>
                </a:moveTo>
                <a:cubicBezTo>
                  <a:pt x="7838946" y="1900456"/>
                  <a:pt x="7831664" y="1884677"/>
                  <a:pt x="7836518" y="1878002"/>
                </a:cubicBezTo>
                <a:cubicBezTo>
                  <a:pt x="7864435" y="1839162"/>
                  <a:pt x="7832270" y="1828238"/>
                  <a:pt x="7807996" y="1817921"/>
                </a:cubicBezTo>
                <a:cubicBezTo>
                  <a:pt x="7783721" y="1807605"/>
                  <a:pt x="7755805" y="1806391"/>
                  <a:pt x="7731530" y="1797288"/>
                </a:cubicBezTo>
                <a:cubicBezTo>
                  <a:pt x="7664775" y="1773013"/>
                  <a:pt x="7628969" y="1776654"/>
                  <a:pt x="7563427" y="1830059"/>
                </a:cubicBezTo>
                <a:cubicBezTo>
                  <a:pt x="7675091" y="1798502"/>
                  <a:pt x="7738206" y="1912593"/>
                  <a:pt x="7841373" y="1916234"/>
                </a:cubicBezTo>
                <a:close/>
                <a:moveTo>
                  <a:pt x="7252710" y="803236"/>
                </a:moveTo>
                <a:cubicBezTo>
                  <a:pt x="7258779" y="810519"/>
                  <a:pt x="7270310" y="817801"/>
                  <a:pt x="7269703" y="825084"/>
                </a:cubicBezTo>
                <a:cubicBezTo>
                  <a:pt x="7265455" y="905797"/>
                  <a:pt x="7338279" y="937354"/>
                  <a:pt x="7374691" y="991973"/>
                </a:cubicBezTo>
                <a:cubicBezTo>
                  <a:pt x="7381366" y="1001683"/>
                  <a:pt x="7398966" y="1004717"/>
                  <a:pt x="7411710" y="1008965"/>
                </a:cubicBezTo>
                <a:cubicBezTo>
                  <a:pt x="7413531" y="1009572"/>
                  <a:pt x="7422634" y="996221"/>
                  <a:pt x="7422027" y="995614"/>
                </a:cubicBezTo>
                <a:cubicBezTo>
                  <a:pt x="7412317" y="984690"/>
                  <a:pt x="7398359" y="976801"/>
                  <a:pt x="7390469" y="964663"/>
                </a:cubicBezTo>
                <a:cubicBezTo>
                  <a:pt x="7377725" y="945244"/>
                  <a:pt x="7357699" y="922183"/>
                  <a:pt x="7360733" y="903370"/>
                </a:cubicBezTo>
                <a:cubicBezTo>
                  <a:pt x="7367409" y="862709"/>
                  <a:pt x="7367409" y="836007"/>
                  <a:pt x="7301260" y="842683"/>
                </a:cubicBezTo>
                <a:cubicBezTo>
                  <a:pt x="7324321" y="828118"/>
                  <a:pt x="7335244" y="821442"/>
                  <a:pt x="7345562" y="814767"/>
                </a:cubicBezTo>
                <a:cubicBezTo>
                  <a:pt x="7316432" y="757721"/>
                  <a:pt x="7303081" y="755901"/>
                  <a:pt x="7252710" y="803236"/>
                </a:cubicBezTo>
                <a:close/>
                <a:moveTo>
                  <a:pt x="7247248" y="1802143"/>
                </a:moveTo>
                <a:cubicBezTo>
                  <a:pt x="7330390" y="1881643"/>
                  <a:pt x="7409890" y="1826418"/>
                  <a:pt x="7486962" y="1822776"/>
                </a:cubicBezTo>
                <a:cubicBezTo>
                  <a:pt x="7440840" y="1810639"/>
                  <a:pt x="7437805" y="1805177"/>
                  <a:pt x="7434771" y="1751166"/>
                </a:cubicBezTo>
                <a:cubicBezTo>
                  <a:pt x="7434164" y="1743277"/>
                  <a:pt x="7417172" y="1728105"/>
                  <a:pt x="7411710" y="1729319"/>
                </a:cubicBezTo>
                <a:cubicBezTo>
                  <a:pt x="7387435" y="1735994"/>
                  <a:pt x="7364981" y="1747525"/>
                  <a:pt x="7330390" y="1762696"/>
                </a:cubicBezTo>
                <a:cubicBezTo>
                  <a:pt x="7346168" y="1783937"/>
                  <a:pt x="7356485" y="1797895"/>
                  <a:pt x="7364374" y="1808212"/>
                </a:cubicBezTo>
                <a:cubicBezTo>
                  <a:pt x="7351630" y="1805784"/>
                  <a:pt x="7327356" y="1798502"/>
                  <a:pt x="7301867" y="1796074"/>
                </a:cubicBezTo>
                <a:cubicBezTo>
                  <a:pt x="7286695" y="1794860"/>
                  <a:pt x="7270916" y="1799715"/>
                  <a:pt x="7247248" y="1802143"/>
                </a:cubicBezTo>
                <a:close/>
                <a:moveTo>
                  <a:pt x="6708349" y="823870"/>
                </a:moveTo>
                <a:cubicBezTo>
                  <a:pt x="6678612" y="911259"/>
                  <a:pt x="6725948" y="947671"/>
                  <a:pt x="6848536" y="930679"/>
                </a:cubicBezTo>
                <a:cubicBezTo>
                  <a:pt x="6851570" y="858461"/>
                  <a:pt x="6851570" y="860282"/>
                  <a:pt x="6782387" y="851786"/>
                </a:cubicBezTo>
                <a:cubicBezTo>
                  <a:pt x="6758112" y="848145"/>
                  <a:pt x="6735051" y="834187"/>
                  <a:pt x="6708349" y="823870"/>
                </a:cubicBezTo>
                <a:close/>
                <a:moveTo>
                  <a:pt x="1785427" y="264337"/>
                </a:moveTo>
                <a:cubicBezTo>
                  <a:pt x="1881919" y="327451"/>
                  <a:pt x="1984480" y="331092"/>
                  <a:pt x="2018464" y="274653"/>
                </a:cubicBezTo>
                <a:cubicBezTo>
                  <a:pt x="1942606" y="264943"/>
                  <a:pt x="1867354" y="207898"/>
                  <a:pt x="1785427" y="264337"/>
                </a:cubicBezTo>
                <a:close/>
                <a:moveTo>
                  <a:pt x="4436838" y="696427"/>
                </a:moveTo>
                <a:cubicBezTo>
                  <a:pt x="4397998" y="753473"/>
                  <a:pt x="4341559" y="760755"/>
                  <a:pt x="4264487" y="765004"/>
                </a:cubicBezTo>
                <a:cubicBezTo>
                  <a:pt x="4291189" y="791099"/>
                  <a:pt x="4305147" y="814160"/>
                  <a:pt x="4325174" y="822049"/>
                </a:cubicBezTo>
                <a:cubicBezTo>
                  <a:pt x="4411349" y="857248"/>
                  <a:pt x="4424700" y="774713"/>
                  <a:pt x="4465361" y="729198"/>
                </a:cubicBezTo>
                <a:cubicBezTo>
                  <a:pt x="4456864" y="719488"/>
                  <a:pt x="4447761" y="709172"/>
                  <a:pt x="4436838" y="696427"/>
                </a:cubicBezTo>
                <a:close/>
                <a:moveTo>
                  <a:pt x="1035943" y="1528445"/>
                </a:moveTo>
                <a:cubicBezTo>
                  <a:pt x="1048081" y="1526624"/>
                  <a:pt x="1072962" y="1522376"/>
                  <a:pt x="1091168" y="1519342"/>
                </a:cubicBezTo>
                <a:cubicBezTo>
                  <a:pt x="1107554" y="1489605"/>
                  <a:pt x="1122726" y="1462296"/>
                  <a:pt x="1144573" y="1422243"/>
                </a:cubicBezTo>
                <a:cubicBezTo>
                  <a:pt x="1122119" y="1422243"/>
                  <a:pt x="1102092" y="1416781"/>
                  <a:pt x="1086920" y="1423457"/>
                </a:cubicBezTo>
                <a:cubicBezTo>
                  <a:pt x="1039584" y="1443483"/>
                  <a:pt x="993462" y="1468365"/>
                  <a:pt x="955836" y="1487178"/>
                </a:cubicBezTo>
                <a:cubicBezTo>
                  <a:pt x="973436" y="1495674"/>
                  <a:pt x="998317" y="1509025"/>
                  <a:pt x="1035943" y="1528445"/>
                </a:cubicBezTo>
                <a:close/>
                <a:moveTo>
                  <a:pt x="10322861" y="1061763"/>
                </a:moveTo>
                <a:cubicBezTo>
                  <a:pt x="10305262" y="1034453"/>
                  <a:pt x="10290090" y="1005324"/>
                  <a:pt x="10269456" y="980442"/>
                </a:cubicBezTo>
                <a:cubicBezTo>
                  <a:pt x="10260960" y="969518"/>
                  <a:pt x="10231224" y="959808"/>
                  <a:pt x="10229403" y="962236"/>
                </a:cubicBezTo>
                <a:cubicBezTo>
                  <a:pt x="10213625" y="985904"/>
                  <a:pt x="10185101" y="1022316"/>
                  <a:pt x="10192384" y="1034453"/>
                </a:cubicBezTo>
                <a:cubicBezTo>
                  <a:pt x="10206342" y="1056908"/>
                  <a:pt x="10241540" y="1068438"/>
                  <a:pt x="10270670" y="1078148"/>
                </a:cubicBezTo>
                <a:cubicBezTo>
                  <a:pt x="10282808" y="1081789"/>
                  <a:pt x="10299800" y="1069045"/>
                  <a:pt x="10322861" y="1061763"/>
                </a:cubicBezTo>
                <a:close/>
                <a:moveTo>
                  <a:pt x="1221645" y="1492640"/>
                </a:moveTo>
                <a:cubicBezTo>
                  <a:pt x="1260485" y="1501136"/>
                  <a:pt x="1289008" y="1519949"/>
                  <a:pt x="1320565" y="1480502"/>
                </a:cubicBezTo>
                <a:cubicBezTo>
                  <a:pt x="1343626" y="1451979"/>
                  <a:pt x="1382465" y="1436201"/>
                  <a:pt x="1412809" y="1413140"/>
                </a:cubicBezTo>
                <a:cubicBezTo>
                  <a:pt x="1418878" y="1408892"/>
                  <a:pt x="1422519" y="1396754"/>
                  <a:pt x="1421912" y="1388865"/>
                </a:cubicBezTo>
                <a:cubicBezTo>
                  <a:pt x="1421305" y="1382796"/>
                  <a:pt x="1410988" y="1371873"/>
                  <a:pt x="1406740" y="1372479"/>
                </a:cubicBezTo>
                <a:cubicBezTo>
                  <a:pt x="1388534" y="1374907"/>
                  <a:pt x="1367901" y="1377334"/>
                  <a:pt x="1353336" y="1387044"/>
                </a:cubicBezTo>
                <a:cubicBezTo>
                  <a:pt x="1310855" y="1419208"/>
                  <a:pt x="1270195" y="1453800"/>
                  <a:pt x="1221645" y="1492640"/>
                </a:cubicBezTo>
                <a:close/>
                <a:moveTo>
                  <a:pt x="6379426" y="718275"/>
                </a:moveTo>
                <a:cubicBezTo>
                  <a:pt x="6401273" y="724343"/>
                  <a:pt x="6413410" y="727378"/>
                  <a:pt x="6424334" y="731626"/>
                </a:cubicBezTo>
                <a:cubicBezTo>
                  <a:pt x="6448609" y="741336"/>
                  <a:pt x="6477739" y="746191"/>
                  <a:pt x="6494731" y="763183"/>
                </a:cubicBezTo>
                <a:cubicBezTo>
                  <a:pt x="6523254" y="790492"/>
                  <a:pt x="6540853" y="785637"/>
                  <a:pt x="6564521" y="757114"/>
                </a:cubicBezTo>
                <a:cubicBezTo>
                  <a:pt x="6545101" y="746191"/>
                  <a:pt x="6528715" y="737088"/>
                  <a:pt x="6522040" y="733446"/>
                </a:cubicBezTo>
                <a:cubicBezTo>
                  <a:pt x="6526895" y="707958"/>
                  <a:pt x="6537818" y="686717"/>
                  <a:pt x="6531750" y="673973"/>
                </a:cubicBezTo>
                <a:cubicBezTo>
                  <a:pt x="6516578" y="644237"/>
                  <a:pt x="6502014" y="666691"/>
                  <a:pt x="6483808" y="677614"/>
                </a:cubicBezTo>
                <a:cubicBezTo>
                  <a:pt x="6456498" y="695214"/>
                  <a:pt x="6423121" y="702496"/>
                  <a:pt x="6379426" y="718275"/>
                </a:cubicBezTo>
                <a:close/>
                <a:moveTo>
                  <a:pt x="4668662" y="1178281"/>
                </a:moveTo>
                <a:cubicBezTo>
                  <a:pt x="4668055" y="1181923"/>
                  <a:pt x="4666841" y="1184957"/>
                  <a:pt x="4666234" y="1188598"/>
                </a:cubicBezTo>
                <a:cubicBezTo>
                  <a:pt x="4730563" y="1177068"/>
                  <a:pt x="4795497" y="1166144"/>
                  <a:pt x="4864074" y="1154007"/>
                </a:cubicBezTo>
                <a:cubicBezTo>
                  <a:pt x="4864074" y="1147938"/>
                  <a:pt x="4864074" y="1138835"/>
                  <a:pt x="4864074" y="1129125"/>
                </a:cubicBezTo>
                <a:cubicBezTo>
                  <a:pt x="4863467" y="1116381"/>
                  <a:pt x="4862860" y="1103030"/>
                  <a:pt x="4862253" y="1090285"/>
                </a:cubicBezTo>
                <a:cubicBezTo>
                  <a:pt x="4848295" y="1093927"/>
                  <a:pt x="4833123" y="1095140"/>
                  <a:pt x="4820379" y="1101816"/>
                </a:cubicBezTo>
                <a:cubicBezTo>
                  <a:pt x="4769402" y="1126091"/>
                  <a:pt x="4719032" y="1152186"/>
                  <a:pt x="4668662" y="1178281"/>
                </a:cubicBezTo>
                <a:close/>
                <a:moveTo>
                  <a:pt x="7292157" y="1613407"/>
                </a:moveTo>
                <a:cubicBezTo>
                  <a:pt x="7255745" y="1582456"/>
                  <a:pt x="7219939" y="1551506"/>
                  <a:pt x="7183527" y="1520556"/>
                </a:cubicBezTo>
                <a:cubicBezTo>
                  <a:pt x="7162287" y="1598842"/>
                  <a:pt x="7200520" y="1641323"/>
                  <a:pt x="7292157" y="1613407"/>
                </a:cubicBezTo>
                <a:close/>
                <a:moveTo>
                  <a:pt x="4403460" y="1044770"/>
                </a:moveTo>
                <a:cubicBezTo>
                  <a:pt x="4399819" y="1029598"/>
                  <a:pt x="4393143" y="1015034"/>
                  <a:pt x="4393143" y="999862"/>
                </a:cubicBezTo>
                <a:cubicBezTo>
                  <a:pt x="4393750" y="942209"/>
                  <a:pt x="4394357" y="942209"/>
                  <a:pt x="4337311" y="962236"/>
                </a:cubicBezTo>
                <a:cubicBezTo>
                  <a:pt x="4326995" y="965877"/>
                  <a:pt x="4316071" y="969518"/>
                  <a:pt x="4306361" y="973160"/>
                </a:cubicBezTo>
                <a:cubicBezTo>
                  <a:pt x="4317285" y="990759"/>
                  <a:pt x="4326388" y="1005931"/>
                  <a:pt x="4328815" y="1009572"/>
                </a:cubicBezTo>
                <a:cubicBezTo>
                  <a:pt x="4359159" y="1024137"/>
                  <a:pt x="4377971" y="1033240"/>
                  <a:pt x="4403460" y="1044770"/>
                </a:cubicBezTo>
                <a:close/>
                <a:moveTo>
                  <a:pt x="2220552" y="600542"/>
                </a:moveTo>
                <a:cubicBezTo>
                  <a:pt x="2214483" y="510725"/>
                  <a:pt x="2146514" y="501016"/>
                  <a:pt x="2080972" y="522256"/>
                </a:cubicBezTo>
                <a:cubicBezTo>
                  <a:pt x="2125273" y="546531"/>
                  <a:pt x="2168968" y="571412"/>
                  <a:pt x="2220552" y="600542"/>
                </a:cubicBezTo>
                <a:close/>
                <a:moveTo>
                  <a:pt x="4692937" y="579302"/>
                </a:moveTo>
                <a:cubicBezTo>
                  <a:pt x="4740272" y="602363"/>
                  <a:pt x="4751196" y="658195"/>
                  <a:pt x="4814310" y="645450"/>
                </a:cubicBezTo>
                <a:cubicBezTo>
                  <a:pt x="4800353" y="615714"/>
                  <a:pt x="4788215" y="589618"/>
                  <a:pt x="4776685" y="564130"/>
                </a:cubicBezTo>
                <a:cubicBezTo>
                  <a:pt x="4751803" y="568985"/>
                  <a:pt x="4729956" y="572626"/>
                  <a:pt x="4692937" y="579302"/>
                </a:cubicBezTo>
                <a:close/>
                <a:moveTo>
                  <a:pt x="9260233" y="1120629"/>
                </a:moveTo>
                <a:cubicBezTo>
                  <a:pt x="9260840" y="1127304"/>
                  <a:pt x="9260840" y="1134587"/>
                  <a:pt x="9261447" y="1141262"/>
                </a:cubicBezTo>
                <a:cubicBezTo>
                  <a:pt x="9295431" y="1147331"/>
                  <a:pt x="9328809" y="1155827"/>
                  <a:pt x="9362794" y="1158862"/>
                </a:cubicBezTo>
                <a:cubicBezTo>
                  <a:pt x="9371290" y="1159468"/>
                  <a:pt x="9384034" y="1147331"/>
                  <a:pt x="9389496" y="1138228"/>
                </a:cubicBezTo>
                <a:cubicBezTo>
                  <a:pt x="9391317" y="1135194"/>
                  <a:pt x="9379180" y="1115774"/>
                  <a:pt x="9373111" y="1115774"/>
                </a:cubicBezTo>
                <a:cubicBezTo>
                  <a:pt x="9335485" y="1115167"/>
                  <a:pt x="9297859" y="1118201"/>
                  <a:pt x="9260233" y="1120629"/>
                </a:cubicBezTo>
                <a:close/>
                <a:moveTo>
                  <a:pt x="8837245" y="1587311"/>
                </a:moveTo>
                <a:cubicBezTo>
                  <a:pt x="8840280" y="1656494"/>
                  <a:pt x="8891863" y="1647391"/>
                  <a:pt x="8934344" y="1656494"/>
                </a:cubicBezTo>
                <a:cubicBezTo>
                  <a:pt x="8920387" y="1603090"/>
                  <a:pt x="8893684" y="1583670"/>
                  <a:pt x="8837245" y="1587311"/>
                </a:cubicBezTo>
                <a:close/>
                <a:moveTo>
                  <a:pt x="4399819" y="1157041"/>
                </a:moveTo>
                <a:cubicBezTo>
                  <a:pt x="4450796" y="1162503"/>
                  <a:pt x="4492670" y="1167358"/>
                  <a:pt x="4535151" y="1172213"/>
                </a:cubicBezTo>
                <a:cubicBezTo>
                  <a:pt x="4519372" y="1143690"/>
                  <a:pt x="4499952" y="1110919"/>
                  <a:pt x="4477498" y="1109705"/>
                </a:cubicBezTo>
                <a:cubicBezTo>
                  <a:pt x="4455044" y="1107885"/>
                  <a:pt x="4430769" y="1137014"/>
                  <a:pt x="4399819" y="1157041"/>
                </a:cubicBezTo>
                <a:close/>
                <a:moveTo>
                  <a:pt x="5033390" y="902763"/>
                </a:moveTo>
                <a:cubicBezTo>
                  <a:pt x="5028535" y="899122"/>
                  <a:pt x="5024287" y="895480"/>
                  <a:pt x="5019432" y="891839"/>
                </a:cubicBezTo>
                <a:cubicBezTo>
                  <a:pt x="5001833" y="908832"/>
                  <a:pt x="4976345" y="922790"/>
                  <a:pt x="4968455" y="944030"/>
                </a:cubicBezTo>
                <a:cubicBezTo>
                  <a:pt x="4964207" y="954954"/>
                  <a:pt x="4989089" y="977408"/>
                  <a:pt x="5000619" y="995007"/>
                </a:cubicBezTo>
                <a:cubicBezTo>
                  <a:pt x="5005474" y="993793"/>
                  <a:pt x="5010936" y="991973"/>
                  <a:pt x="5015791" y="990759"/>
                </a:cubicBezTo>
                <a:cubicBezTo>
                  <a:pt x="5021860" y="961022"/>
                  <a:pt x="5027928" y="931893"/>
                  <a:pt x="5033390" y="902763"/>
                </a:cubicBezTo>
                <a:close/>
                <a:moveTo>
                  <a:pt x="3845747" y="628458"/>
                </a:moveTo>
                <a:cubicBezTo>
                  <a:pt x="3775350" y="669118"/>
                  <a:pt x="3775350" y="676401"/>
                  <a:pt x="3845747" y="738908"/>
                </a:cubicBezTo>
                <a:cubicBezTo>
                  <a:pt x="3845747" y="701282"/>
                  <a:pt x="3845747" y="667905"/>
                  <a:pt x="3845747" y="628458"/>
                </a:cubicBezTo>
                <a:close/>
                <a:moveTo>
                  <a:pt x="7060333" y="630279"/>
                </a:moveTo>
                <a:cubicBezTo>
                  <a:pt x="7062153" y="624817"/>
                  <a:pt x="7063368" y="618748"/>
                  <a:pt x="7065188" y="613286"/>
                </a:cubicBezTo>
                <a:cubicBezTo>
                  <a:pt x="7030596" y="589618"/>
                  <a:pt x="6989936" y="590832"/>
                  <a:pt x="6948669" y="596294"/>
                </a:cubicBezTo>
                <a:cubicBezTo>
                  <a:pt x="6938959" y="597508"/>
                  <a:pt x="6930463" y="606611"/>
                  <a:pt x="6920753" y="612073"/>
                </a:cubicBezTo>
                <a:cubicBezTo>
                  <a:pt x="6922573" y="615107"/>
                  <a:pt x="6923788" y="618141"/>
                  <a:pt x="6925608" y="621176"/>
                </a:cubicBezTo>
                <a:cubicBezTo>
                  <a:pt x="6970516" y="624210"/>
                  <a:pt x="7015425" y="627244"/>
                  <a:pt x="7060333" y="630279"/>
                </a:cubicBezTo>
                <a:close/>
                <a:moveTo>
                  <a:pt x="7217512" y="773500"/>
                </a:moveTo>
                <a:cubicBezTo>
                  <a:pt x="7181707" y="768645"/>
                  <a:pt x="7148936" y="763790"/>
                  <a:pt x="7116165" y="758935"/>
                </a:cubicBezTo>
                <a:cubicBezTo>
                  <a:pt x="7114344" y="765004"/>
                  <a:pt x="7112524" y="770465"/>
                  <a:pt x="7110703" y="776534"/>
                </a:cubicBezTo>
                <a:cubicBezTo>
                  <a:pt x="7133764" y="792919"/>
                  <a:pt x="7156825" y="809305"/>
                  <a:pt x="7181707" y="826904"/>
                </a:cubicBezTo>
                <a:cubicBezTo>
                  <a:pt x="7193237" y="809912"/>
                  <a:pt x="7204161" y="793526"/>
                  <a:pt x="7217512" y="773500"/>
                </a:cubicBezTo>
                <a:close/>
                <a:moveTo>
                  <a:pt x="9353084" y="998041"/>
                </a:moveTo>
                <a:cubicBezTo>
                  <a:pt x="9313031" y="998041"/>
                  <a:pt x="9276619" y="998041"/>
                  <a:pt x="9231103" y="998041"/>
                </a:cubicBezTo>
                <a:cubicBezTo>
                  <a:pt x="9314852" y="1044163"/>
                  <a:pt x="9339733" y="1042950"/>
                  <a:pt x="9353084" y="998041"/>
                </a:cubicBezTo>
                <a:close/>
                <a:moveTo>
                  <a:pt x="5614164" y="1172213"/>
                </a:moveTo>
                <a:cubicBezTo>
                  <a:pt x="5611130" y="1175247"/>
                  <a:pt x="5608702" y="1178888"/>
                  <a:pt x="5605668" y="1181923"/>
                </a:cubicBezTo>
                <a:cubicBezTo>
                  <a:pt x="5623267" y="1214694"/>
                  <a:pt x="5640866" y="1247465"/>
                  <a:pt x="5659072" y="1280842"/>
                </a:cubicBezTo>
                <a:cubicBezTo>
                  <a:pt x="5673030" y="1263850"/>
                  <a:pt x="5683954" y="1249285"/>
                  <a:pt x="5691843" y="1240182"/>
                </a:cubicBezTo>
                <a:cubicBezTo>
                  <a:pt x="5665748" y="1217121"/>
                  <a:pt x="5639652" y="1194667"/>
                  <a:pt x="5614164" y="1172213"/>
                </a:cubicBezTo>
                <a:close/>
                <a:moveTo>
                  <a:pt x="7008749" y="937354"/>
                </a:moveTo>
                <a:cubicBezTo>
                  <a:pt x="7040306" y="948278"/>
                  <a:pt x="7071863" y="959202"/>
                  <a:pt x="7103421" y="969518"/>
                </a:cubicBezTo>
                <a:cubicBezTo>
                  <a:pt x="7071863" y="913686"/>
                  <a:pt x="7051230" y="906404"/>
                  <a:pt x="7008749" y="937354"/>
                </a:cubicBezTo>
                <a:close/>
                <a:moveTo>
                  <a:pt x="5585641" y="1312399"/>
                </a:moveTo>
                <a:cubicBezTo>
                  <a:pt x="5588069" y="1316041"/>
                  <a:pt x="5591710" y="1329999"/>
                  <a:pt x="5598992" y="1332426"/>
                </a:cubicBezTo>
                <a:cubicBezTo>
                  <a:pt x="5642687" y="1346384"/>
                  <a:pt x="5706408" y="1325751"/>
                  <a:pt x="5720366" y="1292980"/>
                </a:cubicBezTo>
                <a:cubicBezTo>
                  <a:pt x="5677278" y="1299048"/>
                  <a:pt x="5634798" y="1305117"/>
                  <a:pt x="5585641" y="1312399"/>
                </a:cubicBezTo>
                <a:close/>
                <a:moveTo>
                  <a:pt x="1861892" y="364470"/>
                </a:moveTo>
                <a:cubicBezTo>
                  <a:pt x="1862499" y="371146"/>
                  <a:pt x="1863106" y="377821"/>
                  <a:pt x="1863106" y="383890"/>
                </a:cubicBezTo>
                <a:cubicBezTo>
                  <a:pt x="1906194" y="376607"/>
                  <a:pt x="1949888" y="369325"/>
                  <a:pt x="1992976" y="362042"/>
                </a:cubicBezTo>
                <a:cubicBezTo>
                  <a:pt x="1992369" y="357188"/>
                  <a:pt x="1991762" y="351726"/>
                  <a:pt x="1991155" y="346871"/>
                </a:cubicBezTo>
                <a:cubicBezTo>
                  <a:pt x="1948067" y="352939"/>
                  <a:pt x="1904980" y="359008"/>
                  <a:pt x="1861892" y="364470"/>
                </a:cubicBezTo>
                <a:close/>
                <a:moveTo>
                  <a:pt x="5509176" y="1323930"/>
                </a:moveTo>
                <a:cubicBezTo>
                  <a:pt x="5511603" y="1319682"/>
                  <a:pt x="5514030" y="1314827"/>
                  <a:pt x="5516458" y="1310579"/>
                </a:cubicBezTo>
                <a:cubicBezTo>
                  <a:pt x="5498252" y="1298441"/>
                  <a:pt x="5480653" y="1283877"/>
                  <a:pt x="5461233" y="1275380"/>
                </a:cubicBezTo>
                <a:cubicBezTo>
                  <a:pt x="5456985" y="1273560"/>
                  <a:pt x="5443634" y="1292980"/>
                  <a:pt x="5426641" y="1309972"/>
                </a:cubicBezTo>
                <a:cubicBezTo>
                  <a:pt x="5462447" y="1316041"/>
                  <a:pt x="5485508" y="1320289"/>
                  <a:pt x="5509176" y="1323930"/>
                </a:cubicBezTo>
                <a:close/>
                <a:moveTo>
                  <a:pt x="10344101" y="1897421"/>
                </a:moveTo>
                <a:cubicBezTo>
                  <a:pt x="10341674" y="1904097"/>
                  <a:pt x="10339853" y="1910166"/>
                  <a:pt x="10337426" y="1916841"/>
                </a:cubicBezTo>
                <a:cubicBezTo>
                  <a:pt x="10360487" y="1925337"/>
                  <a:pt x="10383548" y="1933833"/>
                  <a:pt x="10406609" y="1942936"/>
                </a:cubicBezTo>
                <a:cubicBezTo>
                  <a:pt x="10408429" y="1939295"/>
                  <a:pt x="10410250" y="1935654"/>
                  <a:pt x="10411464" y="1931406"/>
                </a:cubicBezTo>
                <a:cubicBezTo>
                  <a:pt x="10403574" y="1917448"/>
                  <a:pt x="10395685" y="1903490"/>
                  <a:pt x="10387189" y="1888318"/>
                </a:cubicBezTo>
                <a:cubicBezTo>
                  <a:pt x="10372624" y="1891353"/>
                  <a:pt x="10358059" y="1894387"/>
                  <a:pt x="10344101" y="1897421"/>
                </a:cubicBezTo>
                <a:close/>
                <a:moveTo>
                  <a:pt x="4653490" y="1299655"/>
                </a:moveTo>
                <a:cubicBezTo>
                  <a:pt x="4652883" y="1293586"/>
                  <a:pt x="4652276" y="1286911"/>
                  <a:pt x="4651670" y="1280842"/>
                </a:cubicBezTo>
                <a:cubicBezTo>
                  <a:pt x="4616471" y="1245644"/>
                  <a:pt x="4596444" y="1285090"/>
                  <a:pt x="4570349" y="1294193"/>
                </a:cubicBezTo>
                <a:cubicBezTo>
                  <a:pt x="4571563" y="1300869"/>
                  <a:pt x="4572777" y="1306938"/>
                  <a:pt x="4573990" y="1313613"/>
                </a:cubicBezTo>
                <a:cubicBezTo>
                  <a:pt x="4600692" y="1308758"/>
                  <a:pt x="4626788" y="1303903"/>
                  <a:pt x="4653490" y="1299655"/>
                </a:cubicBezTo>
                <a:close/>
                <a:moveTo>
                  <a:pt x="8236445" y="707351"/>
                </a:moveTo>
                <a:cubicBezTo>
                  <a:pt x="8237659" y="702496"/>
                  <a:pt x="8238266" y="697034"/>
                  <a:pt x="8239479" y="692179"/>
                </a:cubicBezTo>
                <a:cubicBezTo>
                  <a:pt x="8196392" y="689145"/>
                  <a:pt x="8153911" y="686111"/>
                  <a:pt x="8110823" y="683076"/>
                </a:cubicBezTo>
                <a:cubicBezTo>
                  <a:pt x="8110217" y="689145"/>
                  <a:pt x="8110217" y="695214"/>
                  <a:pt x="8109609" y="701282"/>
                </a:cubicBezTo>
                <a:cubicBezTo>
                  <a:pt x="8152090" y="703103"/>
                  <a:pt x="8194571" y="705530"/>
                  <a:pt x="8236445" y="707351"/>
                </a:cubicBezTo>
                <a:close/>
                <a:moveTo>
                  <a:pt x="10052198" y="1753593"/>
                </a:moveTo>
                <a:cubicBezTo>
                  <a:pt x="10052804" y="1746311"/>
                  <a:pt x="10054018" y="1735994"/>
                  <a:pt x="10054624" y="1725677"/>
                </a:cubicBezTo>
                <a:cubicBezTo>
                  <a:pt x="10016392" y="1723250"/>
                  <a:pt x="9981193" y="1720822"/>
                  <a:pt x="9945388" y="1719002"/>
                </a:cubicBezTo>
                <a:cubicBezTo>
                  <a:pt x="9944781" y="1721429"/>
                  <a:pt x="9944175" y="1723250"/>
                  <a:pt x="9943568" y="1725677"/>
                </a:cubicBezTo>
                <a:cubicBezTo>
                  <a:pt x="9978766" y="1734780"/>
                  <a:pt x="10013965" y="1743883"/>
                  <a:pt x="10052198" y="1753593"/>
                </a:cubicBezTo>
                <a:close/>
              </a:path>
            </a:pathLst>
          </a:custGeom>
          <a:solidFill>
            <a:srgbClr val="000000"/>
          </a:solidFill>
          <a:ln w="606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73" name="组合 172">
            <a:extLst>
              <a:ext uri="{FF2B5EF4-FFF2-40B4-BE49-F238E27FC236}">
                <a16:creationId xmlns:a16="http://schemas.microsoft.com/office/drawing/2014/main" id="{0322816E-DA07-F5D6-745E-2251D504E1C3}"/>
              </a:ext>
            </a:extLst>
          </p:cNvPr>
          <p:cNvGrpSpPr/>
          <p:nvPr/>
        </p:nvGrpSpPr>
        <p:grpSpPr>
          <a:xfrm>
            <a:off x="1089077" y="3338811"/>
            <a:ext cx="83321" cy="839610"/>
            <a:chOff x="1157074" y="3338811"/>
            <a:chExt cx="119776" cy="839610"/>
          </a:xfrm>
        </p:grpSpPr>
        <p:sp>
          <p:nvSpPr>
            <p:cNvPr id="6" name="图形 11">
              <a:extLst>
                <a:ext uri="{FF2B5EF4-FFF2-40B4-BE49-F238E27FC236}">
                  <a16:creationId xmlns:a16="http://schemas.microsoft.com/office/drawing/2014/main" id="{47226181-EF6E-29FB-A5BC-268764D0A140}"/>
                </a:ext>
              </a:extLst>
            </p:cNvPr>
            <p:cNvSpPr/>
            <p:nvPr/>
          </p:nvSpPr>
          <p:spPr>
            <a:xfrm rot="18301532" flipV="1">
              <a:off x="957582" y="3897167"/>
              <a:ext cx="480746" cy="81762"/>
            </a:xfrm>
            <a:custGeom>
              <a:avLst/>
              <a:gdLst>
                <a:gd name="connsiteX0" fmla="*/ 3054997 w 12185931"/>
                <a:gd name="connsiteY0" fmla="*/ 643023 h 2275759"/>
                <a:gd name="connsiteX1" fmla="*/ 3187901 w 12185931"/>
                <a:gd name="connsiteY1" fmla="*/ 645450 h 2275759"/>
                <a:gd name="connsiteX2" fmla="*/ 3105974 w 12185931"/>
                <a:gd name="connsiteY2" fmla="*/ 588405 h 2275759"/>
                <a:gd name="connsiteX3" fmla="*/ 3141172 w 12185931"/>
                <a:gd name="connsiteY3" fmla="*/ 539855 h 2275759"/>
                <a:gd name="connsiteX4" fmla="*/ 3252229 w 12185931"/>
                <a:gd name="connsiteY4" fmla="*/ 537428 h 2275759"/>
                <a:gd name="connsiteX5" fmla="*/ 3274683 w 12185931"/>
                <a:gd name="connsiteY5" fmla="*/ 571412 h 2275759"/>
                <a:gd name="connsiteX6" fmla="*/ 3400305 w 12185931"/>
                <a:gd name="connsiteY6" fmla="*/ 564737 h 2275759"/>
                <a:gd name="connsiteX7" fmla="*/ 3454316 w 12185931"/>
                <a:gd name="connsiteY7" fmla="*/ 658801 h 2275759"/>
                <a:gd name="connsiteX8" fmla="*/ 3592683 w 12185931"/>
                <a:gd name="connsiteY8" fmla="*/ 658801 h 2275759"/>
                <a:gd name="connsiteX9" fmla="*/ 3541099 w 12185931"/>
                <a:gd name="connsiteY9" fmla="*/ 616321 h 2275759"/>
                <a:gd name="connsiteX10" fmla="*/ 3632736 w 12185931"/>
                <a:gd name="connsiteY10" fmla="*/ 548351 h 2275759"/>
                <a:gd name="connsiteX11" fmla="*/ 3741973 w 12185931"/>
                <a:gd name="connsiteY11" fmla="*/ 568378 h 2275759"/>
                <a:gd name="connsiteX12" fmla="*/ 3785060 w 12185931"/>
                <a:gd name="connsiteY12" fmla="*/ 629065 h 2275759"/>
                <a:gd name="connsiteX13" fmla="*/ 3810549 w 12185931"/>
                <a:gd name="connsiteY13" fmla="*/ 559275 h 2275759"/>
                <a:gd name="connsiteX14" fmla="*/ 3893083 w 12185931"/>
                <a:gd name="connsiteY14" fmla="*/ 635134 h 2275759"/>
                <a:gd name="connsiteX15" fmla="*/ 3906434 w 12185931"/>
                <a:gd name="connsiteY15" fmla="*/ 547138 h 2275759"/>
                <a:gd name="connsiteX16" fmla="*/ 3993217 w 12185931"/>
                <a:gd name="connsiteY16" fmla="*/ 612073 h 2275759"/>
                <a:gd name="connsiteX17" fmla="*/ 3997464 w 12185931"/>
                <a:gd name="connsiteY17" fmla="*/ 646664 h 2275759"/>
                <a:gd name="connsiteX18" fmla="*/ 3966514 w 12185931"/>
                <a:gd name="connsiteY18" fmla="*/ 640595 h 2275759"/>
                <a:gd name="connsiteX19" fmla="*/ 3920392 w 12185931"/>
                <a:gd name="connsiteY19" fmla="*/ 618748 h 2275759"/>
                <a:gd name="connsiteX20" fmla="*/ 4111556 w 12185931"/>
                <a:gd name="connsiteY20" fmla="*/ 688538 h 2275759"/>
                <a:gd name="connsiteX21" fmla="*/ 4080605 w 12185931"/>
                <a:gd name="connsiteY21" fmla="*/ 636954 h 2275759"/>
                <a:gd name="connsiteX22" fmla="*/ 4196518 w 12185931"/>
                <a:gd name="connsiteY22" fmla="*/ 749832 h 2275759"/>
                <a:gd name="connsiteX23" fmla="*/ 4267521 w 12185931"/>
                <a:gd name="connsiteY23" fmla="*/ 670939 h 2275759"/>
                <a:gd name="connsiteX24" fmla="*/ 4297258 w 12185931"/>
                <a:gd name="connsiteY24" fmla="*/ 660622 h 2275759"/>
                <a:gd name="connsiteX25" fmla="*/ 4282693 w 12185931"/>
                <a:gd name="connsiteY25" fmla="*/ 632099 h 2275759"/>
                <a:gd name="connsiteX26" fmla="*/ 4191662 w 12185931"/>
                <a:gd name="connsiteY26" fmla="*/ 601149 h 2275759"/>
                <a:gd name="connsiteX27" fmla="*/ 4084854 w 12185931"/>
                <a:gd name="connsiteY27" fmla="*/ 612073 h 2275759"/>
                <a:gd name="connsiteX28" fmla="*/ 4081213 w 12185931"/>
                <a:gd name="connsiteY28" fmla="*/ 448825 h 2275759"/>
                <a:gd name="connsiteX29" fmla="*/ 4151003 w 12185931"/>
                <a:gd name="connsiteY29" fmla="*/ 493126 h 2275759"/>
                <a:gd name="connsiteX30" fmla="*/ 4245674 w 12185931"/>
                <a:gd name="connsiteY30" fmla="*/ 555634 h 2275759"/>
                <a:gd name="connsiteX31" fmla="*/ 4347021 w 12185931"/>
                <a:gd name="connsiteY31" fmla="*/ 585977 h 2275759"/>
                <a:gd name="connsiteX32" fmla="*/ 4367048 w 12185931"/>
                <a:gd name="connsiteY32" fmla="*/ 588405 h 2275759"/>
                <a:gd name="connsiteX33" fmla="*/ 4247495 w 12185931"/>
                <a:gd name="connsiteY33" fmla="*/ 521649 h 2275759"/>
                <a:gd name="connsiteX34" fmla="*/ 4205014 w 12185931"/>
                <a:gd name="connsiteY34" fmla="*/ 473706 h 2275759"/>
                <a:gd name="connsiteX35" fmla="*/ 4259632 w 12185931"/>
                <a:gd name="connsiteY35" fmla="*/ 443970 h 2275759"/>
                <a:gd name="connsiteX36" fmla="*/ 4389502 w 12185931"/>
                <a:gd name="connsiteY36" fmla="*/ 463390 h 2275759"/>
                <a:gd name="connsiteX37" fmla="*/ 4428342 w 12185931"/>
                <a:gd name="connsiteY37" fmla="*/ 522863 h 2275759"/>
                <a:gd name="connsiteX38" fmla="*/ 4404067 w 12185931"/>
                <a:gd name="connsiteY38" fmla="*/ 542889 h 2275759"/>
                <a:gd name="connsiteX39" fmla="*/ 4445941 w 12185931"/>
                <a:gd name="connsiteY39" fmla="*/ 576267 h 2275759"/>
                <a:gd name="connsiteX40" fmla="*/ 4470822 w 12185931"/>
                <a:gd name="connsiteY40" fmla="*/ 599935 h 2275759"/>
                <a:gd name="connsiteX41" fmla="*/ 4433197 w 12185931"/>
                <a:gd name="connsiteY41" fmla="*/ 614500 h 2275759"/>
                <a:gd name="connsiteX42" fmla="*/ 4462933 w 12185931"/>
                <a:gd name="connsiteY42" fmla="*/ 655767 h 2275759"/>
                <a:gd name="connsiteX43" fmla="*/ 4358552 w 12185931"/>
                <a:gd name="connsiteY43" fmla="*/ 632706 h 2275759"/>
                <a:gd name="connsiteX44" fmla="*/ 4385254 w 12185931"/>
                <a:gd name="connsiteY44" fmla="*/ 670939 h 2275759"/>
                <a:gd name="connsiteX45" fmla="*/ 4562460 w 12185931"/>
                <a:gd name="connsiteY45" fmla="*/ 657588 h 2275759"/>
                <a:gd name="connsiteX46" fmla="*/ 4562460 w 12185931"/>
                <a:gd name="connsiteY46" fmla="*/ 639989 h 2275759"/>
                <a:gd name="connsiteX47" fmla="*/ 4529689 w 12185931"/>
                <a:gd name="connsiteY47" fmla="*/ 629065 h 2275759"/>
                <a:gd name="connsiteX48" fmla="*/ 4559425 w 12185931"/>
                <a:gd name="connsiteY48" fmla="*/ 590225 h 2275759"/>
                <a:gd name="connsiteX49" fmla="*/ 4712357 w 12185931"/>
                <a:gd name="connsiteY49" fmla="*/ 683076 h 2275759"/>
                <a:gd name="connsiteX50" fmla="*/ 4723887 w 12185931"/>
                <a:gd name="connsiteY50" fmla="*/ 737088 h 2275759"/>
                <a:gd name="connsiteX51" fmla="*/ 4797925 w 12185931"/>
                <a:gd name="connsiteY51" fmla="*/ 763183 h 2275759"/>
                <a:gd name="connsiteX52" fmla="*/ 4712357 w 12185931"/>
                <a:gd name="connsiteY52" fmla="*/ 683683 h 2275759"/>
                <a:gd name="connsiteX53" fmla="*/ 4712357 w 12185931"/>
                <a:gd name="connsiteY53" fmla="*/ 632706 h 2275759"/>
                <a:gd name="connsiteX54" fmla="*/ 4675337 w 12185931"/>
                <a:gd name="connsiteY54" fmla="*/ 578695 h 2275759"/>
                <a:gd name="connsiteX55" fmla="*/ 4672910 w 12185931"/>
                <a:gd name="connsiteY55" fmla="*/ 587191 h 2275759"/>
                <a:gd name="connsiteX56" fmla="*/ 4560032 w 12185931"/>
                <a:gd name="connsiteY56" fmla="*/ 525290 h 2275759"/>
                <a:gd name="connsiteX57" fmla="*/ 4691116 w 12185931"/>
                <a:gd name="connsiteY57" fmla="*/ 503443 h 2275759"/>
                <a:gd name="connsiteX58" fmla="*/ 4768795 w 12185931"/>
                <a:gd name="connsiteY58" fmla="*/ 514367 h 2275759"/>
                <a:gd name="connsiteX59" fmla="*/ 4826448 w 12185931"/>
                <a:gd name="connsiteY59" fmla="*/ 551386 h 2275759"/>
                <a:gd name="connsiteX60" fmla="*/ 4991516 w 12185931"/>
                <a:gd name="connsiteY60" fmla="*/ 641202 h 2275759"/>
                <a:gd name="connsiteX61" fmla="*/ 5231836 w 12185931"/>
                <a:gd name="connsiteY61" fmla="*/ 653340 h 2275759"/>
                <a:gd name="connsiteX62" fmla="*/ 5307088 w 12185931"/>
                <a:gd name="connsiteY62" fmla="*/ 664263 h 2275759"/>
                <a:gd name="connsiteX63" fmla="*/ 5313157 w 12185931"/>
                <a:gd name="connsiteY63" fmla="*/ 643023 h 2275759"/>
                <a:gd name="connsiteX64" fmla="*/ 5220913 w 12185931"/>
                <a:gd name="connsiteY64" fmla="*/ 609038 h 2275759"/>
                <a:gd name="connsiteX65" fmla="*/ 5208168 w 12185931"/>
                <a:gd name="connsiteY65" fmla="*/ 619962 h 2275759"/>
                <a:gd name="connsiteX66" fmla="*/ 5208168 w 12185931"/>
                <a:gd name="connsiteY66" fmla="*/ 536821 h 2275759"/>
                <a:gd name="connsiteX67" fmla="*/ 5223340 w 12185931"/>
                <a:gd name="connsiteY67" fmla="*/ 529538 h 2275759"/>
                <a:gd name="connsiteX68" fmla="*/ 5293130 w 12185931"/>
                <a:gd name="connsiteY68" fmla="*/ 594473 h 2275759"/>
                <a:gd name="connsiteX69" fmla="*/ 5284634 w 12185931"/>
                <a:gd name="connsiteY69" fmla="*/ 517401 h 2275759"/>
                <a:gd name="connsiteX70" fmla="*/ 5330149 w 12185931"/>
                <a:gd name="connsiteY70" fmla="*/ 555634 h 2275759"/>
                <a:gd name="connsiteX71" fmla="*/ 5314370 w 12185931"/>
                <a:gd name="connsiteY71" fmla="*/ 577481 h 2275759"/>
                <a:gd name="connsiteX72" fmla="*/ 5449095 w 12185931"/>
                <a:gd name="connsiteY72" fmla="*/ 607824 h 2275759"/>
                <a:gd name="connsiteX73" fmla="*/ 5457592 w 12185931"/>
                <a:gd name="connsiteY73" fmla="*/ 485844 h 2275759"/>
                <a:gd name="connsiteX74" fmla="*/ 5470336 w 12185931"/>
                <a:gd name="connsiteY74" fmla="*/ 488271 h 2275759"/>
                <a:gd name="connsiteX75" fmla="*/ 5490970 w 12185931"/>
                <a:gd name="connsiteY75" fmla="*/ 602363 h 2275759"/>
                <a:gd name="connsiteX76" fmla="*/ 5509176 w 12185931"/>
                <a:gd name="connsiteY76" fmla="*/ 587191 h 2275759"/>
                <a:gd name="connsiteX77" fmla="*/ 5570469 w 12185931"/>
                <a:gd name="connsiteY77" fmla="*/ 602363 h 2275759"/>
                <a:gd name="connsiteX78" fmla="*/ 5604454 w 12185931"/>
                <a:gd name="connsiteY78" fmla="*/ 657588 h 2275759"/>
                <a:gd name="connsiteX79" fmla="*/ 5632370 w 12185931"/>
                <a:gd name="connsiteY79" fmla="*/ 647878 h 2275759"/>
                <a:gd name="connsiteX80" fmla="*/ 5703374 w 12185931"/>
                <a:gd name="connsiteY80" fmla="*/ 670332 h 2275759"/>
                <a:gd name="connsiteX81" fmla="*/ 5736751 w 12185931"/>
                <a:gd name="connsiteY81" fmla="*/ 692786 h 2275759"/>
                <a:gd name="connsiteX82" fmla="*/ 5752530 w 12185931"/>
                <a:gd name="connsiteY82" fmla="*/ 651519 h 2275759"/>
                <a:gd name="connsiteX83" fmla="*/ 5744034 w 12185931"/>
                <a:gd name="connsiteY83" fmla="*/ 630279 h 2275759"/>
                <a:gd name="connsiteX84" fmla="*/ 5663927 w 12185931"/>
                <a:gd name="connsiteY84" fmla="*/ 630279 h 2275759"/>
                <a:gd name="connsiteX85" fmla="*/ 5685774 w 12185931"/>
                <a:gd name="connsiteY85" fmla="*/ 604183 h 2275759"/>
                <a:gd name="connsiteX86" fmla="*/ 5773164 w 12185931"/>
                <a:gd name="connsiteY86" fmla="*/ 553813 h 2275759"/>
                <a:gd name="connsiteX87" fmla="*/ 5788942 w 12185931"/>
                <a:gd name="connsiteY87" fmla="*/ 506477 h 2275759"/>
                <a:gd name="connsiteX88" fmla="*/ 5813824 w 12185931"/>
                <a:gd name="connsiteY88" fmla="*/ 519828 h 2275759"/>
                <a:gd name="connsiteX89" fmla="*/ 5876331 w 12185931"/>
                <a:gd name="connsiteY89" fmla="*/ 583550 h 2275759"/>
                <a:gd name="connsiteX90" fmla="*/ 5938839 w 12185931"/>
                <a:gd name="connsiteY90" fmla="*/ 633313 h 2275759"/>
                <a:gd name="connsiteX91" fmla="*/ 5938839 w 12185931"/>
                <a:gd name="connsiteY91" fmla="*/ 632706 h 2275759"/>
                <a:gd name="connsiteX92" fmla="*/ 5887255 w 12185931"/>
                <a:gd name="connsiteY92" fmla="*/ 667905 h 2275759"/>
                <a:gd name="connsiteX93" fmla="*/ 5926701 w 12185931"/>
                <a:gd name="connsiteY93" fmla="*/ 715240 h 2275759"/>
                <a:gd name="connsiteX94" fmla="*/ 5941873 w 12185931"/>
                <a:gd name="connsiteY94" fmla="*/ 706137 h 2275759"/>
                <a:gd name="connsiteX95" fmla="*/ 5946121 w 12185931"/>
                <a:gd name="connsiteY95" fmla="*/ 673366 h 2275759"/>
                <a:gd name="connsiteX96" fmla="*/ 6025621 w 12185931"/>
                <a:gd name="connsiteY96" fmla="*/ 714633 h 2275759"/>
                <a:gd name="connsiteX97" fmla="*/ 6168235 w 12185931"/>
                <a:gd name="connsiteY97" fmla="*/ 724950 h 2275759"/>
                <a:gd name="connsiteX98" fmla="*/ 6144568 w 12185931"/>
                <a:gd name="connsiteY98" fmla="*/ 661836 h 2275759"/>
                <a:gd name="connsiteX99" fmla="*/ 6154277 w 12185931"/>
                <a:gd name="connsiteY99" fmla="*/ 656981 h 2275759"/>
                <a:gd name="connsiteX100" fmla="*/ 6191903 w 12185931"/>
                <a:gd name="connsiteY100" fmla="*/ 714633 h 2275759"/>
                <a:gd name="connsiteX101" fmla="*/ 6296892 w 12185931"/>
                <a:gd name="connsiteY101" fmla="*/ 707351 h 2275759"/>
                <a:gd name="connsiteX102" fmla="*/ 6312063 w 12185931"/>
                <a:gd name="connsiteY102" fmla="*/ 602363 h 2275759"/>
                <a:gd name="connsiteX103" fmla="*/ 6352723 w 12185931"/>
                <a:gd name="connsiteY103" fmla="*/ 609645 h 2275759"/>
                <a:gd name="connsiteX104" fmla="*/ 6488055 w 12185931"/>
                <a:gd name="connsiteY104" fmla="*/ 613286 h 2275759"/>
                <a:gd name="connsiteX105" fmla="*/ 6524467 w 12185931"/>
                <a:gd name="connsiteY105" fmla="*/ 621176 h 2275759"/>
                <a:gd name="connsiteX106" fmla="*/ 6598505 w 12185931"/>
                <a:gd name="connsiteY106" fmla="*/ 641809 h 2275759"/>
                <a:gd name="connsiteX107" fmla="*/ 6653731 w 12185931"/>
                <a:gd name="connsiteY107" fmla="*/ 699462 h 2275759"/>
                <a:gd name="connsiteX108" fmla="*/ 6580907 w 12185931"/>
                <a:gd name="connsiteY108" fmla="*/ 707958 h 2275759"/>
                <a:gd name="connsiteX109" fmla="*/ 6650089 w 12185931"/>
                <a:gd name="connsiteY109" fmla="*/ 769252 h 2275759"/>
                <a:gd name="connsiteX110" fmla="*/ 6655551 w 12185931"/>
                <a:gd name="connsiteY110" fmla="*/ 729805 h 2275759"/>
                <a:gd name="connsiteX111" fmla="*/ 6805448 w 12185931"/>
                <a:gd name="connsiteY111" fmla="*/ 662443 h 2275759"/>
                <a:gd name="connsiteX112" fmla="*/ 6747796 w 12185931"/>
                <a:gd name="connsiteY112" fmla="*/ 652126 h 2275759"/>
                <a:gd name="connsiteX113" fmla="*/ 6712597 w 12185931"/>
                <a:gd name="connsiteY113" fmla="*/ 582336 h 2275759"/>
                <a:gd name="connsiteX114" fmla="*/ 6716238 w 12185931"/>
                <a:gd name="connsiteY114" fmla="*/ 520435 h 2275759"/>
                <a:gd name="connsiteX115" fmla="*/ 6634917 w 12185931"/>
                <a:gd name="connsiteY115" fmla="*/ 439722 h 2275759"/>
                <a:gd name="connsiteX116" fmla="*/ 6716845 w 12185931"/>
                <a:gd name="connsiteY116" fmla="*/ 435474 h 2275759"/>
                <a:gd name="connsiteX117" fmla="*/ 6726555 w 12185931"/>
                <a:gd name="connsiteY117" fmla="*/ 515580 h 2275759"/>
                <a:gd name="connsiteX118" fmla="*/ 6877058 w 12185931"/>
                <a:gd name="connsiteY118" fmla="*/ 579302 h 2275759"/>
                <a:gd name="connsiteX119" fmla="*/ 6844287 w 12185931"/>
                <a:gd name="connsiteY119" fmla="*/ 535000 h 2275759"/>
                <a:gd name="connsiteX120" fmla="*/ 6915898 w 12185931"/>
                <a:gd name="connsiteY120" fmla="*/ 535000 h 2275759"/>
                <a:gd name="connsiteX121" fmla="*/ 7053050 w 12185931"/>
                <a:gd name="connsiteY121" fmla="*/ 546531 h 2275759"/>
                <a:gd name="connsiteX122" fmla="*/ 7201127 w 12185931"/>
                <a:gd name="connsiteY122" fmla="*/ 636954 h 2275759"/>
                <a:gd name="connsiteX123" fmla="*/ 7185955 w 12185931"/>
                <a:gd name="connsiteY123" fmla="*/ 676401 h 2275759"/>
                <a:gd name="connsiteX124" fmla="*/ 7087035 w 12185931"/>
                <a:gd name="connsiteY124" fmla="*/ 583550 h 2275759"/>
                <a:gd name="connsiteX125" fmla="*/ 7077325 w 12185931"/>
                <a:gd name="connsiteY125" fmla="*/ 660622 h 2275759"/>
                <a:gd name="connsiteX126" fmla="*/ 7010569 w 12185931"/>
                <a:gd name="connsiteY126" fmla="*/ 653340 h 2275759"/>
                <a:gd name="connsiteX127" fmla="*/ 7244214 w 12185931"/>
                <a:gd name="connsiteY127" fmla="*/ 677008 h 2275759"/>
                <a:gd name="connsiteX128" fmla="*/ 7199913 w 12185931"/>
                <a:gd name="connsiteY128" fmla="*/ 636954 h 2275759"/>
                <a:gd name="connsiteX129" fmla="*/ 7343134 w 12185931"/>
                <a:gd name="connsiteY129" fmla="*/ 657588 h 2275759"/>
                <a:gd name="connsiteX130" fmla="*/ 7377119 w 12185931"/>
                <a:gd name="connsiteY130" fmla="*/ 663050 h 2275759"/>
                <a:gd name="connsiteX131" fmla="*/ 7340100 w 12185931"/>
                <a:gd name="connsiteY131" fmla="*/ 602363 h 2275759"/>
                <a:gd name="connsiteX132" fmla="*/ 7281840 w 12185931"/>
                <a:gd name="connsiteY132" fmla="*/ 584157 h 2275759"/>
                <a:gd name="connsiteX133" fmla="*/ 7285481 w 12185931"/>
                <a:gd name="connsiteY133" fmla="*/ 565950 h 2275759"/>
                <a:gd name="connsiteX134" fmla="*/ 7318859 w 12185931"/>
                <a:gd name="connsiteY134" fmla="*/ 565950 h 2275759"/>
                <a:gd name="connsiteX135" fmla="*/ 7443874 w 12185931"/>
                <a:gd name="connsiteY135" fmla="*/ 575054 h 2275759"/>
                <a:gd name="connsiteX136" fmla="*/ 7558573 w 12185931"/>
                <a:gd name="connsiteY136" fmla="*/ 604183 h 2275759"/>
                <a:gd name="connsiteX137" fmla="*/ 7672057 w 12185931"/>
                <a:gd name="connsiteY137" fmla="*/ 633313 h 2275759"/>
                <a:gd name="connsiteX138" fmla="*/ 7718786 w 12185931"/>
                <a:gd name="connsiteY138" fmla="*/ 650305 h 2275759"/>
                <a:gd name="connsiteX139" fmla="*/ 7670237 w 12185931"/>
                <a:gd name="connsiteY139" fmla="*/ 596294 h 2275759"/>
                <a:gd name="connsiteX140" fmla="*/ 7802534 w 12185931"/>
                <a:gd name="connsiteY140" fmla="*/ 616321 h 2275759"/>
                <a:gd name="connsiteX141" fmla="*/ 7911163 w 12185931"/>
                <a:gd name="connsiteY141" fmla="*/ 669725 h 2275759"/>
                <a:gd name="connsiteX142" fmla="*/ 7979740 w 12185931"/>
                <a:gd name="connsiteY142" fmla="*/ 653340 h 2275759"/>
                <a:gd name="connsiteX143" fmla="*/ 8063487 w 12185931"/>
                <a:gd name="connsiteY143" fmla="*/ 647878 h 2275759"/>
                <a:gd name="connsiteX144" fmla="*/ 8072590 w 12185931"/>
                <a:gd name="connsiteY144" fmla="*/ 652126 h 2275759"/>
                <a:gd name="connsiteX145" fmla="*/ 8290457 w 12185931"/>
                <a:gd name="connsiteY145" fmla="*/ 665477 h 2275759"/>
                <a:gd name="connsiteX146" fmla="*/ 8386342 w 12185931"/>
                <a:gd name="connsiteY146" fmla="*/ 665477 h 2275759"/>
                <a:gd name="connsiteX147" fmla="*/ 8388162 w 12185931"/>
                <a:gd name="connsiteY147" fmla="*/ 683683 h 2275759"/>
                <a:gd name="connsiteX148" fmla="*/ 8311697 w 12185931"/>
                <a:gd name="connsiteY148" fmla="*/ 694607 h 2275759"/>
                <a:gd name="connsiteX149" fmla="*/ 8517425 w 12185931"/>
                <a:gd name="connsiteY149" fmla="*/ 672759 h 2275759"/>
                <a:gd name="connsiteX150" fmla="*/ 8668536 w 12185931"/>
                <a:gd name="connsiteY150" fmla="*/ 657588 h 2275759"/>
                <a:gd name="connsiteX151" fmla="*/ 8703127 w 12185931"/>
                <a:gd name="connsiteY151" fmla="*/ 657588 h 2275759"/>
                <a:gd name="connsiteX152" fmla="*/ 8707375 w 12185931"/>
                <a:gd name="connsiteY152" fmla="*/ 642416 h 2275759"/>
                <a:gd name="connsiteX153" fmla="*/ 8656399 w 12185931"/>
                <a:gd name="connsiteY153" fmla="*/ 612073 h 2275759"/>
                <a:gd name="connsiteX154" fmla="*/ 8799013 w 12185931"/>
                <a:gd name="connsiteY154" fmla="*/ 605397 h 2275759"/>
                <a:gd name="connsiteX155" fmla="*/ 8761993 w 12185931"/>
                <a:gd name="connsiteY155" fmla="*/ 671546 h 2275759"/>
                <a:gd name="connsiteX156" fmla="*/ 8729830 w 12185931"/>
                <a:gd name="connsiteY156" fmla="*/ 674580 h 2275759"/>
                <a:gd name="connsiteX157" fmla="*/ 8729830 w 12185931"/>
                <a:gd name="connsiteY157" fmla="*/ 683683 h 2275759"/>
                <a:gd name="connsiteX158" fmla="*/ 8797192 w 12185931"/>
                <a:gd name="connsiteY158" fmla="*/ 688538 h 2275759"/>
                <a:gd name="connsiteX159" fmla="*/ 8956799 w 12185931"/>
                <a:gd name="connsiteY159" fmla="*/ 715240 h 2275759"/>
                <a:gd name="connsiteX160" fmla="*/ 8955585 w 12185931"/>
                <a:gd name="connsiteY160" fmla="*/ 714027 h 2275759"/>
                <a:gd name="connsiteX161" fmla="*/ 9037512 w 12185931"/>
                <a:gd name="connsiteY161" fmla="*/ 683076 h 2275759"/>
                <a:gd name="connsiteX162" fmla="*/ 9036299 w 12185931"/>
                <a:gd name="connsiteY162" fmla="*/ 684897 h 2275759"/>
                <a:gd name="connsiteX163" fmla="*/ 9072711 w 12185931"/>
                <a:gd name="connsiteY163" fmla="*/ 718881 h 2275759"/>
                <a:gd name="connsiteX164" fmla="*/ 9187409 w 12185931"/>
                <a:gd name="connsiteY164" fmla="*/ 728591 h 2275759"/>
                <a:gd name="connsiteX165" fmla="*/ 9123080 w 12185931"/>
                <a:gd name="connsiteY165" fmla="*/ 686111 h 2275759"/>
                <a:gd name="connsiteX166" fmla="*/ 9049649 w 12185931"/>
                <a:gd name="connsiteY166" fmla="*/ 663656 h 2275759"/>
                <a:gd name="connsiteX167" fmla="*/ 9054505 w 12185931"/>
                <a:gd name="connsiteY167" fmla="*/ 650912 h 2275759"/>
                <a:gd name="connsiteX168" fmla="*/ 9178306 w 12185931"/>
                <a:gd name="connsiteY168" fmla="*/ 601756 h 2275759"/>
                <a:gd name="connsiteX169" fmla="*/ 9229890 w 12185931"/>
                <a:gd name="connsiteY169" fmla="*/ 616321 h 2275759"/>
                <a:gd name="connsiteX170" fmla="*/ 9299072 w 12185931"/>
                <a:gd name="connsiteY170" fmla="*/ 660015 h 2275759"/>
                <a:gd name="connsiteX171" fmla="*/ 9317886 w 12185931"/>
                <a:gd name="connsiteY171" fmla="*/ 599328 h 2275759"/>
                <a:gd name="connsiteX172" fmla="*/ 9340947 w 12185931"/>
                <a:gd name="connsiteY172" fmla="*/ 651519 h 2275759"/>
                <a:gd name="connsiteX173" fmla="*/ 9385855 w 12185931"/>
                <a:gd name="connsiteY173" fmla="*/ 611466 h 2275759"/>
                <a:gd name="connsiteX174" fmla="*/ 9416805 w 12185931"/>
                <a:gd name="connsiteY174" fmla="*/ 626637 h 2275759"/>
                <a:gd name="connsiteX175" fmla="*/ 9429549 w 12185931"/>
                <a:gd name="connsiteY175" fmla="*/ 658195 h 2275759"/>
                <a:gd name="connsiteX176" fmla="*/ 9487809 w 12185931"/>
                <a:gd name="connsiteY176" fmla="*/ 649698 h 2275759"/>
                <a:gd name="connsiteX177" fmla="*/ 9533324 w 12185931"/>
                <a:gd name="connsiteY177" fmla="*/ 612679 h 2275759"/>
                <a:gd name="connsiteX178" fmla="*/ 9660767 w 12185931"/>
                <a:gd name="connsiteY178" fmla="*/ 653340 h 2275759"/>
                <a:gd name="connsiteX179" fmla="*/ 9740267 w 12185931"/>
                <a:gd name="connsiteY179" fmla="*/ 604183 h 2275759"/>
                <a:gd name="connsiteX180" fmla="*/ 9929003 w 12185931"/>
                <a:gd name="connsiteY180" fmla="*/ 613893 h 2275759"/>
                <a:gd name="connsiteX181" fmla="*/ 9984834 w 12185931"/>
                <a:gd name="connsiteY181" fmla="*/ 677614 h 2275759"/>
                <a:gd name="connsiteX182" fmla="*/ 10186315 w 12185931"/>
                <a:gd name="connsiteY182" fmla="*/ 630279 h 2275759"/>
                <a:gd name="connsiteX183" fmla="*/ 10506135 w 12185931"/>
                <a:gd name="connsiteY183" fmla="*/ 626031 h 2275759"/>
                <a:gd name="connsiteX184" fmla="*/ 10768303 w 12185931"/>
                <a:gd name="connsiteY184" fmla="*/ 638775 h 2275759"/>
                <a:gd name="connsiteX185" fmla="*/ 10783475 w 12185931"/>
                <a:gd name="connsiteY185" fmla="*/ 639989 h 2275759"/>
                <a:gd name="connsiteX186" fmla="*/ 11167622 w 12185931"/>
                <a:gd name="connsiteY186" fmla="*/ 626637 h 2275759"/>
                <a:gd name="connsiteX187" fmla="*/ 11397626 w 12185931"/>
                <a:gd name="connsiteY187" fmla="*/ 624210 h 2275759"/>
                <a:gd name="connsiteX188" fmla="*/ 11407336 w 12185931"/>
                <a:gd name="connsiteY188" fmla="*/ 624210 h 2275759"/>
                <a:gd name="connsiteX189" fmla="*/ 11532958 w 12185931"/>
                <a:gd name="connsiteY189" fmla="*/ 587798 h 2275759"/>
                <a:gd name="connsiteX190" fmla="*/ 11511110 w 12185931"/>
                <a:gd name="connsiteY190" fmla="*/ 550172 h 2275759"/>
                <a:gd name="connsiteX191" fmla="*/ 11477732 w 12185931"/>
                <a:gd name="connsiteY191" fmla="*/ 544103 h 2275759"/>
                <a:gd name="connsiteX192" fmla="*/ 11400660 w 12185931"/>
                <a:gd name="connsiteY192" fmla="*/ 556241 h 2275759"/>
                <a:gd name="connsiteX193" fmla="*/ 11327836 w 12185931"/>
                <a:gd name="connsiteY193" fmla="*/ 570805 h 2275759"/>
                <a:gd name="connsiteX194" fmla="*/ 11290817 w 12185931"/>
                <a:gd name="connsiteY194" fmla="*/ 561096 h 2275759"/>
                <a:gd name="connsiteX195" fmla="*/ 11251977 w 12185931"/>
                <a:gd name="connsiteY195" fmla="*/ 579909 h 2275759"/>
                <a:gd name="connsiteX196" fmla="*/ 11191291 w 12185931"/>
                <a:gd name="connsiteY196" fmla="*/ 507691 h 2275759"/>
                <a:gd name="connsiteX197" fmla="*/ 11397019 w 12185931"/>
                <a:gd name="connsiteY197" fmla="*/ 501622 h 2275759"/>
                <a:gd name="connsiteX198" fmla="*/ 11466203 w 12185931"/>
                <a:gd name="connsiteY198" fmla="*/ 480382 h 2275759"/>
                <a:gd name="connsiteX199" fmla="*/ 11480160 w 12185931"/>
                <a:gd name="connsiteY199" fmla="*/ 477348 h 2275759"/>
                <a:gd name="connsiteX200" fmla="*/ 11653118 w 12185931"/>
                <a:gd name="connsiteY200" fmla="*/ 474313 h 2275759"/>
                <a:gd name="connsiteX201" fmla="*/ 11682854 w 12185931"/>
                <a:gd name="connsiteY201" fmla="*/ 485237 h 2275759"/>
                <a:gd name="connsiteX202" fmla="*/ 11679213 w 12185931"/>
                <a:gd name="connsiteY202" fmla="*/ 514973 h 2275759"/>
                <a:gd name="connsiteX203" fmla="*/ 11625202 w 12185931"/>
                <a:gd name="connsiteY203" fmla="*/ 553813 h 2275759"/>
                <a:gd name="connsiteX204" fmla="*/ 11564515 w 12185931"/>
                <a:gd name="connsiteY204" fmla="*/ 578088 h 2275759"/>
                <a:gd name="connsiteX205" fmla="*/ 11569370 w 12185931"/>
                <a:gd name="connsiteY205" fmla="*/ 591439 h 2275759"/>
                <a:gd name="connsiteX206" fmla="*/ 11685282 w 12185931"/>
                <a:gd name="connsiteY206" fmla="*/ 590225 h 2275759"/>
                <a:gd name="connsiteX207" fmla="*/ 11798160 w 12185931"/>
                <a:gd name="connsiteY207" fmla="*/ 563523 h 2275759"/>
                <a:gd name="connsiteX208" fmla="*/ 11699240 w 12185931"/>
                <a:gd name="connsiteY208" fmla="*/ 487664 h 2275759"/>
                <a:gd name="connsiteX209" fmla="*/ 11799373 w 12185931"/>
                <a:gd name="connsiteY209" fmla="*/ 467638 h 2275759"/>
                <a:gd name="connsiteX210" fmla="*/ 11824862 w 12185931"/>
                <a:gd name="connsiteY210" fmla="*/ 437294 h 2275759"/>
                <a:gd name="connsiteX211" fmla="*/ 11822434 w 12185931"/>
                <a:gd name="connsiteY211" fmla="*/ 386924 h 2275759"/>
                <a:gd name="connsiteX212" fmla="*/ 11982648 w 12185931"/>
                <a:gd name="connsiteY212" fmla="*/ 366291 h 2275759"/>
                <a:gd name="connsiteX213" fmla="*/ 12191411 w 12185931"/>
                <a:gd name="connsiteY213" fmla="*/ 420302 h 2275759"/>
                <a:gd name="connsiteX214" fmla="*/ 12102808 w 12185931"/>
                <a:gd name="connsiteY214" fmla="*/ 432439 h 2275759"/>
                <a:gd name="connsiteX215" fmla="*/ 12092491 w 12185931"/>
                <a:gd name="connsiteY215" fmla="*/ 511939 h 2275759"/>
                <a:gd name="connsiteX216" fmla="*/ 12079140 w 12185931"/>
                <a:gd name="connsiteY216" fmla="*/ 510725 h 2275759"/>
                <a:gd name="connsiteX217" fmla="*/ 12083995 w 12185931"/>
                <a:gd name="connsiteY217" fmla="*/ 448218 h 2275759"/>
                <a:gd name="connsiteX218" fmla="*/ 12033018 w 12185931"/>
                <a:gd name="connsiteY218" fmla="*/ 455500 h 2275759"/>
                <a:gd name="connsiteX219" fmla="*/ 12036659 w 12185931"/>
                <a:gd name="connsiteY219" fmla="*/ 490092 h 2275759"/>
                <a:gd name="connsiteX220" fmla="*/ 11995392 w 12185931"/>
                <a:gd name="connsiteY220" fmla="*/ 474313 h 2275759"/>
                <a:gd name="connsiteX221" fmla="*/ 11986289 w 12185931"/>
                <a:gd name="connsiteY221" fmla="*/ 484630 h 2275759"/>
                <a:gd name="connsiteX222" fmla="*/ 12020274 w 12185931"/>
                <a:gd name="connsiteY222" fmla="*/ 513760 h 2275759"/>
                <a:gd name="connsiteX223" fmla="*/ 11927423 w 12185931"/>
                <a:gd name="connsiteY223" fmla="*/ 575660 h 2275759"/>
                <a:gd name="connsiteX224" fmla="*/ 11698026 w 12185931"/>
                <a:gd name="connsiteY224" fmla="*/ 660622 h 2275759"/>
                <a:gd name="connsiteX225" fmla="*/ 11768423 w 12185931"/>
                <a:gd name="connsiteY225" fmla="*/ 678221 h 2275759"/>
                <a:gd name="connsiteX226" fmla="*/ 11767816 w 12185931"/>
                <a:gd name="connsiteY226" fmla="*/ 697641 h 2275759"/>
                <a:gd name="connsiteX227" fmla="*/ 11597893 w 12185931"/>
                <a:gd name="connsiteY227" fmla="*/ 703103 h 2275759"/>
                <a:gd name="connsiteX228" fmla="*/ 11564515 w 12185931"/>
                <a:gd name="connsiteY228" fmla="*/ 677614 h 2275759"/>
                <a:gd name="connsiteX229" fmla="*/ 11529316 w 12185931"/>
                <a:gd name="connsiteY229" fmla="*/ 670332 h 2275759"/>
                <a:gd name="connsiteX230" fmla="*/ 11519607 w 12185931"/>
                <a:gd name="connsiteY230" fmla="*/ 689145 h 2275759"/>
                <a:gd name="connsiteX231" fmla="*/ 11570584 w 12185931"/>
                <a:gd name="connsiteY231" fmla="*/ 702496 h 2275759"/>
                <a:gd name="connsiteX232" fmla="*/ 11449817 w 12185931"/>
                <a:gd name="connsiteY232" fmla="*/ 731019 h 2275759"/>
                <a:gd name="connsiteX233" fmla="*/ 11330870 w 12185931"/>
                <a:gd name="connsiteY233" fmla="*/ 727985 h 2275759"/>
                <a:gd name="connsiteX234" fmla="*/ 11241054 w 12185931"/>
                <a:gd name="connsiteY234" fmla="*/ 693393 h 2275759"/>
                <a:gd name="connsiteX235" fmla="*/ 11254405 w 12185931"/>
                <a:gd name="connsiteY235" fmla="*/ 741336 h 2275759"/>
                <a:gd name="connsiteX236" fmla="*/ 11226489 w 12185931"/>
                <a:gd name="connsiteY236" fmla="*/ 717668 h 2275759"/>
                <a:gd name="connsiteX237" fmla="*/ 11180367 w 12185931"/>
                <a:gd name="connsiteY237" fmla="*/ 697641 h 2275759"/>
                <a:gd name="connsiteX238" fmla="*/ 11157913 w 12185931"/>
                <a:gd name="connsiteY238" fmla="*/ 731019 h 2275759"/>
                <a:gd name="connsiteX239" fmla="*/ 11105722 w 12185931"/>
                <a:gd name="connsiteY239" fmla="*/ 796561 h 2275759"/>
                <a:gd name="connsiteX240" fmla="*/ 11101474 w 12185931"/>
                <a:gd name="connsiteY240" fmla="*/ 846931 h 2275759"/>
                <a:gd name="connsiteX241" fmla="*/ 11092371 w 12185931"/>
                <a:gd name="connsiteY241" fmla="*/ 932499 h 2275759"/>
                <a:gd name="connsiteX242" fmla="*/ 11030470 w 12185931"/>
                <a:gd name="connsiteY242" fmla="*/ 927038 h 2275759"/>
                <a:gd name="connsiteX243" fmla="*/ 11098439 w 12185931"/>
                <a:gd name="connsiteY243" fmla="*/ 747404 h 2275759"/>
                <a:gd name="connsiteX244" fmla="*/ 10989810 w 12185931"/>
                <a:gd name="connsiteY244" fmla="*/ 700069 h 2275759"/>
                <a:gd name="connsiteX245" fmla="*/ 10964321 w 12185931"/>
                <a:gd name="connsiteY245" fmla="*/ 719488 h 2275759"/>
                <a:gd name="connsiteX246" fmla="*/ 10884215 w 12185931"/>
                <a:gd name="connsiteY246" fmla="*/ 742549 h 2275759"/>
                <a:gd name="connsiteX247" fmla="*/ 10843554 w 12185931"/>
                <a:gd name="connsiteY247" fmla="*/ 745584 h 2275759"/>
                <a:gd name="connsiteX248" fmla="*/ 10819279 w 12185931"/>
                <a:gd name="connsiteY248" fmla="*/ 724343 h 2275759"/>
                <a:gd name="connsiteX249" fmla="*/ 10774372 w 12185931"/>
                <a:gd name="connsiteY249" fmla="*/ 692786 h 2275759"/>
                <a:gd name="connsiteX250" fmla="*/ 10713685 w 12185931"/>
                <a:gd name="connsiteY250" fmla="*/ 714027 h 2275759"/>
                <a:gd name="connsiteX251" fmla="*/ 10660887 w 12185931"/>
                <a:gd name="connsiteY251" fmla="*/ 751046 h 2275759"/>
                <a:gd name="connsiteX252" fmla="*/ 10546188 w 12185931"/>
                <a:gd name="connsiteY252" fmla="*/ 759542 h 2275759"/>
                <a:gd name="connsiteX253" fmla="*/ 10514632 w 12185931"/>
                <a:gd name="connsiteY253" fmla="*/ 716454 h 2275759"/>
                <a:gd name="connsiteX254" fmla="*/ 10402361 w 12185931"/>
                <a:gd name="connsiteY254" fmla="*/ 752866 h 2275759"/>
                <a:gd name="connsiteX255" fmla="*/ 10290090 w 12185931"/>
                <a:gd name="connsiteY255" fmla="*/ 752866 h 2275759"/>
                <a:gd name="connsiteX256" fmla="*/ 10227582 w 12185931"/>
                <a:gd name="connsiteY256" fmla="*/ 747404 h 2275759"/>
                <a:gd name="connsiteX257" fmla="*/ 10177819 w 12185931"/>
                <a:gd name="connsiteY257" fmla="*/ 728591 h 2275759"/>
                <a:gd name="connsiteX258" fmla="*/ 10177819 w 12185931"/>
                <a:gd name="connsiteY258" fmla="*/ 714633 h 2275759"/>
                <a:gd name="connsiteX259" fmla="*/ 10225762 w 12185931"/>
                <a:gd name="connsiteY259" fmla="*/ 705530 h 2275759"/>
                <a:gd name="connsiteX260" fmla="*/ 10355025 w 12185931"/>
                <a:gd name="connsiteY260" fmla="*/ 700069 h 2275759"/>
                <a:gd name="connsiteX261" fmla="*/ 10402361 w 12185931"/>
                <a:gd name="connsiteY261" fmla="*/ 673973 h 2275759"/>
                <a:gd name="connsiteX262" fmla="*/ 10395079 w 12185931"/>
                <a:gd name="connsiteY262" fmla="*/ 664263 h 2275759"/>
                <a:gd name="connsiteX263" fmla="*/ 10325895 w 12185931"/>
                <a:gd name="connsiteY263" fmla="*/ 664263 h 2275759"/>
                <a:gd name="connsiteX264" fmla="*/ 10328930 w 12185931"/>
                <a:gd name="connsiteY264" fmla="*/ 670939 h 2275759"/>
                <a:gd name="connsiteX265" fmla="*/ 10268850 w 12185931"/>
                <a:gd name="connsiteY265" fmla="*/ 690966 h 2275759"/>
                <a:gd name="connsiteX266" fmla="*/ 10150510 w 12185931"/>
                <a:gd name="connsiteY266" fmla="*/ 675187 h 2275759"/>
                <a:gd name="connsiteX267" fmla="*/ 10104995 w 12185931"/>
                <a:gd name="connsiteY267" fmla="*/ 680649 h 2275759"/>
                <a:gd name="connsiteX268" fmla="*/ 10128056 w 12185931"/>
                <a:gd name="connsiteY268" fmla="*/ 735874 h 2275759"/>
                <a:gd name="connsiteX269" fmla="*/ 10061301 w 12185931"/>
                <a:gd name="connsiteY269" fmla="*/ 739515 h 2275759"/>
                <a:gd name="connsiteX270" fmla="*/ 10052804 w 12185931"/>
                <a:gd name="connsiteY270" fmla="*/ 756507 h 2275759"/>
                <a:gd name="connsiteX271" fmla="*/ 10118953 w 12185931"/>
                <a:gd name="connsiteY271" fmla="*/ 805057 h 2275759"/>
                <a:gd name="connsiteX272" fmla="*/ 10316792 w 12185931"/>
                <a:gd name="connsiteY272" fmla="*/ 824477 h 2275759"/>
                <a:gd name="connsiteX273" fmla="*/ 10362308 w 12185931"/>
                <a:gd name="connsiteY273" fmla="*/ 858461 h 2275759"/>
                <a:gd name="connsiteX274" fmla="*/ 10322861 w 12185931"/>
                <a:gd name="connsiteY274" fmla="*/ 896694 h 2275759"/>
                <a:gd name="connsiteX275" fmla="*/ 10279773 w 12185931"/>
                <a:gd name="connsiteY275" fmla="*/ 916721 h 2275759"/>
                <a:gd name="connsiteX276" fmla="*/ 10324681 w 12185931"/>
                <a:gd name="connsiteY276" fmla="*/ 942209 h 2275759"/>
                <a:gd name="connsiteX277" fmla="*/ 10382941 w 12185931"/>
                <a:gd name="connsiteY277" fmla="*/ 941602 h 2275759"/>
                <a:gd name="connsiteX278" fmla="*/ 10417532 w 12185931"/>
                <a:gd name="connsiteY278" fmla="*/ 961022 h 2275759"/>
                <a:gd name="connsiteX279" fmla="*/ 10392044 w 12185931"/>
                <a:gd name="connsiteY279" fmla="*/ 986511 h 2275759"/>
                <a:gd name="connsiteX280" fmla="*/ 10341067 w 12185931"/>
                <a:gd name="connsiteY280" fmla="*/ 1010786 h 2275759"/>
                <a:gd name="connsiteX281" fmla="*/ 10376873 w 12185931"/>
                <a:gd name="connsiteY281" fmla="*/ 1087858 h 2275759"/>
                <a:gd name="connsiteX282" fmla="*/ 10414498 w 12185931"/>
                <a:gd name="connsiteY282" fmla="*/ 1159468 h 2275759"/>
                <a:gd name="connsiteX283" fmla="*/ 10439380 w 12185931"/>
                <a:gd name="connsiteY283" fmla="*/ 1201342 h 2275759"/>
                <a:gd name="connsiteX284" fmla="*/ 10465475 w 12185931"/>
                <a:gd name="connsiteY284" fmla="*/ 1157648 h 2275759"/>
                <a:gd name="connsiteX285" fmla="*/ 10481860 w 12185931"/>
                <a:gd name="connsiteY285" fmla="*/ 1143083 h 2275759"/>
                <a:gd name="connsiteX286" fmla="*/ 10569856 w 12185931"/>
                <a:gd name="connsiteY286" fmla="*/ 1240182 h 2275759"/>
                <a:gd name="connsiteX287" fmla="*/ 10731891 w 12185931"/>
                <a:gd name="connsiteY287" fmla="*/ 1212873 h 2275759"/>
                <a:gd name="connsiteX288" fmla="*/ 10789543 w 12185931"/>
                <a:gd name="connsiteY288" fmla="*/ 1225617 h 2275759"/>
                <a:gd name="connsiteX289" fmla="*/ 10730677 w 12185931"/>
                <a:gd name="connsiteY289" fmla="*/ 1147331 h 2275759"/>
                <a:gd name="connsiteX290" fmla="*/ 10731891 w 12185931"/>
                <a:gd name="connsiteY290" fmla="*/ 1147938 h 2275759"/>
                <a:gd name="connsiteX291" fmla="*/ 10727036 w 12185931"/>
                <a:gd name="connsiteY291" fmla="*/ 1112133 h 2275759"/>
                <a:gd name="connsiteX292" fmla="*/ 10732498 w 12185931"/>
                <a:gd name="connsiteY292" fmla="*/ 1055087 h 2275759"/>
                <a:gd name="connsiteX293" fmla="*/ 10790757 w 12185931"/>
                <a:gd name="connsiteY293" fmla="*/ 1080576 h 2275759"/>
                <a:gd name="connsiteX294" fmla="*/ 10856906 w 12185931"/>
                <a:gd name="connsiteY294" fmla="*/ 1052053 h 2275759"/>
                <a:gd name="connsiteX295" fmla="*/ 10950364 w 12185931"/>
                <a:gd name="connsiteY295" fmla="*/ 1070259 h 2275759"/>
                <a:gd name="connsiteX296" fmla="*/ 11018333 w 12185931"/>
                <a:gd name="connsiteY296" fmla="*/ 1069652 h 2275759"/>
                <a:gd name="connsiteX297" fmla="*/ 11144562 w 12185931"/>
                <a:gd name="connsiteY297" fmla="*/ 1056301 h 2275759"/>
                <a:gd name="connsiteX298" fmla="*/ 11236199 w 12185931"/>
                <a:gd name="connsiteY298" fmla="*/ 1042950 h 2275759"/>
                <a:gd name="connsiteX299" fmla="*/ 11236806 w 12185931"/>
                <a:gd name="connsiteY299" fmla="*/ 1025350 h 2275759"/>
                <a:gd name="connsiteX300" fmla="*/ 11155485 w 12185931"/>
                <a:gd name="connsiteY300" fmla="*/ 1005931 h 2275759"/>
                <a:gd name="connsiteX301" fmla="*/ 11157306 w 12185931"/>
                <a:gd name="connsiteY301" fmla="*/ 988938 h 2275759"/>
                <a:gd name="connsiteX302" fmla="*/ 11274431 w 12185931"/>
                <a:gd name="connsiteY302" fmla="*/ 988331 h 2275759"/>
                <a:gd name="connsiteX303" fmla="*/ 11321767 w 12185931"/>
                <a:gd name="connsiteY303" fmla="*/ 991366 h 2275759"/>
                <a:gd name="connsiteX304" fmla="*/ 11353324 w 12185931"/>
                <a:gd name="connsiteY304" fmla="*/ 1024137 h 2275759"/>
                <a:gd name="connsiteX305" fmla="*/ 11370924 w 12185931"/>
                <a:gd name="connsiteY305" fmla="*/ 1066618 h 2275759"/>
                <a:gd name="connsiteX306" fmla="*/ 11197966 w 12185931"/>
                <a:gd name="connsiteY306" fmla="*/ 1112133 h 2275759"/>
                <a:gd name="connsiteX307" fmla="*/ 11163375 w 12185931"/>
                <a:gd name="connsiteY307" fmla="*/ 1132159 h 2275759"/>
                <a:gd name="connsiteX308" fmla="*/ 11174905 w 12185931"/>
                <a:gd name="connsiteY308" fmla="*/ 1161289 h 2275759"/>
                <a:gd name="connsiteX309" fmla="*/ 11211318 w 12185931"/>
                <a:gd name="connsiteY309" fmla="*/ 1137621 h 2275759"/>
                <a:gd name="connsiteX310" fmla="*/ 11225882 w 12185931"/>
                <a:gd name="connsiteY310" fmla="*/ 1120629 h 2275759"/>
                <a:gd name="connsiteX311" fmla="*/ 11289603 w 12185931"/>
                <a:gd name="connsiteY311" fmla="*/ 1162503 h 2275759"/>
                <a:gd name="connsiteX312" fmla="*/ 11217993 w 12185931"/>
                <a:gd name="connsiteY312" fmla="*/ 1177675 h 2275759"/>
                <a:gd name="connsiteX313" fmla="*/ 11244088 w 12185931"/>
                <a:gd name="connsiteY313" fmla="*/ 1209839 h 2275759"/>
                <a:gd name="connsiteX314" fmla="*/ 11129997 w 12185931"/>
                <a:gd name="connsiteY314" fmla="*/ 1211659 h 2275759"/>
                <a:gd name="connsiteX315" fmla="*/ 11091157 w 12185931"/>
                <a:gd name="connsiteY315" fmla="*/ 1252319 h 2275759"/>
                <a:gd name="connsiteX316" fmla="*/ 11076592 w 12185931"/>
                <a:gd name="connsiteY316" fmla="*/ 1232900 h 2275759"/>
                <a:gd name="connsiteX317" fmla="*/ 11034718 w 12185931"/>
                <a:gd name="connsiteY317" fmla="*/ 1234720 h 2275759"/>
                <a:gd name="connsiteX318" fmla="*/ 11029864 w 12185931"/>
                <a:gd name="connsiteY318" fmla="*/ 1254747 h 2275759"/>
                <a:gd name="connsiteX319" fmla="*/ 11062027 w 12185931"/>
                <a:gd name="connsiteY319" fmla="*/ 1270526 h 2275759"/>
                <a:gd name="connsiteX320" fmla="*/ 11162161 w 12185931"/>
                <a:gd name="connsiteY320" fmla="*/ 1275987 h 2275759"/>
                <a:gd name="connsiteX321" fmla="*/ 11083875 w 12185931"/>
                <a:gd name="connsiteY321" fmla="*/ 1307545 h 2275759"/>
                <a:gd name="connsiteX322" fmla="*/ 11196146 w 12185931"/>
                <a:gd name="connsiteY322" fmla="*/ 1331212 h 2275759"/>
                <a:gd name="connsiteX323" fmla="*/ 11247122 w 12185931"/>
                <a:gd name="connsiteY323" fmla="*/ 1325751 h 2275759"/>
                <a:gd name="connsiteX324" fmla="*/ 11247730 w 12185931"/>
                <a:gd name="connsiteY324" fmla="*/ 1341529 h 2275759"/>
                <a:gd name="connsiteX325" fmla="*/ 11158519 w 12185931"/>
                <a:gd name="connsiteY325" fmla="*/ 1365197 h 2275759"/>
                <a:gd name="connsiteX326" fmla="*/ 11167622 w 12185931"/>
                <a:gd name="connsiteY326" fmla="*/ 1383403 h 2275759"/>
                <a:gd name="connsiteX327" fmla="*/ 11053532 w 12185931"/>
                <a:gd name="connsiteY327" fmla="*/ 1454407 h 2275759"/>
                <a:gd name="connsiteX328" fmla="*/ 11087516 w 12185931"/>
                <a:gd name="connsiteY328" fmla="*/ 1493853 h 2275759"/>
                <a:gd name="connsiteX329" fmla="*/ 10932158 w 12185931"/>
                <a:gd name="connsiteY329" fmla="*/ 1523590 h 2275759"/>
                <a:gd name="connsiteX330" fmla="*/ 10981314 w 12185931"/>
                <a:gd name="connsiteY330" fmla="*/ 1529052 h 2275759"/>
                <a:gd name="connsiteX331" fmla="*/ 11023795 w 12185931"/>
                <a:gd name="connsiteY331" fmla="*/ 1528445 h 2275759"/>
                <a:gd name="connsiteX332" fmla="*/ 11049890 w 12185931"/>
                <a:gd name="connsiteY332" fmla="*/ 1553933 h 2275759"/>
                <a:gd name="connsiteX333" fmla="*/ 11020154 w 12185931"/>
                <a:gd name="connsiteY333" fmla="*/ 1573353 h 2275759"/>
                <a:gd name="connsiteX334" fmla="*/ 10910917 w 12185931"/>
                <a:gd name="connsiteY334" fmla="*/ 1580029 h 2275759"/>
                <a:gd name="connsiteX335" fmla="*/ 10933371 w 12185931"/>
                <a:gd name="connsiteY335" fmla="*/ 1538762 h 2275759"/>
                <a:gd name="connsiteX336" fmla="*/ 10838093 w 12185931"/>
                <a:gd name="connsiteY336" fmla="*/ 1545437 h 2275759"/>
                <a:gd name="connsiteX337" fmla="*/ 10848410 w 12185931"/>
                <a:gd name="connsiteY337" fmla="*/ 1629185 h 2275759"/>
                <a:gd name="connsiteX338" fmla="*/ 10711864 w 12185931"/>
                <a:gd name="connsiteY338" fmla="*/ 1643750 h 2275759"/>
                <a:gd name="connsiteX339" fmla="*/ 10711864 w 12185931"/>
                <a:gd name="connsiteY339" fmla="*/ 1695941 h 2275759"/>
                <a:gd name="connsiteX340" fmla="*/ 10651177 w 12185931"/>
                <a:gd name="connsiteY340" fmla="*/ 1669238 h 2275759"/>
                <a:gd name="connsiteX341" fmla="*/ 10830203 w 12185931"/>
                <a:gd name="connsiteY341" fmla="*/ 1694727 h 2275759"/>
                <a:gd name="connsiteX342" fmla="*/ 10839913 w 12185931"/>
                <a:gd name="connsiteY342" fmla="*/ 1719002 h 2275759"/>
                <a:gd name="connsiteX343" fmla="*/ 10901207 w 12185931"/>
                <a:gd name="connsiteY343" fmla="*/ 1750559 h 2275759"/>
                <a:gd name="connsiteX344" fmla="*/ 10941261 w 12185931"/>
                <a:gd name="connsiteY344" fmla="*/ 1746918 h 2275759"/>
                <a:gd name="connsiteX345" fmla="*/ 11004375 w 12185931"/>
                <a:gd name="connsiteY345" fmla="*/ 1735387 h 2275759"/>
                <a:gd name="connsiteX346" fmla="*/ 11066882 w 12185931"/>
                <a:gd name="connsiteY346" fmla="*/ 1725070 h 2275759"/>
                <a:gd name="connsiteX347" fmla="*/ 11068703 w 12185931"/>
                <a:gd name="connsiteY347" fmla="*/ 1712326 h 2275759"/>
                <a:gd name="connsiteX348" fmla="*/ 11107542 w 12185931"/>
                <a:gd name="connsiteY348" fmla="*/ 1746918 h 2275759"/>
                <a:gd name="connsiteX349" fmla="*/ 11064455 w 12185931"/>
                <a:gd name="connsiteY349" fmla="*/ 1760269 h 2275759"/>
                <a:gd name="connsiteX350" fmla="*/ 11080233 w 12185931"/>
                <a:gd name="connsiteY350" fmla="*/ 1780296 h 2275759"/>
                <a:gd name="connsiteX351" fmla="*/ 11199787 w 12185931"/>
                <a:gd name="connsiteY351" fmla="*/ 1742670 h 2275759"/>
                <a:gd name="connsiteX352" fmla="*/ 11293852 w 12185931"/>
                <a:gd name="connsiteY352" fmla="*/ 1762696 h 2275759"/>
                <a:gd name="connsiteX353" fmla="*/ 11338760 w 12185931"/>
                <a:gd name="connsiteY353" fmla="*/ 1800322 h 2275759"/>
                <a:gd name="connsiteX354" fmla="*/ 11284749 w 12185931"/>
                <a:gd name="connsiteY354" fmla="*/ 1831273 h 2275759"/>
                <a:gd name="connsiteX355" fmla="*/ 11129390 w 12185931"/>
                <a:gd name="connsiteY355" fmla="*/ 1842196 h 2275759"/>
                <a:gd name="connsiteX356" fmla="*/ 11012264 w 12185931"/>
                <a:gd name="connsiteY356" fmla="*/ 1805784 h 2275759"/>
                <a:gd name="connsiteX357" fmla="*/ 10947936 w 12185931"/>
                <a:gd name="connsiteY357" fmla="*/ 1794253 h 2275759"/>
                <a:gd name="connsiteX358" fmla="*/ 10995272 w 12185931"/>
                <a:gd name="connsiteY358" fmla="*/ 1864650 h 2275759"/>
                <a:gd name="connsiteX359" fmla="*/ 10896959 w 12185931"/>
                <a:gd name="connsiteY359" fmla="*/ 1891959 h 2275759"/>
                <a:gd name="connsiteX360" fmla="*/ 10901207 w 12185931"/>
                <a:gd name="connsiteY360" fmla="*/ 1922303 h 2275759"/>
                <a:gd name="connsiteX361" fmla="*/ 10866616 w 12185931"/>
                <a:gd name="connsiteY361" fmla="*/ 1925337 h 2275759"/>
                <a:gd name="connsiteX362" fmla="*/ 10829597 w 12185931"/>
                <a:gd name="connsiteY362" fmla="*/ 1953253 h 2275759"/>
                <a:gd name="connsiteX363" fmla="*/ 10850230 w 12185931"/>
                <a:gd name="connsiteY363" fmla="*/ 1987845 h 2275759"/>
                <a:gd name="connsiteX364" fmla="*/ 10897566 w 12185931"/>
                <a:gd name="connsiteY364" fmla="*/ 2044284 h 2275759"/>
                <a:gd name="connsiteX365" fmla="*/ 10870863 w 12185931"/>
                <a:gd name="connsiteY365" fmla="*/ 2144417 h 2275759"/>
                <a:gd name="connsiteX366" fmla="*/ 10779226 w 12185931"/>
                <a:gd name="connsiteY366" fmla="*/ 2157161 h 2275759"/>
                <a:gd name="connsiteX367" fmla="*/ 10713077 w 12185931"/>
                <a:gd name="connsiteY367" fmla="*/ 2138955 h 2275759"/>
                <a:gd name="connsiteX368" fmla="*/ 10606875 w 12185931"/>
                <a:gd name="connsiteY368" fmla="*/ 2182043 h 2275759"/>
                <a:gd name="connsiteX369" fmla="*/ 10464261 w 12185931"/>
                <a:gd name="connsiteY369" fmla="*/ 2152306 h 2275759"/>
                <a:gd name="connsiteX370" fmla="*/ 10422994 w 12185931"/>
                <a:gd name="connsiteY370" fmla="*/ 2140169 h 2275759"/>
                <a:gd name="connsiteX371" fmla="*/ 10313758 w 12185931"/>
                <a:gd name="connsiteY371" fmla="*/ 2124390 h 2275759"/>
                <a:gd name="connsiteX372" fmla="*/ 10248216 w 12185931"/>
                <a:gd name="connsiteY372" fmla="*/ 2135921 h 2275759"/>
                <a:gd name="connsiteX373" fmla="*/ 10157185 w 12185931"/>
                <a:gd name="connsiteY373" fmla="*/ 2154127 h 2275759"/>
                <a:gd name="connsiteX374" fmla="*/ 9967843 w 12185931"/>
                <a:gd name="connsiteY374" fmla="*/ 2088585 h 2275759"/>
                <a:gd name="connsiteX375" fmla="*/ 9901694 w 12185931"/>
                <a:gd name="connsiteY375" fmla="*/ 2047925 h 2275759"/>
                <a:gd name="connsiteX376" fmla="*/ 9682007 w 12185931"/>
                <a:gd name="connsiteY376" fmla="*/ 2066738 h 2275759"/>
                <a:gd name="connsiteX377" fmla="*/ 9682007 w 12185931"/>
                <a:gd name="connsiteY377" fmla="*/ 2133493 h 2275759"/>
                <a:gd name="connsiteX378" fmla="*/ 9658339 w 12185931"/>
                <a:gd name="connsiteY378" fmla="*/ 2126211 h 2275759"/>
                <a:gd name="connsiteX379" fmla="*/ 9560634 w 12185931"/>
                <a:gd name="connsiteY379" fmla="*/ 2104971 h 2275759"/>
                <a:gd name="connsiteX380" fmla="*/ 9501767 w 12185931"/>
                <a:gd name="connsiteY380" fmla="*/ 2060062 h 2275759"/>
                <a:gd name="connsiteX381" fmla="*/ 9405882 w 12185931"/>
                <a:gd name="connsiteY381" fmla="*/ 2029719 h 2275759"/>
                <a:gd name="connsiteX382" fmla="*/ 9399813 w 12185931"/>
                <a:gd name="connsiteY382" fmla="*/ 2042463 h 2275759"/>
                <a:gd name="connsiteX383" fmla="*/ 9391924 w 12185931"/>
                <a:gd name="connsiteY383" fmla="*/ 2026078 h 2275759"/>
                <a:gd name="connsiteX384" fmla="*/ 9368256 w 12185931"/>
                <a:gd name="connsiteY384" fmla="*/ 1988452 h 2275759"/>
                <a:gd name="connsiteX385" fmla="*/ 9332450 w 12185931"/>
                <a:gd name="connsiteY385" fmla="*/ 2007265 h 2275759"/>
                <a:gd name="connsiteX386" fmla="*/ 9284508 w 12185931"/>
                <a:gd name="connsiteY386" fmla="*/ 2036394 h 2275759"/>
                <a:gd name="connsiteX387" fmla="*/ 9211684 w 12185931"/>
                <a:gd name="connsiteY387" fmla="*/ 1989058 h 2275759"/>
                <a:gd name="connsiteX388" fmla="*/ 9198332 w 12185931"/>
                <a:gd name="connsiteY388" fmla="*/ 1893780 h 2275759"/>
                <a:gd name="connsiteX389" fmla="*/ 9183767 w 12185931"/>
                <a:gd name="connsiteY389" fmla="*/ 1862830 h 2275759"/>
                <a:gd name="connsiteX390" fmla="*/ 9171023 w 12185931"/>
                <a:gd name="connsiteY390" fmla="*/ 1867685 h 2275759"/>
                <a:gd name="connsiteX391" fmla="*/ 9177699 w 12185931"/>
                <a:gd name="connsiteY391" fmla="*/ 1907738 h 2275759"/>
                <a:gd name="connsiteX392" fmla="*/ 9165561 w 12185931"/>
                <a:gd name="connsiteY392" fmla="*/ 1916234 h 2275759"/>
                <a:gd name="connsiteX393" fmla="*/ 9130363 w 12185931"/>
                <a:gd name="connsiteY393" fmla="*/ 1860402 h 2275759"/>
                <a:gd name="connsiteX394" fmla="*/ 9091523 w 12185931"/>
                <a:gd name="connsiteY394" fmla="*/ 1749345 h 2275759"/>
                <a:gd name="connsiteX395" fmla="*/ 9036905 w 12185931"/>
                <a:gd name="connsiteY395" fmla="*/ 1680769 h 2275759"/>
                <a:gd name="connsiteX396" fmla="*/ 9033871 w 12185931"/>
                <a:gd name="connsiteY396" fmla="*/ 1651639 h 2275759"/>
                <a:gd name="connsiteX397" fmla="*/ 9064821 w 12185931"/>
                <a:gd name="connsiteY397" fmla="*/ 1655281 h 2275759"/>
                <a:gd name="connsiteX398" fmla="*/ 9134611 w 12185931"/>
                <a:gd name="connsiteY398" fmla="*/ 1683803 h 2275759"/>
                <a:gd name="connsiteX399" fmla="*/ 9187409 w 12185931"/>
                <a:gd name="connsiteY399" fmla="*/ 1745704 h 2275759"/>
                <a:gd name="connsiteX400" fmla="*/ 9241420 w 12185931"/>
                <a:gd name="connsiteY400" fmla="*/ 1855547 h 2275759"/>
                <a:gd name="connsiteX401" fmla="*/ 9270550 w 12185931"/>
                <a:gd name="connsiteY401" fmla="*/ 1860402 h 2275759"/>
                <a:gd name="connsiteX402" fmla="*/ 9255985 w 12185931"/>
                <a:gd name="connsiteY402" fmla="*/ 1819742 h 2275759"/>
                <a:gd name="connsiteX403" fmla="*/ 9342161 w 12185931"/>
                <a:gd name="connsiteY403" fmla="*/ 1841589 h 2275759"/>
                <a:gd name="connsiteX404" fmla="*/ 9345802 w 12185931"/>
                <a:gd name="connsiteY404" fmla="*/ 1834914 h 2275759"/>
                <a:gd name="connsiteX405" fmla="*/ 9208042 w 12185931"/>
                <a:gd name="connsiteY405" fmla="*/ 1718395 h 2275759"/>
                <a:gd name="connsiteX406" fmla="*/ 9278439 w 12185931"/>
                <a:gd name="connsiteY406" fmla="*/ 1683197 h 2275759"/>
                <a:gd name="connsiteX407" fmla="*/ 9125508 w 12185931"/>
                <a:gd name="connsiteY407" fmla="*/ 1649819 h 2275759"/>
                <a:gd name="connsiteX408" fmla="*/ 9051470 w 12185931"/>
                <a:gd name="connsiteY408" fmla="*/ 1633433 h 2275759"/>
                <a:gd name="connsiteX409" fmla="*/ 9001100 w 12185931"/>
                <a:gd name="connsiteY409" fmla="*/ 1671059 h 2275759"/>
                <a:gd name="connsiteX410" fmla="*/ 8942841 w 12185931"/>
                <a:gd name="connsiteY410" fmla="*/ 1748738 h 2275759"/>
                <a:gd name="connsiteX411" fmla="*/ 8911284 w 12185931"/>
                <a:gd name="connsiteY411" fmla="*/ 1743277 h 2275759"/>
                <a:gd name="connsiteX412" fmla="*/ 8841494 w 12185931"/>
                <a:gd name="connsiteY412" fmla="*/ 1681376 h 2275759"/>
                <a:gd name="connsiteX413" fmla="*/ 8766849 w 12185931"/>
                <a:gd name="connsiteY413" fmla="*/ 1623117 h 2275759"/>
                <a:gd name="connsiteX414" fmla="*/ 8690383 w 12185931"/>
                <a:gd name="connsiteY414" fmla="*/ 1544223 h 2275759"/>
                <a:gd name="connsiteX415" fmla="*/ 8677639 w 12185931"/>
                <a:gd name="connsiteY415" fmla="*/ 1553933 h 2275759"/>
                <a:gd name="connsiteX416" fmla="*/ 8706768 w 12185931"/>
                <a:gd name="connsiteY416" fmla="*/ 1621903 h 2275759"/>
                <a:gd name="connsiteX417" fmla="*/ 8717086 w 12185931"/>
                <a:gd name="connsiteY417" fmla="*/ 1609765 h 2275759"/>
                <a:gd name="connsiteX418" fmla="*/ 8768669 w 12185931"/>
                <a:gd name="connsiteY418" fmla="*/ 1621903 h 2275759"/>
                <a:gd name="connsiteX419" fmla="*/ 8797192 w 12185931"/>
                <a:gd name="connsiteY419" fmla="*/ 1661349 h 2275759"/>
                <a:gd name="connsiteX420" fmla="*/ 8829356 w 12185931"/>
                <a:gd name="connsiteY420" fmla="*/ 1707471 h 2275759"/>
                <a:gd name="connsiteX421" fmla="*/ 8766242 w 12185931"/>
                <a:gd name="connsiteY421" fmla="*/ 1725070 h 2275759"/>
                <a:gd name="connsiteX422" fmla="*/ 8676425 w 12185931"/>
                <a:gd name="connsiteY422" fmla="*/ 1640109 h 2275759"/>
                <a:gd name="connsiteX423" fmla="*/ 8636372 w 12185931"/>
                <a:gd name="connsiteY423" fmla="*/ 1609158 h 2275759"/>
                <a:gd name="connsiteX424" fmla="*/ 8597532 w 12185931"/>
                <a:gd name="connsiteY424" fmla="*/ 1620082 h 2275759"/>
                <a:gd name="connsiteX425" fmla="*/ 8611490 w 12185931"/>
                <a:gd name="connsiteY425" fmla="*/ 1656494 h 2275759"/>
                <a:gd name="connsiteX426" fmla="*/ 8629696 w 12185931"/>
                <a:gd name="connsiteY426" fmla="*/ 1674700 h 2275759"/>
                <a:gd name="connsiteX427" fmla="*/ 8600566 w 12185931"/>
                <a:gd name="connsiteY427" fmla="*/ 1769979 h 2275759"/>
                <a:gd name="connsiteX428" fmla="*/ 8550197 w 12185931"/>
                <a:gd name="connsiteY428" fmla="*/ 1794253 h 2275759"/>
                <a:gd name="connsiteX429" fmla="*/ 8606635 w 12185931"/>
                <a:gd name="connsiteY429" fmla="*/ 1833093 h 2275759"/>
                <a:gd name="connsiteX430" fmla="*/ 8726795 w 12185931"/>
                <a:gd name="connsiteY430" fmla="*/ 1859189 h 2275759"/>
                <a:gd name="connsiteX431" fmla="*/ 8755318 w 12185931"/>
                <a:gd name="connsiteY431" fmla="*/ 1876181 h 2275759"/>
                <a:gd name="connsiteX432" fmla="*/ 8791123 w 12185931"/>
                <a:gd name="connsiteY432" fmla="*/ 1889532 h 2275759"/>
                <a:gd name="connsiteX433" fmla="*/ 8913104 w 12185931"/>
                <a:gd name="connsiteY433" fmla="*/ 1790612 h 2275759"/>
                <a:gd name="connsiteX434" fmla="*/ 9018092 w 12185931"/>
                <a:gd name="connsiteY434" fmla="*/ 1874360 h 2275759"/>
                <a:gd name="connsiteX435" fmla="*/ 8998672 w 12185931"/>
                <a:gd name="connsiteY435" fmla="*/ 1943543 h 2275759"/>
                <a:gd name="connsiteX436" fmla="*/ 9069070 w 12185931"/>
                <a:gd name="connsiteY436" fmla="*/ 1984810 h 2275759"/>
                <a:gd name="connsiteX437" fmla="*/ 9070890 w 12185931"/>
                <a:gd name="connsiteY437" fmla="*/ 1965998 h 2275759"/>
                <a:gd name="connsiteX438" fmla="*/ 9106088 w 12185931"/>
                <a:gd name="connsiteY438" fmla="*/ 1932013 h 2275759"/>
                <a:gd name="connsiteX439" fmla="*/ 9132791 w 12185931"/>
                <a:gd name="connsiteY439" fmla="*/ 1972673 h 2275759"/>
                <a:gd name="connsiteX440" fmla="*/ 9169810 w 12185931"/>
                <a:gd name="connsiteY440" fmla="*/ 2016975 h 2275759"/>
                <a:gd name="connsiteX441" fmla="*/ 9198332 w 12185931"/>
                <a:gd name="connsiteY441" fmla="*/ 2098295 h 2275759"/>
                <a:gd name="connsiteX442" fmla="*/ 9010203 w 12185931"/>
                <a:gd name="connsiteY442" fmla="*/ 2024864 h 2275759"/>
                <a:gd name="connsiteX443" fmla="*/ 8873657 w 12185931"/>
                <a:gd name="connsiteY443" fmla="*/ 2045497 h 2275759"/>
                <a:gd name="connsiteX444" fmla="*/ 8735292 w 12185931"/>
                <a:gd name="connsiteY444" fmla="*/ 2106184 h 2275759"/>
                <a:gd name="connsiteX445" fmla="*/ 8652150 w 12185931"/>
                <a:gd name="connsiteY445" fmla="*/ 2123177 h 2275759"/>
                <a:gd name="connsiteX446" fmla="*/ 8627269 w 12185931"/>
                <a:gd name="connsiteY446" fmla="*/ 2012726 h 2275759"/>
                <a:gd name="connsiteX447" fmla="*/ 8480407 w 12185931"/>
                <a:gd name="connsiteY447" fmla="*/ 1958108 h 2275759"/>
                <a:gd name="connsiteX448" fmla="*/ 8431250 w 12185931"/>
                <a:gd name="connsiteY448" fmla="*/ 1882856 h 2275759"/>
                <a:gd name="connsiteX449" fmla="*/ 8394837 w 12185931"/>
                <a:gd name="connsiteY449" fmla="*/ 1798502 h 2275759"/>
                <a:gd name="connsiteX450" fmla="*/ 8377846 w 12185931"/>
                <a:gd name="connsiteY450" fmla="*/ 1782116 h 2275759"/>
                <a:gd name="connsiteX451" fmla="*/ 8311697 w 12185931"/>
                <a:gd name="connsiteY451" fmla="*/ 1762089 h 2275759"/>
                <a:gd name="connsiteX452" fmla="*/ 8266182 w 12185931"/>
                <a:gd name="connsiteY452" fmla="*/ 1756628 h 2275759"/>
                <a:gd name="connsiteX453" fmla="*/ 8249797 w 12185931"/>
                <a:gd name="connsiteY453" fmla="*/ 1749345 h 2275759"/>
                <a:gd name="connsiteX454" fmla="*/ 8095045 w 12185931"/>
                <a:gd name="connsiteY454" fmla="*/ 1833093 h 2275759"/>
                <a:gd name="connsiteX455" fmla="*/ 8109003 w 12185931"/>
                <a:gd name="connsiteY455" fmla="*/ 1902883 h 2275759"/>
                <a:gd name="connsiteX456" fmla="*/ 8192144 w 12185931"/>
                <a:gd name="connsiteY456" fmla="*/ 1908952 h 2275759"/>
                <a:gd name="connsiteX457" fmla="*/ 8197605 w 12185931"/>
                <a:gd name="connsiteY457" fmla="*/ 1895601 h 2275759"/>
                <a:gd name="connsiteX458" fmla="*/ 8200033 w 12185931"/>
                <a:gd name="connsiteY458" fmla="*/ 1844017 h 2275759"/>
                <a:gd name="connsiteX459" fmla="*/ 8254651 w 12185931"/>
                <a:gd name="connsiteY459" fmla="*/ 1856154 h 2275759"/>
                <a:gd name="connsiteX460" fmla="*/ 8292884 w 12185931"/>
                <a:gd name="connsiteY460" fmla="*/ 1851299 h 2275759"/>
                <a:gd name="connsiteX461" fmla="*/ 8374205 w 12185931"/>
                <a:gd name="connsiteY461" fmla="*/ 1890139 h 2275759"/>
                <a:gd name="connsiteX462" fmla="*/ 8322013 w 12185931"/>
                <a:gd name="connsiteY462" fmla="*/ 1892566 h 2275759"/>
                <a:gd name="connsiteX463" fmla="*/ 8331116 w 12185931"/>
                <a:gd name="connsiteY463" fmla="*/ 1950219 h 2275759"/>
                <a:gd name="connsiteX464" fmla="*/ 8407582 w 12185931"/>
                <a:gd name="connsiteY464" fmla="*/ 2030932 h 2275759"/>
                <a:gd name="connsiteX465" fmla="*/ 8379059 w 12185931"/>
                <a:gd name="connsiteY465" fmla="*/ 2088585 h 2275759"/>
                <a:gd name="connsiteX466" fmla="*/ 8285601 w 12185931"/>
                <a:gd name="connsiteY466" fmla="*/ 2067951 h 2275759"/>
                <a:gd name="connsiteX467" fmla="*/ 8078659 w 12185931"/>
                <a:gd name="connsiteY467" fmla="*/ 1957501 h 2275759"/>
                <a:gd name="connsiteX468" fmla="*/ 7990663 w 12185931"/>
                <a:gd name="connsiteY468" fmla="*/ 1822169 h 2275759"/>
                <a:gd name="connsiteX469" fmla="*/ 7955465 w 12185931"/>
                <a:gd name="connsiteY469" fmla="*/ 1813066 h 2275759"/>
                <a:gd name="connsiteX470" fmla="*/ 7880820 w 12185931"/>
                <a:gd name="connsiteY470" fmla="*/ 1812460 h 2275759"/>
                <a:gd name="connsiteX471" fmla="*/ 7880820 w 12185931"/>
                <a:gd name="connsiteY471" fmla="*/ 1850086 h 2275759"/>
                <a:gd name="connsiteX472" fmla="*/ 7956679 w 12185931"/>
                <a:gd name="connsiteY472" fmla="*/ 1851299 h 2275759"/>
                <a:gd name="connsiteX473" fmla="*/ 7973064 w 12185931"/>
                <a:gd name="connsiteY473" fmla="*/ 1976314 h 2275759"/>
                <a:gd name="connsiteX474" fmla="*/ 8070770 w 12185931"/>
                <a:gd name="connsiteY474" fmla="*/ 2055814 h 2275759"/>
                <a:gd name="connsiteX475" fmla="*/ 7871717 w 12185931"/>
                <a:gd name="connsiteY475" fmla="*/ 2086764 h 2275759"/>
                <a:gd name="connsiteX476" fmla="*/ 7772190 w 12185931"/>
                <a:gd name="connsiteY476" fmla="*/ 2064917 h 2275759"/>
                <a:gd name="connsiteX477" fmla="*/ 7729709 w 12185931"/>
                <a:gd name="connsiteY477" fmla="*/ 2070986 h 2275759"/>
                <a:gd name="connsiteX478" fmla="*/ 7617439 w 12185931"/>
                <a:gd name="connsiteY478" fmla="*/ 2055814 h 2275759"/>
                <a:gd name="connsiteX479" fmla="*/ 7577992 w 12185931"/>
                <a:gd name="connsiteY479" fmla="*/ 2046711 h 2275759"/>
                <a:gd name="connsiteX480" fmla="*/ 7530049 w 12185931"/>
                <a:gd name="connsiteY480" fmla="*/ 2069772 h 2275759"/>
                <a:gd name="connsiteX481" fmla="*/ 7476645 w 12185931"/>
                <a:gd name="connsiteY481" fmla="*/ 2070986 h 2275759"/>
                <a:gd name="connsiteX482" fmla="*/ 7366802 w 12185931"/>
                <a:gd name="connsiteY482" fmla="*/ 2150486 h 2275759"/>
                <a:gd name="connsiteX483" fmla="*/ 7085821 w 12185931"/>
                <a:gd name="connsiteY483" fmla="*/ 2150486 h 2275759"/>
                <a:gd name="connsiteX484" fmla="*/ 7044554 w 12185931"/>
                <a:gd name="connsiteY484" fmla="*/ 2134100 h 2275759"/>
                <a:gd name="connsiteX485" fmla="*/ 6960200 w 12185931"/>
                <a:gd name="connsiteY485" fmla="*/ 2046104 h 2275759"/>
                <a:gd name="connsiteX486" fmla="*/ 6908008 w 12185931"/>
                <a:gd name="connsiteY486" fmla="*/ 1977528 h 2275759"/>
                <a:gd name="connsiteX487" fmla="*/ 6878272 w 12185931"/>
                <a:gd name="connsiteY487" fmla="*/ 1956288 h 2275759"/>
                <a:gd name="connsiteX488" fmla="*/ 6817586 w 12185931"/>
                <a:gd name="connsiteY488" fmla="*/ 1945971 h 2275759"/>
                <a:gd name="connsiteX489" fmla="*/ 6826689 w 12185931"/>
                <a:gd name="connsiteY489" fmla="*/ 1879822 h 2275759"/>
                <a:gd name="connsiteX490" fmla="*/ 6945028 w 12185931"/>
                <a:gd name="connsiteY490" fmla="*/ 1897421 h 2275759"/>
                <a:gd name="connsiteX491" fmla="*/ 6999039 w 12185931"/>
                <a:gd name="connsiteY491" fmla="*/ 1869505 h 2275759"/>
                <a:gd name="connsiteX492" fmla="*/ 7073077 w 12185931"/>
                <a:gd name="connsiteY492" fmla="*/ 1850692 h 2275759"/>
                <a:gd name="connsiteX493" fmla="*/ 7131337 w 12185931"/>
                <a:gd name="connsiteY493" fmla="*/ 1852513 h 2275759"/>
                <a:gd name="connsiteX494" fmla="*/ 6995398 w 12185931"/>
                <a:gd name="connsiteY494" fmla="*/ 1717181 h 2275759"/>
                <a:gd name="connsiteX495" fmla="*/ 6883734 w 12185931"/>
                <a:gd name="connsiteY495" fmla="*/ 1723857 h 2275759"/>
                <a:gd name="connsiteX496" fmla="*/ 6783600 w 12185931"/>
                <a:gd name="connsiteY496" fmla="*/ 1757234 h 2275759"/>
                <a:gd name="connsiteX497" fmla="*/ 6743547 w 12185931"/>
                <a:gd name="connsiteY497" fmla="*/ 1762089 h 2275759"/>
                <a:gd name="connsiteX498" fmla="*/ 6603967 w 12185931"/>
                <a:gd name="connsiteY498" fmla="*/ 1740242 h 2275759"/>
                <a:gd name="connsiteX499" fmla="*/ 6529323 w 12185931"/>
                <a:gd name="connsiteY499" fmla="*/ 1724464 h 2275759"/>
                <a:gd name="connsiteX500" fmla="*/ 6390956 w 12185931"/>
                <a:gd name="connsiteY500" fmla="*/ 1681983 h 2275759"/>
                <a:gd name="connsiteX501" fmla="*/ 6262907 w 12185931"/>
                <a:gd name="connsiteY501" fmla="*/ 1705044 h 2275759"/>
                <a:gd name="connsiteX502" fmla="*/ 6231957 w 12185931"/>
                <a:gd name="connsiteY502" fmla="*/ 1751773 h 2275759"/>
                <a:gd name="connsiteX503" fmla="*/ 6187048 w 12185931"/>
                <a:gd name="connsiteY503" fmla="*/ 1732960 h 2275759"/>
                <a:gd name="connsiteX504" fmla="*/ 6133037 w 12185931"/>
                <a:gd name="connsiteY504" fmla="*/ 1634040 h 2275759"/>
                <a:gd name="connsiteX505" fmla="*/ 6190083 w 12185931"/>
                <a:gd name="connsiteY505" fmla="*/ 1604910 h 2275759"/>
                <a:gd name="connsiteX506" fmla="*/ 6184014 w 12185931"/>
                <a:gd name="connsiteY506" fmla="*/ 1572139 h 2275759"/>
                <a:gd name="connsiteX507" fmla="*/ 6245308 w 12185931"/>
                <a:gd name="connsiteY507" fmla="*/ 1572746 h 2275759"/>
                <a:gd name="connsiteX508" fmla="*/ 6366682 w 12185931"/>
                <a:gd name="connsiteY508" fmla="*/ 1604304 h 2275759"/>
                <a:gd name="connsiteX509" fmla="*/ 6432830 w 12185931"/>
                <a:gd name="connsiteY509" fmla="*/ 1590952 h 2275759"/>
                <a:gd name="connsiteX510" fmla="*/ 6191903 w 12185931"/>
                <a:gd name="connsiteY510" fmla="*/ 1446518 h 2275759"/>
                <a:gd name="connsiteX511" fmla="*/ 6181586 w 12185931"/>
                <a:gd name="connsiteY511" fmla="*/ 1492640 h 2275759"/>
                <a:gd name="connsiteX512" fmla="*/ 6097839 w 12185931"/>
                <a:gd name="connsiteY512" fmla="*/ 1478682 h 2275759"/>
                <a:gd name="connsiteX513" fmla="*/ 6150029 w 12185931"/>
                <a:gd name="connsiteY513" fmla="*/ 1424063 h 2275759"/>
                <a:gd name="connsiteX514" fmla="*/ 6096625 w 12185931"/>
                <a:gd name="connsiteY514" fmla="*/ 1402823 h 2275759"/>
                <a:gd name="connsiteX515" fmla="*/ 6092377 w 12185931"/>
                <a:gd name="connsiteY515" fmla="*/ 1439842 h 2275759"/>
                <a:gd name="connsiteX516" fmla="*/ 5971003 w 12185931"/>
                <a:gd name="connsiteY516" fmla="*/ 1396147 h 2275759"/>
                <a:gd name="connsiteX517" fmla="*/ 5960079 w 12185931"/>
                <a:gd name="connsiteY517" fmla="*/ 1436201 h 2275759"/>
                <a:gd name="connsiteX518" fmla="*/ 5793190 w 12185931"/>
                <a:gd name="connsiteY518" fmla="*/ 1393720 h 2275759"/>
                <a:gd name="connsiteX519" fmla="*/ 5838705 w 12185931"/>
                <a:gd name="connsiteY519" fmla="*/ 1501743 h 2275759"/>
                <a:gd name="connsiteX520" fmla="*/ 5947335 w 12185931"/>
                <a:gd name="connsiteY520" fmla="*/ 1538155 h 2275759"/>
                <a:gd name="connsiteX521" fmla="*/ 5978285 w 12185931"/>
                <a:gd name="connsiteY521" fmla="*/ 1515701 h 2275759"/>
                <a:gd name="connsiteX522" fmla="*/ 6016518 w 12185931"/>
                <a:gd name="connsiteY522" fmla="*/ 1601876 h 2275759"/>
                <a:gd name="connsiteX523" fmla="*/ 6034117 w 12185931"/>
                <a:gd name="connsiteY523" fmla="*/ 1652246 h 2275759"/>
                <a:gd name="connsiteX524" fmla="*/ 6006808 w 12185931"/>
                <a:gd name="connsiteY524" fmla="*/ 1728105 h 2275759"/>
                <a:gd name="connsiteX525" fmla="*/ 5980106 w 12185931"/>
                <a:gd name="connsiteY525" fmla="*/ 1681376 h 2275759"/>
                <a:gd name="connsiteX526" fmla="*/ 5966755 w 12185931"/>
                <a:gd name="connsiteY526" fmla="*/ 1632220 h 2275759"/>
                <a:gd name="connsiteX527" fmla="*/ 5927915 w 12185931"/>
                <a:gd name="connsiteY527" fmla="*/ 1644964 h 2275759"/>
                <a:gd name="connsiteX528" fmla="*/ 5890896 w 12185931"/>
                <a:gd name="connsiteY528" fmla="*/ 1719609 h 2275759"/>
                <a:gd name="connsiteX529" fmla="*/ 5845988 w 12185931"/>
                <a:gd name="connsiteY529" fmla="*/ 1724464 h 2275759"/>
                <a:gd name="connsiteX530" fmla="*/ 5776198 w 12185931"/>
                <a:gd name="connsiteY530" fmla="*/ 1740242 h 2275759"/>
                <a:gd name="connsiteX531" fmla="*/ 5740393 w 12185931"/>
                <a:gd name="connsiteY531" fmla="*/ 1684410 h 2275759"/>
                <a:gd name="connsiteX532" fmla="*/ 5663320 w 12185931"/>
                <a:gd name="connsiteY532" fmla="*/ 1692300 h 2275759"/>
                <a:gd name="connsiteX533" fmla="*/ 5631156 w 12185931"/>
                <a:gd name="connsiteY533" fmla="*/ 1611586 h 2275759"/>
                <a:gd name="connsiteX534" fmla="*/ 5600813 w 12185931"/>
                <a:gd name="connsiteY534" fmla="*/ 1576388 h 2275759"/>
                <a:gd name="connsiteX535" fmla="*/ 5806541 w 12185931"/>
                <a:gd name="connsiteY535" fmla="*/ 1544830 h 2275759"/>
                <a:gd name="connsiteX536" fmla="*/ 5806541 w 12185931"/>
                <a:gd name="connsiteY536" fmla="*/ 1526624 h 2275759"/>
                <a:gd name="connsiteX537" fmla="*/ 5737358 w 12185931"/>
                <a:gd name="connsiteY537" fmla="*/ 1526017 h 2275759"/>
                <a:gd name="connsiteX538" fmla="*/ 5698519 w 12185931"/>
                <a:gd name="connsiteY538" fmla="*/ 1484143 h 2275759"/>
                <a:gd name="connsiteX539" fmla="*/ 5648148 w 12185931"/>
                <a:gd name="connsiteY539" fmla="*/ 1427098 h 2275759"/>
                <a:gd name="connsiteX540" fmla="*/ 5600813 w 12185931"/>
                <a:gd name="connsiteY540" fmla="*/ 1399789 h 2275759"/>
                <a:gd name="connsiteX541" fmla="*/ 5606881 w 12185931"/>
                <a:gd name="connsiteY541" fmla="*/ 1387651 h 2275759"/>
                <a:gd name="connsiteX542" fmla="*/ 5519492 w 12185931"/>
                <a:gd name="connsiteY542" fmla="*/ 1383403 h 2275759"/>
                <a:gd name="connsiteX543" fmla="*/ 5541340 w 12185931"/>
                <a:gd name="connsiteY543" fmla="*/ 1420422 h 2275759"/>
                <a:gd name="connsiteX544" fmla="*/ 5554691 w 12185931"/>
                <a:gd name="connsiteY544" fmla="*/ 1453800 h 2275759"/>
                <a:gd name="connsiteX545" fmla="*/ 5520099 w 12185931"/>
                <a:gd name="connsiteY545" fmla="*/ 1459262 h 2275759"/>
                <a:gd name="connsiteX546" fmla="*/ 5517065 w 12185931"/>
                <a:gd name="connsiteY546" fmla="*/ 1455621 h 2275759"/>
                <a:gd name="connsiteX547" fmla="*/ 5414504 w 12185931"/>
                <a:gd name="connsiteY547" fmla="*/ 1395541 h 2275759"/>
                <a:gd name="connsiteX548" fmla="*/ 5358672 w 12185931"/>
                <a:gd name="connsiteY548" fmla="*/ 1385224 h 2275759"/>
                <a:gd name="connsiteX549" fmla="*/ 5248222 w 12185931"/>
                <a:gd name="connsiteY549" fmla="*/ 1391899 h 2275759"/>
                <a:gd name="connsiteX550" fmla="*/ 5245188 w 12185931"/>
                <a:gd name="connsiteY550" fmla="*/ 1406464 h 2275759"/>
                <a:gd name="connsiteX551" fmla="*/ 5299199 w 12185931"/>
                <a:gd name="connsiteY551" fmla="*/ 1444697 h 2275759"/>
                <a:gd name="connsiteX552" fmla="*/ 5160833 w 12185931"/>
                <a:gd name="connsiteY552" fmla="*/ 1493853 h 2275759"/>
                <a:gd name="connsiteX553" fmla="*/ 5096505 w 12185931"/>
                <a:gd name="connsiteY553" fmla="*/ 1495674 h 2275759"/>
                <a:gd name="connsiteX554" fmla="*/ 5029142 w 12185931"/>
                <a:gd name="connsiteY554" fmla="*/ 1486571 h 2275759"/>
                <a:gd name="connsiteX555" fmla="*/ 4967848 w 12185931"/>
                <a:gd name="connsiteY555" fmla="*/ 1480502 h 2275759"/>
                <a:gd name="connsiteX556" fmla="*/ 4927188 w 12185931"/>
                <a:gd name="connsiteY556" fmla="*/ 1495674 h 2275759"/>
                <a:gd name="connsiteX557" fmla="*/ 4881066 w 12185931"/>
                <a:gd name="connsiteY557" fmla="*/ 1484143 h 2275759"/>
                <a:gd name="connsiteX558" fmla="*/ 4768795 w 12185931"/>
                <a:gd name="connsiteY558" fmla="*/ 1458048 h 2275759"/>
                <a:gd name="connsiteX559" fmla="*/ 4835551 w 12185931"/>
                <a:gd name="connsiteY559" fmla="*/ 1511453 h 2275759"/>
                <a:gd name="connsiteX560" fmla="*/ 4782146 w 12185931"/>
                <a:gd name="connsiteY560" fmla="*/ 1540582 h 2275759"/>
                <a:gd name="connsiteX561" fmla="*/ 4782146 w 12185931"/>
                <a:gd name="connsiteY561" fmla="*/ 1540582 h 2275759"/>
                <a:gd name="connsiteX562" fmla="*/ 4612830 w 12185931"/>
                <a:gd name="connsiteY562" fmla="*/ 1535120 h 2275759"/>
                <a:gd name="connsiteX563" fmla="*/ 4564887 w 12185931"/>
                <a:gd name="connsiteY563" fmla="*/ 1539368 h 2275759"/>
                <a:gd name="connsiteX564" fmla="*/ 4558818 w 12185931"/>
                <a:gd name="connsiteY564" fmla="*/ 1630399 h 2275759"/>
                <a:gd name="connsiteX565" fmla="*/ 4200766 w 12185931"/>
                <a:gd name="connsiteY565" fmla="*/ 1785150 h 2275759"/>
                <a:gd name="connsiteX566" fmla="*/ 4253563 w 12185931"/>
                <a:gd name="connsiteY566" fmla="*/ 1819742 h 2275759"/>
                <a:gd name="connsiteX567" fmla="*/ 4194090 w 12185931"/>
                <a:gd name="connsiteY567" fmla="*/ 1842196 h 2275759"/>
                <a:gd name="connsiteX568" fmla="*/ 4197731 w 12185931"/>
                <a:gd name="connsiteY568" fmla="*/ 1830666 h 2275759"/>
                <a:gd name="connsiteX569" fmla="*/ 4120052 w 12185931"/>
                <a:gd name="connsiteY569" fmla="*/ 1786971 h 2275759"/>
                <a:gd name="connsiteX570" fmla="*/ 4090316 w 12185931"/>
                <a:gd name="connsiteY570" fmla="*/ 1860402 h 2275759"/>
                <a:gd name="connsiteX571" fmla="*/ 4014457 w 12185931"/>
                <a:gd name="connsiteY571" fmla="*/ 1898028 h 2275759"/>
                <a:gd name="connsiteX572" fmla="*/ 3936171 w 12185931"/>
                <a:gd name="connsiteY572" fmla="*/ 1811853 h 2275759"/>
                <a:gd name="connsiteX573" fmla="*/ 3896724 w 12185931"/>
                <a:gd name="connsiteY573" fmla="*/ 1778475 h 2275759"/>
                <a:gd name="connsiteX574" fmla="*/ 3854243 w 12185931"/>
                <a:gd name="connsiteY574" fmla="*/ 1802750 h 2275759"/>
                <a:gd name="connsiteX575" fmla="*/ 3888228 w 12185931"/>
                <a:gd name="connsiteY575" fmla="*/ 1826418 h 2275759"/>
                <a:gd name="connsiteX576" fmla="*/ 3921606 w 12185931"/>
                <a:gd name="connsiteY576" fmla="*/ 1828845 h 2275759"/>
                <a:gd name="connsiteX577" fmla="*/ 3840285 w 12185931"/>
                <a:gd name="connsiteY577" fmla="*/ 1862830 h 2275759"/>
                <a:gd name="connsiteX578" fmla="*/ 3788702 w 12185931"/>
                <a:gd name="connsiteY578" fmla="*/ 1844624 h 2275759"/>
                <a:gd name="connsiteX579" fmla="*/ 3720732 w 12185931"/>
                <a:gd name="connsiteY579" fmla="*/ 1809425 h 2275759"/>
                <a:gd name="connsiteX580" fmla="*/ 3633343 w 12185931"/>
                <a:gd name="connsiteY580" fmla="*/ 1925944 h 2275759"/>
                <a:gd name="connsiteX581" fmla="*/ 3724980 w 12185931"/>
                <a:gd name="connsiteY581" fmla="*/ 1941116 h 2275759"/>
                <a:gd name="connsiteX582" fmla="*/ 4011423 w 12185931"/>
                <a:gd name="connsiteY582" fmla="*/ 1912593 h 2275759"/>
                <a:gd name="connsiteX583" fmla="*/ 4231716 w 12185931"/>
                <a:gd name="connsiteY583" fmla="*/ 1908952 h 2275759"/>
                <a:gd name="connsiteX584" fmla="*/ 4316071 w 12185931"/>
                <a:gd name="connsiteY584" fmla="*/ 1899242 h 2275759"/>
                <a:gd name="connsiteX585" fmla="*/ 4408922 w 12185931"/>
                <a:gd name="connsiteY585" fmla="*/ 1899242 h 2275759"/>
                <a:gd name="connsiteX586" fmla="*/ 4482960 w 12185931"/>
                <a:gd name="connsiteY586" fmla="*/ 1899242 h 2275759"/>
                <a:gd name="connsiteX587" fmla="*/ 4611009 w 12185931"/>
                <a:gd name="connsiteY587" fmla="*/ 1899242 h 2275759"/>
                <a:gd name="connsiteX588" fmla="*/ 4651063 w 12185931"/>
                <a:gd name="connsiteY588" fmla="*/ 1979349 h 2275759"/>
                <a:gd name="connsiteX589" fmla="*/ 4711143 w 12185931"/>
                <a:gd name="connsiteY589" fmla="*/ 1972673 h 2275759"/>
                <a:gd name="connsiteX590" fmla="*/ 4704467 w 12185931"/>
                <a:gd name="connsiteY590" fmla="*/ 1930799 h 2275759"/>
                <a:gd name="connsiteX591" fmla="*/ 4746341 w 12185931"/>
                <a:gd name="connsiteY591" fmla="*/ 1912593 h 2275759"/>
                <a:gd name="connsiteX592" fmla="*/ 4796104 w 12185931"/>
                <a:gd name="connsiteY592" fmla="*/ 1922303 h 2275759"/>
                <a:gd name="connsiteX593" fmla="*/ 4864681 w 12185931"/>
                <a:gd name="connsiteY593" fmla="*/ 1921089 h 2275759"/>
                <a:gd name="connsiteX594" fmla="*/ 4839192 w 12185931"/>
                <a:gd name="connsiteY594" fmla="*/ 1990879 h 2275759"/>
                <a:gd name="connsiteX595" fmla="*/ 4927795 w 12185931"/>
                <a:gd name="connsiteY595" fmla="*/ 2003623 h 2275759"/>
                <a:gd name="connsiteX596" fmla="*/ 5011543 w 12185931"/>
                <a:gd name="connsiteY596" fmla="*/ 1986631 h 2275759"/>
                <a:gd name="connsiteX597" fmla="*/ 5070409 w 12185931"/>
                <a:gd name="connsiteY597" fmla="*/ 1981776 h 2275759"/>
                <a:gd name="connsiteX598" fmla="*/ 5134737 w 12185931"/>
                <a:gd name="connsiteY598" fmla="*/ 1978742 h 2275759"/>
                <a:gd name="connsiteX599" fmla="*/ 4939325 w 12185931"/>
                <a:gd name="connsiteY599" fmla="*/ 1910166 h 2275759"/>
                <a:gd name="connsiteX600" fmla="*/ 5142627 w 12185931"/>
                <a:gd name="connsiteY600" fmla="*/ 1828238 h 2275759"/>
                <a:gd name="connsiteX601" fmla="*/ 5236084 w 12185931"/>
                <a:gd name="connsiteY601" fmla="*/ 1847051 h 2275759"/>
                <a:gd name="connsiteX602" fmla="*/ 5324687 w 12185931"/>
                <a:gd name="connsiteY602" fmla="*/ 1814280 h 2275759"/>
                <a:gd name="connsiteX603" fmla="*/ 5311336 w 12185931"/>
                <a:gd name="connsiteY603" fmla="*/ 1874967 h 2275759"/>
                <a:gd name="connsiteX604" fmla="*/ 5268855 w 12185931"/>
                <a:gd name="connsiteY604" fmla="*/ 1907131 h 2275759"/>
                <a:gd name="connsiteX605" fmla="*/ 5149909 w 12185931"/>
                <a:gd name="connsiteY605" fmla="*/ 1960536 h 2275759"/>
                <a:gd name="connsiteX606" fmla="*/ 5211810 w 12185931"/>
                <a:gd name="connsiteY606" fmla="*/ 1970852 h 2275759"/>
                <a:gd name="connsiteX607" fmla="*/ 5236084 w 12185931"/>
                <a:gd name="connsiteY607" fmla="*/ 2004837 h 2275759"/>
                <a:gd name="connsiteX608" fmla="*/ 5206955 w 12185931"/>
                <a:gd name="connsiteY608" fmla="*/ 2029719 h 2275759"/>
                <a:gd name="connsiteX609" fmla="*/ 5015184 w 12185931"/>
                <a:gd name="connsiteY609" fmla="*/ 2024257 h 2275759"/>
                <a:gd name="connsiteX610" fmla="*/ 4737238 w 12185931"/>
                <a:gd name="connsiteY610" fmla="*/ 2043070 h 2275759"/>
                <a:gd name="connsiteX611" fmla="*/ 4616471 w 12185931"/>
                <a:gd name="connsiteY611" fmla="*/ 1996948 h 2275759"/>
                <a:gd name="connsiteX612" fmla="*/ 4593410 w 12185931"/>
                <a:gd name="connsiteY612" fmla="*/ 1984810 h 2275759"/>
                <a:gd name="connsiteX613" fmla="*/ 4374330 w 12185931"/>
                <a:gd name="connsiteY613" fmla="*/ 2083730 h 2275759"/>
                <a:gd name="connsiteX614" fmla="*/ 4135224 w 12185931"/>
                <a:gd name="connsiteY614" fmla="*/ 2040035 h 2275759"/>
                <a:gd name="connsiteX615" fmla="*/ 4101239 w 12185931"/>
                <a:gd name="connsiteY615" fmla="*/ 2101329 h 2275759"/>
                <a:gd name="connsiteX616" fmla="*/ 4086067 w 12185931"/>
                <a:gd name="connsiteY616" fmla="*/ 2092226 h 2275759"/>
                <a:gd name="connsiteX617" fmla="*/ 4111556 w 12185931"/>
                <a:gd name="connsiteY617" fmla="*/ 2060669 h 2275759"/>
                <a:gd name="connsiteX618" fmla="*/ 4103060 w 12185931"/>
                <a:gd name="connsiteY618" fmla="*/ 2048532 h 2275759"/>
                <a:gd name="connsiteX619" fmla="*/ 4055724 w 12185931"/>
                <a:gd name="connsiteY619" fmla="*/ 2076448 h 2275759"/>
                <a:gd name="connsiteX620" fmla="*/ 3997464 w 12185931"/>
                <a:gd name="connsiteY620" fmla="*/ 2103757 h 2275759"/>
                <a:gd name="connsiteX621" fmla="*/ 3915537 w 12185931"/>
                <a:gd name="connsiteY621" fmla="*/ 2119535 h 2275759"/>
                <a:gd name="connsiteX622" fmla="*/ 3816011 w 12185931"/>
                <a:gd name="connsiteY622" fmla="*/ 2128032 h 2275759"/>
                <a:gd name="connsiteX623" fmla="*/ 3655797 w 12185931"/>
                <a:gd name="connsiteY623" fmla="*/ 2171119 h 2275759"/>
                <a:gd name="connsiteX624" fmla="*/ 3544740 w 12185931"/>
                <a:gd name="connsiteY624" fmla="*/ 2205104 h 2275759"/>
                <a:gd name="connsiteX625" fmla="*/ 3493156 w 12185931"/>
                <a:gd name="connsiteY625" fmla="*/ 2201463 h 2275759"/>
                <a:gd name="connsiteX626" fmla="*/ 3356611 w 12185931"/>
                <a:gd name="connsiteY626" fmla="*/ 2216634 h 2275759"/>
                <a:gd name="connsiteX627" fmla="*/ 3331122 w 12185931"/>
                <a:gd name="connsiteY627" fmla="*/ 2229379 h 2275759"/>
                <a:gd name="connsiteX628" fmla="*/ 3030115 w 12185931"/>
                <a:gd name="connsiteY628" fmla="*/ 2246371 h 2275759"/>
                <a:gd name="connsiteX629" fmla="*/ 2756417 w 12185931"/>
                <a:gd name="connsiteY629" fmla="*/ 2273680 h 2275759"/>
                <a:gd name="connsiteX630" fmla="*/ 2723646 w 12185931"/>
                <a:gd name="connsiteY630" fmla="*/ 2263970 h 2275759"/>
                <a:gd name="connsiteX631" fmla="*/ 2508208 w 12185931"/>
                <a:gd name="connsiteY631" fmla="*/ 2273073 h 2275759"/>
                <a:gd name="connsiteX632" fmla="*/ 2424460 w 12185931"/>
                <a:gd name="connsiteY632" fmla="*/ 2264577 h 2275759"/>
                <a:gd name="connsiteX633" fmla="*/ 2341319 w 12185931"/>
                <a:gd name="connsiteY633" fmla="*/ 2262757 h 2275759"/>
                <a:gd name="connsiteX634" fmla="*/ 2230262 w 12185931"/>
                <a:gd name="connsiteY634" fmla="*/ 2256688 h 2275759"/>
                <a:gd name="connsiteX635" fmla="*/ 2067621 w 12185931"/>
                <a:gd name="connsiteY635" fmla="*/ 2240302 h 2275759"/>
                <a:gd name="connsiteX636" fmla="*/ 1952316 w 12185931"/>
                <a:gd name="connsiteY636" fmla="*/ 2177188 h 2275759"/>
                <a:gd name="connsiteX637" fmla="*/ 1943213 w 12185931"/>
                <a:gd name="connsiteY637" fmla="*/ 2058848 h 2275759"/>
                <a:gd name="connsiteX638" fmla="*/ 1820625 w 12185931"/>
                <a:gd name="connsiteY638" fmla="*/ 1990272 h 2275759"/>
                <a:gd name="connsiteX639" fmla="*/ 1687114 w 12185931"/>
                <a:gd name="connsiteY639" fmla="*/ 2001196 h 2275759"/>
                <a:gd name="connsiteX640" fmla="*/ 1568167 w 12185931"/>
                <a:gd name="connsiteY640" fmla="*/ 2009692 h 2275759"/>
                <a:gd name="connsiteX641" fmla="*/ 1423733 w 12185931"/>
                <a:gd name="connsiteY641" fmla="*/ 1971459 h 2275759"/>
                <a:gd name="connsiteX642" fmla="*/ 1204046 w 12185931"/>
                <a:gd name="connsiteY642" fmla="*/ 1920482 h 2275759"/>
                <a:gd name="connsiteX643" fmla="*/ 1241065 w 12185931"/>
                <a:gd name="connsiteY643" fmla="*/ 1881643 h 2275759"/>
                <a:gd name="connsiteX644" fmla="*/ 1146393 w 12185931"/>
                <a:gd name="connsiteY644" fmla="*/ 1851906 h 2275759"/>
                <a:gd name="connsiteX645" fmla="*/ 1151248 w 12185931"/>
                <a:gd name="connsiteY645" fmla="*/ 1832486 h 2275759"/>
                <a:gd name="connsiteX646" fmla="*/ 1248347 w 12185931"/>
                <a:gd name="connsiteY646" fmla="*/ 1836734 h 2275759"/>
                <a:gd name="connsiteX647" fmla="*/ 1309034 w 12185931"/>
                <a:gd name="connsiteY647" fmla="*/ 1823383 h 2275759"/>
                <a:gd name="connsiteX648" fmla="*/ 1314496 w 12185931"/>
                <a:gd name="connsiteY648" fmla="*/ 1882856 h 2275759"/>
                <a:gd name="connsiteX649" fmla="*/ 1458931 w 12185931"/>
                <a:gd name="connsiteY649" fmla="*/ 1759662 h 2275759"/>
                <a:gd name="connsiteX650" fmla="*/ 1315103 w 12185931"/>
                <a:gd name="connsiteY650" fmla="*/ 1722036 h 2275759"/>
                <a:gd name="connsiteX651" fmla="*/ 1378824 w 12185931"/>
                <a:gd name="connsiteY651" fmla="*/ 1616441 h 2275759"/>
                <a:gd name="connsiteX652" fmla="*/ 1289008 w 12185931"/>
                <a:gd name="connsiteY652" fmla="*/ 1627971 h 2275759"/>
                <a:gd name="connsiteX653" fmla="*/ 1234996 w 12185931"/>
                <a:gd name="connsiteY653" fmla="*/ 1644964 h 2275759"/>
                <a:gd name="connsiteX654" fmla="*/ 1021985 w 12185931"/>
                <a:gd name="connsiteY654" fmla="*/ 1604304 h 2275759"/>
                <a:gd name="connsiteX655" fmla="*/ 984966 w 12185931"/>
                <a:gd name="connsiteY655" fmla="*/ 1570926 h 2275759"/>
                <a:gd name="connsiteX656" fmla="*/ 683352 w 12185931"/>
                <a:gd name="connsiteY656" fmla="*/ 1586704 h 2275759"/>
                <a:gd name="connsiteX657" fmla="*/ 683352 w 12185931"/>
                <a:gd name="connsiteY657" fmla="*/ 1663170 h 2275759"/>
                <a:gd name="connsiteX658" fmla="*/ 699738 w 12185931"/>
                <a:gd name="connsiteY658" fmla="*/ 1681983 h 2275759"/>
                <a:gd name="connsiteX659" fmla="*/ 702772 w 12185931"/>
                <a:gd name="connsiteY659" fmla="*/ 1715361 h 2275759"/>
                <a:gd name="connsiteX660" fmla="*/ 673036 w 12185931"/>
                <a:gd name="connsiteY660" fmla="*/ 1742670 h 2275759"/>
                <a:gd name="connsiteX661" fmla="*/ 601425 w 12185931"/>
                <a:gd name="connsiteY661" fmla="*/ 1742670 h 2275759"/>
                <a:gd name="connsiteX662" fmla="*/ 580185 w 12185931"/>
                <a:gd name="connsiteY662" fmla="*/ 1713540 h 2275759"/>
                <a:gd name="connsiteX663" fmla="*/ 659078 w 12185931"/>
                <a:gd name="connsiteY663" fmla="*/ 1655281 h 2275759"/>
                <a:gd name="connsiteX664" fmla="*/ 654829 w 12185931"/>
                <a:gd name="connsiteY664" fmla="*/ 1595200 h 2275759"/>
                <a:gd name="connsiteX665" fmla="*/ 561372 w 12185931"/>
                <a:gd name="connsiteY665" fmla="*/ 1598235 h 2275759"/>
                <a:gd name="connsiteX666" fmla="*/ 523139 w 12185931"/>
                <a:gd name="connsiteY666" fmla="*/ 1624330 h 2275759"/>
                <a:gd name="connsiteX667" fmla="*/ 622059 w 12185931"/>
                <a:gd name="connsiteY667" fmla="*/ 1632220 h 2275759"/>
                <a:gd name="connsiteX668" fmla="*/ 582005 w 12185931"/>
                <a:gd name="connsiteY668" fmla="*/ 1714147 h 2275759"/>
                <a:gd name="connsiteX669" fmla="*/ 484299 w 12185931"/>
                <a:gd name="connsiteY669" fmla="*/ 1679555 h 2275759"/>
                <a:gd name="connsiteX670" fmla="*/ 519498 w 12185931"/>
                <a:gd name="connsiteY670" fmla="*/ 1623723 h 2275759"/>
                <a:gd name="connsiteX671" fmla="*/ 312555 w 12185931"/>
                <a:gd name="connsiteY671" fmla="*/ 1612800 h 2275759"/>
                <a:gd name="connsiteX672" fmla="*/ 169941 w 12185931"/>
                <a:gd name="connsiteY672" fmla="*/ 1612800 h 2275759"/>
                <a:gd name="connsiteX673" fmla="*/ 239124 w 12185931"/>
                <a:gd name="connsiteY673" fmla="*/ 1677735 h 2275759"/>
                <a:gd name="connsiteX674" fmla="*/ 84372 w 12185931"/>
                <a:gd name="connsiteY674" fmla="*/ 1691693 h 2275759"/>
                <a:gd name="connsiteX675" fmla="*/ 23686 w 12185931"/>
                <a:gd name="connsiteY675" fmla="*/ 1674093 h 2275759"/>
                <a:gd name="connsiteX676" fmla="*/ 18 w 12185931"/>
                <a:gd name="connsiteY676" fmla="*/ 1646784 h 2275759"/>
                <a:gd name="connsiteX677" fmla="*/ 23686 w 12185931"/>
                <a:gd name="connsiteY677" fmla="*/ 1621903 h 2275759"/>
                <a:gd name="connsiteX678" fmla="*/ 49781 w 12185931"/>
                <a:gd name="connsiteY678" fmla="*/ 1602483 h 2275759"/>
                <a:gd name="connsiteX679" fmla="*/ 145666 w 12185931"/>
                <a:gd name="connsiteY679" fmla="*/ 1485357 h 2275759"/>
                <a:gd name="connsiteX680" fmla="*/ 206960 w 12185931"/>
                <a:gd name="connsiteY680" fmla="*/ 1447124 h 2275759"/>
                <a:gd name="connsiteX681" fmla="*/ 367780 w 12185931"/>
                <a:gd name="connsiteY681" fmla="*/ 1393720 h 2275759"/>
                <a:gd name="connsiteX682" fmla="*/ 463059 w 12185931"/>
                <a:gd name="connsiteY682" fmla="*/ 1458048 h 2275759"/>
                <a:gd name="connsiteX683" fmla="*/ 464879 w 12185931"/>
                <a:gd name="connsiteY683" fmla="*/ 1490819 h 2275759"/>
                <a:gd name="connsiteX684" fmla="*/ 604459 w 12185931"/>
                <a:gd name="connsiteY684" fmla="*/ 1451372 h 2275759"/>
                <a:gd name="connsiteX685" fmla="*/ 730081 w 12185931"/>
                <a:gd name="connsiteY685" fmla="*/ 1499922 h 2275759"/>
                <a:gd name="connsiteX686" fmla="*/ 752535 w 12185931"/>
                <a:gd name="connsiteY686" fmla="*/ 1532086 h 2275759"/>
                <a:gd name="connsiteX687" fmla="*/ 853883 w 12185931"/>
                <a:gd name="connsiteY687" fmla="*/ 1359128 h 2275759"/>
                <a:gd name="connsiteX688" fmla="*/ 811402 w 12185931"/>
                <a:gd name="connsiteY688" fmla="*/ 1320896 h 2275759"/>
                <a:gd name="connsiteX689" fmla="*/ 767707 w 12185931"/>
                <a:gd name="connsiteY689" fmla="*/ 1388865 h 2275759"/>
                <a:gd name="connsiteX690" fmla="*/ 656043 w 12185931"/>
                <a:gd name="connsiteY690" fmla="*/ 1378548 h 2275759"/>
                <a:gd name="connsiteX691" fmla="*/ 602032 w 12185931"/>
                <a:gd name="connsiteY691" fmla="*/ 1329999 h 2275759"/>
                <a:gd name="connsiteX692" fmla="*/ 585040 w 12185931"/>
                <a:gd name="connsiteY692" fmla="*/ 1321503 h 2275759"/>
                <a:gd name="connsiteX693" fmla="*/ 350181 w 12185931"/>
                <a:gd name="connsiteY693" fmla="*/ 1363983 h 2275759"/>
                <a:gd name="connsiteX694" fmla="*/ 171155 w 12185931"/>
                <a:gd name="connsiteY694" fmla="*/ 1396147 h 2275759"/>
                <a:gd name="connsiteX695" fmla="*/ 69201 w 12185931"/>
                <a:gd name="connsiteY695" fmla="*/ 1337888 h 2275759"/>
                <a:gd name="connsiteX696" fmla="*/ 18224 w 12185931"/>
                <a:gd name="connsiteY696" fmla="*/ 1289945 h 2275759"/>
                <a:gd name="connsiteX697" fmla="*/ 1838 w 12185931"/>
                <a:gd name="connsiteY697" fmla="*/ 1195274 h 2275759"/>
                <a:gd name="connsiteX698" fmla="*/ 205139 w 12185931"/>
                <a:gd name="connsiteY698" fmla="*/ 1133980 h 2275759"/>
                <a:gd name="connsiteX699" fmla="*/ 346540 w 12185931"/>
                <a:gd name="connsiteY699" fmla="*/ 1040522 h 2275759"/>
                <a:gd name="connsiteX700" fmla="*/ 370815 w 12185931"/>
                <a:gd name="connsiteY700" fmla="*/ 1003503 h 2275759"/>
                <a:gd name="connsiteX701" fmla="*/ 153556 w 12185931"/>
                <a:gd name="connsiteY701" fmla="*/ 913686 h 2275759"/>
                <a:gd name="connsiteX702" fmla="*/ 17010 w 12185931"/>
                <a:gd name="connsiteY702" fmla="*/ 795954 h 2275759"/>
                <a:gd name="connsiteX703" fmla="*/ 45533 w 12185931"/>
                <a:gd name="connsiteY703" fmla="*/ 641809 h 2275759"/>
                <a:gd name="connsiteX704" fmla="*/ 124426 w 12185931"/>
                <a:gd name="connsiteY704" fmla="*/ 564130 h 2275759"/>
                <a:gd name="connsiteX705" fmla="*/ 286460 w 12185931"/>
                <a:gd name="connsiteY705" fmla="*/ 502836 h 2275759"/>
                <a:gd name="connsiteX706" fmla="*/ 330154 w 12185931"/>
                <a:gd name="connsiteY706" fmla="*/ 480382 h 2275759"/>
                <a:gd name="connsiteX707" fmla="*/ 325906 w 12185931"/>
                <a:gd name="connsiteY707" fmla="*/ 629672 h 2275759"/>
                <a:gd name="connsiteX708" fmla="*/ 357464 w 12185931"/>
                <a:gd name="connsiteY708" fmla="*/ 646664 h 2275759"/>
                <a:gd name="connsiteX709" fmla="*/ 455776 w 12185931"/>
                <a:gd name="connsiteY709" fmla="*/ 629065 h 2275759"/>
                <a:gd name="connsiteX710" fmla="*/ 572902 w 12185931"/>
                <a:gd name="connsiteY710" fmla="*/ 631492 h 2275759"/>
                <a:gd name="connsiteX711" fmla="*/ 608707 w 12185931"/>
                <a:gd name="connsiteY711" fmla="*/ 615714 h 2275759"/>
                <a:gd name="connsiteX712" fmla="*/ 679711 w 12185931"/>
                <a:gd name="connsiteY712" fmla="*/ 614500 h 2275759"/>
                <a:gd name="connsiteX713" fmla="*/ 696097 w 12185931"/>
                <a:gd name="connsiteY713" fmla="*/ 633313 h 2275759"/>
                <a:gd name="connsiteX714" fmla="*/ 871482 w 12185931"/>
                <a:gd name="connsiteY714" fmla="*/ 535607 h 2275759"/>
                <a:gd name="connsiteX715" fmla="*/ 819898 w 12185931"/>
                <a:gd name="connsiteY715" fmla="*/ 473099 h 2275759"/>
                <a:gd name="connsiteX716" fmla="*/ 832035 w 12185931"/>
                <a:gd name="connsiteY716" fmla="*/ 399668 h 2275759"/>
                <a:gd name="connsiteX717" fmla="*/ 895150 w 12185931"/>
                <a:gd name="connsiteY717" fmla="*/ 374180 h 2275759"/>
                <a:gd name="connsiteX718" fmla="*/ 771955 w 12185931"/>
                <a:gd name="connsiteY718" fmla="*/ 353546 h 2275759"/>
                <a:gd name="connsiteX719" fmla="*/ 753142 w 12185931"/>
                <a:gd name="connsiteY719" fmla="*/ 367504 h 2275759"/>
                <a:gd name="connsiteX720" fmla="*/ 497650 w 12185931"/>
                <a:gd name="connsiteY720" fmla="*/ 354153 h 2275759"/>
                <a:gd name="connsiteX721" fmla="*/ 442425 w 12185931"/>
                <a:gd name="connsiteY721" fmla="*/ 328058 h 2275759"/>
                <a:gd name="connsiteX722" fmla="*/ 373849 w 12185931"/>
                <a:gd name="connsiteY722" fmla="*/ 291039 h 2275759"/>
                <a:gd name="connsiteX723" fmla="*/ 432715 w 12185931"/>
                <a:gd name="connsiteY723" fmla="*/ 156921 h 2275759"/>
                <a:gd name="connsiteX724" fmla="*/ 631768 w 12185931"/>
                <a:gd name="connsiteY724" fmla="*/ 136287 h 2275759"/>
                <a:gd name="connsiteX725" fmla="*/ 716730 w 12185931"/>
                <a:gd name="connsiteY725" fmla="*/ 108978 h 2275759"/>
                <a:gd name="connsiteX726" fmla="*/ 848421 w 12185931"/>
                <a:gd name="connsiteY726" fmla="*/ 112619 h 2275759"/>
                <a:gd name="connsiteX727" fmla="*/ 881192 w 12185931"/>
                <a:gd name="connsiteY727" fmla="*/ 60429 h 2275759"/>
                <a:gd name="connsiteX728" fmla="*/ 899398 w 12185931"/>
                <a:gd name="connsiteY728" fmla="*/ 85310 h 2275759"/>
                <a:gd name="connsiteX729" fmla="*/ 1088741 w 12185931"/>
                <a:gd name="connsiteY729" fmla="*/ 348 h 2275759"/>
                <a:gd name="connsiteX730" fmla="*/ 1389748 w 12185931"/>
                <a:gd name="connsiteY730" fmla="*/ 86524 h 2275759"/>
                <a:gd name="connsiteX731" fmla="*/ 1474103 w 12185931"/>
                <a:gd name="connsiteY731" fmla="*/ 140535 h 2275759"/>
                <a:gd name="connsiteX732" fmla="*/ 1502019 w 12185931"/>
                <a:gd name="connsiteY732" fmla="*/ 133860 h 2275759"/>
                <a:gd name="connsiteX733" fmla="*/ 1532969 w 12185931"/>
                <a:gd name="connsiteY733" fmla="*/ 100482 h 2275759"/>
                <a:gd name="connsiteX734" fmla="*/ 1534790 w 12185931"/>
                <a:gd name="connsiteY734" fmla="*/ 133860 h 2275759"/>
                <a:gd name="connsiteX735" fmla="*/ 1571809 w 12185931"/>
                <a:gd name="connsiteY735" fmla="*/ 208505 h 2275759"/>
                <a:gd name="connsiteX736" fmla="*/ 1593049 w 12185931"/>
                <a:gd name="connsiteY736" fmla="*/ 194547 h 2275759"/>
                <a:gd name="connsiteX737" fmla="*/ 1583339 w 12185931"/>
                <a:gd name="connsiteY737" fmla="*/ 150245 h 2275759"/>
                <a:gd name="connsiteX738" fmla="*/ 1607614 w 12185931"/>
                <a:gd name="connsiteY738" fmla="*/ 128398 h 2275759"/>
                <a:gd name="connsiteX739" fmla="*/ 1568774 w 12185931"/>
                <a:gd name="connsiteY739" fmla="*/ 115047 h 2275759"/>
                <a:gd name="connsiteX740" fmla="*/ 1568774 w 12185931"/>
                <a:gd name="connsiteY740" fmla="*/ 101089 h 2275759"/>
                <a:gd name="connsiteX741" fmla="*/ 1936537 w 12185931"/>
                <a:gd name="connsiteY741" fmla="*/ 51932 h 2275759"/>
                <a:gd name="connsiteX742" fmla="*/ 1940178 w 12185931"/>
                <a:gd name="connsiteY742" fmla="*/ 65283 h 2275759"/>
                <a:gd name="connsiteX743" fmla="*/ 1874636 w 12185931"/>
                <a:gd name="connsiteY743" fmla="*/ 104730 h 2275759"/>
                <a:gd name="connsiteX744" fmla="*/ 1876457 w 12185931"/>
                <a:gd name="connsiteY744" fmla="*/ 122329 h 2275759"/>
                <a:gd name="connsiteX745" fmla="*/ 1947461 w 12185931"/>
                <a:gd name="connsiteY745" fmla="*/ 122329 h 2275759"/>
                <a:gd name="connsiteX746" fmla="*/ 1979018 w 12185931"/>
                <a:gd name="connsiteY746" fmla="*/ 122936 h 2275759"/>
                <a:gd name="connsiteX747" fmla="*/ 2015430 w 12185931"/>
                <a:gd name="connsiteY747" fmla="*/ 108978 h 2275759"/>
                <a:gd name="connsiteX748" fmla="*/ 2042132 w 12185931"/>
                <a:gd name="connsiteY748" fmla="*/ 95020 h 2275759"/>
                <a:gd name="connsiteX749" fmla="*/ 2097964 w 12185931"/>
                <a:gd name="connsiteY749" fmla="*/ 78028 h 2275759"/>
                <a:gd name="connsiteX750" fmla="*/ 2143479 w 12185931"/>
                <a:gd name="connsiteY750" fmla="*/ 76207 h 2275759"/>
                <a:gd name="connsiteX751" fmla="*/ 2199311 w 12185931"/>
                <a:gd name="connsiteY751" fmla="*/ 86524 h 2275759"/>
                <a:gd name="connsiteX752" fmla="*/ 2156224 w 12185931"/>
                <a:gd name="connsiteY752" fmla="*/ 75600 h 2275759"/>
                <a:gd name="connsiteX753" fmla="*/ 2168968 w 12185931"/>
                <a:gd name="connsiteY753" fmla="*/ 52539 h 2275759"/>
                <a:gd name="connsiteX754" fmla="*/ 2302479 w 12185931"/>
                <a:gd name="connsiteY754" fmla="*/ 52539 h 2275759"/>
                <a:gd name="connsiteX755" fmla="*/ 2303693 w 12185931"/>
                <a:gd name="connsiteY755" fmla="*/ 63463 h 2275759"/>
                <a:gd name="connsiteX756" fmla="*/ 2221159 w 12185931"/>
                <a:gd name="connsiteY756" fmla="*/ 71352 h 2275759"/>
                <a:gd name="connsiteX757" fmla="*/ 2223586 w 12185931"/>
                <a:gd name="connsiteY757" fmla="*/ 84703 h 2275759"/>
                <a:gd name="connsiteX758" fmla="*/ 2417177 w 12185931"/>
                <a:gd name="connsiteY758" fmla="*/ 27051 h 2275759"/>
                <a:gd name="connsiteX759" fmla="*/ 2428708 w 12185931"/>
                <a:gd name="connsiteY759" fmla="*/ 42222 h 2275759"/>
                <a:gd name="connsiteX760" fmla="*/ 2346781 w 12185931"/>
                <a:gd name="connsiteY760" fmla="*/ 121115 h 2275759"/>
                <a:gd name="connsiteX761" fmla="*/ 2196884 w 12185931"/>
                <a:gd name="connsiteY761" fmla="*/ 172092 h 2275759"/>
                <a:gd name="connsiteX762" fmla="*/ 2118598 w 12185931"/>
                <a:gd name="connsiteY762" fmla="*/ 227318 h 2275759"/>
                <a:gd name="connsiteX763" fmla="*/ 2055483 w 12185931"/>
                <a:gd name="connsiteY763" fmla="*/ 309852 h 2275759"/>
                <a:gd name="connsiteX764" fmla="*/ 2099178 w 12185931"/>
                <a:gd name="connsiteY764" fmla="*/ 352333 h 2275759"/>
                <a:gd name="connsiteX765" fmla="*/ 2248468 w 12185931"/>
                <a:gd name="connsiteY765" fmla="*/ 359008 h 2275759"/>
                <a:gd name="connsiteX766" fmla="*/ 2284880 w 12185931"/>
                <a:gd name="connsiteY766" fmla="*/ 360829 h 2275759"/>
                <a:gd name="connsiteX767" fmla="*/ 2368628 w 12185931"/>
                <a:gd name="connsiteY767" fmla="*/ 356581 h 2275759"/>
                <a:gd name="connsiteX768" fmla="*/ 2521559 w 12185931"/>
                <a:gd name="connsiteY768" fmla="*/ 343836 h 2275759"/>
                <a:gd name="connsiteX769" fmla="*/ 2559792 w 12185931"/>
                <a:gd name="connsiteY769" fmla="*/ 328665 h 2275759"/>
                <a:gd name="connsiteX770" fmla="*/ 2570108 w 12185931"/>
                <a:gd name="connsiteY770" fmla="*/ 397241 h 2275759"/>
                <a:gd name="connsiteX771" fmla="*/ 2485147 w 12185931"/>
                <a:gd name="connsiteY771" fmla="*/ 412413 h 2275759"/>
                <a:gd name="connsiteX772" fmla="*/ 2509421 w 12185931"/>
                <a:gd name="connsiteY772" fmla="*/ 484023 h 2275759"/>
                <a:gd name="connsiteX773" fmla="*/ 2400792 w 12185931"/>
                <a:gd name="connsiteY773" fmla="*/ 451859 h 2275759"/>
                <a:gd name="connsiteX774" fmla="*/ 2418998 w 12185931"/>
                <a:gd name="connsiteY774" fmla="*/ 407558 h 2275759"/>
                <a:gd name="connsiteX775" fmla="*/ 2346781 w 12185931"/>
                <a:gd name="connsiteY775" fmla="*/ 436080 h 2275759"/>
                <a:gd name="connsiteX776" fmla="*/ 2277598 w 12185931"/>
                <a:gd name="connsiteY776" fmla="*/ 417268 h 2275759"/>
                <a:gd name="connsiteX777" fmla="*/ 2300052 w 12185931"/>
                <a:gd name="connsiteY777" fmla="*/ 456714 h 2275759"/>
                <a:gd name="connsiteX778" fmla="*/ 2235723 w 12185931"/>
                <a:gd name="connsiteY778" fmla="*/ 547744 h 2275759"/>
                <a:gd name="connsiteX779" fmla="*/ 2272136 w 12185931"/>
                <a:gd name="connsiteY779" fmla="*/ 590225 h 2275759"/>
                <a:gd name="connsiteX780" fmla="*/ 2336464 w 12185931"/>
                <a:gd name="connsiteY780" fmla="*/ 599935 h 2275759"/>
                <a:gd name="connsiteX781" fmla="*/ 2529448 w 12185931"/>
                <a:gd name="connsiteY781" fmla="*/ 627244 h 2275759"/>
                <a:gd name="connsiteX782" fmla="*/ 2478471 w 12185931"/>
                <a:gd name="connsiteY782" fmla="*/ 587191 h 2275759"/>
                <a:gd name="connsiteX783" fmla="*/ 2463299 w 12185931"/>
                <a:gd name="connsiteY783" fmla="*/ 533786 h 2275759"/>
                <a:gd name="connsiteX784" fmla="*/ 2511242 w 12185931"/>
                <a:gd name="connsiteY784" fmla="*/ 527718 h 2275759"/>
                <a:gd name="connsiteX785" fmla="*/ 2653856 w 12185931"/>
                <a:gd name="connsiteY785" fmla="*/ 620569 h 2275759"/>
                <a:gd name="connsiteX786" fmla="*/ 2756417 w 12185931"/>
                <a:gd name="connsiteY786" fmla="*/ 659408 h 2275759"/>
                <a:gd name="connsiteX787" fmla="*/ 2837131 w 12185931"/>
                <a:gd name="connsiteY787" fmla="*/ 672153 h 2275759"/>
                <a:gd name="connsiteX788" fmla="*/ 2895390 w 12185931"/>
                <a:gd name="connsiteY788" fmla="*/ 664263 h 2275759"/>
                <a:gd name="connsiteX789" fmla="*/ 2856551 w 12185931"/>
                <a:gd name="connsiteY789" fmla="*/ 627851 h 2275759"/>
                <a:gd name="connsiteX790" fmla="*/ 2846234 w 12185931"/>
                <a:gd name="connsiteY790" fmla="*/ 619962 h 2275759"/>
                <a:gd name="connsiteX791" fmla="*/ 2846234 w 12185931"/>
                <a:gd name="connsiteY791" fmla="*/ 603576 h 2275759"/>
                <a:gd name="connsiteX792" fmla="*/ 2911776 w 12185931"/>
                <a:gd name="connsiteY792" fmla="*/ 572019 h 2275759"/>
                <a:gd name="connsiteX793" fmla="*/ 2963360 w 12185931"/>
                <a:gd name="connsiteY793" fmla="*/ 578088 h 2275759"/>
                <a:gd name="connsiteX794" fmla="*/ 3054390 w 12185931"/>
                <a:gd name="connsiteY794" fmla="*/ 641202 h 2275759"/>
                <a:gd name="connsiteX795" fmla="*/ 3001592 w 12185931"/>
                <a:gd name="connsiteY795" fmla="*/ 697034 h 2275759"/>
                <a:gd name="connsiteX796" fmla="*/ 3073810 w 12185931"/>
                <a:gd name="connsiteY796" fmla="*/ 680042 h 2275759"/>
                <a:gd name="connsiteX797" fmla="*/ 3054997 w 12185931"/>
                <a:gd name="connsiteY797" fmla="*/ 643023 h 2275759"/>
                <a:gd name="connsiteX798" fmla="*/ 5208168 w 12185931"/>
                <a:gd name="connsiteY798" fmla="*/ 1260209 h 2275759"/>
                <a:gd name="connsiteX799" fmla="*/ 5277352 w 12185931"/>
                <a:gd name="connsiteY799" fmla="*/ 1266884 h 2275759"/>
                <a:gd name="connsiteX800" fmla="*/ 5369596 w 12185931"/>
                <a:gd name="connsiteY800" fmla="*/ 1282056 h 2275759"/>
                <a:gd name="connsiteX801" fmla="*/ 5435744 w 12185931"/>
                <a:gd name="connsiteY801" fmla="*/ 1198308 h 2275759"/>
                <a:gd name="connsiteX802" fmla="*/ 5347141 w 12185931"/>
                <a:gd name="connsiteY802" fmla="*/ 1147331 h 2275759"/>
                <a:gd name="connsiteX803" fmla="*/ 5324081 w 12185931"/>
                <a:gd name="connsiteY803" fmla="*/ 1113346 h 2275759"/>
                <a:gd name="connsiteX804" fmla="*/ 5360493 w 12185931"/>
                <a:gd name="connsiteY804" fmla="*/ 1104850 h 2275759"/>
                <a:gd name="connsiteX805" fmla="*/ 5377485 w 12185931"/>
                <a:gd name="connsiteY805" fmla="*/ 1106671 h 2275759"/>
                <a:gd name="connsiteX806" fmla="*/ 5429676 w 12185931"/>
                <a:gd name="connsiteY806" fmla="*/ 959202 h 2275759"/>
                <a:gd name="connsiteX807" fmla="*/ 5657251 w 12185931"/>
                <a:gd name="connsiteY807" fmla="*/ 927644 h 2275759"/>
                <a:gd name="connsiteX808" fmla="*/ 5611736 w 12185931"/>
                <a:gd name="connsiteY808" fmla="*/ 905797 h 2275759"/>
                <a:gd name="connsiteX809" fmla="*/ 5570469 w 12185931"/>
                <a:gd name="connsiteY809" fmla="*/ 898515 h 2275759"/>
                <a:gd name="connsiteX810" fmla="*/ 5480046 w 12185931"/>
                <a:gd name="connsiteY810" fmla="*/ 863316 h 2275759"/>
                <a:gd name="connsiteX811" fmla="*/ 5404794 w 12185931"/>
                <a:gd name="connsiteY811" fmla="*/ 902763 h 2275759"/>
                <a:gd name="connsiteX812" fmla="*/ 5391443 w 12185931"/>
                <a:gd name="connsiteY812" fmla="*/ 908225 h 2275759"/>
                <a:gd name="connsiteX813" fmla="*/ 5213630 w 12185931"/>
                <a:gd name="connsiteY813" fmla="*/ 902156 h 2275759"/>
                <a:gd name="connsiteX814" fmla="*/ 5142020 w 12185931"/>
                <a:gd name="connsiteY814" fmla="*/ 893053 h 2275759"/>
                <a:gd name="connsiteX815" fmla="*/ 5083760 w 12185931"/>
                <a:gd name="connsiteY815" fmla="*/ 898515 h 2275759"/>
                <a:gd name="connsiteX816" fmla="*/ 5097111 w 12185931"/>
                <a:gd name="connsiteY816" fmla="*/ 985904 h 2275759"/>
                <a:gd name="connsiteX817" fmla="*/ 5173577 w 12185931"/>
                <a:gd name="connsiteY817" fmla="*/ 991973 h 2275759"/>
                <a:gd name="connsiteX818" fmla="*/ 5231836 w 12185931"/>
                <a:gd name="connsiteY818" fmla="*/ 939175 h 2275759"/>
                <a:gd name="connsiteX819" fmla="*/ 5240333 w 12185931"/>
                <a:gd name="connsiteY819" fmla="*/ 978015 h 2275759"/>
                <a:gd name="connsiteX820" fmla="*/ 5290096 w 12185931"/>
                <a:gd name="connsiteY820" fmla="*/ 991366 h 2275759"/>
                <a:gd name="connsiteX821" fmla="*/ 5288275 w 12185931"/>
                <a:gd name="connsiteY821" fmla="*/ 1001683 h 2275759"/>
                <a:gd name="connsiteX822" fmla="*/ 5197852 w 12185931"/>
                <a:gd name="connsiteY822" fmla="*/ 1028992 h 2275759"/>
                <a:gd name="connsiteX823" fmla="*/ 5219092 w 12185931"/>
                <a:gd name="connsiteY823" fmla="*/ 1042950 h 2275759"/>
                <a:gd name="connsiteX824" fmla="*/ 5276138 w 12185931"/>
                <a:gd name="connsiteY824" fmla="*/ 1142476 h 2275759"/>
                <a:gd name="connsiteX825" fmla="*/ 5195424 w 12185931"/>
                <a:gd name="connsiteY825" fmla="*/ 1177068 h 2275759"/>
                <a:gd name="connsiteX826" fmla="*/ 5157192 w 12185931"/>
                <a:gd name="connsiteY826" fmla="*/ 1203770 h 2275759"/>
                <a:gd name="connsiteX827" fmla="*/ 5146268 w 12185931"/>
                <a:gd name="connsiteY827" fmla="*/ 1240789 h 2275759"/>
                <a:gd name="connsiteX828" fmla="*/ 5093470 w 12185931"/>
                <a:gd name="connsiteY828" fmla="*/ 1212266 h 2275759"/>
                <a:gd name="connsiteX829" fmla="*/ 5161440 w 12185931"/>
                <a:gd name="connsiteY829" fmla="*/ 1295407 h 2275759"/>
                <a:gd name="connsiteX830" fmla="*/ 5210596 w 12185931"/>
                <a:gd name="connsiteY830" fmla="*/ 1212266 h 2275759"/>
                <a:gd name="connsiteX831" fmla="*/ 5208168 w 12185931"/>
                <a:gd name="connsiteY831" fmla="*/ 1260209 h 2275759"/>
                <a:gd name="connsiteX832" fmla="*/ 10013358 w 12185931"/>
                <a:gd name="connsiteY832" fmla="*/ 1062369 h 2275759"/>
                <a:gd name="connsiteX833" fmla="*/ 10093464 w 12185931"/>
                <a:gd name="connsiteY833" fmla="*/ 1072686 h 2275759"/>
                <a:gd name="connsiteX834" fmla="*/ 10132911 w 12185931"/>
                <a:gd name="connsiteY834" fmla="*/ 1058728 h 2275759"/>
                <a:gd name="connsiteX835" fmla="*/ 10098926 w 12185931"/>
                <a:gd name="connsiteY835" fmla="*/ 1034453 h 2275759"/>
                <a:gd name="connsiteX836" fmla="*/ 10060693 w 12185931"/>
                <a:gd name="connsiteY836" fmla="*/ 1033847 h 2275759"/>
                <a:gd name="connsiteX837" fmla="*/ 9966022 w 12185931"/>
                <a:gd name="connsiteY837" fmla="*/ 1036881 h 2275759"/>
                <a:gd name="connsiteX838" fmla="*/ 9785175 w 12185931"/>
                <a:gd name="connsiteY838" fmla="*/ 1001683 h 2275759"/>
                <a:gd name="connsiteX839" fmla="*/ 9695358 w 12185931"/>
                <a:gd name="connsiteY839" fmla="*/ 1000469 h 2275759"/>
                <a:gd name="connsiteX840" fmla="*/ 9636492 w 12185931"/>
                <a:gd name="connsiteY840" fmla="*/ 997434 h 2275759"/>
                <a:gd name="connsiteX841" fmla="*/ 9478706 w 12185931"/>
                <a:gd name="connsiteY841" fmla="*/ 964663 h 2275759"/>
                <a:gd name="connsiteX842" fmla="*/ 9586729 w 12185931"/>
                <a:gd name="connsiteY842" fmla="*/ 1050232 h 2275759"/>
                <a:gd name="connsiteX843" fmla="*/ 9657125 w 12185931"/>
                <a:gd name="connsiteY843" fmla="*/ 1095747 h 2275759"/>
                <a:gd name="connsiteX844" fmla="*/ 9717205 w 12185931"/>
                <a:gd name="connsiteY844" fmla="*/ 1100602 h 2275759"/>
                <a:gd name="connsiteX845" fmla="*/ 9760293 w 12185931"/>
                <a:gd name="connsiteY845" fmla="*/ 1067224 h 2275759"/>
                <a:gd name="connsiteX846" fmla="*/ 9772430 w 12185931"/>
                <a:gd name="connsiteY846" fmla="*/ 1081789 h 2275759"/>
                <a:gd name="connsiteX847" fmla="*/ 9716599 w 12185931"/>
                <a:gd name="connsiteY847" fmla="*/ 1144297 h 2275759"/>
                <a:gd name="connsiteX848" fmla="*/ 9718420 w 12185931"/>
                <a:gd name="connsiteY848" fmla="*/ 1160682 h 2275759"/>
                <a:gd name="connsiteX849" fmla="*/ 9785175 w 12185931"/>
                <a:gd name="connsiteY849" fmla="*/ 1160682 h 2275759"/>
                <a:gd name="connsiteX850" fmla="*/ 9848289 w 12185931"/>
                <a:gd name="connsiteY850" fmla="*/ 1156434 h 2275759"/>
                <a:gd name="connsiteX851" fmla="*/ 9893804 w 12185931"/>
                <a:gd name="connsiteY851" fmla="*/ 1136407 h 2275759"/>
                <a:gd name="connsiteX852" fmla="*/ 9947209 w 12185931"/>
                <a:gd name="connsiteY852" fmla="*/ 1103637 h 2275759"/>
                <a:gd name="connsiteX853" fmla="*/ 10013358 w 12185931"/>
                <a:gd name="connsiteY853" fmla="*/ 1062369 h 2275759"/>
                <a:gd name="connsiteX854" fmla="*/ 9836152 w 12185931"/>
                <a:gd name="connsiteY854" fmla="*/ 1922910 h 2275759"/>
                <a:gd name="connsiteX855" fmla="*/ 9903515 w 12185931"/>
                <a:gd name="connsiteY855" fmla="*/ 1843410 h 2275759"/>
                <a:gd name="connsiteX856" fmla="*/ 9638919 w 12185931"/>
                <a:gd name="connsiteY856" fmla="*/ 1777261 h 2275759"/>
                <a:gd name="connsiteX857" fmla="*/ 9581267 w 12185931"/>
                <a:gd name="connsiteY857" fmla="*/ 1844624 h 2275759"/>
                <a:gd name="connsiteX858" fmla="*/ 9584301 w 12185931"/>
                <a:gd name="connsiteY858" fmla="*/ 1861009 h 2275759"/>
                <a:gd name="connsiteX859" fmla="*/ 9493878 w 12185931"/>
                <a:gd name="connsiteY859" fmla="*/ 1924123 h 2275759"/>
                <a:gd name="connsiteX860" fmla="*/ 9494485 w 12185931"/>
                <a:gd name="connsiteY860" fmla="*/ 1942936 h 2275759"/>
                <a:gd name="connsiteX861" fmla="*/ 9543034 w 12185931"/>
                <a:gd name="connsiteY861" fmla="*/ 1953253 h 2275759"/>
                <a:gd name="connsiteX862" fmla="*/ 9610397 w 12185931"/>
                <a:gd name="connsiteY862" fmla="*/ 1958715 h 2275759"/>
                <a:gd name="connsiteX863" fmla="*/ 9717205 w 12185931"/>
                <a:gd name="connsiteY863" fmla="*/ 1926551 h 2275759"/>
                <a:gd name="connsiteX864" fmla="*/ 9731770 w 12185931"/>
                <a:gd name="connsiteY864" fmla="*/ 1888925 h 2275759"/>
                <a:gd name="connsiteX865" fmla="*/ 9780927 w 12185931"/>
                <a:gd name="connsiteY865" fmla="*/ 1900456 h 2275759"/>
                <a:gd name="connsiteX866" fmla="*/ 9765755 w 12185931"/>
                <a:gd name="connsiteY866" fmla="*/ 1989058 h 2275759"/>
                <a:gd name="connsiteX867" fmla="*/ 9857392 w 12185931"/>
                <a:gd name="connsiteY867" fmla="*/ 1968425 h 2275759"/>
                <a:gd name="connsiteX868" fmla="*/ 9836152 w 12185931"/>
                <a:gd name="connsiteY868" fmla="*/ 1922910 h 2275759"/>
                <a:gd name="connsiteX869" fmla="*/ 10537085 w 12185931"/>
                <a:gd name="connsiteY869" fmla="*/ 1820349 h 2275759"/>
                <a:gd name="connsiteX870" fmla="*/ 10597166 w 12185931"/>
                <a:gd name="connsiteY870" fmla="*/ 1830059 h 2275759"/>
                <a:gd name="connsiteX871" fmla="*/ 10643895 w 12185931"/>
                <a:gd name="connsiteY871" fmla="*/ 1860402 h 2275759"/>
                <a:gd name="connsiteX872" fmla="*/ 10694871 w 12185931"/>
                <a:gd name="connsiteY872" fmla="*/ 1897421 h 2275759"/>
                <a:gd name="connsiteX873" fmla="*/ 10748276 w 12185931"/>
                <a:gd name="connsiteY873" fmla="*/ 1908345 h 2275759"/>
                <a:gd name="connsiteX874" fmla="*/ 10750097 w 12185931"/>
                <a:gd name="connsiteY874" fmla="*/ 1859795 h 2275759"/>
                <a:gd name="connsiteX875" fmla="*/ 10665742 w 12185931"/>
                <a:gd name="connsiteY875" fmla="*/ 1835521 h 2275759"/>
                <a:gd name="connsiteX876" fmla="*/ 10620227 w 12185931"/>
                <a:gd name="connsiteY876" fmla="*/ 1843410 h 2275759"/>
                <a:gd name="connsiteX877" fmla="*/ 10610517 w 12185931"/>
                <a:gd name="connsiteY877" fmla="*/ 1739028 h 2275759"/>
                <a:gd name="connsiteX878" fmla="*/ 10554078 w 12185931"/>
                <a:gd name="connsiteY878" fmla="*/ 1762089 h 2275759"/>
                <a:gd name="connsiteX879" fmla="*/ 10609910 w 12185931"/>
                <a:gd name="connsiteY879" fmla="*/ 1708078 h 2275759"/>
                <a:gd name="connsiteX880" fmla="*/ 10391437 w 12185931"/>
                <a:gd name="connsiteY880" fmla="*/ 1656494 h 2275759"/>
                <a:gd name="connsiteX881" fmla="*/ 10427242 w 12185931"/>
                <a:gd name="connsiteY881" fmla="*/ 1728105 h 2275759"/>
                <a:gd name="connsiteX882" fmla="*/ 10537085 w 12185931"/>
                <a:gd name="connsiteY882" fmla="*/ 1820349 h 2275759"/>
                <a:gd name="connsiteX883" fmla="*/ 574116 w 12185931"/>
                <a:gd name="connsiteY883" fmla="*/ 1041129 h 2275759"/>
                <a:gd name="connsiteX884" fmla="*/ 502505 w 12185931"/>
                <a:gd name="connsiteY884" fmla="*/ 1045377 h 2275759"/>
                <a:gd name="connsiteX885" fmla="*/ 452135 w 12185931"/>
                <a:gd name="connsiteY885" fmla="*/ 1098175 h 2275759"/>
                <a:gd name="connsiteX886" fmla="*/ 447280 w 12185931"/>
                <a:gd name="connsiteY886" fmla="*/ 1112740 h 2275759"/>
                <a:gd name="connsiteX887" fmla="*/ 435750 w 12185931"/>
                <a:gd name="connsiteY887" fmla="*/ 1181923 h 2275759"/>
                <a:gd name="connsiteX888" fmla="*/ 527387 w 12185931"/>
                <a:gd name="connsiteY888" fmla="*/ 1229258 h 2275759"/>
                <a:gd name="connsiteX889" fmla="*/ 621452 w 12185931"/>
                <a:gd name="connsiteY889" fmla="*/ 1272346 h 2275759"/>
                <a:gd name="connsiteX890" fmla="*/ 668181 w 12185931"/>
                <a:gd name="connsiteY890" fmla="*/ 1292373 h 2275759"/>
                <a:gd name="connsiteX891" fmla="*/ 692455 w 12185931"/>
                <a:gd name="connsiteY891" fmla="*/ 1224403 h 2275759"/>
                <a:gd name="connsiteX892" fmla="*/ 660291 w 12185931"/>
                <a:gd name="connsiteY892" fmla="*/ 1192239 h 2275759"/>
                <a:gd name="connsiteX893" fmla="*/ 595963 w 12185931"/>
                <a:gd name="connsiteY893" fmla="*/ 1172820 h 2275759"/>
                <a:gd name="connsiteX894" fmla="*/ 531028 w 12185931"/>
                <a:gd name="connsiteY894" fmla="*/ 1101209 h 2275759"/>
                <a:gd name="connsiteX895" fmla="*/ 574116 w 12185931"/>
                <a:gd name="connsiteY895" fmla="*/ 1041129 h 2275759"/>
                <a:gd name="connsiteX896" fmla="*/ 4951463 w 12185931"/>
                <a:gd name="connsiteY896" fmla="*/ 958595 h 2275759"/>
                <a:gd name="connsiteX897" fmla="*/ 4913230 w 12185931"/>
                <a:gd name="connsiteY897" fmla="*/ 904583 h 2275759"/>
                <a:gd name="connsiteX898" fmla="*/ 4821593 w 12185931"/>
                <a:gd name="connsiteY898" fmla="*/ 902156 h 2275759"/>
                <a:gd name="connsiteX899" fmla="*/ 4757872 w 12185931"/>
                <a:gd name="connsiteY899" fmla="*/ 876061 h 2275759"/>
                <a:gd name="connsiteX900" fmla="*/ 4745127 w 12185931"/>
                <a:gd name="connsiteY900" fmla="*/ 881522 h 2275759"/>
                <a:gd name="connsiteX901" fmla="*/ 4762727 w 12185931"/>
                <a:gd name="connsiteY901" fmla="*/ 897301 h 2275759"/>
                <a:gd name="connsiteX902" fmla="*/ 4624361 w 12185931"/>
                <a:gd name="connsiteY902" fmla="*/ 958595 h 2275759"/>
                <a:gd name="connsiteX903" fmla="*/ 4796711 w 12185931"/>
                <a:gd name="connsiteY903" fmla="*/ 944637 h 2275759"/>
                <a:gd name="connsiteX904" fmla="*/ 4788822 w 12185931"/>
                <a:gd name="connsiteY904" fmla="*/ 1021709 h 2275759"/>
                <a:gd name="connsiteX905" fmla="*/ 4938719 w 12185931"/>
                <a:gd name="connsiteY905" fmla="*/ 1039308 h 2275759"/>
                <a:gd name="connsiteX906" fmla="*/ 4922940 w 12185931"/>
                <a:gd name="connsiteY906" fmla="*/ 928251 h 2275759"/>
                <a:gd name="connsiteX907" fmla="*/ 4951463 w 12185931"/>
                <a:gd name="connsiteY907" fmla="*/ 958595 h 2275759"/>
                <a:gd name="connsiteX908" fmla="*/ 10050377 w 12185931"/>
                <a:gd name="connsiteY908" fmla="*/ 1939295 h 2275759"/>
                <a:gd name="connsiteX909" fmla="*/ 10090430 w 12185931"/>
                <a:gd name="connsiteY909" fmla="*/ 1947185 h 2275759"/>
                <a:gd name="connsiteX910" fmla="*/ 10186922 w 12185931"/>
                <a:gd name="connsiteY910" fmla="*/ 1983597 h 2275759"/>
                <a:gd name="connsiteX911" fmla="*/ 10236078 w 12185931"/>
                <a:gd name="connsiteY911" fmla="*/ 1988452 h 2275759"/>
                <a:gd name="connsiteX912" fmla="*/ 10311937 w 12185931"/>
                <a:gd name="connsiteY912" fmla="*/ 1981169 h 2275759"/>
                <a:gd name="connsiteX913" fmla="*/ 10227582 w 12185931"/>
                <a:gd name="connsiteY913" fmla="*/ 1937475 h 2275759"/>
                <a:gd name="connsiteX914" fmla="*/ 10183888 w 12185931"/>
                <a:gd name="connsiteY914" fmla="*/ 1922303 h 2275759"/>
                <a:gd name="connsiteX915" fmla="*/ 10133517 w 12185931"/>
                <a:gd name="connsiteY915" fmla="*/ 1898635 h 2275759"/>
                <a:gd name="connsiteX916" fmla="*/ 10180854 w 12185931"/>
                <a:gd name="connsiteY916" fmla="*/ 1864043 h 2275759"/>
                <a:gd name="connsiteX917" fmla="*/ 10237899 w 12185931"/>
                <a:gd name="connsiteY917" fmla="*/ 1855547 h 2275759"/>
                <a:gd name="connsiteX918" fmla="*/ 10061907 w 12185931"/>
                <a:gd name="connsiteY918" fmla="*/ 1805177 h 2275759"/>
                <a:gd name="connsiteX919" fmla="*/ 10095285 w 12185931"/>
                <a:gd name="connsiteY919" fmla="*/ 1837948 h 2275759"/>
                <a:gd name="connsiteX920" fmla="*/ 10041274 w 12185931"/>
                <a:gd name="connsiteY920" fmla="*/ 1870719 h 2275759"/>
                <a:gd name="connsiteX921" fmla="*/ 10024888 w 12185931"/>
                <a:gd name="connsiteY921" fmla="*/ 1848265 h 2275759"/>
                <a:gd name="connsiteX922" fmla="*/ 10050377 w 12185931"/>
                <a:gd name="connsiteY922" fmla="*/ 1939295 h 2275759"/>
                <a:gd name="connsiteX923" fmla="*/ 7841373 w 12185931"/>
                <a:gd name="connsiteY923" fmla="*/ 1916234 h 2275759"/>
                <a:gd name="connsiteX924" fmla="*/ 7836518 w 12185931"/>
                <a:gd name="connsiteY924" fmla="*/ 1878002 h 2275759"/>
                <a:gd name="connsiteX925" fmla="*/ 7807996 w 12185931"/>
                <a:gd name="connsiteY925" fmla="*/ 1817921 h 2275759"/>
                <a:gd name="connsiteX926" fmla="*/ 7731530 w 12185931"/>
                <a:gd name="connsiteY926" fmla="*/ 1797288 h 2275759"/>
                <a:gd name="connsiteX927" fmla="*/ 7563427 w 12185931"/>
                <a:gd name="connsiteY927" fmla="*/ 1830059 h 2275759"/>
                <a:gd name="connsiteX928" fmla="*/ 7841373 w 12185931"/>
                <a:gd name="connsiteY928" fmla="*/ 1916234 h 2275759"/>
                <a:gd name="connsiteX929" fmla="*/ 7252710 w 12185931"/>
                <a:gd name="connsiteY929" fmla="*/ 803236 h 2275759"/>
                <a:gd name="connsiteX930" fmla="*/ 7269703 w 12185931"/>
                <a:gd name="connsiteY930" fmla="*/ 825084 h 2275759"/>
                <a:gd name="connsiteX931" fmla="*/ 7374691 w 12185931"/>
                <a:gd name="connsiteY931" fmla="*/ 991973 h 2275759"/>
                <a:gd name="connsiteX932" fmla="*/ 7411710 w 12185931"/>
                <a:gd name="connsiteY932" fmla="*/ 1008965 h 2275759"/>
                <a:gd name="connsiteX933" fmla="*/ 7422027 w 12185931"/>
                <a:gd name="connsiteY933" fmla="*/ 995614 h 2275759"/>
                <a:gd name="connsiteX934" fmla="*/ 7390469 w 12185931"/>
                <a:gd name="connsiteY934" fmla="*/ 964663 h 2275759"/>
                <a:gd name="connsiteX935" fmla="*/ 7360733 w 12185931"/>
                <a:gd name="connsiteY935" fmla="*/ 903370 h 2275759"/>
                <a:gd name="connsiteX936" fmla="*/ 7301260 w 12185931"/>
                <a:gd name="connsiteY936" fmla="*/ 842683 h 2275759"/>
                <a:gd name="connsiteX937" fmla="*/ 7345562 w 12185931"/>
                <a:gd name="connsiteY937" fmla="*/ 814767 h 2275759"/>
                <a:gd name="connsiteX938" fmla="*/ 7252710 w 12185931"/>
                <a:gd name="connsiteY938" fmla="*/ 803236 h 2275759"/>
                <a:gd name="connsiteX939" fmla="*/ 7247248 w 12185931"/>
                <a:gd name="connsiteY939" fmla="*/ 1802143 h 2275759"/>
                <a:gd name="connsiteX940" fmla="*/ 7486962 w 12185931"/>
                <a:gd name="connsiteY940" fmla="*/ 1822776 h 2275759"/>
                <a:gd name="connsiteX941" fmla="*/ 7434771 w 12185931"/>
                <a:gd name="connsiteY941" fmla="*/ 1751166 h 2275759"/>
                <a:gd name="connsiteX942" fmla="*/ 7411710 w 12185931"/>
                <a:gd name="connsiteY942" fmla="*/ 1729319 h 2275759"/>
                <a:gd name="connsiteX943" fmla="*/ 7330390 w 12185931"/>
                <a:gd name="connsiteY943" fmla="*/ 1762696 h 2275759"/>
                <a:gd name="connsiteX944" fmla="*/ 7364374 w 12185931"/>
                <a:gd name="connsiteY944" fmla="*/ 1808212 h 2275759"/>
                <a:gd name="connsiteX945" fmla="*/ 7301867 w 12185931"/>
                <a:gd name="connsiteY945" fmla="*/ 1796074 h 2275759"/>
                <a:gd name="connsiteX946" fmla="*/ 7247248 w 12185931"/>
                <a:gd name="connsiteY946" fmla="*/ 1802143 h 2275759"/>
                <a:gd name="connsiteX947" fmla="*/ 6708349 w 12185931"/>
                <a:gd name="connsiteY947" fmla="*/ 823870 h 2275759"/>
                <a:gd name="connsiteX948" fmla="*/ 6848536 w 12185931"/>
                <a:gd name="connsiteY948" fmla="*/ 930679 h 2275759"/>
                <a:gd name="connsiteX949" fmla="*/ 6782387 w 12185931"/>
                <a:gd name="connsiteY949" fmla="*/ 851786 h 2275759"/>
                <a:gd name="connsiteX950" fmla="*/ 6708349 w 12185931"/>
                <a:gd name="connsiteY950" fmla="*/ 823870 h 2275759"/>
                <a:gd name="connsiteX951" fmla="*/ 1785427 w 12185931"/>
                <a:gd name="connsiteY951" fmla="*/ 264337 h 2275759"/>
                <a:gd name="connsiteX952" fmla="*/ 2018464 w 12185931"/>
                <a:gd name="connsiteY952" fmla="*/ 274653 h 2275759"/>
                <a:gd name="connsiteX953" fmla="*/ 1785427 w 12185931"/>
                <a:gd name="connsiteY953" fmla="*/ 264337 h 2275759"/>
                <a:gd name="connsiteX954" fmla="*/ 4436838 w 12185931"/>
                <a:gd name="connsiteY954" fmla="*/ 696427 h 2275759"/>
                <a:gd name="connsiteX955" fmla="*/ 4264487 w 12185931"/>
                <a:gd name="connsiteY955" fmla="*/ 765004 h 2275759"/>
                <a:gd name="connsiteX956" fmla="*/ 4325174 w 12185931"/>
                <a:gd name="connsiteY956" fmla="*/ 822049 h 2275759"/>
                <a:gd name="connsiteX957" fmla="*/ 4465361 w 12185931"/>
                <a:gd name="connsiteY957" fmla="*/ 729198 h 2275759"/>
                <a:gd name="connsiteX958" fmla="*/ 4436838 w 12185931"/>
                <a:gd name="connsiteY958" fmla="*/ 696427 h 2275759"/>
                <a:gd name="connsiteX959" fmla="*/ 1035943 w 12185931"/>
                <a:gd name="connsiteY959" fmla="*/ 1528445 h 2275759"/>
                <a:gd name="connsiteX960" fmla="*/ 1091168 w 12185931"/>
                <a:gd name="connsiteY960" fmla="*/ 1519342 h 2275759"/>
                <a:gd name="connsiteX961" fmla="*/ 1144573 w 12185931"/>
                <a:gd name="connsiteY961" fmla="*/ 1422243 h 2275759"/>
                <a:gd name="connsiteX962" fmla="*/ 1086920 w 12185931"/>
                <a:gd name="connsiteY962" fmla="*/ 1423457 h 2275759"/>
                <a:gd name="connsiteX963" fmla="*/ 955836 w 12185931"/>
                <a:gd name="connsiteY963" fmla="*/ 1487178 h 2275759"/>
                <a:gd name="connsiteX964" fmla="*/ 1035943 w 12185931"/>
                <a:gd name="connsiteY964" fmla="*/ 1528445 h 2275759"/>
                <a:gd name="connsiteX965" fmla="*/ 10322861 w 12185931"/>
                <a:gd name="connsiteY965" fmla="*/ 1061763 h 2275759"/>
                <a:gd name="connsiteX966" fmla="*/ 10269456 w 12185931"/>
                <a:gd name="connsiteY966" fmla="*/ 980442 h 2275759"/>
                <a:gd name="connsiteX967" fmla="*/ 10229403 w 12185931"/>
                <a:gd name="connsiteY967" fmla="*/ 962236 h 2275759"/>
                <a:gd name="connsiteX968" fmla="*/ 10192384 w 12185931"/>
                <a:gd name="connsiteY968" fmla="*/ 1034453 h 2275759"/>
                <a:gd name="connsiteX969" fmla="*/ 10270670 w 12185931"/>
                <a:gd name="connsiteY969" fmla="*/ 1078148 h 2275759"/>
                <a:gd name="connsiteX970" fmla="*/ 10322861 w 12185931"/>
                <a:gd name="connsiteY970" fmla="*/ 1061763 h 2275759"/>
                <a:gd name="connsiteX971" fmla="*/ 1221645 w 12185931"/>
                <a:gd name="connsiteY971" fmla="*/ 1492640 h 2275759"/>
                <a:gd name="connsiteX972" fmla="*/ 1320565 w 12185931"/>
                <a:gd name="connsiteY972" fmla="*/ 1480502 h 2275759"/>
                <a:gd name="connsiteX973" fmla="*/ 1412809 w 12185931"/>
                <a:gd name="connsiteY973" fmla="*/ 1413140 h 2275759"/>
                <a:gd name="connsiteX974" fmla="*/ 1421912 w 12185931"/>
                <a:gd name="connsiteY974" fmla="*/ 1388865 h 2275759"/>
                <a:gd name="connsiteX975" fmla="*/ 1406740 w 12185931"/>
                <a:gd name="connsiteY975" fmla="*/ 1372479 h 2275759"/>
                <a:gd name="connsiteX976" fmla="*/ 1353336 w 12185931"/>
                <a:gd name="connsiteY976" fmla="*/ 1387044 h 2275759"/>
                <a:gd name="connsiteX977" fmla="*/ 1221645 w 12185931"/>
                <a:gd name="connsiteY977" fmla="*/ 1492640 h 2275759"/>
                <a:gd name="connsiteX978" fmla="*/ 6379426 w 12185931"/>
                <a:gd name="connsiteY978" fmla="*/ 718275 h 2275759"/>
                <a:gd name="connsiteX979" fmla="*/ 6424334 w 12185931"/>
                <a:gd name="connsiteY979" fmla="*/ 731626 h 2275759"/>
                <a:gd name="connsiteX980" fmla="*/ 6494731 w 12185931"/>
                <a:gd name="connsiteY980" fmla="*/ 763183 h 2275759"/>
                <a:gd name="connsiteX981" fmla="*/ 6564521 w 12185931"/>
                <a:gd name="connsiteY981" fmla="*/ 757114 h 2275759"/>
                <a:gd name="connsiteX982" fmla="*/ 6522040 w 12185931"/>
                <a:gd name="connsiteY982" fmla="*/ 733446 h 2275759"/>
                <a:gd name="connsiteX983" fmla="*/ 6531750 w 12185931"/>
                <a:gd name="connsiteY983" fmla="*/ 673973 h 2275759"/>
                <a:gd name="connsiteX984" fmla="*/ 6483808 w 12185931"/>
                <a:gd name="connsiteY984" fmla="*/ 677614 h 2275759"/>
                <a:gd name="connsiteX985" fmla="*/ 6379426 w 12185931"/>
                <a:gd name="connsiteY985" fmla="*/ 718275 h 2275759"/>
                <a:gd name="connsiteX986" fmla="*/ 4668662 w 12185931"/>
                <a:gd name="connsiteY986" fmla="*/ 1178281 h 2275759"/>
                <a:gd name="connsiteX987" fmla="*/ 4666234 w 12185931"/>
                <a:gd name="connsiteY987" fmla="*/ 1188598 h 2275759"/>
                <a:gd name="connsiteX988" fmla="*/ 4864074 w 12185931"/>
                <a:gd name="connsiteY988" fmla="*/ 1154007 h 2275759"/>
                <a:gd name="connsiteX989" fmla="*/ 4864074 w 12185931"/>
                <a:gd name="connsiteY989" fmla="*/ 1129125 h 2275759"/>
                <a:gd name="connsiteX990" fmla="*/ 4862253 w 12185931"/>
                <a:gd name="connsiteY990" fmla="*/ 1090285 h 2275759"/>
                <a:gd name="connsiteX991" fmla="*/ 4820379 w 12185931"/>
                <a:gd name="connsiteY991" fmla="*/ 1101816 h 2275759"/>
                <a:gd name="connsiteX992" fmla="*/ 4668662 w 12185931"/>
                <a:gd name="connsiteY992" fmla="*/ 1178281 h 2275759"/>
                <a:gd name="connsiteX993" fmla="*/ 7292157 w 12185931"/>
                <a:gd name="connsiteY993" fmla="*/ 1613407 h 2275759"/>
                <a:gd name="connsiteX994" fmla="*/ 7183527 w 12185931"/>
                <a:gd name="connsiteY994" fmla="*/ 1520556 h 2275759"/>
                <a:gd name="connsiteX995" fmla="*/ 7292157 w 12185931"/>
                <a:gd name="connsiteY995" fmla="*/ 1613407 h 2275759"/>
                <a:gd name="connsiteX996" fmla="*/ 4403460 w 12185931"/>
                <a:gd name="connsiteY996" fmla="*/ 1044770 h 2275759"/>
                <a:gd name="connsiteX997" fmla="*/ 4393143 w 12185931"/>
                <a:gd name="connsiteY997" fmla="*/ 999862 h 2275759"/>
                <a:gd name="connsiteX998" fmla="*/ 4337311 w 12185931"/>
                <a:gd name="connsiteY998" fmla="*/ 962236 h 2275759"/>
                <a:gd name="connsiteX999" fmla="*/ 4306361 w 12185931"/>
                <a:gd name="connsiteY999" fmla="*/ 973160 h 2275759"/>
                <a:gd name="connsiteX1000" fmla="*/ 4328815 w 12185931"/>
                <a:gd name="connsiteY1000" fmla="*/ 1009572 h 2275759"/>
                <a:gd name="connsiteX1001" fmla="*/ 4403460 w 12185931"/>
                <a:gd name="connsiteY1001" fmla="*/ 1044770 h 2275759"/>
                <a:gd name="connsiteX1002" fmla="*/ 2220552 w 12185931"/>
                <a:gd name="connsiteY1002" fmla="*/ 600542 h 2275759"/>
                <a:gd name="connsiteX1003" fmla="*/ 2080972 w 12185931"/>
                <a:gd name="connsiteY1003" fmla="*/ 522256 h 2275759"/>
                <a:gd name="connsiteX1004" fmla="*/ 2220552 w 12185931"/>
                <a:gd name="connsiteY1004" fmla="*/ 600542 h 2275759"/>
                <a:gd name="connsiteX1005" fmla="*/ 4692937 w 12185931"/>
                <a:gd name="connsiteY1005" fmla="*/ 579302 h 2275759"/>
                <a:gd name="connsiteX1006" fmla="*/ 4814310 w 12185931"/>
                <a:gd name="connsiteY1006" fmla="*/ 645450 h 2275759"/>
                <a:gd name="connsiteX1007" fmla="*/ 4776685 w 12185931"/>
                <a:gd name="connsiteY1007" fmla="*/ 564130 h 2275759"/>
                <a:gd name="connsiteX1008" fmla="*/ 4692937 w 12185931"/>
                <a:gd name="connsiteY1008" fmla="*/ 579302 h 2275759"/>
                <a:gd name="connsiteX1009" fmla="*/ 9260233 w 12185931"/>
                <a:gd name="connsiteY1009" fmla="*/ 1120629 h 2275759"/>
                <a:gd name="connsiteX1010" fmla="*/ 9261447 w 12185931"/>
                <a:gd name="connsiteY1010" fmla="*/ 1141262 h 2275759"/>
                <a:gd name="connsiteX1011" fmla="*/ 9362794 w 12185931"/>
                <a:gd name="connsiteY1011" fmla="*/ 1158862 h 2275759"/>
                <a:gd name="connsiteX1012" fmla="*/ 9389496 w 12185931"/>
                <a:gd name="connsiteY1012" fmla="*/ 1138228 h 2275759"/>
                <a:gd name="connsiteX1013" fmla="*/ 9373111 w 12185931"/>
                <a:gd name="connsiteY1013" fmla="*/ 1115774 h 2275759"/>
                <a:gd name="connsiteX1014" fmla="*/ 9260233 w 12185931"/>
                <a:gd name="connsiteY1014" fmla="*/ 1120629 h 2275759"/>
                <a:gd name="connsiteX1015" fmla="*/ 8837245 w 12185931"/>
                <a:gd name="connsiteY1015" fmla="*/ 1587311 h 2275759"/>
                <a:gd name="connsiteX1016" fmla="*/ 8934344 w 12185931"/>
                <a:gd name="connsiteY1016" fmla="*/ 1656494 h 2275759"/>
                <a:gd name="connsiteX1017" fmla="*/ 8837245 w 12185931"/>
                <a:gd name="connsiteY1017" fmla="*/ 1587311 h 2275759"/>
                <a:gd name="connsiteX1018" fmla="*/ 4399819 w 12185931"/>
                <a:gd name="connsiteY1018" fmla="*/ 1157041 h 2275759"/>
                <a:gd name="connsiteX1019" fmla="*/ 4535151 w 12185931"/>
                <a:gd name="connsiteY1019" fmla="*/ 1172213 h 2275759"/>
                <a:gd name="connsiteX1020" fmla="*/ 4477498 w 12185931"/>
                <a:gd name="connsiteY1020" fmla="*/ 1109705 h 2275759"/>
                <a:gd name="connsiteX1021" fmla="*/ 4399819 w 12185931"/>
                <a:gd name="connsiteY1021" fmla="*/ 1157041 h 2275759"/>
                <a:gd name="connsiteX1022" fmla="*/ 5033390 w 12185931"/>
                <a:gd name="connsiteY1022" fmla="*/ 902763 h 2275759"/>
                <a:gd name="connsiteX1023" fmla="*/ 5019432 w 12185931"/>
                <a:gd name="connsiteY1023" fmla="*/ 891839 h 2275759"/>
                <a:gd name="connsiteX1024" fmla="*/ 4968455 w 12185931"/>
                <a:gd name="connsiteY1024" fmla="*/ 944030 h 2275759"/>
                <a:gd name="connsiteX1025" fmla="*/ 5000619 w 12185931"/>
                <a:gd name="connsiteY1025" fmla="*/ 995007 h 2275759"/>
                <a:gd name="connsiteX1026" fmla="*/ 5015791 w 12185931"/>
                <a:gd name="connsiteY1026" fmla="*/ 990759 h 2275759"/>
                <a:gd name="connsiteX1027" fmla="*/ 5033390 w 12185931"/>
                <a:gd name="connsiteY1027" fmla="*/ 902763 h 2275759"/>
                <a:gd name="connsiteX1028" fmla="*/ 3845747 w 12185931"/>
                <a:gd name="connsiteY1028" fmla="*/ 628458 h 2275759"/>
                <a:gd name="connsiteX1029" fmla="*/ 3845747 w 12185931"/>
                <a:gd name="connsiteY1029" fmla="*/ 738908 h 2275759"/>
                <a:gd name="connsiteX1030" fmla="*/ 3845747 w 12185931"/>
                <a:gd name="connsiteY1030" fmla="*/ 628458 h 2275759"/>
                <a:gd name="connsiteX1031" fmla="*/ 7060333 w 12185931"/>
                <a:gd name="connsiteY1031" fmla="*/ 630279 h 2275759"/>
                <a:gd name="connsiteX1032" fmla="*/ 7065188 w 12185931"/>
                <a:gd name="connsiteY1032" fmla="*/ 613286 h 2275759"/>
                <a:gd name="connsiteX1033" fmla="*/ 6948669 w 12185931"/>
                <a:gd name="connsiteY1033" fmla="*/ 596294 h 2275759"/>
                <a:gd name="connsiteX1034" fmla="*/ 6920753 w 12185931"/>
                <a:gd name="connsiteY1034" fmla="*/ 612073 h 2275759"/>
                <a:gd name="connsiteX1035" fmla="*/ 6925608 w 12185931"/>
                <a:gd name="connsiteY1035" fmla="*/ 621176 h 2275759"/>
                <a:gd name="connsiteX1036" fmla="*/ 7060333 w 12185931"/>
                <a:gd name="connsiteY1036" fmla="*/ 630279 h 2275759"/>
                <a:gd name="connsiteX1037" fmla="*/ 7217512 w 12185931"/>
                <a:gd name="connsiteY1037" fmla="*/ 773500 h 2275759"/>
                <a:gd name="connsiteX1038" fmla="*/ 7116165 w 12185931"/>
                <a:gd name="connsiteY1038" fmla="*/ 758935 h 2275759"/>
                <a:gd name="connsiteX1039" fmla="*/ 7110703 w 12185931"/>
                <a:gd name="connsiteY1039" fmla="*/ 776534 h 2275759"/>
                <a:gd name="connsiteX1040" fmla="*/ 7181707 w 12185931"/>
                <a:gd name="connsiteY1040" fmla="*/ 826904 h 2275759"/>
                <a:gd name="connsiteX1041" fmla="*/ 7217512 w 12185931"/>
                <a:gd name="connsiteY1041" fmla="*/ 773500 h 2275759"/>
                <a:gd name="connsiteX1042" fmla="*/ 9353084 w 12185931"/>
                <a:gd name="connsiteY1042" fmla="*/ 998041 h 2275759"/>
                <a:gd name="connsiteX1043" fmla="*/ 9231103 w 12185931"/>
                <a:gd name="connsiteY1043" fmla="*/ 998041 h 2275759"/>
                <a:gd name="connsiteX1044" fmla="*/ 9353084 w 12185931"/>
                <a:gd name="connsiteY1044" fmla="*/ 998041 h 2275759"/>
                <a:gd name="connsiteX1045" fmla="*/ 5614164 w 12185931"/>
                <a:gd name="connsiteY1045" fmla="*/ 1172213 h 2275759"/>
                <a:gd name="connsiteX1046" fmla="*/ 5605668 w 12185931"/>
                <a:gd name="connsiteY1046" fmla="*/ 1181923 h 2275759"/>
                <a:gd name="connsiteX1047" fmla="*/ 5659072 w 12185931"/>
                <a:gd name="connsiteY1047" fmla="*/ 1280842 h 2275759"/>
                <a:gd name="connsiteX1048" fmla="*/ 5691843 w 12185931"/>
                <a:gd name="connsiteY1048" fmla="*/ 1240182 h 2275759"/>
                <a:gd name="connsiteX1049" fmla="*/ 5614164 w 12185931"/>
                <a:gd name="connsiteY1049" fmla="*/ 1172213 h 2275759"/>
                <a:gd name="connsiteX1050" fmla="*/ 7008749 w 12185931"/>
                <a:gd name="connsiteY1050" fmla="*/ 937354 h 2275759"/>
                <a:gd name="connsiteX1051" fmla="*/ 7103421 w 12185931"/>
                <a:gd name="connsiteY1051" fmla="*/ 969518 h 2275759"/>
                <a:gd name="connsiteX1052" fmla="*/ 7008749 w 12185931"/>
                <a:gd name="connsiteY1052" fmla="*/ 937354 h 2275759"/>
                <a:gd name="connsiteX1053" fmla="*/ 5585641 w 12185931"/>
                <a:gd name="connsiteY1053" fmla="*/ 1312399 h 2275759"/>
                <a:gd name="connsiteX1054" fmla="*/ 5598992 w 12185931"/>
                <a:gd name="connsiteY1054" fmla="*/ 1332426 h 2275759"/>
                <a:gd name="connsiteX1055" fmla="*/ 5720366 w 12185931"/>
                <a:gd name="connsiteY1055" fmla="*/ 1292980 h 2275759"/>
                <a:gd name="connsiteX1056" fmla="*/ 5585641 w 12185931"/>
                <a:gd name="connsiteY1056" fmla="*/ 1312399 h 2275759"/>
                <a:gd name="connsiteX1057" fmla="*/ 1861892 w 12185931"/>
                <a:gd name="connsiteY1057" fmla="*/ 364470 h 2275759"/>
                <a:gd name="connsiteX1058" fmla="*/ 1863106 w 12185931"/>
                <a:gd name="connsiteY1058" fmla="*/ 383890 h 2275759"/>
                <a:gd name="connsiteX1059" fmla="*/ 1992976 w 12185931"/>
                <a:gd name="connsiteY1059" fmla="*/ 362042 h 2275759"/>
                <a:gd name="connsiteX1060" fmla="*/ 1991155 w 12185931"/>
                <a:gd name="connsiteY1060" fmla="*/ 346871 h 2275759"/>
                <a:gd name="connsiteX1061" fmla="*/ 1861892 w 12185931"/>
                <a:gd name="connsiteY1061" fmla="*/ 364470 h 2275759"/>
                <a:gd name="connsiteX1062" fmla="*/ 5509176 w 12185931"/>
                <a:gd name="connsiteY1062" fmla="*/ 1323930 h 2275759"/>
                <a:gd name="connsiteX1063" fmla="*/ 5516458 w 12185931"/>
                <a:gd name="connsiteY1063" fmla="*/ 1310579 h 2275759"/>
                <a:gd name="connsiteX1064" fmla="*/ 5461233 w 12185931"/>
                <a:gd name="connsiteY1064" fmla="*/ 1275380 h 2275759"/>
                <a:gd name="connsiteX1065" fmla="*/ 5426641 w 12185931"/>
                <a:gd name="connsiteY1065" fmla="*/ 1309972 h 2275759"/>
                <a:gd name="connsiteX1066" fmla="*/ 5509176 w 12185931"/>
                <a:gd name="connsiteY1066" fmla="*/ 1323930 h 2275759"/>
                <a:gd name="connsiteX1067" fmla="*/ 10344101 w 12185931"/>
                <a:gd name="connsiteY1067" fmla="*/ 1897421 h 2275759"/>
                <a:gd name="connsiteX1068" fmla="*/ 10337426 w 12185931"/>
                <a:gd name="connsiteY1068" fmla="*/ 1916841 h 2275759"/>
                <a:gd name="connsiteX1069" fmla="*/ 10406609 w 12185931"/>
                <a:gd name="connsiteY1069" fmla="*/ 1942936 h 2275759"/>
                <a:gd name="connsiteX1070" fmla="*/ 10411464 w 12185931"/>
                <a:gd name="connsiteY1070" fmla="*/ 1931406 h 2275759"/>
                <a:gd name="connsiteX1071" fmla="*/ 10387189 w 12185931"/>
                <a:gd name="connsiteY1071" fmla="*/ 1888318 h 2275759"/>
                <a:gd name="connsiteX1072" fmla="*/ 10344101 w 12185931"/>
                <a:gd name="connsiteY1072" fmla="*/ 1897421 h 2275759"/>
                <a:gd name="connsiteX1073" fmla="*/ 4653490 w 12185931"/>
                <a:gd name="connsiteY1073" fmla="*/ 1299655 h 2275759"/>
                <a:gd name="connsiteX1074" fmla="*/ 4651670 w 12185931"/>
                <a:gd name="connsiteY1074" fmla="*/ 1280842 h 2275759"/>
                <a:gd name="connsiteX1075" fmla="*/ 4570349 w 12185931"/>
                <a:gd name="connsiteY1075" fmla="*/ 1294193 h 2275759"/>
                <a:gd name="connsiteX1076" fmla="*/ 4573990 w 12185931"/>
                <a:gd name="connsiteY1076" fmla="*/ 1313613 h 2275759"/>
                <a:gd name="connsiteX1077" fmla="*/ 4653490 w 12185931"/>
                <a:gd name="connsiteY1077" fmla="*/ 1299655 h 2275759"/>
                <a:gd name="connsiteX1078" fmla="*/ 8236445 w 12185931"/>
                <a:gd name="connsiteY1078" fmla="*/ 707351 h 2275759"/>
                <a:gd name="connsiteX1079" fmla="*/ 8239479 w 12185931"/>
                <a:gd name="connsiteY1079" fmla="*/ 692179 h 2275759"/>
                <a:gd name="connsiteX1080" fmla="*/ 8110823 w 12185931"/>
                <a:gd name="connsiteY1080" fmla="*/ 683076 h 2275759"/>
                <a:gd name="connsiteX1081" fmla="*/ 8109609 w 12185931"/>
                <a:gd name="connsiteY1081" fmla="*/ 701282 h 2275759"/>
                <a:gd name="connsiteX1082" fmla="*/ 8236445 w 12185931"/>
                <a:gd name="connsiteY1082" fmla="*/ 707351 h 2275759"/>
                <a:gd name="connsiteX1083" fmla="*/ 10052198 w 12185931"/>
                <a:gd name="connsiteY1083" fmla="*/ 1753593 h 2275759"/>
                <a:gd name="connsiteX1084" fmla="*/ 10054624 w 12185931"/>
                <a:gd name="connsiteY1084" fmla="*/ 1725677 h 2275759"/>
                <a:gd name="connsiteX1085" fmla="*/ 9945388 w 12185931"/>
                <a:gd name="connsiteY1085" fmla="*/ 1719002 h 2275759"/>
                <a:gd name="connsiteX1086" fmla="*/ 9943568 w 12185931"/>
                <a:gd name="connsiteY1086" fmla="*/ 1725677 h 2275759"/>
                <a:gd name="connsiteX1087" fmla="*/ 10052198 w 12185931"/>
                <a:gd name="connsiteY1087" fmla="*/ 1753593 h 227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</a:cxnLst>
              <a:rect l="l" t="t" r="r" b="b"/>
              <a:pathLst>
                <a:path w="12185931" h="2275759">
                  <a:moveTo>
                    <a:pt x="3054997" y="643023"/>
                  </a:moveTo>
                  <a:cubicBezTo>
                    <a:pt x="3093836" y="661229"/>
                    <a:pt x="3132676" y="684897"/>
                    <a:pt x="3187901" y="645450"/>
                  </a:cubicBezTo>
                  <a:cubicBezTo>
                    <a:pt x="3159378" y="625424"/>
                    <a:pt x="3133283" y="607218"/>
                    <a:pt x="3105974" y="588405"/>
                  </a:cubicBezTo>
                  <a:cubicBezTo>
                    <a:pt x="3119932" y="568985"/>
                    <a:pt x="3130249" y="554420"/>
                    <a:pt x="3141172" y="539855"/>
                  </a:cubicBezTo>
                  <a:cubicBezTo>
                    <a:pt x="3173943" y="589618"/>
                    <a:pt x="3181225" y="589618"/>
                    <a:pt x="3252229" y="537428"/>
                  </a:cubicBezTo>
                  <a:cubicBezTo>
                    <a:pt x="3260725" y="550172"/>
                    <a:pt x="3269221" y="562916"/>
                    <a:pt x="3274683" y="571412"/>
                  </a:cubicBezTo>
                  <a:cubicBezTo>
                    <a:pt x="3319592" y="568378"/>
                    <a:pt x="3360252" y="561096"/>
                    <a:pt x="3400305" y="564737"/>
                  </a:cubicBezTo>
                  <a:cubicBezTo>
                    <a:pt x="3448855" y="569592"/>
                    <a:pt x="3456137" y="609645"/>
                    <a:pt x="3454316" y="658801"/>
                  </a:cubicBezTo>
                  <a:cubicBezTo>
                    <a:pt x="3498618" y="658801"/>
                    <a:pt x="3541099" y="658801"/>
                    <a:pt x="3592683" y="658801"/>
                  </a:cubicBezTo>
                  <a:cubicBezTo>
                    <a:pt x="3572049" y="641809"/>
                    <a:pt x="3557484" y="630279"/>
                    <a:pt x="3541099" y="616321"/>
                  </a:cubicBezTo>
                  <a:cubicBezTo>
                    <a:pt x="3572049" y="593260"/>
                    <a:pt x="3601786" y="571412"/>
                    <a:pt x="3632736" y="548351"/>
                  </a:cubicBezTo>
                  <a:cubicBezTo>
                    <a:pt x="3666114" y="553813"/>
                    <a:pt x="3706167" y="555634"/>
                    <a:pt x="3741973" y="568378"/>
                  </a:cubicBezTo>
                  <a:cubicBezTo>
                    <a:pt x="3757751" y="573840"/>
                    <a:pt x="3766247" y="601149"/>
                    <a:pt x="3785060" y="629065"/>
                  </a:cubicBezTo>
                  <a:cubicBezTo>
                    <a:pt x="3794770" y="602969"/>
                    <a:pt x="3803266" y="579302"/>
                    <a:pt x="3810549" y="559275"/>
                  </a:cubicBezTo>
                  <a:cubicBezTo>
                    <a:pt x="3837251" y="583550"/>
                    <a:pt x="3862740" y="607218"/>
                    <a:pt x="3893083" y="635134"/>
                  </a:cubicBezTo>
                  <a:cubicBezTo>
                    <a:pt x="3897938" y="604790"/>
                    <a:pt x="3901579" y="577481"/>
                    <a:pt x="3906434" y="547138"/>
                  </a:cubicBezTo>
                  <a:cubicBezTo>
                    <a:pt x="3935564" y="568378"/>
                    <a:pt x="3965907" y="588405"/>
                    <a:pt x="3993217" y="612073"/>
                  </a:cubicBezTo>
                  <a:cubicBezTo>
                    <a:pt x="3999892" y="617534"/>
                    <a:pt x="3996251" y="635134"/>
                    <a:pt x="3997464" y="646664"/>
                  </a:cubicBezTo>
                  <a:cubicBezTo>
                    <a:pt x="3987148" y="644843"/>
                    <a:pt x="3976224" y="644843"/>
                    <a:pt x="3966514" y="640595"/>
                  </a:cubicBezTo>
                  <a:cubicBezTo>
                    <a:pt x="3951342" y="635134"/>
                    <a:pt x="3937385" y="627244"/>
                    <a:pt x="3920392" y="618748"/>
                  </a:cubicBezTo>
                  <a:cubicBezTo>
                    <a:pt x="3928888" y="683683"/>
                    <a:pt x="3992003" y="705530"/>
                    <a:pt x="4111556" y="688538"/>
                  </a:cubicBezTo>
                  <a:cubicBezTo>
                    <a:pt x="4101846" y="672759"/>
                    <a:pt x="4093350" y="658195"/>
                    <a:pt x="4080605" y="636954"/>
                  </a:cubicBezTo>
                  <a:cubicBezTo>
                    <a:pt x="4151609" y="646057"/>
                    <a:pt x="4147361" y="724950"/>
                    <a:pt x="4196518" y="749832"/>
                  </a:cubicBezTo>
                  <a:cubicBezTo>
                    <a:pt x="4195304" y="707351"/>
                    <a:pt x="4226254" y="674580"/>
                    <a:pt x="4267521" y="670939"/>
                  </a:cubicBezTo>
                  <a:cubicBezTo>
                    <a:pt x="4277838" y="669725"/>
                    <a:pt x="4287548" y="664263"/>
                    <a:pt x="4297258" y="660622"/>
                  </a:cubicBezTo>
                  <a:cubicBezTo>
                    <a:pt x="4292403" y="650912"/>
                    <a:pt x="4288155" y="641202"/>
                    <a:pt x="4282693" y="632099"/>
                  </a:cubicBezTo>
                  <a:cubicBezTo>
                    <a:pt x="4261453" y="595687"/>
                    <a:pt x="4230502" y="592653"/>
                    <a:pt x="4191662" y="601149"/>
                  </a:cubicBezTo>
                  <a:cubicBezTo>
                    <a:pt x="4157678" y="609038"/>
                    <a:pt x="4121872" y="608431"/>
                    <a:pt x="4084854" y="612073"/>
                  </a:cubicBezTo>
                  <a:cubicBezTo>
                    <a:pt x="4158892" y="560489"/>
                    <a:pt x="4095170" y="504657"/>
                    <a:pt x="4081213" y="448825"/>
                  </a:cubicBezTo>
                  <a:cubicBezTo>
                    <a:pt x="4125514" y="440329"/>
                    <a:pt x="4146147" y="464603"/>
                    <a:pt x="4151003" y="493126"/>
                  </a:cubicBezTo>
                  <a:cubicBezTo>
                    <a:pt x="4160712" y="551992"/>
                    <a:pt x="4188628" y="570805"/>
                    <a:pt x="4245674" y="555634"/>
                  </a:cubicBezTo>
                  <a:cubicBezTo>
                    <a:pt x="4283907" y="545924"/>
                    <a:pt x="4322139" y="545924"/>
                    <a:pt x="4347021" y="585977"/>
                  </a:cubicBezTo>
                  <a:cubicBezTo>
                    <a:pt x="4348842" y="589012"/>
                    <a:pt x="4358552" y="587798"/>
                    <a:pt x="4367048" y="588405"/>
                  </a:cubicBezTo>
                  <a:cubicBezTo>
                    <a:pt x="4337311" y="542889"/>
                    <a:pt x="4296651" y="527718"/>
                    <a:pt x="4247495" y="521649"/>
                  </a:cubicBezTo>
                  <a:cubicBezTo>
                    <a:pt x="4230502" y="519828"/>
                    <a:pt x="4204407" y="490092"/>
                    <a:pt x="4205014" y="473706"/>
                  </a:cubicBezTo>
                  <a:cubicBezTo>
                    <a:pt x="4205621" y="453680"/>
                    <a:pt x="4226254" y="434867"/>
                    <a:pt x="4259632" y="443970"/>
                  </a:cubicBezTo>
                  <a:cubicBezTo>
                    <a:pt x="4303933" y="456107"/>
                    <a:pt x="4350662" y="457928"/>
                    <a:pt x="4389502" y="463390"/>
                  </a:cubicBezTo>
                  <a:cubicBezTo>
                    <a:pt x="4404067" y="485844"/>
                    <a:pt x="4414991" y="502836"/>
                    <a:pt x="4428342" y="522863"/>
                  </a:cubicBezTo>
                  <a:cubicBezTo>
                    <a:pt x="4423487" y="527111"/>
                    <a:pt x="4414991" y="533786"/>
                    <a:pt x="4404067" y="542889"/>
                  </a:cubicBezTo>
                  <a:cubicBezTo>
                    <a:pt x="4418632" y="554420"/>
                    <a:pt x="4432590" y="564737"/>
                    <a:pt x="4445941" y="576267"/>
                  </a:cubicBezTo>
                  <a:cubicBezTo>
                    <a:pt x="4454437" y="583550"/>
                    <a:pt x="4462933" y="592046"/>
                    <a:pt x="4470822" y="599935"/>
                  </a:cubicBezTo>
                  <a:cubicBezTo>
                    <a:pt x="4458685" y="604790"/>
                    <a:pt x="4446548" y="609645"/>
                    <a:pt x="4433197" y="614500"/>
                  </a:cubicBezTo>
                  <a:cubicBezTo>
                    <a:pt x="4438052" y="621782"/>
                    <a:pt x="4445941" y="632099"/>
                    <a:pt x="4462933" y="655767"/>
                  </a:cubicBezTo>
                  <a:cubicBezTo>
                    <a:pt x="4422880" y="646664"/>
                    <a:pt x="4397391" y="641202"/>
                    <a:pt x="4358552" y="632706"/>
                  </a:cubicBezTo>
                  <a:cubicBezTo>
                    <a:pt x="4371296" y="651519"/>
                    <a:pt x="4379185" y="670939"/>
                    <a:pt x="4385254" y="670939"/>
                  </a:cubicBezTo>
                  <a:cubicBezTo>
                    <a:pt x="4444727" y="668511"/>
                    <a:pt x="4503593" y="662443"/>
                    <a:pt x="4562460" y="657588"/>
                  </a:cubicBezTo>
                  <a:cubicBezTo>
                    <a:pt x="4562460" y="651519"/>
                    <a:pt x="4562460" y="645450"/>
                    <a:pt x="4562460" y="639989"/>
                  </a:cubicBezTo>
                  <a:cubicBezTo>
                    <a:pt x="4553357" y="636954"/>
                    <a:pt x="4544254" y="633920"/>
                    <a:pt x="4529689" y="629065"/>
                  </a:cubicBezTo>
                  <a:cubicBezTo>
                    <a:pt x="4540612" y="614500"/>
                    <a:pt x="4549715" y="602969"/>
                    <a:pt x="4559425" y="590225"/>
                  </a:cubicBezTo>
                  <a:cubicBezTo>
                    <a:pt x="4590983" y="662443"/>
                    <a:pt x="4661986" y="655767"/>
                    <a:pt x="4712357" y="683076"/>
                  </a:cubicBezTo>
                  <a:cubicBezTo>
                    <a:pt x="4715391" y="701889"/>
                    <a:pt x="4712357" y="728591"/>
                    <a:pt x="4723887" y="737088"/>
                  </a:cubicBezTo>
                  <a:cubicBezTo>
                    <a:pt x="4743307" y="751652"/>
                    <a:pt x="4771223" y="754687"/>
                    <a:pt x="4797925" y="763183"/>
                  </a:cubicBezTo>
                  <a:cubicBezTo>
                    <a:pt x="4764547" y="732233"/>
                    <a:pt x="4738452" y="707958"/>
                    <a:pt x="4712357" y="683683"/>
                  </a:cubicBezTo>
                  <a:cubicBezTo>
                    <a:pt x="4712357" y="667905"/>
                    <a:pt x="4712357" y="652126"/>
                    <a:pt x="4712357" y="632706"/>
                  </a:cubicBezTo>
                  <a:cubicBezTo>
                    <a:pt x="4702040" y="618141"/>
                    <a:pt x="4688688" y="598115"/>
                    <a:pt x="4675337" y="578695"/>
                  </a:cubicBezTo>
                  <a:cubicBezTo>
                    <a:pt x="4674731" y="581729"/>
                    <a:pt x="4674123" y="584157"/>
                    <a:pt x="4672910" y="587191"/>
                  </a:cubicBezTo>
                  <a:cubicBezTo>
                    <a:pt x="4636498" y="567164"/>
                    <a:pt x="4599479" y="546531"/>
                    <a:pt x="4560032" y="525290"/>
                  </a:cubicBezTo>
                  <a:cubicBezTo>
                    <a:pt x="4606154" y="475527"/>
                    <a:pt x="4646814" y="485844"/>
                    <a:pt x="4691116" y="503443"/>
                  </a:cubicBezTo>
                  <a:cubicBezTo>
                    <a:pt x="4714784" y="512546"/>
                    <a:pt x="4742700" y="510119"/>
                    <a:pt x="4768795" y="514367"/>
                  </a:cubicBezTo>
                  <a:cubicBezTo>
                    <a:pt x="4792463" y="518008"/>
                    <a:pt x="4820379" y="502229"/>
                    <a:pt x="4826448" y="551386"/>
                  </a:cubicBezTo>
                  <a:cubicBezTo>
                    <a:pt x="4834944" y="618141"/>
                    <a:pt x="4918085" y="661229"/>
                    <a:pt x="4991516" y="641202"/>
                  </a:cubicBezTo>
                  <a:cubicBezTo>
                    <a:pt x="5074050" y="618748"/>
                    <a:pt x="5152337" y="637561"/>
                    <a:pt x="5231836" y="653340"/>
                  </a:cubicBezTo>
                  <a:cubicBezTo>
                    <a:pt x="5256718" y="658195"/>
                    <a:pt x="5282206" y="660622"/>
                    <a:pt x="5307088" y="664263"/>
                  </a:cubicBezTo>
                  <a:cubicBezTo>
                    <a:pt x="5308909" y="656981"/>
                    <a:pt x="5311336" y="650305"/>
                    <a:pt x="5313157" y="643023"/>
                  </a:cubicBezTo>
                  <a:cubicBezTo>
                    <a:pt x="5282206" y="631492"/>
                    <a:pt x="5251863" y="619962"/>
                    <a:pt x="5220913" y="609038"/>
                  </a:cubicBezTo>
                  <a:cubicBezTo>
                    <a:pt x="5216665" y="612679"/>
                    <a:pt x="5212416" y="616321"/>
                    <a:pt x="5208168" y="619962"/>
                  </a:cubicBezTo>
                  <a:cubicBezTo>
                    <a:pt x="5208168" y="592046"/>
                    <a:pt x="5208168" y="564737"/>
                    <a:pt x="5208168" y="536821"/>
                  </a:cubicBezTo>
                  <a:cubicBezTo>
                    <a:pt x="5213024" y="534393"/>
                    <a:pt x="5218485" y="531966"/>
                    <a:pt x="5223340" y="529538"/>
                  </a:cubicBezTo>
                  <a:cubicBezTo>
                    <a:pt x="5244580" y="549565"/>
                    <a:pt x="5265821" y="568985"/>
                    <a:pt x="5293130" y="594473"/>
                  </a:cubicBezTo>
                  <a:cubicBezTo>
                    <a:pt x="5290096" y="565950"/>
                    <a:pt x="5287061" y="542889"/>
                    <a:pt x="5284634" y="517401"/>
                  </a:cubicBezTo>
                  <a:cubicBezTo>
                    <a:pt x="5301626" y="531359"/>
                    <a:pt x="5314977" y="542283"/>
                    <a:pt x="5330149" y="555634"/>
                  </a:cubicBezTo>
                  <a:cubicBezTo>
                    <a:pt x="5327722" y="559275"/>
                    <a:pt x="5322260" y="566557"/>
                    <a:pt x="5314370" y="577481"/>
                  </a:cubicBezTo>
                  <a:cubicBezTo>
                    <a:pt x="5357458" y="598721"/>
                    <a:pt x="5392657" y="641202"/>
                    <a:pt x="5449095" y="607824"/>
                  </a:cubicBezTo>
                  <a:cubicBezTo>
                    <a:pt x="5452130" y="567164"/>
                    <a:pt x="5455164" y="526504"/>
                    <a:pt x="5457592" y="485844"/>
                  </a:cubicBezTo>
                  <a:cubicBezTo>
                    <a:pt x="5461840" y="486451"/>
                    <a:pt x="5466088" y="487664"/>
                    <a:pt x="5470336" y="488271"/>
                  </a:cubicBezTo>
                  <a:cubicBezTo>
                    <a:pt x="5477012" y="526504"/>
                    <a:pt x="5483687" y="564737"/>
                    <a:pt x="5490970" y="602363"/>
                  </a:cubicBezTo>
                  <a:cubicBezTo>
                    <a:pt x="5497038" y="597508"/>
                    <a:pt x="5503107" y="592653"/>
                    <a:pt x="5509176" y="587191"/>
                  </a:cubicBezTo>
                  <a:cubicBezTo>
                    <a:pt x="5529809" y="592046"/>
                    <a:pt x="5554084" y="591439"/>
                    <a:pt x="5570469" y="602363"/>
                  </a:cubicBezTo>
                  <a:cubicBezTo>
                    <a:pt x="5584427" y="611466"/>
                    <a:pt x="5590496" y="633920"/>
                    <a:pt x="5604454" y="657588"/>
                  </a:cubicBezTo>
                  <a:cubicBezTo>
                    <a:pt x="5606881" y="656374"/>
                    <a:pt x="5620233" y="646057"/>
                    <a:pt x="5632370" y="647878"/>
                  </a:cubicBezTo>
                  <a:cubicBezTo>
                    <a:pt x="5656645" y="651519"/>
                    <a:pt x="5680313" y="661229"/>
                    <a:pt x="5703374" y="670332"/>
                  </a:cubicBezTo>
                  <a:cubicBezTo>
                    <a:pt x="5715511" y="675187"/>
                    <a:pt x="5725828" y="684897"/>
                    <a:pt x="5736751" y="692786"/>
                  </a:cubicBezTo>
                  <a:cubicBezTo>
                    <a:pt x="5742213" y="678828"/>
                    <a:pt x="5749496" y="665477"/>
                    <a:pt x="5752530" y="651519"/>
                  </a:cubicBezTo>
                  <a:cubicBezTo>
                    <a:pt x="5753744" y="644843"/>
                    <a:pt x="5747068" y="636954"/>
                    <a:pt x="5744034" y="630279"/>
                  </a:cubicBezTo>
                  <a:cubicBezTo>
                    <a:pt x="5718545" y="630279"/>
                    <a:pt x="5694877" y="630279"/>
                    <a:pt x="5663927" y="630279"/>
                  </a:cubicBezTo>
                  <a:cubicBezTo>
                    <a:pt x="5674244" y="616928"/>
                    <a:pt x="5680313" y="603576"/>
                    <a:pt x="5685774" y="604183"/>
                  </a:cubicBezTo>
                  <a:cubicBezTo>
                    <a:pt x="5727648" y="607824"/>
                    <a:pt x="5764667" y="602363"/>
                    <a:pt x="5773164" y="553813"/>
                  </a:cubicBezTo>
                  <a:cubicBezTo>
                    <a:pt x="5778625" y="538035"/>
                    <a:pt x="5783480" y="522256"/>
                    <a:pt x="5788942" y="506477"/>
                  </a:cubicBezTo>
                  <a:cubicBezTo>
                    <a:pt x="5797438" y="510725"/>
                    <a:pt x="5814431" y="516794"/>
                    <a:pt x="5813824" y="519828"/>
                  </a:cubicBezTo>
                  <a:cubicBezTo>
                    <a:pt x="5806541" y="570199"/>
                    <a:pt x="5848415" y="567771"/>
                    <a:pt x="5876331" y="583550"/>
                  </a:cubicBezTo>
                  <a:cubicBezTo>
                    <a:pt x="5899392" y="596294"/>
                    <a:pt x="5918205" y="616321"/>
                    <a:pt x="5938839" y="633313"/>
                  </a:cubicBezTo>
                  <a:cubicBezTo>
                    <a:pt x="5938839" y="633313"/>
                    <a:pt x="5938839" y="632706"/>
                    <a:pt x="5938839" y="632706"/>
                  </a:cubicBezTo>
                  <a:cubicBezTo>
                    <a:pt x="5910316" y="628458"/>
                    <a:pt x="5881793" y="645450"/>
                    <a:pt x="5887255" y="667905"/>
                  </a:cubicBezTo>
                  <a:cubicBezTo>
                    <a:pt x="5891503" y="686111"/>
                    <a:pt x="5912744" y="699462"/>
                    <a:pt x="5926701" y="715240"/>
                  </a:cubicBezTo>
                  <a:cubicBezTo>
                    <a:pt x="5931556" y="712206"/>
                    <a:pt x="5937018" y="709172"/>
                    <a:pt x="5941873" y="706137"/>
                  </a:cubicBezTo>
                  <a:cubicBezTo>
                    <a:pt x="5943087" y="695214"/>
                    <a:pt x="5944908" y="684290"/>
                    <a:pt x="5946121" y="673366"/>
                  </a:cubicBezTo>
                  <a:cubicBezTo>
                    <a:pt x="5961293" y="713420"/>
                    <a:pt x="5983140" y="721309"/>
                    <a:pt x="6025621" y="714633"/>
                  </a:cubicBezTo>
                  <a:cubicBezTo>
                    <a:pt x="6068709" y="707351"/>
                    <a:pt x="6115438" y="720095"/>
                    <a:pt x="6168235" y="724950"/>
                  </a:cubicBezTo>
                  <a:cubicBezTo>
                    <a:pt x="6157312" y="696427"/>
                    <a:pt x="6151243" y="678828"/>
                    <a:pt x="6144568" y="661836"/>
                  </a:cubicBezTo>
                  <a:cubicBezTo>
                    <a:pt x="6147602" y="660015"/>
                    <a:pt x="6151243" y="658195"/>
                    <a:pt x="6154277" y="656981"/>
                  </a:cubicBezTo>
                  <a:cubicBezTo>
                    <a:pt x="6165808" y="675187"/>
                    <a:pt x="6177945" y="692786"/>
                    <a:pt x="6191903" y="714633"/>
                  </a:cubicBezTo>
                  <a:cubicBezTo>
                    <a:pt x="6221033" y="691572"/>
                    <a:pt x="6251983" y="757114"/>
                    <a:pt x="6296892" y="707351"/>
                  </a:cubicBezTo>
                  <a:cubicBezTo>
                    <a:pt x="6329663" y="671546"/>
                    <a:pt x="6332090" y="646664"/>
                    <a:pt x="6312063" y="602363"/>
                  </a:cubicBezTo>
                  <a:cubicBezTo>
                    <a:pt x="6332090" y="606004"/>
                    <a:pt x="6342407" y="608431"/>
                    <a:pt x="6352723" y="609645"/>
                  </a:cubicBezTo>
                  <a:cubicBezTo>
                    <a:pt x="6397632" y="615714"/>
                    <a:pt x="6440719" y="652733"/>
                    <a:pt x="6488055" y="613286"/>
                  </a:cubicBezTo>
                  <a:cubicBezTo>
                    <a:pt x="6494124" y="608431"/>
                    <a:pt x="6512330" y="618141"/>
                    <a:pt x="6524467" y="621176"/>
                  </a:cubicBezTo>
                  <a:cubicBezTo>
                    <a:pt x="6549349" y="627851"/>
                    <a:pt x="6573017" y="638168"/>
                    <a:pt x="6598505" y="641809"/>
                  </a:cubicBezTo>
                  <a:cubicBezTo>
                    <a:pt x="6630063" y="646664"/>
                    <a:pt x="6656765" y="653340"/>
                    <a:pt x="6653731" y="699462"/>
                  </a:cubicBezTo>
                  <a:cubicBezTo>
                    <a:pt x="6634311" y="701889"/>
                    <a:pt x="6614284" y="704317"/>
                    <a:pt x="6580907" y="707958"/>
                  </a:cubicBezTo>
                  <a:cubicBezTo>
                    <a:pt x="6606395" y="730412"/>
                    <a:pt x="6625208" y="747404"/>
                    <a:pt x="6650089" y="769252"/>
                  </a:cubicBezTo>
                  <a:cubicBezTo>
                    <a:pt x="6653123" y="747404"/>
                    <a:pt x="6654944" y="734053"/>
                    <a:pt x="6655551" y="729805"/>
                  </a:cubicBezTo>
                  <a:cubicBezTo>
                    <a:pt x="6705315" y="707351"/>
                    <a:pt x="6749009" y="687931"/>
                    <a:pt x="6805448" y="662443"/>
                  </a:cubicBezTo>
                  <a:cubicBezTo>
                    <a:pt x="6776925" y="657588"/>
                    <a:pt x="6762360" y="654553"/>
                    <a:pt x="6747796" y="652126"/>
                  </a:cubicBezTo>
                  <a:cubicBezTo>
                    <a:pt x="6774497" y="596294"/>
                    <a:pt x="6774497" y="596294"/>
                    <a:pt x="6712597" y="582336"/>
                  </a:cubicBezTo>
                  <a:cubicBezTo>
                    <a:pt x="6713810" y="560489"/>
                    <a:pt x="6715025" y="539855"/>
                    <a:pt x="6716238" y="520435"/>
                  </a:cubicBezTo>
                  <a:cubicBezTo>
                    <a:pt x="6640379" y="497981"/>
                    <a:pt x="6616105" y="474313"/>
                    <a:pt x="6634917" y="439722"/>
                  </a:cubicBezTo>
                  <a:cubicBezTo>
                    <a:pt x="6657979" y="397848"/>
                    <a:pt x="6688929" y="426977"/>
                    <a:pt x="6716845" y="435474"/>
                  </a:cubicBezTo>
                  <a:cubicBezTo>
                    <a:pt x="6760540" y="448825"/>
                    <a:pt x="6761146" y="473706"/>
                    <a:pt x="6726555" y="515580"/>
                  </a:cubicBezTo>
                  <a:cubicBezTo>
                    <a:pt x="6795131" y="502836"/>
                    <a:pt x="6801200" y="599935"/>
                    <a:pt x="6877058" y="579302"/>
                  </a:cubicBezTo>
                  <a:cubicBezTo>
                    <a:pt x="6865528" y="564130"/>
                    <a:pt x="6858245" y="554420"/>
                    <a:pt x="6844287" y="535000"/>
                  </a:cubicBezTo>
                  <a:cubicBezTo>
                    <a:pt x="6874631" y="535000"/>
                    <a:pt x="6895264" y="533786"/>
                    <a:pt x="6915898" y="535000"/>
                  </a:cubicBezTo>
                  <a:cubicBezTo>
                    <a:pt x="6961413" y="538641"/>
                    <a:pt x="7007535" y="545924"/>
                    <a:pt x="7053050" y="546531"/>
                  </a:cubicBezTo>
                  <a:cubicBezTo>
                    <a:pt x="7107669" y="547138"/>
                    <a:pt x="7183527" y="589012"/>
                    <a:pt x="7201127" y="636954"/>
                  </a:cubicBezTo>
                  <a:cubicBezTo>
                    <a:pt x="7204161" y="644843"/>
                    <a:pt x="7193844" y="658195"/>
                    <a:pt x="7185955" y="676401"/>
                  </a:cubicBezTo>
                  <a:cubicBezTo>
                    <a:pt x="7149543" y="642416"/>
                    <a:pt x="7119806" y="613893"/>
                    <a:pt x="7087035" y="583550"/>
                  </a:cubicBezTo>
                  <a:cubicBezTo>
                    <a:pt x="7083394" y="613893"/>
                    <a:pt x="7080359" y="637561"/>
                    <a:pt x="7077325" y="660622"/>
                  </a:cubicBezTo>
                  <a:cubicBezTo>
                    <a:pt x="7053050" y="658195"/>
                    <a:pt x="7031810" y="655767"/>
                    <a:pt x="7010569" y="653340"/>
                  </a:cubicBezTo>
                  <a:cubicBezTo>
                    <a:pt x="7152577" y="707351"/>
                    <a:pt x="7193237" y="710385"/>
                    <a:pt x="7244214" y="677008"/>
                  </a:cubicBezTo>
                  <a:cubicBezTo>
                    <a:pt x="7233291" y="666691"/>
                    <a:pt x="7221760" y="656374"/>
                    <a:pt x="7199913" y="636954"/>
                  </a:cubicBezTo>
                  <a:cubicBezTo>
                    <a:pt x="7258779" y="632706"/>
                    <a:pt x="7301867" y="629065"/>
                    <a:pt x="7343134" y="657588"/>
                  </a:cubicBezTo>
                  <a:cubicBezTo>
                    <a:pt x="7354665" y="665477"/>
                    <a:pt x="7375298" y="660622"/>
                    <a:pt x="7377119" y="663050"/>
                  </a:cubicBezTo>
                  <a:cubicBezTo>
                    <a:pt x="7364981" y="642416"/>
                    <a:pt x="7357092" y="617534"/>
                    <a:pt x="7340100" y="602363"/>
                  </a:cubicBezTo>
                  <a:cubicBezTo>
                    <a:pt x="7326141" y="590225"/>
                    <a:pt x="7301867" y="589618"/>
                    <a:pt x="7281840" y="584157"/>
                  </a:cubicBezTo>
                  <a:cubicBezTo>
                    <a:pt x="7283054" y="578088"/>
                    <a:pt x="7284267" y="572019"/>
                    <a:pt x="7285481" y="565950"/>
                  </a:cubicBezTo>
                  <a:cubicBezTo>
                    <a:pt x="7296405" y="565950"/>
                    <a:pt x="7307935" y="565344"/>
                    <a:pt x="7318859" y="565950"/>
                  </a:cubicBezTo>
                  <a:cubicBezTo>
                    <a:pt x="7360733" y="568378"/>
                    <a:pt x="7402607" y="568985"/>
                    <a:pt x="7443874" y="575054"/>
                  </a:cubicBezTo>
                  <a:cubicBezTo>
                    <a:pt x="7483927" y="581122"/>
                    <a:pt x="7538546" y="579302"/>
                    <a:pt x="7558573" y="604183"/>
                  </a:cubicBezTo>
                  <a:cubicBezTo>
                    <a:pt x="7594985" y="648485"/>
                    <a:pt x="7627148" y="647271"/>
                    <a:pt x="7672057" y="633313"/>
                  </a:cubicBezTo>
                  <a:cubicBezTo>
                    <a:pt x="7681160" y="630279"/>
                    <a:pt x="7696938" y="648485"/>
                    <a:pt x="7718786" y="650305"/>
                  </a:cubicBezTo>
                  <a:cubicBezTo>
                    <a:pt x="7702400" y="632099"/>
                    <a:pt x="7686015" y="613893"/>
                    <a:pt x="7670237" y="596294"/>
                  </a:cubicBezTo>
                  <a:cubicBezTo>
                    <a:pt x="7718786" y="555634"/>
                    <a:pt x="7764908" y="596901"/>
                    <a:pt x="7802534" y="616321"/>
                  </a:cubicBezTo>
                  <a:cubicBezTo>
                    <a:pt x="7837126" y="633920"/>
                    <a:pt x="7886889" y="624210"/>
                    <a:pt x="7911163" y="669725"/>
                  </a:cubicBezTo>
                  <a:cubicBezTo>
                    <a:pt x="7914198" y="675187"/>
                    <a:pt x="7962141" y="667298"/>
                    <a:pt x="7979740" y="653340"/>
                  </a:cubicBezTo>
                  <a:cubicBezTo>
                    <a:pt x="8009476" y="630885"/>
                    <a:pt x="8031930" y="602363"/>
                    <a:pt x="8063487" y="647878"/>
                  </a:cubicBezTo>
                  <a:cubicBezTo>
                    <a:pt x="8065308" y="650305"/>
                    <a:pt x="8069556" y="651519"/>
                    <a:pt x="8072590" y="652126"/>
                  </a:cubicBezTo>
                  <a:cubicBezTo>
                    <a:pt x="8145415" y="656981"/>
                    <a:pt x="8217632" y="661836"/>
                    <a:pt x="8290457" y="665477"/>
                  </a:cubicBezTo>
                  <a:cubicBezTo>
                    <a:pt x="8322013" y="667298"/>
                    <a:pt x="8354178" y="665477"/>
                    <a:pt x="8386342" y="665477"/>
                  </a:cubicBezTo>
                  <a:cubicBezTo>
                    <a:pt x="8386949" y="671546"/>
                    <a:pt x="8387556" y="677614"/>
                    <a:pt x="8388162" y="683683"/>
                  </a:cubicBezTo>
                  <a:cubicBezTo>
                    <a:pt x="8362674" y="687324"/>
                    <a:pt x="8337185" y="690966"/>
                    <a:pt x="8311697" y="694607"/>
                  </a:cubicBezTo>
                  <a:cubicBezTo>
                    <a:pt x="8382094" y="703710"/>
                    <a:pt x="8448849" y="709172"/>
                    <a:pt x="8517425" y="672759"/>
                  </a:cubicBezTo>
                  <a:cubicBezTo>
                    <a:pt x="8558692" y="650912"/>
                    <a:pt x="8617559" y="661229"/>
                    <a:pt x="8668536" y="657588"/>
                  </a:cubicBezTo>
                  <a:cubicBezTo>
                    <a:pt x="8680066" y="656981"/>
                    <a:pt x="8691597" y="657588"/>
                    <a:pt x="8703127" y="657588"/>
                  </a:cubicBezTo>
                  <a:cubicBezTo>
                    <a:pt x="8704341" y="652733"/>
                    <a:pt x="8706162" y="647271"/>
                    <a:pt x="8707375" y="642416"/>
                  </a:cubicBezTo>
                  <a:cubicBezTo>
                    <a:pt x="8691597" y="633313"/>
                    <a:pt x="8675818" y="623603"/>
                    <a:pt x="8656399" y="612073"/>
                  </a:cubicBezTo>
                  <a:cubicBezTo>
                    <a:pt x="8706768" y="609645"/>
                    <a:pt x="8752890" y="607218"/>
                    <a:pt x="8799013" y="605397"/>
                  </a:cubicBezTo>
                  <a:cubicBezTo>
                    <a:pt x="8785055" y="629672"/>
                    <a:pt x="8775952" y="646664"/>
                    <a:pt x="8761993" y="671546"/>
                  </a:cubicBezTo>
                  <a:cubicBezTo>
                    <a:pt x="8758959" y="672153"/>
                    <a:pt x="8744395" y="673366"/>
                    <a:pt x="8729830" y="674580"/>
                  </a:cubicBezTo>
                  <a:cubicBezTo>
                    <a:pt x="8729830" y="677614"/>
                    <a:pt x="8729830" y="680649"/>
                    <a:pt x="8729830" y="683683"/>
                  </a:cubicBezTo>
                  <a:cubicBezTo>
                    <a:pt x="8752284" y="685504"/>
                    <a:pt x="8775345" y="685504"/>
                    <a:pt x="8797192" y="688538"/>
                  </a:cubicBezTo>
                  <a:cubicBezTo>
                    <a:pt x="8850597" y="696427"/>
                    <a:pt x="8904001" y="706137"/>
                    <a:pt x="8956799" y="715240"/>
                  </a:cubicBezTo>
                  <a:lnTo>
                    <a:pt x="8955585" y="714027"/>
                  </a:lnTo>
                  <a:cubicBezTo>
                    <a:pt x="8990783" y="724343"/>
                    <a:pt x="9024768" y="732233"/>
                    <a:pt x="9037512" y="683076"/>
                  </a:cubicBezTo>
                  <a:cubicBezTo>
                    <a:pt x="9037512" y="683076"/>
                    <a:pt x="9036299" y="684897"/>
                    <a:pt x="9036299" y="684897"/>
                  </a:cubicBezTo>
                  <a:cubicBezTo>
                    <a:pt x="9044795" y="692786"/>
                    <a:pt x="9053290" y="700675"/>
                    <a:pt x="9072711" y="718881"/>
                  </a:cubicBezTo>
                  <a:cubicBezTo>
                    <a:pt x="9100627" y="721309"/>
                    <a:pt x="9143714" y="724950"/>
                    <a:pt x="9187409" y="728591"/>
                  </a:cubicBezTo>
                  <a:cubicBezTo>
                    <a:pt x="9177092" y="689145"/>
                    <a:pt x="9177092" y="690966"/>
                    <a:pt x="9123080" y="686111"/>
                  </a:cubicBezTo>
                  <a:cubicBezTo>
                    <a:pt x="9098199" y="683683"/>
                    <a:pt x="9073924" y="671546"/>
                    <a:pt x="9049649" y="663656"/>
                  </a:cubicBezTo>
                  <a:cubicBezTo>
                    <a:pt x="9051470" y="659408"/>
                    <a:pt x="9052684" y="655160"/>
                    <a:pt x="9054505" y="650912"/>
                  </a:cubicBezTo>
                  <a:cubicBezTo>
                    <a:pt x="9095771" y="633920"/>
                    <a:pt x="9135825" y="614500"/>
                    <a:pt x="9178306" y="601756"/>
                  </a:cubicBezTo>
                  <a:cubicBezTo>
                    <a:pt x="9192870" y="597508"/>
                    <a:pt x="9213504" y="608431"/>
                    <a:pt x="9229890" y="616321"/>
                  </a:cubicBezTo>
                  <a:cubicBezTo>
                    <a:pt x="9252344" y="627851"/>
                    <a:pt x="9273584" y="643630"/>
                    <a:pt x="9299072" y="660015"/>
                  </a:cubicBezTo>
                  <a:cubicBezTo>
                    <a:pt x="9307569" y="633313"/>
                    <a:pt x="9311817" y="619962"/>
                    <a:pt x="9317886" y="599328"/>
                  </a:cubicBezTo>
                  <a:cubicBezTo>
                    <a:pt x="9328202" y="621782"/>
                    <a:pt x="9334271" y="636954"/>
                    <a:pt x="9340947" y="651519"/>
                  </a:cubicBezTo>
                  <a:cubicBezTo>
                    <a:pt x="9358546" y="635134"/>
                    <a:pt x="9370077" y="619962"/>
                    <a:pt x="9385855" y="611466"/>
                  </a:cubicBezTo>
                  <a:cubicBezTo>
                    <a:pt x="9391924" y="608431"/>
                    <a:pt x="9409523" y="618141"/>
                    <a:pt x="9416805" y="626637"/>
                  </a:cubicBezTo>
                  <a:cubicBezTo>
                    <a:pt x="9424088" y="635134"/>
                    <a:pt x="9425301" y="658195"/>
                    <a:pt x="9429549" y="658195"/>
                  </a:cubicBezTo>
                  <a:cubicBezTo>
                    <a:pt x="9448970" y="658195"/>
                    <a:pt x="9468389" y="652733"/>
                    <a:pt x="9487809" y="649698"/>
                  </a:cubicBezTo>
                  <a:cubicBezTo>
                    <a:pt x="9475064" y="599935"/>
                    <a:pt x="9529683" y="641202"/>
                    <a:pt x="9533324" y="612679"/>
                  </a:cubicBezTo>
                  <a:cubicBezTo>
                    <a:pt x="9532110" y="660015"/>
                    <a:pt x="9547282" y="664263"/>
                    <a:pt x="9660767" y="653340"/>
                  </a:cubicBezTo>
                  <a:cubicBezTo>
                    <a:pt x="9670477" y="610252"/>
                    <a:pt x="9702640" y="602363"/>
                    <a:pt x="9740267" y="604183"/>
                  </a:cubicBezTo>
                  <a:cubicBezTo>
                    <a:pt x="9803381" y="607218"/>
                    <a:pt x="9865888" y="612679"/>
                    <a:pt x="9929003" y="613893"/>
                  </a:cubicBezTo>
                  <a:cubicBezTo>
                    <a:pt x="9965415" y="614500"/>
                    <a:pt x="10001827" y="609645"/>
                    <a:pt x="9984834" y="677614"/>
                  </a:cubicBezTo>
                  <a:cubicBezTo>
                    <a:pt x="10051590" y="622389"/>
                    <a:pt x="10114705" y="624210"/>
                    <a:pt x="10186315" y="630279"/>
                  </a:cubicBezTo>
                  <a:cubicBezTo>
                    <a:pt x="10291911" y="639382"/>
                    <a:pt x="10399326" y="625424"/>
                    <a:pt x="10506135" y="626031"/>
                  </a:cubicBezTo>
                  <a:cubicBezTo>
                    <a:pt x="10593524" y="626637"/>
                    <a:pt x="10680914" y="634527"/>
                    <a:pt x="10768303" y="638775"/>
                  </a:cubicBezTo>
                  <a:cubicBezTo>
                    <a:pt x="10773158" y="638775"/>
                    <a:pt x="10778013" y="639989"/>
                    <a:pt x="10783475" y="639989"/>
                  </a:cubicBezTo>
                  <a:cubicBezTo>
                    <a:pt x="10911524" y="635740"/>
                    <a:pt x="11039573" y="630279"/>
                    <a:pt x="11167622" y="626637"/>
                  </a:cubicBezTo>
                  <a:cubicBezTo>
                    <a:pt x="11244088" y="624210"/>
                    <a:pt x="11321161" y="624817"/>
                    <a:pt x="11397626" y="624210"/>
                  </a:cubicBezTo>
                  <a:cubicBezTo>
                    <a:pt x="11400660" y="624210"/>
                    <a:pt x="11404301" y="625424"/>
                    <a:pt x="11407336" y="624210"/>
                  </a:cubicBezTo>
                  <a:cubicBezTo>
                    <a:pt x="11448603" y="612073"/>
                    <a:pt x="11489870" y="599935"/>
                    <a:pt x="11532958" y="587798"/>
                  </a:cubicBezTo>
                  <a:cubicBezTo>
                    <a:pt x="11526889" y="576874"/>
                    <a:pt x="11522034" y="560489"/>
                    <a:pt x="11511110" y="550172"/>
                  </a:cubicBezTo>
                  <a:cubicBezTo>
                    <a:pt x="11504435" y="543496"/>
                    <a:pt x="11488656" y="542889"/>
                    <a:pt x="11477732" y="544103"/>
                  </a:cubicBezTo>
                  <a:cubicBezTo>
                    <a:pt x="11452244" y="546531"/>
                    <a:pt x="11426756" y="553206"/>
                    <a:pt x="11400660" y="556241"/>
                  </a:cubicBezTo>
                  <a:cubicBezTo>
                    <a:pt x="11376386" y="559275"/>
                    <a:pt x="11346042" y="528931"/>
                    <a:pt x="11327836" y="570805"/>
                  </a:cubicBezTo>
                  <a:cubicBezTo>
                    <a:pt x="11326623" y="573233"/>
                    <a:pt x="11298706" y="569592"/>
                    <a:pt x="11290817" y="561096"/>
                  </a:cubicBezTo>
                  <a:cubicBezTo>
                    <a:pt x="11263508" y="533786"/>
                    <a:pt x="11253191" y="542283"/>
                    <a:pt x="11251977" y="579909"/>
                  </a:cubicBezTo>
                  <a:cubicBezTo>
                    <a:pt x="11216779" y="567164"/>
                    <a:pt x="11170050" y="570805"/>
                    <a:pt x="11191291" y="507691"/>
                  </a:cubicBezTo>
                  <a:cubicBezTo>
                    <a:pt x="11262294" y="545317"/>
                    <a:pt x="11329050" y="515580"/>
                    <a:pt x="11397019" y="501622"/>
                  </a:cubicBezTo>
                  <a:cubicBezTo>
                    <a:pt x="11420687" y="496767"/>
                    <a:pt x="11443141" y="487664"/>
                    <a:pt x="11466203" y="480382"/>
                  </a:cubicBezTo>
                  <a:cubicBezTo>
                    <a:pt x="11471057" y="479168"/>
                    <a:pt x="11477732" y="475527"/>
                    <a:pt x="11480160" y="477348"/>
                  </a:cubicBezTo>
                  <a:cubicBezTo>
                    <a:pt x="11539027" y="522863"/>
                    <a:pt x="11595465" y="479775"/>
                    <a:pt x="11653118" y="474313"/>
                  </a:cubicBezTo>
                  <a:cubicBezTo>
                    <a:pt x="11662828" y="473099"/>
                    <a:pt x="11677999" y="477954"/>
                    <a:pt x="11682854" y="485237"/>
                  </a:cubicBezTo>
                  <a:cubicBezTo>
                    <a:pt x="11687102" y="491912"/>
                    <a:pt x="11685282" y="509512"/>
                    <a:pt x="11679213" y="514973"/>
                  </a:cubicBezTo>
                  <a:cubicBezTo>
                    <a:pt x="11663435" y="530145"/>
                    <a:pt x="11644621" y="543496"/>
                    <a:pt x="11625202" y="553813"/>
                  </a:cubicBezTo>
                  <a:cubicBezTo>
                    <a:pt x="11606389" y="564130"/>
                    <a:pt x="11585149" y="570199"/>
                    <a:pt x="11564515" y="578088"/>
                  </a:cubicBezTo>
                  <a:cubicBezTo>
                    <a:pt x="11566336" y="582336"/>
                    <a:pt x="11567549" y="586584"/>
                    <a:pt x="11569370" y="591439"/>
                  </a:cubicBezTo>
                  <a:cubicBezTo>
                    <a:pt x="11608209" y="591439"/>
                    <a:pt x="11647049" y="595080"/>
                    <a:pt x="11685282" y="590225"/>
                  </a:cubicBezTo>
                  <a:cubicBezTo>
                    <a:pt x="11722908" y="585977"/>
                    <a:pt x="11758713" y="573233"/>
                    <a:pt x="11798160" y="563523"/>
                  </a:cubicBezTo>
                  <a:cubicBezTo>
                    <a:pt x="11767816" y="540462"/>
                    <a:pt x="11741114" y="519222"/>
                    <a:pt x="11699240" y="487664"/>
                  </a:cubicBezTo>
                  <a:cubicBezTo>
                    <a:pt x="11740507" y="479775"/>
                    <a:pt x="11770851" y="476741"/>
                    <a:pt x="11799373" y="467638"/>
                  </a:cubicBezTo>
                  <a:cubicBezTo>
                    <a:pt x="11810297" y="463996"/>
                    <a:pt x="11823648" y="448825"/>
                    <a:pt x="11824862" y="437294"/>
                  </a:cubicBezTo>
                  <a:cubicBezTo>
                    <a:pt x="11827896" y="416661"/>
                    <a:pt x="11823041" y="394813"/>
                    <a:pt x="11822434" y="386924"/>
                  </a:cubicBezTo>
                  <a:cubicBezTo>
                    <a:pt x="11878266" y="379642"/>
                    <a:pt x="11931064" y="376000"/>
                    <a:pt x="11982648" y="366291"/>
                  </a:cubicBezTo>
                  <a:cubicBezTo>
                    <a:pt x="12057900" y="351726"/>
                    <a:pt x="12124655" y="372966"/>
                    <a:pt x="12191411" y="420302"/>
                  </a:cubicBezTo>
                  <a:cubicBezTo>
                    <a:pt x="12161068" y="424550"/>
                    <a:pt x="12130724" y="428798"/>
                    <a:pt x="12102808" y="432439"/>
                  </a:cubicBezTo>
                  <a:cubicBezTo>
                    <a:pt x="12099167" y="460355"/>
                    <a:pt x="12096132" y="485844"/>
                    <a:pt x="12092491" y="511939"/>
                  </a:cubicBezTo>
                  <a:cubicBezTo>
                    <a:pt x="12088243" y="511332"/>
                    <a:pt x="12083388" y="511332"/>
                    <a:pt x="12079140" y="510725"/>
                  </a:cubicBezTo>
                  <a:cubicBezTo>
                    <a:pt x="12080354" y="491912"/>
                    <a:pt x="12082175" y="473099"/>
                    <a:pt x="12083995" y="448218"/>
                  </a:cubicBezTo>
                  <a:cubicBezTo>
                    <a:pt x="12064575" y="451252"/>
                    <a:pt x="12047583" y="453680"/>
                    <a:pt x="12033018" y="455500"/>
                  </a:cubicBezTo>
                  <a:cubicBezTo>
                    <a:pt x="12034232" y="468851"/>
                    <a:pt x="12035445" y="479168"/>
                    <a:pt x="12036659" y="490092"/>
                  </a:cubicBezTo>
                  <a:cubicBezTo>
                    <a:pt x="12022701" y="484630"/>
                    <a:pt x="12008743" y="479775"/>
                    <a:pt x="11995392" y="474313"/>
                  </a:cubicBezTo>
                  <a:cubicBezTo>
                    <a:pt x="11992358" y="477954"/>
                    <a:pt x="11989323" y="480989"/>
                    <a:pt x="11986289" y="484630"/>
                  </a:cubicBezTo>
                  <a:cubicBezTo>
                    <a:pt x="11997213" y="493733"/>
                    <a:pt x="12008136" y="503443"/>
                    <a:pt x="12020274" y="513760"/>
                  </a:cubicBezTo>
                  <a:cubicBezTo>
                    <a:pt x="11992964" y="531359"/>
                    <a:pt x="11952911" y="547138"/>
                    <a:pt x="11927423" y="575660"/>
                  </a:cubicBezTo>
                  <a:cubicBezTo>
                    <a:pt x="11865522" y="646057"/>
                    <a:pt x="11770244" y="612073"/>
                    <a:pt x="11698026" y="660622"/>
                  </a:cubicBezTo>
                  <a:cubicBezTo>
                    <a:pt x="11722908" y="666691"/>
                    <a:pt x="11745362" y="672759"/>
                    <a:pt x="11768423" y="678221"/>
                  </a:cubicBezTo>
                  <a:cubicBezTo>
                    <a:pt x="11768423" y="684897"/>
                    <a:pt x="11767816" y="691572"/>
                    <a:pt x="11767816" y="697641"/>
                  </a:cubicBezTo>
                  <a:cubicBezTo>
                    <a:pt x="11711377" y="700069"/>
                    <a:pt x="11654332" y="703710"/>
                    <a:pt x="11597893" y="703103"/>
                  </a:cubicBezTo>
                  <a:cubicBezTo>
                    <a:pt x="11586969" y="703103"/>
                    <a:pt x="11576652" y="684290"/>
                    <a:pt x="11564515" y="677614"/>
                  </a:cubicBezTo>
                  <a:cubicBezTo>
                    <a:pt x="11554199" y="672153"/>
                    <a:pt x="11540847" y="670332"/>
                    <a:pt x="11529316" y="670332"/>
                  </a:cubicBezTo>
                  <a:cubicBezTo>
                    <a:pt x="11525675" y="670332"/>
                    <a:pt x="11522641" y="682469"/>
                    <a:pt x="11519607" y="689145"/>
                  </a:cubicBezTo>
                  <a:cubicBezTo>
                    <a:pt x="11531744" y="692179"/>
                    <a:pt x="11543275" y="695214"/>
                    <a:pt x="11570584" y="702496"/>
                  </a:cubicBezTo>
                  <a:cubicBezTo>
                    <a:pt x="11522641" y="714633"/>
                    <a:pt x="11486229" y="729805"/>
                    <a:pt x="11449817" y="731019"/>
                  </a:cubicBezTo>
                  <a:cubicBezTo>
                    <a:pt x="11410370" y="732233"/>
                    <a:pt x="11372745" y="721309"/>
                    <a:pt x="11330870" y="727985"/>
                  </a:cubicBezTo>
                  <a:cubicBezTo>
                    <a:pt x="11303561" y="732233"/>
                    <a:pt x="11270790" y="706137"/>
                    <a:pt x="11241054" y="693393"/>
                  </a:cubicBezTo>
                  <a:cubicBezTo>
                    <a:pt x="11242874" y="700675"/>
                    <a:pt x="11247122" y="714027"/>
                    <a:pt x="11254405" y="741336"/>
                  </a:cubicBezTo>
                  <a:cubicBezTo>
                    <a:pt x="11238019" y="727378"/>
                    <a:pt x="11233165" y="721309"/>
                    <a:pt x="11226489" y="717668"/>
                  </a:cubicBezTo>
                  <a:cubicBezTo>
                    <a:pt x="11211318" y="709778"/>
                    <a:pt x="11196146" y="698248"/>
                    <a:pt x="11180367" y="697641"/>
                  </a:cubicBezTo>
                  <a:cubicBezTo>
                    <a:pt x="11173691" y="697641"/>
                    <a:pt x="11166409" y="720095"/>
                    <a:pt x="11157913" y="731019"/>
                  </a:cubicBezTo>
                  <a:cubicBezTo>
                    <a:pt x="11140920" y="752866"/>
                    <a:pt x="11119680" y="772286"/>
                    <a:pt x="11105722" y="796561"/>
                  </a:cubicBezTo>
                  <a:cubicBezTo>
                    <a:pt x="11098439" y="809912"/>
                    <a:pt x="11103295" y="829939"/>
                    <a:pt x="11101474" y="846931"/>
                  </a:cubicBezTo>
                  <a:cubicBezTo>
                    <a:pt x="11099047" y="874847"/>
                    <a:pt x="11095405" y="903370"/>
                    <a:pt x="11092371" y="932499"/>
                  </a:cubicBezTo>
                  <a:cubicBezTo>
                    <a:pt x="11075985" y="931286"/>
                    <a:pt x="11058386" y="929465"/>
                    <a:pt x="11030470" y="927038"/>
                  </a:cubicBezTo>
                  <a:cubicBezTo>
                    <a:pt x="11105722" y="878488"/>
                    <a:pt x="11062027" y="800202"/>
                    <a:pt x="11098439" y="747404"/>
                  </a:cubicBezTo>
                  <a:cubicBezTo>
                    <a:pt x="11061420" y="731626"/>
                    <a:pt x="11030470" y="717668"/>
                    <a:pt x="10989810" y="700069"/>
                  </a:cubicBezTo>
                  <a:cubicBezTo>
                    <a:pt x="10987383" y="701889"/>
                    <a:pt x="10977065" y="714633"/>
                    <a:pt x="10964321" y="719488"/>
                  </a:cubicBezTo>
                  <a:cubicBezTo>
                    <a:pt x="10938226" y="729198"/>
                    <a:pt x="10911524" y="735874"/>
                    <a:pt x="10884215" y="742549"/>
                  </a:cubicBezTo>
                  <a:cubicBezTo>
                    <a:pt x="10870863" y="745584"/>
                    <a:pt x="10856299" y="748618"/>
                    <a:pt x="10843554" y="745584"/>
                  </a:cubicBezTo>
                  <a:cubicBezTo>
                    <a:pt x="10834451" y="743763"/>
                    <a:pt x="10827776" y="731019"/>
                    <a:pt x="10819279" y="724343"/>
                  </a:cubicBezTo>
                  <a:cubicBezTo>
                    <a:pt x="10804715" y="712813"/>
                    <a:pt x="10790757" y="695214"/>
                    <a:pt x="10774372" y="692786"/>
                  </a:cubicBezTo>
                  <a:cubicBezTo>
                    <a:pt x="10754345" y="689752"/>
                    <a:pt x="10726429" y="675187"/>
                    <a:pt x="10713685" y="714027"/>
                  </a:cubicBezTo>
                  <a:cubicBezTo>
                    <a:pt x="10708223" y="731019"/>
                    <a:pt x="10680914" y="747404"/>
                    <a:pt x="10660887" y="751046"/>
                  </a:cubicBezTo>
                  <a:cubicBezTo>
                    <a:pt x="10623868" y="758328"/>
                    <a:pt x="10585028" y="757114"/>
                    <a:pt x="10546188" y="759542"/>
                  </a:cubicBezTo>
                  <a:cubicBezTo>
                    <a:pt x="10536479" y="745584"/>
                    <a:pt x="10523128" y="715240"/>
                    <a:pt x="10514632" y="716454"/>
                  </a:cubicBezTo>
                  <a:cubicBezTo>
                    <a:pt x="10480647" y="721916"/>
                    <a:pt x="10447876" y="737088"/>
                    <a:pt x="10402361" y="752866"/>
                  </a:cubicBezTo>
                  <a:cubicBezTo>
                    <a:pt x="10375658" y="752866"/>
                    <a:pt x="10332571" y="752866"/>
                    <a:pt x="10290090" y="752866"/>
                  </a:cubicBezTo>
                  <a:cubicBezTo>
                    <a:pt x="10270063" y="764397"/>
                    <a:pt x="10254285" y="814767"/>
                    <a:pt x="10227582" y="747404"/>
                  </a:cubicBezTo>
                  <a:cubicBezTo>
                    <a:pt x="10223334" y="736481"/>
                    <a:pt x="10194812" y="734660"/>
                    <a:pt x="10177819" y="728591"/>
                  </a:cubicBezTo>
                  <a:cubicBezTo>
                    <a:pt x="10177819" y="723736"/>
                    <a:pt x="10177819" y="719488"/>
                    <a:pt x="10177819" y="714633"/>
                  </a:cubicBezTo>
                  <a:cubicBezTo>
                    <a:pt x="10194204" y="710992"/>
                    <a:pt x="10213625" y="700069"/>
                    <a:pt x="10225762" y="705530"/>
                  </a:cubicBezTo>
                  <a:cubicBezTo>
                    <a:pt x="10270670" y="724950"/>
                    <a:pt x="10311330" y="694000"/>
                    <a:pt x="10355025" y="700069"/>
                  </a:cubicBezTo>
                  <a:cubicBezTo>
                    <a:pt x="10368983" y="701889"/>
                    <a:pt x="10386582" y="683076"/>
                    <a:pt x="10402361" y="673973"/>
                  </a:cubicBezTo>
                  <a:cubicBezTo>
                    <a:pt x="10399933" y="670939"/>
                    <a:pt x="10397505" y="667298"/>
                    <a:pt x="10395079" y="664263"/>
                  </a:cubicBezTo>
                  <a:cubicBezTo>
                    <a:pt x="10372017" y="664263"/>
                    <a:pt x="10348956" y="664263"/>
                    <a:pt x="10325895" y="664263"/>
                  </a:cubicBezTo>
                  <a:cubicBezTo>
                    <a:pt x="10327109" y="666691"/>
                    <a:pt x="10327716" y="669118"/>
                    <a:pt x="10328930" y="670939"/>
                  </a:cubicBezTo>
                  <a:cubicBezTo>
                    <a:pt x="10308903" y="678221"/>
                    <a:pt x="10288876" y="691572"/>
                    <a:pt x="10268850" y="690966"/>
                  </a:cubicBezTo>
                  <a:cubicBezTo>
                    <a:pt x="10229403" y="689752"/>
                    <a:pt x="10189957" y="679435"/>
                    <a:pt x="10150510" y="675187"/>
                  </a:cubicBezTo>
                  <a:cubicBezTo>
                    <a:pt x="10135338" y="673366"/>
                    <a:pt x="10118953" y="678828"/>
                    <a:pt x="10104995" y="680649"/>
                  </a:cubicBezTo>
                  <a:cubicBezTo>
                    <a:pt x="10113491" y="701282"/>
                    <a:pt x="10120773" y="718275"/>
                    <a:pt x="10128056" y="735874"/>
                  </a:cubicBezTo>
                  <a:cubicBezTo>
                    <a:pt x="10100747" y="737694"/>
                    <a:pt x="10080720" y="738301"/>
                    <a:pt x="10061301" y="739515"/>
                  </a:cubicBezTo>
                  <a:cubicBezTo>
                    <a:pt x="10058266" y="744977"/>
                    <a:pt x="10055839" y="751046"/>
                    <a:pt x="10052804" y="756507"/>
                  </a:cubicBezTo>
                  <a:cubicBezTo>
                    <a:pt x="10074651" y="772893"/>
                    <a:pt x="10094678" y="792919"/>
                    <a:pt x="10118953" y="805057"/>
                  </a:cubicBezTo>
                  <a:cubicBezTo>
                    <a:pt x="10181460" y="837221"/>
                    <a:pt x="10247002" y="848145"/>
                    <a:pt x="10316792" y="824477"/>
                  </a:cubicBezTo>
                  <a:cubicBezTo>
                    <a:pt x="10327109" y="820836"/>
                    <a:pt x="10347136" y="846324"/>
                    <a:pt x="10362308" y="858461"/>
                  </a:cubicBezTo>
                  <a:cubicBezTo>
                    <a:pt x="10348956" y="871206"/>
                    <a:pt x="10337426" y="886377"/>
                    <a:pt x="10322861" y="896694"/>
                  </a:cubicBezTo>
                  <a:cubicBezTo>
                    <a:pt x="10310117" y="905797"/>
                    <a:pt x="10294338" y="910045"/>
                    <a:pt x="10279773" y="916721"/>
                  </a:cubicBezTo>
                  <a:cubicBezTo>
                    <a:pt x="10294945" y="925824"/>
                    <a:pt x="10308903" y="938568"/>
                    <a:pt x="10324681" y="942209"/>
                  </a:cubicBezTo>
                  <a:cubicBezTo>
                    <a:pt x="10342887" y="945851"/>
                    <a:pt x="10363521" y="938568"/>
                    <a:pt x="10382941" y="941602"/>
                  </a:cubicBezTo>
                  <a:cubicBezTo>
                    <a:pt x="10395079" y="943423"/>
                    <a:pt x="10406002" y="954347"/>
                    <a:pt x="10417532" y="961022"/>
                  </a:cubicBezTo>
                  <a:cubicBezTo>
                    <a:pt x="10409036" y="969518"/>
                    <a:pt x="10402361" y="980442"/>
                    <a:pt x="10392044" y="986511"/>
                  </a:cubicBezTo>
                  <a:cubicBezTo>
                    <a:pt x="10375052" y="996221"/>
                    <a:pt x="10342887" y="1000469"/>
                    <a:pt x="10341067" y="1010786"/>
                  </a:cubicBezTo>
                  <a:cubicBezTo>
                    <a:pt x="10336212" y="1040522"/>
                    <a:pt x="10342281" y="1068438"/>
                    <a:pt x="10376873" y="1087858"/>
                  </a:cubicBezTo>
                  <a:cubicBezTo>
                    <a:pt x="10396292" y="1098782"/>
                    <a:pt x="10401754" y="1135194"/>
                    <a:pt x="10414498" y="1159468"/>
                  </a:cubicBezTo>
                  <a:cubicBezTo>
                    <a:pt x="10421780" y="1174033"/>
                    <a:pt x="10430883" y="1187384"/>
                    <a:pt x="10439380" y="1201342"/>
                  </a:cubicBezTo>
                  <a:cubicBezTo>
                    <a:pt x="10447876" y="1186778"/>
                    <a:pt x="10456372" y="1172213"/>
                    <a:pt x="10465475" y="1157648"/>
                  </a:cubicBezTo>
                  <a:cubicBezTo>
                    <a:pt x="10467903" y="1154007"/>
                    <a:pt x="10472757" y="1150972"/>
                    <a:pt x="10481860" y="1143083"/>
                  </a:cubicBezTo>
                  <a:cubicBezTo>
                    <a:pt x="10509776" y="1174033"/>
                    <a:pt x="10537693" y="1204377"/>
                    <a:pt x="10569856" y="1240182"/>
                  </a:cubicBezTo>
                  <a:cubicBezTo>
                    <a:pt x="10616586" y="1232293"/>
                    <a:pt x="10674238" y="1222583"/>
                    <a:pt x="10731891" y="1212873"/>
                  </a:cubicBezTo>
                  <a:cubicBezTo>
                    <a:pt x="10748883" y="1216514"/>
                    <a:pt x="10768910" y="1220762"/>
                    <a:pt x="10789543" y="1225617"/>
                  </a:cubicBezTo>
                  <a:cubicBezTo>
                    <a:pt x="10795612" y="1172213"/>
                    <a:pt x="10776192" y="1148545"/>
                    <a:pt x="10730677" y="1147331"/>
                  </a:cubicBezTo>
                  <a:cubicBezTo>
                    <a:pt x="10730677" y="1147331"/>
                    <a:pt x="10731891" y="1147938"/>
                    <a:pt x="10731891" y="1147938"/>
                  </a:cubicBezTo>
                  <a:cubicBezTo>
                    <a:pt x="10730070" y="1135801"/>
                    <a:pt x="10727036" y="1124270"/>
                    <a:pt x="10727036" y="1112133"/>
                  </a:cubicBezTo>
                  <a:cubicBezTo>
                    <a:pt x="10727642" y="1092713"/>
                    <a:pt x="10730677" y="1073900"/>
                    <a:pt x="10732498" y="1055087"/>
                  </a:cubicBezTo>
                  <a:cubicBezTo>
                    <a:pt x="10747669" y="1061763"/>
                    <a:pt x="10762841" y="1068438"/>
                    <a:pt x="10790757" y="1080576"/>
                  </a:cubicBezTo>
                  <a:cubicBezTo>
                    <a:pt x="10804108" y="1073900"/>
                    <a:pt x="10829597" y="1053873"/>
                    <a:pt x="10856906" y="1052053"/>
                  </a:cubicBezTo>
                  <a:cubicBezTo>
                    <a:pt x="10887249" y="1049625"/>
                    <a:pt x="10918806" y="1065404"/>
                    <a:pt x="10950364" y="1070259"/>
                  </a:cubicBezTo>
                  <a:cubicBezTo>
                    <a:pt x="10972818" y="1073293"/>
                    <a:pt x="10995879" y="1071472"/>
                    <a:pt x="11018333" y="1069652"/>
                  </a:cubicBezTo>
                  <a:cubicBezTo>
                    <a:pt x="11060814" y="1066011"/>
                    <a:pt x="11102688" y="1061763"/>
                    <a:pt x="11144562" y="1056301"/>
                  </a:cubicBezTo>
                  <a:cubicBezTo>
                    <a:pt x="11175512" y="1052659"/>
                    <a:pt x="11205856" y="1047198"/>
                    <a:pt x="11236199" y="1042950"/>
                  </a:cubicBezTo>
                  <a:cubicBezTo>
                    <a:pt x="11236199" y="1036881"/>
                    <a:pt x="11236199" y="1031419"/>
                    <a:pt x="11236806" y="1025350"/>
                  </a:cubicBezTo>
                  <a:cubicBezTo>
                    <a:pt x="11209497" y="1018675"/>
                    <a:pt x="11182794" y="1012606"/>
                    <a:pt x="11155485" y="1005931"/>
                  </a:cubicBezTo>
                  <a:cubicBezTo>
                    <a:pt x="11156092" y="1000469"/>
                    <a:pt x="11156699" y="995007"/>
                    <a:pt x="11157306" y="988938"/>
                  </a:cubicBezTo>
                  <a:cubicBezTo>
                    <a:pt x="11196146" y="988938"/>
                    <a:pt x="11230130" y="948885"/>
                    <a:pt x="11274431" y="988331"/>
                  </a:cubicBezTo>
                  <a:cubicBezTo>
                    <a:pt x="11283534" y="996828"/>
                    <a:pt x="11306596" y="987724"/>
                    <a:pt x="11321767" y="991366"/>
                  </a:cubicBezTo>
                  <a:cubicBezTo>
                    <a:pt x="11337546" y="995007"/>
                    <a:pt x="11386095" y="971339"/>
                    <a:pt x="11353324" y="1024137"/>
                  </a:cubicBezTo>
                  <a:cubicBezTo>
                    <a:pt x="11350290" y="1028992"/>
                    <a:pt x="11360607" y="1042950"/>
                    <a:pt x="11370924" y="1066618"/>
                  </a:cubicBezTo>
                  <a:cubicBezTo>
                    <a:pt x="11309630" y="1082396"/>
                    <a:pt x="11253798" y="1096354"/>
                    <a:pt x="11197966" y="1112133"/>
                  </a:cubicBezTo>
                  <a:cubicBezTo>
                    <a:pt x="11185222" y="1115774"/>
                    <a:pt x="11171871" y="1122449"/>
                    <a:pt x="11163375" y="1132159"/>
                  </a:cubicBezTo>
                  <a:cubicBezTo>
                    <a:pt x="11160340" y="1135801"/>
                    <a:pt x="11170657" y="1151579"/>
                    <a:pt x="11174905" y="1161289"/>
                  </a:cubicBezTo>
                  <a:cubicBezTo>
                    <a:pt x="11187043" y="1153400"/>
                    <a:pt x="11199180" y="1146117"/>
                    <a:pt x="11211318" y="1137621"/>
                  </a:cubicBezTo>
                  <a:cubicBezTo>
                    <a:pt x="11216172" y="1133980"/>
                    <a:pt x="11219813" y="1127911"/>
                    <a:pt x="11225882" y="1120629"/>
                  </a:cubicBezTo>
                  <a:cubicBezTo>
                    <a:pt x="11242874" y="1131552"/>
                    <a:pt x="11258653" y="1142476"/>
                    <a:pt x="11289603" y="1162503"/>
                  </a:cubicBezTo>
                  <a:cubicBezTo>
                    <a:pt x="11256225" y="1169785"/>
                    <a:pt x="11236199" y="1174033"/>
                    <a:pt x="11217993" y="1177675"/>
                  </a:cubicBezTo>
                  <a:cubicBezTo>
                    <a:pt x="11221634" y="1182530"/>
                    <a:pt x="11228916" y="1191026"/>
                    <a:pt x="11244088" y="1209839"/>
                  </a:cubicBezTo>
                  <a:cubicBezTo>
                    <a:pt x="11198573" y="1209839"/>
                    <a:pt x="11163375" y="1205590"/>
                    <a:pt x="11129997" y="1211659"/>
                  </a:cubicBezTo>
                  <a:cubicBezTo>
                    <a:pt x="11115432" y="1214087"/>
                    <a:pt x="11104508" y="1237755"/>
                    <a:pt x="11091157" y="1252319"/>
                  </a:cubicBezTo>
                  <a:cubicBezTo>
                    <a:pt x="11089336" y="1249285"/>
                    <a:pt x="11084482" y="1235327"/>
                    <a:pt x="11076592" y="1232900"/>
                  </a:cubicBezTo>
                  <a:cubicBezTo>
                    <a:pt x="11063848" y="1229258"/>
                    <a:pt x="11048070" y="1231686"/>
                    <a:pt x="11034718" y="1234720"/>
                  </a:cubicBezTo>
                  <a:cubicBezTo>
                    <a:pt x="11031684" y="1235327"/>
                    <a:pt x="11027436" y="1252926"/>
                    <a:pt x="11029864" y="1254747"/>
                  </a:cubicBezTo>
                  <a:cubicBezTo>
                    <a:pt x="11038967" y="1262029"/>
                    <a:pt x="11051104" y="1270526"/>
                    <a:pt x="11062027" y="1270526"/>
                  </a:cubicBezTo>
                  <a:cubicBezTo>
                    <a:pt x="11094191" y="1270526"/>
                    <a:pt x="11126356" y="1266884"/>
                    <a:pt x="11162161" y="1275987"/>
                  </a:cubicBezTo>
                  <a:cubicBezTo>
                    <a:pt x="11137279" y="1286304"/>
                    <a:pt x="11111791" y="1296014"/>
                    <a:pt x="11083875" y="1307545"/>
                  </a:cubicBezTo>
                  <a:cubicBezTo>
                    <a:pt x="11117860" y="1345777"/>
                    <a:pt x="11153665" y="1350025"/>
                    <a:pt x="11196146" y="1331212"/>
                  </a:cubicBezTo>
                  <a:cubicBezTo>
                    <a:pt x="11211318" y="1324537"/>
                    <a:pt x="11230130" y="1326964"/>
                    <a:pt x="11247122" y="1325751"/>
                  </a:cubicBezTo>
                  <a:cubicBezTo>
                    <a:pt x="11247122" y="1331212"/>
                    <a:pt x="11247730" y="1336067"/>
                    <a:pt x="11247730" y="1341529"/>
                  </a:cubicBezTo>
                  <a:cubicBezTo>
                    <a:pt x="11219206" y="1348812"/>
                    <a:pt x="11190077" y="1356701"/>
                    <a:pt x="11158519" y="1365197"/>
                  </a:cubicBezTo>
                  <a:cubicBezTo>
                    <a:pt x="11162768" y="1373693"/>
                    <a:pt x="11167016" y="1382189"/>
                    <a:pt x="11167622" y="1383403"/>
                  </a:cubicBezTo>
                  <a:cubicBezTo>
                    <a:pt x="11129997" y="1406464"/>
                    <a:pt x="11092978" y="1429525"/>
                    <a:pt x="11053532" y="1454407"/>
                  </a:cubicBezTo>
                  <a:cubicBezTo>
                    <a:pt x="11065669" y="1468365"/>
                    <a:pt x="11074772" y="1479288"/>
                    <a:pt x="11087516" y="1493853"/>
                  </a:cubicBezTo>
                  <a:cubicBezTo>
                    <a:pt x="11040787" y="1524197"/>
                    <a:pt x="10980100" y="1463510"/>
                    <a:pt x="10932158" y="1523590"/>
                  </a:cubicBezTo>
                  <a:cubicBezTo>
                    <a:pt x="10953398" y="1526017"/>
                    <a:pt x="10967356" y="1528445"/>
                    <a:pt x="10981314" y="1529052"/>
                  </a:cubicBezTo>
                  <a:cubicBezTo>
                    <a:pt x="10995879" y="1529659"/>
                    <a:pt x="11011051" y="1524804"/>
                    <a:pt x="11023795" y="1528445"/>
                  </a:cubicBezTo>
                  <a:cubicBezTo>
                    <a:pt x="11034111" y="1531479"/>
                    <a:pt x="11041394" y="1544830"/>
                    <a:pt x="11049890" y="1553933"/>
                  </a:cubicBezTo>
                  <a:cubicBezTo>
                    <a:pt x="11040180" y="1560609"/>
                    <a:pt x="11031077" y="1572139"/>
                    <a:pt x="11020154" y="1573353"/>
                  </a:cubicBezTo>
                  <a:cubicBezTo>
                    <a:pt x="10986776" y="1577601"/>
                    <a:pt x="10952791" y="1577601"/>
                    <a:pt x="10910917" y="1580029"/>
                  </a:cubicBezTo>
                  <a:cubicBezTo>
                    <a:pt x="10920020" y="1563643"/>
                    <a:pt x="10926089" y="1552113"/>
                    <a:pt x="10933371" y="1538762"/>
                  </a:cubicBezTo>
                  <a:cubicBezTo>
                    <a:pt x="10900600" y="1508418"/>
                    <a:pt x="10862975" y="1524804"/>
                    <a:pt x="10838093" y="1545437"/>
                  </a:cubicBezTo>
                  <a:cubicBezTo>
                    <a:pt x="10827776" y="1553933"/>
                    <a:pt x="10843554" y="1594594"/>
                    <a:pt x="10848410" y="1629185"/>
                  </a:cubicBezTo>
                  <a:cubicBezTo>
                    <a:pt x="10810176" y="1633433"/>
                    <a:pt x="10763448" y="1638288"/>
                    <a:pt x="10711864" y="1643750"/>
                  </a:cubicBezTo>
                  <a:cubicBezTo>
                    <a:pt x="10711864" y="1655281"/>
                    <a:pt x="10711864" y="1672880"/>
                    <a:pt x="10711864" y="1695941"/>
                  </a:cubicBezTo>
                  <a:cubicBezTo>
                    <a:pt x="10691837" y="1686838"/>
                    <a:pt x="10678486" y="1680769"/>
                    <a:pt x="10651177" y="1669238"/>
                  </a:cubicBezTo>
                  <a:cubicBezTo>
                    <a:pt x="10691837" y="1719609"/>
                    <a:pt x="10691837" y="1719609"/>
                    <a:pt x="10830203" y="1694727"/>
                  </a:cubicBezTo>
                  <a:cubicBezTo>
                    <a:pt x="10833238" y="1703223"/>
                    <a:pt x="10833844" y="1715361"/>
                    <a:pt x="10839913" y="1719002"/>
                  </a:cubicBezTo>
                  <a:cubicBezTo>
                    <a:pt x="10859333" y="1731139"/>
                    <a:pt x="10879360" y="1743277"/>
                    <a:pt x="10901207" y="1750559"/>
                  </a:cubicBezTo>
                  <a:cubicBezTo>
                    <a:pt x="10913344" y="1754807"/>
                    <a:pt x="10935192" y="1754807"/>
                    <a:pt x="10941261" y="1746918"/>
                  </a:cubicBezTo>
                  <a:cubicBezTo>
                    <a:pt x="10960680" y="1722036"/>
                    <a:pt x="10975852" y="1720216"/>
                    <a:pt x="11004375" y="1735387"/>
                  </a:cubicBezTo>
                  <a:cubicBezTo>
                    <a:pt x="11018940" y="1743277"/>
                    <a:pt x="11045642" y="1729319"/>
                    <a:pt x="11066882" y="1725070"/>
                  </a:cubicBezTo>
                  <a:cubicBezTo>
                    <a:pt x="11067489" y="1720822"/>
                    <a:pt x="11068096" y="1716574"/>
                    <a:pt x="11068703" y="1712326"/>
                  </a:cubicBezTo>
                  <a:cubicBezTo>
                    <a:pt x="11080233" y="1722643"/>
                    <a:pt x="11091157" y="1732353"/>
                    <a:pt x="11107542" y="1746918"/>
                  </a:cubicBezTo>
                  <a:cubicBezTo>
                    <a:pt x="11088730" y="1752380"/>
                    <a:pt x="11078413" y="1756021"/>
                    <a:pt x="11064455" y="1760269"/>
                  </a:cubicBezTo>
                  <a:cubicBezTo>
                    <a:pt x="11070523" y="1768158"/>
                    <a:pt x="11073558" y="1777261"/>
                    <a:pt x="11080233" y="1780296"/>
                  </a:cubicBezTo>
                  <a:cubicBezTo>
                    <a:pt x="11104508" y="1791219"/>
                    <a:pt x="11185222" y="1762696"/>
                    <a:pt x="11199787" y="1742670"/>
                  </a:cubicBezTo>
                  <a:cubicBezTo>
                    <a:pt x="11233165" y="1749345"/>
                    <a:pt x="11264722" y="1751773"/>
                    <a:pt x="11293852" y="1762696"/>
                  </a:cubicBezTo>
                  <a:cubicBezTo>
                    <a:pt x="11310843" y="1768765"/>
                    <a:pt x="11323588" y="1787578"/>
                    <a:pt x="11338760" y="1800322"/>
                  </a:cubicBezTo>
                  <a:cubicBezTo>
                    <a:pt x="11320554" y="1811246"/>
                    <a:pt x="11302348" y="1831879"/>
                    <a:pt x="11284749" y="1831273"/>
                  </a:cubicBezTo>
                  <a:cubicBezTo>
                    <a:pt x="11232558" y="1829452"/>
                    <a:pt x="11183401" y="1823990"/>
                    <a:pt x="11129390" y="1842196"/>
                  </a:cubicBezTo>
                  <a:cubicBezTo>
                    <a:pt x="11097833" y="1852513"/>
                    <a:pt x="11052317" y="1818528"/>
                    <a:pt x="11012264" y="1805784"/>
                  </a:cubicBezTo>
                  <a:cubicBezTo>
                    <a:pt x="10995879" y="1800929"/>
                    <a:pt x="10978280" y="1799109"/>
                    <a:pt x="10947936" y="1794253"/>
                  </a:cubicBezTo>
                  <a:cubicBezTo>
                    <a:pt x="10968570" y="1825204"/>
                    <a:pt x="10980100" y="1841589"/>
                    <a:pt x="10995272" y="1864650"/>
                  </a:cubicBezTo>
                  <a:cubicBezTo>
                    <a:pt x="10959467" y="1874967"/>
                    <a:pt x="10930944" y="1882856"/>
                    <a:pt x="10896959" y="1891959"/>
                  </a:cubicBezTo>
                  <a:cubicBezTo>
                    <a:pt x="10897566" y="1896814"/>
                    <a:pt x="10899387" y="1908345"/>
                    <a:pt x="10901207" y="1922303"/>
                  </a:cubicBezTo>
                  <a:cubicBezTo>
                    <a:pt x="10889069" y="1922910"/>
                    <a:pt x="10876325" y="1921089"/>
                    <a:pt x="10866616" y="1925337"/>
                  </a:cubicBezTo>
                  <a:cubicBezTo>
                    <a:pt x="10852657" y="1932013"/>
                    <a:pt x="10836272" y="1941116"/>
                    <a:pt x="10829597" y="1953253"/>
                  </a:cubicBezTo>
                  <a:cubicBezTo>
                    <a:pt x="10826562" y="1959929"/>
                    <a:pt x="10841734" y="1976921"/>
                    <a:pt x="10850230" y="1987845"/>
                  </a:cubicBezTo>
                  <a:cubicBezTo>
                    <a:pt x="10865402" y="2007265"/>
                    <a:pt x="10884822" y="2023650"/>
                    <a:pt x="10897566" y="2044284"/>
                  </a:cubicBezTo>
                  <a:cubicBezTo>
                    <a:pt x="10921841" y="2084944"/>
                    <a:pt x="10899387" y="2123177"/>
                    <a:pt x="10870863" y="2144417"/>
                  </a:cubicBezTo>
                  <a:cubicBezTo>
                    <a:pt x="10849016" y="2160802"/>
                    <a:pt x="10810176" y="2157161"/>
                    <a:pt x="10779226" y="2157161"/>
                  </a:cubicBezTo>
                  <a:cubicBezTo>
                    <a:pt x="10758593" y="2156554"/>
                    <a:pt x="10737960" y="2146238"/>
                    <a:pt x="10713077" y="2138955"/>
                  </a:cubicBezTo>
                  <a:cubicBezTo>
                    <a:pt x="10695479" y="2192360"/>
                    <a:pt x="10644502" y="2182043"/>
                    <a:pt x="10606875" y="2182043"/>
                  </a:cubicBezTo>
                  <a:cubicBezTo>
                    <a:pt x="10559540" y="2182650"/>
                    <a:pt x="10511597" y="2163230"/>
                    <a:pt x="10464261" y="2152306"/>
                  </a:cubicBezTo>
                  <a:cubicBezTo>
                    <a:pt x="10449697" y="2148665"/>
                    <a:pt x="10430277" y="2135314"/>
                    <a:pt x="10422994" y="2140169"/>
                  </a:cubicBezTo>
                  <a:cubicBezTo>
                    <a:pt x="10379299" y="2171119"/>
                    <a:pt x="10350170" y="2141383"/>
                    <a:pt x="10313758" y="2124390"/>
                  </a:cubicBezTo>
                  <a:cubicBezTo>
                    <a:pt x="10296765" y="2116501"/>
                    <a:pt x="10257319" y="2122570"/>
                    <a:pt x="10248216" y="2135921"/>
                  </a:cubicBezTo>
                  <a:cubicBezTo>
                    <a:pt x="10220907" y="2175974"/>
                    <a:pt x="10191777" y="2166264"/>
                    <a:pt x="10157185" y="2154127"/>
                  </a:cubicBezTo>
                  <a:cubicBezTo>
                    <a:pt x="10094678" y="2131673"/>
                    <a:pt x="10030350" y="2112860"/>
                    <a:pt x="9967843" y="2088585"/>
                  </a:cubicBezTo>
                  <a:cubicBezTo>
                    <a:pt x="9942961" y="2078875"/>
                    <a:pt x="9921113" y="2060669"/>
                    <a:pt x="9901694" y="2047925"/>
                  </a:cubicBezTo>
                  <a:cubicBezTo>
                    <a:pt x="9832510" y="2073413"/>
                    <a:pt x="9761507" y="2081303"/>
                    <a:pt x="9682007" y="2066738"/>
                  </a:cubicBezTo>
                  <a:cubicBezTo>
                    <a:pt x="9682007" y="2091619"/>
                    <a:pt x="9682007" y="2112860"/>
                    <a:pt x="9682007" y="2133493"/>
                  </a:cubicBezTo>
                  <a:cubicBezTo>
                    <a:pt x="9675331" y="2131066"/>
                    <a:pt x="9661980" y="2122570"/>
                    <a:pt x="9658339" y="2126211"/>
                  </a:cubicBezTo>
                  <a:cubicBezTo>
                    <a:pt x="9615252" y="2162623"/>
                    <a:pt x="9589763" y="2124390"/>
                    <a:pt x="9560634" y="2104971"/>
                  </a:cubicBezTo>
                  <a:cubicBezTo>
                    <a:pt x="9540000" y="2091012"/>
                    <a:pt x="9523614" y="2070379"/>
                    <a:pt x="9501767" y="2060062"/>
                  </a:cubicBezTo>
                  <a:cubicBezTo>
                    <a:pt x="9471423" y="2046104"/>
                    <a:pt x="9438046" y="2039429"/>
                    <a:pt x="9405882" y="2029719"/>
                  </a:cubicBezTo>
                  <a:cubicBezTo>
                    <a:pt x="9404061" y="2033967"/>
                    <a:pt x="9401633" y="2038215"/>
                    <a:pt x="9399813" y="2042463"/>
                  </a:cubicBezTo>
                  <a:cubicBezTo>
                    <a:pt x="9397386" y="2037001"/>
                    <a:pt x="9394958" y="2030932"/>
                    <a:pt x="9391924" y="2026078"/>
                  </a:cubicBezTo>
                  <a:cubicBezTo>
                    <a:pt x="9384642" y="2012726"/>
                    <a:pt x="9379180" y="1993913"/>
                    <a:pt x="9368256" y="1988452"/>
                  </a:cubicBezTo>
                  <a:cubicBezTo>
                    <a:pt x="9360367" y="1984810"/>
                    <a:pt x="9337912" y="1996341"/>
                    <a:pt x="9332450" y="2007265"/>
                  </a:cubicBezTo>
                  <a:cubicBezTo>
                    <a:pt x="9320920" y="2027898"/>
                    <a:pt x="9313637" y="2044891"/>
                    <a:pt x="9284508" y="2036394"/>
                  </a:cubicBezTo>
                  <a:cubicBezTo>
                    <a:pt x="9254771" y="2027898"/>
                    <a:pt x="9218966" y="2029719"/>
                    <a:pt x="9211684" y="1989058"/>
                  </a:cubicBezTo>
                  <a:cubicBezTo>
                    <a:pt x="9205615" y="1957501"/>
                    <a:pt x="9203794" y="1925337"/>
                    <a:pt x="9198332" y="1893780"/>
                  </a:cubicBezTo>
                  <a:cubicBezTo>
                    <a:pt x="9196512" y="1882856"/>
                    <a:pt x="9189229" y="1873146"/>
                    <a:pt x="9183767" y="1862830"/>
                  </a:cubicBezTo>
                  <a:cubicBezTo>
                    <a:pt x="9179520" y="1864650"/>
                    <a:pt x="9175272" y="1865864"/>
                    <a:pt x="9171023" y="1867685"/>
                  </a:cubicBezTo>
                  <a:cubicBezTo>
                    <a:pt x="9173451" y="1881036"/>
                    <a:pt x="9175272" y="1894387"/>
                    <a:pt x="9177699" y="1907738"/>
                  </a:cubicBezTo>
                  <a:cubicBezTo>
                    <a:pt x="9173451" y="1910772"/>
                    <a:pt x="9169810" y="1913200"/>
                    <a:pt x="9165561" y="1916234"/>
                  </a:cubicBezTo>
                  <a:cubicBezTo>
                    <a:pt x="9152817" y="1897421"/>
                    <a:pt x="9126115" y="1873753"/>
                    <a:pt x="9130363" y="1860402"/>
                  </a:cubicBezTo>
                  <a:cubicBezTo>
                    <a:pt x="9146142" y="1810639"/>
                    <a:pt x="9110336" y="1783330"/>
                    <a:pt x="9091523" y="1749345"/>
                  </a:cubicBezTo>
                  <a:cubicBezTo>
                    <a:pt x="9077565" y="1724464"/>
                    <a:pt x="9053898" y="1704437"/>
                    <a:pt x="9036905" y="1680769"/>
                  </a:cubicBezTo>
                  <a:cubicBezTo>
                    <a:pt x="9032050" y="1674093"/>
                    <a:pt x="9034478" y="1661349"/>
                    <a:pt x="9033871" y="1651639"/>
                  </a:cubicBezTo>
                  <a:cubicBezTo>
                    <a:pt x="9044795" y="1652853"/>
                    <a:pt x="9059967" y="1649819"/>
                    <a:pt x="9064821" y="1655281"/>
                  </a:cubicBezTo>
                  <a:cubicBezTo>
                    <a:pt x="9084241" y="1677735"/>
                    <a:pt x="9103054" y="1684410"/>
                    <a:pt x="9134611" y="1683803"/>
                  </a:cubicBezTo>
                  <a:cubicBezTo>
                    <a:pt x="9151604" y="1683197"/>
                    <a:pt x="9173451" y="1721429"/>
                    <a:pt x="9187409" y="1745704"/>
                  </a:cubicBezTo>
                  <a:cubicBezTo>
                    <a:pt x="9208042" y="1780902"/>
                    <a:pt x="9222000" y="1819135"/>
                    <a:pt x="9241420" y="1855547"/>
                  </a:cubicBezTo>
                  <a:cubicBezTo>
                    <a:pt x="9243847" y="1860402"/>
                    <a:pt x="9259019" y="1858582"/>
                    <a:pt x="9270550" y="1860402"/>
                  </a:cubicBezTo>
                  <a:cubicBezTo>
                    <a:pt x="9266302" y="1847658"/>
                    <a:pt x="9263268" y="1839162"/>
                    <a:pt x="9255985" y="1819742"/>
                  </a:cubicBezTo>
                  <a:cubicBezTo>
                    <a:pt x="9289969" y="1828238"/>
                    <a:pt x="9316065" y="1834914"/>
                    <a:pt x="9342161" y="1841589"/>
                  </a:cubicBezTo>
                  <a:cubicBezTo>
                    <a:pt x="9343374" y="1839162"/>
                    <a:pt x="9344588" y="1836734"/>
                    <a:pt x="9345802" y="1834914"/>
                  </a:cubicBezTo>
                  <a:cubicBezTo>
                    <a:pt x="9300893" y="1797288"/>
                    <a:pt x="9256592" y="1759662"/>
                    <a:pt x="9208042" y="1718395"/>
                  </a:cubicBezTo>
                  <a:cubicBezTo>
                    <a:pt x="9239600" y="1702616"/>
                    <a:pt x="9259019" y="1692906"/>
                    <a:pt x="9278439" y="1683197"/>
                  </a:cubicBezTo>
                  <a:cubicBezTo>
                    <a:pt x="9222607" y="1674093"/>
                    <a:pt x="9177699" y="1612800"/>
                    <a:pt x="9125508" y="1649819"/>
                  </a:cubicBezTo>
                  <a:cubicBezTo>
                    <a:pt x="9095771" y="1643143"/>
                    <a:pt x="9072104" y="1641323"/>
                    <a:pt x="9051470" y="1633433"/>
                  </a:cubicBezTo>
                  <a:cubicBezTo>
                    <a:pt x="9009596" y="1617048"/>
                    <a:pt x="9016878" y="1652853"/>
                    <a:pt x="9001100" y="1671059"/>
                  </a:cubicBezTo>
                  <a:cubicBezTo>
                    <a:pt x="8979859" y="1695941"/>
                    <a:pt x="8954978" y="1717181"/>
                    <a:pt x="8942841" y="1748738"/>
                  </a:cubicBezTo>
                  <a:cubicBezTo>
                    <a:pt x="8942234" y="1751166"/>
                    <a:pt x="8919173" y="1749345"/>
                    <a:pt x="8911284" y="1743277"/>
                  </a:cubicBezTo>
                  <a:cubicBezTo>
                    <a:pt x="8887009" y="1724464"/>
                    <a:pt x="8865161" y="1701403"/>
                    <a:pt x="8841494" y="1681376"/>
                  </a:cubicBezTo>
                  <a:cubicBezTo>
                    <a:pt x="8817219" y="1661349"/>
                    <a:pt x="8791730" y="1642536"/>
                    <a:pt x="8766849" y="1623117"/>
                  </a:cubicBezTo>
                  <a:cubicBezTo>
                    <a:pt x="8771704" y="1561823"/>
                    <a:pt x="8714051" y="1572746"/>
                    <a:pt x="8690383" y="1544223"/>
                  </a:cubicBezTo>
                  <a:cubicBezTo>
                    <a:pt x="8686135" y="1547258"/>
                    <a:pt x="8681887" y="1550899"/>
                    <a:pt x="8677639" y="1553933"/>
                  </a:cubicBezTo>
                  <a:cubicBezTo>
                    <a:pt x="8687349" y="1576388"/>
                    <a:pt x="8697059" y="1599448"/>
                    <a:pt x="8706768" y="1621903"/>
                  </a:cubicBezTo>
                  <a:cubicBezTo>
                    <a:pt x="8710409" y="1617655"/>
                    <a:pt x="8713444" y="1614013"/>
                    <a:pt x="8717086" y="1609765"/>
                  </a:cubicBezTo>
                  <a:cubicBezTo>
                    <a:pt x="8734077" y="1614013"/>
                    <a:pt x="8751070" y="1617655"/>
                    <a:pt x="8768669" y="1621903"/>
                  </a:cubicBezTo>
                  <a:cubicBezTo>
                    <a:pt x="8778379" y="1635254"/>
                    <a:pt x="8788089" y="1647998"/>
                    <a:pt x="8797192" y="1661349"/>
                  </a:cubicBezTo>
                  <a:cubicBezTo>
                    <a:pt x="8808116" y="1676521"/>
                    <a:pt x="8818432" y="1692300"/>
                    <a:pt x="8829356" y="1707471"/>
                  </a:cubicBezTo>
                  <a:cubicBezTo>
                    <a:pt x="8808116" y="1714147"/>
                    <a:pt x="8778379" y="1732960"/>
                    <a:pt x="8766242" y="1725070"/>
                  </a:cubicBezTo>
                  <a:cubicBezTo>
                    <a:pt x="8732257" y="1702616"/>
                    <a:pt x="8706162" y="1668632"/>
                    <a:pt x="8676425" y="1640109"/>
                  </a:cubicBezTo>
                  <a:cubicBezTo>
                    <a:pt x="8664288" y="1628578"/>
                    <a:pt x="8651543" y="1614620"/>
                    <a:pt x="8636372" y="1609158"/>
                  </a:cubicBezTo>
                  <a:cubicBezTo>
                    <a:pt x="8626055" y="1605517"/>
                    <a:pt x="8610883" y="1615834"/>
                    <a:pt x="8597532" y="1620082"/>
                  </a:cubicBezTo>
                  <a:cubicBezTo>
                    <a:pt x="8601780" y="1632220"/>
                    <a:pt x="8605421" y="1645571"/>
                    <a:pt x="8611490" y="1656494"/>
                  </a:cubicBezTo>
                  <a:cubicBezTo>
                    <a:pt x="8616345" y="1664384"/>
                    <a:pt x="8624841" y="1670452"/>
                    <a:pt x="8629696" y="1674700"/>
                  </a:cubicBezTo>
                  <a:cubicBezTo>
                    <a:pt x="8619987" y="1706257"/>
                    <a:pt x="8610883" y="1734780"/>
                    <a:pt x="8600566" y="1769979"/>
                  </a:cubicBezTo>
                  <a:cubicBezTo>
                    <a:pt x="8592677" y="1773620"/>
                    <a:pt x="8578112" y="1780902"/>
                    <a:pt x="8550197" y="1794253"/>
                  </a:cubicBezTo>
                  <a:cubicBezTo>
                    <a:pt x="8573864" y="1811246"/>
                    <a:pt x="8588429" y="1827631"/>
                    <a:pt x="8606635" y="1833093"/>
                  </a:cubicBezTo>
                  <a:cubicBezTo>
                    <a:pt x="8646081" y="1844624"/>
                    <a:pt x="8686742" y="1850086"/>
                    <a:pt x="8726795" y="1859189"/>
                  </a:cubicBezTo>
                  <a:cubicBezTo>
                    <a:pt x="8737112" y="1861616"/>
                    <a:pt x="8745608" y="1871326"/>
                    <a:pt x="8755318" y="1876181"/>
                  </a:cubicBezTo>
                  <a:cubicBezTo>
                    <a:pt x="8766849" y="1881643"/>
                    <a:pt x="8779593" y="1889532"/>
                    <a:pt x="8791123" y="1889532"/>
                  </a:cubicBezTo>
                  <a:cubicBezTo>
                    <a:pt x="8842707" y="1890139"/>
                    <a:pt x="8902787" y="1839769"/>
                    <a:pt x="8913104" y="1790612"/>
                  </a:cubicBezTo>
                  <a:cubicBezTo>
                    <a:pt x="9012024" y="1823990"/>
                    <a:pt x="9012024" y="1823990"/>
                    <a:pt x="9018092" y="1874360"/>
                  </a:cubicBezTo>
                  <a:cubicBezTo>
                    <a:pt x="9010810" y="1898028"/>
                    <a:pt x="8990177" y="1929585"/>
                    <a:pt x="8998672" y="1943543"/>
                  </a:cubicBezTo>
                  <a:cubicBezTo>
                    <a:pt x="9011417" y="1964177"/>
                    <a:pt x="9044795" y="1972066"/>
                    <a:pt x="9069070" y="1984810"/>
                  </a:cubicBezTo>
                  <a:cubicBezTo>
                    <a:pt x="9069676" y="1978742"/>
                    <a:pt x="9070283" y="1972066"/>
                    <a:pt x="9070890" y="1965998"/>
                  </a:cubicBezTo>
                  <a:cubicBezTo>
                    <a:pt x="9082420" y="1954467"/>
                    <a:pt x="9094558" y="1942936"/>
                    <a:pt x="9106088" y="1932013"/>
                  </a:cubicBezTo>
                  <a:cubicBezTo>
                    <a:pt x="9114585" y="1945971"/>
                    <a:pt x="9123080" y="1959929"/>
                    <a:pt x="9132791" y="1972673"/>
                  </a:cubicBezTo>
                  <a:cubicBezTo>
                    <a:pt x="9144321" y="1988452"/>
                    <a:pt x="9154638" y="2006658"/>
                    <a:pt x="9169810" y="2016975"/>
                  </a:cubicBezTo>
                  <a:cubicBezTo>
                    <a:pt x="9201973" y="2038215"/>
                    <a:pt x="9218359" y="2061276"/>
                    <a:pt x="9198332" y="2098295"/>
                  </a:cubicBezTo>
                  <a:cubicBezTo>
                    <a:pt x="9094558" y="2108005"/>
                    <a:pt x="8999886" y="2067345"/>
                    <a:pt x="9010203" y="2024864"/>
                  </a:cubicBezTo>
                  <a:cubicBezTo>
                    <a:pt x="8967722" y="2030932"/>
                    <a:pt x="8924634" y="2037608"/>
                    <a:pt x="8873657" y="2045497"/>
                  </a:cubicBezTo>
                  <a:cubicBezTo>
                    <a:pt x="8851203" y="2099509"/>
                    <a:pt x="8804474" y="2120749"/>
                    <a:pt x="8735292" y="2106184"/>
                  </a:cubicBezTo>
                  <a:cubicBezTo>
                    <a:pt x="8709196" y="2100722"/>
                    <a:pt x="8679459" y="2112860"/>
                    <a:pt x="8652150" y="2123177"/>
                  </a:cubicBezTo>
                  <a:cubicBezTo>
                    <a:pt x="8589036" y="2099509"/>
                    <a:pt x="8576898" y="2047318"/>
                    <a:pt x="8627269" y="2012726"/>
                  </a:cubicBezTo>
                  <a:cubicBezTo>
                    <a:pt x="8589643" y="1962356"/>
                    <a:pt x="8531990" y="1964784"/>
                    <a:pt x="8480407" y="1958108"/>
                  </a:cubicBezTo>
                  <a:cubicBezTo>
                    <a:pt x="8436712" y="1952646"/>
                    <a:pt x="8411223" y="1922303"/>
                    <a:pt x="8431250" y="1882856"/>
                  </a:cubicBezTo>
                  <a:cubicBezTo>
                    <a:pt x="8454311" y="1836734"/>
                    <a:pt x="8461593" y="1803963"/>
                    <a:pt x="8394837" y="1798502"/>
                  </a:cubicBezTo>
                  <a:cubicBezTo>
                    <a:pt x="8388769" y="1797895"/>
                    <a:pt x="8380273" y="1788792"/>
                    <a:pt x="8377846" y="1782116"/>
                  </a:cubicBezTo>
                  <a:cubicBezTo>
                    <a:pt x="8364494" y="1743883"/>
                    <a:pt x="8342647" y="1746918"/>
                    <a:pt x="8311697" y="1762089"/>
                  </a:cubicBezTo>
                  <a:cubicBezTo>
                    <a:pt x="8300166" y="1767551"/>
                    <a:pt x="8281354" y="1759662"/>
                    <a:pt x="8266182" y="1756628"/>
                  </a:cubicBezTo>
                  <a:cubicBezTo>
                    <a:pt x="8260113" y="1755414"/>
                    <a:pt x="8254044" y="1748131"/>
                    <a:pt x="8249797" y="1749345"/>
                  </a:cubicBezTo>
                  <a:cubicBezTo>
                    <a:pt x="8190323" y="1763303"/>
                    <a:pt x="8125388" y="1774227"/>
                    <a:pt x="8095045" y="1833093"/>
                  </a:cubicBezTo>
                  <a:cubicBezTo>
                    <a:pt x="8085334" y="1851906"/>
                    <a:pt x="8105361" y="1886498"/>
                    <a:pt x="8109003" y="1902883"/>
                  </a:cubicBezTo>
                  <a:cubicBezTo>
                    <a:pt x="8142380" y="1905311"/>
                    <a:pt x="8166655" y="1907131"/>
                    <a:pt x="8192144" y="1908952"/>
                  </a:cubicBezTo>
                  <a:cubicBezTo>
                    <a:pt x="8193964" y="1904704"/>
                    <a:pt x="8196999" y="1900456"/>
                    <a:pt x="8197605" y="1895601"/>
                  </a:cubicBezTo>
                  <a:cubicBezTo>
                    <a:pt x="8198819" y="1878608"/>
                    <a:pt x="8199426" y="1861616"/>
                    <a:pt x="8200033" y="1844017"/>
                  </a:cubicBezTo>
                  <a:cubicBezTo>
                    <a:pt x="8218239" y="1848265"/>
                    <a:pt x="8236445" y="1854333"/>
                    <a:pt x="8254651" y="1856154"/>
                  </a:cubicBezTo>
                  <a:cubicBezTo>
                    <a:pt x="8267395" y="1857368"/>
                    <a:pt x="8283174" y="1857368"/>
                    <a:pt x="8292884" y="1851299"/>
                  </a:cubicBezTo>
                  <a:cubicBezTo>
                    <a:pt x="8339613" y="1822169"/>
                    <a:pt x="8360246" y="1830666"/>
                    <a:pt x="8374205" y="1890139"/>
                  </a:cubicBezTo>
                  <a:cubicBezTo>
                    <a:pt x="8358426" y="1890746"/>
                    <a:pt x="8342647" y="1891959"/>
                    <a:pt x="8322013" y="1892566"/>
                  </a:cubicBezTo>
                  <a:cubicBezTo>
                    <a:pt x="8325048" y="1912593"/>
                    <a:pt x="8328082" y="1930192"/>
                    <a:pt x="8331116" y="1950219"/>
                  </a:cubicBezTo>
                  <a:cubicBezTo>
                    <a:pt x="8394837" y="1941116"/>
                    <a:pt x="8403334" y="1990272"/>
                    <a:pt x="8407582" y="2030932"/>
                  </a:cubicBezTo>
                  <a:cubicBezTo>
                    <a:pt x="8410009" y="2052173"/>
                    <a:pt x="8385735" y="2075841"/>
                    <a:pt x="8379059" y="2088585"/>
                  </a:cubicBezTo>
                  <a:cubicBezTo>
                    <a:pt x="8339006" y="2078875"/>
                    <a:pt x="8311090" y="2064917"/>
                    <a:pt x="8285601" y="2067951"/>
                  </a:cubicBezTo>
                  <a:cubicBezTo>
                    <a:pt x="8191537" y="2078875"/>
                    <a:pt x="8123568" y="2043070"/>
                    <a:pt x="8078659" y="1957501"/>
                  </a:cubicBezTo>
                  <a:cubicBezTo>
                    <a:pt x="8053778" y="1910166"/>
                    <a:pt x="8022221" y="1865864"/>
                    <a:pt x="7990663" y="1822169"/>
                  </a:cubicBezTo>
                  <a:cubicBezTo>
                    <a:pt x="7985201" y="1814280"/>
                    <a:pt x="7967602" y="1814280"/>
                    <a:pt x="7955465" y="1813066"/>
                  </a:cubicBezTo>
                  <a:cubicBezTo>
                    <a:pt x="7931797" y="1811853"/>
                    <a:pt x="7907522" y="1812460"/>
                    <a:pt x="7880820" y="1812460"/>
                  </a:cubicBezTo>
                  <a:cubicBezTo>
                    <a:pt x="7880820" y="1823383"/>
                    <a:pt x="7880820" y="1839162"/>
                    <a:pt x="7880820" y="1850086"/>
                  </a:cubicBezTo>
                  <a:cubicBezTo>
                    <a:pt x="7910557" y="1850086"/>
                    <a:pt x="7954251" y="1844624"/>
                    <a:pt x="7956679" y="1851299"/>
                  </a:cubicBezTo>
                  <a:cubicBezTo>
                    <a:pt x="7967602" y="1888318"/>
                    <a:pt x="7968209" y="1928372"/>
                    <a:pt x="7973064" y="1976314"/>
                  </a:cubicBezTo>
                  <a:cubicBezTo>
                    <a:pt x="7996732" y="1995734"/>
                    <a:pt x="8031930" y="2024864"/>
                    <a:pt x="8070770" y="2055814"/>
                  </a:cubicBezTo>
                  <a:cubicBezTo>
                    <a:pt x="8000980" y="2108005"/>
                    <a:pt x="7937259" y="2103150"/>
                    <a:pt x="7871717" y="2086764"/>
                  </a:cubicBezTo>
                  <a:cubicBezTo>
                    <a:pt x="7838946" y="2078268"/>
                    <a:pt x="7805568" y="2070379"/>
                    <a:pt x="7772190" y="2064917"/>
                  </a:cubicBezTo>
                  <a:cubicBezTo>
                    <a:pt x="7758839" y="2063097"/>
                    <a:pt x="7743668" y="2069165"/>
                    <a:pt x="7729709" y="2070986"/>
                  </a:cubicBezTo>
                  <a:cubicBezTo>
                    <a:pt x="7690870" y="2076448"/>
                    <a:pt x="7651423" y="2094654"/>
                    <a:pt x="7617439" y="2055814"/>
                  </a:cubicBezTo>
                  <a:cubicBezTo>
                    <a:pt x="7610156" y="2047318"/>
                    <a:pt x="7590129" y="2043677"/>
                    <a:pt x="7577992" y="2046711"/>
                  </a:cubicBezTo>
                  <a:cubicBezTo>
                    <a:pt x="7561000" y="2050352"/>
                    <a:pt x="7547042" y="2065524"/>
                    <a:pt x="7530049" y="2069772"/>
                  </a:cubicBezTo>
                  <a:cubicBezTo>
                    <a:pt x="7513057" y="2074020"/>
                    <a:pt x="7494245" y="2070986"/>
                    <a:pt x="7476645" y="2070986"/>
                  </a:cubicBezTo>
                  <a:cubicBezTo>
                    <a:pt x="7457832" y="2135921"/>
                    <a:pt x="7437805" y="2149879"/>
                    <a:pt x="7366802" y="2150486"/>
                  </a:cubicBezTo>
                  <a:cubicBezTo>
                    <a:pt x="7273344" y="2151093"/>
                    <a:pt x="7179279" y="2151699"/>
                    <a:pt x="7085821" y="2150486"/>
                  </a:cubicBezTo>
                  <a:cubicBezTo>
                    <a:pt x="7071863" y="2150486"/>
                    <a:pt x="7054871" y="2143203"/>
                    <a:pt x="7044554" y="2134100"/>
                  </a:cubicBezTo>
                  <a:cubicBezTo>
                    <a:pt x="7014818" y="2106184"/>
                    <a:pt x="6986901" y="2076448"/>
                    <a:pt x="6960200" y="2046104"/>
                  </a:cubicBezTo>
                  <a:cubicBezTo>
                    <a:pt x="6941386" y="2024864"/>
                    <a:pt x="6926215" y="1999982"/>
                    <a:pt x="6908008" y="1977528"/>
                  </a:cubicBezTo>
                  <a:cubicBezTo>
                    <a:pt x="6900120" y="1968425"/>
                    <a:pt x="6889196" y="1959929"/>
                    <a:pt x="6878272" y="1956288"/>
                  </a:cubicBezTo>
                  <a:cubicBezTo>
                    <a:pt x="6859459" y="1950826"/>
                    <a:pt x="6840039" y="1949612"/>
                    <a:pt x="6817586" y="1945971"/>
                  </a:cubicBezTo>
                  <a:cubicBezTo>
                    <a:pt x="6821227" y="1922303"/>
                    <a:pt x="6823654" y="1901669"/>
                    <a:pt x="6826689" y="1879822"/>
                  </a:cubicBezTo>
                  <a:cubicBezTo>
                    <a:pt x="6867349" y="1885891"/>
                    <a:pt x="6906188" y="1893780"/>
                    <a:pt x="6945028" y="1897421"/>
                  </a:cubicBezTo>
                  <a:cubicBezTo>
                    <a:pt x="6966268" y="1899242"/>
                    <a:pt x="6988116" y="1904097"/>
                    <a:pt x="6999039" y="1869505"/>
                  </a:cubicBezTo>
                  <a:cubicBezTo>
                    <a:pt x="7003287" y="1856154"/>
                    <a:pt x="7046982" y="1854333"/>
                    <a:pt x="7073077" y="1850692"/>
                  </a:cubicBezTo>
                  <a:cubicBezTo>
                    <a:pt x="7090677" y="1848265"/>
                    <a:pt x="7108883" y="1851906"/>
                    <a:pt x="7131337" y="1852513"/>
                  </a:cubicBezTo>
                  <a:cubicBezTo>
                    <a:pt x="7083394" y="1803963"/>
                    <a:pt x="7043341" y="1756021"/>
                    <a:pt x="6995398" y="1717181"/>
                  </a:cubicBezTo>
                  <a:cubicBezTo>
                    <a:pt x="6961413" y="1689265"/>
                    <a:pt x="6920753" y="1708078"/>
                    <a:pt x="6883734" y="1723857"/>
                  </a:cubicBezTo>
                  <a:cubicBezTo>
                    <a:pt x="6851570" y="1737208"/>
                    <a:pt x="6817586" y="1747525"/>
                    <a:pt x="6783600" y="1757234"/>
                  </a:cubicBezTo>
                  <a:cubicBezTo>
                    <a:pt x="6770856" y="1760876"/>
                    <a:pt x="6752650" y="1754807"/>
                    <a:pt x="6743547" y="1762089"/>
                  </a:cubicBezTo>
                  <a:cubicBezTo>
                    <a:pt x="6688929" y="1801536"/>
                    <a:pt x="6650089" y="1748131"/>
                    <a:pt x="6603967" y="1740242"/>
                  </a:cubicBezTo>
                  <a:cubicBezTo>
                    <a:pt x="6579086" y="1735994"/>
                    <a:pt x="6553598" y="1721429"/>
                    <a:pt x="6529323" y="1724464"/>
                  </a:cubicBezTo>
                  <a:cubicBezTo>
                    <a:pt x="6472884" y="1730532"/>
                    <a:pt x="6424334" y="1723250"/>
                    <a:pt x="6390956" y="1681983"/>
                  </a:cubicBezTo>
                  <a:cubicBezTo>
                    <a:pt x="6346048" y="1689872"/>
                    <a:pt x="6304781" y="1697761"/>
                    <a:pt x="6262907" y="1705044"/>
                  </a:cubicBezTo>
                  <a:cubicBezTo>
                    <a:pt x="6255624" y="1717788"/>
                    <a:pt x="6247735" y="1739635"/>
                    <a:pt x="6231957" y="1751773"/>
                  </a:cubicBezTo>
                  <a:cubicBezTo>
                    <a:pt x="6225888" y="1756628"/>
                    <a:pt x="6202220" y="1739635"/>
                    <a:pt x="6187048" y="1732960"/>
                  </a:cubicBezTo>
                  <a:cubicBezTo>
                    <a:pt x="6214964" y="1661956"/>
                    <a:pt x="6214964" y="1661349"/>
                    <a:pt x="6133037" y="1634040"/>
                  </a:cubicBezTo>
                  <a:cubicBezTo>
                    <a:pt x="6155491" y="1622510"/>
                    <a:pt x="6171877" y="1614013"/>
                    <a:pt x="6190083" y="1604910"/>
                  </a:cubicBezTo>
                  <a:cubicBezTo>
                    <a:pt x="6188869" y="1597021"/>
                    <a:pt x="6186441" y="1584277"/>
                    <a:pt x="6184014" y="1572139"/>
                  </a:cubicBezTo>
                  <a:cubicBezTo>
                    <a:pt x="6204647" y="1572139"/>
                    <a:pt x="6225888" y="1568498"/>
                    <a:pt x="6245308" y="1572746"/>
                  </a:cubicBezTo>
                  <a:cubicBezTo>
                    <a:pt x="6285968" y="1581242"/>
                    <a:pt x="6326022" y="1596414"/>
                    <a:pt x="6366682" y="1604304"/>
                  </a:cubicBezTo>
                  <a:cubicBezTo>
                    <a:pt x="6387315" y="1607945"/>
                    <a:pt x="6409769" y="1601269"/>
                    <a:pt x="6432830" y="1590952"/>
                  </a:cubicBezTo>
                  <a:cubicBezTo>
                    <a:pt x="6372143" y="1507811"/>
                    <a:pt x="6293857" y="1460475"/>
                    <a:pt x="6191903" y="1446518"/>
                  </a:cubicBezTo>
                  <a:cubicBezTo>
                    <a:pt x="6188262" y="1461689"/>
                    <a:pt x="6185228" y="1476861"/>
                    <a:pt x="6181586" y="1492640"/>
                  </a:cubicBezTo>
                  <a:cubicBezTo>
                    <a:pt x="6152457" y="1487785"/>
                    <a:pt x="6125148" y="1483537"/>
                    <a:pt x="6097839" y="1478682"/>
                  </a:cubicBezTo>
                  <a:cubicBezTo>
                    <a:pt x="6113010" y="1462903"/>
                    <a:pt x="6130003" y="1445304"/>
                    <a:pt x="6150029" y="1424063"/>
                  </a:cubicBezTo>
                  <a:cubicBezTo>
                    <a:pt x="6126968" y="1414960"/>
                    <a:pt x="6113617" y="1409499"/>
                    <a:pt x="6096625" y="1402823"/>
                  </a:cubicBezTo>
                  <a:cubicBezTo>
                    <a:pt x="6095411" y="1414960"/>
                    <a:pt x="6094197" y="1425277"/>
                    <a:pt x="6092377" y="1439842"/>
                  </a:cubicBezTo>
                  <a:cubicBezTo>
                    <a:pt x="6051716" y="1425277"/>
                    <a:pt x="6012270" y="1411319"/>
                    <a:pt x="5971003" y="1396147"/>
                  </a:cubicBezTo>
                  <a:cubicBezTo>
                    <a:pt x="5967362" y="1409499"/>
                    <a:pt x="5964327" y="1420422"/>
                    <a:pt x="5960079" y="1436201"/>
                  </a:cubicBezTo>
                  <a:cubicBezTo>
                    <a:pt x="5919419" y="1343350"/>
                    <a:pt x="5851450" y="1388865"/>
                    <a:pt x="5793190" y="1393720"/>
                  </a:cubicBezTo>
                  <a:cubicBezTo>
                    <a:pt x="5808362" y="1430132"/>
                    <a:pt x="5823534" y="1465937"/>
                    <a:pt x="5838705" y="1501743"/>
                  </a:cubicBezTo>
                  <a:cubicBezTo>
                    <a:pt x="5860553" y="1552720"/>
                    <a:pt x="5898179" y="1565464"/>
                    <a:pt x="5947335" y="1538155"/>
                  </a:cubicBezTo>
                  <a:cubicBezTo>
                    <a:pt x="5955831" y="1533907"/>
                    <a:pt x="5962507" y="1527231"/>
                    <a:pt x="5978285" y="1515701"/>
                  </a:cubicBezTo>
                  <a:cubicBezTo>
                    <a:pt x="5992243" y="1547258"/>
                    <a:pt x="6004988" y="1574567"/>
                    <a:pt x="6016518" y="1601876"/>
                  </a:cubicBezTo>
                  <a:cubicBezTo>
                    <a:pt x="6023194" y="1618261"/>
                    <a:pt x="6025014" y="1637681"/>
                    <a:pt x="6034117" y="1652246"/>
                  </a:cubicBezTo>
                  <a:cubicBezTo>
                    <a:pt x="6057178" y="1688658"/>
                    <a:pt x="6042613" y="1709292"/>
                    <a:pt x="6006808" y="1728105"/>
                  </a:cubicBezTo>
                  <a:cubicBezTo>
                    <a:pt x="5997098" y="1711113"/>
                    <a:pt x="5986782" y="1697154"/>
                    <a:pt x="5980106" y="1681376"/>
                  </a:cubicBezTo>
                  <a:cubicBezTo>
                    <a:pt x="5974037" y="1666204"/>
                    <a:pt x="5971610" y="1649819"/>
                    <a:pt x="5966755" y="1632220"/>
                  </a:cubicBezTo>
                  <a:cubicBezTo>
                    <a:pt x="5948549" y="1638288"/>
                    <a:pt x="5932163" y="1643750"/>
                    <a:pt x="5927915" y="1644964"/>
                  </a:cubicBezTo>
                  <a:cubicBezTo>
                    <a:pt x="5913350" y="1675914"/>
                    <a:pt x="5906068" y="1700796"/>
                    <a:pt x="5890896" y="1719609"/>
                  </a:cubicBezTo>
                  <a:cubicBezTo>
                    <a:pt x="5883614" y="1728105"/>
                    <a:pt x="5858125" y="1729925"/>
                    <a:pt x="5845988" y="1724464"/>
                  </a:cubicBezTo>
                  <a:cubicBezTo>
                    <a:pt x="5795618" y="1699582"/>
                    <a:pt x="5796831" y="1697761"/>
                    <a:pt x="5776198" y="1740242"/>
                  </a:cubicBezTo>
                  <a:cubicBezTo>
                    <a:pt x="5765274" y="1722036"/>
                    <a:pt x="5757385" y="1690479"/>
                    <a:pt x="5740393" y="1684410"/>
                  </a:cubicBezTo>
                  <a:cubicBezTo>
                    <a:pt x="5719152" y="1676521"/>
                    <a:pt x="5690022" y="1688658"/>
                    <a:pt x="5663320" y="1692300"/>
                  </a:cubicBezTo>
                  <a:cubicBezTo>
                    <a:pt x="5640259" y="1671666"/>
                    <a:pt x="5623267" y="1648605"/>
                    <a:pt x="5631156" y="1611586"/>
                  </a:cubicBezTo>
                  <a:cubicBezTo>
                    <a:pt x="5632977" y="1601876"/>
                    <a:pt x="5610523" y="1587311"/>
                    <a:pt x="5600813" y="1576388"/>
                  </a:cubicBezTo>
                  <a:cubicBezTo>
                    <a:pt x="5668175" y="1566678"/>
                    <a:pt x="5737358" y="1556361"/>
                    <a:pt x="5806541" y="1544830"/>
                  </a:cubicBezTo>
                  <a:cubicBezTo>
                    <a:pt x="5807755" y="1544830"/>
                    <a:pt x="5806541" y="1533300"/>
                    <a:pt x="5806541" y="1526624"/>
                  </a:cubicBezTo>
                  <a:cubicBezTo>
                    <a:pt x="5781053" y="1526624"/>
                    <a:pt x="5758599" y="1529659"/>
                    <a:pt x="5737358" y="1526017"/>
                  </a:cubicBezTo>
                  <a:cubicBezTo>
                    <a:pt x="5716118" y="1522376"/>
                    <a:pt x="5702160" y="1513273"/>
                    <a:pt x="5698519" y="1484143"/>
                  </a:cubicBezTo>
                  <a:cubicBezTo>
                    <a:pt x="5696091" y="1462903"/>
                    <a:pt x="5667568" y="1444090"/>
                    <a:pt x="5648148" y="1427098"/>
                  </a:cubicBezTo>
                  <a:cubicBezTo>
                    <a:pt x="5634798" y="1415567"/>
                    <a:pt x="5616591" y="1408892"/>
                    <a:pt x="5600813" y="1399789"/>
                  </a:cubicBezTo>
                  <a:cubicBezTo>
                    <a:pt x="5602633" y="1395541"/>
                    <a:pt x="5604454" y="1391899"/>
                    <a:pt x="5606881" y="1387651"/>
                  </a:cubicBezTo>
                  <a:cubicBezTo>
                    <a:pt x="5582000" y="1386437"/>
                    <a:pt x="5557725" y="1385224"/>
                    <a:pt x="5519492" y="1383403"/>
                  </a:cubicBezTo>
                  <a:cubicBezTo>
                    <a:pt x="5529202" y="1399789"/>
                    <a:pt x="5536485" y="1409499"/>
                    <a:pt x="5541340" y="1420422"/>
                  </a:cubicBezTo>
                  <a:cubicBezTo>
                    <a:pt x="5546802" y="1431346"/>
                    <a:pt x="5550443" y="1442269"/>
                    <a:pt x="5554691" y="1453800"/>
                  </a:cubicBezTo>
                  <a:cubicBezTo>
                    <a:pt x="5543160" y="1455621"/>
                    <a:pt x="5531630" y="1457441"/>
                    <a:pt x="5520099" y="1459262"/>
                  </a:cubicBezTo>
                  <a:cubicBezTo>
                    <a:pt x="5519492" y="1459262"/>
                    <a:pt x="5517672" y="1455621"/>
                    <a:pt x="5517065" y="1455621"/>
                  </a:cubicBezTo>
                  <a:cubicBezTo>
                    <a:pt x="5457592" y="1477468"/>
                    <a:pt x="5441813" y="1430739"/>
                    <a:pt x="5414504" y="1395541"/>
                  </a:cubicBezTo>
                  <a:cubicBezTo>
                    <a:pt x="5405401" y="1384010"/>
                    <a:pt x="5378092" y="1384617"/>
                    <a:pt x="5358672" y="1385224"/>
                  </a:cubicBezTo>
                  <a:cubicBezTo>
                    <a:pt x="5321653" y="1385831"/>
                    <a:pt x="5285241" y="1389472"/>
                    <a:pt x="5248222" y="1391899"/>
                  </a:cubicBezTo>
                  <a:cubicBezTo>
                    <a:pt x="5247008" y="1396754"/>
                    <a:pt x="5245794" y="1401609"/>
                    <a:pt x="5245188" y="1406464"/>
                  </a:cubicBezTo>
                  <a:cubicBezTo>
                    <a:pt x="5262787" y="1419208"/>
                    <a:pt x="5280386" y="1431346"/>
                    <a:pt x="5299199" y="1444697"/>
                  </a:cubicBezTo>
                  <a:cubicBezTo>
                    <a:pt x="5268248" y="1500529"/>
                    <a:pt x="5224554" y="1515701"/>
                    <a:pt x="5160833" y="1493853"/>
                  </a:cubicBezTo>
                  <a:cubicBezTo>
                    <a:pt x="5140806" y="1487178"/>
                    <a:pt x="5109856" y="1484143"/>
                    <a:pt x="5096505" y="1495674"/>
                  </a:cubicBezTo>
                  <a:cubicBezTo>
                    <a:pt x="5065554" y="1521162"/>
                    <a:pt x="5047348" y="1506598"/>
                    <a:pt x="5029142" y="1486571"/>
                  </a:cubicBezTo>
                  <a:cubicBezTo>
                    <a:pt x="5006081" y="1489605"/>
                    <a:pt x="4980592" y="1541189"/>
                    <a:pt x="4967848" y="1480502"/>
                  </a:cubicBezTo>
                  <a:cubicBezTo>
                    <a:pt x="4953890" y="1485357"/>
                    <a:pt x="4938112" y="1487178"/>
                    <a:pt x="4927188" y="1495674"/>
                  </a:cubicBezTo>
                  <a:cubicBezTo>
                    <a:pt x="4905341" y="1512059"/>
                    <a:pt x="4892596" y="1514487"/>
                    <a:pt x="4881066" y="1484143"/>
                  </a:cubicBezTo>
                  <a:cubicBezTo>
                    <a:pt x="4856791" y="1422243"/>
                    <a:pt x="4813703" y="1413747"/>
                    <a:pt x="4768795" y="1458048"/>
                  </a:cubicBezTo>
                  <a:cubicBezTo>
                    <a:pt x="4791856" y="1476254"/>
                    <a:pt x="4814917" y="1495067"/>
                    <a:pt x="4835551" y="1511453"/>
                  </a:cubicBezTo>
                  <a:cubicBezTo>
                    <a:pt x="4815524" y="1522376"/>
                    <a:pt x="4799139" y="1531479"/>
                    <a:pt x="4782146" y="1540582"/>
                  </a:cubicBezTo>
                  <a:lnTo>
                    <a:pt x="4782146" y="1540582"/>
                  </a:lnTo>
                  <a:cubicBezTo>
                    <a:pt x="4725707" y="1538762"/>
                    <a:pt x="4669269" y="1536334"/>
                    <a:pt x="4612830" y="1535120"/>
                  </a:cubicBezTo>
                  <a:cubicBezTo>
                    <a:pt x="4596444" y="1534514"/>
                    <a:pt x="4576418" y="1531479"/>
                    <a:pt x="4564887" y="1539368"/>
                  </a:cubicBezTo>
                  <a:cubicBezTo>
                    <a:pt x="4529082" y="1563643"/>
                    <a:pt x="4527868" y="1583063"/>
                    <a:pt x="4558818" y="1630399"/>
                  </a:cubicBezTo>
                  <a:cubicBezTo>
                    <a:pt x="4438658" y="1682590"/>
                    <a:pt x="4320319" y="1733567"/>
                    <a:pt x="4200766" y="1785150"/>
                  </a:cubicBezTo>
                  <a:cubicBezTo>
                    <a:pt x="4215331" y="1794860"/>
                    <a:pt x="4231716" y="1805784"/>
                    <a:pt x="4253563" y="1819742"/>
                  </a:cubicBezTo>
                  <a:cubicBezTo>
                    <a:pt x="4227468" y="1829452"/>
                    <a:pt x="4210476" y="1836127"/>
                    <a:pt x="4194090" y="1842196"/>
                  </a:cubicBezTo>
                  <a:cubicBezTo>
                    <a:pt x="4195304" y="1838555"/>
                    <a:pt x="4196518" y="1834307"/>
                    <a:pt x="4197731" y="1830666"/>
                  </a:cubicBezTo>
                  <a:cubicBezTo>
                    <a:pt x="4171636" y="1816101"/>
                    <a:pt x="4146147" y="1801536"/>
                    <a:pt x="4120052" y="1786971"/>
                  </a:cubicBezTo>
                  <a:cubicBezTo>
                    <a:pt x="4111556" y="1808818"/>
                    <a:pt x="4102453" y="1830666"/>
                    <a:pt x="4090316" y="1860402"/>
                  </a:cubicBezTo>
                  <a:cubicBezTo>
                    <a:pt x="4073930" y="1868292"/>
                    <a:pt x="4046621" y="1882249"/>
                    <a:pt x="4014457" y="1898028"/>
                  </a:cubicBezTo>
                  <a:cubicBezTo>
                    <a:pt x="3981686" y="1881643"/>
                    <a:pt x="3938598" y="1868898"/>
                    <a:pt x="3936171" y="1811853"/>
                  </a:cubicBezTo>
                  <a:cubicBezTo>
                    <a:pt x="3935564" y="1799715"/>
                    <a:pt x="3911896" y="1780902"/>
                    <a:pt x="3896724" y="1778475"/>
                  </a:cubicBezTo>
                  <a:cubicBezTo>
                    <a:pt x="3883980" y="1776654"/>
                    <a:pt x="3868808" y="1793647"/>
                    <a:pt x="3854243" y="1802750"/>
                  </a:cubicBezTo>
                  <a:cubicBezTo>
                    <a:pt x="3865167" y="1810639"/>
                    <a:pt x="3876091" y="1819742"/>
                    <a:pt x="3888228" y="1826418"/>
                  </a:cubicBezTo>
                  <a:cubicBezTo>
                    <a:pt x="3893083" y="1829452"/>
                    <a:pt x="3900972" y="1827631"/>
                    <a:pt x="3921606" y="1828845"/>
                  </a:cubicBezTo>
                  <a:cubicBezTo>
                    <a:pt x="3886407" y="1844624"/>
                    <a:pt x="3863953" y="1859189"/>
                    <a:pt x="3840285" y="1862830"/>
                  </a:cubicBezTo>
                  <a:cubicBezTo>
                    <a:pt x="3824507" y="1865257"/>
                    <a:pt x="3805087" y="1853727"/>
                    <a:pt x="3788702" y="1844624"/>
                  </a:cubicBezTo>
                  <a:cubicBezTo>
                    <a:pt x="3767461" y="1833093"/>
                    <a:pt x="3747435" y="1818528"/>
                    <a:pt x="3720732" y="1809425"/>
                  </a:cubicBezTo>
                  <a:cubicBezTo>
                    <a:pt x="3739545" y="1881643"/>
                    <a:pt x="3692816" y="1901669"/>
                    <a:pt x="3633343" y="1925944"/>
                  </a:cubicBezTo>
                  <a:cubicBezTo>
                    <a:pt x="3672789" y="1932620"/>
                    <a:pt x="3699492" y="1942936"/>
                    <a:pt x="3724980" y="1941116"/>
                  </a:cubicBezTo>
                  <a:cubicBezTo>
                    <a:pt x="3820866" y="1934440"/>
                    <a:pt x="3917358" y="1930799"/>
                    <a:pt x="4011423" y="1912593"/>
                  </a:cubicBezTo>
                  <a:cubicBezTo>
                    <a:pt x="4086067" y="1898635"/>
                    <a:pt x="4158285" y="1914414"/>
                    <a:pt x="4231716" y="1908952"/>
                  </a:cubicBezTo>
                  <a:cubicBezTo>
                    <a:pt x="4260239" y="1907131"/>
                    <a:pt x="4288762" y="1905917"/>
                    <a:pt x="4316071" y="1899242"/>
                  </a:cubicBezTo>
                  <a:cubicBezTo>
                    <a:pt x="4347628" y="1891353"/>
                    <a:pt x="4374330" y="1875574"/>
                    <a:pt x="4408922" y="1899242"/>
                  </a:cubicBezTo>
                  <a:cubicBezTo>
                    <a:pt x="4425914" y="1910772"/>
                    <a:pt x="4458078" y="1899849"/>
                    <a:pt x="4482960" y="1899242"/>
                  </a:cubicBezTo>
                  <a:cubicBezTo>
                    <a:pt x="4526048" y="1898635"/>
                    <a:pt x="4570349" y="1890746"/>
                    <a:pt x="4611009" y="1899242"/>
                  </a:cubicBezTo>
                  <a:cubicBezTo>
                    <a:pt x="4640139" y="1905311"/>
                    <a:pt x="4671696" y="1929585"/>
                    <a:pt x="4651063" y="1979349"/>
                  </a:cubicBezTo>
                  <a:cubicBezTo>
                    <a:pt x="4673517" y="1976921"/>
                    <a:pt x="4690509" y="1975101"/>
                    <a:pt x="4711143" y="1972673"/>
                  </a:cubicBezTo>
                  <a:cubicBezTo>
                    <a:pt x="4708108" y="1955074"/>
                    <a:pt x="4702040" y="1941723"/>
                    <a:pt x="4704467" y="1930799"/>
                  </a:cubicBezTo>
                  <a:cubicBezTo>
                    <a:pt x="4709322" y="1909559"/>
                    <a:pt x="4719032" y="1894387"/>
                    <a:pt x="4746341" y="1912593"/>
                  </a:cubicBezTo>
                  <a:cubicBezTo>
                    <a:pt x="4759692" y="1921696"/>
                    <a:pt x="4782753" y="1927158"/>
                    <a:pt x="4796104" y="1922303"/>
                  </a:cubicBezTo>
                  <a:cubicBezTo>
                    <a:pt x="4820986" y="1912593"/>
                    <a:pt x="4845868" y="1881036"/>
                    <a:pt x="4864681" y="1921089"/>
                  </a:cubicBezTo>
                  <a:cubicBezTo>
                    <a:pt x="4871356" y="1935047"/>
                    <a:pt x="4850723" y="1961142"/>
                    <a:pt x="4839192" y="1990879"/>
                  </a:cubicBezTo>
                  <a:cubicBezTo>
                    <a:pt x="4862253" y="1994520"/>
                    <a:pt x="4895024" y="2001196"/>
                    <a:pt x="4927795" y="2003623"/>
                  </a:cubicBezTo>
                  <a:cubicBezTo>
                    <a:pt x="4956318" y="2005444"/>
                    <a:pt x="4984841" y="2013333"/>
                    <a:pt x="5011543" y="1986631"/>
                  </a:cubicBezTo>
                  <a:cubicBezTo>
                    <a:pt x="5021860" y="1976314"/>
                    <a:pt x="5050382" y="1982990"/>
                    <a:pt x="5070409" y="1981776"/>
                  </a:cubicBezTo>
                  <a:cubicBezTo>
                    <a:pt x="5088615" y="1981169"/>
                    <a:pt x="5106214" y="1979955"/>
                    <a:pt x="5134737" y="1978742"/>
                  </a:cubicBezTo>
                  <a:cubicBezTo>
                    <a:pt x="5079512" y="1903490"/>
                    <a:pt x="4995764" y="1941723"/>
                    <a:pt x="4939325" y="1910166"/>
                  </a:cubicBezTo>
                  <a:cubicBezTo>
                    <a:pt x="4992123" y="1847051"/>
                    <a:pt x="5070409" y="1841589"/>
                    <a:pt x="5142627" y="1828238"/>
                  </a:cubicBezTo>
                  <a:cubicBezTo>
                    <a:pt x="5172363" y="1822776"/>
                    <a:pt x="5207562" y="1847051"/>
                    <a:pt x="5236084" y="1847051"/>
                  </a:cubicBezTo>
                  <a:cubicBezTo>
                    <a:pt x="5262180" y="1837341"/>
                    <a:pt x="5288275" y="1827631"/>
                    <a:pt x="5324687" y="1814280"/>
                  </a:cubicBezTo>
                  <a:cubicBezTo>
                    <a:pt x="5318012" y="1846444"/>
                    <a:pt x="5319226" y="1864043"/>
                    <a:pt x="5311336" y="1874967"/>
                  </a:cubicBezTo>
                  <a:cubicBezTo>
                    <a:pt x="5301020" y="1888925"/>
                    <a:pt x="5280386" y="1910166"/>
                    <a:pt x="5268855" y="1907131"/>
                  </a:cubicBezTo>
                  <a:cubicBezTo>
                    <a:pt x="5217878" y="1895601"/>
                    <a:pt x="5190569" y="1924730"/>
                    <a:pt x="5149909" y="1960536"/>
                  </a:cubicBezTo>
                  <a:cubicBezTo>
                    <a:pt x="5177825" y="1964784"/>
                    <a:pt x="5197245" y="1963570"/>
                    <a:pt x="5211810" y="1970852"/>
                  </a:cubicBezTo>
                  <a:cubicBezTo>
                    <a:pt x="5223340" y="1976921"/>
                    <a:pt x="5235477" y="1993307"/>
                    <a:pt x="5236084" y="2004837"/>
                  </a:cubicBezTo>
                  <a:cubicBezTo>
                    <a:pt x="5236084" y="2013333"/>
                    <a:pt x="5217271" y="2029719"/>
                    <a:pt x="5206955" y="2029719"/>
                  </a:cubicBezTo>
                  <a:cubicBezTo>
                    <a:pt x="5143234" y="2029719"/>
                    <a:pt x="5078905" y="2022436"/>
                    <a:pt x="5015184" y="2024257"/>
                  </a:cubicBezTo>
                  <a:cubicBezTo>
                    <a:pt x="4922333" y="2026684"/>
                    <a:pt x="4829482" y="2030932"/>
                    <a:pt x="4737238" y="2043070"/>
                  </a:cubicBezTo>
                  <a:cubicBezTo>
                    <a:pt x="4685047" y="2049745"/>
                    <a:pt x="4641960" y="2053387"/>
                    <a:pt x="4616471" y="1996948"/>
                  </a:cubicBezTo>
                  <a:cubicBezTo>
                    <a:pt x="4614044" y="1991486"/>
                    <a:pt x="4602513" y="1989665"/>
                    <a:pt x="4593410" y="1984810"/>
                  </a:cubicBezTo>
                  <a:cubicBezTo>
                    <a:pt x="4547895" y="2079482"/>
                    <a:pt x="4452616" y="2065524"/>
                    <a:pt x="4374330" y="2083730"/>
                  </a:cubicBezTo>
                  <a:cubicBezTo>
                    <a:pt x="4289975" y="2103150"/>
                    <a:pt x="4207441" y="2083123"/>
                    <a:pt x="4135224" y="2040035"/>
                  </a:cubicBezTo>
                  <a:cubicBezTo>
                    <a:pt x="4121266" y="2064917"/>
                    <a:pt x="4111556" y="2083123"/>
                    <a:pt x="4101239" y="2101329"/>
                  </a:cubicBezTo>
                  <a:cubicBezTo>
                    <a:pt x="4096384" y="2098295"/>
                    <a:pt x="4090922" y="2095261"/>
                    <a:pt x="4086067" y="2092226"/>
                  </a:cubicBezTo>
                  <a:cubicBezTo>
                    <a:pt x="4094563" y="2081909"/>
                    <a:pt x="4103060" y="2070986"/>
                    <a:pt x="4111556" y="2060669"/>
                  </a:cubicBezTo>
                  <a:cubicBezTo>
                    <a:pt x="4108522" y="2056421"/>
                    <a:pt x="4106094" y="2052780"/>
                    <a:pt x="4103060" y="2048532"/>
                  </a:cubicBezTo>
                  <a:cubicBezTo>
                    <a:pt x="4087281" y="2057635"/>
                    <a:pt x="4071502" y="2066738"/>
                    <a:pt x="4055724" y="2076448"/>
                  </a:cubicBezTo>
                  <a:cubicBezTo>
                    <a:pt x="4036911" y="2076448"/>
                    <a:pt x="4019312" y="2074020"/>
                    <a:pt x="3997464" y="2103757"/>
                  </a:cubicBezTo>
                  <a:cubicBezTo>
                    <a:pt x="3985327" y="2120142"/>
                    <a:pt x="3944060" y="2116501"/>
                    <a:pt x="3915537" y="2119535"/>
                  </a:cubicBezTo>
                  <a:cubicBezTo>
                    <a:pt x="3882159" y="2123177"/>
                    <a:pt x="3839678" y="2111646"/>
                    <a:pt x="3816011" y="2128032"/>
                  </a:cubicBezTo>
                  <a:cubicBezTo>
                    <a:pt x="3765034" y="2162623"/>
                    <a:pt x="3709809" y="2158982"/>
                    <a:pt x="3655797" y="2171119"/>
                  </a:cubicBezTo>
                  <a:cubicBezTo>
                    <a:pt x="3618171" y="2179615"/>
                    <a:pt x="3582366" y="2196001"/>
                    <a:pt x="3544740" y="2205104"/>
                  </a:cubicBezTo>
                  <a:cubicBezTo>
                    <a:pt x="3528355" y="2209352"/>
                    <a:pt x="3505900" y="2209352"/>
                    <a:pt x="3493156" y="2201463"/>
                  </a:cubicBezTo>
                  <a:cubicBezTo>
                    <a:pt x="3442179" y="2168692"/>
                    <a:pt x="3399698" y="2186898"/>
                    <a:pt x="3356611" y="2216634"/>
                  </a:cubicBezTo>
                  <a:cubicBezTo>
                    <a:pt x="3348721" y="2222096"/>
                    <a:pt x="3338405" y="2231199"/>
                    <a:pt x="3331122" y="2229379"/>
                  </a:cubicBezTo>
                  <a:cubicBezTo>
                    <a:pt x="3229168" y="2208138"/>
                    <a:pt x="3130249" y="2240909"/>
                    <a:pt x="3030115" y="2246371"/>
                  </a:cubicBezTo>
                  <a:cubicBezTo>
                    <a:pt x="2938478" y="2251226"/>
                    <a:pt x="2848054" y="2265184"/>
                    <a:pt x="2756417" y="2273680"/>
                  </a:cubicBezTo>
                  <a:cubicBezTo>
                    <a:pt x="2746100" y="2274894"/>
                    <a:pt x="2734570" y="2267005"/>
                    <a:pt x="2723646" y="2263970"/>
                  </a:cubicBezTo>
                  <a:cubicBezTo>
                    <a:pt x="2650822" y="2245764"/>
                    <a:pt x="2580425" y="2234841"/>
                    <a:pt x="2508208" y="2273073"/>
                  </a:cubicBezTo>
                  <a:cubicBezTo>
                    <a:pt x="2487574" y="2283997"/>
                    <a:pt x="2452983" y="2267005"/>
                    <a:pt x="2424460" y="2264577"/>
                  </a:cubicBezTo>
                  <a:cubicBezTo>
                    <a:pt x="2397151" y="2262757"/>
                    <a:pt x="2369235" y="2263970"/>
                    <a:pt x="2341319" y="2262757"/>
                  </a:cubicBezTo>
                  <a:cubicBezTo>
                    <a:pt x="2304300" y="2261543"/>
                    <a:pt x="2267281" y="2259722"/>
                    <a:pt x="2230262" y="2256688"/>
                  </a:cubicBezTo>
                  <a:cubicBezTo>
                    <a:pt x="2175643" y="2252440"/>
                    <a:pt x="2119812" y="2254260"/>
                    <a:pt x="2067621" y="2240302"/>
                  </a:cubicBezTo>
                  <a:cubicBezTo>
                    <a:pt x="2026354" y="2229379"/>
                    <a:pt x="1975983" y="2224524"/>
                    <a:pt x="1952316" y="2177188"/>
                  </a:cubicBezTo>
                  <a:cubicBezTo>
                    <a:pt x="1994190" y="2141383"/>
                    <a:pt x="1989335" y="2086158"/>
                    <a:pt x="1943213" y="2058848"/>
                  </a:cubicBezTo>
                  <a:cubicBezTo>
                    <a:pt x="1902552" y="2034574"/>
                    <a:pt x="1864927" y="2000589"/>
                    <a:pt x="1820625" y="1990272"/>
                  </a:cubicBezTo>
                  <a:cubicBezTo>
                    <a:pt x="1779358" y="1980562"/>
                    <a:pt x="1730808" y="1992093"/>
                    <a:pt x="1687114" y="2001196"/>
                  </a:cubicBezTo>
                  <a:cubicBezTo>
                    <a:pt x="1647667" y="2009692"/>
                    <a:pt x="1610648" y="2033360"/>
                    <a:pt x="1568167" y="2009692"/>
                  </a:cubicBezTo>
                  <a:cubicBezTo>
                    <a:pt x="1523866" y="1984810"/>
                    <a:pt x="1477744" y="1974494"/>
                    <a:pt x="1423733" y="1971459"/>
                  </a:cubicBezTo>
                  <a:cubicBezTo>
                    <a:pt x="1352122" y="1967818"/>
                    <a:pt x="1282332" y="1939902"/>
                    <a:pt x="1204046" y="1920482"/>
                  </a:cubicBezTo>
                  <a:cubicBezTo>
                    <a:pt x="1221038" y="1902276"/>
                    <a:pt x="1231355" y="1891353"/>
                    <a:pt x="1241065" y="1881643"/>
                  </a:cubicBezTo>
                  <a:cubicBezTo>
                    <a:pt x="1208294" y="1871326"/>
                    <a:pt x="1177344" y="1861616"/>
                    <a:pt x="1146393" y="1851906"/>
                  </a:cubicBezTo>
                  <a:cubicBezTo>
                    <a:pt x="1148214" y="1845230"/>
                    <a:pt x="1149428" y="1839162"/>
                    <a:pt x="1151248" y="1832486"/>
                  </a:cubicBezTo>
                  <a:cubicBezTo>
                    <a:pt x="1188874" y="1834307"/>
                    <a:pt x="1226500" y="1836127"/>
                    <a:pt x="1248347" y="1836734"/>
                  </a:cubicBezTo>
                  <a:cubicBezTo>
                    <a:pt x="1277477" y="1830059"/>
                    <a:pt x="1293256" y="1827024"/>
                    <a:pt x="1309034" y="1823383"/>
                  </a:cubicBezTo>
                  <a:cubicBezTo>
                    <a:pt x="1310248" y="1839162"/>
                    <a:pt x="1312069" y="1855547"/>
                    <a:pt x="1314496" y="1882856"/>
                  </a:cubicBezTo>
                  <a:cubicBezTo>
                    <a:pt x="1366687" y="1838555"/>
                    <a:pt x="1409168" y="1801536"/>
                    <a:pt x="1458931" y="1759662"/>
                  </a:cubicBezTo>
                  <a:cubicBezTo>
                    <a:pt x="1406133" y="1745704"/>
                    <a:pt x="1359404" y="1733567"/>
                    <a:pt x="1315103" y="1722036"/>
                  </a:cubicBezTo>
                  <a:cubicBezTo>
                    <a:pt x="1284153" y="1649819"/>
                    <a:pt x="1377611" y="1666811"/>
                    <a:pt x="1378824" y="1616441"/>
                  </a:cubicBezTo>
                  <a:cubicBezTo>
                    <a:pt x="1346053" y="1582456"/>
                    <a:pt x="1318744" y="1623723"/>
                    <a:pt x="1289008" y="1627971"/>
                  </a:cubicBezTo>
                  <a:cubicBezTo>
                    <a:pt x="1270802" y="1631006"/>
                    <a:pt x="1253202" y="1641323"/>
                    <a:pt x="1234996" y="1644964"/>
                  </a:cubicBezTo>
                  <a:cubicBezTo>
                    <a:pt x="1158531" y="1661349"/>
                    <a:pt x="1090562" y="1629792"/>
                    <a:pt x="1021985" y="1604304"/>
                  </a:cubicBezTo>
                  <a:cubicBezTo>
                    <a:pt x="1006814" y="1598842"/>
                    <a:pt x="996497" y="1581849"/>
                    <a:pt x="984966" y="1570926"/>
                  </a:cubicBezTo>
                  <a:cubicBezTo>
                    <a:pt x="886653" y="1621296"/>
                    <a:pt x="780451" y="1596414"/>
                    <a:pt x="683352" y="1586704"/>
                  </a:cubicBezTo>
                  <a:cubicBezTo>
                    <a:pt x="683352" y="1612800"/>
                    <a:pt x="683352" y="1632220"/>
                    <a:pt x="683352" y="1663170"/>
                  </a:cubicBezTo>
                  <a:cubicBezTo>
                    <a:pt x="683352" y="1663170"/>
                    <a:pt x="694276" y="1671059"/>
                    <a:pt x="699738" y="1681983"/>
                  </a:cubicBezTo>
                  <a:cubicBezTo>
                    <a:pt x="704593" y="1691693"/>
                    <a:pt x="707020" y="1706257"/>
                    <a:pt x="702772" y="1715361"/>
                  </a:cubicBezTo>
                  <a:cubicBezTo>
                    <a:pt x="696703" y="1726891"/>
                    <a:pt x="684566" y="1740242"/>
                    <a:pt x="673036" y="1742670"/>
                  </a:cubicBezTo>
                  <a:cubicBezTo>
                    <a:pt x="649974" y="1746918"/>
                    <a:pt x="625093" y="1746918"/>
                    <a:pt x="601425" y="1742670"/>
                  </a:cubicBezTo>
                  <a:cubicBezTo>
                    <a:pt x="592929" y="1741456"/>
                    <a:pt x="586860" y="1723857"/>
                    <a:pt x="580185" y="1713540"/>
                  </a:cubicBezTo>
                  <a:cubicBezTo>
                    <a:pt x="603852" y="1695941"/>
                    <a:pt x="628127" y="1678341"/>
                    <a:pt x="659078" y="1655281"/>
                  </a:cubicBezTo>
                  <a:cubicBezTo>
                    <a:pt x="590501" y="1631613"/>
                    <a:pt x="663932" y="1615834"/>
                    <a:pt x="654829" y="1595200"/>
                  </a:cubicBezTo>
                  <a:cubicBezTo>
                    <a:pt x="622665" y="1597021"/>
                    <a:pt x="588681" y="1607945"/>
                    <a:pt x="561372" y="1598235"/>
                  </a:cubicBezTo>
                  <a:cubicBezTo>
                    <a:pt x="523746" y="1584884"/>
                    <a:pt x="527994" y="1605517"/>
                    <a:pt x="523139" y="1624330"/>
                  </a:cubicBezTo>
                  <a:cubicBezTo>
                    <a:pt x="557124" y="1627364"/>
                    <a:pt x="588681" y="1629792"/>
                    <a:pt x="622059" y="1632220"/>
                  </a:cubicBezTo>
                  <a:cubicBezTo>
                    <a:pt x="605673" y="1666204"/>
                    <a:pt x="593536" y="1689872"/>
                    <a:pt x="582005" y="1714147"/>
                  </a:cubicBezTo>
                  <a:cubicBezTo>
                    <a:pt x="538311" y="1734173"/>
                    <a:pt x="512822" y="1702616"/>
                    <a:pt x="484299" y="1679555"/>
                  </a:cubicBezTo>
                  <a:cubicBezTo>
                    <a:pt x="494009" y="1664384"/>
                    <a:pt x="503719" y="1648605"/>
                    <a:pt x="519498" y="1623723"/>
                  </a:cubicBezTo>
                  <a:cubicBezTo>
                    <a:pt x="438177" y="1638288"/>
                    <a:pt x="365353" y="1668632"/>
                    <a:pt x="312555" y="1612800"/>
                  </a:cubicBezTo>
                  <a:cubicBezTo>
                    <a:pt x="262185" y="1612800"/>
                    <a:pt x="219704" y="1612800"/>
                    <a:pt x="169941" y="1612800"/>
                  </a:cubicBezTo>
                  <a:cubicBezTo>
                    <a:pt x="197250" y="1638288"/>
                    <a:pt x="216063" y="1655887"/>
                    <a:pt x="239124" y="1677735"/>
                  </a:cubicBezTo>
                  <a:cubicBezTo>
                    <a:pt x="183292" y="1708685"/>
                    <a:pt x="134743" y="1709292"/>
                    <a:pt x="84372" y="1691693"/>
                  </a:cubicBezTo>
                  <a:cubicBezTo>
                    <a:pt x="64346" y="1684410"/>
                    <a:pt x="42499" y="1682590"/>
                    <a:pt x="23686" y="1674093"/>
                  </a:cubicBezTo>
                  <a:cubicBezTo>
                    <a:pt x="13369" y="1669238"/>
                    <a:pt x="1231" y="1656494"/>
                    <a:pt x="18" y="1646784"/>
                  </a:cubicBezTo>
                  <a:cubicBezTo>
                    <a:pt x="-589" y="1639502"/>
                    <a:pt x="14583" y="1629792"/>
                    <a:pt x="23686" y="1621903"/>
                  </a:cubicBezTo>
                  <a:cubicBezTo>
                    <a:pt x="32182" y="1614620"/>
                    <a:pt x="43105" y="1610979"/>
                    <a:pt x="49781" y="1602483"/>
                  </a:cubicBezTo>
                  <a:cubicBezTo>
                    <a:pt x="81945" y="1563643"/>
                    <a:pt x="111682" y="1522983"/>
                    <a:pt x="145666" y="1485357"/>
                  </a:cubicBezTo>
                  <a:cubicBezTo>
                    <a:pt x="161445" y="1468365"/>
                    <a:pt x="171762" y="1449552"/>
                    <a:pt x="206960" y="1447124"/>
                  </a:cubicBezTo>
                  <a:cubicBezTo>
                    <a:pt x="261578" y="1443483"/>
                    <a:pt x="314983" y="1414960"/>
                    <a:pt x="367780" y="1393720"/>
                  </a:cubicBezTo>
                  <a:cubicBezTo>
                    <a:pt x="398731" y="1380976"/>
                    <a:pt x="452135" y="1414353"/>
                    <a:pt x="463059" y="1458048"/>
                  </a:cubicBezTo>
                  <a:cubicBezTo>
                    <a:pt x="464879" y="1465330"/>
                    <a:pt x="464273" y="1473220"/>
                    <a:pt x="464879" y="1490819"/>
                  </a:cubicBezTo>
                  <a:cubicBezTo>
                    <a:pt x="515250" y="1476861"/>
                    <a:pt x="561978" y="1468972"/>
                    <a:pt x="604459" y="1451372"/>
                  </a:cubicBezTo>
                  <a:cubicBezTo>
                    <a:pt x="665753" y="1425884"/>
                    <a:pt x="700345" y="1436808"/>
                    <a:pt x="730081" y="1499922"/>
                  </a:cubicBezTo>
                  <a:cubicBezTo>
                    <a:pt x="733116" y="1507204"/>
                    <a:pt x="739184" y="1513273"/>
                    <a:pt x="752535" y="1532086"/>
                  </a:cubicBezTo>
                  <a:cubicBezTo>
                    <a:pt x="788341" y="1470792"/>
                    <a:pt x="820505" y="1416174"/>
                    <a:pt x="853883" y="1359128"/>
                  </a:cubicBezTo>
                  <a:cubicBezTo>
                    <a:pt x="841138" y="1348205"/>
                    <a:pt x="829608" y="1337281"/>
                    <a:pt x="811402" y="1320896"/>
                  </a:cubicBezTo>
                  <a:cubicBezTo>
                    <a:pt x="796230" y="1343957"/>
                    <a:pt x="781058" y="1365804"/>
                    <a:pt x="767707" y="1388865"/>
                  </a:cubicBezTo>
                  <a:cubicBezTo>
                    <a:pt x="749501" y="1420422"/>
                    <a:pt x="685173" y="1413140"/>
                    <a:pt x="656043" y="1378548"/>
                  </a:cubicBezTo>
                  <a:cubicBezTo>
                    <a:pt x="640871" y="1360342"/>
                    <a:pt x="620845" y="1345777"/>
                    <a:pt x="602032" y="1329999"/>
                  </a:cubicBezTo>
                  <a:cubicBezTo>
                    <a:pt x="597177" y="1325751"/>
                    <a:pt x="589894" y="1320896"/>
                    <a:pt x="585040" y="1321503"/>
                  </a:cubicBezTo>
                  <a:cubicBezTo>
                    <a:pt x="506753" y="1334854"/>
                    <a:pt x="428467" y="1349419"/>
                    <a:pt x="350181" y="1363983"/>
                  </a:cubicBezTo>
                  <a:cubicBezTo>
                    <a:pt x="290101" y="1374907"/>
                    <a:pt x="231235" y="1392506"/>
                    <a:pt x="171155" y="1396147"/>
                  </a:cubicBezTo>
                  <a:cubicBezTo>
                    <a:pt x="131101" y="1398575"/>
                    <a:pt x="91048" y="1382189"/>
                    <a:pt x="69201" y="1337888"/>
                  </a:cubicBezTo>
                  <a:cubicBezTo>
                    <a:pt x="59491" y="1318468"/>
                    <a:pt x="26113" y="1309972"/>
                    <a:pt x="18224" y="1289945"/>
                  </a:cubicBezTo>
                  <a:cubicBezTo>
                    <a:pt x="6693" y="1259602"/>
                    <a:pt x="6693" y="1222583"/>
                    <a:pt x="1838" y="1195274"/>
                  </a:cubicBezTo>
                  <a:cubicBezTo>
                    <a:pt x="76483" y="1172820"/>
                    <a:pt x="140204" y="1154007"/>
                    <a:pt x="205139" y="1133980"/>
                  </a:cubicBezTo>
                  <a:cubicBezTo>
                    <a:pt x="220918" y="1022316"/>
                    <a:pt x="230021" y="1016247"/>
                    <a:pt x="346540" y="1040522"/>
                  </a:cubicBezTo>
                  <a:cubicBezTo>
                    <a:pt x="355036" y="1028385"/>
                    <a:pt x="362925" y="1015641"/>
                    <a:pt x="370815" y="1003503"/>
                  </a:cubicBezTo>
                  <a:cubicBezTo>
                    <a:pt x="318017" y="926431"/>
                    <a:pt x="236697" y="920362"/>
                    <a:pt x="153556" y="913686"/>
                  </a:cubicBezTo>
                  <a:cubicBezTo>
                    <a:pt x="86800" y="908225"/>
                    <a:pt x="15189" y="847538"/>
                    <a:pt x="17010" y="795954"/>
                  </a:cubicBezTo>
                  <a:cubicBezTo>
                    <a:pt x="18831" y="743763"/>
                    <a:pt x="26113" y="689145"/>
                    <a:pt x="45533" y="641809"/>
                  </a:cubicBezTo>
                  <a:cubicBezTo>
                    <a:pt x="58884" y="609645"/>
                    <a:pt x="92869" y="572019"/>
                    <a:pt x="124426" y="564130"/>
                  </a:cubicBezTo>
                  <a:cubicBezTo>
                    <a:pt x="181472" y="549565"/>
                    <a:pt x="222739" y="496767"/>
                    <a:pt x="286460" y="502836"/>
                  </a:cubicBezTo>
                  <a:cubicBezTo>
                    <a:pt x="295563" y="503443"/>
                    <a:pt x="305880" y="493126"/>
                    <a:pt x="330154" y="480382"/>
                  </a:cubicBezTo>
                  <a:cubicBezTo>
                    <a:pt x="302238" y="538641"/>
                    <a:pt x="372635" y="580515"/>
                    <a:pt x="325906" y="629672"/>
                  </a:cubicBezTo>
                  <a:cubicBezTo>
                    <a:pt x="336223" y="635740"/>
                    <a:pt x="347754" y="647878"/>
                    <a:pt x="357464" y="646664"/>
                  </a:cubicBezTo>
                  <a:cubicBezTo>
                    <a:pt x="390841" y="643023"/>
                    <a:pt x="423005" y="630885"/>
                    <a:pt x="455776" y="629065"/>
                  </a:cubicBezTo>
                  <a:cubicBezTo>
                    <a:pt x="494616" y="626637"/>
                    <a:pt x="533456" y="632706"/>
                    <a:pt x="572902" y="631492"/>
                  </a:cubicBezTo>
                  <a:cubicBezTo>
                    <a:pt x="585646" y="631492"/>
                    <a:pt x="605066" y="624817"/>
                    <a:pt x="608707" y="615714"/>
                  </a:cubicBezTo>
                  <a:cubicBezTo>
                    <a:pt x="632982" y="562916"/>
                    <a:pt x="655436" y="584763"/>
                    <a:pt x="679711" y="614500"/>
                  </a:cubicBezTo>
                  <a:cubicBezTo>
                    <a:pt x="684566" y="620569"/>
                    <a:pt x="690028" y="626637"/>
                    <a:pt x="696097" y="633313"/>
                  </a:cubicBezTo>
                  <a:cubicBezTo>
                    <a:pt x="753142" y="600542"/>
                    <a:pt x="833856" y="619355"/>
                    <a:pt x="871482" y="535607"/>
                  </a:cubicBezTo>
                  <a:cubicBezTo>
                    <a:pt x="858131" y="519222"/>
                    <a:pt x="839925" y="494947"/>
                    <a:pt x="819898" y="473099"/>
                  </a:cubicBezTo>
                  <a:cubicBezTo>
                    <a:pt x="791982" y="442756"/>
                    <a:pt x="794409" y="418481"/>
                    <a:pt x="832035" y="399668"/>
                  </a:cubicBezTo>
                  <a:cubicBezTo>
                    <a:pt x="852062" y="389352"/>
                    <a:pt x="874516" y="382069"/>
                    <a:pt x="895150" y="374180"/>
                  </a:cubicBezTo>
                  <a:cubicBezTo>
                    <a:pt x="878157" y="349298"/>
                    <a:pt x="800478" y="335340"/>
                    <a:pt x="771955" y="353546"/>
                  </a:cubicBezTo>
                  <a:cubicBezTo>
                    <a:pt x="765280" y="357794"/>
                    <a:pt x="756177" y="368718"/>
                    <a:pt x="753142" y="367504"/>
                  </a:cubicBezTo>
                  <a:cubicBezTo>
                    <a:pt x="670001" y="320169"/>
                    <a:pt x="580791" y="394207"/>
                    <a:pt x="497650" y="354153"/>
                  </a:cubicBezTo>
                  <a:cubicBezTo>
                    <a:pt x="481265" y="346264"/>
                    <a:pt x="464879" y="338981"/>
                    <a:pt x="442425" y="328058"/>
                  </a:cubicBezTo>
                  <a:cubicBezTo>
                    <a:pt x="415116" y="346264"/>
                    <a:pt x="385986" y="335340"/>
                    <a:pt x="373849" y="291039"/>
                  </a:cubicBezTo>
                  <a:cubicBezTo>
                    <a:pt x="356857" y="229745"/>
                    <a:pt x="379311" y="195760"/>
                    <a:pt x="432715" y="156921"/>
                  </a:cubicBezTo>
                  <a:cubicBezTo>
                    <a:pt x="497043" y="110192"/>
                    <a:pt x="561372" y="125970"/>
                    <a:pt x="631768" y="136287"/>
                  </a:cubicBezTo>
                  <a:cubicBezTo>
                    <a:pt x="642692" y="81062"/>
                    <a:pt x="666967" y="86524"/>
                    <a:pt x="716730" y="108978"/>
                  </a:cubicBezTo>
                  <a:cubicBezTo>
                    <a:pt x="755570" y="126577"/>
                    <a:pt x="808974" y="112619"/>
                    <a:pt x="848421" y="112619"/>
                  </a:cubicBezTo>
                  <a:cubicBezTo>
                    <a:pt x="862379" y="90165"/>
                    <a:pt x="872089" y="74993"/>
                    <a:pt x="881192" y="60429"/>
                  </a:cubicBezTo>
                  <a:cubicBezTo>
                    <a:pt x="887867" y="68925"/>
                    <a:pt x="893936" y="78028"/>
                    <a:pt x="899398" y="85310"/>
                  </a:cubicBezTo>
                  <a:cubicBezTo>
                    <a:pt x="951588" y="33726"/>
                    <a:pt x="1011669" y="3990"/>
                    <a:pt x="1088741" y="348"/>
                  </a:cubicBezTo>
                  <a:cubicBezTo>
                    <a:pt x="1200405" y="-5113"/>
                    <a:pt x="1290828" y="54967"/>
                    <a:pt x="1389748" y="86524"/>
                  </a:cubicBezTo>
                  <a:cubicBezTo>
                    <a:pt x="1420698" y="96234"/>
                    <a:pt x="1467427" y="89558"/>
                    <a:pt x="1474103" y="140535"/>
                  </a:cubicBezTo>
                  <a:cubicBezTo>
                    <a:pt x="1483813" y="138715"/>
                    <a:pt x="1495950" y="139322"/>
                    <a:pt x="1502019" y="133860"/>
                  </a:cubicBezTo>
                  <a:cubicBezTo>
                    <a:pt x="1511122" y="125364"/>
                    <a:pt x="1515370" y="112012"/>
                    <a:pt x="1532969" y="100482"/>
                  </a:cubicBezTo>
                  <a:cubicBezTo>
                    <a:pt x="1534183" y="112012"/>
                    <a:pt x="1539038" y="125364"/>
                    <a:pt x="1534790" y="133860"/>
                  </a:cubicBezTo>
                  <a:cubicBezTo>
                    <a:pt x="1519618" y="166024"/>
                    <a:pt x="1538431" y="207291"/>
                    <a:pt x="1571809" y="208505"/>
                  </a:cubicBezTo>
                  <a:cubicBezTo>
                    <a:pt x="1579091" y="208505"/>
                    <a:pt x="1593049" y="199402"/>
                    <a:pt x="1593049" y="194547"/>
                  </a:cubicBezTo>
                  <a:cubicBezTo>
                    <a:pt x="1593656" y="181802"/>
                    <a:pt x="1587587" y="168451"/>
                    <a:pt x="1583339" y="150245"/>
                  </a:cubicBezTo>
                  <a:cubicBezTo>
                    <a:pt x="1588801" y="145390"/>
                    <a:pt x="1597904" y="137501"/>
                    <a:pt x="1607614" y="128398"/>
                  </a:cubicBezTo>
                  <a:cubicBezTo>
                    <a:pt x="1593049" y="123543"/>
                    <a:pt x="1580912" y="119295"/>
                    <a:pt x="1568774" y="115047"/>
                  </a:cubicBezTo>
                  <a:cubicBezTo>
                    <a:pt x="1568774" y="110192"/>
                    <a:pt x="1568774" y="105944"/>
                    <a:pt x="1568774" y="101089"/>
                  </a:cubicBezTo>
                  <a:cubicBezTo>
                    <a:pt x="1691362" y="84703"/>
                    <a:pt x="1813949" y="68318"/>
                    <a:pt x="1936537" y="51932"/>
                  </a:cubicBezTo>
                  <a:cubicBezTo>
                    <a:pt x="1937751" y="56180"/>
                    <a:pt x="1938964" y="61035"/>
                    <a:pt x="1940178" y="65283"/>
                  </a:cubicBezTo>
                  <a:cubicBezTo>
                    <a:pt x="1918331" y="78635"/>
                    <a:pt x="1896484" y="91379"/>
                    <a:pt x="1874636" y="104730"/>
                  </a:cubicBezTo>
                  <a:cubicBezTo>
                    <a:pt x="1875243" y="110799"/>
                    <a:pt x="1875850" y="116260"/>
                    <a:pt x="1876457" y="122329"/>
                  </a:cubicBezTo>
                  <a:cubicBezTo>
                    <a:pt x="1900125" y="122329"/>
                    <a:pt x="1923793" y="122329"/>
                    <a:pt x="1947461" y="122329"/>
                  </a:cubicBezTo>
                  <a:cubicBezTo>
                    <a:pt x="1957777" y="122329"/>
                    <a:pt x="1968701" y="125364"/>
                    <a:pt x="1979018" y="122936"/>
                  </a:cubicBezTo>
                  <a:cubicBezTo>
                    <a:pt x="1991762" y="120509"/>
                    <a:pt x="2003899" y="114440"/>
                    <a:pt x="2015430" y="108978"/>
                  </a:cubicBezTo>
                  <a:cubicBezTo>
                    <a:pt x="2024533" y="104730"/>
                    <a:pt x="2033029" y="98661"/>
                    <a:pt x="2042132" y="95020"/>
                  </a:cubicBezTo>
                  <a:cubicBezTo>
                    <a:pt x="2060338" y="88345"/>
                    <a:pt x="2079151" y="81669"/>
                    <a:pt x="2097964" y="78028"/>
                  </a:cubicBezTo>
                  <a:cubicBezTo>
                    <a:pt x="2113136" y="74993"/>
                    <a:pt x="2128915" y="73173"/>
                    <a:pt x="2143479" y="76207"/>
                  </a:cubicBezTo>
                  <a:cubicBezTo>
                    <a:pt x="2159865" y="79241"/>
                    <a:pt x="2175037" y="88345"/>
                    <a:pt x="2199311" y="86524"/>
                  </a:cubicBezTo>
                  <a:cubicBezTo>
                    <a:pt x="2184746" y="82883"/>
                    <a:pt x="2170789" y="79241"/>
                    <a:pt x="2156224" y="75600"/>
                  </a:cubicBezTo>
                  <a:cubicBezTo>
                    <a:pt x="2160472" y="67711"/>
                    <a:pt x="2164720" y="60429"/>
                    <a:pt x="2168968" y="52539"/>
                  </a:cubicBezTo>
                  <a:cubicBezTo>
                    <a:pt x="2213269" y="52539"/>
                    <a:pt x="2258178" y="52539"/>
                    <a:pt x="2302479" y="52539"/>
                  </a:cubicBezTo>
                  <a:cubicBezTo>
                    <a:pt x="2303086" y="56180"/>
                    <a:pt x="2303086" y="59822"/>
                    <a:pt x="2303693" y="63463"/>
                  </a:cubicBezTo>
                  <a:cubicBezTo>
                    <a:pt x="2276384" y="65890"/>
                    <a:pt x="2248468" y="68925"/>
                    <a:pt x="2221159" y="71352"/>
                  </a:cubicBezTo>
                  <a:cubicBezTo>
                    <a:pt x="2221766" y="75600"/>
                    <a:pt x="2222979" y="80455"/>
                    <a:pt x="2223586" y="84703"/>
                  </a:cubicBezTo>
                  <a:cubicBezTo>
                    <a:pt x="2295804" y="102909"/>
                    <a:pt x="2353456" y="51932"/>
                    <a:pt x="2417177" y="27051"/>
                  </a:cubicBezTo>
                  <a:cubicBezTo>
                    <a:pt x="2420819" y="31906"/>
                    <a:pt x="2425067" y="37368"/>
                    <a:pt x="2428708" y="42222"/>
                  </a:cubicBezTo>
                  <a:cubicBezTo>
                    <a:pt x="2401399" y="69532"/>
                    <a:pt x="2378945" y="104730"/>
                    <a:pt x="2346781" y="121115"/>
                  </a:cubicBezTo>
                  <a:cubicBezTo>
                    <a:pt x="2300052" y="144783"/>
                    <a:pt x="2245433" y="151459"/>
                    <a:pt x="2196884" y="172092"/>
                  </a:cubicBezTo>
                  <a:cubicBezTo>
                    <a:pt x="2168361" y="184230"/>
                    <a:pt x="2147121" y="214573"/>
                    <a:pt x="2118598" y="227318"/>
                  </a:cubicBezTo>
                  <a:cubicBezTo>
                    <a:pt x="2079758" y="244310"/>
                    <a:pt x="2063979" y="272226"/>
                    <a:pt x="2055483" y="309852"/>
                  </a:cubicBezTo>
                  <a:cubicBezTo>
                    <a:pt x="2046987" y="349298"/>
                    <a:pt x="2069441" y="360829"/>
                    <a:pt x="2099178" y="352333"/>
                  </a:cubicBezTo>
                  <a:cubicBezTo>
                    <a:pt x="2150762" y="338375"/>
                    <a:pt x="2199311" y="335947"/>
                    <a:pt x="2248468" y="359008"/>
                  </a:cubicBezTo>
                  <a:cubicBezTo>
                    <a:pt x="2258785" y="363863"/>
                    <a:pt x="2280632" y="366291"/>
                    <a:pt x="2284880" y="360829"/>
                  </a:cubicBezTo>
                  <a:cubicBezTo>
                    <a:pt x="2312796" y="323203"/>
                    <a:pt x="2338284" y="346871"/>
                    <a:pt x="2368628" y="356581"/>
                  </a:cubicBezTo>
                  <a:cubicBezTo>
                    <a:pt x="2419605" y="372966"/>
                    <a:pt x="2473009" y="385710"/>
                    <a:pt x="2521559" y="343836"/>
                  </a:cubicBezTo>
                  <a:cubicBezTo>
                    <a:pt x="2530662" y="335947"/>
                    <a:pt x="2545834" y="334126"/>
                    <a:pt x="2559792" y="328665"/>
                  </a:cubicBezTo>
                  <a:cubicBezTo>
                    <a:pt x="2563433" y="352333"/>
                    <a:pt x="2566467" y="374180"/>
                    <a:pt x="2570108" y="397241"/>
                  </a:cubicBezTo>
                  <a:cubicBezTo>
                    <a:pt x="2541586" y="402703"/>
                    <a:pt x="2514276" y="407558"/>
                    <a:pt x="2485147" y="412413"/>
                  </a:cubicBezTo>
                  <a:cubicBezTo>
                    <a:pt x="2492429" y="434260"/>
                    <a:pt x="2499105" y="454287"/>
                    <a:pt x="2509421" y="484023"/>
                  </a:cubicBezTo>
                  <a:cubicBezTo>
                    <a:pt x="2469368" y="471886"/>
                    <a:pt x="2436597" y="462176"/>
                    <a:pt x="2400792" y="451859"/>
                  </a:cubicBezTo>
                  <a:cubicBezTo>
                    <a:pt x="2407468" y="435474"/>
                    <a:pt x="2411715" y="424550"/>
                    <a:pt x="2418998" y="407558"/>
                  </a:cubicBezTo>
                  <a:cubicBezTo>
                    <a:pt x="2389868" y="420302"/>
                    <a:pt x="2368021" y="436687"/>
                    <a:pt x="2346781" y="436080"/>
                  </a:cubicBezTo>
                  <a:cubicBezTo>
                    <a:pt x="2325540" y="436080"/>
                    <a:pt x="2304907" y="418481"/>
                    <a:pt x="2277598" y="417268"/>
                  </a:cubicBezTo>
                  <a:cubicBezTo>
                    <a:pt x="2284273" y="429405"/>
                    <a:pt x="2290949" y="441542"/>
                    <a:pt x="2300052" y="456714"/>
                  </a:cubicBezTo>
                  <a:cubicBezTo>
                    <a:pt x="2253323" y="468851"/>
                    <a:pt x="2225407" y="498588"/>
                    <a:pt x="2235723" y="547744"/>
                  </a:cubicBezTo>
                  <a:cubicBezTo>
                    <a:pt x="2239365" y="564130"/>
                    <a:pt x="2256964" y="581729"/>
                    <a:pt x="2272136" y="590225"/>
                  </a:cubicBezTo>
                  <a:cubicBezTo>
                    <a:pt x="2287307" y="598721"/>
                    <a:pt x="2308548" y="596294"/>
                    <a:pt x="2336464" y="599935"/>
                  </a:cubicBezTo>
                  <a:cubicBezTo>
                    <a:pt x="2380158" y="656981"/>
                    <a:pt x="2449341" y="627851"/>
                    <a:pt x="2529448" y="627244"/>
                  </a:cubicBezTo>
                  <a:cubicBezTo>
                    <a:pt x="2504567" y="608431"/>
                    <a:pt x="2486360" y="601149"/>
                    <a:pt x="2478471" y="587191"/>
                  </a:cubicBezTo>
                  <a:cubicBezTo>
                    <a:pt x="2468761" y="572019"/>
                    <a:pt x="2468154" y="551992"/>
                    <a:pt x="2463299" y="533786"/>
                  </a:cubicBezTo>
                  <a:cubicBezTo>
                    <a:pt x="2479685" y="531359"/>
                    <a:pt x="2497284" y="523470"/>
                    <a:pt x="2511242" y="527718"/>
                  </a:cubicBezTo>
                  <a:cubicBezTo>
                    <a:pt x="2567681" y="544103"/>
                    <a:pt x="2613196" y="576267"/>
                    <a:pt x="2653856" y="620569"/>
                  </a:cubicBezTo>
                  <a:cubicBezTo>
                    <a:pt x="2676310" y="644843"/>
                    <a:pt x="2720612" y="649698"/>
                    <a:pt x="2756417" y="659408"/>
                  </a:cubicBezTo>
                  <a:cubicBezTo>
                    <a:pt x="2782513" y="666691"/>
                    <a:pt x="2815283" y="659408"/>
                    <a:pt x="2837131" y="672153"/>
                  </a:cubicBezTo>
                  <a:cubicBezTo>
                    <a:pt x="2863226" y="686717"/>
                    <a:pt x="2880825" y="686717"/>
                    <a:pt x="2895390" y="664263"/>
                  </a:cubicBezTo>
                  <a:cubicBezTo>
                    <a:pt x="2897211" y="661229"/>
                    <a:pt x="2869902" y="639989"/>
                    <a:pt x="2856551" y="627851"/>
                  </a:cubicBezTo>
                  <a:cubicBezTo>
                    <a:pt x="2854123" y="625424"/>
                    <a:pt x="2851089" y="624210"/>
                    <a:pt x="2846234" y="619962"/>
                  </a:cubicBezTo>
                  <a:cubicBezTo>
                    <a:pt x="2846234" y="615714"/>
                    <a:pt x="2845627" y="609645"/>
                    <a:pt x="2846234" y="603576"/>
                  </a:cubicBezTo>
                  <a:cubicBezTo>
                    <a:pt x="2853516" y="542283"/>
                    <a:pt x="2852909" y="543496"/>
                    <a:pt x="2911776" y="572019"/>
                  </a:cubicBezTo>
                  <a:cubicBezTo>
                    <a:pt x="2926341" y="579302"/>
                    <a:pt x="2946974" y="581122"/>
                    <a:pt x="2963360" y="578088"/>
                  </a:cubicBezTo>
                  <a:cubicBezTo>
                    <a:pt x="3015550" y="569592"/>
                    <a:pt x="3039825" y="598115"/>
                    <a:pt x="3054390" y="641202"/>
                  </a:cubicBezTo>
                  <a:cubicBezTo>
                    <a:pt x="3000378" y="638168"/>
                    <a:pt x="2988848" y="650305"/>
                    <a:pt x="3001592" y="697034"/>
                  </a:cubicBezTo>
                  <a:cubicBezTo>
                    <a:pt x="3025867" y="691572"/>
                    <a:pt x="3049535" y="685504"/>
                    <a:pt x="3073810" y="680042"/>
                  </a:cubicBezTo>
                  <a:cubicBezTo>
                    <a:pt x="3068348" y="668511"/>
                    <a:pt x="3061672" y="655767"/>
                    <a:pt x="3054997" y="643023"/>
                  </a:cubicBezTo>
                  <a:close/>
                  <a:moveTo>
                    <a:pt x="5208168" y="1260209"/>
                  </a:moveTo>
                  <a:cubicBezTo>
                    <a:pt x="5234264" y="1262636"/>
                    <a:pt x="5253077" y="1264457"/>
                    <a:pt x="5277352" y="1266884"/>
                  </a:cubicBezTo>
                  <a:cubicBezTo>
                    <a:pt x="5305267" y="1217728"/>
                    <a:pt x="5336218" y="1245644"/>
                    <a:pt x="5369596" y="1282056"/>
                  </a:cubicBezTo>
                  <a:cubicBezTo>
                    <a:pt x="5331970" y="1200129"/>
                    <a:pt x="5423607" y="1245037"/>
                    <a:pt x="5435744" y="1198308"/>
                  </a:cubicBezTo>
                  <a:cubicBezTo>
                    <a:pt x="5407222" y="1182530"/>
                    <a:pt x="5376271" y="1166751"/>
                    <a:pt x="5347141" y="1147331"/>
                  </a:cubicBezTo>
                  <a:cubicBezTo>
                    <a:pt x="5336825" y="1140049"/>
                    <a:pt x="5331363" y="1124877"/>
                    <a:pt x="5324081" y="1113346"/>
                  </a:cubicBezTo>
                  <a:cubicBezTo>
                    <a:pt x="5336218" y="1110312"/>
                    <a:pt x="5348355" y="1107278"/>
                    <a:pt x="5360493" y="1104850"/>
                  </a:cubicBezTo>
                  <a:cubicBezTo>
                    <a:pt x="5365348" y="1104243"/>
                    <a:pt x="5371416" y="1106064"/>
                    <a:pt x="5377485" y="1106671"/>
                  </a:cubicBezTo>
                  <a:cubicBezTo>
                    <a:pt x="5378699" y="1047804"/>
                    <a:pt x="5374451" y="991366"/>
                    <a:pt x="5429676" y="959202"/>
                  </a:cubicBezTo>
                  <a:cubicBezTo>
                    <a:pt x="5515244" y="1012606"/>
                    <a:pt x="5578966" y="924610"/>
                    <a:pt x="5657251" y="927644"/>
                  </a:cubicBezTo>
                  <a:cubicBezTo>
                    <a:pt x="5642687" y="913686"/>
                    <a:pt x="5627515" y="909438"/>
                    <a:pt x="5611736" y="905797"/>
                  </a:cubicBezTo>
                  <a:cubicBezTo>
                    <a:pt x="5598385" y="902763"/>
                    <a:pt x="5583820" y="902763"/>
                    <a:pt x="5570469" y="898515"/>
                  </a:cubicBezTo>
                  <a:cubicBezTo>
                    <a:pt x="5540126" y="888198"/>
                    <a:pt x="5509782" y="876667"/>
                    <a:pt x="5480046" y="863316"/>
                  </a:cubicBezTo>
                  <a:cubicBezTo>
                    <a:pt x="5436351" y="842683"/>
                    <a:pt x="5426034" y="882129"/>
                    <a:pt x="5404794" y="902763"/>
                  </a:cubicBezTo>
                  <a:cubicBezTo>
                    <a:pt x="5401760" y="905797"/>
                    <a:pt x="5396298" y="907618"/>
                    <a:pt x="5391443" y="908225"/>
                  </a:cubicBezTo>
                  <a:cubicBezTo>
                    <a:pt x="5331970" y="920362"/>
                    <a:pt x="5273710" y="947671"/>
                    <a:pt x="5213630" y="902156"/>
                  </a:cubicBezTo>
                  <a:cubicBezTo>
                    <a:pt x="5196638" y="889412"/>
                    <a:pt x="5166295" y="893053"/>
                    <a:pt x="5142020" y="893053"/>
                  </a:cubicBezTo>
                  <a:cubicBezTo>
                    <a:pt x="5121386" y="892446"/>
                    <a:pt x="5100146" y="896694"/>
                    <a:pt x="5083760" y="898515"/>
                  </a:cubicBezTo>
                  <a:cubicBezTo>
                    <a:pt x="5088008" y="927644"/>
                    <a:pt x="5092863" y="959202"/>
                    <a:pt x="5097111" y="985904"/>
                  </a:cubicBezTo>
                  <a:cubicBezTo>
                    <a:pt x="5111676" y="987118"/>
                    <a:pt x="5137165" y="988938"/>
                    <a:pt x="5173577" y="991973"/>
                  </a:cubicBezTo>
                  <a:cubicBezTo>
                    <a:pt x="5185714" y="981049"/>
                    <a:pt x="5208168" y="961022"/>
                    <a:pt x="5231836" y="939175"/>
                  </a:cubicBezTo>
                  <a:cubicBezTo>
                    <a:pt x="5234264" y="950099"/>
                    <a:pt x="5237298" y="965877"/>
                    <a:pt x="5240333" y="978015"/>
                  </a:cubicBezTo>
                  <a:cubicBezTo>
                    <a:pt x="5255504" y="982263"/>
                    <a:pt x="5273103" y="986511"/>
                    <a:pt x="5290096" y="991366"/>
                  </a:cubicBezTo>
                  <a:cubicBezTo>
                    <a:pt x="5289489" y="995007"/>
                    <a:pt x="5288882" y="998041"/>
                    <a:pt x="5288275" y="1001683"/>
                  </a:cubicBezTo>
                  <a:cubicBezTo>
                    <a:pt x="5259145" y="1010179"/>
                    <a:pt x="5230016" y="1019282"/>
                    <a:pt x="5197852" y="1028992"/>
                  </a:cubicBezTo>
                  <a:cubicBezTo>
                    <a:pt x="5206348" y="1034453"/>
                    <a:pt x="5212416" y="1039915"/>
                    <a:pt x="5219092" y="1042950"/>
                  </a:cubicBezTo>
                  <a:cubicBezTo>
                    <a:pt x="5267035" y="1062369"/>
                    <a:pt x="5288275" y="1095140"/>
                    <a:pt x="5276138" y="1142476"/>
                  </a:cubicBezTo>
                  <a:cubicBezTo>
                    <a:pt x="5265214" y="1184957"/>
                    <a:pt x="5230623" y="1180102"/>
                    <a:pt x="5195424" y="1177068"/>
                  </a:cubicBezTo>
                  <a:cubicBezTo>
                    <a:pt x="5183287" y="1175854"/>
                    <a:pt x="5166901" y="1191633"/>
                    <a:pt x="5157192" y="1203770"/>
                  </a:cubicBezTo>
                  <a:cubicBezTo>
                    <a:pt x="5149909" y="1212873"/>
                    <a:pt x="5149909" y="1227438"/>
                    <a:pt x="5146268" y="1240789"/>
                  </a:cubicBezTo>
                  <a:cubicBezTo>
                    <a:pt x="5125634" y="1229865"/>
                    <a:pt x="5109856" y="1220762"/>
                    <a:pt x="5093470" y="1212266"/>
                  </a:cubicBezTo>
                  <a:cubicBezTo>
                    <a:pt x="5114104" y="1244430"/>
                    <a:pt x="5074657" y="1329392"/>
                    <a:pt x="5161440" y="1295407"/>
                  </a:cubicBezTo>
                  <a:cubicBezTo>
                    <a:pt x="5151730" y="1243216"/>
                    <a:pt x="5159619" y="1230472"/>
                    <a:pt x="5210596" y="1212266"/>
                  </a:cubicBezTo>
                  <a:cubicBezTo>
                    <a:pt x="5209989" y="1229865"/>
                    <a:pt x="5208775" y="1248071"/>
                    <a:pt x="5208168" y="1260209"/>
                  </a:cubicBezTo>
                  <a:close/>
                  <a:moveTo>
                    <a:pt x="10013358" y="1062369"/>
                  </a:moveTo>
                  <a:cubicBezTo>
                    <a:pt x="10044308" y="1066618"/>
                    <a:pt x="10068583" y="1072079"/>
                    <a:pt x="10093464" y="1072686"/>
                  </a:cubicBezTo>
                  <a:cubicBezTo>
                    <a:pt x="10106816" y="1072686"/>
                    <a:pt x="10119560" y="1063583"/>
                    <a:pt x="10132911" y="1058728"/>
                  </a:cubicBezTo>
                  <a:cubicBezTo>
                    <a:pt x="10121987" y="1050232"/>
                    <a:pt x="10111670" y="1039308"/>
                    <a:pt x="10098926" y="1034453"/>
                  </a:cubicBezTo>
                  <a:cubicBezTo>
                    <a:pt x="10087396" y="1030205"/>
                    <a:pt x="10068583" y="1027778"/>
                    <a:pt x="10060693" y="1033847"/>
                  </a:cubicBezTo>
                  <a:cubicBezTo>
                    <a:pt x="10028530" y="1058728"/>
                    <a:pt x="9998186" y="1043556"/>
                    <a:pt x="9966022" y="1036881"/>
                  </a:cubicBezTo>
                  <a:cubicBezTo>
                    <a:pt x="9905942" y="1024744"/>
                    <a:pt x="9845862" y="1011392"/>
                    <a:pt x="9785175" y="1001683"/>
                  </a:cubicBezTo>
                  <a:cubicBezTo>
                    <a:pt x="9756045" y="997434"/>
                    <a:pt x="9725095" y="1001076"/>
                    <a:pt x="9695358" y="1000469"/>
                  </a:cubicBezTo>
                  <a:cubicBezTo>
                    <a:pt x="9675939" y="999862"/>
                    <a:pt x="9655912" y="1000469"/>
                    <a:pt x="9636492" y="997434"/>
                  </a:cubicBezTo>
                  <a:cubicBezTo>
                    <a:pt x="9583694" y="987724"/>
                    <a:pt x="9531504" y="975587"/>
                    <a:pt x="9478706" y="964663"/>
                  </a:cubicBezTo>
                  <a:cubicBezTo>
                    <a:pt x="9501767" y="1044163"/>
                    <a:pt x="9501767" y="1046591"/>
                    <a:pt x="9586729" y="1050232"/>
                  </a:cubicBezTo>
                  <a:cubicBezTo>
                    <a:pt x="9623141" y="1051446"/>
                    <a:pt x="9643168" y="1062976"/>
                    <a:pt x="9657125" y="1095747"/>
                  </a:cubicBezTo>
                  <a:cubicBezTo>
                    <a:pt x="9672297" y="1132159"/>
                    <a:pt x="9693537" y="1126091"/>
                    <a:pt x="9717205" y="1100602"/>
                  </a:cubicBezTo>
                  <a:cubicBezTo>
                    <a:pt x="9729343" y="1087251"/>
                    <a:pt x="9745729" y="1078148"/>
                    <a:pt x="9760293" y="1067224"/>
                  </a:cubicBezTo>
                  <a:cubicBezTo>
                    <a:pt x="9764541" y="1072079"/>
                    <a:pt x="9768183" y="1076934"/>
                    <a:pt x="9772430" y="1081789"/>
                  </a:cubicBezTo>
                  <a:cubicBezTo>
                    <a:pt x="9753618" y="1102423"/>
                    <a:pt x="9735411" y="1123663"/>
                    <a:pt x="9716599" y="1144297"/>
                  </a:cubicBezTo>
                  <a:cubicBezTo>
                    <a:pt x="9717205" y="1149759"/>
                    <a:pt x="9717812" y="1155220"/>
                    <a:pt x="9718420" y="1160682"/>
                  </a:cubicBezTo>
                  <a:cubicBezTo>
                    <a:pt x="9740873" y="1160682"/>
                    <a:pt x="9763327" y="1161289"/>
                    <a:pt x="9785175" y="1160682"/>
                  </a:cubicBezTo>
                  <a:cubicBezTo>
                    <a:pt x="9806416" y="1160075"/>
                    <a:pt x="9827656" y="1160682"/>
                    <a:pt x="9848289" y="1156434"/>
                  </a:cubicBezTo>
                  <a:cubicBezTo>
                    <a:pt x="9864068" y="1153400"/>
                    <a:pt x="9879847" y="1144904"/>
                    <a:pt x="9893804" y="1136407"/>
                  </a:cubicBezTo>
                  <a:cubicBezTo>
                    <a:pt x="9912618" y="1125484"/>
                    <a:pt x="9933251" y="1099995"/>
                    <a:pt x="9947209" y="1103637"/>
                  </a:cubicBezTo>
                  <a:cubicBezTo>
                    <a:pt x="9987262" y="1112740"/>
                    <a:pt x="10002434" y="1093927"/>
                    <a:pt x="10013358" y="1062369"/>
                  </a:cubicBezTo>
                  <a:close/>
                  <a:moveTo>
                    <a:pt x="9836152" y="1922910"/>
                  </a:moveTo>
                  <a:cubicBezTo>
                    <a:pt x="9921721" y="1939902"/>
                    <a:pt x="9853144" y="1851299"/>
                    <a:pt x="9903515" y="1843410"/>
                  </a:cubicBezTo>
                  <a:cubicBezTo>
                    <a:pt x="9811877" y="1820349"/>
                    <a:pt x="9725702" y="1795467"/>
                    <a:pt x="9638919" y="1777261"/>
                  </a:cubicBezTo>
                  <a:cubicBezTo>
                    <a:pt x="9562454" y="1761483"/>
                    <a:pt x="9561240" y="1765124"/>
                    <a:pt x="9581267" y="1844624"/>
                  </a:cubicBezTo>
                  <a:cubicBezTo>
                    <a:pt x="9583087" y="1852513"/>
                    <a:pt x="9584301" y="1859795"/>
                    <a:pt x="9584301" y="1861009"/>
                  </a:cubicBezTo>
                  <a:cubicBezTo>
                    <a:pt x="9551531" y="1884070"/>
                    <a:pt x="9522401" y="1904097"/>
                    <a:pt x="9493878" y="1924123"/>
                  </a:cubicBezTo>
                  <a:cubicBezTo>
                    <a:pt x="9493878" y="1930192"/>
                    <a:pt x="9494485" y="1936868"/>
                    <a:pt x="9494485" y="1942936"/>
                  </a:cubicBezTo>
                  <a:cubicBezTo>
                    <a:pt x="9510870" y="1946578"/>
                    <a:pt x="9526648" y="1951433"/>
                    <a:pt x="9543034" y="1953253"/>
                  </a:cubicBezTo>
                  <a:cubicBezTo>
                    <a:pt x="9565488" y="1955681"/>
                    <a:pt x="9590977" y="1949612"/>
                    <a:pt x="9610397" y="1958715"/>
                  </a:cubicBezTo>
                  <a:cubicBezTo>
                    <a:pt x="9671083" y="1987238"/>
                    <a:pt x="9686255" y="1984204"/>
                    <a:pt x="9717205" y="1926551"/>
                  </a:cubicBezTo>
                  <a:cubicBezTo>
                    <a:pt x="9722667" y="1915627"/>
                    <a:pt x="9726308" y="1903490"/>
                    <a:pt x="9731770" y="1888925"/>
                  </a:cubicBezTo>
                  <a:cubicBezTo>
                    <a:pt x="9749976" y="1893173"/>
                    <a:pt x="9765148" y="1896814"/>
                    <a:pt x="9780927" y="1900456"/>
                  </a:cubicBezTo>
                  <a:cubicBezTo>
                    <a:pt x="9776072" y="1930192"/>
                    <a:pt x="9771824" y="1955074"/>
                    <a:pt x="9765755" y="1989058"/>
                  </a:cubicBezTo>
                  <a:cubicBezTo>
                    <a:pt x="9800954" y="1981169"/>
                    <a:pt x="9827049" y="1975101"/>
                    <a:pt x="9857392" y="1968425"/>
                  </a:cubicBezTo>
                  <a:cubicBezTo>
                    <a:pt x="9848896" y="1950219"/>
                    <a:pt x="9843434" y="1938688"/>
                    <a:pt x="9836152" y="1922910"/>
                  </a:cubicBezTo>
                  <a:close/>
                  <a:moveTo>
                    <a:pt x="10537085" y="1820349"/>
                  </a:moveTo>
                  <a:cubicBezTo>
                    <a:pt x="10558326" y="1823383"/>
                    <a:pt x="10578959" y="1823383"/>
                    <a:pt x="10597166" y="1830059"/>
                  </a:cubicBezTo>
                  <a:cubicBezTo>
                    <a:pt x="10614158" y="1836127"/>
                    <a:pt x="10628723" y="1849479"/>
                    <a:pt x="10643895" y="1860402"/>
                  </a:cubicBezTo>
                  <a:cubicBezTo>
                    <a:pt x="10660887" y="1872540"/>
                    <a:pt x="10676059" y="1888925"/>
                    <a:pt x="10694871" y="1897421"/>
                  </a:cubicBezTo>
                  <a:cubicBezTo>
                    <a:pt x="10710651" y="1905311"/>
                    <a:pt x="10730070" y="1905311"/>
                    <a:pt x="10748276" y="1908345"/>
                  </a:cubicBezTo>
                  <a:cubicBezTo>
                    <a:pt x="10749490" y="1891959"/>
                    <a:pt x="10757986" y="1869505"/>
                    <a:pt x="10750097" y="1859795"/>
                  </a:cubicBezTo>
                  <a:cubicBezTo>
                    <a:pt x="10730070" y="1833700"/>
                    <a:pt x="10704582" y="1810639"/>
                    <a:pt x="10665742" y="1835521"/>
                  </a:cubicBezTo>
                  <a:cubicBezTo>
                    <a:pt x="10653605" y="1842803"/>
                    <a:pt x="10636005" y="1840982"/>
                    <a:pt x="10620227" y="1843410"/>
                  </a:cubicBezTo>
                  <a:cubicBezTo>
                    <a:pt x="10616586" y="1805784"/>
                    <a:pt x="10613551" y="1774834"/>
                    <a:pt x="10610517" y="1739028"/>
                  </a:cubicBezTo>
                  <a:cubicBezTo>
                    <a:pt x="10585635" y="1749345"/>
                    <a:pt x="10571071" y="1755414"/>
                    <a:pt x="10554078" y="1762089"/>
                  </a:cubicBezTo>
                  <a:cubicBezTo>
                    <a:pt x="10538906" y="1705044"/>
                    <a:pt x="10603841" y="1738422"/>
                    <a:pt x="10609910" y="1708078"/>
                  </a:cubicBezTo>
                  <a:cubicBezTo>
                    <a:pt x="10565609" y="1647391"/>
                    <a:pt x="10524948" y="1637681"/>
                    <a:pt x="10391437" y="1656494"/>
                  </a:cubicBezTo>
                  <a:cubicBezTo>
                    <a:pt x="10378693" y="1692906"/>
                    <a:pt x="10403574" y="1729925"/>
                    <a:pt x="10427242" y="1728105"/>
                  </a:cubicBezTo>
                  <a:cubicBezTo>
                    <a:pt x="10501281" y="1723857"/>
                    <a:pt x="10509776" y="1783330"/>
                    <a:pt x="10537085" y="1820349"/>
                  </a:cubicBezTo>
                  <a:close/>
                  <a:moveTo>
                    <a:pt x="574116" y="1041129"/>
                  </a:moveTo>
                  <a:cubicBezTo>
                    <a:pt x="557124" y="1042343"/>
                    <a:pt x="529208" y="1048411"/>
                    <a:pt x="502505" y="1045377"/>
                  </a:cubicBezTo>
                  <a:cubicBezTo>
                    <a:pt x="458811" y="1040522"/>
                    <a:pt x="444853" y="1057514"/>
                    <a:pt x="452135" y="1098175"/>
                  </a:cubicBezTo>
                  <a:cubicBezTo>
                    <a:pt x="452742" y="1103030"/>
                    <a:pt x="450315" y="1111526"/>
                    <a:pt x="447280" y="1112740"/>
                  </a:cubicBezTo>
                  <a:cubicBezTo>
                    <a:pt x="401158" y="1129125"/>
                    <a:pt x="421792" y="1168572"/>
                    <a:pt x="435750" y="1181923"/>
                  </a:cubicBezTo>
                  <a:cubicBezTo>
                    <a:pt x="459418" y="1204984"/>
                    <a:pt x="477017" y="1254747"/>
                    <a:pt x="527387" y="1229258"/>
                  </a:cubicBezTo>
                  <a:cubicBezTo>
                    <a:pt x="568047" y="1208625"/>
                    <a:pt x="614776" y="1228652"/>
                    <a:pt x="621452" y="1272346"/>
                  </a:cubicBezTo>
                  <a:cubicBezTo>
                    <a:pt x="626913" y="1308151"/>
                    <a:pt x="649974" y="1311793"/>
                    <a:pt x="668181" y="1292373"/>
                  </a:cubicBezTo>
                  <a:cubicBezTo>
                    <a:pt x="683959" y="1276594"/>
                    <a:pt x="690635" y="1248071"/>
                    <a:pt x="692455" y="1224403"/>
                  </a:cubicBezTo>
                  <a:cubicBezTo>
                    <a:pt x="693062" y="1214087"/>
                    <a:pt x="673642" y="1198308"/>
                    <a:pt x="660291" y="1192239"/>
                  </a:cubicBezTo>
                  <a:cubicBezTo>
                    <a:pt x="640265" y="1183136"/>
                    <a:pt x="612955" y="1185564"/>
                    <a:pt x="595963" y="1172820"/>
                  </a:cubicBezTo>
                  <a:cubicBezTo>
                    <a:pt x="569868" y="1154007"/>
                    <a:pt x="541345" y="1129732"/>
                    <a:pt x="531028" y="1101209"/>
                  </a:cubicBezTo>
                  <a:cubicBezTo>
                    <a:pt x="524959" y="1087251"/>
                    <a:pt x="560158" y="1059335"/>
                    <a:pt x="574116" y="1041129"/>
                  </a:cubicBezTo>
                  <a:close/>
                  <a:moveTo>
                    <a:pt x="4951463" y="958595"/>
                  </a:moveTo>
                  <a:cubicBezTo>
                    <a:pt x="4955104" y="924610"/>
                    <a:pt x="4947215" y="916114"/>
                    <a:pt x="4913230" y="904583"/>
                  </a:cubicBezTo>
                  <a:cubicBezTo>
                    <a:pt x="4878638" y="893053"/>
                    <a:pt x="4857398" y="874240"/>
                    <a:pt x="4821593" y="902156"/>
                  </a:cubicBezTo>
                  <a:cubicBezTo>
                    <a:pt x="4813097" y="908832"/>
                    <a:pt x="4780326" y="884557"/>
                    <a:pt x="4757872" y="876061"/>
                  </a:cubicBezTo>
                  <a:cubicBezTo>
                    <a:pt x="4754837" y="874847"/>
                    <a:pt x="4749982" y="879095"/>
                    <a:pt x="4745127" y="881522"/>
                  </a:cubicBezTo>
                  <a:cubicBezTo>
                    <a:pt x="4753016" y="888805"/>
                    <a:pt x="4759692" y="894874"/>
                    <a:pt x="4762727" y="897301"/>
                  </a:cubicBezTo>
                  <a:cubicBezTo>
                    <a:pt x="4725101" y="941602"/>
                    <a:pt x="4651063" y="887591"/>
                    <a:pt x="4624361" y="958595"/>
                  </a:cubicBezTo>
                  <a:cubicBezTo>
                    <a:pt x="4682013" y="965877"/>
                    <a:pt x="4744521" y="1038095"/>
                    <a:pt x="4796711" y="944637"/>
                  </a:cubicBezTo>
                  <a:cubicBezTo>
                    <a:pt x="4794284" y="968305"/>
                    <a:pt x="4791856" y="991973"/>
                    <a:pt x="4788822" y="1021709"/>
                  </a:cubicBezTo>
                  <a:cubicBezTo>
                    <a:pt x="4826448" y="1025957"/>
                    <a:pt x="4876211" y="1032026"/>
                    <a:pt x="4938719" y="1039308"/>
                  </a:cubicBezTo>
                  <a:cubicBezTo>
                    <a:pt x="4899879" y="1000469"/>
                    <a:pt x="4882280" y="967091"/>
                    <a:pt x="4922940" y="928251"/>
                  </a:cubicBezTo>
                  <a:cubicBezTo>
                    <a:pt x="4932043" y="937961"/>
                    <a:pt x="4940539" y="947064"/>
                    <a:pt x="4951463" y="958595"/>
                  </a:cubicBezTo>
                  <a:close/>
                  <a:moveTo>
                    <a:pt x="10050377" y="1939295"/>
                  </a:moveTo>
                  <a:cubicBezTo>
                    <a:pt x="10063121" y="1941723"/>
                    <a:pt x="10087396" y="1939902"/>
                    <a:pt x="10090430" y="1947185"/>
                  </a:cubicBezTo>
                  <a:cubicBezTo>
                    <a:pt x="10109850" y="1997555"/>
                    <a:pt x="10154758" y="1973887"/>
                    <a:pt x="10186922" y="1983597"/>
                  </a:cubicBezTo>
                  <a:cubicBezTo>
                    <a:pt x="10202701" y="1987845"/>
                    <a:pt x="10219693" y="1988452"/>
                    <a:pt x="10236078" y="1988452"/>
                  </a:cubicBezTo>
                  <a:cubicBezTo>
                    <a:pt x="10257319" y="1987845"/>
                    <a:pt x="10279166" y="1984810"/>
                    <a:pt x="10311937" y="1981169"/>
                  </a:cubicBezTo>
                  <a:cubicBezTo>
                    <a:pt x="10273097" y="1960536"/>
                    <a:pt x="10250643" y="1947791"/>
                    <a:pt x="10227582" y="1937475"/>
                  </a:cubicBezTo>
                  <a:cubicBezTo>
                    <a:pt x="10213625" y="1930799"/>
                    <a:pt x="10197846" y="1928372"/>
                    <a:pt x="10183888" y="1922303"/>
                  </a:cubicBezTo>
                  <a:cubicBezTo>
                    <a:pt x="10166895" y="1915020"/>
                    <a:pt x="10150510" y="1906524"/>
                    <a:pt x="10133517" y="1898635"/>
                  </a:cubicBezTo>
                  <a:cubicBezTo>
                    <a:pt x="10149297" y="1887105"/>
                    <a:pt x="10163861" y="1872540"/>
                    <a:pt x="10180854" y="1864043"/>
                  </a:cubicBezTo>
                  <a:cubicBezTo>
                    <a:pt x="10194204" y="1857368"/>
                    <a:pt x="10211197" y="1859189"/>
                    <a:pt x="10237899" y="1855547"/>
                  </a:cubicBezTo>
                  <a:cubicBezTo>
                    <a:pt x="10169930" y="1836127"/>
                    <a:pt x="10115919" y="1820956"/>
                    <a:pt x="10061907" y="1805177"/>
                  </a:cubicBezTo>
                  <a:cubicBezTo>
                    <a:pt x="10072831" y="1816101"/>
                    <a:pt x="10084361" y="1827024"/>
                    <a:pt x="10095285" y="1837948"/>
                  </a:cubicBezTo>
                  <a:cubicBezTo>
                    <a:pt x="10077079" y="1848872"/>
                    <a:pt x="10058873" y="1859795"/>
                    <a:pt x="10041274" y="1870719"/>
                  </a:cubicBezTo>
                  <a:cubicBezTo>
                    <a:pt x="10035812" y="1863437"/>
                    <a:pt x="10030350" y="1855547"/>
                    <a:pt x="10024888" y="1848265"/>
                  </a:cubicBezTo>
                  <a:cubicBezTo>
                    <a:pt x="10031564" y="1876181"/>
                    <a:pt x="10040060" y="1905311"/>
                    <a:pt x="10050377" y="1939295"/>
                  </a:cubicBezTo>
                  <a:close/>
                  <a:moveTo>
                    <a:pt x="7841373" y="1916234"/>
                  </a:moveTo>
                  <a:cubicBezTo>
                    <a:pt x="7838946" y="1900456"/>
                    <a:pt x="7831664" y="1884677"/>
                    <a:pt x="7836518" y="1878002"/>
                  </a:cubicBezTo>
                  <a:cubicBezTo>
                    <a:pt x="7864435" y="1839162"/>
                    <a:pt x="7832270" y="1828238"/>
                    <a:pt x="7807996" y="1817921"/>
                  </a:cubicBezTo>
                  <a:cubicBezTo>
                    <a:pt x="7783721" y="1807605"/>
                    <a:pt x="7755805" y="1806391"/>
                    <a:pt x="7731530" y="1797288"/>
                  </a:cubicBezTo>
                  <a:cubicBezTo>
                    <a:pt x="7664775" y="1773013"/>
                    <a:pt x="7628969" y="1776654"/>
                    <a:pt x="7563427" y="1830059"/>
                  </a:cubicBezTo>
                  <a:cubicBezTo>
                    <a:pt x="7675091" y="1798502"/>
                    <a:pt x="7738206" y="1912593"/>
                    <a:pt x="7841373" y="1916234"/>
                  </a:cubicBezTo>
                  <a:close/>
                  <a:moveTo>
                    <a:pt x="7252710" y="803236"/>
                  </a:moveTo>
                  <a:cubicBezTo>
                    <a:pt x="7258779" y="810519"/>
                    <a:pt x="7270310" y="817801"/>
                    <a:pt x="7269703" y="825084"/>
                  </a:cubicBezTo>
                  <a:cubicBezTo>
                    <a:pt x="7265455" y="905797"/>
                    <a:pt x="7338279" y="937354"/>
                    <a:pt x="7374691" y="991973"/>
                  </a:cubicBezTo>
                  <a:cubicBezTo>
                    <a:pt x="7381366" y="1001683"/>
                    <a:pt x="7398966" y="1004717"/>
                    <a:pt x="7411710" y="1008965"/>
                  </a:cubicBezTo>
                  <a:cubicBezTo>
                    <a:pt x="7413531" y="1009572"/>
                    <a:pt x="7422634" y="996221"/>
                    <a:pt x="7422027" y="995614"/>
                  </a:cubicBezTo>
                  <a:cubicBezTo>
                    <a:pt x="7412317" y="984690"/>
                    <a:pt x="7398359" y="976801"/>
                    <a:pt x="7390469" y="964663"/>
                  </a:cubicBezTo>
                  <a:cubicBezTo>
                    <a:pt x="7377725" y="945244"/>
                    <a:pt x="7357699" y="922183"/>
                    <a:pt x="7360733" y="903370"/>
                  </a:cubicBezTo>
                  <a:cubicBezTo>
                    <a:pt x="7367409" y="862709"/>
                    <a:pt x="7367409" y="836007"/>
                    <a:pt x="7301260" y="842683"/>
                  </a:cubicBezTo>
                  <a:cubicBezTo>
                    <a:pt x="7324321" y="828118"/>
                    <a:pt x="7335244" y="821442"/>
                    <a:pt x="7345562" y="814767"/>
                  </a:cubicBezTo>
                  <a:cubicBezTo>
                    <a:pt x="7316432" y="757721"/>
                    <a:pt x="7303081" y="755901"/>
                    <a:pt x="7252710" y="803236"/>
                  </a:cubicBezTo>
                  <a:close/>
                  <a:moveTo>
                    <a:pt x="7247248" y="1802143"/>
                  </a:moveTo>
                  <a:cubicBezTo>
                    <a:pt x="7330390" y="1881643"/>
                    <a:pt x="7409890" y="1826418"/>
                    <a:pt x="7486962" y="1822776"/>
                  </a:cubicBezTo>
                  <a:cubicBezTo>
                    <a:pt x="7440840" y="1810639"/>
                    <a:pt x="7437805" y="1805177"/>
                    <a:pt x="7434771" y="1751166"/>
                  </a:cubicBezTo>
                  <a:cubicBezTo>
                    <a:pt x="7434164" y="1743277"/>
                    <a:pt x="7417172" y="1728105"/>
                    <a:pt x="7411710" y="1729319"/>
                  </a:cubicBezTo>
                  <a:cubicBezTo>
                    <a:pt x="7387435" y="1735994"/>
                    <a:pt x="7364981" y="1747525"/>
                    <a:pt x="7330390" y="1762696"/>
                  </a:cubicBezTo>
                  <a:cubicBezTo>
                    <a:pt x="7346168" y="1783937"/>
                    <a:pt x="7356485" y="1797895"/>
                    <a:pt x="7364374" y="1808212"/>
                  </a:cubicBezTo>
                  <a:cubicBezTo>
                    <a:pt x="7351630" y="1805784"/>
                    <a:pt x="7327356" y="1798502"/>
                    <a:pt x="7301867" y="1796074"/>
                  </a:cubicBezTo>
                  <a:cubicBezTo>
                    <a:pt x="7286695" y="1794860"/>
                    <a:pt x="7270916" y="1799715"/>
                    <a:pt x="7247248" y="1802143"/>
                  </a:cubicBezTo>
                  <a:close/>
                  <a:moveTo>
                    <a:pt x="6708349" y="823870"/>
                  </a:moveTo>
                  <a:cubicBezTo>
                    <a:pt x="6678612" y="911259"/>
                    <a:pt x="6725948" y="947671"/>
                    <a:pt x="6848536" y="930679"/>
                  </a:cubicBezTo>
                  <a:cubicBezTo>
                    <a:pt x="6851570" y="858461"/>
                    <a:pt x="6851570" y="860282"/>
                    <a:pt x="6782387" y="851786"/>
                  </a:cubicBezTo>
                  <a:cubicBezTo>
                    <a:pt x="6758112" y="848145"/>
                    <a:pt x="6735051" y="834187"/>
                    <a:pt x="6708349" y="823870"/>
                  </a:cubicBezTo>
                  <a:close/>
                  <a:moveTo>
                    <a:pt x="1785427" y="264337"/>
                  </a:moveTo>
                  <a:cubicBezTo>
                    <a:pt x="1881919" y="327451"/>
                    <a:pt x="1984480" y="331092"/>
                    <a:pt x="2018464" y="274653"/>
                  </a:cubicBezTo>
                  <a:cubicBezTo>
                    <a:pt x="1942606" y="264943"/>
                    <a:pt x="1867354" y="207898"/>
                    <a:pt x="1785427" y="264337"/>
                  </a:cubicBezTo>
                  <a:close/>
                  <a:moveTo>
                    <a:pt x="4436838" y="696427"/>
                  </a:moveTo>
                  <a:cubicBezTo>
                    <a:pt x="4397998" y="753473"/>
                    <a:pt x="4341559" y="760755"/>
                    <a:pt x="4264487" y="765004"/>
                  </a:cubicBezTo>
                  <a:cubicBezTo>
                    <a:pt x="4291189" y="791099"/>
                    <a:pt x="4305147" y="814160"/>
                    <a:pt x="4325174" y="822049"/>
                  </a:cubicBezTo>
                  <a:cubicBezTo>
                    <a:pt x="4411349" y="857248"/>
                    <a:pt x="4424700" y="774713"/>
                    <a:pt x="4465361" y="729198"/>
                  </a:cubicBezTo>
                  <a:cubicBezTo>
                    <a:pt x="4456864" y="719488"/>
                    <a:pt x="4447761" y="709172"/>
                    <a:pt x="4436838" y="696427"/>
                  </a:cubicBezTo>
                  <a:close/>
                  <a:moveTo>
                    <a:pt x="1035943" y="1528445"/>
                  </a:moveTo>
                  <a:cubicBezTo>
                    <a:pt x="1048081" y="1526624"/>
                    <a:pt x="1072962" y="1522376"/>
                    <a:pt x="1091168" y="1519342"/>
                  </a:cubicBezTo>
                  <a:cubicBezTo>
                    <a:pt x="1107554" y="1489605"/>
                    <a:pt x="1122726" y="1462296"/>
                    <a:pt x="1144573" y="1422243"/>
                  </a:cubicBezTo>
                  <a:cubicBezTo>
                    <a:pt x="1122119" y="1422243"/>
                    <a:pt x="1102092" y="1416781"/>
                    <a:pt x="1086920" y="1423457"/>
                  </a:cubicBezTo>
                  <a:cubicBezTo>
                    <a:pt x="1039584" y="1443483"/>
                    <a:pt x="993462" y="1468365"/>
                    <a:pt x="955836" y="1487178"/>
                  </a:cubicBezTo>
                  <a:cubicBezTo>
                    <a:pt x="973436" y="1495674"/>
                    <a:pt x="998317" y="1509025"/>
                    <a:pt x="1035943" y="1528445"/>
                  </a:cubicBezTo>
                  <a:close/>
                  <a:moveTo>
                    <a:pt x="10322861" y="1061763"/>
                  </a:moveTo>
                  <a:cubicBezTo>
                    <a:pt x="10305262" y="1034453"/>
                    <a:pt x="10290090" y="1005324"/>
                    <a:pt x="10269456" y="980442"/>
                  </a:cubicBezTo>
                  <a:cubicBezTo>
                    <a:pt x="10260960" y="969518"/>
                    <a:pt x="10231224" y="959808"/>
                    <a:pt x="10229403" y="962236"/>
                  </a:cubicBezTo>
                  <a:cubicBezTo>
                    <a:pt x="10213625" y="985904"/>
                    <a:pt x="10185101" y="1022316"/>
                    <a:pt x="10192384" y="1034453"/>
                  </a:cubicBezTo>
                  <a:cubicBezTo>
                    <a:pt x="10206342" y="1056908"/>
                    <a:pt x="10241540" y="1068438"/>
                    <a:pt x="10270670" y="1078148"/>
                  </a:cubicBezTo>
                  <a:cubicBezTo>
                    <a:pt x="10282808" y="1081789"/>
                    <a:pt x="10299800" y="1069045"/>
                    <a:pt x="10322861" y="1061763"/>
                  </a:cubicBezTo>
                  <a:close/>
                  <a:moveTo>
                    <a:pt x="1221645" y="1492640"/>
                  </a:moveTo>
                  <a:cubicBezTo>
                    <a:pt x="1260485" y="1501136"/>
                    <a:pt x="1289008" y="1519949"/>
                    <a:pt x="1320565" y="1480502"/>
                  </a:cubicBezTo>
                  <a:cubicBezTo>
                    <a:pt x="1343626" y="1451979"/>
                    <a:pt x="1382465" y="1436201"/>
                    <a:pt x="1412809" y="1413140"/>
                  </a:cubicBezTo>
                  <a:cubicBezTo>
                    <a:pt x="1418878" y="1408892"/>
                    <a:pt x="1422519" y="1396754"/>
                    <a:pt x="1421912" y="1388865"/>
                  </a:cubicBezTo>
                  <a:cubicBezTo>
                    <a:pt x="1421305" y="1382796"/>
                    <a:pt x="1410988" y="1371873"/>
                    <a:pt x="1406740" y="1372479"/>
                  </a:cubicBezTo>
                  <a:cubicBezTo>
                    <a:pt x="1388534" y="1374907"/>
                    <a:pt x="1367901" y="1377334"/>
                    <a:pt x="1353336" y="1387044"/>
                  </a:cubicBezTo>
                  <a:cubicBezTo>
                    <a:pt x="1310855" y="1419208"/>
                    <a:pt x="1270195" y="1453800"/>
                    <a:pt x="1221645" y="1492640"/>
                  </a:cubicBezTo>
                  <a:close/>
                  <a:moveTo>
                    <a:pt x="6379426" y="718275"/>
                  </a:moveTo>
                  <a:cubicBezTo>
                    <a:pt x="6401273" y="724343"/>
                    <a:pt x="6413410" y="727378"/>
                    <a:pt x="6424334" y="731626"/>
                  </a:cubicBezTo>
                  <a:cubicBezTo>
                    <a:pt x="6448609" y="741336"/>
                    <a:pt x="6477739" y="746191"/>
                    <a:pt x="6494731" y="763183"/>
                  </a:cubicBezTo>
                  <a:cubicBezTo>
                    <a:pt x="6523254" y="790492"/>
                    <a:pt x="6540853" y="785637"/>
                    <a:pt x="6564521" y="757114"/>
                  </a:cubicBezTo>
                  <a:cubicBezTo>
                    <a:pt x="6545101" y="746191"/>
                    <a:pt x="6528715" y="737088"/>
                    <a:pt x="6522040" y="733446"/>
                  </a:cubicBezTo>
                  <a:cubicBezTo>
                    <a:pt x="6526895" y="707958"/>
                    <a:pt x="6537818" y="686717"/>
                    <a:pt x="6531750" y="673973"/>
                  </a:cubicBezTo>
                  <a:cubicBezTo>
                    <a:pt x="6516578" y="644237"/>
                    <a:pt x="6502014" y="666691"/>
                    <a:pt x="6483808" y="677614"/>
                  </a:cubicBezTo>
                  <a:cubicBezTo>
                    <a:pt x="6456498" y="695214"/>
                    <a:pt x="6423121" y="702496"/>
                    <a:pt x="6379426" y="718275"/>
                  </a:cubicBezTo>
                  <a:close/>
                  <a:moveTo>
                    <a:pt x="4668662" y="1178281"/>
                  </a:moveTo>
                  <a:cubicBezTo>
                    <a:pt x="4668055" y="1181923"/>
                    <a:pt x="4666841" y="1184957"/>
                    <a:pt x="4666234" y="1188598"/>
                  </a:cubicBezTo>
                  <a:cubicBezTo>
                    <a:pt x="4730563" y="1177068"/>
                    <a:pt x="4795497" y="1166144"/>
                    <a:pt x="4864074" y="1154007"/>
                  </a:cubicBezTo>
                  <a:cubicBezTo>
                    <a:pt x="4864074" y="1147938"/>
                    <a:pt x="4864074" y="1138835"/>
                    <a:pt x="4864074" y="1129125"/>
                  </a:cubicBezTo>
                  <a:cubicBezTo>
                    <a:pt x="4863467" y="1116381"/>
                    <a:pt x="4862860" y="1103030"/>
                    <a:pt x="4862253" y="1090285"/>
                  </a:cubicBezTo>
                  <a:cubicBezTo>
                    <a:pt x="4848295" y="1093927"/>
                    <a:pt x="4833123" y="1095140"/>
                    <a:pt x="4820379" y="1101816"/>
                  </a:cubicBezTo>
                  <a:cubicBezTo>
                    <a:pt x="4769402" y="1126091"/>
                    <a:pt x="4719032" y="1152186"/>
                    <a:pt x="4668662" y="1178281"/>
                  </a:cubicBezTo>
                  <a:close/>
                  <a:moveTo>
                    <a:pt x="7292157" y="1613407"/>
                  </a:moveTo>
                  <a:cubicBezTo>
                    <a:pt x="7255745" y="1582456"/>
                    <a:pt x="7219939" y="1551506"/>
                    <a:pt x="7183527" y="1520556"/>
                  </a:cubicBezTo>
                  <a:cubicBezTo>
                    <a:pt x="7162287" y="1598842"/>
                    <a:pt x="7200520" y="1641323"/>
                    <a:pt x="7292157" y="1613407"/>
                  </a:cubicBezTo>
                  <a:close/>
                  <a:moveTo>
                    <a:pt x="4403460" y="1044770"/>
                  </a:moveTo>
                  <a:cubicBezTo>
                    <a:pt x="4399819" y="1029598"/>
                    <a:pt x="4393143" y="1015034"/>
                    <a:pt x="4393143" y="999862"/>
                  </a:cubicBezTo>
                  <a:cubicBezTo>
                    <a:pt x="4393750" y="942209"/>
                    <a:pt x="4394357" y="942209"/>
                    <a:pt x="4337311" y="962236"/>
                  </a:cubicBezTo>
                  <a:cubicBezTo>
                    <a:pt x="4326995" y="965877"/>
                    <a:pt x="4316071" y="969518"/>
                    <a:pt x="4306361" y="973160"/>
                  </a:cubicBezTo>
                  <a:cubicBezTo>
                    <a:pt x="4317285" y="990759"/>
                    <a:pt x="4326388" y="1005931"/>
                    <a:pt x="4328815" y="1009572"/>
                  </a:cubicBezTo>
                  <a:cubicBezTo>
                    <a:pt x="4359159" y="1024137"/>
                    <a:pt x="4377971" y="1033240"/>
                    <a:pt x="4403460" y="1044770"/>
                  </a:cubicBezTo>
                  <a:close/>
                  <a:moveTo>
                    <a:pt x="2220552" y="600542"/>
                  </a:moveTo>
                  <a:cubicBezTo>
                    <a:pt x="2214483" y="510725"/>
                    <a:pt x="2146514" y="501016"/>
                    <a:pt x="2080972" y="522256"/>
                  </a:cubicBezTo>
                  <a:cubicBezTo>
                    <a:pt x="2125273" y="546531"/>
                    <a:pt x="2168968" y="571412"/>
                    <a:pt x="2220552" y="600542"/>
                  </a:cubicBezTo>
                  <a:close/>
                  <a:moveTo>
                    <a:pt x="4692937" y="579302"/>
                  </a:moveTo>
                  <a:cubicBezTo>
                    <a:pt x="4740272" y="602363"/>
                    <a:pt x="4751196" y="658195"/>
                    <a:pt x="4814310" y="645450"/>
                  </a:cubicBezTo>
                  <a:cubicBezTo>
                    <a:pt x="4800353" y="615714"/>
                    <a:pt x="4788215" y="589618"/>
                    <a:pt x="4776685" y="564130"/>
                  </a:cubicBezTo>
                  <a:cubicBezTo>
                    <a:pt x="4751803" y="568985"/>
                    <a:pt x="4729956" y="572626"/>
                    <a:pt x="4692937" y="579302"/>
                  </a:cubicBezTo>
                  <a:close/>
                  <a:moveTo>
                    <a:pt x="9260233" y="1120629"/>
                  </a:moveTo>
                  <a:cubicBezTo>
                    <a:pt x="9260840" y="1127304"/>
                    <a:pt x="9260840" y="1134587"/>
                    <a:pt x="9261447" y="1141262"/>
                  </a:cubicBezTo>
                  <a:cubicBezTo>
                    <a:pt x="9295431" y="1147331"/>
                    <a:pt x="9328809" y="1155827"/>
                    <a:pt x="9362794" y="1158862"/>
                  </a:cubicBezTo>
                  <a:cubicBezTo>
                    <a:pt x="9371290" y="1159468"/>
                    <a:pt x="9384034" y="1147331"/>
                    <a:pt x="9389496" y="1138228"/>
                  </a:cubicBezTo>
                  <a:cubicBezTo>
                    <a:pt x="9391317" y="1135194"/>
                    <a:pt x="9379180" y="1115774"/>
                    <a:pt x="9373111" y="1115774"/>
                  </a:cubicBezTo>
                  <a:cubicBezTo>
                    <a:pt x="9335485" y="1115167"/>
                    <a:pt x="9297859" y="1118201"/>
                    <a:pt x="9260233" y="1120629"/>
                  </a:cubicBezTo>
                  <a:close/>
                  <a:moveTo>
                    <a:pt x="8837245" y="1587311"/>
                  </a:moveTo>
                  <a:cubicBezTo>
                    <a:pt x="8840280" y="1656494"/>
                    <a:pt x="8891863" y="1647391"/>
                    <a:pt x="8934344" y="1656494"/>
                  </a:cubicBezTo>
                  <a:cubicBezTo>
                    <a:pt x="8920387" y="1603090"/>
                    <a:pt x="8893684" y="1583670"/>
                    <a:pt x="8837245" y="1587311"/>
                  </a:cubicBezTo>
                  <a:close/>
                  <a:moveTo>
                    <a:pt x="4399819" y="1157041"/>
                  </a:moveTo>
                  <a:cubicBezTo>
                    <a:pt x="4450796" y="1162503"/>
                    <a:pt x="4492670" y="1167358"/>
                    <a:pt x="4535151" y="1172213"/>
                  </a:cubicBezTo>
                  <a:cubicBezTo>
                    <a:pt x="4519372" y="1143690"/>
                    <a:pt x="4499952" y="1110919"/>
                    <a:pt x="4477498" y="1109705"/>
                  </a:cubicBezTo>
                  <a:cubicBezTo>
                    <a:pt x="4455044" y="1107885"/>
                    <a:pt x="4430769" y="1137014"/>
                    <a:pt x="4399819" y="1157041"/>
                  </a:cubicBezTo>
                  <a:close/>
                  <a:moveTo>
                    <a:pt x="5033390" y="902763"/>
                  </a:moveTo>
                  <a:cubicBezTo>
                    <a:pt x="5028535" y="899122"/>
                    <a:pt x="5024287" y="895480"/>
                    <a:pt x="5019432" y="891839"/>
                  </a:cubicBezTo>
                  <a:cubicBezTo>
                    <a:pt x="5001833" y="908832"/>
                    <a:pt x="4976345" y="922790"/>
                    <a:pt x="4968455" y="944030"/>
                  </a:cubicBezTo>
                  <a:cubicBezTo>
                    <a:pt x="4964207" y="954954"/>
                    <a:pt x="4989089" y="977408"/>
                    <a:pt x="5000619" y="995007"/>
                  </a:cubicBezTo>
                  <a:cubicBezTo>
                    <a:pt x="5005474" y="993793"/>
                    <a:pt x="5010936" y="991973"/>
                    <a:pt x="5015791" y="990759"/>
                  </a:cubicBezTo>
                  <a:cubicBezTo>
                    <a:pt x="5021860" y="961022"/>
                    <a:pt x="5027928" y="931893"/>
                    <a:pt x="5033390" y="902763"/>
                  </a:cubicBezTo>
                  <a:close/>
                  <a:moveTo>
                    <a:pt x="3845747" y="628458"/>
                  </a:moveTo>
                  <a:cubicBezTo>
                    <a:pt x="3775350" y="669118"/>
                    <a:pt x="3775350" y="676401"/>
                    <a:pt x="3845747" y="738908"/>
                  </a:cubicBezTo>
                  <a:cubicBezTo>
                    <a:pt x="3845747" y="701282"/>
                    <a:pt x="3845747" y="667905"/>
                    <a:pt x="3845747" y="628458"/>
                  </a:cubicBezTo>
                  <a:close/>
                  <a:moveTo>
                    <a:pt x="7060333" y="630279"/>
                  </a:moveTo>
                  <a:cubicBezTo>
                    <a:pt x="7062153" y="624817"/>
                    <a:pt x="7063368" y="618748"/>
                    <a:pt x="7065188" y="613286"/>
                  </a:cubicBezTo>
                  <a:cubicBezTo>
                    <a:pt x="7030596" y="589618"/>
                    <a:pt x="6989936" y="590832"/>
                    <a:pt x="6948669" y="596294"/>
                  </a:cubicBezTo>
                  <a:cubicBezTo>
                    <a:pt x="6938959" y="597508"/>
                    <a:pt x="6930463" y="606611"/>
                    <a:pt x="6920753" y="612073"/>
                  </a:cubicBezTo>
                  <a:cubicBezTo>
                    <a:pt x="6922573" y="615107"/>
                    <a:pt x="6923788" y="618141"/>
                    <a:pt x="6925608" y="621176"/>
                  </a:cubicBezTo>
                  <a:cubicBezTo>
                    <a:pt x="6970516" y="624210"/>
                    <a:pt x="7015425" y="627244"/>
                    <a:pt x="7060333" y="630279"/>
                  </a:cubicBezTo>
                  <a:close/>
                  <a:moveTo>
                    <a:pt x="7217512" y="773500"/>
                  </a:moveTo>
                  <a:cubicBezTo>
                    <a:pt x="7181707" y="768645"/>
                    <a:pt x="7148936" y="763790"/>
                    <a:pt x="7116165" y="758935"/>
                  </a:cubicBezTo>
                  <a:cubicBezTo>
                    <a:pt x="7114344" y="765004"/>
                    <a:pt x="7112524" y="770465"/>
                    <a:pt x="7110703" y="776534"/>
                  </a:cubicBezTo>
                  <a:cubicBezTo>
                    <a:pt x="7133764" y="792919"/>
                    <a:pt x="7156825" y="809305"/>
                    <a:pt x="7181707" y="826904"/>
                  </a:cubicBezTo>
                  <a:cubicBezTo>
                    <a:pt x="7193237" y="809912"/>
                    <a:pt x="7204161" y="793526"/>
                    <a:pt x="7217512" y="773500"/>
                  </a:cubicBezTo>
                  <a:close/>
                  <a:moveTo>
                    <a:pt x="9353084" y="998041"/>
                  </a:moveTo>
                  <a:cubicBezTo>
                    <a:pt x="9313031" y="998041"/>
                    <a:pt x="9276619" y="998041"/>
                    <a:pt x="9231103" y="998041"/>
                  </a:cubicBezTo>
                  <a:cubicBezTo>
                    <a:pt x="9314852" y="1044163"/>
                    <a:pt x="9339733" y="1042950"/>
                    <a:pt x="9353084" y="998041"/>
                  </a:cubicBezTo>
                  <a:close/>
                  <a:moveTo>
                    <a:pt x="5614164" y="1172213"/>
                  </a:moveTo>
                  <a:cubicBezTo>
                    <a:pt x="5611130" y="1175247"/>
                    <a:pt x="5608702" y="1178888"/>
                    <a:pt x="5605668" y="1181923"/>
                  </a:cubicBezTo>
                  <a:cubicBezTo>
                    <a:pt x="5623267" y="1214694"/>
                    <a:pt x="5640866" y="1247465"/>
                    <a:pt x="5659072" y="1280842"/>
                  </a:cubicBezTo>
                  <a:cubicBezTo>
                    <a:pt x="5673030" y="1263850"/>
                    <a:pt x="5683954" y="1249285"/>
                    <a:pt x="5691843" y="1240182"/>
                  </a:cubicBezTo>
                  <a:cubicBezTo>
                    <a:pt x="5665748" y="1217121"/>
                    <a:pt x="5639652" y="1194667"/>
                    <a:pt x="5614164" y="1172213"/>
                  </a:cubicBezTo>
                  <a:close/>
                  <a:moveTo>
                    <a:pt x="7008749" y="937354"/>
                  </a:moveTo>
                  <a:cubicBezTo>
                    <a:pt x="7040306" y="948278"/>
                    <a:pt x="7071863" y="959202"/>
                    <a:pt x="7103421" y="969518"/>
                  </a:cubicBezTo>
                  <a:cubicBezTo>
                    <a:pt x="7071863" y="913686"/>
                    <a:pt x="7051230" y="906404"/>
                    <a:pt x="7008749" y="937354"/>
                  </a:cubicBezTo>
                  <a:close/>
                  <a:moveTo>
                    <a:pt x="5585641" y="1312399"/>
                  </a:moveTo>
                  <a:cubicBezTo>
                    <a:pt x="5588069" y="1316041"/>
                    <a:pt x="5591710" y="1329999"/>
                    <a:pt x="5598992" y="1332426"/>
                  </a:cubicBezTo>
                  <a:cubicBezTo>
                    <a:pt x="5642687" y="1346384"/>
                    <a:pt x="5706408" y="1325751"/>
                    <a:pt x="5720366" y="1292980"/>
                  </a:cubicBezTo>
                  <a:cubicBezTo>
                    <a:pt x="5677278" y="1299048"/>
                    <a:pt x="5634798" y="1305117"/>
                    <a:pt x="5585641" y="1312399"/>
                  </a:cubicBezTo>
                  <a:close/>
                  <a:moveTo>
                    <a:pt x="1861892" y="364470"/>
                  </a:moveTo>
                  <a:cubicBezTo>
                    <a:pt x="1862499" y="371146"/>
                    <a:pt x="1863106" y="377821"/>
                    <a:pt x="1863106" y="383890"/>
                  </a:cubicBezTo>
                  <a:cubicBezTo>
                    <a:pt x="1906194" y="376607"/>
                    <a:pt x="1949888" y="369325"/>
                    <a:pt x="1992976" y="362042"/>
                  </a:cubicBezTo>
                  <a:cubicBezTo>
                    <a:pt x="1992369" y="357188"/>
                    <a:pt x="1991762" y="351726"/>
                    <a:pt x="1991155" y="346871"/>
                  </a:cubicBezTo>
                  <a:cubicBezTo>
                    <a:pt x="1948067" y="352939"/>
                    <a:pt x="1904980" y="359008"/>
                    <a:pt x="1861892" y="364470"/>
                  </a:cubicBezTo>
                  <a:close/>
                  <a:moveTo>
                    <a:pt x="5509176" y="1323930"/>
                  </a:moveTo>
                  <a:cubicBezTo>
                    <a:pt x="5511603" y="1319682"/>
                    <a:pt x="5514030" y="1314827"/>
                    <a:pt x="5516458" y="1310579"/>
                  </a:cubicBezTo>
                  <a:cubicBezTo>
                    <a:pt x="5498252" y="1298441"/>
                    <a:pt x="5480653" y="1283877"/>
                    <a:pt x="5461233" y="1275380"/>
                  </a:cubicBezTo>
                  <a:cubicBezTo>
                    <a:pt x="5456985" y="1273560"/>
                    <a:pt x="5443634" y="1292980"/>
                    <a:pt x="5426641" y="1309972"/>
                  </a:cubicBezTo>
                  <a:cubicBezTo>
                    <a:pt x="5462447" y="1316041"/>
                    <a:pt x="5485508" y="1320289"/>
                    <a:pt x="5509176" y="1323930"/>
                  </a:cubicBezTo>
                  <a:close/>
                  <a:moveTo>
                    <a:pt x="10344101" y="1897421"/>
                  </a:moveTo>
                  <a:cubicBezTo>
                    <a:pt x="10341674" y="1904097"/>
                    <a:pt x="10339853" y="1910166"/>
                    <a:pt x="10337426" y="1916841"/>
                  </a:cubicBezTo>
                  <a:cubicBezTo>
                    <a:pt x="10360487" y="1925337"/>
                    <a:pt x="10383548" y="1933833"/>
                    <a:pt x="10406609" y="1942936"/>
                  </a:cubicBezTo>
                  <a:cubicBezTo>
                    <a:pt x="10408429" y="1939295"/>
                    <a:pt x="10410250" y="1935654"/>
                    <a:pt x="10411464" y="1931406"/>
                  </a:cubicBezTo>
                  <a:cubicBezTo>
                    <a:pt x="10403574" y="1917448"/>
                    <a:pt x="10395685" y="1903490"/>
                    <a:pt x="10387189" y="1888318"/>
                  </a:cubicBezTo>
                  <a:cubicBezTo>
                    <a:pt x="10372624" y="1891353"/>
                    <a:pt x="10358059" y="1894387"/>
                    <a:pt x="10344101" y="1897421"/>
                  </a:cubicBezTo>
                  <a:close/>
                  <a:moveTo>
                    <a:pt x="4653490" y="1299655"/>
                  </a:moveTo>
                  <a:cubicBezTo>
                    <a:pt x="4652883" y="1293586"/>
                    <a:pt x="4652276" y="1286911"/>
                    <a:pt x="4651670" y="1280842"/>
                  </a:cubicBezTo>
                  <a:cubicBezTo>
                    <a:pt x="4616471" y="1245644"/>
                    <a:pt x="4596444" y="1285090"/>
                    <a:pt x="4570349" y="1294193"/>
                  </a:cubicBezTo>
                  <a:cubicBezTo>
                    <a:pt x="4571563" y="1300869"/>
                    <a:pt x="4572777" y="1306938"/>
                    <a:pt x="4573990" y="1313613"/>
                  </a:cubicBezTo>
                  <a:cubicBezTo>
                    <a:pt x="4600692" y="1308758"/>
                    <a:pt x="4626788" y="1303903"/>
                    <a:pt x="4653490" y="1299655"/>
                  </a:cubicBezTo>
                  <a:close/>
                  <a:moveTo>
                    <a:pt x="8236445" y="707351"/>
                  </a:moveTo>
                  <a:cubicBezTo>
                    <a:pt x="8237659" y="702496"/>
                    <a:pt x="8238266" y="697034"/>
                    <a:pt x="8239479" y="692179"/>
                  </a:cubicBezTo>
                  <a:cubicBezTo>
                    <a:pt x="8196392" y="689145"/>
                    <a:pt x="8153911" y="686111"/>
                    <a:pt x="8110823" y="683076"/>
                  </a:cubicBezTo>
                  <a:cubicBezTo>
                    <a:pt x="8110217" y="689145"/>
                    <a:pt x="8110217" y="695214"/>
                    <a:pt x="8109609" y="701282"/>
                  </a:cubicBezTo>
                  <a:cubicBezTo>
                    <a:pt x="8152090" y="703103"/>
                    <a:pt x="8194571" y="705530"/>
                    <a:pt x="8236445" y="707351"/>
                  </a:cubicBezTo>
                  <a:close/>
                  <a:moveTo>
                    <a:pt x="10052198" y="1753593"/>
                  </a:moveTo>
                  <a:cubicBezTo>
                    <a:pt x="10052804" y="1746311"/>
                    <a:pt x="10054018" y="1735994"/>
                    <a:pt x="10054624" y="1725677"/>
                  </a:cubicBezTo>
                  <a:cubicBezTo>
                    <a:pt x="10016392" y="1723250"/>
                    <a:pt x="9981193" y="1720822"/>
                    <a:pt x="9945388" y="1719002"/>
                  </a:cubicBezTo>
                  <a:cubicBezTo>
                    <a:pt x="9944781" y="1721429"/>
                    <a:pt x="9944175" y="1723250"/>
                    <a:pt x="9943568" y="1725677"/>
                  </a:cubicBezTo>
                  <a:cubicBezTo>
                    <a:pt x="9978766" y="1734780"/>
                    <a:pt x="10013965" y="1743883"/>
                    <a:pt x="10052198" y="1753593"/>
                  </a:cubicBezTo>
                  <a:close/>
                </a:path>
              </a:pathLst>
            </a:custGeom>
            <a:solidFill>
              <a:srgbClr val="000000"/>
            </a:solidFill>
            <a:ln w="6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图形 11">
              <a:extLst>
                <a:ext uri="{FF2B5EF4-FFF2-40B4-BE49-F238E27FC236}">
                  <a16:creationId xmlns:a16="http://schemas.microsoft.com/office/drawing/2014/main" id="{44F30B81-7271-424D-0767-12AA9869F769}"/>
                </a:ext>
              </a:extLst>
            </p:cNvPr>
            <p:cNvSpPr/>
            <p:nvPr/>
          </p:nvSpPr>
          <p:spPr>
            <a:xfrm rot="2946259" flipV="1">
              <a:off x="976406" y="3558125"/>
              <a:ext cx="519757" cy="81130"/>
            </a:xfrm>
            <a:custGeom>
              <a:avLst/>
              <a:gdLst>
                <a:gd name="connsiteX0" fmla="*/ 3054997 w 12185931"/>
                <a:gd name="connsiteY0" fmla="*/ 643023 h 2275759"/>
                <a:gd name="connsiteX1" fmla="*/ 3187901 w 12185931"/>
                <a:gd name="connsiteY1" fmla="*/ 645450 h 2275759"/>
                <a:gd name="connsiteX2" fmla="*/ 3105974 w 12185931"/>
                <a:gd name="connsiteY2" fmla="*/ 588405 h 2275759"/>
                <a:gd name="connsiteX3" fmla="*/ 3141172 w 12185931"/>
                <a:gd name="connsiteY3" fmla="*/ 539855 h 2275759"/>
                <a:gd name="connsiteX4" fmla="*/ 3252229 w 12185931"/>
                <a:gd name="connsiteY4" fmla="*/ 537428 h 2275759"/>
                <a:gd name="connsiteX5" fmla="*/ 3274683 w 12185931"/>
                <a:gd name="connsiteY5" fmla="*/ 571412 h 2275759"/>
                <a:gd name="connsiteX6" fmla="*/ 3400305 w 12185931"/>
                <a:gd name="connsiteY6" fmla="*/ 564737 h 2275759"/>
                <a:gd name="connsiteX7" fmla="*/ 3454316 w 12185931"/>
                <a:gd name="connsiteY7" fmla="*/ 658801 h 2275759"/>
                <a:gd name="connsiteX8" fmla="*/ 3592683 w 12185931"/>
                <a:gd name="connsiteY8" fmla="*/ 658801 h 2275759"/>
                <a:gd name="connsiteX9" fmla="*/ 3541099 w 12185931"/>
                <a:gd name="connsiteY9" fmla="*/ 616321 h 2275759"/>
                <a:gd name="connsiteX10" fmla="*/ 3632736 w 12185931"/>
                <a:gd name="connsiteY10" fmla="*/ 548351 h 2275759"/>
                <a:gd name="connsiteX11" fmla="*/ 3741973 w 12185931"/>
                <a:gd name="connsiteY11" fmla="*/ 568378 h 2275759"/>
                <a:gd name="connsiteX12" fmla="*/ 3785060 w 12185931"/>
                <a:gd name="connsiteY12" fmla="*/ 629065 h 2275759"/>
                <a:gd name="connsiteX13" fmla="*/ 3810549 w 12185931"/>
                <a:gd name="connsiteY13" fmla="*/ 559275 h 2275759"/>
                <a:gd name="connsiteX14" fmla="*/ 3893083 w 12185931"/>
                <a:gd name="connsiteY14" fmla="*/ 635134 h 2275759"/>
                <a:gd name="connsiteX15" fmla="*/ 3906434 w 12185931"/>
                <a:gd name="connsiteY15" fmla="*/ 547138 h 2275759"/>
                <a:gd name="connsiteX16" fmla="*/ 3993217 w 12185931"/>
                <a:gd name="connsiteY16" fmla="*/ 612073 h 2275759"/>
                <a:gd name="connsiteX17" fmla="*/ 3997464 w 12185931"/>
                <a:gd name="connsiteY17" fmla="*/ 646664 h 2275759"/>
                <a:gd name="connsiteX18" fmla="*/ 3966514 w 12185931"/>
                <a:gd name="connsiteY18" fmla="*/ 640595 h 2275759"/>
                <a:gd name="connsiteX19" fmla="*/ 3920392 w 12185931"/>
                <a:gd name="connsiteY19" fmla="*/ 618748 h 2275759"/>
                <a:gd name="connsiteX20" fmla="*/ 4111556 w 12185931"/>
                <a:gd name="connsiteY20" fmla="*/ 688538 h 2275759"/>
                <a:gd name="connsiteX21" fmla="*/ 4080605 w 12185931"/>
                <a:gd name="connsiteY21" fmla="*/ 636954 h 2275759"/>
                <a:gd name="connsiteX22" fmla="*/ 4196518 w 12185931"/>
                <a:gd name="connsiteY22" fmla="*/ 749832 h 2275759"/>
                <a:gd name="connsiteX23" fmla="*/ 4267521 w 12185931"/>
                <a:gd name="connsiteY23" fmla="*/ 670939 h 2275759"/>
                <a:gd name="connsiteX24" fmla="*/ 4297258 w 12185931"/>
                <a:gd name="connsiteY24" fmla="*/ 660622 h 2275759"/>
                <a:gd name="connsiteX25" fmla="*/ 4282693 w 12185931"/>
                <a:gd name="connsiteY25" fmla="*/ 632099 h 2275759"/>
                <a:gd name="connsiteX26" fmla="*/ 4191662 w 12185931"/>
                <a:gd name="connsiteY26" fmla="*/ 601149 h 2275759"/>
                <a:gd name="connsiteX27" fmla="*/ 4084854 w 12185931"/>
                <a:gd name="connsiteY27" fmla="*/ 612073 h 2275759"/>
                <a:gd name="connsiteX28" fmla="*/ 4081213 w 12185931"/>
                <a:gd name="connsiteY28" fmla="*/ 448825 h 2275759"/>
                <a:gd name="connsiteX29" fmla="*/ 4151003 w 12185931"/>
                <a:gd name="connsiteY29" fmla="*/ 493126 h 2275759"/>
                <a:gd name="connsiteX30" fmla="*/ 4245674 w 12185931"/>
                <a:gd name="connsiteY30" fmla="*/ 555634 h 2275759"/>
                <a:gd name="connsiteX31" fmla="*/ 4347021 w 12185931"/>
                <a:gd name="connsiteY31" fmla="*/ 585977 h 2275759"/>
                <a:gd name="connsiteX32" fmla="*/ 4367048 w 12185931"/>
                <a:gd name="connsiteY32" fmla="*/ 588405 h 2275759"/>
                <a:gd name="connsiteX33" fmla="*/ 4247495 w 12185931"/>
                <a:gd name="connsiteY33" fmla="*/ 521649 h 2275759"/>
                <a:gd name="connsiteX34" fmla="*/ 4205014 w 12185931"/>
                <a:gd name="connsiteY34" fmla="*/ 473706 h 2275759"/>
                <a:gd name="connsiteX35" fmla="*/ 4259632 w 12185931"/>
                <a:gd name="connsiteY35" fmla="*/ 443970 h 2275759"/>
                <a:gd name="connsiteX36" fmla="*/ 4389502 w 12185931"/>
                <a:gd name="connsiteY36" fmla="*/ 463390 h 2275759"/>
                <a:gd name="connsiteX37" fmla="*/ 4428342 w 12185931"/>
                <a:gd name="connsiteY37" fmla="*/ 522863 h 2275759"/>
                <a:gd name="connsiteX38" fmla="*/ 4404067 w 12185931"/>
                <a:gd name="connsiteY38" fmla="*/ 542889 h 2275759"/>
                <a:gd name="connsiteX39" fmla="*/ 4445941 w 12185931"/>
                <a:gd name="connsiteY39" fmla="*/ 576267 h 2275759"/>
                <a:gd name="connsiteX40" fmla="*/ 4470822 w 12185931"/>
                <a:gd name="connsiteY40" fmla="*/ 599935 h 2275759"/>
                <a:gd name="connsiteX41" fmla="*/ 4433197 w 12185931"/>
                <a:gd name="connsiteY41" fmla="*/ 614500 h 2275759"/>
                <a:gd name="connsiteX42" fmla="*/ 4462933 w 12185931"/>
                <a:gd name="connsiteY42" fmla="*/ 655767 h 2275759"/>
                <a:gd name="connsiteX43" fmla="*/ 4358552 w 12185931"/>
                <a:gd name="connsiteY43" fmla="*/ 632706 h 2275759"/>
                <a:gd name="connsiteX44" fmla="*/ 4385254 w 12185931"/>
                <a:gd name="connsiteY44" fmla="*/ 670939 h 2275759"/>
                <a:gd name="connsiteX45" fmla="*/ 4562460 w 12185931"/>
                <a:gd name="connsiteY45" fmla="*/ 657588 h 2275759"/>
                <a:gd name="connsiteX46" fmla="*/ 4562460 w 12185931"/>
                <a:gd name="connsiteY46" fmla="*/ 639989 h 2275759"/>
                <a:gd name="connsiteX47" fmla="*/ 4529689 w 12185931"/>
                <a:gd name="connsiteY47" fmla="*/ 629065 h 2275759"/>
                <a:gd name="connsiteX48" fmla="*/ 4559425 w 12185931"/>
                <a:gd name="connsiteY48" fmla="*/ 590225 h 2275759"/>
                <a:gd name="connsiteX49" fmla="*/ 4712357 w 12185931"/>
                <a:gd name="connsiteY49" fmla="*/ 683076 h 2275759"/>
                <a:gd name="connsiteX50" fmla="*/ 4723887 w 12185931"/>
                <a:gd name="connsiteY50" fmla="*/ 737088 h 2275759"/>
                <a:gd name="connsiteX51" fmla="*/ 4797925 w 12185931"/>
                <a:gd name="connsiteY51" fmla="*/ 763183 h 2275759"/>
                <a:gd name="connsiteX52" fmla="*/ 4712357 w 12185931"/>
                <a:gd name="connsiteY52" fmla="*/ 683683 h 2275759"/>
                <a:gd name="connsiteX53" fmla="*/ 4712357 w 12185931"/>
                <a:gd name="connsiteY53" fmla="*/ 632706 h 2275759"/>
                <a:gd name="connsiteX54" fmla="*/ 4675337 w 12185931"/>
                <a:gd name="connsiteY54" fmla="*/ 578695 h 2275759"/>
                <a:gd name="connsiteX55" fmla="*/ 4672910 w 12185931"/>
                <a:gd name="connsiteY55" fmla="*/ 587191 h 2275759"/>
                <a:gd name="connsiteX56" fmla="*/ 4560032 w 12185931"/>
                <a:gd name="connsiteY56" fmla="*/ 525290 h 2275759"/>
                <a:gd name="connsiteX57" fmla="*/ 4691116 w 12185931"/>
                <a:gd name="connsiteY57" fmla="*/ 503443 h 2275759"/>
                <a:gd name="connsiteX58" fmla="*/ 4768795 w 12185931"/>
                <a:gd name="connsiteY58" fmla="*/ 514367 h 2275759"/>
                <a:gd name="connsiteX59" fmla="*/ 4826448 w 12185931"/>
                <a:gd name="connsiteY59" fmla="*/ 551386 h 2275759"/>
                <a:gd name="connsiteX60" fmla="*/ 4991516 w 12185931"/>
                <a:gd name="connsiteY60" fmla="*/ 641202 h 2275759"/>
                <a:gd name="connsiteX61" fmla="*/ 5231836 w 12185931"/>
                <a:gd name="connsiteY61" fmla="*/ 653340 h 2275759"/>
                <a:gd name="connsiteX62" fmla="*/ 5307088 w 12185931"/>
                <a:gd name="connsiteY62" fmla="*/ 664263 h 2275759"/>
                <a:gd name="connsiteX63" fmla="*/ 5313157 w 12185931"/>
                <a:gd name="connsiteY63" fmla="*/ 643023 h 2275759"/>
                <a:gd name="connsiteX64" fmla="*/ 5220913 w 12185931"/>
                <a:gd name="connsiteY64" fmla="*/ 609038 h 2275759"/>
                <a:gd name="connsiteX65" fmla="*/ 5208168 w 12185931"/>
                <a:gd name="connsiteY65" fmla="*/ 619962 h 2275759"/>
                <a:gd name="connsiteX66" fmla="*/ 5208168 w 12185931"/>
                <a:gd name="connsiteY66" fmla="*/ 536821 h 2275759"/>
                <a:gd name="connsiteX67" fmla="*/ 5223340 w 12185931"/>
                <a:gd name="connsiteY67" fmla="*/ 529538 h 2275759"/>
                <a:gd name="connsiteX68" fmla="*/ 5293130 w 12185931"/>
                <a:gd name="connsiteY68" fmla="*/ 594473 h 2275759"/>
                <a:gd name="connsiteX69" fmla="*/ 5284634 w 12185931"/>
                <a:gd name="connsiteY69" fmla="*/ 517401 h 2275759"/>
                <a:gd name="connsiteX70" fmla="*/ 5330149 w 12185931"/>
                <a:gd name="connsiteY70" fmla="*/ 555634 h 2275759"/>
                <a:gd name="connsiteX71" fmla="*/ 5314370 w 12185931"/>
                <a:gd name="connsiteY71" fmla="*/ 577481 h 2275759"/>
                <a:gd name="connsiteX72" fmla="*/ 5449095 w 12185931"/>
                <a:gd name="connsiteY72" fmla="*/ 607824 h 2275759"/>
                <a:gd name="connsiteX73" fmla="*/ 5457592 w 12185931"/>
                <a:gd name="connsiteY73" fmla="*/ 485844 h 2275759"/>
                <a:gd name="connsiteX74" fmla="*/ 5470336 w 12185931"/>
                <a:gd name="connsiteY74" fmla="*/ 488271 h 2275759"/>
                <a:gd name="connsiteX75" fmla="*/ 5490970 w 12185931"/>
                <a:gd name="connsiteY75" fmla="*/ 602363 h 2275759"/>
                <a:gd name="connsiteX76" fmla="*/ 5509176 w 12185931"/>
                <a:gd name="connsiteY76" fmla="*/ 587191 h 2275759"/>
                <a:gd name="connsiteX77" fmla="*/ 5570469 w 12185931"/>
                <a:gd name="connsiteY77" fmla="*/ 602363 h 2275759"/>
                <a:gd name="connsiteX78" fmla="*/ 5604454 w 12185931"/>
                <a:gd name="connsiteY78" fmla="*/ 657588 h 2275759"/>
                <a:gd name="connsiteX79" fmla="*/ 5632370 w 12185931"/>
                <a:gd name="connsiteY79" fmla="*/ 647878 h 2275759"/>
                <a:gd name="connsiteX80" fmla="*/ 5703374 w 12185931"/>
                <a:gd name="connsiteY80" fmla="*/ 670332 h 2275759"/>
                <a:gd name="connsiteX81" fmla="*/ 5736751 w 12185931"/>
                <a:gd name="connsiteY81" fmla="*/ 692786 h 2275759"/>
                <a:gd name="connsiteX82" fmla="*/ 5752530 w 12185931"/>
                <a:gd name="connsiteY82" fmla="*/ 651519 h 2275759"/>
                <a:gd name="connsiteX83" fmla="*/ 5744034 w 12185931"/>
                <a:gd name="connsiteY83" fmla="*/ 630279 h 2275759"/>
                <a:gd name="connsiteX84" fmla="*/ 5663927 w 12185931"/>
                <a:gd name="connsiteY84" fmla="*/ 630279 h 2275759"/>
                <a:gd name="connsiteX85" fmla="*/ 5685774 w 12185931"/>
                <a:gd name="connsiteY85" fmla="*/ 604183 h 2275759"/>
                <a:gd name="connsiteX86" fmla="*/ 5773164 w 12185931"/>
                <a:gd name="connsiteY86" fmla="*/ 553813 h 2275759"/>
                <a:gd name="connsiteX87" fmla="*/ 5788942 w 12185931"/>
                <a:gd name="connsiteY87" fmla="*/ 506477 h 2275759"/>
                <a:gd name="connsiteX88" fmla="*/ 5813824 w 12185931"/>
                <a:gd name="connsiteY88" fmla="*/ 519828 h 2275759"/>
                <a:gd name="connsiteX89" fmla="*/ 5876331 w 12185931"/>
                <a:gd name="connsiteY89" fmla="*/ 583550 h 2275759"/>
                <a:gd name="connsiteX90" fmla="*/ 5938839 w 12185931"/>
                <a:gd name="connsiteY90" fmla="*/ 633313 h 2275759"/>
                <a:gd name="connsiteX91" fmla="*/ 5938839 w 12185931"/>
                <a:gd name="connsiteY91" fmla="*/ 632706 h 2275759"/>
                <a:gd name="connsiteX92" fmla="*/ 5887255 w 12185931"/>
                <a:gd name="connsiteY92" fmla="*/ 667905 h 2275759"/>
                <a:gd name="connsiteX93" fmla="*/ 5926701 w 12185931"/>
                <a:gd name="connsiteY93" fmla="*/ 715240 h 2275759"/>
                <a:gd name="connsiteX94" fmla="*/ 5941873 w 12185931"/>
                <a:gd name="connsiteY94" fmla="*/ 706137 h 2275759"/>
                <a:gd name="connsiteX95" fmla="*/ 5946121 w 12185931"/>
                <a:gd name="connsiteY95" fmla="*/ 673366 h 2275759"/>
                <a:gd name="connsiteX96" fmla="*/ 6025621 w 12185931"/>
                <a:gd name="connsiteY96" fmla="*/ 714633 h 2275759"/>
                <a:gd name="connsiteX97" fmla="*/ 6168235 w 12185931"/>
                <a:gd name="connsiteY97" fmla="*/ 724950 h 2275759"/>
                <a:gd name="connsiteX98" fmla="*/ 6144568 w 12185931"/>
                <a:gd name="connsiteY98" fmla="*/ 661836 h 2275759"/>
                <a:gd name="connsiteX99" fmla="*/ 6154277 w 12185931"/>
                <a:gd name="connsiteY99" fmla="*/ 656981 h 2275759"/>
                <a:gd name="connsiteX100" fmla="*/ 6191903 w 12185931"/>
                <a:gd name="connsiteY100" fmla="*/ 714633 h 2275759"/>
                <a:gd name="connsiteX101" fmla="*/ 6296892 w 12185931"/>
                <a:gd name="connsiteY101" fmla="*/ 707351 h 2275759"/>
                <a:gd name="connsiteX102" fmla="*/ 6312063 w 12185931"/>
                <a:gd name="connsiteY102" fmla="*/ 602363 h 2275759"/>
                <a:gd name="connsiteX103" fmla="*/ 6352723 w 12185931"/>
                <a:gd name="connsiteY103" fmla="*/ 609645 h 2275759"/>
                <a:gd name="connsiteX104" fmla="*/ 6488055 w 12185931"/>
                <a:gd name="connsiteY104" fmla="*/ 613286 h 2275759"/>
                <a:gd name="connsiteX105" fmla="*/ 6524467 w 12185931"/>
                <a:gd name="connsiteY105" fmla="*/ 621176 h 2275759"/>
                <a:gd name="connsiteX106" fmla="*/ 6598505 w 12185931"/>
                <a:gd name="connsiteY106" fmla="*/ 641809 h 2275759"/>
                <a:gd name="connsiteX107" fmla="*/ 6653731 w 12185931"/>
                <a:gd name="connsiteY107" fmla="*/ 699462 h 2275759"/>
                <a:gd name="connsiteX108" fmla="*/ 6580907 w 12185931"/>
                <a:gd name="connsiteY108" fmla="*/ 707958 h 2275759"/>
                <a:gd name="connsiteX109" fmla="*/ 6650089 w 12185931"/>
                <a:gd name="connsiteY109" fmla="*/ 769252 h 2275759"/>
                <a:gd name="connsiteX110" fmla="*/ 6655551 w 12185931"/>
                <a:gd name="connsiteY110" fmla="*/ 729805 h 2275759"/>
                <a:gd name="connsiteX111" fmla="*/ 6805448 w 12185931"/>
                <a:gd name="connsiteY111" fmla="*/ 662443 h 2275759"/>
                <a:gd name="connsiteX112" fmla="*/ 6747796 w 12185931"/>
                <a:gd name="connsiteY112" fmla="*/ 652126 h 2275759"/>
                <a:gd name="connsiteX113" fmla="*/ 6712597 w 12185931"/>
                <a:gd name="connsiteY113" fmla="*/ 582336 h 2275759"/>
                <a:gd name="connsiteX114" fmla="*/ 6716238 w 12185931"/>
                <a:gd name="connsiteY114" fmla="*/ 520435 h 2275759"/>
                <a:gd name="connsiteX115" fmla="*/ 6634917 w 12185931"/>
                <a:gd name="connsiteY115" fmla="*/ 439722 h 2275759"/>
                <a:gd name="connsiteX116" fmla="*/ 6716845 w 12185931"/>
                <a:gd name="connsiteY116" fmla="*/ 435474 h 2275759"/>
                <a:gd name="connsiteX117" fmla="*/ 6726555 w 12185931"/>
                <a:gd name="connsiteY117" fmla="*/ 515580 h 2275759"/>
                <a:gd name="connsiteX118" fmla="*/ 6877058 w 12185931"/>
                <a:gd name="connsiteY118" fmla="*/ 579302 h 2275759"/>
                <a:gd name="connsiteX119" fmla="*/ 6844287 w 12185931"/>
                <a:gd name="connsiteY119" fmla="*/ 535000 h 2275759"/>
                <a:gd name="connsiteX120" fmla="*/ 6915898 w 12185931"/>
                <a:gd name="connsiteY120" fmla="*/ 535000 h 2275759"/>
                <a:gd name="connsiteX121" fmla="*/ 7053050 w 12185931"/>
                <a:gd name="connsiteY121" fmla="*/ 546531 h 2275759"/>
                <a:gd name="connsiteX122" fmla="*/ 7201127 w 12185931"/>
                <a:gd name="connsiteY122" fmla="*/ 636954 h 2275759"/>
                <a:gd name="connsiteX123" fmla="*/ 7185955 w 12185931"/>
                <a:gd name="connsiteY123" fmla="*/ 676401 h 2275759"/>
                <a:gd name="connsiteX124" fmla="*/ 7087035 w 12185931"/>
                <a:gd name="connsiteY124" fmla="*/ 583550 h 2275759"/>
                <a:gd name="connsiteX125" fmla="*/ 7077325 w 12185931"/>
                <a:gd name="connsiteY125" fmla="*/ 660622 h 2275759"/>
                <a:gd name="connsiteX126" fmla="*/ 7010569 w 12185931"/>
                <a:gd name="connsiteY126" fmla="*/ 653340 h 2275759"/>
                <a:gd name="connsiteX127" fmla="*/ 7244214 w 12185931"/>
                <a:gd name="connsiteY127" fmla="*/ 677008 h 2275759"/>
                <a:gd name="connsiteX128" fmla="*/ 7199913 w 12185931"/>
                <a:gd name="connsiteY128" fmla="*/ 636954 h 2275759"/>
                <a:gd name="connsiteX129" fmla="*/ 7343134 w 12185931"/>
                <a:gd name="connsiteY129" fmla="*/ 657588 h 2275759"/>
                <a:gd name="connsiteX130" fmla="*/ 7377119 w 12185931"/>
                <a:gd name="connsiteY130" fmla="*/ 663050 h 2275759"/>
                <a:gd name="connsiteX131" fmla="*/ 7340100 w 12185931"/>
                <a:gd name="connsiteY131" fmla="*/ 602363 h 2275759"/>
                <a:gd name="connsiteX132" fmla="*/ 7281840 w 12185931"/>
                <a:gd name="connsiteY132" fmla="*/ 584157 h 2275759"/>
                <a:gd name="connsiteX133" fmla="*/ 7285481 w 12185931"/>
                <a:gd name="connsiteY133" fmla="*/ 565950 h 2275759"/>
                <a:gd name="connsiteX134" fmla="*/ 7318859 w 12185931"/>
                <a:gd name="connsiteY134" fmla="*/ 565950 h 2275759"/>
                <a:gd name="connsiteX135" fmla="*/ 7443874 w 12185931"/>
                <a:gd name="connsiteY135" fmla="*/ 575054 h 2275759"/>
                <a:gd name="connsiteX136" fmla="*/ 7558573 w 12185931"/>
                <a:gd name="connsiteY136" fmla="*/ 604183 h 2275759"/>
                <a:gd name="connsiteX137" fmla="*/ 7672057 w 12185931"/>
                <a:gd name="connsiteY137" fmla="*/ 633313 h 2275759"/>
                <a:gd name="connsiteX138" fmla="*/ 7718786 w 12185931"/>
                <a:gd name="connsiteY138" fmla="*/ 650305 h 2275759"/>
                <a:gd name="connsiteX139" fmla="*/ 7670237 w 12185931"/>
                <a:gd name="connsiteY139" fmla="*/ 596294 h 2275759"/>
                <a:gd name="connsiteX140" fmla="*/ 7802534 w 12185931"/>
                <a:gd name="connsiteY140" fmla="*/ 616321 h 2275759"/>
                <a:gd name="connsiteX141" fmla="*/ 7911163 w 12185931"/>
                <a:gd name="connsiteY141" fmla="*/ 669725 h 2275759"/>
                <a:gd name="connsiteX142" fmla="*/ 7979740 w 12185931"/>
                <a:gd name="connsiteY142" fmla="*/ 653340 h 2275759"/>
                <a:gd name="connsiteX143" fmla="*/ 8063487 w 12185931"/>
                <a:gd name="connsiteY143" fmla="*/ 647878 h 2275759"/>
                <a:gd name="connsiteX144" fmla="*/ 8072590 w 12185931"/>
                <a:gd name="connsiteY144" fmla="*/ 652126 h 2275759"/>
                <a:gd name="connsiteX145" fmla="*/ 8290457 w 12185931"/>
                <a:gd name="connsiteY145" fmla="*/ 665477 h 2275759"/>
                <a:gd name="connsiteX146" fmla="*/ 8386342 w 12185931"/>
                <a:gd name="connsiteY146" fmla="*/ 665477 h 2275759"/>
                <a:gd name="connsiteX147" fmla="*/ 8388162 w 12185931"/>
                <a:gd name="connsiteY147" fmla="*/ 683683 h 2275759"/>
                <a:gd name="connsiteX148" fmla="*/ 8311697 w 12185931"/>
                <a:gd name="connsiteY148" fmla="*/ 694607 h 2275759"/>
                <a:gd name="connsiteX149" fmla="*/ 8517425 w 12185931"/>
                <a:gd name="connsiteY149" fmla="*/ 672759 h 2275759"/>
                <a:gd name="connsiteX150" fmla="*/ 8668536 w 12185931"/>
                <a:gd name="connsiteY150" fmla="*/ 657588 h 2275759"/>
                <a:gd name="connsiteX151" fmla="*/ 8703127 w 12185931"/>
                <a:gd name="connsiteY151" fmla="*/ 657588 h 2275759"/>
                <a:gd name="connsiteX152" fmla="*/ 8707375 w 12185931"/>
                <a:gd name="connsiteY152" fmla="*/ 642416 h 2275759"/>
                <a:gd name="connsiteX153" fmla="*/ 8656399 w 12185931"/>
                <a:gd name="connsiteY153" fmla="*/ 612073 h 2275759"/>
                <a:gd name="connsiteX154" fmla="*/ 8799013 w 12185931"/>
                <a:gd name="connsiteY154" fmla="*/ 605397 h 2275759"/>
                <a:gd name="connsiteX155" fmla="*/ 8761993 w 12185931"/>
                <a:gd name="connsiteY155" fmla="*/ 671546 h 2275759"/>
                <a:gd name="connsiteX156" fmla="*/ 8729830 w 12185931"/>
                <a:gd name="connsiteY156" fmla="*/ 674580 h 2275759"/>
                <a:gd name="connsiteX157" fmla="*/ 8729830 w 12185931"/>
                <a:gd name="connsiteY157" fmla="*/ 683683 h 2275759"/>
                <a:gd name="connsiteX158" fmla="*/ 8797192 w 12185931"/>
                <a:gd name="connsiteY158" fmla="*/ 688538 h 2275759"/>
                <a:gd name="connsiteX159" fmla="*/ 8956799 w 12185931"/>
                <a:gd name="connsiteY159" fmla="*/ 715240 h 2275759"/>
                <a:gd name="connsiteX160" fmla="*/ 8955585 w 12185931"/>
                <a:gd name="connsiteY160" fmla="*/ 714027 h 2275759"/>
                <a:gd name="connsiteX161" fmla="*/ 9037512 w 12185931"/>
                <a:gd name="connsiteY161" fmla="*/ 683076 h 2275759"/>
                <a:gd name="connsiteX162" fmla="*/ 9036299 w 12185931"/>
                <a:gd name="connsiteY162" fmla="*/ 684897 h 2275759"/>
                <a:gd name="connsiteX163" fmla="*/ 9072711 w 12185931"/>
                <a:gd name="connsiteY163" fmla="*/ 718881 h 2275759"/>
                <a:gd name="connsiteX164" fmla="*/ 9187409 w 12185931"/>
                <a:gd name="connsiteY164" fmla="*/ 728591 h 2275759"/>
                <a:gd name="connsiteX165" fmla="*/ 9123080 w 12185931"/>
                <a:gd name="connsiteY165" fmla="*/ 686111 h 2275759"/>
                <a:gd name="connsiteX166" fmla="*/ 9049649 w 12185931"/>
                <a:gd name="connsiteY166" fmla="*/ 663656 h 2275759"/>
                <a:gd name="connsiteX167" fmla="*/ 9054505 w 12185931"/>
                <a:gd name="connsiteY167" fmla="*/ 650912 h 2275759"/>
                <a:gd name="connsiteX168" fmla="*/ 9178306 w 12185931"/>
                <a:gd name="connsiteY168" fmla="*/ 601756 h 2275759"/>
                <a:gd name="connsiteX169" fmla="*/ 9229890 w 12185931"/>
                <a:gd name="connsiteY169" fmla="*/ 616321 h 2275759"/>
                <a:gd name="connsiteX170" fmla="*/ 9299072 w 12185931"/>
                <a:gd name="connsiteY170" fmla="*/ 660015 h 2275759"/>
                <a:gd name="connsiteX171" fmla="*/ 9317886 w 12185931"/>
                <a:gd name="connsiteY171" fmla="*/ 599328 h 2275759"/>
                <a:gd name="connsiteX172" fmla="*/ 9340947 w 12185931"/>
                <a:gd name="connsiteY172" fmla="*/ 651519 h 2275759"/>
                <a:gd name="connsiteX173" fmla="*/ 9385855 w 12185931"/>
                <a:gd name="connsiteY173" fmla="*/ 611466 h 2275759"/>
                <a:gd name="connsiteX174" fmla="*/ 9416805 w 12185931"/>
                <a:gd name="connsiteY174" fmla="*/ 626637 h 2275759"/>
                <a:gd name="connsiteX175" fmla="*/ 9429549 w 12185931"/>
                <a:gd name="connsiteY175" fmla="*/ 658195 h 2275759"/>
                <a:gd name="connsiteX176" fmla="*/ 9487809 w 12185931"/>
                <a:gd name="connsiteY176" fmla="*/ 649698 h 2275759"/>
                <a:gd name="connsiteX177" fmla="*/ 9533324 w 12185931"/>
                <a:gd name="connsiteY177" fmla="*/ 612679 h 2275759"/>
                <a:gd name="connsiteX178" fmla="*/ 9660767 w 12185931"/>
                <a:gd name="connsiteY178" fmla="*/ 653340 h 2275759"/>
                <a:gd name="connsiteX179" fmla="*/ 9740267 w 12185931"/>
                <a:gd name="connsiteY179" fmla="*/ 604183 h 2275759"/>
                <a:gd name="connsiteX180" fmla="*/ 9929003 w 12185931"/>
                <a:gd name="connsiteY180" fmla="*/ 613893 h 2275759"/>
                <a:gd name="connsiteX181" fmla="*/ 9984834 w 12185931"/>
                <a:gd name="connsiteY181" fmla="*/ 677614 h 2275759"/>
                <a:gd name="connsiteX182" fmla="*/ 10186315 w 12185931"/>
                <a:gd name="connsiteY182" fmla="*/ 630279 h 2275759"/>
                <a:gd name="connsiteX183" fmla="*/ 10506135 w 12185931"/>
                <a:gd name="connsiteY183" fmla="*/ 626031 h 2275759"/>
                <a:gd name="connsiteX184" fmla="*/ 10768303 w 12185931"/>
                <a:gd name="connsiteY184" fmla="*/ 638775 h 2275759"/>
                <a:gd name="connsiteX185" fmla="*/ 10783475 w 12185931"/>
                <a:gd name="connsiteY185" fmla="*/ 639989 h 2275759"/>
                <a:gd name="connsiteX186" fmla="*/ 11167622 w 12185931"/>
                <a:gd name="connsiteY186" fmla="*/ 626637 h 2275759"/>
                <a:gd name="connsiteX187" fmla="*/ 11397626 w 12185931"/>
                <a:gd name="connsiteY187" fmla="*/ 624210 h 2275759"/>
                <a:gd name="connsiteX188" fmla="*/ 11407336 w 12185931"/>
                <a:gd name="connsiteY188" fmla="*/ 624210 h 2275759"/>
                <a:gd name="connsiteX189" fmla="*/ 11532958 w 12185931"/>
                <a:gd name="connsiteY189" fmla="*/ 587798 h 2275759"/>
                <a:gd name="connsiteX190" fmla="*/ 11511110 w 12185931"/>
                <a:gd name="connsiteY190" fmla="*/ 550172 h 2275759"/>
                <a:gd name="connsiteX191" fmla="*/ 11477732 w 12185931"/>
                <a:gd name="connsiteY191" fmla="*/ 544103 h 2275759"/>
                <a:gd name="connsiteX192" fmla="*/ 11400660 w 12185931"/>
                <a:gd name="connsiteY192" fmla="*/ 556241 h 2275759"/>
                <a:gd name="connsiteX193" fmla="*/ 11327836 w 12185931"/>
                <a:gd name="connsiteY193" fmla="*/ 570805 h 2275759"/>
                <a:gd name="connsiteX194" fmla="*/ 11290817 w 12185931"/>
                <a:gd name="connsiteY194" fmla="*/ 561096 h 2275759"/>
                <a:gd name="connsiteX195" fmla="*/ 11251977 w 12185931"/>
                <a:gd name="connsiteY195" fmla="*/ 579909 h 2275759"/>
                <a:gd name="connsiteX196" fmla="*/ 11191291 w 12185931"/>
                <a:gd name="connsiteY196" fmla="*/ 507691 h 2275759"/>
                <a:gd name="connsiteX197" fmla="*/ 11397019 w 12185931"/>
                <a:gd name="connsiteY197" fmla="*/ 501622 h 2275759"/>
                <a:gd name="connsiteX198" fmla="*/ 11466203 w 12185931"/>
                <a:gd name="connsiteY198" fmla="*/ 480382 h 2275759"/>
                <a:gd name="connsiteX199" fmla="*/ 11480160 w 12185931"/>
                <a:gd name="connsiteY199" fmla="*/ 477348 h 2275759"/>
                <a:gd name="connsiteX200" fmla="*/ 11653118 w 12185931"/>
                <a:gd name="connsiteY200" fmla="*/ 474313 h 2275759"/>
                <a:gd name="connsiteX201" fmla="*/ 11682854 w 12185931"/>
                <a:gd name="connsiteY201" fmla="*/ 485237 h 2275759"/>
                <a:gd name="connsiteX202" fmla="*/ 11679213 w 12185931"/>
                <a:gd name="connsiteY202" fmla="*/ 514973 h 2275759"/>
                <a:gd name="connsiteX203" fmla="*/ 11625202 w 12185931"/>
                <a:gd name="connsiteY203" fmla="*/ 553813 h 2275759"/>
                <a:gd name="connsiteX204" fmla="*/ 11564515 w 12185931"/>
                <a:gd name="connsiteY204" fmla="*/ 578088 h 2275759"/>
                <a:gd name="connsiteX205" fmla="*/ 11569370 w 12185931"/>
                <a:gd name="connsiteY205" fmla="*/ 591439 h 2275759"/>
                <a:gd name="connsiteX206" fmla="*/ 11685282 w 12185931"/>
                <a:gd name="connsiteY206" fmla="*/ 590225 h 2275759"/>
                <a:gd name="connsiteX207" fmla="*/ 11798160 w 12185931"/>
                <a:gd name="connsiteY207" fmla="*/ 563523 h 2275759"/>
                <a:gd name="connsiteX208" fmla="*/ 11699240 w 12185931"/>
                <a:gd name="connsiteY208" fmla="*/ 487664 h 2275759"/>
                <a:gd name="connsiteX209" fmla="*/ 11799373 w 12185931"/>
                <a:gd name="connsiteY209" fmla="*/ 467638 h 2275759"/>
                <a:gd name="connsiteX210" fmla="*/ 11824862 w 12185931"/>
                <a:gd name="connsiteY210" fmla="*/ 437294 h 2275759"/>
                <a:gd name="connsiteX211" fmla="*/ 11822434 w 12185931"/>
                <a:gd name="connsiteY211" fmla="*/ 386924 h 2275759"/>
                <a:gd name="connsiteX212" fmla="*/ 11982648 w 12185931"/>
                <a:gd name="connsiteY212" fmla="*/ 366291 h 2275759"/>
                <a:gd name="connsiteX213" fmla="*/ 12191411 w 12185931"/>
                <a:gd name="connsiteY213" fmla="*/ 420302 h 2275759"/>
                <a:gd name="connsiteX214" fmla="*/ 12102808 w 12185931"/>
                <a:gd name="connsiteY214" fmla="*/ 432439 h 2275759"/>
                <a:gd name="connsiteX215" fmla="*/ 12092491 w 12185931"/>
                <a:gd name="connsiteY215" fmla="*/ 511939 h 2275759"/>
                <a:gd name="connsiteX216" fmla="*/ 12079140 w 12185931"/>
                <a:gd name="connsiteY216" fmla="*/ 510725 h 2275759"/>
                <a:gd name="connsiteX217" fmla="*/ 12083995 w 12185931"/>
                <a:gd name="connsiteY217" fmla="*/ 448218 h 2275759"/>
                <a:gd name="connsiteX218" fmla="*/ 12033018 w 12185931"/>
                <a:gd name="connsiteY218" fmla="*/ 455500 h 2275759"/>
                <a:gd name="connsiteX219" fmla="*/ 12036659 w 12185931"/>
                <a:gd name="connsiteY219" fmla="*/ 490092 h 2275759"/>
                <a:gd name="connsiteX220" fmla="*/ 11995392 w 12185931"/>
                <a:gd name="connsiteY220" fmla="*/ 474313 h 2275759"/>
                <a:gd name="connsiteX221" fmla="*/ 11986289 w 12185931"/>
                <a:gd name="connsiteY221" fmla="*/ 484630 h 2275759"/>
                <a:gd name="connsiteX222" fmla="*/ 12020274 w 12185931"/>
                <a:gd name="connsiteY222" fmla="*/ 513760 h 2275759"/>
                <a:gd name="connsiteX223" fmla="*/ 11927423 w 12185931"/>
                <a:gd name="connsiteY223" fmla="*/ 575660 h 2275759"/>
                <a:gd name="connsiteX224" fmla="*/ 11698026 w 12185931"/>
                <a:gd name="connsiteY224" fmla="*/ 660622 h 2275759"/>
                <a:gd name="connsiteX225" fmla="*/ 11768423 w 12185931"/>
                <a:gd name="connsiteY225" fmla="*/ 678221 h 2275759"/>
                <a:gd name="connsiteX226" fmla="*/ 11767816 w 12185931"/>
                <a:gd name="connsiteY226" fmla="*/ 697641 h 2275759"/>
                <a:gd name="connsiteX227" fmla="*/ 11597893 w 12185931"/>
                <a:gd name="connsiteY227" fmla="*/ 703103 h 2275759"/>
                <a:gd name="connsiteX228" fmla="*/ 11564515 w 12185931"/>
                <a:gd name="connsiteY228" fmla="*/ 677614 h 2275759"/>
                <a:gd name="connsiteX229" fmla="*/ 11529316 w 12185931"/>
                <a:gd name="connsiteY229" fmla="*/ 670332 h 2275759"/>
                <a:gd name="connsiteX230" fmla="*/ 11519607 w 12185931"/>
                <a:gd name="connsiteY230" fmla="*/ 689145 h 2275759"/>
                <a:gd name="connsiteX231" fmla="*/ 11570584 w 12185931"/>
                <a:gd name="connsiteY231" fmla="*/ 702496 h 2275759"/>
                <a:gd name="connsiteX232" fmla="*/ 11449817 w 12185931"/>
                <a:gd name="connsiteY232" fmla="*/ 731019 h 2275759"/>
                <a:gd name="connsiteX233" fmla="*/ 11330870 w 12185931"/>
                <a:gd name="connsiteY233" fmla="*/ 727985 h 2275759"/>
                <a:gd name="connsiteX234" fmla="*/ 11241054 w 12185931"/>
                <a:gd name="connsiteY234" fmla="*/ 693393 h 2275759"/>
                <a:gd name="connsiteX235" fmla="*/ 11254405 w 12185931"/>
                <a:gd name="connsiteY235" fmla="*/ 741336 h 2275759"/>
                <a:gd name="connsiteX236" fmla="*/ 11226489 w 12185931"/>
                <a:gd name="connsiteY236" fmla="*/ 717668 h 2275759"/>
                <a:gd name="connsiteX237" fmla="*/ 11180367 w 12185931"/>
                <a:gd name="connsiteY237" fmla="*/ 697641 h 2275759"/>
                <a:gd name="connsiteX238" fmla="*/ 11157913 w 12185931"/>
                <a:gd name="connsiteY238" fmla="*/ 731019 h 2275759"/>
                <a:gd name="connsiteX239" fmla="*/ 11105722 w 12185931"/>
                <a:gd name="connsiteY239" fmla="*/ 796561 h 2275759"/>
                <a:gd name="connsiteX240" fmla="*/ 11101474 w 12185931"/>
                <a:gd name="connsiteY240" fmla="*/ 846931 h 2275759"/>
                <a:gd name="connsiteX241" fmla="*/ 11092371 w 12185931"/>
                <a:gd name="connsiteY241" fmla="*/ 932499 h 2275759"/>
                <a:gd name="connsiteX242" fmla="*/ 11030470 w 12185931"/>
                <a:gd name="connsiteY242" fmla="*/ 927038 h 2275759"/>
                <a:gd name="connsiteX243" fmla="*/ 11098439 w 12185931"/>
                <a:gd name="connsiteY243" fmla="*/ 747404 h 2275759"/>
                <a:gd name="connsiteX244" fmla="*/ 10989810 w 12185931"/>
                <a:gd name="connsiteY244" fmla="*/ 700069 h 2275759"/>
                <a:gd name="connsiteX245" fmla="*/ 10964321 w 12185931"/>
                <a:gd name="connsiteY245" fmla="*/ 719488 h 2275759"/>
                <a:gd name="connsiteX246" fmla="*/ 10884215 w 12185931"/>
                <a:gd name="connsiteY246" fmla="*/ 742549 h 2275759"/>
                <a:gd name="connsiteX247" fmla="*/ 10843554 w 12185931"/>
                <a:gd name="connsiteY247" fmla="*/ 745584 h 2275759"/>
                <a:gd name="connsiteX248" fmla="*/ 10819279 w 12185931"/>
                <a:gd name="connsiteY248" fmla="*/ 724343 h 2275759"/>
                <a:gd name="connsiteX249" fmla="*/ 10774372 w 12185931"/>
                <a:gd name="connsiteY249" fmla="*/ 692786 h 2275759"/>
                <a:gd name="connsiteX250" fmla="*/ 10713685 w 12185931"/>
                <a:gd name="connsiteY250" fmla="*/ 714027 h 2275759"/>
                <a:gd name="connsiteX251" fmla="*/ 10660887 w 12185931"/>
                <a:gd name="connsiteY251" fmla="*/ 751046 h 2275759"/>
                <a:gd name="connsiteX252" fmla="*/ 10546188 w 12185931"/>
                <a:gd name="connsiteY252" fmla="*/ 759542 h 2275759"/>
                <a:gd name="connsiteX253" fmla="*/ 10514632 w 12185931"/>
                <a:gd name="connsiteY253" fmla="*/ 716454 h 2275759"/>
                <a:gd name="connsiteX254" fmla="*/ 10402361 w 12185931"/>
                <a:gd name="connsiteY254" fmla="*/ 752866 h 2275759"/>
                <a:gd name="connsiteX255" fmla="*/ 10290090 w 12185931"/>
                <a:gd name="connsiteY255" fmla="*/ 752866 h 2275759"/>
                <a:gd name="connsiteX256" fmla="*/ 10227582 w 12185931"/>
                <a:gd name="connsiteY256" fmla="*/ 747404 h 2275759"/>
                <a:gd name="connsiteX257" fmla="*/ 10177819 w 12185931"/>
                <a:gd name="connsiteY257" fmla="*/ 728591 h 2275759"/>
                <a:gd name="connsiteX258" fmla="*/ 10177819 w 12185931"/>
                <a:gd name="connsiteY258" fmla="*/ 714633 h 2275759"/>
                <a:gd name="connsiteX259" fmla="*/ 10225762 w 12185931"/>
                <a:gd name="connsiteY259" fmla="*/ 705530 h 2275759"/>
                <a:gd name="connsiteX260" fmla="*/ 10355025 w 12185931"/>
                <a:gd name="connsiteY260" fmla="*/ 700069 h 2275759"/>
                <a:gd name="connsiteX261" fmla="*/ 10402361 w 12185931"/>
                <a:gd name="connsiteY261" fmla="*/ 673973 h 2275759"/>
                <a:gd name="connsiteX262" fmla="*/ 10395079 w 12185931"/>
                <a:gd name="connsiteY262" fmla="*/ 664263 h 2275759"/>
                <a:gd name="connsiteX263" fmla="*/ 10325895 w 12185931"/>
                <a:gd name="connsiteY263" fmla="*/ 664263 h 2275759"/>
                <a:gd name="connsiteX264" fmla="*/ 10328930 w 12185931"/>
                <a:gd name="connsiteY264" fmla="*/ 670939 h 2275759"/>
                <a:gd name="connsiteX265" fmla="*/ 10268850 w 12185931"/>
                <a:gd name="connsiteY265" fmla="*/ 690966 h 2275759"/>
                <a:gd name="connsiteX266" fmla="*/ 10150510 w 12185931"/>
                <a:gd name="connsiteY266" fmla="*/ 675187 h 2275759"/>
                <a:gd name="connsiteX267" fmla="*/ 10104995 w 12185931"/>
                <a:gd name="connsiteY267" fmla="*/ 680649 h 2275759"/>
                <a:gd name="connsiteX268" fmla="*/ 10128056 w 12185931"/>
                <a:gd name="connsiteY268" fmla="*/ 735874 h 2275759"/>
                <a:gd name="connsiteX269" fmla="*/ 10061301 w 12185931"/>
                <a:gd name="connsiteY269" fmla="*/ 739515 h 2275759"/>
                <a:gd name="connsiteX270" fmla="*/ 10052804 w 12185931"/>
                <a:gd name="connsiteY270" fmla="*/ 756507 h 2275759"/>
                <a:gd name="connsiteX271" fmla="*/ 10118953 w 12185931"/>
                <a:gd name="connsiteY271" fmla="*/ 805057 h 2275759"/>
                <a:gd name="connsiteX272" fmla="*/ 10316792 w 12185931"/>
                <a:gd name="connsiteY272" fmla="*/ 824477 h 2275759"/>
                <a:gd name="connsiteX273" fmla="*/ 10362308 w 12185931"/>
                <a:gd name="connsiteY273" fmla="*/ 858461 h 2275759"/>
                <a:gd name="connsiteX274" fmla="*/ 10322861 w 12185931"/>
                <a:gd name="connsiteY274" fmla="*/ 896694 h 2275759"/>
                <a:gd name="connsiteX275" fmla="*/ 10279773 w 12185931"/>
                <a:gd name="connsiteY275" fmla="*/ 916721 h 2275759"/>
                <a:gd name="connsiteX276" fmla="*/ 10324681 w 12185931"/>
                <a:gd name="connsiteY276" fmla="*/ 942209 h 2275759"/>
                <a:gd name="connsiteX277" fmla="*/ 10382941 w 12185931"/>
                <a:gd name="connsiteY277" fmla="*/ 941602 h 2275759"/>
                <a:gd name="connsiteX278" fmla="*/ 10417532 w 12185931"/>
                <a:gd name="connsiteY278" fmla="*/ 961022 h 2275759"/>
                <a:gd name="connsiteX279" fmla="*/ 10392044 w 12185931"/>
                <a:gd name="connsiteY279" fmla="*/ 986511 h 2275759"/>
                <a:gd name="connsiteX280" fmla="*/ 10341067 w 12185931"/>
                <a:gd name="connsiteY280" fmla="*/ 1010786 h 2275759"/>
                <a:gd name="connsiteX281" fmla="*/ 10376873 w 12185931"/>
                <a:gd name="connsiteY281" fmla="*/ 1087858 h 2275759"/>
                <a:gd name="connsiteX282" fmla="*/ 10414498 w 12185931"/>
                <a:gd name="connsiteY282" fmla="*/ 1159468 h 2275759"/>
                <a:gd name="connsiteX283" fmla="*/ 10439380 w 12185931"/>
                <a:gd name="connsiteY283" fmla="*/ 1201342 h 2275759"/>
                <a:gd name="connsiteX284" fmla="*/ 10465475 w 12185931"/>
                <a:gd name="connsiteY284" fmla="*/ 1157648 h 2275759"/>
                <a:gd name="connsiteX285" fmla="*/ 10481860 w 12185931"/>
                <a:gd name="connsiteY285" fmla="*/ 1143083 h 2275759"/>
                <a:gd name="connsiteX286" fmla="*/ 10569856 w 12185931"/>
                <a:gd name="connsiteY286" fmla="*/ 1240182 h 2275759"/>
                <a:gd name="connsiteX287" fmla="*/ 10731891 w 12185931"/>
                <a:gd name="connsiteY287" fmla="*/ 1212873 h 2275759"/>
                <a:gd name="connsiteX288" fmla="*/ 10789543 w 12185931"/>
                <a:gd name="connsiteY288" fmla="*/ 1225617 h 2275759"/>
                <a:gd name="connsiteX289" fmla="*/ 10730677 w 12185931"/>
                <a:gd name="connsiteY289" fmla="*/ 1147331 h 2275759"/>
                <a:gd name="connsiteX290" fmla="*/ 10731891 w 12185931"/>
                <a:gd name="connsiteY290" fmla="*/ 1147938 h 2275759"/>
                <a:gd name="connsiteX291" fmla="*/ 10727036 w 12185931"/>
                <a:gd name="connsiteY291" fmla="*/ 1112133 h 2275759"/>
                <a:gd name="connsiteX292" fmla="*/ 10732498 w 12185931"/>
                <a:gd name="connsiteY292" fmla="*/ 1055087 h 2275759"/>
                <a:gd name="connsiteX293" fmla="*/ 10790757 w 12185931"/>
                <a:gd name="connsiteY293" fmla="*/ 1080576 h 2275759"/>
                <a:gd name="connsiteX294" fmla="*/ 10856906 w 12185931"/>
                <a:gd name="connsiteY294" fmla="*/ 1052053 h 2275759"/>
                <a:gd name="connsiteX295" fmla="*/ 10950364 w 12185931"/>
                <a:gd name="connsiteY295" fmla="*/ 1070259 h 2275759"/>
                <a:gd name="connsiteX296" fmla="*/ 11018333 w 12185931"/>
                <a:gd name="connsiteY296" fmla="*/ 1069652 h 2275759"/>
                <a:gd name="connsiteX297" fmla="*/ 11144562 w 12185931"/>
                <a:gd name="connsiteY297" fmla="*/ 1056301 h 2275759"/>
                <a:gd name="connsiteX298" fmla="*/ 11236199 w 12185931"/>
                <a:gd name="connsiteY298" fmla="*/ 1042950 h 2275759"/>
                <a:gd name="connsiteX299" fmla="*/ 11236806 w 12185931"/>
                <a:gd name="connsiteY299" fmla="*/ 1025350 h 2275759"/>
                <a:gd name="connsiteX300" fmla="*/ 11155485 w 12185931"/>
                <a:gd name="connsiteY300" fmla="*/ 1005931 h 2275759"/>
                <a:gd name="connsiteX301" fmla="*/ 11157306 w 12185931"/>
                <a:gd name="connsiteY301" fmla="*/ 988938 h 2275759"/>
                <a:gd name="connsiteX302" fmla="*/ 11274431 w 12185931"/>
                <a:gd name="connsiteY302" fmla="*/ 988331 h 2275759"/>
                <a:gd name="connsiteX303" fmla="*/ 11321767 w 12185931"/>
                <a:gd name="connsiteY303" fmla="*/ 991366 h 2275759"/>
                <a:gd name="connsiteX304" fmla="*/ 11353324 w 12185931"/>
                <a:gd name="connsiteY304" fmla="*/ 1024137 h 2275759"/>
                <a:gd name="connsiteX305" fmla="*/ 11370924 w 12185931"/>
                <a:gd name="connsiteY305" fmla="*/ 1066618 h 2275759"/>
                <a:gd name="connsiteX306" fmla="*/ 11197966 w 12185931"/>
                <a:gd name="connsiteY306" fmla="*/ 1112133 h 2275759"/>
                <a:gd name="connsiteX307" fmla="*/ 11163375 w 12185931"/>
                <a:gd name="connsiteY307" fmla="*/ 1132159 h 2275759"/>
                <a:gd name="connsiteX308" fmla="*/ 11174905 w 12185931"/>
                <a:gd name="connsiteY308" fmla="*/ 1161289 h 2275759"/>
                <a:gd name="connsiteX309" fmla="*/ 11211318 w 12185931"/>
                <a:gd name="connsiteY309" fmla="*/ 1137621 h 2275759"/>
                <a:gd name="connsiteX310" fmla="*/ 11225882 w 12185931"/>
                <a:gd name="connsiteY310" fmla="*/ 1120629 h 2275759"/>
                <a:gd name="connsiteX311" fmla="*/ 11289603 w 12185931"/>
                <a:gd name="connsiteY311" fmla="*/ 1162503 h 2275759"/>
                <a:gd name="connsiteX312" fmla="*/ 11217993 w 12185931"/>
                <a:gd name="connsiteY312" fmla="*/ 1177675 h 2275759"/>
                <a:gd name="connsiteX313" fmla="*/ 11244088 w 12185931"/>
                <a:gd name="connsiteY313" fmla="*/ 1209839 h 2275759"/>
                <a:gd name="connsiteX314" fmla="*/ 11129997 w 12185931"/>
                <a:gd name="connsiteY314" fmla="*/ 1211659 h 2275759"/>
                <a:gd name="connsiteX315" fmla="*/ 11091157 w 12185931"/>
                <a:gd name="connsiteY315" fmla="*/ 1252319 h 2275759"/>
                <a:gd name="connsiteX316" fmla="*/ 11076592 w 12185931"/>
                <a:gd name="connsiteY316" fmla="*/ 1232900 h 2275759"/>
                <a:gd name="connsiteX317" fmla="*/ 11034718 w 12185931"/>
                <a:gd name="connsiteY317" fmla="*/ 1234720 h 2275759"/>
                <a:gd name="connsiteX318" fmla="*/ 11029864 w 12185931"/>
                <a:gd name="connsiteY318" fmla="*/ 1254747 h 2275759"/>
                <a:gd name="connsiteX319" fmla="*/ 11062027 w 12185931"/>
                <a:gd name="connsiteY319" fmla="*/ 1270526 h 2275759"/>
                <a:gd name="connsiteX320" fmla="*/ 11162161 w 12185931"/>
                <a:gd name="connsiteY320" fmla="*/ 1275987 h 2275759"/>
                <a:gd name="connsiteX321" fmla="*/ 11083875 w 12185931"/>
                <a:gd name="connsiteY321" fmla="*/ 1307545 h 2275759"/>
                <a:gd name="connsiteX322" fmla="*/ 11196146 w 12185931"/>
                <a:gd name="connsiteY322" fmla="*/ 1331212 h 2275759"/>
                <a:gd name="connsiteX323" fmla="*/ 11247122 w 12185931"/>
                <a:gd name="connsiteY323" fmla="*/ 1325751 h 2275759"/>
                <a:gd name="connsiteX324" fmla="*/ 11247730 w 12185931"/>
                <a:gd name="connsiteY324" fmla="*/ 1341529 h 2275759"/>
                <a:gd name="connsiteX325" fmla="*/ 11158519 w 12185931"/>
                <a:gd name="connsiteY325" fmla="*/ 1365197 h 2275759"/>
                <a:gd name="connsiteX326" fmla="*/ 11167622 w 12185931"/>
                <a:gd name="connsiteY326" fmla="*/ 1383403 h 2275759"/>
                <a:gd name="connsiteX327" fmla="*/ 11053532 w 12185931"/>
                <a:gd name="connsiteY327" fmla="*/ 1454407 h 2275759"/>
                <a:gd name="connsiteX328" fmla="*/ 11087516 w 12185931"/>
                <a:gd name="connsiteY328" fmla="*/ 1493853 h 2275759"/>
                <a:gd name="connsiteX329" fmla="*/ 10932158 w 12185931"/>
                <a:gd name="connsiteY329" fmla="*/ 1523590 h 2275759"/>
                <a:gd name="connsiteX330" fmla="*/ 10981314 w 12185931"/>
                <a:gd name="connsiteY330" fmla="*/ 1529052 h 2275759"/>
                <a:gd name="connsiteX331" fmla="*/ 11023795 w 12185931"/>
                <a:gd name="connsiteY331" fmla="*/ 1528445 h 2275759"/>
                <a:gd name="connsiteX332" fmla="*/ 11049890 w 12185931"/>
                <a:gd name="connsiteY332" fmla="*/ 1553933 h 2275759"/>
                <a:gd name="connsiteX333" fmla="*/ 11020154 w 12185931"/>
                <a:gd name="connsiteY333" fmla="*/ 1573353 h 2275759"/>
                <a:gd name="connsiteX334" fmla="*/ 10910917 w 12185931"/>
                <a:gd name="connsiteY334" fmla="*/ 1580029 h 2275759"/>
                <a:gd name="connsiteX335" fmla="*/ 10933371 w 12185931"/>
                <a:gd name="connsiteY335" fmla="*/ 1538762 h 2275759"/>
                <a:gd name="connsiteX336" fmla="*/ 10838093 w 12185931"/>
                <a:gd name="connsiteY336" fmla="*/ 1545437 h 2275759"/>
                <a:gd name="connsiteX337" fmla="*/ 10848410 w 12185931"/>
                <a:gd name="connsiteY337" fmla="*/ 1629185 h 2275759"/>
                <a:gd name="connsiteX338" fmla="*/ 10711864 w 12185931"/>
                <a:gd name="connsiteY338" fmla="*/ 1643750 h 2275759"/>
                <a:gd name="connsiteX339" fmla="*/ 10711864 w 12185931"/>
                <a:gd name="connsiteY339" fmla="*/ 1695941 h 2275759"/>
                <a:gd name="connsiteX340" fmla="*/ 10651177 w 12185931"/>
                <a:gd name="connsiteY340" fmla="*/ 1669238 h 2275759"/>
                <a:gd name="connsiteX341" fmla="*/ 10830203 w 12185931"/>
                <a:gd name="connsiteY341" fmla="*/ 1694727 h 2275759"/>
                <a:gd name="connsiteX342" fmla="*/ 10839913 w 12185931"/>
                <a:gd name="connsiteY342" fmla="*/ 1719002 h 2275759"/>
                <a:gd name="connsiteX343" fmla="*/ 10901207 w 12185931"/>
                <a:gd name="connsiteY343" fmla="*/ 1750559 h 2275759"/>
                <a:gd name="connsiteX344" fmla="*/ 10941261 w 12185931"/>
                <a:gd name="connsiteY344" fmla="*/ 1746918 h 2275759"/>
                <a:gd name="connsiteX345" fmla="*/ 11004375 w 12185931"/>
                <a:gd name="connsiteY345" fmla="*/ 1735387 h 2275759"/>
                <a:gd name="connsiteX346" fmla="*/ 11066882 w 12185931"/>
                <a:gd name="connsiteY346" fmla="*/ 1725070 h 2275759"/>
                <a:gd name="connsiteX347" fmla="*/ 11068703 w 12185931"/>
                <a:gd name="connsiteY347" fmla="*/ 1712326 h 2275759"/>
                <a:gd name="connsiteX348" fmla="*/ 11107542 w 12185931"/>
                <a:gd name="connsiteY348" fmla="*/ 1746918 h 2275759"/>
                <a:gd name="connsiteX349" fmla="*/ 11064455 w 12185931"/>
                <a:gd name="connsiteY349" fmla="*/ 1760269 h 2275759"/>
                <a:gd name="connsiteX350" fmla="*/ 11080233 w 12185931"/>
                <a:gd name="connsiteY350" fmla="*/ 1780296 h 2275759"/>
                <a:gd name="connsiteX351" fmla="*/ 11199787 w 12185931"/>
                <a:gd name="connsiteY351" fmla="*/ 1742670 h 2275759"/>
                <a:gd name="connsiteX352" fmla="*/ 11293852 w 12185931"/>
                <a:gd name="connsiteY352" fmla="*/ 1762696 h 2275759"/>
                <a:gd name="connsiteX353" fmla="*/ 11338760 w 12185931"/>
                <a:gd name="connsiteY353" fmla="*/ 1800322 h 2275759"/>
                <a:gd name="connsiteX354" fmla="*/ 11284749 w 12185931"/>
                <a:gd name="connsiteY354" fmla="*/ 1831273 h 2275759"/>
                <a:gd name="connsiteX355" fmla="*/ 11129390 w 12185931"/>
                <a:gd name="connsiteY355" fmla="*/ 1842196 h 2275759"/>
                <a:gd name="connsiteX356" fmla="*/ 11012264 w 12185931"/>
                <a:gd name="connsiteY356" fmla="*/ 1805784 h 2275759"/>
                <a:gd name="connsiteX357" fmla="*/ 10947936 w 12185931"/>
                <a:gd name="connsiteY357" fmla="*/ 1794253 h 2275759"/>
                <a:gd name="connsiteX358" fmla="*/ 10995272 w 12185931"/>
                <a:gd name="connsiteY358" fmla="*/ 1864650 h 2275759"/>
                <a:gd name="connsiteX359" fmla="*/ 10896959 w 12185931"/>
                <a:gd name="connsiteY359" fmla="*/ 1891959 h 2275759"/>
                <a:gd name="connsiteX360" fmla="*/ 10901207 w 12185931"/>
                <a:gd name="connsiteY360" fmla="*/ 1922303 h 2275759"/>
                <a:gd name="connsiteX361" fmla="*/ 10866616 w 12185931"/>
                <a:gd name="connsiteY361" fmla="*/ 1925337 h 2275759"/>
                <a:gd name="connsiteX362" fmla="*/ 10829597 w 12185931"/>
                <a:gd name="connsiteY362" fmla="*/ 1953253 h 2275759"/>
                <a:gd name="connsiteX363" fmla="*/ 10850230 w 12185931"/>
                <a:gd name="connsiteY363" fmla="*/ 1987845 h 2275759"/>
                <a:gd name="connsiteX364" fmla="*/ 10897566 w 12185931"/>
                <a:gd name="connsiteY364" fmla="*/ 2044284 h 2275759"/>
                <a:gd name="connsiteX365" fmla="*/ 10870863 w 12185931"/>
                <a:gd name="connsiteY365" fmla="*/ 2144417 h 2275759"/>
                <a:gd name="connsiteX366" fmla="*/ 10779226 w 12185931"/>
                <a:gd name="connsiteY366" fmla="*/ 2157161 h 2275759"/>
                <a:gd name="connsiteX367" fmla="*/ 10713077 w 12185931"/>
                <a:gd name="connsiteY367" fmla="*/ 2138955 h 2275759"/>
                <a:gd name="connsiteX368" fmla="*/ 10606875 w 12185931"/>
                <a:gd name="connsiteY368" fmla="*/ 2182043 h 2275759"/>
                <a:gd name="connsiteX369" fmla="*/ 10464261 w 12185931"/>
                <a:gd name="connsiteY369" fmla="*/ 2152306 h 2275759"/>
                <a:gd name="connsiteX370" fmla="*/ 10422994 w 12185931"/>
                <a:gd name="connsiteY370" fmla="*/ 2140169 h 2275759"/>
                <a:gd name="connsiteX371" fmla="*/ 10313758 w 12185931"/>
                <a:gd name="connsiteY371" fmla="*/ 2124390 h 2275759"/>
                <a:gd name="connsiteX372" fmla="*/ 10248216 w 12185931"/>
                <a:gd name="connsiteY372" fmla="*/ 2135921 h 2275759"/>
                <a:gd name="connsiteX373" fmla="*/ 10157185 w 12185931"/>
                <a:gd name="connsiteY373" fmla="*/ 2154127 h 2275759"/>
                <a:gd name="connsiteX374" fmla="*/ 9967843 w 12185931"/>
                <a:gd name="connsiteY374" fmla="*/ 2088585 h 2275759"/>
                <a:gd name="connsiteX375" fmla="*/ 9901694 w 12185931"/>
                <a:gd name="connsiteY375" fmla="*/ 2047925 h 2275759"/>
                <a:gd name="connsiteX376" fmla="*/ 9682007 w 12185931"/>
                <a:gd name="connsiteY376" fmla="*/ 2066738 h 2275759"/>
                <a:gd name="connsiteX377" fmla="*/ 9682007 w 12185931"/>
                <a:gd name="connsiteY377" fmla="*/ 2133493 h 2275759"/>
                <a:gd name="connsiteX378" fmla="*/ 9658339 w 12185931"/>
                <a:gd name="connsiteY378" fmla="*/ 2126211 h 2275759"/>
                <a:gd name="connsiteX379" fmla="*/ 9560634 w 12185931"/>
                <a:gd name="connsiteY379" fmla="*/ 2104971 h 2275759"/>
                <a:gd name="connsiteX380" fmla="*/ 9501767 w 12185931"/>
                <a:gd name="connsiteY380" fmla="*/ 2060062 h 2275759"/>
                <a:gd name="connsiteX381" fmla="*/ 9405882 w 12185931"/>
                <a:gd name="connsiteY381" fmla="*/ 2029719 h 2275759"/>
                <a:gd name="connsiteX382" fmla="*/ 9399813 w 12185931"/>
                <a:gd name="connsiteY382" fmla="*/ 2042463 h 2275759"/>
                <a:gd name="connsiteX383" fmla="*/ 9391924 w 12185931"/>
                <a:gd name="connsiteY383" fmla="*/ 2026078 h 2275759"/>
                <a:gd name="connsiteX384" fmla="*/ 9368256 w 12185931"/>
                <a:gd name="connsiteY384" fmla="*/ 1988452 h 2275759"/>
                <a:gd name="connsiteX385" fmla="*/ 9332450 w 12185931"/>
                <a:gd name="connsiteY385" fmla="*/ 2007265 h 2275759"/>
                <a:gd name="connsiteX386" fmla="*/ 9284508 w 12185931"/>
                <a:gd name="connsiteY386" fmla="*/ 2036394 h 2275759"/>
                <a:gd name="connsiteX387" fmla="*/ 9211684 w 12185931"/>
                <a:gd name="connsiteY387" fmla="*/ 1989058 h 2275759"/>
                <a:gd name="connsiteX388" fmla="*/ 9198332 w 12185931"/>
                <a:gd name="connsiteY388" fmla="*/ 1893780 h 2275759"/>
                <a:gd name="connsiteX389" fmla="*/ 9183767 w 12185931"/>
                <a:gd name="connsiteY389" fmla="*/ 1862830 h 2275759"/>
                <a:gd name="connsiteX390" fmla="*/ 9171023 w 12185931"/>
                <a:gd name="connsiteY390" fmla="*/ 1867685 h 2275759"/>
                <a:gd name="connsiteX391" fmla="*/ 9177699 w 12185931"/>
                <a:gd name="connsiteY391" fmla="*/ 1907738 h 2275759"/>
                <a:gd name="connsiteX392" fmla="*/ 9165561 w 12185931"/>
                <a:gd name="connsiteY392" fmla="*/ 1916234 h 2275759"/>
                <a:gd name="connsiteX393" fmla="*/ 9130363 w 12185931"/>
                <a:gd name="connsiteY393" fmla="*/ 1860402 h 2275759"/>
                <a:gd name="connsiteX394" fmla="*/ 9091523 w 12185931"/>
                <a:gd name="connsiteY394" fmla="*/ 1749345 h 2275759"/>
                <a:gd name="connsiteX395" fmla="*/ 9036905 w 12185931"/>
                <a:gd name="connsiteY395" fmla="*/ 1680769 h 2275759"/>
                <a:gd name="connsiteX396" fmla="*/ 9033871 w 12185931"/>
                <a:gd name="connsiteY396" fmla="*/ 1651639 h 2275759"/>
                <a:gd name="connsiteX397" fmla="*/ 9064821 w 12185931"/>
                <a:gd name="connsiteY397" fmla="*/ 1655281 h 2275759"/>
                <a:gd name="connsiteX398" fmla="*/ 9134611 w 12185931"/>
                <a:gd name="connsiteY398" fmla="*/ 1683803 h 2275759"/>
                <a:gd name="connsiteX399" fmla="*/ 9187409 w 12185931"/>
                <a:gd name="connsiteY399" fmla="*/ 1745704 h 2275759"/>
                <a:gd name="connsiteX400" fmla="*/ 9241420 w 12185931"/>
                <a:gd name="connsiteY400" fmla="*/ 1855547 h 2275759"/>
                <a:gd name="connsiteX401" fmla="*/ 9270550 w 12185931"/>
                <a:gd name="connsiteY401" fmla="*/ 1860402 h 2275759"/>
                <a:gd name="connsiteX402" fmla="*/ 9255985 w 12185931"/>
                <a:gd name="connsiteY402" fmla="*/ 1819742 h 2275759"/>
                <a:gd name="connsiteX403" fmla="*/ 9342161 w 12185931"/>
                <a:gd name="connsiteY403" fmla="*/ 1841589 h 2275759"/>
                <a:gd name="connsiteX404" fmla="*/ 9345802 w 12185931"/>
                <a:gd name="connsiteY404" fmla="*/ 1834914 h 2275759"/>
                <a:gd name="connsiteX405" fmla="*/ 9208042 w 12185931"/>
                <a:gd name="connsiteY405" fmla="*/ 1718395 h 2275759"/>
                <a:gd name="connsiteX406" fmla="*/ 9278439 w 12185931"/>
                <a:gd name="connsiteY406" fmla="*/ 1683197 h 2275759"/>
                <a:gd name="connsiteX407" fmla="*/ 9125508 w 12185931"/>
                <a:gd name="connsiteY407" fmla="*/ 1649819 h 2275759"/>
                <a:gd name="connsiteX408" fmla="*/ 9051470 w 12185931"/>
                <a:gd name="connsiteY408" fmla="*/ 1633433 h 2275759"/>
                <a:gd name="connsiteX409" fmla="*/ 9001100 w 12185931"/>
                <a:gd name="connsiteY409" fmla="*/ 1671059 h 2275759"/>
                <a:gd name="connsiteX410" fmla="*/ 8942841 w 12185931"/>
                <a:gd name="connsiteY410" fmla="*/ 1748738 h 2275759"/>
                <a:gd name="connsiteX411" fmla="*/ 8911284 w 12185931"/>
                <a:gd name="connsiteY411" fmla="*/ 1743277 h 2275759"/>
                <a:gd name="connsiteX412" fmla="*/ 8841494 w 12185931"/>
                <a:gd name="connsiteY412" fmla="*/ 1681376 h 2275759"/>
                <a:gd name="connsiteX413" fmla="*/ 8766849 w 12185931"/>
                <a:gd name="connsiteY413" fmla="*/ 1623117 h 2275759"/>
                <a:gd name="connsiteX414" fmla="*/ 8690383 w 12185931"/>
                <a:gd name="connsiteY414" fmla="*/ 1544223 h 2275759"/>
                <a:gd name="connsiteX415" fmla="*/ 8677639 w 12185931"/>
                <a:gd name="connsiteY415" fmla="*/ 1553933 h 2275759"/>
                <a:gd name="connsiteX416" fmla="*/ 8706768 w 12185931"/>
                <a:gd name="connsiteY416" fmla="*/ 1621903 h 2275759"/>
                <a:gd name="connsiteX417" fmla="*/ 8717086 w 12185931"/>
                <a:gd name="connsiteY417" fmla="*/ 1609765 h 2275759"/>
                <a:gd name="connsiteX418" fmla="*/ 8768669 w 12185931"/>
                <a:gd name="connsiteY418" fmla="*/ 1621903 h 2275759"/>
                <a:gd name="connsiteX419" fmla="*/ 8797192 w 12185931"/>
                <a:gd name="connsiteY419" fmla="*/ 1661349 h 2275759"/>
                <a:gd name="connsiteX420" fmla="*/ 8829356 w 12185931"/>
                <a:gd name="connsiteY420" fmla="*/ 1707471 h 2275759"/>
                <a:gd name="connsiteX421" fmla="*/ 8766242 w 12185931"/>
                <a:gd name="connsiteY421" fmla="*/ 1725070 h 2275759"/>
                <a:gd name="connsiteX422" fmla="*/ 8676425 w 12185931"/>
                <a:gd name="connsiteY422" fmla="*/ 1640109 h 2275759"/>
                <a:gd name="connsiteX423" fmla="*/ 8636372 w 12185931"/>
                <a:gd name="connsiteY423" fmla="*/ 1609158 h 2275759"/>
                <a:gd name="connsiteX424" fmla="*/ 8597532 w 12185931"/>
                <a:gd name="connsiteY424" fmla="*/ 1620082 h 2275759"/>
                <a:gd name="connsiteX425" fmla="*/ 8611490 w 12185931"/>
                <a:gd name="connsiteY425" fmla="*/ 1656494 h 2275759"/>
                <a:gd name="connsiteX426" fmla="*/ 8629696 w 12185931"/>
                <a:gd name="connsiteY426" fmla="*/ 1674700 h 2275759"/>
                <a:gd name="connsiteX427" fmla="*/ 8600566 w 12185931"/>
                <a:gd name="connsiteY427" fmla="*/ 1769979 h 2275759"/>
                <a:gd name="connsiteX428" fmla="*/ 8550197 w 12185931"/>
                <a:gd name="connsiteY428" fmla="*/ 1794253 h 2275759"/>
                <a:gd name="connsiteX429" fmla="*/ 8606635 w 12185931"/>
                <a:gd name="connsiteY429" fmla="*/ 1833093 h 2275759"/>
                <a:gd name="connsiteX430" fmla="*/ 8726795 w 12185931"/>
                <a:gd name="connsiteY430" fmla="*/ 1859189 h 2275759"/>
                <a:gd name="connsiteX431" fmla="*/ 8755318 w 12185931"/>
                <a:gd name="connsiteY431" fmla="*/ 1876181 h 2275759"/>
                <a:gd name="connsiteX432" fmla="*/ 8791123 w 12185931"/>
                <a:gd name="connsiteY432" fmla="*/ 1889532 h 2275759"/>
                <a:gd name="connsiteX433" fmla="*/ 8913104 w 12185931"/>
                <a:gd name="connsiteY433" fmla="*/ 1790612 h 2275759"/>
                <a:gd name="connsiteX434" fmla="*/ 9018092 w 12185931"/>
                <a:gd name="connsiteY434" fmla="*/ 1874360 h 2275759"/>
                <a:gd name="connsiteX435" fmla="*/ 8998672 w 12185931"/>
                <a:gd name="connsiteY435" fmla="*/ 1943543 h 2275759"/>
                <a:gd name="connsiteX436" fmla="*/ 9069070 w 12185931"/>
                <a:gd name="connsiteY436" fmla="*/ 1984810 h 2275759"/>
                <a:gd name="connsiteX437" fmla="*/ 9070890 w 12185931"/>
                <a:gd name="connsiteY437" fmla="*/ 1965998 h 2275759"/>
                <a:gd name="connsiteX438" fmla="*/ 9106088 w 12185931"/>
                <a:gd name="connsiteY438" fmla="*/ 1932013 h 2275759"/>
                <a:gd name="connsiteX439" fmla="*/ 9132791 w 12185931"/>
                <a:gd name="connsiteY439" fmla="*/ 1972673 h 2275759"/>
                <a:gd name="connsiteX440" fmla="*/ 9169810 w 12185931"/>
                <a:gd name="connsiteY440" fmla="*/ 2016975 h 2275759"/>
                <a:gd name="connsiteX441" fmla="*/ 9198332 w 12185931"/>
                <a:gd name="connsiteY441" fmla="*/ 2098295 h 2275759"/>
                <a:gd name="connsiteX442" fmla="*/ 9010203 w 12185931"/>
                <a:gd name="connsiteY442" fmla="*/ 2024864 h 2275759"/>
                <a:gd name="connsiteX443" fmla="*/ 8873657 w 12185931"/>
                <a:gd name="connsiteY443" fmla="*/ 2045497 h 2275759"/>
                <a:gd name="connsiteX444" fmla="*/ 8735292 w 12185931"/>
                <a:gd name="connsiteY444" fmla="*/ 2106184 h 2275759"/>
                <a:gd name="connsiteX445" fmla="*/ 8652150 w 12185931"/>
                <a:gd name="connsiteY445" fmla="*/ 2123177 h 2275759"/>
                <a:gd name="connsiteX446" fmla="*/ 8627269 w 12185931"/>
                <a:gd name="connsiteY446" fmla="*/ 2012726 h 2275759"/>
                <a:gd name="connsiteX447" fmla="*/ 8480407 w 12185931"/>
                <a:gd name="connsiteY447" fmla="*/ 1958108 h 2275759"/>
                <a:gd name="connsiteX448" fmla="*/ 8431250 w 12185931"/>
                <a:gd name="connsiteY448" fmla="*/ 1882856 h 2275759"/>
                <a:gd name="connsiteX449" fmla="*/ 8394837 w 12185931"/>
                <a:gd name="connsiteY449" fmla="*/ 1798502 h 2275759"/>
                <a:gd name="connsiteX450" fmla="*/ 8377846 w 12185931"/>
                <a:gd name="connsiteY450" fmla="*/ 1782116 h 2275759"/>
                <a:gd name="connsiteX451" fmla="*/ 8311697 w 12185931"/>
                <a:gd name="connsiteY451" fmla="*/ 1762089 h 2275759"/>
                <a:gd name="connsiteX452" fmla="*/ 8266182 w 12185931"/>
                <a:gd name="connsiteY452" fmla="*/ 1756628 h 2275759"/>
                <a:gd name="connsiteX453" fmla="*/ 8249797 w 12185931"/>
                <a:gd name="connsiteY453" fmla="*/ 1749345 h 2275759"/>
                <a:gd name="connsiteX454" fmla="*/ 8095045 w 12185931"/>
                <a:gd name="connsiteY454" fmla="*/ 1833093 h 2275759"/>
                <a:gd name="connsiteX455" fmla="*/ 8109003 w 12185931"/>
                <a:gd name="connsiteY455" fmla="*/ 1902883 h 2275759"/>
                <a:gd name="connsiteX456" fmla="*/ 8192144 w 12185931"/>
                <a:gd name="connsiteY456" fmla="*/ 1908952 h 2275759"/>
                <a:gd name="connsiteX457" fmla="*/ 8197605 w 12185931"/>
                <a:gd name="connsiteY457" fmla="*/ 1895601 h 2275759"/>
                <a:gd name="connsiteX458" fmla="*/ 8200033 w 12185931"/>
                <a:gd name="connsiteY458" fmla="*/ 1844017 h 2275759"/>
                <a:gd name="connsiteX459" fmla="*/ 8254651 w 12185931"/>
                <a:gd name="connsiteY459" fmla="*/ 1856154 h 2275759"/>
                <a:gd name="connsiteX460" fmla="*/ 8292884 w 12185931"/>
                <a:gd name="connsiteY460" fmla="*/ 1851299 h 2275759"/>
                <a:gd name="connsiteX461" fmla="*/ 8374205 w 12185931"/>
                <a:gd name="connsiteY461" fmla="*/ 1890139 h 2275759"/>
                <a:gd name="connsiteX462" fmla="*/ 8322013 w 12185931"/>
                <a:gd name="connsiteY462" fmla="*/ 1892566 h 2275759"/>
                <a:gd name="connsiteX463" fmla="*/ 8331116 w 12185931"/>
                <a:gd name="connsiteY463" fmla="*/ 1950219 h 2275759"/>
                <a:gd name="connsiteX464" fmla="*/ 8407582 w 12185931"/>
                <a:gd name="connsiteY464" fmla="*/ 2030932 h 2275759"/>
                <a:gd name="connsiteX465" fmla="*/ 8379059 w 12185931"/>
                <a:gd name="connsiteY465" fmla="*/ 2088585 h 2275759"/>
                <a:gd name="connsiteX466" fmla="*/ 8285601 w 12185931"/>
                <a:gd name="connsiteY466" fmla="*/ 2067951 h 2275759"/>
                <a:gd name="connsiteX467" fmla="*/ 8078659 w 12185931"/>
                <a:gd name="connsiteY467" fmla="*/ 1957501 h 2275759"/>
                <a:gd name="connsiteX468" fmla="*/ 7990663 w 12185931"/>
                <a:gd name="connsiteY468" fmla="*/ 1822169 h 2275759"/>
                <a:gd name="connsiteX469" fmla="*/ 7955465 w 12185931"/>
                <a:gd name="connsiteY469" fmla="*/ 1813066 h 2275759"/>
                <a:gd name="connsiteX470" fmla="*/ 7880820 w 12185931"/>
                <a:gd name="connsiteY470" fmla="*/ 1812460 h 2275759"/>
                <a:gd name="connsiteX471" fmla="*/ 7880820 w 12185931"/>
                <a:gd name="connsiteY471" fmla="*/ 1850086 h 2275759"/>
                <a:gd name="connsiteX472" fmla="*/ 7956679 w 12185931"/>
                <a:gd name="connsiteY472" fmla="*/ 1851299 h 2275759"/>
                <a:gd name="connsiteX473" fmla="*/ 7973064 w 12185931"/>
                <a:gd name="connsiteY473" fmla="*/ 1976314 h 2275759"/>
                <a:gd name="connsiteX474" fmla="*/ 8070770 w 12185931"/>
                <a:gd name="connsiteY474" fmla="*/ 2055814 h 2275759"/>
                <a:gd name="connsiteX475" fmla="*/ 7871717 w 12185931"/>
                <a:gd name="connsiteY475" fmla="*/ 2086764 h 2275759"/>
                <a:gd name="connsiteX476" fmla="*/ 7772190 w 12185931"/>
                <a:gd name="connsiteY476" fmla="*/ 2064917 h 2275759"/>
                <a:gd name="connsiteX477" fmla="*/ 7729709 w 12185931"/>
                <a:gd name="connsiteY477" fmla="*/ 2070986 h 2275759"/>
                <a:gd name="connsiteX478" fmla="*/ 7617439 w 12185931"/>
                <a:gd name="connsiteY478" fmla="*/ 2055814 h 2275759"/>
                <a:gd name="connsiteX479" fmla="*/ 7577992 w 12185931"/>
                <a:gd name="connsiteY479" fmla="*/ 2046711 h 2275759"/>
                <a:gd name="connsiteX480" fmla="*/ 7530049 w 12185931"/>
                <a:gd name="connsiteY480" fmla="*/ 2069772 h 2275759"/>
                <a:gd name="connsiteX481" fmla="*/ 7476645 w 12185931"/>
                <a:gd name="connsiteY481" fmla="*/ 2070986 h 2275759"/>
                <a:gd name="connsiteX482" fmla="*/ 7366802 w 12185931"/>
                <a:gd name="connsiteY482" fmla="*/ 2150486 h 2275759"/>
                <a:gd name="connsiteX483" fmla="*/ 7085821 w 12185931"/>
                <a:gd name="connsiteY483" fmla="*/ 2150486 h 2275759"/>
                <a:gd name="connsiteX484" fmla="*/ 7044554 w 12185931"/>
                <a:gd name="connsiteY484" fmla="*/ 2134100 h 2275759"/>
                <a:gd name="connsiteX485" fmla="*/ 6960200 w 12185931"/>
                <a:gd name="connsiteY485" fmla="*/ 2046104 h 2275759"/>
                <a:gd name="connsiteX486" fmla="*/ 6908008 w 12185931"/>
                <a:gd name="connsiteY486" fmla="*/ 1977528 h 2275759"/>
                <a:gd name="connsiteX487" fmla="*/ 6878272 w 12185931"/>
                <a:gd name="connsiteY487" fmla="*/ 1956288 h 2275759"/>
                <a:gd name="connsiteX488" fmla="*/ 6817586 w 12185931"/>
                <a:gd name="connsiteY488" fmla="*/ 1945971 h 2275759"/>
                <a:gd name="connsiteX489" fmla="*/ 6826689 w 12185931"/>
                <a:gd name="connsiteY489" fmla="*/ 1879822 h 2275759"/>
                <a:gd name="connsiteX490" fmla="*/ 6945028 w 12185931"/>
                <a:gd name="connsiteY490" fmla="*/ 1897421 h 2275759"/>
                <a:gd name="connsiteX491" fmla="*/ 6999039 w 12185931"/>
                <a:gd name="connsiteY491" fmla="*/ 1869505 h 2275759"/>
                <a:gd name="connsiteX492" fmla="*/ 7073077 w 12185931"/>
                <a:gd name="connsiteY492" fmla="*/ 1850692 h 2275759"/>
                <a:gd name="connsiteX493" fmla="*/ 7131337 w 12185931"/>
                <a:gd name="connsiteY493" fmla="*/ 1852513 h 2275759"/>
                <a:gd name="connsiteX494" fmla="*/ 6995398 w 12185931"/>
                <a:gd name="connsiteY494" fmla="*/ 1717181 h 2275759"/>
                <a:gd name="connsiteX495" fmla="*/ 6883734 w 12185931"/>
                <a:gd name="connsiteY495" fmla="*/ 1723857 h 2275759"/>
                <a:gd name="connsiteX496" fmla="*/ 6783600 w 12185931"/>
                <a:gd name="connsiteY496" fmla="*/ 1757234 h 2275759"/>
                <a:gd name="connsiteX497" fmla="*/ 6743547 w 12185931"/>
                <a:gd name="connsiteY497" fmla="*/ 1762089 h 2275759"/>
                <a:gd name="connsiteX498" fmla="*/ 6603967 w 12185931"/>
                <a:gd name="connsiteY498" fmla="*/ 1740242 h 2275759"/>
                <a:gd name="connsiteX499" fmla="*/ 6529323 w 12185931"/>
                <a:gd name="connsiteY499" fmla="*/ 1724464 h 2275759"/>
                <a:gd name="connsiteX500" fmla="*/ 6390956 w 12185931"/>
                <a:gd name="connsiteY500" fmla="*/ 1681983 h 2275759"/>
                <a:gd name="connsiteX501" fmla="*/ 6262907 w 12185931"/>
                <a:gd name="connsiteY501" fmla="*/ 1705044 h 2275759"/>
                <a:gd name="connsiteX502" fmla="*/ 6231957 w 12185931"/>
                <a:gd name="connsiteY502" fmla="*/ 1751773 h 2275759"/>
                <a:gd name="connsiteX503" fmla="*/ 6187048 w 12185931"/>
                <a:gd name="connsiteY503" fmla="*/ 1732960 h 2275759"/>
                <a:gd name="connsiteX504" fmla="*/ 6133037 w 12185931"/>
                <a:gd name="connsiteY504" fmla="*/ 1634040 h 2275759"/>
                <a:gd name="connsiteX505" fmla="*/ 6190083 w 12185931"/>
                <a:gd name="connsiteY505" fmla="*/ 1604910 h 2275759"/>
                <a:gd name="connsiteX506" fmla="*/ 6184014 w 12185931"/>
                <a:gd name="connsiteY506" fmla="*/ 1572139 h 2275759"/>
                <a:gd name="connsiteX507" fmla="*/ 6245308 w 12185931"/>
                <a:gd name="connsiteY507" fmla="*/ 1572746 h 2275759"/>
                <a:gd name="connsiteX508" fmla="*/ 6366682 w 12185931"/>
                <a:gd name="connsiteY508" fmla="*/ 1604304 h 2275759"/>
                <a:gd name="connsiteX509" fmla="*/ 6432830 w 12185931"/>
                <a:gd name="connsiteY509" fmla="*/ 1590952 h 2275759"/>
                <a:gd name="connsiteX510" fmla="*/ 6191903 w 12185931"/>
                <a:gd name="connsiteY510" fmla="*/ 1446518 h 2275759"/>
                <a:gd name="connsiteX511" fmla="*/ 6181586 w 12185931"/>
                <a:gd name="connsiteY511" fmla="*/ 1492640 h 2275759"/>
                <a:gd name="connsiteX512" fmla="*/ 6097839 w 12185931"/>
                <a:gd name="connsiteY512" fmla="*/ 1478682 h 2275759"/>
                <a:gd name="connsiteX513" fmla="*/ 6150029 w 12185931"/>
                <a:gd name="connsiteY513" fmla="*/ 1424063 h 2275759"/>
                <a:gd name="connsiteX514" fmla="*/ 6096625 w 12185931"/>
                <a:gd name="connsiteY514" fmla="*/ 1402823 h 2275759"/>
                <a:gd name="connsiteX515" fmla="*/ 6092377 w 12185931"/>
                <a:gd name="connsiteY515" fmla="*/ 1439842 h 2275759"/>
                <a:gd name="connsiteX516" fmla="*/ 5971003 w 12185931"/>
                <a:gd name="connsiteY516" fmla="*/ 1396147 h 2275759"/>
                <a:gd name="connsiteX517" fmla="*/ 5960079 w 12185931"/>
                <a:gd name="connsiteY517" fmla="*/ 1436201 h 2275759"/>
                <a:gd name="connsiteX518" fmla="*/ 5793190 w 12185931"/>
                <a:gd name="connsiteY518" fmla="*/ 1393720 h 2275759"/>
                <a:gd name="connsiteX519" fmla="*/ 5838705 w 12185931"/>
                <a:gd name="connsiteY519" fmla="*/ 1501743 h 2275759"/>
                <a:gd name="connsiteX520" fmla="*/ 5947335 w 12185931"/>
                <a:gd name="connsiteY520" fmla="*/ 1538155 h 2275759"/>
                <a:gd name="connsiteX521" fmla="*/ 5978285 w 12185931"/>
                <a:gd name="connsiteY521" fmla="*/ 1515701 h 2275759"/>
                <a:gd name="connsiteX522" fmla="*/ 6016518 w 12185931"/>
                <a:gd name="connsiteY522" fmla="*/ 1601876 h 2275759"/>
                <a:gd name="connsiteX523" fmla="*/ 6034117 w 12185931"/>
                <a:gd name="connsiteY523" fmla="*/ 1652246 h 2275759"/>
                <a:gd name="connsiteX524" fmla="*/ 6006808 w 12185931"/>
                <a:gd name="connsiteY524" fmla="*/ 1728105 h 2275759"/>
                <a:gd name="connsiteX525" fmla="*/ 5980106 w 12185931"/>
                <a:gd name="connsiteY525" fmla="*/ 1681376 h 2275759"/>
                <a:gd name="connsiteX526" fmla="*/ 5966755 w 12185931"/>
                <a:gd name="connsiteY526" fmla="*/ 1632220 h 2275759"/>
                <a:gd name="connsiteX527" fmla="*/ 5927915 w 12185931"/>
                <a:gd name="connsiteY527" fmla="*/ 1644964 h 2275759"/>
                <a:gd name="connsiteX528" fmla="*/ 5890896 w 12185931"/>
                <a:gd name="connsiteY528" fmla="*/ 1719609 h 2275759"/>
                <a:gd name="connsiteX529" fmla="*/ 5845988 w 12185931"/>
                <a:gd name="connsiteY529" fmla="*/ 1724464 h 2275759"/>
                <a:gd name="connsiteX530" fmla="*/ 5776198 w 12185931"/>
                <a:gd name="connsiteY530" fmla="*/ 1740242 h 2275759"/>
                <a:gd name="connsiteX531" fmla="*/ 5740393 w 12185931"/>
                <a:gd name="connsiteY531" fmla="*/ 1684410 h 2275759"/>
                <a:gd name="connsiteX532" fmla="*/ 5663320 w 12185931"/>
                <a:gd name="connsiteY532" fmla="*/ 1692300 h 2275759"/>
                <a:gd name="connsiteX533" fmla="*/ 5631156 w 12185931"/>
                <a:gd name="connsiteY533" fmla="*/ 1611586 h 2275759"/>
                <a:gd name="connsiteX534" fmla="*/ 5600813 w 12185931"/>
                <a:gd name="connsiteY534" fmla="*/ 1576388 h 2275759"/>
                <a:gd name="connsiteX535" fmla="*/ 5806541 w 12185931"/>
                <a:gd name="connsiteY535" fmla="*/ 1544830 h 2275759"/>
                <a:gd name="connsiteX536" fmla="*/ 5806541 w 12185931"/>
                <a:gd name="connsiteY536" fmla="*/ 1526624 h 2275759"/>
                <a:gd name="connsiteX537" fmla="*/ 5737358 w 12185931"/>
                <a:gd name="connsiteY537" fmla="*/ 1526017 h 2275759"/>
                <a:gd name="connsiteX538" fmla="*/ 5698519 w 12185931"/>
                <a:gd name="connsiteY538" fmla="*/ 1484143 h 2275759"/>
                <a:gd name="connsiteX539" fmla="*/ 5648148 w 12185931"/>
                <a:gd name="connsiteY539" fmla="*/ 1427098 h 2275759"/>
                <a:gd name="connsiteX540" fmla="*/ 5600813 w 12185931"/>
                <a:gd name="connsiteY540" fmla="*/ 1399789 h 2275759"/>
                <a:gd name="connsiteX541" fmla="*/ 5606881 w 12185931"/>
                <a:gd name="connsiteY541" fmla="*/ 1387651 h 2275759"/>
                <a:gd name="connsiteX542" fmla="*/ 5519492 w 12185931"/>
                <a:gd name="connsiteY542" fmla="*/ 1383403 h 2275759"/>
                <a:gd name="connsiteX543" fmla="*/ 5541340 w 12185931"/>
                <a:gd name="connsiteY543" fmla="*/ 1420422 h 2275759"/>
                <a:gd name="connsiteX544" fmla="*/ 5554691 w 12185931"/>
                <a:gd name="connsiteY544" fmla="*/ 1453800 h 2275759"/>
                <a:gd name="connsiteX545" fmla="*/ 5520099 w 12185931"/>
                <a:gd name="connsiteY545" fmla="*/ 1459262 h 2275759"/>
                <a:gd name="connsiteX546" fmla="*/ 5517065 w 12185931"/>
                <a:gd name="connsiteY546" fmla="*/ 1455621 h 2275759"/>
                <a:gd name="connsiteX547" fmla="*/ 5414504 w 12185931"/>
                <a:gd name="connsiteY547" fmla="*/ 1395541 h 2275759"/>
                <a:gd name="connsiteX548" fmla="*/ 5358672 w 12185931"/>
                <a:gd name="connsiteY548" fmla="*/ 1385224 h 2275759"/>
                <a:gd name="connsiteX549" fmla="*/ 5248222 w 12185931"/>
                <a:gd name="connsiteY549" fmla="*/ 1391899 h 2275759"/>
                <a:gd name="connsiteX550" fmla="*/ 5245188 w 12185931"/>
                <a:gd name="connsiteY550" fmla="*/ 1406464 h 2275759"/>
                <a:gd name="connsiteX551" fmla="*/ 5299199 w 12185931"/>
                <a:gd name="connsiteY551" fmla="*/ 1444697 h 2275759"/>
                <a:gd name="connsiteX552" fmla="*/ 5160833 w 12185931"/>
                <a:gd name="connsiteY552" fmla="*/ 1493853 h 2275759"/>
                <a:gd name="connsiteX553" fmla="*/ 5096505 w 12185931"/>
                <a:gd name="connsiteY553" fmla="*/ 1495674 h 2275759"/>
                <a:gd name="connsiteX554" fmla="*/ 5029142 w 12185931"/>
                <a:gd name="connsiteY554" fmla="*/ 1486571 h 2275759"/>
                <a:gd name="connsiteX555" fmla="*/ 4967848 w 12185931"/>
                <a:gd name="connsiteY555" fmla="*/ 1480502 h 2275759"/>
                <a:gd name="connsiteX556" fmla="*/ 4927188 w 12185931"/>
                <a:gd name="connsiteY556" fmla="*/ 1495674 h 2275759"/>
                <a:gd name="connsiteX557" fmla="*/ 4881066 w 12185931"/>
                <a:gd name="connsiteY557" fmla="*/ 1484143 h 2275759"/>
                <a:gd name="connsiteX558" fmla="*/ 4768795 w 12185931"/>
                <a:gd name="connsiteY558" fmla="*/ 1458048 h 2275759"/>
                <a:gd name="connsiteX559" fmla="*/ 4835551 w 12185931"/>
                <a:gd name="connsiteY559" fmla="*/ 1511453 h 2275759"/>
                <a:gd name="connsiteX560" fmla="*/ 4782146 w 12185931"/>
                <a:gd name="connsiteY560" fmla="*/ 1540582 h 2275759"/>
                <a:gd name="connsiteX561" fmla="*/ 4782146 w 12185931"/>
                <a:gd name="connsiteY561" fmla="*/ 1540582 h 2275759"/>
                <a:gd name="connsiteX562" fmla="*/ 4612830 w 12185931"/>
                <a:gd name="connsiteY562" fmla="*/ 1535120 h 2275759"/>
                <a:gd name="connsiteX563" fmla="*/ 4564887 w 12185931"/>
                <a:gd name="connsiteY563" fmla="*/ 1539368 h 2275759"/>
                <a:gd name="connsiteX564" fmla="*/ 4558818 w 12185931"/>
                <a:gd name="connsiteY564" fmla="*/ 1630399 h 2275759"/>
                <a:gd name="connsiteX565" fmla="*/ 4200766 w 12185931"/>
                <a:gd name="connsiteY565" fmla="*/ 1785150 h 2275759"/>
                <a:gd name="connsiteX566" fmla="*/ 4253563 w 12185931"/>
                <a:gd name="connsiteY566" fmla="*/ 1819742 h 2275759"/>
                <a:gd name="connsiteX567" fmla="*/ 4194090 w 12185931"/>
                <a:gd name="connsiteY567" fmla="*/ 1842196 h 2275759"/>
                <a:gd name="connsiteX568" fmla="*/ 4197731 w 12185931"/>
                <a:gd name="connsiteY568" fmla="*/ 1830666 h 2275759"/>
                <a:gd name="connsiteX569" fmla="*/ 4120052 w 12185931"/>
                <a:gd name="connsiteY569" fmla="*/ 1786971 h 2275759"/>
                <a:gd name="connsiteX570" fmla="*/ 4090316 w 12185931"/>
                <a:gd name="connsiteY570" fmla="*/ 1860402 h 2275759"/>
                <a:gd name="connsiteX571" fmla="*/ 4014457 w 12185931"/>
                <a:gd name="connsiteY571" fmla="*/ 1898028 h 2275759"/>
                <a:gd name="connsiteX572" fmla="*/ 3936171 w 12185931"/>
                <a:gd name="connsiteY572" fmla="*/ 1811853 h 2275759"/>
                <a:gd name="connsiteX573" fmla="*/ 3896724 w 12185931"/>
                <a:gd name="connsiteY573" fmla="*/ 1778475 h 2275759"/>
                <a:gd name="connsiteX574" fmla="*/ 3854243 w 12185931"/>
                <a:gd name="connsiteY574" fmla="*/ 1802750 h 2275759"/>
                <a:gd name="connsiteX575" fmla="*/ 3888228 w 12185931"/>
                <a:gd name="connsiteY575" fmla="*/ 1826418 h 2275759"/>
                <a:gd name="connsiteX576" fmla="*/ 3921606 w 12185931"/>
                <a:gd name="connsiteY576" fmla="*/ 1828845 h 2275759"/>
                <a:gd name="connsiteX577" fmla="*/ 3840285 w 12185931"/>
                <a:gd name="connsiteY577" fmla="*/ 1862830 h 2275759"/>
                <a:gd name="connsiteX578" fmla="*/ 3788702 w 12185931"/>
                <a:gd name="connsiteY578" fmla="*/ 1844624 h 2275759"/>
                <a:gd name="connsiteX579" fmla="*/ 3720732 w 12185931"/>
                <a:gd name="connsiteY579" fmla="*/ 1809425 h 2275759"/>
                <a:gd name="connsiteX580" fmla="*/ 3633343 w 12185931"/>
                <a:gd name="connsiteY580" fmla="*/ 1925944 h 2275759"/>
                <a:gd name="connsiteX581" fmla="*/ 3724980 w 12185931"/>
                <a:gd name="connsiteY581" fmla="*/ 1941116 h 2275759"/>
                <a:gd name="connsiteX582" fmla="*/ 4011423 w 12185931"/>
                <a:gd name="connsiteY582" fmla="*/ 1912593 h 2275759"/>
                <a:gd name="connsiteX583" fmla="*/ 4231716 w 12185931"/>
                <a:gd name="connsiteY583" fmla="*/ 1908952 h 2275759"/>
                <a:gd name="connsiteX584" fmla="*/ 4316071 w 12185931"/>
                <a:gd name="connsiteY584" fmla="*/ 1899242 h 2275759"/>
                <a:gd name="connsiteX585" fmla="*/ 4408922 w 12185931"/>
                <a:gd name="connsiteY585" fmla="*/ 1899242 h 2275759"/>
                <a:gd name="connsiteX586" fmla="*/ 4482960 w 12185931"/>
                <a:gd name="connsiteY586" fmla="*/ 1899242 h 2275759"/>
                <a:gd name="connsiteX587" fmla="*/ 4611009 w 12185931"/>
                <a:gd name="connsiteY587" fmla="*/ 1899242 h 2275759"/>
                <a:gd name="connsiteX588" fmla="*/ 4651063 w 12185931"/>
                <a:gd name="connsiteY588" fmla="*/ 1979349 h 2275759"/>
                <a:gd name="connsiteX589" fmla="*/ 4711143 w 12185931"/>
                <a:gd name="connsiteY589" fmla="*/ 1972673 h 2275759"/>
                <a:gd name="connsiteX590" fmla="*/ 4704467 w 12185931"/>
                <a:gd name="connsiteY590" fmla="*/ 1930799 h 2275759"/>
                <a:gd name="connsiteX591" fmla="*/ 4746341 w 12185931"/>
                <a:gd name="connsiteY591" fmla="*/ 1912593 h 2275759"/>
                <a:gd name="connsiteX592" fmla="*/ 4796104 w 12185931"/>
                <a:gd name="connsiteY592" fmla="*/ 1922303 h 2275759"/>
                <a:gd name="connsiteX593" fmla="*/ 4864681 w 12185931"/>
                <a:gd name="connsiteY593" fmla="*/ 1921089 h 2275759"/>
                <a:gd name="connsiteX594" fmla="*/ 4839192 w 12185931"/>
                <a:gd name="connsiteY594" fmla="*/ 1990879 h 2275759"/>
                <a:gd name="connsiteX595" fmla="*/ 4927795 w 12185931"/>
                <a:gd name="connsiteY595" fmla="*/ 2003623 h 2275759"/>
                <a:gd name="connsiteX596" fmla="*/ 5011543 w 12185931"/>
                <a:gd name="connsiteY596" fmla="*/ 1986631 h 2275759"/>
                <a:gd name="connsiteX597" fmla="*/ 5070409 w 12185931"/>
                <a:gd name="connsiteY597" fmla="*/ 1981776 h 2275759"/>
                <a:gd name="connsiteX598" fmla="*/ 5134737 w 12185931"/>
                <a:gd name="connsiteY598" fmla="*/ 1978742 h 2275759"/>
                <a:gd name="connsiteX599" fmla="*/ 4939325 w 12185931"/>
                <a:gd name="connsiteY599" fmla="*/ 1910166 h 2275759"/>
                <a:gd name="connsiteX600" fmla="*/ 5142627 w 12185931"/>
                <a:gd name="connsiteY600" fmla="*/ 1828238 h 2275759"/>
                <a:gd name="connsiteX601" fmla="*/ 5236084 w 12185931"/>
                <a:gd name="connsiteY601" fmla="*/ 1847051 h 2275759"/>
                <a:gd name="connsiteX602" fmla="*/ 5324687 w 12185931"/>
                <a:gd name="connsiteY602" fmla="*/ 1814280 h 2275759"/>
                <a:gd name="connsiteX603" fmla="*/ 5311336 w 12185931"/>
                <a:gd name="connsiteY603" fmla="*/ 1874967 h 2275759"/>
                <a:gd name="connsiteX604" fmla="*/ 5268855 w 12185931"/>
                <a:gd name="connsiteY604" fmla="*/ 1907131 h 2275759"/>
                <a:gd name="connsiteX605" fmla="*/ 5149909 w 12185931"/>
                <a:gd name="connsiteY605" fmla="*/ 1960536 h 2275759"/>
                <a:gd name="connsiteX606" fmla="*/ 5211810 w 12185931"/>
                <a:gd name="connsiteY606" fmla="*/ 1970852 h 2275759"/>
                <a:gd name="connsiteX607" fmla="*/ 5236084 w 12185931"/>
                <a:gd name="connsiteY607" fmla="*/ 2004837 h 2275759"/>
                <a:gd name="connsiteX608" fmla="*/ 5206955 w 12185931"/>
                <a:gd name="connsiteY608" fmla="*/ 2029719 h 2275759"/>
                <a:gd name="connsiteX609" fmla="*/ 5015184 w 12185931"/>
                <a:gd name="connsiteY609" fmla="*/ 2024257 h 2275759"/>
                <a:gd name="connsiteX610" fmla="*/ 4737238 w 12185931"/>
                <a:gd name="connsiteY610" fmla="*/ 2043070 h 2275759"/>
                <a:gd name="connsiteX611" fmla="*/ 4616471 w 12185931"/>
                <a:gd name="connsiteY611" fmla="*/ 1996948 h 2275759"/>
                <a:gd name="connsiteX612" fmla="*/ 4593410 w 12185931"/>
                <a:gd name="connsiteY612" fmla="*/ 1984810 h 2275759"/>
                <a:gd name="connsiteX613" fmla="*/ 4374330 w 12185931"/>
                <a:gd name="connsiteY613" fmla="*/ 2083730 h 2275759"/>
                <a:gd name="connsiteX614" fmla="*/ 4135224 w 12185931"/>
                <a:gd name="connsiteY614" fmla="*/ 2040035 h 2275759"/>
                <a:gd name="connsiteX615" fmla="*/ 4101239 w 12185931"/>
                <a:gd name="connsiteY615" fmla="*/ 2101329 h 2275759"/>
                <a:gd name="connsiteX616" fmla="*/ 4086067 w 12185931"/>
                <a:gd name="connsiteY616" fmla="*/ 2092226 h 2275759"/>
                <a:gd name="connsiteX617" fmla="*/ 4111556 w 12185931"/>
                <a:gd name="connsiteY617" fmla="*/ 2060669 h 2275759"/>
                <a:gd name="connsiteX618" fmla="*/ 4103060 w 12185931"/>
                <a:gd name="connsiteY618" fmla="*/ 2048532 h 2275759"/>
                <a:gd name="connsiteX619" fmla="*/ 4055724 w 12185931"/>
                <a:gd name="connsiteY619" fmla="*/ 2076448 h 2275759"/>
                <a:gd name="connsiteX620" fmla="*/ 3997464 w 12185931"/>
                <a:gd name="connsiteY620" fmla="*/ 2103757 h 2275759"/>
                <a:gd name="connsiteX621" fmla="*/ 3915537 w 12185931"/>
                <a:gd name="connsiteY621" fmla="*/ 2119535 h 2275759"/>
                <a:gd name="connsiteX622" fmla="*/ 3816011 w 12185931"/>
                <a:gd name="connsiteY622" fmla="*/ 2128032 h 2275759"/>
                <a:gd name="connsiteX623" fmla="*/ 3655797 w 12185931"/>
                <a:gd name="connsiteY623" fmla="*/ 2171119 h 2275759"/>
                <a:gd name="connsiteX624" fmla="*/ 3544740 w 12185931"/>
                <a:gd name="connsiteY624" fmla="*/ 2205104 h 2275759"/>
                <a:gd name="connsiteX625" fmla="*/ 3493156 w 12185931"/>
                <a:gd name="connsiteY625" fmla="*/ 2201463 h 2275759"/>
                <a:gd name="connsiteX626" fmla="*/ 3356611 w 12185931"/>
                <a:gd name="connsiteY626" fmla="*/ 2216634 h 2275759"/>
                <a:gd name="connsiteX627" fmla="*/ 3331122 w 12185931"/>
                <a:gd name="connsiteY627" fmla="*/ 2229379 h 2275759"/>
                <a:gd name="connsiteX628" fmla="*/ 3030115 w 12185931"/>
                <a:gd name="connsiteY628" fmla="*/ 2246371 h 2275759"/>
                <a:gd name="connsiteX629" fmla="*/ 2756417 w 12185931"/>
                <a:gd name="connsiteY629" fmla="*/ 2273680 h 2275759"/>
                <a:gd name="connsiteX630" fmla="*/ 2723646 w 12185931"/>
                <a:gd name="connsiteY630" fmla="*/ 2263970 h 2275759"/>
                <a:gd name="connsiteX631" fmla="*/ 2508208 w 12185931"/>
                <a:gd name="connsiteY631" fmla="*/ 2273073 h 2275759"/>
                <a:gd name="connsiteX632" fmla="*/ 2424460 w 12185931"/>
                <a:gd name="connsiteY632" fmla="*/ 2264577 h 2275759"/>
                <a:gd name="connsiteX633" fmla="*/ 2341319 w 12185931"/>
                <a:gd name="connsiteY633" fmla="*/ 2262757 h 2275759"/>
                <a:gd name="connsiteX634" fmla="*/ 2230262 w 12185931"/>
                <a:gd name="connsiteY634" fmla="*/ 2256688 h 2275759"/>
                <a:gd name="connsiteX635" fmla="*/ 2067621 w 12185931"/>
                <a:gd name="connsiteY635" fmla="*/ 2240302 h 2275759"/>
                <a:gd name="connsiteX636" fmla="*/ 1952316 w 12185931"/>
                <a:gd name="connsiteY636" fmla="*/ 2177188 h 2275759"/>
                <a:gd name="connsiteX637" fmla="*/ 1943213 w 12185931"/>
                <a:gd name="connsiteY637" fmla="*/ 2058848 h 2275759"/>
                <a:gd name="connsiteX638" fmla="*/ 1820625 w 12185931"/>
                <a:gd name="connsiteY638" fmla="*/ 1990272 h 2275759"/>
                <a:gd name="connsiteX639" fmla="*/ 1687114 w 12185931"/>
                <a:gd name="connsiteY639" fmla="*/ 2001196 h 2275759"/>
                <a:gd name="connsiteX640" fmla="*/ 1568167 w 12185931"/>
                <a:gd name="connsiteY640" fmla="*/ 2009692 h 2275759"/>
                <a:gd name="connsiteX641" fmla="*/ 1423733 w 12185931"/>
                <a:gd name="connsiteY641" fmla="*/ 1971459 h 2275759"/>
                <a:gd name="connsiteX642" fmla="*/ 1204046 w 12185931"/>
                <a:gd name="connsiteY642" fmla="*/ 1920482 h 2275759"/>
                <a:gd name="connsiteX643" fmla="*/ 1241065 w 12185931"/>
                <a:gd name="connsiteY643" fmla="*/ 1881643 h 2275759"/>
                <a:gd name="connsiteX644" fmla="*/ 1146393 w 12185931"/>
                <a:gd name="connsiteY644" fmla="*/ 1851906 h 2275759"/>
                <a:gd name="connsiteX645" fmla="*/ 1151248 w 12185931"/>
                <a:gd name="connsiteY645" fmla="*/ 1832486 h 2275759"/>
                <a:gd name="connsiteX646" fmla="*/ 1248347 w 12185931"/>
                <a:gd name="connsiteY646" fmla="*/ 1836734 h 2275759"/>
                <a:gd name="connsiteX647" fmla="*/ 1309034 w 12185931"/>
                <a:gd name="connsiteY647" fmla="*/ 1823383 h 2275759"/>
                <a:gd name="connsiteX648" fmla="*/ 1314496 w 12185931"/>
                <a:gd name="connsiteY648" fmla="*/ 1882856 h 2275759"/>
                <a:gd name="connsiteX649" fmla="*/ 1458931 w 12185931"/>
                <a:gd name="connsiteY649" fmla="*/ 1759662 h 2275759"/>
                <a:gd name="connsiteX650" fmla="*/ 1315103 w 12185931"/>
                <a:gd name="connsiteY650" fmla="*/ 1722036 h 2275759"/>
                <a:gd name="connsiteX651" fmla="*/ 1378824 w 12185931"/>
                <a:gd name="connsiteY651" fmla="*/ 1616441 h 2275759"/>
                <a:gd name="connsiteX652" fmla="*/ 1289008 w 12185931"/>
                <a:gd name="connsiteY652" fmla="*/ 1627971 h 2275759"/>
                <a:gd name="connsiteX653" fmla="*/ 1234996 w 12185931"/>
                <a:gd name="connsiteY653" fmla="*/ 1644964 h 2275759"/>
                <a:gd name="connsiteX654" fmla="*/ 1021985 w 12185931"/>
                <a:gd name="connsiteY654" fmla="*/ 1604304 h 2275759"/>
                <a:gd name="connsiteX655" fmla="*/ 984966 w 12185931"/>
                <a:gd name="connsiteY655" fmla="*/ 1570926 h 2275759"/>
                <a:gd name="connsiteX656" fmla="*/ 683352 w 12185931"/>
                <a:gd name="connsiteY656" fmla="*/ 1586704 h 2275759"/>
                <a:gd name="connsiteX657" fmla="*/ 683352 w 12185931"/>
                <a:gd name="connsiteY657" fmla="*/ 1663170 h 2275759"/>
                <a:gd name="connsiteX658" fmla="*/ 699738 w 12185931"/>
                <a:gd name="connsiteY658" fmla="*/ 1681983 h 2275759"/>
                <a:gd name="connsiteX659" fmla="*/ 702772 w 12185931"/>
                <a:gd name="connsiteY659" fmla="*/ 1715361 h 2275759"/>
                <a:gd name="connsiteX660" fmla="*/ 673036 w 12185931"/>
                <a:gd name="connsiteY660" fmla="*/ 1742670 h 2275759"/>
                <a:gd name="connsiteX661" fmla="*/ 601425 w 12185931"/>
                <a:gd name="connsiteY661" fmla="*/ 1742670 h 2275759"/>
                <a:gd name="connsiteX662" fmla="*/ 580185 w 12185931"/>
                <a:gd name="connsiteY662" fmla="*/ 1713540 h 2275759"/>
                <a:gd name="connsiteX663" fmla="*/ 659078 w 12185931"/>
                <a:gd name="connsiteY663" fmla="*/ 1655281 h 2275759"/>
                <a:gd name="connsiteX664" fmla="*/ 654829 w 12185931"/>
                <a:gd name="connsiteY664" fmla="*/ 1595200 h 2275759"/>
                <a:gd name="connsiteX665" fmla="*/ 561372 w 12185931"/>
                <a:gd name="connsiteY665" fmla="*/ 1598235 h 2275759"/>
                <a:gd name="connsiteX666" fmla="*/ 523139 w 12185931"/>
                <a:gd name="connsiteY666" fmla="*/ 1624330 h 2275759"/>
                <a:gd name="connsiteX667" fmla="*/ 622059 w 12185931"/>
                <a:gd name="connsiteY667" fmla="*/ 1632220 h 2275759"/>
                <a:gd name="connsiteX668" fmla="*/ 582005 w 12185931"/>
                <a:gd name="connsiteY668" fmla="*/ 1714147 h 2275759"/>
                <a:gd name="connsiteX669" fmla="*/ 484299 w 12185931"/>
                <a:gd name="connsiteY669" fmla="*/ 1679555 h 2275759"/>
                <a:gd name="connsiteX670" fmla="*/ 519498 w 12185931"/>
                <a:gd name="connsiteY670" fmla="*/ 1623723 h 2275759"/>
                <a:gd name="connsiteX671" fmla="*/ 312555 w 12185931"/>
                <a:gd name="connsiteY671" fmla="*/ 1612800 h 2275759"/>
                <a:gd name="connsiteX672" fmla="*/ 169941 w 12185931"/>
                <a:gd name="connsiteY672" fmla="*/ 1612800 h 2275759"/>
                <a:gd name="connsiteX673" fmla="*/ 239124 w 12185931"/>
                <a:gd name="connsiteY673" fmla="*/ 1677735 h 2275759"/>
                <a:gd name="connsiteX674" fmla="*/ 84372 w 12185931"/>
                <a:gd name="connsiteY674" fmla="*/ 1691693 h 2275759"/>
                <a:gd name="connsiteX675" fmla="*/ 23686 w 12185931"/>
                <a:gd name="connsiteY675" fmla="*/ 1674093 h 2275759"/>
                <a:gd name="connsiteX676" fmla="*/ 18 w 12185931"/>
                <a:gd name="connsiteY676" fmla="*/ 1646784 h 2275759"/>
                <a:gd name="connsiteX677" fmla="*/ 23686 w 12185931"/>
                <a:gd name="connsiteY677" fmla="*/ 1621903 h 2275759"/>
                <a:gd name="connsiteX678" fmla="*/ 49781 w 12185931"/>
                <a:gd name="connsiteY678" fmla="*/ 1602483 h 2275759"/>
                <a:gd name="connsiteX679" fmla="*/ 145666 w 12185931"/>
                <a:gd name="connsiteY679" fmla="*/ 1485357 h 2275759"/>
                <a:gd name="connsiteX680" fmla="*/ 206960 w 12185931"/>
                <a:gd name="connsiteY680" fmla="*/ 1447124 h 2275759"/>
                <a:gd name="connsiteX681" fmla="*/ 367780 w 12185931"/>
                <a:gd name="connsiteY681" fmla="*/ 1393720 h 2275759"/>
                <a:gd name="connsiteX682" fmla="*/ 463059 w 12185931"/>
                <a:gd name="connsiteY682" fmla="*/ 1458048 h 2275759"/>
                <a:gd name="connsiteX683" fmla="*/ 464879 w 12185931"/>
                <a:gd name="connsiteY683" fmla="*/ 1490819 h 2275759"/>
                <a:gd name="connsiteX684" fmla="*/ 604459 w 12185931"/>
                <a:gd name="connsiteY684" fmla="*/ 1451372 h 2275759"/>
                <a:gd name="connsiteX685" fmla="*/ 730081 w 12185931"/>
                <a:gd name="connsiteY685" fmla="*/ 1499922 h 2275759"/>
                <a:gd name="connsiteX686" fmla="*/ 752535 w 12185931"/>
                <a:gd name="connsiteY686" fmla="*/ 1532086 h 2275759"/>
                <a:gd name="connsiteX687" fmla="*/ 853883 w 12185931"/>
                <a:gd name="connsiteY687" fmla="*/ 1359128 h 2275759"/>
                <a:gd name="connsiteX688" fmla="*/ 811402 w 12185931"/>
                <a:gd name="connsiteY688" fmla="*/ 1320896 h 2275759"/>
                <a:gd name="connsiteX689" fmla="*/ 767707 w 12185931"/>
                <a:gd name="connsiteY689" fmla="*/ 1388865 h 2275759"/>
                <a:gd name="connsiteX690" fmla="*/ 656043 w 12185931"/>
                <a:gd name="connsiteY690" fmla="*/ 1378548 h 2275759"/>
                <a:gd name="connsiteX691" fmla="*/ 602032 w 12185931"/>
                <a:gd name="connsiteY691" fmla="*/ 1329999 h 2275759"/>
                <a:gd name="connsiteX692" fmla="*/ 585040 w 12185931"/>
                <a:gd name="connsiteY692" fmla="*/ 1321503 h 2275759"/>
                <a:gd name="connsiteX693" fmla="*/ 350181 w 12185931"/>
                <a:gd name="connsiteY693" fmla="*/ 1363983 h 2275759"/>
                <a:gd name="connsiteX694" fmla="*/ 171155 w 12185931"/>
                <a:gd name="connsiteY694" fmla="*/ 1396147 h 2275759"/>
                <a:gd name="connsiteX695" fmla="*/ 69201 w 12185931"/>
                <a:gd name="connsiteY695" fmla="*/ 1337888 h 2275759"/>
                <a:gd name="connsiteX696" fmla="*/ 18224 w 12185931"/>
                <a:gd name="connsiteY696" fmla="*/ 1289945 h 2275759"/>
                <a:gd name="connsiteX697" fmla="*/ 1838 w 12185931"/>
                <a:gd name="connsiteY697" fmla="*/ 1195274 h 2275759"/>
                <a:gd name="connsiteX698" fmla="*/ 205139 w 12185931"/>
                <a:gd name="connsiteY698" fmla="*/ 1133980 h 2275759"/>
                <a:gd name="connsiteX699" fmla="*/ 346540 w 12185931"/>
                <a:gd name="connsiteY699" fmla="*/ 1040522 h 2275759"/>
                <a:gd name="connsiteX700" fmla="*/ 370815 w 12185931"/>
                <a:gd name="connsiteY700" fmla="*/ 1003503 h 2275759"/>
                <a:gd name="connsiteX701" fmla="*/ 153556 w 12185931"/>
                <a:gd name="connsiteY701" fmla="*/ 913686 h 2275759"/>
                <a:gd name="connsiteX702" fmla="*/ 17010 w 12185931"/>
                <a:gd name="connsiteY702" fmla="*/ 795954 h 2275759"/>
                <a:gd name="connsiteX703" fmla="*/ 45533 w 12185931"/>
                <a:gd name="connsiteY703" fmla="*/ 641809 h 2275759"/>
                <a:gd name="connsiteX704" fmla="*/ 124426 w 12185931"/>
                <a:gd name="connsiteY704" fmla="*/ 564130 h 2275759"/>
                <a:gd name="connsiteX705" fmla="*/ 286460 w 12185931"/>
                <a:gd name="connsiteY705" fmla="*/ 502836 h 2275759"/>
                <a:gd name="connsiteX706" fmla="*/ 330154 w 12185931"/>
                <a:gd name="connsiteY706" fmla="*/ 480382 h 2275759"/>
                <a:gd name="connsiteX707" fmla="*/ 325906 w 12185931"/>
                <a:gd name="connsiteY707" fmla="*/ 629672 h 2275759"/>
                <a:gd name="connsiteX708" fmla="*/ 357464 w 12185931"/>
                <a:gd name="connsiteY708" fmla="*/ 646664 h 2275759"/>
                <a:gd name="connsiteX709" fmla="*/ 455776 w 12185931"/>
                <a:gd name="connsiteY709" fmla="*/ 629065 h 2275759"/>
                <a:gd name="connsiteX710" fmla="*/ 572902 w 12185931"/>
                <a:gd name="connsiteY710" fmla="*/ 631492 h 2275759"/>
                <a:gd name="connsiteX711" fmla="*/ 608707 w 12185931"/>
                <a:gd name="connsiteY711" fmla="*/ 615714 h 2275759"/>
                <a:gd name="connsiteX712" fmla="*/ 679711 w 12185931"/>
                <a:gd name="connsiteY712" fmla="*/ 614500 h 2275759"/>
                <a:gd name="connsiteX713" fmla="*/ 696097 w 12185931"/>
                <a:gd name="connsiteY713" fmla="*/ 633313 h 2275759"/>
                <a:gd name="connsiteX714" fmla="*/ 871482 w 12185931"/>
                <a:gd name="connsiteY714" fmla="*/ 535607 h 2275759"/>
                <a:gd name="connsiteX715" fmla="*/ 819898 w 12185931"/>
                <a:gd name="connsiteY715" fmla="*/ 473099 h 2275759"/>
                <a:gd name="connsiteX716" fmla="*/ 832035 w 12185931"/>
                <a:gd name="connsiteY716" fmla="*/ 399668 h 2275759"/>
                <a:gd name="connsiteX717" fmla="*/ 895150 w 12185931"/>
                <a:gd name="connsiteY717" fmla="*/ 374180 h 2275759"/>
                <a:gd name="connsiteX718" fmla="*/ 771955 w 12185931"/>
                <a:gd name="connsiteY718" fmla="*/ 353546 h 2275759"/>
                <a:gd name="connsiteX719" fmla="*/ 753142 w 12185931"/>
                <a:gd name="connsiteY719" fmla="*/ 367504 h 2275759"/>
                <a:gd name="connsiteX720" fmla="*/ 497650 w 12185931"/>
                <a:gd name="connsiteY720" fmla="*/ 354153 h 2275759"/>
                <a:gd name="connsiteX721" fmla="*/ 442425 w 12185931"/>
                <a:gd name="connsiteY721" fmla="*/ 328058 h 2275759"/>
                <a:gd name="connsiteX722" fmla="*/ 373849 w 12185931"/>
                <a:gd name="connsiteY722" fmla="*/ 291039 h 2275759"/>
                <a:gd name="connsiteX723" fmla="*/ 432715 w 12185931"/>
                <a:gd name="connsiteY723" fmla="*/ 156921 h 2275759"/>
                <a:gd name="connsiteX724" fmla="*/ 631768 w 12185931"/>
                <a:gd name="connsiteY724" fmla="*/ 136287 h 2275759"/>
                <a:gd name="connsiteX725" fmla="*/ 716730 w 12185931"/>
                <a:gd name="connsiteY725" fmla="*/ 108978 h 2275759"/>
                <a:gd name="connsiteX726" fmla="*/ 848421 w 12185931"/>
                <a:gd name="connsiteY726" fmla="*/ 112619 h 2275759"/>
                <a:gd name="connsiteX727" fmla="*/ 881192 w 12185931"/>
                <a:gd name="connsiteY727" fmla="*/ 60429 h 2275759"/>
                <a:gd name="connsiteX728" fmla="*/ 899398 w 12185931"/>
                <a:gd name="connsiteY728" fmla="*/ 85310 h 2275759"/>
                <a:gd name="connsiteX729" fmla="*/ 1088741 w 12185931"/>
                <a:gd name="connsiteY729" fmla="*/ 348 h 2275759"/>
                <a:gd name="connsiteX730" fmla="*/ 1389748 w 12185931"/>
                <a:gd name="connsiteY730" fmla="*/ 86524 h 2275759"/>
                <a:gd name="connsiteX731" fmla="*/ 1474103 w 12185931"/>
                <a:gd name="connsiteY731" fmla="*/ 140535 h 2275759"/>
                <a:gd name="connsiteX732" fmla="*/ 1502019 w 12185931"/>
                <a:gd name="connsiteY732" fmla="*/ 133860 h 2275759"/>
                <a:gd name="connsiteX733" fmla="*/ 1532969 w 12185931"/>
                <a:gd name="connsiteY733" fmla="*/ 100482 h 2275759"/>
                <a:gd name="connsiteX734" fmla="*/ 1534790 w 12185931"/>
                <a:gd name="connsiteY734" fmla="*/ 133860 h 2275759"/>
                <a:gd name="connsiteX735" fmla="*/ 1571809 w 12185931"/>
                <a:gd name="connsiteY735" fmla="*/ 208505 h 2275759"/>
                <a:gd name="connsiteX736" fmla="*/ 1593049 w 12185931"/>
                <a:gd name="connsiteY736" fmla="*/ 194547 h 2275759"/>
                <a:gd name="connsiteX737" fmla="*/ 1583339 w 12185931"/>
                <a:gd name="connsiteY737" fmla="*/ 150245 h 2275759"/>
                <a:gd name="connsiteX738" fmla="*/ 1607614 w 12185931"/>
                <a:gd name="connsiteY738" fmla="*/ 128398 h 2275759"/>
                <a:gd name="connsiteX739" fmla="*/ 1568774 w 12185931"/>
                <a:gd name="connsiteY739" fmla="*/ 115047 h 2275759"/>
                <a:gd name="connsiteX740" fmla="*/ 1568774 w 12185931"/>
                <a:gd name="connsiteY740" fmla="*/ 101089 h 2275759"/>
                <a:gd name="connsiteX741" fmla="*/ 1936537 w 12185931"/>
                <a:gd name="connsiteY741" fmla="*/ 51932 h 2275759"/>
                <a:gd name="connsiteX742" fmla="*/ 1940178 w 12185931"/>
                <a:gd name="connsiteY742" fmla="*/ 65283 h 2275759"/>
                <a:gd name="connsiteX743" fmla="*/ 1874636 w 12185931"/>
                <a:gd name="connsiteY743" fmla="*/ 104730 h 2275759"/>
                <a:gd name="connsiteX744" fmla="*/ 1876457 w 12185931"/>
                <a:gd name="connsiteY744" fmla="*/ 122329 h 2275759"/>
                <a:gd name="connsiteX745" fmla="*/ 1947461 w 12185931"/>
                <a:gd name="connsiteY745" fmla="*/ 122329 h 2275759"/>
                <a:gd name="connsiteX746" fmla="*/ 1979018 w 12185931"/>
                <a:gd name="connsiteY746" fmla="*/ 122936 h 2275759"/>
                <a:gd name="connsiteX747" fmla="*/ 2015430 w 12185931"/>
                <a:gd name="connsiteY747" fmla="*/ 108978 h 2275759"/>
                <a:gd name="connsiteX748" fmla="*/ 2042132 w 12185931"/>
                <a:gd name="connsiteY748" fmla="*/ 95020 h 2275759"/>
                <a:gd name="connsiteX749" fmla="*/ 2097964 w 12185931"/>
                <a:gd name="connsiteY749" fmla="*/ 78028 h 2275759"/>
                <a:gd name="connsiteX750" fmla="*/ 2143479 w 12185931"/>
                <a:gd name="connsiteY750" fmla="*/ 76207 h 2275759"/>
                <a:gd name="connsiteX751" fmla="*/ 2199311 w 12185931"/>
                <a:gd name="connsiteY751" fmla="*/ 86524 h 2275759"/>
                <a:gd name="connsiteX752" fmla="*/ 2156224 w 12185931"/>
                <a:gd name="connsiteY752" fmla="*/ 75600 h 2275759"/>
                <a:gd name="connsiteX753" fmla="*/ 2168968 w 12185931"/>
                <a:gd name="connsiteY753" fmla="*/ 52539 h 2275759"/>
                <a:gd name="connsiteX754" fmla="*/ 2302479 w 12185931"/>
                <a:gd name="connsiteY754" fmla="*/ 52539 h 2275759"/>
                <a:gd name="connsiteX755" fmla="*/ 2303693 w 12185931"/>
                <a:gd name="connsiteY755" fmla="*/ 63463 h 2275759"/>
                <a:gd name="connsiteX756" fmla="*/ 2221159 w 12185931"/>
                <a:gd name="connsiteY756" fmla="*/ 71352 h 2275759"/>
                <a:gd name="connsiteX757" fmla="*/ 2223586 w 12185931"/>
                <a:gd name="connsiteY757" fmla="*/ 84703 h 2275759"/>
                <a:gd name="connsiteX758" fmla="*/ 2417177 w 12185931"/>
                <a:gd name="connsiteY758" fmla="*/ 27051 h 2275759"/>
                <a:gd name="connsiteX759" fmla="*/ 2428708 w 12185931"/>
                <a:gd name="connsiteY759" fmla="*/ 42222 h 2275759"/>
                <a:gd name="connsiteX760" fmla="*/ 2346781 w 12185931"/>
                <a:gd name="connsiteY760" fmla="*/ 121115 h 2275759"/>
                <a:gd name="connsiteX761" fmla="*/ 2196884 w 12185931"/>
                <a:gd name="connsiteY761" fmla="*/ 172092 h 2275759"/>
                <a:gd name="connsiteX762" fmla="*/ 2118598 w 12185931"/>
                <a:gd name="connsiteY762" fmla="*/ 227318 h 2275759"/>
                <a:gd name="connsiteX763" fmla="*/ 2055483 w 12185931"/>
                <a:gd name="connsiteY763" fmla="*/ 309852 h 2275759"/>
                <a:gd name="connsiteX764" fmla="*/ 2099178 w 12185931"/>
                <a:gd name="connsiteY764" fmla="*/ 352333 h 2275759"/>
                <a:gd name="connsiteX765" fmla="*/ 2248468 w 12185931"/>
                <a:gd name="connsiteY765" fmla="*/ 359008 h 2275759"/>
                <a:gd name="connsiteX766" fmla="*/ 2284880 w 12185931"/>
                <a:gd name="connsiteY766" fmla="*/ 360829 h 2275759"/>
                <a:gd name="connsiteX767" fmla="*/ 2368628 w 12185931"/>
                <a:gd name="connsiteY767" fmla="*/ 356581 h 2275759"/>
                <a:gd name="connsiteX768" fmla="*/ 2521559 w 12185931"/>
                <a:gd name="connsiteY768" fmla="*/ 343836 h 2275759"/>
                <a:gd name="connsiteX769" fmla="*/ 2559792 w 12185931"/>
                <a:gd name="connsiteY769" fmla="*/ 328665 h 2275759"/>
                <a:gd name="connsiteX770" fmla="*/ 2570108 w 12185931"/>
                <a:gd name="connsiteY770" fmla="*/ 397241 h 2275759"/>
                <a:gd name="connsiteX771" fmla="*/ 2485147 w 12185931"/>
                <a:gd name="connsiteY771" fmla="*/ 412413 h 2275759"/>
                <a:gd name="connsiteX772" fmla="*/ 2509421 w 12185931"/>
                <a:gd name="connsiteY772" fmla="*/ 484023 h 2275759"/>
                <a:gd name="connsiteX773" fmla="*/ 2400792 w 12185931"/>
                <a:gd name="connsiteY773" fmla="*/ 451859 h 2275759"/>
                <a:gd name="connsiteX774" fmla="*/ 2418998 w 12185931"/>
                <a:gd name="connsiteY774" fmla="*/ 407558 h 2275759"/>
                <a:gd name="connsiteX775" fmla="*/ 2346781 w 12185931"/>
                <a:gd name="connsiteY775" fmla="*/ 436080 h 2275759"/>
                <a:gd name="connsiteX776" fmla="*/ 2277598 w 12185931"/>
                <a:gd name="connsiteY776" fmla="*/ 417268 h 2275759"/>
                <a:gd name="connsiteX777" fmla="*/ 2300052 w 12185931"/>
                <a:gd name="connsiteY777" fmla="*/ 456714 h 2275759"/>
                <a:gd name="connsiteX778" fmla="*/ 2235723 w 12185931"/>
                <a:gd name="connsiteY778" fmla="*/ 547744 h 2275759"/>
                <a:gd name="connsiteX779" fmla="*/ 2272136 w 12185931"/>
                <a:gd name="connsiteY779" fmla="*/ 590225 h 2275759"/>
                <a:gd name="connsiteX780" fmla="*/ 2336464 w 12185931"/>
                <a:gd name="connsiteY780" fmla="*/ 599935 h 2275759"/>
                <a:gd name="connsiteX781" fmla="*/ 2529448 w 12185931"/>
                <a:gd name="connsiteY781" fmla="*/ 627244 h 2275759"/>
                <a:gd name="connsiteX782" fmla="*/ 2478471 w 12185931"/>
                <a:gd name="connsiteY782" fmla="*/ 587191 h 2275759"/>
                <a:gd name="connsiteX783" fmla="*/ 2463299 w 12185931"/>
                <a:gd name="connsiteY783" fmla="*/ 533786 h 2275759"/>
                <a:gd name="connsiteX784" fmla="*/ 2511242 w 12185931"/>
                <a:gd name="connsiteY784" fmla="*/ 527718 h 2275759"/>
                <a:gd name="connsiteX785" fmla="*/ 2653856 w 12185931"/>
                <a:gd name="connsiteY785" fmla="*/ 620569 h 2275759"/>
                <a:gd name="connsiteX786" fmla="*/ 2756417 w 12185931"/>
                <a:gd name="connsiteY786" fmla="*/ 659408 h 2275759"/>
                <a:gd name="connsiteX787" fmla="*/ 2837131 w 12185931"/>
                <a:gd name="connsiteY787" fmla="*/ 672153 h 2275759"/>
                <a:gd name="connsiteX788" fmla="*/ 2895390 w 12185931"/>
                <a:gd name="connsiteY788" fmla="*/ 664263 h 2275759"/>
                <a:gd name="connsiteX789" fmla="*/ 2856551 w 12185931"/>
                <a:gd name="connsiteY789" fmla="*/ 627851 h 2275759"/>
                <a:gd name="connsiteX790" fmla="*/ 2846234 w 12185931"/>
                <a:gd name="connsiteY790" fmla="*/ 619962 h 2275759"/>
                <a:gd name="connsiteX791" fmla="*/ 2846234 w 12185931"/>
                <a:gd name="connsiteY791" fmla="*/ 603576 h 2275759"/>
                <a:gd name="connsiteX792" fmla="*/ 2911776 w 12185931"/>
                <a:gd name="connsiteY792" fmla="*/ 572019 h 2275759"/>
                <a:gd name="connsiteX793" fmla="*/ 2963360 w 12185931"/>
                <a:gd name="connsiteY793" fmla="*/ 578088 h 2275759"/>
                <a:gd name="connsiteX794" fmla="*/ 3054390 w 12185931"/>
                <a:gd name="connsiteY794" fmla="*/ 641202 h 2275759"/>
                <a:gd name="connsiteX795" fmla="*/ 3001592 w 12185931"/>
                <a:gd name="connsiteY795" fmla="*/ 697034 h 2275759"/>
                <a:gd name="connsiteX796" fmla="*/ 3073810 w 12185931"/>
                <a:gd name="connsiteY796" fmla="*/ 680042 h 2275759"/>
                <a:gd name="connsiteX797" fmla="*/ 3054997 w 12185931"/>
                <a:gd name="connsiteY797" fmla="*/ 643023 h 2275759"/>
                <a:gd name="connsiteX798" fmla="*/ 5208168 w 12185931"/>
                <a:gd name="connsiteY798" fmla="*/ 1260209 h 2275759"/>
                <a:gd name="connsiteX799" fmla="*/ 5277352 w 12185931"/>
                <a:gd name="connsiteY799" fmla="*/ 1266884 h 2275759"/>
                <a:gd name="connsiteX800" fmla="*/ 5369596 w 12185931"/>
                <a:gd name="connsiteY800" fmla="*/ 1282056 h 2275759"/>
                <a:gd name="connsiteX801" fmla="*/ 5435744 w 12185931"/>
                <a:gd name="connsiteY801" fmla="*/ 1198308 h 2275759"/>
                <a:gd name="connsiteX802" fmla="*/ 5347141 w 12185931"/>
                <a:gd name="connsiteY802" fmla="*/ 1147331 h 2275759"/>
                <a:gd name="connsiteX803" fmla="*/ 5324081 w 12185931"/>
                <a:gd name="connsiteY803" fmla="*/ 1113346 h 2275759"/>
                <a:gd name="connsiteX804" fmla="*/ 5360493 w 12185931"/>
                <a:gd name="connsiteY804" fmla="*/ 1104850 h 2275759"/>
                <a:gd name="connsiteX805" fmla="*/ 5377485 w 12185931"/>
                <a:gd name="connsiteY805" fmla="*/ 1106671 h 2275759"/>
                <a:gd name="connsiteX806" fmla="*/ 5429676 w 12185931"/>
                <a:gd name="connsiteY806" fmla="*/ 959202 h 2275759"/>
                <a:gd name="connsiteX807" fmla="*/ 5657251 w 12185931"/>
                <a:gd name="connsiteY807" fmla="*/ 927644 h 2275759"/>
                <a:gd name="connsiteX808" fmla="*/ 5611736 w 12185931"/>
                <a:gd name="connsiteY808" fmla="*/ 905797 h 2275759"/>
                <a:gd name="connsiteX809" fmla="*/ 5570469 w 12185931"/>
                <a:gd name="connsiteY809" fmla="*/ 898515 h 2275759"/>
                <a:gd name="connsiteX810" fmla="*/ 5480046 w 12185931"/>
                <a:gd name="connsiteY810" fmla="*/ 863316 h 2275759"/>
                <a:gd name="connsiteX811" fmla="*/ 5404794 w 12185931"/>
                <a:gd name="connsiteY811" fmla="*/ 902763 h 2275759"/>
                <a:gd name="connsiteX812" fmla="*/ 5391443 w 12185931"/>
                <a:gd name="connsiteY812" fmla="*/ 908225 h 2275759"/>
                <a:gd name="connsiteX813" fmla="*/ 5213630 w 12185931"/>
                <a:gd name="connsiteY813" fmla="*/ 902156 h 2275759"/>
                <a:gd name="connsiteX814" fmla="*/ 5142020 w 12185931"/>
                <a:gd name="connsiteY814" fmla="*/ 893053 h 2275759"/>
                <a:gd name="connsiteX815" fmla="*/ 5083760 w 12185931"/>
                <a:gd name="connsiteY815" fmla="*/ 898515 h 2275759"/>
                <a:gd name="connsiteX816" fmla="*/ 5097111 w 12185931"/>
                <a:gd name="connsiteY816" fmla="*/ 985904 h 2275759"/>
                <a:gd name="connsiteX817" fmla="*/ 5173577 w 12185931"/>
                <a:gd name="connsiteY817" fmla="*/ 991973 h 2275759"/>
                <a:gd name="connsiteX818" fmla="*/ 5231836 w 12185931"/>
                <a:gd name="connsiteY818" fmla="*/ 939175 h 2275759"/>
                <a:gd name="connsiteX819" fmla="*/ 5240333 w 12185931"/>
                <a:gd name="connsiteY819" fmla="*/ 978015 h 2275759"/>
                <a:gd name="connsiteX820" fmla="*/ 5290096 w 12185931"/>
                <a:gd name="connsiteY820" fmla="*/ 991366 h 2275759"/>
                <a:gd name="connsiteX821" fmla="*/ 5288275 w 12185931"/>
                <a:gd name="connsiteY821" fmla="*/ 1001683 h 2275759"/>
                <a:gd name="connsiteX822" fmla="*/ 5197852 w 12185931"/>
                <a:gd name="connsiteY822" fmla="*/ 1028992 h 2275759"/>
                <a:gd name="connsiteX823" fmla="*/ 5219092 w 12185931"/>
                <a:gd name="connsiteY823" fmla="*/ 1042950 h 2275759"/>
                <a:gd name="connsiteX824" fmla="*/ 5276138 w 12185931"/>
                <a:gd name="connsiteY824" fmla="*/ 1142476 h 2275759"/>
                <a:gd name="connsiteX825" fmla="*/ 5195424 w 12185931"/>
                <a:gd name="connsiteY825" fmla="*/ 1177068 h 2275759"/>
                <a:gd name="connsiteX826" fmla="*/ 5157192 w 12185931"/>
                <a:gd name="connsiteY826" fmla="*/ 1203770 h 2275759"/>
                <a:gd name="connsiteX827" fmla="*/ 5146268 w 12185931"/>
                <a:gd name="connsiteY827" fmla="*/ 1240789 h 2275759"/>
                <a:gd name="connsiteX828" fmla="*/ 5093470 w 12185931"/>
                <a:gd name="connsiteY828" fmla="*/ 1212266 h 2275759"/>
                <a:gd name="connsiteX829" fmla="*/ 5161440 w 12185931"/>
                <a:gd name="connsiteY829" fmla="*/ 1295407 h 2275759"/>
                <a:gd name="connsiteX830" fmla="*/ 5210596 w 12185931"/>
                <a:gd name="connsiteY830" fmla="*/ 1212266 h 2275759"/>
                <a:gd name="connsiteX831" fmla="*/ 5208168 w 12185931"/>
                <a:gd name="connsiteY831" fmla="*/ 1260209 h 2275759"/>
                <a:gd name="connsiteX832" fmla="*/ 10013358 w 12185931"/>
                <a:gd name="connsiteY832" fmla="*/ 1062369 h 2275759"/>
                <a:gd name="connsiteX833" fmla="*/ 10093464 w 12185931"/>
                <a:gd name="connsiteY833" fmla="*/ 1072686 h 2275759"/>
                <a:gd name="connsiteX834" fmla="*/ 10132911 w 12185931"/>
                <a:gd name="connsiteY834" fmla="*/ 1058728 h 2275759"/>
                <a:gd name="connsiteX835" fmla="*/ 10098926 w 12185931"/>
                <a:gd name="connsiteY835" fmla="*/ 1034453 h 2275759"/>
                <a:gd name="connsiteX836" fmla="*/ 10060693 w 12185931"/>
                <a:gd name="connsiteY836" fmla="*/ 1033847 h 2275759"/>
                <a:gd name="connsiteX837" fmla="*/ 9966022 w 12185931"/>
                <a:gd name="connsiteY837" fmla="*/ 1036881 h 2275759"/>
                <a:gd name="connsiteX838" fmla="*/ 9785175 w 12185931"/>
                <a:gd name="connsiteY838" fmla="*/ 1001683 h 2275759"/>
                <a:gd name="connsiteX839" fmla="*/ 9695358 w 12185931"/>
                <a:gd name="connsiteY839" fmla="*/ 1000469 h 2275759"/>
                <a:gd name="connsiteX840" fmla="*/ 9636492 w 12185931"/>
                <a:gd name="connsiteY840" fmla="*/ 997434 h 2275759"/>
                <a:gd name="connsiteX841" fmla="*/ 9478706 w 12185931"/>
                <a:gd name="connsiteY841" fmla="*/ 964663 h 2275759"/>
                <a:gd name="connsiteX842" fmla="*/ 9586729 w 12185931"/>
                <a:gd name="connsiteY842" fmla="*/ 1050232 h 2275759"/>
                <a:gd name="connsiteX843" fmla="*/ 9657125 w 12185931"/>
                <a:gd name="connsiteY843" fmla="*/ 1095747 h 2275759"/>
                <a:gd name="connsiteX844" fmla="*/ 9717205 w 12185931"/>
                <a:gd name="connsiteY844" fmla="*/ 1100602 h 2275759"/>
                <a:gd name="connsiteX845" fmla="*/ 9760293 w 12185931"/>
                <a:gd name="connsiteY845" fmla="*/ 1067224 h 2275759"/>
                <a:gd name="connsiteX846" fmla="*/ 9772430 w 12185931"/>
                <a:gd name="connsiteY846" fmla="*/ 1081789 h 2275759"/>
                <a:gd name="connsiteX847" fmla="*/ 9716599 w 12185931"/>
                <a:gd name="connsiteY847" fmla="*/ 1144297 h 2275759"/>
                <a:gd name="connsiteX848" fmla="*/ 9718420 w 12185931"/>
                <a:gd name="connsiteY848" fmla="*/ 1160682 h 2275759"/>
                <a:gd name="connsiteX849" fmla="*/ 9785175 w 12185931"/>
                <a:gd name="connsiteY849" fmla="*/ 1160682 h 2275759"/>
                <a:gd name="connsiteX850" fmla="*/ 9848289 w 12185931"/>
                <a:gd name="connsiteY850" fmla="*/ 1156434 h 2275759"/>
                <a:gd name="connsiteX851" fmla="*/ 9893804 w 12185931"/>
                <a:gd name="connsiteY851" fmla="*/ 1136407 h 2275759"/>
                <a:gd name="connsiteX852" fmla="*/ 9947209 w 12185931"/>
                <a:gd name="connsiteY852" fmla="*/ 1103637 h 2275759"/>
                <a:gd name="connsiteX853" fmla="*/ 10013358 w 12185931"/>
                <a:gd name="connsiteY853" fmla="*/ 1062369 h 2275759"/>
                <a:gd name="connsiteX854" fmla="*/ 9836152 w 12185931"/>
                <a:gd name="connsiteY854" fmla="*/ 1922910 h 2275759"/>
                <a:gd name="connsiteX855" fmla="*/ 9903515 w 12185931"/>
                <a:gd name="connsiteY855" fmla="*/ 1843410 h 2275759"/>
                <a:gd name="connsiteX856" fmla="*/ 9638919 w 12185931"/>
                <a:gd name="connsiteY856" fmla="*/ 1777261 h 2275759"/>
                <a:gd name="connsiteX857" fmla="*/ 9581267 w 12185931"/>
                <a:gd name="connsiteY857" fmla="*/ 1844624 h 2275759"/>
                <a:gd name="connsiteX858" fmla="*/ 9584301 w 12185931"/>
                <a:gd name="connsiteY858" fmla="*/ 1861009 h 2275759"/>
                <a:gd name="connsiteX859" fmla="*/ 9493878 w 12185931"/>
                <a:gd name="connsiteY859" fmla="*/ 1924123 h 2275759"/>
                <a:gd name="connsiteX860" fmla="*/ 9494485 w 12185931"/>
                <a:gd name="connsiteY860" fmla="*/ 1942936 h 2275759"/>
                <a:gd name="connsiteX861" fmla="*/ 9543034 w 12185931"/>
                <a:gd name="connsiteY861" fmla="*/ 1953253 h 2275759"/>
                <a:gd name="connsiteX862" fmla="*/ 9610397 w 12185931"/>
                <a:gd name="connsiteY862" fmla="*/ 1958715 h 2275759"/>
                <a:gd name="connsiteX863" fmla="*/ 9717205 w 12185931"/>
                <a:gd name="connsiteY863" fmla="*/ 1926551 h 2275759"/>
                <a:gd name="connsiteX864" fmla="*/ 9731770 w 12185931"/>
                <a:gd name="connsiteY864" fmla="*/ 1888925 h 2275759"/>
                <a:gd name="connsiteX865" fmla="*/ 9780927 w 12185931"/>
                <a:gd name="connsiteY865" fmla="*/ 1900456 h 2275759"/>
                <a:gd name="connsiteX866" fmla="*/ 9765755 w 12185931"/>
                <a:gd name="connsiteY866" fmla="*/ 1989058 h 2275759"/>
                <a:gd name="connsiteX867" fmla="*/ 9857392 w 12185931"/>
                <a:gd name="connsiteY867" fmla="*/ 1968425 h 2275759"/>
                <a:gd name="connsiteX868" fmla="*/ 9836152 w 12185931"/>
                <a:gd name="connsiteY868" fmla="*/ 1922910 h 2275759"/>
                <a:gd name="connsiteX869" fmla="*/ 10537085 w 12185931"/>
                <a:gd name="connsiteY869" fmla="*/ 1820349 h 2275759"/>
                <a:gd name="connsiteX870" fmla="*/ 10597166 w 12185931"/>
                <a:gd name="connsiteY870" fmla="*/ 1830059 h 2275759"/>
                <a:gd name="connsiteX871" fmla="*/ 10643895 w 12185931"/>
                <a:gd name="connsiteY871" fmla="*/ 1860402 h 2275759"/>
                <a:gd name="connsiteX872" fmla="*/ 10694871 w 12185931"/>
                <a:gd name="connsiteY872" fmla="*/ 1897421 h 2275759"/>
                <a:gd name="connsiteX873" fmla="*/ 10748276 w 12185931"/>
                <a:gd name="connsiteY873" fmla="*/ 1908345 h 2275759"/>
                <a:gd name="connsiteX874" fmla="*/ 10750097 w 12185931"/>
                <a:gd name="connsiteY874" fmla="*/ 1859795 h 2275759"/>
                <a:gd name="connsiteX875" fmla="*/ 10665742 w 12185931"/>
                <a:gd name="connsiteY875" fmla="*/ 1835521 h 2275759"/>
                <a:gd name="connsiteX876" fmla="*/ 10620227 w 12185931"/>
                <a:gd name="connsiteY876" fmla="*/ 1843410 h 2275759"/>
                <a:gd name="connsiteX877" fmla="*/ 10610517 w 12185931"/>
                <a:gd name="connsiteY877" fmla="*/ 1739028 h 2275759"/>
                <a:gd name="connsiteX878" fmla="*/ 10554078 w 12185931"/>
                <a:gd name="connsiteY878" fmla="*/ 1762089 h 2275759"/>
                <a:gd name="connsiteX879" fmla="*/ 10609910 w 12185931"/>
                <a:gd name="connsiteY879" fmla="*/ 1708078 h 2275759"/>
                <a:gd name="connsiteX880" fmla="*/ 10391437 w 12185931"/>
                <a:gd name="connsiteY880" fmla="*/ 1656494 h 2275759"/>
                <a:gd name="connsiteX881" fmla="*/ 10427242 w 12185931"/>
                <a:gd name="connsiteY881" fmla="*/ 1728105 h 2275759"/>
                <a:gd name="connsiteX882" fmla="*/ 10537085 w 12185931"/>
                <a:gd name="connsiteY882" fmla="*/ 1820349 h 2275759"/>
                <a:gd name="connsiteX883" fmla="*/ 574116 w 12185931"/>
                <a:gd name="connsiteY883" fmla="*/ 1041129 h 2275759"/>
                <a:gd name="connsiteX884" fmla="*/ 502505 w 12185931"/>
                <a:gd name="connsiteY884" fmla="*/ 1045377 h 2275759"/>
                <a:gd name="connsiteX885" fmla="*/ 452135 w 12185931"/>
                <a:gd name="connsiteY885" fmla="*/ 1098175 h 2275759"/>
                <a:gd name="connsiteX886" fmla="*/ 447280 w 12185931"/>
                <a:gd name="connsiteY886" fmla="*/ 1112740 h 2275759"/>
                <a:gd name="connsiteX887" fmla="*/ 435750 w 12185931"/>
                <a:gd name="connsiteY887" fmla="*/ 1181923 h 2275759"/>
                <a:gd name="connsiteX888" fmla="*/ 527387 w 12185931"/>
                <a:gd name="connsiteY888" fmla="*/ 1229258 h 2275759"/>
                <a:gd name="connsiteX889" fmla="*/ 621452 w 12185931"/>
                <a:gd name="connsiteY889" fmla="*/ 1272346 h 2275759"/>
                <a:gd name="connsiteX890" fmla="*/ 668181 w 12185931"/>
                <a:gd name="connsiteY890" fmla="*/ 1292373 h 2275759"/>
                <a:gd name="connsiteX891" fmla="*/ 692455 w 12185931"/>
                <a:gd name="connsiteY891" fmla="*/ 1224403 h 2275759"/>
                <a:gd name="connsiteX892" fmla="*/ 660291 w 12185931"/>
                <a:gd name="connsiteY892" fmla="*/ 1192239 h 2275759"/>
                <a:gd name="connsiteX893" fmla="*/ 595963 w 12185931"/>
                <a:gd name="connsiteY893" fmla="*/ 1172820 h 2275759"/>
                <a:gd name="connsiteX894" fmla="*/ 531028 w 12185931"/>
                <a:gd name="connsiteY894" fmla="*/ 1101209 h 2275759"/>
                <a:gd name="connsiteX895" fmla="*/ 574116 w 12185931"/>
                <a:gd name="connsiteY895" fmla="*/ 1041129 h 2275759"/>
                <a:gd name="connsiteX896" fmla="*/ 4951463 w 12185931"/>
                <a:gd name="connsiteY896" fmla="*/ 958595 h 2275759"/>
                <a:gd name="connsiteX897" fmla="*/ 4913230 w 12185931"/>
                <a:gd name="connsiteY897" fmla="*/ 904583 h 2275759"/>
                <a:gd name="connsiteX898" fmla="*/ 4821593 w 12185931"/>
                <a:gd name="connsiteY898" fmla="*/ 902156 h 2275759"/>
                <a:gd name="connsiteX899" fmla="*/ 4757872 w 12185931"/>
                <a:gd name="connsiteY899" fmla="*/ 876061 h 2275759"/>
                <a:gd name="connsiteX900" fmla="*/ 4745127 w 12185931"/>
                <a:gd name="connsiteY900" fmla="*/ 881522 h 2275759"/>
                <a:gd name="connsiteX901" fmla="*/ 4762727 w 12185931"/>
                <a:gd name="connsiteY901" fmla="*/ 897301 h 2275759"/>
                <a:gd name="connsiteX902" fmla="*/ 4624361 w 12185931"/>
                <a:gd name="connsiteY902" fmla="*/ 958595 h 2275759"/>
                <a:gd name="connsiteX903" fmla="*/ 4796711 w 12185931"/>
                <a:gd name="connsiteY903" fmla="*/ 944637 h 2275759"/>
                <a:gd name="connsiteX904" fmla="*/ 4788822 w 12185931"/>
                <a:gd name="connsiteY904" fmla="*/ 1021709 h 2275759"/>
                <a:gd name="connsiteX905" fmla="*/ 4938719 w 12185931"/>
                <a:gd name="connsiteY905" fmla="*/ 1039308 h 2275759"/>
                <a:gd name="connsiteX906" fmla="*/ 4922940 w 12185931"/>
                <a:gd name="connsiteY906" fmla="*/ 928251 h 2275759"/>
                <a:gd name="connsiteX907" fmla="*/ 4951463 w 12185931"/>
                <a:gd name="connsiteY907" fmla="*/ 958595 h 2275759"/>
                <a:gd name="connsiteX908" fmla="*/ 10050377 w 12185931"/>
                <a:gd name="connsiteY908" fmla="*/ 1939295 h 2275759"/>
                <a:gd name="connsiteX909" fmla="*/ 10090430 w 12185931"/>
                <a:gd name="connsiteY909" fmla="*/ 1947185 h 2275759"/>
                <a:gd name="connsiteX910" fmla="*/ 10186922 w 12185931"/>
                <a:gd name="connsiteY910" fmla="*/ 1983597 h 2275759"/>
                <a:gd name="connsiteX911" fmla="*/ 10236078 w 12185931"/>
                <a:gd name="connsiteY911" fmla="*/ 1988452 h 2275759"/>
                <a:gd name="connsiteX912" fmla="*/ 10311937 w 12185931"/>
                <a:gd name="connsiteY912" fmla="*/ 1981169 h 2275759"/>
                <a:gd name="connsiteX913" fmla="*/ 10227582 w 12185931"/>
                <a:gd name="connsiteY913" fmla="*/ 1937475 h 2275759"/>
                <a:gd name="connsiteX914" fmla="*/ 10183888 w 12185931"/>
                <a:gd name="connsiteY914" fmla="*/ 1922303 h 2275759"/>
                <a:gd name="connsiteX915" fmla="*/ 10133517 w 12185931"/>
                <a:gd name="connsiteY915" fmla="*/ 1898635 h 2275759"/>
                <a:gd name="connsiteX916" fmla="*/ 10180854 w 12185931"/>
                <a:gd name="connsiteY916" fmla="*/ 1864043 h 2275759"/>
                <a:gd name="connsiteX917" fmla="*/ 10237899 w 12185931"/>
                <a:gd name="connsiteY917" fmla="*/ 1855547 h 2275759"/>
                <a:gd name="connsiteX918" fmla="*/ 10061907 w 12185931"/>
                <a:gd name="connsiteY918" fmla="*/ 1805177 h 2275759"/>
                <a:gd name="connsiteX919" fmla="*/ 10095285 w 12185931"/>
                <a:gd name="connsiteY919" fmla="*/ 1837948 h 2275759"/>
                <a:gd name="connsiteX920" fmla="*/ 10041274 w 12185931"/>
                <a:gd name="connsiteY920" fmla="*/ 1870719 h 2275759"/>
                <a:gd name="connsiteX921" fmla="*/ 10024888 w 12185931"/>
                <a:gd name="connsiteY921" fmla="*/ 1848265 h 2275759"/>
                <a:gd name="connsiteX922" fmla="*/ 10050377 w 12185931"/>
                <a:gd name="connsiteY922" fmla="*/ 1939295 h 2275759"/>
                <a:gd name="connsiteX923" fmla="*/ 7841373 w 12185931"/>
                <a:gd name="connsiteY923" fmla="*/ 1916234 h 2275759"/>
                <a:gd name="connsiteX924" fmla="*/ 7836518 w 12185931"/>
                <a:gd name="connsiteY924" fmla="*/ 1878002 h 2275759"/>
                <a:gd name="connsiteX925" fmla="*/ 7807996 w 12185931"/>
                <a:gd name="connsiteY925" fmla="*/ 1817921 h 2275759"/>
                <a:gd name="connsiteX926" fmla="*/ 7731530 w 12185931"/>
                <a:gd name="connsiteY926" fmla="*/ 1797288 h 2275759"/>
                <a:gd name="connsiteX927" fmla="*/ 7563427 w 12185931"/>
                <a:gd name="connsiteY927" fmla="*/ 1830059 h 2275759"/>
                <a:gd name="connsiteX928" fmla="*/ 7841373 w 12185931"/>
                <a:gd name="connsiteY928" fmla="*/ 1916234 h 2275759"/>
                <a:gd name="connsiteX929" fmla="*/ 7252710 w 12185931"/>
                <a:gd name="connsiteY929" fmla="*/ 803236 h 2275759"/>
                <a:gd name="connsiteX930" fmla="*/ 7269703 w 12185931"/>
                <a:gd name="connsiteY930" fmla="*/ 825084 h 2275759"/>
                <a:gd name="connsiteX931" fmla="*/ 7374691 w 12185931"/>
                <a:gd name="connsiteY931" fmla="*/ 991973 h 2275759"/>
                <a:gd name="connsiteX932" fmla="*/ 7411710 w 12185931"/>
                <a:gd name="connsiteY932" fmla="*/ 1008965 h 2275759"/>
                <a:gd name="connsiteX933" fmla="*/ 7422027 w 12185931"/>
                <a:gd name="connsiteY933" fmla="*/ 995614 h 2275759"/>
                <a:gd name="connsiteX934" fmla="*/ 7390469 w 12185931"/>
                <a:gd name="connsiteY934" fmla="*/ 964663 h 2275759"/>
                <a:gd name="connsiteX935" fmla="*/ 7360733 w 12185931"/>
                <a:gd name="connsiteY935" fmla="*/ 903370 h 2275759"/>
                <a:gd name="connsiteX936" fmla="*/ 7301260 w 12185931"/>
                <a:gd name="connsiteY936" fmla="*/ 842683 h 2275759"/>
                <a:gd name="connsiteX937" fmla="*/ 7345562 w 12185931"/>
                <a:gd name="connsiteY937" fmla="*/ 814767 h 2275759"/>
                <a:gd name="connsiteX938" fmla="*/ 7252710 w 12185931"/>
                <a:gd name="connsiteY938" fmla="*/ 803236 h 2275759"/>
                <a:gd name="connsiteX939" fmla="*/ 7247248 w 12185931"/>
                <a:gd name="connsiteY939" fmla="*/ 1802143 h 2275759"/>
                <a:gd name="connsiteX940" fmla="*/ 7486962 w 12185931"/>
                <a:gd name="connsiteY940" fmla="*/ 1822776 h 2275759"/>
                <a:gd name="connsiteX941" fmla="*/ 7434771 w 12185931"/>
                <a:gd name="connsiteY941" fmla="*/ 1751166 h 2275759"/>
                <a:gd name="connsiteX942" fmla="*/ 7411710 w 12185931"/>
                <a:gd name="connsiteY942" fmla="*/ 1729319 h 2275759"/>
                <a:gd name="connsiteX943" fmla="*/ 7330390 w 12185931"/>
                <a:gd name="connsiteY943" fmla="*/ 1762696 h 2275759"/>
                <a:gd name="connsiteX944" fmla="*/ 7364374 w 12185931"/>
                <a:gd name="connsiteY944" fmla="*/ 1808212 h 2275759"/>
                <a:gd name="connsiteX945" fmla="*/ 7301867 w 12185931"/>
                <a:gd name="connsiteY945" fmla="*/ 1796074 h 2275759"/>
                <a:gd name="connsiteX946" fmla="*/ 7247248 w 12185931"/>
                <a:gd name="connsiteY946" fmla="*/ 1802143 h 2275759"/>
                <a:gd name="connsiteX947" fmla="*/ 6708349 w 12185931"/>
                <a:gd name="connsiteY947" fmla="*/ 823870 h 2275759"/>
                <a:gd name="connsiteX948" fmla="*/ 6848536 w 12185931"/>
                <a:gd name="connsiteY948" fmla="*/ 930679 h 2275759"/>
                <a:gd name="connsiteX949" fmla="*/ 6782387 w 12185931"/>
                <a:gd name="connsiteY949" fmla="*/ 851786 h 2275759"/>
                <a:gd name="connsiteX950" fmla="*/ 6708349 w 12185931"/>
                <a:gd name="connsiteY950" fmla="*/ 823870 h 2275759"/>
                <a:gd name="connsiteX951" fmla="*/ 1785427 w 12185931"/>
                <a:gd name="connsiteY951" fmla="*/ 264337 h 2275759"/>
                <a:gd name="connsiteX952" fmla="*/ 2018464 w 12185931"/>
                <a:gd name="connsiteY952" fmla="*/ 274653 h 2275759"/>
                <a:gd name="connsiteX953" fmla="*/ 1785427 w 12185931"/>
                <a:gd name="connsiteY953" fmla="*/ 264337 h 2275759"/>
                <a:gd name="connsiteX954" fmla="*/ 4436838 w 12185931"/>
                <a:gd name="connsiteY954" fmla="*/ 696427 h 2275759"/>
                <a:gd name="connsiteX955" fmla="*/ 4264487 w 12185931"/>
                <a:gd name="connsiteY955" fmla="*/ 765004 h 2275759"/>
                <a:gd name="connsiteX956" fmla="*/ 4325174 w 12185931"/>
                <a:gd name="connsiteY956" fmla="*/ 822049 h 2275759"/>
                <a:gd name="connsiteX957" fmla="*/ 4465361 w 12185931"/>
                <a:gd name="connsiteY957" fmla="*/ 729198 h 2275759"/>
                <a:gd name="connsiteX958" fmla="*/ 4436838 w 12185931"/>
                <a:gd name="connsiteY958" fmla="*/ 696427 h 2275759"/>
                <a:gd name="connsiteX959" fmla="*/ 1035943 w 12185931"/>
                <a:gd name="connsiteY959" fmla="*/ 1528445 h 2275759"/>
                <a:gd name="connsiteX960" fmla="*/ 1091168 w 12185931"/>
                <a:gd name="connsiteY960" fmla="*/ 1519342 h 2275759"/>
                <a:gd name="connsiteX961" fmla="*/ 1144573 w 12185931"/>
                <a:gd name="connsiteY961" fmla="*/ 1422243 h 2275759"/>
                <a:gd name="connsiteX962" fmla="*/ 1086920 w 12185931"/>
                <a:gd name="connsiteY962" fmla="*/ 1423457 h 2275759"/>
                <a:gd name="connsiteX963" fmla="*/ 955836 w 12185931"/>
                <a:gd name="connsiteY963" fmla="*/ 1487178 h 2275759"/>
                <a:gd name="connsiteX964" fmla="*/ 1035943 w 12185931"/>
                <a:gd name="connsiteY964" fmla="*/ 1528445 h 2275759"/>
                <a:gd name="connsiteX965" fmla="*/ 10322861 w 12185931"/>
                <a:gd name="connsiteY965" fmla="*/ 1061763 h 2275759"/>
                <a:gd name="connsiteX966" fmla="*/ 10269456 w 12185931"/>
                <a:gd name="connsiteY966" fmla="*/ 980442 h 2275759"/>
                <a:gd name="connsiteX967" fmla="*/ 10229403 w 12185931"/>
                <a:gd name="connsiteY967" fmla="*/ 962236 h 2275759"/>
                <a:gd name="connsiteX968" fmla="*/ 10192384 w 12185931"/>
                <a:gd name="connsiteY968" fmla="*/ 1034453 h 2275759"/>
                <a:gd name="connsiteX969" fmla="*/ 10270670 w 12185931"/>
                <a:gd name="connsiteY969" fmla="*/ 1078148 h 2275759"/>
                <a:gd name="connsiteX970" fmla="*/ 10322861 w 12185931"/>
                <a:gd name="connsiteY970" fmla="*/ 1061763 h 2275759"/>
                <a:gd name="connsiteX971" fmla="*/ 1221645 w 12185931"/>
                <a:gd name="connsiteY971" fmla="*/ 1492640 h 2275759"/>
                <a:gd name="connsiteX972" fmla="*/ 1320565 w 12185931"/>
                <a:gd name="connsiteY972" fmla="*/ 1480502 h 2275759"/>
                <a:gd name="connsiteX973" fmla="*/ 1412809 w 12185931"/>
                <a:gd name="connsiteY973" fmla="*/ 1413140 h 2275759"/>
                <a:gd name="connsiteX974" fmla="*/ 1421912 w 12185931"/>
                <a:gd name="connsiteY974" fmla="*/ 1388865 h 2275759"/>
                <a:gd name="connsiteX975" fmla="*/ 1406740 w 12185931"/>
                <a:gd name="connsiteY975" fmla="*/ 1372479 h 2275759"/>
                <a:gd name="connsiteX976" fmla="*/ 1353336 w 12185931"/>
                <a:gd name="connsiteY976" fmla="*/ 1387044 h 2275759"/>
                <a:gd name="connsiteX977" fmla="*/ 1221645 w 12185931"/>
                <a:gd name="connsiteY977" fmla="*/ 1492640 h 2275759"/>
                <a:gd name="connsiteX978" fmla="*/ 6379426 w 12185931"/>
                <a:gd name="connsiteY978" fmla="*/ 718275 h 2275759"/>
                <a:gd name="connsiteX979" fmla="*/ 6424334 w 12185931"/>
                <a:gd name="connsiteY979" fmla="*/ 731626 h 2275759"/>
                <a:gd name="connsiteX980" fmla="*/ 6494731 w 12185931"/>
                <a:gd name="connsiteY980" fmla="*/ 763183 h 2275759"/>
                <a:gd name="connsiteX981" fmla="*/ 6564521 w 12185931"/>
                <a:gd name="connsiteY981" fmla="*/ 757114 h 2275759"/>
                <a:gd name="connsiteX982" fmla="*/ 6522040 w 12185931"/>
                <a:gd name="connsiteY982" fmla="*/ 733446 h 2275759"/>
                <a:gd name="connsiteX983" fmla="*/ 6531750 w 12185931"/>
                <a:gd name="connsiteY983" fmla="*/ 673973 h 2275759"/>
                <a:gd name="connsiteX984" fmla="*/ 6483808 w 12185931"/>
                <a:gd name="connsiteY984" fmla="*/ 677614 h 2275759"/>
                <a:gd name="connsiteX985" fmla="*/ 6379426 w 12185931"/>
                <a:gd name="connsiteY985" fmla="*/ 718275 h 2275759"/>
                <a:gd name="connsiteX986" fmla="*/ 4668662 w 12185931"/>
                <a:gd name="connsiteY986" fmla="*/ 1178281 h 2275759"/>
                <a:gd name="connsiteX987" fmla="*/ 4666234 w 12185931"/>
                <a:gd name="connsiteY987" fmla="*/ 1188598 h 2275759"/>
                <a:gd name="connsiteX988" fmla="*/ 4864074 w 12185931"/>
                <a:gd name="connsiteY988" fmla="*/ 1154007 h 2275759"/>
                <a:gd name="connsiteX989" fmla="*/ 4864074 w 12185931"/>
                <a:gd name="connsiteY989" fmla="*/ 1129125 h 2275759"/>
                <a:gd name="connsiteX990" fmla="*/ 4862253 w 12185931"/>
                <a:gd name="connsiteY990" fmla="*/ 1090285 h 2275759"/>
                <a:gd name="connsiteX991" fmla="*/ 4820379 w 12185931"/>
                <a:gd name="connsiteY991" fmla="*/ 1101816 h 2275759"/>
                <a:gd name="connsiteX992" fmla="*/ 4668662 w 12185931"/>
                <a:gd name="connsiteY992" fmla="*/ 1178281 h 2275759"/>
                <a:gd name="connsiteX993" fmla="*/ 7292157 w 12185931"/>
                <a:gd name="connsiteY993" fmla="*/ 1613407 h 2275759"/>
                <a:gd name="connsiteX994" fmla="*/ 7183527 w 12185931"/>
                <a:gd name="connsiteY994" fmla="*/ 1520556 h 2275759"/>
                <a:gd name="connsiteX995" fmla="*/ 7292157 w 12185931"/>
                <a:gd name="connsiteY995" fmla="*/ 1613407 h 2275759"/>
                <a:gd name="connsiteX996" fmla="*/ 4403460 w 12185931"/>
                <a:gd name="connsiteY996" fmla="*/ 1044770 h 2275759"/>
                <a:gd name="connsiteX997" fmla="*/ 4393143 w 12185931"/>
                <a:gd name="connsiteY997" fmla="*/ 999862 h 2275759"/>
                <a:gd name="connsiteX998" fmla="*/ 4337311 w 12185931"/>
                <a:gd name="connsiteY998" fmla="*/ 962236 h 2275759"/>
                <a:gd name="connsiteX999" fmla="*/ 4306361 w 12185931"/>
                <a:gd name="connsiteY999" fmla="*/ 973160 h 2275759"/>
                <a:gd name="connsiteX1000" fmla="*/ 4328815 w 12185931"/>
                <a:gd name="connsiteY1000" fmla="*/ 1009572 h 2275759"/>
                <a:gd name="connsiteX1001" fmla="*/ 4403460 w 12185931"/>
                <a:gd name="connsiteY1001" fmla="*/ 1044770 h 2275759"/>
                <a:gd name="connsiteX1002" fmla="*/ 2220552 w 12185931"/>
                <a:gd name="connsiteY1002" fmla="*/ 600542 h 2275759"/>
                <a:gd name="connsiteX1003" fmla="*/ 2080972 w 12185931"/>
                <a:gd name="connsiteY1003" fmla="*/ 522256 h 2275759"/>
                <a:gd name="connsiteX1004" fmla="*/ 2220552 w 12185931"/>
                <a:gd name="connsiteY1004" fmla="*/ 600542 h 2275759"/>
                <a:gd name="connsiteX1005" fmla="*/ 4692937 w 12185931"/>
                <a:gd name="connsiteY1005" fmla="*/ 579302 h 2275759"/>
                <a:gd name="connsiteX1006" fmla="*/ 4814310 w 12185931"/>
                <a:gd name="connsiteY1006" fmla="*/ 645450 h 2275759"/>
                <a:gd name="connsiteX1007" fmla="*/ 4776685 w 12185931"/>
                <a:gd name="connsiteY1007" fmla="*/ 564130 h 2275759"/>
                <a:gd name="connsiteX1008" fmla="*/ 4692937 w 12185931"/>
                <a:gd name="connsiteY1008" fmla="*/ 579302 h 2275759"/>
                <a:gd name="connsiteX1009" fmla="*/ 9260233 w 12185931"/>
                <a:gd name="connsiteY1009" fmla="*/ 1120629 h 2275759"/>
                <a:gd name="connsiteX1010" fmla="*/ 9261447 w 12185931"/>
                <a:gd name="connsiteY1010" fmla="*/ 1141262 h 2275759"/>
                <a:gd name="connsiteX1011" fmla="*/ 9362794 w 12185931"/>
                <a:gd name="connsiteY1011" fmla="*/ 1158862 h 2275759"/>
                <a:gd name="connsiteX1012" fmla="*/ 9389496 w 12185931"/>
                <a:gd name="connsiteY1012" fmla="*/ 1138228 h 2275759"/>
                <a:gd name="connsiteX1013" fmla="*/ 9373111 w 12185931"/>
                <a:gd name="connsiteY1013" fmla="*/ 1115774 h 2275759"/>
                <a:gd name="connsiteX1014" fmla="*/ 9260233 w 12185931"/>
                <a:gd name="connsiteY1014" fmla="*/ 1120629 h 2275759"/>
                <a:gd name="connsiteX1015" fmla="*/ 8837245 w 12185931"/>
                <a:gd name="connsiteY1015" fmla="*/ 1587311 h 2275759"/>
                <a:gd name="connsiteX1016" fmla="*/ 8934344 w 12185931"/>
                <a:gd name="connsiteY1016" fmla="*/ 1656494 h 2275759"/>
                <a:gd name="connsiteX1017" fmla="*/ 8837245 w 12185931"/>
                <a:gd name="connsiteY1017" fmla="*/ 1587311 h 2275759"/>
                <a:gd name="connsiteX1018" fmla="*/ 4399819 w 12185931"/>
                <a:gd name="connsiteY1018" fmla="*/ 1157041 h 2275759"/>
                <a:gd name="connsiteX1019" fmla="*/ 4535151 w 12185931"/>
                <a:gd name="connsiteY1019" fmla="*/ 1172213 h 2275759"/>
                <a:gd name="connsiteX1020" fmla="*/ 4477498 w 12185931"/>
                <a:gd name="connsiteY1020" fmla="*/ 1109705 h 2275759"/>
                <a:gd name="connsiteX1021" fmla="*/ 4399819 w 12185931"/>
                <a:gd name="connsiteY1021" fmla="*/ 1157041 h 2275759"/>
                <a:gd name="connsiteX1022" fmla="*/ 5033390 w 12185931"/>
                <a:gd name="connsiteY1022" fmla="*/ 902763 h 2275759"/>
                <a:gd name="connsiteX1023" fmla="*/ 5019432 w 12185931"/>
                <a:gd name="connsiteY1023" fmla="*/ 891839 h 2275759"/>
                <a:gd name="connsiteX1024" fmla="*/ 4968455 w 12185931"/>
                <a:gd name="connsiteY1024" fmla="*/ 944030 h 2275759"/>
                <a:gd name="connsiteX1025" fmla="*/ 5000619 w 12185931"/>
                <a:gd name="connsiteY1025" fmla="*/ 995007 h 2275759"/>
                <a:gd name="connsiteX1026" fmla="*/ 5015791 w 12185931"/>
                <a:gd name="connsiteY1026" fmla="*/ 990759 h 2275759"/>
                <a:gd name="connsiteX1027" fmla="*/ 5033390 w 12185931"/>
                <a:gd name="connsiteY1027" fmla="*/ 902763 h 2275759"/>
                <a:gd name="connsiteX1028" fmla="*/ 3845747 w 12185931"/>
                <a:gd name="connsiteY1028" fmla="*/ 628458 h 2275759"/>
                <a:gd name="connsiteX1029" fmla="*/ 3845747 w 12185931"/>
                <a:gd name="connsiteY1029" fmla="*/ 738908 h 2275759"/>
                <a:gd name="connsiteX1030" fmla="*/ 3845747 w 12185931"/>
                <a:gd name="connsiteY1030" fmla="*/ 628458 h 2275759"/>
                <a:gd name="connsiteX1031" fmla="*/ 7060333 w 12185931"/>
                <a:gd name="connsiteY1031" fmla="*/ 630279 h 2275759"/>
                <a:gd name="connsiteX1032" fmla="*/ 7065188 w 12185931"/>
                <a:gd name="connsiteY1032" fmla="*/ 613286 h 2275759"/>
                <a:gd name="connsiteX1033" fmla="*/ 6948669 w 12185931"/>
                <a:gd name="connsiteY1033" fmla="*/ 596294 h 2275759"/>
                <a:gd name="connsiteX1034" fmla="*/ 6920753 w 12185931"/>
                <a:gd name="connsiteY1034" fmla="*/ 612073 h 2275759"/>
                <a:gd name="connsiteX1035" fmla="*/ 6925608 w 12185931"/>
                <a:gd name="connsiteY1035" fmla="*/ 621176 h 2275759"/>
                <a:gd name="connsiteX1036" fmla="*/ 7060333 w 12185931"/>
                <a:gd name="connsiteY1036" fmla="*/ 630279 h 2275759"/>
                <a:gd name="connsiteX1037" fmla="*/ 7217512 w 12185931"/>
                <a:gd name="connsiteY1037" fmla="*/ 773500 h 2275759"/>
                <a:gd name="connsiteX1038" fmla="*/ 7116165 w 12185931"/>
                <a:gd name="connsiteY1038" fmla="*/ 758935 h 2275759"/>
                <a:gd name="connsiteX1039" fmla="*/ 7110703 w 12185931"/>
                <a:gd name="connsiteY1039" fmla="*/ 776534 h 2275759"/>
                <a:gd name="connsiteX1040" fmla="*/ 7181707 w 12185931"/>
                <a:gd name="connsiteY1040" fmla="*/ 826904 h 2275759"/>
                <a:gd name="connsiteX1041" fmla="*/ 7217512 w 12185931"/>
                <a:gd name="connsiteY1041" fmla="*/ 773500 h 2275759"/>
                <a:gd name="connsiteX1042" fmla="*/ 9353084 w 12185931"/>
                <a:gd name="connsiteY1042" fmla="*/ 998041 h 2275759"/>
                <a:gd name="connsiteX1043" fmla="*/ 9231103 w 12185931"/>
                <a:gd name="connsiteY1043" fmla="*/ 998041 h 2275759"/>
                <a:gd name="connsiteX1044" fmla="*/ 9353084 w 12185931"/>
                <a:gd name="connsiteY1044" fmla="*/ 998041 h 2275759"/>
                <a:gd name="connsiteX1045" fmla="*/ 5614164 w 12185931"/>
                <a:gd name="connsiteY1045" fmla="*/ 1172213 h 2275759"/>
                <a:gd name="connsiteX1046" fmla="*/ 5605668 w 12185931"/>
                <a:gd name="connsiteY1046" fmla="*/ 1181923 h 2275759"/>
                <a:gd name="connsiteX1047" fmla="*/ 5659072 w 12185931"/>
                <a:gd name="connsiteY1047" fmla="*/ 1280842 h 2275759"/>
                <a:gd name="connsiteX1048" fmla="*/ 5691843 w 12185931"/>
                <a:gd name="connsiteY1048" fmla="*/ 1240182 h 2275759"/>
                <a:gd name="connsiteX1049" fmla="*/ 5614164 w 12185931"/>
                <a:gd name="connsiteY1049" fmla="*/ 1172213 h 2275759"/>
                <a:gd name="connsiteX1050" fmla="*/ 7008749 w 12185931"/>
                <a:gd name="connsiteY1050" fmla="*/ 937354 h 2275759"/>
                <a:gd name="connsiteX1051" fmla="*/ 7103421 w 12185931"/>
                <a:gd name="connsiteY1051" fmla="*/ 969518 h 2275759"/>
                <a:gd name="connsiteX1052" fmla="*/ 7008749 w 12185931"/>
                <a:gd name="connsiteY1052" fmla="*/ 937354 h 2275759"/>
                <a:gd name="connsiteX1053" fmla="*/ 5585641 w 12185931"/>
                <a:gd name="connsiteY1053" fmla="*/ 1312399 h 2275759"/>
                <a:gd name="connsiteX1054" fmla="*/ 5598992 w 12185931"/>
                <a:gd name="connsiteY1054" fmla="*/ 1332426 h 2275759"/>
                <a:gd name="connsiteX1055" fmla="*/ 5720366 w 12185931"/>
                <a:gd name="connsiteY1055" fmla="*/ 1292980 h 2275759"/>
                <a:gd name="connsiteX1056" fmla="*/ 5585641 w 12185931"/>
                <a:gd name="connsiteY1056" fmla="*/ 1312399 h 2275759"/>
                <a:gd name="connsiteX1057" fmla="*/ 1861892 w 12185931"/>
                <a:gd name="connsiteY1057" fmla="*/ 364470 h 2275759"/>
                <a:gd name="connsiteX1058" fmla="*/ 1863106 w 12185931"/>
                <a:gd name="connsiteY1058" fmla="*/ 383890 h 2275759"/>
                <a:gd name="connsiteX1059" fmla="*/ 1992976 w 12185931"/>
                <a:gd name="connsiteY1059" fmla="*/ 362042 h 2275759"/>
                <a:gd name="connsiteX1060" fmla="*/ 1991155 w 12185931"/>
                <a:gd name="connsiteY1060" fmla="*/ 346871 h 2275759"/>
                <a:gd name="connsiteX1061" fmla="*/ 1861892 w 12185931"/>
                <a:gd name="connsiteY1061" fmla="*/ 364470 h 2275759"/>
                <a:gd name="connsiteX1062" fmla="*/ 5509176 w 12185931"/>
                <a:gd name="connsiteY1062" fmla="*/ 1323930 h 2275759"/>
                <a:gd name="connsiteX1063" fmla="*/ 5516458 w 12185931"/>
                <a:gd name="connsiteY1063" fmla="*/ 1310579 h 2275759"/>
                <a:gd name="connsiteX1064" fmla="*/ 5461233 w 12185931"/>
                <a:gd name="connsiteY1064" fmla="*/ 1275380 h 2275759"/>
                <a:gd name="connsiteX1065" fmla="*/ 5426641 w 12185931"/>
                <a:gd name="connsiteY1065" fmla="*/ 1309972 h 2275759"/>
                <a:gd name="connsiteX1066" fmla="*/ 5509176 w 12185931"/>
                <a:gd name="connsiteY1066" fmla="*/ 1323930 h 2275759"/>
                <a:gd name="connsiteX1067" fmla="*/ 10344101 w 12185931"/>
                <a:gd name="connsiteY1067" fmla="*/ 1897421 h 2275759"/>
                <a:gd name="connsiteX1068" fmla="*/ 10337426 w 12185931"/>
                <a:gd name="connsiteY1068" fmla="*/ 1916841 h 2275759"/>
                <a:gd name="connsiteX1069" fmla="*/ 10406609 w 12185931"/>
                <a:gd name="connsiteY1069" fmla="*/ 1942936 h 2275759"/>
                <a:gd name="connsiteX1070" fmla="*/ 10411464 w 12185931"/>
                <a:gd name="connsiteY1070" fmla="*/ 1931406 h 2275759"/>
                <a:gd name="connsiteX1071" fmla="*/ 10387189 w 12185931"/>
                <a:gd name="connsiteY1071" fmla="*/ 1888318 h 2275759"/>
                <a:gd name="connsiteX1072" fmla="*/ 10344101 w 12185931"/>
                <a:gd name="connsiteY1072" fmla="*/ 1897421 h 2275759"/>
                <a:gd name="connsiteX1073" fmla="*/ 4653490 w 12185931"/>
                <a:gd name="connsiteY1073" fmla="*/ 1299655 h 2275759"/>
                <a:gd name="connsiteX1074" fmla="*/ 4651670 w 12185931"/>
                <a:gd name="connsiteY1074" fmla="*/ 1280842 h 2275759"/>
                <a:gd name="connsiteX1075" fmla="*/ 4570349 w 12185931"/>
                <a:gd name="connsiteY1075" fmla="*/ 1294193 h 2275759"/>
                <a:gd name="connsiteX1076" fmla="*/ 4573990 w 12185931"/>
                <a:gd name="connsiteY1076" fmla="*/ 1313613 h 2275759"/>
                <a:gd name="connsiteX1077" fmla="*/ 4653490 w 12185931"/>
                <a:gd name="connsiteY1077" fmla="*/ 1299655 h 2275759"/>
                <a:gd name="connsiteX1078" fmla="*/ 8236445 w 12185931"/>
                <a:gd name="connsiteY1078" fmla="*/ 707351 h 2275759"/>
                <a:gd name="connsiteX1079" fmla="*/ 8239479 w 12185931"/>
                <a:gd name="connsiteY1079" fmla="*/ 692179 h 2275759"/>
                <a:gd name="connsiteX1080" fmla="*/ 8110823 w 12185931"/>
                <a:gd name="connsiteY1080" fmla="*/ 683076 h 2275759"/>
                <a:gd name="connsiteX1081" fmla="*/ 8109609 w 12185931"/>
                <a:gd name="connsiteY1081" fmla="*/ 701282 h 2275759"/>
                <a:gd name="connsiteX1082" fmla="*/ 8236445 w 12185931"/>
                <a:gd name="connsiteY1082" fmla="*/ 707351 h 2275759"/>
                <a:gd name="connsiteX1083" fmla="*/ 10052198 w 12185931"/>
                <a:gd name="connsiteY1083" fmla="*/ 1753593 h 2275759"/>
                <a:gd name="connsiteX1084" fmla="*/ 10054624 w 12185931"/>
                <a:gd name="connsiteY1084" fmla="*/ 1725677 h 2275759"/>
                <a:gd name="connsiteX1085" fmla="*/ 9945388 w 12185931"/>
                <a:gd name="connsiteY1085" fmla="*/ 1719002 h 2275759"/>
                <a:gd name="connsiteX1086" fmla="*/ 9943568 w 12185931"/>
                <a:gd name="connsiteY1086" fmla="*/ 1725677 h 2275759"/>
                <a:gd name="connsiteX1087" fmla="*/ 10052198 w 12185931"/>
                <a:gd name="connsiteY1087" fmla="*/ 1753593 h 227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</a:cxnLst>
              <a:rect l="l" t="t" r="r" b="b"/>
              <a:pathLst>
                <a:path w="12185931" h="2275759">
                  <a:moveTo>
                    <a:pt x="3054997" y="643023"/>
                  </a:moveTo>
                  <a:cubicBezTo>
                    <a:pt x="3093836" y="661229"/>
                    <a:pt x="3132676" y="684897"/>
                    <a:pt x="3187901" y="645450"/>
                  </a:cubicBezTo>
                  <a:cubicBezTo>
                    <a:pt x="3159378" y="625424"/>
                    <a:pt x="3133283" y="607218"/>
                    <a:pt x="3105974" y="588405"/>
                  </a:cubicBezTo>
                  <a:cubicBezTo>
                    <a:pt x="3119932" y="568985"/>
                    <a:pt x="3130249" y="554420"/>
                    <a:pt x="3141172" y="539855"/>
                  </a:cubicBezTo>
                  <a:cubicBezTo>
                    <a:pt x="3173943" y="589618"/>
                    <a:pt x="3181225" y="589618"/>
                    <a:pt x="3252229" y="537428"/>
                  </a:cubicBezTo>
                  <a:cubicBezTo>
                    <a:pt x="3260725" y="550172"/>
                    <a:pt x="3269221" y="562916"/>
                    <a:pt x="3274683" y="571412"/>
                  </a:cubicBezTo>
                  <a:cubicBezTo>
                    <a:pt x="3319592" y="568378"/>
                    <a:pt x="3360252" y="561096"/>
                    <a:pt x="3400305" y="564737"/>
                  </a:cubicBezTo>
                  <a:cubicBezTo>
                    <a:pt x="3448855" y="569592"/>
                    <a:pt x="3456137" y="609645"/>
                    <a:pt x="3454316" y="658801"/>
                  </a:cubicBezTo>
                  <a:cubicBezTo>
                    <a:pt x="3498618" y="658801"/>
                    <a:pt x="3541099" y="658801"/>
                    <a:pt x="3592683" y="658801"/>
                  </a:cubicBezTo>
                  <a:cubicBezTo>
                    <a:pt x="3572049" y="641809"/>
                    <a:pt x="3557484" y="630279"/>
                    <a:pt x="3541099" y="616321"/>
                  </a:cubicBezTo>
                  <a:cubicBezTo>
                    <a:pt x="3572049" y="593260"/>
                    <a:pt x="3601786" y="571412"/>
                    <a:pt x="3632736" y="548351"/>
                  </a:cubicBezTo>
                  <a:cubicBezTo>
                    <a:pt x="3666114" y="553813"/>
                    <a:pt x="3706167" y="555634"/>
                    <a:pt x="3741973" y="568378"/>
                  </a:cubicBezTo>
                  <a:cubicBezTo>
                    <a:pt x="3757751" y="573840"/>
                    <a:pt x="3766247" y="601149"/>
                    <a:pt x="3785060" y="629065"/>
                  </a:cubicBezTo>
                  <a:cubicBezTo>
                    <a:pt x="3794770" y="602969"/>
                    <a:pt x="3803266" y="579302"/>
                    <a:pt x="3810549" y="559275"/>
                  </a:cubicBezTo>
                  <a:cubicBezTo>
                    <a:pt x="3837251" y="583550"/>
                    <a:pt x="3862740" y="607218"/>
                    <a:pt x="3893083" y="635134"/>
                  </a:cubicBezTo>
                  <a:cubicBezTo>
                    <a:pt x="3897938" y="604790"/>
                    <a:pt x="3901579" y="577481"/>
                    <a:pt x="3906434" y="547138"/>
                  </a:cubicBezTo>
                  <a:cubicBezTo>
                    <a:pt x="3935564" y="568378"/>
                    <a:pt x="3965907" y="588405"/>
                    <a:pt x="3993217" y="612073"/>
                  </a:cubicBezTo>
                  <a:cubicBezTo>
                    <a:pt x="3999892" y="617534"/>
                    <a:pt x="3996251" y="635134"/>
                    <a:pt x="3997464" y="646664"/>
                  </a:cubicBezTo>
                  <a:cubicBezTo>
                    <a:pt x="3987148" y="644843"/>
                    <a:pt x="3976224" y="644843"/>
                    <a:pt x="3966514" y="640595"/>
                  </a:cubicBezTo>
                  <a:cubicBezTo>
                    <a:pt x="3951342" y="635134"/>
                    <a:pt x="3937385" y="627244"/>
                    <a:pt x="3920392" y="618748"/>
                  </a:cubicBezTo>
                  <a:cubicBezTo>
                    <a:pt x="3928888" y="683683"/>
                    <a:pt x="3992003" y="705530"/>
                    <a:pt x="4111556" y="688538"/>
                  </a:cubicBezTo>
                  <a:cubicBezTo>
                    <a:pt x="4101846" y="672759"/>
                    <a:pt x="4093350" y="658195"/>
                    <a:pt x="4080605" y="636954"/>
                  </a:cubicBezTo>
                  <a:cubicBezTo>
                    <a:pt x="4151609" y="646057"/>
                    <a:pt x="4147361" y="724950"/>
                    <a:pt x="4196518" y="749832"/>
                  </a:cubicBezTo>
                  <a:cubicBezTo>
                    <a:pt x="4195304" y="707351"/>
                    <a:pt x="4226254" y="674580"/>
                    <a:pt x="4267521" y="670939"/>
                  </a:cubicBezTo>
                  <a:cubicBezTo>
                    <a:pt x="4277838" y="669725"/>
                    <a:pt x="4287548" y="664263"/>
                    <a:pt x="4297258" y="660622"/>
                  </a:cubicBezTo>
                  <a:cubicBezTo>
                    <a:pt x="4292403" y="650912"/>
                    <a:pt x="4288155" y="641202"/>
                    <a:pt x="4282693" y="632099"/>
                  </a:cubicBezTo>
                  <a:cubicBezTo>
                    <a:pt x="4261453" y="595687"/>
                    <a:pt x="4230502" y="592653"/>
                    <a:pt x="4191662" y="601149"/>
                  </a:cubicBezTo>
                  <a:cubicBezTo>
                    <a:pt x="4157678" y="609038"/>
                    <a:pt x="4121872" y="608431"/>
                    <a:pt x="4084854" y="612073"/>
                  </a:cubicBezTo>
                  <a:cubicBezTo>
                    <a:pt x="4158892" y="560489"/>
                    <a:pt x="4095170" y="504657"/>
                    <a:pt x="4081213" y="448825"/>
                  </a:cubicBezTo>
                  <a:cubicBezTo>
                    <a:pt x="4125514" y="440329"/>
                    <a:pt x="4146147" y="464603"/>
                    <a:pt x="4151003" y="493126"/>
                  </a:cubicBezTo>
                  <a:cubicBezTo>
                    <a:pt x="4160712" y="551992"/>
                    <a:pt x="4188628" y="570805"/>
                    <a:pt x="4245674" y="555634"/>
                  </a:cubicBezTo>
                  <a:cubicBezTo>
                    <a:pt x="4283907" y="545924"/>
                    <a:pt x="4322139" y="545924"/>
                    <a:pt x="4347021" y="585977"/>
                  </a:cubicBezTo>
                  <a:cubicBezTo>
                    <a:pt x="4348842" y="589012"/>
                    <a:pt x="4358552" y="587798"/>
                    <a:pt x="4367048" y="588405"/>
                  </a:cubicBezTo>
                  <a:cubicBezTo>
                    <a:pt x="4337311" y="542889"/>
                    <a:pt x="4296651" y="527718"/>
                    <a:pt x="4247495" y="521649"/>
                  </a:cubicBezTo>
                  <a:cubicBezTo>
                    <a:pt x="4230502" y="519828"/>
                    <a:pt x="4204407" y="490092"/>
                    <a:pt x="4205014" y="473706"/>
                  </a:cubicBezTo>
                  <a:cubicBezTo>
                    <a:pt x="4205621" y="453680"/>
                    <a:pt x="4226254" y="434867"/>
                    <a:pt x="4259632" y="443970"/>
                  </a:cubicBezTo>
                  <a:cubicBezTo>
                    <a:pt x="4303933" y="456107"/>
                    <a:pt x="4350662" y="457928"/>
                    <a:pt x="4389502" y="463390"/>
                  </a:cubicBezTo>
                  <a:cubicBezTo>
                    <a:pt x="4404067" y="485844"/>
                    <a:pt x="4414991" y="502836"/>
                    <a:pt x="4428342" y="522863"/>
                  </a:cubicBezTo>
                  <a:cubicBezTo>
                    <a:pt x="4423487" y="527111"/>
                    <a:pt x="4414991" y="533786"/>
                    <a:pt x="4404067" y="542889"/>
                  </a:cubicBezTo>
                  <a:cubicBezTo>
                    <a:pt x="4418632" y="554420"/>
                    <a:pt x="4432590" y="564737"/>
                    <a:pt x="4445941" y="576267"/>
                  </a:cubicBezTo>
                  <a:cubicBezTo>
                    <a:pt x="4454437" y="583550"/>
                    <a:pt x="4462933" y="592046"/>
                    <a:pt x="4470822" y="599935"/>
                  </a:cubicBezTo>
                  <a:cubicBezTo>
                    <a:pt x="4458685" y="604790"/>
                    <a:pt x="4446548" y="609645"/>
                    <a:pt x="4433197" y="614500"/>
                  </a:cubicBezTo>
                  <a:cubicBezTo>
                    <a:pt x="4438052" y="621782"/>
                    <a:pt x="4445941" y="632099"/>
                    <a:pt x="4462933" y="655767"/>
                  </a:cubicBezTo>
                  <a:cubicBezTo>
                    <a:pt x="4422880" y="646664"/>
                    <a:pt x="4397391" y="641202"/>
                    <a:pt x="4358552" y="632706"/>
                  </a:cubicBezTo>
                  <a:cubicBezTo>
                    <a:pt x="4371296" y="651519"/>
                    <a:pt x="4379185" y="670939"/>
                    <a:pt x="4385254" y="670939"/>
                  </a:cubicBezTo>
                  <a:cubicBezTo>
                    <a:pt x="4444727" y="668511"/>
                    <a:pt x="4503593" y="662443"/>
                    <a:pt x="4562460" y="657588"/>
                  </a:cubicBezTo>
                  <a:cubicBezTo>
                    <a:pt x="4562460" y="651519"/>
                    <a:pt x="4562460" y="645450"/>
                    <a:pt x="4562460" y="639989"/>
                  </a:cubicBezTo>
                  <a:cubicBezTo>
                    <a:pt x="4553357" y="636954"/>
                    <a:pt x="4544254" y="633920"/>
                    <a:pt x="4529689" y="629065"/>
                  </a:cubicBezTo>
                  <a:cubicBezTo>
                    <a:pt x="4540612" y="614500"/>
                    <a:pt x="4549715" y="602969"/>
                    <a:pt x="4559425" y="590225"/>
                  </a:cubicBezTo>
                  <a:cubicBezTo>
                    <a:pt x="4590983" y="662443"/>
                    <a:pt x="4661986" y="655767"/>
                    <a:pt x="4712357" y="683076"/>
                  </a:cubicBezTo>
                  <a:cubicBezTo>
                    <a:pt x="4715391" y="701889"/>
                    <a:pt x="4712357" y="728591"/>
                    <a:pt x="4723887" y="737088"/>
                  </a:cubicBezTo>
                  <a:cubicBezTo>
                    <a:pt x="4743307" y="751652"/>
                    <a:pt x="4771223" y="754687"/>
                    <a:pt x="4797925" y="763183"/>
                  </a:cubicBezTo>
                  <a:cubicBezTo>
                    <a:pt x="4764547" y="732233"/>
                    <a:pt x="4738452" y="707958"/>
                    <a:pt x="4712357" y="683683"/>
                  </a:cubicBezTo>
                  <a:cubicBezTo>
                    <a:pt x="4712357" y="667905"/>
                    <a:pt x="4712357" y="652126"/>
                    <a:pt x="4712357" y="632706"/>
                  </a:cubicBezTo>
                  <a:cubicBezTo>
                    <a:pt x="4702040" y="618141"/>
                    <a:pt x="4688688" y="598115"/>
                    <a:pt x="4675337" y="578695"/>
                  </a:cubicBezTo>
                  <a:cubicBezTo>
                    <a:pt x="4674731" y="581729"/>
                    <a:pt x="4674123" y="584157"/>
                    <a:pt x="4672910" y="587191"/>
                  </a:cubicBezTo>
                  <a:cubicBezTo>
                    <a:pt x="4636498" y="567164"/>
                    <a:pt x="4599479" y="546531"/>
                    <a:pt x="4560032" y="525290"/>
                  </a:cubicBezTo>
                  <a:cubicBezTo>
                    <a:pt x="4606154" y="475527"/>
                    <a:pt x="4646814" y="485844"/>
                    <a:pt x="4691116" y="503443"/>
                  </a:cubicBezTo>
                  <a:cubicBezTo>
                    <a:pt x="4714784" y="512546"/>
                    <a:pt x="4742700" y="510119"/>
                    <a:pt x="4768795" y="514367"/>
                  </a:cubicBezTo>
                  <a:cubicBezTo>
                    <a:pt x="4792463" y="518008"/>
                    <a:pt x="4820379" y="502229"/>
                    <a:pt x="4826448" y="551386"/>
                  </a:cubicBezTo>
                  <a:cubicBezTo>
                    <a:pt x="4834944" y="618141"/>
                    <a:pt x="4918085" y="661229"/>
                    <a:pt x="4991516" y="641202"/>
                  </a:cubicBezTo>
                  <a:cubicBezTo>
                    <a:pt x="5074050" y="618748"/>
                    <a:pt x="5152337" y="637561"/>
                    <a:pt x="5231836" y="653340"/>
                  </a:cubicBezTo>
                  <a:cubicBezTo>
                    <a:pt x="5256718" y="658195"/>
                    <a:pt x="5282206" y="660622"/>
                    <a:pt x="5307088" y="664263"/>
                  </a:cubicBezTo>
                  <a:cubicBezTo>
                    <a:pt x="5308909" y="656981"/>
                    <a:pt x="5311336" y="650305"/>
                    <a:pt x="5313157" y="643023"/>
                  </a:cubicBezTo>
                  <a:cubicBezTo>
                    <a:pt x="5282206" y="631492"/>
                    <a:pt x="5251863" y="619962"/>
                    <a:pt x="5220913" y="609038"/>
                  </a:cubicBezTo>
                  <a:cubicBezTo>
                    <a:pt x="5216665" y="612679"/>
                    <a:pt x="5212416" y="616321"/>
                    <a:pt x="5208168" y="619962"/>
                  </a:cubicBezTo>
                  <a:cubicBezTo>
                    <a:pt x="5208168" y="592046"/>
                    <a:pt x="5208168" y="564737"/>
                    <a:pt x="5208168" y="536821"/>
                  </a:cubicBezTo>
                  <a:cubicBezTo>
                    <a:pt x="5213024" y="534393"/>
                    <a:pt x="5218485" y="531966"/>
                    <a:pt x="5223340" y="529538"/>
                  </a:cubicBezTo>
                  <a:cubicBezTo>
                    <a:pt x="5244580" y="549565"/>
                    <a:pt x="5265821" y="568985"/>
                    <a:pt x="5293130" y="594473"/>
                  </a:cubicBezTo>
                  <a:cubicBezTo>
                    <a:pt x="5290096" y="565950"/>
                    <a:pt x="5287061" y="542889"/>
                    <a:pt x="5284634" y="517401"/>
                  </a:cubicBezTo>
                  <a:cubicBezTo>
                    <a:pt x="5301626" y="531359"/>
                    <a:pt x="5314977" y="542283"/>
                    <a:pt x="5330149" y="555634"/>
                  </a:cubicBezTo>
                  <a:cubicBezTo>
                    <a:pt x="5327722" y="559275"/>
                    <a:pt x="5322260" y="566557"/>
                    <a:pt x="5314370" y="577481"/>
                  </a:cubicBezTo>
                  <a:cubicBezTo>
                    <a:pt x="5357458" y="598721"/>
                    <a:pt x="5392657" y="641202"/>
                    <a:pt x="5449095" y="607824"/>
                  </a:cubicBezTo>
                  <a:cubicBezTo>
                    <a:pt x="5452130" y="567164"/>
                    <a:pt x="5455164" y="526504"/>
                    <a:pt x="5457592" y="485844"/>
                  </a:cubicBezTo>
                  <a:cubicBezTo>
                    <a:pt x="5461840" y="486451"/>
                    <a:pt x="5466088" y="487664"/>
                    <a:pt x="5470336" y="488271"/>
                  </a:cubicBezTo>
                  <a:cubicBezTo>
                    <a:pt x="5477012" y="526504"/>
                    <a:pt x="5483687" y="564737"/>
                    <a:pt x="5490970" y="602363"/>
                  </a:cubicBezTo>
                  <a:cubicBezTo>
                    <a:pt x="5497038" y="597508"/>
                    <a:pt x="5503107" y="592653"/>
                    <a:pt x="5509176" y="587191"/>
                  </a:cubicBezTo>
                  <a:cubicBezTo>
                    <a:pt x="5529809" y="592046"/>
                    <a:pt x="5554084" y="591439"/>
                    <a:pt x="5570469" y="602363"/>
                  </a:cubicBezTo>
                  <a:cubicBezTo>
                    <a:pt x="5584427" y="611466"/>
                    <a:pt x="5590496" y="633920"/>
                    <a:pt x="5604454" y="657588"/>
                  </a:cubicBezTo>
                  <a:cubicBezTo>
                    <a:pt x="5606881" y="656374"/>
                    <a:pt x="5620233" y="646057"/>
                    <a:pt x="5632370" y="647878"/>
                  </a:cubicBezTo>
                  <a:cubicBezTo>
                    <a:pt x="5656645" y="651519"/>
                    <a:pt x="5680313" y="661229"/>
                    <a:pt x="5703374" y="670332"/>
                  </a:cubicBezTo>
                  <a:cubicBezTo>
                    <a:pt x="5715511" y="675187"/>
                    <a:pt x="5725828" y="684897"/>
                    <a:pt x="5736751" y="692786"/>
                  </a:cubicBezTo>
                  <a:cubicBezTo>
                    <a:pt x="5742213" y="678828"/>
                    <a:pt x="5749496" y="665477"/>
                    <a:pt x="5752530" y="651519"/>
                  </a:cubicBezTo>
                  <a:cubicBezTo>
                    <a:pt x="5753744" y="644843"/>
                    <a:pt x="5747068" y="636954"/>
                    <a:pt x="5744034" y="630279"/>
                  </a:cubicBezTo>
                  <a:cubicBezTo>
                    <a:pt x="5718545" y="630279"/>
                    <a:pt x="5694877" y="630279"/>
                    <a:pt x="5663927" y="630279"/>
                  </a:cubicBezTo>
                  <a:cubicBezTo>
                    <a:pt x="5674244" y="616928"/>
                    <a:pt x="5680313" y="603576"/>
                    <a:pt x="5685774" y="604183"/>
                  </a:cubicBezTo>
                  <a:cubicBezTo>
                    <a:pt x="5727648" y="607824"/>
                    <a:pt x="5764667" y="602363"/>
                    <a:pt x="5773164" y="553813"/>
                  </a:cubicBezTo>
                  <a:cubicBezTo>
                    <a:pt x="5778625" y="538035"/>
                    <a:pt x="5783480" y="522256"/>
                    <a:pt x="5788942" y="506477"/>
                  </a:cubicBezTo>
                  <a:cubicBezTo>
                    <a:pt x="5797438" y="510725"/>
                    <a:pt x="5814431" y="516794"/>
                    <a:pt x="5813824" y="519828"/>
                  </a:cubicBezTo>
                  <a:cubicBezTo>
                    <a:pt x="5806541" y="570199"/>
                    <a:pt x="5848415" y="567771"/>
                    <a:pt x="5876331" y="583550"/>
                  </a:cubicBezTo>
                  <a:cubicBezTo>
                    <a:pt x="5899392" y="596294"/>
                    <a:pt x="5918205" y="616321"/>
                    <a:pt x="5938839" y="633313"/>
                  </a:cubicBezTo>
                  <a:cubicBezTo>
                    <a:pt x="5938839" y="633313"/>
                    <a:pt x="5938839" y="632706"/>
                    <a:pt x="5938839" y="632706"/>
                  </a:cubicBezTo>
                  <a:cubicBezTo>
                    <a:pt x="5910316" y="628458"/>
                    <a:pt x="5881793" y="645450"/>
                    <a:pt x="5887255" y="667905"/>
                  </a:cubicBezTo>
                  <a:cubicBezTo>
                    <a:pt x="5891503" y="686111"/>
                    <a:pt x="5912744" y="699462"/>
                    <a:pt x="5926701" y="715240"/>
                  </a:cubicBezTo>
                  <a:cubicBezTo>
                    <a:pt x="5931556" y="712206"/>
                    <a:pt x="5937018" y="709172"/>
                    <a:pt x="5941873" y="706137"/>
                  </a:cubicBezTo>
                  <a:cubicBezTo>
                    <a:pt x="5943087" y="695214"/>
                    <a:pt x="5944908" y="684290"/>
                    <a:pt x="5946121" y="673366"/>
                  </a:cubicBezTo>
                  <a:cubicBezTo>
                    <a:pt x="5961293" y="713420"/>
                    <a:pt x="5983140" y="721309"/>
                    <a:pt x="6025621" y="714633"/>
                  </a:cubicBezTo>
                  <a:cubicBezTo>
                    <a:pt x="6068709" y="707351"/>
                    <a:pt x="6115438" y="720095"/>
                    <a:pt x="6168235" y="724950"/>
                  </a:cubicBezTo>
                  <a:cubicBezTo>
                    <a:pt x="6157312" y="696427"/>
                    <a:pt x="6151243" y="678828"/>
                    <a:pt x="6144568" y="661836"/>
                  </a:cubicBezTo>
                  <a:cubicBezTo>
                    <a:pt x="6147602" y="660015"/>
                    <a:pt x="6151243" y="658195"/>
                    <a:pt x="6154277" y="656981"/>
                  </a:cubicBezTo>
                  <a:cubicBezTo>
                    <a:pt x="6165808" y="675187"/>
                    <a:pt x="6177945" y="692786"/>
                    <a:pt x="6191903" y="714633"/>
                  </a:cubicBezTo>
                  <a:cubicBezTo>
                    <a:pt x="6221033" y="691572"/>
                    <a:pt x="6251983" y="757114"/>
                    <a:pt x="6296892" y="707351"/>
                  </a:cubicBezTo>
                  <a:cubicBezTo>
                    <a:pt x="6329663" y="671546"/>
                    <a:pt x="6332090" y="646664"/>
                    <a:pt x="6312063" y="602363"/>
                  </a:cubicBezTo>
                  <a:cubicBezTo>
                    <a:pt x="6332090" y="606004"/>
                    <a:pt x="6342407" y="608431"/>
                    <a:pt x="6352723" y="609645"/>
                  </a:cubicBezTo>
                  <a:cubicBezTo>
                    <a:pt x="6397632" y="615714"/>
                    <a:pt x="6440719" y="652733"/>
                    <a:pt x="6488055" y="613286"/>
                  </a:cubicBezTo>
                  <a:cubicBezTo>
                    <a:pt x="6494124" y="608431"/>
                    <a:pt x="6512330" y="618141"/>
                    <a:pt x="6524467" y="621176"/>
                  </a:cubicBezTo>
                  <a:cubicBezTo>
                    <a:pt x="6549349" y="627851"/>
                    <a:pt x="6573017" y="638168"/>
                    <a:pt x="6598505" y="641809"/>
                  </a:cubicBezTo>
                  <a:cubicBezTo>
                    <a:pt x="6630063" y="646664"/>
                    <a:pt x="6656765" y="653340"/>
                    <a:pt x="6653731" y="699462"/>
                  </a:cubicBezTo>
                  <a:cubicBezTo>
                    <a:pt x="6634311" y="701889"/>
                    <a:pt x="6614284" y="704317"/>
                    <a:pt x="6580907" y="707958"/>
                  </a:cubicBezTo>
                  <a:cubicBezTo>
                    <a:pt x="6606395" y="730412"/>
                    <a:pt x="6625208" y="747404"/>
                    <a:pt x="6650089" y="769252"/>
                  </a:cubicBezTo>
                  <a:cubicBezTo>
                    <a:pt x="6653123" y="747404"/>
                    <a:pt x="6654944" y="734053"/>
                    <a:pt x="6655551" y="729805"/>
                  </a:cubicBezTo>
                  <a:cubicBezTo>
                    <a:pt x="6705315" y="707351"/>
                    <a:pt x="6749009" y="687931"/>
                    <a:pt x="6805448" y="662443"/>
                  </a:cubicBezTo>
                  <a:cubicBezTo>
                    <a:pt x="6776925" y="657588"/>
                    <a:pt x="6762360" y="654553"/>
                    <a:pt x="6747796" y="652126"/>
                  </a:cubicBezTo>
                  <a:cubicBezTo>
                    <a:pt x="6774497" y="596294"/>
                    <a:pt x="6774497" y="596294"/>
                    <a:pt x="6712597" y="582336"/>
                  </a:cubicBezTo>
                  <a:cubicBezTo>
                    <a:pt x="6713810" y="560489"/>
                    <a:pt x="6715025" y="539855"/>
                    <a:pt x="6716238" y="520435"/>
                  </a:cubicBezTo>
                  <a:cubicBezTo>
                    <a:pt x="6640379" y="497981"/>
                    <a:pt x="6616105" y="474313"/>
                    <a:pt x="6634917" y="439722"/>
                  </a:cubicBezTo>
                  <a:cubicBezTo>
                    <a:pt x="6657979" y="397848"/>
                    <a:pt x="6688929" y="426977"/>
                    <a:pt x="6716845" y="435474"/>
                  </a:cubicBezTo>
                  <a:cubicBezTo>
                    <a:pt x="6760540" y="448825"/>
                    <a:pt x="6761146" y="473706"/>
                    <a:pt x="6726555" y="515580"/>
                  </a:cubicBezTo>
                  <a:cubicBezTo>
                    <a:pt x="6795131" y="502836"/>
                    <a:pt x="6801200" y="599935"/>
                    <a:pt x="6877058" y="579302"/>
                  </a:cubicBezTo>
                  <a:cubicBezTo>
                    <a:pt x="6865528" y="564130"/>
                    <a:pt x="6858245" y="554420"/>
                    <a:pt x="6844287" y="535000"/>
                  </a:cubicBezTo>
                  <a:cubicBezTo>
                    <a:pt x="6874631" y="535000"/>
                    <a:pt x="6895264" y="533786"/>
                    <a:pt x="6915898" y="535000"/>
                  </a:cubicBezTo>
                  <a:cubicBezTo>
                    <a:pt x="6961413" y="538641"/>
                    <a:pt x="7007535" y="545924"/>
                    <a:pt x="7053050" y="546531"/>
                  </a:cubicBezTo>
                  <a:cubicBezTo>
                    <a:pt x="7107669" y="547138"/>
                    <a:pt x="7183527" y="589012"/>
                    <a:pt x="7201127" y="636954"/>
                  </a:cubicBezTo>
                  <a:cubicBezTo>
                    <a:pt x="7204161" y="644843"/>
                    <a:pt x="7193844" y="658195"/>
                    <a:pt x="7185955" y="676401"/>
                  </a:cubicBezTo>
                  <a:cubicBezTo>
                    <a:pt x="7149543" y="642416"/>
                    <a:pt x="7119806" y="613893"/>
                    <a:pt x="7087035" y="583550"/>
                  </a:cubicBezTo>
                  <a:cubicBezTo>
                    <a:pt x="7083394" y="613893"/>
                    <a:pt x="7080359" y="637561"/>
                    <a:pt x="7077325" y="660622"/>
                  </a:cubicBezTo>
                  <a:cubicBezTo>
                    <a:pt x="7053050" y="658195"/>
                    <a:pt x="7031810" y="655767"/>
                    <a:pt x="7010569" y="653340"/>
                  </a:cubicBezTo>
                  <a:cubicBezTo>
                    <a:pt x="7152577" y="707351"/>
                    <a:pt x="7193237" y="710385"/>
                    <a:pt x="7244214" y="677008"/>
                  </a:cubicBezTo>
                  <a:cubicBezTo>
                    <a:pt x="7233291" y="666691"/>
                    <a:pt x="7221760" y="656374"/>
                    <a:pt x="7199913" y="636954"/>
                  </a:cubicBezTo>
                  <a:cubicBezTo>
                    <a:pt x="7258779" y="632706"/>
                    <a:pt x="7301867" y="629065"/>
                    <a:pt x="7343134" y="657588"/>
                  </a:cubicBezTo>
                  <a:cubicBezTo>
                    <a:pt x="7354665" y="665477"/>
                    <a:pt x="7375298" y="660622"/>
                    <a:pt x="7377119" y="663050"/>
                  </a:cubicBezTo>
                  <a:cubicBezTo>
                    <a:pt x="7364981" y="642416"/>
                    <a:pt x="7357092" y="617534"/>
                    <a:pt x="7340100" y="602363"/>
                  </a:cubicBezTo>
                  <a:cubicBezTo>
                    <a:pt x="7326141" y="590225"/>
                    <a:pt x="7301867" y="589618"/>
                    <a:pt x="7281840" y="584157"/>
                  </a:cubicBezTo>
                  <a:cubicBezTo>
                    <a:pt x="7283054" y="578088"/>
                    <a:pt x="7284267" y="572019"/>
                    <a:pt x="7285481" y="565950"/>
                  </a:cubicBezTo>
                  <a:cubicBezTo>
                    <a:pt x="7296405" y="565950"/>
                    <a:pt x="7307935" y="565344"/>
                    <a:pt x="7318859" y="565950"/>
                  </a:cubicBezTo>
                  <a:cubicBezTo>
                    <a:pt x="7360733" y="568378"/>
                    <a:pt x="7402607" y="568985"/>
                    <a:pt x="7443874" y="575054"/>
                  </a:cubicBezTo>
                  <a:cubicBezTo>
                    <a:pt x="7483927" y="581122"/>
                    <a:pt x="7538546" y="579302"/>
                    <a:pt x="7558573" y="604183"/>
                  </a:cubicBezTo>
                  <a:cubicBezTo>
                    <a:pt x="7594985" y="648485"/>
                    <a:pt x="7627148" y="647271"/>
                    <a:pt x="7672057" y="633313"/>
                  </a:cubicBezTo>
                  <a:cubicBezTo>
                    <a:pt x="7681160" y="630279"/>
                    <a:pt x="7696938" y="648485"/>
                    <a:pt x="7718786" y="650305"/>
                  </a:cubicBezTo>
                  <a:cubicBezTo>
                    <a:pt x="7702400" y="632099"/>
                    <a:pt x="7686015" y="613893"/>
                    <a:pt x="7670237" y="596294"/>
                  </a:cubicBezTo>
                  <a:cubicBezTo>
                    <a:pt x="7718786" y="555634"/>
                    <a:pt x="7764908" y="596901"/>
                    <a:pt x="7802534" y="616321"/>
                  </a:cubicBezTo>
                  <a:cubicBezTo>
                    <a:pt x="7837126" y="633920"/>
                    <a:pt x="7886889" y="624210"/>
                    <a:pt x="7911163" y="669725"/>
                  </a:cubicBezTo>
                  <a:cubicBezTo>
                    <a:pt x="7914198" y="675187"/>
                    <a:pt x="7962141" y="667298"/>
                    <a:pt x="7979740" y="653340"/>
                  </a:cubicBezTo>
                  <a:cubicBezTo>
                    <a:pt x="8009476" y="630885"/>
                    <a:pt x="8031930" y="602363"/>
                    <a:pt x="8063487" y="647878"/>
                  </a:cubicBezTo>
                  <a:cubicBezTo>
                    <a:pt x="8065308" y="650305"/>
                    <a:pt x="8069556" y="651519"/>
                    <a:pt x="8072590" y="652126"/>
                  </a:cubicBezTo>
                  <a:cubicBezTo>
                    <a:pt x="8145415" y="656981"/>
                    <a:pt x="8217632" y="661836"/>
                    <a:pt x="8290457" y="665477"/>
                  </a:cubicBezTo>
                  <a:cubicBezTo>
                    <a:pt x="8322013" y="667298"/>
                    <a:pt x="8354178" y="665477"/>
                    <a:pt x="8386342" y="665477"/>
                  </a:cubicBezTo>
                  <a:cubicBezTo>
                    <a:pt x="8386949" y="671546"/>
                    <a:pt x="8387556" y="677614"/>
                    <a:pt x="8388162" y="683683"/>
                  </a:cubicBezTo>
                  <a:cubicBezTo>
                    <a:pt x="8362674" y="687324"/>
                    <a:pt x="8337185" y="690966"/>
                    <a:pt x="8311697" y="694607"/>
                  </a:cubicBezTo>
                  <a:cubicBezTo>
                    <a:pt x="8382094" y="703710"/>
                    <a:pt x="8448849" y="709172"/>
                    <a:pt x="8517425" y="672759"/>
                  </a:cubicBezTo>
                  <a:cubicBezTo>
                    <a:pt x="8558692" y="650912"/>
                    <a:pt x="8617559" y="661229"/>
                    <a:pt x="8668536" y="657588"/>
                  </a:cubicBezTo>
                  <a:cubicBezTo>
                    <a:pt x="8680066" y="656981"/>
                    <a:pt x="8691597" y="657588"/>
                    <a:pt x="8703127" y="657588"/>
                  </a:cubicBezTo>
                  <a:cubicBezTo>
                    <a:pt x="8704341" y="652733"/>
                    <a:pt x="8706162" y="647271"/>
                    <a:pt x="8707375" y="642416"/>
                  </a:cubicBezTo>
                  <a:cubicBezTo>
                    <a:pt x="8691597" y="633313"/>
                    <a:pt x="8675818" y="623603"/>
                    <a:pt x="8656399" y="612073"/>
                  </a:cubicBezTo>
                  <a:cubicBezTo>
                    <a:pt x="8706768" y="609645"/>
                    <a:pt x="8752890" y="607218"/>
                    <a:pt x="8799013" y="605397"/>
                  </a:cubicBezTo>
                  <a:cubicBezTo>
                    <a:pt x="8785055" y="629672"/>
                    <a:pt x="8775952" y="646664"/>
                    <a:pt x="8761993" y="671546"/>
                  </a:cubicBezTo>
                  <a:cubicBezTo>
                    <a:pt x="8758959" y="672153"/>
                    <a:pt x="8744395" y="673366"/>
                    <a:pt x="8729830" y="674580"/>
                  </a:cubicBezTo>
                  <a:cubicBezTo>
                    <a:pt x="8729830" y="677614"/>
                    <a:pt x="8729830" y="680649"/>
                    <a:pt x="8729830" y="683683"/>
                  </a:cubicBezTo>
                  <a:cubicBezTo>
                    <a:pt x="8752284" y="685504"/>
                    <a:pt x="8775345" y="685504"/>
                    <a:pt x="8797192" y="688538"/>
                  </a:cubicBezTo>
                  <a:cubicBezTo>
                    <a:pt x="8850597" y="696427"/>
                    <a:pt x="8904001" y="706137"/>
                    <a:pt x="8956799" y="715240"/>
                  </a:cubicBezTo>
                  <a:lnTo>
                    <a:pt x="8955585" y="714027"/>
                  </a:lnTo>
                  <a:cubicBezTo>
                    <a:pt x="8990783" y="724343"/>
                    <a:pt x="9024768" y="732233"/>
                    <a:pt x="9037512" y="683076"/>
                  </a:cubicBezTo>
                  <a:cubicBezTo>
                    <a:pt x="9037512" y="683076"/>
                    <a:pt x="9036299" y="684897"/>
                    <a:pt x="9036299" y="684897"/>
                  </a:cubicBezTo>
                  <a:cubicBezTo>
                    <a:pt x="9044795" y="692786"/>
                    <a:pt x="9053290" y="700675"/>
                    <a:pt x="9072711" y="718881"/>
                  </a:cubicBezTo>
                  <a:cubicBezTo>
                    <a:pt x="9100627" y="721309"/>
                    <a:pt x="9143714" y="724950"/>
                    <a:pt x="9187409" y="728591"/>
                  </a:cubicBezTo>
                  <a:cubicBezTo>
                    <a:pt x="9177092" y="689145"/>
                    <a:pt x="9177092" y="690966"/>
                    <a:pt x="9123080" y="686111"/>
                  </a:cubicBezTo>
                  <a:cubicBezTo>
                    <a:pt x="9098199" y="683683"/>
                    <a:pt x="9073924" y="671546"/>
                    <a:pt x="9049649" y="663656"/>
                  </a:cubicBezTo>
                  <a:cubicBezTo>
                    <a:pt x="9051470" y="659408"/>
                    <a:pt x="9052684" y="655160"/>
                    <a:pt x="9054505" y="650912"/>
                  </a:cubicBezTo>
                  <a:cubicBezTo>
                    <a:pt x="9095771" y="633920"/>
                    <a:pt x="9135825" y="614500"/>
                    <a:pt x="9178306" y="601756"/>
                  </a:cubicBezTo>
                  <a:cubicBezTo>
                    <a:pt x="9192870" y="597508"/>
                    <a:pt x="9213504" y="608431"/>
                    <a:pt x="9229890" y="616321"/>
                  </a:cubicBezTo>
                  <a:cubicBezTo>
                    <a:pt x="9252344" y="627851"/>
                    <a:pt x="9273584" y="643630"/>
                    <a:pt x="9299072" y="660015"/>
                  </a:cubicBezTo>
                  <a:cubicBezTo>
                    <a:pt x="9307569" y="633313"/>
                    <a:pt x="9311817" y="619962"/>
                    <a:pt x="9317886" y="599328"/>
                  </a:cubicBezTo>
                  <a:cubicBezTo>
                    <a:pt x="9328202" y="621782"/>
                    <a:pt x="9334271" y="636954"/>
                    <a:pt x="9340947" y="651519"/>
                  </a:cubicBezTo>
                  <a:cubicBezTo>
                    <a:pt x="9358546" y="635134"/>
                    <a:pt x="9370077" y="619962"/>
                    <a:pt x="9385855" y="611466"/>
                  </a:cubicBezTo>
                  <a:cubicBezTo>
                    <a:pt x="9391924" y="608431"/>
                    <a:pt x="9409523" y="618141"/>
                    <a:pt x="9416805" y="626637"/>
                  </a:cubicBezTo>
                  <a:cubicBezTo>
                    <a:pt x="9424088" y="635134"/>
                    <a:pt x="9425301" y="658195"/>
                    <a:pt x="9429549" y="658195"/>
                  </a:cubicBezTo>
                  <a:cubicBezTo>
                    <a:pt x="9448970" y="658195"/>
                    <a:pt x="9468389" y="652733"/>
                    <a:pt x="9487809" y="649698"/>
                  </a:cubicBezTo>
                  <a:cubicBezTo>
                    <a:pt x="9475064" y="599935"/>
                    <a:pt x="9529683" y="641202"/>
                    <a:pt x="9533324" y="612679"/>
                  </a:cubicBezTo>
                  <a:cubicBezTo>
                    <a:pt x="9532110" y="660015"/>
                    <a:pt x="9547282" y="664263"/>
                    <a:pt x="9660767" y="653340"/>
                  </a:cubicBezTo>
                  <a:cubicBezTo>
                    <a:pt x="9670477" y="610252"/>
                    <a:pt x="9702640" y="602363"/>
                    <a:pt x="9740267" y="604183"/>
                  </a:cubicBezTo>
                  <a:cubicBezTo>
                    <a:pt x="9803381" y="607218"/>
                    <a:pt x="9865888" y="612679"/>
                    <a:pt x="9929003" y="613893"/>
                  </a:cubicBezTo>
                  <a:cubicBezTo>
                    <a:pt x="9965415" y="614500"/>
                    <a:pt x="10001827" y="609645"/>
                    <a:pt x="9984834" y="677614"/>
                  </a:cubicBezTo>
                  <a:cubicBezTo>
                    <a:pt x="10051590" y="622389"/>
                    <a:pt x="10114705" y="624210"/>
                    <a:pt x="10186315" y="630279"/>
                  </a:cubicBezTo>
                  <a:cubicBezTo>
                    <a:pt x="10291911" y="639382"/>
                    <a:pt x="10399326" y="625424"/>
                    <a:pt x="10506135" y="626031"/>
                  </a:cubicBezTo>
                  <a:cubicBezTo>
                    <a:pt x="10593524" y="626637"/>
                    <a:pt x="10680914" y="634527"/>
                    <a:pt x="10768303" y="638775"/>
                  </a:cubicBezTo>
                  <a:cubicBezTo>
                    <a:pt x="10773158" y="638775"/>
                    <a:pt x="10778013" y="639989"/>
                    <a:pt x="10783475" y="639989"/>
                  </a:cubicBezTo>
                  <a:cubicBezTo>
                    <a:pt x="10911524" y="635740"/>
                    <a:pt x="11039573" y="630279"/>
                    <a:pt x="11167622" y="626637"/>
                  </a:cubicBezTo>
                  <a:cubicBezTo>
                    <a:pt x="11244088" y="624210"/>
                    <a:pt x="11321161" y="624817"/>
                    <a:pt x="11397626" y="624210"/>
                  </a:cubicBezTo>
                  <a:cubicBezTo>
                    <a:pt x="11400660" y="624210"/>
                    <a:pt x="11404301" y="625424"/>
                    <a:pt x="11407336" y="624210"/>
                  </a:cubicBezTo>
                  <a:cubicBezTo>
                    <a:pt x="11448603" y="612073"/>
                    <a:pt x="11489870" y="599935"/>
                    <a:pt x="11532958" y="587798"/>
                  </a:cubicBezTo>
                  <a:cubicBezTo>
                    <a:pt x="11526889" y="576874"/>
                    <a:pt x="11522034" y="560489"/>
                    <a:pt x="11511110" y="550172"/>
                  </a:cubicBezTo>
                  <a:cubicBezTo>
                    <a:pt x="11504435" y="543496"/>
                    <a:pt x="11488656" y="542889"/>
                    <a:pt x="11477732" y="544103"/>
                  </a:cubicBezTo>
                  <a:cubicBezTo>
                    <a:pt x="11452244" y="546531"/>
                    <a:pt x="11426756" y="553206"/>
                    <a:pt x="11400660" y="556241"/>
                  </a:cubicBezTo>
                  <a:cubicBezTo>
                    <a:pt x="11376386" y="559275"/>
                    <a:pt x="11346042" y="528931"/>
                    <a:pt x="11327836" y="570805"/>
                  </a:cubicBezTo>
                  <a:cubicBezTo>
                    <a:pt x="11326623" y="573233"/>
                    <a:pt x="11298706" y="569592"/>
                    <a:pt x="11290817" y="561096"/>
                  </a:cubicBezTo>
                  <a:cubicBezTo>
                    <a:pt x="11263508" y="533786"/>
                    <a:pt x="11253191" y="542283"/>
                    <a:pt x="11251977" y="579909"/>
                  </a:cubicBezTo>
                  <a:cubicBezTo>
                    <a:pt x="11216779" y="567164"/>
                    <a:pt x="11170050" y="570805"/>
                    <a:pt x="11191291" y="507691"/>
                  </a:cubicBezTo>
                  <a:cubicBezTo>
                    <a:pt x="11262294" y="545317"/>
                    <a:pt x="11329050" y="515580"/>
                    <a:pt x="11397019" y="501622"/>
                  </a:cubicBezTo>
                  <a:cubicBezTo>
                    <a:pt x="11420687" y="496767"/>
                    <a:pt x="11443141" y="487664"/>
                    <a:pt x="11466203" y="480382"/>
                  </a:cubicBezTo>
                  <a:cubicBezTo>
                    <a:pt x="11471057" y="479168"/>
                    <a:pt x="11477732" y="475527"/>
                    <a:pt x="11480160" y="477348"/>
                  </a:cubicBezTo>
                  <a:cubicBezTo>
                    <a:pt x="11539027" y="522863"/>
                    <a:pt x="11595465" y="479775"/>
                    <a:pt x="11653118" y="474313"/>
                  </a:cubicBezTo>
                  <a:cubicBezTo>
                    <a:pt x="11662828" y="473099"/>
                    <a:pt x="11677999" y="477954"/>
                    <a:pt x="11682854" y="485237"/>
                  </a:cubicBezTo>
                  <a:cubicBezTo>
                    <a:pt x="11687102" y="491912"/>
                    <a:pt x="11685282" y="509512"/>
                    <a:pt x="11679213" y="514973"/>
                  </a:cubicBezTo>
                  <a:cubicBezTo>
                    <a:pt x="11663435" y="530145"/>
                    <a:pt x="11644621" y="543496"/>
                    <a:pt x="11625202" y="553813"/>
                  </a:cubicBezTo>
                  <a:cubicBezTo>
                    <a:pt x="11606389" y="564130"/>
                    <a:pt x="11585149" y="570199"/>
                    <a:pt x="11564515" y="578088"/>
                  </a:cubicBezTo>
                  <a:cubicBezTo>
                    <a:pt x="11566336" y="582336"/>
                    <a:pt x="11567549" y="586584"/>
                    <a:pt x="11569370" y="591439"/>
                  </a:cubicBezTo>
                  <a:cubicBezTo>
                    <a:pt x="11608209" y="591439"/>
                    <a:pt x="11647049" y="595080"/>
                    <a:pt x="11685282" y="590225"/>
                  </a:cubicBezTo>
                  <a:cubicBezTo>
                    <a:pt x="11722908" y="585977"/>
                    <a:pt x="11758713" y="573233"/>
                    <a:pt x="11798160" y="563523"/>
                  </a:cubicBezTo>
                  <a:cubicBezTo>
                    <a:pt x="11767816" y="540462"/>
                    <a:pt x="11741114" y="519222"/>
                    <a:pt x="11699240" y="487664"/>
                  </a:cubicBezTo>
                  <a:cubicBezTo>
                    <a:pt x="11740507" y="479775"/>
                    <a:pt x="11770851" y="476741"/>
                    <a:pt x="11799373" y="467638"/>
                  </a:cubicBezTo>
                  <a:cubicBezTo>
                    <a:pt x="11810297" y="463996"/>
                    <a:pt x="11823648" y="448825"/>
                    <a:pt x="11824862" y="437294"/>
                  </a:cubicBezTo>
                  <a:cubicBezTo>
                    <a:pt x="11827896" y="416661"/>
                    <a:pt x="11823041" y="394813"/>
                    <a:pt x="11822434" y="386924"/>
                  </a:cubicBezTo>
                  <a:cubicBezTo>
                    <a:pt x="11878266" y="379642"/>
                    <a:pt x="11931064" y="376000"/>
                    <a:pt x="11982648" y="366291"/>
                  </a:cubicBezTo>
                  <a:cubicBezTo>
                    <a:pt x="12057900" y="351726"/>
                    <a:pt x="12124655" y="372966"/>
                    <a:pt x="12191411" y="420302"/>
                  </a:cubicBezTo>
                  <a:cubicBezTo>
                    <a:pt x="12161068" y="424550"/>
                    <a:pt x="12130724" y="428798"/>
                    <a:pt x="12102808" y="432439"/>
                  </a:cubicBezTo>
                  <a:cubicBezTo>
                    <a:pt x="12099167" y="460355"/>
                    <a:pt x="12096132" y="485844"/>
                    <a:pt x="12092491" y="511939"/>
                  </a:cubicBezTo>
                  <a:cubicBezTo>
                    <a:pt x="12088243" y="511332"/>
                    <a:pt x="12083388" y="511332"/>
                    <a:pt x="12079140" y="510725"/>
                  </a:cubicBezTo>
                  <a:cubicBezTo>
                    <a:pt x="12080354" y="491912"/>
                    <a:pt x="12082175" y="473099"/>
                    <a:pt x="12083995" y="448218"/>
                  </a:cubicBezTo>
                  <a:cubicBezTo>
                    <a:pt x="12064575" y="451252"/>
                    <a:pt x="12047583" y="453680"/>
                    <a:pt x="12033018" y="455500"/>
                  </a:cubicBezTo>
                  <a:cubicBezTo>
                    <a:pt x="12034232" y="468851"/>
                    <a:pt x="12035445" y="479168"/>
                    <a:pt x="12036659" y="490092"/>
                  </a:cubicBezTo>
                  <a:cubicBezTo>
                    <a:pt x="12022701" y="484630"/>
                    <a:pt x="12008743" y="479775"/>
                    <a:pt x="11995392" y="474313"/>
                  </a:cubicBezTo>
                  <a:cubicBezTo>
                    <a:pt x="11992358" y="477954"/>
                    <a:pt x="11989323" y="480989"/>
                    <a:pt x="11986289" y="484630"/>
                  </a:cubicBezTo>
                  <a:cubicBezTo>
                    <a:pt x="11997213" y="493733"/>
                    <a:pt x="12008136" y="503443"/>
                    <a:pt x="12020274" y="513760"/>
                  </a:cubicBezTo>
                  <a:cubicBezTo>
                    <a:pt x="11992964" y="531359"/>
                    <a:pt x="11952911" y="547138"/>
                    <a:pt x="11927423" y="575660"/>
                  </a:cubicBezTo>
                  <a:cubicBezTo>
                    <a:pt x="11865522" y="646057"/>
                    <a:pt x="11770244" y="612073"/>
                    <a:pt x="11698026" y="660622"/>
                  </a:cubicBezTo>
                  <a:cubicBezTo>
                    <a:pt x="11722908" y="666691"/>
                    <a:pt x="11745362" y="672759"/>
                    <a:pt x="11768423" y="678221"/>
                  </a:cubicBezTo>
                  <a:cubicBezTo>
                    <a:pt x="11768423" y="684897"/>
                    <a:pt x="11767816" y="691572"/>
                    <a:pt x="11767816" y="697641"/>
                  </a:cubicBezTo>
                  <a:cubicBezTo>
                    <a:pt x="11711377" y="700069"/>
                    <a:pt x="11654332" y="703710"/>
                    <a:pt x="11597893" y="703103"/>
                  </a:cubicBezTo>
                  <a:cubicBezTo>
                    <a:pt x="11586969" y="703103"/>
                    <a:pt x="11576652" y="684290"/>
                    <a:pt x="11564515" y="677614"/>
                  </a:cubicBezTo>
                  <a:cubicBezTo>
                    <a:pt x="11554199" y="672153"/>
                    <a:pt x="11540847" y="670332"/>
                    <a:pt x="11529316" y="670332"/>
                  </a:cubicBezTo>
                  <a:cubicBezTo>
                    <a:pt x="11525675" y="670332"/>
                    <a:pt x="11522641" y="682469"/>
                    <a:pt x="11519607" y="689145"/>
                  </a:cubicBezTo>
                  <a:cubicBezTo>
                    <a:pt x="11531744" y="692179"/>
                    <a:pt x="11543275" y="695214"/>
                    <a:pt x="11570584" y="702496"/>
                  </a:cubicBezTo>
                  <a:cubicBezTo>
                    <a:pt x="11522641" y="714633"/>
                    <a:pt x="11486229" y="729805"/>
                    <a:pt x="11449817" y="731019"/>
                  </a:cubicBezTo>
                  <a:cubicBezTo>
                    <a:pt x="11410370" y="732233"/>
                    <a:pt x="11372745" y="721309"/>
                    <a:pt x="11330870" y="727985"/>
                  </a:cubicBezTo>
                  <a:cubicBezTo>
                    <a:pt x="11303561" y="732233"/>
                    <a:pt x="11270790" y="706137"/>
                    <a:pt x="11241054" y="693393"/>
                  </a:cubicBezTo>
                  <a:cubicBezTo>
                    <a:pt x="11242874" y="700675"/>
                    <a:pt x="11247122" y="714027"/>
                    <a:pt x="11254405" y="741336"/>
                  </a:cubicBezTo>
                  <a:cubicBezTo>
                    <a:pt x="11238019" y="727378"/>
                    <a:pt x="11233165" y="721309"/>
                    <a:pt x="11226489" y="717668"/>
                  </a:cubicBezTo>
                  <a:cubicBezTo>
                    <a:pt x="11211318" y="709778"/>
                    <a:pt x="11196146" y="698248"/>
                    <a:pt x="11180367" y="697641"/>
                  </a:cubicBezTo>
                  <a:cubicBezTo>
                    <a:pt x="11173691" y="697641"/>
                    <a:pt x="11166409" y="720095"/>
                    <a:pt x="11157913" y="731019"/>
                  </a:cubicBezTo>
                  <a:cubicBezTo>
                    <a:pt x="11140920" y="752866"/>
                    <a:pt x="11119680" y="772286"/>
                    <a:pt x="11105722" y="796561"/>
                  </a:cubicBezTo>
                  <a:cubicBezTo>
                    <a:pt x="11098439" y="809912"/>
                    <a:pt x="11103295" y="829939"/>
                    <a:pt x="11101474" y="846931"/>
                  </a:cubicBezTo>
                  <a:cubicBezTo>
                    <a:pt x="11099047" y="874847"/>
                    <a:pt x="11095405" y="903370"/>
                    <a:pt x="11092371" y="932499"/>
                  </a:cubicBezTo>
                  <a:cubicBezTo>
                    <a:pt x="11075985" y="931286"/>
                    <a:pt x="11058386" y="929465"/>
                    <a:pt x="11030470" y="927038"/>
                  </a:cubicBezTo>
                  <a:cubicBezTo>
                    <a:pt x="11105722" y="878488"/>
                    <a:pt x="11062027" y="800202"/>
                    <a:pt x="11098439" y="747404"/>
                  </a:cubicBezTo>
                  <a:cubicBezTo>
                    <a:pt x="11061420" y="731626"/>
                    <a:pt x="11030470" y="717668"/>
                    <a:pt x="10989810" y="700069"/>
                  </a:cubicBezTo>
                  <a:cubicBezTo>
                    <a:pt x="10987383" y="701889"/>
                    <a:pt x="10977065" y="714633"/>
                    <a:pt x="10964321" y="719488"/>
                  </a:cubicBezTo>
                  <a:cubicBezTo>
                    <a:pt x="10938226" y="729198"/>
                    <a:pt x="10911524" y="735874"/>
                    <a:pt x="10884215" y="742549"/>
                  </a:cubicBezTo>
                  <a:cubicBezTo>
                    <a:pt x="10870863" y="745584"/>
                    <a:pt x="10856299" y="748618"/>
                    <a:pt x="10843554" y="745584"/>
                  </a:cubicBezTo>
                  <a:cubicBezTo>
                    <a:pt x="10834451" y="743763"/>
                    <a:pt x="10827776" y="731019"/>
                    <a:pt x="10819279" y="724343"/>
                  </a:cubicBezTo>
                  <a:cubicBezTo>
                    <a:pt x="10804715" y="712813"/>
                    <a:pt x="10790757" y="695214"/>
                    <a:pt x="10774372" y="692786"/>
                  </a:cubicBezTo>
                  <a:cubicBezTo>
                    <a:pt x="10754345" y="689752"/>
                    <a:pt x="10726429" y="675187"/>
                    <a:pt x="10713685" y="714027"/>
                  </a:cubicBezTo>
                  <a:cubicBezTo>
                    <a:pt x="10708223" y="731019"/>
                    <a:pt x="10680914" y="747404"/>
                    <a:pt x="10660887" y="751046"/>
                  </a:cubicBezTo>
                  <a:cubicBezTo>
                    <a:pt x="10623868" y="758328"/>
                    <a:pt x="10585028" y="757114"/>
                    <a:pt x="10546188" y="759542"/>
                  </a:cubicBezTo>
                  <a:cubicBezTo>
                    <a:pt x="10536479" y="745584"/>
                    <a:pt x="10523128" y="715240"/>
                    <a:pt x="10514632" y="716454"/>
                  </a:cubicBezTo>
                  <a:cubicBezTo>
                    <a:pt x="10480647" y="721916"/>
                    <a:pt x="10447876" y="737088"/>
                    <a:pt x="10402361" y="752866"/>
                  </a:cubicBezTo>
                  <a:cubicBezTo>
                    <a:pt x="10375658" y="752866"/>
                    <a:pt x="10332571" y="752866"/>
                    <a:pt x="10290090" y="752866"/>
                  </a:cubicBezTo>
                  <a:cubicBezTo>
                    <a:pt x="10270063" y="764397"/>
                    <a:pt x="10254285" y="814767"/>
                    <a:pt x="10227582" y="747404"/>
                  </a:cubicBezTo>
                  <a:cubicBezTo>
                    <a:pt x="10223334" y="736481"/>
                    <a:pt x="10194812" y="734660"/>
                    <a:pt x="10177819" y="728591"/>
                  </a:cubicBezTo>
                  <a:cubicBezTo>
                    <a:pt x="10177819" y="723736"/>
                    <a:pt x="10177819" y="719488"/>
                    <a:pt x="10177819" y="714633"/>
                  </a:cubicBezTo>
                  <a:cubicBezTo>
                    <a:pt x="10194204" y="710992"/>
                    <a:pt x="10213625" y="700069"/>
                    <a:pt x="10225762" y="705530"/>
                  </a:cubicBezTo>
                  <a:cubicBezTo>
                    <a:pt x="10270670" y="724950"/>
                    <a:pt x="10311330" y="694000"/>
                    <a:pt x="10355025" y="700069"/>
                  </a:cubicBezTo>
                  <a:cubicBezTo>
                    <a:pt x="10368983" y="701889"/>
                    <a:pt x="10386582" y="683076"/>
                    <a:pt x="10402361" y="673973"/>
                  </a:cubicBezTo>
                  <a:cubicBezTo>
                    <a:pt x="10399933" y="670939"/>
                    <a:pt x="10397505" y="667298"/>
                    <a:pt x="10395079" y="664263"/>
                  </a:cubicBezTo>
                  <a:cubicBezTo>
                    <a:pt x="10372017" y="664263"/>
                    <a:pt x="10348956" y="664263"/>
                    <a:pt x="10325895" y="664263"/>
                  </a:cubicBezTo>
                  <a:cubicBezTo>
                    <a:pt x="10327109" y="666691"/>
                    <a:pt x="10327716" y="669118"/>
                    <a:pt x="10328930" y="670939"/>
                  </a:cubicBezTo>
                  <a:cubicBezTo>
                    <a:pt x="10308903" y="678221"/>
                    <a:pt x="10288876" y="691572"/>
                    <a:pt x="10268850" y="690966"/>
                  </a:cubicBezTo>
                  <a:cubicBezTo>
                    <a:pt x="10229403" y="689752"/>
                    <a:pt x="10189957" y="679435"/>
                    <a:pt x="10150510" y="675187"/>
                  </a:cubicBezTo>
                  <a:cubicBezTo>
                    <a:pt x="10135338" y="673366"/>
                    <a:pt x="10118953" y="678828"/>
                    <a:pt x="10104995" y="680649"/>
                  </a:cubicBezTo>
                  <a:cubicBezTo>
                    <a:pt x="10113491" y="701282"/>
                    <a:pt x="10120773" y="718275"/>
                    <a:pt x="10128056" y="735874"/>
                  </a:cubicBezTo>
                  <a:cubicBezTo>
                    <a:pt x="10100747" y="737694"/>
                    <a:pt x="10080720" y="738301"/>
                    <a:pt x="10061301" y="739515"/>
                  </a:cubicBezTo>
                  <a:cubicBezTo>
                    <a:pt x="10058266" y="744977"/>
                    <a:pt x="10055839" y="751046"/>
                    <a:pt x="10052804" y="756507"/>
                  </a:cubicBezTo>
                  <a:cubicBezTo>
                    <a:pt x="10074651" y="772893"/>
                    <a:pt x="10094678" y="792919"/>
                    <a:pt x="10118953" y="805057"/>
                  </a:cubicBezTo>
                  <a:cubicBezTo>
                    <a:pt x="10181460" y="837221"/>
                    <a:pt x="10247002" y="848145"/>
                    <a:pt x="10316792" y="824477"/>
                  </a:cubicBezTo>
                  <a:cubicBezTo>
                    <a:pt x="10327109" y="820836"/>
                    <a:pt x="10347136" y="846324"/>
                    <a:pt x="10362308" y="858461"/>
                  </a:cubicBezTo>
                  <a:cubicBezTo>
                    <a:pt x="10348956" y="871206"/>
                    <a:pt x="10337426" y="886377"/>
                    <a:pt x="10322861" y="896694"/>
                  </a:cubicBezTo>
                  <a:cubicBezTo>
                    <a:pt x="10310117" y="905797"/>
                    <a:pt x="10294338" y="910045"/>
                    <a:pt x="10279773" y="916721"/>
                  </a:cubicBezTo>
                  <a:cubicBezTo>
                    <a:pt x="10294945" y="925824"/>
                    <a:pt x="10308903" y="938568"/>
                    <a:pt x="10324681" y="942209"/>
                  </a:cubicBezTo>
                  <a:cubicBezTo>
                    <a:pt x="10342887" y="945851"/>
                    <a:pt x="10363521" y="938568"/>
                    <a:pt x="10382941" y="941602"/>
                  </a:cubicBezTo>
                  <a:cubicBezTo>
                    <a:pt x="10395079" y="943423"/>
                    <a:pt x="10406002" y="954347"/>
                    <a:pt x="10417532" y="961022"/>
                  </a:cubicBezTo>
                  <a:cubicBezTo>
                    <a:pt x="10409036" y="969518"/>
                    <a:pt x="10402361" y="980442"/>
                    <a:pt x="10392044" y="986511"/>
                  </a:cubicBezTo>
                  <a:cubicBezTo>
                    <a:pt x="10375052" y="996221"/>
                    <a:pt x="10342887" y="1000469"/>
                    <a:pt x="10341067" y="1010786"/>
                  </a:cubicBezTo>
                  <a:cubicBezTo>
                    <a:pt x="10336212" y="1040522"/>
                    <a:pt x="10342281" y="1068438"/>
                    <a:pt x="10376873" y="1087858"/>
                  </a:cubicBezTo>
                  <a:cubicBezTo>
                    <a:pt x="10396292" y="1098782"/>
                    <a:pt x="10401754" y="1135194"/>
                    <a:pt x="10414498" y="1159468"/>
                  </a:cubicBezTo>
                  <a:cubicBezTo>
                    <a:pt x="10421780" y="1174033"/>
                    <a:pt x="10430883" y="1187384"/>
                    <a:pt x="10439380" y="1201342"/>
                  </a:cubicBezTo>
                  <a:cubicBezTo>
                    <a:pt x="10447876" y="1186778"/>
                    <a:pt x="10456372" y="1172213"/>
                    <a:pt x="10465475" y="1157648"/>
                  </a:cubicBezTo>
                  <a:cubicBezTo>
                    <a:pt x="10467903" y="1154007"/>
                    <a:pt x="10472757" y="1150972"/>
                    <a:pt x="10481860" y="1143083"/>
                  </a:cubicBezTo>
                  <a:cubicBezTo>
                    <a:pt x="10509776" y="1174033"/>
                    <a:pt x="10537693" y="1204377"/>
                    <a:pt x="10569856" y="1240182"/>
                  </a:cubicBezTo>
                  <a:cubicBezTo>
                    <a:pt x="10616586" y="1232293"/>
                    <a:pt x="10674238" y="1222583"/>
                    <a:pt x="10731891" y="1212873"/>
                  </a:cubicBezTo>
                  <a:cubicBezTo>
                    <a:pt x="10748883" y="1216514"/>
                    <a:pt x="10768910" y="1220762"/>
                    <a:pt x="10789543" y="1225617"/>
                  </a:cubicBezTo>
                  <a:cubicBezTo>
                    <a:pt x="10795612" y="1172213"/>
                    <a:pt x="10776192" y="1148545"/>
                    <a:pt x="10730677" y="1147331"/>
                  </a:cubicBezTo>
                  <a:cubicBezTo>
                    <a:pt x="10730677" y="1147331"/>
                    <a:pt x="10731891" y="1147938"/>
                    <a:pt x="10731891" y="1147938"/>
                  </a:cubicBezTo>
                  <a:cubicBezTo>
                    <a:pt x="10730070" y="1135801"/>
                    <a:pt x="10727036" y="1124270"/>
                    <a:pt x="10727036" y="1112133"/>
                  </a:cubicBezTo>
                  <a:cubicBezTo>
                    <a:pt x="10727642" y="1092713"/>
                    <a:pt x="10730677" y="1073900"/>
                    <a:pt x="10732498" y="1055087"/>
                  </a:cubicBezTo>
                  <a:cubicBezTo>
                    <a:pt x="10747669" y="1061763"/>
                    <a:pt x="10762841" y="1068438"/>
                    <a:pt x="10790757" y="1080576"/>
                  </a:cubicBezTo>
                  <a:cubicBezTo>
                    <a:pt x="10804108" y="1073900"/>
                    <a:pt x="10829597" y="1053873"/>
                    <a:pt x="10856906" y="1052053"/>
                  </a:cubicBezTo>
                  <a:cubicBezTo>
                    <a:pt x="10887249" y="1049625"/>
                    <a:pt x="10918806" y="1065404"/>
                    <a:pt x="10950364" y="1070259"/>
                  </a:cubicBezTo>
                  <a:cubicBezTo>
                    <a:pt x="10972818" y="1073293"/>
                    <a:pt x="10995879" y="1071472"/>
                    <a:pt x="11018333" y="1069652"/>
                  </a:cubicBezTo>
                  <a:cubicBezTo>
                    <a:pt x="11060814" y="1066011"/>
                    <a:pt x="11102688" y="1061763"/>
                    <a:pt x="11144562" y="1056301"/>
                  </a:cubicBezTo>
                  <a:cubicBezTo>
                    <a:pt x="11175512" y="1052659"/>
                    <a:pt x="11205856" y="1047198"/>
                    <a:pt x="11236199" y="1042950"/>
                  </a:cubicBezTo>
                  <a:cubicBezTo>
                    <a:pt x="11236199" y="1036881"/>
                    <a:pt x="11236199" y="1031419"/>
                    <a:pt x="11236806" y="1025350"/>
                  </a:cubicBezTo>
                  <a:cubicBezTo>
                    <a:pt x="11209497" y="1018675"/>
                    <a:pt x="11182794" y="1012606"/>
                    <a:pt x="11155485" y="1005931"/>
                  </a:cubicBezTo>
                  <a:cubicBezTo>
                    <a:pt x="11156092" y="1000469"/>
                    <a:pt x="11156699" y="995007"/>
                    <a:pt x="11157306" y="988938"/>
                  </a:cubicBezTo>
                  <a:cubicBezTo>
                    <a:pt x="11196146" y="988938"/>
                    <a:pt x="11230130" y="948885"/>
                    <a:pt x="11274431" y="988331"/>
                  </a:cubicBezTo>
                  <a:cubicBezTo>
                    <a:pt x="11283534" y="996828"/>
                    <a:pt x="11306596" y="987724"/>
                    <a:pt x="11321767" y="991366"/>
                  </a:cubicBezTo>
                  <a:cubicBezTo>
                    <a:pt x="11337546" y="995007"/>
                    <a:pt x="11386095" y="971339"/>
                    <a:pt x="11353324" y="1024137"/>
                  </a:cubicBezTo>
                  <a:cubicBezTo>
                    <a:pt x="11350290" y="1028992"/>
                    <a:pt x="11360607" y="1042950"/>
                    <a:pt x="11370924" y="1066618"/>
                  </a:cubicBezTo>
                  <a:cubicBezTo>
                    <a:pt x="11309630" y="1082396"/>
                    <a:pt x="11253798" y="1096354"/>
                    <a:pt x="11197966" y="1112133"/>
                  </a:cubicBezTo>
                  <a:cubicBezTo>
                    <a:pt x="11185222" y="1115774"/>
                    <a:pt x="11171871" y="1122449"/>
                    <a:pt x="11163375" y="1132159"/>
                  </a:cubicBezTo>
                  <a:cubicBezTo>
                    <a:pt x="11160340" y="1135801"/>
                    <a:pt x="11170657" y="1151579"/>
                    <a:pt x="11174905" y="1161289"/>
                  </a:cubicBezTo>
                  <a:cubicBezTo>
                    <a:pt x="11187043" y="1153400"/>
                    <a:pt x="11199180" y="1146117"/>
                    <a:pt x="11211318" y="1137621"/>
                  </a:cubicBezTo>
                  <a:cubicBezTo>
                    <a:pt x="11216172" y="1133980"/>
                    <a:pt x="11219813" y="1127911"/>
                    <a:pt x="11225882" y="1120629"/>
                  </a:cubicBezTo>
                  <a:cubicBezTo>
                    <a:pt x="11242874" y="1131552"/>
                    <a:pt x="11258653" y="1142476"/>
                    <a:pt x="11289603" y="1162503"/>
                  </a:cubicBezTo>
                  <a:cubicBezTo>
                    <a:pt x="11256225" y="1169785"/>
                    <a:pt x="11236199" y="1174033"/>
                    <a:pt x="11217993" y="1177675"/>
                  </a:cubicBezTo>
                  <a:cubicBezTo>
                    <a:pt x="11221634" y="1182530"/>
                    <a:pt x="11228916" y="1191026"/>
                    <a:pt x="11244088" y="1209839"/>
                  </a:cubicBezTo>
                  <a:cubicBezTo>
                    <a:pt x="11198573" y="1209839"/>
                    <a:pt x="11163375" y="1205590"/>
                    <a:pt x="11129997" y="1211659"/>
                  </a:cubicBezTo>
                  <a:cubicBezTo>
                    <a:pt x="11115432" y="1214087"/>
                    <a:pt x="11104508" y="1237755"/>
                    <a:pt x="11091157" y="1252319"/>
                  </a:cubicBezTo>
                  <a:cubicBezTo>
                    <a:pt x="11089336" y="1249285"/>
                    <a:pt x="11084482" y="1235327"/>
                    <a:pt x="11076592" y="1232900"/>
                  </a:cubicBezTo>
                  <a:cubicBezTo>
                    <a:pt x="11063848" y="1229258"/>
                    <a:pt x="11048070" y="1231686"/>
                    <a:pt x="11034718" y="1234720"/>
                  </a:cubicBezTo>
                  <a:cubicBezTo>
                    <a:pt x="11031684" y="1235327"/>
                    <a:pt x="11027436" y="1252926"/>
                    <a:pt x="11029864" y="1254747"/>
                  </a:cubicBezTo>
                  <a:cubicBezTo>
                    <a:pt x="11038967" y="1262029"/>
                    <a:pt x="11051104" y="1270526"/>
                    <a:pt x="11062027" y="1270526"/>
                  </a:cubicBezTo>
                  <a:cubicBezTo>
                    <a:pt x="11094191" y="1270526"/>
                    <a:pt x="11126356" y="1266884"/>
                    <a:pt x="11162161" y="1275987"/>
                  </a:cubicBezTo>
                  <a:cubicBezTo>
                    <a:pt x="11137279" y="1286304"/>
                    <a:pt x="11111791" y="1296014"/>
                    <a:pt x="11083875" y="1307545"/>
                  </a:cubicBezTo>
                  <a:cubicBezTo>
                    <a:pt x="11117860" y="1345777"/>
                    <a:pt x="11153665" y="1350025"/>
                    <a:pt x="11196146" y="1331212"/>
                  </a:cubicBezTo>
                  <a:cubicBezTo>
                    <a:pt x="11211318" y="1324537"/>
                    <a:pt x="11230130" y="1326964"/>
                    <a:pt x="11247122" y="1325751"/>
                  </a:cubicBezTo>
                  <a:cubicBezTo>
                    <a:pt x="11247122" y="1331212"/>
                    <a:pt x="11247730" y="1336067"/>
                    <a:pt x="11247730" y="1341529"/>
                  </a:cubicBezTo>
                  <a:cubicBezTo>
                    <a:pt x="11219206" y="1348812"/>
                    <a:pt x="11190077" y="1356701"/>
                    <a:pt x="11158519" y="1365197"/>
                  </a:cubicBezTo>
                  <a:cubicBezTo>
                    <a:pt x="11162768" y="1373693"/>
                    <a:pt x="11167016" y="1382189"/>
                    <a:pt x="11167622" y="1383403"/>
                  </a:cubicBezTo>
                  <a:cubicBezTo>
                    <a:pt x="11129997" y="1406464"/>
                    <a:pt x="11092978" y="1429525"/>
                    <a:pt x="11053532" y="1454407"/>
                  </a:cubicBezTo>
                  <a:cubicBezTo>
                    <a:pt x="11065669" y="1468365"/>
                    <a:pt x="11074772" y="1479288"/>
                    <a:pt x="11087516" y="1493853"/>
                  </a:cubicBezTo>
                  <a:cubicBezTo>
                    <a:pt x="11040787" y="1524197"/>
                    <a:pt x="10980100" y="1463510"/>
                    <a:pt x="10932158" y="1523590"/>
                  </a:cubicBezTo>
                  <a:cubicBezTo>
                    <a:pt x="10953398" y="1526017"/>
                    <a:pt x="10967356" y="1528445"/>
                    <a:pt x="10981314" y="1529052"/>
                  </a:cubicBezTo>
                  <a:cubicBezTo>
                    <a:pt x="10995879" y="1529659"/>
                    <a:pt x="11011051" y="1524804"/>
                    <a:pt x="11023795" y="1528445"/>
                  </a:cubicBezTo>
                  <a:cubicBezTo>
                    <a:pt x="11034111" y="1531479"/>
                    <a:pt x="11041394" y="1544830"/>
                    <a:pt x="11049890" y="1553933"/>
                  </a:cubicBezTo>
                  <a:cubicBezTo>
                    <a:pt x="11040180" y="1560609"/>
                    <a:pt x="11031077" y="1572139"/>
                    <a:pt x="11020154" y="1573353"/>
                  </a:cubicBezTo>
                  <a:cubicBezTo>
                    <a:pt x="10986776" y="1577601"/>
                    <a:pt x="10952791" y="1577601"/>
                    <a:pt x="10910917" y="1580029"/>
                  </a:cubicBezTo>
                  <a:cubicBezTo>
                    <a:pt x="10920020" y="1563643"/>
                    <a:pt x="10926089" y="1552113"/>
                    <a:pt x="10933371" y="1538762"/>
                  </a:cubicBezTo>
                  <a:cubicBezTo>
                    <a:pt x="10900600" y="1508418"/>
                    <a:pt x="10862975" y="1524804"/>
                    <a:pt x="10838093" y="1545437"/>
                  </a:cubicBezTo>
                  <a:cubicBezTo>
                    <a:pt x="10827776" y="1553933"/>
                    <a:pt x="10843554" y="1594594"/>
                    <a:pt x="10848410" y="1629185"/>
                  </a:cubicBezTo>
                  <a:cubicBezTo>
                    <a:pt x="10810176" y="1633433"/>
                    <a:pt x="10763448" y="1638288"/>
                    <a:pt x="10711864" y="1643750"/>
                  </a:cubicBezTo>
                  <a:cubicBezTo>
                    <a:pt x="10711864" y="1655281"/>
                    <a:pt x="10711864" y="1672880"/>
                    <a:pt x="10711864" y="1695941"/>
                  </a:cubicBezTo>
                  <a:cubicBezTo>
                    <a:pt x="10691837" y="1686838"/>
                    <a:pt x="10678486" y="1680769"/>
                    <a:pt x="10651177" y="1669238"/>
                  </a:cubicBezTo>
                  <a:cubicBezTo>
                    <a:pt x="10691837" y="1719609"/>
                    <a:pt x="10691837" y="1719609"/>
                    <a:pt x="10830203" y="1694727"/>
                  </a:cubicBezTo>
                  <a:cubicBezTo>
                    <a:pt x="10833238" y="1703223"/>
                    <a:pt x="10833844" y="1715361"/>
                    <a:pt x="10839913" y="1719002"/>
                  </a:cubicBezTo>
                  <a:cubicBezTo>
                    <a:pt x="10859333" y="1731139"/>
                    <a:pt x="10879360" y="1743277"/>
                    <a:pt x="10901207" y="1750559"/>
                  </a:cubicBezTo>
                  <a:cubicBezTo>
                    <a:pt x="10913344" y="1754807"/>
                    <a:pt x="10935192" y="1754807"/>
                    <a:pt x="10941261" y="1746918"/>
                  </a:cubicBezTo>
                  <a:cubicBezTo>
                    <a:pt x="10960680" y="1722036"/>
                    <a:pt x="10975852" y="1720216"/>
                    <a:pt x="11004375" y="1735387"/>
                  </a:cubicBezTo>
                  <a:cubicBezTo>
                    <a:pt x="11018940" y="1743277"/>
                    <a:pt x="11045642" y="1729319"/>
                    <a:pt x="11066882" y="1725070"/>
                  </a:cubicBezTo>
                  <a:cubicBezTo>
                    <a:pt x="11067489" y="1720822"/>
                    <a:pt x="11068096" y="1716574"/>
                    <a:pt x="11068703" y="1712326"/>
                  </a:cubicBezTo>
                  <a:cubicBezTo>
                    <a:pt x="11080233" y="1722643"/>
                    <a:pt x="11091157" y="1732353"/>
                    <a:pt x="11107542" y="1746918"/>
                  </a:cubicBezTo>
                  <a:cubicBezTo>
                    <a:pt x="11088730" y="1752380"/>
                    <a:pt x="11078413" y="1756021"/>
                    <a:pt x="11064455" y="1760269"/>
                  </a:cubicBezTo>
                  <a:cubicBezTo>
                    <a:pt x="11070523" y="1768158"/>
                    <a:pt x="11073558" y="1777261"/>
                    <a:pt x="11080233" y="1780296"/>
                  </a:cubicBezTo>
                  <a:cubicBezTo>
                    <a:pt x="11104508" y="1791219"/>
                    <a:pt x="11185222" y="1762696"/>
                    <a:pt x="11199787" y="1742670"/>
                  </a:cubicBezTo>
                  <a:cubicBezTo>
                    <a:pt x="11233165" y="1749345"/>
                    <a:pt x="11264722" y="1751773"/>
                    <a:pt x="11293852" y="1762696"/>
                  </a:cubicBezTo>
                  <a:cubicBezTo>
                    <a:pt x="11310843" y="1768765"/>
                    <a:pt x="11323588" y="1787578"/>
                    <a:pt x="11338760" y="1800322"/>
                  </a:cubicBezTo>
                  <a:cubicBezTo>
                    <a:pt x="11320554" y="1811246"/>
                    <a:pt x="11302348" y="1831879"/>
                    <a:pt x="11284749" y="1831273"/>
                  </a:cubicBezTo>
                  <a:cubicBezTo>
                    <a:pt x="11232558" y="1829452"/>
                    <a:pt x="11183401" y="1823990"/>
                    <a:pt x="11129390" y="1842196"/>
                  </a:cubicBezTo>
                  <a:cubicBezTo>
                    <a:pt x="11097833" y="1852513"/>
                    <a:pt x="11052317" y="1818528"/>
                    <a:pt x="11012264" y="1805784"/>
                  </a:cubicBezTo>
                  <a:cubicBezTo>
                    <a:pt x="10995879" y="1800929"/>
                    <a:pt x="10978280" y="1799109"/>
                    <a:pt x="10947936" y="1794253"/>
                  </a:cubicBezTo>
                  <a:cubicBezTo>
                    <a:pt x="10968570" y="1825204"/>
                    <a:pt x="10980100" y="1841589"/>
                    <a:pt x="10995272" y="1864650"/>
                  </a:cubicBezTo>
                  <a:cubicBezTo>
                    <a:pt x="10959467" y="1874967"/>
                    <a:pt x="10930944" y="1882856"/>
                    <a:pt x="10896959" y="1891959"/>
                  </a:cubicBezTo>
                  <a:cubicBezTo>
                    <a:pt x="10897566" y="1896814"/>
                    <a:pt x="10899387" y="1908345"/>
                    <a:pt x="10901207" y="1922303"/>
                  </a:cubicBezTo>
                  <a:cubicBezTo>
                    <a:pt x="10889069" y="1922910"/>
                    <a:pt x="10876325" y="1921089"/>
                    <a:pt x="10866616" y="1925337"/>
                  </a:cubicBezTo>
                  <a:cubicBezTo>
                    <a:pt x="10852657" y="1932013"/>
                    <a:pt x="10836272" y="1941116"/>
                    <a:pt x="10829597" y="1953253"/>
                  </a:cubicBezTo>
                  <a:cubicBezTo>
                    <a:pt x="10826562" y="1959929"/>
                    <a:pt x="10841734" y="1976921"/>
                    <a:pt x="10850230" y="1987845"/>
                  </a:cubicBezTo>
                  <a:cubicBezTo>
                    <a:pt x="10865402" y="2007265"/>
                    <a:pt x="10884822" y="2023650"/>
                    <a:pt x="10897566" y="2044284"/>
                  </a:cubicBezTo>
                  <a:cubicBezTo>
                    <a:pt x="10921841" y="2084944"/>
                    <a:pt x="10899387" y="2123177"/>
                    <a:pt x="10870863" y="2144417"/>
                  </a:cubicBezTo>
                  <a:cubicBezTo>
                    <a:pt x="10849016" y="2160802"/>
                    <a:pt x="10810176" y="2157161"/>
                    <a:pt x="10779226" y="2157161"/>
                  </a:cubicBezTo>
                  <a:cubicBezTo>
                    <a:pt x="10758593" y="2156554"/>
                    <a:pt x="10737960" y="2146238"/>
                    <a:pt x="10713077" y="2138955"/>
                  </a:cubicBezTo>
                  <a:cubicBezTo>
                    <a:pt x="10695479" y="2192360"/>
                    <a:pt x="10644502" y="2182043"/>
                    <a:pt x="10606875" y="2182043"/>
                  </a:cubicBezTo>
                  <a:cubicBezTo>
                    <a:pt x="10559540" y="2182650"/>
                    <a:pt x="10511597" y="2163230"/>
                    <a:pt x="10464261" y="2152306"/>
                  </a:cubicBezTo>
                  <a:cubicBezTo>
                    <a:pt x="10449697" y="2148665"/>
                    <a:pt x="10430277" y="2135314"/>
                    <a:pt x="10422994" y="2140169"/>
                  </a:cubicBezTo>
                  <a:cubicBezTo>
                    <a:pt x="10379299" y="2171119"/>
                    <a:pt x="10350170" y="2141383"/>
                    <a:pt x="10313758" y="2124390"/>
                  </a:cubicBezTo>
                  <a:cubicBezTo>
                    <a:pt x="10296765" y="2116501"/>
                    <a:pt x="10257319" y="2122570"/>
                    <a:pt x="10248216" y="2135921"/>
                  </a:cubicBezTo>
                  <a:cubicBezTo>
                    <a:pt x="10220907" y="2175974"/>
                    <a:pt x="10191777" y="2166264"/>
                    <a:pt x="10157185" y="2154127"/>
                  </a:cubicBezTo>
                  <a:cubicBezTo>
                    <a:pt x="10094678" y="2131673"/>
                    <a:pt x="10030350" y="2112860"/>
                    <a:pt x="9967843" y="2088585"/>
                  </a:cubicBezTo>
                  <a:cubicBezTo>
                    <a:pt x="9942961" y="2078875"/>
                    <a:pt x="9921113" y="2060669"/>
                    <a:pt x="9901694" y="2047925"/>
                  </a:cubicBezTo>
                  <a:cubicBezTo>
                    <a:pt x="9832510" y="2073413"/>
                    <a:pt x="9761507" y="2081303"/>
                    <a:pt x="9682007" y="2066738"/>
                  </a:cubicBezTo>
                  <a:cubicBezTo>
                    <a:pt x="9682007" y="2091619"/>
                    <a:pt x="9682007" y="2112860"/>
                    <a:pt x="9682007" y="2133493"/>
                  </a:cubicBezTo>
                  <a:cubicBezTo>
                    <a:pt x="9675331" y="2131066"/>
                    <a:pt x="9661980" y="2122570"/>
                    <a:pt x="9658339" y="2126211"/>
                  </a:cubicBezTo>
                  <a:cubicBezTo>
                    <a:pt x="9615252" y="2162623"/>
                    <a:pt x="9589763" y="2124390"/>
                    <a:pt x="9560634" y="2104971"/>
                  </a:cubicBezTo>
                  <a:cubicBezTo>
                    <a:pt x="9540000" y="2091012"/>
                    <a:pt x="9523614" y="2070379"/>
                    <a:pt x="9501767" y="2060062"/>
                  </a:cubicBezTo>
                  <a:cubicBezTo>
                    <a:pt x="9471423" y="2046104"/>
                    <a:pt x="9438046" y="2039429"/>
                    <a:pt x="9405882" y="2029719"/>
                  </a:cubicBezTo>
                  <a:cubicBezTo>
                    <a:pt x="9404061" y="2033967"/>
                    <a:pt x="9401633" y="2038215"/>
                    <a:pt x="9399813" y="2042463"/>
                  </a:cubicBezTo>
                  <a:cubicBezTo>
                    <a:pt x="9397386" y="2037001"/>
                    <a:pt x="9394958" y="2030932"/>
                    <a:pt x="9391924" y="2026078"/>
                  </a:cubicBezTo>
                  <a:cubicBezTo>
                    <a:pt x="9384642" y="2012726"/>
                    <a:pt x="9379180" y="1993913"/>
                    <a:pt x="9368256" y="1988452"/>
                  </a:cubicBezTo>
                  <a:cubicBezTo>
                    <a:pt x="9360367" y="1984810"/>
                    <a:pt x="9337912" y="1996341"/>
                    <a:pt x="9332450" y="2007265"/>
                  </a:cubicBezTo>
                  <a:cubicBezTo>
                    <a:pt x="9320920" y="2027898"/>
                    <a:pt x="9313637" y="2044891"/>
                    <a:pt x="9284508" y="2036394"/>
                  </a:cubicBezTo>
                  <a:cubicBezTo>
                    <a:pt x="9254771" y="2027898"/>
                    <a:pt x="9218966" y="2029719"/>
                    <a:pt x="9211684" y="1989058"/>
                  </a:cubicBezTo>
                  <a:cubicBezTo>
                    <a:pt x="9205615" y="1957501"/>
                    <a:pt x="9203794" y="1925337"/>
                    <a:pt x="9198332" y="1893780"/>
                  </a:cubicBezTo>
                  <a:cubicBezTo>
                    <a:pt x="9196512" y="1882856"/>
                    <a:pt x="9189229" y="1873146"/>
                    <a:pt x="9183767" y="1862830"/>
                  </a:cubicBezTo>
                  <a:cubicBezTo>
                    <a:pt x="9179520" y="1864650"/>
                    <a:pt x="9175272" y="1865864"/>
                    <a:pt x="9171023" y="1867685"/>
                  </a:cubicBezTo>
                  <a:cubicBezTo>
                    <a:pt x="9173451" y="1881036"/>
                    <a:pt x="9175272" y="1894387"/>
                    <a:pt x="9177699" y="1907738"/>
                  </a:cubicBezTo>
                  <a:cubicBezTo>
                    <a:pt x="9173451" y="1910772"/>
                    <a:pt x="9169810" y="1913200"/>
                    <a:pt x="9165561" y="1916234"/>
                  </a:cubicBezTo>
                  <a:cubicBezTo>
                    <a:pt x="9152817" y="1897421"/>
                    <a:pt x="9126115" y="1873753"/>
                    <a:pt x="9130363" y="1860402"/>
                  </a:cubicBezTo>
                  <a:cubicBezTo>
                    <a:pt x="9146142" y="1810639"/>
                    <a:pt x="9110336" y="1783330"/>
                    <a:pt x="9091523" y="1749345"/>
                  </a:cubicBezTo>
                  <a:cubicBezTo>
                    <a:pt x="9077565" y="1724464"/>
                    <a:pt x="9053898" y="1704437"/>
                    <a:pt x="9036905" y="1680769"/>
                  </a:cubicBezTo>
                  <a:cubicBezTo>
                    <a:pt x="9032050" y="1674093"/>
                    <a:pt x="9034478" y="1661349"/>
                    <a:pt x="9033871" y="1651639"/>
                  </a:cubicBezTo>
                  <a:cubicBezTo>
                    <a:pt x="9044795" y="1652853"/>
                    <a:pt x="9059967" y="1649819"/>
                    <a:pt x="9064821" y="1655281"/>
                  </a:cubicBezTo>
                  <a:cubicBezTo>
                    <a:pt x="9084241" y="1677735"/>
                    <a:pt x="9103054" y="1684410"/>
                    <a:pt x="9134611" y="1683803"/>
                  </a:cubicBezTo>
                  <a:cubicBezTo>
                    <a:pt x="9151604" y="1683197"/>
                    <a:pt x="9173451" y="1721429"/>
                    <a:pt x="9187409" y="1745704"/>
                  </a:cubicBezTo>
                  <a:cubicBezTo>
                    <a:pt x="9208042" y="1780902"/>
                    <a:pt x="9222000" y="1819135"/>
                    <a:pt x="9241420" y="1855547"/>
                  </a:cubicBezTo>
                  <a:cubicBezTo>
                    <a:pt x="9243847" y="1860402"/>
                    <a:pt x="9259019" y="1858582"/>
                    <a:pt x="9270550" y="1860402"/>
                  </a:cubicBezTo>
                  <a:cubicBezTo>
                    <a:pt x="9266302" y="1847658"/>
                    <a:pt x="9263268" y="1839162"/>
                    <a:pt x="9255985" y="1819742"/>
                  </a:cubicBezTo>
                  <a:cubicBezTo>
                    <a:pt x="9289969" y="1828238"/>
                    <a:pt x="9316065" y="1834914"/>
                    <a:pt x="9342161" y="1841589"/>
                  </a:cubicBezTo>
                  <a:cubicBezTo>
                    <a:pt x="9343374" y="1839162"/>
                    <a:pt x="9344588" y="1836734"/>
                    <a:pt x="9345802" y="1834914"/>
                  </a:cubicBezTo>
                  <a:cubicBezTo>
                    <a:pt x="9300893" y="1797288"/>
                    <a:pt x="9256592" y="1759662"/>
                    <a:pt x="9208042" y="1718395"/>
                  </a:cubicBezTo>
                  <a:cubicBezTo>
                    <a:pt x="9239600" y="1702616"/>
                    <a:pt x="9259019" y="1692906"/>
                    <a:pt x="9278439" y="1683197"/>
                  </a:cubicBezTo>
                  <a:cubicBezTo>
                    <a:pt x="9222607" y="1674093"/>
                    <a:pt x="9177699" y="1612800"/>
                    <a:pt x="9125508" y="1649819"/>
                  </a:cubicBezTo>
                  <a:cubicBezTo>
                    <a:pt x="9095771" y="1643143"/>
                    <a:pt x="9072104" y="1641323"/>
                    <a:pt x="9051470" y="1633433"/>
                  </a:cubicBezTo>
                  <a:cubicBezTo>
                    <a:pt x="9009596" y="1617048"/>
                    <a:pt x="9016878" y="1652853"/>
                    <a:pt x="9001100" y="1671059"/>
                  </a:cubicBezTo>
                  <a:cubicBezTo>
                    <a:pt x="8979859" y="1695941"/>
                    <a:pt x="8954978" y="1717181"/>
                    <a:pt x="8942841" y="1748738"/>
                  </a:cubicBezTo>
                  <a:cubicBezTo>
                    <a:pt x="8942234" y="1751166"/>
                    <a:pt x="8919173" y="1749345"/>
                    <a:pt x="8911284" y="1743277"/>
                  </a:cubicBezTo>
                  <a:cubicBezTo>
                    <a:pt x="8887009" y="1724464"/>
                    <a:pt x="8865161" y="1701403"/>
                    <a:pt x="8841494" y="1681376"/>
                  </a:cubicBezTo>
                  <a:cubicBezTo>
                    <a:pt x="8817219" y="1661349"/>
                    <a:pt x="8791730" y="1642536"/>
                    <a:pt x="8766849" y="1623117"/>
                  </a:cubicBezTo>
                  <a:cubicBezTo>
                    <a:pt x="8771704" y="1561823"/>
                    <a:pt x="8714051" y="1572746"/>
                    <a:pt x="8690383" y="1544223"/>
                  </a:cubicBezTo>
                  <a:cubicBezTo>
                    <a:pt x="8686135" y="1547258"/>
                    <a:pt x="8681887" y="1550899"/>
                    <a:pt x="8677639" y="1553933"/>
                  </a:cubicBezTo>
                  <a:cubicBezTo>
                    <a:pt x="8687349" y="1576388"/>
                    <a:pt x="8697059" y="1599448"/>
                    <a:pt x="8706768" y="1621903"/>
                  </a:cubicBezTo>
                  <a:cubicBezTo>
                    <a:pt x="8710409" y="1617655"/>
                    <a:pt x="8713444" y="1614013"/>
                    <a:pt x="8717086" y="1609765"/>
                  </a:cubicBezTo>
                  <a:cubicBezTo>
                    <a:pt x="8734077" y="1614013"/>
                    <a:pt x="8751070" y="1617655"/>
                    <a:pt x="8768669" y="1621903"/>
                  </a:cubicBezTo>
                  <a:cubicBezTo>
                    <a:pt x="8778379" y="1635254"/>
                    <a:pt x="8788089" y="1647998"/>
                    <a:pt x="8797192" y="1661349"/>
                  </a:cubicBezTo>
                  <a:cubicBezTo>
                    <a:pt x="8808116" y="1676521"/>
                    <a:pt x="8818432" y="1692300"/>
                    <a:pt x="8829356" y="1707471"/>
                  </a:cubicBezTo>
                  <a:cubicBezTo>
                    <a:pt x="8808116" y="1714147"/>
                    <a:pt x="8778379" y="1732960"/>
                    <a:pt x="8766242" y="1725070"/>
                  </a:cubicBezTo>
                  <a:cubicBezTo>
                    <a:pt x="8732257" y="1702616"/>
                    <a:pt x="8706162" y="1668632"/>
                    <a:pt x="8676425" y="1640109"/>
                  </a:cubicBezTo>
                  <a:cubicBezTo>
                    <a:pt x="8664288" y="1628578"/>
                    <a:pt x="8651543" y="1614620"/>
                    <a:pt x="8636372" y="1609158"/>
                  </a:cubicBezTo>
                  <a:cubicBezTo>
                    <a:pt x="8626055" y="1605517"/>
                    <a:pt x="8610883" y="1615834"/>
                    <a:pt x="8597532" y="1620082"/>
                  </a:cubicBezTo>
                  <a:cubicBezTo>
                    <a:pt x="8601780" y="1632220"/>
                    <a:pt x="8605421" y="1645571"/>
                    <a:pt x="8611490" y="1656494"/>
                  </a:cubicBezTo>
                  <a:cubicBezTo>
                    <a:pt x="8616345" y="1664384"/>
                    <a:pt x="8624841" y="1670452"/>
                    <a:pt x="8629696" y="1674700"/>
                  </a:cubicBezTo>
                  <a:cubicBezTo>
                    <a:pt x="8619987" y="1706257"/>
                    <a:pt x="8610883" y="1734780"/>
                    <a:pt x="8600566" y="1769979"/>
                  </a:cubicBezTo>
                  <a:cubicBezTo>
                    <a:pt x="8592677" y="1773620"/>
                    <a:pt x="8578112" y="1780902"/>
                    <a:pt x="8550197" y="1794253"/>
                  </a:cubicBezTo>
                  <a:cubicBezTo>
                    <a:pt x="8573864" y="1811246"/>
                    <a:pt x="8588429" y="1827631"/>
                    <a:pt x="8606635" y="1833093"/>
                  </a:cubicBezTo>
                  <a:cubicBezTo>
                    <a:pt x="8646081" y="1844624"/>
                    <a:pt x="8686742" y="1850086"/>
                    <a:pt x="8726795" y="1859189"/>
                  </a:cubicBezTo>
                  <a:cubicBezTo>
                    <a:pt x="8737112" y="1861616"/>
                    <a:pt x="8745608" y="1871326"/>
                    <a:pt x="8755318" y="1876181"/>
                  </a:cubicBezTo>
                  <a:cubicBezTo>
                    <a:pt x="8766849" y="1881643"/>
                    <a:pt x="8779593" y="1889532"/>
                    <a:pt x="8791123" y="1889532"/>
                  </a:cubicBezTo>
                  <a:cubicBezTo>
                    <a:pt x="8842707" y="1890139"/>
                    <a:pt x="8902787" y="1839769"/>
                    <a:pt x="8913104" y="1790612"/>
                  </a:cubicBezTo>
                  <a:cubicBezTo>
                    <a:pt x="9012024" y="1823990"/>
                    <a:pt x="9012024" y="1823990"/>
                    <a:pt x="9018092" y="1874360"/>
                  </a:cubicBezTo>
                  <a:cubicBezTo>
                    <a:pt x="9010810" y="1898028"/>
                    <a:pt x="8990177" y="1929585"/>
                    <a:pt x="8998672" y="1943543"/>
                  </a:cubicBezTo>
                  <a:cubicBezTo>
                    <a:pt x="9011417" y="1964177"/>
                    <a:pt x="9044795" y="1972066"/>
                    <a:pt x="9069070" y="1984810"/>
                  </a:cubicBezTo>
                  <a:cubicBezTo>
                    <a:pt x="9069676" y="1978742"/>
                    <a:pt x="9070283" y="1972066"/>
                    <a:pt x="9070890" y="1965998"/>
                  </a:cubicBezTo>
                  <a:cubicBezTo>
                    <a:pt x="9082420" y="1954467"/>
                    <a:pt x="9094558" y="1942936"/>
                    <a:pt x="9106088" y="1932013"/>
                  </a:cubicBezTo>
                  <a:cubicBezTo>
                    <a:pt x="9114585" y="1945971"/>
                    <a:pt x="9123080" y="1959929"/>
                    <a:pt x="9132791" y="1972673"/>
                  </a:cubicBezTo>
                  <a:cubicBezTo>
                    <a:pt x="9144321" y="1988452"/>
                    <a:pt x="9154638" y="2006658"/>
                    <a:pt x="9169810" y="2016975"/>
                  </a:cubicBezTo>
                  <a:cubicBezTo>
                    <a:pt x="9201973" y="2038215"/>
                    <a:pt x="9218359" y="2061276"/>
                    <a:pt x="9198332" y="2098295"/>
                  </a:cubicBezTo>
                  <a:cubicBezTo>
                    <a:pt x="9094558" y="2108005"/>
                    <a:pt x="8999886" y="2067345"/>
                    <a:pt x="9010203" y="2024864"/>
                  </a:cubicBezTo>
                  <a:cubicBezTo>
                    <a:pt x="8967722" y="2030932"/>
                    <a:pt x="8924634" y="2037608"/>
                    <a:pt x="8873657" y="2045497"/>
                  </a:cubicBezTo>
                  <a:cubicBezTo>
                    <a:pt x="8851203" y="2099509"/>
                    <a:pt x="8804474" y="2120749"/>
                    <a:pt x="8735292" y="2106184"/>
                  </a:cubicBezTo>
                  <a:cubicBezTo>
                    <a:pt x="8709196" y="2100722"/>
                    <a:pt x="8679459" y="2112860"/>
                    <a:pt x="8652150" y="2123177"/>
                  </a:cubicBezTo>
                  <a:cubicBezTo>
                    <a:pt x="8589036" y="2099509"/>
                    <a:pt x="8576898" y="2047318"/>
                    <a:pt x="8627269" y="2012726"/>
                  </a:cubicBezTo>
                  <a:cubicBezTo>
                    <a:pt x="8589643" y="1962356"/>
                    <a:pt x="8531990" y="1964784"/>
                    <a:pt x="8480407" y="1958108"/>
                  </a:cubicBezTo>
                  <a:cubicBezTo>
                    <a:pt x="8436712" y="1952646"/>
                    <a:pt x="8411223" y="1922303"/>
                    <a:pt x="8431250" y="1882856"/>
                  </a:cubicBezTo>
                  <a:cubicBezTo>
                    <a:pt x="8454311" y="1836734"/>
                    <a:pt x="8461593" y="1803963"/>
                    <a:pt x="8394837" y="1798502"/>
                  </a:cubicBezTo>
                  <a:cubicBezTo>
                    <a:pt x="8388769" y="1797895"/>
                    <a:pt x="8380273" y="1788792"/>
                    <a:pt x="8377846" y="1782116"/>
                  </a:cubicBezTo>
                  <a:cubicBezTo>
                    <a:pt x="8364494" y="1743883"/>
                    <a:pt x="8342647" y="1746918"/>
                    <a:pt x="8311697" y="1762089"/>
                  </a:cubicBezTo>
                  <a:cubicBezTo>
                    <a:pt x="8300166" y="1767551"/>
                    <a:pt x="8281354" y="1759662"/>
                    <a:pt x="8266182" y="1756628"/>
                  </a:cubicBezTo>
                  <a:cubicBezTo>
                    <a:pt x="8260113" y="1755414"/>
                    <a:pt x="8254044" y="1748131"/>
                    <a:pt x="8249797" y="1749345"/>
                  </a:cubicBezTo>
                  <a:cubicBezTo>
                    <a:pt x="8190323" y="1763303"/>
                    <a:pt x="8125388" y="1774227"/>
                    <a:pt x="8095045" y="1833093"/>
                  </a:cubicBezTo>
                  <a:cubicBezTo>
                    <a:pt x="8085334" y="1851906"/>
                    <a:pt x="8105361" y="1886498"/>
                    <a:pt x="8109003" y="1902883"/>
                  </a:cubicBezTo>
                  <a:cubicBezTo>
                    <a:pt x="8142380" y="1905311"/>
                    <a:pt x="8166655" y="1907131"/>
                    <a:pt x="8192144" y="1908952"/>
                  </a:cubicBezTo>
                  <a:cubicBezTo>
                    <a:pt x="8193964" y="1904704"/>
                    <a:pt x="8196999" y="1900456"/>
                    <a:pt x="8197605" y="1895601"/>
                  </a:cubicBezTo>
                  <a:cubicBezTo>
                    <a:pt x="8198819" y="1878608"/>
                    <a:pt x="8199426" y="1861616"/>
                    <a:pt x="8200033" y="1844017"/>
                  </a:cubicBezTo>
                  <a:cubicBezTo>
                    <a:pt x="8218239" y="1848265"/>
                    <a:pt x="8236445" y="1854333"/>
                    <a:pt x="8254651" y="1856154"/>
                  </a:cubicBezTo>
                  <a:cubicBezTo>
                    <a:pt x="8267395" y="1857368"/>
                    <a:pt x="8283174" y="1857368"/>
                    <a:pt x="8292884" y="1851299"/>
                  </a:cubicBezTo>
                  <a:cubicBezTo>
                    <a:pt x="8339613" y="1822169"/>
                    <a:pt x="8360246" y="1830666"/>
                    <a:pt x="8374205" y="1890139"/>
                  </a:cubicBezTo>
                  <a:cubicBezTo>
                    <a:pt x="8358426" y="1890746"/>
                    <a:pt x="8342647" y="1891959"/>
                    <a:pt x="8322013" y="1892566"/>
                  </a:cubicBezTo>
                  <a:cubicBezTo>
                    <a:pt x="8325048" y="1912593"/>
                    <a:pt x="8328082" y="1930192"/>
                    <a:pt x="8331116" y="1950219"/>
                  </a:cubicBezTo>
                  <a:cubicBezTo>
                    <a:pt x="8394837" y="1941116"/>
                    <a:pt x="8403334" y="1990272"/>
                    <a:pt x="8407582" y="2030932"/>
                  </a:cubicBezTo>
                  <a:cubicBezTo>
                    <a:pt x="8410009" y="2052173"/>
                    <a:pt x="8385735" y="2075841"/>
                    <a:pt x="8379059" y="2088585"/>
                  </a:cubicBezTo>
                  <a:cubicBezTo>
                    <a:pt x="8339006" y="2078875"/>
                    <a:pt x="8311090" y="2064917"/>
                    <a:pt x="8285601" y="2067951"/>
                  </a:cubicBezTo>
                  <a:cubicBezTo>
                    <a:pt x="8191537" y="2078875"/>
                    <a:pt x="8123568" y="2043070"/>
                    <a:pt x="8078659" y="1957501"/>
                  </a:cubicBezTo>
                  <a:cubicBezTo>
                    <a:pt x="8053778" y="1910166"/>
                    <a:pt x="8022221" y="1865864"/>
                    <a:pt x="7990663" y="1822169"/>
                  </a:cubicBezTo>
                  <a:cubicBezTo>
                    <a:pt x="7985201" y="1814280"/>
                    <a:pt x="7967602" y="1814280"/>
                    <a:pt x="7955465" y="1813066"/>
                  </a:cubicBezTo>
                  <a:cubicBezTo>
                    <a:pt x="7931797" y="1811853"/>
                    <a:pt x="7907522" y="1812460"/>
                    <a:pt x="7880820" y="1812460"/>
                  </a:cubicBezTo>
                  <a:cubicBezTo>
                    <a:pt x="7880820" y="1823383"/>
                    <a:pt x="7880820" y="1839162"/>
                    <a:pt x="7880820" y="1850086"/>
                  </a:cubicBezTo>
                  <a:cubicBezTo>
                    <a:pt x="7910557" y="1850086"/>
                    <a:pt x="7954251" y="1844624"/>
                    <a:pt x="7956679" y="1851299"/>
                  </a:cubicBezTo>
                  <a:cubicBezTo>
                    <a:pt x="7967602" y="1888318"/>
                    <a:pt x="7968209" y="1928372"/>
                    <a:pt x="7973064" y="1976314"/>
                  </a:cubicBezTo>
                  <a:cubicBezTo>
                    <a:pt x="7996732" y="1995734"/>
                    <a:pt x="8031930" y="2024864"/>
                    <a:pt x="8070770" y="2055814"/>
                  </a:cubicBezTo>
                  <a:cubicBezTo>
                    <a:pt x="8000980" y="2108005"/>
                    <a:pt x="7937259" y="2103150"/>
                    <a:pt x="7871717" y="2086764"/>
                  </a:cubicBezTo>
                  <a:cubicBezTo>
                    <a:pt x="7838946" y="2078268"/>
                    <a:pt x="7805568" y="2070379"/>
                    <a:pt x="7772190" y="2064917"/>
                  </a:cubicBezTo>
                  <a:cubicBezTo>
                    <a:pt x="7758839" y="2063097"/>
                    <a:pt x="7743668" y="2069165"/>
                    <a:pt x="7729709" y="2070986"/>
                  </a:cubicBezTo>
                  <a:cubicBezTo>
                    <a:pt x="7690870" y="2076448"/>
                    <a:pt x="7651423" y="2094654"/>
                    <a:pt x="7617439" y="2055814"/>
                  </a:cubicBezTo>
                  <a:cubicBezTo>
                    <a:pt x="7610156" y="2047318"/>
                    <a:pt x="7590129" y="2043677"/>
                    <a:pt x="7577992" y="2046711"/>
                  </a:cubicBezTo>
                  <a:cubicBezTo>
                    <a:pt x="7561000" y="2050352"/>
                    <a:pt x="7547042" y="2065524"/>
                    <a:pt x="7530049" y="2069772"/>
                  </a:cubicBezTo>
                  <a:cubicBezTo>
                    <a:pt x="7513057" y="2074020"/>
                    <a:pt x="7494245" y="2070986"/>
                    <a:pt x="7476645" y="2070986"/>
                  </a:cubicBezTo>
                  <a:cubicBezTo>
                    <a:pt x="7457832" y="2135921"/>
                    <a:pt x="7437805" y="2149879"/>
                    <a:pt x="7366802" y="2150486"/>
                  </a:cubicBezTo>
                  <a:cubicBezTo>
                    <a:pt x="7273344" y="2151093"/>
                    <a:pt x="7179279" y="2151699"/>
                    <a:pt x="7085821" y="2150486"/>
                  </a:cubicBezTo>
                  <a:cubicBezTo>
                    <a:pt x="7071863" y="2150486"/>
                    <a:pt x="7054871" y="2143203"/>
                    <a:pt x="7044554" y="2134100"/>
                  </a:cubicBezTo>
                  <a:cubicBezTo>
                    <a:pt x="7014818" y="2106184"/>
                    <a:pt x="6986901" y="2076448"/>
                    <a:pt x="6960200" y="2046104"/>
                  </a:cubicBezTo>
                  <a:cubicBezTo>
                    <a:pt x="6941386" y="2024864"/>
                    <a:pt x="6926215" y="1999982"/>
                    <a:pt x="6908008" y="1977528"/>
                  </a:cubicBezTo>
                  <a:cubicBezTo>
                    <a:pt x="6900120" y="1968425"/>
                    <a:pt x="6889196" y="1959929"/>
                    <a:pt x="6878272" y="1956288"/>
                  </a:cubicBezTo>
                  <a:cubicBezTo>
                    <a:pt x="6859459" y="1950826"/>
                    <a:pt x="6840039" y="1949612"/>
                    <a:pt x="6817586" y="1945971"/>
                  </a:cubicBezTo>
                  <a:cubicBezTo>
                    <a:pt x="6821227" y="1922303"/>
                    <a:pt x="6823654" y="1901669"/>
                    <a:pt x="6826689" y="1879822"/>
                  </a:cubicBezTo>
                  <a:cubicBezTo>
                    <a:pt x="6867349" y="1885891"/>
                    <a:pt x="6906188" y="1893780"/>
                    <a:pt x="6945028" y="1897421"/>
                  </a:cubicBezTo>
                  <a:cubicBezTo>
                    <a:pt x="6966268" y="1899242"/>
                    <a:pt x="6988116" y="1904097"/>
                    <a:pt x="6999039" y="1869505"/>
                  </a:cubicBezTo>
                  <a:cubicBezTo>
                    <a:pt x="7003287" y="1856154"/>
                    <a:pt x="7046982" y="1854333"/>
                    <a:pt x="7073077" y="1850692"/>
                  </a:cubicBezTo>
                  <a:cubicBezTo>
                    <a:pt x="7090677" y="1848265"/>
                    <a:pt x="7108883" y="1851906"/>
                    <a:pt x="7131337" y="1852513"/>
                  </a:cubicBezTo>
                  <a:cubicBezTo>
                    <a:pt x="7083394" y="1803963"/>
                    <a:pt x="7043341" y="1756021"/>
                    <a:pt x="6995398" y="1717181"/>
                  </a:cubicBezTo>
                  <a:cubicBezTo>
                    <a:pt x="6961413" y="1689265"/>
                    <a:pt x="6920753" y="1708078"/>
                    <a:pt x="6883734" y="1723857"/>
                  </a:cubicBezTo>
                  <a:cubicBezTo>
                    <a:pt x="6851570" y="1737208"/>
                    <a:pt x="6817586" y="1747525"/>
                    <a:pt x="6783600" y="1757234"/>
                  </a:cubicBezTo>
                  <a:cubicBezTo>
                    <a:pt x="6770856" y="1760876"/>
                    <a:pt x="6752650" y="1754807"/>
                    <a:pt x="6743547" y="1762089"/>
                  </a:cubicBezTo>
                  <a:cubicBezTo>
                    <a:pt x="6688929" y="1801536"/>
                    <a:pt x="6650089" y="1748131"/>
                    <a:pt x="6603967" y="1740242"/>
                  </a:cubicBezTo>
                  <a:cubicBezTo>
                    <a:pt x="6579086" y="1735994"/>
                    <a:pt x="6553598" y="1721429"/>
                    <a:pt x="6529323" y="1724464"/>
                  </a:cubicBezTo>
                  <a:cubicBezTo>
                    <a:pt x="6472884" y="1730532"/>
                    <a:pt x="6424334" y="1723250"/>
                    <a:pt x="6390956" y="1681983"/>
                  </a:cubicBezTo>
                  <a:cubicBezTo>
                    <a:pt x="6346048" y="1689872"/>
                    <a:pt x="6304781" y="1697761"/>
                    <a:pt x="6262907" y="1705044"/>
                  </a:cubicBezTo>
                  <a:cubicBezTo>
                    <a:pt x="6255624" y="1717788"/>
                    <a:pt x="6247735" y="1739635"/>
                    <a:pt x="6231957" y="1751773"/>
                  </a:cubicBezTo>
                  <a:cubicBezTo>
                    <a:pt x="6225888" y="1756628"/>
                    <a:pt x="6202220" y="1739635"/>
                    <a:pt x="6187048" y="1732960"/>
                  </a:cubicBezTo>
                  <a:cubicBezTo>
                    <a:pt x="6214964" y="1661956"/>
                    <a:pt x="6214964" y="1661349"/>
                    <a:pt x="6133037" y="1634040"/>
                  </a:cubicBezTo>
                  <a:cubicBezTo>
                    <a:pt x="6155491" y="1622510"/>
                    <a:pt x="6171877" y="1614013"/>
                    <a:pt x="6190083" y="1604910"/>
                  </a:cubicBezTo>
                  <a:cubicBezTo>
                    <a:pt x="6188869" y="1597021"/>
                    <a:pt x="6186441" y="1584277"/>
                    <a:pt x="6184014" y="1572139"/>
                  </a:cubicBezTo>
                  <a:cubicBezTo>
                    <a:pt x="6204647" y="1572139"/>
                    <a:pt x="6225888" y="1568498"/>
                    <a:pt x="6245308" y="1572746"/>
                  </a:cubicBezTo>
                  <a:cubicBezTo>
                    <a:pt x="6285968" y="1581242"/>
                    <a:pt x="6326022" y="1596414"/>
                    <a:pt x="6366682" y="1604304"/>
                  </a:cubicBezTo>
                  <a:cubicBezTo>
                    <a:pt x="6387315" y="1607945"/>
                    <a:pt x="6409769" y="1601269"/>
                    <a:pt x="6432830" y="1590952"/>
                  </a:cubicBezTo>
                  <a:cubicBezTo>
                    <a:pt x="6372143" y="1507811"/>
                    <a:pt x="6293857" y="1460475"/>
                    <a:pt x="6191903" y="1446518"/>
                  </a:cubicBezTo>
                  <a:cubicBezTo>
                    <a:pt x="6188262" y="1461689"/>
                    <a:pt x="6185228" y="1476861"/>
                    <a:pt x="6181586" y="1492640"/>
                  </a:cubicBezTo>
                  <a:cubicBezTo>
                    <a:pt x="6152457" y="1487785"/>
                    <a:pt x="6125148" y="1483537"/>
                    <a:pt x="6097839" y="1478682"/>
                  </a:cubicBezTo>
                  <a:cubicBezTo>
                    <a:pt x="6113010" y="1462903"/>
                    <a:pt x="6130003" y="1445304"/>
                    <a:pt x="6150029" y="1424063"/>
                  </a:cubicBezTo>
                  <a:cubicBezTo>
                    <a:pt x="6126968" y="1414960"/>
                    <a:pt x="6113617" y="1409499"/>
                    <a:pt x="6096625" y="1402823"/>
                  </a:cubicBezTo>
                  <a:cubicBezTo>
                    <a:pt x="6095411" y="1414960"/>
                    <a:pt x="6094197" y="1425277"/>
                    <a:pt x="6092377" y="1439842"/>
                  </a:cubicBezTo>
                  <a:cubicBezTo>
                    <a:pt x="6051716" y="1425277"/>
                    <a:pt x="6012270" y="1411319"/>
                    <a:pt x="5971003" y="1396147"/>
                  </a:cubicBezTo>
                  <a:cubicBezTo>
                    <a:pt x="5967362" y="1409499"/>
                    <a:pt x="5964327" y="1420422"/>
                    <a:pt x="5960079" y="1436201"/>
                  </a:cubicBezTo>
                  <a:cubicBezTo>
                    <a:pt x="5919419" y="1343350"/>
                    <a:pt x="5851450" y="1388865"/>
                    <a:pt x="5793190" y="1393720"/>
                  </a:cubicBezTo>
                  <a:cubicBezTo>
                    <a:pt x="5808362" y="1430132"/>
                    <a:pt x="5823534" y="1465937"/>
                    <a:pt x="5838705" y="1501743"/>
                  </a:cubicBezTo>
                  <a:cubicBezTo>
                    <a:pt x="5860553" y="1552720"/>
                    <a:pt x="5898179" y="1565464"/>
                    <a:pt x="5947335" y="1538155"/>
                  </a:cubicBezTo>
                  <a:cubicBezTo>
                    <a:pt x="5955831" y="1533907"/>
                    <a:pt x="5962507" y="1527231"/>
                    <a:pt x="5978285" y="1515701"/>
                  </a:cubicBezTo>
                  <a:cubicBezTo>
                    <a:pt x="5992243" y="1547258"/>
                    <a:pt x="6004988" y="1574567"/>
                    <a:pt x="6016518" y="1601876"/>
                  </a:cubicBezTo>
                  <a:cubicBezTo>
                    <a:pt x="6023194" y="1618261"/>
                    <a:pt x="6025014" y="1637681"/>
                    <a:pt x="6034117" y="1652246"/>
                  </a:cubicBezTo>
                  <a:cubicBezTo>
                    <a:pt x="6057178" y="1688658"/>
                    <a:pt x="6042613" y="1709292"/>
                    <a:pt x="6006808" y="1728105"/>
                  </a:cubicBezTo>
                  <a:cubicBezTo>
                    <a:pt x="5997098" y="1711113"/>
                    <a:pt x="5986782" y="1697154"/>
                    <a:pt x="5980106" y="1681376"/>
                  </a:cubicBezTo>
                  <a:cubicBezTo>
                    <a:pt x="5974037" y="1666204"/>
                    <a:pt x="5971610" y="1649819"/>
                    <a:pt x="5966755" y="1632220"/>
                  </a:cubicBezTo>
                  <a:cubicBezTo>
                    <a:pt x="5948549" y="1638288"/>
                    <a:pt x="5932163" y="1643750"/>
                    <a:pt x="5927915" y="1644964"/>
                  </a:cubicBezTo>
                  <a:cubicBezTo>
                    <a:pt x="5913350" y="1675914"/>
                    <a:pt x="5906068" y="1700796"/>
                    <a:pt x="5890896" y="1719609"/>
                  </a:cubicBezTo>
                  <a:cubicBezTo>
                    <a:pt x="5883614" y="1728105"/>
                    <a:pt x="5858125" y="1729925"/>
                    <a:pt x="5845988" y="1724464"/>
                  </a:cubicBezTo>
                  <a:cubicBezTo>
                    <a:pt x="5795618" y="1699582"/>
                    <a:pt x="5796831" y="1697761"/>
                    <a:pt x="5776198" y="1740242"/>
                  </a:cubicBezTo>
                  <a:cubicBezTo>
                    <a:pt x="5765274" y="1722036"/>
                    <a:pt x="5757385" y="1690479"/>
                    <a:pt x="5740393" y="1684410"/>
                  </a:cubicBezTo>
                  <a:cubicBezTo>
                    <a:pt x="5719152" y="1676521"/>
                    <a:pt x="5690022" y="1688658"/>
                    <a:pt x="5663320" y="1692300"/>
                  </a:cubicBezTo>
                  <a:cubicBezTo>
                    <a:pt x="5640259" y="1671666"/>
                    <a:pt x="5623267" y="1648605"/>
                    <a:pt x="5631156" y="1611586"/>
                  </a:cubicBezTo>
                  <a:cubicBezTo>
                    <a:pt x="5632977" y="1601876"/>
                    <a:pt x="5610523" y="1587311"/>
                    <a:pt x="5600813" y="1576388"/>
                  </a:cubicBezTo>
                  <a:cubicBezTo>
                    <a:pt x="5668175" y="1566678"/>
                    <a:pt x="5737358" y="1556361"/>
                    <a:pt x="5806541" y="1544830"/>
                  </a:cubicBezTo>
                  <a:cubicBezTo>
                    <a:pt x="5807755" y="1544830"/>
                    <a:pt x="5806541" y="1533300"/>
                    <a:pt x="5806541" y="1526624"/>
                  </a:cubicBezTo>
                  <a:cubicBezTo>
                    <a:pt x="5781053" y="1526624"/>
                    <a:pt x="5758599" y="1529659"/>
                    <a:pt x="5737358" y="1526017"/>
                  </a:cubicBezTo>
                  <a:cubicBezTo>
                    <a:pt x="5716118" y="1522376"/>
                    <a:pt x="5702160" y="1513273"/>
                    <a:pt x="5698519" y="1484143"/>
                  </a:cubicBezTo>
                  <a:cubicBezTo>
                    <a:pt x="5696091" y="1462903"/>
                    <a:pt x="5667568" y="1444090"/>
                    <a:pt x="5648148" y="1427098"/>
                  </a:cubicBezTo>
                  <a:cubicBezTo>
                    <a:pt x="5634798" y="1415567"/>
                    <a:pt x="5616591" y="1408892"/>
                    <a:pt x="5600813" y="1399789"/>
                  </a:cubicBezTo>
                  <a:cubicBezTo>
                    <a:pt x="5602633" y="1395541"/>
                    <a:pt x="5604454" y="1391899"/>
                    <a:pt x="5606881" y="1387651"/>
                  </a:cubicBezTo>
                  <a:cubicBezTo>
                    <a:pt x="5582000" y="1386437"/>
                    <a:pt x="5557725" y="1385224"/>
                    <a:pt x="5519492" y="1383403"/>
                  </a:cubicBezTo>
                  <a:cubicBezTo>
                    <a:pt x="5529202" y="1399789"/>
                    <a:pt x="5536485" y="1409499"/>
                    <a:pt x="5541340" y="1420422"/>
                  </a:cubicBezTo>
                  <a:cubicBezTo>
                    <a:pt x="5546802" y="1431346"/>
                    <a:pt x="5550443" y="1442269"/>
                    <a:pt x="5554691" y="1453800"/>
                  </a:cubicBezTo>
                  <a:cubicBezTo>
                    <a:pt x="5543160" y="1455621"/>
                    <a:pt x="5531630" y="1457441"/>
                    <a:pt x="5520099" y="1459262"/>
                  </a:cubicBezTo>
                  <a:cubicBezTo>
                    <a:pt x="5519492" y="1459262"/>
                    <a:pt x="5517672" y="1455621"/>
                    <a:pt x="5517065" y="1455621"/>
                  </a:cubicBezTo>
                  <a:cubicBezTo>
                    <a:pt x="5457592" y="1477468"/>
                    <a:pt x="5441813" y="1430739"/>
                    <a:pt x="5414504" y="1395541"/>
                  </a:cubicBezTo>
                  <a:cubicBezTo>
                    <a:pt x="5405401" y="1384010"/>
                    <a:pt x="5378092" y="1384617"/>
                    <a:pt x="5358672" y="1385224"/>
                  </a:cubicBezTo>
                  <a:cubicBezTo>
                    <a:pt x="5321653" y="1385831"/>
                    <a:pt x="5285241" y="1389472"/>
                    <a:pt x="5248222" y="1391899"/>
                  </a:cubicBezTo>
                  <a:cubicBezTo>
                    <a:pt x="5247008" y="1396754"/>
                    <a:pt x="5245794" y="1401609"/>
                    <a:pt x="5245188" y="1406464"/>
                  </a:cubicBezTo>
                  <a:cubicBezTo>
                    <a:pt x="5262787" y="1419208"/>
                    <a:pt x="5280386" y="1431346"/>
                    <a:pt x="5299199" y="1444697"/>
                  </a:cubicBezTo>
                  <a:cubicBezTo>
                    <a:pt x="5268248" y="1500529"/>
                    <a:pt x="5224554" y="1515701"/>
                    <a:pt x="5160833" y="1493853"/>
                  </a:cubicBezTo>
                  <a:cubicBezTo>
                    <a:pt x="5140806" y="1487178"/>
                    <a:pt x="5109856" y="1484143"/>
                    <a:pt x="5096505" y="1495674"/>
                  </a:cubicBezTo>
                  <a:cubicBezTo>
                    <a:pt x="5065554" y="1521162"/>
                    <a:pt x="5047348" y="1506598"/>
                    <a:pt x="5029142" y="1486571"/>
                  </a:cubicBezTo>
                  <a:cubicBezTo>
                    <a:pt x="5006081" y="1489605"/>
                    <a:pt x="4980592" y="1541189"/>
                    <a:pt x="4967848" y="1480502"/>
                  </a:cubicBezTo>
                  <a:cubicBezTo>
                    <a:pt x="4953890" y="1485357"/>
                    <a:pt x="4938112" y="1487178"/>
                    <a:pt x="4927188" y="1495674"/>
                  </a:cubicBezTo>
                  <a:cubicBezTo>
                    <a:pt x="4905341" y="1512059"/>
                    <a:pt x="4892596" y="1514487"/>
                    <a:pt x="4881066" y="1484143"/>
                  </a:cubicBezTo>
                  <a:cubicBezTo>
                    <a:pt x="4856791" y="1422243"/>
                    <a:pt x="4813703" y="1413747"/>
                    <a:pt x="4768795" y="1458048"/>
                  </a:cubicBezTo>
                  <a:cubicBezTo>
                    <a:pt x="4791856" y="1476254"/>
                    <a:pt x="4814917" y="1495067"/>
                    <a:pt x="4835551" y="1511453"/>
                  </a:cubicBezTo>
                  <a:cubicBezTo>
                    <a:pt x="4815524" y="1522376"/>
                    <a:pt x="4799139" y="1531479"/>
                    <a:pt x="4782146" y="1540582"/>
                  </a:cubicBezTo>
                  <a:lnTo>
                    <a:pt x="4782146" y="1540582"/>
                  </a:lnTo>
                  <a:cubicBezTo>
                    <a:pt x="4725707" y="1538762"/>
                    <a:pt x="4669269" y="1536334"/>
                    <a:pt x="4612830" y="1535120"/>
                  </a:cubicBezTo>
                  <a:cubicBezTo>
                    <a:pt x="4596444" y="1534514"/>
                    <a:pt x="4576418" y="1531479"/>
                    <a:pt x="4564887" y="1539368"/>
                  </a:cubicBezTo>
                  <a:cubicBezTo>
                    <a:pt x="4529082" y="1563643"/>
                    <a:pt x="4527868" y="1583063"/>
                    <a:pt x="4558818" y="1630399"/>
                  </a:cubicBezTo>
                  <a:cubicBezTo>
                    <a:pt x="4438658" y="1682590"/>
                    <a:pt x="4320319" y="1733567"/>
                    <a:pt x="4200766" y="1785150"/>
                  </a:cubicBezTo>
                  <a:cubicBezTo>
                    <a:pt x="4215331" y="1794860"/>
                    <a:pt x="4231716" y="1805784"/>
                    <a:pt x="4253563" y="1819742"/>
                  </a:cubicBezTo>
                  <a:cubicBezTo>
                    <a:pt x="4227468" y="1829452"/>
                    <a:pt x="4210476" y="1836127"/>
                    <a:pt x="4194090" y="1842196"/>
                  </a:cubicBezTo>
                  <a:cubicBezTo>
                    <a:pt x="4195304" y="1838555"/>
                    <a:pt x="4196518" y="1834307"/>
                    <a:pt x="4197731" y="1830666"/>
                  </a:cubicBezTo>
                  <a:cubicBezTo>
                    <a:pt x="4171636" y="1816101"/>
                    <a:pt x="4146147" y="1801536"/>
                    <a:pt x="4120052" y="1786971"/>
                  </a:cubicBezTo>
                  <a:cubicBezTo>
                    <a:pt x="4111556" y="1808818"/>
                    <a:pt x="4102453" y="1830666"/>
                    <a:pt x="4090316" y="1860402"/>
                  </a:cubicBezTo>
                  <a:cubicBezTo>
                    <a:pt x="4073930" y="1868292"/>
                    <a:pt x="4046621" y="1882249"/>
                    <a:pt x="4014457" y="1898028"/>
                  </a:cubicBezTo>
                  <a:cubicBezTo>
                    <a:pt x="3981686" y="1881643"/>
                    <a:pt x="3938598" y="1868898"/>
                    <a:pt x="3936171" y="1811853"/>
                  </a:cubicBezTo>
                  <a:cubicBezTo>
                    <a:pt x="3935564" y="1799715"/>
                    <a:pt x="3911896" y="1780902"/>
                    <a:pt x="3896724" y="1778475"/>
                  </a:cubicBezTo>
                  <a:cubicBezTo>
                    <a:pt x="3883980" y="1776654"/>
                    <a:pt x="3868808" y="1793647"/>
                    <a:pt x="3854243" y="1802750"/>
                  </a:cubicBezTo>
                  <a:cubicBezTo>
                    <a:pt x="3865167" y="1810639"/>
                    <a:pt x="3876091" y="1819742"/>
                    <a:pt x="3888228" y="1826418"/>
                  </a:cubicBezTo>
                  <a:cubicBezTo>
                    <a:pt x="3893083" y="1829452"/>
                    <a:pt x="3900972" y="1827631"/>
                    <a:pt x="3921606" y="1828845"/>
                  </a:cubicBezTo>
                  <a:cubicBezTo>
                    <a:pt x="3886407" y="1844624"/>
                    <a:pt x="3863953" y="1859189"/>
                    <a:pt x="3840285" y="1862830"/>
                  </a:cubicBezTo>
                  <a:cubicBezTo>
                    <a:pt x="3824507" y="1865257"/>
                    <a:pt x="3805087" y="1853727"/>
                    <a:pt x="3788702" y="1844624"/>
                  </a:cubicBezTo>
                  <a:cubicBezTo>
                    <a:pt x="3767461" y="1833093"/>
                    <a:pt x="3747435" y="1818528"/>
                    <a:pt x="3720732" y="1809425"/>
                  </a:cubicBezTo>
                  <a:cubicBezTo>
                    <a:pt x="3739545" y="1881643"/>
                    <a:pt x="3692816" y="1901669"/>
                    <a:pt x="3633343" y="1925944"/>
                  </a:cubicBezTo>
                  <a:cubicBezTo>
                    <a:pt x="3672789" y="1932620"/>
                    <a:pt x="3699492" y="1942936"/>
                    <a:pt x="3724980" y="1941116"/>
                  </a:cubicBezTo>
                  <a:cubicBezTo>
                    <a:pt x="3820866" y="1934440"/>
                    <a:pt x="3917358" y="1930799"/>
                    <a:pt x="4011423" y="1912593"/>
                  </a:cubicBezTo>
                  <a:cubicBezTo>
                    <a:pt x="4086067" y="1898635"/>
                    <a:pt x="4158285" y="1914414"/>
                    <a:pt x="4231716" y="1908952"/>
                  </a:cubicBezTo>
                  <a:cubicBezTo>
                    <a:pt x="4260239" y="1907131"/>
                    <a:pt x="4288762" y="1905917"/>
                    <a:pt x="4316071" y="1899242"/>
                  </a:cubicBezTo>
                  <a:cubicBezTo>
                    <a:pt x="4347628" y="1891353"/>
                    <a:pt x="4374330" y="1875574"/>
                    <a:pt x="4408922" y="1899242"/>
                  </a:cubicBezTo>
                  <a:cubicBezTo>
                    <a:pt x="4425914" y="1910772"/>
                    <a:pt x="4458078" y="1899849"/>
                    <a:pt x="4482960" y="1899242"/>
                  </a:cubicBezTo>
                  <a:cubicBezTo>
                    <a:pt x="4526048" y="1898635"/>
                    <a:pt x="4570349" y="1890746"/>
                    <a:pt x="4611009" y="1899242"/>
                  </a:cubicBezTo>
                  <a:cubicBezTo>
                    <a:pt x="4640139" y="1905311"/>
                    <a:pt x="4671696" y="1929585"/>
                    <a:pt x="4651063" y="1979349"/>
                  </a:cubicBezTo>
                  <a:cubicBezTo>
                    <a:pt x="4673517" y="1976921"/>
                    <a:pt x="4690509" y="1975101"/>
                    <a:pt x="4711143" y="1972673"/>
                  </a:cubicBezTo>
                  <a:cubicBezTo>
                    <a:pt x="4708108" y="1955074"/>
                    <a:pt x="4702040" y="1941723"/>
                    <a:pt x="4704467" y="1930799"/>
                  </a:cubicBezTo>
                  <a:cubicBezTo>
                    <a:pt x="4709322" y="1909559"/>
                    <a:pt x="4719032" y="1894387"/>
                    <a:pt x="4746341" y="1912593"/>
                  </a:cubicBezTo>
                  <a:cubicBezTo>
                    <a:pt x="4759692" y="1921696"/>
                    <a:pt x="4782753" y="1927158"/>
                    <a:pt x="4796104" y="1922303"/>
                  </a:cubicBezTo>
                  <a:cubicBezTo>
                    <a:pt x="4820986" y="1912593"/>
                    <a:pt x="4845868" y="1881036"/>
                    <a:pt x="4864681" y="1921089"/>
                  </a:cubicBezTo>
                  <a:cubicBezTo>
                    <a:pt x="4871356" y="1935047"/>
                    <a:pt x="4850723" y="1961142"/>
                    <a:pt x="4839192" y="1990879"/>
                  </a:cubicBezTo>
                  <a:cubicBezTo>
                    <a:pt x="4862253" y="1994520"/>
                    <a:pt x="4895024" y="2001196"/>
                    <a:pt x="4927795" y="2003623"/>
                  </a:cubicBezTo>
                  <a:cubicBezTo>
                    <a:pt x="4956318" y="2005444"/>
                    <a:pt x="4984841" y="2013333"/>
                    <a:pt x="5011543" y="1986631"/>
                  </a:cubicBezTo>
                  <a:cubicBezTo>
                    <a:pt x="5021860" y="1976314"/>
                    <a:pt x="5050382" y="1982990"/>
                    <a:pt x="5070409" y="1981776"/>
                  </a:cubicBezTo>
                  <a:cubicBezTo>
                    <a:pt x="5088615" y="1981169"/>
                    <a:pt x="5106214" y="1979955"/>
                    <a:pt x="5134737" y="1978742"/>
                  </a:cubicBezTo>
                  <a:cubicBezTo>
                    <a:pt x="5079512" y="1903490"/>
                    <a:pt x="4995764" y="1941723"/>
                    <a:pt x="4939325" y="1910166"/>
                  </a:cubicBezTo>
                  <a:cubicBezTo>
                    <a:pt x="4992123" y="1847051"/>
                    <a:pt x="5070409" y="1841589"/>
                    <a:pt x="5142627" y="1828238"/>
                  </a:cubicBezTo>
                  <a:cubicBezTo>
                    <a:pt x="5172363" y="1822776"/>
                    <a:pt x="5207562" y="1847051"/>
                    <a:pt x="5236084" y="1847051"/>
                  </a:cubicBezTo>
                  <a:cubicBezTo>
                    <a:pt x="5262180" y="1837341"/>
                    <a:pt x="5288275" y="1827631"/>
                    <a:pt x="5324687" y="1814280"/>
                  </a:cubicBezTo>
                  <a:cubicBezTo>
                    <a:pt x="5318012" y="1846444"/>
                    <a:pt x="5319226" y="1864043"/>
                    <a:pt x="5311336" y="1874967"/>
                  </a:cubicBezTo>
                  <a:cubicBezTo>
                    <a:pt x="5301020" y="1888925"/>
                    <a:pt x="5280386" y="1910166"/>
                    <a:pt x="5268855" y="1907131"/>
                  </a:cubicBezTo>
                  <a:cubicBezTo>
                    <a:pt x="5217878" y="1895601"/>
                    <a:pt x="5190569" y="1924730"/>
                    <a:pt x="5149909" y="1960536"/>
                  </a:cubicBezTo>
                  <a:cubicBezTo>
                    <a:pt x="5177825" y="1964784"/>
                    <a:pt x="5197245" y="1963570"/>
                    <a:pt x="5211810" y="1970852"/>
                  </a:cubicBezTo>
                  <a:cubicBezTo>
                    <a:pt x="5223340" y="1976921"/>
                    <a:pt x="5235477" y="1993307"/>
                    <a:pt x="5236084" y="2004837"/>
                  </a:cubicBezTo>
                  <a:cubicBezTo>
                    <a:pt x="5236084" y="2013333"/>
                    <a:pt x="5217271" y="2029719"/>
                    <a:pt x="5206955" y="2029719"/>
                  </a:cubicBezTo>
                  <a:cubicBezTo>
                    <a:pt x="5143234" y="2029719"/>
                    <a:pt x="5078905" y="2022436"/>
                    <a:pt x="5015184" y="2024257"/>
                  </a:cubicBezTo>
                  <a:cubicBezTo>
                    <a:pt x="4922333" y="2026684"/>
                    <a:pt x="4829482" y="2030932"/>
                    <a:pt x="4737238" y="2043070"/>
                  </a:cubicBezTo>
                  <a:cubicBezTo>
                    <a:pt x="4685047" y="2049745"/>
                    <a:pt x="4641960" y="2053387"/>
                    <a:pt x="4616471" y="1996948"/>
                  </a:cubicBezTo>
                  <a:cubicBezTo>
                    <a:pt x="4614044" y="1991486"/>
                    <a:pt x="4602513" y="1989665"/>
                    <a:pt x="4593410" y="1984810"/>
                  </a:cubicBezTo>
                  <a:cubicBezTo>
                    <a:pt x="4547895" y="2079482"/>
                    <a:pt x="4452616" y="2065524"/>
                    <a:pt x="4374330" y="2083730"/>
                  </a:cubicBezTo>
                  <a:cubicBezTo>
                    <a:pt x="4289975" y="2103150"/>
                    <a:pt x="4207441" y="2083123"/>
                    <a:pt x="4135224" y="2040035"/>
                  </a:cubicBezTo>
                  <a:cubicBezTo>
                    <a:pt x="4121266" y="2064917"/>
                    <a:pt x="4111556" y="2083123"/>
                    <a:pt x="4101239" y="2101329"/>
                  </a:cubicBezTo>
                  <a:cubicBezTo>
                    <a:pt x="4096384" y="2098295"/>
                    <a:pt x="4090922" y="2095261"/>
                    <a:pt x="4086067" y="2092226"/>
                  </a:cubicBezTo>
                  <a:cubicBezTo>
                    <a:pt x="4094563" y="2081909"/>
                    <a:pt x="4103060" y="2070986"/>
                    <a:pt x="4111556" y="2060669"/>
                  </a:cubicBezTo>
                  <a:cubicBezTo>
                    <a:pt x="4108522" y="2056421"/>
                    <a:pt x="4106094" y="2052780"/>
                    <a:pt x="4103060" y="2048532"/>
                  </a:cubicBezTo>
                  <a:cubicBezTo>
                    <a:pt x="4087281" y="2057635"/>
                    <a:pt x="4071502" y="2066738"/>
                    <a:pt x="4055724" y="2076448"/>
                  </a:cubicBezTo>
                  <a:cubicBezTo>
                    <a:pt x="4036911" y="2076448"/>
                    <a:pt x="4019312" y="2074020"/>
                    <a:pt x="3997464" y="2103757"/>
                  </a:cubicBezTo>
                  <a:cubicBezTo>
                    <a:pt x="3985327" y="2120142"/>
                    <a:pt x="3944060" y="2116501"/>
                    <a:pt x="3915537" y="2119535"/>
                  </a:cubicBezTo>
                  <a:cubicBezTo>
                    <a:pt x="3882159" y="2123177"/>
                    <a:pt x="3839678" y="2111646"/>
                    <a:pt x="3816011" y="2128032"/>
                  </a:cubicBezTo>
                  <a:cubicBezTo>
                    <a:pt x="3765034" y="2162623"/>
                    <a:pt x="3709809" y="2158982"/>
                    <a:pt x="3655797" y="2171119"/>
                  </a:cubicBezTo>
                  <a:cubicBezTo>
                    <a:pt x="3618171" y="2179615"/>
                    <a:pt x="3582366" y="2196001"/>
                    <a:pt x="3544740" y="2205104"/>
                  </a:cubicBezTo>
                  <a:cubicBezTo>
                    <a:pt x="3528355" y="2209352"/>
                    <a:pt x="3505900" y="2209352"/>
                    <a:pt x="3493156" y="2201463"/>
                  </a:cubicBezTo>
                  <a:cubicBezTo>
                    <a:pt x="3442179" y="2168692"/>
                    <a:pt x="3399698" y="2186898"/>
                    <a:pt x="3356611" y="2216634"/>
                  </a:cubicBezTo>
                  <a:cubicBezTo>
                    <a:pt x="3348721" y="2222096"/>
                    <a:pt x="3338405" y="2231199"/>
                    <a:pt x="3331122" y="2229379"/>
                  </a:cubicBezTo>
                  <a:cubicBezTo>
                    <a:pt x="3229168" y="2208138"/>
                    <a:pt x="3130249" y="2240909"/>
                    <a:pt x="3030115" y="2246371"/>
                  </a:cubicBezTo>
                  <a:cubicBezTo>
                    <a:pt x="2938478" y="2251226"/>
                    <a:pt x="2848054" y="2265184"/>
                    <a:pt x="2756417" y="2273680"/>
                  </a:cubicBezTo>
                  <a:cubicBezTo>
                    <a:pt x="2746100" y="2274894"/>
                    <a:pt x="2734570" y="2267005"/>
                    <a:pt x="2723646" y="2263970"/>
                  </a:cubicBezTo>
                  <a:cubicBezTo>
                    <a:pt x="2650822" y="2245764"/>
                    <a:pt x="2580425" y="2234841"/>
                    <a:pt x="2508208" y="2273073"/>
                  </a:cubicBezTo>
                  <a:cubicBezTo>
                    <a:pt x="2487574" y="2283997"/>
                    <a:pt x="2452983" y="2267005"/>
                    <a:pt x="2424460" y="2264577"/>
                  </a:cubicBezTo>
                  <a:cubicBezTo>
                    <a:pt x="2397151" y="2262757"/>
                    <a:pt x="2369235" y="2263970"/>
                    <a:pt x="2341319" y="2262757"/>
                  </a:cubicBezTo>
                  <a:cubicBezTo>
                    <a:pt x="2304300" y="2261543"/>
                    <a:pt x="2267281" y="2259722"/>
                    <a:pt x="2230262" y="2256688"/>
                  </a:cubicBezTo>
                  <a:cubicBezTo>
                    <a:pt x="2175643" y="2252440"/>
                    <a:pt x="2119812" y="2254260"/>
                    <a:pt x="2067621" y="2240302"/>
                  </a:cubicBezTo>
                  <a:cubicBezTo>
                    <a:pt x="2026354" y="2229379"/>
                    <a:pt x="1975983" y="2224524"/>
                    <a:pt x="1952316" y="2177188"/>
                  </a:cubicBezTo>
                  <a:cubicBezTo>
                    <a:pt x="1994190" y="2141383"/>
                    <a:pt x="1989335" y="2086158"/>
                    <a:pt x="1943213" y="2058848"/>
                  </a:cubicBezTo>
                  <a:cubicBezTo>
                    <a:pt x="1902552" y="2034574"/>
                    <a:pt x="1864927" y="2000589"/>
                    <a:pt x="1820625" y="1990272"/>
                  </a:cubicBezTo>
                  <a:cubicBezTo>
                    <a:pt x="1779358" y="1980562"/>
                    <a:pt x="1730808" y="1992093"/>
                    <a:pt x="1687114" y="2001196"/>
                  </a:cubicBezTo>
                  <a:cubicBezTo>
                    <a:pt x="1647667" y="2009692"/>
                    <a:pt x="1610648" y="2033360"/>
                    <a:pt x="1568167" y="2009692"/>
                  </a:cubicBezTo>
                  <a:cubicBezTo>
                    <a:pt x="1523866" y="1984810"/>
                    <a:pt x="1477744" y="1974494"/>
                    <a:pt x="1423733" y="1971459"/>
                  </a:cubicBezTo>
                  <a:cubicBezTo>
                    <a:pt x="1352122" y="1967818"/>
                    <a:pt x="1282332" y="1939902"/>
                    <a:pt x="1204046" y="1920482"/>
                  </a:cubicBezTo>
                  <a:cubicBezTo>
                    <a:pt x="1221038" y="1902276"/>
                    <a:pt x="1231355" y="1891353"/>
                    <a:pt x="1241065" y="1881643"/>
                  </a:cubicBezTo>
                  <a:cubicBezTo>
                    <a:pt x="1208294" y="1871326"/>
                    <a:pt x="1177344" y="1861616"/>
                    <a:pt x="1146393" y="1851906"/>
                  </a:cubicBezTo>
                  <a:cubicBezTo>
                    <a:pt x="1148214" y="1845230"/>
                    <a:pt x="1149428" y="1839162"/>
                    <a:pt x="1151248" y="1832486"/>
                  </a:cubicBezTo>
                  <a:cubicBezTo>
                    <a:pt x="1188874" y="1834307"/>
                    <a:pt x="1226500" y="1836127"/>
                    <a:pt x="1248347" y="1836734"/>
                  </a:cubicBezTo>
                  <a:cubicBezTo>
                    <a:pt x="1277477" y="1830059"/>
                    <a:pt x="1293256" y="1827024"/>
                    <a:pt x="1309034" y="1823383"/>
                  </a:cubicBezTo>
                  <a:cubicBezTo>
                    <a:pt x="1310248" y="1839162"/>
                    <a:pt x="1312069" y="1855547"/>
                    <a:pt x="1314496" y="1882856"/>
                  </a:cubicBezTo>
                  <a:cubicBezTo>
                    <a:pt x="1366687" y="1838555"/>
                    <a:pt x="1409168" y="1801536"/>
                    <a:pt x="1458931" y="1759662"/>
                  </a:cubicBezTo>
                  <a:cubicBezTo>
                    <a:pt x="1406133" y="1745704"/>
                    <a:pt x="1359404" y="1733567"/>
                    <a:pt x="1315103" y="1722036"/>
                  </a:cubicBezTo>
                  <a:cubicBezTo>
                    <a:pt x="1284153" y="1649819"/>
                    <a:pt x="1377611" y="1666811"/>
                    <a:pt x="1378824" y="1616441"/>
                  </a:cubicBezTo>
                  <a:cubicBezTo>
                    <a:pt x="1346053" y="1582456"/>
                    <a:pt x="1318744" y="1623723"/>
                    <a:pt x="1289008" y="1627971"/>
                  </a:cubicBezTo>
                  <a:cubicBezTo>
                    <a:pt x="1270802" y="1631006"/>
                    <a:pt x="1253202" y="1641323"/>
                    <a:pt x="1234996" y="1644964"/>
                  </a:cubicBezTo>
                  <a:cubicBezTo>
                    <a:pt x="1158531" y="1661349"/>
                    <a:pt x="1090562" y="1629792"/>
                    <a:pt x="1021985" y="1604304"/>
                  </a:cubicBezTo>
                  <a:cubicBezTo>
                    <a:pt x="1006814" y="1598842"/>
                    <a:pt x="996497" y="1581849"/>
                    <a:pt x="984966" y="1570926"/>
                  </a:cubicBezTo>
                  <a:cubicBezTo>
                    <a:pt x="886653" y="1621296"/>
                    <a:pt x="780451" y="1596414"/>
                    <a:pt x="683352" y="1586704"/>
                  </a:cubicBezTo>
                  <a:cubicBezTo>
                    <a:pt x="683352" y="1612800"/>
                    <a:pt x="683352" y="1632220"/>
                    <a:pt x="683352" y="1663170"/>
                  </a:cubicBezTo>
                  <a:cubicBezTo>
                    <a:pt x="683352" y="1663170"/>
                    <a:pt x="694276" y="1671059"/>
                    <a:pt x="699738" y="1681983"/>
                  </a:cubicBezTo>
                  <a:cubicBezTo>
                    <a:pt x="704593" y="1691693"/>
                    <a:pt x="707020" y="1706257"/>
                    <a:pt x="702772" y="1715361"/>
                  </a:cubicBezTo>
                  <a:cubicBezTo>
                    <a:pt x="696703" y="1726891"/>
                    <a:pt x="684566" y="1740242"/>
                    <a:pt x="673036" y="1742670"/>
                  </a:cubicBezTo>
                  <a:cubicBezTo>
                    <a:pt x="649974" y="1746918"/>
                    <a:pt x="625093" y="1746918"/>
                    <a:pt x="601425" y="1742670"/>
                  </a:cubicBezTo>
                  <a:cubicBezTo>
                    <a:pt x="592929" y="1741456"/>
                    <a:pt x="586860" y="1723857"/>
                    <a:pt x="580185" y="1713540"/>
                  </a:cubicBezTo>
                  <a:cubicBezTo>
                    <a:pt x="603852" y="1695941"/>
                    <a:pt x="628127" y="1678341"/>
                    <a:pt x="659078" y="1655281"/>
                  </a:cubicBezTo>
                  <a:cubicBezTo>
                    <a:pt x="590501" y="1631613"/>
                    <a:pt x="663932" y="1615834"/>
                    <a:pt x="654829" y="1595200"/>
                  </a:cubicBezTo>
                  <a:cubicBezTo>
                    <a:pt x="622665" y="1597021"/>
                    <a:pt x="588681" y="1607945"/>
                    <a:pt x="561372" y="1598235"/>
                  </a:cubicBezTo>
                  <a:cubicBezTo>
                    <a:pt x="523746" y="1584884"/>
                    <a:pt x="527994" y="1605517"/>
                    <a:pt x="523139" y="1624330"/>
                  </a:cubicBezTo>
                  <a:cubicBezTo>
                    <a:pt x="557124" y="1627364"/>
                    <a:pt x="588681" y="1629792"/>
                    <a:pt x="622059" y="1632220"/>
                  </a:cubicBezTo>
                  <a:cubicBezTo>
                    <a:pt x="605673" y="1666204"/>
                    <a:pt x="593536" y="1689872"/>
                    <a:pt x="582005" y="1714147"/>
                  </a:cubicBezTo>
                  <a:cubicBezTo>
                    <a:pt x="538311" y="1734173"/>
                    <a:pt x="512822" y="1702616"/>
                    <a:pt x="484299" y="1679555"/>
                  </a:cubicBezTo>
                  <a:cubicBezTo>
                    <a:pt x="494009" y="1664384"/>
                    <a:pt x="503719" y="1648605"/>
                    <a:pt x="519498" y="1623723"/>
                  </a:cubicBezTo>
                  <a:cubicBezTo>
                    <a:pt x="438177" y="1638288"/>
                    <a:pt x="365353" y="1668632"/>
                    <a:pt x="312555" y="1612800"/>
                  </a:cubicBezTo>
                  <a:cubicBezTo>
                    <a:pt x="262185" y="1612800"/>
                    <a:pt x="219704" y="1612800"/>
                    <a:pt x="169941" y="1612800"/>
                  </a:cubicBezTo>
                  <a:cubicBezTo>
                    <a:pt x="197250" y="1638288"/>
                    <a:pt x="216063" y="1655887"/>
                    <a:pt x="239124" y="1677735"/>
                  </a:cubicBezTo>
                  <a:cubicBezTo>
                    <a:pt x="183292" y="1708685"/>
                    <a:pt x="134743" y="1709292"/>
                    <a:pt x="84372" y="1691693"/>
                  </a:cubicBezTo>
                  <a:cubicBezTo>
                    <a:pt x="64346" y="1684410"/>
                    <a:pt x="42499" y="1682590"/>
                    <a:pt x="23686" y="1674093"/>
                  </a:cubicBezTo>
                  <a:cubicBezTo>
                    <a:pt x="13369" y="1669238"/>
                    <a:pt x="1231" y="1656494"/>
                    <a:pt x="18" y="1646784"/>
                  </a:cubicBezTo>
                  <a:cubicBezTo>
                    <a:pt x="-589" y="1639502"/>
                    <a:pt x="14583" y="1629792"/>
                    <a:pt x="23686" y="1621903"/>
                  </a:cubicBezTo>
                  <a:cubicBezTo>
                    <a:pt x="32182" y="1614620"/>
                    <a:pt x="43105" y="1610979"/>
                    <a:pt x="49781" y="1602483"/>
                  </a:cubicBezTo>
                  <a:cubicBezTo>
                    <a:pt x="81945" y="1563643"/>
                    <a:pt x="111682" y="1522983"/>
                    <a:pt x="145666" y="1485357"/>
                  </a:cubicBezTo>
                  <a:cubicBezTo>
                    <a:pt x="161445" y="1468365"/>
                    <a:pt x="171762" y="1449552"/>
                    <a:pt x="206960" y="1447124"/>
                  </a:cubicBezTo>
                  <a:cubicBezTo>
                    <a:pt x="261578" y="1443483"/>
                    <a:pt x="314983" y="1414960"/>
                    <a:pt x="367780" y="1393720"/>
                  </a:cubicBezTo>
                  <a:cubicBezTo>
                    <a:pt x="398731" y="1380976"/>
                    <a:pt x="452135" y="1414353"/>
                    <a:pt x="463059" y="1458048"/>
                  </a:cubicBezTo>
                  <a:cubicBezTo>
                    <a:pt x="464879" y="1465330"/>
                    <a:pt x="464273" y="1473220"/>
                    <a:pt x="464879" y="1490819"/>
                  </a:cubicBezTo>
                  <a:cubicBezTo>
                    <a:pt x="515250" y="1476861"/>
                    <a:pt x="561978" y="1468972"/>
                    <a:pt x="604459" y="1451372"/>
                  </a:cubicBezTo>
                  <a:cubicBezTo>
                    <a:pt x="665753" y="1425884"/>
                    <a:pt x="700345" y="1436808"/>
                    <a:pt x="730081" y="1499922"/>
                  </a:cubicBezTo>
                  <a:cubicBezTo>
                    <a:pt x="733116" y="1507204"/>
                    <a:pt x="739184" y="1513273"/>
                    <a:pt x="752535" y="1532086"/>
                  </a:cubicBezTo>
                  <a:cubicBezTo>
                    <a:pt x="788341" y="1470792"/>
                    <a:pt x="820505" y="1416174"/>
                    <a:pt x="853883" y="1359128"/>
                  </a:cubicBezTo>
                  <a:cubicBezTo>
                    <a:pt x="841138" y="1348205"/>
                    <a:pt x="829608" y="1337281"/>
                    <a:pt x="811402" y="1320896"/>
                  </a:cubicBezTo>
                  <a:cubicBezTo>
                    <a:pt x="796230" y="1343957"/>
                    <a:pt x="781058" y="1365804"/>
                    <a:pt x="767707" y="1388865"/>
                  </a:cubicBezTo>
                  <a:cubicBezTo>
                    <a:pt x="749501" y="1420422"/>
                    <a:pt x="685173" y="1413140"/>
                    <a:pt x="656043" y="1378548"/>
                  </a:cubicBezTo>
                  <a:cubicBezTo>
                    <a:pt x="640871" y="1360342"/>
                    <a:pt x="620845" y="1345777"/>
                    <a:pt x="602032" y="1329999"/>
                  </a:cubicBezTo>
                  <a:cubicBezTo>
                    <a:pt x="597177" y="1325751"/>
                    <a:pt x="589894" y="1320896"/>
                    <a:pt x="585040" y="1321503"/>
                  </a:cubicBezTo>
                  <a:cubicBezTo>
                    <a:pt x="506753" y="1334854"/>
                    <a:pt x="428467" y="1349419"/>
                    <a:pt x="350181" y="1363983"/>
                  </a:cubicBezTo>
                  <a:cubicBezTo>
                    <a:pt x="290101" y="1374907"/>
                    <a:pt x="231235" y="1392506"/>
                    <a:pt x="171155" y="1396147"/>
                  </a:cubicBezTo>
                  <a:cubicBezTo>
                    <a:pt x="131101" y="1398575"/>
                    <a:pt x="91048" y="1382189"/>
                    <a:pt x="69201" y="1337888"/>
                  </a:cubicBezTo>
                  <a:cubicBezTo>
                    <a:pt x="59491" y="1318468"/>
                    <a:pt x="26113" y="1309972"/>
                    <a:pt x="18224" y="1289945"/>
                  </a:cubicBezTo>
                  <a:cubicBezTo>
                    <a:pt x="6693" y="1259602"/>
                    <a:pt x="6693" y="1222583"/>
                    <a:pt x="1838" y="1195274"/>
                  </a:cubicBezTo>
                  <a:cubicBezTo>
                    <a:pt x="76483" y="1172820"/>
                    <a:pt x="140204" y="1154007"/>
                    <a:pt x="205139" y="1133980"/>
                  </a:cubicBezTo>
                  <a:cubicBezTo>
                    <a:pt x="220918" y="1022316"/>
                    <a:pt x="230021" y="1016247"/>
                    <a:pt x="346540" y="1040522"/>
                  </a:cubicBezTo>
                  <a:cubicBezTo>
                    <a:pt x="355036" y="1028385"/>
                    <a:pt x="362925" y="1015641"/>
                    <a:pt x="370815" y="1003503"/>
                  </a:cubicBezTo>
                  <a:cubicBezTo>
                    <a:pt x="318017" y="926431"/>
                    <a:pt x="236697" y="920362"/>
                    <a:pt x="153556" y="913686"/>
                  </a:cubicBezTo>
                  <a:cubicBezTo>
                    <a:pt x="86800" y="908225"/>
                    <a:pt x="15189" y="847538"/>
                    <a:pt x="17010" y="795954"/>
                  </a:cubicBezTo>
                  <a:cubicBezTo>
                    <a:pt x="18831" y="743763"/>
                    <a:pt x="26113" y="689145"/>
                    <a:pt x="45533" y="641809"/>
                  </a:cubicBezTo>
                  <a:cubicBezTo>
                    <a:pt x="58884" y="609645"/>
                    <a:pt x="92869" y="572019"/>
                    <a:pt x="124426" y="564130"/>
                  </a:cubicBezTo>
                  <a:cubicBezTo>
                    <a:pt x="181472" y="549565"/>
                    <a:pt x="222739" y="496767"/>
                    <a:pt x="286460" y="502836"/>
                  </a:cubicBezTo>
                  <a:cubicBezTo>
                    <a:pt x="295563" y="503443"/>
                    <a:pt x="305880" y="493126"/>
                    <a:pt x="330154" y="480382"/>
                  </a:cubicBezTo>
                  <a:cubicBezTo>
                    <a:pt x="302238" y="538641"/>
                    <a:pt x="372635" y="580515"/>
                    <a:pt x="325906" y="629672"/>
                  </a:cubicBezTo>
                  <a:cubicBezTo>
                    <a:pt x="336223" y="635740"/>
                    <a:pt x="347754" y="647878"/>
                    <a:pt x="357464" y="646664"/>
                  </a:cubicBezTo>
                  <a:cubicBezTo>
                    <a:pt x="390841" y="643023"/>
                    <a:pt x="423005" y="630885"/>
                    <a:pt x="455776" y="629065"/>
                  </a:cubicBezTo>
                  <a:cubicBezTo>
                    <a:pt x="494616" y="626637"/>
                    <a:pt x="533456" y="632706"/>
                    <a:pt x="572902" y="631492"/>
                  </a:cubicBezTo>
                  <a:cubicBezTo>
                    <a:pt x="585646" y="631492"/>
                    <a:pt x="605066" y="624817"/>
                    <a:pt x="608707" y="615714"/>
                  </a:cubicBezTo>
                  <a:cubicBezTo>
                    <a:pt x="632982" y="562916"/>
                    <a:pt x="655436" y="584763"/>
                    <a:pt x="679711" y="614500"/>
                  </a:cubicBezTo>
                  <a:cubicBezTo>
                    <a:pt x="684566" y="620569"/>
                    <a:pt x="690028" y="626637"/>
                    <a:pt x="696097" y="633313"/>
                  </a:cubicBezTo>
                  <a:cubicBezTo>
                    <a:pt x="753142" y="600542"/>
                    <a:pt x="833856" y="619355"/>
                    <a:pt x="871482" y="535607"/>
                  </a:cubicBezTo>
                  <a:cubicBezTo>
                    <a:pt x="858131" y="519222"/>
                    <a:pt x="839925" y="494947"/>
                    <a:pt x="819898" y="473099"/>
                  </a:cubicBezTo>
                  <a:cubicBezTo>
                    <a:pt x="791982" y="442756"/>
                    <a:pt x="794409" y="418481"/>
                    <a:pt x="832035" y="399668"/>
                  </a:cubicBezTo>
                  <a:cubicBezTo>
                    <a:pt x="852062" y="389352"/>
                    <a:pt x="874516" y="382069"/>
                    <a:pt x="895150" y="374180"/>
                  </a:cubicBezTo>
                  <a:cubicBezTo>
                    <a:pt x="878157" y="349298"/>
                    <a:pt x="800478" y="335340"/>
                    <a:pt x="771955" y="353546"/>
                  </a:cubicBezTo>
                  <a:cubicBezTo>
                    <a:pt x="765280" y="357794"/>
                    <a:pt x="756177" y="368718"/>
                    <a:pt x="753142" y="367504"/>
                  </a:cubicBezTo>
                  <a:cubicBezTo>
                    <a:pt x="670001" y="320169"/>
                    <a:pt x="580791" y="394207"/>
                    <a:pt x="497650" y="354153"/>
                  </a:cubicBezTo>
                  <a:cubicBezTo>
                    <a:pt x="481265" y="346264"/>
                    <a:pt x="464879" y="338981"/>
                    <a:pt x="442425" y="328058"/>
                  </a:cubicBezTo>
                  <a:cubicBezTo>
                    <a:pt x="415116" y="346264"/>
                    <a:pt x="385986" y="335340"/>
                    <a:pt x="373849" y="291039"/>
                  </a:cubicBezTo>
                  <a:cubicBezTo>
                    <a:pt x="356857" y="229745"/>
                    <a:pt x="379311" y="195760"/>
                    <a:pt x="432715" y="156921"/>
                  </a:cubicBezTo>
                  <a:cubicBezTo>
                    <a:pt x="497043" y="110192"/>
                    <a:pt x="561372" y="125970"/>
                    <a:pt x="631768" y="136287"/>
                  </a:cubicBezTo>
                  <a:cubicBezTo>
                    <a:pt x="642692" y="81062"/>
                    <a:pt x="666967" y="86524"/>
                    <a:pt x="716730" y="108978"/>
                  </a:cubicBezTo>
                  <a:cubicBezTo>
                    <a:pt x="755570" y="126577"/>
                    <a:pt x="808974" y="112619"/>
                    <a:pt x="848421" y="112619"/>
                  </a:cubicBezTo>
                  <a:cubicBezTo>
                    <a:pt x="862379" y="90165"/>
                    <a:pt x="872089" y="74993"/>
                    <a:pt x="881192" y="60429"/>
                  </a:cubicBezTo>
                  <a:cubicBezTo>
                    <a:pt x="887867" y="68925"/>
                    <a:pt x="893936" y="78028"/>
                    <a:pt x="899398" y="85310"/>
                  </a:cubicBezTo>
                  <a:cubicBezTo>
                    <a:pt x="951588" y="33726"/>
                    <a:pt x="1011669" y="3990"/>
                    <a:pt x="1088741" y="348"/>
                  </a:cubicBezTo>
                  <a:cubicBezTo>
                    <a:pt x="1200405" y="-5113"/>
                    <a:pt x="1290828" y="54967"/>
                    <a:pt x="1389748" y="86524"/>
                  </a:cubicBezTo>
                  <a:cubicBezTo>
                    <a:pt x="1420698" y="96234"/>
                    <a:pt x="1467427" y="89558"/>
                    <a:pt x="1474103" y="140535"/>
                  </a:cubicBezTo>
                  <a:cubicBezTo>
                    <a:pt x="1483813" y="138715"/>
                    <a:pt x="1495950" y="139322"/>
                    <a:pt x="1502019" y="133860"/>
                  </a:cubicBezTo>
                  <a:cubicBezTo>
                    <a:pt x="1511122" y="125364"/>
                    <a:pt x="1515370" y="112012"/>
                    <a:pt x="1532969" y="100482"/>
                  </a:cubicBezTo>
                  <a:cubicBezTo>
                    <a:pt x="1534183" y="112012"/>
                    <a:pt x="1539038" y="125364"/>
                    <a:pt x="1534790" y="133860"/>
                  </a:cubicBezTo>
                  <a:cubicBezTo>
                    <a:pt x="1519618" y="166024"/>
                    <a:pt x="1538431" y="207291"/>
                    <a:pt x="1571809" y="208505"/>
                  </a:cubicBezTo>
                  <a:cubicBezTo>
                    <a:pt x="1579091" y="208505"/>
                    <a:pt x="1593049" y="199402"/>
                    <a:pt x="1593049" y="194547"/>
                  </a:cubicBezTo>
                  <a:cubicBezTo>
                    <a:pt x="1593656" y="181802"/>
                    <a:pt x="1587587" y="168451"/>
                    <a:pt x="1583339" y="150245"/>
                  </a:cubicBezTo>
                  <a:cubicBezTo>
                    <a:pt x="1588801" y="145390"/>
                    <a:pt x="1597904" y="137501"/>
                    <a:pt x="1607614" y="128398"/>
                  </a:cubicBezTo>
                  <a:cubicBezTo>
                    <a:pt x="1593049" y="123543"/>
                    <a:pt x="1580912" y="119295"/>
                    <a:pt x="1568774" y="115047"/>
                  </a:cubicBezTo>
                  <a:cubicBezTo>
                    <a:pt x="1568774" y="110192"/>
                    <a:pt x="1568774" y="105944"/>
                    <a:pt x="1568774" y="101089"/>
                  </a:cubicBezTo>
                  <a:cubicBezTo>
                    <a:pt x="1691362" y="84703"/>
                    <a:pt x="1813949" y="68318"/>
                    <a:pt x="1936537" y="51932"/>
                  </a:cubicBezTo>
                  <a:cubicBezTo>
                    <a:pt x="1937751" y="56180"/>
                    <a:pt x="1938964" y="61035"/>
                    <a:pt x="1940178" y="65283"/>
                  </a:cubicBezTo>
                  <a:cubicBezTo>
                    <a:pt x="1918331" y="78635"/>
                    <a:pt x="1896484" y="91379"/>
                    <a:pt x="1874636" y="104730"/>
                  </a:cubicBezTo>
                  <a:cubicBezTo>
                    <a:pt x="1875243" y="110799"/>
                    <a:pt x="1875850" y="116260"/>
                    <a:pt x="1876457" y="122329"/>
                  </a:cubicBezTo>
                  <a:cubicBezTo>
                    <a:pt x="1900125" y="122329"/>
                    <a:pt x="1923793" y="122329"/>
                    <a:pt x="1947461" y="122329"/>
                  </a:cubicBezTo>
                  <a:cubicBezTo>
                    <a:pt x="1957777" y="122329"/>
                    <a:pt x="1968701" y="125364"/>
                    <a:pt x="1979018" y="122936"/>
                  </a:cubicBezTo>
                  <a:cubicBezTo>
                    <a:pt x="1991762" y="120509"/>
                    <a:pt x="2003899" y="114440"/>
                    <a:pt x="2015430" y="108978"/>
                  </a:cubicBezTo>
                  <a:cubicBezTo>
                    <a:pt x="2024533" y="104730"/>
                    <a:pt x="2033029" y="98661"/>
                    <a:pt x="2042132" y="95020"/>
                  </a:cubicBezTo>
                  <a:cubicBezTo>
                    <a:pt x="2060338" y="88345"/>
                    <a:pt x="2079151" y="81669"/>
                    <a:pt x="2097964" y="78028"/>
                  </a:cubicBezTo>
                  <a:cubicBezTo>
                    <a:pt x="2113136" y="74993"/>
                    <a:pt x="2128915" y="73173"/>
                    <a:pt x="2143479" y="76207"/>
                  </a:cubicBezTo>
                  <a:cubicBezTo>
                    <a:pt x="2159865" y="79241"/>
                    <a:pt x="2175037" y="88345"/>
                    <a:pt x="2199311" y="86524"/>
                  </a:cubicBezTo>
                  <a:cubicBezTo>
                    <a:pt x="2184746" y="82883"/>
                    <a:pt x="2170789" y="79241"/>
                    <a:pt x="2156224" y="75600"/>
                  </a:cubicBezTo>
                  <a:cubicBezTo>
                    <a:pt x="2160472" y="67711"/>
                    <a:pt x="2164720" y="60429"/>
                    <a:pt x="2168968" y="52539"/>
                  </a:cubicBezTo>
                  <a:cubicBezTo>
                    <a:pt x="2213269" y="52539"/>
                    <a:pt x="2258178" y="52539"/>
                    <a:pt x="2302479" y="52539"/>
                  </a:cubicBezTo>
                  <a:cubicBezTo>
                    <a:pt x="2303086" y="56180"/>
                    <a:pt x="2303086" y="59822"/>
                    <a:pt x="2303693" y="63463"/>
                  </a:cubicBezTo>
                  <a:cubicBezTo>
                    <a:pt x="2276384" y="65890"/>
                    <a:pt x="2248468" y="68925"/>
                    <a:pt x="2221159" y="71352"/>
                  </a:cubicBezTo>
                  <a:cubicBezTo>
                    <a:pt x="2221766" y="75600"/>
                    <a:pt x="2222979" y="80455"/>
                    <a:pt x="2223586" y="84703"/>
                  </a:cubicBezTo>
                  <a:cubicBezTo>
                    <a:pt x="2295804" y="102909"/>
                    <a:pt x="2353456" y="51932"/>
                    <a:pt x="2417177" y="27051"/>
                  </a:cubicBezTo>
                  <a:cubicBezTo>
                    <a:pt x="2420819" y="31906"/>
                    <a:pt x="2425067" y="37368"/>
                    <a:pt x="2428708" y="42222"/>
                  </a:cubicBezTo>
                  <a:cubicBezTo>
                    <a:pt x="2401399" y="69532"/>
                    <a:pt x="2378945" y="104730"/>
                    <a:pt x="2346781" y="121115"/>
                  </a:cubicBezTo>
                  <a:cubicBezTo>
                    <a:pt x="2300052" y="144783"/>
                    <a:pt x="2245433" y="151459"/>
                    <a:pt x="2196884" y="172092"/>
                  </a:cubicBezTo>
                  <a:cubicBezTo>
                    <a:pt x="2168361" y="184230"/>
                    <a:pt x="2147121" y="214573"/>
                    <a:pt x="2118598" y="227318"/>
                  </a:cubicBezTo>
                  <a:cubicBezTo>
                    <a:pt x="2079758" y="244310"/>
                    <a:pt x="2063979" y="272226"/>
                    <a:pt x="2055483" y="309852"/>
                  </a:cubicBezTo>
                  <a:cubicBezTo>
                    <a:pt x="2046987" y="349298"/>
                    <a:pt x="2069441" y="360829"/>
                    <a:pt x="2099178" y="352333"/>
                  </a:cubicBezTo>
                  <a:cubicBezTo>
                    <a:pt x="2150762" y="338375"/>
                    <a:pt x="2199311" y="335947"/>
                    <a:pt x="2248468" y="359008"/>
                  </a:cubicBezTo>
                  <a:cubicBezTo>
                    <a:pt x="2258785" y="363863"/>
                    <a:pt x="2280632" y="366291"/>
                    <a:pt x="2284880" y="360829"/>
                  </a:cubicBezTo>
                  <a:cubicBezTo>
                    <a:pt x="2312796" y="323203"/>
                    <a:pt x="2338284" y="346871"/>
                    <a:pt x="2368628" y="356581"/>
                  </a:cubicBezTo>
                  <a:cubicBezTo>
                    <a:pt x="2419605" y="372966"/>
                    <a:pt x="2473009" y="385710"/>
                    <a:pt x="2521559" y="343836"/>
                  </a:cubicBezTo>
                  <a:cubicBezTo>
                    <a:pt x="2530662" y="335947"/>
                    <a:pt x="2545834" y="334126"/>
                    <a:pt x="2559792" y="328665"/>
                  </a:cubicBezTo>
                  <a:cubicBezTo>
                    <a:pt x="2563433" y="352333"/>
                    <a:pt x="2566467" y="374180"/>
                    <a:pt x="2570108" y="397241"/>
                  </a:cubicBezTo>
                  <a:cubicBezTo>
                    <a:pt x="2541586" y="402703"/>
                    <a:pt x="2514276" y="407558"/>
                    <a:pt x="2485147" y="412413"/>
                  </a:cubicBezTo>
                  <a:cubicBezTo>
                    <a:pt x="2492429" y="434260"/>
                    <a:pt x="2499105" y="454287"/>
                    <a:pt x="2509421" y="484023"/>
                  </a:cubicBezTo>
                  <a:cubicBezTo>
                    <a:pt x="2469368" y="471886"/>
                    <a:pt x="2436597" y="462176"/>
                    <a:pt x="2400792" y="451859"/>
                  </a:cubicBezTo>
                  <a:cubicBezTo>
                    <a:pt x="2407468" y="435474"/>
                    <a:pt x="2411715" y="424550"/>
                    <a:pt x="2418998" y="407558"/>
                  </a:cubicBezTo>
                  <a:cubicBezTo>
                    <a:pt x="2389868" y="420302"/>
                    <a:pt x="2368021" y="436687"/>
                    <a:pt x="2346781" y="436080"/>
                  </a:cubicBezTo>
                  <a:cubicBezTo>
                    <a:pt x="2325540" y="436080"/>
                    <a:pt x="2304907" y="418481"/>
                    <a:pt x="2277598" y="417268"/>
                  </a:cubicBezTo>
                  <a:cubicBezTo>
                    <a:pt x="2284273" y="429405"/>
                    <a:pt x="2290949" y="441542"/>
                    <a:pt x="2300052" y="456714"/>
                  </a:cubicBezTo>
                  <a:cubicBezTo>
                    <a:pt x="2253323" y="468851"/>
                    <a:pt x="2225407" y="498588"/>
                    <a:pt x="2235723" y="547744"/>
                  </a:cubicBezTo>
                  <a:cubicBezTo>
                    <a:pt x="2239365" y="564130"/>
                    <a:pt x="2256964" y="581729"/>
                    <a:pt x="2272136" y="590225"/>
                  </a:cubicBezTo>
                  <a:cubicBezTo>
                    <a:pt x="2287307" y="598721"/>
                    <a:pt x="2308548" y="596294"/>
                    <a:pt x="2336464" y="599935"/>
                  </a:cubicBezTo>
                  <a:cubicBezTo>
                    <a:pt x="2380158" y="656981"/>
                    <a:pt x="2449341" y="627851"/>
                    <a:pt x="2529448" y="627244"/>
                  </a:cubicBezTo>
                  <a:cubicBezTo>
                    <a:pt x="2504567" y="608431"/>
                    <a:pt x="2486360" y="601149"/>
                    <a:pt x="2478471" y="587191"/>
                  </a:cubicBezTo>
                  <a:cubicBezTo>
                    <a:pt x="2468761" y="572019"/>
                    <a:pt x="2468154" y="551992"/>
                    <a:pt x="2463299" y="533786"/>
                  </a:cubicBezTo>
                  <a:cubicBezTo>
                    <a:pt x="2479685" y="531359"/>
                    <a:pt x="2497284" y="523470"/>
                    <a:pt x="2511242" y="527718"/>
                  </a:cubicBezTo>
                  <a:cubicBezTo>
                    <a:pt x="2567681" y="544103"/>
                    <a:pt x="2613196" y="576267"/>
                    <a:pt x="2653856" y="620569"/>
                  </a:cubicBezTo>
                  <a:cubicBezTo>
                    <a:pt x="2676310" y="644843"/>
                    <a:pt x="2720612" y="649698"/>
                    <a:pt x="2756417" y="659408"/>
                  </a:cubicBezTo>
                  <a:cubicBezTo>
                    <a:pt x="2782513" y="666691"/>
                    <a:pt x="2815283" y="659408"/>
                    <a:pt x="2837131" y="672153"/>
                  </a:cubicBezTo>
                  <a:cubicBezTo>
                    <a:pt x="2863226" y="686717"/>
                    <a:pt x="2880825" y="686717"/>
                    <a:pt x="2895390" y="664263"/>
                  </a:cubicBezTo>
                  <a:cubicBezTo>
                    <a:pt x="2897211" y="661229"/>
                    <a:pt x="2869902" y="639989"/>
                    <a:pt x="2856551" y="627851"/>
                  </a:cubicBezTo>
                  <a:cubicBezTo>
                    <a:pt x="2854123" y="625424"/>
                    <a:pt x="2851089" y="624210"/>
                    <a:pt x="2846234" y="619962"/>
                  </a:cubicBezTo>
                  <a:cubicBezTo>
                    <a:pt x="2846234" y="615714"/>
                    <a:pt x="2845627" y="609645"/>
                    <a:pt x="2846234" y="603576"/>
                  </a:cubicBezTo>
                  <a:cubicBezTo>
                    <a:pt x="2853516" y="542283"/>
                    <a:pt x="2852909" y="543496"/>
                    <a:pt x="2911776" y="572019"/>
                  </a:cubicBezTo>
                  <a:cubicBezTo>
                    <a:pt x="2926341" y="579302"/>
                    <a:pt x="2946974" y="581122"/>
                    <a:pt x="2963360" y="578088"/>
                  </a:cubicBezTo>
                  <a:cubicBezTo>
                    <a:pt x="3015550" y="569592"/>
                    <a:pt x="3039825" y="598115"/>
                    <a:pt x="3054390" y="641202"/>
                  </a:cubicBezTo>
                  <a:cubicBezTo>
                    <a:pt x="3000378" y="638168"/>
                    <a:pt x="2988848" y="650305"/>
                    <a:pt x="3001592" y="697034"/>
                  </a:cubicBezTo>
                  <a:cubicBezTo>
                    <a:pt x="3025867" y="691572"/>
                    <a:pt x="3049535" y="685504"/>
                    <a:pt x="3073810" y="680042"/>
                  </a:cubicBezTo>
                  <a:cubicBezTo>
                    <a:pt x="3068348" y="668511"/>
                    <a:pt x="3061672" y="655767"/>
                    <a:pt x="3054997" y="643023"/>
                  </a:cubicBezTo>
                  <a:close/>
                  <a:moveTo>
                    <a:pt x="5208168" y="1260209"/>
                  </a:moveTo>
                  <a:cubicBezTo>
                    <a:pt x="5234264" y="1262636"/>
                    <a:pt x="5253077" y="1264457"/>
                    <a:pt x="5277352" y="1266884"/>
                  </a:cubicBezTo>
                  <a:cubicBezTo>
                    <a:pt x="5305267" y="1217728"/>
                    <a:pt x="5336218" y="1245644"/>
                    <a:pt x="5369596" y="1282056"/>
                  </a:cubicBezTo>
                  <a:cubicBezTo>
                    <a:pt x="5331970" y="1200129"/>
                    <a:pt x="5423607" y="1245037"/>
                    <a:pt x="5435744" y="1198308"/>
                  </a:cubicBezTo>
                  <a:cubicBezTo>
                    <a:pt x="5407222" y="1182530"/>
                    <a:pt x="5376271" y="1166751"/>
                    <a:pt x="5347141" y="1147331"/>
                  </a:cubicBezTo>
                  <a:cubicBezTo>
                    <a:pt x="5336825" y="1140049"/>
                    <a:pt x="5331363" y="1124877"/>
                    <a:pt x="5324081" y="1113346"/>
                  </a:cubicBezTo>
                  <a:cubicBezTo>
                    <a:pt x="5336218" y="1110312"/>
                    <a:pt x="5348355" y="1107278"/>
                    <a:pt x="5360493" y="1104850"/>
                  </a:cubicBezTo>
                  <a:cubicBezTo>
                    <a:pt x="5365348" y="1104243"/>
                    <a:pt x="5371416" y="1106064"/>
                    <a:pt x="5377485" y="1106671"/>
                  </a:cubicBezTo>
                  <a:cubicBezTo>
                    <a:pt x="5378699" y="1047804"/>
                    <a:pt x="5374451" y="991366"/>
                    <a:pt x="5429676" y="959202"/>
                  </a:cubicBezTo>
                  <a:cubicBezTo>
                    <a:pt x="5515244" y="1012606"/>
                    <a:pt x="5578966" y="924610"/>
                    <a:pt x="5657251" y="927644"/>
                  </a:cubicBezTo>
                  <a:cubicBezTo>
                    <a:pt x="5642687" y="913686"/>
                    <a:pt x="5627515" y="909438"/>
                    <a:pt x="5611736" y="905797"/>
                  </a:cubicBezTo>
                  <a:cubicBezTo>
                    <a:pt x="5598385" y="902763"/>
                    <a:pt x="5583820" y="902763"/>
                    <a:pt x="5570469" y="898515"/>
                  </a:cubicBezTo>
                  <a:cubicBezTo>
                    <a:pt x="5540126" y="888198"/>
                    <a:pt x="5509782" y="876667"/>
                    <a:pt x="5480046" y="863316"/>
                  </a:cubicBezTo>
                  <a:cubicBezTo>
                    <a:pt x="5436351" y="842683"/>
                    <a:pt x="5426034" y="882129"/>
                    <a:pt x="5404794" y="902763"/>
                  </a:cubicBezTo>
                  <a:cubicBezTo>
                    <a:pt x="5401760" y="905797"/>
                    <a:pt x="5396298" y="907618"/>
                    <a:pt x="5391443" y="908225"/>
                  </a:cubicBezTo>
                  <a:cubicBezTo>
                    <a:pt x="5331970" y="920362"/>
                    <a:pt x="5273710" y="947671"/>
                    <a:pt x="5213630" y="902156"/>
                  </a:cubicBezTo>
                  <a:cubicBezTo>
                    <a:pt x="5196638" y="889412"/>
                    <a:pt x="5166295" y="893053"/>
                    <a:pt x="5142020" y="893053"/>
                  </a:cubicBezTo>
                  <a:cubicBezTo>
                    <a:pt x="5121386" y="892446"/>
                    <a:pt x="5100146" y="896694"/>
                    <a:pt x="5083760" y="898515"/>
                  </a:cubicBezTo>
                  <a:cubicBezTo>
                    <a:pt x="5088008" y="927644"/>
                    <a:pt x="5092863" y="959202"/>
                    <a:pt x="5097111" y="985904"/>
                  </a:cubicBezTo>
                  <a:cubicBezTo>
                    <a:pt x="5111676" y="987118"/>
                    <a:pt x="5137165" y="988938"/>
                    <a:pt x="5173577" y="991973"/>
                  </a:cubicBezTo>
                  <a:cubicBezTo>
                    <a:pt x="5185714" y="981049"/>
                    <a:pt x="5208168" y="961022"/>
                    <a:pt x="5231836" y="939175"/>
                  </a:cubicBezTo>
                  <a:cubicBezTo>
                    <a:pt x="5234264" y="950099"/>
                    <a:pt x="5237298" y="965877"/>
                    <a:pt x="5240333" y="978015"/>
                  </a:cubicBezTo>
                  <a:cubicBezTo>
                    <a:pt x="5255504" y="982263"/>
                    <a:pt x="5273103" y="986511"/>
                    <a:pt x="5290096" y="991366"/>
                  </a:cubicBezTo>
                  <a:cubicBezTo>
                    <a:pt x="5289489" y="995007"/>
                    <a:pt x="5288882" y="998041"/>
                    <a:pt x="5288275" y="1001683"/>
                  </a:cubicBezTo>
                  <a:cubicBezTo>
                    <a:pt x="5259145" y="1010179"/>
                    <a:pt x="5230016" y="1019282"/>
                    <a:pt x="5197852" y="1028992"/>
                  </a:cubicBezTo>
                  <a:cubicBezTo>
                    <a:pt x="5206348" y="1034453"/>
                    <a:pt x="5212416" y="1039915"/>
                    <a:pt x="5219092" y="1042950"/>
                  </a:cubicBezTo>
                  <a:cubicBezTo>
                    <a:pt x="5267035" y="1062369"/>
                    <a:pt x="5288275" y="1095140"/>
                    <a:pt x="5276138" y="1142476"/>
                  </a:cubicBezTo>
                  <a:cubicBezTo>
                    <a:pt x="5265214" y="1184957"/>
                    <a:pt x="5230623" y="1180102"/>
                    <a:pt x="5195424" y="1177068"/>
                  </a:cubicBezTo>
                  <a:cubicBezTo>
                    <a:pt x="5183287" y="1175854"/>
                    <a:pt x="5166901" y="1191633"/>
                    <a:pt x="5157192" y="1203770"/>
                  </a:cubicBezTo>
                  <a:cubicBezTo>
                    <a:pt x="5149909" y="1212873"/>
                    <a:pt x="5149909" y="1227438"/>
                    <a:pt x="5146268" y="1240789"/>
                  </a:cubicBezTo>
                  <a:cubicBezTo>
                    <a:pt x="5125634" y="1229865"/>
                    <a:pt x="5109856" y="1220762"/>
                    <a:pt x="5093470" y="1212266"/>
                  </a:cubicBezTo>
                  <a:cubicBezTo>
                    <a:pt x="5114104" y="1244430"/>
                    <a:pt x="5074657" y="1329392"/>
                    <a:pt x="5161440" y="1295407"/>
                  </a:cubicBezTo>
                  <a:cubicBezTo>
                    <a:pt x="5151730" y="1243216"/>
                    <a:pt x="5159619" y="1230472"/>
                    <a:pt x="5210596" y="1212266"/>
                  </a:cubicBezTo>
                  <a:cubicBezTo>
                    <a:pt x="5209989" y="1229865"/>
                    <a:pt x="5208775" y="1248071"/>
                    <a:pt x="5208168" y="1260209"/>
                  </a:cubicBezTo>
                  <a:close/>
                  <a:moveTo>
                    <a:pt x="10013358" y="1062369"/>
                  </a:moveTo>
                  <a:cubicBezTo>
                    <a:pt x="10044308" y="1066618"/>
                    <a:pt x="10068583" y="1072079"/>
                    <a:pt x="10093464" y="1072686"/>
                  </a:cubicBezTo>
                  <a:cubicBezTo>
                    <a:pt x="10106816" y="1072686"/>
                    <a:pt x="10119560" y="1063583"/>
                    <a:pt x="10132911" y="1058728"/>
                  </a:cubicBezTo>
                  <a:cubicBezTo>
                    <a:pt x="10121987" y="1050232"/>
                    <a:pt x="10111670" y="1039308"/>
                    <a:pt x="10098926" y="1034453"/>
                  </a:cubicBezTo>
                  <a:cubicBezTo>
                    <a:pt x="10087396" y="1030205"/>
                    <a:pt x="10068583" y="1027778"/>
                    <a:pt x="10060693" y="1033847"/>
                  </a:cubicBezTo>
                  <a:cubicBezTo>
                    <a:pt x="10028530" y="1058728"/>
                    <a:pt x="9998186" y="1043556"/>
                    <a:pt x="9966022" y="1036881"/>
                  </a:cubicBezTo>
                  <a:cubicBezTo>
                    <a:pt x="9905942" y="1024744"/>
                    <a:pt x="9845862" y="1011392"/>
                    <a:pt x="9785175" y="1001683"/>
                  </a:cubicBezTo>
                  <a:cubicBezTo>
                    <a:pt x="9756045" y="997434"/>
                    <a:pt x="9725095" y="1001076"/>
                    <a:pt x="9695358" y="1000469"/>
                  </a:cubicBezTo>
                  <a:cubicBezTo>
                    <a:pt x="9675939" y="999862"/>
                    <a:pt x="9655912" y="1000469"/>
                    <a:pt x="9636492" y="997434"/>
                  </a:cubicBezTo>
                  <a:cubicBezTo>
                    <a:pt x="9583694" y="987724"/>
                    <a:pt x="9531504" y="975587"/>
                    <a:pt x="9478706" y="964663"/>
                  </a:cubicBezTo>
                  <a:cubicBezTo>
                    <a:pt x="9501767" y="1044163"/>
                    <a:pt x="9501767" y="1046591"/>
                    <a:pt x="9586729" y="1050232"/>
                  </a:cubicBezTo>
                  <a:cubicBezTo>
                    <a:pt x="9623141" y="1051446"/>
                    <a:pt x="9643168" y="1062976"/>
                    <a:pt x="9657125" y="1095747"/>
                  </a:cubicBezTo>
                  <a:cubicBezTo>
                    <a:pt x="9672297" y="1132159"/>
                    <a:pt x="9693537" y="1126091"/>
                    <a:pt x="9717205" y="1100602"/>
                  </a:cubicBezTo>
                  <a:cubicBezTo>
                    <a:pt x="9729343" y="1087251"/>
                    <a:pt x="9745729" y="1078148"/>
                    <a:pt x="9760293" y="1067224"/>
                  </a:cubicBezTo>
                  <a:cubicBezTo>
                    <a:pt x="9764541" y="1072079"/>
                    <a:pt x="9768183" y="1076934"/>
                    <a:pt x="9772430" y="1081789"/>
                  </a:cubicBezTo>
                  <a:cubicBezTo>
                    <a:pt x="9753618" y="1102423"/>
                    <a:pt x="9735411" y="1123663"/>
                    <a:pt x="9716599" y="1144297"/>
                  </a:cubicBezTo>
                  <a:cubicBezTo>
                    <a:pt x="9717205" y="1149759"/>
                    <a:pt x="9717812" y="1155220"/>
                    <a:pt x="9718420" y="1160682"/>
                  </a:cubicBezTo>
                  <a:cubicBezTo>
                    <a:pt x="9740873" y="1160682"/>
                    <a:pt x="9763327" y="1161289"/>
                    <a:pt x="9785175" y="1160682"/>
                  </a:cubicBezTo>
                  <a:cubicBezTo>
                    <a:pt x="9806416" y="1160075"/>
                    <a:pt x="9827656" y="1160682"/>
                    <a:pt x="9848289" y="1156434"/>
                  </a:cubicBezTo>
                  <a:cubicBezTo>
                    <a:pt x="9864068" y="1153400"/>
                    <a:pt x="9879847" y="1144904"/>
                    <a:pt x="9893804" y="1136407"/>
                  </a:cubicBezTo>
                  <a:cubicBezTo>
                    <a:pt x="9912618" y="1125484"/>
                    <a:pt x="9933251" y="1099995"/>
                    <a:pt x="9947209" y="1103637"/>
                  </a:cubicBezTo>
                  <a:cubicBezTo>
                    <a:pt x="9987262" y="1112740"/>
                    <a:pt x="10002434" y="1093927"/>
                    <a:pt x="10013358" y="1062369"/>
                  </a:cubicBezTo>
                  <a:close/>
                  <a:moveTo>
                    <a:pt x="9836152" y="1922910"/>
                  </a:moveTo>
                  <a:cubicBezTo>
                    <a:pt x="9921721" y="1939902"/>
                    <a:pt x="9853144" y="1851299"/>
                    <a:pt x="9903515" y="1843410"/>
                  </a:cubicBezTo>
                  <a:cubicBezTo>
                    <a:pt x="9811877" y="1820349"/>
                    <a:pt x="9725702" y="1795467"/>
                    <a:pt x="9638919" y="1777261"/>
                  </a:cubicBezTo>
                  <a:cubicBezTo>
                    <a:pt x="9562454" y="1761483"/>
                    <a:pt x="9561240" y="1765124"/>
                    <a:pt x="9581267" y="1844624"/>
                  </a:cubicBezTo>
                  <a:cubicBezTo>
                    <a:pt x="9583087" y="1852513"/>
                    <a:pt x="9584301" y="1859795"/>
                    <a:pt x="9584301" y="1861009"/>
                  </a:cubicBezTo>
                  <a:cubicBezTo>
                    <a:pt x="9551531" y="1884070"/>
                    <a:pt x="9522401" y="1904097"/>
                    <a:pt x="9493878" y="1924123"/>
                  </a:cubicBezTo>
                  <a:cubicBezTo>
                    <a:pt x="9493878" y="1930192"/>
                    <a:pt x="9494485" y="1936868"/>
                    <a:pt x="9494485" y="1942936"/>
                  </a:cubicBezTo>
                  <a:cubicBezTo>
                    <a:pt x="9510870" y="1946578"/>
                    <a:pt x="9526648" y="1951433"/>
                    <a:pt x="9543034" y="1953253"/>
                  </a:cubicBezTo>
                  <a:cubicBezTo>
                    <a:pt x="9565488" y="1955681"/>
                    <a:pt x="9590977" y="1949612"/>
                    <a:pt x="9610397" y="1958715"/>
                  </a:cubicBezTo>
                  <a:cubicBezTo>
                    <a:pt x="9671083" y="1987238"/>
                    <a:pt x="9686255" y="1984204"/>
                    <a:pt x="9717205" y="1926551"/>
                  </a:cubicBezTo>
                  <a:cubicBezTo>
                    <a:pt x="9722667" y="1915627"/>
                    <a:pt x="9726308" y="1903490"/>
                    <a:pt x="9731770" y="1888925"/>
                  </a:cubicBezTo>
                  <a:cubicBezTo>
                    <a:pt x="9749976" y="1893173"/>
                    <a:pt x="9765148" y="1896814"/>
                    <a:pt x="9780927" y="1900456"/>
                  </a:cubicBezTo>
                  <a:cubicBezTo>
                    <a:pt x="9776072" y="1930192"/>
                    <a:pt x="9771824" y="1955074"/>
                    <a:pt x="9765755" y="1989058"/>
                  </a:cubicBezTo>
                  <a:cubicBezTo>
                    <a:pt x="9800954" y="1981169"/>
                    <a:pt x="9827049" y="1975101"/>
                    <a:pt x="9857392" y="1968425"/>
                  </a:cubicBezTo>
                  <a:cubicBezTo>
                    <a:pt x="9848896" y="1950219"/>
                    <a:pt x="9843434" y="1938688"/>
                    <a:pt x="9836152" y="1922910"/>
                  </a:cubicBezTo>
                  <a:close/>
                  <a:moveTo>
                    <a:pt x="10537085" y="1820349"/>
                  </a:moveTo>
                  <a:cubicBezTo>
                    <a:pt x="10558326" y="1823383"/>
                    <a:pt x="10578959" y="1823383"/>
                    <a:pt x="10597166" y="1830059"/>
                  </a:cubicBezTo>
                  <a:cubicBezTo>
                    <a:pt x="10614158" y="1836127"/>
                    <a:pt x="10628723" y="1849479"/>
                    <a:pt x="10643895" y="1860402"/>
                  </a:cubicBezTo>
                  <a:cubicBezTo>
                    <a:pt x="10660887" y="1872540"/>
                    <a:pt x="10676059" y="1888925"/>
                    <a:pt x="10694871" y="1897421"/>
                  </a:cubicBezTo>
                  <a:cubicBezTo>
                    <a:pt x="10710651" y="1905311"/>
                    <a:pt x="10730070" y="1905311"/>
                    <a:pt x="10748276" y="1908345"/>
                  </a:cubicBezTo>
                  <a:cubicBezTo>
                    <a:pt x="10749490" y="1891959"/>
                    <a:pt x="10757986" y="1869505"/>
                    <a:pt x="10750097" y="1859795"/>
                  </a:cubicBezTo>
                  <a:cubicBezTo>
                    <a:pt x="10730070" y="1833700"/>
                    <a:pt x="10704582" y="1810639"/>
                    <a:pt x="10665742" y="1835521"/>
                  </a:cubicBezTo>
                  <a:cubicBezTo>
                    <a:pt x="10653605" y="1842803"/>
                    <a:pt x="10636005" y="1840982"/>
                    <a:pt x="10620227" y="1843410"/>
                  </a:cubicBezTo>
                  <a:cubicBezTo>
                    <a:pt x="10616586" y="1805784"/>
                    <a:pt x="10613551" y="1774834"/>
                    <a:pt x="10610517" y="1739028"/>
                  </a:cubicBezTo>
                  <a:cubicBezTo>
                    <a:pt x="10585635" y="1749345"/>
                    <a:pt x="10571071" y="1755414"/>
                    <a:pt x="10554078" y="1762089"/>
                  </a:cubicBezTo>
                  <a:cubicBezTo>
                    <a:pt x="10538906" y="1705044"/>
                    <a:pt x="10603841" y="1738422"/>
                    <a:pt x="10609910" y="1708078"/>
                  </a:cubicBezTo>
                  <a:cubicBezTo>
                    <a:pt x="10565609" y="1647391"/>
                    <a:pt x="10524948" y="1637681"/>
                    <a:pt x="10391437" y="1656494"/>
                  </a:cubicBezTo>
                  <a:cubicBezTo>
                    <a:pt x="10378693" y="1692906"/>
                    <a:pt x="10403574" y="1729925"/>
                    <a:pt x="10427242" y="1728105"/>
                  </a:cubicBezTo>
                  <a:cubicBezTo>
                    <a:pt x="10501281" y="1723857"/>
                    <a:pt x="10509776" y="1783330"/>
                    <a:pt x="10537085" y="1820349"/>
                  </a:cubicBezTo>
                  <a:close/>
                  <a:moveTo>
                    <a:pt x="574116" y="1041129"/>
                  </a:moveTo>
                  <a:cubicBezTo>
                    <a:pt x="557124" y="1042343"/>
                    <a:pt x="529208" y="1048411"/>
                    <a:pt x="502505" y="1045377"/>
                  </a:cubicBezTo>
                  <a:cubicBezTo>
                    <a:pt x="458811" y="1040522"/>
                    <a:pt x="444853" y="1057514"/>
                    <a:pt x="452135" y="1098175"/>
                  </a:cubicBezTo>
                  <a:cubicBezTo>
                    <a:pt x="452742" y="1103030"/>
                    <a:pt x="450315" y="1111526"/>
                    <a:pt x="447280" y="1112740"/>
                  </a:cubicBezTo>
                  <a:cubicBezTo>
                    <a:pt x="401158" y="1129125"/>
                    <a:pt x="421792" y="1168572"/>
                    <a:pt x="435750" y="1181923"/>
                  </a:cubicBezTo>
                  <a:cubicBezTo>
                    <a:pt x="459418" y="1204984"/>
                    <a:pt x="477017" y="1254747"/>
                    <a:pt x="527387" y="1229258"/>
                  </a:cubicBezTo>
                  <a:cubicBezTo>
                    <a:pt x="568047" y="1208625"/>
                    <a:pt x="614776" y="1228652"/>
                    <a:pt x="621452" y="1272346"/>
                  </a:cubicBezTo>
                  <a:cubicBezTo>
                    <a:pt x="626913" y="1308151"/>
                    <a:pt x="649974" y="1311793"/>
                    <a:pt x="668181" y="1292373"/>
                  </a:cubicBezTo>
                  <a:cubicBezTo>
                    <a:pt x="683959" y="1276594"/>
                    <a:pt x="690635" y="1248071"/>
                    <a:pt x="692455" y="1224403"/>
                  </a:cubicBezTo>
                  <a:cubicBezTo>
                    <a:pt x="693062" y="1214087"/>
                    <a:pt x="673642" y="1198308"/>
                    <a:pt x="660291" y="1192239"/>
                  </a:cubicBezTo>
                  <a:cubicBezTo>
                    <a:pt x="640265" y="1183136"/>
                    <a:pt x="612955" y="1185564"/>
                    <a:pt x="595963" y="1172820"/>
                  </a:cubicBezTo>
                  <a:cubicBezTo>
                    <a:pt x="569868" y="1154007"/>
                    <a:pt x="541345" y="1129732"/>
                    <a:pt x="531028" y="1101209"/>
                  </a:cubicBezTo>
                  <a:cubicBezTo>
                    <a:pt x="524959" y="1087251"/>
                    <a:pt x="560158" y="1059335"/>
                    <a:pt x="574116" y="1041129"/>
                  </a:cubicBezTo>
                  <a:close/>
                  <a:moveTo>
                    <a:pt x="4951463" y="958595"/>
                  </a:moveTo>
                  <a:cubicBezTo>
                    <a:pt x="4955104" y="924610"/>
                    <a:pt x="4947215" y="916114"/>
                    <a:pt x="4913230" y="904583"/>
                  </a:cubicBezTo>
                  <a:cubicBezTo>
                    <a:pt x="4878638" y="893053"/>
                    <a:pt x="4857398" y="874240"/>
                    <a:pt x="4821593" y="902156"/>
                  </a:cubicBezTo>
                  <a:cubicBezTo>
                    <a:pt x="4813097" y="908832"/>
                    <a:pt x="4780326" y="884557"/>
                    <a:pt x="4757872" y="876061"/>
                  </a:cubicBezTo>
                  <a:cubicBezTo>
                    <a:pt x="4754837" y="874847"/>
                    <a:pt x="4749982" y="879095"/>
                    <a:pt x="4745127" y="881522"/>
                  </a:cubicBezTo>
                  <a:cubicBezTo>
                    <a:pt x="4753016" y="888805"/>
                    <a:pt x="4759692" y="894874"/>
                    <a:pt x="4762727" y="897301"/>
                  </a:cubicBezTo>
                  <a:cubicBezTo>
                    <a:pt x="4725101" y="941602"/>
                    <a:pt x="4651063" y="887591"/>
                    <a:pt x="4624361" y="958595"/>
                  </a:cubicBezTo>
                  <a:cubicBezTo>
                    <a:pt x="4682013" y="965877"/>
                    <a:pt x="4744521" y="1038095"/>
                    <a:pt x="4796711" y="944637"/>
                  </a:cubicBezTo>
                  <a:cubicBezTo>
                    <a:pt x="4794284" y="968305"/>
                    <a:pt x="4791856" y="991973"/>
                    <a:pt x="4788822" y="1021709"/>
                  </a:cubicBezTo>
                  <a:cubicBezTo>
                    <a:pt x="4826448" y="1025957"/>
                    <a:pt x="4876211" y="1032026"/>
                    <a:pt x="4938719" y="1039308"/>
                  </a:cubicBezTo>
                  <a:cubicBezTo>
                    <a:pt x="4899879" y="1000469"/>
                    <a:pt x="4882280" y="967091"/>
                    <a:pt x="4922940" y="928251"/>
                  </a:cubicBezTo>
                  <a:cubicBezTo>
                    <a:pt x="4932043" y="937961"/>
                    <a:pt x="4940539" y="947064"/>
                    <a:pt x="4951463" y="958595"/>
                  </a:cubicBezTo>
                  <a:close/>
                  <a:moveTo>
                    <a:pt x="10050377" y="1939295"/>
                  </a:moveTo>
                  <a:cubicBezTo>
                    <a:pt x="10063121" y="1941723"/>
                    <a:pt x="10087396" y="1939902"/>
                    <a:pt x="10090430" y="1947185"/>
                  </a:cubicBezTo>
                  <a:cubicBezTo>
                    <a:pt x="10109850" y="1997555"/>
                    <a:pt x="10154758" y="1973887"/>
                    <a:pt x="10186922" y="1983597"/>
                  </a:cubicBezTo>
                  <a:cubicBezTo>
                    <a:pt x="10202701" y="1987845"/>
                    <a:pt x="10219693" y="1988452"/>
                    <a:pt x="10236078" y="1988452"/>
                  </a:cubicBezTo>
                  <a:cubicBezTo>
                    <a:pt x="10257319" y="1987845"/>
                    <a:pt x="10279166" y="1984810"/>
                    <a:pt x="10311937" y="1981169"/>
                  </a:cubicBezTo>
                  <a:cubicBezTo>
                    <a:pt x="10273097" y="1960536"/>
                    <a:pt x="10250643" y="1947791"/>
                    <a:pt x="10227582" y="1937475"/>
                  </a:cubicBezTo>
                  <a:cubicBezTo>
                    <a:pt x="10213625" y="1930799"/>
                    <a:pt x="10197846" y="1928372"/>
                    <a:pt x="10183888" y="1922303"/>
                  </a:cubicBezTo>
                  <a:cubicBezTo>
                    <a:pt x="10166895" y="1915020"/>
                    <a:pt x="10150510" y="1906524"/>
                    <a:pt x="10133517" y="1898635"/>
                  </a:cubicBezTo>
                  <a:cubicBezTo>
                    <a:pt x="10149297" y="1887105"/>
                    <a:pt x="10163861" y="1872540"/>
                    <a:pt x="10180854" y="1864043"/>
                  </a:cubicBezTo>
                  <a:cubicBezTo>
                    <a:pt x="10194204" y="1857368"/>
                    <a:pt x="10211197" y="1859189"/>
                    <a:pt x="10237899" y="1855547"/>
                  </a:cubicBezTo>
                  <a:cubicBezTo>
                    <a:pt x="10169930" y="1836127"/>
                    <a:pt x="10115919" y="1820956"/>
                    <a:pt x="10061907" y="1805177"/>
                  </a:cubicBezTo>
                  <a:cubicBezTo>
                    <a:pt x="10072831" y="1816101"/>
                    <a:pt x="10084361" y="1827024"/>
                    <a:pt x="10095285" y="1837948"/>
                  </a:cubicBezTo>
                  <a:cubicBezTo>
                    <a:pt x="10077079" y="1848872"/>
                    <a:pt x="10058873" y="1859795"/>
                    <a:pt x="10041274" y="1870719"/>
                  </a:cubicBezTo>
                  <a:cubicBezTo>
                    <a:pt x="10035812" y="1863437"/>
                    <a:pt x="10030350" y="1855547"/>
                    <a:pt x="10024888" y="1848265"/>
                  </a:cubicBezTo>
                  <a:cubicBezTo>
                    <a:pt x="10031564" y="1876181"/>
                    <a:pt x="10040060" y="1905311"/>
                    <a:pt x="10050377" y="1939295"/>
                  </a:cubicBezTo>
                  <a:close/>
                  <a:moveTo>
                    <a:pt x="7841373" y="1916234"/>
                  </a:moveTo>
                  <a:cubicBezTo>
                    <a:pt x="7838946" y="1900456"/>
                    <a:pt x="7831664" y="1884677"/>
                    <a:pt x="7836518" y="1878002"/>
                  </a:cubicBezTo>
                  <a:cubicBezTo>
                    <a:pt x="7864435" y="1839162"/>
                    <a:pt x="7832270" y="1828238"/>
                    <a:pt x="7807996" y="1817921"/>
                  </a:cubicBezTo>
                  <a:cubicBezTo>
                    <a:pt x="7783721" y="1807605"/>
                    <a:pt x="7755805" y="1806391"/>
                    <a:pt x="7731530" y="1797288"/>
                  </a:cubicBezTo>
                  <a:cubicBezTo>
                    <a:pt x="7664775" y="1773013"/>
                    <a:pt x="7628969" y="1776654"/>
                    <a:pt x="7563427" y="1830059"/>
                  </a:cubicBezTo>
                  <a:cubicBezTo>
                    <a:pt x="7675091" y="1798502"/>
                    <a:pt x="7738206" y="1912593"/>
                    <a:pt x="7841373" y="1916234"/>
                  </a:cubicBezTo>
                  <a:close/>
                  <a:moveTo>
                    <a:pt x="7252710" y="803236"/>
                  </a:moveTo>
                  <a:cubicBezTo>
                    <a:pt x="7258779" y="810519"/>
                    <a:pt x="7270310" y="817801"/>
                    <a:pt x="7269703" y="825084"/>
                  </a:cubicBezTo>
                  <a:cubicBezTo>
                    <a:pt x="7265455" y="905797"/>
                    <a:pt x="7338279" y="937354"/>
                    <a:pt x="7374691" y="991973"/>
                  </a:cubicBezTo>
                  <a:cubicBezTo>
                    <a:pt x="7381366" y="1001683"/>
                    <a:pt x="7398966" y="1004717"/>
                    <a:pt x="7411710" y="1008965"/>
                  </a:cubicBezTo>
                  <a:cubicBezTo>
                    <a:pt x="7413531" y="1009572"/>
                    <a:pt x="7422634" y="996221"/>
                    <a:pt x="7422027" y="995614"/>
                  </a:cubicBezTo>
                  <a:cubicBezTo>
                    <a:pt x="7412317" y="984690"/>
                    <a:pt x="7398359" y="976801"/>
                    <a:pt x="7390469" y="964663"/>
                  </a:cubicBezTo>
                  <a:cubicBezTo>
                    <a:pt x="7377725" y="945244"/>
                    <a:pt x="7357699" y="922183"/>
                    <a:pt x="7360733" y="903370"/>
                  </a:cubicBezTo>
                  <a:cubicBezTo>
                    <a:pt x="7367409" y="862709"/>
                    <a:pt x="7367409" y="836007"/>
                    <a:pt x="7301260" y="842683"/>
                  </a:cubicBezTo>
                  <a:cubicBezTo>
                    <a:pt x="7324321" y="828118"/>
                    <a:pt x="7335244" y="821442"/>
                    <a:pt x="7345562" y="814767"/>
                  </a:cubicBezTo>
                  <a:cubicBezTo>
                    <a:pt x="7316432" y="757721"/>
                    <a:pt x="7303081" y="755901"/>
                    <a:pt x="7252710" y="803236"/>
                  </a:cubicBezTo>
                  <a:close/>
                  <a:moveTo>
                    <a:pt x="7247248" y="1802143"/>
                  </a:moveTo>
                  <a:cubicBezTo>
                    <a:pt x="7330390" y="1881643"/>
                    <a:pt x="7409890" y="1826418"/>
                    <a:pt x="7486962" y="1822776"/>
                  </a:cubicBezTo>
                  <a:cubicBezTo>
                    <a:pt x="7440840" y="1810639"/>
                    <a:pt x="7437805" y="1805177"/>
                    <a:pt x="7434771" y="1751166"/>
                  </a:cubicBezTo>
                  <a:cubicBezTo>
                    <a:pt x="7434164" y="1743277"/>
                    <a:pt x="7417172" y="1728105"/>
                    <a:pt x="7411710" y="1729319"/>
                  </a:cubicBezTo>
                  <a:cubicBezTo>
                    <a:pt x="7387435" y="1735994"/>
                    <a:pt x="7364981" y="1747525"/>
                    <a:pt x="7330390" y="1762696"/>
                  </a:cubicBezTo>
                  <a:cubicBezTo>
                    <a:pt x="7346168" y="1783937"/>
                    <a:pt x="7356485" y="1797895"/>
                    <a:pt x="7364374" y="1808212"/>
                  </a:cubicBezTo>
                  <a:cubicBezTo>
                    <a:pt x="7351630" y="1805784"/>
                    <a:pt x="7327356" y="1798502"/>
                    <a:pt x="7301867" y="1796074"/>
                  </a:cubicBezTo>
                  <a:cubicBezTo>
                    <a:pt x="7286695" y="1794860"/>
                    <a:pt x="7270916" y="1799715"/>
                    <a:pt x="7247248" y="1802143"/>
                  </a:cubicBezTo>
                  <a:close/>
                  <a:moveTo>
                    <a:pt x="6708349" y="823870"/>
                  </a:moveTo>
                  <a:cubicBezTo>
                    <a:pt x="6678612" y="911259"/>
                    <a:pt x="6725948" y="947671"/>
                    <a:pt x="6848536" y="930679"/>
                  </a:cubicBezTo>
                  <a:cubicBezTo>
                    <a:pt x="6851570" y="858461"/>
                    <a:pt x="6851570" y="860282"/>
                    <a:pt x="6782387" y="851786"/>
                  </a:cubicBezTo>
                  <a:cubicBezTo>
                    <a:pt x="6758112" y="848145"/>
                    <a:pt x="6735051" y="834187"/>
                    <a:pt x="6708349" y="823870"/>
                  </a:cubicBezTo>
                  <a:close/>
                  <a:moveTo>
                    <a:pt x="1785427" y="264337"/>
                  </a:moveTo>
                  <a:cubicBezTo>
                    <a:pt x="1881919" y="327451"/>
                    <a:pt x="1984480" y="331092"/>
                    <a:pt x="2018464" y="274653"/>
                  </a:cubicBezTo>
                  <a:cubicBezTo>
                    <a:pt x="1942606" y="264943"/>
                    <a:pt x="1867354" y="207898"/>
                    <a:pt x="1785427" y="264337"/>
                  </a:cubicBezTo>
                  <a:close/>
                  <a:moveTo>
                    <a:pt x="4436838" y="696427"/>
                  </a:moveTo>
                  <a:cubicBezTo>
                    <a:pt x="4397998" y="753473"/>
                    <a:pt x="4341559" y="760755"/>
                    <a:pt x="4264487" y="765004"/>
                  </a:cubicBezTo>
                  <a:cubicBezTo>
                    <a:pt x="4291189" y="791099"/>
                    <a:pt x="4305147" y="814160"/>
                    <a:pt x="4325174" y="822049"/>
                  </a:cubicBezTo>
                  <a:cubicBezTo>
                    <a:pt x="4411349" y="857248"/>
                    <a:pt x="4424700" y="774713"/>
                    <a:pt x="4465361" y="729198"/>
                  </a:cubicBezTo>
                  <a:cubicBezTo>
                    <a:pt x="4456864" y="719488"/>
                    <a:pt x="4447761" y="709172"/>
                    <a:pt x="4436838" y="696427"/>
                  </a:cubicBezTo>
                  <a:close/>
                  <a:moveTo>
                    <a:pt x="1035943" y="1528445"/>
                  </a:moveTo>
                  <a:cubicBezTo>
                    <a:pt x="1048081" y="1526624"/>
                    <a:pt x="1072962" y="1522376"/>
                    <a:pt x="1091168" y="1519342"/>
                  </a:cubicBezTo>
                  <a:cubicBezTo>
                    <a:pt x="1107554" y="1489605"/>
                    <a:pt x="1122726" y="1462296"/>
                    <a:pt x="1144573" y="1422243"/>
                  </a:cubicBezTo>
                  <a:cubicBezTo>
                    <a:pt x="1122119" y="1422243"/>
                    <a:pt x="1102092" y="1416781"/>
                    <a:pt x="1086920" y="1423457"/>
                  </a:cubicBezTo>
                  <a:cubicBezTo>
                    <a:pt x="1039584" y="1443483"/>
                    <a:pt x="993462" y="1468365"/>
                    <a:pt x="955836" y="1487178"/>
                  </a:cubicBezTo>
                  <a:cubicBezTo>
                    <a:pt x="973436" y="1495674"/>
                    <a:pt x="998317" y="1509025"/>
                    <a:pt x="1035943" y="1528445"/>
                  </a:cubicBezTo>
                  <a:close/>
                  <a:moveTo>
                    <a:pt x="10322861" y="1061763"/>
                  </a:moveTo>
                  <a:cubicBezTo>
                    <a:pt x="10305262" y="1034453"/>
                    <a:pt x="10290090" y="1005324"/>
                    <a:pt x="10269456" y="980442"/>
                  </a:cubicBezTo>
                  <a:cubicBezTo>
                    <a:pt x="10260960" y="969518"/>
                    <a:pt x="10231224" y="959808"/>
                    <a:pt x="10229403" y="962236"/>
                  </a:cubicBezTo>
                  <a:cubicBezTo>
                    <a:pt x="10213625" y="985904"/>
                    <a:pt x="10185101" y="1022316"/>
                    <a:pt x="10192384" y="1034453"/>
                  </a:cubicBezTo>
                  <a:cubicBezTo>
                    <a:pt x="10206342" y="1056908"/>
                    <a:pt x="10241540" y="1068438"/>
                    <a:pt x="10270670" y="1078148"/>
                  </a:cubicBezTo>
                  <a:cubicBezTo>
                    <a:pt x="10282808" y="1081789"/>
                    <a:pt x="10299800" y="1069045"/>
                    <a:pt x="10322861" y="1061763"/>
                  </a:cubicBezTo>
                  <a:close/>
                  <a:moveTo>
                    <a:pt x="1221645" y="1492640"/>
                  </a:moveTo>
                  <a:cubicBezTo>
                    <a:pt x="1260485" y="1501136"/>
                    <a:pt x="1289008" y="1519949"/>
                    <a:pt x="1320565" y="1480502"/>
                  </a:cubicBezTo>
                  <a:cubicBezTo>
                    <a:pt x="1343626" y="1451979"/>
                    <a:pt x="1382465" y="1436201"/>
                    <a:pt x="1412809" y="1413140"/>
                  </a:cubicBezTo>
                  <a:cubicBezTo>
                    <a:pt x="1418878" y="1408892"/>
                    <a:pt x="1422519" y="1396754"/>
                    <a:pt x="1421912" y="1388865"/>
                  </a:cubicBezTo>
                  <a:cubicBezTo>
                    <a:pt x="1421305" y="1382796"/>
                    <a:pt x="1410988" y="1371873"/>
                    <a:pt x="1406740" y="1372479"/>
                  </a:cubicBezTo>
                  <a:cubicBezTo>
                    <a:pt x="1388534" y="1374907"/>
                    <a:pt x="1367901" y="1377334"/>
                    <a:pt x="1353336" y="1387044"/>
                  </a:cubicBezTo>
                  <a:cubicBezTo>
                    <a:pt x="1310855" y="1419208"/>
                    <a:pt x="1270195" y="1453800"/>
                    <a:pt x="1221645" y="1492640"/>
                  </a:cubicBezTo>
                  <a:close/>
                  <a:moveTo>
                    <a:pt x="6379426" y="718275"/>
                  </a:moveTo>
                  <a:cubicBezTo>
                    <a:pt x="6401273" y="724343"/>
                    <a:pt x="6413410" y="727378"/>
                    <a:pt x="6424334" y="731626"/>
                  </a:cubicBezTo>
                  <a:cubicBezTo>
                    <a:pt x="6448609" y="741336"/>
                    <a:pt x="6477739" y="746191"/>
                    <a:pt x="6494731" y="763183"/>
                  </a:cubicBezTo>
                  <a:cubicBezTo>
                    <a:pt x="6523254" y="790492"/>
                    <a:pt x="6540853" y="785637"/>
                    <a:pt x="6564521" y="757114"/>
                  </a:cubicBezTo>
                  <a:cubicBezTo>
                    <a:pt x="6545101" y="746191"/>
                    <a:pt x="6528715" y="737088"/>
                    <a:pt x="6522040" y="733446"/>
                  </a:cubicBezTo>
                  <a:cubicBezTo>
                    <a:pt x="6526895" y="707958"/>
                    <a:pt x="6537818" y="686717"/>
                    <a:pt x="6531750" y="673973"/>
                  </a:cubicBezTo>
                  <a:cubicBezTo>
                    <a:pt x="6516578" y="644237"/>
                    <a:pt x="6502014" y="666691"/>
                    <a:pt x="6483808" y="677614"/>
                  </a:cubicBezTo>
                  <a:cubicBezTo>
                    <a:pt x="6456498" y="695214"/>
                    <a:pt x="6423121" y="702496"/>
                    <a:pt x="6379426" y="718275"/>
                  </a:cubicBezTo>
                  <a:close/>
                  <a:moveTo>
                    <a:pt x="4668662" y="1178281"/>
                  </a:moveTo>
                  <a:cubicBezTo>
                    <a:pt x="4668055" y="1181923"/>
                    <a:pt x="4666841" y="1184957"/>
                    <a:pt x="4666234" y="1188598"/>
                  </a:cubicBezTo>
                  <a:cubicBezTo>
                    <a:pt x="4730563" y="1177068"/>
                    <a:pt x="4795497" y="1166144"/>
                    <a:pt x="4864074" y="1154007"/>
                  </a:cubicBezTo>
                  <a:cubicBezTo>
                    <a:pt x="4864074" y="1147938"/>
                    <a:pt x="4864074" y="1138835"/>
                    <a:pt x="4864074" y="1129125"/>
                  </a:cubicBezTo>
                  <a:cubicBezTo>
                    <a:pt x="4863467" y="1116381"/>
                    <a:pt x="4862860" y="1103030"/>
                    <a:pt x="4862253" y="1090285"/>
                  </a:cubicBezTo>
                  <a:cubicBezTo>
                    <a:pt x="4848295" y="1093927"/>
                    <a:pt x="4833123" y="1095140"/>
                    <a:pt x="4820379" y="1101816"/>
                  </a:cubicBezTo>
                  <a:cubicBezTo>
                    <a:pt x="4769402" y="1126091"/>
                    <a:pt x="4719032" y="1152186"/>
                    <a:pt x="4668662" y="1178281"/>
                  </a:cubicBezTo>
                  <a:close/>
                  <a:moveTo>
                    <a:pt x="7292157" y="1613407"/>
                  </a:moveTo>
                  <a:cubicBezTo>
                    <a:pt x="7255745" y="1582456"/>
                    <a:pt x="7219939" y="1551506"/>
                    <a:pt x="7183527" y="1520556"/>
                  </a:cubicBezTo>
                  <a:cubicBezTo>
                    <a:pt x="7162287" y="1598842"/>
                    <a:pt x="7200520" y="1641323"/>
                    <a:pt x="7292157" y="1613407"/>
                  </a:cubicBezTo>
                  <a:close/>
                  <a:moveTo>
                    <a:pt x="4403460" y="1044770"/>
                  </a:moveTo>
                  <a:cubicBezTo>
                    <a:pt x="4399819" y="1029598"/>
                    <a:pt x="4393143" y="1015034"/>
                    <a:pt x="4393143" y="999862"/>
                  </a:cubicBezTo>
                  <a:cubicBezTo>
                    <a:pt x="4393750" y="942209"/>
                    <a:pt x="4394357" y="942209"/>
                    <a:pt x="4337311" y="962236"/>
                  </a:cubicBezTo>
                  <a:cubicBezTo>
                    <a:pt x="4326995" y="965877"/>
                    <a:pt x="4316071" y="969518"/>
                    <a:pt x="4306361" y="973160"/>
                  </a:cubicBezTo>
                  <a:cubicBezTo>
                    <a:pt x="4317285" y="990759"/>
                    <a:pt x="4326388" y="1005931"/>
                    <a:pt x="4328815" y="1009572"/>
                  </a:cubicBezTo>
                  <a:cubicBezTo>
                    <a:pt x="4359159" y="1024137"/>
                    <a:pt x="4377971" y="1033240"/>
                    <a:pt x="4403460" y="1044770"/>
                  </a:cubicBezTo>
                  <a:close/>
                  <a:moveTo>
                    <a:pt x="2220552" y="600542"/>
                  </a:moveTo>
                  <a:cubicBezTo>
                    <a:pt x="2214483" y="510725"/>
                    <a:pt x="2146514" y="501016"/>
                    <a:pt x="2080972" y="522256"/>
                  </a:cubicBezTo>
                  <a:cubicBezTo>
                    <a:pt x="2125273" y="546531"/>
                    <a:pt x="2168968" y="571412"/>
                    <a:pt x="2220552" y="600542"/>
                  </a:cubicBezTo>
                  <a:close/>
                  <a:moveTo>
                    <a:pt x="4692937" y="579302"/>
                  </a:moveTo>
                  <a:cubicBezTo>
                    <a:pt x="4740272" y="602363"/>
                    <a:pt x="4751196" y="658195"/>
                    <a:pt x="4814310" y="645450"/>
                  </a:cubicBezTo>
                  <a:cubicBezTo>
                    <a:pt x="4800353" y="615714"/>
                    <a:pt x="4788215" y="589618"/>
                    <a:pt x="4776685" y="564130"/>
                  </a:cubicBezTo>
                  <a:cubicBezTo>
                    <a:pt x="4751803" y="568985"/>
                    <a:pt x="4729956" y="572626"/>
                    <a:pt x="4692937" y="579302"/>
                  </a:cubicBezTo>
                  <a:close/>
                  <a:moveTo>
                    <a:pt x="9260233" y="1120629"/>
                  </a:moveTo>
                  <a:cubicBezTo>
                    <a:pt x="9260840" y="1127304"/>
                    <a:pt x="9260840" y="1134587"/>
                    <a:pt x="9261447" y="1141262"/>
                  </a:cubicBezTo>
                  <a:cubicBezTo>
                    <a:pt x="9295431" y="1147331"/>
                    <a:pt x="9328809" y="1155827"/>
                    <a:pt x="9362794" y="1158862"/>
                  </a:cubicBezTo>
                  <a:cubicBezTo>
                    <a:pt x="9371290" y="1159468"/>
                    <a:pt x="9384034" y="1147331"/>
                    <a:pt x="9389496" y="1138228"/>
                  </a:cubicBezTo>
                  <a:cubicBezTo>
                    <a:pt x="9391317" y="1135194"/>
                    <a:pt x="9379180" y="1115774"/>
                    <a:pt x="9373111" y="1115774"/>
                  </a:cubicBezTo>
                  <a:cubicBezTo>
                    <a:pt x="9335485" y="1115167"/>
                    <a:pt x="9297859" y="1118201"/>
                    <a:pt x="9260233" y="1120629"/>
                  </a:cubicBezTo>
                  <a:close/>
                  <a:moveTo>
                    <a:pt x="8837245" y="1587311"/>
                  </a:moveTo>
                  <a:cubicBezTo>
                    <a:pt x="8840280" y="1656494"/>
                    <a:pt x="8891863" y="1647391"/>
                    <a:pt x="8934344" y="1656494"/>
                  </a:cubicBezTo>
                  <a:cubicBezTo>
                    <a:pt x="8920387" y="1603090"/>
                    <a:pt x="8893684" y="1583670"/>
                    <a:pt x="8837245" y="1587311"/>
                  </a:cubicBezTo>
                  <a:close/>
                  <a:moveTo>
                    <a:pt x="4399819" y="1157041"/>
                  </a:moveTo>
                  <a:cubicBezTo>
                    <a:pt x="4450796" y="1162503"/>
                    <a:pt x="4492670" y="1167358"/>
                    <a:pt x="4535151" y="1172213"/>
                  </a:cubicBezTo>
                  <a:cubicBezTo>
                    <a:pt x="4519372" y="1143690"/>
                    <a:pt x="4499952" y="1110919"/>
                    <a:pt x="4477498" y="1109705"/>
                  </a:cubicBezTo>
                  <a:cubicBezTo>
                    <a:pt x="4455044" y="1107885"/>
                    <a:pt x="4430769" y="1137014"/>
                    <a:pt x="4399819" y="1157041"/>
                  </a:cubicBezTo>
                  <a:close/>
                  <a:moveTo>
                    <a:pt x="5033390" y="902763"/>
                  </a:moveTo>
                  <a:cubicBezTo>
                    <a:pt x="5028535" y="899122"/>
                    <a:pt x="5024287" y="895480"/>
                    <a:pt x="5019432" y="891839"/>
                  </a:cubicBezTo>
                  <a:cubicBezTo>
                    <a:pt x="5001833" y="908832"/>
                    <a:pt x="4976345" y="922790"/>
                    <a:pt x="4968455" y="944030"/>
                  </a:cubicBezTo>
                  <a:cubicBezTo>
                    <a:pt x="4964207" y="954954"/>
                    <a:pt x="4989089" y="977408"/>
                    <a:pt x="5000619" y="995007"/>
                  </a:cubicBezTo>
                  <a:cubicBezTo>
                    <a:pt x="5005474" y="993793"/>
                    <a:pt x="5010936" y="991973"/>
                    <a:pt x="5015791" y="990759"/>
                  </a:cubicBezTo>
                  <a:cubicBezTo>
                    <a:pt x="5021860" y="961022"/>
                    <a:pt x="5027928" y="931893"/>
                    <a:pt x="5033390" y="902763"/>
                  </a:cubicBezTo>
                  <a:close/>
                  <a:moveTo>
                    <a:pt x="3845747" y="628458"/>
                  </a:moveTo>
                  <a:cubicBezTo>
                    <a:pt x="3775350" y="669118"/>
                    <a:pt x="3775350" y="676401"/>
                    <a:pt x="3845747" y="738908"/>
                  </a:cubicBezTo>
                  <a:cubicBezTo>
                    <a:pt x="3845747" y="701282"/>
                    <a:pt x="3845747" y="667905"/>
                    <a:pt x="3845747" y="628458"/>
                  </a:cubicBezTo>
                  <a:close/>
                  <a:moveTo>
                    <a:pt x="7060333" y="630279"/>
                  </a:moveTo>
                  <a:cubicBezTo>
                    <a:pt x="7062153" y="624817"/>
                    <a:pt x="7063368" y="618748"/>
                    <a:pt x="7065188" y="613286"/>
                  </a:cubicBezTo>
                  <a:cubicBezTo>
                    <a:pt x="7030596" y="589618"/>
                    <a:pt x="6989936" y="590832"/>
                    <a:pt x="6948669" y="596294"/>
                  </a:cubicBezTo>
                  <a:cubicBezTo>
                    <a:pt x="6938959" y="597508"/>
                    <a:pt x="6930463" y="606611"/>
                    <a:pt x="6920753" y="612073"/>
                  </a:cubicBezTo>
                  <a:cubicBezTo>
                    <a:pt x="6922573" y="615107"/>
                    <a:pt x="6923788" y="618141"/>
                    <a:pt x="6925608" y="621176"/>
                  </a:cubicBezTo>
                  <a:cubicBezTo>
                    <a:pt x="6970516" y="624210"/>
                    <a:pt x="7015425" y="627244"/>
                    <a:pt x="7060333" y="630279"/>
                  </a:cubicBezTo>
                  <a:close/>
                  <a:moveTo>
                    <a:pt x="7217512" y="773500"/>
                  </a:moveTo>
                  <a:cubicBezTo>
                    <a:pt x="7181707" y="768645"/>
                    <a:pt x="7148936" y="763790"/>
                    <a:pt x="7116165" y="758935"/>
                  </a:cubicBezTo>
                  <a:cubicBezTo>
                    <a:pt x="7114344" y="765004"/>
                    <a:pt x="7112524" y="770465"/>
                    <a:pt x="7110703" y="776534"/>
                  </a:cubicBezTo>
                  <a:cubicBezTo>
                    <a:pt x="7133764" y="792919"/>
                    <a:pt x="7156825" y="809305"/>
                    <a:pt x="7181707" y="826904"/>
                  </a:cubicBezTo>
                  <a:cubicBezTo>
                    <a:pt x="7193237" y="809912"/>
                    <a:pt x="7204161" y="793526"/>
                    <a:pt x="7217512" y="773500"/>
                  </a:cubicBezTo>
                  <a:close/>
                  <a:moveTo>
                    <a:pt x="9353084" y="998041"/>
                  </a:moveTo>
                  <a:cubicBezTo>
                    <a:pt x="9313031" y="998041"/>
                    <a:pt x="9276619" y="998041"/>
                    <a:pt x="9231103" y="998041"/>
                  </a:cubicBezTo>
                  <a:cubicBezTo>
                    <a:pt x="9314852" y="1044163"/>
                    <a:pt x="9339733" y="1042950"/>
                    <a:pt x="9353084" y="998041"/>
                  </a:cubicBezTo>
                  <a:close/>
                  <a:moveTo>
                    <a:pt x="5614164" y="1172213"/>
                  </a:moveTo>
                  <a:cubicBezTo>
                    <a:pt x="5611130" y="1175247"/>
                    <a:pt x="5608702" y="1178888"/>
                    <a:pt x="5605668" y="1181923"/>
                  </a:cubicBezTo>
                  <a:cubicBezTo>
                    <a:pt x="5623267" y="1214694"/>
                    <a:pt x="5640866" y="1247465"/>
                    <a:pt x="5659072" y="1280842"/>
                  </a:cubicBezTo>
                  <a:cubicBezTo>
                    <a:pt x="5673030" y="1263850"/>
                    <a:pt x="5683954" y="1249285"/>
                    <a:pt x="5691843" y="1240182"/>
                  </a:cubicBezTo>
                  <a:cubicBezTo>
                    <a:pt x="5665748" y="1217121"/>
                    <a:pt x="5639652" y="1194667"/>
                    <a:pt x="5614164" y="1172213"/>
                  </a:cubicBezTo>
                  <a:close/>
                  <a:moveTo>
                    <a:pt x="7008749" y="937354"/>
                  </a:moveTo>
                  <a:cubicBezTo>
                    <a:pt x="7040306" y="948278"/>
                    <a:pt x="7071863" y="959202"/>
                    <a:pt x="7103421" y="969518"/>
                  </a:cubicBezTo>
                  <a:cubicBezTo>
                    <a:pt x="7071863" y="913686"/>
                    <a:pt x="7051230" y="906404"/>
                    <a:pt x="7008749" y="937354"/>
                  </a:cubicBezTo>
                  <a:close/>
                  <a:moveTo>
                    <a:pt x="5585641" y="1312399"/>
                  </a:moveTo>
                  <a:cubicBezTo>
                    <a:pt x="5588069" y="1316041"/>
                    <a:pt x="5591710" y="1329999"/>
                    <a:pt x="5598992" y="1332426"/>
                  </a:cubicBezTo>
                  <a:cubicBezTo>
                    <a:pt x="5642687" y="1346384"/>
                    <a:pt x="5706408" y="1325751"/>
                    <a:pt x="5720366" y="1292980"/>
                  </a:cubicBezTo>
                  <a:cubicBezTo>
                    <a:pt x="5677278" y="1299048"/>
                    <a:pt x="5634798" y="1305117"/>
                    <a:pt x="5585641" y="1312399"/>
                  </a:cubicBezTo>
                  <a:close/>
                  <a:moveTo>
                    <a:pt x="1861892" y="364470"/>
                  </a:moveTo>
                  <a:cubicBezTo>
                    <a:pt x="1862499" y="371146"/>
                    <a:pt x="1863106" y="377821"/>
                    <a:pt x="1863106" y="383890"/>
                  </a:cubicBezTo>
                  <a:cubicBezTo>
                    <a:pt x="1906194" y="376607"/>
                    <a:pt x="1949888" y="369325"/>
                    <a:pt x="1992976" y="362042"/>
                  </a:cubicBezTo>
                  <a:cubicBezTo>
                    <a:pt x="1992369" y="357188"/>
                    <a:pt x="1991762" y="351726"/>
                    <a:pt x="1991155" y="346871"/>
                  </a:cubicBezTo>
                  <a:cubicBezTo>
                    <a:pt x="1948067" y="352939"/>
                    <a:pt x="1904980" y="359008"/>
                    <a:pt x="1861892" y="364470"/>
                  </a:cubicBezTo>
                  <a:close/>
                  <a:moveTo>
                    <a:pt x="5509176" y="1323930"/>
                  </a:moveTo>
                  <a:cubicBezTo>
                    <a:pt x="5511603" y="1319682"/>
                    <a:pt x="5514030" y="1314827"/>
                    <a:pt x="5516458" y="1310579"/>
                  </a:cubicBezTo>
                  <a:cubicBezTo>
                    <a:pt x="5498252" y="1298441"/>
                    <a:pt x="5480653" y="1283877"/>
                    <a:pt x="5461233" y="1275380"/>
                  </a:cubicBezTo>
                  <a:cubicBezTo>
                    <a:pt x="5456985" y="1273560"/>
                    <a:pt x="5443634" y="1292980"/>
                    <a:pt x="5426641" y="1309972"/>
                  </a:cubicBezTo>
                  <a:cubicBezTo>
                    <a:pt x="5462447" y="1316041"/>
                    <a:pt x="5485508" y="1320289"/>
                    <a:pt x="5509176" y="1323930"/>
                  </a:cubicBezTo>
                  <a:close/>
                  <a:moveTo>
                    <a:pt x="10344101" y="1897421"/>
                  </a:moveTo>
                  <a:cubicBezTo>
                    <a:pt x="10341674" y="1904097"/>
                    <a:pt x="10339853" y="1910166"/>
                    <a:pt x="10337426" y="1916841"/>
                  </a:cubicBezTo>
                  <a:cubicBezTo>
                    <a:pt x="10360487" y="1925337"/>
                    <a:pt x="10383548" y="1933833"/>
                    <a:pt x="10406609" y="1942936"/>
                  </a:cubicBezTo>
                  <a:cubicBezTo>
                    <a:pt x="10408429" y="1939295"/>
                    <a:pt x="10410250" y="1935654"/>
                    <a:pt x="10411464" y="1931406"/>
                  </a:cubicBezTo>
                  <a:cubicBezTo>
                    <a:pt x="10403574" y="1917448"/>
                    <a:pt x="10395685" y="1903490"/>
                    <a:pt x="10387189" y="1888318"/>
                  </a:cubicBezTo>
                  <a:cubicBezTo>
                    <a:pt x="10372624" y="1891353"/>
                    <a:pt x="10358059" y="1894387"/>
                    <a:pt x="10344101" y="1897421"/>
                  </a:cubicBezTo>
                  <a:close/>
                  <a:moveTo>
                    <a:pt x="4653490" y="1299655"/>
                  </a:moveTo>
                  <a:cubicBezTo>
                    <a:pt x="4652883" y="1293586"/>
                    <a:pt x="4652276" y="1286911"/>
                    <a:pt x="4651670" y="1280842"/>
                  </a:cubicBezTo>
                  <a:cubicBezTo>
                    <a:pt x="4616471" y="1245644"/>
                    <a:pt x="4596444" y="1285090"/>
                    <a:pt x="4570349" y="1294193"/>
                  </a:cubicBezTo>
                  <a:cubicBezTo>
                    <a:pt x="4571563" y="1300869"/>
                    <a:pt x="4572777" y="1306938"/>
                    <a:pt x="4573990" y="1313613"/>
                  </a:cubicBezTo>
                  <a:cubicBezTo>
                    <a:pt x="4600692" y="1308758"/>
                    <a:pt x="4626788" y="1303903"/>
                    <a:pt x="4653490" y="1299655"/>
                  </a:cubicBezTo>
                  <a:close/>
                  <a:moveTo>
                    <a:pt x="8236445" y="707351"/>
                  </a:moveTo>
                  <a:cubicBezTo>
                    <a:pt x="8237659" y="702496"/>
                    <a:pt x="8238266" y="697034"/>
                    <a:pt x="8239479" y="692179"/>
                  </a:cubicBezTo>
                  <a:cubicBezTo>
                    <a:pt x="8196392" y="689145"/>
                    <a:pt x="8153911" y="686111"/>
                    <a:pt x="8110823" y="683076"/>
                  </a:cubicBezTo>
                  <a:cubicBezTo>
                    <a:pt x="8110217" y="689145"/>
                    <a:pt x="8110217" y="695214"/>
                    <a:pt x="8109609" y="701282"/>
                  </a:cubicBezTo>
                  <a:cubicBezTo>
                    <a:pt x="8152090" y="703103"/>
                    <a:pt x="8194571" y="705530"/>
                    <a:pt x="8236445" y="707351"/>
                  </a:cubicBezTo>
                  <a:close/>
                  <a:moveTo>
                    <a:pt x="10052198" y="1753593"/>
                  </a:moveTo>
                  <a:cubicBezTo>
                    <a:pt x="10052804" y="1746311"/>
                    <a:pt x="10054018" y="1735994"/>
                    <a:pt x="10054624" y="1725677"/>
                  </a:cubicBezTo>
                  <a:cubicBezTo>
                    <a:pt x="10016392" y="1723250"/>
                    <a:pt x="9981193" y="1720822"/>
                    <a:pt x="9945388" y="1719002"/>
                  </a:cubicBezTo>
                  <a:cubicBezTo>
                    <a:pt x="9944781" y="1721429"/>
                    <a:pt x="9944175" y="1723250"/>
                    <a:pt x="9943568" y="1725677"/>
                  </a:cubicBezTo>
                  <a:cubicBezTo>
                    <a:pt x="9978766" y="1734780"/>
                    <a:pt x="10013965" y="1743883"/>
                    <a:pt x="10052198" y="1753593"/>
                  </a:cubicBezTo>
                  <a:close/>
                </a:path>
              </a:pathLst>
            </a:custGeom>
            <a:solidFill>
              <a:srgbClr val="000000"/>
            </a:solidFill>
            <a:ln w="6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4" name="文本框 173">
            <a:extLst>
              <a:ext uri="{FF2B5EF4-FFF2-40B4-BE49-F238E27FC236}">
                <a16:creationId xmlns:a16="http://schemas.microsoft.com/office/drawing/2014/main" id="{29E5F526-7063-6AB9-FBAD-7DD746FD5EB5}"/>
              </a:ext>
            </a:extLst>
          </p:cNvPr>
          <p:cNvSpPr txBox="1"/>
          <p:nvPr/>
        </p:nvSpPr>
        <p:spPr>
          <a:xfrm>
            <a:off x="1763083" y="3529679"/>
            <a:ext cx="33580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中国风年终汇报</a:t>
            </a:r>
            <a:r>
              <a:rPr lang="en-US" altLang="zh-CN" sz="24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PPT</a:t>
            </a:r>
            <a:r>
              <a:rPr lang="zh-CN" altLang="en-US" sz="24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模板</a:t>
            </a:r>
          </a:p>
        </p:txBody>
      </p:sp>
      <p:grpSp>
        <p:nvGrpSpPr>
          <p:cNvPr id="175" name="组合 174">
            <a:extLst>
              <a:ext uri="{FF2B5EF4-FFF2-40B4-BE49-F238E27FC236}">
                <a16:creationId xmlns:a16="http://schemas.microsoft.com/office/drawing/2014/main" id="{17D56B67-A577-BD76-D360-528A234CCF68}"/>
              </a:ext>
            </a:extLst>
          </p:cNvPr>
          <p:cNvGrpSpPr/>
          <p:nvPr/>
        </p:nvGrpSpPr>
        <p:grpSpPr>
          <a:xfrm>
            <a:off x="5707279" y="3338811"/>
            <a:ext cx="83321" cy="839610"/>
            <a:chOff x="1157074" y="3338811"/>
            <a:chExt cx="119776" cy="839610"/>
          </a:xfrm>
        </p:grpSpPr>
        <p:sp>
          <p:nvSpPr>
            <p:cNvPr id="176" name="图形 11">
              <a:extLst>
                <a:ext uri="{FF2B5EF4-FFF2-40B4-BE49-F238E27FC236}">
                  <a16:creationId xmlns:a16="http://schemas.microsoft.com/office/drawing/2014/main" id="{CED78C3E-DBA3-4019-957E-FFF538C14D55}"/>
                </a:ext>
              </a:extLst>
            </p:cNvPr>
            <p:cNvSpPr/>
            <p:nvPr/>
          </p:nvSpPr>
          <p:spPr>
            <a:xfrm rot="18301532" flipV="1">
              <a:off x="957582" y="3897167"/>
              <a:ext cx="480746" cy="81762"/>
            </a:xfrm>
            <a:custGeom>
              <a:avLst/>
              <a:gdLst>
                <a:gd name="connsiteX0" fmla="*/ 3054997 w 12185931"/>
                <a:gd name="connsiteY0" fmla="*/ 643023 h 2275759"/>
                <a:gd name="connsiteX1" fmla="*/ 3187901 w 12185931"/>
                <a:gd name="connsiteY1" fmla="*/ 645450 h 2275759"/>
                <a:gd name="connsiteX2" fmla="*/ 3105974 w 12185931"/>
                <a:gd name="connsiteY2" fmla="*/ 588405 h 2275759"/>
                <a:gd name="connsiteX3" fmla="*/ 3141172 w 12185931"/>
                <a:gd name="connsiteY3" fmla="*/ 539855 h 2275759"/>
                <a:gd name="connsiteX4" fmla="*/ 3252229 w 12185931"/>
                <a:gd name="connsiteY4" fmla="*/ 537428 h 2275759"/>
                <a:gd name="connsiteX5" fmla="*/ 3274683 w 12185931"/>
                <a:gd name="connsiteY5" fmla="*/ 571412 h 2275759"/>
                <a:gd name="connsiteX6" fmla="*/ 3400305 w 12185931"/>
                <a:gd name="connsiteY6" fmla="*/ 564737 h 2275759"/>
                <a:gd name="connsiteX7" fmla="*/ 3454316 w 12185931"/>
                <a:gd name="connsiteY7" fmla="*/ 658801 h 2275759"/>
                <a:gd name="connsiteX8" fmla="*/ 3592683 w 12185931"/>
                <a:gd name="connsiteY8" fmla="*/ 658801 h 2275759"/>
                <a:gd name="connsiteX9" fmla="*/ 3541099 w 12185931"/>
                <a:gd name="connsiteY9" fmla="*/ 616321 h 2275759"/>
                <a:gd name="connsiteX10" fmla="*/ 3632736 w 12185931"/>
                <a:gd name="connsiteY10" fmla="*/ 548351 h 2275759"/>
                <a:gd name="connsiteX11" fmla="*/ 3741973 w 12185931"/>
                <a:gd name="connsiteY11" fmla="*/ 568378 h 2275759"/>
                <a:gd name="connsiteX12" fmla="*/ 3785060 w 12185931"/>
                <a:gd name="connsiteY12" fmla="*/ 629065 h 2275759"/>
                <a:gd name="connsiteX13" fmla="*/ 3810549 w 12185931"/>
                <a:gd name="connsiteY13" fmla="*/ 559275 h 2275759"/>
                <a:gd name="connsiteX14" fmla="*/ 3893083 w 12185931"/>
                <a:gd name="connsiteY14" fmla="*/ 635134 h 2275759"/>
                <a:gd name="connsiteX15" fmla="*/ 3906434 w 12185931"/>
                <a:gd name="connsiteY15" fmla="*/ 547138 h 2275759"/>
                <a:gd name="connsiteX16" fmla="*/ 3993217 w 12185931"/>
                <a:gd name="connsiteY16" fmla="*/ 612073 h 2275759"/>
                <a:gd name="connsiteX17" fmla="*/ 3997464 w 12185931"/>
                <a:gd name="connsiteY17" fmla="*/ 646664 h 2275759"/>
                <a:gd name="connsiteX18" fmla="*/ 3966514 w 12185931"/>
                <a:gd name="connsiteY18" fmla="*/ 640595 h 2275759"/>
                <a:gd name="connsiteX19" fmla="*/ 3920392 w 12185931"/>
                <a:gd name="connsiteY19" fmla="*/ 618748 h 2275759"/>
                <a:gd name="connsiteX20" fmla="*/ 4111556 w 12185931"/>
                <a:gd name="connsiteY20" fmla="*/ 688538 h 2275759"/>
                <a:gd name="connsiteX21" fmla="*/ 4080605 w 12185931"/>
                <a:gd name="connsiteY21" fmla="*/ 636954 h 2275759"/>
                <a:gd name="connsiteX22" fmla="*/ 4196518 w 12185931"/>
                <a:gd name="connsiteY22" fmla="*/ 749832 h 2275759"/>
                <a:gd name="connsiteX23" fmla="*/ 4267521 w 12185931"/>
                <a:gd name="connsiteY23" fmla="*/ 670939 h 2275759"/>
                <a:gd name="connsiteX24" fmla="*/ 4297258 w 12185931"/>
                <a:gd name="connsiteY24" fmla="*/ 660622 h 2275759"/>
                <a:gd name="connsiteX25" fmla="*/ 4282693 w 12185931"/>
                <a:gd name="connsiteY25" fmla="*/ 632099 h 2275759"/>
                <a:gd name="connsiteX26" fmla="*/ 4191662 w 12185931"/>
                <a:gd name="connsiteY26" fmla="*/ 601149 h 2275759"/>
                <a:gd name="connsiteX27" fmla="*/ 4084854 w 12185931"/>
                <a:gd name="connsiteY27" fmla="*/ 612073 h 2275759"/>
                <a:gd name="connsiteX28" fmla="*/ 4081213 w 12185931"/>
                <a:gd name="connsiteY28" fmla="*/ 448825 h 2275759"/>
                <a:gd name="connsiteX29" fmla="*/ 4151003 w 12185931"/>
                <a:gd name="connsiteY29" fmla="*/ 493126 h 2275759"/>
                <a:gd name="connsiteX30" fmla="*/ 4245674 w 12185931"/>
                <a:gd name="connsiteY30" fmla="*/ 555634 h 2275759"/>
                <a:gd name="connsiteX31" fmla="*/ 4347021 w 12185931"/>
                <a:gd name="connsiteY31" fmla="*/ 585977 h 2275759"/>
                <a:gd name="connsiteX32" fmla="*/ 4367048 w 12185931"/>
                <a:gd name="connsiteY32" fmla="*/ 588405 h 2275759"/>
                <a:gd name="connsiteX33" fmla="*/ 4247495 w 12185931"/>
                <a:gd name="connsiteY33" fmla="*/ 521649 h 2275759"/>
                <a:gd name="connsiteX34" fmla="*/ 4205014 w 12185931"/>
                <a:gd name="connsiteY34" fmla="*/ 473706 h 2275759"/>
                <a:gd name="connsiteX35" fmla="*/ 4259632 w 12185931"/>
                <a:gd name="connsiteY35" fmla="*/ 443970 h 2275759"/>
                <a:gd name="connsiteX36" fmla="*/ 4389502 w 12185931"/>
                <a:gd name="connsiteY36" fmla="*/ 463390 h 2275759"/>
                <a:gd name="connsiteX37" fmla="*/ 4428342 w 12185931"/>
                <a:gd name="connsiteY37" fmla="*/ 522863 h 2275759"/>
                <a:gd name="connsiteX38" fmla="*/ 4404067 w 12185931"/>
                <a:gd name="connsiteY38" fmla="*/ 542889 h 2275759"/>
                <a:gd name="connsiteX39" fmla="*/ 4445941 w 12185931"/>
                <a:gd name="connsiteY39" fmla="*/ 576267 h 2275759"/>
                <a:gd name="connsiteX40" fmla="*/ 4470822 w 12185931"/>
                <a:gd name="connsiteY40" fmla="*/ 599935 h 2275759"/>
                <a:gd name="connsiteX41" fmla="*/ 4433197 w 12185931"/>
                <a:gd name="connsiteY41" fmla="*/ 614500 h 2275759"/>
                <a:gd name="connsiteX42" fmla="*/ 4462933 w 12185931"/>
                <a:gd name="connsiteY42" fmla="*/ 655767 h 2275759"/>
                <a:gd name="connsiteX43" fmla="*/ 4358552 w 12185931"/>
                <a:gd name="connsiteY43" fmla="*/ 632706 h 2275759"/>
                <a:gd name="connsiteX44" fmla="*/ 4385254 w 12185931"/>
                <a:gd name="connsiteY44" fmla="*/ 670939 h 2275759"/>
                <a:gd name="connsiteX45" fmla="*/ 4562460 w 12185931"/>
                <a:gd name="connsiteY45" fmla="*/ 657588 h 2275759"/>
                <a:gd name="connsiteX46" fmla="*/ 4562460 w 12185931"/>
                <a:gd name="connsiteY46" fmla="*/ 639989 h 2275759"/>
                <a:gd name="connsiteX47" fmla="*/ 4529689 w 12185931"/>
                <a:gd name="connsiteY47" fmla="*/ 629065 h 2275759"/>
                <a:gd name="connsiteX48" fmla="*/ 4559425 w 12185931"/>
                <a:gd name="connsiteY48" fmla="*/ 590225 h 2275759"/>
                <a:gd name="connsiteX49" fmla="*/ 4712357 w 12185931"/>
                <a:gd name="connsiteY49" fmla="*/ 683076 h 2275759"/>
                <a:gd name="connsiteX50" fmla="*/ 4723887 w 12185931"/>
                <a:gd name="connsiteY50" fmla="*/ 737088 h 2275759"/>
                <a:gd name="connsiteX51" fmla="*/ 4797925 w 12185931"/>
                <a:gd name="connsiteY51" fmla="*/ 763183 h 2275759"/>
                <a:gd name="connsiteX52" fmla="*/ 4712357 w 12185931"/>
                <a:gd name="connsiteY52" fmla="*/ 683683 h 2275759"/>
                <a:gd name="connsiteX53" fmla="*/ 4712357 w 12185931"/>
                <a:gd name="connsiteY53" fmla="*/ 632706 h 2275759"/>
                <a:gd name="connsiteX54" fmla="*/ 4675337 w 12185931"/>
                <a:gd name="connsiteY54" fmla="*/ 578695 h 2275759"/>
                <a:gd name="connsiteX55" fmla="*/ 4672910 w 12185931"/>
                <a:gd name="connsiteY55" fmla="*/ 587191 h 2275759"/>
                <a:gd name="connsiteX56" fmla="*/ 4560032 w 12185931"/>
                <a:gd name="connsiteY56" fmla="*/ 525290 h 2275759"/>
                <a:gd name="connsiteX57" fmla="*/ 4691116 w 12185931"/>
                <a:gd name="connsiteY57" fmla="*/ 503443 h 2275759"/>
                <a:gd name="connsiteX58" fmla="*/ 4768795 w 12185931"/>
                <a:gd name="connsiteY58" fmla="*/ 514367 h 2275759"/>
                <a:gd name="connsiteX59" fmla="*/ 4826448 w 12185931"/>
                <a:gd name="connsiteY59" fmla="*/ 551386 h 2275759"/>
                <a:gd name="connsiteX60" fmla="*/ 4991516 w 12185931"/>
                <a:gd name="connsiteY60" fmla="*/ 641202 h 2275759"/>
                <a:gd name="connsiteX61" fmla="*/ 5231836 w 12185931"/>
                <a:gd name="connsiteY61" fmla="*/ 653340 h 2275759"/>
                <a:gd name="connsiteX62" fmla="*/ 5307088 w 12185931"/>
                <a:gd name="connsiteY62" fmla="*/ 664263 h 2275759"/>
                <a:gd name="connsiteX63" fmla="*/ 5313157 w 12185931"/>
                <a:gd name="connsiteY63" fmla="*/ 643023 h 2275759"/>
                <a:gd name="connsiteX64" fmla="*/ 5220913 w 12185931"/>
                <a:gd name="connsiteY64" fmla="*/ 609038 h 2275759"/>
                <a:gd name="connsiteX65" fmla="*/ 5208168 w 12185931"/>
                <a:gd name="connsiteY65" fmla="*/ 619962 h 2275759"/>
                <a:gd name="connsiteX66" fmla="*/ 5208168 w 12185931"/>
                <a:gd name="connsiteY66" fmla="*/ 536821 h 2275759"/>
                <a:gd name="connsiteX67" fmla="*/ 5223340 w 12185931"/>
                <a:gd name="connsiteY67" fmla="*/ 529538 h 2275759"/>
                <a:gd name="connsiteX68" fmla="*/ 5293130 w 12185931"/>
                <a:gd name="connsiteY68" fmla="*/ 594473 h 2275759"/>
                <a:gd name="connsiteX69" fmla="*/ 5284634 w 12185931"/>
                <a:gd name="connsiteY69" fmla="*/ 517401 h 2275759"/>
                <a:gd name="connsiteX70" fmla="*/ 5330149 w 12185931"/>
                <a:gd name="connsiteY70" fmla="*/ 555634 h 2275759"/>
                <a:gd name="connsiteX71" fmla="*/ 5314370 w 12185931"/>
                <a:gd name="connsiteY71" fmla="*/ 577481 h 2275759"/>
                <a:gd name="connsiteX72" fmla="*/ 5449095 w 12185931"/>
                <a:gd name="connsiteY72" fmla="*/ 607824 h 2275759"/>
                <a:gd name="connsiteX73" fmla="*/ 5457592 w 12185931"/>
                <a:gd name="connsiteY73" fmla="*/ 485844 h 2275759"/>
                <a:gd name="connsiteX74" fmla="*/ 5470336 w 12185931"/>
                <a:gd name="connsiteY74" fmla="*/ 488271 h 2275759"/>
                <a:gd name="connsiteX75" fmla="*/ 5490970 w 12185931"/>
                <a:gd name="connsiteY75" fmla="*/ 602363 h 2275759"/>
                <a:gd name="connsiteX76" fmla="*/ 5509176 w 12185931"/>
                <a:gd name="connsiteY76" fmla="*/ 587191 h 2275759"/>
                <a:gd name="connsiteX77" fmla="*/ 5570469 w 12185931"/>
                <a:gd name="connsiteY77" fmla="*/ 602363 h 2275759"/>
                <a:gd name="connsiteX78" fmla="*/ 5604454 w 12185931"/>
                <a:gd name="connsiteY78" fmla="*/ 657588 h 2275759"/>
                <a:gd name="connsiteX79" fmla="*/ 5632370 w 12185931"/>
                <a:gd name="connsiteY79" fmla="*/ 647878 h 2275759"/>
                <a:gd name="connsiteX80" fmla="*/ 5703374 w 12185931"/>
                <a:gd name="connsiteY80" fmla="*/ 670332 h 2275759"/>
                <a:gd name="connsiteX81" fmla="*/ 5736751 w 12185931"/>
                <a:gd name="connsiteY81" fmla="*/ 692786 h 2275759"/>
                <a:gd name="connsiteX82" fmla="*/ 5752530 w 12185931"/>
                <a:gd name="connsiteY82" fmla="*/ 651519 h 2275759"/>
                <a:gd name="connsiteX83" fmla="*/ 5744034 w 12185931"/>
                <a:gd name="connsiteY83" fmla="*/ 630279 h 2275759"/>
                <a:gd name="connsiteX84" fmla="*/ 5663927 w 12185931"/>
                <a:gd name="connsiteY84" fmla="*/ 630279 h 2275759"/>
                <a:gd name="connsiteX85" fmla="*/ 5685774 w 12185931"/>
                <a:gd name="connsiteY85" fmla="*/ 604183 h 2275759"/>
                <a:gd name="connsiteX86" fmla="*/ 5773164 w 12185931"/>
                <a:gd name="connsiteY86" fmla="*/ 553813 h 2275759"/>
                <a:gd name="connsiteX87" fmla="*/ 5788942 w 12185931"/>
                <a:gd name="connsiteY87" fmla="*/ 506477 h 2275759"/>
                <a:gd name="connsiteX88" fmla="*/ 5813824 w 12185931"/>
                <a:gd name="connsiteY88" fmla="*/ 519828 h 2275759"/>
                <a:gd name="connsiteX89" fmla="*/ 5876331 w 12185931"/>
                <a:gd name="connsiteY89" fmla="*/ 583550 h 2275759"/>
                <a:gd name="connsiteX90" fmla="*/ 5938839 w 12185931"/>
                <a:gd name="connsiteY90" fmla="*/ 633313 h 2275759"/>
                <a:gd name="connsiteX91" fmla="*/ 5938839 w 12185931"/>
                <a:gd name="connsiteY91" fmla="*/ 632706 h 2275759"/>
                <a:gd name="connsiteX92" fmla="*/ 5887255 w 12185931"/>
                <a:gd name="connsiteY92" fmla="*/ 667905 h 2275759"/>
                <a:gd name="connsiteX93" fmla="*/ 5926701 w 12185931"/>
                <a:gd name="connsiteY93" fmla="*/ 715240 h 2275759"/>
                <a:gd name="connsiteX94" fmla="*/ 5941873 w 12185931"/>
                <a:gd name="connsiteY94" fmla="*/ 706137 h 2275759"/>
                <a:gd name="connsiteX95" fmla="*/ 5946121 w 12185931"/>
                <a:gd name="connsiteY95" fmla="*/ 673366 h 2275759"/>
                <a:gd name="connsiteX96" fmla="*/ 6025621 w 12185931"/>
                <a:gd name="connsiteY96" fmla="*/ 714633 h 2275759"/>
                <a:gd name="connsiteX97" fmla="*/ 6168235 w 12185931"/>
                <a:gd name="connsiteY97" fmla="*/ 724950 h 2275759"/>
                <a:gd name="connsiteX98" fmla="*/ 6144568 w 12185931"/>
                <a:gd name="connsiteY98" fmla="*/ 661836 h 2275759"/>
                <a:gd name="connsiteX99" fmla="*/ 6154277 w 12185931"/>
                <a:gd name="connsiteY99" fmla="*/ 656981 h 2275759"/>
                <a:gd name="connsiteX100" fmla="*/ 6191903 w 12185931"/>
                <a:gd name="connsiteY100" fmla="*/ 714633 h 2275759"/>
                <a:gd name="connsiteX101" fmla="*/ 6296892 w 12185931"/>
                <a:gd name="connsiteY101" fmla="*/ 707351 h 2275759"/>
                <a:gd name="connsiteX102" fmla="*/ 6312063 w 12185931"/>
                <a:gd name="connsiteY102" fmla="*/ 602363 h 2275759"/>
                <a:gd name="connsiteX103" fmla="*/ 6352723 w 12185931"/>
                <a:gd name="connsiteY103" fmla="*/ 609645 h 2275759"/>
                <a:gd name="connsiteX104" fmla="*/ 6488055 w 12185931"/>
                <a:gd name="connsiteY104" fmla="*/ 613286 h 2275759"/>
                <a:gd name="connsiteX105" fmla="*/ 6524467 w 12185931"/>
                <a:gd name="connsiteY105" fmla="*/ 621176 h 2275759"/>
                <a:gd name="connsiteX106" fmla="*/ 6598505 w 12185931"/>
                <a:gd name="connsiteY106" fmla="*/ 641809 h 2275759"/>
                <a:gd name="connsiteX107" fmla="*/ 6653731 w 12185931"/>
                <a:gd name="connsiteY107" fmla="*/ 699462 h 2275759"/>
                <a:gd name="connsiteX108" fmla="*/ 6580907 w 12185931"/>
                <a:gd name="connsiteY108" fmla="*/ 707958 h 2275759"/>
                <a:gd name="connsiteX109" fmla="*/ 6650089 w 12185931"/>
                <a:gd name="connsiteY109" fmla="*/ 769252 h 2275759"/>
                <a:gd name="connsiteX110" fmla="*/ 6655551 w 12185931"/>
                <a:gd name="connsiteY110" fmla="*/ 729805 h 2275759"/>
                <a:gd name="connsiteX111" fmla="*/ 6805448 w 12185931"/>
                <a:gd name="connsiteY111" fmla="*/ 662443 h 2275759"/>
                <a:gd name="connsiteX112" fmla="*/ 6747796 w 12185931"/>
                <a:gd name="connsiteY112" fmla="*/ 652126 h 2275759"/>
                <a:gd name="connsiteX113" fmla="*/ 6712597 w 12185931"/>
                <a:gd name="connsiteY113" fmla="*/ 582336 h 2275759"/>
                <a:gd name="connsiteX114" fmla="*/ 6716238 w 12185931"/>
                <a:gd name="connsiteY114" fmla="*/ 520435 h 2275759"/>
                <a:gd name="connsiteX115" fmla="*/ 6634917 w 12185931"/>
                <a:gd name="connsiteY115" fmla="*/ 439722 h 2275759"/>
                <a:gd name="connsiteX116" fmla="*/ 6716845 w 12185931"/>
                <a:gd name="connsiteY116" fmla="*/ 435474 h 2275759"/>
                <a:gd name="connsiteX117" fmla="*/ 6726555 w 12185931"/>
                <a:gd name="connsiteY117" fmla="*/ 515580 h 2275759"/>
                <a:gd name="connsiteX118" fmla="*/ 6877058 w 12185931"/>
                <a:gd name="connsiteY118" fmla="*/ 579302 h 2275759"/>
                <a:gd name="connsiteX119" fmla="*/ 6844287 w 12185931"/>
                <a:gd name="connsiteY119" fmla="*/ 535000 h 2275759"/>
                <a:gd name="connsiteX120" fmla="*/ 6915898 w 12185931"/>
                <a:gd name="connsiteY120" fmla="*/ 535000 h 2275759"/>
                <a:gd name="connsiteX121" fmla="*/ 7053050 w 12185931"/>
                <a:gd name="connsiteY121" fmla="*/ 546531 h 2275759"/>
                <a:gd name="connsiteX122" fmla="*/ 7201127 w 12185931"/>
                <a:gd name="connsiteY122" fmla="*/ 636954 h 2275759"/>
                <a:gd name="connsiteX123" fmla="*/ 7185955 w 12185931"/>
                <a:gd name="connsiteY123" fmla="*/ 676401 h 2275759"/>
                <a:gd name="connsiteX124" fmla="*/ 7087035 w 12185931"/>
                <a:gd name="connsiteY124" fmla="*/ 583550 h 2275759"/>
                <a:gd name="connsiteX125" fmla="*/ 7077325 w 12185931"/>
                <a:gd name="connsiteY125" fmla="*/ 660622 h 2275759"/>
                <a:gd name="connsiteX126" fmla="*/ 7010569 w 12185931"/>
                <a:gd name="connsiteY126" fmla="*/ 653340 h 2275759"/>
                <a:gd name="connsiteX127" fmla="*/ 7244214 w 12185931"/>
                <a:gd name="connsiteY127" fmla="*/ 677008 h 2275759"/>
                <a:gd name="connsiteX128" fmla="*/ 7199913 w 12185931"/>
                <a:gd name="connsiteY128" fmla="*/ 636954 h 2275759"/>
                <a:gd name="connsiteX129" fmla="*/ 7343134 w 12185931"/>
                <a:gd name="connsiteY129" fmla="*/ 657588 h 2275759"/>
                <a:gd name="connsiteX130" fmla="*/ 7377119 w 12185931"/>
                <a:gd name="connsiteY130" fmla="*/ 663050 h 2275759"/>
                <a:gd name="connsiteX131" fmla="*/ 7340100 w 12185931"/>
                <a:gd name="connsiteY131" fmla="*/ 602363 h 2275759"/>
                <a:gd name="connsiteX132" fmla="*/ 7281840 w 12185931"/>
                <a:gd name="connsiteY132" fmla="*/ 584157 h 2275759"/>
                <a:gd name="connsiteX133" fmla="*/ 7285481 w 12185931"/>
                <a:gd name="connsiteY133" fmla="*/ 565950 h 2275759"/>
                <a:gd name="connsiteX134" fmla="*/ 7318859 w 12185931"/>
                <a:gd name="connsiteY134" fmla="*/ 565950 h 2275759"/>
                <a:gd name="connsiteX135" fmla="*/ 7443874 w 12185931"/>
                <a:gd name="connsiteY135" fmla="*/ 575054 h 2275759"/>
                <a:gd name="connsiteX136" fmla="*/ 7558573 w 12185931"/>
                <a:gd name="connsiteY136" fmla="*/ 604183 h 2275759"/>
                <a:gd name="connsiteX137" fmla="*/ 7672057 w 12185931"/>
                <a:gd name="connsiteY137" fmla="*/ 633313 h 2275759"/>
                <a:gd name="connsiteX138" fmla="*/ 7718786 w 12185931"/>
                <a:gd name="connsiteY138" fmla="*/ 650305 h 2275759"/>
                <a:gd name="connsiteX139" fmla="*/ 7670237 w 12185931"/>
                <a:gd name="connsiteY139" fmla="*/ 596294 h 2275759"/>
                <a:gd name="connsiteX140" fmla="*/ 7802534 w 12185931"/>
                <a:gd name="connsiteY140" fmla="*/ 616321 h 2275759"/>
                <a:gd name="connsiteX141" fmla="*/ 7911163 w 12185931"/>
                <a:gd name="connsiteY141" fmla="*/ 669725 h 2275759"/>
                <a:gd name="connsiteX142" fmla="*/ 7979740 w 12185931"/>
                <a:gd name="connsiteY142" fmla="*/ 653340 h 2275759"/>
                <a:gd name="connsiteX143" fmla="*/ 8063487 w 12185931"/>
                <a:gd name="connsiteY143" fmla="*/ 647878 h 2275759"/>
                <a:gd name="connsiteX144" fmla="*/ 8072590 w 12185931"/>
                <a:gd name="connsiteY144" fmla="*/ 652126 h 2275759"/>
                <a:gd name="connsiteX145" fmla="*/ 8290457 w 12185931"/>
                <a:gd name="connsiteY145" fmla="*/ 665477 h 2275759"/>
                <a:gd name="connsiteX146" fmla="*/ 8386342 w 12185931"/>
                <a:gd name="connsiteY146" fmla="*/ 665477 h 2275759"/>
                <a:gd name="connsiteX147" fmla="*/ 8388162 w 12185931"/>
                <a:gd name="connsiteY147" fmla="*/ 683683 h 2275759"/>
                <a:gd name="connsiteX148" fmla="*/ 8311697 w 12185931"/>
                <a:gd name="connsiteY148" fmla="*/ 694607 h 2275759"/>
                <a:gd name="connsiteX149" fmla="*/ 8517425 w 12185931"/>
                <a:gd name="connsiteY149" fmla="*/ 672759 h 2275759"/>
                <a:gd name="connsiteX150" fmla="*/ 8668536 w 12185931"/>
                <a:gd name="connsiteY150" fmla="*/ 657588 h 2275759"/>
                <a:gd name="connsiteX151" fmla="*/ 8703127 w 12185931"/>
                <a:gd name="connsiteY151" fmla="*/ 657588 h 2275759"/>
                <a:gd name="connsiteX152" fmla="*/ 8707375 w 12185931"/>
                <a:gd name="connsiteY152" fmla="*/ 642416 h 2275759"/>
                <a:gd name="connsiteX153" fmla="*/ 8656399 w 12185931"/>
                <a:gd name="connsiteY153" fmla="*/ 612073 h 2275759"/>
                <a:gd name="connsiteX154" fmla="*/ 8799013 w 12185931"/>
                <a:gd name="connsiteY154" fmla="*/ 605397 h 2275759"/>
                <a:gd name="connsiteX155" fmla="*/ 8761993 w 12185931"/>
                <a:gd name="connsiteY155" fmla="*/ 671546 h 2275759"/>
                <a:gd name="connsiteX156" fmla="*/ 8729830 w 12185931"/>
                <a:gd name="connsiteY156" fmla="*/ 674580 h 2275759"/>
                <a:gd name="connsiteX157" fmla="*/ 8729830 w 12185931"/>
                <a:gd name="connsiteY157" fmla="*/ 683683 h 2275759"/>
                <a:gd name="connsiteX158" fmla="*/ 8797192 w 12185931"/>
                <a:gd name="connsiteY158" fmla="*/ 688538 h 2275759"/>
                <a:gd name="connsiteX159" fmla="*/ 8956799 w 12185931"/>
                <a:gd name="connsiteY159" fmla="*/ 715240 h 2275759"/>
                <a:gd name="connsiteX160" fmla="*/ 8955585 w 12185931"/>
                <a:gd name="connsiteY160" fmla="*/ 714027 h 2275759"/>
                <a:gd name="connsiteX161" fmla="*/ 9037512 w 12185931"/>
                <a:gd name="connsiteY161" fmla="*/ 683076 h 2275759"/>
                <a:gd name="connsiteX162" fmla="*/ 9036299 w 12185931"/>
                <a:gd name="connsiteY162" fmla="*/ 684897 h 2275759"/>
                <a:gd name="connsiteX163" fmla="*/ 9072711 w 12185931"/>
                <a:gd name="connsiteY163" fmla="*/ 718881 h 2275759"/>
                <a:gd name="connsiteX164" fmla="*/ 9187409 w 12185931"/>
                <a:gd name="connsiteY164" fmla="*/ 728591 h 2275759"/>
                <a:gd name="connsiteX165" fmla="*/ 9123080 w 12185931"/>
                <a:gd name="connsiteY165" fmla="*/ 686111 h 2275759"/>
                <a:gd name="connsiteX166" fmla="*/ 9049649 w 12185931"/>
                <a:gd name="connsiteY166" fmla="*/ 663656 h 2275759"/>
                <a:gd name="connsiteX167" fmla="*/ 9054505 w 12185931"/>
                <a:gd name="connsiteY167" fmla="*/ 650912 h 2275759"/>
                <a:gd name="connsiteX168" fmla="*/ 9178306 w 12185931"/>
                <a:gd name="connsiteY168" fmla="*/ 601756 h 2275759"/>
                <a:gd name="connsiteX169" fmla="*/ 9229890 w 12185931"/>
                <a:gd name="connsiteY169" fmla="*/ 616321 h 2275759"/>
                <a:gd name="connsiteX170" fmla="*/ 9299072 w 12185931"/>
                <a:gd name="connsiteY170" fmla="*/ 660015 h 2275759"/>
                <a:gd name="connsiteX171" fmla="*/ 9317886 w 12185931"/>
                <a:gd name="connsiteY171" fmla="*/ 599328 h 2275759"/>
                <a:gd name="connsiteX172" fmla="*/ 9340947 w 12185931"/>
                <a:gd name="connsiteY172" fmla="*/ 651519 h 2275759"/>
                <a:gd name="connsiteX173" fmla="*/ 9385855 w 12185931"/>
                <a:gd name="connsiteY173" fmla="*/ 611466 h 2275759"/>
                <a:gd name="connsiteX174" fmla="*/ 9416805 w 12185931"/>
                <a:gd name="connsiteY174" fmla="*/ 626637 h 2275759"/>
                <a:gd name="connsiteX175" fmla="*/ 9429549 w 12185931"/>
                <a:gd name="connsiteY175" fmla="*/ 658195 h 2275759"/>
                <a:gd name="connsiteX176" fmla="*/ 9487809 w 12185931"/>
                <a:gd name="connsiteY176" fmla="*/ 649698 h 2275759"/>
                <a:gd name="connsiteX177" fmla="*/ 9533324 w 12185931"/>
                <a:gd name="connsiteY177" fmla="*/ 612679 h 2275759"/>
                <a:gd name="connsiteX178" fmla="*/ 9660767 w 12185931"/>
                <a:gd name="connsiteY178" fmla="*/ 653340 h 2275759"/>
                <a:gd name="connsiteX179" fmla="*/ 9740267 w 12185931"/>
                <a:gd name="connsiteY179" fmla="*/ 604183 h 2275759"/>
                <a:gd name="connsiteX180" fmla="*/ 9929003 w 12185931"/>
                <a:gd name="connsiteY180" fmla="*/ 613893 h 2275759"/>
                <a:gd name="connsiteX181" fmla="*/ 9984834 w 12185931"/>
                <a:gd name="connsiteY181" fmla="*/ 677614 h 2275759"/>
                <a:gd name="connsiteX182" fmla="*/ 10186315 w 12185931"/>
                <a:gd name="connsiteY182" fmla="*/ 630279 h 2275759"/>
                <a:gd name="connsiteX183" fmla="*/ 10506135 w 12185931"/>
                <a:gd name="connsiteY183" fmla="*/ 626031 h 2275759"/>
                <a:gd name="connsiteX184" fmla="*/ 10768303 w 12185931"/>
                <a:gd name="connsiteY184" fmla="*/ 638775 h 2275759"/>
                <a:gd name="connsiteX185" fmla="*/ 10783475 w 12185931"/>
                <a:gd name="connsiteY185" fmla="*/ 639989 h 2275759"/>
                <a:gd name="connsiteX186" fmla="*/ 11167622 w 12185931"/>
                <a:gd name="connsiteY186" fmla="*/ 626637 h 2275759"/>
                <a:gd name="connsiteX187" fmla="*/ 11397626 w 12185931"/>
                <a:gd name="connsiteY187" fmla="*/ 624210 h 2275759"/>
                <a:gd name="connsiteX188" fmla="*/ 11407336 w 12185931"/>
                <a:gd name="connsiteY188" fmla="*/ 624210 h 2275759"/>
                <a:gd name="connsiteX189" fmla="*/ 11532958 w 12185931"/>
                <a:gd name="connsiteY189" fmla="*/ 587798 h 2275759"/>
                <a:gd name="connsiteX190" fmla="*/ 11511110 w 12185931"/>
                <a:gd name="connsiteY190" fmla="*/ 550172 h 2275759"/>
                <a:gd name="connsiteX191" fmla="*/ 11477732 w 12185931"/>
                <a:gd name="connsiteY191" fmla="*/ 544103 h 2275759"/>
                <a:gd name="connsiteX192" fmla="*/ 11400660 w 12185931"/>
                <a:gd name="connsiteY192" fmla="*/ 556241 h 2275759"/>
                <a:gd name="connsiteX193" fmla="*/ 11327836 w 12185931"/>
                <a:gd name="connsiteY193" fmla="*/ 570805 h 2275759"/>
                <a:gd name="connsiteX194" fmla="*/ 11290817 w 12185931"/>
                <a:gd name="connsiteY194" fmla="*/ 561096 h 2275759"/>
                <a:gd name="connsiteX195" fmla="*/ 11251977 w 12185931"/>
                <a:gd name="connsiteY195" fmla="*/ 579909 h 2275759"/>
                <a:gd name="connsiteX196" fmla="*/ 11191291 w 12185931"/>
                <a:gd name="connsiteY196" fmla="*/ 507691 h 2275759"/>
                <a:gd name="connsiteX197" fmla="*/ 11397019 w 12185931"/>
                <a:gd name="connsiteY197" fmla="*/ 501622 h 2275759"/>
                <a:gd name="connsiteX198" fmla="*/ 11466203 w 12185931"/>
                <a:gd name="connsiteY198" fmla="*/ 480382 h 2275759"/>
                <a:gd name="connsiteX199" fmla="*/ 11480160 w 12185931"/>
                <a:gd name="connsiteY199" fmla="*/ 477348 h 2275759"/>
                <a:gd name="connsiteX200" fmla="*/ 11653118 w 12185931"/>
                <a:gd name="connsiteY200" fmla="*/ 474313 h 2275759"/>
                <a:gd name="connsiteX201" fmla="*/ 11682854 w 12185931"/>
                <a:gd name="connsiteY201" fmla="*/ 485237 h 2275759"/>
                <a:gd name="connsiteX202" fmla="*/ 11679213 w 12185931"/>
                <a:gd name="connsiteY202" fmla="*/ 514973 h 2275759"/>
                <a:gd name="connsiteX203" fmla="*/ 11625202 w 12185931"/>
                <a:gd name="connsiteY203" fmla="*/ 553813 h 2275759"/>
                <a:gd name="connsiteX204" fmla="*/ 11564515 w 12185931"/>
                <a:gd name="connsiteY204" fmla="*/ 578088 h 2275759"/>
                <a:gd name="connsiteX205" fmla="*/ 11569370 w 12185931"/>
                <a:gd name="connsiteY205" fmla="*/ 591439 h 2275759"/>
                <a:gd name="connsiteX206" fmla="*/ 11685282 w 12185931"/>
                <a:gd name="connsiteY206" fmla="*/ 590225 h 2275759"/>
                <a:gd name="connsiteX207" fmla="*/ 11798160 w 12185931"/>
                <a:gd name="connsiteY207" fmla="*/ 563523 h 2275759"/>
                <a:gd name="connsiteX208" fmla="*/ 11699240 w 12185931"/>
                <a:gd name="connsiteY208" fmla="*/ 487664 h 2275759"/>
                <a:gd name="connsiteX209" fmla="*/ 11799373 w 12185931"/>
                <a:gd name="connsiteY209" fmla="*/ 467638 h 2275759"/>
                <a:gd name="connsiteX210" fmla="*/ 11824862 w 12185931"/>
                <a:gd name="connsiteY210" fmla="*/ 437294 h 2275759"/>
                <a:gd name="connsiteX211" fmla="*/ 11822434 w 12185931"/>
                <a:gd name="connsiteY211" fmla="*/ 386924 h 2275759"/>
                <a:gd name="connsiteX212" fmla="*/ 11982648 w 12185931"/>
                <a:gd name="connsiteY212" fmla="*/ 366291 h 2275759"/>
                <a:gd name="connsiteX213" fmla="*/ 12191411 w 12185931"/>
                <a:gd name="connsiteY213" fmla="*/ 420302 h 2275759"/>
                <a:gd name="connsiteX214" fmla="*/ 12102808 w 12185931"/>
                <a:gd name="connsiteY214" fmla="*/ 432439 h 2275759"/>
                <a:gd name="connsiteX215" fmla="*/ 12092491 w 12185931"/>
                <a:gd name="connsiteY215" fmla="*/ 511939 h 2275759"/>
                <a:gd name="connsiteX216" fmla="*/ 12079140 w 12185931"/>
                <a:gd name="connsiteY216" fmla="*/ 510725 h 2275759"/>
                <a:gd name="connsiteX217" fmla="*/ 12083995 w 12185931"/>
                <a:gd name="connsiteY217" fmla="*/ 448218 h 2275759"/>
                <a:gd name="connsiteX218" fmla="*/ 12033018 w 12185931"/>
                <a:gd name="connsiteY218" fmla="*/ 455500 h 2275759"/>
                <a:gd name="connsiteX219" fmla="*/ 12036659 w 12185931"/>
                <a:gd name="connsiteY219" fmla="*/ 490092 h 2275759"/>
                <a:gd name="connsiteX220" fmla="*/ 11995392 w 12185931"/>
                <a:gd name="connsiteY220" fmla="*/ 474313 h 2275759"/>
                <a:gd name="connsiteX221" fmla="*/ 11986289 w 12185931"/>
                <a:gd name="connsiteY221" fmla="*/ 484630 h 2275759"/>
                <a:gd name="connsiteX222" fmla="*/ 12020274 w 12185931"/>
                <a:gd name="connsiteY222" fmla="*/ 513760 h 2275759"/>
                <a:gd name="connsiteX223" fmla="*/ 11927423 w 12185931"/>
                <a:gd name="connsiteY223" fmla="*/ 575660 h 2275759"/>
                <a:gd name="connsiteX224" fmla="*/ 11698026 w 12185931"/>
                <a:gd name="connsiteY224" fmla="*/ 660622 h 2275759"/>
                <a:gd name="connsiteX225" fmla="*/ 11768423 w 12185931"/>
                <a:gd name="connsiteY225" fmla="*/ 678221 h 2275759"/>
                <a:gd name="connsiteX226" fmla="*/ 11767816 w 12185931"/>
                <a:gd name="connsiteY226" fmla="*/ 697641 h 2275759"/>
                <a:gd name="connsiteX227" fmla="*/ 11597893 w 12185931"/>
                <a:gd name="connsiteY227" fmla="*/ 703103 h 2275759"/>
                <a:gd name="connsiteX228" fmla="*/ 11564515 w 12185931"/>
                <a:gd name="connsiteY228" fmla="*/ 677614 h 2275759"/>
                <a:gd name="connsiteX229" fmla="*/ 11529316 w 12185931"/>
                <a:gd name="connsiteY229" fmla="*/ 670332 h 2275759"/>
                <a:gd name="connsiteX230" fmla="*/ 11519607 w 12185931"/>
                <a:gd name="connsiteY230" fmla="*/ 689145 h 2275759"/>
                <a:gd name="connsiteX231" fmla="*/ 11570584 w 12185931"/>
                <a:gd name="connsiteY231" fmla="*/ 702496 h 2275759"/>
                <a:gd name="connsiteX232" fmla="*/ 11449817 w 12185931"/>
                <a:gd name="connsiteY232" fmla="*/ 731019 h 2275759"/>
                <a:gd name="connsiteX233" fmla="*/ 11330870 w 12185931"/>
                <a:gd name="connsiteY233" fmla="*/ 727985 h 2275759"/>
                <a:gd name="connsiteX234" fmla="*/ 11241054 w 12185931"/>
                <a:gd name="connsiteY234" fmla="*/ 693393 h 2275759"/>
                <a:gd name="connsiteX235" fmla="*/ 11254405 w 12185931"/>
                <a:gd name="connsiteY235" fmla="*/ 741336 h 2275759"/>
                <a:gd name="connsiteX236" fmla="*/ 11226489 w 12185931"/>
                <a:gd name="connsiteY236" fmla="*/ 717668 h 2275759"/>
                <a:gd name="connsiteX237" fmla="*/ 11180367 w 12185931"/>
                <a:gd name="connsiteY237" fmla="*/ 697641 h 2275759"/>
                <a:gd name="connsiteX238" fmla="*/ 11157913 w 12185931"/>
                <a:gd name="connsiteY238" fmla="*/ 731019 h 2275759"/>
                <a:gd name="connsiteX239" fmla="*/ 11105722 w 12185931"/>
                <a:gd name="connsiteY239" fmla="*/ 796561 h 2275759"/>
                <a:gd name="connsiteX240" fmla="*/ 11101474 w 12185931"/>
                <a:gd name="connsiteY240" fmla="*/ 846931 h 2275759"/>
                <a:gd name="connsiteX241" fmla="*/ 11092371 w 12185931"/>
                <a:gd name="connsiteY241" fmla="*/ 932499 h 2275759"/>
                <a:gd name="connsiteX242" fmla="*/ 11030470 w 12185931"/>
                <a:gd name="connsiteY242" fmla="*/ 927038 h 2275759"/>
                <a:gd name="connsiteX243" fmla="*/ 11098439 w 12185931"/>
                <a:gd name="connsiteY243" fmla="*/ 747404 h 2275759"/>
                <a:gd name="connsiteX244" fmla="*/ 10989810 w 12185931"/>
                <a:gd name="connsiteY244" fmla="*/ 700069 h 2275759"/>
                <a:gd name="connsiteX245" fmla="*/ 10964321 w 12185931"/>
                <a:gd name="connsiteY245" fmla="*/ 719488 h 2275759"/>
                <a:gd name="connsiteX246" fmla="*/ 10884215 w 12185931"/>
                <a:gd name="connsiteY246" fmla="*/ 742549 h 2275759"/>
                <a:gd name="connsiteX247" fmla="*/ 10843554 w 12185931"/>
                <a:gd name="connsiteY247" fmla="*/ 745584 h 2275759"/>
                <a:gd name="connsiteX248" fmla="*/ 10819279 w 12185931"/>
                <a:gd name="connsiteY248" fmla="*/ 724343 h 2275759"/>
                <a:gd name="connsiteX249" fmla="*/ 10774372 w 12185931"/>
                <a:gd name="connsiteY249" fmla="*/ 692786 h 2275759"/>
                <a:gd name="connsiteX250" fmla="*/ 10713685 w 12185931"/>
                <a:gd name="connsiteY250" fmla="*/ 714027 h 2275759"/>
                <a:gd name="connsiteX251" fmla="*/ 10660887 w 12185931"/>
                <a:gd name="connsiteY251" fmla="*/ 751046 h 2275759"/>
                <a:gd name="connsiteX252" fmla="*/ 10546188 w 12185931"/>
                <a:gd name="connsiteY252" fmla="*/ 759542 h 2275759"/>
                <a:gd name="connsiteX253" fmla="*/ 10514632 w 12185931"/>
                <a:gd name="connsiteY253" fmla="*/ 716454 h 2275759"/>
                <a:gd name="connsiteX254" fmla="*/ 10402361 w 12185931"/>
                <a:gd name="connsiteY254" fmla="*/ 752866 h 2275759"/>
                <a:gd name="connsiteX255" fmla="*/ 10290090 w 12185931"/>
                <a:gd name="connsiteY255" fmla="*/ 752866 h 2275759"/>
                <a:gd name="connsiteX256" fmla="*/ 10227582 w 12185931"/>
                <a:gd name="connsiteY256" fmla="*/ 747404 h 2275759"/>
                <a:gd name="connsiteX257" fmla="*/ 10177819 w 12185931"/>
                <a:gd name="connsiteY257" fmla="*/ 728591 h 2275759"/>
                <a:gd name="connsiteX258" fmla="*/ 10177819 w 12185931"/>
                <a:gd name="connsiteY258" fmla="*/ 714633 h 2275759"/>
                <a:gd name="connsiteX259" fmla="*/ 10225762 w 12185931"/>
                <a:gd name="connsiteY259" fmla="*/ 705530 h 2275759"/>
                <a:gd name="connsiteX260" fmla="*/ 10355025 w 12185931"/>
                <a:gd name="connsiteY260" fmla="*/ 700069 h 2275759"/>
                <a:gd name="connsiteX261" fmla="*/ 10402361 w 12185931"/>
                <a:gd name="connsiteY261" fmla="*/ 673973 h 2275759"/>
                <a:gd name="connsiteX262" fmla="*/ 10395079 w 12185931"/>
                <a:gd name="connsiteY262" fmla="*/ 664263 h 2275759"/>
                <a:gd name="connsiteX263" fmla="*/ 10325895 w 12185931"/>
                <a:gd name="connsiteY263" fmla="*/ 664263 h 2275759"/>
                <a:gd name="connsiteX264" fmla="*/ 10328930 w 12185931"/>
                <a:gd name="connsiteY264" fmla="*/ 670939 h 2275759"/>
                <a:gd name="connsiteX265" fmla="*/ 10268850 w 12185931"/>
                <a:gd name="connsiteY265" fmla="*/ 690966 h 2275759"/>
                <a:gd name="connsiteX266" fmla="*/ 10150510 w 12185931"/>
                <a:gd name="connsiteY266" fmla="*/ 675187 h 2275759"/>
                <a:gd name="connsiteX267" fmla="*/ 10104995 w 12185931"/>
                <a:gd name="connsiteY267" fmla="*/ 680649 h 2275759"/>
                <a:gd name="connsiteX268" fmla="*/ 10128056 w 12185931"/>
                <a:gd name="connsiteY268" fmla="*/ 735874 h 2275759"/>
                <a:gd name="connsiteX269" fmla="*/ 10061301 w 12185931"/>
                <a:gd name="connsiteY269" fmla="*/ 739515 h 2275759"/>
                <a:gd name="connsiteX270" fmla="*/ 10052804 w 12185931"/>
                <a:gd name="connsiteY270" fmla="*/ 756507 h 2275759"/>
                <a:gd name="connsiteX271" fmla="*/ 10118953 w 12185931"/>
                <a:gd name="connsiteY271" fmla="*/ 805057 h 2275759"/>
                <a:gd name="connsiteX272" fmla="*/ 10316792 w 12185931"/>
                <a:gd name="connsiteY272" fmla="*/ 824477 h 2275759"/>
                <a:gd name="connsiteX273" fmla="*/ 10362308 w 12185931"/>
                <a:gd name="connsiteY273" fmla="*/ 858461 h 2275759"/>
                <a:gd name="connsiteX274" fmla="*/ 10322861 w 12185931"/>
                <a:gd name="connsiteY274" fmla="*/ 896694 h 2275759"/>
                <a:gd name="connsiteX275" fmla="*/ 10279773 w 12185931"/>
                <a:gd name="connsiteY275" fmla="*/ 916721 h 2275759"/>
                <a:gd name="connsiteX276" fmla="*/ 10324681 w 12185931"/>
                <a:gd name="connsiteY276" fmla="*/ 942209 h 2275759"/>
                <a:gd name="connsiteX277" fmla="*/ 10382941 w 12185931"/>
                <a:gd name="connsiteY277" fmla="*/ 941602 h 2275759"/>
                <a:gd name="connsiteX278" fmla="*/ 10417532 w 12185931"/>
                <a:gd name="connsiteY278" fmla="*/ 961022 h 2275759"/>
                <a:gd name="connsiteX279" fmla="*/ 10392044 w 12185931"/>
                <a:gd name="connsiteY279" fmla="*/ 986511 h 2275759"/>
                <a:gd name="connsiteX280" fmla="*/ 10341067 w 12185931"/>
                <a:gd name="connsiteY280" fmla="*/ 1010786 h 2275759"/>
                <a:gd name="connsiteX281" fmla="*/ 10376873 w 12185931"/>
                <a:gd name="connsiteY281" fmla="*/ 1087858 h 2275759"/>
                <a:gd name="connsiteX282" fmla="*/ 10414498 w 12185931"/>
                <a:gd name="connsiteY282" fmla="*/ 1159468 h 2275759"/>
                <a:gd name="connsiteX283" fmla="*/ 10439380 w 12185931"/>
                <a:gd name="connsiteY283" fmla="*/ 1201342 h 2275759"/>
                <a:gd name="connsiteX284" fmla="*/ 10465475 w 12185931"/>
                <a:gd name="connsiteY284" fmla="*/ 1157648 h 2275759"/>
                <a:gd name="connsiteX285" fmla="*/ 10481860 w 12185931"/>
                <a:gd name="connsiteY285" fmla="*/ 1143083 h 2275759"/>
                <a:gd name="connsiteX286" fmla="*/ 10569856 w 12185931"/>
                <a:gd name="connsiteY286" fmla="*/ 1240182 h 2275759"/>
                <a:gd name="connsiteX287" fmla="*/ 10731891 w 12185931"/>
                <a:gd name="connsiteY287" fmla="*/ 1212873 h 2275759"/>
                <a:gd name="connsiteX288" fmla="*/ 10789543 w 12185931"/>
                <a:gd name="connsiteY288" fmla="*/ 1225617 h 2275759"/>
                <a:gd name="connsiteX289" fmla="*/ 10730677 w 12185931"/>
                <a:gd name="connsiteY289" fmla="*/ 1147331 h 2275759"/>
                <a:gd name="connsiteX290" fmla="*/ 10731891 w 12185931"/>
                <a:gd name="connsiteY290" fmla="*/ 1147938 h 2275759"/>
                <a:gd name="connsiteX291" fmla="*/ 10727036 w 12185931"/>
                <a:gd name="connsiteY291" fmla="*/ 1112133 h 2275759"/>
                <a:gd name="connsiteX292" fmla="*/ 10732498 w 12185931"/>
                <a:gd name="connsiteY292" fmla="*/ 1055087 h 2275759"/>
                <a:gd name="connsiteX293" fmla="*/ 10790757 w 12185931"/>
                <a:gd name="connsiteY293" fmla="*/ 1080576 h 2275759"/>
                <a:gd name="connsiteX294" fmla="*/ 10856906 w 12185931"/>
                <a:gd name="connsiteY294" fmla="*/ 1052053 h 2275759"/>
                <a:gd name="connsiteX295" fmla="*/ 10950364 w 12185931"/>
                <a:gd name="connsiteY295" fmla="*/ 1070259 h 2275759"/>
                <a:gd name="connsiteX296" fmla="*/ 11018333 w 12185931"/>
                <a:gd name="connsiteY296" fmla="*/ 1069652 h 2275759"/>
                <a:gd name="connsiteX297" fmla="*/ 11144562 w 12185931"/>
                <a:gd name="connsiteY297" fmla="*/ 1056301 h 2275759"/>
                <a:gd name="connsiteX298" fmla="*/ 11236199 w 12185931"/>
                <a:gd name="connsiteY298" fmla="*/ 1042950 h 2275759"/>
                <a:gd name="connsiteX299" fmla="*/ 11236806 w 12185931"/>
                <a:gd name="connsiteY299" fmla="*/ 1025350 h 2275759"/>
                <a:gd name="connsiteX300" fmla="*/ 11155485 w 12185931"/>
                <a:gd name="connsiteY300" fmla="*/ 1005931 h 2275759"/>
                <a:gd name="connsiteX301" fmla="*/ 11157306 w 12185931"/>
                <a:gd name="connsiteY301" fmla="*/ 988938 h 2275759"/>
                <a:gd name="connsiteX302" fmla="*/ 11274431 w 12185931"/>
                <a:gd name="connsiteY302" fmla="*/ 988331 h 2275759"/>
                <a:gd name="connsiteX303" fmla="*/ 11321767 w 12185931"/>
                <a:gd name="connsiteY303" fmla="*/ 991366 h 2275759"/>
                <a:gd name="connsiteX304" fmla="*/ 11353324 w 12185931"/>
                <a:gd name="connsiteY304" fmla="*/ 1024137 h 2275759"/>
                <a:gd name="connsiteX305" fmla="*/ 11370924 w 12185931"/>
                <a:gd name="connsiteY305" fmla="*/ 1066618 h 2275759"/>
                <a:gd name="connsiteX306" fmla="*/ 11197966 w 12185931"/>
                <a:gd name="connsiteY306" fmla="*/ 1112133 h 2275759"/>
                <a:gd name="connsiteX307" fmla="*/ 11163375 w 12185931"/>
                <a:gd name="connsiteY307" fmla="*/ 1132159 h 2275759"/>
                <a:gd name="connsiteX308" fmla="*/ 11174905 w 12185931"/>
                <a:gd name="connsiteY308" fmla="*/ 1161289 h 2275759"/>
                <a:gd name="connsiteX309" fmla="*/ 11211318 w 12185931"/>
                <a:gd name="connsiteY309" fmla="*/ 1137621 h 2275759"/>
                <a:gd name="connsiteX310" fmla="*/ 11225882 w 12185931"/>
                <a:gd name="connsiteY310" fmla="*/ 1120629 h 2275759"/>
                <a:gd name="connsiteX311" fmla="*/ 11289603 w 12185931"/>
                <a:gd name="connsiteY311" fmla="*/ 1162503 h 2275759"/>
                <a:gd name="connsiteX312" fmla="*/ 11217993 w 12185931"/>
                <a:gd name="connsiteY312" fmla="*/ 1177675 h 2275759"/>
                <a:gd name="connsiteX313" fmla="*/ 11244088 w 12185931"/>
                <a:gd name="connsiteY313" fmla="*/ 1209839 h 2275759"/>
                <a:gd name="connsiteX314" fmla="*/ 11129997 w 12185931"/>
                <a:gd name="connsiteY314" fmla="*/ 1211659 h 2275759"/>
                <a:gd name="connsiteX315" fmla="*/ 11091157 w 12185931"/>
                <a:gd name="connsiteY315" fmla="*/ 1252319 h 2275759"/>
                <a:gd name="connsiteX316" fmla="*/ 11076592 w 12185931"/>
                <a:gd name="connsiteY316" fmla="*/ 1232900 h 2275759"/>
                <a:gd name="connsiteX317" fmla="*/ 11034718 w 12185931"/>
                <a:gd name="connsiteY317" fmla="*/ 1234720 h 2275759"/>
                <a:gd name="connsiteX318" fmla="*/ 11029864 w 12185931"/>
                <a:gd name="connsiteY318" fmla="*/ 1254747 h 2275759"/>
                <a:gd name="connsiteX319" fmla="*/ 11062027 w 12185931"/>
                <a:gd name="connsiteY319" fmla="*/ 1270526 h 2275759"/>
                <a:gd name="connsiteX320" fmla="*/ 11162161 w 12185931"/>
                <a:gd name="connsiteY320" fmla="*/ 1275987 h 2275759"/>
                <a:gd name="connsiteX321" fmla="*/ 11083875 w 12185931"/>
                <a:gd name="connsiteY321" fmla="*/ 1307545 h 2275759"/>
                <a:gd name="connsiteX322" fmla="*/ 11196146 w 12185931"/>
                <a:gd name="connsiteY322" fmla="*/ 1331212 h 2275759"/>
                <a:gd name="connsiteX323" fmla="*/ 11247122 w 12185931"/>
                <a:gd name="connsiteY323" fmla="*/ 1325751 h 2275759"/>
                <a:gd name="connsiteX324" fmla="*/ 11247730 w 12185931"/>
                <a:gd name="connsiteY324" fmla="*/ 1341529 h 2275759"/>
                <a:gd name="connsiteX325" fmla="*/ 11158519 w 12185931"/>
                <a:gd name="connsiteY325" fmla="*/ 1365197 h 2275759"/>
                <a:gd name="connsiteX326" fmla="*/ 11167622 w 12185931"/>
                <a:gd name="connsiteY326" fmla="*/ 1383403 h 2275759"/>
                <a:gd name="connsiteX327" fmla="*/ 11053532 w 12185931"/>
                <a:gd name="connsiteY327" fmla="*/ 1454407 h 2275759"/>
                <a:gd name="connsiteX328" fmla="*/ 11087516 w 12185931"/>
                <a:gd name="connsiteY328" fmla="*/ 1493853 h 2275759"/>
                <a:gd name="connsiteX329" fmla="*/ 10932158 w 12185931"/>
                <a:gd name="connsiteY329" fmla="*/ 1523590 h 2275759"/>
                <a:gd name="connsiteX330" fmla="*/ 10981314 w 12185931"/>
                <a:gd name="connsiteY330" fmla="*/ 1529052 h 2275759"/>
                <a:gd name="connsiteX331" fmla="*/ 11023795 w 12185931"/>
                <a:gd name="connsiteY331" fmla="*/ 1528445 h 2275759"/>
                <a:gd name="connsiteX332" fmla="*/ 11049890 w 12185931"/>
                <a:gd name="connsiteY332" fmla="*/ 1553933 h 2275759"/>
                <a:gd name="connsiteX333" fmla="*/ 11020154 w 12185931"/>
                <a:gd name="connsiteY333" fmla="*/ 1573353 h 2275759"/>
                <a:gd name="connsiteX334" fmla="*/ 10910917 w 12185931"/>
                <a:gd name="connsiteY334" fmla="*/ 1580029 h 2275759"/>
                <a:gd name="connsiteX335" fmla="*/ 10933371 w 12185931"/>
                <a:gd name="connsiteY335" fmla="*/ 1538762 h 2275759"/>
                <a:gd name="connsiteX336" fmla="*/ 10838093 w 12185931"/>
                <a:gd name="connsiteY336" fmla="*/ 1545437 h 2275759"/>
                <a:gd name="connsiteX337" fmla="*/ 10848410 w 12185931"/>
                <a:gd name="connsiteY337" fmla="*/ 1629185 h 2275759"/>
                <a:gd name="connsiteX338" fmla="*/ 10711864 w 12185931"/>
                <a:gd name="connsiteY338" fmla="*/ 1643750 h 2275759"/>
                <a:gd name="connsiteX339" fmla="*/ 10711864 w 12185931"/>
                <a:gd name="connsiteY339" fmla="*/ 1695941 h 2275759"/>
                <a:gd name="connsiteX340" fmla="*/ 10651177 w 12185931"/>
                <a:gd name="connsiteY340" fmla="*/ 1669238 h 2275759"/>
                <a:gd name="connsiteX341" fmla="*/ 10830203 w 12185931"/>
                <a:gd name="connsiteY341" fmla="*/ 1694727 h 2275759"/>
                <a:gd name="connsiteX342" fmla="*/ 10839913 w 12185931"/>
                <a:gd name="connsiteY342" fmla="*/ 1719002 h 2275759"/>
                <a:gd name="connsiteX343" fmla="*/ 10901207 w 12185931"/>
                <a:gd name="connsiteY343" fmla="*/ 1750559 h 2275759"/>
                <a:gd name="connsiteX344" fmla="*/ 10941261 w 12185931"/>
                <a:gd name="connsiteY344" fmla="*/ 1746918 h 2275759"/>
                <a:gd name="connsiteX345" fmla="*/ 11004375 w 12185931"/>
                <a:gd name="connsiteY345" fmla="*/ 1735387 h 2275759"/>
                <a:gd name="connsiteX346" fmla="*/ 11066882 w 12185931"/>
                <a:gd name="connsiteY346" fmla="*/ 1725070 h 2275759"/>
                <a:gd name="connsiteX347" fmla="*/ 11068703 w 12185931"/>
                <a:gd name="connsiteY347" fmla="*/ 1712326 h 2275759"/>
                <a:gd name="connsiteX348" fmla="*/ 11107542 w 12185931"/>
                <a:gd name="connsiteY348" fmla="*/ 1746918 h 2275759"/>
                <a:gd name="connsiteX349" fmla="*/ 11064455 w 12185931"/>
                <a:gd name="connsiteY349" fmla="*/ 1760269 h 2275759"/>
                <a:gd name="connsiteX350" fmla="*/ 11080233 w 12185931"/>
                <a:gd name="connsiteY350" fmla="*/ 1780296 h 2275759"/>
                <a:gd name="connsiteX351" fmla="*/ 11199787 w 12185931"/>
                <a:gd name="connsiteY351" fmla="*/ 1742670 h 2275759"/>
                <a:gd name="connsiteX352" fmla="*/ 11293852 w 12185931"/>
                <a:gd name="connsiteY352" fmla="*/ 1762696 h 2275759"/>
                <a:gd name="connsiteX353" fmla="*/ 11338760 w 12185931"/>
                <a:gd name="connsiteY353" fmla="*/ 1800322 h 2275759"/>
                <a:gd name="connsiteX354" fmla="*/ 11284749 w 12185931"/>
                <a:gd name="connsiteY354" fmla="*/ 1831273 h 2275759"/>
                <a:gd name="connsiteX355" fmla="*/ 11129390 w 12185931"/>
                <a:gd name="connsiteY355" fmla="*/ 1842196 h 2275759"/>
                <a:gd name="connsiteX356" fmla="*/ 11012264 w 12185931"/>
                <a:gd name="connsiteY356" fmla="*/ 1805784 h 2275759"/>
                <a:gd name="connsiteX357" fmla="*/ 10947936 w 12185931"/>
                <a:gd name="connsiteY357" fmla="*/ 1794253 h 2275759"/>
                <a:gd name="connsiteX358" fmla="*/ 10995272 w 12185931"/>
                <a:gd name="connsiteY358" fmla="*/ 1864650 h 2275759"/>
                <a:gd name="connsiteX359" fmla="*/ 10896959 w 12185931"/>
                <a:gd name="connsiteY359" fmla="*/ 1891959 h 2275759"/>
                <a:gd name="connsiteX360" fmla="*/ 10901207 w 12185931"/>
                <a:gd name="connsiteY360" fmla="*/ 1922303 h 2275759"/>
                <a:gd name="connsiteX361" fmla="*/ 10866616 w 12185931"/>
                <a:gd name="connsiteY361" fmla="*/ 1925337 h 2275759"/>
                <a:gd name="connsiteX362" fmla="*/ 10829597 w 12185931"/>
                <a:gd name="connsiteY362" fmla="*/ 1953253 h 2275759"/>
                <a:gd name="connsiteX363" fmla="*/ 10850230 w 12185931"/>
                <a:gd name="connsiteY363" fmla="*/ 1987845 h 2275759"/>
                <a:gd name="connsiteX364" fmla="*/ 10897566 w 12185931"/>
                <a:gd name="connsiteY364" fmla="*/ 2044284 h 2275759"/>
                <a:gd name="connsiteX365" fmla="*/ 10870863 w 12185931"/>
                <a:gd name="connsiteY365" fmla="*/ 2144417 h 2275759"/>
                <a:gd name="connsiteX366" fmla="*/ 10779226 w 12185931"/>
                <a:gd name="connsiteY366" fmla="*/ 2157161 h 2275759"/>
                <a:gd name="connsiteX367" fmla="*/ 10713077 w 12185931"/>
                <a:gd name="connsiteY367" fmla="*/ 2138955 h 2275759"/>
                <a:gd name="connsiteX368" fmla="*/ 10606875 w 12185931"/>
                <a:gd name="connsiteY368" fmla="*/ 2182043 h 2275759"/>
                <a:gd name="connsiteX369" fmla="*/ 10464261 w 12185931"/>
                <a:gd name="connsiteY369" fmla="*/ 2152306 h 2275759"/>
                <a:gd name="connsiteX370" fmla="*/ 10422994 w 12185931"/>
                <a:gd name="connsiteY370" fmla="*/ 2140169 h 2275759"/>
                <a:gd name="connsiteX371" fmla="*/ 10313758 w 12185931"/>
                <a:gd name="connsiteY371" fmla="*/ 2124390 h 2275759"/>
                <a:gd name="connsiteX372" fmla="*/ 10248216 w 12185931"/>
                <a:gd name="connsiteY372" fmla="*/ 2135921 h 2275759"/>
                <a:gd name="connsiteX373" fmla="*/ 10157185 w 12185931"/>
                <a:gd name="connsiteY373" fmla="*/ 2154127 h 2275759"/>
                <a:gd name="connsiteX374" fmla="*/ 9967843 w 12185931"/>
                <a:gd name="connsiteY374" fmla="*/ 2088585 h 2275759"/>
                <a:gd name="connsiteX375" fmla="*/ 9901694 w 12185931"/>
                <a:gd name="connsiteY375" fmla="*/ 2047925 h 2275759"/>
                <a:gd name="connsiteX376" fmla="*/ 9682007 w 12185931"/>
                <a:gd name="connsiteY376" fmla="*/ 2066738 h 2275759"/>
                <a:gd name="connsiteX377" fmla="*/ 9682007 w 12185931"/>
                <a:gd name="connsiteY377" fmla="*/ 2133493 h 2275759"/>
                <a:gd name="connsiteX378" fmla="*/ 9658339 w 12185931"/>
                <a:gd name="connsiteY378" fmla="*/ 2126211 h 2275759"/>
                <a:gd name="connsiteX379" fmla="*/ 9560634 w 12185931"/>
                <a:gd name="connsiteY379" fmla="*/ 2104971 h 2275759"/>
                <a:gd name="connsiteX380" fmla="*/ 9501767 w 12185931"/>
                <a:gd name="connsiteY380" fmla="*/ 2060062 h 2275759"/>
                <a:gd name="connsiteX381" fmla="*/ 9405882 w 12185931"/>
                <a:gd name="connsiteY381" fmla="*/ 2029719 h 2275759"/>
                <a:gd name="connsiteX382" fmla="*/ 9399813 w 12185931"/>
                <a:gd name="connsiteY382" fmla="*/ 2042463 h 2275759"/>
                <a:gd name="connsiteX383" fmla="*/ 9391924 w 12185931"/>
                <a:gd name="connsiteY383" fmla="*/ 2026078 h 2275759"/>
                <a:gd name="connsiteX384" fmla="*/ 9368256 w 12185931"/>
                <a:gd name="connsiteY384" fmla="*/ 1988452 h 2275759"/>
                <a:gd name="connsiteX385" fmla="*/ 9332450 w 12185931"/>
                <a:gd name="connsiteY385" fmla="*/ 2007265 h 2275759"/>
                <a:gd name="connsiteX386" fmla="*/ 9284508 w 12185931"/>
                <a:gd name="connsiteY386" fmla="*/ 2036394 h 2275759"/>
                <a:gd name="connsiteX387" fmla="*/ 9211684 w 12185931"/>
                <a:gd name="connsiteY387" fmla="*/ 1989058 h 2275759"/>
                <a:gd name="connsiteX388" fmla="*/ 9198332 w 12185931"/>
                <a:gd name="connsiteY388" fmla="*/ 1893780 h 2275759"/>
                <a:gd name="connsiteX389" fmla="*/ 9183767 w 12185931"/>
                <a:gd name="connsiteY389" fmla="*/ 1862830 h 2275759"/>
                <a:gd name="connsiteX390" fmla="*/ 9171023 w 12185931"/>
                <a:gd name="connsiteY390" fmla="*/ 1867685 h 2275759"/>
                <a:gd name="connsiteX391" fmla="*/ 9177699 w 12185931"/>
                <a:gd name="connsiteY391" fmla="*/ 1907738 h 2275759"/>
                <a:gd name="connsiteX392" fmla="*/ 9165561 w 12185931"/>
                <a:gd name="connsiteY392" fmla="*/ 1916234 h 2275759"/>
                <a:gd name="connsiteX393" fmla="*/ 9130363 w 12185931"/>
                <a:gd name="connsiteY393" fmla="*/ 1860402 h 2275759"/>
                <a:gd name="connsiteX394" fmla="*/ 9091523 w 12185931"/>
                <a:gd name="connsiteY394" fmla="*/ 1749345 h 2275759"/>
                <a:gd name="connsiteX395" fmla="*/ 9036905 w 12185931"/>
                <a:gd name="connsiteY395" fmla="*/ 1680769 h 2275759"/>
                <a:gd name="connsiteX396" fmla="*/ 9033871 w 12185931"/>
                <a:gd name="connsiteY396" fmla="*/ 1651639 h 2275759"/>
                <a:gd name="connsiteX397" fmla="*/ 9064821 w 12185931"/>
                <a:gd name="connsiteY397" fmla="*/ 1655281 h 2275759"/>
                <a:gd name="connsiteX398" fmla="*/ 9134611 w 12185931"/>
                <a:gd name="connsiteY398" fmla="*/ 1683803 h 2275759"/>
                <a:gd name="connsiteX399" fmla="*/ 9187409 w 12185931"/>
                <a:gd name="connsiteY399" fmla="*/ 1745704 h 2275759"/>
                <a:gd name="connsiteX400" fmla="*/ 9241420 w 12185931"/>
                <a:gd name="connsiteY400" fmla="*/ 1855547 h 2275759"/>
                <a:gd name="connsiteX401" fmla="*/ 9270550 w 12185931"/>
                <a:gd name="connsiteY401" fmla="*/ 1860402 h 2275759"/>
                <a:gd name="connsiteX402" fmla="*/ 9255985 w 12185931"/>
                <a:gd name="connsiteY402" fmla="*/ 1819742 h 2275759"/>
                <a:gd name="connsiteX403" fmla="*/ 9342161 w 12185931"/>
                <a:gd name="connsiteY403" fmla="*/ 1841589 h 2275759"/>
                <a:gd name="connsiteX404" fmla="*/ 9345802 w 12185931"/>
                <a:gd name="connsiteY404" fmla="*/ 1834914 h 2275759"/>
                <a:gd name="connsiteX405" fmla="*/ 9208042 w 12185931"/>
                <a:gd name="connsiteY405" fmla="*/ 1718395 h 2275759"/>
                <a:gd name="connsiteX406" fmla="*/ 9278439 w 12185931"/>
                <a:gd name="connsiteY406" fmla="*/ 1683197 h 2275759"/>
                <a:gd name="connsiteX407" fmla="*/ 9125508 w 12185931"/>
                <a:gd name="connsiteY407" fmla="*/ 1649819 h 2275759"/>
                <a:gd name="connsiteX408" fmla="*/ 9051470 w 12185931"/>
                <a:gd name="connsiteY408" fmla="*/ 1633433 h 2275759"/>
                <a:gd name="connsiteX409" fmla="*/ 9001100 w 12185931"/>
                <a:gd name="connsiteY409" fmla="*/ 1671059 h 2275759"/>
                <a:gd name="connsiteX410" fmla="*/ 8942841 w 12185931"/>
                <a:gd name="connsiteY410" fmla="*/ 1748738 h 2275759"/>
                <a:gd name="connsiteX411" fmla="*/ 8911284 w 12185931"/>
                <a:gd name="connsiteY411" fmla="*/ 1743277 h 2275759"/>
                <a:gd name="connsiteX412" fmla="*/ 8841494 w 12185931"/>
                <a:gd name="connsiteY412" fmla="*/ 1681376 h 2275759"/>
                <a:gd name="connsiteX413" fmla="*/ 8766849 w 12185931"/>
                <a:gd name="connsiteY413" fmla="*/ 1623117 h 2275759"/>
                <a:gd name="connsiteX414" fmla="*/ 8690383 w 12185931"/>
                <a:gd name="connsiteY414" fmla="*/ 1544223 h 2275759"/>
                <a:gd name="connsiteX415" fmla="*/ 8677639 w 12185931"/>
                <a:gd name="connsiteY415" fmla="*/ 1553933 h 2275759"/>
                <a:gd name="connsiteX416" fmla="*/ 8706768 w 12185931"/>
                <a:gd name="connsiteY416" fmla="*/ 1621903 h 2275759"/>
                <a:gd name="connsiteX417" fmla="*/ 8717086 w 12185931"/>
                <a:gd name="connsiteY417" fmla="*/ 1609765 h 2275759"/>
                <a:gd name="connsiteX418" fmla="*/ 8768669 w 12185931"/>
                <a:gd name="connsiteY418" fmla="*/ 1621903 h 2275759"/>
                <a:gd name="connsiteX419" fmla="*/ 8797192 w 12185931"/>
                <a:gd name="connsiteY419" fmla="*/ 1661349 h 2275759"/>
                <a:gd name="connsiteX420" fmla="*/ 8829356 w 12185931"/>
                <a:gd name="connsiteY420" fmla="*/ 1707471 h 2275759"/>
                <a:gd name="connsiteX421" fmla="*/ 8766242 w 12185931"/>
                <a:gd name="connsiteY421" fmla="*/ 1725070 h 2275759"/>
                <a:gd name="connsiteX422" fmla="*/ 8676425 w 12185931"/>
                <a:gd name="connsiteY422" fmla="*/ 1640109 h 2275759"/>
                <a:gd name="connsiteX423" fmla="*/ 8636372 w 12185931"/>
                <a:gd name="connsiteY423" fmla="*/ 1609158 h 2275759"/>
                <a:gd name="connsiteX424" fmla="*/ 8597532 w 12185931"/>
                <a:gd name="connsiteY424" fmla="*/ 1620082 h 2275759"/>
                <a:gd name="connsiteX425" fmla="*/ 8611490 w 12185931"/>
                <a:gd name="connsiteY425" fmla="*/ 1656494 h 2275759"/>
                <a:gd name="connsiteX426" fmla="*/ 8629696 w 12185931"/>
                <a:gd name="connsiteY426" fmla="*/ 1674700 h 2275759"/>
                <a:gd name="connsiteX427" fmla="*/ 8600566 w 12185931"/>
                <a:gd name="connsiteY427" fmla="*/ 1769979 h 2275759"/>
                <a:gd name="connsiteX428" fmla="*/ 8550197 w 12185931"/>
                <a:gd name="connsiteY428" fmla="*/ 1794253 h 2275759"/>
                <a:gd name="connsiteX429" fmla="*/ 8606635 w 12185931"/>
                <a:gd name="connsiteY429" fmla="*/ 1833093 h 2275759"/>
                <a:gd name="connsiteX430" fmla="*/ 8726795 w 12185931"/>
                <a:gd name="connsiteY430" fmla="*/ 1859189 h 2275759"/>
                <a:gd name="connsiteX431" fmla="*/ 8755318 w 12185931"/>
                <a:gd name="connsiteY431" fmla="*/ 1876181 h 2275759"/>
                <a:gd name="connsiteX432" fmla="*/ 8791123 w 12185931"/>
                <a:gd name="connsiteY432" fmla="*/ 1889532 h 2275759"/>
                <a:gd name="connsiteX433" fmla="*/ 8913104 w 12185931"/>
                <a:gd name="connsiteY433" fmla="*/ 1790612 h 2275759"/>
                <a:gd name="connsiteX434" fmla="*/ 9018092 w 12185931"/>
                <a:gd name="connsiteY434" fmla="*/ 1874360 h 2275759"/>
                <a:gd name="connsiteX435" fmla="*/ 8998672 w 12185931"/>
                <a:gd name="connsiteY435" fmla="*/ 1943543 h 2275759"/>
                <a:gd name="connsiteX436" fmla="*/ 9069070 w 12185931"/>
                <a:gd name="connsiteY436" fmla="*/ 1984810 h 2275759"/>
                <a:gd name="connsiteX437" fmla="*/ 9070890 w 12185931"/>
                <a:gd name="connsiteY437" fmla="*/ 1965998 h 2275759"/>
                <a:gd name="connsiteX438" fmla="*/ 9106088 w 12185931"/>
                <a:gd name="connsiteY438" fmla="*/ 1932013 h 2275759"/>
                <a:gd name="connsiteX439" fmla="*/ 9132791 w 12185931"/>
                <a:gd name="connsiteY439" fmla="*/ 1972673 h 2275759"/>
                <a:gd name="connsiteX440" fmla="*/ 9169810 w 12185931"/>
                <a:gd name="connsiteY440" fmla="*/ 2016975 h 2275759"/>
                <a:gd name="connsiteX441" fmla="*/ 9198332 w 12185931"/>
                <a:gd name="connsiteY441" fmla="*/ 2098295 h 2275759"/>
                <a:gd name="connsiteX442" fmla="*/ 9010203 w 12185931"/>
                <a:gd name="connsiteY442" fmla="*/ 2024864 h 2275759"/>
                <a:gd name="connsiteX443" fmla="*/ 8873657 w 12185931"/>
                <a:gd name="connsiteY443" fmla="*/ 2045497 h 2275759"/>
                <a:gd name="connsiteX444" fmla="*/ 8735292 w 12185931"/>
                <a:gd name="connsiteY444" fmla="*/ 2106184 h 2275759"/>
                <a:gd name="connsiteX445" fmla="*/ 8652150 w 12185931"/>
                <a:gd name="connsiteY445" fmla="*/ 2123177 h 2275759"/>
                <a:gd name="connsiteX446" fmla="*/ 8627269 w 12185931"/>
                <a:gd name="connsiteY446" fmla="*/ 2012726 h 2275759"/>
                <a:gd name="connsiteX447" fmla="*/ 8480407 w 12185931"/>
                <a:gd name="connsiteY447" fmla="*/ 1958108 h 2275759"/>
                <a:gd name="connsiteX448" fmla="*/ 8431250 w 12185931"/>
                <a:gd name="connsiteY448" fmla="*/ 1882856 h 2275759"/>
                <a:gd name="connsiteX449" fmla="*/ 8394837 w 12185931"/>
                <a:gd name="connsiteY449" fmla="*/ 1798502 h 2275759"/>
                <a:gd name="connsiteX450" fmla="*/ 8377846 w 12185931"/>
                <a:gd name="connsiteY450" fmla="*/ 1782116 h 2275759"/>
                <a:gd name="connsiteX451" fmla="*/ 8311697 w 12185931"/>
                <a:gd name="connsiteY451" fmla="*/ 1762089 h 2275759"/>
                <a:gd name="connsiteX452" fmla="*/ 8266182 w 12185931"/>
                <a:gd name="connsiteY452" fmla="*/ 1756628 h 2275759"/>
                <a:gd name="connsiteX453" fmla="*/ 8249797 w 12185931"/>
                <a:gd name="connsiteY453" fmla="*/ 1749345 h 2275759"/>
                <a:gd name="connsiteX454" fmla="*/ 8095045 w 12185931"/>
                <a:gd name="connsiteY454" fmla="*/ 1833093 h 2275759"/>
                <a:gd name="connsiteX455" fmla="*/ 8109003 w 12185931"/>
                <a:gd name="connsiteY455" fmla="*/ 1902883 h 2275759"/>
                <a:gd name="connsiteX456" fmla="*/ 8192144 w 12185931"/>
                <a:gd name="connsiteY456" fmla="*/ 1908952 h 2275759"/>
                <a:gd name="connsiteX457" fmla="*/ 8197605 w 12185931"/>
                <a:gd name="connsiteY457" fmla="*/ 1895601 h 2275759"/>
                <a:gd name="connsiteX458" fmla="*/ 8200033 w 12185931"/>
                <a:gd name="connsiteY458" fmla="*/ 1844017 h 2275759"/>
                <a:gd name="connsiteX459" fmla="*/ 8254651 w 12185931"/>
                <a:gd name="connsiteY459" fmla="*/ 1856154 h 2275759"/>
                <a:gd name="connsiteX460" fmla="*/ 8292884 w 12185931"/>
                <a:gd name="connsiteY460" fmla="*/ 1851299 h 2275759"/>
                <a:gd name="connsiteX461" fmla="*/ 8374205 w 12185931"/>
                <a:gd name="connsiteY461" fmla="*/ 1890139 h 2275759"/>
                <a:gd name="connsiteX462" fmla="*/ 8322013 w 12185931"/>
                <a:gd name="connsiteY462" fmla="*/ 1892566 h 2275759"/>
                <a:gd name="connsiteX463" fmla="*/ 8331116 w 12185931"/>
                <a:gd name="connsiteY463" fmla="*/ 1950219 h 2275759"/>
                <a:gd name="connsiteX464" fmla="*/ 8407582 w 12185931"/>
                <a:gd name="connsiteY464" fmla="*/ 2030932 h 2275759"/>
                <a:gd name="connsiteX465" fmla="*/ 8379059 w 12185931"/>
                <a:gd name="connsiteY465" fmla="*/ 2088585 h 2275759"/>
                <a:gd name="connsiteX466" fmla="*/ 8285601 w 12185931"/>
                <a:gd name="connsiteY466" fmla="*/ 2067951 h 2275759"/>
                <a:gd name="connsiteX467" fmla="*/ 8078659 w 12185931"/>
                <a:gd name="connsiteY467" fmla="*/ 1957501 h 2275759"/>
                <a:gd name="connsiteX468" fmla="*/ 7990663 w 12185931"/>
                <a:gd name="connsiteY468" fmla="*/ 1822169 h 2275759"/>
                <a:gd name="connsiteX469" fmla="*/ 7955465 w 12185931"/>
                <a:gd name="connsiteY469" fmla="*/ 1813066 h 2275759"/>
                <a:gd name="connsiteX470" fmla="*/ 7880820 w 12185931"/>
                <a:gd name="connsiteY470" fmla="*/ 1812460 h 2275759"/>
                <a:gd name="connsiteX471" fmla="*/ 7880820 w 12185931"/>
                <a:gd name="connsiteY471" fmla="*/ 1850086 h 2275759"/>
                <a:gd name="connsiteX472" fmla="*/ 7956679 w 12185931"/>
                <a:gd name="connsiteY472" fmla="*/ 1851299 h 2275759"/>
                <a:gd name="connsiteX473" fmla="*/ 7973064 w 12185931"/>
                <a:gd name="connsiteY473" fmla="*/ 1976314 h 2275759"/>
                <a:gd name="connsiteX474" fmla="*/ 8070770 w 12185931"/>
                <a:gd name="connsiteY474" fmla="*/ 2055814 h 2275759"/>
                <a:gd name="connsiteX475" fmla="*/ 7871717 w 12185931"/>
                <a:gd name="connsiteY475" fmla="*/ 2086764 h 2275759"/>
                <a:gd name="connsiteX476" fmla="*/ 7772190 w 12185931"/>
                <a:gd name="connsiteY476" fmla="*/ 2064917 h 2275759"/>
                <a:gd name="connsiteX477" fmla="*/ 7729709 w 12185931"/>
                <a:gd name="connsiteY477" fmla="*/ 2070986 h 2275759"/>
                <a:gd name="connsiteX478" fmla="*/ 7617439 w 12185931"/>
                <a:gd name="connsiteY478" fmla="*/ 2055814 h 2275759"/>
                <a:gd name="connsiteX479" fmla="*/ 7577992 w 12185931"/>
                <a:gd name="connsiteY479" fmla="*/ 2046711 h 2275759"/>
                <a:gd name="connsiteX480" fmla="*/ 7530049 w 12185931"/>
                <a:gd name="connsiteY480" fmla="*/ 2069772 h 2275759"/>
                <a:gd name="connsiteX481" fmla="*/ 7476645 w 12185931"/>
                <a:gd name="connsiteY481" fmla="*/ 2070986 h 2275759"/>
                <a:gd name="connsiteX482" fmla="*/ 7366802 w 12185931"/>
                <a:gd name="connsiteY482" fmla="*/ 2150486 h 2275759"/>
                <a:gd name="connsiteX483" fmla="*/ 7085821 w 12185931"/>
                <a:gd name="connsiteY483" fmla="*/ 2150486 h 2275759"/>
                <a:gd name="connsiteX484" fmla="*/ 7044554 w 12185931"/>
                <a:gd name="connsiteY484" fmla="*/ 2134100 h 2275759"/>
                <a:gd name="connsiteX485" fmla="*/ 6960200 w 12185931"/>
                <a:gd name="connsiteY485" fmla="*/ 2046104 h 2275759"/>
                <a:gd name="connsiteX486" fmla="*/ 6908008 w 12185931"/>
                <a:gd name="connsiteY486" fmla="*/ 1977528 h 2275759"/>
                <a:gd name="connsiteX487" fmla="*/ 6878272 w 12185931"/>
                <a:gd name="connsiteY487" fmla="*/ 1956288 h 2275759"/>
                <a:gd name="connsiteX488" fmla="*/ 6817586 w 12185931"/>
                <a:gd name="connsiteY488" fmla="*/ 1945971 h 2275759"/>
                <a:gd name="connsiteX489" fmla="*/ 6826689 w 12185931"/>
                <a:gd name="connsiteY489" fmla="*/ 1879822 h 2275759"/>
                <a:gd name="connsiteX490" fmla="*/ 6945028 w 12185931"/>
                <a:gd name="connsiteY490" fmla="*/ 1897421 h 2275759"/>
                <a:gd name="connsiteX491" fmla="*/ 6999039 w 12185931"/>
                <a:gd name="connsiteY491" fmla="*/ 1869505 h 2275759"/>
                <a:gd name="connsiteX492" fmla="*/ 7073077 w 12185931"/>
                <a:gd name="connsiteY492" fmla="*/ 1850692 h 2275759"/>
                <a:gd name="connsiteX493" fmla="*/ 7131337 w 12185931"/>
                <a:gd name="connsiteY493" fmla="*/ 1852513 h 2275759"/>
                <a:gd name="connsiteX494" fmla="*/ 6995398 w 12185931"/>
                <a:gd name="connsiteY494" fmla="*/ 1717181 h 2275759"/>
                <a:gd name="connsiteX495" fmla="*/ 6883734 w 12185931"/>
                <a:gd name="connsiteY495" fmla="*/ 1723857 h 2275759"/>
                <a:gd name="connsiteX496" fmla="*/ 6783600 w 12185931"/>
                <a:gd name="connsiteY496" fmla="*/ 1757234 h 2275759"/>
                <a:gd name="connsiteX497" fmla="*/ 6743547 w 12185931"/>
                <a:gd name="connsiteY497" fmla="*/ 1762089 h 2275759"/>
                <a:gd name="connsiteX498" fmla="*/ 6603967 w 12185931"/>
                <a:gd name="connsiteY498" fmla="*/ 1740242 h 2275759"/>
                <a:gd name="connsiteX499" fmla="*/ 6529323 w 12185931"/>
                <a:gd name="connsiteY499" fmla="*/ 1724464 h 2275759"/>
                <a:gd name="connsiteX500" fmla="*/ 6390956 w 12185931"/>
                <a:gd name="connsiteY500" fmla="*/ 1681983 h 2275759"/>
                <a:gd name="connsiteX501" fmla="*/ 6262907 w 12185931"/>
                <a:gd name="connsiteY501" fmla="*/ 1705044 h 2275759"/>
                <a:gd name="connsiteX502" fmla="*/ 6231957 w 12185931"/>
                <a:gd name="connsiteY502" fmla="*/ 1751773 h 2275759"/>
                <a:gd name="connsiteX503" fmla="*/ 6187048 w 12185931"/>
                <a:gd name="connsiteY503" fmla="*/ 1732960 h 2275759"/>
                <a:gd name="connsiteX504" fmla="*/ 6133037 w 12185931"/>
                <a:gd name="connsiteY504" fmla="*/ 1634040 h 2275759"/>
                <a:gd name="connsiteX505" fmla="*/ 6190083 w 12185931"/>
                <a:gd name="connsiteY505" fmla="*/ 1604910 h 2275759"/>
                <a:gd name="connsiteX506" fmla="*/ 6184014 w 12185931"/>
                <a:gd name="connsiteY506" fmla="*/ 1572139 h 2275759"/>
                <a:gd name="connsiteX507" fmla="*/ 6245308 w 12185931"/>
                <a:gd name="connsiteY507" fmla="*/ 1572746 h 2275759"/>
                <a:gd name="connsiteX508" fmla="*/ 6366682 w 12185931"/>
                <a:gd name="connsiteY508" fmla="*/ 1604304 h 2275759"/>
                <a:gd name="connsiteX509" fmla="*/ 6432830 w 12185931"/>
                <a:gd name="connsiteY509" fmla="*/ 1590952 h 2275759"/>
                <a:gd name="connsiteX510" fmla="*/ 6191903 w 12185931"/>
                <a:gd name="connsiteY510" fmla="*/ 1446518 h 2275759"/>
                <a:gd name="connsiteX511" fmla="*/ 6181586 w 12185931"/>
                <a:gd name="connsiteY511" fmla="*/ 1492640 h 2275759"/>
                <a:gd name="connsiteX512" fmla="*/ 6097839 w 12185931"/>
                <a:gd name="connsiteY512" fmla="*/ 1478682 h 2275759"/>
                <a:gd name="connsiteX513" fmla="*/ 6150029 w 12185931"/>
                <a:gd name="connsiteY513" fmla="*/ 1424063 h 2275759"/>
                <a:gd name="connsiteX514" fmla="*/ 6096625 w 12185931"/>
                <a:gd name="connsiteY514" fmla="*/ 1402823 h 2275759"/>
                <a:gd name="connsiteX515" fmla="*/ 6092377 w 12185931"/>
                <a:gd name="connsiteY515" fmla="*/ 1439842 h 2275759"/>
                <a:gd name="connsiteX516" fmla="*/ 5971003 w 12185931"/>
                <a:gd name="connsiteY516" fmla="*/ 1396147 h 2275759"/>
                <a:gd name="connsiteX517" fmla="*/ 5960079 w 12185931"/>
                <a:gd name="connsiteY517" fmla="*/ 1436201 h 2275759"/>
                <a:gd name="connsiteX518" fmla="*/ 5793190 w 12185931"/>
                <a:gd name="connsiteY518" fmla="*/ 1393720 h 2275759"/>
                <a:gd name="connsiteX519" fmla="*/ 5838705 w 12185931"/>
                <a:gd name="connsiteY519" fmla="*/ 1501743 h 2275759"/>
                <a:gd name="connsiteX520" fmla="*/ 5947335 w 12185931"/>
                <a:gd name="connsiteY520" fmla="*/ 1538155 h 2275759"/>
                <a:gd name="connsiteX521" fmla="*/ 5978285 w 12185931"/>
                <a:gd name="connsiteY521" fmla="*/ 1515701 h 2275759"/>
                <a:gd name="connsiteX522" fmla="*/ 6016518 w 12185931"/>
                <a:gd name="connsiteY522" fmla="*/ 1601876 h 2275759"/>
                <a:gd name="connsiteX523" fmla="*/ 6034117 w 12185931"/>
                <a:gd name="connsiteY523" fmla="*/ 1652246 h 2275759"/>
                <a:gd name="connsiteX524" fmla="*/ 6006808 w 12185931"/>
                <a:gd name="connsiteY524" fmla="*/ 1728105 h 2275759"/>
                <a:gd name="connsiteX525" fmla="*/ 5980106 w 12185931"/>
                <a:gd name="connsiteY525" fmla="*/ 1681376 h 2275759"/>
                <a:gd name="connsiteX526" fmla="*/ 5966755 w 12185931"/>
                <a:gd name="connsiteY526" fmla="*/ 1632220 h 2275759"/>
                <a:gd name="connsiteX527" fmla="*/ 5927915 w 12185931"/>
                <a:gd name="connsiteY527" fmla="*/ 1644964 h 2275759"/>
                <a:gd name="connsiteX528" fmla="*/ 5890896 w 12185931"/>
                <a:gd name="connsiteY528" fmla="*/ 1719609 h 2275759"/>
                <a:gd name="connsiteX529" fmla="*/ 5845988 w 12185931"/>
                <a:gd name="connsiteY529" fmla="*/ 1724464 h 2275759"/>
                <a:gd name="connsiteX530" fmla="*/ 5776198 w 12185931"/>
                <a:gd name="connsiteY530" fmla="*/ 1740242 h 2275759"/>
                <a:gd name="connsiteX531" fmla="*/ 5740393 w 12185931"/>
                <a:gd name="connsiteY531" fmla="*/ 1684410 h 2275759"/>
                <a:gd name="connsiteX532" fmla="*/ 5663320 w 12185931"/>
                <a:gd name="connsiteY532" fmla="*/ 1692300 h 2275759"/>
                <a:gd name="connsiteX533" fmla="*/ 5631156 w 12185931"/>
                <a:gd name="connsiteY533" fmla="*/ 1611586 h 2275759"/>
                <a:gd name="connsiteX534" fmla="*/ 5600813 w 12185931"/>
                <a:gd name="connsiteY534" fmla="*/ 1576388 h 2275759"/>
                <a:gd name="connsiteX535" fmla="*/ 5806541 w 12185931"/>
                <a:gd name="connsiteY535" fmla="*/ 1544830 h 2275759"/>
                <a:gd name="connsiteX536" fmla="*/ 5806541 w 12185931"/>
                <a:gd name="connsiteY536" fmla="*/ 1526624 h 2275759"/>
                <a:gd name="connsiteX537" fmla="*/ 5737358 w 12185931"/>
                <a:gd name="connsiteY537" fmla="*/ 1526017 h 2275759"/>
                <a:gd name="connsiteX538" fmla="*/ 5698519 w 12185931"/>
                <a:gd name="connsiteY538" fmla="*/ 1484143 h 2275759"/>
                <a:gd name="connsiteX539" fmla="*/ 5648148 w 12185931"/>
                <a:gd name="connsiteY539" fmla="*/ 1427098 h 2275759"/>
                <a:gd name="connsiteX540" fmla="*/ 5600813 w 12185931"/>
                <a:gd name="connsiteY540" fmla="*/ 1399789 h 2275759"/>
                <a:gd name="connsiteX541" fmla="*/ 5606881 w 12185931"/>
                <a:gd name="connsiteY541" fmla="*/ 1387651 h 2275759"/>
                <a:gd name="connsiteX542" fmla="*/ 5519492 w 12185931"/>
                <a:gd name="connsiteY542" fmla="*/ 1383403 h 2275759"/>
                <a:gd name="connsiteX543" fmla="*/ 5541340 w 12185931"/>
                <a:gd name="connsiteY543" fmla="*/ 1420422 h 2275759"/>
                <a:gd name="connsiteX544" fmla="*/ 5554691 w 12185931"/>
                <a:gd name="connsiteY544" fmla="*/ 1453800 h 2275759"/>
                <a:gd name="connsiteX545" fmla="*/ 5520099 w 12185931"/>
                <a:gd name="connsiteY545" fmla="*/ 1459262 h 2275759"/>
                <a:gd name="connsiteX546" fmla="*/ 5517065 w 12185931"/>
                <a:gd name="connsiteY546" fmla="*/ 1455621 h 2275759"/>
                <a:gd name="connsiteX547" fmla="*/ 5414504 w 12185931"/>
                <a:gd name="connsiteY547" fmla="*/ 1395541 h 2275759"/>
                <a:gd name="connsiteX548" fmla="*/ 5358672 w 12185931"/>
                <a:gd name="connsiteY548" fmla="*/ 1385224 h 2275759"/>
                <a:gd name="connsiteX549" fmla="*/ 5248222 w 12185931"/>
                <a:gd name="connsiteY549" fmla="*/ 1391899 h 2275759"/>
                <a:gd name="connsiteX550" fmla="*/ 5245188 w 12185931"/>
                <a:gd name="connsiteY550" fmla="*/ 1406464 h 2275759"/>
                <a:gd name="connsiteX551" fmla="*/ 5299199 w 12185931"/>
                <a:gd name="connsiteY551" fmla="*/ 1444697 h 2275759"/>
                <a:gd name="connsiteX552" fmla="*/ 5160833 w 12185931"/>
                <a:gd name="connsiteY552" fmla="*/ 1493853 h 2275759"/>
                <a:gd name="connsiteX553" fmla="*/ 5096505 w 12185931"/>
                <a:gd name="connsiteY553" fmla="*/ 1495674 h 2275759"/>
                <a:gd name="connsiteX554" fmla="*/ 5029142 w 12185931"/>
                <a:gd name="connsiteY554" fmla="*/ 1486571 h 2275759"/>
                <a:gd name="connsiteX555" fmla="*/ 4967848 w 12185931"/>
                <a:gd name="connsiteY555" fmla="*/ 1480502 h 2275759"/>
                <a:gd name="connsiteX556" fmla="*/ 4927188 w 12185931"/>
                <a:gd name="connsiteY556" fmla="*/ 1495674 h 2275759"/>
                <a:gd name="connsiteX557" fmla="*/ 4881066 w 12185931"/>
                <a:gd name="connsiteY557" fmla="*/ 1484143 h 2275759"/>
                <a:gd name="connsiteX558" fmla="*/ 4768795 w 12185931"/>
                <a:gd name="connsiteY558" fmla="*/ 1458048 h 2275759"/>
                <a:gd name="connsiteX559" fmla="*/ 4835551 w 12185931"/>
                <a:gd name="connsiteY559" fmla="*/ 1511453 h 2275759"/>
                <a:gd name="connsiteX560" fmla="*/ 4782146 w 12185931"/>
                <a:gd name="connsiteY560" fmla="*/ 1540582 h 2275759"/>
                <a:gd name="connsiteX561" fmla="*/ 4782146 w 12185931"/>
                <a:gd name="connsiteY561" fmla="*/ 1540582 h 2275759"/>
                <a:gd name="connsiteX562" fmla="*/ 4612830 w 12185931"/>
                <a:gd name="connsiteY562" fmla="*/ 1535120 h 2275759"/>
                <a:gd name="connsiteX563" fmla="*/ 4564887 w 12185931"/>
                <a:gd name="connsiteY563" fmla="*/ 1539368 h 2275759"/>
                <a:gd name="connsiteX564" fmla="*/ 4558818 w 12185931"/>
                <a:gd name="connsiteY564" fmla="*/ 1630399 h 2275759"/>
                <a:gd name="connsiteX565" fmla="*/ 4200766 w 12185931"/>
                <a:gd name="connsiteY565" fmla="*/ 1785150 h 2275759"/>
                <a:gd name="connsiteX566" fmla="*/ 4253563 w 12185931"/>
                <a:gd name="connsiteY566" fmla="*/ 1819742 h 2275759"/>
                <a:gd name="connsiteX567" fmla="*/ 4194090 w 12185931"/>
                <a:gd name="connsiteY567" fmla="*/ 1842196 h 2275759"/>
                <a:gd name="connsiteX568" fmla="*/ 4197731 w 12185931"/>
                <a:gd name="connsiteY568" fmla="*/ 1830666 h 2275759"/>
                <a:gd name="connsiteX569" fmla="*/ 4120052 w 12185931"/>
                <a:gd name="connsiteY569" fmla="*/ 1786971 h 2275759"/>
                <a:gd name="connsiteX570" fmla="*/ 4090316 w 12185931"/>
                <a:gd name="connsiteY570" fmla="*/ 1860402 h 2275759"/>
                <a:gd name="connsiteX571" fmla="*/ 4014457 w 12185931"/>
                <a:gd name="connsiteY571" fmla="*/ 1898028 h 2275759"/>
                <a:gd name="connsiteX572" fmla="*/ 3936171 w 12185931"/>
                <a:gd name="connsiteY572" fmla="*/ 1811853 h 2275759"/>
                <a:gd name="connsiteX573" fmla="*/ 3896724 w 12185931"/>
                <a:gd name="connsiteY573" fmla="*/ 1778475 h 2275759"/>
                <a:gd name="connsiteX574" fmla="*/ 3854243 w 12185931"/>
                <a:gd name="connsiteY574" fmla="*/ 1802750 h 2275759"/>
                <a:gd name="connsiteX575" fmla="*/ 3888228 w 12185931"/>
                <a:gd name="connsiteY575" fmla="*/ 1826418 h 2275759"/>
                <a:gd name="connsiteX576" fmla="*/ 3921606 w 12185931"/>
                <a:gd name="connsiteY576" fmla="*/ 1828845 h 2275759"/>
                <a:gd name="connsiteX577" fmla="*/ 3840285 w 12185931"/>
                <a:gd name="connsiteY577" fmla="*/ 1862830 h 2275759"/>
                <a:gd name="connsiteX578" fmla="*/ 3788702 w 12185931"/>
                <a:gd name="connsiteY578" fmla="*/ 1844624 h 2275759"/>
                <a:gd name="connsiteX579" fmla="*/ 3720732 w 12185931"/>
                <a:gd name="connsiteY579" fmla="*/ 1809425 h 2275759"/>
                <a:gd name="connsiteX580" fmla="*/ 3633343 w 12185931"/>
                <a:gd name="connsiteY580" fmla="*/ 1925944 h 2275759"/>
                <a:gd name="connsiteX581" fmla="*/ 3724980 w 12185931"/>
                <a:gd name="connsiteY581" fmla="*/ 1941116 h 2275759"/>
                <a:gd name="connsiteX582" fmla="*/ 4011423 w 12185931"/>
                <a:gd name="connsiteY582" fmla="*/ 1912593 h 2275759"/>
                <a:gd name="connsiteX583" fmla="*/ 4231716 w 12185931"/>
                <a:gd name="connsiteY583" fmla="*/ 1908952 h 2275759"/>
                <a:gd name="connsiteX584" fmla="*/ 4316071 w 12185931"/>
                <a:gd name="connsiteY584" fmla="*/ 1899242 h 2275759"/>
                <a:gd name="connsiteX585" fmla="*/ 4408922 w 12185931"/>
                <a:gd name="connsiteY585" fmla="*/ 1899242 h 2275759"/>
                <a:gd name="connsiteX586" fmla="*/ 4482960 w 12185931"/>
                <a:gd name="connsiteY586" fmla="*/ 1899242 h 2275759"/>
                <a:gd name="connsiteX587" fmla="*/ 4611009 w 12185931"/>
                <a:gd name="connsiteY587" fmla="*/ 1899242 h 2275759"/>
                <a:gd name="connsiteX588" fmla="*/ 4651063 w 12185931"/>
                <a:gd name="connsiteY588" fmla="*/ 1979349 h 2275759"/>
                <a:gd name="connsiteX589" fmla="*/ 4711143 w 12185931"/>
                <a:gd name="connsiteY589" fmla="*/ 1972673 h 2275759"/>
                <a:gd name="connsiteX590" fmla="*/ 4704467 w 12185931"/>
                <a:gd name="connsiteY590" fmla="*/ 1930799 h 2275759"/>
                <a:gd name="connsiteX591" fmla="*/ 4746341 w 12185931"/>
                <a:gd name="connsiteY591" fmla="*/ 1912593 h 2275759"/>
                <a:gd name="connsiteX592" fmla="*/ 4796104 w 12185931"/>
                <a:gd name="connsiteY592" fmla="*/ 1922303 h 2275759"/>
                <a:gd name="connsiteX593" fmla="*/ 4864681 w 12185931"/>
                <a:gd name="connsiteY593" fmla="*/ 1921089 h 2275759"/>
                <a:gd name="connsiteX594" fmla="*/ 4839192 w 12185931"/>
                <a:gd name="connsiteY594" fmla="*/ 1990879 h 2275759"/>
                <a:gd name="connsiteX595" fmla="*/ 4927795 w 12185931"/>
                <a:gd name="connsiteY595" fmla="*/ 2003623 h 2275759"/>
                <a:gd name="connsiteX596" fmla="*/ 5011543 w 12185931"/>
                <a:gd name="connsiteY596" fmla="*/ 1986631 h 2275759"/>
                <a:gd name="connsiteX597" fmla="*/ 5070409 w 12185931"/>
                <a:gd name="connsiteY597" fmla="*/ 1981776 h 2275759"/>
                <a:gd name="connsiteX598" fmla="*/ 5134737 w 12185931"/>
                <a:gd name="connsiteY598" fmla="*/ 1978742 h 2275759"/>
                <a:gd name="connsiteX599" fmla="*/ 4939325 w 12185931"/>
                <a:gd name="connsiteY599" fmla="*/ 1910166 h 2275759"/>
                <a:gd name="connsiteX600" fmla="*/ 5142627 w 12185931"/>
                <a:gd name="connsiteY600" fmla="*/ 1828238 h 2275759"/>
                <a:gd name="connsiteX601" fmla="*/ 5236084 w 12185931"/>
                <a:gd name="connsiteY601" fmla="*/ 1847051 h 2275759"/>
                <a:gd name="connsiteX602" fmla="*/ 5324687 w 12185931"/>
                <a:gd name="connsiteY602" fmla="*/ 1814280 h 2275759"/>
                <a:gd name="connsiteX603" fmla="*/ 5311336 w 12185931"/>
                <a:gd name="connsiteY603" fmla="*/ 1874967 h 2275759"/>
                <a:gd name="connsiteX604" fmla="*/ 5268855 w 12185931"/>
                <a:gd name="connsiteY604" fmla="*/ 1907131 h 2275759"/>
                <a:gd name="connsiteX605" fmla="*/ 5149909 w 12185931"/>
                <a:gd name="connsiteY605" fmla="*/ 1960536 h 2275759"/>
                <a:gd name="connsiteX606" fmla="*/ 5211810 w 12185931"/>
                <a:gd name="connsiteY606" fmla="*/ 1970852 h 2275759"/>
                <a:gd name="connsiteX607" fmla="*/ 5236084 w 12185931"/>
                <a:gd name="connsiteY607" fmla="*/ 2004837 h 2275759"/>
                <a:gd name="connsiteX608" fmla="*/ 5206955 w 12185931"/>
                <a:gd name="connsiteY608" fmla="*/ 2029719 h 2275759"/>
                <a:gd name="connsiteX609" fmla="*/ 5015184 w 12185931"/>
                <a:gd name="connsiteY609" fmla="*/ 2024257 h 2275759"/>
                <a:gd name="connsiteX610" fmla="*/ 4737238 w 12185931"/>
                <a:gd name="connsiteY610" fmla="*/ 2043070 h 2275759"/>
                <a:gd name="connsiteX611" fmla="*/ 4616471 w 12185931"/>
                <a:gd name="connsiteY611" fmla="*/ 1996948 h 2275759"/>
                <a:gd name="connsiteX612" fmla="*/ 4593410 w 12185931"/>
                <a:gd name="connsiteY612" fmla="*/ 1984810 h 2275759"/>
                <a:gd name="connsiteX613" fmla="*/ 4374330 w 12185931"/>
                <a:gd name="connsiteY613" fmla="*/ 2083730 h 2275759"/>
                <a:gd name="connsiteX614" fmla="*/ 4135224 w 12185931"/>
                <a:gd name="connsiteY614" fmla="*/ 2040035 h 2275759"/>
                <a:gd name="connsiteX615" fmla="*/ 4101239 w 12185931"/>
                <a:gd name="connsiteY615" fmla="*/ 2101329 h 2275759"/>
                <a:gd name="connsiteX616" fmla="*/ 4086067 w 12185931"/>
                <a:gd name="connsiteY616" fmla="*/ 2092226 h 2275759"/>
                <a:gd name="connsiteX617" fmla="*/ 4111556 w 12185931"/>
                <a:gd name="connsiteY617" fmla="*/ 2060669 h 2275759"/>
                <a:gd name="connsiteX618" fmla="*/ 4103060 w 12185931"/>
                <a:gd name="connsiteY618" fmla="*/ 2048532 h 2275759"/>
                <a:gd name="connsiteX619" fmla="*/ 4055724 w 12185931"/>
                <a:gd name="connsiteY619" fmla="*/ 2076448 h 2275759"/>
                <a:gd name="connsiteX620" fmla="*/ 3997464 w 12185931"/>
                <a:gd name="connsiteY620" fmla="*/ 2103757 h 2275759"/>
                <a:gd name="connsiteX621" fmla="*/ 3915537 w 12185931"/>
                <a:gd name="connsiteY621" fmla="*/ 2119535 h 2275759"/>
                <a:gd name="connsiteX622" fmla="*/ 3816011 w 12185931"/>
                <a:gd name="connsiteY622" fmla="*/ 2128032 h 2275759"/>
                <a:gd name="connsiteX623" fmla="*/ 3655797 w 12185931"/>
                <a:gd name="connsiteY623" fmla="*/ 2171119 h 2275759"/>
                <a:gd name="connsiteX624" fmla="*/ 3544740 w 12185931"/>
                <a:gd name="connsiteY624" fmla="*/ 2205104 h 2275759"/>
                <a:gd name="connsiteX625" fmla="*/ 3493156 w 12185931"/>
                <a:gd name="connsiteY625" fmla="*/ 2201463 h 2275759"/>
                <a:gd name="connsiteX626" fmla="*/ 3356611 w 12185931"/>
                <a:gd name="connsiteY626" fmla="*/ 2216634 h 2275759"/>
                <a:gd name="connsiteX627" fmla="*/ 3331122 w 12185931"/>
                <a:gd name="connsiteY627" fmla="*/ 2229379 h 2275759"/>
                <a:gd name="connsiteX628" fmla="*/ 3030115 w 12185931"/>
                <a:gd name="connsiteY628" fmla="*/ 2246371 h 2275759"/>
                <a:gd name="connsiteX629" fmla="*/ 2756417 w 12185931"/>
                <a:gd name="connsiteY629" fmla="*/ 2273680 h 2275759"/>
                <a:gd name="connsiteX630" fmla="*/ 2723646 w 12185931"/>
                <a:gd name="connsiteY630" fmla="*/ 2263970 h 2275759"/>
                <a:gd name="connsiteX631" fmla="*/ 2508208 w 12185931"/>
                <a:gd name="connsiteY631" fmla="*/ 2273073 h 2275759"/>
                <a:gd name="connsiteX632" fmla="*/ 2424460 w 12185931"/>
                <a:gd name="connsiteY632" fmla="*/ 2264577 h 2275759"/>
                <a:gd name="connsiteX633" fmla="*/ 2341319 w 12185931"/>
                <a:gd name="connsiteY633" fmla="*/ 2262757 h 2275759"/>
                <a:gd name="connsiteX634" fmla="*/ 2230262 w 12185931"/>
                <a:gd name="connsiteY634" fmla="*/ 2256688 h 2275759"/>
                <a:gd name="connsiteX635" fmla="*/ 2067621 w 12185931"/>
                <a:gd name="connsiteY635" fmla="*/ 2240302 h 2275759"/>
                <a:gd name="connsiteX636" fmla="*/ 1952316 w 12185931"/>
                <a:gd name="connsiteY636" fmla="*/ 2177188 h 2275759"/>
                <a:gd name="connsiteX637" fmla="*/ 1943213 w 12185931"/>
                <a:gd name="connsiteY637" fmla="*/ 2058848 h 2275759"/>
                <a:gd name="connsiteX638" fmla="*/ 1820625 w 12185931"/>
                <a:gd name="connsiteY638" fmla="*/ 1990272 h 2275759"/>
                <a:gd name="connsiteX639" fmla="*/ 1687114 w 12185931"/>
                <a:gd name="connsiteY639" fmla="*/ 2001196 h 2275759"/>
                <a:gd name="connsiteX640" fmla="*/ 1568167 w 12185931"/>
                <a:gd name="connsiteY640" fmla="*/ 2009692 h 2275759"/>
                <a:gd name="connsiteX641" fmla="*/ 1423733 w 12185931"/>
                <a:gd name="connsiteY641" fmla="*/ 1971459 h 2275759"/>
                <a:gd name="connsiteX642" fmla="*/ 1204046 w 12185931"/>
                <a:gd name="connsiteY642" fmla="*/ 1920482 h 2275759"/>
                <a:gd name="connsiteX643" fmla="*/ 1241065 w 12185931"/>
                <a:gd name="connsiteY643" fmla="*/ 1881643 h 2275759"/>
                <a:gd name="connsiteX644" fmla="*/ 1146393 w 12185931"/>
                <a:gd name="connsiteY644" fmla="*/ 1851906 h 2275759"/>
                <a:gd name="connsiteX645" fmla="*/ 1151248 w 12185931"/>
                <a:gd name="connsiteY645" fmla="*/ 1832486 h 2275759"/>
                <a:gd name="connsiteX646" fmla="*/ 1248347 w 12185931"/>
                <a:gd name="connsiteY646" fmla="*/ 1836734 h 2275759"/>
                <a:gd name="connsiteX647" fmla="*/ 1309034 w 12185931"/>
                <a:gd name="connsiteY647" fmla="*/ 1823383 h 2275759"/>
                <a:gd name="connsiteX648" fmla="*/ 1314496 w 12185931"/>
                <a:gd name="connsiteY648" fmla="*/ 1882856 h 2275759"/>
                <a:gd name="connsiteX649" fmla="*/ 1458931 w 12185931"/>
                <a:gd name="connsiteY649" fmla="*/ 1759662 h 2275759"/>
                <a:gd name="connsiteX650" fmla="*/ 1315103 w 12185931"/>
                <a:gd name="connsiteY650" fmla="*/ 1722036 h 2275759"/>
                <a:gd name="connsiteX651" fmla="*/ 1378824 w 12185931"/>
                <a:gd name="connsiteY651" fmla="*/ 1616441 h 2275759"/>
                <a:gd name="connsiteX652" fmla="*/ 1289008 w 12185931"/>
                <a:gd name="connsiteY652" fmla="*/ 1627971 h 2275759"/>
                <a:gd name="connsiteX653" fmla="*/ 1234996 w 12185931"/>
                <a:gd name="connsiteY653" fmla="*/ 1644964 h 2275759"/>
                <a:gd name="connsiteX654" fmla="*/ 1021985 w 12185931"/>
                <a:gd name="connsiteY654" fmla="*/ 1604304 h 2275759"/>
                <a:gd name="connsiteX655" fmla="*/ 984966 w 12185931"/>
                <a:gd name="connsiteY655" fmla="*/ 1570926 h 2275759"/>
                <a:gd name="connsiteX656" fmla="*/ 683352 w 12185931"/>
                <a:gd name="connsiteY656" fmla="*/ 1586704 h 2275759"/>
                <a:gd name="connsiteX657" fmla="*/ 683352 w 12185931"/>
                <a:gd name="connsiteY657" fmla="*/ 1663170 h 2275759"/>
                <a:gd name="connsiteX658" fmla="*/ 699738 w 12185931"/>
                <a:gd name="connsiteY658" fmla="*/ 1681983 h 2275759"/>
                <a:gd name="connsiteX659" fmla="*/ 702772 w 12185931"/>
                <a:gd name="connsiteY659" fmla="*/ 1715361 h 2275759"/>
                <a:gd name="connsiteX660" fmla="*/ 673036 w 12185931"/>
                <a:gd name="connsiteY660" fmla="*/ 1742670 h 2275759"/>
                <a:gd name="connsiteX661" fmla="*/ 601425 w 12185931"/>
                <a:gd name="connsiteY661" fmla="*/ 1742670 h 2275759"/>
                <a:gd name="connsiteX662" fmla="*/ 580185 w 12185931"/>
                <a:gd name="connsiteY662" fmla="*/ 1713540 h 2275759"/>
                <a:gd name="connsiteX663" fmla="*/ 659078 w 12185931"/>
                <a:gd name="connsiteY663" fmla="*/ 1655281 h 2275759"/>
                <a:gd name="connsiteX664" fmla="*/ 654829 w 12185931"/>
                <a:gd name="connsiteY664" fmla="*/ 1595200 h 2275759"/>
                <a:gd name="connsiteX665" fmla="*/ 561372 w 12185931"/>
                <a:gd name="connsiteY665" fmla="*/ 1598235 h 2275759"/>
                <a:gd name="connsiteX666" fmla="*/ 523139 w 12185931"/>
                <a:gd name="connsiteY666" fmla="*/ 1624330 h 2275759"/>
                <a:gd name="connsiteX667" fmla="*/ 622059 w 12185931"/>
                <a:gd name="connsiteY667" fmla="*/ 1632220 h 2275759"/>
                <a:gd name="connsiteX668" fmla="*/ 582005 w 12185931"/>
                <a:gd name="connsiteY668" fmla="*/ 1714147 h 2275759"/>
                <a:gd name="connsiteX669" fmla="*/ 484299 w 12185931"/>
                <a:gd name="connsiteY669" fmla="*/ 1679555 h 2275759"/>
                <a:gd name="connsiteX670" fmla="*/ 519498 w 12185931"/>
                <a:gd name="connsiteY670" fmla="*/ 1623723 h 2275759"/>
                <a:gd name="connsiteX671" fmla="*/ 312555 w 12185931"/>
                <a:gd name="connsiteY671" fmla="*/ 1612800 h 2275759"/>
                <a:gd name="connsiteX672" fmla="*/ 169941 w 12185931"/>
                <a:gd name="connsiteY672" fmla="*/ 1612800 h 2275759"/>
                <a:gd name="connsiteX673" fmla="*/ 239124 w 12185931"/>
                <a:gd name="connsiteY673" fmla="*/ 1677735 h 2275759"/>
                <a:gd name="connsiteX674" fmla="*/ 84372 w 12185931"/>
                <a:gd name="connsiteY674" fmla="*/ 1691693 h 2275759"/>
                <a:gd name="connsiteX675" fmla="*/ 23686 w 12185931"/>
                <a:gd name="connsiteY675" fmla="*/ 1674093 h 2275759"/>
                <a:gd name="connsiteX676" fmla="*/ 18 w 12185931"/>
                <a:gd name="connsiteY676" fmla="*/ 1646784 h 2275759"/>
                <a:gd name="connsiteX677" fmla="*/ 23686 w 12185931"/>
                <a:gd name="connsiteY677" fmla="*/ 1621903 h 2275759"/>
                <a:gd name="connsiteX678" fmla="*/ 49781 w 12185931"/>
                <a:gd name="connsiteY678" fmla="*/ 1602483 h 2275759"/>
                <a:gd name="connsiteX679" fmla="*/ 145666 w 12185931"/>
                <a:gd name="connsiteY679" fmla="*/ 1485357 h 2275759"/>
                <a:gd name="connsiteX680" fmla="*/ 206960 w 12185931"/>
                <a:gd name="connsiteY680" fmla="*/ 1447124 h 2275759"/>
                <a:gd name="connsiteX681" fmla="*/ 367780 w 12185931"/>
                <a:gd name="connsiteY681" fmla="*/ 1393720 h 2275759"/>
                <a:gd name="connsiteX682" fmla="*/ 463059 w 12185931"/>
                <a:gd name="connsiteY682" fmla="*/ 1458048 h 2275759"/>
                <a:gd name="connsiteX683" fmla="*/ 464879 w 12185931"/>
                <a:gd name="connsiteY683" fmla="*/ 1490819 h 2275759"/>
                <a:gd name="connsiteX684" fmla="*/ 604459 w 12185931"/>
                <a:gd name="connsiteY684" fmla="*/ 1451372 h 2275759"/>
                <a:gd name="connsiteX685" fmla="*/ 730081 w 12185931"/>
                <a:gd name="connsiteY685" fmla="*/ 1499922 h 2275759"/>
                <a:gd name="connsiteX686" fmla="*/ 752535 w 12185931"/>
                <a:gd name="connsiteY686" fmla="*/ 1532086 h 2275759"/>
                <a:gd name="connsiteX687" fmla="*/ 853883 w 12185931"/>
                <a:gd name="connsiteY687" fmla="*/ 1359128 h 2275759"/>
                <a:gd name="connsiteX688" fmla="*/ 811402 w 12185931"/>
                <a:gd name="connsiteY688" fmla="*/ 1320896 h 2275759"/>
                <a:gd name="connsiteX689" fmla="*/ 767707 w 12185931"/>
                <a:gd name="connsiteY689" fmla="*/ 1388865 h 2275759"/>
                <a:gd name="connsiteX690" fmla="*/ 656043 w 12185931"/>
                <a:gd name="connsiteY690" fmla="*/ 1378548 h 2275759"/>
                <a:gd name="connsiteX691" fmla="*/ 602032 w 12185931"/>
                <a:gd name="connsiteY691" fmla="*/ 1329999 h 2275759"/>
                <a:gd name="connsiteX692" fmla="*/ 585040 w 12185931"/>
                <a:gd name="connsiteY692" fmla="*/ 1321503 h 2275759"/>
                <a:gd name="connsiteX693" fmla="*/ 350181 w 12185931"/>
                <a:gd name="connsiteY693" fmla="*/ 1363983 h 2275759"/>
                <a:gd name="connsiteX694" fmla="*/ 171155 w 12185931"/>
                <a:gd name="connsiteY694" fmla="*/ 1396147 h 2275759"/>
                <a:gd name="connsiteX695" fmla="*/ 69201 w 12185931"/>
                <a:gd name="connsiteY695" fmla="*/ 1337888 h 2275759"/>
                <a:gd name="connsiteX696" fmla="*/ 18224 w 12185931"/>
                <a:gd name="connsiteY696" fmla="*/ 1289945 h 2275759"/>
                <a:gd name="connsiteX697" fmla="*/ 1838 w 12185931"/>
                <a:gd name="connsiteY697" fmla="*/ 1195274 h 2275759"/>
                <a:gd name="connsiteX698" fmla="*/ 205139 w 12185931"/>
                <a:gd name="connsiteY698" fmla="*/ 1133980 h 2275759"/>
                <a:gd name="connsiteX699" fmla="*/ 346540 w 12185931"/>
                <a:gd name="connsiteY699" fmla="*/ 1040522 h 2275759"/>
                <a:gd name="connsiteX700" fmla="*/ 370815 w 12185931"/>
                <a:gd name="connsiteY700" fmla="*/ 1003503 h 2275759"/>
                <a:gd name="connsiteX701" fmla="*/ 153556 w 12185931"/>
                <a:gd name="connsiteY701" fmla="*/ 913686 h 2275759"/>
                <a:gd name="connsiteX702" fmla="*/ 17010 w 12185931"/>
                <a:gd name="connsiteY702" fmla="*/ 795954 h 2275759"/>
                <a:gd name="connsiteX703" fmla="*/ 45533 w 12185931"/>
                <a:gd name="connsiteY703" fmla="*/ 641809 h 2275759"/>
                <a:gd name="connsiteX704" fmla="*/ 124426 w 12185931"/>
                <a:gd name="connsiteY704" fmla="*/ 564130 h 2275759"/>
                <a:gd name="connsiteX705" fmla="*/ 286460 w 12185931"/>
                <a:gd name="connsiteY705" fmla="*/ 502836 h 2275759"/>
                <a:gd name="connsiteX706" fmla="*/ 330154 w 12185931"/>
                <a:gd name="connsiteY706" fmla="*/ 480382 h 2275759"/>
                <a:gd name="connsiteX707" fmla="*/ 325906 w 12185931"/>
                <a:gd name="connsiteY707" fmla="*/ 629672 h 2275759"/>
                <a:gd name="connsiteX708" fmla="*/ 357464 w 12185931"/>
                <a:gd name="connsiteY708" fmla="*/ 646664 h 2275759"/>
                <a:gd name="connsiteX709" fmla="*/ 455776 w 12185931"/>
                <a:gd name="connsiteY709" fmla="*/ 629065 h 2275759"/>
                <a:gd name="connsiteX710" fmla="*/ 572902 w 12185931"/>
                <a:gd name="connsiteY710" fmla="*/ 631492 h 2275759"/>
                <a:gd name="connsiteX711" fmla="*/ 608707 w 12185931"/>
                <a:gd name="connsiteY711" fmla="*/ 615714 h 2275759"/>
                <a:gd name="connsiteX712" fmla="*/ 679711 w 12185931"/>
                <a:gd name="connsiteY712" fmla="*/ 614500 h 2275759"/>
                <a:gd name="connsiteX713" fmla="*/ 696097 w 12185931"/>
                <a:gd name="connsiteY713" fmla="*/ 633313 h 2275759"/>
                <a:gd name="connsiteX714" fmla="*/ 871482 w 12185931"/>
                <a:gd name="connsiteY714" fmla="*/ 535607 h 2275759"/>
                <a:gd name="connsiteX715" fmla="*/ 819898 w 12185931"/>
                <a:gd name="connsiteY715" fmla="*/ 473099 h 2275759"/>
                <a:gd name="connsiteX716" fmla="*/ 832035 w 12185931"/>
                <a:gd name="connsiteY716" fmla="*/ 399668 h 2275759"/>
                <a:gd name="connsiteX717" fmla="*/ 895150 w 12185931"/>
                <a:gd name="connsiteY717" fmla="*/ 374180 h 2275759"/>
                <a:gd name="connsiteX718" fmla="*/ 771955 w 12185931"/>
                <a:gd name="connsiteY718" fmla="*/ 353546 h 2275759"/>
                <a:gd name="connsiteX719" fmla="*/ 753142 w 12185931"/>
                <a:gd name="connsiteY719" fmla="*/ 367504 h 2275759"/>
                <a:gd name="connsiteX720" fmla="*/ 497650 w 12185931"/>
                <a:gd name="connsiteY720" fmla="*/ 354153 h 2275759"/>
                <a:gd name="connsiteX721" fmla="*/ 442425 w 12185931"/>
                <a:gd name="connsiteY721" fmla="*/ 328058 h 2275759"/>
                <a:gd name="connsiteX722" fmla="*/ 373849 w 12185931"/>
                <a:gd name="connsiteY722" fmla="*/ 291039 h 2275759"/>
                <a:gd name="connsiteX723" fmla="*/ 432715 w 12185931"/>
                <a:gd name="connsiteY723" fmla="*/ 156921 h 2275759"/>
                <a:gd name="connsiteX724" fmla="*/ 631768 w 12185931"/>
                <a:gd name="connsiteY724" fmla="*/ 136287 h 2275759"/>
                <a:gd name="connsiteX725" fmla="*/ 716730 w 12185931"/>
                <a:gd name="connsiteY725" fmla="*/ 108978 h 2275759"/>
                <a:gd name="connsiteX726" fmla="*/ 848421 w 12185931"/>
                <a:gd name="connsiteY726" fmla="*/ 112619 h 2275759"/>
                <a:gd name="connsiteX727" fmla="*/ 881192 w 12185931"/>
                <a:gd name="connsiteY727" fmla="*/ 60429 h 2275759"/>
                <a:gd name="connsiteX728" fmla="*/ 899398 w 12185931"/>
                <a:gd name="connsiteY728" fmla="*/ 85310 h 2275759"/>
                <a:gd name="connsiteX729" fmla="*/ 1088741 w 12185931"/>
                <a:gd name="connsiteY729" fmla="*/ 348 h 2275759"/>
                <a:gd name="connsiteX730" fmla="*/ 1389748 w 12185931"/>
                <a:gd name="connsiteY730" fmla="*/ 86524 h 2275759"/>
                <a:gd name="connsiteX731" fmla="*/ 1474103 w 12185931"/>
                <a:gd name="connsiteY731" fmla="*/ 140535 h 2275759"/>
                <a:gd name="connsiteX732" fmla="*/ 1502019 w 12185931"/>
                <a:gd name="connsiteY732" fmla="*/ 133860 h 2275759"/>
                <a:gd name="connsiteX733" fmla="*/ 1532969 w 12185931"/>
                <a:gd name="connsiteY733" fmla="*/ 100482 h 2275759"/>
                <a:gd name="connsiteX734" fmla="*/ 1534790 w 12185931"/>
                <a:gd name="connsiteY734" fmla="*/ 133860 h 2275759"/>
                <a:gd name="connsiteX735" fmla="*/ 1571809 w 12185931"/>
                <a:gd name="connsiteY735" fmla="*/ 208505 h 2275759"/>
                <a:gd name="connsiteX736" fmla="*/ 1593049 w 12185931"/>
                <a:gd name="connsiteY736" fmla="*/ 194547 h 2275759"/>
                <a:gd name="connsiteX737" fmla="*/ 1583339 w 12185931"/>
                <a:gd name="connsiteY737" fmla="*/ 150245 h 2275759"/>
                <a:gd name="connsiteX738" fmla="*/ 1607614 w 12185931"/>
                <a:gd name="connsiteY738" fmla="*/ 128398 h 2275759"/>
                <a:gd name="connsiteX739" fmla="*/ 1568774 w 12185931"/>
                <a:gd name="connsiteY739" fmla="*/ 115047 h 2275759"/>
                <a:gd name="connsiteX740" fmla="*/ 1568774 w 12185931"/>
                <a:gd name="connsiteY740" fmla="*/ 101089 h 2275759"/>
                <a:gd name="connsiteX741" fmla="*/ 1936537 w 12185931"/>
                <a:gd name="connsiteY741" fmla="*/ 51932 h 2275759"/>
                <a:gd name="connsiteX742" fmla="*/ 1940178 w 12185931"/>
                <a:gd name="connsiteY742" fmla="*/ 65283 h 2275759"/>
                <a:gd name="connsiteX743" fmla="*/ 1874636 w 12185931"/>
                <a:gd name="connsiteY743" fmla="*/ 104730 h 2275759"/>
                <a:gd name="connsiteX744" fmla="*/ 1876457 w 12185931"/>
                <a:gd name="connsiteY744" fmla="*/ 122329 h 2275759"/>
                <a:gd name="connsiteX745" fmla="*/ 1947461 w 12185931"/>
                <a:gd name="connsiteY745" fmla="*/ 122329 h 2275759"/>
                <a:gd name="connsiteX746" fmla="*/ 1979018 w 12185931"/>
                <a:gd name="connsiteY746" fmla="*/ 122936 h 2275759"/>
                <a:gd name="connsiteX747" fmla="*/ 2015430 w 12185931"/>
                <a:gd name="connsiteY747" fmla="*/ 108978 h 2275759"/>
                <a:gd name="connsiteX748" fmla="*/ 2042132 w 12185931"/>
                <a:gd name="connsiteY748" fmla="*/ 95020 h 2275759"/>
                <a:gd name="connsiteX749" fmla="*/ 2097964 w 12185931"/>
                <a:gd name="connsiteY749" fmla="*/ 78028 h 2275759"/>
                <a:gd name="connsiteX750" fmla="*/ 2143479 w 12185931"/>
                <a:gd name="connsiteY750" fmla="*/ 76207 h 2275759"/>
                <a:gd name="connsiteX751" fmla="*/ 2199311 w 12185931"/>
                <a:gd name="connsiteY751" fmla="*/ 86524 h 2275759"/>
                <a:gd name="connsiteX752" fmla="*/ 2156224 w 12185931"/>
                <a:gd name="connsiteY752" fmla="*/ 75600 h 2275759"/>
                <a:gd name="connsiteX753" fmla="*/ 2168968 w 12185931"/>
                <a:gd name="connsiteY753" fmla="*/ 52539 h 2275759"/>
                <a:gd name="connsiteX754" fmla="*/ 2302479 w 12185931"/>
                <a:gd name="connsiteY754" fmla="*/ 52539 h 2275759"/>
                <a:gd name="connsiteX755" fmla="*/ 2303693 w 12185931"/>
                <a:gd name="connsiteY755" fmla="*/ 63463 h 2275759"/>
                <a:gd name="connsiteX756" fmla="*/ 2221159 w 12185931"/>
                <a:gd name="connsiteY756" fmla="*/ 71352 h 2275759"/>
                <a:gd name="connsiteX757" fmla="*/ 2223586 w 12185931"/>
                <a:gd name="connsiteY757" fmla="*/ 84703 h 2275759"/>
                <a:gd name="connsiteX758" fmla="*/ 2417177 w 12185931"/>
                <a:gd name="connsiteY758" fmla="*/ 27051 h 2275759"/>
                <a:gd name="connsiteX759" fmla="*/ 2428708 w 12185931"/>
                <a:gd name="connsiteY759" fmla="*/ 42222 h 2275759"/>
                <a:gd name="connsiteX760" fmla="*/ 2346781 w 12185931"/>
                <a:gd name="connsiteY760" fmla="*/ 121115 h 2275759"/>
                <a:gd name="connsiteX761" fmla="*/ 2196884 w 12185931"/>
                <a:gd name="connsiteY761" fmla="*/ 172092 h 2275759"/>
                <a:gd name="connsiteX762" fmla="*/ 2118598 w 12185931"/>
                <a:gd name="connsiteY762" fmla="*/ 227318 h 2275759"/>
                <a:gd name="connsiteX763" fmla="*/ 2055483 w 12185931"/>
                <a:gd name="connsiteY763" fmla="*/ 309852 h 2275759"/>
                <a:gd name="connsiteX764" fmla="*/ 2099178 w 12185931"/>
                <a:gd name="connsiteY764" fmla="*/ 352333 h 2275759"/>
                <a:gd name="connsiteX765" fmla="*/ 2248468 w 12185931"/>
                <a:gd name="connsiteY765" fmla="*/ 359008 h 2275759"/>
                <a:gd name="connsiteX766" fmla="*/ 2284880 w 12185931"/>
                <a:gd name="connsiteY766" fmla="*/ 360829 h 2275759"/>
                <a:gd name="connsiteX767" fmla="*/ 2368628 w 12185931"/>
                <a:gd name="connsiteY767" fmla="*/ 356581 h 2275759"/>
                <a:gd name="connsiteX768" fmla="*/ 2521559 w 12185931"/>
                <a:gd name="connsiteY768" fmla="*/ 343836 h 2275759"/>
                <a:gd name="connsiteX769" fmla="*/ 2559792 w 12185931"/>
                <a:gd name="connsiteY769" fmla="*/ 328665 h 2275759"/>
                <a:gd name="connsiteX770" fmla="*/ 2570108 w 12185931"/>
                <a:gd name="connsiteY770" fmla="*/ 397241 h 2275759"/>
                <a:gd name="connsiteX771" fmla="*/ 2485147 w 12185931"/>
                <a:gd name="connsiteY771" fmla="*/ 412413 h 2275759"/>
                <a:gd name="connsiteX772" fmla="*/ 2509421 w 12185931"/>
                <a:gd name="connsiteY772" fmla="*/ 484023 h 2275759"/>
                <a:gd name="connsiteX773" fmla="*/ 2400792 w 12185931"/>
                <a:gd name="connsiteY773" fmla="*/ 451859 h 2275759"/>
                <a:gd name="connsiteX774" fmla="*/ 2418998 w 12185931"/>
                <a:gd name="connsiteY774" fmla="*/ 407558 h 2275759"/>
                <a:gd name="connsiteX775" fmla="*/ 2346781 w 12185931"/>
                <a:gd name="connsiteY775" fmla="*/ 436080 h 2275759"/>
                <a:gd name="connsiteX776" fmla="*/ 2277598 w 12185931"/>
                <a:gd name="connsiteY776" fmla="*/ 417268 h 2275759"/>
                <a:gd name="connsiteX777" fmla="*/ 2300052 w 12185931"/>
                <a:gd name="connsiteY777" fmla="*/ 456714 h 2275759"/>
                <a:gd name="connsiteX778" fmla="*/ 2235723 w 12185931"/>
                <a:gd name="connsiteY778" fmla="*/ 547744 h 2275759"/>
                <a:gd name="connsiteX779" fmla="*/ 2272136 w 12185931"/>
                <a:gd name="connsiteY779" fmla="*/ 590225 h 2275759"/>
                <a:gd name="connsiteX780" fmla="*/ 2336464 w 12185931"/>
                <a:gd name="connsiteY780" fmla="*/ 599935 h 2275759"/>
                <a:gd name="connsiteX781" fmla="*/ 2529448 w 12185931"/>
                <a:gd name="connsiteY781" fmla="*/ 627244 h 2275759"/>
                <a:gd name="connsiteX782" fmla="*/ 2478471 w 12185931"/>
                <a:gd name="connsiteY782" fmla="*/ 587191 h 2275759"/>
                <a:gd name="connsiteX783" fmla="*/ 2463299 w 12185931"/>
                <a:gd name="connsiteY783" fmla="*/ 533786 h 2275759"/>
                <a:gd name="connsiteX784" fmla="*/ 2511242 w 12185931"/>
                <a:gd name="connsiteY784" fmla="*/ 527718 h 2275759"/>
                <a:gd name="connsiteX785" fmla="*/ 2653856 w 12185931"/>
                <a:gd name="connsiteY785" fmla="*/ 620569 h 2275759"/>
                <a:gd name="connsiteX786" fmla="*/ 2756417 w 12185931"/>
                <a:gd name="connsiteY786" fmla="*/ 659408 h 2275759"/>
                <a:gd name="connsiteX787" fmla="*/ 2837131 w 12185931"/>
                <a:gd name="connsiteY787" fmla="*/ 672153 h 2275759"/>
                <a:gd name="connsiteX788" fmla="*/ 2895390 w 12185931"/>
                <a:gd name="connsiteY788" fmla="*/ 664263 h 2275759"/>
                <a:gd name="connsiteX789" fmla="*/ 2856551 w 12185931"/>
                <a:gd name="connsiteY789" fmla="*/ 627851 h 2275759"/>
                <a:gd name="connsiteX790" fmla="*/ 2846234 w 12185931"/>
                <a:gd name="connsiteY790" fmla="*/ 619962 h 2275759"/>
                <a:gd name="connsiteX791" fmla="*/ 2846234 w 12185931"/>
                <a:gd name="connsiteY791" fmla="*/ 603576 h 2275759"/>
                <a:gd name="connsiteX792" fmla="*/ 2911776 w 12185931"/>
                <a:gd name="connsiteY792" fmla="*/ 572019 h 2275759"/>
                <a:gd name="connsiteX793" fmla="*/ 2963360 w 12185931"/>
                <a:gd name="connsiteY793" fmla="*/ 578088 h 2275759"/>
                <a:gd name="connsiteX794" fmla="*/ 3054390 w 12185931"/>
                <a:gd name="connsiteY794" fmla="*/ 641202 h 2275759"/>
                <a:gd name="connsiteX795" fmla="*/ 3001592 w 12185931"/>
                <a:gd name="connsiteY795" fmla="*/ 697034 h 2275759"/>
                <a:gd name="connsiteX796" fmla="*/ 3073810 w 12185931"/>
                <a:gd name="connsiteY796" fmla="*/ 680042 h 2275759"/>
                <a:gd name="connsiteX797" fmla="*/ 3054997 w 12185931"/>
                <a:gd name="connsiteY797" fmla="*/ 643023 h 2275759"/>
                <a:gd name="connsiteX798" fmla="*/ 5208168 w 12185931"/>
                <a:gd name="connsiteY798" fmla="*/ 1260209 h 2275759"/>
                <a:gd name="connsiteX799" fmla="*/ 5277352 w 12185931"/>
                <a:gd name="connsiteY799" fmla="*/ 1266884 h 2275759"/>
                <a:gd name="connsiteX800" fmla="*/ 5369596 w 12185931"/>
                <a:gd name="connsiteY800" fmla="*/ 1282056 h 2275759"/>
                <a:gd name="connsiteX801" fmla="*/ 5435744 w 12185931"/>
                <a:gd name="connsiteY801" fmla="*/ 1198308 h 2275759"/>
                <a:gd name="connsiteX802" fmla="*/ 5347141 w 12185931"/>
                <a:gd name="connsiteY802" fmla="*/ 1147331 h 2275759"/>
                <a:gd name="connsiteX803" fmla="*/ 5324081 w 12185931"/>
                <a:gd name="connsiteY803" fmla="*/ 1113346 h 2275759"/>
                <a:gd name="connsiteX804" fmla="*/ 5360493 w 12185931"/>
                <a:gd name="connsiteY804" fmla="*/ 1104850 h 2275759"/>
                <a:gd name="connsiteX805" fmla="*/ 5377485 w 12185931"/>
                <a:gd name="connsiteY805" fmla="*/ 1106671 h 2275759"/>
                <a:gd name="connsiteX806" fmla="*/ 5429676 w 12185931"/>
                <a:gd name="connsiteY806" fmla="*/ 959202 h 2275759"/>
                <a:gd name="connsiteX807" fmla="*/ 5657251 w 12185931"/>
                <a:gd name="connsiteY807" fmla="*/ 927644 h 2275759"/>
                <a:gd name="connsiteX808" fmla="*/ 5611736 w 12185931"/>
                <a:gd name="connsiteY808" fmla="*/ 905797 h 2275759"/>
                <a:gd name="connsiteX809" fmla="*/ 5570469 w 12185931"/>
                <a:gd name="connsiteY809" fmla="*/ 898515 h 2275759"/>
                <a:gd name="connsiteX810" fmla="*/ 5480046 w 12185931"/>
                <a:gd name="connsiteY810" fmla="*/ 863316 h 2275759"/>
                <a:gd name="connsiteX811" fmla="*/ 5404794 w 12185931"/>
                <a:gd name="connsiteY811" fmla="*/ 902763 h 2275759"/>
                <a:gd name="connsiteX812" fmla="*/ 5391443 w 12185931"/>
                <a:gd name="connsiteY812" fmla="*/ 908225 h 2275759"/>
                <a:gd name="connsiteX813" fmla="*/ 5213630 w 12185931"/>
                <a:gd name="connsiteY813" fmla="*/ 902156 h 2275759"/>
                <a:gd name="connsiteX814" fmla="*/ 5142020 w 12185931"/>
                <a:gd name="connsiteY814" fmla="*/ 893053 h 2275759"/>
                <a:gd name="connsiteX815" fmla="*/ 5083760 w 12185931"/>
                <a:gd name="connsiteY815" fmla="*/ 898515 h 2275759"/>
                <a:gd name="connsiteX816" fmla="*/ 5097111 w 12185931"/>
                <a:gd name="connsiteY816" fmla="*/ 985904 h 2275759"/>
                <a:gd name="connsiteX817" fmla="*/ 5173577 w 12185931"/>
                <a:gd name="connsiteY817" fmla="*/ 991973 h 2275759"/>
                <a:gd name="connsiteX818" fmla="*/ 5231836 w 12185931"/>
                <a:gd name="connsiteY818" fmla="*/ 939175 h 2275759"/>
                <a:gd name="connsiteX819" fmla="*/ 5240333 w 12185931"/>
                <a:gd name="connsiteY819" fmla="*/ 978015 h 2275759"/>
                <a:gd name="connsiteX820" fmla="*/ 5290096 w 12185931"/>
                <a:gd name="connsiteY820" fmla="*/ 991366 h 2275759"/>
                <a:gd name="connsiteX821" fmla="*/ 5288275 w 12185931"/>
                <a:gd name="connsiteY821" fmla="*/ 1001683 h 2275759"/>
                <a:gd name="connsiteX822" fmla="*/ 5197852 w 12185931"/>
                <a:gd name="connsiteY822" fmla="*/ 1028992 h 2275759"/>
                <a:gd name="connsiteX823" fmla="*/ 5219092 w 12185931"/>
                <a:gd name="connsiteY823" fmla="*/ 1042950 h 2275759"/>
                <a:gd name="connsiteX824" fmla="*/ 5276138 w 12185931"/>
                <a:gd name="connsiteY824" fmla="*/ 1142476 h 2275759"/>
                <a:gd name="connsiteX825" fmla="*/ 5195424 w 12185931"/>
                <a:gd name="connsiteY825" fmla="*/ 1177068 h 2275759"/>
                <a:gd name="connsiteX826" fmla="*/ 5157192 w 12185931"/>
                <a:gd name="connsiteY826" fmla="*/ 1203770 h 2275759"/>
                <a:gd name="connsiteX827" fmla="*/ 5146268 w 12185931"/>
                <a:gd name="connsiteY827" fmla="*/ 1240789 h 2275759"/>
                <a:gd name="connsiteX828" fmla="*/ 5093470 w 12185931"/>
                <a:gd name="connsiteY828" fmla="*/ 1212266 h 2275759"/>
                <a:gd name="connsiteX829" fmla="*/ 5161440 w 12185931"/>
                <a:gd name="connsiteY829" fmla="*/ 1295407 h 2275759"/>
                <a:gd name="connsiteX830" fmla="*/ 5210596 w 12185931"/>
                <a:gd name="connsiteY830" fmla="*/ 1212266 h 2275759"/>
                <a:gd name="connsiteX831" fmla="*/ 5208168 w 12185931"/>
                <a:gd name="connsiteY831" fmla="*/ 1260209 h 2275759"/>
                <a:gd name="connsiteX832" fmla="*/ 10013358 w 12185931"/>
                <a:gd name="connsiteY832" fmla="*/ 1062369 h 2275759"/>
                <a:gd name="connsiteX833" fmla="*/ 10093464 w 12185931"/>
                <a:gd name="connsiteY833" fmla="*/ 1072686 h 2275759"/>
                <a:gd name="connsiteX834" fmla="*/ 10132911 w 12185931"/>
                <a:gd name="connsiteY834" fmla="*/ 1058728 h 2275759"/>
                <a:gd name="connsiteX835" fmla="*/ 10098926 w 12185931"/>
                <a:gd name="connsiteY835" fmla="*/ 1034453 h 2275759"/>
                <a:gd name="connsiteX836" fmla="*/ 10060693 w 12185931"/>
                <a:gd name="connsiteY836" fmla="*/ 1033847 h 2275759"/>
                <a:gd name="connsiteX837" fmla="*/ 9966022 w 12185931"/>
                <a:gd name="connsiteY837" fmla="*/ 1036881 h 2275759"/>
                <a:gd name="connsiteX838" fmla="*/ 9785175 w 12185931"/>
                <a:gd name="connsiteY838" fmla="*/ 1001683 h 2275759"/>
                <a:gd name="connsiteX839" fmla="*/ 9695358 w 12185931"/>
                <a:gd name="connsiteY839" fmla="*/ 1000469 h 2275759"/>
                <a:gd name="connsiteX840" fmla="*/ 9636492 w 12185931"/>
                <a:gd name="connsiteY840" fmla="*/ 997434 h 2275759"/>
                <a:gd name="connsiteX841" fmla="*/ 9478706 w 12185931"/>
                <a:gd name="connsiteY841" fmla="*/ 964663 h 2275759"/>
                <a:gd name="connsiteX842" fmla="*/ 9586729 w 12185931"/>
                <a:gd name="connsiteY842" fmla="*/ 1050232 h 2275759"/>
                <a:gd name="connsiteX843" fmla="*/ 9657125 w 12185931"/>
                <a:gd name="connsiteY843" fmla="*/ 1095747 h 2275759"/>
                <a:gd name="connsiteX844" fmla="*/ 9717205 w 12185931"/>
                <a:gd name="connsiteY844" fmla="*/ 1100602 h 2275759"/>
                <a:gd name="connsiteX845" fmla="*/ 9760293 w 12185931"/>
                <a:gd name="connsiteY845" fmla="*/ 1067224 h 2275759"/>
                <a:gd name="connsiteX846" fmla="*/ 9772430 w 12185931"/>
                <a:gd name="connsiteY846" fmla="*/ 1081789 h 2275759"/>
                <a:gd name="connsiteX847" fmla="*/ 9716599 w 12185931"/>
                <a:gd name="connsiteY847" fmla="*/ 1144297 h 2275759"/>
                <a:gd name="connsiteX848" fmla="*/ 9718420 w 12185931"/>
                <a:gd name="connsiteY848" fmla="*/ 1160682 h 2275759"/>
                <a:gd name="connsiteX849" fmla="*/ 9785175 w 12185931"/>
                <a:gd name="connsiteY849" fmla="*/ 1160682 h 2275759"/>
                <a:gd name="connsiteX850" fmla="*/ 9848289 w 12185931"/>
                <a:gd name="connsiteY850" fmla="*/ 1156434 h 2275759"/>
                <a:gd name="connsiteX851" fmla="*/ 9893804 w 12185931"/>
                <a:gd name="connsiteY851" fmla="*/ 1136407 h 2275759"/>
                <a:gd name="connsiteX852" fmla="*/ 9947209 w 12185931"/>
                <a:gd name="connsiteY852" fmla="*/ 1103637 h 2275759"/>
                <a:gd name="connsiteX853" fmla="*/ 10013358 w 12185931"/>
                <a:gd name="connsiteY853" fmla="*/ 1062369 h 2275759"/>
                <a:gd name="connsiteX854" fmla="*/ 9836152 w 12185931"/>
                <a:gd name="connsiteY854" fmla="*/ 1922910 h 2275759"/>
                <a:gd name="connsiteX855" fmla="*/ 9903515 w 12185931"/>
                <a:gd name="connsiteY855" fmla="*/ 1843410 h 2275759"/>
                <a:gd name="connsiteX856" fmla="*/ 9638919 w 12185931"/>
                <a:gd name="connsiteY856" fmla="*/ 1777261 h 2275759"/>
                <a:gd name="connsiteX857" fmla="*/ 9581267 w 12185931"/>
                <a:gd name="connsiteY857" fmla="*/ 1844624 h 2275759"/>
                <a:gd name="connsiteX858" fmla="*/ 9584301 w 12185931"/>
                <a:gd name="connsiteY858" fmla="*/ 1861009 h 2275759"/>
                <a:gd name="connsiteX859" fmla="*/ 9493878 w 12185931"/>
                <a:gd name="connsiteY859" fmla="*/ 1924123 h 2275759"/>
                <a:gd name="connsiteX860" fmla="*/ 9494485 w 12185931"/>
                <a:gd name="connsiteY860" fmla="*/ 1942936 h 2275759"/>
                <a:gd name="connsiteX861" fmla="*/ 9543034 w 12185931"/>
                <a:gd name="connsiteY861" fmla="*/ 1953253 h 2275759"/>
                <a:gd name="connsiteX862" fmla="*/ 9610397 w 12185931"/>
                <a:gd name="connsiteY862" fmla="*/ 1958715 h 2275759"/>
                <a:gd name="connsiteX863" fmla="*/ 9717205 w 12185931"/>
                <a:gd name="connsiteY863" fmla="*/ 1926551 h 2275759"/>
                <a:gd name="connsiteX864" fmla="*/ 9731770 w 12185931"/>
                <a:gd name="connsiteY864" fmla="*/ 1888925 h 2275759"/>
                <a:gd name="connsiteX865" fmla="*/ 9780927 w 12185931"/>
                <a:gd name="connsiteY865" fmla="*/ 1900456 h 2275759"/>
                <a:gd name="connsiteX866" fmla="*/ 9765755 w 12185931"/>
                <a:gd name="connsiteY866" fmla="*/ 1989058 h 2275759"/>
                <a:gd name="connsiteX867" fmla="*/ 9857392 w 12185931"/>
                <a:gd name="connsiteY867" fmla="*/ 1968425 h 2275759"/>
                <a:gd name="connsiteX868" fmla="*/ 9836152 w 12185931"/>
                <a:gd name="connsiteY868" fmla="*/ 1922910 h 2275759"/>
                <a:gd name="connsiteX869" fmla="*/ 10537085 w 12185931"/>
                <a:gd name="connsiteY869" fmla="*/ 1820349 h 2275759"/>
                <a:gd name="connsiteX870" fmla="*/ 10597166 w 12185931"/>
                <a:gd name="connsiteY870" fmla="*/ 1830059 h 2275759"/>
                <a:gd name="connsiteX871" fmla="*/ 10643895 w 12185931"/>
                <a:gd name="connsiteY871" fmla="*/ 1860402 h 2275759"/>
                <a:gd name="connsiteX872" fmla="*/ 10694871 w 12185931"/>
                <a:gd name="connsiteY872" fmla="*/ 1897421 h 2275759"/>
                <a:gd name="connsiteX873" fmla="*/ 10748276 w 12185931"/>
                <a:gd name="connsiteY873" fmla="*/ 1908345 h 2275759"/>
                <a:gd name="connsiteX874" fmla="*/ 10750097 w 12185931"/>
                <a:gd name="connsiteY874" fmla="*/ 1859795 h 2275759"/>
                <a:gd name="connsiteX875" fmla="*/ 10665742 w 12185931"/>
                <a:gd name="connsiteY875" fmla="*/ 1835521 h 2275759"/>
                <a:gd name="connsiteX876" fmla="*/ 10620227 w 12185931"/>
                <a:gd name="connsiteY876" fmla="*/ 1843410 h 2275759"/>
                <a:gd name="connsiteX877" fmla="*/ 10610517 w 12185931"/>
                <a:gd name="connsiteY877" fmla="*/ 1739028 h 2275759"/>
                <a:gd name="connsiteX878" fmla="*/ 10554078 w 12185931"/>
                <a:gd name="connsiteY878" fmla="*/ 1762089 h 2275759"/>
                <a:gd name="connsiteX879" fmla="*/ 10609910 w 12185931"/>
                <a:gd name="connsiteY879" fmla="*/ 1708078 h 2275759"/>
                <a:gd name="connsiteX880" fmla="*/ 10391437 w 12185931"/>
                <a:gd name="connsiteY880" fmla="*/ 1656494 h 2275759"/>
                <a:gd name="connsiteX881" fmla="*/ 10427242 w 12185931"/>
                <a:gd name="connsiteY881" fmla="*/ 1728105 h 2275759"/>
                <a:gd name="connsiteX882" fmla="*/ 10537085 w 12185931"/>
                <a:gd name="connsiteY882" fmla="*/ 1820349 h 2275759"/>
                <a:gd name="connsiteX883" fmla="*/ 574116 w 12185931"/>
                <a:gd name="connsiteY883" fmla="*/ 1041129 h 2275759"/>
                <a:gd name="connsiteX884" fmla="*/ 502505 w 12185931"/>
                <a:gd name="connsiteY884" fmla="*/ 1045377 h 2275759"/>
                <a:gd name="connsiteX885" fmla="*/ 452135 w 12185931"/>
                <a:gd name="connsiteY885" fmla="*/ 1098175 h 2275759"/>
                <a:gd name="connsiteX886" fmla="*/ 447280 w 12185931"/>
                <a:gd name="connsiteY886" fmla="*/ 1112740 h 2275759"/>
                <a:gd name="connsiteX887" fmla="*/ 435750 w 12185931"/>
                <a:gd name="connsiteY887" fmla="*/ 1181923 h 2275759"/>
                <a:gd name="connsiteX888" fmla="*/ 527387 w 12185931"/>
                <a:gd name="connsiteY888" fmla="*/ 1229258 h 2275759"/>
                <a:gd name="connsiteX889" fmla="*/ 621452 w 12185931"/>
                <a:gd name="connsiteY889" fmla="*/ 1272346 h 2275759"/>
                <a:gd name="connsiteX890" fmla="*/ 668181 w 12185931"/>
                <a:gd name="connsiteY890" fmla="*/ 1292373 h 2275759"/>
                <a:gd name="connsiteX891" fmla="*/ 692455 w 12185931"/>
                <a:gd name="connsiteY891" fmla="*/ 1224403 h 2275759"/>
                <a:gd name="connsiteX892" fmla="*/ 660291 w 12185931"/>
                <a:gd name="connsiteY892" fmla="*/ 1192239 h 2275759"/>
                <a:gd name="connsiteX893" fmla="*/ 595963 w 12185931"/>
                <a:gd name="connsiteY893" fmla="*/ 1172820 h 2275759"/>
                <a:gd name="connsiteX894" fmla="*/ 531028 w 12185931"/>
                <a:gd name="connsiteY894" fmla="*/ 1101209 h 2275759"/>
                <a:gd name="connsiteX895" fmla="*/ 574116 w 12185931"/>
                <a:gd name="connsiteY895" fmla="*/ 1041129 h 2275759"/>
                <a:gd name="connsiteX896" fmla="*/ 4951463 w 12185931"/>
                <a:gd name="connsiteY896" fmla="*/ 958595 h 2275759"/>
                <a:gd name="connsiteX897" fmla="*/ 4913230 w 12185931"/>
                <a:gd name="connsiteY897" fmla="*/ 904583 h 2275759"/>
                <a:gd name="connsiteX898" fmla="*/ 4821593 w 12185931"/>
                <a:gd name="connsiteY898" fmla="*/ 902156 h 2275759"/>
                <a:gd name="connsiteX899" fmla="*/ 4757872 w 12185931"/>
                <a:gd name="connsiteY899" fmla="*/ 876061 h 2275759"/>
                <a:gd name="connsiteX900" fmla="*/ 4745127 w 12185931"/>
                <a:gd name="connsiteY900" fmla="*/ 881522 h 2275759"/>
                <a:gd name="connsiteX901" fmla="*/ 4762727 w 12185931"/>
                <a:gd name="connsiteY901" fmla="*/ 897301 h 2275759"/>
                <a:gd name="connsiteX902" fmla="*/ 4624361 w 12185931"/>
                <a:gd name="connsiteY902" fmla="*/ 958595 h 2275759"/>
                <a:gd name="connsiteX903" fmla="*/ 4796711 w 12185931"/>
                <a:gd name="connsiteY903" fmla="*/ 944637 h 2275759"/>
                <a:gd name="connsiteX904" fmla="*/ 4788822 w 12185931"/>
                <a:gd name="connsiteY904" fmla="*/ 1021709 h 2275759"/>
                <a:gd name="connsiteX905" fmla="*/ 4938719 w 12185931"/>
                <a:gd name="connsiteY905" fmla="*/ 1039308 h 2275759"/>
                <a:gd name="connsiteX906" fmla="*/ 4922940 w 12185931"/>
                <a:gd name="connsiteY906" fmla="*/ 928251 h 2275759"/>
                <a:gd name="connsiteX907" fmla="*/ 4951463 w 12185931"/>
                <a:gd name="connsiteY907" fmla="*/ 958595 h 2275759"/>
                <a:gd name="connsiteX908" fmla="*/ 10050377 w 12185931"/>
                <a:gd name="connsiteY908" fmla="*/ 1939295 h 2275759"/>
                <a:gd name="connsiteX909" fmla="*/ 10090430 w 12185931"/>
                <a:gd name="connsiteY909" fmla="*/ 1947185 h 2275759"/>
                <a:gd name="connsiteX910" fmla="*/ 10186922 w 12185931"/>
                <a:gd name="connsiteY910" fmla="*/ 1983597 h 2275759"/>
                <a:gd name="connsiteX911" fmla="*/ 10236078 w 12185931"/>
                <a:gd name="connsiteY911" fmla="*/ 1988452 h 2275759"/>
                <a:gd name="connsiteX912" fmla="*/ 10311937 w 12185931"/>
                <a:gd name="connsiteY912" fmla="*/ 1981169 h 2275759"/>
                <a:gd name="connsiteX913" fmla="*/ 10227582 w 12185931"/>
                <a:gd name="connsiteY913" fmla="*/ 1937475 h 2275759"/>
                <a:gd name="connsiteX914" fmla="*/ 10183888 w 12185931"/>
                <a:gd name="connsiteY914" fmla="*/ 1922303 h 2275759"/>
                <a:gd name="connsiteX915" fmla="*/ 10133517 w 12185931"/>
                <a:gd name="connsiteY915" fmla="*/ 1898635 h 2275759"/>
                <a:gd name="connsiteX916" fmla="*/ 10180854 w 12185931"/>
                <a:gd name="connsiteY916" fmla="*/ 1864043 h 2275759"/>
                <a:gd name="connsiteX917" fmla="*/ 10237899 w 12185931"/>
                <a:gd name="connsiteY917" fmla="*/ 1855547 h 2275759"/>
                <a:gd name="connsiteX918" fmla="*/ 10061907 w 12185931"/>
                <a:gd name="connsiteY918" fmla="*/ 1805177 h 2275759"/>
                <a:gd name="connsiteX919" fmla="*/ 10095285 w 12185931"/>
                <a:gd name="connsiteY919" fmla="*/ 1837948 h 2275759"/>
                <a:gd name="connsiteX920" fmla="*/ 10041274 w 12185931"/>
                <a:gd name="connsiteY920" fmla="*/ 1870719 h 2275759"/>
                <a:gd name="connsiteX921" fmla="*/ 10024888 w 12185931"/>
                <a:gd name="connsiteY921" fmla="*/ 1848265 h 2275759"/>
                <a:gd name="connsiteX922" fmla="*/ 10050377 w 12185931"/>
                <a:gd name="connsiteY922" fmla="*/ 1939295 h 2275759"/>
                <a:gd name="connsiteX923" fmla="*/ 7841373 w 12185931"/>
                <a:gd name="connsiteY923" fmla="*/ 1916234 h 2275759"/>
                <a:gd name="connsiteX924" fmla="*/ 7836518 w 12185931"/>
                <a:gd name="connsiteY924" fmla="*/ 1878002 h 2275759"/>
                <a:gd name="connsiteX925" fmla="*/ 7807996 w 12185931"/>
                <a:gd name="connsiteY925" fmla="*/ 1817921 h 2275759"/>
                <a:gd name="connsiteX926" fmla="*/ 7731530 w 12185931"/>
                <a:gd name="connsiteY926" fmla="*/ 1797288 h 2275759"/>
                <a:gd name="connsiteX927" fmla="*/ 7563427 w 12185931"/>
                <a:gd name="connsiteY927" fmla="*/ 1830059 h 2275759"/>
                <a:gd name="connsiteX928" fmla="*/ 7841373 w 12185931"/>
                <a:gd name="connsiteY928" fmla="*/ 1916234 h 2275759"/>
                <a:gd name="connsiteX929" fmla="*/ 7252710 w 12185931"/>
                <a:gd name="connsiteY929" fmla="*/ 803236 h 2275759"/>
                <a:gd name="connsiteX930" fmla="*/ 7269703 w 12185931"/>
                <a:gd name="connsiteY930" fmla="*/ 825084 h 2275759"/>
                <a:gd name="connsiteX931" fmla="*/ 7374691 w 12185931"/>
                <a:gd name="connsiteY931" fmla="*/ 991973 h 2275759"/>
                <a:gd name="connsiteX932" fmla="*/ 7411710 w 12185931"/>
                <a:gd name="connsiteY932" fmla="*/ 1008965 h 2275759"/>
                <a:gd name="connsiteX933" fmla="*/ 7422027 w 12185931"/>
                <a:gd name="connsiteY933" fmla="*/ 995614 h 2275759"/>
                <a:gd name="connsiteX934" fmla="*/ 7390469 w 12185931"/>
                <a:gd name="connsiteY934" fmla="*/ 964663 h 2275759"/>
                <a:gd name="connsiteX935" fmla="*/ 7360733 w 12185931"/>
                <a:gd name="connsiteY935" fmla="*/ 903370 h 2275759"/>
                <a:gd name="connsiteX936" fmla="*/ 7301260 w 12185931"/>
                <a:gd name="connsiteY936" fmla="*/ 842683 h 2275759"/>
                <a:gd name="connsiteX937" fmla="*/ 7345562 w 12185931"/>
                <a:gd name="connsiteY937" fmla="*/ 814767 h 2275759"/>
                <a:gd name="connsiteX938" fmla="*/ 7252710 w 12185931"/>
                <a:gd name="connsiteY938" fmla="*/ 803236 h 2275759"/>
                <a:gd name="connsiteX939" fmla="*/ 7247248 w 12185931"/>
                <a:gd name="connsiteY939" fmla="*/ 1802143 h 2275759"/>
                <a:gd name="connsiteX940" fmla="*/ 7486962 w 12185931"/>
                <a:gd name="connsiteY940" fmla="*/ 1822776 h 2275759"/>
                <a:gd name="connsiteX941" fmla="*/ 7434771 w 12185931"/>
                <a:gd name="connsiteY941" fmla="*/ 1751166 h 2275759"/>
                <a:gd name="connsiteX942" fmla="*/ 7411710 w 12185931"/>
                <a:gd name="connsiteY942" fmla="*/ 1729319 h 2275759"/>
                <a:gd name="connsiteX943" fmla="*/ 7330390 w 12185931"/>
                <a:gd name="connsiteY943" fmla="*/ 1762696 h 2275759"/>
                <a:gd name="connsiteX944" fmla="*/ 7364374 w 12185931"/>
                <a:gd name="connsiteY944" fmla="*/ 1808212 h 2275759"/>
                <a:gd name="connsiteX945" fmla="*/ 7301867 w 12185931"/>
                <a:gd name="connsiteY945" fmla="*/ 1796074 h 2275759"/>
                <a:gd name="connsiteX946" fmla="*/ 7247248 w 12185931"/>
                <a:gd name="connsiteY946" fmla="*/ 1802143 h 2275759"/>
                <a:gd name="connsiteX947" fmla="*/ 6708349 w 12185931"/>
                <a:gd name="connsiteY947" fmla="*/ 823870 h 2275759"/>
                <a:gd name="connsiteX948" fmla="*/ 6848536 w 12185931"/>
                <a:gd name="connsiteY948" fmla="*/ 930679 h 2275759"/>
                <a:gd name="connsiteX949" fmla="*/ 6782387 w 12185931"/>
                <a:gd name="connsiteY949" fmla="*/ 851786 h 2275759"/>
                <a:gd name="connsiteX950" fmla="*/ 6708349 w 12185931"/>
                <a:gd name="connsiteY950" fmla="*/ 823870 h 2275759"/>
                <a:gd name="connsiteX951" fmla="*/ 1785427 w 12185931"/>
                <a:gd name="connsiteY951" fmla="*/ 264337 h 2275759"/>
                <a:gd name="connsiteX952" fmla="*/ 2018464 w 12185931"/>
                <a:gd name="connsiteY952" fmla="*/ 274653 h 2275759"/>
                <a:gd name="connsiteX953" fmla="*/ 1785427 w 12185931"/>
                <a:gd name="connsiteY953" fmla="*/ 264337 h 2275759"/>
                <a:gd name="connsiteX954" fmla="*/ 4436838 w 12185931"/>
                <a:gd name="connsiteY954" fmla="*/ 696427 h 2275759"/>
                <a:gd name="connsiteX955" fmla="*/ 4264487 w 12185931"/>
                <a:gd name="connsiteY955" fmla="*/ 765004 h 2275759"/>
                <a:gd name="connsiteX956" fmla="*/ 4325174 w 12185931"/>
                <a:gd name="connsiteY956" fmla="*/ 822049 h 2275759"/>
                <a:gd name="connsiteX957" fmla="*/ 4465361 w 12185931"/>
                <a:gd name="connsiteY957" fmla="*/ 729198 h 2275759"/>
                <a:gd name="connsiteX958" fmla="*/ 4436838 w 12185931"/>
                <a:gd name="connsiteY958" fmla="*/ 696427 h 2275759"/>
                <a:gd name="connsiteX959" fmla="*/ 1035943 w 12185931"/>
                <a:gd name="connsiteY959" fmla="*/ 1528445 h 2275759"/>
                <a:gd name="connsiteX960" fmla="*/ 1091168 w 12185931"/>
                <a:gd name="connsiteY960" fmla="*/ 1519342 h 2275759"/>
                <a:gd name="connsiteX961" fmla="*/ 1144573 w 12185931"/>
                <a:gd name="connsiteY961" fmla="*/ 1422243 h 2275759"/>
                <a:gd name="connsiteX962" fmla="*/ 1086920 w 12185931"/>
                <a:gd name="connsiteY962" fmla="*/ 1423457 h 2275759"/>
                <a:gd name="connsiteX963" fmla="*/ 955836 w 12185931"/>
                <a:gd name="connsiteY963" fmla="*/ 1487178 h 2275759"/>
                <a:gd name="connsiteX964" fmla="*/ 1035943 w 12185931"/>
                <a:gd name="connsiteY964" fmla="*/ 1528445 h 2275759"/>
                <a:gd name="connsiteX965" fmla="*/ 10322861 w 12185931"/>
                <a:gd name="connsiteY965" fmla="*/ 1061763 h 2275759"/>
                <a:gd name="connsiteX966" fmla="*/ 10269456 w 12185931"/>
                <a:gd name="connsiteY966" fmla="*/ 980442 h 2275759"/>
                <a:gd name="connsiteX967" fmla="*/ 10229403 w 12185931"/>
                <a:gd name="connsiteY967" fmla="*/ 962236 h 2275759"/>
                <a:gd name="connsiteX968" fmla="*/ 10192384 w 12185931"/>
                <a:gd name="connsiteY968" fmla="*/ 1034453 h 2275759"/>
                <a:gd name="connsiteX969" fmla="*/ 10270670 w 12185931"/>
                <a:gd name="connsiteY969" fmla="*/ 1078148 h 2275759"/>
                <a:gd name="connsiteX970" fmla="*/ 10322861 w 12185931"/>
                <a:gd name="connsiteY970" fmla="*/ 1061763 h 2275759"/>
                <a:gd name="connsiteX971" fmla="*/ 1221645 w 12185931"/>
                <a:gd name="connsiteY971" fmla="*/ 1492640 h 2275759"/>
                <a:gd name="connsiteX972" fmla="*/ 1320565 w 12185931"/>
                <a:gd name="connsiteY972" fmla="*/ 1480502 h 2275759"/>
                <a:gd name="connsiteX973" fmla="*/ 1412809 w 12185931"/>
                <a:gd name="connsiteY973" fmla="*/ 1413140 h 2275759"/>
                <a:gd name="connsiteX974" fmla="*/ 1421912 w 12185931"/>
                <a:gd name="connsiteY974" fmla="*/ 1388865 h 2275759"/>
                <a:gd name="connsiteX975" fmla="*/ 1406740 w 12185931"/>
                <a:gd name="connsiteY975" fmla="*/ 1372479 h 2275759"/>
                <a:gd name="connsiteX976" fmla="*/ 1353336 w 12185931"/>
                <a:gd name="connsiteY976" fmla="*/ 1387044 h 2275759"/>
                <a:gd name="connsiteX977" fmla="*/ 1221645 w 12185931"/>
                <a:gd name="connsiteY977" fmla="*/ 1492640 h 2275759"/>
                <a:gd name="connsiteX978" fmla="*/ 6379426 w 12185931"/>
                <a:gd name="connsiteY978" fmla="*/ 718275 h 2275759"/>
                <a:gd name="connsiteX979" fmla="*/ 6424334 w 12185931"/>
                <a:gd name="connsiteY979" fmla="*/ 731626 h 2275759"/>
                <a:gd name="connsiteX980" fmla="*/ 6494731 w 12185931"/>
                <a:gd name="connsiteY980" fmla="*/ 763183 h 2275759"/>
                <a:gd name="connsiteX981" fmla="*/ 6564521 w 12185931"/>
                <a:gd name="connsiteY981" fmla="*/ 757114 h 2275759"/>
                <a:gd name="connsiteX982" fmla="*/ 6522040 w 12185931"/>
                <a:gd name="connsiteY982" fmla="*/ 733446 h 2275759"/>
                <a:gd name="connsiteX983" fmla="*/ 6531750 w 12185931"/>
                <a:gd name="connsiteY983" fmla="*/ 673973 h 2275759"/>
                <a:gd name="connsiteX984" fmla="*/ 6483808 w 12185931"/>
                <a:gd name="connsiteY984" fmla="*/ 677614 h 2275759"/>
                <a:gd name="connsiteX985" fmla="*/ 6379426 w 12185931"/>
                <a:gd name="connsiteY985" fmla="*/ 718275 h 2275759"/>
                <a:gd name="connsiteX986" fmla="*/ 4668662 w 12185931"/>
                <a:gd name="connsiteY986" fmla="*/ 1178281 h 2275759"/>
                <a:gd name="connsiteX987" fmla="*/ 4666234 w 12185931"/>
                <a:gd name="connsiteY987" fmla="*/ 1188598 h 2275759"/>
                <a:gd name="connsiteX988" fmla="*/ 4864074 w 12185931"/>
                <a:gd name="connsiteY988" fmla="*/ 1154007 h 2275759"/>
                <a:gd name="connsiteX989" fmla="*/ 4864074 w 12185931"/>
                <a:gd name="connsiteY989" fmla="*/ 1129125 h 2275759"/>
                <a:gd name="connsiteX990" fmla="*/ 4862253 w 12185931"/>
                <a:gd name="connsiteY990" fmla="*/ 1090285 h 2275759"/>
                <a:gd name="connsiteX991" fmla="*/ 4820379 w 12185931"/>
                <a:gd name="connsiteY991" fmla="*/ 1101816 h 2275759"/>
                <a:gd name="connsiteX992" fmla="*/ 4668662 w 12185931"/>
                <a:gd name="connsiteY992" fmla="*/ 1178281 h 2275759"/>
                <a:gd name="connsiteX993" fmla="*/ 7292157 w 12185931"/>
                <a:gd name="connsiteY993" fmla="*/ 1613407 h 2275759"/>
                <a:gd name="connsiteX994" fmla="*/ 7183527 w 12185931"/>
                <a:gd name="connsiteY994" fmla="*/ 1520556 h 2275759"/>
                <a:gd name="connsiteX995" fmla="*/ 7292157 w 12185931"/>
                <a:gd name="connsiteY995" fmla="*/ 1613407 h 2275759"/>
                <a:gd name="connsiteX996" fmla="*/ 4403460 w 12185931"/>
                <a:gd name="connsiteY996" fmla="*/ 1044770 h 2275759"/>
                <a:gd name="connsiteX997" fmla="*/ 4393143 w 12185931"/>
                <a:gd name="connsiteY997" fmla="*/ 999862 h 2275759"/>
                <a:gd name="connsiteX998" fmla="*/ 4337311 w 12185931"/>
                <a:gd name="connsiteY998" fmla="*/ 962236 h 2275759"/>
                <a:gd name="connsiteX999" fmla="*/ 4306361 w 12185931"/>
                <a:gd name="connsiteY999" fmla="*/ 973160 h 2275759"/>
                <a:gd name="connsiteX1000" fmla="*/ 4328815 w 12185931"/>
                <a:gd name="connsiteY1000" fmla="*/ 1009572 h 2275759"/>
                <a:gd name="connsiteX1001" fmla="*/ 4403460 w 12185931"/>
                <a:gd name="connsiteY1001" fmla="*/ 1044770 h 2275759"/>
                <a:gd name="connsiteX1002" fmla="*/ 2220552 w 12185931"/>
                <a:gd name="connsiteY1002" fmla="*/ 600542 h 2275759"/>
                <a:gd name="connsiteX1003" fmla="*/ 2080972 w 12185931"/>
                <a:gd name="connsiteY1003" fmla="*/ 522256 h 2275759"/>
                <a:gd name="connsiteX1004" fmla="*/ 2220552 w 12185931"/>
                <a:gd name="connsiteY1004" fmla="*/ 600542 h 2275759"/>
                <a:gd name="connsiteX1005" fmla="*/ 4692937 w 12185931"/>
                <a:gd name="connsiteY1005" fmla="*/ 579302 h 2275759"/>
                <a:gd name="connsiteX1006" fmla="*/ 4814310 w 12185931"/>
                <a:gd name="connsiteY1006" fmla="*/ 645450 h 2275759"/>
                <a:gd name="connsiteX1007" fmla="*/ 4776685 w 12185931"/>
                <a:gd name="connsiteY1007" fmla="*/ 564130 h 2275759"/>
                <a:gd name="connsiteX1008" fmla="*/ 4692937 w 12185931"/>
                <a:gd name="connsiteY1008" fmla="*/ 579302 h 2275759"/>
                <a:gd name="connsiteX1009" fmla="*/ 9260233 w 12185931"/>
                <a:gd name="connsiteY1009" fmla="*/ 1120629 h 2275759"/>
                <a:gd name="connsiteX1010" fmla="*/ 9261447 w 12185931"/>
                <a:gd name="connsiteY1010" fmla="*/ 1141262 h 2275759"/>
                <a:gd name="connsiteX1011" fmla="*/ 9362794 w 12185931"/>
                <a:gd name="connsiteY1011" fmla="*/ 1158862 h 2275759"/>
                <a:gd name="connsiteX1012" fmla="*/ 9389496 w 12185931"/>
                <a:gd name="connsiteY1012" fmla="*/ 1138228 h 2275759"/>
                <a:gd name="connsiteX1013" fmla="*/ 9373111 w 12185931"/>
                <a:gd name="connsiteY1013" fmla="*/ 1115774 h 2275759"/>
                <a:gd name="connsiteX1014" fmla="*/ 9260233 w 12185931"/>
                <a:gd name="connsiteY1014" fmla="*/ 1120629 h 2275759"/>
                <a:gd name="connsiteX1015" fmla="*/ 8837245 w 12185931"/>
                <a:gd name="connsiteY1015" fmla="*/ 1587311 h 2275759"/>
                <a:gd name="connsiteX1016" fmla="*/ 8934344 w 12185931"/>
                <a:gd name="connsiteY1016" fmla="*/ 1656494 h 2275759"/>
                <a:gd name="connsiteX1017" fmla="*/ 8837245 w 12185931"/>
                <a:gd name="connsiteY1017" fmla="*/ 1587311 h 2275759"/>
                <a:gd name="connsiteX1018" fmla="*/ 4399819 w 12185931"/>
                <a:gd name="connsiteY1018" fmla="*/ 1157041 h 2275759"/>
                <a:gd name="connsiteX1019" fmla="*/ 4535151 w 12185931"/>
                <a:gd name="connsiteY1019" fmla="*/ 1172213 h 2275759"/>
                <a:gd name="connsiteX1020" fmla="*/ 4477498 w 12185931"/>
                <a:gd name="connsiteY1020" fmla="*/ 1109705 h 2275759"/>
                <a:gd name="connsiteX1021" fmla="*/ 4399819 w 12185931"/>
                <a:gd name="connsiteY1021" fmla="*/ 1157041 h 2275759"/>
                <a:gd name="connsiteX1022" fmla="*/ 5033390 w 12185931"/>
                <a:gd name="connsiteY1022" fmla="*/ 902763 h 2275759"/>
                <a:gd name="connsiteX1023" fmla="*/ 5019432 w 12185931"/>
                <a:gd name="connsiteY1023" fmla="*/ 891839 h 2275759"/>
                <a:gd name="connsiteX1024" fmla="*/ 4968455 w 12185931"/>
                <a:gd name="connsiteY1024" fmla="*/ 944030 h 2275759"/>
                <a:gd name="connsiteX1025" fmla="*/ 5000619 w 12185931"/>
                <a:gd name="connsiteY1025" fmla="*/ 995007 h 2275759"/>
                <a:gd name="connsiteX1026" fmla="*/ 5015791 w 12185931"/>
                <a:gd name="connsiteY1026" fmla="*/ 990759 h 2275759"/>
                <a:gd name="connsiteX1027" fmla="*/ 5033390 w 12185931"/>
                <a:gd name="connsiteY1027" fmla="*/ 902763 h 2275759"/>
                <a:gd name="connsiteX1028" fmla="*/ 3845747 w 12185931"/>
                <a:gd name="connsiteY1028" fmla="*/ 628458 h 2275759"/>
                <a:gd name="connsiteX1029" fmla="*/ 3845747 w 12185931"/>
                <a:gd name="connsiteY1029" fmla="*/ 738908 h 2275759"/>
                <a:gd name="connsiteX1030" fmla="*/ 3845747 w 12185931"/>
                <a:gd name="connsiteY1030" fmla="*/ 628458 h 2275759"/>
                <a:gd name="connsiteX1031" fmla="*/ 7060333 w 12185931"/>
                <a:gd name="connsiteY1031" fmla="*/ 630279 h 2275759"/>
                <a:gd name="connsiteX1032" fmla="*/ 7065188 w 12185931"/>
                <a:gd name="connsiteY1032" fmla="*/ 613286 h 2275759"/>
                <a:gd name="connsiteX1033" fmla="*/ 6948669 w 12185931"/>
                <a:gd name="connsiteY1033" fmla="*/ 596294 h 2275759"/>
                <a:gd name="connsiteX1034" fmla="*/ 6920753 w 12185931"/>
                <a:gd name="connsiteY1034" fmla="*/ 612073 h 2275759"/>
                <a:gd name="connsiteX1035" fmla="*/ 6925608 w 12185931"/>
                <a:gd name="connsiteY1035" fmla="*/ 621176 h 2275759"/>
                <a:gd name="connsiteX1036" fmla="*/ 7060333 w 12185931"/>
                <a:gd name="connsiteY1036" fmla="*/ 630279 h 2275759"/>
                <a:gd name="connsiteX1037" fmla="*/ 7217512 w 12185931"/>
                <a:gd name="connsiteY1037" fmla="*/ 773500 h 2275759"/>
                <a:gd name="connsiteX1038" fmla="*/ 7116165 w 12185931"/>
                <a:gd name="connsiteY1038" fmla="*/ 758935 h 2275759"/>
                <a:gd name="connsiteX1039" fmla="*/ 7110703 w 12185931"/>
                <a:gd name="connsiteY1039" fmla="*/ 776534 h 2275759"/>
                <a:gd name="connsiteX1040" fmla="*/ 7181707 w 12185931"/>
                <a:gd name="connsiteY1040" fmla="*/ 826904 h 2275759"/>
                <a:gd name="connsiteX1041" fmla="*/ 7217512 w 12185931"/>
                <a:gd name="connsiteY1041" fmla="*/ 773500 h 2275759"/>
                <a:gd name="connsiteX1042" fmla="*/ 9353084 w 12185931"/>
                <a:gd name="connsiteY1042" fmla="*/ 998041 h 2275759"/>
                <a:gd name="connsiteX1043" fmla="*/ 9231103 w 12185931"/>
                <a:gd name="connsiteY1043" fmla="*/ 998041 h 2275759"/>
                <a:gd name="connsiteX1044" fmla="*/ 9353084 w 12185931"/>
                <a:gd name="connsiteY1044" fmla="*/ 998041 h 2275759"/>
                <a:gd name="connsiteX1045" fmla="*/ 5614164 w 12185931"/>
                <a:gd name="connsiteY1045" fmla="*/ 1172213 h 2275759"/>
                <a:gd name="connsiteX1046" fmla="*/ 5605668 w 12185931"/>
                <a:gd name="connsiteY1046" fmla="*/ 1181923 h 2275759"/>
                <a:gd name="connsiteX1047" fmla="*/ 5659072 w 12185931"/>
                <a:gd name="connsiteY1047" fmla="*/ 1280842 h 2275759"/>
                <a:gd name="connsiteX1048" fmla="*/ 5691843 w 12185931"/>
                <a:gd name="connsiteY1048" fmla="*/ 1240182 h 2275759"/>
                <a:gd name="connsiteX1049" fmla="*/ 5614164 w 12185931"/>
                <a:gd name="connsiteY1049" fmla="*/ 1172213 h 2275759"/>
                <a:gd name="connsiteX1050" fmla="*/ 7008749 w 12185931"/>
                <a:gd name="connsiteY1050" fmla="*/ 937354 h 2275759"/>
                <a:gd name="connsiteX1051" fmla="*/ 7103421 w 12185931"/>
                <a:gd name="connsiteY1051" fmla="*/ 969518 h 2275759"/>
                <a:gd name="connsiteX1052" fmla="*/ 7008749 w 12185931"/>
                <a:gd name="connsiteY1052" fmla="*/ 937354 h 2275759"/>
                <a:gd name="connsiteX1053" fmla="*/ 5585641 w 12185931"/>
                <a:gd name="connsiteY1053" fmla="*/ 1312399 h 2275759"/>
                <a:gd name="connsiteX1054" fmla="*/ 5598992 w 12185931"/>
                <a:gd name="connsiteY1054" fmla="*/ 1332426 h 2275759"/>
                <a:gd name="connsiteX1055" fmla="*/ 5720366 w 12185931"/>
                <a:gd name="connsiteY1055" fmla="*/ 1292980 h 2275759"/>
                <a:gd name="connsiteX1056" fmla="*/ 5585641 w 12185931"/>
                <a:gd name="connsiteY1056" fmla="*/ 1312399 h 2275759"/>
                <a:gd name="connsiteX1057" fmla="*/ 1861892 w 12185931"/>
                <a:gd name="connsiteY1057" fmla="*/ 364470 h 2275759"/>
                <a:gd name="connsiteX1058" fmla="*/ 1863106 w 12185931"/>
                <a:gd name="connsiteY1058" fmla="*/ 383890 h 2275759"/>
                <a:gd name="connsiteX1059" fmla="*/ 1992976 w 12185931"/>
                <a:gd name="connsiteY1059" fmla="*/ 362042 h 2275759"/>
                <a:gd name="connsiteX1060" fmla="*/ 1991155 w 12185931"/>
                <a:gd name="connsiteY1060" fmla="*/ 346871 h 2275759"/>
                <a:gd name="connsiteX1061" fmla="*/ 1861892 w 12185931"/>
                <a:gd name="connsiteY1061" fmla="*/ 364470 h 2275759"/>
                <a:gd name="connsiteX1062" fmla="*/ 5509176 w 12185931"/>
                <a:gd name="connsiteY1062" fmla="*/ 1323930 h 2275759"/>
                <a:gd name="connsiteX1063" fmla="*/ 5516458 w 12185931"/>
                <a:gd name="connsiteY1063" fmla="*/ 1310579 h 2275759"/>
                <a:gd name="connsiteX1064" fmla="*/ 5461233 w 12185931"/>
                <a:gd name="connsiteY1064" fmla="*/ 1275380 h 2275759"/>
                <a:gd name="connsiteX1065" fmla="*/ 5426641 w 12185931"/>
                <a:gd name="connsiteY1065" fmla="*/ 1309972 h 2275759"/>
                <a:gd name="connsiteX1066" fmla="*/ 5509176 w 12185931"/>
                <a:gd name="connsiteY1066" fmla="*/ 1323930 h 2275759"/>
                <a:gd name="connsiteX1067" fmla="*/ 10344101 w 12185931"/>
                <a:gd name="connsiteY1067" fmla="*/ 1897421 h 2275759"/>
                <a:gd name="connsiteX1068" fmla="*/ 10337426 w 12185931"/>
                <a:gd name="connsiteY1068" fmla="*/ 1916841 h 2275759"/>
                <a:gd name="connsiteX1069" fmla="*/ 10406609 w 12185931"/>
                <a:gd name="connsiteY1069" fmla="*/ 1942936 h 2275759"/>
                <a:gd name="connsiteX1070" fmla="*/ 10411464 w 12185931"/>
                <a:gd name="connsiteY1070" fmla="*/ 1931406 h 2275759"/>
                <a:gd name="connsiteX1071" fmla="*/ 10387189 w 12185931"/>
                <a:gd name="connsiteY1071" fmla="*/ 1888318 h 2275759"/>
                <a:gd name="connsiteX1072" fmla="*/ 10344101 w 12185931"/>
                <a:gd name="connsiteY1072" fmla="*/ 1897421 h 2275759"/>
                <a:gd name="connsiteX1073" fmla="*/ 4653490 w 12185931"/>
                <a:gd name="connsiteY1073" fmla="*/ 1299655 h 2275759"/>
                <a:gd name="connsiteX1074" fmla="*/ 4651670 w 12185931"/>
                <a:gd name="connsiteY1074" fmla="*/ 1280842 h 2275759"/>
                <a:gd name="connsiteX1075" fmla="*/ 4570349 w 12185931"/>
                <a:gd name="connsiteY1075" fmla="*/ 1294193 h 2275759"/>
                <a:gd name="connsiteX1076" fmla="*/ 4573990 w 12185931"/>
                <a:gd name="connsiteY1076" fmla="*/ 1313613 h 2275759"/>
                <a:gd name="connsiteX1077" fmla="*/ 4653490 w 12185931"/>
                <a:gd name="connsiteY1077" fmla="*/ 1299655 h 2275759"/>
                <a:gd name="connsiteX1078" fmla="*/ 8236445 w 12185931"/>
                <a:gd name="connsiteY1078" fmla="*/ 707351 h 2275759"/>
                <a:gd name="connsiteX1079" fmla="*/ 8239479 w 12185931"/>
                <a:gd name="connsiteY1079" fmla="*/ 692179 h 2275759"/>
                <a:gd name="connsiteX1080" fmla="*/ 8110823 w 12185931"/>
                <a:gd name="connsiteY1080" fmla="*/ 683076 h 2275759"/>
                <a:gd name="connsiteX1081" fmla="*/ 8109609 w 12185931"/>
                <a:gd name="connsiteY1081" fmla="*/ 701282 h 2275759"/>
                <a:gd name="connsiteX1082" fmla="*/ 8236445 w 12185931"/>
                <a:gd name="connsiteY1082" fmla="*/ 707351 h 2275759"/>
                <a:gd name="connsiteX1083" fmla="*/ 10052198 w 12185931"/>
                <a:gd name="connsiteY1083" fmla="*/ 1753593 h 2275759"/>
                <a:gd name="connsiteX1084" fmla="*/ 10054624 w 12185931"/>
                <a:gd name="connsiteY1084" fmla="*/ 1725677 h 2275759"/>
                <a:gd name="connsiteX1085" fmla="*/ 9945388 w 12185931"/>
                <a:gd name="connsiteY1085" fmla="*/ 1719002 h 2275759"/>
                <a:gd name="connsiteX1086" fmla="*/ 9943568 w 12185931"/>
                <a:gd name="connsiteY1086" fmla="*/ 1725677 h 2275759"/>
                <a:gd name="connsiteX1087" fmla="*/ 10052198 w 12185931"/>
                <a:gd name="connsiteY1087" fmla="*/ 1753593 h 227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</a:cxnLst>
              <a:rect l="l" t="t" r="r" b="b"/>
              <a:pathLst>
                <a:path w="12185931" h="2275759">
                  <a:moveTo>
                    <a:pt x="3054997" y="643023"/>
                  </a:moveTo>
                  <a:cubicBezTo>
                    <a:pt x="3093836" y="661229"/>
                    <a:pt x="3132676" y="684897"/>
                    <a:pt x="3187901" y="645450"/>
                  </a:cubicBezTo>
                  <a:cubicBezTo>
                    <a:pt x="3159378" y="625424"/>
                    <a:pt x="3133283" y="607218"/>
                    <a:pt x="3105974" y="588405"/>
                  </a:cubicBezTo>
                  <a:cubicBezTo>
                    <a:pt x="3119932" y="568985"/>
                    <a:pt x="3130249" y="554420"/>
                    <a:pt x="3141172" y="539855"/>
                  </a:cubicBezTo>
                  <a:cubicBezTo>
                    <a:pt x="3173943" y="589618"/>
                    <a:pt x="3181225" y="589618"/>
                    <a:pt x="3252229" y="537428"/>
                  </a:cubicBezTo>
                  <a:cubicBezTo>
                    <a:pt x="3260725" y="550172"/>
                    <a:pt x="3269221" y="562916"/>
                    <a:pt x="3274683" y="571412"/>
                  </a:cubicBezTo>
                  <a:cubicBezTo>
                    <a:pt x="3319592" y="568378"/>
                    <a:pt x="3360252" y="561096"/>
                    <a:pt x="3400305" y="564737"/>
                  </a:cubicBezTo>
                  <a:cubicBezTo>
                    <a:pt x="3448855" y="569592"/>
                    <a:pt x="3456137" y="609645"/>
                    <a:pt x="3454316" y="658801"/>
                  </a:cubicBezTo>
                  <a:cubicBezTo>
                    <a:pt x="3498618" y="658801"/>
                    <a:pt x="3541099" y="658801"/>
                    <a:pt x="3592683" y="658801"/>
                  </a:cubicBezTo>
                  <a:cubicBezTo>
                    <a:pt x="3572049" y="641809"/>
                    <a:pt x="3557484" y="630279"/>
                    <a:pt x="3541099" y="616321"/>
                  </a:cubicBezTo>
                  <a:cubicBezTo>
                    <a:pt x="3572049" y="593260"/>
                    <a:pt x="3601786" y="571412"/>
                    <a:pt x="3632736" y="548351"/>
                  </a:cubicBezTo>
                  <a:cubicBezTo>
                    <a:pt x="3666114" y="553813"/>
                    <a:pt x="3706167" y="555634"/>
                    <a:pt x="3741973" y="568378"/>
                  </a:cubicBezTo>
                  <a:cubicBezTo>
                    <a:pt x="3757751" y="573840"/>
                    <a:pt x="3766247" y="601149"/>
                    <a:pt x="3785060" y="629065"/>
                  </a:cubicBezTo>
                  <a:cubicBezTo>
                    <a:pt x="3794770" y="602969"/>
                    <a:pt x="3803266" y="579302"/>
                    <a:pt x="3810549" y="559275"/>
                  </a:cubicBezTo>
                  <a:cubicBezTo>
                    <a:pt x="3837251" y="583550"/>
                    <a:pt x="3862740" y="607218"/>
                    <a:pt x="3893083" y="635134"/>
                  </a:cubicBezTo>
                  <a:cubicBezTo>
                    <a:pt x="3897938" y="604790"/>
                    <a:pt x="3901579" y="577481"/>
                    <a:pt x="3906434" y="547138"/>
                  </a:cubicBezTo>
                  <a:cubicBezTo>
                    <a:pt x="3935564" y="568378"/>
                    <a:pt x="3965907" y="588405"/>
                    <a:pt x="3993217" y="612073"/>
                  </a:cubicBezTo>
                  <a:cubicBezTo>
                    <a:pt x="3999892" y="617534"/>
                    <a:pt x="3996251" y="635134"/>
                    <a:pt x="3997464" y="646664"/>
                  </a:cubicBezTo>
                  <a:cubicBezTo>
                    <a:pt x="3987148" y="644843"/>
                    <a:pt x="3976224" y="644843"/>
                    <a:pt x="3966514" y="640595"/>
                  </a:cubicBezTo>
                  <a:cubicBezTo>
                    <a:pt x="3951342" y="635134"/>
                    <a:pt x="3937385" y="627244"/>
                    <a:pt x="3920392" y="618748"/>
                  </a:cubicBezTo>
                  <a:cubicBezTo>
                    <a:pt x="3928888" y="683683"/>
                    <a:pt x="3992003" y="705530"/>
                    <a:pt x="4111556" y="688538"/>
                  </a:cubicBezTo>
                  <a:cubicBezTo>
                    <a:pt x="4101846" y="672759"/>
                    <a:pt x="4093350" y="658195"/>
                    <a:pt x="4080605" y="636954"/>
                  </a:cubicBezTo>
                  <a:cubicBezTo>
                    <a:pt x="4151609" y="646057"/>
                    <a:pt x="4147361" y="724950"/>
                    <a:pt x="4196518" y="749832"/>
                  </a:cubicBezTo>
                  <a:cubicBezTo>
                    <a:pt x="4195304" y="707351"/>
                    <a:pt x="4226254" y="674580"/>
                    <a:pt x="4267521" y="670939"/>
                  </a:cubicBezTo>
                  <a:cubicBezTo>
                    <a:pt x="4277838" y="669725"/>
                    <a:pt x="4287548" y="664263"/>
                    <a:pt x="4297258" y="660622"/>
                  </a:cubicBezTo>
                  <a:cubicBezTo>
                    <a:pt x="4292403" y="650912"/>
                    <a:pt x="4288155" y="641202"/>
                    <a:pt x="4282693" y="632099"/>
                  </a:cubicBezTo>
                  <a:cubicBezTo>
                    <a:pt x="4261453" y="595687"/>
                    <a:pt x="4230502" y="592653"/>
                    <a:pt x="4191662" y="601149"/>
                  </a:cubicBezTo>
                  <a:cubicBezTo>
                    <a:pt x="4157678" y="609038"/>
                    <a:pt x="4121872" y="608431"/>
                    <a:pt x="4084854" y="612073"/>
                  </a:cubicBezTo>
                  <a:cubicBezTo>
                    <a:pt x="4158892" y="560489"/>
                    <a:pt x="4095170" y="504657"/>
                    <a:pt x="4081213" y="448825"/>
                  </a:cubicBezTo>
                  <a:cubicBezTo>
                    <a:pt x="4125514" y="440329"/>
                    <a:pt x="4146147" y="464603"/>
                    <a:pt x="4151003" y="493126"/>
                  </a:cubicBezTo>
                  <a:cubicBezTo>
                    <a:pt x="4160712" y="551992"/>
                    <a:pt x="4188628" y="570805"/>
                    <a:pt x="4245674" y="555634"/>
                  </a:cubicBezTo>
                  <a:cubicBezTo>
                    <a:pt x="4283907" y="545924"/>
                    <a:pt x="4322139" y="545924"/>
                    <a:pt x="4347021" y="585977"/>
                  </a:cubicBezTo>
                  <a:cubicBezTo>
                    <a:pt x="4348842" y="589012"/>
                    <a:pt x="4358552" y="587798"/>
                    <a:pt x="4367048" y="588405"/>
                  </a:cubicBezTo>
                  <a:cubicBezTo>
                    <a:pt x="4337311" y="542889"/>
                    <a:pt x="4296651" y="527718"/>
                    <a:pt x="4247495" y="521649"/>
                  </a:cubicBezTo>
                  <a:cubicBezTo>
                    <a:pt x="4230502" y="519828"/>
                    <a:pt x="4204407" y="490092"/>
                    <a:pt x="4205014" y="473706"/>
                  </a:cubicBezTo>
                  <a:cubicBezTo>
                    <a:pt x="4205621" y="453680"/>
                    <a:pt x="4226254" y="434867"/>
                    <a:pt x="4259632" y="443970"/>
                  </a:cubicBezTo>
                  <a:cubicBezTo>
                    <a:pt x="4303933" y="456107"/>
                    <a:pt x="4350662" y="457928"/>
                    <a:pt x="4389502" y="463390"/>
                  </a:cubicBezTo>
                  <a:cubicBezTo>
                    <a:pt x="4404067" y="485844"/>
                    <a:pt x="4414991" y="502836"/>
                    <a:pt x="4428342" y="522863"/>
                  </a:cubicBezTo>
                  <a:cubicBezTo>
                    <a:pt x="4423487" y="527111"/>
                    <a:pt x="4414991" y="533786"/>
                    <a:pt x="4404067" y="542889"/>
                  </a:cubicBezTo>
                  <a:cubicBezTo>
                    <a:pt x="4418632" y="554420"/>
                    <a:pt x="4432590" y="564737"/>
                    <a:pt x="4445941" y="576267"/>
                  </a:cubicBezTo>
                  <a:cubicBezTo>
                    <a:pt x="4454437" y="583550"/>
                    <a:pt x="4462933" y="592046"/>
                    <a:pt x="4470822" y="599935"/>
                  </a:cubicBezTo>
                  <a:cubicBezTo>
                    <a:pt x="4458685" y="604790"/>
                    <a:pt x="4446548" y="609645"/>
                    <a:pt x="4433197" y="614500"/>
                  </a:cubicBezTo>
                  <a:cubicBezTo>
                    <a:pt x="4438052" y="621782"/>
                    <a:pt x="4445941" y="632099"/>
                    <a:pt x="4462933" y="655767"/>
                  </a:cubicBezTo>
                  <a:cubicBezTo>
                    <a:pt x="4422880" y="646664"/>
                    <a:pt x="4397391" y="641202"/>
                    <a:pt x="4358552" y="632706"/>
                  </a:cubicBezTo>
                  <a:cubicBezTo>
                    <a:pt x="4371296" y="651519"/>
                    <a:pt x="4379185" y="670939"/>
                    <a:pt x="4385254" y="670939"/>
                  </a:cubicBezTo>
                  <a:cubicBezTo>
                    <a:pt x="4444727" y="668511"/>
                    <a:pt x="4503593" y="662443"/>
                    <a:pt x="4562460" y="657588"/>
                  </a:cubicBezTo>
                  <a:cubicBezTo>
                    <a:pt x="4562460" y="651519"/>
                    <a:pt x="4562460" y="645450"/>
                    <a:pt x="4562460" y="639989"/>
                  </a:cubicBezTo>
                  <a:cubicBezTo>
                    <a:pt x="4553357" y="636954"/>
                    <a:pt x="4544254" y="633920"/>
                    <a:pt x="4529689" y="629065"/>
                  </a:cubicBezTo>
                  <a:cubicBezTo>
                    <a:pt x="4540612" y="614500"/>
                    <a:pt x="4549715" y="602969"/>
                    <a:pt x="4559425" y="590225"/>
                  </a:cubicBezTo>
                  <a:cubicBezTo>
                    <a:pt x="4590983" y="662443"/>
                    <a:pt x="4661986" y="655767"/>
                    <a:pt x="4712357" y="683076"/>
                  </a:cubicBezTo>
                  <a:cubicBezTo>
                    <a:pt x="4715391" y="701889"/>
                    <a:pt x="4712357" y="728591"/>
                    <a:pt x="4723887" y="737088"/>
                  </a:cubicBezTo>
                  <a:cubicBezTo>
                    <a:pt x="4743307" y="751652"/>
                    <a:pt x="4771223" y="754687"/>
                    <a:pt x="4797925" y="763183"/>
                  </a:cubicBezTo>
                  <a:cubicBezTo>
                    <a:pt x="4764547" y="732233"/>
                    <a:pt x="4738452" y="707958"/>
                    <a:pt x="4712357" y="683683"/>
                  </a:cubicBezTo>
                  <a:cubicBezTo>
                    <a:pt x="4712357" y="667905"/>
                    <a:pt x="4712357" y="652126"/>
                    <a:pt x="4712357" y="632706"/>
                  </a:cubicBezTo>
                  <a:cubicBezTo>
                    <a:pt x="4702040" y="618141"/>
                    <a:pt x="4688688" y="598115"/>
                    <a:pt x="4675337" y="578695"/>
                  </a:cubicBezTo>
                  <a:cubicBezTo>
                    <a:pt x="4674731" y="581729"/>
                    <a:pt x="4674123" y="584157"/>
                    <a:pt x="4672910" y="587191"/>
                  </a:cubicBezTo>
                  <a:cubicBezTo>
                    <a:pt x="4636498" y="567164"/>
                    <a:pt x="4599479" y="546531"/>
                    <a:pt x="4560032" y="525290"/>
                  </a:cubicBezTo>
                  <a:cubicBezTo>
                    <a:pt x="4606154" y="475527"/>
                    <a:pt x="4646814" y="485844"/>
                    <a:pt x="4691116" y="503443"/>
                  </a:cubicBezTo>
                  <a:cubicBezTo>
                    <a:pt x="4714784" y="512546"/>
                    <a:pt x="4742700" y="510119"/>
                    <a:pt x="4768795" y="514367"/>
                  </a:cubicBezTo>
                  <a:cubicBezTo>
                    <a:pt x="4792463" y="518008"/>
                    <a:pt x="4820379" y="502229"/>
                    <a:pt x="4826448" y="551386"/>
                  </a:cubicBezTo>
                  <a:cubicBezTo>
                    <a:pt x="4834944" y="618141"/>
                    <a:pt x="4918085" y="661229"/>
                    <a:pt x="4991516" y="641202"/>
                  </a:cubicBezTo>
                  <a:cubicBezTo>
                    <a:pt x="5074050" y="618748"/>
                    <a:pt x="5152337" y="637561"/>
                    <a:pt x="5231836" y="653340"/>
                  </a:cubicBezTo>
                  <a:cubicBezTo>
                    <a:pt x="5256718" y="658195"/>
                    <a:pt x="5282206" y="660622"/>
                    <a:pt x="5307088" y="664263"/>
                  </a:cubicBezTo>
                  <a:cubicBezTo>
                    <a:pt x="5308909" y="656981"/>
                    <a:pt x="5311336" y="650305"/>
                    <a:pt x="5313157" y="643023"/>
                  </a:cubicBezTo>
                  <a:cubicBezTo>
                    <a:pt x="5282206" y="631492"/>
                    <a:pt x="5251863" y="619962"/>
                    <a:pt x="5220913" y="609038"/>
                  </a:cubicBezTo>
                  <a:cubicBezTo>
                    <a:pt x="5216665" y="612679"/>
                    <a:pt x="5212416" y="616321"/>
                    <a:pt x="5208168" y="619962"/>
                  </a:cubicBezTo>
                  <a:cubicBezTo>
                    <a:pt x="5208168" y="592046"/>
                    <a:pt x="5208168" y="564737"/>
                    <a:pt x="5208168" y="536821"/>
                  </a:cubicBezTo>
                  <a:cubicBezTo>
                    <a:pt x="5213024" y="534393"/>
                    <a:pt x="5218485" y="531966"/>
                    <a:pt x="5223340" y="529538"/>
                  </a:cubicBezTo>
                  <a:cubicBezTo>
                    <a:pt x="5244580" y="549565"/>
                    <a:pt x="5265821" y="568985"/>
                    <a:pt x="5293130" y="594473"/>
                  </a:cubicBezTo>
                  <a:cubicBezTo>
                    <a:pt x="5290096" y="565950"/>
                    <a:pt x="5287061" y="542889"/>
                    <a:pt x="5284634" y="517401"/>
                  </a:cubicBezTo>
                  <a:cubicBezTo>
                    <a:pt x="5301626" y="531359"/>
                    <a:pt x="5314977" y="542283"/>
                    <a:pt x="5330149" y="555634"/>
                  </a:cubicBezTo>
                  <a:cubicBezTo>
                    <a:pt x="5327722" y="559275"/>
                    <a:pt x="5322260" y="566557"/>
                    <a:pt x="5314370" y="577481"/>
                  </a:cubicBezTo>
                  <a:cubicBezTo>
                    <a:pt x="5357458" y="598721"/>
                    <a:pt x="5392657" y="641202"/>
                    <a:pt x="5449095" y="607824"/>
                  </a:cubicBezTo>
                  <a:cubicBezTo>
                    <a:pt x="5452130" y="567164"/>
                    <a:pt x="5455164" y="526504"/>
                    <a:pt x="5457592" y="485844"/>
                  </a:cubicBezTo>
                  <a:cubicBezTo>
                    <a:pt x="5461840" y="486451"/>
                    <a:pt x="5466088" y="487664"/>
                    <a:pt x="5470336" y="488271"/>
                  </a:cubicBezTo>
                  <a:cubicBezTo>
                    <a:pt x="5477012" y="526504"/>
                    <a:pt x="5483687" y="564737"/>
                    <a:pt x="5490970" y="602363"/>
                  </a:cubicBezTo>
                  <a:cubicBezTo>
                    <a:pt x="5497038" y="597508"/>
                    <a:pt x="5503107" y="592653"/>
                    <a:pt x="5509176" y="587191"/>
                  </a:cubicBezTo>
                  <a:cubicBezTo>
                    <a:pt x="5529809" y="592046"/>
                    <a:pt x="5554084" y="591439"/>
                    <a:pt x="5570469" y="602363"/>
                  </a:cubicBezTo>
                  <a:cubicBezTo>
                    <a:pt x="5584427" y="611466"/>
                    <a:pt x="5590496" y="633920"/>
                    <a:pt x="5604454" y="657588"/>
                  </a:cubicBezTo>
                  <a:cubicBezTo>
                    <a:pt x="5606881" y="656374"/>
                    <a:pt x="5620233" y="646057"/>
                    <a:pt x="5632370" y="647878"/>
                  </a:cubicBezTo>
                  <a:cubicBezTo>
                    <a:pt x="5656645" y="651519"/>
                    <a:pt x="5680313" y="661229"/>
                    <a:pt x="5703374" y="670332"/>
                  </a:cubicBezTo>
                  <a:cubicBezTo>
                    <a:pt x="5715511" y="675187"/>
                    <a:pt x="5725828" y="684897"/>
                    <a:pt x="5736751" y="692786"/>
                  </a:cubicBezTo>
                  <a:cubicBezTo>
                    <a:pt x="5742213" y="678828"/>
                    <a:pt x="5749496" y="665477"/>
                    <a:pt x="5752530" y="651519"/>
                  </a:cubicBezTo>
                  <a:cubicBezTo>
                    <a:pt x="5753744" y="644843"/>
                    <a:pt x="5747068" y="636954"/>
                    <a:pt x="5744034" y="630279"/>
                  </a:cubicBezTo>
                  <a:cubicBezTo>
                    <a:pt x="5718545" y="630279"/>
                    <a:pt x="5694877" y="630279"/>
                    <a:pt x="5663927" y="630279"/>
                  </a:cubicBezTo>
                  <a:cubicBezTo>
                    <a:pt x="5674244" y="616928"/>
                    <a:pt x="5680313" y="603576"/>
                    <a:pt x="5685774" y="604183"/>
                  </a:cubicBezTo>
                  <a:cubicBezTo>
                    <a:pt x="5727648" y="607824"/>
                    <a:pt x="5764667" y="602363"/>
                    <a:pt x="5773164" y="553813"/>
                  </a:cubicBezTo>
                  <a:cubicBezTo>
                    <a:pt x="5778625" y="538035"/>
                    <a:pt x="5783480" y="522256"/>
                    <a:pt x="5788942" y="506477"/>
                  </a:cubicBezTo>
                  <a:cubicBezTo>
                    <a:pt x="5797438" y="510725"/>
                    <a:pt x="5814431" y="516794"/>
                    <a:pt x="5813824" y="519828"/>
                  </a:cubicBezTo>
                  <a:cubicBezTo>
                    <a:pt x="5806541" y="570199"/>
                    <a:pt x="5848415" y="567771"/>
                    <a:pt x="5876331" y="583550"/>
                  </a:cubicBezTo>
                  <a:cubicBezTo>
                    <a:pt x="5899392" y="596294"/>
                    <a:pt x="5918205" y="616321"/>
                    <a:pt x="5938839" y="633313"/>
                  </a:cubicBezTo>
                  <a:cubicBezTo>
                    <a:pt x="5938839" y="633313"/>
                    <a:pt x="5938839" y="632706"/>
                    <a:pt x="5938839" y="632706"/>
                  </a:cubicBezTo>
                  <a:cubicBezTo>
                    <a:pt x="5910316" y="628458"/>
                    <a:pt x="5881793" y="645450"/>
                    <a:pt x="5887255" y="667905"/>
                  </a:cubicBezTo>
                  <a:cubicBezTo>
                    <a:pt x="5891503" y="686111"/>
                    <a:pt x="5912744" y="699462"/>
                    <a:pt x="5926701" y="715240"/>
                  </a:cubicBezTo>
                  <a:cubicBezTo>
                    <a:pt x="5931556" y="712206"/>
                    <a:pt x="5937018" y="709172"/>
                    <a:pt x="5941873" y="706137"/>
                  </a:cubicBezTo>
                  <a:cubicBezTo>
                    <a:pt x="5943087" y="695214"/>
                    <a:pt x="5944908" y="684290"/>
                    <a:pt x="5946121" y="673366"/>
                  </a:cubicBezTo>
                  <a:cubicBezTo>
                    <a:pt x="5961293" y="713420"/>
                    <a:pt x="5983140" y="721309"/>
                    <a:pt x="6025621" y="714633"/>
                  </a:cubicBezTo>
                  <a:cubicBezTo>
                    <a:pt x="6068709" y="707351"/>
                    <a:pt x="6115438" y="720095"/>
                    <a:pt x="6168235" y="724950"/>
                  </a:cubicBezTo>
                  <a:cubicBezTo>
                    <a:pt x="6157312" y="696427"/>
                    <a:pt x="6151243" y="678828"/>
                    <a:pt x="6144568" y="661836"/>
                  </a:cubicBezTo>
                  <a:cubicBezTo>
                    <a:pt x="6147602" y="660015"/>
                    <a:pt x="6151243" y="658195"/>
                    <a:pt x="6154277" y="656981"/>
                  </a:cubicBezTo>
                  <a:cubicBezTo>
                    <a:pt x="6165808" y="675187"/>
                    <a:pt x="6177945" y="692786"/>
                    <a:pt x="6191903" y="714633"/>
                  </a:cubicBezTo>
                  <a:cubicBezTo>
                    <a:pt x="6221033" y="691572"/>
                    <a:pt x="6251983" y="757114"/>
                    <a:pt x="6296892" y="707351"/>
                  </a:cubicBezTo>
                  <a:cubicBezTo>
                    <a:pt x="6329663" y="671546"/>
                    <a:pt x="6332090" y="646664"/>
                    <a:pt x="6312063" y="602363"/>
                  </a:cubicBezTo>
                  <a:cubicBezTo>
                    <a:pt x="6332090" y="606004"/>
                    <a:pt x="6342407" y="608431"/>
                    <a:pt x="6352723" y="609645"/>
                  </a:cubicBezTo>
                  <a:cubicBezTo>
                    <a:pt x="6397632" y="615714"/>
                    <a:pt x="6440719" y="652733"/>
                    <a:pt x="6488055" y="613286"/>
                  </a:cubicBezTo>
                  <a:cubicBezTo>
                    <a:pt x="6494124" y="608431"/>
                    <a:pt x="6512330" y="618141"/>
                    <a:pt x="6524467" y="621176"/>
                  </a:cubicBezTo>
                  <a:cubicBezTo>
                    <a:pt x="6549349" y="627851"/>
                    <a:pt x="6573017" y="638168"/>
                    <a:pt x="6598505" y="641809"/>
                  </a:cubicBezTo>
                  <a:cubicBezTo>
                    <a:pt x="6630063" y="646664"/>
                    <a:pt x="6656765" y="653340"/>
                    <a:pt x="6653731" y="699462"/>
                  </a:cubicBezTo>
                  <a:cubicBezTo>
                    <a:pt x="6634311" y="701889"/>
                    <a:pt x="6614284" y="704317"/>
                    <a:pt x="6580907" y="707958"/>
                  </a:cubicBezTo>
                  <a:cubicBezTo>
                    <a:pt x="6606395" y="730412"/>
                    <a:pt x="6625208" y="747404"/>
                    <a:pt x="6650089" y="769252"/>
                  </a:cubicBezTo>
                  <a:cubicBezTo>
                    <a:pt x="6653123" y="747404"/>
                    <a:pt x="6654944" y="734053"/>
                    <a:pt x="6655551" y="729805"/>
                  </a:cubicBezTo>
                  <a:cubicBezTo>
                    <a:pt x="6705315" y="707351"/>
                    <a:pt x="6749009" y="687931"/>
                    <a:pt x="6805448" y="662443"/>
                  </a:cubicBezTo>
                  <a:cubicBezTo>
                    <a:pt x="6776925" y="657588"/>
                    <a:pt x="6762360" y="654553"/>
                    <a:pt x="6747796" y="652126"/>
                  </a:cubicBezTo>
                  <a:cubicBezTo>
                    <a:pt x="6774497" y="596294"/>
                    <a:pt x="6774497" y="596294"/>
                    <a:pt x="6712597" y="582336"/>
                  </a:cubicBezTo>
                  <a:cubicBezTo>
                    <a:pt x="6713810" y="560489"/>
                    <a:pt x="6715025" y="539855"/>
                    <a:pt x="6716238" y="520435"/>
                  </a:cubicBezTo>
                  <a:cubicBezTo>
                    <a:pt x="6640379" y="497981"/>
                    <a:pt x="6616105" y="474313"/>
                    <a:pt x="6634917" y="439722"/>
                  </a:cubicBezTo>
                  <a:cubicBezTo>
                    <a:pt x="6657979" y="397848"/>
                    <a:pt x="6688929" y="426977"/>
                    <a:pt x="6716845" y="435474"/>
                  </a:cubicBezTo>
                  <a:cubicBezTo>
                    <a:pt x="6760540" y="448825"/>
                    <a:pt x="6761146" y="473706"/>
                    <a:pt x="6726555" y="515580"/>
                  </a:cubicBezTo>
                  <a:cubicBezTo>
                    <a:pt x="6795131" y="502836"/>
                    <a:pt x="6801200" y="599935"/>
                    <a:pt x="6877058" y="579302"/>
                  </a:cubicBezTo>
                  <a:cubicBezTo>
                    <a:pt x="6865528" y="564130"/>
                    <a:pt x="6858245" y="554420"/>
                    <a:pt x="6844287" y="535000"/>
                  </a:cubicBezTo>
                  <a:cubicBezTo>
                    <a:pt x="6874631" y="535000"/>
                    <a:pt x="6895264" y="533786"/>
                    <a:pt x="6915898" y="535000"/>
                  </a:cubicBezTo>
                  <a:cubicBezTo>
                    <a:pt x="6961413" y="538641"/>
                    <a:pt x="7007535" y="545924"/>
                    <a:pt x="7053050" y="546531"/>
                  </a:cubicBezTo>
                  <a:cubicBezTo>
                    <a:pt x="7107669" y="547138"/>
                    <a:pt x="7183527" y="589012"/>
                    <a:pt x="7201127" y="636954"/>
                  </a:cubicBezTo>
                  <a:cubicBezTo>
                    <a:pt x="7204161" y="644843"/>
                    <a:pt x="7193844" y="658195"/>
                    <a:pt x="7185955" y="676401"/>
                  </a:cubicBezTo>
                  <a:cubicBezTo>
                    <a:pt x="7149543" y="642416"/>
                    <a:pt x="7119806" y="613893"/>
                    <a:pt x="7087035" y="583550"/>
                  </a:cubicBezTo>
                  <a:cubicBezTo>
                    <a:pt x="7083394" y="613893"/>
                    <a:pt x="7080359" y="637561"/>
                    <a:pt x="7077325" y="660622"/>
                  </a:cubicBezTo>
                  <a:cubicBezTo>
                    <a:pt x="7053050" y="658195"/>
                    <a:pt x="7031810" y="655767"/>
                    <a:pt x="7010569" y="653340"/>
                  </a:cubicBezTo>
                  <a:cubicBezTo>
                    <a:pt x="7152577" y="707351"/>
                    <a:pt x="7193237" y="710385"/>
                    <a:pt x="7244214" y="677008"/>
                  </a:cubicBezTo>
                  <a:cubicBezTo>
                    <a:pt x="7233291" y="666691"/>
                    <a:pt x="7221760" y="656374"/>
                    <a:pt x="7199913" y="636954"/>
                  </a:cubicBezTo>
                  <a:cubicBezTo>
                    <a:pt x="7258779" y="632706"/>
                    <a:pt x="7301867" y="629065"/>
                    <a:pt x="7343134" y="657588"/>
                  </a:cubicBezTo>
                  <a:cubicBezTo>
                    <a:pt x="7354665" y="665477"/>
                    <a:pt x="7375298" y="660622"/>
                    <a:pt x="7377119" y="663050"/>
                  </a:cubicBezTo>
                  <a:cubicBezTo>
                    <a:pt x="7364981" y="642416"/>
                    <a:pt x="7357092" y="617534"/>
                    <a:pt x="7340100" y="602363"/>
                  </a:cubicBezTo>
                  <a:cubicBezTo>
                    <a:pt x="7326141" y="590225"/>
                    <a:pt x="7301867" y="589618"/>
                    <a:pt x="7281840" y="584157"/>
                  </a:cubicBezTo>
                  <a:cubicBezTo>
                    <a:pt x="7283054" y="578088"/>
                    <a:pt x="7284267" y="572019"/>
                    <a:pt x="7285481" y="565950"/>
                  </a:cubicBezTo>
                  <a:cubicBezTo>
                    <a:pt x="7296405" y="565950"/>
                    <a:pt x="7307935" y="565344"/>
                    <a:pt x="7318859" y="565950"/>
                  </a:cubicBezTo>
                  <a:cubicBezTo>
                    <a:pt x="7360733" y="568378"/>
                    <a:pt x="7402607" y="568985"/>
                    <a:pt x="7443874" y="575054"/>
                  </a:cubicBezTo>
                  <a:cubicBezTo>
                    <a:pt x="7483927" y="581122"/>
                    <a:pt x="7538546" y="579302"/>
                    <a:pt x="7558573" y="604183"/>
                  </a:cubicBezTo>
                  <a:cubicBezTo>
                    <a:pt x="7594985" y="648485"/>
                    <a:pt x="7627148" y="647271"/>
                    <a:pt x="7672057" y="633313"/>
                  </a:cubicBezTo>
                  <a:cubicBezTo>
                    <a:pt x="7681160" y="630279"/>
                    <a:pt x="7696938" y="648485"/>
                    <a:pt x="7718786" y="650305"/>
                  </a:cubicBezTo>
                  <a:cubicBezTo>
                    <a:pt x="7702400" y="632099"/>
                    <a:pt x="7686015" y="613893"/>
                    <a:pt x="7670237" y="596294"/>
                  </a:cubicBezTo>
                  <a:cubicBezTo>
                    <a:pt x="7718786" y="555634"/>
                    <a:pt x="7764908" y="596901"/>
                    <a:pt x="7802534" y="616321"/>
                  </a:cubicBezTo>
                  <a:cubicBezTo>
                    <a:pt x="7837126" y="633920"/>
                    <a:pt x="7886889" y="624210"/>
                    <a:pt x="7911163" y="669725"/>
                  </a:cubicBezTo>
                  <a:cubicBezTo>
                    <a:pt x="7914198" y="675187"/>
                    <a:pt x="7962141" y="667298"/>
                    <a:pt x="7979740" y="653340"/>
                  </a:cubicBezTo>
                  <a:cubicBezTo>
                    <a:pt x="8009476" y="630885"/>
                    <a:pt x="8031930" y="602363"/>
                    <a:pt x="8063487" y="647878"/>
                  </a:cubicBezTo>
                  <a:cubicBezTo>
                    <a:pt x="8065308" y="650305"/>
                    <a:pt x="8069556" y="651519"/>
                    <a:pt x="8072590" y="652126"/>
                  </a:cubicBezTo>
                  <a:cubicBezTo>
                    <a:pt x="8145415" y="656981"/>
                    <a:pt x="8217632" y="661836"/>
                    <a:pt x="8290457" y="665477"/>
                  </a:cubicBezTo>
                  <a:cubicBezTo>
                    <a:pt x="8322013" y="667298"/>
                    <a:pt x="8354178" y="665477"/>
                    <a:pt x="8386342" y="665477"/>
                  </a:cubicBezTo>
                  <a:cubicBezTo>
                    <a:pt x="8386949" y="671546"/>
                    <a:pt x="8387556" y="677614"/>
                    <a:pt x="8388162" y="683683"/>
                  </a:cubicBezTo>
                  <a:cubicBezTo>
                    <a:pt x="8362674" y="687324"/>
                    <a:pt x="8337185" y="690966"/>
                    <a:pt x="8311697" y="694607"/>
                  </a:cubicBezTo>
                  <a:cubicBezTo>
                    <a:pt x="8382094" y="703710"/>
                    <a:pt x="8448849" y="709172"/>
                    <a:pt x="8517425" y="672759"/>
                  </a:cubicBezTo>
                  <a:cubicBezTo>
                    <a:pt x="8558692" y="650912"/>
                    <a:pt x="8617559" y="661229"/>
                    <a:pt x="8668536" y="657588"/>
                  </a:cubicBezTo>
                  <a:cubicBezTo>
                    <a:pt x="8680066" y="656981"/>
                    <a:pt x="8691597" y="657588"/>
                    <a:pt x="8703127" y="657588"/>
                  </a:cubicBezTo>
                  <a:cubicBezTo>
                    <a:pt x="8704341" y="652733"/>
                    <a:pt x="8706162" y="647271"/>
                    <a:pt x="8707375" y="642416"/>
                  </a:cubicBezTo>
                  <a:cubicBezTo>
                    <a:pt x="8691597" y="633313"/>
                    <a:pt x="8675818" y="623603"/>
                    <a:pt x="8656399" y="612073"/>
                  </a:cubicBezTo>
                  <a:cubicBezTo>
                    <a:pt x="8706768" y="609645"/>
                    <a:pt x="8752890" y="607218"/>
                    <a:pt x="8799013" y="605397"/>
                  </a:cubicBezTo>
                  <a:cubicBezTo>
                    <a:pt x="8785055" y="629672"/>
                    <a:pt x="8775952" y="646664"/>
                    <a:pt x="8761993" y="671546"/>
                  </a:cubicBezTo>
                  <a:cubicBezTo>
                    <a:pt x="8758959" y="672153"/>
                    <a:pt x="8744395" y="673366"/>
                    <a:pt x="8729830" y="674580"/>
                  </a:cubicBezTo>
                  <a:cubicBezTo>
                    <a:pt x="8729830" y="677614"/>
                    <a:pt x="8729830" y="680649"/>
                    <a:pt x="8729830" y="683683"/>
                  </a:cubicBezTo>
                  <a:cubicBezTo>
                    <a:pt x="8752284" y="685504"/>
                    <a:pt x="8775345" y="685504"/>
                    <a:pt x="8797192" y="688538"/>
                  </a:cubicBezTo>
                  <a:cubicBezTo>
                    <a:pt x="8850597" y="696427"/>
                    <a:pt x="8904001" y="706137"/>
                    <a:pt x="8956799" y="715240"/>
                  </a:cubicBezTo>
                  <a:lnTo>
                    <a:pt x="8955585" y="714027"/>
                  </a:lnTo>
                  <a:cubicBezTo>
                    <a:pt x="8990783" y="724343"/>
                    <a:pt x="9024768" y="732233"/>
                    <a:pt x="9037512" y="683076"/>
                  </a:cubicBezTo>
                  <a:cubicBezTo>
                    <a:pt x="9037512" y="683076"/>
                    <a:pt x="9036299" y="684897"/>
                    <a:pt x="9036299" y="684897"/>
                  </a:cubicBezTo>
                  <a:cubicBezTo>
                    <a:pt x="9044795" y="692786"/>
                    <a:pt x="9053290" y="700675"/>
                    <a:pt x="9072711" y="718881"/>
                  </a:cubicBezTo>
                  <a:cubicBezTo>
                    <a:pt x="9100627" y="721309"/>
                    <a:pt x="9143714" y="724950"/>
                    <a:pt x="9187409" y="728591"/>
                  </a:cubicBezTo>
                  <a:cubicBezTo>
                    <a:pt x="9177092" y="689145"/>
                    <a:pt x="9177092" y="690966"/>
                    <a:pt x="9123080" y="686111"/>
                  </a:cubicBezTo>
                  <a:cubicBezTo>
                    <a:pt x="9098199" y="683683"/>
                    <a:pt x="9073924" y="671546"/>
                    <a:pt x="9049649" y="663656"/>
                  </a:cubicBezTo>
                  <a:cubicBezTo>
                    <a:pt x="9051470" y="659408"/>
                    <a:pt x="9052684" y="655160"/>
                    <a:pt x="9054505" y="650912"/>
                  </a:cubicBezTo>
                  <a:cubicBezTo>
                    <a:pt x="9095771" y="633920"/>
                    <a:pt x="9135825" y="614500"/>
                    <a:pt x="9178306" y="601756"/>
                  </a:cubicBezTo>
                  <a:cubicBezTo>
                    <a:pt x="9192870" y="597508"/>
                    <a:pt x="9213504" y="608431"/>
                    <a:pt x="9229890" y="616321"/>
                  </a:cubicBezTo>
                  <a:cubicBezTo>
                    <a:pt x="9252344" y="627851"/>
                    <a:pt x="9273584" y="643630"/>
                    <a:pt x="9299072" y="660015"/>
                  </a:cubicBezTo>
                  <a:cubicBezTo>
                    <a:pt x="9307569" y="633313"/>
                    <a:pt x="9311817" y="619962"/>
                    <a:pt x="9317886" y="599328"/>
                  </a:cubicBezTo>
                  <a:cubicBezTo>
                    <a:pt x="9328202" y="621782"/>
                    <a:pt x="9334271" y="636954"/>
                    <a:pt x="9340947" y="651519"/>
                  </a:cubicBezTo>
                  <a:cubicBezTo>
                    <a:pt x="9358546" y="635134"/>
                    <a:pt x="9370077" y="619962"/>
                    <a:pt x="9385855" y="611466"/>
                  </a:cubicBezTo>
                  <a:cubicBezTo>
                    <a:pt x="9391924" y="608431"/>
                    <a:pt x="9409523" y="618141"/>
                    <a:pt x="9416805" y="626637"/>
                  </a:cubicBezTo>
                  <a:cubicBezTo>
                    <a:pt x="9424088" y="635134"/>
                    <a:pt x="9425301" y="658195"/>
                    <a:pt x="9429549" y="658195"/>
                  </a:cubicBezTo>
                  <a:cubicBezTo>
                    <a:pt x="9448970" y="658195"/>
                    <a:pt x="9468389" y="652733"/>
                    <a:pt x="9487809" y="649698"/>
                  </a:cubicBezTo>
                  <a:cubicBezTo>
                    <a:pt x="9475064" y="599935"/>
                    <a:pt x="9529683" y="641202"/>
                    <a:pt x="9533324" y="612679"/>
                  </a:cubicBezTo>
                  <a:cubicBezTo>
                    <a:pt x="9532110" y="660015"/>
                    <a:pt x="9547282" y="664263"/>
                    <a:pt x="9660767" y="653340"/>
                  </a:cubicBezTo>
                  <a:cubicBezTo>
                    <a:pt x="9670477" y="610252"/>
                    <a:pt x="9702640" y="602363"/>
                    <a:pt x="9740267" y="604183"/>
                  </a:cubicBezTo>
                  <a:cubicBezTo>
                    <a:pt x="9803381" y="607218"/>
                    <a:pt x="9865888" y="612679"/>
                    <a:pt x="9929003" y="613893"/>
                  </a:cubicBezTo>
                  <a:cubicBezTo>
                    <a:pt x="9965415" y="614500"/>
                    <a:pt x="10001827" y="609645"/>
                    <a:pt x="9984834" y="677614"/>
                  </a:cubicBezTo>
                  <a:cubicBezTo>
                    <a:pt x="10051590" y="622389"/>
                    <a:pt x="10114705" y="624210"/>
                    <a:pt x="10186315" y="630279"/>
                  </a:cubicBezTo>
                  <a:cubicBezTo>
                    <a:pt x="10291911" y="639382"/>
                    <a:pt x="10399326" y="625424"/>
                    <a:pt x="10506135" y="626031"/>
                  </a:cubicBezTo>
                  <a:cubicBezTo>
                    <a:pt x="10593524" y="626637"/>
                    <a:pt x="10680914" y="634527"/>
                    <a:pt x="10768303" y="638775"/>
                  </a:cubicBezTo>
                  <a:cubicBezTo>
                    <a:pt x="10773158" y="638775"/>
                    <a:pt x="10778013" y="639989"/>
                    <a:pt x="10783475" y="639989"/>
                  </a:cubicBezTo>
                  <a:cubicBezTo>
                    <a:pt x="10911524" y="635740"/>
                    <a:pt x="11039573" y="630279"/>
                    <a:pt x="11167622" y="626637"/>
                  </a:cubicBezTo>
                  <a:cubicBezTo>
                    <a:pt x="11244088" y="624210"/>
                    <a:pt x="11321161" y="624817"/>
                    <a:pt x="11397626" y="624210"/>
                  </a:cubicBezTo>
                  <a:cubicBezTo>
                    <a:pt x="11400660" y="624210"/>
                    <a:pt x="11404301" y="625424"/>
                    <a:pt x="11407336" y="624210"/>
                  </a:cubicBezTo>
                  <a:cubicBezTo>
                    <a:pt x="11448603" y="612073"/>
                    <a:pt x="11489870" y="599935"/>
                    <a:pt x="11532958" y="587798"/>
                  </a:cubicBezTo>
                  <a:cubicBezTo>
                    <a:pt x="11526889" y="576874"/>
                    <a:pt x="11522034" y="560489"/>
                    <a:pt x="11511110" y="550172"/>
                  </a:cubicBezTo>
                  <a:cubicBezTo>
                    <a:pt x="11504435" y="543496"/>
                    <a:pt x="11488656" y="542889"/>
                    <a:pt x="11477732" y="544103"/>
                  </a:cubicBezTo>
                  <a:cubicBezTo>
                    <a:pt x="11452244" y="546531"/>
                    <a:pt x="11426756" y="553206"/>
                    <a:pt x="11400660" y="556241"/>
                  </a:cubicBezTo>
                  <a:cubicBezTo>
                    <a:pt x="11376386" y="559275"/>
                    <a:pt x="11346042" y="528931"/>
                    <a:pt x="11327836" y="570805"/>
                  </a:cubicBezTo>
                  <a:cubicBezTo>
                    <a:pt x="11326623" y="573233"/>
                    <a:pt x="11298706" y="569592"/>
                    <a:pt x="11290817" y="561096"/>
                  </a:cubicBezTo>
                  <a:cubicBezTo>
                    <a:pt x="11263508" y="533786"/>
                    <a:pt x="11253191" y="542283"/>
                    <a:pt x="11251977" y="579909"/>
                  </a:cubicBezTo>
                  <a:cubicBezTo>
                    <a:pt x="11216779" y="567164"/>
                    <a:pt x="11170050" y="570805"/>
                    <a:pt x="11191291" y="507691"/>
                  </a:cubicBezTo>
                  <a:cubicBezTo>
                    <a:pt x="11262294" y="545317"/>
                    <a:pt x="11329050" y="515580"/>
                    <a:pt x="11397019" y="501622"/>
                  </a:cubicBezTo>
                  <a:cubicBezTo>
                    <a:pt x="11420687" y="496767"/>
                    <a:pt x="11443141" y="487664"/>
                    <a:pt x="11466203" y="480382"/>
                  </a:cubicBezTo>
                  <a:cubicBezTo>
                    <a:pt x="11471057" y="479168"/>
                    <a:pt x="11477732" y="475527"/>
                    <a:pt x="11480160" y="477348"/>
                  </a:cubicBezTo>
                  <a:cubicBezTo>
                    <a:pt x="11539027" y="522863"/>
                    <a:pt x="11595465" y="479775"/>
                    <a:pt x="11653118" y="474313"/>
                  </a:cubicBezTo>
                  <a:cubicBezTo>
                    <a:pt x="11662828" y="473099"/>
                    <a:pt x="11677999" y="477954"/>
                    <a:pt x="11682854" y="485237"/>
                  </a:cubicBezTo>
                  <a:cubicBezTo>
                    <a:pt x="11687102" y="491912"/>
                    <a:pt x="11685282" y="509512"/>
                    <a:pt x="11679213" y="514973"/>
                  </a:cubicBezTo>
                  <a:cubicBezTo>
                    <a:pt x="11663435" y="530145"/>
                    <a:pt x="11644621" y="543496"/>
                    <a:pt x="11625202" y="553813"/>
                  </a:cubicBezTo>
                  <a:cubicBezTo>
                    <a:pt x="11606389" y="564130"/>
                    <a:pt x="11585149" y="570199"/>
                    <a:pt x="11564515" y="578088"/>
                  </a:cubicBezTo>
                  <a:cubicBezTo>
                    <a:pt x="11566336" y="582336"/>
                    <a:pt x="11567549" y="586584"/>
                    <a:pt x="11569370" y="591439"/>
                  </a:cubicBezTo>
                  <a:cubicBezTo>
                    <a:pt x="11608209" y="591439"/>
                    <a:pt x="11647049" y="595080"/>
                    <a:pt x="11685282" y="590225"/>
                  </a:cubicBezTo>
                  <a:cubicBezTo>
                    <a:pt x="11722908" y="585977"/>
                    <a:pt x="11758713" y="573233"/>
                    <a:pt x="11798160" y="563523"/>
                  </a:cubicBezTo>
                  <a:cubicBezTo>
                    <a:pt x="11767816" y="540462"/>
                    <a:pt x="11741114" y="519222"/>
                    <a:pt x="11699240" y="487664"/>
                  </a:cubicBezTo>
                  <a:cubicBezTo>
                    <a:pt x="11740507" y="479775"/>
                    <a:pt x="11770851" y="476741"/>
                    <a:pt x="11799373" y="467638"/>
                  </a:cubicBezTo>
                  <a:cubicBezTo>
                    <a:pt x="11810297" y="463996"/>
                    <a:pt x="11823648" y="448825"/>
                    <a:pt x="11824862" y="437294"/>
                  </a:cubicBezTo>
                  <a:cubicBezTo>
                    <a:pt x="11827896" y="416661"/>
                    <a:pt x="11823041" y="394813"/>
                    <a:pt x="11822434" y="386924"/>
                  </a:cubicBezTo>
                  <a:cubicBezTo>
                    <a:pt x="11878266" y="379642"/>
                    <a:pt x="11931064" y="376000"/>
                    <a:pt x="11982648" y="366291"/>
                  </a:cubicBezTo>
                  <a:cubicBezTo>
                    <a:pt x="12057900" y="351726"/>
                    <a:pt x="12124655" y="372966"/>
                    <a:pt x="12191411" y="420302"/>
                  </a:cubicBezTo>
                  <a:cubicBezTo>
                    <a:pt x="12161068" y="424550"/>
                    <a:pt x="12130724" y="428798"/>
                    <a:pt x="12102808" y="432439"/>
                  </a:cubicBezTo>
                  <a:cubicBezTo>
                    <a:pt x="12099167" y="460355"/>
                    <a:pt x="12096132" y="485844"/>
                    <a:pt x="12092491" y="511939"/>
                  </a:cubicBezTo>
                  <a:cubicBezTo>
                    <a:pt x="12088243" y="511332"/>
                    <a:pt x="12083388" y="511332"/>
                    <a:pt x="12079140" y="510725"/>
                  </a:cubicBezTo>
                  <a:cubicBezTo>
                    <a:pt x="12080354" y="491912"/>
                    <a:pt x="12082175" y="473099"/>
                    <a:pt x="12083995" y="448218"/>
                  </a:cubicBezTo>
                  <a:cubicBezTo>
                    <a:pt x="12064575" y="451252"/>
                    <a:pt x="12047583" y="453680"/>
                    <a:pt x="12033018" y="455500"/>
                  </a:cubicBezTo>
                  <a:cubicBezTo>
                    <a:pt x="12034232" y="468851"/>
                    <a:pt x="12035445" y="479168"/>
                    <a:pt x="12036659" y="490092"/>
                  </a:cubicBezTo>
                  <a:cubicBezTo>
                    <a:pt x="12022701" y="484630"/>
                    <a:pt x="12008743" y="479775"/>
                    <a:pt x="11995392" y="474313"/>
                  </a:cubicBezTo>
                  <a:cubicBezTo>
                    <a:pt x="11992358" y="477954"/>
                    <a:pt x="11989323" y="480989"/>
                    <a:pt x="11986289" y="484630"/>
                  </a:cubicBezTo>
                  <a:cubicBezTo>
                    <a:pt x="11997213" y="493733"/>
                    <a:pt x="12008136" y="503443"/>
                    <a:pt x="12020274" y="513760"/>
                  </a:cubicBezTo>
                  <a:cubicBezTo>
                    <a:pt x="11992964" y="531359"/>
                    <a:pt x="11952911" y="547138"/>
                    <a:pt x="11927423" y="575660"/>
                  </a:cubicBezTo>
                  <a:cubicBezTo>
                    <a:pt x="11865522" y="646057"/>
                    <a:pt x="11770244" y="612073"/>
                    <a:pt x="11698026" y="660622"/>
                  </a:cubicBezTo>
                  <a:cubicBezTo>
                    <a:pt x="11722908" y="666691"/>
                    <a:pt x="11745362" y="672759"/>
                    <a:pt x="11768423" y="678221"/>
                  </a:cubicBezTo>
                  <a:cubicBezTo>
                    <a:pt x="11768423" y="684897"/>
                    <a:pt x="11767816" y="691572"/>
                    <a:pt x="11767816" y="697641"/>
                  </a:cubicBezTo>
                  <a:cubicBezTo>
                    <a:pt x="11711377" y="700069"/>
                    <a:pt x="11654332" y="703710"/>
                    <a:pt x="11597893" y="703103"/>
                  </a:cubicBezTo>
                  <a:cubicBezTo>
                    <a:pt x="11586969" y="703103"/>
                    <a:pt x="11576652" y="684290"/>
                    <a:pt x="11564515" y="677614"/>
                  </a:cubicBezTo>
                  <a:cubicBezTo>
                    <a:pt x="11554199" y="672153"/>
                    <a:pt x="11540847" y="670332"/>
                    <a:pt x="11529316" y="670332"/>
                  </a:cubicBezTo>
                  <a:cubicBezTo>
                    <a:pt x="11525675" y="670332"/>
                    <a:pt x="11522641" y="682469"/>
                    <a:pt x="11519607" y="689145"/>
                  </a:cubicBezTo>
                  <a:cubicBezTo>
                    <a:pt x="11531744" y="692179"/>
                    <a:pt x="11543275" y="695214"/>
                    <a:pt x="11570584" y="702496"/>
                  </a:cubicBezTo>
                  <a:cubicBezTo>
                    <a:pt x="11522641" y="714633"/>
                    <a:pt x="11486229" y="729805"/>
                    <a:pt x="11449817" y="731019"/>
                  </a:cubicBezTo>
                  <a:cubicBezTo>
                    <a:pt x="11410370" y="732233"/>
                    <a:pt x="11372745" y="721309"/>
                    <a:pt x="11330870" y="727985"/>
                  </a:cubicBezTo>
                  <a:cubicBezTo>
                    <a:pt x="11303561" y="732233"/>
                    <a:pt x="11270790" y="706137"/>
                    <a:pt x="11241054" y="693393"/>
                  </a:cubicBezTo>
                  <a:cubicBezTo>
                    <a:pt x="11242874" y="700675"/>
                    <a:pt x="11247122" y="714027"/>
                    <a:pt x="11254405" y="741336"/>
                  </a:cubicBezTo>
                  <a:cubicBezTo>
                    <a:pt x="11238019" y="727378"/>
                    <a:pt x="11233165" y="721309"/>
                    <a:pt x="11226489" y="717668"/>
                  </a:cubicBezTo>
                  <a:cubicBezTo>
                    <a:pt x="11211318" y="709778"/>
                    <a:pt x="11196146" y="698248"/>
                    <a:pt x="11180367" y="697641"/>
                  </a:cubicBezTo>
                  <a:cubicBezTo>
                    <a:pt x="11173691" y="697641"/>
                    <a:pt x="11166409" y="720095"/>
                    <a:pt x="11157913" y="731019"/>
                  </a:cubicBezTo>
                  <a:cubicBezTo>
                    <a:pt x="11140920" y="752866"/>
                    <a:pt x="11119680" y="772286"/>
                    <a:pt x="11105722" y="796561"/>
                  </a:cubicBezTo>
                  <a:cubicBezTo>
                    <a:pt x="11098439" y="809912"/>
                    <a:pt x="11103295" y="829939"/>
                    <a:pt x="11101474" y="846931"/>
                  </a:cubicBezTo>
                  <a:cubicBezTo>
                    <a:pt x="11099047" y="874847"/>
                    <a:pt x="11095405" y="903370"/>
                    <a:pt x="11092371" y="932499"/>
                  </a:cubicBezTo>
                  <a:cubicBezTo>
                    <a:pt x="11075985" y="931286"/>
                    <a:pt x="11058386" y="929465"/>
                    <a:pt x="11030470" y="927038"/>
                  </a:cubicBezTo>
                  <a:cubicBezTo>
                    <a:pt x="11105722" y="878488"/>
                    <a:pt x="11062027" y="800202"/>
                    <a:pt x="11098439" y="747404"/>
                  </a:cubicBezTo>
                  <a:cubicBezTo>
                    <a:pt x="11061420" y="731626"/>
                    <a:pt x="11030470" y="717668"/>
                    <a:pt x="10989810" y="700069"/>
                  </a:cubicBezTo>
                  <a:cubicBezTo>
                    <a:pt x="10987383" y="701889"/>
                    <a:pt x="10977065" y="714633"/>
                    <a:pt x="10964321" y="719488"/>
                  </a:cubicBezTo>
                  <a:cubicBezTo>
                    <a:pt x="10938226" y="729198"/>
                    <a:pt x="10911524" y="735874"/>
                    <a:pt x="10884215" y="742549"/>
                  </a:cubicBezTo>
                  <a:cubicBezTo>
                    <a:pt x="10870863" y="745584"/>
                    <a:pt x="10856299" y="748618"/>
                    <a:pt x="10843554" y="745584"/>
                  </a:cubicBezTo>
                  <a:cubicBezTo>
                    <a:pt x="10834451" y="743763"/>
                    <a:pt x="10827776" y="731019"/>
                    <a:pt x="10819279" y="724343"/>
                  </a:cubicBezTo>
                  <a:cubicBezTo>
                    <a:pt x="10804715" y="712813"/>
                    <a:pt x="10790757" y="695214"/>
                    <a:pt x="10774372" y="692786"/>
                  </a:cubicBezTo>
                  <a:cubicBezTo>
                    <a:pt x="10754345" y="689752"/>
                    <a:pt x="10726429" y="675187"/>
                    <a:pt x="10713685" y="714027"/>
                  </a:cubicBezTo>
                  <a:cubicBezTo>
                    <a:pt x="10708223" y="731019"/>
                    <a:pt x="10680914" y="747404"/>
                    <a:pt x="10660887" y="751046"/>
                  </a:cubicBezTo>
                  <a:cubicBezTo>
                    <a:pt x="10623868" y="758328"/>
                    <a:pt x="10585028" y="757114"/>
                    <a:pt x="10546188" y="759542"/>
                  </a:cubicBezTo>
                  <a:cubicBezTo>
                    <a:pt x="10536479" y="745584"/>
                    <a:pt x="10523128" y="715240"/>
                    <a:pt x="10514632" y="716454"/>
                  </a:cubicBezTo>
                  <a:cubicBezTo>
                    <a:pt x="10480647" y="721916"/>
                    <a:pt x="10447876" y="737088"/>
                    <a:pt x="10402361" y="752866"/>
                  </a:cubicBezTo>
                  <a:cubicBezTo>
                    <a:pt x="10375658" y="752866"/>
                    <a:pt x="10332571" y="752866"/>
                    <a:pt x="10290090" y="752866"/>
                  </a:cubicBezTo>
                  <a:cubicBezTo>
                    <a:pt x="10270063" y="764397"/>
                    <a:pt x="10254285" y="814767"/>
                    <a:pt x="10227582" y="747404"/>
                  </a:cubicBezTo>
                  <a:cubicBezTo>
                    <a:pt x="10223334" y="736481"/>
                    <a:pt x="10194812" y="734660"/>
                    <a:pt x="10177819" y="728591"/>
                  </a:cubicBezTo>
                  <a:cubicBezTo>
                    <a:pt x="10177819" y="723736"/>
                    <a:pt x="10177819" y="719488"/>
                    <a:pt x="10177819" y="714633"/>
                  </a:cubicBezTo>
                  <a:cubicBezTo>
                    <a:pt x="10194204" y="710992"/>
                    <a:pt x="10213625" y="700069"/>
                    <a:pt x="10225762" y="705530"/>
                  </a:cubicBezTo>
                  <a:cubicBezTo>
                    <a:pt x="10270670" y="724950"/>
                    <a:pt x="10311330" y="694000"/>
                    <a:pt x="10355025" y="700069"/>
                  </a:cubicBezTo>
                  <a:cubicBezTo>
                    <a:pt x="10368983" y="701889"/>
                    <a:pt x="10386582" y="683076"/>
                    <a:pt x="10402361" y="673973"/>
                  </a:cubicBezTo>
                  <a:cubicBezTo>
                    <a:pt x="10399933" y="670939"/>
                    <a:pt x="10397505" y="667298"/>
                    <a:pt x="10395079" y="664263"/>
                  </a:cubicBezTo>
                  <a:cubicBezTo>
                    <a:pt x="10372017" y="664263"/>
                    <a:pt x="10348956" y="664263"/>
                    <a:pt x="10325895" y="664263"/>
                  </a:cubicBezTo>
                  <a:cubicBezTo>
                    <a:pt x="10327109" y="666691"/>
                    <a:pt x="10327716" y="669118"/>
                    <a:pt x="10328930" y="670939"/>
                  </a:cubicBezTo>
                  <a:cubicBezTo>
                    <a:pt x="10308903" y="678221"/>
                    <a:pt x="10288876" y="691572"/>
                    <a:pt x="10268850" y="690966"/>
                  </a:cubicBezTo>
                  <a:cubicBezTo>
                    <a:pt x="10229403" y="689752"/>
                    <a:pt x="10189957" y="679435"/>
                    <a:pt x="10150510" y="675187"/>
                  </a:cubicBezTo>
                  <a:cubicBezTo>
                    <a:pt x="10135338" y="673366"/>
                    <a:pt x="10118953" y="678828"/>
                    <a:pt x="10104995" y="680649"/>
                  </a:cubicBezTo>
                  <a:cubicBezTo>
                    <a:pt x="10113491" y="701282"/>
                    <a:pt x="10120773" y="718275"/>
                    <a:pt x="10128056" y="735874"/>
                  </a:cubicBezTo>
                  <a:cubicBezTo>
                    <a:pt x="10100747" y="737694"/>
                    <a:pt x="10080720" y="738301"/>
                    <a:pt x="10061301" y="739515"/>
                  </a:cubicBezTo>
                  <a:cubicBezTo>
                    <a:pt x="10058266" y="744977"/>
                    <a:pt x="10055839" y="751046"/>
                    <a:pt x="10052804" y="756507"/>
                  </a:cubicBezTo>
                  <a:cubicBezTo>
                    <a:pt x="10074651" y="772893"/>
                    <a:pt x="10094678" y="792919"/>
                    <a:pt x="10118953" y="805057"/>
                  </a:cubicBezTo>
                  <a:cubicBezTo>
                    <a:pt x="10181460" y="837221"/>
                    <a:pt x="10247002" y="848145"/>
                    <a:pt x="10316792" y="824477"/>
                  </a:cubicBezTo>
                  <a:cubicBezTo>
                    <a:pt x="10327109" y="820836"/>
                    <a:pt x="10347136" y="846324"/>
                    <a:pt x="10362308" y="858461"/>
                  </a:cubicBezTo>
                  <a:cubicBezTo>
                    <a:pt x="10348956" y="871206"/>
                    <a:pt x="10337426" y="886377"/>
                    <a:pt x="10322861" y="896694"/>
                  </a:cubicBezTo>
                  <a:cubicBezTo>
                    <a:pt x="10310117" y="905797"/>
                    <a:pt x="10294338" y="910045"/>
                    <a:pt x="10279773" y="916721"/>
                  </a:cubicBezTo>
                  <a:cubicBezTo>
                    <a:pt x="10294945" y="925824"/>
                    <a:pt x="10308903" y="938568"/>
                    <a:pt x="10324681" y="942209"/>
                  </a:cubicBezTo>
                  <a:cubicBezTo>
                    <a:pt x="10342887" y="945851"/>
                    <a:pt x="10363521" y="938568"/>
                    <a:pt x="10382941" y="941602"/>
                  </a:cubicBezTo>
                  <a:cubicBezTo>
                    <a:pt x="10395079" y="943423"/>
                    <a:pt x="10406002" y="954347"/>
                    <a:pt x="10417532" y="961022"/>
                  </a:cubicBezTo>
                  <a:cubicBezTo>
                    <a:pt x="10409036" y="969518"/>
                    <a:pt x="10402361" y="980442"/>
                    <a:pt x="10392044" y="986511"/>
                  </a:cubicBezTo>
                  <a:cubicBezTo>
                    <a:pt x="10375052" y="996221"/>
                    <a:pt x="10342887" y="1000469"/>
                    <a:pt x="10341067" y="1010786"/>
                  </a:cubicBezTo>
                  <a:cubicBezTo>
                    <a:pt x="10336212" y="1040522"/>
                    <a:pt x="10342281" y="1068438"/>
                    <a:pt x="10376873" y="1087858"/>
                  </a:cubicBezTo>
                  <a:cubicBezTo>
                    <a:pt x="10396292" y="1098782"/>
                    <a:pt x="10401754" y="1135194"/>
                    <a:pt x="10414498" y="1159468"/>
                  </a:cubicBezTo>
                  <a:cubicBezTo>
                    <a:pt x="10421780" y="1174033"/>
                    <a:pt x="10430883" y="1187384"/>
                    <a:pt x="10439380" y="1201342"/>
                  </a:cubicBezTo>
                  <a:cubicBezTo>
                    <a:pt x="10447876" y="1186778"/>
                    <a:pt x="10456372" y="1172213"/>
                    <a:pt x="10465475" y="1157648"/>
                  </a:cubicBezTo>
                  <a:cubicBezTo>
                    <a:pt x="10467903" y="1154007"/>
                    <a:pt x="10472757" y="1150972"/>
                    <a:pt x="10481860" y="1143083"/>
                  </a:cubicBezTo>
                  <a:cubicBezTo>
                    <a:pt x="10509776" y="1174033"/>
                    <a:pt x="10537693" y="1204377"/>
                    <a:pt x="10569856" y="1240182"/>
                  </a:cubicBezTo>
                  <a:cubicBezTo>
                    <a:pt x="10616586" y="1232293"/>
                    <a:pt x="10674238" y="1222583"/>
                    <a:pt x="10731891" y="1212873"/>
                  </a:cubicBezTo>
                  <a:cubicBezTo>
                    <a:pt x="10748883" y="1216514"/>
                    <a:pt x="10768910" y="1220762"/>
                    <a:pt x="10789543" y="1225617"/>
                  </a:cubicBezTo>
                  <a:cubicBezTo>
                    <a:pt x="10795612" y="1172213"/>
                    <a:pt x="10776192" y="1148545"/>
                    <a:pt x="10730677" y="1147331"/>
                  </a:cubicBezTo>
                  <a:cubicBezTo>
                    <a:pt x="10730677" y="1147331"/>
                    <a:pt x="10731891" y="1147938"/>
                    <a:pt x="10731891" y="1147938"/>
                  </a:cubicBezTo>
                  <a:cubicBezTo>
                    <a:pt x="10730070" y="1135801"/>
                    <a:pt x="10727036" y="1124270"/>
                    <a:pt x="10727036" y="1112133"/>
                  </a:cubicBezTo>
                  <a:cubicBezTo>
                    <a:pt x="10727642" y="1092713"/>
                    <a:pt x="10730677" y="1073900"/>
                    <a:pt x="10732498" y="1055087"/>
                  </a:cubicBezTo>
                  <a:cubicBezTo>
                    <a:pt x="10747669" y="1061763"/>
                    <a:pt x="10762841" y="1068438"/>
                    <a:pt x="10790757" y="1080576"/>
                  </a:cubicBezTo>
                  <a:cubicBezTo>
                    <a:pt x="10804108" y="1073900"/>
                    <a:pt x="10829597" y="1053873"/>
                    <a:pt x="10856906" y="1052053"/>
                  </a:cubicBezTo>
                  <a:cubicBezTo>
                    <a:pt x="10887249" y="1049625"/>
                    <a:pt x="10918806" y="1065404"/>
                    <a:pt x="10950364" y="1070259"/>
                  </a:cubicBezTo>
                  <a:cubicBezTo>
                    <a:pt x="10972818" y="1073293"/>
                    <a:pt x="10995879" y="1071472"/>
                    <a:pt x="11018333" y="1069652"/>
                  </a:cubicBezTo>
                  <a:cubicBezTo>
                    <a:pt x="11060814" y="1066011"/>
                    <a:pt x="11102688" y="1061763"/>
                    <a:pt x="11144562" y="1056301"/>
                  </a:cubicBezTo>
                  <a:cubicBezTo>
                    <a:pt x="11175512" y="1052659"/>
                    <a:pt x="11205856" y="1047198"/>
                    <a:pt x="11236199" y="1042950"/>
                  </a:cubicBezTo>
                  <a:cubicBezTo>
                    <a:pt x="11236199" y="1036881"/>
                    <a:pt x="11236199" y="1031419"/>
                    <a:pt x="11236806" y="1025350"/>
                  </a:cubicBezTo>
                  <a:cubicBezTo>
                    <a:pt x="11209497" y="1018675"/>
                    <a:pt x="11182794" y="1012606"/>
                    <a:pt x="11155485" y="1005931"/>
                  </a:cubicBezTo>
                  <a:cubicBezTo>
                    <a:pt x="11156092" y="1000469"/>
                    <a:pt x="11156699" y="995007"/>
                    <a:pt x="11157306" y="988938"/>
                  </a:cubicBezTo>
                  <a:cubicBezTo>
                    <a:pt x="11196146" y="988938"/>
                    <a:pt x="11230130" y="948885"/>
                    <a:pt x="11274431" y="988331"/>
                  </a:cubicBezTo>
                  <a:cubicBezTo>
                    <a:pt x="11283534" y="996828"/>
                    <a:pt x="11306596" y="987724"/>
                    <a:pt x="11321767" y="991366"/>
                  </a:cubicBezTo>
                  <a:cubicBezTo>
                    <a:pt x="11337546" y="995007"/>
                    <a:pt x="11386095" y="971339"/>
                    <a:pt x="11353324" y="1024137"/>
                  </a:cubicBezTo>
                  <a:cubicBezTo>
                    <a:pt x="11350290" y="1028992"/>
                    <a:pt x="11360607" y="1042950"/>
                    <a:pt x="11370924" y="1066618"/>
                  </a:cubicBezTo>
                  <a:cubicBezTo>
                    <a:pt x="11309630" y="1082396"/>
                    <a:pt x="11253798" y="1096354"/>
                    <a:pt x="11197966" y="1112133"/>
                  </a:cubicBezTo>
                  <a:cubicBezTo>
                    <a:pt x="11185222" y="1115774"/>
                    <a:pt x="11171871" y="1122449"/>
                    <a:pt x="11163375" y="1132159"/>
                  </a:cubicBezTo>
                  <a:cubicBezTo>
                    <a:pt x="11160340" y="1135801"/>
                    <a:pt x="11170657" y="1151579"/>
                    <a:pt x="11174905" y="1161289"/>
                  </a:cubicBezTo>
                  <a:cubicBezTo>
                    <a:pt x="11187043" y="1153400"/>
                    <a:pt x="11199180" y="1146117"/>
                    <a:pt x="11211318" y="1137621"/>
                  </a:cubicBezTo>
                  <a:cubicBezTo>
                    <a:pt x="11216172" y="1133980"/>
                    <a:pt x="11219813" y="1127911"/>
                    <a:pt x="11225882" y="1120629"/>
                  </a:cubicBezTo>
                  <a:cubicBezTo>
                    <a:pt x="11242874" y="1131552"/>
                    <a:pt x="11258653" y="1142476"/>
                    <a:pt x="11289603" y="1162503"/>
                  </a:cubicBezTo>
                  <a:cubicBezTo>
                    <a:pt x="11256225" y="1169785"/>
                    <a:pt x="11236199" y="1174033"/>
                    <a:pt x="11217993" y="1177675"/>
                  </a:cubicBezTo>
                  <a:cubicBezTo>
                    <a:pt x="11221634" y="1182530"/>
                    <a:pt x="11228916" y="1191026"/>
                    <a:pt x="11244088" y="1209839"/>
                  </a:cubicBezTo>
                  <a:cubicBezTo>
                    <a:pt x="11198573" y="1209839"/>
                    <a:pt x="11163375" y="1205590"/>
                    <a:pt x="11129997" y="1211659"/>
                  </a:cubicBezTo>
                  <a:cubicBezTo>
                    <a:pt x="11115432" y="1214087"/>
                    <a:pt x="11104508" y="1237755"/>
                    <a:pt x="11091157" y="1252319"/>
                  </a:cubicBezTo>
                  <a:cubicBezTo>
                    <a:pt x="11089336" y="1249285"/>
                    <a:pt x="11084482" y="1235327"/>
                    <a:pt x="11076592" y="1232900"/>
                  </a:cubicBezTo>
                  <a:cubicBezTo>
                    <a:pt x="11063848" y="1229258"/>
                    <a:pt x="11048070" y="1231686"/>
                    <a:pt x="11034718" y="1234720"/>
                  </a:cubicBezTo>
                  <a:cubicBezTo>
                    <a:pt x="11031684" y="1235327"/>
                    <a:pt x="11027436" y="1252926"/>
                    <a:pt x="11029864" y="1254747"/>
                  </a:cubicBezTo>
                  <a:cubicBezTo>
                    <a:pt x="11038967" y="1262029"/>
                    <a:pt x="11051104" y="1270526"/>
                    <a:pt x="11062027" y="1270526"/>
                  </a:cubicBezTo>
                  <a:cubicBezTo>
                    <a:pt x="11094191" y="1270526"/>
                    <a:pt x="11126356" y="1266884"/>
                    <a:pt x="11162161" y="1275987"/>
                  </a:cubicBezTo>
                  <a:cubicBezTo>
                    <a:pt x="11137279" y="1286304"/>
                    <a:pt x="11111791" y="1296014"/>
                    <a:pt x="11083875" y="1307545"/>
                  </a:cubicBezTo>
                  <a:cubicBezTo>
                    <a:pt x="11117860" y="1345777"/>
                    <a:pt x="11153665" y="1350025"/>
                    <a:pt x="11196146" y="1331212"/>
                  </a:cubicBezTo>
                  <a:cubicBezTo>
                    <a:pt x="11211318" y="1324537"/>
                    <a:pt x="11230130" y="1326964"/>
                    <a:pt x="11247122" y="1325751"/>
                  </a:cubicBezTo>
                  <a:cubicBezTo>
                    <a:pt x="11247122" y="1331212"/>
                    <a:pt x="11247730" y="1336067"/>
                    <a:pt x="11247730" y="1341529"/>
                  </a:cubicBezTo>
                  <a:cubicBezTo>
                    <a:pt x="11219206" y="1348812"/>
                    <a:pt x="11190077" y="1356701"/>
                    <a:pt x="11158519" y="1365197"/>
                  </a:cubicBezTo>
                  <a:cubicBezTo>
                    <a:pt x="11162768" y="1373693"/>
                    <a:pt x="11167016" y="1382189"/>
                    <a:pt x="11167622" y="1383403"/>
                  </a:cubicBezTo>
                  <a:cubicBezTo>
                    <a:pt x="11129997" y="1406464"/>
                    <a:pt x="11092978" y="1429525"/>
                    <a:pt x="11053532" y="1454407"/>
                  </a:cubicBezTo>
                  <a:cubicBezTo>
                    <a:pt x="11065669" y="1468365"/>
                    <a:pt x="11074772" y="1479288"/>
                    <a:pt x="11087516" y="1493853"/>
                  </a:cubicBezTo>
                  <a:cubicBezTo>
                    <a:pt x="11040787" y="1524197"/>
                    <a:pt x="10980100" y="1463510"/>
                    <a:pt x="10932158" y="1523590"/>
                  </a:cubicBezTo>
                  <a:cubicBezTo>
                    <a:pt x="10953398" y="1526017"/>
                    <a:pt x="10967356" y="1528445"/>
                    <a:pt x="10981314" y="1529052"/>
                  </a:cubicBezTo>
                  <a:cubicBezTo>
                    <a:pt x="10995879" y="1529659"/>
                    <a:pt x="11011051" y="1524804"/>
                    <a:pt x="11023795" y="1528445"/>
                  </a:cubicBezTo>
                  <a:cubicBezTo>
                    <a:pt x="11034111" y="1531479"/>
                    <a:pt x="11041394" y="1544830"/>
                    <a:pt x="11049890" y="1553933"/>
                  </a:cubicBezTo>
                  <a:cubicBezTo>
                    <a:pt x="11040180" y="1560609"/>
                    <a:pt x="11031077" y="1572139"/>
                    <a:pt x="11020154" y="1573353"/>
                  </a:cubicBezTo>
                  <a:cubicBezTo>
                    <a:pt x="10986776" y="1577601"/>
                    <a:pt x="10952791" y="1577601"/>
                    <a:pt x="10910917" y="1580029"/>
                  </a:cubicBezTo>
                  <a:cubicBezTo>
                    <a:pt x="10920020" y="1563643"/>
                    <a:pt x="10926089" y="1552113"/>
                    <a:pt x="10933371" y="1538762"/>
                  </a:cubicBezTo>
                  <a:cubicBezTo>
                    <a:pt x="10900600" y="1508418"/>
                    <a:pt x="10862975" y="1524804"/>
                    <a:pt x="10838093" y="1545437"/>
                  </a:cubicBezTo>
                  <a:cubicBezTo>
                    <a:pt x="10827776" y="1553933"/>
                    <a:pt x="10843554" y="1594594"/>
                    <a:pt x="10848410" y="1629185"/>
                  </a:cubicBezTo>
                  <a:cubicBezTo>
                    <a:pt x="10810176" y="1633433"/>
                    <a:pt x="10763448" y="1638288"/>
                    <a:pt x="10711864" y="1643750"/>
                  </a:cubicBezTo>
                  <a:cubicBezTo>
                    <a:pt x="10711864" y="1655281"/>
                    <a:pt x="10711864" y="1672880"/>
                    <a:pt x="10711864" y="1695941"/>
                  </a:cubicBezTo>
                  <a:cubicBezTo>
                    <a:pt x="10691837" y="1686838"/>
                    <a:pt x="10678486" y="1680769"/>
                    <a:pt x="10651177" y="1669238"/>
                  </a:cubicBezTo>
                  <a:cubicBezTo>
                    <a:pt x="10691837" y="1719609"/>
                    <a:pt x="10691837" y="1719609"/>
                    <a:pt x="10830203" y="1694727"/>
                  </a:cubicBezTo>
                  <a:cubicBezTo>
                    <a:pt x="10833238" y="1703223"/>
                    <a:pt x="10833844" y="1715361"/>
                    <a:pt x="10839913" y="1719002"/>
                  </a:cubicBezTo>
                  <a:cubicBezTo>
                    <a:pt x="10859333" y="1731139"/>
                    <a:pt x="10879360" y="1743277"/>
                    <a:pt x="10901207" y="1750559"/>
                  </a:cubicBezTo>
                  <a:cubicBezTo>
                    <a:pt x="10913344" y="1754807"/>
                    <a:pt x="10935192" y="1754807"/>
                    <a:pt x="10941261" y="1746918"/>
                  </a:cubicBezTo>
                  <a:cubicBezTo>
                    <a:pt x="10960680" y="1722036"/>
                    <a:pt x="10975852" y="1720216"/>
                    <a:pt x="11004375" y="1735387"/>
                  </a:cubicBezTo>
                  <a:cubicBezTo>
                    <a:pt x="11018940" y="1743277"/>
                    <a:pt x="11045642" y="1729319"/>
                    <a:pt x="11066882" y="1725070"/>
                  </a:cubicBezTo>
                  <a:cubicBezTo>
                    <a:pt x="11067489" y="1720822"/>
                    <a:pt x="11068096" y="1716574"/>
                    <a:pt x="11068703" y="1712326"/>
                  </a:cubicBezTo>
                  <a:cubicBezTo>
                    <a:pt x="11080233" y="1722643"/>
                    <a:pt x="11091157" y="1732353"/>
                    <a:pt x="11107542" y="1746918"/>
                  </a:cubicBezTo>
                  <a:cubicBezTo>
                    <a:pt x="11088730" y="1752380"/>
                    <a:pt x="11078413" y="1756021"/>
                    <a:pt x="11064455" y="1760269"/>
                  </a:cubicBezTo>
                  <a:cubicBezTo>
                    <a:pt x="11070523" y="1768158"/>
                    <a:pt x="11073558" y="1777261"/>
                    <a:pt x="11080233" y="1780296"/>
                  </a:cubicBezTo>
                  <a:cubicBezTo>
                    <a:pt x="11104508" y="1791219"/>
                    <a:pt x="11185222" y="1762696"/>
                    <a:pt x="11199787" y="1742670"/>
                  </a:cubicBezTo>
                  <a:cubicBezTo>
                    <a:pt x="11233165" y="1749345"/>
                    <a:pt x="11264722" y="1751773"/>
                    <a:pt x="11293852" y="1762696"/>
                  </a:cubicBezTo>
                  <a:cubicBezTo>
                    <a:pt x="11310843" y="1768765"/>
                    <a:pt x="11323588" y="1787578"/>
                    <a:pt x="11338760" y="1800322"/>
                  </a:cubicBezTo>
                  <a:cubicBezTo>
                    <a:pt x="11320554" y="1811246"/>
                    <a:pt x="11302348" y="1831879"/>
                    <a:pt x="11284749" y="1831273"/>
                  </a:cubicBezTo>
                  <a:cubicBezTo>
                    <a:pt x="11232558" y="1829452"/>
                    <a:pt x="11183401" y="1823990"/>
                    <a:pt x="11129390" y="1842196"/>
                  </a:cubicBezTo>
                  <a:cubicBezTo>
                    <a:pt x="11097833" y="1852513"/>
                    <a:pt x="11052317" y="1818528"/>
                    <a:pt x="11012264" y="1805784"/>
                  </a:cubicBezTo>
                  <a:cubicBezTo>
                    <a:pt x="10995879" y="1800929"/>
                    <a:pt x="10978280" y="1799109"/>
                    <a:pt x="10947936" y="1794253"/>
                  </a:cubicBezTo>
                  <a:cubicBezTo>
                    <a:pt x="10968570" y="1825204"/>
                    <a:pt x="10980100" y="1841589"/>
                    <a:pt x="10995272" y="1864650"/>
                  </a:cubicBezTo>
                  <a:cubicBezTo>
                    <a:pt x="10959467" y="1874967"/>
                    <a:pt x="10930944" y="1882856"/>
                    <a:pt x="10896959" y="1891959"/>
                  </a:cubicBezTo>
                  <a:cubicBezTo>
                    <a:pt x="10897566" y="1896814"/>
                    <a:pt x="10899387" y="1908345"/>
                    <a:pt x="10901207" y="1922303"/>
                  </a:cubicBezTo>
                  <a:cubicBezTo>
                    <a:pt x="10889069" y="1922910"/>
                    <a:pt x="10876325" y="1921089"/>
                    <a:pt x="10866616" y="1925337"/>
                  </a:cubicBezTo>
                  <a:cubicBezTo>
                    <a:pt x="10852657" y="1932013"/>
                    <a:pt x="10836272" y="1941116"/>
                    <a:pt x="10829597" y="1953253"/>
                  </a:cubicBezTo>
                  <a:cubicBezTo>
                    <a:pt x="10826562" y="1959929"/>
                    <a:pt x="10841734" y="1976921"/>
                    <a:pt x="10850230" y="1987845"/>
                  </a:cubicBezTo>
                  <a:cubicBezTo>
                    <a:pt x="10865402" y="2007265"/>
                    <a:pt x="10884822" y="2023650"/>
                    <a:pt x="10897566" y="2044284"/>
                  </a:cubicBezTo>
                  <a:cubicBezTo>
                    <a:pt x="10921841" y="2084944"/>
                    <a:pt x="10899387" y="2123177"/>
                    <a:pt x="10870863" y="2144417"/>
                  </a:cubicBezTo>
                  <a:cubicBezTo>
                    <a:pt x="10849016" y="2160802"/>
                    <a:pt x="10810176" y="2157161"/>
                    <a:pt x="10779226" y="2157161"/>
                  </a:cubicBezTo>
                  <a:cubicBezTo>
                    <a:pt x="10758593" y="2156554"/>
                    <a:pt x="10737960" y="2146238"/>
                    <a:pt x="10713077" y="2138955"/>
                  </a:cubicBezTo>
                  <a:cubicBezTo>
                    <a:pt x="10695479" y="2192360"/>
                    <a:pt x="10644502" y="2182043"/>
                    <a:pt x="10606875" y="2182043"/>
                  </a:cubicBezTo>
                  <a:cubicBezTo>
                    <a:pt x="10559540" y="2182650"/>
                    <a:pt x="10511597" y="2163230"/>
                    <a:pt x="10464261" y="2152306"/>
                  </a:cubicBezTo>
                  <a:cubicBezTo>
                    <a:pt x="10449697" y="2148665"/>
                    <a:pt x="10430277" y="2135314"/>
                    <a:pt x="10422994" y="2140169"/>
                  </a:cubicBezTo>
                  <a:cubicBezTo>
                    <a:pt x="10379299" y="2171119"/>
                    <a:pt x="10350170" y="2141383"/>
                    <a:pt x="10313758" y="2124390"/>
                  </a:cubicBezTo>
                  <a:cubicBezTo>
                    <a:pt x="10296765" y="2116501"/>
                    <a:pt x="10257319" y="2122570"/>
                    <a:pt x="10248216" y="2135921"/>
                  </a:cubicBezTo>
                  <a:cubicBezTo>
                    <a:pt x="10220907" y="2175974"/>
                    <a:pt x="10191777" y="2166264"/>
                    <a:pt x="10157185" y="2154127"/>
                  </a:cubicBezTo>
                  <a:cubicBezTo>
                    <a:pt x="10094678" y="2131673"/>
                    <a:pt x="10030350" y="2112860"/>
                    <a:pt x="9967843" y="2088585"/>
                  </a:cubicBezTo>
                  <a:cubicBezTo>
                    <a:pt x="9942961" y="2078875"/>
                    <a:pt x="9921113" y="2060669"/>
                    <a:pt x="9901694" y="2047925"/>
                  </a:cubicBezTo>
                  <a:cubicBezTo>
                    <a:pt x="9832510" y="2073413"/>
                    <a:pt x="9761507" y="2081303"/>
                    <a:pt x="9682007" y="2066738"/>
                  </a:cubicBezTo>
                  <a:cubicBezTo>
                    <a:pt x="9682007" y="2091619"/>
                    <a:pt x="9682007" y="2112860"/>
                    <a:pt x="9682007" y="2133493"/>
                  </a:cubicBezTo>
                  <a:cubicBezTo>
                    <a:pt x="9675331" y="2131066"/>
                    <a:pt x="9661980" y="2122570"/>
                    <a:pt x="9658339" y="2126211"/>
                  </a:cubicBezTo>
                  <a:cubicBezTo>
                    <a:pt x="9615252" y="2162623"/>
                    <a:pt x="9589763" y="2124390"/>
                    <a:pt x="9560634" y="2104971"/>
                  </a:cubicBezTo>
                  <a:cubicBezTo>
                    <a:pt x="9540000" y="2091012"/>
                    <a:pt x="9523614" y="2070379"/>
                    <a:pt x="9501767" y="2060062"/>
                  </a:cubicBezTo>
                  <a:cubicBezTo>
                    <a:pt x="9471423" y="2046104"/>
                    <a:pt x="9438046" y="2039429"/>
                    <a:pt x="9405882" y="2029719"/>
                  </a:cubicBezTo>
                  <a:cubicBezTo>
                    <a:pt x="9404061" y="2033967"/>
                    <a:pt x="9401633" y="2038215"/>
                    <a:pt x="9399813" y="2042463"/>
                  </a:cubicBezTo>
                  <a:cubicBezTo>
                    <a:pt x="9397386" y="2037001"/>
                    <a:pt x="9394958" y="2030932"/>
                    <a:pt x="9391924" y="2026078"/>
                  </a:cubicBezTo>
                  <a:cubicBezTo>
                    <a:pt x="9384642" y="2012726"/>
                    <a:pt x="9379180" y="1993913"/>
                    <a:pt x="9368256" y="1988452"/>
                  </a:cubicBezTo>
                  <a:cubicBezTo>
                    <a:pt x="9360367" y="1984810"/>
                    <a:pt x="9337912" y="1996341"/>
                    <a:pt x="9332450" y="2007265"/>
                  </a:cubicBezTo>
                  <a:cubicBezTo>
                    <a:pt x="9320920" y="2027898"/>
                    <a:pt x="9313637" y="2044891"/>
                    <a:pt x="9284508" y="2036394"/>
                  </a:cubicBezTo>
                  <a:cubicBezTo>
                    <a:pt x="9254771" y="2027898"/>
                    <a:pt x="9218966" y="2029719"/>
                    <a:pt x="9211684" y="1989058"/>
                  </a:cubicBezTo>
                  <a:cubicBezTo>
                    <a:pt x="9205615" y="1957501"/>
                    <a:pt x="9203794" y="1925337"/>
                    <a:pt x="9198332" y="1893780"/>
                  </a:cubicBezTo>
                  <a:cubicBezTo>
                    <a:pt x="9196512" y="1882856"/>
                    <a:pt x="9189229" y="1873146"/>
                    <a:pt x="9183767" y="1862830"/>
                  </a:cubicBezTo>
                  <a:cubicBezTo>
                    <a:pt x="9179520" y="1864650"/>
                    <a:pt x="9175272" y="1865864"/>
                    <a:pt x="9171023" y="1867685"/>
                  </a:cubicBezTo>
                  <a:cubicBezTo>
                    <a:pt x="9173451" y="1881036"/>
                    <a:pt x="9175272" y="1894387"/>
                    <a:pt x="9177699" y="1907738"/>
                  </a:cubicBezTo>
                  <a:cubicBezTo>
                    <a:pt x="9173451" y="1910772"/>
                    <a:pt x="9169810" y="1913200"/>
                    <a:pt x="9165561" y="1916234"/>
                  </a:cubicBezTo>
                  <a:cubicBezTo>
                    <a:pt x="9152817" y="1897421"/>
                    <a:pt x="9126115" y="1873753"/>
                    <a:pt x="9130363" y="1860402"/>
                  </a:cubicBezTo>
                  <a:cubicBezTo>
                    <a:pt x="9146142" y="1810639"/>
                    <a:pt x="9110336" y="1783330"/>
                    <a:pt x="9091523" y="1749345"/>
                  </a:cubicBezTo>
                  <a:cubicBezTo>
                    <a:pt x="9077565" y="1724464"/>
                    <a:pt x="9053898" y="1704437"/>
                    <a:pt x="9036905" y="1680769"/>
                  </a:cubicBezTo>
                  <a:cubicBezTo>
                    <a:pt x="9032050" y="1674093"/>
                    <a:pt x="9034478" y="1661349"/>
                    <a:pt x="9033871" y="1651639"/>
                  </a:cubicBezTo>
                  <a:cubicBezTo>
                    <a:pt x="9044795" y="1652853"/>
                    <a:pt x="9059967" y="1649819"/>
                    <a:pt x="9064821" y="1655281"/>
                  </a:cubicBezTo>
                  <a:cubicBezTo>
                    <a:pt x="9084241" y="1677735"/>
                    <a:pt x="9103054" y="1684410"/>
                    <a:pt x="9134611" y="1683803"/>
                  </a:cubicBezTo>
                  <a:cubicBezTo>
                    <a:pt x="9151604" y="1683197"/>
                    <a:pt x="9173451" y="1721429"/>
                    <a:pt x="9187409" y="1745704"/>
                  </a:cubicBezTo>
                  <a:cubicBezTo>
                    <a:pt x="9208042" y="1780902"/>
                    <a:pt x="9222000" y="1819135"/>
                    <a:pt x="9241420" y="1855547"/>
                  </a:cubicBezTo>
                  <a:cubicBezTo>
                    <a:pt x="9243847" y="1860402"/>
                    <a:pt x="9259019" y="1858582"/>
                    <a:pt x="9270550" y="1860402"/>
                  </a:cubicBezTo>
                  <a:cubicBezTo>
                    <a:pt x="9266302" y="1847658"/>
                    <a:pt x="9263268" y="1839162"/>
                    <a:pt x="9255985" y="1819742"/>
                  </a:cubicBezTo>
                  <a:cubicBezTo>
                    <a:pt x="9289969" y="1828238"/>
                    <a:pt x="9316065" y="1834914"/>
                    <a:pt x="9342161" y="1841589"/>
                  </a:cubicBezTo>
                  <a:cubicBezTo>
                    <a:pt x="9343374" y="1839162"/>
                    <a:pt x="9344588" y="1836734"/>
                    <a:pt x="9345802" y="1834914"/>
                  </a:cubicBezTo>
                  <a:cubicBezTo>
                    <a:pt x="9300893" y="1797288"/>
                    <a:pt x="9256592" y="1759662"/>
                    <a:pt x="9208042" y="1718395"/>
                  </a:cubicBezTo>
                  <a:cubicBezTo>
                    <a:pt x="9239600" y="1702616"/>
                    <a:pt x="9259019" y="1692906"/>
                    <a:pt x="9278439" y="1683197"/>
                  </a:cubicBezTo>
                  <a:cubicBezTo>
                    <a:pt x="9222607" y="1674093"/>
                    <a:pt x="9177699" y="1612800"/>
                    <a:pt x="9125508" y="1649819"/>
                  </a:cubicBezTo>
                  <a:cubicBezTo>
                    <a:pt x="9095771" y="1643143"/>
                    <a:pt x="9072104" y="1641323"/>
                    <a:pt x="9051470" y="1633433"/>
                  </a:cubicBezTo>
                  <a:cubicBezTo>
                    <a:pt x="9009596" y="1617048"/>
                    <a:pt x="9016878" y="1652853"/>
                    <a:pt x="9001100" y="1671059"/>
                  </a:cubicBezTo>
                  <a:cubicBezTo>
                    <a:pt x="8979859" y="1695941"/>
                    <a:pt x="8954978" y="1717181"/>
                    <a:pt x="8942841" y="1748738"/>
                  </a:cubicBezTo>
                  <a:cubicBezTo>
                    <a:pt x="8942234" y="1751166"/>
                    <a:pt x="8919173" y="1749345"/>
                    <a:pt x="8911284" y="1743277"/>
                  </a:cubicBezTo>
                  <a:cubicBezTo>
                    <a:pt x="8887009" y="1724464"/>
                    <a:pt x="8865161" y="1701403"/>
                    <a:pt x="8841494" y="1681376"/>
                  </a:cubicBezTo>
                  <a:cubicBezTo>
                    <a:pt x="8817219" y="1661349"/>
                    <a:pt x="8791730" y="1642536"/>
                    <a:pt x="8766849" y="1623117"/>
                  </a:cubicBezTo>
                  <a:cubicBezTo>
                    <a:pt x="8771704" y="1561823"/>
                    <a:pt x="8714051" y="1572746"/>
                    <a:pt x="8690383" y="1544223"/>
                  </a:cubicBezTo>
                  <a:cubicBezTo>
                    <a:pt x="8686135" y="1547258"/>
                    <a:pt x="8681887" y="1550899"/>
                    <a:pt x="8677639" y="1553933"/>
                  </a:cubicBezTo>
                  <a:cubicBezTo>
                    <a:pt x="8687349" y="1576388"/>
                    <a:pt x="8697059" y="1599448"/>
                    <a:pt x="8706768" y="1621903"/>
                  </a:cubicBezTo>
                  <a:cubicBezTo>
                    <a:pt x="8710409" y="1617655"/>
                    <a:pt x="8713444" y="1614013"/>
                    <a:pt x="8717086" y="1609765"/>
                  </a:cubicBezTo>
                  <a:cubicBezTo>
                    <a:pt x="8734077" y="1614013"/>
                    <a:pt x="8751070" y="1617655"/>
                    <a:pt x="8768669" y="1621903"/>
                  </a:cubicBezTo>
                  <a:cubicBezTo>
                    <a:pt x="8778379" y="1635254"/>
                    <a:pt x="8788089" y="1647998"/>
                    <a:pt x="8797192" y="1661349"/>
                  </a:cubicBezTo>
                  <a:cubicBezTo>
                    <a:pt x="8808116" y="1676521"/>
                    <a:pt x="8818432" y="1692300"/>
                    <a:pt x="8829356" y="1707471"/>
                  </a:cubicBezTo>
                  <a:cubicBezTo>
                    <a:pt x="8808116" y="1714147"/>
                    <a:pt x="8778379" y="1732960"/>
                    <a:pt x="8766242" y="1725070"/>
                  </a:cubicBezTo>
                  <a:cubicBezTo>
                    <a:pt x="8732257" y="1702616"/>
                    <a:pt x="8706162" y="1668632"/>
                    <a:pt x="8676425" y="1640109"/>
                  </a:cubicBezTo>
                  <a:cubicBezTo>
                    <a:pt x="8664288" y="1628578"/>
                    <a:pt x="8651543" y="1614620"/>
                    <a:pt x="8636372" y="1609158"/>
                  </a:cubicBezTo>
                  <a:cubicBezTo>
                    <a:pt x="8626055" y="1605517"/>
                    <a:pt x="8610883" y="1615834"/>
                    <a:pt x="8597532" y="1620082"/>
                  </a:cubicBezTo>
                  <a:cubicBezTo>
                    <a:pt x="8601780" y="1632220"/>
                    <a:pt x="8605421" y="1645571"/>
                    <a:pt x="8611490" y="1656494"/>
                  </a:cubicBezTo>
                  <a:cubicBezTo>
                    <a:pt x="8616345" y="1664384"/>
                    <a:pt x="8624841" y="1670452"/>
                    <a:pt x="8629696" y="1674700"/>
                  </a:cubicBezTo>
                  <a:cubicBezTo>
                    <a:pt x="8619987" y="1706257"/>
                    <a:pt x="8610883" y="1734780"/>
                    <a:pt x="8600566" y="1769979"/>
                  </a:cubicBezTo>
                  <a:cubicBezTo>
                    <a:pt x="8592677" y="1773620"/>
                    <a:pt x="8578112" y="1780902"/>
                    <a:pt x="8550197" y="1794253"/>
                  </a:cubicBezTo>
                  <a:cubicBezTo>
                    <a:pt x="8573864" y="1811246"/>
                    <a:pt x="8588429" y="1827631"/>
                    <a:pt x="8606635" y="1833093"/>
                  </a:cubicBezTo>
                  <a:cubicBezTo>
                    <a:pt x="8646081" y="1844624"/>
                    <a:pt x="8686742" y="1850086"/>
                    <a:pt x="8726795" y="1859189"/>
                  </a:cubicBezTo>
                  <a:cubicBezTo>
                    <a:pt x="8737112" y="1861616"/>
                    <a:pt x="8745608" y="1871326"/>
                    <a:pt x="8755318" y="1876181"/>
                  </a:cubicBezTo>
                  <a:cubicBezTo>
                    <a:pt x="8766849" y="1881643"/>
                    <a:pt x="8779593" y="1889532"/>
                    <a:pt x="8791123" y="1889532"/>
                  </a:cubicBezTo>
                  <a:cubicBezTo>
                    <a:pt x="8842707" y="1890139"/>
                    <a:pt x="8902787" y="1839769"/>
                    <a:pt x="8913104" y="1790612"/>
                  </a:cubicBezTo>
                  <a:cubicBezTo>
                    <a:pt x="9012024" y="1823990"/>
                    <a:pt x="9012024" y="1823990"/>
                    <a:pt x="9018092" y="1874360"/>
                  </a:cubicBezTo>
                  <a:cubicBezTo>
                    <a:pt x="9010810" y="1898028"/>
                    <a:pt x="8990177" y="1929585"/>
                    <a:pt x="8998672" y="1943543"/>
                  </a:cubicBezTo>
                  <a:cubicBezTo>
                    <a:pt x="9011417" y="1964177"/>
                    <a:pt x="9044795" y="1972066"/>
                    <a:pt x="9069070" y="1984810"/>
                  </a:cubicBezTo>
                  <a:cubicBezTo>
                    <a:pt x="9069676" y="1978742"/>
                    <a:pt x="9070283" y="1972066"/>
                    <a:pt x="9070890" y="1965998"/>
                  </a:cubicBezTo>
                  <a:cubicBezTo>
                    <a:pt x="9082420" y="1954467"/>
                    <a:pt x="9094558" y="1942936"/>
                    <a:pt x="9106088" y="1932013"/>
                  </a:cubicBezTo>
                  <a:cubicBezTo>
                    <a:pt x="9114585" y="1945971"/>
                    <a:pt x="9123080" y="1959929"/>
                    <a:pt x="9132791" y="1972673"/>
                  </a:cubicBezTo>
                  <a:cubicBezTo>
                    <a:pt x="9144321" y="1988452"/>
                    <a:pt x="9154638" y="2006658"/>
                    <a:pt x="9169810" y="2016975"/>
                  </a:cubicBezTo>
                  <a:cubicBezTo>
                    <a:pt x="9201973" y="2038215"/>
                    <a:pt x="9218359" y="2061276"/>
                    <a:pt x="9198332" y="2098295"/>
                  </a:cubicBezTo>
                  <a:cubicBezTo>
                    <a:pt x="9094558" y="2108005"/>
                    <a:pt x="8999886" y="2067345"/>
                    <a:pt x="9010203" y="2024864"/>
                  </a:cubicBezTo>
                  <a:cubicBezTo>
                    <a:pt x="8967722" y="2030932"/>
                    <a:pt x="8924634" y="2037608"/>
                    <a:pt x="8873657" y="2045497"/>
                  </a:cubicBezTo>
                  <a:cubicBezTo>
                    <a:pt x="8851203" y="2099509"/>
                    <a:pt x="8804474" y="2120749"/>
                    <a:pt x="8735292" y="2106184"/>
                  </a:cubicBezTo>
                  <a:cubicBezTo>
                    <a:pt x="8709196" y="2100722"/>
                    <a:pt x="8679459" y="2112860"/>
                    <a:pt x="8652150" y="2123177"/>
                  </a:cubicBezTo>
                  <a:cubicBezTo>
                    <a:pt x="8589036" y="2099509"/>
                    <a:pt x="8576898" y="2047318"/>
                    <a:pt x="8627269" y="2012726"/>
                  </a:cubicBezTo>
                  <a:cubicBezTo>
                    <a:pt x="8589643" y="1962356"/>
                    <a:pt x="8531990" y="1964784"/>
                    <a:pt x="8480407" y="1958108"/>
                  </a:cubicBezTo>
                  <a:cubicBezTo>
                    <a:pt x="8436712" y="1952646"/>
                    <a:pt x="8411223" y="1922303"/>
                    <a:pt x="8431250" y="1882856"/>
                  </a:cubicBezTo>
                  <a:cubicBezTo>
                    <a:pt x="8454311" y="1836734"/>
                    <a:pt x="8461593" y="1803963"/>
                    <a:pt x="8394837" y="1798502"/>
                  </a:cubicBezTo>
                  <a:cubicBezTo>
                    <a:pt x="8388769" y="1797895"/>
                    <a:pt x="8380273" y="1788792"/>
                    <a:pt x="8377846" y="1782116"/>
                  </a:cubicBezTo>
                  <a:cubicBezTo>
                    <a:pt x="8364494" y="1743883"/>
                    <a:pt x="8342647" y="1746918"/>
                    <a:pt x="8311697" y="1762089"/>
                  </a:cubicBezTo>
                  <a:cubicBezTo>
                    <a:pt x="8300166" y="1767551"/>
                    <a:pt x="8281354" y="1759662"/>
                    <a:pt x="8266182" y="1756628"/>
                  </a:cubicBezTo>
                  <a:cubicBezTo>
                    <a:pt x="8260113" y="1755414"/>
                    <a:pt x="8254044" y="1748131"/>
                    <a:pt x="8249797" y="1749345"/>
                  </a:cubicBezTo>
                  <a:cubicBezTo>
                    <a:pt x="8190323" y="1763303"/>
                    <a:pt x="8125388" y="1774227"/>
                    <a:pt x="8095045" y="1833093"/>
                  </a:cubicBezTo>
                  <a:cubicBezTo>
                    <a:pt x="8085334" y="1851906"/>
                    <a:pt x="8105361" y="1886498"/>
                    <a:pt x="8109003" y="1902883"/>
                  </a:cubicBezTo>
                  <a:cubicBezTo>
                    <a:pt x="8142380" y="1905311"/>
                    <a:pt x="8166655" y="1907131"/>
                    <a:pt x="8192144" y="1908952"/>
                  </a:cubicBezTo>
                  <a:cubicBezTo>
                    <a:pt x="8193964" y="1904704"/>
                    <a:pt x="8196999" y="1900456"/>
                    <a:pt x="8197605" y="1895601"/>
                  </a:cubicBezTo>
                  <a:cubicBezTo>
                    <a:pt x="8198819" y="1878608"/>
                    <a:pt x="8199426" y="1861616"/>
                    <a:pt x="8200033" y="1844017"/>
                  </a:cubicBezTo>
                  <a:cubicBezTo>
                    <a:pt x="8218239" y="1848265"/>
                    <a:pt x="8236445" y="1854333"/>
                    <a:pt x="8254651" y="1856154"/>
                  </a:cubicBezTo>
                  <a:cubicBezTo>
                    <a:pt x="8267395" y="1857368"/>
                    <a:pt x="8283174" y="1857368"/>
                    <a:pt x="8292884" y="1851299"/>
                  </a:cubicBezTo>
                  <a:cubicBezTo>
                    <a:pt x="8339613" y="1822169"/>
                    <a:pt x="8360246" y="1830666"/>
                    <a:pt x="8374205" y="1890139"/>
                  </a:cubicBezTo>
                  <a:cubicBezTo>
                    <a:pt x="8358426" y="1890746"/>
                    <a:pt x="8342647" y="1891959"/>
                    <a:pt x="8322013" y="1892566"/>
                  </a:cubicBezTo>
                  <a:cubicBezTo>
                    <a:pt x="8325048" y="1912593"/>
                    <a:pt x="8328082" y="1930192"/>
                    <a:pt x="8331116" y="1950219"/>
                  </a:cubicBezTo>
                  <a:cubicBezTo>
                    <a:pt x="8394837" y="1941116"/>
                    <a:pt x="8403334" y="1990272"/>
                    <a:pt x="8407582" y="2030932"/>
                  </a:cubicBezTo>
                  <a:cubicBezTo>
                    <a:pt x="8410009" y="2052173"/>
                    <a:pt x="8385735" y="2075841"/>
                    <a:pt x="8379059" y="2088585"/>
                  </a:cubicBezTo>
                  <a:cubicBezTo>
                    <a:pt x="8339006" y="2078875"/>
                    <a:pt x="8311090" y="2064917"/>
                    <a:pt x="8285601" y="2067951"/>
                  </a:cubicBezTo>
                  <a:cubicBezTo>
                    <a:pt x="8191537" y="2078875"/>
                    <a:pt x="8123568" y="2043070"/>
                    <a:pt x="8078659" y="1957501"/>
                  </a:cubicBezTo>
                  <a:cubicBezTo>
                    <a:pt x="8053778" y="1910166"/>
                    <a:pt x="8022221" y="1865864"/>
                    <a:pt x="7990663" y="1822169"/>
                  </a:cubicBezTo>
                  <a:cubicBezTo>
                    <a:pt x="7985201" y="1814280"/>
                    <a:pt x="7967602" y="1814280"/>
                    <a:pt x="7955465" y="1813066"/>
                  </a:cubicBezTo>
                  <a:cubicBezTo>
                    <a:pt x="7931797" y="1811853"/>
                    <a:pt x="7907522" y="1812460"/>
                    <a:pt x="7880820" y="1812460"/>
                  </a:cubicBezTo>
                  <a:cubicBezTo>
                    <a:pt x="7880820" y="1823383"/>
                    <a:pt x="7880820" y="1839162"/>
                    <a:pt x="7880820" y="1850086"/>
                  </a:cubicBezTo>
                  <a:cubicBezTo>
                    <a:pt x="7910557" y="1850086"/>
                    <a:pt x="7954251" y="1844624"/>
                    <a:pt x="7956679" y="1851299"/>
                  </a:cubicBezTo>
                  <a:cubicBezTo>
                    <a:pt x="7967602" y="1888318"/>
                    <a:pt x="7968209" y="1928372"/>
                    <a:pt x="7973064" y="1976314"/>
                  </a:cubicBezTo>
                  <a:cubicBezTo>
                    <a:pt x="7996732" y="1995734"/>
                    <a:pt x="8031930" y="2024864"/>
                    <a:pt x="8070770" y="2055814"/>
                  </a:cubicBezTo>
                  <a:cubicBezTo>
                    <a:pt x="8000980" y="2108005"/>
                    <a:pt x="7937259" y="2103150"/>
                    <a:pt x="7871717" y="2086764"/>
                  </a:cubicBezTo>
                  <a:cubicBezTo>
                    <a:pt x="7838946" y="2078268"/>
                    <a:pt x="7805568" y="2070379"/>
                    <a:pt x="7772190" y="2064917"/>
                  </a:cubicBezTo>
                  <a:cubicBezTo>
                    <a:pt x="7758839" y="2063097"/>
                    <a:pt x="7743668" y="2069165"/>
                    <a:pt x="7729709" y="2070986"/>
                  </a:cubicBezTo>
                  <a:cubicBezTo>
                    <a:pt x="7690870" y="2076448"/>
                    <a:pt x="7651423" y="2094654"/>
                    <a:pt x="7617439" y="2055814"/>
                  </a:cubicBezTo>
                  <a:cubicBezTo>
                    <a:pt x="7610156" y="2047318"/>
                    <a:pt x="7590129" y="2043677"/>
                    <a:pt x="7577992" y="2046711"/>
                  </a:cubicBezTo>
                  <a:cubicBezTo>
                    <a:pt x="7561000" y="2050352"/>
                    <a:pt x="7547042" y="2065524"/>
                    <a:pt x="7530049" y="2069772"/>
                  </a:cubicBezTo>
                  <a:cubicBezTo>
                    <a:pt x="7513057" y="2074020"/>
                    <a:pt x="7494245" y="2070986"/>
                    <a:pt x="7476645" y="2070986"/>
                  </a:cubicBezTo>
                  <a:cubicBezTo>
                    <a:pt x="7457832" y="2135921"/>
                    <a:pt x="7437805" y="2149879"/>
                    <a:pt x="7366802" y="2150486"/>
                  </a:cubicBezTo>
                  <a:cubicBezTo>
                    <a:pt x="7273344" y="2151093"/>
                    <a:pt x="7179279" y="2151699"/>
                    <a:pt x="7085821" y="2150486"/>
                  </a:cubicBezTo>
                  <a:cubicBezTo>
                    <a:pt x="7071863" y="2150486"/>
                    <a:pt x="7054871" y="2143203"/>
                    <a:pt x="7044554" y="2134100"/>
                  </a:cubicBezTo>
                  <a:cubicBezTo>
                    <a:pt x="7014818" y="2106184"/>
                    <a:pt x="6986901" y="2076448"/>
                    <a:pt x="6960200" y="2046104"/>
                  </a:cubicBezTo>
                  <a:cubicBezTo>
                    <a:pt x="6941386" y="2024864"/>
                    <a:pt x="6926215" y="1999982"/>
                    <a:pt x="6908008" y="1977528"/>
                  </a:cubicBezTo>
                  <a:cubicBezTo>
                    <a:pt x="6900120" y="1968425"/>
                    <a:pt x="6889196" y="1959929"/>
                    <a:pt x="6878272" y="1956288"/>
                  </a:cubicBezTo>
                  <a:cubicBezTo>
                    <a:pt x="6859459" y="1950826"/>
                    <a:pt x="6840039" y="1949612"/>
                    <a:pt x="6817586" y="1945971"/>
                  </a:cubicBezTo>
                  <a:cubicBezTo>
                    <a:pt x="6821227" y="1922303"/>
                    <a:pt x="6823654" y="1901669"/>
                    <a:pt x="6826689" y="1879822"/>
                  </a:cubicBezTo>
                  <a:cubicBezTo>
                    <a:pt x="6867349" y="1885891"/>
                    <a:pt x="6906188" y="1893780"/>
                    <a:pt x="6945028" y="1897421"/>
                  </a:cubicBezTo>
                  <a:cubicBezTo>
                    <a:pt x="6966268" y="1899242"/>
                    <a:pt x="6988116" y="1904097"/>
                    <a:pt x="6999039" y="1869505"/>
                  </a:cubicBezTo>
                  <a:cubicBezTo>
                    <a:pt x="7003287" y="1856154"/>
                    <a:pt x="7046982" y="1854333"/>
                    <a:pt x="7073077" y="1850692"/>
                  </a:cubicBezTo>
                  <a:cubicBezTo>
                    <a:pt x="7090677" y="1848265"/>
                    <a:pt x="7108883" y="1851906"/>
                    <a:pt x="7131337" y="1852513"/>
                  </a:cubicBezTo>
                  <a:cubicBezTo>
                    <a:pt x="7083394" y="1803963"/>
                    <a:pt x="7043341" y="1756021"/>
                    <a:pt x="6995398" y="1717181"/>
                  </a:cubicBezTo>
                  <a:cubicBezTo>
                    <a:pt x="6961413" y="1689265"/>
                    <a:pt x="6920753" y="1708078"/>
                    <a:pt x="6883734" y="1723857"/>
                  </a:cubicBezTo>
                  <a:cubicBezTo>
                    <a:pt x="6851570" y="1737208"/>
                    <a:pt x="6817586" y="1747525"/>
                    <a:pt x="6783600" y="1757234"/>
                  </a:cubicBezTo>
                  <a:cubicBezTo>
                    <a:pt x="6770856" y="1760876"/>
                    <a:pt x="6752650" y="1754807"/>
                    <a:pt x="6743547" y="1762089"/>
                  </a:cubicBezTo>
                  <a:cubicBezTo>
                    <a:pt x="6688929" y="1801536"/>
                    <a:pt x="6650089" y="1748131"/>
                    <a:pt x="6603967" y="1740242"/>
                  </a:cubicBezTo>
                  <a:cubicBezTo>
                    <a:pt x="6579086" y="1735994"/>
                    <a:pt x="6553598" y="1721429"/>
                    <a:pt x="6529323" y="1724464"/>
                  </a:cubicBezTo>
                  <a:cubicBezTo>
                    <a:pt x="6472884" y="1730532"/>
                    <a:pt x="6424334" y="1723250"/>
                    <a:pt x="6390956" y="1681983"/>
                  </a:cubicBezTo>
                  <a:cubicBezTo>
                    <a:pt x="6346048" y="1689872"/>
                    <a:pt x="6304781" y="1697761"/>
                    <a:pt x="6262907" y="1705044"/>
                  </a:cubicBezTo>
                  <a:cubicBezTo>
                    <a:pt x="6255624" y="1717788"/>
                    <a:pt x="6247735" y="1739635"/>
                    <a:pt x="6231957" y="1751773"/>
                  </a:cubicBezTo>
                  <a:cubicBezTo>
                    <a:pt x="6225888" y="1756628"/>
                    <a:pt x="6202220" y="1739635"/>
                    <a:pt x="6187048" y="1732960"/>
                  </a:cubicBezTo>
                  <a:cubicBezTo>
                    <a:pt x="6214964" y="1661956"/>
                    <a:pt x="6214964" y="1661349"/>
                    <a:pt x="6133037" y="1634040"/>
                  </a:cubicBezTo>
                  <a:cubicBezTo>
                    <a:pt x="6155491" y="1622510"/>
                    <a:pt x="6171877" y="1614013"/>
                    <a:pt x="6190083" y="1604910"/>
                  </a:cubicBezTo>
                  <a:cubicBezTo>
                    <a:pt x="6188869" y="1597021"/>
                    <a:pt x="6186441" y="1584277"/>
                    <a:pt x="6184014" y="1572139"/>
                  </a:cubicBezTo>
                  <a:cubicBezTo>
                    <a:pt x="6204647" y="1572139"/>
                    <a:pt x="6225888" y="1568498"/>
                    <a:pt x="6245308" y="1572746"/>
                  </a:cubicBezTo>
                  <a:cubicBezTo>
                    <a:pt x="6285968" y="1581242"/>
                    <a:pt x="6326022" y="1596414"/>
                    <a:pt x="6366682" y="1604304"/>
                  </a:cubicBezTo>
                  <a:cubicBezTo>
                    <a:pt x="6387315" y="1607945"/>
                    <a:pt x="6409769" y="1601269"/>
                    <a:pt x="6432830" y="1590952"/>
                  </a:cubicBezTo>
                  <a:cubicBezTo>
                    <a:pt x="6372143" y="1507811"/>
                    <a:pt x="6293857" y="1460475"/>
                    <a:pt x="6191903" y="1446518"/>
                  </a:cubicBezTo>
                  <a:cubicBezTo>
                    <a:pt x="6188262" y="1461689"/>
                    <a:pt x="6185228" y="1476861"/>
                    <a:pt x="6181586" y="1492640"/>
                  </a:cubicBezTo>
                  <a:cubicBezTo>
                    <a:pt x="6152457" y="1487785"/>
                    <a:pt x="6125148" y="1483537"/>
                    <a:pt x="6097839" y="1478682"/>
                  </a:cubicBezTo>
                  <a:cubicBezTo>
                    <a:pt x="6113010" y="1462903"/>
                    <a:pt x="6130003" y="1445304"/>
                    <a:pt x="6150029" y="1424063"/>
                  </a:cubicBezTo>
                  <a:cubicBezTo>
                    <a:pt x="6126968" y="1414960"/>
                    <a:pt x="6113617" y="1409499"/>
                    <a:pt x="6096625" y="1402823"/>
                  </a:cubicBezTo>
                  <a:cubicBezTo>
                    <a:pt x="6095411" y="1414960"/>
                    <a:pt x="6094197" y="1425277"/>
                    <a:pt x="6092377" y="1439842"/>
                  </a:cubicBezTo>
                  <a:cubicBezTo>
                    <a:pt x="6051716" y="1425277"/>
                    <a:pt x="6012270" y="1411319"/>
                    <a:pt x="5971003" y="1396147"/>
                  </a:cubicBezTo>
                  <a:cubicBezTo>
                    <a:pt x="5967362" y="1409499"/>
                    <a:pt x="5964327" y="1420422"/>
                    <a:pt x="5960079" y="1436201"/>
                  </a:cubicBezTo>
                  <a:cubicBezTo>
                    <a:pt x="5919419" y="1343350"/>
                    <a:pt x="5851450" y="1388865"/>
                    <a:pt x="5793190" y="1393720"/>
                  </a:cubicBezTo>
                  <a:cubicBezTo>
                    <a:pt x="5808362" y="1430132"/>
                    <a:pt x="5823534" y="1465937"/>
                    <a:pt x="5838705" y="1501743"/>
                  </a:cubicBezTo>
                  <a:cubicBezTo>
                    <a:pt x="5860553" y="1552720"/>
                    <a:pt x="5898179" y="1565464"/>
                    <a:pt x="5947335" y="1538155"/>
                  </a:cubicBezTo>
                  <a:cubicBezTo>
                    <a:pt x="5955831" y="1533907"/>
                    <a:pt x="5962507" y="1527231"/>
                    <a:pt x="5978285" y="1515701"/>
                  </a:cubicBezTo>
                  <a:cubicBezTo>
                    <a:pt x="5992243" y="1547258"/>
                    <a:pt x="6004988" y="1574567"/>
                    <a:pt x="6016518" y="1601876"/>
                  </a:cubicBezTo>
                  <a:cubicBezTo>
                    <a:pt x="6023194" y="1618261"/>
                    <a:pt x="6025014" y="1637681"/>
                    <a:pt x="6034117" y="1652246"/>
                  </a:cubicBezTo>
                  <a:cubicBezTo>
                    <a:pt x="6057178" y="1688658"/>
                    <a:pt x="6042613" y="1709292"/>
                    <a:pt x="6006808" y="1728105"/>
                  </a:cubicBezTo>
                  <a:cubicBezTo>
                    <a:pt x="5997098" y="1711113"/>
                    <a:pt x="5986782" y="1697154"/>
                    <a:pt x="5980106" y="1681376"/>
                  </a:cubicBezTo>
                  <a:cubicBezTo>
                    <a:pt x="5974037" y="1666204"/>
                    <a:pt x="5971610" y="1649819"/>
                    <a:pt x="5966755" y="1632220"/>
                  </a:cubicBezTo>
                  <a:cubicBezTo>
                    <a:pt x="5948549" y="1638288"/>
                    <a:pt x="5932163" y="1643750"/>
                    <a:pt x="5927915" y="1644964"/>
                  </a:cubicBezTo>
                  <a:cubicBezTo>
                    <a:pt x="5913350" y="1675914"/>
                    <a:pt x="5906068" y="1700796"/>
                    <a:pt x="5890896" y="1719609"/>
                  </a:cubicBezTo>
                  <a:cubicBezTo>
                    <a:pt x="5883614" y="1728105"/>
                    <a:pt x="5858125" y="1729925"/>
                    <a:pt x="5845988" y="1724464"/>
                  </a:cubicBezTo>
                  <a:cubicBezTo>
                    <a:pt x="5795618" y="1699582"/>
                    <a:pt x="5796831" y="1697761"/>
                    <a:pt x="5776198" y="1740242"/>
                  </a:cubicBezTo>
                  <a:cubicBezTo>
                    <a:pt x="5765274" y="1722036"/>
                    <a:pt x="5757385" y="1690479"/>
                    <a:pt x="5740393" y="1684410"/>
                  </a:cubicBezTo>
                  <a:cubicBezTo>
                    <a:pt x="5719152" y="1676521"/>
                    <a:pt x="5690022" y="1688658"/>
                    <a:pt x="5663320" y="1692300"/>
                  </a:cubicBezTo>
                  <a:cubicBezTo>
                    <a:pt x="5640259" y="1671666"/>
                    <a:pt x="5623267" y="1648605"/>
                    <a:pt x="5631156" y="1611586"/>
                  </a:cubicBezTo>
                  <a:cubicBezTo>
                    <a:pt x="5632977" y="1601876"/>
                    <a:pt x="5610523" y="1587311"/>
                    <a:pt x="5600813" y="1576388"/>
                  </a:cubicBezTo>
                  <a:cubicBezTo>
                    <a:pt x="5668175" y="1566678"/>
                    <a:pt x="5737358" y="1556361"/>
                    <a:pt x="5806541" y="1544830"/>
                  </a:cubicBezTo>
                  <a:cubicBezTo>
                    <a:pt x="5807755" y="1544830"/>
                    <a:pt x="5806541" y="1533300"/>
                    <a:pt x="5806541" y="1526624"/>
                  </a:cubicBezTo>
                  <a:cubicBezTo>
                    <a:pt x="5781053" y="1526624"/>
                    <a:pt x="5758599" y="1529659"/>
                    <a:pt x="5737358" y="1526017"/>
                  </a:cubicBezTo>
                  <a:cubicBezTo>
                    <a:pt x="5716118" y="1522376"/>
                    <a:pt x="5702160" y="1513273"/>
                    <a:pt x="5698519" y="1484143"/>
                  </a:cubicBezTo>
                  <a:cubicBezTo>
                    <a:pt x="5696091" y="1462903"/>
                    <a:pt x="5667568" y="1444090"/>
                    <a:pt x="5648148" y="1427098"/>
                  </a:cubicBezTo>
                  <a:cubicBezTo>
                    <a:pt x="5634798" y="1415567"/>
                    <a:pt x="5616591" y="1408892"/>
                    <a:pt x="5600813" y="1399789"/>
                  </a:cubicBezTo>
                  <a:cubicBezTo>
                    <a:pt x="5602633" y="1395541"/>
                    <a:pt x="5604454" y="1391899"/>
                    <a:pt x="5606881" y="1387651"/>
                  </a:cubicBezTo>
                  <a:cubicBezTo>
                    <a:pt x="5582000" y="1386437"/>
                    <a:pt x="5557725" y="1385224"/>
                    <a:pt x="5519492" y="1383403"/>
                  </a:cubicBezTo>
                  <a:cubicBezTo>
                    <a:pt x="5529202" y="1399789"/>
                    <a:pt x="5536485" y="1409499"/>
                    <a:pt x="5541340" y="1420422"/>
                  </a:cubicBezTo>
                  <a:cubicBezTo>
                    <a:pt x="5546802" y="1431346"/>
                    <a:pt x="5550443" y="1442269"/>
                    <a:pt x="5554691" y="1453800"/>
                  </a:cubicBezTo>
                  <a:cubicBezTo>
                    <a:pt x="5543160" y="1455621"/>
                    <a:pt x="5531630" y="1457441"/>
                    <a:pt x="5520099" y="1459262"/>
                  </a:cubicBezTo>
                  <a:cubicBezTo>
                    <a:pt x="5519492" y="1459262"/>
                    <a:pt x="5517672" y="1455621"/>
                    <a:pt x="5517065" y="1455621"/>
                  </a:cubicBezTo>
                  <a:cubicBezTo>
                    <a:pt x="5457592" y="1477468"/>
                    <a:pt x="5441813" y="1430739"/>
                    <a:pt x="5414504" y="1395541"/>
                  </a:cubicBezTo>
                  <a:cubicBezTo>
                    <a:pt x="5405401" y="1384010"/>
                    <a:pt x="5378092" y="1384617"/>
                    <a:pt x="5358672" y="1385224"/>
                  </a:cubicBezTo>
                  <a:cubicBezTo>
                    <a:pt x="5321653" y="1385831"/>
                    <a:pt x="5285241" y="1389472"/>
                    <a:pt x="5248222" y="1391899"/>
                  </a:cubicBezTo>
                  <a:cubicBezTo>
                    <a:pt x="5247008" y="1396754"/>
                    <a:pt x="5245794" y="1401609"/>
                    <a:pt x="5245188" y="1406464"/>
                  </a:cubicBezTo>
                  <a:cubicBezTo>
                    <a:pt x="5262787" y="1419208"/>
                    <a:pt x="5280386" y="1431346"/>
                    <a:pt x="5299199" y="1444697"/>
                  </a:cubicBezTo>
                  <a:cubicBezTo>
                    <a:pt x="5268248" y="1500529"/>
                    <a:pt x="5224554" y="1515701"/>
                    <a:pt x="5160833" y="1493853"/>
                  </a:cubicBezTo>
                  <a:cubicBezTo>
                    <a:pt x="5140806" y="1487178"/>
                    <a:pt x="5109856" y="1484143"/>
                    <a:pt x="5096505" y="1495674"/>
                  </a:cubicBezTo>
                  <a:cubicBezTo>
                    <a:pt x="5065554" y="1521162"/>
                    <a:pt x="5047348" y="1506598"/>
                    <a:pt x="5029142" y="1486571"/>
                  </a:cubicBezTo>
                  <a:cubicBezTo>
                    <a:pt x="5006081" y="1489605"/>
                    <a:pt x="4980592" y="1541189"/>
                    <a:pt x="4967848" y="1480502"/>
                  </a:cubicBezTo>
                  <a:cubicBezTo>
                    <a:pt x="4953890" y="1485357"/>
                    <a:pt x="4938112" y="1487178"/>
                    <a:pt x="4927188" y="1495674"/>
                  </a:cubicBezTo>
                  <a:cubicBezTo>
                    <a:pt x="4905341" y="1512059"/>
                    <a:pt x="4892596" y="1514487"/>
                    <a:pt x="4881066" y="1484143"/>
                  </a:cubicBezTo>
                  <a:cubicBezTo>
                    <a:pt x="4856791" y="1422243"/>
                    <a:pt x="4813703" y="1413747"/>
                    <a:pt x="4768795" y="1458048"/>
                  </a:cubicBezTo>
                  <a:cubicBezTo>
                    <a:pt x="4791856" y="1476254"/>
                    <a:pt x="4814917" y="1495067"/>
                    <a:pt x="4835551" y="1511453"/>
                  </a:cubicBezTo>
                  <a:cubicBezTo>
                    <a:pt x="4815524" y="1522376"/>
                    <a:pt x="4799139" y="1531479"/>
                    <a:pt x="4782146" y="1540582"/>
                  </a:cubicBezTo>
                  <a:lnTo>
                    <a:pt x="4782146" y="1540582"/>
                  </a:lnTo>
                  <a:cubicBezTo>
                    <a:pt x="4725707" y="1538762"/>
                    <a:pt x="4669269" y="1536334"/>
                    <a:pt x="4612830" y="1535120"/>
                  </a:cubicBezTo>
                  <a:cubicBezTo>
                    <a:pt x="4596444" y="1534514"/>
                    <a:pt x="4576418" y="1531479"/>
                    <a:pt x="4564887" y="1539368"/>
                  </a:cubicBezTo>
                  <a:cubicBezTo>
                    <a:pt x="4529082" y="1563643"/>
                    <a:pt x="4527868" y="1583063"/>
                    <a:pt x="4558818" y="1630399"/>
                  </a:cubicBezTo>
                  <a:cubicBezTo>
                    <a:pt x="4438658" y="1682590"/>
                    <a:pt x="4320319" y="1733567"/>
                    <a:pt x="4200766" y="1785150"/>
                  </a:cubicBezTo>
                  <a:cubicBezTo>
                    <a:pt x="4215331" y="1794860"/>
                    <a:pt x="4231716" y="1805784"/>
                    <a:pt x="4253563" y="1819742"/>
                  </a:cubicBezTo>
                  <a:cubicBezTo>
                    <a:pt x="4227468" y="1829452"/>
                    <a:pt x="4210476" y="1836127"/>
                    <a:pt x="4194090" y="1842196"/>
                  </a:cubicBezTo>
                  <a:cubicBezTo>
                    <a:pt x="4195304" y="1838555"/>
                    <a:pt x="4196518" y="1834307"/>
                    <a:pt x="4197731" y="1830666"/>
                  </a:cubicBezTo>
                  <a:cubicBezTo>
                    <a:pt x="4171636" y="1816101"/>
                    <a:pt x="4146147" y="1801536"/>
                    <a:pt x="4120052" y="1786971"/>
                  </a:cubicBezTo>
                  <a:cubicBezTo>
                    <a:pt x="4111556" y="1808818"/>
                    <a:pt x="4102453" y="1830666"/>
                    <a:pt x="4090316" y="1860402"/>
                  </a:cubicBezTo>
                  <a:cubicBezTo>
                    <a:pt x="4073930" y="1868292"/>
                    <a:pt x="4046621" y="1882249"/>
                    <a:pt x="4014457" y="1898028"/>
                  </a:cubicBezTo>
                  <a:cubicBezTo>
                    <a:pt x="3981686" y="1881643"/>
                    <a:pt x="3938598" y="1868898"/>
                    <a:pt x="3936171" y="1811853"/>
                  </a:cubicBezTo>
                  <a:cubicBezTo>
                    <a:pt x="3935564" y="1799715"/>
                    <a:pt x="3911896" y="1780902"/>
                    <a:pt x="3896724" y="1778475"/>
                  </a:cubicBezTo>
                  <a:cubicBezTo>
                    <a:pt x="3883980" y="1776654"/>
                    <a:pt x="3868808" y="1793647"/>
                    <a:pt x="3854243" y="1802750"/>
                  </a:cubicBezTo>
                  <a:cubicBezTo>
                    <a:pt x="3865167" y="1810639"/>
                    <a:pt x="3876091" y="1819742"/>
                    <a:pt x="3888228" y="1826418"/>
                  </a:cubicBezTo>
                  <a:cubicBezTo>
                    <a:pt x="3893083" y="1829452"/>
                    <a:pt x="3900972" y="1827631"/>
                    <a:pt x="3921606" y="1828845"/>
                  </a:cubicBezTo>
                  <a:cubicBezTo>
                    <a:pt x="3886407" y="1844624"/>
                    <a:pt x="3863953" y="1859189"/>
                    <a:pt x="3840285" y="1862830"/>
                  </a:cubicBezTo>
                  <a:cubicBezTo>
                    <a:pt x="3824507" y="1865257"/>
                    <a:pt x="3805087" y="1853727"/>
                    <a:pt x="3788702" y="1844624"/>
                  </a:cubicBezTo>
                  <a:cubicBezTo>
                    <a:pt x="3767461" y="1833093"/>
                    <a:pt x="3747435" y="1818528"/>
                    <a:pt x="3720732" y="1809425"/>
                  </a:cubicBezTo>
                  <a:cubicBezTo>
                    <a:pt x="3739545" y="1881643"/>
                    <a:pt x="3692816" y="1901669"/>
                    <a:pt x="3633343" y="1925944"/>
                  </a:cubicBezTo>
                  <a:cubicBezTo>
                    <a:pt x="3672789" y="1932620"/>
                    <a:pt x="3699492" y="1942936"/>
                    <a:pt x="3724980" y="1941116"/>
                  </a:cubicBezTo>
                  <a:cubicBezTo>
                    <a:pt x="3820866" y="1934440"/>
                    <a:pt x="3917358" y="1930799"/>
                    <a:pt x="4011423" y="1912593"/>
                  </a:cubicBezTo>
                  <a:cubicBezTo>
                    <a:pt x="4086067" y="1898635"/>
                    <a:pt x="4158285" y="1914414"/>
                    <a:pt x="4231716" y="1908952"/>
                  </a:cubicBezTo>
                  <a:cubicBezTo>
                    <a:pt x="4260239" y="1907131"/>
                    <a:pt x="4288762" y="1905917"/>
                    <a:pt x="4316071" y="1899242"/>
                  </a:cubicBezTo>
                  <a:cubicBezTo>
                    <a:pt x="4347628" y="1891353"/>
                    <a:pt x="4374330" y="1875574"/>
                    <a:pt x="4408922" y="1899242"/>
                  </a:cubicBezTo>
                  <a:cubicBezTo>
                    <a:pt x="4425914" y="1910772"/>
                    <a:pt x="4458078" y="1899849"/>
                    <a:pt x="4482960" y="1899242"/>
                  </a:cubicBezTo>
                  <a:cubicBezTo>
                    <a:pt x="4526048" y="1898635"/>
                    <a:pt x="4570349" y="1890746"/>
                    <a:pt x="4611009" y="1899242"/>
                  </a:cubicBezTo>
                  <a:cubicBezTo>
                    <a:pt x="4640139" y="1905311"/>
                    <a:pt x="4671696" y="1929585"/>
                    <a:pt x="4651063" y="1979349"/>
                  </a:cubicBezTo>
                  <a:cubicBezTo>
                    <a:pt x="4673517" y="1976921"/>
                    <a:pt x="4690509" y="1975101"/>
                    <a:pt x="4711143" y="1972673"/>
                  </a:cubicBezTo>
                  <a:cubicBezTo>
                    <a:pt x="4708108" y="1955074"/>
                    <a:pt x="4702040" y="1941723"/>
                    <a:pt x="4704467" y="1930799"/>
                  </a:cubicBezTo>
                  <a:cubicBezTo>
                    <a:pt x="4709322" y="1909559"/>
                    <a:pt x="4719032" y="1894387"/>
                    <a:pt x="4746341" y="1912593"/>
                  </a:cubicBezTo>
                  <a:cubicBezTo>
                    <a:pt x="4759692" y="1921696"/>
                    <a:pt x="4782753" y="1927158"/>
                    <a:pt x="4796104" y="1922303"/>
                  </a:cubicBezTo>
                  <a:cubicBezTo>
                    <a:pt x="4820986" y="1912593"/>
                    <a:pt x="4845868" y="1881036"/>
                    <a:pt x="4864681" y="1921089"/>
                  </a:cubicBezTo>
                  <a:cubicBezTo>
                    <a:pt x="4871356" y="1935047"/>
                    <a:pt x="4850723" y="1961142"/>
                    <a:pt x="4839192" y="1990879"/>
                  </a:cubicBezTo>
                  <a:cubicBezTo>
                    <a:pt x="4862253" y="1994520"/>
                    <a:pt x="4895024" y="2001196"/>
                    <a:pt x="4927795" y="2003623"/>
                  </a:cubicBezTo>
                  <a:cubicBezTo>
                    <a:pt x="4956318" y="2005444"/>
                    <a:pt x="4984841" y="2013333"/>
                    <a:pt x="5011543" y="1986631"/>
                  </a:cubicBezTo>
                  <a:cubicBezTo>
                    <a:pt x="5021860" y="1976314"/>
                    <a:pt x="5050382" y="1982990"/>
                    <a:pt x="5070409" y="1981776"/>
                  </a:cubicBezTo>
                  <a:cubicBezTo>
                    <a:pt x="5088615" y="1981169"/>
                    <a:pt x="5106214" y="1979955"/>
                    <a:pt x="5134737" y="1978742"/>
                  </a:cubicBezTo>
                  <a:cubicBezTo>
                    <a:pt x="5079512" y="1903490"/>
                    <a:pt x="4995764" y="1941723"/>
                    <a:pt x="4939325" y="1910166"/>
                  </a:cubicBezTo>
                  <a:cubicBezTo>
                    <a:pt x="4992123" y="1847051"/>
                    <a:pt x="5070409" y="1841589"/>
                    <a:pt x="5142627" y="1828238"/>
                  </a:cubicBezTo>
                  <a:cubicBezTo>
                    <a:pt x="5172363" y="1822776"/>
                    <a:pt x="5207562" y="1847051"/>
                    <a:pt x="5236084" y="1847051"/>
                  </a:cubicBezTo>
                  <a:cubicBezTo>
                    <a:pt x="5262180" y="1837341"/>
                    <a:pt x="5288275" y="1827631"/>
                    <a:pt x="5324687" y="1814280"/>
                  </a:cubicBezTo>
                  <a:cubicBezTo>
                    <a:pt x="5318012" y="1846444"/>
                    <a:pt x="5319226" y="1864043"/>
                    <a:pt x="5311336" y="1874967"/>
                  </a:cubicBezTo>
                  <a:cubicBezTo>
                    <a:pt x="5301020" y="1888925"/>
                    <a:pt x="5280386" y="1910166"/>
                    <a:pt x="5268855" y="1907131"/>
                  </a:cubicBezTo>
                  <a:cubicBezTo>
                    <a:pt x="5217878" y="1895601"/>
                    <a:pt x="5190569" y="1924730"/>
                    <a:pt x="5149909" y="1960536"/>
                  </a:cubicBezTo>
                  <a:cubicBezTo>
                    <a:pt x="5177825" y="1964784"/>
                    <a:pt x="5197245" y="1963570"/>
                    <a:pt x="5211810" y="1970852"/>
                  </a:cubicBezTo>
                  <a:cubicBezTo>
                    <a:pt x="5223340" y="1976921"/>
                    <a:pt x="5235477" y="1993307"/>
                    <a:pt x="5236084" y="2004837"/>
                  </a:cubicBezTo>
                  <a:cubicBezTo>
                    <a:pt x="5236084" y="2013333"/>
                    <a:pt x="5217271" y="2029719"/>
                    <a:pt x="5206955" y="2029719"/>
                  </a:cubicBezTo>
                  <a:cubicBezTo>
                    <a:pt x="5143234" y="2029719"/>
                    <a:pt x="5078905" y="2022436"/>
                    <a:pt x="5015184" y="2024257"/>
                  </a:cubicBezTo>
                  <a:cubicBezTo>
                    <a:pt x="4922333" y="2026684"/>
                    <a:pt x="4829482" y="2030932"/>
                    <a:pt x="4737238" y="2043070"/>
                  </a:cubicBezTo>
                  <a:cubicBezTo>
                    <a:pt x="4685047" y="2049745"/>
                    <a:pt x="4641960" y="2053387"/>
                    <a:pt x="4616471" y="1996948"/>
                  </a:cubicBezTo>
                  <a:cubicBezTo>
                    <a:pt x="4614044" y="1991486"/>
                    <a:pt x="4602513" y="1989665"/>
                    <a:pt x="4593410" y="1984810"/>
                  </a:cubicBezTo>
                  <a:cubicBezTo>
                    <a:pt x="4547895" y="2079482"/>
                    <a:pt x="4452616" y="2065524"/>
                    <a:pt x="4374330" y="2083730"/>
                  </a:cubicBezTo>
                  <a:cubicBezTo>
                    <a:pt x="4289975" y="2103150"/>
                    <a:pt x="4207441" y="2083123"/>
                    <a:pt x="4135224" y="2040035"/>
                  </a:cubicBezTo>
                  <a:cubicBezTo>
                    <a:pt x="4121266" y="2064917"/>
                    <a:pt x="4111556" y="2083123"/>
                    <a:pt x="4101239" y="2101329"/>
                  </a:cubicBezTo>
                  <a:cubicBezTo>
                    <a:pt x="4096384" y="2098295"/>
                    <a:pt x="4090922" y="2095261"/>
                    <a:pt x="4086067" y="2092226"/>
                  </a:cubicBezTo>
                  <a:cubicBezTo>
                    <a:pt x="4094563" y="2081909"/>
                    <a:pt x="4103060" y="2070986"/>
                    <a:pt x="4111556" y="2060669"/>
                  </a:cubicBezTo>
                  <a:cubicBezTo>
                    <a:pt x="4108522" y="2056421"/>
                    <a:pt x="4106094" y="2052780"/>
                    <a:pt x="4103060" y="2048532"/>
                  </a:cubicBezTo>
                  <a:cubicBezTo>
                    <a:pt x="4087281" y="2057635"/>
                    <a:pt x="4071502" y="2066738"/>
                    <a:pt x="4055724" y="2076448"/>
                  </a:cubicBezTo>
                  <a:cubicBezTo>
                    <a:pt x="4036911" y="2076448"/>
                    <a:pt x="4019312" y="2074020"/>
                    <a:pt x="3997464" y="2103757"/>
                  </a:cubicBezTo>
                  <a:cubicBezTo>
                    <a:pt x="3985327" y="2120142"/>
                    <a:pt x="3944060" y="2116501"/>
                    <a:pt x="3915537" y="2119535"/>
                  </a:cubicBezTo>
                  <a:cubicBezTo>
                    <a:pt x="3882159" y="2123177"/>
                    <a:pt x="3839678" y="2111646"/>
                    <a:pt x="3816011" y="2128032"/>
                  </a:cubicBezTo>
                  <a:cubicBezTo>
                    <a:pt x="3765034" y="2162623"/>
                    <a:pt x="3709809" y="2158982"/>
                    <a:pt x="3655797" y="2171119"/>
                  </a:cubicBezTo>
                  <a:cubicBezTo>
                    <a:pt x="3618171" y="2179615"/>
                    <a:pt x="3582366" y="2196001"/>
                    <a:pt x="3544740" y="2205104"/>
                  </a:cubicBezTo>
                  <a:cubicBezTo>
                    <a:pt x="3528355" y="2209352"/>
                    <a:pt x="3505900" y="2209352"/>
                    <a:pt x="3493156" y="2201463"/>
                  </a:cubicBezTo>
                  <a:cubicBezTo>
                    <a:pt x="3442179" y="2168692"/>
                    <a:pt x="3399698" y="2186898"/>
                    <a:pt x="3356611" y="2216634"/>
                  </a:cubicBezTo>
                  <a:cubicBezTo>
                    <a:pt x="3348721" y="2222096"/>
                    <a:pt x="3338405" y="2231199"/>
                    <a:pt x="3331122" y="2229379"/>
                  </a:cubicBezTo>
                  <a:cubicBezTo>
                    <a:pt x="3229168" y="2208138"/>
                    <a:pt x="3130249" y="2240909"/>
                    <a:pt x="3030115" y="2246371"/>
                  </a:cubicBezTo>
                  <a:cubicBezTo>
                    <a:pt x="2938478" y="2251226"/>
                    <a:pt x="2848054" y="2265184"/>
                    <a:pt x="2756417" y="2273680"/>
                  </a:cubicBezTo>
                  <a:cubicBezTo>
                    <a:pt x="2746100" y="2274894"/>
                    <a:pt x="2734570" y="2267005"/>
                    <a:pt x="2723646" y="2263970"/>
                  </a:cubicBezTo>
                  <a:cubicBezTo>
                    <a:pt x="2650822" y="2245764"/>
                    <a:pt x="2580425" y="2234841"/>
                    <a:pt x="2508208" y="2273073"/>
                  </a:cubicBezTo>
                  <a:cubicBezTo>
                    <a:pt x="2487574" y="2283997"/>
                    <a:pt x="2452983" y="2267005"/>
                    <a:pt x="2424460" y="2264577"/>
                  </a:cubicBezTo>
                  <a:cubicBezTo>
                    <a:pt x="2397151" y="2262757"/>
                    <a:pt x="2369235" y="2263970"/>
                    <a:pt x="2341319" y="2262757"/>
                  </a:cubicBezTo>
                  <a:cubicBezTo>
                    <a:pt x="2304300" y="2261543"/>
                    <a:pt x="2267281" y="2259722"/>
                    <a:pt x="2230262" y="2256688"/>
                  </a:cubicBezTo>
                  <a:cubicBezTo>
                    <a:pt x="2175643" y="2252440"/>
                    <a:pt x="2119812" y="2254260"/>
                    <a:pt x="2067621" y="2240302"/>
                  </a:cubicBezTo>
                  <a:cubicBezTo>
                    <a:pt x="2026354" y="2229379"/>
                    <a:pt x="1975983" y="2224524"/>
                    <a:pt x="1952316" y="2177188"/>
                  </a:cubicBezTo>
                  <a:cubicBezTo>
                    <a:pt x="1994190" y="2141383"/>
                    <a:pt x="1989335" y="2086158"/>
                    <a:pt x="1943213" y="2058848"/>
                  </a:cubicBezTo>
                  <a:cubicBezTo>
                    <a:pt x="1902552" y="2034574"/>
                    <a:pt x="1864927" y="2000589"/>
                    <a:pt x="1820625" y="1990272"/>
                  </a:cubicBezTo>
                  <a:cubicBezTo>
                    <a:pt x="1779358" y="1980562"/>
                    <a:pt x="1730808" y="1992093"/>
                    <a:pt x="1687114" y="2001196"/>
                  </a:cubicBezTo>
                  <a:cubicBezTo>
                    <a:pt x="1647667" y="2009692"/>
                    <a:pt x="1610648" y="2033360"/>
                    <a:pt x="1568167" y="2009692"/>
                  </a:cubicBezTo>
                  <a:cubicBezTo>
                    <a:pt x="1523866" y="1984810"/>
                    <a:pt x="1477744" y="1974494"/>
                    <a:pt x="1423733" y="1971459"/>
                  </a:cubicBezTo>
                  <a:cubicBezTo>
                    <a:pt x="1352122" y="1967818"/>
                    <a:pt x="1282332" y="1939902"/>
                    <a:pt x="1204046" y="1920482"/>
                  </a:cubicBezTo>
                  <a:cubicBezTo>
                    <a:pt x="1221038" y="1902276"/>
                    <a:pt x="1231355" y="1891353"/>
                    <a:pt x="1241065" y="1881643"/>
                  </a:cubicBezTo>
                  <a:cubicBezTo>
                    <a:pt x="1208294" y="1871326"/>
                    <a:pt x="1177344" y="1861616"/>
                    <a:pt x="1146393" y="1851906"/>
                  </a:cubicBezTo>
                  <a:cubicBezTo>
                    <a:pt x="1148214" y="1845230"/>
                    <a:pt x="1149428" y="1839162"/>
                    <a:pt x="1151248" y="1832486"/>
                  </a:cubicBezTo>
                  <a:cubicBezTo>
                    <a:pt x="1188874" y="1834307"/>
                    <a:pt x="1226500" y="1836127"/>
                    <a:pt x="1248347" y="1836734"/>
                  </a:cubicBezTo>
                  <a:cubicBezTo>
                    <a:pt x="1277477" y="1830059"/>
                    <a:pt x="1293256" y="1827024"/>
                    <a:pt x="1309034" y="1823383"/>
                  </a:cubicBezTo>
                  <a:cubicBezTo>
                    <a:pt x="1310248" y="1839162"/>
                    <a:pt x="1312069" y="1855547"/>
                    <a:pt x="1314496" y="1882856"/>
                  </a:cubicBezTo>
                  <a:cubicBezTo>
                    <a:pt x="1366687" y="1838555"/>
                    <a:pt x="1409168" y="1801536"/>
                    <a:pt x="1458931" y="1759662"/>
                  </a:cubicBezTo>
                  <a:cubicBezTo>
                    <a:pt x="1406133" y="1745704"/>
                    <a:pt x="1359404" y="1733567"/>
                    <a:pt x="1315103" y="1722036"/>
                  </a:cubicBezTo>
                  <a:cubicBezTo>
                    <a:pt x="1284153" y="1649819"/>
                    <a:pt x="1377611" y="1666811"/>
                    <a:pt x="1378824" y="1616441"/>
                  </a:cubicBezTo>
                  <a:cubicBezTo>
                    <a:pt x="1346053" y="1582456"/>
                    <a:pt x="1318744" y="1623723"/>
                    <a:pt x="1289008" y="1627971"/>
                  </a:cubicBezTo>
                  <a:cubicBezTo>
                    <a:pt x="1270802" y="1631006"/>
                    <a:pt x="1253202" y="1641323"/>
                    <a:pt x="1234996" y="1644964"/>
                  </a:cubicBezTo>
                  <a:cubicBezTo>
                    <a:pt x="1158531" y="1661349"/>
                    <a:pt x="1090562" y="1629792"/>
                    <a:pt x="1021985" y="1604304"/>
                  </a:cubicBezTo>
                  <a:cubicBezTo>
                    <a:pt x="1006814" y="1598842"/>
                    <a:pt x="996497" y="1581849"/>
                    <a:pt x="984966" y="1570926"/>
                  </a:cubicBezTo>
                  <a:cubicBezTo>
                    <a:pt x="886653" y="1621296"/>
                    <a:pt x="780451" y="1596414"/>
                    <a:pt x="683352" y="1586704"/>
                  </a:cubicBezTo>
                  <a:cubicBezTo>
                    <a:pt x="683352" y="1612800"/>
                    <a:pt x="683352" y="1632220"/>
                    <a:pt x="683352" y="1663170"/>
                  </a:cubicBezTo>
                  <a:cubicBezTo>
                    <a:pt x="683352" y="1663170"/>
                    <a:pt x="694276" y="1671059"/>
                    <a:pt x="699738" y="1681983"/>
                  </a:cubicBezTo>
                  <a:cubicBezTo>
                    <a:pt x="704593" y="1691693"/>
                    <a:pt x="707020" y="1706257"/>
                    <a:pt x="702772" y="1715361"/>
                  </a:cubicBezTo>
                  <a:cubicBezTo>
                    <a:pt x="696703" y="1726891"/>
                    <a:pt x="684566" y="1740242"/>
                    <a:pt x="673036" y="1742670"/>
                  </a:cubicBezTo>
                  <a:cubicBezTo>
                    <a:pt x="649974" y="1746918"/>
                    <a:pt x="625093" y="1746918"/>
                    <a:pt x="601425" y="1742670"/>
                  </a:cubicBezTo>
                  <a:cubicBezTo>
                    <a:pt x="592929" y="1741456"/>
                    <a:pt x="586860" y="1723857"/>
                    <a:pt x="580185" y="1713540"/>
                  </a:cubicBezTo>
                  <a:cubicBezTo>
                    <a:pt x="603852" y="1695941"/>
                    <a:pt x="628127" y="1678341"/>
                    <a:pt x="659078" y="1655281"/>
                  </a:cubicBezTo>
                  <a:cubicBezTo>
                    <a:pt x="590501" y="1631613"/>
                    <a:pt x="663932" y="1615834"/>
                    <a:pt x="654829" y="1595200"/>
                  </a:cubicBezTo>
                  <a:cubicBezTo>
                    <a:pt x="622665" y="1597021"/>
                    <a:pt x="588681" y="1607945"/>
                    <a:pt x="561372" y="1598235"/>
                  </a:cubicBezTo>
                  <a:cubicBezTo>
                    <a:pt x="523746" y="1584884"/>
                    <a:pt x="527994" y="1605517"/>
                    <a:pt x="523139" y="1624330"/>
                  </a:cubicBezTo>
                  <a:cubicBezTo>
                    <a:pt x="557124" y="1627364"/>
                    <a:pt x="588681" y="1629792"/>
                    <a:pt x="622059" y="1632220"/>
                  </a:cubicBezTo>
                  <a:cubicBezTo>
                    <a:pt x="605673" y="1666204"/>
                    <a:pt x="593536" y="1689872"/>
                    <a:pt x="582005" y="1714147"/>
                  </a:cubicBezTo>
                  <a:cubicBezTo>
                    <a:pt x="538311" y="1734173"/>
                    <a:pt x="512822" y="1702616"/>
                    <a:pt x="484299" y="1679555"/>
                  </a:cubicBezTo>
                  <a:cubicBezTo>
                    <a:pt x="494009" y="1664384"/>
                    <a:pt x="503719" y="1648605"/>
                    <a:pt x="519498" y="1623723"/>
                  </a:cubicBezTo>
                  <a:cubicBezTo>
                    <a:pt x="438177" y="1638288"/>
                    <a:pt x="365353" y="1668632"/>
                    <a:pt x="312555" y="1612800"/>
                  </a:cubicBezTo>
                  <a:cubicBezTo>
                    <a:pt x="262185" y="1612800"/>
                    <a:pt x="219704" y="1612800"/>
                    <a:pt x="169941" y="1612800"/>
                  </a:cubicBezTo>
                  <a:cubicBezTo>
                    <a:pt x="197250" y="1638288"/>
                    <a:pt x="216063" y="1655887"/>
                    <a:pt x="239124" y="1677735"/>
                  </a:cubicBezTo>
                  <a:cubicBezTo>
                    <a:pt x="183292" y="1708685"/>
                    <a:pt x="134743" y="1709292"/>
                    <a:pt x="84372" y="1691693"/>
                  </a:cubicBezTo>
                  <a:cubicBezTo>
                    <a:pt x="64346" y="1684410"/>
                    <a:pt x="42499" y="1682590"/>
                    <a:pt x="23686" y="1674093"/>
                  </a:cubicBezTo>
                  <a:cubicBezTo>
                    <a:pt x="13369" y="1669238"/>
                    <a:pt x="1231" y="1656494"/>
                    <a:pt x="18" y="1646784"/>
                  </a:cubicBezTo>
                  <a:cubicBezTo>
                    <a:pt x="-589" y="1639502"/>
                    <a:pt x="14583" y="1629792"/>
                    <a:pt x="23686" y="1621903"/>
                  </a:cubicBezTo>
                  <a:cubicBezTo>
                    <a:pt x="32182" y="1614620"/>
                    <a:pt x="43105" y="1610979"/>
                    <a:pt x="49781" y="1602483"/>
                  </a:cubicBezTo>
                  <a:cubicBezTo>
                    <a:pt x="81945" y="1563643"/>
                    <a:pt x="111682" y="1522983"/>
                    <a:pt x="145666" y="1485357"/>
                  </a:cubicBezTo>
                  <a:cubicBezTo>
                    <a:pt x="161445" y="1468365"/>
                    <a:pt x="171762" y="1449552"/>
                    <a:pt x="206960" y="1447124"/>
                  </a:cubicBezTo>
                  <a:cubicBezTo>
                    <a:pt x="261578" y="1443483"/>
                    <a:pt x="314983" y="1414960"/>
                    <a:pt x="367780" y="1393720"/>
                  </a:cubicBezTo>
                  <a:cubicBezTo>
                    <a:pt x="398731" y="1380976"/>
                    <a:pt x="452135" y="1414353"/>
                    <a:pt x="463059" y="1458048"/>
                  </a:cubicBezTo>
                  <a:cubicBezTo>
                    <a:pt x="464879" y="1465330"/>
                    <a:pt x="464273" y="1473220"/>
                    <a:pt x="464879" y="1490819"/>
                  </a:cubicBezTo>
                  <a:cubicBezTo>
                    <a:pt x="515250" y="1476861"/>
                    <a:pt x="561978" y="1468972"/>
                    <a:pt x="604459" y="1451372"/>
                  </a:cubicBezTo>
                  <a:cubicBezTo>
                    <a:pt x="665753" y="1425884"/>
                    <a:pt x="700345" y="1436808"/>
                    <a:pt x="730081" y="1499922"/>
                  </a:cubicBezTo>
                  <a:cubicBezTo>
                    <a:pt x="733116" y="1507204"/>
                    <a:pt x="739184" y="1513273"/>
                    <a:pt x="752535" y="1532086"/>
                  </a:cubicBezTo>
                  <a:cubicBezTo>
                    <a:pt x="788341" y="1470792"/>
                    <a:pt x="820505" y="1416174"/>
                    <a:pt x="853883" y="1359128"/>
                  </a:cubicBezTo>
                  <a:cubicBezTo>
                    <a:pt x="841138" y="1348205"/>
                    <a:pt x="829608" y="1337281"/>
                    <a:pt x="811402" y="1320896"/>
                  </a:cubicBezTo>
                  <a:cubicBezTo>
                    <a:pt x="796230" y="1343957"/>
                    <a:pt x="781058" y="1365804"/>
                    <a:pt x="767707" y="1388865"/>
                  </a:cubicBezTo>
                  <a:cubicBezTo>
                    <a:pt x="749501" y="1420422"/>
                    <a:pt x="685173" y="1413140"/>
                    <a:pt x="656043" y="1378548"/>
                  </a:cubicBezTo>
                  <a:cubicBezTo>
                    <a:pt x="640871" y="1360342"/>
                    <a:pt x="620845" y="1345777"/>
                    <a:pt x="602032" y="1329999"/>
                  </a:cubicBezTo>
                  <a:cubicBezTo>
                    <a:pt x="597177" y="1325751"/>
                    <a:pt x="589894" y="1320896"/>
                    <a:pt x="585040" y="1321503"/>
                  </a:cubicBezTo>
                  <a:cubicBezTo>
                    <a:pt x="506753" y="1334854"/>
                    <a:pt x="428467" y="1349419"/>
                    <a:pt x="350181" y="1363983"/>
                  </a:cubicBezTo>
                  <a:cubicBezTo>
                    <a:pt x="290101" y="1374907"/>
                    <a:pt x="231235" y="1392506"/>
                    <a:pt x="171155" y="1396147"/>
                  </a:cubicBezTo>
                  <a:cubicBezTo>
                    <a:pt x="131101" y="1398575"/>
                    <a:pt x="91048" y="1382189"/>
                    <a:pt x="69201" y="1337888"/>
                  </a:cubicBezTo>
                  <a:cubicBezTo>
                    <a:pt x="59491" y="1318468"/>
                    <a:pt x="26113" y="1309972"/>
                    <a:pt x="18224" y="1289945"/>
                  </a:cubicBezTo>
                  <a:cubicBezTo>
                    <a:pt x="6693" y="1259602"/>
                    <a:pt x="6693" y="1222583"/>
                    <a:pt x="1838" y="1195274"/>
                  </a:cubicBezTo>
                  <a:cubicBezTo>
                    <a:pt x="76483" y="1172820"/>
                    <a:pt x="140204" y="1154007"/>
                    <a:pt x="205139" y="1133980"/>
                  </a:cubicBezTo>
                  <a:cubicBezTo>
                    <a:pt x="220918" y="1022316"/>
                    <a:pt x="230021" y="1016247"/>
                    <a:pt x="346540" y="1040522"/>
                  </a:cubicBezTo>
                  <a:cubicBezTo>
                    <a:pt x="355036" y="1028385"/>
                    <a:pt x="362925" y="1015641"/>
                    <a:pt x="370815" y="1003503"/>
                  </a:cubicBezTo>
                  <a:cubicBezTo>
                    <a:pt x="318017" y="926431"/>
                    <a:pt x="236697" y="920362"/>
                    <a:pt x="153556" y="913686"/>
                  </a:cubicBezTo>
                  <a:cubicBezTo>
                    <a:pt x="86800" y="908225"/>
                    <a:pt x="15189" y="847538"/>
                    <a:pt x="17010" y="795954"/>
                  </a:cubicBezTo>
                  <a:cubicBezTo>
                    <a:pt x="18831" y="743763"/>
                    <a:pt x="26113" y="689145"/>
                    <a:pt x="45533" y="641809"/>
                  </a:cubicBezTo>
                  <a:cubicBezTo>
                    <a:pt x="58884" y="609645"/>
                    <a:pt x="92869" y="572019"/>
                    <a:pt x="124426" y="564130"/>
                  </a:cubicBezTo>
                  <a:cubicBezTo>
                    <a:pt x="181472" y="549565"/>
                    <a:pt x="222739" y="496767"/>
                    <a:pt x="286460" y="502836"/>
                  </a:cubicBezTo>
                  <a:cubicBezTo>
                    <a:pt x="295563" y="503443"/>
                    <a:pt x="305880" y="493126"/>
                    <a:pt x="330154" y="480382"/>
                  </a:cubicBezTo>
                  <a:cubicBezTo>
                    <a:pt x="302238" y="538641"/>
                    <a:pt x="372635" y="580515"/>
                    <a:pt x="325906" y="629672"/>
                  </a:cubicBezTo>
                  <a:cubicBezTo>
                    <a:pt x="336223" y="635740"/>
                    <a:pt x="347754" y="647878"/>
                    <a:pt x="357464" y="646664"/>
                  </a:cubicBezTo>
                  <a:cubicBezTo>
                    <a:pt x="390841" y="643023"/>
                    <a:pt x="423005" y="630885"/>
                    <a:pt x="455776" y="629065"/>
                  </a:cubicBezTo>
                  <a:cubicBezTo>
                    <a:pt x="494616" y="626637"/>
                    <a:pt x="533456" y="632706"/>
                    <a:pt x="572902" y="631492"/>
                  </a:cubicBezTo>
                  <a:cubicBezTo>
                    <a:pt x="585646" y="631492"/>
                    <a:pt x="605066" y="624817"/>
                    <a:pt x="608707" y="615714"/>
                  </a:cubicBezTo>
                  <a:cubicBezTo>
                    <a:pt x="632982" y="562916"/>
                    <a:pt x="655436" y="584763"/>
                    <a:pt x="679711" y="614500"/>
                  </a:cubicBezTo>
                  <a:cubicBezTo>
                    <a:pt x="684566" y="620569"/>
                    <a:pt x="690028" y="626637"/>
                    <a:pt x="696097" y="633313"/>
                  </a:cubicBezTo>
                  <a:cubicBezTo>
                    <a:pt x="753142" y="600542"/>
                    <a:pt x="833856" y="619355"/>
                    <a:pt x="871482" y="535607"/>
                  </a:cubicBezTo>
                  <a:cubicBezTo>
                    <a:pt x="858131" y="519222"/>
                    <a:pt x="839925" y="494947"/>
                    <a:pt x="819898" y="473099"/>
                  </a:cubicBezTo>
                  <a:cubicBezTo>
                    <a:pt x="791982" y="442756"/>
                    <a:pt x="794409" y="418481"/>
                    <a:pt x="832035" y="399668"/>
                  </a:cubicBezTo>
                  <a:cubicBezTo>
                    <a:pt x="852062" y="389352"/>
                    <a:pt x="874516" y="382069"/>
                    <a:pt x="895150" y="374180"/>
                  </a:cubicBezTo>
                  <a:cubicBezTo>
                    <a:pt x="878157" y="349298"/>
                    <a:pt x="800478" y="335340"/>
                    <a:pt x="771955" y="353546"/>
                  </a:cubicBezTo>
                  <a:cubicBezTo>
                    <a:pt x="765280" y="357794"/>
                    <a:pt x="756177" y="368718"/>
                    <a:pt x="753142" y="367504"/>
                  </a:cubicBezTo>
                  <a:cubicBezTo>
                    <a:pt x="670001" y="320169"/>
                    <a:pt x="580791" y="394207"/>
                    <a:pt x="497650" y="354153"/>
                  </a:cubicBezTo>
                  <a:cubicBezTo>
                    <a:pt x="481265" y="346264"/>
                    <a:pt x="464879" y="338981"/>
                    <a:pt x="442425" y="328058"/>
                  </a:cubicBezTo>
                  <a:cubicBezTo>
                    <a:pt x="415116" y="346264"/>
                    <a:pt x="385986" y="335340"/>
                    <a:pt x="373849" y="291039"/>
                  </a:cubicBezTo>
                  <a:cubicBezTo>
                    <a:pt x="356857" y="229745"/>
                    <a:pt x="379311" y="195760"/>
                    <a:pt x="432715" y="156921"/>
                  </a:cubicBezTo>
                  <a:cubicBezTo>
                    <a:pt x="497043" y="110192"/>
                    <a:pt x="561372" y="125970"/>
                    <a:pt x="631768" y="136287"/>
                  </a:cubicBezTo>
                  <a:cubicBezTo>
                    <a:pt x="642692" y="81062"/>
                    <a:pt x="666967" y="86524"/>
                    <a:pt x="716730" y="108978"/>
                  </a:cubicBezTo>
                  <a:cubicBezTo>
                    <a:pt x="755570" y="126577"/>
                    <a:pt x="808974" y="112619"/>
                    <a:pt x="848421" y="112619"/>
                  </a:cubicBezTo>
                  <a:cubicBezTo>
                    <a:pt x="862379" y="90165"/>
                    <a:pt x="872089" y="74993"/>
                    <a:pt x="881192" y="60429"/>
                  </a:cubicBezTo>
                  <a:cubicBezTo>
                    <a:pt x="887867" y="68925"/>
                    <a:pt x="893936" y="78028"/>
                    <a:pt x="899398" y="85310"/>
                  </a:cubicBezTo>
                  <a:cubicBezTo>
                    <a:pt x="951588" y="33726"/>
                    <a:pt x="1011669" y="3990"/>
                    <a:pt x="1088741" y="348"/>
                  </a:cubicBezTo>
                  <a:cubicBezTo>
                    <a:pt x="1200405" y="-5113"/>
                    <a:pt x="1290828" y="54967"/>
                    <a:pt x="1389748" y="86524"/>
                  </a:cubicBezTo>
                  <a:cubicBezTo>
                    <a:pt x="1420698" y="96234"/>
                    <a:pt x="1467427" y="89558"/>
                    <a:pt x="1474103" y="140535"/>
                  </a:cubicBezTo>
                  <a:cubicBezTo>
                    <a:pt x="1483813" y="138715"/>
                    <a:pt x="1495950" y="139322"/>
                    <a:pt x="1502019" y="133860"/>
                  </a:cubicBezTo>
                  <a:cubicBezTo>
                    <a:pt x="1511122" y="125364"/>
                    <a:pt x="1515370" y="112012"/>
                    <a:pt x="1532969" y="100482"/>
                  </a:cubicBezTo>
                  <a:cubicBezTo>
                    <a:pt x="1534183" y="112012"/>
                    <a:pt x="1539038" y="125364"/>
                    <a:pt x="1534790" y="133860"/>
                  </a:cubicBezTo>
                  <a:cubicBezTo>
                    <a:pt x="1519618" y="166024"/>
                    <a:pt x="1538431" y="207291"/>
                    <a:pt x="1571809" y="208505"/>
                  </a:cubicBezTo>
                  <a:cubicBezTo>
                    <a:pt x="1579091" y="208505"/>
                    <a:pt x="1593049" y="199402"/>
                    <a:pt x="1593049" y="194547"/>
                  </a:cubicBezTo>
                  <a:cubicBezTo>
                    <a:pt x="1593656" y="181802"/>
                    <a:pt x="1587587" y="168451"/>
                    <a:pt x="1583339" y="150245"/>
                  </a:cubicBezTo>
                  <a:cubicBezTo>
                    <a:pt x="1588801" y="145390"/>
                    <a:pt x="1597904" y="137501"/>
                    <a:pt x="1607614" y="128398"/>
                  </a:cubicBezTo>
                  <a:cubicBezTo>
                    <a:pt x="1593049" y="123543"/>
                    <a:pt x="1580912" y="119295"/>
                    <a:pt x="1568774" y="115047"/>
                  </a:cubicBezTo>
                  <a:cubicBezTo>
                    <a:pt x="1568774" y="110192"/>
                    <a:pt x="1568774" y="105944"/>
                    <a:pt x="1568774" y="101089"/>
                  </a:cubicBezTo>
                  <a:cubicBezTo>
                    <a:pt x="1691362" y="84703"/>
                    <a:pt x="1813949" y="68318"/>
                    <a:pt x="1936537" y="51932"/>
                  </a:cubicBezTo>
                  <a:cubicBezTo>
                    <a:pt x="1937751" y="56180"/>
                    <a:pt x="1938964" y="61035"/>
                    <a:pt x="1940178" y="65283"/>
                  </a:cubicBezTo>
                  <a:cubicBezTo>
                    <a:pt x="1918331" y="78635"/>
                    <a:pt x="1896484" y="91379"/>
                    <a:pt x="1874636" y="104730"/>
                  </a:cubicBezTo>
                  <a:cubicBezTo>
                    <a:pt x="1875243" y="110799"/>
                    <a:pt x="1875850" y="116260"/>
                    <a:pt x="1876457" y="122329"/>
                  </a:cubicBezTo>
                  <a:cubicBezTo>
                    <a:pt x="1900125" y="122329"/>
                    <a:pt x="1923793" y="122329"/>
                    <a:pt x="1947461" y="122329"/>
                  </a:cubicBezTo>
                  <a:cubicBezTo>
                    <a:pt x="1957777" y="122329"/>
                    <a:pt x="1968701" y="125364"/>
                    <a:pt x="1979018" y="122936"/>
                  </a:cubicBezTo>
                  <a:cubicBezTo>
                    <a:pt x="1991762" y="120509"/>
                    <a:pt x="2003899" y="114440"/>
                    <a:pt x="2015430" y="108978"/>
                  </a:cubicBezTo>
                  <a:cubicBezTo>
                    <a:pt x="2024533" y="104730"/>
                    <a:pt x="2033029" y="98661"/>
                    <a:pt x="2042132" y="95020"/>
                  </a:cubicBezTo>
                  <a:cubicBezTo>
                    <a:pt x="2060338" y="88345"/>
                    <a:pt x="2079151" y="81669"/>
                    <a:pt x="2097964" y="78028"/>
                  </a:cubicBezTo>
                  <a:cubicBezTo>
                    <a:pt x="2113136" y="74993"/>
                    <a:pt x="2128915" y="73173"/>
                    <a:pt x="2143479" y="76207"/>
                  </a:cubicBezTo>
                  <a:cubicBezTo>
                    <a:pt x="2159865" y="79241"/>
                    <a:pt x="2175037" y="88345"/>
                    <a:pt x="2199311" y="86524"/>
                  </a:cubicBezTo>
                  <a:cubicBezTo>
                    <a:pt x="2184746" y="82883"/>
                    <a:pt x="2170789" y="79241"/>
                    <a:pt x="2156224" y="75600"/>
                  </a:cubicBezTo>
                  <a:cubicBezTo>
                    <a:pt x="2160472" y="67711"/>
                    <a:pt x="2164720" y="60429"/>
                    <a:pt x="2168968" y="52539"/>
                  </a:cubicBezTo>
                  <a:cubicBezTo>
                    <a:pt x="2213269" y="52539"/>
                    <a:pt x="2258178" y="52539"/>
                    <a:pt x="2302479" y="52539"/>
                  </a:cubicBezTo>
                  <a:cubicBezTo>
                    <a:pt x="2303086" y="56180"/>
                    <a:pt x="2303086" y="59822"/>
                    <a:pt x="2303693" y="63463"/>
                  </a:cubicBezTo>
                  <a:cubicBezTo>
                    <a:pt x="2276384" y="65890"/>
                    <a:pt x="2248468" y="68925"/>
                    <a:pt x="2221159" y="71352"/>
                  </a:cubicBezTo>
                  <a:cubicBezTo>
                    <a:pt x="2221766" y="75600"/>
                    <a:pt x="2222979" y="80455"/>
                    <a:pt x="2223586" y="84703"/>
                  </a:cubicBezTo>
                  <a:cubicBezTo>
                    <a:pt x="2295804" y="102909"/>
                    <a:pt x="2353456" y="51932"/>
                    <a:pt x="2417177" y="27051"/>
                  </a:cubicBezTo>
                  <a:cubicBezTo>
                    <a:pt x="2420819" y="31906"/>
                    <a:pt x="2425067" y="37368"/>
                    <a:pt x="2428708" y="42222"/>
                  </a:cubicBezTo>
                  <a:cubicBezTo>
                    <a:pt x="2401399" y="69532"/>
                    <a:pt x="2378945" y="104730"/>
                    <a:pt x="2346781" y="121115"/>
                  </a:cubicBezTo>
                  <a:cubicBezTo>
                    <a:pt x="2300052" y="144783"/>
                    <a:pt x="2245433" y="151459"/>
                    <a:pt x="2196884" y="172092"/>
                  </a:cubicBezTo>
                  <a:cubicBezTo>
                    <a:pt x="2168361" y="184230"/>
                    <a:pt x="2147121" y="214573"/>
                    <a:pt x="2118598" y="227318"/>
                  </a:cubicBezTo>
                  <a:cubicBezTo>
                    <a:pt x="2079758" y="244310"/>
                    <a:pt x="2063979" y="272226"/>
                    <a:pt x="2055483" y="309852"/>
                  </a:cubicBezTo>
                  <a:cubicBezTo>
                    <a:pt x="2046987" y="349298"/>
                    <a:pt x="2069441" y="360829"/>
                    <a:pt x="2099178" y="352333"/>
                  </a:cubicBezTo>
                  <a:cubicBezTo>
                    <a:pt x="2150762" y="338375"/>
                    <a:pt x="2199311" y="335947"/>
                    <a:pt x="2248468" y="359008"/>
                  </a:cubicBezTo>
                  <a:cubicBezTo>
                    <a:pt x="2258785" y="363863"/>
                    <a:pt x="2280632" y="366291"/>
                    <a:pt x="2284880" y="360829"/>
                  </a:cubicBezTo>
                  <a:cubicBezTo>
                    <a:pt x="2312796" y="323203"/>
                    <a:pt x="2338284" y="346871"/>
                    <a:pt x="2368628" y="356581"/>
                  </a:cubicBezTo>
                  <a:cubicBezTo>
                    <a:pt x="2419605" y="372966"/>
                    <a:pt x="2473009" y="385710"/>
                    <a:pt x="2521559" y="343836"/>
                  </a:cubicBezTo>
                  <a:cubicBezTo>
                    <a:pt x="2530662" y="335947"/>
                    <a:pt x="2545834" y="334126"/>
                    <a:pt x="2559792" y="328665"/>
                  </a:cubicBezTo>
                  <a:cubicBezTo>
                    <a:pt x="2563433" y="352333"/>
                    <a:pt x="2566467" y="374180"/>
                    <a:pt x="2570108" y="397241"/>
                  </a:cubicBezTo>
                  <a:cubicBezTo>
                    <a:pt x="2541586" y="402703"/>
                    <a:pt x="2514276" y="407558"/>
                    <a:pt x="2485147" y="412413"/>
                  </a:cubicBezTo>
                  <a:cubicBezTo>
                    <a:pt x="2492429" y="434260"/>
                    <a:pt x="2499105" y="454287"/>
                    <a:pt x="2509421" y="484023"/>
                  </a:cubicBezTo>
                  <a:cubicBezTo>
                    <a:pt x="2469368" y="471886"/>
                    <a:pt x="2436597" y="462176"/>
                    <a:pt x="2400792" y="451859"/>
                  </a:cubicBezTo>
                  <a:cubicBezTo>
                    <a:pt x="2407468" y="435474"/>
                    <a:pt x="2411715" y="424550"/>
                    <a:pt x="2418998" y="407558"/>
                  </a:cubicBezTo>
                  <a:cubicBezTo>
                    <a:pt x="2389868" y="420302"/>
                    <a:pt x="2368021" y="436687"/>
                    <a:pt x="2346781" y="436080"/>
                  </a:cubicBezTo>
                  <a:cubicBezTo>
                    <a:pt x="2325540" y="436080"/>
                    <a:pt x="2304907" y="418481"/>
                    <a:pt x="2277598" y="417268"/>
                  </a:cubicBezTo>
                  <a:cubicBezTo>
                    <a:pt x="2284273" y="429405"/>
                    <a:pt x="2290949" y="441542"/>
                    <a:pt x="2300052" y="456714"/>
                  </a:cubicBezTo>
                  <a:cubicBezTo>
                    <a:pt x="2253323" y="468851"/>
                    <a:pt x="2225407" y="498588"/>
                    <a:pt x="2235723" y="547744"/>
                  </a:cubicBezTo>
                  <a:cubicBezTo>
                    <a:pt x="2239365" y="564130"/>
                    <a:pt x="2256964" y="581729"/>
                    <a:pt x="2272136" y="590225"/>
                  </a:cubicBezTo>
                  <a:cubicBezTo>
                    <a:pt x="2287307" y="598721"/>
                    <a:pt x="2308548" y="596294"/>
                    <a:pt x="2336464" y="599935"/>
                  </a:cubicBezTo>
                  <a:cubicBezTo>
                    <a:pt x="2380158" y="656981"/>
                    <a:pt x="2449341" y="627851"/>
                    <a:pt x="2529448" y="627244"/>
                  </a:cubicBezTo>
                  <a:cubicBezTo>
                    <a:pt x="2504567" y="608431"/>
                    <a:pt x="2486360" y="601149"/>
                    <a:pt x="2478471" y="587191"/>
                  </a:cubicBezTo>
                  <a:cubicBezTo>
                    <a:pt x="2468761" y="572019"/>
                    <a:pt x="2468154" y="551992"/>
                    <a:pt x="2463299" y="533786"/>
                  </a:cubicBezTo>
                  <a:cubicBezTo>
                    <a:pt x="2479685" y="531359"/>
                    <a:pt x="2497284" y="523470"/>
                    <a:pt x="2511242" y="527718"/>
                  </a:cubicBezTo>
                  <a:cubicBezTo>
                    <a:pt x="2567681" y="544103"/>
                    <a:pt x="2613196" y="576267"/>
                    <a:pt x="2653856" y="620569"/>
                  </a:cubicBezTo>
                  <a:cubicBezTo>
                    <a:pt x="2676310" y="644843"/>
                    <a:pt x="2720612" y="649698"/>
                    <a:pt x="2756417" y="659408"/>
                  </a:cubicBezTo>
                  <a:cubicBezTo>
                    <a:pt x="2782513" y="666691"/>
                    <a:pt x="2815283" y="659408"/>
                    <a:pt x="2837131" y="672153"/>
                  </a:cubicBezTo>
                  <a:cubicBezTo>
                    <a:pt x="2863226" y="686717"/>
                    <a:pt x="2880825" y="686717"/>
                    <a:pt x="2895390" y="664263"/>
                  </a:cubicBezTo>
                  <a:cubicBezTo>
                    <a:pt x="2897211" y="661229"/>
                    <a:pt x="2869902" y="639989"/>
                    <a:pt x="2856551" y="627851"/>
                  </a:cubicBezTo>
                  <a:cubicBezTo>
                    <a:pt x="2854123" y="625424"/>
                    <a:pt x="2851089" y="624210"/>
                    <a:pt x="2846234" y="619962"/>
                  </a:cubicBezTo>
                  <a:cubicBezTo>
                    <a:pt x="2846234" y="615714"/>
                    <a:pt x="2845627" y="609645"/>
                    <a:pt x="2846234" y="603576"/>
                  </a:cubicBezTo>
                  <a:cubicBezTo>
                    <a:pt x="2853516" y="542283"/>
                    <a:pt x="2852909" y="543496"/>
                    <a:pt x="2911776" y="572019"/>
                  </a:cubicBezTo>
                  <a:cubicBezTo>
                    <a:pt x="2926341" y="579302"/>
                    <a:pt x="2946974" y="581122"/>
                    <a:pt x="2963360" y="578088"/>
                  </a:cubicBezTo>
                  <a:cubicBezTo>
                    <a:pt x="3015550" y="569592"/>
                    <a:pt x="3039825" y="598115"/>
                    <a:pt x="3054390" y="641202"/>
                  </a:cubicBezTo>
                  <a:cubicBezTo>
                    <a:pt x="3000378" y="638168"/>
                    <a:pt x="2988848" y="650305"/>
                    <a:pt x="3001592" y="697034"/>
                  </a:cubicBezTo>
                  <a:cubicBezTo>
                    <a:pt x="3025867" y="691572"/>
                    <a:pt x="3049535" y="685504"/>
                    <a:pt x="3073810" y="680042"/>
                  </a:cubicBezTo>
                  <a:cubicBezTo>
                    <a:pt x="3068348" y="668511"/>
                    <a:pt x="3061672" y="655767"/>
                    <a:pt x="3054997" y="643023"/>
                  </a:cubicBezTo>
                  <a:close/>
                  <a:moveTo>
                    <a:pt x="5208168" y="1260209"/>
                  </a:moveTo>
                  <a:cubicBezTo>
                    <a:pt x="5234264" y="1262636"/>
                    <a:pt x="5253077" y="1264457"/>
                    <a:pt x="5277352" y="1266884"/>
                  </a:cubicBezTo>
                  <a:cubicBezTo>
                    <a:pt x="5305267" y="1217728"/>
                    <a:pt x="5336218" y="1245644"/>
                    <a:pt x="5369596" y="1282056"/>
                  </a:cubicBezTo>
                  <a:cubicBezTo>
                    <a:pt x="5331970" y="1200129"/>
                    <a:pt x="5423607" y="1245037"/>
                    <a:pt x="5435744" y="1198308"/>
                  </a:cubicBezTo>
                  <a:cubicBezTo>
                    <a:pt x="5407222" y="1182530"/>
                    <a:pt x="5376271" y="1166751"/>
                    <a:pt x="5347141" y="1147331"/>
                  </a:cubicBezTo>
                  <a:cubicBezTo>
                    <a:pt x="5336825" y="1140049"/>
                    <a:pt x="5331363" y="1124877"/>
                    <a:pt x="5324081" y="1113346"/>
                  </a:cubicBezTo>
                  <a:cubicBezTo>
                    <a:pt x="5336218" y="1110312"/>
                    <a:pt x="5348355" y="1107278"/>
                    <a:pt x="5360493" y="1104850"/>
                  </a:cubicBezTo>
                  <a:cubicBezTo>
                    <a:pt x="5365348" y="1104243"/>
                    <a:pt x="5371416" y="1106064"/>
                    <a:pt x="5377485" y="1106671"/>
                  </a:cubicBezTo>
                  <a:cubicBezTo>
                    <a:pt x="5378699" y="1047804"/>
                    <a:pt x="5374451" y="991366"/>
                    <a:pt x="5429676" y="959202"/>
                  </a:cubicBezTo>
                  <a:cubicBezTo>
                    <a:pt x="5515244" y="1012606"/>
                    <a:pt x="5578966" y="924610"/>
                    <a:pt x="5657251" y="927644"/>
                  </a:cubicBezTo>
                  <a:cubicBezTo>
                    <a:pt x="5642687" y="913686"/>
                    <a:pt x="5627515" y="909438"/>
                    <a:pt x="5611736" y="905797"/>
                  </a:cubicBezTo>
                  <a:cubicBezTo>
                    <a:pt x="5598385" y="902763"/>
                    <a:pt x="5583820" y="902763"/>
                    <a:pt x="5570469" y="898515"/>
                  </a:cubicBezTo>
                  <a:cubicBezTo>
                    <a:pt x="5540126" y="888198"/>
                    <a:pt x="5509782" y="876667"/>
                    <a:pt x="5480046" y="863316"/>
                  </a:cubicBezTo>
                  <a:cubicBezTo>
                    <a:pt x="5436351" y="842683"/>
                    <a:pt x="5426034" y="882129"/>
                    <a:pt x="5404794" y="902763"/>
                  </a:cubicBezTo>
                  <a:cubicBezTo>
                    <a:pt x="5401760" y="905797"/>
                    <a:pt x="5396298" y="907618"/>
                    <a:pt x="5391443" y="908225"/>
                  </a:cubicBezTo>
                  <a:cubicBezTo>
                    <a:pt x="5331970" y="920362"/>
                    <a:pt x="5273710" y="947671"/>
                    <a:pt x="5213630" y="902156"/>
                  </a:cubicBezTo>
                  <a:cubicBezTo>
                    <a:pt x="5196638" y="889412"/>
                    <a:pt x="5166295" y="893053"/>
                    <a:pt x="5142020" y="893053"/>
                  </a:cubicBezTo>
                  <a:cubicBezTo>
                    <a:pt x="5121386" y="892446"/>
                    <a:pt x="5100146" y="896694"/>
                    <a:pt x="5083760" y="898515"/>
                  </a:cubicBezTo>
                  <a:cubicBezTo>
                    <a:pt x="5088008" y="927644"/>
                    <a:pt x="5092863" y="959202"/>
                    <a:pt x="5097111" y="985904"/>
                  </a:cubicBezTo>
                  <a:cubicBezTo>
                    <a:pt x="5111676" y="987118"/>
                    <a:pt x="5137165" y="988938"/>
                    <a:pt x="5173577" y="991973"/>
                  </a:cubicBezTo>
                  <a:cubicBezTo>
                    <a:pt x="5185714" y="981049"/>
                    <a:pt x="5208168" y="961022"/>
                    <a:pt x="5231836" y="939175"/>
                  </a:cubicBezTo>
                  <a:cubicBezTo>
                    <a:pt x="5234264" y="950099"/>
                    <a:pt x="5237298" y="965877"/>
                    <a:pt x="5240333" y="978015"/>
                  </a:cubicBezTo>
                  <a:cubicBezTo>
                    <a:pt x="5255504" y="982263"/>
                    <a:pt x="5273103" y="986511"/>
                    <a:pt x="5290096" y="991366"/>
                  </a:cubicBezTo>
                  <a:cubicBezTo>
                    <a:pt x="5289489" y="995007"/>
                    <a:pt x="5288882" y="998041"/>
                    <a:pt x="5288275" y="1001683"/>
                  </a:cubicBezTo>
                  <a:cubicBezTo>
                    <a:pt x="5259145" y="1010179"/>
                    <a:pt x="5230016" y="1019282"/>
                    <a:pt x="5197852" y="1028992"/>
                  </a:cubicBezTo>
                  <a:cubicBezTo>
                    <a:pt x="5206348" y="1034453"/>
                    <a:pt x="5212416" y="1039915"/>
                    <a:pt x="5219092" y="1042950"/>
                  </a:cubicBezTo>
                  <a:cubicBezTo>
                    <a:pt x="5267035" y="1062369"/>
                    <a:pt x="5288275" y="1095140"/>
                    <a:pt x="5276138" y="1142476"/>
                  </a:cubicBezTo>
                  <a:cubicBezTo>
                    <a:pt x="5265214" y="1184957"/>
                    <a:pt x="5230623" y="1180102"/>
                    <a:pt x="5195424" y="1177068"/>
                  </a:cubicBezTo>
                  <a:cubicBezTo>
                    <a:pt x="5183287" y="1175854"/>
                    <a:pt x="5166901" y="1191633"/>
                    <a:pt x="5157192" y="1203770"/>
                  </a:cubicBezTo>
                  <a:cubicBezTo>
                    <a:pt x="5149909" y="1212873"/>
                    <a:pt x="5149909" y="1227438"/>
                    <a:pt x="5146268" y="1240789"/>
                  </a:cubicBezTo>
                  <a:cubicBezTo>
                    <a:pt x="5125634" y="1229865"/>
                    <a:pt x="5109856" y="1220762"/>
                    <a:pt x="5093470" y="1212266"/>
                  </a:cubicBezTo>
                  <a:cubicBezTo>
                    <a:pt x="5114104" y="1244430"/>
                    <a:pt x="5074657" y="1329392"/>
                    <a:pt x="5161440" y="1295407"/>
                  </a:cubicBezTo>
                  <a:cubicBezTo>
                    <a:pt x="5151730" y="1243216"/>
                    <a:pt x="5159619" y="1230472"/>
                    <a:pt x="5210596" y="1212266"/>
                  </a:cubicBezTo>
                  <a:cubicBezTo>
                    <a:pt x="5209989" y="1229865"/>
                    <a:pt x="5208775" y="1248071"/>
                    <a:pt x="5208168" y="1260209"/>
                  </a:cubicBezTo>
                  <a:close/>
                  <a:moveTo>
                    <a:pt x="10013358" y="1062369"/>
                  </a:moveTo>
                  <a:cubicBezTo>
                    <a:pt x="10044308" y="1066618"/>
                    <a:pt x="10068583" y="1072079"/>
                    <a:pt x="10093464" y="1072686"/>
                  </a:cubicBezTo>
                  <a:cubicBezTo>
                    <a:pt x="10106816" y="1072686"/>
                    <a:pt x="10119560" y="1063583"/>
                    <a:pt x="10132911" y="1058728"/>
                  </a:cubicBezTo>
                  <a:cubicBezTo>
                    <a:pt x="10121987" y="1050232"/>
                    <a:pt x="10111670" y="1039308"/>
                    <a:pt x="10098926" y="1034453"/>
                  </a:cubicBezTo>
                  <a:cubicBezTo>
                    <a:pt x="10087396" y="1030205"/>
                    <a:pt x="10068583" y="1027778"/>
                    <a:pt x="10060693" y="1033847"/>
                  </a:cubicBezTo>
                  <a:cubicBezTo>
                    <a:pt x="10028530" y="1058728"/>
                    <a:pt x="9998186" y="1043556"/>
                    <a:pt x="9966022" y="1036881"/>
                  </a:cubicBezTo>
                  <a:cubicBezTo>
                    <a:pt x="9905942" y="1024744"/>
                    <a:pt x="9845862" y="1011392"/>
                    <a:pt x="9785175" y="1001683"/>
                  </a:cubicBezTo>
                  <a:cubicBezTo>
                    <a:pt x="9756045" y="997434"/>
                    <a:pt x="9725095" y="1001076"/>
                    <a:pt x="9695358" y="1000469"/>
                  </a:cubicBezTo>
                  <a:cubicBezTo>
                    <a:pt x="9675939" y="999862"/>
                    <a:pt x="9655912" y="1000469"/>
                    <a:pt x="9636492" y="997434"/>
                  </a:cubicBezTo>
                  <a:cubicBezTo>
                    <a:pt x="9583694" y="987724"/>
                    <a:pt x="9531504" y="975587"/>
                    <a:pt x="9478706" y="964663"/>
                  </a:cubicBezTo>
                  <a:cubicBezTo>
                    <a:pt x="9501767" y="1044163"/>
                    <a:pt x="9501767" y="1046591"/>
                    <a:pt x="9586729" y="1050232"/>
                  </a:cubicBezTo>
                  <a:cubicBezTo>
                    <a:pt x="9623141" y="1051446"/>
                    <a:pt x="9643168" y="1062976"/>
                    <a:pt x="9657125" y="1095747"/>
                  </a:cubicBezTo>
                  <a:cubicBezTo>
                    <a:pt x="9672297" y="1132159"/>
                    <a:pt x="9693537" y="1126091"/>
                    <a:pt x="9717205" y="1100602"/>
                  </a:cubicBezTo>
                  <a:cubicBezTo>
                    <a:pt x="9729343" y="1087251"/>
                    <a:pt x="9745729" y="1078148"/>
                    <a:pt x="9760293" y="1067224"/>
                  </a:cubicBezTo>
                  <a:cubicBezTo>
                    <a:pt x="9764541" y="1072079"/>
                    <a:pt x="9768183" y="1076934"/>
                    <a:pt x="9772430" y="1081789"/>
                  </a:cubicBezTo>
                  <a:cubicBezTo>
                    <a:pt x="9753618" y="1102423"/>
                    <a:pt x="9735411" y="1123663"/>
                    <a:pt x="9716599" y="1144297"/>
                  </a:cubicBezTo>
                  <a:cubicBezTo>
                    <a:pt x="9717205" y="1149759"/>
                    <a:pt x="9717812" y="1155220"/>
                    <a:pt x="9718420" y="1160682"/>
                  </a:cubicBezTo>
                  <a:cubicBezTo>
                    <a:pt x="9740873" y="1160682"/>
                    <a:pt x="9763327" y="1161289"/>
                    <a:pt x="9785175" y="1160682"/>
                  </a:cubicBezTo>
                  <a:cubicBezTo>
                    <a:pt x="9806416" y="1160075"/>
                    <a:pt x="9827656" y="1160682"/>
                    <a:pt x="9848289" y="1156434"/>
                  </a:cubicBezTo>
                  <a:cubicBezTo>
                    <a:pt x="9864068" y="1153400"/>
                    <a:pt x="9879847" y="1144904"/>
                    <a:pt x="9893804" y="1136407"/>
                  </a:cubicBezTo>
                  <a:cubicBezTo>
                    <a:pt x="9912618" y="1125484"/>
                    <a:pt x="9933251" y="1099995"/>
                    <a:pt x="9947209" y="1103637"/>
                  </a:cubicBezTo>
                  <a:cubicBezTo>
                    <a:pt x="9987262" y="1112740"/>
                    <a:pt x="10002434" y="1093927"/>
                    <a:pt x="10013358" y="1062369"/>
                  </a:cubicBezTo>
                  <a:close/>
                  <a:moveTo>
                    <a:pt x="9836152" y="1922910"/>
                  </a:moveTo>
                  <a:cubicBezTo>
                    <a:pt x="9921721" y="1939902"/>
                    <a:pt x="9853144" y="1851299"/>
                    <a:pt x="9903515" y="1843410"/>
                  </a:cubicBezTo>
                  <a:cubicBezTo>
                    <a:pt x="9811877" y="1820349"/>
                    <a:pt x="9725702" y="1795467"/>
                    <a:pt x="9638919" y="1777261"/>
                  </a:cubicBezTo>
                  <a:cubicBezTo>
                    <a:pt x="9562454" y="1761483"/>
                    <a:pt x="9561240" y="1765124"/>
                    <a:pt x="9581267" y="1844624"/>
                  </a:cubicBezTo>
                  <a:cubicBezTo>
                    <a:pt x="9583087" y="1852513"/>
                    <a:pt x="9584301" y="1859795"/>
                    <a:pt x="9584301" y="1861009"/>
                  </a:cubicBezTo>
                  <a:cubicBezTo>
                    <a:pt x="9551531" y="1884070"/>
                    <a:pt x="9522401" y="1904097"/>
                    <a:pt x="9493878" y="1924123"/>
                  </a:cubicBezTo>
                  <a:cubicBezTo>
                    <a:pt x="9493878" y="1930192"/>
                    <a:pt x="9494485" y="1936868"/>
                    <a:pt x="9494485" y="1942936"/>
                  </a:cubicBezTo>
                  <a:cubicBezTo>
                    <a:pt x="9510870" y="1946578"/>
                    <a:pt x="9526648" y="1951433"/>
                    <a:pt x="9543034" y="1953253"/>
                  </a:cubicBezTo>
                  <a:cubicBezTo>
                    <a:pt x="9565488" y="1955681"/>
                    <a:pt x="9590977" y="1949612"/>
                    <a:pt x="9610397" y="1958715"/>
                  </a:cubicBezTo>
                  <a:cubicBezTo>
                    <a:pt x="9671083" y="1987238"/>
                    <a:pt x="9686255" y="1984204"/>
                    <a:pt x="9717205" y="1926551"/>
                  </a:cubicBezTo>
                  <a:cubicBezTo>
                    <a:pt x="9722667" y="1915627"/>
                    <a:pt x="9726308" y="1903490"/>
                    <a:pt x="9731770" y="1888925"/>
                  </a:cubicBezTo>
                  <a:cubicBezTo>
                    <a:pt x="9749976" y="1893173"/>
                    <a:pt x="9765148" y="1896814"/>
                    <a:pt x="9780927" y="1900456"/>
                  </a:cubicBezTo>
                  <a:cubicBezTo>
                    <a:pt x="9776072" y="1930192"/>
                    <a:pt x="9771824" y="1955074"/>
                    <a:pt x="9765755" y="1989058"/>
                  </a:cubicBezTo>
                  <a:cubicBezTo>
                    <a:pt x="9800954" y="1981169"/>
                    <a:pt x="9827049" y="1975101"/>
                    <a:pt x="9857392" y="1968425"/>
                  </a:cubicBezTo>
                  <a:cubicBezTo>
                    <a:pt x="9848896" y="1950219"/>
                    <a:pt x="9843434" y="1938688"/>
                    <a:pt x="9836152" y="1922910"/>
                  </a:cubicBezTo>
                  <a:close/>
                  <a:moveTo>
                    <a:pt x="10537085" y="1820349"/>
                  </a:moveTo>
                  <a:cubicBezTo>
                    <a:pt x="10558326" y="1823383"/>
                    <a:pt x="10578959" y="1823383"/>
                    <a:pt x="10597166" y="1830059"/>
                  </a:cubicBezTo>
                  <a:cubicBezTo>
                    <a:pt x="10614158" y="1836127"/>
                    <a:pt x="10628723" y="1849479"/>
                    <a:pt x="10643895" y="1860402"/>
                  </a:cubicBezTo>
                  <a:cubicBezTo>
                    <a:pt x="10660887" y="1872540"/>
                    <a:pt x="10676059" y="1888925"/>
                    <a:pt x="10694871" y="1897421"/>
                  </a:cubicBezTo>
                  <a:cubicBezTo>
                    <a:pt x="10710651" y="1905311"/>
                    <a:pt x="10730070" y="1905311"/>
                    <a:pt x="10748276" y="1908345"/>
                  </a:cubicBezTo>
                  <a:cubicBezTo>
                    <a:pt x="10749490" y="1891959"/>
                    <a:pt x="10757986" y="1869505"/>
                    <a:pt x="10750097" y="1859795"/>
                  </a:cubicBezTo>
                  <a:cubicBezTo>
                    <a:pt x="10730070" y="1833700"/>
                    <a:pt x="10704582" y="1810639"/>
                    <a:pt x="10665742" y="1835521"/>
                  </a:cubicBezTo>
                  <a:cubicBezTo>
                    <a:pt x="10653605" y="1842803"/>
                    <a:pt x="10636005" y="1840982"/>
                    <a:pt x="10620227" y="1843410"/>
                  </a:cubicBezTo>
                  <a:cubicBezTo>
                    <a:pt x="10616586" y="1805784"/>
                    <a:pt x="10613551" y="1774834"/>
                    <a:pt x="10610517" y="1739028"/>
                  </a:cubicBezTo>
                  <a:cubicBezTo>
                    <a:pt x="10585635" y="1749345"/>
                    <a:pt x="10571071" y="1755414"/>
                    <a:pt x="10554078" y="1762089"/>
                  </a:cubicBezTo>
                  <a:cubicBezTo>
                    <a:pt x="10538906" y="1705044"/>
                    <a:pt x="10603841" y="1738422"/>
                    <a:pt x="10609910" y="1708078"/>
                  </a:cubicBezTo>
                  <a:cubicBezTo>
                    <a:pt x="10565609" y="1647391"/>
                    <a:pt x="10524948" y="1637681"/>
                    <a:pt x="10391437" y="1656494"/>
                  </a:cubicBezTo>
                  <a:cubicBezTo>
                    <a:pt x="10378693" y="1692906"/>
                    <a:pt x="10403574" y="1729925"/>
                    <a:pt x="10427242" y="1728105"/>
                  </a:cubicBezTo>
                  <a:cubicBezTo>
                    <a:pt x="10501281" y="1723857"/>
                    <a:pt x="10509776" y="1783330"/>
                    <a:pt x="10537085" y="1820349"/>
                  </a:cubicBezTo>
                  <a:close/>
                  <a:moveTo>
                    <a:pt x="574116" y="1041129"/>
                  </a:moveTo>
                  <a:cubicBezTo>
                    <a:pt x="557124" y="1042343"/>
                    <a:pt x="529208" y="1048411"/>
                    <a:pt x="502505" y="1045377"/>
                  </a:cubicBezTo>
                  <a:cubicBezTo>
                    <a:pt x="458811" y="1040522"/>
                    <a:pt x="444853" y="1057514"/>
                    <a:pt x="452135" y="1098175"/>
                  </a:cubicBezTo>
                  <a:cubicBezTo>
                    <a:pt x="452742" y="1103030"/>
                    <a:pt x="450315" y="1111526"/>
                    <a:pt x="447280" y="1112740"/>
                  </a:cubicBezTo>
                  <a:cubicBezTo>
                    <a:pt x="401158" y="1129125"/>
                    <a:pt x="421792" y="1168572"/>
                    <a:pt x="435750" y="1181923"/>
                  </a:cubicBezTo>
                  <a:cubicBezTo>
                    <a:pt x="459418" y="1204984"/>
                    <a:pt x="477017" y="1254747"/>
                    <a:pt x="527387" y="1229258"/>
                  </a:cubicBezTo>
                  <a:cubicBezTo>
                    <a:pt x="568047" y="1208625"/>
                    <a:pt x="614776" y="1228652"/>
                    <a:pt x="621452" y="1272346"/>
                  </a:cubicBezTo>
                  <a:cubicBezTo>
                    <a:pt x="626913" y="1308151"/>
                    <a:pt x="649974" y="1311793"/>
                    <a:pt x="668181" y="1292373"/>
                  </a:cubicBezTo>
                  <a:cubicBezTo>
                    <a:pt x="683959" y="1276594"/>
                    <a:pt x="690635" y="1248071"/>
                    <a:pt x="692455" y="1224403"/>
                  </a:cubicBezTo>
                  <a:cubicBezTo>
                    <a:pt x="693062" y="1214087"/>
                    <a:pt x="673642" y="1198308"/>
                    <a:pt x="660291" y="1192239"/>
                  </a:cubicBezTo>
                  <a:cubicBezTo>
                    <a:pt x="640265" y="1183136"/>
                    <a:pt x="612955" y="1185564"/>
                    <a:pt x="595963" y="1172820"/>
                  </a:cubicBezTo>
                  <a:cubicBezTo>
                    <a:pt x="569868" y="1154007"/>
                    <a:pt x="541345" y="1129732"/>
                    <a:pt x="531028" y="1101209"/>
                  </a:cubicBezTo>
                  <a:cubicBezTo>
                    <a:pt x="524959" y="1087251"/>
                    <a:pt x="560158" y="1059335"/>
                    <a:pt x="574116" y="1041129"/>
                  </a:cubicBezTo>
                  <a:close/>
                  <a:moveTo>
                    <a:pt x="4951463" y="958595"/>
                  </a:moveTo>
                  <a:cubicBezTo>
                    <a:pt x="4955104" y="924610"/>
                    <a:pt x="4947215" y="916114"/>
                    <a:pt x="4913230" y="904583"/>
                  </a:cubicBezTo>
                  <a:cubicBezTo>
                    <a:pt x="4878638" y="893053"/>
                    <a:pt x="4857398" y="874240"/>
                    <a:pt x="4821593" y="902156"/>
                  </a:cubicBezTo>
                  <a:cubicBezTo>
                    <a:pt x="4813097" y="908832"/>
                    <a:pt x="4780326" y="884557"/>
                    <a:pt x="4757872" y="876061"/>
                  </a:cubicBezTo>
                  <a:cubicBezTo>
                    <a:pt x="4754837" y="874847"/>
                    <a:pt x="4749982" y="879095"/>
                    <a:pt x="4745127" y="881522"/>
                  </a:cubicBezTo>
                  <a:cubicBezTo>
                    <a:pt x="4753016" y="888805"/>
                    <a:pt x="4759692" y="894874"/>
                    <a:pt x="4762727" y="897301"/>
                  </a:cubicBezTo>
                  <a:cubicBezTo>
                    <a:pt x="4725101" y="941602"/>
                    <a:pt x="4651063" y="887591"/>
                    <a:pt x="4624361" y="958595"/>
                  </a:cubicBezTo>
                  <a:cubicBezTo>
                    <a:pt x="4682013" y="965877"/>
                    <a:pt x="4744521" y="1038095"/>
                    <a:pt x="4796711" y="944637"/>
                  </a:cubicBezTo>
                  <a:cubicBezTo>
                    <a:pt x="4794284" y="968305"/>
                    <a:pt x="4791856" y="991973"/>
                    <a:pt x="4788822" y="1021709"/>
                  </a:cubicBezTo>
                  <a:cubicBezTo>
                    <a:pt x="4826448" y="1025957"/>
                    <a:pt x="4876211" y="1032026"/>
                    <a:pt x="4938719" y="1039308"/>
                  </a:cubicBezTo>
                  <a:cubicBezTo>
                    <a:pt x="4899879" y="1000469"/>
                    <a:pt x="4882280" y="967091"/>
                    <a:pt x="4922940" y="928251"/>
                  </a:cubicBezTo>
                  <a:cubicBezTo>
                    <a:pt x="4932043" y="937961"/>
                    <a:pt x="4940539" y="947064"/>
                    <a:pt x="4951463" y="958595"/>
                  </a:cubicBezTo>
                  <a:close/>
                  <a:moveTo>
                    <a:pt x="10050377" y="1939295"/>
                  </a:moveTo>
                  <a:cubicBezTo>
                    <a:pt x="10063121" y="1941723"/>
                    <a:pt x="10087396" y="1939902"/>
                    <a:pt x="10090430" y="1947185"/>
                  </a:cubicBezTo>
                  <a:cubicBezTo>
                    <a:pt x="10109850" y="1997555"/>
                    <a:pt x="10154758" y="1973887"/>
                    <a:pt x="10186922" y="1983597"/>
                  </a:cubicBezTo>
                  <a:cubicBezTo>
                    <a:pt x="10202701" y="1987845"/>
                    <a:pt x="10219693" y="1988452"/>
                    <a:pt x="10236078" y="1988452"/>
                  </a:cubicBezTo>
                  <a:cubicBezTo>
                    <a:pt x="10257319" y="1987845"/>
                    <a:pt x="10279166" y="1984810"/>
                    <a:pt x="10311937" y="1981169"/>
                  </a:cubicBezTo>
                  <a:cubicBezTo>
                    <a:pt x="10273097" y="1960536"/>
                    <a:pt x="10250643" y="1947791"/>
                    <a:pt x="10227582" y="1937475"/>
                  </a:cubicBezTo>
                  <a:cubicBezTo>
                    <a:pt x="10213625" y="1930799"/>
                    <a:pt x="10197846" y="1928372"/>
                    <a:pt x="10183888" y="1922303"/>
                  </a:cubicBezTo>
                  <a:cubicBezTo>
                    <a:pt x="10166895" y="1915020"/>
                    <a:pt x="10150510" y="1906524"/>
                    <a:pt x="10133517" y="1898635"/>
                  </a:cubicBezTo>
                  <a:cubicBezTo>
                    <a:pt x="10149297" y="1887105"/>
                    <a:pt x="10163861" y="1872540"/>
                    <a:pt x="10180854" y="1864043"/>
                  </a:cubicBezTo>
                  <a:cubicBezTo>
                    <a:pt x="10194204" y="1857368"/>
                    <a:pt x="10211197" y="1859189"/>
                    <a:pt x="10237899" y="1855547"/>
                  </a:cubicBezTo>
                  <a:cubicBezTo>
                    <a:pt x="10169930" y="1836127"/>
                    <a:pt x="10115919" y="1820956"/>
                    <a:pt x="10061907" y="1805177"/>
                  </a:cubicBezTo>
                  <a:cubicBezTo>
                    <a:pt x="10072831" y="1816101"/>
                    <a:pt x="10084361" y="1827024"/>
                    <a:pt x="10095285" y="1837948"/>
                  </a:cubicBezTo>
                  <a:cubicBezTo>
                    <a:pt x="10077079" y="1848872"/>
                    <a:pt x="10058873" y="1859795"/>
                    <a:pt x="10041274" y="1870719"/>
                  </a:cubicBezTo>
                  <a:cubicBezTo>
                    <a:pt x="10035812" y="1863437"/>
                    <a:pt x="10030350" y="1855547"/>
                    <a:pt x="10024888" y="1848265"/>
                  </a:cubicBezTo>
                  <a:cubicBezTo>
                    <a:pt x="10031564" y="1876181"/>
                    <a:pt x="10040060" y="1905311"/>
                    <a:pt x="10050377" y="1939295"/>
                  </a:cubicBezTo>
                  <a:close/>
                  <a:moveTo>
                    <a:pt x="7841373" y="1916234"/>
                  </a:moveTo>
                  <a:cubicBezTo>
                    <a:pt x="7838946" y="1900456"/>
                    <a:pt x="7831664" y="1884677"/>
                    <a:pt x="7836518" y="1878002"/>
                  </a:cubicBezTo>
                  <a:cubicBezTo>
                    <a:pt x="7864435" y="1839162"/>
                    <a:pt x="7832270" y="1828238"/>
                    <a:pt x="7807996" y="1817921"/>
                  </a:cubicBezTo>
                  <a:cubicBezTo>
                    <a:pt x="7783721" y="1807605"/>
                    <a:pt x="7755805" y="1806391"/>
                    <a:pt x="7731530" y="1797288"/>
                  </a:cubicBezTo>
                  <a:cubicBezTo>
                    <a:pt x="7664775" y="1773013"/>
                    <a:pt x="7628969" y="1776654"/>
                    <a:pt x="7563427" y="1830059"/>
                  </a:cubicBezTo>
                  <a:cubicBezTo>
                    <a:pt x="7675091" y="1798502"/>
                    <a:pt x="7738206" y="1912593"/>
                    <a:pt x="7841373" y="1916234"/>
                  </a:cubicBezTo>
                  <a:close/>
                  <a:moveTo>
                    <a:pt x="7252710" y="803236"/>
                  </a:moveTo>
                  <a:cubicBezTo>
                    <a:pt x="7258779" y="810519"/>
                    <a:pt x="7270310" y="817801"/>
                    <a:pt x="7269703" y="825084"/>
                  </a:cubicBezTo>
                  <a:cubicBezTo>
                    <a:pt x="7265455" y="905797"/>
                    <a:pt x="7338279" y="937354"/>
                    <a:pt x="7374691" y="991973"/>
                  </a:cubicBezTo>
                  <a:cubicBezTo>
                    <a:pt x="7381366" y="1001683"/>
                    <a:pt x="7398966" y="1004717"/>
                    <a:pt x="7411710" y="1008965"/>
                  </a:cubicBezTo>
                  <a:cubicBezTo>
                    <a:pt x="7413531" y="1009572"/>
                    <a:pt x="7422634" y="996221"/>
                    <a:pt x="7422027" y="995614"/>
                  </a:cubicBezTo>
                  <a:cubicBezTo>
                    <a:pt x="7412317" y="984690"/>
                    <a:pt x="7398359" y="976801"/>
                    <a:pt x="7390469" y="964663"/>
                  </a:cubicBezTo>
                  <a:cubicBezTo>
                    <a:pt x="7377725" y="945244"/>
                    <a:pt x="7357699" y="922183"/>
                    <a:pt x="7360733" y="903370"/>
                  </a:cubicBezTo>
                  <a:cubicBezTo>
                    <a:pt x="7367409" y="862709"/>
                    <a:pt x="7367409" y="836007"/>
                    <a:pt x="7301260" y="842683"/>
                  </a:cubicBezTo>
                  <a:cubicBezTo>
                    <a:pt x="7324321" y="828118"/>
                    <a:pt x="7335244" y="821442"/>
                    <a:pt x="7345562" y="814767"/>
                  </a:cubicBezTo>
                  <a:cubicBezTo>
                    <a:pt x="7316432" y="757721"/>
                    <a:pt x="7303081" y="755901"/>
                    <a:pt x="7252710" y="803236"/>
                  </a:cubicBezTo>
                  <a:close/>
                  <a:moveTo>
                    <a:pt x="7247248" y="1802143"/>
                  </a:moveTo>
                  <a:cubicBezTo>
                    <a:pt x="7330390" y="1881643"/>
                    <a:pt x="7409890" y="1826418"/>
                    <a:pt x="7486962" y="1822776"/>
                  </a:cubicBezTo>
                  <a:cubicBezTo>
                    <a:pt x="7440840" y="1810639"/>
                    <a:pt x="7437805" y="1805177"/>
                    <a:pt x="7434771" y="1751166"/>
                  </a:cubicBezTo>
                  <a:cubicBezTo>
                    <a:pt x="7434164" y="1743277"/>
                    <a:pt x="7417172" y="1728105"/>
                    <a:pt x="7411710" y="1729319"/>
                  </a:cubicBezTo>
                  <a:cubicBezTo>
                    <a:pt x="7387435" y="1735994"/>
                    <a:pt x="7364981" y="1747525"/>
                    <a:pt x="7330390" y="1762696"/>
                  </a:cubicBezTo>
                  <a:cubicBezTo>
                    <a:pt x="7346168" y="1783937"/>
                    <a:pt x="7356485" y="1797895"/>
                    <a:pt x="7364374" y="1808212"/>
                  </a:cubicBezTo>
                  <a:cubicBezTo>
                    <a:pt x="7351630" y="1805784"/>
                    <a:pt x="7327356" y="1798502"/>
                    <a:pt x="7301867" y="1796074"/>
                  </a:cubicBezTo>
                  <a:cubicBezTo>
                    <a:pt x="7286695" y="1794860"/>
                    <a:pt x="7270916" y="1799715"/>
                    <a:pt x="7247248" y="1802143"/>
                  </a:cubicBezTo>
                  <a:close/>
                  <a:moveTo>
                    <a:pt x="6708349" y="823870"/>
                  </a:moveTo>
                  <a:cubicBezTo>
                    <a:pt x="6678612" y="911259"/>
                    <a:pt x="6725948" y="947671"/>
                    <a:pt x="6848536" y="930679"/>
                  </a:cubicBezTo>
                  <a:cubicBezTo>
                    <a:pt x="6851570" y="858461"/>
                    <a:pt x="6851570" y="860282"/>
                    <a:pt x="6782387" y="851786"/>
                  </a:cubicBezTo>
                  <a:cubicBezTo>
                    <a:pt x="6758112" y="848145"/>
                    <a:pt x="6735051" y="834187"/>
                    <a:pt x="6708349" y="823870"/>
                  </a:cubicBezTo>
                  <a:close/>
                  <a:moveTo>
                    <a:pt x="1785427" y="264337"/>
                  </a:moveTo>
                  <a:cubicBezTo>
                    <a:pt x="1881919" y="327451"/>
                    <a:pt x="1984480" y="331092"/>
                    <a:pt x="2018464" y="274653"/>
                  </a:cubicBezTo>
                  <a:cubicBezTo>
                    <a:pt x="1942606" y="264943"/>
                    <a:pt x="1867354" y="207898"/>
                    <a:pt x="1785427" y="264337"/>
                  </a:cubicBezTo>
                  <a:close/>
                  <a:moveTo>
                    <a:pt x="4436838" y="696427"/>
                  </a:moveTo>
                  <a:cubicBezTo>
                    <a:pt x="4397998" y="753473"/>
                    <a:pt x="4341559" y="760755"/>
                    <a:pt x="4264487" y="765004"/>
                  </a:cubicBezTo>
                  <a:cubicBezTo>
                    <a:pt x="4291189" y="791099"/>
                    <a:pt x="4305147" y="814160"/>
                    <a:pt x="4325174" y="822049"/>
                  </a:cubicBezTo>
                  <a:cubicBezTo>
                    <a:pt x="4411349" y="857248"/>
                    <a:pt x="4424700" y="774713"/>
                    <a:pt x="4465361" y="729198"/>
                  </a:cubicBezTo>
                  <a:cubicBezTo>
                    <a:pt x="4456864" y="719488"/>
                    <a:pt x="4447761" y="709172"/>
                    <a:pt x="4436838" y="696427"/>
                  </a:cubicBezTo>
                  <a:close/>
                  <a:moveTo>
                    <a:pt x="1035943" y="1528445"/>
                  </a:moveTo>
                  <a:cubicBezTo>
                    <a:pt x="1048081" y="1526624"/>
                    <a:pt x="1072962" y="1522376"/>
                    <a:pt x="1091168" y="1519342"/>
                  </a:cubicBezTo>
                  <a:cubicBezTo>
                    <a:pt x="1107554" y="1489605"/>
                    <a:pt x="1122726" y="1462296"/>
                    <a:pt x="1144573" y="1422243"/>
                  </a:cubicBezTo>
                  <a:cubicBezTo>
                    <a:pt x="1122119" y="1422243"/>
                    <a:pt x="1102092" y="1416781"/>
                    <a:pt x="1086920" y="1423457"/>
                  </a:cubicBezTo>
                  <a:cubicBezTo>
                    <a:pt x="1039584" y="1443483"/>
                    <a:pt x="993462" y="1468365"/>
                    <a:pt x="955836" y="1487178"/>
                  </a:cubicBezTo>
                  <a:cubicBezTo>
                    <a:pt x="973436" y="1495674"/>
                    <a:pt x="998317" y="1509025"/>
                    <a:pt x="1035943" y="1528445"/>
                  </a:cubicBezTo>
                  <a:close/>
                  <a:moveTo>
                    <a:pt x="10322861" y="1061763"/>
                  </a:moveTo>
                  <a:cubicBezTo>
                    <a:pt x="10305262" y="1034453"/>
                    <a:pt x="10290090" y="1005324"/>
                    <a:pt x="10269456" y="980442"/>
                  </a:cubicBezTo>
                  <a:cubicBezTo>
                    <a:pt x="10260960" y="969518"/>
                    <a:pt x="10231224" y="959808"/>
                    <a:pt x="10229403" y="962236"/>
                  </a:cubicBezTo>
                  <a:cubicBezTo>
                    <a:pt x="10213625" y="985904"/>
                    <a:pt x="10185101" y="1022316"/>
                    <a:pt x="10192384" y="1034453"/>
                  </a:cubicBezTo>
                  <a:cubicBezTo>
                    <a:pt x="10206342" y="1056908"/>
                    <a:pt x="10241540" y="1068438"/>
                    <a:pt x="10270670" y="1078148"/>
                  </a:cubicBezTo>
                  <a:cubicBezTo>
                    <a:pt x="10282808" y="1081789"/>
                    <a:pt x="10299800" y="1069045"/>
                    <a:pt x="10322861" y="1061763"/>
                  </a:cubicBezTo>
                  <a:close/>
                  <a:moveTo>
                    <a:pt x="1221645" y="1492640"/>
                  </a:moveTo>
                  <a:cubicBezTo>
                    <a:pt x="1260485" y="1501136"/>
                    <a:pt x="1289008" y="1519949"/>
                    <a:pt x="1320565" y="1480502"/>
                  </a:cubicBezTo>
                  <a:cubicBezTo>
                    <a:pt x="1343626" y="1451979"/>
                    <a:pt x="1382465" y="1436201"/>
                    <a:pt x="1412809" y="1413140"/>
                  </a:cubicBezTo>
                  <a:cubicBezTo>
                    <a:pt x="1418878" y="1408892"/>
                    <a:pt x="1422519" y="1396754"/>
                    <a:pt x="1421912" y="1388865"/>
                  </a:cubicBezTo>
                  <a:cubicBezTo>
                    <a:pt x="1421305" y="1382796"/>
                    <a:pt x="1410988" y="1371873"/>
                    <a:pt x="1406740" y="1372479"/>
                  </a:cubicBezTo>
                  <a:cubicBezTo>
                    <a:pt x="1388534" y="1374907"/>
                    <a:pt x="1367901" y="1377334"/>
                    <a:pt x="1353336" y="1387044"/>
                  </a:cubicBezTo>
                  <a:cubicBezTo>
                    <a:pt x="1310855" y="1419208"/>
                    <a:pt x="1270195" y="1453800"/>
                    <a:pt x="1221645" y="1492640"/>
                  </a:cubicBezTo>
                  <a:close/>
                  <a:moveTo>
                    <a:pt x="6379426" y="718275"/>
                  </a:moveTo>
                  <a:cubicBezTo>
                    <a:pt x="6401273" y="724343"/>
                    <a:pt x="6413410" y="727378"/>
                    <a:pt x="6424334" y="731626"/>
                  </a:cubicBezTo>
                  <a:cubicBezTo>
                    <a:pt x="6448609" y="741336"/>
                    <a:pt x="6477739" y="746191"/>
                    <a:pt x="6494731" y="763183"/>
                  </a:cubicBezTo>
                  <a:cubicBezTo>
                    <a:pt x="6523254" y="790492"/>
                    <a:pt x="6540853" y="785637"/>
                    <a:pt x="6564521" y="757114"/>
                  </a:cubicBezTo>
                  <a:cubicBezTo>
                    <a:pt x="6545101" y="746191"/>
                    <a:pt x="6528715" y="737088"/>
                    <a:pt x="6522040" y="733446"/>
                  </a:cubicBezTo>
                  <a:cubicBezTo>
                    <a:pt x="6526895" y="707958"/>
                    <a:pt x="6537818" y="686717"/>
                    <a:pt x="6531750" y="673973"/>
                  </a:cubicBezTo>
                  <a:cubicBezTo>
                    <a:pt x="6516578" y="644237"/>
                    <a:pt x="6502014" y="666691"/>
                    <a:pt x="6483808" y="677614"/>
                  </a:cubicBezTo>
                  <a:cubicBezTo>
                    <a:pt x="6456498" y="695214"/>
                    <a:pt x="6423121" y="702496"/>
                    <a:pt x="6379426" y="718275"/>
                  </a:cubicBezTo>
                  <a:close/>
                  <a:moveTo>
                    <a:pt x="4668662" y="1178281"/>
                  </a:moveTo>
                  <a:cubicBezTo>
                    <a:pt x="4668055" y="1181923"/>
                    <a:pt x="4666841" y="1184957"/>
                    <a:pt x="4666234" y="1188598"/>
                  </a:cubicBezTo>
                  <a:cubicBezTo>
                    <a:pt x="4730563" y="1177068"/>
                    <a:pt x="4795497" y="1166144"/>
                    <a:pt x="4864074" y="1154007"/>
                  </a:cubicBezTo>
                  <a:cubicBezTo>
                    <a:pt x="4864074" y="1147938"/>
                    <a:pt x="4864074" y="1138835"/>
                    <a:pt x="4864074" y="1129125"/>
                  </a:cubicBezTo>
                  <a:cubicBezTo>
                    <a:pt x="4863467" y="1116381"/>
                    <a:pt x="4862860" y="1103030"/>
                    <a:pt x="4862253" y="1090285"/>
                  </a:cubicBezTo>
                  <a:cubicBezTo>
                    <a:pt x="4848295" y="1093927"/>
                    <a:pt x="4833123" y="1095140"/>
                    <a:pt x="4820379" y="1101816"/>
                  </a:cubicBezTo>
                  <a:cubicBezTo>
                    <a:pt x="4769402" y="1126091"/>
                    <a:pt x="4719032" y="1152186"/>
                    <a:pt x="4668662" y="1178281"/>
                  </a:cubicBezTo>
                  <a:close/>
                  <a:moveTo>
                    <a:pt x="7292157" y="1613407"/>
                  </a:moveTo>
                  <a:cubicBezTo>
                    <a:pt x="7255745" y="1582456"/>
                    <a:pt x="7219939" y="1551506"/>
                    <a:pt x="7183527" y="1520556"/>
                  </a:cubicBezTo>
                  <a:cubicBezTo>
                    <a:pt x="7162287" y="1598842"/>
                    <a:pt x="7200520" y="1641323"/>
                    <a:pt x="7292157" y="1613407"/>
                  </a:cubicBezTo>
                  <a:close/>
                  <a:moveTo>
                    <a:pt x="4403460" y="1044770"/>
                  </a:moveTo>
                  <a:cubicBezTo>
                    <a:pt x="4399819" y="1029598"/>
                    <a:pt x="4393143" y="1015034"/>
                    <a:pt x="4393143" y="999862"/>
                  </a:cubicBezTo>
                  <a:cubicBezTo>
                    <a:pt x="4393750" y="942209"/>
                    <a:pt x="4394357" y="942209"/>
                    <a:pt x="4337311" y="962236"/>
                  </a:cubicBezTo>
                  <a:cubicBezTo>
                    <a:pt x="4326995" y="965877"/>
                    <a:pt x="4316071" y="969518"/>
                    <a:pt x="4306361" y="973160"/>
                  </a:cubicBezTo>
                  <a:cubicBezTo>
                    <a:pt x="4317285" y="990759"/>
                    <a:pt x="4326388" y="1005931"/>
                    <a:pt x="4328815" y="1009572"/>
                  </a:cubicBezTo>
                  <a:cubicBezTo>
                    <a:pt x="4359159" y="1024137"/>
                    <a:pt x="4377971" y="1033240"/>
                    <a:pt x="4403460" y="1044770"/>
                  </a:cubicBezTo>
                  <a:close/>
                  <a:moveTo>
                    <a:pt x="2220552" y="600542"/>
                  </a:moveTo>
                  <a:cubicBezTo>
                    <a:pt x="2214483" y="510725"/>
                    <a:pt x="2146514" y="501016"/>
                    <a:pt x="2080972" y="522256"/>
                  </a:cubicBezTo>
                  <a:cubicBezTo>
                    <a:pt x="2125273" y="546531"/>
                    <a:pt x="2168968" y="571412"/>
                    <a:pt x="2220552" y="600542"/>
                  </a:cubicBezTo>
                  <a:close/>
                  <a:moveTo>
                    <a:pt x="4692937" y="579302"/>
                  </a:moveTo>
                  <a:cubicBezTo>
                    <a:pt x="4740272" y="602363"/>
                    <a:pt x="4751196" y="658195"/>
                    <a:pt x="4814310" y="645450"/>
                  </a:cubicBezTo>
                  <a:cubicBezTo>
                    <a:pt x="4800353" y="615714"/>
                    <a:pt x="4788215" y="589618"/>
                    <a:pt x="4776685" y="564130"/>
                  </a:cubicBezTo>
                  <a:cubicBezTo>
                    <a:pt x="4751803" y="568985"/>
                    <a:pt x="4729956" y="572626"/>
                    <a:pt x="4692937" y="579302"/>
                  </a:cubicBezTo>
                  <a:close/>
                  <a:moveTo>
                    <a:pt x="9260233" y="1120629"/>
                  </a:moveTo>
                  <a:cubicBezTo>
                    <a:pt x="9260840" y="1127304"/>
                    <a:pt x="9260840" y="1134587"/>
                    <a:pt x="9261447" y="1141262"/>
                  </a:cubicBezTo>
                  <a:cubicBezTo>
                    <a:pt x="9295431" y="1147331"/>
                    <a:pt x="9328809" y="1155827"/>
                    <a:pt x="9362794" y="1158862"/>
                  </a:cubicBezTo>
                  <a:cubicBezTo>
                    <a:pt x="9371290" y="1159468"/>
                    <a:pt x="9384034" y="1147331"/>
                    <a:pt x="9389496" y="1138228"/>
                  </a:cubicBezTo>
                  <a:cubicBezTo>
                    <a:pt x="9391317" y="1135194"/>
                    <a:pt x="9379180" y="1115774"/>
                    <a:pt x="9373111" y="1115774"/>
                  </a:cubicBezTo>
                  <a:cubicBezTo>
                    <a:pt x="9335485" y="1115167"/>
                    <a:pt x="9297859" y="1118201"/>
                    <a:pt x="9260233" y="1120629"/>
                  </a:cubicBezTo>
                  <a:close/>
                  <a:moveTo>
                    <a:pt x="8837245" y="1587311"/>
                  </a:moveTo>
                  <a:cubicBezTo>
                    <a:pt x="8840280" y="1656494"/>
                    <a:pt x="8891863" y="1647391"/>
                    <a:pt x="8934344" y="1656494"/>
                  </a:cubicBezTo>
                  <a:cubicBezTo>
                    <a:pt x="8920387" y="1603090"/>
                    <a:pt x="8893684" y="1583670"/>
                    <a:pt x="8837245" y="1587311"/>
                  </a:cubicBezTo>
                  <a:close/>
                  <a:moveTo>
                    <a:pt x="4399819" y="1157041"/>
                  </a:moveTo>
                  <a:cubicBezTo>
                    <a:pt x="4450796" y="1162503"/>
                    <a:pt x="4492670" y="1167358"/>
                    <a:pt x="4535151" y="1172213"/>
                  </a:cubicBezTo>
                  <a:cubicBezTo>
                    <a:pt x="4519372" y="1143690"/>
                    <a:pt x="4499952" y="1110919"/>
                    <a:pt x="4477498" y="1109705"/>
                  </a:cubicBezTo>
                  <a:cubicBezTo>
                    <a:pt x="4455044" y="1107885"/>
                    <a:pt x="4430769" y="1137014"/>
                    <a:pt x="4399819" y="1157041"/>
                  </a:cubicBezTo>
                  <a:close/>
                  <a:moveTo>
                    <a:pt x="5033390" y="902763"/>
                  </a:moveTo>
                  <a:cubicBezTo>
                    <a:pt x="5028535" y="899122"/>
                    <a:pt x="5024287" y="895480"/>
                    <a:pt x="5019432" y="891839"/>
                  </a:cubicBezTo>
                  <a:cubicBezTo>
                    <a:pt x="5001833" y="908832"/>
                    <a:pt x="4976345" y="922790"/>
                    <a:pt x="4968455" y="944030"/>
                  </a:cubicBezTo>
                  <a:cubicBezTo>
                    <a:pt x="4964207" y="954954"/>
                    <a:pt x="4989089" y="977408"/>
                    <a:pt x="5000619" y="995007"/>
                  </a:cubicBezTo>
                  <a:cubicBezTo>
                    <a:pt x="5005474" y="993793"/>
                    <a:pt x="5010936" y="991973"/>
                    <a:pt x="5015791" y="990759"/>
                  </a:cubicBezTo>
                  <a:cubicBezTo>
                    <a:pt x="5021860" y="961022"/>
                    <a:pt x="5027928" y="931893"/>
                    <a:pt x="5033390" y="902763"/>
                  </a:cubicBezTo>
                  <a:close/>
                  <a:moveTo>
                    <a:pt x="3845747" y="628458"/>
                  </a:moveTo>
                  <a:cubicBezTo>
                    <a:pt x="3775350" y="669118"/>
                    <a:pt x="3775350" y="676401"/>
                    <a:pt x="3845747" y="738908"/>
                  </a:cubicBezTo>
                  <a:cubicBezTo>
                    <a:pt x="3845747" y="701282"/>
                    <a:pt x="3845747" y="667905"/>
                    <a:pt x="3845747" y="628458"/>
                  </a:cubicBezTo>
                  <a:close/>
                  <a:moveTo>
                    <a:pt x="7060333" y="630279"/>
                  </a:moveTo>
                  <a:cubicBezTo>
                    <a:pt x="7062153" y="624817"/>
                    <a:pt x="7063368" y="618748"/>
                    <a:pt x="7065188" y="613286"/>
                  </a:cubicBezTo>
                  <a:cubicBezTo>
                    <a:pt x="7030596" y="589618"/>
                    <a:pt x="6989936" y="590832"/>
                    <a:pt x="6948669" y="596294"/>
                  </a:cubicBezTo>
                  <a:cubicBezTo>
                    <a:pt x="6938959" y="597508"/>
                    <a:pt x="6930463" y="606611"/>
                    <a:pt x="6920753" y="612073"/>
                  </a:cubicBezTo>
                  <a:cubicBezTo>
                    <a:pt x="6922573" y="615107"/>
                    <a:pt x="6923788" y="618141"/>
                    <a:pt x="6925608" y="621176"/>
                  </a:cubicBezTo>
                  <a:cubicBezTo>
                    <a:pt x="6970516" y="624210"/>
                    <a:pt x="7015425" y="627244"/>
                    <a:pt x="7060333" y="630279"/>
                  </a:cubicBezTo>
                  <a:close/>
                  <a:moveTo>
                    <a:pt x="7217512" y="773500"/>
                  </a:moveTo>
                  <a:cubicBezTo>
                    <a:pt x="7181707" y="768645"/>
                    <a:pt x="7148936" y="763790"/>
                    <a:pt x="7116165" y="758935"/>
                  </a:cubicBezTo>
                  <a:cubicBezTo>
                    <a:pt x="7114344" y="765004"/>
                    <a:pt x="7112524" y="770465"/>
                    <a:pt x="7110703" y="776534"/>
                  </a:cubicBezTo>
                  <a:cubicBezTo>
                    <a:pt x="7133764" y="792919"/>
                    <a:pt x="7156825" y="809305"/>
                    <a:pt x="7181707" y="826904"/>
                  </a:cubicBezTo>
                  <a:cubicBezTo>
                    <a:pt x="7193237" y="809912"/>
                    <a:pt x="7204161" y="793526"/>
                    <a:pt x="7217512" y="773500"/>
                  </a:cubicBezTo>
                  <a:close/>
                  <a:moveTo>
                    <a:pt x="9353084" y="998041"/>
                  </a:moveTo>
                  <a:cubicBezTo>
                    <a:pt x="9313031" y="998041"/>
                    <a:pt x="9276619" y="998041"/>
                    <a:pt x="9231103" y="998041"/>
                  </a:cubicBezTo>
                  <a:cubicBezTo>
                    <a:pt x="9314852" y="1044163"/>
                    <a:pt x="9339733" y="1042950"/>
                    <a:pt x="9353084" y="998041"/>
                  </a:cubicBezTo>
                  <a:close/>
                  <a:moveTo>
                    <a:pt x="5614164" y="1172213"/>
                  </a:moveTo>
                  <a:cubicBezTo>
                    <a:pt x="5611130" y="1175247"/>
                    <a:pt x="5608702" y="1178888"/>
                    <a:pt x="5605668" y="1181923"/>
                  </a:cubicBezTo>
                  <a:cubicBezTo>
                    <a:pt x="5623267" y="1214694"/>
                    <a:pt x="5640866" y="1247465"/>
                    <a:pt x="5659072" y="1280842"/>
                  </a:cubicBezTo>
                  <a:cubicBezTo>
                    <a:pt x="5673030" y="1263850"/>
                    <a:pt x="5683954" y="1249285"/>
                    <a:pt x="5691843" y="1240182"/>
                  </a:cubicBezTo>
                  <a:cubicBezTo>
                    <a:pt x="5665748" y="1217121"/>
                    <a:pt x="5639652" y="1194667"/>
                    <a:pt x="5614164" y="1172213"/>
                  </a:cubicBezTo>
                  <a:close/>
                  <a:moveTo>
                    <a:pt x="7008749" y="937354"/>
                  </a:moveTo>
                  <a:cubicBezTo>
                    <a:pt x="7040306" y="948278"/>
                    <a:pt x="7071863" y="959202"/>
                    <a:pt x="7103421" y="969518"/>
                  </a:cubicBezTo>
                  <a:cubicBezTo>
                    <a:pt x="7071863" y="913686"/>
                    <a:pt x="7051230" y="906404"/>
                    <a:pt x="7008749" y="937354"/>
                  </a:cubicBezTo>
                  <a:close/>
                  <a:moveTo>
                    <a:pt x="5585641" y="1312399"/>
                  </a:moveTo>
                  <a:cubicBezTo>
                    <a:pt x="5588069" y="1316041"/>
                    <a:pt x="5591710" y="1329999"/>
                    <a:pt x="5598992" y="1332426"/>
                  </a:cubicBezTo>
                  <a:cubicBezTo>
                    <a:pt x="5642687" y="1346384"/>
                    <a:pt x="5706408" y="1325751"/>
                    <a:pt x="5720366" y="1292980"/>
                  </a:cubicBezTo>
                  <a:cubicBezTo>
                    <a:pt x="5677278" y="1299048"/>
                    <a:pt x="5634798" y="1305117"/>
                    <a:pt x="5585641" y="1312399"/>
                  </a:cubicBezTo>
                  <a:close/>
                  <a:moveTo>
                    <a:pt x="1861892" y="364470"/>
                  </a:moveTo>
                  <a:cubicBezTo>
                    <a:pt x="1862499" y="371146"/>
                    <a:pt x="1863106" y="377821"/>
                    <a:pt x="1863106" y="383890"/>
                  </a:cubicBezTo>
                  <a:cubicBezTo>
                    <a:pt x="1906194" y="376607"/>
                    <a:pt x="1949888" y="369325"/>
                    <a:pt x="1992976" y="362042"/>
                  </a:cubicBezTo>
                  <a:cubicBezTo>
                    <a:pt x="1992369" y="357188"/>
                    <a:pt x="1991762" y="351726"/>
                    <a:pt x="1991155" y="346871"/>
                  </a:cubicBezTo>
                  <a:cubicBezTo>
                    <a:pt x="1948067" y="352939"/>
                    <a:pt x="1904980" y="359008"/>
                    <a:pt x="1861892" y="364470"/>
                  </a:cubicBezTo>
                  <a:close/>
                  <a:moveTo>
                    <a:pt x="5509176" y="1323930"/>
                  </a:moveTo>
                  <a:cubicBezTo>
                    <a:pt x="5511603" y="1319682"/>
                    <a:pt x="5514030" y="1314827"/>
                    <a:pt x="5516458" y="1310579"/>
                  </a:cubicBezTo>
                  <a:cubicBezTo>
                    <a:pt x="5498252" y="1298441"/>
                    <a:pt x="5480653" y="1283877"/>
                    <a:pt x="5461233" y="1275380"/>
                  </a:cubicBezTo>
                  <a:cubicBezTo>
                    <a:pt x="5456985" y="1273560"/>
                    <a:pt x="5443634" y="1292980"/>
                    <a:pt x="5426641" y="1309972"/>
                  </a:cubicBezTo>
                  <a:cubicBezTo>
                    <a:pt x="5462447" y="1316041"/>
                    <a:pt x="5485508" y="1320289"/>
                    <a:pt x="5509176" y="1323930"/>
                  </a:cubicBezTo>
                  <a:close/>
                  <a:moveTo>
                    <a:pt x="10344101" y="1897421"/>
                  </a:moveTo>
                  <a:cubicBezTo>
                    <a:pt x="10341674" y="1904097"/>
                    <a:pt x="10339853" y="1910166"/>
                    <a:pt x="10337426" y="1916841"/>
                  </a:cubicBezTo>
                  <a:cubicBezTo>
                    <a:pt x="10360487" y="1925337"/>
                    <a:pt x="10383548" y="1933833"/>
                    <a:pt x="10406609" y="1942936"/>
                  </a:cubicBezTo>
                  <a:cubicBezTo>
                    <a:pt x="10408429" y="1939295"/>
                    <a:pt x="10410250" y="1935654"/>
                    <a:pt x="10411464" y="1931406"/>
                  </a:cubicBezTo>
                  <a:cubicBezTo>
                    <a:pt x="10403574" y="1917448"/>
                    <a:pt x="10395685" y="1903490"/>
                    <a:pt x="10387189" y="1888318"/>
                  </a:cubicBezTo>
                  <a:cubicBezTo>
                    <a:pt x="10372624" y="1891353"/>
                    <a:pt x="10358059" y="1894387"/>
                    <a:pt x="10344101" y="1897421"/>
                  </a:cubicBezTo>
                  <a:close/>
                  <a:moveTo>
                    <a:pt x="4653490" y="1299655"/>
                  </a:moveTo>
                  <a:cubicBezTo>
                    <a:pt x="4652883" y="1293586"/>
                    <a:pt x="4652276" y="1286911"/>
                    <a:pt x="4651670" y="1280842"/>
                  </a:cubicBezTo>
                  <a:cubicBezTo>
                    <a:pt x="4616471" y="1245644"/>
                    <a:pt x="4596444" y="1285090"/>
                    <a:pt x="4570349" y="1294193"/>
                  </a:cubicBezTo>
                  <a:cubicBezTo>
                    <a:pt x="4571563" y="1300869"/>
                    <a:pt x="4572777" y="1306938"/>
                    <a:pt x="4573990" y="1313613"/>
                  </a:cubicBezTo>
                  <a:cubicBezTo>
                    <a:pt x="4600692" y="1308758"/>
                    <a:pt x="4626788" y="1303903"/>
                    <a:pt x="4653490" y="1299655"/>
                  </a:cubicBezTo>
                  <a:close/>
                  <a:moveTo>
                    <a:pt x="8236445" y="707351"/>
                  </a:moveTo>
                  <a:cubicBezTo>
                    <a:pt x="8237659" y="702496"/>
                    <a:pt x="8238266" y="697034"/>
                    <a:pt x="8239479" y="692179"/>
                  </a:cubicBezTo>
                  <a:cubicBezTo>
                    <a:pt x="8196392" y="689145"/>
                    <a:pt x="8153911" y="686111"/>
                    <a:pt x="8110823" y="683076"/>
                  </a:cubicBezTo>
                  <a:cubicBezTo>
                    <a:pt x="8110217" y="689145"/>
                    <a:pt x="8110217" y="695214"/>
                    <a:pt x="8109609" y="701282"/>
                  </a:cubicBezTo>
                  <a:cubicBezTo>
                    <a:pt x="8152090" y="703103"/>
                    <a:pt x="8194571" y="705530"/>
                    <a:pt x="8236445" y="707351"/>
                  </a:cubicBezTo>
                  <a:close/>
                  <a:moveTo>
                    <a:pt x="10052198" y="1753593"/>
                  </a:moveTo>
                  <a:cubicBezTo>
                    <a:pt x="10052804" y="1746311"/>
                    <a:pt x="10054018" y="1735994"/>
                    <a:pt x="10054624" y="1725677"/>
                  </a:cubicBezTo>
                  <a:cubicBezTo>
                    <a:pt x="10016392" y="1723250"/>
                    <a:pt x="9981193" y="1720822"/>
                    <a:pt x="9945388" y="1719002"/>
                  </a:cubicBezTo>
                  <a:cubicBezTo>
                    <a:pt x="9944781" y="1721429"/>
                    <a:pt x="9944175" y="1723250"/>
                    <a:pt x="9943568" y="1725677"/>
                  </a:cubicBezTo>
                  <a:cubicBezTo>
                    <a:pt x="9978766" y="1734780"/>
                    <a:pt x="10013965" y="1743883"/>
                    <a:pt x="10052198" y="1753593"/>
                  </a:cubicBezTo>
                  <a:close/>
                </a:path>
              </a:pathLst>
            </a:custGeom>
            <a:solidFill>
              <a:srgbClr val="000000"/>
            </a:solidFill>
            <a:ln w="6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图形 11">
              <a:extLst>
                <a:ext uri="{FF2B5EF4-FFF2-40B4-BE49-F238E27FC236}">
                  <a16:creationId xmlns:a16="http://schemas.microsoft.com/office/drawing/2014/main" id="{5C42DBBE-D7E6-E3A4-BE42-C241F2A42893}"/>
                </a:ext>
              </a:extLst>
            </p:cNvPr>
            <p:cNvSpPr/>
            <p:nvPr/>
          </p:nvSpPr>
          <p:spPr>
            <a:xfrm rot="2946259" flipV="1">
              <a:off x="976406" y="3558125"/>
              <a:ext cx="519757" cy="81130"/>
            </a:xfrm>
            <a:custGeom>
              <a:avLst/>
              <a:gdLst>
                <a:gd name="connsiteX0" fmla="*/ 3054997 w 12185931"/>
                <a:gd name="connsiteY0" fmla="*/ 643023 h 2275759"/>
                <a:gd name="connsiteX1" fmla="*/ 3187901 w 12185931"/>
                <a:gd name="connsiteY1" fmla="*/ 645450 h 2275759"/>
                <a:gd name="connsiteX2" fmla="*/ 3105974 w 12185931"/>
                <a:gd name="connsiteY2" fmla="*/ 588405 h 2275759"/>
                <a:gd name="connsiteX3" fmla="*/ 3141172 w 12185931"/>
                <a:gd name="connsiteY3" fmla="*/ 539855 h 2275759"/>
                <a:gd name="connsiteX4" fmla="*/ 3252229 w 12185931"/>
                <a:gd name="connsiteY4" fmla="*/ 537428 h 2275759"/>
                <a:gd name="connsiteX5" fmla="*/ 3274683 w 12185931"/>
                <a:gd name="connsiteY5" fmla="*/ 571412 h 2275759"/>
                <a:gd name="connsiteX6" fmla="*/ 3400305 w 12185931"/>
                <a:gd name="connsiteY6" fmla="*/ 564737 h 2275759"/>
                <a:gd name="connsiteX7" fmla="*/ 3454316 w 12185931"/>
                <a:gd name="connsiteY7" fmla="*/ 658801 h 2275759"/>
                <a:gd name="connsiteX8" fmla="*/ 3592683 w 12185931"/>
                <a:gd name="connsiteY8" fmla="*/ 658801 h 2275759"/>
                <a:gd name="connsiteX9" fmla="*/ 3541099 w 12185931"/>
                <a:gd name="connsiteY9" fmla="*/ 616321 h 2275759"/>
                <a:gd name="connsiteX10" fmla="*/ 3632736 w 12185931"/>
                <a:gd name="connsiteY10" fmla="*/ 548351 h 2275759"/>
                <a:gd name="connsiteX11" fmla="*/ 3741973 w 12185931"/>
                <a:gd name="connsiteY11" fmla="*/ 568378 h 2275759"/>
                <a:gd name="connsiteX12" fmla="*/ 3785060 w 12185931"/>
                <a:gd name="connsiteY12" fmla="*/ 629065 h 2275759"/>
                <a:gd name="connsiteX13" fmla="*/ 3810549 w 12185931"/>
                <a:gd name="connsiteY13" fmla="*/ 559275 h 2275759"/>
                <a:gd name="connsiteX14" fmla="*/ 3893083 w 12185931"/>
                <a:gd name="connsiteY14" fmla="*/ 635134 h 2275759"/>
                <a:gd name="connsiteX15" fmla="*/ 3906434 w 12185931"/>
                <a:gd name="connsiteY15" fmla="*/ 547138 h 2275759"/>
                <a:gd name="connsiteX16" fmla="*/ 3993217 w 12185931"/>
                <a:gd name="connsiteY16" fmla="*/ 612073 h 2275759"/>
                <a:gd name="connsiteX17" fmla="*/ 3997464 w 12185931"/>
                <a:gd name="connsiteY17" fmla="*/ 646664 h 2275759"/>
                <a:gd name="connsiteX18" fmla="*/ 3966514 w 12185931"/>
                <a:gd name="connsiteY18" fmla="*/ 640595 h 2275759"/>
                <a:gd name="connsiteX19" fmla="*/ 3920392 w 12185931"/>
                <a:gd name="connsiteY19" fmla="*/ 618748 h 2275759"/>
                <a:gd name="connsiteX20" fmla="*/ 4111556 w 12185931"/>
                <a:gd name="connsiteY20" fmla="*/ 688538 h 2275759"/>
                <a:gd name="connsiteX21" fmla="*/ 4080605 w 12185931"/>
                <a:gd name="connsiteY21" fmla="*/ 636954 h 2275759"/>
                <a:gd name="connsiteX22" fmla="*/ 4196518 w 12185931"/>
                <a:gd name="connsiteY22" fmla="*/ 749832 h 2275759"/>
                <a:gd name="connsiteX23" fmla="*/ 4267521 w 12185931"/>
                <a:gd name="connsiteY23" fmla="*/ 670939 h 2275759"/>
                <a:gd name="connsiteX24" fmla="*/ 4297258 w 12185931"/>
                <a:gd name="connsiteY24" fmla="*/ 660622 h 2275759"/>
                <a:gd name="connsiteX25" fmla="*/ 4282693 w 12185931"/>
                <a:gd name="connsiteY25" fmla="*/ 632099 h 2275759"/>
                <a:gd name="connsiteX26" fmla="*/ 4191662 w 12185931"/>
                <a:gd name="connsiteY26" fmla="*/ 601149 h 2275759"/>
                <a:gd name="connsiteX27" fmla="*/ 4084854 w 12185931"/>
                <a:gd name="connsiteY27" fmla="*/ 612073 h 2275759"/>
                <a:gd name="connsiteX28" fmla="*/ 4081213 w 12185931"/>
                <a:gd name="connsiteY28" fmla="*/ 448825 h 2275759"/>
                <a:gd name="connsiteX29" fmla="*/ 4151003 w 12185931"/>
                <a:gd name="connsiteY29" fmla="*/ 493126 h 2275759"/>
                <a:gd name="connsiteX30" fmla="*/ 4245674 w 12185931"/>
                <a:gd name="connsiteY30" fmla="*/ 555634 h 2275759"/>
                <a:gd name="connsiteX31" fmla="*/ 4347021 w 12185931"/>
                <a:gd name="connsiteY31" fmla="*/ 585977 h 2275759"/>
                <a:gd name="connsiteX32" fmla="*/ 4367048 w 12185931"/>
                <a:gd name="connsiteY32" fmla="*/ 588405 h 2275759"/>
                <a:gd name="connsiteX33" fmla="*/ 4247495 w 12185931"/>
                <a:gd name="connsiteY33" fmla="*/ 521649 h 2275759"/>
                <a:gd name="connsiteX34" fmla="*/ 4205014 w 12185931"/>
                <a:gd name="connsiteY34" fmla="*/ 473706 h 2275759"/>
                <a:gd name="connsiteX35" fmla="*/ 4259632 w 12185931"/>
                <a:gd name="connsiteY35" fmla="*/ 443970 h 2275759"/>
                <a:gd name="connsiteX36" fmla="*/ 4389502 w 12185931"/>
                <a:gd name="connsiteY36" fmla="*/ 463390 h 2275759"/>
                <a:gd name="connsiteX37" fmla="*/ 4428342 w 12185931"/>
                <a:gd name="connsiteY37" fmla="*/ 522863 h 2275759"/>
                <a:gd name="connsiteX38" fmla="*/ 4404067 w 12185931"/>
                <a:gd name="connsiteY38" fmla="*/ 542889 h 2275759"/>
                <a:gd name="connsiteX39" fmla="*/ 4445941 w 12185931"/>
                <a:gd name="connsiteY39" fmla="*/ 576267 h 2275759"/>
                <a:gd name="connsiteX40" fmla="*/ 4470822 w 12185931"/>
                <a:gd name="connsiteY40" fmla="*/ 599935 h 2275759"/>
                <a:gd name="connsiteX41" fmla="*/ 4433197 w 12185931"/>
                <a:gd name="connsiteY41" fmla="*/ 614500 h 2275759"/>
                <a:gd name="connsiteX42" fmla="*/ 4462933 w 12185931"/>
                <a:gd name="connsiteY42" fmla="*/ 655767 h 2275759"/>
                <a:gd name="connsiteX43" fmla="*/ 4358552 w 12185931"/>
                <a:gd name="connsiteY43" fmla="*/ 632706 h 2275759"/>
                <a:gd name="connsiteX44" fmla="*/ 4385254 w 12185931"/>
                <a:gd name="connsiteY44" fmla="*/ 670939 h 2275759"/>
                <a:gd name="connsiteX45" fmla="*/ 4562460 w 12185931"/>
                <a:gd name="connsiteY45" fmla="*/ 657588 h 2275759"/>
                <a:gd name="connsiteX46" fmla="*/ 4562460 w 12185931"/>
                <a:gd name="connsiteY46" fmla="*/ 639989 h 2275759"/>
                <a:gd name="connsiteX47" fmla="*/ 4529689 w 12185931"/>
                <a:gd name="connsiteY47" fmla="*/ 629065 h 2275759"/>
                <a:gd name="connsiteX48" fmla="*/ 4559425 w 12185931"/>
                <a:gd name="connsiteY48" fmla="*/ 590225 h 2275759"/>
                <a:gd name="connsiteX49" fmla="*/ 4712357 w 12185931"/>
                <a:gd name="connsiteY49" fmla="*/ 683076 h 2275759"/>
                <a:gd name="connsiteX50" fmla="*/ 4723887 w 12185931"/>
                <a:gd name="connsiteY50" fmla="*/ 737088 h 2275759"/>
                <a:gd name="connsiteX51" fmla="*/ 4797925 w 12185931"/>
                <a:gd name="connsiteY51" fmla="*/ 763183 h 2275759"/>
                <a:gd name="connsiteX52" fmla="*/ 4712357 w 12185931"/>
                <a:gd name="connsiteY52" fmla="*/ 683683 h 2275759"/>
                <a:gd name="connsiteX53" fmla="*/ 4712357 w 12185931"/>
                <a:gd name="connsiteY53" fmla="*/ 632706 h 2275759"/>
                <a:gd name="connsiteX54" fmla="*/ 4675337 w 12185931"/>
                <a:gd name="connsiteY54" fmla="*/ 578695 h 2275759"/>
                <a:gd name="connsiteX55" fmla="*/ 4672910 w 12185931"/>
                <a:gd name="connsiteY55" fmla="*/ 587191 h 2275759"/>
                <a:gd name="connsiteX56" fmla="*/ 4560032 w 12185931"/>
                <a:gd name="connsiteY56" fmla="*/ 525290 h 2275759"/>
                <a:gd name="connsiteX57" fmla="*/ 4691116 w 12185931"/>
                <a:gd name="connsiteY57" fmla="*/ 503443 h 2275759"/>
                <a:gd name="connsiteX58" fmla="*/ 4768795 w 12185931"/>
                <a:gd name="connsiteY58" fmla="*/ 514367 h 2275759"/>
                <a:gd name="connsiteX59" fmla="*/ 4826448 w 12185931"/>
                <a:gd name="connsiteY59" fmla="*/ 551386 h 2275759"/>
                <a:gd name="connsiteX60" fmla="*/ 4991516 w 12185931"/>
                <a:gd name="connsiteY60" fmla="*/ 641202 h 2275759"/>
                <a:gd name="connsiteX61" fmla="*/ 5231836 w 12185931"/>
                <a:gd name="connsiteY61" fmla="*/ 653340 h 2275759"/>
                <a:gd name="connsiteX62" fmla="*/ 5307088 w 12185931"/>
                <a:gd name="connsiteY62" fmla="*/ 664263 h 2275759"/>
                <a:gd name="connsiteX63" fmla="*/ 5313157 w 12185931"/>
                <a:gd name="connsiteY63" fmla="*/ 643023 h 2275759"/>
                <a:gd name="connsiteX64" fmla="*/ 5220913 w 12185931"/>
                <a:gd name="connsiteY64" fmla="*/ 609038 h 2275759"/>
                <a:gd name="connsiteX65" fmla="*/ 5208168 w 12185931"/>
                <a:gd name="connsiteY65" fmla="*/ 619962 h 2275759"/>
                <a:gd name="connsiteX66" fmla="*/ 5208168 w 12185931"/>
                <a:gd name="connsiteY66" fmla="*/ 536821 h 2275759"/>
                <a:gd name="connsiteX67" fmla="*/ 5223340 w 12185931"/>
                <a:gd name="connsiteY67" fmla="*/ 529538 h 2275759"/>
                <a:gd name="connsiteX68" fmla="*/ 5293130 w 12185931"/>
                <a:gd name="connsiteY68" fmla="*/ 594473 h 2275759"/>
                <a:gd name="connsiteX69" fmla="*/ 5284634 w 12185931"/>
                <a:gd name="connsiteY69" fmla="*/ 517401 h 2275759"/>
                <a:gd name="connsiteX70" fmla="*/ 5330149 w 12185931"/>
                <a:gd name="connsiteY70" fmla="*/ 555634 h 2275759"/>
                <a:gd name="connsiteX71" fmla="*/ 5314370 w 12185931"/>
                <a:gd name="connsiteY71" fmla="*/ 577481 h 2275759"/>
                <a:gd name="connsiteX72" fmla="*/ 5449095 w 12185931"/>
                <a:gd name="connsiteY72" fmla="*/ 607824 h 2275759"/>
                <a:gd name="connsiteX73" fmla="*/ 5457592 w 12185931"/>
                <a:gd name="connsiteY73" fmla="*/ 485844 h 2275759"/>
                <a:gd name="connsiteX74" fmla="*/ 5470336 w 12185931"/>
                <a:gd name="connsiteY74" fmla="*/ 488271 h 2275759"/>
                <a:gd name="connsiteX75" fmla="*/ 5490970 w 12185931"/>
                <a:gd name="connsiteY75" fmla="*/ 602363 h 2275759"/>
                <a:gd name="connsiteX76" fmla="*/ 5509176 w 12185931"/>
                <a:gd name="connsiteY76" fmla="*/ 587191 h 2275759"/>
                <a:gd name="connsiteX77" fmla="*/ 5570469 w 12185931"/>
                <a:gd name="connsiteY77" fmla="*/ 602363 h 2275759"/>
                <a:gd name="connsiteX78" fmla="*/ 5604454 w 12185931"/>
                <a:gd name="connsiteY78" fmla="*/ 657588 h 2275759"/>
                <a:gd name="connsiteX79" fmla="*/ 5632370 w 12185931"/>
                <a:gd name="connsiteY79" fmla="*/ 647878 h 2275759"/>
                <a:gd name="connsiteX80" fmla="*/ 5703374 w 12185931"/>
                <a:gd name="connsiteY80" fmla="*/ 670332 h 2275759"/>
                <a:gd name="connsiteX81" fmla="*/ 5736751 w 12185931"/>
                <a:gd name="connsiteY81" fmla="*/ 692786 h 2275759"/>
                <a:gd name="connsiteX82" fmla="*/ 5752530 w 12185931"/>
                <a:gd name="connsiteY82" fmla="*/ 651519 h 2275759"/>
                <a:gd name="connsiteX83" fmla="*/ 5744034 w 12185931"/>
                <a:gd name="connsiteY83" fmla="*/ 630279 h 2275759"/>
                <a:gd name="connsiteX84" fmla="*/ 5663927 w 12185931"/>
                <a:gd name="connsiteY84" fmla="*/ 630279 h 2275759"/>
                <a:gd name="connsiteX85" fmla="*/ 5685774 w 12185931"/>
                <a:gd name="connsiteY85" fmla="*/ 604183 h 2275759"/>
                <a:gd name="connsiteX86" fmla="*/ 5773164 w 12185931"/>
                <a:gd name="connsiteY86" fmla="*/ 553813 h 2275759"/>
                <a:gd name="connsiteX87" fmla="*/ 5788942 w 12185931"/>
                <a:gd name="connsiteY87" fmla="*/ 506477 h 2275759"/>
                <a:gd name="connsiteX88" fmla="*/ 5813824 w 12185931"/>
                <a:gd name="connsiteY88" fmla="*/ 519828 h 2275759"/>
                <a:gd name="connsiteX89" fmla="*/ 5876331 w 12185931"/>
                <a:gd name="connsiteY89" fmla="*/ 583550 h 2275759"/>
                <a:gd name="connsiteX90" fmla="*/ 5938839 w 12185931"/>
                <a:gd name="connsiteY90" fmla="*/ 633313 h 2275759"/>
                <a:gd name="connsiteX91" fmla="*/ 5938839 w 12185931"/>
                <a:gd name="connsiteY91" fmla="*/ 632706 h 2275759"/>
                <a:gd name="connsiteX92" fmla="*/ 5887255 w 12185931"/>
                <a:gd name="connsiteY92" fmla="*/ 667905 h 2275759"/>
                <a:gd name="connsiteX93" fmla="*/ 5926701 w 12185931"/>
                <a:gd name="connsiteY93" fmla="*/ 715240 h 2275759"/>
                <a:gd name="connsiteX94" fmla="*/ 5941873 w 12185931"/>
                <a:gd name="connsiteY94" fmla="*/ 706137 h 2275759"/>
                <a:gd name="connsiteX95" fmla="*/ 5946121 w 12185931"/>
                <a:gd name="connsiteY95" fmla="*/ 673366 h 2275759"/>
                <a:gd name="connsiteX96" fmla="*/ 6025621 w 12185931"/>
                <a:gd name="connsiteY96" fmla="*/ 714633 h 2275759"/>
                <a:gd name="connsiteX97" fmla="*/ 6168235 w 12185931"/>
                <a:gd name="connsiteY97" fmla="*/ 724950 h 2275759"/>
                <a:gd name="connsiteX98" fmla="*/ 6144568 w 12185931"/>
                <a:gd name="connsiteY98" fmla="*/ 661836 h 2275759"/>
                <a:gd name="connsiteX99" fmla="*/ 6154277 w 12185931"/>
                <a:gd name="connsiteY99" fmla="*/ 656981 h 2275759"/>
                <a:gd name="connsiteX100" fmla="*/ 6191903 w 12185931"/>
                <a:gd name="connsiteY100" fmla="*/ 714633 h 2275759"/>
                <a:gd name="connsiteX101" fmla="*/ 6296892 w 12185931"/>
                <a:gd name="connsiteY101" fmla="*/ 707351 h 2275759"/>
                <a:gd name="connsiteX102" fmla="*/ 6312063 w 12185931"/>
                <a:gd name="connsiteY102" fmla="*/ 602363 h 2275759"/>
                <a:gd name="connsiteX103" fmla="*/ 6352723 w 12185931"/>
                <a:gd name="connsiteY103" fmla="*/ 609645 h 2275759"/>
                <a:gd name="connsiteX104" fmla="*/ 6488055 w 12185931"/>
                <a:gd name="connsiteY104" fmla="*/ 613286 h 2275759"/>
                <a:gd name="connsiteX105" fmla="*/ 6524467 w 12185931"/>
                <a:gd name="connsiteY105" fmla="*/ 621176 h 2275759"/>
                <a:gd name="connsiteX106" fmla="*/ 6598505 w 12185931"/>
                <a:gd name="connsiteY106" fmla="*/ 641809 h 2275759"/>
                <a:gd name="connsiteX107" fmla="*/ 6653731 w 12185931"/>
                <a:gd name="connsiteY107" fmla="*/ 699462 h 2275759"/>
                <a:gd name="connsiteX108" fmla="*/ 6580907 w 12185931"/>
                <a:gd name="connsiteY108" fmla="*/ 707958 h 2275759"/>
                <a:gd name="connsiteX109" fmla="*/ 6650089 w 12185931"/>
                <a:gd name="connsiteY109" fmla="*/ 769252 h 2275759"/>
                <a:gd name="connsiteX110" fmla="*/ 6655551 w 12185931"/>
                <a:gd name="connsiteY110" fmla="*/ 729805 h 2275759"/>
                <a:gd name="connsiteX111" fmla="*/ 6805448 w 12185931"/>
                <a:gd name="connsiteY111" fmla="*/ 662443 h 2275759"/>
                <a:gd name="connsiteX112" fmla="*/ 6747796 w 12185931"/>
                <a:gd name="connsiteY112" fmla="*/ 652126 h 2275759"/>
                <a:gd name="connsiteX113" fmla="*/ 6712597 w 12185931"/>
                <a:gd name="connsiteY113" fmla="*/ 582336 h 2275759"/>
                <a:gd name="connsiteX114" fmla="*/ 6716238 w 12185931"/>
                <a:gd name="connsiteY114" fmla="*/ 520435 h 2275759"/>
                <a:gd name="connsiteX115" fmla="*/ 6634917 w 12185931"/>
                <a:gd name="connsiteY115" fmla="*/ 439722 h 2275759"/>
                <a:gd name="connsiteX116" fmla="*/ 6716845 w 12185931"/>
                <a:gd name="connsiteY116" fmla="*/ 435474 h 2275759"/>
                <a:gd name="connsiteX117" fmla="*/ 6726555 w 12185931"/>
                <a:gd name="connsiteY117" fmla="*/ 515580 h 2275759"/>
                <a:gd name="connsiteX118" fmla="*/ 6877058 w 12185931"/>
                <a:gd name="connsiteY118" fmla="*/ 579302 h 2275759"/>
                <a:gd name="connsiteX119" fmla="*/ 6844287 w 12185931"/>
                <a:gd name="connsiteY119" fmla="*/ 535000 h 2275759"/>
                <a:gd name="connsiteX120" fmla="*/ 6915898 w 12185931"/>
                <a:gd name="connsiteY120" fmla="*/ 535000 h 2275759"/>
                <a:gd name="connsiteX121" fmla="*/ 7053050 w 12185931"/>
                <a:gd name="connsiteY121" fmla="*/ 546531 h 2275759"/>
                <a:gd name="connsiteX122" fmla="*/ 7201127 w 12185931"/>
                <a:gd name="connsiteY122" fmla="*/ 636954 h 2275759"/>
                <a:gd name="connsiteX123" fmla="*/ 7185955 w 12185931"/>
                <a:gd name="connsiteY123" fmla="*/ 676401 h 2275759"/>
                <a:gd name="connsiteX124" fmla="*/ 7087035 w 12185931"/>
                <a:gd name="connsiteY124" fmla="*/ 583550 h 2275759"/>
                <a:gd name="connsiteX125" fmla="*/ 7077325 w 12185931"/>
                <a:gd name="connsiteY125" fmla="*/ 660622 h 2275759"/>
                <a:gd name="connsiteX126" fmla="*/ 7010569 w 12185931"/>
                <a:gd name="connsiteY126" fmla="*/ 653340 h 2275759"/>
                <a:gd name="connsiteX127" fmla="*/ 7244214 w 12185931"/>
                <a:gd name="connsiteY127" fmla="*/ 677008 h 2275759"/>
                <a:gd name="connsiteX128" fmla="*/ 7199913 w 12185931"/>
                <a:gd name="connsiteY128" fmla="*/ 636954 h 2275759"/>
                <a:gd name="connsiteX129" fmla="*/ 7343134 w 12185931"/>
                <a:gd name="connsiteY129" fmla="*/ 657588 h 2275759"/>
                <a:gd name="connsiteX130" fmla="*/ 7377119 w 12185931"/>
                <a:gd name="connsiteY130" fmla="*/ 663050 h 2275759"/>
                <a:gd name="connsiteX131" fmla="*/ 7340100 w 12185931"/>
                <a:gd name="connsiteY131" fmla="*/ 602363 h 2275759"/>
                <a:gd name="connsiteX132" fmla="*/ 7281840 w 12185931"/>
                <a:gd name="connsiteY132" fmla="*/ 584157 h 2275759"/>
                <a:gd name="connsiteX133" fmla="*/ 7285481 w 12185931"/>
                <a:gd name="connsiteY133" fmla="*/ 565950 h 2275759"/>
                <a:gd name="connsiteX134" fmla="*/ 7318859 w 12185931"/>
                <a:gd name="connsiteY134" fmla="*/ 565950 h 2275759"/>
                <a:gd name="connsiteX135" fmla="*/ 7443874 w 12185931"/>
                <a:gd name="connsiteY135" fmla="*/ 575054 h 2275759"/>
                <a:gd name="connsiteX136" fmla="*/ 7558573 w 12185931"/>
                <a:gd name="connsiteY136" fmla="*/ 604183 h 2275759"/>
                <a:gd name="connsiteX137" fmla="*/ 7672057 w 12185931"/>
                <a:gd name="connsiteY137" fmla="*/ 633313 h 2275759"/>
                <a:gd name="connsiteX138" fmla="*/ 7718786 w 12185931"/>
                <a:gd name="connsiteY138" fmla="*/ 650305 h 2275759"/>
                <a:gd name="connsiteX139" fmla="*/ 7670237 w 12185931"/>
                <a:gd name="connsiteY139" fmla="*/ 596294 h 2275759"/>
                <a:gd name="connsiteX140" fmla="*/ 7802534 w 12185931"/>
                <a:gd name="connsiteY140" fmla="*/ 616321 h 2275759"/>
                <a:gd name="connsiteX141" fmla="*/ 7911163 w 12185931"/>
                <a:gd name="connsiteY141" fmla="*/ 669725 h 2275759"/>
                <a:gd name="connsiteX142" fmla="*/ 7979740 w 12185931"/>
                <a:gd name="connsiteY142" fmla="*/ 653340 h 2275759"/>
                <a:gd name="connsiteX143" fmla="*/ 8063487 w 12185931"/>
                <a:gd name="connsiteY143" fmla="*/ 647878 h 2275759"/>
                <a:gd name="connsiteX144" fmla="*/ 8072590 w 12185931"/>
                <a:gd name="connsiteY144" fmla="*/ 652126 h 2275759"/>
                <a:gd name="connsiteX145" fmla="*/ 8290457 w 12185931"/>
                <a:gd name="connsiteY145" fmla="*/ 665477 h 2275759"/>
                <a:gd name="connsiteX146" fmla="*/ 8386342 w 12185931"/>
                <a:gd name="connsiteY146" fmla="*/ 665477 h 2275759"/>
                <a:gd name="connsiteX147" fmla="*/ 8388162 w 12185931"/>
                <a:gd name="connsiteY147" fmla="*/ 683683 h 2275759"/>
                <a:gd name="connsiteX148" fmla="*/ 8311697 w 12185931"/>
                <a:gd name="connsiteY148" fmla="*/ 694607 h 2275759"/>
                <a:gd name="connsiteX149" fmla="*/ 8517425 w 12185931"/>
                <a:gd name="connsiteY149" fmla="*/ 672759 h 2275759"/>
                <a:gd name="connsiteX150" fmla="*/ 8668536 w 12185931"/>
                <a:gd name="connsiteY150" fmla="*/ 657588 h 2275759"/>
                <a:gd name="connsiteX151" fmla="*/ 8703127 w 12185931"/>
                <a:gd name="connsiteY151" fmla="*/ 657588 h 2275759"/>
                <a:gd name="connsiteX152" fmla="*/ 8707375 w 12185931"/>
                <a:gd name="connsiteY152" fmla="*/ 642416 h 2275759"/>
                <a:gd name="connsiteX153" fmla="*/ 8656399 w 12185931"/>
                <a:gd name="connsiteY153" fmla="*/ 612073 h 2275759"/>
                <a:gd name="connsiteX154" fmla="*/ 8799013 w 12185931"/>
                <a:gd name="connsiteY154" fmla="*/ 605397 h 2275759"/>
                <a:gd name="connsiteX155" fmla="*/ 8761993 w 12185931"/>
                <a:gd name="connsiteY155" fmla="*/ 671546 h 2275759"/>
                <a:gd name="connsiteX156" fmla="*/ 8729830 w 12185931"/>
                <a:gd name="connsiteY156" fmla="*/ 674580 h 2275759"/>
                <a:gd name="connsiteX157" fmla="*/ 8729830 w 12185931"/>
                <a:gd name="connsiteY157" fmla="*/ 683683 h 2275759"/>
                <a:gd name="connsiteX158" fmla="*/ 8797192 w 12185931"/>
                <a:gd name="connsiteY158" fmla="*/ 688538 h 2275759"/>
                <a:gd name="connsiteX159" fmla="*/ 8956799 w 12185931"/>
                <a:gd name="connsiteY159" fmla="*/ 715240 h 2275759"/>
                <a:gd name="connsiteX160" fmla="*/ 8955585 w 12185931"/>
                <a:gd name="connsiteY160" fmla="*/ 714027 h 2275759"/>
                <a:gd name="connsiteX161" fmla="*/ 9037512 w 12185931"/>
                <a:gd name="connsiteY161" fmla="*/ 683076 h 2275759"/>
                <a:gd name="connsiteX162" fmla="*/ 9036299 w 12185931"/>
                <a:gd name="connsiteY162" fmla="*/ 684897 h 2275759"/>
                <a:gd name="connsiteX163" fmla="*/ 9072711 w 12185931"/>
                <a:gd name="connsiteY163" fmla="*/ 718881 h 2275759"/>
                <a:gd name="connsiteX164" fmla="*/ 9187409 w 12185931"/>
                <a:gd name="connsiteY164" fmla="*/ 728591 h 2275759"/>
                <a:gd name="connsiteX165" fmla="*/ 9123080 w 12185931"/>
                <a:gd name="connsiteY165" fmla="*/ 686111 h 2275759"/>
                <a:gd name="connsiteX166" fmla="*/ 9049649 w 12185931"/>
                <a:gd name="connsiteY166" fmla="*/ 663656 h 2275759"/>
                <a:gd name="connsiteX167" fmla="*/ 9054505 w 12185931"/>
                <a:gd name="connsiteY167" fmla="*/ 650912 h 2275759"/>
                <a:gd name="connsiteX168" fmla="*/ 9178306 w 12185931"/>
                <a:gd name="connsiteY168" fmla="*/ 601756 h 2275759"/>
                <a:gd name="connsiteX169" fmla="*/ 9229890 w 12185931"/>
                <a:gd name="connsiteY169" fmla="*/ 616321 h 2275759"/>
                <a:gd name="connsiteX170" fmla="*/ 9299072 w 12185931"/>
                <a:gd name="connsiteY170" fmla="*/ 660015 h 2275759"/>
                <a:gd name="connsiteX171" fmla="*/ 9317886 w 12185931"/>
                <a:gd name="connsiteY171" fmla="*/ 599328 h 2275759"/>
                <a:gd name="connsiteX172" fmla="*/ 9340947 w 12185931"/>
                <a:gd name="connsiteY172" fmla="*/ 651519 h 2275759"/>
                <a:gd name="connsiteX173" fmla="*/ 9385855 w 12185931"/>
                <a:gd name="connsiteY173" fmla="*/ 611466 h 2275759"/>
                <a:gd name="connsiteX174" fmla="*/ 9416805 w 12185931"/>
                <a:gd name="connsiteY174" fmla="*/ 626637 h 2275759"/>
                <a:gd name="connsiteX175" fmla="*/ 9429549 w 12185931"/>
                <a:gd name="connsiteY175" fmla="*/ 658195 h 2275759"/>
                <a:gd name="connsiteX176" fmla="*/ 9487809 w 12185931"/>
                <a:gd name="connsiteY176" fmla="*/ 649698 h 2275759"/>
                <a:gd name="connsiteX177" fmla="*/ 9533324 w 12185931"/>
                <a:gd name="connsiteY177" fmla="*/ 612679 h 2275759"/>
                <a:gd name="connsiteX178" fmla="*/ 9660767 w 12185931"/>
                <a:gd name="connsiteY178" fmla="*/ 653340 h 2275759"/>
                <a:gd name="connsiteX179" fmla="*/ 9740267 w 12185931"/>
                <a:gd name="connsiteY179" fmla="*/ 604183 h 2275759"/>
                <a:gd name="connsiteX180" fmla="*/ 9929003 w 12185931"/>
                <a:gd name="connsiteY180" fmla="*/ 613893 h 2275759"/>
                <a:gd name="connsiteX181" fmla="*/ 9984834 w 12185931"/>
                <a:gd name="connsiteY181" fmla="*/ 677614 h 2275759"/>
                <a:gd name="connsiteX182" fmla="*/ 10186315 w 12185931"/>
                <a:gd name="connsiteY182" fmla="*/ 630279 h 2275759"/>
                <a:gd name="connsiteX183" fmla="*/ 10506135 w 12185931"/>
                <a:gd name="connsiteY183" fmla="*/ 626031 h 2275759"/>
                <a:gd name="connsiteX184" fmla="*/ 10768303 w 12185931"/>
                <a:gd name="connsiteY184" fmla="*/ 638775 h 2275759"/>
                <a:gd name="connsiteX185" fmla="*/ 10783475 w 12185931"/>
                <a:gd name="connsiteY185" fmla="*/ 639989 h 2275759"/>
                <a:gd name="connsiteX186" fmla="*/ 11167622 w 12185931"/>
                <a:gd name="connsiteY186" fmla="*/ 626637 h 2275759"/>
                <a:gd name="connsiteX187" fmla="*/ 11397626 w 12185931"/>
                <a:gd name="connsiteY187" fmla="*/ 624210 h 2275759"/>
                <a:gd name="connsiteX188" fmla="*/ 11407336 w 12185931"/>
                <a:gd name="connsiteY188" fmla="*/ 624210 h 2275759"/>
                <a:gd name="connsiteX189" fmla="*/ 11532958 w 12185931"/>
                <a:gd name="connsiteY189" fmla="*/ 587798 h 2275759"/>
                <a:gd name="connsiteX190" fmla="*/ 11511110 w 12185931"/>
                <a:gd name="connsiteY190" fmla="*/ 550172 h 2275759"/>
                <a:gd name="connsiteX191" fmla="*/ 11477732 w 12185931"/>
                <a:gd name="connsiteY191" fmla="*/ 544103 h 2275759"/>
                <a:gd name="connsiteX192" fmla="*/ 11400660 w 12185931"/>
                <a:gd name="connsiteY192" fmla="*/ 556241 h 2275759"/>
                <a:gd name="connsiteX193" fmla="*/ 11327836 w 12185931"/>
                <a:gd name="connsiteY193" fmla="*/ 570805 h 2275759"/>
                <a:gd name="connsiteX194" fmla="*/ 11290817 w 12185931"/>
                <a:gd name="connsiteY194" fmla="*/ 561096 h 2275759"/>
                <a:gd name="connsiteX195" fmla="*/ 11251977 w 12185931"/>
                <a:gd name="connsiteY195" fmla="*/ 579909 h 2275759"/>
                <a:gd name="connsiteX196" fmla="*/ 11191291 w 12185931"/>
                <a:gd name="connsiteY196" fmla="*/ 507691 h 2275759"/>
                <a:gd name="connsiteX197" fmla="*/ 11397019 w 12185931"/>
                <a:gd name="connsiteY197" fmla="*/ 501622 h 2275759"/>
                <a:gd name="connsiteX198" fmla="*/ 11466203 w 12185931"/>
                <a:gd name="connsiteY198" fmla="*/ 480382 h 2275759"/>
                <a:gd name="connsiteX199" fmla="*/ 11480160 w 12185931"/>
                <a:gd name="connsiteY199" fmla="*/ 477348 h 2275759"/>
                <a:gd name="connsiteX200" fmla="*/ 11653118 w 12185931"/>
                <a:gd name="connsiteY200" fmla="*/ 474313 h 2275759"/>
                <a:gd name="connsiteX201" fmla="*/ 11682854 w 12185931"/>
                <a:gd name="connsiteY201" fmla="*/ 485237 h 2275759"/>
                <a:gd name="connsiteX202" fmla="*/ 11679213 w 12185931"/>
                <a:gd name="connsiteY202" fmla="*/ 514973 h 2275759"/>
                <a:gd name="connsiteX203" fmla="*/ 11625202 w 12185931"/>
                <a:gd name="connsiteY203" fmla="*/ 553813 h 2275759"/>
                <a:gd name="connsiteX204" fmla="*/ 11564515 w 12185931"/>
                <a:gd name="connsiteY204" fmla="*/ 578088 h 2275759"/>
                <a:gd name="connsiteX205" fmla="*/ 11569370 w 12185931"/>
                <a:gd name="connsiteY205" fmla="*/ 591439 h 2275759"/>
                <a:gd name="connsiteX206" fmla="*/ 11685282 w 12185931"/>
                <a:gd name="connsiteY206" fmla="*/ 590225 h 2275759"/>
                <a:gd name="connsiteX207" fmla="*/ 11798160 w 12185931"/>
                <a:gd name="connsiteY207" fmla="*/ 563523 h 2275759"/>
                <a:gd name="connsiteX208" fmla="*/ 11699240 w 12185931"/>
                <a:gd name="connsiteY208" fmla="*/ 487664 h 2275759"/>
                <a:gd name="connsiteX209" fmla="*/ 11799373 w 12185931"/>
                <a:gd name="connsiteY209" fmla="*/ 467638 h 2275759"/>
                <a:gd name="connsiteX210" fmla="*/ 11824862 w 12185931"/>
                <a:gd name="connsiteY210" fmla="*/ 437294 h 2275759"/>
                <a:gd name="connsiteX211" fmla="*/ 11822434 w 12185931"/>
                <a:gd name="connsiteY211" fmla="*/ 386924 h 2275759"/>
                <a:gd name="connsiteX212" fmla="*/ 11982648 w 12185931"/>
                <a:gd name="connsiteY212" fmla="*/ 366291 h 2275759"/>
                <a:gd name="connsiteX213" fmla="*/ 12191411 w 12185931"/>
                <a:gd name="connsiteY213" fmla="*/ 420302 h 2275759"/>
                <a:gd name="connsiteX214" fmla="*/ 12102808 w 12185931"/>
                <a:gd name="connsiteY214" fmla="*/ 432439 h 2275759"/>
                <a:gd name="connsiteX215" fmla="*/ 12092491 w 12185931"/>
                <a:gd name="connsiteY215" fmla="*/ 511939 h 2275759"/>
                <a:gd name="connsiteX216" fmla="*/ 12079140 w 12185931"/>
                <a:gd name="connsiteY216" fmla="*/ 510725 h 2275759"/>
                <a:gd name="connsiteX217" fmla="*/ 12083995 w 12185931"/>
                <a:gd name="connsiteY217" fmla="*/ 448218 h 2275759"/>
                <a:gd name="connsiteX218" fmla="*/ 12033018 w 12185931"/>
                <a:gd name="connsiteY218" fmla="*/ 455500 h 2275759"/>
                <a:gd name="connsiteX219" fmla="*/ 12036659 w 12185931"/>
                <a:gd name="connsiteY219" fmla="*/ 490092 h 2275759"/>
                <a:gd name="connsiteX220" fmla="*/ 11995392 w 12185931"/>
                <a:gd name="connsiteY220" fmla="*/ 474313 h 2275759"/>
                <a:gd name="connsiteX221" fmla="*/ 11986289 w 12185931"/>
                <a:gd name="connsiteY221" fmla="*/ 484630 h 2275759"/>
                <a:gd name="connsiteX222" fmla="*/ 12020274 w 12185931"/>
                <a:gd name="connsiteY222" fmla="*/ 513760 h 2275759"/>
                <a:gd name="connsiteX223" fmla="*/ 11927423 w 12185931"/>
                <a:gd name="connsiteY223" fmla="*/ 575660 h 2275759"/>
                <a:gd name="connsiteX224" fmla="*/ 11698026 w 12185931"/>
                <a:gd name="connsiteY224" fmla="*/ 660622 h 2275759"/>
                <a:gd name="connsiteX225" fmla="*/ 11768423 w 12185931"/>
                <a:gd name="connsiteY225" fmla="*/ 678221 h 2275759"/>
                <a:gd name="connsiteX226" fmla="*/ 11767816 w 12185931"/>
                <a:gd name="connsiteY226" fmla="*/ 697641 h 2275759"/>
                <a:gd name="connsiteX227" fmla="*/ 11597893 w 12185931"/>
                <a:gd name="connsiteY227" fmla="*/ 703103 h 2275759"/>
                <a:gd name="connsiteX228" fmla="*/ 11564515 w 12185931"/>
                <a:gd name="connsiteY228" fmla="*/ 677614 h 2275759"/>
                <a:gd name="connsiteX229" fmla="*/ 11529316 w 12185931"/>
                <a:gd name="connsiteY229" fmla="*/ 670332 h 2275759"/>
                <a:gd name="connsiteX230" fmla="*/ 11519607 w 12185931"/>
                <a:gd name="connsiteY230" fmla="*/ 689145 h 2275759"/>
                <a:gd name="connsiteX231" fmla="*/ 11570584 w 12185931"/>
                <a:gd name="connsiteY231" fmla="*/ 702496 h 2275759"/>
                <a:gd name="connsiteX232" fmla="*/ 11449817 w 12185931"/>
                <a:gd name="connsiteY232" fmla="*/ 731019 h 2275759"/>
                <a:gd name="connsiteX233" fmla="*/ 11330870 w 12185931"/>
                <a:gd name="connsiteY233" fmla="*/ 727985 h 2275759"/>
                <a:gd name="connsiteX234" fmla="*/ 11241054 w 12185931"/>
                <a:gd name="connsiteY234" fmla="*/ 693393 h 2275759"/>
                <a:gd name="connsiteX235" fmla="*/ 11254405 w 12185931"/>
                <a:gd name="connsiteY235" fmla="*/ 741336 h 2275759"/>
                <a:gd name="connsiteX236" fmla="*/ 11226489 w 12185931"/>
                <a:gd name="connsiteY236" fmla="*/ 717668 h 2275759"/>
                <a:gd name="connsiteX237" fmla="*/ 11180367 w 12185931"/>
                <a:gd name="connsiteY237" fmla="*/ 697641 h 2275759"/>
                <a:gd name="connsiteX238" fmla="*/ 11157913 w 12185931"/>
                <a:gd name="connsiteY238" fmla="*/ 731019 h 2275759"/>
                <a:gd name="connsiteX239" fmla="*/ 11105722 w 12185931"/>
                <a:gd name="connsiteY239" fmla="*/ 796561 h 2275759"/>
                <a:gd name="connsiteX240" fmla="*/ 11101474 w 12185931"/>
                <a:gd name="connsiteY240" fmla="*/ 846931 h 2275759"/>
                <a:gd name="connsiteX241" fmla="*/ 11092371 w 12185931"/>
                <a:gd name="connsiteY241" fmla="*/ 932499 h 2275759"/>
                <a:gd name="connsiteX242" fmla="*/ 11030470 w 12185931"/>
                <a:gd name="connsiteY242" fmla="*/ 927038 h 2275759"/>
                <a:gd name="connsiteX243" fmla="*/ 11098439 w 12185931"/>
                <a:gd name="connsiteY243" fmla="*/ 747404 h 2275759"/>
                <a:gd name="connsiteX244" fmla="*/ 10989810 w 12185931"/>
                <a:gd name="connsiteY244" fmla="*/ 700069 h 2275759"/>
                <a:gd name="connsiteX245" fmla="*/ 10964321 w 12185931"/>
                <a:gd name="connsiteY245" fmla="*/ 719488 h 2275759"/>
                <a:gd name="connsiteX246" fmla="*/ 10884215 w 12185931"/>
                <a:gd name="connsiteY246" fmla="*/ 742549 h 2275759"/>
                <a:gd name="connsiteX247" fmla="*/ 10843554 w 12185931"/>
                <a:gd name="connsiteY247" fmla="*/ 745584 h 2275759"/>
                <a:gd name="connsiteX248" fmla="*/ 10819279 w 12185931"/>
                <a:gd name="connsiteY248" fmla="*/ 724343 h 2275759"/>
                <a:gd name="connsiteX249" fmla="*/ 10774372 w 12185931"/>
                <a:gd name="connsiteY249" fmla="*/ 692786 h 2275759"/>
                <a:gd name="connsiteX250" fmla="*/ 10713685 w 12185931"/>
                <a:gd name="connsiteY250" fmla="*/ 714027 h 2275759"/>
                <a:gd name="connsiteX251" fmla="*/ 10660887 w 12185931"/>
                <a:gd name="connsiteY251" fmla="*/ 751046 h 2275759"/>
                <a:gd name="connsiteX252" fmla="*/ 10546188 w 12185931"/>
                <a:gd name="connsiteY252" fmla="*/ 759542 h 2275759"/>
                <a:gd name="connsiteX253" fmla="*/ 10514632 w 12185931"/>
                <a:gd name="connsiteY253" fmla="*/ 716454 h 2275759"/>
                <a:gd name="connsiteX254" fmla="*/ 10402361 w 12185931"/>
                <a:gd name="connsiteY254" fmla="*/ 752866 h 2275759"/>
                <a:gd name="connsiteX255" fmla="*/ 10290090 w 12185931"/>
                <a:gd name="connsiteY255" fmla="*/ 752866 h 2275759"/>
                <a:gd name="connsiteX256" fmla="*/ 10227582 w 12185931"/>
                <a:gd name="connsiteY256" fmla="*/ 747404 h 2275759"/>
                <a:gd name="connsiteX257" fmla="*/ 10177819 w 12185931"/>
                <a:gd name="connsiteY257" fmla="*/ 728591 h 2275759"/>
                <a:gd name="connsiteX258" fmla="*/ 10177819 w 12185931"/>
                <a:gd name="connsiteY258" fmla="*/ 714633 h 2275759"/>
                <a:gd name="connsiteX259" fmla="*/ 10225762 w 12185931"/>
                <a:gd name="connsiteY259" fmla="*/ 705530 h 2275759"/>
                <a:gd name="connsiteX260" fmla="*/ 10355025 w 12185931"/>
                <a:gd name="connsiteY260" fmla="*/ 700069 h 2275759"/>
                <a:gd name="connsiteX261" fmla="*/ 10402361 w 12185931"/>
                <a:gd name="connsiteY261" fmla="*/ 673973 h 2275759"/>
                <a:gd name="connsiteX262" fmla="*/ 10395079 w 12185931"/>
                <a:gd name="connsiteY262" fmla="*/ 664263 h 2275759"/>
                <a:gd name="connsiteX263" fmla="*/ 10325895 w 12185931"/>
                <a:gd name="connsiteY263" fmla="*/ 664263 h 2275759"/>
                <a:gd name="connsiteX264" fmla="*/ 10328930 w 12185931"/>
                <a:gd name="connsiteY264" fmla="*/ 670939 h 2275759"/>
                <a:gd name="connsiteX265" fmla="*/ 10268850 w 12185931"/>
                <a:gd name="connsiteY265" fmla="*/ 690966 h 2275759"/>
                <a:gd name="connsiteX266" fmla="*/ 10150510 w 12185931"/>
                <a:gd name="connsiteY266" fmla="*/ 675187 h 2275759"/>
                <a:gd name="connsiteX267" fmla="*/ 10104995 w 12185931"/>
                <a:gd name="connsiteY267" fmla="*/ 680649 h 2275759"/>
                <a:gd name="connsiteX268" fmla="*/ 10128056 w 12185931"/>
                <a:gd name="connsiteY268" fmla="*/ 735874 h 2275759"/>
                <a:gd name="connsiteX269" fmla="*/ 10061301 w 12185931"/>
                <a:gd name="connsiteY269" fmla="*/ 739515 h 2275759"/>
                <a:gd name="connsiteX270" fmla="*/ 10052804 w 12185931"/>
                <a:gd name="connsiteY270" fmla="*/ 756507 h 2275759"/>
                <a:gd name="connsiteX271" fmla="*/ 10118953 w 12185931"/>
                <a:gd name="connsiteY271" fmla="*/ 805057 h 2275759"/>
                <a:gd name="connsiteX272" fmla="*/ 10316792 w 12185931"/>
                <a:gd name="connsiteY272" fmla="*/ 824477 h 2275759"/>
                <a:gd name="connsiteX273" fmla="*/ 10362308 w 12185931"/>
                <a:gd name="connsiteY273" fmla="*/ 858461 h 2275759"/>
                <a:gd name="connsiteX274" fmla="*/ 10322861 w 12185931"/>
                <a:gd name="connsiteY274" fmla="*/ 896694 h 2275759"/>
                <a:gd name="connsiteX275" fmla="*/ 10279773 w 12185931"/>
                <a:gd name="connsiteY275" fmla="*/ 916721 h 2275759"/>
                <a:gd name="connsiteX276" fmla="*/ 10324681 w 12185931"/>
                <a:gd name="connsiteY276" fmla="*/ 942209 h 2275759"/>
                <a:gd name="connsiteX277" fmla="*/ 10382941 w 12185931"/>
                <a:gd name="connsiteY277" fmla="*/ 941602 h 2275759"/>
                <a:gd name="connsiteX278" fmla="*/ 10417532 w 12185931"/>
                <a:gd name="connsiteY278" fmla="*/ 961022 h 2275759"/>
                <a:gd name="connsiteX279" fmla="*/ 10392044 w 12185931"/>
                <a:gd name="connsiteY279" fmla="*/ 986511 h 2275759"/>
                <a:gd name="connsiteX280" fmla="*/ 10341067 w 12185931"/>
                <a:gd name="connsiteY280" fmla="*/ 1010786 h 2275759"/>
                <a:gd name="connsiteX281" fmla="*/ 10376873 w 12185931"/>
                <a:gd name="connsiteY281" fmla="*/ 1087858 h 2275759"/>
                <a:gd name="connsiteX282" fmla="*/ 10414498 w 12185931"/>
                <a:gd name="connsiteY282" fmla="*/ 1159468 h 2275759"/>
                <a:gd name="connsiteX283" fmla="*/ 10439380 w 12185931"/>
                <a:gd name="connsiteY283" fmla="*/ 1201342 h 2275759"/>
                <a:gd name="connsiteX284" fmla="*/ 10465475 w 12185931"/>
                <a:gd name="connsiteY284" fmla="*/ 1157648 h 2275759"/>
                <a:gd name="connsiteX285" fmla="*/ 10481860 w 12185931"/>
                <a:gd name="connsiteY285" fmla="*/ 1143083 h 2275759"/>
                <a:gd name="connsiteX286" fmla="*/ 10569856 w 12185931"/>
                <a:gd name="connsiteY286" fmla="*/ 1240182 h 2275759"/>
                <a:gd name="connsiteX287" fmla="*/ 10731891 w 12185931"/>
                <a:gd name="connsiteY287" fmla="*/ 1212873 h 2275759"/>
                <a:gd name="connsiteX288" fmla="*/ 10789543 w 12185931"/>
                <a:gd name="connsiteY288" fmla="*/ 1225617 h 2275759"/>
                <a:gd name="connsiteX289" fmla="*/ 10730677 w 12185931"/>
                <a:gd name="connsiteY289" fmla="*/ 1147331 h 2275759"/>
                <a:gd name="connsiteX290" fmla="*/ 10731891 w 12185931"/>
                <a:gd name="connsiteY290" fmla="*/ 1147938 h 2275759"/>
                <a:gd name="connsiteX291" fmla="*/ 10727036 w 12185931"/>
                <a:gd name="connsiteY291" fmla="*/ 1112133 h 2275759"/>
                <a:gd name="connsiteX292" fmla="*/ 10732498 w 12185931"/>
                <a:gd name="connsiteY292" fmla="*/ 1055087 h 2275759"/>
                <a:gd name="connsiteX293" fmla="*/ 10790757 w 12185931"/>
                <a:gd name="connsiteY293" fmla="*/ 1080576 h 2275759"/>
                <a:gd name="connsiteX294" fmla="*/ 10856906 w 12185931"/>
                <a:gd name="connsiteY294" fmla="*/ 1052053 h 2275759"/>
                <a:gd name="connsiteX295" fmla="*/ 10950364 w 12185931"/>
                <a:gd name="connsiteY295" fmla="*/ 1070259 h 2275759"/>
                <a:gd name="connsiteX296" fmla="*/ 11018333 w 12185931"/>
                <a:gd name="connsiteY296" fmla="*/ 1069652 h 2275759"/>
                <a:gd name="connsiteX297" fmla="*/ 11144562 w 12185931"/>
                <a:gd name="connsiteY297" fmla="*/ 1056301 h 2275759"/>
                <a:gd name="connsiteX298" fmla="*/ 11236199 w 12185931"/>
                <a:gd name="connsiteY298" fmla="*/ 1042950 h 2275759"/>
                <a:gd name="connsiteX299" fmla="*/ 11236806 w 12185931"/>
                <a:gd name="connsiteY299" fmla="*/ 1025350 h 2275759"/>
                <a:gd name="connsiteX300" fmla="*/ 11155485 w 12185931"/>
                <a:gd name="connsiteY300" fmla="*/ 1005931 h 2275759"/>
                <a:gd name="connsiteX301" fmla="*/ 11157306 w 12185931"/>
                <a:gd name="connsiteY301" fmla="*/ 988938 h 2275759"/>
                <a:gd name="connsiteX302" fmla="*/ 11274431 w 12185931"/>
                <a:gd name="connsiteY302" fmla="*/ 988331 h 2275759"/>
                <a:gd name="connsiteX303" fmla="*/ 11321767 w 12185931"/>
                <a:gd name="connsiteY303" fmla="*/ 991366 h 2275759"/>
                <a:gd name="connsiteX304" fmla="*/ 11353324 w 12185931"/>
                <a:gd name="connsiteY304" fmla="*/ 1024137 h 2275759"/>
                <a:gd name="connsiteX305" fmla="*/ 11370924 w 12185931"/>
                <a:gd name="connsiteY305" fmla="*/ 1066618 h 2275759"/>
                <a:gd name="connsiteX306" fmla="*/ 11197966 w 12185931"/>
                <a:gd name="connsiteY306" fmla="*/ 1112133 h 2275759"/>
                <a:gd name="connsiteX307" fmla="*/ 11163375 w 12185931"/>
                <a:gd name="connsiteY307" fmla="*/ 1132159 h 2275759"/>
                <a:gd name="connsiteX308" fmla="*/ 11174905 w 12185931"/>
                <a:gd name="connsiteY308" fmla="*/ 1161289 h 2275759"/>
                <a:gd name="connsiteX309" fmla="*/ 11211318 w 12185931"/>
                <a:gd name="connsiteY309" fmla="*/ 1137621 h 2275759"/>
                <a:gd name="connsiteX310" fmla="*/ 11225882 w 12185931"/>
                <a:gd name="connsiteY310" fmla="*/ 1120629 h 2275759"/>
                <a:gd name="connsiteX311" fmla="*/ 11289603 w 12185931"/>
                <a:gd name="connsiteY311" fmla="*/ 1162503 h 2275759"/>
                <a:gd name="connsiteX312" fmla="*/ 11217993 w 12185931"/>
                <a:gd name="connsiteY312" fmla="*/ 1177675 h 2275759"/>
                <a:gd name="connsiteX313" fmla="*/ 11244088 w 12185931"/>
                <a:gd name="connsiteY313" fmla="*/ 1209839 h 2275759"/>
                <a:gd name="connsiteX314" fmla="*/ 11129997 w 12185931"/>
                <a:gd name="connsiteY314" fmla="*/ 1211659 h 2275759"/>
                <a:gd name="connsiteX315" fmla="*/ 11091157 w 12185931"/>
                <a:gd name="connsiteY315" fmla="*/ 1252319 h 2275759"/>
                <a:gd name="connsiteX316" fmla="*/ 11076592 w 12185931"/>
                <a:gd name="connsiteY316" fmla="*/ 1232900 h 2275759"/>
                <a:gd name="connsiteX317" fmla="*/ 11034718 w 12185931"/>
                <a:gd name="connsiteY317" fmla="*/ 1234720 h 2275759"/>
                <a:gd name="connsiteX318" fmla="*/ 11029864 w 12185931"/>
                <a:gd name="connsiteY318" fmla="*/ 1254747 h 2275759"/>
                <a:gd name="connsiteX319" fmla="*/ 11062027 w 12185931"/>
                <a:gd name="connsiteY319" fmla="*/ 1270526 h 2275759"/>
                <a:gd name="connsiteX320" fmla="*/ 11162161 w 12185931"/>
                <a:gd name="connsiteY320" fmla="*/ 1275987 h 2275759"/>
                <a:gd name="connsiteX321" fmla="*/ 11083875 w 12185931"/>
                <a:gd name="connsiteY321" fmla="*/ 1307545 h 2275759"/>
                <a:gd name="connsiteX322" fmla="*/ 11196146 w 12185931"/>
                <a:gd name="connsiteY322" fmla="*/ 1331212 h 2275759"/>
                <a:gd name="connsiteX323" fmla="*/ 11247122 w 12185931"/>
                <a:gd name="connsiteY323" fmla="*/ 1325751 h 2275759"/>
                <a:gd name="connsiteX324" fmla="*/ 11247730 w 12185931"/>
                <a:gd name="connsiteY324" fmla="*/ 1341529 h 2275759"/>
                <a:gd name="connsiteX325" fmla="*/ 11158519 w 12185931"/>
                <a:gd name="connsiteY325" fmla="*/ 1365197 h 2275759"/>
                <a:gd name="connsiteX326" fmla="*/ 11167622 w 12185931"/>
                <a:gd name="connsiteY326" fmla="*/ 1383403 h 2275759"/>
                <a:gd name="connsiteX327" fmla="*/ 11053532 w 12185931"/>
                <a:gd name="connsiteY327" fmla="*/ 1454407 h 2275759"/>
                <a:gd name="connsiteX328" fmla="*/ 11087516 w 12185931"/>
                <a:gd name="connsiteY328" fmla="*/ 1493853 h 2275759"/>
                <a:gd name="connsiteX329" fmla="*/ 10932158 w 12185931"/>
                <a:gd name="connsiteY329" fmla="*/ 1523590 h 2275759"/>
                <a:gd name="connsiteX330" fmla="*/ 10981314 w 12185931"/>
                <a:gd name="connsiteY330" fmla="*/ 1529052 h 2275759"/>
                <a:gd name="connsiteX331" fmla="*/ 11023795 w 12185931"/>
                <a:gd name="connsiteY331" fmla="*/ 1528445 h 2275759"/>
                <a:gd name="connsiteX332" fmla="*/ 11049890 w 12185931"/>
                <a:gd name="connsiteY332" fmla="*/ 1553933 h 2275759"/>
                <a:gd name="connsiteX333" fmla="*/ 11020154 w 12185931"/>
                <a:gd name="connsiteY333" fmla="*/ 1573353 h 2275759"/>
                <a:gd name="connsiteX334" fmla="*/ 10910917 w 12185931"/>
                <a:gd name="connsiteY334" fmla="*/ 1580029 h 2275759"/>
                <a:gd name="connsiteX335" fmla="*/ 10933371 w 12185931"/>
                <a:gd name="connsiteY335" fmla="*/ 1538762 h 2275759"/>
                <a:gd name="connsiteX336" fmla="*/ 10838093 w 12185931"/>
                <a:gd name="connsiteY336" fmla="*/ 1545437 h 2275759"/>
                <a:gd name="connsiteX337" fmla="*/ 10848410 w 12185931"/>
                <a:gd name="connsiteY337" fmla="*/ 1629185 h 2275759"/>
                <a:gd name="connsiteX338" fmla="*/ 10711864 w 12185931"/>
                <a:gd name="connsiteY338" fmla="*/ 1643750 h 2275759"/>
                <a:gd name="connsiteX339" fmla="*/ 10711864 w 12185931"/>
                <a:gd name="connsiteY339" fmla="*/ 1695941 h 2275759"/>
                <a:gd name="connsiteX340" fmla="*/ 10651177 w 12185931"/>
                <a:gd name="connsiteY340" fmla="*/ 1669238 h 2275759"/>
                <a:gd name="connsiteX341" fmla="*/ 10830203 w 12185931"/>
                <a:gd name="connsiteY341" fmla="*/ 1694727 h 2275759"/>
                <a:gd name="connsiteX342" fmla="*/ 10839913 w 12185931"/>
                <a:gd name="connsiteY342" fmla="*/ 1719002 h 2275759"/>
                <a:gd name="connsiteX343" fmla="*/ 10901207 w 12185931"/>
                <a:gd name="connsiteY343" fmla="*/ 1750559 h 2275759"/>
                <a:gd name="connsiteX344" fmla="*/ 10941261 w 12185931"/>
                <a:gd name="connsiteY344" fmla="*/ 1746918 h 2275759"/>
                <a:gd name="connsiteX345" fmla="*/ 11004375 w 12185931"/>
                <a:gd name="connsiteY345" fmla="*/ 1735387 h 2275759"/>
                <a:gd name="connsiteX346" fmla="*/ 11066882 w 12185931"/>
                <a:gd name="connsiteY346" fmla="*/ 1725070 h 2275759"/>
                <a:gd name="connsiteX347" fmla="*/ 11068703 w 12185931"/>
                <a:gd name="connsiteY347" fmla="*/ 1712326 h 2275759"/>
                <a:gd name="connsiteX348" fmla="*/ 11107542 w 12185931"/>
                <a:gd name="connsiteY348" fmla="*/ 1746918 h 2275759"/>
                <a:gd name="connsiteX349" fmla="*/ 11064455 w 12185931"/>
                <a:gd name="connsiteY349" fmla="*/ 1760269 h 2275759"/>
                <a:gd name="connsiteX350" fmla="*/ 11080233 w 12185931"/>
                <a:gd name="connsiteY350" fmla="*/ 1780296 h 2275759"/>
                <a:gd name="connsiteX351" fmla="*/ 11199787 w 12185931"/>
                <a:gd name="connsiteY351" fmla="*/ 1742670 h 2275759"/>
                <a:gd name="connsiteX352" fmla="*/ 11293852 w 12185931"/>
                <a:gd name="connsiteY352" fmla="*/ 1762696 h 2275759"/>
                <a:gd name="connsiteX353" fmla="*/ 11338760 w 12185931"/>
                <a:gd name="connsiteY353" fmla="*/ 1800322 h 2275759"/>
                <a:gd name="connsiteX354" fmla="*/ 11284749 w 12185931"/>
                <a:gd name="connsiteY354" fmla="*/ 1831273 h 2275759"/>
                <a:gd name="connsiteX355" fmla="*/ 11129390 w 12185931"/>
                <a:gd name="connsiteY355" fmla="*/ 1842196 h 2275759"/>
                <a:gd name="connsiteX356" fmla="*/ 11012264 w 12185931"/>
                <a:gd name="connsiteY356" fmla="*/ 1805784 h 2275759"/>
                <a:gd name="connsiteX357" fmla="*/ 10947936 w 12185931"/>
                <a:gd name="connsiteY357" fmla="*/ 1794253 h 2275759"/>
                <a:gd name="connsiteX358" fmla="*/ 10995272 w 12185931"/>
                <a:gd name="connsiteY358" fmla="*/ 1864650 h 2275759"/>
                <a:gd name="connsiteX359" fmla="*/ 10896959 w 12185931"/>
                <a:gd name="connsiteY359" fmla="*/ 1891959 h 2275759"/>
                <a:gd name="connsiteX360" fmla="*/ 10901207 w 12185931"/>
                <a:gd name="connsiteY360" fmla="*/ 1922303 h 2275759"/>
                <a:gd name="connsiteX361" fmla="*/ 10866616 w 12185931"/>
                <a:gd name="connsiteY361" fmla="*/ 1925337 h 2275759"/>
                <a:gd name="connsiteX362" fmla="*/ 10829597 w 12185931"/>
                <a:gd name="connsiteY362" fmla="*/ 1953253 h 2275759"/>
                <a:gd name="connsiteX363" fmla="*/ 10850230 w 12185931"/>
                <a:gd name="connsiteY363" fmla="*/ 1987845 h 2275759"/>
                <a:gd name="connsiteX364" fmla="*/ 10897566 w 12185931"/>
                <a:gd name="connsiteY364" fmla="*/ 2044284 h 2275759"/>
                <a:gd name="connsiteX365" fmla="*/ 10870863 w 12185931"/>
                <a:gd name="connsiteY365" fmla="*/ 2144417 h 2275759"/>
                <a:gd name="connsiteX366" fmla="*/ 10779226 w 12185931"/>
                <a:gd name="connsiteY366" fmla="*/ 2157161 h 2275759"/>
                <a:gd name="connsiteX367" fmla="*/ 10713077 w 12185931"/>
                <a:gd name="connsiteY367" fmla="*/ 2138955 h 2275759"/>
                <a:gd name="connsiteX368" fmla="*/ 10606875 w 12185931"/>
                <a:gd name="connsiteY368" fmla="*/ 2182043 h 2275759"/>
                <a:gd name="connsiteX369" fmla="*/ 10464261 w 12185931"/>
                <a:gd name="connsiteY369" fmla="*/ 2152306 h 2275759"/>
                <a:gd name="connsiteX370" fmla="*/ 10422994 w 12185931"/>
                <a:gd name="connsiteY370" fmla="*/ 2140169 h 2275759"/>
                <a:gd name="connsiteX371" fmla="*/ 10313758 w 12185931"/>
                <a:gd name="connsiteY371" fmla="*/ 2124390 h 2275759"/>
                <a:gd name="connsiteX372" fmla="*/ 10248216 w 12185931"/>
                <a:gd name="connsiteY372" fmla="*/ 2135921 h 2275759"/>
                <a:gd name="connsiteX373" fmla="*/ 10157185 w 12185931"/>
                <a:gd name="connsiteY373" fmla="*/ 2154127 h 2275759"/>
                <a:gd name="connsiteX374" fmla="*/ 9967843 w 12185931"/>
                <a:gd name="connsiteY374" fmla="*/ 2088585 h 2275759"/>
                <a:gd name="connsiteX375" fmla="*/ 9901694 w 12185931"/>
                <a:gd name="connsiteY375" fmla="*/ 2047925 h 2275759"/>
                <a:gd name="connsiteX376" fmla="*/ 9682007 w 12185931"/>
                <a:gd name="connsiteY376" fmla="*/ 2066738 h 2275759"/>
                <a:gd name="connsiteX377" fmla="*/ 9682007 w 12185931"/>
                <a:gd name="connsiteY377" fmla="*/ 2133493 h 2275759"/>
                <a:gd name="connsiteX378" fmla="*/ 9658339 w 12185931"/>
                <a:gd name="connsiteY378" fmla="*/ 2126211 h 2275759"/>
                <a:gd name="connsiteX379" fmla="*/ 9560634 w 12185931"/>
                <a:gd name="connsiteY379" fmla="*/ 2104971 h 2275759"/>
                <a:gd name="connsiteX380" fmla="*/ 9501767 w 12185931"/>
                <a:gd name="connsiteY380" fmla="*/ 2060062 h 2275759"/>
                <a:gd name="connsiteX381" fmla="*/ 9405882 w 12185931"/>
                <a:gd name="connsiteY381" fmla="*/ 2029719 h 2275759"/>
                <a:gd name="connsiteX382" fmla="*/ 9399813 w 12185931"/>
                <a:gd name="connsiteY382" fmla="*/ 2042463 h 2275759"/>
                <a:gd name="connsiteX383" fmla="*/ 9391924 w 12185931"/>
                <a:gd name="connsiteY383" fmla="*/ 2026078 h 2275759"/>
                <a:gd name="connsiteX384" fmla="*/ 9368256 w 12185931"/>
                <a:gd name="connsiteY384" fmla="*/ 1988452 h 2275759"/>
                <a:gd name="connsiteX385" fmla="*/ 9332450 w 12185931"/>
                <a:gd name="connsiteY385" fmla="*/ 2007265 h 2275759"/>
                <a:gd name="connsiteX386" fmla="*/ 9284508 w 12185931"/>
                <a:gd name="connsiteY386" fmla="*/ 2036394 h 2275759"/>
                <a:gd name="connsiteX387" fmla="*/ 9211684 w 12185931"/>
                <a:gd name="connsiteY387" fmla="*/ 1989058 h 2275759"/>
                <a:gd name="connsiteX388" fmla="*/ 9198332 w 12185931"/>
                <a:gd name="connsiteY388" fmla="*/ 1893780 h 2275759"/>
                <a:gd name="connsiteX389" fmla="*/ 9183767 w 12185931"/>
                <a:gd name="connsiteY389" fmla="*/ 1862830 h 2275759"/>
                <a:gd name="connsiteX390" fmla="*/ 9171023 w 12185931"/>
                <a:gd name="connsiteY390" fmla="*/ 1867685 h 2275759"/>
                <a:gd name="connsiteX391" fmla="*/ 9177699 w 12185931"/>
                <a:gd name="connsiteY391" fmla="*/ 1907738 h 2275759"/>
                <a:gd name="connsiteX392" fmla="*/ 9165561 w 12185931"/>
                <a:gd name="connsiteY392" fmla="*/ 1916234 h 2275759"/>
                <a:gd name="connsiteX393" fmla="*/ 9130363 w 12185931"/>
                <a:gd name="connsiteY393" fmla="*/ 1860402 h 2275759"/>
                <a:gd name="connsiteX394" fmla="*/ 9091523 w 12185931"/>
                <a:gd name="connsiteY394" fmla="*/ 1749345 h 2275759"/>
                <a:gd name="connsiteX395" fmla="*/ 9036905 w 12185931"/>
                <a:gd name="connsiteY395" fmla="*/ 1680769 h 2275759"/>
                <a:gd name="connsiteX396" fmla="*/ 9033871 w 12185931"/>
                <a:gd name="connsiteY396" fmla="*/ 1651639 h 2275759"/>
                <a:gd name="connsiteX397" fmla="*/ 9064821 w 12185931"/>
                <a:gd name="connsiteY397" fmla="*/ 1655281 h 2275759"/>
                <a:gd name="connsiteX398" fmla="*/ 9134611 w 12185931"/>
                <a:gd name="connsiteY398" fmla="*/ 1683803 h 2275759"/>
                <a:gd name="connsiteX399" fmla="*/ 9187409 w 12185931"/>
                <a:gd name="connsiteY399" fmla="*/ 1745704 h 2275759"/>
                <a:gd name="connsiteX400" fmla="*/ 9241420 w 12185931"/>
                <a:gd name="connsiteY400" fmla="*/ 1855547 h 2275759"/>
                <a:gd name="connsiteX401" fmla="*/ 9270550 w 12185931"/>
                <a:gd name="connsiteY401" fmla="*/ 1860402 h 2275759"/>
                <a:gd name="connsiteX402" fmla="*/ 9255985 w 12185931"/>
                <a:gd name="connsiteY402" fmla="*/ 1819742 h 2275759"/>
                <a:gd name="connsiteX403" fmla="*/ 9342161 w 12185931"/>
                <a:gd name="connsiteY403" fmla="*/ 1841589 h 2275759"/>
                <a:gd name="connsiteX404" fmla="*/ 9345802 w 12185931"/>
                <a:gd name="connsiteY404" fmla="*/ 1834914 h 2275759"/>
                <a:gd name="connsiteX405" fmla="*/ 9208042 w 12185931"/>
                <a:gd name="connsiteY405" fmla="*/ 1718395 h 2275759"/>
                <a:gd name="connsiteX406" fmla="*/ 9278439 w 12185931"/>
                <a:gd name="connsiteY406" fmla="*/ 1683197 h 2275759"/>
                <a:gd name="connsiteX407" fmla="*/ 9125508 w 12185931"/>
                <a:gd name="connsiteY407" fmla="*/ 1649819 h 2275759"/>
                <a:gd name="connsiteX408" fmla="*/ 9051470 w 12185931"/>
                <a:gd name="connsiteY408" fmla="*/ 1633433 h 2275759"/>
                <a:gd name="connsiteX409" fmla="*/ 9001100 w 12185931"/>
                <a:gd name="connsiteY409" fmla="*/ 1671059 h 2275759"/>
                <a:gd name="connsiteX410" fmla="*/ 8942841 w 12185931"/>
                <a:gd name="connsiteY410" fmla="*/ 1748738 h 2275759"/>
                <a:gd name="connsiteX411" fmla="*/ 8911284 w 12185931"/>
                <a:gd name="connsiteY411" fmla="*/ 1743277 h 2275759"/>
                <a:gd name="connsiteX412" fmla="*/ 8841494 w 12185931"/>
                <a:gd name="connsiteY412" fmla="*/ 1681376 h 2275759"/>
                <a:gd name="connsiteX413" fmla="*/ 8766849 w 12185931"/>
                <a:gd name="connsiteY413" fmla="*/ 1623117 h 2275759"/>
                <a:gd name="connsiteX414" fmla="*/ 8690383 w 12185931"/>
                <a:gd name="connsiteY414" fmla="*/ 1544223 h 2275759"/>
                <a:gd name="connsiteX415" fmla="*/ 8677639 w 12185931"/>
                <a:gd name="connsiteY415" fmla="*/ 1553933 h 2275759"/>
                <a:gd name="connsiteX416" fmla="*/ 8706768 w 12185931"/>
                <a:gd name="connsiteY416" fmla="*/ 1621903 h 2275759"/>
                <a:gd name="connsiteX417" fmla="*/ 8717086 w 12185931"/>
                <a:gd name="connsiteY417" fmla="*/ 1609765 h 2275759"/>
                <a:gd name="connsiteX418" fmla="*/ 8768669 w 12185931"/>
                <a:gd name="connsiteY418" fmla="*/ 1621903 h 2275759"/>
                <a:gd name="connsiteX419" fmla="*/ 8797192 w 12185931"/>
                <a:gd name="connsiteY419" fmla="*/ 1661349 h 2275759"/>
                <a:gd name="connsiteX420" fmla="*/ 8829356 w 12185931"/>
                <a:gd name="connsiteY420" fmla="*/ 1707471 h 2275759"/>
                <a:gd name="connsiteX421" fmla="*/ 8766242 w 12185931"/>
                <a:gd name="connsiteY421" fmla="*/ 1725070 h 2275759"/>
                <a:gd name="connsiteX422" fmla="*/ 8676425 w 12185931"/>
                <a:gd name="connsiteY422" fmla="*/ 1640109 h 2275759"/>
                <a:gd name="connsiteX423" fmla="*/ 8636372 w 12185931"/>
                <a:gd name="connsiteY423" fmla="*/ 1609158 h 2275759"/>
                <a:gd name="connsiteX424" fmla="*/ 8597532 w 12185931"/>
                <a:gd name="connsiteY424" fmla="*/ 1620082 h 2275759"/>
                <a:gd name="connsiteX425" fmla="*/ 8611490 w 12185931"/>
                <a:gd name="connsiteY425" fmla="*/ 1656494 h 2275759"/>
                <a:gd name="connsiteX426" fmla="*/ 8629696 w 12185931"/>
                <a:gd name="connsiteY426" fmla="*/ 1674700 h 2275759"/>
                <a:gd name="connsiteX427" fmla="*/ 8600566 w 12185931"/>
                <a:gd name="connsiteY427" fmla="*/ 1769979 h 2275759"/>
                <a:gd name="connsiteX428" fmla="*/ 8550197 w 12185931"/>
                <a:gd name="connsiteY428" fmla="*/ 1794253 h 2275759"/>
                <a:gd name="connsiteX429" fmla="*/ 8606635 w 12185931"/>
                <a:gd name="connsiteY429" fmla="*/ 1833093 h 2275759"/>
                <a:gd name="connsiteX430" fmla="*/ 8726795 w 12185931"/>
                <a:gd name="connsiteY430" fmla="*/ 1859189 h 2275759"/>
                <a:gd name="connsiteX431" fmla="*/ 8755318 w 12185931"/>
                <a:gd name="connsiteY431" fmla="*/ 1876181 h 2275759"/>
                <a:gd name="connsiteX432" fmla="*/ 8791123 w 12185931"/>
                <a:gd name="connsiteY432" fmla="*/ 1889532 h 2275759"/>
                <a:gd name="connsiteX433" fmla="*/ 8913104 w 12185931"/>
                <a:gd name="connsiteY433" fmla="*/ 1790612 h 2275759"/>
                <a:gd name="connsiteX434" fmla="*/ 9018092 w 12185931"/>
                <a:gd name="connsiteY434" fmla="*/ 1874360 h 2275759"/>
                <a:gd name="connsiteX435" fmla="*/ 8998672 w 12185931"/>
                <a:gd name="connsiteY435" fmla="*/ 1943543 h 2275759"/>
                <a:gd name="connsiteX436" fmla="*/ 9069070 w 12185931"/>
                <a:gd name="connsiteY436" fmla="*/ 1984810 h 2275759"/>
                <a:gd name="connsiteX437" fmla="*/ 9070890 w 12185931"/>
                <a:gd name="connsiteY437" fmla="*/ 1965998 h 2275759"/>
                <a:gd name="connsiteX438" fmla="*/ 9106088 w 12185931"/>
                <a:gd name="connsiteY438" fmla="*/ 1932013 h 2275759"/>
                <a:gd name="connsiteX439" fmla="*/ 9132791 w 12185931"/>
                <a:gd name="connsiteY439" fmla="*/ 1972673 h 2275759"/>
                <a:gd name="connsiteX440" fmla="*/ 9169810 w 12185931"/>
                <a:gd name="connsiteY440" fmla="*/ 2016975 h 2275759"/>
                <a:gd name="connsiteX441" fmla="*/ 9198332 w 12185931"/>
                <a:gd name="connsiteY441" fmla="*/ 2098295 h 2275759"/>
                <a:gd name="connsiteX442" fmla="*/ 9010203 w 12185931"/>
                <a:gd name="connsiteY442" fmla="*/ 2024864 h 2275759"/>
                <a:gd name="connsiteX443" fmla="*/ 8873657 w 12185931"/>
                <a:gd name="connsiteY443" fmla="*/ 2045497 h 2275759"/>
                <a:gd name="connsiteX444" fmla="*/ 8735292 w 12185931"/>
                <a:gd name="connsiteY444" fmla="*/ 2106184 h 2275759"/>
                <a:gd name="connsiteX445" fmla="*/ 8652150 w 12185931"/>
                <a:gd name="connsiteY445" fmla="*/ 2123177 h 2275759"/>
                <a:gd name="connsiteX446" fmla="*/ 8627269 w 12185931"/>
                <a:gd name="connsiteY446" fmla="*/ 2012726 h 2275759"/>
                <a:gd name="connsiteX447" fmla="*/ 8480407 w 12185931"/>
                <a:gd name="connsiteY447" fmla="*/ 1958108 h 2275759"/>
                <a:gd name="connsiteX448" fmla="*/ 8431250 w 12185931"/>
                <a:gd name="connsiteY448" fmla="*/ 1882856 h 2275759"/>
                <a:gd name="connsiteX449" fmla="*/ 8394837 w 12185931"/>
                <a:gd name="connsiteY449" fmla="*/ 1798502 h 2275759"/>
                <a:gd name="connsiteX450" fmla="*/ 8377846 w 12185931"/>
                <a:gd name="connsiteY450" fmla="*/ 1782116 h 2275759"/>
                <a:gd name="connsiteX451" fmla="*/ 8311697 w 12185931"/>
                <a:gd name="connsiteY451" fmla="*/ 1762089 h 2275759"/>
                <a:gd name="connsiteX452" fmla="*/ 8266182 w 12185931"/>
                <a:gd name="connsiteY452" fmla="*/ 1756628 h 2275759"/>
                <a:gd name="connsiteX453" fmla="*/ 8249797 w 12185931"/>
                <a:gd name="connsiteY453" fmla="*/ 1749345 h 2275759"/>
                <a:gd name="connsiteX454" fmla="*/ 8095045 w 12185931"/>
                <a:gd name="connsiteY454" fmla="*/ 1833093 h 2275759"/>
                <a:gd name="connsiteX455" fmla="*/ 8109003 w 12185931"/>
                <a:gd name="connsiteY455" fmla="*/ 1902883 h 2275759"/>
                <a:gd name="connsiteX456" fmla="*/ 8192144 w 12185931"/>
                <a:gd name="connsiteY456" fmla="*/ 1908952 h 2275759"/>
                <a:gd name="connsiteX457" fmla="*/ 8197605 w 12185931"/>
                <a:gd name="connsiteY457" fmla="*/ 1895601 h 2275759"/>
                <a:gd name="connsiteX458" fmla="*/ 8200033 w 12185931"/>
                <a:gd name="connsiteY458" fmla="*/ 1844017 h 2275759"/>
                <a:gd name="connsiteX459" fmla="*/ 8254651 w 12185931"/>
                <a:gd name="connsiteY459" fmla="*/ 1856154 h 2275759"/>
                <a:gd name="connsiteX460" fmla="*/ 8292884 w 12185931"/>
                <a:gd name="connsiteY460" fmla="*/ 1851299 h 2275759"/>
                <a:gd name="connsiteX461" fmla="*/ 8374205 w 12185931"/>
                <a:gd name="connsiteY461" fmla="*/ 1890139 h 2275759"/>
                <a:gd name="connsiteX462" fmla="*/ 8322013 w 12185931"/>
                <a:gd name="connsiteY462" fmla="*/ 1892566 h 2275759"/>
                <a:gd name="connsiteX463" fmla="*/ 8331116 w 12185931"/>
                <a:gd name="connsiteY463" fmla="*/ 1950219 h 2275759"/>
                <a:gd name="connsiteX464" fmla="*/ 8407582 w 12185931"/>
                <a:gd name="connsiteY464" fmla="*/ 2030932 h 2275759"/>
                <a:gd name="connsiteX465" fmla="*/ 8379059 w 12185931"/>
                <a:gd name="connsiteY465" fmla="*/ 2088585 h 2275759"/>
                <a:gd name="connsiteX466" fmla="*/ 8285601 w 12185931"/>
                <a:gd name="connsiteY466" fmla="*/ 2067951 h 2275759"/>
                <a:gd name="connsiteX467" fmla="*/ 8078659 w 12185931"/>
                <a:gd name="connsiteY467" fmla="*/ 1957501 h 2275759"/>
                <a:gd name="connsiteX468" fmla="*/ 7990663 w 12185931"/>
                <a:gd name="connsiteY468" fmla="*/ 1822169 h 2275759"/>
                <a:gd name="connsiteX469" fmla="*/ 7955465 w 12185931"/>
                <a:gd name="connsiteY469" fmla="*/ 1813066 h 2275759"/>
                <a:gd name="connsiteX470" fmla="*/ 7880820 w 12185931"/>
                <a:gd name="connsiteY470" fmla="*/ 1812460 h 2275759"/>
                <a:gd name="connsiteX471" fmla="*/ 7880820 w 12185931"/>
                <a:gd name="connsiteY471" fmla="*/ 1850086 h 2275759"/>
                <a:gd name="connsiteX472" fmla="*/ 7956679 w 12185931"/>
                <a:gd name="connsiteY472" fmla="*/ 1851299 h 2275759"/>
                <a:gd name="connsiteX473" fmla="*/ 7973064 w 12185931"/>
                <a:gd name="connsiteY473" fmla="*/ 1976314 h 2275759"/>
                <a:gd name="connsiteX474" fmla="*/ 8070770 w 12185931"/>
                <a:gd name="connsiteY474" fmla="*/ 2055814 h 2275759"/>
                <a:gd name="connsiteX475" fmla="*/ 7871717 w 12185931"/>
                <a:gd name="connsiteY475" fmla="*/ 2086764 h 2275759"/>
                <a:gd name="connsiteX476" fmla="*/ 7772190 w 12185931"/>
                <a:gd name="connsiteY476" fmla="*/ 2064917 h 2275759"/>
                <a:gd name="connsiteX477" fmla="*/ 7729709 w 12185931"/>
                <a:gd name="connsiteY477" fmla="*/ 2070986 h 2275759"/>
                <a:gd name="connsiteX478" fmla="*/ 7617439 w 12185931"/>
                <a:gd name="connsiteY478" fmla="*/ 2055814 h 2275759"/>
                <a:gd name="connsiteX479" fmla="*/ 7577992 w 12185931"/>
                <a:gd name="connsiteY479" fmla="*/ 2046711 h 2275759"/>
                <a:gd name="connsiteX480" fmla="*/ 7530049 w 12185931"/>
                <a:gd name="connsiteY480" fmla="*/ 2069772 h 2275759"/>
                <a:gd name="connsiteX481" fmla="*/ 7476645 w 12185931"/>
                <a:gd name="connsiteY481" fmla="*/ 2070986 h 2275759"/>
                <a:gd name="connsiteX482" fmla="*/ 7366802 w 12185931"/>
                <a:gd name="connsiteY482" fmla="*/ 2150486 h 2275759"/>
                <a:gd name="connsiteX483" fmla="*/ 7085821 w 12185931"/>
                <a:gd name="connsiteY483" fmla="*/ 2150486 h 2275759"/>
                <a:gd name="connsiteX484" fmla="*/ 7044554 w 12185931"/>
                <a:gd name="connsiteY484" fmla="*/ 2134100 h 2275759"/>
                <a:gd name="connsiteX485" fmla="*/ 6960200 w 12185931"/>
                <a:gd name="connsiteY485" fmla="*/ 2046104 h 2275759"/>
                <a:gd name="connsiteX486" fmla="*/ 6908008 w 12185931"/>
                <a:gd name="connsiteY486" fmla="*/ 1977528 h 2275759"/>
                <a:gd name="connsiteX487" fmla="*/ 6878272 w 12185931"/>
                <a:gd name="connsiteY487" fmla="*/ 1956288 h 2275759"/>
                <a:gd name="connsiteX488" fmla="*/ 6817586 w 12185931"/>
                <a:gd name="connsiteY488" fmla="*/ 1945971 h 2275759"/>
                <a:gd name="connsiteX489" fmla="*/ 6826689 w 12185931"/>
                <a:gd name="connsiteY489" fmla="*/ 1879822 h 2275759"/>
                <a:gd name="connsiteX490" fmla="*/ 6945028 w 12185931"/>
                <a:gd name="connsiteY490" fmla="*/ 1897421 h 2275759"/>
                <a:gd name="connsiteX491" fmla="*/ 6999039 w 12185931"/>
                <a:gd name="connsiteY491" fmla="*/ 1869505 h 2275759"/>
                <a:gd name="connsiteX492" fmla="*/ 7073077 w 12185931"/>
                <a:gd name="connsiteY492" fmla="*/ 1850692 h 2275759"/>
                <a:gd name="connsiteX493" fmla="*/ 7131337 w 12185931"/>
                <a:gd name="connsiteY493" fmla="*/ 1852513 h 2275759"/>
                <a:gd name="connsiteX494" fmla="*/ 6995398 w 12185931"/>
                <a:gd name="connsiteY494" fmla="*/ 1717181 h 2275759"/>
                <a:gd name="connsiteX495" fmla="*/ 6883734 w 12185931"/>
                <a:gd name="connsiteY495" fmla="*/ 1723857 h 2275759"/>
                <a:gd name="connsiteX496" fmla="*/ 6783600 w 12185931"/>
                <a:gd name="connsiteY496" fmla="*/ 1757234 h 2275759"/>
                <a:gd name="connsiteX497" fmla="*/ 6743547 w 12185931"/>
                <a:gd name="connsiteY497" fmla="*/ 1762089 h 2275759"/>
                <a:gd name="connsiteX498" fmla="*/ 6603967 w 12185931"/>
                <a:gd name="connsiteY498" fmla="*/ 1740242 h 2275759"/>
                <a:gd name="connsiteX499" fmla="*/ 6529323 w 12185931"/>
                <a:gd name="connsiteY499" fmla="*/ 1724464 h 2275759"/>
                <a:gd name="connsiteX500" fmla="*/ 6390956 w 12185931"/>
                <a:gd name="connsiteY500" fmla="*/ 1681983 h 2275759"/>
                <a:gd name="connsiteX501" fmla="*/ 6262907 w 12185931"/>
                <a:gd name="connsiteY501" fmla="*/ 1705044 h 2275759"/>
                <a:gd name="connsiteX502" fmla="*/ 6231957 w 12185931"/>
                <a:gd name="connsiteY502" fmla="*/ 1751773 h 2275759"/>
                <a:gd name="connsiteX503" fmla="*/ 6187048 w 12185931"/>
                <a:gd name="connsiteY503" fmla="*/ 1732960 h 2275759"/>
                <a:gd name="connsiteX504" fmla="*/ 6133037 w 12185931"/>
                <a:gd name="connsiteY504" fmla="*/ 1634040 h 2275759"/>
                <a:gd name="connsiteX505" fmla="*/ 6190083 w 12185931"/>
                <a:gd name="connsiteY505" fmla="*/ 1604910 h 2275759"/>
                <a:gd name="connsiteX506" fmla="*/ 6184014 w 12185931"/>
                <a:gd name="connsiteY506" fmla="*/ 1572139 h 2275759"/>
                <a:gd name="connsiteX507" fmla="*/ 6245308 w 12185931"/>
                <a:gd name="connsiteY507" fmla="*/ 1572746 h 2275759"/>
                <a:gd name="connsiteX508" fmla="*/ 6366682 w 12185931"/>
                <a:gd name="connsiteY508" fmla="*/ 1604304 h 2275759"/>
                <a:gd name="connsiteX509" fmla="*/ 6432830 w 12185931"/>
                <a:gd name="connsiteY509" fmla="*/ 1590952 h 2275759"/>
                <a:gd name="connsiteX510" fmla="*/ 6191903 w 12185931"/>
                <a:gd name="connsiteY510" fmla="*/ 1446518 h 2275759"/>
                <a:gd name="connsiteX511" fmla="*/ 6181586 w 12185931"/>
                <a:gd name="connsiteY511" fmla="*/ 1492640 h 2275759"/>
                <a:gd name="connsiteX512" fmla="*/ 6097839 w 12185931"/>
                <a:gd name="connsiteY512" fmla="*/ 1478682 h 2275759"/>
                <a:gd name="connsiteX513" fmla="*/ 6150029 w 12185931"/>
                <a:gd name="connsiteY513" fmla="*/ 1424063 h 2275759"/>
                <a:gd name="connsiteX514" fmla="*/ 6096625 w 12185931"/>
                <a:gd name="connsiteY514" fmla="*/ 1402823 h 2275759"/>
                <a:gd name="connsiteX515" fmla="*/ 6092377 w 12185931"/>
                <a:gd name="connsiteY515" fmla="*/ 1439842 h 2275759"/>
                <a:gd name="connsiteX516" fmla="*/ 5971003 w 12185931"/>
                <a:gd name="connsiteY516" fmla="*/ 1396147 h 2275759"/>
                <a:gd name="connsiteX517" fmla="*/ 5960079 w 12185931"/>
                <a:gd name="connsiteY517" fmla="*/ 1436201 h 2275759"/>
                <a:gd name="connsiteX518" fmla="*/ 5793190 w 12185931"/>
                <a:gd name="connsiteY518" fmla="*/ 1393720 h 2275759"/>
                <a:gd name="connsiteX519" fmla="*/ 5838705 w 12185931"/>
                <a:gd name="connsiteY519" fmla="*/ 1501743 h 2275759"/>
                <a:gd name="connsiteX520" fmla="*/ 5947335 w 12185931"/>
                <a:gd name="connsiteY520" fmla="*/ 1538155 h 2275759"/>
                <a:gd name="connsiteX521" fmla="*/ 5978285 w 12185931"/>
                <a:gd name="connsiteY521" fmla="*/ 1515701 h 2275759"/>
                <a:gd name="connsiteX522" fmla="*/ 6016518 w 12185931"/>
                <a:gd name="connsiteY522" fmla="*/ 1601876 h 2275759"/>
                <a:gd name="connsiteX523" fmla="*/ 6034117 w 12185931"/>
                <a:gd name="connsiteY523" fmla="*/ 1652246 h 2275759"/>
                <a:gd name="connsiteX524" fmla="*/ 6006808 w 12185931"/>
                <a:gd name="connsiteY524" fmla="*/ 1728105 h 2275759"/>
                <a:gd name="connsiteX525" fmla="*/ 5980106 w 12185931"/>
                <a:gd name="connsiteY525" fmla="*/ 1681376 h 2275759"/>
                <a:gd name="connsiteX526" fmla="*/ 5966755 w 12185931"/>
                <a:gd name="connsiteY526" fmla="*/ 1632220 h 2275759"/>
                <a:gd name="connsiteX527" fmla="*/ 5927915 w 12185931"/>
                <a:gd name="connsiteY527" fmla="*/ 1644964 h 2275759"/>
                <a:gd name="connsiteX528" fmla="*/ 5890896 w 12185931"/>
                <a:gd name="connsiteY528" fmla="*/ 1719609 h 2275759"/>
                <a:gd name="connsiteX529" fmla="*/ 5845988 w 12185931"/>
                <a:gd name="connsiteY529" fmla="*/ 1724464 h 2275759"/>
                <a:gd name="connsiteX530" fmla="*/ 5776198 w 12185931"/>
                <a:gd name="connsiteY530" fmla="*/ 1740242 h 2275759"/>
                <a:gd name="connsiteX531" fmla="*/ 5740393 w 12185931"/>
                <a:gd name="connsiteY531" fmla="*/ 1684410 h 2275759"/>
                <a:gd name="connsiteX532" fmla="*/ 5663320 w 12185931"/>
                <a:gd name="connsiteY532" fmla="*/ 1692300 h 2275759"/>
                <a:gd name="connsiteX533" fmla="*/ 5631156 w 12185931"/>
                <a:gd name="connsiteY533" fmla="*/ 1611586 h 2275759"/>
                <a:gd name="connsiteX534" fmla="*/ 5600813 w 12185931"/>
                <a:gd name="connsiteY534" fmla="*/ 1576388 h 2275759"/>
                <a:gd name="connsiteX535" fmla="*/ 5806541 w 12185931"/>
                <a:gd name="connsiteY535" fmla="*/ 1544830 h 2275759"/>
                <a:gd name="connsiteX536" fmla="*/ 5806541 w 12185931"/>
                <a:gd name="connsiteY536" fmla="*/ 1526624 h 2275759"/>
                <a:gd name="connsiteX537" fmla="*/ 5737358 w 12185931"/>
                <a:gd name="connsiteY537" fmla="*/ 1526017 h 2275759"/>
                <a:gd name="connsiteX538" fmla="*/ 5698519 w 12185931"/>
                <a:gd name="connsiteY538" fmla="*/ 1484143 h 2275759"/>
                <a:gd name="connsiteX539" fmla="*/ 5648148 w 12185931"/>
                <a:gd name="connsiteY539" fmla="*/ 1427098 h 2275759"/>
                <a:gd name="connsiteX540" fmla="*/ 5600813 w 12185931"/>
                <a:gd name="connsiteY540" fmla="*/ 1399789 h 2275759"/>
                <a:gd name="connsiteX541" fmla="*/ 5606881 w 12185931"/>
                <a:gd name="connsiteY541" fmla="*/ 1387651 h 2275759"/>
                <a:gd name="connsiteX542" fmla="*/ 5519492 w 12185931"/>
                <a:gd name="connsiteY542" fmla="*/ 1383403 h 2275759"/>
                <a:gd name="connsiteX543" fmla="*/ 5541340 w 12185931"/>
                <a:gd name="connsiteY543" fmla="*/ 1420422 h 2275759"/>
                <a:gd name="connsiteX544" fmla="*/ 5554691 w 12185931"/>
                <a:gd name="connsiteY544" fmla="*/ 1453800 h 2275759"/>
                <a:gd name="connsiteX545" fmla="*/ 5520099 w 12185931"/>
                <a:gd name="connsiteY545" fmla="*/ 1459262 h 2275759"/>
                <a:gd name="connsiteX546" fmla="*/ 5517065 w 12185931"/>
                <a:gd name="connsiteY546" fmla="*/ 1455621 h 2275759"/>
                <a:gd name="connsiteX547" fmla="*/ 5414504 w 12185931"/>
                <a:gd name="connsiteY547" fmla="*/ 1395541 h 2275759"/>
                <a:gd name="connsiteX548" fmla="*/ 5358672 w 12185931"/>
                <a:gd name="connsiteY548" fmla="*/ 1385224 h 2275759"/>
                <a:gd name="connsiteX549" fmla="*/ 5248222 w 12185931"/>
                <a:gd name="connsiteY549" fmla="*/ 1391899 h 2275759"/>
                <a:gd name="connsiteX550" fmla="*/ 5245188 w 12185931"/>
                <a:gd name="connsiteY550" fmla="*/ 1406464 h 2275759"/>
                <a:gd name="connsiteX551" fmla="*/ 5299199 w 12185931"/>
                <a:gd name="connsiteY551" fmla="*/ 1444697 h 2275759"/>
                <a:gd name="connsiteX552" fmla="*/ 5160833 w 12185931"/>
                <a:gd name="connsiteY552" fmla="*/ 1493853 h 2275759"/>
                <a:gd name="connsiteX553" fmla="*/ 5096505 w 12185931"/>
                <a:gd name="connsiteY553" fmla="*/ 1495674 h 2275759"/>
                <a:gd name="connsiteX554" fmla="*/ 5029142 w 12185931"/>
                <a:gd name="connsiteY554" fmla="*/ 1486571 h 2275759"/>
                <a:gd name="connsiteX555" fmla="*/ 4967848 w 12185931"/>
                <a:gd name="connsiteY555" fmla="*/ 1480502 h 2275759"/>
                <a:gd name="connsiteX556" fmla="*/ 4927188 w 12185931"/>
                <a:gd name="connsiteY556" fmla="*/ 1495674 h 2275759"/>
                <a:gd name="connsiteX557" fmla="*/ 4881066 w 12185931"/>
                <a:gd name="connsiteY557" fmla="*/ 1484143 h 2275759"/>
                <a:gd name="connsiteX558" fmla="*/ 4768795 w 12185931"/>
                <a:gd name="connsiteY558" fmla="*/ 1458048 h 2275759"/>
                <a:gd name="connsiteX559" fmla="*/ 4835551 w 12185931"/>
                <a:gd name="connsiteY559" fmla="*/ 1511453 h 2275759"/>
                <a:gd name="connsiteX560" fmla="*/ 4782146 w 12185931"/>
                <a:gd name="connsiteY560" fmla="*/ 1540582 h 2275759"/>
                <a:gd name="connsiteX561" fmla="*/ 4782146 w 12185931"/>
                <a:gd name="connsiteY561" fmla="*/ 1540582 h 2275759"/>
                <a:gd name="connsiteX562" fmla="*/ 4612830 w 12185931"/>
                <a:gd name="connsiteY562" fmla="*/ 1535120 h 2275759"/>
                <a:gd name="connsiteX563" fmla="*/ 4564887 w 12185931"/>
                <a:gd name="connsiteY563" fmla="*/ 1539368 h 2275759"/>
                <a:gd name="connsiteX564" fmla="*/ 4558818 w 12185931"/>
                <a:gd name="connsiteY564" fmla="*/ 1630399 h 2275759"/>
                <a:gd name="connsiteX565" fmla="*/ 4200766 w 12185931"/>
                <a:gd name="connsiteY565" fmla="*/ 1785150 h 2275759"/>
                <a:gd name="connsiteX566" fmla="*/ 4253563 w 12185931"/>
                <a:gd name="connsiteY566" fmla="*/ 1819742 h 2275759"/>
                <a:gd name="connsiteX567" fmla="*/ 4194090 w 12185931"/>
                <a:gd name="connsiteY567" fmla="*/ 1842196 h 2275759"/>
                <a:gd name="connsiteX568" fmla="*/ 4197731 w 12185931"/>
                <a:gd name="connsiteY568" fmla="*/ 1830666 h 2275759"/>
                <a:gd name="connsiteX569" fmla="*/ 4120052 w 12185931"/>
                <a:gd name="connsiteY569" fmla="*/ 1786971 h 2275759"/>
                <a:gd name="connsiteX570" fmla="*/ 4090316 w 12185931"/>
                <a:gd name="connsiteY570" fmla="*/ 1860402 h 2275759"/>
                <a:gd name="connsiteX571" fmla="*/ 4014457 w 12185931"/>
                <a:gd name="connsiteY571" fmla="*/ 1898028 h 2275759"/>
                <a:gd name="connsiteX572" fmla="*/ 3936171 w 12185931"/>
                <a:gd name="connsiteY572" fmla="*/ 1811853 h 2275759"/>
                <a:gd name="connsiteX573" fmla="*/ 3896724 w 12185931"/>
                <a:gd name="connsiteY573" fmla="*/ 1778475 h 2275759"/>
                <a:gd name="connsiteX574" fmla="*/ 3854243 w 12185931"/>
                <a:gd name="connsiteY574" fmla="*/ 1802750 h 2275759"/>
                <a:gd name="connsiteX575" fmla="*/ 3888228 w 12185931"/>
                <a:gd name="connsiteY575" fmla="*/ 1826418 h 2275759"/>
                <a:gd name="connsiteX576" fmla="*/ 3921606 w 12185931"/>
                <a:gd name="connsiteY576" fmla="*/ 1828845 h 2275759"/>
                <a:gd name="connsiteX577" fmla="*/ 3840285 w 12185931"/>
                <a:gd name="connsiteY577" fmla="*/ 1862830 h 2275759"/>
                <a:gd name="connsiteX578" fmla="*/ 3788702 w 12185931"/>
                <a:gd name="connsiteY578" fmla="*/ 1844624 h 2275759"/>
                <a:gd name="connsiteX579" fmla="*/ 3720732 w 12185931"/>
                <a:gd name="connsiteY579" fmla="*/ 1809425 h 2275759"/>
                <a:gd name="connsiteX580" fmla="*/ 3633343 w 12185931"/>
                <a:gd name="connsiteY580" fmla="*/ 1925944 h 2275759"/>
                <a:gd name="connsiteX581" fmla="*/ 3724980 w 12185931"/>
                <a:gd name="connsiteY581" fmla="*/ 1941116 h 2275759"/>
                <a:gd name="connsiteX582" fmla="*/ 4011423 w 12185931"/>
                <a:gd name="connsiteY582" fmla="*/ 1912593 h 2275759"/>
                <a:gd name="connsiteX583" fmla="*/ 4231716 w 12185931"/>
                <a:gd name="connsiteY583" fmla="*/ 1908952 h 2275759"/>
                <a:gd name="connsiteX584" fmla="*/ 4316071 w 12185931"/>
                <a:gd name="connsiteY584" fmla="*/ 1899242 h 2275759"/>
                <a:gd name="connsiteX585" fmla="*/ 4408922 w 12185931"/>
                <a:gd name="connsiteY585" fmla="*/ 1899242 h 2275759"/>
                <a:gd name="connsiteX586" fmla="*/ 4482960 w 12185931"/>
                <a:gd name="connsiteY586" fmla="*/ 1899242 h 2275759"/>
                <a:gd name="connsiteX587" fmla="*/ 4611009 w 12185931"/>
                <a:gd name="connsiteY587" fmla="*/ 1899242 h 2275759"/>
                <a:gd name="connsiteX588" fmla="*/ 4651063 w 12185931"/>
                <a:gd name="connsiteY588" fmla="*/ 1979349 h 2275759"/>
                <a:gd name="connsiteX589" fmla="*/ 4711143 w 12185931"/>
                <a:gd name="connsiteY589" fmla="*/ 1972673 h 2275759"/>
                <a:gd name="connsiteX590" fmla="*/ 4704467 w 12185931"/>
                <a:gd name="connsiteY590" fmla="*/ 1930799 h 2275759"/>
                <a:gd name="connsiteX591" fmla="*/ 4746341 w 12185931"/>
                <a:gd name="connsiteY591" fmla="*/ 1912593 h 2275759"/>
                <a:gd name="connsiteX592" fmla="*/ 4796104 w 12185931"/>
                <a:gd name="connsiteY592" fmla="*/ 1922303 h 2275759"/>
                <a:gd name="connsiteX593" fmla="*/ 4864681 w 12185931"/>
                <a:gd name="connsiteY593" fmla="*/ 1921089 h 2275759"/>
                <a:gd name="connsiteX594" fmla="*/ 4839192 w 12185931"/>
                <a:gd name="connsiteY594" fmla="*/ 1990879 h 2275759"/>
                <a:gd name="connsiteX595" fmla="*/ 4927795 w 12185931"/>
                <a:gd name="connsiteY595" fmla="*/ 2003623 h 2275759"/>
                <a:gd name="connsiteX596" fmla="*/ 5011543 w 12185931"/>
                <a:gd name="connsiteY596" fmla="*/ 1986631 h 2275759"/>
                <a:gd name="connsiteX597" fmla="*/ 5070409 w 12185931"/>
                <a:gd name="connsiteY597" fmla="*/ 1981776 h 2275759"/>
                <a:gd name="connsiteX598" fmla="*/ 5134737 w 12185931"/>
                <a:gd name="connsiteY598" fmla="*/ 1978742 h 2275759"/>
                <a:gd name="connsiteX599" fmla="*/ 4939325 w 12185931"/>
                <a:gd name="connsiteY599" fmla="*/ 1910166 h 2275759"/>
                <a:gd name="connsiteX600" fmla="*/ 5142627 w 12185931"/>
                <a:gd name="connsiteY600" fmla="*/ 1828238 h 2275759"/>
                <a:gd name="connsiteX601" fmla="*/ 5236084 w 12185931"/>
                <a:gd name="connsiteY601" fmla="*/ 1847051 h 2275759"/>
                <a:gd name="connsiteX602" fmla="*/ 5324687 w 12185931"/>
                <a:gd name="connsiteY602" fmla="*/ 1814280 h 2275759"/>
                <a:gd name="connsiteX603" fmla="*/ 5311336 w 12185931"/>
                <a:gd name="connsiteY603" fmla="*/ 1874967 h 2275759"/>
                <a:gd name="connsiteX604" fmla="*/ 5268855 w 12185931"/>
                <a:gd name="connsiteY604" fmla="*/ 1907131 h 2275759"/>
                <a:gd name="connsiteX605" fmla="*/ 5149909 w 12185931"/>
                <a:gd name="connsiteY605" fmla="*/ 1960536 h 2275759"/>
                <a:gd name="connsiteX606" fmla="*/ 5211810 w 12185931"/>
                <a:gd name="connsiteY606" fmla="*/ 1970852 h 2275759"/>
                <a:gd name="connsiteX607" fmla="*/ 5236084 w 12185931"/>
                <a:gd name="connsiteY607" fmla="*/ 2004837 h 2275759"/>
                <a:gd name="connsiteX608" fmla="*/ 5206955 w 12185931"/>
                <a:gd name="connsiteY608" fmla="*/ 2029719 h 2275759"/>
                <a:gd name="connsiteX609" fmla="*/ 5015184 w 12185931"/>
                <a:gd name="connsiteY609" fmla="*/ 2024257 h 2275759"/>
                <a:gd name="connsiteX610" fmla="*/ 4737238 w 12185931"/>
                <a:gd name="connsiteY610" fmla="*/ 2043070 h 2275759"/>
                <a:gd name="connsiteX611" fmla="*/ 4616471 w 12185931"/>
                <a:gd name="connsiteY611" fmla="*/ 1996948 h 2275759"/>
                <a:gd name="connsiteX612" fmla="*/ 4593410 w 12185931"/>
                <a:gd name="connsiteY612" fmla="*/ 1984810 h 2275759"/>
                <a:gd name="connsiteX613" fmla="*/ 4374330 w 12185931"/>
                <a:gd name="connsiteY613" fmla="*/ 2083730 h 2275759"/>
                <a:gd name="connsiteX614" fmla="*/ 4135224 w 12185931"/>
                <a:gd name="connsiteY614" fmla="*/ 2040035 h 2275759"/>
                <a:gd name="connsiteX615" fmla="*/ 4101239 w 12185931"/>
                <a:gd name="connsiteY615" fmla="*/ 2101329 h 2275759"/>
                <a:gd name="connsiteX616" fmla="*/ 4086067 w 12185931"/>
                <a:gd name="connsiteY616" fmla="*/ 2092226 h 2275759"/>
                <a:gd name="connsiteX617" fmla="*/ 4111556 w 12185931"/>
                <a:gd name="connsiteY617" fmla="*/ 2060669 h 2275759"/>
                <a:gd name="connsiteX618" fmla="*/ 4103060 w 12185931"/>
                <a:gd name="connsiteY618" fmla="*/ 2048532 h 2275759"/>
                <a:gd name="connsiteX619" fmla="*/ 4055724 w 12185931"/>
                <a:gd name="connsiteY619" fmla="*/ 2076448 h 2275759"/>
                <a:gd name="connsiteX620" fmla="*/ 3997464 w 12185931"/>
                <a:gd name="connsiteY620" fmla="*/ 2103757 h 2275759"/>
                <a:gd name="connsiteX621" fmla="*/ 3915537 w 12185931"/>
                <a:gd name="connsiteY621" fmla="*/ 2119535 h 2275759"/>
                <a:gd name="connsiteX622" fmla="*/ 3816011 w 12185931"/>
                <a:gd name="connsiteY622" fmla="*/ 2128032 h 2275759"/>
                <a:gd name="connsiteX623" fmla="*/ 3655797 w 12185931"/>
                <a:gd name="connsiteY623" fmla="*/ 2171119 h 2275759"/>
                <a:gd name="connsiteX624" fmla="*/ 3544740 w 12185931"/>
                <a:gd name="connsiteY624" fmla="*/ 2205104 h 2275759"/>
                <a:gd name="connsiteX625" fmla="*/ 3493156 w 12185931"/>
                <a:gd name="connsiteY625" fmla="*/ 2201463 h 2275759"/>
                <a:gd name="connsiteX626" fmla="*/ 3356611 w 12185931"/>
                <a:gd name="connsiteY626" fmla="*/ 2216634 h 2275759"/>
                <a:gd name="connsiteX627" fmla="*/ 3331122 w 12185931"/>
                <a:gd name="connsiteY627" fmla="*/ 2229379 h 2275759"/>
                <a:gd name="connsiteX628" fmla="*/ 3030115 w 12185931"/>
                <a:gd name="connsiteY628" fmla="*/ 2246371 h 2275759"/>
                <a:gd name="connsiteX629" fmla="*/ 2756417 w 12185931"/>
                <a:gd name="connsiteY629" fmla="*/ 2273680 h 2275759"/>
                <a:gd name="connsiteX630" fmla="*/ 2723646 w 12185931"/>
                <a:gd name="connsiteY630" fmla="*/ 2263970 h 2275759"/>
                <a:gd name="connsiteX631" fmla="*/ 2508208 w 12185931"/>
                <a:gd name="connsiteY631" fmla="*/ 2273073 h 2275759"/>
                <a:gd name="connsiteX632" fmla="*/ 2424460 w 12185931"/>
                <a:gd name="connsiteY632" fmla="*/ 2264577 h 2275759"/>
                <a:gd name="connsiteX633" fmla="*/ 2341319 w 12185931"/>
                <a:gd name="connsiteY633" fmla="*/ 2262757 h 2275759"/>
                <a:gd name="connsiteX634" fmla="*/ 2230262 w 12185931"/>
                <a:gd name="connsiteY634" fmla="*/ 2256688 h 2275759"/>
                <a:gd name="connsiteX635" fmla="*/ 2067621 w 12185931"/>
                <a:gd name="connsiteY635" fmla="*/ 2240302 h 2275759"/>
                <a:gd name="connsiteX636" fmla="*/ 1952316 w 12185931"/>
                <a:gd name="connsiteY636" fmla="*/ 2177188 h 2275759"/>
                <a:gd name="connsiteX637" fmla="*/ 1943213 w 12185931"/>
                <a:gd name="connsiteY637" fmla="*/ 2058848 h 2275759"/>
                <a:gd name="connsiteX638" fmla="*/ 1820625 w 12185931"/>
                <a:gd name="connsiteY638" fmla="*/ 1990272 h 2275759"/>
                <a:gd name="connsiteX639" fmla="*/ 1687114 w 12185931"/>
                <a:gd name="connsiteY639" fmla="*/ 2001196 h 2275759"/>
                <a:gd name="connsiteX640" fmla="*/ 1568167 w 12185931"/>
                <a:gd name="connsiteY640" fmla="*/ 2009692 h 2275759"/>
                <a:gd name="connsiteX641" fmla="*/ 1423733 w 12185931"/>
                <a:gd name="connsiteY641" fmla="*/ 1971459 h 2275759"/>
                <a:gd name="connsiteX642" fmla="*/ 1204046 w 12185931"/>
                <a:gd name="connsiteY642" fmla="*/ 1920482 h 2275759"/>
                <a:gd name="connsiteX643" fmla="*/ 1241065 w 12185931"/>
                <a:gd name="connsiteY643" fmla="*/ 1881643 h 2275759"/>
                <a:gd name="connsiteX644" fmla="*/ 1146393 w 12185931"/>
                <a:gd name="connsiteY644" fmla="*/ 1851906 h 2275759"/>
                <a:gd name="connsiteX645" fmla="*/ 1151248 w 12185931"/>
                <a:gd name="connsiteY645" fmla="*/ 1832486 h 2275759"/>
                <a:gd name="connsiteX646" fmla="*/ 1248347 w 12185931"/>
                <a:gd name="connsiteY646" fmla="*/ 1836734 h 2275759"/>
                <a:gd name="connsiteX647" fmla="*/ 1309034 w 12185931"/>
                <a:gd name="connsiteY647" fmla="*/ 1823383 h 2275759"/>
                <a:gd name="connsiteX648" fmla="*/ 1314496 w 12185931"/>
                <a:gd name="connsiteY648" fmla="*/ 1882856 h 2275759"/>
                <a:gd name="connsiteX649" fmla="*/ 1458931 w 12185931"/>
                <a:gd name="connsiteY649" fmla="*/ 1759662 h 2275759"/>
                <a:gd name="connsiteX650" fmla="*/ 1315103 w 12185931"/>
                <a:gd name="connsiteY650" fmla="*/ 1722036 h 2275759"/>
                <a:gd name="connsiteX651" fmla="*/ 1378824 w 12185931"/>
                <a:gd name="connsiteY651" fmla="*/ 1616441 h 2275759"/>
                <a:gd name="connsiteX652" fmla="*/ 1289008 w 12185931"/>
                <a:gd name="connsiteY652" fmla="*/ 1627971 h 2275759"/>
                <a:gd name="connsiteX653" fmla="*/ 1234996 w 12185931"/>
                <a:gd name="connsiteY653" fmla="*/ 1644964 h 2275759"/>
                <a:gd name="connsiteX654" fmla="*/ 1021985 w 12185931"/>
                <a:gd name="connsiteY654" fmla="*/ 1604304 h 2275759"/>
                <a:gd name="connsiteX655" fmla="*/ 984966 w 12185931"/>
                <a:gd name="connsiteY655" fmla="*/ 1570926 h 2275759"/>
                <a:gd name="connsiteX656" fmla="*/ 683352 w 12185931"/>
                <a:gd name="connsiteY656" fmla="*/ 1586704 h 2275759"/>
                <a:gd name="connsiteX657" fmla="*/ 683352 w 12185931"/>
                <a:gd name="connsiteY657" fmla="*/ 1663170 h 2275759"/>
                <a:gd name="connsiteX658" fmla="*/ 699738 w 12185931"/>
                <a:gd name="connsiteY658" fmla="*/ 1681983 h 2275759"/>
                <a:gd name="connsiteX659" fmla="*/ 702772 w 12185931"/>
                <a:gd name="connsiteY659" fmla="*/ 1715361 h 2275759"/>
                <a:gd name="connsiteX660" fmla="*/ 673036 w 12185931"/>
                <a:gd name="connsiteY660" fmla="*/ 1742670 h 2275759"/>
                <a:gd name="connsiteX661" fmla="*/ 601425 w 12185931"/>
                <a:gd name="connsiteY661" fmla="*/ 1742670 h 2275759"/>
                <a:gd name="connsiteX662" fmla="*/ 580185 w 12185931"/>
                <a:gd name="connsiteY662" fmla="*/ 1713540 h 2275759"/>
                <a:gd name="connsiteX663" fmla="*/ 659078 w 12185931"/>
                <a:gd name="connsiteY663" fmla="*/ 1655281 h 2275759"/>
                <a:gd name="connsiteX664" fmla="*/ 654829 w 12185931"/>
                <a:gd name="connsiteY664" fmla="*/ 1595200 h 2275759"/>
                <a:gd name="connsiteX665" fmla="*/ 561372 w 12185931"/>
                <a:gd name="connsiteY665" fmla="*/ 1598235 h 2275759"/>
                <a:gd name="connsiteX666" fmla="*/ 523139 w 12185931"/>
                <a:gd name="connsiteY666" fmla="*/ 1624330 h 2275759"/>
                <a:gd name="connsiteX667" fmla="*/ 622059 w 12185931"/>
                <a:gd name="connsiteY667" fmla="*/ 1632220 h 2275759"/>
                <a:gd name="connsiteX668" fmla="*/ 582005 w 12185931"/>
                <a:gd name="connsiteY668" fmla="*/ 1714147 h 2275759"/>
                <a:gd name="connsiteX669" fmla="*/ 484299 w 12185931"/>
                <a:gd name="connsiteY669" fmla="*/ 1679555 h 2275759"/>
                <a:gd name="connsiteX670" fmla="*/ 519498 w 12185931"/>
                <a:gd name="connsiteY670" fmla="*/ 1623723 h 2275759"/>
                <a:gd name="connsiteX671" fmla="*/ 312555 w 12185931"/>
                <a:gd name="connsiteY671" fmla="*/ 1612800 h 2275759"/>
                <a:gd name="connsiteX672" fmla="*/ 169941 w 12185931"/>
                <a:gd name="connsiteY672" fmla="*/ 1612800 h 2275759"/>
                <a:gd name="connsiteX673" fmla="*/ 239124 w 12185931"/>
                <a:gd name="connsiteY673" fmla="*/ 1677735 h 2275759"/>
                <a:gd name="connsiteX674" fmla="*/ 84372 w 12185931"/>
                <a:gd name="connsiteY674" fmla="*/ 1691693 h 2275759"/>
                <a:gd name="connsiteX675" fmla="*/ 23686 w 12185931"/>
                <a:gd name="connsiteY675" fmla="*/ 1674093 h 2275759"/>
                <a:gd name="connsiteX676" fmla="*/ 18 w 12185931"/>
                <a:gd name="connsiteY676" fmla="*/ 1646784 h 2275759"/>
                <a:gd name="connsiteX677" fmla="*/ 23686 w 12185931"/>
                <a:gd name="connsiteY677" fmla="*/ 1621903 h 2275759"/>
                <a:gd name="connsiteX678" fmla="*/ 49781 w 12185931"/>
                <a:gd name="connsiteY678" fmla="*/ 1602483 h 2275759"/>
                <a:gd name="connsiteX679" fmla="*/ 145666 w 12185931"/>
                <a:gd name="connsiteY679" fmla="*/ 1485357 h 2275759"/>
                <a:gd name="connsiteX680" fmla="*/ 206960 w 12185931"/>
                <a:gd name="connsiteY680" fmla="*/ 1447124 h 2275759"/>
                <a:gd name="connsiteX681" fmla="*/ 367780 w 12185931"/>
                <a:gd name="connsiteY681" fmla="*/ 1393720 h 2275759"/>
                <a:gd name="connsiteX682" fmla="*/ 463059 w 12185931"/>
                <a:gd name="connsiteY682" fmla="*/ 1458048 h 2275759"/>
                <a:gd name="connsiteX683" fmla="*/ 464879 w 12185931"/>
                <a:gd name="connsiteY683" fmla="*/ 1490819 h 2275759"/>
                <a:gd name="connsiteX684" fmla="*/ 604459 w 12185931"/>
                <a:gd name="connsiteY684" fmla="*/ 1451372 h 2275759"/>
                <a:gd name="connsiteX685" fmla="*/ 730081 w 12185931"/>
                <a:gd name="connsiteY685" fmla="*/ 1499922 h 2275759"/>
                <a:gd name="connsiteX686" fmla="*/ 752535 w 12185931"/>
                <a:gd name="connsiteY686" fmla="*/ 1532086 h 2275759"/>
                <a:gd name="connsiteX687" fmla="*/ 853883 w 12185931"/>
                <a:gd name="connsiteY687" fmla="*/ 1359128 h 2275759"/>
                <a:gd name="connsiteX688" fmla="*/ 811402 w 12185931"/>
                <a:gd name="connsiteY688" fmla="*/ 1320896 h 2275759"/>
                <a:gd name="connsiteX689" fmla="*/ 767707 w 12185931"/>
                <a:gd name="connsiteY689" fmla="*/ 1388865 h 2275759"/>
                <a:gd name="connsiteX690" fmla="*/ 656043 w 12185931"/>
                <a:gd name="connsiteY690" fmla="*/ 1378548 h 2275759"/>
                <a:gd name="connsiteX691" fmla="*/ 602032 w 12185931"/>
                <a:gd name="connsiteY691" fmla="*/ 1329999 h 2275759"/>
                <a:gd name="connsiteX692" fmla="*/ 585040 w 12185931"/>
                <a:gd name="connsiteY692" fmla="*/ 1321503 h 2275759"/>
                <a:gd name="connsiteX693" fmla="*/ 350181 w 12185931"/>
                <a:gd name="connsiteY693" fmla="*/ 1363983 h 2275759"/>
                <a:gd name="connsiteX694" fmla="*/ 171155 w 12185931"/>
                <a:gd name="connsiteY694" fmla="*/ 1396147 h 2275759"/>
                <a:gd name="connsiteX695" fmla="*/ 69201 w 12185931"/>
                <a:gd name="connsiteY695" fmla="*/ 1337888 h 2275759"/>
                <a:gd name="connsiteX696" fmla="*/ 18224 w 12185931"/>
                <a:gd name="connsiteY696" fmla="*/ 1289945 h 2275759"/>
                <a:gd name="connsiteX697" fmla="*/ 1838 w 12185931"/>
                <a:gd name="connsiteY697" fmla="*/ 1195274 h 2275759"/>
                <a:gd name="connsiteX698" fmla="*/ 205139 w 12185931"/>
                <a:gd name="connsiteY698" fmla="*/ 1133980 h 2275759"/>
                <a:gd name="connsiteX699" fmla="*/ 346540 w 12185931"/>
                <a:gd name="connsiteY699" fmla="*/ 1040522 h 2275759"/>
                <a:gd name="connsiteX700" fmla="*/ 370815 w 12185931"/>
                <a:gd name="connsiteY700" fmla="*/ 1003503 h 2275759"/>
                <a:gd name="connsiteX701" fmla="*/ 153556 w 12185931"/>
                <a:gd name="connsiteY701" fmla="*/ 913686 h 2275759"/>
                <a:gd name="connsiteX702" fmla="*/ 17010 w 12185931"/>
                <a:gd name="connsiteY702" fmla="*/ 795954 h 2275759"/>
                <a:gd name="connsiteX703" fmla="*/ 45533 w 12185931"/>
                <a:gd name="connsiteY703" fmla="*/ 641809 h 2275759"/>
                <a:gd name="connsiteX704" fmla="*/ 124426 w 12185931"/>
                <a:gd name="connsiteY704" fmla="*/ 564130 h 2275759"/>
                <a:gd name="connsiteX705" fmla="*/ 286460 w 12185931"/>
                <a:gd name="connsiteY705" fmla="*/ 502836 h 2275759"/>
                <a:gd name="connsiteX706" fmla="*/ 330154 w 12185931"/>
                <a:gd name="connsiteY706" fmla="*/ 480382 h 2275759"/>
                <a:gd name="connsiteX707" fmla="*/ 325906 w 12185931"/>
                <a:gd name="connsiteY707" fmla="*/ 629672 h 2275759"/>
                <a:gd name="connsiteX708" fmla="*/ 357464 w 12185931"/>
                <a:gd name="connsiteY708" fmla="*/ 646664 h 2275759"/>
                <a:gd name="connsiteX709" fmla="*/ 455776 w 12185931"/>
                <a:gd name="connsiteY709" fmla="*/ 629065 h 2275759"/>
                <a:gd name="connsiteX710" fmla="*/ 572902 w 12185931"/>
                <a:gd name="connsiteY710" fmla="*/ 631492 h 2275759"/>
                <a:gd name="connsiteX711" fmla="*/ 608707 w 12185931"/>
                <a:gd name="connsiteY711" fmla="*/ 615714 h 2275759"/>
                <a:gd name="connsiteX712" fmla="*/ 679711 w 12185931"/>
                <a:gd name="connsiteY712" fmla="*/ 614500 h 2275759"/>
                <a:gd name="connsiteX713" fmla="*/ 696097 w 12185931"/>
                <a:gd name="connsiteY713" fmla="*/ 633313 h 2275759"/>
                <a:gd name="connsiteX714" fmla="*/ 871482 w 12185931"/>
                <a:gd name="connsiteY714" fmla="*/ 535607 h 2275759"/>
                <a:gd name="connsiteX715" fmla="*/ 819898 w 12185931"/>
                <a:gd name="connsiteY715" fmla="*/ 473099 h 2275759"/>
                <a:gd name="connsiteX716" fmla="*/ 832035 w 12185931"/>
                <a:gd name="connsiteY716" fmla="*/ 399668 h 2275759"/>
                <a:gd name="connsiteX717" fmla="*/ 895150 w 12185931"/>
                <a:gd name="connsiteY717" fmla="*/ 374180 h 2275759"/>
                <a:gd name="connsiteX718" fmla="*/ 771955 w 12185931"/>
                <a:gd name="connsiteY718" fmla="*/ 353546 h 2275759"/>
                <a:gd name="connsiteX719" fmla="*/ 753142 w 12185931"/>
                <a:gd name="connsiteY719" fmla="*/ 367504 h 2275759"/>
                <a:gd name="connsiteX720" fmla="*/ 497650 w 12185931"/>
                <a:gd name="connsiteY720" fmla="*/ 354153 h 2275759"/>
                <a:gd name="connsiteX721" fmla="*/ 442425 w 12185931"/>
                <a:gd name="connsiteY721" fmla="*/ 328058 h 2275759"/>
                <a:gd name="connsiteX722" fmla="*/ 373849 w 12185931"/>
                <a:gd name="connsiteY722" fmla="*/ 291039 h 2275759"/>
                <a:gd name="connsiteX723" fmla="*/ 432715 w 12185931"/>
                <a:gd name="connsiteY723" fmla="*/ 156921 h 2275759"/>
                <a:gd name="connsiteX724" fmla="*/ 631768 w 12185931"/>
                <a:gd name="connsiteY724" fmla="*/ 136287 h 2275759"/>
                <a:gd name="connsiteX725" fmla="*/ 716730 w 12185931"/>
                <a:gd name="connsiteY725" fmla="*/ 108978 h 2275759"/>
                <a:gd name="connsiteX726" fmla="*/ 848421 w 12185931"/>
                <a:gd name="connsiteY726" fmla="*/ 112619 h 2275759"/>
                <a:gd name="connsiteX727" fmla="*/ 881192 w 12185931"/>
                <a:gd name="connsiteY727" fmla="*/ 60429 h 2275759"/>
                <a:gd name="connsiteX728" fmla="*/ 899398 w 12185931"/>
                <a:gd name="connsiteY728" fmla="*/ 85310 h 2275759"/>
                <a:gd name="connsiteX729" fmla="*/ 1088741 w 12185931"/>
                <a:gd name="connsiteY729" fmla="*/ 348 h 2275759"/>
                <a:gd name="connsiteX730" fmla="*/ 1389748 w 12185931"/>
                <a:gd name="connsiteY730" fmla="*/ 86524 h 2275759"/>
                <a:gd name="connsiteX731" fmla="*/ 1474103 w 12185931"/>
                <a:gd name="connsiteY731" fmla="*/ 140535 h 2275759"/>
                <a:gd name="connsiteX732" fmla="*/ 1502019 w 12185931"/>
                <a:gd name="connsiteY732" fmla="*/ 133860 h 2275759"/>
                <a:gd name="connsiteX733" fmla="*/ 1532969 w 12185931"/>
                <a:gd name="connsiteY733" fmla="*/ 100482 h 2275759"/>
                <a:gd name="connsiteX734" fmla="*/ 1534790 w 12185931"/>
                <a:gd name="connsiteY734" fmla="*/ 133860 h 2275759"/>
                <a:gd name="connsiteX735" fmla="*/ 1571809 w 12185931"/>
                <a:gd name="connsiteY735" fmla="*/ 208505 h 2275759"/>
                <a:gd name="connsiteX736" fmla="*/ 1593049 w 12185931"/>
                <a:gd name="connsiteY736" fmla="*/ 194547 h 2275759"/>
                <a:gd name="connsiteX737" fmla="*/ 1583339 w 12185931"/>
                <a:gd name="connsiteY737" fmla="*/ 150245 h 2275759"/>
                <a:gd name="connsiteX738" fmla="*/ 1607614 w 12185931"/>
                <a:gd name="connsiteY738" fmla="*/ 128398 h 2275759"/>
                <a:gd name="connsiteX739" fmla="*/ 1568774 w 12185931"/>
                <a:gd name="connsiteY739" fmla="*/ 115047 h 2275759"/>
                <a:gd name="connsiteX740" fmla="*/ 1568774 w 12185931"/>
                <a:gd name="connsiteY740" fmla="*/ 101089 h 2275759"/>
                <a:gd name="connsiteX741" fmla="*/ 1936537 w 12185931"/>
                <a:gd name="connsiteY741" fmla="*/ 51932 h 2275759"/>
                <a:gd name="connsiteX742" fmla="*/ 1940178 w 12185931"/>
                <a:gd name="connsiteY742" fmla="*/ 65283 h 2275759"/>
                <a:gd name="connsiteX743" fmla="*/ 1874636 w 12185931"/>
                <a:gd name="connsiteY743" fmla="*/ 104730 h 2275759"/>
                <a:gd name="connsiteX744" fmla="*/ 1876457 w 12185931"/>
                <a:gd name="connsiteY744" fmla="*/ 122329 h 2275759"/>
                <a:gd name="connsiteX745" fmla="*/ 1947461 w 12185931"/>
                <a:gd name="connsiteY745" fmla="*/ 122329 h 2275759"/>
                <a:gd name="connsiteX746" fmla="*/ 1979018 w 12185931"/>
                <a:gd name="connsiteY746" fmla="*/ 122936 h 2275759"/>
                <a:gd name="connsiteX747" fmla="*/ 2015430 w 12185931"/>
                <a:gd name="connsiteY747" fmla="*/ 108978 h 2275759"/>
                <a:gd name="connsiteX748" fmla="*/ 2042132 w 12185931"/>
                <a:gd name="connsiteY748" fmla="*/ 95020 h 2275759"/>
                <a:gd name="connsiteX749" fmla="*/ 2097964 w 12185931"/>
                <a:gd name="connsiteY749" fmla="*/ 78028 h 2275759"/>
                <a:gd name="connsiteX750" fmla="*/ 2143479 w 12185931"/>
                <a:gd name="connsiteY750" fmla="*/ 76207 h 2275759"/>
                <a:gd name="connsiteX751" fmla="*/ 2199311 w 12185931"/>
                <a:gd name="connsiteY751" fmla="*/ 86524 h 2275759"/>
                <a:gd name="connsiteX752" fmla="*/ 2156224 w 12185931"/>
                <a:gd name="connsiteY752" fmla="*/ 75600 h 2275759"/>
                <a:gd name="connsiteX753" fmla="*/ 2168968 w 12185931"/>
                <a:gd name="connsiteY753" fmla="*/ 52539 h 2275759"/>
                <a:gd name="connsiteX754" fmla="*/ 2302479 w 12185931"/>
                <a:gd name="connsiteY754" fmla="*/ 52539 h 2275759"/>
                <a:gd name="connsiteX755" fmla="*/ 2303693 w 12185931"/>
                <a:gd name="connsiteY755" fmla="*/ 63463 h 2275759"/>
                <a:gd name="connsiteX756" fmla="*/ 2221159 w 12185931"/>
                <a:gd name="connsiteY756" fmla="*/ 71352 h 2275759"/>
                <a:gd name="connsiteX757" fmla="*/ 2223586 w 12185931"/>
                <a:gd name="connsiteY757" fmla="*/ 84703 h 2275759"/>
                <a:gd name="connsiteX758" fmla="*/ 2417177 w 12185931"/>
                <a:gd name="connsiteY758" fmla="*/ 27051 h 2275759"/>
                <a:gd name="connsiteX759" fmla="*/ 2428708 w 12185931"/>
                <a:gd name="connsiteY759" fmla="*/ 42222 h 2275759"/>
                <a:gd name="connsiteX760" fmla="*/ 2346781 w 12185931"/>
                <a:gd name="connsiteY760" fmla="*/ 121115 h 2275759"/>
                <a:gd name="connsiteX761" fmla="*/ 2196884 w 12185931"/>
                <a:gd name="connsiteY761" fmla="*/ 172092 h 2275759"/>
                <a:gd name="connsiteX762" fmla="*/ 2118598 w 12185931"/>
                <a:gd name="connsiteY762" fmla="*/ 227318 h 2275759"/>
                <a:gd name="connsiteX763" fmla="*/ 2055483 w 12185931"/>
                <a:gd name="connsiteY763" fmla="*/ 309852 h 2275759"/>
                <a:gd name="connsiteX764" fmla="*/ 2099178 w 12185931"/>
                <a:gd name="connsiteY764" fmla="*/ 352333 h 2275759"/>
                <a:gd name="connsiteX765" fmla="*/ 2248468 w 12185931"/>
                <a:gd name="connsiteY765" fmla="*/ 359008 h 2275759"/>
                <a:gd name="connsiteX766" fmla="*/ 2284880 w 12185931"/>
                <a:gd name="connsiteY766" fmla="*/ 360829 h 2275759"/>
                <a:gd name="connsiteX767" fmla="*/ 2368628 w 12185931"/>
                <a:gd name="connsiteY767" fmla="*/ 356581 h 2275759"/>
                <a:gd name="connsiteX768" fmla="*/ 2521559 w 12185931"/>
                <a:gd name="connsiteY768" fmla="*/ 343836 h 2275759"/>
                <a:gd name="connsiteX769" fmla="*/ 2559792 w 12185931"/>
                <a:gd name="connsiteY769" fmla="*/ 328665 h 2275759"/>
                <a:gd name="connsiteX770" fmla="*/ 2570108 w 12185931"/>
                <a:gd name="connsiteY770" fmla="*/ 397241 h 2275759"/>
                <a:gd name="connsiteX771" fmla="*/ 2485147 w 12185931"/>
                <a:gd name="connsiteY771" fmla="*/ 412413 h 2275759"/>
                <a:gd name="connsiteX772" fmla="*/ 2509421 w 12185931"/>
                <a:gd name="connsiteY772" fmla="*/ 484023 h 2275759"/>
                <a:gd name="connsiteX773" fmla="*/ 2400792 w 12185931"/>
                <a:gd name="connsiteY773" fmla="*/ 451859 h 2275759"/>
                <a:gd name="connsiteX774" fmla="*/ 2418998 w 12185931"/>
                <a:gd name="connsiteY774" fmla="*/ 407558 h 2275759"/>
                <a:gd name="connsiteX775" fmla="*/ 2346781 w 12185931"/>
                <a:gd name="connsiteY775" fmla="*/ 436080 h 2275759"/>
                <a:gd name="connsiteX776" fmla="*/ 2277598 w 12185931"/>
                <a:gd name="connsiteY776" fmla="*/ 417268 h 2275759"/>
                <a:gd name="connsiteX777" fmla="*/ 2300052 w 12185931"/>
                <a:gd name="connsiteY777" fmla="*/ 456714 h 2275759"/>
                <a:gd name="connsiteX778" fmla="*/ 2235723 w 12185931"/>
                <a:gd name="connsiteY778" fmla="*/ 547744 h 2275759"/>
                <a:gd name="connsiteX779" fmla="*/ 2272136 w 12185931"/>
                <a:gd name="connsiteY779" fmla="*/ 590225 h 2275759"/>
                <a:gd name="connsiteX780" fmla="*/ 2336464 w 12185931"/>
                <a:gd name="connsiteY780" fmla="*/ 599935 h 2275759"/>
                <a:gd name="connsiteX781" fmla="*/ 2529448 w 12185931"/>
                <a:gd name="connsiteY781" fmla="*/ 627244 h 2275759"/>
                <a:gd name="connsiteX782" fmla="*/ 2478471 w 12185931"/>
                <a:gd name="connsiteY782" fmla="*/ 587191 h 2275759"/>
                <a:gd name="connsiteX783" fmla="*/ 2463299 w 12185931"/>
                <a:gd name="connsiteY783" fmla="*/ 533786 h 2275759"/>
                <a:gd name="connsiteX784" fmla="*/ 2511242 w 12185931"/>
                <a:gd name="connsiteY784" fmla="*/ 527718 h 2275759"/>
                <a:gd name="connsiteX785" fmla="*/ 2653856 w 12185931"/>
                <a:gd name="connsiteY785" fmla="*/ 620569 h 2275759"/>
                <a:gd name="connsiteX786" fmla="*/ 2756417 w 12185931"/>
                <a:gd name="connsiteY786" fmla="*/ 659408 h 2275759"/>
                <a:gd name="connsiteX787" fmla="*/ 2837131 w 12185931"/>
                <a:gd name="connsiteY787" fmla="*/ 672153 h 2275759"/>
                <a:gd name="connsiteX788" fmla="*/ 2895390 w 12185931"/>
                <a:gd name="connsiteY788" fmla="*/ 664263 h 2275759"/>
                <a:gd name="connsiteX789" fmla="*/ 2856551 w 12185931"/>
                <a:gd name="connsiteY789" fmla="*/ 627851 h 2275759"/>
                <a:gd name="connsiteX790" fmla="*/ 2846234 w 12185931"/>
                <a:gd name="connsiteY790" fmla="*/ 619962 h 2275759"/>
                <a:gd name="connsiteX791" fmla="*/ 2846234 w 12185931"/>
                <a:gd name="connsiteY791" fmla="*/ 603576 h 2275759"/>
                <a:gd name="connsiteX792" fmla="*/ 2911776 w 12185931"/>
                <a:gd name="connsiteY792" fmla="*/ 572019 h 2275759"/>
                <a:gd name="connsiteX793" fmla="*/ 2963360 w 12185931"/>
                <a:gd name="connsiteY793" fmla="*/ 578088 h 2275759"/>
                <a:gd name="connsiteX794" fmla="*/ 3054390 w 12185931"/>
                <a:gd name="connsiteY794" fmla="*/ 641202 h 2275759"/>
                <a:gd name="connsiteX795" fmla="*/ 3001592 w 12185931"/>
                <a:gd name="connsiteY795" fmla="*/ 697034 h 2275759"/>
                <a:gd name="connsiteX796" fmla="*/ 3073810 w 12185931"/>
                <a:gd name="connsiteY796" fmla="*/ 680042 h 2275759"/>
                <a:gd name="connsiteX797" fmla="*/ 3054997 w 12185931"/>
                <a:gd name="connsiteY797" fmla="*/ 643023 h 2275759"/>
                <a:gd name="connsiteX798" fmla="*/ 5208168 w 12185931"/>
                <a:gd name="connsiteY798" fmla="*/ 1260209 h 2275759"/>
                <a:gd name="connsiteX799" fmla="*/ 5277352 w 12185931"/>
                <a:gd name="connsiteY799" fmla="*/ 1266884 h 2275759"/>
                <a:gd name="connsiteX800" fmla="*/ 5369596 w 12185931"/>
                <a:gd name="connsiteY800" fmla="*/ 1282056 h 2275759"/>
                <a:gd name="connsiteX801" fmla="*/ 5435744 w 12185931"/>
                <a:gd name="connsiteY801" fmla="*/ 1198308 h 2275759"/>
                <a:gd name="connsiteX802" fmla="*/ 5347141 w 12185931"/>
                <a:gd name="connsiteY802" fmla="*/ 1147331 h 2275759"/>
                <a:gd name="connsiteX803" fmla="*/ 5324081 w 12185931"/>
                <a:gd name="connsiteY803" fmla="*/ 1113346 h 2275759"/>
                <a:gd name="connsiteX804" fmla="*/ 5360493 w 12185931"/>
                <a:gd name="connsiteY804" fmla="*/ 1104850 h 2275759"/>
                <a:gd name="connsiteX805" fmla="*/ 5377485 w 12185931"/>
                <a:gd name="connsiteY805" fmla="*/ 1106671 h 2275759"/>
                <a:gd name="connsiteX806" fmla="*/ 5429676 w 12185931"/>
                <a:gd name="connsiteY806" fmla="*/ 959202 h 2275759"/>
                <a:gd name="connsiteX807" fmla="*/ 5657251 w 12185931"/>
                <a:gd name="connsiteY807" fmla="*/ 927644 h 2275759"/>
                <a:gd name="connsiteX808" fmla="*/ 5611736 w 12185931"/>
                <a:gd name="connsiteY808" fmla="*/ 905797 h 2275759"/>
                <a:gd name="connsiteX809" fmla="*/ 5570469 w 12185931"/>
                <a:gd name="connsiteY809" fmla="*/ 898515 h 2275759"/>
                <a:gd name="connsiteX810" fmla="*/ 5480046 w 12185931"/>
                <a:gd name="connsiteY810" fmla="*/ 863316 h 2275759"/>
                <a:gd name="connsiteX811" fmla="*/ 5404794 w 12185931"/>
                <a:gd name="connsiteY811" fmla="*/ 902763 h 2275759"/>
                <a:gd name="connsiteX812" fmla="*/ 5391443 w 12185931"/>
                <a:gd name="connsiteY812" fmla="*/ 908225 h 2275759"/>
                <a:gd name="connsiteX813" fmla="*/ 5213630 w 12185931"/>
                <a:gd name="connsiteY813" fmla="*/ 902156 h 2275759"/>
                <a:gd name="connsiteX814" fmla="*/ 5142020 w 12185931"/>
                <a:gd name="connsiteY814" fmla="*/ 893053 h 2275759"/>
                <a:gd name="connsiteX815" fmla="*/ 5083760 w 12185931"/>
                <a:gd name="connsiteY815" fmla="*/ 898515 h 2275759"/>
                <a:gd name="connsiteX816" fmla="*/ 5097111 w 12185931"/>
                <a:gd name="connsiteY816" fmla="*/ 985904 h 2275759"/>
                <a:gd name="connsiteX817" fmla="*/ 5173577 w 12185931"/>
                <a:gd name="connsiteY817" fmla="*/ 991973 h 2275759"/>
                <a:gd name="connsiteX818" fmla="*/ 5231836 w 12185931"/>
                <a:gd name="connsiteY818" fmla="*/ 939175 h 2275759"/>
                <a:gd name="connsiteX819" fmla="*/ 5240333 w 12185931"/>
                <a:gd name="connsiteY819" fmla="*/ 978015 h 2275759"/>
                <a:gd name="connsiteX820" fmla="*/ 5290096 w 12185931"/>
                <a:gd name="connsiteY820" fmla="*/ 991366 h 2275759"/>
                <a:gd name="connsiteX821" fmla="*/ 5288275 w 12185931"/>
                <a:gd name="connsiteY821" fmla="*/ 1001683 h 2275759"/>
                <a:gd name="connsiteX822" fmla="*/ 5197852 w 12185931"/>
                <a:gd name="connsiteY822" fmla="*/ 1028992 h 2275759"/>
                <a:gd name="connsiteX823" fmla="*/ 5219092 w 12185931"/>
                <a:gd name="connsiteY823" fmla="*/ 1042950 h 2275759"/>
                <a:gd name="connsiteX824" fmla="*/ 5276138 w 12185931"/>
                <a:gd name="connsiteY824" fmla="*/ 1142476 h 2275759"/>
                <a:gd name="connsiteX825" fmla="*/ 5195424 w 12185931"/>
                <a:gd name="connsiteY825" fmla="*/ 1177068 h 2275759"/>
                <a:gd name="connsiteX826" fmla="*/ 5157192 w 12185931"/>
                <a:gd name="connsiteY826" fmla="*/ 1203770 h 2275759"/>
                <a:gd name="connsiteX827" fmla="*/ 5146268 w 12185931"/>
                <a:gd name="connsiteY827" fmla="*/ 1240789 h 2275759"/>
                <a:gd name="connsiteX828" fmla="*/ 5093470 w 12185931"/>
                <a:gd name="connsiteY828" fmla="*/ 1212266 h 2275759"/>
                <a:gd name="connsiteX829" fmla="*/ 5161440 w 12185931"/>
                <a:gd name="connsiteY829" fmla="*/ 1295407 h 2275759"/>
                <a:gd name="connsiteX830" fmla="*/ 5210596 w 12185931"/>
                <a:gd name="connsiteY830" fmla="*/ 1212266 h 2275759"/>
                <a:gd name="connsiteX831" fmla="*/ 5208168 w 12185931"/>
                <a:gd name="connsiteY831" fmla="*/ 1260209 h 2275759"/>
                <a:gd name="connsiteX832" fmla="*/ 10013358 w 12185931"/>
                <a:gd name="connsiteY832" fmla="*/ 1062369 h 2275759"/>
                <a:gd name="connsiteX833" fmla="*/ 10093464 w 12185931"/>
                <a:gd name="connsiteY833" fmla="*/ 1072686 h 2275759"/>
                <a:gd name="connsiteX834" fmla="*/ 10132911 w 12185931"/>
                <a:gd name="connsiteY834" fmla="*/ 1058728 h 2275759"/>
                <a:gd name="connsiteX835" fmla="*/ 10098926 w 12185931"/>
                <a:gd name="connsiteY835" fmla="*/ 1034453 h 2275759"/>
                <a:gd name="connsiteX836" fmla="*/ 10060693 w 12185931"/>
                <a:gd name="connsiteY836" fmla="*/ 1033847 h 2275759"/>
                <a:gd name="connsiteX837" fmla="*/ 9966022 w 12185931"/>
                <a:gd name="connsiteY837" fmla="*/ 1036881 h 2275759"/>
                <a:gd name="connsiteX838" fmla="*/ 9785175 w 12185931"/>
                <a:gd name="connsiteY838" fmla="*/ 1001683 h 2275759"/>
                <a:gd name="connsiteX839" fmla="*/ 9695358 w 12185931"/>
                <a:gd name="connsiteY839" fmla="*/ 1000469 h 2275759"/>
                <a:gd name="connsiteX840" fmla="*/ 9636492 w 12185931"/>
                <a:gd name="connsiteY840" fmla="*/ 997434 h 2275759"/>
                <a:gd name="connsiteX841" fmla="*/ 9478706 w 12185931"/>
                <a:gd name="connsiteY841" fmla="*/ 964663 h 2275759"/>
                <a:gd name="connsiteX842" fmla="*/ 9586729 w 12185931"/>
                <a:gd name="connsiteY842" fmla="*/ 1050232 h 2275759"/>
                <a:gd name="connsiteX843" fmla="*/ 9657125 w 12185931"/>
                <a:gd name="connsiteY843" fmla="*/ 1095747 h 2275759"/>
                <a:gd name="connsiteX844" fmla="*/ 9717205 w 12185931"/>
                <a:gd name="connsiteY844" fmla="*/ 1100602 h 2275759"/>
                <a:gd name="connsiteX845" fmla="*/ 9760293 w 12185931"/>
                <a:gd name="connsiteY845" fmla="*/ 1067224 h 2275759"/>
                <a:gd name="connsiteX846" fmla="*/ 9772430 w 12185931"/>
                <a:gd name="connsiteY846" fmla="*/ 1081789 h 2275759"/>
                <a:gd name="connsiteX847" fmla="*/ 9716599 w 12185931"/>
                <a:gd name="connsiteY847" fmla="*/ 1144297 h 2275759"/>
                <a:gd name="connsiteX848" fmla="*/ 9718420 w 12185931"/>
                <a:gd name="connsiteY848" fmla="*/ 1160682 h 2275759"/>
                <a:gd name="connsiteX849" fmla="*/ 9785175 w 12185931"/>
                <a:gd name="connsiteY849" fmla="*/ 1160682 h 2275759"/>
                <a:gd name="connsiteX850" fmla="*/ 9848289 w 12185931"/>
                <a:gd name="connsiteY850" fmla="*/ 1156434 h 2275759"/>
                <a:gd name="connsiteX851" fmla="*/ 9893804 w 12185931"/>
                <a:gd name="connsiteY851" fmla="*/ 1136407 h 2275759"/>
                <a:gd name="connsiteX852" fmla="*/ 9947209 w 12185931"/>
                <a:gd name="connsiteY852" fmla="*/ 1103637 h 2275759"/>
                <a:gd name="connsiteX853" fmla="*/ 10013358 w 12185931"/>
                <a:gd name="connsiteY853" fmla="*/ 1062369 h 2275759"/>
                <a:gd name="connsiteX854" fmla="*/ 9836152 w 12185931"/>
                <a:gd name="connsiteY854" fmla="*/ 1922910 h 2275759"/>
                <a:gd name="connsiteX855" fmla="*/ 9903515 w 12185931"/>
                <a:gd name="connsiteY855" fmla="*/ 1843410 h 2275759"/>
                <a:gd name="connsiteX856" fmla="*/ 9638919 w 12185931"/>
                <a:gd name="connsiteY856" fmla="*/ 1777261 h 2275759"/>
                <a:gd name="connsiteX857" fmla="*/ 9581267 w 12185931"/>
                <a:gd name="connsiteY857" fmla="*/ 1844624 h 2275759"/>
                <a:gd name="connsiteX858" fmla="*/ 9584301 w 12185931"/>
                <a:gd name="connsiteY858" fmla="*/ 1861009 h 2275759"/>
                <a:gd name="connsiteX859" fmla="*/ 9493878 w 12185931"/>
                <a:gd name="connsiteY859" fmla="*/ 1924123 h 2275759"/>
                <a:gd name="connsiteX860" fmla="*/ 9494485 w 12185931"/>
                <a:gd name="connsiteY860" fmla="*/ 1942936 h 2275759"/>
                <a:gd name="connsiteX861" fmla="*/ 9543034 w 12185931"/>
                <a:gd name="connsiteY861" fmla="*/ 1953253 h 2275759"/>
                <a:gd name="connsiteX862" fmla="*/ 9610397 w 12185931"/>
                <a:gd name="connsiteY862" fmla="*/ 1958715 h 2275759"/>
                <a:gd name="connsiteX863" fmla="*/ 9717205 w 12185931"/>
                <a:gd name="connsiteY863" fmla="*/ 1926551 h 2275759"/>
                <a:gd name="connsiteX864" fmla="*/ 9731770 w 12185931"/>
                <a:gd name="connsiteY864" fmla="*/ 1888925 h 2275759"/>
                <a:gd name="connsiteX865" fmla="*/ 9780927 w 12185931"/>
                <a:gd name="connsiteY865" fmla="*/ 1900456 h 2275759"/>
                <a:gd name="connsiteX866" fmla="*/ 9765755 w 12185931"/>
                <a:gd name="connsiteY866" fmla="*/ 1989058 h 2275759"/>
                <a:gd name="connsiteX867" fmla="*/ 9857392 w 12185931"/>
                <a:gd name="connsiteY867" fmla="*/ 1968425 h 2275759"/>
                <a:gd name="connsiteX868" fmla="*/ 9836152 w 12185931"/>
                <a:gd name="connsiteY868" fmla="*/ 1922910 h 2275759"/>
                <a:gd name="connsiteX869" fmla="*/ 10537085 w 12185931"/>
                <a:gd name="connsiteY869" fmla="*/ 1820349 h 2275759"/>
                <a:gd name="connsiteX870" fmla="*/ 10597166 w 12185931"/>
                <a:gd name="connsiteY870" fmla="*/ 1830059 h 2275759"/>
                <a:gd name="connsiteX871" fmla="*/ 10643895 w 12185931"/>
                <a:gd name="connsiteY871" fmla="*/ 1860402 h 2275759"/>
                <a:gd name="connsiteX872" fmla="*/ 10694871 w 12185931"/>
                <a:gd name="connsiteY872" fmla="*/ 1897421 h 2275759"/>
                <a:gd name="connsiteX873" fmla="*/ 10748276 w 12185931"/>
                <a:gd name="connsiteY873" fmla="*/ 1908345 h 2275759"/>
                <a:gd name="connsiteX874" fmla="*/ 10750097 w 12185931"/>
                <a:gd name="connsiteY874" fmla="*/ 1859795 h 2275759"/>
                <a:gd name="connsiteX875" fmla="*/ 10665742 w 12185931"/>
                <a:gd name="connsiteY875" fmla="*/ 1835521 h 2275759"/>
                <a:gd name="connsiteX876" fmla="*/ 10620227 w 12185931"/>
                <a:gd name="connsiteY876" fmla="*/ 1843410 h 2275759"/>
                <a:gd name="connsiteX877" fmla="*/ 10610517 w 12185931"/>
                <a:gd name="connsiteY877" fmla="*/ 1739028 h 2275759"/>
                <a:gd name="connsiteX878" fmla="*/ 10554078 w 12185931"/>
                <a:gd name="connsiteY878" fmla="*/ 1762089 h 2275759"/>
                <a:gd name="connsiteX879" fmla="*/ 10609910 w 12185931"/>
                <a:gd name="connsiteY879" fmla="*/ 1708078 h 2275759"/>
                <a:gd name="connsiteX880" fmla="*/ 10391437 w 12185931"/>
                <a:gd name="connsiteY880" fmla="*/ 1656494 h 2275759"/>
                <a:gd name="connsiteX881" fmla="*/ 10427242 w 12185931"/>
                <a:gd name="connsiteY881" fmla="*/ 1728105 h 2275759"/>
                <a:gd name="connsiteX882" fmla="*/ 10537085 w 12185931"/>
                <a:gd name="connsiteY882" fmla="*/ 1820349 h 2275759"/>
                <a:gd name="connsiteX883" fmla="*/ 574116 w 12185931"/>
                <a:gd name="connsiteY883" fmla="*/ 1041129 h 2275759"/>
                <a:gd name="connsiteX884" fmla="*/ 502505 w 12185931"/>
                <a:gd name="connsiteY884" fmla="*/ 1045377 h 2275759"/>
                <a:gd name="connsiteX885" fmla="*/ 452135 w 12185931"/>
                <a:gd name="connsiteY885" fmla="*/ 1098175 h 2275759"/>
                <a:gd name="connsiteX886" fmla="*/ 447280 w 12185931"/>
                <a:gd name="connsiteY886" fmla="*/ 1112740 h 2275759"/>
                <a:gd name="connsiteX887" fmla="*/ 435750 w 12185931"/>
                <a:gd name="connsiteY887" fmla="*/ 1181923 h 2275759"/>
                <a:gd name="connsiteX888" fmla="*/ 527387 w 12185931"/>
                <a:gd name="connsiteY888" fmla="*/ 1229258 h 2275759"/>
                <a:gd name="connsiteX889" fmla="*/ 621452 w 12185931"/>
                <a:gd name="connsiteY889" fmla="*/ 1272346 h 2275759"/>
                <a:gd name="connsiteX890" fmla="*/ 668181 w 12185931"/>
                <a:gd name="connsiteY890" fmla="*/ 1292373 h 2275759"/>
                <a:gd name="connsiteX891" fmla="*/ 692455 w 12185931"/>
                <a:gd name="connsiteY891" fmla="*/ 1224403 h 2275759"/>
                <a:gd name="connsiteX892" fmla="*/ 660291 w 12185931"/>
                <a:gd name="connsiteY892" fmla="*/ 1192239 h 2275759"/>
                <a:gd name="connsiteX893" fmla="*/ 595963 w 12185931"/>
                <a:gd name="connsiteY893" fmla="*/ 1172820 h 2275759"/>
                <a:gd name="connsiteX894" fmla="*/ 531028 w 12185931"/>
                <a:gd name="connsiteY894" fmla="*/ 1101209 h 2275759"/>
                <a:gd name="connsiteX895" fmla="*/ 574116 w 12185931"/>
                <a:gd name="connsiteY895" fmla="*/ 1041129 h 2275759"/>
                <a:gd name="connsiteX896" fmla="*/ 4951463 w 12185931"/>
                <a:gd name="connsiteY896" fmla="*/ 958595 h 2275759"/>
                <a:gd name="connsiteX897" fmla="*/ 4913230 w 12185931"/>
                <a:gd name="connsiteY897" fmla="*/ 904583 h 2275759"/>
                <a:gd name="connsiteX898" fmla="*/ 4821593 w 12185931"/>
                <a:gd name="connsiteY898" fmla="*/ 902156 h 2275759"/>
                <a:gd name="connsiteX899" fmla="*/ 4757872 w 12185931"/>
                <a:gd name="connsiteY899" fmla="*/ 876061 h 2275759"/>
                <a:gd name="connsiteX900" fmla="*/ 4745127 w 12185931"/>
                <a:gd name="connsiteY900" fmla="*/ 881522 h 2275759"/>
                <a:gd name="connsiteX901" fmla="*/ 4762727 w 12185931"/>
                <a:gd name="connsiteY901" fmla="*/ 897301 h 2275759"/>
                <a:gd name="connsiteX902" fmla="*/ 4624361 w 12185931"/>
                <a:gd name="connsiteY902" fmla="*/ 958595 h 2275759"/>
                <a:gd name="connsiteX903" fmla="*/ 4796711 w 12185931"/>
                <a:gd name="connsiteY903" fmla="*/ 944637 h 2275759"/>
                <a:gd name="connsiteX904" fmla="*/ 4788822 w 12185931"/>
                <a:gd name="connsiteY904" fmla="*/ 1021709 h 2275759"/>
                <a:gd name="connsiteX905" fmla="*/ 4938719 w 12185931"/>
                <a:gd name="connsiteY905" fmla="*/ 1039308 h 2275759"/>
                <a:gd name="connsiteX906" fmla="*/ 4922940 w 12185931"/>
                <a:gd name="connsiteY906" fmla="*/ 928251 h 2275759"/>
                <a:gd name="connsiteX907" fmla="*/ 4951463 w 12185931"/>
                <a:gd name="connsiteY907" fmla="*/ 958595 h 2275759"/>
                <a:gd name="connsiteX908" fmla="*/ 10050377 w 12185931"/>
                <a:gd name="connsiteY908" fmla="*/ 1939295 h 2275759"/>
                <a:gd name="connsiteX909" fmla="*/ 10090430 w 12185931"/>
                <a:gd name="connsiteY909" fmla="*/ 1947185 h 2275759"/>
                <a:gd name="connsiteX910" fmla="*/ 10186922 w 12185931"/>
                <a:gd name="connsiteY910" fmla="*/ 1983597 h 2275759"/>
                <a:gd name="connsiteX911" fmla="*/ 10236078 w 12185931"/>
                <a:gd name="connsiteY911" fmla="*/ 1988452 h 2275759"/>
                <a:gd name="connsiteX912" fmla="*/ 10311937 w 12185931"/>
                <a:gd name="connsiteY912" fmla="*/ 1981169 h 2275759"/>
                <a:gd name="connsiteX913" fmla="*/ 10227582 w 12185931"/>
                <a:gd name="connsiteY913" fmla="*/ 1937475 h 2275759"/>
                <a:gd name="connsiteX914" fmla="*/ 10183888 w 12185931"/>
                <a:gd name="connsiteY914" fmla="*/ 1922303 h 2275759"/>
                <a:gd name="connsiteX915" fmla="*/ 10133517 w 12185931"/>
                <a:gd name="connsiteY915" fmla="*/ 1898635 h 2275759"/>
                <a:gd name="connsiteX916" fmla="*/ 10180854 w 12185931"/>
                <a:gd name="connsiteY916" fmla="*/ 1864043 h 2275759"/>
                <a:gd name="connsiteX917" fmla="*/ 10237899 w 12185931"/>
                <a:gd name="connsiteY917" fmla="*/ 1855547 h 2275759"/>
                <a:gd name="connsiteX918" fmla="*/ 10061907 w 12185931"/>
                <a:gd name="connsiteY918" fmla="*/ 1805177 h 2275759"/>
                <a:gd name="connsiteX919" fmla="*/ 10095285 w 12185931"/>
                <a:gd name="connsiteY919" fmla="*/ 1837948 h 2275759"/>
                <a:gd name="connsiteX920" fmla="*/ 10041274 w 12185931"/>
                <a:gd name="connsiteY920" fmla="*/ 1870719 h 2275759"/>
                <a:gd name="connsiteX921" fmla="*/ 10024888 w 12185931"/>
                <a:gd name="connsiteY921" fmla="*/ 1848265 h 2275759"/>
                <a:gd name="connsiteX922" fmla="*/ 10050377 w 12185931"/>
                <a:gd name="connsiteY922" fmla="*/ 1939295 h 2275759"/>
                <a:gd name="connsiteX923" fmla="*/ 7841373 w 12185931"/>
                <a:gd name="connsiteY923" fmla="*/ 1916234 h 2275759"/>
                <a:gd name="connsiteX924" fmla="*/ 7836518 w 12185931"/>
                <a:gd name="connsiteY924" fmla="*/ 1878002 h 2275759"/>
                <a:gd name="connsiteX925" fmla="*/ 7807996 w 12185931"/>
                <a:gd name="connsiteY925" fmla="*/ 1817921 h 2275759"/>
                <a:gd name="connsiteX926" fmla="*/ 7731530 w 12185931"/>
                <a:gd name="connsiteY926" fmla="*/ 1797288 h 2275759"/>
                <a:gd name="connsiteX927" fmla="*/ 7563427 w 12185931"/>
                <a:gd name="connsiteY927" fmla="*/ 1830059 h 2275759"/>
                <a:gd name="connsiteX928" fmla="*/ 7841373 w 12185931"/>
                <a:gd name="connsiteY928" fmla="*/ 1916234 h 2275759"/>
                <a:gd name="connsiteX929" fmla="*/ 7252710 w 12185931"/>
                <a:gd name="connsiteY929" fmla="*/ 803236 h 2275759"/>
                <a:gd name="connsiteX930" fmla="*/ 7269703 w 12185931"/>
                <a:gd name="connsiteY930" fmla="*/ 825084 h 2275759"/>
                <a:gd name="connsiteX931" fmla="*/ 7374691 w 12185931"/>
                <a:gd name="connsiteY931" fmla="*/ 991973 h 2275759"/>
                <a:gd name="connsiteX932" fmla="*/ 7411710 w 12185931"/>
                <a:gd name="connsiteY932" fmla="*/ 1008965 h 2275759"/>
                <a:gd name="connsiteX933" fmla="*/ 7422027 w 12185931"/>
                <a:gd name="connsiteY933" fmla="*/ 995614 h 2275759"/>
                <a:gd name="connsiteX934" fmla="*/ 7390469 w 12185931"/>
                <a:gd name="connsiteY934" fmla="*/ 964663 h 2275759"/>
                <a:gd name="connsiteX935" fmla="*/ 7360733 w 12185931"/>
                <a:gd name="connsiteY935" fmla="*/ 903370 h 2275759"/>
                <a:gd name="connsiteX936" fmla="*/ 7301260 w 12185931"/>
                <a:gd name="connsiteY936" fmla="*/ 842683 h 2275759"/>
                <a:gd name="connsiteX937" fmla="*/ 7345562 w 12185931"/>
                <a:gd name="connsiteY937" fmla="*/ 814767 h 2275759"/>
                <a:gd name="connsiteX938" fmla="*/ 7252710 w 12185931"/>
                <a:gd name="connsiteY938" fmla="*/ 803236 h 2275759"/>
                <a:gd name="connsiteX939" fmla="*/ 7247248 w 12185931"/>
                <a:gd name="connsiteY939" fmla="*/ 1802143 h 2275759"/>
                <a:gd name="connsiteX940" fmla="*/ 7486962 w 12185931"/>
                <a:gd name="connsiteY940" fmla="*/ 1822776 h 2275759"/>
                <a:gd name="connsiteX941" fmla="*/ 7434771 w 12185931"/>
                <a:gd name="connsiteY941" fmla="*/ 1751166 h 2275759"/>
                <a:gd name="connsiteX942" fmla="*/ 7411710 w 12185931"/>
                <a:gd name="connsiteY942" fmla="*/ 1729319 h 2275759"/>
                <a:gd name="connsiteX943" fmla="*/ 7330390 w 12185931"/>
                <a:gd name="connsiteY943" fmla="*/ 1762696 h 2275759"/>
                <a:gd name="connsiteX944" fmla="*/ 7364374 w 12185931"/>
                <a:gd name="connsiteY944" fmla="*/ 1808212 h 2275759"/>
                <a:gd name="connsiteX945" fmla="*/ 7301867 w 12185931"/>
                <a:gd name="connsiteY945" fmla="*/ 1796074 h 2275759"/>
                <a:gd name="connsiteX946" fmla="*/ 7247248 w 12185931"/>
                <a:gd name="connsiteY946" fmla="*/ 1802143 h 2275759"/>
                <a:gd name="connsiteX947" fmla="*/ 6708349 w 12185931"/>
                <a:gd name="connsiteY947" fmla="*/ 823870 h 2275759"/>
                <a:gd name="connsiteX948" fmla="*/ 6848536 w 12185931"/>
                <a:gd name="connsiteY948" fmla="*/ 930679 h 2275759"/>
                <a:gd name="connsiteX949" fmla="*/ 6782387 w 12185931"/>
                <a:gd name="connsiteY949" fmla="*/ 851786 h 2275759"/>
                <a:gd name="connsiteX950" fmla="*/ 6708349 w 12185931"/>
                <a:gd name="connsiteY950" fmla="*/ 823870 h 2275759"/>
                <a:gd name="connsiteX951" fmla="*/ 1785427 w 12185931"/>
                <a:gd name="connsiteY951" fmla="*/ 264337 h 2275759"/>
                <a:gd name="connsiteX952" fmla="*/ 2018464 w 12185931"/>
                <a:gd name="connsiteY952" fmla="*/ 274653 h 2275759"/>
                <a:gd name="connsiteX953" fmla="*/ 1785427 w 12185931"/>
                <a:gd name="connsiteY953" fmla="*/ 264337 h 2275759"/>
                <a:gd name="connsiteX954" fmla="*/ 4436838 w 12185931"/>
                <a:gd name="connsiteY954" fmla="*/ 696427 h 2275759"/>
                <a:gd name="connsiteX955" fmla="*/ 4264487 w 12185931"/>
                <a:gd name="connsiteY955" fmla="*/ 765004 h 2275759"/>
                <a:gd name="connsiteX956" fmla="*/ 4325174 w 12185931"/>
                <a:gd name="connsiteY956" fmla="*/ 822049 h 2275759"/>
                <a:gd name="connsiteX957" fmla="*/ 4465361 w 12185931"/>
                <a:gd name="connsiteY957" fmla="*/ 729198 h 2275759"/>
                <a:gd name="connsiteX958" fmla="*/ 4436838 w 12185931"/>
                <a:gd name="connsiteY958" fmla="*/ 696427 h 2275759"/>
                <a:gd name="connsiteX959" fmla="*/ 1035943 w 12185931"/>
                <a:gd name="connsiteY959" fmla="*/ 1528445 h 2275759"/>
                <a:gd name="connsiteX960" fmla="*/ 1091168 w 12185931"/>
                <a:gd name="connsiteY960" fmla="*/ 1519342 h 2275759"/>
                <a:gd name="connsiteX961" fmla="*/ 1144573 w 12185931"/>
                <a:gd name="connsiteY961" fmla="*/ 1422243 h 2275759"/>
                <a:gd name="connsiteX962" fmla="*/ 1086920 w 12185931"/>
                <a:gd name="connsiteY962" fmla="*/ 1423457 h 2275759"/>
                <a:gd name="connsiteX963" fmla="*/ 955836 w 12185931"/>
                <a:gd name="connsiteY963" fmla="*/ 1487178 h 2275759"/>
                <a:gd name="connsiteX964" fmla="*/ 1035943 w 12185931"/>
                <a:gd name="connsiteY964" fmla="*/ 1528445 h 2275759"/>
                <a:gd name="connsiteX965" fmla="*/ 10322861 w 12185931"/>
                <a:gd name="connsiteY965" fmla="*/ 1061763 h 2275759"/>
                <a:gd name="connsiteX966" fmla="*/ 10269456 w 12185931"/>
                <a:gd name="connsiteY966" fmla="*/ 980442 h 2275759"/>
                <a:gd name="connsiteX967" fmla="*/ 10229403 w 12185931"/>
                <a:gd name="connsiteY967" fmla="*/ 962236 h 2275759"/>
                <a:gd name="connsiteX968" fmla="*/ 10192384 w 12185931"/>
                <a:gd name="connsiteY968" fmla="*/ 1034453 h 2275759"/>
                <a:gd name="connsiteX969" fmla="*/ 10270670 w 12185931"/>
                <a:gd name="connsiteY969" fmla="*/ 1078148 h 2275759"/>
                <a:gd name="connsiteX970" fmla="*/ 10322861 w 12185931"/>
                <a:gd name="connsiteY970" fmla="*/ 1061763 h 2275759"/>
                <a:gd name="connsiteX971" fmla="*/ 1221645 w 12185931"/>
                <a:gd name="connsiteY971" fmla="*/ 1492640 h 2275759"/>
                <a:gd name="connsiteX972" fmla="*/ 1320565 w 12185931"/>
                <a:gd name="connsiteY972" fmla="*/ 1480502 h 2275759"/>
                <a:gd name="connsiteX973" fmla="*/ 1412809 w 12185931"/>
                <a:gd name="connsiteY973" fmla="*/ 1413140 h 2275759"/>
                <a:gd name="connsiteX974" fmla="*/ 1421912 w 12185931"/>
                <a:gd name="connsiteY974" fmla="*/ 1388865 h 2275759"/>
                <a:gd name="connsiteX975" fmla="*/ 1406740 w 12185931"/>
                <a:gd name="connsiteY975" fmla="*/ 1372479 h 2275759"/>
                <a:gd name="connsiteX976" fmla="*/ 1353336 w 12185931"/>
                <a:gd name="connsiteY976" fmla="*/ 1387044 h 2275759"/>
                <a:gd name="connsiteX977" fmla="*/ 1221645 w 12185931"/>
                <a:gd name="connsiteY977" fmla="*/ 1492640 h 2275759"/>
                <a:gd name="connsiteX978" fmla="*/ 6379426 w 12185931"/>
                <a:gd name="connsiteY978" fmla="*/ 718275 h 2275759"/>
                <a:gd name="connsiteX979" fmla="*/ 6424334 w 12185931"/>
                <a:gd name="connsiteY979" fmla="*/ 731626 h 2275759"/>
                <a:gd name="connsiteX980" fmla="*/ 6494731 w 12185931"/>
                <a:gd name="connsiteY980" fmla="*/ 763183 h 2275759"/>
                <a:gd name="connsiteX981" fmla="*/ 6564521 w 12185931"/>
                <a:gd name="connsiteY981" fmla="*/ 757114 h 2275759"/>
                <a:gd name="connsiteX982" fmla="*/ 6522040 w 12185931"/>
                <a:gd name="connsiteY982" fmla="*/ 733446 h 2275759"/>
                <a:gd name="connsiteX983" fmla="*/ 6531750 w 12185931"/>
                <a:gd name="connsiteY983" fmla="*/ 673973 h 2275759"/>
                <a:gd name="connsiteX984" fmla="*/ 6483808 w 12185931"/>
                <a:gd name="connsiteY984" fmla="*/ 677614 h 2275759"/>
                <a:gd name="connsiteX985" fmla="*/ 6379426 w 12185931"/>
                <a:gd name="connsiteY985" fmla="*/ 718275 h 2275759"/>
                <a:gd name="connsiteX986" fmla="*/ 4668662 w 12185931"/>
                <a:gd name="connsiteY986" fmla="*/ 1178281 h 2275759"/>
                <a:gd name="connsiteX987" fmla="*/ 4666234 w 12185931"/>
                <a:gd name="connsiteY987" fmla="*/ 1188598 h 2275759"/>
                <a:gd name="connsiteX988" fmla="*/ 4864074 w 12185931"/>
                <a:gd name="connsiteY988" fmla="*/ 1154007 h 2275759"/>
                <a:gd name="connsiteX989" fmla="*/ 4864074 w 12185931"/>
                <a:gd name="connsiteY989" fmla="*/ 1129125 h 2275759"/>
                <a:gd name="connsiteX990" fmla="*/ 4862253 w 12185931"/>
                <a:gd name="connsiteY990" fmla="*/ 1090285 h 2275759"/>
                <a:gd name="connsiteX991" fmla="*/ 4820379 w 12185931"/>
                <a:gd name="connsiteY991" fmla="*/ 1101816 h 2275759"/>
                <a:gd name="connsiteX992" fmla="*/ 4668662 w 12185931"/>
                <a:gd name="connsiteY992" fmla="*/ 1178281 h 2275759"/>
                <a:gd name="connsiteX993" fmla="*/ 7292157 w 12185931"/>
                <a:gd name="connsiteY993" fmla="*/ 1613407 h 2275759"/>
                <a:gd name="connsiteX994" fmla="*/ 7183527 w 12185931"/>
                <a:gd name="connsiteY994" fmla="*/ 1520556 h 2275759"/>
                <a:gd name="connsiteX995" fmla="*/ 7292157 w 12185931"/>
                <a:gd name="connsiteY995" fmla="*/ 1613407 h 2275759"/>
                <a:gd name="connsiteX996" fmla="*/ 4403460 w 12185931"/>
                <a:gd name="connsiteY996" fmla="*/ 1044770 h 2275759"/>
                <a:gd name="connsiteX997" fmla="*/ 4393143 w 12185931"/>
                <a:gd name="connsiteY997" fmla="*/ 999862 h 2275759"/>
                <a:gd name="connsiteX998" fmla="*/ 4337311 w 12185931"/>
                <a:gd name="connsiteY998" fmla="*/ 962236 h 2275759"/>
                <a:gd name="connsiteX999" fmla="*/ 4306361 w 12185931"/>
                <a:gd name="connsiteY999" fmla="*/ 973160 h 2275759"/>
                <a:gd name="connsiteX1000" fmla="*/ 4328815 w 12185931"/>
                <a:gd name="connsiteY1000" fmla="*/ 1009572 h 2275759"/>
                <a:gd name="connsiteX1001" fmla="*/ 4403460 w 12185931"/>
                <a:gd name="connsiteY1001" fmla="*/ 1044770 h 2275759"/>
                <a:gd name="connsiteX1002" fmla="*/ 2220552 w 12185931"/>
                <a:gd name="connsiteY1002" fmla="*/ 600542 h 2275759"/>
                <a:gd name="connsiteX1003" fmla="*/ 2080972 w 12185931"/>
                <a:gd name="connsiteY1003" fmla="*/ 522256 h 2275759"/>
                <a:gd name="connsiteX1004" fmla="*/ 2220552 w 12185931"/>
                <a:gd name="connsiteY1004" fmla="*/ 600542 h 2275759"/>
                <a:gd name="connsiteX1005" fmla="*/ 4692937 w 12185931"/>
                <a:gd name="connsiteY1005" fmla="*/ 579302 h 2275759"/>
                <a:gd name="connsiteX1006" fmla="*/ 4814310 w 12185931"/>
                <a:gd name="connsiteY1006" fmla="*/ 645450 h 2275759"/>
                <a:gd name="connsiteX1007" fmla="*/ 4776685 w 12185931"/>
                <a:gd name="connsiteY1007" fmla="*/ 564130 h 2275759"/>
                <a:gd name="connsiteX1008" fmla="*/ 4692937 w 12185931"/>
                <a:gd name="connsiteY1008" fmla="*/ 579302 h 2275759"/>
                <a:gd name="connsiteX1009" fmla="*/ 9260233 w 12185931"/>
                <a:gd name="connsiteY1009" fmla="*/ 1120629 h 2275759"/>
                <a:gd name="connsiteX1010" fmla="*/ 9261447 w 12185931"/>
                <a:gd name="connsiteY1010" fmla="*/ 1141262 h 2275759"/>
                <a:gd name="connsiteX1011" fmla="*/ 9362794 w 12185931"/>
                <a:gd name="connsiteY1011" fmla="*/ 1158862 h 2275759"/>
                <a:gd name="connsiteX1012" fmla="*/ 9389496 w 12185931"/>
                <a:gd name="connsiteY1012" fmla="*/ 1138228 h 2275759"/>
                <a:gd name="connsiteX1013" fmla="*/ 9373111 w 12185931"/>
                <a:gd name="connsiteY1013" fmla="*/ 1115774 h 2275759"/>
                <a:gd name="connsiteX1014" fmla="*/ 9260233 w 12185931"/>
                <a:gd name="connsiteY1014" fmla="*/ 1120629 h 2275759"/>
                <a:gd name="connsiteX1015" fmla="*/ 8837245 w 12185931"/>
                <a:gd name="connsiteY1015" fmla="*/ 1587311 h 2275759"/>
                <a:gd name="connsiteX1016" fmla="*/ 8934344 w 12185931"/>
                <a:gd name="connsiteY1016" fmla="*/ 1656494 h 2275759"/>
                <a:gd name="connsiteX1017" fmla="*/ 8837245 w 12185931"/>
                <a:gd name="connsiteY1017" fmla="*/ 1587311 h 2275759"/>
                <a:gd name="connsiteX1018" fmla="*/ 4399819 w 12185931"/>
                <a:gd name="connsiteY1018" fmla="*/ 1157041 h 2275759"/>
                <a:gd name="connsiteX1019" fmla="*/ 4535151 w 12185931"/>
                <a:gd name="connsiteY1019" fmla="*/ 1172213 h 2275759"/>
                <a:gd name="connsiteX1020" fmla="*/ 4477498 w 12185931"/>
                <a:gd name="connsiteY1020" fmla="*/ 1109705 h 2275759"/>
                <a:gd name="connsiteX1021" fmla="*/ 4399819 w 12185931"/>
                <a:gd name="connsiteY1021" fmla="*/ 1157041 h 2275759"/>
                <a:gd name="connsiteX1022" fmla="*/ 5033390 w 12185931"/>
                <a:gd name="connsiteY1022" fmla="*/ 902763 h 2275759"/>
                <a:gd name="connsiteX1023" fmla="*/ 5019432 w 12185931"/>
                <a:gd name="connsiteY1023" fmla="*/ 891839 h 2275759"/>
                <a:gd name="connsiteX1024" fmla="*/ 4968455 w 12185931"/>
                <a:gd name="connsiteY1024" fmla="*/ 944030 h 2275759"/>
                <a:gd name="connsiteX1025" fmla="*/ 5000619 w 12185931"/>
                <a:gd name="connsiteY1025" fmla="*/ 995007 h 2275759"/>
                <a:gd name="connsiteX1026" fmla="*/ 5015791 w 12185931"/>
                <a:gd name="connsiteY1026" fmla="*/ 990759 h 2275759"/>
                <a:gd name="connsiteX1027" fmla="*/ 5033390 w 12185931"/>
                <a:gd name="connsiteY1027" fmla="*/ 902763 h 2275759"/>
                <a:gd name="connsiteX1028" fmla="*/ 3845747 w 12185931"/>
                <a:gd name="connsiteY1028" fmla="*/ 628458 h 2275759"/>
                <a:gd name="connsiteX1029" fmla="*/ 3845747 w 12185931"/>
                <a:gd name="connsiteY1029" fmla="*/ 738908 h 2275759"/>
                <a:gd name="connsiteX1030" fmla="*/ 3845747 w 12185931"/>
                <a:gd name="connsiteY1030" fmla="*/ 628458 h 2275759"/>
                <a:gd name="connsiteX1031" fmla="*/ 7060333 w 12185931"/>
                <a:gd name="connsiteY1031" fmla="*/ 630279 h 2275759"/>
                <a:gd name="connsiteX1032" fmla="*/ 7065188 w 12185931"/>
                <a:gd name="connsiteY1032" fmla="*/ 613286 h 2275759"/>
                <a:gd name="connsiteX1033" fmla="*/ 6948669 w 12185931"/>
                <a:gd name="connsiteY1033" fmla="*/ 596294 h 2275759"/>
                <a:gd name="connsiteX1034" fmla="*/ 6920753 w 12185931"/>
                <a:gd name="connsiteY1034" fmla="*/ 612073 h 2275759"/>
                <a:gd name="connsiteX1035" fmla="*/ 6925608 w 12185931"/>
                <a:gd name="connsiteY1035" fmla="*/ 621176 h 2275759"/>
                <a:gd name="connsiteX1036" fmla="*/ 7060333 w 12185931"/>
                <a:gd name="connsiteY1036" fmla="*/ 630279 h 2275759"/>
                <a:gd name="connsiteX1037" fmla="*/ 7217512 w 12185931"/>
                <a:gd name="connsiteY1037" fmla="*/ 773500 h 2275759"/>
                <a:gd name="connsiteX1038" fmla="*/ 7116165 w 12185931"/>
                <a:gd name="connsiteY1038" fmla="*/ 758935 h 2275759"/>
                <a:gd name="connsiteX1039" fmla="*/ 7110703 w 12185931"/>
                <a:gd name="connsiteY1039" fmla="*/ 776534 h 2275759"/>
                <a:gd name="connsiteX1040" fmla="*/ 7181707 w 12185931"/>
                <a:gd name="connsiteY1040" fmla="*/ 826904 h 2275759"/>
                <a:gd name="connsiteX1041" fmla="*/ 7217512 w 12185931"/>
                <a:gd name="connsiteY1041" fmla="*/ 773500 h 2275759"/>
                <a:gd name="connsiteX1042" fmla="*/ 9353084 w 12185931"/>
                <a:gd name="connsiteY1042" fmla="*/ 998041 h 2275759"/>
                <a:gd name="connsiteX1043" fmla="*/ 9231103 w 12185931"/>
                <a:gd name="connsiteY1043" fmla="*/ 998041 h 2275759"/>
                <a:gd name="connsiteX1044" fmla="*/ 9353084 w 12185931"/>
                <a:gd name="connsiteY1044" fmla="*/ 998041 h 2275759"/>
                <a:gd name="connsiteX1045" fmla="*/ 5614164 w 12185931"/>
                <a:gd name="connsiteY1045" fmla="*/ 1172213 h 2275759"/>
                <a:gd name="connsiteX1046" fmla="*/ 5605668 w 12185931"/>
                <a:gd name="connsiteY1046" fmla="*/ 1181923 h 2275759"/>
                <a:gd name="connsiteX1047" fmla="*/ 5659072 w 12185931"/>
                <a:gd name="connsiteY1047" fmla="*/ 1280842 h 2275759"/>
                <a:gd name="connsiteX1048" fmla="*/ 5691843 w 12185931"/>
                <a:gd name="connsiteY1048" fmla="*/ 1240182 h 2275759"/>
                <a:gd name="connsiteX1049" fmla="*/ 5614164 w 12185931"/>
                <a:gd name="connsiteY1049" fmla="*/ 1172213 h 2275759"/>
                <a:gd name="connsiteX1050" fmla="*/ 7008749 w 12185931"/>
                <a:gd name="connsiteY1050" fmla="*/ 937354 h 2275759"/>
                <a:gd name="connsiteX1051" fmla="*/ 7103421 w 12185931"/>
                <a:gd name="connsiteY1051" fmla="*/ 969518 h 2275759"/>
                <a:gd name="connsiteX1052" fmla="*/ 7008749 w 12185931"/>
                <a:gd name="connsiteY1052" fmla="*/ 937354 h 2275759"/>
                <a:gd name="connsiteX1053" fmla="*/ 5585641 w 12185931"/>
                <a:gd name="connsiteY1053" fmla="*/ 1312399 h 2275759"/>
                <a:gd name="connsiteX1054" fmla="*/ 5598992 w 12185931"/>
                <a:gd name="connsiteY1054" fmla="*/ 1332426 h 2275759"/>
                <a:gd name="connsiteX1055" fmla="*/ 5720366 w 12185931"/>
                <a:gd name="connsiteY1055" fmla="*/ 1292980 h 2275759"/>
                <a:gd name="connsiteX1056" fmla="*/ 5585641 w 12185931"/>
                <a:gd name="connsiteY1056" fmla="*/ 1312399 h 2275759"/>
                <a:gd name="connsiteX1057" fmla="*/ 1861892 w 12185931"/>
                <a:gd name="connsiteY1057" fmla="*/ 364470 h 2275759"/>
                <a:gd name="connsiteX1058" fmla="*/ 1863106 w 12185931"/>
                <a:gd name="connsiteY1058" fmla="*/ 383890 h 2275759"/>
                <a:gd name="connsiteX1059" fmla="*/ 1992976 w 12185931"/>
                <a:gd name="connsiteY1059" fmla="*/ 362042 h 2275759"/>
                <a:gd name="connsiteX1060" fmla="*/ 1991155 w 12185931"/>
                <a:gd name="connsiteY1060" fmla="*/ 346871 h 2275759"/>
                <a:gd name="connsiteX1061" fmla="*/ 1861892 w 12185931"/>
                <a:gd name="connsiteY1061" fmla="*/ 364470 h 2275759"/>
                <a:gd name="connsiteX1062" fmla="*/ 5509176 w 12185931"/>
                <a:gd name="connsiteY1062" fmla="*/ 1323930 h 2275759"/>
                <a:gd name="connsiteX1063" fmla="*/ 5516458 w 12185931"/>
                <a:gd name="connsiteY1063" fmla="*/ 1310579 h 2275759"/>
                <a:gd name="connsiteX1064" fmla="*/ 5461233 w 12185931"/>
                <a:gd name="connsiteY1064" fmla="*/ 1275380 h 2275759"/>
                <a:gd name="connsiteX1065" fmla="*/ 5426641 w 12185931"/>
                <a:gd name="connsiteY1065" fmla="*/ 1309972 h 2275759"/>
                <a:gd name="connsiteX1066" fmla="*/ 5509176 w 12185931"/>
                <a:gd name="connsiteY1066" fmla="*/ 1323930 h 2275759"/>
                <a:gd name="connsiteX1067" fmla="*/ 10344101 w 12185931"/>
                <a:gd name="connsiteY1067" fmla="*/ 1897421 h 2275759"/>
                <a:gd name="connsiteX1068" fmla="*/ 10337426 w 12185931"/>
                <a:gd name="connsiteY1068" fmla="*/ 1916841 h 2275759"/>
                <a:gd name="connsiteX1069" fmla="*/ 10406609 w 12185931"/>
                <a:gd name="connsiteY1069" fmla="*/ 1942936 h 2275759"/>
                <a:gd name="connsiteX1070" fmla="*/ 10411464 w 12185931"/>
                <a:gd name="connsiteY1070" fmla="*/ 1931406 h 2275759"/>
                <a:gd name="connsiteX1071" fmla="*/ 10387189 w 12185931"/>
                <a:gd name="connsiteY1071" fmla="*/ 1888318 h 2275759"/>
                <a:gd name="connsiteX1072" fmla="*/ 10344101 w 12185931"/>
                <a:gd name="connsiteY1072" fmla="*/ 1897421 h 2275759"/>
                <a:gd name="connsiteX1073" fmla="*/ 4653490 w 12185931"/>
                <a:gd name="connsiteY1073" fmla="*/ 1299655 h 2275759"/>
                <a:gd name="connsiteX1074" fmla="*/ 4651670 w 12185931"/>
                <a:gd name="connsiteY1074" fmla="*/ 1280842 h 2275759"/>
                <a:gd name="connsiteX1075" fmla="*/ 4570349 w 12185931"/>
                <a:gd name="connsiteY1075" fmla="*/ 1294193 h 2275759"/>
                <a:gd name="connsiteX1076" fmla="*/ 4573990 w 12185931"/>
                <a:gd name="connsiteY1076" fmla="*/ 1313613 h 2275759"/>
                <a:gd name="connsiteX1077" fmla="*/ 4653490 w 12185931"/>
                <a:gd name="connsiteY1077" fmla="*/ 1299655 h 2275759"/>
                <a:gd name="connsiteX1078" fmla="*/ 8236445 w 12185931"/>
                <a:gd name="connsiteY1078" fmla="*/ 707351 h 2275759"/>
                <a:gd name="connsiteX1079" fmla="*/ 8239479 w 12185931"/>
                <a:gd name="connsiteY1079" fmla="*/ 692179 h 2275759"/>
                <a:gd name="connsiteX1080" fmla="*/ 8110823 w 12185931"/>
                <a:gd name="connsiteY1080" fmla="*/ 683076 h 2275759"/>
                <a:gd name="connsiteX1081" fmla="*/ 8109609 w 12185931"/>
                <a:gd name="connsiteY1081" fmla="*/ 701282 h 2275759"/>
                <a:gd name="connsiteX1082" fmla="*/ 8236445 w 12185931"/>
                <a:gd name="connsiteY1082" fmla="*/ 707351 h 2275759"/>
                <a:gd name="connsiteX1083" fmla="*/ 10052198 w 12185931"/>
                <a:gd name="connsiteY1083" fmla="*/ 1753593 h 2275759"/>
                <a:gd name="connsiteX1084" fmla="*/ 10054624 w 12185931"/>
                <a:gd name="connsiteY1084" fmla="*/ 1725677 h 2275759"/>
                <a:gd name="connsiteX1085" fmla="*/ 9945388 w 12185931"/>
                <a:gd name="connsiteY1085" fmla="*/ 1719002 h 2275759"/>
                <a:gd name="connsiteX1086" fmla="*/ 9943568 w 12185931"/>
                <a:gd name="connsiteY1086" fmla="*/ 1725677 h 2275759"/>
                <a:gd name="connsiteX1087" fmla="*/ 10052198 w 12185931"/>
                <a:gd name="connsiteY1087" fmla="*/ 1753593 h 227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</a:cxnLst>
              <a:rect l="l" t="t" r="r" b="b"/>
              <a:pathLst>
                <a:path w="12185931" h="2275759">
                  <a:moveTo>
                    <a:pt x="3054997" y="643023"/>
                  </a:moveTo>
                  <a:cubicBezTo>
                    <a:pt x="3093836" y="661229"/>
                    <a:pt x="3132676" y="684897"/>
                    <a:pt x="3187901" y="645450"/>
                  </a:cubicBezTo>
                  <a:cubicBezTo>
                    <a:pt x="3159378" y="625424"/>
                    <a:pt x="3133283" y="607218"/>
                    <a:pt x="3105974" y="588405"/>
                  </a:cubicBezTo>
                  <a:cubicBezTo>
                    <a:pt x="3119932" y="568985"/>
                    <a:pt x="3130249" y="554420"/>
                    <a:pt x="3141172" y="539855"/>
                  </a:cubicBezTo>
                  <a:cubicBezTo>
                    <a:pt x="3173943" y="589618"/>
                    <a:pt x="3181225" y="589618"/>
                    <a:pt x="3252229" y="537428"/>
                  </a:cubicBezTo>
                  <a:cubicBezTo>
                    <a:pt x="3260725" y="550172"/>
                    <a:pt x="3269221" y="562916"/>
                    <a:pt x="3274683" y="571412"/>
                  </a:cubicBezTo>
                  <a:cubicBezTo>
                    <a:pt x="3319592" y="568378"/>
                    <a:pt x="3360252" y="561096"/>
                    <a:pt x="3400305" y="564737"/>
                  </a:cubicBezTo>
                  <a:cubicBezTo>
                    <a:pt x="3448855" y="569592"/>
                    <a:pt x="3456137" y="609645"/>
                    <a:pt x="3454316" y="658801"/>
                  </a:cubicBezTo>
                  <a:cubicBezTo>
                    <a:pt x="3498618" y="658801"/>
                    <a:pt x="3541099" y="658801"/>
                    <a:pt x="3592683" y="658801"/>
                  </a:cubicBezTo>
                  <a:cubicBezTo>
                    <a:pt x="3572049" y="641809"/>
                    <a:pt x="3557484" y="630279"/>
                    <a:pt x="3541099" y="616321"/>
                  </a:cubicBezTo>
                  <a:cubicBezTo>
                    <a:pt x="3572049" y="593260"/>
                    <a:pt x="3601786" y="571412"/>
                    <a:pt x="3632736" y="548351"/>
                  </a:cubicBezTo>
                  <a:cubicBezTo>
                    <a:pt x="3666114" y="553813"/>
                    <a:pt x="3706167" y="555634"/>
                    <a:pt x="3741973" y="568378"/>
                  </a:cubicBezTo>
                  <a:cubicBezTo>
                    <a:pt x="3757751" y="573840"/>
                    <a:pt x="3766247" y="601149"/>
                    <a:pt x="3785060" y="629065"/>
                  </a:cubicBezTo>
                  <a:cubicBezTo>
                    <a:pt x="3794770" y="602969"/>
                    <a:pt x="3803266" y="579302"/>
                    <a:pt x="3810549" y="559275"/>
                  </a:cubicBezTo>
                  <a:cubicBezTo>
                    <a:pt x="3837251" y="583550"/>
                    <a:pt x="3862740" y="607218"/>
                    <a:pt x="3893083" y="635134"/>
                  </a:cubicBezTo>
                  <a:cubicBezTo>
                    <a:pt x="3897938" y="604790"/>
                    <a:pt x="3901579" y="577481"/>
                    <a:pt x="3906434" y="547138"/>
                  </a:cubicBezTo>
                  <a:cubicBezTo>
                    <a:pt x="3935564" y="568378"/>
                    <a:pt x="3965907" y="588405"/>
                    <a:pt x="3993217" y="612073"/>
                  </a:cubicBezTo>
                  <a:cubicBezTo>
                    <a:pt x="3999892" y="617534"/>
                    <a:pt x="3996251" y="635134"/>
                    <a:pt x="3997464" y="646664"/>
                  </a:cubicBezTo>
                  <a:cubicBezTo>
                    <a:pt x="3987148" y="644843"/>
                    <a:pt x="3976224" y="644843"/>
                    <a:pt x="3966514" y="640595"/>
                  </a:cubicBezTo>
                  <a:cubicBezTo>
                    <a:pt x="3951342" y="635134"/>
                    <a:pt x="3937385" y="627244"/>
                    <a:pt x="3920392" y="618748"/>
                  </a:cubicBezTo>
                  <a:cubicBezTo>
                    <a:pt x="3928888" y="683683"/>
                    <a:pt x="3992003" y="705530"/>
                    <a:pt x="4111556" y="688538"/>
                  </a:cubicBezTo>
                  <a:cubicBezTo>
                    <a:pt x="4101846" y="672759"/>
                    <a:pt x="4093350" y="658195"/>
                    <a:pt x="4080605" y="636954"/>
                  </a:cubicBezTo>
                  <a:cubicBezTo>
                    <a:pt x="4151609" y="646057"/>
                    <a:pt x="4147361" y="724950"/>
                    <a:pt x="4196518" y="749832"/>
                  </a:cubicBezTo>
                  <a:cubicBezTo>
                    <a:pt x="4195304" y="707351"/>
                    <a:pt x="4226254" y="674580"/>
                    <a:pt x="4267521" y="670939"/>
                  </a:cubicBezTo>
                  <a:cubicBezTo>
                    <a:pt x="4277838" y="669725"/>
                    <a:pt x="4287548" y="664263"/>
                    <a:pt x="4297258" y="660622"/>
                  </a:cubicBezTo>
                  <a:cubicBezTo>
                    <a:pt x="4292403" y="650912"/>
                    <a:pt x="4288155" y="641202"/>
                    <a:pt x="4282693" y="632099"/>
                  </a:cubicBezTo>
                  <a:cubicBezTo>
                    <a:pt x="4261453" y="595687"/>
                    <a:pt x="4230502" y="592653"/>
                    <a:pt x="4191662" y="601149"/>
                  </a:cubicBezTo>
                  <a:cubicBezTo>
                    <a:pt x="4157678" y="609038"/>
                    <a:pt x="4121872" y="608431"/>
                    <a:pt x="4084854" y="612073"/>
                  </a:cubicBezTo>
                  <a:cubicBezTo>
                    <a:pt x="4158892" y="560489"/>
                    <a:pt x="4095170" y="504657"/>
                    <a:pt x="4081213" y="448825"/>
                  </a:cubicBezTo>
                  <a:cubicBezTo>
                    <a:pt x="4125514" y="440329"/>
                    <a:pt x="4146147" y="464603"/>
                    <a:pt x="4151003" y="493126"/>
                  </a:cubicBezTo>
                  <a:cubicBezTo>
                    <a:pt x="4160712" y="551992"/>
                    <a:pt x="4188628" y="570805"/>
                    <a:pt x="4245674" y="555634"/>
                  </a:cubicBezTo>
                  <a:cubicBezTo>
                    <a:pt x="4283907" y="545924"/>
                    <a:pt x="4322139" y="545924"/>
                    <a:pt x="4347021" y="585977"/>
                  </a:cubicBezTo>
                  <a:cubicBezTo>
                    <a:pt x="4348842" y="589012"/>
                    <a:pt x="4358552" y="587798"/>
                    <a:pt x="4367048" y="588405"/>
                  </a:cubicBezTo>
                  <a:cubicBezTo>
                    <a:pt x="4337311" y="542889"/>
                    <a:pt x="4296651" y="527718"/>
                    <a:pt x="4247495" y="521649"/>
                  </a:cubicBezTo>
                  <a:cubicBezTo>
                    <a:pt x="4230502" y="519828"/>
                    <a:pt x="4204407" y="490092"/>
                    <a:pt x="4205014" y="473706"/>
                  </a:cubicBezTo>
                  <a:cubicBezTo>
                    <a:pt x="4205621" y="453680"/>
                    <a:pt x="4226254" y="434867"/>
                    <a:pt x="4259632" y="443970"/>
                  </a:cubicBezTo>
                  <a:cubicBezTo>
                    <a:pt x="4303933" y="456107"/>
                    <a:pt x="4350662" y="457928"/>
                    <a:pt x="4389502" y="463390"/>
                  </a:cubicBezTo>
                  <a:cubicBezTo>
                    <a:pt x="4404067" y="485844"/>
                    <a:pt x="4414991" y="502836"/>
                    <a:pt x="4428342" y="522863"/>
                  </a:cubicBezTo>
                  <a:cubicBezTo>
                    <a:pt x="4423487" y="527111"/>
                    <a:pt x="4414991" y="533786"/>
                    <a:pt x="4404067" y="542889"/>
                  </a:cubicBezTo>
                  <a:cubicBezTo>
                    <a:pt x="4418632" y="554420"/>
                    <a:pt x="4432590" y="564737"/>
                    <a:pt x="4445941" y="576267"/>
                  </a:cubicBezTo>
                  <a:cubicBezTo>
                    <a:pt x="4454437" y="583550"/>
                    <a:pt x="4462933" y="592046"/>
                    <a:pt x="4470822" y="599935"/>
                  </a:cubicBezTo>
                  <a:cubicBezTo>
                    <a:pt x="4458685" y="604790"/>
                    <a:pt x="4446548" y="609645"/>
                    <a:pt x="4433197" y="614500"/>
                  </a:cubicBezTo>
                  <a:cubicBezTo>
                    <a:pt x="4438052" y="621782"/>
                    <a:pt x="4445941" y="632099"/>
                    <a:pt x="4462933" y="655767"/>
                  </a:cubicBezTo>
                  <a:cubicBezTo>
                    <a:pt x="4422880" y="646664"/>
                    <a:pt x="4397391" y="641202"/>
                    <a:pt x="4358552" y="632706"/>
                  </a:cubicBezTo>
                  <a:cubicBezTo>
                    <a:pt x="4371296" y="651519"/>
                    <a:pt x="4379185" y="670939"/>
                    <a:pt x="4385254" y="670939"/>
                  </a:cubicBezTo>
                  <a:cubicBezTo>
                    <a:pt x="4444727" y="668511"/>
                    <a:pt x="4503593" y="662443"/>
                    <a:pt x="4562460" y="657588"/>
                  </a:cubicBezTo>
                  <a:cubicBezTo>
                    <a:pt x="4562460" y="651519"/>
                    <a:pt x="4562460" y="645450"/>
                    <a:pt x="4562460" y="639989"/>
                  </a:cubicBezTo>
                  <a:cubicBezTo>
                    <a:pt x="4553357" y="636954"/>
                    <a:pt x="4544254" y="633920"/>
                    <a:pt x="4529689" y="629065"/>
                  </a:cubicBezTo>
                  <a:cubicBezTo>
                    <a:pt x="4540612" y="614500"/>
                    <a:pt x="4549715" y="602969"/>
                    <a:pt x="4559425" y="590225"/>
                  </a:cubicBezTo>
                  <a:cubicBezTo>
                    <a:pt x="4590983" y="662443"/>
                    <a:pt x="4661986" y="655767"/>
                    <a:pt x="4712357" y="683076"/>
                  </a:cubicBezTo>
                  <a:cubicBezTo>
                    <a:pt x="4715391" y="701889"/>
                    <a:pt x="4712357" y="728591"/>
                    <a:pt x="4723887" y="737088"/>
                  </a:cubicBezTo>
                  <a:cubicBezTo>
                    <a:pt x="4743307" y="751652"/>
                    <a:pt x="4771223" y="754687"/>
                    <a:pt x="4797925" y="763183"/>
                  </a:cubicBezTo>
                  <a:cubicBezTo>
                    <a:pt x="4764547" y="732233"/>
                    <a:pt x="4738452" y="707958"/>
                    <a:pt x="4712357" y="683683"/>
                  </a:cubicBezTo>
                  <a:cubicBezTo>
                    <a:pt x="4712357" y="667905"/>
                    <a:pt x="4712357" y="652126"/>
                    <a:pt x="4712357" y="632706"/>
                  </a:cubicBezTo>
                  <a:cubicBezTo>
                    <a:pt x="4702040" y="618141"/>
                    <a:pt x="4688688" y="598115"/>
                    <a:pt x="4675337" y="578695"/>
                  </a:cubicBezTo>
                  <a:cubicBezTo>
                    <a:pt x="4674731" y="581729"/>
                    <a:pt x="4674123" y="584157"/>
                    <a:pt x="4672910" y="587191"/>
                  </a:cubicBezTo>
                  <a:cubicBezTo>
                    <a:pt x="4636498" y="567164"/>
                    <a:pt x="4599479" y="546531"/>
                    <a:pt x="4560032" y="525290"/>
                  </a:cubicBezTo>
                  <a:cubicBezTo>
                    <a:pt x="4606154" y="475527"/>
                    <a:pt x="4646814" y="485844"/>
                    <a:pt x="4691116" y="503443"/>
                  </a:cubicBezTo>
                  <a:cubicBezTo>
                    <a:pt x="4714784" y="512546"/>
                    <a:pt x="4742700" y="510119"/>
                    <a:pt x="4768795" y="514367"/>
                  </a:cubicBezTo>
                  <a:cubicBezTo>
                    <a:pt x="4792463" y="518008"/>
                    <a:pt x="4820379" y="502229"/>
                    <a:pt x="4826448" y="551386"/>
                  </a:cubicBezTo>
                  <a:cubicBezTo>
                    <a:pt x="4834944" y="618141"/>
                    <a:pt x="4918085" y="661229"/>
                    <a:pt x="4991516" y="641202"/>
                  </a:cubicBezTo>
                  <a:cubicBezTo>
                    <a:pt x="5074050" y="618748"/>
                    <a:pt x="5152337" y="637561"/>
                    <a:pt x="5231836" y="653340"/>
                  </a:cubicBezTo>
                  <a:cubicBezTo>
                    <a:pt x="5256718" y="658195"/>
                    <a:pt x="5282206" y="660622"/>
                    <a:pt x="5307088" y="664263"/>
                  </a:cubicBezTo>
                  <a:cubicBezTo>
                    <a:pt x="5308909" y="656981"/>
                    <a:pt x="5311336" y="650305"/>
                    <a:pt x="5313157" y="643023"/>
                  </a:cubicBezTo>
                  <a:cubicBezTo>
                    <a:pt x="5282206" y="631492"/>
                    <a:pt x="5251863" y="619962"/>
                    <a:pt x="5220913" y="609038"/>
                  </a:cubicBezTo>
                  <a:cubicBezTo>
                    <a:pt x="5216665" y="612679"/>
                    <a:pt x="5212416" y="616321"/>
                    <a:pt x="5208168" y="619962"/>
                  </a:cubicBezTo>
                  <a:cubicBezTo>
                    <a:pt x="5208168" y="592046"/>
                    <a:pt x="5208168" y="564737"/>
                    <a:pt x="5208168" y="536821"/>
                  </a:cubicBezTo>
                  <a:cubicBezTo>
                    <a:pt x="5213024" y="534393"/>
                    <a:pt x="5218485" y="531966"/>
                    <a:pt x="5223340" y="529538"/>
                  </a:cubicBezTo>
                  <a:cubicBezTo>
                    <a:pt x="5244580" y="549565"/>
                    <a:pt x="5265821" y="568985"/>
                    <a:pt x="5293130" y="594473"/>
                  </a:cubicBezTo>
                  <a:cubicBezTo>
                    <a:pt x="5290096" y="565950"/>
                    <a:pt x="5287061" y="542889"/>
                    <a:pt x="5284634" y="517401"/>
                  </a:cubicBezTo>
                  <a:cubicBezTo>
                    <a:pt x="5301626" y="531359"/>
                    <a:pt x="5314977" y="542283"/>
                    <a:pt x="5330149" y="555634"/>
                  </a:cubicBezTo>
                  <a:cubicBezTo>
                    <a:pt x="5327722" y="559275"/>
                    <a:pt x="5322260" y="566557"/>
                    <a:pt x="5314370" y="577481"/>
                  </a:cubicBezTo>
                  <a:cubicBezTo>
                    <a:pt x="5357458" y="598721"/>
                    <a:pt x="5392657" y="641202"/>
                    <a:pt x="5449095" y="607824"/>
                  </a:cubicBezTo>
                  <a:cubicBezTo>
                    <a:pt x="5452130" y="567164"/>
                    <a:pt x="5455164" y="526504"/>
                    <a:pt x="5457592" y="485844"/>
                  </a:cubicBezTo>
                  <a:cubicBezTo>
                    <a:pt x="5461840" y="486451"/>
                    <a:pt x="5466088" y="487664"/>
                    <a:pt x="5470336" y="488271"/>
                  </a:cubicBezTo>
                  <a:cubicBezTo>
                    <a:pt x="5477012" y="526504"/>
                    <a:pt x="5483687" y="564737"/>
                    <a:pt x="5490970" y="602363"/>
                  </a:cubicBezTo>
                  <a:cubicBezTo>
                    <a:pt x="5497038" y="597508"/>
                    <a:pt x="5503107" y="592653"/>
                    <a:pt x="5509176" y="587191"/>
                  </a:cubicBezTo>
                  <a:cubicBezTo>
                    <a:pt x="5529809" y="592046"/>
                    <a:pt x="5554084" y="591439"/>
                    <a:pt x="5570469" y="602363"/>
                  </a:cubicBezTo>
                  <a:cubicBezTo>
                    <a:pt x="5584427" y="611466"/>
                    <a:pt x="5590496" y="633920"/>
                    <a:pt x="5604454" y="657588"/>
                  </a:cubicBezTo>
                  <a:cubicBezTo>
                    <a:pt x="5606881" y="656374"/>
                    <a:pt x="5620233" y="646057"/>
                    <a:pt x="5632370" y="647878"/>
                  </a:cubicBezTo>
                  <a:cubicBezTo>
                    <a:pt x="5656645" y="651519"/>
                    <a:pt x="5680313" y="661229"/>
                    <a:pt x="5703374" y="670332"/>
                  </a:cubicBezTo>
                  <a:cubicBezTo>
                    <a:pt x="5715511" y="675187"/>
                    <a:pt x="5725828" y="684897"/>
                    <a:pt x="5736751" y="692786"/>
                  </a:cubicBezTo>
                  <a:cubicBezTo>
                    <a:pt x="5742213" y="678828"/>
                    <a:pt x="5749496" y="665477"/>
                    <a:pt x="5752530" y="651519"/>
                  </a:cubicBezTo>
                  <a:cubicBezTo>
                    <a:pt x="5753744" y="644843"/>
                    <a:pt x="5747068" y="636954"/>
                    <a:pt x="5744034" y="630279"/>
                  </a:cubicBezTo>
                  <a:cubicBezTo>
                    <a:pt x="5718545" y="630279"/>
                    <a:pt x="5694877" y="630279"/>
                    <a:pt x="5663927" y="630279"/>
                  </a:cubicBezTo>
                  <a:cubicBezTo>
                    <a:pt x="5674244" y="616928"/>
                    <a:pt x="5680313" y="603576"/>
                    <a:pt x="5685774" y="604183"/>
                  </a:cubicBezTo>
                  <a:cubicBezTo>
                    <a:pt x="5727648" y="607824"/>
                    <a:pt x="5764667" y="602363"/>
                    <a:pt x="5773164" y="553813"/>
                  </a:cubicBezTo>
                  <a:cubicBezTo>
                    <a:pt x="5778625" y="538035"/>
                    <a:pt x="5783480" y="522256"/>
                    <a:pt x="5788942" y="506477"/>
                  </a:cubicBezTo>
                  <a:cubicBezTo>
                    <a:pt x="5797438" y="510725"/>
                    <a:pt x="5814431" y="516794"/>
                    <a:pt x="5813824" y="519828"/>
                  </a:cubicBezTo>
                  <a:cubicBezTo>
                    <a:pt x="5806541" y="570199"/>
                    <a:pt x="5848415" y="567771"/>
                    <a:pt x="5876331" y="583550"/>
                  </a:cubicBezTo>
                  <a:cubicBezTo>
                    <a:pt x="5899392" y="596294"/>
                    <a:pt x="5918205" y="616321"/>
                    <a:pt x="5938839" y="633313"/>
                  </a:cubicBezTo>
                  <a:cubicBezTo>
                    <a:pt x="5938839" y="633313"/>
                    <a:pt x="5938839" y="632706"/>
                    <a:pt x="5938839" y="632706"/>
                  </a:cubicBezTo>
                  <a:cubicBezTo>
                    <a:pt x="5910316" y="628458"/>
                    <a:pt x="5881793" y="645450"/>
                    <a:pt x="5887255" y="667905"/>
                  </a:cubicBezTo>
                  <a:cubicBezTo>
                    <a:pt x="5891503" y="686111"/>
                    <a:pt x="5912744" y="699462"/>
                    <a:pt x="5926701" y="715240"/>
                  </a:cubicBezTo>
                  <a:cubicBezTo>
                    <a:pt x="5931556" y="712206"/>
                    <a:pt x="5937018" y="709172"/>
                    <a:pt x="5941873" y="706137"/>
                  </a:cubicBezTo>
                  <a:cubicBezTo>
                    <a:pt x="5943087" y="695214"/>
                    <a:pt x="5944908" y="684290"/>
                    <a:pt x="5946121" y="673366"/>
                  </a:cubicBezTo>
                  <a:cubicBezTo>
                    <a:pt x="5961293" y="713420"/>
                    <a:pt x="5983140" y="721309"/>
                    <a:pt x="6025621" y="714633"/>
                  </a:cubicBezTo>
                  <a:cubicBezTo>
                    <a:pt x="6068709" y="707351"/>
                    <a:pt x="6115438" y="720095"/>
                    <a:pt x="6168235" y="724950"/>
                  </a:cubicBezTo>
                  <a:cubicBezTo>
                    <a:pt x="6157312" y="696427"/>
                    <a:pt x="6151243" y="678828"/>
                    <a:pt x="6144568" y="661836"/>
                  </a:cubicBezTo>
                  <a:cubicBezTo>
                    <a:pt x="6147602" y="660015"/>
                    <a:pt x="6151243" y="658195"/>
                    <a:pt x="6154277" y="656981"/>
                  </a:cubicBezTo>
                  <a:cubicBezTo>
                    <a:pt x="6165808" y="675187"/>
                    <a:pt x="6177945" y="692786"/>
                    <a:pt x="6191903" y="714633"/>
                  </a:cubicBezTo>
                  <a:cubicBezTo>
                    <a:pt x="6221033" y="691572"/>
                    <a:pt x="6251983" y="757114"/>
                    <a:pt x="6296892" y="707351"/>
                  </a:cubicBezTo>
                  <a:cubicBezTo>
                    <a:pt x="6329663" y="671546"/>
                    <a:pt x="6332090" y="646664"/>
                    <a:pt x="6312063" y="602363"/>
                  </a:cubicBezTo>
                  <a:cubicBezTo>
                    <a:pt x="6332090" y="606004"/>
                    <a:pt x="6342407" y="608431"/>
                    <a:pt x="6352723" y="609645"/>
                  </a:cubicBezTo>
                  <a:cubicBezTo>
                    <a:pt x="6397632" y="615714"/>
                    <a:pt x="6440719" y="652733"/>
                    <a:pt x="6488055" y="613286"/>
                  </a:cubicBezTo>
                  <a:cubicBezTo>
                    <a:pt x="6494124" y="608431"/>
                    <a:pt x="6512330" y="618141"/>
                    <a:pt x="6524467" y="621176"/>
                  </a:cubicBezTo>
                  <a:cubicBezTo>
                    <a:pt x="6549349" y="627851"/>
                    <a:pt x="6573017" y="638168"/>
                    <a:pt x="6598505" y="641809"/>
                  </a:cubicBezTo>
                  <a:cubicBezTo>
                    <a:pt x="6630063" y="646664"/>
                    <a:pt x="6656765" y="653340"/>
                    <a:pt x="6653731" y="699462"/>
                  </a:cubicBezTo>
                  <a:cubicBezTo>
                    <a:pt x="6634311" y="701889"/>
                    <a:pt x="6614284" y="704317"/>
                    <a:pt x="6580907" y="707958"/>
                  </a:cubicBezTo>
                  <a:cubicBezTo>
                    <a:pt x="6606395" y="730412"/>
                    <a:pt x="6625208" y="747404"/>
                    <a:pt x="6650089" y="769252"/>
                  </a:cubicBezTo>
                  <a:cubicBezTo>
                    <a:pt x="6653123" y="747404"/>
                    <a:pt x="6654944" y="734053"/>
                    <a:pt x="6655551" y="729805"/>
                  </a:cubicBezTo>
                  <a:cubicBezTo>
                    <a:pt x="6705315" y="707351"/>
                    <a:pt x="6749009" y="687931"/>
                    <a:pt x="6805448" y="662443"/>
                  </a:cubicBezTo>
                  <a:cubicBezTo>
                    <a:pt x="6776925" y="657588"/>
                    <a:pt x="6762360" y="654553"/>
                    <a:pt x="6747796" y="652126"/>
                  </a:cubicBezTo>
                  <a:cubicBezTo>
                    <a:pt x="6774497" y="596294"/>
                    <a:pt x="6774497" y="596294"/>
                    <a:pt x="6712597" y="582336"/>
                  </a:cubicBezTo>
                  <a:cubicBezTo>
                    <a:pt x="6713810" y="560489"/>
                    <a:pt x="6715025" y="539855"/>
                    <a:pt x="6716238" y="520435"/>
                  </a:cubicBezTo>
                  <a:cubicBezTo>
                    <a:pt x="6640379" y="497981"/>
                    <a:pt x="6616105" y="474313"/>
                    <a:pt x="6634917" y="439722"/>
                  </a:cubicBezTo>
                  <a:cubicBezTo>
                    <a:pt x="6657979" y="397848"/>
                    <a:pt x="6688929" y="426977"/>
                    <a:pt x="6716845" y="435474"/>
                  </a:cubicBezTo>
                  <a:cubicBezTo>
                    <a:pt x="6760540" y="448825"/>
                    <a:pt x="6761146" y="473706"/>
                    <a:pt x="6726555" y="515580"/>
                  </a:cubicBezTo>
                  <a:cubicBezTo>
                    <a:pt x="6795131" y="502836"/>
                    <a:pt x="6801200" y="599935"/>
                    <a:pt x="6877058" y="579302"/>
                  </a:cubicBezTo>
                  <a:cubicBezTo>
                    <a:pt x="6865528" y="564130"/>
                    <a:pt x="6858245" y="554420"/>
                    <a:pt x="6844287" y="535000"/>
                  </a:cubicBezTo>
                  <a:cubicBezTo>
                    <a:pt x="6874631" y="535000"/>
                    <a:pt x="6895264" y="533786"/>
                    <a:pt x="6915898" y="535000"/>
                  </a:cubicBezTo>
                  <a:cubicBezTo>
                    <a:pt x="6961413" y="538641"/>
                    <a:pt x="7007535" y="545924"/>
                    <a:pt x="7053050" y="546531"/>
                  </a:cubicBezTo>
                  <a:cubicBezTo>
                    <a:pt x="7107669" y="547138"/>
                    <a:pt x="7183527" y="589012"/>
                    <a:pt x="7201127" y="636954"/>
                  </a:cubicBezTo>
                  <a:cubicBezTo>
                    <a:pt x="7204161" y="644843"/>
                    <a:pt x="7193844" y="658195"/>
                    <a:pt x="7185955" y="676401"/>
                  </a:cubicBezTo>
                  <a:cubicBezTo>
                    <a:pt x="7149543" y="642416"/>
                    <a:pt x="7119806" y="613893"/>
                    <a:pt x="7087035" y="583550"/>
                  </a:cubicBezTo>
                  <a:cubicBezTo>
                    <a:pt x="7083394" y="613893"/>
                    <a:pt x="7080359" y="637561"/>
                    <a:pt x="7077325" y="660622"/>
                  </a:cubicBezTo>
                  <a:cubicBezTo>
                    <a:pt x="7053050" y="658195"/>
                    <a:pt x="7031810" y="655767"/>
                    <a:pt x="7010569" y="653340"/>
                  </a:cubicBezTo>
                  <a:cubicBezTo>
                    <a:pt x="7152577" y="707351"/>
                    <a:pt x="7193237" y="710385"/>
                    <a:pt x="7244214" y="677008"/>
                  </a:cubicBezTo>
                  <a:cubicBezTo>
                    <a:pt x="7233291" y="666691"/>
                    <a:pt x="7221760" y="656374"/>
                    <a:pt x="7199913" y="636954"/>
                  </a:cubicBezTo>
                  <a:cubicBezTo>
                    <a:pt x="7258779" y="632706"/>
                    <a:pt x="7301867" y="629065"/>
                    <a:pt x="7343134" y="657588"/>
                  </a:cubicBezTo>
                  <a:cubicBezTo>
                    <a:pt x="7354665" y="665477"/>
                    <a:pt x="7375298" y="660622"/>
                    <a:pt x="7377119" y="663050"/>
                  </a:cubicBezTo>
                  <a:cubicBezTo>
                    <a:pt x="7364981" y="642416"/>
                    <a:pt x="7357092" y="617534"/>
                    <a:pt x="7340100" y="602363"/>
                  </a:cubicBezTo>
                  <a:cubicBezTo>
                    <a:pt x="7326141" y="590225"/>
                    <a:pt x="7301867" y="589618"/>
                    <a:pt x="7281840" y="584157"/>
                  </a:cubicBezTo>
                  <a:cubicBezTo>
                    <a:pt x="7283054" y="578088"/>
                    <a:pt x="7284267" y="572019"/>
                    <a:pt x="7285481" y="565950"/>
                  </a:cubicBezTo>
                  <a:cubicBezTo>
                    <a:pt x="7296405" y="565950"/>
                    <a:pt x="7307935" y="565344"/>
                    <a:pt x="7318859" y="565950"/>
                  </a:cubicBezTo>
                  <a:cubicBezTo>
                    <a:pt x="7360733" y="568378"/>
                    <a:pt x="7402607" y="568985"/>
                    <a:pt x="7443874" y="575054"/>
                  </a:cubicBezTo>
                  <a:cubicBezTo>
                    <a:pt x="7483927" y="581122"/>
                    <a:pt x="7538546" y="579302"/>
                    <a:pt x="7558573" y="604183"/>
                  </a:cubicBezTo>
                  <a:cubicBezTo>
                    <a:pt x="7594985" y="648485"/>
                    <a:pt x="7627148" y="647271"/>
                    <a:pt x="7672057" y="633313"/>
                  </a:cubicBezTo>
                  <a:cubicBezTo>
                    <a:pt x="7681160" y="630279"/>
                    <a:pt x="7696938" y="648485"/>
                    <a:pt x="7718786" y="650305"/>
                  </a:cubicBezTo>
                  <a:cubicBezTo>
                    <a:pt x="7702400" y="632099"/>
                    <a:pt x="7686015" y="613893"/>
                    <a:pt x="7670237" y="596294"/>
                  </a:cubicBezTo>
                  <a:cubicBezTo>
                    <a:pt x="7718786" y="555634"/>
                    <a:pt x="7764908" y="596901"/>
                    <a:pt x="7802534" y="616321"/>
                  </a:cubicBezTo>
                  <a:cubicBezTo>
                    <a:pt x="7837126" y="633920"/>
                    <a:pt x="7886889" y="624210"/>
                    <a:pt x="7911163" y="669725"/>
                  </a:cubicBezTo>
                  <a:cubicBezTo>
                    <a:pt x="7914198" y="675187"/>
                    <a:pt x="7962141" y="667298"/>
                    <a:pt x="7979740" y="653340"/>
                  </a:cubicBezTo>
                  <a:cubicBezTo>
                    <a:pt x="8009476" y="630885"/>
                    <a:pt x="8031930" y="602363"/>
                    <a:pt x="8063487" y="647878"/>
                  </a:cubicBezTo>
                  <a:cubicBezTo>
                    <a:pt x="8065308" y="650305"/>
                    <a:pt x="8069556" y="651519"/>
                    <a:pt x="8072590" y="652126"/>
                  </a:cubicBezTo>
                  <a:cubicBezTo>
                    <a:pt x="8145415" y="656981"/>
                    <a:pt x="8217632" y="661836"/>
                    <a:pt x="8290457" y="665477"/>
                  </a:cubicBezTo>
                  <a:cubicBezTo>
                    <a:pt x="8322013" y="667298"/>
                    <a:pt x="8354178" y="665477"/>
                    <a:pt x="8386342" y="665477"/>
                  </a:cubicBezTo>
                  <a:cubicBezTo>
                    <a:pt x="8386949" y="671546"/>
                    <a:pt x="8387556" y="677614"/>
                    <a:pt x="8388162" y="683683"/>
                  </a:cubicBezTo>
                  <a:cubicBezTo>
                    <a:pt x="8362674" y="687324"/>
                    <a:pt x="8337185" y="690966"/>
                    <a:pt x="8311697" y="694607"/>
                  </a:cubicBezTo>
                  <a:cubicBezTo>
                    <a:pt x="8382094" y="703710"/>
                    <a:pt x="8448849" y="709172"/>
                    <a:pt x="8517425" y="672759"/>
                  </a:cubicBezTo>
                  <a:cubicBezTo>
                    <a:pt x="8558692" y="650912"/>
                    <a:pt x="8617559" y="661229"/>
                    <a:pt x="8668536" y="657588"/>
                  </a:cubicBezTo>
                  <a:cubicBezTo>
                    <a:pt x="8680066" y="656981"/>
                    <a:pt x="8691597" y="657588"/>
                    <a:pt x="8703127" y="657588"/>
                  </a:cubicBezTo>
                  <a:cubicBezTo>
                    <a:pt x="8704341" y="652733"/>
                    <a:pt x="8706162" y="647271"/>
                    <a:pt x="8707375" y="642416"/>
                  </a:cubicBezTo>
                  <a:cubicBezTo>
                    <a:pt x="8691597" y="633313"/>
                    <a:pt x="8675818" y="623603"/>
                    <a:pt x="8656399" y="612073"/>
                  </a:cubicBezTo>
                  <a:cubicBezTo>
                    <a:pt x="8706768" y="609645"/>
                    <a:pt x="8752890" y="607218"/>
                    <a:pt x="8799013" y="605397"/>
                  </a:cubicBezTo>
                  <a:cubicBezTo>
                    <a:pt x="8785055" y="629672"/>
                    <a:pt x="8775952" y="646664"/>
                    <a:pt x="8761993" y="671546"/>
                  </a:cubicBezTo>
                  <a:cubicBezTo>
                    <a:pt x="8758959" y="672153"/>
                    <a:pt x="8744395" y="673366"/>
                    <a:pt x="8729830" y="674580"/>
                  </a:cubicBezTo>
                  <a:cubicBezTo>
                    <a:pt x="8729830" y="677614"/>
                    <a:pt x="8729830" y="680649"/>
                    <a:pt x="8729830" y="683683"/>
                  </a:cubicBezTo>
                  <a:cubicBezTo>
                    <a:pt x="8752284" y="685504"/>
                    <a:pt x="8775345" y="685504"/>
                    <a:pt x="8797192" y="688538"/>
                  </a:cubicBezTo>
                  <a:cubicBezTo>
                    <a:pt x="8850597" y="696427"/>
                    <a:pt x="8904001" y="706137"/>
                    <a:pt x="8956799" y="715240"/>
                  </a:cubicBezTo>
                  <a:lnTo>
                    <a:pt x="8955585" y="714027"/>
                  </a:lnTo>
                  <a:cubicBezTo>
                    <a:pt x="8990783" y="724343"/>
                    <a:pt x="9024768" y="732233"/>
                    <a:pt x="9037512" y="683076"/>
                  </a:cubicBezTo>
                  <a:cubicBezTo>
                    <a:pt x="9037512" y="683076"/>
                    <a:pt x="9036299" y="684897"/>
                    <a:pt x="9036299" y="684897"/>
                  </a:cubicBezTo>
                  <a:cubicBezTo>
                    <a:pt x="9044795" y="692786"/>
                    <a:pt x="9053290" y="700675"/>
                    <a:pt x="9072711" y="718881"/>
                  </a:cubicBezTo>
                  <a:cubicBezTo>
                    <a:pt x="9100627" y="721309"/>
                    <a:pt x="9143714" y="724950"/>
                    <a:pt x="9187409" y="728591"/>
                  </a:cubicBezTo>
                  <a:cubicBezTo>
                    <a:pt x="9177092" y="689145"/>
                    <a:pt x="9177092" y="690966"/>
                    <a:pt x="9123080" y="686111"/>
                  </a:cubicBezTo>
                  <a:cubicBezTo>
                    <a:pt x="9098199" y="683683"/>
                    <a:pt x="9073924" y="671546"/>
                    <a:pt x="9049649" y="663656"/>
                  </a:cubicBezTo>
                  <a:cubicBezTo>
                    <a:pt x="9051470" y="659408"/>
                    <a:pt x="9052684" y="655160"/>
                    <a:pt x="9054505" y="650912"/>
                  </a:cubicBezTo>
                  <a:cubicBezTo>
                    <a:pt x="9095771" y="633920"/>
                    <a:pt x="9135825" y="614500"/>
                    <a:pt x="9178306" y="601756"/>
                  </a:cubicBezTo>
                  <a:cubicBezTo>
                    <a:pt x="9192870" y="597508"/>
                    <a:pt x="9213504" y="608431"/>
                    <a:pt x="9229890" y="616321"/>
                  </a:cubicBezTo>
                  <a:cubicBezTo>
                    <a:pt x="9252344" y="627851"/>
                    <a:pt x="9273584" y="643630"/>
                    <a:pt x="9299072" y="660015"/>
                  </a:cubicBezTo>
                  <a:cubicBezTo>
                    <a:pt x="9307569" y="633313"/>
                    <a:pt x="9311817" y="619962"/>
                    <a:pt x="9317886" y="599328"/>
                  </a:cubicBezTo>
                  <a:cubicBezTo>
                    <a:pt x="9328202" y="621782"/>
                    <a:pt x="9334271" y="636954"/>
                    <a:pt x="9340947" y="651519"/>
                  </a:cubicBezTo>
                  <a:cubicBezTo>
                    <a:pt x="9358546" y="635134"/>
                    <a:pt x="9370077" y="619962"/>
                    <a:pt x="9385855" y="611466"/>
                  </a:cubicBezTo>
                  <a:cubicBezTo>
                    <a:pt x="9391924" y="608431"/>
                    <a:pt x="9409523" y="618141"/>
                    <a:pt x="9416805" y="626637"/>
                  </a:cubicBezTo>
                  <a:cubicBezTo>
                    <a:pt x="9424088" y="635134"/>
                    <a:pt x="9425301" y="658195"/>
                    <a:pt x="9429549" y="658195"/>
                  </a:cubicBezTo>
                  <a:cubicBezTo>
                    <a:pt x="9448970" y="658195"/>
                    <a:pt x="9468389" y="652733"/>
                    <a:pt x="9487809" y="649698"/>
                  </a:cubicBezTo>
                  <a:cubicBezTo>
                    <a:pt x="9475064" y="599935"/>
                    <a:pt x="9529683" y="641202"/>
                    <a:pt x="9533324" y="612679"/>
                  </a:cubicBezTo>
                  <a:cubicBezTo>
                    <a:pt x="9532110" y="660015"/>
                    <a:pt x="9547282" y="664263"/>
                    <a:pt x="9660767" y="653340"/>
                  </a:cubicBezTo>
                  <a:cubicBezTo>
                    <a:pt x="9670477" y="610252"/>
                    <a:pt x="9702640" y="602363"/>
                    <a:pt x="9740267" y="604183"/>
                  </a:cubicBezTo>
                  <a:cubicBezTo>
                    <a:pt x="9803381" y="607218"/>
                    <a:pt x="9865888" y="612679"/>
                    <a:pt x="9929003" y="613893"/>
                  </a:cubicBezTo>
                  <a:cubicBezTo>
                    <a:pt x="9965415" y="614500"/>
                    <a:pt x="10001827" y="609645"/>
                    <a:pt x="9984834" y="677614"/>
                  </a:cubicBezTo>
                  <a:cubicBezTo>
                    <a:pt x="10051590" y="622389"/>
                    <a:pt x="10114705" y="624210"/>
                    <a:pt x="10186315" y="630279"/>
                  </a:cubicBezTo>
                  <a:cubicBezTo>
                    <a:pt x="10291911" y="639382"/>
                    <a:pt x="10399326" y="625424"/>
                    <a:pt x="10506135" y="626031"/>
                  </a:cubicBezTo>
                  <a:cubicBezTo>
                    <a:pt x="10593524" y="626637"/>
                    <a:pt x="10680914" y="634527"/>
                    <a:pt x="10768303" y="638775"/>
                  </a:cubicBezTo>
                  <a:cubicBezTo>
                    <a:pt x="10773158" y="638775"/>
                    <a:pt x="10778013" y="639989"/>
                    <a:pt x="10783475" y="639989"/>
                  </a:cubicBezTo>
                  <a:cubicBezTo>
                    <a:pt x="10911524" y="635740"/>
                    <a:pt x="11039573" y="630279"/>
                    <a:pt x="11167622" y="626637"/>
                  </a:cubicBezTo>
                  <a:cubicBezTo>
                    <a:pt x="11244088" y="624210"/>
                    <a:pt x="11321161" y="624817"/>
                    <a:pt x="11397626" y="624210"/>
                  </a:cubicBezTo>
                  <a:cubicBezTo>
                    <a:pt x="11400660" y="624210"/>
                    <a:pt x="11404301" y="625424"/>
                    <a:pt x="11407336" y="624210"/>
                  </a:cubicBezTo>
                  <a:cubicBezTo>
                    <a:pt x="11448603" y="612073"/>
                    <a:pt x="11489870" y="599935"/>
                    <a:pt x="11532958" y="587798"/>
                  </a:cubicBezTo>
                  <a:cubicBezTo>
                    <a:pt x="11526889" y="576874"/>
                    <a:pt x="11522034" y="560489"/>
                    <a:pt x="11511110" y="550172"/>
                  </a:cubicBezTo>
                  <a:cubicBezTo>
                    <a:pt x="11504435" y="543496"/>
                    <a:pt x="11488656" y="542889"/>
                    <a:pt x="11477732" y="544103"/>
                  </a:cubicBezTo>
                  <a:cubicBezTo>
                    <a:pt x="11452244" y="546531"/>
                    <a:pt x="11426756" y="553206"/>
                    <a:pt x="11400660" y="556241"/>
                  </a:cubicBezTo>
                  <a:cubicBezTo>
                    <a:pt x="11376386" y="559275"/>
                    <a:pt x="11346042" y="528931"/>
                    <a:pt x="11327836" y="570805"/>
                  </a:cubicBezTo>
                  <a:cubicBezTo>
                    <a:pt x="11326623" y="573233"/>
                    <a:pt x="11298706" y="569592"/>
                    <a:pt x="11290817" y="561096"/>
                  </a:cubicBezTo>
                  <a:cubicBezTo>
                    <a:pt x="11263508" y="533786"/>
                    <a:pt x="11253191" y="542283"/>
                    <a:pt x="11251977" y="579909"/>
                  </a:cubicBezTo>
                  <a:cubicBezTo>
                    <a:pt x="11216779" y="567164"/>
                    <a:pt x="11170050" y="570805"/>
                    <a:pt x="11191291" y="507691"/>
                  </a:cubicBezTo>
                  <a:cubicBezTo>
                    <a:pt x="11262294" y="545317"/>
                    <a:pt x="11329050" y="515580"/>
                    <a:pt x="11397019" y="501622"/>
                  </a:cubicBezTo>
                  <a:cubicBezTo>
                    <a:pt x="11420687" y="496767"/>
                    <a:pt x="11443141" y="487664"/>
                    <a:pt x="11466203" y="480382"/>
                  </a:cubicBezTo>
                  <a:cubicBezTo>
                    <a:pt x="11471057" y="479168"/>
                    <a:pt x="11477732" y="475527"/>
                    <a:pt x="11480160" y="477348"/>
                  </a:cubicBezTo>
                  <a:cubicBezTo>
                    <a:pt x="11539027" y="522863"/>
                    <a:pt x="11595465" y="479775"/>
                    <a:pt x="11653118" y="474313"/>
                  </a:cubicBezTo>
                  <a:cubicBezTo>
                    <a:pt x="11662828" y="473099"/>
                    <a:pt x="11677999" y="477954"/>
                    <a:pt x="11682854" y="485237"/>
                  </a:cubicBezTo>
                  <a:cubicBezTo>
                    <a:pt x="11687102" y="491912"/>
                    <a:pt x="11685282" y="509512"/>
                    <a:pt x="11679213" y="514973"/>
                  </a:cubicBezTo>
                  <a:cubicBezTo>
                    <a:pt x="11663435" y="530145"/>
                    <a:pt x="11644621" y="543496"/>
                    <a:pt x="11625202" y="553813"/>
                  </a:cubicBezTo>
                  <a:cubicBezTo>
                    <a:pt x="11606389" y="564130"/>
                    <a:pt x="11585149" y="570199"/>
                    <a:pt x="11564515" y="578088"/>
                  </a:cubicBezTo>
                  <a:cubicBezTo>
                    <a:pt x="11566336" y="582336"/>
                    <a:pt x="11567549" y="586584"/>
                    <a:pt x="11569370" y="591439"/>
                  </a:cubicBezTo>
                  <a:cubicBezTo>
                    <a:pt x="11608209" y="591439"/>
                    <a:pt x="11647049" y="595080"/>
                    <a:pt x="11685282" y="590225"/>
                  </a:cubicBezTo>
                  <a:cubicBezTo>
                    <a:pt x="11722908" y="585977"/>
                    <a:pt x="11758713" y="573233"/>
                    <a:pt x="11798160" y="563523"/>
                  </a:cubicBezTo>
                  <a:cubicBezTo>
                    <a:pt x="11767816" y="540462"/>
                    <a:pt x="11741114" y="519222"/>
                    <a:pt x="11699240" y="487664"/>
                  </a:cubicBezTo>
                  <a:cubicBezTo>
                    <a:pt x="11740507" y="479775"/>
                    <a:pt x="11770851" y="476741"/>
                    <a:pt x="11799373" y="467638"/>
                  </a:cubicBezTo>
                  <a:cubicBezTo>
                    <a:pt x="11810297" y="463996"/>
                    <a:pt x="11823648" y="448825"/>
                    <a:pt x="11824862" y="437294"/>
                  </a:cubicBezTo>
                  <a:cubicBezTo>
                    <a:pt x="11827896" y="416661"/>
                    <a:pt x="11823041" y="394813"/>
                    <a:pt x="11822434" y="386924"/>
                  </a:cubicBezTo>
                  <a:cubicBezTo>
                    <a:pt x="11878266" y="379642"/>
                    <a:pt x="11931064" y="376000"/>
                    <a:pt x="11982648" y="366291"/>
                  </a:cubicBezTo>
                  <a:cubicBezTo>
                    <a:pt x="12057900" y="351726"/>
                    <a:pt x="12124655" y="372966"/>
                    <a:pt x="12191411" y="420302"/>
                  </a:cubicBezTo>
                  <a:cubicBezTo>
                    <a:pt x="12161068" y="424550"/>
                    <a:pt x="12130724" y="428798"/>
                    <a:pt x="12102808" y="432439"/>
                  </a:cubicBezTo>
                  <a:cubicBezTo>
                    <a:pt x="12099167" y="460355"/>
                    <a:pt x="12096132" y="485844"/>
                    <a:pt x="12092491" y="511939"/>
                  </a:cubicBezTo>
                  <a:cubicBezTo>
                    <a:pt x="12088243" y="511332"/>
                    <a:pt x="12083388" y="511332"/>
                    <a:pt x="12079140" y="510725"/>
                  </a:cubicBezTo>
                  <a:cubicBezTo>
                    <a:pt x="12080354" y="491912"/>
                    <a:pt x="12082175" y="473099"/>
                    <a:pt x="12083995" y="448218"/>
                  </a:cubicBezTo>
                  <a:cubicBezTo>
                    <a:pt x="12064575" y="451252"/>
                    <a:pt x="12047583" y="453680"/>
                    <a:pt x="12033018" y="455500"/>
                  </a:cubicBezTo>
                  <a:cubicBezTo>
                    <a:pt x="12034232" y="468851"/>
                    <a:pt x="12035445" y="479168"/>
                    <a:pt x="12036659" y="490092"/>
                  </a:cubicBezTo>
                  <a:cubicBezTo>
                    <a:pt x="12022701" y="484630"/>
                    <a:pt x="12008743" y="479775"/>
                    <a:pt x="11995392" y="474313"/>
                  </a:cubicBezTo>
                  <a:cubicBezTo>
                    <a:pt x="11992358" y="477954"/>
                    <a:pt x="11989323" y="480989"/>
                    <a:pt x="11986289" y="484630"/>
                  </a:cubicBezTo>
                  <a:cubicBezTo>
                    <a:pt x="11997213" y="493733"/>
                    <a:pt x="12008136" y="503443"/>
                    <a:pt x="12020274" y="513760"/>
                  </a:cubicBezTo>
                  <a:cubicBezTo>
                    <a:pt x="11992964" y="531359"/>
                    <a:pt x="11952911" y="547138"/>
                    <a:pt x="11927423" y="575660"/>
                  </a:cubicBezTo>
                  <a:cubicBezTo>
                    <a:pt x="11865522" y="646057"/>
                    <a:pt x="11770244" y="612073"/>
                    <a:pt x="11698026" y="660622"/>
                  </a:cubicBezTo>
                  <a:cubicBezTo>
                    <a:pt x="11722908" y="666691"/>
                    <a:pt x="11745362" y="672759"/>
                    <a:pt x="11768423" y="678221"/>
                  </a:cubicBezTo>
                  <a:cubicBezTo>
                    <a:pt x="11768423" y="684897"/>
                    <a:pt x="11767816" y="691572"/>
                    <a:pt x="11767816" y="697641"/>
                  </a:cubicBezTo>
                  <a:cubicBezTo>
                    <a:pt x="11711377" y="700069"/>
                    <a:pt x="11654332" y="703710"/>
                    <a:pt x="11597893" y="703103"/>
                  </a:cubicBezTo>
                  <a:cubicBezTo>
                    <a:pt x="11586969" y="703103"/>
                    <a:pt x="11576652" y="684290"/>
                    <a:pt x="11564515" y="677614"/>
                  </a:cubicBezTo>
                  <a:cubicBezTo>
                    <a:pt x="11554199" y="672153"/>
                    <a:pt x="11540847" y="670332"/>
                    <a:pt x="11529316" y="670332"/>
                  </a:cubicBezTo>
                  <a:cubicBezTo>
                    <a:pt x="11525675" y="670332"/>
                    <a:pt x="11522641" y="682469"/>
                    <a:pt x="11519607" y="689145"/>
                  </a:cubicBezTo>
                  <a:cubicBezTo>
                    <a:pt x="11531744" y="692179"/>
                    <a:pt x="11543275" y="695214"/>
                    <a:pt x="11570584" y="702496"/>
                  </a:cubicBezTo>
                  <a:cubicBezTo>
                    <a:pt x="11522641" y="714633"/>
                    <a:pt x="11486229" y="729805"/>
                    <a:pt x="11449817" y="731019"/>
                  </a:cubicBezTo>
                  <a:cubicBezTo>
                    <a:pt x="11410370" y="732233"/>
                    <a:pt x="11372745" y="721309"/>
                    <a:pt x="11330870" y="727985"/>
                  </a:cubicBezTo>
                  <a:cubicBezTo>
                    <a:pt x="11303561" y="732233"/>
                    <a:pt x="11270790" y="706137"/>
                    <a:pt x="11241054" y="693393"/>
                  </a:cubicBezTo>
                  <a:cubicBezTo>
                    <a:pt x="11242874" y="700675"/>
                    <a:pt x="11247122" y="714027"/>
                    <a:pt x="11254405" y="741336"/>
                  </a:cubicBezTo>
                  <a:cubicBezTo>
                    <a:pt x="11238019" y="727378"/>
                    <a:pt x="11233165" y="721309"/>
                    <a:pt x="11226489" y="717668"/>
                  </a:cubicBezTo>
                  <a:cubicBezTo>
                    <a:pt x="11211318" y="709778"/>
                    <a:pt x="11196146" y="698248"/>
                    <a:pt x="11180367" y="697641"/>
                  </a:cubicBezTo>
                  <a:cubicBezTo>
                    <a:pt x="11173691" y="697641"/>
                    <a:pt x="11166409" y="720095"/>
                    <a:pt x="11157913" y="731019"/>
                  </a:cubicBezTo>
                  <a:cubicBezTo>
                    <a:pt x="11140920" y="752866"/>
                    <a:pt x="11119680" y="772286"/>
                    <a:pt x="11105722" y="796561"/>
                  </a:cubicBezTo>
                  <a:cubicBezTo>
                    <a:pt x="11098439" y="809912"/>
                    <a:pt x="11103295" y="829939"/>
                    <a:pt x="11101474" y="846931"/>
                  </a:cubicBezTo>
                  <a:cubicBezTo>
                    <a:pt x="11099047" y="874847"/>
                    <a:pt x="11095405" y="903370"/>
                    <a:pt x="11092371" y="932499"/>
                  </a:cubicBezTo>
                  <a:cubicBezTo>
                    <a:pt x="11075985" y="931286"/>
                    <a:pt x="11058386" y="929465"/>
                    <a:pt x="11030470" y="927038"/>
                  </a:cubicBezTo>
                  <a:cubicBezTo>
                    <a:pt x="11105722" y="878488"/>
                    <a:pt x="11062027" y="800202"/>
                    <a:pt x="11098439" y="747404"/>
                  </a:cubicBezTo>
                  <a:cubicBezTo>
                    <a:pt x="11061420" y="731626"/>
                    <a:pt x="11030470" y="717668"/>
                    <a:pt x="10989810" y="700069"/>
                  </a:cubicBezTo>
                  <a:cubicBezTo>
                    <a:pt x="10987383" y="701889"/>
                    <a:pt x="10977065" y="714633"/>
                    <a:pt x="10964321" y="719488"/>
                  </a:cubicBezTo>
                  <a:cubicBezTo>
                    <a:pt x="10938226" y="729198"/>
                    <a:pt x="10911524" y="735874"/>
                    <a:pt x="10884215" y="742549"/>
                  </a:cubicBezTo>
                  <a:cubicBezTo>
                    <a:pt x="10870863" y="745584"/>
                    <a:pt x="10856299" y="748618"/>
                    <a:pt x="10843554" y="745584"/>
                  </a:cubicBezTo>
                  <a:cubicBezTo>
                    <a:pt x="10834451" y="743763"/>
                    <a:pt x="10827776" y="731019"/>
                    <a:pt x="10819279" y="724343"/>
                  </a:cubicBezTo>
                  <a:cubicBezTo>
                    <a:pt x="10804715" y="712813"/>
                    <a:pt x="10790757" y="695214"/>
                    <a:pt x="10774372" y="692786"/>
                  </a:cubicBezTo>
                  <a:cubicBezTo>
                    <a:pt x="10754345" y="689752"/>
                    <a:pt x="10726429" y="675187"/>
                    <a:pt x="10713685" y="714027"/>
                  </a:cubicBezTo>
                  <a:cubicBezTo>
                    <a:pt x="10708223" y="731019"/>
                    <a:pt x="10680914" y="747404"/>
                    <a:pt x="10660887" y="751046"/>
                  </a:cubicBezTo>
                  <a:cubicBezTo>
                    <a:pt x="10623868" y="758328"/>
                    <a:pt x="10585028" y="757114"/>
                    <a:pt x="10546188" y="759542"/>
                  </a:cubicBezTo>
                  <a:cubicBezTo>
                    <a:pt x="10536479" y="745584"/>
                    <a:pt x="10523128" y="715240"/>
                    <a:pt x="10514632" y="716454"/>
                  </a:cubicBezTo>
                  <a:cubicBezTo>
                    <a:pt x="10480647" y="721916"/>
                    <a:pt x="10447876" y="737088"/>
                    <a:pt x="10402361" y="752866"/>
                  </a:cubicBezTo>
                  <a:cubicBezTo>
                    <a:pt x="10375658" y="752866"/>
                    <a:pt x="10332571" y="752866"/>
                    <a:pt x="10290090" y="752866"/>
                  </a:cubicBezTo>
                  <a:cubicBezTo>
                    <a:pt x="10270063" y="764397"/>
                    <a:pt x="10254285" y="814767"/>
                    <a:pt x="10227582" y="747404"/>
                  </a:cubicBezTo>
                  <a:cubicBezTo>
                    <a:pt x="10223334" y="736481"/>
                    <a:pt x="10194812" y="734660"/>
                    <a:pt x="10177819" y="728591"/>
                  </a:cubicBezTo>
                  <a:cubicBezTo>
                    <a:pt x="10177819" y="723736"/>
                    <a:pt x="10177819" y="719488"/>
                    <a:pt x="10177819" y="714633"/>
                  </a:cubicBezTo>
                  <a:cubicBezTo>
                    <a:pt x="10194204" y="710992"/>
                    <a:pt x="10213625" y="700069"/>
                    <a:pt x="10225762" y="705530"/>
                  </a:cubicBezTo>
                  <a:cubicBezTo>
                    <a:pt x="10270670" y="724950"/>
                    <a:pt x="10311330" y="694000"/>
                    <a:pt x="10355025" y="700069"/>
                  </a:cubicBezTo>
                  <a:cubicBezTo>
                    <a:pt x="10368983" y="701889"/>
                    <a:pt x="10386582" y="683076"/>
                    <a:pt x="10402361" y="673973"/>
                  </a:cubicBezTo>
                  <a:cubicBezTo>
                    <a:pt x="10399933" y="670939"/>
                    <a:pt x="10397505" y="667298"/>
                    <a:pt x="10395079" y="664263"/>
                  </a:cubicBezTo>
                  <a:cubicBezTo>
                    <a:pt x="10372017" y="664263"/>
                    <a:pt x="10348956" y="664263"/>
                    <a:pt x="10325895" y="664263"/>
                  </a:cubicBezTo>
                  <a:cubicBezTo>
                    <a:pt x="10327109" y="666691"/>
                    <a:pt x="10327716" y="669118"/>
                    <a:pt x="10328930" y="670939"/>
                  </a:cubicBezTo>
                  <a:cubicBezTo>
                    <a:pt x="10308903" y="678221"/>
                    <a:pt x="10288876" y="691572"/>
                    <a:pt x="10268850" y="690966"/>
                  </a:cubicBezTo>
                  <a:cubicBezTo>
                    <a:pt x="10229403" y="689752"/>
                    <a:pt x="10189957" y="679435"/>
                    <a:pt x="10150510" y="675187"/>
                  </a:cubicBezTo>
                  <a:cubicBezTo>
                    <a:pt x="10135338" y="673366"/>
                    <a:pt x="10118953" y="678828"/>
                    <a:pt x="10104995" y="680649"/>
                  </a:cubicBezTo>
                  <a:cubicBezTo>
                    <a:pt x="10113491" y="701282"/>
                    <a:pt x="10120773" y="718275"/>
                    <a:pt x="10128056" y="735874"/>
                  </a:cubicBezTo>
                  <a:cubicBezTo>
                    <a:pt x="10100747" y="737694"/>
                    <a:pt x="10080720" y="738301"/>
                    <a:pt x="10061301" y="739515"/>
                  </a:cubicBezTo>
                  <a:cubicBezTo>
                    <a:pt x="10058266" y="744977"/>
                    <a:pt x="10055839" y="751046"/>
                    <a:pt x="10052804" y="756507"/>
                  </a:cubicBezTo>
                  <a:cubicBezTo>
                    <a:pt x="10074651" y="772893"/>
                    <a:pt x="10094678" y="792919"/>
                    <a:pt x="10118953" y="805057"/>
                  </a:cubicBezTo>
                  <a:cubicBezTo>
                    <a:pt x="10181460" y="837221"/>
                    <a:pt x="10247002" y="848145"/>
                    <a:pt x="10316792" y="824477"/>
                  </a:cubicBezTo>
                  <a:cubicBezTo>
                    <a:pt x="10327109" y="820836"/>
                    <a:pt x="10347136" y="846324"/>
                    <a:pt x="10362308" y="858461"/>
                  </a:cubicBezTo>
                  <a:cubicBezTo>
                    <a:pt x="10348956" y="871206"/>
                    <a:pt x="10337426" y="886377"/>
                    <a:pt x="10322861" y="896694"/>
                  </a:cubicBezTo>
                  <a:cubicBezTo>
                    <a:pt x="10310117" y="905797"/>
                    <a:pt x="10294338" y="910045"/>
                    <a:pt x="10279773" y="916721"/>
                  </a:cubicBezTo>
                  <a:cubicBezTo>
                    <a:pt x="10294945" y="925824"/>
                    <a:pt x="10308903" y="938568"/>
                    <a:pt x="10324681" y="942209"/>
                  </a:cubicBezTo>
                  <a:cubicBezTo>
                    <a:pt x="10342887" y="945851"/>
                    <a:pt x="10363521" y="938568"/>
                    <a:pt x="10382941" y="941602"/>
                  </a:cubicBezTo>
                  <a:cubicBezTo>
                    <a:pt x="10395079" y="943423"/>
                    <a:pt x="10406002" y="954347"/>
                    <a:pt x="10417532" y="961022"/>
                  </a:cubicBezTo>
                  <a:cubicBezTo>
                    <a:pt x="10409036" y="969518"/>
                    <a:pt x="10402361" y="980442"/>
                    <a:pt x="10392044" y="986511"/>
                  </a:cubicBezTo>
                  <a:cubicBezTo>
                    <a:pt x="10375052" y="996221"/>
                    <a:pt x="10342887" y="1000469"/>
                    <a:pt x="10341067" y="1010786"/>
                  </a:cubicBezTo>
                  <a:cubicBezTo>
                    <a:pt x="10336212" y="1040522"/>
                    <a:pt x="10342281" y="1068438"/>
                    <a:pt x="10376873" y="1087858"/>
                  </a:cubicBezTo>
                  <a:cubicBezTo>
                    <a:pt x="10396292" y="1098782"/>
                    <a:pt x="10401754" y="1135194"/>
                    <a:pt x="10414498" y="1159468"/>
                  </a:cubicBezTo>
                  <a:cubicBezTo>
                    <a:pt x="10421780" y="1174033"/>
                    <a:pt x="10430883" y="1187384"/>
                    <a:pt x="10439380" y="1201342"/>
                  </a:cubicBezTo>
                  <a:cubicBezTo>
                    <a:pt x="10447876" y="1186778"/>
                    <a:pt x="10456372" y="1172213"/>
                    <a:pt x="10465475" y="1157648"/>
                  </a:cubicBezTo>
                  <a:cubicBezTo>
                    <a:pt x="10467903" y="1154007"/>
                    <a:pt x="10472757" y="1150972"/>
                    <a:pt x="10481860" y="1143083"/>
                  </a:cubicBezTo>
                  <a:cubicBezTo>
                    <a:pt x="10509776" y="1174033"/>
                    <a:pt x="10537693" y="1204377"/>
                    <a:pt x="10569856" y="1240182"/>
                  </a:cubicBezTo>
                  <a:cubicBezTo>
                    <a:pt x="10616586" y="1232293"/>
                    <a:pt x="10674238" y="1222583"/>
                    <a:pt x="10731891" y="1212873"/>
                  </a:cubicBezTo>
                  <a:cubicBezTo>
                    <a:pt x="10748883" y="1216514"/>
                    <a:pt x="10768910" y="1220762"/>
                    <a:pt x="10789543" y="1225617"/>
                  </a:cubicBezTo>
                  <a:cubicBezTo>
                    <a:pt x="10795612" y="1172213"/>
                    <a:pt x="10776192" y="1148545"/>
                    <a:pt x="10730677" y="1147331"/>
                  </a:cubicBezTo>
                  <a:cubicBezTo>
                    <a:pt x="10730677" y="1147331"/>
                    <a:pt x="10731891" y="1147938"/>
                    <a:pt x="10731891" y="1147938"/>
                  </a:cubicBezTo>
                  <a:cubicBezTo>
                    <a:pt x="10730070" y="1135801"/>
                    <a:pt x="10727036" y="1124270"/>
                    <a:pt x="10727036" y="1112133"/>
                  </a:cubicBezTo>
                  <a:cubicBezTo>
                    <a:pt x="10727642" y="1092713"/>
                    <a:pt x="10730677" y="1073900"/>
                    <a:pt x="10732498" y="1055087"/>
                  </a:cubicBezTo>
                  <a:cubicBezTo>
                    <a:pt x="10747669" y="1061763"/>
                    <a:pt x="10762841" y="1068438"/>
                    <a:pt x="10790757" y="1080576"/>
                  </a:cubicBezTo>
                  <a:cubicBezTo>
                    <a:pt x="10804108" y="1073900"/>
                    <a:pt x="10829597" y="1053873"/>
                    <a:pt x="10856906" y="1052053"/>
                  </a:cubicBezTo>
                  <a:cubicBezTo>
                    <a:pt x="10887249" y="1049625"/>
                    <a:pt x="10918806" y="1065404"/>
                    <a:pt x="10950364" y="1070259"/>
                  </a:cubicBezTo>
                  <a:cubicBezTo>
                    <a:pt x="10972818" y="1073293"/>
                    <a:pt x="10995879" y="1071472"/>
                    <a:pt x="11018333" y="1069652"/>
                  </a:cubicBezTo>
                  <a:cubicBezTo>
                    <a:pt x="11060814" y="1066011"/>
                    <a:pt x="11102688" y="1061763"/>
                    <a:pt x="11144562" y="1056301"/>
                  </a:cubicBezTo>
                  <a:cubicBezTo>
                    <a:pt x="11175512" y="1052659"/>
                    <a:pt x="11205856" y="1047198"/>
                    <a:pt x="11236199" y="1042950"/>
                  </a:cubicBezTo>
                  <a:cubicBezTo>
                    <a:pt x="11236199" y="1036881"/>
                    <a:pt x="11236199" y="1031419"/>
                    <a:pt x="11236806" y="1025350"/>
                  </a:cubicBezTo>
                  <a:cubicBezTo>
                    <a:pt x="11209497" y="1018675"/>
                    <a:pt x="11182794" y="1012606"/>
                    <a:pt x="11155485" y="1005931"/>
                  </a:cubicBezTo>
                  <a:cubicBezTo>
                    <a:pt x="11156092" y="1000469"/>
                    <a:pt x="11156699" y="995007"/>
                    <a:pt x="11157306" y="988938"/>
                  </a:cubicBezTo>
                  <a:cubicBezTo>
                    <a:pt x="11196146" y="988938"/>
                    <a:pt x="11230130" y="948885"/>
                    <a:pt x="11274431" y="988331"/>
                  </a:cubicBezTo>
                  <a:cubicBezTo>
                    <a:pt x="11283534" y="996828"/>
                    <a:pt x="11306596" y="987724"/>
                    <a:pt x="11321767" y="991366"/>
                  </a:cubicBezTo>
                  <a:cubicBezTo>
                    <a:pt x="11337546" y="995007"/>
                    <a:pt x="11386095" y="971339"/>
                    <a:pt x="11353324" y="1024137"/>
                  </a:cubicBezTo>
                  <a:cubicBezTo>
                    <a:pt x="11350290" y="1028992"/>
                    <a:pt x="11360607" y="1042950"/>
                    <a:pt x="11370924" y="1066618"/>
                  </a:cubicBezTo>
                  <a:cubicBezTo>
                    <a:pt x="11309630" y="1082396"/>
                    <a:pt x="11253798" y="1096354"/>
                    <a:pt x="11197966" y="1112133"/>
                  </a:cubicBezTo>
                  <a:cubicBezTo>
                    <a:pt x="11185222" y="1115774"/>
                    <a:pt x="11171871" y="1122449"/>
                    <a:pt x="11163375" y="1132159"/>
                  </a:cubicBezTo>
                  <a:cubicBezTo>
                    <a:pt x="11160340" y="1135801"/>
                    <a:pt x="11170657" y="1151579"/>
                    <a:pt x="11174905" y="1161289"/>
                  </a:cubicBezTo>
                  <a:cubicBezTo>
                    <a:pt x="11187043" y="1153400"/>
                    <a:pt x="11199180" y="1146117"/>
                    <a:pt x="11211318" y="1137621"/>
                  </a:cubicBezTo>
                  <a:cubicBezTo>
                    <a:pt x="11216172" y="1133980"/>
                    <a:pt x="11219813" y="1127911"/>
                    <a:pt x="11225882" y="1120629"/>
                  </a:cubicBezTo>
                  <a:cubicBezTo>
                    <a:pt x="11242874" y="1131552"/>
                    <a:pt x="11258653" y="1142476"/>
                    <a:pt x="11289603" y="1162503"/>
                  </a:cubicBezTo>
                  <a:cubicBezTo>
                    <a:pt x="11256225" y="1169785"/>
                    <a:pt x="11236199" y="1174033"/>
                    <a:pt x="11217993" y="1177675"/>
                  </a:cubicBezTo>
                  <a:cubicBezTo>
                    <a:pt x="11221634" y="1182530"/>
                    <a:pt x="11228916" y="1191026"/>
                    <a:pt x="11244088" y="1209839"/>
                  </a:cubicBezTo>
                  <a:cubicBezTo>
                    <a:pt x="11198573" y="1209839"/>
                    <a:pt x="11163375" y="1205590"/>
                    <a:pt x="11129997" y="1211659"/>
                  </a:cubicBezTo>
                  <a:cubicBezTo>
                    <a:pt x="11115432" y="1214087"/>
                    <a:pt x="11104508" y="1237755"/>
                    <a:pt x="11091157" y="1252319"/>
                  </a:cubicBezTo>
                  <a:cubicBezTo>
                    <a:pt x="11089336" y="1249285"/>
                    <a:pt x="11084482" y="1235327"/>
                    <a:pt x="11076592" y="1232900"/>
                  </a:cubicBezTo>
                  <a:cubicBezTo>
                    <a:pt x="11063848" y="1229258"/>
                    <a:pt x="11048070" y="1231686"/>
                    <a:pt x="11034718" y="1234720"/>
                  </a:cubicBezTo>
                  <a:cubicBezTo>
                    <a:pt x="11031684" y="1235327"/>
                    <a:pt x="11027436" y="1252926"/>
                    <a:pt x="11029864" y="1254747"/>
                  </a:cubicBezTo>
                  <a:cubicBezTo>
                    <a:pt x="11038967" y="1262029"/>
                    <a:pt x="11051104" y="1270526"/>
                    <a:pt x="11062027" y="1270526"/>
                  </a:cubicBezTo>
                  <a:cubicBezTo>
                    <a:pt x="11094191" y="1270526"/>
                    <a:pt x="11126356" y="1266884"/>
                    <a:pt x="11162161" y="1275987"/>
                  </a:cubicBezTo>
                  <a:cubicBezTo>
                    <a:pt x="11137279" y="1286304"/>
                    <a:pt x="11111791" y="1296014"/>
                    <a:pt x="11083875" y="1307545"/>
                  </a:cubicBezTo>
                  <a:cubicBezTo>
                    <a:pt x="11117860" y="1345777"/>
                    <a:pt x="11153665" y="1350025"/>
                    <a:pt x="11196146" y="1331212"/>
                  </a:cubicBezTo>
                  <a:cubicBezTo>
                    <a:pt x="11211318" y="1324537"/>
                    <a:pt x="11230130" y="1326964"/>
                    <a:pt x="11247122" y="1325751"/>
                  </a:cubicBezTo>
                  <a:cubicBezTo>
                    <a:pt x="11247122" y="1331212"/>
                    <a:pt x="11247730" y="1336067"/>
                    <a:pt x="11247730" y="1341529"/>
                  </a:cubicBezTo>
                  <a:cubicBezTo>
                    <a:pt x="11219206" y="1348812"/>
                    <a:pt x="11190077" y="1356701"/>
                    <a:pt x="11158519" y="1365197"/>
                  </a:cubicBezTo>
                  <a:cubicBezTo>
                    <a:pt x="11162768" y="1373693"/>
                    <a:pt x="11167016" y="1382189"/>
                    <a:pt x="11167622" y="1383403"/>
                  </a:cubicBezTo>
                  <a:cubicBezTo>
                    <a:pt x="11129997" y="1406464"/>
                    <a:pt x="11092978" y="1429525"/>
                    <a:pt x="11053532" y="1454407"/>
                  </a:cubicBezTo>
                  <a:cubicBezTo>
                    <a:pt x="11065669" y="1468365"/>
                    <a:pt x="11074772" y="1479288"/>
                    <a:pt x="11087516" y="1493853"/>
                  </a:cubicBezTo>
                  <a:cubicBezTo>
                    <a:pt x="11040787" y="1524197"/>
                    <a:pt x="10980100" y="1463510"/>
                    <a:pt x="10932158" y="1523590"/>
                  </a:cubicBezTo>
                  <a:cubicBezTo>
                    <a:pt x="10953398" y="1526017"/>
                    <a:pt x="10967356" y="1528445"/>
                    <a:pt x="10981314" y="1529052"/>
                  </a:cubicBezTo>
                  <a:cubicBezTo>
                    <a:pt x="10995879" y="1529659"/>
                    <a:pt x="11011051" y="1524804"/>
                    <a:pt x="11023795" y="1528445"/>
                  </a:cubicBezTo>
                  <a:cubicBezTo>
                    <a:pt x="11034111" y="1531479"/>
                    <a:pt x="11041394" y="1544830"/>
                    <a:pt x="11049890" y="1553933"/>
                  </a:cubicBezTo>
                  <a:cubicBezTo>
                    <a:pt x="11040180" y="1560609"/>
                    <a:pt x="11031077" y="1572139"/>
                    <a:pt x="11020154" y="1573353"/>
                  </a:cubicBezTo>
                  <a:cubicBezTo>
                    <a:pt x="10986776" y="1577601"/>
                    <a:pt x="10952791" y="1577601"/>
                    <a:pt x="10910917" y="1580029"/>
                  </a:cubicBezTo>
                  <a:cubicBezTo>
                    <a:pt x="10920020" y="1563643"/>
                    <a:pt x="10926089" y="1552113"/>
                    <a:pt x="10933371" y="1538762"/>
                  </a:cubicBezTo>
                  <a:cubicBezTo>
                    <a:pt x="10900600" y="1508418"/>
                    <a:pt x="10862975" y="1524804"/>
                    <a:pt x="10838093" y="1545437"/>
                  </a:cubicBezTo>
                  <a:cubicBezTo>
                    <a:pt x="10827776" y="1553933"/>
                    <a:pt x="10843554" y="1594594"/>
                    <a:pt x="10848410" y="1629185"/>
                  </a:cubicBezTo>
                  <a:cubicBezTo>
                    <a:pt x="10810176" y="1633433"/>
                    <a:pt x="10763448" y="1638288"/>
                    <a:pt x="10711864" y="1643750"/>
                  </a:cubicBezTo>
                  <a:cubicBezTo>
                    <a:pt x="10711864" y="1655281"/>
                    <a:pt x="10711864" y="1672880"/>
                    <a:pt x="10711864" y="1695941"/>
                  </a:cubicBezTo>
                  <a:cubicBezTo>
                    <a:pt x="10691837" y="1686838"/>
                    <a:pt x="10678486" y="1680769"/>
                    <a:pt x="10651177" y="1669238"/>
                  </a:cubicBezTo>
                  <a:cubicBezTo>
                    <a:pt x="10691837" y="1719609"/>
                    <a:pt x="10691837" y="1719609"/>
                    <a:pt x="10830203" y="1694727"/>
                  </a:cubicBezTo>
                  <a:cubicBezTo>
                    <a:pt x="10833238" y="1703223"/>
                    <a:pt x="10833844" y="1715361"/>
                    <a:pt x="10839913" y="1719002"/>
                  </a:cubicBezTo>
                  <a:cubicBezTo>
                    <a:pt x="10859333" y="1731139"/>
                    <a:pt x="10879360" y="1743277"/>
                    <a:pt x="10901207" y="1750559"/>
                  </a:cubicBezTo>
                  <a:cubicBezTo>
                    <a:pt x="10913344" y="1754807"/>
                    <a:pt x="10935192" y="1754807"/>
                    <a:pt x="10941261" y="1746918"/>
                  </a:cubicBezTo>
                  <a:cubicBezTo>
                    <a:pt x="10960680" y="1722036"/>
                    <a:pt x="10975852" y="1720216"/>
                    <a:pt x="11004375" y="1735387"/>
                  </a:cubicBezTo>
                  <a:cubicBezTo>
                    <a:pt x="11018940" y="1743277"/>
                    <a:pt x="11045642" y="1729319"/>
                    <a:pt x="11066882" y="1725070"/>
                  </a:cubicBezTo>
                  <a:cubicBezTo>
                    <a:pt x="11067489" y="1720822"/>
                    <a:pt x="11068096" y="1716574"/>
                    <a:pt x="11068703" y="1712326"/>
                  </a:cubicBezTo>
                  <a:cubicBezTo>
                    <a:pt x="11080233" y="1722643"/>
                    <a:pt x="11091157" y="1732353"/>
                    <a:pt x="11107542" y="1746918"/>
                  </a:cubicBezTo>
                  <a:cubicBezTo>
                    <a:pt x="11088730" y="1752380"/>
                    <a:pt x="11078413" y="1756021"/>
                    <a:pt x="11064455" y="1760269"/>
                  </a:cubicBezTo>
                  <a:cubicBezTo>
                    <a:pt x="11070523" y="1768158"/>
                    <a:pt x="11073558" y="1777261"/>
                    <a:pt x="11080233" y="1780296"/>
                  </a:cubicBezTo>
                  <a:cubicBezTo>
                    <a:pt x="11104508" y="1791219"/>
                    <a:pt x="11185222" y="1762696"/>
                    <a:pt x="11199787" y="1742670"/>
                  </a:cubicBezTo>
                  <a:cubicBezTo>
                    <a:pt x="11233165" y="1749345"/>
                    <a:pt x="11264722" y="1751773"/>
                    <a:pt x="11293852" y="1762696"/>
                  </a:cubicBezTo>
                  <a:cubicBezTo>
                    <a:pt x="11310843" y="1768765"/>
                    <a:pt x="11323588" y="1787578"/>
                    <a:pt x="11338760" y="1800322"/>
                  </a:cubicBezTo>
                  <a:cubicBezTo>
                    <a:pt x="11320554" y="1811246"/>
                    <a:pt x="11302348" y="1831879"/>
                    <a:pt x="11284749" y="1831273"/>
                  </a:cubicBezTo>
                  <a:cubicBezTo>
                    <a:pt x="11232558" y="1829452"/>
                    <a:pt x="11183401" y="1823990"/>
                    <a:pt x="11129390" y="1842196"/>
                  </a:cubicBezTo>
                  <a:cubicBezTo>
                    <a:pt x="11097833" y="1852513"/>
                    <a:pt x="11052317" y="1818528"/>
                    <a:pt x="11012264" y="1805784"/>
                  </a:cubicBezTo>
                  <a:cubicBezTo>
                    <a:pt x="10995879" y="1800929"/>
                    <a:pt x="10978280" y="1799109"/>
                    <a:pt x="10947936" y="1794253"/>
                  </a:cubicBezTo>
                  <a:cubicBezTo>
                    <a:pt x="10968570" y="1825204"/>
                    <a:pt x="10980100" y="1841589"/>
                    <a:pt x="10995272" y="1864650"/>
                  </a:cubicBezTo>
                  <a:cubicBezTo>
                    <a:pt x="10959467" y="1874967"/>
                    <a:pt x="10930944" y="1882856"/>
                    <a:pt x="10896959" y="1891959"/>
                  </a:cubicBezTo>
                  <a:cubicBezTo>
                    <a:pt x="10897566" y="1896814"/>
                    <a:pt x="10899387" y="1908345"/>
                    <a:pt x="10901207" y="1922303"/>
                  </a:cubicBezTo>
                  <a:cubicBezTo>
                    <a:pt x="10889069" y="1922910"/>
                    <a:pt x="10876325" y="1921089"/>
                    <a:pt x="10866616" y="1925337"/>
                  </a:cubicBezTo>
                  <a:cubicBezTo>
                    <a:pt x="10852657" y="1932013"/>
                    <a:pt x="10836272" y="1941116"/>
                    <a:pt x="10829597" y="1953253"/>
                  </a:cubicBezTo>
                  <a:cubicBezTo>
                    <a:pt x="10826562" y="1959929"/>
                    <a:pt x="10841734" y="1976921"/>
                    <a:pt x="10850230" y="1987845"/>
                  </a:cubicBezTo>
                  <a:cubicBezTo>
                    <a:pt x="10865402" y="2007265"/>
                    <a:pt x="10884822" y="2023650"/>
                    <a:pt x="10897566" y="2044284"/>
                  </a:cubicBezTo>
                  <a:cubicBezTo>
                    <a:pt x="10921841" y="2084944"/>
                    <a:pt x="10899387" y="2123177"/>
                    <a:pt x="10870863" y="2144417"/>
                  </a:cubicBezTo>
                  <a:cubicBezTo>
                    <a:pt x="10849016" y="2160802"/>
                    <a:pt x="10810176" y="2157161"/>
                    <a:pt x="10779226" y="2157161"/>
                  </a:cubicBezTo>
                  <a:cubicBezTo>
                    <a:pt x="10758593" y="2156554"/>
                    <a:pt x="10737960" y="2146238"/>
                    <a:pt x="10713077" y="2138955"/>
                  </a:cubicBezTo>
                  <a:cubicBezTo>
                    <a:pt x="10695479" y="2192360"/>
                    <a:pt x="10644502" y="2182043"/>
                    <a:pt x="10606875" y="2182043"/>
                  </a:cubicBezTo>
                  <a:cubicBezTo>
                    <a:pt x="10559540" y="2182650"/>
                    <a:pt x="10511597" y="2163230"/>
                    <a:pt x="10464261" y="2152306"/>
                  </a:cubicBezTo>
                  <a:cubicBezTo>
                    <a:pt x="10449697" y="2148665"/>
                    <a:pt x="10430277" y="2135314"/>
                    <a:pt x="10422994" y="2140169"/>
                  </a:cubicBezTo>
                  <a:cubicBezTo>
                    <a:pt x="10379299" y="2171119"/>
                    <a:pt x="10350170" y="2141383"/>
                    <a:pt x="10313758" y="2124390"/>
                  </a:cubicBezTo>
                  <a:cubicBezTo>
                    <a:pt x="10296765" y="2116501"/>
                    <a:pt x="10257319" y="2122570"/>
                    <a:pt x="10248216" y="2135921"/>
                  </a:cubicBezTo>
                  <a:cubicBezTo>
                    <a:pt x="10220907" y="2175974"/>
                    <a:pt x="10191777" y="2166264"/>
                    <a:pt x="10157185" y="2154127"/>
                  </a:cubicBezTo>
                  <a:cubicBezTo>
                    <a:pt x="10094678" y="2131673"/>
                    <a:pt x="10030350" y="2112860"/>
                    <a:pt x="9967843" y="2088585"/>
                  </a:cubicBezTo>
                  <a:cubicBezTo>
                    <a:pt x="9942961" y="2078875"/>
                    <a:pt x="9921113" y="2060669"/>
                    <a:pt x="9901694" y="2047925"/>
                  </a:cubicBezTo>
                  <a:cubicBezTo>
                    <a:pt x="9832510" y="2073413"/>
                    <a:pt x="9761507" y="2081303"/>
                    <a:pt x="9682007" y="2066738"/>
                  </a:cubicBezTo>
                  <a:cubicBezTo>
                    <a:pt x="9682007" y="2091619"/>
                    <a:pt x="9682007" y="2112860"/>
                    <a:pt x="9682007" y="2133493"/>
                  </a:cubicBezTo>
                  <a:cubicBezTo>
                    <a:pt x="9675331" y="2131066"/>
                    <a:pt x="9661980" y="2122570"/>
                    <a:pt x="9658339" y="2126211"/>
                  </a:cubicBezTo>
                  <a:cubicBezTo>
                    <a:pt x="9615252" y="2162623"/>
                    <a:pt x="9589763" y="2124390"/>
                    <a:pt x="9560634" y="2104971"/>
                  </a:cubicBezTo>
                  <a:cubicBezTo>
                    <a:pt x="9540000" y="2091012"/>
                    <a:pt x="9523614" y="2070379"/>
                    <a:pt x="9501767" y="2060062"/>
                  </a:cubicBezTo>
                  <a:cubicBezTo>
                    <a:pt x="9471423" y="2046104"/>
                    <a:pt x="9438046" y="2039429"/>
                    <a:pt x="9405882" y="2029719"/>
                  </a:cubicBezTo>
                  <a:cubicBezTo>
                    <a:pt x="9404061" y="2033967"/>
                    <a:pt x="9401633" y="2038215"/>
                    <a:pt x="9399813" y="2042463"/>
                  </a:cubicBezTo>
                  <a:cubicBezTo>
                    <a:pt x="9397386" y="2037001"/>
                    <a:pt x="9394958" y="2030932"/>
                    <a:pt x="9391924" y="2026078"/>
                  </a:cubicBezTo>
                  <a:cubicBezTo>
                    <a:pt x="9384642" y="2012726"/>
                    <a:pt x="9379180" y="1993913"/>
                    <a:pt x="9368256" y="1988452"/>
                  </a:cubicBezTo>
                  <a:cubicBezTo>
                    <a:pt x="9360367" y="1984810"/>
                    <a:pt x="9337912" y="1996341"/>
                    <a:pt x="9332450" y="2007265"/>
                  </a:cubicBezTo>
                  <a:cubicBezTo>
                    <a:pt x="9320920" y="2027898"/>
                    <a:pt x="9313637" y="2044891"/>
                    <a:pt x="9284508" y="2036394"/>
                  </a:cubicBezTo>
                  <a:cubicBezTo>
                    <a:pt x="9254771" y="2027898"/>
                    <a:pt x="9218966" y="2029719"/>
                    <a:pt x="9211684" y="1989058"/>
                  </a:cubicBezTo>
                  <a:cubicBezTo>
                    <a:pt x="9205615" y="1957501"/>
                    <a:pt x="9203794" y="1925337"/>
                    <a:pt x="9198332" y="1893780"/>
                  </a:cubicBezTo>
                  <a:cubicBezTo>
                    <a:pt x="9196512" y="1882856"/>
                    <a:pt x="9189229" y="1873146"/>
                    <a:pt x="9183767" y="1862830"/>
                  </a:cubicBezTo>
                  <a:cubicBezTo>
                    <a:pt x="9179520" y="1864650"/>
                    <a:pt x="9175272" y="1865864"/>
                    <a:pt x="9171023" y="1867685"/>
                  </a:cubicBezTo>
                  <a:cubicBezTo>
                    <a:pt x="9173451" y="1881036"/>
                    <a:pt x="9175272" y="1894387"/>
                    <a:pt x="9177699" y="1907738"/>
                  </a:cubicBezTo>
                  <a:cubicBezTo>
                    <a:pt x="9173451" y="1910772"/>
                    <a:pt x="9169810" y="1913200"/>
                    <a:pt x="9165561" y="1916234"/>
                  </a:cubicBezTo>
                  <a:cubicBezTo>
                    <a:pt x="9152817" y="1897421"/>
                    <a:pt x="9126115" y="1873753"/>
                    <a:pt x="9130363" y="1860402"/>
                  </a:cubicBezTo>
                  <a:cubicBezTo>
                    <a:pt x="9146142" y="1810639"/>
                    <a:pt x="9110336" y="1783330"/>
                    <a:pt x="9091523" y="1749345"/>
                  </a:cubicBezTo>
                  <a:cubicBezTo>
                    <a:pt x="9077565" y="1724464"/>
                    <a:pt x="9053898" y="1704437"/>
                    <a:pt x="9036905" y="1680769"/>
                  </a:cubicBezTo>
                  <a:cubicBezTo>
                    <a:pt x="9032050" y="1674093"/>
                    <a:pt x="9034478" y="1661349"/>
                    <a:pt x="9033871" y="1651639"/>
                  </a:cubicBezTo>
                  <a:cubicBezTo>
                    <a:pt x="9044795" y="1652853"/>
                    <a:pt x="9059967" y="1649819"/>
                    <a:pt x="9064821" y="1655281"/>
                  </a:cubicBezTo>
                  <a:cubicBezTo>
                    <a:pt x="9084241" y="1677735"/>
                    <a:pt x="9103054" y="1684410"/>
                    <a:pt x="9134611" y="1683803"/>
                  </a:cubicBezTo>
                  <a:cubicBezTo>
                    <a:pt x="9151604" y="1683197"/>
                    <a:pt x="9173451" y="1721429"/>
                    <a:pt x="9187409" y="1745704"/>
                  </a:cubicBezTo>
                  <a:cubicBezTo>
                    <a:pt x="9208042" y="1780902"/>
                    <a:pt x="9222000" y="1819135"/>
                    <a:pt x="9241420" y="1855547"/>
                  </a:cubicBezTo>
                  <a:cubicBezTo>
                    <a:pt x="9243847" y="1860402"/>
                    <a:pt x="9259019" y="1858582"/>
                    <a:pt x="9270550" y="1860402"/>
                  </a:cubicBezTo>
                  <a:cubicBezTo>
                    <a:pt x="9266302" y="1847658"/>
                    <a:pt x="9263268" y="1839162"/>
                    <a:pt x="9255985" y="1819742"/>
                  </a:cubicBezTo>
                  <a:cubicBezTo>
                    <a:pt x="9289969" y="1828238"/>
                    <a:pt x="9316065" y="1834914"/>
                    <a:pt x="9342161" y="1841589"/>
                  </a:cubicBezTo>
                  <a:cubicBezTo>
                    <a:pt x="9343374" y="1839162"/>
                    <a:pt x="9344588" y="1836734"/>
                    <a:pt x="9345802" y="1834914"/>
                  </a:cubicBezTo>
                  <a:cubicBezTo>
                    <a:pt x="9300893" y="1797288"/>
                    <a:pt x="9256592" y="1759662"/>
                    <a:pt x="9208042" y="1718395"/>
                  </a:cubicBezTo>
                  <a:cubicBezTo>
                    <a:pt x="9239600" y="1702616"/>
                    <a:pt x="9259019" y="1692906"/>
                    <a:pt x="9278439" y="1683197"/>
                  </a:cubicBezTo>
                  <a:cubicBezTo>
                    <a:pt x="9222607" y="1674093"/>
                    <a:pt x="9177699" y="1612800"/>
                    <a:pt x="9125508" y="1649819"/>
                  </a:cubicBezTo>
                  <a:cubicBezTo>
                    <a:pt x="9095771" y="1643143"/>
                    <a:pt x="9072104" y="1641323"/>
                    <a:pt x="9051470" y="1633433"/>
                  </a:cubicBezTo>
                  <a:cubicBezTo>
                    <a:pt x="9009596" y="1617048"/>
                    <a:pt x="9016878" y="1652853"/>
                    <a:pt x="9001100" y="1671059"/>
                  </a:cubicBezTo>
                  <a:cubicBezTo>
                    <a:pt x="8979859" y="1695941"/>
                    <a:pt x="8954978" y="1717181"/>
                    <a:pt x="8942841" y="1748738"/>
                  </a:cubicBezTo>
                  <a:cubicBezTo>
                    <a:pt x="8942234" y="1751166"/>
                    <a:pt x="8919173" y="1749345"/>
                    <a:pt x="8911284" y="1743277"/>
                  </a:cubicBezTo>
                  <a:cubicBezTo>
                    <a:pt x="8887009" y="1724464"/>
                    <a:pt x="8865161" y="1701403"/>
                    <a:pt x="8841494" y="1681376"/>
                  </a:cubicBezTo>
                  <a:cubicBezTo>
                    <a:pt x="8817219" y="1661349"/>
                    <a:pt x="8791730" y="1642536"/>
                    <a:pt x="8766849" y="1623117"/>
                  </a:cubicBezTo>
                  <a:cubicBezTo>
                    <a:pt x="8771704" y="1561823"/>
                    <a:pt x="8714051" y="1572746"/>
                    <a:pt x="8690383" y="1544223"/>
                  </a:cubicBezTo>
                  <a:cubicBezTo>
                    <a:pt x="8686135" y="1547258"/>
                    <a:pt x="8681887" y="1550899"/>
                    <a:pt x="8677639" y="1553933"/>
                  </a:cubicBezTo>
                  <a:cubicBezTo>
                    <a:pt x="8687349" y="1576388"/>
                    <a:pt x="8697059" y="1599448"/>
                    <a:pt x="8706768" y="1621903"/>
                  </a:cubicBezTo>
                  <a:cubicBezTo>
                    <a:pt x="8710409" y="1617655"/>
                    <a:pt x="8713444" y="1614013"/>
                    <a:pt x="8717086" y="1609765"/>
                  </a:cubicBezTo>
                  <a:cubicBezTo>
                    <a:pt x="8734077" y="1614013"/>
                    <a:pt x="8751070" y="1617655"/>
                    <a:pt x="8768669" y="1621903"/>
                  </a:cubicBezTo>
                  <a:cubicBezTo>
                    <a:pt x="8778379" y="1635254"/>
                    <a:pt x="8788089" y="1647998"/>
                    <a:pt x="8797192" y="1661349"/>
                  </a:cubicBezTo>
                  <a:cubicBezTo>
                    <a:pt x="8808116" y="1676521"/>
                    <a:pt x="8818432" y="1692300"/>
                    <a:pt x="8829356" y="1707471"/>
                  </a:cubicBezTo>
                  <a:cubicBezTo>
                    <a:pt x="8808116" y="1714147"/>
                    <a:pt x="8778379" y="1732960"/>
                    <a:pt x="8766242" y="1725070"/>
                  </a:cubicBezTo>
                  <a:cubicBezTo>
                    <a:pt x="8732257" y="1702616"/>
                    <a:pt x="8706162" y="1668632"/>
                    <a:pt x="8676425" y="1640109"/>
                  </a:cubicBezTo>
                  <a:cubicBezTo>
                    <a:pt x="8664288" y="1628578"/>
                    <a:pt x="8651543" y="1614620"/>
                    <a:pt x="8636372" y="1609158"/>
                  </a:cubicBezTo>
                  <a:cubicBezTo>
                    <a:pt x="8626055" y="1605517"/>
                    <a:pt x="8610883" y="1615834"/>
                    <a:pt x="8597532" y="1620082"/>
                  </a:cubicBezTo>
                  <a:cubicBezTo>
                    <a:pt x="8601780" y="1632220"/>
                    <a:pt x="8605421" y="1645571"/>
                    <a:pt x="8611490" y="1656494"/>
                  </a:cubicBezTo>
                  <a:cubicBezTo>
                    <a:pt x="8616345" y="1664384"/>
                    <a:pt x="8624841" y="1670452"/>
                    <a:pt x="8629696" y="1674700"/>
                  </a:cubicBezTo>
                  <a:cubicBezTo>
                    <a:pt x="8619987" y="1706257"/>
                    <a:pt x="8610883" y="1734780"/>
                    <a:pt x="8600566" y="1769979"/>
                  </a:cubicBezTo>
                  <a:cubicBezTo>
                    <a:pt x="8592677" y="1773620"/>
                    <a:pt x="8578112" y="1780902"/>
                    <a:pt x="8550197" y="1794253"/>
                  </a:cubicBezTo>
                  <a:cubicBezTo>
                    <a:pt x="8573864" y="1811246"/>
                    <a:pt x="8588429" y="1827631"/>
                    <a:pt x="8606635" y="1833093"/>
                  </a:cubicBezTo>
                  <a:cubicBezTo>
                    <a:pt x="8646081" y="1844624"/>
                    <a:pt x="8686742" y="1850086"/>
                    <a:pt x="8726795" y="1859189"/>
                  </a:cubicBezTo>
                  <a:cubicBezTo>
                    <a:pt x="8737112" y="1861616"/>
                    <a:pt x="8745608" y="1871326"/>
                    <a:pt x="8755318" y="1876181"/>
                  </a:cubicBezTo>
                  <a:cubicBezTo>
                    <a:pt x="8766849" y="1881643"/>
                    <a:pt x="8779593" y="1889532"/>
                    <a:pt x="8791123" y="1889532"/>
                  </a:cubicBezTo>
                  <a:cubicBezTo>
                    <a:pt x="8842707" y="1890139"/>
                    <a:pt x="8902787" y="1839769"/>
                    <a:pt x="8913104" y="1790612"/>
                  </a:cubicBezTo>
                  <a:cubicBezTo>
                    <a:pt x="9012024" y="1823990"/>
                    <a:pt x="9012024" y="1823990"/>
                    <a:pt x="9018092" y="1874360"/>
                  </a:cubicBezTo>
                  <a:cubicBezTo>
                    <a:pt x="9010810" y="1898028"/>
                    <a:pt x="8990177" y="1929585"/>
                    <a:pt x="8998672" y="1943543"/>
                  </a:cubicBezTo>
                  <a:cubicBezTo>
                    <a:pt x="9011417" y="1964177"/>
                    <a:pt x="9044795" y="1972066"/>
                    <a:pt x="9069070" y="1984810"/>
                  </a:cubicBezTo>
                  <a:cubicBezTo>
                    <a:pt x="9069676" y="1978742"/>
                    <a:pt x="9070283" y="1972066"/>
                    <a:pt x="9070890" y="1965998"/>
                  </a:cubicBezTo>
                  <a:cubicBezTo>
                    <a:pt x="9082420" y="1954467"/>
                    <a:pt x="9094558" y="1942936"/>
                    <a:pt x="9106088" y="1932013"/>
                  </a:cubicBezTo>
                  <a:cubicBezTo>
                    <a:pt x="9114585" y="1945971"/>
                    <a:pt x="9123080" y="1959929"/>
                    <a:pt x="9132791" y="1972673"/>
                  </a:cubicBezTo>
                  <a:cubicBezTo>
                    <a:pt x="9144321" y="1988452"/>
                    <a:pt x="9154638" y="2006658"/>
                    <a:pt x="9169810" y="2016975"/>
                  </a:cubicBezTo>
                  <a:cubicBezTo>
                    <a:pt x="9201973" y="2038215"/>
                    <a:pt x="9218359" y="2061276"/>
                    <a:pt x="9198332" y="2098295"/>
                  </a:cubicBezTo>
                  <a:cubicBezTo>
                    <a:pt x="9094558" y="2108005"/>
                    <a:pt x="8999886" y="2067345"/>
                    <a:pt x="9010203" y="2024864"/>
                  </a:cubicBezTo>
                  <a:cubicBezTo>
                    <a:pt x="8967722" y="2030932"/>
                    <a:pt x="8924634" y="2037608"/>
                    <a:pt x="8873657" y="2045497"/>
                  </a:cubicBezTo>
                  <a:cubicBezTo>
                    <a:pt x="8851203" y="2099509"/>
                    <a:pt x="8804474" y="2120749"/>
                    <a:pt x="8735292" y="2106184"/>
                  </a:cubicBezTo>
                  <a:cubicBezTo>
                    <a:pt x="8709196" y="2100722"/>
                    <a:pt x="8679459" y="2112860"/>
                    <a:pt x="8652150" y="2123177"/>
                  </a:cubicBezTo>
                  <a:cubicBezTo>
                    <a:pt x="8589036" y="2099509"/>
                    <a:pt x="8576898" y="2047318"/>
                    <a:pt x="8627269" y="2012726"/>
                  </a:cubicBezTo>
                  <a:cubicBezTo>
                    <a:pt x="8589643" y="1962356"/>
                    <a:pt x="8531990" y="1964784"/>
                    <a:pt x="8480407" y="1958108"/>
                  </a:cubicBezTo>
                  <a:cubicBezTo>
                    <a:pt x="8436712" y="1952646"/>
                    <a:pt x="8411223" y="1922303"/>
                    <a:pt x="8431250" y="1882856"/>
                  </a:cubicBezTo>
                  <a:cubicBezTo>
                    <a:pt x="8454311" y="1836734"/>
                    <a:pt x="8461593" y="1803963"/>
                    <a:pt x="8394837" y="1798502"/>
                  </a:cubicBezTo>
                  <a:cubicBezTo>
                    <a:pt x="8388769" y="1797895"/>
                    <a:pt x="8380273" y="1788792"/>
                    <a:pt x="8377846" y="1782116"/>
                  </a:cubicBezTo>
                  <a:cubicBezTo>
                    <a:pt x="8364494" y="1743883"/>
                    <a:pt x="8342647" y="1746918"/>
                    <a:pt x="8311697" y="1762089"/>
                  </a:cubicBezTo>
                  <a:cubicBezTo>
                    <a:pt x="8300166" y="1767551"/>
                    <a:pt x="8281354" y="1759662"/>
                    <a:pt x="8266182" y="1756628"/>
                  </a:cubicBezTo>
                  <a:cubicBezTo>
                    <a:pt x="8260113" y="1755414"/>
                    <a:pt x="8254044" y="1748131"/>
                    <a:pt x="8249797" y="1749345"/>
                  </a:cubicBezTo>
                  <a:cubicBezTo>
                    <a:pt x="8190323" y="1763303"/>
                    <a:pt x="8125388" y="1774227"/>
                    <a:pt x="8095045" y="1833093"/>
                  </a:cubicBezTo>
                  <a:cubicBezTo>
                    <a:pt x="8085334" y="1851906"/>
                    <a:pt x="8105361" y="1886498"/>
                    <a:pt x="8109003" y="1902883"/>
                  </a:cubicBezTo>
                  <a:cubicBezTo>
                    <a:pt x="8142380" y="1905311"/>
                    <a:pt x="8166655" y="1907131"/>
                    <a:pt x="8192144" y="1908952"/>
                  </a:cubicBezTo>
                  <a:cubicBezTo>
                    <a:pt x="8193964" y="1904704"/>
                    <a:pt x="8196999" y="1900456"/>
                    <a:pt x="8197605" y="1895601"/>
                  </a:cubicBezTo>
                  <a:cubicBezTo>
                    <a:pt x="8198819" y="1878608"/>
                    <a:pt x="8199426" y="1861616"/>
                    <a:pt x="8200033" y="1844017"/>
                  </a:cubicBezTo>
                  <a:cubicBezTo>
                    <a:pt x="8218239" y="1848265"/>
                    <a:pt x="8236445" y="1854333"/>
                    <a:pt x="8254651" y="1856154"/>
                  </a:cubicBezTo>
                  <a:cubicBezTo>
                    <a:pt x="8267395" y="1857368"/>
                    <a:pt x="8283174" y="1857368"/>
                    <a:pt x="8292884" y="1851299"/>
                  </a:cubicBezTo>
                  <a:cubicBezTo>
                    <a:pt x="8339613" y="1822169"/>
                    <a:pt x="8360246" y="1830666"/>
                    <a:pt x="8374205" y="1890139"/>
                  </a:cubicBezTo>
                  <a:cubicBezTo>
                    <a:pt x="8358426" y="1890746"/>
                    <a:pt x="8342647" y="1891959"/>
                    <a:pt x="8322013" y="1892566"/>
                  </a:cubicBezTo>
                  <a:cubicBezTo>
                    <a:pt x="8325048" y="1912593"/>
                    <a:pt x="8328082" y="1930192"/>
                    <a:pt x="8331116" y="1950219"/>
                  </a:cubicBezTo>
                  <a:cubicBezTo>
                    <a:pt x="8394837" y="1941116"/>
                    <a:pt x="8403334" y="1990272"/>
                    <a:pt x="8407582" y="2030932"/>
                  </a:cubicBezTo>
                  <a:cubicBezTo>
                    <a:pt x="8410009" y="2052173"/>
                    <a:pt x="8385735" y="2075841"/>
                    <a:pt x="8379059" y="2088585"/>
                  </a:cubicBezTo>
                  <a:cubicBezTo>
                    <a:pt x="8339006" y="2078875"/>
                    <a:pt x="8311090" y="2064917"/>
                    <a:pt x="8285601" y="2067951"/>
                  </a:cubicBezTo>
                  <a:cubicBezTo>
                    <a:pt x="8191537" y="2078875"/>
                    <a:pt x="8123568" y="2043070"/>
                    <a:pt x="8078659" y="1957501"/>
                  </a:cubicBezTo>
                  <a:cubicBezTo>
                    <a:pt x="8053778" y="1910166"/>
                    <a:pt x="8022221" y="1865864"/>
                    <a:pt x="7990663" y="1822169"/>
                  </a:cubicBezTo>
                  <a:cubicBezTo>
                    <a:pt x="7985201" y="1814280"/>
                    <a:pt x="7967602" y="1814280"/>
                    <a:pt x="7955465" y="1813066"/>
                  </a:cubicBezTo>
                  <a:cubicBezTo>
                    <a:pt x="7931797" y="1811853"/>
                    <a:pt x="7907522" y="1812460"/>
                    <a:pt x="7880820" y="1812460"/>
                  </a:cubicBezTo>
                  <a:cubicBezTo>
                    <a:pt x="7880820" y="1823383"/>
                    <a:pt x="7880820" y="1839162"/>
                    <a:pt x="7880820" y="1850086"/>
                  </a:cubicBezTo>
                  <a:cubicBezTo>
                    <a:pt x="7910557" y="1850086"/>
                    <a:pt x="7954251" y="1844624"/>
                    <a:pt x="7956679" y="1851299"/>
                  </a:cubicBezTo>
                  <a:cubicBezTo>
                    <a:pt x="7967602" y="1888318"/>
                    <a:pt x="7968209" y="1928372"/>
                    <a:pt x="7973064" y="1976314"/>
                  </a:cubicBezTo>
                  <a:cubicBezTo>
                    <a:pt x="7996732" y="1995734"/>
                    <a:pt x="8031930" y="2024864"/>
                    <a:pt x="8070770" y="2055814"/>
                  </a:cubicBezTo>
                  <a:cubicBezTo>
                    <a:pt x="8000980" y="2108005"/>
                    <a:pt x="7937259" y="2103150"/>
                    <a:pt x="7871717" y="2086764"/>
                  </a:cubicBezTo>
                  <a:cubicBezTo>
                    <a:pt x="7838946" y="2078268"/>
                    <a:pt x="7805568" y="2070379"/>
                    <a:pt x="7772190" y="2064917"/>
                  </a:cubicBezTo>
                  <a:cubicBezTo>
                    <a:pt x="7758839" y="2063097"/>
                    <a:pt x="7743668" y="2069165"/>
                    <a:pt x="7729709" y="2070986"/>
                  </a:cubicBezTo>
                  <a:cubicBezTo>
                    <a:pt x="7690870" y="2076448"/>
                    <a:pt x="7651423" y="2094654"/>
                    <a:pt x="7617439" y="2055814"/>
                  </a:cubicBezTo>
                  <a:cubicBezTo>
                    <a:pt x="7610156" y="2047318"/>
                    <a:pt x="7590129" y="2043677"/>
                    <a:pt x="7577992" y="2046711"/>
                  </a:cubicBezTo>
                  <a:cubicBezTo>
                    <a:pt x="7561000" y="2050352"/>
                    <a:pt x="7547042" y="2065524"/>
                    <a:pt x="7530049" y="2069772"/>
                  </a:cubicBezTo>
                  <a:cubicBezTo>
                    <a:pt x="7513057" y="2074020"/>
                    <a:pt x="7494245" y="2070986"/>
                    <a:pt x="7476645" y="2070986"/>
                  </a:cubicBezTo>
                  <a:cubicBezTo>
                    <a:pt x="7457832" y="2135921"/>
                    <a:pt x="7437805" y="2149879"/>
                    <a:pt x="7366802" y="2150486"/>
                  </a:cubicBezTo>
                  <a:cubicBezTo>
                    <a:pt x="7273344" y="2151093"/>
                    <a:pt x="7179279" y="2151699"/>
                    <a:pt x="7085821" y="2150486"/>
                  </a:cubicBezTo>
                  <a:cubicBezTo>
                    <a:pt x="7071863" y="2150486"/>
                    <a:pt x="7054871" y="2143203"/>
                    <a:pt x="7044554" y="2134100"/>
                  </a:cubicBezTo>
                  <a:cubicBezTo>
                    <a:pt x="7014818" y="2106184"/>
                    <a:pt x="6986901" y="2076448"/>
                    <a:pt x="6960200" y="2046104"/>
                  </a:cubicBezTo>
                  <a:cubicBezTo>
                    <a:pt x="6941386" y="2024864"/>
                    <a:pt x="6926215" y="1999982"/>
                    <a:pt x="6908008" y="1977528"/>
                  </a:cubicBezTo>
                  <a:cubicBezTo>
                    <a:pt x="6900120" y="1968425"/>
                    <a:pt x="6889196" y="1959929"/>
                    <a:pt x="6878272" y="1956288"/>
                  </a:cubicBezTo>
                  <a:cubicBezTo>
                    <a:pt x="6859459" y="1950826"/>
                    <a:pt x="6840039" y="1949612"/>
                    <a:pt x="6817586" y="1945971"/>
                  </a:cubicBezTo>
                  <a:cubicBezTo>
                    <a:pt x="6821227" y="1922303"/>
                    <a:pt x="6823654" y="1901669"/>
                    <a:pt x="6826689" y="1879822"/>
                  </a:cubicBezTo>
                  <a:cubicBezTo>
                    <a:pt x="6867349" y="1885891"/>
                    <a:pt x="6906188" y="1893780"/>
                    <a:pt x="6945028" y="1897421"/>
                  </a:cubicBezTo>
                  <a:cubicBezTo>
                    <a:pt x="6966268" y="1899242"/>
                    <a:pt x="6988116" y="1904097"/>
                    <a:pt x="6999039" y="1869505"/>
                  </a:cubicBezTo>
                  <a:cubicBezTo>
                    <a:pt x="7003287" y="1856154"/>
                    <a:pt x="7046982" y="1854333"/>
                    <a:pt x="7073077" y="1850692"/>
                  </a:cubicBezTo>
                  <a:cubicBezTo>
                    <a:pt x="7090677" y="1848265"/>
                    <a:pt x="7108883" y="1851906"/>
                    <a:pt x="7131337" y="1852513"/>
                  </a:cubicBezTo>
                  <a:cubicBezTo>
                    <a:pt x="7083394" y="1803963"/>
                    <a:pt x="7043341" y="1756021"/>
                    <a:pt x="6995398" y="1717181"/>
                  </a:cubicBezTo>
                  <a:cubicBezTo>
                    <a:pt x="6961413" y="1689265"/>
                    <a:pt x="6920753" y="1708078"/>
                    <a:pt x="6883734" y="1723857"/>
                  </a:cubicBezTo>
                  <a:cubicBezTo>
                    <a:pt x="6851570" y="1737208"/>
                    <a:pt x="6817586" y="1747525"/>
                    <a:pt x="6783600" y="1757234"/>
                  </a:cubicBezTo>
                  <a:cubicBezTo>
                    <a:pt x="6770856" y="1760876"/>
                    <a:pt x="6752650" y="1754807"/>
                    <a:pt x="6743547" y="1762089"/>
                  </a:cubicBezTo>
                  <a:cubicBezTo>
                    <a:pt x="6688929" y="1801536"/>
                    <a:pt x="6650089" y="1748131"/>
                    <a:pt x="6603967" y="1740242"/>
                  </a:cubicBezTo>
                  <a:cubicBezTo>
                    <a:pt x="6579086" y="1735994"/>
                    <a:pt x="6553598" y="1721429"/>
                    <a:pt x="6529323" y="1724464"/>
                  </a:cubicBezTo>
                  <a:cubicBezTo>
                    <a:pt x="6472884" y="1730532"/>
                    <a:pt x="6424334" y="1723250"/>
                    <a:pt x="6390956" y="1681983"/>
                  </a:cubicBezTo>
                  <a:cubicBezTo>
                    <a:pt x="6346048" y="1689872"/>
                    <a:pt x="6304781" y="1697761"/>
                    <a:pt x="6262907" y="1705044"/>
                  </a:cubicBezTo>
                  <a:cubicBezTo>
                    <a:pt x="6255624" y="1717788"/>
                    <a:pt x="6247735" y="1739635"/>
                    <a:pt x="6231957" y="1751773"/>
                  </a:cubicBezTo>
                  <a:cubicBezTo>
                    <a:pt x="6225888" y="1756628"/>
                    <a:pt x="6202220" y="1739635"/>
                    <a:pt x="6187048" y="1732960"/>
                  </a:cubicBezTo>
                  <a:cubicBezTo>
                    <a:pt x="6214964" y="1661956"/>
                    <a:pt x="6214964" y="1661349"/>
                    <a:pt x="6133037" y="1634040"/>
                  </a:cubicBezTo>
                  <a:cubicBezTo>
                    <a:pt x="6155491" y="1622510"/>
                    <a:pt x="6171877" y="1614013"/>
                    <a:pt x="6190083" y="1604910"/>
                  </a:cubicBezTo>
                  <a:cubicBezTo>
                    <a:pt x="6188869" y="1597021"/>
                    <a:pt x="6186441" y="1584277"/>
                    <a:pt x="6184014" y="1572139"/>
                  </a:cubicBezTo>
                  <a:cubicBezTo>
                    <a:pt x="6204647" y="1572139"/>
                    <a:pt x="6225888" y="1568498"/>
                    <a:pt x="6245308" y="1572746"/>
                  </a:cubicBezTo>
                  <a:cubicBezTo>
                    <a:pt x="6285968" y="1581242"/>
                    <a:pt x="6326022" y="1596414"/>
                    <a:pt x="6366682" y="1604304"/>
                  </a:cubicBezTo>
                  <a:cubicBezTo>
                    <a:pt x="6387315" y="1607945"/>
                    <a:pt x="6409769" y="1601269"/>
                    <a:pt x="6432830" y="1590952"/>
                  </a:cubicBezTo>
                  <a:cubicBezTo>
                    <a:pt x="6372143" y="1507811"/>
                    <a:pt x="6293857" y="1460475"/>
                    <a:pt x="6191903" y="1446518"/>
                  </a:cubicBezTo>
                  <a:cubicBezTo>
                    <a:pt x="6188262" y="1461689"/>
                    <a:pt x="6185228" y="1476861"/>
                    <a:pt x="6181586" y="1492640"/>
                  </a:cubicBezTo>
                  <a:cubicBezTo>
                    <a:pt x="6152457" y="1487785"/>
                    <a:pt x="6125148" y="1483537"/>
                    <a:pt x="6097839" y="1478682"/>
                  </a:cubicBezTo>
                  <a:cubicBezTo>
                    <a:pt x="6113010" y="1462903"/>
                    <a:pt x="6130003" y="1445304"/>
                    <a:pt x="6150029" y="1424063"/>
                  </a:cubicBezTo>
                  <a:cubicBezTo>
                    <a:pt x="6126968" y="1414960"/>
                    <a:pt x="6113617" y="1409499"/>
                    <a:pt x="6096625" y="1402823"/>
                  </a:cubicBezTo>
                  <a:cubicBezTo>
                    <a:pt x="6095411" y="1414960"/>
                    <a:pt x="6094197" y="1425277"/>
                    <a:pt x="6092377" y="1439842"/>
                  </a:cubicBezTo>
                  <a:cubicBezTo>
                    <a:pt x="6051716" y="1425277"/>
                    <a:pt x="6012270" y="1411319"/>
                    <a:pt x="5971003" y="1396147"/>
                  </a:cubicBezTo>
                  <a:cubicBezTo>
                    <a:pt x="5967362" y="1409499"/>
                    <a:pt x="5964327" y="1420422"/>
                    <a:pt x="5960079" y="1436201"/>
                  </a:cubicBezTo>
                  <a:cubicBezTo>
                    <a:pt x="5919419" y="1343350"/>
                    <a:pt x="5851450" y="1388865"/>
                    <a:pt x="5793190" y="1393720"/>
                  </a:cubicBezTo>
                  <a:cubicBezTo>
                    <a:pt x="5808362" y="1430132"/>
                    <a:pt x="5823534" y="1465937"/>
                    <a:pt x="5838705" y="1501743"/>
                  </a:cubicBezTo>
                  <a:cubicBezTo>
                    <a:pt x="5860553" y="1552720"/>
                    <a:pt x="5898179" y="1565464"/>
                    <a:pt x="5947335" y="1538155"/>
                  </a:cubicBezTo>
                  <a:cubicBezTo>
                    <a:pt x="5955831" y="1533907"/>
                    <a:pt x="5962507" y="1527231"/>
                    <a:pt x="5978285" y="1515701"/>
                  </a:cubicBezTo>
                  <a:cubicBezTo>
                    <a:pt x="5992243" y="1547258"/>
                    <a:pt x="6004988" y="1574567"/>
                    <a:pt x="6016518" y="1601876"/>
                  </a:cubicBezTo>
                  <a:cubicBezTo>
                    <a:pt x="6023194" y="1618261"/>
                    <a:pt x="6025014" y="1637681"/>
                    <a:pt x="6034117" y="1652246"/>
                  </a:cubicBezTo>
                  <a:cubicBezTo>
                    <a:pt x="6057178" y="1688658"/>
                    <a:pt x="6042613" y="1709292"/>
                    <a:pt x="6006808" y="1728105"/>
                  </a:cubicBezTo>
                  <a:cubicBezTo>
                    <a:pt x="5997098" y="1711113"/>
                    <a:pt x="5986782" y="1697154"/>
                    <a:pt x="5980106" y="1681376"/>
                  </a:cubicBezTo>
                  <a:cubicBezTo>
                    <a:pt x="5974037" y="1666204"/>
                    <a:pt x="5971610" y="1649819"/>
                    <a:pt x="5966755" y="1632220"/>
                  </a:cubicBezTo>
                  <a:cubicBezTo>
                    <a:pt x="5948549" y="1638288"/>
                    <a:pt x="5932163" y="1643750"/>
                    <a:pt x="5927915" y="1644964"/>
                  </a:cubicBezTo>
                  <a:cubicBezTo>
                    <a:pt x="5913350" y="1675914"/>
                    <a:pt x="5906068" y="1700796"/>
                    <a:pt x="5890896" y="1719609"/>
                  </a:cubicBezTo>
                  <a:cubicBezTo>
                    <a:pt x="5883614" y="1728105"/>
                    <a:pt x="5858125" y="1729925"/>
                    <a:pt x="5845988" y="1724464"/>
                  </a:cubicBezTo>
                  <a:cubicBezTo>
                    <a:pt x="5795618" y="1699582"/>
                    <a:pt x="5796831" y="1697761"/>
                    <a:pt x="5776198" y="1740242"/>
                  </a:cubicBezTo>
                  <a:cubicBezTo>
                    <a:pt x="5765274" y="1722036"/>
                    <a:pt x="5757385" y="1690479"/>
                    <a:pt x="5740393" y="1684410"/>
                  </a:cubicBezTo>
                  <a:cubicBezTo>
                    <a:pt x="5719152" y="1676521"/>
                    <a:pt x="5690022" y="1688658"/>
                    <a:pt x="5663320" y="1692300"/>
                  </a:cubicBezTo>
                  <a:cubicBezTo>
                    <a:pt x="5640259" y="1671666"/>
                    <a:pt x="5623267" y="1648605"/>
                    <a:pt x="5631156" y="1611586"/>
                  </a:cubicBezTo>
                  <a:cubicBezTo>
                    <a:pt x="5632977" y="1601876"/>
                    <a:pt x="5610523" y="1587311"/>
                    <a:pt x="5600813" y="1576388"/>
                  </a:cubicBezTo>
                  <a:cubicBezTo>
                    <a:pt x="5668175" y="1566678"/>
                    <a:pt x="5737358" y="1556361"/>
                    <a:pt x="5806541" y="1544830"/>
                  </a:cubicBezTo>
                  <a:cubicBezTo>
                    <a:pt x="5807755" y="1544830"/>
                    <a:pt x="5806541" y="1533300"/>
                    <a:pt x="5806541" y="1526624"/>
                  </a:cubicBezTo>
                  <a:cubicBezTo>
                    <a:pt x="5781053" y="1526624"/>
                    <a:pt x="5758599" y="1529659"/>
                    <a:pt x="5737358" y="1526017"/>
                  </a:cubicBezTo>
                  <a:cubicBezTo>
                    <a:pt x="5716118" y="1522376"/>
                    <a:pt x="5702160" y="1513273"/>
                    <a:pt x="5698519" y="1484143"/>
                  </a:cubicBezTo>
                  <a:cubicBezTo>
                    <a:pt x="5696091" y="1462903"/>
                    <a:pt x="5667568" y="1444090"/>
                    <a:pt x="5648148" y="1427098"/>
                  </a:cubicBezTo>
                  <a:cubicBezTo>
                    <a:pt x="5634798" y="1415567"/>
                    <a:pt x="5616591" y="1408892"/>
                    <a:pt x="5600813" y="1399789"/>
                  </a:cubicBezTo>
                  <a:cubicBezTo>
                    <a:pt x="5602633" y="1395541"/>
                    <a:pt x="5604454" y="1391899"/>
                    <a:pt x="5606881" y="1387651"/>
                  </a:cubicBezTo>
                  <a:cubicBezTo>
                    <a:pt x="5582000" y="1386437"/>
                    <a:pt x="5557725" y="1385224"/>
                    <a:pt x="5519492" y="1383403"/>
                  </a:cubicBezTo>
                  <a:cubicBezTo>
                    <a:pt x="5529202" y="1399789"/>
                    <a:pt x="5536485" y="1409499"/>
                    <a:pt x="5541340" y="1420422"/>
                  </a:cubicBezTo>
                  <a:cubicBezTo>
                    <a:pt x="5546802" y="1431346"/>
                    <a:pt x="5550443" y="1442269"/>
                    <a:pt x="5554691" y="1453800"/>
                  </a:cubicBezTo>
                  <a:cubicBezTo>
                    <a:pt x="5543160" y="1455621"/>
                    <a:pt x="5531630" y="1457441"/>
                    <a:pt x="5520099" y="1459262"/>
                  </a:cubicBezTo>
                  <a:cubicBezTo>
                    <a:pt x="5519492" y="1459262"/>
                    <a:pt x="5517672" y="1455621"/>
                    <a:pt x="5517065" y="1455621"/>
                  </a:cubicBezTo>
                  <a:cubicBezTo>
                    <a:pt x="5457592" y="1477468"/>
                    <a:pt x="5441813" y="1430739"/>
                    <a:pt x="5414504" y="1395541"/>
                  </a:cubicBezTo>
                  <a:cubicBezTo>
                    <a:pt x="5405401" y="1384010"/>
                    <a:pt x="5378092" y="1384617"/>
                    <a:pt x="5358672" y="1385224"/>
                  </a:cubicBezTo>
                  <a:cubicBezTo>
                    <a:pt x="5321653" y="1385831"/>
                    <a:pt x="5285241" y="1389472"/>
                    <a:pt x="5248222" y="1391899"/>
                  </a:cubicBezTo>
                  <a:cubicBezTo>
                    <a:pt x="5247008" y="1396754"/>
                    <a:pt x="5245794" y="1401609"/>
                    <a:pt x="5245188" y="1406464"/>
                  </a:cubicBezTo>
                  <a:cubicBezTo>
                    <a:pt x="5262787" y="1419208"/>
                    <a:pt x="5280386" y="1431346"/>
                    <a:pt x="5299199" y="1444697"/>
                  </a:cubicBezTo>
                  <a:cubicBezTo>
                    <a:pt x="5268248" y="1500529"/>
                    <a:pt x="5224554" y="1515701"/>
                    <a:pt x="5160833" y="1493853"/>
                  </a:cubicBezTo>
                  <a:cubicBezTo>
                    <a:pt x="5140806" y="1487178"/>
                    <a:pt x="5109856" y="1484143"/>
                    <a:pt x="5096505" y="1495674"/>
                  </a:cubicBezTo>
                  <a:cubicBezTo>
                    <a:pt x="5065554" y="1521162"/>
                    <a:pt x="5047348" y="1506598"/>
                    <a:pt x="5029142" y="1486571"/>
                  </a:cubicBezTo>
                  <a:cubicBezTo>
                    <a:pt x="5006081" y="1489605"/>
                    <a:pt x="4980592" y="1541189"/>
                    <a:pt x="4967848" y="1480502"/>
                  </a:cubicBezTo>
                  <a:cubicBezTo>
                    <a:pt x="4953890" y="1485357"/>
                    <a:pt x="4938112" y="1487178"/>
                    <a:pt x="4927188" y="1495674"/>
                  </a:cubicBezTo>
                  <a:cubicBezTo>
                    <a:pt x="4905341" y="1512059"/>
                    <a:pt x="4892596" y="1514487"/>
                    <a:pt x="4881066" y="1484143"/>
                  </a:cubicBezTo>
                  <a:cubicBezTo>
                    <a:pt x="4856791" y="1422243"/>
                    <a:pt x="4813703" y="1413747"/>
                    <a:pt x="4768795" y="1458048"/>
                  </a:cubicBezTo>
                  <a:cubicBezTo>
                    <a:pt x="4791856" y="1476254"/>
                    <a:pt x="4814917" y="1495067"/>
                    <a:pt x="4835551" y="1511453"/>
                  </a:cubicBezTo>
                  <a:cubicBezTo>
                    <a:pt x="4815524" y="1522376"/>
                    <a:pt x="4799139" y="1531479"/>
                    <a:pt x="4782146" y="1540582"/>
                  </a:cubicBezTo>
                  <a:lnTo>
                    <a:pt x="4782146" y="1540582"/>
                  </a:lnTo>
                  <a:cubicBezTo>
                    <a:pt x="4725707" y="1538762"/>
                    <a:pt x="4669269" y="1536334"/>
                    <a:pt x="4612830" y="1535120"/>
                  </a:cubicBezTo>
                  <a:cubicBezTo>
                    <a:pt x="4596444" y="1534514"/>
                    <a:pt x="4576418" y="1531479"/>
                    <a:pt x="4564887" y="1539368"/>
                  </a:cubicBezTo>
                  <a:cubicBezTo>
                    <a:pt x="4529082" y="1563643"/>
                    <a:pt x="4527868" y="1583063"/>
                    <a:pt x="4558818" y="1630399"/>
                  </a:cubicBezTo>
                  <a:cubicBezTo>
                    <a:pt x="4438658" y="1682590"/>
                    <a:pt x="4320319" y="1733567"/>
                    <a:pt x="4200766" y="1785150"/>
                  </a:cubicBezTo>
                  <a:cubicBezTo>
                    <a:pt x="4215331" y="1794860"/>
                    <a:pt x="4231716" y="1805784"/>
                    <a:pt x="4253563" y="1819742"/>
                  </a:cubicBezTo>
                  <a:cubicBezTo>
                    <a:pt x="4227468" y="1829452"/>
                    <a:pt x="4210476" y="1836127"/>
                    <a:pt x="4194090" y="1842196"/>
                  </a:cubicBezTo>
                  <a:cubicBezTo>
                    <a:pt x="4195304" y="1838555"/>
                    <a:pt x="4196518" y="1834307"/>
                    <a:pt x="4197731" y="1830666"/>
                  </a:cubicBezTo>
                  <a:cubicBezTo>
                    <a:pt x="4171636" y="1816101"/>
                    <a:pt x="4146147" y="1801536"/>
                    <a:pt x="4120052" y="1786971"/>
                  </a:cubicBezTo>
                  <a:cubicBezTo>
                    <a:pt x="4111556" y="1808818"/>
                    <a:pt x="4102453" y="1830666"/>
                    <a:pt x="4090316" y="1860402"/>
                  </a:cubicBezTo>
                  <a:cubicBezTo>
                    <a:pt x="4073930" y="1868292"/>
                    <a:pt x="4046621" y="1882249"/>
                    <a:pt x="4014457" y="1898028"/>
                  </a:cubicBezTo>
                  <a:cubicBezTo>
                    <a:pt x="3981686" y="1881643"/>
                    <a:pt x="3938598" y="1868898"/>
                    <a:pt x="3936171" y="1811853"/>
                  </a:cubicBezTo>
                  <a:cubicBezTo>
                    <a:pt x="3935564" y="1799715"/>
                    <a:pt x="3911896" y="1780902"/>
                    <a:pt x="3896724" y="1778475"/>
                  </a:cubicBezTo>
                  <a:cubicBezTo>
                    <a:pt x="3883980" y="1776654"/>
                    <a:pt x="3868808" y="1793647"/>
                    <a:pt x="3854243" y="1802750"/>
                  </a:cubicBezTo>
                  <a:cubicBezTo>
                    <a:pt x="3865167" y="1810639"/>
                    <a:pt x="3876091" y="1819742"/>
                    <a:pt x="3888228" y="1826418"/>
                  </a:cubicBezTo>
                  <a:cubicBezTo>
                    <a:pt x="3893083" y="1829452"/>
                    <a:pt x="3900972" y="1827631"/>
                    <a:pt x="3921606" y="1828845"/>
                  </a:cubicBezTo>
                  <a:cubicBezTo>
                    <a:pt x="3886407" y="1844624"/>
                    <a:pt x="3863953" y="1859189"/>
                    <a:pt x="3840285" y="1862830"/>
                  </a:cubicBezTo>
                  <a:cubicBezTo>
                    <a:pt x="3824507" y="1865257"/>
                    <a:pt x="3805087" y="1853727"/>
                    <a:pt x="3788702" y="1844624"/>
                  </a:cubicBezTo>
                  <a:cubicBezTo>
                    <a:pt x="3767461" y="1833093"/>
                    <a:pt x="3747435" y="1818528"/>
                    <a:pt x="3720732" y="1809425"/>
                  </a:cubicBezTo>
                  <a:cubicBezTo>
                    <a:pt x="3739545" y="1881643"/>
                    <a:pt x="3692816" y="1901669"/>
                    <a:pt x="3633343" y="1925944"/>
                  </a:cubicBezTo>
                  <a:cubicBezTo>
                    <a:pt x="3672789" y="1932620"/>
                    <a:pt x="3699492" y="1942936"/>
                    <a:pt x="3724980" y="1941116"/>
                  </a:cubicBezTo>
                  <a:cubicBezTo>
                    <a:pt x="3820866" y="1934440"/>
                    <a:pt x="3917358" y="1930799"/>
                    <a:pt x="4011423" y="1912593"/>
                  </a:cubicBezTo>
                  <a:cubicBezTo>
                    <a:pt x="4086067" y="1898635"/>
                    <a:pt x="4158285" y="1914414"/>
                    <a:pt x="4231716" y="1908952"/>
                  </a:cubicBezTo>
                  <a:cubicBezTo>
                    <a:pt x="4260239" y="1907131"/>
                    <a:pt x="4288762" y="1905917"/>
                    <a:pt x="4316071" y="1899242"/>
                  </a:cubicBezTo>
                  <a:cubicBezTo>
                    <a:pt x="4347628" y="1891353"/>
                    <a:pt x="4374330" y="1875574"/>
                    <a:pt x="4408922" y="1899242"/>
                  </a:cubicBezTo>
                  <a:cubicBezTo>
                    <a:pt x="4425914" y="1910772"/>
                    <a:pt x="4458078" y="1899849"/>
                    <a:pt x="4482960" y="1899242"/>
                  </a:cubicBezTo>
                  <a:cubicBezTo>
                    <a:pt x="4526048" y="1898635"/>
                    <a:pt x="4570349" y="1890746"/>
                    <a:pt x="4611009" y="1899242"/>
                  </a:cubicBezTo>
                  <a:cubicBezTo>
                    <a:pt x="4640139" y="1905311"/>
                    <a:pt x="4671696" y="1929585"/>
                    <a:pt x="4651063" y="1979349"/>
                  </a:cubicBezTo>
                  <a:cubicBezTo>
                    <a:pt x="4673517" y="1976921"/>
                    <a:pt x="4690509" y="1975101"/>
                    <a:pt x="4711143" y="1972673"/>
                  </a:cubicBezTo>
                  <a:cubicBezTo>
                    <a:pt x="4708108" y="1955074"/>
                    <a:pt x="4702040" y="1941723"/>
                    <a:pt x="4704467" y="1930799"/>
                  </a:cubicBezTo>
                  <a:cubicBezTo>
                    <a:pt x="4709322" y="1909559"/>
                    <a:pt x="4719032" y="1894387"/>
                    <a:pt x="4746341" y="1912593"/>
                  </a:cubicBezTo>
                  <a:cubicBezTo>
                    <a:pt x="4759692" y="1921696"/>
                    <a:pt x="4782753" y="1927158"/>
                    <a:pt x="4796104" y="1922303"/>
                  </a:cubicBezTo>
                  <a:cubicBezTo>
                    <a:pt x="4820986" y="1912593"/>
                    <a:pt x="4845868" y="1881036"/>
                    <a:pt x="4864681" y="1921089"/>
                  </a:cubicBezTo>
                  <a:cubicBezTo>
                    <a:pt x="4871356" y="1935047"/>
                    <a:pt x="4850723" y="1961142"/>
                    <a:pt x="4839192" y="1990879"/>
                  </a:cubicBezTo>
                  <a:cubicBezTo>
                    <a:pt x="4862253" y="1994520"/>
                    <a:pt x="4895024" y="2001196"/>
                    <a:pt x="4927795" y="2003623"/>
                  </a:cubicBezTo>
                  <a:cubicBezTo>
                    <a:pt x="4956318" y="2005444"/>
                    <a:pt x="4984841" y="2013333"/>
                    <a:pt x="5011543" y="1986631"/>
                  </a:cubicBezTo>
                  <a:cubicBezTo>
                    <a:pt x="5021860" y="1976314"/>
                    <a:pt x="5050382" y="1982990"/>
                    <a:pt x="5070409" y="1981776"/>
                  </a:cubicBezTo>
                  <a:cubicBezTo>
                    <a:pt x="5088615" y="1981169"/>
                    <a:pt x="5106214" y="1979955"/>
                    <a:pt x="5134737" y="1978742"/>
                  </a:cubicBezTo>
                  <a:cubicBezTo>
                    <a:pt x="5079512" y="1903490"/>
                    <a:pt x="4995764" y="1941723"/>
                    <a:pt x="4939325" y="1910166"/>
                  </a:cubicBezTo>
                  <a:cubicBezTo>
                    <a:pt x="4992123" y="1847051"/>
                    <a:pt x="5070409" y="1841589"/>
                    <a:pt x="5142627" y="1828238"/>
                  </a:cubicBezTo>
                  <a:cubicBezTo>
                    <a:pt x="5172363" y="1822776"/>
                    <a:pt x="5207562" y="1847051"/>
                    <a:pt x="5236084" y="1847051"/>
                  </a:cubicBezTo>
                  <a:cubicBezTo>
                    <a:pt x="5262180" y="1837341"/>
                    <a:pt x="5288275" y="1827631"/>
                    <a:pt x="5324687" y="1814280"/>
                  </a:cubicBezTo>
                  <a:cubicBezTo>
                    <a:pt x="5318012" y="1846444"/>
                    <a:pt x="5319226" y="1864043"/>
                    <a:pt x="5311336" y="1874967"/>
                  </a:cubicBezTo>
                  <a:cubicBezTo>
                    <a:pt x="5301020" y="1888925"/>
                    <a:pt x="5280386" y="1910166"/>
                    <a:pt x="5268855" y="1907131"/>
                  </a:cubicBezTo>
                  <a:cubicBezTo>
                    <a:pt x="5217878" y="1895601"/>
                    <a:pt x="5190569" y="1924730"/>
                    <a:pt x="5149909" y="1960536"/>
                  </a:cubicBezTo>
                  <a:cubicBezTo>
                    <a:pt x="5177825" y="1964784"/>
                    <a:pt x="5197245" y="1963570"/>
                    <a:pt x="5211810" y="1970852"/>
                  </a:cubicBezTo>
                  <a:cubicBezTo>
                    <a:pt x="5223340" y="1976921"/>
                    <a:pt x="5235477" y="1993307"/>
                    <a:pt x="5236084" y="2004837"/>
                  </a:cubicBezTo>
                  <a:cubicBezTo>
                    <a:pt x="5236084" y="2013333"/>
                    <a:pt x="5217271" y="2029719"/>
                    <a:pt x="5206955" y="2029719"/>
                  </a:cubicBezTo>
                  <a:cubicBezTo>
                    <a:pt x="5143234" y="2029719"/>
                    <a:pt x="5078905" y="2022436"/>
                    <a:pt x="5015184" y="2024257"/>
                  </a:cubicBezTo>
                  <a:cubicBezTo>
                    <a:pt x="4922333" y="2026684"/>
                    <a:pt x="4829482" y="2030932"/>
                    <a:pt x="4737238" y="2043070"/>
                  </a:cubicBezTo>
                  <a:cubicBezTo>
                    <a:pt x="4685047" y="2049745"/>
                    <a:pt x="4641960" y="2053387"/>
                    <a:pt x="4616471" y="1996948"/>
                  </a:cubicBezTo>
                  <a:cubicBezTo>
                    <a:pt x="4614044" y="1991486"/>
                    <a:pt x="4602513" y="1989665"/>
                    <a:pt x="4593410" y="1984810"/>
                  </a:cubicBezTo>
                  <a:cubicBezTo>
                    <a:pt x="4547895" y="2079482"/>
                    <a:pt x="4452616" y="2065524"/>
                    <a:pt x="4374330" y="2083730"/>
                  </a:cubicBezTo>
                  <a:cubicBezTo>
                    <a:pt x="4289975" y="2103150"/>
                    <a:pt x="4207441" y="2083123"/>
                    <a:pt x="4135224" y="2040035"/>
                  </a:cubicBezTo>
                  <a:cubicBezTo>
                    <a:pt x="4121266" y="2064917"/>
                    <a:pt x="4111556" y="2083123"/>
                    <a:pt x="4101239" y="2101329"/>
                  </a:cubicBezTo>
                  <a:cubicBezTo>
                    <a:pt x="4096384" y="2098295"/>
                    <a:pt x="4090922" y="2095261"/>
                    <a:pt x="4086067" y="2092226"/>
                  </a:cubicBezTo>
                  <a:cubicBezTo>
                    <a:pt x="4094563" y="2081909"/>
                    <a:pt x="4103060" y="2070986"/>
                    <a:pt x="4111556" y="2060669"/>
                  </a:cubicBezTo>
                  <a:cubicBezTo>
                    <a:pt x="4108522" y="2056421"/>
                    <a:pt x="4106094" y="2052780"/>
                    <a:pt x="4103060" y="2048532"/>
                  </a:cubicBezTo>
                  <a:cubicBezTo>
                    <a:pt x="4087281" y="2057635"/>
                    <a:pt x="4071502" y="2066738"/>
                    <a:pt x="4055724" y="2076448"/>
                  </a:cubicBezTo>
                  <a:cubicBezTo>
                    <a:pt x="4036911" y="2076448"/>
                    <a:pt x="4019312" y="2074020"/>
                    <a:pt x="3997464" y="2103757"/>
                  </a:cubicBezTo>
                  <a:cubicBezTo>
                    <a:pt x="3985327" y="2120142"/>
                    <a:pt x="3944060" y="2116501"/>
                    <a:pt x="3915537" y="2119535"/>
                  </a:cubicBezTo>
                  <a:cubicBezTo>
                    <a:pt x="3882159" y="2123177"/>
                    <a:pt x="3839678" y="2111646"/>
                    <a:pt x="3816011" y="2128032"/>
                  </a:cubicBezTo>
                  <a:cubicBezTo>
                    <a:pt x="3765034" y="2162623"/>
                    <a:pt x="3709809" y="2158982"/>
                    <a:pt x="3655797" y="2171119"/>
                  </a:cubicBezTo>
                  <a:cubicBezTo>
                    <a:pt x="3618171" y="2179615"/>
                    <a:pt x="3582366" y="2196001"/>
                    <a:pt x="3544740" y="2205104"/>
                  </a:cubicBezTo>
                  <a:cubicBezTo>
                    <a:pt x="3528355" y="2209352"/>
                    <a:pt x="3505900" y="2209352"/>
                    <a:pt x="3493156" y="2201463"/>
                  </a:cubicBezTo>
                  <a:cubicBezTo>
                    <a:pt x="3442179" y="2168692"/>
                    <a:pt x="3399698" y="2186898"/>
                    <a:pt x="3356611" y="2216634"/>
                  </a:cubicBezTo>
                  <a:cubicBezTo>
                    <a:pt x="3348721" y="2222096"/>
                    <a:pt x="3338405" y="2231199"/>
                    <a:pt x="3331122" y="2229379"/>
                  </a:cubicBezTo>
                  <a:cubicBezTo>
                    <a:pt x="3229168" y="2208138"/>
                    <a:pt x="3130249" y="2240909"/>
                    <a:pt x="3030115" y="2246371"/>
                  </a:cubicBezTo>
                  <a:cubicBezTo>
                    <a:pt x="2938478" y="2251226"/>
                    <a:pt x="2848054" y="2265184"/>
                    <a:pt x="2756417" y="2273680"/>
                  </a:cubicBezTo>
                  <a:cubicBezTo>
                    <a:pt x="2746100" y="2274894"/>
                    <a:pt x="2734570" y="2267005"/>
                    <a:pt x="2723646" y="2263970"/>
                  </a:cubicBezTo>
                  <a:cubicBezTo>
                    <a:pt x="2650822" y="2245764"/>
                    <a:pt x="2580425" y="2234841"/>
                    <a:pt x="2508208" y="2273073"/>
                  </a:cubicBezTo>
                  <a:cubicBezTo>
                    <a:pt x="2487574" y="2283997"/>
                    <a:pt x="2452983" y="2267005"/>
                    <a:pt x="2424460" y="2264577"/>
                  </a:cubicBezTo>
                  <a:cubicBezTo>
                    <a:pt x="2397151" y="2262757"/>
                    <a:pt x="2369235" y="2263970"/>
                    <a:pt x="2341319" y="2262757"/>
                  </a:cubicBezTo>
                  <a:cubicBezTo>
                    <a:pt x="2304300" y="2261543"/>
                    <a:pt x="2267281" y="2259722"/>
                    <a:pt x="2230262" y="2256688"/>
                  </a:cubicBezTo>
                  <a:cubicBezTo>
                    <a:pt x="2175643" y="2252440"/>
                    <a:pt x="2119812" y="2254260"/>
                    <a:pt x="2067621" y="2240302"/>
                  </a:cubicBezTo>
                  <a:cubicBezTo>
                    <a:pt x="2026354" y="2229379"/>
                    <a:pt x="1975983" y="2224524"/>
                    <a:pt x="1952316" y="2177188"/>
                  </a:cubicBezTo>
                  <a:cubicBezTo>
                    <a:pt x="1994190" y="2141383"/>
                    <a:pt x="1989335" y="2086158"/>
                    <a:pt x="1943213" y="2058848"/>
                  </a:cubicBezTo>
                  <a:cubicBezTo>
                    <a:pt x="1902552" y="2034574"/>
                    <a:pt x="1864927" y="2000589"/>
                    <a:pt x="1820625" y="1990272"/>
                  </a:cubicBezTo>
                  <a:cubicBezTo>
                    <a:pt x="1779358" y="1980562"/>
                    <a:pt x="1730808" y="1992093"/>
                    <a:pt x="1687114" y="2001196"/>
                  </a:cubicBezTo>
                  <a:cubicBezTo>
                    <a:pt x="1647667" y="2009692"/>
                    <a:pt x="1610648" y="2033360"/>
                    <a:pt x="1568167" y="2009692"/>
                  </a:cubicBezTo>
                  <a:cubicBezTo>
                    <a:pt x="1523866" y="1984810"/>
                    <a:pt x="1477744" y="1974494"/>
                    <a:pt x="1423733" y="1971459"/>
                  </a:cubicBezTo>
                  <a:cubicBezTo>
                    <a:pt x="1352122" y="1967818"/>
                    <a:pt x="1282332" y="1939902"/>
                    <a:pt x="1204046" y="1920482"/>
                  </a:cubicBezTo>
                  <a:cubicBezTo>
                    <a:pt x="1221038" y="1902276"/>
                    <a:pt x="1231355" y="1891353"/>
                    <a:pt x="1241065" y="1881643"/>
                  </a:cubicBezTo>
                  <a:cubicBezTo>
                    <a:pt x="1208294" y="1871326"/>
                    <a:pt x="1177344" y="1861616"/>
                    <a:pt x="1146393" y="1851906"/>
                  </a:cubicBezTo>
                  <a:cubicBezTo>
                    <a:pt x="1148214" y="1845230"/>
                    <a:pt x="1149428" y="1839162"/>
                    <a:pt x="1151248" y="1832486"/>
                  </a:cubicBezTo>
                  <a:cubicBezTo>
                    <a:pt x="1188874" y="1834307"/>
                    <a:pt x="1226500" y="1836127"/>
                    <a:pt x="1248347" y="1836734"/>
                  </a:cubicBezTo>
                  <a:cubicBezTo>
                    <a:pt x="1277477" y="1830059"/>
                    <a:pt x="1293256" y="1827024"/>
                    <a:pt x="1309034" y="1823383"/>
                  </a:cubicBezTo>
                  <a:cubicBezTo>
                    <a:pt x="1310248" y="1839162"/>
                    <a:pt x="1312069" y="1855547"/>
                    <a:pt x="1314496" y="1882856"/>
                  </a:cubicBezTo>
                  <a:cubicBezTo>
                    <a:pt x="1366687" y="1838555"/>
                    <a:pt x="1409168" y="1801536"/>
                    <a:pt x="1458931" y="1759662"/>
                  </a:cubicBezTo>
                  <a:cubicBezTo>
                    <a:pt x="1406133" y="1745704"/>
                    <a:pt x="1359404" y="1733567"/>
                    <a:pt x="1315103" y="1722036"/>
                  </a:cubicBezTo>
                  <a:cubicBezTo>
                    <a:pt x="1284153" y="1649819"/>
                    <a:pt x="1377611" y="1666811"/>
                    <a:pt x="1378824" y="1616441"/>
                  </a:cubicBezTo>
                  <a:cubicBezTo>
                    <a:pt x="1346053" y="1582456"/>
                    <a:pt x="1318744" y="1623723"/>
                    <a:pt x="1289008" y="1627971"/>
                  </a:cubicBezTo>
                  <a:cubicBezTo>
                    <a:pt x="1270802" y="1631006"/>
                    <a:pt x="1253202" y="1641323"/>
                    <a:pt x="1234996" y="1644964"/>
                  </a:cubicBezTo>
                  <a:cubicBezTo>
                    <a:pt x="1158531" y="1661349"/>
                    <a:pt x="1090562" y="1629792"/>
                    <a:pt x="1021985" y="1604304"/>
                  </a:cubicBezTo>
                  <a:cubicBezTo>
                    <a:pt x="1006814" y="1598842"/>
                    <a:pt x="996497" y="1581849"/>
                    <a:pt x="984966" y="1570926"/>
                  </a:cubicBezTo>
                  <a:cubicBezTo>
                    <a:pt x="886653" y="1621296"/>
                    <a:pt x="780451" y="1596414"/>
                    <a:pt x="683352" y="1586704"/>
                  </a:cubicBezTo>
                  <a:cubicBezTo>
                    <a:pt x="683352" y="1612800"/>
                    <a:pt x="683352" y="1632220"/>
                    <a:pt x="683352" y="1663170"/>
                  </a:cubicBezTo>
                  <a:cubicBezTo>
                    <a:pt x="683352" y="1663170"/>
                    <a:pt x="694276" y="1671059"/>
                    <a:pt x="699738" y="1681983"/>
                  </a:cubicBezTo>
                  <a:cubicBezTo>
                    <a:pt x="704593" y="1691693"/>
                    <a:pt x="707020" y="1706257"/>
                    <a:pt x="702772" y="1715361"/>
                  </a:cubicBezTo>
                  <a:cubicBezTo>
                    <a:pt x="696703" y="1726891"/>
                    <a:pt x="684566" y="1740242"/>
                    <a:pt x="673036" y="1742670"/>
                  </a:cubicBezTo>
                  <a:cubicBezTo>
                    <a:pt x="649974" y="1746918"/>
                    <a:pt x="625093" y="1746918"/>
                    <a:pt x="601425" y="1742670"/>
                  </a:cubicBezTo>
                  <a:cubicBezTo>
                    <a:pt x="592929" y="1741456"/>
                    <a:pt x="586860" y="1723857"/>
                    <a:pt x="580185" y="1713540"/>
                  </a:cubicBezTo>
                  <a:cubicBezTo>
                    <a:pt x="603852" y="1695941"/>
                    <a:pt x="628127" y="1678341"/>
                    <a:pt x="659078" y="1655281"/>
                  </a:cubicBezTo>
                  <a:cubicBezTo>
                    <a:pt x="590501" y="1631613"/>
                    <a:pt x="663932" y="1615834"/>
                    <a:pt x="654829" y="1595200"/>
                  </a:cubicBezTo>
                  <a:cubicBezTo>
                    <a:pt x="622665" y="1597021"/>
                    <a:pt x="588681" y="1607945"/>
                    <a:pt x="561372" y="1598235"/>
                  </a:cubicBezTo>
                  <a:cubicBezTo>
                    <a:pt x="523746" y="1584884"/>
                    <a:pt x="527994" y="1605517"/>
                    <a:pt x="523139" y="1624330"/>
                  </a:cubicBezTo>
                  <a:cubicBezTo>
                    <a:pt x="557124" y="1627364"/>
                    <a:pt x="588681" y="1629792"/>
                    <a:pt x="622059" y="1632220"/>
                  </a:cubicBezTo>
                  <a:cubicBezTo>
                    <a:pt x="605673" y="1666204"/>
                    <a:pt x="593536" y="1689872"/>
                    <a:pt x="582005" y="1714147"/>
                  </a:cubicBezTo>
                  <a:cubicBezTo>
                    <a:pt x="538311" y="1734173"/>
                    <a:pt x="512822" y="1702616"/>
                    <a:pt x="484299" y="1679555"/>
                  </a:cubicBezTo>
                  <a:cubicBezTo>
                    <a:pt x="494009" y="1664384"/>
                    <a:pt x="503719" y="1648605"/>
                    <a:pt x="519498" y="1623723"/>
                  </a:cubicBezTo>
                  <a:cubicBezTo>
                    <a:pt x="438177" y="1638288"/>
                    <a:pt x="365353" y="1668632"/>
                    <a:pt x="312555" y="1612800"/>
                  </a:cubicBezTo>
                  <a:cubicBezTo>
                    <a:pt x="262185" y="1612800"/>
                    <a:pt x="219704" y="1612800"/>
                    <a:pt x="169941" y="1612800"/>
                  </a:cubicBezTo>
                  <a:cubicBezTo>
                    <a:pt x="197250" y="1638288"/>
                    <a:pt x="216063" y="1655887"/>
                    <a:pt x="239124" y="1677735"/>
                  </a:cubicBezTo>
                  <a:cubicBezTo>
                    <a:pt x="183292" y="1708685"/>
                    <a:pt x="134743" y="1709292"/>
                    <a:pt x="84372" y="1691693"/>
                  </a:cubicBezTo>
                  <a:cubicBezTo>
                    <a:pt x="64346" y="1684410"/>
                    <a:pt x="42499" y="1682590"/>
                    <a:pt x="23686" y="1674093"/>
                  </a:cubicBezTo>
                  <a:cubicBezTo>
                    <a:pt x="13369" y="1669238"/>
                    <a:pt x="1231" y="1656494"/>
                    <a:pt x="18" y="1646784"/>
                  </a:cubicBezTo>
                  <a:cubicBezTo>
                    <a:pt x="-589" y="1639502"/>
                    <a:pt x="14583" y="1629792"/>
                    <a:pt x="23686" y="1621903"/>
                  </a:cubicBezTo>
                  <a:cubicBezTo>
                    <a:pt x="32182" y="1614620"/>
                    <a:pt x="43105" y="1610979"/>
                    <a:pt x="49781" y="1602483"/>
                  </a:cubicBezTo>
                  <a:cubicBezTo>
                    <a:pt x="81945" y="1563643"/>
                    <a:pt x="111682" y="1522983"/>
                    <a:pt x="145666" y="1485357"/>
                  </a:cubicBezTo>
                  <a:cubicBezTo>
                    <a:pt x="161445" y="1468365"/>
                    <a:pt x="171762" y="1449552"/>
                    <a:pt x="206960" y="1447124"/>
                  </a:cubicBezTo>
                  <a:cubicBezTo>
                    <a:pt x="261578" y="1443483"/>
                    <a:pt x="314983" y="1414960"/>
                    <a:pt x="367780" y="1393720"/>
                  </a:cubicBezTo>
                  <a:cubicBezTo>
                    <a:pt x="398731" y="1380976"/>
                    <a:pt x="452135" y="1414353"/>
                    <a:pt x="463059" y="1458048"/>
                  </a:cubicBezTo>
                  <a:cubicBezTo>
                    <a:pt x="464879" y="1465330"/>
                    <a:pt x="464273" y="1473220"/>
                    <a:pt x="464879" y="1490819"/>
                  </a:cubicBezTo>
                  <a:cubicBezTo>
                    <a:pt x="515250" y="1476861"/>
                    <a:pt x="561978" y="1468972"/>
                    <a:pt x="604459" y="1451372"/>
                  </a:cubicBezTo>
                  <a:cubicBezTo>
                    <a:pt x="665753" y="1425884"/>
                    <a:pt x="700345" y="1436808"/>
                    <a:pt x="730081" y="1499922"/>
                  </a:cubicBezTo>
                  <a:cubicBezTo>
                    <a:pt x="733116" y="1507204"/>
                    <a:pt x="739184" y="1513273"/>
                    <a:pt x="752535" y="1532086"/>
                  </a:cubicBezTo>
                  <a:cubicBezTo>
                    <a:pt x="788341" y="1470792"/>
                    <a:pt x="820505" y="1416174"/>
                    <a:pt x="853883" y="1359128"/>
                  </a:cubicBezTo>
                  <a:cubicBezTo>
                    <a:pt x="841138" y="1348205"/>
                    <a:pt x="829608" y="1337281"/>
                    <a:pt x="811402" y="1320896"/>
                  </a:cubicBezTo>
                  <a:cubicBezTo>
                    <a:pt x="796230" y="1343957"/>
                    <a:pt x="781058" y="1365804"/>
                    <a:pt x="767707" y="1388865"/>
                  </a:cubicBezTo>
                  <a:cubicBezTo>
                    <a:pt x="749501" y="1420422"/>
                    <a:pt x="685173" y="1413140"/>
                    <a:pt x="656043" y="1378548"/>
                  </a:cubicBezTo>
                  <a:cubicBezTo>
                    <a:pt x="640871" y="1360342"/>
                    <a:pt x="620845" y="1345777"/>
                    <a:pt x="602032" y="1329999"/>
                  </a:cubicBezTo>
                  <a:cubicBezTo>
                    <a:pt x="597177" y="1325751"/>
                    <a:pt x="589894" y="1320896"/>
                    <a:pt x="585040" y="1321503"/>
                  </a:cubicBezTo>
                  <a:cubicBezTo>
                    <a:pt x="506753" y="1334854"/>
                    <a:pt x="428467" y="1349419"/>
                    <a:pt x="350181" y="1363983"/>
                  </a:cubicBezTo>
                  <a:cubicBezTo>
                    <a:pt x="290101" y="1374907"/>
                    <a:pt x="231235" y="1392506"/>
                    <a:pt x="171155" y="1396147"/>
                  </a:cubicBezTo>
                  <a:cubicBezTo>
                    <a:pt x="131101" y="1398575"/>
                    <a:pt x="91048" y="1382189"/>
                    <a:pt x="69201" y="1337888"/>
                  </a:cubicBezTo>
                  <a:cubicBezTo>
                    <a:pt x="59491" y="1318468"/>
                    <a:pt x="26113" y="1309972"/>
                    <a:pt x="18224" y="1289945"/>
                  </a:cubicBezTo>
                  <a:cubicBezTo>
                    <a:pt x="6693" y="1259602"/>
                    <a:pt x="6693" y="1222583"/>
                    <a:pt x="1838" y="1195274"/>
                  </a:cubicBezTo>
                  <a:cubicBezTo>
                    <a:pt x="76483" y="1172820"/>
                    <a:pt x="140204" y="1154007"/>
                    <a:pt x="205139" y="1133980"/>
                  </a:cubicBezTo>
                  <a:cubicBezTo>
                    <a:pt x="220918" y="1022316"/>
                    <a:pt x="230021" y="1016247"/>
                    <a:pt x="346540" y="1040522"/>
                  </a:cubicBezTo>
                  <a:cubicBezTo>
                    <a:pt x="355036" y="1028385"/>
                    <a:pt x="362925" y="1015641"/>
                    <a:pt x="370815" y="1003503"/>
                  </a:cubicBezTo>
                  <a:cubicBezTo>
                    <a:pt x="318017" y="926431"/>
                    <a:pt x="236697" y="920362"/>
                    <a:pt x="153556" y="913686"/>
                  </a:cubicBezTo>
                  <a:cubicBezTo>
                    <a:pt x="86800" y="908225"/>
                    <a:pt x="15189" y="847538"/>
                    <a:pt x="17010" y="795954"/>
                  </a:cubicBezTo>
                  <a:cubicBezTo>
                    <a:pt x="18831" y="743763"/>
                    <a:pt x="26113" y="689145"/>
                    <a:pt x="45533" y="641809"/>
                  </a:cubicBezTo>
                  <a:cubicBezTo>
                    <a:pt x="58884" y="609645"/>
                    <a:pt x="92869" y="572019"/>
                    <a:pt x="124426" y="564130"/>
                  </a:cubicBezTo>
                  <a:cubicBezTo>
                    <a:pt x="181472" y="549565"/>
                    <a:pt x="222739" y="496767"/>
                    <a:pt x="286460" y="502836"/>
                  </a:cubicBezTo>
                  <a:cubicBezTo>
                    <a:pt x="295563" y="503443"/>
                    <a:pt x="305880" y="493126"/>
                    <a:pt x="330154" y="480382"/>
                  </a:cubicBezTo>
                  <a:cubicBezTo>
                    <a:pt x="302238" y="538641"/>
                    <a:pt x="372635" y="580515"/>
                    <a:pt x="325906" y="629672"/>
                  </a:cubicBezTo>
                  <a:cubicBezTo>
                    <a:pt x="336223" y="635740"/>
                    <a:pt x="347754" y="647878"/>
                    <a:pt x="357464" y="646664"/>
                  </a:cubicBezTo>
                  <a:cubicBezTo>
                    <a:pt x="390841" y="643023"/>
                    <a:pt x="423005" y="630885"/>
                    <a:pt x="455776" y="629065"/>
                  </a:cubicBezTo>
                  <a:cubicBezTo>
                    <a:pt x="494616" y="626637"/>
                    <a:pt x="533456" y="632706"/>
                    <a:pt x="572902" y="631492"/>
                  </a:cubicBezTo>
                  <a:cubicBezTo>
                    <a:pt x="585646" y="631492"/>
                    <a:pt x="605066" y="624817"/>
                    <a:pt x="608707" y="615714"/>
                  </a:cubicBezTo>
                  <a:cubicBezTo>
                    <a:pt x="632982" y="562916"/>
                    <a:pt x="655436" y="584763"/>
                    <a:pt x="679711" y="614500"/>
                  </a:cubicBezTo>
                  <a:cubicBezTo>
                    <a:pt x="684566" y="620569"/>
                    <a:pt x="690028" y="626637"/>
                    <a:pt x="696097" y="633313"/>
                  </a:cubicBezTo>
                  <a:cubicBezTo>
                    <a:pt x="753142" y="600542"/>
                    <a:pt x="833856" y="619355"/>
                    <a:pt x="871482" y="535607"/>
                  </a:cubicBezTo>
                  <a:cubicBezTo>
                    <a:pt x="858131" y="519222"/>
                    <a:pt x="839925" y="494947"/>
                    <a:pt x="819898" y="473099"/>
                  </a:cubicBezTo>
                  <a:cubicBezTo>
                    <a:pt x="791982" y="442756"/>
                    <a:pt x="794409" y="418481"/>
                    <a:pt x="832035" y="399668"/>
                  </a:cubicBezTo>
                  <a:cubicBezTo>
                    <a:pt x="852062" y="389352"/>
                    <a:pt x="874516" y="382069"/>
                    <a:pt x="895150" y="374180"/>
                  </a:cubicBezTo>
                  <a:cubicBezTo>
                    <a:pt x="878157" y="349298"/>
                    <a:pt x="800478" y="335340"/>
                    <a:pt x="771955" y="353546"/>
                  </a:cubicBezTo>
                  <a:cubicBezTo>
                    <a:pt x="765280" y="357794"/>
                    <a:pt x="756177" y="368718"/>
                    <a:pt x="753142" y="367504"/>
                  </a:cubicBezTo>
                  <a:cubicBezTo>
                    <a:pt x="670001" y="320169"/>
                    <a:pt x="580791" y="394207"/>
                    <a:pt x="497650" y="354153"/>
                  </a:cubicBezTo>
                  <a:cubicBezTo>
                    <a:pt x="481265" y="346264"/>
                    <a:pt x="464879" y="338981"/>
                    <a:pt x="442425" y="328058"/>
                  </a:cubicBezTo>
                  <a:cubicBezTo>
                    <a:pt x="415116" y="346264"/>
                    <a:pt x="385986" y="335340"/>
                    <a:pt x="373849" y="291039"/>
                  </a:cubicBezTo>
                  <a:cubicBezTo>
                    <a:pt x="356857" y="229745"/>
                    <a:pt x="379311" y="195760"/>
                    <a:pt x="432715" y="156921"/>
                  </a:cubicBezTo>
                  <a:cubicBezTo>
                    <a:pt x="497043" y="110192"/>
                    <a:pt x="561372" y="125970"/>
                    <a:pt x="631768" y="136287"/>
                  </a:cubicBezTo>
                  <a:cubicBezTo>
                    <a:pt x="642692" y="81062"/>
                    <a:pt x="666967" y="86524"/>
                    <a:pt x="716730" y="108978"/>
                  </a:cubicBezTo>
                  <a:cubicBezTo>
                    <a:pt x="755570" y="126577"/>
                    <a:pt x="808974" y="112619"/>
                    <a:pt x="848421" y="112619"/>
                  </a:cubicBezTo>
                  <a:cubicBezTo>
                    <a:pt x="862379" y="90165"/>
                    <a:pt x="872089" y="74993"/>
                    <a:pt x="881192" y="60429"/>
                  </a:cubicBezTo>
                  <a:cubicBezTo>
                    <a:pt x="887867" y="68925"/>
                    <a:pt x="893936" y="78028"/>
                    <a:pt x="899398" y="85310"/>
                  </a:cubicBezTo>
                  <a:cubicBezTo>
                    <a:pt x="951588" y="33726"/>
                    <a:pt x="1011669" y="3990"/>
                    <a:pt x="1088741" y="348"/>
                  </a:cubicBezTo>
                  <a:cubicBezTo>
                    <a:pt x="1200405" y="-5113"/>
                    <a:pt x="1290828" y="54967"/>
                    <a:pt x="1389748" y="86524"/>
                  </a:cubicBezTo>
                  <a:cubicBezTo>
                    <a:pt x="1420698" y="96234"/>
                    <a:pt x="1467427" y="89558"/>
                    <a:pt x="1474103" y="140535"/>
                  </a:cubicBezTo>
                  <a:cubicBezTo>
                    <a:pt x="1483813" y="138715"/>
                    <a:pt x="1495950" y="139322"/>
                    <a:pt x="1502019" y="133860"/>
                  </a:cubicBezTo>
                  <a:cubicBezTo>
                    <a:pt x="1511122" y="125364"/>
                    <a:pt x="1515370" y="112012"/>
                    <a:pt x="1532969" y="100482"/>
                  </a:cubicBezTo>
                  <a:cubicBezTo>
                    <a:pt x="1534183" y="112012"/>
                    <a:pt x="1539038" y="125364"/>
                    <a:pt x="1534790" y="133860"/>
                  </a:cubicBezTo>
                  <a:cubicBezTo>
                    <a:pt x="1519618" y="166024"/>
                    <a:pt x="1538431" y="207291"/>
                    <a:pt x="1571809" y="208505"/>
                  </a:cubicBezTo>
                  <a:cubicBezTo>
                    <a:pt x="1579091" y="208505"/>
                    <a:pt x="1593049" y="199402"/>
                    <a:pt x="1593049" y="194547"/>
                  </a:cubicBezTo>
                  <a:cubicBezTo>
                    <a:pt x="1593656" y="181802"/>
                    <a:pt x="1587587" y="168451"/>
                    <a:pt x="1583339" y="150245"/>
                  </a:cubicBezTo>
                  <a:cubicBezTo>
                    <a:pt x="1588801" y="145390"/>
                    <a:pt x="1597904" y="137501"/>
                    <a:pt x="1607614" y="128398"/>
                  </a:cubicBezTo>
                  <a:cubicBezTo>
                    <a:pt x="1593049" y="123543"/>
                    <a:pt x="1580912" y="119295"/>
                    <a:pt x="1568774" y="115047"/>
                  </a:cubicBezTo>
                  <a:cubicBezTo>
                    <a:pt x="1568774" y="110192"/>
                    <a:pt x="1568774" y="105944"/>
                    <a:pt x="1568774" y="101089"/>
                  </a:cubicBezTo>
                  <a:cubicBezTo>
                    <a:pt x="1691362" y="84703"/>
                    <a:pt x="1813949" y="68318"/>
                    <a:pt x="1936537" y="51932"/>
                  </a:cubicBezTo>
                  <a:cubicBezTo>
                    <a:pt x="1937751" y="56180"/>
                    <a:pt x="1938964" y="61035"/>
                    <a:pt x="1940178" y="65283"/>
                  </a:cubicBezTo>
                  <a:cubicBezTo>
                    <a:pt x="1918331" y="78635"/>
                    <a:pt x="1896484" y="91379"/>
                    <a:pt x="1874636" y="104730"/>
                  </a:cubicBezTo>
                  <a:cubicBezTo>
                    <a:pt x="1875243" y="110799"/>
                    <a:pt x="1875850" y="116260"/>
                    <a:pt x="1876457" y="122329"/>
                  </a:cubicBezTo>
                  <a:cubicBezTo>
                    <a:pt x="1900125" y="122329"/>
                    <a:pt x="1923793" y="122329"/>
                    <a:pt x="1947461" y="122329"/>
                  </a:cubicBezTo>
                  <a:cubicBezTo>
                    <a:pt x="1957777" y="122329"/>
                    <a:pt x="1968701" y="125364"/>
                    <a:pt x="1979018" y="122936"/>
                  </a:cubicBezTo>
                  <a:cubicBezTo>
                    <a:pt x="1991762" y="120509"/>
                    <a:pt x="2003899" y="114440"/>
                    <a:pt x="2015430" y="108978"/>
                  </a:cubicBezTo>
                  <a:cubicBezTo>
                    <a:pt x="2024533" y="104730"/>
                    <a:pt x="2033029" y="98661"/>
                    <a:pt x="2042132" y="95020"/>
                  </a:cubicBezTo>
                  <a:cubicBezTo>
                    <a:pt x="2060338" y="88345"/>
                    <a:pt x="2079151" y="81669"/>
                    <a:pt x="2097964" y="78028"/>
                  </a:cubicBezTo>
                  <a:cubicBezTo>
                    <a:pt x="2113136" y="74993"/>
                    <a:pt x="2128915" y="73173"/>
                    <a:pt x="2143479" y="76207"/>
                  </a:cubicBezTo>
                  <a:cubicBezTo>
                    <a:pt x="2159865" y="79241"/>
                    <a:pt x="2175037" y="88345"/>
                    <a:pt x="2199311" y="86524"/>
                  </a:cubicBezTo>
                  <a:cubicBezTo>
                    <a:pt x="2184746" y="82883"/>
                    <a:pt x="2170789" y="79241"/>
                    <a:pt x="2156224" y="75600"/>
                  </a:cubicBezTo>
                  <a:cubicBezTo>
                    <a:pt x="2160472" y="67711"/>
                    <a:pt x="2164720" y="60429"/>
                    <a:pt x="2168968" y="52539"/>
                  </a:cubicBezTo>
                  <a:cubicBezTo>
                    <a:pt x="2213269" y="52539"/>
                    <a:pt x="2258178" y="52539"/>
                    <a:pt x="2302479" y="52539"/>
                  </a:cubicBezTo>
                  <a:cubicBezTo>
                    <a:pt x="2303086" y="56180"/>
                    <a:pt x="2303086" y="59822"/>
                    <a:pt x="2303693" y="63463"/>
                  </a:cubicBezTo>
                  <a:cubicBezTo>
                    <a:pt x="2276384" y="65890"/>
                    <a:pt x="2248468" y="68925"/>
                    <a:pt x="2221159" y="71352"/>
                  </a:cubicBezTo>
                  <a:cubicBezTo>
                    <a:pt x="2221766" y="75600"/>
                    <a:pt x="2222979" y="80455"/>
                    <a:pt x="2223586" y="84703"/>
                  </a:cubicBezTo>
                  <a:cubicBezTo>
                    <a:pt x="2295804" y="102909"/>
                    <a:pt x="2353456" y="51932"/>
                    <a:pt x="2417177" y="27051"/>
                  </a:cubicBezTo>
                  <a:cubicBezTo>
                    <a:pt x="2420819" y="31906"/>
                    <a:pt x="2425067" y="37368"/>
                    <a:pt x="2428708" y="42222"/>
                  </a:cubicBezTo>
                  <a:cubicBezTo>
                    <a:pt x="2401399" y="69532"/>
                    <a:pt x="2378945" y="104730"/>
                    <a:pt x="2346781" y="121115"/>
                  </a:cubicBezTo>
                  <a:cubicBezTo>
                    <a:pt x="2300052" y="144783"/>
                    <a:pt x="2245433" y="151459"/>
                    <a:pt x="2196884" y="172092"/>
                  </a:cubicBezTo>
                  <a:cubicBezTo>
                    <a:pt x="2168361" y="184230"/>
                    <a:pt x="2147121" y="214573"/>
                    <a:pt x="2118598" y="227318"/>
                  </a:cubicBezTo>
                  <a:cubicBezTo>
                    <a:pt x="2079758" y="244310"/>
                    <a:pt x="2063979" y="272226"/>
                    <a:pt x="2055483" y="309852"/>
                  </a:cubicBezTo>
                  <a:cubicBezTo>
                    <a:pt x="2046987" y="349298"/>
                    <a:pt x="2069441" y="360829"/>
                    <a:pt x="2099178" y="352333"/>
                  </a:cubicBezTo>
                  <a:cubicBezTo>
                    <a:pt x="2150762" y="338375"/>
                    <a:pt x="2199311" y="335947"/>
                    <a:pt x="2248468" y="359008"/>
                  </a:cubicBezTo>
                  <a:cubicBezTo>
                    <a:pt x="2258785" y="363863"/>
                    <a:pt x="2280632" y="366291"/>
                    <a:pt x="2284880" y="360829"/>
                  </a:cubicBezTo>
                  <a:cubicBezTo>
                    <a:pt x="2312796" y="323203"/>
                    <a:pt x="2338284" y="346871"/>
                    <a:pt x="2368628" y="356581"/>
                  </a:cubicBezTo>
                  <a:cubicBezTo>
                    <a:pt x="2419605" y="372966"/>
                    <a:pt x="2473009" y="385710"/>
                    <a:pt x="2521559" y="343836"/>
                  </a:cubicBezTo>
                  <a:cubicBezTo>
                    <a:pt x="2530662" y="335947"/>
                    <a:pt x="2545834" y="334126"/>
                    <a:pt x="2559792" y="328665"/>
                  </a:cubicBezTo>
                  <a:cubicBezTo>
                    <a:pt x="2563433" y="352333"/>
                    <a:pt x="2566467" y="374180"/>
                    <a:pt x="2570108" y="397241"/>
                  </a:cubicBezTo>
                  <a:cubicBezTo>
                    <a:pt x="2541586" y="402703"/>
                    <a:pt x="2514276" y="407558"/>
                    <a:pt x="2485147" y="412413"/>
                  </a:cubicBezTo>
                  <a:cubicBezTo>
                    <a:pt x="2492429" y="434260"/>
                    <a:pt x="2499105" y="454287"/>
                    <a:pt x="2509421" y="484023"/>
                  </a:cubicBezTo>
                  <a:cubicBezTo>
                    <a:pt x="2469368" y="471886"/>
                    <a:pt x="2436597" y="462176"/>
                    <a:pt x="2400792" y="451859"/>
                  </a:cubicBezTo>
                  <a:cubicBezTo>
                    <a:pt x="2407468" y="435474"/>
                    <a:pt x="2411715" y="424550"/>
                    <a:pt x="2418998" y="407558"/>
                  </a:cubicBezTo>
                  <a:cubicBezTo>
                    <a:pt x="2389868" y="420302"/>
                    <a:pt x="2368021" y="436687"/>
                    <a:pt x="2346781" y="436080"/>
                  </a:cubicBezTo>
                  <a:cubicBezTo>
                    <a:pt x="2325540" y="436080"/>
                    <a:pt x="2304907" y="418481"/>
                    <a:pt x="2277598" y="417268"/>
                  </a:cubicBezTo>
                  <a:cubicBezTo>
                    <a:pt x="2284273" y="429405"/>
                    <a:pt x="2290949" y="441542"/>
                    <a:pt x="2300052" y="456714"/>
                  </a:cubicBezTo>
                  <a:cubicBezTo>
                    <a:pt x="2253323" y="468851"/>
                    <a:pt x="2225407" y="498588"/>
                    <a:pt x="2235723" y="547744"/>
                  </a:cubicBezTo>
                  <a:cubicBezTo>
                    <a:pt x="2239365" y="564130"/>
                    <a:pt x="2256964" y="581729"/>
                    <a:pt x="2272136" y="590225"/>
                  </a:cubicBezTo>
                  <a:cubicBezTo>
                    <a:pt x="2287307" y="598721"/>
                    <a:pt x="2308548" y="596294"/>
                    <a:pt x="2336464" y="599935"/>
                  </a:cubicBezTo>
                  <a:cubicBezTo>
                    <a:pt x="2380158" y="656981"/>
                    <a:pt x="2449341" y="627851"/>
                    <a:pt x="2529448" y="627244"/>
                  </a:cubicBezTo>
                  <a:cubicBezTo>
                    <a:pt x="2504567" y="608431"/>
                    <a:pt x="2486360" y="601149"/>
                    <a:pt x="2478471" y="587191"/>
                  </a:cubicBezTo>
                  <a:cubicBezTo>
                    <a:pt x="2468761" y="572019"/>
                    <a:pt x="2468154" y="551992"/>
                    <a:pt x="2463299" y="533786"/>
                  </a:cubicBezTo>
                  <a:cubicBezTo>
                    <a:pt x="2479685" y="531359"/>
                    <a:pt x="2497284" y="523470"/>
                    <a:pt x="2511242" y="527718"/>
                  </a:cubicBezTo>
                  <a:cubicBezTo>
                    <a:pt x="2567681" y="544103"/>
                    <a:pt x="2613196" y="576267"/>
                    <a:pt x="2653856" y="620569"/>
                  </a:cubicBezTo>
                  <a:cubicBezTo>
                    <a:pt x="2676310" y="644843"/>
                    <a:pt x="2720612" y="649698"/>
                    <a:pt x="2756417" y="659408"/>
                  </a:cubicBezTo>
                  <a:cubicBezTo>
                    <a:pt x="2782513" y="666691"/>
                    <a:pt x="2815283" y="659408"/>
                    <a:pt x="2837131" y="672153"/>
                  </a:cubicBezTo>
                  <a:cubicBezTo>
                    <a:pt x="2863226" y="686717"/>
                    <a:pt x="2880825" y="686717"/>
                    <a:pt x="2895390" y="664263"/>
                  </a:cubicBezTo>
                  <a:cubicBezTo>
                    <a:pt x="2897211" y="661229"/>
                    <a:pt x="2869902" y="639989"/>
                    <a:pt x="2856551" y="627851"/>
                  </a:cubicBezTo>
                  <a:cubicBezTo>
                    <a:pt x="2854123" y="625424"/>
                    <a:pt x="2851089" y="624210"/>
                    <a:pt x="2846234" y="619962"/>
                  </a:cubicBezTo>
                  <a:cubicBezTo>
                    <a:pt x="2846234" y="615714"/>
                    <a:pt x="2845627" y="609645"/>
                    <a:pt x="2846234" y="603576"/>
                  </a:cubicBezTo>
                  <a:cubicBezTo>
                    <a:pt x="2853516" y="542283"/>
                    <a:pt x="2852909" y="543496"/>
                    <a:pt x="2911776" y="572019"/>
                  </a:cubicBezTo>
                  <a:cubicBezTo>
                    <a:pt x="2926341" y="579302"/>
                    <a:pt x="2946974" y="581122"/>
                    <a:pt x="2963360" y="578088"/>
                  </a:cubicBezTo>
                  <a:cubicBezTo>
                    <a:pt x="3015550" y="569592"/>
                    <a:pt x="3039825" y="598115"/>
                    <a:pt x="3054390" y="641202"/>
                  </a:cubicBezTo>
                  <a:cubicBezTo>
                    <a:pt x="3000378" y="638168"/>
                    <a:pt x="2988848" y="650305"/>
                    <a:pt x="3001592" y="697034"/>
                  </a:cubicBezTo>
                  <a:cubicBezTo>
                    <a:pt x="3025867" y="691572"/>
                    <a:pt x="3049535" y="685504"/>
                    <a:pt x="3073810" y="680042"/>
                  </a:cubicBezTo>
                  <a:cubicBezTo>
                    <a:pt x="3068348" y="668511"/>
                    <a:pt x="3061672" y="655767"/>
                    <a:pt x="3054997" y="643023"/>
                  </a:cubicBezTo>
                  <a:close/>
                  <a:moveTo>
                    <a:pt x="5208168" y="1260209"/>
                  </a:moveTo>
                  <a:cubicBezTo>
                    <a:pt x="5234264" y="1262636"/>
                    <a:pt x="5253077" y="1264457"/>
                    <a:pt x="5277352" y="1266884"/>
                  </a:cubicBezTo>
                  <a:cubicBezTo>
                    <a:pt x="5305267" y="1217728"/>
                    <a:pt x="5336218" y="1245644"/>
                    <a:pt x="5369596" y="1282056"/>
                  </a:cubicBezTo>
                  <a:cubicBezTo>
                    <a:pt x="5331970" y="1200129"/>
                    <a:pt x="5423607" y="1245037"/>
                    <a:pt x="5435744" y="1198308"/>
                  </a:cubicBezTo>
                  <a:cubicBezTo>
                    <a:pt x="5407222" y="1182530"/>
                    <a:pt x="5376271" y="1166751"/>
                    <a:pt x="5347141" y="1147331"/>
                  </a:cubicBezTo>
                  <a:cubicBezTo>
                    <a:pt x="5336825" y="1140049"/>
                    <a:pt x="5331363" y="1124877"/>
                    <a:pt x="5324081" y="1113346"/>
                  </a:cubicBezTo>
                  <a:cubicBezTo>
                    <a:pt x="5336218" y="1110312"/>
                    <a:pt x="5348355" y="1107278"/>
                    <a:pt x="5360493" y="1104850"/>
                  </a:cubicBezTo>
                  <a:cubicBezTo>
                    <a:pt x="5365348" y="1104243"/>
                    <a:pt x="5371416" y="1106064"/>
                    <a:pt x="5377485" y="1106671"/>
                  </a:cubicBezTo>
                  <a:cubicBezTo>
                    <a:pt x="5378699" y="1047804"/>
                    <a:pt x="5374451" y="991366"/>
                    <a:pt x="5429676" y="959202"/>
                  </a:cubicBezTo>
                  <a:cubicBezTo>
                    <a:pt x="5515244" y="1012606"/>
                    <a:pt x="5578966" y="924610"/>
                    <a:pt x="5657251" y="927644"/>
                  </a:cubicBezTo>
                  <a:cubicBezTo>
                    <a:pt x="5642687" y="913686"/>
                    <a:pt x="5627515" y="909438"/>
                    <a:pt x="5611736" y="905797"/>
                  </a:cubicBezTo>
                  <a:cubicBezTo>
                    <a:pt x="5598385" y="902763"/>
                    <a:pt x="5583820" y="902763"/>
                    <a:pt x="5570469" y="898515"/>
                  </a:cubicBezTo>
                  <a:cubicBezTo>
                    <a:pt x="5540126" y="888198"/>
                    <a:pt x="5509782" y="876667"/>
                    <a:pt x="5480046" y="863316"/>
                  </a:cubicBezTo>
                  <a:cubicBezTo>
                    <a:pt x="5436351" y="842683"/>
                    <a:pt x="5426034" y="882129"/>
                    <a:pt x="5404794" y="902763"/>
                  </a:cubicBezTo>
                  <a:cubicBezTo>
                    <a:pt x="5401760" y="905797"/>
                    <a:pt x="5396298" y="907618"/>
                    <a:pt x="5391443" y="908225"/>
                  </a:cubicBezTo>
                  <a:cubicBezTo>
                    <a:pt x="5331970" y="920362"/>
                    <a:pt x="5273710" y="947671"/>
                    <a:pt x="5213630" y="902156"/>
                  </a:cubicBezTo>
                  <a:cubicBezTo>
                    <a:pt x="5196638" y="889412"/>
                    <a:pt x="5166295" y="893053"/>
                    <a:pt x="5142020" y="893053"/>
                  </a:cubicBezTo>
                  <a:cubicBezTo>
                    <a:pt x="5121386" y="892446"/>
                    <a:pt x="5100146" y="896694"/>
                    <a:pt x="5083760" y="898515"/>
                  </a:cubicBezTo>
                  <a:cubicBezTo>
                    <a:pt x="5088008" y="927644"/>
                    <a:pt x="5092863" y="959202"/>
                    <a:pt x="5097111" y="985904"/>
                  </a:cubicBezTo>
                  <a:cubicBezTo>
                    <a:pt x="5111676" y="987118"/>
                    <a:pt x="5137165" y="988938"/>
                    <a:pt x="5173577" y="991973"/>
                  </a:cubicBezTo>
                  <a:cubicBezTo>
                    <a:pt x="5185714" y="981049"/>
                    <a:pt x="5208168" y="961022"/>
                    <a:pt x="5231836" y="939175"/>
                  </a:cubicBezTo>
                  <a:cubicBezTo>
                    <a:pt x="5234264" y="950099"/>
                    <a:pt x="5237298" y="965877"/>
                    <a:pt x="5240333" y="978015"/>
                  </a:cubicBezTo>
                  <a:cubicBezTo>
                    <a:pt x="5255504" y="982263"/>
                    <a:pt x="5273103" y="986511"/>
                    <a:pt x="5290096" y="991366"/>
                  </a:cubicBezTo>
                  <a:cubicBezTo>
                    <a:pt x="5289489" y="995007"/>
                    <a:pt x="5288882" y="998041"/>
                    <a:pt x="5288275" y="1001683"/>
                  </a:cubicBezTo>
                  <a:cubicBezTo>
                    <a:pt x="5259145" y="1010179"/>
                    <a:pt x="5230016" y="1019282"/>
                    <a:pt x="5197852" y="1028992"/>
                  </a:cubicBezTo>
                  <a:cubicBezTo>
                    <a:pt x="5206348" y="1034453"/>
                    <a:pt x="5212416" y="1039915"/>
                    <a:pt x="5219092" y="1042950"/>
                  </a:cubicBezTo>
                  <a:cubicBezTo>
                    <a:pt x="5267035" y="1062369"/>
                    <a:pt x="5288275" y="1095140"/>
                    <a:pt x="5276138" y="1142476"/>
                  </a:cubicBezTo>
                  <a:cubicBezTo>
                    <a:pt x="5265214" y="1184957"/>
                    <a:pt x="5230623" y="1180102"/>
                    <a:pt x="5195424" y="1177068"/>
                  </a:cubicBezTo>
                  <a:cubicBezTo>
                    <a:pt x="5183287" y="1175854"/>
                    <a:pt x="5166901" y="1191633"/>
                    <a:pt x="5157192" y="1203770"/>
                  </a:cubicBezTo>
                  <a:cubicBezTo>
                    <a:pt x="5149909" y="1212873"/>
                    <a:pt x="5149909" y="1227438"/>
                    <a:pt x="5146268" y="1240789"/>
                  </a:cubicBezTo>
                  <a:cubicBezTo>
                    <a:pt x="5125634" y="1229865"/>
                    <a:pt x="5109856" y="1220762"/>
                    <a:pt x="5093470" y="1212266"/>
                  </a:cubicBezTo>
                  <a:cubicBezTo>
                    <a:pt x="5114104" y="1244430"/>
                    <a:pt x="5074657" y="1329392"/>
                    <a:pt x="5161440" y="1295407"/>
                  </a:cubicBezTo>
                  <a:cubicBezTo>
                    <a:pt x="5151730" y="1243216"/>
                    <a:pt x="5159619" y="1230472"/>
                    <a:pt x="5210596" y="1212266"/>
                  </a:cubicBezTo>
                  <a:cubicBezTo>
                    <a:pt x="5209989" y="1229865"/>
                    <a:pt x="5208775" y="1248071"/>
                    <a:pt x="5208168" y="1260209"/>
                  </a:cubicBezTo>
                  <a:close/>
                  <a:moveTo>
                    <a:pt x="10013358" y="1062369"/>
                  </a:moveTo>
                  <a:cubicBezTo>
                    <a:pt x="10044308" y="1066618"/>
                    <a:pt x="10068583" y="1072079"/>
                    <a:pt x="10093464" y="1072686"/>
                  </a:cubicBezTo>
                  <a:cubicBezTo>
                    <a:pt x="10106816" y="1072686"/>
                    <a:pt x="10119560" y="1063583"/>
                    <a:pt x="10132911" y="1058728"/>
                  </a:cubicBezTo>
                  <a:cubicBezTo>
                    <a:pt x="10121987" y="1050232"/>
                    <a:pt x="10111670" y="1039308"/>
                    <a:pt x="10098926" y="1034453"/>
                  </a:cubicBezTo>
                  <a:cubicBezTo>
                    <a:pt x="10087396" y="1030205"/>
                    <a:pt x="10068583" y="1027778"/>
                    <a:pt x="10060693" y="1033847"/>
                  </a:cubicBezTo>
                  <a:cubicBezTo>
                    <a:pt x="10028530" y="1058728"/>
                    <a:pt x="9998186" y="1043556"/>
                    <a:pt x="9966022" y="1036881"/>
                  </a:cubicBezTo>
                  <a:cubicBezTo>
                    <a:pt x="9905942" y="1024744"/>
                    <a:pt x="9845862" y="1011392"/>
                    <a:pt x="9785175" y="1001683"/>
                  </a:cubicBezTo>
                  <a:cubicBezTo>
                    <a:pt x="9756045" y="997434"/>
                    <a:pt x="9725095" y="1001076"/>
                    <a:pt x="9695358" y="1000469"/>
                  </a:cubicBezTo>
                  <a:cubicBezTo>
                    <a:pt x="9675939" y="999862"/>
                    <a:pt x="9655912" y="1000469"/>
                    <a:pt x="9636492" y="997434"/>
                  </a:cubicBezTo>
                  <a:cubicBezTo>
                    <a:pt x="9583694" y="987724"/>
                    <a:pt x="9531504" y="975587"/>
                    <a:pt x="9478706" y="964663"/>
                  </a:cubicBezTo>
                  <a:cubicBezTo>
                    <a:pt x="9501767" y="1044163"/>
                    <a:pt x="9501767" y="1046591"/>
                    <a:pt x="9586729" y="1050232"/>
                  </a:cubicBezTo>
                  <a:cubicBezTo>
                    <a:pt x="9623141" y="1051446"/>
                    <a:pt x="9643168" y="1062976"/>
                    <a:pt x="9657125" y="1095747"/>
                  </a:cubicBezTo>
                  <a:cubicBezTo>
                    <a:pt x="9672297" y="1132159"/>
                    <a:pt x="9693537" y="1126091"/>
                    <a:pt x="9717205" y="1100602"/>
                  </a:cubicBezTo>
                  <a:cubicBezTo>
                    <a:pt x="9729343" y="1087251"/>
                    <a:pt x="9745729" y="1078148"/>
                    <a:pt x="9760293" y="1067224"/>
                  </a:cubicBezTo>
                  <a:cubicBezTo>
                    <a:pt x="9764541" y="1072079"/>
                    <a:pt x="9768183" y="1076934"/>
                    <a:pt x="9772430" y="1081789"/>
                  </a:cubicBezTo>
                  <a:cubicBezTo>
                    <a:pt x="9753618" y="1102423"/>
                    <a:pt x="9735411" y="1123663"/>
                    <a:pt x="9716599" y="1144297"/>
                  </a:cubicBezTo>
                  <a:cubicBezTo>
                    <a:pt x="9717205" y="1149759"/>
                    <a:pt x="9717812" y="1155220"/>
                    <a:pt x="9718420" y="1160682"/>
                  </a:cubicBezTo>
                  <a:cubicBezTo>
                    <a:pt x="9740873" y="1160682"/>
                    <a:pt x="9763327" y="1161289"/>
                    <a:pt x="9785175" y="1160682"/>
                  </a:cubicBezTo>
                  <a:cubicBezTo>
                    <a:pt x="9806416" y="1160075"/>
                    <a:pt x="9827656" y="1160682"/>
                    <a:pt x="9848289" y="1156434"/>
                  </a:cubicBezTo>
                  <a:cubicBezTo>
                    <a:pt x="9864068" y="1153400"/>
                    <a:pt x="9879847" y="1144904"/>
                    <a:pt x="9893804" y="1136407"/>
                  </a:cubicBezTo>
                  <a:cubicBezTo>
                    <a:pt x="9912618" y="1125484"/>
                    <a:pt x="9933251" y="1099995"/>
                    <a:pt x="9947209" y="1103637"/>
                  </a:cubicBezTo>
                  <a:cubicBezTo>
                    <a:pt x="9987262" y="1112740"/>
                    <a:pt x="10002434" y="1093927"/>
                    <a:pt x="10013358" y="1062369"/>
                  </a:cubicBezTo>
                  <a:close/>
                  <a:moveTo>
                    <a:pt x="9836152" y="1922910"/>
                  </a:moveTo>
                  <a:cubicBezTo>
                    <a:pt x="9921721" y="1939902"/>
                    <a:pt x="9853144" y="1851299"/>
                    <a:pt x="9903515" y="1843410"/>
                  </a:cubicBezTo>
                  <a:cubicBezTo>
                    <a:pt x="9811877" y="1820349"/>
                    <a:pt x="9725702" y="1795467"/>
                    <a:pt x="9638919" y="1777261"/>
                  </a:cubicBezTo>
                  <a:cubicBezTo>
                    <a:pt x="9562454" y="1761483"/>
                    <a:pt x="9561240" y="1765124"/>
                    <a:pt x="9581267" y="1844624"/>
                  </a:cubicBezTo>
                  <a:cubicBezTo>
                    <a:pt x="9583087" y="1852513"/>
                    <a:pt x="9584301" y="1859795"/>
                    <a:pt x="9584301" y="1861009"/>
                  </a:cubicBezTo>
                  <a:cubicBezTo>
                    <a:pt x="9551531" y="1884070"/>
                    <a:pt x="9522401" y="1904097"/>
                    <a:pt x="9493878" y="1924123"/>
                  </a:cubicBezTo>
                  <a:cubicBezTo>
                    <a:pt x="9493878" y="1930192"/>
                    <a:pt x="9494485" y="1936868"/>
                    <a:pt x="9494485" y="1942936"/>
                  </a:cubicBezTo>
                  <a:cubicBezTo>
                    <a:pt x="9510870" y="1946578"/>
                    <a:pt x="9526648" y="1951433"/>
                    <a:pt x="9543034" y="1953253"/>
                  </a:cubicBezTo>
                  <a:cubicBezTo>
                    <a:pt x="9565488" y="1955681"/>
                    <a:pt x="9590977" y="1949612"/>
                    <a:pt x="9610397" y="1958715"/>
                  </a:cubicBezTo>
                  <a:cubicBezTo>
                    <a:pt x="9671083" y="1987238"/>
                    <a:pt x="9686255" y="1984204"/>
                    <a:pt x="9717205" y="1926551"/>
                  </a:cubicBezTo>
                  <a:cubicBezTo>
                    <a:pt x="9722667" y="1915627"/>
                    <a:pt x="9726308" y="1903490"/>
                    <a:pt x="9731770" y="1888925"/>
                  </a:cubicBezTo>
                  <a:cubicBezTo>
                    <a:pt x="9749976" y="1893173"/>
                    <a:pt x="9765148" y="1896814"/>
                    <a:pt x="9780927" y="1900456"/>
                  </a:cubicBezTo>
                  <a:cubicBezTo>
                    <a:pt x="9776072" y="1930192"/>
                    <a:pt x="9771824" y="1955074"/>
                    <a:pt x="9765755" y="1989058"/>
                  </a:cubicBezTo>
                  <a:cubicBezTo>
                    <a:pt x="9800954" y="1981169"/>
                    <a:pt x="9827049" y="1975101"/>
                    <a:pt x="9857392" y="1968425"/>
                  </a:cubicBezTo>
                  <a:cubicBezTo>
                    <a:pt x="9848896" y="1950219"/>
                    <a:pt x="9843434" y="1938688"/>
                    <a:pt x="9836152" y="1922910"/>
                  </a:cubicBezTo>
                  <a:close/>
                  <a:moveTo>
                    <a:pt x="10537085" y="1820349"/>
                  </a:moveTo>
                  <a:cubicBezTo>
                    <a:pt x="10558326" y="1823383"/>
                    <a:pt x="10578959" y="1823383"/>
                    <a:pt x="10597166" y="1830059"/>
                  </a:cubicBezTo>
                  <a:cubicBezTo>
                    <a:pt x="10614158" y="1836127"/>
                    <a:pt x="10628723" y="1849479"/>
                    <a:pt x="10643895" y="1860402"/>
                  </a:cubicBezTo>
                  <a:cubicBezTo>
                    <a:pt x="10660887" y="1872540"/>
                    <a:pt x="10676059" y="1888925"/>
                    <a:pt x="10694871" y="1897421"/>
                  </a:cubicBezTo>
                  <a:cubicBezTo>
                    <a:pt x="10710651" y="1905311"/>
                    <a:pt x="10730070" y="1905311"/>
                    <a:pt x="10748276" y="1908345"/>
                  </a:cubicBezTo>
                  <a:cubicBezTo>
                    <a:pt x="10749490" y="1891959"/>
                    <a:pt x="10757986" y="1869505"/>
                    <a:pt x="10750097" y="1859795"/>
                  </a:cubicBezTo>
                  <a:cubicBezTo>
                    <a:pt x="10730070" y="1833700"/>
                    <a:pt x="10704582" y="1810639"/>
                    <a:pt x="10665742" y="1835521"/>
                  </a:cubicBezTo>
                  <a:cubicBezTo>
                    <a:pt x="10653605" y="1842803"/>
                    <a:pt x="10636005" y="1840982"/>
                    <a:pt x="10620227" y="1843410"/>
                  </a:cubicBezTo>
                  <a:cubicBezTo>
                    <a:pt x="10616586" y="1805784"/>
                    <a:pt x="10613551" y="1774834"/>
                    <a:pt x="10610517" y="1739028"/>
                  </a:cubicBezTo>
                  <a:cubicBezTo>
                    <a:pt x="10585635" y="1749345"/>
                    <a:pt x="10571071" y="1755414"/>
                    <a:pt x="10554078" y="1762089"/>
                  </a:cubicBezTo>
                  <a:cubicBezTo>
                    <a:pt x="10538906" y="1705044"/>
                    <a:pt x="10603841" y="1738422"/>
                    <a:pt x="10609910" y="1708078"/>
                  </a:cubicBezTo>
                  <a:cubicBezTo>
                    <a:pt x="10565609" y="1647391"/>
                    <a:pt x="10524948" y="1637681"/>
                    <a:pt x="10391437" y="1656494"/>
                  </a:cubicBezTo>
                  <a:cubicBezTo>
                    <a:pt x="10378693" y="1692906"/>
                    <a:pt x="10403574" y="1729925"/>
                    <a:pt x="10427242" y="1728105"/>
                  </a:cubicBezTo>
                  <a:cubicBezTo>
                    <a:pt x="10501281" y="1723857"/>
                    <a:pt x="10509776" y="1783330"/>
                    <a:pt x="10537085" y="1820349"/>
                  </a:cubicBezTo>
                  <a:close/>
                  <a:moveTo>
                    <a:pt x="574116" y="1041129"/>
                  </a:moveTo>
                  <a:cubicBezTo>
                    <a:pt x="557124" y="1042343"/>
                    <a:pt x="529208" y="1048411"/>
                    <a:pt x="502505" y="1045377"/>
                  </a:cubicBezTo>
                  <a:cubicBezTo>
                    <a:pt x="458811" y="1040522"/>
                    <a:pt x="444853" y="1057514"/>
                    <a:pt x="452135" y="1098175"/>
                  </a:cubicBezTo>
                  <a:cubicBezTo>
                    <a:pt x="452742" y="1103030"/>
                    <a:pt x="450315" y="1111526"/>
                    <a:pt x="447280" y="1112740"/>
                  </a:cubicBezTo>
                  <a:cubicBezTo>
                    <a:pt x="401158" y="1129125"/>
                    <a:pt x="421792" y="1168572"/>
                    <a:pt x="435750" y="1181923"/>
                  </a:cubicBezTo>
                  <a:cubicBezTo>
                    <a:pt x="459418" y="1204984"/>
                    <a:pt x="477017" y="1254747"/>
                    <a:pt x="527387" y="1229258"/>
                  </a:cubicBezTo>
                  <a:cubicBezTo>
                    <a:pt x="568047" y="1208625"/>
                    <a:pt x="614776" y="1228652"/>
                    <a:pt x="621452" y="1272346"/>
                  </a:cubicBezTo>
                  <a:cubicBezTo>
                    <a:pt x="626913" y="1308151"/>
                    <a:pt x="649974" y="1311793"/>
                    <a:pt x="668181" y="1292373"/>
                  </a:cubicBezTo>
                  <a:cubicBezTo>
                    <a:pt x="683959" y="1276594"/>
                    <a:pt x="690635" y="1248071"/>
                    <a:pt x="692455" y="1224403"/>
                  </a:cubicBezTo>
                  <a:cubicBezTo>
                    <a:pt x="693062" y="1214087"/>
                    <a:pt x="673642" y="1198308"/>
                    <a:pt x="660291" y="1192239"/>
                  </a:cubicBezTo>
                  <a:cubicBezTo>
                    <a:pt x="640265" y="1183136"/>
                    <a:pt x="612955" y="1185564"/>
                    <a:pt x="595963" y="1172820"/>
                  </a:cubicBezTo>
                  <a:cubicBezTo>
                    <a:pt x="569868" y="1154007"/>
                    <a:pt x="541345" y="1129732"/>
                    <a:pt x="531028" y="1101209"/>
                  </a:cubicBezTo>
                  <a:cubicBezTo>
                    <a:pt x="524959" y="1087251"/>
                    <a:pt x="560158" y="1059335"/>
                    <a:pt x="574116" y="1041129"/>
                  </a:cubicBezTo>
                  <a:close/>
                  <a:moveTo>
                    <a:pt x="4951463" y="958595"/>
                  </a:moveTo>
                  <a:cubicBezTo>
                    <a:pt x="4955104" y="924610"/>
                    <a:pt x="4947215" y="916114"/>
                    <a:pt x="4913230" y="904583"/>
                  </a:cubicBezTo>
                  <a:cubicBezTo>
                    <a:pt x="4878638" y="893053"/>
                    <a:pt x="4857398" y="874240"/>
                    <a:pt x="4821593" y="902156"/>
                  </a:cubicBezTo>
                  <a:cubicBezTo>
                    <a:pt x="4813097" y="908832"/>
                    <a:pt x="4780326" y="884557"/>
                    <a:pt x="4757872" y="876061"/>
                  </a:cubicBezTo>
                  <a:cubicBezTo>
                    <a:pt x="4754837" y="874847"/>
                    <a:pt x="4749982" y="879095"/>
                    <a:pt x="4745127" y="881522"/>
                  </a:cubicBezTo>
                  <a:cubicBezTo>
                    <a:pt x="4753016" y="888805"/>
                    <a:pt x="4759692" y="894874"/>
                    <a:pt x="4762727" y="897301"/>
                  </a:cubicBezTo>
                  <a:cubicBezTo>
                    <a:pt x="4725101" y="941602"/>
                    <a:pt x="4651063" y="887591"/>
                    <a:pt x="4624361" y="958595"/>
                  </a:cubicBezTo>
                  <a:cubicBezTo>
                    <a:pt x="4682013" y="965877"/>
                    <a:pt x="4744521" y="1038095"/>
                    <a:pt x="4796711" y="944637"/>
                  </a:cubicBezTo>
                  <a:cubicBezTo>
                    <a:pt x="4794284" y="968305"/>
                    <a:pt x="4791856" y="991973"/>
                    <a:pt x="4788822" y="1021709"/>
                  </a:cubicBezTo>
                  <a:cubicBezTo>
                    <a:pt x="4826448" y="1025957"/>
                    <a:pt x="4876211" y="1032026"/>
                    <a:pt x="4938719" y="1039308"/>
                  </a:cubicBezTo>
                  <a:cubicBezTo>
                    <a:pt x="4899879" y="1000469"/>
                    <a:pt x="4882280" y="967091"/>
                    <a:pt x="4922940" y="928251"/>
                  </a:cubicBezTo>
                  <a:cubicBezTo>
                    <a:pt x="4932043" y="937961"/>
                    <a:pt x="4940539" y="947064"/>
                    <a:pt x="4951463" y="958595"/>
                  </a:cubicBezTo>
                  <a:close/>
                  <a:moveTo>
                    <a:pt x="10050377" y="1939295"/>
                  </a:moveTo>
                  <a:cubicBezTo>
                    <a:pt x="10063121" y="1941723"/>
                    <a:pt x="10087396" y="1939902"/>
                    <a:pt x="10090430" y="1947185"/>
                  </a:cubicBezTo>
                  <a:cubicBezTo>
                    <a:pt x="10109850" y="1997555"/>
                    <a:pt x="10154758" y="1973887"/>
                    <a:pt x="10186922" y="1983597"/>
                  </a:cubicBezTo>
                  <a:cubicBezTo>
                    <a:pt x="10202701" y="1987845"/>
                    <a:pt x="10219693" y="1988452"/>
                    <a:pt x="10236078" y="1988452"/>
                  </a:cubicBezTo>
                  <a:cubicBezTo>
                    <a:pt x="10257319" y="1987845"/>
                    <a:pt x="10279166" y="1984810"/>
                    <a:pt x="10311937" y="1981169"/>
                  </a:cubicBezTo>
                  <a:cubicBezTo>
                    <a:pt x="10273097" y="1960536"/>
                    <a:pt x="10250643" y="1947791"/>
                    <a:pt x="10227582" y="1937475"/>
                  </a:cubicBezTo>
                  <a:cubicBezTo>
                    <a:pt x="10213625" y="1930799"/>
                    <a:pt x="10197846" y="1928372"/>
                    <a:pt x="10183888" y="1922303"/>
                  </a:cubicBezTo>
                  <a:cubicBezTo>
                    <a:pt x="10166895" y="1915020"/>
                    <a:pt x="10150510" y="1906524"/>
                    <a:pt x="10133517" y="1898635"/>
                  </a:cubicBezTo>
                  <a:cubicBezTo>
                    <a:pt x="10149297" y="1887105"/>
                    <a:pt x="10163861" y="1872540"/>
                    <a:pt x="10180854" y="1864043"/>
                  </a:cubicBezTo>
                  <a:cubicBezTo>
                    <a:pt x="10194204" y="1857368"/>
                    <a:pt x="10211197" y="1859189"/>
                    <a:pt x="10237899" y="1855547"/>
                  </a:cubicBezTo>
                  <a:cubicBezTo>
                    <a:pt x="10169930" y="1836127"/>
                    <a:pt x="10115919" y="1820956"/>
                    <a:pt x="10061907" y="1805177"/>
                  </a:cubicBezTo>
                  <a:cubicBezTo>
                    <a:pt x="10072831" y="1816101"/>
                    <a:pt x="10084361" y="1827024"/>
                    <a:pt x="10095285" y="1837948"/>
                  </a:cubicBezTo>
                  <a:cubicBezTo>
                    <a:pt x="10077079" y="1848872"/>
                    <a:pt x="10058873" y="1859795"/>
                    <a:pt x="10041274" y="1870719"/>
                  </a:cubicBezTo>
                  <a:cubicBezTo>
                    <a:pt x="10035812" y="1863437"/>
                    <a:pt x="10030350" y="1855547"/>
                    <a:pt x="10024888" y="1848265"/>
                  </a:cubicBezTo>
                  <a:cubicBezTo>
                    <a:pt x="10031564" y="1876181"/>
                    <a:pt x="10040060" y="1905311"/>
                    <a:pt x="10050377" y="1939295"/>
                  </a:cubicBezTo>
                  <a:close/>
                  <a:moveTo>
                    <a:pt x="7841373" y="1916234"/>
                  </a:moveTo>
                  <a:cubicBezTo>
                    <a:pt x="7838946" y="1900456"/>
                    <a:pt x="7831664" y="1884677"/>
                    <a:pt x="7836518" y="1878002"/>
                  </a:cubicBezTo>
                  <a:cubicBezTo>
                    <a:pt x="7864435" y="1839162"/>
                    <a:pt x="7832270" y="1828238"/>
                    <a:pt x="7807996" y="1817921"/>
                  </a:cubicBezTo>
                  <a:cubicBezTo>
                    <a:pt x="7783721" y="1807605"/>
                    <a:pt x="7755805" y="1806391"/>
                    <a:pt x="7731530" y="1797288"/>
                  </a:cubicBezTo>
                  <a:cubicBezTo>
                    <a:pt x="7664775" y="1773013"/>
                    <a:pt x="7628969" y="1776654"/>
                    <a:pt x="7563427" y="1830059"/>
                  </a:cubicBezTo>
                  <a:cubicBezTo>
                    <a:pt x="7675091" y="1798502"/>
                    <a:pt x="7738206" y="1912593"/>
                    <a:pt x="7841373" y="1916234"/>
                  </a:cubicBezTo>
                  <a:close/>
                  <a:moveTo>
                    <a:pt x="7252710" y="803236"/>
                  </a:moveTo>
                  <a:cubicBezTo>
                    <a:pt x="7258779" y="810519"/>
                    <a:pt x="7270310" y="817801"/>
                    <a:pt x="7269703" y="825084"/>
                  </a:cubicBezTo>
                  <a:cubicBezTo>
                    <a:pt x="7265455" y="905797"/>
                    <a:pt x="7338279" y="937354"/>
                    <a:pt x="7374691" y="991973"/>
                  </a:cubicBezTo>
                  <a:cubicBezTo>
                    <a:pt x="7381366" y="1001683"/>
                    <a:pt x="7398966" y="1004717"/>
                    <a:pt x="7411710" y="1008965"/>
                  </a:cubicBezTo>
                  <a:cubicBezTo>
                    <a:pt x="7413531" y="1009572"/>
                    <a:pt x="7422634" y="996221"/>
                    <a:pt x="7422027" y="995614"/>
                  </a:cubicBezTo>
                  <a:cubicBezTo>
                    <a:pt x="7412317" y="984690"/>
                    <a:pt x="7398359" y="976801"/>
                    <a:pt x="7390469" y="964663"/>
                  </a:cubicBezTo>
                  <a:cubicBezTo>
                    <a:pt x="7377725" y="945244"/>
                    <a:pt x="7357699" y="922183"/>
                    <a:pt x="7360733" y="903370"/>
                  </a:cubicBezTo>
                  <a:cubicBezTo>
                    <a:pt x="7367409" y="862709"/>
                    <a:pt x="7367409" y="836007"/>
                    <a:pt x="7301260" y="842683"/>
                  </a:cubicBezTo>
                  <a:cubicBezTo>
                    <a:pt x="7324321" y="828118"/>
                    <a:pt x="7335244" y="821442"/>
                    <a:pt x="7345562" y="814767"/>
                  </a:cubicBezTo>
                  <a:cubicBezTo>
                    <a:pt x="7316432" y="757721"/>
                    <a:pt x="7303081" y="755901"/>
                    <a:pt x="7252710" y="803236"/>
                  </a:cubicBezTo>
                  <a:close/>
                  <a:moveTo>
                    <a:pt x="7247248" y="1802143"/>
                  </a:moveTo>
                  <a:cubicBezTo>
                    <a:pt x="7330390" y="1881643"/>
                    <a:pt x="7409890" y="1826418"/>
                    <a:pt x="7486962" y="1822776"/>
                  </a:cubicBezTo>
                  <a:cubicBezTo>
                    <a:pt x="7440840" y="1810639"/>
                    <a:pt x="7437805" y="1805177"/>
                    <a:pt x="7434771" y="1751166"/>
                  </a:cubicBezTo>
                  <a:cubicBezTo>
                    <a:pt x="7434164" y="1743277"/>
                    <a:pt x="7417172" y="1728105"/>
                    <a:pt x="7411710" y="1729319"/>
                  </a:cubicBezTo>
                  <a:cubicBezTo>
                    <a:pt x="7387435" y="1735994"/>
                    <a:pt x="7364981" y="1747525"/>
                    <a:pt x="7330390" y="1762696"/>
                  </a:cubicBezTo>
                  <a:cubicBezTo>
                    <a:pt x="7346168" y="1783937"/>
                    <a:pt x="7356485" y="1797895"/>
                    <a:pt x="7364374" y="1808212"/>
                  </a:cubicBezTo>
                  <a:cubicBezTo>
                    <a:pt x="7351630" y="1805784"/>
                    <a:pt x="7327356" y="1798502"/>
                    <a:pt x="7301867" y="1796074"/>
                  </a:cubicBezTo>
                  <a:cubicBezTo>
                    <a:pt x="7286695" y="1794860"/>
                    <a:pt x="7270916" y="1799715"/>
                    <a:pt x="7247248" y="1802143"/>
                  </a:cubicBezTo>
                  <a:close/>
                  <a:moveTo>
                    <a:pt x="6708349" y="823870"/>
                  </a:moveTo>
                  <a:cubicBezTo>
                    <a:pt x="6678612" y="911259"/>
                    <a:pt x="6725948" y="947671"/>
                    <a:pt x="6848536" y="930679"/>
                  </a:cubicBezTo>
                  <a:cubicBezTo>
                    <a:pt x="6851570" y="858461"/>
                    <a:pt x="6851570" y="860282"/>
                    <a:pt x="6782387" y="851786"/>
                  </a:cubicBezTo>
                  <a:cubicBezTo>
                    <a:pt x="6758112" y="848145"/>
                    <a:pt x="6735051" y="834187"/>
                    <a:pt x="6708349" y="823870"/>
                  </a:cubicBezTo>
                  <a:close/>
                  <a:moveTo>
                    <a:pt x="1785427" y="264337"/>
                  </a:moveTo>
                  <a:cubicBezTo>
                    <a:pt x="1881919" y="327451"/>
                    <a:pt x="1984480" y="331092"/>
                    <a:pt x="2018464" y="274653"/>
                  </a:cubicBezTo>
                  <a:cubicBezTo>
                    <a:pt x="1942606" y="264943"/>
                    <a:pt x="1867354" y="207898"/>
                    <a:pt x="1785427" y="264337"/>
                  </a:cubicBezTo>
                  <a:close/>
                  <a:moveTo>
                    <a:pt x="4436838" y="696427"/>
                  </a:moveTo>
                  <a:cubicBezTo>
                    <a:pt x="4397998" y="753473"/>
                    <a:pt x="4341559" y="760755"/>
                    <a:pt x="4264487" y="765004"/>
                  </a:cubicBezTo>
                  <a:cubicBezTo>
                    <a:pt x="4291189" y="791099"/>
                    <a:pt x="4305147" y="814160"/>
                    <a:pt x="4325174" y="822049"/>
                  </a:cubicBezTo>
                  <a:cubicBezTo>
                    <a:pt x="4411349" y="857248"/>
                    <a:pt x="4424700" y="774713"/>
                    <a:pt x="4465361" y="729198"/>
                  </a:cubicBezTo>
                  <a:cubicBezTo>
                    <a:pt x="4456864" y="719488"/>
                    <a:pt x="4447761" y="709172"/>
                    <a:pt x="4436838" y="696427"/>
                  </a:cubicBezTo>
                  <a:close/>
                  <a:moveTo>
                    <a:pt x="1035943" y="1528445"/>
                  </a:moveTo>
                  <a:cubicBezTo>
                    <a:pt x="1048081" y="1526624"/>
                    <a:pt x="1072962" y="1522376"/>
                    <a:pt x="1091168" y="1519342"/>
                  </a:cubicBezTo>
                  <a:cubicBezTo>
                    <a:pt x="1107554" y="1489605"/>
                    <a:pt x="1122726" y="1462296"/>
                    <a:pt x="1144573" y="1422243"/>
                  </a:cubicBezTo>
                  <a:cubicBezTo>
                    <a:pt x="1122119" y="1422243"/>
                    <a:pt x="1102092" y="1416781"/>
                    <a:pt x="1086920" y="1423457"/>
                  </a:cubicBezTo>
                  <a:cubicBezTo>
                    <a:pt x="1039584" y="1443483"/>
                    <a:pt x="993462" y="1468365"/>
                    <a:pt x="955836" y="1487178"/>
                  </a:cubicBezTo>
                  <a:cubicBezTo>
                    <a:pt x="973436" y="1495674"/>
                    <a:pt x="998317" y="1509025"/>
                    <a:pt x="1035943" y="1528445"/>
                  </a:cubicBezTo>
                  <a:close/>
                  <a:moveTo>
                    <a:pt x="10322861" y="1061763"/>
                  </a:moveTo>
                  <a:cubicBezTo>
                    <a:pt x="10305262" y="1034453"/>
                    <a:pt x="10290090" y="1005324"/>
                    <a:pt x="10269456" y="980442"/>
                  </a:cubicBezTo>
                  <a:cubicBezTo>
                    <a:pt x="10260960" y="969518"/>
                    <a:pt x="10231224" y="959808"/>
                    <a:pt x="10229403" y="962236"/>
                  </a:cubicBezTo>
                  <a:cubicBezTo>
                    <a:pt x="10213625" y="985904"/>
                    <a:pt x="10185101" y="1022316"/>
                    <a:pt x="10192384" y="1034453"/>
                  </a:cubicBezTo>
                  <a:cubicBezTo>
                    <a:pt x="10206342" y="1056908"/>
                    <a:pt x="10241540" y="1068438"/>
                    <a:pt x="10270670" y="1078148"/>
                  </a:cubicBezTo>
                  <a:cubicBezTo>
                    <a:pt x="10282808" y="1081789"/>
                    <a:pt x="10299800" y="1069045"/>
                    <a:pt x="10322861" y="1061763"/>
                  </a:cubicBezTo>
                  <a:close/>
                  <a:moveTo>
                    <a:pt x="1221645" y="1492640"/>
                  </a:moveTo>
                  <a:cubicBezTo>
                    <a:pt x="1260485" y="1501136"/>
                    <a:pt x="1289008" y="1519949"/>
                    <a:pt x="1320565" y="1480502"/>
                  </a:cubicBezTo>
                  <a:cubicBezTo>
                    <a:pt x="1343626" y="1451979"/>
                    <a:pt x="1382465" y="1436201"/>
                    <a:pt x="1412809" y="1413140"/>
                  </a:cubicBezTo>
                  <a:cubicBezTo>
                    <a:pt x="1418878" y="1408892"/>
                    <a:pt x="1422519" y="1396754"/>
                    <a:pt x="1421912" y="1388865"/>
                  </a:cubicBezTo>
                  <a:cubicBezTo>
                    <a:pt x="1421305" y="1382796"/>
                    <a:pt x="1410988" y="1371873"/>
                    <a:pt x="1406740" y="1372479"/>
                  </a:cubicBezTo>
                  <a:cubicBezTo>
                    <a:pt x="1388534" y="1374907"/>
                    <a:pt x="1367901" y="1377334"/>
                    <a:pt x="1353336" y="1387044"/>
                  </a:cubicBezTo>
                  <a:cubicBezTo>
                    <a:pt x="1310855" y="1419208"/>
                    <a:pt x="1270195" y="1453800"/>
                    <a:pt x="1221645" y="1492640"/>
                  </a:cubicBezTo>
                  <a:close/>
                  <a:moveTo>
                    <a:pt x="6379426" y="718275"/>
                  </a:moveTo>
                  <a:cubicBezTo>
                    <a:pt x="6401273" y="724343"/>
                    <a:pt x="6413410" y="727378"/>
                    <a:pt x="6424334" y="731626"/>
                  </a:cubicBezTo>
                  <a:cubicBezTo>
                    <a:pt x="6448609" y="741336"/>
                    <a:pt x="6477739" y="746191"/>
                    <a:pt x="6494731" y="763183"/>
                  </a:cubicBezTo>
                  <a:cubicBezTo>
                    <a:pt x="6523254" y="790492"/>
                    <a:pt x="6540853" y="785637"/>
                    <a:pt x="6564521" y="757114"/>
                  </a:cubicBezTo>
                  <a:cubicBezTo>
                    <a:pt x="6545101" y="746191"/>
                    <a:pt x="6528715" y="737088"/>
                    <a:pt x="6522040" y="733446"/>
                  </a:cubicBezTo>
                  <a:cubicBezTo>
                    <a:pt x="6526895" y="707958"/>
                    <a:pt x="6537818" y="686717"/>
                    <a:pt x="6531750" y="673973"/>
                  </a:cubicBezTo>
                  <a:cubicBezTo>
                    <a:pt x="6516578" y="644237"/>
                    <a:pt x="6502014" y="666691"/>
                    <a:pt x="6483808" y="677614"/>
                  </a:cubicBezTo>
                  <a:cubicBezTo>
                    <a:pt x="6456498" y="695214"/>
                    <a:pt x="6423121" y="702496"/>
                    <a:pt x="6379426" y="718275"/>
                  </a:cubicBezTo>
                  <a:close/>
                  <a:moveTo>
                    <a:pt x="4668662" y="1178281"/>
                  </a:moveTo>
                  <a:cubicBezTo>
                    <a:pt x="4668055" y="1181923"/>
                    <a:pt x="4666841" y="1184957"/>
                    <a:pt x="4666234" y="1188598"/>
                  </a:cubicBezTo>
                  <a:cubicBezTo>
                    <a:pt x="4730563" y="1177068"/>
                    <a:pt x="4795497" y="1166144"/>
                    <a:pt x="4864074" y="1154007"/>
                  </a:cubicBezTo>
                  <a:cubicBezTo>
                    <a:pt x="4864074" y="1147938"/>
                    <a:pt x="4864074" y="1138835"/>
                    <a:pt x="4864074" y="1129125"/>
                  </a:cubicBezTo>
                  <a:cubicBezTo>
                    <a:pt x="4863467" y="1116381"/>
                    <a:pt x="4862860" y="1103030"/>
                    <a:pt x="4862253" y="1090285"/>
                  </a:cubicBezTo>
                  <a:cubicBezTo>
                    <a:pt x="4848295" y="1093927"/>
                    <a:pt x="4833123" y="1095140"/>
                    <a:pt x="4820379" y="1101816"/>
                  </a:cubicBezTo>
                  <a:cubicBezTo>
                    <a:pt x="4769402" y="1126091"/>
                    <a:pt x="4719032" y="1152186"/>
                    <a:pt x="4668662" y="1178281"/>
                  </a:cubicBezTo>
                  <a:close/>
                  <a:moveTo>
                    <a:pt x="7292157" y="1613407"/>
                  </a:moveTo>
                  <a:cubicBezTo>
                    <a:pt x="7255745" y="1582456"/>
                    <a:pt x="7219939" y="1551506"/>
                    <a:pt x="7183527" y="1520556"/>
                  </a:cubicBezTo>
                  <a:cubicBezTo>
                    <a:pt x="7162287" y="1598842"/>
                    <a:pt x="7200520" y="1641323"/>
                    <a:pt x="7292157" y="1613407"/>
                  </a:cubicBezTo>
                  <a:close/>
                  <a:moveTo>
                    <a:pt x="4403460" y="1044770"/>
                  </a:moveTo>
                  <a:cubicBezTo>
                    <a:pt x="4399819" y="1029598"/>
                    <a:pt x="4393143" y="1015034"/>
                    <a:pt x="4393143" y="999862"/>
                  </a:cubicBezTo>
                  <a:cubicBezTo>
                    <a:pt x="4393750" y="942209"/>
                    <a:pt x="4394357" y="942209"/>
                    <a:pt x="4337311" y="962236"/>
                  </a:cubicBezTo>
                  <a:cubicBezTo>
                    <a:pt x="4326995" y="965877"/>
                    <a:pt x="4316071" y="969518"/>
                    <a:pt x="4306361" y="973160"/>
                  </a:cubicBezTo>
                  <a:cubicBezTo>
                    <a:pt x="4317285" y="990759"/>
                    <a:pt x="4326388" y="1005931"/>
                    <a:pt x="4328815" y="1009572"/>
                  </a:cubicBezTo>
                  <a:cubicBezTo>
                    <a:pt x="4359159" y="1024137"/>
                    <a:pt x="4377971" y="1033240"/>
                    <a:pt x="4403460" y="1044770"/>
                  </a:cubicBezTo>
                  <a:close/>
                  <a:moveTo>
                    <a:pt x="2220552" y="600542"/>
                  </a:moveTo>
                  <a:cubicBezTo>
                    <a:pt x="2214483" y="510725"/>
                    <a:pt x="2146514" y="501016"/>
                    <a:pt x="2080972" y="522256"/>
                  </a:cubicBezTo>
                  <a:cubicBezTo>
                    <a:pt x="2125273" y="546531"/>
                    <a:pt x="2168968" y="571412"/>
                    <a:pt x="2220552" y="600542"/>
                  </a:cubicBezTo>
                  <a:close/>
                  <a:moveTo>
                    <a:pt x="4692937" y="579302"/>
                  </a:moveTo>
                  <a:cubicBezTo>
                    <a:pt x="4740272" y="602363"/>
                    <a:pt x="4751196" y="658195"/>
                    <a:pt x="4814310" y="645450"/>
                  </a:cubicBezTo>
                  <a:cubicBezTo>
                    <a:pt x="4800353" y="615714"/>
                    <a:pt x="4788215" y="589618"/>
                    <a:pt x="4776685" y="564130"/>
                  </a:cubicBezTo>
                  <a:cubicBezTo>
                    <a:pt x="4751803" y="568985"/>
                    <a:pt x="4729956" y="572626"/>
                    <a:pt x="4692937" y="579302"/>
                  </a:cubicBezTo>
                  <a:close/>
                  <a:moveTo>
                    <a:pt x="9260233" y="1120629"/>
                  </a:moveTo>
                  <a:cubicBezTo>
                    <a:pt x="9260840" y="1127304"/>
                    <a:pt x="9260840" y="1134587"/>
                    <a:pt x="9261447" y="1141262"/>
                  </a:cubicBezTo>
                  <a:cubicBezTo>
                    <a:pt x="9295431" y="1147331"/>
                    <a:pt x="9328809" y="1155827"/>
                    <a:pt x="9362794" y="1158862"/>
                  </a:cubicBezTo>
                  <a:cubicBezTo>
                    <a:pt x="9371290" y="1159468"/>
                    <a:pt x="9384034" y="1147331"/>
                    <a:pt x="9389496" y="1138228"/>
                  </a:cubicBezTo>
                  <a:cubicBezTo>
                    <a:pt x="9391317" y="1135194"/>
                    <a:pt x="9379180" y="1115774"/>
                    <a:pt x="9373111" y="1115774"/>
                  </a:cubicBezTo>
                  <a:cubicBezTo>
                    <a:pt x="9335485" y="1115167"/>
                    <a:pt x="9297859" y="1118201"/>
                    <a:pt x="9260233" y="1120629"/>
                  </a:cubicBezTo>
                  <a:close/>
                  <a:moveTo>
                    <a:pt x="8837245" y="1587311"/>
                  </a:moveTo>
                  <a:cubicBezTo>
                    <a:pt x="8840280" y="1656494"/>
                    <a:pt x="8891863" y="1647391"/>
                    <a:pt x="8934344" y="1656494"/>
                  </a:cubicBezTo>
                  <a:cubicBezTo>
                    <a:pt x="8920387" y="1603090"/>
                    <a:pt x="8893684" y="1583670"/>
                    <a:pt x="8837245" y="1587311"/>
                  </a:cubicBezTo>
                  <a:close/>
                  <a:moveTo>
                    <a:pt x="4399819" y="1157041"/>
                  </a:moveTo>
                  <a:cubicBezTo>
                    <a:pt x="4450796" y="1162503"/>
                    <a:pt x="4492670" y="1167358"/>
                    <a:pt x="4535151" y="1172213"/>
                  </a:cubicBezTo>
                  <a:cubicBezTo>
                    <a:pt x="4519372" y="1143690"/>
                    <a:pt x="4499952" y="1110919"/>
                    <a:pt x="4477498" y="1109705"/>
                  </a:cubicBezTo>
                  <a:cubicBezTo>
                    <a:pt x="4455044" y="1107885"/>
                    <a:pt x="4430769" y="1137014"/>
                    <a:pt x="4399819" y="1157041"/>
                  </a:cubicBezTo>
                  <a:close/>
                  <a:moveTo>
                    <a:pt x="5033390" y="902763"/>
                  </a:moveTo>
                  <a:cubicBezTo>
                    <a:pt x="5028535" y="899122"/>
                    <a:pt x="5024287" y="895480"/>
                    <a:pt x="5019432" y="891839"/>
                  </a:cubicBezTo>
                  <a:cubicBezTo>
                    <a:pt x="5001833" y="908832"/>
                    <a:pt x="4976345" y="922790"/>
                    <a:pt x="4968455" y="944030"/>
                  </a:cubicBezTo>
                  <a:cubicBezTo>
                    <a:pt x="4964207" y="954954"/>
                    <a:pt x="4989089" y="977408"/>
                    <a:pt x="5000619" y="995007"/>
                  </a:cubicBezTo>
                  <a:cubicBezTo>
                    <a:pt x="5005474" y="993793"/>
                    <a:pt x="5010936" y="991973"/>
                    <a:pt x="5015791" y="990759"/>
                  </a:cubicBezTo>
                  <a:cubicBezTo>
                    <a:pt x="5021860" y="961022"/>
                    <a:pt x="5027928" y="931893"/>
                    <a:pt x="5033390" y="902763"/>
                  </a:cubicBezTo>
                  <a:close/>
                  <a:moveTo>
                    <a:pt x="3845747" y="628458"/>
                  </a:moveTo>
                  <a:cubicBezTo>
                    <a:pt x="3775350" y="669118"/>
                    <a:pt x="3775350" y="676401"/>
                    <a:pt x="3845747" y="738908"/>
                  </a:cubicBezTo>
                  <a:cubicBezTo>
                    <a:pt x="3845747" y="701282"/>
                    <a:pt x="3845747" y="667905"/>
                    <a:pt x="3845747" y="628458"/>
                  </a:cubicBezTo>
                  <a:close/>
                  <a:moveTo>
                    <a:pt x="7060333" y="630279"/>
                  </a:moveTo>
                  <a:cubicBezTo>
                    <a:pt x="7062153" y="624817"/>
                    <a:pt x="7063368" y="618748"/>
                    <a:pt x="7065188" y="613286"/>
                  </a:cubicBezTo>
                  <a:cubicBezTo>
                    <a:pt x="7030596" y="589618"/>
                    <a:pt x="6989936" y="590832"/>
                    <a:pt x="6948669" y="596294"/>
                  </a:cubicBezTo>
                  <a:cubicBezTo>
                    <a:pt x="6938959" y="597508"/>
                    <a:pt x="6930463" y="606611"/>
                    <a:pt x="6920753" y="612073"/>
                  </a:cubicBezTo>
                  <a:cubicBezTo>
                    <a:pt x="6922573" y="615107"/>
                    <a:pt x="6923788" y="618141"/>
                    <a:pt x="6925608" y="621176"/>
                  </a:cubicBezTo>
                  <a:cubicBezTo>
                    <a:pt x="6970516" y="624210"/>
                    <a:pt x="7015425" y="627244"/>
                    <a:pt x="7060333" y="630279"/>
                  </a:cubicBezTo>
                  <a:close/>
                  <a:moveTo>
                    <a:pt x="7217512" y="773500"/>
                  </a:moveTo>
                  <a:cubicBezTo>
                    <a:pt x="7181707" y="768645"/>
                    <a:pt x="7148936" y="763790"/>
                    <a:pt x="7116165" y="758935"/>
                  </a:cubicBezTo>
                  <a:cubicBezTo>
                    <a:pt x="7114344" y="765004"/>
                    <a:pt x="7112524" y="770465"/>
                    <a:pt x="7110703" y="776534"/>
                  </a:cubicBezTo>
                  <a:cubicBezTo>
                    <a:pt x="7133764" y="792919"/>
                    <a:pt x="7156825" y="809305"/>
                    <a:pt x="7181707" y="826904"/>
                  </a:cubicBezTo>
                  <a:cubicBezTo>
                    <a:pt x="7193237" y="809912"/>
                    <a:pt x="7204161" y="793526"/>
                    <a:pt x="7217512" y="773500"/>
                  </a:cubicBezTo>
                  <a:close/>
                  <a:moveTo>
                    <a:pt x="9353084" y="998041"/>
                  </a:moveTo>
                  <a:cubicBezTo>
                    <a:pt x="9313031" y="998041"/>
                    <a:pt x="9276619" y="998041"/>
                    <a:pt x="9231103" y="998041"/>
                  </a:cubicBezTo>
                  <a:cubicBezTo>
                    <a:pt x="9314852" y="1044163"/>
                    <a:pt x="9339733" y="1042950"/>
                    <a:pt x="9353084" y="998041"/>
                  </a:cubicBezTo>
                  <a:close/>
                  <a:moveTo>
                    <a:pt x="5614164" y="1172213"/>
                  </a:moveTo>
                  <a:cubicBezTo>
                    <a:pt x="5611130" y="1175247"/>
                    <a:pt x="5608702" y="1178888"/>
                    <a:pt x="5605668" y="1181923"/>
                  </a:cubicBezTo>
                  <a:cubicBezTo>
                    <a:pt x="5623267" y="1214694"/>
                    <a:pt x="5640866" y="1247465"/>
                    <a:pt x="5659072" y="1280842"/>
                  </a:cubicBezTo>
                  <a:cubicBezTo>
                    <a:pt x="5673030" y="1263850"/>
                    <a:pt x="5683954" y="1249285"/>
                    <a:pt x="5691843" y="1240182"/>
                  </a:cubicBezTo>
                  <a:cubicBezTo>
                    <a:pt x="5665748" y="1217121"/>
                    <a:pt x="5639652" y="1194667"/>
                    <a:pt x="5614164" y="1172213"/>
                  </a:cubicBezTo>
                  <a:close/>
                  <a:moveTo>
                    <a:pt x="7008749" y="937354"/>
                  </a:moveTo>
                  <a:cubicBezTo>
                    <a:pt x="7040306" y="948278"/>
                    <a:pt x="7071863" y="959202"/>
                    <a:pt x="7103421" y="969518"/>
                  </a:cubicBezTo>
                  <a:cubicBezTo>
                    <a:pt x="7071863" y="913686"/>
                    <a:pt x="7051230" y="906404"/>
                    <a:pt x="7008749" y="937354"/>
                  </a:cubicBezTo>
                  <a:close/>
                  <a:moveTo>
                    <a:pt x="5585641" y="1312399"/>
                  </a:moveTo>
                  <a:cubicBezTo>
                    <a:pt x="5588069" y="1316041"/>
                    <a:pt x="5591710" y="1329999"/>
                    <a:pt x="5598992" y="1332426"/>
                  </a:cubicBezTo>
                  <a:cubicBezTo>
                    <a:pt x="5642687" y="1346384"/>
                    <a:pt x="5706408" y="1325751"/>
                    <a:pt x="5720366" y="1292980"/>
                  </a:cubicBezTo>
                  <a:cubicBezTo>
                    <a:pt x="5677278" y="1299048"/>
                    <a:pt x="5634798" y="1305117"/>
                    <a:pt x="5585641" y="1312399"/>
                  </a:cubicBezTo>
                  <a:close/>
                  <a:moveTo>
                    <a:pt x="1861892" y="364470"/>
                  </a:moveTo>
                  <a:cubicBezTo>
                    <a:pt x="1862499" y="371146"/>
                    <a:pt x="1863106" y="377821"/>
                    <a:pt x="1863106" y="383890"/>
                  </a:cubicBezTo>
                  <a:cubicBezTo>
                    <a:pt x="1906194" y="376607"/>
                    <a:pt x="1949888" y="369325"/>
                    <a:pt x="1992976" y="362042"/>
                  </a:cubicBezTo>
                  <a:cubicBezTo>
                    <a:pt x="1992369" y="357188"/>
                    <a:pt x="1991762" y="351726"/>
                    <a:pt x="1991155" y="346871"/>
                  </a:cubicBezTo>
                  <a:cubicBezTo>
                    <a:pt x="1948067" y="352939"/>
                    <a:pt x="1904980" y="359008"/>
                    <a:pt x="1861892" y="364470"/>
                  </a:cubicBezTo>
                  <a:close/>
                  <a:moveTo>
                    <a:pt x="5509176" y="1323930"/>
                  </a:moveTo>
                  <a:cubicBezTo>
                    <a:pt x="5511603" y="1319682"/>
                    <a:pt x="5514030" y="1314827"/>
                    <a:pt x="5516458" y="1310579"/>
                  </a:cubicBezTo>
                  <a:cubicBezTo>
                    <a:pt x="5498252" y="1298441"/>
                    <a:pt x="5480653" y="1283877"/>
                    <a:pt x="5461233" y="1275380"/>
                  </a:cubicBezTo>
                  <a:cubicBezTo>
                    <a:pt x="5456985" y="1273560"/>
                    <a:pt x="5443634" y="1292980"/>
                    <a:pt x="5426641" y="1309972"/>
                  </a:cubicBezTo>
                  <a:cubicBezTo>
                    <a:pt x="5462447" y="1316041"/>
                    <a:pt x="5485508" y="1320289"/>
                    <a:pt x="5509176" y="1323930"/>
                  </a:cubicBezTo>
                  <a:close/>
                  <a:moveTo>
                    <a:pt x="10344101" y="1897421"/>
                  </a:moveTo>
                  <a:cubicBezTo>
                    <a:pt x="10341674" y="1904097"/>
                    <a:pt x="10339853" y="1910166"/>
                    <a:pt x="10337426" y="1916841"/>
                  </a:cubicBezTo>
                  <a:cubicBezTo>
                    <a:pt x="10360487" y="1925337"/>
                    <a:pt x="10383548" y="1933833"/>
                    <a:pt x="10406609" y="1942936"/>
                  </a:cubicBezTo>
                  <a:cubicBezTo>
                    <a:pt x="10408429" y="1939295"/>
                    <a:pt x="10410250" y="1935654"/>
                    <a:pt x="10411464" y="1931406"/>
                  </a:cubicBezTo>
                  <a:cubicBezTo>
                    <a:pt x="10403574" y="1917448"/>
                    <a:pt x="10395685" y="1903490"/>
                    <a:pt x="10387189" y="1888318"/>
                  </a:cubicBezTo>
                  <a:cubicBezTo>
                    <a:pt x="10372624" y="1891353"/>
                    <a:pt x="10358059" y="1894387"/>
                    <a:pt x="10344101" y="1897421"/>
                  </a:cubicBezTo>
                  <a:close/>
                  <a:moveTo>
                    <a:pt x="4653490" y="1299655"/>
                  </a:moveTo>
                  <a:cubicBezTo>
                    <a:pt x="4652883" y="1293586"/>
                    <a:pt x="4652276" y="1286911"/>
                    <a:pt x="4651670" y="1280842"/>
                  </a:cubicBezTo>
                  <a:cubicBezTo>
                    <a:pt x="4616471" y="1245644"/>
                    <a:pt x="4596444" y="1285090"/>
                    <a:pt x="4570349" y="1294193"/>
                  </a:cubicBezTo>
                  <a:cubicBezTo>
                    <a:pt x="4571563" y="1300869"/>
                    <a:pt x="4572777" y="1306938"/>
                    <a:pt x="4573990" y="1313613"/>
                  </a:cubicBezTo>
                  <a:cubicBezTo>
                    <a:pt x="4600692" y="1308758"/>
                    <a:pt x="4626788" y="1303903"/>
                    <a:pt x="4653490" y="1299655"/>
                  </a:cubicBezTo>
                  <a:close/>
                  <a:moveTo>
                    <a:pt x="8236445" y="707351"/>
                  </a:moveTo>
                  <a:cubicBezTo>
                    <a:pt x="8237659" y="702496"/>
                    <a:pt x="8238266" y="697034"/>
                    <a:pt x="8239479" y="692179"/>
                  </a:cubicBezTo>
                  <a:cubicBezTo>
                    <a:pt x="8196392" y="689145"/>
                    <a:pt x="8153911" y="686111"/>
                    <a:pt x="8110823" y="683076"/>
                  </a:cubicBezTo>
                  <a:cubicBezTo>
                    <a:pt x="8110217" y="689145"/>
                    <a:pt x="8110217" y="695214"/>
                    <a:pt x="8109609" y="701282"/>
                  </a:cubicBezTo>
                  <a:cubicBezTo>
                    <a:pt x="8152090" y="703103"/>
                    <a:pt x="8194571" y="705530"/>
                    <a:pt x="8236445" y="707351"/>
                  </a:cubicBezTo>
                  <a:close/>
                  <a:moveTo>
                    <a:pt x="10052198" y="1753593"/>
                  </a:moveTo>
                  <a:cubicBezTo>
                    <a:pt x="10052804" y="1746311"/>
                    <a:pt x="10054018" y="1735994"/>
                    <a:pt x="10054624" y="1725677"/>
                  </a:cubicBezTo>
                  <a:cubicBezTo>
                    <a:pt x="10016392" y="1723250"/>
                    <a:pt x="9981193" y="1720822"/>
                    <a:pt x="9945388" y="1719002"/>
                  </a:cubicBezTo>
                  <a:cubicBezTo>
                    <a:pt x="9944781" y="1721429"/>
                    <a:pt x="9944175" y="1723250"/>
                    <a:pt x="9943568" y="1725677"/>
                  </a:cubicBezTo>
                  <a:cubicBezTo>
                    <a:pt x="9978766" y="1734780"/>
                    <a:pt x="10013965" y="1743883"/>
                    <a:pt x="10052198" y="1753593"/>
                  </a:cubicBezTo>
                  <a:close/>
                </a:path>
              </a:pathLst>
            </a:custGeom>
            <a:solidFill>
              <a:srgbClr val="000000"/>
            </a:solidFill>
            <a:ln w="6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9" name="文本框 178">
            <a:extLst>
              <a:ext uri="{FF2B5EF4-FFF2-40B4-BE49-F238E27FC236}">
                <a16:creationId xmlns:a16="http://schemas.microsoft.com/office/drawing/2014/main" id="{7FE97D46-F471-95A9-7E96-B0C436EC17B6}"/>
              </a:ext>
            </a:extLst>
          </p:cNvPr>
          <p:cNvSpPr txBox="1"/>
          <p:nvPr/>
        </p:nvSpPr>
        <p:spPr>
          <a:xfrm>
            <a:off x="997538" y="4360115"/>
            <a:ext cx="4738179" cy="570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189" name="组合 188">
            <a:extLst>
              <a:ext uri="{FF2B5EF4-FFF2-40B4-BE49-F238E27FC236}">
                <a16:creationId xmlns:a16="http://schemas.microsoft.com/office/drawing/2014/main" id="{E8750515-E730-FDDE-D965-BDBD631992AE}"/>
              </a:ext>
            </a:extLst>
          </p:cNvPr>
          <p:cNvGrpSpPr/>
          <p:nvPr/>
        </p:nvGrpSpPr>
        <p:grpSpPr>
          <a:xfrm>
            <a:off x="1058437" y="5215564"/>
            <a:ext cx="3859829" cy="262950"/>
            <a:chOff x="1058437" y="5215564"/>
            <a:chExt cx="3859829" cy="262950"/>
          </a:xfrm>
        </p:grpSpPr>
        <p:sp>
          <p:nvSpPr>
            <p:cNvPr id="181" name="文本框 180">
              <a:extLst>
                <a:ext uri="{FF2B5EF4-FFF2-40B4-BE49-F238E27FC236}">
                  <a16:creationId xmlns:a16="http://schemas.microsoft.com/office/drawing/2014/main" id="{0B703D1B-15EA-ECC2-F693-C40DFA5B6E57}"/>
                </a:ext>
              </a:extLst>
            </p:cNvPr>
            <p:cNvSpPr txBox="1"/>
            <p:nvPr/>
          </p:nvSpPr>
          <p:spPr>
            <a:xfrm>
              <a:off x="1278764" y="5216904"/>
              <a:ext cx="161605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100" dirty="0">
                  <a:sym typeface="+mn-lt"/>
                </a:rPr>
                <a:t>汇报人：</a:t>
              </a:r>
              <a:r>
                <a:rPr lang="en-US" altLang="zh-CN" sz="1100" dirty="0">
                  <a:sym typeface="+mn-lt"/>
                </a:rPr>
                <a:t>51PPT</a:t>
              </a:r>
              <a:r>
                <a:rPr lang="zh-CN" altLang="en-US" sz="1100" dirty="0">
                  <a:sym typeface="+mn-lt"/>
                </a:rPr>
                <a:t>模板网</a:t>
              </a:r>
            </a:p>
          </p:txBody>
        </p:sp>
        <p:sp>
          <p:nvSpPr>
            <p:cNvPr id="183" name="文本框 182">
              <a:extLst>
                <a:ext uri="{FF2B5EF4-FFF2-40B4-BE49-F238E27FC236}">
                  <a16:creationId xmlns:a16="http://schemas.microsoft.com/office/drawing/2014/main" id="{B8D17AAB-73E8-26E0-B312-FBD066979D9E}"/>
                </a:ext>
              </a:extLst>
            </p:cNvPr>
            <p:cNvSpPr txBox="1"/>
            <p:nvPr/>
          </p:nvSpPr>
          <p:spPr>
            <a:xfrm>
              <a:off x="3250061" y="5215564"/>
              <a:ext cx="16682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sym typeface="+mn-lt"/>
                </a:rPr>
                <a:t>时间：</a:t>
              </a:r>
              <a:r>
                <a:rPr lang="en-US" altLang="zh-CN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sym typeface="+mn-lt"/>
                </a:rPr>
                <a:t>2023.12.22</a:t>
              </a:r>
              <a:endPara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sym typeface="+mn-lt"/>
              </a:endParaRPr>
            </a:p>
          </p:txBody>
        </p:sp>
        <p:sp>
          <p:nvSpPr>
            <p:cNvPr id="182" name="iconfont-10019-4889788">
              <a:extLst>
                <a:ext uri="{FF2B5EF4-FFF2-40B4-BE49-F238E27FC236}">
                  <a16:creationId xmlns:a16="http://schemas.microsoft.com/office/drawing/2014/main" id="{8D9FEDED-870C-9A48-F8AF-5FEAE301349B}"/>
                </a:ext>
              </a:extLst>
            </p:cNvPr>
            <p:cNvSpPr/>
            <p:nvPr/>
          </p:nvSpPr>
          <p:spPr>
            <a:xfrm>
              <a:off x="1058437" y="5232249"/>
              <a:ext cx="228240" cy="228240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blipFill dpi="0"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/>
            </a:p>
          </p:txBody>
        </p:sp>
        <p:sp>
          <p:nvSpPr>
            <p:cNvPr id="184" name="iconfont-11899-5651509">
              <a:extLst>
                <a:ext uri="{FF2B5EF4-FFF2-40B4-BE49-F238E27FC236}">
                  <a16:creationId xmlns:a16="http://schemas.microsoft.com/office/drawing/2014/main" id="{5678AF27-2041-E57D-8B69-5526273AD95C}"/>
                </a:ext>
              </a:extLst>
            </p:cNvPr>
            <p:cNvSpPr/>
            <p:nvPr/>
          </p:nvSpPr>
          <p:spPr>
            <a:xfrm>
              <a:off x="2984907" y="5232250"/>
              <a:ext cx="228285" cy="228239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/>
            </a:p>
          </p:txBody>
        </p:sp>
      </p:grpSp>
      <p:sp>
        <p:nvSpPr>
          <p:cNvPr id="190" name="公众号：陈西设计之家。微信搜索即可" descr="D:\51PPT模板网\51pptmoban.com\图片.jpg">
            <a:extLst>
              <a:ext uri="{FF2B5EF4-FFF2-40B4-BE49-F238E27FC236}">
                <a16:creationId xmlns:a16="http://schemas.microsoft.com/office/drawing/2014/main" id="{B99F6FE7-98A4-7612-81D3-926023B65310}"/>
              </a:ext>
            </a:extLst>
          </p:cNvPr>
          <p:cNvSpPr/>
          <p:nvPr/>
        </p:nvSpPr>
        <p:spPr>
          <a:xfrm>
            <a:off x="-3229973" y="-1869223"/>
            <a:ext cx="5613361" cy="4955068"/>
          </a:xfrm>
          <a:custGeom>
            <a:avLst/>
            <a:gdLst>
              <a:gd name="connsiteX0" fmla="*/ 1516858 w 7308555"/>
              <a:gd name="connsiteY0" fmla="*/ 37872 h 6451461"/>
              <a:gd name="connsiteX1" fmla="*/ 1490945 w 7308555"/>
              <a:gd name="connsiteY1" fmla="*/ 0 h 6451461"/>
              <a:gd name="connsiteX2" fmla="*/ 1478322 w 7308555"/>
              <a:gd name="connsiteY2" fmla="*/ 25248 h 6451461"/>
              <a:gd name="connsiteX3" fmla="*/ 1516858 w 7308555"/>
              <a:gd name="connsiteY3" fmla="*/ 37872 h 6451461"/>
              <a:gd name="connsiteX4" fmla="*/ 1516858 w 7308555"/>
              <a:gd name="connsiteY4" fmla="*/ 37872 h 6451461"/>
              <a:gd name="connsiteX5" fmla="*/ 925529 w 7308555"/>
              <a:gd name="connsiteY5" fmla="*/ 63784 h 6451461"/>
              <a:gd name="connsiteX6" fmla="*/ 1028513 w 7308555"/>
              <a:gd name="connsiteY6" fmla="*/ 152815 h 6451461"/>
              <a:gd name="connsiteX7" fmla="*/ 951441 w 7308555"/>
              <a:gd name="connsiteY7" fmla="*/ 51160 h 6451461"/>
              <a:gd name="connsiteX8" fmla="*/ 886993 w 7308555"/>
              <a:gd name="connsiteY8" fmla="*/ 0 h 6451461"/>
              <a:gd name="connsiteX9" fmla="*/ 925529 w 7308555"/>
              <a:gd name="connsiteY9" fmla="*/ 63784 h 6451461"/>
              <a:gd name="connsiteX10" fmla="*/ 925529 w 7308555"/>
              <a:gd name="connsiteY10" fmla="*/ 63784 h 6451461"/>
              <a:gd name="connsiteX11" fmla="*/ 4357893 w 7308555"/>
              <a:gd name="connsiteY11" fmla="*/ 37872 h 6451461"/>
              <a:gd name="connsiteX12" fmla="*/ 4331981 w 7308555"/>
              <a:gd name="connsiteY12" fmla="*/ 63119 h 6451461"/>
              <a:gd name="connsiteX13" fmla="*/ 4357893 w 7308555"/>
              <a:gd name="connsiteY13" fmla="*/ 37872 h 6451461"/>
              <a:gd name="connsiteX14" fmla="*/ 4357893 w 7308555"/>
              <a:gd name="connsiteY14" fmla="*/ 37872 h 6451461"/>
              <a:gd name="connsiteX15" fmla="*/ 4640269 w 7308555"/>
              <a:gd name="connsiteY15" fmla="*/ 76408 h 6451461"/>
              <a:gd name="connsiteX16" fmla="*/ 4678805 w 7308555"/>
              <a:gd name="connsiteY16" fmla="*/ 76408 h 6451461"/>
              <a:gd name="connsiteX17" fmla="*/ 4678805 w 7308555"/>
              <a:gd name="connsiteY17" fmla="*/ 38536 h 6451461"/>
              <a:gd name="connsiteX18" fmla="*/ 4640269 w 7308555"/>
              <a:gd name="connsiteY18" fmla="*/ 51160 h 6451461"/>
              <a:gd name="connsiteX19" fmla="*/ 4640269 w 7308555"/>
              <a:gd name="connsiteY19" fmla="*/ 76408 h 6451461"/>
              <a:gd name="connsiteX20" fmla="*/ 4640269 w 7308555"/>
              <a:gd name="connsiteY20" fmla="*/ 76408 h 6451461"/>
              <a:gd name="connsiteX21" fmla="*/ 3509436 w 7308555"/>
              <a:gd name="connsiteY21" fmla="*/ 114279 h 6451461"/>
              <a:gd name="connsiteX22" fmla="*/ 3496812 w 7308555"/>
              <a:gd name="connsiteY22" fmla="*/ 89032 h 6451461"/>
              <a:gd name="connsiteX23" fmla="*/ 3509436 w 7308555"/>
              <a:gd name="connsiteY23" fmla="*/ 114279 h 6451461"/>
              <a:gd name="connsiteX24" fmla="*/ 3509436 w 7308555"/>
              <a:gd name="connsiteY24" fmla="*/ 114279 h 6451461"/>
              <a:gd name="connsiteX25" fmla="*/ 4177836 w 7308555"/>
              <a:gd name="connsiteY25" fmla="*/ 101655 h 6451461"/>
              <a:gd name="connsiteX26" fmla="*/ 4151924 w 7308555"/>
              <a:gd name="connsiteY26" fmla="*/ 114279 h 6451461"/>
              <a:gd name="connsiteX27" fmla="*/ 4164548 w 7308555"/>
              <a:gd name="connsiteY27" fmla="*/ 152151 h 6451461"/>
              <a:gd name="connsiteX28" fmla="*/ 4177836 w 7308555"/>
              <a:gd name="connsiteY28" fmla="*/ 101655 h 6451461"/>
              <a:gd name="connsiteX29" fmla="*/ 4177836 w 7308555"/>
              <a:gd name="connsiteY29" fmla="*/ 101655 h 6451461"/>
              <a:gd name="connsiteX30" fmla="*/ 5115989 w 7308555"/>
              <a:gd name="connsiteY30" fmla="*/ 203975 h 6451461"/>
              <a:gd name="connsiteX31" fmla="*/ 5090077 w 7308555"/>
              <a:gd name="connsiteY31" fmla="*/ 229223 h 6451461"/>
              <a:gd name="connsiteX32" fmla="*/ 5115989 w 7308555"/>
              <a:gd name="connsiteY32" fmla="*/ 203975 h 6451461"/>
              <a:gd name="connsiteX33" fmla="*/ 5115989 w 7308555"/>
              <a:gd name="connsiteY33" fmla="*/ 203975 h 6451461"/>
              <a:gd name="connsiteX34" fmla="*/ 3611755 w 7308555"/>
              <a:gd name="connsiteY34" fmla="*/ 267095 h 6451461"/>
              <a:gd name="connsiteX35" fmla="*/ 3637668 w 7308555"/>
              <a:gd name="connsiteY35" fmla="*/ 254471 h 6451461"/>
              <a:gd name="connsiteX36" fmla="*/ 3611755 w 7308555"/>
              <a:gd name="connsiteY36" fmla="*/ 267095 h 6451461"/>
              <a:gd name="connsiteX37" fmla="*/ 3611755 w 7308555"/>
              <a:gd name="connsiteY37" fmla="*/ 267095 h 6451461"/>
              <a:gd name="connsiteX38" fmla="*/ 1105585 w 7308555"/>
              <a:gd name="connsiteY38" fmla="*/ 229223 h 6451461"/>
              <a:gd name="connsiteX39" fmla="*/ 1105585 w 7308555"/>
              <a:gd name="connsiteY39" fmla="*/ 254471 h 6451461"/>
              <a:gd name="connsiteX40" fmla="*/ 1105585 w 7308555"/>
              <a:gd name="connsiteY40" fmla="*/ 229223 h 6451461"/>
              <a:gd name="connsiteX41" fmla="*/ 1105585 w 7308555"/>
              <a:gd name="connsiteY41" fmla="*/ 229223 h 6451461"/>
              <a:gd name="connsiteX42" fmla="*/ 1324178 w 7308555"/>
              <a:gd name="connsiteY42" fmla="*/ 267095 h 6451461"/>
              <a:gd name="connsiteX43" fmla="*/ 1298265 w 7308555"/>
              <a:gd name="connsiteY43" fmla="*/ 254471 h 6451461"/>
              <a:gd name="connsiteX44" fmla="*/ 1298265 w 7308555"/>
              <a:gd name="connsiteY44" fmla="*/ 254471 h 6451461"/>
              <a:gd name="connsiteX45" fmla="*/ 1324178 w 7308555"/>
              <a:gd name="connsiteY45" fmla="*/ 267095 h 6451461"/>
              <a:gd name="connsiteX46" fmla="*/ 1324178 w 7308555"/>
              <a:gd name="connsiteY46" fmla="*/ 267095 h 6451461"/>
              <a:gd name="connsiteX47" fmla="*/ 4396429 w 7308555"/>
              <a:gd name="connsiteY47" fmla="*/ 267095 h 6451461"/>
              <a:gd name="connsiteX48" fmla="*/ 4370517 w 7308555"/>
              <a:gd name="connsiteY48" fmla="*/ 292342 h 6451461"/>
              <a:gd name="connsiteX49" fmla="*/ 4396429 w 7308555"/>
              <a:gd name="connsiteY49" fmla="*/ 267095 h 6451461"/>
              <a:gd name="connsiteX50" fmla="*/ 4396429 w 7308555"/>
              <a:gd name="connsiteY50" fmla="*/ 267095 h 6451461"/>
              <a:gd name="connsiteX51" fmla="*/ 4319357 w 7308555"/>
              <a:gd name="connsiteY51" fmla="*/ 293007 h 6451461"/>
              <a:gd name="connsiteX52" fmla="*/ 4319357 w 7308555"/>
              <a:gd name="connsiteY52" fmla="*/ 318254 h 6451461"/>
              <a:gd name="connsiteX53" fmla="*/ 4319357 w 7308555"/>
              <a:gd name="connsiteY53" fmla="*/ 293007 h 6451461"/>
              <a:gd name="connsiteX54" fmla="*/ 4319357 w 7308555"/>
              <a:gd name="connsiteY54" fmla="*/ 293007 h 6451461"/>
              <a:gd name="connsiteX55" fmla="*/ 2197882 w 7308555"/>
              <a:gd name="connsiteY55" fmla="*/ 394662 h 6451461"/>
              <a:gd name="connsiteX56" fmla="*/ 2133434 w 7308555"/>
              <a:gd name="connsiteY56" fmla="*/ 305631 h 6451461"/>
              <a:gd name="connsiteX57" fmla="*/ 2133434 w 7308555"/>
              <a:gd name="connsiteY57" fmla="*/ 369414 h 6451461"/>
              <a:gd name="connsiteX58" fmla="*/ 2197882 w 7308555"/>
              <a:gd name="connsiteY58" fmla="*/ 394662 h 6451461"/>
              <a:gd name="connsiteX59" fmla="*/ 2197882 w 7308555"/>
              <a:gd name="connsiteY59" fmla="*/ 394662 h 6451461"/>
              <a:gd name="connsiteX60" fmla="*/ 3997780 w 7308555"/>
              <a:gd name="connsiteY60" fmla="*/ 318254 h 6451461"/>
              <a:gd name="connsiteX61" fmla="*/ 3985156 w 7308555"/>
              <a:gd name="connsiteY61" fmla="*/ 330878 h 6451461"/>
              <a:gd name="connsiteX62" fmla="*/ 3997780 w 7308555"/>
              <a:gd name="connsiteY62" fmla="*/ 318254 h 6451461"/>
              <a:gd name="connsiteX63" fmla="*/ 3997780 w 7308555"/>
              <a:gd name="connsiteY63" fmla="*/ 318254 h 6451461"/>
              <a:gd name="connsiteX64" fmla="*/ 3843636 w 7308555"/>
              <a:gd name="connsiteY64" fmla="*/ 356790 h 6451461"/>
              <a:gd name="connsiteX65" fmla="*/ 3843636 w 7308555"/>
              <a:gd name="connsiteY65" fmla="*/ 331543 h 6451461"/>
              <a:gd name="connsiteX66" fmla="*/ 3843636 w 7308555"/>
              <a:gd name="connsiteY66" fmla="*/ 356790 h 6451461"/>
              <a:gd name="connsiteX67" fmla="*/ 3843636 w 7308555"/>
              <a:gd name="connsiteY67" fmla="*/ 356790 h 6451461"/>
              <a:gd name="connsiteX68" fmla="*/ 4961845 w 7308555"/>
              <a:gd name="connsiteY68" fmla="*/ 343502 h 6451461"/>
              <a:gd name="connsiteX69" fmla="*/ 4884773 w 7308555"/>
              <a:gd name="connsiteY69" fmla="*/ 381374 h 6451461"/>
              <a:gd name="connsiteX70" fmla="*/ 4961845 w 7308555"/>
              <a:gd name="connsiteY70" fmla="*/ 343502 h 6451461"/>
              <a:gd name="connsiteX71" fmla="*/ 4961845 w 7308555"/>
              <a:gd name="connsiteY71" fmla="*/ 343502 h 6451461"/>
              <a:gd name="connsiteX72" fmla="*/ 1131497 w 7308555"/>
              <a:gd name="connsiteY72" fmla="*/ 407286 h 6451461"/>
              <a:gd name="connsiteX73" fmla="*/ 1170033 w 7308555"/>
              <a:gd name="connsiteY73" fmla="*/ 407286 h 6451461"/>
              <a:gd name="connsiteX74" fmla="*/ 1131497 w 7308555"/>
              <a:gd name="connsiteY74" fmla="*/ 356126 h 6451461"/>
              <a:gd name="connsiteX75" fmla="*/ 1131497 w 7308555"/>
              <a:gd name="connsiteY75" fmla="*/ 407286 h 6451461"/>
              <a:gd name="connsiteX76" fmla="*/ 1131497 w 7308555"/>
              <a:gd name="connsiteY76" fmla="*/ 407286 h 6451461"/>
              <a:gd name="connsiteX77" fmla="*/ 3059627 w 7308555"/>
              <a:gd name="connsiteY77" fmla="*/ 356790 h 6451461"/>
              <a:gd name="connsiteX78" fmla="*/ 3047004 w 7308555"/>
              <a:gd name="connsiteY78" fmla="*/ 356790 h 6451461"/>
              <a:gd name="connsiteX79" fmla="*/ 3059627 w 7308555"/>
              <a:gd name="connsiteY79" fmla="*/ 356790 h 6451461"/>
              <a:gd name="connsiteX80" fmla="*/ 3059627 w 7308555"/>
              <a:gd name="connsiteY80" fmla="*/ 356790 h 6451461"/>
              <a:gd name="connsiteX81" fmla="*/ 5128613 w 7308555"/>
              <a:gd name="connsiteY81" fmla="*/ 356790 h 6451461"/>
              <a:gd name="connsiteX82" fmla="*/ 5077453 w 7308555"/>
              <a:gd name="connsiteY82" fmla="*/ 356790 h 6451461"/>
              <a:gd name="connsiteX83" fmla="*/ 5090077 w 7308555"/>
              <a:gd name="connsiteY83" fmla="*/ 394662 h 6451461"/>
              <a:gd name="connsiteX84" fmla="*/ 5128613 w 7308555"/>
              <a:gd name="connsiteY84" fmla="*/ 356790 h 6451461"/>
              <a:gd name="connsiteX85" fmla="*/ 5128613 w 7308555"/>
              <a:gd name="connsiteY85" fmla="*/ 356790 h 6451461"/>
              <a:gd name="connsiteX86" fmla="*/ 5154525 w 7308555"/>
              <a:gd name="connsiteY86" fmla="*/ 483694 h 6451461"/>
              <a:gd name="connsiteX87" fmla="*/ 5167149 w 7308555"/>
              <a:gd name="connsiteY87" fmla="*/ 458446 h 6451461"/>
              <a:gd name="connsiteX88" fmla="*/ 5013005 w 7308555"/>
              <a:gd name="connsiteY88" fmla="*/ 522230 h 6451461"/>
              <a:gd name="connsiteX89" fmla="*/ 5154525 w 7308555"/>
              <a:gd name="connsiteY89" fmla="*/ 483694 h 6451461"/>
              <a:gd name="connsiteX90" fmla="*/ 5154525 w 7308555"/>
              <a:gd name="connsiteY90" fmla="*/ 483694 h 6451461"/>
              <a:gd name="connsiteX91" fmla="*/ 2069650 w 7308555"/>
              <a:gd name="connsiteY91" fmla="*/ 522230 h 6451461"/>
              <a:gd name="connsiteX92" fmla="*/ 2095562 w 7308555"/>
              <a:gd name="connsiteY92" fmla="*/ 484358 h 6451461"/>
              <a:gd name="connsiteX93" fmla="*/ 2044403 w 7308555"/>
              <a:gd name="connsiteY93" fmla="*/ 484358 h 6451461"/>
              <a:gd name="connsiteX94" fmla="*/ 2069650 w 7308555"/>
              <a:gd name="connsiteY94" fmla="*/ 522230 h 6451461"/>
              <a:gd name="connsiteX95" fmla="*/ 2069650 w 7308555"/>
              <a:gd name="connsiteY95" fmla="*/ 522230 h 6451461"/>
              <a:gd name="connsiteX96" fmla="*/ 2365315 w 7308555"/>
              <a:gd name="connsiteY96" fmla="*/ 496317 h 6451461"/>
              <a:gd name="connsiteX97" fmla="*/ 2352691 w 7308555"/>
              <a:gd name="connsiteY97" fmla="*/ 483694 h 6451461"/>
              <a:gd name="connsiteX98" fmla="*/ 2352691 w 7308555"/>
              <a:gd name="connsiteY98" fmla="*/ 547477 h 6451461"/>
              <a:gd name="connsiteX99" fmla="*/ 2365315 w 7308555"/>
              <a:gd name="connsiteY99" fmla="*/ 496317 h 6451461"/>
              <a:gd name="connsiteX100" fmla="*/ 2365315 w 7308555"/>
              <a:gd name="connsiteY100" fmla="*/ 496317 h 6451461"/>
              <a:gd name="connsiteX101" fmla="*/ 1079673 w 7308555"/>
              <a:gd name="connsiteY101" fmla="*/ 534853 h 6451461"/>
              <a:gd name="connsiteX102" fmla="*/ 1092297 w 7308555"/>
              <a:gd name="connsiteY102" fmla="*/ 509606 h 6451461"/>
              <a:gd name="connsiteX103" fmla="*/ 1066385 w 7308555"/>
              <a:gd name="connsiteY103" fmla="*/ 522230 h 6451461"/>
              <a:gd name="connsiteX104" fmla="*/ 1079673 w 7308555"/>
              <a:gd name="connsiteY104" fmla="*/ 534853 h 6451461"/>
              <a:gd name="connsiteX105" fmla="*/ 1079673 w 7308555"/>
              <a:gd name="connsiteY105" fmla="*/ 534853 h 6451461"/>
              <a:gd name="connsiteX106" fmla="*/ 5013005 w 7308555"/>
              <a:gd name="connsiteY106" fmla="*/ 509606 h 6451461"/>
              <a:gd name="connsiteX107" fmla="*/ 4897397 w 7308555"/>
              <a:gd name="connsiteY107" fmla="*/ 534853 h 6451461"/>
              <a:gd name="connsiteX108" fmla="*/ 5013005 w 7308555"/>
              <a:gd name="connsiteY108" fmla="*/ 509606 h 6451461"/>
              <a:gd name="connsiteX109" fmla="*/ 5013005 w 7308555"/>
              <a:gd name="connsiteY109" fmla="*/ 509606 h 6451461"/>
              <a:gd name="connsiteX110" fmla="*/ 1992578 w 7308555"/>
              <a:gd name="connsiteY110" fmla="*/ 764076 h 6451461"/>
              <a:gd name="connsiteX111" fmla="*/ 2031114 w 7308555"/>
              <a:gd name="connsiteY111" fmla="*/ 700293 h 6451461"/>
              <a:gd name="connsiteX112" fmla="*/ 2018490 w 7308555"/>
              <a:gd name="connsiteY112" fmla="*/ 662421 h 6451461"/>
              <a:gd name="connsiteX113" fmla="*/ 2031114 w 7308555"/>
              <a:gd name="connsiteY113" fmla="*/ 598637 h 6451461"/>
              <a:gd name="connsiteX114" fmla="*/ 2018490 w 7308555"/>
              <a:gd name="connsiteY114" fmla="*/ 598637 h 6451461"/>
              <a:gd name="connsiteX115" fmla="*/ 1954042 w 7308555"/>
              <a:gd name="connsiteY115" fmla="*/ 509606 h 6451461"/>
              <a:gd name="connsiteX116" fmla="*/ 1915506 w 7308555"/>
              <a:gd name="connsiteY116" fmla="*/ 560766 h 6451461"/>
              <a:gd name="connsiteX117" fmla="*/ 1954042 w 7308555"/>
              <a:gd name="connsiteY117" fmla="*/ 637173 h 6451461"/>
              <a:gd name="connsiteX118" fmla="*/ 1992578 w 7308555"/>
              <a:gd name="connsiteY118" fmla="*/ 764076 h 6451461"/>
              <a:gd name="connsiteX119" fmla="*/ 1992578 w 7308555"/>
              <a:gd name="connsiteY119" fmla="*/ 764076 h 6451461"/>
              <a:gd name="connsiteX120" fmla="*/ 2596531 w 7308555"/>
              <a:gd name="connsiteY120" fmla="*/ 534853 h 6451461"/>
              <a:gd name="connsiteX121" fmla="*/ 2596531 w 7308555"/>
              <a:gd name="connsiteY121" fmla="*/ 522230 h 6451461"/>
              <a:gd name="connsiteX122" fmla="*/ 2596531 w 7308555"/>
              <a:gd name="connsiteY122" fmla="*/ 534853 h 6451461"/>
              <a:gd name="connsiteX123" fmla="*/ 2596531 w 7308555"/>
              <a:gd name="connsiteY123" fmla="*/ 534853 h 6451461"/>
              <a:gd name="connsiteX124" fmla="*/ 4781789 w 7308555"/>
              <a:gd name="connsiteY124" fmla="*/ 623885 h 6451461"/>
              <a:gd name="connsiteX125" fmla="*/ 4781789 w 7308555"/>
              <a:gd name="connsiteY125" fmla="*/ 649133 h 6451461"/>
              <a:gd name="connsiteX126" fmla="*/ 4832949 w 7308555"/>
              <a:gd name="connsiteY126" fmla="*/ 649133 h 6451461"/>
              <a:gd name="connsiteX127" fmla="*/ 4820325 w 7308555"/>
              <a:gd name="connsiteY127" fmla="*/ 611261 h 6451461"/>
              <a:gd name="connsiteX128" fmla="*/ 4807701 w 7308555"/>
              <a:gd name="connsiteY128" fmla="*/ 611261 h 6451461"/>
              <a:gd name="connsiteX129" fmla="*/ 4781789 w 7308555"/>
              <a:gd name="connsiteY129" fmla="*/ 623885 h 6451461"/>
              <a:gd name="connsiteX130" fmla="*/ 4781789 w 7308555"/>
              <a:gd name="connsiteY130" fmla="*/ 623885 h 6451461"/>
              <a:gd name="connsiteX131" fmla="*/ 4370517 w 7308555"/>
              <a:gd name="connsiteY131" fmla="*/ 662421 h 6451461"/>
              <a:gd name="connsiteX132" fmla="*/ 4344605 w 7308555"/>
              <a:gd name="connsiteY132" fmla="*/ 649797 h 6451461"/>
              <a:gd name="connsiteX133" fmla="*/ 4344605 w 7308555"/>
              <a:gd name="connsiteY133" fmla="*/ 624549 h 6451461"/>
              <a:gd name="connsiteX134" fmla="*/ 4331981 w 7308555"/>
              <a:gd name="connsiteY134" fmla="*/ 675709 h 6451461"/>
              <a:gd name="connsiteX135" fmla="*/ 4370517 w 7308555"/>
              <a:gd name="connsiteY135" fmla="*/ 662421 h 6451461"/>
              <a:gd name="connsiteX136" fmla="*/ 4370517 w 7308555"/>
              <a:gd name="connsiteY136" fmla="*/ 662421 h 6451461"/>
              <a:gd name="connsiteX137" fmla="*/ 2262330 w 7308555"/>
              <a:gd name="connsiteY137" fmla="*/ 662421 h 6451461"/>
              <a:gd name="connsiteX138" fmla="*/ 2236418 w 7308555"/>
              <a:gd name="connsiteY138" fmla="*/ 637173 h 6451461"/>
              <a:gd name="connsiteX139" fmla="*/ 2262330 w 7308555"/>
              <a:gd name="connsiteY139" fmla="*/ 662421 h 6451461"/>
              <a:gd name="connsiteX140" fmla="*/ 2262330 w 7308555"/>
              <a:gd name="connsiteY140" fmla="*/ 662421 h 6451461"/>
              <a:gd name="connsiteX141" fmla="*/ 835833 w 7308555"/>
              <a:gd name="connsiteY141" fmla="*/ 662421 h 6451461"/>
              <a:gd name="connsiteX142" fmla="*/ 848457 w 7308555"/>
              <a:gd name="connsiteY142" fmla="*/ 649797 h 6451461"/>
              <a:gd name="connsiteX143" fmla="*/ 822545 w 7308555"/>
              <a:gd name="connsiteY143" fmla="*/ 637173 h 6451461"/>
              <a:gd name="connsiteX144" fmla="*/ 835833 w 7308555"/>
              <a:gd name="connsiteY144" fmla="*/ 662421 h 6451461"/>
              <a:gd name="connsiteX145" fmla="*/ 835833 w 7308555"/>
              <a:gd name="connsiteY145" fmla="*/ 662421 h 6451461"/>
              <a:gd name="connsiteX146" fmla="*/ 1851058 w 7308555"/>
              <a:gd name="connsiteY146" fmla="*/ 675045 h 6451461"/>
              <a:gd name="connsiteX147" fmla="*/ 1825146 w 7308555"/>
              <a:gd name="connsiteY147" fmla="*/ 637173 h 6451461"/>
              <a:gd name="connsiteX148" fmla="*/ 1851058 w 7308555"/>
              <a:gd name="connsiteY148" fmla="*/ 675045 h 6451461"/>
              <a:gd name="connsiteX149" fmla="*/ 1851058 w 7308555"/>
              <a:gd name="connsiteY149" fmla="*/ 675045 h 6451461"/>
              <a:gd name="connsiteX150" fmla="*/ 3740652 w 7308555"/>
              <a:gd name="connsiteY150" fmla="*/ 687669 h 6451461"/>
              <a:gd name="connsiteX151" fmla="*/ 3740652 w 7308555"/>
              <a:gd name="connsiteY151" fmla="*/ 700293 h 6451461"/>
              <a:gd name="connsiteX152" fmla="*/ 3753276 w 7308555"/>
              <a:gd name="connsiteY152" fmla="*/ 700293 h 6451461"/>
              <a:gd name="connsiteX153" fmla="*/ 3740652 w 7308555"/>
              <a:gd name="connsiteY153" fmla="*/ 687669 h 6451461"/>
              <a:gd name="connsiteX154" fmla="*/ 3740652 w 7308555"/>
              <a:gd name="connsiteY154" fmla="*/ 687669 h 6451461"/>
              <a:gd name="connsiteX155" fmla="*/ 2120810 w 7308555"/>
              <a:gd name="connsiteY155" fmla="*/ 700293 h 6451461"/>
              <a:gd name="connsiteX156" fmla="*/ 2108186 w 7308555"/>
              <a:gd name="connsiteY156" fmla="*/ 700293 h 6451461"/>
              <a:gd name="connsiteX157" fmla="*/ 2108186 w 7308555"/>
              <a:gd name="connsiteY157" fmla="*/ 725540 h 6451461"/>
              <a:gd name="connsiteX158" fmla="*/ 2120810 w 7308555"/>
              <a:gd name="connsiteY158" fmla="*/ 700293 h 6451461"/>
              <a:gd name="connsiteX159" fmla="*/ 2120810 w 7308555"/>
              <a:gd name="connsiteY159" fmla="*/ 700293 h 6451461"/>
              <a:gd name="connsiteX160" fmla="*/ 1825146 w 7308555"/>
              <a:gd name="connsiteY160" fmla="*/ 738829 h 6451461"/>
              <a:gd name="connsiteX161" fmla="*/ 1812522 w 7308555"/>
              <a:gd name="connsiteY161" fmla="*/ 700957 h 6451461"/>
              <a:gd name="connsiteX162" fmla="*/ 1825146 w 7308555"/>
              <a:gd name="connsiteY162" fmla="*/ 738829 h 6451461"/>
              <a:gd name="connsiteX163" fmla="*/ 1825146 w 7308555"/>
              <a:gd name="connsiteY163" fmla="*/ 738829 h 6451461"/>
              <a:gd name="connsiteX164" fmla="*/ 4409053 w 7308555"/>
              <a:gd name="connsiteY164" fmla="*/ 814572 h 6451461"/>
              <a:gd name="connsiteX165" fmla="*/ 4434965 w 7308555"/>
              <a:gd name="connsiteY165" fmla="*/ 763412 h 6451461"/>
              <a:gd name="connsiteX166" fmla="*/ 4409053 w 7308555"/>
              <a:gd name="connsiteY166" fmla="*/ 750788 h 6451461"/>
              <a:gd name="connsiteX167" fmla="*/ 4396429 w 7308555"/>
              <a:gd name="connsiteY167" fmla="*/ 814572 h 6451461"/>
              <a:gd name="connsiteX168" fmla="*/ 4409053 w 7308555"/>
              <a:gd name="connsiteY168" fmla="*/ 814572 h 6451461"/>
              <a:gd name="connsiteX169" fmla="*/ 4409053 w 7308555"/>
              <a:gd name="connsiteY169" fmla="*/ 814572 h 6451461"/>
              <a:gd name="connsiteX170" fmla="*/ 4409053 w 7308555"/>
              <a:gd name="connsiteY170" fmla="*/ 814572 h 6451461"/>
              <a:gd name="connsiteX171" fmla="*/ 2429763 w 7308555"/>
              <a:gd name="connsiteY171" fmla="*/ 827860 h 6451461"/>
              <a:gd name="connsiteX172" fmla="*/ 2391227 w 7308555"/>
              <a:gd name="connsiteY172" fmla="*/ 764076 h 6451461"/>
              <a:gd name="connsiteX173" fmla="*/ 2429763 w 7308555"/>
              <a:gd name="connsiteY173" fmla="*/ 827860 h 6451461"/>
              <a:gd name="connsiteX174" fmla="*/ 2429763 w 7308555"/>
              <a:gd name="connsiteY174" fmla="*/ 827860 h 6451461"/>
              <a:gd name="connsiteX175" fmla="*/ 5141902 w 7308555"/>
              <a:gd name="connsiteY175" fmla="*/ 776700 h 6451461"/>
              <a:gd name="connsiteX176" fmla="*/ 5141902 w 7308555"/>
              <a:gd name="connsiteY176" fmla="*/ 801948 h 6451461"/>
              <a:gd name="connsiteX177" fmla="*/ 5154525 w 7308555"/>
              <a:gd name="connsiteY177" fmla="*/ 789324 h 6451461"/>
              <a:gd name="connsiteX178" fmla="*/ 5141902 w 7308555"/>
              <a:gd name="connsiteY178" fmla="*/ 776700 h 6451461"/>
              <a:gd name="connsiteX179" fmla="*/ 5141902 w 7308555"/>
              <a:gd name="connsiteY179" fmla="*/ 776700 h 6451461"/>
              <a:gd name="connsiteX180" fmla="*/ 1170033 w 7308555"/>
              <a:gd name="connsiteY180" fmla="*/ 814572 h 6451461"/>
              <a:gd name="connsiteX181" fmla="*/ 1157410 w 7308555"/>
              <a:gd name="connsiteY181" fmla="*/ 789324 h 6451461"/>
              <a:gd name="connsiteX182" fmla="*/ 1170033 w 7308555"/>
              <a:gd name="connsiteY182" fmla="*/ 814572 h 6451461"/>
              <a:gd name="connsiteX183" fmla="*/ 1170033 w 7308555"/>
              <a:gd name="connsiteY183" fmla="*/ 814572 h 6451461"/>
              <a:gd name="connsiteX184" fmla="*/ 1118209 w 7308555"/>
              <a:gd name="connsiteY184" fmla="*/ 840484 h 6451461"/>
              <a:gd name="connsiteX185" fmla="*/ 1105585 w 7308555"/>
              <a:gd name="connsiteY185" fmla="*/ 878356 h 6451461"/>
              <a:gd name="connsiteX186" fmla="*/ 1144121 w 7308555"/>
              <a:gd name="connsiteY186" fmla="*/ 827196 h 6451461"/>
              <a:gd name="connsiteX187" fmla="*/ 1118209 w 7308555"/>
              <a:gd name="connsiteY187" fmla="*/ 840484 h 6451461"/>
              <a:gd name="connsiteX188" fmla="*/ 1118209 w 7308555"/>
              <a:gd name="connsiteY188" fmla="*/ 840484 h 6451461"/>
              <a:gd name="connsiteX189" fmla="*/ 3560596 w 7308555"/>
              <a:gd name="connsiteY189" fmla="*/ 827860 h 6451461"/>
              <a:gd name="connsiteX190" fmla="*/ 3560596 w 7308555"/>
              <a:gd name="connsiteY190" fmla="*/ 853108 h 6451461"/>
              <a:gd name="connsiteX191" fmla="*/ 3560596 w 7308555"/>
              <a:gd name="connsiteY191" fmla="*/ 827860 h 6451461"/>
              <a:gd name="connsiteX192" fmla="*/ 3560596 w 7308555"/>
              <a:gd name="connsiteY192" fmla="*/ 827860 h 6451461"/>
              <a:gd name="connsiteX193" fmla="*/ 3882172 w 7308555"/>
              <a:gd name="connsiteY193" fmla="*/ 916892 h 6451461"/>
              <a:gd name="connsiteX194" fmla="*/ 3946620 w 7308555"/>
              <a:gd name="connsiteY194" fmla="*/ 891644 h 6451461"/>
              <a:gd name="connsiteX195" fmla="*/ 3882172 w 7308555"/>
              <a:gd name="connsiteY195" fmla="*/ 916892 h 6451461"/>
              <a:gd name="connsiteX196" fmla="*/ 3882172 w 7308555"/>
              <a:gd name="connsiteY196" fmla="*/ 916892 h 6451461"/>
              <a:gd name="connsiteX197" fmla="*/ 3650292 w 7308555"/>
              <a:gd name="connsiteY197" fmla="*/ 890980 h 6451461"/>
              <a:gd name="connsiteX198" fmla="*/ 3662915 w 7308555"/>
              <a:gd name="connsiteY198" fmla="*/ 890980 h 6451461"/>
              <a:gd name="connsiteX199" fmla="*/ 3650292 w 7308555"/>
              <a:gd name="connsiteY199" fmla="*/ 890980 h 6451461"/>
              <a:gd name="connsiteX200" fmla="*/ 3650292 w 7308555"/>
              <a:gd name="connsiteY200" fmla="*/ 890980 h 6451461"/>
              <a:gd name="connsiteX201" fmla="*/ 398649 w 7308555"/>
              <a:gd name="connsiteY201" fmla="*/ 890980 h 6451461"/>
              <a:gd name="connsiteX202" fmla="*/ 372736 w 7308555"/>
              <a:gd name="connsiteY202" fmla="*/ 916227 h 6451461"/>
              <a:gd name="connsiteX203" fmla="*/ 398649 w 7308555"/>
              <a:gd name="connsiteY203" fmla="*/ 890980 h 6451461"/>
              <a:gd name="connsiteX204" fmla="*/ 398649 w 7308555"/>
              <a:gd name="connsiteY204" fmla="*/ 890980 h 6451461"/>
              <a:gd name="connsiteX205" fmla="*/ 758097 w 7308555"/>
              <a:gd name="connsiteY205" fmla="*/ 904268 h 6451461"/>
              <a:gd name="connsiteX206" fmla="*/ 770720 w 7308555"/>
              <a:gd name="connsiteY206" fmla="*/ 916892 h 6451461"/>
              <a:gd name="connsiteX207" fmla="*/ 758097 w 7308555"/>
              <a:gd name="connsiteY207" fmla="*/ 891644 h 6451461"/>
              <a:gd name="connsiteX208" fmla="*/ 758097 w 7308555"/>
              <a:gd name="connsiteY208" fmla="*/ 904268 h 6451461"/>
              <a:gd name="connsiteX209" fmla="*/ 758097 w 7308555"/>
              <a:gd name="connsiteY209" fmla="*/ 904268 h 6451461"/>
              <a:gd name="connsiteX210" fmla="*/ 3843636 w 7308555"/>
              <a:gd name="connsiteY210" fmla="*/ 942139 h 6451461"/>
              <a:gd name="connsiteX211" fmla="*/ 3831012 w 7308555"/>
              <a:gd name="connsiteY211" fmla="*/ 954763 h 6451461"/>
              <a:gd name="connsiteX212" fmla="*/ 3843636 w 7308555"/>
              <a:gd name="connsiteY212" fmla="*/ 942139 h 6451461"/>
              <a:gd name="connsiteX213" fmla="*/ 3843636 w 7308555"/>
              <a:gd name="connsiteY213" fmla="*/ 942139 h 6451461"/>
              <a:gd name="connsiteX214" fmla="*/ 565416 w 7308555"/>
              <a:gd name="connsiteY214" fmla="*/ 1005923 h 6451461"/>
              <a:gd name="connsiteX215" fmla="*/ 539504 w 7308555"/>
              <a:gd name="connsiteY215" fmla="*/ 1005923 h 6451461"/>
              <a:gd name="connsiteX216" fmla="*/ 565416 w 7308555"/>
              <a:gd name="connsiteY216" fmla="*/ 1005923 h 6451461"/>
              <a:gd name="connsiteX217" fmla="*/ 565416 w 7308555"/>
              <a:gd name="connsiteY217" fmla="*/ 1005923 h 6451461"/>
              <a:gd name="connsiteX218" fmla="*/ 5385741 w 7308555"/>
              <a:gd name="connsiteY218" fmla="*/ 1043795 h 6451461"/>
              <a:gd name="connsiteX219" fmla="*/ 5398365 w 7308555"/>
              <a:gd name="connsiteY219" fmla="*/ 1043795 h 6451461"/>
              <a:gd name="connsiteX220" fmla="*/ 5385741 w 7308555"/>
              <a:gd name="connsiteY220" fmla="*/ 1043795 h 6451461"/>
              <a:gd name="connsiteX221" fmla="*/ 5385741 w 7308555"/>
              <a:gd name="connsiteY221" fmla="*/ 1043795 h 6451461"/>
              <a:gd name="connsiteX222" fmla="*/ 1581306 w 7308555"/>
              <a:gd name="connsiteY222" fmla="*/ 1094955 h 6451461"/>
              <a:gd name="connsiteX223" fmla="*/ 1530146 w 7308555"/>
              <a:gd name="connsiteY223" fmla="*/ 1082331 h 6451461"/>
              <a:gd name="connsiteX224" fmla="*/ 1633130 w 7308555"/>
              <a:gd name="connsiteY224" fmla="*/ 1171362 h 6451461"/>
              <a:gd name="connsiteX225" fmla="*/ 1607218 w 7308555"/>
              <a:gd name="connsiteY225" fmla="*/ 1120202 h 6451461"/>
              <a:gd name="connsiteX226" fmla="*/ 1581306 w 7308555"/>
              <a:gd name="connsiteY226" fmla="*/ 1094955 h 6451461"/>
              <a:gd name="connsiteX227" fmla="*/ 1581306 w 7308555"/>
              <a:gd name="connsiteY227" fmla="*/ 1094955 h 6451461"/>
              <a:gd name="connsiteX228" fmla="*/ 4717341 w 7308555"/>
              <a:gd name="connsiteY228" fmla="*/ 1171362 h 6451461"/>
              <a:gd name="connsiteX229" fmla="*/ 4717341 w 7308555"/>
              <a:gd name="connsiteY229" fmla="*/ 1146115 h 6451461"/>
              <a:gd name="connsiteX230" fmla="*/ 4717341 w 7308555"/>
              <a:gd name="connsiteY230" fmla="*/ 1171362 h 6451461"/>
              <a:gd name="connsiteX231" fmla="*/ 4717341 w 7308555"/>
              <a:gd name="connsiteY231" fmla="*/ 1171362 h 6451461"/>
              <a:gd name="connsiteX232" fmla="*/ 629865 w 7308555"/>
              <a:gd name="connsiteY232" fmla="*/ 1286306 h 6451461"/>
              <a:gd name="connsiteX233" fmla="*/ 617241 w 7308555"/>
              <a:gd name="connsiteY233" fmla="*/ 1261058 h 6451461"/>
              <a:gd name="connsiteX234" fmla="*/ 617241 w 7308555"/>
              <a:gd name="connsiteY234" fmla="*/ 1261058 h 6451461"/>
              <a:gd name="connsiteX235" fmla="*/ 604617 w 7308555"/>
              <a:gd name="connsiteY235" fmla="*/ 1261058 h 6451461"/>
              <a:gd name="connsiteX236" fmla="*/ 604617 w 7308555"/>
              <a:gd name="connsiteY236" fmla="*/ 1286306 h 6451461"/>
              <a:gd name="connsiteX237" fmla="*/ 629865 w 7308555"/>
              <a:gd name="connsiteY237" fmla="*/ 1286306 h 6451461"/>
              <a:gd name="connsiteX238" fmla="*/ 629865 w 7308555"/>
              <a:gd name="connsiteY238" fmla="*/ 1286306 h 6451461"/>
              <a:gd name="connsiteX239" fmla="*/ 629865 w 7308555"/>
              <a:gd name="connsiteY239" fmla="*/ 1298930 h 6451461"/>
              <a:gd name="connsiteX240" fmla="*/ 655777 w 7308555"/>
              <a:gd name="connsiteY240" fmla="*/ 1273682 h 6451461"/>
              <a:gd name="connsiteX241" fmla="*/ 629865 w 7308555"/>
              <a:gd name="connsiteY241" fmla="*/ 1298930 h 6451461"/>
              <a:gd name="connsiteX242" fmla="*/ 629865 w 7308555"/>
              <a:gd name="connsiteY242" fmla="*/ 1298930 h 6451461"/>
              <a:gd name="connsiteX243" fmla="*/ 835833 w 7308555"/>
              <a:gd name="connsiteY243" fmla="*/ 1400585 h 6451461"/>
              <a:gd name="connsiteX244" fmla="*/ 797297 w 7308555"/>
              <a:gd name="connsiteY244" fmla="*/ 1413209 h 6451461"/>
              <a:gd name="connsiteX245" fmla="*/ 835833 w 7308555"/>
              <a:gd name="connsiteY245" fmla="*/ 1425833 h 6451461"/>
              <a:gd name="connsiteX246" fmla="*/ 835833 w 7308555"/>
              <a:gd name="connsiteY246" fmla="*/ 1400585 h 6451461"/>
              <a:gd name="connsiteX247" fmla="*/ 835833 w 7308555"/>
              <a:gd name="connsiteY247" fmla="*/ 1400585 h 6451461"/>
              <a:gd name="connsiteX248" fmla="*/ 617241 w 7308555"/>
              <a:gd name="connsiteY248" fmla="*/ 1413209 h 6451461"/>
              <a:gd name="connsiteX249" fmla="*/ 604617 w 7308555"/>
              <a:gd name="connsiteY249" fmla="*/ 1438457 h 6451461"/>
              <a:gd name="connsiteX250" fmla="*/ 617241 w 7308555"/>
              <a:gd name="connsiteY250" fmla="*/ 1438457 h 6451461"/>
              <a:gd name="connsiteX251" fmla="*/ 617241 w 7308555"/>
              <a:gd name="connsiteY251" fmla="*/ 1413209 h 6451461"/>
              <a:gd name="connsiteX252" fmla="*/ 617241 w 7308555"/>
              <a:gd name="connsiteY252" fmla="*/ 1413209 h 6451461"/>
              <a:gd name="connsiteX253" fmla="*/ 4190460 w 7308555"/>
              <a:gd name="connsiteY253" fmla="*/ 1439121 h 6451461"/>
              <a:gd name="connsiteX254" fmla="*/ 4216372 w 7308555"/>
              <a:gd name="connsiteY254" fmla="*/ 1439121 h 6451461"/>
              <a:gd name="connsiteX255" fmla="*/ 4190460 w 7308555"/>
              <a:gd name="connsiteY255" fmla="*/ 1439121 h 6451461"/>
              <a:gd name="connsiteX256" fmla="*/ 4190460 w 7308555"/>
              <a:gd name="connsiteY256" fmla="*/ 1439121 h 6451461"/>
              <a:gd name="connsiteX257" fmla="*/ 4563197 w 7308555"/>
              <a:gd name="connsiteY257" fmla="*/ 1451745 h 6451461"/>
              <a:gd name="connsiteX258" fmla="*/ 4589109 w 7308555"/>
              <a:gd name="connsiteY258" fmla="*/ 1451745 h 6451461"/>
              <a:gd name="connsiteX259" fmla="*/ 4576485 w 7308555"/>
              <a:gd name="connsiteY259" fmla="*/ 1439121 h 6451461"/>
              <a:gd name="connsiteX260" fmla="*/ 4563197 w 7308555"/>
              <a:gd name="connsiteY260" fmla="*/ 1451745 h 6451461"/>
              <a:gd name="connsiteX261" fmla="*/ 4563197 w 7308555"/>
              <a:gd name="connsiteY261" fmla="*/ 1451745 h 6451461"/>
              <a:gd name="connsiteX262" fmla="*/ 4961845 w 7308555"/>
              <a:gd name="connsiteY262" fmla="*/ 1476993 h 6451461"/>
              <a:gd name="connsiteX263" fmla="*/ 4949222 w 7308555"/>
              <a:gd name="connsiteY263" fmla="*/ 1451745 h 6451461"/>
              <a:gd name="connsiteX264" fmla="*/ 4961845 w 7308555"/>
              <a:gd name="connsiteY264" fmla="*/ 1476993 h 6451461"/>
              <a:gd name="connsiteX265" fmla="*/ 4961845 w 7308555"/>
              <a:gd name="connsiteY265" fmla="*/ 1476993 h 6451461"/>
              <a:gd name="connsiteX266" fmla="*/ 796633 w 7308555"/>
              <a:gd name="connsiteY266" fmla="*/ 1502241 h 6451461"/>
              <a:gd name="connsiteX267" fmla="*/ 784009 w 7308555"/>
              <a:gd name="connsiteY267" fmla="*/ 1514864 h 6451461"/>
              <a:gd name="connsiteX268" fmla="*/ 796633 w 7308555"/>
              <a:gd name="connsiteY268" fmla="*/ 1502241 h 6451461"/>
              <a:gd name="connsiteX269" fmla="*/ 796633 w 7308555"/>
              <a:gd name="connsiteY269" fmla="*/ 1502241 h 6451461"/>
              <a:gd name="connsiteX270" fmla="*/ 4820325 w 7308555"/>
              <a:gd name="connsiteY270" fmla="*/ 1528153 h 6451461"/>
              <a:gd name="connsiteX271" fmla="*/ 4781789 w 7308555"/>
              <a:gd name="connsiteY271" fmla="*/ 1528153 h 6451461"/>
              <a:gd name="connsiteX272" fmla="*/ 4820325 w 7308555"/>
              <a:gd name="connsiteY272" fmla="*/ 1528153 h 6451461"/>
              <a:gd name="connsiteX273" fmla="*/ 4820325 w 7308555"/>
              <a:gd name="connsiteY273" fmla="*/ 1528153 h 6451461"/>
              <a:gd name="connsiteX274" fmla="*/ 5450190 w 7308555"/>
              <a:gd name="connsiteY274" fmla="*/ 1578648 h 6451461"/>
              <a:gd name="connsiteX275" fmla="*/ 5437566 w 7308555"/>
              <a:gd name="connsiteY275" fmla="*/ 1553400 h 6451461"/>
              <a:gd name="connsiteX276" fmla="*/ 5424942 w 7308555"/>
              <a:gd name="connsiteY276" fmla="*/ 1566024 h 6451461"/>
              <a:gd name="connsiteX277" fmla="*/ 5450190 w 7308555"/>
              <a:gd name="connsiteY277" fmla="*/ 1578648 h 6451461"/>
              <a:gd name="connsiteX278" fmla="*/ 5450190 w 7308555"/>
              <a:gd name="connsiteY278" fmla="*/ 1578648 h 6451461"/>
              <a:gd name="connsiteX279" fmla="*/ 7185639 w 7308555"/>
              <a:gd name="connsiteY279" fmla="*/ 1591937 h 6451461"/>
              <a:gd name="connsiteX280" fmla="*/ 7159727 w 7308555"/>
              <a:gd name="connsiteY280" fmla="*/ 1566689 h 6451461"/>
              <a:gd name="connsiteX281" fmla="*/ 7159727 w 7308555"/>
              <a:gd name="connsiteY281" fmla="*/ 1579313 h 6451461"/>
              <a:gd name="connsiteX282" fmla="*/ 7185639 w 7308555"/>
              <a:gd name="connsiteY282" fmla="*/ 1591937 h 6451461"/>
              <a:gd name="connsiteX283" fmla="*/ 7185639 w 7308555"/>
              <a:gd name="connsiteY283" fmla="*/ 1591937 h 6451461"/>
              <a:gd name="connsiteX284" fmla="*/ 1079673 w 7308555"/>
              <a:gd name="connsiteY284" fmla="*/ 1604560 h 6451461"/>
              <a:gd name="connsiteX285" fmla="*/ 1067049 w 7308555"/>
              <a:gd name="connsiteY285" fmla="*/ 1579313 h 6451461"/>
              <a:gd name="connsiteX286" fmla="*/ 1067049 w 7308555"/>
              <a:gd name="connsiteY286" fmla="*/ 1579313 h 6451461"/>
              <a:gd name="connsiteX287" fmla="*/ 1079673 w 7308555"/>
              <a:gd name="connsiteY287" fmla="*/ 1604560 h 6451461"/>
              <a:gd name="connsiteX288" fmla="*/ 1079673 w 7308555"/>
              <a:gd name="connsiteY288" fmla="*/ 1604560 h 6451461"/>
              <a:gd name="connsiteX289" fmla="*/ 1131497 w 7308555"/>
              <a:gd name="connsiteY289" fmla="*/ 1591937 h 6451461"/>
              <a:gd name="connsiteX290" fmla="*/ 1105585 w 7308555"/>
              <a:gd name="connsiteY290" fmla="*/ 1604560 h 6451461"/>
              <a:gd name="connsiteX291" fmla="*/ 1131497 w 7308555"/>
              <a:gd name="connsiteY291" fmla="*/ 1604560 h 6451461"/>
              <a:gd name="connsiteX292" fmla="*/ 1131497 w 7308555"/>
              <a:gd name="connsiteY292" fmla="*/ 1591937 h 6451461"/>
              <a:gd name="connsiteX293" fmla="*/ 1131497 w 7308555"/>
              <a:gd name="connsiteY293" fmla="*/ 1591937 h 6451461"/>
              <a:gd name="connsiteX294" fmla="*/ 1131497 w 7308555"/>
              <a:gd name="connsiteY294" fmla="*/ 1591937 h 6451461"/>
              <a:gd name="connsiteX295" fmla="*/ 6169750 w 7308555"/>
              <a:gd name="connsiteY295" fmla="*/ 1655056 h 6451461"/>
              <a:gd name="connsiteX296" fmla="*/ 6182374 w 7308555"/>
              <a:gd name="connsiteY296" fmla="*/ 1629808 h 6451461"/>
              <a:gd name="connsiteX297" fmla="*/ 6156462 w 7308555"/>
              <a:gd name="connsiteY297" fmla="*/ 1617184 h 6451461"/>
              <a:gd name="connsiteX298" fmla="*/ 6169750 w 7308555"/>
              <a:gd name="connsiteY298" fmla="*/ 1655056 h 6451461"/>
              <a:gd name="connsiteX299" fmla="*/ 6169750 w 7308555"/>
              <a:gd name="connsiteY299" fmla="*/ 1655056 h 6451461"/>
              <a:gd name="connsiteX300" fmla="*/ 7147103 w 7308555"/>
              <a:gd name="connsiteY300" fmla="*/ 1629808 h 6451461"/>
              <a:gd name="connsiteX301" fmla="*/ 7121192 w 7308555"/>
              <a:gd name="connsiteY301" fmla="*/ 1617184 h 6451461"/>
              <a:gd name="connsiteX302" fmla="*/ 7147103 w 7308555"/>
              <a:gd name="connsiteY302" fmla="*/ 1629808 h 6451461"/>
              <a:gd name="connsiteX303" fmla="*/ 7147103 w 7308555"/>
              <a:gd name="connsiteY303" fmla="*/ 1629808 h 6451461"/>
              <a:gd name="connsiteX304" fmla="*/ 1568018 w 7308555"/>
              <a:gd name="connsiteY304" fmla="*/ 1642432 h 6451461"/>
              <a:gd name="connsiteX305" fmla="*/ 1580641 w 7308555"/>
              <a:gd name="connsiteY305" fmla="*/ 1667680 h 6451461"/>
              <a:gd name="connsiteX306" fmla="*/ 1568018 w 7308555"/>
              <a:gd name="connsiteY306" fmla="*/ 1642432 h 6451461"/>
              <a:gd name="connsiteX307" fmla="*/ 1568018 w 7308555"/>
              <a:gd name="connsiteY307" fmla="*/ 1642432 h 6451461"/>
              <a:gd name="connsiteX308" fmla="*/ 7159727 w 7308555"/>
              <a:gd name="connsiteY308" fmla="*/ 1667680 h 6451461"/>
              <a:gd name="connsiteX309" fmla="*/ 7147103 w 7308555"/>
              <a:gd name="connsiteY309" fmla="*/ 1655056 h 6451461"/>
              <a:gd name="connsiteX310" fmla="*/ 7159727 w 7308555"/>
              <a:gd name="connsiteY310" fmla="*/ 1667680 h 6451461"/>
              <a:gd name="connsiteX311" fmla="*/ 7159727 w 7308555"/>
              <a:gd name="connsiteY311" fmla="*/ 1667680 h 6451461"/>
              <a:gd name="connsiteX312" fmla="*/ 283040 w 7308555"/>
              <a:gd name="connsiteY312" fmla="*/ 1655056 h 6451461"/>
              <a:gd name="connsiteX313" fmla="*/ 295664 w 7308555"/>
              <a:gd name="connsiteY313" fmla="*/ 1667680 h 6451461"/>
              <a:gd name="connsiteX314" fmla="*/ 283040 w 7308555"/>
              <a:gd name="connsiteY314" fmla="*/ 1655056 h 6451461"/>
              <a:gd name="connsiteX315" fmla="*/ 283040 w 7308555"/>
              <a:gd name="connsiteY315" fmla="*/ 1655056 h 6451461"/>
              <a:gd name="connsiteX316" fmla="*/ 848457 w 7308555"/>
              <a:gd name="connsiteY316" fmla="*/ 1693592 h 6451461"/>
              <a:gd name="connsiteX317" fmla="*/ 861081 w 7308555"/>
              <a:gd name="connsiteY317" fmla="*/ 1718840 h 6451461"/>
              <a:gd name="connsiteX318" fmla="*/ 848457 w 7308555"/>
              <a:gd name="connsiteY318" fmla="*/ 1693592 h 6451461"/>
              <a:gd name="connsiteX319" fmla="*/ 848457 w 7308555"/>
              <a:gd name="connsiteY319" fmla="*/ 1693592 h 6451461"/>
              <a:gd name="connsiteX320" fmla="*/ 964065 w 7308555"/>
              <a:gd name="connsiteY320" fmla="*/ 1782623 h 6451461"/>
              <a:gd name="connsiteX321" fmla="*/ 989977 w 7308555"/>
              <a:gd name="connsiteY321" fmla="*/ 1757376 h 6451461"/>
              <a:gd name="connsiteX322" fmla="*/ 1015889 w 7308555"/>
              <a:gd name="connsiteY322" fmla="*/ 1769999 h 6451461"/>
              <a:gd name="connsiteX323" fmla="*/ 1028513 w 7308555"/>
              <a:gd name="connsiteY323" fmla="*/ 1706216 h 6451461"/>
              <a:gd name="connsiteX324" fmla="*/ 1015889 w 7308555"/>
              <a:gd name="connsiteY324" fmla="*/ 1718840 h 6451461"/>
              <a:gd name="connsiteX325" fmla="*/ 977353 w 7308555"/>
              <a:gd name="connsiteY325" fmla="*/ 1718840 h 6451461"/>
              <a:gd name="connsiteX326" fmla="*/ 951441 w 7308555"/>
              <a:gd name="connsiteY326" fmla="*/ 1693592 h 6451461"/>
              <a:gd name="connsiteX327" fmla="*/ 912905 w 7308555"/>
              <a:gd name="connsiteY327" fmla="*/ 1744752 h 6451461"/>
              <a:gd name="connsiteX328" fmla="*/ 964065 w 7308555"/>
              <a:gd name="connsiteY328" fmla="*/ 1757376 h 6451461"/>
              <a:gd name="connsiteX329" fmla="*/ 964065 w 7308555"/>
              <a:gd name="connsiteY329" fmla="*/ 1782623 h 6451461"/>
              <a:gd name="connsiteX330" fmla="*/ 964065 w 7308555"/>
              <a:gd name="connsiteY330" fmla="*/ 1782623 h 6451461"/>
              <a:gd name="connsiteX331" fmla="*/ 1516858 w 7308555"/>
              <a:gd name="connsiteY331" fmla="*/ 1706216 h 6451461"/>
              <a:gd name="connsiteX332" fmla="*/ 1542770 w 7308555"/>
              <a:gd name="connsiteY332" fmla="*/ 1718840 h 6451461"/>
              <a:gd name="connsiteX333" fmla="*/ 1516858 w 7308555"/>
              <a:gd name="connsiteY333" fmla="*/ 1693592 h 6451461"/>
              <a:gd name="connsiteX334" fmla="*/ 1516858 w 7308555"/>
              <a:gd name="connsiteY334" fmla="*/ 1706216 h 6451461"/>
              <a:gd name="connsiteX335" fmla="*/ 1516858 w 7308555"/>
              <a:gd name="connsiteY335" fmla="*/ 1706216 h 6451461"/>
              <a:gd name="connsiteX336" fmla="*/ 1516858 w 7308555"/>
              <a:gd name="connsiteY336" fmla="*/ 1706216 h 6451461"/>
              <a:gd name="connsiteX337" fmla="*/ 1079673 w 7308555"/>
              <a:gd name="connsiteY337" fmla="*/ 1718840 h 6451461"/>
              <a:gd name="connsiteX338" fmla="*/ 1079673 w 7308555"/>
              <a:gd name="connsiteY338" fmla="*/ 1706216 h 6451461"/>
              <a:gd name="connsiteX339" fmla="*/ 1053761 w 7308555"/>
              <a:gd name="connsiteY339" fmla="*/ 1706216 h 6451461"/>
              <a:gd name="connsiteX340" fmla="*/ 1079673 w 7308555"/>
              <a:gd name="connsiteY340" fmla="*/ 1718840 h 6451461"/>
              <a:gd name="connsiteX341" fmla="*/ 1079673 w 7308555"/>
              <a:gd name="connsiteY341" fmla="*/ 1718840 h 6451461"/>
              <a:gd name="connsiteX342" fmla="*/ 6452791 w 7308555"/>
              <a:gd name="connsiteY342" fmla="*/ 1706216 h 6451461"/>
              <a:gd name="connsiteX343" fmla="*/ 6414255 w 7308555"/>
              <a:gd name="connsiteY343" fmla="*/ 1706216 h 6451461"/>
              <a:gd name="connsiteX344" fmla="*/ 6452791 w 7308555"/>
              <a:gd name="connsiteY344" fmla="*/ 1706216 h 6451461"/>
              <a:gd name="connsiteX345" fmla="*/ 6452791 w 7308555"/>
              <a:gd name="connsiteY345" fmla="*/ 1706216 h 6451461"/>
              <a:gd name="connsiteX346" fmla="*/ 5835550 w 7308555"/>
              <a:gd name="connsiteY346" fmla="*/ 1731464 h 6451461"/>
              <a:gd name="connsiteX347" fmla="*/ 5822926 w 7308555"/>
              <a:gd name="connsiteY347" fmla="*/ 1731464 h 6451461"/>
              <a:gd name="connsiteX348" fmla="*/ 5835550 w 7308555"/>
              <a:gd name="connsiteY348" fmla="*/ 1731464 h 6451461"/>
              <a:gd name="connsiteX349" fmla="*/ 5835550 w 7308555"/>
              <a:gd name="connsiteY349" fmla="*/ 1731464 h 6451461"/>
              <a:gd name="connsiteX350" fmla="*/ 1825146 w 7308555"/>
              <a:gd name="connsiteY350" fmla="*/ 1757376 h 6451461"/>
              <a:gd name="connsiteX351" fmla="*/ 1851058 w 7308555"/>
              <a:gd name="connsiteY351" fmla="*/ 1769999 h 6451461"/>
              <a:gd name="connsiteX352" fmla="*/ 1825146 w 7308555"/>
              <a:gd name="connsiteY352" fmla="*/ 1757376 h 6451461"/>
              <a:gd name="connsiteX353" fmla="*/ 1825146 w 7308555"/>
              <a:gd name="connsiteY353" fmla="*/ 1757376 h 6451461"/>
              <a:gd name="connsiteX354" fmla="*/ 1387961 w 7308555"/>
              <a:gd name="connsiteY354" fmla="*/ 1807871 h 6451461"/>
              <a:gd name="connsiteX355" fmla="*/ 1413873 w 7308555"/>
              <a:gd name="connsiteY355" fmla="*/ 1820495 h 6451461"/>
              <a:gd name="connsiteX356" fmla="*/ 1439786 w 7308555"/>
              <a:gd name="connsiteY356" fmla="*/ 1820495 h 6451461"/>
              <a:gd name="connsiteX357" fmla="*/ 1439786 w 7308555"/>
              <a:gd name="connsiteY357" fmla="*/ 1782623 h 6451461"/>
              <a:gd name="connsiteX358" fmla="*/ 1427162 w 7308555"/>
              <a:gd name="connsiteY358" fmla="*/ 1769999 h 6451461"/>
              <a:gd name="connsiteX359" fmla="*/ 1387961 w 7308555"/>
              <a:gd name="connsiteY359" fmla="*/ 1807871 h 6451461"/>
              <a:gd name="connsiteX360" fmla="*/ 1387961 w 7308555"/>
              <a:gd name="connsiteY360" fmla="*/ 1807871 h 6451461"/>
              <a:gd name="connsiteX361" fmla="*/ 1735450 w 7308555"/>
              <a:gd name="connsiteY361" fmla="*/ 1795247 h 6451461"/>
              <a:gd name="connsiteX362" fmla="*/ 1722826 w 7308555"/>
              <a:gd name="connsiteY362" fmla="*/ 1782623 h 6451461"/>
              <a:gd name="connsiteX363" fmla="*/ 1735450 w 7308555"/>
              <a:gd name="connsiteY363" fmla="*/ 1795247 h 6451461"/>
              <a:gd name="connsiteX364" fmla="*/ 1735450 w 7308555"/>
              <a:gd name="connsiteY364" fmla="*/ 1795247 h 6451461"/>
              <a:gd name="connsiteX365" fmla="*/ 1092297 w 7308555"/>
              <a:gd name="connsiteY365" fmla="*/ 1795247 h 6451461"/>
              <a:gd name="connsiteX366" fmla="*/ 1041137 w 7308555"/>
              <a:gd name="connsiteY366" fmla="*/ 1795247 h 6451461"/>
              <a:gd name="connsiteX367" fmla="*/ 1092297 w 7308555"/>
              <a:gd name="connsiteY367" fmla="*/ 1795247 h 6451461"/>
              <a:gd name="connsiteX368" fmla="*/ 1092297 w 7308555"/>
              <a:gd name="connsiteY368" fmla="*/ 1795247 h 6451461"/>
              <a:gd name="connsiteX369" fmla="*/ 4627645 w 7308555"/>
              <a:gd name="connsiteY369" fmla="*/ 1820495 h 6451461"/>
              <a:gd name="connsiteX370" fmla="*/ 4627645 w 7308555"/>
              <a:gd name="connsiteY370" fmla="*/ 1807871 h 6451461"/>
              <a:gd name="connsiteX371" fmla="*/ 4627645 w 7308555"/>
              <a:gd name="connsiteY371" fmla="*/ 1807871 h 6451461"/>
              <a:gd name="connsiteX372" fmla="*/ 4627645 w 7308555"/>
              <a:gd name="connsiteY372" fmla="*/ 1820495 h 6451461"/>
              <a:gd name="connsiteX373" fmla="*/ 4627645 w 7308555"/>
              <a:gd name="connsiteY373" fmla="*/ 1820495 h 6451461"/>
              <a:gd name="connsiteX374" fmla="*/ 205968 w 7308555"/>
              <a:gd name="connsiteY374" fmla="*/ 1820495 h 6451461"/>
              <a:gd name="connsiteX375" fmla="*/ 193345 w 7308555"/>
              <a:gd name="connsiteY375" fmla="*/ 1833119 h 6451461"/>
              <a:gd name="connsiteX376" fmla="*/ 219257 w 7308555"/>
              <a:gd name="connsiteY376" fmla="*/ 1845743 h 6451461"/>
              <a:gd name="connsiteX377" fmla="*/ 205968 w 7308555"/>
              <a:gd name="connsiteY377" fmla="*/ 1820495 h 6451461"/>
              <a:gd name="connsiteX378" fmla="*/ 205968 w 7308555"/>
              <a:gd name="connsiteY378" fmla="*/ 1820495 h 6451461"/>
              <a:gd name="connsiteX379" fmla="*/ 1310889 w 7308555"/>
              <a:gd name="connsiteY379" fmla="*/ 1871655 h 6451461"/>
              <a:gd name="connsiteX380" fmla="*/ 1336801 w 7308555"/>
              <a:gd name="connsiteY380" fmla="*/ 1859031 h 6451461"/>
              <a:gd name="connsiteX381" fmla="*/ 1324178 w 7308555"/>
              <a:gd name="connsiteY381" fmla="*/ 1846407 h 6451461"/>
              <a:gd name="connsiteX382" fmla="*/ 1310889 w 7308555"/>
              <a:gd name="connsiteY382" fmla="*/ 1871655 h 6451461"/>
              <a:gd name="connsiteX383" fmla="*/ 1310889 w 7308555"/>
              <a:gd name="connsiteY383" fmla="*/ 1871655 h 6451461"/>
              <a:gd name="connsiteX384" fmla="*/ 6992959 w 7308555"/>
              <a:gd name="connsiteY384" fmla="*/ 1871655 h 6451461"/>
              <a:gd name="connsiteX385" fmla="*/ 6967047 w 7308555"/>
              <a:gd name="connsiteY385" fmla="*/ 1871655 h 6451461"/>
              <a:gd name="connsiteX386" fmla="*/ 6954423 w 7308555"/>
              <a:gd name="connsiteY386" fmla="*/ 1909526 h 6451461"/>
              <a:gd name="connsiteX387" fmla="*/ 6992959 w 7308555"/>
              <a:gd name="connsiteY387" fmla="*/ 1909526 h 6451461"/>
              <a:gd name="connsiteX388" fmla="*/ 6992959 w 7308555"/>
              <a:gd name="connsiteY388" fmla="*/ 1909526 h 6451461"/>
              <a:gd name="connsiteX389" fmla="*/ 7005583 w 7308555"/>
              <a:gd name="connsiteY389" fmla="*/ 1896903 h 6451461"/>
              <a:gd name="connsiteX390" fmla="*/ 6992959 w 7308555"/>
              <a:gd name="connsiteY390" fmla="*/ 1871655 h 6451461"/>
              <a:gd name="connsiteX391" fmla="*/ 6992959 w 7308555"/>
              <a:gd name="connsiteY391" fmla="*/ 1871655 h 6451461"/>
              <a:gd name="connsiteX392" fmla="*/ 1375337 w 7308555"/>
              <a:gd name="connsiteY392" fmla="*/ 1922815 h 6451461"/>
              <a:gd name="connsiteX393" fmla="*/ 1529481 w 7308555"/>
              <a:gd name="connsiteY393" fmla="*/ 1922815 h 6451461"/>
              <a:gd name="connsiteX394" fmla="*/ 1580641 w 7308555"/>
              <a:gd name="connsiteY394" fmla="*/ 1897567 h 6451461"/>
              <a:gd name="connsiteX395" fmla="*/ 1554729 w 7308555"/>
              <a:gd name="connsiteY395" fmla="*/ 1872319 h 6451461"/>
              <a:gd name="connsiteX396" fmla="*/ 1542105 w 7308555"/>
              <a:gd name="connsiteY396" fmla="*/ 1897567 h 6451461"/>
              <a:gd name="connsiteX397" fmla="*/ 1477657 w 7308555"/>
              <a:gd name="connsiteY397" fmla="*/ 1897567 h 6451461"/>
              <a:gd name="connsiteX398" fmla="*/ 1413209 w 7308555"/>
              <a:gd name="connsiteY398" fmla="*/ 1884943 h 6451461"/>
              <a:gd name="connsiteX399" fmla="*/ 1375337 w 7308555"/>
              <a:gd name="connsiteY399" fmla="*/ 1922815 h 6451461"/>
              <a:gd name="connsiteX400" fmla="*/ 1375337 w 7308555"/>
              <a:gd name="connsiteY400" fmla="*/ 1922815 h 6451461"/>
              <a:gd name="connsiteX401" fmla="*/ 308288 w 7308555"/>
              <a:gd name="connsiteY401" fmla="*/ 1896903 h 6451461"/>
              <a:gd name="connsiteX402" fmla="*/ 295664 w 7308555"/>
              <a:gd name="connsiteY402" fmla="*/ 1909526 h 6451461"/>
              <a:gd name="connsiteX403" fmla="*/ 295664 w 7308555"/>
              <a:gd name="connsiteY403" fmla="*/ 1922150 h 6451461"/>
              <a:gd name="connsiteX404" fmla="*/ 346824 w 7308555"/>
              <a:gd name="connsiteY404" fmla="*/ 1934774 h 6451461"/>
              <a:gd name="connsiteX405" fmla="*/ 372736 w 7308555"/>
              <a:gd name="connsiteY405" fmla="*/ 1909526 h 6451461"/>
              <a:gd name="connsiteX406" fmla="*/ 308288 w 7308555"/>
              <a:gd name="connsiteY406" fmla="*/ 1896903 h 6451461"/>
              <a:gd name="connsiteX407" fmla="*/ 308288 w 7308555"/>
              <a:gd name="connsiteY407" fmla="*/ 1896903 h 6451461"/>
              <a:gd name="connsiteX408" fmla="*/ 1285641 w 7308555"/>
              <a:gd name="connsiteY408" fmla="*/ 1896903 h 6451461"/>
              <a:gd name="connsiteX409" fmla="*/ 1234482 w 7308555"/>
              <a:gd name="connsiteY409" fmla="*/ 1922150 h 6451461"/>
              <a:gd name="connsiteX410" fmla="*/ 1260394 w 7308555"/>
              <a:gd name="connsiteY410" fmla="*/ 1934774 h 6451461"/>
              <a:gd name="connsiteX411" fmla="*/ 1273018 w 7308555"/>
              <a:gd name="connsiteY411" fmla="*/ 1922150 h 6451461"/>
              <a:gd name="connsiteX412" fmla="*/ 1285641 w 7308555"/>
              <a:gd name="connsiteY412" fmla="*/ 1934774 h 6451461"/>
              <a:gd name="connsiteX413" fmla="*/ 1273018 w 7308555"/>
              <a:gd name="connsiteY413" fmla="*/ 1947398 h 6451461"/>
              <a:gd name="connsiteX414" fmla="*/ 1311554 w 7308555"/>
              <a:gd name="connsiteY414" fmla="*/ 1909526 h 6451461"/>
              <a:gd name="connsiteX415" fmla="*/ 1285641 w 7308555"/>
              <a:gd name="connsiteY415" fmla="*/ 1896903 h 6451461"/>
              <a:gd name="connsiteX416" fmla="*/ 1285641 w 7308555"/>
              <a:gd name="connsiteY416" fmla="*/ 1896903 h 6451461"/>
              <a:gd name="connsiteX417" fmla="*/ 308288 w 7308555"/>
              <a:gd name="connsiteY417" fmla="*/ 1960686 h 6451461"/>
              <a:gd name="connsiteX418" fmla="*/ 346824 w 7308555"/>
              <a:gd name="connsiteY418" fmla="*/ 1948063 h 6451461"/>
              <a:gd name="connsiteX419" fmla="*/ 308288 w 7308555"/>
              <a:gd name="connsiteY419" fmla="*/ 1960686 h 6451461"/>
              <a:gd name="connsiteX420" fmla="*/ 308288 w 7308555"/>
              <a:gd name="connsiteY420" fmla="*/ 1960686 h 6451461"/>
              <a:gd name="connsiteX421" fmla="*/ 1645090 w 7308555"/>
              <a:gd name="connsiteY421" fmla="*/ 1935439 h 6451461"/>
              <a:gd name="connsiteX422" fmla="*/ 1632466 w 7308555"/>
              <a:gd name="connsiteY422" fmla="*/ 1935439 h 6451461"/>
              <a:gd name="connsiteX423" fmla="*/ 1645090 w 7308555"/>
              <a:gd name="connsiteY423" fmla="*/ 1948063 h 6451461"/>
              <a:gd name="connsiteX424" fmla="*/ 1645090 w 7308555"/>
              <a:gd name="connsiteY424" fmla="*/ 1935439 h 6451461"/>
              <a:gd name="connsiteX425" fmla="*/ 1645090 w 7308555"/>
              <a:gd name="connsiteY425" fmla="*/ 1935439 h 6451461"/>
              <a:gd name="connsiteX426" fmla="*/ 6671383 w 7308555"/>
              <a:gd name="connsiteY426" fmla="*/ 1986599 h 6451461"/>
              <a:gd name="connsiteX427" fmla="*/ 6594311 w 7308555"/>
              <a:gd name="connsiteY427" fmla="*/ 2011846 h 6451461"/>
              <a:gd name="connsiteX428" fmla="*/ 6709919 w 7308555"/>
              <a:gd name="connsiteY428" fmla="*/ 2011846 h 6451461"/>
              <a:gd name="connsiteX429" fmla="*/ 6697295 w 7308555"/>
              <a:gd name="connsiteY429" fmla="*/ 1986599 h 6451461"/>
              <a:gd name="connsiteX430" fmla="*/ 6671383 w 7308555"/>
              <a:gd name="connsiteY430" fmla="*/ 1986599 h 6451461"/>
              <a:gd name="connsiteX431" fmla="*/ 6671383 w 7308555"/>
              <a:gd name="connsiteY431" fmla="*/ 1986599 h 6451461"/>
              <a:gd name="connsiteX432" fmla="*/ 1221193 w 7308555"/>
              <a:gd name="connsiteY432" fmla="*/ 2024470 h 6451461"/>
              <a:gd name="connsiteX433" fmla="*/ 1221193 w 7308555"/>
              <a:gd name="connsiteY433" fmla="*/ 1999222 h 6451461"/>
              <a:gd name="connsiteX434" fmla="*/ 1208569 w 7308555"/>
              <a:gd name="connsiteY434" fmla="*/ 2024470 h 6451461"/>
              <a:gd name="connsiteX435" fmla="*/ 1221193 w 7308555"/>
              <a:gd name="connsiteY435" fmla="*/ 2024470 h 6451461"/>
              <a:gd name="connsiteX436" fmla="*/ 1221193 w 7308555"/>
              <a:gd name="connsiteY436" fmla="*/ 2024470 h 6451461"/>
              <a:gd name="connsiteX437" fmla="*/ 1529481 w 7308555"/>
              <a:gd name="connsiteY437" fmla="*/ 2024470 h 6451461"/>
              <a:gd name="connsiteX438" fmla="*/ 1542105 w 7308555"/>
              <a:gd name="connsiteY438" fmla="*/ 2037094 h 6451461"/>
              <a:gd name="connsiteX439" fmla="*/ 1542105 w 7308555"/>
              <a:gd name="connsiteY439" fmla="*/ 2011846 h 6451461"/>
              <a:gd name="connsiteX440" fmla="*/ 1529481 w 7308555"/>
              <a:gd name="connsiteY440" fmla="*/ 2024470 h 6451461"/>
              <a:gd name="connsiteX441" fmla="*/ 1529481 w 7308555"/>
              <a:gd name="connsiteY441" fmla="*/ 2024470 h 6451461"/>
              <a:gd name="connsiteX442" fmla="*/ 6620223 w 7308555"/>
              <a:gd name="connsiteY442" fmla="*/ 2037094 h 6451461"/>
              <a:gd name="connsiteX443" fmla="*/ 6607599 w 7308555"/>
              <a:gd name="connsiteY443" fmla="*/ 2037094 h 6451461"/>
              <a:gd name="connsiteX444" fmla="*/ 6607599 w 7308555"/>
              <a:gd name="connsiteY444" fmla="*/ 2074966 h 6451461"/>
              <a:gd name="connsiteX445" fmla="*/ 6633511 w 7308555"/>
              <a:gd name="connsiteY445" fmla="*/ 2049718 h 6451461"/>
              <a:gd name="connsiteX446" fmla="*/ 6620223 w 7308555"/>
              <a:gd name="connsiteY446" fmla="*/ 2037094 h 6451461"/>
              <a:gd name="connsiteX447" fmla="*/ 6620223 w 7308555"/>
              <a:gd name="connsiteY447" fmla="*/ 2037094 h 6451461"/>
              <a:gd name="connsiteX448" fmla="*/ 514257 w 7308555"/>
              <a:gd name="connsiteY448" fmla="*/ 2126126 h 6451461"/>
              <a:gd name="connsiteX449" fmla="*/ 526880 w 7308555"/>
              <a:gd name="connsiteY449" fmla="*/ 2138749 h 6451461"/>
              <a:gd name="connsiteX450" fmla="*/ 514257 w 7308555"/>
              <a:gd name="connsiteY450" fmla="*/ 2126126 h 6451461"/>
              <a:gd name="connsiteX451" fmla="*/ 514257 w 7308555"/>
              <a:gd name="connsiteY451" fmla="*/ 2126126 h 6451461"/>
              <a:gd name="connsiteX452" fmla="*/ 1324178 w 7308555"/>
              <a:gd name="connsiteY452" fmla="*/ 2164661 h 6451461"/>
              <a:gd name="connsiteX453" fmla="*/ 1311554 w 7308555"/>
              <a:gd name="connsiteY453" fmla="*/ 2164661 h 6451461"/>
              <a:gd name="connsiteX454" fmla="*/ 1324178 w 7308555"/>
              <a:gd name="connsiteY454" fmla="*/ 2164661 h 6451461"/>
              <a:gd name="connsiteX455" fmla="*/ 1324178 w 7308555"/>
              <a:gd name="connsiteY455" fmla="*/ 2164661 h 6451461"/>
              <a:gd name="connsiteX456" fmla="*/ 1170033 w 7308555"/>
              <a:gd name="connsiteY456" fmla="*/ 2215821 h 6451461"/>
              <a:gd name="connsiteX457" fmla="*/ 1182657 w 7308555"/>
              <a:gd name="connsiteY457" fmla="*/ 2215821 h 6451461"/>
              <a:gd name="connsiteX458" fmla="*/ 1170033 w 7308555"/>
              <a:gd name="connsiteY458" fmla="*/ 2215821 h 6451461"/>
              <a:gd name="connsiteX459" fmla="*/ 1170033 w 7308555"/>
              <a:gd name="connsiteY459" fmla="*/ 2215821 h 6451461"/>
              <a:gd name="connsiteX460" fmla="*/ 7095279 w 7308555"/>
              <a:gd name="connsiteY460" fmla="*/ 2266317 h 6451461"/>
              <a:gd name="connsiteX461" fmla="*/ 7095279 w 7308555"/>
              <a:gd name="connsiteY461" fmla="*/ 2228445 h 6451461"/>
              <a:gd name="connsiteX462" fmla="*/ 7095279 w 7308555"/>
              <a:gd name="connsiteY462" fmla="*/ 2266317 h 6451461"/>
              <a:gd name="connsiteX463" fmla="*/ 7095279 w 7308555"/>
              <a:gd name="connsiteY463" fmla="*/ 2266317 h 6451461"/>
              <a:gd name="connsiteX464" fmla="*/ 629865 w 7308555"/>
              <a:gd name="connsiteY464" fmla="*/ 2228445 h 6451461"/>
              <a:gd name="connsiteX465" fmla="*/ 629865 w 7308555"/>
              <a:gd name="connsiteY465" fmla="*/ 2266317 h 6451461"/>
              <a:gd name="connsiteX466" fmla="*/ 642489 w 7308555"/>
              <a:gd name="connsiteY466" fmla="*/ 2266317 h 6451461"/>
              <a:gd name="connsiteX467" fmla="*/ 655112 w 7308555"/>
              <a:gd name="connsiteY467" fmla="*/ 2253693 h 6451461"/>
              <a:gd name="connsiteX468" fmla="*/ 629865 w 7308555"/>
              <a:gd name="connsiteY468" fmla="*/ 2228445 h 6451461"/>
              <a:gd name="connsiteX469" fmla="*/ 629865 w 7308555"/>
              <a:gd name="connsiteY469" fmla="*/ 2228445 h 6451461"/>
              <a:gd name="connsiteX470" fmla="*/ 1247105 w 7308555"/>
              <a:gd name="connsiteY470" fmla="*/ 2355348 h 6451461"/>
              <a:gd name="connsiteX471" fmla="*/ 1259729 w 7308555"/>
              <a:gd name="connsiteY471" fmla="*/ 2342725 h 6451461"/>
              <a:gd name="connsiteX472" fmla="*/ 1247105 w 7308555"/>
              <a:gd name="connsiteY472" fmla="*/ 2355348 h 6451461"/>
              <a:gd name="connsiteX473" fmla="*/ 1247105 w 7308555"/>
              <a:gd name="connsiteY473" fmla="*/ 2355348 h 6451461"/>
              <a:gd name="connsiteX474" fmla="*/ 1156745 w 7308555"/>
              <a:gd name="connsiteY474" fmla="*/ 2381261 h 6451461"/>
              <a:gd name="connsiteX475" fmla="*/ 1156745 w 7308555"/>
              <a:gd name="connsiteY475" fmla="*/ 2419132 h 6451461"/>
              <a:gd name="connsiteX476" fmla="*/ 1195281 w 7308555"/>
              <a:gd name="connsiteY476" fmla="*/ 2406508 h 6451461"/>
              <a:gd name="connsiteX477" fmla="*/ 1156745 w 7308555"/>
              <a:gd name="connsiteY477" fmla="*/ 2381261 h 6451461"/>
              <a:gd name="connsiteX478" fmla="*/ 1156745 w 7308555"/>
              <a:gd name="connsiteY478" fmla="*/ 2381261 h 6451461"/>
              <a:gd name="connsiteX479" fmla="*/ 5424278 w 7308555"/>
              <a:gd name="connsiteY479" fmla="*/ 2419132 h 6451461"/>
              <a:gd name="connsiteX480" fmla="*/ 5424278 w 7308555"/>
              <a:gd name="connsiteY480" fmla="*/ 2444380 h 6451461"/>
              <a:gd name="connsiteX481" fmla="*/ 5450190 w 7308555"/>
              <a:gd name="connsiteY481" fmla="*/ 2431756 h 6451461"/>
              <a:gd name="connsiteX482" fmla="*/ 5424278 w 7308555"/>
              <a:gd name="connsiteY482" fmla="*/ 2419132 h 6451461"/>
              <a:gd name="connsiteX483" fmla="*/ 5424278 w 7308555"/>
              <a:gd name="connsiteY483" fmla="*/ 2419132 h 6451461"/>
              <a:gd name="connsiteX484" fmla="*/ 1170033 w 7308555"/>
              <a:gd name="connsiteY484" fmla="*/ 2444380 h 6451461"/>
              <a:gd name="connsiteX485" fmla="*/ 1131497 w 7308555"/>
              <a:gd name="connsiteY485" fmla="*/ 2457004 h 6451461"/>
              <a:gd name="connsiteX486" fmla="*/ 1170033 w 7308555"/>
              <a:gd name="connsiteY486" fmla="*/ 2444380 h 6451461"/>
              <a:gd name="connsiteX487" fmla="*/ 1170033 w 7308555"/>
              <a:gd name="connsiteY487" fmla="*/ 2444380 h 6451461"/>
              <a:gd name="connsiteX488" fmla="*/ 1067049 w 7308555"/>
              <a:gd name="connsiteY488" fmla="*/ 2508164 h 6451461"/>
              <a:gd name="connsiteX489" fmla="*/ 1118209 w 7308555"/>
              <a:gd name="connsiteY489" fmla="*/ 2482916 h 6451461"/>
              <a:gd name="connsiteX490" fmla="*/ 1067049 w 7308555"/>
              <a:gd name="connsiteY490" fmla="*/ 2508164 h 6451461"/>
              <a:gd name="connsiteX491" fmla="*/ 1067049 w 7308555"/>
              <a:gd name="connsiteY491" fmla="*/ 2508164 h 6451461"/>
              <a:gd name="connsiteX492" fmla="*/ 5296045 w 7308555"/>
              <a:gd name="connsiteY492" fmla="*/ 2534076 h 6451461"/>
              <a:gd name="connsiteX493" fmla="*/ 5206350 w 7308555"/>
              <a:gd name="connsiteY493" fmla="*/ 2559324 h 6451461"/>
              <a:gd name="connsiteX494" fmla="*/ 5155190 w 7308555"/>
              <a:gd name="connsiteY494" fmla="*/ 2673603 h 6451461"/>
              <a:gd name="connsiteX495" fmla="*/ 5219638 w 7308555"/>
              <a:gd name="connsiteY495" fmla="*/ 2660979 h 6451461"/>
              <a:gd name="connsiteX496" fmla="*/ 5232262 w 7308555"/>
              <a:gd name="connsiteY496" fmla="*/ 2648355 h 6451461"/>
              <a:gd name="connsiteX497" fmla="*/ 5296710 w 7308555"/>
              <a:gd name="connsiteY497" fmla="*/ 2584571 h 6451461"/>
              <a:gd name="connsiteX498" fmla="*/ 5335246 w 7308555"/>
              <a:gd name="connsiteY498" fmla="*/ 2571948 h 6451461"/>
              <a:gd name="connsiteX499" fmla="*/ 5347870 w 7308555"/>
              <a:gd name="connsiteY499" fmla="*/ 2534076 h 6451461"/>
              <a:gd name="connsiteX500" fmla="*/ 5296045 w 7308555"/>
              <a:gd name="connsiteY500" fmla="*/ 2534076 h 6451461"/>
              <a:gd name="connsiteX501" fmla="*/ 5296045 w 7308555"/>
              <a:gd name="connsiteY501" fmla="*/ 2534076 h 6451461"/>
              <a:gd name="connsiteX502" fmla="*/ 1015225 w 7308555"/>
              <a:gd name="connsiteY502" fmla="*/ 2571948 h 6451461"/>
              <a:gd name="connsiteX503" fmla="*/ 1104921 w 7308555"/>
              <a:gd name="connsiteY503" fmla="*/ 2546700 h 6451461"/>
              <a:gd name="connsiteX504" fmla="*/ 1053761 w 7308555"/>
              <a:gd name="connsiteY504" fmla="*/ 2534076 h 6451461"/>
              <a:gd name="connsiteX505" fmla="*/ 1015225 w 7308555"/>
              <a:gd name="connsiteY505" fmla="*/ 2571948 h 6451461"/>
              <a:gd name="connsiteX506" fmla="*/ 1015225 w 7308555"/>
              <a:gd name="connsiteY506" fmla="*/ 2571948 h 6451461"/>
              <a:gd name="connsiteX507" fmla="*/ 1298265 w 7308555"/>
              <a:gd name="connsiteY507" fmla="*/ 2597195 h 6451461"/>
              <a:gd name="connsiteX508" fmla="*/ 1285641 w 7308555"/>
              <a:gd name="connsiteY508" fmla="*/ 2635067 h 6451461"/>
              <a:gd name="connsiteX509" fmla="*/ 1298265 w 7308555"/>
              <a:gd name="connsiteY509" fmla="*/ 2597195 h 6451461"/>
              <a:gd name="connsiteX510" fmla="*/ 1298265 w 7308555"/>
              <a:gd name="connsiteY510" fmla="*/ 2597195 h 6451461"/>
              <a:gd name="connsiteX511" fmla="*/ 6157126 w 7308555"/>
              <a:gd name="connsiteY511" fmla="*/ 2750010 h 6451461"/>
              <a:gd name="connsiteX512" fmla="*/ 6144502 w 7308555"/>
              <a:gd name="connsiteY512" fmla="*/ 2724763 h 6451461"/>
              <a:gd name="connsiteX513" fmla="*/ 6131879 w 7308555"/>
              <a:gd name="connsiteY513" fmla="*/ 2750010 h 6451461"/>
              <a:gd name="connsiteX514" fmla="*/ 6157126 w 7308555"/>
              <a:gd name="connsiteY514" fmla="*/ 2750010 h 6451461"/>
              <a:gd name="connsiteX515" fmla="*/ 6157126 w 7308555"/>
              <a:gd name="connsiteY515" fmla="*/ 2750010 h 6451461"/>
              <a:gd name="connsiteX516" fmla="*/ 5719942 w 7308555"/>
              <a:gd name="connsiteY516" fmla="*/ 2916114 h 6451461"/>
              <a:gd name="connsiteX517" fmla="*/ 5732566 w 7308555"/>
              <a:gd name="connsiteY517" fmla="*/ 2928738 h 6451461"/>
              <a:gd name="connsiteX518" fmla="*/ 5719942 w 7308555"/>
              <a:gd name="connsiteY518" fmla="*/ 2903490 h 6451461"/>
              <a:gd name="connsiteX519" fmla="*/ 5719942 w 7308555"/>
              <a:gd name="connsiteY519" fmla="*/ 2916114 h 6451461"/>
              <a:gd name="connsiteX520" fmla="*/ 5719942 w 7308555"/>
              <a:gd name="connsiteY520" fmla="*/ 2916114 h 6451461"/>
              <a:gd name="connsiteX521" fmla="*/ 5951822 w 7308555"/>
              <a:gd name="connsiteY521" fmla="*/ 2941362 h 6451461"/>
              <a:gd name="connsiteX522" fmla="*/ 5964446 w 7308555"/>
              <a:gd name="connsiteY522" fmla="*/ 2953986 h 6451461"/>
              <a:gd name="connsiteX523" fmla="*/ 5951822 w 7308555"/>
              <a:gd name="connsiteY523" fmla="*/ 2941362 h 6451461"/>
              <a:gd name="connsiteX524" fmla="*/ 5951822 w 7308555"/>
              <a:gd name="connsiteY524" fmla="*/ 2941362 h 6451461"/>
              <a:gd name="connsiteX525" fmla="*/ 257128 w 7308555"/>
              <a:gd name="connsiteY525" fmla="*/ 2966610 h 6451461"/>
              <a:gd name="connsiteX526" fmla="*/ 257128 w 7308555"/>
              <a:gd name="connsiteY526" fmla="*/ 2953986 h 6451461"/>
              <a:gd name="connsiteX527" fmla="*/ 257128 w 7308555"/>
              <a:gd name="connsiteY527" fmla="*/ 2966610 h 6451461"/>
              <a:gd name="connsiteX528" fmla="*/ 257128 w 7308555"/>
              <a:gd name="connsiteY528" fmla="*/ 2966610 h 6451461"/>
              <a:gd name="connsiteX529" fmla="*/ 1992578 w 7308555"/>
              <a:gd name="connsiteY529" fmla="*/ 3005145 h 6451461"/>
              <a:gd name="connsiteX530" fmla="*/ 2005202 w 7308555"/>
              <a:gd name="connsiteY530" fmla="*/ 2979898 h 6451461"/>
              <a:gd name="connsiteX531" fmla="*/ 1992578 w 7308555"/>
              <a:gd name="connsiteY531" fmla="*/ 3005145 h 6451461"/>
              <a:gd name="connsiteX532" fmla="*/ 1992578 w 7308555"/>
              <a:gd name="connsiteY532" fmla="*/ 3005145 h 6451461"/>
              <a:gd name="connsiteX533" fmla="*/ 475721 w 7308555"/>
              <a:gd name="connsiteY533" fmla="*/ 3055641 h 6451461"/>
              <a:gd name="connsiteX534" fmla="*/ 475721 w 7308555"/>
              <a:gd name="connsiteY534" fmla="*/ 3068265 h 6451461"/>
              <a:gd name="connsiteX535" fmla="*/ 475721 w 7308555"/>
              <a:gd name="connsiteY535" fmla="*/ 3055641 h 6451461"/>
              <a:gd name="connsiteX536" fmla="*/ 475721 w 7308555"/>
              <a:gd name="connsiteY536" fmla="*/ 3055641 h 6451461"/>
              <a:gd name="connsiteX537" fmla="*/ 231216 w 7308555"/>
              <a:gd name="connsiteY537" fmla="*/ 3183209 h 6451461"/>
              <a:gd name="connsiteX538" fmla="*/ 218592 w 7308555"/>
              <a:gd name="connsiteY538" fmla="*/ 3183209 h 6451461"/>
              <a:gd name="connsiteX539" fmla="*/ 231216 w 7308555"/>
              <a:gd name="connsiteY539" fmla="*/ 3195832 h 6451461"/>
              <a:gd name="connsiteX540" fmla="*/ 231216 w 7308555"/>
              <a:gd name="connsiteY540" fmla="*/ 3183209 h 6451461"/>
              <a:gd name="connsiteX541" fmla="*/ 231216 w 7308555"/>
              <a:gd name="connsiteY541" fmla="*/ 3183209 h 6451461"/>
              <a:gd name="connsiteX542" fmla="*/ 1696914 w 7308555"/>
              <a:gd name="connsiteY542" fmla="*/ 3399808 h 6451461"/>
              <a:gd name="connsiteX543" fmla="*/ 1735450 w 7308555"/>
              <a:gd name="connsiteY543" fmla="*/ 3323400 h 6451461"/>
              <a:gd name="connsiteX544" fmla="*/ 1722826 w 7308555"/>
              <a:gd name="connsiteY544" fmla="*/ 3323400 h 6451461"/>
              <a:gd name="connsiteX545" fmla="*/ 1696914 w 7308555"/>
              <a:gd name="connsiteY545" fmla="*/ 3399808 h 6451461"/>
              <a:gd name="connsiteX546" fmla="*/ 1696914 w 7308555"/>
              <a:gd name="connsiteY546" fmla="*/ 3399808 h 6451461"/>
              <a:gd name="connsiteX547" fmla="*/ 2738051 w 7308555"/>
              <a:gd name="connsiteY547" fmla="*/ 3361272 h 6451461"/>
              <a:gd name="connsiteX548" fmla="*/ 2763963 w 7308555"/>
              <a:gd name="connsiteY548" fmla="*/ 3373895 h 6451461"/>
              <a:gd name="connsiteX549" fmla="*/ 2751339 w 7308555"/>
              <a:gd name="connsiteY549" fmla="*/ 3336024 h 6451461"/>
              <a:gd name="connsiteX550" fmla="*/ 2738051 w 7308555"/>
              <a:gd name="connsiteY550" fmla="*/ 3361272 h 6451461"/>
              <a:gd name="connsiteX551" fmla="*/ 2738051 w 7308555"/>
              <a:gd name="connsiteY551" fmla="*/ 3361272 h 6451461"/>
              <a:gd name="connsiteX552" fmla="*/ 2557995 w 7308555"/>
              <a:gd name="connsiteY552" fmla="*/ 3348648 h 6451461"/>
              <a:gd name="connsiteX553" fmla="*/ 2570619 w 7308555"/>
              <a:gd name="connsiteY553" fmla="*/ 3373895 h 6451461"/>
              <a:gd name="connsiteX554" fmla="*/ 2557995 w 7308555"/>
              <a:gd name="connsiteY554" fmla="*/ 3348648 h 6451461"/>
              <a:gd name="connsiteX555" fmla="*/ 2557995 w 7308555"/>
              <a:gd name="connsiteY555" fmla="*/ 3348648 h 6451461"/>
              <a:gd name="connsiteX556" fmla="*/ 1298265 w 7308555"/>
              <a:gd name="connsiteY556" fmla="*/ 3373895 h 6451461"/>
              <a:gd name="connsiteX557" fmla="*/ 1324178 w 7308555"/>
              <a:gd name="connsiteY557" fmla="*/ 3373895 h 6451461"/>
              <a:gd name="connsiteX558" fmla="*/ 1298265 w 7308555"/>
              <a:gd name="connsiteY558" fmla="*/ 3373895 h 6451461"/>
              <a:gd name="connsiteX559" fmla="*/ 1298265 w 7308555"/>
              <a:gd name="connsiteY559" fmla="*/ 3373895 h 6451461"/>
              <a:gd name="connsiteX560" fmla="*/ 1581306 w 7308555"/>
              <a:gd name="connsiteY560" fmla="*/ 3361272 h 6451461"/>
              <a:gd name="connsiteX561" fmla="*/ 1581306 w 7308555"/>
              <a:gd name="connsiteY561" fmla="*/ 3386519 h 6451461"/>
              <a:gd name="connsiteX562" fmla="*/ 1581306 w 7308555"/>
              <a:gd name="connsiteY562" fmla="*/ 3361272 h 6451461"/>
              <a:gd name="connsiteX563" fmla="*/ 1581306 w 7308555"/>
              <a:gd name="connsiteY563" fmla="*/ 3361272 h 6451461"/>
              <a:gd name="connsiteX564" fmla="*/ 1208569 w 7308555"/>
              <a:gd name="connsiteY564" fmla="*/ 3437679 h 6451461"/>
              <a:gd name="connsiteX565" fmla="*/ 1208569 w 7308555"/>
              <a:gd name="connsiteY565" fmla="*/ 3450303 h 6451461"/>
              <a:gd name="connsiteX566" fmla="*/ 1221193 w 7308555"/>
              <a:gd name="connsiteY566" fmla="*/ 3450303 h 6451461"/>
              <a:gd name="connsiteX567" fmla="*/ 1208569 w 7308555"/>
              <a:gd name="connsiteY567" fmla="*/ 3437679 h 6451461"/>
              <a:gd name="connsiteX568" fmla="*/ 1208569 w 7308555"/>
              <a:gd name="connsiteY568" fmla="*/ 3437679 h 6451461"/>
              <a:gd name="connsiteX569" fmla="*/ 2031114 w 7308555"/>
              <a:gd name="connsiteY569" fmla="*/ 3450303 h 6451461"/>
              <a:gd name="connsiteX570" fmla="*/ 2031114 w 7308555"/>
              <a:gd name="connsiteY570" fmla="*/ 3475551 h 6451461"/>
              <a:gd name="connsiteX571" fmla="*/ 2031114 w 7308555"/>
              <a:gd name="connsiteY571" fmla="*/ 3450303 h 6451461"/>
              <a:gd name="connsiteX572" fmla="*/ 2031114 w 7308555"/>
              <a:gd name="connsiteY572" fmla="*/ 3450303 h 6451461"/>
              <a:gd name="connsiteX573" fmla="*/ 5553174 w 7308555"/>
              <a:gd name="connsiteY573" fmla="*/ 3463591 h 6451461"/>
              <a:gd name="connsiteX574" fmla="*/ 5553174 w 7308555"/>
              <a:gd name="connsiteY574" fmla="*/ 3488839 h 6451461"/>
              <a:gd name="connsiteX575" fmla="*/ 5553174 w 7308555"/>
              <a:gd name="connsiteY575" fmla="*/ 3463591 h 6451461"/>
              <a:gd name="connsiteX576" fmla="*/ 5553174 w 7308555"/>
              <a:gd name="connsiteY576" fmla="*/ 3463591 h 6451461"/>
              <a:gd name="connsiteX577" fmla="*/ 1940754 w 7308555"/>
              <a:gd name="connsiteY577" fmla="*/ 3501463 h 6451461"/>
              <a:gd name="connsiteX578" fmla="*/ 1940754 w 7308555"/>
              <a:gd name="connsiteY578" fmla="*/ 3514087 h 6451461"/>
              <a:gd name="connsiteX579" fmla="*/ 1940754 w 7308555"/>
              <a:gd name="connsiteY579" fmla="*/ 3501463 h 6451461"/>
              <a:gd name="connsiteX580" fmla="*/ 1940754 w 7308555"/>
              <a:gd name="connsiteY580" fmla="*/ 3501463 h 6451461"/>
              <a:gd name="connsiteX581" fmla="*/ 488344 w 7308555"/>
              <a:gd name="connsiteY581" fmla="*/ 3501463 h 6451461"/>
              <a:gd name="connsiteX582" fmla="*/ 500968 w 7308555"/>
              <a:gd name="connsiteY582" fmla="*/ 3539335 h 6451461"/>
              <a:gd name="connsiteX583" fmla="*/ 526880 w 7308555"/>
              <a:gd name="connsiteY583" fmla="*/ 3501463 h 6451461"/>
              <a:gd name="connsiteX584" fmla="*/ 488344 w 7308555"/>
              <a:gd name="connsiteY584" fmla="*/ 3501463 h 6451461"/>
              <a:gd name="connsiteX585" fmla="*/ 488344 w 7308555"/>
              <a:gd name="connsiteY585" fmla="*/ 3501463 h 6451461"/>
              <a:gd name="connsiteX586" fmla="*/ 3046339 w 7308555"/>
              <a:gd name="connsiteY586" fmla="*/ 3501463 h 6451461"/>
              <a:gd name="connsiteX587" fmla="*/ 3058963 w 7308555"/>
              <a:gd name="connsiteY587" fmla="*/ 3539335 h 6451461"/>
              <a:gd name="connsiteX588" fmla="*/ 3046339 w 7308555"/>
              <a:gd name="connsiteY588" fmla="*/ 3501463 h 6451461"/>
              <a:gd name="connsiteX589" fmla="*/ 3046339 w 7308555"/>
              <a:gd name="connsiteY589" fmla="*/ 3501463 h 6451461"/>
              <a:gd name="connsiteX590" fmla="*/ 2660979 w 7308555"/>
              <a:gd name="connsiteY590" fmla="*/ 3514087 h 6451461"/>
              <a:gd name="connsiteX591" fmla="*/ 2648355 w 7308555"/>
              <a:gd name="connsiteY591" fmla="*/ 3539335 h 6451461"/>
              <a:gd name="connsiteX592" fmla="*/ 2660979 w 7308555"/>
              <a:gd name="connsiteY592" fmla="*/ 3514087 h 6451461"/>
              <a:gd name="connsiteX593" fmla="*/ 2660979 w 7308555"/>
              <a:gd name="connsiteY593" fmla="*/ 3514087 h 6451461"/>
              <a:gd name="connsiteX594" fmla="*/ 1671002 w 7308555"/>
              <a:gd name="connsiteY594" fmla="*/ 3565247 h 6451461"/>
              <a:gd name="connsiteX595" fmla="*/ 1696914 w 7308555"/>
              <a:gd name="connsiteY595" fmla="*/ 3527375 h 6451461"/>
              <a:gd name="connsiteX596" fmla="*/ 1671002 w 7308555"/>
              <a:gd name="connsiteY596" fmla="*/ 3565247 h 6451461"/>
              <a:gd name="connsiteX597" fmla="*/ 1671002 w 7308555"/>
              <a:gd name="connsiteY597" fmla="*/ 3565247 h 6451461"/>
              <a:gd name="connsiteX598" fmla="*/ 1992578 w 7308555"/>
              <a:gd name="connsiteY598" fmla="*/ 3565247 h 6451461"/>
              <a:gd name="connsiteX599" fmla="*/ 2005202 w 7308555"/>
              <a:gd name="connsiteY599" fmla="*/ 3552623 h 6451461"/>
              <a:gd name="connsiteX600" fmla="*/ 1992578 w 7308555"/>
              <a:gd name="connsiteY600" fmla="*/ 3565247 h 6451461"/>
              <a:gd name="connsiteX601" fmla="*/ 1992578 w 7308555"/>
              <a:gd name="connsiteY601" fmla="*/ 3565247 h 6451461"/>
              <a:gd name="connsiteX602" fmla="*/ 2995179 w 7308555"/>
              <a:gd name="connsiteY602" fmla="*/ 3577871 h 6451461"/>
              <a:gd name="connsiteX603" fmla="*/ 2982555 w 7308555"/>
              <a:gd name="connsiteY603" fmla="*/ 3603118 h 6451461"/>
              <a:gd name="connsiteX604" fmla="*/ 2995179 w 7308555"/>
              <a:gd name="connsiteY604" fmla="*/ 3603118 h 6451461"/>
              <a:gd name="connsiteX605" fmla="*/ 3007803 w 7308555"/>
              <a:gd name="connsiteY605" fmla="*/ 3590495 h 6451461"/>
              <a:gd name="connsiteX606" fmla="*/ 2995179 w 7308555"/>
              <a:gd name="connsiteY606" fmla="*/ 3577871 h 6451461"/>
              <a:gd name="connsiteX607" fmla="*/ 2995179 w 7308555"/>
              <a:gd name="connsiteY607" fmla="*/ 3577871 h 6451461"/>
              <a:gd name="connsiteX608" fmla="*/ 346824 w 7308555"/>
              <a:gd name="connsiteY608" fmla="*/ 3590495 h 6451461"/>
              <a:gd name="connsiteX609" fmla="*/ 359448 w 7308555"/>
              <a:gd name="connsiteY609" fmla="*/ 3603118 h 6451461"/>
              <a:gd name="connsiteX610" fmla="*/ 359448 w 7308555"/>
              <a:gd name="connsiteY610" fmla="*/ 3577871 h 6451461"/>
              <a:gd name="connsiteX611" fmla="*/ 346824 w 7308555"/>
              <a:gd name="connsiteY611" fmla="*/ 3590495 h 6451461"/>
              <a:gd name="connsiteX612" fmla="*/ 346824 w 7308555"/>
              <a:gd name="connsiteY612" fmla="*/ 3590495 h 6451461"/>
              <a:gd name="connsiteX613" fmla="*/ 4434965 w 7308555"/>
              <a:gd name="connsiteY613" fmla="*/ 3616407 h 6451461"/>
              <a:gd name="connsiteX614" fmla="*/ 4434965 w 7308555"/>
              <a:gd name="connsiteY614" fmla="*/ 3591159 h 6451461"/>
              <a:gd name="connsiteX615" fmla="*/ 4422341 w 7308555"/>
              <a:gd name="connsiteY615" fmla="*/ 3591159 h 6451461"/>
              <a:gd name="connsiteX616" fmla="*/ 4434965 w 7308555"/>
              <a:gd name="connsiteY616" fmla="*/ 3616407 h 6451461"/>
              <a:gd name="connsiteX617" fmla="*/ 4434965 w 7308555"/>
              <a:gd name="connsiteY617" fmla="*/ 3616407 h 6451461"/>
              <a:gd name="connsiteX618" fmla="*/ 2455010 w 7308555"/>
              <a:gd name="connsiteY618" fmla="*/ 3590495 h 6451461"/>
              <a:gd name="connsiteX619" fmla="*/ 2429098 w 7308555"/>
              <a:gd name="connsiteY619" fmla="*/ 3641654 h 6451461"/>
              <a:gd name="connsiteX620" fmla="*/ 2455010 w 7308555"/>
              <a:gd name="connsiteY620" fmla="*/ 3590495 h 6451461"/>
              <a:gd name="connsiteX621" fmla="*/ 2455010 w 7308555"/>
              <a:gd name="connsiteY621" fmla="*/ 3590495 h 6451461"/>
              <a:gd name="connsiteX622" fmla="*/ 2660979 w 7308555"/>
              <a:gd name="connsiteY622" fmla="*/ 3603118 h 6451461"/>
              <a:gd name="connsiteX623" fmla="*/ 2648355 w 7308555"/>
              <a:gd name="connsiteY623" fmla="*/ 3640990 h 6451461"/>
              <a:gd name="connsiteX624" fmla="*/ 2660979 w 7308555"/>
              <a:gd name="connsiteY624" fmla="*/ 3603118 h 6451461"/>
              <a:gd name="connsiteX625" fmla="*/ 2660979 w 7308555"/>
              <a:gd name="connsiteY625" fmla="*/ 3603118 h 6451461"/>
              <a:gd name="connsiteX626" fmla="*/ 4280156 w 7308555"/>
              <a:gd name="connsiteY626" fmla="*/ 3629031 h 6451461"/>
              <a:gd name="connsiteX627" fmla="*/ 4267532 w 7308555"/>
              <a:gd name="connsiteY627" fmla="*/ 3629031 h 6451461"/>
              <a:gd name="connsiteX628" fmla="*/ 4293445 w 7308555"/>
              <a:gd name="connsiteY628" fmla="*/ 3641654 h 6451461"/>
              <a:gd name="connsiteX629" fmla="*/ 4293445 w 7308555"/>
              <a:gd name="connsiteY629" fmla="*/ 3616407 h 6451461"/>
              <a:gd name="connsiteX630" fmla="*/ 4280821 w 7308555"/>
              <a:gd name="connsiteY630" fmla="*/ 3616407 h 6451461"/>
              <a:gd name="connsiteX631" fmla="*/ 4280156 w 7308555"/>
              <a:gd name="connsiteY631" fmla="*/ 3629031 h 6451461"/>
              <a:gd name="connsiteX632" fmla="*/ 4280156 w 7308555"/>
              <a:gd name="connsiteY632" fmla="*/ 3629031 h 6451461"/>
              <a:gd name="connsiteX633" fmla="*/ 3432364 w 7308555"/>
              <a:gd name="connsiteY633" fmla="*/ 3629031 h 6451461"/>
              <a:gd name="connsiteX634" fmla="*/ 3419740 w 7308555"/>
              <a:gd name="connsiteY634" fmla="*/ 3629031 h 6451461"/>
              <a:gd name="connsiteX635" fmla="*/ 3432364 w 7308555"/>
              <a:gd name="connsiteY635" fmla="*/ 3641654 h 6451461"/>
              <a:gd name="connsiteX636" fmla="*/ 3432364 w 7308555"/>
              <a:gd name="connsiteY636" fmla="*/ 3629031 h 6451461"/>
              <a:gd name="connsiteX637" fmla="*/ 3432364 w 7308555"/>
              <a:gd name="connsiteY637" fmla="*/ 3629031 h 6451461"/>
              <a:gd name="connsiteX638" fmla="*/ 6709919 w 7308555"/>
              <a:gd name="connsiteY638" fmla="*/ 3654278 h 6451461"/>
              <a:gd name="connsiteX639" fmla="*/ 6735831 w 7308555"/>
              <a:gd name="connsiteY639" fmla="*/ 3629031 h 6451461"/>
              <a:gd name="connsiteX640" fmla="*/ 6709919 w 7308555"/>
              <a:gd name="connsiteY640" fmla="*/ 3654278 h 6451461"/>
              <a:gd name="connsiteX641" fmla="*/ 6709919 w 7308555"/>
              <a:gd name="connsiteY641" fmla="*/ 3654278 h 6451461"/>
              <a:gd name="connsiteX642" fmla="*/ 2647691 w 7308555"/>
              <a:gd name="connsiteY642" fmla="*/ 3641654 h 6451461"/>
              <a:gd name="connsiteX643" fmla="*/ 2660314 w 7308555"/>
              <a:gd name="connsiteY643" fmla="*/ 3718062 h 6451461"/>
              <a:gd name="connsiteX644" fmla="*/ 2660314 w 7308555"/>
              <a:gd name="connsiteY644" fmla="*/ 3641654 h 6451461"/>
              <a:gd name="connsiteX645" fmla="*/ 2647691 w 7308555"/>
              <a:gd name="connsiteY645" fmla="*/ 3641654 h 6451461"/>
              <a:gd name="connsiteX646" fmla="*/ 2647691 w 7308555"/>
              <a:gd name="connsiteY646" fmla="*/ 3641654 h 6451461"/>
              <a:gd name="connsiteX647" fmla="*/ 4498748 w 7308555"/>
              <a:gd name="connsiteY647" fmla="*/ 3654278 h 6451461"/>
              <a:gd name="connsiteX648" fmla="*/ 4460212 w 7308555"/>
              <a:gd name="connsiteY648" fmla="*/ 3654278 h 6451461"/>
              <a:gd name="connsiteX649" fmla="*/ 4498748 w 7308555"/>
              <a:gd name="connsiteY649" fmla="*/ 3654278 h 6451461"/>
              <a:gd name="connsiteX650" fmla="*/ 4498748 w 7308555"/>
              <a:gd name="connsiteY650" fmla="*/ 3654278 h 6451461"/>
              <a:gd name="connsiteX651" fmla="*/ 1439786 w 7308555"/>
              <a:gd name="connsiteY651" fmla="*/ 3641654 h 6451461"/>
              <a:gd name="connsiteX652" fmla="*/ 1439786 w 7308555"/>
              <a:gd name="connsiteY652" fmla="*/ 3679526 h 6451461"/>
              <a:gd name="connsiteX653" fmla="*/ 1439786 w 7308555"/>
              <a:gd name="connsiteY653" fmla="*/ 3641654 h 6451461"/>
              <a:gd name="connsiteX654" fmla="*/ 1439786 w 7308555"/>
              <a:gd name="connsiteY654" fmla="*/ 3641654 h 6451461"/>
              <a:gd name="connsiteX655" fmla="*/ 2403851 w 7308555"/>
              <a:gd name="connsiteY655" fmla="*/ 3666902 h 6451461"/>
              <a:gd name="connsiteX656" fmla="*/ 2403851 w 7308555"/>
              <a:gd name="connsiteY656" fmla="*/ 3704774 h 6451461"/>
              <a:gd name="connsiteX657" fmla="*/ 2403851 w 7308555"/>
              <a:gd name="connsiteY657" fmla="*/ 3666902 h 6451461"/>
              <a:gd name="connsiteX658" fmla="*/ 2403851 w 7308555"/>
              <a:gd name="connsiteY658" fmla="*/ 3666902 h 6451461"/>
              <a:gd name="connsiteX659" fmla="*/ 1696914 w 7308555"/>
              <a:gd name="connsiteY659" fmla="*/ 3807093 h 6451461"/>
              <a:gd name="connsiteX660" fmla="*/ 1722826 w 7308555"/>
              <a:gd name="connsiteY660" fmla="*/ 3679526 h 6451461"/>
              <a:gd name="connsiteX661" fmla="*/ 1710202 w 7308555"/>
              <a:gd name="connsiteY661" fmla="*/ 3679526 h 6451461"/>
              <a:gd name="connsiteX662" fmla="*/ 1684290 w 7308555"/>
              <a:gd name="connsiteY662" fmla="*/ 3781181 h 6451461"/>
              <a:gd name="connsiteX663" fmla="*/ 1645754 w 7308555"/>
              <a:gd name="connsiteY663" fmla="*/ 3882837 h 6451461"/>
              <a:gd name="connsiteX664" fmla="*/ 1696914 w 7308555"/>
              <a:gd name="connsiteY664" fmla="*/ 3807093 h 6451461"/>
              <a:gd name="connsiteX665" fmla="*/ 1696914 w 7308555"/>
              <a:gd name="connsiteY665" fmla="*/ 3807093 h 6451461"/>
              <a:gd name="connsiteX666" fmla="*/ 2930731 w 7308555"/>
              <a:gd name="connsiteY666" fmla="*/ 3718062 h 6451461"/>
              <a:gd name="connsiteX667" fmla="*/ 2943355 w 7308555"/>
              <a:gd name="connsiteY667" fmla="*/ 3730686 h 6451461"/>
              <a:gd name="connsiteX668" fmla="*/ 2955979 w 7308555"/>
              <a:gd name="connsiteY668" fmla="*/ 3692814 h 6451461"/>
              <a:gd name="connsiteX669" fmla="*/ 2917443 w 7308555"/>
              <a:gd name="connsiteY669" fmla="*/ 3680191 h 6451461"/>
              <a:gd name="connsiteX670" fmla="*/ 2930731 w 7308555"/>
              <a:gd name="connsiteY670" fmla="*/ 3718062 h 6451461"/>
              <a:gd name="connsiteX671" fmla="*/ 2930731 w 7308555"/>
              <a:gd name="connsiteY671" fmla="*/ 3718062 h 6451461"/>
              <a:gd name="connsiteX672" fmla="*/ 3714740 w 7308555"/>
              <a:gd name="connsiteY672" fmla="*/ 3705438 h 6451461"/>
              <a:gd name="connsiteX673" fmla="*/ 3740652 w 7308555"/>
              <a:gd name="connsiteY673" fmla="*/ 3692814 h 6451461"/>
              <a:gd name="connsiteX674" fmla="*/ 3714740 w 7308555"/>
              <a:gd name="connsiteY674" fmla="*/ 3705438 h 6451461"/>
              <a:gd name="connsiteX675" fmla="*/ 3714740 w 7308555"/>
              <a:gd name="connsiteY675" fmla="*/ 3705438 h 6451461"/>
              <a:gd name="connsiteX676" fmla="*/ 4537285 w 7308555"/>
              <a:gd name="connsiteY676" fmla="*/ 3705438 h 6451461"/>
              <a:gd name="connsiteX677" fmla="*/ 4537285 w 7308555"/>
              <a:gd name="connsiteY677" fmla="*/ 3730686 h 6451461"/>
              <a:gd name="connsiteX678" fmla="*/ 4537285 w 7308555"/>
              <a:gd name="connsiteY678" fmla="*/ 3705438 h 6451461"/>
              <a:gd name="connsiteX679" fmla="*/ 4537285 w 7308555"/>
              <a:gd name="connsiteY679" fmla="*/ 3705438 h 6451461"/>
              <a:gd name="connsiteX680" fmla="*/ 3136699 w 7308555"/>
              <a:gd name="connsiteY680" fmla="*/ 3718062 h 6451461"/>
              <a:gd name="connsiteX681" fmla="*/ 3124076 w 7308555"/>
              <a:gd name="connsiteY681" fmla="*/ 3730686 h 6451461"/>
              <a:gd name="connsiteX682" fmla="*/ 3124076 w 7308555"/>
              <a:gd name="connsiteY682" fmla="*/ 3755934 h 6451461"/>
              <a:gd name="connsiteX683" fmla="*/ 3085539 w 7308555"/>
              <a:gd name="connsiteY683" fmla="*/ 3793805 h 6451461"/>
              <a:gd name="connsiteX684" fmla="*/ 3124076 w 7308555"/>
              <a:gd name="connsiteY684" fmla="*/ 3755934 h 6451461"/>
              <a:gd name="connsiteX685" fmla="*/ 3149988 w 7308555"/>
              <a:gd name="connsiteY685" fmla="*/ 3743310 h 6451461"/>
              <a:gd name="connsiteX686" fmla="*/ 3149988 w 7308555"/>
              <a:gd name="connsiteY686" fmla="*/ 3718062 h 6451461"/>
              <a:gd name="connsiteX687" fmla="*/ 3136699 w 7308555"/>
              <a:gd name="connsiteY687" fmla="*/ 3718062 h 6451461"/>
              <a:gd name="connsiteX688" fmla="*/ 3136699 w 7308555"/>
              <a:gd name="connsiteY688" fmla="*/ 3718062 h 6451461"/>
              <a:gd name="connsiteX689" fmla="*/ 2827747 w 7308555"/>
              <a:gd name="connsiteY689" fmla="*/ 3730686 h 6451461"/>
              <a:gd name="connsiteX690" fmla="*/ 2840371 w 7308555"/>
              <a:gd name="connsiteY690" fmla="*/ 3781846 h 6451461"/>
              <a:gd name="connsiteX691" fmla="*/ 2840371 w 7308555"/>
              <a:gd name="connsiteY691" fmla="*/ 3756598 h 6451461"/>
              <a:gd name="connsiteX692" fmla="*/ 2827747 w 7308555"/>
              <a:gd name="connsiteY692" fmla="*/ 3730686 h 6451461"/>
              <a:gd name="connsiteX693" fmla="*/ 2827747 w 7308555"/>
              <a:gd name="connsiteY693" fmla="*/ 3730686 h 6451461"/>
              <a:gd name="connsiteX694" fmla="*/ 3419075 w 7308555"/>
              <a:gd name="connsiteY694" fmla="*/ 3743310 h 6451461"/>
              <a:gd name="connsiteX695" fmla="*/ 3431699 w 7308555"/>
              <a:gd name="connsiteY695" fmla="*/ 3730686 h 6451461"/>
              <a:gd name="connsiteX696" fmla="*/ 3419075 w 7308555"/>
              <a:gd name="connsiteY696" fmla="*/ 3730686 h 6451461"/>
              <a:gd name="connsiteX697" fmla="*/ 3419075 w 7308555"/>
              <a:gd name="connsiteY697" fmla="*/ 3743310 h 6451461"/>
              <a:gd name="connsiteX698" fmla="*/ 3419075 w 7308555"/>
              <a:gd name="connsiteY698" fmla="*/ 3743310 h 6451461"/>
              <a:gd name="connsiteX699" fmla="*/ 2660979 w 7308555"/>
              <a:gd name="connsiteY699" fmla="*/ 3769222 h 6451461"/>
              <a:gd name="connsiteX700" fmla="*/ 2673603 w 7308555"/>
              <a:gd name="connsiteY700" fmla="*/ 3807093 h 6451461"/>
              <a:gd name="connsiteX701" fmla="*/ 2660979 w 7308555"/>
              <a:gd name="connsiteY701" fmla="*/ 3769222 h 6451461"/>
              <a:gd name="connsiteX702" fmla="*/ 2660979 w 7308555"/>
              <a:gd name="connsiteY702" fmla="*/ 3769222 h 6451461"/>
              <a:gd name="connsiteX703" fmla="*/ 4370517 w 7308555"/>
              <a:gd name="connsiteY703" fmla="*/ 3781846 h 6451461"/>
              <a:gd name="connsiteX704" fmla="*/ 4344605 w 7308555"/>
              <a:gd name="connsiteY704" fmla="*/ 3794469 h 6451461"/>
              <a:gd name="connsiteX705" fmla="*/ 4370517 w 7308555"/>
              <a:gd name="connsiteY705" fmla="*/ 3781846 h 6451461"/>
              <a:gd name="connsiteX706" fmla="*/ 4370517 w 7308555"/>
              <a:gd name="connsiteY706" fmla="*/ 3781846 h 6451461"/>
              <a:gd name="connsiteX707" fmla="*/ 3033715 w 7308555"/>
              <a:gd name="connsiteY707" fmla="*/ 3781846 h 6451461"/>
              <a:gd name="connsiteX708" fmla="*/ 3033715 w 7308555"/>
              <a:gd name="connsiteY708" fmla="*/ 3807093 h 6451461"/>
              <a:gd name="connsiteX709" fmla="*/ 3046339 w 7308555"/>
              <a:gd name="connsiteY709" fmla="*/ 3819718 h 6451461"/>
              <a:gd name="connsiteX710" fmla="*/ 3046339 w 7308555"/>
              <a:gd name="connsiteY710" fmla="*/ 3807093 h 6451461"/>
              <a:gd name="connsiteX711" fmla="*/ 3033715 w 7308555"/>
              <a:gd name="connsiteY711" fmla="*/ 3781846 h 6451461"/>
              <a:gd name="connsiteX712" fmla="*/ 3033715 w 7308555"/>
              <a:gd name="connsiteY712" fmla="*/ 3781846 h 6451461"/>
              <a:gd name="connsiteX713" fmla="*/ 2493546 w 7308555"/>
              <a:gd name="connsiteY713" fmla="*/ 3794469 h 6451461"/>
              <a:gd name="connsiteX714" fmla="*/ 2493546 w 7308555"/>
              <a:gd name="connsiteY714" fmla="*/ 3819718 h 6451461"/>
              <a:gd name="connsiteX715" fmla="*/ 2493546 w 7308555"/>
              <a:gd name="connsiteY715" fmla="*/ 3794469 h 6451461"/>
              <a:gd name="connsiteX716" fmla="*/ 2493546 w 7308555"/>
              <a:gd name="connsiteY716" fmla="*/ 3794469 h 6451461"/>
              <a:gd name="connsiteX717" fmla="*/ 2596531 w 7308555"/>
              <a:gd name="connsiteY717" fmla="*/ 3845629 h 6451461"/>
              <a:gd name="connsiteX718" fmla="*/ 2609155 w 7308555"/>
              <a:gd name="connsiteY718" fmla="*/ 3794469 h 6451461"/>
              <a:gd name="connsiteX719" fmla="*/ 2596531 w 7308555"/>
              <a:gd name="connsiteY719" fmla="*/ 3845629 h 6451461"/>
              <a:gd name="connsiteX720" fmla="*/ 2596531 w 7308555"/>
              <a:gd name="connsiteY720" fmla="*/ 3845629 h 6451461"/>
              <a:gd name="connsiteX721" fmla="*/ 1773986 w 7308555"/>
              <a:gd name="connsiteY721" fmla="*/ 3807093 h 6451461"/>
              <a:gd name="connsiteX722" fmla="*/ 1761362 w 7308555"/>
              <a:gd name="connsiteY722" fmla="*/ 3794469 h 6451461"/>
              <a:gd name="connsiteX723" fmla="*/ 1773986 w 7308555"/>
              <a:gd name="connsiteY723" fmla="*/ 3807093 h 6451461"/>
              <a:gd name="connsiteX724" fmla="*/ 1773986 w 7308555"/>
              <a:gd name="connsiteY724" fmla="*/ 3807093 h 6451461"/>
              <a:gd name="connsiteX725" fmla="*/ 2647691 w 7308555"/>
              <a:gd name="connsiteY725" fmla="*/ 3819718 h 6451461"/>
              <a:gd name="connsiteX726" fmla="*/ 2660314 w 7308555"/>
              <a:gd name="connsiteY726" fmla="*/ 3844965 h 6451461"/>
              <a:gd name="connsiteX727" fmla="*/ 2647691 w 7308555"/>
              <a:gd name="connsiteY727" fmla="*/ 3819718 h 6451461"/>
              <a:gd name="connsiteX728" fmla="*/ 2647691 w 7308555"/>
              <a:gd name="connsiteY728" fmla="*/ 3819718 h 6451461"/>
              <a:gd name="connsiteX729" fmla="*/ 205968 w 7308555"/>
              <a:gd name="connsiteY729" fmla="*/ 3832341 h 6451461"/>
              <a:gd name="connsiteX730" fmla="*/ 205968 w 7308555"/>
              <a:gd name="connsiteY730" fmla="*/ 3844965 h 6451461"/>
              <a:gd name="connsiteX731" fmla="*/ 231881 w 7308555"/>
              <a:gd name="connsiteY731" fmla="*/ 3832341 h 6451461"/>
              <a:gd name="connsiteX732" fmla="*/ 219257 w 7308555"/>
              <a:gd name="connsiteY732" fmla="*/ 3819718 h 6451461"/>
              <a:gd name="connsiteX733" fmla="*/ 205968 w 7308555"/>
              <a:gd name="connsiteY733" fmla="*/ 3832341 h 6451461"/>
              <a:gd name="connsiteX734" fmla="*/ 205968 w 7308555"/>
              <a:gd name="connsiteY734" fmla="*/ 3832341 h 6451461"/>
              <a:gd name="connsiteX735" fmla="*/ 488344 w 7308555"/>
              <a:gd name="connsiteY735" fmla="*/ 3832341 h 6451461"/>
              <a:gd name="connsiteX736" fmla="*/ 488344 w 7308555"/>
              <a:gd name="connsiteY736" fmla="*/ 3844965 h 6451461"/>
              <a:gd name="connsiteX737" fmla="*/ 500968 w 7308555"/>
              <a:gd name="connsiteY737" fmla="*/ 3832341 h 6451461"/>
              <a:gd name="connsiteX738" fmla="*/ 488344 w 7308555"/>
              <a:gd name="connsiteY738" fmla="*/ 3832341 h 6451461"/>
              <a:gd name="connsiteX739" fmla="*/ 488344 w 7308555"/>
              <a:gd name="connsiteY739" fmla="*/ 3832341 h 6451461"/>
              <a:gd name="connsiteX740" fmla="*/ 488344 w 7308555"/>
              <a:gd name="connsiteY740" fmla="*/ 3832341 h 6451461"/>
              <a:gd name="connsiteX741" fmla="*/ 2455010 w 7308555"/>
              <a:gd name="connsiteY741" fmla="*/ 3845629 h 6451461"/>
              <a:gd name="connsiteX742" fmla="*/ 2467634 w 7308555"/>
              <a:gd name="connsiteY742" fmla="*/ 3870877 h 6451461"/>
              <a:gd name="connsiteX743" fmla="*/ 2455010 w 7308555"/>
              <a:gd name="connsiteY743" fmla="*/ 3845629 h 6451461"/>
              <a:gd name="connsiteX744" fmla="*/ 2455010 w 7308555"/>
              <a:gd name="connsiteY744" fmla="*/ 3845629 h 6451461"/>
              <a:gd name="connsiteX745" fmla="*/ 976689 w 7308555"/>
              <a:gd name="connsiteY745" fmla="*/ 3896125 h 6451461"/>
              <a:gd name="connsiteX746" fmla="*/ 964065 w 7308555"/>
              <a:gd name="connsiteY746" fmla="*/ 3908749 h 6451461"/>
              <a:gd name="connsiteX747" fmla="*/ 989977 w 7308555"/>
              <a:gd name="connsiteY747" fmla="*/ 3921373 h 6451461"/>
              <a:gd name="connsiteX748" fmla="*/ 976689 w 7308555"/>
              <a:gd name="connsiteY748" fmla="*/ 3896125 h 6451461"/>
              <a:gd name="connsiteX749" fmla="*/ 976689 w 7308555"/>
              <a:gd name="connsiteY749" fmla="*/ 3896125 h 6451461"/>
              <a:gd name="connsiteX750" fmla="*/ 4653557 w 7308555"/>
              <a:gd name="connsiteY750" fmla="*/ 3908749 h 6451461"/>
              <a:gd name="connsiteX751" fmla="*/ 4666181 w 7308555"/>
              <a:gd name="connsiteY751" fmla="*/ 3908749 h 6451461"/>
              <a:gd name="connsiteX752" fmla="*/ 4653557 w 7308555"/>
              <a:gd name="connsiteY752" fmla="*/ 3908749 h 6451461"/>
              <a:gd name="connsiteX753" fmla="*/ 4653557 w 7308555"/>
              <a:gd name="connsiteY753" fmla="*/ 3908749 h 6451461"/>
              <a:gd name="connsiteX754" fmla="*/ 4678805 w 7308555"/>
              <a:gd name="connsiteY754" fmla="*/ 3934661 h 6451461"/>
              <a:gd name="connsiteX755" fmla="*/ 4691429 w 7308555"/>
              <a:gd name="connsiteY755" fmla="*/ 3922037 h 6451461"/>
              <a:gd name="connsiteX756" fmla="*/ 4678805 w 7308555"/>
              <a:gd name="connsiteY756" fmla="*/ 3909413 h 6451461"/>
              <a:gd name="connsiteX757" fmla="*/ 4666181 w 7308555"/>
              <a:gd name="connsiteY757" fmla="*/ 3922037 h 6451461"/>
              <a:gd name="connsiteX758" fmla="*/ 4678805 w 7308555"/>
              <a:gd name="connsiteY758" fmla="*/ 3934661 h 6451461"/>
              <a:gd name="connsiteX759" fmla="*/ 4678805 w 7308555"/>
              <a:gd name="connsiteY759" fmla="*/ 3934661 h 6451461"/>
              <a:gd name="connsiteX760" fmla="*/ 5013005 w 7308555"/>
              <a:gd name="connsiteY760" fmla="*/ 3922037 h 6451461"/>
              <a:gd name="connsiteX761" fmla="*/ 5000381 w 7308555"/>
              <a:gd name="connsiteY761" fmla="*/ 3947285 h 6451461"/>
              <a:gd name="connsiteX762" fmla="*/ 5013005 w 7308555"/>
              <a:gd name="connsiteY762" fmla="*/ 3922037 h 6451461"/>
              <a:gd name="connsiteX763" fmla="*/ 5013005 w 7308555"/>
              <a:gd name="connsiteY763" fmla="*/ 3922037 h 6451461"/>
              <a:gd name="connsiteX764" fmla="*/ 3084875 w 7308555"/>
              <a:gd name="connsiteY764" fmla="*/ 3922037 h 6451461"/>
              <a:gd name="connsiteX765" fmla="*/ 3072251 w 7308555"/>
              <a:gd name="connsiteY765" fmla="*/ 3934661 h 6451461"/>
              <a:gd name="connsiteX766" fmla="*/ 3059627 w 7308555"/>
              <a:gd name="connsiteY766" fmla="*/ 3959909 h 6451461"/>
              <a:gd name="connsiteX767" fmla="*/ 3098163 w 7308555"/>
              <a:gd name="connsiteY767" fmla="*/ 3947285 h 6451461"/>
              <a:gd name="connsiteX768" fmla="*/ 3084875 w 7308555"/>
              <a:gd name="connsiteY768" fmla="*/ 3922037 h 6451461"/>
              <a:gd name="connsiteX769" fmla="*/ 3084875 w 7308555"/>
              <a:gd name="connsiteY769" fmla="*/ 3922037 h 6451461"/>
              <a:gd name="connsiteX770" fmla="*/ 180056 w 7308555"/>
              <a:gd name="connsiteY770" fmla="*/ 3947285 h 6451461"/>
              <a:gd name="connsiteX771" fmla="*/ 192680 w 7308555"/>
              <a:gd name="connsiteY771" fmla="*/ 3934661 h 6451461"/>
              <a:gd name="connsiteX772" fmla="*/ 180056 w 7308555"/>
              <a:gd name="connsiteY772" fmla="*/ 3947285 h 6451461"/>
              <a:gd name="connsiteX773" fmla="*/ 180056 w 7308555"/>
              <a:gd name="connsiteY773" fmla="*/ 3947285 h 6451461"/>
              <a:gd name="connsiteX774" fmla="*/ 655777 w 7308555"/>
              <a:gd name="connsiteY774" fmla="*/ 3972533 h 6451461"/>
              <a:gd name="connsiteX775" fmla="*/ 655777 w 7308555"/>
              <a:gd name="connsiteY775" fmla="*/ 3985156 h 6451461"/>
              <a:gd name="connsiteX776" fmla="*/ 655777 w 7308555"/>
              <a:gd name="connsiteY776" fmla="*/ 3972533 h 6451461"/>
              <a:gd name="connsiteX777" fmla="*/ 655777 w 7308555"/>
              <a:gd name="connsiteY777" fmla="*/ 3972533 h 6451461"/>
              <a:gd name="connsiteX778" fmla="*/ 6581687 w 7308555"/>
              <a:gd name="connsiteY778" fmla="*/ 3985156 h 6451461"/>
              <a:gd name="connsiteX779" fmla="*/ 6581687 w 7308555"/>
              <a:gd name="connsiteY779" fmla="*/ 3972533 h 6451461"/>
              <a:gd name="connsiteX780" fmla="*/ 6581687 w 7308555"/>
              <a:gd name="connsiteY780" fmla="*/ 3985156 h 6451461"/>
              <a:gd name="connsiteX781" fmla="*/ 6581687 w 7308555"/>
              <a:gd name="connsiteY781" fmla="*/ 3985156 h 6451461"/>
              <a:gd name="connsiteX782" fmla="*/ 540169 w 7308555"/>
              <a:gd name="connsiteY782" fmla="*/ 3985156 h 6451461"/>
              <a:gd name="connsiteX783" fmla="*/ 540169 w 7308555"/>
              <a:gd name="connsiteY783" fmla="*/ 3972533 h 6451461"/>
              <a:gd name="connsiteX784" fmla="*/ 540169 w 7308555"/>
              <a:gd name="connsiteY784" fmla="*/ 3985156 h 6451461"/>
              <a:gd name="connsiteX785" fmla="*/ 540169 w 7308555"/>
              <a:gd name="connsiteY785" fmla="*/ 3985156 h 6451461"/>
              <a:gd name="connsiteX786" fmla="*/ 4190460 w 7308555"/>
              <a:gd name="connsiteY786" fmla="*/ 4176508 h 6451461"/>
              <a:gd name="connsiteX787" fmla="*/ 4228996 w 7308555"/>
              <a:gd name="connsiteY787" fmla="*/ 4189132 h 6451461"/>
              <a:gd name="connsiteX788" fmla="*/ 4254909 w 7308555"/>
              <a:gd name="connsiteY788" fmla="*/ 4163884 h 6451461"/>
              <a:gd name="connsiteX789" fmla="*/ 4280821 w 7308555"/>
              <a:gd name="connsiteY789" fmla="*/ 3973197 h 6451461"/>
              <a:gd name="connsiteX790" fmla="*/ 4254909 w 7308555"/>
              <a:gd name="connsiteY790" fmla="*/ 3973197 h 6451461"/>
              <a:gd name="connsiteX791" fmla="*/ 4254909 w 7308555"/>
              <a:gd name="connsiteY791" fmla="*/ 4024357 h 6451461"/>
              <a:gd name="connsiteX792" fmla="*/ 4190460 w 7308555"/>
              <a:gd name="connsiteY792" fmla="*/ 4176508 h 6451461"/>
              <a:gd name="connsiteX793" fmla="*/ 4190460 w 7308555"/>
              <a:gd name="connsiteY793" fmla="*/ 4176508 h 6451461"/>
              <a:gd name="connsiteX794" fmla="*/ 5193061 w 7308555"/>
              <a:gd name="connsiteY794" fmla="*/ 3985156 h 6451461"/>
              <a:gd name="connsiteX795" fmla="*/ 5193061 w 7308555"/>
              <a:gd name="connsiteY795" fmla="*/ 4010404 h 6451461"/>
              <a:gd name="connsiteX796" fmla="*/ 5193061 w 7308555"/>
              <a:gd name="connsiteY796" fmla="*/ 3985156 h 6451461"/>
              <a:gd name="connsiteX797" fmla="*/ 5193061 w 7308555"/>
              <a:gd name="connsiteY797" fmla="*/ 3985156 h 6451461"/>
              <a:gd name="connsiteX798" fmla="*/ 1863682 w 7308555"/>
              <a:gd name="connsiteY798" fmla="*/ 3998445 h 6451461"/>
              <a:gd name="connsiteX799" fmla="*/ 1851058 w 7308555"/>
              <a:gd name="connsiteY799" fmla="*/ 4036316 h 6451461"/>
              <a:gd name="connsiteX800" fmla="*/ 1863682 w 7308555"/>
              <a:gd name="connsiteY800" fmla="*/ 3998445 h 6451461"/>
              <a:gd name="connsiteX801" fmla="*/ 1863682 w 7308555"/>
              <a:gd name="connsiteY801" fmla="*/ 3998445 h 6451461"/>
              <a:gd name="connsiteX802" fmla="*/ 2095562 w 7308555"/>
              <a:gd name="connsiteY802" fmla="*/ 3998445 h 6451461"/>
              <a:gd name="connsiteX803" fmla="*/ 2108186 w 7308555"/>
              <a:gd name="connsiteY803" fmla="*/ 4023692 h 6451461"/>
              <a:gd name="connsiteX804" fmla="*/ 2095562 w 7308555"/>
              <a:gd name="connsiteY804" fmla="*/ 3998445 h 6451461"/>
              <a:gd name="connsiteX805" fmla="*/ 2095562 w 7308555"/>
              <a:gd name="connsiteY805" fmla="*/ 3998445 h 6451461"/>
              <a:gd name="connsiteX806" fmla="*/ 5077453 w 7308555"/>
              <a:gd name="connsiteY806" fmla="*/ 4036316 h 6451461"/>
              <a:gd name="connsiteX807" fmla="*/ 5103365 w 7308555"/>
              <a:gd name="connsiteY807" fmla="*/ 4036316 h 6451461"/>
              <a:gd name="connsiteX808" fmla="*/ 5077453 w 7308555"/>
              <a:gd name="connsiteY808" fmla="*/ 4036316 h 6451461"/>
              <a:gd name="connsiteX809" fmla="*/ 5077453 w 7308555"/>
              <a:gd name="connsiteY809" fmla="*/ 4036316 h 6451461"/>
              <a:gd name="connsiteX810" fmla="*/ 4062229 w 7308555"/>
              <a:gd name="connsiteY810" fmla="*/ 4087476 h 6451461"/>
              <a:gd name="connsiteX811" fmla="*/ 4062229 w 7308555"/>
              <a:gd name="connsiteY811" fmla="*/ 4112724 h 6451461"/>
              <a:gd name="connsiteX812" fmla="*/ 4074852 w 7308555"/>
              <a:gd name="connsiteY812" fmla="*/ 4087476 h 6451461"/>
              <a:gd name="connsiteX813" fmla="*/ 4062229 w 7308555"/>
              <a:gd name="connsiteY813" fmla="*/ 4087476 h 6451461"/>
              <a:gd name="connsiteX814" fmla="*/ 4062229 w 7308555"/>
              <a:gd name="connsiteY814" fmla="*/ 4087476 h 6451461"/>
              <a:gd name="connsiteX815" fmla="*/ 4910021 w 7308555"/>
              <a:gd name="connsiteY815" fmla="*/ 4137972 h 6451461"/>
              <a:gd name="connsiteX816" fmla="*/ 4935933 w 7308555"/>
              <a:gd name="connsiteY816" fmla="*/ 4150596 h 6451461"/>
              <a:gd name="connsiteX817" fmla="*/ 4910021 w 7308555"/>
              <a:gd name="connsiteY817" fmla="*/ 4137972 h 6451461"/>
              <a:gd name="connsiteX818" fmla="*/ 4910021 w 7308555"/>
              <a:gd name="connsiteY818" fmla="*/ 4137972 h 6451461"/>
              <a:gd name="connsiteX819" fmla="*/ 3933332 w 7308555"/>
              <a:gd name="connsiteY819" fmla="*/ 4125348 h 6451461"/>
              <a:gd name="connsiteX820" fmla="*/ 3882172 w 7308555"/>
              <a:gd name="connsiteY820" fmla="*/ 4137972 h 6451461"/>
              <a:gd name="connsiteX821" fmla="*/ 3908084 w 7308555"/>
              <a:gd name="connsiteY821" fmla="*/ 4163219 h 6451461"/>
              <a:gd name="connsiteX822" fmla="*/ 3933332 w 7308555"/>
              <a:gd name="connsiteY822" fmla="*/ 4125348 h 6451461"/>
              <a:gd name="connsiteX823" fmla="*/ 3933332 w 7308555"/>
              <a:gd name="connsiteY823" fmla="*/ 4125348 h 6451461"/>
              <a:gd name="connsiteX824" fmla="*/ 6542487 w 7308555"/>
              <a:gd name="connsiteY824" fmla="*/ 4150596 h 6451461"/>
              <a:gd name="connsiteX825" fmla="*/ 6555110 w 7308555"/>
              <a:gd name="connsiteY825" fmla="*/ 4125348 h 6451461"/>
              <a:gd name="connsiteX826" fmla="*/ 6542487 w 7308555"/>
              <a:gd name="connsiteY826" fmla="*/ 4150596 h 6451461"/>
              <a:gd name="connsiteX827" fmla="*/ 6542487 w 7308555"/>
              <a:gd name="connsiteY827" fmla="*/ 4150596 h 6451461"/>
              <a:gd name="connsiteX828" fmla="*/ 4884773 w 7308555"/>
              <a:gd name="connsiteY828" fmla="*/ 4163884 h 6451461"/>
              <a:gd name="connsiteX829" fmla="*/ 4858861 w 7308555"/>
              <a:gd name="connsiteY829" fmla="*/ 4151260 h 6451461"/>
              <a:gd name="connsiteX830" fmla="*/ 4858861 w 7308555"/>
              <a:gd name="connsiteY830" fmla="*/ 4176508 h 6451461"/>
              <a:gd name="connsiteX831" fmla="*/ 4884773 w 7308555"/>
              <a:gd name="connsiteY831" fmla="*/ 4163884 h 6451461"/>
              <a:gd name="connsiteX832" fmla="*/ 4884773 w 7308555"/>
              <a:gd name="connsiteY832" fmla="*/ 4163884 h 6451461"/>
              <a:gd name="connsiteX833" fmla="*/ 2339402 w 7308555"/>
              <a:gd name="connsiteY833" fmla="*/ 4201756 h 6451461"/>
              <a:gd name="connsiteX834" fmla="*/ 2352026 w 7308555"/>
              <a:gd name="connsiteY834" fmla="*/ 4201756 h 6451461"/>
              <a:gd name="connsiteX835" fmla="*/ 2339402 w 7308555"/>
              <a:gd name="connsiteY835" fmla="*/ 4201756 h 6451461"/>
              <a:gd name="connsiteX836" fmla="*/ 2339402 w 7308555"/>
              <a:gd name="connsiteY836" fmla="*/ 4201756 h 6451461"/>
              <a:gd name="connsiteX837" fmla="*/ 1889594 w 7308555"/>
              <a:gd name="connsiteY837" fmla="*/ 4201756 h 6451461"/>
              <a:gd name="connsiteX838" fmla="*/ 1889594 w 7308555"/>
              <a:gd name="connsiteY838" fmla="*/ 4214379 h 6451461"/>
              <a:gd name="connsiteX839" fmla="*/ 1889594 w 7308555"/>
              <a:gd name="connsiteY839" fmla="*/ 4201756 h 6451461"/>
              <a:gd name="connsiteX840" fmla="*/ 1889594 w 7308555"/>
              <a:gd name="connsiteY840" fmla="*/ 4201756 h 6451461"/>
              <a:gd name="connsiteX841" fmla="*/ 1568018 w 7308555"/>
              <a:gd name="connsiteY841" fmla="*/ 4201756 h 6451461"/>
              <a:gd name="connsiteX842" fmla="*/ 1568018 w 7308555"/>
              <a:gd name="connsiteY842" fmla="*/ 4227003 h 6451461"/>
              <a:gd name="connsiteX843" fmla="*/ 1593930 w 7308555"/>
              <a:gd name="connsiteY843" fmla="*/ 4227003 h 6451461"/>
              <a:gd name="connsiteX844" fmla="*/ 1568018 w 7308555"/>
              <a:gd name="connsiteY844" fmla="*/ 4201756 h 6451461"/>
              <a:gd name="connsiteX845" fmla="*/ 1568018 w 7308555"/>
              <a:gd name="connsiteY845" fmla="*/ 4201756 h 6451461"/>
              <a:gd name="connsiteX846" fmla="*/ 4987757 w 7308555"/>
              <a:gd name="connsiteY846" fmla="*/ 4214379 h 6451461"/>
              <a:gd name="connsiteX847" fmla="*/ 4975133 w 7308555"/>
              <a:gd name="connsiteY847" fmla="*/ 4252251 h 6451461"/>
              <a:gd name="connsiteX848" fmla="*/ 4987757 w 7308555"/>
              <a:gd name="connsiteY848" fmla="*/ 4214379 h 6451461"/>
              <a:gd name="connsiteX849" fmla="*/ 4987757 w 7308555"/>
              <a:gd name="connsiteY849" fmla="*/ 4214379 h 6451461"/>
              <a:gd name="connsiteX850" fmla="*/ 244504 w 7308555"/>
              <a:gd name="connsiteY850" fmla="*/ 4240292 h 6451461"/>
              <a:gd name="connsiteX851" fmla="*/ 257128 w 7308555"/>
              <a:gd name="connsiteY851" fmla="*/ 4252915 h 6451461"/>
              <a:gd name="connsiteX852" fmla="*/ 244504 w 7308555"/>
              <a:gd name="connsiteY852" fmla="*/ 4240292 h 6451461"/>
              <a:gd name="connsiteX853" fmla="*/ 244504 w 7308555"/>
              <a:gd name="connsiteY853" fmla="*/ 4240292 h 6451461"/>
              <a:gd name="connsiteX854" fmla="*/ 3509436 w 7308555"/>
              <a:gd name="connsiteY854" fmla="*/ 4240292 h 6451461"/>
              <a:gd name="connsiteX855" fmla="*/ 3496812 w 7308555"/>
              <a:gd name="connsiteY855" fmla="*/ 4240292 h 6451461"/>
              <a:gd name="connsiteX856" fmla="*/ 3496812 w 7308555"/>
              <a:gd name="connsiteY856" fmla="*/ 4265539 h 6451461"/>
              <a:gd name="connsiteX857" fmla="*/ 3509436 w 7308555"/>
              <a:gd name="connsiteY857" fmla="*/ 4240292 h 6451461"/>
              <a:gd name="connsiteX858" fmla="*/ 3509436 w 7308555"/>
              <a:gd name="connsiteY858" fmla="*/ 4240292 h 6451461"/>
              <a:gd name="connsiteX859" fmla="*/ 3483524 w 7308555"/>
              <a:gd name="connsiteY859" fmla="*/ 4265539 h 6451461"/>
              <a:gd name="connsiteX860" fmla="*/ 3444988 w 7308555"/>
              <a:gd name="connsiteY860" fmla="*/ 4278163 h 6451461"/>
              <a:gd name="connsiteX861" fmla="*/ 3470900 w 7308555"/>
              <a:gd name="connsiteY861" fmla="*/ 4265539 h 6451461"/>
              <a:gd name="connsiteX862" fmla="*/ 3470900 w 7308555"/>
              <a:gd name="connsiteY862" fmla="*/ 4265539 h 6451461"/>
              <a:gd name="connsiteX863" fmla="*/ 3483524 w 7308555"/>
              <a:gd name="connsiteY863" fmla="*/ 4265539 h 6451461"/>
              <a:gd name="connsiteX864" fmla="*/ 3483524 w 7308555"/>
              <a:gd name="connsiteY864" fmla="*/ 4265539 h 6451461"/>
              <a:gd name="connsiteX865" fmla="*/ 1889594 w 7308555"/>
              <a:gd name="connsiteY865" fmla="*/ 4303411 h 6451461"/>
              <a:gd name="connsiteX866" fmla="*/ 1889594 w 7308555"/>
              <a:gd name="connsiteY866" fmla="*/ 4265539 h 6451461"/>
              <a:gd name="connsiteX867" fmla="*/ 1889594 w 7308555"/>
              <a:gd name="connsiteY867" fmla="*/ 4303411 h 6451461"/>
              <a:gd name="connsiteX868" fmla="*/ 1889594 w 7308555"/>
              <a:gd name="connsiteY868" fmla="*/ 4303411 h 6451461"/>
              <a:gd name="connsiteX869" fmla="*/ 4935933 w 7308555"/>
              <a:gd name="connsiteY869" fmla="*/ 4290787 h 6451461"/>
              <a:gd name="connsiteX870" fmla="*/ 4910021 w 7308555"/>
              <a:gd name="connsiteY870" fmla="*/ 4303411 h 6451461"/>
              <a:gd name="connsiteX871" fmla="*/ 4897397 w 7308555"/>
              <a:gd name="connsiteY871" fmla="*/ 4341283 h 6451461"/>
              <a:gd name="connsiteX872" fmla="*/ 4935933 w 7308555"/>
              <a:gd name="connsiteY872" fmla="*/ 4290787 h 6451461"/>
              <a:gd name="connsiteX873" fmla="*/ 4935933 w 7308555"/>
              <a:gd name="connsiteY873" fmla="*/ 4290787 h 6451461"/>
              <a:gd name="connsiteX874" fmla="*/ 5026293 w 7308555"/>
              <a:gd name="connsiteY874" fmla="*/ 4290787 h 6451461"/>
              <a:gd name="connsiteX875" fmla="*/ 5000381 w 7308555"/>
              <a:gd name="connsiteY875" fmla="*/ 4316035 h 6451461"/>
              <a:gd name="connsiteX876" fmla="*/ 5026293 w 7308555"/>
              <a:gd name="connsiteY876" fmla="*/ 4290787 h 6451461"/>
              <a:gd name="connsiteX877" fmla="*/ 5026293 w 7308555"/>
              <a:gd name="connsiteY877" fmla="*/ 4290787 h 6451461"/>
              <a:gd name="connsiteX878" fmla="*/ 2918107 w 7308555"/>
              <a:gd name="connsiteY878" fmla="*/ 4316699 h 6451461"/>
              <a:gd name="connsiteX879" fmla="*/ 2918107 w 7308555"/>
              <a:gd name="connsiteY879" fmla="*/ 4354571 h 6451461"/>
              <a:gd name="connsiteX880" fmla="*/ 2930731 w 7308555"/>
              <a:gd name="connsiteY880" fmla="*/ 4354571 h 6451461"/>
              <a:gd name="connsiteX881" fmla="*/ 2918107 w 7308555"/>
              <a:gd name="connsiteY881" fmla="*/ 4316699 h 6451461"/>
              <a:gd name="connsiteX882" fmla="*/ 2918107 w 7308555"/>
              <a:gd name="connsiteY882" fmla="*/ 4316699 h 6451461"/>
              <a:gd name="connsiteX883" fmla="*/ 1928130 w 7308555"/>
              <a:gd name="connsiteY883" fmla="*/ 4329323 h 6451461"/>
              <a:gd name="connsiteX884" fmla="*/ 1928130 w 7308555"/>
              <a:gd name="connsiteY884" fmla="*/ 4341947 h 6451461"/>
              <a:gd name="connsiteX885" fmla="*/ 1940754 w 7308555"/>
              <a:gd name="connsiteY885" fmla="*/ 4329323 h 6451461"/>
              <a:gd name="connsiteX886" fmla="*/ 1928130 w 7308555"/>
              <a:gd name="connsiteY886" fmla="*/ 4329323 h 6451461"/>
              <a:gd name="connsiteX887" fmla="*/ 1928130 w 7308555"/>
              <a:gd name="connsiteY887" fmla="*/ 4329323 h 6451461"/>
              <a:gd name="connsiteX888" fmla="*/ 1786610 w 7308555"/>
              <a:gd name="connsiteY888" fmla="*/ 4405731 h 6451461"/>
              <a:gd name="connsiteX889" fmla="*/ 1773986 w 7308555"/>
              <a:gd name="connsiteY889" fmla="*/ 4380483 h 6451461"/>
              <a:gd name="connsiteX890" fmla="*/ 1761362 w 7308555"/>
              <a:gd name="connsiteY890" fmla="*/ 4393107 h 6451461"/>
              <a:gd name="connsiteX891" fmla="*/ 1786610 w 7308555"/>
              <a:gd name="connsiteY891" fmla="*/ 4405731 h 6451461"/>
              <a:gd name="connsiteX892" fmla="*/ 1786610 w 7308555"/>
              <a:gd name="connsiteY892" fmla="*/ 4405731 h 6451461"/>
              <a:gd name="connsiteX893" fmla="*/ 295664 w 7308555"/>
              <a:gd name="connsiteY893" fmla="*/ 4418355 h 6451461"/>
              <a:gd name="connsiteX894" fmla="*/ 308288 w 7308555"/>
              <a:gd name="connsiteY894" fmla="*/ 4430979 h 6451461"/>
              <a:gd name="connsiteX895" fmla="*/ 308288 w 7308555"/>
              <a:gd name="connsiteY895" fmla="*/ 4418355 h 6451461"/>
              <a:gd name="connsiteX896" fmla="*/ 295664 w 7308555"/>
              <a:gd name="connsiteY896" fmla="*/ 4418355 h 6451461"/>
              <a:gd name="connsiteX897" fmla="*/ 295664 w 7308555"/>
              <a:gd name="connsiteY897" fmla="*/ 4418355 h 6451461"/>
              <a:gd name="connsiteX898" fmla="*/ 5539886 w 7308555"/>
              <a:gd name="connsiteY898" fmla="*/ 4418355 h 6451461"/>
              <a:gd name="connsiteX899" fmla="*/ 5552510 w 7308555"/>
              <a:gd name="connsiteY899" fmla="*/ 4456226 h 6451461"/>
              <a:gd name="connsiteX900" fmla="*/ 5565133 w 7308555"/>
              <a:gd name="connsiteY900" fmla="*/ 4430979 h 6451461"/>
              <a:gd name="connsiteX901" fmla="*/ 5539886 w 7308555"/>
              <a:gd name="connsiteY901" fmla="*/ 4418355 h 6451461"/>
              <a:gd name="connsiteX902" fmla="*/ 5539886 w 7308555"/>
              <a:gd name="connsiteY902" fmla="*/ 4418355 h 6451461"/>
              <a:gd name="connsiteX903" fmla="*/ 4794413 w 7308555"/>
              <a:gd name="connsiteY903" fmla="*/ 4456226 h 6451461"/>
              <a:gd name="connsiteX904" fmla="*/ 4794413 w 7308555"/>
              <a:gd name="connsiteY904" fmla="*/ 4443602 h 6451461"/>
              <a:gd name="connsiteX905" fmla="*/ 4781789 w 7308555"/>
              <a:gd name="connsiteY905" fmla="*/ 4456226 h 6451461"/>
              <a:gd name="connsiteX906" fmla="*/ 4794413 w 7308555"/>
              <a:gd name="connsiteY906" fmla="*/ 4456226 h 6451461"/>
              <a:gd name="connsiteX907" fmla="*/ 4794413 w 7308555"/>
              <a:gd name="connsiteY907" fmla="*/ 4456226 h 6451461"/>
              <a:gd name="connsiteX908" fmla="*/ 1696914 w 7308555"/>
              <a:gd name="connsiteY908" fmla="*/ 4507386 h 6451461"/>
              <a:gd name="connsiteX909" fmla="*/ 1696914 w 7308555"/>
              <a:gd name="connsiteY909" fmla="*/ 4507386 h 6451461"/>
              <a:gd name="connsiteX910" fmla="*/ 1696914 w 7308555"/>
              <a:gd name="connsiteY910" fmla="*/ 4558546 h 6451461"/>
              <a:gd name="connsiteX911" fmla="*/ 1735450 w 7308555"/>
              <a:gd name="connsiteY911" fmla="*/ 4469515 h 6451461"/>
              <a:gd name="connsiteX912" fmla="*/ 1696914 w 7308555"/>
              <a:gd name="connsiteY912" fmla="*/ 4507386 h 6451461"/>
              <a:gd name="connsiteX913" fmla="*/ 1696914 w 7308555"/>
              <a:gd name="connsiteY913" fmla="*/ 4507386 h 6451461"/>
              <a:gd name="connsiteX914" fmla="*/ 1555394 w 7308555"/>
              <a:gd name="connsiteY914" fmla="*/ 4469515 h 6451461"/>
              <a:gd name="connsiteX915" fmla="*/ 1542770 w 7308555"/>
              <a:gd name="connsiteY915" fmla="*/ 4482138 h 6451461"/>
              <a:gd name="connsiteX916" fmla="*/ 1530146 w 7308555"/>
              <a:gd name="connsiteY916" fmla="*/ 4520010 h 6451461"/>
              <a:gd name="connsiteX917" fmla="*/ 1542770 w 7308555"/>
              <a:gd name="connsiteY917" fmla="*/ 4520010 h 6451461"/>
              <a:gd name="connsiteX918" fmla="*/ 1555394 w 7308555"/>
              <a:gd name="connsiteY918" fmla="*/ 4469515 h 6451461"/>
              <a:gd name="connsiteX919" fmla="*/ 1555394 w 7308555"/>
              <a:gd name="connsiteY919" fmla="*/ 4469515 h 6451461"/>
              <a:gd name="connsiteX920" fmla="*/ 437185 w 7308555"/>
              <a:gd name="connsiteY920" fmla="*/ 4507386 h 6451461"/>
              <a:gd name="connsiteX921" fmla="*/ 437185 w 7308555"/>
              <a:gd name="connsiteY921" fmla="*/ 4494762 h 6451461"/>
              <a:gd name="connsiteX922" fmla="*/ 437185 w 7308555"/>
              <a:gd name="connsiteY922" fmla="*/ 4507386 h 6451461"/>
              <a:gd name="connsiteX923" fmla="*/ 437185 w 7308555"/>
              <a:gd name="connsiteY923" fmla="*/ 4507386 h 6451461"/>
              <a:gd name="connsiteX924" fmla="*/ 2403851 w 7308555"/>
              <a:gd name="connsiteY924" fmla="*/ 4571170 h 6451461"/>
              <a:gd name="connsiteX925" fmla="*/ 2416475 w 7308555"/>
              <a:gd name="connsiteY925" fmla="*/ 4520010 h 6451461"/>
              <a:gd name="connsiteX926" fmla="*/ 2403851 w 7308555"/>
              <a:gd name="connsiteY926" fmla="*/ 4571170 h 6451461"/>
              <a:gd name="connsiteX927" fmla="*/ 2403851 w 7308555"/>
              <a:gd name="connsiteY927" fmla="*/ 4571170 h 6451461"/>
              <a:gd name="connsiteX928" fmla="*/ 732849 w 7308555"/>
              <a:gd name="connsiteY928" fmla="*/ 4545922 h 6451461"/>
              <a:gd name="connsiteX929" fmla="*/ 732849 w 7308555"/>
              <a:gd name="connsiteY929" fmla="*/ 4558546 h 6451461"/>
              <a:gd name="connsiteX930" fmla="*/ 745473 w 7308555"/>
              <a:gd name="connsiteY930" fmla="*/ 4558546 h 6451461"/>
              <a:gd name="connsiteX931" fmla="*/ 732849 w 7308555"/>
              <a:gd name="connsiteY931" fmla="*/ 4545922 h 6451461"/>
              <a:gd name="connsiteX932" fmla="*/ 732849 w 7308555"/>
              <a:gd name="connsiteY932" fmla="*/ 4545922 h 6451461"/>
              <a:gd name="connsiteX933" fmla="*/ 5745854 w 7308555"/>
              <a:gd name="connsiteY933" fmla="*/ 4698738 h 6451461"/>
              <a:gd name="connsiteX934" fmla="*/ 5707318 w 7308555"/>
              <a:gd name="connsiteY934" fmla="*/ 4647578 h 6451461"/>
              <a:gd name="connsiteX935" fmla="*/ 5604334 w 7308555"/>
              <a:gd name="connsiteY935" fmla="*/ 4558546 h 6451461"/>
              <a:gd name="connsiteX936" fmla="*/ 5604334 w 7308555"/>
              <a:gd name="connsiteY936" fmla="*/ 4571170 h 6451461"/>
              <a:gd name="connsiteX937" fmla="*/ 5642870 w 7308555"/>
              <a:gd name="connsiteY937" fmla="*/ 4634954 h 6451461"/>
              <a:gd name="connsiteX938" fmla="*/ 5745854 w 7308555"/>
              <a:gd name="connsiteY938" fmla="*/ 4698738 h 6451461"/>
              <a:gd name="connsiteX939" fmla="*/ 5745854 w 7308555"/>
              <a:gd name="connsiteY939" fmla="*/ 4698738 h 6451461"/>
              <a:gd name="connsiteX940" fmla="*/ 2390562 w 7308555"/>
              <a:gd name="connsiteY940" fmla="*/ 4583794 h 6451461"/>
              <a:gd name="connsiteX941" fmla="*/ 2390562 w 7308555"/>
              <a:gd name="connsiteY941" fmla="*/ 4621665 h 6451461"/>
              <a:gd name="connsiteX942" fmla="*/ 2390562 w 7308555"/>
              <a:gd name="connsiteY942" fmla="*/ 4583794 h 6451461"/>
              <a:gd name="connsiteX943" fmla="*/ 2390562 w 7308555"/>
              <a:gd name="connsiteY943" fmla="*/ 4583794 h 6451461"/>
              <a:gd name="connsiteX944" fmla="*/ 5476102 w 7308555"/>
              <a:gd name="connsiteY944" fmla="*/ 4596418 h 6451461"/>
              <a:gd name="connsiteX945" fmla="*/ 5488726 w 7308555"/>
              <a:gd name="connsiteY945" fmla="*/ 4609042 h 6451461"/>
              <a:gd name="connsiteX946" fmla="*/ 5476102 w 7308555"/>
              <a:gd name="connsiteY946" fmla="*/ 4596418 h 6451461"/>
              <a:gd name="connsiteX947" fmla="*/ 5476102 w 7308555"/>
              <a:gd name="connsiteY947" fmla="*/ 4596418 h 6451461"/>
              <a:gd name="connsiteX948" fmla="*/ 1170033 w 7308555"/>
              <a:gd name="connsiteY948" fmla="*/ 4622330 h 6451461"/>
              <a:gd name="connsiteX949" fmla="*/ 1157410 w 7308555"/>
              <a:gd name="connsiteY949" fmla="*/ 4634954 h 6451461"/>
              <a:gd name="connsiteX950" fmla="*/ 1170033 w 7308555"/>
              <a:gd name="connsiteY950" fmla="*/ 4634954 h 6451461"/>
              <a:gd name="connsiteX951" fmla="*/ 1170033 w 7308555"/>
              <a:gd name="connsiteY951" fmla="*/ 4622330 h 6451461"/>
              <a:gd name="connsiteX952" fmla="*/ 1170033 w 7308555"/>
              <a:gd name="connsiteY952" fmla="*/ 4622330 h 6451461"/>
              <a:gd name="connsiteX953" fmla="*/ 1504234 w 7308555"/>
              <a:gd name="connsiteY953" fmla="*/ 4685449 h 6451461"/>
              <a:gd name="connsiteX954" fmla="*/ 1516858 w 7308555"/>
              <a:gd name="connsiteY954" fmla="*/ 4672825 h 6451461"/>
              <a:gd name="connsiteX955" fmla="*/ 1504234 w 7308555"/>
              <a:gd name="connsiteY955" fmla="*/ 4672825 h 6451461"/>
              <a:gd name="connsiteX956" fmla="*/ 1504234 w 7308555"/>
              <a:gd name="connsiteY956" fmla="*/ 4685449 h 6451461"/>
              <a:gd name="connsiteX957" fmla="*/ 1504234 w 7308555"/>
              <a:gd name="connsiteY957" fmla="*/ 4685449 h 6451461"/>
              <a:gd name="connsiteX958" fmla="*/ 5604334 w 7308555"/>
              <a:gd name="connsiteY958" fmla="*/ 4723985 h 6451461"/>
              <a:gd name="connsiteX959" fmla="*/ 5642870 w 7308555"/>
              <a:gd name="connsiteY959" fmla="*/ 4761857 h 6451461"/>
              <a:gd name="connsiteX960" fmla="*/ 5655494 w 7308555"/>
              <a:gd name="connsiteY960" fmla="*/ 4749233 h 6451461"/>
              <a:gd name="connsiteX961" fmla="*/ 5681406 w 7308555"/>
              <a:gd name="connsiteY961" fmla="*/ 4787105 h 6451461"/>
              <a:gd name="connsiteX962" fmla="*/ 5668782 w 7308555"/>
              <a:gd name="connsiteY962" fmla="*/ 4749233 h 6451461"/>
              <a:gd name="connsiteX963" fmla="*/ 5642870 w 7308555"/>
              <a:gd name="connsiteY963" fmla="*/ 4736609 h 6451461"/>
              <a:gd name="connsiteX964" fmla="*/ 5642870 w 7308555"/>
              <a:gd name="connsiteY964" fmla="*/ 4749233 h 6451461"/>
              <a:gd name="connsiteX965" fmla="*/ 5616958 w 7308555"/>
              <a:gd name="connsiteY965" fmla="*/ 4698073 h 6451461"/>
              <a:gd name="connsiteX966" fmla="*/ 5604334 w 7308555"/>
              <a:gd name="connsiteY966" fmla="*/ 4698073 h 6451461"/>
              <a:gd name="connsiteX967" fmla="*/ 5604334 w 7308555"/>
              <a:gd name="connsiteY967" fmla="*/ 4723985 h 6451461"/>
              <a:gd name="connsiteX968" fmla="*/ 5604334 w 7308555"/>
              <a:gd name="connsiteY968" fmla="*/ 4723985 h 6451461"/>
              <a:gd name="connsiteX969" fmla="*/ 1606554 w 7308555"/>
              <a:gd name="connsiteY969" fmla="*/ 4787769 h 6451461"/>
              <a:gd name="connsiteX970" fmla="*/ 1632466 w 7308555"/>
              <a:gd name="connsiteY970" fmla="*/ 4787769 h 6451461"/>
              <a:gd name="connsiteX971" fmla="*/ 1658378 w 7308555"/>
              <a:gd name="connsiteY971" fmla="*/ 4711361 h 6451461"/>
              <a:gd name="connsiteX972" fmla="*/ 1606554 w 7308555"/>
              <a:gd name="connsiteY972" fmla="*/ 4787769 h 6451461"/>
              <a:gd name="connsiteX973" fmla="*/ 1606554 w 7308555"/>
              <a:gd name="connsiteY973" fmla="*/ 4787769 h 6451461"/>
              <a:gd name="connsiteX974" fmla="*/ 4190460 w 7308555"/>
              <a:gd name="connsiteY974" fmla="*/ 4775145 h 6451461"/>
              <a:gd name="connsiteX975" fmla="*/ 4228996 w 7308555"/>
              <a:gd name="connsiteY975" fmla="*/ 4762521 h 6451461"/>
              <a:gd name="connsiteX976" fmla="*/ 4203084 w 7308555"/>
              <a:gd name="connsiteY976" fmla="*/ 4749898 h 6451461"/>
              <a:gd name="connsiteX977" fmla="*/ 4215708 w 7308555"/>
              <a:gd name="connsiteY977" fmla="*/ 4724649 h 6451461"/>
              <a:gd name="connsiteX978" fmla="*/ 4189796 w 7308555"/>
              <a:gd name="connsiteY978" fmla="*/ 4712026 h 6451461"/>
              <a:gd name="connsiteX979" fmla="*/ 4189796 w 7308555"/>
              <a:gd name="connsiteY979" fmla="*/ 4763186 h 6451461"/>
              <a:gd name="connsiteX980" fmla="*/ 4189796 w 7308555"/>
              <a:gd name="connsiteY980" fmla="*/ 4775145 h 6451461"/>
              <a:gd name="connsiteX981" fmla="*/ 4190460 w 7308555"/>
              <a:gd name="connsiteY981" fmla="*/ 4775145 h 6451461"/>
              <a:gd name="connsiteX982" fmla="*/ 771385 w 7308555"/>
              <a:gd name="connsiteY982" fmla="*/ 4736609 h 6451461"/>
              <a:gd name="connsiteX983" fmla="*/ 797297 w 7308555"/>
              <a:gd name="connsiteY983" fmla="*/ 4761857 h 6451461"/>
              <a:gd name="connsiteX984" fmla="*/ 797297 w 7308555"/>
              <a:gd name="connsiteY984" fmla="*/ 4736609 h 6451461"/>
              <a:gd name="connsiteX985" fmla="*/ 771385 w 7308555"/>
              <a:gd name="connsiteY985" fmla="*/ 4736609 h 6451461"/>
              <a:gd name="connsiteX986" fmla="*/ 771385 w 7308555"/>
              <a:gd name="connsiteY986" fmla="*/ 4736609 h 6451461"/>
              <a:gd name="connsiteX987" fmla="*/ 4228996 w 7308555"/>
              <a:gd name="connsiteY987" fmla="*/ 4761857 h 6451461"/>
              <a:gd name="connsiteX988" fmla="*/ 4241620 w 7308555"/>
              <a:gd name="connsiteY988" fmla="*/ 4761857 h 6451461"/>
              <a:gd name="connsiteX989" fmla="*/ 4228996 w 7308555"/>
              <a:gd name="connsiteY989" fmla="*/ 4749233 h 6451461"/>
              <a:gd name="connsiteX990" fmla="*/ 4228996 w 7308555"/>
              <a:gd name="connsiteY990" fmla="*/ 4761857 h 6451461"/>
              <a:gd name="connsiteX991" fmla="*/ 4228996 w 7308555"/>
              <a:gd name="connsiteY991" fmla="*/ 4761857 h 6451461"/>
              <a:gd name="connsiteX992" fmla="*/ 5090077 w 7308555"/>
              <a:gd name="connsiteY992" fmla="*/ 4775145 h 6451461"/>
              <a:gd name="connsiteX993" fmla="*/ 5077453 w 7308555"/>
              <a:gd name="connsiteY993" fmla="*/ 4762521 h 6451461"/>
              <a:gd name="connsiteX994" fmla="*/ 5090077 w 7308555"/>
              <a:gd name="connsiteY994" fmla="*/ 4775145 h 6451461"/>
              <a:gd name="connsiteX995" fmla="*/ 5090077 w 7308555"/>
              <a:gd name="connsiteY995" fmla="*/ 4775145 h 6451461"/>
              <a:gd name="connsiteX996" fmla="*/ 437185 w 7308555"/>
              <a:gd name="connsiteY996" fmla="*/ 4775145 h 6451461"/>
              <a:gd name="connsiteX997" fmla="*/ 449808 w 7308555"/>
              <a:gd name="connsiteY997" fmla="*/ 4762521 h 6451461"/>
              <a:gd name="connsiteX998" fmla="*/ 437185 w 7308555"/>
              <a:gd name="connsiteY998" fmla="*/ 4762521 h 6451461"/>
              <a:gd name="connsiteX999" fmla="*/ 437185 w 7308555"/>
              <a:gd name="connsiteY999" fmla="*/ 4775145 h 6451461"/>
              <a:gd name="connsiteX1000" fmla="*/ 437185 w 7308555"/>
              <a:gd name="connsiteY1000" fmla="*/ 4775145 h 6451461"/>
              <a:gd name="connsiteX1001" fmla="*/ 4241620 w 7308555"/>
              <a:gd name="connsiteY1001" fmla="*/ 4775145 h 6451461"/>
              <a:gd name="connsiteX1002" fmla="*/ 4228996 w 7308555"/>
              <a:gd name="connsiteY1002" fmla="*/ 4800393 h 6451461"/>
              <a:gd name="connsiteX1003" fmla="*/ 4241620 w 7308555"/>
              <a:gd name="connsiteY1003" fmla="*/ 4813017 h 6451461"/>
              <a:gd name="connsiteX1004" fmla="*/ 4254244 w 7308555"/>
              <a:gd name="connsiteY1004" fmla="*/ 4800393 h 6451461"/>
              <a:gd name="connsiteX1005" fmla="*/ 4241620 w 7308555"/>
              <a:gd name="connsiteY1005" fmla="*/ 4775145 h 6451461"/>
              <a:gd name="connsiteX1006" fmla="*/ 4241620 w 7308555"/>
              <a:gd name="connsiteY1006" fmla="*/ 4775145 h 6451461"/>
              <a:gd name="connsiteX1007" fmla="*/ 5694694 w 7308555"/>
              <a:gd name="connsiteY1007" fmla="*/ 4775145 h 6451461"/>
              <a:gd name="connsiteX1008" fmla="*/ 5771766 w 7308555"/>
              <a:gd name="connsiteY1008" fmla="*/ 4889424 h 6451461"/>
              <a:gd name="connsiteX1009" fmla="*/ 5822926 w 7308555"/>
              <a:gd name="connsiteY1009" fmla="*/ 4940584 h 6451461"/>
              <a:gd name="connsiteX1010" fmla="*/ 5861462 w 7308555"/>
              <a:gd name="connsiteY1010" fmla="*/ 4965832 h 6451461"/>
              <a:gd name="connsiteX1011" fmla="*/ 5694694 w 7308555"/>
              <a:gd name="connsiteY1011" fmla="*/ 4775145 h 6451461"/>
              <a:gd name="connsiteX1012" fmla="*/ 5694694 w 7308555"/>
              <a:gd name="connsiteY1012" fmla="*/ 4775145 h 6451461"/>
              <a:gd name="connsiteX1013" fmla="*/ 1863682 w 7308555"/>
              <a:gd name="connsiteY1013" fmla="*/ 4800393 h 6451461"/>
              <a:gd name="connsiteX1014" fmla="*/ 1863682 w 7308555"/>
              <a:gd name="connsiteY1014" fmla="*/ 4813017 h 6451461"/>
              <a:gd name="connsiteX1015" fmla="*/ 1876306 w 7308555"/>
              <a:gd name="connsiteY1015" fmla="*/ 4813017 h 6451461"/>
              <a:gd name="connsiteX1016" fmla="*/ 1863682 w 7308555"/>
              <a:gd name="connsiteY1016" fmla="*/ 4800393 h 6451461"/>
              <a:gd name="connsiteX1017" fmla="*/ 1863682 w 7308555"/>
              <a:gd name="connsiteY1017" fmla="*/ 4800393 h 6451461"/>
              <a:gd name="connsiteX1018" fmla="*/ 5642870 w 7308555"/>
              <a:gd name="connsiteY1018" fmla="*/ 4850888 h 6451461"/>
              <a:gd name="connsiteX1019" fmla="*/ 5630246 w 7308555"/>
              <a:gd name="connsiteY1019" fmla="*/ 4850888 h 6451461"/>
              <a:gd name="connsiteX1020" fmla="*/ 5630246 w 7308555"/>
              <a:gd name="connsiteY1020" fmla="*/ 4825640 h 6451461"/>
              <a:gd name="connsiteX1021" fmla="*/ 5604334 w 7308555"/>
              <a:gd name="connsiteY1021" fmla="*/ 4825640 h 6451461"/>
              <a:gd name="connsiteX1022" fmla="*/ 5655494 w 7308555"/>
              <a:gd name="connsiteY1022" fmla="*/ 4889424 h 6451461"/>
              <a:gd name="connsiteX1023" fmla="*/ 5642870 w 7308555"/>
              <a:gd name="connsiteY1023" fmla="*/ 4850888 h 6451461"/>
              <a:gd name="connsiteX1024" fmla="*/ 5642870 w 7308555"/>
              <a:gd name="connsiteY1024" fmla="*/ 4850888 h 6451461"/>
              <a:gd name="connsiteX1025" fmla="*/ 4293445 w 7308555"/>
              <a:gd name="connsiteY1025" fmla="*/ 4850888 h 6451461"/>
              <a:gd name="connsiteX1026" fmla="*/ 4293445 w 7308555"/>
              <a:gd name="connsiteY1026" fmla="*/ 4825640 h 6451461"/>
              <a:gd name="connsiteX1027" fmla="*/ 4254909 w 7308555"/>
              <a:gd name="connsiteY1027" fmla="*/ 4825640 h 6451461"/>
              <a:gd name="connsiteX1028" fmla="*/ 4293445 w 7308555"/>
              <a:gd name="connsiteY1028" fmla="*/ 4850888 h 6451461"/>
              <a:gd name="connsiteX1029" fmla="*/ 4293445 w 7308555"/>
              <a:gd name="connsiteY1029" fmla="*/ 4850888 h 6451461"/>
              <a:gd name="connsiteX1030" fmla="*/ 4280156 w 7308555"/>
              <a:gd name="connsiteY1030" fmla="*/ 4864176 h 6451461"/>
              <a:gd name="connsiteX1031" fmla="*/ 4306068 w 7308555"/>
              <a:gd name="connsiteY1031" fmla="*/ 4876800 h 6451461"/>
              <a:gd name="connsiteX1032" fmla="*/ 4306068 w 7308555"/>
              <a:gd name="connsiteY1032" fmla="*/ 4851553 h 6451461"/>
              <a:gd name="connsiteX1033" fmla="*/ 4293445 w 7308555"/>
              <a:gd name="connsiteY1033" fmla="*/ 4851553 h 6451461"/>
              <a:gd name="connsiteX1034" fmla="*/ 4280156 w 7308555"/>
              <a:gd name="connsiteY1034" fmla="*/ 4864176 h 6451461"/>
              <a:gd name="connsiteX1035" fmla="*/ 4280156 w 7308555"/>
              <a:gd name="connsiteY1035" fmla="*/ 4864176 h 6451461"/>
              <a:gd name="connsiteX1036" fmla="*/ 835833 w 7308555"/>
              <a:gd name="connsiteY1036" fmla="*/ 4876800 h 6451461"/>
              <a:gd name="connsiteX1037" fmla="*/ 848457 w 7308555"/>
              <a:gd name="connsiteY1037" fmla="*/ 4876800 h 6451461"/>
              <a:gd name="connsiteX1038" fmla="*/ 848457 w 7308555"/>
              <a:gd name="connsiteY1038" fmla="*/ 4864176 h 6451461"/>
              <a:gd name="connsiteX1039" fmla="*/ 835833 w 7308555"/>
              <a:gd name="connsiteY1039" fmla="*/ 4876800 h 6451461"/>
              <a:gd name="connsiteX1040" fmla="*/ 835833 w 7308555"/>
              <a:gd name="connsiteY1040" fmla="*/ 4876800 h 6451461"/>
              <a:gd name="connsiteX1041" fmla="*/ 5938534 w 7308555"/>
              <a:gd name="connsiteY1041" fmla="*/ 4914672 h 6451461"/>
              <a:gd name="connsiteX1042" fmla="*/ 5951158 w 7308555"/>
              <a:gd name="connsiteY1042" fmla="*/ 4939920 h 6451461"/>
              <a:gd name="connsiteX1043" fmla="*/ 5938534 w 7308555"/>
              <a:gd name="connsiteY1043" fmla="*/ 4914672 h 6451461"/>
              <a:gd name="connsiteX1044" fmla="*/ 5938534 w 7308555"/>
              <a:gd name="connsiteY1044" fmla="*/ 4914672 h 6451461"/>
              <a:gd name="connsiteX1045" fmla="*/ 1542770 w 7308555"/>
              <a:gd name="connsiteY1045" fmla="*/ 4927296 h 6451461"/>
              <a:gd name="connsiteX1046" fmla="*/ 1568682 w 7308555"/>
              <a:gd name="connsiteY1046" fmla="*/ 4914672 h 6451461"/>
              <a:gd name="connsiteX1047" fmla="*/ 1556058 w 7308555"/>
              <a:gd name="connsiteY1047" fmla="*/ 4914672 h 6451461"/>
              <a:gd name="connsiteX1048" fmla="*/ 1542770 w 7308555"/>
              <a:gd name="connsiteY1048" fmla="*/ 4927296 h 6451461"/>
              <a:gd name="connsiteX1049" fmla="*/ 1542770 w 7308555"/>
              <a:gd name="connsiteY1049" fmla="*/ 4927296 h 6451461"/>
              <a:gd name="connsiteX1050" fmla="*/ 4319357 w 7308555"/>
              <a:gd name="connsiteY1050" fmla="*/ 4940584 h 6451461"/>
              <a:gd name="connsiteX1051" fmla="*/ 4345269 w 7308555"/>
              <a:gd name="connsiteY1051" fmla="*/ 4953208 h 6451461"/>
              <a:gd name="connsiteX1052" fmla="*/ 4345269 w 7308555"/>
              <a:gd name="connsiteY1052" fmla="*/ 4927960 h 6451461"/>
              <a:gd name="connsiteX1053" fmla="*/ 4319357 w 7308555"/>
              <a:gd name="connsiteY1053" fmla="*/ 4940584 h 6451461"/>
              <a:gd name="connsiteX1054" fmla="*/ 4319357 w 7308555"/>
              <a:gd name="connsiteY1054" fmla="*/ 4940584 h 6451461"/>
              <a:gd name="connsiteX1055" fmla="*/ 5231598 w 7308555"/>
              <a:gd name="connsiteY1055" fmla="*/ 5029616 h 6451461"/>
              <a:gd name="connsiteX1056" fmla="*/ 5270134 w 7308555"/>
              <a:gd name="connsiteY1056" fmla="*/ 5042240 h 6451461"/>
              <a:gd name="connsiteX1057" fmla="*/ 5270134 w 7308555"/>
              <a:gd name="connsiteY1057" fmla="*/ 4953208 h 6451461"/>
              <a:gd name="connsiteX1058" fmla="*/ 5231598 w 7308555"/>
              <a:gd name="connsiteY1058" fmla="*/ 5029616 h 6451461"/>
              <a:gd name="connsiteX1059" fmla="*/ 5231598 w 7308555"/>
              <a:gd name="connsiteY1059" fmla="*/ 5029616 h 6451461"/>
              <a:gd name="connsiteX1060" fmla="*/ 5257509 w 7308555"/>
              <a:gd name="connsiteY1060" fmla="*/ 4978456 h 6451461"/>
              <a:gd name="connsiteX1061" fmla="*/ 5257509 w 7308555"/>
              <a:gd name="connsiteY1061" fmla="*/ 5016327 h 6451461"/>
              <a:gd name="connsiteX1062" fmla="*/ 5244886 w 7308555"/>
              <a:gd name="connsiteY1062" fmla="*/ 5016327 h 6451461"/>
              <a:gd name="connsiteX1063" fmla="*/ 5257509 w 7308555"/>
              <a:gd name="connsiteY1063" fmla="*/ 4978456 h 6451461"/>
              <a:gd name="connsiteX1064" fmla="*/ 5257509 w 7308555"/>
              <a:gd name="connsiteY1064" fmla="*/ 4978456 h 6451461"/>
              <a:gd name="connsiteX1065" fmla="*/ 5257509 w 7308555"/>
              <a:gd name="connsiteY1065" fmla="*/ 4978456 h 6451461"/>
              <a:gd name="connsiteX1066" fmla="*/ 4203084 w 7308555"/>
              <a:gd name="connsiteY1066" fmla="*/ 5029616 h 6451461"/>
              <a:gd name="connsiteX1067" fmla="*/ 4241620 w 7308555"/>
              <a:gd name="connsiteY1067" fmla="*/ 5016992 h 6451461"/>
              <a:gd name="connsiteX1068" fmla="*/ 4203084 w 7308555"/>
              <a:gd name="connsiteY1068" fmla="*/ 5029616 h 6451461"/>
              <a:gd name="connsiteX1069" fmla="*/ 4203084 w 7308555"/>
              <a:gd name="connsiteY1069" fmla="*/ 5029616 h 6451461"/>
              <a:gd name="connsiteX1070" fmla="*/ 5745854 w 7308555"/>
              <a:gd name="connsiteY1070" fmla="*/ 4991080 h 6451461"/>
              <a:gd name="connsiteX1071" fmla="*/ 5758478 w 7308555"/>
              <a:gd name="connsiteY1071" fmla="*/ 5003703 h 6451461"/>
              <a:gd name="connsiteX1072" fmla="*/ 5771102 w 7308555"/>
              <a:gd name="connsiteY1072" fmla="*/ 5003703 h 6451461"/>
              <a:gd name="connsiteX1073" fmla="*/ 5758478 w 7308555"/>
              <a:gd name="connsiteY1073" fmla="*/ 4991080 h 6451461"/>
              <a:gd name="connsiteX1074" fmla="*/ 5745854 w 7308555"/>
              <a:gd name="connsiteY1074" fmla="*/ 4991080 h 6451461"/>
              <a:gd name="connsiteX1075" fmla="*/ 5745854 w 7308555"/>
              <a:gd name="connsiteY1075" fmla="*/ 4991080 h 6451461"/>
              <a:gd name="connsiteX1076" fmla="*/ 218592 w 7308555"/>
              <a:gd name="connsiteY1076" fmla="*/ 5029616 h 6451461"/>
              <a:gd name="connsiteX1077" fmla="*/ 205968 w 7308555"/>
              <a:gd name="connsiteY1077" fmla="*/ 4991744 h 6451461"/>
              <a:gd name="connsiteX1078" fmla="*/ 193345 w 7308555"/>
              <a:gd name="connsiteY1078" fmla="*/ 5016992 h 6451461"/>
              <a:gd name="connsiteX1079" fmla="*/ 218592 w 7308555"/>
              <a:gd name="connsiteY1079" fmla="*/ 5029616 h 6451461"/>
              <a:gd name="connsiteX1080" fmla="*/ 218592 w 7308555"/>
              <a:gd name="connsiteY1080" fmla="*/ 5029616 h 6451461"/>
              <a:gd name="connsiteX1081" fmla="*/ 4190460 w 7308555"/>
              <a:gd name="connsiteY1081" fmla="*/ 5029616 h 6451461"/>
              <a:gd name="connsiteX1082" fmla="*/ 4151924 w 7308555"/>
              <a:gd name="connsiteY1082" fmla="*/ 5080776 h 6451461"/>
              <a:gd name="connsiteX1083" fmla="*/ 4228996 w 7308555"/>
              <a:gd name="connsiteY1083" fmla="*/ 5068152 h 6451461"/>
              <a:gd name="connsiteX1084" fmla="*/ 4190460 w 7308555"/>
              <a:gd name="connsiteY1084" fmla="*/ 5029616 h 6451461"/>
              <a:gd name="connsiteX1085" fmla="*/ 4190460 w 7308555"/>
              <a:gd name="connsiteY1085" fmla="*/ 5029616 h 6451461"/>
              <a:gd name="connsiteX1086" fmla="*/ 4846237 w 7308555"/>
              <a:gd name="connsiteY1086" fmla="*/ 5067487 h 6451461"/>
              <a:gd name="connsiteX1087" fmla="*/ 4833613 w 7308555"/>
              <a:gd name="connsiteY1087" fmla="*/ 5042240 h 6451461"/>
              <a:gd name="connsiteX1088" fmla="*/ 4833613 w 7308555"/>
              <a:gd name="connsiteY1088" fmla="*/ 5054863 h 6451461"/>
              <a:gd name="connsiteX1089" fmla="*/ 4833613 w 7308555"/>
              <a:gd name="connsiteY1089" fmla="*/ 5067487 h 6451461"/>
              <a:gd name="connsiteX1090" fmla="*/ 4846237 w 7308555"/>
              <a:gd name="connsiteY1090" fmla="*/ 5067487 h 6451461"/>
              <a:gd name="connsiteX1091" fmla="*/ 4846237 w 7308555"/>
              <a:gd name="connsiteY1091" fmla="*/ 5067487 h 6451461"/>
              <a:gd name="connsiteX1092" fmla="*/ 1439786 w 7308555"/>
              <a:gd name="connsiteY1092" fmla="*/ 5156519 h 6451461"/>
              <a:gd name="connsiteX1093" fmla="*/ 1439786 w 7308555"/>
              <a:gd name="connsiteY1093" fmla="*/ 5169143 h 6451461"/>
              <a:gd name="connsiteX1094" fmla="*/ 1452409 w 7308555"/>
              <a:gd name="connsiteY1094" fmla="*/ 5156519 h 6451461"/>
              <a:gd name="connsiteX1095" fmla="*/ 1452409 w 7308555"/>
              <a:gd name="connsiteY1095" fmla="*/ 5156519 h 6451461"/>
              <a:gd name="connsiteX1096" fmla="*/ 1452409 w 7308555"/>
              <a:gd name="connsiteY1096" fmla="*/ 5156519 h 6451461"/>
              <a:gd name="connsiteX1097" fmla="*/ 1439786 w 7308555"/>
              <a:gd name="connsiteY1097" fmla="*/ 5156519 h 6451461"/>
              <a:gd name="connsiteX1098" fmla="*/ 1439786 w 7308555"/>
              <a:gd name="connsiteY1098" fmla="*/ 5156519 h 6451461"/>
              <a:gd name="connsiteX1099" fmla="*/ 1439786 w 7308555"/>
              <a:gd name="connsiteY1099" fmla="*/ 5156519 h 6451461"/>
              <a:gd name="connsiteX1100" fmla="*/ 4974469 w 7308555"/>
              <a:gd name="connsiteY1100" fmla="*/ 5169807 h 6451461"/>
              <a:gd name="connsiteX1101" fmla="*/ 4961845 w 7308555"/>
              <a:gd name="connsiteY1101" fmla="*/ 5195055 h 6451461"/>
              <a:gd name="connsiteX1102" fmla="*/ 4961845 w 7308555"/>
              <a:gd name="connsiteY1102" fmla="*/ 5182431 h 6451461"/>
              <a:gd name="connsiteX1103" fmla="*/ 4974469 w 7308555"/>
              <a:gd name="connsiteY1103" fmla="*/ 5169807 h 6451461"/>
              <a:gd name="connsiteX1104" fmla="*/ 4974469 w 7308555"/>
              <a:gd name="connsiteY1104" fmla="*/ 5169807 h 6451461"/>
              <a:gd name="connsiteX1105" fmla="*/ 4589109 w 7308555"/>
              <a:gd name="connsiteY1105" fmla="*/ 5195055 h 6451461"/>
              <a:gd name="connsiteX1106" fmla="*/ 4601733 w 7308555"/>
              <a:gd name="connsiteY1106" fmla="*/ 5220303 h 6451461"/>
              <a:gd name="connsiteX1107" fmla="*/ 4601733 w 7308555"/>
              <a:gd name="connsiteY1107" fmla="*/ 5195055 h 6451461"/>
              <a:gd name="connsiteX1108" fmla="*/ 4589109 w 7308555"/>
              <a:gd name="connsiteY1108" fmla="*/ 5195055 h 6451461"/>
              <a:gd name="connsiteX1109" fmla="*/ 4589109 w 7308555"/>
              <a:gd name="connsiteY1109" fmla="*/ 5195055 h 6451461"/>
              <a:gd name="connsiteX1110" fmla="*/ 4948557 w 7308555"/>
              <a:gd name="connsiteY1110" fmla="*/ 5220303 h 6451461"/>
              <a:gd name="connsiteX1111" fmla="*/ 4948557 w 7308555"/>
              <a:gd name="connsiteY1111" fmla="*/ 5195055 h 6451461"/>
              <a:gd name="connsiteX1112" fmla="*/ 4935933 w 7308555"/>
              <a:gd name="connsiteY1112" fmla="*/ 5207679 h 6451461"/>
              <a:gd name="connsiteX1113" fmla="*/ 4948557 w 7308555"/>
              <a:gd name="connsiteY1113" fmla="*/ 5232926 h 6451461"/>
              <a:gd name="connsiteX1114" fmla="*/ 4948557 w 7308555"/>
              <a:gd name="connsiteY1114" fmla="*/ 5220303 h 6451461"/>
              <a:gd name="connsiteX1115" fmla="*/ 4948557 w 7308555"/>
              <a:gd name="connsiteY1115" fmla="*/ 5220303 h 6451461"/>
              <a:gd name="connsiteX1116" fmla="*/ 6169750 w 7308555"/>
              <a:gd name="connsiteY1116" fmla="*/ 5195055 h 6451461"/>
              <a:gd name="connsiteX1117" fmla="*/ 6220910 w 7308555"/>
              <a:gd name="connsiteY1117" fmla="*/ 5258839 h 6451461"/>
              <a:gd name="connsiteX1118" fmla="*/ 6169750 w 7308555"/>
              <a:gd name="connsiteY1118" fmla="*/ 5195055 h 6451461"/>
              <a:gd name="connsiteX1119" fmla="*/ 6169750 w 7308555"/>
              <a:gd name="connsiteY1119" fmla="*/ 5195055 h 6451461"/>
              <a:gd name="connsiteX1120" fmla="*/ 5167149 w 7308555"/>
              <a:gd name="connsiteY1120" fmla="*/ 5220303 h 6451461"/>
              <a:gd name="connsiteX1121" fmla="*/ 5154525 w 7308555"/>
              <a:gd name="connsiteY1121" fmla="*/ 5232926 h 6451461"/>
              <a:gd name="connsiteX1122" fmla="*/ 5167149 w 7308555"/>
              <a:gd name="connsiteY1122" fmla="*/ 5207679 h 6451461"/>
              <a:gd name="connsiteX1123" fmla="*/ 5167149 w 7308555"/>
              <a:gd name="connsiteY1123" fmla="*/ 5220303 h 6451461"/>
              <a:gd name="connsiteX1124" fmla="*/ 5167149 w 7308555"/>
              <a:gd name="connsiteY1124" fmla="*/ 5220303 h 6451461"/>
              <a:gd name="connsiteX1125" fmla="*/ 6491327 w 7308555"/>
              <a:gd name="connsiteY1125" fmla="*/ 5232926 h 6451461"/>
              <a:gd name="connsiteX1126" fmla="*/ 6503951 w 7308555"/>
              <a:gd name="connsiteY1126" fmla="*/ 5245550 h 6451461"/>
              <a:gd name="connsiteX1127" fmla="*/ 6516574 w 7308555"/>
              <a:gd name="connsiteY1127" fmla="*/ 5232926 h 6451461"/>
              <a:gd name="connsiteX1128" fmla="*/ 6491327 w 7308555"/>
              <a:gd name="connsiteY1128" fmla="*/ 5232926 h 6451461"/>
              <a:gd name="connsiteX1129" fmla="*/ 6491327 w 7308555"/>
              <a:gd name="connsiteY1129" fmla="*/ 5232926 h 6451461"/>
              <a:gd name="connsiteX1130" fmla="*/ 5154525 w 7308555"/>
              <a:gd name="connsiteY1130" fmla="*/ 5258839 h 6451461"/>
              <a:gd name="connsiteX1131" fmla="*/ 5154525 w 7308555"/>
              <a:gd name="connsiteY1131" fmla="*/ 5246215 h 6451461"/>
              <a:gd name="connsiteX1132" fmla="*/ 5154525 w 7308555"/>
              <a:gd name="connsiteY1132" fmla="*/ 5284086 h 6451461"/>
              <a:gd name="connsiteX1133" fmla="*/ 5167149 w 7308555"/>
              <a:gd name="connsiteY1133" fmla="*/ 5258839 h 6451461"/>
              <a:gd name="connsiteX1134" fmla="*/ 5154525 w 7308555"/>
              <a:gd name="connsiteY1134" fmla="*/ 5258839 h 6451461"/>
              <a:gd name="connsiteX1135" fmla="*/ 5154525 w 7308555"/>
              <a:gd name="connsiteY1135" fmla="*/ 5258839 h 6451461"/>
              <a:gd name="connsiteX1136" fmla="*/ 1336801 w 7308555"/>
              <a:gd name="connsiteY1136" fmla="*/ 5284086 h 6451461"/>
              <a:gd name="connsiteX1137" fmla="*/ 1349425 w 7308555"/>
              <a:gd name="connsiteY1137" fmla="*/ 5258839 h 6451461"/>
              <a:gd name="connsiteX1138" fmla="*/ 1336801 w 7308555"/>
              <a:gd name="connsiteY1138" fmla="*/ 5284086 h 6451461"/>
              <a:gd name="connsiteX1139" fmla="*/ 1336801 w 7308555"/>
              <a:gd name="connsiteY1139" fmla="*/ 5284086 h 6451461"/>
              <a:gd name="connsiteX1140" fmla="*/ 4948557 w 7308555"/>
              <a:gd name="connsiteY1140" fmla="*/ 5271463 h 6451461"/>
              <a:gd name="connsiteX1141" fmla="*/ 4948557 w 7308555"/>
              <a:gd name="connsiteY1141" fmla="*/ 5258839 h 6451461"/>
              <a:gd name="connsiteX1142" fmla="*/ 4948557 w 7308555"/>
              <a:gd name="connsiteY1142" fmla="*/ 5271463 h 6451461"/>
              <a:gd name="connsiteX1143" fmla="*/ 4948557 w 7308555"/>
              <a:gd name="connsiteY1143" fmla="*/ 5271463 h 6451461"/>
              <a:gd name="connsiteX1144" fmla="*/ 218592 w 7308555"/>
              <a:gd name="connsiteY1144" fmla="*/ 5284086 h 6451461"/>
              <a:gd name="connsiteX1145" fmla="*/ 244504 w 7308555"/>
              <a:gd name="connsiteY1145" fmla="*/ 5271463 h 6451461"/>
              <a:gd name="connsiteX1146" fmla="*/ 218592 w 7308555"/>
              <a:gd name="connsiteY1146" fmla="*/ 5271463 h 6451461"/>
              <a:gd name="connsiteX1147" fmla="*/ 218592 w 7308555"/>
              <a:gd name="connsiteY1147" fmla="*/ 5284086 h 6451461"/>
              <a:gd name="connsiteX1148" fmla="*/ 218592 w 7308555"/>
              <a:gd name="connsiteY1148" fmla="*/ 5284086 h 6451461"/>
              <a:gd name="connsiteX1149" fmla="*/ 1324178 w 7308555"/>
              <a:gd name="connsiteY1149" fmla="*/ 5296710 h 6451461"/>
              <a:gd name="connsiteX1150" fmla="*/ 1311554 w 7308555"/>
              <a:gd name="connsiteY1150" fmla="*/ 5321958 h 6451461"/>
              <a:gd name="connsiteX1151" fmla="*/ 1324178 w 7308555"/>
              <a:gd name="connsiteY1151" fmla="*/ 5321958 h 6451461"/>
              <a:gd name="connsiteX1152" fmla="*/ 1324178 w 7308555"/>
              <a:gd name="connsiteY1152" fmla="*/ 5296710 h 6451461"/>
              <a:gd name="connsiteX1153" fmla="*/ 1324178 w 7308555"/>
              <a:gd name="connsiteY1153" fmla="*/ 5296710 h 6451461"/>
              <a:gd name="connsiteX1154" fmla="*/ 5308669 w 7308555"/>
              <a:gd name="connsiteY1154" fmla="*/ 5322622 h 6451461"/>
              <a:gd name="connsiteX1155" fmla="*/ 5308669 w 7308555"/>
              <a:gd name="connsiteY1155" fmla="*/ 5309999 h 6451461"/>
              <a:gd name="connsiteX1156" fmla="*/ 5308669 w 7308555"/>
              <a:gd name="connsiteY1156" fmla="*/ 5322622 h 6451461"/>
              <a:gd name="connsiteX1157" fmla="*/ 5308669 w 7308555"/>
              <a:gd name="connsiteY1157" fmla="*/ 5322622 h 6451461"/>
              <a:gd name="connsiteX1158" fmla="*/ 1387961 w 7308555"/>
              <a:gd name="connsiteY1158" fmla="*/ 5475437 h 6451461"/>
              <a:gd name="connsiteX1159" fmla="*/ 1400585 w 7308555"/>
              <a:gd name="connsiteY1159" fmla="*/ 5488062 h 6451461"/>
              <a:gd name="connsiteX1160" fmla="*/ 1426497 w 7308555"/>
              <a:gd name="connsiteY1160" fmla="*/ 5436902 h 6451461"/>
              <a:gd name="connsiteX1161" fmla="*/ 1465033 w 7308555"/>
              <a:gd name="connsiteY1161" fmla="*/ 5322622 h 6451461"/>
              <a:gd name="connsiteX1162" fmla="*/ 1387961 w 7308555"/>
              <a:gd name="connsiteY1162" fmla="*/ 5475437 h 6451461"/>
              <a:gd name="connsiteX1163" fmla="*/ 1387961 w 7308555"/>
              <a:gd name="connsiteY1163" fmla="*/ 5475437 h 6451461"/>
              <a:gd name="connsiteX1164" fmla="*/ 6645471 w 7308555"/>
              <a:gd name="connsiteY1164" fmla="*/ 5373118 h 6451461"/>
              <a:gd name="connsiteX1165" fmla="*/ 6645471 w 7308555"/>
              <a:gd name="connsiteY1165" fmla="*/ 5360494 h 6451461"/>
              <a:gd name="connsiteX1166" fmla="*/ 6619559 w 7308555"/>
              <a:gd name="connsiteY1166" fmla="*/ 5347870 h 6451461"/>
              <a:gd name="connsiteX1167" fmla="*/ 6645471 w 7308555"/>
              <a:gd name="connsiteY1167" fmla="*/ 5373118 h 6451461"/>
              <a:gd name="connsiteX1168" fmla="*/ 6645471 w 7308555"/>
              <a:gd name="connsiteY1168" fmla="*/ 5373118 h 6451461"/>
              <a:gd name="connsiteX1169" fmla="*/ 5283422 w 7308555"/>
              <a:gd name="connsiteY1169" fmla="*/ 5411654 h 6451461"/>
              <a:gd name="connsiteX1170" fmla="*/ 5296045 w 7308555"/>
              <a:gd name="connsiteY1170" fmla="*/ 5399030 h 6451461"/>
              <a:gd name="connsiteX1171" fmla="*/ 5296045 w 7308555"/>
              <a:gd name="connsiteY1171" fmla="*/ 5386406 h 6451461"/>
              <a:gd name="connsiteX1172" fmla="*/ 5283422 w 7308555"/>
              <a:gd name="connsiteY1172" fmla="*/ 5411654 h 6451461"/>
              <a:gd name="connsiteX1173" fmla="*/ 5283422 w 7308555"/>
              <a:gd name="connsiteY1173" fmla="*/ 5411654 h 6451461"/>
              <a:gd name="connsiteX1174" fmla="*/ 4704717 w 7308555"/>
              <a:gd name="connsiteY1174" fmla="*/ 5399030 h 6451461"/>
              <a:gd name="connsiteX1175" fmla="*/ 4717341 w 7308555"/>
              <a:gd name="connsiteY1175" fmla="*/ 5411654 h 6451461"/>
              <a:gd name="connsiteX1176" fmla="*/ 4717341 w 7308555"/>
              <a:gd name="connsiteY1176" fmla="*/ 5411654 h 6451461"/>
              <a:gd name="connsiteX1177" fmla="*/ 4729965 w 7308555"/>
              <a:gd name="connsiteY1177" fmla="*/ 5399030 h 6451461"/>
              <a:gd name="connsiteX1178" fmla="*/ 4704717 w 7308555"/>
              <a:gd name="connsiteY1178" fmla="*/ 5399030 h 6451461"/>
              <a:gd name="connsiteX1179" fmla="*/ 4704717 w 7308555"/>
              <a:gd name="connsiteY1179" fmla="*/ 5399030 h 6451461"/>
              <a:gd name="connsiteX1180" fmla="*/ 4498748 w 7308555"/>
              <a:gd name="connsiteY1180" fmla="*/ 5475437 h 6451461"/>
              <a:gd name="connsiteX1181" fmla="*/ 4537285 w 7308555"/>
              <a:gd name="connsiteY1181" fmla="*/ 5500686 h 6451461"/>
              <a:gd name="connsiteX1182" fmla="*/ 4537285 w 7308555"/>
              <a:gd name="connsiteY1182" fmla="*/ 5449526 h 6451461"/>
              <a:gd name="connsiteX1183" fmla="*/ 4498748 w 7308555"/>
              <a:gd name="connsiteY1183" fmla="*/ 5475437 h 6451461"/>
              <a:gd name="connsiteX1184" fmla="*/ 4498748 w 7308555"/>
              <a:gd name="connsiteY1184" fmla="*/ 5475437 h 6451461"/>
              <a:gd name="connsiteX1185" fmla="*/ 6363095 w 7308555"/>
              <a:gd name="connsiteY1185" fmla="*/ 5513309 h 6451461"/>
              <a:gd name="connsiteX1186" fmla="*/ 6363095 w 7308555"/>
              <a:gd name="connsiteY1186" fmla="*/ 5513309 h 6451461"/>
              <a:gd name="connsiteX1187" fmla="*/ 6337183 w 7308555"/>
              <a:gd name="connsiteY1187" fmla="*/ 5500686 h 6451461"/>
              <a:gd name="connsiteX1188" fmla="*/ 6349807 w 7308555"/>
              <a:gd name="connsiteY1188" fmla="*/ 5500686 h 6451461"/>
              <a:gd name="connsiteX1189" fmla="*/ 6363095 w 7308555"/>
              <a:gd name="connsiteY1189" fmla="*/ 5513309 h 6451461"/>
              <a:gd name="connsiteX1190" fmla="*/ 6363095 w 7308555"/>
              <a:gd name="connsiteY1190" fmla="*/ 5513309 h 6451461"/>
              <a:gd name="connsiteX1191" fmla="*/ 6452791 w 7308555"/>
              <a:gd name="connsiteY1191" fmla="*/ 5538557 h 6451461"/>
              <a:gd name="connsiteX1192" fmla="*/ 6426878 w 7308555"/>
              <a:gd name="connsiteY1192" fmla="*/ 5525933 h 6451461"/>
              <a:gd name="connsiteX1193" fmla="*/ 6452791 w 7308555"/>
              <a:gd name="connsiteY1193" fmla="*/ 5538557 h 6451461"/>
              <a:gd name="connsiteX1194" fmla="*/ 6452791 w 7308555"/>
              <a:gd name="connsiteY1194" fmla="*/ 5538557 h 6451461"/>
              <a:gd name="connsiteX1195" fmla="*/ 5077453 w 7308555"/>
              <a:gd name="connsiteY1195" fmla="*/ 5653501 h 6451461"/>
              <a:gd name="connsiteX1196" fmla="*/ 5077453 w 7308555"/>
              <a:gd name="connsiteY1196" fmla="*/ 5653501 h 6451461"/>
              <a:gd name="connsiteX1197" fmla="*/ 5077453 w 7308555"/>
              <a:gd name="connsiteY1197" fmla="*/ 5653501 h 6451461"/>
              <a:gd name="connsiteX1198" fmla="*/ 5090077 w 7308555"/>
              <a:gd name="connsiteY1198" fmla="*/ 5666124 h 6451461"/>
              <a:gd name="connsiteX1199" fmla="*/ 5102701 w 7308555"/>
              <a:gd name="connsiteY1199" fmla="*/ 5640877 h 6451461"/>
              <a:gd name="connsiteX1200" fmla="*/ 5077453 w 7308555"/>
              <a:gd name="connsiteY1200" fmla="*/ 5653501 h 6451461"/>
              <a:gd name="connsiteX1201" fmla="*/ 5077453 w 7308555"/>
              <a:gd name="connsiteY1201" fmla="*/ 5653501 h 6451461"/>
              <a:gd name="connsiteX1202" fmla="*/ 7031496 w 7308555"/>
              <a:gd name="connsiteY1202" fmla="*/ 5780404 h 6451461"/>
              <a:gd name="connsiteX1203" fmla="*/ 7044119 w 7308555"/>
              <a:gd name="connsiteY1203" fmla="*/ 5780404 h 6451461"/>
              <a:gd name="connsiteX1204" fmla="*/ 7044119 w 7308555"/>
              <a:gd name="connsiteY1204" fmla="*/ 5755156 h 6451461"/>
              <a:gd name="connsiteX1205" fmla="*/ 7031496 w 7308555"/>
              <a:gd name="connsiteY1205" fmla="*/ 5780404 h 6451461"/>
              <a:gd name="connsiteX1206" fmla="*/ 7031496 w 7308555"/>
              <a:gd name="connsiteY1206" fmla="*/ 5780404 h 6451461"/>
              <a:gd name="connsiteX1207" fmla="*/ 218592 w 7308555"/>
              <a:gd name="connsiteY1207" fmla="*/ 6290010 h 6451461"/>
              <a:gd name="connsiteX1208" fmla="*/ 231216 w 7308555"/>
              <a:gd name="connsiteY1208" fmla="*/ 6252138 h 6451461"/>
              <a:gd name="connsiteX1209" fmla="*/ 218592 w 7308555"/>
              <a:gd name="connsiteY1209" fmla="*/ 6290010 h 6451461"/>
              <a:gd name="connsiteX1210" fmla="*/ 218592 w 7308555"/>
              <a:gd name="connsiteY1210" fmla="*/ 6290010 h 6451461"/>
              <a:gd name="connsiteX1211" fmla="*/ 321576 w 7308555"/>
              <a:gd name="connsiteY1211" fmla="*/ 6455448 h 6451461"/>
              <a:gd name="connsiteX1212" fmla="*/ 334200 w 7308555"/>
              <a:gd name="connsiteY1212" fmla="*/ 6455448 h 6451461"/>
              <a:gd name="connsiteX1213" fmla="*/ 334200 w 7308555"/>
              <a:gd name="connsiteY1213" fmla="*/ 6442825 h 6451461"/>
              <a:gd name="connsiteX1214" fmla="*/ 321576 w 7308555"/>
              <a:gd name="connsiteY1214" fmla="*/ 6455448 h 6451461"/>
              <a:gd name="connsiteX1215" fmla="*/ 321576 w 7308555"/>
              <a:gd name="connsiteY1215" fmla="*/ 6455448 h 6451461"/>
              <a:gd name="connsiteX1216" fmla="*/ 1542770 w 7308555"/>
              <a:gd name="connsiteY1216" fmla="*/ 318254 h 6451461"/>
              <a:gd name="connsiteX1217" fmla="*/ 1632466 w 7308555"/>
              <a:gd name="connsiteY1217" fmla="*/ 369414 h 6451461"/>
              <a:gd name="connsiteX1218" fmla="*/ 1632466 w 7308555"/>
              <a:gd name="connsiteY1218" fmla="*/ 382038 h 6451461"/>
              <a:gd name="connsiteX1219" fmla="*/ 1722162 w 7308555"/>
              <a:gd name="connsiteY1219" fmla="*/ 280383 h 6451461"/>
              <a:gd name="connsiteX1220" fmla="*/ 1760698 w 7308555"/>
              <a:gd name="connsiteY1220" fmla="*/ 255135 h 6451461"/>
              <a:gd name="connsiteX1221" fmla="*/ 1722162 w 7308555"/>
              <a:gd name="connsiteY1221" fmla="*/ 166104 h 6451461"/>
              <a:gd name="connsiteX1222" fmla="*/ 1632466 w 7308555"/>
              <a:gd name="connsiteY1222" fmla="*/ 217263 h 6451461"/>
              <a:gd name="connsiteX1223" fmla="*/ 1619842 w 7308555"/>
              <a:gd name="connsiteY1223" fmla="*/ 229887 h 6451461"/>
              <a:gd name="connsiteX1224" fmla="*/ 1555394 w 7308555"/>
              <a:gd name="connsiteY1224" fmla="*/ 140856 h 6451461"/>
              <a:gd name="connsiteX1225" fmla="*/ 1568018 w 7308555"/>
              <a:gd name="connsiteY1225" fmla="*/ 268423 h 6451461"/>
              <a:gd name="connsiteX1226" fmla="*/ 1542105 w 7308555"/>
              <a:gd name="connsiteY1226" fmla="*/ 268423 h 6451461"/>
              <a:gd name="connsiteX1227" fmla="*/ 1542770 w 7308555"/>
              <a:gd name="connsiteY1227" fmla="*/ 318254 h 6451461"/>
              <a:gd name="connsiteX1228" fmla="*/ 1542770 w 7308555"/>
              <a:gd name="connsiteY1228" fmla="*/ 318254 h 6451461"/>
              <a:gd name="connsiteX1229" fmla="*/ 3226395 w 7308555"/>
              <a:gd name="connsiteY1229" fmla="*/ 3399808 h 6451461"/>
              <a:gd name="connsiteX1230" fmla="*/ 3226395 w 7308555"/>
              <a:gd name="connsiteY1230" fmla="*/ 3399808 h 6451461"/>
              <a:gd name="connsiteX1231" fmla="*/ 3226395 w 7308555"/>
              <a:gd name="connsiteY1231" fmla="*/ 3399808 h 6451461"/>
              <a:gd name="connsiteX1232" fmla="*/ 3226395 w 7308555"/>
              <a:gd name="connsiteY1232" fmla="*/ 3399808 h 6451461"/>
              <a:gd name="connsiteX1233" fmla="*/ 5437566 w 7308555"/>
              <a:gd name="connsiteY1233" fmla="*/ 407286 h 6451461"/>
              <a:gd name="connsiteX1234" fmla="*/ 5463478 w 7308555"/>
              <a:gd name="connsiteY1234" fmla="*/ 369414 h 6451461"/>
              <a:gd name="connsiteX1235" fmla="*/ 5450854 w 7308555"/>
              <a:gd name="connsiteY1235" fmla="*/ 356790 h 6451461"/>
              <a:gd name="connsiteX1236" fmla="*/ 5399694 w 7308555"/>
              <a:gd name="connsiteY1236" fmla="*/ 344167 h 6451461"/>
              <a:gd name="connsiteX1237" fmla="*/ 5348534 w 7308555"/>
              <a:gd name="connsiteY1237" fmla="*/ 369414 h 6451461"/>
              <a:gd name="connsiteX1238" fmla="*/ 5297374 w 7308555"/>
              <a:gd name="connsiteY1238" fmla="*/ 394662 h 6451461"/>
              <a:gd name="connsiteX1239" fmla="*/ 5258838 w 7308555"/>
              <a:gd name="connsiteY1239" fmla="*/ 458446 h 6451461"/>
              <a:gd name="connsiteX1240" fmla="*/ 5091406 w 7308555"/>
              <a:gd name="connsiteY1240" fmla="*/ 598637 h 6451461"/>
              <a:gd name="connsiteX1241" fmla="*/ 5091406 w 7308555"/>
              <a:gd name="connsiteY1241" fmla="*/ 611261 h 6451461"/>
              <a:gd name="connsiteX1242" fmla="*/ 4911350 w 7308555"/>
              <a:gd name="connsiteY1242" fmla="*/ 776700 h 6451461"/>
              <a:gd name="connsiteX1243" fmla="*/ 4885438 w 7308555"/>
              <a:gd name="connsiteY1243" fmla="*/ 827860 h 6451461"/>
              <a:gd name="connsiteX1244" fmla="*/ 4846902 w 7308555"/>
              <a:gd name="connsiteY1244" fmla="*/ 853108 h 6451461"/>
              <a:gd name="connsiteX1245" fmla="*/ 4757206 w 7308555"/>
              <a:gd name="connsiteY1245" fmla="*/ 967387 h 6451461"/>
              <a:gd name="connsiteX1246" fmla="*/ 4628974 w 7308555"/>
              <a:gd name="connsiteY1246" fmla="*/ 1069042 h 6451461"/>
              <a:gd name="connsiteX1247" fmla="*/ 4616350 w 7308555"/>
              <a:gd name="connsiteY1247" fmla="*/ 1043795 h 6451461"/>
              <a:gd name="connsiteX1248" fmla="*/ 4539278 w 7308555"/>
              <a:gd name="connsiteY1248" fmla="*/ 1018547 h 6451461"/>
              <a:gd name="connsiteX1249" fmla="*/ 4642262 w 7308555"/>
              <a:gd name="connsiteY1249" fmla="*/ 993299 h 6451461"/>
              <a:gd name="connsiteX1250" fmla="*/ 4654886 w 7308555"/>
              <a:gd name="connsiteY1250" fmla="*/ 993299 h 6451461"/>
              <a:gd name="connsiteX1251" fmla="*/ 4642262 w 7308555"/>
              <a:gd name="connsiteY1251" fmla="*/ 942139 h 6451461"/>
              <a:gd name="connsiteX1252" fmla="*/ 4616350 w 7308555"/>
              <a:gd name="connsiteY1252" fmla="*/ 890980 h 6451461"/>
              <a:gd name="connsiteX1253" fmla="*/ 4565190 w 7308555"/>
              <a:gd name="connsiteY1253" fmla="*/ 725540 h 6451461"/>
              <a:gd name="connsiteX1254" fmla="*/ 4526654 w 7308555"/>
              <a:gd name="connsiteY1254" fmla="*/ 661757 h 6451461"/>
              <a:gd name="connsiteX1255" fmla="*/ 4899390 w 7308555"/>
              <a:gd name="connsiteY1255" fmla="*/ 534189 h 6451461"/>
              <a:gd name="connsiteX1256" fmla="*/ 4693422 w 7308555"/>
              <a:gd name="connsiteY1256" fmla="*/ 572061 h 6451461"/>
              <a:gd name="connsiteX1257" fmla="*/ 4654886 w 7308555"/>
              <a:gd name="connsiteY1257" fmla="*/ 584685 h 6451461"/>
              <a:gd name="connsiteX1258" fmla="*/ 4616350 w 7308555"/>
              <a:gd name="connsiteY1258" fmla="*/ 597308 h 6451461"/>
              <a:gd name="connsiteX1259" fmla="*/ 4500742 w 7308555"/>
              <a:gd name="connsiteY1259" fmla="*/ 661092 h 6451461"/>
              <a:gd name="connsiteX1260" fmla="*/ 4449582 w 7308555"/>
              <a:gd name="connsiteY1260" fmla="*/ 597308 h 6451461"/>
              <a:gd name="connsiteX1261" fmla="*/ 4423670 w 7308555"/>
              <a:gd name="connsiteY1261" fmla="*/ 609932 h 6451461"/>
              <a:gd name="connsiteX1262" fmla="*/ 4192454 w 7308555"/>
              <a:gd name="connsiteY1262" fmla="*/ 495653 h 6451461"/>
              <a:gd name="connsiteX1263" fmla="*/ 4192454 w 7308555"/>
              <a:gd name="connsiteY1263" fmla="*/ 483029 h 6451461"/>
              <a:gd name="connsiteX1264" fmla="*/ 4166541 w 7308555"/>
              <a:gd name="connsiteY1264" fmla="*/ 483029 h 6451461"/>
              <a:gd name="connsiteX1265" fmla="*/ 3999109 w 7308555"/>
              <a:gd name="connsiteY1265" fmla="*/ 520901 h 6451461"/>
              <a:gd name="connsiteX1266" fmla="*/ 3999109 w 7308555"/>
              <a:gd name="connsiteY1266" fmla="*/ 508277 h 6451461"/>
              <a:gd name="connsiteX1267" fmla="*/ 4153253 w 7308555"/>
              <a:gd name="connsiteY1267" fmla="*/ 317590 h 6451461"/>
              <a:gd name="connsiteX1268" fmla="*/ 3934661 w 7308555"/>
              <a:gd name="connsiteY1268" fmla="*/ 559437 h 6451461"/>
              <a:gd name="connsiteX1269" fmla="*/ 3870213 w 7308555"/>
              <a:gd name="connsiteY1269" fmla="*/ 584685 h 6451461"/>
              <a:gd name="connsiteX1270" fmla="*/ 3690157 w 7308555"/>
              <a:gd name="connsiteY1270" fmla="*/ 673716 h 6451461"/>
              <a:gd name="connsiteX1271" fmla="*/ 3690157 w 7308555"/>
              <a:gd name="connsiteY1271" fmla="*/ 661092 h 6451461"/>
              <a:gd name="connsiteX1272" fmla="*/ 3677533 w 7308555"/>
              <a:gd name="connsiteY1272" fmla="*/ 686340 h 6451461"/>
              <a:gd name="connsiteX1273" fmla="*/ 3549301 w 7308555"/>
              <a:gd name="connsiteY1273" fmla="*/ 698964 h 6451461"/>
              <a:gd name="connsiteX1274" fmla="*/ 3510765 w 7308555"/>
              <a:gd name="connsiteY1274" fmla="*/ 698964 h 6451461"/>
              <a:gd name="connsiteX1275" fmla="*/ 3292172 w 7308555"/>
              <a:gd name="connsiteY1275" fmla="*/ 711588 h 6451461"/>
              <a:gd name="connsiteX1276" fmla="*/ 3304796 w 7308555"/>
              <a:gd name="connsiteY1276" fmla="*/ 673716 h 6451461"/>
              <a:gd name="connsiteX1277" fmla="*/ 3278884 w 7308555"/>
              <a:gd name="connsiteY1277" fmla="*/ 673716 h 6451461"/>
              <a:gd name="connsiteX1278" fmla="*/ 3278884 w 7308555"/>
              <a:gd name="connsiteY1278" fmla="*/ 698964 h 6451461"/>
              <a:gd name="connsiteX1279" fmla="*/ 3189188 w 7308555"/>
              <a:gd name="connsiteY1279" fmla="*/ 482365 h 6451461"/>
              <a:gd name="connsiteX1280" fmla="*/ 3138028 w 7308555"/>
              <a:gd name="connsiteY1280" fmla="*/ 494989 h 6451461"/>
              <a:gd name="connsiteX1281" fmla="*/ 3138028 w 7308555"/>
              <a:gd name="connsiteY1281" fmla="*/ 546148 h 6451461"/>
              <a:gd name="connsiteX1282" fmla="*/ 3099492 w 7308555"/>
              <a:gd name="connsiteY1282" fmla="*/ 673716 h 6451461"/>
              <a:gd name="connsiteX1283" fmla="*/ 3022420 w 7308555"/>
              <a:gd name="connsiteY1283" fmla="*/ 762748 h 6451461"/>
              <a:gd name="connsiteX1284" fmla="*/ 3009796 w 7308555"/>
              <a:gd name="connsiteY1284" fmla="*/ 775371 h 6451461"/>
              <a:gd name="connsiteX1285" fmla="*/ 2983884 w 7308555"/>
              <a:gd name="connsiteY1285" fmla="*/ 750124 h 6451461"/>
              <a:gd name="connsiteX1286" fmla="*/ 2971260 w 7308555"/>
              <a:gd name="connsiteY1286" fmla="*/ 750124 h 6451461"/>
              <a:gd name="connsiteX1287" fmla="*/ 2945348 w 7308555"/>
              <a:gd name="connsiteY1287" fmla="*/ 750124 h 6451461"/>
              <a:gd name="connsiteX1288" fmla="*/ 2932724 w 7308555"/>
              <a:gd name="connsiteY1288" fmla="*/ 724876 h 6451461"/>
              <a:gd name="connsiteX1289" fmla="*/ 2906812 w 7308555"/>
              <a:gd name="connsiteY1289" fmla="*/ 584685 h 6451461"/>
              <a:gd name="connsiteX1290" fmla="*/ 2855652 w 7308555"/>
              <a:gd name="connsiteY1290" fmla="*/ 368085 h 6451461"/>
              <a:gd name="connsiteX1291" fmla="*/ 2791204 w 7308555"/>
              <a:gd name="connsiteY1291" fmla="*/ 190022 h 6451461"/>
              <a:gd name="connsiteX1292" fmla="*/ 2765292 w 7308555"/>
              <a:gd name="connsiteY1292" fmla="*/ 190022 h 6451461"/>
              <a:gd name="connsiteX1293" fmla="*/ 2777916 w 7308555"/>
              <a:gd name="connsiteY1293" fmla="*/ 419245 h 6451461"/>
              <a:gd name="connsiteX1294" fmla="*/ 2765292 w 7308555"/>
              <a:gd name="connsiteY1294" fmla="*/ 457117 h 6451461"/>
              <a:gd name="connsiteX1295" fmla="*/ 2777916 w 7308555"/>
              <a:gd name="connsiteY1295" fmla="*/ 558772 h 6451461"/>
              <a:gd name="connsiteX1296" fmla="*/ 2777916 w 7308555"/>
              <a:gd name="connsiteY1296" fmla="*/ 571396 h 6451461"/>
              <a:gd name="connsiteX1297" fmla="*/ 2777916 w 7308555"/>
              <a:gd name="connsiteY1297" fmla="*/ 571396 h 6451461"/>
              <a:gd name="connsiteX1298" fmla="*/ 2790540 w 7308555"/>
              <a:gd name="connsiteY1298" fmla="*/ 787995 h 6451461"/>
              <a:gd name="connsiteX1299" fmla="*/ 2777916 w 7308555"/>
              <a:gd name="connsiteY1299" fmla="*/ 775371 h 6451461"/>
              <a:gd name="connsiteX1300" fmla="*/ 2739380 w 7308555"/>
              <a:gd name="connsiteY1300" fmla="*/ 877027 h 6451461"/>
              <a:gd name="connsiteX1301" fmla="*/ 2726756 w 7308555"/>
              <a:gd name="connsiteY1301" fmla="*/ 877027 h 6451461"/>
              <a:gd name="connsiteX1302" fmla="*/ 2675596 w 7308555"/>
              <a:gd name="connsiteY1302" fmla="*/ 749459 h 6451461"/>
              <a:gd name="connsiteX1303" fmla="*/ 2637060 w 7308555"/>
              <a:gd name="connsiteY1303" fmla="*/ 762083 h 6451461"/>
              <a:gd name="connsiteX1304" fmla="*/ 2611148 w 7308555"/>
              <a:gd name="connsiteY1304" fmla="*/ 736835 h 6451461"/>
              <a:gd name="connsiteX1305" fmla="*/ 2598524 w 7308555"/>
              <a:gd name="connsiteY1305" fmla="*/ 762083 h 6451461"/>
              <a:gd name="connsiteX1306" fmla="*/ 2559988 w 7308555"/>
              <a:gd name="connsiteY1306" fmla="*/ 762083 h 6451461"/>
              <a:gd name="connsiteX1307" fmla="*/ 2572612 w 7308555"/>
              <a:gd name="connsiteY1307" fmla="*/ 876362 h 6451461"/>
              <a:gd name="connsiteX1308" fmla="*/ 2585236 w 7308555"/>
              <a:gd name="connsiteY1308" fmla="*/ 876362 h 6451461"/>
              <a:gd name="connsiteX1309" fmla="*/ 2534076 w 7308555"/>
              <a:gd name="connsiteY1309" fmla="*/ 952770 h 6451461"/>
              <a:gd name="connsiteX1310" fmla="*/ 2444380 w 7308555"/>
              <a:gd name="connsiteY1310" fmla="*/ 876362 h 6451461"/>
              <a:gd name="connsiteX1311" fmla="*/ 2393220 w 7308555"/>
              <a:gd name="connsiteY1311" fmla="*/ 851115 h 6451461"/>
              <a:gd name="connsiteX1312" fmla="*/ 2393220 w 7308555"/>
              <a:gd name="connsiteY1312" fmla="*/ 940146 h 6451461"/>
              <a:gd name="connsiteX1313" fmla="*/ 2419132 w 7308555"/>
              <a:gd name="connsiteY1313" fmla="*/ 1003930 h 6451461"/>
              <a:gd name="connsiteX1314" fmla="*/ 2226452 w 7308555"/>
              <a:gd name="connsiteY1314" fmla="*/ 940146 h 6451461"/>
              <a:gd name="connsiteX1315" fmla="*/ 2226452 w 7308555"/>
              <a:gd name="connsiteY1315" fmla="*/ 927522 h 6451461"/>
              <a:gd name="connsiteX1316" fmla="*/ 2200540 w 7308555"/>
              <a:gd name="connsiteY1316" fmla="*/ 940146 h 6451461"/>
              <a:gd name="connsiteX1317" fmla="*/ 2200540 w 7308555"/>
              <a:gd name="connsiteY1317" fmla="*/ 888986 h 6451461"/>
              <a:gd name="connsiteX1318" fmla="*/ 2174628 w 7308555"/>
              <a:gd name="connsiteY1318" fmla="*/ 914234 h 6451461"/>
              <a:gd name="connsiteX1319" fmla="*/ 2148716 w 7308555"/>
              <a:gd name="connsiteY1319" fmla="*/ 914234 h 6451461"/>
              <a:gd name="connsiteX1320" fmla="*/ 2148716 w 7308555"/>
              <a:gd name="connsiteY1320" fmla="*/ 965394 h 6451461"/>
              <a:gd name="connsiteX1321" fmla="*/ 2187252 w 7308555"/>
              <a:gd name="connsiteY1321" fmla="*/ 1016554 h 6451461"/>
              <a:gd name="connsiteX1322" fmla="*/ 2122803 w 7308555"/>
              <a:gd name="connsiteY1322" fmla="*/ 978682 h 6451461"/>
              <a:gd name="connsiteX1323" fmla="*/ 2058355 w 7308555"/>
              <a:gd name="connsiteY1323" fmla="*/ 914898 h 6451461"/>
              <a:gd name="connsiteX1324" fmla="*/ 2084267 w 7308555"/>
              <a:gd name="connsiteY1324" fmla="*/ 902275 h 6451461"/>
              <a:gd name="connsiteX1325" fmla="*/ 2096891 w 7308555"/>
              <a:gd name="connsiteY1325" fmla="*/ 927522 h 6451461"/>
              <a:gd name="connsiteX1326" fmla="*/ 2084267 w 7308555"/>
              <a:gd name="connsiteY1326" fmla="*/ 940146 h 6451461"/>
              <a:gd name="connsiteX1327" fmla="*/ 2122803 w 7308555"/>
              <a:gd name="connsiteY1327" fmla="*/ 952770 h 6451461"/>
              <a:gd name="connsiteX1328" fmla="*/ 2122803 w 7308555"/>
              <a:gd name="connsiteY1328" fmla="*/ 914898 h 6451461"/>
              <a:gd name="connsiteX1329" fmla="*/ 2135427 w 7308555"/>
              <a:gd name="connsiteY1329" fmla="*/ 914898 h 6451461"/>
              <a:gd name="connsiteX1330" fmla="*/ 2122803 w 7308555"/>
              <a:gd name="connsiteY1330" fmla="*/ 851115 h 6451461"/>
              <a:gd name="connsiteX1331" fmla="*/ 2084267 w 7308555"/>
              <a:gd name="connsiteY1331" fmla="*/ 799955 h 6451461"/>
              <a:gd name="connsiteX1332" fmla="*/ 2033107 w 7308555"/>
              <a:gd name="connsiteY1332" fmla="*/ 863738 h 6451461"/>
              <a:gd name="connsiteX1333" fmla="*/ 2045731 w 7308555"/>
              <a:gd name="connsiteY1333" fmla="*/ 914898 h 6451461"/>
              <a:gd name="connsiteX1334" fmla="*/ 1981283 w 7308555"/>
              <a:gd name="connsiteY1334" fmla="*/ 863738 h 6451461"/>
              <a:gd name="connsiteX1335" fmla="*/ 1853051 w 7308555"/>
              <a:gd name="connsiteY1335" fmla="*/ 774707 h 6451461"/>
              <a:gd name="connsiteX1336" fmla="*/ 1853051 w 7308555"/>
              <a:gd name="connsiteY1336" fmla="*/ 787331 h 6451461"/>
              <a:gd name="connsiteX1337" fmla="*/ 1827139 w 7308555"/>
              <a:gd name="connsiteY1337" fmla="*/ 774707 h 6451461"/>
              <a:gd name="connsiteX1338" fmla="*/ 1737443 w 7308555"/>
              <a:gd name="connsiteY1338" fmla="*/ 787331 h 6451461"/>
              <a:gd name="connsiteX1339" fmla="*/ 1763355 w 7308555"/>
              <a:gd name="connsiteY1339" fmla="*/ 825202 h 6451461"/>
              <a:gd name="connsiteX1340" fmla="*/ 1827803 w 7308555"/>
              <a:gd name="connsiteY1340" fmla="*/ 888986 h 6451461"/>
              <a:gd name="connsiteX1341" fmla="*/ 1878963 w 7308555"/>
              <a:gd name="connsiteY1341" fmla="*/ 952770 h 6451461"/>
              <a:gd name="connsiteX1342" fmla="*/ 1814515 w 7308555"/>
              <a:gd name="connsiteY1342" fmla="*/ 888986 h 6451461"/>
              <a:gd name="connsiteX1343" fmla="*/ 1801891 w 7308555"/>
              <a:gd name="connsiteY1343" fmla="*/ 901610 h 6451461"/>
              <a:gd name="connsiteX1344" fmla="*/ 1673659 w 7308555"/>
              <a:gd name="connsiteY1344" fmla="*/ 787331 h 6451461"/>
              <a:gd name="connsiteX1345" fmla="*/ 1647747 w 7308555"/>
              <a:gd name="connsiteY1345" fmla="*/ 762083 h 6451461"/>
              <a:gd name="connsiteX1346" fmla="*/ 1596587 w 7308555"/>
              <a:gd name="connsiteY1346" fmla="*/ 710923 h 6451461"/>
              <a:gd name="connsiteX1347" fmla="*/ 1583963 w 7308555"/>
              <a:gd name="connsiteY1347" fmla="*/ 710923 h 6451461"/>
              <a:gd name="connsiteX1348" fmla="*/ 1558051 w 7308555"/>
              <a:gd name="connsiteY1348" fmla="*/ 685675 h 6451461"/>
              <a:gd name="connsiteX1349" fmla="*/ 1480979 w 7308555"/>
              <a:gd name="connsiteY1349" fmla="*/ 584020 h 6451461"/>
              <a:gd name="connsiteX1350" fmla="*/ 1377995 w 7308555"/>
              <a:gd name="connsiteY1350" fmla="*/ 469741 h 6451461"/>
              <a:gd name="connsiteX1351" fmla="*/ 1377995 w 7308555"/>
              <a:gd name="connsiteY1351" fmla="*/ 469741 h 6451461"/>
              <a:gd name="connsiteX1352" fmla="*/ 1352083 w 7308555"/>
              <a:gd name="connsiteY1352" fmla="*/ 469741 h 6451461"/>
              <a:gd name="connsiteX1353" fmla="*/ 1326171 w 7308555"/>
              <a:gd name="connsiteY1353" fmla="*/ 444493 h 6451461"/>
              <a:gd name="connsiteX1354" fmla="*/ 1261723 w 7308555"/>
              <a:gd name="connsiteY1354" fmla="*/ 368085 h 6451461"/>
              <a:gd name="connsiteX1355" fmla="*/ 1235810 w 7308555"/>
              <a:gd name="connsiteY1355" fmla="*/ 368085 h 6451461"/>
              <a:gd name="connsiteX1356" fmla="*/ 1223187 w 7308555"/>
              <a:gd name="connsiteY1356" fmla="*/ 342838 h 6451461"/>
              <a:gd name="connsiteX1357" fmla="*/ 1287635 w 7308555"/>
              <a:gd name="connsiteY1357" fmla="*/ 444493 h 6451461"/>
              <a:gd name="connsiteX1358" fmla="*/ 1326171 w 7308555"/>
              <a:gd name="connsiteY1358" fmla="*/ 482365 h 6451461"/>
              <a:gd name="connsiteX1359" fmla="*/ 1352083 w 7308555"/>
              <a:gd name="connsiteY1359" fmla="*/ 533525 h 6451461"/>
              <a:gd name="connsiteX1360" fmla="*/ 1364707 w 7308555"/>
              <a:gd name="connsiteY1360" fmla="*/ 533525 h 6451461"/>
              <a:gd name="connsiteX1361" fmla="*/ 1429155 w 7308555"/>
              <a:gd name="connsiteY1361" fmla="*/ 609932 h 6451461"/>
              <a:gd name="connsiteX1362" fmla="*/ 1570675 w 7308555"/>
              <a:gd name="connsiteY1362" fmla="*/ 775371 h 6451461"/>
              <a:gd name="connsiteX1363" fmla="*/ 1609211 w 7308555"/>
              <a:gd name="connsiteY1363" fmla="*/ 787995 h 6451461"/>
              <a:gd name="connsiteX1364" fmla="*/ 1750731 w 7308555"/>
              <a:gd name="connsiteY1364" fmla="*/ 940811 h 6451461"/>
              <a:gd name="connsiteX1365" fmla="*/ 1801891 w 7308555"/>
              <a:gd name="connsiteY1365" fmla="*/ 966058 h 6451461"/>
              <a:gd name="connsiteX1366" fmla="*/ 1917499 w 7308555"/>
              <a:gd name="connsiteY1366" fmla="*/ 1156745 h 6451461"/>
              <a:gd name="connsiteX1367" fmla="*/ 1930123 w 7308555"/>
              <a:gd name="connsiteY1367" fmla="*/ 1169369 h 6451461"/>
              <a:gd name="connsiteX1368" fmla="*/ 1904211 w 7308555"/>
              <a:gd name="connsiteY1368" fmla="*/ 1067714 h 6451461"/>
              <a:gd name="connsiteX1369" fmla="*/ 1891587 w 7308555"/>
              <a:gd name="connsiteY1369" fmla="*/ 1055090 h 6451461"/>
              <a:gd name="connsiteX1370" fmla="*/ 1981283 w 7308555"/>
              <a:gd name="connsiteY1370" fmla="*/ 1131497 h 6451461"/>
              <a:gd name="connsiteX1371" fmla="*/ 1955371 w 7308555"/>
              <a:gd name="connsiteY1371" fmla="*/ 1080338 h 6451461"/>
              <a:gd name="connsiteX1372" fmla="*/ 2006531 w 7308555"/>
              <a:gd name="connsiteY1372" fmla="*/ 1144121 h 6451461"/>
              <a:gd name="connsiteX1373" fmla="*/ 2019155 w 7308555"/>
              <a:gd name="connsiteY1373" fmla="*/ 1220529 h 6451461"/>
              <a:gd name="connsiteX1374" fmla="*/ 1993243 w 7308555"/>
              <a:gd name="connsiteY1374" fmla="*/ 1233153 h 6451461"/>
              <a:gd name="connsiteX1375" fmla="*/ 1980619 w 7308555"/>
              <a:gd name="connsiteY1375" fmla="*/ 1220529 h 6451461"/>
              <a:gd name="connsiteX1376" fmla="*/ 1980619 w 7308555"/>
              <a:gd name="connsiteY1376" fmla="*/ 1182657 h 6451461"/>
              <a:gd name="connsiteX1377" fmla="*/ 1929459 w 7308555"/>
              <a:gd name="connsiteY1377" fmla="*/ 1170034 h 6451461"/>
              <a:gd name="connsiteX1378" fmla="*/ 1916835 w 7308555"/>
              <a:gd name="connsiteY1378" fmla="*/ 1348096 h 6451461"/>
              <a:gd name="connsiteX1379" fmla="*/ 1865675 w 7308555"/>
              <a:gd name="connsiteY1379" fmla="*/ 1322849 h 6451461"/>
              <a:gd name="connsiteX1380" fmla="*/ 1878299 w 7308555"/>
              <a:gd name="connsiteY1380" fmla="*/ 1374009 h 6451461"/>
              <a:gd name="connsiteX1381" fmla="*/ 1736779 w 7308555"/>
              <a:gd name="connsiteY1381" fmla="*/ 1399256 h 6451461"/>
              <a:gd name="connsiteX1382" fmla="*/ 1839763 w 7308555"/>
              <a:gd name="connsiteY1382" fmla="*/ 1411880 h 6451461"/>
              <a:gd name="connsiteX1383" fmla="*/ 1890923 w 7308555"/>
              <a:gd name="connsiteY1383" fmla="*/ 1424504 h 6451461"/>
              <a:gd name="connsiteX1384" fmla="*/ 1878299 w 7308555"/>
              <a:gd name="connsiteY1384" fmla="*/ 1449752 h 6451461"/>
              <a:gd name="connsiteX1385" fmla="*/ 1916835 w 7308555"/>
              <a:gd name="connsiteY1385" fmla="*/ 1487623 h 6451461"/>
              <a:gd name="connsiteX1386" fmla="*/ 1904211 w 7308555"/>
              <a:gd name="connsiteY1386" fmla="*/ 1525495 h 6451461"/>
              <a:gd name="connsiteX1387" fmla="*/ 1891587 w 7308555"/>
              <a:gd name="connsiteY1387" fmla="*/ 1512871 h 6451461"/>
              <a:gd name="connsiteX1388" fmla="*/ 1840427 w 7308555"/>
              <a:gd name="connsiteY1388" fmla="*/ 1512871 h 6451461"/>
              <a:gd name="connsiteX1389" fmla="*/ 1814515 w 7308555"/>
              <a:gd name="connsiteY1389" fmla="*/ 1525495 h 6451461"/>
              <a:gd name="connsiteX1390" fmla="*/ 1788603 w 7308555"/>
              <a:gd name="connsiteY1390" fmla="*/ 1563367 h 6451461"/>
              <a:gd name="connsiteX1391" fmla="*/ 1762691 w 7308555"/>
              <a:gd name="connsiteY1391" fmla="*/ 1588614 h 6451461"/>
              <a:gd name="connsiteX1392" fmla="*/ 1724155 w 7308555"/>
              <a:gd name="connsiteY1392" fmla="*/ 1575991 h 6451461"/>
              <a:gd name="connsiteX1393" fmla="*/ 1711531 w 7308555"/>
              <a:gd name="connsiteY1393" fmla="*/ 1563367 h 6451461"/>
              <a:gd name="connsiteX1394" fmla="*/ 1621835 w 7308555"/>
              <a:gd name="connsiteY1394" fmla="*/ 1499583 h 6451461"/>
              <a:gd name="connsiteX1395" fmla="*/ 1750067 w 7308555"/>
              <a:gd name="connsiteY1395" fmla="*/ 1601238 h 6451461"/>
              <a:gd name="connsiteX1396" fmla="*/ 1582635 w 7308555"/>
              <a:gd name="connsiteY1396" fmla="*/ 1639110 h 6451461"/>
              <a:gd name="connsiteX1397" fmla="*/ 1608547 w 7308555"/>
              <a:gd name="connsiteY1397" fmla="*/ 1639110 h 6451461"/>
              <a:gd name="connsiteX1398" fmla="*/ 1608547 w 7308555"/>
              <a:gd name="connsiteY1398" fmla="*/ 1664358 h 6451461"/>
              <a:gd name="connsiteX1399" fmla="*/ 1634459 w 7308555"/>
              <a:gd name="connsiteY1399" fmla="*/ 1651734 h 6451461"/>
              <a:gd name="connsiteX1400" fmla="*/ 1634459 w 7308555"/>
              <a:gd name="connsiteY1400" fmla="*/ 1676981 h 6451461"/>
              <a:gd name="connsiteX1401" fmla="*/ 1570011 w 7308555"/>
              <a:gd name="connsiteY1401" fmla="*/ 1689605 h 6451461"/>
              <a:gd name="connsiteX1402" fmla="*/ 1672995 w 7308555"/>
              <a:gd name="connsiteY1402" fmla="*/ 1727477 h 6451461"/>
              <a:gd name="connsiteX1403" fmla="*/ 1698907 w 7308555"/>
              <a:gd name="connsiteY1403" fmla="*/ 1702229 h 6451461"/>
              <a:gd name="connsiteX1404" fmla="*/ 1827139 w 7308555"/>
              <a:gd name="connsiteY1404" fmla="*/ 1714853 h 6451461"/>
              <a:gd name="connsiteX1405" fmla="*/ 1891587 w 7308555"/>
              <a:gd name="connsiteY1405" fmla="*/ 1714853 h 6451461"/>
              <a:gd name="connsiteX1406" fmla="*/ 1827139 w 7308555"/>
              <a:gd name="connsiteY1406" fmla="*/ 1778637 h 6451461"/>
              <a:gd name="connsiteX1407" fmla="*/ 1814515 w 7308555"/>
              <a:gd name="connsiteY1407" fmla="*/ 1778637 h 6451461"/>
              <a:gd name="connsiteX1408" fmla="*/ 1711531 w 7308555"/>
              <a:gd name="connsiteY1408" fmla="*/ 1803885 h 6451461"/>
              <a:gd name="connsiteX1409" fmla="*/ 1737443 w 7308555"/>
              <a:gd name="connsiteY1409" fmla="*/ 1816508 h 6451461"/>
              <a:gd name="connsiteX1410" fmla="*/ 1660371 w 7308555"/>
              <a:gd name="connsiteY1410" fmla="*/ 1880292 h 6451461"/>
              <a:gd name="connsiteX1411" fmla="*/ 1788603 w 7308555"/>
              <a:gd name="connsiteY1411" fmla="*/ 1892916 h 6451461"/>
              <a:gd name="connsiteX1412" fmla="*/ 1827139 w 7308555"/>
              <a:gd name="connsiteY1412" fmla="*/ 1930788 h 6451461"/>
              <a:gd name="connsiteX1413" fmla="*/ 1801227 w 7308555"/>
              <a:gd name="connsiteY1413" fmla="*/ 1930788 h 6451461"/>
              <a:gd name="connsiteX1414" fmla="*/ 1801227 w 7308555"/>
              <a:gd name="connsiteY1414" fmla="*/ 1943412 h 6451461"/>
              <a:gd name="connsiteX1415" fmla="*/ 1788603 w 7308555"/>
              <a:gd name="connsiteY1415" fmla="*/ 1943412 h 6451461"/>
              <a:gd name="connsiteX1416" fmla="*/ 1788603 w 7308555"/>
              <a:gd name="connsiteY1416" fmla="*/ 1943412 h 6451461"/>
              <a:gd name="connsiteX1417" fmla="*/ 1762691 w 7308555"/>
              <a:gd name="connsiteY1417" fmla="*/ 1943412 h 6451461"/>
              <a:gd name="connsiteX1418" fmla="*/ 1736779 w 7308555"/>
              <a:gd name="connsiteY1418" fmla="*/ 1918164 h 6451461"/>
              <a:gd name="connsiteX1419" fmla="*/ 1647083 w 7308555"/>
              <a:gd name="connsiteY1419" fmla="*/ 1905540 h 6451461"/>
              <a:gd name="connsiteX1420" fmla="*/ 1647083 w 7308555"/>
              <a:gd name="connsiteY1420" fmla="*/ 1930788 h 6451461"/>
              <a:gd name="connsiteX1421" fmla="*/ 1762691 w 7308555"/>
              <a:gd name="connsiteY1421" fmla="*/ 1968659 h 6451461"/>
              <a:gd name="connsiteX1422" fmla="*/ 1724155 w 7308555"/>
              <a:gd name="connsiteY1422" fmla="*/ 1981283 h 6451461"/>
              <a:gd name="connsiteX1423" fmla="*/ 1724155 w 7308555"/>
              <a:gd name="connsiteY1423" fmla="*/ 2006531 h 6451461"/>
              <a:gd name="connsiteX1424" fmla="*/ 1711531 w 7308555"/>
              <a:gd name="connsiteY1424" fmla="*/ 2006531 h 6451461"/>
              <a:gd name="connsiteX1425" fmla="*/ 1621835 w 7308555"/>
              <a:gd name="connsiteY1425" fmla="*/ 2057691 h 6451461"/>
              <a:gd name="connsiteX1426" fmla="*/ 1634459 w 7308555"/>
              <a:gd name="connsiteY1426" fmla="*/ 2070315 h 6451461"/>
              <a:gd name="connsiteX1427" fmla="*/ 1583299 w 7308555"/>
              <a:gd name="connsiteY1427" fmla="*/ 2070315 h 6451461"/>
              <a:gd name="connsiteX1428" fmla="*/ 1557387 w 7308555"/>
              <a:gd name="connsiteY1428" fmla="*/ 2108186 h 6451461"/>
              <a:gd name="connsiteX1429" fmla="*/ 1492939 w 7308555"/>
              <a:gd name="connsiteY1429" fmla="*/ 2133434 h 6451461"/>
              <a:gd name="connsiteX1430" fmla="*/ 1454403 w 7308555"/>
              <a:gd name="connsiteY1430" fmla="*/ 2184594 h 6451461"/>
              <a:gd name="connsiteX1431" fmla="*/ 1557387 w 7308555"/>
              <a:gd name="connsiteY1431" fmla="*/ 2209842 h 6451461"/>
              <a:gd name="connsiteX1432" fmla="*/ 1557387 w 7308555"/>
              <a:gd name="connsiteY1432" fmla="*/ 2197218 h 6451461"/>
              <a:gd name="connsiteX1433" fmla="*/ 1583299 w 7308555"/>
              <a:gd name="connsiteY1433" fmla="*/ 2197218 h 6451461"/>
              <a:gd name="connsiteX1434" fmla="*/ 1583299 w 7308555"/>
              <a:gd name="connsiteY1434" fmla="*/ 2209842 h 6451461"/>
              <a:gd name="connsiteX1435" fmla="*/ 1467691 w 7308555"/>
              <a:gd name="connsiteY1435" fmla="*/ 2286249 h 6451461"/>
              <a:gd name="connsiteX1436" fmla="*/ 1416531 w 7308555"/>
              <a:gd name="connsiteY1436" fmla="*/ 2235089 h 6451461"/>
              <a:gd name="connsiteX1437" fmla="*/ 1390619 w 7308555"/>
              <a:gd name="connsiteY1437" fmla="*/ 2247713 h 6451461"/>
              <a:gd name="connsiteX1438" fmla="*/ 1377995 w 7308555"/>
              <a:gd name="connsiteY1438" fmla="*/ 2285585 h 6451461"/>
              <a:gd name="connsiteX1439" fmla="*/ 1390619 w 7308555"/>
              <a:gd name="connsiteY1439" fmla="*/ 2298209 h 6451461"/>
              <a:gd name="connsiteX1440" fmla="*/ 1416531 w 7308555"/>
              <a:gd name="connsiteY1440" fmla="*/ 2298209 h 6451461"/>
              <a:gd name="connsiteX1441" fmla="*/ 1416531 w 7308555"/>
              <a:gd name="connsiteY1441" fmla="*/ 2298209 h 6451461"/>
              <a:gd name="connsiteX1442" fmla="*/ 1403907 w 7308555"/>
              <a:gd name="connsiteY1442" fmla="*/ 2310833 h 6451461"/>
              <a:gd name="connsiteX1443" fmla="*/ 1391283 w 7308555"/>
              <a:gd name="connsiteY1443" fmla="*/ 2310833 h 6451461"/>
              <a:gd name="connsiteX1444" fmla="*/ 1378659 w 7308555"/>
              <a:gd name="connsiteY1444" fmla="*/ 2323457 h 6451461"/>
              <a:gd name="connsiteX1445" fmla="*/ 1340123 w 7308555"/>
              <a:gd name="connsiteY1445" fmla="*/ 2310833 h 6451461"/>
              <a:gd name="connsiteX1446" fmla="*/ 1301587 w 7308555"/>
              <a:gd name="connsiteY1446" fmla="*/ 2336080 h 6451461"/>
              <a:gd name="connsiteX1447" fmla="*/ 1327500 w 7308555"/>
              <a:gd name="connsiteY1447" fmla="*/ 2361328 h 6451461"/>
              <a:gd name="connsiteX1448" fmla="*/ 1327500 w 7308555"/>
              <a:gd name="connsiteY1448" fmla="*/ 2336080 h 6451461"/>
              <a:gd name="connsiteX1449" fmla="*/ 1353412 w 7308555"/>
              <a:gd name="connsiteY1449" fmla="*/ 2336080 h 6451461"/>
              <a:gd name="connsiteX1450" fmla="*/ 1340788 w 7308555"/>
              <a:gd name="connsiteY1450" fmla="*/ 2361328 h 6451461"/>
              <a:gd name="connsiteX1451" fmla="*/ 1391948 w 7308555"/>
              <a:gd name="connsiteY1451" fmla="*/ 2348704 h 6451461"/>
              <a:gd name="connsiteX1452" fmla="*/ 1391948 w 7308555"/>
              <a:gd name="connsiteY1452" fmla="*/ 2373952 h 6451461"/>
              <a:gd name="connsiteX1453" fmla="*/ 1353412 w 7308555"/>
              <a:gd name="connsiteY1453" fmla="*/ 2411824 h 6451461"/>
              <a:gd name="connsiteX1454" fmla="*/ 1327500 w 7308555"/>
              <a:gd name="connsiteY1454" fmla="*/ 2399200 h 6451461"/>
              <a:gd name="connsiteX1455" fmla="*/ 1327500 w 7308555"/>
              <a:gd name="connsiteY1455" fmla="*/ 2411824 h 6451461"/>
              <a:gd name="connsiteX1456" fmla="*/ 1301587 w 7308555"/>
              <a:gd name="connsiteY1456" fmla="*/ 2399200 h 6451461"/>
              <a:gd name="connsiteX1457" fmla="*/ 1263051 w 7308555"/>
              <a:gd name="connsiteY1457" fmla="*/ 2437071 h 6451461"/>
              <a:gd name="connsiteX1458" fmla="*/ 1263051 w 7308555"/>
              <a:gd name="connsiteY1458" fmla="*/ 2449695 h 6451461"/>
              <a:gd name="connsiteX1459" fmla="*/ 1301587 w 7308555"/>
              <a:gd name="connsiteY1459" fmla="*/ 2437071 h 6451461"/>
              <a:gd name="connsiteX1460" fmla="*/ 1391283 w 7308555"/>
              <a:gd name="connsiteY1460" fmla="*/ 2488231 h 6451461"/>
              <a:gd name="connsiteX1461" fmla="*/ 1391283 w 7308555"/>
              <a:gd name="connsiteY1461" fmla="*/ 2564639 h 6451461"/>
              <a:gd name="connsiteX1462" fmla="*/ 1378659 w 7308555"/>
              <a:gd name="connsiteY1462" fmla="*/ 2539391 h 6451461"/>
              <a:gd name="connsiteX1463" fmla="*/ 1378659 w 7308555"/>
              <a:gd name="connsiteY1463" fmla="*/ 2552015 h 6451461"/>
              <a:gd name="connsiteX1464" fmla="*/ 1352747 w 7308555"/>
              <a:gd name="connsiteY1464" fmla="*/ 2539391 h 6451461"/>
              <a:gd name="connsiteX1465" fmla="*/ 1365371 w 7308555"/>
              <a:gd name="connsiteY1465" fmla="*/ 2590551 h 6451461"/>
              <a:gd name="connsiteX1466" fmla="*/ 1352747 w 7308555"/>
              <a:gd name="connsiteY1466" fmla="*/ 2603175 h 6451461"/>
              <a:gd name="connsiteX1467" fmla="*/ 1340123 w 7308555"/>
              <a:gd name="connsiteY1467" fmla="*/ 2590551 h 6451461"/>
              <a:gd name="connsiteX1468" fmla="*/ 1327500 w 7308555"/>
              <a:gd name="connsiteY1468" fmla="*/ 2641711 h 6451461"/>
              <a:gd name="connsiteX1469" fmla="*/ 1301587 w 7308555"/>
              <a:gd name="connsiteY1469" fmla="*/ 2654335 h 6451461"/>
              <a:gd name="connsiteX1470" fmla="*/ 1301587 w 7308555"/>
              <a:gd name="connsiteY1470" fmla="*/ 2679583 h 6451461"/>
              <a:gd name="connsiteX1471" fmla="*/ 1263051 w 7308555"/>
              <a:gd name="connsiteY1471" fmla="*/ 2679583 h 6451461"/>
              <a:gd name="connsiteX1472" fmla="*/ 1250428 w 7308555"/>
              <a:gd name="connsiteY1472" fmla="*/ 2666959 h 6451461"/>
              <a:gd name="connsiteX1473" fmla="*/ 1250428 w 7308555"/>
              <a:gd name="connsiteY1473" fmla="*/ 2692207 h 6451461"/>
              <a:gd name="connsiteX1474" fmla="*/ 1211891 w 7308555"/>
              <a:gd name="connsiteY1474" fmla="*/ 2793862 h 6451461"/>
              <a:gd name="connsiteX1475" fmla="*/ 1199268 w 7308555"/>
              <a:gd name="connsiteY1475" fmla="*/ 2806486 h 6451461"/>
              <a:gd name="connsiteX1476" fmla="*/ 1173356 w 7308555"/>
              <a:gd name="connsiteY1476" fmla="*/ 2844357 h 6451461"/>
              <a:gd name="connsiteX1477" fmla="*/ 1160732 w 7308555"/>
              <a:gd name="connsiteY1477" fmla="*/ 2882229 h 6451461"/>
              <a:gd name="connsiteX1478" fmla="*/ 1250428 w 7308555"/>
              <a:gd name="connsiteY1478" fmla="*/ 2742038 h 6451461"/>
              <a:gd name="connsiteX1479" fmla="*/ 1327500 w 7308555"/>
              <a:gd name="connsiteY1479" fmla="*/ 2690878 h 6451461"/>
              <a:gd name="connsiteX1480" fmla="*/ 1391948 w 7308555"/>
              <a:gd name="connsiteY1480" fmla="*/ 2665630 h 6451461"/>
              <a:gd name="connsiteX1481" fmla="*/ 1417860 w 7308555"/>
              <a:gd name="connsiteY1481" fmla="*/ 2678254 h 6451461"/>
              <a:gd name="connsiteX1482" fmla="*/ 1417860 w 7308555"/>
              <a:gd name="connsiteY1482" fmla="*/ 2627094 h 6451461"/>
              <a:gd name="connsiteX1483" fmla="*/ 1482308 w 7308555"/>
              <a:gd name="connsiteY1483" fmla="*/ 2639718 h 6451461"/>
              <a:gd name="connsiteX1484" fmla="*/ 1469684 w 7308555"/>
              <a:gd name="connsiteY1484" fmla="*/ 2627094 h 6451461"/>
              <a:gd name="connsiteX1485" fmla="*/ 1520844 w 7308555"/>
              <a:gd name="connsiteY1485" fmla="*/ 2639718 h 6451461"/>
              <a:gd name="connsiteX1486" fmla="*/ 1533468 w 7308555"/>
              <a:gd name="connsiteY1486" fmla="*/ 2627094 h 6451461"/>
              <a:gd name="connsiteX1487" fmla="*/ 1546092 w 7308555"/>
              <a:gd name="connsiteY1487" fmla="*/ 2652342 h 6451461"/>
              <a:gd name="connsiteX1488" fmla="*/ 1572004 w 7308555"/>
              <a:gd name="connsiteY1488" fmla="*/ 2601182 h 6451461"/>
              <a:gd name="connsiteX1489" fmla="*/ 1584628 w 7308555"/>
              <a:gd name="connsiteY1489" fmla="*/ 2626429 h 6451461"/>
              <a:gd name="connsiteX1490" fmla="*/ 1584628 w 7308555"/>
              <a:gd name="connsiteY1490" fmla="*/ 2651677 h 6451461"/>
              <a:gd name="connsiteX1491" fmla="*/ 1597252 w 7308555"/>
              <a:gd name="connsiteY1491" fmla="*/ 2639053 h 6451461"/>
              <a:gd name="connsiteX1492" fmla="*/ 1623164 w 7308555"/>
              <a:gd name="connsiteY1492" fmla="*/ 2651677 h 6451461"/>
              <a:gd name="connsiteX1493" fmla="*/ 1649076 w 7308555"/>
              <a:gd name="connsiteY1493" fmla="*/ 2676925 h 6451461"/>
              <a:gd name="connsiteX1494" fmla="*/ 1649076 w 7308555"/>
              <a:gd name="connsiteY1494" fmla="*/ 2639053 h 6451461"/>
              <a:gd name="connsiteX1495" fmla="*/ 1674988 w 7308555"/>
              <a:gd name="connsiteY1495" fmla="*/ 2613806 h 6451461"/>
              <a:gd name="connsiteX1496" fmla="*/ 1726148 w 7308555"/>
              <a:gd name="connsiteY1496" fmla="*/ 2626429 h 6451461"/>
              <a:gd name="connsiteX1497" fmla="*/ 1700236 w 7308555"/>
              <a:gd name="connsiteY1497" fmla="*/ 2651677 h 6451461"/>
              <a:gd name="connsiteX1498" fmla="*/ 1712860 w 7308555"/>
              <a:gd name="connsiteY1498" fmla="*/ 2664301 h 6451461"/>
              <a:gd name="connsiteX1499" fmla="*/ 1738772 w 7308555"/>
              <a:gd name="connsiteY1499" fmla="*/ 2728085 h 6451461"/>
              <a:gd name="connsiteX1500" fmla="*/ 1751396 w 7308555"/>
              <a:gd name="connsiteY1500" fmla="*/ 2715461 h 6451461"/>
              <a:gd name="connsiteX1501" fmla="*/ 1764020 w 7308555"/>
              <a:gd name="connsiteY1501" fmla="*/ 2728085 h 6451461"/>
              <a:gd name="connsiteX1502" fmla="*/ 1764020 w 7308555"/>
              <a:gd name="connsiteY1502" fmla="*/ 2753333 h 6451461"/>
              <a:gd name="connsiteX1503" fmla="*/ 1776644 w 7308555"/>
              <a:gd name="connsiteY1503" fmla="*/ 2728085 h 6451461"/>
              <a:gd name="connsiteX1504" fmla="*/ 1853716 w 7308555"/>
              <a:gd name="connsiteY1504" fmla="*/ 2868276 h 6451461"/>
              <a:gd name="connsiteX1505" fmla="*/ 1802556 w 7308555"/>
              <a:gd name="connsiteY1505" fmla="*/ 3033715 h 6451461"/>
              <a:gd name="connsiteX1506" fmla="*/ 1789932 w 7308555"/>
              <a:gd name="connsiteY1506" fmla="*/ 3021092 h 6451461"/>
              <a:gd name="connsiteX1507" fmla="*/ 1751396 w 7308555"/>
              <a:gd name="connsiteY1507" fmla="*/ 3186531 h 6451461"/>
              <a:gd name="connsiteX1508" fmla="*/ 1815844 w 7308555"/>
              <a:gd name="connsiteY1508" fmla="*/ 3097499 h 6451461"/>
              <a:gd name="connsiteX1509" fmla="*/ 1815844 w 7308555"/>
              <a:gd name="connsiteY1509" fmla="*/ 3046339 h 6451461"/>
              <a:gd name="connsiteX1510" fmla="*/ 1828468 w 7308555"/>
              <a:gd name="connsiteY1510" fmla="*/ 2982555 h 6451461"/>
              <a:gd name="connsiteX1511" fmla="*/ 1841092 w 7308555"/>
              <a:gd name="connsiteY1511" fmla="*/ 2969932 h 6451461"/>
              <a:gd name="connsiteX1512" fmla="*/ 1841092 w 7308555"/>
              <a:gd name="connsiteY1512" fmla="*/ 2957308 h 6451461"/>
              <a:gd name="connsiteX1513" fmla="*/ 1867004 w 7308555"/>
              <a:gd name="connsiteY1513" fmla="*/ 2880900 h 6451461"/>
              <a:gd name="connsiteX1514" fmla="*/ 1918164 w 7308555"/>
              <a:gd name="connsiteY1514" fmla="*/ 2932060 h 6451461"/>
              <a:gd name="connsiteX1515" fmla="*/ 1905540 w 7308555"/>
              <a:gd name="connsiteY1515" fmla="*/ 2880900 h 6451461"/>
              <a:gd name="connsiteX1516" fmla="*/ 1931452 w 7308555"/>
              <a:gd name="connsiteY1516" fmla="*/ 2880900 h 6451461"/>
              <a:gd name="connsiteX1517" fmla="*/ 1957364 w 7308555"/>
              <a:gd name="connsiteY1517" fmla="*/ 2944684 h 6451461"/>
              <a:gd name="connsiteX1518" fmla="*/ 1983276 w 7308555"/>
              <a:gd name="connsiteY1518" fmla="*/ 2944684 h 6451461"/>
              <a:gd name="connsiteX1519" fmla="*/ 1957364 w 7308555"/>
              <a:gd name="connsiteY1519" fmla="*/ 2957308 h 6451461"/>
              <a:gd name="connsiteX1520" fmla="*/ 1983276 w 7308555"/>
              <a:gd name="connsiteY1520" fmla="*/ 2982555 h 6451461"/>
              <a:gd name="connsiteX1521" fmla="*/ 2009188 w 7308555"/>
              <a:gd name="connsiteY1521" fmla="*/ 2957308 h 6451461"/>
              <a:gd name="connsiteX1522" fmla="*/ 2021812 w 7308555"/>
              <a:gd name="connsiteY1522" fmla="*/ 2957308 h 6451461"/>
              <a:gd name="connsiteX1523" fmla="*/ 2047725 w 7308555"/>
              <a:gd name="connsiteY1523" fmla="*/ 2995179 h 6451461"/>
              <a:gd name="connsiteX1524" fmla="*/ 2035101 w 7308555"/>
              <a:gd name="connsiteY1524" fmla="*/ 3033051 h 6451461"/>
              <a:gd name="connsiteX1525" fmla="*/ 2099549 w 7308555"/>
              <a:gd name="connsiteY1525" fmla="*/ 3109459 h 6451461"/>
              <a:gd name="connsiteX1526" fmla="*/ 2112173 w 7308555"/>
              <a:gd name="connsiteY1526" fmla="*/ 3084211 h 6451461"/>
              <a:gd name="connsiteX1527" fmla="*/ 2176621 w 7308555"/>
              <a:gd name="connsiteY1527" fmla="*/ 3147995 h 6451461"/>
              <a:gd name="connsiteX1528" fmla="*/ 2176621 w 7308555"/>
              <a:gd name="connsiteY1528" fmla="*/ 3160619 h 6451461"/>
              <a:gd name="connsiteX1529" fmla="*/ 2202533 w 7308555"/>
              <a:gd name="connsiteY1529" fmla="*/ 3185866 h 6451461"/>
              <a:gd name="connsiteX1530" fmla="*/ 2176621 w 7308555"/>
              <a:gd name="connsiteY1530" fmla="*/ 3237026 h 6451461"/>
              <a:gd name="connsiteX1531" fmla="*/ 2163997 w 7308555"/>
              <a:gd name="connsiteY1531" fmla="*/ 3211778 h 6451461"/>
              <a:gd name="connsiteX1532" fmla="*/ 2151373 w 7308555"/>
              <a:gd name="connsiteY1532" fmla="*/ 3224402 h 6451461"/>
              <a:gd name="connsiteX1533" fmla="*/ 2151373 w 7308555"/>
              <a:gd name="connsiteY1533" fmla="*/ 3211778 h 6451461"/>
              <a:gd name="connsiteX1534" fmla="*/ 2100213 w 7308555"/>
              <a:gd name="connsiteY1534" fmla="*/ 3389841 h 6451461"/>
              <a:gd name="connsiteX1535" fmla="*/ 2087589 w 7308555"/>
              <a:gd name="connsiteY1535" fmla="*/ 3415089 h 6451461"/>
              <a:gd name="connsiteX1536" fmla="*/ 2061677 w 7308555"/>
              <a:gd name="connsiteY1536" fmla="*/ 3427713 h 6451461"/>
              <a:gd name="connsiteX1537" fmla="*/ 2035765 w 7308555"/>
              <a:gd name="connsiteY1537" fmla="*/ 3478873 h 6451461"/>
              <a:gd name="connsiteX1538" fmla="*/ 2009853 w 7308555"/>
              <a:gd name="connsiteY1538" fmla="*/ 3580528 h 6451461"/>
              <a:gd name="connsiteX1539" fmla="*/ 1983941 w 7308555"/>
              <a:gd name="connsiteY1539" fmla="*/ 3605776 h 6451461"/>
              <a:gd name="connsiteX1540" fmla="*/ 1958029 w 7308555"/>
              <a:gd name="connsiteY1540" fmla="*/ 3643648 h 6451461"/>
              <a:gd name="connsiteX1541" fmla="*/ 1919493 w 7308555"/>
              <a:gd name="connsiteY1541" fmla="*/ 3783839 h 6451461"/>
              <a:gd name="connsiteX1542" fmla="*/ 1893580 w 7308555"/>
              <a:gd name="connsiteY1542" fmla="*/ 3783839 h 6451461"/>
              <a:gd name="connsiteX1543" fmla="*/ 1867668 w 7308555"/>
              <a:gd name="connsiteY1543" fmla="*/ 3860247 h 6451461"/>
              <a:gd name="connsiteX1544" fmla="*/ 1841756 w 7308555"/>
              <a:gd name="connsiteY1544" fmla="*/ 3911407 h 6451461"/>
              <a:gd name="connsiteX1545" fmla="*/ 1764684 w 7308555"/>
              <a:gd name="connsiteY1545" fmla="*/ 4076845 h 6451461"/>
              <a:gd name="connsiteX1546" fmla="*/ 1764684 w 7308555"/>
              <a:gd name="connsiteY1546" fmla="*/ 4064222 h 6451461"/>
              <a:gd name="connsiteX1547" fmla="*/ 1700236 w 7308555"/>
              <a:gd name="connsiteY1547" fmla="*/ 4229661 h 6451461"/>
              <a:gd name="connsiteX1548" fmla="*/ 1712860 w 7308555"/>
              <a:gd name="connsiteY1548" fmla="*/ 4229661 h 6451461"/>
              <a:gd name="connsiteX1549" fmla="*/ 1712860 w 7308555"/>
              <a:gd name="connsiteY1549" fmla="*/ 4217037 h 6451461"/>
              <a:gd name="connsiteX1550" fmla="*/ 1777308 w 7308555"/>
              <a:gd name="connsiteY1550" fmla="*/ 4128005 h 6451461"/>
              <a:gd name="connsiteX1551" fmla="*/ 1803220 w 7308555"/>
              <a:gd name="connsiteY1551" fmla="*/ 4076845 h 6451461"/>
              <a:gd name="connsiteX1552" fmla="*/ 1854380 w 7308555"/>
              <a:gd name="connsiteY1552" fmla="*/ 3924030 h 6451461"/>
              <a:gd name="connsiteX1553" fmla="*/ 1918828 w 7308555"/>
              <a:gd name="connsiteY1553" fmla="*/ 3809751 h 6451461"/>
              <a:gd name="connsiteX1554" fmla="*/ 1957364 w 7308555"/>
              <a:gd name="connsiteY1554" fmla="*/ 3695472 h 6451461"/>
              <a:gd name="connsiteX1555" fmla="*/ 2008524 w 7308555"/>
              <a:gd name="connsiteY1555" fmla="*/ 3631688 h 6451461"/>
              <a:gd name="connsiteX1556" fmla="*/ 2034436 w 7308555"/>
              <a:gd name="connsiteY1556" fmla="*/ 3644312 h 6451461"/>
              <a:gd name="connsiteX1557" fmla="*/ 2034436 w 7308555"/>
              <a:gd name="connsiteY1557" fmla="*/ 3695472 h 6451461"/>
              <a:gd name="connsiteX1558" fmla="*/ 2021812 w 7308555"/>
              <a:gd name="connsiteY1558" fmla="*/ 3695472 h 6451461"/>
              <a:gd name="connsiteX1559" fmla="*/ 2009188 w 7308555"/>
              <a:gd name="connsiteY1559" fmla="*/ 3746632 h 6451461"/>
              <a:gd name="connsiteX1560" fmla="*/ 1996565 w 7308555"/>
              <a:gd name="connsiteY1560" fmla="*/ 3784503 h 6451461"/>
              <a:gd name="connsiteX1561" fmla="*/ 1945405 w 7308555"/>
              <a:gd name="connsiteY1561" fmla="*/ 3873535 h 6451461"/>
              <a:gd name="connsiteX1562" fmla="*/ 1958029 w 7308555"/>
              <a:gd name="connsiteY1562" fmla="*/ 3886159 h 6451461"/>
              <a:gd name="connsiteX1563" fmla="*/ 1868333 w 7308555"/>
              <a:gd name="connsiteY1563" fmla="*/ 4115382 h 6451461"/>
              <a:gd name="connsiteX1564" fmla="*/ 1829797 w 7308555"/>
              <a:gd name="connsiteY1564" fmla="*/ 4255573 h 6451461"/>
              <a:gd name="connsiteX1565" fmla="*/ 1829797 w 7308555"/>
              <a:gd name="connsiteY1565" fmla="*/ 4255573 h 6451461"/>
              <a:gd name="connsiteX1566" fmla="*/ 1842420 w 7308555"/>
              <a:gd name="connsiteY1566" fmla="*/ 4230326 h 6451461"/>
              <a:gd name="connsiteX1567" fmla="*/ 1868333 w 7308555"/>
              <a:gd name="connsiteY1567" fmla="*/ 4230326 h 6451461"/>
              <a:gd name="connsiteX1568" fmla="*/ 1894245 w 7308555"/>
              <a:gd name="connsiteY1568" fmla="*/ 4153918 h 6451461"/>
              <a:gd name="connsiteX1569" fmla="*/ 1881621 w 7308555"/>
              <a:gd name="connsiteY1569" fmla="*/ 4166541 h 6451461"/>
              <a:gd name="connsiteX1570" fmla="*/ 1932781 w 7308555"/>
              <a:gd name="connsiteY1570" fmla="*/ 4052262 h 6451461"/>
              <a:gd name="connsiteX1571" fmla="*/ 1920157 w 7308555"/>
              <a:gd name="connsiteY1571" fmla="*/ 4077510 h 6451461"/>
              <a:gd name="connsiteX1572" fmla="*/ 1971317 w 7308555"/>
              <a:gd name="connsiteY1572" fmla="*/ 3988478 h 6451461"/>
              <a:gd name="connsiteX1573" fmla="*/ 1958693 w 7308555"/>
              <a:gd name="connsiteY1573" fmla="*/ 4102758 h 6451461"/>
              <a:gd name="connsiteX1574" fmla="*/ 1946069 w 7308555"/>
              <a:gd name="connsiteY1574" fmla="*/ 4115382 h 6451461"/>
              <a:gd name="connsiteX1575" fmla="*/ 1933445 w 7308555"/>
              <a:gd name="connsiteY1575" fmla="*/ 4102758 h 6451461"/>
              <a:gd name="connsiteX1576" fmla="*/ 1907533 w 7308555"/>
              <a:gd name="connsiteY1576" fmla="*/ 4166541 h 6451461"/>
              <a:gd name="connsiteX1577" fmla="*/ 1907533 w 7308555"/>
              <a:gd name="connsiteY1577" fmla="*/ 4255573 h 6451461"/>
              <a:gd name="connsiteX1578" fmla="*/ 1997229 w 7308555"/>
              <a:gd name="connsiteY1578" fmla="*/ 4064886 h 6451461"/>
              <a:gd name="connsiteX1579" fmla="*/ 2023141 w 7308555"/>
              <a:gd name="connsiteY1579" fmla="*/ 4027014 h 6451461"/>
              <a:gd name="connsiteX1580" fmla="*/ 2010517 w 7308555"/>
              <a:gd name="connsiteY1580" fmla="*/ 4052262 h 6451461"/>
              <a:gd name="connsiteX1581" fmla="*/ 2010517 w 7308555"/>
              <a:gd name="connsiteY1581" fmla="*/ 4103422 h 6451461"/>
              <a:gd name="connsiteX1582" fmla="*/ 2087589 w 7308555"/>
              <a:gd name="connsiteY1582" fmla="*/ 3963231 h 6451461"/>
              <a:gd name="connsiteX1583" fmla="*/ 2113502 w 7308555"/>
              <a:gd name="connsiteY1583" fmla="*/ 3912071 h 6451461"/>
              <a:gd name="connsiteX1584" fmla="*/ 2203198 w 7308555"/>
              <a:gd name="connsiteY1584" fmla="*/ 3682848 h 6451461"/>
              <a:gd name="connsiteX1585" fmla="*/ 2215821 w 7308555"/>
              <a:gd name="connsiteY1585" fmla="*/ 3682848 h 6451461"/>
              <a:gd name="connsiteX1586" fmla="*/ 2241733 w 7308555"/>
              <a:gd name="connsiteY1586" fmla="*/ 3606440 h 6451461"/>
              <a:gd name="connsiteX1587" fmla="*/ 2357342 w 7308555"/>
              <a:gd name="connsiteY1587" fmla="*/ 3504785 h 6451461"/>
              <a:gd name="connsiteX1588" fmla="*/ 2357342 w 7308555"/>
              <a:gd name="connsiteY1588" fmla="*/ 3530033 h 6451461"/>
              <a:gd name="connsiteX1589" fmla="*/ 2344718 w 7308555"/>
              <a:gd name="connsiteY1589" fmla="*/ 3555280 h 6451461"/>
              <a:gd name="connsiteX1590" fmla="*/ 2409166 w 7308555"/>
              <a:gd name="connsiteY1590" fmla="*/ 3504121 h 6451461"/>
              <a:gd name="connsiteX1591" fmla="*/ 2409166 w 7308555"/>
              <a:gd name="connsiteY1591" fmla="*/ 3529368 h 6451461"/>
              <a:gd name="connsiteX1592" fmla="*/ 2435078 w 7308555"/>
              <a:gd name="connsiteY1592" fmla="*/ 3529368 h 6451461"/>
              <a:gd name="connsiteX1593" fmla="*/ 2435078 w 7308555"/>
              <a:gd name="connsiteY1593" fmla="*/ 3516744 h 6451461"/>
              <a:gd name="connsiteX1594" fmla="*/ 2396542 w 7308555"/>
              <a:gd name="connsiteY1594" fmla="*/ 3465584 h 6451461"/>
              <a:gd name="connsiteX1595" fmla="*/ 2422454 w 7308555"/>
              <a:gd name="connsiteY1595" fmla="*/ 3401801 h 6451461"/>
              <a:gd name="connsiteX1596" fmla="*/ 2435078 w 7308555"/>
              <a:gd name="connsiteY1596" fmla="*/ 3427048 h 6451461"/>
              <a:gd name="connsiteX1597" fmla="*/ 2499526 w 7308555"/>
              <a:gd name="connsiteY1597" fmla="*/ 3299481 h 6451461"/>
              <a:gd name="connsiteX1598" fmla="*/ 2525438 w 7308555"/>
              <a:gd name="connsiteY1598" fmla="*/ 3312105 h 6451461"/>
              <a:gd name="connsiteX1599" fmla="*/ 2512815 w 7308555"/>
              <a:gd name="connsiteY1599" fmla="*/ 3375889 h 6451461"/>
              <a:gd name="connsiteX1600" fmla="*/ 2500191 w 7308555"/>
              <a:gd name="connsiteY1600" fmla="*/ 3375889 h 6451461"/>
              <a:gd name="connsiteX1601" fmla="*/ 2487567 w 7308555"/>
              <a:gd name="connsiteY1601" fmla="*/ 3439673 h 6451461"/>
              <a:gd name="connsiteX1602" fmla="*/ 2436407 w 7308555"/>
              <a:gd name="connsiteY1602" fmla="*/ 3503456 h 6451461"/>
              <a:gd name="connsiteX1603" fmla="*/ 2462319 w 7308555"/>
              <a:gd name="connsiteY1603" fmla="*/ 3528704 h 6451461"/>
              <a:gd name="connsiteX1604" fmla="*/ 2411159 w 7308555"/>
              <a:gd name="connsiteY1604" fmla="*/ 3617735 h 6451461"/>
              <a:gd name="connsiteX1605" fmla="*/ 2437071 w 7308555"/>
              <a:gd name="connsiteY1605" fmla="*/ 3617735 h 6451461"/>
              <a:gd name="connsiteX1606" fmla="*/ 2462984 w 7308555"/>
              <a:gd name="connsiteY1606" fmla="*/ 3566575 h 6451461"/>
              <a:gd name="connsiteX1607" fmla="*/ 2488896 w 7308555"/>
              <a:gd name="connsiteY1607" fmla="*/ 3566575 h 6451461"/>
              <a:gd name="connsiteX1608" fmla="*/ 2450359 w 7308555"/>
              <a:gd name="connsiteY1608" fmla="*/ 3783175 h 6451461"/>
              <a:gd name="connsiteX1609" fmla="*/ 2462984 w 7308555"/>
              <a:gd name="connsiteY1609" fmla="*/ 3770551 h 6451461"/>
              <a:gd name="connsiteX1610" fmla="*/ 2475607 w 7308555"/>
              <a:gd name="connsiteY1610" fmla="*/ 3795798 h 6451461"/>
              <a:gd name="connsiteX1611" fmla="*/ 2514143 w 7308555"/>
              <a:gd name="connsiteY1611" fmla="*/ 3617735 h 6451461"/>
              <a:gd name="connsiteX1612" fmla="*/ 2540055 w 7308555"/>
              <a:gd name="connsiteY1612" fmla="*/ 3592488 h 6451461"/>
              <a:gd name="connsiteX1613" fmla="*/ 2540055 w 7308555"/>
              <a:gd name="connsiteY1613" fmla="*/ 3630359 h 6451461"/>
              <a:gd name="connsiteX1614" fmla="*/ 2527432 w 7308555"/>
              <a:gd name="connsiteY1614" fmla="*/ 3630359 h 6451461"/>
              <a:gd name="connsiteX1615" fmla="*/ 2501519 w 7308555"/>
              <a:gd name="connsiteY1615" fmla="*/ 3770551 h 6451461"/>
              <a:gd name="connsiteX1616" fmla="*/ 2540055 w 7308555"/>
              <a:gd name="connsiteY1616" fmla="*/ 3656271 h 6451461"/>
              <a:gd name="connsiteX1617" fmla="*/ 2527432 w 7308555"/>
              <a:gd name="connsiteY1617" fmla="*/ 3694143 h 6451461"/>
              <a:gd name="connsiteX1618" fmla="*/ 2553344 w 7308555"/>
              <a:gd name="connsiteY1618" fmla="*/ 3605111 h 6451461"/>
              <a:gd name="connsiteX1619" fmla="*/ 2553344 w 7308555"/>
              <a:gd name="connsiteY1619" fmla="*/ 3605111 h 6451461"/>
              <a:gd name="connsiteX1620" fmla="*/ 2553344 w 7308555"/>
              <a:gd name="connsiteY1620" fmla="*/ 3579864 h 6451461"/>
              <a:gd name="connsiteX1621" fmla="*/ 2553344 w 7308555"/>
              <a:gd name="connsiteY1621" fmla="*/ 3579864 h 6451461"/>
              <a:gd name="connsiteX1622" fmla="*/ 2565968 w 7308555"/>
              <a:gd name="connsiteY1622" fmla="*/ 3567240 h 6451461"/>
              <a:gd name="connsiteX1623" fmla="*/ 2565968 w 7308555"/>
              <a:gd name="connsiteY1623" fmla="*/ 3478208 h 6451461"/>
              <a:gd name="connsiteX1624" fmla="*/ 2540055 w 7308555"/>
              <a:gd name="connsiteY1624" fmla="*/ 3490832 h 6451461"/>
              <a:gd name="connsiteX1625" fmla="*/ 2540055 w 7308555"/>
              <a:gd name="connsiteY1625" fmla="*/ 3528704 h 6451461"/>
              <a:gd name="connsiteX1626" fmla="*/ 2527432 w 7308555"/>
              <a:gd name="connsiteY1626" fmla="*/ 3528704 h 6451461"/>
              <a:gd name="connsiteX1627" fmla="*/ 2527432 w 7308555"/>
              <a:gd name="connsiteY1627" fmla="*/ 3553952 h 6451461"/>
              <a:gd name="connsiteX1628" fmla="*/ 2501519 w 7308555"/>
              <a:gd name="connsiteY1628" fmla="*/ 3528704 h 6451461"/>
              <a:gd name="connsiteX1629" fmla="*/ 2501519 w 7308555"/>
              <a:gd name="connsiteY1629" fmla="*/ 3516080 h 6451461"/>
              <a:gd name="connsiteX1630" fmla="*/ 2514143 w 7308555"/>
              <a:gd name="connsiteY1630" fmla="*/ 3427048 h 6451461"/>
              <a:gd name="connsiteX1631" fmla="*/ 2526767 w 7308555"/>
              <a:gd name="connsiteY1631" fmla="*/ 3299481 h 6451461"/>
              <a:gd name="connsiteX1632" fmla="*/ 2500855 w 7308555"/>
              <a:gd name="connsiteY1632" fmla="*/ 3299481 h 6451461"/>
              <a:gd name="connsiteX1633" fmla="*/ 2526767 w 7308555"/>
              <a:gd name="connsiteY1633" fmla="*/ 3286857 h 6451461"/>
              <a:gd name="connsiteX1634" fmla="*/ 2565303 w 7308555"/>
              <a:gd name="connsiteY1634" fmla="*/ 3324729 h 6451461"/>
              <a:gd name="connsiteX1635" fmla="*/ 2591215 w 7308555"/>
              <a:gd name="connsiteY1635" fmla="*/ 3337353 h 6451461"/>
              <a:gd name="connsiteX1636" fmla="*/ 2578592 w 7308555"/>
              <a:gd name="connsiteY1636" fmla="*/ 3299481 h 6451461"/>
              <a:gd name="connsiteX1637" fmla="*/ 2629751 w 7308555"/>
              <a:gd name="connsiteY1637" fmla="*/ 3337353 h 6451461"/>
              <a:gd name="connsiteX1638" fmla="*/ 2617127 w 7308555"/>
              <a:gd name="connsiteY1638" fmla="*/ 3349977 h 6451461"/>
              <a:gd name="connsiteX1639" fmla="*/ 2681576 w 7308555"/>
              <a:gd name="connsiteY1639" fmla="*/ 3401136 h 6451461"/>
              <a:gd name="connsiteX1640" fmla="*/ 2707488 w 7308555"/>
              <a:gd name="connsiteY1640" fmla="*/ 3337353 h 6451461"/>
              <a:gd name="connsiteX1641" fmla="*/ 2720112 w 7308555"/>
              <a:gd name="connsiteY1641" fmla="*/ 3349977 h 6451461"/>
              <a:gd name="connsiteX1642" fmla="*/ 2732736 w 7308555"/>
              <a:gd name="connsiteY1642" fmla="*/ 3349977 h 6451461"/>
              <a:gd name="connsiteX1643" fmla="*/ 2720112 w 7308555"/>
              <a:gd name="connsiteY1643" fmla="*/ 3362600 h 6451461"/>
              <a:gd name="connsiteX1644" fmla="*/ 2707488 w 7308555"/>
              <a:gd name="connsiteY1644" fmla="*/ 3464256 h 6451461"/>
              <a:gd name="connsiteX1645" fmla="*/ 2707488 w 7308555"/>
              <a:gd name="connsiteY1645" fmla="*/ 3489504 h 6451461"/>
              <a:gd name="connsiteX1646" fmla="*/ 2733400 w 7308555"/>
              <a:gd name="connsiteY1646" fmla="*/ 3464256 h 6451461"/>
              <a:gd name="connsiteX1647" fmla="*/ 2746024 w 7308555"/>
              <a:gd name="connsiteY1647" fmla="*/ 3528040 h 6451461"/>
              <a:gd name="connsiteX1648" fmla="*/ 2784560 w 7308555"/>
              <a:gd name="connsiteY1648" fmla="*/ 3617071 h 6451461"/>
              <a:gd name="connsiteX1649" fmla="*/ 2784560 w 7308555"/>
              <a:gd name="connsiteY1649" fmla="*/ 3553287 h 6451461"/>
              <a:gd name="connsiteX1650" fmla="*/ 2810472 w 7308555"/>
              <a:gd name="connsiteY1650" fmla="*/ 3629695 h 6451461"/>
              <a:gd name="connsiteX1651" fmla="*/ 2759312 w 7308555"/>
              <a:gd name="connsiteY1651" fmla="*/ 3451632 h 6451461"/>
              <a:gd name="connsiteX1652" fmla="*/ 2785224 w 7308555"/>
              <a:gd name="connsiteY1652" fmla="*/ 3413760 h 6451461"/>
              <a:gd name="connsiteX1653" fmla="*/ 2797848 w 7308555"/>
              <a:gd name="connsiteY1653" fmla="*/ 3426384 h 6451461"/>
              <a:gd name="connsiteX1654" fmla="*/ 2823760 w 7308555"/>
              <a:gd name="connsiteY1654" fmla="*/ 3439008 h 6451461"/>
              <a:gd name="connsiteX1655" fmla="*/ 2811137 w 7308555"/>
              <a:gd name="connsiteY1655" fmla="*/ 3387848 h 6451461"/>
              <a:gd name="connsiteX1656" fmla="*/ 2837049 w 7308555"/>
              <a:gd name="connsiteY1656" fmla="*/ 3375224 h 6451461"/>
              <a:gd name="connsiteX1657" fmla="*/ 2875585 w 7308555"/>
              <a:gd name="connsiteY1657" fmla="*/ 3337353 h 6451461"/>
              <a:gd name="connsiteX1658" fmla="*/ 2901497 w 7308555"/>
              <a:gd name="connsiteY1658" fmla="*/ 3413760 h 6451461"/>
              <a:gd name="connsiteX1659" fmla="*/ 2901497 w 7308555"/>
              <a:gd name="connsiteY1659" fmla="*/ 3375889 h 6451461"/>
              <a:gd name="connsiteX1660" fmla="*/ 2965945 w 7308555"/>
              <a:gd name="connsiteY1660" fmla="*/ 3439673 h 6451461"/>
              <a:gd name="connsiteX1661" fmla="*/ 2991857 w 7308555"/>
              <a:gd name="connsiteY1661" fmla="*/ 3401801 h 6451461"/>
              <a:gd name="connsiteX1662" fmla="*/ 2991857 w 7308555"/>
              <a:gd name="connsiteY1662" fmla="*/ 3439673 h 6451461"/>
              <a:gd name="connsiteX1663" fmla="*/ 3004481 w 7308555"/>
              <a:gd name="connsiteY1663" fmla="*/ 3439673 h 6451461"/>
              <a:gd name="connsiteX1664" fmla="*/ 3004481 w 7308555"/>
              <a:gd name="connsiteY1664" fmla="*/ 3464920 h 6451461"/>
              <a:gd name="connsiteX1665" fmla="*/ 3030393 w 7308555"/>
              <a:gd name="connsiteY1665" fmla="*/ 3502792 h 6451461"/>
              <a:gd name="connsiteX1666" fmla="*/ 3043017 w 7308555"/>
              <a:gd name="connsiteY1666" fmla="*/ 3528040 h 6451461"/>
              <a:gd name="connsiteX1667" fmla="*/ 3068929 w 7308555"/>
              <a:gd name="connsiteY1667" fmla="*/ 3565911 h 6451461"/>
              <a:gd name="connsiteX1668" fmla="*/ 3081553 w 7308555"/>
              <a:gd name="connsiteY1668" fmla="*/ 3578535 h 6451461"/>
              <a:gd name="connsiteX1669" fmla="*/ 3030393 w 7308555"/>
              <a:gd name="connsiteY1669" fmla="*/ 3476880 h 6451461"/>
              <a:gd name="connsiteX1670" fmla="*/ 3056305 w 7308555"/>
              <a:gd name="connsiteY1670" fmla="*/ 3476880 h 6451461"/>
              <a:gd name="connsiteX1671" fmla="*/ 3043681 w 7308555"/>
              <a:gd name="connsiteY1671" fmla="*/ 3451632 h 6451461"/>
              <a:gd name="connsiteX1672" fmla="*/ 3082217 w 7308555"/>
              <a:gd name="connsiteY1672" fmla="*/ 3540664 h 6451461"/>
              <a:gd name="connsiteX1673" fmla="*/ 3069594 w 7308555"/>
              <a:gd name="connsiteY1673" fmla="*/ 3540664 h 6451461"/>
              <a:gd name="connsiteX1674" fmla="*/ 3095506 w 7308555"/>
              <a:gd name="connsiteY1674" fmla="*/ 3565911 h 6451461"/>
              <a:gd name="connsiteX1675" fmla="*/ 3082882 w 7308555"/>
              <a:gd name="connsiteY1675" fmla="*/ 3591159 h 6451461"/>
              <a:gd name="connsiteX1676" fmla="*/ 3108794 w 7308555"/>
              <a:gd name="connsiteY1676" fmla="*/ 3578535 h 6451461"/>
              <a:gd name="connsiteX1677" fmla="*/ 3121418 w 7308555"/>
              <a:gd name="connsiteY1677" fmla="*/ 3603783 h 6451461"/>
              <a:gd name="connsiteX1678" fmla="*/ 3134042 w 7308555"/>
              <a:gd name="connsiteY1678" fmla="*/ 3578535 h 6451461"/>
              <a:gd name="connsiteX1679" fmla="*/ 3134042 w 7308555"/>
              <a:gd name="connsiteY1679" fmla="*/ 3553287 h 6451461"/>
              <a:gd name="connsiteX1680" fmla="*/ 3172578 w 7308555"/>
              <a:gd name="connsiteY1680" fmla="*/ 3617071 h 6451461"/>
              <a:gd name="connsiteX1681" fmla="*/ 3172578 w 7308555"/>
              <a:gd name="connsiteY1681" fmla="*/ 3642319 h 6451461"/>
              <a:gd name="connsiteX1682" fmla="*/ 3159954 w 7308555"/>
              <a:gd name="connsiteY1682" fmla="*/ 3680191 h 6451461"/>
              <a:gd name="connsiteX1683" fmla="*/ 3185866 w 7308555"/>
              <a:gd name="connsiteY1683" fmla="*/ 3667566 h 6451461"/>
              <a:gd name="connsiteX1684" fmla="*/ 3185866 w 7308555"/>
              <a:gd name="connsiteY1684" fmla="*/ 3629695 h 6451461"/>
              <a:gd name="connsiteX1685" fmla="*/ 3224402 w 7308555"/>
              <a:gd name="connsiteY1685" fmla="*/ 3667566 h 6451461"/>
              <a:gd name="connsiteX1686" fmla="*/ 3250314 w 7308555"/>
              <a:gd name="connsiteY1686" fmla="*/ 3667566 h 6451461"/>
              <a:gd name="connsiteX1687" fmla="*/ 3224402 w 7308555"/>
              <a:gd name="connsiteY1687" fmla="*/ 3565911 h 6451461"/>
              <a:gd name="connsiteX1688" fmla="*/ 3262938 w 7308555"/>
              <a:gd name="connsiteY1688" fmla="*/ 3578535 h 6451461"/>
              <a:gd name="connsiteX1689" fmla="*/ 3314098 w 7308555"/>
              <a:gd name="connsiteY1689" fmla="*/ 3616407 h 6451461"/>
              <a:gd name="connsiteX1690" fmla="*/ 3262938 w 7308555"/>
              <a:gd name="connsiteY1690" fmla="*/ 3527375 h 6451461"/>
              <a:gd name="connsiteX1691" fmla="*/ 3224402 w 7308555"/>
              <a:gd name="connsiteY1691" fmla="*/ 3502127 h 6451461"/>
              <a:gd name="connsiteX1692" fmla="*/ 3224402 w 7308555"/>
              <a:gd name="connsiteY1692" fmla="*/ 3464256 h 6451461"/>
              <a:gd name="connsiteX1693" fmla="*/ 3198490 w 7308555"/>
              <a:gd name="connsiteY1693" fmla="*/ 3489504 h 6451461"/>
              <a:gd name="connsiteX1694" fmla="*/ 3172578 w 7308555"/>
              <a:gd name="connsiteY1694" fmla="*/ 3451632 h 6451461"/>
              <a:gd name="connsiteX1695" fmla="*/ 3146666 w 7308555"/>
              <a:gd name="connsiteY1695" fmla="*/ 3464256 h 6451461"/>
              <a:gd name="connsiteX1696" fmla="*/ 3159289 w 7308555"/>
              <a:gd name="connsiteY1696" fmla="*/ 3426384 h 6451461"/>
              <a:gd name="connsiteX1697" fmla="*/ 3248985 w 7308555"/>
              <a:gd name="connsiteY1697" fmla="*/ 3515415 h 6451461"/>
              <a:gd name="connsiteX1698" fmla="*/ 3287521 w 7308555"/>
              <a:gd name="connsiteY1698" fmla="*/ 3502792 h 6451461"/>
              <a:gd name="connsiteX1699" fmla="*/ 3236362 w 7308555"/>
              <a:gd name="connsiteY1699" fmla="*/ 3388513 h 6451461"/>
              <a:gd name="connsiteX1700" fmla="*/ 3236362 w 7308555"/>
              <a:gd name="connsiteY1700" fmla="*/ 3363265 h 6451461"/>
              <a:gd name="connsiteX1701" fmla="*/ 3262274 w 7308555"/>
              <a:gd name="connsiteY1701" fmla="*/ 3388513 h 6451461"/>
              <a:gd name="connsiteX1702" fmla="*/ 3274898 w 7308555"/>
              <a:gd name="connsiteY1702" fmla="*/ 3401136 h 6451461"/>
              <a:gd name="connsiteX1703" fmla="*/ 3287521 w 7308555"/>
              <a:gd name="connsiteY1703" fmla="*/ 3337353 h 6451461"/>
              <a:gd name="connsiteX1704" fmla="*/ 3326057 w 7308555"/>
              <a:gd name="connsiteY1704" fmla="*/ 3426384 h 6451461"/>
              <a:gd name="connsiteX1705" fmla="*/ 3338681 w 7308555"/>
              <a:gd name="connsiteY1705" fmla="*/ 3426384 h 6451461"/>
              <a:gd name="connsiteX1706" fmla="*/ 3326057 w 7308555"/>
              <a:gd name="connsiteY1706" fmla="*/ 3451632 h 6451461"/>
              <a:gd name="connsiteX1707" fmla="*/ 3300145 w 7308555"/>
              <a:gd name="connsiteY1707" fmla="*/ 3426384 h 6451461"/>
              <a:gd name="connsiteX1708" fmla="*/ 3287521 w 7308555"/>
              <a:gd name="connsiteY1708" fmla="*/ 3426384 h 6451461"/>
              <a:gd name="connsiteX1709" fmla="*/ 3313434 w 7308555"/>
              <a:gd name="connsiteY1709" fmla="*/ 3490168 h 6451461"/>
              <a:gd name="connsiteX1710" fmla="*/ 3313434 w 7308555"/>
              <a:gd name="connsiteY1710" fmla="*/ 3515415 h 6451461"/>
              <a:gd name="connsiteX1711" fmla="*/ 3339346 w 7308555"/>
              <a:gd name="connsiteY1711" fmla="*/ 3502792 h 6451461"/>
              <a:gd name="connsiteX1712" fmla="*/ 3326722 w 7308555"/>
              <a:gd name="connsiteY1712" fmla="*/ 3477544 h 6451461"/>
              <a:gd name="connsiteX1713" fmla="*/ 3352634 w 7308555"/>
              <a:gd name="connsiteY1713" fmla="*/ 3452296 h 6451461"/>
              <a:gd name="connsiteX1714" fmla="*/ 3365258 w 7308555"/>
              <a:gd name="connsiteY1714" fmla="*/ 3464920 h 6451461"/>
              <a:gd name="connsiteX1715" fmla="*/ 3365258 w 7308555"/>
              <a:gd name="connsiteY1715" fmla="*/ 3502792 h 6451461"/>
              <a:gd name="connsiteX1716" fmla="*/ 3377882 w 7308555"/>
              <a:gd name="connsiteY1716" fmla="*/ 3490168 h 6451461"/>
              <a:gd name="connsiteX1717" fmla="*/ 3416418 w 7308555"/>
              <a:gd name="connsiteY1717" fmla="*/ 3553952 h 6451461"/>
              <a:gd name="connsiteX1718" fmla="*/ 3480866 w 7308555"/>
              <a:gd name="connsiteY1718" fmla="*/ 3630359 h 6451461"/>
              <a:gd name="connsiteX1719" fmla="*/ 3468242 w 7308555"/>
              <a:gd name="connsiteY1719" fmla="*/ 3579199 h 6451461"/>
              <a:gd name="connsiteX1720" fmla="*/ 3442330 w 7308555"/>
              <a:gd name="connsiteY1720" fmla="*/ 3541328 h 6451461"/>
              <a:gd name="connsiteX1721" fmla="*/ 3506778 w 7308555"/>
              <a:gd name="connsiteY1721" fmla="*/ 3617735 h 6451461"/>
              <a:gd name="connsiteX1722" fmla="*/ 3506778 w 7308555"/>
              <a:gd name="connsiteY1722" fmla="*/ 3592488 h 6451461"/>
              <a:gd name="connsiteX1723" fmla="*/ 3532690 w 7308555"/>
              <a:gd name="connsiteY1723" fmla="*/ 3592488 h 6451461"/>
              <a:gd name="connsiteX1724" fmla="*/ 3532690 w 7308555"/>
              <a:gd name="connsiteY1724" fmla="*/ 3528704 h 6451461"/>
              <a:gd name="connsiteX1725" fmla="*/ 3494154 w 7308555"/>
              <a:gd name="connsiteY1725" fmla="*/ 3490832 h 6451461"/>
              <a:gd name="connsiteX1726" fmla="*/ 3506778 w 7308555"/>
              <a:gd name="connsiteY1726" fmla="*/ 3478208 h 6451461"/>
              <a:gd name="connsiteX1727" fmla="*/ 3545314 w 7308555"/>
              <a:gd name="connsiteY1727" fmla="*/ 3541992 h 6451461"/>
              <a:gd name="connsiteX1728" fmla="*/ 3545314 w 7308555"/>
              <a:gd name="connsiteY1728" fmla="*/ 3554616 h 6451461"/>
              <a:gd name="connsiteX1729" fmla="*/ 3557938 w 7308555"/>
              <a:gd name="connsiteY1729" fmla="*/ 3529368 h 6451461"/>
              <a:gd name="connsiteX1730" fmla="*/ 3609098 w 7308555"/>
              <a:gd name="connsiteY1730" fmla="*/ 3618400 h 6451461"/>
              <a:gd name="connsiteX1731" fmla="*/ 3544650 w 7308555"/>
              <a:gd name="connsiteY1731" fmla="*/ 3631024 h 6451461"/>
              <a:gd name="connsiteX1732" fmla="*/ 3532026 w 7308555"/>
              <a:gd name="connsiteY1732" fmla="*/ 3682184 h 6451461"/>
              <a:gd name="connsiteX1733" fmla="*/ 3544650 w 7308555"/>
              <a:gd name="connsiteY1733" fmla="*/ 3733344 h 6451461"/>
              <a:gd name="connsiteX1734" fmla="*/ 3454954 w 7308555"/>
              <a:gd name="connsiteY1734" fmla="*/ 3847623 h 6451461"/>
              <a:gd name="connsiteX1735" fmla="*/ 3365258 w 7308555"/>
              <a:gd name="connsiteY1735" fmla="*/ 3809751 h 6451461"/>
              <a:gd name="connsiteX1736" fmla="*/ 3365258 w 7308555"/>
              <a:gd name="connsiteY1736" fmla="*/ 3911407 h 6451461"/>
              <a:gd name="connsiteX1737" fmla="*/ 3377882 w 7308555"/>
              <a:gd name="connsiteY1737" fmla="*/ 3898783 h 6451461"/>
              <a:gd name="connsiteX1738" fmla="*/ 3377882 w 7308555"/>
              <a:gd name="connsiteY1738" fmla="*/ 3911407 h 6451461"/>
              <a:gd name="connsiteX1739" fmla="*/ 3313434 w 7308555"/>
              <a:gd name="connsiteY1739" fmla="*/ 3949278 h 6451461"/>
              <a:gd name="connsiteX1740" fmla="*/ 3248985 w 7308555"/>
              <a:gd name="connsiteY1740" fmla="*/ 4025686 h 6451461"/>
              <a:gd name="connsiteX1741" fmla="*/ 3313434 w 7308555"/>
              <a:gd name="connsiteY1741" fmla="*/ 4038310 h 6451461"/>
              <a:gd name="connsiteX1742" fmla="*/ 3416418 w 7308555"/>
              <a:gd name="connsiteY1742" fmla="*/ 3898118 h 6451461"/>
              <a:gd name="connsiteX1743" fmla="*/ 3570562 w 7308555"/>
              <a:gd name="connsiteY1743" fmla="*/ 3898118 h 6451461"/>
              <a:gd name="connsiteX1744" fmla="*/ 3570562 w 7308555"/>
              <a:gd name="connsiteY1744" fmla="*/ 3872871 h 6451461"/>
              <a:gd name="connsiteX1745" fmla="*/ 3583186 w 7308555"/>
              <a:gd name="connsiteY1745" fmla="*/ 3885494 h 6451461"/>
              <a:gd name="connsiteX1746" fmla="*/ 3583186 w 7308555"/>
              <a:gd name="connsiteY1746" fmla="*/ 3860247 h 6451461"/>
              <a:gd name="connsiteX1747" fmla="*/ 3595810 w 7308555"/>
              <a:gd name="connsiteY1747" fmla="*/ 3872871 h 6451461"/>
              <a:gd name="connsiteX1748" fmla="*/ 3608433 w 7308555"/>
              <a:gd name="connsiteY1748" fmla="*/ 3809087 h 6451461"/>
              <a:gd name="connsiteX1749" fmla="*/ 3621057 w 7308555"/>
              <a:gd name="connsiteY1749" fmla="*/ 3745303 h 6451461"/>
              <a:gd name="connsiteX1750" fmla="*/ 3621057 w 7308555"/>
              <a:gd name="connsiteY1750" fmla="*/ 3631024 h 6451461"/>
              <a:gd name="connsiteX1751" fmla="*/ 3633681 w 7308555"/>
              <a:gd name="connsiteY1751" fmla="*/ 3694807 h 6451461"/>
              <a:gd name="connsiteX1752" fmla="*/ 3672217 w 7308555"/>
              <a:gd name="connsiteY1752" fmla="*/ 3809087 h 6451461"/>
              <a:gd name="connsiteX1753" fmla="*/ 3646305 w 7308555"/>
              <a:gd name="connsiteY1753" fmla="*/ 3796463 h 6451461"/>
              <a:gd name="connsiteX1754" fmla="*/ 3710753 w 7308555"/>
              <a:gd name="connsiteY1754" fmla="*/ 3885494 h 6451461"/>
              <a:gd name="connsiteX1755" fmla="*/ 3710753 w 7308555"/>
              <a:gd name="connsiteY1755" fmla="*/ 3885494 h 6451461"/>
              <a:gd name="connsiteX1756" fmla="*/ 3749289 w 7308555"/>
              <a:gd name="connsiteY1756" fmla="*/ 3872871 h 6451461"/>
              <a:gd name="connsiteX1757" fmla="*/ 3749289 w 7308555"/>
              <a:gd name="connsiteY1757" fmla="*/ 3885494 h 6451461"/>
              <a:gd name="connsiteX1758" fmla="*/ 3761913 w 7308555"/>
              <a:gd name="connsiteY1758" fmla="*/ 3872871 h 6451461"/>
              <a:gd name="connsiteX1759" fmla="*/ 3761913 w 7308555"/>
              <a:gd name="connsiteY1759" fmla="*/ 3872871 h 6451461"/>
              <a:gd name="connsiteX1760" fmla="*/ 3774537 w 7308555"/>
              <a:gd name="connsiteY1760" fmla="*/ 3860247 h 6451461"/>
              <a:gd name="connsiteX1761" fmla="*/ 3851609 w 7308555"/>
              <a:gd name="connsiteY1761" fmla="*/ 3872871 h 6451461"/>
              <a:gd name="connsiteX1762" fmla="*/ 3851609 w 7308555"/>
              <a:gd name="connsiteY1762" fmla="*/ 3885494 h 6451461"/>
              <a:gd name="connsiteX1763" fmla="*/ 3993129 w 7308555"/>
              <a:gd name="connsiteY1763" fmla="*/ 3961902 h 6451461"/>
              <a:gd name="connsiteX1764" fmla="*/ 4031665 w 7308555"/>
              <a:gd name="connsiteY1764" fmla="*/ 3924030 h 6451461"/>
              <a:gd name="connsiteX1765" fmla="*/ 4031665 w 7308555"/>
              <a:gd name="connsiteY1765" fmla="*/ 3936654 h 6451461"/>
              <a:gd name="connsiteX1766" fmla="*/ 4005753 w 7308555"/>
              <a:gd name="connsiteY1766" fmla="*/ 3847623 h 6451461"/>
              <a:gd name="connsiteX1767" fmla="*/ 4250258 w 7308555"/>
              <a:gd name="connsiteY1767" fmla="*/ 3936654 h 6451461"/>
              <a:gd name="connsiteX1768" fmla="*/ 4224345 w 7308555"/>
              <a:gd name="connsiteY1768" fmla="*/ 3961902 h 6451461"/>
              <a:gd name="connsiteX1769" fmla="*/ 4262881 w 7308555"/>
              <a:gd name="connsiteY1769" fmla="*/ 3936654 h 6451461"/>
              <a:gd name="connsiteX1770" fmla="*/ 4288794 w 7308555"/>
              <a:gd name="connsiteY1770" fmla="*/ 3911407 h 6451461"/>
              <a:gd name="connsiteX1771" fmla="*/ 4327330 w 7308555"/>
              <a:gd name="connsiteY1771" fmla="*/ 3860247 h 6451461"/>
              <a:gd name="connsiteX1772" fmla="*/ 4327330 w 7308555"/>
              <a:gd name="connsiteY1772" fmla="*/ 3847623 h 6451461"/>
              <a:gd name="connsiteX1773" fmla="*/ 4327330 w 7308555"/>
              <a:gd name="connsiteY1773" fmla="*/ 3872871 h 6451461"/>
              <a:gd name="connsiteX1774" fmla="*/ 4327330 w 7308555"/>
              <a:gd name="connsiteY1774" fmla="*/ 3834999 h 6451461"/>
              <a:gd name="connsiteX1775" fmla="*/ 4327330 w 7308555"/>
              <a:gd name="connsiteY1775" fmla="*/ 3822375 h 6451461"/>
              <a:gd name="connsiteX1776" fmla="*/ 4365866 w 7308555"/>
              <a:gd name="connsiteY1776" fmla="*/ 3784503 h 6451461"/>
              <a:gd name="connsiteX1777" fmla="*/ 4339954 w 7308555"/>
              <a:gd name="connsiteY1777" fmla="*/ 3720720 h 6451461"/>
              <a:gd name="connsiteX1778" fmla="*/ 4339954 w 7308555"/>
              <a:gd name="connsiteY1778" fmla="*/ 3708096 h 6451461"/>
              <a:gd name="connsiteX1779" fmla="*/ 4365866 w 7308555"/>
              <a:gd name="connsiteY1779" fmla="*/ 3708096 h 6451461"/>
              <a:gd name="connsiteX1780" fmla="*/ 4378490 w 7308555"/>
              <a:gd name="connsiteY1780" fmla="*/ 3720720 h 6451461"/>
              <a:gd name="connsiteX1781" fmla="*/ 4417026 w 7308555"/>
              <a:gd name="connsiteY1781" fmla="*/ 3682848 h 6451461"/>
              <a:gd name="connsiteX1782" fmla="*/ 4417026 w 7308555"/>
              <a:gd name="connsiteY1782" fmla="*/ 3695472 h 6451461"/>
              <a:gd name="connsiteX1783" fmla="*/ 4417026 w 7308555"/>
              <a:gd name="connsiteY1783" fmla="*/ 3682848 h 6451461"/>
              <a:gd name="connsiteX1784" fmla="*/ 4455562 w 7308555"/>
              <a:gd name="connsiteY1784" fmla="*/ 3644976 h 6451461"/>
              <a:gd name="connsiteX1785" fmla="*/ 4404402 w 7308555"/>
              <a:gd name="connsiteY1785" fmla="*/ 3682848 h 6451461"/>
              <a:gd name="connsiteX1786" fmla="*/ 4365866 w 7308555"/>
              <a:gd name="connsiteY1786" fmla="*/ 3695472 h 6451461"/>
              <a:gd name="connsiteX1787" fmla="*/ 4404402 w 7308555"/>
              <a:gd name="connsiteY1787" fmla="*/ 3631688 h 6451461"/>
              <a:gd name="connsiteX1788" fmla="*/ 4391778 w 7308555"/>
              <a:gd name="connsiteY1788" fmla="*/ 3644312 h 6451461"/>
              <a:gd name="connsiteX1789" fmla="*/ 4379154 w 7308555"/>
              <a:gd name="connsiteY1789" fmla="*/ 3619064 h 6451461"/>
              <a:gd name="connsiteX1790" fmla="*/ 4379154 w 7308555"/>
              <a:gd name="connsiteY1790" fmla="*/ 3656936 h 6451461"/>
              <a:gd name="connsiteX1791" fmla="*/ 4327994 w 7308555"/>
              <a:gd name="connsiteY1791" fmla="*/ 3694807 h 6451461"/>
              <a:gd name="connsiteX1792" fmla="*/ 4302082 w 7308555"/>
              <a:gd name="connsiteY1792" fmla="*/ 3682184 h 6451461"/>
              <a:gd name="connsiteX1793" fmla="*/ 4289458 w 7308555"/>
              <a:gd name="connsiteY1793" fmla="*/ 3682184 h 6451461"/>
              <a:gd name="connsiteX1794" fmla="*/ 4263546 w 7308555"/>
              <a:gd name="connsiteY1794" fmla="*/ 3567904 h 6451461"/>
              <a:gd name="connsiteX1795" fmla="*/ 4314706 w 7308555"/>
              <a:gd name="connsiteY1795" fmla="*/ 3580528 h 6451461"/>
              <a:gd name="connsiteX1796" fmla="*/ 4430314 w 7308555"/>
              <a:gd name="connsiteY1796" fmla="*/ 3567904 h 6451461"/>
              <a:gd name="connsiteX1797" fmla="*/ 4481474 w 7308555"/>
              <a:gd name="connsiteY1797" fmla="*/ 3580528 h 6451461"/>
              <a:gd name="connsiteX1798" fmla="*/ 4455562 w 7308555"/>
              <a:gd name="connsiteY1798" fmla="*/ 3618400 h 6451461"/>
              <a:gd name="connsiteX1799" fmla="*/ 4468186 w 7308555"/>
              <a:gd name="connsiteY1799" fmla="*/ 3631024 h 6451461"/>
              <a:gd name="connsiteX1800" fmla="*/ 4506721 w 7308555"/>
              <a:gd name="connsiteY1800" fmla="*/ 3605776 h 6451461"/>
              <a:gd name="connsiteX1801" fmla="*/ 4480810 w 7308555"/>
              <a:gd name="connsiteY1801" fmla="*/ 3580528 h 6451461"/>
              <a:gd name="connsiteX1802" fmla="*/ 4506721 w 7308555"/>
              <a:gd name="connsiteY1802" fmla="*/ 3567904 h 6451461"/>
              <a:gd name="connsiteX1803" fmla="*/ 4519346 w 7308555"/>
              <a:gd name="connsiteY1803" fmla="*/ 3593152 h 6451461"/>
              <a:gd name="connsiteX1804" fmla="*/ 4570505 w 7308555"/>
              <a:gd name="connsiteY1804" fmla="*/ 3618400 h 6451461"/>
              <a:gd name="connsiteX1805" fmla="*/ 4634953 w 7308555"/>
              <a:gd name="connsiteY1805" fmla="*/ 3682184 h 6451461"/>
              <a:gd name="connsiteX1806" fmla="*/ 4634953 w 7308555"/>
              <a:gd name="connsiteY1806" fmla="*/ 3694807 h 6451461"/>
              <a:gd name="connsiteX1807" fmla="*/ 4583794 w 7308555"/>
              <a:gd name="connsiteY1807" fmla="*/ 3694807 h 6451461"/>
              <a:gd name="connsiteX1808" fmla="*/ 4583794 w 7308555"/>
              <a:gd name="connsiteY1808" fmla="*/ 3732679 h 6451461"/>
              <a:gd name="connsiteX1809" fmla="*/ 4571170 w 7308555"/>
              <a:gd name="connsiteY1809" fmla="*/ 3745303 h 6451461"/>
              <a:gd name="connsiteX1810" fmla="*/ 4558546 w 7308555"/>
              <a:gd name="connsiteY1810" fmla="*/ 3745303 h 6451461"/>
              <a:gd name="connsiteX1811" fmla="*/ 4507386 w 7308555"/>
              <a:gd name="connsiteY1811" fmla="*/ 3770551 h 6451461"/>
              <a:gd name="connsiteX1812" fmla="*/ 4494762 w 7308555"/>
              <a:gd name="connsiteY1812" fmla="*/ 3783175 h 6451461"/>
              <a:gd name="connsiteX1813" fmla="*/ 4520674 w 7308555"/>
              <a:gd name="connsiteY1813" fmla="*/ 3770551 h 6451461"/>
              <a:gd name="connsiteX1814" fmla="*/ 4533298 w 7308555"/>
              <a:gd name="connsiteY1814" fmla="*/ 3770551 h 6451461"/>
              <a:gd name="connsiteX1815" fmla="*/ 4661530 w 7308555"/>
              <a:gd name="connsiteY1815" fmla="*/ 3706767 h 6451461"/>
              <a:gd name="connsiteX1816" fmla="*/ 4635618 w 7308555"/>
              <a:gd name="connsiteY1816" fmla="*/ 3694143 h 6451461"/>
              <a:gd name="connsiteX1817" fmla="*/ 4725314 w 7308555"/>
              <a:gd name="connsiteY1817" fmla="*/ 3706767 h 6451461"/>
              <a:gd name="connsiteX1818" fmla="*/ 4725314 w 7308555"/>
              <a:gd name="connsiteY1818" fmla="*/ 3706767 h 6451461"/>
              <a:gd name="connsiteX1819" fmla="*/ 4866834 w 7308555"/>
              <a:gd name="connsiteY1819" fmla="*/ 3642983 h 6451461"/>
              <a:gd name="connsiteX1820" fmla="*/ 4879458 w 7308555"/>
              <a:gd name="connsiteY1820" fmla="*/ 3668231 h 6451461"/>
              <a:gd name="connsiteX1821" fmla="*/ 4930618 w 7308555"/>
              <a:gd name="connsiteY1821" fmla="*/ 3744638 h 6451461"/>
              <a:gd name="connsiteX1822" fmla="*/ 4943242 w 7308555"/>
              <a:gd name="connsiteY1822" fmla="*/ 3744638 h 6451461"/>
              <a:gd name="connsiteX1823" fmla="*/ 5032938 w 7308555"/>
              <a:gd name="connsiteY1823" fmla="*/ 3821046 h 6451461"/>
              <a:gd name="connsiteX1824" fmla="*/ 5020314 w 7308555"/>
              <a:gd name="connsiteY1824" fmla="*/ 3846294 h 6451461"/>
              <a:gd name="connsiteX1825" fmla="*/ 5032938 w 7308555"/>
              <a:gd name="connsiteY1825" fmla="*/ 3833670 h 6451461"/>
              <a:gd name="connsiteX1826" fmla="*/ 5020314 w 7308555"/>
              <a:gd name="connsiteY1826" fmla="*/ 3846294 h 6451461"/>
              <a:gd name="connsiteX1827" fmla="*/ 5046226 w 7308555"/>
              <a:gd name="connsiteY1827" fmla="*/ 3846294 h 6451461"/>
              <a:gd name="connsiteX1828" fmla="*/ 5007690 w 7308555"/>
              <a:gd name="connsiteY1828" fmla="*/ 3846294 h 6451461"/>
              <a:gd name="connsiteX1829" fmla="*/ 5007690 w 7308555"/>
              <a:gd name="connsiteY1829" fmla="*/ 3884165 h 6451461"/>
              <a:gd name="connsiteX1830" fmla="*/ 5046226 w 7308555"/>
              <a:gd name="connsiteY1830" fmla="*/ 3884165 h 6451461"/>
              <a:gd name="connsiteX1831" fmla="*/ 5033602 w 7308555"/>
              <a:gd name="connsiteY1831" fmla="*/ 3896789 h 6451461"/>
              <a:gd name="connsiteX1832" fmla="*/ 5033602 w 7308555"/>
              <a:gd name="connsiteY1832" fmla="*/ 3884165 h 6451461"/>
              <a:gd name="connsiteX1833" fmla="*/ 4995066 w 7308555"/>
              <a:gd name="connsiteY1833" fmla="*/ 3909413 h 6451461"/>
              <a:gd name="connsiteX1834" fmla="*/ 5033602 w 7308555"/>
              <a:gd name="connsiteY1834" fmla="*/ 3909413 h 6451461"/>
              <a:gd name="connsiteX1835" fmla="*/ 5046226 w 7308555"/>
              <a:gd name="connsiteY1835" fmla="*/ 3896789 h 6451461"/>
              <a:gd name="connsiteX1836" fmla="*/ 5033602 w 7308555"/>
              <a:gd name="connsiteY1836" fmla="*/ 3934661 h 6451461"/>
              <a:gd name="connsiteX1837" fmla="*/ 5046226 w 7308555"/>
              <a:gd name="connsiteY1837" fmla="*/ 3947285 h 6451461"/>
              <a:gd name="connsiteX1838" fmla="*/ 5058850 w 7308555"/>
              <a:gd name="connsiteY1838" fmla="*/ 3909413 h 6451461"/>
              <a:gd name="connsiteX1839" fmla="*/ 5071474 w 7308555"/>
              <a:gd name="connsiteY1839" fmla="*/ 3934661 h 6451461"/>
              <a:gd name="connsiteX1840" fmla="*/ 5058850 w 7308555"/>
              <a:gd name="connsiteY1840" fmla="*/ 3947285 h 6451461"/>
              <a:gd name="connsiteX1841" fmla="*/ 5097386 w 7308555"/>
              <a:gd name="connsiteY1841" fmla="*/ 3934661 h 6451461"/>
              <a:gd name="connsiteX1842" fmla="*/ 5110009 w 7308555"/>
              <a:gd name="connsiteY1842" fmla="*/ 3959909 h 6451461"/>
              <a:gd name="connsiteX1843" fmla="*/ 5135922 w 7308555"/>
              <a:gd name="connsiteY1843" fmla="*/ 3959909 h 6451461"/>
              <a:gd name="connsiteX1844" fmla="*/ 5115989 w 7308555"/>
              <a:gd name="connsiteY1844" fmla="*/ 3959909 h 6451461"/>
              <a:gd name="connsiteX1845" fmla="*/ 5103365 w 7308555"/>
              <a:gd name="connsiteY1845" fmla="*/ 3959909 h 6451461"/>
              <a:gd name="connsiteX1846" fmla="*/ 5077453 w 7308555"/>
              <a:gd name="connsiteY1846" fmla="*/ 3985156 h 6451461"/>
              <a:gd name="connsiteX1847" fmla="*/ 5115989 w 7308555"/>
              <a:gd name="connsiteY1847" fmla="*/ 3972533 h 6451461"/>
              <a:gd name="connsiteX1848" fmla="*/ 5103365 w 7308555"/>
              <a:gd name="connsiteY1848" fmla="*/ 3972533 h 6451461"/>
              <a:gd name="connsiteX1849" fmla="*/ 5129278 w 7308555"/>
              <a:gd name="connsiteY1849" fmla="*/ 3985156 h 6451461"/>
              <a:gd name="connsiteX1850" fmla="*/ 5129278 w 7308555"/>
              <a:gd name="connsiteY1850" fmla="*/ 3959909 h 6451461"/>
              <a:gd name="connsiteX1851" fmla="*/ 5180438 w 7308555"/>
              <a:gd name="connsiteY1851" fmla="*/ 3934661 h 6451461"/>
              <a:gd name="connsiteX1852" fmla="*/ 5206350 w 7308555"/>
              <a:gd name="connsiteY1852" fmla="*/ 3781846 h 6451461"/>
              <a:gd name="connsiteX1853" fmla="*/ 5167814 w 7308555"/>
              <a:gd name="connsiteY1853" fmla="*/ 3743974 h 6451461"/>
              <a:gd name="connsiteX1854" fmla="*/ 5064829 w 7308555"/>
              <a:gd name="connsiteY1854" fmla="*/ 3769222 h 6451461"/>
              <a:gd name="connsiteX1855" fmla="*/ 5052206 w 7308555"/>
              <a:gd name="connsiteY1855" fmla="*/ 3794469 h 6451461"/>
              <a:gd name="connsiteX1856" fmla="*/ 5039582 w 7308555"/>
              <a:gd name="connsiteY1856" fmla="*/ 3794469 h 6451461"/>
              <a:gd name="connsiteX1857" fmla="*/ 5039582 w 7308555"/>
              <a:gd name="connsiteY1857" fmla="*/ 3819718 h 6451461"/>
              <a:gd name="connsiteX1858" fmla="*/ 5001046 w 7308555"/>
              <a:gd name="connsiteY1858" fmla="*/ 3794469 h 6451461"/>
              <a:gd name="connsiteX1859" fmla="*/ 4988422 w 7308555"/>
              <a:gd name="connsiteY1859" fmla="*/ 3769222 h 6451461"/>
              <a:gd name="connsiteX1860" fmla="*/ 4975798 w 7308555"/>
              <a:gd name="connsiteY1860" fmla="*/ 3769222 h 6451461"/>
              <a:gd name="connsiteX1861" fmla="*/ 4886102 w 7308555"/>
              <a:gd name="connsiteY1861" fmla="*/ 3654942 h 6451461"/>
              <a:gd name="connsiteX1862" fmla="*/ 4847566 w 7308555"/>
              <a:gd name="connsiteY1862" fmla="*/ 3553287 h 6451461"/>
              <a:gd name="connsiteX1863" fmla="*/ 4873478 w 7308555"/>
              <a:gd name="connsiteY1863" fmla="*/ 3425720 h 6451461"/>
              <a:gd name="connsiteX1864" fmla="*/ 4886102 w 7308555"/>
              <a:gd name="connsiteY1864" fmla="*/ 3413096 h 6451461"/>
              <a:gd name="connsiteX1865" fmla="*/ 4873478 w 7308555"/>
              <a:gd name="connsiteY1865" fmla="*/ 3235033 h 6451461"/>
              <a:gd name="connsiteX1866" fmla="*/ 4924638 w 7308555"/>
              <a:gd name="connsiteY1866" fmla="*/ 2980562 h 6451461"/>
              <a:gd name="connsiteX1867" fmla="*/ 4898726 w 7308555"/>
              <a:gd name="connsiteY1867" fmla="*/ 2942691 h 6451461"/>
              <a:gd name="connsiteX1868" fmla="*/ 4847566 w 7308555"/>
              <a:gd name="connsiteY1868" fmla="*/ 2955314 h 6451461"/>
              <a:gd name="connsiteX1869" fmla="*/ 4796406 w 7308555"/>
              <a:gd name="connsiteY1869" fmla="*/ 3006474 h 6451461"/>
              <a:gd name="connsiteX1870" fmla="*/ 4847566 w 7308555"/>
              <a:gd name="connsiteY1870" fmla="*/ 2917443 h 6451461"/>
              <a:gd name="connsiteX1871" fmla="*/ 4821654 w 7308555"/>
              <a:gd name="connsiteY1871" fmla="*/ 2917443 h 6451461"/>
              <a:gd name="connsiteX1872" fmla="*/ 4757206 w 7308555"/>
              <a:gd name="connsiteY1872" fmla="*/ 3006474 h 6451461"/>
              <a:gd name="connsiteX1873" fmla="*/ 4757206 w 7308555"/>
              <a:gd name="connsiteY1873" fmla="*/ 2892195 h 6451461"/>
              <a:gd name="connsiteX1874" fmla="*/ 4706046 w 7308555"/>
              <a:gd name="connsiteY1874" fmla="*/ 2879571 h 6451461"/>
              <a:gd name="connsiteX1875" fmla="*/ 4628974 w 7308555"/>
              <a:gd name="connsiteY1875" fmla="*/ 2917443 h 6451461"/>
              <a:gd name="connsiteX1876" fmla="*/ 4628974 w 7308555"/>
              <a:gd name="connsiteY1876" fmla="*/ 2930067 h 6451461"/>
              <a:gd name="connsiteX1877" fmla="*/ 4693422 w 7308555"/>
              <a:gd name="connsiteY1877" fmla="*/ 2675596 h 6451461"/>
              <a:gd name="connsiteX1878" fmla="*/ 4706046 w 7308555"/>
              <a:gd name="connsiteY1878" fmla="*/ 2458997 h 6451461"/>
              <a:gd name="connsiteX1879" fmla="*/ 4937262 w 7308555"/>
              <a:gd name="connsiteY1879" fmla="*/ 2522781 h 6451461"/>
              <a:gd name="connsiteX1880" fmla="*/ 5026958 w 7308555"/>
              <a:gd name="connsiteY1880" fmla="*/ 2497533 h 6451461"/>
              <a:gd name="connsiteX1881" fmla="*/ 5039582 w 7308555"/>
              <a:gd name="connsiteY1881" fmla="*/ 2497533 h 6451461"/>
              <a:gd name="connsiteX1882" fmla="*/ 5078118 w 7308555"/>
              <a:gd name="connsiteY1882" fmla="*/ 2433749 h 6451461"/>
              <a:gd name="connsiteX1883" fmla="*/ 5078118 w 7308555"/>
              <a:gd name="connsiteY1883" fmla="*/ 2332094 h 6451461"/>
              <a:gd name="connsiteX1884" fmla="*/ 5001046 w 7308555"/>
              <a:gd name="connsiteY1884" fmla="*/ 2255686 h 6451461"/>
              <a:gd name="connsiteX1885" fmla="*/ 5001046 w 7308555"/>
              <a:gd name="connsiteY1885" fmla="*/ 2230439 h 6451461"/>
              <a:gd name="connsiteX1886" fmla="*/ 4975133 w 7308555"/>
              <a:gd name="connsiteY1886" fmla="*/ 2230439 h 6451461"/>
              <a:gd name="connsiteX1887" fmla="*/ 4936598 w 7308555"/>
              <a:gd name="connsiteY1887" fmla="*/ 2154031 h 6451461"/>
              <a:gd name="connsiteX1888" fmla="*/ 4923973 w 7308555"/>
              <a:gd name="connsiteY1888" fmla="*/ 2166655 h 6451461"/>
              <a:gd name="connsiteX1889" fmla="*/ 4911350 w 7308555"/>
              <a:gd name="connsiteY1889" fmla="*/ 2128783 h 6451461"/>
              <a:gd name="connsiteX1890" fmla="*/ 4885438 w 7308555"/>
              <a:gd name="connsiteY1890" fmla="*/ 2128783 h 6451461"/>
              <a:gd name="connsiteX1891" fmla="*/ 4859526 w 7308555"/>
              <a:gd name="connsiteY1891" fmla="*/ 2090912 h 6451461"/>
              <a:gd name="connsiteX1892" fmla="*/ 4859526 w 7308555"/>
              <a:gd name="connsiteY1892" fmla="*/ 2053040 h 6451461"/>
              <a:gd name="connsiteX1893" fmla="*/ 4820989 w 7308555"/>
              <a:gd name="connsiteY1893" fmla="*/ 2078288 h 6451461"/>
              <a:gd name="connsiteX1894" fmla="*/ 4833613 w 7308555"/>
              <a:gd name="connsiteY1894" fmla="*/ 2027128 h 6451461"/>
              <a:gd name="connsiteX1895" fmla="*/ 4730629 w 7308555"/>
              <a:gd name="connsiteY1895" fmla="*/ 1963344 h 6451461"/>
              <a:gd name="connsiteX1896" fmla="*/ 4718005 w 7308555"/>
              <a:gd name="connsiteY1896" fmla="*/ 1938096 h 6451461"/>
              <a:gd name="connsiteX1897" fmla="*/ 4692093 w 7308555"/>
              <a:gd name="connsiteY1897" fmla="*/ 1938096 h 6451461"/>
              <a:gd name="connsiteX1898" fmla="*/ 4653557 w 7308555"/>
              <a:gd name="connsiteY1898" fmla="*/ 1886936 h 6451461"/>
              <a:gd name="connsiteX1899" fmla="*/ 4627645 w 7308555"/>
              <a:gd name="connsiteY1899" fmla="*/ 1899560 h 6451461"/>
              <a:gd name="connsiteX1900" fmla="*/ 4627645 w 7308555"/>
              <a:gd name="connsiteY1900" fmla="*/ 1899560 h 6451461"/>
              <a:gd name="connsiteX1901" fmla="*/ 4601733 w 7308555"/>
              <a:gd name="connsiteY1901" fmla="*/ 1912184 h 6451461"/>
              <a:gd name="connsiteX1902" fmla="*/ 4601733 w 7308555"/>
              <a:gd name="connsiteY1902" fmla="*/ 1848400 h 6451461"/>
              <a:gd name="connsiteX1903" fmla="*/ 4563197 w 7308555"/>
              <a:gd name="connsiteY1903" fmla="*/ 1835776 h 6451461"/>
              <a:gd name="connsiteX1904" fmla="*/ 4537285 w 7308555"/>
              <a:gd name="connsiteY1904" fmla="*/ 1797905 h 6451461"/>
              <a:gd name="connsiteX1905" fmla="*/ 4524661 w 7308555"/>
              <a:gd name="connsiteY1905" fmla="*/ 1797905 h 6451461"/>
              <a:gd name="connsiteX1906" fmla="*/ 4473501 w 7308555"/>
              <a:gd name="connsiteY1906" fmla="*/ 1696250 h 6451461"/>
              <a:gd name="connsiteX1907" fmla="*/ 4447589 w 7308555"/>
              <a:gd name="connsiteY1907" fmla="*/ 1696250 h 6451461"/>
              <a:gd name="connsiteX1908" fmla="*/ 4203084 w 7308555"/>
              <a:gd name="connsiteY1908" fmla="*/ 1505563 h 6451461"/>
              <a:gd name="connsiteX1909" fmla="*/ 4177172 w 7308555"/>
              <a:gd name="connsiteY1909" fmla="*/ 1505563 h 6451461"/>
              <a:gd name="connsiteX1910" fmla="*/ 4126012 w 7308555"/>
              <a:gd name="connsiteY1910" fmla="*/ 1441779 h 6451461"/>
              <a:gd name="connsiteX1911" fmla="*/ 4306068 w 7308555"/>
              <a:gd name="connsiteY1911" fmla="*/ 1314211 h 6451461"/>
              <a:gd name="connsiteX1912" fmla="*/ 4318692 w 7308555"/>
              <a:gd name="connsiteY1912" fmla="*/ 1314211 h 6451461"/>
              <a:gd name="connsiteX1913" fmla="*/ 4369852 w 7308555"/>
              <a:gd name="connsiteY1913" fmla="*/ 1276340 h 6451461"/>
              <a:gd name="connsiteX1914" fmla="*/ 4459548 w 7308555"/>
              <a:gd name="connsiteY1914" fmla="*/ 1301587 h 6451461"/>
              <a:gd name="connsiteX1915" fmla="*/ 4446924 w 7308555"/>
              <a:gd name="connsiteY1915" fmla="*/ 1314211 h 6451461"/>
              <a:gd name="connsiteX1916" fmla="*/ 4498084 w 7308555"/>
              <a:gd name="connsiteY1916" fmla="*/ 1326835 h 6451461"/>
              <a:gd name="connsiteX1917" fmla="*/ 4498084 w 7308555"/>
              <a:gd name="connsiteY1917" fmla="*/ 1314211 h 6451461"/>
              <a:gd name="connsiteX1918" fmla="*/ 4575156 w 7308555"/>
              <a:gd name="connsiteY1918" fmla="*/ 1288964 h 6451461"/>
              <a:gd name="connsiteX1919" fmla="*/ 4601068 w 7308555"/>
              <a:gd name="connsiteY1919" fmla="*/ 1212556 h 6451461"/>
              <a:gd name="connsiteX1920" fmla="*/ 4511372 w 7308555"/>
              <a:gd name="connsiteY1920" fmla="*/ 1225180 h 6451461"/>
              <a:gd name="connsiteX1921" fmla="*/ 4511372 w 7308555"/>
              <a:gd name="connsiteY1921" fmla="*/ 1199932 h 6451461"/>
              <a:gd name="connsiteX1922" fmla="*/ 4678805 w 7308555"/>
              <a:gd name="connsiteY1922" fmla="*/ 1098277 h 6451461"/>
              <a:gd name="connsiteX1923" fmla="*/ 4691429 w 7308555"/>
              <a:gd name="connsiteY1923" fmla="*/ 1098277 h 6451461"/>
              <a:gd name="connsiteX1924" fmla="*/ 4845573 w 7308555"/>
              <a:gd name="connsiteY1924" fmla="*/ 1034493 h 6451461"/>
              <a:gd name="connsiteX1925" fmla="*/ 4910021 w 7308555"/>
              <a:gd name="connsiteY1925" fmla="*/ 1009245 h 6451461"/>
              <a:gd name="connsiteX1926" fmla="*/ 4987093 w 7308555"/>
              <a:gd name="connsiteY1926" fmla="*/ 971374 h 6451461"/>
              <a:gd name="connsiteX1927" fmla="*/ 5076789 w 7308555"/>
              <a:gd name="connsiteY1927" fmla="*/ 933502 h 6451461"/>
              <a:gd name="connsiteX1928" fmla="*/ 5064165 w 7308555"/>
              <a:gd name="connsiteY1928" fmla="*/ 920878 h 6451461"/>
              <a:gd name="connsiteX1929" fmla="*/ 5321293 w 7308555"/>
              <a:gd name="connsiteY1929" fmla="*/ 793311 h 6451461"/>
              <a:gd name="connsiteX1930" fmla="*/ 5321293 w 7308555"/>
              <a:gd name="connsiteY1930" fmla="*/ 780687 h 6451461"/>
              <a:gd name="connsiteX1931" fmla="*/ 5282757 w 7308555"/>
              <a:gd name="connsiteY1931" fmla="*/ 780687 h 6451461"/>
              <a:gd name="connsiteX1932" fmla="*/ 5205685 w 7308555"/>
              <a:gd name="connsiteY1932" fmla="*/ 793311 h 6451461"/>
              <a:gd name="connsiteX1933" fmla="*/ 5077453 w 7308555"/>
              <a:gd name="connsiteY1933" fmla="*/ 818558 h 6451461"/>
              <a:gd name="connsiteX1934" fmla="*/ 5064829 w 7308555"/>
              <a:gd name="connsiteY1934" fmla="*/ 767398 h 6451461"/>
              <a:gd name="connsiteX1935" fmla="*/ 5052206 w 7308555"/>
              <a:gd name="connsiteY1935" fmla="*/ 780022 h 6451461"/>
              <a:gd name="connsiteX1936" fmla="*/ 5064829 w 7308555"/>
              <a:gd name="connsiteY1936" fmla="*/ 780022 h 6451461"/>
              <a:gd name="connsiteX1937" fmla="*/ 4975133 w 7308555"/>
              <a:gd name="connsiteY1937" fmla="*/ 843806 h 6451461"/>
              <a:gd name="connsiteX1938" fmla="*/ 4898062 w 7308555"/>
              <a:gd name="connsiteY1938" fmla="*/ 881678 h 6451461"/>
              <a:gd name="connsiteX1939" fmla="*/ 4923973 w 7308555"/>
              <a:gd name="connsiteY1939" fmla="*/ 869054 h 6451461"/>
              <a:gd name="connsiteX1940" fmla="*/ 4923973 w 7308555"/>
              <a:gd name="connsiteY1940" fmla="*/ 831182 h 6451461"/>
              <a:gd name="connsiteX1941" fmla="*/ 4923973 w 7308555"/>
              <a:gd name="connsiteY1941" fmla="*/ 818558 h 6451461"/>
              <a:gd name="connsiteX1942" fmla="*/ 5065494 w 7308555"/>
              <a:gd name="connsiteY1942" fmla="*/ 653119 h 6451461"/>
              <a:gd name="connsiteX1943" fmla="*/ 5207014 w 7308555"/>
              <a:gd name="connsiteY1943" fmla="*/ 525552 h 6451461"/>
              <a:gd name="connsiteX1944" fmla="*/ 5207014 w 7308555"/>
              <a:gd name="connsiteY1944" fmla="*/ 512928 h 6451461"/>
              <a:gd name="connsiteX1945" fmla="*/ 5412983 w 7308555"/>
              <a:gd name="connsiteY1945" fmla="*/ 411272 h 6451461"/>
              <a:gd name="connsiteX1946" fmla="*/ 5437566 w 7308555"/>
              <a:gd name="connsiteY1946" fmla="*/ 407286 h 6451461"/>
              <a:gd name="connsiteX1947" fmla="*/ 5437566 w 7308555"/>
              <a:gd name="connsiteY1947" fmla="*/ 407286 h 6451461"/>
              <a:gd name="connsiteX1948" fmla="*/ 1928130 w 7308555"/>
              <a:gd name="connsiteY1948" fmla="*/ 980675 h 6451461"/>
              <a:gd name="connsiteX1949" fmla="*/ 1954042 w 7308555"/>
              <a:gd name="connsiteY1949" fmla="*/ 1005923 h 6451461"/>
              <a:gd name="connsiteX1950" fmla="*/ 1928130 w 7308555"/>
              <a:gd name="connsiteY1950" fmla="*/ 980675 h 6451461"/>
              <a:gd name="connsiteX1951" fmla="*/ 1928130 w 7308555"/>
              <a:gd name="connsiteY1951" fmla="*/ 980675 h 6451461"/>
              <a:gd name="connsiteX1952" fmla="*/ 1401250 w 7308555"/>
              <a:gd name="connsiteY1952" fmla="*/ 2660979 h 6451461"/>
              <a:gd name="connsiteX1953" fmla="*/ 1413873 w 7308555"/>
              <a:gd name="connsiteY1953" fmla="*/ 2648355 h 6451461"/>
              <a:gd name="connsiteX1954" fmla="*/ 1401250 w 7308555"/>
              <a:gd name="connsiteY1954" fmla="*/ 2660979 h 6451461"/>
              <a:gd name="connsiteX1955" fmla="*/ 1401250 w 7308555"/>
              <a:gd name="connsiteY1955" fmla="*/ 2660979 h 6451461"/>
              <a:gd name="connsiteX1956" fmla="*/ 1786610 w 7308555"/>
              <a:gd name="connsiteY1956" fmla="*/ 2686891 h 6451461"/>
              <a:gd name="connsiteX1957" fmla="*/ 1786610 w 7308555"/>
              <a:gd name="connsiteY1957" fmla="*/ 2661643 h 6451461"/>
              <a:gd name="connsiteX1958" fmla="*/ 1786610 w 7308555"/>
              <a:gd name="connsiteY1958" fmla="*/ 2686891 h 6451461"/>
              <a:gd name="connsiteX1959" fmla="*/ 1786610 w 7308555"/>
              <a:gd name="connsiteY1959" fmla="*/ 2686891 h 6451461"/>
              <a:gd name="connsiteX1960" fmla="*/ 1838434 w 7308555"/>
              <a:gd name="connsiteY1960" fmla="*/ 2724763 h 6451461"/>
              <a:gd name="connsiteX1961" fmla="*/ 1838434 w 7308555"/>
              <a:gd name="connsiteY1961" fmla="*/ 2724763 h 6451461"/>
              <a:gd name="connsiteX1962" fmla="*/ 1838434 w 7308555"/>
              <a:gd name="connsiteY1962" fmla="*/ 2724763 h 6451461"/>
              <a:gd name="connsiteX1963" fmla="*/ 1799898 w 7308555"/>
              <a:gd name="connsiteY1963" fmla="*/ 2724763 h 6451461"/>
              <a:gd name="connsiteX1964" fmla="*/ 1799898 w 7308555"/>
              <a:gd name="connsiteY1964" fmla="*/ 2686891 h 6451461"/>
              <a:gd name="connsiteX1965" fmla="*/ 1799898 w 7308555"/>
              <a:gd name="connsiteY1965" fmla="*/ 2686891 h 6451461"/>
              <a:gd name="connsiteX1966" fmla="*/ 1851058 w 7308555"/>
              <a:gd name="connsiteY1966" fmla="*/ 2699515 h 6451461"/>
              <a:gd name="connsiteX1967" fmla="*/ 1838434 w 7308555"/>
              <a:gd name="connsiteY1967" fmla="*/ 2724763 h 6451461"/>
              <a:gd name="connsiteX1968" fmla="*/ 1838434 w 7308555"/>
              <a:gd name="connsiteY1968" fmla="*/ 2724763 h 6451461"/>
              <a:gd name="connsiteX1969" fmla="*/ 1864346 w 7308555"/>
              <a:gd name="connsiteY1969" fmla="*/ 2724763 h 6451461"/>
              <a:gd name="connsiteX1970" fmla="*/ 1838434 w 7308555"/>
              <a:gd name="connsiteY1970" fmla="*/ 2724763 h 6451461"/>
              <a:gd name="connsiteX1971" fmla="*/ 1838434 w 7308555"/>
              <a:gd name="connsiteY1971" fmla="*/ 2724763 h 6451461"/>
              <a:gd name="connsiteX1972" fmla="*/ 1851058 w 7308555"/>
              <a:gd name="connsiteY1972" fmla="*/ 2763299 h 6451461"/>
              <a:gd name="connsiteX1973" fmla="*/ 1851058 w 7308555"/>
              <a:gd name="connsiteY1973" fmla="*/ 2750675 h 6451461"/>
              <a:gd name="connsiteX1974" fmla="*/ 1863682 w 7308555"/>
              <a:gd name="connsiteY1974" fmla="*/ 2763299 h 6451461"/>
              <a:gd name="connsiteX1975" fmla="*/ 1851058 w 7308555"/>
              <a:gd name="connsiteY1975" fmla="*/ 2763299 h 6451461"/>
              <a:gd name="connsiteX1976" fmla="*/ 1851058 w 7308555"/>
              <a:gd name="connsiteY1976" fmla="*/ 2763299 h 6451461"/>
              <a:gd name="connsiteX1977" fmla="*/ 1851058 w 7308555"/>
              <a:gd name="connsiteY1977" fmla="*/ 2763299 h 6451461"/>
              <a:gd name="connsiteX1978" fmla="*/ 1889594 w 7308555"/>
              <a:gd name="connsiteY1978" fmla="*/ 1706216 h 6451461"/>
              <a:gd name="connsiteX1979" fmla="*/ 1735450 w 7308555"/>
              <a:gd name="connsiteY1979" fmla="*/ 1693592 h 6451461"/>
              <a:gd name="connsiteX1980" fmla="*/ 1761362 w 7308555"/>
              <a:gd name="connsiteY1980" fmla="*/ 1680968 h 6451461"/>
              <a:gd name="connsiteX1981" fmla="*/ 1710202 w 7308555"/>
              <a:gd name="connsiteY1981" fmla="*/ 1680968 h 6451461"/>
              <a:gd name="connsiteX1982" fmla="*/ 1697578 w 7308555"/>
              <a:gd name="connsiteY1982" fmla="*/ 1629808 h 6451461"/>
              <a:gd name="connsiteX1983" fmla="*/ 1710202 w 7308555"/>
              <a:gd name="connsiteY1983" fmla="*/ 1617184 h 6451461"/>
              <a:gd name="connsiteX1984" fmla="*/ 1761362 w 7308555"/>
              <a:gd name="connsiteY1984" fmla="*/ 1629808 h 6451461"/>
              <a:gd name="connsiteX1985" fmla="*/ 1787274 w 7308555"/>
              <a:gd name="connsiteY1985" fmla="*/ 1617184 h 6451461"/>
              <a:gd name="connsiteX1986" fmla="*/ 1890258 w 7308555"/>
              <a:gd name="connsiteY1986" fmla="*/ 1668344 h 6451461"/>
              <a:gd name="connsiteX1987" fmla="*/ 1889594 w 7308555"/>
              <a:gd name="connsiteY1987" fmla="*/ 1706216 h 6451461"/>
              <a:gd name="connsiteX1988" fmla="*/ 1889594 w 7308555"/>
              <a:gd name="connsiteY1988" fmla="*/ 1706216 h 6451461"/>
              <a:gd name="connsiteX1989" fmla="*/ 1889594 w 7308555"/>
              <a:gd name="connsiteY1989" fmla="*/ 1642432 h 6451461"/>
              <a:gd name="connsiteX1990" fmla="*/ 1825146 w 7308555"/>
              <a:gd name="connsiteY1990" fmla="*/ 1629808 h 6451461"/>
              <a:gd name="connsiteX1991" fmla="*/ 1825146 w 7308555"/>
              <a:gd name="connsiteY1991" fmla="*/ 1617184 h 6451461"/>
              <a:gd name="connsiteX1992" fmla="*/ 1876306 w 7308555"/>
              <a:gd name="connsiteY1992" fmla="*/ 1617184 h 6451461"/>
              <a:gd name="connsiteX1993" fmla="*/ 1902218 w 7308555"/>
              <a:gd name="connsiteY1993" fmla="*/ 1604560 h 6451461"/>
              <a:gd name="connsiteX1994" fmla="*/ 1889594 w 7308555"/>
              <a:gd name="connsiteY1994" fmla="*/ 1642432 h 6451461"/>
              <a:gd name="connsiteX1995" fmla="*/ 1889594 w 7308555"/>
              <a:gd name="connsiteY1995" fmla="*/ 1642432 h 6451461"/>
              <a:gd name="connsiteX1996" fmla="*/ 1902218 w 7308555"/>
              <a:gd name="connsiteY1996" fmla="*/ 1566024 h 6451461"/>
              <a:gd name="connsiteX1997" fmla="*/ 1889594 w 7308555"/>
              <a:gd name="connsiteY1997" fmla="*/ 1603896 h 6451461"/>
              <a:gd name="connsiteX1998" fmla="*/ 1876970 w 7308555"/>
              <a:gd name="connsiteY1998" fmla="*/ 1591272 h 6451461"/>
              <a:gd name="connsiteX1999" fmla="*/ 1812522 w 7308555"/>
              <a:gd name="connsiteY1999" fmla="*/ 1603896 h 6451461"/>
              <a:gd name="connsiteX2000" fmla="*/ 1851058 w 7308555"/>
              <a:gd name="connsiteY2000" fmla="*/ 1591272 h 6451461"/>
              <a:gd name="connsiteX2001" fmla="*/ 1876970 w 7308555"/>
              <a:gd name="connsiteY2001" fmla="*/ 1566024 h 6451461"/>
              <a:gd name="connsiteX2002" fmla="*/ 1889594 w 7308555"/>
              <a:gd name="connsiteY2002" fmla="*/ 1566024 h 6451461"/>
              <a:gd name="connsiteX2003" fmla="*/ 1889594 w 7308555"/>
              <a:gd name="connsiteY2003" fmla="*/ 1553400 h 6451461"/>
              <a:gd name="connsiteX2004" fmla="*/ 1915506 w 7308555"/>
              <a:gd name="connsiteY2004" fmla="*/ 1540777 h 6451461"/>
              <a:gd name="connsiteX2005" fmla="*/ 1915506 w 7308555"/>
              <a:gd name="connsiteY2005" fmla="*/ 1540777 h 6451461"/>
              <a:gd name="connsiteX2006" fmla="*/ 1915506 w 7308555"/>
              <a:gd name="connsiteY2006" fmla="*/ 1553400 h 6451461"/>
              <a:gd name="connsiteX2007" fmla="*/ 1902882 w 7308555"/>
              <a:gd name="connsiteY2007" fmla="*/ 1553400 h 6451461"/>
              <a:gd name="connsiteX2008" fmla="*/ 1902218 w 7308555"/>
              <a:gd name="connsiteY2008" fmla="*/ 1566024 h 6451461"/>
              <a:gd name="connsiteX2009" fmla="*/ 1902218 w 7308555"/>
              <a:gd name="connsiteY2009" fmla="*/ 1566024 h 6451461"/>
              <a:gd name="connsiteX2010" fmla="*/ 1915506 w 7308555"/>
              <a:gd name="connsiteY2010" fmla="*/ 2699515 h 6451461"/>
              <a:gd name="connsiteX2011" fmla="*/ 1941418 w 7308555"/>
              <a:gd name="connsiteY2011" fmla="*/ 2699515 h 6451461"/>
              <a:gd name="connsiteX2012" fmla="*/ 1992578 w 7308555"/>
              <a:gd name="connsiteY2012" fmla="*/ 2712139 h 6451461"/>
              <a:gd name="connsiteX2013" fmla="*/ 2005202 w 7308555"/>
              <a:gd name="connsiteY2013" fmla="*/ 2763299 h 6451461"/>
              <a:gd name="connsiteX2014" fmla="*/ 1966666 w 7308555"/>
              <a:gd name="connsiteY2014" fmla="*/ 2763299 h 6451461"/>
              <a:gd name="connsiteX2015" fmla="*/ 1954042 w 7308555"/>
              <a:gd name="connsiteY2015" fmla="*/ 2738051 h 6451461"/>
              <a:gd name="connsiteX2016" fmla="*/ 1941418 w 7308555"/>
              <a:gd name="connsiteY2016" fmla="*/ 2775923 h 6451461"/>
              <a:gd name="connsiteX2017" fmla="*/ 1915506 w 7308555"/>
              <a:gd name="connsiteY2017" fmla="*/ 2699515 h 6451461"/>
              <a:gd name="connsiteX2018" fmla="*/ 1915506 w 7308555"/>
              <a:gd name="connsiteY2018" fmla="*/ 2699515 h 6451461"/>
              <a:gd name="connsiteX2019" fmla="*/ 1954042 w 7308555"/>
              <a:gd name="connsiteY2019" fmla="*/ 2916114 h 6451461"/>
              <a:gd name="connsiteX2020" fmla="*/ 1954042 w 7308555"/>
              <a:gd name="connsiteY2020" fmla="*/ 2903490 h 6451461"/>
              <a:gd name="connsiteX2021" fmla="*/ 1954042 w 7308555"/>
              <a:gd name="connsiteY2021" fmla="*/ 2903490 h 6451461"/>
              <a:gd name="connsiteX2022" fmla="*/ 1966666 w 7308555"/>
              <a:gd name="connsiteY2022" fmla="*/ 2903490 h 6451461"/>
              <a:gd name="connsiteX2023" fmla="*/ 1954042 w 7308555"/>
              <a:gd name="connsiteY2023" fmla="*/ 2916114 h 6451461"/>
              <a:gd name="connsiteX2024" fmla="*/ 1954042 w 7308555"/>
              <a:gd name="connsiteY2024" fmla="*/ 2916114 h 6451461"/>
              <a:gd name="connsiteX2025" fmla="*/ 1954042 w 7308555"/>
              <a:gd name="connsiteY2025" fmla="*/ 2852330 h 6451461"/>
              <a:gd name="connsiteX2026" fmla="*/ 1928130 w 7308555"/>
              <a:gd name="connsiteY2026" fmla="*/ 2814459 h 6451461"/>
              <a:gd name="connsiteX2027" fmla="*/ 1940754 w 7308555"/>
              <a:gd name="connsiteY2027" fmla="*/ 2814459 h 6451461"/>
              <a:gd name="connsiteX2028" fmla="*/ 1928130 w 7308555"/>
              <a:gd name="connsiteY2028" fmla="*/ 2801835 h 6451461"/>
              <a:gd name="connsiteX2029" fmla="*/ 1940754 w 7308555"/>
              <a:gd name="connsiteY2029" fmla="*/ 2789211 h 6451461"/>
              <a:gd name="connsiteX2030" fmla="*/ 1953378 w 7308555"/>
              <a:gd name="connsiteY2030" fmla="*/ 2776587 h 6451461"/>
              <a:gd name="connsiteX2031" fmla="*/ 1966002 w 7308555"/>
              <a:gd name="connsiteY2031" fmla="*/ 2789211 h 6451461"/>
              <a:gd name="connsiteX2032" fmla="*/ 1953378 w 7308555"/>
              <a:gd name="connsiteY2032" fmla="*/ 2789211 h 6451461"/>
              <a:gd name="connsiteX2033" fmla="*/ 1979290 w 7308555"/>
              <a:gd name="connsiteY2033" fmla="*/ 2852995 h 6451461"/>
              <a:gd name="connsiteX2034" fmla="*/ 1954042 w 7308555"/>
              <a:gd name="connsiteY2034" fmla="*/ 2852330 h 6451461"/>
              <a:gd name="connsiteX2035" fmla="*/ 1954042 w 7308555"/>
              <a:gd name="connsiteY2035" fmla="*/ 2852330 h 6451461"/>
              <a:gd name="connsiteX2036" fmla="*/ 2031114 w 7308555"/>
              <a:gd name="connsiteY2036" fmla="*/ 2801170 h 6451461"/>
              <a:gd name="connsiteX2037" fmla="*/ 2031114 w 7308555"/>
              <a:gd name="connsiteY2037" fmla="*/ 2788547 h 6451461"/>
              <a:gd name="connsiteX2038" fmla="*/ 2005202 w 7308555"/>
              <a:gd name="connsiteY2038" fmla="*/ 2801170 h 6451461"/>
              <a:gd name="connsiteX2039" fmla="*/ 1979290 w 7308555"/>
              <a:gd name="connsiteY2039" fmla="*/ 2775923 h 6451461"/>
              <a:gd name="connsiteX2040" fmla="*/ 2017826 w 7308555"/>
              <a:gd name="connsiteY2040" fmla="*/ 2750675 h 6451461"/>
              <a:gd name="connsiteX2041" fmla="*/ 2017826 w 7308555"/>
              <a:gd name="connsiteY2041" fmla="*/ 2763299 h 6451461"/>
              <a:gd name="connsiteX2042" fmla="*/ 2030450 w 7308555"/>
              <a:gd name="connsiteY2042" fmla="*/ 2763299 h 6451461"/>
              <a:gd name="connsiteX2043" fmla="*/ 2030450 w 7308555"/>
              <a:gd name="connsiteY2043" fmla="*/ 2788547 h 6451461"/>
              <a:gd name="connsiteX2044" fmla="*/ 2030450 w 7308555"/>
              <a:gd name="connsiteY2044" fmla="*/ 2801170 h 6451461"/>
              <a:gd name="connsiteX2045" fmla="*/ 2031114 w 7308555"/>
              <a:gd name="connsiteY2045" fmla="*/ 2801170 h 6451461"/>
              <a:gd name="connsiteX2046" fmla="*/ 2031114 w 7308555"/>
              <a:gd name="connsiteY2046" fmla="*/ 2801170 h 6451461"/>
              <a:gd name="connsiteX2047" fmla="*/ 2249707 w 7308555"/>
              <a:gd name="connsiteY2047" fmla="*/ 3208456 h 6451461"/>
              <a:gd name="connsiteX2048" fmla="*/ 2249707 w 7308555"/>
              <a:gd name="connsiteY2048" fmla="*/ 3233704 h 6451461"/>
              <a:gd name="connsiteX2049" fmla="*/ 2249707 w 7308555"/>
              <a:gd name="connsiteY2049" fmla="*/ 3208456 h 6451461"/>
              <a:gd name="connsiteX2050" fmla="*/ 2249707 w 7308555"/>
              <a:gd name="connsiteY2050" fmla="*/ 3208456 h 6451461"/>
              <a:gd name="connsiteX2051" fmla="*/ 2197882 w 7308555"/>
              <a:gd name="connsiteY2051" fmla="*/ 3157961 h 6451461"/>
              <a:gd name="connsiteX2052" fmla="*/ 2185258 w 7308555"/>
              <a:gd name="connsiteY2052" fmla="*/ 3094177 h 6451461"/>
              <a:gd name="connsiteX2053" fmla="*/ 2211170 w 7308555"/>
              <a:gd name="connsiteY2053" fmla="*/ 3119425 h 6451461"/>
              <a:gd name="connsiteX2054" fmla="*/ 2197882 w 7308555"/>
              <a:gd name="connsiteY2054" fmla="*/ 3157961 h 6451461"/>
              <a:gd name="connsiteX2055" fmla="*/ 2197882 w 7308555"/>
              <a:gd name="connsiteY2055" fmla="*/ 3157961 h 6451461"/>
              <a:gd name="connsiteX2056" fmla="*/ 2146722 w 7308555"/>
              <a:gd name="connsiteY2056" fmla="*/ 3246992 h 6451461"/>
              <a:gd name="connsiteX2057" fmla="*/ 2172634 w 7308555"/>
              <a:gd name="connsiteY2057" fmla="*/ 3246992 h 6451461"/>
              <a:gd name="connsiteX2058" fmla="*/ 2172634 w 7308555"/>
              <a:gd name="connsiteY2058" fmla="*/ 3259616 h 6451461"/>
              <a:gd name="connsiteX2059" fmla="*/ 2146722 w 7308555"/>
              <a:gd name="connsiteY2059" fmla="*/ 3259616 h 6451461"/>
              <a:gd name="connsiteX2060" fmla="*/ 2146722 w 7308555"/>
              <a:gd name="connsiteY2060" fmla="*/ 3246992 h 6451461"/>
              <a:gd name="connsiteX2061" fmla="*/ 2146722 w 7308555"/>
              <a:gd name="connsiteY2061" fmla="*/ 3246992 h 6451461"/>
              <a:gd name="connsiteX2062" fmla="*/ 2120810 w 7308555"/>
              <a:gd name="connsiteY2062" fmla="*/ 3565247 h 6451461"/>
              <a:gd name="connsiteX2063" fmla="*/ 2146722 w 7308555"/>
              <a:gd name="connsiteY2063" fmla="*/ 3476215 h 6451461"/>
              <a:gd name="connsiteX2064" fmla="*/ 2197882 w 7308555"/>
              <a:gd name="connsiteY2064" fmla="*/ 3463591 h 6451461"/>
              <a:gd name="connsiteX2065" fmla="*/ 2146722 w 7308555"/>
              <a:gd name="connsiteY2065" fmla="*/ 3565247 h 6451461"/>
              <a:gd name="connsiteX2066" fmla="*/ 2185258 w 7308555"/>
              <a:gd name="connsiteY2066" fmla="*/ 3514087 h 6451461"/>
              <a:gd name="connsiteX2067" fmla="*/ 2172634 w 7308555"/>
              <a:gd name="connsiteY2067" fmla="*/ 3603118 h 6451461"/>
              <a:gd name="connsiteX2068" fmla="*/ 2146722 w 7308555"/>
              <a:gd name="connsiteY2068" fmla="*/ 3603118 h 6451461"/>
              <a:gd name="connsiteX2069" fmla="*/ 2146722 w 7308555"/>
              <a:gd name="connsiteY2069" fmla="*/ 3577871 h 6451461"/>
              <a:gd name="connsiteX2070" fmla="*/ 2108186 w 7308555"/>
              <a:gd name="connsiteY2070" fmla="*/ 3654278 h 6451461"/>
              <a:gd name="connsiteX2071" fmla="*/ 2120810 w 7308555"/>
              <a:gd name="connsiteY2071" fmla="*/ 3565247 h 6451461"/>
              <a:gd name="connsiteX2072" fmla="*/ 2120810 w 7308555"/>
              <a:gd name="connsiteY2072" fmla="*/ 3565247 h 6451461"/>
              <a:gd name="connsiteX2073" fmla="*/ 2095562 w 7308555"/>
              <a:gd name="connsiteY2073" fmla="*/ 3654278 h 6451461"/>
              <a:gd name="connsiteX2074" fmla="*/ 2095562 w 7308555"/>
              <a:gd name="connsiteY2074" fmla="*/ 3666902 h 6451461"/>
              <a:gd name="connsiteX2075" fmla="*/ 2095562 w 7308555"/>
              <a:gd name="connsiteY2075" fmla="*/ 3654278 h 6451461"/>
              <a:gd name="connsiteX2076" fmla="*/ 2095562 w 7308555"/>
              <a:gd name="connsiteY2076" fmla="*/ 3654278 h 6451461"/>
              <a:gd name="connsiteX2077" fmla="*/ 2069650 w 7308555"/>
              <a:gd name="connsiteY2077" fmla="*/ 3666902 h 6451461"/>
              <a:gd name="connsiteX2078" fmla="*/ 2095562 w 7308555"/>
              <a:gd name="connsiteY2078" fmla="*/ 3679526 h 6451461"/>
              <a:gd name="connsiteX2079" fmla="*/ 2069650 w 7308555"/>
              <a:gd name="connsiteY2079" fmla="*/ 3692150 h 6451461"/>
              <a:gd name="connsiteX2080" fmla="*/ 2069650 w 7308555"/>
              <a:gd name="connsiteY2080" fmla="*/ 3666902 h 6451461"/>
              <a:gd name="connsiteX2081" fmla="*/ 2069650 w 7308555"/>
              <a:gd name="connsiteY2081" fmla="*/ 3666902 h 6451461"/>
              <a:gd name="connsiteX2082" fmla="*/ 2069650 w 7308555"/>
              <a:gd name="connsiteY2082" fmla="*/ 3781846 h 6451461"/>
              <a:gd name="connsiteX2083" fmla="*/ 2082274 w 7308555"/>
              <a:gd name="connsiteY2083" fmla="*/ 3781846 h 6451461"/>
              <a:gd name="connsiteX2084" fmla="*/ 2069650 w 7308555"/>
              <a:gd name="connsiteY2084" fmla="*/ 3807093 h 6451461"/>
              <a:gd name="connsiteX2085" fmla="*/ 2069650 w 7308555"/>
              <a:gd name="connsiteY2085" fmla="*/ 3781846 h 6451461"/>
              <a:gd name="connsiteX2086" fmla="*/ 2069650 w 7308555"/>
              <a:gd name="connsiteY2086" fmla="*/ 3781846 h 6451461"/>
              <a:gd name="connsiteX2087" fmla="*/ 2005202 w 7308555"/>
              <a:gd name="connsiteY2087" fmla="*/ 3896125 h 6451461"/>
              <a:gd name="connsiteX2088" fmla="*/ 2017826 w 7308555"/>
              <a:gd name="connsiteY2088" fmla="*/ 3908749 h 6451461"/>
              <a:gd name="connsiteX2089" fmla="*/ 2005202 w 7308555"/>
              <a:gd name="connsiteY2089" fmla="*/ 3946620 h 6451461"/>
              <a:gd name="connsiteX2090" fmla="*/ 1979290 w 7308555"/>
              <a:gd name="connsiteY2090" fmla="*/ 3933996 h 6451461"/>
              <a:gd name="connsiteX2091" fmla="*/ 2005202 w 7308555"/>
              <a:gd name="connsiteY2091" fmla="*/ 3896125 h 6451461"/>
              <a:gd name="connsiteX2092" fmla="*/ 2005202 w 7308555"/>
              <a:gd name="connsiteY2092" fmla="*/ 3896125 h 6451461"/>
              <a:gd name="connsiteX2093" fmla="*/ 2056362 w 7308555"/>
              <a:gd name="connsiteY2093" fmla="*/ 3947285 h 6451461"/>
              <a:gd name="connsiteX2094" fmla="*/ 2017826 w 7308555"/>
              <a:gd name="connsiteY2094" fmla="*/ 3985156 h 6451461"/>
              <a:gd name="connsiteX2095" fmla="*/ 2017826 w 7308555"/>
              <a:gd name="connsiteY2095" fmla="*/ 3972533 h 6451461"/>
              <a:gd name="connsiteX2096" fmla="*/ 1966666 w 7308555"/>
              <a:gd name="connsiteY2096" fmla="*/ 4061564 h 6451461"/>
              <a:gd name="connsiteX2097" fmla="*/ 1979290 w 7308555"/>
              <a:gd name="connsiteY2097" fmla="*/ 4010404 h 6451461"/>
              <a:gd name="connsiteX2098" fmla="*/ 2005202 w 7308555"/>
              <a:gd name="connsiteY2098" fmla="*/ 3946620 h 6451461"/>
              <a:gd name="connsiteX2099" fmla="*/ 2043738 w 7308555"/>
              <a:gd name="connsiteY2099" fmla="*/ 3933996 h 6451461"/>
              <a:gd name="connsiteX2100" fmla="*/ 2056362 w 7308555"/>
              <a:gd name="connsiteY2100" fmla="*/ 3947285 h 6451461"/>
              <a:gd name="connsiteX2101" fmla="*/ 2056362 w 7308555"/>
              <a:gd name="connsiteY2101" fmla="*/ 3947285 h 6451461"/>
              <a:gd name="connsiteX2102" fmla="*/ 2197882 w 7308555"/>
              <a:gd name="connsiteY2102" fmla="*/ 3666902 h 6451461"/>
              <a:gd name="connsiteX2103" fmla="*/ 2185258 w 7308555"/>
              <a:gd name="connsiteY2103" fmla="*/ 3679526 h 6451461"/>
              <a:gd name="connsiteX2104" fmla="*/ 2185258 w 7308555"/>
              <a:gd name="connsiteY2104" fmla="*/ 3666902 h 6451461"/>
              <a:gd name="connsiteX2105" fmla="*/ 2185258 w 7308555"/>
              <a:gd name="connsiteY2105" fmla="*/ 3692150 h 6451461"/>
              <a:gd name="connsiteX2106" fmla="*/ 2108186 w 7308555"/>
              <a:gd name="connsiteY2106" fmla="*/ 3832341 h 6451461"/>
              <a:gd name="connsiteX2107" fmla="*/ 2082274 w 7308555"/>
              <a:gd name="connsiteY2107" fmla="*/ 3857589 h 6451461"/>
              <a:gd name="connsiteX2108" fmla="*/ 2082274 w 7308555"/>
              <a:gd name="connsiteY2108" fmla="*/ 3832341 h 6451461"/>
              <a:gd name="connsiteX2109" fmla="*/ 2069650 w 7308555"/>
              <a:gd name="connsiteY2109" fmla="*/ 3819718 h 6451461"/>
              <a:gd name="connsiteX2110" fmla="*/ 2082274 w 7308555"/>
              <a:gd name="connsiteY2110" fmla="*/ 3819718 h 6451461"/>
              <a:gd name="connsiteX2111" fmla="*/ 2082274 w 7308555"/>
              <a:gd name="connsiteY2111" fmla="*/ 3692150 h 6451461"/>
              <a:gd name="connsiteX2112" fmla="*/ 2133434 w 7308555"/>
              <a:gd name="connsiteY2112" fmla="*/ 3628366 h 6451461"/>
              <a:gd name="connsiteX2113" fmla="*/ 2133434 w 7308555"/>
              <a:gd name="connsiteY2113" fmla="*/ 3640990 h 6451461"/>
              <a:gd name="connsiteX2114" fmla="*/ 2184594 w 7308555"/>
              <a:gd name="connsiteY2114" fmla="*/ 3628366 h 6451461"/>
              <a:gd name="connsiteX2115" fmla="*/ 2249042 w 7308555"/>
              <a:gd name="connsiteY2115" fmla="*/ 3475551 h 6451461"/>
              <a:gd name="connsiteX2116" fmla="*/ 2197882 w 7308555"/>
              <a:gd name="connsiteY2116" fmla="*/ 3666902 h 6451461"/>
              <a:gd name="connsiteX2117" fmla="*/ 2197882 w 7308555"/>
              <a:gd name="connsiteY2117" fmla="*/ 3666902 h 6451461"/>
              <a:gd name="connsiteX2118" fmla="*/ 2197882 w 7308555"/>
              <a:gd name="connsiteY2118" fmla="*/ 3463591 h 6451461"/>
              <a:gd name="connsiteX2119" fmla="*/ 2223794 w 7308555"/>
              <a:gd name="connsiteY2119" fmla="*/ 3450968 h 6451461"/>
              <a:gd name="connsiteX2120" fmla="*/ 2197882 w 7308555"/>
              <a:gd name="connsiteY2120" fmla="*/ 3488839 h 6451461"/>
              <a:gd name="connsiteX2121" fmla="*/ 2197882 w 7308555"/>
              <a:gd name="connsiteY2121" fmla="*/ 3463591 h 6451461"/>
              <a:gd name="connsiteX2122" fmla="*/ 2197882 w 7308555"/>
              <a:gd name="connsiteY2122" fmla="*/ 3463591 h 6451461"/>
              <a:gd name="connsiteX2123" fmla="*/ 2249707 w 7308555"/>
              <a:gd name="connsiteY2123" fmla="*/ 3476215 h 6451461"/>
              <a:gd name="connsiteX2124" fmla="*/ 2262330 w 7308555"/>
              <a:gd name="connsiteY2124" fmla="*/ 3438344 h 6451461"/>
              <a:gd name="connsiteX2125" fmla="*/ 2249707 w 7308555"/>
              <a:gd name="connsiteY2125" fmla="*/ 3476215 h 6451461"/>
              <a:gd name="connsiteX2126" fmla="*/ 2249707 w 7308555"/>
              <a:gd name="connsiteY2126" fmla="*/ 3476215 h 6451461"/>
              <a:gd name="connsiteX2127" fmla="*/ 2223794 w 7308555"/>
              <a:gd name="connsiteY2127" fmla="*/ 3348648 h 6451461"/>
              <a:gd name="connsiteX2128" fmla="*/ 2236418 w 7308555"/>
              <a:gd name="connsiteY2128" fmla="*/ 3361272 h 6451461"/>
              <a:gd name="connsiteX2129" fmla="*/ 2223794 w 7308555"/>
              <a:gd name="connsiteY2129" fmla="*/ 3373895 h 6451461"/>
              <a:gd name="connsiteX2130" fmla="*/ 2211170 w 7308555"/>
              <a:gd name="connsiteY2130" fmla="*/ 3361272 h 6451461"/>
              <a:gd name="connsiteX2131" fmla="*/ 2223794 w 7308555"/>
              <a:gd name="connsiteY2131" fmla="*/ 3310112 h 6451461"/>
              <a:gd name="connsiteX2132" fmla="*/ 2211170 w 7308555"/>
              <a:gd name="connsiteY2132" fmla="*/ 3347983 h 6451461"/>
              <a:gd name="connsiteX2133" fmla="*/ 2185258 w 7308555"/>
              <a:gd name="connsiteY2133" fmla="*/ 3335359 h 6451461"/>
              <a:gd name="connsiteX2134" fmla="*/ 2223794 w 7308555"/>
              <a:gd name="connsiteY2134" fmla="*/ 3399143 h 6451461"/>
              <a:gd name="connsiteX2135" fmla="*/ 2159346 w 7308555"/>
              <a:gd name="connsiteY2135" fmla="*/ 3462927 h 6451461"/>
              <a:gd name="connsiteX2136" fmla="*/ 2185258 w 7308555"/>
              <a:gd name="connsiteY2136" fmla="*/ 3386519 h 6451461"/>
              <a:gd name="connsiteX2137" fmla="*/ 2159346 w 7308555"/>
              <a:gd name="connsiteY2137" fmla="*/ 3424391 h 6451461"/>
              <a:gd name="connsiteX2138" fmla="*/ 2120810 w 7308555"/>
              <a:gd name="connsiteY2138" fmla="*/ 3437015 h 6451461"/>
              <a:gd name="connsiteX2139" fmla="*/ 2120810 w 7308555"/>
              <a:gd name="connsiteY2139" fmla="*/ 3347983 h 6451461"/>
              <a:gd name="connsiteX2140" fmla="*/ 2133434 w 7308555"/>
              <a:gd name="connsiteY2140" fmla="*/ 3335359 h 6451461"/>
              <a:gd name="connsiteX2141" fmla="*/ 2146058 w 7308555"/>
              <a:gd name="connsiteY2141" fmla="*/ 3271576 h 6451461"/>
              <a:gd name="connsiteX2142" fmla="*/ 2184594 w 7308555"/>
              <a:gd name="connsiteY2142" fmla="*/ 3258952 h 6451461"/>
              <a:gd name="connsiteX2143" fmla="*/ 2210506 w 7308555"/>
              <a:gd name="connsiteY2143" fmla="*/ 3258952 h 6451461"/>
              <a:gd name="connsiteX2144" fmla="*/ 2210506 w 7308555"/>
              <a:gd name="connsiteY2144" fmla="*/ 3195168 h 6451461"/>
              <a:gd name="connsiteX2145" fmla="*/ 2223130 w 7308555"/>
              <a:gd name="connsiteY2145" fmla="*/ 3258952 h 6451461"/>
              <a:gd name="connsiteX2146" fmla="*/ 2249042 w 7308555"/>
              <a:gd name="connsiteY2146" fmla="*/ 3258952 h 6451461"/>
              <a:gd name="connsiteX2147" fmla="*/ 2261666 w 7308555"/>
              <a:gd name="connsiteY2147" fmla="*/ 3221080 h 6451461"/>
              <a:gd name="connsiteX2148" fmla="*/ 2223794 w 7308555"/>
              <a:gd name="connsiteY2148" fmla="*/ 3348648 h 6451461"/>
              <a:gd name="connsiteX2149" fmla="*/ 2223794 w 7308555"/>
              <a:gd name="connsiteY2149" fmla="*/ 3348648 h 6451461"/>
              <a:gd name="connsiteX2150" fmla="*/ 2429763 w 7308555"/>
              <a:gd name="connsiteY2150" fmla="*/ 3323400 h 6451461"/>
              <a:gd name="connsiteX2151" fmla="*/ 2417139 w 7308555"/>
              <a:gd name="connsiteY2151" fmla="*/ 3323400 h 6451461"/>
              <a:gd name="connsiteX2152" fmla="*/ 2391227 w 7308555"/>
              <a:gd name="connsiteY2152" fmla="*/ 3437679 h 6451461"/>
              <a:gd name="connsiteX2153" fmla="*/ 2365315 w 7308555"/>
              <a:gd name="connsiteY2153" fmla="*/ 3425055 h 6451461"/>
              <a:gd name="connsiteX2154" fmla="*/ 2326779 w 7308555"/>
              <a:gd name="connsiteY2154" fmla="*/ 3514087 h 6451461"/>
              <a:gd name="connsiteX2155" fmla="*/ 2300866 w 7308555"/>
              <a:gd name="connsiteY2155" fmla="*/ 3514087 h 6451461"/>
              <a:gd name="connsiteX2156" fmla="*/ 2300866 w 7308555"/>
              <a:gd name="connsiteY2156" fmla="*/ 3501463 h 6451461"/>
              <a:gd name="connsiteX2157" fmla="*/ 2288242 w 7308555"/>
              <a:gd name="connsiteY2157" fmla="*/ 3501463 h 6451461"/>
              <a:gd name="connsiteX2158" fmla="*/ 2288242 w 7308555"/>
              <a:gd name="connsiteY2158" fmla="*/ 3514087 h 6451461"/>
              <a:gd name="connsiteX2159" fmla="*/ 2300866 w 7308555"/>
              <a:gd name="connsiteY2159" fmla="*/ 3412431 h 6451461"/>
              <a:gd name="connsiteX2160" fmla="*/ 2313490 w 7308555"/>
              <a:gd name="connsiteY2160" fmla="*/ 3412431 h 6451461"/>
              <a:gd name="connsiteX2161" fmla="*/ 2313490 w 7308555"/>
              <a:gd name="connsiteY2161" fmla="*/ 3348648 h 6451461"/>
              <a:gd name="connsiteX2162" fmla="*/ 2274954 w 7308555"/>
              <a:gd name="connsiteY2162" fmla="*/ 3386519 h 6451461"/>
              <a:gd name="connsiteX2163" fmla="*/ 2300866 w 7308555"/>
              <a:gd name="connsiteY2163" fmla="*/ 3272240 h 6451461"/>
              <a:gd name="connsiteX2164" fmla="*/ 2352026 w 7308555"/>
              <a:gd name="connsiteY2164" fmla="*/ 3310112 h 6451461"/>
              <a:gd name="connsiteX2165" fmla="*/ 2364650 w 7308555"/>
              <a:gd name="connsiteY2165" fmla="*/ 3297488 h 6451461"/>
              <a:gd name="connsiteX2166" fmla="*/ 2364650 w 7308555"/>
              <a:gd name="connsiteY2166" fmla="*/ 3310112 h 6451461"/>
              <a:gd name="connsiteX2167" fmla="*/ 2415810 w 7308555"/>
              <a:gd name="connsiteY2167" fmla="*/ 3272240 h 6451461"/>
              <a:gd name="connsiteX2168" fmla="*/ 2429763 w 7308555"/>
              <a:gd name="connsiteY2168" fmla="*/ 3323400 h 6451461"/>
              <a:gd name="connsiteX2169" fmla="*/ 2429763 w 7308555"/>
              <a:gd name="connsiteY2169" fmla="*/ 3323400 h 6451461"/>
              <a:gd name="connsiteX2170" fmla="*/ 2429763 w 7308555"/>
              <a:gd name="connsiteY2170" fmla="*/ 3246992 h 6451461"/>
              <a:gd name="connsiteX2171" fmla="*/ 2442387 w 7308555"/>
              <a:gd name="connsiteY2171" fmla="*/ 3234368 h 6451461"/>
              <a:gd name="connsiteX2172" fmla="*/ 2480923 w 7308555"/>
              <a:gd name="connsiteY2172" fmla="*/ 3259616 h 6451461"/>
              <a:gd name="connsiteX2173" fmla="*/ 2429763 w 7308555"/>
              <a:gd name="connsiteY2173" fmla="*/ 3246992 h 6451461"/>
              <a:gd name="connsiteX2174" fmla="*/ 2429763 w 7308555"/>
              <a:gd name="connsiteY2174" fmla="*/ 3246992 h 6451461"/>
              <a:gd name="connsiteX2175" fmla="*/ 2699515 w 7308555"/>
              <a:gd name="connsiteY2175" fmla="*/ 980675 h 6451461"/>
              <a:gd name="connsiteX2176" fmla="*/ 2712139 w 7308555"/>
              <a:gd name="connsiteY2176" fmla="*/ 1018547 h 6451461"/>
              <a:gd name="connsiteX2177" fmla="*/ 2699515 w 7308555"/>
              <a:gd name="connsiteY2177" fmla="*/ 980675 h 6451461"/>
              <a:gd name="connsiteX2178" fmla="*/ 2699515 w 7308555"/>
              <a:gd name="connsiteY2178" fmla="*/ 980675 h 6451461"/>
              <a:gd name="connsiteX2179" fmla="*/ 2802499 w 7308555"/>
              <a:gd name="connsiteY2179" fmla="*/ 3361272 h 6451461"/>
              <a:gd name="connsiteX2180" fmla="*/ 2738051 w 7308555"/>
              <a:gd name="connsiteY2180" fmla="*/ 3412431 h 6451461"/>
              <a:gd name="connsiteX2181" fmla="*/ 2738051 w 7308555"/>
              <a:gd name="connsiteY2181" fmla="*/ 3387184 h 6451461"/>
              <a:gd name="connsiteX2182" fmla="*/ 2725427 w 7308555"/>
              <a:gd name="connsiteY2182" fmla="*/ 3387184 h 6451461"/>
              <a:gd name="connsiteX2183" fmla="*/ 2725427 w 7308555"/>
              <a:gd name="connsiteY2183" fmla="*/ 3336024 h 6451461"/>
              <a:gd name="connsiteX2184" fmla="*/ 2763963 w 7308555"/>
              <a:gd name="connsiteY2184" fmla="*/ 3323400 h 6451461"/>
              <a:gd name="connsiteX2185" fmla="*/ 2789875 w 7308555"/>
              <a:gd name="connsiteY2185" fmla="*/ 3336024 h 6451461"/>
              <a:gd name="connsiteX2186" fmla="*/ 2789875 w 7308555"/>
              <a:gd name="connsiteY2186" fmla="*/ 3323400 h 6451461"/>
              <a:gd name="connsiteX2187" fmla="*/ 2802499 w 7308555"/>
              <a:gd name="connsiteY2187" fmla="*/ 3323400 h 6451461"/>
              <a:gd name="connsiteX2188" fmla="*/ 2802499 w 7308555"/>
              <a:gd name="connsiteY2188" fmla="*/ 3361272 h 6451461"/>
              <a:gd name="connsiteX2189" fmla="*/ 2802499 w 7308555"/>
              <a:gd name="connsiteY2189" fmla="*/ 3361272 h 6451461"/>
              <a:gd name="connsiteX2190" fmla="*/ 2815123 w 7308555"/>
              <a:gd name="connsiteY2190" fmla="*/ 3348648 h 6451461"/>
              <a:gd name="connsiteX2191" fmla="*/ 2827747 w 7308555"/>
              <a:gd name="connsiteY2191" fmla="*/ 3323400 h 6451461"/>
              <a:gd name="connsiteX2192" fmla="*/ 2815123 w 7308555"/>
              <a:gd name="connsiteY2192" fmla="*/ 3348648 h 6451461"/>
              <a:gd name="connsiteX2193" fmla="*/ 2815123 w 7308555"/>
              <a:gd name="connsiteY2193" fmla="*/ 3348648 h 6451461"/>
              <a:gd name="connsiteX2194" fmla="*/ 3059627 w 7308555"/>
              <a:gd name="connsiteY2194" fmla="*/ 878356 h 6451461"/>
              <a:gd name="connsiteX2195" fmla="*/ 3085539 w 7308555"/>
              <a:gd name="connsiteY2195" fmla="*/ 827196 h 6451461"/>
              <a:gd name="connsiteX2196" fmla="*/ 3059627 w 7308555"/>
              <a:gd name="connsiteY2196" fmla="*/ 878356 h 6451461"/>
              <a:gd name="connsiteX2197" fmla="*/ 3059627 w 7308555"/>
              <a:gd name="connsiteY2197" fmla="*/ 878356 h 6451461"/>
              <a:gd name="connsiteX2198" fmla="*/ 5167149 w 7308555"/>
              <a:gd name="connsiteY2198" fmla="*/ 3807093 h 6451461"/>
              <a:gd name="connsiteX2199" fmla="*/ 5193061 w 7308555"/>
              <a:gd name="connsiteY2199" fmla="*/ 3807093 h 6451461"/>
              <a:gd name="connsiteX2200" fmla="*/ 5193061 w 7308555"/>
              <a:gd name="connsiteY2200" fmla="*/ 3807093 h 6451461"/>
              <a:gd name="connsiteX2201" fmla="*/ 5167149 w 7308555"/>
              <a:gd name="connsiteY2201" fmla="*/ 3819718 h 6451461"/>
              <a:gd name="connsiteX2202" fmla="*/ 5167149 w 7308555"/>
              <a:gd name="connsiteY2202" fmla="*/ 3807093 h 6451461"/>
              <a:gd name="connsiteX2203" fmla="*/ 5167149 w 7308555"/>
              <a:gd name="connsiteY2203" fmla="*/ 3807093 h 6451461"/>
              <a:gd name="connsiteX2204" fmla="*/ 4730629 w 7308555"/>
              <a:gd name="connsiteY2204" fmla="*/ 3081553 h 6451461"/>
              <a:gd name="connsiteX2205" fmla="*/ 4743253 w 7308555"/>
              <a:gd name="connsiteY2205" fmla="*/ 3068929 h 6451461"/>
              <a:gd name="connsiteX2206" fmla="*/ 4743253 w 7308555"/>
              <a:gd name="connsiteY2206" fmla="*/ 3081553 h 6451461"/>
              <a:gd name="connsiteX2207" fmla="*/ 4730629 w 7308555"/>
              <a:gd name="connsiteY2207" fmla="*/ 3081553 h 6451461"/>
              <a:gd name="connsiteX2208" fmla="*/ 4730629 w 7308555"/>
              <a:gd name="connsiteY2208" fmla="*/ 3081553 h 6451461"/>
              <a:gd name="connsiteX2209" fmla="*/ 4730629 w 7308555"/>
              <a:gd name="connsiteY2209" fmla="*/ 3081553 h 6451461"/>
              <a:gd name="connsiteX2210" fmla="*/ 3084875 w 7308555"/>
              <a:gd name="connsiteY2210" fmla="*/ 3514087 h 6451461"/>
              <a:gd name="connsiteX2211" fmla="*/ 3110787 w 7308555"/>
              <a:gd name="connsiteY2211" fmla="*/ 3551958 h 6451461"/>
              <a:gd name="connsiteX2212" fmla="*/ 3084875 w 7308555"/>
              <a:gd name="connsiteY2212" fmla="*/ 3514087 h 6451461"/>
              <a:gd name="connsiteX2213" fmla="*/ 3084875 w 7308555"/>
              <a:gd name="connsiteY2213" fmla="*/ 3514087 h 6451461"/>
              <a:gd name="connsiteX2214" fmla="*/ 3213772 w 7308555"/>
              <a:gd name="connsiteY2214" fmla="*/ 929515 h 6451461"/>
              <a:gd name="connsiteX2215" fmla="*/ 3201148 w 7308555"/>
              <a:gd name="connsiteY2215" fmla="*/ 980675 h 6451461"/>
              <a:gd name="connsiteX2216" fmla="*/ 3201148 w 7308555"/>
              <a:gd name="connsiteY2216" fmla="*/ 955428 h 6451461"/>
              <a:gd name="connsiteX2217" fmla="*/ 3175235 w 7308555"/>
              <a:gd name="connsiteY2217" fmla="*/ 980675 h 6451461"/>
              <a:gd name="connsiteX2218" fmla="*/ 3175235 w 7308555"/>
              <a:gd name="connsiteY2218" fmla="*/ 968051 h 6451461"/>
              <a:gd name="connsiteX2219" fmla="*/ 3162612 w 7308555"/>
              <a:gd name="connsiteY2219" fmla="*/ 955428 h 6451461"/>
              <a:gd name="connsiteX2220" fmla="*/ 3188524 w 7308555"/>
              <a:gd name="connsiteY2220" fmla="*/ 942804 h 6451461"/>
              <a:gd name="connsiteX2221" fmla="*/ 3188524 w 7308555"/>
              <a:gd name="connsiteY2221" fmla="*/ 904932 h 6451461"/>
              <a:gd name="connsiteX2222" fmla="*/ 3175900 w 7308555"/>
              <a:gd name="connsiteY2222" fmla="*/ 917556 h 6451461"/>
              <a:gd name="connsiteX2223" fmla="*/ 3163276 w 7308555"/>
              <a:gd name="connsiteY2223" fmla="*/ 904932 h 6451461"/>
              <a:gd name="connsiteX2224" fmla="*/ 3163276 w 7308555"/>
              <a:gd name="connsiteY2224" fmla="*/ 867061 h 6451461"/>
              <a:gd name="connsiteX2225" fmla="*/ 3150652 w 7308555"/>
              <a:gd name="connsiteY2225" fmla="*/ 892308 h 6451461"/>
              <a:gd name="connsiteX2226" fmla="*/ 3138028 w 7308555"/>
              <a:gd name="connsiteY2226" fmla="*/ 879684 h 6451461"/>
              <a:gd name="connsiteX2227" fmla="*/ 3138028 w 7308555"/>
              <a:gd name="connsiteY2227" fmla="*/ 841813 h 6451461"/>
              <a:gd name="connsiteX2228" fmla="*/ 3112116 w 7308555"/>
              <a:gd name="connsiteY2228" fmla="*/ 841813 h 6451461"/>
              <a:gd name="connsiteX2229" fmla="*/ 3112116 w 7308555"/>
              <a:gd name="connsiteY2229" fmla="*/ 867061 h 6451461"/>
              <a:gd name="connsiteX2230" fmla="*/ 3099492 w 7308555"/>
              <a:gd name="connsiteY2230" fmla="*/ 841813 h 6451461"/>
              <a:gd name="connsiteX2231" fmla="*/ 3150652 w 7308555"/>
              <a:gd name="connsiteY2231" fmla="*/ 727534 h 6451461"/>
              <a:gd name="connsiteX2232" fmla="*/ 3163276 w 7308555"/>
              <a:gd name="connsiteY2232" fmla="*/ 638502 h 6451461"/>
              <a:gd name="connsiteX2233" fmla="*/ 3175900 w 7308555"/>
              <a:gd name="connsiteY2233" fmla="*/ 676374 h 6451461"/>
              <a:gd name="connsiteX2234" fmla="*/ 3175900 w 7308555"/>
              <a:gd name="connsiteY2234" fmla="*/ 701621 h 6451461"/>
              <a:gd name="connsiteX2235" fmla="*/ 3188524 w 7308555"/>
              <a:gd name="connsiteY2235" fmla="*/ 688998 h 6451461"/>
              <a:gd name="connsiteX2236" fmla="*/ 3188524 w 7308555"/>
              <a:gd name="connsiteY2236" fmla="*/ 726869 h 6451461"/>
              <a:gd name="connsiteX2237" fmla="*/ 3175900 w 7308555"/>
              <a:gd name="connsiteY2237" fmla="*/ 726869 h 6451461"/>
              <a:gd name="connsiteX2238" fmla="*/ 3201812 w 7308555"/>
              <a:gd name="connsiteY2238" fmla="*/ 790653 h 6451461"/>
              <a:gd name="connsiteX2239" fmla="*/ 3214436 w 7308555"/>
              <a:gd name="connsiteY2239" fmla="*/ 778029 h 6451461"/>
              <a:gd name="connsiteX2240" fmla="*/ 3227060 w 7308555"/>
              <a:gd name="connsiteY2240" fmla="*/ 790653 h 6451461"/>
              <a:gd name="connsiteX2241" fmla="*/ 3214436 w 7308555"/>
              <a:gd name="connsiteY2241" fmla="*/ 803277 h 6451461"/>
              <a:gd name="connsiteX2242" fmla="*/ 3252972 w 7308555"/>
              <a:gd name="connsiteY2242" fmla="*/ 854437 h 6451461"/>
              <a:gd name="connsiteX2243" fmla="*/ 3252972 w 7308555"/>
              <a:gd name="connsiteY2243" fmla="*/ 854437 h 6451461"/>
              <a:gd name="connsiteX2244" fmla="*/ 3291508 w 7308555"/>
              <a:gd name="connsiteY2244" fmla="*/ 867061 h 6451461"/>
              <a:gd name="connsiteX2245" fmla="*/ 3291508 w 7308555"/>
              <a:gd name="connsiteY2245" fmla="*/ 904932 h 6451461"/>
              <a:gd name="connsiteX2246" fmla="*/ 3265596 w 7308555"/>
              <a:gd name="connsiteY2246" fmla="*/ 892308 h 6451461"/>
              <a:gd name="connsiteX2247" fmla="*/ 3265596 w 7308555"/>
              <a:gd name="connsiteY2247" fmla="*/ 956092 h 6451461"/>
              <a:gd name="connsiteX2248" fmla="*/ 3252972 w 7308555"/>
              <a:gd name="connsiteY2248" fmla="*/ 968716 h 6451461"/>
              <a:gd name="connsiteX2249" fmla="*/ 3240348 w 7308555"/>
              <a:gd name="connsiteY2249" fmla="*/ 892308 h 6451461"/>
              <a:gd name="connsiteX2250" fmla="*/ 3227724 w 7308555"/>
              <a:gd name="connsiteY2250" fmla="*/ 930180 h 6451461"/>
              <a:gd name="connsiteX2251" fmla="*/ 3213772 w 7308555"/>
              <a:gd name="connsiteY2251" fmla="*/ 930180 h 6451461"/>
              <a:gd name="connsiteX2252" fmla="*/ 3213772 w 7308555"/>
              <a:gd name="connsiteY2252" fmla="*/ 929515 h 6451461"/>
              <a:gd name="connsiteX2253" fmla="*/ 3367916 w 7308555"/>
              <a:gd name="connsiteY2253" fmla="*/ 3284864 h 6451461"/>
              <a:gd name="connsiteX2254" fmla="*/ 3367916 w 7308555"/>
              <a:gd name="connsiteY2254" fmla="*/ 3284864 h 6451461"/>
              <a:gd name="connsiteX2255" fmla="*/ 3342003 w 7308555"/>
              <a:gd name="connsiteY2255" fmla="*/ 3297488 h 6451461"/>
              <a:gd name="connsiteX2256" fmla="*/ 3316091 w 7308555"/>
              <a:gd name="connsiteY2256" fmla="*/ 3246328 h 6451461"/>
              <a:gd name="connsiteX2257" fmla="*/ 3316091 w 7308555"/>
              <a:gd name="connsiteY2257" fmla="*/ 3233704 h 6451461"/>
              <a:gd name="connsiteX2258" fmla="*/ 3342003 w 7308555"/>
              <a:gd name="connsiteY2258" fmla="*/ 3208456 h 6451461"/>
              <a:gd name="connsiteX2259" fmla="*/ 3354627 w 7308555"/>
              <a:gd name="connsiteY2259" fmla="*/ 3208456 h 6451461"/>
              <a:gd name="connsiteX2260" fmla="*/ 3354627 w 7308555"/>
              <a:gd name="connsiteY2260" fmla="*/ 3233704 h 6451461"/>
              <a:gd name="connsiteX2261" fmla="*/ 3342003 w 7308555"/>
              <a:gd name="connsiteY2261" fmla="*/ 3258952 h 6451461"/>
              <a:gd name="connsiteX2262" fmla="*/ 3367916 w 7308555"/>
              <a:gd name="connsiteY2262" fmla="*/ 3271576 h 6451461"/>
              <a:gd name="connsiteX2263" fmla="*/ 3367916 w 7308555"/>
              <a:gd name="connsiteY2263" fmla="*/ 3284864 h 6451461"/>
              <a:gd name="connsiteX2264" fmla="*/ 3367916 w 7308555"/>
              <a:gd name="connsiteY2264" fmla="*/ 3284864 h 6451461"/>
              <a:gd name="connsiteX2265" fmla="*/ 3367916 w 7308555"/>
              <a:gd name="connsiteY2265" fmla="*/ 3284864 h 6451461"/>
              <a:gd name="connsiteX2266" fmla="*/ 3380539 w 7308555"/>
              <a:gd name="connsiteY2266" fmla="*/ 1082331 h 6451461"/>
              <a:gd name="connsiteX2267" fmla="*/ 3342003 w 7308555"/>
              <a:gd name="connsiteY2267" fmla="*/ 1107579 h 6451461"/>
              <a:gd name="connsiteX2268" fmla="*/ 3329380 w 7308555"/>
              <a:gd name="connsiteY2268" fmla="*/ 1082331 h 6451461"/>
              <a:gd name="connsiteX2269" fmla="*/ 3342003 w 7308555"/>
              <a:gd name="connsiteY2269" fmla="*/ 1057083 h 6451461"/>
              <a:gd name="connsiteX2270" fmla="*/ 3380539 w 7308555"/>
              <a:gd name="connsiteY2270" fmla="*/ 1044459 h 6451461"/>
              <a:gd name="connsiteX2271" fmla="*/ 3380539 w 7308555"/>
              <a:gd name="connsiteY2271" fmla="*/ 1082331 h 6451461"/>
              <a:gd name="connsiteX2272" fmla="*/ 3380539 w 7308555"/>
              <a:gd name="connsiteY2272" fmla="*/ 1082331 h 6451461"/>
              <a:gd name="connsiteX2273" fmla="*/ 3393828 w 7308555"/>
              <a:gd name="connsiteY2273" fmla="*/ 3348648 h 6451461"/>
              <a:gd name="connsiteX2274" fmla="*/ 3419740 w 7308555"/>
              <a:gd name="connsiteY2274" fmla="*/ 3310776 h 6451461"/>
              <a:gd name="connsiteX2275" fmla="*/ 3407116 w 7308555"/>
              <a:gd name="connsiteY2275" fmla="*/ 3348648 h 6451461"/>
              <a:gd name="connsiteX2276" fmla="*/ 3407116 w 7308555"/>
              <a:gd name="connsiteY2276" fmla="*/ 3323400 h 6451461"/>
              <a:gd name="connsiteX2277" fmla="*/ 3393828 w 7308555"/>
              <a:gd name="connsiteY2277" fmla="*/ 3348648 h 6451461"/>
              <a:gd name="connsiteX2278" fmla="*/ 3393828 w 7308555"/>
              <a:gd name="connsiteY2278" fmla="*/ 3348648 h 6451461"/>
              <a:gd name="connsiteX2279" fmla="*/ 3419075 w 7308555"/>
              <a:gd name="connsiteY2279" fmla="*/ 3272240 h 6451461"/>
              <a:gd name="connsiteX2280" fmla="*/ 3444988 w 7308555"/>
              <a:gd name="connsiteY2280" fmla="*/ 3259616 h 6451461"/>
              <a:gd name="connsiteX2281" fmla="*/ 3483524 w 7308555"/>
              <a:gd name="connsiteY2281" fmla="*/ 3272240 h 6451461"/>
              <a:gd name="connsiteX2282" fmla="*/ 3457612 w 7308555"/>
              <a:gd name="connsiteY2282" fmla="*/ 3323400 h 6451461"/>
              <a:gd name="connsiteX2283" fmla="*/ 3419075 w 7308555"/>
              <a:gd name="connsiteY2283" fmla="*/ 3272240 h 6451461"/>
              <a:gd name="connsiteX2284" fmla="*/ 3419075 w 7308555"/>
              <a:gd name="connsiteY2284" fmla="*/ 3272240 h 6451461"/>
              <a:gd name="connsiteX2285" fmla="*/ 3432364 w 7308555"/>
              <a:gd name="connsiteY2285" fmla="*/ 3539999 h 6451461"/>
              <a:gd name="connsiteX2286" fmla="*/ 3406452 w 7308555"/>
              <a:gd name="connsiteY2286" fmla="*/ 3502127 h 6451461"/>
              <a:gd name="connsiteX2287" fmla="*/ 3432364 w 7308555"/>
              <a:gd name="connsiteY2287" fmla="*/ 3539999 h 6451461"/>
              <a:gd name="connsiteX2288" fmla="*/ 3432364 w 7308555"/>
              <a:gd name="connsiteY2288" fmla="*/ 3539999 h 6451461"/>
              <a:gd name="connsiteX2289" fmla="*/ 3419075 w 7308555"/>
              <a:gd name="connsiteY2289" fmla="*/ 3361272 h 6451461"/>
              <a:gd name="connsiteX2290" fmla="*/ 3444988 w 7308555"/>
              <a:gd name="connsiteY2290" fmla="*/ 3399143 h 6451461"/>
              <a:gd name="connsiteX2291" fmla="*/ 3419075 w 7308555"/>
              <a:gd name="connsiteY2291" fmla="*/ 3361272 h 6451461"/>
              <a:gd name="connsiteX2292" fmla="*/ 3419075 w 7308555"/>
              <a:gd name="connsiteY2292" fmla="*/ 3361272 h 6451461"/>
              <a:gd name="connsiteX2293" fmla="*/ 3457612 w 7308555"/>
              <a:gd name="connsiteY2293" fmla="*/ 3514087 h 6451461"/>
              <a:gd name="connsiteX2294" fmla="*/ 3444988 w 7308555"/>
              <a:gd name="connsiteY2294" fmla="*/ 3488839 h 6451461"/>
              <a:gd name="connsiteX2295" fmla="*/ 3444988 w 7308555"/>
              <a:gd name="connsiteY2295" fmla="*/ 3501463 h 6451461"/>
              <a:gd name="connsiteX2296" fmla="*/ 3457612 w 7308555"/>
              <a:gd name="connsiteY2296" fmla="*/ 3488839 h 6451461"/>
              <a:gd name="connsiteX2297" fmla="*/ 3457612 w 7308555"/>
              <a:gd name="connsiteY2297" fmla="*/ 3514087 h 6451461"/>
              <a:gd name="connsiteX2298" fmla="*/ 3457612 w 7308555"/>
              <a:gd name="connsiteY2298" fmla="*/ 3514087 h 6451461"/>
              <a:gd name="connsiteX2299" fmla="*/ 3483524 w 7308555"/>
              <a:gd name="connsiteY2299" fmla="*/ 3450303 h 6451461"/>
              <a:gd name="connsiteX2300" fmla="*/ 3483524 w 7308555"/>
              <a:gd name="connsiteY2300" fmla="*/ 3437679 h 6451461"/>
              <a:gd name="connsiteX2301" fmla="*/ 3457612 w 7308555"/>
              <a:gd name="connsiteY2301" fmla="*/ 3425055 h 6451461"/>
              <a:gd name="connsiteX2302" fmla="*/ 3457612 w 7308555"/>
              <a:gd name="connsiteY2302" fmla="*/ 3450303 h 6451461"/>
              <a:gd name="connsiteX2303" fmla="*/ 3470235 w 7308555"/>
              <a:gd name="connsiteY2303" fmla="*/ 3488175 h 6451461"/>
              <a:gd name="connsiteX2304" fmla="*/ 3457612 w 7308555"/>
              <a:gd name="connsiteY2304" fmla="*/ 3488175 h 6451461"/>
              <a:gd name="connsiteX2305" fmla="*/ 3470235 w 7308555"/>
              <a:gd name="connsiteY2305" fmla="*/ 3399143 h 6451461"/>
              <a:gd name="connsiteX2306" fmla="*/ 3457612 w 7308555"/>
              <a:gd name="connsiteY2306" fmla="*/ 3411767 h 6451461"/>
              <a:gd name="connsiteX2307" fmla="*/ 3470235 w 7308555"/>
              <a:gd name="connsiteY2307" fmla="*/ 3411767 h 6451461"/>
              <a:gd name="connsiteX2308" fmla="*/ 3483524 w 7308555"/>
              <a:gd name="connsiteY2308" fmla="*/ 3450303 h 6451461"/>
              <a:gd name="connsiteX2309" fmla="*/ 3483524 w 7308555"/>
              <a:gd name="connsiteY2309" fmla="*/ 3450303 h 6451461"/>
              <a:gd name="connsiteX2310" fmla="*/ 3496148 w 7308555"/>
              <a:gd name="connsiteY2310" fmla="*/ 3373895 h 6451461"/>
              <a:gd name="connsiteX2311" fmla="*/ 3470235 w 7308555"/>
              <a:gd name="connsiteY2311" fmla="*/ 3322736 h 6451461"/>
              <a:gd name="connsiteX2312" fmla="*/ 3496148 w 7308555"/>
              <a:gd name="connsiteY2312" fmla="*/ 3335359 h 6451461"/>
              <a:gd name="connsiteX2313" fmla="*/ 3522059 w 7308555"/>
              <a:gd name="connsiteY2313" fmla="*/ 3360607 h 6451461"/>
              <a:gd name="connsiteX2314" fmla="*/ 3496148 w 7308555"/>
              <a:gd name="connsiteY2314" fmla="*/ 3373895 h 6451461"/>
              <a:gd name="connsiteX2315" fmla="*/ 3496148 w 7308555"/>
              <a:gd name="connsiteY2315" fmla="*/ 3373895 h 6451461"/>
              <a:gd name="connsiteX2316" fmla="*/ 3522059 w 7308555"/>
              <a:gd name="connsiteY2316" fmla="*/ 3323400 h 6451461"/>
              <a:gd name="connsiteX2317" fmla="*/ 3509436 w 7308555"/>
              <a:gd name="connsiteY2317" fmla="*/ 3348648 h 6451461"/>
              <a:gd name="connsiteX2318" fmla="*/ 3496812 w 7308555"/>
              <a:gd name="connsiteY2318" fmla="*/ 3323400 h 6451461"/>
              <a:gd name="connsiteX2319" fmla="*/ 3509436 w 7308555"/>
              <a:gd name="connsiteY2319" fmla="*/ 3323400 h 6451461"/>
              <a:gd name="connsiteX2320" fmla="*/ 3509436 w 7308555"/>
              <a:gd name="connsiteY2320" fmla="*/ 3323400 h 6451461"/>
              <a:gd name="connsiteX2321" fmla="*/ 3522059 w 7308555"/>
              <a:gd name="connsiteY2321" fmla="*/ 3323400 h 6451461"/>
              <a:gd name="connsiteX2322" fmla="*/ 3522059 w 7308555"/>
              <a:gd name="connsiteY2322" fmla="*/ 3323400 h 6451461"/>
              <a:gd name="connsiteX2323" fmla="*/ 3560596 w 7308555"/>
              <a:gd name="connsiteY2323" fmla="*/ 3412431 h 6451461"/>
              <a:gd name="connsiteX2324" fmla="*/ 3560596 w 7308555"/>
              <a:gd name="connsiteY2324" fmla="*/ 3387184 h 6451461"/>
              <a:gd name="connsiteX2325" fmla="*/ 3547972 w 7308555"/>
              <a:gd name="connsiteY2325" fmla="*/ 3399808 h 6451461"/>
              <a:gd name="connsiteX2326" fmla="*/ 3535348 w 7308555"/>
              <a:gd name="connsiteY2326" fmla="*/ 3450968 h 6451461"/>
              <a:gd name="connsiteX2327" fmla="*/ 3535348 w 7308555"/>
              <a:gd name="connsiteY2327" fmla="*/ 3438344 h 6451461"/>
              <a:gd name="connsiteX2328" fmla="*/ 3535348 w 7308555"/>
              <a:gd name="connsiteY2328" fmla="*/ 3438344 h 6451461"/>
              <a:gd name="connsiteX2329" fmla="*/ 3547972 w 7308555"/>
              <a:gd name="connsiteY2329" fmla="*/ 3387184 h 6451461"/>
              <a:gd name="connsiteX2330" fmla="*/ 3535348 w 7308555"/>
              <a:gd name="connsiteY2330" fmla="*/ 3412431 h 6451461"/>
              <a:gd name="connsiteX2331" fmla="*/ 3522724 w 7308555"/>
              <a:gd name="connsiteY2331" fmla="*/ 3412431 h 6451461"/>
              <a:gd name="connsiteX2332" fmla="*/ 3510100 w 7308555"/>
              <a:gd name="connsiteY2332" fmla="*/ 3387184 h 6451461"/>
              <a:gd name="connsiteX2333" fmla="*/ 3522724 w 7308555"/>
              <a:gd name="connsiteY2333" fmla="*/ 3349312 h 6451461"/>
              <a:gd name="connsiteX2334" fmla="*/ 3573884 w 7308555"/>
              <a:gd name="connsiteY2334" fmla="*/ 3387184 h 6451461"/>
              <a:gd name="connsiteX2335" fmla="*/ 3560596 w 7308555"/>
              <a:gd name="connsiteY2335" fmla="*/ 3412431 h 6451461"/>
              <a:gd name="connsiteX2336" fmla="*/ 3560596 w 7308555"/>
              <a:gd name="connsiteY2336" fmla="*/ 3412431 h 6451461"/>
              <a:gd name="connsiteX2337" fmla="*/ 3689492 w 7308555"/>
              <a:gd name="connsiteY2337" fmla="*/ 3794469 h 6451461"/>
              <a:gd name="connsiteX2338" fmla="*/ 3663580 w 7308555"/>
              <a:gd name="connsiteY2338" fmla="*/ 3730686 h 6451461"/>
              <a:gd name="connsiteX2339" fmla="*/ 3740652 w 7308555"/>
              <a:gd name="connsiteY2339" fmla="*/ 3768558 h 6451461"/>
              <a:gd name="connsiteX2340" fmla="*/ 3689492 w 7308555"/>
              <a:gd name="connsiteY2340" fmla="*/ 3794469 h 6451461"/>
              <a:gd name="connsiteX2341" fmla="*/ 3689492 w 7308555"/>
              <a:gd name="connsiteY2341" fmla="*/ 3794469 h 6451461"/>
              <a:gd name="connsiteX2342" fmla="*/ 3791812 w 7308555"/>
              <a:gd name="connsiteY2342" fmla="*/ 3705438 h 6451461"/>
              <a:gd name="connsiteX2343" fmla="*/ 3740652 w 7308555"/>
              <a:gd name="connsiteY2343" fmla="*/ 3705438 h 6451461"/>
              <a:gd name="connsiteX2344" fmla="*/ 3791812 w 7308555"/>
              <a:gd name="connsiteY2344" fmla="*/ 3718062 h 6451461"/>
              <a:gd name="connsiteX2345" fmla="*/ 3753276 w 7308555"/>
              <a:gd name="connsiteY2345" fmla="*/ 3755934 h 6451461"/>
              <a:gd name="connsiteX2346" fmla="*/ 3663580 w 7308555"/>
              <a:gd name="connsiteY2346" fmla="*/ 3718062 h 6451461"/>
              <a:gd name="connsiteX2347" fmla="*/ 3612420 w 7308555"/>
              <a:gd name="connsiteY2347" fmla="*/ 3629031 h 6451461"/>
              <a:gd name="connsiteX2348" fmla="*/ 3676868 w 7308555"/>
              <a:gd name="connsiteY2348" fmla="*/ 3629031 h 6451461"/>
              <a:gd name="connsiteX2349" fmla="*/ 3664244 w 7308555"/>
              <a:gd name="connsiteY2349" fmla="*/ 3654278 h 6451461"/>
              <a:gd name="connsiteX2350" fmla="*/ 3651620 w 7308555"/>
              <a:gd name="connsiteY2350" fmla="*/ 3641654 h 6451461"/>
              <a:gd name="connsiteX2351" fmla="*/ 3716068 w 7308555"/>
              <a:gd name="connsiteY2351" fmla="*/ 3692814 h 6451461"/>
              <a:gd name="connsiteX2352" fmla="*/ 3703445 w 7308555"/>
              <a:gd name="connsiteY2352" fmla="*/ 3680191 h 6451461"/>
              <a:gd name="connsiteX2353" fmla="*/ 3729357 w 7308555"/>
              <a:gd name="connsiteY2353" fmla="*/ 3654942 h 6451461"/>
              <a:gd name="connsiteX2354" fmla="*/ 3741981 w 7308555"/>
              <a:gd name="connsiteY2354" fmla="*/ 3667566 h 6451461"/>
              <a:gd name="connsiteX2355" fmla="*/ 3741981 w 7308555"/>
              <a:gd name="connsiteY2355" fmla="*/ 3629695 h 6451461"/>
              <a:gd name="connsiteX2356" fmla="*/ 3793141 w 7308555"/>
              <a:gd name="connsiteY2356" fmla="*/ 3667566 h 6451461"/>
              <a:gd name="connsiteX2357" fmla="*/ 3805764 w 7308555"/>
              <a:gd name="connsiteY2357" fmla="*/ 3667566 h 6451461"/>
              <a:gd name="connsiteX2358" fmla="*/ 3805764 w 7308555"/>
              <a:gd name="connsiteY2358" fmla="*/ 3692814 h 6451461"/>
              <a:gd name="connsiteX2359" fmla="*/ 3791812 w 7308555"/>
              <a:gd name="connsiteY2359" fmla="*/ 3705438 h 6451461"/>
              <a:gd name="connsiteX2360" fmla="*/ 3791812 w 7308555"/>
              <a:gd name="connsiteY2360" fmla="*/ 3705438 h 6451461"/>
              <a:gd name="connsiteX2361" fmla="*/ 4010404 w 7308555"/>
              <a:gd name="connsiteY2361" fmla="*/ 3845629 h 6451461"/>
              <a:gd name="connsiteX2362" fmla="*/ 4010404 w 7308555"/>
              <a:gd name="connsiteY2362" fmla="*/ 3820382 h 6451461"/>
              <a:gd name="connsiteX2363" fmla="*/ 4010404 w 7308555"/>
              <a:gd name="connsiteY2363" fmla="*/ 3845629 h 6451461"/>
              <a:gd name="connsiteX2364" fmla="*/ 4010404 w 7308555"/>
              <a:gd name="connsiteY2364" fmla="*/ 3845629 h 6451461"/>
              <a:gd name="connsiteX2365" fmla="*/ 4062229 w 7308555"/>
              <a:gd name="connsiteY2365" fmla="*/ 3565247 h 6451461"/>
              <a:gd name="connsiteX2366" fmla="*/ 4036316 w 7308555"/>
              <a:gd name="connsiteY2366" fmla="*/ 3552623 h 6451461"/>
              <a:gd name="connsiteX2367" fmla="*/ 3985156 w 7308555"/>
              <a:gd name="connsiteY2367" fmla="*/ 3590495 h 6451461"/>
              <a:gd name="connsiteX2368" fmla="*/ 3933996 w 7308555"/>
              <a:gd name="connsiteY2368" fmla="*/ 3565247 h 6451461"/>
              <a:gd name="connsiteX2369" fmla="*/ 3933996 w 7308555"/>
              <a:gd name="connsiteY2369" fmla="*/ 3577871 h 6451461"/>
              <a:gd name="connsiteX2370" fmla="*/ 3972533 w 7308555"/>
              <a:gd name="connsiteY2370" fmla="*/ 3590495 h 6451461"/>
              <a:gd name="connsiteX2371" fmla="*/ 4036980 w 7308555"/>
              <a:gd name="connsiteY2371" fmla="*/ 3730686 h 6451461"/>
              <a:gd name="connsiteX2372" fmla="*/ 4049604 w 7308555"/>
              <a:gd name="connsiteY2372" fmla="*/ 3743310 h 6451461"/>
              <a:gd name="connsiteX2373" fmla="*/ 3985156 w 7308555"/>
              <a:gd name="connsiteY2373" fmla="*/ 3768558 h 6451461"/>
              <a:gd name="connsiteX2374" fmla="*/ 3946620 w 7308555"/>
              <a:gd name="connsiteY2374" fmla="*/ 3692150 h 6451461"/>
              <a:gd name="connsiteX2375" fmla="*/ 3920708 w 7308555"/>
              <a:gd name="connsiteY2375" fmla="*/ 3654278 h 6451461"/>
              <a:gd name="connsiteX2376" fmla="*/ 3920708 w 7308555"/>
              <a:gd name="connsiteY2376" fmla="*/ 3514087 h 6451461"/>
              <a:gd name="connsiteX2377" fmla="*/ 3946620 w 7308555"/>
              <a:gd name="connsiteY2377" fmla="*/ 3539335 h 6451461"/>
              <a:gd name="connsiteX2378" fmla="*/ 3959244 w 7308555"/>
              <a:gd name="connsiteY2378" fmla="*/ 3526711 h 6451461"/>
              <a:gd name="connsiteX2379" fmla="*/ 3985156 w 7308555"/>
              <a:gd name="connsiteY2379" fmla="*/ 3539335 h 6451461"/>
              <a:gd name="connsiteX2380" fmla="*/ 3997780 w 7308555"/>
              <a:gd name="connsiteY2380" fmla="*/ 3526711 h 6451461"/>
              <a:gd name="connsiteX2381" fmla="*/ 4023692 w 7308555"/>
              <a:gd name="connsiteY2381" fmla="*/ 3551958 h 6451461"/>
              <a:gd name="connsiteX2382" fmla="*/ 4049604 w 7308555"/>
              <a:gd name="connsiteY2382" fmla="*/ 3526711 h 6451461"/>
              <a:gd name="connsiteX2383" fmla="*/ 4075517 w 7308555"/>
              <a:gd name="connsiteY2383" fmla="*/ 3551958 h 6451461"/>
              <a:gd name="connsiteX2384" fmla="*/ 4062229 w 7308555"/>
              <a:gd name="connsiteY2384" fmla="*/ 3565247 h 6451461"/>
              <a:gd name="connsiteX2385" fmla="*/ 4062229 w 7308555"/>
              <a:gd name="connsiteY2385" fmla="*/ 3565247 h 6451461"/>
              <a:gd name="connsiteX2386" fmla="*/ 4164548 w 7308555"/>
              <a:gd name="connsiteY2386" fmla="*/ 3463591 h 6451461"/>
              <a:gd name="connsiteX2387" fmla="*/ 4164548 w 7308555"/>
              <a:gd name="connsiteY2387" fmla="*/ 3488839 h 6451461"/>
              <a:gd name="connsiteX2388" fmla="*/ 4151924 w 7308555"/>
              <a:gd name="connsiteY2388" fmla="*/ 3501463 h 6451461"/>
              <a:gd name="connsiteX2389" fmla="*/ 4126012 w 7308555"/>
              <a:gd name="connsiteY2389" fmla="*/ 3476215 h 6451461"/>
              <a:gd name="connsiteX2390" fmla="*/ 4164548 w 7308555"/>
              <a:gd name="connsiteY2390" fmla="*/ 3463591 h 6451461"/>
              <a:gd name="connsiteX2391" fmla="*/ 4164548 w 7308555"/>
              <a:gd name="connsiteY2391" fmla="*/ 3463591 h 6451461"/>
              <a:gd name="connsiteX2392" fmla="*/ 4241620 w 7308555"/>
              <a:gd name="connsiteY2392" fmla="*/ 1069707 h 6451461"/>
              <a:gd name="connsiteX2393" fmla="*/ 4228996 w 7308555"/>
              <a:gd name="connsiteY2393" fmla="*/ 1069707 h 6451461"/>
              <a:gd name="connsiteX2394" fmla="*/ 4151924 w 7308555"/>
              <a:gd name="connsiteY2394" fmla="*/ 1082331 h 6451461"/>
              <a:gd name="connsiteX2395" fmla="*/ 4087476 w 7308555"/>
              <a:gd name="connsiteY2395" fmla="*/ 1094955 h 6451461"/>
              <a:gd name="connsiteX2396" fmla="*/ 4023028 w 7308555"/>
              <a:gd name="connsiteY2396" fmla="*/ 1069707 h 6451461"/>
              <a:gd name="connsiteX2397" fmla="*/ 3881508 w 7308555"/>
              <a:gd name="connsiteY2397" fmla="*/ 1044459 h 6451461"/>
              <a:gd name="connsiteX2398" fmla="*/ 3804435 w 7308555"/>
              <a:gd name="connsiteY2398" fmla="*/ 916892 h 6451461"/>
              <a:gd name="connsiteX2399" fmla="*/ 3753276 w 7308555"/>
              <a:gd name="connsiteY2399" fmla="*/ 904268 h 6451461"/>
              <a:gd name="connsiteX2400" fmla="*/ 3740652 w 7308555"/>
              <a:gd name="connsiteY2400" fmla="*/ 929515 h 6451461"/>
              <a:gd name="connsiteX2401" fmla="*/ 3689492 w 7308555"/>
              <a:gd name="connsiteY2401" fmla="*/ 954763 h 6451461"/>
              <a:gd name="connsiteX2402" fmla="*/ 3676868 w 7308555"/>
              <a:gd name="connsiteY2402" fmla="*/ 942139 h 6451461"/>
              <a:gd name="connsiteX2403" fmla="*/ 3638332 w 7308555"/>
              <a:gd name="connsiteY2403" fmla="*/ 1018547 h 6451461"/>
              <a:gd name="connsiteX2404" fmla="*/ 3625708 w 7308555"/>
              <a:gd name="connsiteY2404" fmla="*/ 1005923 h 6451461"/>
              <a:gd name="connsiteX2405" fmla="*/ 3497476 w 7308555"/>
              <a:gd name="connsiteY2405" fmla="*/ 1031171 h 6451461"/>
              <a:gd name="connsiteX2406" fmla="*/ 3458940 w 7308555"/>
              <a:gd name="connsiteY2406" fmla="*/ 1018547 h 6451461"/>
              <a:gd name="connsiteX2407" fmla="*/ 3433028 w 7308555"/>
              <a:gd name="connsiteY2407" fmla="*/ 1031171 h 6451461"/>
              <a:gd name="connsiteX2408" fmla="*/ 3445652 w 7308555"/>
              <a:gd name="connsiteY2408" fmla="*/ 1031171 h 6451461"/>
              <a:gd name="connsiteX2409" fmla="*/ 3419740 w 7308555"/>
              <a:gd name="connsiteY2409" fmla="*/ 1056419 h 6451461"/>
              <a:gd name="connsiteX2410" fmla="*/ 3432364 w 7308555"/>
              <a:gd name="connsiteY2410" fmla="*/ 1043795 h 6451461"/>
              <a:gd name="connsiteX2411" fmla="*/ 3393828 w 7308555"/>
              <a:gd name="connsiteY2411" fmla="*/ 1043795 h 6451461"/>
              <a:gd name="connsiteX2412" fmla="*/ 3393828 w 7308555"/>
              <a:gd name="connsiteY2412" fmla="*/ 1069042 h 6451461"/>
              <a:gd name="connsiteX2413" fmla="*/ 3393828 w 7308555"/>
              <a:gd name="connsiteY2413" fmla="*/ 1043795 h 6451461"/>
              <a:gd name="connsiteX2414" fmla="*/ 3329380 w 7308555"/>
              <a:gd name="connsiteY2414" fmla="*/ 1031171 h 6451461"/>
              <a:gd name="connsiteX2415" fmla="*/ 3316756 w 7308555"/>
              <a:gd name="connsiteY2415" fmla="*/ 1031171 h 6451461"/>
              <a:gd name="connsiteX2416" fmla="*/ 3329380 w 7308555"/>
              <a:gd name="connsiteY2416" fmla="*/ 1018547 h 6451461"/>
              <a:gd name="connsiteX2417" fmla="*/ 3303467 w 7308555"/>
              <a:gd name="connsiteY2417" fmla="*/ 1031171 h 6451461"/>
              <a:gd name="connsiteX2418" fmla="*/ 3277555 w 7308555"/>
              <a:gd name="connsiteY2418" fmla="*/ 1018547 h 6451461"/>
              <a:gd name="connsiteX2419" fmla="*/ 3277555 w 7308555"/>
              <a:gd name="connsiteY2419" fmla="*/ 980675 h 6451461"/>
              <a:gd name="connsiteX2420" fmla="*/ 3277555 w 7308555"/>
              <a:gd name="connsiteY2420" fmla="*/ 968051 h 6451461"/>
              <a:gd name="connsiteX2421" fmla="*/ 3226395 w 7308555"/>
              <a:gd name="connsiteY2421" fmla="*/ 1005923 h 6451461"/>
              <a:gd name="connsiteX2422" fmla="*/ 3252307 w 7308555"/>
              <a:gd name="connsiteY2422" fmla="*/ 968051 h 6451461"/>
              <a:gd name="connsiteX2423" fmla="*/ 3290843 w 7308555"/>
              <a:gd name="connsiteY2423" fmla="*/ 955428 h 6451461"/>
              <a:gd name="connsiteX2424" fmla="*/ 3329380 w 7308555"/>
              <a:gd name="connsiteY2424" fmla="*/ 866396 h 6451461"/>
              <a:gd name="connsiteX2425" fmla="*/ 3393828 w 7308555"/>
              <a:gd name="connsiteY2425" fmla="*/ 853772 h 6451461"/>
              <a:gd name="connsiteX2426" fmla="*/ 3381204 w 7308555"/>
              <a:gd name="connsiteY2426" fmla="*/ 841148 h 6451461"/>
              <a:gd name="connsiteX2427" fmla="*/ 3445652 w 7308555"/>
              <a:gd name="connsiteY2427" fmla="*/ 803277 h 6451461"/>
              <a:gd name="connsiteX2428" fmla="*/ 3445652 w 7308555"/>
              <a:gd name="connsiteY2428" fmla="*/ 790653 h 6451461"/>
              <a:gd name="connsiteX2429" fmla="*/ 3471564 w 7308555"/>
              <a:gd name="connsiteY2429" fmla="*/ 790653 h 6451461"/>
              <a:gd name="connsiteX2430" fmla="*/ 3458940 w 7308555"/>
              <a:gd name="connsiteY2430" fmla="*/ 828525 h 6451461"/>
              <a:gd name="connsiteX2431" fmla="*/ 3471564 w 7308555"/>
              <a:gd name="connsiteY2431" fmla="*/ 790653 h 6451461"/>
              <a:gd name="connsiteX2432" fmla="*/ 3728693 w 7308555"/>
              <a:gd name="connsiteY2432" fmla="*/ 726869 h 6451461"/>
              <a:gd name="connsiteX2433" fmla="*/ 3728693 w 7308555"/>
              <a:gd name="connsiteY2433" fmla="*/ 714245 h 6451461"/>
              <a:gd name="connsiteX2434" fmla="*/ 3690157 w 7308555"/>
              <a:gd name="connsiteY2434" fmla="*/ 714245 h 6451461"/>
              <a:gd name="connsiteX2435" fmla="*/ 3793141 w 7308555"/>
              <a:gd name="connsiteY2435" fmla="*/ 663085 h 6451461"/>
              <a:gd name="connsiteX2436" fmla="*/ 3805764 w 7308555"/>
              <a:gd name="connsiteY2436" fmla="*/ 637838 h 6451461"/>
              <a:gd name="connsiteX2437" fmla="*/ 3998445 w 7308555"/>
              <a:gd name="connsiteY2437" fmla="*/ 561430 h 6451461"/>
              <a:gd name="connsiteX2438" fmla="*/ 4114053 w 7308555"/>
              <a:gd name="connsiteY2438" fmla="*/ 599302 h 6451461"/>
              <a:gd name="connsiteX2439" fmla="*/ 4114053 w 7308555"/>
              <a:gd name="connsiteY2439" fmla="*/ 535518 h 6451461"/>
              <a:gd name="connsiteX2440" fmla="*/ 4088140 w 7308555"/>
              <a:gd name="connsiteY2440" fmla="*/ 535518 h 6451461"/>
              <a:gd name="connsiteX2441" fmla="*/ 4088140 w 7308555"/>
              <a:gd name="connsiteY2441" fmla="*/ 535518 h 6451461"/>
              <a:gd name="connsiteX2442" fmla="*/ 4139300 w 7308555"/>
              <a:gd name="connsiteY2442" fmla="*/ 510270 h 6451461"/>
              <a:gd name="connsiteX2443" fmla="*/ 4216372 w 7308555"/>
              <a:gd name="connsiteY2443" fmla="*/ 574054 h 6451461"/>
              <a:gd name="connsiteX2444" fmla="*/ 4151924 w 7308555"/>
              <a:gd name="connsiteY2444" fmla="*/ 611925 h 6451461"/>
              <a:gd name="connsiteX2445" fmla="*/ 4164548 w 7308555"/>
              <a:gd name="connsiteY2445" fmla="*/ 637173 h 6451461"/>
              <a:gd name="connsiteX2446" fmla="*/ 4228996 w 7308555"/>
              <a:gd name="connsiteY2446" fmla="*/ 573390 h 6451461"/>
              <a:gd name="connsiteX2447" fmla="*/ 4293445 w 7308555"/>
              <a:gd name="connsiteY2447" fmla="*/ 598637 h 6451461"/>
              <a:gd name="connsiteX2448" fmla="*/ 4306068 w 7308555"/>
              <a:gd name="connsiteY2448" fmla="*/ 598637 h 6451461"/>
              <a:gd name="connsiteX2449" fmla="*/ 4409053 w 7308555"/>
              <a:gd name="connsiteY2449" fmla="*/ 712916 h 6451461"/>
              <a:gd name="connsiteX2450" fmla="*/ 4486125 w 7308555"/>
              <a:gd name="connsiteY2450" fmla="*/ 738164 h 6451461"/>
              <a:gd name="connsiteX2451" fmla="*/ 4537285 w 7308555"/>
              <a:gd name="connsiteY2451" fmla="*/ 865732 h 6451461"/>
              <a:gd name="connsiteX2452" fmla="*/ 4563197 w 7308555"/>
              <a:gd name="connsiteY2452" fmla="*/ 942139 h 6451461"/>
              <a:gd name="connsiteX2453" fmla="*/ 4473501 w 7308555"/>
              <a:gd name="connsiteY2453" fmla="*/ 980011 h 6451461"/>
              <a:gd name="connsiteX2454" fmla="*/ 4422341 w 7308555"/>
              <a:gd name="connsiteY2454" fmla="*/ 1017883 h 6451461"/>
              <a:gd name="connsiteX2455" fmla="*/ 4345269 w 7308555"/>
              <a:gd name="connsiteY2455" fmla="*/ 1043130 h 6451461"/>
              <a:gd name="connsiteX2456" fmla="*/ 4255573 w 7308555"/>
              <a:gd name="connsiteY2456" fmla="*/ 1068378 h 6451461"/>
              <a:gd name="connsiteX2457" fmla="*/ 4241620 w 7308555"/>
              <a:gd name="connsiteY2457" fmla="*/ 1068378 h 6451461"/>
              <a:gd name="connsiteX2458" fmla="*/ 4241620 w 7308555"/>
              <a:gd name="connsiteY2458" fmla="*/ 1069707 h 6451461"/>
              <a:gd name="connsiteX2459" fmla="*/ 4486125 w 7308555"/>
              <a:gd name="connsiteY2459" fmla="*/ 1146115 h 6451461"/>
              <a:gd name="connsiteX2460" fmla="*/ 4267532 w 7308555"/>
              <a:gd name="connsiteY2460" fmla="*/ 1120867 h 6451461"/>
              <a:gd name="connsiteX2461" fmla="*/ 4409053 w 7308555"/>
              <a:gd name="connsiteY2461" fmla="*/ 1057083 h 6451461"/>
              <a:gd name="connsiteX2462" fmla="*/ 4409053 w 7308555"/>
              <a:gd name="connsiteY2462" fmla="*/ 1069707 h 6451461"/>
              <a:gd name="connsiteX2463" fmla="*/ 4434965 w 7308555"/>
              <a:gd name="connsiteY2463" fmla="*/ 1044459 h 6451461"/>
              <a:gd name="connsiteX2464" fmla="*/ 4563197 w 7308555"/>
              <a:gd name="connsiteY2464" fmla="*/ 1108243 h 6451461"/>
              <a:gd name="connsiteX2465" fmla="*/ 4486125 w 7308555"/>
              <a:gd name="connsiteY2465" fmla="*/ 1146115 h 6451461"/>
              <a:gd name="connsiteX2466" fmla="*/ 4486125 w 7308555"/>
              <a:gd name="connsiteY2466" fmla="*/ 1146115 h 6451461"/>
              <a:gd name="connsiteX2467" fmla="*/ 4203084 w 7308555"/>
              <a:gd name="connsiteY2467" fmla="*/ 280383 h 6451461"/>
              <a:gd name="connsiteX2468" fmla="*/ 4203084 w 7308555"/>
              <a:gd name="connsiteY2468" fmla="*/ 255135 h 6451461"/>
              <a:gd name="connsiteX2469" fmla="*/ 4151924 w 7308555"/>
              <a:gd name="connsiteY2469" fmla="*/ 318919 h 6451461"/>
              <a:gd name="connsiteX2470" fmla="*/ 4203084 w 7308555"/>
              <a:gd name="connsiteY2470" fmla="*/ 280383 h 6451461"/>
              <a:gd name="connsiteX2471" fmla="*/ 4203084 w 7308555"/>
              <a:gd name="connsiteY2471" fmla="*/ 280383 h 6451461"/>
              <a:gd name="connsiteX2472" fmla="*/ 4216372 w 7308555"/>
              <a:gd name="connsiteY2472" fmla="*/ 254471 h 6451461"/>
              <a:gd name="connsiteX2473" fmla="*/ 4203749 w 7308555"/>
              <a:gd name="connsiteY2473" fmla="*/ 254471 h 6451461"/>
              <a:gd name="connsiteX2474" fmla="*/ 4216372 w 7308555"/>
              <a:gd name="connsiteY2474" fmla="*/ 254471 h 6451461"/>
              <a:gd name="connsiteX2475" fmla="*/ 4216372 w 7308555"/>
              <a:gd name="connsiteY2475" fmla="*/ 254471 h 6451461"/>
              <a:gd name="connsiteX2476" fmla="*/ 4216372 w 7308555"/>
              <a:gd name="connsiteY2476" fmla="*/ 254471 h 6451461"/>
              <a:gd name="connsiteX2477" fmla="*/ 4267532 w 7308555"/>
              <a:gd name="connsiteY2477" fmla="*/ 190687 h 6451461"/>
              <a:gd name="connsiteX2478" fmla="*/ 4216372 w 7308555"/>
              <a:gd name="connsiteY2478" fmla="*/ 254471 h 6451461"/>
              <a:gd name="connsiteX2479" fmla="*/ 4267532 w 7308555"/>
              <a:gd name="connsiteY2479" fmla="*/ 190687 h 6451461"/>
              <a:gd name="connsiteX2480" fmla="*/ 4267532 w 7308555"/>
              <a:gd name="connsiteY2480" fmla="*/ 190687 h 6451461"/>
              <a:gd name="connsiteX2481" fmla="*/ 5385741 w 7308555"/>
              <a:gd name="connsiteY2481" fmla="*/ 241847 h 6451461"/>
              <a:gd name="connsiteX2482" fmla="*/ 5385741 w 7308555"/>
              <a:gd name="connsiteY2482" fmla="*/ 267095 h 6451461"/>
              <a:gd name="connsiteX2483" fmla="*/ 5411654 w 7308555"/>
              <a:gd name="connsiteY2483" fmla="*/ 254471 h 6451461"/>
              <a:gd name="connsiteX2484" fmla="*/ 5399030 w 7308555"/>
              <a:gd name="connsiteY2484" fmla="*/ 203311 h 6451461"/>
              <a:gd name="connsiteX2485" fmla="*/ 5334582 w 7308555"/>
              <a:gd name="connsiteY2485" fmla="*/ 254471 h 6451461"/>
              <a:gd name="connsiteX2486" fmla="*/ 5347205 w 7308555"/>
              <a:gd name="connsiteY2486" fmla="*/ 267095 h 6451461"/>
              <a:gd name="connsiteX2487" fmla="*/ 5385741 w 7308555"/>
              <a:gd name="connsiteY2487" fmla="*/ 241847 h 6451461"/>
              <a:gd name="connsiteX2488" fmla="*/ 5385741 w 7308555"/>
              <a:gd name="connsiteY2488" fmla="*/ 241847 h 6451461"/>
              <a:gd name="connsiteX2489" fmla="*/ 5334582 w 7308555"/>
              <a:gd name="connsiteY2489" fmla="*/ 267095 h 6451461"/>
              <a:gd name="connsiteX2490" fmla="*/ 5334582 w 7308555"/>
              <a:gd name="connsiteY2490" fmla="*/ 254471 h 6451461"/>
              <a:gd name="connsiteX2491" fmla="*/ 5334582 w 7308555"/>
              <a:gd name="connsiteY2491" fmla="*/ 267095 h 6451461"/>
              <a:gd name="connsiteX2492" fmla="*/ 5334582 w 7308555"/>
              <a:gd name="connsiteY2492" fmla="*/ 267095 h 6451461"/>
              <a:gd name="connsiteX2493" fmla="*/ 3522059 w 7308555"/>
              <a:gd name="connsiteY2493" fmla="*/ 942139 h 6451461"/>
              <a:gd name="connsiteX2494" fmla="*/ 3496148 w 7308555"/>
              <a:gd name="connsiteY2494" fmla="*/ 942139 h 6451461"/>
              <a:gd name="connsiteX2495" fmla="*/ 3496148 w 7308555"/>
              <a:gd name="connsiteY2495" fmla="*/ 916892 h 6451461"/>
              <a:gd name="connsiteX2496" fmla="*/ 3508771 w 7308555"/>
              <a:gd name="connsiteY2496" fmla="*/ 904268 h 6451461"/>
              <a:gd name="connsiteX2497" fmla="*/ 3482859 w 7308555"/>
              <a:gd name="connsiteY2497" fmla="*/ 916892 h 6451461"/>
              <a:gd name="connsiteX2498" fmla="*/ 3482859 w 7308555"/>
              <a:gd name="connsiteY2498" fmla="*/ 929515 h 6451461"/>
              <a:gd name="connsiteX2499" fmla="*/ 3456947 w 7308555"/>
              <a:gd name="connsiteY2499" fmla="*/ 942139 h 6451461"/>
              <a:gd name="connsiteX2500" fmla="*/ 3522059 w 7308555"/>
              <a:gd name="connsiteY2500" fmla="*/ 942139 h 6451461"/>
              <a:gd name="connsiteX2501" fmla="*/ 3509436 w 7308555"/>
              <a:gd name="connsiteY2501" fmla="*/ 954763 h 6451461"/>
              <a:gd name="connsiteX2502" fmla="*/ 3535348 w 7308555"/>
              <a:gd name="connsiteY2502" fmla="*/ 954763 h 6451461"/>
              <a:gd name="connsiteX2503" fmla="*/ 3522059 w 7308555"/>
              <a:gd name="connsiteY2503" fmla="*/ 942139 h 6451461"/>
              <a:gd name="connsiteX2504" fmla="*/ 3522059 w 7308555"/>
              <a:gd name="connsiteY2504" fmla="*/ 942139 h 6451461"/>
              <a:gd name="connsiteX2505" fmla="*/ 7236799 w 7308555"/>
              <a:gd name="connsiteY2505" fmla="*/ 1629808 h 6451461"/>
              <a:gd name="connsiteX2506" fmla="*/ 7236799 w 7308555"/>
              <a:gd name="connsiteY2506" fmla="*/ 1629808 h 6451461"/>
              <a:gd name="connsiteX2507" fmla="*/ 7236799 w 7308555"/>
              <a:gd name="connsiteY2507" fmla="*/ 1629808 h 6451461"/>
              <a:gd name="connsiteX2508" fmla="*/ 7236799 w 7308555"/>
              <a:gd name="connsiteY2508" fmla="*/ 1629808 h 6451461"/>
              <a:gd name="connsiteX2509" fmla="*/ 7236799 w 7308555"/>
              <a:gd name="connsiteY2509" fmla="*/ 1629808 h 6451461"/>
              <a:gd name="connsiteX2510" fmla="*/ 7236799 w 7308555"/>
              <a:gd name="connsiteY2510" fmla="*/ 1604560 h 6451461"/>
              <a:gd name="connsiteX2511" fmla="*/ 7236799 w 7308555"/>
              <a:gd name="connsiteY2511" fmla="*/ 1604560 h 6451461"/>
              <a:gd name="connsiteX2512" fmla="*/ 7236799 w 7308555"/>
              <a:gd name="connsiteY2512" fmla="*/ 1629808 h 6451461"/>
              <a:gd name="connsiteX2513" fmla="*/ 7236799 w 7308555"/>
              <a:gd name="connsiteY2513" fmla="*/ 1604560 h 6451461"/>
              <a:gd name="connsiteX2514" fmla="*/ 7236799 w 7308555"/>
              <a:gd name="connsiteY2514" fmla="*/ 1604560 h 6451461"/>
              <a:gd name="connsiteX2515" fmla="*/ 7288624 w 7308555"/>
              <a:gd name="connsiteY2515" fmla="*/ 1642432 h 6451461"/>
              <a:gd name="connsiteX2516" fmla="*/ 7301248 w 7308555"/>
              <a:gd name="connsiteY2516" fmla="*/ 1655056 h 6451461"/>
              <a:gd name="connsiteX2517" fmla="*/ 7288624 w 7308555"/>
              <a:gd name="connsiteY2517" fmla="*/ 1667680 h 6451461"/>
              <a:gd name="connsiteX2518" fmla="*/ 7262711 w 7308555"/>
              <a:gd name="connsiteY2518" fmla="*/ 1603896 h 6451461"/>
              <a:gd name="connsiteX2519" fmla="*/ 7236799 w 7308555"/>
              <a:gd name="connsiteY2519" fmla="*/ 1629144 h 6451461"/>
              <a:gd name="connsiteX2520" fmla="*/ 7249423 w 7308555"/>
              <a:gd name="connsiteY2520" fmla="*/ 1641768 h 6451461"/>
              <a:gd name="connsiteX2521" fmla="*/ 7236799 w 7308555"/>
              <a:gd name="connsiteY2521" fmla="*/ 1654391 h 6451461"/>
              <a:gd name="connsiteX2522" fmla="*/ 7224176 w 7308555"/>
              <a:gd name="connsiteY2522" fmla="*/ 1629144 h 6451461"/>
              <a:gd name="connsiteX2523" fmla="*/ 7198264 w 7308555"/>
              <a:gd name="connsiteY2523" fmla="*/ 1641768 h 6451461"/>
              <a:gd name="connsiteX2524" fmla="*/ 7185639 w 7308555"/>
              <a:gd name="connsiteY2524" fmla="*/ 1718175 h 6451461"/>
              <a:gd name="connsiteX2525" fmla="*/ 7198264 w 7308555"/>
              <a:gd name="connsiteY2525" fmla="*/ 1730799 h 6451461"/>
              <a:gd name="connsiteX2526" fmla="*/ 7210888 w 7308555"/>
              <a:gd name="connsiteY2526" fmla="*/ 1718175 h 6451461"/>
              <a:gd name="connsiteX2527" fmla="*/ 7236799 w 7308555"/>
              <a:gd name="connsiteY2527" fmla="*/ 1743423 h 6451461"/>
              <a:gd name="connsiteX2528" fmla="*/ 7249423 w 7308555"/>
              <a:gd name="connsiteY2528" fmla="*/ 1730799 h 6451461"/>
              <a:gd name="connsiteX2529" fmla="*/ 7249423 w 7308555"/>
              <a:gd name="connsiteY2529" fmla="*/ 1743423 h 6451461"/>
              <a:gd name="connsiteX2530" fmla="*/ 7262047 w 7308555"/>
              <a:gd name="connsiteY2530" fmla="*/ 1718175 h 6451461"/>
              <a:gd name="connsiteX2531" fmla="*/ 7274671 w 7308555"/>
              <a:gd name="connsiteY2531" fmla="*/ 1743423 h 6451461"/>
              <a:gd name="connsiteX2532" fmla="*/ 7274671 w 7308555"/>
              <a:gd name="connsiteY2532" fmla="*/ 1718175 h 6451461"/>
              <a:gd name="connsiteX2533" fmla="*/ 7274671 w 7308555"/>
              <a:gd name="connsiteY2533" fmla="*/ 1718175 h 6451461"/>
              <a:gd name="connsiteX2534" fmla="*/ 7300583 w 7308555"/>
              <a:gd name="connsiteY2534" fmla="*/ 1705551 h 6451461"/>
              <a:gd name="connsiteX2535" fmla="*/ 7313207 w 7308555"/>
              <a:gd name="connsiteY2535" fmla="*/ 1654391 h 6451461"/>
              <a:gd name="connsiteX2536" fmla="*/ 7288624 w 7308555"/>
              <a:gd name="connsiteY2536" fmla="*/ 1642432 h 6451461"/>
              <a:gd name="connsiteX2537" fmla="*/ 7288624 w 7308555"/>
              <a:gd name="connsiteY2537" fmla="*/ 1642432 h 6451461"/>
              <a:gd name="connsiteX2538" fmla="*/ 7288624 w 7308555"/>
              <a:gd name="connsiteY2538" fmla="*/ 1706216 h 6451461"/>
              <a:gd name="connsiteX2539" fmla="*/ 7276000 w 7308555"/>
              <a:gd name="connsiteY2539" fmla="*/ 1706216 h 6451461"/>
              <a:gd name="connsiteX2540" fmla="*/ 7288624 w 7308555"/>
              <a:gd name="connsiteY2540" fmla="*/ 1680968 h 6451461"/>
              <a:gd name="connsiteX2541" fmla="*/ 7288624 w 7308555"/>
              <a:gd name="connsiteY2541" fmla="*/ 1706216 h 6451461"/>
              <a:gd name="connsiteX2542" fmla="*/ 7288624 w 7308555"/>
              <a:gd name="connsiteY2542" fmla="*/ 1706216 h 6451461"/>
              <a:gd name="connsiteX2543" fmla="*/ 7108568 w 7308555"/>
              <a:gd name="connsiteY2543" fmla="*/ 1731464 h 6451461"/>
              <a:gd name="connsiteX2544" fmla="*/ 7121192 w 7308555"/>
              <a:gd name="connsiteY2544" fmla="*/ 1706216 h 6451461"/>
              <a:gd name="connsiteX2545" fmla="*/ 7095279 w 7308555"/>
              <a:gd name="connsiteY2545" fmla="*/ 1693592 h 6451461"/>
              <a:gd name="connsiteX2546" fmla="*/ 7056743 w 7308555"/>
              <a:gd name="connsiteY2546" fmla="*/ 1668344 h 6451461"/>
              <a:gd name="connsiteX2547" fmla="*/ 7056743 w 7308555"/>
              <a:gd name="connsiteY2547" fmla="*/ 1643096 h 6451461"/>
              <a:gd name="connsiteX2548" fmla="*/ 7030831 w 7308555"/>
              <a:gd name="connsiteY2548" fmla="*/ 1668344 h 6451461"/>
              <a:gd name="connsiteX2549" fmla="*/ 7030831 w 7308555"/>
              <a:gd name="connsiteY2549" fmla="*/ 1706216 h 6451461"/>
              <a:gd name="connsiteX2550" fmla="*/ 7030831 w 7308555"/>
              <a:gd name="connsiteY2550" fmla="*/ 1718840 h 6451461"/>
              <a:gd name="connsiteX2551" fmla="*/ 7081991 w 7308555"/>
              <a:gd name="connsiteY2551" fmla="*/ 1718840 h 6451461"/>
              <a:gd name="connsiteX2552" fmla="*/ 7108568 w 7308555"/>
              <a:gd name="connsiteY2552" fmla="*/ 1731464 h 6451461"/>
              <a:gd name="connsiteX2553" fmla="*/ 7108568 w 7308555"/>
              <a:gd name="connsiteY2553" fmla="*/ 1731464 h 6451461"/>
              <a:gd name="connsiteX2554" fmla="*/ 257128 w 7308555"/>
              <a:gd name="connsiteY2554" fmla="*/ 1769999 h 6451461"/>
              <a:gd name="connsiteX2555" fmla="*/ 244504 w 7308555"/>
              <a:gd name="connsiteY2555" fmla="*/ 1757376 h 6451461"/>
              <a:gd name="connsiteX2556" fmla="*/ 180056 w 7308555"/>
              <a:gd name="connsiteY2556" fmla="*/ 1757376 h 6451461"/>
              <a:gd name="connsiteX2557" fmla="*/ 180056 w 7308555"/>
              <a:gd name="connsiteY2557" fmla="*/ 1732128 h 6451461"/>
              <a:gd name="connsiteX2558" fmla="*/ 167432 w 7308555"/>
              <a:gd name="connsiteY2558" fmla="*/ 1757376 h 6451461"/>
              <a:gd name="connsiteX2559" fmla="*/ 167432 w 7308555"/>
              <a:gd name="connsiteY2559" fmla="*/ 1744752 h 6451461"/>
              <a:gd name="connsiteX2560" fmla="*/ 0 w 7308555"/>
              <a:gd name="connsiteY2560" fmla="*/ 1757376 h 6451461"/>
              <a:gd name="connsiteX2561" fmla="*/ 0 w 7308555"/>
              <a:gd name="connsiteY2561" fmla="*/ 1782623 h 6451461"/>
              <a:gd name="connsiteX2562" fmla="*/ 64448 w 7308555"/>
              <a:gd name="connsiteY2562" fmla="*/ 1795247 h 6451461"/>
              <a:gd name="connsiteX2563" fmla="*/ 154144 w 7308555"/>
              <a:gd name="connsiteY2563" fmla="*/ 1782623 h 6451461"/>
              <a:gd name="connsiteX2564" fmla="*/ 141520 w 7308555"/>
              <a:gd name="connsiteY2564" fmla="*/ 1795247 h 6451461"/>
              <a:gd name="connsiteX2565" fmla="*/ 154144 w 7308555"/>
              <a:gd name="connsiteY2565" fmla="*/ 1795247 h 6451461"/>
              <a:gd name="connsiteX2566" fmla="*/ 166768 w 7308555"/>
              <a:gd name="connsiteY2566" fmla="*/ 1782623 h 6451461"/>
              <a:gd name="connsiteX2567" fmla="*/ 192680 w 7308555"/>
              <a:gd name="connsiteY2567" fmla="*/ 1769999 h 6451461"/>
              <a:gd name="connsiteX2568" fmla="*/ 218592 w 7308555"/>
              <a:gd name="connsiteY2568" fmla="*/ 1782623 h 6451461"/>
              <a:gd name="connsiteX2569" fmla="*/ 257128 w 7308555"/>
              <a:gd name="connsiteY2569" fmla="*/ 1769999 h 6451461"/>
              <a:gd name="connsiteX2570" fmla="*/ 257128 w 7308555"/>
              <a:gd name="connsiteY2570" fmla="*/ 1769999 h 6451461"/>
              <a:gd name="connsiteX2571" fmla="*/ 7147103 w 7308555"/>
              <a:gd name="connsiteY2571" fmla="*/ 1757376 h 6451461"/>
              <a:gd name="connsiteX2572" fmla="*/ 7121192 w 7308555"/>
              <a:gd name="connsiteY2572" fmla="*/ 1782623 h 6451461"/>
              <a:gd name="connsiteX2573" fmla="*/ 7108568 w 7308555"/>
              <a:gd name="connsiteY2573" fmla="*/ 1807871 h 6451461"/>
              <a:gd name="connsiteX2574" fmla="*/ 7095944 w 7308555"/>
              <a:gd name="connsiteY2574" fmla="*/ 1795247 h 6451461"/>
              <a:gd name="connsiteX2575" fmla="*/ 7121856 w 7308555"/>
              <a:gd name="connsiteY2575" fmla="*/ 1833119 h 6451461"/>
              <a:gd name="connsiteX2576" fmla="*/ 7121856 w 7308555"/>
              <a:gd name="connsiteY2576" fmla="*/ 1820495 h 6451461"/>
              <a:gd name="connsiteX2577" fmla="*/ 7147768 w 7308555"/>
              <a:gd name="connsiteY2577" fmla="*/ 1871655 h 6451461"/>
              <a:gd name="connsiteX2578" fmla="*/ 7160391 w 7308555"/>
              <a:gd name="connsiteY2578" fmla="*/ 1859031 h 6451461"/>
              <a:gd name="connsiteX2579" fmla="*/ 7186304 w 7308555"/>
              <a:gd name="connsiteY2579" fmla="*/ 1884279 h 6451461"/>
              <a:gd name="connsiteX2580" fmla="*/ 7160391 w 7308555"/>
              <a:gd name="connsiteY2580" fmla="*/ 1756711 h 6451461"/>
              <a:gd name="connsiteX2581" fmla="*/ 7147103 w 7308555"/>
              <a:gd name="connsiteY2581" fmla="*/ 1756711 h 6451461"/>
              <a:gd name="connsiteX2582" fmla="*/ 7147103 w 7308555"/>
              <a:gd name="connsiteY2582" fmla="*/ 1757376 h 6451461"/>
              <a:gd name="connsiteX2583" fmla="*/ 7133815 w 7308555"/>
              <a:gd name="connsiteY2583" fmla="*/ 1795247 h 6451461"/>
              <a:gd name="connsiteX2584" fmla="*/ 7159727 w 7308555"/>
              <a:gd name="connsiteY2584" fmla="*/ 1807871 h 6451461"/>
              <a:gd name="connsiteX2585" fmla="*/ 7159727 w 7308555"/>
              <a:gd name="connsiteY2585" fmla="*/ 1807871 h 6451461"/>
              <a:gd name="connsiteX2586" fmla="*/ 7133815 w 7308555"/>
              <a:gd name="connsiteY2586" fmla="*/ 1795247 h 6451461"/>
              <a:gd name="connsiteX2587" fmla="*/ 7133815 w 7308555"/>
              <a:gd name="connsiteY2587" fmla="*/ 1795247 h 6451461"/>
              <a:gd name="connsiteX2588" fmla="*/ 7172351 w 7308555"/>
              <a:gd name="connsiteY2588" fmla="*/ 1846407 h 6451461"/>
              <a:gd name="connsiteX2589" fmla="*/ 7159727 w 7308555"/>
              <a:gd name="connsiteY2589" fmla="*/ 1859031 h 6451461"/>
              <a:gd name="connsiteX2590" fmla="*/ 7147103 w 7308555"/>
              <a:gd name="connsiteY2590" fmla="*/ 1833783 h 6451461"/>
              <a:gd name="connsiteX2591" fmla="*/ 7159727 w 7308555"/>
              <a:gd name="connsiteY2591" fmla="*/ 1821159 h 6451461"/>
              <a:gd name="connsiteX2592" fmla="*/ 7172351 w 7308555"/>
              <a:gd name="connsiteY2592" fmla="*/ 1846407 h 6451461"/>
              <a:gd name="connsiteX2593" fmla="*/ 7172351 w 7308555"/>
              <a:gd name="connsiteY2593" fmla="*/ 1846407 h 6451461"/>
              <a:gd name="connsiteX2594" fmla="*/ 1683626 w 7308555"/>
              <a:gd name="connsiteY2594" fmla="*/ 1795247 h 6451461"/>
              <a:gd name="connsiteX2595" fmla="*/ 1696249 w 7308555"/>
              <a:gd name="connsiteY2595" fmla="*/ 1820495 h 6451461"/>
              <a:gd name="connsiteX2596" fmla="*/ 1683626 w 7308555"/>
              <a:gd name="connsiteY2596" fmla="*/ 1795247 h 6451461"/>
              <a:gd name="connsiteX2597" fmla="*/ 1683626 w 7308555"/>
              <a:gd name="connsiteY2597" fmla="*/ 1795247 h 6451461"/>
              <a:gd name="connsiteX2598" fmla="*/ 1156745 w 7308555"/>
              <a:gd name="connsiteY2598" fmla="*/ 2890202 h 6451461"/>
              <a:gd name="connsiteX2599" fmla="*/ 1130833 w 7308555"/>
              <a:gd name="connsiteY2599" fmla="*/ 2953986 h 6451461"/>
              <a:gd name="connsiteX2600" fmla="*/ 1156745 w 7308555"/>
              <a:gd name="connsiteY2600" fmla="*/ 2890202 h 6451461"/>
              <a:gd name="connsiteX2601" fmla="*/ 1156745 w 7308555"/>
              <a:gd name="connsiteY2601" fmla="*/ 2890202 h 6451461"/>
              <a:gd name="connsiteX2602" fmla="*/ 6298647 w 7308555"/>
              <a:gd name="connsiteY2602" fmla="*/ 3616407 h 6451461"/>
              <a:gd name="connsiteX2603" fmla="*/ 6337183 w 7308555"/>
              <a:gd name="connsiteY2603" fmla="*/ 3680191 h 6451461"/>
              <a:gd name="connsiteX2604" fmla="*/ 6414255 w 7308555"/>
              <a:gd name="connsiteY2604" fmla="*/ 3781846 h 6451461"/>
              <a:gd name="connsiteX2605" fmla="*/ 6414255 w 7308555"/>
              <a:gd name="connsiteY2605" fmla="*/ 3781846 h 6451461"/>
              <a:gd name="connsiteX2606" fmla="*/ 6440167 w 7308555"/>
              <a:gd name="connsiteY2606" fmla="*/ 3833006 h 6451461"/>
              <a:gd name="connsiteX2607" fmla="*/ 6517239 w 7308555"/>
              <a:gd name="connsiteY2607" fmla="*/ 3922037 h 6451461"/>
              <a:gd name="connsiteX2608" fmla="*/ 6517239 w 7308555"/>
              <a:gd name="connsiteY2608" fmla="*/ 3909413 h 6451461"/>
              <a:gd name="connsiteX2609" fmla="*/ 6555775 w 7308555"/>
              <a:gd name="connsiteY2609" fmla="*/ 3934661 h 6451461"/>
              <a:gd name="connsiteX2610" fmla="*/ 6466079 w 7308555"/>
              <a:gd name="connsiteY2610" fmla="*/ 3756598 h 6451461"/>
              <a:gd name="connsiteX2611" fmla="*/ 6401631 w 7308555"/>
              <a:gd name="connsiteY2611" fmla="*/ 3667566 h 6451461"/>
              <a:gd name="connsiteX2612" fmla="*/ 6389007 w 7308555"/>
              <a:gd name="connsiteY2612" fmla="*/ 3667566 h 6451461"/>
              <a:gd name="connsiteX2613" fmla="*/ 6208951 w 7308555"/>
              <a:gd name="connsiteY2613" fmla="*/ 3400472 h 6451461"/>
              <a:gd name="connsiteX2614" fmla="*/ 6208951 w 7308555"/>
              <a:gd name="connsiteY2614" fmla="*/ 3375224 h 6451461"/>
              <a:gd name="connsiteX2615" fmla="*/ 6196327 w 7308555"/>
              <a:gd name="connsiteY2615" fmla="*/ 3387848 h 6451461"/>
              <a:gd name="connsiteX2616" fmla="*/ 6145167 w 7308555"/>
              <a:gd name="connsiteY2616" fmla="*/ 3311440 h 6451461"/>
              <a:gd name="connsiteX2617" fmla="*/ 6094007 w 7308555"/>
              <a:gd name="connsiteY2617" fmla="*/ 3260281 h 6451461"/>
              <a:gd name="connsiteX2618" fmla="*/ 6081383 w 7308555"/>
              <a:gd name="connsiteY2618" fmla="*/ 3298152 h 6451461"/>
              <a:gd name="connsiteX2619" fmla="*/ 6119919 w 7308555"/>
              <a:gd name="connsiteY2619" fmla="*/ 3349312 h 6451461"/>
              <a:gd name="connsiteX2620" fmla="*/ 6119919 w 7308555"/>
              <a:gd name="connsiteY2620" fmla="*/ 3336688 h 6451461"/>
              <a:gd name="connsiteX2621" fmla="*/ 6312599 w 7308555"/>
              <a:gd name="connsiteY2621" fmla="*/ 3603783 h 6451461"/>
              <a:gd name="connsiteX2622" fmla="*/ 6298647 w 7308555"/>
              <a:gd name="connsiteY2622" fmla="*/ 3616407 h 6451461"/>
              <a:gd name="connsiteX2623" fmla="*/ 6298647 w 7308555"/>
              <a:gd name="connsiteY2623" fmla="*/ 3616407 h 6451461"/>
              <a:gd name="connsiteX2624" fmla="*/ 2981891 w 7308555"/>
              <a:gd name="connsiteY2624" fmla="*/ 3476215 h 6451461"/>
              <a:gd name="connsiteX2625" fmla="*/ 2969267 w 7308555"/>
              <a:gd name="connsiteY2625" fmla="*/ 3463591 h 6451461"/>
              <a:gd name="connsiteX2626" fmla="*/ 2995179 w 7308555"/>
              <a:gd name="connsiteY2626" fmla="*/ 3501463 h 6451461"/>
              <a:gd name="connsiteX2627" fmla="*/ 2981891 w 7308555"/>
              <a:gd name="connsiteY2627" fmla="*/ 3476215 h 6451461"/>
              <a:gd name="connsiteX2628" fmla="*/ 2981891 w 7308555"/>
              <a:gd name="connsiteY2628" fmla="*/ 3476215 h 6451461"/>
              <a:gd name="connsiteX2629" fmla="*/ 2017826 w 7308555"/>
              <a:gd name="connsiteY2629" fmla="*/ 3488839 h 6451461"/>
              <a:gd name="connsiteX2630" fmla="*/ 2005202 w 7308555"/>
              <a:gd name="connsiteY2630" fmla="*/ 3552623 h 6451461"/>
              <a:gd name="connsiteX2631" fmla="*/ 2017826 w 7308555"/>
              <a:gd name="connsiteY2631" fmla="*/ 3488839 h 6451461"/>
              <a:gd name="connsiteX2632" fmla="*/ 2017826 w 7308555"/>
              <a:gd name="connsiteY2632" fmla="*/ 3488839 h 6451461"/>
              <a:gd name="connsiteX2633" fmla="*/ 2583907 w 7308555"/>
              <a:gd name="connsiteY2633" fmla="*/ 3769222 h 6451461"/>
              <a:gd name="connsiteX2634" fmla="*/ 2609819 w 7308555"/>
              <a:gd name="connsiteY2634" fmla="*/ 3667566 h 6451461"/>
              <a:gd name="connsiteX2635" fmla="*/ 2597195 w 7308555"/>
              <a:gd name="connsiteY2635" fmla="*/ 3654942 h 6451461"/>
              <a:gd name="connsiteX2636" fmla="*/ 2609819 w 7308555"/>
              <a:gd name="connsiteY2636" fmla="*/ 3629695 h 6451461"/>
              <a:gd name="connsiteX2637" fmla="*/ 2609819 w 7308555"/>
              <a:gd name="connsiteY2637" fmla="*/ 3553287 h 6451461"/>
              <a:gd name="connsiteX2638" fmla="*/ 2583907 w 7308555"/>
              <a:gd name="connsiteY2638" fmla="*/ 3591159 h 6451461"/>
              <a:gd name="connsiteX2639" fmla="*/ 2596531 w 7308555"/>
              <a:gd name="connsiteY2639" fmla="*/ 3629031 h 6451461"/>
              <a:gd name="connsiteX2640" fmla="*/ 2583907 w 7308555"/>
              <a:gd name="connsiteY2640" fmla="*/ 3629031 h 6451461"/>
              <a:gd name="connsiteX2641" fmla="*/ 2583907 w 7308555"/>
              <a:gd name="connsiteY2641" fmla="*/ 3654278 h 6451461"/>
              <a:gd name="connsiteX2642" fmla="*/ 2571283 w 7308555"/>
              <a:gd name="connsiteY2642" fmla="*/ 3654278 h 6451461"/>
              <a:gd name="connsiteX2643" fmla="*/ 2571283 w 7308555"/>
              <a:gd name="connsiteY2643" fmla="*/ 3705438 h 6451461"/>
              <a:gd name="connsiteX2644" fmla="*/ 2545371 w 7308555"/>
              <a:gd name="connsiteY2644" fmla="*/ 3909413 h 6451461"/>
              <a:gd name="connsiteX2645" fmla="*/ 2519459 w 7308555"/>
              <a:gd name="connsiteY2645" fmla="*/ 3884165 h 6451461"/>
              <a:gd name="connsiteX2646" fmla="*/ 2519459 w 7308555"/>
              <a:gd name="connsiteY2646" fmla="*/ 3884165 h 6451461"/>
              <a:gd name="connsiteX2647" fmla="*/ 2532083 w 7308555"/>
              <a:gd name="connsiteY2647" fmla="*/ 3884165 h 6451461"/>
              <a:gd name="connsiteX2648" fmla="*/ 2544706 w 7308555"/>
              <a:gd name="connsiteY2648" fmla="*/ 3731350 h 6451461"/>
              <a:gd name="connsiteX2649" fmla="*/ 2544706 w 7308555"/>
              <a:gd name="connsiteY2649" fmla="*/ 3756598 h 6451461"/>
              <a:gd name="connsiteX2650" fmla="*/ 2518794 w 7308555"/>
              <a:gd name="connsiteY2650" fmla="*/ 3781846 h 6451461"/>
              <a:gd name="connsiteX2651" fmla="*/ 2518794 w 7308555"/>
              <a:gd name="connsiteY2651" fmla="*/ 3794469 h 6451461"/>
              <a:gd name="connsiteX2652" fmla="*/ 2518794 w 7308555"/>
              <a:gd name="connsiteY2652" fmla="*/ 3819718 h 6451461"/>
              <a:gd name="connsiteX2653" fmla="*/ 2518794 w 7308555"/>
              <a:gd name="connsiteY2653" fmla="*/ 3807093 h 6451461"/>
              <a:gd name="connsiteX2654" fmla="*/ 2506170 w 7308555"/>
              <a:gd name="connsiteY2654" fmla="*/ 3947285 h 6451461"/>
              <a:gd name="connsiteX2655" fmla="*/ 2518794 w 7308555"/>
              <a:gd name="connsiteY2655" fmla="*/ 3922037 h 6451461"/>
              <a:gd name="connsiteX2656" fmla="*/ 2531418 w 7308555"/>
              <a:gd name="connsiteY2656" fmla="*/ 3922037 h 6451461"/>
              <a:gd name="connsiteX2657" fmla="*/ 2518794 w 7308555"/>
              <a:gd name="connsiteY2657" fmla="*/ 4062229 h 6451461"/>
              <a:gd name="connsiteX2658" fmla="*/ 2557330 w 7308555"/>
              <a:gd name="connsiteY2658" fmla="*/ 3858253 h 6451461"/>
              <a:gd name="connsiteX2659" fmla="*/ 2557330 w 7308555"/>
              <a:gd name="connsiteY2659" fmla="*/ 3858253 h 6451461"/>
              <a:gd name="connsiteX2660" fmla="*/ 2557330 w 7308555"/>
              <a:gd name="connsiteY2660" fmla="*/ 3820382 h 6451461"/>
              <a:gd name="connsiteX2661" fmla="*/ 2569954 w 7308555"/>
              <a:gd name="connsiteY2661" fmla="*/ 3820382 h 6451461"/>
              <a:gd name="connsiteX2662" fmla="*/ 2557330 w 7308555"/>
              <a:gd name="connsiteY2662" fmla="*/ 3807758 h 6451461"/>
              <a:gd name="connsiteX2663" fmla="*/ 2583907 w 7308555"/>
              <a:gd name="connsiteY2663" fmla="*/ 3769222 h 6451461"/>
              <a:gd name="connsiteX2664" fmla="*/ 2583907 w 7308555"/>
              <a:gd name="connsiteY2664" fmla="*/ 3769222 h 6451461"/>
              <a:gd name="connsiteX2665" fmla="*/ 2288242 w 7308555"/>
              <a:gd name="connsiteY2665" fmla="*/ 3629031 h 6451461"/>
              <a:gd name="connsiteX2666" fmla="*/ 2314155 w 7308555"/>
              <a:gd name="connsiteY2666" fmla="*/ 3603783 h 6451461"/>
              <a:gd name="connsiteX2667" fmla="*/ 2301531 w 7308555"/>
              <a:gd name="connsiteY2667" fmla="*/ 3603783 h 6451461"/>
              <a:gd name="connsiteX2668" fmla="*/ 2288242 w 7308555"/>
              <a:gd name="connsiteY2668" fmla="*/ 3629031 h 6451461"/>
              <a:gd name="connsiteX2669" fmla="*/ 2288242 w 7308555"/>
              <a:gd name="connsiteY2669" fmla="*/ 3629031 h 6451461"/>
              <a:gd name="connsiteX2670" fmla="*/ 2365315 w 7308555"/>
              <a:gd name="connsiteY2670" fmla="*/ 3679526 h 6451461"/>
              <a:gd name="connsiteX2671" fmla="*/ 2377938 w 7308555"/>
              <a:gd name="connsiteY2671" fmla="*/ 3654278 h 6451461"/>
              <a:gd name="connsiteX2672" fmla="*/ 2365315 w 7308555"/>
              <a:gd name="connsiteY2672" fmla="*/ 3679526 h 6451461"/>
              <a:gd name="connsiteX2673" fmla="*/ 2365315 w 7308555"/>
              <a:gd name="connsiteY2673" fmla="*/ 3679526 h 6451461"/>
              <a:gd name="connsiteX2674" fmla="*/ 2545371 w 7308555"/>
              <a:gd name="connsiteY2674" fmla="*/ 3730686 h 6451461"/>
              <a:gd name="connsiteX2675" fmla="*/ 2557995 w 7308555"/>
              <a:gd name="connsiteY2675" fmla="*/ 3718062 h 6451461"/>
              <a:gd name="connsiteX2676" fmla="*/ 2545371 w 7308555"/>
              <a:gd name="connsiteY2676" fmla="*/ 3705438 h 6451461"/>
              <a:gd name="connsiteX2677" fmla="*/ 2545371 w 7308555"/>
              <a:gd name="connsiteY2677" fmla="*/ 3730686 h 6451461"/>
              <a:gd name="connsiteX2678" fmla="*/ 2545371 w 7308555"/>
              <a:gd name="connsiteY2678" fmla="*/ 3730686 h 6451461"/>
              <a:gd name="connsiteX2679" fmla="*/ 4832949 w 7308555"/>
              <a:gd name="connsiteY2679" fmla="*/ 3858253 h 6451461"/>
              <a:gd name="connsiteX2680" fmla="*/ 4820325 w 7308555"/>
              <a:gd name="connsiteY2680" fmla="*/ 3922037 h 6451461"/>
              <a:gd name="connsiteX2681" fmla="*/ 4846237 w 7308555"/>
              <a:gd name="connsiteY2681" fmla="*/ 3922037 h 6451461"/>
              <a:gd name="connsiteX2682" fmla="*/ 4820325 w 7308555"/>
              <a:gd name="connsiteY2682" fmla="*/ 3922037 h 6451461"/>
              <a:gd name="connsiteX2683" fmla="*/ 4923309 w 7308555"/>
              <a:gd name="connsiteY2683" fmla="*/ 3947285 h 6451461"/>
              <a:gd name="connsiteX2684" fmla="*/ 4910021 w 7308555"/>
              <a:gd name="connsiteY2684" fmla="*/ 3947285 h 6451461"/>
              <a:gd name="connsiteX2685" fmla="*/ 4961181 w 7308555"/>
              <a:gd name="connsiteY2685" fmla="*/ 3883501 h 6451461"/>
              <a:gd name="connsiteX2686" fmla="*/ 4948557 w 7308555"/>
              <a:gd name="connsiteY2686" fmla="*/ 3870877 h 6451461"/>
              <a:gd name="connsiteX2687" fmla="*/ 4961181 w 7308555"/>
              <a:gd name="connsiteY2687" fmla="*/ 3870877 h 6451461"/>
              <a:gd name="connsiteX2688" fmla="*/ 4948557 w 7308555"/>
              <a:gd name="connsiteY2688" fmla="*/ 3794469 h 6451461"/>
              <a:gd name="connsiteX2689" fmla="*/ 4897397 w 7308555"/>
              <a:gd name="connsiteY2689" fmla="*/ 3718062 h 6451461"/>
              <a:gd name="connsiteX2690" fmla="*/ 4846237 w 7308555"/>
              <a:gd name="connsiteY2690" fmla="*/ 3755934 h 6451461"/>
              <a:gd name="connsiteX2691" fmla="*/ 4833613 w 7308555"/>
              <a:gd name="connsiteY2691" fmla="*/ 3730686 h 6451461"/>
              <a:gd name="connsiteX2692" fmla="*/ 4833613 w 7308555"/>
              <a:gd name="connsiteY2692" fmla="*/ 3755934 h 6451461"/>
              <a:gd name="connsiteX2693" fmla="*/ 4832949 w 7308555"/>
              <a:gd name="connsiteY2693" fmla="*/ 3858253 h 6451461"/>
              <a:gd name="connsiteX2694" fmla="*/ 4832949 w 7308555"/>
              <a:gd name="connsiteY2694" fmla="*/ 3858253 h 6451461"/>
              <a:gd name="connsiteX2695" fmla="*/ 4935933 w 7308555"/>
              <a:gd name="connsiteY2695" fmla="*/ 3870877 h 6451461"/>
              <a:gd name="connsiteX2696" fmla="*/ 4948557 w 7308555"/>
              <a:gd name="connsiteY2696" fmla="*/ 3870877 h 6451461"/>
              <a:gd name="connsiteX2697" fmla="*/ 4922645 w 7308555"/>
              <a:gd name="connsiteY2697" fmla="*/ 3883501 h 6451461"/>
              <a:gd name="connsiteX2698" fmla="*/ 4935933 w 7308555"/>
              <a:gd name="connsiteY2698" fmla="*/ 3870877 h 6451461"/>
              <a:gd name="connsiteX2699" fmla="*/ 4935933 w 7308555"/>
              <a:gd name="connsiteY2699" fmla="*/ 3870877 h 6451461"/>
              <a:gd name="connsiteX2700" fmla="*/ 2519459 w 7308555"/>
              <a:gd name="connsiteY2700" fmla="*/ 3769222 h 6451461"/>
              <a:gd name="connsiteX2701" fmla="*/ 2519459 w 7308555"/>
              <a:gd name="connsiteY2701" fmla="*/ 3769222 h 6451461"/>
              <a:gd name="connsiteX2702" fmla="*/ 2519459 w 7308555"/>
              <a:gd name="connsiteY2702" fmla="*/ 3731350 h 6451461"/>
              <a:gd name="connsiteX2703" fmla="*/ 2519459 w 7308555"/>
              <a:gd name="connsiteY2703" fmla="*/ 3731350 h 6451461"/>
              <a:gd name="connsiteX2704" fmla="*/ 2519459 w 7308555"/>
              <a:gd name="connsiteY2704" fmla="*/ 3756598 h 6451461"/>
              <a:gd name="connsiteX2705" fmla="*/ 2519459 w 7308555"/>
              <a:gd name="connsiteY2705" fmla="*/ 3769222 h 6451461"/>
              <a:gd name="connsiteX2706" fmla="*/ 2519459 w 7308555"/>
              <a:gd name="connsiteY2706" fmla="*/ 3769222 h 6451461"/>
              <a:gd name="connsiteX2707" fmla="*/ 4781789 w 7308555"/>
              <a:gd name="connsiteY2707" fmla="*/ 3743310 h 6451461"/>
              <a:gd name="connsiteX2708" fmla="*/ 4820325 w 7308555"/>
              <a:gd name="connsiteY2708" fmla="*/ 3768558 h 6451461"/>
              <a:gd name="connsiteX2709" fmla="*/ 4794413 w 7308555"/>
              <a:gd name="connsiteY2709" fmla="*/ 3755934 h 6451461"/>
              <a:gd name="connsiteX2710" fmla="*/ 4781789 w 7308555"/>
              <a:gd name="connsiteY2710" fmla="*/ 3743310 h 6451461"/>
              <a:gd name="connsiteX2711" fmla="*/ 4781789 w 7308555"/>
              <a:gd name="connsiteY2711" fmla="*/ 3743310 h 6451461"/>
              <a:gd name="connsiteX2712" fmla="*/ 1928130 w 7308555"/>
              <a:gd name="connsiteY2712" fmla="*/ 3832341 h 6451461"/>
              <a:gd name="connsiteX2713" fmla="*/ 1915506 w 7308555"/>
              <a:gd name="connsiteY2713" fmla="*/ 3883501 h 6451461"/>
              <a:gd name="connsiteX2714" fmla="*/ 1928130 w 7308555"/>
              <a:gd name="connsiteY2714" fmla="*/ 3832341 h 6451461"/>
              <a:gd name="connsiteX2715" fmla="*/ 1928130 w 7308555"/>
              <a:gd name="connsiteY2715" fmla="*/ 3832341 h 6451461"/>
              <a:gd name="connsiteX2716" fmla="*/ 4614357 w 7308555"/>
              <a:gd name="connsiteY2716" fmla="*/ 3883501 h 6451461"/>
              <a:gd name="connsiteX2717" fmla="*/ 4652893 w 7308555"/>
              <a:gd name="connsiteY2717" fmla="*/ 3896125 h 6451461"/>
              <a:gd name="connsiteX2718" fmla="*/ 4652893 w 7308555"/>
              <a:gd name="connsiteY2718" fmla="*/ 3883501 h 6451461"/>
              <a:gd name="connsiteX2719" fmla="*/ 4601733 w 7308555"/>
              <a:gd name="connsiteY2719" fmla="*/ 3870877 h 6451461"/>
              <a:gd name="connsiteX2720" fmla="*/ 4601733 w 7308555"/>
              <a:gd name="connsiteY2720" fmla="*/ 3896125 h 6451461"/>
              <a:gd name="connsiteX2721" fmla="*/ 4614357 w 7308555"/>
              <a:gd name="connsiteY2721" fmla="*/ 3883501 h 6451461"/>
              <a:gd name="connsiteX2722" fmla="*/ 4614357 w 7308555"/>
              <a:gd name="connsiteY2722" fmla="*/ 3883501 h 6451461"/>
              <a:gd name="connsiteX2723" fmla="*/ 1735450 w 7308555"/>
              <a:gd name="connsiteY2723" fmla="*/ 4011069 h 6451461"/>
              <a:gd name="connsiteX2724" fmla="*/ 1761362 w 7308555"/>
              <a:gd name="connsiteY2724" fmla="*/ 4011069 h 6451461"/>
              <a:gd name="connsiteX2725" fmla="*/ 1735450 w 7308555"/>
              <a:gd name="connsiteY2725" fmla="*/ 3998445 h 6451461"/>
              <a:gd name="connsiteX2726" fmla="*/ 1735450 w 7308555"/>
              <a:gd name="connsiteY2726" fmla="*/ 4011069 h 6451461"/>
              <a:gd name="connsiteX2727" fmla="*/ 1735450 w 7308555"/>
              <a:gd name="connsiteY2727" fmla="*/ 4011069 h 6451461"/>
              <a:gd name="connsiteX2728" fmla="*/ 3997780 w 7308555"/>
              <a:gd name="connsiteY2728" fmla="*/ 3998445 h 6451461"/>
              <a:gd name="connsiteX2729" fmla="*/ 3997780 w 7308555"/>
              <a:gd name="connsiteY2729" fmla="*/ 3998445 h 6451461"/>
              <a:gd name="connsiteX2730" fmla="*/ 3997780 w 7308555"/>
              <a:gd name="connsiteY2730" fmla="*/ 3998445 h 6451461"/>
              <a:gd name="connsiteX2731" fmla="*/ 5090077 w 7308555"/>
              <a:gd name="connsiteY2731" fmla="*/ 4011069 h 6451461"/>
              <a:gd name="connsiteX2732" fmla="*/ 5090077 w 7308555"/>
              <a:gd name="connsiteY2732" fmla="*/ 4023692 h 6451461"/>
              <a:gd name="connsiteX2733" fmla="*/ 5115989 w 7308555"/>
              <a:gd name="connsiteY2733" fmla="*/ 4036316 h 6451461"/>
              <a:gd name="connsiteX2734" fmla="*/ 5090077 w 7308555"/>
              <a:gd name="connsiteY2734" fmla="*/ 4011069 h 6451461"/>
              <a:gd name="connsiteX2735" fmla="*/ 5090077 w 7308555"/>
              <a:gd name="connsiteY2735" fmla="*/ 4011069 h 6451461"/>
              <a:gd name="connsiteX2736" fmla="*/ 5154525 w 7308555"/>
              <a:gd name="connsiteY2736" fmla="*/ 4023692 h 6451461"/>
              <a:gd name="connsiteX2737" fmla="*/ 5141902 w 7308555"/>
              <a:gd name="connsiteY2737" fmla="*/ 4023692 h 6451461"/>
              <a:gd name="connsiteX2738" fmla="*/ 5154525 w 7308555"/>
              <a:gd name="connsiteY2738" fmla="*/ 4036316 h 6451461"/>
              <a:gd name="connsiteX2739" fmla="*/ 5167149 w 7308555"/>
              <a:gd name="connsiteY2739" fmla="*/ 4011069 h 6451461"/>
              <a:gd name="connsiteX2740" fmla="*/ 5154525 w 7308555"/>
              <a:gd name="connsiteY2740" fmla="*/ 4023692 h 6451461"/>
              <a:gd name="connsiteX2741" fmla="*/ 5154525 w 7308555"/>
              <a:gd name="connsiteY2741" fmla="*/ 4023692 h 6451461"/>
              <a:gd name="connsiteX2742" fmla="*/ 5141902 w 7308555"/>
              <a:gd name="connsiteY2742" fmla="*/ 4036316 h 6451461"/>
              <a:gd name="connsiteX2743" fmla="*/ 5115989 w 7308555"/>
              <a:gd name="connsiteY2743" fmla="*/ 4036316 h 6451461"/>
              <a:gd name="connsiteX2744" fmla="*/ 5115989 w 7308555"/>
              <a:gd name="connsiteY2744" fmla="*/ 4061564 h 6451461"/>
              <a:gd name="connsiteX2745" fmla="*/ 5128613 w 7308555"/>
              <a:gd name="connsiteY2745" fmla="*/ 4061564 h 6451461"/>
              <a:gd name="connsiteX2746" fmla="*/ 5141237 w 7308555"/>
              <a:gd name="connsiteY2746" fmla="*/ 4061564 h 6451461"/>
              <a:gd name="connsiteX2747" fmla="*/ 5141902 w 7308555"/>
              <a:gd name="connsiteY2747" fmla="*/ 4036316 h 6451461"/>
              <a:gd name="connsiteX2748" fmla="*/ 5141902 w 7308555"/>
              <a:gd name="connsiteY2748" fmla="*/ 4036316 h 6451461"/>
              <a:gd name="connsiteX2749" fmla="*/ 5128613 w 7308555"/>
              <a:gd name="connsiteY2749" fmla="*/ 4074188 h 6451461"/>
              <a:gd name="connsiteX2750" fmla="*/ 5141237 w 7308555"/>
              <a:gd name="connsiteY2750" fmla="*/ 4074188 h 6451461"/>
              <a:gd name="connsiteX2751" fmla="*/ 5128613 w 7308555"/>
              <a:gd name="connsiteY2751" fmla="*/ 4061564 h 6451461"/>
              <a:gd name="connsiteX2752" fmla="*/ 5128613 w 7308555"/>
              <a:gd name="connsiteY2752" fmla="*/ 4074188 h 6451461"/>
              <a:gd name="connsiteX2753" fmla="*/ 5128613 w 7308555"/>
              <a:gd name="connsiteY2753" fmla="*/ 4074188 h 6451461"/>
              <a:gd name="connsiteX2754" fmla="*/ 1812522 w 7308555"/>
              <a:gd name="connsiteY2754" fmla="*/ 4189132 h 6451461"/>
              <a:gd name="connsiteX2755" fmla="*/ 1812522 w 7308555"/>
              <a:gd name="connsiteY2755" fmla="*/ 4201756 h 6451461"/>
              <a:gd name="connsiteX2756" fmla="*/ 1825146 w 7308555"/>
              <a:gd name="connsiteY2756" fmla="*/ 4201756 h 6451461"/>
              <a:gd name="connsiteX2757" fmla="*/ 1825146 w 7308555"/>
              <a:gd name="connsiteY2757" fmla="*/ 4214379 h 6451461"/>
              <a:gd name="connsiteX2758" fmla="*/ 1837770 w 7308555"/>
              <a:gd name="connsiteY2758" fmla="*/ 4163219 h 6451461"/>
              <a:gd name="connsiteX2759" fmla="*/ 1850394 w 7308555"/>
              <a:gd name="connsiteY2759" fmla="*/ 4112060 h 6451461"/>
              <a:gd name="connsiteX2760" fmla="*/ 1811858 w 7308555"/>
              <a:gd name="connsiteY2760" fmla="*/ 4175843 h 6451461"/>
              <a:gd name="connsiteX2761" fmla="*/ 1812522 w 7308555"/>
              <a:gd name="connsiteY2761" fmla="*/ 4189132 h 6451461"/>
              <a:gd name="connsiteX2762" fmla="*/ 1825146 w 7308555"/>
              <a:gd name="connsiteY2762" fmla="*/ 4189132 h 6451461"/>
              <a:gd name="connsiteX2763" fmla="*/ 1812522 w 7308555"/>
              <a:gd name="connsiteY2763" fmla="*/ 4189132 h 6451461"/>
              <a:gd name="connsiteX2764" fmla="*/ 1812522 w 7308555"/>
              <a:gd name="connsiteY2764" fmla="*/ 4189132 h 6451461"/>
              <a:gd name="connsiteX2765" fmla="*/ 4769165 w 7308555"/>
              <a:gd name="connsiteY2765" fmla="*/ 4137972 h 6451461"/>
              <a:gd name="connsiteX2766" fmla="*/ 4781789 w 7308555"/>
              <a:gd name="connsiteY2766" fmla="*/ 4163219 h 6451461"/>
              <a:gd name="connsiteX2767" fmla="*/ 4781789 w 7308555"/>
              <a:gd name="connsiteY2767" fmla="*/ 4175843 h 6451461"/>
              <a:gd name="connsiteX2768" fmla="*/ 4794413 w 7308555"/>
              <a:gd name="connsiteY2768" fmla="*/ 4188467 h 6451461"/>
              <a:gd name="connsiteX2769" fmla="*/ 4794413 w 7308555"/>
              <a:gd name="connsiteY2769" fmla="*/ 4188467 h 6451461"/>
              <a:gd name="connsiteX2770" fmla="*/ 4781789 w 7308555"/>
              <a:gd name="connsiteY2770" fmla="*/ 4137307 h 6451461"/>
              <a:gd name="connsiteX2771" fmla="*/ 4794413 w 7308555"/>
              <a:gd name="connsiteY2771" fmla="*/ 4137307 h 6451461"/>
              <a:gd name="connsiteX2772" fmla="*/ 4781789 w 7308555"/>
              <a:gd name="connsiteY2772" fmla="*/ 4137307 h 6451461"/>
              <a:gd name="connsiteX2773" fmla="*/ 4781789 w 7308555"/>
              <a:gd name="connsiteY2773" fmla="*/ 4149931 h 6451461"/>
              <a:gd name="connsiteX2774" fmla="*/ 4781789 w 7308555"/>
              <a:gd name="connsiteY2774" fmla="*/ 4162555 h 6451461"/>
              <a:gd name="connsiteX2775" fmla="*/ 4769165 w 7308555"/>
              <a:gd name="connsiteY2775" fmla="*/ 4137972 h 6451461"/>
              <a:gd name="connsiteX2776" fmla="*/ 4769165 w 7308555"/>
              <a:gd name="connsiteY2776" fmla="*/ 4137972 h 6451461"/>
              <a:gd name="connsiteX2777" fmla="*/ 1696914 w 7308555"/>
              <a:gd name="connsiteY2777" fmla="*/ 4252915 h 6451461"/>
              <a:gd name="connsiteX2778" fmla="*/ 1696914 w 7308555"/>
              <a:gd name="connsiteY2778" fmla="*/ 4240292 h 6451461"/>
              <a:gd name="connsiteX2779" fmla="*/ 1684290 w 7308555"/>
              <a:gd name="connsiteY2779" fmla="*/ 4265539 h 6451461"/>
              <a:gd name="connsiteX2780" fmla="*/ 1696914 w 7308555"/>
              <a:gd name="connsiteY2780" fmla="*/ 4252915 h 6451461"/>
              <a:gd name="connsiteX2781" fmla="*/ 1696914 w 7308555"/>
              <a:gd name="connsiteY2781" fmla="*/ 4252915 h 6451461"/>
              <a:gd name="connsiteX2782" fmla="*/ 2416475 w 7308555"/>
              <a:gd name="connsiteY2782" fmla="*/ 4329323 h 6451461"/>
              <a:gd name="connsiteX2783" fmla="*/ 2429098 w 7308555"/>
              <a:gd name="connsiteY2783" fmla="*/ 4265539 h 6451461"/>
              <a:gd name="connsiteX2784" fmla="*/ 2416475 w 7308555"/>
              <a:gd name="connsiteY2784" fmla="*/ 4329323 h 6451461"/>
              <a:gd name="connsiteX2785" fmla="*/ 2416475 w 7308555"/>
              <a:gd name="connsiteY2785" fmla="*/ 4329323 h 6451461"/>
              <a:gd name="connsiteX2786" fmla="*/ 1645090 w 7308555"/>
              <a:gd name="connsiteY2786" fmla="*/ 4303411 h 6451461"/>
              <a:gd name="connsiteX2787" fmla="*/ 1632466 w 7308555"/>
              <a:gd name="connsiteY2787" fmla="*/ 4341283 h 6451461"/>
              <a:gd name="connsiteX2788" fmla="*/ 1671002 w 7308555"/>
              <a:gd name="connsiteY2788" fmla="*/ 4277499 h 6451461"/>
              <a:gd name="connsiteX2789" fmla="*/ 1645090 w 7308555"/>
              <a:gd name="connsiteY2789" fmla="*/ 4303411 h 6451461"/>
              <a:gd name="connsiteX2790" fmla="*/ 1645090 w 7308555"/>
              <a:gd name="connsiteY2790" fmla="*/ 4303411 h 6451461"/>
              <a:gd name="connsiteX2791" fmla="*/ 1761362 w 7308555"/>
              <a:gd name="connsiteY2791" fmla="*/ 4545922 h 6451461"/>
              <a:gd name="connsiteX2792" fmla="*/ 1825810 w 7308555"/>
              <a:gd name="connsiteY2792" fmla="*/ 4444267 h 6451461"/>
              <a:gd name="connsiteX2793" fmla="*/ 1876970 w 7308555"/>
              <a:gd name="connsiteY2793" fmla="*/ 4316699 h 6451461"/>
              <a:gd name="connsiteX2794" fmla="*/ 1761362 w 7308555"/>
              <a:gd name="connsiteY2794" fmla="*/ 4545922 h 6451461"/>
              <a:gd name="connsiteX2795" fmla="*/ 1761362 w 7308555"/>
              <a:gd name="connsiteY2795" fmla="*/ 4545922 h 6451461"/>
              <a:gd name="connsiteX2796" fmla="*/ 2416475 w 7308555"/>
              <a:gd name="connsiteY2796" fmla="*/ 4367195 h 6451461"/>
              <a:gd name="connsiteX2797" fmla="*/ 2416475 w 7308555"/>
              <a:gd name="connsiteY2797" fmla="*/ 4341947 h 6451461"/>
              <a:gd name="connsiteX2798" fmla="*/ 2416475 w 7308555"/>
              <a:gd name="connsiteY2798" fmla="*/ 4367195 h 6451461"/>
              <a:gd name="connsiteX2799" fmla="*/ 2416475 w 7308555"/>
              <a:gd name="connsiteY2799" fmla="*/ 4367195 h 6451461"/>
              <a:gd name="connsiteX2800" fmla="*/ 4627645 w 7308555"/>
              <a:gd name="connsiteY2800" fmla="*/ 4864176 h 6451461"/>
              <a:gd name="connsiteX2801" fmla="*/ 4640269 w 7308555"/>
              <a:gd name="connsiteY2801" fmla="*/ 4826305 h 6451461"/>
              <a:gd name="connsiteX2802" fmla="*/ 4627645 w 7308555"/>
              <a:gd name="connsiteY2802" fmla="*/ 4826305 h 6451461"/>
              <a:gd name="connsiteX2803" fmla="*/ 4704717 w 7308555"/>
              <a:gd name="connsiteY2803" fmla="*/ 4724649 h 6451461"/>
              <a:gd name="connsiteX2804" fmla="*/ 4704717 w 7308555"/>
              <a:gd name="connsiteY2804" fmla="*/ 4724649 h 6451461"/>
              <a:gd name="connsiteX2805" fmla="*/ 4704717 w 7308555"/>
              <a:gd name="connsiteY2805" fmla="*/ 4673490 h 6451461"/>
              <a:gd name="connsiteX2806" fmla="*/ 4666181 w 7308555"/>
              <a:gd name="connsiteY2806" fmla="*/ 4584458 h 6451461"/>
              <a:gd name="connsiteX2807" fmla="*/ 4743253 w 7308555"/>
              <a:gd name="connsiteY2807" fmla="*/ 4533298 h 6451461"/>
              <a:gd name="connsiteX2808" fmla="*/ 4781789 w 7308555"/>
              <a:gd name="connsiteY2808" fmla="*/ 4469515 h 6451461"/>
              <a:gd name="connsiteX2809" fmla="*/ 4743253 w 7308555"/>
              <a:gd name="connsiteY2809" fmla="*/ 4507386 h 6451461"/>
              <a:gd name="connsiteX2810" fmla="*/ 4730629 w 7308555"/>
              <a:gd name="connsiteY2810" fmla="*/ 4482138 h 6451461"/>
              <a:gd name="connsiteX2811" fmla="*/ 4718005 w 7308555"/>
              <a:gd name="connsiteY2811" fmla="*/ 4533298 h 6451461"/>
              <a:gd name="connsiteX2812" fmla="*/ 4589773 w 7308555"/>
              <a:gd name="connsiteY2812" fmla="*/ 4558546 h 6451461"/>
              <a:gd name="connsiteX2813" fmla="*/ 4602397 w 7308555"/>
              <a:gd name="connsiteY2813" fmla="*/ 4533298 h 6451461"/>
              <a:gd name="connsiteX2814" fmla="*/ 4615021 w 7308555"/>
              <a:gd name="connsiteY2814" fmla="*/ 4342611 h 6451461"/>
              <a:gd name="connsiteX2815" fmla="*/ 4576485 w 7308555"/>
              <a:gd name="connsiteY2815" fmla="*/ 4520675 h 6451461"/>
              <a:gd name="connsiteX2816" fmla="*/ 4525325 w 7308555"/>
              <a:gd name="connsiteY2816" fmla="*/ 4584458 h 6451461"/>
              <a:gd name="connsiteX2817" fmla="*/ 4486789 w 7308555"/>
              <a:gd name="connsiteY2817" fmla="*/ 4660866 h 6451461"/>
              <a:gd name="connsiteX2818" fmla="*/ 4474165 w 7308555"/>
              <a:gd name="connsiteY2818" fmla="*/ 4648242 h 6451461"/>
              <a:gd name="connsiteX2819" fmla="*/ 4474165 w 7308555"/>
              <a:gd name="connsiteY2819" fmla="*/ 4712026 h 6451461"/>
              <a:gd name="connsiteX2820" fmla="*/ 4486789 w 7308555"/>
              <a:gd name="connsiteY2820" fmla="*/ 4712026 h 6451461"/>
              <a:gd name="connsiteX2821" fmla="*/ 4460877 w 7308555"/>
              <a:gd name="connsiteY2821" fmla="*/ 4749898 h 6451461"/>
              <a:gd name="connsiteX2822" fmla="*/ 4473501 w 7308555"/>
              <a:gd name="connsiteY2822" fmla="*/ 4762521 h 6451461"/>
              <a:gd name="connsiteX2823" fmla="*/ 4473501 w 7308555"/>
              <a:gd name="connsiteY2823" fmla="*/ 4762521 h 6451461"/>
              <a:gd name="connsiteX2824" fmla="*/ 4486125 w 7308555"/>
              <a:gd name="connsiteY2824" fmla="*/ 4787769 h 6451461"/>
              <a:gd name="connsiteX2825" fmla="*/ 4486125 w 7308555"/>
              <a:gd name="connsiteY2825" fmla="*/ 4813017 h 6451461"/>
              <a:gd name="connsiteX2826" fmla="*/ 4460212 w 7308555"/>
              <a:gd name="connsiteY2826" fmla="*/ 4800393 h 6451461"/>
              <a:gd name="connsiteX2827" fmla="*/ 4447589 w 7308555"/>
              <a:gd name="connsiteY2827" fmla="*/ 4775145 h 6451461"/>
              <a:gd name="connsiteX2828" fmla="*/ 4447589 w 7308555"/>
              <a:gd name="connsiteY2828" fmla="*/ 4787769 h 6451461"/>
              <a:gd name="connsiteX2829" fmla="*/ 4434965 w 7308555"/>
              <a:gd name="connsiteY2829" fmla="*/ 4762521 h 6451461"/>
              <a:gd name="connsiteX2830" fmla="*/ 4447589 w 7308555"/>
              <a:gd name="connsiteY2830" fmla="*/ 4762521 h 6451461"/>
              <a:gd name="connsiteX2831" fmla="*/ 4447589 w 7308555"/>
              <a:gd name="connsiteY2831" fmla="*/ 4749898 h 6451461"/>
              <a:gd name="connsiteX2832" fmla="*/ 4421677 w 7308555"/>
              <a:gd name="connsiteY2832" fmla="*/ 4762521 h 6451461"/>
              <a:gd name="connsiteX2833" fmla="*/ 4421677 w 7308555"/>
              <a:gd name="connsiteY2833" fmla="*/ 4749898 h 6451461"/>
              <a:gd name="connsiteX2834" fmla="*/ 4395764 w 7308555"/>
              <a:gd name="connsiteY2834" fmla="*/ 4749898 h 6451461"/>
              <a:gd name="connsiteX2835" fmla="*/ 4383141 w 7308555"/>
              <a:gd name="connsiteY2835" fmla="*/ 4775145 h 6451461"/>
              <a:gd name="connsiteX2836" fmla="*/ 4434301 w 7308555"/>
              <a:gd name="connsiteY2836" fmla="*/ 4826305 h 6451461"/>
              <a:gd name="connsiteX2837" fmla="*/ 4408388 w 7308555"/>
              <a:gd name="connsiteY2837" fmla="*/ 4940584 h 6451461"/>
              <a:gd name="connsiteX2838" fmla="*/ 4421012 w 7308555"/>
              <a:gd name="connsiteY2838" fmla="*/ 4940584 h 6451461"/>
              <a:gd name="connsiteX2839" fmla="*/ 4421012 w 7308555"/>
              <a:gd name="connsiteY2839" fmla="*/ 4965832 h 6451461"/>
              <a:gd name="connsiteX2840" fmla="*/ 4433636 w 7308555"/>
              <a:gd name="connsiteY2840" fmla="*/ 4953208 h 6451461"/>
              <a:gd name="connsiteX2841" fmla="*/ 4433636 w 7308555"/>
              <a:gd name="connsiteY2841" fmla="*/ 4965832 h 6451461"/>
              <a:gd name="connsiteX2842" fmla="*/ 4472172 w 7308555"/>
              <a:gd name="connsiteY2842" fmla="*/ 4978456 h 6451461"/>
              <a:gd name="connsiteX2843" fmla="*/ 4446260 w 7308555"/>
              <a:gd name="connsiteY2843" fmla="*/ 4978456 h 6451461"/>
              <a:gd name="connsiteX2844" fmla="*/ 4446260 w 7308555"/>
              <a:gd name="connsiteY2844" fmla="*/ 5003703 h 6451461"/>
              <a:gd name="connsiteX2845" fmla="*/ 4472172 w 7308555"/>
              <a:gd name="connsiteY2845" fmla="*/ 4991080 h 6451461"/>
              <a:gd name="connsiteX2846" fmla="*/ 4472172 w 7308555"/>
              <a:gd name="connsiteY2846" fmla="*/ 5003703 h 6451461"/>
              <a:gd name="connsiteX2847" fmla="*/ 4484796 w 7308555"/>
              <a:gd name="connsiteY2847" fmla="*/ 4991080 h 6451461"/>
              <a:gd name="connsiteX2848" fmla="*/ 4510708 w 7308555"/>
              <a:gd name="connsiteY2848" fmla="*/ 5003703 h 6451461"/>
              <a:gd name="connsiteX2849" fmla="*/ 4523332 w 7308555"/>
              <a:gd name="connsiteY2849" fmla="*/ 5016327 h 6451461"/>
              <a:gd name="connsiteX2850" fmla="*/ 4523332 w 7308555"/>
              <a:gd name="connsiteY2850" fmla="*/ 5003703 h 6451461"/>
              <a:gd name="connsiteX2851" fmla="*/ 4574492 w 7308555"/>
              <a:gd name="connsiteY2851" fmla="*/ 4978456 h 6451461"/>
              <a:gd name="connsiteX2852" fmla="*/ 4600404 w 7308555"/>
              <a:gd name="connsiteY2852" fmla="*/ 5003703 h 6451461"/>
              <a:gd name="connsiteX2853" fmla="*/ 4626316 w 7308555"/>
              <a:gd name="connsiteY2853" fmla="*/ 4939920 h 6451461"/>
              <a:gd name="connsiteX2854" fmla="*/ 4626316 w 7308555"/>
              <a:gd name="connsiteY2854" fmla="*/ 4902048 h 6451461"/>
              <a:gd name="connsiteX2855" fmla="*/ 4600404 w 7308555"/>
              <a:gd name="connsiteY2855" fmla="*/ 4914672 h 6451461"/>
              <a:gd name="connsiteX2856" fmla="*/ 4600404 w 7308555"/>
              <a:gd name="connsiteY2856" fmla="*/ 4850888 h 6451461"/>
              <a:gd name="connsiteX2857" fmla="*/ 4627645 w 7308555"/>
              <a:gd name="connsiteY2857" fmla="*/ 4864176 h 6451461"/>
              <a:gd name="connsiteX2858" fmla="*/ 4627645 w 7308555"/>
              <a:gd name="connsiteY2858" fmla="*/ 4864176 h 6451461"/>
              <a:gd name="connsiteX2859" fmla="*/ 4589109 w 7308555"/>
              <a:gd name="connsiteY2859" fmla="*/ 4902048 h 6451461"/>
              <a:gd name="connsiteX2860" fmla="*/ 4589109 w 7308555"/>
              <a:gd name="connsiteY2860" fmla="*/ 4902048 h 6451461"/>
              <a:gd name="connsiteX2861" fmla="*/ 4576485 w 7308555"/>
              <a:gd name="connsiteY2861" fmla="*/ 4876800 h 6451461"/>
              <a:gd name="connsiteX2862" fmla="*/ 4576485 w 7308555"/>
              <a:gd name="connsiteY2862" fmla="*/ 4876800 h 6451461"/>
              <a:gd name="connsiteX2863" fmla="*/ 4589109 w 7308555"/>
              <a:gd name="connsiteY2863" fmla="*/ 4889424 h 6451461"/>
              <a:gd name="connsiteX2864" fmla="*/ 4589109 w 7308555"/>
              <a:gd name="connsiteY2864" fmla="*/ 4902048 h 6451461"/>
              <a:gd name="connsiteX2865" fmla="*/ 4589109 w 7308555"/>
              <a:gd name="connsiteY2865" fmla="*/ 4902048 h 6451461"/>
              <a:gd name="connsiteX2866" fmla="*/ 4897397 w 7308555"/>
              <a:gd name="connsiteY2866" fmla="*/ 4341947 h 6451461"/>
              <a:gd name="connsiteX2867" fmla="*/ 4884773 w 7308555"/>
              <a:gd name="connsiteY2867" fmla="*/ 4354571 h 6451461"/>
              <a:gd name="connsiteX2868" fmla="*/ 4897397 w 7308555"/>
              <a:gd name="connsiteY2868" fmla="*/ 4341947 h 6451461"/>
              <a:gd name="connsiteX2869" fmla="*/ 4897397 w 7308555"/>
              <a:gd name="connsiteY2869" fmla="*/ 4341947 h 6451461"/>
              <a:gd name="connsiteX2870" fmla="*/ 1632466 w 7308555"/>
              <a:gd name="connsiteY2870" fmla="*/ 4354571 h 6451461"/>
              <a:gd name="connsiteX2871" fmla="*/ 1581306 w 7308555"/>
              <a:gd name="connsiteY2871" fmla="*/ 4418355 h 6451461"/>
              <a:gd name="connsiteX2872" fmla="*/ 1632466 w 7308555"/>
              <a:gd name="connsiteY2872" fmla="*/ 4354571 h 6451461"/>
              <a:gd name="connsiteX2873" fmla="*/ 1632466 w 7308555"/>
              <a:gd name="connsiteY2873" fmla="*/ 4354571 h 6451461"/>
              <a:gd name="connsiteX2874" fmla="*/ 4832949 w 7308555"/>
              <a:gd name="connsiteY2874" fmla="*/ 4405731 h 6451461"/>
              <a:gd name="connsiteX2875" fmla="*/ 4807037 w 7308555"/>
              <a:gd name="connsiteY2875" fmla="*/ 4443602 h 6451461"/>
              <a:gd name="connsiteX2876" fmla="*/ 4832949 w 7308555"/>
              <a:gd name="connsiteY2876" fmla="*/ 4405731 h 6451461"/>
              <a:gd name="connsiteX2877" fmla="*/ 4832949 w 7308555"/>
              <a:gd name="connsiteY2877" fmla="*/ 4405731 h 6451461"/>
              <a:gd name="connsiteX2878" fmla="*/ 4434965 w 7308555"/>
              <a:gd name="connsiteY2878" fmla="*/ 4749233 h 6451461"/>
              <a:gd name="connsiteX2879" fmla="*/ 4460877 w 7308555"/>
              <a:gd name="connsiteY2879" fmla="*/ 4736609 h 6451461"/>
              <a:gd name="connsiteX2880" fmla="*/ 4448253 w 7308555"/>
              <a:gd name="connsiteY2880" fmla="*/ 4711361 h 6451461"/>
              <a:gd name="connsiteX2881" fmla="*/ 4383805 w 7308555"/>
              <a:gd name="connsiteY2881" fmla="*/ 4686114 h 6451461"/>
              <a:gd name="connsiteX2882" fmla="*/ 4383805 w 7308555"/>
              <a:gd name="connsiteY2882" fmla="*/ 4673490 h 6451461"/>
              <a:gd name="connsiteX2883" fmla="*/ 4357893 w 7308555"/>
              <a:gd name="connsiteY2883" fmla="*/ 4648242 h 6451461"/>
              <a:gd name="connsiteX2884" fmla="*/ 4331981 w 7308555"/>
              <a:gd name="connsiteY2884" fmla="*/ 4622994 h 6451461"/>
              <a:gd name="connsiteX2885" fmla="*/ 4306068 w 7308555"/>
              <a:gd name="connsiteY2885" fmla="*/ 4610371 h 6451461"/>
              <a:gd name="connsiteX2886" fmla="*/ 4306068 w 7308555"/>
              <a:gd name="connsiteY2886" fmla="*/ 4622994 h 6451461"/>
              <a:gd name="connsiteX2887" fmla="*/ 4280156 w 7308555"/>
              <a:gd name="connsiteY2887" fmla="*/ 4610371 h 6451461"/>
              <a:gd name="connsiteX2888" fmla="*/ 4267532 w 7308555"/>
              <a:gd name="connsiteY2888" fmla="*/ 4610371 h 6451461"/>
              <a:gd name="connsiteX2889" fmla="*/ 4254909 w 7308555"/>
              <a:gd name="connsiteY2889" fmla="*/ 4622994 h 6451461"/>
              <a:gd name="connsiteX2890" fmla="*/ 4267532 w 7308555"/>
              <a:gd name="connsiteY2890" fmla="*/ 4660866 h 6451461"/>
              <a:gd name="connsiteX2891" fmla="*/ 4280156 w 7308555"/>
              <a:gd name="connsiteY2891" fmla="*/ 4660866 h 6451461"/>
              <a:gd name="connsiteX2892" fmla="*/ 4292780 w 7308555"/>
              <a:gd name="connsiteY2892" fmla="*/ 4660866 h 6451461"/>
              <a:gd name="connsiteX2893" fmla="*/ 4318692 w 7308555"/>
              <a:gd name="connsiteY2893" fmla="*/ 4673490 h 6451461"/>
              <a:gd name="connsiteX2894" fmla="*/ 4318692 w 7308555"/>
              <a:gd name="connsiteY2894" fmla="*/ 4698738 h 6451461"/>
              <a:gd name="connsiteX2895" fmla="*/ 4369852 w 7308555"/>
              <a:gd name="connsiteY2895" fmla="*/ 4698738 h 6451461"/>
              <a:gd name="connsiteX2896" fmla="*/ 4434965 w 7308555"/>
              <a:gd name="connsiteY2896" fmla="*/ 4749233 h 6451461"/>
              <a:gd name="connsiteX2897" fmla="*/ 4434965 w 7308555"/>
              <a:gd name="connsiteY2897" fmla="*/ 4749233 h 6451461"/>
              <a:gd name="connsiteX2898" fmla="*/ 5514638 w 7308555"/>
              <a:gd name="connsiteY2898" fmla="*/ 4609042 h 6451461"/>
              <a:gd name="connsiteX2899" fmla="*/ 5514638 w 7308555"/>
              <a:gd name="connsiteY2899" fmla="*/ 4609042 h 6451461"/>
              <a:gd name="connsiteX2900" fmla="*/ 5488726 w 7308555"/>
              <a:gd name="connsiteY2900" fmla="*/ 4609042 h 6451461"/>
              <a:gd name="connsiteX2901" fmla="*/ 5514638 w 7308555"/>
              <a:gd name="connsiteY2901" fmla="*/ 4609042 h 6451461"/>
              <a:gd name="connsiteX2902" fmla="*/ 5514638 w 7308555"/>
              <a:gd name="connsiteY2902" fmla="*/ 4609042 h 6451461"/>
              <a:gd name="connsiteX2903" fmla="*/ 5527262 w 7308555"/>
              <a:gd name="connsiteY2903" fmla="*/ 4634954 h 6451461"/>
              <a:gd name="connsiteX2904" fmla="*/ 5527262 w 7308555"/>
              <a:gd name="connsiteY2904" fmla="*/ 4622330 h 6451461"/>
              <a:gd name="connsiteX2905" fmla="*/ 5514638 w 7308555"/>
              <a:gd name="connsiteY2905" fmla="*/ 4622330 h 6451461"/>
              <a:gd name="connsiteX2906" fmla="*/ 5514638 w 7308555"/>
              <a:gd name="connsiteY2906" fmla="*/ 4634954 h 6451461"/>
              <a:gd name="connsiteX2907" fmla="*/ 5527262 w 7308555"/>
              <a:gd name="connsiteY2907" fmla="*/ 4634954 h 6451461"/>
              <a:gd name="connsiteX2908" fmla="*/ 5527262 w 7308555"/>
              <a:gd name="connsiteY2908" fmla="*/ 4634954 h 6451461"/>
              <a:gd name="connsiteX2909" fmla="*/ 5527262 w 7308555"/>
              <a:gd name="connsiteY2909" fmla="*/ 4634954 h 6451461"/>
              <a:gd name="connsiteX2910" fmla="*/ 1696914 w 7308555"/>
              <a:gd name="connsiteY2910" fmla="*/ 4660202 h 6451461"/>
              <a:gd name="connsiteX2911" fmla="*/ 1709538 w 7308555"/>
              <a:gd name="connsiteY2911" fmla="*/ 4622330 h 6451461"/>
              <a:gd name="connsiteX2912" fmla="*/ 1696914 w 7308555"/>
              <a:gd name="connsiteY2912" fmla="*/ 4660202 h 6451461"/>
              <a:gd name="connsiteX2913" fmla="*/ 1696914 w 7308555"/>
              <a:gd name="connsiteY2913" fmla="*/ 4660202 h 6451461"/>
              <a:gd name="connsiteX2914" fmla="*/ 4832949 w 7308555"/>
              <a:gd name="connsiteY2914" fmla="*/ 4761857 h 6451461"/>
              <a:gd name="connsiteX2915" fmla="*/ 4832949 w 7308555"/>
              <a:gd name="connsiteY2915" fmla="*/ 4723985 h 6451461"/>
              <a:gd name="connsiteX2916" fmla="*/ 4832949 w 7308555"/>
              <a:gd name="connsiteY2916" fmla="*/ 4761857 h 6451461"/>
              <a:gd name="connsiteX2917" fmla="*/ 4832949 w 7308555"/>
              <a:gd name="connsiteY2917" fmla="*/ 4761857 h 6451461"/>
              <a:gd name="connsiteX2918" fmla="*/ 4832949 w 7308555"/>
              <a:gd name="connsiteY2918" fmla="*/ 4761857 h 6451461"/>
              <a:gd name="connsiteX2919" fmla="*/ 4704717 w 7308555"/>
              <a:gd name="connsiteY2919" fmla="*/ 5067487 h 6451461"/>
              <a:gd name="connsiteX2920" fmla="*/ 4717341 w 7308555"/>
              <a:gd name="connsiteY2920" fmla="*/ 5054863 h 6451461"/>
              <a:gd name="connsiteX2921" fmla="*/ 4755877 w 7308555"/>
              <a:gd name="connsiteY2921" fmla="*/ 5080111 h 6451461"/>
              <a:gd name="connsiteX2922" fmla="*/ 4768501 w 7308555"/>
              <a:gd name="connsiteY2922" fmla="*/ 5067487 h 6451461"/>
              <a:gd name="connsiteX2923" fmla="*/ 4768501 w 7308555"/>
              <a:gd name="connsiteY2923" fmla="*/ 5067487 h 6451461"/>
              <a:gd name="connsiteX2924" fmla="*/ 4781124 w 7308555"/>
              <a:gd name="connsiteY2924" fmla="*/ 5067487 h 6451461"/>
              <a:gd name="connsiteX2925" fmla="*/ 4819661 w 7308555"/>
              <a:gd name="connsiteY2925" fmla="*/ 5054863 h 6451461"/>
              <a:gd name="connsiteX2926" fmla="*/ 4819661 w 7308555"/>
              <a:gd name="connsiteY2926" fmla="*/ 5054863 h 6451461"/>
              <a:gd name="connsiteX2927" fmla="*/ 4793748 w 7308555"/>
              <a:gd name="connsiteY2927" fmla="*/ 5042240 h 6451461"/>
              <a:gd name="connsiteX2928" fmla="*/ 4819661 w 7308555"/>
              <a:gd name="connsiteY2928" fmla="*/ 5042240 h 6451461"/>
              <a:gd name="connsiteX2929" fmla="*/ 4819661 w 7308555"/>
              <a:gd name="connsiteY2929" fmla="*/ 5029616 h 6451461"/>
              <a:gd name="connsiteX2930" fmla="*/ 4807037 w 7308555"/>
              <a:gd name="connsiteY2930" fmla="*/ 5042240 h 6451461"/>
              <a:gd name="connsiteX2931" fmla="*/ 4781124 w 7308555"/>
              <a:gd name="connsiteY2931" fmla="*/ 5029616 h 6451461"/>
              <a:gd name="connsiteX2932" fmla="*/ 4793748 w 7308555"/>
              <a:gd name="connsiteY2932" fmla="*/ 4978456 h 6451461"/>
              <a:gd name="connsiteX2933" fmla="*/ 4781124 w 7308555"/>
              <a:gd name="connsiteY2933" fmla="*/ 4965832 h 6451461"/>
              <a:gd name="connsiteX2934" fmla="*/ 4793748 w 7308555"/>
              <a:gd name="connsiteY2934" fmla="*/ 4965832 h 6451461"/>
              <a:gd name="connsiteX2935" fmla="*/ 4793748 w 7308555"/>
              <a:gd name="connsiteY2935" fmla="*/ 4978456 h 6451461"/>
              <a:gd name="connsiteX2936" fmla="*/ 4793748 w 7308555"/>
              <a:gd name="connsiteY2936" fmla="*/ 4953208 h 6451461"/>
              <a:gd name="connsiteX2937" fmla="*/ 4781124 w 7308555"/>
              <a:gd name="connsiteY2937" fmla="*/ 4965832 h 6451461"/>
              <a:gd name="connsiteX2938" fmla="*/ 4781124 w 7308555"/>
              <a:gd name="connsiteY2938" fmla="*/ 4940584 h 6451461"/>
              <a:gd name="connsiteX2939" fmla="*/ 4781124 w 7308555"/>
              <a:gd name="connsiteY2939" fmla="*/ 4927960 h 6451461"/>
              <a:gd name="connsiteX2940" fmla="*/ 4755213 w 7308555"/>
              <a:gd name="connsiteY2940" fmla="*/ 4940584 h 6451461"/>
              <a:gd name="connsiteX2941" fmla="*/ 4755213 w 7308555"/>
              <a:gd name="connsiteY2941" fmla="*/ 4915336 h 6451461"/>
              <a:gd name="connsiteX2942" fmla="*/ 4767836 w 7308555"/>
              <a:gd name="connsiteY2942" fmla="*/ 4915336 h 6451461"/>
              <a:gd name="connsiteX2943" fmla="*/ 4767836 w 7308555"/>
              <a:gd name="connsiteY2943" fmla="*/ 4902713 h 6451461"/>
              <a:gd name="connsiteX2944" fmla="*/ 4755213 w 7308555"/>
              <a:gd name="connsiteY2944" fmla="*/ 4902713 h 6451461"/>
              <a:gd name="connsiteX2945" fmla="*/ 4755213 w 7308555"/>
              <a:gd name="connsiteY2945" fmla="*/ 4890089 h 6451461"/>
              <a:gd name="connsiteX2946" fmla="*/ 4781124 w 7308555"/>
              <a:gd name="connsiteY2946" fmla="*/ 4890089 h 6451461"/>
              <a:gd name="connsiteX2947" fmla="*/ 4742589 w 7308555"/>
              <a:gd name="connsiteY2947" fmla="*/ 4890089 h 6451461"/>
              <a:gd name="connsiteX2948" fmla="*/ 4729965 w 7308555"/>
              <a:gd name="connsiteY2948" fmla="*/ 4864841 h 6451461"/>
              <a:gd name="connsiteX2949" fmla="*/ 4729965 w 7308555"/>
              <a:gd name="connsiteY2949" fmla="*/ 4864841 h 6451461"/>
              <a:gd name="connsiteX2950" fmla="*/ 4652893 w 7308555"/>
              <a:gd name="connsiteY2950" fmla="*/ 4890089 h 6451461"/>
              <a:gd name="connsiteX2951" fmla="*/ 4665517 w 7308555"/>
              <a:gd name="connsiteY2951" fmla="*/ 4902713 h 6451461"/>
              <a:gd name="connsiteX2952" fmla="*/ 4652893 w 7308555"/>
              <a:gd name="connsiteY2952" fmla="*/ 4915336 h 6451461"/>
              <a:gd name="connsiteX2953" fmla="*/ 4652893 w 7308555"/>
              <a:gd name="connsiteY2953" fmla="*/ 4915336 h 6451461"/>
              <a:gd name="connsiteX2954" fmla="*/ 4652893 w 7308555"/>
              <a:gd name="connsiteY2954" fmla="*/ 4940584 h 6451461"/>
              <a:gd name="connsiteX2955" fmla="*/ 4640269 w 7308555"/>
              <a:gd name="connsiteY2955" fmla="*/ 4953208 h 6451461"/>
              <a:gd name="connsiteX2956" fmla="*/ 4652893 w 7308555"/>
              <a:gd name="connsiteY2956" fmla="*/ 5004368 h 6451461"/>
              <a:gd name="connsiteX2957" fmla="*/ 4665517 w 7308555"/>
              <a:gd name="connsiteY2957" fmla="*/ 4979120 h 6451461"/>
              <a:gd name="connsiteX2958" fmla="*/ 4665517 w 7308555"/>
              <a:gd name="connsiteY2958" fmla="*/ 4979120 h 6451461"/>
              <a:gd name="connsiteX2959" fmla="*/ 4665517 w 7308555"/>
              <a:gd name="connsiteY2959" fmla="*/ 5004368 h 6451461"/>
              <a:gd name="connsiteX2960" fmla="*/ 4678140 w 7308555"/>
              <a:gd name="connsiteY2960" fmla="*/ 5029616 h 6451461"/>
              <a:gd name="connsiteX2961" fmla="*/ 4665517 w 7308555"/>
              <a:gd name="connsiteY2961" fmla="*/ 5042240 h 6451461"/>
              <a:gd name="connsiteX2962" fmla="*/ 4691429 w 7308555"/>
              <a:gd name="connsiteY2962" fmla="*/ 5042240 h 6451461"/>
              <a:gd name="connsiteX2963" fmla="*/ 4691429 w 7308555"/>
              <a:gd name="connsiteY2963" fmla="*/ 5004368 h 6451461"/>
              <a:gd name="connsiteX2964" fmla="*/ 4691429 w 7308555"/>
              <a:gd name="connsiteY2964" fmla="*/ 5016992 h 6451461"/>
              <a:gd name="connsiteX2965" fmla="*/ 4717341 w 7308555"/>
              <a:gd name="connsiteY2965" fmla="*/ 5004368 h 6451461"/>
              <a:gd name="connsiteX2966" fmla="*/ 4717341 w 7308555"/>
              <a:gd name="connsiteY2966" fmla="*/ 5029616 h 6451461"/>
              <a:gd name="connsiteX2967" fmla="*/ 4704717 w 7308555"/>
              <a:gd name="connsiteY2967" fmla="*/ 5016992 h 6451461"/>
              <a:gd name="connsiteX2968" fmla="*/ 4692093 w 7308555"/>
              <a:gd name="connsiteY2968" fmla="*/ 5016992 h 6451461"/>
              <a:gd name="connsiteX2969" fmla="*/ 4692093 w 7308555"/>
              <a:gd name="connsiteY2969" fmla="*/ 5054863 h 6451461"/>
              <a:gd name="connsiteX2970" fmla="*/ 4704717 w 7308555"/>
              <a:gd name="connsiteY2970" fmla="*/ 5067487 h 6451461"/>
              <a:gd name="connsiteX2971" fmla="*/ 4704717 w 7308555"/>
              <a:gd name="connsiteY2971" fmla="*/ 5067487 h 6451461"/>
              <a:gd name="connsiteX2972" fmla="*/ 4755877 w 7308555"/>
              <a:gd name="connsiteY2972" fmla="*/ 5003703 h 6451461"/>
              <a:gd name="connsiteX2973" fmla="*/ 4755877 w 7308555"/>
              <a:gd name="connsiteY2973" fmla="*/ 4978456 h 6451461"/>
              <a:gd name="connsiteX2974" fmla="*/ 4768501 w 7308555"/>
              <a:gd name="connsiteY2974" fmla="*/ 4991080 h 6451461"/>
              <a:gd name="connsiteX2975" fmla="*/ 4781124 w 7308555"/>
              <a:gd name="connsiteY2975" fmla="*/ 5003703 h 6451461"/>
              <a:gd name="connsiteX2976" fmla="*/ 4755213 w 7308555"/>
              <a:gd name="connsiteY2976" fmla="*/ 5016327 h 6451461"/>
              <a:gd name="connsiteX2977" fmla="*/ 4742589 w 7308555"/>
              <a:gd name="connsiteY2977" fmla="*/ 5003703 h 6451461"/>
              <a:gd name="connsiteX2978" fmla="*/ 4742589 w 7308555"/>
              <a:gd name="connsiteY2978" fmla="*/ 4991080 h 6451461"/>
              <a:gd name="connsiteX2979" fmla="*/ 4755877 w 7308555"/>
              <a:gd name="connsiteY2979" fmla="*/ 5003703 h 6451461"/>
              <a:gd name="connsiteX2980" fmla="*/ 4755877 w 7308555"/>
              <a:gd name="connsiteY2980" fmla="*/ 5003703 h 6451461"/>
              <a:gd name="connsiteX2981" fmla="*/ 4743253 w 7308555"/>
              <a:gd name="connsiteY2981" fmla="*/ 4940584 h 6451461"/>
              <a:gd name="connsiteX2982" fmla="*/ 4743253 w 7308555"/>
              <a:gd name="connsiteY2982" fmla="*/ 4940584 h 6451461"/>
              <a:gd name="connsiteX2983" fmla="*/ 4743253 w 7308555"/>
              <a:gd name="connsiteY2983" fmla="*/ 4940584 h 6451461"/>
              <a:gd name="connsiteX2984" fmla="*/ 4730629 w 7308555"/>
              <a:gd name="connsiteY2984" fmla="*/ 4902048 h 6451461"/>
              <a:gd name="connsiteX2985" fmla="*/ 4743253 w 7308555"/>
              <a:gd name="connsiteY2985" fmla="*/ 4902048 h 6451461"/>
              <a:gd name="connsiteX2986" fmla="*/ 4743253 w 7308555"/>
              <a:gd name="connsiteY2986" fmla="*/ 4914672 h 6451461"/>
              <a:gd name="connsiteX2987" fmla="*/ 4730629 w 7308555"/>
              <a:gd name="connsiteY2987" fmla="*/ 4927296 h 6451461"/>
              <a:gd name="connsiteX2988" fmla="*/ 4730629 w 7308555"/>
              <a:gd name="connsiteY2988" fmla="*/ 4902048 h 6451461"/>
              <a:gd name="connsiteX2989" fmla="*/ 4730629 w 7308555"/>
              <a:gd name="connsiteY2989" fmla="*/ 4902048 h 6451461"/>
              <a:gd name="connsiteX2990" fmla="*/ 4743253 w 7308555"/>
              <a:gd name="connsiteY2990" fmla="*/ 5029616 h 6451461"/>
              <a:gd name="connsiteX2991" fmla="*/ 4769165 w 7308555"/>
              <a:gd name="connsiteY2991" fmla="*/ 5016992 h 6451461"/>
              <a:gd name="connsiteX2992" fmla="*/ 4769165 w 7308555"/>
              <a:gd name="connsiteY2992" fmla="*/ 5042240 h 6451461"/>
              <a:gd name="connsiteX2993" fmla="*/ 4781789 w 7308555"/>
              <a:gd name="connsiteY2993" fmla="*/ 5029616 h 6451461"/>
              <a:gd name="connsiteX2994" fmla="*/ 4794413 w 7308555"/>
              <a:gd name="connsiteY2994" fmla="*/ 5042240 h 6451461"/>
              <a:gd name="connsiteX2995" fmla="*/ 4743253 w 7308555"/>
              <a:gd name="connsiteY2995" fmla="*/ 5042240 h 6451461"/>
              <a:gd name="connsiteX2996" fmla="*/ 4755877 w 7308555"/>
              <a:gd name="connsiteY2996" fmla="*/ 5029616 h 6451461"/>
              <a:gd name="connsiteX2997" fmla="*/ 4717341 w 7308555"/>
              <a:gd name="connsiteY2997" fmla="*/ 5029616 h 6451461"/>
              <a:gd name="connsiteX2998" fmla="*/ 4743253 w 7308555"/>
              <a:gd name="connsiteY2998" fmla="*/ 5029616 h 6451461"/>
              <a:gd name="connsiteX2999" fmla="*/ 4743253 w 7308555"/>
              <a:gd name="connsiteY2999" fmla="*/ 5029616 h 6451461"/>
              <a:gd name="connsiteX3000" fmla="*/ 4692093 w 7308555"/>
              <a:gd name="connsiteY3000" fmla="*/ 5003703 h 6451461"/>
              <a:gd name="connsiteX3001" fmla="*/ 4679469 w 7308555"/>
              <a:gd name="connsiteY3001" fmla="*/ 5003703 h 6451461"/>
              <a:gd name="connsiteX3002" fmla="*/ 4679469 w 7308555"/>
              <a:gd name="connsiteY3002" fmla="*/ 4978456 h 6451461"/>
              <a:gd name="connsiteX3003" fmla="*/ 4679469 w 7308555"/>
              <a:gd name="connsiteY3003" fmla="*/ 4991080 h 6451461"/>
              <a:gd name="connsiteX3004" fmla="*/ 4692093 w 7308555"/>
              <a:gd name="connsiteY3004" fmla="*/ 4965832 h 6451461"/>
              <a:gd name="connsiteX3005" fmla="*/ 4666181 w 7308555"/>
              <a:gd name="connsiteY3005" fmla="*/ 4965832 h 6451461"/>
              <a:gd name="connsiteX3006" fmla="*/ 4666181 w 7308555"/>
              <a:gd name="connsiteY3006" fmla="*/ 4914672 h 6451461"/>
              <a:gd name="connsiteX3007" fmla="*/ 4678805 w 7308555"/>
              <a:gd name="connsiteY3007" fmla="*/ 4939920 h 6451461"/>
              <a:gd name="connsiteX3008" fmla="*/ 4704717 w 7308555"/>
              <a:gd name="connsiteY3008" fmla="*/ 4927296 h 6451461"/>
              <a:gd name="connsiteX3009" fmla="*/ 4704717 w 7308555"/>
              <a:gd name="connsiteY3009" fmla="*/ 4939920 h 6451461"/>
              <a:gd name="connsiteX3010" fmla="*/ 4692093 w 7308555"/>
              <a:gd name="connsiteY3010" fmla="*/ 5003703 h 6451461"/>
              <a:gd name="connsiteX3011" fmla="*/ 4692093 w 7308555"/>
              <a:gd name="connsiteY3011" fmla="*/ 5003703 h 6451461"/>
              <a:gd name="connsiteX3012" fmla="*/ 4717341 w 7308555"/>
              <a:gd name="connsiteY3012" fmla="*/ 4978456 h 6451461"/>
              <a:gd name="connsiteX3013" fmla="*/ 4704717 w 7308555"/>
              <a:gd name="connsiteY3013" fmla="*/ 4965832 h 6451461"/>
              <a:gd name="connsiteX3014" fmla="*/ 4717341 w 7308555"/>
              <a:gd name="connsiteY3014" fmla="*/ 4965832 h 6451461"/>
              <a:gd name="connsiteX3015" fmla="*/ 4717341 w 7308555"/>
              <a:gd name="connsiteY3015" fmla="*/ 4978456 h 6451461"/>
              <a:gd name="connsiteX3016" fmla="*/ 4717341 w 7308555"/>
              <a:gd name="connsiteY3016" fmla="*/ 4978456 h 6451461"/>
              <a:gd name="connsiteX3017" fmla="*/ 5308669 w 7308555"/>
              <a:gd name="connsiteY3017" fmla="*/ 5003703 h 6451461"/>
              <a:gd name="connsiteX3018" fmla="*/ 5334582 w 7308555"/>
              <a:gd name="connsiteY3018" fmla="*/ 5003703 h 6451461"/>
              <a:gd name="connsiteX3019" fmla="*/ 5321958 w 7308555"/>
              <a:gd name="connsiteY3019" fmla="*/ 4952544 h 6451461"/>
              <a:gd name="connsiteX3020" fmla="*/ 5308669 w 7308555"/>
              <a:gd name="connsiteY3020" fmla="*/ 5003703 h 6451461"/>
              <a:gd name="connsiteX3021" fmla="*/ 5308669 w 7308555"/>
              <a:gd name="connsiteY3021" fmla="*/ 5003703 h 6451461"/>
              <a:gd name="connsiteX3022" fmla="*/ 5321958 w 7308555"/>
              <a:gd name="connsiteY3022" fmla="*/ 4991080 h 6451461"/>
              <a:gd name="connsiteX3023" fmla="*/ 5321958 w 7308555"/>
              <a:gd name="connsiteY3023" fmla="*/ 4991080 h 6451461"/>
              <a:gd name="connsiteX3024" fmla="*/ 5321958 w 7308555"/>
              <a:gd name="connsiteY3024" fmla="*/ 4991080 h 6451461"/>
              <a:gd name="connsiteX3025" fmla="*/ 5321958 w 7308555"/>
              <a:gd name="connsiteY3025" fmla="*/ 4965832 h 6451461"/>
              <a:gd name="connsiteX3026" fmla="*/ 5321958 w 7308555"/>
              <a:gd name="connsiteY3026" fmla="*/ 4991080 h 6451461"/>
              <a:gd name="connsiteX3027" fmla="*/ 5321958 w 7308555"/>
              <a:gd name="connsiteY3027" fmla="*/ 4991080 h 6451461"/>
              <a:gd name="connsiteX3028" fmla="*/ 5733230 w 7308555"/>
              <a:gd name="connsiteY3028" fmla="*/ 4965832 h 6451461"/>
              <a:gd name="connsiteX3029" fmla="*/ 5759142 w 7308555"/>
              <a:gd name="connsiteY3029" fmla="*/ 4978456 h 6451461"/>
              <a:gd name="connsiteX3030" fmla="*/ 5733230 w 7308555"/>
              <a:gd name="connsiteY3030" fmla="*/ 4965832 h 6451461"/>
              <a:gd name="connsiteX3031" fmla="*/ 5733230 w 7308555"/>
              <a:gd name="connsiteY3031" fmla="*/ 4965832 h 6451461"/>
              <a:gd name="connsiteX3032" fmla="*/ 4910021 w 7308555"/>
              <a:gd name="connsiteY3032" fmla="*/ 5284086 h 6451461"/>
              <a:gd name="connsiteX3033" fmla="*/ 4948557 w 7308555"/>
              <a:gd name="connsiteY3033" fmla="*/ 5296710 h 6451461"/>
              <a:gd name="connsiteX3034" fmla="*/ 4922645 w 7308555"/>
              <a:gd name="connsiteY3034" fmla="*/ 5245550 h 6451461"/>
              <a:gd name="connsiteX3035" fmla="*/ 4922645 w 7308555"/>
              <a:gd name="connsiteY3035" fmla="*/ 5258174 h 6451461"/>
              <a:gd name="connsiteX3036" fmla="*/ 4910021 w 7308555"/>
              <a:gd name="connsiteY3036" fmla="*/ 5245550 h 6451461"/>
              <a:gd name="connsiteX3037" fmla="*/ 4922645 w 7308555"/>
              <a:gd name="connsiteY3037" fmla="*/ 5232926 h 6451461"/>
              <a:gd name="connsiteX3038" fmla="*/ 4922645 w 7308555"/>
              <a:gd name="connsiteY3038" fmla="*/ 5220303 h 6451461"/>
              <a:gd name="connsiteX3039" fmla="*/ 4910021 w 7308555"/>
              <a:gd name="connsiteY3039" fmla="*/ 5220303 h 6451461"/>
              <a:gd name="connsiteX3040" fmla="*/ 4897397 w 7308555"/>
              <a:gd name="connsiteY3040" fmla="*/ 5232926 h 6451461"/>
              <a:gd name="connsiteX3041" fmla="*/ 4884773 w 7308555"/>
              <a:gd name="connsiteY3041" fmla="*/ 5207679 h 6451461"/>
              <a:gd name="connsiteX3042" fmla="*/ 4897397 w 7308555"/>
              <a:gd name="connsiteY3042" fmla="*/ 5207679 h 6451461"/>
              <a:gd name="connsiteX3043" fmla="*/ 4910021 w 7308555"/>
              <a:gd name="connsiteY3043" fmla="*/ 5207679 h 6451461"/>
              <a:gd name="connsiteX3044" fmla="*/ 4910021 w 7308555"/>
              <a:gd name="connsiteY3044" fmla="*/ 5195055 h 6451461"/>
              <a:gd name="connsiteX3045" fmla="*/ 4922645 w 7308555"/>
              <a:gd name="connsiteY3045" fmla="*/ 5182431 h 6451461"/>
              <a:gd name="connsiteX3046" fmla="*/ 4896733 w 7308555"/>
              <a:gd name="connsiteY3046" fmla="*/ 5144559 h 6451461"/>
              <a:gd name="connsiteX3047" fmla="*/ 4896733 w 7308555"/>
              <a:gd name="connsiteY3047" fmla="*/ 5157183 h 6451461"/>
              <a:gd name="connsiteX3048" fmla="*/ 4858197 w 7308555"/>
              <a:gd name="connsiteY3048" fmla="*/ 5131936 h 6451461"/>
              <a:gd name="connsiteX3049" fmla="*/ 4870820 w 7308555"/>
              <a:gd name="connsiteY3049" fmla="*/ 5094064 h 6451461"/>
              <a:gd name="connsiteX3050" fmla="*/ 4844908 w 7308555"/>
              <a:gd name="connsiteY3050" fmla="*/ 5119312 h 6451461"/>
              <a:gd name="connsiteX3051" fmla="*/ 4818996 w 7308555"/>
              <a:gd name="connsiteY3051" fmla="*/ 5081440 h 6451461"/>
              <a:gd name="connsiteX3052" fmla="*/ 4780460 w 7308555"/>
              <a:gd name="connsiteY3052" fmla="*/ 5094064 h 6451461"/>
              <a:gd name="connsiteX3053" fmla="*/ 4780460 w 7308555"/>
              <a:gd name="connsiteY3053" fmla="*/ 5106688 h 6451461"/>
              <a:gd name="connsiteX3054" fmla="*/ 4793084 w 7308555"/>
              <a:gd name="connsiteY3054" fmla="*/ 5106688 h 6451461"/>
              <a:gd name="connsiteX3055" fmla="*/ 4741924 w 7308555"/>
              <a:gd name="connsiteY3055" fmla="*/ 5094064 h 6451461"/>
              <a:gd name="connsiteX3056" fmla="*/ 4754548 w 7308555"/>
              <a:gd name="connsiteY3056" fmla="*/ 5119312 h 6451461"/>
              <a:gd name="connsiteX3057" fmla="*/ 4728636 w 7308555"/>
              <a:gd name="connsiteY3057" fmla="*/ 5119312 h 6451461"/>
              <a:gd name="connsiteX3058" fmla="*/ 4690100 w 7308555"/>
              <a:gd name="connsiteY3058" fmla="*/ 5157183 h 6451461"/>
              <a:gd name="connsiteX3059" fmla="*/ 4690100 w 7308555"/>
              <a:gd name="connsiteY3059" fmla="*/ 5195055 h 6451461"/>
              <a:gd name="connsiteX3060" fmla="*/ 4702724 w 7308555"/>
              <a:gd name="connsiteY3060" fmla="*/ 5195055 h 6451461"/>
              <a:gd name="connsiteX3061" fmla="*/ 4728636 w 7308555"/>
              <a:gd name="connsiteY3061" fmla="*/ 5232926 h 6451461"/>
              <a:gd name="connsiteX3062" fmla="*/ 4728636 w 7308555"/>
              <a:gd name="connsiteY3062" fmla="*/ 5258174 h 6451461"/>
              <a:gd name="connsiteX3063" fmla="*/ 4741260 w 7308555"/>
              <a:gd name="connsiteY3063" fmla="*/ 5258174 h 6451461"/>
              <a:gd name="connsiteX3064" fmla="*/ 4741260 w 7308555"/>
              <a:gd name="connsiteY3064" fmla="*/ 5245550 h 6451461"/>
              <a:gd name="connsiteX3065" fmla="*/ 4753884 w 7308555"/>
              <a:gd name="connsiteY3065" fmla="*/ 5258174 h 6451461"/>
              <a:gd name="connsiteX3066" fmla="*/ 4766508 w 7308555"/>
              <a:gd name="connsiteY3066" fmla="*/ 5258174 h 6451461"/>
              <a:gd name="connsiteX3067" fmla="*/ 4766508 w 7308555"/>
              <a:gd name="connsiteY3067" fmla="*/ 5232926 h 6451461"/>
              <a:gd name="connsiteX3068" fmla="*/ 4779131 w 7308555"/>
              <a:gd name="connsiteY3068" fmla="*/ 5270798 h 6451461"/>
              <a:gd name="connsiteX3069" fmla="*/ 4791755 w 7308555"/>
              <a:gd name="connsiteY3069" fmla="*/ 5270798 h 6451461"/>
              <a:gd name="connsiteX3070" fmla="*/ 4779131 w 7308555"/>
              <a:gd name="connsiteY3070" fmla="*/ 5321958 h 6451461"/>
              <a:gd name="connsiteX3071" fmla="*/ 4779131 w 7308555"/>
              <a:gd name="connsiteY3071" fmla="*/ 5309334 h 6451461"/>
              <a:gd name="connsiteX3072" fmla="*/ 4791755 w 7308555"/>
              <a:gd name="connsiteY3072" fmla="*/ 5309334 h 6451461"/>
              <a:gd name="connsiteX3073" fmla="*/ 4765843 w 7308555"/>
              <a:gd name="connsiteY3073" fmla="*/ 5334582 h 6451461"/>
              <a:gd name="connsiteX3074" fmla="*/ 4765843 w 7308555"/>
              <a:gd name="connsiteY3074" fmla="*/ 5347206 h 6451461"/>
              <a:gd name="connsiteX3075" fmla="*/ 4778467 w 7308555"/>
              <a:gd name="connsiteY3075" fmla="*/ 5359830 h 6451461"/>
              <a:gd name="connsiteX3076" fmla="*/ 4791091 w 7308555"/>
              <a:gd name="connsiteY3076" fmla="*/ 5385077 h 6451461"/>
              <a:gd name="connsiteX3077" fmla="*/ 4778467 w 7308555"/>
              <a:gd name="connsiteY3077" fmla="*/ 5347206 h 6451461"/>
              <a:gd name="connsiteX3078" fmla="*/ 4817003 w 7308555"/>
              <a:gd name="connsiteY3078" fmla="*/ 5334582 h 6451461"/>
              <a:gd name="connsiteX3079" fmla="*/ 4817003 w 7308555"/>
              <a:gd name="connsiteY3079" fmla="*/ 5359830 h 6451461"/>
              <a:gd name="connsiteX3080" fmla="*/ 4791091 w 7308555"/>
              <a:gd name="connsiteY3080" fmla="*/ 5359830 h 6451461"/>
              <a:gd name="connsiteX3081" fmla="*/ 4778467 w 7308555"/>
              <a:gd name="connsiteY3081" fmla="*/ 5423613 h 6451461"/>
              <a:gd name="connsiteX3082" fmla="*/ 4791091 w 7308555"/>
              <a:gd name="connsiteY3082" fmla="*/ 5436237 h 6451461"/>
              <a:gd name="connsiteX3083" fmla="*/ 4803715 w 7308555"/>
              <a:gd name="connsiteY3083" fmla="*/ 5436237 h 6451461"/>
              <a:gd name="connsiteX3084" fmla="*/ 4816339 w 7308555"/>
              <a:gd name="connsiteY3084" fmla="*/ 5398366 h 6451461"/>
              <a:gd name="connsiteX3085" fmla="*/ 4816339 w 7308555"/>
              <a:gd name="connsiteY3085" fmla="*/ 5410990 h 6451461"/>
              <a:gd name="connsiteX3086" fmla="*/ 4816339 w 7308555"/>
              <a:gd name="connsiteY3086" fmla="*/ 5385742 h 6451461"/>
              <a:gd name="connsiteX3087" fmla="*/ 4803715 w 7308555"/>
              <a:gd name="connsiteY3087" fmla="*/ 5385742 h 6451461"/>
              <a:gd name="connsiteX3088" fmla="*/ 4854875 w 7308555"/>
              <a:gd name="connsiteY3088" fmla="*/ 5398366 h 6451461"/>
              <a:gd name="connsiteX3089" fmla="*/ 4880787 w 7308555"/>
              <a:gd name="connsiteY3089" fmla="*/ 5334582 h 6451461"/>
              <a:gd name="connsiteX3090" fmla="*/ 4880787 w 7308555"/>
              <a:gd name="connsiteY3090" fmla="*/ 5334582 h 6451461"/>
              <a:gd name="connsiteX3091" fmla="*/ 4854875 w 7308555"/>
              <a:gd name="connsiteY3091" fmla="*/ 5321958 h 6451461"/>
              <a:gd name="connsiteX3092" fmla="*/ 4880787 w 7308555"/>
              <a:gd name="connsiteY3092" fmla="*/ 5296710 h 6451461"/>
              <a:gd name="connsiteX3093" fmla="*/ 4893411 w 7308555"/>
              <a:gd name="connsiteY3093" fmla="*/ 5321958 h 6451461"/>
              <a:gd name="connsiteX3094" fmla="*/ 4906035 w 7308555"/>
              <a:gd name="connsiteY3094" fmla="*/ 5309334 h 6451461"/>
              <a:gd name="connsiteX3095" fmla="*/ 4910021 w 7308555"/>
              <a:gd name="connsiteY3095" fmla="*/ 5284086 h 6451461"/>
              <a:gd name="connsiteX3096" fmla="*/ 4922645 w 7308555"/>
              <a:gd name="connsiteY3096" fmla="*/ 5284086 h 6451461"/>
              <a:gd name="connsiteX3097" fmla="*/ 4910021 w 7308555"/>
              <a:gd name="connsiteY3097" fmla="*/ 5284086 h 6451461"/>
              <a:gd name="connsiteX3098" fmla="*/ 4910021 w 7308555"/>
              <a:gd name="connsiteY3098" fmla="*/ 5284086 h 6451461"/>
              <a:gd name="connsiteX3099" fmla="*/ 4769165 w 7308555"/>
              <a:gd name="connsiteY3099" fmla="*/ 5207679 h 6451461"/>
              <a:gd name="connsiteX3100" fmla="*/ 4756541 w 7308555"/>
              <a:gd name="connsiteY3100" fmla="*/ 5207679 h 6451461"/>
              <a:gd name="connsiteX3101" fmla="*/ 4756541 w 7308555"/>
              <a:gd name="connsiteY3101" fmla="*/ 5207679 h 6451461"/>
              <a:gd name="connsiteX3102" fmla="*/ 4743917 w 7308555"/>
              <a:gd name="connsiteY3102" fmla="*/ 5195055 h 6451461"/>
              <a:gd name="connsiteX3103" fmla="*/ 4769830 w 7308555"/>
              <a:gd name="connsiteY3103" fmla="*/ 5195055 h 6451461"/>
              <a:gd name="connsiteX3104" fmla="*/ 4769830 w 7308555"/>
              <a:gd name="connsiteY3104" fmla="*/ 5207679 h 6451461"/>
              <a:gd name="connsiteX3105" fmla="*/ 4769165 w 7308555"/>
              <a:gd name="connsiteY3105" fmla="*/ 5207679 h 6451461"/>
              <a:gd name="connsiteX3106" fmla="*/ 4871485 w 7308555"/>
              <a:gd name="connsiteY3106" fmla="*/ 5182431 h 6451461"/>
              <a:gd name="connsiteX3107" fmla="*/ 4884109 w 7308555"/>
              <a:gd name="connsiteY3107" fmla="*/ 5169807 h 6451461"/>
              <a:gd name="connsiteX3108" fmla="*/ 4910021 w 7308555"/>
              <a:gd name="connsiteY3108" fmla="*/ 5195055 h 6451461"/>
              <a:gd name="connsiteX3109" fmla="*/ 4897397 w 7308555"/>
              <a:gd name="connsiteY3109" fmla="*/ 5195055 h 6451461"/>
              <a:gd name="connsiteX3110" fmla="*/ 4897397 w 7308555"/>
              <a:gd name="connsiteY3110" fmla="*/ 5182431 h 6451461"/>
              <a:gd name="connsiteX3111" fmla="*/ 4884773 w 7308555"/>
              <a:gd name="connsiteY3111" fmla="*/ 5195055 h 6451461"/>
              <a:gd name="connsiteX3112" fmla="*/ 4872149 w 7308555"/>
              <a:gd name="connsiteY3112" fmla="*/ 5195055 h 6451461"/>
              <a:gd name="connsiteX3113" fmla="*/ 4872149 w 7308555"/>
              <a:gd name="connsiteY3113" fmla="*/ 5182431 h 6451461"/>
              <a:gd name="connsiteX3114" fmla="*/ 4871485 w 7308555"/>
              <a:gd name="connsiteY3114" fmla="*/ 5182431 h 6451461"/>
              <a:gd name="connsiteX3115" fmla="*/ 4871485 w 7308555"/>
              <a:gd name="connsiteY3115" fmla="*/ 5182431 h 6451461"/>
              <a:gd name="connsiteX3116" fmla="*/ 4807701 w 7308555"/>
              <a:gd name="connsiteY3116" fmla="*/ 5106023 h 6451461"/>
              <a:gd name="connsiteX3117" fmla="*/ 4820325 w 7308555"/>
              <a:gd name="connsiteY3117" fmla="*/ 5106023 h 6451461"/>
              <a:gd name="connsiteX3118" fmla="*/ 4807701 w 7308555"/>
              <a:gd name="connsiteY3118" fmla="*/ 5118647 h 6451461"/>
              <a:gd name="connsiteX3119" fmla="*/ 4807701 w 7308555"/>
              <a:gd name="connsiteY3119" fmla="*/ 5106023 h 6451461"/>
              <a:gd name="connsiteX3120" fmla="*/ 4807701 w 7308555"/>
              <a:gd name="connsiteY3120" fmla="*/ 5106023 h 6451461"/>
              <a:gd name="connsiteX3121" fmla="*/ 4807701 w 7308555"/>
              <a:gd name="connsiteY3121" fmla="*/ 5106023 h 6451461"/>
              <a:gd name="connsiteX3122" fmla="*/ 4832949 w 7308555"/>
              <a:gd name="connsiteY3122" fmla="*/ 5143895 h 6451461"/>
              <a:gd name="connsiteX3123" fmla="*/ 4832949 w 7308555"/>
              <a:gd name="connsiteY3123" fmla="*/ 5156519 h 6451461"/>
              <a:gd name="connsiteX3124" fmla="*/ 4820325 w 7308555"/>
              <a:gd name="connsiteY3124" fmla="*/ 5156519 h 6451461"/>
              <a:gd name="connsiteX3125" fmla="*/ 4807701 w 7308555"/>
              <a:gd name="connsiteY3125" fmla="*/ 5143895 h 6451461"/>
              <a:gd name="connsiteX3126" fmla="*/ 4832949 w 7308555"/>
              <a:gd name="connsiteY3126" fmla="*/ 5143895 h 6451461"/>
              <a:gd name="connsiteX3127" fmla="*/ 4832949 w 7308555"/>
              <a:gd name="connsiteY3127" fmla="*/ 5143895 h 6451461"/>
              <a:gd name="connsiteX3128" fmla="*/ 4832949 w 7308555"/>
              <a:gd name="connsiteY3128" fmla="*/ 5143895 h 6451461"/>
              <a:gd name="connsiteX3129" fmla="*/ 4794413 w 7308555"/>
              <a:gd name="connsiteY3129" fmla="*/ 5232926 h 6451461"/>
              <a:gd name="connsiteX3130" fmla="*/ 4781789 w 7308555"/>
              <a:gd name="connsiteY3130" fmla="*/ 5181767 h 6451461"/>
              <a:gd name="connsiteX3131" fmla="*/ 4794413 w 7308555"/>
              <a:gd name="connsiteY3131" fmla="*/ 5207014 h 6451461"/>
              <a:gd name="connsiteX3132" fmla="*/ 4794413 w 7308555"/>
              <a:gd name="connsiteY3132" fmla="*/ 5232926 h 6451461"/>
              <a:gd name="connsiteX3133" fmla="*/ 4794413 w 7308555"/>
              <a:gd name="connsiteY3133" fmla="*/ 5232926 h 6451461"/>
              <a:gd name="connsiteX3134" fmla="*/ 4794413 w 7308555"/>
              <a:gd name="connsiteY3134" fmla="*/ 5296710 h 6451461"/>
              <a:gd name="connsiteX3135" fmla="*/ 4807037 w 7308555"/>
              <a:gd name="connsiteY3135" fmla="*/ 5258839 h 6451461"/>
              <a:gd name="connsiteX3136" fmla="*/ 4819661 w 7308555"/>
              <a:gd name="connsiteY3136" fmla="*/ 5258839 h 6451461"/>
              <a:gd name="connsiteX3137" fmla="*/ 4794413 w 7308555"/>
              <a:gd name="connsiteY3137" fmla="*/ 5296710 h 6451461"/>
              <a:gd name="connsiteX3138" fmla="*/ 4794413 w 7308555"/>
              <a:gd name="connsiteY3138" fmla="*/ 5296710 h 6451461"/>
              <a:gd name="connsiteX3139" fmla="*/ 4832949 w 7308555"/>
              <a:gd name="connsiteY3139" fmla="*/ 5296710 h 6451461"/>
              <a:gd name="connsiteX3140" fmla="*/ 4807037 w 7308555"/>
              <a:gd name="connsiteY3140" fmla="*/ 5296710 h 6451461"/>
              <a:gd name="connsiteX3141" fmla="*/ 4807037 w 7308555"/>
              <a:gd name="connsiteY3141" fmla="*/ 5284086 h 6451461"/>
              <a:gd name="connsiteX3142" fmla="*/ 4832949 w 7308555"/>
              <a:gd name="connsiteY3142" fmla="*/ 5284086 h 6451461"/>
              <a:gd name="connsiteX3143" fmla="*/ 4832949 w 7308555"/>
              <a:gd name="connsiteY3143" fmla="*/ 5296710 h 6451461"/>
              <a:gd name="connsiteX3144" fmla="*/ 4832949 w 7308555"/>
              <a:gd name="connsiteY3144" fmla="*/ 5296710 h 6451461"/>
              <a:gd name="connsiteX3145" fmla="*/ 4832949 w 7308555"/>
              <a:gd name="connsiteY3145" fmla="*/ 5335246 h 6451461"/>
              <a:gd name="connsiteX3146" fmla="*/ 4832949 w 7308555"/>
              <a:gd name="connsiteY3146" fmla="*/ 5335246 h 6451461"/>
              <a:gd name="connsiteX3147" fmla="*/ 4820325 w 7308555"/>
              <a:gd name="connsiteY3147" fmla="*/ 5335246 h 6451461"/>
              <a:gd name="connsiteX3148" fmla="*/ 4794413 w 7308555"/>
              <a:gd name="connsiteY3148" fmla="*/ 5309999 h 6451461"/>
              <a:gd name="connsiteX3149" fmla="*/ 4820325 w 7308555"/>
              <a:gd name="connsiteY3149" fmla="*/ 5309999 h 6451461"/>
              <a:gd name="connsiteX3150" fmla="*/ 4832949 w 7308555"/>
              <a:gd name="connsiteY3150" fmla="*/ 5335246 h 6451461"/>
              <a:gd name="connsiteX3151" fmla="*/ 4832949 w 7308555"/>
              <a:gd name="connsiteY3151" fmla="*/ 5335246 h 6451461"/>
              <a:gd name="connsiteX3152" fmla="*/ 4832949 w 7308555"/>
              <a:gd name="connsiteY3152" fmla="*/ 5335246 h 6451461"/>
              <a:gd name="connsiteX3153" fmla="*/ 4832949 w 7308555"/>
              <a:gd name="connsiteY3153" fmla="*/ 5284086 h 6451461"/>
              <a:gd name="connsiteX3154" fmla="*/ 4820325 w 7308555"/>
              <a:gd name="connsiteY3154" fmla="*/ 5258839 h 6451461"/>
              <a:gd name="connsiteX3155" fmla="*/ 4832949 w 7308555"/>
              <a:gd name="connsiteY3155" fmla="*/ 5271463 h 6451461"/>
              <a:gd name="connsiteX3156" fmla="*/ 4832949 w 7308555"/>
              <a:gd name="connsiteY3156" fmla="*/ 5284086 h 6451461"/>
              <a:gd name="connsiteX3157" fmla="*/ 4832949 w 7308555"/>
              <a:gd name="connsiteY3157" fmla="*/ 5284086 h 6451461"/>
              <a:gd name="connsiteX3158" fmla="*/ 4858861 w 7308555"/>
              <a:gd name="connsiteY3158" fmla="*/ 5232926 h 6451461"/>
              <a:gd name="connsiteX3159" fmla="*/ 4858861 w 7308555"/>
              <a:gd name="connsiteY3159" fmla="*/ 5258174 h 6451461"/>
              <a:gd name="connsiteX3160" fmla="*/ 4846237 w 7308555"/>
              <a:gd name="connsiteY3160" fmla="*/ 5258174 h 6451461"/>
              <a:gd name="connsiteX3161" fmla="*/ 4846237 w 7308555"/>
              <a:gd name="connsiteY3161" fmla="*/ 5258174 h 6451461"/>
              <a:gd name="connsiteX3162" fmla="*/ 4833613 w 7308555"/>
              <a:gd name="connsiteY3162" fmla="*/ 5258174 h 6451461"/>
              <a:gd name="connsiteX3163" fmla="*/ 4833613 w 7308555"/>
              <a:gd name="connsiteY3163" fmla="*/ 5258174 h 6451461"/>
              <a:gd name="connsiteX3164" fmla="*/ 4820989 w 7308555"/>
              <a:gd name="connsiteY3164" fmla="*/ 5258174 h 6451461"/>
              <a:gd name="connsiteX3165" fmla="*/ 4846902 w 7308555"/>
              <a:gd name="connsiteY3165" fmla="*/ 5220303 h 6451461"/>
              <a:gd name="connsiteX3166" fmla="*/ 4859526 w 7308555"/>
              <a:gd name="connsiteY3166" fmla="*/ 5220303 h 6451461"/>
              <a:gd name="connsiteX3167" fmla="*/ 4872149 w 7308555"/>
              <a:gd name="connsiteY3167" fmla="*/ 5220303 h 6451461"/>
              <a:gd name="connsiteX3168" fmla="*/ 4884773 w 7308555"/>
              <a:gd name="connsiteY3168" fmla="*/ 5245550 h 6451461"/>
              <a:gd name="connsiteX3169" fmla="*/ 4858861 w 7308555"/>
              <a:gd name="connsiteY3169" fmla="*/ 5232926 h 6451461"/>
              <a:gd name="connsiteX3170" fmla="*/ 4858861 w 7308555"/>
              <a:gd name="connsiteY3170" fmla="*/ 5232926 h 6451461"/>
              <a:gd name="connsiteX3171" fmla="*/ 1426497 w 7308555"/>
              <a:gd name="connsiteY3171" fmla="*/ 5093399 h 6451461"/>
              <a:gd name="connsiteX3172" fmla="*/ 1349425 w 7308555"/>
              <a:gd name="connsiteY3172" fmla="*/ 5246215 h 6451461"/>
              <a:gd name="connsiteX3173" fmla="*/ 1400585 w 7308555"/>
              <a:gd name="connsiteY3173" fmla="*/ 5169807 h 6451461"/>
              <a:gd name="connsiteX3174" fmla="*/ 1387961 w 7308555"/>
              <a:gd name="connsiteY3174" fmla="*/ 5169807 h 6451461"/>
              <a:gd name="connsiteX3175" fmla="*/ 1426497 w 7308555"/>
              <a:gd name="connsiteY3175" fmla="*/ 5093399 h 6451461"/>
              <a:gd name="connsiteX3176" fmla="*/ 1426497 w 7308555"/>
              <a:gd name="connsiteY3176" fmla="*/ 5093399 h 6451461"/>
              <a:gd name="connsiteX3177" fmla="*/ 1452409 w 7308555"/>
              <a:gd name="connsiteY3177" fmla="*/ 5182431 h 6451461"/>
              <a:gd name="connsiteX3178" fmla="*/ 1465033 w 7308555"/>
              <a:gd name="connsiteY3178" fmla="*/ 5157183 h 6451461"/>
              <a:gd name="connsiteX3179" fmla="*/ 1452409 w 7308555"/>
              <a:gd name="connsiteY3179" fmla="*/ 5182431 h 6451461"/>
              <a:gd name="connsiteX3180" fmla="*/ 1452409 w 7308555"/>
              <a:gd name="connsiteY3180" fmla="*/ 5182431 h 6451461"/>
              <a:gd name="connsiteX3181" fmla="*/ 6324559 w 7308555"/>
              <a:gd name="connsiteY3181" fmla="*/ 5207679 h 6451461"/>
              <a:gd name="connsiteX3182" fmla="*/ 6311935 w 7308555"/>
              <a:gd name="connsiteY3182" fmla="*/ 5182431 h 6451461"/>
              <a:gd name="connsiteX3183" fmla="*/ 6324559 w 7308555"/>
              <a:gd name="connsiteY3183" fmla="*/ 5207679 h 6451461"/>
              <a:gd name="connsiteX3184" fmla="*/ 6324559 w 7308555"/>
              <a:gd name="connsiteY3184" fmla="*/ 5207679 h 6451461"/>
              <a:gd name="connsiteX3185" fmla="*/ 4254909 w 7308555"/>
              <a:gd name="connsiteY3185" fmla="*/ 5271463 h 6451461"/>
              <a:gd name="connsiteX3186" fmla="*/ 4280821 w 7308555"/>
              <a:gd name="connsiteY3186" fmla="*/ 5233591 h 6451461"/>
              <a:gd name="connsiteX3187" fmla="*/ 4254909 w 7308555"/>
              <a:gd name="connsiteY3187" fmla="*/ 5271463 h 6451461"/>
              <a:gd name="connsiteX3188" fmla="*/ 4254909 w 7308555"/>
              <a:gd name="connsiteY3188" fmla="*/ 5271463 h 6451461"/>
              <a:gd name="connsiteX3189" fmla="*/ 6555775 w 7308555"/>
              <a:gd name="connsiteY3189" fmla="*/ 5284086 h 6451461"/>
              <a:gd name="connsiteX3190" fmla="*/ 6581687 w 7308555"/>
              <a:gd name="connsiteY3190" fmla="*/ 5309334 h 6451461"/>
              <a:gd name="connsiteX3191" fmla="*/ 6581687 w 7308555"/>
              <a:gd name="connsiteY3191" fmla="*/ 5296710 h 6451461"/>
              <a:gd name="connsiteX3192" fmla="*/ 6555775 w 7308555"/>
              <a:gd name="connsiteY3192" fmla="*/ 5284086 h 6451461"/>
              <a:gd name="connsiteX3193" fmla="*/ 6555775 w 7308555"/>
              <a:gd name="connsiteY3193" fmla="*/ 5284086 h 6451461"/>
              <a:gd name="connsiteX3194" fmla="*/ 5205685 w 7308555"/>
              <a:gd name="connsiteY3194" fmla="*/ 5284086 h 6451461"/>
              <a:gd name="connsiteX3195" fmla="*/ 5193061 w 7308555"/>
              <a:gd name="connsiteY3195" fmla="*/ 5309334 h 6451461"/>
              <a:gd name="connsiteX3196" fmla="*/ 5193061 w 7308555"/>
              <a:gd name="connsiteY3196" fmla="*/ 5309334 h 6451461"/>
              <a:gd name="connsiteX3197" fmla="*/ 5193061 w 7308555"/>
              <a:gd name="connsiteY3197" fmla="*/ 5296710 h 6451461"/>
              <a:gd name="connsiteX3198" fmla="*/ 5205685 w 7308555"/>
              <a:gd name="connsiteY3198" fmla="*/ 5284086 h 6451461"/>
              <a:gd name="connsiteX3199" fmla="*/ 5205685 w 7308555"/>
              <a:gd name="connsiteY3199" fmla="*/ 5284086 h 6451461"/>
              <a:gd name="connsiteX3200" fmla="*/ 6234198 w 7308555"/>
              <a:gd name="connsiteY3200" fmla="*/ 5322622 h 6451461"/>
              <a:gd name="connsiteX3201" fmla="*/ 6221575 w 7308555"/>
              <a:gd name="connsiteY3201" fmla="*/ 5309999 h 6451461"/>
              <a:gd name="connsiteX3202" fmla="*/ 6272734 w 7308555"/>
              <a:gd name="connsiteY3202" fmla="*/ 5361159 h 6451461"/>
              <a:gd name="connsiteX3203" fmla="*/ 6246822 w 7308555"/>
              <a:gd name="connsiteY3203" fmla="*/ 5309999 h 6451461"/>
              <a:gd name="connsiteX3204" fmla="*/ 6234198 w 7308555"/>
              <a:gd name="connsiteY3204" fmla="*/ 5322622 h 6451461"/>
              <a:gd name="connsiteX3205" fmla="*/ 6234198 w 7308555"/>
              <a:gd name="connsiteY3205" fmla="*/ 5322622 h 6451461"/>
              <a:gd name="connsiteX3206" fmla="*/ 5193061 w 7308555"/>
              <a:gd name="connsiteY3206" fmla="*/ 5322622 h 6451461"/>
              <a:gd name="connsiteX3207" fmla="*/ 5103365 w 7308555"/>
              <a:gd name="connsiteY3207" fmla="*/ 5360494 h 6451461"/>
              <a:gd name="connsiteX3208" fmla="*/ 5038917 w 7308555"/>
              <a:gd name="connsiteY3208" fmla="*/ 5347870 h 6451461"/>
              <a:gd name="connsiteX3209" fmla="*/ 5000381 w 7308555"/>
              <a:gd name="connsiteY3209" fmla="*/ 5373118 h 6451461"/>
              <a:gd name="connsiteX3210" fmla="*/ 5000381 w 7308555"/>
              <a:gd name="connsiteY3210" fmla="*/ 5385742 h 6451461"/>
              <a:gd name="connsiteX3211" fmla="*/ 4949222 w 7308555"/>
              <a:gd name="connsiteY3211" fmla="*/ 5385742 h 6451461"/>
              <a:gd name="connsiteX3212" fmla="*/ 4949222 w 7308555"/>
              <a:gd name="connsiteY3212" fmla="*/ 5423613 h 6451461"/>
              <a:gd name="connsiteX3213" fmla="*/ 4936598 w 7308555"/>
              <a:gd name="connsiteY3213" fmla="*/ 5474773 h 6451461"/>
              <a:gd name="connsiteX3214" fmla="*/ 4949222 w 7308555"/>
              <a:gd name="connsiteY3214" fmla="*/ 5474773 h 6451461"/>
              <a:gd name="connsiteX3215" fmla="*/ 4936598 w 7308555"/>
              <a:gd name="connsiteY3215" fmla="*/ 5474773 h 6451461"/>
              <a:gd name="connsiteX3216" fmla="*/ 5001046 w 7308555"/>
              <a:gd name="connsiteY3216" fmla="*/ 5538557 h 6451461"/>
              <a:gd name="connsiteX3217" fmla="*/ 5001046 w 7308555"/>
              <a:gd name="connsiteY3217" fmla="*/ 5563805 h 6451461"/>
              <a:gd name="connsiteX3218" fmla="*/ 5013669 w 7308555"/>
              <a:gd name="connsiteY3218" fmla="*/ 5563805 h 6451461"/>
              <a:gd name="connsiteX3219" fmla="*/ 5026293 w 7308555"/>
              <a:gd name="connsiteY3219" fmla="*/ 5538557 h 6451461"/>
              <a:gd name="connsiteX3220" fmla="*/ 5052206 w 7308555"/>
              <a:gd name="connsiteY3220" fmla="*/ 5551181 h 6451461"/>
              <a:gd name="connsiteX3221" fmla="*/ 5064829 w 7308555"/>
              <a:gd name="connsiteY3221" fmla="*/ 5525933 h 6451461"/>
              <a:gd name="connsiteX3222" fmla="*/ 5064829 w 7308555"/>
              <a:gd name="connsiteY3222" fmla="*/ 5474773 h 6451461"/>
              <a:gd name="connsiteX3223" fmla="*/ 5077453 w 7308555"/>
              <a:gd name="connsiteY3223" fmla="*/ 5474773 h 6451461"/>
              <a:gd name="connsiteX3224" fmla="*/ 5077453 w 7308555"/>
              <a:gd name="connsiteY3224" fmla="*/ 5436902 h 6451461"/>
              <a:gd name="connsiteX3225" fmla="*/ 5090077 w 7308555"/>
              <a:gd name="connsiteY3225" fmla="*/ 5436902 h 6451461"/>
              <a:gd name="connsiteX3226" fmla="*/ 5090077 w 7308555"/>
              <a:gd name="connsiteY3226" fmla="*/ 5449526 h 6451461"/>
              <a:gd name="connsiteX3227" fmla="*/ 5102701 w 7308555"/>
              <a:gd name="connsiteY3227" fmla="*/ 5436902 h 6451461"/>
              <a:gd name="connsiteX3228" fmla="*/ 5115325 w 7308555"/>
              <a:gd name="connsiteY3228" fmla="*/ 5449526 h 6451461"/>
              <a:gd name="connsiteX3229" fmla="*/ 5102701 w 7308555"/>
              <a:gd name="connsiteY3229" fmla="*/ 5474773 h 6451461"/>
              <a:gd name="connsiteX3230" fmla="*/ 5115325 w 7308555"/>
              <a:gd name="connsiteY3230" fmla="*/ 5474773 h 6451461"/>
              <a:gd name="connsiteX3231" fmla="*/ 5127949 w 7308555"/>
              <a:gd name="connsiteY3231" fmla="*/ 5436902 h 6451461"/>
              <a:gd name="connsiteX3232" fmla="*/ 5140573 w 7308555"/>
              <a:gd name="connsiteY3232" fmla="*/ 5411654 h 6451461"/>
              <a:gd name="connsiteX3233" fmla="*/ 5114660 w 7308555"/>
              <a:gd name="connsiteY3233" fmla="*/ 5399030 h 6451461"/>
              <a:gd name="connsiteX3234" fmla="*/ 5140573 w 7308555"/>
              <a:gd name="connsiteY3234" fmla="*/ 5399030 h 6451461"/>
              <a:gd name="connsiteX3235" fmla="*/ 5127949 w 7308555"/>
              <a:gd name="connsiteY3235" fmla="*/ 5411654 h 6451461"/>
              <a:gd name="connsiteX3236" fmla="*/ 5153861 w 7308555"/>
              <a:gd name="connsiteY3236" fmla="*/ 5399030 h 6451461"/>
              <a:gd name="connsiteX3237" fmla="*/ 5141237 w 7308555"/>
              <a:gd name="connsiteY3237" fmla="*/ 5386406 h 6451461"/>
              <a:gd name="connsiteX3238" fmla="*/ 5153861 w 7308555"/>
              <a:gd name="connsiteY3238" fmla="*/ 5386406 h 6451461"/>
              <a:gd name="connsiteX3239" fmla="*/ 5166485 w 7308555"/>
              <a:gd name="connsiteY3239" fmla="*/ 5361159 h 6451461"/>
              <a:gd name="connsiteX3240" fmla="*/ 5153861 w 7308555"/>
              <a:gd name="connsiteY3240" fmla="*/ 5348535 h 6451461"/>
              <a:gd name="connsiteX3241" fmla="*/ 5179773 w 7308555"/>
              <a:gd name="connsiteY3241" fmla="*/ 5335911 h 6451461"/>
              <a:gd name="connsiteX3242" fmla="*/ 5167149 w 7308555"/>
              <a:gd name="connsiteY3242" fmla="*/ 5323287 h 6451461"/>
              <a:gd name="connsiteX3243" fmla="*/ 5167149 w 7308555"/>
              <a:gd name="connsiteY3243" fmla="*/ 5323287 h 6451461"/>
              <a:gd name="connsiteX3244" fmla="*/ 5179773 w 7308555"/>
              <a:gd name="connsiteY3244" fmla="*/ 5335911 h 6451461"/>
              <a:gd name="connsiteX3245" fmla="*/ 5193061 w 7308555"/>
              <a:gd name="connsiteY3245" fmla="*/ 5322622 h 6451461"/>
              <a:gd name="connsiteX3246" fmla="*/ 5193061 w 7308555"/>
              <a:gd name="connsiteY3246" fmla="*/ 5322622 h 6451461"/>
              <a:gd name="connsiteX3247" fmla="*/ 4961845 w 7308555"/>
              <a:gd name="connsiteY3247" fmla="*/ 5462149 h 6451461"/>
              <a:gd name="connsiteX3248" fmla="*/ 4974469 w 7308555"/>
              <a:gd name="connsiteY3248" fmla="*/ 5462149 h 6451461"/>
              <a:gd name="connsiteX3249" fmla="*/ 4974469 w 7308555"/>
              <a:gd name="connsiteY3249" fmla="*/ 5487397 h 6451461"/>
              <a:gd name="connsiteX3250" fmla="*/ 4961845 w 7308555"/>
              <a:gd name="connsiteY3250" fmla="*/ 5462149 h 6451461"/>
              <a:gd name="connsiteX3251" fmla="*/ 4961845 w 7308555"/>
              <a:gd name="connsiteY3251" fmla="*/ 5462149 h 6451461"/>
              <a:gd name="connsiteX3252" fmla="*/ 5077453 w 7308555"/>
              <a:gd name="connsiteY3252" fmla="*/ 5424278 h 6451461"/>
              <a:gd name="connsiteX3253" fmla="*/ 5077453 w 7308555"/>
              <a:gd name="connsiteY3253" fmla="*/ 5411654 h 6451461"/>
              <a:gd name="connsiteX3254" fmla="*/ 5090077 w 7308555"/>
              <a:gd name="connsiteY3254" fmla="*/ 5411654 h 6451461"/>
              <a:gd name="connsiteX3255" fmla="*/ 5102701 w 7308555"/>
              <a:gd name="connsiteY3255" fmla="*/ 5411654 h 6451461"/>
              <a:gd name="connsiteX3256" fmla="*/ 5077453 w 7308555"/>
              <a:gd name="connsiteY3256" fmla="*/ 5424278 h 6451461"/>
              <a:gd name="connsiteX3257" fmla="*/ 5077453 w 7308555"/>
              <a:gd name="connsiteY3257" fmla="*/ 5424278 h 6451461"/>
              <a:gd name="connsiteX3258" fmla="*/ 5257509 w 7308555"/>
              <a:gd name="connsiteY3258" fmla="*/ 5411654 h 6451461"/>
              <a:gd name="connsiteX3259" fmla="*/ 5257509 w 7308555"/>
              <a:gd name="connsiteY3259" fmla="*/ 5386406 h 6451461"/>
              <a:gd name="connsiteX3260" fmla="*/ 5270134 w 7308555"/>
              <a:gd name="connsiteY3260" fmla="*/ 5399030 h 6451461"/>
              <a:gd name="connsiteX3261" fmla="*/ 5270134 w 7308555"/>
              <a:gd name="connsiteY3261" fmla="*/ 5399030 h 6451461"/>
              <a:gd name="connsiteX3262" fmla="*/ 5296045 w 7308555"/>
              <a:gd name="connsiteY3262" fmla="*/ 5335246 h 6451461"/>
              <a:gd name="connsiteX3263" fmla="*/ 5283422 w 7308555"/>
              <a:gd name="connsiteY3263" fmla="*/ 5335246 h 6451461"/>
              <a:gd name="connsiteX3264" fmla="*/ 5296045 w 7308555"/>
              <a:gd name="connsiteY3264" fmla="*/ 5347870 h 6451461"/>
              <a:gd name="connsiteX3265" fmla="*/ 5283422 w 7308555"/>
              <a:gd name="connsiteY3265" fmla="*/ 5360494 h 6451461"/>
              <a:gd name="connsiteX3266" fmla="*/ 5283422 w 7308555"/>
              <a:gd name="connsiteY3266" fmla="*/ 5373118 h 6451461"/>
              <a:gd name="connsiteX3267" fmla="*/ 5257509 w 7308555"/>
              <a:gd name="connsiteY3267" fmla="*/ 5411654 h 6451461"/>
              <a:gd name="connsiteX3268" fmla="*/ 5257509 w 7308555"/>
              <a:gd name="connsiteY3268" fmla="*/ 5411654 h 6451461"/>
              <a:gd name="connsiteX3269" fmla="*/ 6375718 w 7308555"/>
              <a:gd name="connsiteY3269" fmla="*/ 5411654 h 6451461"/>
              <a:gd name="connsiteX3270" fmla="*/ 6426878 w 7308555"/>
              <a:gd name="connsiteY3270" fmla="*/ 5475437 h 6451461"/>
              <a:gd name="connsiteX3271" fmla="*/ 6375718 w 7308555"/>
              <a:gd name="connsiteY3271" fmla="*/ 5411654 h 6451461"/>
              <a:gd name="connsiteX3272" fmla="*/ 6375718 w 7308555"/>
              <a:gd name="connsiteY3272" fmla="*/ 5411654 h 6451461"/>
              <a:gd name="connsiteX3273" fmla="*/ 5231598 w 7308555"/>
              <a:gd name="connsiteY3273" fmla="*/ 5462149 h 6451461"/>
              <a:gd name="connsiteX3274" fmla="*/ 5218974 w 7308555"/>
              <a:gd name="connsiteY3274" fmla="*/ 5474773 h 6451461"/>
              <a:gd name="connsiteX3275" fmla="*/ 5218974 w 7308555"/>
              <a:gd name="connsiteY3275" fmla="*/ 5487397 h 6451461"/>
              <a:gd name="connsiteX3276" fmla="*/ 5231598 w 7308555"/>
              <a:gd name="connsiteY3276" fmla="*/ 5500021 h 6451461"/>
              <a:gd name="connsiteX3277" fmla="*/ 5257509 w 7308555"/>
              <a:gd name="connsiteY3277" fmla="*/ 5487397 h 6451461"/>
              <a:gd name="connsiteX3278" fmla="*/ 5270134 w 7308555"/>
              <a:gd name="connsiteY3278" fmla="*/ 5462149 h 6451461"/>
              <a:gd name="connsiteX3279" fmla="*/ 5270134 w 7308555"/>
              <a:gd name="connsiteY3279" fmla="*/ 5436902 h 6451461"/>
              <a:gd name="connsiteX3280" fmla="*/ 5270134 w 7308555"/>
              <a:gd name="connsiteY3280" fmla="*/ 5436902 h 6451461"/>
              <a:gd name="connsiteX3281" fmla="*/ 5282757 w 7308555"/>
              <a:gd name="connsiteY3281" fmla="*/ 5411654 h 6451461"/>
              <a:gd name="connsiteX3282" fmla="*/ 5256845 w 7308555"/>
              <a:gd name="connsiteY3282" fmla="*/ 5411654 h 6451461"/>
              <a:gd name="connsiteX3283" fmla="*/ 5244221 w 7308555"/>
              <a:gd name="connsiteY3283" fmla="*/ 5436902 h 6451461"/>
              <a:gd name="connsiteX3284" fmla="*/ 5256845 w 7308555"/>
              <a:gd name="connsiteY3284" fmla="*/ 5436902 h 6451461"/>
              <a:gd name="connsiteX3285" fmla="*/ 5256845 w 7308555"/>
              <a:gd name="connsiteY3285" fmla="*/ 5449526 h 6451461"/>
              <a:gd name="connsiteX3286" fmla="*/ 5230933 w 7308555"/>
              <a:gd name="connsiteY3286" fmla="*/ 5449526 h 6451461"/>
              <a:gd name="connsiteX3287" fmla="*/ 5243557 w 7308555"/>
              <a:gd name="connsiteY3287" fmla="*/ 5474773 h 6451461"/>
              <a:gd name="connsiteX3288" fmla="*/ 5230933 w 7308555"/>
              <a:gd name="connsiteY3288" fmla="*/ 5474773 h 6451461"/>
              <a:gd name="connsiteX3289" fmla="*/ 5231598 w 7308555"/>
              <a:gd name="connsiteY3289" fmla="*/ 5462149 h 6451461"/>
              <a:gd name="connsiteX3290" fmla="*/ 5231598 w 7308555"/>
              <a:gd name="connsiteY3290" fmla="*/ 5462149 h 6451461"/>
              <a:gd name="connsiteX3291" fmla="*/ 6517239 w 7308555"/>
              <a:gd name="connsiteY3291" fmla="*/ 5436902 h 6451461"/>
              <a:gd name="connsiteX3292" fmla="*/ 6606935 w 7308555"/>
              <a:gd name="connsiteY3292" fmla="*/ 5525933 h 6451461"/>
              <a:gd name="connsiteX3293" fmla="*/ 6517239 w 7308555"/>
              <a:gd name="connsiteY3293" fmla="*/ 5436902 h 6451461"/>
              <a:gd name="connsiteX3294" fmla="*/ 6517239 w 7308555"/>
              <a:gd name="connsiteY3294" fmla="*/ 5436902 h 6451461"/>
              <a:gd name="connsiteX3295" fmla="*/ 5257509 w 7308555"/>
              <a:gd name="connsiteY3295" fmla="*/ 5513309 h 6451461"/>
              <a:gd name="connsiteX3296" fmla="*/ 5257509 w 7308555"/>
              <a:gd name="connsiteY3296" fmla="*/ 5525933 h 6451461"/>
              <a:gd name="connsiteX3297" fmla="*/ 5270134 w 7308555"/>
              <a:gd name="connsiteY3297" fmla="*/ 5525933 h 6451461"/>
              <a:gd name="connsiteX3298" fmla="*/ 5270134 w 7308555"/>
              <a:gd name="connsiteY3298" fmla="*/ 5538557 h 6451461"/>
              <a:gd name="connsiteX3299" fmla="*/ 5244221 w 7308555"/>
              <a:gd name="connsiteY3299" fmla="*/ 5538557 h 6451461"/>
              <a:gd name="connsiteX3300" fmla="*/ 5218309 w 7308555"/>
              <a:gd name="connsiteY3300" fmla="*/ 5589717 h 6451461"/>
              <a:gd name="connsiteX3301" fmla="*/ 5230933 w 7308555"/>
              <a:gd name="connsiteY3301" fmla="*/ 5589717 h 6451461"/>
              <a:gd name="connsiteX3302" fmla="*/ 5230933 w 7308555"/>
              <a:gd name="connsiteY3302" fmla="*/ 5602341 h 6451461"/>
              <a:gd name="connsiteX3303" fmla="*/ 5230933 w 7308555"/>
              <a:gd name="connsiteY3303" fmla="*/ 5602341 h 6451461"/>
              <a:gd name="connsiteX3304" fmla="*/ 5269469 w 7308555"/>
              <a:gd name="connsiteY3304" fmla="*/ 5627589 h 6451461"/>
              <a:gd name="connsiteX3305" fmla="*/ 5295381 w 7308555"/>
              <a:gd name="connsiteY3305" fmla="*/ 5538557 h 6451461"/>
              <a:gd name="connsiteX3306" fmla="*/ 5295381 w 7308555"/>
              <a:gd name="connsiteY3306" fmla="*/ 5538557 h 6451461"/>
              <a:gd name="connsiteX3307" fmla="*/ 5295381 w 7308555"/>
              <a:gd name="connsiteY3307" fmla="*/ 5525933 h 6451461"/>
              <a:gd name="connsiteX3308" fmla="*/ 5321293 w 7308555"/>
              <a:gd name="connsiteY3308" fmla="*/ 5436902 h 6451461"/>
              <a:gd name="connsiteX3309" fmla="*/ 5257509 w 7308555"/>
              <a:gd name="connsiteY3309" fmla="*/ 5513309 h 6451461"/>
              <a:gd name="connsiteX3310" fmla="*/ 5257509 w 7308555"/>
              <a:gd name="connsiteY3310" fmla="*/ 5513309 h 6451461"/>
              <a:gd name="connsiteX3311" fmla="*/ 5128613 w 7308555"/>
              <a:gd name="connsiteY3311" fmla="*/ 5475437 h 6451461"/>
              <a:gd name="connsiteX3312" fmla="*/ 5102701 w 7308555"/>
              <a:gd name="connsiteY3312" fmla="*/ 5488062 h 6451461"/>
              <a:gd name="connsiteX3313" fmla="*/ 5128613 w 7308555"/>
              <a:gd name="connsiteY3313" fmla="*/ 5500686 h 6451461"/>
              <a:gd name="connsiteX3314" fmla="*/ 5115989 w 7308555"/>
              <a:gd name="connsiteY3314" fmla="*/ 5488062 h 6451461"/>
              <a:gd name="connsiteX3315" fmla="*/ 5128613 w 7308555"/>
              <a:gd name="connsiteY3315" fmla="*/ 5475437 h 6451461"/>
              <a:gd name="connsiteX3316" fmla="*/ 5128613 w 7308555"/>
              <a:gd name="connsiteY3316" fmla="*/ 5475437 h 6451461"/>
              <a:gd name="connsiteX3317" fmla="*/ 6542487 w 7308555"/>
              <a:gd name="connsiteY3317" fmla="*/ 5589717 h 6451461"/>
              <a:gd name="connsiteX3318" fmla="*/ 6452791 w 7308555"/>
              <a:gd name="connsiteY3318" fmla="*/ 5488062 h 6451461"/>
              <a:gd name="connsiteX3319" fmla="*/ 6452791 w 7308555"/>
              <a:gd name="connsiteY3319" fmla="*/ 5500686 h 6451461"/>
              <a:gd name="connsiteX3320" fmla="*/ 6503951 w 7308555"/>
              <a:gd name="connsiteY3320" fmla="*/ 5564469 h 6451461"/>
              <a:gd name="connsiteX3321" fmla="*/ 6555110 w 7308555"/>
              <a:gd name="connsiteY3321" fmla="*/ 5628253 h 6451461"/>
              <a:gd name="connsiteX3322" fmla="*/ 6542487 w 7308555"/>
              <a:gd name="connsiteY3322" fmla="*/ 5589717 h 6451461"/>
              <a:gd name="connsiteX3323" fmla="*/ 6542487 w 7308555"/>
              <a:gd name="connsiteY3323" fmla="*/ 5589717 h 6451461"/>
              <a:gd name="connsiteX3324" fmla="*/ 5103365 w 7308555"/>
              <a:gd name="connsiteY3324" fmla="*/ 5525933 h 6451461"/>
              <a:gd name="connsiteX3325" fmla="*/ 5129278 w 7308555"/>
              <a:gd name="connsiteY3325" fmla="*/ 5525933 h 6451461"/>
              <a:gd name="connsiteX3326" fmla="*/ 5103365 w 7308555"/>
              <a:gd name="connsiteY3326" fmla="*/ 5500686 h 6451461"/>
              <a:gd name="connsiteX3327" fmla="*/ 5115989 w 7308555"/>
              <a:gd name="connsiteY3327" fmla="*/ 5525933 h 6451461"/>
              <a:gd name="connsiteX3328" fmla="*/ 5103365 w 7308555"/>
              <a:gd name="connsiteY3328" fmla="*/ 5525933 h 6451461"/>
              <a:gd name="connsiteX3329" fmla="*/ 5103365 w 7308555"/>
              <a:gd name="connsiteY3329" fmla="*/ 5525933 h 6451461"/>
              <a:gd name="connsiteX3330" fmla="*/ 6658759 w 7308555"/>
              <a:gd name="connsiteY3330" fmla="*/ 5513309 h 6451461"/>
              <a:gd name="connsiteX3331" fmla="*/ 6632847 w 7308555"/>
              <a:gd name="connsiteY3331" fmla="*/ 5500686 h 6451461"/>
              <a:gd name="connsiteX3332" fmla="*/ 6658759 w 7308555"/>
              <a:gd name="connsiteY3332" fmla="*/ 5513309 h 6451461"/>
              <a:gd name="connsiteX3333" fmla="*/ 6658759 w 7308555"/>
              <a:gd name="connsiteY3333" fmla="*/ 5513309 h 6451461"/>
              <a:gd name="connsiteX3334" fmla="*/ 6349807 w 7308555"/>
              <a:gd name="connsiteY3334" fmla="*/ 5564469 h 6451461"/>
              <a:gd name="connsiteX3335" fmla="*/ 6349807 w 7308555"/>
              <a:gd name="connsiteY3335" fmla="*/ 5551845 h 6451461"/>
              <a:gd name="connsiteX3336" fmla="*/ 6323894 w 7308555"/>
              <a:gd name="connsiteY3336" fmla="*/ 5539221 h 6451461"/>
              <a:gd name="connsiteX3337" fmla="*/ 6336518 w 7308555"/>
              <a:gd name="connsiteY3337" fmla="*/ 5564469 h 6451461"/>
              <a:gd name="connsiteX3338" fmla="*/ 6375054 w 7308555"/>
              <a:gd name="connsiteY3338" fmla="*/ 5602341 h 6451461"/>
              <a:gd name="connsiteX3339" fmla="*/ 6349807 w 7308555"/>
              <a:gd name="connsiteY3339" fmla="*/ 5564469 h 6451461"/>
              <a:gd name="connsiteX3340" fmla="*/ 6349807 w 7308555"/>
              <a:gd name="connsiteY3340" fmla="*/ 5564469 h 6451461"/>
              <a:gd name="connsiteX3341" fmla="*/ 5115989 w 7308555"/>
              <a:gd name="connsiteY3341" fmla="*/ 5564469 h 6451461"/>
              <a:gd name="connsiteX3342" fmla="*/ 5077453 w 7308555"/>
              <a:gd name="connsiteY3342" fmla="*/ 5602341 h 6451461"/>
              <a:gd name="connsiteX3343" fmla="*/ 5077453 w 7308555"/>
              <a:gd name="connsiteY3343" fmla="*/ 5627589 h 6451461"/>
              <a:gd name="connsiteX3344" fmla="*/ 5064829 w 7308555"/>
              <a:gd name="connsiteY3344" fmla="*/ 5652836 h 6451461"/>
              <a:gd name="connsiteX3345" fmla="*/ 5052206 w 7308555"/>
              <a:gd name="connsiteY3345" fmla="*/ 5652836 h 6451461"/>
              <a:gd name="connsiteX3346" fmla="*/ 5039582 w 7308555"/>
              <a:gd name="connsiteY3346" fmla="*/ 5640213 h 6451461"/>
              <a:gd name="connsiteX3347" fmla="*/ 5026958 w 7308555"/>
              <a:gd name="connsiteY3347" fmla="*/ 5652836 h 6451461"/>
              <a:gd name="connsiteX3348" fmla="*/ 4988422 w 7308555"/>
              <a:gd name="connsiteY3348" fmla="*/ 5703996 h 6451461"/>
              <a:gd name="connsiteX3349" fmla="*/ 5001046 w 7308555"/>
              <a:gd name="connsiteY3349" fmla="*/ 5755156 h 6451461"/>
              <a:gd name="connsiteX3350" fmla="*/ 5013669 w 7308555"/>
              <a:gd name="connsiteY3350" fmla="*/ 5742532 h 6451461"/>
              <a:gd name="connsiteX3351" fmla="*/ 5013669 w 7308555"/>
              <a:gd name="connsiteY3351" fmla="*/ 5755156 h 6451461"/>
              <a:gd name="connsiteX3352" fmla="*/ 5039582 w 7308555"/>
              <a:gd name="connsiteY3352" fmla="*/ 5767780 h 6451461"/>
              <a:gd name="connsiteX3353" fmla="*/ 5039582 w 7308555"/>
              <a:gd name="connsiteY3353" fmla="*/ 5755156 h 6451461"/>
              <a:gd name="connsiteX3354" fmla="*/ 5039582 w 7308555"/>
              <a:gd name="connsiteY3354" fmla="*/ 5742532 h 6451461"/>
              <a:gd name="connsiteX3355" fmla="*/ 5052206 w 7308555"/>
              <a:gd name="connsiteY3355" fmla="*/ 5729908 h 6451461"/>
              <a:gd name="connsiteX3356" fmla="*/ 5052206 w 7308555"/>
              <a:gd name="connsiteY3356" fmla="*/ 5742532 h 6451461"/>
              <a:gd name="connsiteX3357" fmla="*/ 5078118 w 7308555"/>
              <a:gd name="connsiteY3357" fmla="*/ 5691372 h 6451461"/>
              <a:gd name="connsiteX3358" fmla="*/ 5052206 w 7308555"/>
              <a:gd name="connsiteY3358" fmla="*/ 5703996 h 6451461"/>
              <a:gd name="connsiteX3359" fmla="*/ 5078118 w 7308555"/>
              <a:gd name="connsiteY3359" fmla="*/ 5691372 h 6451461"/>
              <a:gd name="connsiteX3360" fmla="*/ 5065494 w 7308555"/>
              <a:gd name="connsiteY3360" fmla="*/ 5640213 h 6451461"/>
              <a:gd name="connsiteX3361" fmla="*/ 5065494 w 7308555"/>
              <a:gd name="connsiteY3361" fmla="*/ 5627589 h 6451461"/>
              <a:gd name="connsiteX3362" fmla="*/ 5091406 w 7308555"/>
              <a:gd name="connsiteY3362" fmla="*/ 5640213 h 6451461"/>
              <a:gd name="connsiteX3363" fmla="*/ 5104030 w 7308555"/>
              <a:gd name="connsiteY3363" fmla="*/ 5640213 h 6451461"/>
              <a:gd name="connsiteX3364" fmla="*/ 5129942 w 7308555"/>
              <a:gd name="connsiteY3364" fmla="*/ 5589053 h 6451461"/>
              <a:gd name="connsiteX3365" fmla="*/ 5115989 w 7308555"/>
              <a:gd name="connsiteY3365" fmla="*/ 5564469 h 6451461"/>
              <a:gd name="connsiteX3366" fmla="*/ 5115989 w 7308555"/>
              <a:gd name="connsiteY3366" fmla="*/ 5564469 h 6451461"/>
              <a:gd name="connsiteX3367" fmla="*/ 1349425 w 7308555"/>
              <a:gd name="connsiteY3367" fmla="*/ 5691372 h 6451461"/>
              <a:gd name="connsiteX3368" fmla="*/ 1310889 w 7308555"/>
              <a:gd name="connsiteY3368" fmla="*/ 5742532 h 6451461"/>
              <a:gd name="connsiteX3369" fmla="*/ 1259729 w 7308555"/>
              <a:gd name="connsiteY3369" fmla="*/ 5831564 h 6451461"/>
              <a:gd name="connsiteX3370" fmla="*/ 1247105 w 7308555"/>
              <a:gd name="connsiteY3370" fmla="*/ 5869435 h 6451461"/>
              <a:gd name="connsiteX3371" fmla="*/ 1234482 w 7308555"/>
              <a:gd name="connsiteY3371" fmla="*/ 5907307 h 6451461"/>
              <a:gd name="connsiteX3372" fmla="*/ 1157410 w 7308555"/>
              <a:gd name="connsiteY3372" fmla="*/ 6072746 h 6451461"/>
              <a:gd name="connsiteX3373" fmla="*/ 1118873 w 7308555"/>
              <a:gd name="connsiteY3373" fmla="*/ 6149154 h 6451461"/>
              <a:gd name="connsiteX3374" fmla="*/ 1144786 w 7308555"/>
              <a:gd name="connsiteY3374" fmla="*/ 6097994 h 6451461"/>
              <a:gd name="connsiteX3375" fmla="*/ 1337466 w 7308555"/>
              <a:gd name="connsiteY3375" fmla="*/ 5741203 h 6451461"/>
              <a:gd name="connsiteX3376" fmla="*/ 1349425 w 7308555"/>
              <a:gd name="connsiteY3376" fmla="*/ 5691372 h 6451461"/>
              <a:gd name="connsiteX3377" fmla="*/ 1349425 w 7308555"/>
              <a:gd name="connsiteY3377" fmla="*/ 5691372 h 6451461"/>
              <a:gd name="connsiteX3378" fmla="*/ 6620223 w 7308555"/>
              <a:gd name="connsiteY3378" fmla="*/ 5755156 h 6451461"/>
              <a:gd name="connsiteX3379" fmla="*/ 6671383 w 7308555"/>
              <a:gd name="connsiteY3379" fmla="*/ 5806316 h 6451461"/>
              <a:gd name="connsiteX3380" fmla="*/ 6620223 w 7308555"/>
              <a:gd name="connsiteY3380" fmla="*/ 5755156 h 6451461"/>
              <a:gd name="connsiteX3381" fmla="*/ 6620223 w 7308555"/>
              <a:gd name="connsiteY3381" fmla="*/ 5755156 h 6451461"/>
              <a:gd name="connsiteX3382" fmla="*/ 6105966 w 7308555"/>
              <a:gd name="connsiteY3382" fmla="*/ 5920595 h 6451461"/>
              <a:gd name="connsiteX3383" fmla="*/ 6080054 w 7308555"/>
              <a:gd name="connsiteY3383" fmla="*/ 5971755 h 6451461"/>
              <a:gd name="connsiteX3384" fmla="*/ 6092678 w 7308555"/>
              <a:gd name="connsiteY3384" fmla="*/ 5984379 h 6451461"/>
              <a:gd name="connsiteX3385" fmla="*/ 6092678 w 7308555"/>
              <a:gd name="connsiteY3385" fmla="*/ 5971755 h 6451461"/>
              <a:gd name="connsiteX3386" fmla="*/ 6182374 w 7308555"/>
              <a:gd name="connsiteY3386" fmla="*/ 5920595 h 6451461"/>
              <a:gd name="connsiteX3387" fmla="*/ 6220910 w 7308555"/>
              <a:gd name="connsiteY3387" fmla="*/ 5907971 h 6451461"/>
              <a:gd name="connsiteX3388" fmla="*/ 6220910 w 7308555"/>
              <a:gd name="connsiteY3388" fmla="*/ 5882724 h 6451461"/>
              <a:gd name="connsiteX3389" fmla="*/ 6105966 w 7308555"/>
              <a:gd name="connsiteY3389" fmla="*/ 5920595 h 6451461"/>
              <a:gd name="connsiteX3390" fmla="*/ 6105966 w 7308555"/>
              <a:gd name="connsiteY3390" fmla="*/ 5920595 h 6451461"/>
              <a:gd name="connsiteX3391" fmla="*/ 6105966 w 7308555"/>
              <a:gd name="connsiteY3391" fmla="*/ 5959131 h 6451461"/>
              <a:gd name="connsiteX3392" fmla="*/ 6105966 w 7308555"/>
              <a:gd name="connsiteY3392" fmla="*/ 5946507 h 6451461"/>
              <a:gd name="connsiteX3393" fmla="*/ 6131879 w 7308555"/>
              <a:gd name="connsiteY3393" fmla="*/ 5946507 h 6451461"/>
              <a:gd name="connsiteX3394" fmla="*/ 6105966 w 7308555"/>
              <a:gd name="connsiteY3394" fmla="*/ 5959131 h 6451461"/>
              <a:gd name="connsiteX3395" fmla="*/ 6105966 w 7308555"/>
              <a:gd name="connsiteY3395" fmla="*/ 5959131 h 6451461"/>
              <a:gd name="connsiteX3396" fmla="*/ 7031496 w 7308555"/>
              <a:gd name="connsiteY3396" fmla="*/ 1782623 h 6451461"/>
              <a:gd name="connsiteX3397" fmla="*/ 7044119 w 7308555"/>
              <a:gd name="connsiteY3397" fmla="*/ 1795247 h 6451461"/>
              <a:gd name="connsiteX3398" fmla="*/ 7056743 w 7308555"/>
              <a:gd name="connsiteY3398" fmla="*/ 1757376 h 6451461"/>
              <a:gd name="connsiteX3399" fmla="*/ 7018207 w 7308555"/>
              <a:gd name="connsiteY3399" fmla="*/ 1732128 h 6451461"/>
              <a:gd name="connsiteX3400" fmla="*/ 7005583 w 7308555"/>
              <a:gd name="connsiteY3400" fmla="*/ 1732128 h 6451461"/>
              <a:gd name="connsiteX3401" fmla="*/ 7031496 w 7308555"/>
              <a:gd name="connsiteY3401" fmla="*/ 1795912 h 6451461"/>
              <a:gd name="connsiteX3402" fmla="*/ 7031496 w 7308555"/>
              <a:gd name="connsiteY3402" fmla="*/ 1782623 h 6451461"/>
              <a:gd name="connsiteX3403" fmla="*/ 7031496 w 7308555"/>
              <a:gd name="connsiteY3403" fmla="*/ 1782623 h 6451461"/>
              <a:gd name="connsiteX3404" fmla="*/ 3702116 w 7308555"/>
              <a:gd name="connsiteY3404" fmla="*/ 4125348 h 6451461"/>
              <a:gd name="connsiteX3405" fmla="*/ 3650956 w 7308555"/>
              <a:gd name="connsiteY3405" fmla="*/ 4125348 h 6451461"/>
              <a:gd name="connsiteX3406" fmla="*/ 3663580 w 7308555"/>
              <a:gd name="connsiteY3406" fmla="*/ 4125348 h 6451461"/>
              <a:gd name="connsiteX3407" fmla="*/ 3702116 w 7308555"/>
              <a:gd name="connsiteY3407" fmla="*/ 4125348 h 6451461"/>
              <a:gd name="connsiteX3408" fmla="*/ 3702116 w 7308555"/>
              <a:gd name="connsiteY3408" fmla="*/ 4125348 h 6451461"/>
              <a:gd name="connsiteX3409" fmla="*/ 4113388 w 7308555"/>
              <a:gd name="connsiteY3409" fmla="*/ 4711361 h 6451461"/>
              <a:gd name="connsiteX3410" fmla="*/ 4074852 w 7308555"/>
              <a:gd name="connsiteY3410" fmla="*/ 4711361 h 6451461"/>
              <a:gd name="connsiteX3411" fmla="*/ 3959244 w 7308555"/>
              <a:gd name="connsiteY3411" fmla="*/ 4723985 h 6451461"/>
              <a:gd name="connsiteX3412" fmla="*/ 3946620 w 7308555"/>
              <a:gd name="connsiteY3412" fmla="*/ 4711361 h 6451461"/>
              <a:gd name="connsiteX3413" fmla="*/ 3997780 w 7308555"/>
              <a:gd name="connsiteY3413" fmla="*/ 4686114 h 6451461"/>
              <a:gd name="connsiteX3414" fmla="*/ 3971868 w 7308555"/>
              <a:gd name="connsiteY3414" fmla="*/ 4634954 h 6451461"/>
              <a:gd name="connsiteX3415" fmla="*/ 3945956 w 7308555"/>
              <a:gd name="connsiteY3415" fmla="*/ 4622330 h 6451461"/>
              <a:gd name="connsiteX3416" fmla="*/ 3920044 w 7308555"/>
              <a:gd name="connsiteY3416" fmla="*/ 4508051 h 6451461"/>
              <a:gd name="connsiteX3417" fmla="*/ 3984492 w 7308555"/>
              <a:gd name="connsiteY3417" fmla="*/ 4393771 h 6451461"/>
              <a:gd name="connsiteX3418" fmla="*/ 4010404 w 7308555"/>
              <a:gd name="connsiteY3418" fmla="*/ 4393771 h 6451461"/>
              <a:gd name="connsiteX3419" fmla="*/ 4023028 w 7308555"/>
              <a:gd name="connsiteY3419" fmla="*/ 4381148 h 6451461"/>
              <a:gd name="connsiteX3420" fmla="*/ 3984492 w 7308555"/>
              <a:gd name="connsiteY3420" fmla="*/ 4304740 h 6451461"/>
              <a:gd name="connsiteX3421" fmla="*/ 3868884 w 7308555"/>
              <a:gd name="connsiteY3421" fmla="*/ 4279492 h 6451461"/>
              <a:gd name="connsiteX3422" fmla="*/ 3881508 w 7308555"/>
              <a:gd name="connsiteY3422" fmla="*/ 4228332 h 6451461"/>
              <a:gd name="connsiteX3423" fmla="*/ 3804435 w 7308555"/>
              <a:gd name="connsiteY3423" fmla="*/ 4177172 h 6451461"/>
              <a:gd name="connsiteX3424" fmla="*/ 3753276 w 7308555"/>
              <a:gd name="connsiteY3424" fmla="*/ 4164548 h 6451461"/>
              <a:gd name="connsiteX3425" fmla="*/ 3740652 w 7308555"/>
              <a:gd name="connsiteY3425" fmla="*/ 4189796 h 6451461"/>
              <a:gd name="connsiteX3426" fmla="*/ 3689492 w 7308555"/>
              <a:gd name="connsiteY3426" fmla="*/ 4138636 h 6451461"/>
              <a:gd name="connsiteX3427" fmla="*/ 3650956 w 7308555"/>
              <a:gd name="connsiteY3427" fmla="*/ 4176508 h 6451461"/>
              <a:gd name="connsiteX3428" fmla="*/ 3676868 w 7308555"/>
              <a:gd name="connsiteY3428" fmla="*/ 4189132 h 6451461"/>
              <a:gd name="connsiteX3429" fmla="*/ 3587172 w 7308555"/>
              <a:gd name="connsiteY3429" fmla="*/ 4290787 h 6451461"/>
              <a:gd name="connsiteX3430" fmla="*/ 3510100 w 7308555"/>
              <a:gd name="connsiteY3430" fmla="*/ 4341947 h 6451461"/>
              <a:gd name="connsiteX3431" fmla="*/ 3484188 w 7308555"/>
              <a:gd name="connsiteY3431" fmla="*/ 4379819 h 6451461"/>
              <a:gd name="connsiteX3432" fmla="*/ 3433028 w 7308555"/>
              <a:gd name="connsiteY3432" fmla="*/ 4354571 h 6451461"/>
              <a:gd name="connsiteX3433" fmla="*/ 3471564 w 7308555"/>
              <a:gd name="connsiteY3433" fmla="*/ 4443602 h 6451461"/>
              <a:gd name="connsiteX3434" fmla="*/ 3458940 w 7308555"/>
              <a:gd name="connsiteY3434" fmla="*/ 4507386 h 6451461"/>
              <a:gd name="connsiteX3435" fmla="*/ 3420404 w 7308555"/>
              <a:gd name="connsiteY3435" fmla="*/ 4660202 h 6451461"/>
              <a:gd name="connsiteX3436" fmla="*/ 3458940 w 7308555"/>
              <a:gd name="connsiteY3436" fmla="*/ 4800393 h 6451461"/>
              <a:gd name="connsiteX3437" fmla="*/ 3471564 w 7308555"/>
              <a:gd name="connsiteY3437" fmla="*/ 4800393 h 6451461"/>
              <a:gd name="connsiteX3438" fmla="*/ 3484188 w 7308555"/>
              <a:gd name="connsiteY3438" fmla="*/ 4851553 h 6451461"/>
              <a:gd name="connsiteX3439" fmla="*/ 3522724 w 7308555"/>
              <a:gd name="connsiteY3439" fmla="*/ 4953208 h 6451461"/>
              <a:gd name="connsiteX3440" fmla="*/ 3638332 w 7308555"/>
              <a:gd name="connsiteY3440" fmla="*/ 5067487 h 6451461"/>
              <a:gd name="connsiteX3441" fmla="*/ 3625708 w 7308555"/>
              <a:gd name="connsiteY3441" fmla="*/ 5067487 h 6451461"/>
              <a:gd name="connsiteX3442" fmla="*/ 3844300 w 7308555"/>
              <a:gd name="connsiteY3442" fmla="*/ 5181767 h 6451461"/>
              <a:gd name="connsiteX3443" fmla="*/ 3870213 w 7308555"/>
              <a:gd name="connsiteY3443" fmla="*/ 5156519 h 6451461"/>
              <a:gd name="connsiteX3444" fmla="*/ 3973197 w 7308555"/>
              <a:gd name="connsiteY3444" fmla="*/ 5118647 h 6451461"/>
              <a:gd name="connsiteX3445" fmla="*/ 3999109 w 7308555"/>
              <a:gd name="connsiteY3445" fmla="*/ 5067487 h 6451461"/>
              <a:gd name="connsiteX3446" fmla="*/ 4025021 w 7308555"/>
              <a:gd name="connsiteY3446" fmla="*/ 5003703 h 6451461"/>
              <a:gd name="connsiteX3447" fmla="*/ 4012397 w 7308555"/>
              <a:gd name="connsiteY3447" fmla="*/ 4965832 h 6451461"/>
              <a:gd name="connsiteX3448" fmla="*/ 3999773 w 7308555"/>
              <a:gd name="connsiteY3448" fmla="*/ 4876800 h 6451461"/>
              <a:gd name="connsiteX3449" fmla="*/ 3948613 w 7308555"/>
              <a:gd name="connsiteY3449" fmla="*/ 4762521 h 6451461"/>
              <a:gd name="connsiteX3450" fmla="*/ 4076845 w 7308555"/>
              <a:gd name="connsiteY3450" fmla="*/ 4737273 h 6451461"/>
              <a:gd name="connsiteX3451" fmla="*/ 4025686 w 7308555"/>
              <a:gd name="connsiteY3451" fmla="*/ 4838929 h 6451461"/>
              <a:gd name="connsiteX3452" fmla="*/ 4076845 w 7308555"/>
              <a:gd name="connsiteY3452" fmla="*/ 4876800 h 6451461"/>
              <a:gd name="connsiteX3453" fmla="*/ 4141294 w 7308555"/>
              <a:gd name="connsiteY3453" fmla="*/ 4787769 h 6451461"/>
              <a:gd name="connsiteX3454" fmla="*/ 4113388 w 7308555"/>
              <a:gd name="connsiteY3454" fmla="*/ 4711361 h 6451461"/>
              <a:gd name="connsiteX3455" fmla="*/ 4113388 w 7308555"/>
              <a:gd name="connsiteY3455" fmla="*/ 4711361 h 6451461"/>
              <a:gd name="connsiteX3456" fmla="*/ 3702116 w 7308555"/>
              <a:gd name="connsiteY3456" fmla="*/ 4176508 h 6451461"/>
              <a:gd name="connsiteX3457" fmla="*/ 3689492 w 7308555"/>
              <a:gd name="connsiteY3457" fmla="*/ 4176508 h 6451461"/>
              <a:gd name="connsiteX3458" fmla="*/ 3702116 w 7308555"/>
              <a:gd name="connsiteY3458" fmla="*/ 4163884 h 6451461"/>
              <a:gd name="connsiteX3459" fmla="*/ 3702116 w 7308555"/>
              <a:gd name="connsiteY3459" fmla="*/ 4176508 h 6451461"/>
              <a:gd name="connsiteX3460" fmla="*/ 3702116 w 7308555"/>
              <a:gd name="connsiteY3460" fmla="*/ 4176508 h 6451461"/>
              <a:gd name="connsiteX3461" fmla="*/ 3419075 w 7308555"/>
              <a:gd name="connsiteY3461" fmla="*/ 4278163 h 6451461"/>
              <a:gd name="connsiteX3462" fmla="*/ 3342003 w 7308555"/>
              <a:gd name="connsiteY3462" fmla="*/ 4303411 h 6451461"/>
              <a:gd name="connsiteX3463" fmla="*/ 3329380 w 7308555"/>
              <a:gd name="connsiteY3463" fmla="*/ 4354571 h 6451461"/>
              <a:gd name="connsiteX3464" fmla="*/ 3406452 w 7308555"/>
              <a:gd name="connsiteY3464" fmla="*/ 4316699 h 6451461"/>
              <a:gd name="connsiteX3465" fmla="*/ 3419075 w 7308555"/>
              <a:gd name="connsiteY3465" fmla="*/ 4278163 h 6451461"/>
              <a:gd name="connsiteX3466" fmla="*/ 3419075 w 7308555"/>
              <a:gd name="connsiteY3466" fmla="*/ 4278163 h 6451461"/>
              <a:gd name="connsiteX3467" fmla="*/ 4820325 w 7308555"/>
              <a:gd name="connsiteY3467" fmla="*/ 4520010 h 6451461"/>
              <a:gd name="connsiteX3468" fmla="*/ 4755877 w 7308555"/>
              <a:gd name="connsiteY3468" fmla="*/ 4557882 h 6451461"/>
              <a:gd name="connsiteX3469" fmla="*/ 4755877 w 7308555"/>
              <a:gd name="connsiteY3469" fmla="*/ 4570506 h 6451461"/>
              <a:gd name="connsiteX3470" fmla="*/ 4755877 w 7308555"/>
              <a:gd name="connsiteY3470" fmla="*/ 4570506 h 6451461"/>
              <a:gd name="connsiteX3471" fmla="*/ 4743253 w 7308555"/>
              <a:gd name="connsiteY3471" fmla="*/ 4570506 h 6451461"/>
              <a:gd name="connsiteX3472" fmla="*/ 4755877 w 7308555"/>
              <a:gd name="connsiteY3472" fmla="*/ 4608377 h 6451461"/>
              <a:gd name="connsiteX3473" fmla="*/ 4743253 w 7308555"/>
              <a:gd name="connsiteY3473" fmla="*/ 4595753 h 6451461"/>
              <a:gd name="connsiteX3474" fmla="*/ 4730629 w 7308555"/>
              <a:gd name="connsiteY3474" fmla="*/ 4583129 h 6451461"/>
              <a:gd name="connsiteX3475" fmla="*/ 4730629 w 7308555"/>
              <a:gd name="connsiteY3475" fmla="*/ 4570506 h 6451461"/>
              <a:gd name="connsiteX3476" fmla="*/ 4730629 w 7308555"/>
              <a:gd name="connsiteY3476" fmla="*/ 4595753 h 6451461"/>
              <a:gd name="connsiteX3477" fmla="*/ 4743253 w 7308555"/>
              <a:gd name="connsiteY3477" fmla="*/ 4608377 h 6451461"/>
              <a:gd name="connsiteX3478" fmla="*/ 4730629 w 7308555"/>
              <a:gd name="connsiteY3478" fmla="*/ 4621001 h 6451461"/>
              <a:gd name="connsiteX3479" fmla="*/ 4718005 w 7308555"/>
              <a:gd name="connsiteY3479" fmla="*/ 4608377 h 6451461"/>
              <a:gd name="connsiteX3480" fmla="*/ 4705381 w 7308555"/>
              <a:gd name="connsiteY3480" fmla="*/ 4633625 h 6451461"/>
              <a:gd name="connsiteX3481" fmla="*/ 4782453 w 7308555"/>
              <a:gd name="connsiteY3481" fmla="*/ 4697409 h 6451461"/>
              <a:gd name="connsiteX3482" fmla="*/ 4795077 w 7308555"/>
              <a:gd name="connsiteY3482" fmla="*/ 4697409 h 6451461"/>
              <a:gd name="connsiteX3483" fmla="*/ 4795077 w 7308555"/>
              <a:gd name="connsiteY3483" fmla="*/ 4684785 h 6451461"/>
              <a:gd name="connsiteX3484" fmla="*/ 4820989 w 7308555"/>
              <a:gd name="connsiteY3484" fmla="*/ 4684785 h 6451461"/>
              <a:gd name="connsiteX3485" fmla="*/ 4859526 w 7308555"/>
              <a:gd name="connsiteY3485" fmla="*/ 4595753 h 6451461"/>
              <a:gd name="connsiteX3486" fmla="*/ 4820325 w 7308555"/>
              <a:gd name="connsiteY3486" fmla="*/ 4520010 h 6451461"/>
              <a:gd name="connsiteX3487" fmla="*/ 4820325 w 7308555"/>
              <a:gd name="connsiteY3487" fmla="*/ 4520010 h 6451461"/>
              <a:gd name="connsiteX3488" fmla="*/ 5694694 w 7308555"/>
              <a:gd name="connsiteY3488" fmla="*/ 4902048 h 6451461"/>
              <a:gd name="connsiteX3489" fmla="*/ 5668782 w 7308555"/>
              <a:gd name="connsiteY3489" fmla="*/ 4889424 h 6451461"/>
              <a:gd name="connsiteX3490" fmla="*/ 5733230 w 7308555"/>
              <a:gd name="connsiteY3490" fmla="*/ 4965832 h 6451461"/>
              <a:gd name="connsiteX3491" fmla="*/ 5694694 w 7308555"/>
              <a:gd name="connsiteY3491" fmla="*/ 4902048 h 6451461"/>
              <a:gd name="connsiteX3492" fmla="*/ 5694694 w 7308555"/>
              <a:gd name="connsiteY3492" fmla="*/ 4902048 h 6451461"/>
              <a:gd name="connsiteX3493" fmla="*/ 1979290 w 7308555"/>
              <a:gd name="connsiteY3493" fmla="*/ 5156519 h 6451461"/>
              <a:gd name="connsiteX3494" fmla="*/ 1979290 w 7308555"/>
              <a:gd name="connsiteY3494" fmla="*/ 5181767 h 6451461"/>
              <a:gd name="connsiteX3495" fmla="*/ 2017826 w 7308555"/>
              <a:gd name="connsiteY3495" fmla="*/ 5169143 h 6451461"/>
              <a:gd name="connsiteX3496" fmla="*/ 1979290 w 7308555"/>
              <a:gd name="connsiteY3496" fmla="*/ 5156519 h 6451461"/>
              <a:gd name="connsiteX3497" fmla="*/ 1979290 w 7308555"/>
              <a:gd name="connsiteY3497" fmla="*/ 5156519 h 6451461"/>
              <a:gd name="connsiteX3498" fmla="*/ 5462814 w 7308555"/>
              <a:gd name="connsiteY3498" fmla="*/ 5182431 h 6451461"/>
              <a:gd name="connsiteX3499" fmla="*/ 5475437 w 7308555"/>
              <a:gd name="connsiteY3499" fmla="*/ 5195055 h 6451461"/>
              <a:gd name="connsiteX3500" fmla="*/ 5462814 w 7308555"/>
              <a:gd name="connsiteY3500" fmla="*/ 5195055 h 6451461"/>
              <a:gd name="connsiteX3501" fmla="*/ 5475437 w 7308555"/>
              <a:gd name="connsiteY3501" fmla="*/ 5182431 h 6451461"/>
              <a:gd name="connsiteX3502" fmla="*/ 5449525 w 7308555"/>
              <a:gd name="connsiteY3502" fmla="*/ 5182431 h 6451461"/>
              <a:gd name="connsiteX3503" fmla="*/ 5449525 w 7308555"/>
              <a:gd name="connsiteY3503" fmla="*/ 5220303 h 6451461"/>
              <a:gd name="connsiteX3504" fmla="*/ 5475437 w 7308555"/>
              <a:gd name="connsiteY3504" fmla="*/ 5220303 h 6451461"/>
              <a:gd name="connsiteX3505" fmla="*/ 5475437 w 7308555"/>
              <a:gd name="connsiteY3505" fmla="*/ 5182431 h 6451461"/>
              <a:gd name="connsiteX3506" fmla="*/ 5462814 w 7308555"/>
              <a:gd name="connsiteY3506" fmla="*/ 5182431 h 6451461"/>
              <a:gd name="connsiteX3507" fmla="*/ 5462814 w 7308555"/>
              <a:gd name="connsiteY3507" fmla="*/ 5182431 h 645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</a:cxnLst>
            <a:rect l="l" t="t" r="r" b="b"/>
            <a:pathLst>
              <a:path w="7308555" h="6451461">
                <a:moveTo>
                  <a:pt x="1516858" y="37872"/>
                </a:moveTo>
                <a:cubicBezTo>
                  <a:pt x="1516858" y="12624"/>
                  <a:pt x="1516858" y="0"/>
                  <a:pt x="1490945" y="0"/>
                </a:cubicBezTo>
                <a:cubicBezTo>
                  <a:pt x="1478322" y="0"/>
                  <a:pt x="1478322" y="12624"/>
                  <a:pt x="1478322" y="25248"/>
                </a:cubicBezTo>
                <a:cubicBezTo>
                  <a:pt x="1490945" y="37872"/>
                  <a:pt x="1490945" y="37872"/>
                  <a:pt x="1516858" y="37872"/>
                </a:cubicBezTo>
                <a:lnTo>
                  <a:pt x="1516858" y="37872"/>
                </a:lnTo>
                <a:close/>
                <a:moveTo>
                  <a:pt x="925529" y="63784"/>
                </a:moveTo>
                <a:cubicBezTo>
                  <a:pt x="964065" y="89032"/>
                  <a:pt x="976689" y="140191"/>
                  <a:pt x="1028513" y="152815"/>
                </a:cubicBezTo>
                <a:cubicBezTo>
                  <a:pt x="1028513" y="101655"/>
                  <a:pt x="964065" y="89032"/>
                  <a:pt x="951441" y="51160"/>
                </a:cubicBezTo>
                <a:cubicBezTo>
                  <a:pt x="912905" y="51160"/>
                  <a:pt x="912905" y="13288"/>
                  <a:pt x="886993" y="0"/>
                </a:cubicBezTo>
                <a:cubicBezTo>
                  <a:pt x="861081" y="37872"/>
                  <a:pt x="925529" y="25248"/>
                  <a:pt x="925529" y="63784"/>
                </a:cubicBezTo>
                <a:lnTo>
                  <a:pt x="925529" y="63784"/>
                </a:lnTo>
                <a:close/>
                <a:moveTo>
                  <a:pt x="4357893" y="37872"/>
                </a:moveTo>
                <a:cubicBezTo>
                  <a:pt x="4345269" y="37872"/>
                  <a:pt x="4331981" y="37872"/>
                  <a:pt x="4331981" y="63119"/>
                </a:cubicBezTo>
                <a:cubicBezTo>
                  <a:pt x="4344605" y="51160"/>
                  <a:pt x="4357893" y="51160"/>
                  <a:pt x="4357893" y="37872"/>
                </a:cubicBezTo>
                <a:lnTo>
                  <a:pt x="4357893" y="37872"/>
                </a:lnTo>
                <a:close/>
                <a:moveTo>
                  <a:pt x="4640269" y="76408"/>
                </a:moveTo>
                <a:cubicBezTo>
                  <a:pt x="4652893" y="76408"/>
                  <a:pt x="4678805" y="76408"/>
                  <a:pt x="4678805" y="76408"/>
                </a:cubicBezTo>
                <a:cubicBezTo>
                  <a:pt x="4678805" y="63784"/>
                  <a:pt x="4678805" y="51160"/>
                  <a:pt x="4678805" y="38536"/>
                </a:cubicBezTo>
                <a:cubicBezTo>
                  <a:pt x="4652893" y="38536"/>
                  <a:pt x="4652893" y="51160"/>
                  <a:pt x="4640269" y="51160"/>
                </a:cubicBezTo>
                <a:cubicBezTo>
                  <a:pt x="4640269" y="63784"/>
                  <a:pt x="4627645" y="76408"/>
                  <a:pt x="4640269" y="76408"/>
                </a:cubicBezTo>
                <a:lnTo>
                  <a:pt x="4640269" y="76408"/>
                </a:lnTo>
                <a:close/>
                <a:moveTo>
                  <a:pt x="3509436" y="114279"/>
                </a:moveTo>
                <a:cubicBezTo>
                  <a:pt x="3496812" y="101655"/>
                  <a:pt x="3522059" y="89032"/>
                  <a:pt x="3496812" y="89032"/>
                </a:cubicBezTo>
                <a:cubicBezTo>
                  <a:pt x="3483524" y="89032"/>
                  <a:pt x="3496148" y="127568"/>
                  <a:pt x="3509436" y="114279"/>
                </a:cubicBezTo>
                <a:lnTo>
                  <a:pt x="3509436" y="114279"/>
                </a:lnTo>
                <a:close/>
                <a:moveTo>
                  <a:pt x="4177836" y="101655"/>
                </a:moveTo>
                <a:cubicBezTo>
                  <a:pt x="4165213" y="89032"/>
                  <a:pt x="4165213" y="101655"/>
                  <a:pt x="4151924" y="114279"/>
                </a:cubicBezTo>
                <a:cubicBezTo>
                  <a:pt x="4164548" y="126903"/>
                  <a:pt x="4151924" y="139527"/>
                  <a:pt x="4164548" y="152151"/>
                </a:cubicBezTo>
                <a:cubicBezTo>
                  <a:pt x="4177836" y="140191"/>
                  <a:pt x="4190460" y="127568"/>
                  <a:pt x="4177836" y="101655"/>
                </a:cubicBezTo>
                <a:lnTo>
                  <a:pt x="4177836" y="101655"/>
                </a:lnTo>
                <a:close/>
                <a:moveTo>
                  <a:pt x="5115989" y="203975"/>
                </a:moveTo>
                <a:cubicBezTo>
                  <a:pt x="5103365" y="191351"/>
                  <a:pt x="5077453" y="216599"/>
                  <a:pt x="5090077" y="229223"/>
                </a:cubicBezTo>
                <a:cubicBezTo>
                  <a:pt x="5103365" y="229223"/>
                  <a:pt x="5115989" y="216599"/>
                  <a:pt x="5115989" y="203975"/>
                </a:cubicBezTo>
                <a:lnTo>
                  <a:pt x="5115989" y="203975"/>
                </a:lnTo>
                <a:close/>
                <a:moveTo>
                  <a:pt x="3611755" y="267095"/>
                </a:moveTo>
                <a:cubicBezTo>
                  <a:pt x="3624379" y="267095"/>
                  <a:pt x="3624379" y="254471"/>
                  <a:pt x="3637668" y="254471"/>
                </a:cubicBezTo>
                <a:cubicBezTo>
                  <a:pt x="3637668" y="165439"/>
                  <a:pt x="3560596" y="267095"/>
                  <a:pt x="3611755" y="267095"/>
                </a:cubicBezTo>
                <a:lnTo>
                  <a:pt x="3611755" y="267095"/>
                </a:lnTo>
                <a:close/>
                <a:moveTo>
                  <a:pt x="1105585" y="229223"/>
                </a:moveTo>
                <a:cubicBezTo>
                  <a:pt x="1105585" y="241847"/>
                  <a:pt x="1092961" y="241847"/>
                  <a:pt x="1105585" y="254471"/>
                </a:cubicBezTo>
                <a:cubicBezTo>
                  <a:pt x="1118209" y="254471"/>
                  <a:pt x="1118209" y="229223"/>
                  <a:pt x="1105585" y="229223"/>
                </a:cubicBezTo>
                <a:lnTo>
                  <a:pt x="1105585" y="229223"/>
                </a:lnTo>
                <a:close/>
                <a:moveTo>
                  <a:pt x="1324178" y="267095"/>
                </a:moveTo>
                <a:cubicBezTo>
                  <a:pt x="1311554" y="267095"/>
                  <a:pt x="1311554" y="254471"/>
                  <a:pt x="1298265" y="254471"/>
                </a:cubicBezTo>
                <a:lnTo>
                  <a:pt x="1298265" y="254471"/>
                </a:lnTo>
                <a:cubicBezTo>
                  <a:pt x="1298265" y="267095"/>
                  <a:pt x="1310889" y="267095"/>
                  <a:pt x="1324178" y="267095"/>
                </a:cubicBezTo>
                <a:lnTo>
                  <a:pt x="1324178" y="267095"/>
                </a:lnTo>
                <a:close/>
                <a:moveTo>
                  <a:pt x="4396429" y="267095"/>
                </a:moveTo>
                <a:cubicBezTo>
                  <a:pt x="4383805" y="267095"/>
                  <a:pt x="4370517" y="279718"/>
                  <a:pt x="4370517" y="292342"/>
                </a:cubicBezTo>
                <a:cubicBezTo>
                  <a:pt x="4383141" y="293007"/>
                  <a:pt x="4396429" y="280383"/>
                  <a:pt x="4396429" y="267095"/>
                </a:cubicBezTo>
                <a:lnTo>
                  <a:pt x="4396429" y="267095"/>
                </a:lnTo>
                <a:close/>
                <a:moveTo>
                  <a:pt x="4319357" y="293007"/>
                </a:moveTo>
                <a:cubicBezTo>
                  <a:pt x="4319357" y="293007"/>
                  <a:pt x="4319357" y="305631"/>
                  <a:pt x="4319357" y="318254"/>
                </a:cubicBezTo>
                <a:cubicBezTo>
                  <a:pt x="4319357" y="318254"/>
                  <a:pt x="4331981" y="305631"/>
                  <a:pt x="4319357" y="293007"/>
                </a:cubicBezTo>
                <a:lnTo>
                  <a:pt x="4319357" y="293007"/>
                </a:lnTo>
                <a:close/>
                <a:moveTo>
                  <a:pt x="2197882" y="394662"/>
                </a:moveTo>
                <a:cubicBezTo>
                  <a:pt x="2197882" y="356790"/>
                  <a:pt x="2185258" y="305631"/>
                  <a:pt x="2133434" y="305631"/>
                </a:cubicBezTo>
                <a:cubicBezTo>
                  <a:pt x="2120810" y="330878"/>
                  <a:pt x="2133434" y="330878"/>
                  <a:pt x="2133434" y="369414"/>
                </a:cubicBezTo>
                <a:cubicBezTo>
                  <a:pt x="2159346" y="369414"/>
                  <a:pt x="2172634" y="407286"/>
                  <a:pt x="2197882" y="394662"/>
                </a:cubicBezTo>
                <a:lnTo>
                  <a:pt x="2197882" y="394662"/>
                </a:lnTo>
                <a:close/>
                <a:moveTo>
                  <a:pt x="3997780" y="318254"/>
                </a:moveTo>
                <a:cubicBezTo>
                  <a:pt x="3985156" y="305631"/>
                  <a:pt x="3971868" y="318254"/>
                  <a:pt x="3985156" y="330878"/>
                </a:cubicBezTo>
                <a:cubicBezTo>
                  <a:pt x="3997780" y="330878"/>
                  <a:pt x="3997780" y="330878"/>
                  <a:pt x="3997780" y="318254"/>
                </a:cubicBezTo>
                <a:lnTo>
                  <a:pt x="3997780" y="318254"/>
                </a:lnTo>
                <a:close/>
                <a:moveTo>
                  <a:pt x="3843636" y="356790"/>
                </a:moveTo>
                <a:cubicBezTo>
                  <a:pt x="3843636" y="344167"/>
                  <a:pt x="3856260" y="331543"/>
                  <a:pt x="3843636" y="331543"/>
                </a:cubicBezTo>
                <a:cubicBezTo>
                  <a:pt x="3843636" y="343502"/>
                  <a:pt x="3830348" y="343502"/>
                  <a:pt x="3843636" y="356790"/>
                </a:cubicBezTo>
                <a:lnTo>
                  <a:pt x="3843636" y="356790"/>
                </a:lnTo>
                <a:close/>
                <a:moveTo>
                  <a:pt x="4961845" y="343502"/>
                </a:moveTo>
                <a:cubicBezTo>
                  <a:pt x="4935933" y="356126"/>
                  <a:pt x="4897397" y="356126"/>
                  <a:pt x="4884773" y="381374"/>
                </a:cubicBezTo>
                <a:cubicBezTo>
                  <a:pt x="4897397" y="458446"/>
                  <a:pt x="5013005" y="369414"/>
                  <a:pt x="4961845" y="343502"/>
                </a:cubicBezTo>
                <a:lnTo>
                  <a:pt x="4961845" y="343502"/>
                </a:lnTo>
                <a:close/>
                <a:moveTo>
                  <a:pt x="1131497" y="407286"/>
                </a:moveTo>
                <a:cubicBezTo>
                  <a:pt x="1144121" y="394662"/>
                  <a:pt x="1144121" y="407286"/>
                  <a:pt x="1170033" y="407286"/>
                </a:cubicBezTo>
                <a:cubicBezTo>
                  <a:pt x="1170033" y="382038"/>
                  <a:pt x="1144121" y="369414"/>
                  <a:pt x="1131497" y="356126"/>
                </a:cubicBezTo>
                <a:cubicBezTo>
                  <a:pt x="1118209" y="369414"/>
                  <a:pt x="1131497" y="394662"/>
                  <a:pt x="1131497" y="407286"/>
                </a:cubicBezTo>
                <a:lnTo>
                  <a:pt x="1131497" y="407286"/>
                </a:lnTo>
                <a:close/>
                <a:moveTo>
                  <a:pt x="3059627" y="356790"/>
                </a:moveTo>
                <a:cubicBezTo>
                  <a:pt x="3047004" y="356790"/>
                  <a:pt x="3047004" y="356790"/>
                  <a:pt x="3047004" y="356790"/>
                </a:cubicBezTo>
                <a:cubicBezTo>
                  <a:pt x="3033715" y="369414"/>
                  <a:pt x="3059627" y="369414"/>
                  <a:pt x="3059627" y="356790"/>
                </a:cubicBezTo>
                <a:lnTo>
                  <a:pt x="3059627" y="356790"/>
                </a:lnTo>
                <a:close/>
                <a:moveTo>
                  <a:pt x="5128613" y="356790"/>
                </a:moveTo>
                <a:cubicBezTo>
                  <a:pt x="5115989" y="356790"/>
                  <a:pt x="5090077" y="344167"/>
                  <a:pt x="5077453" y="356790"/>
                </a:cubicBezTo>
                <a:cubicBezTo>
                  <a:pt x="5077453" y="382038"/>
                  <a:pt x="5090077" y="382038"/>
                  <a:pt x="5090077" y="394662"/>
                </a:cubicBezTo>
                <a:cubicBezTo>
                  <a:pt x="5115989" y="394662"/>
                  <a:pt x="5128613" y="369414"/>
                  <a:pt x="5128613" y="356790"/>
                </a:cubicBezTo>
                <a:lnTo>
                  <a:pt x="5128613" y="356790"/>
                </a:lnTo>
                <a:close/>
                <a:moveTo>
                  <a:pt x="5154525" y="483694"/>
                </a:moveTo>
                <a:cubicBezTo>
                  <a:pt x="5154525" y="471070"/>
                  <a:pt x="5180438" y="483694"/>
                  <a:pt x="5167149" y="458446"/>
                </a:cubicBezTo>
                <a:cubicBezTo>
                  <a:pt x="5115989" y="458446"/>
                  <a:pt x="5064165" y="496317"/>
                  <a:pt x="5013005" y="522230"/>
                </a:cubicBezTo>
                <a:cubicBezTo>
                  <a:pt x="5064829" y="522230"/>
                  <a:pt x="5115989" y="483694"/>
                  <a:pt x="5154525" y="483694"/>
                </a:cubicBezTo>
                <a:lnTo>
                  <a:pt x="5154525" y="483694"/>
                </a:lnTo>
                <a:close/>
                <a:moveTo>
                  <a:pt x="2069650" y="522230"/>
                </a:moveTo>
                <a:cubicBezTo>
                  <a:pt x="2082274" y="509606"/>
                  <a:pt x="2095562" y="496982"/>
                  <a:pt x="2095562" y="484358"/>
                </a:cubicBezTo>
                <a:cubicBezTo>
                  <a:pt x="2082938" y="471734"/>
                  <a:pt x="2069650" y="484358"/>
                  <a:pt x="2044403" y="484358"/>
                </a:cubicBezTo>
                <a:cubicBezTo>
                  <a:pt x="2056362" y="509606"/>
                  <a:pt x="2056362" y="522230"/>
                  <a:pt x="2069650" y="522230"/>
                </a:cubicBezTo>
                <a:lnTo>
                  <a:pt x="2069650" y="522230"/>
                </a:lnTo>
                <a:close/>
                <a:moveTo>
                  <a:pt x="2365315" y="496317"/>
                </a:moveTo>
                <a:cubicBezTo>
                  <a:pt x="2352691" y="496317"/>
                  <a:pt x="2352691" y="496317"/>
                  <a:pt x="2352691" y="483694"/>
                </a:cubicBezTo>
                <a:cubicBezTo>
                  <a:pt x="2340067" y="508941"/>
                  <a:pt x="2340067" y="534853"/>
                  <a:pt x="2352691" y="547477"/>
                </a:cubicBezTo>
                <a:cubicBezTo>
                  <a:pt x="2365315" y="522230"/>
                  <a:pt x="2352026" y="509606"/>
                  <a:pt x="2365315" y="496317"/>
                </a:cubicBezTo>
                <a:lnTo>
                  <a:pt x="2365315" y="496317"/>
                </a:lnTo>
                <a:close/>
                <a:moveTo>
                  <a:pt x="1079673" y="534853"/>
                </a:moveTo>
                <a:cubicBezTo>
                  <a:pt x="1092297" y="534853"/>
                  <a:pt x="1092297" y="522230"/>
                  <a:pt x="1092297" y="509606"/>
                </a:cubicBezTo>
                <a:cubicBezTo>
                  <a:pt x="1079673" y="509606"/>
                  <a:pt x="1066385" y="509606"/>
                  <a:pt x="1066385" y="522230"/>
                </a:cubicBezTo>
                <a:cubicBezTo>
                  <a:pt x="1067049" y="534853"/>
                  <a:pt x="1067049" y="534853"/>
                  <a:pt x="1079673" y="534853"/>
                </a:cubicBezTo>
                <a:lnTo>
                  <a:pt x="1079673" y="534853"/>
                </a:lnTo>
                <a:close/>
                <a:moveTo>
                  <a:pt x="5013005" y="509606"/>
                </a:moveTo>
                <a:cubicBezTo>
                  <a:pt x="4974469" y="522230"/>
                  <a:pt x="4935933" y="522230"/>
                  <a:pt x="4897397" y="534853"/>
                </a:cubicBezTo>
                <a:cubicBezTo>
                  <a:pt x="4935933" y="534853"/>
                  <a:pt x="4987757" y="534853"/>
                  <a:pt x="5013005" y="509606"/>
                </a:cubicBezTo>
                <a:lnTo>
                  <a:pt x="5013005" y="509606"/>
                </a:lnTo>
                <a:close/>
                <a:moveTo>
                  <a:pt x="1992578" y="764076"/>
                </a:moveTo>
                <a:cubicBezTo>
                  <a:pt x="2018490" y="751452"/>
                  <a:pt x="2031114" y="726205"/>
                  <a:pt x="2031114" y="700293"/>
                </a:cubicBezTo>
                <a:cubicBezTo>
                  <a:pt x="2031114" y="687669"/>
                  <a:pt x="2018490" y="675045"/>
                  <a:pt x="2018490" y="662421"/>
                </a:cubicBezTo>
                <a:cubicBezTo>
                  <a:pt x="2031114" y="637173"/>
                  <a:pt x="2031114" y="611261"/>
                  <a:pt x="2031114" y="598637"/>
                </a:cubicBezTo>
                <a:lnTo>
                  <a:pt x="2018490" y="598637"/>
                </a:lnTo>
                <a:cubicBezTo>
                  <a:pt x="2018490" y="534853"/>
                  <a:pt x="1979954" y="534853"/>
                  <a:pt x="1954042" y="509606"/>
                </a:cubicBezTo>
                <a:cubicBezTo>
                  <a:pt x="1941418" y="534853"/>
                  <a:pt x="1928130" y="534853"/>
                  <a:pt x="1915506" y="560766"/>
                </a:cubicBezTo>
                <a:cubicBezTo>
                  <a:pt x="1915506" y="586013"/>
                  <a:pt x="1941418" y="624549"/>
                  <a:pt x="1954042" y="637173"/>
                </a:cubicBezTo>
                <a:cubicBezTo>
                  <a:pt x="1915506" y="687669"/>
                  <a:pt x="1915506" y="764076"/>
                  <a:pt x="1992578" y="764076"/>
                </a:cubicBezTo>
                <a:lnTo>
                  <a:pt x="1992578" y="764076"/>
                </a:lnTo>
                <a:close/>
                <a:moveTo>
                  <a:pt x="2596531" y="534853"/>
                </a:moveTo>
                <a:lnTo>
                  <a:pt x="2596531" y="522230"/>
                </a:lnTo>
                <a:cubicBezTo>
                  <a:pt x="2596531" y="534853"/>
                  <a:pt x="2583907" y="534853"/>
                  <a:pt x="2596531" y="534853"/>
                </a:cubicBezTo>
                <a:lnTo>
                  <a:pt x="2596531" y="534853"/>
                </a:lnTo>
                <a:close/>
                <a:moveTo>
                  <a:pt x="4781789" y="623885"/>
                </a:moveTo>
                <a:cubicBezTo>
                  <a:pt x="4781789" y="636509"/>
                  <a:pt x="4781789" y="636509"/>
                  <a:pt x="4781789" y="649133"/>
                </a:cubicBezTo>
                <a:cubicBezTo>
                  <a:pt x="4807701" y="661757"/>
                  <a:pt x="4807701" y="649133"/>
                  <a:pt x="4832949" y="649133"/>
                </a:cubicBezTo>
                <a:cubicBezTo>
                  <a:pt x="4832949" y="636509"/>
                  <a:pt x="4820325" y="623885"/>
                  <a:pt x="4820325" y="611261"/>
                </a:cubicBezTo>
                <a:lnTo>
                  <a:pt x="4807701" y="611261"/>
                </a:lnTo>
                <a:cubicBezTo>
                  <a:pt x="4807701" y="623885"/>
                  <a:pt x="4794413" y="623885"/>
                  <a:pt x="4781789" y="623885"/>
                </a:cubicBezTo>
                <a:lnTo>
                  <a:pt x="4781789" y="623885"/>
                </a:lnTo>
                <a:close/>
                <a:moveTo>
                  <a:pt x="4370517" y="662421"/>
                </a:moveTo>
                <a:cubicBezTo>
                  <a:pt x="4370517" y="649797"/>
                  <a:pt x="4344605" y="649797"/>
                  <a:pt x="4344605" y="649797"/>
                </a:cubicBezTo>
                <a:cubicBezTo>
                  <a:pt x="4357228" y="637173"/>
                  <a:pt x="4357228" y="637173"/>
                  <a:pt x="4344605" y="624549"/>
                </a:cubicBezTo>
                <a:cubicBezTo>
                  <a:pt x="4306068" y="599302"/>
                  <a:pt x="4254909" y="675709"/>
                  <a:pt x="4331981" y="675709"/>
                </a:cubicBezTo>
                <a:cubicBezTo>
                  <a:pt x="4331981" y="649133"/>
                  <a:pt x="4357893" y="675045"/>
                  <a:pt x="4370517" y="662421"/>
                </a:cubicBezTo>
                <a:lnTo>
                  <a:pt x="4370517" y="662421"/>
                </a:lnTo>
                <a:close/>
                <a:moveTo>
                  <a:pt x="2262330" y="662421"/>
                </a:moveTo>
                <a:cubicBezTo>
                  <a:pt x="2262330" y="649797"/>
                  <a:pt x="2249707" y="637173"/>
                  <a:pt x="2236418" y="637173"/>
                </a:cubicBezTo>
                <a:cubicBezTo>
                  <a:pt x="2211170" y="662421"/>
                  <a:pt x="2249707" y="712916"/>
                  <a:pt x="2262330" y="662421"/>
                </a:cubicBezTo>
                <a:lnTo>
                  <a:pt x="2262330" y="662421"/>
                </a:lnTo>
                <a:close/>
                <a:moveTo>
                  <a:pt x="835833" y="662421"/>
                </a:moveTo>
                <a:cubicBezTo>
                  <a:pt x="848457" y="662421"/>
                  <a:pt x="848457" y="662421"/>
                  <a:pt x="848457" y="649797"/>
                </a:cubicBezTo>
                <a:cubicBezTo>
                  <a:pt x="835833" y="649797"/>
                  <a:pt x="835833" y="624549"/>
                  <a:pt x="822545" y="637173"/>
                </a:cubicBezTo>
                <a:cubicBezTo>
                  <a:pt x="809921" y="649133"/>
                  <a:pt x="809921" y="662421"/>
                  <a:pt x="835833" y="662421"/>
                </a:cubicBezTo>
                <a:lnTo>
                  <a:pt x="835833" y="662421"/>
                </a:lnTo>
                <a:close/>
                <a:moveTo>
                  <a:pt x="1851058" y="675045"/>
                </a:moveTo>
                <a:cubicBezTo>
                  <a:pt x="1838434" y="662421"/>
                  <a:pt x="1838434" y="637173"/>
                  <a:pt x="1825146" y="637173"/>
                </a:cubicBezTo>
                <a:cubicBezTo>
                  <a:pt x="1812522" y="649133"/>
                  <a:pt x="1838434" y="675045"/>
                  <a:pt x="1851058" y="675045"/>
                </a:cubicBezTo>
                <a:lnTo>
                  <a:pt x="1851058" y="675045"/>
                </a:lnTo>
                <a:close/>
                <a:moveTo>
                  <a:pt x="3740652" y="687669"/>
                </a:moveTo>
                <a:cubicBezTo>
                  <a:pt x="3740652" y="700293"/>
                  <a:pt x="3740652" y="700293"/>
                  <a:pt x="3740652" y="700293"/>
                </a:cubicBezTo>
                <a:cubicBezTo>
                  <a:pt x="3753276" y="712916"/>
                  <a:pt x="3753276" y="700293"/>
                  <a:pt x="3753276" y="700293"/>
                </a:cubicBezTo>
                <a:cubicBezTo>
                  <a:pt x="3753276" y="700293"/>
                  <a:pt x="3753276" y="687669"/>
                  <a:pt x="3740652" y="687669"/>
                </a:cubicBezTo>
                <a:lnTo>
                  <a:pt x="3740652" y="687669"/>
                </a:lnTo>
                <a:close/>
                <a:moveTo>
                  <a:pt x="2120810" y="700293"/>
                </a:moveTo>
                <a:cubicBezTo>
                  <a:pt x="2108186" y="700293"/>
                  <a:pt x="2108186" y="700293"/>
                  <a:pt x="2108186" y="700293"/>
                </a:cubicBezTo>
                <a:cubicBezTo>
                  <a:pt x="2108186" y="725540"/>
                  <a:pt x="2108186" y="725540"/>
                  <a:pt x="2108186" y="725540"/>
                </a:cubicBezTo>
                <a:cubicBezTo>
                  <a:pt x="2120810" y="725540"/>
                  <a:pt x="2120810" y="712916"/>
                  <a:pt x="2120810" y="700293"/>
                </a:cubicBezTo>
                <a:lnTo>
                  <a:pt x="2120810" y="700293"/>
                </a:lnTo>
                <a:close/>
                <a:moveTo>
                  <a:pt x="1825146" y="738829"/>
                </a:moveTo>
                <a:cubicBezTo>
                  <a:pt x="1837770" y="726205"/>
                  <a:pt x="1825146" y="700957"/>
                  <a:pt x="1812522" y="700957"/>
                </a:cubicBezTo>
                <a:cubicBezTo>
                  <a:pt x="1799898" y="712916"/>
                  <a:pt x="1812522" y="738829"/>
                  <a:pt x="1825146" y="738829"/>
                </a:cubicBezTo>
                <a:lnTo>
                  <a:pt x="1825146" y="738829"/>
                </a:lnTo>
                <a:close/>
                <a:moveTo>
                  <a:pt x="4409053" y="814572"/>
                </a:moveTo>
                <a:cubicBezTo>
                  <a:pt x="4409053" y="789324"/>
                  <a:pt x="4421677" y="776700"/>
                  <a:pt x="4434965" y="763412"/>
                </a:cubicBezTo>
                <a:cubicBezTo>
                  <a:pt x="4434965" y="763412"/>
                  <a:pt x="4422341" y="750788"/>
                  <a:pt x="4409053" y="750788"/>
                </a:cubicBezTo>
                <a:cubicBezTo>
                  <a:pt x="4396429" y="776036"/>
                  <a:pt x="4383141" y="788660"/>
                  <a:pt x="4396429" y="814572"/>
                </a:cubicBezTo>
                <a:lnTo>
                  <a:pt x="4409053" y="814572"/>
                </a:lnTo>
                <a:lnTo>
                  <a:pt x="4409053" y="814572"/>
                </a:lnTo>
                <a:lnTo>
                  <a:pt x="4409053" y="814572"/>
                </a:lnTo>
                <a:close/>
                <a:moveTo>
                  <a:pt x="2429763" y="827860"/>
                </a:moveTo>
                <a:cubicBezTo>
                  <a:pt x="2417139" y="789989"/>
                  <a:pt x="2403851" y="776700"/>
                  <a:pt x="2391227" y="764076"/>
                </a:cubicBezTo>
                <a:cubicBezTo>
                  <a:pt x="2390562" y="789324"/>
                  <a:pt x="2403851" y="814572"/>
                  <a:pt x="2429763" y="827860"/>
                </a:cubicBezTo>
                <a:lnTo>
                  <a:pt x="2429763" y="827860"/>
                </a:lnTo>
                <a:close/>
                <a:moveTo>
                  <a:pt x="5141902" y="776700"/>
                </a:moveTo>
                <a:cubicBezTo>
                  <a:pt x="5141902" y="776700"/>
                  <a:pt x="5129278" y="789324"/>
                  <a:pt x="5141902" y="801948"/>
                </a:cubicBezTo>
                <a:cubicBezTo>
                  <a:pt x="5141902" y="789324"/>
                  <a:pt x="5154525" y="801948"/>
                  <a:pt x="5154525" y="789324"/>
                </a:cubicBezTo>
                <a:cubicBezTo>
                  <a:pt x="5154525" y="789324"/>
                  <a:pt x="5154525" y="776700"/>
                  <a:pt x="5141902" y="776700"/>
                </a:cubicBezTo>
                <a:lnTo>
                  <a:pt x="5141902" y="776700"/>
                </a:lnTo>
                <a:close/>
                <a:moveTo>
                  <a:pt x="1170033" y="814572"/>
                </a:moveTo>
                <a:cubicBezTo>
                  <a:pt x="1170033" y="801948"/>
                  <a:pt x="1170033" y="789324"/>
                  <a:pt x="1157410" y="789324"/>
                </a:cubicBezTo>
                <a:cubicBezTo>
                  <a:pt x="1144121" y="814572"/>
                  <a:pt x="1156745" y="814572"/>
                  <a:pt x="1170033" y="814572"/>
                </a:cubicBezTo>
                <a:lnTo>
                  <a:pt x="1170033" y="814572"/>
                </a:lnTo>
                <a:close/>
                <a:moveTo>
                  <a:pt x="1118209" y="840484"/>
                </a:moveTo>
                <a:cubicBezTo>
                  <a:pt x="1118209" y="853108"/>
                  <a:pt x="1118209" y="853108"/>
                  <a:pt x="1105585" y="878356"/>
                </a:cubicBezTo>
                <a:cubicBezTo>
                  <a:pt x="1144121" y="903603"/>
                  <a:pt x="1156745" y="853108"/>
                  <a:pt x="1144121" y="827196"/>
                </a:cubicBezTo>
                <a:cubicBezTo>
                  <a:pt x="1131497" y="827860"/>
                  <a:pt x="1131497" y="840484"/>
                  <a:pt x="1118209" y="840484"/>
                </a:cubicBezTo>
                <a:lnTo>
                  <a:pt x="1118209" y="840484"/>
                </a:lnTo>
                <a:close/>
                <a:moveTo>
                  <a:pt x="3560596" y="827860"/>
                </a:moveTo>
                <a:cubicBezTo>
                  <a:pt x="3560596" y="827860"/>
                  <a:pt x="3547972" y="853108"/>
                  <a:pt x="3560596" y="853108"/>
                </a:cubicBezTo>
                <a:cubicBezTo>
                  <a:pt x="3573219" y="853108"/>
                  <a:pt x="3573219" y="827860"/>
                  <a:pt x="3560596" y="827860"/>
                </a:cubicBezTo>
                <a:lnTo>
                  <a:pt x="3560596" y="827860"/>
                </a:lnTo>
                <a:close/>
                <a:moveTo>
                  <a:pt x="3882172" y="916892"/>
                </a:moveTo>
                <a:cubicBezTo>
                  <a:pt x="3920708" y="929515"/>
                  <a:pt x="3933332" y="904268"/>
                  <a:pt x="3946620" y="891644"/>
                </a:cubicBezTo>
                <a:cubicBezTo>
                  <a:pt x="3933332" y="878356"/>
                  <a:pt x="3894796" y="890980"/>
                  <a:pt x="3882172" y="916892"/>
                </a:cubicBezTo>
                <a:lnTo>
                  <a:pt x="3882172" y="916892"/>
                </a:lnTo>
                <a:close/>
                <a:moveTo>
                  <a:pt x="3650292" y="890980"/>
                </a:moveTo>
                <a:cubicBezTo>
                  <a:pt x="3650292" y="903603"/>
                  <a:pt x="3650292" y="903603"/>
                  <a:pt x="3662915" y="890980"/>
                </a:cubicBezTo>
                <a:cubicBezTo>
                  <a:pt x="3663580" y="890980"/>
                  <a:pt x="3663580" y="890980"/>
                  <a:pt x="3650292" y="890980"/>
                </a:cubicBezTo>
                <a:lnTo>
                  <a:pt x="3650292" y="890980"/>
                </a:lnTo>
                <a:close/>
                <a:moveTo>
                  <a:pt x="398649" y="890980"/>
                </a:moveTo>
                <a:cubicBezTo>
                  <a:pt x="386025" y="903603"/>
                  <a:pt x="386025" y="903603"/>
                  <a:pt x="372736" y="916227"/>
                </a:cubicBezTo>
                <a:cubicBezTo>
                  <a:pt x="398649" y="942139"/>
                  <a:pt x="423896" y="904268"/>
                  <a:pt x="398649" y="890980"/>
                </a:cubicBezTo>
                <a:lnTo>
                  <a:pt x="398649" y="890980"/>
                </a:lnTo>
                <a:close/>
                <a:moveTo>
                  <a:pt x="758097" y="904268"/>
                </a:moveTo>
                <a:cubicBezTo>
                  <a:pt x="758097" y="916892"/>
                  <a:pt x="758097" y="916892"/>
                  <a:pt x="770720" y="916892"/>
                </a:cubicBezTo>
                <a:cubicBezTo>
                  <a:pt x="770720" y="904268"/>
                  <a:pt x="770720" y="904268"/>
                  <a:pt x="758097" y="891644"/>
                </a:cubicBezTo>
                <a:cubicBezTo>
                  <a:pt x="758097" y="904268"/>
                  <a:pt x="758097" y="904268"/>
                  <a:pt x="758097" y="904268"/>
                </a:cubicBezTo>
                <a:lnTo>
                  <a:pt x="758097" y="904268"/>
                </a:lnTo>
                <a:close/>
                <a:moveTo>
                  <a:pt x="3843636" y="942139"/>
                </a:moveTo>
                <a:cubicBezTo>
                  <a:pt x="3831012" y="942139"/>
                  <a:pt x="3831012" y="942139"/>
                  <a:pt x="3831012" y="954763"/>
                </a:cubicBezTo>
                <a:cubicBezTo>
                  <a:pt x="3843636" y="967387"/>
                  <a:pt x="3856260" y="942139"/>
                  <a:pt x="3843636" y="942139"/>
                </a:cubicBezTo>
                <a:lnTo>
                  <a:pt x="3843636" y="942139"/>
                </a:lnTo>
                <a:close/>
                <a:moveTo>
                  <a:pt x="565416" y="1005923"/>
                </a:moveTo>
                <a:cubicBezTo>
                  <a:pt x="552793" y="1005923"/>
                  <a:pt x="552793" y="1005923"/>
                  <a:pt x="539504" y="1005923"/>
                </a:cubicBezTo>
                <a:cubicBezTo>
                  <a:pt x="540169" y="1018547"/>
                  <a:pt x="565416" y="1031171"/>
                  <a:pt x="565416" y="1005923"/>
                </a:cubicBezTo>
                <a:lnTo>
                  <a:pt x="565416" y="1005923"/>
                </a:lnTo>
                <a:close/>
                <a:moveTo>
                  <a:pt x="5385741" y="1043795"/>
                </a:moveTo>
                <a:cubicBezTo>
                  <a:pt x="5385741" y="1056419"/>
                  <a:pt x="5385741" y="1056419"/>
                  <a:pt x="5398365" y="1043795"/>
                </a:cubicBezTo>
                <a:cubicBezTo>
                  <a:pt x="5399030" y="1043795"/>
                  <a:pt x="5399030" y="1043795"/>
                  <a:pt x="5385741" y="1043795"/>
                </a:cubicBezTo>
                <a:lnTo>
                  <a:pt x="5385741" y="1043795"/>
                </a:lnTo>
                <a:close/>
                <a:moveTo>
                  <a:pt x="1581306" y="1094955"/>
                </a:moveTo>
                <a:cubicBezTo>
                  <a:pt x="1555394" y="1094955"/>
                  <a:pt x="1555394" y="1082331"/>
                  <a:pt x="1530146" y="1082331"/>
                </a:cubicBezTo>
                <a:cubicBezTo>
                  <a:pt x="1517522" y="1146115"/>
                  <a:pt x="1581306" y="1209898"/>
                  <a:pt x="1633130" y="1171362"/>
                </a:cubicBezTo>
                <a:cubicBezTo>
                  <a:pt x="1620506" y="1158738"/>
                  <a:pt x="1607218" y="1146115"/>
                  <a:pt x="1607218" y="1120202"/>
                </a:cubicBezTo>
                <a:cubicBezTo>
                  <a:pt x="1593930" y="1120202"/>
                  <a:pt x="1593930" y="1107579"/>
                  <a:pt x="1581306" y="1094955"/>
                </a:cubicBezTo>
                <a:lnTo>
                  <a:pt x="1581306" y="1094955"/>
                </a:lnTo>
                <a:close/>
                <a:moveTo>
                  <a:pt x="4717341" y="1171362"/>
                </a:moveTo>
                <a:cubicBezTo>
                  <a:pt x="4729965" y="1158738"/>
                  <a:pt x="4729965" y="1158738"/>
                  <a:pt x="4717341" y="1146115"/>
                </a:cubicBezTo>
                <a:cubicBezTo>
                  <a:pt x="4704717" y="1158738"/>
                  <a:pt x="4704717" y="1171362"/>
                  <a:pt x="4717341" y="1171362"/>
                </a:cubicBezTo>
                <a:lnTo>
                  <a:pt x="4717341" y="1171362"/>
                </a:lnTo>
                <a:close/>
                <a:moveTo>
                  <a:pt x="629865" y="1286306"/>
                </a:moveTo>
                <a:cubicBezTo>
                  <a:pt x="617241" y="1273682"/>
                  <a:pt x="629865" y="1261058"/>
                  <a:pt x="617241" y="1261058"/>
                </a:cubicBezTo>
                <a:cubicBezTo>
                  <a:pt x="617241" y="1261058"/>
                  <a:pt x="617241" y="1273682"/>
                  <a:pt x="617241" y="1261058"/>
                </a:cubicBezTo>
                <a:cubicBezTo>
                  <a:pt x="617241" y="1261058"/>
                  <a:pt x="617241" y="1261058"/>
                  <a:pt x="604617" y="1261058"/>
                </a:cubicBezTo>
                <a:cubicBezTo>
                  <a:pt x="604617" y="1273682"/>
                  <a:pt x="604617" y="1273682"/>
                  <a:pt x="604617" y="1286306"/>
                </a:cubicBezTo>
                <a:cubicBezTo>
                  <a:pt x="617241" y="1286306"/>
                  <a:pt x="617241" y="1273018"/>
                  <a:pt x="629865" y="1286306"/>
                </a:cubicBezTo>
                <a:lnTo>
                  <a:pt x="629865" y="1286306"/>
                </a:lnTo>
                <a:close/>
                <a:moveTo>
                  <a:pt x="629865" y="1298930"/>
                </a:moveTo>
                <a:cubicBezTo>
                  <a:pt x="655777" y="1298930"/>
                  <a:pt x="655777" y="1286306"/>
                  <a:pt x="655777" y="1273682"/>
                </a:cubicBezTo>
                <a:cubicBezTo>
                  <a:pt x="642489" y="1273018"/>
                  <a:pt x="629865" y="1273018"/>
                  <a:pt x="629865" y="1298930"/>
                </a:cubicBezTo>
                <a:lnTo>
                  <a:pt x="629865" y="1298930"/>
                </a:lnTo>
                <a:close/>
                <a:moveTo>
                  <a:pt x="835833" y="1400585"/>
                </a:moveTo>
                <a:cubicBezTo>
                  <a:pt x="823209" y="1400585"/>
                  <a:pt x="809921" y="1400585"/>
                  <a:pt x="797297" y="1413209"/>
                </a:cubicBezTo>
                <a:cubicBezTo>
                  <a:pt x="809921" y="1425833"/>
                  <a:pt x="823209" y="1438457"/>
                  <a:pt x="835833" y="1425833"/>
                </a:cubicBezTo>
                <a:cubicBezTo>
                  <a:pt x="835833" y="1413209"/>
                  <a:pt x="835833" y="1413209"/>
                  <a:pt x="835833" y="1400585"/>
                </a:cubicBezTo>
                <a:lnTo>
                  <a:pt x="835833" y="1400585"/>
                </a:lnTo>
                <a:close/>
                <a:moveTo>
                  <a:pt x="617241" y="1413209"/>
                </a:moveTo>
                <a:cubicBezTo>
                  <a:pt x="604617" y="1425833"/>
                  <a:pt x="604617" y="1425833"/>
                  <a:pt x="604617" y="1438457"/>
                </a:cubicBezTo>
                <a:cubicBezTo>
                  <a:pt x="617241" y="1438457"/>
                  <a:pt x="617241" y="1438457"/>
                  <a:pt x="617241" y="1438457"/>
                </a:cubicBezTo>
                <a:cubicBezTo>
                  <a:pt x="617241" y="1425833"/>
                  <a:pt x="617241" y="1413209"/>
                  <a:pt x="617241" y="1413209"/>
                </a:cubicBezTo>
                <a:lnTo>
                  <a:pt x="617241" y="1413209"/>
                </a:lnTo>
                <a:close/>
                <a:moveTo>
                  <a:pt x="4190460" y="1439121"/>
                </a:moveTo>
                <a:cubicBezTo>
                  <a:pt x="4190460" y="1451745"/>
                  <a:pt x="4203084" y="1439121"/>
                  <a:pt x="4216372" y="1439121"/>
                </a:cubicBezTo>
                <a:cubicBezTo>
                  <a:pt x="4203084" y="1425833"/>
                  <a:pt x="4190460" y="1425833"/>
                  <a:pt x="4190460" y="1439121"/>
                </a:cubicBezTo>
                <a:lnTo>
                  <a:pt x="4190460" y="1439121"/>
                </a:lnTo>
                <a:close/>
                <a:moveTo>
                  <a:pt x="4563197" y="1451745"/>
                </a:moveTo>
                <a:cubicBezTo>
                  <a:pt x="4575821" y="1464369"/>
                  <a:pt x="4589109" y="1464369"/>
                  <a:pt x="4589109" y="1451745"/>
                </a:cubicBezTo>
                <a:cubicBezTo>
                  <a:pt x="4589109" y="1451745"/>
                  <a:pt x="4576485" y="1451745"/>
                  <a:pt x="4576485" y="1439121"/>
                </a:cubicBezTo>
                <a:lnTo>
                  <a:pt x="4563197" y="1451745"/>
                </a:lnTo>
                <a:lnTo>
                  <a:pt x="4563197" y="1451745"/>
                </a:lnTo>
                <a:close/>
                <a:moveTo>
                  <a:pt x="4961845" y="1476993"/>
                </a:moveTo>
                <a:cubicBezTo>
                  <a:pt x="4974469" y="1464369"/>
                  <a:pt x="4961845" y="1439121"/>
                  <a:pt x="4949222" y="1451745"/>
                </a:cubicBezTo>
                <a:cubicBezTo>
                  <a:pt x="4948557" y="1451745"/>
                  <a:pt x="4948557" y="1476993"/>
                  <a:pt x="4961845" y="1476993"/>
                </a:cubicBezTo>
                <a:lnTo>
                  <a:pt x="4961845" y="1476993"/>
                </a:lnTo>
                <a:close/>
                <a:moveTo>
                  <a:pt x="796633" y="1502241"/>
                </a:moveTo>
                <a:cubicBezTo>
                  <a:pt x="784009" y="1502241"/>
                  <a:pt x="784009" y="1502241"/>
                  <a:pt x="784009" y="1514864"/>
                </a:cubicBezTo>
                <a:cubicBezTo>
                  <a:pt x="796633" y="1528153"/>
                  <a:pt x="784009" y="1502241"/>
                  <a:pt x="796633" y="1502241"/>
                </a:cubicBezTo>
                <a:lnTo>
                  <a:pt x="796633" y="1502241"/>
                </a:lnTo>
                <a:close/>
                <a:moveTo>
                  <a:pt x="4820325" y="1528153"/>
                </a:moveTo>
                <a:cubicBezTo>
                  <a:pt x="4807701" y="1515529"/>
                  <a:pt x="4794413" y="1528153"/>
                  <a:pt x="4781789" y="1528153"/>
                </a:cubicBezTo>
                <a:cubicBezTo>
                  <a:pt x="4781789" y="1540777"/>
                  <a:pt x="4807701" y="1540777"/>
                  <a:pt x="4820325" y="1528153"/>
                </a:cubicBezTo>
                <a:lnTo>
                  <a:pt x="4820325" y="1528153"/>
                </a:lnTo>
                <a:close/>
                <a:moveTo>
                  <a:pt x="5450190" y="1578648"/>
                </a:moveTo>
                <a:cubicBezTo>
                  <a:pt x="5437566" y="1566024"/>
                  <a:pt x="5450190" y="1540777"/>
                  <a:pt x="5437566" y="1553400"/>
                </a:cubicBezTo>
                <a:cubicBezTo>
                  <a:pt x="5437566" y="1566024"/>
                  <a:pt x="5411654" y="1553400"/>
                  <a:pt x="5424942" y="1566024"/>
                </a:cubicBezTo>
                <a:cubicBezTo>
                  <a:pt x="5424278" y="1578648"/>
                  <a:pt x="5437566" y="1578648"/>
                  <a:pt x="5450190" y="1578648"/>
                </a:cubicBezTo>
                <a:lnTo>
                  <a:pt x="5450190" y="1578648"/>
                </a:lnTo>
                <a:close/>
                <a:moveTo>
                  <a:pt x="7185639" y="1591937"/>
                </a:moveTo>
                <a:cubicBezTo>
                  <a:pt x="7173015" y="1579313"/>
                  <a:pt x="7173015" y="1566689"/>
                  <a:pt x="7159727" y="1566689"/>
                </a:cubicBezTo>
                <a:cubicBezTo>
                  <a:pt x="7159727" y="1566689"/>
                  <a:pt x="7159727" y="1566689"/>
                  <a:pt x="7159727" y="1579313"/>
                </a:cubicBezTo>
                <a:cubicBezTo>
                  <a:pt x="7172351" y="1578648"/>
                  <a:pt x="7172351" y="1591937"/>
                  <a:pt x="7185639" y="1591937"/>
                </a:cubicBezTo>
                <a:lnTo>
                  <a:pt x="7185639" y="1591937"/>
                </a:lnTo>
                <a:close/>
                <a:moveTo>
                  <a:pt x="1079673" y="1604560"/>
                </a:moveTo>
                <a:cubicBezTo>
                  <a:pt x="1079673" y="1591937"/>
                  <a:pt x="1079673" y="1591937"/>
                  <a:pt x="1067049" y="1579313"/>
                </a:cubicBezTo>
                <a:cubicBezTo>
                  <a:pt x="1067049" y="1579313"/>
                  <a:pt x="1067049" y="1591937"/>
                  <a:pt x="1067049" y="1579313"/>
                </a:cubicBezTo>
                <a:cubicBezTo>
                  <a:pt x="1067049" y="1591937"/>
                  <a:pt x="1067049" y="1591937"/>
                  <a:pt x="1079673" y="1604560"/>
                </a:cubicBezTo>
                <a:lnTo>
                  <a:pt x="1079673" y="1604560"/>
                </a:lnTo>
                <a:close/>
                <a:moveTo>
                  <a:pt x="1131497" y="1591937"/>
                </a:moveTo>
                <a:cubicBezTo>
                  <a:pt x="1118873" y="1591937"/>
                  <a:pt x="1118873" y="1591937"/>
                  <a:pt x="1105585" y="1604560"/>
                </a:cubicBezTo>
                <a:cubicBezTo>
                  <a:pt x="1118209" y="1604560"/>
                  <a:pt x="1118209" y="1604560"/>
                  <a:pt x="1131497" y="1604560"/>
                </a:cubicBezTo>
                <a:lnTo>
                  <a:pt x="1131497" y="1591937"/>
                </a:lnTo>
                <a:lnTo>
                  <a:pt x="1131497" y="1591937"/>
                </a:lnTo>
                <a:lnTo>
                  <a:pt x="1131497" y="1591937"/>
                </a:lnTo>
                <a:close/>
                <a:moveTo>
                  <a:pt x="6169750" y="1655056"/>
                </a:moveTo>
                <a:cubicBezTo>
                  <a:pt x="6182374" y="1642432"/>
                  <a:pt x="6182374" y="1642432"/>
                  <a:pt x="6182374" y="1629808"/>
                </a:cubicBezTo>
                <a:cubicBezTo>
                  <a:pt x="6182374" y="1617184"/>
                  <a:pt x="6169750" y="1617184"/>
                  <a:pt x="6156462" y="1617184"/>
                </a:cubicBezTo>
                <a:cubicBezTo>
                  <a:pt x="6144502" y="1629808"/>
                  <a:pt x="6144502" y="1655056"/>
                  <a:pt x="6169750" y="1655056"/>
                </a:cubicBezTo>
                <a:lnTo>
                  <a:pt x="6169750" y="1655056"/>
                </a:lnTo>
                <a:close/>
                <a:moveTo>
                  <a:pt x="7147103" y="1629808"/>
                </a:moveTo>
                <a:cubicBezTo>
                  <a:pt x="7134480" y="1617184"/>
                  <a:pt x="7134480" y="1617184"/>
                  <a:pt x="7121192" y="1617184"/>
                </a:cubicBezTo>
                <a:lnTo>
                  <a:pt x="7147103" y="1629808"/>
                </a:lnTo>
                <a:lnTo>
                  <a:pt x="7147103" y="1629808"/>
                </a:lnTo>
                <a:close/>
                <a:moveTo>
                  <a:pt x="1568018" y="1642432"/>
                </a:moveTo>
                <a:cubicBezTo>
                  <a:pt x="1568018" y="1655056"/>
                  <a:pt x="1568018" y="1667680"/>
                  <a:pt x="1580641" y="1667680"/>
                </a:cubicBezTo>
                <a:cubicBezTo>
                  <a:pt x="1581306" y="1655056"/>
                  <a:pt x="1581306" y="1642432"/>
                  <a:pt x="1568018" y="1642432"/>
                </a:cubicBezTo>
                <a:lnTo>
                  <a:pt x="1568018" y="1642432"/>
                </a:lnTo>
                <a:close/>
                <a:moveTo>
                  <a:pt x="7159727" y="1667680"/>
                </a:moveTo>
                <a:cubicBezTo>
                  <a:pt x="7172351" y="1655056"/>
                  <a:pt x="7159727" y="1642432"/>
                  <a:pt x="7147103" y="1655056"/>
                </a:cubicBezTo>
                <a:cubicBezTo>
                  <a:pt x="7159727" y="1655056"/>
                  <a:pt x="7159727" y="1667680"/>
                  <a:pt x="7159727" y="1667680"/>
                </a:cubicBezTo>
                <a:lnTo>
                  <a:pt x="7159727" y="1667680"/>
                </a:lnTo>
                <a:close/>
                <a:moveTo>
                  <a:pt x="283040" y="1655056"/>
                </a:moveTo>
                <a:cubicBezTo>
                  <a:pt x="283040" y="1667680"/>
                  <a:pt x="283040" y="1680304"/>
                  <a:pt x="295664" y="1667680"/>
                </a:cubicBezTo>
                <a:cubicBezTo>
                  <a:pt x="295664" y="1655056"/>
                  <a:pt x="295664" y="1667680"/>
                  <a:pt x="283040" y="1655056"/>
                </a:cubicBezTo>
                <a:lnTo>
                  <a:pt x="283040" y="1655056"/>
                </a:lnTo>
                <a:close/>
                <a:moveTo>
                  <a:pt x="848457" y="1693592"/>
                </a:moveTo>
                <a:cubicBezTo>
                  <a:pt x="848457" y="1706216"/>
                  <a:pt x="848457" y="1718840"/>
                  <a:pt x="861081" y="1718840"/>
                </a:cubicBezTo>
                <a:cubicBezTo>
                  <a:pt x="861081" y="1706216"/>
                  <a:pt x="861081" y="1693592"/>
                  <a:pt x="848457" y="1693592"/>
                </a:cubicBezTo>
                <a:lnTo>
                  <a:pt x="848457" y="1693592"/>
                </a:lnTo>
                <a:close/>
                <a:moveTo>
                  <a:pt x="964065" y="1782623"/>
                </a:moveTo>
                <a:cubicBezTo>
                  <a:pt x="976689" y="1782623"/>
                  <a:pt x="976689" y="1744752"/>
                  <a:pt x="989977" y="1757376"/>
                </a:cubicBezTo>
                <a:cubicBezTo>
                  <a:pt x="989977" y="1769999"/>
                  <a:pt x="1002601" y="1757376"/>
                  <a:pt x="1015889" y="1769999"/>
                </a:cubicBezTo>
                <a:cubicBezTo>
                  <a:pt x="1003265" y="1744752"/>
                  <a:pt x="1028513" y="1718840"/>
                  <a:pt x="1028513" y="1706216"/>
                </a:cubicBezTo>
                <a:cubicBezTo>
                  <a:pt x="1015889" y="1693592"/>
                  <a:pt x="1015889" y="1706216"/>
                  <a:pt x="1015889" y="1718840"/>
                </a:cubicBezTo>
                <a:cubicBezTo>
                  <a:pt x="989977" y="1706216"/>
                  <a:pt x="989977" y="1706216"/>
                  <a:pt x="977353" y="1718840"/>
                </a:cubicBezTo>
                <a:cubicBezTo>
                  <a:pt x="964729" y="1706216"/>
                  <a:pt x="964729" y="1693592"/>
                  <a:pt x="951441" y="1693592"/>
                </a:cubicBezTo>
                <a:cubicBezTo>
                  <a:pt x="951441" y="1718840"/>
                  <a:pt x="912905" y="1706216"/>
                  <a:pt x="912905" y="1744752"/>
                </a:cubicBezTo>
                <a:cubicBezTo>
                  <a:pt x="938817" y="1757376"/>
                  <a:pt x="951441" y="1757376"/>
                  <a:pt x="964065" y="1757376"/>
                </a:cubicBezTo>
                <a:cubicBezTo>
                  <a:pt x="951441" y="1757376"/>
                  <a:pt x="964065" y="1769999"/>
                  <a:pt x="964065" y="1782623"/>
                </a:cubicBezTo>
                <a:lnTo>
                  <a:pt x="964065" y="1782623"/>
                </a:lnTo>
                <a:close/>
                <a:moveTo>
                  <a:pt x="1516858" y="1706216"/>
                </a:moveTo>
                <a:cubicBezTo>
                  <a:pt x="1529481" y="1706216"/>
                  <a:pt x="1542770" y="1706216"/>
                  <a:pt x="1542770" y="1718840"/>
                </a:cubicBezTo>
                <a:cubicBezTo>
                  <a:pt x="1555394" y="1693592"/>
                  <a:pt x="1542770" y="1693592"/>
                  <a:pt x="1516858" y="1693592"/>
                </a:cubicBezTo>
                <a:lnTo>
                  <a:pt x="1516858" y="1706216"/>
                </a:lnTo>
                <a:lnTo>
                  <a:pt x="1516858" y="1706216"/>
                </a:lnTo>
                <a:lnTo>
                  <a:pt x="1516858" y="1706216"/>
                </a:lnTo>
                <a:close/>
                <a:moveTo>
                  <a:pt x="1079673" y="1718840"/>
                </a:moveTo>
                <a:cubicBezTo>
                  <a:pt x="1079673" y="1706216"/>
                  <a:pt x="1079673" y="1706216"/>
                  <a:pt x="1079673" y="1706216"/>
                </a:cubicBezTo>
                <a:cubicBezTo>
                  <a:pt x="1067049" y="1706216"/>
                  <a:pt x="1067049" y="1706216"/>
                  <a:pt x="1053761" y="1706216"/>
                </a:cubicBezTo>
                <a:cubicBezTo>
                  <a:pt x="1053761" y="1718840"/>
                  <a:pt x="1067049" y="1731464"/>
                  <a:pt x="1079673" y="1718840"/>
                </a:cubicBezTo>
                <a:lnTo>
                  <a:pt x="1079673" y="1718840"/>
                </a:lnTo>
                <a:close/>
                <a:moveTo>
                  <a:pt x="6452791" y="1706216"/>
                </a:moveTo>
                <a:cubicBezTo>
                  <a:pt x="6440167" y="1706216"/>
                  <a:pt x="6426878" y="1718840"/>
                  <a:pt x="6414255" y="1706216"/>
                </a:cubicBezTo>
                <a:cubicBezTo>
                  <a:pt x="6414255" y="1718840"/>
                  <a:pt x="6452791" y="1718840"/>
                  <a:pt x="6452791" y="1706216"/>
                </a:cubicBezTo>
                <a:lnTo>
                  <a:pt x="6452791" y="1706216"/>
                </a:lnTo>
                <a:close/>
                <a:moveTo>
                  <a:pt x="5835550" y="1731464"/>
                </a:moveTo>
                <a:cubicBezTo>
                  <a:pt x="5822926" y="1718840"/>
                  <a:pt x="5835550" y="1731464"/>
                  <a:pt x="5822926" y="1731464"/>
                </a:cubicBezTo>
                <a:cubicBezTo>
                  <a:pt x="5822926" y="1744087"/>
                  <a:pt x="5835550" y="1744087"/>
                  <a:pt x="5835550" y="1731464"/>
                </a:cubicBezTo>
                <a:lnTo>
                  <a:pt x="5835550" y="1731464"/>
                </a:lnTo>
                <a:close/>
                <a:moveTo>
                  <a:pt x="1825146" y="1757376"/>
                </a:moveTo>
                <a:cubicBezTo>
                  <a:pt x="1825146" y="1769999"/>
                  <a:pt x="1837770" y="1769999"/>
                  <a:pt x="1851058" y="1769999"/>
                </a:cubicBezTo>
                <a:cubicBezTo>
                  <a:pt x="1851058" y="1757376"/>
                  <a:pt x="1838434" y="1744087"/>
                  <a:pt x="1825146" y="1757376"/>
                </a:cubicBezTo>
                <a:lnTo>
                  <a:pt x="1825146" y="1757376"/>
                </a:lnTo>
                <a:close/>
                <a:moveTo>
                  <a:pt x="1387961" y="1807871"/>
                </a:moveTo>
                <a:cubicBezTo>
                  <a:pt x="1400585" y="1807871"/>
                  <a:pt x="1400585" y="1833119"/>
                  <a:pt x="1413873" y="1820495"/>
                </a:cubicBezTo>
                <a:cubicBezTo>
                  <a:pt x="1426497" y="1820495"/>
                  <a:pt x="1426497" y="1820495"/>
                  <a:pt x="1439786" y="1820495"/>
                </a:cubicBezTo>
                <a:cubicBezTo>
                  <a:pt x="1427162" y="1795247"/>
                  <a:pt x="1439786" y="1795247"/>
                  <a:pt x="1439786" y="1782623"/>
                </a:cubicBezTo>
                <a:cubicBezTo>
                  <a:pt x="1439786" y="1782623"/>
                  <a:pt x="1439786" y="1757376"/>
                  <a:pt x="1427162" y="1769999"/>
                </a:cubicBezTo>
                <a:cubicBezTo>
                  <a:pt x="1439786" y="1782623"/>
                  <a:pt x="1375337" y="1769999"/>
                  <a:pt x="1387961" y="1807871"/>
                </a:cubicBezTo>
                <a:lnTo>
                  <a:pt x="1387961" y="1807871"/>
                </a:lnTo>
                <a:close/>
                <a:moveTo>
                  <a:pt x="1735450" y="1795247"/>
                </a:moveTo>
                <a:cubicBezTo>
                  <a:pt x="1735450" y="1782623"/>
                  <a:pt x="1722826" y="1782623"/>
                  <a:pt x="1722826" y="1782623"/>
                </a:cubicBezTo>
                <a:cubicBezTo>
                  <a:pt x="1722826" y="1782623"/>
                  <a:pt x="1722162" y="1795247"/>
                  <a:pt x="1735450" y="1795247"/>
                </a:cubicBezTo>
                <a:lnTo>
                  <a:pt x="1735450" y="1795247"/>
                </a:lnTo>
                <a:close/>
                <a:moveTo>
                  <a:pt x="1092297" y="1795247"/>
                </a:moveTo>
                <a:cubicBezTo>
                  <a:pt x="1079673" y="1782623"/>
                  <a:pt x="1041137" y="1769999"/>
                  <a:pt x="1041137" y="1795247"/>
                </a:cubicBezTo>
                <a:cubicBezTo>
                  <a:pt x="1041137" y="1807871"/>
                  <a:pt x="1092297" y="1807871"/>
                  <a:pt x="1092297" y="1795247"/>
                </a:cubicBezTo>
                <a:lnTo>
                  <a:pt x="1092297" y="1795247"/>
                </a:lnTo>
                <a:close/>
                <a:moveTo>
                  <a:pt x="4627645" y="1820495"/>
                </a:moveTo>
                <a:cubicBezTo>
                  <a:pt x="4627645" y="1807871"/>
                  <a:pt x="4627645" y="1807871"/>
                  <a:pt x="4627645" y="1807871"/>
                </a:cubicBezTo>
                <a:lnTo>
                  <a:pt x="4627645" y="1807871"/>
                </a:lnTo>
                <a:lnTo>
                  <a:pt x="4627645" y="1820495"/>
                </a:lnTo>
                <a:lnTo>
                  <a:pt x="4627645" y="1820495"/>
                </a:lnTo>
                <a:close/>
                <a:moveTo>
                  <a:pt x="205968" y="1820495"/>
                </a:moveTo>
                <a:cubicBezTo>
                  <a:pt x="205968" y="1820495"/>
                  <a:pt x="193345" y="1820495"/>
                  <a:pt x="193345" y="1833119"/>
                </a:cubicBezTo>
                <a:cubicBezTo>
                  <a:pt x="205968" y="1833119"/>
                  <a:pt x="205968" y="1845743"/>
                  <a:pt x="219257" y="1845743"/>
                </a:cubicBezTo>
                <a:cubicBezTo>
                  <a:pt x="218592" y="1833783"/>
                  <a:pt x="218592" y="1820495"/>
                  <a:pt x="205968" y="1820495"/>
                </a:cubicBezTo>
                <a:lnTo>
                  <a:pt x="205968" y="1820495"/>
                </a:lnTo>
                <a:close/>
                <a:moveTo>
                  <a:pt x="1310889" y="1871655"/>
                </a:moveTo>
                <a:cubicBezTo>
                  <a:pt x="1323513" y="1871655"/>
                  <a:pt x="1336801" y="1871655"/>
                  <a:pt x="1336801" y="1859031"/>
                </a:cubicBezTo>
                <a:lnTo>
                  <a:pt x="1324178" y="1846407"/>
                </a:lnTo>
                <a:cubicBezTo>
                  <a:pt x="1324178" y="1859031"/>
                  <a:pt x="1310889" y="1859031"/>
                  <a:pt x="1310889" y="1871655"/>
                </a:cubicBezTo>
                <a:lnTo>
                  <a:pt x="1310889" y="1871655"/>
                </a:lnTo>
                <a:close/>
                <a:moveTo>
                  <a:pt x="6992959" y="1871655"/>
                </a:moveTo>
                <a:cubicBezTo>
                  <a:pt x="6980335" y="1871655"/>
                  <a:pt x="6980335" y="1884279"/>
                  <a:pt x="6967047" y="1871655"/>
                </a:cubicBezTo>
                <a:cubicBezTo>
                  <a:pt x="6954423" y="1884279"/>
                  <a:pt x="6954423" y="1884279"/>
                  <a:pt x="6954423" y="1909526"/>
                </a:cubicBezTo>
                <a:cubicBezTo>
                  <a:pt x="6967047" y="1909526"/>
                  <a:pt x="6980335" y="1884279"/>
                  <a:pt x="6992959" y="1909526"/>
                </a:cubicBezTo>
                <a:cubicBezTo>
                  <a:pt x="6992959" y="1896903"/>
                  <a:pt x="6992959" y="1909526"/>
                  <a:pt x="6992959" y="1909526"/>
                </a:cubicBezTo>
                <a:cubicBezTo>
                  <a:pt x="6992959" y="1884279"/>
                  <a:pt x="7005583" y="1896903"/>
                  <a:pt x="7005583" y="1896903"/>
                </a:cubicBezTo>
                <a:cubicBezTo>
                  <a:pt x="6992959" y="1896903"/>
                  <a:pt x="7005583" y="1871655"/>
                  <a:pt x="6992959" y="1871655"/>
                </a:cubicBezTo>
                <a:lnTo>
                  <a:pt x="6992959" y="1871655"/>
                </a:lnTo>
                <a:close/>
                <a:moveTo>
                  <a:pt x="1375337" y="1922815"/>
                </a:moveTo>
                <a:cubicBezTo>
                  <a:pt x="1426497" y="1935439"/>
                  <a:pt x="1478322" y="1897567"/>
                  <a:pt x="1529481" y="1922815"/>
                </a:cubicBezTo>
                <a:cubicBezTo>
                  <a:pt x="1542105" y="1910191"/>
                  <a:pt x="1555394" y="1910191"/>
                  <a:pt x="1580641" y="1897567"/>
                </a:cubicBezTo>
                <a:cubicBezTo>
                  <a:pt x="1580641" y="1884943"/>
                  <a:pt x="1568018" y="1872319"/>
                  <a:pt x="1554729" y="1872319"/>
                </a:cubicBezTo>
                <a:cubicBezTo>
                  <a:pt x="1554729" y="1884943"/>
                  <a:pt x="1542105" y="1884943"/>
                  <a:pt x="1542105" y="1897567"/>
                </a:cubicBezTo>
                <a:cubicBezTo>
                  <a:pt x="1516193" y="1872319"/>
                  <a:pt x="1490945" y="1910191"/>
                  <a:pt x="1477657" y="1897567"/>
                </a:cubicBezTo>
                <a:cubicBezTo>
                  <a:pt x="1451745" y="1910191"/>
                  <a:pt x="1426497" y="1910191"/>
                  <a:pt x="1413209" y="1884943"/>
                </a:cubicBezTo>
                <a:cubicBezTo>
                  <a:pt x="1387961" y="1884279"/>
                  <a:pt x="1375337" y="1896903"/>
                  <a:pt x="1375337" y="1922815"/>
                </a:cubicBezTo>
                <a:lnTo>
                  <a:pt x="1375337" y="1922815"/>
                </a:lnTo>
                <a:close/>
                <a:moveTo>
                  <a:pt x="308288" y="1896903"/>
                </a:moveTo>
                <a:cubicBezTo>
                  <a:pt x="308288" y="1909526"/>
                  <a:pt x="295664" y="1896903"/>
                  <a:pt x="295664" y="1909526"/>
                </a:cubicBezTo>
                <a:cubicBezTo>
                  <a:pt x="295664" y="1922150"/>
                  <a:pt x="295664" y="1922150"/>
                  <a:pt x="295664" y="1922150"/>
                </a:cubicBezTo>
                <a:cubicBezTo>
                  <a:pt x="321576" y="1922150"/>
                  <a:pt x="321576" y="1934774"/>
                  <a:pt x="346824" y="1934774"/>
                </a:cubicBezTo>
                <a:cubicBezTo>
                  <a:pt x="346824" y="1922150"/>
                  <a:pt x="359448" y="1909526"/>
                  <a:pt x="372736" y="1909526"/>
                </a:cubicBezTo>
                <a:cubicBezTo>
                  <a:pt x="360113" y="1884279"/>
                  <a:pt x="334200" y="1910191"/>
                  <a:pt x="308288" y="1896903"/>
                </a:cubicBezTo>
                <a:lnTo>
                  <a:pt x="308288" y="1896903"/>
                </a:lnTo>
                <a:close/>
                <a:moveTo>
                  <a:pt x="1285641" y="1896903"/>
                </a:moveTo>
                <a:cubicBezTo>
                  <a:pt x="1273018" y="1909526"/>
                  <a:pt x="1247105" y="1909526"/>
                  <a:pt x="1234482" y="1922150"/>
                </a:cubicBezTo>
                <a:cubicBezTo>
                  <a:pt x="1247105" y="1934774"/>
                  <a:pt x="1247105" y="1934774"/>
                  <a:pt x="1260394" y="1934774"/>
                </a:cubicBezTo>
                <a:cubicBezTo>
                  <a:pt x="1260394" y="1934774"/>
                  <a:pt x="1273018" y="1934774"/>
                  <a:pt x="1273018" y="1922150"/>
                </a:cubicBezTo>
                <a:cubicBezTo>
                  <a:pt x="1273018" y="1934774"/>
                  <a:pt x="1273018" y="1934774"/>
                  <a:pt x="1285641" y="1934774"/>
                </a:cubicBezTo>
                <a:cubicBezTo>
                  <a:pt x="1273018" y="1934774"/>
                  <a:pt x="1273018" y="1934774"/>
                  <a:pt x="1273018" y="1947398"/>
                </a:cubicBezTo>
                <a:cubicBezTo>
                  <a:pt x="1285641" y="1934774"/>
                  <a:pt x="1311554" y="1922150"/>
                  <a:pt x="1311554" y="1909526"/>
                </a:cubicBezTo>
                <a:cubicBezTo>
                  <a:pt x="1298265" y="1910191"/>
                  <a:pt x="1298265" y="1896903"/>
                  <a:pt x="1285641" y="1896903"/>
                </a:cubicBezTo>
                <a:lnTo>
                  <a:pt x="1285641" y="1896903"/>
                </a:lnTo>
                <a:close/>
                <a:moveTo>
                  <a:pt x="308288" y="1960686"/>
                </a:moveTo>
                <a:cubicBezTo>
                  <a:pt x="320912" y="1960686"/>
                  <a:pt x="334200" y="1960686"/>
                  <a:pt x="346824" y="1948063"/>
                </a:cubicBezTo>
                <a:cubicBezTo>
                  <a:pt x="346824" y="1935439"/>
                  <a:pt x="308288" y="1935439"/>
                  <a:pt x="308288" y="1960686"/>
                </a:cubicBezTo>
                <a:lnTo>
                  <a:pt x="308288" y="1960686"/>
                </a:lnTo>
                <a:close/>
                <a:moveTo>
                  <a:pt x="1645090" y="1935439"/>
                </a:moveTo>
                <a:cubicBezTo>
                  <a:pt x="1645090" y="1948063"/>
                  <a:pt x="1632466" y="1935439"/>
                  <a:pt x="1632466" y="1935439"/>
                </a:cubicBezTo>
                <a:cubicBezTo>
                  <a:pt x="1619842" y="1948063"/>
                  <a:pt x="1645090" y="1948063"/>
                  <a:pt x="1645090" y="1948063"/>
                </a:cubicBezTo>
                <a:cubicBezTo>
                  <a:pt x="1645090" y="1948063"/>
                  <a:pt x="1645090" y="1948063"/>
                  <a:pt x="1645090" y="1935439"/>
                </a:cubicBezTo>
                <a:lnTo>
                  <a:pt x="1645090" y="1935439"/>
                </a:lnTo>
                <a:close/>
                <a:moveTo>
                  <a:pt x="6671383" y="1986599"/>
                </a:moveTo>
                <a:cubicBezTo>
                  <a:pt x="6632847" y="1999222"/>
                  <a:pt x="6606935" y="1986599"/>
                  <a:pt x="6594311" y="2011846"/>
                </a:cubicBezTo>
                <a:cubicBezTo>
                  <a:pt x="6632847" y="2024470"/>
                  <a:pt x="6671383" y="2037094"/>
                  <a:pt x="6709919" y="2011846"/>
                </a:cubicBezTo>
                <a:cubicBezTo>
                  <a:pt x="6709919" y="1999222"/>
                  <a:pt x="6709919" y="1999222"/>
                  <a:pt x="6697295" y="1986599"/>
                </a:cubicBezTo>
                <a:cubicBezTo>
                  <a:pt x="6684007" y="1999222"/>
                  <a:pt x="6684007" y="1986599"/>
                  <a:pt x="6671383" y="1986599"/>
                </a:cubicBezTo>
                <a:lnTo>
                  <a:pt x="6671383" y="1986599"/>
                </a:lnTo>
                <a:close/>
                <a:moveTo>
                  <a:pt x="1221193" y="2024470"/>
                </a:moveTo>
                <a:cubicBezTo>
                  <a:pt x="1221193" y="2011846"/>
                  <a:pt x="1221193" y="1999222"/>
                  <a:pt x="1221193" y="1999222"/>
                </a:cubicBezTo>
                <a:cubicBezTo>
                  <a:pt x="1208569" y="1999222"/>
                  <a:pt x="1208569" y="2011846"/>
                  <a:pt x="1208569" y="2024470"/>
                </a:cubicBezTo>
                <a:cubicBezTo>
                  <a:pt x="1221193" y="2024470"/>
                  <a:pt x="1221193" y="2024470"/>
                  <a:pt x="1221193" y="2024470"/>
                </a:cubicBezTo>
                <a:lnTo>
                  <a:pt x="1221193" y="2024470"/>
                </a:lnTo>
                <a:close/>
                <a:moveTo>
                  <a:pt x="1529481" y="2024470"/>
                </a:moveTo>
                <a:cubicBezTo>
                  <a:pt x="1529481" y="2037094"/>
                  <a:pt x="1542105" y="2037094"/>
                  <a:pt x="1542105" y="2037094"/>
                </a:cubicBezTo>
                <a:cubicBezTo>
                  <a:pt x="1542105" y="2024470"/>
                  <a:pt x="1542105" y="2024470"/>
                  <a:pt x="1542105" y="2011846"/>
                </a:cubicBezTo>
                <a:cubicBezTo>
                  <a:pt x="1542770" y="2011846"/>
                  <a:pt x="1529481" y="2011846"/>
                  <a:pt x="1529481" y="2024470"/>
                </a:cubicBezTo>
                <a:lnTo>
                  <a:pt x="1529481" y="2024470"/>
                </a:lnTo>
                <a:close/>
                <a:moveTo>
                  <a:pt x="6620223" y="2037094"/>
                </a:moveTo>
                <a:lnTo>
                  <a:pt x="6607599" y="2037094"/>
                </a:lnTo>
                <a:cubicBezTo>
                  <a:pt x="6607599" y="2049718"/>
                  <a:pt x="6607599" y="2062342"/>
                  <a:pt x="6607599" y="2074966"/>
                </a:cubicBezTo>
                <a:cubicBezTo>
                  <a:pt x="6620223" y="2062342"/>
                  <a:pt x="6633511" y="2062342"/>
                  <a:pt x="6633511" y="2049718"/>
                </a:cubicBezTo>
                <a:cubicBezTo>
                  <a:pt x="6620223" y="2049718"/>
                  <a:pt x="6632847" y="2037094"/>
                  <a:pt x="6620223" y="2037094"/>
                </a:cubicBezTo>
                <a:lnTo>
                  <a:pt x="6620223" y="2037094"/>
                </a:lnTo>
                <a:close/>
                <a:moveTo>
                  <a:pt x="514257" y="2126126"/>
                </a:moveTo>
                <a:cubicBezTo>
                  <a:pt x="514257" y="2138749"/>
                  <a:pt x="526880" y="2138749"/>
                  <a:pt x="526880" y="2138749"/>
                </a:cubicBezTo>
                <a:cubicBezTo>
                  <a:pt x="540169" y="2126126"/>
                  <a:pt x="526880" y="2126126"/>
                  <a:pt x="514257" y="2126126"/>
                </a:cubicBezTo>
                <a:lnTo>
                  <a:pt x="514257" y="2126126"/>
                </a:lnTo>
                <a:close/>
                <a:moveTo>
                  <a:pt x="1324178" y="2164661"/>
                </a:moveTo>
                <a:cubicBezTo>
                  <a:pt x="1324178" y="2164661"/>
                  <a:pt x="1324178" y="2164661"/>
                  <a:pt x="1311554" y="2164661"/>
                </a:cubicBezTo>
                <a:lnTo>
                  <a:pt x="1324178" y="2164661"/>
                </a:lnTo>
                <a:lnTo>
                  <a:pt x="1324178" y="2164661"/>
                </a:lnTo>
                <a:close/>
                <a:moveTo>
                  <a:pt x="1170033" y="2215821"/>
                </a:moveTo>
                <a:cubicBezTo>
                  <a:pt x="1182657" y="2215821"/>
                  <a:pt x="1182657" y="2215821"/>
                  <a:pt x="1182657" y="2215821"/>
                </a:cubicBezTo>
                <a:cubicBezTo>
                  <a:pt x="1182657" y="2202533"/>
                  <a:pt x="1170033" y="2202533"/>
                  <a:pt x="1170033" y="2215821"/>
                </a:cubicBezTo>
                <a:lnTo>
                  <a:pt x="1170033" y="2215821"/>
                </a:lnTo>
                <a:close/>
                <a:moveTo>
                  <a:pt x="7095279" y="2266317"/>
                </a:moveTo>
                <a:cubicBezTo>
                  <a:pt x="7095279" y="2253693"/>
                  <a:pt x="7107903" y="2228445"/>
                  <a:pt x="7095279" y="2228445"/>
                </a:cubicBezTo>
                <a:cubicBezTo>
                  <a:pt x="7070031" y="2228445"/>
                  <a:pt x="7082655" y="2253693"/>
                  <a:pt x="7095279" y="2266317"/>
                </a:cubicBezTo>
                <a:lnTo>
                  <a:pt x="7095279" y="2266317"/>
                </a:lnTo>
                <a:close/>
                <a:moveTo>
                  <a:pt x="629865" y="2228445"/>
                </a:moveTo>
                <a:cubicBezTo>
                  <a:pt x="629865" y="2241069"/>
                  <a:pt x="629865" y="2253693"/>
                  <a:pt x="629865" y="2266317"/>
                </a:cubicBezTo>
                <a:cubicBezTo>
                  <a:pt x="629865" y="2253693"/>
                  <a:pt x="629865" y="2266317"/>
                  <a:pt x="642489" y="2266317"/>
                </a:cubicBezTo>
                <a:cubicBezTo>
                  <a:pt x="642489" y="2253693"/>
                  <a:pt x="655112" y="2253693"/>
                  <a:pt x="655112" y="2253693"/>
                </a:cubicBezTo>
                <a:cubicBezTo>
                  <a:pt x="629865" y="2253693"/>
                  <a:pt x="655777" y="2228445"/>
                  <a:pt x="629865" y="2228445"/>
                </a:cubicBezTo>
                <a:lnTo>
                  <a:pt x="629865" y="2228445"/>
                </a:lnTo>
                <a:close/>
                <a:moveTo>
                  <a:pt x="1247105" y="2355348"/>
                </a:moveTo>
                <a:cubicBezTo>
                  <a:pt x="1247105" y="2367972"/>
                  <a:pt x="1273018" y="2355348"/>
                  <a:pt x="1259729" y="2342725"/>
                </a:cubicBezTo>
                <a:cubicBezTo>
                  <a:pt x="1259729" y="2355348"/>
                  <a:pt x="1247105" y="2355348"/>
                  <a:pt x="1247105" y="2355348"/>
                </a:cubicBezTo>
                <a:lnTo>
                  <a:pt x="1247105" y="2355348"/>
                </a:lnTo>
                <a:close/>
                <a:moveTo>
                  <a:pt x="1156745" y="2381261"/>
                </a:moveTo>
                <a:cubicBezTo>
                  <a:pt x="1144121" y="2393884"/>
                  <a:pt x="1130833" y="2406508"/>
                  <a:pt x="1156745" y="2419132"/>
                </a:cubicBezTo>
                <a:cubicBezTo>
                  <a:pt x="1169369" y="2406508"/>
                  <a:pt x="1182657" y="2406508"/>
                  <a:pt x="1195281" y="2406508"/>
                </a:cubicBezTo>
                <a:cubicBezTo>
                  <a:pt x="1195281" y="2368637"/>
                  <a:pt x="1170033" y="2393884"/>
                  <a:pt x="1156745" y="2381261"/>
                </a:cubicBezTo>
                <a:lnTo>
                  <a:pt x="1156745" y="2381261"/>
                </a:lnTo>
                <a:close/>
                <a:moveTo>
                  <a:pt x="5424278" y="2419132"/>
                </a:moveTo>
                <a:lnTo>
                  <a:pt x="5424278" y="2444380"/>
                </a:lnTo>
                <a:cubicBezTo>
                  <a:pt x="5450190" y="2444380"/>
                  <a:pt x="5450190" y="2431756"/>
                  <a:pt x="5450190" y="2431756"/>
                </a:cubicBezTo>
                <a:cubicBezTo>
                  <a:pt x="5450190" y="2419132"/>
                  <a:pt x="5450190" y="2419132"/>
                  <a:pt x="5424278" y="2419132"/>
                </a:cubicBezTo>
                <a:lnTo>
                  <a:pt x="5424278" y="2419132"/>
                </a:lnTo>
                <a:close/>
                <a:moveTo>
                  <a:pt x="1170033" y="2444380"/>
                </a:moveTo>
                <a:cubicBezTo>
                  <a:pt x="1144121" y="2431756"/>
                  <a:pt x="1131497" y="2431756"/>
                  <a:pt x="1131497" y="2457004"/>
                </a:cubicBezTo>
                <a:cubicBezTo>
                  <a:pt x="1144121" y="2457668"/>
                  <a:pt x="1170033" y="2457668"/>
                  <a:pt x="1170033" y="2444380"/>
                </a:cubicBezTo>
                <a:lnTo>
                  <a:pt x="1170033" y="2444380"/>
                </a:lnTo>
                <a:close/>
                <a:moveTo>
                  <a:pt x="1067049" y="2508164"/>
                </a:moveTo>
                <a:cubicBezTo>
                  <a:pt x="1079673" y="2520788"/>
                  <a:pt x="1118209" y="2508164"/>
                  <a:pt x="1118209" y="2482916"/>
                </a:cubicBezTo>
                <a:cubicBezTo>
                  <a:pt x="1092297" y="2470292"/>
                  <a:pt x="1067049" y="2482916"/>
                  <a:pt x="1067049" y="2508164"/>
                </a:cubicBezTo>
                <a:lnTo>
                  <a:pt x="1067049" y="2508164"/>
                </a:lnTo>
                <a:close/>
                <a:moveTo>
                  <a:pt x="5296045" y="2534076"/>
                </a:moveTo>
                <a:cubicBezTo>
                  <a:pt x="5270134" y="2559324"/>
                  <a:pt x="5244886" y="2546700"/>
                  <a:pt x="5206350" y="2559324"/>
                </a:cubicBezTo>
                <a:cubicBezTo>
                  <a:pt x="5180438" y="2584571"/>
                  <a:pt x="5155190" y="2623107"/>
                  <a:pt x="5155190" y="2673603"/>
                </a:cubicBezTo>
                <a:cubicBezTo>
                  <a:pt x="5181102" y="2698851"/>
                  <a:pt x="5193726" y="2660979"/>
                  <a:pt x="5219638" y="2660979"/>
                </a:cubicBezTo>
                <a:cubicBezTo>
                  <a:pt x="5219638" y="2648355"/>
                  <a:pt x="5232262" y="2648355"/>
                  <a:pt x="5232262" y="2648355"/>
                </a:cubicBezTo>
                <a:cubicBezTo>
                  <a:pt x="5270798" y="2635731"/>
                  <a:pt x="5270798" y="2610483"/>
                  <a:pt x="5296710" y="2584571"/>
                </a:cubicBezTo>
                <a:cubicBezTo>
                  <a:pt x="5309334" y="2571948"/>
                  <a:pt x="5322622" y="2571948"/>
                  <a:pt x="5335246" y="2571948"/>
                </a:cubicBezTo>
                <a:cubicBezTo>
                  <a:pt x="5335246" y="2546700"/>
                  <a:pt x="5347870" y="2546700"/>
                  <a:pt x="5347870" y="2534076"/>
                </a:cubicBezTo>
                <a:cubicBezTo>
                  <a:pt x="5321958" y="2520788"/>
                  <a:pt x="5308669" y="2546700"/>
                  <a:pt x="5296045" y="2534076"/>
                </a:cubicBezTo>
                <a:lnTo>
                  <a:pt x="5296045" y="2534076"/>
                </a:lnTo>
                <a:close/>
                <a:moveTo>
                  <a:pt x="1015225" y="2571948"/>
                </a:moveTo>
                <a:cubicBezTo>
                  <a:pt x="1041137" y="2584571"/>
                  <a:pt x="1104921" y="2584571"/>
                  <a:pt x="1104921" y="2546700"/>
                </a:cubicBezTo>
                <a:cubicBezTo>
                  <a:pt x="1092297" y="2534076"/>
                  <a:pt x="1079009" y="2534076"/>
                  <a:pt x="1053761" y="2534076"/>
                </a:cubicBezTo>
                <a:cubicBezTo>
                  <a:pt x="1053761" y="2559324"/>
                  <a:pt x="1015225" y="2546700"/>
                  <a:pt x="1015225" y="2571948"/>
                </a:cubicBezTo>
                <a:lnTo>
                  <a:pt x="1015225" y="2571948"/>
                </a:lnTo>
                <a:close/>
                <a:moveTo>
                  <a:pt x="1298265" y="2597195"/>
                </a:moveTo>
                <a:cubicBezTo>
                  <a:pt x="1259729" y="2584571"/>
                  <a:pt x="1259729" y="2622443"/>
                  <a:pt x="1285641" y="2635067"/>
                </a:cubicBezTo>
                <a:cubicBezTo>
                  <a:pt x="1272353" y="2623107"/>
                  <a:pt x="1298265" y="2623107"/>
                  <a:pt x="1298265" y="2597195"/>
                </a:cubicBezTo>
                <a:lnTo>
                  <a:pt x="1298265" y="2597195"/>
                </a:lnTo>
                <a:close/>
                <a:moveTo>
                  <a:pt x="6157126" y="2750010"/>
                </a:moveTo>
                <a:cubicBezTo>
                  <a:pt x="6157126" y="2737387"/>
                  <a:pt x="6144502" y="2724763"/>
                  <a:pt x="6144502" y="2724763"/>
                </a:cubicBezTo>
                <a:cubicBezTo>
                  <a:pt x="6131879" y="2737387"/>
                  <a:pt x="6118590" y="2737387"/>
                  <a:pt x="6131879" y="2750010"/>
                </a:cubicBezTo>
                <a:cubicBezTo>
                  <a:pt x="6144502" y="2750010"/>
                  <a:pt x="6144502" y="2750010"/>
                  <a:pt x="6157126" y="2750010"/>
                </a:cubicBezTo>
                <a:lnTo>
                  <a:pt x="6157126" y="2750010"/>
                </a:lnTo>
                <a:close/>
                <a:moveTo>
                  <a:pt x="5719942" y="2916114"/>
                </a:moveTo>
                <a:cubicBezTo>
                  <a:pt x="5719942" y="2916114"/>
                  <a:pt x="5719942" y="2928738"/>
                  <a:pt x="5732566" y="2928738"/>
                </a:cubicBezTo>
                <a:cubicBezTo>
                  <a:pt x="5732566" y="2916114"/>
                  <a:pt x="5732566" y="2903490"/>
                  <a:pt x="5719942" y="2903490"/>
                </a:cubicBezTo>
                <a:cubicBezTo>
                  <a:pt x="5719942" y="2902826"/>
                  <a:pt x="5707318" y="2916114"/>
                  <a:pt x="5719942" y="2916114"/>
                </a:cubicBezTo>
                <a:lnTo>
                  <a:pt x="5719942" y="2916114"/>
                </a:lnTo>
                <a:close/>
                <a:moveTo>
                  <a:pt x="5951822" y="2941362"/>
                </a:moveTo>
                <a:cubicBezTo>
                  <a:pt x="5951822" y="2953986"/>
                  <a:pt x="5951822" y="2953986"/>
                  <a:pt x="5964446" y="2953986"/>
                </a:cubicBezTo>
                <a:cubicBezTo>
                  <a:pt x="5977070" y="2953986"/>
                  <a:pt x="5951822" y="2928738"/>
                  <a:pt x="5951822" y="2941362"/>
                </a:cubicBezTo>
                <a:lnTo>
                  <a:pt x="5951822" y="2941362"/>
                </a:lnTo>
                <a:close/>
                <a:moveTo>
                  <a:pt x="257128" y="2966610"/>
                </a:moveTo>
                <a:cubicBezTo>
                  <a:pt x="257128" y="2966610"/>
                  <a:pt x="269752" y="2966610"/>
                  <a:pt x="257128" y="2953986"/>
                </a:cubicBezTo>
                <a:cubicBezTo>
                  <a:pt x="257128" y="2953986"/>
                  <a:pt x="257128" y="2953986"/>
                  <a:pt x="257128" y="2966610"/>
                </a:cubicBezTo>
                <a:lnTo>
                  <a:pt x="257128" y="2966610"/>
                </a:lnTo>
                <a:close/>
                <a:moveTo>
                  <a:pt x="1992578" y="3005145"/>
                </a:moveTo>
                <a:cubicBezTo>
                  <a:pt x="2005202" y="2992522"/>
                  <a:pt x="2005202" y="2992522"/>
                  <a:pt x="2005202" y="2979898"/>
                </a:cubicBezTo>
                <a:cubicBezTo>
                  <a:pt x="1992578" y="2979233"/>
                  <a:pt x="1992578" y="2992522"/>
                  <a:pt x="1992578" y="3005145"/>
                </a:cubicBezTo>
                <a:lnTo>
                  <a:pt x="1992578" y="3005145"/>
                </a:lnTo>
                <a:close/>
                <a:moveTo>
                  <a:pt x="475721" y="3055641"/>
                </a:moveTo>
                <a:lnTo>
                  <a:pt x="475721" y="3068265"/>
                </a:lnTo>
                <a:cubicBezTo>
                  <a:pt x="488344" y="3081553"/>
                  <a:pt x="488344" y="3055641"/>
                  <a:pt x="475721" y="3055641"/>
                </a:cubicBezTo>
                <a:lnTo>
                  <a:pt x="475721" y="3055641"/>
                </a:lnTo>
                <a:close/>
                <a:moveTo>
                  <a:pt x="231216" y="3183209"/>
                </a:moveTo>
                <a:cubicBezTo>
                  <a:pt x="218592" y="3183209"/>
                  <a:pt x="218592" y="3183209"/>
                  <a:pt x="218592" y="3183209"/>
                </a:cubicBezTo>
                <a:cubicBezTo>
                  <a:pt x="218592" y="3183209"/>
                  <a:pt x="218592" y="3195832"/>
                  <a:pt x="231216" y="3195832"/>
                </a:cubicBezTo>
                <a:cubicBezTo>
                  <a:pt x="244504" y="3195832"/>
                  <a:pt x="231216" y="3183209"/>
                  <a:pt x="231216" y="3183209"/>
                </a:cubicBezTo>
                <a:lnTo>
                  <a:pt x="231216" y="3183209"/>
                </a:lnTo>
                <a:close/>
                <a:moveTo>
                  <a:pt x="1696914" y="3399808"/>
                </a:moveTo>
                <a:cubicBezTo>
                  <a:pt x="1709538" y="3387184"/>
                  <a:pt x="1722826" y="3361936"/>
                  <a:pt x="1735450" y="3323400"/>
                </a:cubicBezTo>
                <a:cubicBezTo>
                  <a:pt x="1722826" y="3323400"/>
                  <a:pt x="1722826" y="3323400"/>
                  <a:pt x="1722826" y="3323400"/>
                </a:cubicBezTo>
                <a:cubicBezTo>
                  <a:pt x="1709538" y="3348648"/>
                  <a:pt x="1696914" y="3387184"/>
                  <a:pt x="1696914" y="3399808"/>
                </a:cubicBezTo>
                <a:lnTo>
                  <a:pt x="1696914" y="3399808"/>
                </a:lnTo>
                <a:close/>
                <a:moveTo>
                  <a:pt x="2738051" y="3361272"/>
                </a:moveTo>
                <a:cubicBezTo>
                  <a:pt x="2750675" y="3361272"/>
                  <a:pt x="2750675" y="3373895"/>
                  <a:pt x="2763963" y="3373895"/>
                </a:cubicBezTo>
                <a:cubicBezTo>
                  <a:pt x="2763963" y="3361272"/>
                  <a:pt x="2751339" y="3348648"/>
                  <a:pt x="2751339" y="3336024"/>
                </a:cubicBezTo>
                <a:cubicBezTo>
                  <a:pt x="2750675" y="3348648"/>
                  <a:pt x="2738051" y="3348648"/>
                  <a:pt x="2738051" y="3361272"/>
                </a:cubicBezTo>
                <a:lnTo>
                  <a:pt x="2738051" y="3361272"/>
                </a:lnTo>
                <a:close/>
                <a:moveTo>
                  <a:pt x="2557995" y="3348648"/>
                </a:moveTo>
                <a:cubicBezTo>
                  <a:pt x="2557995" y="3361272"/>
                  <a:pt x="2557995" y="3373895"/>
                  <a:pt x="2570619" y="3373895"/>
                </a:cubicBezTo>
                <a:cubicBezTo>
                  <a:pt x="2570619" y="3361272"/>
                  <a:pt x="2570619" y="3348648"/>
                  <a:pt x="2557995" y="3348648"/>
                </a:cubicBezTo>
                <a:lnTo>
                  <a:pt x="2557995" y="3348648"/>
                </a:lnTo>
                <a:close/>
                <a:moveTo>
                  <a:pt x="1298265" y="3373895"/>
                </a:moveTo>
                <a:cubicBezTo>
                  <a:pt x="1310889" y="3373895"/>
                  <a:pt x="1324178" y="3386519"/>
                  <a:pt x="1324178" y="3373895"/>
                </a:cubicBezTo>
                <a:cubicBezTo>
                  <a:pt x="1336801" y="3361272"/>
                  <a:pt x="1298265" y="3361272"/>
                  <a:pt x="1298265" y="3373895"/>
                </a:cubicBezTo>
                <a:lnTo>
                  <a:pt x="1298265" y="3373895"/>
                </a:lnTo>
                <a:close/>
                <a:moveTo>
                  <a:pt x="1581306" y="3361272"/>
                </a:moveTo>
                <a:cubicBezTo>
                  <a:pt x="1568682" y="3373895"/>
                  <a:pt x="1568682" y="3386519"/>
                  <a:pt x="1581306" y="3386519"/>
                </a:cubicBezTo>
                <a:cubicBezTo>
                  <a:pt x="1581306" y="3387184"/>
                  <a:pt x="1593930" y="3361272"/>
                  <a:pt x="1581306" y="3361272"/>
                </a:cubicBezTo>
                <a:lnTo>
                  <a:pt x="1581306" y="3361272"/>
                </a:lnTo>
                <a:close/>
                <a:moveTo>
                  <a:pt x="1208569" y="3437679"/>
                </a:moveTo>
                <a:lnTo>
                  <a:pt x="1208569" y="3450303"/>
                </a:lnTo>
                <a:cubicBezTo>
                  <a:pt x="1221193" y="3450303"/>
                  <a:pt x="1221193" y="3450303"/>
                  <a:pt x="1221193" y="3450303"/>
                </a:cubicBezTo>
                <a:cubicBezTo>
                  <a:pt x="1221193" y="3450303"/>
                  <a:pt x="1221193" y="3437679"/>
                  <a:pt x="1208569" y="3437679"/>
                </a:cubicBezTo>
                <a:lnTo>
                  <a:pt x="1208569" y="3437679"/>
                </a:lnTo>
                <a:close/>
                <a:moveTo>
                  <a:pt x="2031114" y="3450303"/>
                </a:moveTo>
                <a:cubicBezTo>
                  <a:pt x="2031114" y="3462927"/>
                  <a:pt x="2018490" y="3462927"/>
                  <a:pt x="2031114" y="3475551"/>
                </a:cubicBezTo>
                <a:cubicBezTo>
                  <a:pt x="2031114" y="3463591"/>
                  <a:pt x="2043738" y="3450303"/>
                  <a:pt x="2031114" y="3450303"/>
                </a:cubicBezTo>
                <a:lnTo>
                  <a:pt x="2031114" y="3450303"/>
                </a:lnTo>
                <a:close/>
                <a:moveTo>
                  <a:pt x="5553174" y="3463591"/>
                </a:moveTo>
                <a:cubicBezTo>
                  <a:pt x="5553174" y="3463591"/>
                  <a:pt x="5553174" y="3476215"/>
                  <a:pt x="5553174" y="3488839"/>
                </a:cubicBezTo>
                <a:cubicBezTo>
                  <a:pt x="5565798" y="3488839"/>
                  <a:pt x="5565798" y="3463591"/>
                  <a:pt x="5553174" y="3463591"/>
                </a:cubicBezTo>
                <a:lnTo>
                  <a:pt x="5553174" y="3463591"/>
                </a:lnTo>
                <a:close/>
                <a:moveTo>
                  <a:pt x="1940754" y="3501463"/>
                </a:moveTo>
                <a:lnTo>
                  <a:pt x="1940754" y="3514087"/>
                </a:lnTo>
                <a:cubicBezTo>
                  <a:pt x="1966666" y="3526711"/>
                  <a:pt x="1954042" y="3488839"/>
                  <a:pt x="1940754" y="3501463"/>
                </a:cubicBezTo>
                <a:lnTo>
                  <a:pt x="1940754" y="3501463"/>
                </a:lnTo>
                <a:close/>
                <a:moveTo>
                  <a:pt x="488344" y="3501463"/>
                </a:moveTo>
                <a:cubicBezTo>
                  <a:pt x="488344" y="3514087"/>
                  <a:pt x="488344" y="3526711"/>
                  <a:pt x="500968" y="3539335"/>
                </a:cubicBezTo>
                <a:cubicBezTo>
                  <a:pt x="513592" y="3539335"/>
                  <a:pt x="513592" y="3514087"/>
                  <a:pt x="526880" y="3501463"/>
                </a:cubicBezTo>
                <a:cubicBezTo>
                  <a:pt x="514257" y="3501463"/>
                  <a:pt x="501633" y="3501463"/>
                  <a:pt x="488344" y="3501463"/>
                </a:cubicBezTo>
                <a:lnTo>
                  <a:pt x="488344" y="3501463"/>
                </a:lnTo>
                <a:close/>
                <a:moveTo>
                  <a:pt x="3046339" y="3501463"/>
                </a:moveTo>
                <a:cubicBezTo>
                  <a:pt x="3046339" y="3514087"/>
                  <a:pt x="3046339" y="3539335"/>
                  <a:pt x="3058963" y="3539335"/>
                </a:cubicBezTo>
                <a:cubicBezTo>
                  <a:pt x="3072251" y="3526711"/>
                  <a:pt x="3059627" y="3514087"/>
                  <a:pt x="3046339" y="3501463"/>
                </a:cubicBezTo>
                <a:lnTo>
                  <a:pt x="3046339" y="3501463"/>
                </a:lnTo>
                <a:close/>
                <a:moveTo>
                  <a:pt x="2660979" y="3514087"/>
                </a:moveTo>
                <a:cubicBezTo>
                  <a:pt x="2648355" y="3514087"/>
                  <a:pt x="2648355" y="3539335"/>
                  <a:pt x="2648355" y="3539335"/>
                </a:cubicBezTo>
                <a:cubicBezTo>
                  <a:pt x="2660979" y="3539999"/>
                  <a:pt x="2660979" y="3526711"/>
                  <a:pt x="2660979" y="3514087"/>
                </a:cubicBezTo>
                <a:lnTo>
                  <a:pt x="2660979" y="3514087"/>
                </a:lnTo>
                <a:close/>
                <a:moveTo>
                  <a:pt x="1671002" y="3565247"/>
                </a:moveTo>
                <a:cubicBezTo>
                  <a:pt x="1683626" y="3565247"/>
                  <a:pt x="1696914" y="3539999"/>
                  <a:pt x="1696914" y="3527375"/>
                </a:cubicBezTo>
                <a:cubicBezTo>
                  <a:pt x="1683626" y="3539999"/>
                  <a:pt x="1683626" y="3552623"/>
                  <a:pt x="1671002" y="3565247"/>
                </a:cubicBezTo>
                <a:lnTo>
                  <a:pt x="1671002" y="3565247"/>
                </a:lnTo>
                <a:close/>
                <a:moveTo>
                  <a:pt x="1992578" y="3565247"/>
                </a:moveTo>
                <a:cubicBezTo>
                  <a:pt x="2005202" y="3577871"/>
                  <a:pt x="1992578" y="3552623"/>
                  <a:pt x="2005202" y="3552623"/>
                </a:cubicBezTo>
                <a:cubicBezTo>
                  <a:pt x="1992578" y="3552623"/>
                  <a:pt x="1992578" y="3565247"/>
                  <a:pt x="1992578" y="3565247"/>
                </a:cubicBezTo>
                <a:lnTo>
                  <a:pt x="1992578" y="3565247"/>
                </a:lnTo>
                <a:close/>
                <a:moveTo>
                  <a:pt x="2995179" y="3577871"/>
                </a:moveTo>
                <a:cubicBezTo>
                  <a:pt x="2982555" y="3590495"/>
                  <a:pt x="2982555" y="3590495"/>
                  <a:pt x="2982555" y="3603118"/>
                </a:cubicBezTo>
                <a:cubicBezTo>
                  <a:pt x="2995179" y="3590495"/>
                  <a:pt x="2982555" y="3615742"/>
                  <a:pt x="2995179" y="3603118"/>
                </a:cubicBezTo>
                <a:cubicBezTo>
                  <a:pt x="2995179" y="3603118"/>
                  <a:pt x="3007803" y="3603118"/>
                  <a:pt x="3007803" y="3590495"/>
                </a:cubicBezTo>
                <a:cubicBezTo>
                  <a:pt x="2995179" y="3590495"/>
                  <a:pt x="2995179" y="3577871"/>
                  <a:pt x="2995179" y="3577871"/>
                </a:cubicBezTo>
                <a:lnTo>
                  <a:pt x="2995179" y="3577871"/>
                </a:lnTo>
                <a:close/>
                <a:moveTo>
                  <a:pt x="346824" y="3590495"/>
                </a:moveTo>
                <a:cubicBezTo>
                  <a:pt x="346824" y="3603118"/>
                  <a:pt x="346824" y="3603118"/>
                  <a:pt x="359448" y="3603118"/>
                </a:cubicBezTo>
                <a:cubicBezTo>
                  <a:pt x="359448" y="3577871"/>
                  <a:pt x="359448" y="3577871"/>
                  <a:pt x="359448" y="3577871"/>
                </a:cubicBezTo>
                <a:cubicBezTo>
                  <a:pt x="359448" y="3577871"/>
                  <a:pt x="360113" y="3590495"/>
                  <a:pt x="346824" y="3590495"/>
                </a:cubicBezTo>
                <a:lnTo>
                  <a:pt x="346824" y="3590495"/>
                </a:lnTo>
                <a:close/>
                <a:moveTo>
                  <a:pt x="4434965" y="3616407"/>
                </a:moveTo>
                <a:cubicBezTo>
                  <a:pt x="4434965" y="3603783"/>
                  <a:pt x="4434965" y="3603783"/>
                  <a:pt x="4434965" y="3591159"/>
                </a:cubicBezTo>
                <a:cubicBezTo>
                  <a:pt x="4422341" y="3591159"/>
                  <a:pt x="4422341" y="3591159"/>
                  <a:pt x="4422341" y="3591159"/>
                </a:cubicBezTo>
                <a:cubicBezTo>
                  <a:pt x="4422341" y="3591159"/>
                  <a:pt x="4409053" y="3616407"/>
                  <a:pt x="4434965" y="3616407"/>
                </a:cubicBezTo>
                <a:lnTo>
                  <a:pt x="4434965" y="3616407"/>
                </a:lnTo>
                <a:close/>
                <a:moveTo>
                  <a:pt x="2455010" y="3590495"/>
                </a:moveTo>
                <a:cubicBezTo>
                  <a:pt x="2442387" y="3615742"/>
                  <a:pt x="2442387" y="3628366"/>
                  <a:pt x="2429098" y="3641654"/>
                </a:cubicBezTo>
                <a:cubicBezTo>
                  <a:pt x="2442387" y="3641654"/>
                  <a:pt x="2468299" y="3603118"/>
                  <a:pt x="2455010" y="3590495"/>
                </a:cubicBezTo>
                <a:lnTo>
                  <a:pt x="2455010" y="3590495"/>
                </a:lnTo>
                <a:close/>
                <a:moveTo>
                  <a:pt x="2660979" y="3603118"/>
                </a:moveTo>
                <a:cubicBezTo>
                  <a:pt x="2648355" y="3603118"/>
                  <a:pt x="2635067" y="3628366"/>
                  <a:pt x="2648355" y="3640990"/>
                </a:cubicBezTo>
                <a:cubicBezTo>
                  <a:pt x="2647691" y="3629031"/>
                  <a:pt x="2660979" y="3629031"/>
                  <a:pt x="2660979" y="3603118"/>
                </a:cubicBezTo>
                <a:lnTo>
                  <a:pt x="2660979" y="3603118"/>
                </a:lnTo>
                <a:close/>
                <a:moveTo>
                  <a:pt x="4280156" y="3629031"/>
                </a:moveTo>
                <a:lnTo>
                  <a:pt x="4267532" y="3629031"/>
                </a:lnTo>
                <a:cubicBezTo>
                  <a:pt x="4280156" y="3641654"/>
                  <a:pt x="4280156" y="3641654"/>
                  <a:pt x="4293445" y="3641654"/>
                </a:cubicBezTo>
                <a:cubicBezTo>
                  <a:pt x="4293445" y="3629031"/>
                  <a:pt x="4293445" y="3629031"/>
                  <a:pt x="4293445" y="3616407"/>
                </a:cubicBezTo>
                <a:cubicBezTo>
                  <a:pt x="4280821" y="3616407"/>
                  <a:pt x="4280821" y="3616407"/>
                  <a:pt x="4280821" y="3616407"/>
                </a:cubicBezTo>
                <a:cubicBezTo>
                  <a:pt x="4280156" y="3629031"/>
                  <a:pt x="4280156" y="3629031"/>
                  <a:pt x="4280156" y="3629031"/>
                </a:cubicBezTo>
                <a:lnTo>
                  <a:pt x="4280156" y="3629031"/>
                </a:lnTo>
                <a:close/>
                <a:moveTo>
                  <a:pt x="3432364" y="3629031"/>
                </a:moveTo>
                <a:cubicBezTo>
                  <a:pt x="3432364" y="3629031"/>
                  <a:pt x="3432364" y="3629031"/>
                  <a:pt x="3419740" y="3629031"/>
                </a:cubicBezTo>
                <a:cubicBezTo>
                  <a:pt x="3419740" y="3629031"/>
                  <a:pt x="3419740" y="3641654"/>
                  <a:pt x="3432364" y="3641654"/>
                </a:cubicBezTo>
                <a:cubicBezTo>
                  <a:pt x="3432364" y="3629031"/>
                  <a:pt x="3432364" y="3629031"/>
                  <a:pt x="3432364" y="3629031"/>
                </a:cubicBezTo>
                <a:lnTo>
                  <a:pt x="3432364" y="3629031"/>
                </a:lnTo>
                <a:close/>
                <a:moveTo>
                  <a:pt x="6709919" y="3654278"/>
                </a:moveTo>
                <a:cubicBezTo>
                  <a:pt x="6735831" y="3654278"/>
                  <a:pt x="6735831" y="3641654"/>
                  <a:pt x="6735831" y="3629031"/>
                </a:cubicBezTo>
                <a:cubicBezTo>
                  <a:pt x="6709919" y="3629031"/>
                  <a:pt x="6709919" y="3641654"/>
                  <a:pt x="6709919" y="3654278"/>
                </a:cubicBezTo>
                <a:lnTo>
                  <a:pt x="6709919" y="3654278"/>
                </a:lnTo>
                <a:close/>
                <a:moveTo>
                  <a:pt x="2647691" y="3641654"/>
                </a:moveTo>
                <a:cubicBezTo>
                  <a:pt x="2660314" y="3666902"/>
                  <a:pt x="2660314" y="3692814"/>
                  <a:pt x="2660314" y="3718062"/>
                </a:cubicBezTo>
                <a:cubicBezTo>
                  <a:pt x="2660314" y="3692814"/>
                  <a:pt x="2672938" y="3666902"/>
                  <a:pt x="2660314" y="3641654"/>
                </a:cubicBezTo>
                <a:cubicBezTo>
                  <a:pt x="2660979" y="3641654"/>
                  <a:pt x="2660979" y="3641654"/>
                  <a:pt x="2647691" y="3641654"/>
                </a:cubicBezTo>
                <a:lnTo>
                  <a:pt x="2647691" y="3641654"/>
                </a:lnTo>
                <a:close/>
                <a:moveTo>
                  <a:pt x="4498748" y="3654278"/>
                </a:moveTo>
                <a:cubicBezTo>
                  <a:pt x="4486125" y="3641654"/>
                  <a:pt x="4460212" y="3641654"/>
                  <a:pt x="4460212" y="3654278"/>
                </a:cubicBezTo>
                <a:cubicBezTo>
                  <a:pt x="4473501" y="3654278"/>
                  <a:pt x="4486125" y="3654278"/>
                  <a:pt x="4498748" y="3654278"/>
                </a:cubicBezTo>
                <a:lnTo>
                  <a:pt x="4498748" y="3654278"/>
                </a:lnTo>
                <a:close/>
                <a:moveTo>
                  <a:pt x="1439786" y="3641654"/>
                </a:moveTo>
                <a:cubicBezTo>
                  <a:pt x="1427162" y="3654278"/>
                  <a:pt x="1427162" y="3666902"/>
                  <a:pt x="1439786" y="3679526"/>
                </a:cubicBezTo>
                <a:cubicBezTo>
                  <a:pt x="1452409" y="3679526"/>
                  <a:pt x="1452409" y="3654278"/>
                  <a:pt x="1439786" y="3641654"/>
                </a:cubicBezTo>
                <a:lnTo>
                  <a:pt x="1439786" y="3641654"/>
                </a:lnTo>
                <a:close/>
                <a:moveTo>
                  <a:pt x="2403851" y="3666902"/>
                </a:moveTo>
                <a:cubicBezTo>
                  <a:pt x="2403851" y="3679526"/>
                  <a:pt x="2391227" y="3692150"/>
                  <a:pt x="2403851" y="3704774"/>
                </a:cubicBezTo>
                <a:cubicBezTo>
                  <a:pt x="2403851" y="3692814"/>
                  <a:pt x="2416475" y="3679526"/>
                  <a:pt x="2403851" y="3666902"/>
                </a:cubicBezTo>
                <a:lnTo>
                  <a:pt x="2403851" y="3666902"/>
                </a:lnTo>
                <a:close/>
                <a:moveTo>
                  <a:pt x="1696914" y="3807093"/>
                </a:moveTo>
                <a:cubicBezTo>
                  <a:pt x="1696914" y="3755934"/>
                  <a:pt x="1722826" y="3743310"/>
                  <a:pt x="1722826" y="3679526"/>
                </a:cubicBezTo>
                <a:cubicBezTo>
                  <a:pt x="1722826" y="3679526"/>
                  <a:pt x="1710202" y="3704774"/>
                  <a:pt x="1710202" y="3679526"/>
                </a:cubicBezTo>
                <a:cubicBezTo>
                  <a:pt x="1697578" y="3704774"/>
                  <a:pt x="1671666" y="3755934"/>
                  <a:pt x="1684290" y="3781181"/>
                </a:cubicBezTo>
                <a:cubicBezTo>
                  <a:pt x="1658378" y="3819053"/>
                  <a:pt x="1658378" y="3857589"/>
                  <a:pt x="1645754" y="3882837"/>
                </a:cubicBezTo>
                <a:cubicBezTo>
                  <a:pt x="1671002" y="3870877"/>
                  <a:pt x="1658378" y="3819718"/>
                  <a:pt x="1696914" y="3807093"/>
                </a:cubicBezTo>
                <a:lnTo>
                  <a:pt x="1696914" y="3807093"/>
                </a:lnTo>
                <a:close/>
                <a:moveTo>
                  <a:pt x="2930731" y="3718062"/>
                </a:moveTo>
                <a:cubicBezTo>
                  <a:pt x="2930731" y="3718062"/>
                  <a:pt x="2930731" y="3730686"/>
                  <a:pt x="2943355" y="3730686"/>
                </a:cubicBezTo>
                <a:cubicBezTo>
                  <a:pt x="2943355" y="3718062"/>
                  <a:pt x="2955979" y="3705438"/>
                  <a:pt x="2955979" y="3692814"/>
                </a:cubicBezTo>
                <a:cubicBezTo>
                  <a:pt x="2943355" y="3692814"/>
                  <a:pt x="2930067" y="3680191"/>
                  <a:pt x="2917443" y="3680191"/>
                </a:cubicBezTo>
                <a:cubicBezTo>
                  <a:pt x="2918107" y="3692814"/>
                  <a:pt x="2918107" y="3718062"/>
                  <a:pt x="2930731" y="3718062"/>
                </a:cubicBezTo>
                <a:lnTo>
                  <a:pt x="2930731" y="3718062"/>
                </a:lnTo>
                <a:close/>
                <a:moveTo>
                  <a:pt x="3714740" y="3705438"/>
                </a:moveTo>
                <a:cubicBezTo>
                  <a:pt x="3727364" y="3705438"/>
                  <a:pt x="3753276" y="3705438"/>
                  <a:pt x="3740652" y="3692814"/>
                </a:cubicBezTo>
                <a:cubicBezTo>
                  <a:pt x="3740652" y="3705438"/>
                  <a:pt x="3714740" y="3692814"/>
                  <a:pt x="3714740" y="3705438"/>
                </a:cubicBezTo>
                <a:lnTo>
                  <a:pt x="3714740" y="3705438"/>
                </a:lnTo>
                <a:close/>
                <a:moveTo>
                  <a:pt x="4537285" y="3705438"/>
                </a:moveTo>
                <a:cubicBezTo>
                  <a:pt x="4524661" y="3718062"/>
                  <a:pt x="4524661" y="3730686"/>
                  <a:pt x="4537285" y="3730686"/>
                </a:cubicBezTo>
                <a:cubicBezTo>
                  <a:pt x="4537285" y="3718062"/>
                  <a:pt x="4550573" y="3705438"/>
                  <a:pt x="4537285" y="3705438"/>
                </a:cubicBezTo>
                <a:lnTo>
                  <a:pt x="4537285" y="3705438"/>
                </a:lnTo>
                <a:close/>
                <a:moveTo>
                  <a:pt x="3136699" y="3718062"/>
                </a:moveTo>
                <a:cubicBezTo>
                  <a:pt x="3136699" y="3730686"/>
                  <a:pt x="3124076" y="3718062"/>
                  <a:pt x="3124076" y="3730686"/>
                </a:cubicBezTo>
                <a:cubicBezTo>
                  <a:pt x="3124076" y="3743310"/>
                  <a:pt x="3124076" y="3743310"/>
                  <a:pt x="3124076" y="3755934"/>
                </a:cubicBezTo>
                <a:cubicBezTo>
                  <a:pt x="3124076" y="3781181"/>
                  <a:pt x="3085539" y="3755934"/>
                  <a:pt x="3085539" y="3793805"/>
                </a:cubicBezTo>
                <a:cubicBezTo>
                  <a:pt x="3111452" y="3806429"/>
                  <a:pt x="3136699" y="3781181"/>
                  <a:pt x="3124076" y="3755934"/>
                </a:cubicBezTo>
                <a:cubicBezTo>
                  <a:pt x="3136699" y="3755934"/>
                  <a:pt x="3136699" y="3755934"/>
                  <a:pt x="3149988" y="3743310"/>
                </a:cubicBezTo>
                <a:cubicBezTo>
                  <a:pt x="3149988" y="3718062"/>
                  <a:pt x="3149988" y="3718062"/>
                  <a:pt x="3149988" y="3718062"/>
                </a:cubicBezTo>
                <a:cubicBezTo>
                  <a:pt x="3136699" y="3718062"/>
                  <a:pt x="3149323" y="3705438"/>
                  <a:pt x="3136699" y="3718062"/>
                </a:cubicBezTo>
                <a:lnTo>
                  <a:pt x="3136699" y="3718062"/>
                </a:lnTo>
                <a:close/>
                <a:moveTo>
                  <a:pt x="2827747" y="3730686"/>
                </a:moveTo>
                <a:cubicBezTo>
                  <a:pt x="2815123" y="3755934"/>
                  <a:pt x="2827747" y="3755934"/>
                  <a:pt x="2840371" y="3781846"/>
                </a:cubicBezTo>
                <a:cubicBezTo>
                  <a:pt x="2827747" y="3769222"/>
                  <a:pt x="2840371" y="3769222"/>
                  <a:pt x="2840371" y="3756598"/>
                </a:cubicBezTo>
                <a:cubicBezTo>
                  <a:pt x="2827747" y="3755934"/>
                  <a:pt x="2841035" y="3730686"/>
                  <a:pt x="2827747" y="3730686"/>
                </a:cubicBezTo>
                <a:lnTo>
                  <a:pt x="2827747" y="3730686"/>
                </a:lnTo>
                <a:close/>
                <a:moveTo>
                  <a:pt x="3419075" y="3743310"/>
                </a:moveTo>
                <a:cubicBezTo>
                  <a:pt x="3431699" y="3743310"/>
                  <a:pt x="3431699" y="3743310"/>
                  <a:pt x="3431699" y="3730686"/>
                </a:cubicBezTo>
                <a:cubicBezTo>
                  <a:pt x="3419075" y="3730686"/>
                  <a:pt x="3419075" y="3730686"/>
                  <a:pt x="3419075" y="3730686"/>
                </a:cubicBezTo>
                <a:cubicBezTo>
                  <a:pt x="3419075" y="3743310"/>
                  <a:pt x="3419075" y="3743310"/>
                  <a:pt x="3419075" y="3743310"/>
                </a:cubicBezTo>
                <a:lnTo>
                  <a:pt x="3419075" y="3743310"/>
                </a:lnTo>
                <a:close/>
                <a:moveTo>
                  <a:pt x="2660979" y="3769222"/>
                </a:moveTo>
                <a:cubicBezTo>
                  <a:pt x="2660979" y="3781846"/>
                  <a:pt x="2660979" y="3807093"/>
                  <a:pt x="2673603" y="3807093"/>
                </a:cubicBezTo>
                <a:cubicBezTo>
                  <a:pt x="2660979" y="3794469"/>
                  <a:pt x="2686227" y="3781846"/>
                  <a:pt x="2660979" y="3769222"/>
                </a:cubicBezTo>
                <a:lnTo>
                  <a:pt x="2660979" y="3769222"/>
                </a:lnTo>
                <a:close/>
                <a:moveTo>
                  <a:pt x="4370517" y="3781846"/>
                </a:moveTo>
                <a:cubicBezTo>
                  <a:pt x="4357893" y="3781846"/>
                  <a:pt x="4344605" y="3781846"/>
                  <a:pt x="4344605" y="3794469"/>
                </a:cubicBezTo>
                <a:cubicBezTo>
                  <a:pt x="4344605" y="3794469"/>
                  <a:pt x="4370517" y="3794469"/>
                  <a:pt x="4370517" y="3781846"/>
                </a:cubicBezTo>
                <a:lnTo>
                  <a:pt x="4370517" y="3781846"/>
                </a:lnTo>
                <a:close/>
                <a:moveTo>
                  <a:pt x="3033715" y="3781846"/>
                </a:moveTo>
                <a:lnTo>
                  <a:pt x="3033715" y="3807093"/>
                </a:lnTo>
                <a:cubicBezTo>
                  <a:pt x="3033715" y="3807093"/>
                  <a:pt x="3033715" y="3819718"/>
                  <a:pt x="3046339" y="3819718"/>
                </a:cubicBezTo>
                <a:cubicBezTo>
                  <a:pt x="3046339" y="3819718"/>
                  <a:pt x="3046339" y="3819718"/>
                  <a:pt x="3046339" y="3807093"/>
                </a:cubicBezTo>
                <a:cubicBezTo>
                  <a:pt x="3046339" y="3807093"/>
                  <a:pt x="3059627" y="3794469"/>
                  <a:pt x="3033715" y="3781846"/>
                </a:cubicBezTo>
                <a:lnTo>
                  <a:pt x="3033715" y="3781846"/>
                </a:lnTo>
                <a:close/>
                <a:moveTo>
                  <a:pt x="2493546" y="3794469"/>
                </a:moveTo>
                <a:cubicBezTo>
                  <a:pt x="2493546" y="3794469"/>
                  <a:pt x="2493546" y="3832341"/>
                  <a:pt x="2493546" y="3819718"/>
                </a:cubicBezTo>
                <a:cubicBezTo>
                  <a:pt x="2493546" y="3819718"/>
                  <a:pt x="2506835" y="3794469"/>
                  <a:pt x="2493546" y="3794469"/>
                </a:cubicBezTo>
                <a:lnTo>
                  <a:pt x="2493546" y="3794469"/>
                </a:lnTo>
                <a:close/>
                <a:moveTo>
                  <a:pt x="2596531" y="3845629"/>
                </a:moveTo>
                <a:cubicBezTo>
                  <a:pt x="2622443" y="3845629"/>
                  <a:pt x="2622443" y="3807758"/>
                  <a:pt x="2609155" y="3794469"/>
                </a:cubicBezTo>
                <a:cubicBezTo>
                  <a:pt x="2583907" y="3794469"/>
                  <a:pt x="2583907" y="3832341"/>
                  <a:pt x="2596531" y="3845629"/>
                </a:cubicBezTo>
                <a:lnTo>
                  <a:pt x="2596531" y="3845629"/>
                </a:lnTo>
                <a:close/>
                <a:moveTo>
                  <a:pt x="1773986" y="3807093"/>
                </a:moveTo>
                <a:cubicBezTo>
                  <a:pt x="1773986" y="3794469"/>
                  <a:pt x="1773986" y="3794469"/>
                  <a:pt x="1761362" y="3794469"/>
                </a:cubicBezTo>
                <a:cubicBezTo>
                  <a:pt x="1761362" y="3807093"/>
                  <a:pt x="1773986" y="3819718"/>
                  <a:pt x="1773986" y="3807093"/>
                </a:cubicBezTo>
                <a:lnTo>
                  <a:pt x="1773986" y="3807093"/>
                </a:lnTo>
                <a:close/>
                <a:moveTo>
                  <a:pt x="2647691" y="3819718"/>
                </a:moveTo>
                <a:cubicBezTo>
                  <a:pt x="2647691" y="3819718"/>
                  <a:pt x="2647691" y="3844965"/>
                  <a:pt x="2660314" y="3844965"/>
                </a:cubicBezTo>
                <a:cubicBezTo>
                  <a:pt x="2660979" y="3832341"/>
                  <a:pt x="2673603" y="3819718"/>
                  <a:pt x="2647691" y="3819718"/>
                </a:cubicBezTo>
                <a:lnTo>
                  <a:pt x="2647691" y="3819718"/>
                </a:lnTo>
                <a:close/>
                <a:moveTo>
                  <a:pt x="205968" y="3832341"/>
                </a:moveTo>
                <a:cubicBezTo>
                  <a:pt x="218592" y="3844965"/>
                  <a:pt x="218592" y="3832341"/>
                  <a:pt x="205968" y="3844965"/>
                </a:cubicBezTo>
                <a:cubicBezTo>
                  <a:pt x="218592" y="3844965"/>
                  <a:pt x="231881" y="3844965"/>
                  <a:pt x="231881" y="3832341"/>
                </a:cubicBezTo>
                <a:cubicBezTo>
                  <a:pt x="231881" y="3832341"/>
                  <a:pt x="231881" y="3819718"/>
                  <a:pt x="219257" y="3819718"/>
                </a:cubicBezTo>
                <a:cubicBezTo>
                  <a:pt x="218592" y="3832341"/>
                  <a:pt x="218592" y="3832341"/>
                  <a:pt x="205968" y="3832341"/>
                </a:cubicBezTo>
                <a:lnTo>
                  <a:pt x="205968" y="3832341"/>
                </a:lnTo>
                <a:close/>
                <a:moveTo>
                  <a:pt x="488344" y="3832341"/>
                </a:moveTo>
                <a:cubicBezTo>
                  <a:pt x="488344" y="3844965"/>
                  <a:pt x="488344" y="3844965"/>
                  <a:pt x="488344" y="3844965"/>
                </a:cubicBezTo>
                <a:cubicBezTo>
                  <a:pt x="500968" y="3844965"/>
                  <a:pt x="514257" y="3844965"/>
                  <a:pt x="500968" y="3832341"/>
                </a:cubicBezTo>
                <a:lnTo>
                  <a:pt x="488344" y="3832341"/>
                </a:lnTo>
                <a:lnTo>
                  <a:pt x="488344" y="3832341"/>
                </a:lnTo>
                <a:lnTo>
                  <a:pt x="488344" y="3832341"/>
                </a:lnTo>
                <a:close/>
                <a:moveTo>
                  <a:pt x="2455010" y="3845629"/>
                </a:moveTo>
                <a:cubicBezTo>
                  <a:pt x="2467634" y="3858253"/>
                  <a:pt x="2467634" y="3870877"/>
                  <a:pt x="2467634" y="3870877"/>
                </a:cubicBezTo>
                <a:cubicBezTo>
                  <a:pt x="2468299" y="3858253"/>
                  <a:pt x="2468299" y="3845629"/>
                  <a:pt x="2455010" y="3845629"/>
                </a:cubicBezTo>
                <a:lnTo>
                  <a:pt x="2455010" y="3845629"/>
                </a:lnTo>
                <a:close/>
                <a:moveTo>
                  <a:pt x="976689" y="3896125"/>
                </a:moveTo>
                <a:cubicBezTo>
                  <a:pt x="976689" y="3908749"/>
                  <a:pt x="964065" y="3908749"/>
                  <a:pt x="964065" y="3908749"/>
                </a:cubicBezTo>
                <a:cubicBezTo>
                  <a:pt x="964065" y="3921373"/>
                  <a:pt x="989977" y="3933996"/>
                  <a:pt x="989977" y="3921373"/>
                </a:cubicBezTo>
                <a:cubicBezTo>
                  <a:pt x="989977" y="3908749"/>
                  <a:pt x="989977" y="3896125"/>
                  <a:pt x="976689" y="3896125"/>
                </a:cubicBezTo>
                <a:lnTo>
                  <a:pt x="976689" y="3896125"/>
                </a:lnTo>
                <a:close/>
                <a:moveTo>
                  <a:pt x="4653557" y="3908749"/>
                </a:moveTo>
                <a:cubicBezTo>
                  <a:pt x="4653557" y="3908749"/>
                  <a:pt x="4666181" y="3921373"/>
                  <a:pt x="4666181" y="3908749"/>
                </a:cubicBezTo>
                <a:cubicBezTo>
                  <a:pt x="4666181" y="3896125"/>
                  <a:pt x="4653557" y="3896125"/>
                  <a:pt x="4653557" y="3908749"/>
                </a:cubicBezTo>
                <a:lnTo>
                  <a:pt x="4653557" y="3908749"/>
                </a:lnTo>
                <a:close/>
                <a:moveTo>
                  <a:pt x="4678805" y="3934661"/>
                </a:moveTo>
                <a:cubicBezTo>
                  <a:pt x="4678805" y="3934661"/>
                  <a:pt x="4678805" y="3922037"/>
                  <a:pt x="4691429" y="3922037"/>
                </a:cubicBezTo>
                <a:cubicBezTo>
                  <a:pt x="4691429" y="3922037"/>
                  <a:pt x="4678805" y="3922037"/>
                  <a:pt x="4678805" y="3909413"/>
                </a:cubicBezTo>
                <a:cubicBezTo>
                  <a:pt x="4678805" y="3922037"/>
                  <a:pt x="4666181" y="3922037"/>
                  <a:pt x="4666181" y="3922037"/>
                </a:cubicBezTo>
                <a:cubicBezTo>
                  <a:pt x="4666181" y="3934661"/>
                  <a:pt x="4666181" y="3934661"/>
                  <a:pt x="4678805" y="3934661"/>
                </a:cubicBezTo>
                <a:lnTo>
                  <a:pt x="4678805" y="3934661"/>
                </a:lnTo>
                <a:close/>
                <a:moveTo>
                  <a:pt x="5013005" y="3922037"/>
                </a:moveTo>
                <a:cubicBezTo>
                  <a:pt x="5000381" y="3934661"/>
                  <a:pt x="4987093" y="3934661"/>
                  <a:pt x="5000381" y="3947285"/>
                </a:cubicBezTo>
                <a:cubicBezTo>
                  <a:pt x="5013005" y="3947285"/>
                  <a:pt x="5013005" y="3922037"/>
                  <a:pt x="5013005" y="3922037"/>
                </a:cubicBezTo>
                <a:lnTo>
                  <a:pt x="5013005" y="3922037"/>
                </a:lnTo>
                <a:close/>
                <a:moveTo>
                  <a:pt x="3084875" y="3922037"/>
                </a:moveTo>
                <a:cubicBezTo>
                  <a:pt x="3084875" y="3934661"/>
                  <a:pt x="3072251" y="3934661"/>
                  <a:pt x="3072251" y="3934661"/>
                </a:cubicBezTo>
                <a:cubicBezTo>
                  <a:pt x="3072251" y="3947285"/>
                  <a:pt x="3059627" y="3947285"/>
                  <a:pt x="3059627" y="3959909"/>
                </a:cubicBezTo>
                <a:cubicBezTo>
                  <a:pt x="3072251" y="3972533"/>
                  <a:pt x="3098163" y="3959909"/>
                  <a:pt x="3098163" y="3947285"/>
                </a:cubicBezTo>
                <a:cubicBezTo>
                  <a:pt x="3084875" y="3947285"/>
                  <a:pt x="3098163" y="3922037"/>
                  <a:pt x="3084875" y="3922037"/>
                </a:cubicBezTo>
                <a:lnTo>
                  <a:pt x="3084875" y="3922037"/>
                </a:lnTo>
                <a:close/>
                <a:moveTo>
                  <a:pt x="180056" y="3947285"/>
                </a:moveTo>
                <a:cubicBezTo>
                  <a:pt x="192680" y="3947285"/>
                  <a:pt x="192680" y="3947285"/>
                  <a:pt x="192680" y="3934661"/>
                </a:cubicBezTo>
                <a:cubicBezTo>
                  <a:pt x="180056" y="3934661"/>
                  <a:pt x="180056" y="3934661"/>
                  <a:pt x="180056" y="3947285"/>
                </a:cubicBezTo>
                <a:lnTo>
                  <a:pt x="180056" y="3947285"/>
                </a:lnTo>
                <a:close/>
                <a:moveTo>
                  <a:pt x="655777" y="3972533"/>
                </a:moveTo>
                <a:cubicBezTo>
                  <a:pt x="655777" y="3985156"/>
                  <a:pt x="655777" y="3985156"/>
                  <a:pt x="655777" y="3985156"/>
                </a:cubicBezTo>
                <a:cubicBezTo>
                  <a:pt x="668401" y="3985156"/>
                  <a:pt x="668401" y="3959909"/>
                  <a:pt x="655777" y="3972533"/>
                </a:cubicBezTo>
                <a:lnTo>
                  <a:pt x="655777" y="3972533"/>
                </a:lnTo>
                <a:close/>
                <a:moveTo>
                  <a:pt x="6581687" y="3985156"/>
                </a:moveTo>
                <a:cubicBezTo>
                  <a:pt x="6569063" y="3985156"/>
                  <a:pt x="6581687" y="3972533"/>
                  <a:pt x="6581687" y="3972533"/>
                </a:cubicBezTo>
                <a:cubicBezTo>
                  <a:pt x="6555775" y="3959909"/>
                  <a:pt x="6568399" y="3998445"/>
                  <a:pt x="6581687" y="3985156"/>
                </a:cubicBezTo>
                <a:lnTo>
                  <a:pt x="6581687" y="3985156"/>
                </a:lnTo>
                <a:close/>
                <a:moveTo>
                  <a:pt x="540169" y="3985156"/>
                </a:moveTo>
                <a:cubicBezTo>
                  <a:pt x="540169" y="3985156"/>
                  <a:pt x="552793" y="3985156"/>
                  <a:pt x="540169" y="3972533"/>
                </a:cubicBezTo>
                <a:cubicBezTo>
                  <a:pt x="540169" y="3972533"/>
                  <a:pt x="540169" y="3972533"/>
                  <a:pt x="540169" y="3985156"/>
                </a:cubicBezTo>
                <a:lnTo>
                  <a:pt x="540169" y="3985156"/>
                </a:lnTo>
                <a:close/>
                <a:moveTo>
                  <a:pt x="4190460" y="4176508"/>
                </a:moveTo>
                <a:cubicBezTo>
                  <a:pt x="4203084" y="4176508"/>
                  <a:pt x="4216372" y="4176508"/>
                  <a:pt x="4228996" y="4189132"/>
                </a:cubicBezTo>
                <a:cubicBezTo>
                  <a:pt x="4228996" y="4176508"/>
                  <a:pt x="4241620" y="4163884"/>
                  <a:pt x="4254909" y="4163884"/>
                </a:cubicBezTo>
                <a:cubicBezTo>
                  <a:pt x="4280821" y="4112724"/>
                  <a:pt x="4319357" y="4023692"/>
                  <a:pt x="4280821" y="3973197"/>
                </a:cubicBezTo>
                <a:cubicBezTo>
                  <a:pt x="4268197" y="3973197"/>
                  <a:pt x="4268197" y="3985821"/>
                  <a:pt x="4254909" y="3973197"/>
                </a:cubicBezTo>
                <a:cubicBezTo>
                  <a:pt x="4242285" y="3998445"/>
                  <a:pt x="4254909" y="3998445"/>
                  <a:pt x="4254909" y="4024357"/>
                </a:cubicBezTo>
                <a:cubicBezTo>
                  <a:pt x="4228996" y="4074188"/>
                  <a:pt x="4139300" y="4112724"/>
                  <a:pt x="4190460" y="4176508"/>
                </a:cubicBezTo>
                <a:lnTo>
                  <a:pt x="4190460" y="4176508"/>
                </a:lnTo>
                <a:close/>
                <a:moveTo>
                  <a:pt x="5193061" y="3985156"/>
                </a:moveTo>
                <a:cubicBezTo>
                  <a:pt x="5193061" y="3997780"/>
                  <a:pt x="5180438" y="3997780"/>
                  <a:pt x="5193061" y="4010404"/>
                </a:cubicBezTo>
                <a:cubicBezTo>
                  <a:pt x="5193061" y="3998445"/>
                  <a:pt x="5205685" y="3985156"/>
                  <a:pt x="5193061" y="3985156"/>
                </a:cubicBezTo>
                <a:lnTo>
                  <a:pt x="5193061" y="3985156"/>
                </a:lnTo>
                <a:close/>
                <a:moveTo>
                  <a:pt x="1863682" y="3998445"/>
                </a:moveTo>
                <a:cubicBezTo>
                  <a:pt x="1863682" y="4011069"/>
                  <a:pt x="1851058" y="4011069"/>
                  <a:pt x="1851058" y="4036316"/>
                </a:cubicBezTo>
                <a:cubicBezTo>
                  <a:pt x="1863682" y="4036316"/>
                  <a:pt x="1876970" y="3998445"/>
                  <a:pt x="1863682" y="3998445"/>
                </a:cubicBezTo>
                <a:lnTo>
                  <a:pt x="1863682" y="3998445"/>
                </a:lnTo>
                <a:close/>
                <a:moveTo>
                  <a:pt x="2095562" y="3998445"/>
                </a:moveTo>
                <a:cubicBezTo>
                  <a:pt x="2095562" y="3998445"/>
                  <a:pt x="2082938" y="4023692"/>
                  <a:pt x="2108186" y="4023692"/>
                </a:cubicBezTo>
                <a:cubicBezTo>
                  <a:pt x="2108186" y="4011069"/>
                  <a:pt x="2108186" y="3998445"/>
                  <a:pt x="2095562" y="3998445"/>
                </a:cubicBezTo>
                <a:lnTo>
                  <a:pt x="2095562" y="3998445"/>
                </a:lnTo>
                <a:close/>
                <a:moveTo>
                  <a:pt x="5077453" y="4036316"/>
                </a:moveTo>
                <a:cubicBezTo>
                  <a:pt x="5090077" y="4036316"/>
                  <a:pt x="5090077" y="4036316"/>
                  <a:pt x="5103365" y="4036316"/>
                </a:cubicBezTo>
                <a:cubicBezTo>
                  <a:pt x="5103365" y="4023692"/>
                  <a:pt x="5077453" y="4023692"/>
                  <a:pt x="5077453" y="4036316"/>
                </a:cubicBezTo>
                <a:lnTo>
                  <a:pt x="5077453" y="4036316"/>
                </a:lnTo>
                <a:close/>
                <a:moveTo>
                  <a:pt x="4062229" y="4087476"/>
                </a:moveTo>
                <a:cubicBezTo>
                  <a:pt x="4049604" y="4100100"/>
                  <a:pt x="4062229" y="4125348"/>
                  <a:pt x="4062229" y="4112724"/>
                </a:cubicBezTo>
                <a:cubicBezTo>
                  <a:pt x="4049604" y="4100100"/>
                  <a:pt x="4074852" y="4087476"/>
                  <a:pt x="4074852" y="4087476"/>
                </a:cubicBezTo>
                <a:cubicBezTo>
                  <a:pt x="4062229" y="4087476"/>
                  <a:pt x="4062229" y="4100100"/>
                  <a:pt x="4062229" y="4087476"/>
                </a:cubicBezTo>
                <a:lnTo>
                  <a:pt x="4062229" y="4087476"/>
                </a:lnTo>
                <a:close/>
                <a:moveTo>
                  <a:pt x="4910021" y="4137972"/>
                </a:moveTo>
                <a:cubicBezTo>
                  <a:pt x="4910021" y="4137972"/>
                  <a:pt x="4922645" y="4150596"/>
                  <a:pt x="4935933" y="4150596"/>
                </a:cubicBezTo>
                <a:cubicBezTo>
                  <a:pt x="4961845" y="4100100"/>
                  <a:pt x="4910021" y="4087476"/>
                  <a:pt x="4910021" y="4137972"/>
                </a:cubicBezTo>
                <a:lnTo>
                  <a:pt x="4910021" y="4137972"/>
                </a:lnTo>
                <a:close/>
                <a:moveTo>
                  <a:pt x="3933332" y="4125348"/>
                </a:moveTo>
                <a:cubicBezTo>
                  <a:pt x="3920708" y="4112724"/>
                  <a:pt x="3907420" y="4125348"/>
                  <a:pt x="3882172" y="4137972"/>
                </a:cubicBezTo>
                <a:cubicBezTo>
                  <a:pt x="3894796" y="4137972"/>
                  <a:pt x="3894796" y="4163219"/>
                  <a:pt x="3908084" y="4163219"/>
                </a:cubicBezTo>
                <a:cubicBezTo>
                  <a:pt x="3907420" y="4137972"/>
                  <a:pt x="3920708" y="4150596"/>
                  <a:pt x="3933332" y="4125348"/>
                </a:cubicBezTo>
                <a:lnTo>
                  <a:pt x="3933332" y="4125348"/>
                </a:lnTo>
                <a:close/>
                <a:moveTo>
                  <a:pt x="6542487" y="4150596"/>
                </a:moveTo>
                <a:cubicBezTo>
                  <a:pt x="6555110" y="4150596"/>
                  <a:pt x="6555110" y="4137972"/>
                  <a:pt x="6555110" y="4125348"/>
                </a:cubicBezTo>
                <a:cubicBezTo>
                  <a:pt x="6542487" y="4125348"/>
                  <a:pt x="6542487" y="4137972"/>
                  <a:pt x="6542487" y="4150596"/>
                </a:cubicBezTo>
                <a:lnTo>
                  <a:pt x="6542487" y="4150596"/>
                </a:lnTo>
                <a:close/>
                <a:moveTo>
                  <a:pt x="4884773" y="4163884"/>
                </a:moveTo>
                <a:cubicBezTo>
                  <a:pt x="4884773" y="4151260"/>
                  <a:pt x="4872149" y="4151260"/>
                  <a:pt x="4858861" y="4151260"/>
                </a:cubicBezTo>
                <a:cubicBezTo>
                  <a:pt x="4871485" y="4163884"/>
                  <a:pt x="4858861" y="4163884"/>
                  <a:pt x="4858861" y="4176508"/>
                </a:cubicBezTo>
                <a:cubicBezTo>
                  <a:pt x="4871485" y="4176508"/>
                  <a:pt x="4884773" y="4176508"/>
                  <a:pt x="4884773" y="4163884"/>
                </a:cubicBezTo>
                <a:lnTo>
                  <a:pt x="4884773" y="4163884"/>
                </a:lnTo>
                <a:close/>
                <a:moveTo>
                  <a:pt x="2339402" y="4201756"/>
                </a:moveTo>
                <a:cubicBezTo>
                  <a:pt x="2339402" y="4201756"/>
                  <a:pt x="2339402" y="4214379"/>
                  <a:pt x="2352026" y="4201756"/>
                </a:cubicBezTo>
                <a:cubicBezTo>
                  <a:pt x="2352026" y="4201756"/>
                  <a:pt x="2339402" y="4189132"/>
                  <a:pt x="2339402" y="4201756"/>
                </a:cubicBezTo>
                <a:lnTo>
                  <a:pt x="2339402" y="4201756"/>
                </a:lnTo>
                <a:close/>
                <a:moveTo>
                  <a:pt x="1889594" y="4201756"/>
                </a:moveTo>
                <a:cubicBezTo>
                  <a:pt x="1889594" y="4214379"/>
                  <a:pt x="1889594" y="4214379"/>
                  <a:pt x="1889594" y="4214379"/>
                </a:cubicBezTo>
                <a:cubicBezTo>
                  <a:pt x="1902218" y="4227003"/>
                  <a:pt x="1902218" y="4201756"/>
                  <a:pt x="1889594" y="4201756"/>
                </a:cubicBezTo>
                <a:lnTo>
                  <a:pt x="1889594" y="4201756"/>
                </a:lnTo>
                <a:close/>
                <a:moveTo>
                  <a:pt x="1568018" y="4201756"/>
                </a:moveTo>
                <a:cubicBezTo>
                  <a:pt x="1568018" y="4214379"/>
                  <a:pt x="1568018" y="4227003"/>
                  <a:pt x="1568018" y="4227003"/>
                </a:cubicBezTo>
                <a:cubicBezTo>
                  <a:pt x="1580641" y="4239627"/>
                  <a:pt x="1580641" y="4214379"/>
                  <a:pt x="1593930" y="4227003"/>
                </a:cubicBezTo>
                <a:cubicBezTo>
                  <a:pt x="1593930" y="4214379"/>
                  <a:pt x="1581306" y="4201756"/>
                  <a:pt x="1568018" y="4201756"/>
                </a:cubicBezTo>
                <a:lnTo>
                  <a:pt x="1568018" y="4201756"/>
                </a:lnTo>
                <a:close/>
                <a:moveTo>
                  <a:pt x="4987757" y="4214379"/>
                </a:moveTo>
                <a:cubicBezTo>
                  <a:pt x="4987757" y="4227003"/>
                  <a:pt x="4961845" y="4227003"/>
                  <a:pt x="4975133" y="4252251"/>
                </a:cubicBezTo>
                <a:cubicBezTo>
                  <a:pt x="4987757" y="4240292"/>
                  <a:pt x="5000381" y="4227003"/>
                  <a:pt x="4987757" y="4214379"/>
                </a:cubicBezTo>
                <a:lnTo>
                  <a:pt x="4987757" y="4214379"/>
                </a:lnTo>
                <a:close/>
                <a:moveTo>
                  <a:pt x="244504" y="4240292"/>
                </a:moveTo>
                <a:cubicBezTo>
                  <a:pt x="244504" y="4240292"/>
                  <a:pt x="244504" y="4252915"/>
                  <a:pt x="257128" y="4252915"/>
                </a:cubicBezTo>
                <a:cubicBezTo>
                  <a:pt x="257128" y="4240292"/>
                  <a:pt x="257128" y="4240292"/>
                  <a:pt x="244504" y="4240292"/>
                </a:cubicBezTo>
                <a:lnTo>
                  <a:pt x="244504" y="4240292"/>
                </a:lnTo>
                <a:close/>
                <a:moveTo>
                  <a:pt x="3509436" y="4240292"/>
                </a:moveTo>
                <a:cubicBezTo>
                  <a:pt x="3496812" y="4240292"/>
                  <a:pt x="3496812" y="4240292"/>
                  <a:pt x="3496812" y="4240292"/>
                </a:cubicBezTo>
                <a:cubicBezTo>
                  <a:pt x="3496812" y="4252915"/>
                  <a:pt x="3496812" y="4265539"/>
                  <a:pt x="3496812" y="4265539"/>
                </a:cubicBezTo>
                <a:cubicBezTo>
                  <a:pt x="3496148" y="4252915"/>
                  <a:pt x="3509436" y="4252915"/>
                  <a:pt x="3509436" y="4240292"/>
                </a:cubicBezTo>
                <a:lnTo>
                  <a:pt x="3509436" y="4240292"/>
                </a:lnTo>
                <a:close/>
                <a:moveTo>
                  <a:pt x="3483524" y="4265539"/>
                </a:moveTo>
                <a:cubicBezTo>
                  <a:pt x="3470900" y="4252915"/>
                  <a:pt x="3457612" y="4265539"/>
                  <a:pt x="3444988" y="4278163"/>
                </a:cubicBezTo>
                <a:cubicBezTo>
                  <a:pt x="3457612" y="4278163"/>
                  <a:pt x="3470900" y="4278163"/>
                  <a:pt x="3470900" y="4265539"/>
                </a:cubicBezTo>
                <a:lnTo>
                  <a:pt x="3470900" y="4265539"/>
                </a:lnTo>
                <a:lnTo>
                  <a:pt x="3483524" y="4265539"/>
                </a:lnTo>
                <a:lnTo>
                  <a:pt x="3483524" y="4265539"/>
                </a:lnTo>
                <a:close/>
                <a:moveTo>
                  <a:pt x="1889594" y="4303411"/>
                </a:moveTo>
                <a:cubicBezTo>
                  <a:pt x="1889594" y="4290787"/>
                  <a:pt x="1902218" y="4278163"/>
                  <a:pt x="1889594" y="4265539"/>
                </a:cubicBezTo>
                <a:cubicBezTo>
                  <a:pt x="1889594" y="4290787"/>
                  <a:pt x="1876970" y="4290787"/>
                  <a:pt x="1889594" y="4303411"/>
                </a:cubicBezTo>
                <a:lnTo>
                  <a:pt x="1889594" y="4303411"/>
                </a:lnTo>
                <a:close/>
                <a:moveTo>
                  <a:pt x="4935933" y="4290787"/>
                </a:moveTo>
                <a:cubicBezTo>
                  <a:pt x="4935933" y="4303411"/>
                  <a:pt x="4923309" y="4303411"/>
                  <a:pt x="4910021" y="4303411"/>
                </a:cubicBezTo>
                <a:cubicBezTo>
                  <a:pt x="4910021" y="4316035"/>
                  <a:pt x="4897397" y="4328659"/>
                  <a:pt x="4897397" y="4341283"/>
                </a:cubicBezTo>
                <a:cubicBezTo>
                  <a:pt x="4910021" y="4316699"/>
                  <a:pt x="4935933" y="4316699"/>
                  <a:pt x="4935933" y="4290787"/>
                </a:cubicBezTo>
                <a:lnTo>
                  <a:pt x="4935933" y="4290787"/>
                </a:lnTo>
                <a:close/>
                <a:moveTo>
                  <a:pt x="5026293" y="4290787"/>
                </a:moveTo>
                <a:cubicBezTo>
                  <a:pt x="5013669" y="4303411"/>
                  <a:pt x="5000381" y="4303411"/>
                  <a:pt x="5000381" y="4316035"/>
                </a:cubicBezTo>
                <a:cubicBezTo>
                  <a:pt x="5013005" y="4316699"/>
                  <a:pt x="5026293" y="4303411"/>
                  <a:pt x="5026293" y="4290787"/>
                </a:cubicBezTo>
                <a:lnTo>
                  <a:pt x="5026293" y="4290787"/>
                </a:lnTo>
                <a:close/>
                <a:moveTo>
                  <a:pt x="2918107" y="4316699"/>
                </a:moveTo>
                <a:cubicBezTo>
                  <a:pt x="2918107" y="4329323"/>
                  <a:pt x="2918107" y="4341947"/>
                  <a:pt x="2918107" y="4354571"/>
                </a:cubicBezTo>
                <a:cubicBezTo>
                  <a:pt x="2930731" y="4354571"/>
                  <a:pt x="2930731" y="4354571"/>
                  <a:pt x="2930731" y="4354571"/>
                </a:cubicBezTo>
                <a:cubicBezTo>
                  <a:pt x="2930731" y="4341947"/>
                  <a:pt x="2943355" y="4329323"/>
                  <a:pt x="2918107" y="4316699"/>
                </a:cubicBezTo>
                <a:lnTo>
                  <a:pt x="2918107" y="4316699"/>
                </a:lnTo>
                <a:close/>
                <a:moveTo>
                  <a:pt x="1928130" y="4329323"/>
                </a:moveTo>
                <a:lnTo>
                  <a:pt x="1928130" y="4341947"/>
                </a:lnTo>
                <a:cubicBezTo>
                  <a:pt x="1940754" y="4341947"/>
                  <a:pt x="1940754" y="4329323"/>
                  <a:pt x="1940754" y="4329323"/>
                </a:cubicBezTo>
                <a:lnTo>
                  <a:pt x="1928130" y="4329323"/>
                </a:lnTo>
                <a:lnTo>
                  <a:pt x="1928130" y="4329323"/>
                </a:lnTo>
                <a:close/>
                <a:moveTo>
                  <a:pt x="1786610" y="4405731"/>
                </a:moveTo>
                <a:cubicBezTo>
                  <a:pt x="1786610" y="4393107"/>
                  <a:pt x="1786610" y="4380483"/>
                  <a:pt x="1773986" y="4380483"/>
                </a:cubicBezTo>
                <a:cubicBezTo>
                  <a:pt x="1773986" y="4380483"/>
                  <a:pt x="1761362" y="4380483"/>
                  <a:pt x="1761362" y="4393107"/>
                </a:cubicBezTo>
                <a:cubicBezTo>
                  <a:pt x="1773986" y="4393107"/>
                  <a:pt x="1773986" y="4418355"/>
                  <a:pt x="1786610" y="4405731"/>
                </a:cubicBezTo>
                <a:lnTo>
                  <a:pt x="1786610" y="4405731"/>
                </a:lnTo>
                <a:close/>
                <a:moveTo>
                  <a:pt x="295664" y="4418355"/>
                </a:moveTo>
                <a:cubicBezTo>
                  <a:pt x="295664" y="4430979"/>
                  <a:pt x="295664" y="4430979"/>
                  <a:pt x="308288" y="4430979"/>
                </a:cubicBezTo>
                <a:cubicBezTo>
                  <a:pt x="308288" y="4430979"/>
                  <a:pt x="308288" y="4430979"/>
                  <a:pt x="308288" y="4418355"/>
                </a:cubicBezTo>
                <a:lnTo>
                  <a:pt x="295664" y="4418355"/>
                </a:lnTo>
                <a:lnTo>
                  <a:pt x="295664" y="4418355"/>
                </a:lnTo>
                <a:close/>
                <a:moveTo>
                  <a:pt x="5539886" y="4418355"/>
                </a:moveTo>
                <a:cubicBezTo>
                  <a:pt x="5539886" y="4443602"/>
                  <a:pt x="5552510" y="4443602"/>
                  <a:pt x="5552510" y="4456226"/>
                </a:cubicBezTo>
                <a:cubicBezTo>
                  <a:pt x="5552510" y="4443602"/>
                  <a:pt x="5565133" y="4443602"/>
                  <a:pt x="5565133" y="4430979"/>
                </a:cubicBezTo>
                <a:cubicBezTo>
                  <a:pt x="5553174" y="4430979"/>
                  <a:pt x="5553174" y="4430979"/>
                  <a:pt x="5539886" y="4418355"/>
                </a:cubicBezTo>
                <a:lnTo>
                  <a:pt x="5539886" y="4418355"/>
                </a:lnTo>
                <a:close/>
                <a:moveTo>
                  <a:pt x="4794413" y="4456226"/>
                </a:moveTo>
                <a:cubicBezTo>
                  <a:pt x="4794413" y="4443602"/>
                  <a:pt x="4807037" y="4443602"/>
                  <a:pt x="4794413" y="4443602"/>
                </a:cubicBezTo>
                <a:cubicBezTo>
                  <a:pt x="4794413" y="4456226"/>
                  <a:pt x="4768501" y="4443602"/>
                  <a:pt x="4781789" y="4456226"/>
                </a:cubicBezTo>
                <a:lnTo>
                  <a:pt x="4794413" y="4456226"/>
                </a:lnTo>
                <a:lnTo>
                  <a:pt x="4794413" y="4456226"/>
                </a:lnTo>
                <a:close/>
                <a:moveTo>
                  <a:pt x="1696914" y="4507386"/>
                </a:moveTo>
                <a:lnTo>
                  <a:pt x="1696914" y="4507386"/>
                </a:lnTo>
                <a:cubicBezTo>
                  <a:pt x="1684290" y="4507386"/>
                  <a:pt x="1696914" y="4545258"/>
                  <a:pt x="1696914" y="4558546"/>
                </a:cubicBezTo>
                <a:cubicBezTo>
                  <a:pt x="1722826" y="4533298"/>
                  <a:pt x="1748074" y="4507386"/>
                  <a:pt x="1735450" y="4469515"/>
                </a:cubicBezTo>
                <a:cubicBezTo>
                  <a:pt x="1709538" y="4469515"/>
                  <a:pt x="1709538" y="4494762"/>
                  <a:pt x="1696914" y="4507386"/>
                </a:cubicBezTo>
                <a:lnTo>
                  <a:pt x="1696914" y="4507386"/>
                </a:lnTo>
                <a:close/>
                <a:moveTo>
                  <a:pt x="1555394" y="4469515"/>
                </a:moveTo>
                <a:cubicBezTo>
                  <a:pt x="1555394" y="4482138"/>
                  <a:pt x="1542770" y="4482138"/>
                  <a:pt x="1542770" y="4482138"/>
                </a:cubicBezTo>
                <a:cubicBezTo>
                  <a:pt x="1542770" y="4494762"/>
                  <a:pt x="1516858" y="4494762"/>
                  <a:pt x="1530146" y="4520010"/>
                </a:cubicBezTo>
                <a:lnTo>
                  <a:pt x="1542770" y="4520010"/>
                </a:lnTo>
                <a:cubicBezTo>
                  <a:pt x="1542770" y="4507386"/>
                  <a:pt x="1568018" y="4482138"/>
                  <a:pt x="1555394" y="4469515"/>
                </a:cubicBezTo>
                <a:lnTo>
                  <a:pt x="1555394" y="4469515"/>
                </a:lnTo>
                <a:close/>
                <a:moveTo>
                  <a:pt x="437185" y="4507386"/>
                </a:moveTo>
                <a:cubicBezTo>
                  <a:pt x="437185" y="4494762"/>
                  <a:pt x="449808" y="4494762"/>
                  <a:pt x="437185" y="4494762"/>
                </a:cubicBezTo>
                <a:cubicBezTo>
                  <a:pt x="423896" y="4507386"/>
                  <a:pt x="423896" y="4507386"/>
                  <a:pt x="437185" y="4507386"/>
                </a:cubicBezTo>
                <a:lnTo>
                  <a:pt x="437185" y="4507386"/>
                </a:lnTo>
                <a:close/>
                <a:moveTo>
                  <a:pt x="2403851" y="4571170"/>
                </a:moveTo>
                <a:cubicBezTo>
                  <a:pt x="2403851" y="4558546"/>
                  <a:pt x="2429763" y="4533298"/>
                  <a:pt x="2416475" y="4520010"/>
                </a:cubicBezTo>
                <a:cubicBezTo>
                  <a:pt x="2416475" y="4545922"/>
                  <a:pt x="2377938" y="4558546"/>
                  <a:pt x="2403851" y="4571170"/>
                </a:cubicBezTo>
                <a:lnTo>
                  <a:pt x="2403851" y="4571170"/>
                </a:lnTo>
                <a:close/>
                <a:moveTo>
                  <a:pt x="732849" y="4545922"/>
                </a:moveTo>
                <a:cubicBezTo>
                  <a:pt x="732849" y="4558546"/>
                  <a:pt x="732849" y="4558546"/>
                  <a:pt x="732849" y="4558546"/>
                </a:cubicBezTo>
                <a:cubicBezTo>
                  <a:pt x="745473" y="4558546"/>
                  <a:pt x="745473" y="4558546"/>
                  <a:pt x="745473" y="4558546"/>
                </a:cubicBezTo>
                <a:cubicBezTo>
                  <a:pt x="745473" y="4545922"/>
                  <a:pt x="745473" y="4545922"/>
                  <a:pt x="732849" y="4545922"/>
                </a:cubicBezTo>
                <a:lnTo>
                  <a:pt x="732849" y="4545922"/>
                </a:lnTo>
                <a:close/>
                <a:moveTo>
                  <a:pt x="5745854" y="4698738"/>
                </a:moveTo>
                <a:cubicBezTo>
                  <a:pt x="5733230" y="4673490"/>
                  <a:pt x="5719942" y="4660866"/>
                  <a:pt x="5707318" y="4647578"/>
                </a:cubicBezTo>
                <a:cubicBezTo>
                  <a:pt x="5681406" y="4609706"/>
                  <a:pt x="5630246" y="4571170"/>
                  <a:pt x="5604334" y="4558546"/>
                </a:cubicBezTo>
                <a:cubicBezTo>
                  <a:pt x="5604334" y="4571170"/>
                  <a:pt x="5604334" y="4571170"/>
                  <a:pt x="5604334" y="4571170"/>
                </a:cubicBezTo>
                <a:cubicBezTo>
                  <a:pt x="5616958" y="4596418"/>
                  <a:pt x="5630246" y="4609042"/>
                  <a:pt x="5642870" y="4634954"/>
                </a:cubicBezTo>
                <a:cubicBezTo>
                  <a:pt x="5694694" y="4647578"/>
                  <a:pt x="5707318" y="4698738"/>
                  <a:pt x="5745854" y="4698738"/>
                </a:cubicBezTo>
                <a:lnTo>
                  <a:pt x="5745854" y="4698738"/>
                </a:lnTo>
                <a:close/>
                <a:moveTo>
                  <a:pt x="2390562" y="4583794"/>
                </a:moveTo>
                <a:cubicBezTo>
                  <a:pt x="2403186" y="4583794"/>
                  <a:pt x="2390562" y="4609042"/>
                  <a:pt x="2390562" y="4621665"/>
                </a:cubicBezTo>
                <a:cubicBezTo>
                  <a:pt x="2403851" y="4622330"/>
                  <a:pt x="2403851" y="4571170"/>
                  <a:pt x="2390562" y="4583794"/>
                </a:cubicBezTo>
                <a:lnTo>
                  <a:pt x="2390562" y="4583794"/>
                </a:lnTo>
                <a:close/>
                <a:moveTo>
                  <a:pt x="5476102" y="4596418"/>
                </a:moveTo>
                <a:cubicBezTo>
                  <a:pt x="5476102" y="4596418"/>
                  <a:pt x="5476102" y="4609042"/>
                  <a:pt x="5488726" y="4609042"/>
                </a:cubicBezTo>
                <a:cubicBezTo>
                  <a:pt x="5488726" y="4596418"/>
                  <a:pt x="5488726" y="4596418"/>
                  <a:pt x="5476102" y="4596418"/>
                </a:cubicBezTo>
                <a:lnTo>
                  <a:pt x="5476102" y="4596418"/>
                </a:lnTo>
                <a:close/>
                <a:moveTo>
                  <a:pt x="1170033" y="4622330"/>
                </a:moveTo>
                <a:cubicBezTo>
                  <a:pt x="1170033" y="4622330"/>
                  <a:pt x="1157410" y="4622330"/>
                  <a:pt x="1157410" y="4634954"/>
                </a:cubicBezTo>
                <a:cubicBezTo>
                  <a:pt x="1170033" y="4634954"/>
                  <a:pt x="1170033" y="4634954"/>
                  <a:pt x="1170033" y="4634954"/>
                </a:cubicBezTo>
                <a:cubicBezTo>
                  <a:pt x="1170033" y="4634954"/>
                  <a:pt x="1182657" y="4622330"/>
                  <a:pt x="1170033" y="4622330"/>
                </a:cubicBezTo>
                <a:lnTo>
                  <a:pt x="1170033" y="4622330"/>
                </a:lnTo>
                <a:close/>
                <a:moveTo>
                  <a:pt x="1504234" y="4685449"/>
                </a:moveTo>
                <a:cubicBezTo>
                  <a:pt x="1516858" y="4685449"/>
                  <a:pt x="1516858" y="4685449"/>
                  <a:pt x="1516858" y="4672825"/>
                </a:cubicBezTo>
                <a:cubicBezTo>
                  <a:pt x="1516858" y="4672825"/>
                  <a:pt x="1516858" y="4672825"/>
                  <a:pt x="1504234" y="4672825"/>
                </a:cubicBezTo>
                <a:lnTo>
                  <a:pt x="1504234" y="4685449"/>
                </a:lnTo>
                <a:lnTo>
                  <a:pt x="1504234" y="4685449"/>
                </a:lnTo>
                <a:close/>
                <a:moveTo>
                  <a:pt x="5604334" y="4723985"/>
                </a:moveTo>
                <a:cubicBezTo>
                  <a:pt x="5616958" y="4723985"/>
                  <a:pt x="5630246" y="4736609"/>
                  <a:pt x="5642870" y="4761857"/>
                </a:cubicBezTo>
                <a:cubicBezTo>
                  <a:pt x="5642870" y="4761857"/>
                  <a:pt x="5642870" y="4749233"/>
                  <a:pt x="5655494" y="4749233"/>
                </a:cubicBezTo>
                <a:cubicBezTo>
                  <a:pt x="5655494" y="4774481"/>
                  <a:pt x="5668117" y="4774481"/>
                  <a:pt x="5681406" y="4787105"/>
                </a:cubicBezTo>
                <a:cubicBezTo>
                  <a:pt x="5681406" y="4774481"/>
                  <a:pt x="5668782" y="4761857"/>
                  <a:pt x="5668782" y="4749233"/>
                </a:cubicBezTo>
                <a:cubicBezTo>
                  <a:pt x="5656158" y="4749233"/>
                  <a:pt x="5656158" y="4736609"/>
                  <a:pt x="5642870" y="4736609"/>
                </a:cubicBezTo>
                <a:cubicBezTo>
                  <a:pt x="5642870" y="4736609"/>
                  <a:pt x="5655494" y="4749233"/>
                  <a:pt x="5642870" y="4749233"/>
                </a:cubicBezTo>
                <a:cubicBezTo>
                  <a:pt x="5642870" y="4723985"/>
                  <a:pt x="5616958" y="4711361"/>
                  <a:pt x="5616958" y="4698073"/>
                </a:cubicBezTo>
                <a:cubicBezTo>
                  <a:pt x="5616958" y="4723321"/>
                  <a:pt x="5604334" y="4698073"/>
                  <a:pt x="5604334" y="4698073"/>
                </a:cubicBezTo>
                <a:cubicBezTo>
                  <a:pt x="5591710" y="4711361"/>
                  <a:pt x="5604334" y="4711361"/>
                  <a:pt x="5604334" y="4723985"/>
                </a:cubicBezTo>
                <a:lnTo>
                  <a:pt x="5604334" y="4723985"/>
                </a:lnTo>
                <a:close/>
                <a:moveTo>
                  <a:pt x="1606554" y="4787769"/>
                </a:moveTo>
                <a:cubicBezTo>
                  <a:pt x="1606554" y="4787769"/>
                  <a:pt x="1619177" y="4787769"/>
                  <a:pt x="1632466" y="4787769"/>
                </a:cubicBezTo>
                <a:cubicBezTo>
                  <a:pt x="1632466" y="4762521"/>
                  <a:pt x="1683626" y="4736609"/>
                  <a:pt x="1658378" y="4711361"/>
                </a:cubicBezTo>
                <a:cubicBezTo>
                  <a:pt x="1632466" y="4723985"/>
                  <a:pt x="1632466" y="4761857"/>
                  <a:pt x="1606554" y="4787769"/>
                </a:cubicBezTo>
                <a:lnTo>
                  <a:pt x="1606554" y="4787769"/>
                </a:lnTo>
                <a:close/>
                <a:moveTo>
                  <a:pt x="4190460" y="4775145"/>
                </a:moveTo>
                <a:cubicBezTo>
                  <a:pt x="4216372" y="4762521"/>
                  <a:pt x="4216372" y="4762521"/>
                  <a:pt x="4228996" y="4762521"/>
                </a:cubicBezTo>
                <a:cubicBezTo>
                  <a:pt x="4216372" y="4749898"/>
                  <a:pt x="4203084" y="4749898"/>
                  <a:pt x="4203084" y="4749898"/>
                </a:cubicBezTo>
                <a:cubicBezTo>
                  <a:pt x="4215708" y="4737273"/>
                  <a:pt x="4203084" y="4724649"/>
                  <a:pt x="4215708" y="4724649"/>
                </a:cubicBezTo>
                <a:cubicBezTo>
                  <a:pt x="4203084" y="4724649"/>
                  <a:pt x="4203084" y="4724649"/>
                  <a:pt x="4189796" y="4712026"/>
                </a:cubicBezTo>
                <a:cubicBezTo>
                  <a:pt x="4177172" y="4724649"/>
                  <a:pt x="4202420" y="4749898"/>
                  <a:pt x="4189796" y="4763186"/>
                </a:cubicBezTo>
                <a:lnTo>
                  <a:pt x="4189796" y="4775145"/>
                </a:lnTo>
                <a:lnTo>
                  <a:pt x="4190460" y="4775145"/>
                </a:lnTo>
                <a:close/>
                <a:moveTo>
                  <a:pt x="771385" y="4736609"/>
                </a:moveTo>
                <a:cubicBezTo>
                  <a:pt x="771385" y="4749233"/>
                  <a:pt x="784009" y="4761857"/>
                  <a:pt x="797297" y="4761857"/>
                </a:cubicBezTo>
                <a:cubicBezTo>
                  <a:pt x="797297" y="4749233"/>
                  <a:pt x="797297" y="4749233"/>
                  <a:pt x="797297" y="4736609"/>
                </a:cubicBezTo>
                <a:cubicBezTo>
                  <a:pt x="784009" y="4723985"/>
                  <a:pt x="784009" y="4736609"/>
                  <a:pt x="771385" y="4736609"/>
                </a:cubicBezTo>
                <a:lnTo>
                  <a:pt x="771385" y="4736609"/>
                </a:lnTo>
                <a:close/>
                <a:moveTo>
                  <a:pt x="4228996" y="4761857"/>
                </a:moveTo>
                <a:cubicBezTo>
                  <a:pt x="4241620" y="4761857"/>
                  <a:pt x="4241620" y="4761857"/>
                  <a:pt x="4241620" y="4761857"/>
                </a:cubicBezTo>
                <a:cubicBezTo>
                  <a:pt x="4241620" y="4761857"/>
                  <a:pt x="4241620" y="4749233"/>
                  <a:pt x="4228996" y="4749233"/>
                </a:cubicBezTo>
                <a:cubicBezTo>
                  <a:pt x="4228996" y="4761857"/>
                  <a:pt x="4228996" y="4761857"/>
                  <a:pt x="4228996" y="4761857"/>
                </a:cubicBezTo>
                <a:lnTo>
                  <a:pt x="4228996" y="4761857"/>
                </a:lnTo>
                <a:close/>
                <a:moveTo>
                  <a:pt x="5090077" y="4775145"/>
                </a:moveTo>
                <a:cubicBezTo>
                  <a:pt x="5090077" y="4762521"/>
                  <a:pt x="5090077" y="4762521"/>
                  <a:pt x="5077453" y="4762521"/>
                </a:cubicBezTo>
                <a:cubicBezTo>
                  <a:pt x="5077453" y="4761857"/>
                  <a:pt x="5077453" y="4775145"/>
                  <a:pt x="5090077" y="4775145"/>
                </a:cubicBezTo>
                <a:lnTo>
                  <a:pt x="5090077" y="4775145"/>
                </a:lnTo>
                <a:close/>
                <a:moveTo>
                  <a:pt x="437185" y="4775145"/>
                </a:moveTo>
                <a:cubicBezTo>
                  <a:pt x="449808" y="4775145"/>
                  <a:pt x="449808" y="4775145"/>
                  <a:pt x="449808" y="4762521"/>
                </a:cubicBezTo>
                <a:cubicBezTo>
                  <a:pt x="437185" y="4762521"/>
                  <a:pt x="437185" y="4762521"/>
                  <a:pt x="437185" y="4762521"/>
                </a:cubicBezTo>
                <a:cubicBezTo>
                  <a:pt x="437185" y="4775145"/>
                  <a:pt x="437185" y="4775145"/>
                  <a:pt x="437185" y="4775145"/>
                </a:cubicBezTo>
                <a:lnTo>
                  <a:pt x="437185" y="4775145"/>
                </a:lnTo>
                <a:close/>
                <a:moveTo>
                  <a:pt x="4241620" y="4775145"/>
                </a:moveTo>
                <a:cubicBezTo>
                  <a:pt x="4241620" y="4787769"/>
                  <a:pt x="4228996" y="4787769"/>
                  <a:pt x="4228996" y="4800393"/>
                </a:cubicBezTo>
                <a:cubicBezTo>
                  <a:pt x="4228996" y="4800393"/>
                  <a:pt x="4228996" y="4813017"/>
                  <a:pt x="4241620" y="4813017"/>
                </a:cubicBezTo>
                <a:cubicBezTo>
                  <a:pt x="4241620" y="4800393"/>
                  <a:pt x="4254244" y="4813017"/>
                  <a:pt x="4254244" y="4800393"/>
                </a:cubicBezTo>
                <a:cubicBezTo>
                  <a:pt x="4241620" y="4787769"/>
                  <a:pt x="4241620" y="4775145"/>
                  <a:pt x="4241620" y="4775145"/>
                </a:cubicBezTo>
                <a:lnTo>
                  <a:pt x="4241620" y="4775145"/>
                </a:lnTo>
                <a:close/>
                <a:moveTo>
                  <a:pt x="5694694" y="4775145"/>
                </a:moveTo>
                <a:cubicBezTo>
                  <a:pt x="5694694" y="4826305"/>
                  <a:pt x="5759142" y="4851553"/>
                  <a:pt x="5771766" y="4889424"/>
                </a:cubicBezTo>
                <a:cubicBezTo>
                  <a:pt x="5797678" y="4902048"/>
                  <a:pt x="5810302" y="4914672"/>
                  <a:pt x="5822926" y="4940584"/>
                </a:cubicBezTo>
                <a:cubicBezTo>
                  <a:pt x="5835550" y="4940584"/>
                  <a:pt x="5835550" y="4953208"/>
                  <a:pt x="5861462" y="4965832"/>
                </a:cubicBezTo>
                <a:cubicBezTo>
                  <a:pt x="5810302" y="4889424"/>
                  <a:pt x="5745854" y="4825640"/>
                  <a:pt x="5694694" y="4775145"/>
                </a:cubicBezTo>
                <a:lnTo>
                  <a:pt x="5694694" y="4775145"/>
                </a:lnTo>
                <a:close/>
                <a:moveTo>
                  <a:pt x="1863682" y="4800393"/>
                </a:moveTo>
                <a:cubicBezTo>
                  <a:pt x="1863682" y="4813017"/>
                  <a:pt x="1863682" y="4813017"/>
                  <a:pt x="1863682" y="4813017"/>
                </a:cubicBezTo>
                <a:cubicBezTo>
                  <a:pt x="1876306" y="4813017"/>
                  <a:pt x="1876306" y="4813017"/>
                  <a:pt x="1876306" y="4813017"/>
                </a:cubicBezTo>
                <a:cubicBezTo>
                  <a:pt x="1876970" y="4800393"/>
                  <a:pt x="1876970" y="4800393"/>
                  <a:pt x="1863682" y="4800393"/>
                </a:cubicBezTo>
                <a:lnTo>
                  <a:pt x="1863682" y="4800393"/>
                </a:lnTo>
                <a:close/>
                <a:moveTo>
                  <a:pt x="5642870" y="4850888"/>
                </a:moveTo>
                <a:cubicBezTo>
                  <a:pt x="5642870" y="4850888"/>
                  <a:pt x="5642870" y="4850888"/>
                  <a:pt x="5630246" y="4850888"/>
                </a:cubicBezTo>
                <a:cubicBezTo>
                  <a:pt x="5630246" y="4838265"/>
                  <a:pt x="5617622" y="4838265"/>
                  <a:pt x="5630246" y="4825640"/>
                </a:cubicBezTo>
                <a:cubicBezTo>
                  <a:pt x="5617622" y="4838265"/>
                  <a:pt x="5617622" y="4813017"/>
                  <a:pt x="5604334" y="4825640"/>
                </a:cubicBezTo>
                <a:cubicBezTo>
                  <a:pt x="5616958" y="4838265"/>
                  <a:pt x="5630246" y="4863512"/>
                  <a:pt x="5655494" y="4889424"/>
                </a:cubicBezTo>
                <a:cubicBezTo>
                  <a:pt x="5668782" y="4876800"/>
                  <a:pt x="5642870" y="4864176"/>
                  <a:pt x="5642870" y="4850888"/>
                </a:cubicBezTo>
                <a:lnTo>
                  <a:pt x="5642870" y="4850888"/>
                </a:lnTo>
                <a:close/>
                <a:moveTo>
                  <a:pt x="4293445" y="4850888"/>
                </a:moveTo>
                <a:cubicBezTo>
                  <a:pt x="4293445" y="4838265"/>
                  <a:pt x="4293445" y="4838265"/>
                  <a:pt x="4293445" y="4825640"/>
                </a:cubicBezTo>
                <a:cubicBezTo>
                  <a:pt x="4280821" y="4825640"/>
                  <a:pt x="4267532" y="4825640"/>
                  <a:pt x="4254909" y="4825640"/>
                </a:cubicBezTo>
                <a:cubicBezTo>
                  <a:pt x="4267532" y="4838265"/>
                  <a:pt x="4267532" y="4850888"/>
                  <a:pt x="4293445" y="4850888"/>
                </a:cubicBezTo>
                <a:lnTo>
                  <a:pt x="4293445" y="4850888"/>
                </a:lnTo>
                <a:close/>
                <a:moveTo>
                  <a:pt x="4280156" y="4864176"/>
                </a:moveTo>
                <a:cubicBezTo>
                  <a:pt x="4280156" y="4876800"/>
                  <a:pt x="4292780" y="4876800"/>
                  <a:pt x="4306068" y="4876800"/>
                </a:cubicBezTo>
                <a:cubicBezTo>
                  <a:pt x="4306068" y="4876800"/>
                  <a:pt x="4306068" y="4864176"/>
                  <a:pt x="4306068" y="4851553"/>
                </a:cubicBezTo>
                <a:lnTo>
                  <a:pt x="4293445" y="4851553"/>
                </a:lnTo>
                <a:cubicBezTo>
                  <a:pt x="4293445" y="4850888"/>
                  <a:pt x="4293445" y="4864176"/>
                  <a:pt x="4280156" y="4864176"/>
                </a:cubicBezTo>
                <a:lnTo>
                  <a:pt x="4280156" y="4864176"/>
                </a:lnTo>
                <a:close/>
                <a:moveTo>
                  <a:pt x="835833" y="4876800"/>
                </a:moveTo>
                <a:cubicBezTo>
                  <a:pt x="848457" y="4876800"/>
                  <a:pt x="848457" y="4876800"/>
                  <a:pt x="848457" y="4876800"/>
                </a:cubicBezTo>
                <a:cubicBezTo>
                  <a:pt x="848457" y="4864176"/>
                  <a:pt x="848457" y="4864176"/>
                  <a:pt x="848457" y="4864176"/>
                </a:cubicBezTo>
                <a:cubicBezTo>
                  <a:pt x="848457" y="4864176"/>
                  <a:pt x="835833" y="4864176"/>
                  <a:pt x="835833" y="4876800"/>
                </a:cubicBezTo>
                <a:lnTo>
                  <a:pt x="835833" y="4876800"/>
                </a:lnTo>
                <a:close/>
                <a:moveTo>
                  <a:pt x="5938534" y="4914672"/>
                </a:moveTo>
                <a:cubicBezTo>
                  <a:pt x="5925910" y="4914672"/>
                  <a:pt x="5938534" y="4939920"/>
                  <a:pt x="5951158" y="4939920"/>
                </a:cubicBezTo>
                <a:cubicBezTo>
                  <a:pt x="5951822" y="4927296"/>
                  <a:pt x="5951822" y="4914672"/>
                  <a:pt x="5938534" y="4914672"/>
                </a:cubicBezTo>
                <a:lnTo>
                  <a:pt x="5938534" y="4914672"/>
                </a:lnTo>
                <a:close/>
                <a:moveTo>
                  <a:pt x="1542770" y="4927296"/>
                </a:moveTo>
                <a:cubicBezTo>
                  <a:pt x="1555394" y="4927296"/>
                  <a:pt x="1568682" y="4927296"/>
                  <a:pt x="1568682" y="4914672"/>
                </a:cubicBezTo>
                <a:cubicBezTo>
                  <a:pt x="1556058" y="4914672"/>
                  <a:pt x="1556058" y="4914672"/>
                  <a:pt x="1556058" y="4914672"/>
                </a:cubicBezTo>
                <a:cubicBezTo>
                  <a:pt x="1555394" y="4927296"/>
                  <a:pt x="1542770" y="4927296"/>
                  <a:pt x="1542770" y="4927296"/>
                </a:cubicBezTo>
                <a:lnTo>
                  <a:pt x="1542770" y="4927296"/>
                </a:lnTo>
                <a:close/>
                <a:moveTo>
                  <a:pt x="4319357" y="4940584"/>
                </a:moveTo>
                <a:cubicBezTo>
                  <a:pt x="4331981" y="4940584"/>
                  <a:pt x="4331981" y="4953208"/>
                  <a:pt x="4345269" y="4953208"/>
                </a:cubicBezTo>
                <a:cubicBezTo>
                  <a:pt x="4345269" y="4953208"/>
                  <a:pt x="4357893" y="4927960"/>
                  <a:pt x="4345269" y="4927960"/>
                </a:cubicBezTo>
                <a:cubicBezTo>
                  <a:pt x="4331981" y="4927296"/>
                  <a:pt x="4331981" y="4927296"/>
                  <a:pt x="4319357" y="4940584"/>
                </a:cubicBezTo>
                <a:lnTo>
                  <a:pt x="4319357" y="4940584"/>
                </a:lnTo>
                <a:close/>
                <a:moveTo>
                  <a:pt x="5231598" y="5029616"/>
                </a:moveTo>
                <a:cubicBezTo>
                  <a:pt x="5257509" y="5016992"/>
                  <a:pt x="5257509" y="5029616"/>
                  <a:pt x="5270134" y="5042240"/>
                </a:cubicBezTo>
                <a:cubicBezTo>
                  <a:pt x="5270134" y="5016992"/>
                  <a:pt x="5282757" y="4978456"/>
                  <a:pt x="5270134" y="4953208"/>
                </a:cubicBezTo>
                <a:cubicBezTo>
                  <a:pt x="5257509" y="4978456"/>
                  <a:pt x="5231598" y="4991080"/>
                  <a:pt x="5231598" y="5029616"/>
                </a:cubicBezTo>
                <a:lnTo>
                  <a:pt x="5231598" y="5029616"/>
                </a:lnTo>
                <a:close/>
                <a:moveTo>
                  <a:pt x="5257509" y="4978456"/>
                </a:moveTo>
                <a:cubicBezTo>
                  <a:pt x="5244886" y="5003703"/>
                  <a:pt x="5257509" y="5003703"/>
                  <a:pt x="5257509" y="5016327"/>
                </a:cubicBezTo>
                <a:cubicBezTo>
                  <a:pt x="5257509" y="5028951"/>
                  <a:pt x="5244886" y="5016327"/>
                  <a:pt x="5244886" y="5016327"/>
                </a:cubicBezTo>
                <a:cubicBezTo>
                  <a:pt x="5244221" y="5003703"/>
                  <a:pt x="5244221" y="4978456"/>
                  <a:pt x="5257509" y="4978456"/>
                </a:cubicBezTo>
                <a:lnTo>
                  <a:pt x="5257509" y="4978456"/>
                </a:lnTo>
                <a:lnTo>
                  <a:pt x="5257509" y="4978456"/>
                </a:lnTo>
                <a:close/>
                <a:moveTo>
                  <a:pt x="4203084" y="5029616"/>
                </a:moveTo>
                <a:cubicBezTo>
                  <a:pt x="4215708" y="5029616"/>
                  <a:pt x="4228996" y="5029616"/>
                  <a:pt x="4241620" y="5016992"/>
                </a:cubicBezTo>
                <a:cubicBezTo>
                  <a:pt x="4254909" y="4965832"/>
                  <a:pt x="4190460" y="4978456"/>
                  <a:pt x="4203084" y="5029616"/>
                </a:cubicBezTo>
                <a:lnTo>
                  <a:pt x="4203084" y="5029616"/>
                </a:lnTo>
                <a:close/>
                <a:moveTo>
                  <a:pt x="5745854" y="4991080"/>
                </a:moveTo>
                <a:cubicBezTo>
                  <a:pt x="5745854" y="5003703"/>
                  <a:pt x="5758478" y="4991080"/>
                  <a:pt x="5758478" y="5003703"/>
                </a:cubicBezTo>
                <a:cubicBezTo>
                  <a:pt x="5771102" y="5003703"/>
                  <a:pt x="5758478" y="5003703"/>
                  <a:pt x="5771102" y="5003703"/>
                </a:cubicBezTo>
                <a:lnTo>
                  <a:pt x="5758478" y="4991080"/>
                </a:lnTo>
                <a:cubicBezTo>
                  <a:pt x="5758478" y="4991080"/>
                  <a:pt x="5758478" y="4991080"/>
                  <a:pt x="5745854" y="4991080"/>
                </a:cubicBezTo>
                <a:lnTo>
                  <a:pt x="5745854" y="4991080"/>
                </a:lnTo>
                <a:close/>
                <a:moveTo>
                  <a:pt x="218592" y="5029616"/>
                </a:moveTo>
                <a:cubicBezTo>
                  <a:pt x="231216" y="5016992"/>
                  <a:pt x="218592" y="4991744"/>
                  <a:pt x="205968" y="4991744"/>
                </a:cubicBezTo>
                <a:cubicBezTo>
                  <a:pt x="205968" y="5004368"/>
                  <a:pt x="193345" y="5004368"/>
                  <a:pt x="193345" y="5016992"/>
                </a:cubicBezTo>
                <a:cubicBezTo>
                  <a:pt x="205968" y="5029616"/>
                  <a:pt x="218592" y="5016992"/>
                  <a:pt x="218592" y="5029616"/>
                </a:cubicBezTo>
                <a:lnTo>
                  <a:pt x="218592" y="5029616"/>
                </a:lnTo>
                <a:close/>
                <a:moveTo>
                  <a:pt x="4190460" y="5029616"/>
                </a:moveTo>
                <a:cubicBezTo>
                  <a:pt x="4164548" y="5054863"/>
                  <a:pt x="4164548" y="5067487"/>
                  <a:pt x="4151924" y="5080776"/>
                </a:cubicBezTo>
                <a:cubicBezTo>
                  <a:pt x="4151924" y="5144559"/>
                  <a:pt x="4228996" y="5106023"/>
                  <a:pt x="4228996" y="5068152"/>
                </a:cubicBezTo>
                <a:cubicBezTo>
                  <a:pt x="4241620" y="5054863"/>
                  <a:pt x="4216372" y="5042240"/>
                  <a:pt x="4190460" y="5029616"/>
                </a:cubicBezTo>
                <a:lnTo>
                  <a:pt x="4190460" y="5029616"/>
                </a:lnTo>
                <a:close/>
                <a:moveTo>
                  <a:pt x="4846237" y="5067487"/>
                </a:moveTo>
                <a:cubicBezTo>
                  <a:pt x="4846237" y="5054863"/>
                  <a:pt x="4846237" y="5042240"/>
                  <a:pt x="4833613" y="5042240"/>
                </a:cubicBezTo>
                <a:cubicBezTo>
                  <a:pt x="4846237" y="5054863"/>
                  <a:pt x="4833613" y="5054863"/>
                  <a:pt x="4833613" y="5054863"/>
                </a:cubicBezTo>
                <a:cubicBezTo>
                  <a:pt x="4833613" y="5067487"/>
                  <a:pt x="4833613" y="5067487"/>
                  <a:pt x="4833613" y="5067487"/>
                </a:cubicBezTo>
                <a:cubicBezTo>
                  <a:pt x="4846237" y="5067487"/>
                  <a:pt x="4846237" y="5067487"/>
                  <a:pt x="4846237" y="5067487"/>
                </a:cubicBezTo>
                <a:lnTo>
                  <a:pt x="4846237" y="5067487"/>
                </a:lnTo>
                <a:close/>
                <a:moveTo>
                  <a:pt x="1439786" y="5156519"/>
                </a:moveTo>
                <a:cubicBezTo>
                  <a:pt x="1439786" y="5169143"/>
                  <a:pt x="1439786" y="5169143"/>
                  <a:pt x="1439786" y="5169143"/>
                </a:cubicBezTo>
                <a:cubicBezTo>
                  <a:pt x="1452409" y="5169143"/>
                  <a:pt x="1452409" y="5169143"/>
                  <a:pt x="1452409" y="5156519"/>
                </a:cubicBezTo>
                <a:lnTo>
                  <a:pt x="1452409" y="5156519"/>
                </a:lnTo>
                <a:lnTo>
                  <a:pt x="1452409" y="5156519"/>
                </a:lnTo>
                <a:lnTo>
                  <a:pt x="1439786" y="5156519"/>
                </a:lnTo>
                <a:lnTo>
                  <a:pt x="1439786" y="5156519"/>
                </a:lnTo>
                <a:lnTo>
                  <a:pt x="1439786" y="5156519"/>
                </a:lnTo>
                <a:close/>
                <a:moveTo>
                  <a:pt x="4974469" y="5169807"/>
                </a:moveTo>
                <a:cubicBezTo>
                  <a:pt x="4961845" y="5169807"/>
                  <a:pt x="4948557" y="5182431"/>
                  <a:pt x="4961845" y="5195055"/>
                </a:cubicBezTo>
                <a:cubicBezTo>
                  <a:pt x="4961845" y="5182431"/>
                  <a:pt x="4974469" y="5182431"/>
                  <a:pt x="4961845" y="5182431"/>
                </a:cubicBezTo>
                <a:cubicBezTo>
                  <a:pt x="4961845" y="5182431"/>
                  <a:pt x="4974469" y="5182431"/>
                  <a:pt x="4974469" y="5169807"/>
                </a:cubicBezTo>
                <a:lnTo>
                  <a:pt x="4974469" y="5169807"/>
                </a:lnTo>
                <a:close/>
                <a:moveTo>
                  <a:pt x="4589109" y="5195055"/>
                </a:moveTo>
                <a:cubicBezTo>
                  <a:pt x="4589109" y="5207679"/>
                  <a:pt x="4589109" y="5220303"/>
                  <a:pt x="4601733" y="5220303"/>
                </a:cubicBezTo>
                <a:cubicBezTo>
                  <a:pt x="4601733" y="5207679"/>
                  <a:pt x="4601733" y="5195055"/>
                  <a:pt x="4601733" y="5195055"/>
                </a:cubicBezTo>
                <a:lnTo>
                  <a:pt x="4589109" y="5195055"/>
                </a:lnTo>
                <a:lnTo>
                  <a:pt x="4589109" y="5195055"/>
                </a:lnTo>
                <a:close/>
                <a:moveTo>
                  <a:pt x="4948557" y="5220303"/>
                </a:moveTo>
                <a:cubicBezTo>
                  <a:pt x="4961181" y="5220303"/>
                  <a:pt x="4961181" y="5207679"/>
                  <a:pt x="4948557" y="5195055"/>
                </a:cubicBezTo>
                <a:cubicBezTo>
                  <a:pt x="4948557" y="5207679"/>
                  <a:pt x="4948557" y="5220303"/>
                  <a:pt x="4935933" y="5207679"/>
                </a:cubicBezTo>
                <a:cubicBezTo>
                  <a:pt x="4935933" y="5220303"/>
                  <a:pt x="4935933" y="5232926"/>
                  <a:pt x="4948557" y="5232926"/>
                </a:cubicBezTo>
                <a:cubicBezTo>
                  <a:pt x="4948557" y="5220303"/>
                  <a:pt x="4948557" y="5232926"/>
                  <a:pt x="4948557" y="5220303"/>
                </a:cubicBezTo>
                <a:lnTo>
                  <a:pt x="4948557" y="5220303"/>
                </a:lnTo>
                <a:close/>
                <a:moveTo>
                  <a:pt x="6169750" y="5195055"/>
                </a:moveTo>
                <a:cubicBezTo>
                  <a:pt x="6169750" y="5232926"/>
                  <a:pt x="6208286" y="5246215"/>
                  <a:pt x="6220910" y="5258839"/>
                </a:cubicBezTo>
                <a:cubicBezTo>
                  <a:pt x="6221575" y="5232926"/>
                  <a:pt x="6195662" y="5220303"/>
                  <a:pt x="6169750" y="5195055"/>
                </a:cubicBezTo>
                <a:lnTo>
                  <a:pt x="6169750" y="5195055"/>
                </a:lnTo>
                <a:close/>
                <a:moveTo>
                  <a:pt x="5167149" y="5220303"/>
                </a:moveTo>
                <a:cubicBezTo>
                  <a:pt x="5154525" y="5220303"/>
                  <a:pt x="5154525" y="5220303"/>
                  <a:pt x="5154525" y="5232926"/>
                </a:cubicBezTo>
                <a:cubicBezTo>
                  <a:pt x="5167149" y="5232926"/>
                  <a:pt x="5167149" y="5220303"/>
                  <a:pt x="5167149" y="5207679"/>
                </a:cubicBezTo>
                <a:cubicBezTo>
                  <a:pt x="5154525" y="5207679"/>
                  <a:pt x="5154525" y="5220303"/>
                  <a:pt x="5167149" y="5220303"/>
                </a:cubicBezTo>
                <a:lnTo>
                  <a:pt x="5167149" y="5220303"/>
                </a:lnTo>
                <a:close/>
                <a:moveTo>
                  <a:pt x="6491327" y="5232926"/>
                </a:moveTo>
                <a:cubicBezTo>
                  <a:pt x="6503951" y="5232926"/>
                  <a:pt x="6503951" y="5245550"/>
                  <a:pt x="6503951" y="5245550"/>
                </a:cubicBezTo>
                <a:cubicBezTo>
                  <a:pt x="6503951" y="5232926"/>
                  <a:pt x="6516574" y="5232926"/>
                  <a:pt x="6516574" y="5232926"/>
                </a:cubicBezTo>
                <a:cubicBezTo>
                  <a:pt x="6503951" y="5232926"/>
                  <a:pt x="6491327" y="5220303"/>
                  <a:pt x="6491327" y="5232926"/>
                </a:cubicBezTo>
                <a:lnTo>
                  <a:pt x="6491327" y="5232926"/>
                </a:lnTo>
                <a:close/>
                <a:moveTo>
                  <a:pt x="5154525" y="5258839"/>
                </a:moveTo>
                <a:cubicBezTo>
                  <a:pt x="5154525" y="5246215"/>
                  <a:pt x="5154525" y="5246215"/>
                  <a:pt x="5154525" y="5246215"/>
                </a:cubicBezTo>
                <a:cubicBezTo>
                  <a:pt x="5154525" y="5271463"/>
                  <a:pt x="5141902" y="5258839"/>
                  <a:pt x="5154525" y="5284086"/>
                </a:cubicBezTo>
                <a:cubicBezTo>
                  <a:pt x="5167149" y="5284086"/>
                  <a:pt x="5167149" y="5271463"/>
                  <a:pt x="5167149" y="5258839"/>
                </a:cubicBezTo>
                <a:lnTo>
                  <a:pt x="5154525" y="5258839"/>
                </a:lnTo>
                <a:lnTo>
                  <a:pt x="5154525" y="5258839"/>
                </a:lnTo>
                <a:close/>
                <a:moveTo>
                  <a:pt x="1336801" y="5284086"/>
                </a:moveTo>
                <a:cubicBezTo>
                  <a:pt x="1349425" y="5284086"/>
                  <a:pt x="1362714" y="5258839"/>
                  <a:pt x="1349425" y="5258839"/>
                </a:cubicBezTo>
                <a:cubicBezTo>
                  <a:pt x="1349425" y="5258839"/>
                  <a:pt x="1336801" y="5271463"/>
                  <a:pt x="1336801" y="5284086"/>
                </a:cubicBezTo>
                <a:lnTo>
                  <a:pt x="1336801" y="5284086"/>
                </a:lnTo>
                <a:close/>
                <a:moveTo>
                  <a:pt x="4948557" y="5271463"/>
                </a:moveTo>
                <a:lnTo>
                  <a:pt x="4948557" y="5258839"/>
                </a:lnTo>
                <a:cubicBezTo>
                  <a:pt x="4935933" y="5258839"/>
                  <a:pt x="4935933" y="5284086"/>
                  <a:pt x="4948557" y="5271463"/>
                </a:cubicBezTo>
                <a:lnTo>
                  <a:pt x="4948557" y="5271463"/>
                </a:lnTo>
                <a:close/>
                <a:moveTo>
                  <a:pt x="218592" y="5284086"/>
                </a:moveTo>
                <a:cubicBezTo>
                  <a:pt x="231216" y="5296710"/>
                  <a:pt x="244504" y="5284086"/>
                  <a:pt x="244504" y="5271463"/>
                </a:cubicBezTo>
                <a:cubicBezTo>
                  <a:pt x="218592" y="5271463"/>
                  <a:pt x="218592" y="5271463"/>
                  <a:pt x="218592" y="5271463"/>
                </a:cubicBezTo>
                <a:cubicBezTo>
                  <a:pt x="218592" y="5284086"/>
                  <a:pt x="218592" y="5284086"/>
                  <a:pt x="218592" y="5284086"/>
                </a:cubicBezTo>
                <a:lnTo>
                  <a:pt x="218592" y="5284086"/>
                </a:lnTo>
                <a:close/>
                <a:moveTo>
                  <a:pt x="1324178" y="5296710"/>
                </a:moveTo>
                <a:cubicBezTo>
                  <a:pt x="1311554" y="5309334"/>
                  <a:pt x="1311554" y="5309334"/>
                  <a:pt x="1311554" y="5321958"/>
                </a:cubicBezTo>
                <a:cubicBezTo>
                  <a:pt x="1324178" y="5321958"/>
                  <a:pt x="1324178" y="5321958"/>
                  <a:pt x="1324178" y="5321958"/>
                </a:cubicBezTo>
                <a:cubicBezTo>
                  <a:pt x="1324178" y="5309334"/>
                  <a:pt x="1324178" y="5309334"/>
                  <a:pt x="1324178" y="5296710"/>
                </a:cubicBezTo>
                <a:lnTo>
                  <a:pt x="1324178" y="5296710"/>
                </a:lnTo>
                <a:close/>
                <a:moveTo>
                  <a:pt x="5308669" y="5322622"/>
                </a:moveTo>
                <a:cubicBezTo>
                  <a:pt x="5308669" y="5322622"/>
                  <a:pt x="5296045" y="5322622"/>
                  <a:pt x="5308669" y="5309999"/>
                </a:cubicBezTo>
                <a:cubicBezTo>
                  <a:pt x="5296045" y="5309334"/>
                  <a:pt x="5296045" y="5335246"/>
                  <a:pt x="5308669" y="5322622"/>
                </a:cubicBezTo>
                <a:lnTo>
                  <a:pt x="5308669" y="5322622"/>
                </a:lnTo>
                <a:close/>
                <a:moveTo>
                  <a:pt x="1387961" y="5475437"/>
                </a:moveTo>
                <a:cubicBezTo>
                  <a:pt x="1387961" y="5475437"/>
                  <a:pt x="1387961" y="5488062"/>
                  <a:pt x="1400585" y="5488062"/>
                </a:cubicBezTo>
                <a:cubicBezTo>
                  <a:pt x="1400585" y="5462814"/>
                  <a:pt x="1400585" y="5436902"/>
                  <a:pt x="1426497" y="5436902"/>
                </a:cubicBezTo>
                <a:cubicBezTo>
                  <a:pt x="1426497" y="5385742"/>
                  <a:pt x="1465033" y="5373118"/>
                  <a:pt x="1465033" y="5322622"/>
                </a:cubicBezTo>
                <a:cubicBezTo>
                  <a:pt x="1413873" y="5335246"/>
                  <a:pt x="1413873" y="5424278"/>
                  <a:pt x="1387961" y="5475437"/>
                </a:cubicBezTo>
                <a:lnTo>
                  <a:pt x="1387961" y="5475437"/>
                </a:lnTo>
                <a:close/>
                <a:moveTo>
                  <a:pt x="6645471" y="5373118"/>
                </a:moveTo>
                <a:cubicBezTo>
                  <a:pt x="6645471" y="5360494"/>
                  <a:pt x="6645471" y="5360494"/>
                  <a:pt x="6645471" y="5360494"/>
                </a:cubicBezTo>
                <a:cubicBezTo>
                  <a:pt x="6632847" y="5360494"/>
                  <a:pt x="6632847" y="5335246"/>
                  <a:pt x="6619559" y="5347870"/>
                </a:cubicBezTo>
                <a:cubicBezTo>
                  <a:pt x="6620223" y="5360494"/>
                  <a:pt x="6632847" y="5360494"/>
                  <a:pt x="6645471" y="5373118"/>
                </a:cubicBezTo>
                <a:lnTo>
                  <a:pt x="6645471" y="5373118"/>
                </a:lnTo>
                <a:close/>
                <a:moveTo>
                  <a:pt x="5283422" y="5411654"/>
                </a:moveTo>
                <a:cubicBezTo>
                  <a:pt x="5283422" y="5411654"/>
                  <a:pt x="5283422" y="5399030"/>
                  <a:pt x="5296045" y="5399030"/>
                </a:cubicBezTo>
                <a:cubicBezTo>
                  <a:pt x="5296045" y="5386406"/>
                  <a:pt x="5308669" y="5386406"/>
                  <a:pt x="5296045" y="5386406"/>
                </a:cubicBezTo>
                <a:cubicBezTo>
                  <a:pt x="5296045" y="5399030"/>
                  <a:pt x="5283422" y="5399030"/>
                  <a:pt x="5283422" y="5411654"/>
                </a:cubicBezTo>
                <a:lnTo>
                  <a:pt x="5283422" y="5411654"/>
                </a:lnTo>
                <a:close/>
                <a:moveTo>
                  <a:pt x="4704717" y="5399030"/>
                </a:moveTo>
                <a:cubicBezTo>
                  <a:pt x="4704717" y="5411654"/>
                  <a:pt x="4704717" y="5411654"/>
                  <a:pt x="4717341" y="5411654"/>
                </a:cubicBezTo>
                <a:lnTo>
                  <a:pt x="4717341" y="5411654"/>
                </a:lnTo>
                <a:cubicBezTo>
                  <a:pt x="4717341" y="5411654"/>
                  <a:pt x="4717341" y="5411654"/>
                  <a:pt x="4729965" y="5399030"/>
                </a:cubicBezTo>
                <a:cubicBezTo>
                  <a:pt x="4717341" y="5399030"/>
                  <a:pt x="4717341" y="5399030"/>
                  <a:pt x="4704717" y="5399030"/>
                </a:cubicBezTo>
                <a:lnTo>
                  <a:pt x="4704717" y="5399030"/>
                </a:lnTo>
                <a:close/>
                <a:moveTo>
                  <a:pt x="4498748" y="5475437"/>
                </a:moveTo>
                <a:cubicBezTo>
                  <a:pt x="4498748" y="5488062"/>
                  <a:pt x="4511372" y="5500686"/>
                  <a:pt x="4537285" y="5500686"/>
                </a:cubicBezTo>
                <a:cubicBezTo>
                  <a:pt x="4537285" y="5488062"/>
                  <a:pt x="4549908" y="5475437"/>
                  <a:pt x="4537285" y="5449526"/>
                </a:cubicBezTo>
                <a:cubicBezTo>
                  <a:pt x="4524661" y="5449526"/>
                  <a:pt x="4498748" y="5462149"/>
                  <a:pt x="4498748" y="5475437"/>
                </a:cubicBezTo>
                <a:lnTo>
                  <a:pt x="4498748" y="5475437"/>
                </a:lnTo>
                <a:close/>
                <a:moveTo>
                  <a:pt x="6363095" y="5513309"/>
                </a:moveTo>
                <a:lnTo>
                  <a:pt x="6363095" y="5513309"/>
                </a:lnTo>
                <a:cubicBezTo>
                  <a:pt x="6363095" y="5500686"/>
                  <a:pt x="6350471" y="5488062"/>
                  <a:pt x="6337183" y="5500686"/>
                </a:cubicBezTo>
                <a:cubicBezTo>
                  <a:pt x="6349807" y="5500686"/>
                  <a:pt x="6349807" y="5500686"/>
                  <a:pt x="6349807" y="5500686"/>
                </a:cubicBezTo>
                <a:cubicBezTo>
                  <a:pt x="6349807" y="5513309"/>
                  <a:pt x="6349807" y="5513309"/>
                  <a:pt x="6363095" y="5513309"/>
                </a:cubicBezTo>
                <a:lnTo>
                  <a:pt x="6363095" y="5513309"/>
                </a:lnTo>
                <a:close/>
                <a:moveTo>
                  <a:pt x="6452791" y="5538557"/>
                </a:moveTo>
                <a:cubicBezTo>
                  <a:pt x="6452791" y="5538557"/>
                  <a:pt x="6440167" y="5525933"/>
                  <a:pt x="6426878" y="5525933"/>
                </a:cubicBezTo>
                <a:cubicBezTo>
                  <a:pt x="6440167" y="5538557"/>
                  <a:pt x="6452791" y="5551845"/>
                  <a:pt x="6452791" y="5538557"/>
                </a:cubicBezTo>
                <a:lnTo>
                  <a:pt x="6452791" y="5538557"/>
                </a:lnTo>
                <a:close/>
                <a:moveTo>
                  <a:pt x="5077453" y="5653501"/>
                </a:moveTo>
                <a:lnTo>
                  <a:pt x="5077453" y="5653501"/>
                </a:lnTo>
                <a:lnTo>
                  <a:pt x="5077453" y="5653501"/>
                </a:lnTo>
                <a:cubicBezTo>
                  <a:pt x="5090077" y="5653501"/>
                  <a:pt x="5090077" y="5666124"/>
                  <a:pt x="5090077" y="5666124"/>
                </a:cubicBezTo>
                <a:cubicBezTo>
                  <a:pt x="5090077" y="5666124"/>
                  <a:pt x="5102701" y="5653501"/>
                  <a:pt x="5102701" y="5640877"/>
                </a:cubicBezTo>
                <a:cubicBezTo>
                  <a:pt x="5090077" y="5640877"/>
                  <a:pt x="5090077" y="5653501"/>
                  <a:pt x="5077453" y="5653501"/>
                </a:cubicBezTo>
                <a:lnTo>
                  <a:pt x="5077453" y="5653501"/>
                </a:lnTo>
                <a:close/>
                <a:moveTo>
                  <a:pt x="7031496" y="5780404"/>
                </a:moveTo>
                <a:cubicBezTo>
                  <a:pt x="7031496" y="5780404"/>
                  <a:pt x="7031496" y="5780404"/>
                  <a:pt x="7044119" y="5780404"/>
                </a:cubicBezTo>
                <a:cubicBezTo>
                  <a:pt x="7056743" y="5780404"/>
                  <a:pt x="7056743" y="5767780"/>
                  <a:pt x="7044119" y="5755156"/>
                </a:cubicBezTo>
                <a:cubicBezTo>
                  <a:pt x="7031496" y="5755156"/>
                  <a:pt x="7031496" y="5767780"/>
                  <a:pt x="7031496" y="5780404"/>
                </a:cubicBezTo>
                <a:lnTo>
                  <a:pt x="7031496" y="5780404"/>
                </a:lnTo>
                <a:close/>
                <a:moveTo>
                  <a:pt x="218592" y="6290010"/>
                </a:moveTo>
                <a:cubicBezTo>
                  <a:pt x="231216" y="6290010"/>
                  <a:pt x="244504" y="6277386"/>
                  <a:pt x="231216" y="6252138"/>
                </a:cubicBezTo>
                <a:cubicBezTo>
                  <a:pt x="205968" y="6252138"/>
                  <a:pt x="205968" y="6277386"/>
                  <a:pt x="218592" y="6290010"/>
                </a:cubicBezTo>
                <a:lnTo>
                  <a:pt x="218592" y="6290010"/>
                </a:lnTo>
                <a:close/>
                <a:moveTo>
                  <a:pt x="321576" y="6455448"/>
                </a:moveTo>
                <a:cubicBezTo>
                  <a:pt x="321576" y="6455448"/>
                  <a:pt x="321576" y="6455448"/>
                  <a:pt x="334200" y="6455448"/>
                </a:cubicBezTo>
                <a:cubicBezTo>
                  <a:pt x="334200" y="6455448"/>
                  <a:pt x="334200" y="6455448"/>
                  <a:pt x="334200" y="6442825"/>
                </a:cubicBezTo>
                <a:cubicBezTo>
                  <a:pt x="321576" y="6442825"/>
                  <a:pt x="321576" y="6442825"/>
                  <a:pt x="321576" y="6455448"/>
                </a:cubicBezTo>
                <a:lnTo>
                  <a:pt x="321576" y="6455448"/>
                </a:lnTo>
                <a:close/>
                <a:moveTo>
                  <a:pt x="1542770" y="318254"/>
                </a:moveTo>
                <a:cubicBezTo>
                  <a:pt x="1581306" y="330878"/>
                  <a:pt x="1593930" y="369414"/>
                  <a:pt x="1632466" y="369414"/>
                </a:cubicBezTo>
                <a:lnTo>
                  <a:pt x="1632466" y="382038"/>
                </a:lnTo>
                <a:cubicBezTo>
                  <a:pt x="1683626" y="369414"/>
                  <a:pt x="1722162" y="318254"/>
                  <a:pt x="1722162" y="280383"/>
                </a:cubicBezTo>
                <a:cubicBezTo>
                  <a:pt x="1734785" y="280383"/>
                  <a:pt x="1734785" y="255135"/>
                  <a:pt x="1760698" y="255135"/>
                </a:cubicBezTo>
                <a:cubicBezTo>
                  <a:pt x="1760698" y="217263"/>
                  <a:pt x="1748074" y="166104"/>
                  <a:pt x="1722162" y="166104"/>
                </a:cubicBezTo>
                <a:cubicBezTo>
                  <a:pt x="1683626" y="166104"/>
                  <a:pt x="1671002" y="229887"/>
                  <a:pt x="1632466" y="217263"/>
                </a:cubicBezTo>
                <a:cubicBezTo>
                  <a:pt x="1619842" y="217263"/>
                  <a:pt x="1619842" y="229887"/>
                  <a:pt x="1619842" y="229887"/>
                </a:cubicBezTo>
                <a:cubicBezTo>
                  <a:pt x="1581306" y="204640"/>
                  <a:pt x="1581306" y="166104"/>
                  <a:pt x="1555394" y="140856"/>
                </a:cubicBezTo>
                <a:cubicBezTo>
                  <a:pt x="1555394" y="192016"/>
                  <a:pt x="1606554" y="229887"/>
                  <a:pt x="1568018" y="268423"/>
                </a:cubicBezTo>
                <a:cubicBezTo>
                  <a:pt x="1568018" y="255799"/>
                  <a:pt x="1555394" y="281047"/>
                  <a:pt x="1542105" y="268423"/>
                </a:cubicBezTo>
                <a:cubicBezTo>
                  <a:pt x="1542770" y="293007"/>
                  <a:pt x="1555394" y="293007"/>
                  <a:pt x="1542770" y="318254"/>
                </a:cubicBezTo>
                <a:lnTo>
                  <a:pt x="1542770" y="318254"/>
                </a:lnTo>
                <a:close/>
                <a:moveTo>
                  <a:pt x="3226395" y="3399808"/>
                </a:moveTo>
                <a:lnTo>
                  <a:pt x="3226395" y="3399808"/>
                </a:lnTo>
                <a:lnTo>
                  <a:pt x="3226395" y="3399808"/>
                </a:lnTo>
                <a:lnTo>
                  <a:pt x="3226395" y="3399808"/>
                </a:lnTo>
                <a:close/>
                <a:moveTo>
                  <a:pt x="5437566" y="407286"/>
                </a:moveTo>
                <a:cubicBezTo>
                  <a:pt x="5424942" y="382038"/>
                  <a:pt x="5450190" y="382038"/>
                  <a:pt x="5463478" y="369414"/>
                </a:cubicBezTo>
                <a:cubicBezTo>
                  <a:pt x="5450854" y="369414"/>
                  <a:pt x="5463478" y="344167"/>
                  <a:pt x="5450854" y="356790"/>
                </a:cubicBezTo>
                <a:cubicBezTo>
                  <a:pt x="5450854" y="356790"/>
                  <a:pt x="5386406" y="369414"/>
                  <a:pt x="5399694" y="344167"/>
                </a:cubicBezTo>
                <a:cubicBezTo>
                  <a:pt x="5387070" y="356790"/>
                  <a:pt x="5361158" y="382038"/>
                  <a:pt x="5348534" y="369414"/>
                </a:cubicBezTo>
                <a:cubicBezTo>
                  <a:pt x="5322622" y="382038"/>
                  <a:pt x="5322622" y="394662"/>
                  <a:pt x="5297374" y="394662"/>
                </a:cubicBezTo>
                <a:cubicBezTo>
                  <a:pt x="5284751" y="419910"/>
                  <a:pt x="5258838" y="419910"/>
                  <a:pt x="5258838" y="458446"/>
                </a:cubicBezTo>
                <a:cubicBezTo>
                  <a:pt x="5194390" y="496317"/>
                  <a:pt x="5143230" y="560101"/>
                  <a:pt x="5091406" y="598637"/>
                </a:cubicBezTo>
                <a:cubicBezTo>
                  <a:pt x="5091406" y="598637"/>
                  <a:pt x="5091406" y="598637"/>
                  <a:pt x="5091406" y="611261"/>
                </a:cubicBezTo>
                <a:cubicBezTo>
                  <a:pt x="5026958" y="649133"/>
                  <a:pt x="4975798" y="738829"/>
                  <a:pt x="4911350" y="776700"/>
                </a:cubicBezTo>
                <a:cubicBezTo>
                  <a:pt x="4898726" y="801948"/>
                  <a:pt x="4885438" y="814572"/>
                  <a:pt x="4885438" y="827860"/>
                </a:cubicBezTo>
                <a:cubicBezTo>
                  <a:pt x="4872814" y="840484"/>
                  <a:pt x="4859526" y="840484"/>
                  <a:pt x="4846902" y="853108"/>
                </a:cubicBezTo>
                <a:cubicBezTo>
                  <a:pt x="4820989" y="904268"/>
                  <a:pt x="4808366" y="954763"/>
                  <a:pt x="4757206" y="967387"/>
                </a:cubicBezTo>
                <a:cubicBezTo>
                  <a:pt x="4718670" y="1005259"/>
                  <a:pt x="4667510" y="1031171"/>
                  <a:pt x="4628974" y="1069042"/>
                </a:cubicBezTo>
                <a:cubicBezTo>
                  <a:pt x="4616350" y="1069042"/>
                  <a:pt x="4628974" y="1056419"/>
                  <a:pt x="4616350" y="1043795"/>
                </a:cubicBezTo>
                <a:cubicBezTo>
                  <a:pt x="4590438" y="1056419"/>
                  <a:pt x="4551902" y="1031171"/>
                  <a:pt x="4539278" y="1018547"/>
                </a:cubicBezTo>
                <a:cubicBezTo>
                  <a:pt x="4565190" y="1005923"/>
                  <a:pt x="4603726" y="1018547"/>
                  <a:pt x="4642262" y="993299"/>
                </a:cubicBezTo>
                <a:cubicBezTo>
                  <a:pt x="4642262" y="993299"/>
                  <a:pt x="4642262" y="993299"/>
                  <a:pt x="4654886" y="993299"/>
                </a:cubicBezTo>
                <a:cubicBezTo>
                  <a:pt x="4642262" y="980675"/>
                  <a:pt x="4642262" y="968051"/>
                  <a:pt x="4642262" y="942139"/>
                </a:cubicBezTo>
                <a:cubicBezTo>
                  <a:pt x="4629638" y="929515"/>
                  <a:pt x="4603726" y="929515"/>
                  <a:pt x="4616350" y="890980"/>
                </a:cubicBezTo>
                <a:cubicBezTo>
                  <a:pt x="4590438" y="839820"/>
                  <a:pt x="4565190" y="801948"/>
                  <a:pt x="4565190" y="725540"/>
                </a:cubicBezTo>
                <a:cubicBezTo>
                  <a:pt x="4539278" y="712916"/>
                  <a:pt x="4539278" y="687669"/>
                  <a:pt x="4526654" y="661757"/>
                </a:cubicBezTo>
                <a:cubicBezTo>
                  <a:pt x="4616350" y="585349"/>
                  <a:pt x="4783782" y="572725"/>
                  <a:pt x="4899390" y="534189"/>
                </a:cubicBezTo>
                <a:cubicBezTo>
                  <a:pt x="4822318" y="546813"/>
                  <a:pt x="4757870" y="572061"/>
                  <a:pt x="4693422" y="572061"/>
                </a:cubicBezTo>
                <a:cubicBezTo>
                  <a:pt x="4693422" y="584685"/>
                  <a:pt x="4667510" y="584685"/>
                  <a:pt x="4654886" y="584685"/>
                </a:cubicBezTo>
                <a:cubicBezTo>
                  <a:pt x="4642262" y="584685"/>
                  <a:pt x="4628974" y="597308"/>
                  <a:pt x="4616350" y="597308"/>
                </a:cubicBezTo>
                <a:cubicBezTo>
                  <a:pt x="4590438" y="609932"/>
                  <a:pt x="4539278" y="635180"/>
                  <a:pt x="4500742" y="661092"/>
                </a:cubicBezTo>
                <a:cubicBezTo>
                  <a:pt x="4474830" y="648468"/>
                  <a:pt x="4462206" y="635844"/>
                  <a:pt x="4449582" y="597308"/>
                </a:cubicBezTo>
                <a:cubicBezTo>
                  <a:pt x="4449582" y="609932"/>
                  <a:pt x="4436958" y="609932"/>
                  <a:pt x="4423670" y="609932"/>
                </a:cubicBezTo>
                <a:cubicBezTo>
                  <a:pt x="4359221" y="558772"/>
                  <a:pt x="4243614" y="558772"/>
                  <a:pt x="4192454" y="495653"/>
                </a:cubicBezTo>
                <a:cubicBezTo>
                  <a:pt x="4192454" y="495653"/>
                  <a:pt x="4192454" y="495653"/>
                  <a:pt x="4192454" y="483029"/>
                </a:cubicBezTo>
                <a:cubicBezTo>
                  <a:pt x="4179829" y="495653"/>
                  <a:pt x="4179829" y="483029"/>
                  <a:pt x="4166541" y="483029"/>
                </a:cubicBezTo>
                <a:cubicBezTo>
                  <a:pt x="4102093" y="483029"/>
                  <a:pt x="4076845" y="495653"/>
                  <a:pt x="3999109" y="520901"/>
                </a:cubicBezTo>
                <a:cubicBezTo>
                  <a:pt x="3999109" y="508277"/>
                  <a:pt x="3999109" y="508277"/>
                  <a:pt x="3999109" y="508277"/>
                </a:cubicBezTo>
                <a:cubicBezTo>
                  <a:pt x="4050269" y="431869"/>
                  <a:pt x="4102093" y="393998"/>
                  <a:pt x="4153253" y="317590"/>
                </a:cubicBezTo>
                <a:cubicBezTo>
                  <a:pt x="4076181" y="393998"/>
                  <a:pt x="4011733" y="483029"/>
                  <a:pt x="3934661" y="559437"/>
                </a:cubicBezTo>
                <a:cubicBezTo>
                  <a:pt x="3908749" y="559437"/>
                  <a:pt x="3883501" y="572061"/>
                  <a:pt x="3870213" y="584685"/>
                </a:cubicBezTo>
                <a:cubicBezTo>
                  <a:pt x="3793141" y="609932"/>
                  <a:pt x="3754604" y="648468"/>
                  <a:pt x="3690157" y="673716"/>
                </a:cubicBezTo>
                <a:cubicBezTo>
                  <a:pt x="3690157" y="673716"/>
                  <a:pt x="3690157" y="673716"/>
                  <a:pt x="3690157" y="661092"/>
                </a:cubicBezTo>
                <a:cubicBezTo>
                  <a:pt x="3677533" y="673716"/>
                  <a:pt x="3690157" y="686340"/>
                  <a:pt x="3677533" y="686340"/>
                </a:cubicBezTo>
                <a:cubicBezTo>
                  <a:pt x="3651620" y="673716"/>
                  <a:pt x="3574548" y="711588"/>
                  <a:pt x="3549301" y="698964"/>
                </a:cubicBezTo>
                <a:cubicBezTo>
                  <a:pt x="3549301" y="711588"/>
                  <a:pt x="3510765" y="711588"/>
                  <a:pt x="3510765" y="698964"/>
                </a:cubicBezTo>
                <a:cubicBezTo>
                  <a:pt x="3459605" y="762748"/>
                  <a:pt x="3343332" y="775371"/>
                  <a:pt x="3292172" y="711588"/>
                </a:cubicBezTo>
                <a:cubicBezTo>
                  <a:pt x="3292172" y="698964"/>
                  <a:pt x="3292172" y="686340"/>
                  <a:pt x="3304796" y="673716"/>
                </a:cubicBezTo>
                <a:cubicBezTo>
                  <a:pt x="3292172" y="661092"/>
                  <a:pt x="3292172" y="673716"/>
                  <a:pt x="3278884" y="673716"/>
                </a:cubicBezTo>
                <a:cubicBezTo>
                  <a:pt x="3278884" y="686340"/>
                  <a:pt x="3291508" y="698964"/>
                  <a:pt x="3278884" y="698964"/>
                </a:cubicBezTo>
                <a:cubicBezTo>
                  <a:pt x="3214436" y="647804"/>
                  <a:pt x="3214436" y="558772"/>
                  <a:pt x="3189188" y="482365"/>
                </a:cubicBezTo>
                <a:cubicBezTo>
                  <a:pt x="3163276" y="469741"/>
                  <a:pt x="3150652" y="494989"/>
                  <a:pt x="3138028" y="494989"/>
                </a:cubicBezTo>
                <a:cubicBezTo>
                  <a:pt x="3138028" y="546148"/>
                  <a:pt x="3138028" y="546148"/>
                  <a:pt x="3138028" y="546148"/>
                </a:cubicBezTo>
                <a:cubicBezTo>
                  <a:pt x="3112116" y="584020"/>
                  <a:pt x="3125404" y="647804"/>
                  <a:pt x="3099492" y="673716"/>
                </a:cubicBezTo>
                <a:cubicBezTo>
                  <a:pt x="3073580" y="698964"/>
                  <a:pt x="3048332" y="762748"/>
                  <a:pt x="3022420" y="762748"/>
                </a:cubicBezTo>
                <a:cubicBezTo>
                  <a:pt x="3022420" y="762748"/>
                  <a:pt x="3022420" y="775371"/>
                  <a:pt x="3009796" y="775371"/>
                </a:cubicBezTo>
                <a:cubicBezTo>
                  <a:pt x="2997172" y="775371"/>
                  <a:pt x="2983884" y="762748"/>
                  <a:pt x="2983884" y="750124"/>
                </a:cubicBezTo>
                <a:cubicBezTo>
                  <a:pt x="2983884" y="750124"/>
                  <a:pt x="2983884" y="750124"/>
                  <a:pt x="2971260" y="750124"/>
                </a:cubicBezTo>
                <a:cubicBezTo>
                  <a:pt x="2971260" y="737500"/>
                  <a:pt x="2958636" y="737500"/>
                  <a:pt x="2945348" y="750124"/>
                </a:cubicBezTo>
                <a:cubicBezTo>
                  <a:pt x="2945348" y="724876"/>
                  <a:pt x="2932724" y="724876"/>
                  <a:pt x="2932724" y="724876"/>
                </a:cubicBezTo>
                <a:cubicBezTo>
                  <a:pt x="2906812" y="673716"/>
                  <a:pt x="2906812" y="635844"/>
                  <a:pt x="2906812" y="584685"/>
                </a:cubicBezTo>
                <a:cubicBezTo>
                  <a:pt x="2894188" y="508277"/>
                  <a:pt x="2855652" y="431869"/>
                  <a:pt x="2855652" y="368085"/>
                </a:cubicBezTo>
                <a:cubicBezTo>
                  <a:pt x="2817116" y="316926"/>
                  <a:pt x="2843028" y="240518"/>
                  <a:pt x="2791204" y="190022"/>
                </a:cubicBezTo>
                <a:cubicBezTo>
                  <a:pt x="2765292" y="190022"/>
                  <a:pt x="2765292" y="190022"/>
                  <a:pt x="2765292" y="190022"/>
                </a:cubicBezTo>
                <a:cubicBezTo>
                  <a:pt x="2714132" y="266430"/>
                  <a:pt x="2791204" y="355462"/>
                  <a:pt x="2777916" y="419245"/>
                </a:cubicBezTo>
                <a:cubicBezTo>
                  <a:pt x="2777916" y="431869"/>
                  <a:pt x="2765292" y="444493"/>
                  <a:pt x="2765292" y="457117"/>
                </a:cubicBezTo>
                <a:cubicBezTo>
                  <a:pt x="2765292" y="494989"/>
                  <a:pt x="2791204" y="533525"/>
                  <a:pt x="2777916" y="558772"/>
                </a:cubicBezTo>
                <a:cubicBezTo>
                  <a:pt x="2777916" y="558772"/>
                  <a:pt x="2777916" y="558772"/>
                  <a:pt x="2777916" y="571396"/>
                </a:cubicBezTo>
                <a:lnTo>
                  <a:pt x="2777916" y="571396"/>
                </a:lnTo>
                <a:cubicBezTo>
                  <a:pt x="2790540" y="647804"/>
                  <a:pt x="2842364" y="736835"/>
                  <a:pt x="2790540" y="787995"/>
                </a:cubicBezTo>
                <a:cubicBezTo>
                  <a:pt x="2790540" y="787995"/>
                  <a:pt x="2790540" y="775371"/>
                  <a:pt x="2777916" y="775371"/>
                </a:cubicBezTo>
                <a:cubicBezTo>
                  <a:pt x="2739380" y="787995"/>
                  <a:pt x="2777916" y="851779"/>
                  <a:pt x="2739380" y="877027"/>
                </a:cubicBezTo>
                <a:cubicBezTo>
                  <a:pt x="2739380" y="864403"/>
                  <a:pt x="2726756" y="877027"/>
                  <a:pt x="2726756" y="877027"/>
                </a:cubicBezTo>
                <a:cubicBezTo>
                  <a:pt x="2714132" y="825867"/>
                  <a:pt x="2649684" y="800619"/>
                  <a:pt x="2675596" y="749459"/>
                </a:cubicBezTo>
                <a:cubicBezTo>
                  <a:pt x="2649684" y="749459"/>
                  <a:pt x="2649684" y="749459"/>
                  <a:pt x="2637060" y="762083"/>
                </a:cubicBezTo>
                <a:cubicBezTo>
                  <a:pt x="2637060" y="749459"/>
                  <a:pt x="2624436" y="736835"/>
                  <a:pt x="2611148" y="736835"/>
                </a:cubicBezTo>
                <a:cubicBezTo>
                  <a:pt x="2611148" y="749459"/>
                  <a:pt x="2598524" y="762083"/>
                  <a:pt x="2598524" y="762083"/>
                </a:cubicBezTo>
                <a:cubicBezTo>
                  <a:pt x="2585900" y="762083"/>
                  <a:pt x="2572612" y="749459"/>
                  <a:pt x="2559988" y="762083"/>
                </a:cubicBezTo>
                <a:cubicBezTo>
                  <a:pt x="2547364" y="813243"/>
                  <a:pt x="2547364" y="838491"/>
                  <a:pt x="2572612" y="876362"/>
                </a:cubicBezTo>
                <a:cubicBezTo>
                  <a:pt x="2585236" y="863738"/>
                  <a:pt x="2585236" y="876362"/>
                  <a:pt x="2585236" y="876362"/>
                </a:cubicBezTo>
                <a:cubicBezTo>
                  <a:pt x="2611148" y="914234"/>
                  <a:pt x="2572612" y="965394"/>
                  <a:pt x="2534076" y="952770"/>
                </a:cubicBezTo>
                <a:cubicBezTo>
                  <a:pt x="2482916" y="940146"/>
                  <a:pt x="2457004" y="914898"/>
                  <a:pt x="2444380" y="876362"/>
                </a:cubicBezTo>
                <a:cubicBezTo>
                  <a:pt x="2431756" y="876362"/>
                  <a:pt x="2405844" y="863738"/>
                  <a:pt x="2393220" y="851115"/>
                </a:cubicBezTo>
                <a:cubicBezTo>
                  <a:pt x="2367308" y="902275"/>
                  <a:pt x="2405844" y="914898"/>
                  <a:pt x="2393220" y="940146"/>
                </a:cubicBezTo>
                <a:cubicBezTo>
                  <a:pt x="2431756" y="940146"/>
                  <a:pt x="2431756" y="991306"/>
                  <a:pt x="2419132" y="1003930"/>
                </a:cubicBezTo>
                <a:cubicBezTo>
                  <a:pt x="2342060" y="991306"/>
                  <a:pt x="2303524" y="940146"/>
                  <a:pt x="2226452" y="940146"/>
                </a:cubicBezTo>
                <a:cubicBezTo>
                  <a:pt x="2226452" y="927522"/>
                  <a:pt x="2226452" y="940146"/>
                  <a:pt x="2226452" y="927522"/>
                </a:cubicBezTo>
                <a:cubicBezTo>
                  <a:pt x="2213828" y="914898"/>
                  <a:pt x="2213828" y="940146"/>
                  <a:pt x="2200540" y="940146"/>
                </a:cubicBezTo>
                <a:cubicBezTo>
                  <a:pt x="2200540" y="927522"/>
                  <a:pt x="2213164" y="902275"/>
                  <a:pt x="2200540" y="888986"/>
                </a:cubicBezTo>
                <a:cubicBezTo>
                  <a:pt x="2200540" y="901610"/>
                  <a:pt x="2187916" y="901610"/>
                  <a:pt x="2174628" y="914234"/>
                </a:cubicBezTo>
                <a:cubicBezTo>
                  <a:pt x="2174628" y="914234"/>
                  <a:pt x="2162004" y="901610"/>
                  <a:pt x="2148716" y="914234"/>
                </a:cubicBezTo>
                <a:cubicBezTo>
                  <a:pt x="2161339" y="926858"/>
                  <a:pt x="2148716" y="939482"/>
                  <a:pt x="2148716" y="965394"/>
                </a:cubicBezTo>
                <a:cubicBezTo>
                  <a:pt x="2174628" y="965394"/>
                  <a:pt x="2199875" y="990642"/>
                  <a:pt x="2187252" y="1016554"/>
                </a:cubicBezTo>
                <a:cubicBezTo>
                  <a:pt x="2161339" y="1029178"/>
                  <a:pt x="2122803" y="1016554"/>
                  <a:pt x="2122803" y="978682"/>
                </a:cubicBezTo>
                <a:cubicBezTo>
                  <a:pt x="2084267" y="966058"/>
                  <a:pt x="2084267" y="940811"/>
                  <a:pt x="2058355" y="914898"/>
                </a:cubicBezTo>
                <a:cubicBezTo>
                  <a:pt x="2070979" y="927522"/>
                  <a:pt x="2070979" y="902275"/>
                  <a:pt x="2084267" y="902275"/>
                </a:cubicBezTo>
                <a:cubicBezTo>
                  <a:pt x="2084267" y="914898"/>
                  <a:pt x="2096891" y="914898"/>
                  <a:pt x="2096891" y="927522"/>
                </a:cubicBezTo>
                <a:cubicBezTo>
                  <a:pt x="2084267" y="914898"/>
                  <a:pt x="2084267" y="940146"/>
                  <a:pt x="2084267" y="940146"/>
                </a:cubicBezTo>
                <a:cubicBezTo>
                  <a:pt x="2096891" y="952770"/>
                  <a:pt x="2110180" y="952770"/>
                  <a:pt x="2122803" y="952770"/>
                </a:cubicBezTo>
                <a:cubicBezTo>
                  <a:pt x="2135427" y="927522"/>
                  <a:pt x="2122803" y="927522"/>
                  <a:pt x="2122803" y="914898"/>
                </a:cubicBezTo>
                <a:cubicBezTo>
                  <a:pt x="2135427" y="902275"/>
                  <a:pt x="2135427" y="902275"/>
                  <a:pt x="2135427" y="914898"/>
                </a:cubicBezTo>
                <a:cubicBezTo>
                  <a:pt x="2148051" y="889651"/>
                  <a:pt x="2135427" y="863738"/>
                  <a:pt x="2122803" y="851115"/>
                </a:cubicBezTo>
                <a:cubicBezTo>
                  <a:pt x="2122803" y="825867"/>
                  <a:pt x="2110180" y="799955"/>
                  <a:pt x="2084267" y="799955"/>
                </a:cubicBezTo>
                <a:cubicBezTo>
                  <a:pt x="2045731" y="799955"/>
                  <a:pt x="2045731" y="837826"/>
                  <a:pt x="2033107" y="863738"/>
                </a:cubicBezTo>
                <a:cubicBezTo>
                  <a:pt x="2045731" y="876362"/>
                  <a:pt x="2045731" y="901610"/>
                  <a:pt x="2045731" y="914898"/>
                </a:cubicBezTo>
                <a:cubicBezTo>
                  <a:pt x="2033107" y="902275"/>
                  <a:pt x="1981283" y="889651"/>
                  <a:pt x="1981283" y="863738"/>
                </a:cubicBezTo>
                <a:cubicBezTo>
                  <a:pt x="1930123" y="851115"/>
                  <a:pt x="1904211" y="799955"/>
                  <a:pt x="1853051" y="774707"/>
                </a:cubicBezTo>
                <a:lnTo>
                  <a:pt x="1853051" y="787331"/>
                </a:lnTo>
                <a:cubicBezTo>
                  <a:pt x="1840427" y="787331"/>
                  <a:pt x="1827139" y="787331"/>
                  <a:pt x="1827139" y="774707"/>
                </a:cubicBezTo>
                <a:cubicBezTo>
                  <a:pt x="1801227" y="787331"/>
                  <a:pt x="1750067" y="723547"/>
                  <a:pt x="1737443" y="787331"/>
                </a:cubicBezTo>
                <a:cubicBezTo>
                  <a:pt x="1750067" y="799955"/>
                  <a:pt x="1775979" y="812579"/>
                  <a:pt x="1763355" y="825202"/>
                </a:cubicBezTo>
                <a:cubicBezTo>
                  <a:pt x="1789267" y="837826"/>
                  <a:pt x="1801891" y="863074"/>
                  <a:pt x="1827803" y="888986"/>
                </a:cubicBezTo>
                <a:cubicBezTo>
                  <a:pt x="1853716" y="901610"/>
                  <a:pt x="1866339" y="940146"/>
                  <a:pt x="1878963" y="952770"/>
                </a:cubicBezTo>
                <a:cubicBezTo>
                  <a:pt x="1853051" y="940146"/>
                  <a:pt x="1827803" y="914898"/>
                  <a:pt x="1814515" y="888986"/>
                </a:cubicBezTo>
                <a:cubicBezTo>
                  <a:pt x="1801891" y="888986"/>
                  <a:pt x="1801891" y="901610"/>
                  <a:pt x="1801891" y="901610"/>
                </a:cubicBezTo>
                <a:cubicBezTo>
                  <a:pt x="1763355" y="863738"/>
                  <a:pt x="1686283" y="837826"/>
                  <a:pt x="1673659" y="787331"/>
                </a:cubicBezTo>
                <a:cubicBezTo>
                  <a:pt x="1647747" y="787331"/>
                  <a:pt x="1661035" y="762083"/>
                  <a:pt x="1647747" y="762083"/>
                </a:cubicBezTo>
                <a:cubicBezTo>
                  <a:pt x="1635123" y="749459"/>
                  <a:pt x="1596587" y="736835"/>
                  <a:pt x="1596587" y="710923"/>
                </a:cubicBezTo>
                <a:cubicBezTo>
                  <a:pt x="1583963" y="710923"/>
                  <a:pt x="1583963" y="710923"/>
                  <a:pt x="1583963" y="710923"/>
                </a:cubicBezTo>
                <a:cubicBezTo>
                  <a:pt x="1583963" y="685675"/>
                  <a:pt x="1558051" y="698299"/>
                  <a:pt x="1558051" y="685675"/>
                </a:cubicBezTo>
                <a:cubicBezTo>
                  <a:pt x="1532139" y="647804"/>
                  <a:pt x="1506891" y="621892"/>
                  <a:pt x="1480979" y="584020"/>
                </a:cubicBezTo>
                <a:cubicBezTo>
                  <a:pt x="1455067" y="546148"/>
                  <a:pt x="1391283" y="520236"/>
                  <a:pt x="1377995" y="469741"/>
                </a:cubicBezTo>
                <a:cubicBezTo>
                  <a:pt x="1365371" y="469741"/>
                  <a:pt x="1377995" y="469741"/>
                  <a:pt x="1377995" y="469741"/>
                </a:cubicBezTo>
                <a:cubicBezTo>
                  <a:pt x="1365371" y="457117"/>
                  <a:pt x="1365371" y="469741"/>
                  <a:pt x="1352083" y="469741"/>
                </a:cubicBezTo>
                <a:cubicBezTo>
                  <a:pt x="1352083" y="444493"/>
                  <a:pt x="1313547" y="469741"/>
                  <a:pt x="1326171" y="444493"/>
                </a:cubicBezTo>
                <a:cubicBezTo>
                  <a:pt x="1287635" y="419245"/>
                  <a:pt x="1261723" y="406622"/>
                  <a:pt x="1261723" y="368085"/>
                </a:cubicBezTo>
                <a:cubicBezTo>
                  <a:pt x="1249099" y="368085"/>
                  <a:pt x="1249099" y="368085"/>
                  <a:pt x="1235810" y="368085"/>
                </a:cubicBezTo>
                <a:cubicBezTo>
                  <a:pt x="1235810" y="368085"/>
                  <a:pt x="1235810" y="355462"/>
                  <a:pt x="1223187" y="342838"/>
                </a:cubicBezTo>
                <a:cubicBezTo>
                  <a:pt x="1223187" y="380709"/>
                  <a:pt x="1274346" y="406622"/>
                  <a:pt x="1287635" y="444493"/>
                </a:cubicBezTo>
                <a:cubicBezTo>
                  <a:pt x="1313547" y="444493"/>
                  <a:pt x="1326171" y="457117"/>
                  <a:pt x="1326171" y="482365"/>
                </a:cubicBezTo>
                <a:cubicBezTo>
                  <a:pt x="1326171" y="507612"/>
                  <a:pt x="1352083" y="520236"/>
                  <a:pt x="1352083" y="533525"/>
                </a:cubicBezTo>
                <a:lnTo>
                  <a:pt x="1364707" y="533525"/>
                </a:lnTo>
                <a:cubicBezTo>
                  <a:pt x="1377331" y="558772"/>
                  <a:pt x="1415867" y="571396"/>
                  <a:pt x="1429155" y="609932"/>
                </a:cubicBezTo>
                <a:cubicBezTo>
                  <a:pt x="1480315" y="647804"/>
                  <a:pt x="1544763" y="698964"/>
                  <a:pt x="1570675" y="775371"/>
                </a:cubicBezTo>
                <a:cubicBezTo>
                  <a:pt x="1583299" y="775371"/>
                  <a:pt x="1596587" y="800619"/>
                  <a:pt x="1609211" y="787995"/>
                </a:cubicBezTo>
                <a:cubicBezTo>
                  <a:pt x="1647747" y="851779"/>
                  <a:pt x="1712195" y="877027"/>
                  <a:pt x="1750731" y="940811"/>
                </a:cubicBezTo>
                <a:cubicBezTo>
                  <a:pt x="1750731" y="940811"/>
                  <a:pt x="1789267" y="953434"/>
                  <a:pt x="1801891" y="966058"/>
                </a:cubicBezTo>
                <a:cubicBezTo>
                  <a:pt x="1866339" y="1017218"/>
                  <a:pt x="1904876" y="1067714"/>
                  <a:pt x="1917499" y="1156745"/>
                </a:cubicBezTo>
                <a:cubicBezTo>
                  <a:pt x="1930123" y="1156745"/>
                  <a:pt x="1917499" y="1169369"/>
                  <a:pt x="1930123" y="1169369"/>
                </a:cubicBezTo>
                <a:cubicBezTo>
                  <a:pt x="1930123" y="1131497"/>
                  <a:pt x="1904211" y="1105585"/>
                  <a:pt x="1904211" y="1067714"/>
                </a:cubicBezTo>
                <a:cubicBezTo>
                  <a:pt x="1891587" y="1067714"/>
                  <a:pt x="1891587" y="1055090"/>
                  <a:pt x="1891587" y="1055090"/>
                </a:cubicBezTo>
                <a:cubicBezTo>
                  <a:pt x="1930123" y="1067714"/>
                  <a:pt x="1942747" y="1106250"/>
                  <a:pt x="1981283" y="1131497"/>
                </a:cubicBezTo>
                <a:cubicBezTo>
                  <a:pt x="1981283" y="1106250"/>
                  <a:pt x="1942747" y="1093626"/>
                  <a:pt x="1955371" y="1080338"/>
                </a:cubicBezTo>
                <a:cubicBezTo>
                  <a:pt x="1981283" y="1080338"/>
                  <a:pt x="2032443" y="1105585"/>
                  <a:pt x="2006531" y="1144121"/>
                </a:cubicBezTo>
                <a:cubicBezTo>
                  <a:pt x="2019155" y="1169369"/>
                  <a:pt x="2032443" y="1181993"/>
                  <a:pt x="2019155" y="1220529"/>
                </a:cubicBezTo>
                <a:cubicBezTo>
                  <a:pt x="2006531" y="1233153"/>
                  <a:pt x="2006531" y="1220529"/>
                  <a:pt x="1993243" y="1233153"/>
                </a:cubicBezTo>
                <a:cubicBezTo>
                  <a:pt x="1980619" y="1233153"/>
                  <a:pt x="1980619" y="1233153"/>
                  <a:pt x="1980619" y="1220529"/>
                </a:cubicBezTo>
                <a:cubicBezTo>
                  <a:pt x="1967995" y="1207905"/>
                  <a:pt x="1980619" y="1207905"/>
                  <a:pt x="1980619" y="1182657"/>
                </a:cubicBezTo>
                <a:cubicBezTo>
                  <a:pt x="1967995" y="1182657"/>
                  <a:pt x="1954707" y="1170034"/>
                  <a:pt x="1929459" y="1170034"/>
                </a:cubicBezTo>
                <a:cubicBezTo>
                  <a:pt x="1929459" y="1233817"/>
                  <a:pt x="1967995" y="1297601"/>
                  <a:pt x="1916835" y="1348096"/>
                </a:cubicBezTo>
                <a:cubicBezTo>
                  <a:pt x="1904211" y="1335473"/>
                  <a:pt x="1890923" y="1322849"/>
                  <a:pt x="1865675" y="1322849"/>
                </a:cubicBezTo>
                <a:cubicBezTo>
                  <a:pt x="1853051" y="1335473"/>
                  <a:pt x="1878299" y="1348096"/>
                  <a:pt x="1878299" y="1374009"/>
                </a:cubicBezTo>
                <a:cubicBezTo>
                  <a:pt x="1827139" y="1386632"/>
                  <a:pt x="1762691" y="1361385"/>
                  <a:pt x="1736779" y="1399256"/>
                </a:cubicBezTo>
                <a:cubicBezTo>
                  <a:pt x="1762691" y="1424504"/>
                  <a:pt x="1813851" y="1374009"/>
                  <a:pt x="1839763" y="1411880"/>
                </a:cubicBezTo>
                <a:cubicBezTo>
                  <a:pt x="1852387" y="1399256"/>
                  <a:pt x="1878299" y="1411880"/>
                  <a:pt x="1890923" y="1424504"/>
                </a:cubicBezTo>
                <a:cubicBezTo>
                  <a:pt x="1890923" y="1437128"/>
                  <a:pt x="1878299" y="1437128"/>
                  <a:pt x="1878299" y="1449752"/>
                </a:cubicBezTo>
                <a:cubicBezTo>
                  <a:pt x="1890923" y="1462376"/>
                  <a:pt x="1904211" y="1475000"/>
                  <a:pt x="1916835" y="1487623"/>
                </a:cubicBezTo>
                <a:cubicBezTo>
                  <a:pt x="1916835" y="1500247"/>
                  <a:pt x="1916835" y="1512871"/>
                  <a:pt x="1904211" y="1525495"/>
                </a:cubicBezTo>
                <a:cubicBezTo>
                  <a:pt x="1891587" y="1525495"/>
                  <a:pt x="1904211" y="1512871"/>
                  <a:pt x="1891587" y="1512871"/>
                </a:cubicBezTo>
                <a:cubicBezTo>
                  <a:pt x="1878963" y="1525495"/>
                  <a:pt x="1853051" y="1512871"/>
                  <a:pt x="1840427" y="1512871"/>
                </a:cubicBezTo>
                <a:cubicBezTo>
                  <a:pt x="1840427" y="1538119"/>
                  <a:pt x="1827803" y="1538119"/>
                  <a:pt x="1814515" y="1525495"/>
                </a:cubicBezTo>
                <a:cubicBezTo>
                  <a:pt x="1814515" y="1538119"/>
                  <a:pt x="1801891" y="1550743"/>
                  <a:pt x="1788603" y="1563367"/>
                </a:cubicBezTo>
                <a:cubicBezTo>
                  <a:pt x="1801227" y="1575991"/>
                  <a:pt x="1775979" y="1588614"/>
                  <a:pt x="1762691" y="1588614"/>
                </a:cubicBezTo>
                <a:cubicBezTo>
                  <a:pt x="1750067" y="1575991"/>
                  <a:pt x="1736779" y="1575991"/>
                  <a:pt x="1724155" y="1575991"/>
                </a:cubicBezTo>
                <a:cubicBezTo>
                  <a:pt x="1724155" y="1550743"/>
                  <a:pt x="1711531" y="1563367"/>
                  <a:pt x="1711531" y="1563367"/>
                </a:cubicBezTo>
                <a:cubicBezTo>
                  <a:pt x="1685619" y="1550743"/>
                  <a:pt x="1647083" y="1512207"/>
                  <a:pt x="1621835" y="1499583"/>
                </a:cubicBezTo>
                <a:cubicBezTo>
                  <a:pt x="1647747" y="1550743"/>
                  <a:pt x="1711531" y="1563367"/>
                  <a:pt x="1750067" y="1601238"/>
                </a:cubicBezTo>
                <a:cubicBezTo>
                  <a:pt x="1698907" y="1613862"/>
                  <a:pt x="1634459" y="1626486"/>
                  <a:pt x="1582635" y="1639110"/>
                </a:cubicBezTo>
                <a:cubicBezTo>
                  <a:pt x="1595259" y="1651734"/>
                  <a:pt x="1608547" y="1639110"/>
                  <a:pt x="1608547" y="1639110"/>
                </a:cubicBezTo>
                <a:cubicBezTo>
                  <a:pt x="1621171" y="1651734"/>
                  <a:pt x="1621171" y="1651734"/>
                  <a:pt x="1608547" y="1664358"/>
                </a:cubicBezTo>
                <a:cubicBezTo>
                  <a:pt x="1621171" y="1664358"/>
                  <a:pt x="1621171" y="1651734"/>
                  <a:pt x="1634459" y="1651734"/>
                </a:cubicBezTo>
                <a:cubicBezTo>
                  <a:pt x="1634459" y="1651734"/>
                  <a:pt x="1634459" y="1664358"/>
                  <a:pt x="1634459" y="1676981"/>
                </a:cubicBezTo>
                <a:cubicBezTo>
                  <a:pt x="1608547" y="1676981"/>
                  <a:pt x="1595923" y="1689605"/>
                  <a:pt x="1570011" y="1689605"/>
                </a:cubicBezTo>
                <a:cubicBezTo>
                  <a:pt x="1595923" y="1727477"/>
                  <a:pt x="1659707" y="1689605"/>
                  <a:pt x="1672995" y="1727477"/>
                </a:cubicBezTo>
                <a:cubicBezTo>
                  <a:pt x="1672995" y="1714853"/>
                  <a:pt x="1685619" y="1714853"/>
                  <a:pt x="1698907" y="1702229"/>
                </a:cubicBezTo>
                <a:cubicBezTo>
                  <a:pt x="1737443" y="1727477"/>
                  <a:pt x="1788603" y="1702229"/>
                  <a:pt x="1827139" y="1714853"/>
                </a:cubicBezTo>
                <a:cubicBezTo>
                  <a:pt x="1839763" y="1714853"/>
                  <a:pt x="1878299" y="1702229"/>
                  <a:pt x="1891587" y="1714853"/>
                </a:cubicBezTo>
                <a:cubicBezTo>
                  <a:pt x="1904211" y="1752725"/>
                  <a:pt x="1865675" y="1791261"/>
                  <a:pt x="1827139" y="1778637"/>
                </a:cubicBezTo>
                <a:cubicBezTo>
                  <a:pt x="1827139" y="1778637"/>
                  <a:pt x="1827139" y="1778637"/>
                  <a:pt x="1814515" y="1778637"/>
                </a:cubicBezTo>
                <a:cubicBezTo>
                  <a:pt x="1775979" y="1766013"/>
                  <a:pt x="1750067" y="1803885"/>
                  <a:pt x="1711531" y="1803885"/>
                </a:cubicBezTo>
                <a:cubicBezTo>
                  <a:pt x="1724155" y="1803885"/>
                  <a:pt x="1724155" y="1816508"/>
                  <a:pt x="1737443" y="1816508"/>
                </a:cubicBezTo>
                <a:cubicBezTo>
                  <a:pt x="1711531" y="1841756"/>
                  <a:pt x="1686283" y="1867668"/>
                  <a:pt x="1660371" y="1880292"/>
                </a:cubicBezTo>
                <a:cubicBezTo>
                  <a:pt x="1711531" y="1880292"/>
                  <a:pt x="1750067" y="1892916"/>
                  <a:pt x="1788603" y="1892916"/>
                </a:cubicBezTo>
                <a:cubicBezTo>
                  <a:pt x="1788603" y="1905540"/>
                  <a:pt x="1827139" y="1918164"/>
                  <a:pt x="1827139" y="1930788"/>
                </a:cubicBezTo>
                <a:cubicBezTo>
                  <a:pt x="1814515" y="1943412"/>
                  <a:pt x="1814515" y="1930788"/>
                  <a:pt x="1801227" y="1930788"/>
                </a:cubicBezTo>
                <a:cubicBezTo>
                  <a:pt x="1801227" y="1930788"/>
                  <a:pt x="1813851" y="1943412"/>
                  <a:pt x="1801227" y="1943412"/>
                </a:cubicBezTo>
                <a:cubicBezTo>
                  <a:pt x="1801227" y="1930788"/>
                  <a:pt x="1801227" y="1943412"/>
                  <a:pt x="1788603" y="1943412"/>
                </a:cubicBezTo>
                <a:lnTo>
                  <a:pt x="1788603" y="1943412"/>
                </a:lnTo>
                <a:cubicBezTo>
                  <a:pt x="1775979" y="1956035"/>
                  <a:pt x="1775979" y="1943412"/>
                  <a:pt x="1762691" y="1943412"/>
                </a:cubicBezTo>
                <a:cubicBezTo>
                  <a:pt x="1762691" y="1930788"/>
                  <a:pt x="1736779" y="1930788"/>
                  <a:pt x="1736779" y="1918164"/>
                </a:cubicBezTo>
                <a:cubicBezTo>
                  <a:pt x="1710867" y="1930788"/>
                  <a:pt x="1685619" y="1892916"/>
                  <a:pt x="1647083" y="1905540"/>
                </a:cubicBezTo>
                <a:cubicBezTo>
                  <a:pt x="1659707" y="1918164"/>
                  <a:pt x="1647083" y="1918164"/>
                  <a:pt x="1647083" y="1930788"/>
                </a:cubicBezTo>
                <a:cubicBezTo>
                  <a:pt x="1698243" y="1918164"/>
                  <a:pt x="1736779" y="1930788"/>
                  <a:pt x="1762691" y="1968659"/>
                </a:cubicBezTo>
                <a:cubicBezTo>
                  <a:pt x="1750067" y="1968659"/>
                  <a:pt x="1750067" y="1993907"/>
                  <a:pt x="1724155" y="1981283"/>
                </a:cubicBezTo>
                <a:cubicBezTo>
                  <a:pt x="1724155" y="1993907"/>
                  <a:pt x="1724155" y="1993907"/>
                  <a:pt x="1724155" y="2006531"/>
                </a:cubicBezTo>
                <a:cubicBezTo>
                  <a:pt x="1711531" y="2006531"/>
                  <a:pt x="1711531" y="2006531"/>
                  <a:pt x="1711531" y="2006531"/>
                </a:cubicBezTo>
                <a:cubicBezTo>
                  <a:pt x="1711531" y="2031779"/>
                  <a:pt x="1660371" y="2070315"/>
                  <a:pt x="1621835" y="2057691"/>
                </a:cubicBezTo>
                <a:cubicBezTo>
                  <a:pt x="1621835" y="2070315"/>
                  <a:pt x="1634459" y="2057691"/>
                  <a:pt x="1634459" y="2070315"/>
                </a:cubicBezTo>
                <a:cubicBezTo>
                  <a:pt x="1608547" y="2082939"/>
                  <a:pt x="1595923" y="2070315"/>
                  <a:pt x="1583299" y="2070315"/>
                </a:cubicBezTo>
                <a:cubicBezTo>
                  <a:pt x="1595923" y="2108186"/>
                  <a:pt x="1570675" y="2095562"/>
                  <a:pt x="1557387" y="2108186"/>
                </a:cubicBezTo>
                <a:cubicBezTo>
                  <a:pt x="1531475" y="2108186"/>
                  <a:pt x="1518851" y="2133434"/>
                  <a:pt x="1492939" y="2133434"/>
                </a:cubicBezTo>
                <a:cubicBezTo>
                  <a:pt x="1480315" y="2158682"/>
                  <a:pt x="1454403" y="2158682"/>
                  <a:pt x="1454403" y="2184594"/>
                </a:cubicBezTo>
                <a:cubicBezTo>
                  <a:pt x="1454403" y="2235754"/>
                  <a:pt x="1505563" y="2222466"/>
                  <a:pt x="1557387" y="2209842"/>
                </a:cubicBezTo>
                <a:cubicBezTo>
                  <a:pt x="1557387" y="2197218"/>
                  <a:pt x="1557387" y="2197218"/>
                  <a:pt x="1557387" y="2197218"/>
                </a:cubicBezTo>
                <a:cubicBezTo>
                  <a:pt x="1570011" y="2197218"/>
                  <a:pt x="1583299" y="2197218"/>
                  <a:pt x="1583299" y="2197218"/>
                </a:cubicBezTo>
                <a:cubicBezTo>
                  <a:pt x="1583299" y="2209842"/>
                  <a:pt x="1583299" y="2197218"/>
                  <a:pt x="1583299" y="2209842"/>
                </a:cubicBezTo>
                <a:cubicBezTo>
                  <a:pt x="1532139" y="2235089"/>
                  <a:pt x="1544763" y="2286249"/>
                  <a:pt x="1467691" y="2286249"/>
                </a:cubicBezTo>
                <a:cubicBezTo>
                  <a:pt x="1455067" y="2261002"/>
                  <a:pt x="1441779" y="2248378"/>
                  <a:pt x="1416531" y="2235089"/>
                </a:cubicBezTo>
                <a:cubicBezTo>
                  <a:pt x="1416531" y="2247713"/>
                  <a:pt x="1403907" y="2235089"/>
                  <a:pt x="1390619" y="2247713"/>
                </a:cubicBezTo>
                <a:cubicBezTo>
                  <a:pt x="1377995" y="2260337"/>
                  <a:pt x="1377995" y="2260337"/>
                  <a:pt x="1377995" y="2285585"/>
                </a:cubicBezTo>
                <a:cubicBezTo>
                  <a:pt x="1377995" y="2285585"/>
                  <a:pt x="1390619" y="2285585"/>
                  <a:pt x="1390619" y="2298209"/>
                </a:cubicBezTo>
                <a:cubicBezTo>
                  <a:pt x="1403243" y="2298209"/>
                  <a:pt x="1403243" y="2298209"/>
                  <a:pt x="1416531" y="2298209"/>
                </a:cubicBezTo>
                <a:lnTo>
                  <a:pt x="1416531" y="2298209"/>
                </a:lnTo>
                <a:cubicBezTo>
                  <a:pt x="1416531" y="2310833"/>
                  <a:pt x="1416531" y="2310833"/>
                  <a:pt x="1403907" y="2310833"/>
                </a:cubicBezTo>
                <a:cubicBezTo>
                  <a:pt x="1403907" y="2310833"/>
                  <a:pt x="1403907" y="2310833"/>
                  <a:pt x="1391283" y="2310833"/>
                </a:cubicBezTo>
                <a:cubicBezTo>
                  <a:pt x="1391283" y="2323457"/>
                  <a:pt x="1378659" y="2323457"/>
                  <a:pt x="1378659" y="2323457"/>
                </a:cubicBezTo>
                <a:cubicBezTo>
                  <a:pt x="1352747" y="2310833"/>
                  <a:pt x="1340123" y="2336080"/>
                  <a:pt x="1340123" y="2310833"/>
                </a:cubicBezTo>
                <a:cubicBezTo>
                  <a:pt x="1327500" y="2336080"/>
                  <a:pt x="1327500" y="2336080"/>
                  <a:pt x="1301587" y="2336080"/>
                </a:cubicBezTo>
                <a:cubicBezTo>
                  <a:pt x="1301587" y="2361328"/>
                  <a:pt x="1314211" y="2361328"/>
                  <a:pt x="1327500" y="2361328"/>
                </a:cubicBezTo>
                <a:cubicBezTo>
                  <a:pt x="1327500" y="2348704"/>
                  <a:pt x="1327500" y="2348704"/>
                  <a:pt x="1327500" y="2336080"/>
                </a:cubicBezTo>
                <a:cubicBezTo>
                  <a:pt x="1340123" y="2348704"/>
                  <a:pt x="1353412" y="2336080"/>
                  <a:pt x="1353412" y="2336080"/>
                </a:cubicBezTo>
                <a:cubicBezTo>
                  <a:pt x="1353412" y="2348704"/>
                  <a:pt x="1340788" y="2348704"/>
                  <a:pt x="1340788" y="2361328"/>
                </a:cubicBezTo>
                <a:cubicBezTo>
                  <a:pt x="1366700" y="2348704"/>
                  <a:pt x="1366700" y="2348704"/>
                  <a:pt x="1391948" y="2348704"/>
                </a:cubicBezTo>
                <a:cubicBezTo>
                  <a:pt x="1391948" y="2361328"/>
                  <a:pt x="1391948" y="2361328"/>
                  <a:pt x="1391948" y="2373952"/>
                </a:cubicBezTo>
                <a:cubicBezTo>
                  <a:pt x="1366036" y="2373952"/>
                  <a:pt x="1391948" y="2425112"/>
                  <a:pt x="1353412" y="2411824"/>
                </a:cubicBezTo>
                <a:cubicBezTo>
                  <a:pt x="1340788" y="2411824"/>
                  <a:pt x="1340788" y="2399200"/>
                  <a:pt x="1327500" y="2399200"/>
                </a:cubicBezTo>
                <a:cubicBezTo>
                  <a:pt x="1314876" y="2399200"/>
                  <a:pt x="1327500" y="2411824"/>
                  <a:pt x="1327500" y="2411824"/>
                </a:cubicBezTo>
                <a:cubicBezTo>
                  <a:pt x="1314876" y="2411824"/>
                  <a:pt x="1314876" y="2399200"/>
                  <a:pt x="1301587" y="2399200"/>
                </a:cubicBezTo>
                <a:cubicBezTo>
                  <a:pt x="1301587" y="2424447"/>
                  <a:pt x="1263051" y="2399200"/>
                  <a:pt x="1263051" y="2437071"/>
                </a:cubicBezTo>
                <a:cubicBezTo>
                  <a:pt x="1250428" y="2437071"/>
                  <a:pt x="1263051" y="2437071"/>
                  <a:pt x="1263051" y="2449695"/>
                </a:cubicBezTo>
                <a:cubicBezTo>
                  <a:pt x="1288964" y="2449695"/>
                  <a:pt x="1288964" y="2437071"/>
                  <a:pt x="1301587" y="2437071"/>
                </a:cubicBezTo>
                <a:cubicBezTo>
                  <a:pt x="1327500" y="2437071"/>
                  <a:pt x="1391283" y="2411824"/>
                  <a:pt x="1391283" y="2488231"/>
                </a:cubicBezTo>
                <a:cubicBezTo>
                  <a:pt x="1429819" y="2475607"/>
                  <a:pt x="1417196" y="2552015"/>
                  <a:pt x="1391283" y="2564639"/>
                </a:cubicBezTo>
                <a:cubicBezTo>
                  <a:pt x="1391283" y="2552015"/>
                  <a:pt x="1391283" y="2539391"/>
                  <a:pt x="1378659" y="2539391"/>
                </a:cubicBezTo>
                <a:cubicBezTo>
                  <a:pt x="1378659" y="2552015"/>
                  <a:pt x="1378659" y="2552015"/>
                  <a:pt x="1378659" y="2552015"/>
                </a:cubicBezTo>
                <a:cubicBezTo>
                  <a:pt x="1366036" y="2552015"/>
                  <a:pt x="1366036" y="2539391"/>
                  <a:pt x="1352747" y="2539391"/>
                </a:cubicBezTo>
                <a:cubicBezTo>
                  <a:pt x="1352747" y="2552015"/>
                  <a:pt x="1352747" y="2590551"/>
                  <a:pt x="1365371" y="2590551"/>
                </a:cubicBezTo>
                <a:cubicBezTo>
                  <a:pt x="1352747" y="2590551"/>
                  <a:pt x="1365371" y="2603175"/>
                  <a:pt x="1352747" y="2603175"/>
                </a:cubicBezTo>
                <a:cubicBezTo>
                  <a:pt x="1340123" y="2603175"/>
                  <a:pt x="1352747" y="2590551"/>
                  <a:pt x="1340123" y="2590551"/>
                </a:cubicBezTo>
                <a:cubicBezTo>
                  <a:pt x="1327500" y="2603175"/>
                  <a:pt x="1314211" y="2615799"/>
                  <a:pt x="1327500" y="2641711"/>
                </a:cubicBezTo>
                <a:cubicBezTo>
                  <a:pt x="1301587" y="2629087"/>
                  <a:pt x="1314876" y="2641711"/>
                  <a:pt x="1301587" y="2654335"/>
                </a:cubicBezTo>
                <a:cubicBezTo>
                  <a:pt x="1301587" y="2666959"/>
                  <a:pt x="1301587" y="2666959"/>
                  <a:pt x="1301587" y="2679583"/>
                </a:cubicBezTo>
                <a:cubicBezTo>
                  <a:pt x="1288964" y="2666959"/>
                  <a:pt x="1288964" y="2692207"/>
                  <a:pt x="1263051" y="2679583"/>
                </a:cubicBezTo>
                <a:cubicBezTo>
                  <a:pt x="1250428" y="2679583"/>
                  <a:pt x="1263051" y="2666959"/>
                  <a:pt x="1250428" y="2666959"/>
                </a:cubicBezTo>
                <a:cubicBezTo>
                  <a:pt x="1250428" y="2679583"/>
                  <a:pt x="1250428" y="2692207"/>
                  <a:pt x="1250428" y="2692207"/>
                </a:cubicBezTo>
                <a:cubicBezTo>
                  <a:pt x="1211891" y="2704830"/>
                  <a:pt x="1237804" y="2755990"/>
                  <a:pt x="1211891" y="2793862"/>
                </a:cubicBezTo>
                <a:cubicBezTo>
                  <a:pt x="1211891" y="2793862"/>
                  <a:pt x="1211891" y="2793862"/>
                  <a:pt x="1199268" y="2806486"/>
                </a:cubicBezTo>
                <a:cubicBezTo>
                  <a:pt x="1186644" y="2819109"/>
                  <a:pt x="1199268" y="2844357"/>
                  <a:pt x="1173356" y="2844357"/>
                </a:cubicBezTo>
                <a:cubicBezTo>
                  <a:pt x="1185979" y="2856981"/>
                  <a:pt x="1173356" y="2869605"/>
                  <a:pt x="1160732" y="2882229"/>
                </a:cubicBezTo>
                <a:cubicBezTo>
                  <a:pt x="1199268" y="2844357"/>
                  <a:pt x="1225180" y="2793197"/>
                  <a:pt x="1250428" y="2742038"/>
                </a:cubicBezTo>
                <a:cubicBezTo>
                  <a:pt x="1276340" y="2716790"/>
                  <a:pt x="1288964" y="2690878"/>
                  <a:pt x="1327500" y="2690878"/>
                </a:cubicBezTo>
                <a:cubicBezTo>
                  <a:pt x="1340123" y="2678254"/>
                  <a:pt x="1366036" y="2665630"/>
                  <a:pt x="1391948" y="2665630"/>
                </a:cubicBezTo>
                <a:cubicBezTo>
                  <a:pt x="1391948" y="2665630"/>
                  <a:pt x="1404572" y="2678254"/>
                  <a:pt x="1417860" y="2678254"/>
                </a:cubicBezTo>
                <a:cubicBezTo>
                  <a:pt x="1417860" y="2653006"/>
                  <a:pt x="1430484" y="2653006"/>
                  <a:pt x="1417860" y="2627094"/>
                </a:cubicBezTo>
                <a:cubicBezTo>
                  <a:pt x="1443772" y="2614470"/>
                  <a:pt x="1469020" y="2627094"/>
                  <a:pt x="1482308" y="2639718"/>
                </a:cubicBezTo>
                <a:lnTo>
                  <a:pt x="1469684" y="2627094"/>
                </a:lnTo>
                <a:cubicBezTo>
                  <a:pt x="1495596" y="2627094"/>
                  <a:pt x="1508220" y="2627094"/>
                  <a:pt x="1520844" y="2639718"/>
                </a:cubicBezTo>
                <a:cubicBezTo>
                  <a:pt x="1520844" y="2627094"/>
                  <a:pt x="1520844" y="2627094"/>
                  <a:pt x="1533468" y="2627094"/>
                </a:cubicBezTo>
                <a:cubicBezTo>
                  <a:pt x="1533468" y="2627094"/>
                  <a:pt x="1546092" y="2639718"/>
                  <a:pt x="1546092" y="2652342"/>
                </a:cubicBezTo>
                <a:cubicBezTo>
                  <a:pt x="1558716" y="2627094"/>
                  <a:pt x="1558716" y="2614470"/>
                  <a:pt x="1572004" y="2601182"/>
                </a:cubicBezTo>
                <a:cubicBezTo>
                  <a:pt x="1572004" y="2626429"/>
                  <a:pt x="1572004" y="2639053"/>
                  <a:pt x="1584628" y="2626429"/>
                </a:cubicBezTo>
                <a:cubicBezTo>
                  <a:pt x="1584628" y="2639053"/>
                  <a:pt x="1584628" y="2639053"/>
                  <a:pt x="1584628" y="2651677"/>
                </a:cubicBezTo>
                <a:cubicBezTo>
                  <a:pt x="1584628" y="2651677"/>
                  <a:pt x="1584628" y="2639053"/>
                  <a:pt x="1597252" y="2639053"/>
                </a:cubicBezTo>
                <a:cubicBezTo>
                  <a:pt x="1609876" y="2651677"/>
                  <a:pt x="1609876" y="2651677"/>
                  <a:pt x="1623164" y="2651677"/>
                </a:cubicBezTo>
                <a:cubicBezTo>
                  <a:pt x="1623164" y="2664301"/>
                  <a:pt x="1635788" y="2664301"/>
                  <a:pt x="1649076" y="2676925"/>
                </a:cubicBezTo>
                <a:cubicBezTo>
                  <a:pt x="1649076" y="2664301"/>
                  <a:pt x="1661700" y="2651677"/>
                  <a:pt x="1649076" y="2639053"/>
                </a:cubicBezTo>
                <a:cubicBezTo>
                  <a:pt x="1674988" y="2639053"/>
                  <a:pt x="1661700" y="2626429"/>
                  <a:pt x="1674988" y="2613806"/>
                </a:cubicBezTo>
                <a:cubicBezTo>
                  <a:pt x="1674988" y="2639053"/>
                  <a:pt x="1700900" y="2601182"/>
                  <a:pt x="1726148" y="2626429"/>
                </a:cubicBezTo>
                <a:cubicBezTo>
                  <a:pt x="1713524" y="2639053"/>
                  <a:pt x="1700236" y="2639053"/>
                  <a:pt x="1700236" y="2651677"/>
                </a:cubicBezTo>
                <a:cubicBezTo>
                  <a:pt x="1712860" y="2664301"/>
                  <a:pt x="1712860" y="2651677"/>
                  <a:pt x="1712860" y="2664301"/>
                </a:cubicBezTo>
                <a:cubicBezTo>
                  <a:pt x="1712860" y="2689549"/>
                  <a:pt x="1725484" y="2702173"/>
                  <a:pt x="1738772" y="2728085"/>
                </a:cubicBezTo>
                <a:cubicBezTo>
                  <a:pt x="1751396" y="2728085"/>
                  <a:pt x="1738772" y="2715461"/>
                  <a:pt x="1751396" y="2715461"/>
                </a:cubicBezTo>
                <a:cubicBezTo>
                  <a:pt x="1751396" y="2740709"/>
                  <a:pt x="1764020" y="2715461"/>
                  <a:pt x="1764020" y="2728085"/>
                </a:cubicBezTo>
                <a:cubicBezTo>
                  <a:pt x="1764020" y="2740709"/>
                  <a:pt x="1751396" y="2753333"/>
                  <a:pt x="1764020" y="2753333"/>
                </a:cubicBezTo>
                <a:cubicBezTo>
                  <a:pt x="1764020" y="2740709"/>
                  <a:pt x="1764020" y="2728085"/>
                  <a:pt x="1776644" y="2728085"/>
                </a:cubicBezTo>
                <a:cubicBezTo>
                  <a:pt x="1776644" y="2779245"/>
                  <a:pt x="1815180" y="2829740"/>
                  <a:pt x="1853716" y="2868276"/>
                </a:cubicBezTo>
                <a:cubicBezTo>
                  <a:pt x="1841092" y="2919436"/>
                  <a:pt x="1827803" y="2982555"/>
                  <a:pt x="1802556" y="3033715"/>
                </a:cubicBezTo>
                <a:cubicBezTo>
                  <a:pt x="1802556" y="3033715"/>
                  <a:pt x="1802556" y="3021092"/>
                  <a:pt x="1789932" y="3021092"/>
                </a:cubicBezTo>
                <a:cubicBezTo>
                  <a:pt x="1802556" y="3084875"/>
                  <a:pt x="1751396" y="3135371"/>
                  <a:pt x="1751396" y="3186531"/>
                </a:cubicBezTo>
                <a:cubicBezTo>
                  <a:pt x="1777308" y="3161283"/>
                  <a:pt x="1789932" y="3122747"/>
                  <a:pt x="1815844" y="3097499"/>
                </a:cubicBezTo>
                <a:cubicBezTo>
                  <a:pt x="1803220" y="3084875"/>
                  <a:pt x="1815844" y="3059628"/>
                  <a:pt x="1815844" y="3046339"/>
                </a:cubicBezTo>
                <a:cubicBezTo>
                  <a:pt x="1815844" y="3033051"/>
                  <a:pt x="1828468" y="2995179"/>
                  <a:pt x="1828468" y="2982555"/>
                </a:cubicBezTo>
                <a:cubicBezTo>
                  <a:pt x="1828468" y="2982555"/>
                  <a:pt x="1841092" y="2982555"/>
                  <a:pt x="1841092" y="2969932"/>
                </a:cubicBezTo>
                <a:lnTo>
                  <a:pt x="1841092" y="2957308"/>
                </a:lnTo>
                <a:cubicBezTo>
                  <a:pt x="1841092" y="2932060"/>
                  <a:pt x="1867004" y="2893524"/>
                  <a:pt x="1867004" y="2880900"/>
                </a:cubicBezTo>
                <a:cubicBezTo>
                  <a:pt x="1879628" y="2893524"/>
                  <a:pt x="1892916" y="2932060"/>
                  <a:pt x="1918164" y="2932060"/>
                </a:cubicBezTo>
                <a:cubicBezTo>
                  <a:pt x="1905540" y="2919436"/>
                  <a:pt x="1905540" y="2906812"/>
                  <a:pt x="1905540" y="2880900"/>
                </a:cubicBezTo>
                <a:cubicBezTo>
                  <a:pt x="1918164" y="2880900"/>
                  <a:pt x="1931452" y="2893524"/>
                  <a:pt x="1931452" y="2880900"/>
                </a:cubicBezTo>
                <a:cubicBezTo>
                  <a:pt x="1931452" y="2893524"/>
                  <a:pt x="1957364" y="2918772"/>
                  <a:pt x="1957364" y="2944684"/>
                </a:cubicBezTo>
                <a:cubicBezTo>
                  <a:pt x="1969988" y="2944684"/>
                  <a:pt x="1969988" y="2944684"/>
                  <a:pt x="1983276" y="2944684"/>
                </a:cubicBezTo>
                <a:cubicBezTo>
                  <a:pt x="1970653" y="2957308"/>
                  <a:pt x="1957364" y="2944684"/>
                  <a:pt x="1957364" y="2957308"/>
                </a:cubicBezTo>
                <a:cubicBezTo>
                  <a:pt x="1983276" y="2969932"/>
                  <a:pt x="1969988" y="2969932"/>
                  <a:pt x="1983276" y="2982555"/>
                </a:cubicBezTo>
                <a:cubicBezTo>
                  <a:pt x="1995900" y="2982555"/>
                  <a:pt x="2009188" y="2969932"/>
                  <a:pt x="2009188" y="2957308"/>
                </a:cubicBezTo>
                <a:cubicBezTo>
                  <a:pt x="2021812" y="2957308"/>
                  <a:pt x="2009188" y="2957308"/>
                  <a:pt x="2021812" y="2957308"/>
                </a:cubicBezTo>
                <a:cubicBezTo>
                  <a:pt x="2034436" y="2982555"/>
                  <a:pt x="2034436" y="2995179"/>
                  <a:pt x="2047725" y="2995179"/>
                </a:cubicBezTo>
                <a:cubicBezTo>
                  <a:pt x="2047725" y="3007803"/>
                  <a:pt x="2035101" y="3007803"/>
                  <a:pt x="2035101" y="3033051"/>
                </a:cubicBezTo>
                <a:cubicBezTo>
                  <a:pt x="2061013" y="3045675"/>
                  <a:pt x="2073637" y="3096835"/>
                  <a:pt x="2099549" y="3109459"/>
                </a:cubicBezTo>
                <a:cubicBezTo>
                  <a:pt x="2099549" y="3096835"/>
                  <a:pt x="2112173" y="3084211"/>
                  <a:pt x="2112173" y="3084211"/>
                </a:cubicBezTo>
                <a:cubicBezTo>
                  <a:pt x="2112173" y="3122082"/>
                  <a:pt x="2150709" y="3135371"/>
                  <a:pt x="2176621" y="3147995"/>
                </a:cubicBezTo>
                <a:cubicBezTo>
                  <a:pt x="2176621" y="3160619"/>
                  <a:pt x="2163997" y="3160619"/>
                  <a:pt x="2176621" y="3160619"/>
                </a:cubicBezTo>
                <a:cubicBezTo>
                  <a:pt x="2189245" y="3173242"/>
                  <a:pt x="2189245" y="3173242"/>
                  <a:pt x="2202533" y="3185866"/>
                </a:cubicBezTo>
                <a:cubicBezTo>
                  <a:pt x="2202533" y="3185866"/>
                  <a:pt x="2189909" y="3223738"/>
                  <a:pt x="2176621" y="3237026"/>
                </a:cubicBezTo>
                <a:cubicBezTo>
                  <a:pt x="2176621" y="3224402"/>
                  <a:pt x="2176621" y="3211778"/>
                  <a:pt x="2163997" y="3211778"/>
                </a:cubicBezTo>
                <a:cubicBezTo>
                  <a:pt x="2163997" y="3224402"/>
                  <a:pt x="2163997" y="3237026"/>
                  <a:pt x="2151373" y="3224402"/>
                </a:cubicBezTo>
                <a:lnTo>
                  <a:pt x="2151373" y="3211778"/>
                </a:lnTo>
                <a:cubicBezTo>
                  <a:pt x="2138749" y="3288186"/>
                  <a:pt x="2100213" y="3326058"/>
                  <a:pt x="2100213" y="3389841"/>
                </a:cubicBezTo>
                <a:cubicBezTo>
                  <a:pt x="2087589" y="3389841"/>
                  <a:pt x="2074301" y="3402465"/>
                  <a:pt x="2087589" y="3415089"/>
                </a:cubicBezTo>
                <a:cubicBezTo>
                  <a:pt x="2074965" y="3402465"/>
                  <a:pt x="2061677" y="3427713"/>
                  <a:pt x="2061677" y="3427713"/>
                </a:cubicBezTo>
                <a:cubicBezTo>
                  <a:pt x="2061677" y="3440337"/>
                  <a:pt x="2049053" y="3465584"/>
                  <a:pt x="2035765" y="3478873"/>
                </a:cubicBezTo>
                <a:cubicBezTo>
                  <a:pt x="2023141" y="3516744"/>
                  <a:pt x="2023141" y="3555280"/>
                  <a:pt x="2009853" y="3580528"/>
                </a:cubicBezTo>
                <a:cubicBezTo>
                  <a:pt x="1997229" y="3580528"/>
                  <a:pt x="1983941" y="3593152"/>
                  <a:pt x="1983941" y="3605776"/>
                </a:cubicBezTo>
                <a:cubicBezTo>
                  <a:pt x="1971317" y="3631024"/>
                  <a:pt x="1971317" y="3643648"/>
                  <a:pt x="1958029" y="3643648"/>
                </a:cubicBezTo>
                <a:cubicBezTo>
                  <a:pt x="1958029" y="3707431"/>
                  <a:pt x="1906869" y="3720055"/>
                  <a:pt x="1919493" y="3783839"/>
                </a:cubicBezTo>
                <a:cubicBezTo>
                  <a:pt x="1906869" y="3783839"/>
                  <a:pt x="1893580" y="3783839"/>
                  <a:pt x="1893580" y="3783839"/>
                </a:cubicBezTo>
                <a:cubicBezTo>
                  <a:pt x="1906204" y="3809087"/>
                  <a:pt x="1880957" y="3847623"/>
                  <a:pt x="1867668" y="3860247"/>
                </a:cubicBezTo>
                <a:cubicBezTo>
                  <a:pt x="1880292" y="3872871"/>
                  <a:pt x="1855045" y="3911407"/>
                  <a:pt x="1841756" y="3911407"/>
                </a:cubicBezTo>
                <a:cubicBezTo>
                  <a:pt x="1829132" y="3975190"/>
                  <a:pt x="1790596" y="4013062"/>
                  <a:pt x="1764684" y="4076845"/>
                </a:cubicBezTo>
                <a:cubicBezTo>
                  <a:pt x="1764684" y="4076845"/>
                  <a:pt x="1764684" y="4076845"/>
                  <a:pt x="1764684" y="4064222"/>
                </a:cubicBezTo>
                <a:cubicBezTo>
                  <a:pt x="1764684" y="4128005"/>
                  <a:pt x="1713524" y="4165877"/>
                  <a:pt x="1700236" y="4229661"/>
                </a:cubicBezTo>
                <a:cubicBezTo>
                  <a:pt x="1712860" y="4229661"/>
                  <a:pt x="1712860" y="4229661"/>
                  <a:pt x="1712860" y="4229661"/>
                </a:cubicBezTo>
                <a:cubicBezTo>
                  <a:pt x="1725484" y="4217037"/>
                  <a:pt x="1712860" y="4217037"/>
                  <a:pt x="1712860" y="4217037"/>
                </a:cubicBezTo>
                <a:cubicBezTo>
                  <a:pt x="1738772" y="4191789"/>
                  <a:pt x="1738772" y="4140629"/>
                  <a:pt x="1777308" y="4128005"/>
                </a:cubicBezTo>
                <a:cubicBezTo>
                  <a:pt x="1777308" y="4102758"/>
                  <a:pt x="1777308" y="4064222"/>
                  <a:pt x="1803220" y="4076845"/>
                </a:cubicBezTo>
                <a:cubicBezTo>
                  <a:pt x="1803220" y="4013062"/>
                  <a:pt x="1854380" y="3987814"/>
                  <a:pt x="1854380" y="3924030"/>
                </a:cubicBezTo>
                <a:cubicBezTo>
                  <a:pt x="1880292" y="3872871"/>
                  <a:pt x="1905540" y="3847623"/>
                  <a:pt x="1918828" y="3809751"/>
                </a:cubicBezTo>
                <a:cubicBezTo>
                  <a:pt x="1944740" y="3784503"/>
                  <a:pt x="1957364" y="3745967"/>
                  <a:pt x="1957364" y="3695472"/>
                </a:cubicBezTo>
                <a:cubicBezTo>
                  <a:pt x="1969988" y="3670224"/>
                  <a:pt x="1995900" y="3657600"/>
                  <a:pt x="2008524" y="3631688"/>
                </a:cubicBezTo>
                <a:cubicBezTo>
                  <a:pt x="2021148" y="3631688"/>
                  <a:pt x="2034436" y="3619064"/>
                  <a:pt x="2034436" y="3644312"/>
                </a:cubicBezTo>
                <a:cubicBezTo>
                  <a:pt x="2021812" y="3656936"/>
                  <a:pt x="2034436" y="3669560"/>
                  <a:pt x="2034436" y="3695472"/>
                </a:cubicBezTo>
                <a:lnTo>
                  <a:pt x="2021812" y="3695472"/>
                </a:lnTo>
                <a:cubicBezTo>
                  <a:pt x="2009188" y="3708096"/>
                  <a:pt x="1995900" y="3733344"/>
                  <a:pt x="2009188" y="3746632"/>
                </a:cubicBezTo>
                <a:cubicBezTo>
                  <a:pt x="1996565" y="3759256"/>
                  <a:pt x="1996565" y="3771880"/>
                  <a:pt x="1996565" y="3784503"/>
                </a:cubicBezTo>
                <a:cubicBezTo>
                  <a:pt x="1970653" y="3809751"/>
                  <a:pt x="1970653" y="3848287"/>
                  <a:pt x="1945405" y="3873535"/>
                </a:cubicBezTo>
                <a:cubicBezTo>
                  <a:pt x="1945405" y="3886159"/>
                  <a:pt x="1958029" y="3886159"/>
                  <a:pt x="1958029" y="3886159"/>
                </a:cubicBezTo>
                <a:cubicBezTo>
                  <a:pt x="1932116" y="3962567"/>
                  <a:pt x="1906869" y="4051598"/>
                  <a:pt x="1868333" y="4115382"/>
                </a:cubicBezTo>
                <a:cubicBezTo>
                  <a:pt x="1868333" y="4166541"/>
                  <a:pt x="1855709" y="4217037"/>
                  <a:pt x="1829797" y="4255573"/>
                </a:cubicBezTo>
                <a:lnTo>
                  <a:pt x="1829797" y="4255573"/>
                </a:lnTo>
                <a:cubicBezTo>
                  <a:pt x="1855709" y="4268197"/>
                  <a:pt x="1842420" y="4255573"/>
                  <a:pt x="1842420" y="4230326"/>
                </a:cubicBezTo>
                <a:cubicBezTo>
                  <a:pt x="1855045" y="4230326"/>
                  <a:pt x="1855045" y="4217701"/>
                  <a:pt x="1868333" y="4230326"/>
                </a:cubicBezTo>
                <a:cubicBezTo>
                  <a:pt x="1855709" y="4192454"/>
                  <a:pt x="1906869" y="4192454"/>
                  <a:pt x="1894245" y="4153918"/>
                </a:cubicBezTo>
                <a:cubicBezTo>
                  <a:pt x="1894245" y="4153918"/>
                  <a:pt x="1894245" y="4166541"/>
                  <a:pt x="1881621" y="4166541"/>
                </a:cubicBezTo>
                <a:cubicBezTo>
                  <a:pt x="1894245" y="4115382"/>
                  <a:pt x="1907533" y="4090134"/>
                  <a:pt x="1932781" y="4052262"/>
                </a:cubicBezTo>
                <a:cubicBezTo>
                  <a:pt x="1920157" y="4064886"/>
                  <a:pt x="1920157" y="4064886"/>
                  <a:pt x="1920157" y="4077510"/>
                </a:cubicBezTo>
                <a:cubicBezTo>
                  <a:pt x="1946069" y="4052262"/>
                  <a:pt x="1932781" y="4001103"/>
                  <a:pt x="1971317" y="3988478"/>
                </a:cubicBezTo>
                <a:cubicBezTo>
                  <a:pt x="1983941" y="4026350"/>
                  <a:pt x="1932781" y="4064886"/>
                  <a:pt x="1958693" y="4102758"/>
                </a:cubicBezTo>
                <a:cubicBezTo>
                  <a:pt x="1946069" y="4102758"/>
                  <a:pt x="1958693" y="4115382"/>
                  <a:pt x="1946069" y="4115382"/>
                </a:cubicBezTo>
                <a:cubicBezTo>
                  <a:pt x="1946069" y="4115382"/>
                  <a:pt x="1958693" y="4102758"/>
                  <a:pt x="1933445" y="4102758"/>
                </a:cubicBezTo>
                <a:cubicBezTo>
                  <a:pt x="1933445" y="4128005"/>
                  <a:pt x="1933445" y="4140629"/>
                  <a:pt x="1907533" y="4166541"/>
                </a:cubicBezTo>
                <a:cubicBezTo>
                  <a:pt x="1933445" y="4204413"/>
                  <a:pt x="1894909" y="4230326"/>
                  <a:pt x="1907533" y="4255573"/>
                </a:cubicBezTo>
                <a:cubicBezTo>
                  <a:pt x="1933445" y="4179165"/>
                  <a:pt x="1971981" y="4141294"/>
                  <a:pt x="1997229" y="4064886"/>
                </a:cubicBezTo>
                <a:cubicBezTo>
                  <a:pt x="2009853" y="4064886"/>
                  <a:pt x="2009853" y="4027014"/>
                  <a:pt x="2023141" y="4027014"/>
                </a:cubicBezTo>
                <a:cubicBezTo>
                  <a:pt x="2023141" y="4039638"/>
                  <a:pt x="2023141" y="4052262"/>
                  <a:pt x="2010517" y="4052262"/>
                </a:cubicBezTo>
                <a:cubicBezTo>
                  <a:pt x="2023141" y="4077510"/>
                  <a:pt x="2010517" y="4090134"/>
                  <a:pt x="2010517" y="4103422"/>
                </a:cubicBezTo>
                <a:cubicBezTo>
                  <a:pt x="2049053" y="4065551"/>
                  <a:pt x="2061677" y="4001767"/>
                  <a:pt x="2087589" y="3963231"/>
                </a:cubicBezTo>
                <a:cubicBezTo>
                  <a:pt x="2087589" y="3937983"/>
                  <a:pt x="2087589" y="3925359"/>
                  <a:pt x="2113502" y="3912071"/>
                </a:cubicBezTo>
                <a:cubicBezTo>
                  <a:pt x="2113502" y="3835663"/>
                  <a:pt x="2164661" y="3771880"/>
                  <a:pt x="2203198" y="3682848"/>
                </a:cubicBezTo>
                <a:cubicBezTo>
                  <a:pt x="2203198" y="3682848"/>
                  <a:pt x="2203198" y="3682848"/>
                  <a:pt x="2215821" y="3682848"/>
                </a:cubicBezTo>
                <a:cubicBezTo>
                  <a:pt x="2203198" y="3644976"/>
                  <a:pt x="2241733" y="3631688"/>
                  <a:pt x="2241733" y="3606440"/>
                </a:cubicBezTo>
                <a:cubicBezTo>
                  <a:pt x="2292893" y="3606440"/>
                  <a:pt x="2306182" y="3530033"/>
                  <a:pt x="2357342" y="3504785"/>
                </a:cubicBezTo>
                <a:cubicBezTo>
                  <a:pt x="2357342" y="3517409"/>
                  <a:pt x="2357342" y="3517409"/>
                  <a:pt x="2357342" y="3530033"/>
                </a:cubicBezTo>
                <a:cubicBezTo>
                  <a:pt x="2331429" y="3530033"/>
                  <a:pt x="2318806" y="3555280"/>
                  <a:pt x="2344718" y="3555280"/>
                </a:cubicBezTo>
                <a:cubicBezTo>
                  <a:pt x="2357342" y="3530033"/>
                  <a:pt x="2383254" y="3504121"/>
                  <a:pt x="2409166" y="3504121"/>
                </a:cubicBezTo>
                <a:cubicBezTo>
                  <a:pt x="2383254" y="3504121"/>
                  <a:pt x="2409166" y="3516744"/>
                  <a:pt x="2409166" y="3529368"/>
                </a:cubicBezTo>
                <a:cubicBezTo>
                  <a:pt x="2421790" y="3529368"/>
                  <a:pt x="2435078" y="3541992"/>
                  <a:pt x="2435078" y="3529368"/>
                </a:cubicBezTo>
                <a:cubicBezTo>
                  <a:pt x="2422454" y="3529368"/>
                  <a:pt x="2435078" y="3516744"/>
                  <a:pt x="2435078" y="3516744"/>
                </a:cubicBezTo>
                <a:cubicBezTo>
                  <a:pt x="2435078" y="3491497"/>
                  <a:pt x="2409166" y="3478873"/>
                  <a:pt x="2396542" y="3465584"/>
                </a:cubicBezTo>
                <a:cubicBezTo>
                  <a:pt x="2396542" y="3440337"/>
                  <a:pt x="2409166" y="3427713"/>
                  <a:pt x="2422454" y="3401801"/>
                </a:cubicBezTo>
                <a:cubicBezTo>
                  <a:pt x="2422454" y="3401801"/>
                  <a:pt x="2422454" y="3427048"/>
                  <a:pt x="2435078" y="3427048"/>
                </a:cubicBezTo>
                <a:cubicBezTo>
                  <a:pt x="2422454" y="3363265"/>
                  <a:pt x="2473614" y="3338017"/>
                  <a:pt x="2499526" y="3299481"/>
                </a:cubicBezTo>
                <a:cubicBezTo>
                  <a:pt x="2512150" y="3299481"/>
                  <a:pt x="2525438" y="3312105"/>
                  <a:pt x="2525438" y="3312105"/>
                </a:cubicBezTo>
                <a:cubicBezTo>
                  <a:pt x="2512815" y="3337353"/>
                  <a:pt x="2499526" y="3349977"/>
                  <a:pt x="2512815" y="3375889"/>
                </a:cubicBezTo>
                <a:cubicBezTo>
                  <a:pt x="2500191" y="3375889"/>
                  <a:pt x="2500191" y="3375889"/>
                  <a:pt x="2500191" y="3375889"/>
                </a:cubicBezTo>
                <a:cubicBezTo>
                  <a:pt x="2512815" y="3401136"/>
                  <a:pt x="2474278" y="3413760"/>
                  <a:pt x="2487567" y="3439673"/>
                </a:cubicBezTo>
                <a:cubicBezTo>
                  <a:pt x="2474943" y="3439673"/>
                  <a:pt x="2461655" y="3477544"/>
                  <a:pt x="2436407" y="3503456"/>
                </a:cubicBezTo>
                <a:cubicBezTo>
                  <a:pt x="2449031" y="3503456"/>
                  <a:pt x="2449031" y="3516080"/>
                  <a:pt x="2462319" y="3528704"/>
                </a:cubicBezTo>
                <a:cubicBezTo>
                  <a:pt x="2449695" y="3553952"/>
                  <a:pt x="2436407" y="3605111"/>
                  <a:pt x="2411159" y="3617735"/>
                </a:cubicBezTo>
                <a:cubicBezTo>
                  <a:pt x="2423783" y="3617735"/>
                  <a:pt x="2423783" y="3617735"/>
                  <a:pt x="2437071" y="3617735"/>
                </a:cubicBezTo>
                <a:cubicBezTo>
                  <a:pt x="2437071" y="3605111"/>
                  <a:pt x="2437071" y="3566575"/>
                  <a:pt x="2462984" y="3566575"/>
                </a:cubicBezTo>
                <a:cubicBezTo>
                  <a:pt x="2462984" y="3579199"/>
                  <a:pt x="2475607" y="3553952"/>
                  <a:pt x="2488896" y="3566575"/>
                </a:cubicBezTo>
                <a:cubicBezTo>
                  <a:pt x="2514808" y="3655607"/>
                  <a:pt x="2424447" y="3706767"/>
                  <a:pt x="2450359" y="3783175"/>
                </a:cubicBezTo>
                <a:cubicBezTo>
                  <a:pt x="2462984" y="3783175"/>
                  <a:pt x="2462984" y="3770551"/>
                  <a:pt x="2462984" y="3770551"/>
                </a:cubicBezTo>
                <a:cubicBezTo>
                  <a:pt x="2462984" y="3783175"/>
                  <a:pt x="2462984" y="3795798"/>
                  <a:pt x="2475607" y="3795798"/>
                </a:cubicBezTo>
                <a:cubicBezTo>
                  <a:pt x="2475607" y="3732015"/>
                  <a:pt x="2501519" y="3681519"/>
                  <a:pt x="2514143" y="3617735"/>
                </a:cubicBezTo>
                <a:cubicBezTo>
                  <a:pt x="2526767" y="3617735"/>
                  <a:pt x="2514143" y="3592488"/>
                  <a:pt x="2540055" y="3592488"/>
                </a:cubicBezTo>
                <a:cubicBezTo>
                  <a:pt x="2540055" y="3617735"/>
                  <a:pt x="2527432" y="3617735"/>
                  <a:pt x="2540055" y="3630359"/>
                </a:cubicBezTo>
                <a:cubicBezTo>
                  <a:pt x="2540055" y="3630359"/>
                  <a:pt x="2540055" y="3630359"/>
                  <a:pt x="2527432" y="3630359"/>
                </a:cubicBezTo>
                <a:cubicBezTo>
                  <a:pt x="2514808" y="3681519"/>
                  <a:pt x="2514808" y="3719391"/>
                  <a:pt x="2501519" y="3770551"/>
                </a:cubicBezTo>
                <a:cubicBezTo>
                  <a:pt x="2527432" y="3732679"/>
                  <a:pt x="2514143" y="3681519"/>
                  <a:pt x="2540055" y="3656271"/>
                </a:cubicBezTo>
                <a:cubicBezTo>
                  <a:pt x="2527432" y="3668895"/>
                  <a:pt x="2540055" y="3668895"/>
                  <a:pt x="2527432" y="3694143"/>
                </a:cubicBezTo>
                <a:cubicBezTo>
                  <a:pt x="2553344" y="3668895"/>
                  <a:pt x="2553344" y="3642983"/>
                  <a:pt x="2553344" y="3605111"/>
                </a:cubicBezTo>
                <a:lnTo>
                  <a:pt x="2553344" y="3605111"/>
                </a:lnTo>
                <a:cubicBezTo>
                  <a:pt x="2565968" y="3605111"/>
                  <a:pt x="2565968" y="3579864"/>
                  <a:pt x="2553344" y="3579864"/>
                </a:cubicBezTo>
                <a:cubicBezTo>
                  <a:pt x="2565968" y="3579864"/>
                  <a:pt x="2553344" y="3592488"/>
                  <a:pt x="2553344" y="3579864"/>
                </a:cubicBezTo>
                <a:cubicBezTo>
                  <a:pt x="2553344" y="3567240"/>
                  <a:pt x="2553344" y="3567240"/>
                  <a:pt x="2565968" y="3567240"/>
                </a:cubicBezTo>
                <a:cubicBezTo>
                  <a:pt x="2553344" y="3541992"/>
                  <a:pt x="2565968" y="3503456"/>
                  <a:pt x="2565968" y="3478208"/>
                </a:cubicBezTo>
                <a:cubicBezTo>
                  <a:pt x="2553344" y="3478208"/>
                  <a:pt x="2565968" y="3503456"/>
                  <a:pt x="2540055" y="3490832"/>
                </a:cubicBezTo>
                <a:cubicBezTo>
                  <a:pt x="2540055" y="3503456"/>
                  <a:pt x="2540055" y="3516080"/>
                  <a:pt x="2540055" y="3528704"/>
                </a:cubicBezTo>
                <a:cubicBezTo>
                  <a:pt x="2527432" y="3516080"/>
                  <a:pt x="2540055" y="3528704"/>
                  <a:pt x="2527432" y="3528704"/>
                </a:cubicBezTo>
                <a:cubicBezTo>
                  <a:pt x="2527432" y="3528704"/>
                  <a:pt x="2540055" y="3541328"/>
                  <a:pt x="2527432" y="3553952"/>
                </a:cubicBezTo>
                <a:cubicBezTo>
                  <a:pt x="2514808" y="3541328"/>
                  <a:pt x="2514808" y="3528704"/>
                  <a:pt x="2501519" y="3528704"/>
                </a:cubicBezTo>
                <a:cubicBezTo>
                  <a:pt x="2514143" y="3528704"/>
                  <a:pt x="2514143" y="3528704"/>
                  <a:pt x="2501519" y="3516080"/>
                </a:cubicBezTo>
                <a:cubicBezTo>
                  <a:pt x="2475607" y="3503456"/>
                  <a:pt x="2514143" y="3452296"/>
                  <a:pt x="2514143" y="3427048"/>
                </a:cubicBezTo>
                <a:cubicBezTo>
                  <a:pt x="2488231" y="3375889"/>
                  <a:pt x="2552679" y="3325393"/>
                  <a:pt x="2526767" y="3299481"/>
                </a:cubicBezTo>
                <a:cubicBezTo>
                  <a:pt x="2514143" y="3286857"/>
                  <a:pt x="2500855" y="3299481"/>
                  <a:pt x="2500855" y="3299481"/>
                </a:cubicBezTo>
                <a:cubicBezTo>
                  <a:pt x="2500855" y="3286857"/>
                  <a:pt x="2513479" y="3299481"/>
                  <a:pt x="2526767" y="3286857"/>
                </a:cubicBezTo>
                <a:cubicBezTo>
                  <a:pt x="2539391" y="3299481"/>
                  <a:pt x="2552679" y="3312105"/>
                  <a:pt x="2565303" y="3324729"/>
                </a:cubicBezTo>
                <a:cubicBezTo>
                  <a:pt x="2565303" y="3324729"/>
                  <a:pt x="2577927" y="3324729"/>
                  <a:pt x="2591215" y="3337353"/>
                </a:cubicBezTo>
                <a:cubicBezTo>
                  <a:pt x="2591215" y="3324729"/>
                  <a:pt x="2578592" y="3312105"/>
                  <a:pt x="2578592" y="3299481"/>
                </a:cubicBezTo>
                <a:cubicBezTo>
                  <a:pt x="2604504" y="3312105"/>
                  <a:pt x="2617127" y="3312105"/>
                  <a:pt x="2629751" y="3337353"/>
                </a:cubicBezTo>
                <a:cubicBezTo>
                  <a:pt x="2617127" y="3337353"/>
                  <a:pt x="2617127" y="3337353"/>
                  <a:pt x="2617127" y="3349977"/>
                </a:cubicBezTo>
                <a:cubicBezTo>
                  <a:pt x="2643040" y="3362600"/>
                  <a:pt x="2655664" y="3375224"/>
                  <a:pt x="2681576" y="3401136"/>
                </a:cubicBezTo>
                <a:cubicBezTo>
                  <a:pt x="2681576" y="3375889"/>
                  <a:pt x="2694200" y="3349977"/>
                  <a:pt x="2707488" y="3337353"/>
                </a:cubicBezTo>
                <a:cubicBezTo>
                  <a:pt x="2707488" y="3349977"/>
                  <a:pt x="2720112" y="3337353"/>
                  <a:pt x="2720112" y="3349977"/>
                </a:cubicBezTo>
                <a:lnTo>
                  <a:pt x="2732736" y="3349977"/>
                </a:lnTo>
                <a:cubicBezTo>
                  <a:pt x="2720112" y="3362600"/>
                  <a:pt x="2706823" y="3375224"/>
                  <a:pt x="2720112" y="3362600"/>
                </a:cubicBezTo>
                <a:cubicBezTo>
                  <a:pt x="2707488" y="3387848"/>
                  <a:pt x="2746024" y="3451632"/>
                  <a:pt x="2707488" y="3464256"/>
                </a:cubicBezTo>
                <a:cubicBezTo>
                  <a:pt x="2720112" y="3464256"/>
                  <a:pt x="2694864" y="3489504"/>
                  <a:pt x="2707488" y="3489504"/>
                </a:cubicBezTo>
                <a:cubicBezTo>
                  <a:pt x="2720112" y="3476880"/>
                  <a:pt x="2720112" y="3464256"/>
                  <a:pt x="2733400" y="3464256"/>
                </a:cubicBezTo>
                <a:cubicBezTo>
                  <a:pt x="2746024" y="3476880"/>
                  <a:pt x="2746024" y="3502127"/>
                  <a:pt x="2746024" y="3528040"/>
                </a:cubicBezTo>
                <a:cubicBezTo>
                  <a:pt x="2771936" y="3540664"/>
                  <a:pt x="2758648" y="3591823"/>
                  <a:pt x="2784560" y="3617071"/>
                </a:cubicBezTo>
                <a:cubicBezTo>
                  <a:pt x="2797184" y="3591823"/>
                  <a:pt x="2771936" y="3579199"/>
                  <a:pt x="2784560" y="3553287"/>
                </a:cubicBezTo>
                <a:cubicBezTo>
                  <a:pt x="2784560" y="3578535"/>
                  <a:pt x="2797184" y="3642319"/>
                  <a:pt x="2810472" y="3629695"/>
                </a:cubicBezTo>
                <a:cubicBezTo>
                  <a:pt x="2797848" y="3604447"/>
                  <a:pt x="2784560" y="3489504"/>
                  <a:pt x="2759312" y="3451632"/>
                </a:cubicBezTo>
                <a:cubicBezTo>
                  <a:pt x="2771936" y="3439008"/>
                  <a:pt x="2759312" y="3413760"/>
                  <a:pt x="2785224" y="3413760"/>
                </a:cubicBezTo>
                <a:cubicBezTo>
                  <a:pt x="2797848" y="3413760"/>
                  <a:pt x="2797848" y="3413760"/>
                  <a:pt x="2797848" y="3426384"/>
                </a:cubicBezTo>
                <a:cubicBezTo>
                  <a:pt x="2823760" y="3426384"/>
                  <a:pt x="2810472" y="3426384"/>
                  <a:pt x="2823760" y="3439008"/>
                </a:cubicBezTo>
                <a:cubicBezTo>
                  <a:pt x="2823760" y="3401136"/>
                  <a:pt x="2811137" y="3413760"/>
                  <a:pt x="2811137" y="3387848"/>
                </a:cubicBezTo>
                <a:cubicBezTo>
                  <a:pt x="2823760" y="3387848"/>
                  <a:pt x="2823760" y="3375224"/>
                  <a:pt x="2837049" y="3375224"/>
                </a:cubicBezTo>
                <a:cubicBezTo>
                  <a:pt x="2824425" y="3362600"/>
                  <a:pt x="2849672" y="3337353"/>
                  <a:pt x="2875585" y="3337353"/>
                </a:cubicBezTo>
                <a:cubicBezTo>
                  <a:pt x="2888209" y="3362600"/>
                  <a:pt x="2875585" y="3401136"/>
                  <a:pt x="2901497" y="3413760"/>
                </a:cubicBezTo>
                <a:cubicBezTo>
                  <a:pt x="2901497" y="3413760"/>
                  <a:pt x="2901497" y="3388513"/>
                  <a:pt x="2901497" y="3375889"/>
                </a:cubicBezTo>
                <a:cubicBezTo>
                  <a:pt x="2952657" y="3363265"/>
                  <a:pt x="2940033" y="3427048"/>
                  <a:pt x="2965945" y="3439673"/>
                </a:cubicBezTo>
                <a:cubicBezTo>
                  <a:pt x="2978569" y="3427048"/>
                  <a:pt x="2965945" y="3401801"/>
                  <a:pt x="2991857" y="3401801"/>
                </a:cubicBezTo>
                <a:cubicBezTo>
                  <a:pt x="3004481" y="3414425"/>
                  <a:pt x="2991857" y="3427048"/>
                  <a:pt x="2991857" y="3439673"/>
                </a:cubicBezTo>
                <a:lnTo>
                  <a:pt x="3004481" y="3439673"/>
                </a:lnTo>
                <a:cubicBezTo>
                  <a:pt x="3004481" y="3452296"/>
                  <a:pt x="3004481" y="3452296"/>
                  <a:pt x="3004481" y="3464920"/>
                </a:cubicBezTo>
                <a:cubicBezTo>
                  <a:pt x="3017105" y="3490168"/>
                  <a:pt x="3043017" y="3490168"/>
                  <a:pt x="3030393" y="3502792"/>
                </a:cubicBezTo>
                <a:cubicBezTo>
                  <a:pt x="3043017" y="3502792"/>
                  <a:pt x="3030393" y="3515415"/>
                  <a:pt x="3043017" y="3528040"/>
                </a:cubicBezTo>
                <a:cubicBezTo>
                  <a:pt x="3043017" y="3540664"/>
                  <a:pt x="3068929" y="3553287"/>
                  <a:pt x="3068929" y="3565911"/>
                </a:cubicBezTo>
                <a:cubicBezTo>
                  <a:pt x="3081553" y="3565911"/>
                  <a:pt x="3068929" y="3578535"/>
                  <a:pt x="3081553" y="3578535"/>
                </a:cubicBezTo>
                <a:cubicBezTo>
                  <a:pt x="3081553" y="3540664"/>
                  <a:pt x="3043017" y="3502127"/>
                  <a:pt x="3030393" y="3476880"/>
                </a:cubicBezTo>
                <a:cubicBezTo>
                  <a:pt x="3043017" y="3476880"/>
                  <a:pt x="3043017" y="3489504"/>
                  <a:pt x="3056305" y="3476880"/>
                </a:cubicBezTo>
                <a:cubicBezTo>
                  <a:pt x="3043681" y="3476880"/>
                  <a:pt x="3030393" y="3464256"/>
                  <a:pt x="3043681" y="3451632"/>
                </a:cubicBezTo>
                <a:cubicBezTo>
                  <a:pt x="3069594" y="3476880"/>
                  <a:pt x="3094841" y="3502792"/>
                  <a:pt x="3082217" y="3540664"/>
                </a:cubicBezTo>
                <a:cubicBezTo>
                  <a:pt x="3082217" y="3540664"/>
                  <a:pt x="3082217" y="3528040"/>
                  <a:pt x="3069594" y="3540664"/>
                </a:cubicBezTo>
                <a:cubicBezTo>
                  <a:pt x="3082217" y="3540664"/>
                  <a:pt x="3082217" y="3565911"/>
                  <a:pt x="3095506" y="3565911"/>
                </a:cubicBezTo>
                <a:cubicBezTo>
                  <a:pt x="3082882" y="3578535"/>
                  <a:pt x="3069594" y="3578535"/>
                  <a:pt x="3082882" y="3591159"/>
                </a:cubicBezTo>
                <a:cubicBezTo>
                  <a:pt x="3095506" y="3591159"/>
                  <a:pt x="3082882" y="3565911"/>
                  <a:pt x="3108794" y="3578535"/>
                </a:cubicBezTo>
                <a:cubicBezTo>
                  <a:pt x="3096170" y="3591159"/>
                  <a:pt x="3121418" y="3591159"/>
                  <a:pt x="3121418" y="3603783"/>
                </a:cubicBezTo>
                <a:cubicBezTo>
                  <a:pt x="3121418" y="3591159"/>
                  <a:pt x="3134042" y="3591159"/>
                  <a:pt x="3134042" y="3578535"/>
                </a:cubicBezTo>
                <a:cubicBezTo>
                  <a:pt x="3134042" y="3578535"/>
                  <a:pt x="3121418" y="3565911"/>
                  <a:pt x="3134042" y="3553287"/>
                </a:cubicBezTo>
                <a:cubicBezTo>
                  <a:pt x="3146666" y="3578535"/>
                  <a:pt x="3146666" y="3591159"/>
                  <a:pt x="3172578" y="3617071"/>
                </a:cubicBezTo>
                <a:cubicBezTo>
                  <a:pt x="3172578" y="3617071"/>
                  <a:pt x="3172578" y="3629695"/>
                  <a:pt x="3172578" y="3642319"/>
                </a:cubicBezTo>
                <a:cubicBezTo>
                  <a:pt x="3159954" y="3629695"/>
                  <a:pt x="3146666" y="3667566"/>
                  <a:pt x="3159954" y="3680191"/>
                </a:cubicBezTo>
                <a:cubicBezTo>
                  <a:pt x="3159954" y="3667566"/>
                  <a:pt x="3172578" y="3680191"/>
                  <a:pt x="3185866" y="3667566"/>
                </a:cubicBezTo>
                <a:cubicBezTo>
                  <a:pt x="3173242" y="3654942"/>
                  <a:pt x="3173242" y="3629695"/>
                  <a:pt x="3185866" y="3629695"/>
                </a:cubicBezTo>
                <a:cubicBezTo>
                  <a:pt x="3211778" y="3629695"/>
                  <a:pt x="3224402" y="3654942"/>
                  <a:pt x="3224402" y="3667566"/>
                </a:cubicBezTo>
                <a:cubicBezTo>
                  <a:pt x="3224402" y="3654942"/>
                  <a:pt x="3237026" y="3667566"/>
                  <a:pt x="3250314" y="3667566"/>
                </a:cubicBezTo>
                <a:cubicBezTo>
                  <a:pt x="3262938" y="3629695"/>
                  <a:pt x="3224402" y="3616407"/>
                  <a:pt x="3224402" y="3565911"/>
                </a:cubicBezTo>
                <a:cubicBezTo>
                  <a:pt x="3237026" y="3565911"/>
                  <a:pt x="3262938" y="3565911"/>
                  <a:pt x="3262938" y="3578535"/>
                </a:cubicBezTo>
                <a:cubicBezTo>
                  <a:pt x="3288850" y="3578535"/>
                  <a:pt x="3288850" y="3616407"/>
                  <a:pt x="3314098" y="3616407"/>
                </a:cubicBezTo>
                <a:cubicBezTo>
                  <a:pt x="3301474" y="3578535"/>
                  <a:pt x="3249650" y="3565247"/>
                  <a:pt x="3262938" y="3527375"/>
                </a:cubicBezTo>
                <a:cubicBezTo>
                  <a:pt x="3237026" y="3527375"/>
                  <a:pt x="3237026" y="3502127"/>
                  <a:pt x="3224402" y="3502127"/>
                </a:cubicBezTo>
                <a:cubicBezTo>
                  <a:pt x="3211778" y="3489504"/>
                  <a:pt x="3224402" y="3476880"/>
                  <a:pt x="3224402" y="3464256"/>
                </a:cubicBezTo>
                <a:cubicBezTo>
                  <a:pt x="3211778" y="3476880"/>
                  <a:pt x="3198490" y="3476880"/>
                  <a:pt x="3198490" y="3489504"/>
                </a:cubicBezTo>
                <a:cubicBezTo>
                  <a:pt x="3185866" y="3476880"/>
                  <a:pt x="3172578" y="3464256"/>
                  <a:pt x="3172578" y="3451632"/>
                </a:cubicBezTo>
                <a:cubicBezTo>
                  <a:pt x="3159954" y="3451632"/>
                  <a:pt x="3146666" y="3451632"/>
                  <a:pt x="3146666" y="3464256"/>
                </a:cubicBezTo>
                <a:cubicBezTo>
                  <a:pt x="3146666" y="3451632"/>
                  <a:pt x="3134042" y="3426384"/>
                  <a:pt x="3159289" y="3426384"/>
                </a:cubicBezTo>
                <a:cubicBezTo>
                  <a:pt x="3171913" y="3477544"/>
                  <a:pt x="3262274" y="3439008"/>
                  <a:pt x="3248985" y="3515415"/>
                </a:cubicBezTo>
                <a:cubicBezTo>
                  <a:pt x="3261609" y="3515415"/>
                  <a:pt x="3261609" y="3502792"/>
                  <a:pt x="3287521" y="3502792"/>
                </a:cubicBezTo>
                <a:cubicBezTo>
                  <a:pt x="3287521" y="3451632"/>
                  <a:pt x="3248985" y="3439008"/>
                  <a:pt x="3236362" y="3388513"/>
                </a:cubicBezTo>
                <a:cubicBezTo>
                  <a:pt x="3236362" y="3388513"/>
                  <a:pt x="3223738" y="3375889"/>
                  <a:pt x="3236362" y="3363265"/>
                </a:cubicBezTo>
                <a:cubicBezTo>
                  <a:pt x="3236362" y="3388513"/>
                  <a:pt x="3262274" y="3414425"/>
                  <a:pt x="3262274" y="3388513"/>
                </a:cubicBezTo>
                <a:cubicBezTo>
                  <a:pt x="3262274" y="3401136"/>
                  <a:pt x="3274898" y="3401136"/>
                  <a:pt x="3274898" y="3401136"/>
                </a:cubicBezTo>
                <a:cubicBezTo>
                  <a:pt x="3287521" y="3388513"/>
                  <a:pt x="3262274" y="3349977"/>
                  <a:pt x="3287521" y="3337353"/>
                </a:cubicBezTo>
                <a:cubicBezTo>
                  <a:pt x="3287521" y="3362600"/>
                  <a:pt x="3326057" y="3388513"/>
                  <a:pt x="3326057" y="3426384"/>
                </a:cubicBezTo>
                <a:lnTo>
                  <a:pt x="3338681" y="3426384"/>
                </a:lnTo>
                <a:cubicBezTo>
                  <a:pt x="3351305" y="3439008"/>
                  <a:pt x="3338681" y="3451632"/>
                  <a:pt x="3326057" y="3451632"/>
                </a:cubicBezTo>
                <a:cubicBezTo>
                  <a:pt x="3313434" y="3451632"/>
                  <a:pt x="3313434" y="3426384"/>
                  <a:pt x="3300145" y="3426384"/>
                </a:cubicBezTo>
                <a:lnTo>
                  <a:pt x="3287521" y="3426384"/>
                </a:lnTo>
                <a:cubicBezTo>
                  <a:pt x="3300145" y="3439008"/>
                  <a:pt x="3313434" y="3464256"/>
                  <a:pt x="3313434" y="3490168"/>
                </a:cubicBezTo>
                <a:cubicBezTo>
                  <a:pt x="3313434" y="3502792"/>
                  <a:pt x="3300810" y="3502792"/>
                  <a:pt x="3313434" y="3515415"/>
                </a:cubicBezTo>
                <a:cubicBezTo>
                  <a:pt x="3339346" y="3515415"/>
                  <a:pt x="3313434" y="3490168"/>
                  <a:pt x="3339346" y="3502792"/>
                </a:cubicBezTo>
                <a:cubicBezTo>
                  <a:pt x="3339346" y="3490168"/>
                  <a:pt x="3326722" y="3490168"/>
                  <a:pt x="3326722" y="3477544"/>
                </a:cubicBezTo>
                <a:cubicBezTo>
                  <a:pt x="3339346" y="3477544"/>
                  <a:pt x="3339346" y="3452296"/>
                  <a:pt x="3352634" y="3452296"/>
                </a:cubicBezTo>
                <a:cubicBezTo>
                  <a:pt x="3352634" y="3452296"/>
                  <a:pt x="3365258" y="3452296"/>
                  <a:pt x="3365258" y="3464920"/>
                </a:cubicBezTo>
                <a:cubicBezTo>
                  <a:pt x="3365258" y="3477544"/>
                  <a:pt x="3365258" y="3477544"/>
                  <a:pt x="3365258" y="3502792"/>
                </a:cubicBezTo>
                <a:cubicBezTo>
                  <a:pt x="3377882" y="3502792"/>
                  <a:pt x="3377882" y="3490168"/>
                  <a:pt x="3377882" y="3490168"/>
                </a:cubicBezTo>
                <a:cubicBezTo>
                  <a:pt x="3390506" y="3515415"/>
                  <a:pt x="3429041" y="3528040"/>
                  <a:pt x="3416418" y="3553952"/>
                </a:cubicBezTo>
                <a:cubicBezTo>
                  <a:pt x="3454954" y="3553952"/>
                  <a:pt x="3454954" y="3617735"/>
                  <a:pt x="3480866" y="3630359"/>
                </a:cubicBezTo>
                <a:cubicBezTo>
                  <a:pt x="3480866" y="3605111"/>
                  <a:pt x="3454954" y="3592488"/>
                  <a:pt x="3468242" y="3579199"/>
                </a:cubicBezTo>
                <a:cubicBezTo>
                  <a:pt x="3442330" y="3579199"/>
                  <a:pt x="3442330" y="3553952"/>
                  <a:pt x="3442330" y="3541328"/>
                </a:cubicBezTo>
                <a:cubicBezTo>
                  <a:pt x="3468242" y="3566575"/>
                  <a:pt x="3480866" y="3605111"/>
                  <a:pt x="3506778" y="3617735"/>
                </a:cubicBezTo>
                <a:cubicBezTo>
                  <a:pt x="3506778" y="3605111"/>
                  <a:pt x="3506778" y="3605111"/>
                  <a:pt x="3506778" y="3592488"/>
                </a:cubicBezTo>
                <a:cubicBezTo>
                  <a:pt x="3519402" y="3592488"/>
                  <a:pt x="3519402" y="3579864"/>
                  <a:pt x="3532690" y="3592488"/>
                </a:cubicBezTo>
                <a:cubicBezTo>
                  <a:pt x="3532690" y="3567240"/>
                  <a:pt x="3506778" y="3541328"/>
                  <a:pt x="3532690" y="3528704"/>
                </a:cubicBezTo>
                <a:cubicBezTo>
                  <a:pt x="3506778" y="3541328"/>
                  <a:pt x="3506778" y="3490832"/>
                  <a:pt x="3494154" y="3490832"/>
                </a:cubicBezTo>
                <a:lnTo>
                  <a:pt x="3506778" y="3478208"/>
                </a:lnTo>
                <a:cubicBezTo>
                  <a:pt x="3506778" y="3503456"/>
                  <a:pt x="3532690" y="3529368"/>
                  <a:pt x="3545314" y="3541992"/>
                </a:cubicBezTo>
                <a:cubicBezTo>
                  <a:pt x="3545314" y="3541992"/>
                  <a:pt x="3532690" y="3541992"/>
                  <a:pt x="3545314" y="3554616"/>
                </a:cubicBezTo>
                <a:cubicBezTo>
                  <a:pt x="3557938" y="3554616"/>
                  <a:pt x="3557938" y="3529368"/>
                  <a:pt x="3557938" y="3529368"/>
                </a:cubicBezTo>
                <a:cubicBezTo>
                  <a:pt x="3570562" y="3567240"/>
                  <a:pt x="3609098" y="3580528"/>
                  <a:pt x="3609098" y="3618400"/>
                </a:cubicBezTo>
                <a:cubicBezTo>
                  <a:pt x="3596474" y="3605776"/>
                  <a:pt x="3570562" y="3631024"/>
                  <a:pt x="3544650" y="3631024"/>
                </a:cubicBezTo>
                <a:cubicBezTo>
                  <a:pt x="3544650" y="3656271"/>
                  <a:pt x="3544650" y="3668895"/>
                  <a:pt x="3532026" y="3682184"/>
                </a:cubicBezTo>
                <a:cubicBezTo>
                  <a:pt x="3544650" y="3694807"/>
                  <a:pt x="3544650" y="3720055"/>
                  <a:pt x="3544650" y="3733344"/>
                </a:cubicBezTo>
                <a:cubicBezTo>
                  <a:pt x="3544650" y="3771215"/>
                  <a:pt x="3506114" y="3834999"/>
                  <a:pt x="3454954" y="3847623"/>
                </a:cubicBezTo>
                <a:cubicBezTo>
                  <a:pt x="3403794" y="3847623"/>
                  <a:pt x="3377882" y="3847623"/>
                  <a:pt x="3365258" y="3809751"/>
                </a:cubicBezTo>
                <a:cubicBezTo>
                  <a:pt x="3352634" y="3834999"/>
                  <a:pt x="3339346" y="3898783"/>
                  <a:pt x="3365258" y="3911407"/>
                </a:cubicBezTo>
                <a:cubicBezTo>
                  <a:pt x="3365258" y="3911407"/>
                  <a:pt x="3365258" y="3898783"/>
                  <a:pt x="3377882" y="3898783"/>
                </a:cubicBezTo>
                <a:cubicBezTo>
                  <a:pt x="3377882" y="3911407"/>
                  <a:pt x="3377882" y="3911407"/>
                  <a:pt x="3377882" y="3911407"/>
                </a:cubicBezTo>
                <a:cubicBezTo>
                  <a:pt x="3351970" y="3924030"/>
                  <a:pt x="3351970" y="3949278"/>
                  <a:pt x="3313434" y="3949278"/>
                </a:cubicBezTo>
                <a:cubicBezTo>
                  <a:pt x="3300810" y="3987150"/>
                  <a:pt x="3248985" y="3974526"/>
                  <a:pt x="3248985" y="4025686"/>
                </a:cubicBezTo>
                <a:cubicBezTo>
                  <a:pt x="3261609" y="4050934"/>
                  <a:pt x="3287521" y="4025686"/>
                  <a:pt x="3313434" y="4038310"/>
                </a:cubicBezTo>
                <a:cubicBezTo>
                  <a:pt x="3326057" y="3961902"/>
                  <a:pt x="3390506" y="3949278"/>
                  <a:pt x="3416418" y="3898118"/>
                </a:cubicBezTo>
                <a:cubicBezTo>
                  <a:pt x="3467578" y="3898118"/>
                  <a:pt x="3532026" y="3885494"/>
                  <a:pt x="3570562" y="3898118"/>
                </a:cubicBezTo>
                <a:cubicBezTo>
                  <a:pt x="3570562" y="3885494"/>
                  <a:pt x="3570562" y="3872871"/>
                  <a:pt x="3570562" y="3872871"/>
                </a:cubicBezTo>
                <a:cubicBezTo>
                  <a:pt x="3570562" y="3885494"/>
                  <a:pt x="3583186" y="3885494"/>
                  <a:pt x="3583186" y="3885494"/>
                </a:cubicBezTo>
                <a:cubicBezTo>
                  <a:pt x="3595810" y="3872871"/>
                  <a:pt x="3583186" y="3860247"/>
                  <a:pt x="3583186" y="3860247"/>
                </a:cubicBezTo>
                <a:cubicBezTo>
                  <a:pt x="3595810" y="3860247"/>
                  <a:pt x="3595810" y="3872871"/>
                  <a:pt x="3595810" y="3872871"/>
                </a:cubicBezTo>
                <a:cubicBezTo>
                  <a:pt x="3608433" y="3860247"/>
                  <a:pt x="3595810" y="3834999"/>
                  <a:pt x="3608433" y="3809087"/>
                </a:cubicBezTo>
                <a:cubicBezTo>
                  <a:pt x="3582521" y="3796463"/>
                  <a:pt x="3569897" y="3745303"/>
                  <a:pt x="3621057" y="3745303"/>
                </a:cubicBezTo>
                <a:cubicBezTo>
                  <a:pt x="3595145" y="3707431"/>
                  <a:pt x="3608433" y="3668895"/>
                  <a:pt x="3621057" y="3631024"/>
                </a:cubicBezTo>
                <a:cubicBezTo>
                  <a:pt x="3621057" y="3656271"/>
                  <a:pt x="3646970" y="3668895"/>
                  <a:pt x="3633681" y="3694807"/>
                </a:cubicBezTo>
                <a:cubicBezTo>
                  <a:pt x="3659593" y="3707431"/>
                  <a:pt x="3684841" y="3771215"/>
                  <a:pt x="3672217" y="3809087"/>
                </a:cubicBezTo>
                <a:cubicBezTo>
                  <a:pt x="3659593" y="3796463"/>
                  <a:pt x="3659593" y="3796463"/>
                  <a:pt x="3646305" y="3796463"/>
                </a:cubicBezTo>
                <a:cubicBezTo>
                  <a:pt x="3646305" y="3847623"/>
                  <a:pt x="3672217" y="3872871"/>
                  <a:pt x="3710753" y="3885494"/>
                </a:cubicBezTo>
                <a:lnTo>
                  <a:pt x="3710753" y="3885494"/>
                </a:lnTo>
                <a:cubicBezTo>
                  <a:pt x="3736666" y="3885494"/>
                  <a:pt x="3749289" y="3885494"/>
                  <a:pt x="3749289" y="3872871"/>
                </a:cubicBezTo>
                <a:lnTo>
                  <a:pt x="3749289" y="3885494"/>
                </a:lnTo>
                <a:cubicBezTo>
                  <a:pt x="3761913" y="3885494"/>
                  <a:pt x="3749289" y="3872871"/>
                  <a:pt x="3761913" y="3872871"/>
                </a:cubicBezTo>
                <a:lnTo>
                  <a:pt x="3761913" y="3872871"/>
                </a:lnTo>
                <a:cubicBezTo>
                  <a:pt x="3774537" y="3885494"/>
                  <a:pt x="3774537" y="3860247"/>
                  <a:pt x="3774537" y="3860247"/>
                </a:cubicBezTo>
                <a:cubicBezTo>
                  <a:pt x="3800449" y="3847623"/>
                  <a:pt x="3825697" y="3872871"/>
                  <a:pt x="3851609" y="3872871"/>
                </a:cubicBezTo>
                <a:cubicBezTo>
                  <a:pt x="3851609" y="3885494"/>
                  <a:pt x="3851609" y="3885494"/>
                  <a:pt x="3851609" y="3885494"/>
                </a:cubicBezTo>
                <a:cubicBezTo>
                  <a:pt x="3916057" y="3885494"/>
                  <a:pt x="3954593" y="3923366"/>
                  <a:pt x="3993129" y="3961902"/>
                </a:cubicBezTo>
                <a:cubicBezTo>
                  <a:pt x="4005753" y="3949278"/>
                  <a:pt x="4019042" y="3936654"/>
                  <a:pt x="4031665" y="3924030"/>
                </a:cubicBezTo>
                <a:cubicBezTo>
                  <a:pt x="4031665" y="3936654"/>
                  <a:pt x="4031665" y="3936654"/>
                  <a:pt x="4031665" y="3936654"/>
                </a:cubicBezTo>
                <a:cubicBezTo>
                  <a:pt x="4044289" y="3898783"/>
                  <a:pt x="4005753" y="3872871"/>
                  <a:pt x="4005753" y="3847623"/>
                </a:cubicBezTo>
                <a:cubicBezTo>
                  <a:pt x="4044289" y="3924030"/>
                  <a:pt x="4173185" y="3924030"/>
                  <a:pt x="4250258" y="3936654"/>
                </a:cubicBezTo>
                <a:cubicBezTo>
                  <a:pt x="4237634" y="3936654"/>
                  <a:pt x="4211722" y="3936654"/>
                  <a:pt x="4224345" y="3961902"/>
                </a:cubicBezTo>
                <a:cubicBezTo>
                  <a:pt x="4236969" y="3949278"/>
                  <a:pt x="4250258" y="3949278"/>
                  <a:pt x="4262881" y="3936654"/>
                </a:cubicBezTo>
                <a:cubicBezTo>
                  <a:pt x="4262881" y="3924030"/>
                  <a:pt x="4275505" y="3924030"/>
                  <a:pt x="4288794" y="3911407"/>
                </a:cubicBezTo>
                <a:cubicBezTo>
                  <a:pt x="4288794" y="3886159"/>
                  <a:pt x="4314706" y="3886159"/>
                  <a:pt x="4327330" y="3860247"/>
                </a:cubicBezTo>
                <a:cubicBezTo>
                  <a:pt x="4314706" y="3860247"/>
                  <a:pt x="4314706" y="3834999"/>
                  <a:pt x="4327330" y="3847623"/>
                </a:cubicBezTo>
                <a:cubicBezTo>
                  <a:pt x="4339954" y="3847623"/>
                  <a:pt x="4327330" y="3860247"/>
                  <a:pt x="4327330" y="3872871"/>
                </a:cubicBezTo>
                <a:cubicBezTo>
                  <a:pt x="4378490" y="3872871"/>
                  <a:pt x="4353242" y="3821711"/>
                  <a:pt x="4327330" y="3834999"/>
                </a:cubicBezTo>
                <a:lnTo>
                  <a:pt x="4327330" y="3822375"/>
                </a:lnTo>
                <a:cubicBezTo>
                  <a:pt x="4339954" y="3809751"/>
                  <a:pt x="4365866" y="3797127"/>
                  <a:pt x="4365866" y="3784503"/>
                </a:cubicBezTo>
                <a:cubicBezTo>
                  <a:pt x="4314706" y="3848287"/>
                  <a:pt x="4288794" y="3733344"/>
                  <a:pt x="4339954" y="3720720"/>
                </a:cubicBezTo>
                <a:cubicBezTo>
                  <a:pt x="4339954" y="3720720"/>
                  <a:pt x="4339954" y="3720720"/>
                  <a:pt x="4339954" y="3708096"/>
                </a:cubicBezTo>
                <a:cubicBezTo>
                  <a:pt x="4352577" y="3708096"/>
                  <a:pt x="4352577" y="3695472"/>
                  <a:pt x="4365866" y="3708096"/>
                </a:cubicBezTo>
                <a:cubicBezTo>
                  <a:pt x="4378490" y="3708096"/>
                  <a:pt x="4365866" y="3720720"/>
                  <a:pt x="4378490" y="3720720"/>
                </a:cubicBezTo>
                <a:cubicBezTo>
                  <a:pt x="4391114" y="3695472"/>
                  <a:pt x="4417026" y="3695472"/>
                  <a:pt x="4417026" y="3682848"/>
                </a:cubicBezTo>
                <a:lnTo>
                  <a:pt x="4417026" y="3695472"/>
                </a:lnTo>
                <a:cubicBezTo>
                  <a:pt x="4417026" y="3682848"/>
                  <a:pt x="4417026" y="3682848"/>
                  <a:pt x="4417026" y="3682848"/>
                </a:cubicBezTo>
                <a:cubicBezTo>
                  <a:pt x="4442938" y="3682848"/>
                  <a:pt x="4468186" y="3657600"/>
                  <a:pt x="4455562" y="3644976"/>
                </a:cubicBezTo>
                <a:cubicBezTo>
                  <a:pt x="4442938" y="3657600"/>
                  <a:pt x="4417026" y="3657600"/>
                  <a:pt x="4404402" y="3682848"/>
                </a:cubicBezTo>
                <a:cubicBezTo>
                  <a:pt x="4391778" y="3670224"/>
                  <a:pt x="4378490" y="3695472"/>
                  <a:pt x="4365866" y="3695472"/>
                </a:cubicBezTo>
                <a:cubicBezTo>
                  <a:pt x="4378490" y="3670224"/>
                  <a:pt x="4404402" y="3657600"/>
                  <a:pt x="4404402" y="3631688"/>
                </a:cubicBezTo>
                <a:cubicBezTo>
                  <a:pt x="4404402" y="3644312"/>
                  <a:pt x="4391778" y="3644312"/>
                  <a:pt x="4391778" y="3644312"/>
                </a:cubicBezTo>
                <a:cubicBezTo>
                  <a:pt x="4379154" y="3631688"/>
                  <a:pt x="4391778" y="3619064"/>
                  <a:pt x="4379154" y="3619064"/>
                </a:cubicBezTo>
                <a:cubicBezTo>
                  <a:pt x="4379154" y="3631688"/>
                  <a:pt x="4379154" y="3631688"/>
                  <a:pt x="4379154" y="3656936"/>
                </a:cubicBezTo>
                <a:cubicBezTo>
                  <a:pt x="4353242" y="3656936"/>
                  <a:pt x="4353242" y="3694807"/>
                  <a:pt x="4327994" y="3694807"/>
                </a:cubicBezTo>
                <a:cubicBezTo>
                  <a:pt x="4315370" y="3682184"/>
                  <a:pt x="4289458" y="3656936"/>
                  <a:pt x="4302082" y="3682184"/>
                </a:cubicBezTo>
                <a:lnTo>
                  <a:pt x="4289458" y="3682184"/>
                </a:lnTo>
                <a:cubicBezTo>
                  <a:pt x="4276834" y="3631024"/>
                  <a:pt x="4263546" y="3605776"/>
                  <a:pt x="4263546" y="3567904"/>
                </a:cubicBezTo>
                <a:cubicBezTo>
                  <a:pt x="4289458" y="3555280"/>
                  <a:pt x="4302082" y="3567904"/>
                  <a:pt x="4314706" y="3580528"/>
                </a:cubicBezTo>
                <a:cubicBezTo>
                  <a:pt x="4365866" y="3580528"/>
                  <a:pt x="4391778" y="3567904"/>
                  <a:pt x="4430314" y="3567904"/>
                </a:cubicBezTo>
                <a:cubicBezTo>
                  <a:pt x="4442938" y="3593152"/>
                  <a:pt x="4468850" y="3567904"/>
                  <a:pt x="4481474" y="3580528"/>
                </a:cubicBezTo>
                <a:cubicBezTo>
                  <a:pt x="4481474" y="3605776"/>
                  <a:pt x="4468850" y="3605776"/>
                  <a:pt x="4455562" y="3618400"/>
                </a:cubicBezTo>
                <a:cubicBezTo>
                  <a:pt x="4481474" y="3618400"/>
                  <a:pt x="4481474" y="3618400"/>
                  <a:pt x="4468186" y="3631024"/>
                </a:cubicBezTo>
                <a:cubicBezTo>
                  <a:pt x="4480810" y="3618400"/>
                  <a:pt x="4494098" y="3618400"/>
                  <a:pt x="4506721" y="3605776"/>
                </a:cubicBezTo>
                <a:cubicBezTo>
                  <a:pt x="4494098" y="3593152"/>
                  <a:pt x="4480810" y="3605776"/>
                  <a:pt x="4480810" y="3580528"/>
                </a:cubicBezTo>
                <a:cubicBezTo>
                  <a:pt x="4493433" y="3593152"/>
                  <a:pt x="4493433" y="3580528"/>
                  <a:pt x="4506721" y="3567904"/>
                </a:cubicBezTo>
                <a:cubicBezTo>
                  <a:pt x="4519346" y="3580528"/>
                  <a:pt x="4519346" y="3593152"/>
                  <a:pt x="4519346" y="3593152"/>
                </a:cubicBezTo>
                <a:cubicBezTo>
                  <a:pt x="4531969" y="3580528"/>
                  <a:pt x="4583794" y="3593152"/>
                  <a:pt x="4570505" y="3618400"/>
                </a:cubicBezTo>
                <a:cubicBezTo>
                  <a:pt x="4609041" y="3631024"/>
                  <a:pt x="4609041" y="3656271"/>
                  <a:pt x="4634953" y="3682184"/>
                </a:cubicBezTo>
                <a:cubicBezTo>
                  <a:pt x="4622330" y="3669560"/>
                  <a:pt x="4634953" y="3694807"/>
                  <a:pt x="4634953" y="3694807"/>
                </a:cubicBezTo>
                <a:cubicBezTo>
                  <a:pt x="4609041" y="3682184"/>
                  <a:pt x="4609041" y="3682184"/>
                  <a:pt x="4583794" y="3694807"/>
                </a:cubicBezTo>
                <a:cubicBezTo>
                  <a:pt x="4583794" y="3707431"/>
                  <a:pt x="4571170" y="3707431"/>
                  <a:pt x="4583794" y="3732679"/>
                </a:cubicBezTo>
                <a:lnTo>
                  <a:pt x="4571170" y="3745303"/>
                </a:lnTo>
                <a:cubicBezTo>
                  <a:pt x="4571170" y="3745303"/>
                  <a:pt x="4571170" y="3732679"/>
                  <a:pt x="4558546" y="3745303"/>
                </a:cubicBezTo>
                <a:cubicBezTo>
                  <a:pt x="4545922" y="3757927"/>
                  <a:pt x="4532634" y="3770551"/>
                  <a:pt x="4507386" y="3770551"/>
                </a:cubicBezTo>
                <a:cubicBezTo>
                  <a:pt x="4507386" y="3783175"/>
                  <a:pt x="4494762" y="3770551"/>
                  <a:pt x="4494762" y="3783175"/>
                </a:cubicBezTo>
                <a:cubicBezTo>
                  <a:pt x="4507386" y="3795798"/>
                  <a:pt x="4507386" y="3770551"/>
                  <a:pt x="4520674" y="3770551"/>
                </a:cubicBezTo>
                <a:cubicBezTo>
                  <a:pt x="4533298" y="3770551"/>
                  <a:pt x="4533298" y="3770551"/>
                  <a:pt x="4533298" y="3770551"/>
                </a:cubicBezTo>
                <a:cubicBezTo>
                  <a:pt x="4571834" y="3732679"/>
                  <a:pt x="4622994" y="3745303"/>
                  <a:pt x="4661530" y="3706767"/>
                </a:cubicBezTo>
                <a:cubicBezTo>
                  <a:pt x="4648906" y="3694143"/>
                  <a:pt x="4635618" y="3706767"/>
                  <a:pt x="4635618" y="3694143"/>
                </a:cubicBezTo>
                <a:cubicBezTo>
                  <a:pt x="4661530" y="3668895"/>
                  <a:pt x="4712690" y="3694143"/>
                  <a:pt x="4725314" y="3706767"/>
                </a:cubicBezTo>
                <a:lnTo>
                  <a:pt x="4725314" y="3706767"/>
                </a:lnTo>
                <a:cubicBezTo>
                  <a:pt x="4776474" y="3706767"/>
                  <a:pt x="4840922" y="3681519"/>
                  <a:pt x="4866834" y="3642983"/>
                </a:cubicBezTo>
                <a:cubicBezTo>
                  <a:pt x="4866834" y="3642983"/>
                  <a:pt x="4879458" y="3655607"/>
                  <a:pt x="4879458" y="3668231"/>
                </a:cubicBezTo>
                <a:cubicBezTo>
                  <a:pt x="4905370" y="3680855"/>
                  <a:pt x="4917994" y="3719391"/>
                  <a:pt x="4930618" y="3744638"/>
                </a:cubicBezTo>
                <a:cubicBezTo>
                  <a:pt x="4943242" y="3744638"/>
                  <a:pt x="4943242" y="3744638"/>
                  <a:pt x="4943242" y="3744638"/>
                </a:cubicBezTo>
                <a:cubicBezTo>
                  <a:pt x="4955866" y="3782510"/>
                  <a:pt x="5007690" y="3795798"/>
                  <a:pt x="5032938" y="3821046"/>
                </a:cubicBezTo>
                <a:cubicBezTo>
                  <a:pt x="5032938" y="3821046"/>
                  <a:pt x="5007025" y="3833670"/>
                  <a:pt x="5020314" y="3846294"/>
                </a:cubicBezTo>
                <a:cubicBezTo>
                  <a:pt x="5020314" y="3833670"/>
                  <a:pt x="5020314" y="3833670"/>
                  <a:pt x="5032938" y="3833670"/>
                </a:cubicBezTo>
                <a:cubicBezTo>
                  <a:pt x="5032938" y="3833670"/>
                  <a:pt x="5032938" y="3833670"/>
                  <a:pt x="5020314" y="3846294"/>
                </a:cubicBezTo>
                <a:cubicBezTo>
                  <a:pt x="5046226" y="3846294"/>
                  <a:pt x="5046226" y="3846294"/>
                  <a:pt x="5046226" y="3846294"/>
                </a:cubicBezTo>
                <a:cubicBezTo>
                  <a:pt x="5033602" y="3846294"/>
                  <a:pt x="5020314" y="3871542"/>
                  <a:pt x="5007690" y="3846294"/>
                </a:cubicBezTo>
                <a:cubicBezTo>
                  <a:pt x="5007690" y="3858918"/>
                  <a:pt x="5007690" y="3858918"/>
                  <a:pt x="5007690" y="3884165"/>
                </a:cubicBezTo>
                <a:cubicBezTo>
                  <a:pt x="5020314" y="3884165"/>
                  <a:pt x="5046226" y="3884165"/>
                  <a:pt x="5046226" y="3884165"/>
                </a:cubicBezTo>
                <a:cubicBezTo>
                  <a:pt x="5046226" y="3896789"/>
                  <a:pt x="5046226" y="3896789"/>
                  <a:pt x="5033602" y="3896789"/>
                </a:cubicBezTo>
                <a:cubicBezTo>
                  <a:pt x="5020978" y="3896789"/>
                  <a:pt x="5020978" y="3896789"/>
                  <a:pt x="5033602" y="3884165"/>
                </a:cubicBezTo>
                <a:cubicBezTo>
                  <a:pt x="5007690" y="3896789"/>
                  <a:pt x="5007690" y="3896789"/>
                  <a:pt x="4995066" y="3909413"/>
                </a:cubicBezTo>
                <a:cubicBezTo>
                  <a:pt x="5007690" y="3909413"/>
                  <a:pt x="5020978" y="3909413"/>
                  <a:pt x="5033602" y="3909413"/>
                </a:cubicBezTo>
                <a:cubicBezTo>
                  <a:pt x="5033602" y="3909413"/>
                  <a:pt x="5033602" y="3896789"/>
                  <a:pt x="5046226" y="3896789"/>
                </a:cubicBezTo>
                <a:cubicBezTo>
                  <a:pt x="5046226" y="3922037"/>
                  <a:pt x="5033602" y="3922037"/>
                  <a:pt x="5033602" y="3934661"/>
                </a:cubicBezTo>
                <a:cubicBezTo>
                  <a:pt x="5046226" y="3934661"/>
                  <a:pt x="5046226" y="3947285"/>
                  <a:pt x="5046226" y="3947285"/>
                </a:cubicBezTo>
                <a:cubicBezTo>
                  <a:pt x="5046226" y="3922037"/>
                  <a:pt x="5058850" y="3922037"/>
                  <a:pt x="5058850" y="3909413"/>
                </a:cubicBezTo>
                <a:cubicBezTo>
                  <a:pt x="5071474" y="3922037"/>
                  <a:pt x="5058850" y="3934661"/>
                  <a:pt x="5071474" y="3934661"/>
                </a:cubicBezTo>
                <a:cubicBezTo>
                  <a:pt x="5071474" y="3934661"/>
                  <a:pt x="5058850" y="3934661"/>
                  <a:pt x="5058850" y="3947285"/>
                </a:cubicBezTo>
                <a:cubicBezTo>
                  <a:pt x="5071474" y="3947285"/>
                  <a:pt x="5097386" y="3947285"/>
                  <a:pt x="5097386" y="3934661"/>
                </a:cubicBezTo>
                <a:cubicBezTo>
                  <a:pt x="5097386" y="3934661"/>
                  <a:pt x="5110009" y="3947285"/>
                  <a:pt x="5110009" y="3959909"/>
                </a:cubicBezTo>
                <a:cubicBezTo>
                  <a:pt x="5110009" y="3959909"/>
                  <a:pt x="5135922" y="3947285"/>
                  <a:pt x="5135922" y="3959909"/>
                </a:cubicBezTo>
                <a:lnTo>
                  <a:pt x="5115989" y="3959909"/>
                </a:lnTo>
                <a:cubicBezTo>
                  <a:pt x="5115989" y="3959909"/>
                  <a:pt x="5115989" y="3959909"/>
                  <a:pt x="5103365" y="3959909"/>
                </a:cubicBezTo>
                <a:cubicBezTo>
                  <a:pt x="5103365" y="3959909"/>
                  <a:pt x="5103365" y="3972533"/>
                  <a:pt x="5077453" y="3985156"/>
                </a:cubicBezTo>
                <a:cubicBezTo>
                  <a:pt x="5103365" y="3972533"/>
                  <a:pt x="5115989" y="3985156"/>
                  <a:pt x="5115989" y="3972533"/>
                </a:cubicBezTo>
                <a:cubicBezTo>
                  <a:pt x="5115989" y="3972533"/>
                  <a:pt x="5115989" y="3972533"/>
                  <a:pt x="5103365" y="3972533"/>
                </a:cubicBezTo>
                <a:cubicBezTo>
                  <a:pt x="5129278" y="3959909"/>
                  <a:pt x="5129278" y="3972533"/>
                  <a:pt x="5129278" y="3985156"/>
                </a:cubicBezTo>
                <a:cubicBezTo>
                  <a:pt x="5141902" y="3972533"/>
                  <a:pt x="5129278" y="3972533"/>
                  <a:pt x="5129278" y="3959909"/>
                </a:cubicBezTo>
                <a:cubicBezTo>
                  <a:pt x="5167814" y="3972533"/>
                  <a:pt x="5155190" y="3922037"/>
                  <a:pt x="5180438" y="3934661"/>
                </a:cubicBezTo>
                <a:cubicBezTo>
                  <a:pt x="5193061" y="3896789"/>
                  <a:pt x="5206350" y="3833006"/>
                  <a:pt x="5206350" y="3781846"/>
                </a:cubicBezTo>
                <a:cubicBezTo>
                  <a:pt x="5206350" y="3769222"/>
                  <a:pt x="5180438" y="3769222"/>
                  <a:pt x="5167814" y="3743974"/>
                </a:cubicBezTo>
                <a:cubicBezTo>
                  <a:pt x="5141902" y="3781846"/>
                  <a:pt x="5090742" y="3769222"/>
                  <a:pt x="5064829" y="3769222"/>
                </a:cubicBezTo>
                <a:cubicBezTo>
                  <a:pt x="5052206" y="3781846"/>
                  <a:pt x="5038917" y="3781846"/>
                  <a:pt x="5052206" y="3794469"/>
                </a:cubicBezTo>
                <a:cubicBezTo>
                  <a:pt x="5039582" y="3794469"/>
                  <a:pt x="5039582" y="3794469"/>
                  <a:pt x="5039582" y="3794469"/>
                </a:cubicBezTo>
                <a:cubicBezTo>
                  <a:pt x="5026958" y="3807093"/>
                  <a:pt x="5039582" y="3807093"/>
                  <a:pt x="5039582" y="3819718"/>
                </a:cubicBezTo>
                <a:cubicBezTo>
                  <a:pt x="5026958" y="3807093"/>
                  <a:pt x="5001046" y="3794469"/>
                  <a:pt x="5001046" y="3794469"/>
                </a:cubicBezTo>
                <a:cubicBezTo>
                  <a:pt x="5001046" y="3781846"/>
                  <a:pt x="4988422" y="3794469"/>
                  <a:pt x="4988422" y="3769222"/>
                </a:cubicBezTo>
                <a:lnTo>
                  <a:pt x="4975798" y="3769222"/>
                </a:lnTo>
                <a:cubicBezTo>
                  <a:pt x="4937262" y="3731350"/>
                  <a:pt x="4924638" y="3692814"/>
                  <a:pt x="4886102" y="3654942"/>
                </a:cubicBezTo>
                <a:cubicBezTo>
                  <a:pt x="4873478" y="3629695"/>
                  <a:pt x="4847566" y="3603783"/>
                  <a:pt x="4847566" y="3553287"/>
                </a:cubicBezTo>
                <a:cubicBezTo>
                  <a:pt x="4860190" y="3515415"/>
                  <a:pt x="4886102" y="3476880"/>
                  <a:pt x="4873478" y="3425720"/>
                </a:cubicBezTo>
                <a:cubicBezTo>
                  <a:pt x="4886102" y="3425720"/>
                  <a:pt x="4886102" y="3413096"/>
                  <a:pt x="4886102" y="3413096"/>
                </a:cubicBezTo>
                <a:cubicBezTo>
                  <a:pt x="4847566" y="3349312"/>
                  <a:pt x="4873478" y="3298817"/>
                  <a:pt x="4873478" y="3235033"/>
                </a:cubicBezTo>
                <a:cubicBezTo>
                  <a:pt x="4886102" y="3146001"/>
                  <a:pt x="4937926" y="3069594"/>
                  <a:pt x="4924638" y="2980562"/>
                </a:cubicBezTo>
                <a:cubicBezTo>
                  <a:pt x="4912014" y="2967938"/>
                  <a:pt x="4912014" y="2955314"/>
                  <a:pt x="4898726" y="2942691"/>
                </a:cubicBezTo>
                <a:cubicBezTo>
                  <a:pt x="4886102" y="2955314"/>
                  <a:pt x="4872814" y="2955314"/>
                  <a:pt x="4847566" y="2955314"/>
                </a:cubicBezTo>
                <a:cubicBezTo>
                  <a:pt x="4834942" y="2980562"/>
                  <a:pt x="4821654" y="2993186"/>
                  <a:pt x="4796406" y="3006474"/>
                </a:cubicBezTo>
                <a:cubicBezTo>
                  <a:pt x="4809030" y="2968603"/>
                  <a:pt x="4834942" y="2955314"/>
                  <a:pt x="4847566" y="2917443"/>
                </a:cubicBezTo>
                <a:cubicBezTo>
                  <a:pt x="4834942" y="2904819"/>
                  <a:pt x="4834942" y="2917443"/>
                  <a:pt x="4821654" y="2917443"/>
                </a:cubicBezTo>
                <a:cubicBezTo>
                  <a:pt x="4821654" y="2955314"/>
                  <a:pt x="4770494" y="2968603"/>
                  <a:pt x="4757206" y="3006474"/>
                </a:cubicBezTo>
                <a:cubicBezTo>
                  <a:pt x="4757206" y="2955314"/>
                  <a:pt x="4744582" y="2930067"/>
                  <a:pt x="4757206" y="2892195"/>
                </a:cubicBezTo>
                <a:cubicBezTo>
                  <a:pt x="4744582" y="2879571"/>
                  <a:pt x="4731293" y="2879571"/>
                  <a:pt x="4706046" y="2879571"/>
                </a:cubicBezTo>
                <a:cubicBezTo>
                  <a:pt x="4680134" y="2892195"/>
                  <a:pt x="4654886" y="2930731"/>
                  <a:pt x="4628974" y="2917443"/>
                </a:cubicBezTo>
                <a:cubicBezTo>
                  <a:pt x="4628974" y="2930067"/>
                  <a:pt x="4628974" y="2930067"/>
                  <a:pt x="4628974" y="2930067"/>
                </a:cubicBezTo>
                <a:cubicBezTo>
                  <a:pt x="4628974" y="2841035"/>
                  <a:pt x="4667510" y="2752004"/>
                  <a:pt x="4693422" y="2675596"/>
                </a:cubicBezTo>
                <a:cubicBezTo>
                  <a:pt x="4757870" y="2624436"/>
                  <a:pt x="4744582" y="2522781"/>
                  <a:pt x="4706046" y="2458997"/>
                </a:cubicBezTo>
                <a:cubicBezTo>
                  <a:pt x="4795742" y="2471621"/>
                  <a:pt x="4860190" y="2522781"/>
                  <a:pt x="4937262" y="2522781"/>
                </a:cubicBezTo>
                <a:cubicBezTo>
                  <a:pt x="4975798" y="2522781"/>
                  <a:pt x="5001710" y="2510157"/>
                  <a:pt x="5026958" y="2497533"/>
                </a:cubicBezTo>
                <a:cubicBezTo>
                  <a:pt x="5039582" y="2497533"/>
                  <a:pt x="5039582" y="2497533"/>
                  <a:pt x="5039582" y="2497533"/>
                </a:cubicBezTo>
                <a:cubicBezTo>
                  <a:pt x="5065494" y="2472285"/>
                  <a:pt x="5065494" y="2446373"/>
                  <a:pt x="5078118" y="2433749"/>
                </a:cubicBezTo>
                <a:cubicBezTo>
                  <a:pt x="5078118" y="2395878"/>
                  <a:pt x="5065494" y="2357342"/>
                  <a:pt x="5078118" y="2332094"/>
                </a:cubicBezTo>
                <a:cubicBezTo>
                  <a:pt x="5052206" y="2319470"/>
                  <a:pt x="5039582" y="2268310"/>
                  <a:pt x="5001046" y="2255686"/>
                </a:cubicBezTo>
                <a:cubicBezTo>
                  <a:pt x="5001046" y="2243062"/>
                  <a:pt x="5001046" y="2230439"/>
                  <a:pt x="5001046" y="2230439"/>
                </a:cubicBezTo>
                <a:cubicBezTo>
                  <a:pt x="5001046" y="2243062"/>
                  <a:pt x="4988422" y="2230439"/>
                  <a:pt x="4975133" y="2230439"/>
                </a:cubicBezTo>
                <a:cubicBezTo>
                  <a:pt x="5013669" y="2179279"/>
                  <a:pt x="4936598" y="2179279"/>
                  <a:pt x="4936598" y="2154031"/>
                </a:cubicBezTo>
                <a:cubicBezTo>
                  <a:pt x="4936598" y="2154031"/>
                  <a:pt x="4936598" y="2166655"/>
                  <a:pt x="4923973" y="2166655"/>
                </a:cubicBezTo>
                <a:cubicBezTo>
                  <a:pt x="4923973" y="2154031"/>
                  <a:pt x="4911350" y="2141407"/>
                  <a:pt x="4911350" y="2128783"/>
                </a:cubicBezTo>
                <a:cubicBezTo>
                  <a:pt x="4898726" y="2128783"/>
                  <a:pt x="4898726" y="2116159"/>
                  <a:pt x="4885438" y="2128783"/>
                </a:cubicBezTo>
                <a:cubicBezTo>
                  <a:pt x="4885438" y="2090912"/>
                  <a:pt x="4859526" y="2116159"/>
                  <a:pt x="4859526" y="2090912"/>
                </a:cubicBezTo>
                <a:cubicBezTo>
                  <a:pt x="4859526" y="2078288"/>
                  <a:pt x="4872149" y="2065664"/>
                  <a:pt x="4859526" y="2053040"/>
                </a:cubicBezTo>
                <a:cubicBezTo>
                  <a:pt x="4833613" y="2053040"/>
                  <a:pt x="4833613" y="2090912"/>
                  <a:pt x="4820989" y="2078288"/>
                </a:cubicBezTo>
                <a:cubicBezTo>
                  <a:pt x="4833613" y="2065664"/>
                  <a:pt x="4846902" y="2053040"/>
                  <a:pt x="4833613" y="2027128"/>
                </a:cubicBezTo>
                <a:cubicBezTo>
                  <a:pt x="4782453" y="2014504"/>
                  <a:pt x="4782453" y="1963344"/>
                  <a:pt x="4730629" y="1963344"/>
                </a:cubicBezTo>
                <a:cubicBezTo>
                  <a:pt x="4730629" y="1950720"/>
                  <a:pt x="4730629" y="1950720"/>
                  <a:pt x="4718005" y="1938096"/>
                </a:cubicBezTo>
                <a:cubicBezTo>
                  <a:pt x="4705381" y="1950720"/>
                  <a:pt x="4705381" y="1938096"/>
                  <a:pt x="4692093" y="1938096"/>
                </a:cubicBezTo>
                <a:cubicBezTo>
                  <a:pt x="4692093" y="1900225"/>
                  <a:pt x="4679469" y="1886936"/>
                  <a:pt x="4653557" y="1886936"/>
                </a:cubicBezTo>
                <a:cubicBezTo>
                  <a:pt x="4640933" y="1912184"/>
                  <a:pt x="4640933" y="1886936"/>
                  <a:pt x="4627645" y="1899560"/>
                </a:cubicBezTo>
                <a:lnTo>
                  <a:pt x="4627645" y="1899560"/>
                </a:lnTo>
                <a:cubicBezTo>
                  <a:pt x="4615021" y="1899560"/>
                  <a:pt x="4615021" y="1912184"/>
                  <a:pt x="4601733" y="1912184"/>
                </a:cubicBezTo>
                <a:cubicBezTo>
                  <a:pt x="4589109" y="1886936"/>
                  <a:pt x="4601733" y="1874313"/>
                  <a:pt x="4601733" y="1848400"/>
                </a:cubicBezTo>
                <a:cubicBezTo>
                  <a:pt x="4589109" y="1835776"/>
                  <a:pt x="4575821" y="1861024"/>
                  <a:pt x="4563197" y="1835776"/>
                </a:cubicBezTo>
                <a:cubicBezTo>
                  <a:pt x="4575821" y="1823153"/>
                  <a:pt x="4550573" y="1810529"/>
                  <a:pt x="4537285" y="1797905"/>
                </a:cubicBezTo>
                <a:cubicBezTo>
                  <a:pt x="4537285" y="1797905"/>
                  <a:pt x="4537285" y="1797905"/>
                  <a:pt x="4524661" y="1797905"/>
                </a:cubicBezTo>
                <a:cubicBezTo>
                  <a:pt x="4512037" y="1760033"/>
                  <a:pt x="4486125" y="1721497"/>
                  <a:pt x="4473501" y="1696250"/>
                </a:cubicBezTo>
                <a:cubicBezTo>
                  <a:pt x="4447589" y="1696250"/>
                  <a:pt x="4447589" y="1696250"/>
                  <a:pt x="4447589" y="1696250"/>
                </a:cubicBezTo>
                <a:cubicBezTo>
                  <a:pt x="4383141" y="1619842"/>
                  <a:pt x="4267532" y="1581970"/>
                  <a:pt x="4203084" y="1505563"/>
                </a:cubicBezTo>
                <a:cubicBezTo>
                  <a:pt x="4190460" y="1505563"/>
                  <a:pt x="4190460" y="1505563"/>
                  <a:pt x="4177172" y="1505563"/>
                </a:cubicBezTo>
                <a:cubicBezTo>
                  <a:pt x="4164548" y="1480315"/>
                  <a:pt x="4138636" y="1467691"/>
                  <a:pt x="4126012" y="1441779"/>
                </a:cubicBezTo>
                <a:cubicBezTo>
                  <a:pt x="4190460" y="1390619"/>
                  <a:pt x="4241620" y="1352747"/>
                  <a:pt x="4306068" y="1314211"/>
                </a:cubicBezTo>
                <a:cubicBezTo>
                  <a:pt x="4318692" y="1314211"/>
                  <a:pt x="4318692" y="1314211"/>
                  <a:pt x="4318692" y="1314211"/>
                </a:cubicBezTo>
                <a:cubicBezTo>
                  <a:pt x="4331316" y="1288964"/>
                  <a:pt x="4344605" y="1276340"/>
                  <a:pt x="4369852" y="1276340"/>
                </a:cubicBezTo>
                <a:cubicBezTo>
                  <a:pt x="4395764" y="1288964"/>
                  <a:pt x="4446924" y="1263716"/>
                  <a:pt x="4459548" y="1301587"/>
                </a:cubicBezTo>
                <a:lnTo>
                  <a:pt x="4446924" y="1314211"/>
                </a:lnTo>
                <a:cubicBezTo>
                  <a:pt x="4472837" y="1339459"/>
                  <a:pt x="4485460" y="1314211"/>
                  <a:pt x="4498084" y="1326835"/>
                </a:cubicBezTo>
                <a:lnTo>
                  <a:pt x="4498084" y="1314211"/>
                </a:lnTo>
                <a:cubicBezTo>
                  <a:pt x="4536620" y="1314211"/>
                  <a:pt x="4549244" y="1301587"/>
                  <a:pt x="4575156" y="1288964"/>
                </a:cubicBezTo>
                <a:cubicBezTo>
                  <a:pt x="4587780" y="1263716"/>
                  <a:pt x="4626316" y="1237804"/>
                  <a:pt x="4601068" y="1212556"/>
                </a:cubicBezTo>
                <a:cubicBezTo>
                  <a:pt x="4575156" y="1212556"/>
                  <a:pt x="4536620" y="1212556"/>
                  <a:pt x="4511372" y="1225180"/>
                </a:cubicBezTo>
                <a:cubicBezTo>
                  <a:pt x="4511372" y="1212556"/>
                  <a:pt x="4511372" y="1212556"/>
                  <a:pt x="4511372" y="1199932"/>
                </a:cubicBezTo>
                <a:cubicBezTo>
                  <a:pt x="4562532" y="1174684"/>
                  <a:pt x="4614357" y="1123525"/>
                  <a:pt x="4678805" y="1098277"/>
                </a:cubicBezTo>
                <a:cubicBezTo>
                  <a:pt x="4678805" y="1098277"/>
                  <a:pt x="4678805" y="1098277"/>
                  <a:pt x="4691429" y="1098277"/>
                </a:cubicBezTo>
                <a:cubicBezTo>
                  <a:pt x="4729965" y="1073029"/>
                  <a:pt x="4781124" y="1034493"/>
                  <a:pt x="4845573" y="1034493"/>
                </a:cubicBezTo>
                <a:cubicBezTo>
                  <a:pt x="4858197" y="1009245"/>
                  <a:pt x="4884109" y="1009245"/>
                  <a:pt x="4910021" y="1009245"/>
                </a:cubicBezTo>
                <a:cubicBezTo>
                  <a:pt x="4910021" y="983997"/>
                  <a:pt x="4961181" y="971374"/>
                  <a:pt x="4987093" y="971374"/>
                </a:cubicBezTo>
                <a:cubicBezTo>
                  <a:pt x="5013005" y="946126"/>
                  <a:pt x="5051541" y="958750"/>
                  <a:pt x="5076789" y="933502"/>
                </a:cubicBezTo>
                <a:cubicBezTo>
                  <a:pt x="5076789" y="920878"/>
                  <a:pt x="5076789" y="920878"/>
                  <a:pt x="5064165" y="920878"/>
                </a:cubicBezTo>
                <a:cubicBezTo>
                  <a:pt x="5153861" y="895630"/>
                  <a:pt x="5218309" y="831847"/>
                  <a:pt x="5321293" y="793311"/>
                </a:cubicBezTo>
                <a:cubicBezTo>
                  <a:pt x="5321293" y="780687"/>
                  <a:pt x="5321293" y="780687"/>
                  <a:pt x="5321293" y="780687"/>
                </a:cubicBezTo>
                <a:cubicBezTo>
                  <a:pt x="5308669" y="768063"/>
                  <a:pt x="5295381" y="780687"/>
                  <a:pt x="5282757" y="780687"/>
                </a:cubicBezTo>
                <a:cubicBezTo>
                  <a:pt x="5270134" y="793311"/>
                  <a:pt x="5231598" y="805934"/>
                  <a:pt x="5205685" y="793311"/>
                </a:cubicBezTo>
                <a:cubicBezTo>
                  <a:pt x="5154525" y="793311"/>
                  <a:pt x="5102701" y="805934"/>
                  <a:pt x="5077453" y="818558"/>
                </a:cubicBezTo>
                <a:cubicBezTo>
                  <a:pt x="5064829" y="805934"/>
                  <a:pt x="5077453" y="767398"/>
                  <a:pt x="5064829" y="767398"/>
                </a:cubicBezTo>
                <a:cubicBezTo>
                  <a:pt x="5064829" y="780022"/>
                  <a:pt x="5052206" y="767398"/>
                  <a:pt x="5052206" y="780022"/>
                </a:cubicBezTo>
                <a:cubicBezTo>
                  <a:pt x="5052206" y="792646"/>
                  <a:pt x="5064829" y="780022"/>
                  <a:pt x="5064829" y="780022"/>
                </a:cubicBezTo>
                <a:cubicBezTo>
                  <a:pt x="5064829" y="843806"/>
                  <a:pt x="5013669" y="843806"/>
                  <a:pt x="4975133" y="843806"/>
                </a:cubicBezTo>
                <a:cubicBezTo>
                  <a:pt x="4962510" y="869054"/>
                  <a:pt x="4923973" y="869054"/>
                  <a:pt x="4898062" y="881678"/>
                </a:cubicBezTo>
                <a:cubicBezTo>
                  <a:pt x="4910685" y="869054"/>
                  <a:pt x="4910685" y="856430"/>
                  <a:pt x="4923973" y="869054"/>
                </a:cubicBezTo>
                <a:cubicBezTo>
                  <a:pt x="4923973" y="856430"/>
                  <a:pt x="4923973" y="831182"/>
                  <a:pt x="4923973" y="831182"/>
                </a:cubicBezTo>
                <a:cubicBezTo>
                  <a:pt x="4923973" y="831182"/>
                  <a:pt x="4923973" y="831182"/>
                  <a:pt x="4923973" y="818558"/>
                </a:cubicBezTo>
                <a:cubicBezTo>
                  <a:pt x="4949886" y="742151"/>
                  <a:pt x="5026958" y="704279"/>
                  <a:pt x="5065494" y="653119"/>
                </a:cubicBezTo>
                <a:cubicBezTo>
                  <a:pt x="5116654" y="615248"/>
                  <a:pt x="5142566" y="538840"/>
                  <a:pt x="5207014" y="525552"/>
                </a:cubicBezTo>
                <a:lnTo>
                  <a:pt x="5207014" y="512928"/>
                </a:lnTo>
                <a:cubicBezTo>
                  <a:pt x="5258174" y="461768"/>
                  <a:pt x="5322622" y="436520"/>
                  <a:pt x="5412983" y="411272"/>
                </a:cubicBezTo>
                <a:cubicBezTo>
                  <a:pt x="5411654" y="407286"/>
                  <a:pt x="5424278" y="394662"/>
                  <a:pt x="5437566" y="407286"/>
                </a:cubicBezTo>
                <a:lnTo>
                  <a:pt x="5437566" y="407286"/>
                </a:lnTo>
                <a:close/>
                <a:moveTo>
                  <a:pt x="1928130" y="980675"/>
                </a:moveTo>
                <a:cubicBezTo>
                  <a:pt x="1940754" y="980675"/>
                  <a:pt x="1954042" y="993299"/>
                  <a:pt x="1954042" y="1005923"/>
                </a:cubicBezTo>
                <a:cubicBezTo>
                  <a:pt x="1954042" y="1005923"/>
                  <a:pt x="1940754" y="993299"/>
                  <a:pt x="1928130" y="980675"/>
                </a:cubicBezTo>
                <a:lnTo>
                  <a:pt x="1928130" y="980675"/>
                </a:lnTo>
                <a:close/>
                <a:moveTo>
                  <a:pt x="1401250" y="2660979"/>
                </a:moveTo>
                <a:cubicBezTo>
                  <a:pt x="1401250" y="2660979"/>
                  <a:pt x="1401250" y="2648355"/>
                  <a:pt x="1413873" y="2648355"/>
                </a:cubicBezTo>
                <a:cubicBezTo>
                  <a:pt x="1401250" y="2648355"/>
                  <a:pt x="1401250" y="2660979"/>
                  <a:pt x="1401250" y="2660979"/>
                </a:cubicBezTo>
                <a:lnTo>
                  <a:pt x="1401250" y="2660979"/>
                </a:lnTo>
                <a:close/>
                <a:moveTo>
                  <a:pt x="1786610" y="2686891"/>
                </a:moveTo>
                <a:cubicBezTo>
                  <a:pt x="1773986" y="2686891"/>
                  <a:pt x="1773986" y="2661643"/>
                  <a:pt x="1786610" y="2661643"/>
                </a:cubicBezTo>
                <a:lnTo>
                  <a:pt x="1786610" y="2686891"/>
                </a:lnTo>
                <a:lnTo>
                  <a:pt x="1786610" y="2686891"/>
                </a:lnTo>
                <a:close/>
                <a:moveTo>
                  <a:pt x="1838434" y="2724763"/>
                </a:moveTo>
                <a:lnTo>
                  <a:pt x="1838434" y="2724763"/>
                </a:lnTo>
                <a:lnTo>
                  <a:pt x="1838434" y="2724763"/>
                </a:lnTo>
                <a:cubicBezTo>
                  <a:pt x="1825810" y="2712139"/>
                  <a:pt x="1825810" y="2712139"/>
                  <a:pt x="1799898" y="2724763"/>
                </a:cubicBezTo>
                <a:cubicBezTo>
                  <a:pt x="1799898" y="2712139"/>
                  <a:pt x="1787274" y="2712139"/>
                  <a:pt x="1799898" y="2686891"/>
                </a:cubicBezTo>
                <a:lnTo>
                  <a:pt x="1799898" y="2686891"/>
                </a:lnTo>
                <a:cubicBezTo>
                  <a:pt x="1825810" y="2699515"/>
                  <a:pt x="1825810" y="2686891"/>
                  <a:pt x="1851058" y="2699515"/>
                </a:cubicBezTo>
                <a:cubicBezTo>
                  <a:pt x="1838434" y="2699515"/>
                  <a:pt x="1838434" y="2712139"/>
                  <a:pt x="1838434" y="2724763"/>
                </a:cubicBezTo>
                <a:lnTo>
                  <a:pt x="1838434" y="2724763"/>
                </a:lnTo>
                <a:cubicBezTo>
                  <a:pt x="1851058" y="2712139"/>
                  <a:pt x="1851058" y="2724763"/>
                  <a:pt x="1864346" y="2724763"/>
                </a:cubicBezTo>
                <a:cubicBezTo>
                  <a:pt x="1851058" y="2737387"/>
                  <a:pt x="1838434" y="2737387"/>
                  <a:pt x="1838434" y="2724763"/>
                </a:cubicBezTo>
                <a:lnTo>
                  <a:pt x="1838434" y="2724763"/>
                </a:lnTo>
                <a:close/>
                <a:moveTo>
                  <a:pt x="1851058" y="2763299"/>
                </a:moveTo>
                <a:cubicBezTo>
                  <a:pt x="1851058" y="2763299"/>
                  <a:pt x="1863682" y="2750675"/>
                  <a:pt x="1851058" y="2750675"/>
                </a:cubicBezTo>
                <a:cubicBezTo>
                  <a:pt x="1863682" y="2750675"/>
                  <a:pt x="1851058" y="2763299"/>
                  <a:pt x="1863682" y="2763299"/>
                </a:cubicBezTo>
                <a:lnTo>
                  <a:pt x="1851058" y="2763299"/>
                </a:lnTo>
                <a:lnTo>
                  <a:pt x="1851058" y="2763299"/>
                </a:lnTo>
                <a:lnTo>
                  <a:pt x="1851058" y="2763299"/>
                </a:lnTo>
                <a:close/>
                <a:moveTo>
                  <a:pt x="1889594" y="1706216"/>
                </a:moveTo>
                <a:cubicBezTo>
                  <a:pt x="1825146" y="1680968"/>
                  <a:pt x="1761362" y="1718840"/>
                  <a:pt x="1735450" y="1693592"/>
                </a:cubicBezTo>
                <a:cubicBezTo>
                  <a:pt x="1735450" y="1680968"/>
                  <a:pt x="1748074" y="1693592"/>
                  <a:pt x="1761362" y="1680968"/>
                </a:cubicBezTo>
                <a:cubicBezTo>
                  <a:pt x="1735450" y="1680968"/>
                  <a:pt x="1722826" y="1680968"/>
                  <a:pt x="1710202" y="1680968"/>
                </a:cubicBezTo>
                <a:cubicBezTo>
                  <a:pt x="1697578" y="1655720"/>
                  <a:pt x="1722826" y="1643096"/>
                  <a:pt x="1697578" y="1629808"/>
                </a:cubicBezTo>
                <a:cubicBezTo>
                  <a:pt x="1697578" y="1617184"/>
                  <a:pt x="1710202" y="1629808"/>
                  <a:pt x="1710202" y="1617184"/>
                </a:cubicBezTo>
                <a:cubicBezTo>
                  <a:pt x="1736114" y="1617184"/>
                  <a:pt x="1736114" y="1629808"/>
                  <a:pt x="1761362" y="1629808"/>
                </a:cubicBezTo>
                <a:cubicBezTo>
                  <a:pt x="1761362" y="1642432"/>
                  <a:pt x="1787274" y="1642432"/>
                  <a:pt x="1787274" y="1617184"/>
                </a:cubicBezTo>
                <a:cubicBezTo>
                  <a:pt x="1825810" y="1629808"/>
                  <a:pt x="1864346" y="1642432"/>
                  <a:pt x="1890258" y="1668344"/>
                </a:cubicBezTo>
                <a:cubicBezTo>
                  <a:pt x="1889594" y="1680968"/>
                  <a:pt x="1889594" y="1693592"/>
                  <a:pt x="1889594" y="1706216"/>
                </a:cubicBezTo>
                <a:lnTo>
                  <a:pt x="1889594" y="1706216"/>
                </a:lnTo>
                <a:close/>
                <a:moveTo>
                  <a:pt x="1889594" y="1642432"/>
                </a:moveTo>
                <a:cubicBezTo>
                  <a:pt x="1851058" y="1642432"/>
                  <a:pt x="1863682" y="1629808"/>
                  <a:pt x="1825146" y="1629808"/>
                </a:cubicBezTo>
                <a:cubicBezTo>
                  <a:pt x="1825146" y="1617184"/>
                  <a:pt x="1825146" y="1617184"/>
                  <a:pt x="1825146" y="1617184"/>
                </a:cubicBezTo>
                <a:cubicBezTo>
                  <a:pt x="1851058" y="1617184"/>
                  <a:pt x="1863682" y="1604560"/>
                  <a:pt x="1876306" y="1617184"/>
                </a:cubicBezTo>
                <a:cubicBezTo>
                  <a:pt x="1876306" y="1604560"/>
                  <a:pt x="1888929" y="1617184"/>
                  <a:pt x="1902218" y="1604560"/>
                </a:cubicBezTo>
                <a:cubicBezTo>
                  <a:pt x="1902218" y="1617184"/>
                  <a:pt x="1902218" y="1629808"/>
                  <a:pt x="1889594" y="1642432"/>
                </a:cubicBezTo>
                <a:lnTo>
                  <a:pt x="1889594" y="1642432"/>
                </a:lnTo>
                <a:close/>
                <a:moveTo>
                  <a:pt x="1902218" y="1566024"/>
                </a:moveTo>
                <a:cubicBezTo>
                  <a:pt x="1914842" y="1578648"/>
                  <a:pt x="1914842" y="1603896"/>
                  <a:pt x="1889594" y="1603896"/>
                </a:cubicBezTo>
                <a:cubicBezTo>
                  <a:pt x="1876970" y="1603896"/>
                  <a:pt x="1876970" y="1603896"/>
                  <a:pt x="1876970" y="1591272"/>
                </a:cubicBezTo>
                <a:cubicBezTo>
                  <a:pt x="1876970" y="1616520"/>
                  <a:pt x="1825810" y="1603896"/>
                  <a:pt x="1812522" y="1603896"/>
                </a:cubicBezTo>
                <a:cubicBezTo>
                  <a:pt x="1812522" y="1591272"/>
                  <a:pt x="1838434" y="1603896"/>
                  <a:pt x="1851058" y="1591272"/>
                </a:cubicBezTo>
                <a:cubicBezTo>
                  <a:pt x="1863682" y="1591272"/>
                  <a:pt x="1851058" y="1566024"/>
                  <a:pt x="1876970" y="1566024"/>
                </a:cubicBezTo>
                <a:cubicBezTo>
                  <a:pt x="1876970" y="1591272"/>
                  <a:pt x="1876970" y="1566024"/>
                  <a:pt x="1889594" y="1566024"/>
                </a:cubicBezTo>
                <a:cubicBezTo>
                  <a:pt x="1889594" y="1566024"/>
                  <a:pt x="1889594" y="1566024"/>
                  <a:pt x="1889594" y="1553400"/>
                </a:cubicBezTo>
                <a:cubicBezTo>
                  <a:pt x="1902218" y="1553400"/>
                  <a:pt x="1902218" y="1553400"/>
                  <a:pt x="1915506" y="1540777"/>
                </a:cubicBezTo>
                <a:lnTo>
                  <a:pt x="1915506" y="1540777"/>
                </a:lnTo>
                <a:cubicBezTo>
                  <a:pt x="1915506" y="1553400"/>
                  <a:pt x="1915506" y="1553400"/>
                  <a:pt x="1915506" y="1553400"/>
                </a:cubicBezTo>
                <a:cubicBezTo>
                  <a:pt x="1915506" y="1553400"/>
                  <a:pt x="1915506" y="1553400"/>
                  <a:pt x="1902882" y="1553400"/>
                </a:cubicBezTo>
                <a:cubicBezTo>
                  <a:pt x="1902218" y="1553400"/>
                  <a:pt x="1915506" y="1566024"/>
                  <a:pt x="1902218" y="1566024"/>
                </a:cubicBezTo>
                <a:lnTo>
                  <a:pt x="1902218" y="1566024"/>
                </a:lnTo>
                <a:close/>
                <a:moveTo>
                  <a:pt x="1915506" y="2699515"/>
                </a:moveTo>
                <a:cubicBezTo>
                  <a:pt x="1928130" y="2712139"/>
                  <a:pt x="1941418" y="2699515"/>
                  <a:pt x="1941418" y="2699515"/>
                </a:cubicBezTo>
                <a:cubicBezTo>
                  <a:pt x="1967330" y="2699515"/>
                  <a:pt x="1967330" y="2724763"/>
                  <a:pt x="1992578" y="2712139"/>
                </a:cubicBezTo>
                <a:cubicBezTo>
                  <a:pt x="1992578" y="2737387"/>
                  <a:pt x="1992578" y="2737387"/>
                  <a:pt x="2005202" y="2763299"/>
                </a:cubicBezTo>
                <a:cubicBezTo>
                  <a:pt x="1992578" y="2763299"/>
                  <a:pt x="1979290" y="2750675"/>
                  <a:pt x="1966666" y="2763299"/>
                </a:cubicBezTo>
                <a:cubicBezTo>
                  <a:pt x="1966666" y="2763299"/>
                  <a:pt x="1966666" y="2750675"/>
                  <a:pt x="1954042" y="2738051"/>
                </a:cubicBezTo>
                <a:cubicBezTo>
                  <a:pt x="1941418" y="2750675"/>
                  <a:pt x="1979954" y="2775923"/>
                  <a:pt x="1941418" y="2775923"/>
                </a:cubicBezTo>
                <a:cubicBezTo>
                  <a:pt x="1928130" y="2763299"/>
                  <a:pt x="1902218" y="2737387"/>
                  <a:pt x="1915506" y="2699515"/>
                </a:cubicBezTo>
                <a:lnTo>
                  <a:pt x="1915506" y="2699515"/>
                </a:lnTo>
                <a:close/>
                <a:moveTo>
                  <a:pt x="1954042" y="2916114"/>
                </a:moveTo>
                <a:lnTo>
                  <a:pt x="1954042" y="2903490"/>
                </a:lnTo>
                <a:lnTo>
                  <a:pt x="1954042" y="2903490"/>
                </a:lnTo>
                <a:cubicBezTo>
                  <a:pt x="1954042" y="2903490"/>
                  <a:pt x="1954042" y="2890866"/>
                  <a:pt x="1966666" y="2903490"/>
                </a:cubicBezTo>
                <a:cubicBezTo>
                  <a:pt x="1966666" y="2916114"/>
                  <a:pt x="1954042" y="2902826"/>
                  <a:pt x="1954042" y="2916114"/>
                </a:cubicBezTo>
                <a:lnTo>
                  <a:pt x="1954042" y="2916114"/>
                </a:lnTo>
                <a:close/>
                <a:moveTo>
                  <a:pt x="1954042" y="2852330"/>
                </a:moveTo>
                <a:cubicBezTo>
                  <a:pt x="1941418" y="2839706"/>
                  <a:pt x="1941418" y="2827083"/>
                  <a:pt x="1928130" y="2814459"/>
                </a:cubicBezTo>
                <a:cubicBezTo>
                  <a:pt x="1940754" y="2814459"/>
                  <a:pt x="1928130" y="2814459"/>
                  <a:pt x="1940754" y="2814459"/>
                </a:cubicBezTo>
                <a:lnTo>
                  <a:pt x="1928130" y="2801835"/>
                </a:lnTo>
                <a:cubicBezTo>
                  <a:pt x="1928130" y="2789211"/>
                  <a:pt x="1940754" y="2801835"/>
                  <a:pt x="1940754" y="2789211"/>
                </a:cubicBezTo>
                <a:cubicBezTo>
                  <a:pt x="1940754" y="2789211"/>
                  <a:pt x="1940754" y="2776587"/>
                  <a:pt x="1953378" y="2776587"/>
                </a:cubicBezTo>
                <a:cubicBezTo>
                  <a:pt x="1953378" y="2789211"/>
                  <a:pt x="1953378" y="2789211"/>
                  <a:pt x="1966002" y="2789211"/>
                </a:cubicBezTo>
                <a:lnTo>
                  <a:pt x="1953378" y="2789211"/>
                </a:lnTo>
                <a:cubicBezTo>
                  <a:pt x="1966002" y="2801835"/>
                  <a:pt x="1979290" y="2827083"/>
                  <a:pt x="1979290" y="2852995"/>
                </a:cubicBezTo>
                <a:cubicBezTo>
                  <a:pt x="1966666" y="2864954"/>
                  <a:pt x="1954042" y="2839706"/>
                  <a:pt x="1954042" y="2852330"/>
                </a:cubicBezTo>
                <a:lnTo>
                  <a:pt x="1954042" y="2852330"/>
                </a:lnTo>
                <a:close/>
                <a:moveTo>
                  <a:pt x="2031114" y="2801170"/>
                </a:moveTo>
                <a:cubicBezTo>
                  <a:pt x="2031114" y="2801170"/>
                  <a:pt x="2018490" y="2801170"/>
                  <a:pt x="2031114" y="2788547"/>
                </a:cubicBezTo>
                <a:cubicBezTo>
                  <a:pt x="2018490" y="2788547"/>
                  <a:pt x="2005202" y="2788547"/>
                  <a:pt x="2005202" y="2801170"/>
                </a:cubicBezTo>
                <a:cubicBezTo>
                  <a:pt x="1992578" y="2788547"/>
                  <a:pt x="1992578" y="2788547"/>
                  <a:pt x="1979290" y="2775923"/>
                </a:cubicBezTo>
                <a:cubicBezTo>
                  <a:pt x="1991914" y="2763299"/>
                  <a:pt x="2005202" y="2775923"/>
                  <a:pt x="2017826" y="2750675"/>
                </a:cubicBezTo>
                <a:lnTo>
                  <a:pt x="2017826" y="2763299"/>
                </a:lnTo>
                <a:cubicBezTo>
                  <a:pt x="2017826" y="2763299"/>
                  <a:pt x="2017826" y="2763299"/>
                  <a:pt x="2030450" y="2763299"/>
                </a:cubicBezTo>
                <a:cubicBezTo>
                  <a:pt x="2030450" y="2775923"/>
                  <a:pt x="2017826" y="2788547"/>
                  <a:pt x="2030450" y="2788547"/>
                </a:cubicBezTo>
                <a:lnTo>
                  <a:pt x="2030450" y="2801170"/>
                </a:lnTo>
                <a:lnTo>
                  <a:pt x="2031114" y="2801170"/>
                </a:lnTo>
                <a:lnTo>
                  <a:pt x="2031114" y="2801170"/>
                </a:lnTo>
                <a:close/>
                <a:moveTo>
                  <a:pt x="2249707" y="3208456"/>
                </a:moveTo>
                <a:cubicBezTo>
                  <a:pt x="2262330" y="3208456"/>
                  <a:pt x="2249707" y="3221080"/>
                  <a:pt x="2249707" y="3233704"/>
                </a:cubicBezTo>
                <a:cubicBezTo>
                  <a:pt x="2236418" y="3234368"/>
                  <a:pt x="2249707" y="3221080"/>
                  <a:pt x="2249707" y="3208456"/>
                </a:cubicBezTo>
                <a:lnTo>
                  <a:pt x="2249707" y="3208456"/>
                </a:lnTo>
                <a:close/>
                <a:moveTo>
                  <a:pt x="2197882" y="3157961"/>
                </a:moveTo>
                <a:cubicBezTo>
                  <a:pt x="2171970" y="3145337"/>
                  <a:pt x="2171970" y="3106801"/>
                  <a:pt x="2185258" y="3094177"/>
                </a:cubicBezTo>
                <a:cubicBezTo>
                  <a:pt x="2197882" y="3094177"/>
                  <a:pt x="2211170" y="3119425"/>
                  <a:pt x="2211170" y="3119425"/>
                </a:cubicBezTo>
                <a:cubicBezTo>
                  <a:pt x="2211170" y="3132049"/>
                  <a:pt x="2185258" y="3132049"/>
                  <a:pt x="2197882" y="3157961"/>
                </a:cubicBezTo>
                <a:lnTo>
                  <a:pt x="2197882" y="3157961"/>
                </a:lnTo>
                <a:close/>
                <a:moveTo>
                  <a:pt x="2146722" y="3246992"/>
                </a:moveTo>
                <a:cubicBezTo>
                  <a:pt x="2159346" y="3246992"/>
                  <a:pt x="2172634" y="3246992"/>
                  <a:pt x="2172634" y="3246992"/>
                </a:cubicBezTo>
                <a:cubicBezTo>
                  <a:pt x="2172634" y="3259616"/>
                  <a:pt x="2172634" y="3259616"/>
                  <a:pt x="2172634" y="3259616"/>
                </a:cubicBezTo>
                <a:cubicBezTo>
                  <a:pt x="2160011" y="3259616"/>
                  <a:pt x="2160011" y="3259616"/>
                  <a:pt x="2146722" y="3259616"/>
                </a:cubicBezTo>
                <a:cubicBezTo>
                  <a:pt x="2146722" y="3259616"/>
                  <a:pt x="2159346" y="3259616"/>
                  <a:pt x="2146722" y="3246992"/>
                </a:cubicBezTo>
                <a:lnTo>
                  <a:pt x="2146722" y="3246992"/>
                </a:lnTo>
                <a:close/>
                <a:moveTo>
                  <a:pt x="2120810" y="3565247"/>
                </a:moveTo>
                <a:cubicBezTo>
                  <a:pt x="2133434" y="3527375"/>
                  <a:pt x="2133434" y="3514087"/>
                  <a:pt x="2146722" y="3476215"/>
                </a:cubicBezTo>
                <a:cubicBezTo>
                  <a:pt x="2172634" y="3476215"/>
                  <a:pt x="2185258" y="3476215"/>
                  <a:pt x="2197882" y="3463591"/>
                </a:cubicBezTo>
                <a:cubicBezTo>
                  <a:pt x="2185258" y="3501463"/>
                  <a:pt x="2171970" y="3527375"/>
                  <a:pt x="2146722" y="3565247"/>
                </a:cubicBezTo>
                <a:cubicBezTo>
                  <a:pt x="2172634" y="3552623"/>
                  <a:pt x="2172634" y="3539999"/>
                  <a:pt x="2185258" y="3514087"/>
                </a:cubicBezTo>
                <a:cubicBezTo>
                  <a:pt x="2185258" y="3551958"/>
                  <a:pt x="2172634" y="3565247"/>
                  <a:pt x="2172634" y="3603118"/>
                </a:cubicBezTo>
                <a:cubicBezTo>
                  <a:pt x="2146722" y="3590495"/>
                  <a:pt x="2160011" y="3603118"/>
                  <a:pt x="2146722" y="3603118"/>
                </a:cubicBezTo>
                <a:cubicBezTo>
                  <a:pt x="2146722" y="3590495"/>
                  <a:pt x="2146722" y="3590495"/>
                  <a:pt x="2146722" y="3577871"/>
                </a:cubicBezTo>
                <a:cubicBezTo>
                  <a:pt x="2134099" y="3590495"/>
                  <a:pt x="2120810" y="3629031"/>
                  <a:pt x="2108186" y="3654278"/>
                </a:cubicBezTo>
                <a:cubicBezTo>
                  <a:pt x="2082274" y="3629031"/>
                  <a:pt x="2108186" y="3590495"/>
                  <a:pt x="2120810" y="3565247"/>
                </a:cubicBezTo>
                <a:lnTo>
                  <a:pt x="2120810" y="3565247"/>
                </a:lnTo>
                <a:close/>
                <a:moveTo>
                  <a:pt x="2095562" y="3654278"/>
                </a:moveTo>
                <a:cubicBezTo>
                  <a:pt x="2095562" y="3654278"/>
                  <a:pt x="2095562" y="3654278"/>
                  <a:pt x="2095562" y="3666902"/>
                </a:cubicBezTo>
                <a:cubicBezTo>
                  <a:pt x="2082274" y="3666902"/>
                  <a:pt x="2095562" y="3654278"/>
                  <a:pt x="2095562" y="3654278"/>
                </a:cubicBezTo>
                <a:lnTo>
                  <a:pt x="2095562" y="3654278"/>
                </a:lnTo>
                <a:close/>
                <a:moveTo>
                  <a:pt x="2069650" y="3666902"/>
                </a:moveTo>
                <a:cubicBezTo>
                  <a:pt x="2082274" y="3666902"/>
                  <a:pt x="2082274" y="3666902"/>
                  <a:pt x="2095562" y="3679526"/>
                </a:cubicBezTo>
                <a:cubicBezTo>
                  <a:pt x="2095562" y="3679526"/>
                  <a:pt x="2069650" y="3679526"/>
                  <a:pt x="2069650" y="3692150"/>
                </a:cubicBezTo>
                <a:cubicBezTo>
                  <a:pt x="2069650" y="3692814"/>
                  <a:pt x="2069650" y="3679526"/>
                  <a:pt x="2069650" y="3666902"/>
                </a:cubicBezTo>
                <a:lnTo>
                  <a:pt x="2069650" y="3666902"/>
                </a:lnTo>
                <a:close/>
                <a:moveTo>
                  <a:pt x="2069650" y="3781846"/>
                </a:moveTo>
                <a:cubicBezTo>
                  <a:pt x="2069650" y="3781846"/>
                  <a:pt x="2069650" y="3781846"/>
                  <a:pt x="2082274" y="3781846"/>
                </a:cubicBezTo>
                <a:cubicBezTo>
                  <a:pt x="2082274" y="3781846"/>
                  <a:pt x="2082274" y="3807093"/>
                  <a:pt x="2069650" y="3807093"/>
                </a:cubicBezTo>
                <a:cubicBezTo>
                  <a:pt x="2056362" y="3794469"/>
                  <a:pt x="2069650" y="3794469"/>
                  <a:pt x="2069650" y="3781846"/>
                </a:cubicBezTo>
                <a:lnTo>
                  <a:pt x="2069650" y="3781846"/>
                </a:lnTo>
                <a:close/>
                <a:moveTo>
                  <a:pt x="2005202" y="3896125"/>
                </a:moveTo>
                <a:cubicBezTo>
                  <a:pt x="2005202" y="3908749"/>
                  <a:pt x="2017826" y="3908749"/>
                  <a:pt x="2017826" y="3908749"/>
                </a:cubicBezTo>
                <a:cubicBezTo>
                  <a:pt x="2005202" y="3921373"/>
                  <a:pt x="2005202" y="3933996"/>
                  <a:pt x="2005202" y="3946620"/>
                </a:cubicBezTo>
                <a:cubicBezTo>
                  <a:pt x="1992578" y="3946620"/>
                  <a:pt x="1992578" y="3933996"/>
                  <a:pt x="1979290" y="3933996"/>
                </a:cubicBezTo>
                <a:cubicBezTo>
                  <a:pt x="1992578" y="3934661"/>
                  <a:pt x="2005202" y="3922037"/>
                  <a:pt x="2005202" y="3896125"/>
                </a:cubicBezTo>
                <a:lnTo>
                  <a:pt x="2005202" y="3896125"/>
                </a:lnTo>
                <a:close/>
                <a:moveTo>
                  <a:pt x="2056362" y="3947285"/>
                </a:moveTo>
                <a:cubicBezTo>
                  <a:pt x="2056362" y="3947285"/>
                  <a:pt x="2056362" y="3985156"/>
                  <a:pt x="2017826" y="3985156"/>
                </a:cubicBezTo>
                <a:cubicBezTo>
                  <a:pt x="2017826" y="3972533"/>
                  <a:pt x="2017826" y="3972533"/>
                  <a:pt x="2017826" y="3972533"/>
                </a:cubicBezTo>
                <a:cubicBezTo>
                  <a:pt x="2005202" y="3997780"/>
                  <a:pt x="1979290" y="4023692"/>
                  <a:pt x="1966666" y="4061564"/>
                </a:cubicBezTo>
                <a:cubicBezTo>
                  <a:pt x="1966666" y="4036316"/>
                  <a:pt x="1966666" y="4010404"/>
                  <a:pt x="1979290" y="4010404"/>
                </a:cubicBezTo>
                <a:cubicBezTo>
                  <a:pt x="1979290" y="3985156"/>
                  <a:pt x="1991914" y="3972533"/>
                  <a:pt x="2005202" y="3946620"/>
                </a:cubicBezTo>
                <a:cubicBezTo>
                  <a:pt x="2017826" y="3959244"/>
                  <a:pt x="2043738" y="3933996"/>
                  <a:pt x="2043738" y="3933996"/>
                </a:cubicBezTo>
                <a:cubicBezTo>
                  <a:pt x="2043738" y="3933996"/>
                  <a:pt x="2056362" y="3934661"/>
                  <a:pt x="2056362" y="3947285"/>
                </a:cubicBezTo>
                <a:lnTo>
                  <a:pt x="2056362" y="3947285"/>
                </a:lnTo>
                <a:close/>
                <a:moveTo>
                  <a:pt x="2197882" y="3666902"/>
                </a:moveTo>
                <a:cubicBezTo>
                  <a:pt x="2185258" y="3666902"/>
                  <a:pt x="2185258" y="3666902"/>
                  <a:pt x="2185258" y="3679526"/>
                </a:cubicBezTo>
                <a:cubicBezTo>
                  <a:pt x="2185258" y="3679526"/>
                  <a:pt x="2185258" y="3679526"/>
                  <a:pt x="2185258" y="3666902"/>
                </a:cubicBezTo>
                <a:cubicBezTo>
                  <a:pt x="2159346" y="3679526"/>
                  <a:pt x="2185258" y="3679526"/>
                  <a:pt x="2185258" y="3692150"/>
                </a:cubicBezTo>
                <a:cubicBezTo>
                  <a:pt x="2159346" y="3755934"/>
                  <a:pt x="2108186" y="3793805"/>
                  <a:pt x="2108186" y="3832341"/>
                </a:cubicBezTo>
                <a:cubicBezTo>
                  <a:pt x="2095562" y="3832341"/>
                  <a:pt x="2095562" y="3844965"/>
                  <a:pt x="2082274" y="3857589"/>
                </a:cubicBezTo>
                <a:lnTo>
                  <a:pt x="2082274" y="3832341"/>
                </a:lnTo>
                <a:cubicBezTo>
                  <a:pt x="2082274" y="3819718"/>
                  <a:pt x="2069650" y="3832341"/>
                  <a:pt x="2069650" y="3819718"/>
                </a:cubicBezTo>
                <a:cubicBezTo>
                  <a:pt x="2069650" y="3819718"/>
                  <a:pt x="2082274" y="3807093"/>
                  <a:pt x="2082274" y="3819718"/>
                </a:cubicBezTo>
                <a:cubicBezTo>
                  <a:pt x="2094898" y="3794469"/>
                  <a:pt x="2120810" y="3718062"/>
                  <a:pt x="2082274" y="3692150"/>
                </a:cubicBezTo>
                <a:cubicBezTo>
                  <a:pt x="2108186" y="3679526"/>
                  <a:pt x="2120810" y="3654278"/>
                  <a:pt x="2133434" y="3628366"/>
                </a:cubicBezTo>
                <a:lnTo>
                  <a:pt x="2133434" y="3640990"/>
                </a:lnTo>
                <a:cubicBezTo>
                  <a:pt x="2159346" y="3653614"/>
                  <a:pt x="2171970" y="3640990"/>
                  <a:pt x="2184594" y="3628366"/>
                </a:cubicBezTo>
                <a:cubicBezTo>
                  <a:pt x="2184594" y="3564582"/>
                  <a:pt x="2223130" y="3526711"/>
                  <a:pt x="2249042" y="3475551"/>
                </a:cubicBezTo>
                <a:cubicBezTo>
                  <a:pt x="2249707" y="3552623"/>
                  <a:pt x="2236418" y="3590495"/>
                  <a:pt x="2197882" y="3666902"/>
                </a:cubicBezTo>
                <a:lnTo>
                  <a:pt x="2197882" y="3666902"/>
                </a:lnTo>
                <a:close/>
                <a:moveTo>
                  <a:pt x="2197882" y="3463591"/>
                </a:moveTo>
                <a:cubicBezTo>
                  <a:pt x="2210506" y="3463591"/>
                  <a:pt x="2210506" y="3450968"/>
                  <a:pt x="2223794" y="3450968"/>
                </a:cubicBezTo>
                <a:cubicBezTo>
                  <a:pt x="2211170" y="3463591"/>
                  <a:pt x="2211170" y="3476215"/>
                  <a:pt x="2197882" y="3488839"/>
                </a:cubicBezTo>
                <a:cubicBezTo>
                  <a:pt x="2211170" y="3476215"/>
                  <a:pt x="2197882" y="3476215"/>
                  <a:pt x="2197882" y="3463591"/>
                </a:cubicBezTo>
                <a:lnTo>
                  <a:pt x="2197882" y="3463591"/>
                </a:lnTo>
                <a:close/>
                <a:moveTo>
                  <a:pt x="2249707" y="3476215"/>
                </a:moveTo>
                <a:cubicBezTo>
                  <a:pt x="2237083" y="3463591"/>
                  <a:pt x="2249707" y="3450968"/>
                  <a:pt x="2262330" y="3438344"/>
                </a:cubicBezTo>
                <a:cubicBezTo>
                  <a:pt x="2262330" y="3450303"/>
                  <a:pt x="2249707" y="3450303"/>
                  <a:pt x="2249707" y="3476215"/>
                </a:cubicBezTo>
                <a:lnTo>
                  <a:pt x="2249707" y="3476215"/>
                </a:lnTo>
                <a:close/>
                <a:moveTo>
                  <a:pt x="2223794" y="3348648"/>
                </a:moveTo>
                <a:cubicBezTo>
                  <a:pt x="2223794" y="3348648"/>
                  <a:pt x="2236418" y="3348648"/>
                  <a:pt x="2236418" y="3361272"/>
                </a:cubicBezTo>
                <a:cubicBezTo>
                  <a:pt x="2236418" y="3361272"/>
                  <a:pt x="2223794" y="3361272"/>
                  <a:pt x="2223794" y="3373895"/>
                </a:cubicBezTo>
                <a:cubicBezTo>
                  <a:pt x="2211170" y="3373895"/>
                  <a:pt x="2223794" y="3361272"/>
                  <a:pt x="2211170" y="3361272"/>
                </a:cubicBezTo>
                <a:cubicBezTo>
                  <a:pt x="2211170" y="3336024"/>
                  <a:pt x="2223794" y="3323400"/>
                  <a:pt x="2223794" y="3310112"/>
                </a:cubicBezTo>
                <a:cubicBezTo>
                  <a:pt x="2211170" y="3322736"/>
                  <a:pt x="2211170" y="3322736"/>
                  <a:pt x="2211170" y="3347983"/>
                </a:cubicBezTo>
                <a:cubicBezTo>
                  <a:pt x="2198547" y="3347983"/>
                  <a:pt x="2198547" y="3335359"/>
                  <a:pt x="2185258" y="3335359"/>
                </a:cubicBezTo>
                <a:cubicBezTo>
                  <a:pt x="2197882" y="3360607"/>
                  <a:pt x="2211170" y="3373231"/>
                  <a:pt x="2223794" y="3399143"/>
                </a:cubicBezTo>
                <a:cubicBezTo>
                  <a:pt x="2211170" y="3437015"/>
                  <a:pt x="2197882" y="3462927"/>
                  <a:pt x="2159346" y="3462927"/>
                </a:cubicBezTo>
                <a:cubicBezTo>
                  <a:pt x="2159346" y="3437679"/>
                  <a:pt x="2171970" y="3411767"/>
                  <a:pt x="2185258" y="3386519"/>
                </a:cubicBezTo>
                <a:cubicBezTo>
                  <a:pt x="2172634" y="3399143"/>
                  <a:pt x="2172634" y="3411767"/>
                  <a:pt x="2159346" y="3424391"/>
                </a:cubicBezTo>
                <a:cubicBezTo>
                  <a:pt x="2133434" y="3424391"/>
                  <a:pt x="2146722" y="3437015"/>
                  <a:pt x="2120810" y="3437015"/>
                </a:cubicBezTo>
                <a:cubicBezTo>
                  <a:pt x="2108186" y="3411767"/>
                  <a:pt x="2146722" y="3373231"/>
                  <a:pt x="2120810" y="3347983"/>
                </a:cubicBezTo>
                <a:cubicBezTo>
                  <a:pt x="2120810" y="3335359"/>
                  <a:pt x="2133434" y="3322736"/>
                  <a:pt x="2133434" y="3335359"/>
                </a:cubicBezTo>
                <a:cubicBezTo>
                  <a:pt x="2120810" y="3310112"/>
                  <a:pt x="2133434" y="3297488"/>
                  <a:pt x="2146058" y="3271576"/>
                </a:cubicBezTo>
                <a:cubicBezTo>
                  <a:pt x="2171970" y="3271576"/>
                  <a:pt x="2171970" y="3271576"/>
                  <a:pt x="2184594" y="3258952"/>
                </a:cubicBezTo>
                <a:cubicBezTo>
                  <a:pt x="2197218" y="3258952"/>
                  <a:pt x="2197218" y="3258952"/>
                  <a:pt x="2210506" y="3258952"/>
                </a:cubicBezTo>
                <a:cubicBezTo>
                  <a:pt x="2197882" y="3233704"/>
                  <a:pt x="2210506" y="3221080"/>
                  <a:pt x="2210506" y="3195168"/>
                </a:cubicBezTo>
                <a:cubicBezTo>
                  <a:pt x="2223130" y="3207792"/>
                  <a:pt x="2210506" y="3233040"/>
                  <a:pt x="2223130" y="3258952"/>
                </a:cubicBezTo>
                <a:cubicBezTo>
                  <a:pt x="2235754" y="3271576"/>
                  <a:pt x="2235754" y="3258952"/>
                  <a:pt x="2249042" y="3258952"/>
                </a:cubicBezTo>
                <a:cubicBezTo>
                  <a:pt x="2249042" y="3246328"/>
                  <a:pt x="2249042" y="3233704"/>
                  <a:pt x="2261666" y="3221080"/>
                </a:cubicBezTo>
                <a:cubicBezTo>
                  <a:pt x="2262330" y="3259616"/>
                  <a:pt x="2274954" y="3336024"/>
                  <a:pt x="2223794" y="3348648"/>
                </a:cubicBezTo>
                <a:lnTo>
                  <a:pt x="2223794" y="3348648"/>
                </a:lnTo>
                <a:close/>
                <a:moveTo>
                  <a:pt x="2429763" y="3323400"/>
                </a:moveTo>
                <a:cubicBezTo>
                  <a:pt x="2429763" y="3323400"/>
                  <a:pt x="2429763" y="3323400"/>
                  <a:pt x="2417139" y="3323400"/>
                </a:cubicBezTo>
                <a:cubicBezTo>
                  <a:pt x="2417139" y="3374560"/>
                  <a:pt x="2365979" y="3387184"/>
                  <a:pt x="2391227" y="3437679"/>
                </a:cubicBezTo>
                <a:cubicBezTo>
                  <a:pt x="2378603" y="3425055"/>
                  <a:pt x="2378603" y="3425055"/>
                  <a:pt x="2365315" y="3425055"/>
                </a:cubicBezTo>
                <a:cubicBezTo>
                  <a:pt x="2377938" y="3462927"/>
                  <a:pt x="2339402" y="3488839"/>
                  <a:pt x="2326779" y="3514087"/>
                </a:cubicBezTo>
                <a:cubicBezTo>
                  <a:pt x="2314155" y="3526711"/>
                  <a:pt x="2300866" y="3514087"/>
                  <a:pt x="2300866" y="3514087"/>
                </a:cubicBezTo>
                <a:lnTo>
                  <a:pt x="2300866" y="3501463"/>
                </a:lnTo>
                <a:cubicBezTo>
                  <a:pt x="2300866" y="3501463"/>
                  <a:pt x="2300866" y="3501463"/>
                  <a:pt x="2288242" y="3501463"/>
                </a:cubicBezTo>
                <a:cubicBezTo>
                  <a:pt x="2288242" y="3514087"/>
                  <a:pt x="2288242" y="3514087"/>
                  <a:pt x="2288242" y="3514087"/>
                </a:cubicBezTo>
                <a:cubicBezTo>
                  <a:pt x="2262330" y="3501463"/>
                  <a:pt x="2314155" y="3437679"/>
                  <a:pt x="2300866" y="3412431"/>
                </a:cubicBezTo>
                <a:cubicBezTo>
                  <a:pt x="2313490" y="3412431"/>
                  <a:pt x="2313490" y="3412431"/>
                  <a:pt x="2313490" y="3412431"/>
                </a:cubicBezTo>
                <a:cubicBezTo>
                  <a:pt x="2313490" y="3387184"/>
                  <a:pt x="2313490" y="3374560"/>
                  <a:pt x="2313490" y="3348648"/>
                </a:cubicBezTo>
                <a:cubicBezTo>
                  <a:pt x="2287578" y="3348648"/>
                  <a:pt x="2287578" y="3373895"/>
                  <a:pt x="2274954" y="3386519"/>
                </a:cubicBezTo>
                <a:cubicBezTo>
                  <a:pt x="2274954" y="3361272"/>
                  <a:pt x="2300866" y="3310112"/>
                  <a:pt x="2300866" y="3272240"/>
                </a:cubicBezTo>
                <a:cubicBezTo>
                  <a:pt x="2326779" y="3284864"/>
                  <a:pt x="2339402" y="3297488"/>
                  <a:pt x="2352026" y="3310112"/>
                </a:cubicBezTo>
                <a:cubicBezTo>
                  <a:pt x="2364650" y="3310112"/>
                  <a:pt x="2364650" y="3297488"/>
                  <a:pt x="2364650" y="3297488"/>
                </a:cubicBezTo>
                <a:lnTo>
                  <a:pt x="2364650" y="3310112"/>
                </a:lnTo>
                <a:cubicBezTo>
                  <a:pt x="2377274" y="3284864"/>
                  <a:pt x="2415810" y="3284864"/>
                  <a:pt x="2415810" y="3272240"/>
                </a:cubicBezTo>
                <a:cubicBezTo>
                  <a:pt x="2429763" y="3297488"/>
                  <a:pt x="2442387" y="3297488"/>
                  <a:pt x="2429763" y="3323400"/>
                </a:cubicBezTo>
                <a:lnTo>
                  <a:pt x="2429763" y="3323400"/>
                </a:lnTo>
                <a:close/>
                <a:moveTo>
                  <a:pt x="2429763" y="3246992"/>
                </a:moveTo>
                <a:cubicBezTo>
                  <a:pt x="2417139" y="3246992"/>
                  <a:pt x="2455675" y="3259616"/>
                  <a:pt x="2442387" y="3234368"/>
                </a:cubicBezTo>
                <a:cubicBezTo>
                  <a:pt x="2455010" y="3246992"/>
                  <a:pt x="2455010" y="3259616"/>
                  <a:pt x="2480923" y="3259616"/>
                </a:cubicBezTo>
                <a:cubicBezTo>
                  <a:pt x="2468299" y="3284864"/>
                  <a:pt x="2442387" y="3259616"/>
                  <a:pt x="2429763" y="3246992"/>
                </a:cubicBezTo>
                <a:lnTo>
                  <a:pt x="2429763" y="3246992"/>
                </a:lnTo>
                <a:close/>
                <a:moveTo>
                  <a:pt x="2699515" y="980675"/>
                </a:moveTo>
                <a:cubicBezTo>
                  <a:pt x="2686891" y="993299"/>
                  <a:pt x="2712139" y="993299"/>
                  <a:pt x="2712139" y="1018547"/>
                </a:cubicBezTo>
                <a:cubicBezTo>
                  <a:pt x="2712139" y="1018547"/>
                  <a:pt x="2673603" y="980675"/>
                  <a:pt x="2699515" y="980675"/>
                </a:cubicBezTo>
                <a:lnTo>
                  <a:pt x="2699515" y="980675"/>
                </a:lnTo>
                <a:close/>
                <a:moveTo>
                  <a:pt x="2802499" y="3361272"/>
                </a:moveTo>
                <a:cubicBezTo>
                  <a:pt x="2776587" y="3373895"/>
                  <a:pt x="2776587" y="3386519"/>
                  <a:pt x="2738051" y="3412431"/>
                </a:cubicBezTo>
                <a:cubicBezTo>
                  <a:pt x="2738051" y="3399808"/>
                  <a:pt x="2738051" y="3399808"/>
                  <a:pt x="2738051" y="3387184"/>
                </a:cubicBezTo>
                <a:lnTo>
                  <a:pt x="2725427" y="3387184"/>
                </a:lnTo>
                <a:cubicBezTo>
                  <a:pt x="2725427" y="3374560"/>
                  <a:pt x="2738051" y="3349312"/>
                  <a:pt x="2725427" y="3336024"/>
                </a:cubicBezTo>
                <a:cubicBezTo>
                  <a:pt x="2738051" y="3323400"/>
                  <a:pt x="2763963" y="3348648"/>
                  <a:pt x="2763963" y="3323400"/>
                </a:cubicBezTo>
                <a:cubicBezTo>
                  <a:pt x="2763963" y="3336024"/>
                  <a:pt x="2776587" y="3323400"/>
                  <a:pt x="2789875" y="3336024"/>
                </a:cubicBezTo>
                <a:lnTo>
                  <a:pt x="2789875" y="3323400"/>
                </a:lnTo>
                <a:cubicBezTo>
                  <a:pt x="2802499" y="3323400"/>
                  <a:pt x="2802499" y="3336024"/>
                  <a:pt x="2802499" y="3323400"/>
                </a:cubicBezTo>
                <a:cubicBezTo>
                  <a:pt x="2815123" y="3336024"/>
                  <a:pt x="2789211" y="3348648"/>
                  <a:pt x="2802499" y="3361272"/>
                </a:cubicBezTo>
                <a:lnTo>
                  <a:pt x="2802499" y="3361272"/>
                </a:lnTo>
                <a:close/>
                <a:moveTo>
                  <a:pt x="2815123" y="3348648"/>
                </a:moveTo>
                <a:cubicBezTo>
                  <a:pt x="2802499" y="3336024"/>
                  <a:pt x="2827747" y="3323400"/>
                  <a:pt x="2827747" y="3323400"/>
                </a:cubicBezTo>
                <a:cubicBezTo>
                  <a:pt x="2827747" y="3310776"/>
                  <a:pt x="2841035" y="3348648"/>
                  <a:pt x="2815123" y="3348648"/>
                </a:cubicBezTo>
                <a:lnTo>
                  <a:pt x="2815123" y="3348648"/>
                </a:lnTo>
                <a:close/>
                <a:moveTo>
                  <a:pt x="3059627" y="878356"/>
                </a:moveTo>
                <a:cubicBezTo>
                  <a:pt x="3059627" y="865732"/>
                  <a:pt x="3072251" y="840484"/>
                  <a:pt x="3085539" y="827196"/>
                </a:cubicBezTo>
                <a:cubicBezTo>
                  <a:pt x="3084875" y="840484"/>
                  <a:pt x="3072251" y="878356"/>
                  <a:pt x="3059627" y="878356"/>
                </a:cubicBezTo>
                <a:lnTo>
                  <a:pt x="3059627" y="878356"/>
                </a:lnTo>
                <a:close/>
                <a:moveTo>
                  <a:pt x="5167149" y="3807093"/>
                </a:moveTo>
                <a:cubicBezTo>
                  <a:pt x="5179773" y="3807093"/>
                  <a:pt x="5179773" y="3819718"/>
                  <a:pt x="5193061" y="3807093"/>
                </a:cubicBezTo>
                <a:cubicBezTo>
                  <a:pt x="5180438" y="3807093"/>
                  <a:pt x="5193061" y="3807093"/>
                  <a:pt x="5193061" y="3807093"/>
                </a:cubicBezTo>
                <a:cubicBezTo>
                  <a:pt x="5193061" y="3819718"/>
                  <a:pt x="5180438" y="3807093"/>
                  <a:pt x="5167149" y="3819718"/>
                </a:cubicBezTo>
                <a:lnTo>
                  <a:pt x="5167149" y="3807093"/>
                </a:lnTo>
                <a:lnTo>
                  <a:pt x="5167149" y="3807093"/>
                </a:lnTo>
                <a:close/>
                <a:moveTo>
                  <a:pt x="4730629" y="3081553"/>
                </a:moveTo>
                <a:cubicBezTo>
                  <a:pt x="4743253" y="3081553"/>
                  <a:pt x="4743253" y="3068929"/>
                  <a:pt x="4743253" y="3068929"/>
                </a:cubicBezTo>
                <a:cubicBezTo>
                  <a:pt x="4755877" y="3068929"/>
                  <a:pt x="4743253" y="3081553"/>
                  <a:pt x="4743253" y="3081553"/>
                </a:cubicBezTo>
                <a:cubicBezTo>
                  <a:pt x="4743253" y="3081553"/>
                  <a:pt x="4730629" y="3094177"/>
                  <a:pt x="4730629" y="3081553"/>
                </a:cubicBezTo>
                <a:lnTo>
                  <a:pt x="4730629" y="3081553"/>
                </a:lnTo>
                <a:lnTo>
                  <a:pt x="4730629" y="3081553"/>
                </a:lnTo>
                <a:close/>
                <a:moveTo>
                  <a:pt x="3084875" y="3514087"/>
                </a:moveTo>
                <a:cubicBezTo>
                  <a:pt x="3097499" y="3526711"/>
                  <a:pt x="3110787" y="3526711"/>
                  <a:pt x="3110787" y="3551958"/>
                </a:cubicBezTo>
                <a:cubicBezTo>
                  <a:pt x="3098163" y="3552623"/>
                  <a:pt x="3084875" y="3526711"/>
                  <a:pt x="3084875" y="3514087"/>
                </a:cubicBezTo>
                <a:lnTo>
                  <a:pt x="3084875" y="3514087"/>
                </a:lnTo>
                <a:close/>
                <a:moveTo>
                  <a:pt x="3213772" y="929515"/>
                </a:moveTo>
                <a:cubicBezTo>
                  <a:pt x="3213772" y="954763"/>
                  <a:pt x="3213772" y="967387"/>
                  <a:pt x="3201148" y="980675"/>
                </a:cubicBezTo>
                <a:cubicBezTo>
                  <a:pt x="3188524" y="980675"/>
                  <a:pt x="3201148" y="980675"/>
                  <a:pt x="3201148" y="955428"/>
                </a:cubicBezTo>
                <a:cubicBezTo>
                  <a:pt x="3188524" y="968051"/>
                  <a:pt x="3175235" y="968051"/>
                  <a:pt x="3175235" y="980675"/>
                </a:cubicBezTo>
                <a:cubicBezTo>
                  <a:pt x="3175235" y="968051"/>
                  <a:pt x="3175235" y="968051"/>
                  <a:pt x="3175235" y="968051"/>
                </a:cubicBezTo>
                <a:cubicBezTo>
                  <a:pt x="3175235" y="968051"/>
                  <a:pt x="3175235" y="955428"/>
                  <a:pt x="3162612" y="955428"/>
                </a:cubicBezTo>
                <a:cubicBezTo>
                  <a:pt x="3175235" y="955428"/>
                  <a:pt x="3175235" y="942804"/>
                  <a:pt x="3188524" y="942804"/>
                </a:cubicBezTo>
                <a:cubicBezTo>
                  <a:pt x="3188524" y="930180"/>
                  <a:pt x="3188524" y="917556"/>
                  <a:pt x="3188524" y="904932"/>
                </a:cubicBezTo>
                <a:cubicBezTo>
                  <a:pt x="3175900" y="904932"/>
                  <a:pt x="3188524" y="917556"/>
                  <a:pt x="3175900" y="917556"/>
                </a:cubicBezTo>
                <a:cubicBezTo>
                  <a:pt x="3175900" y="904932"/>
                  <a:pt x="3175900" y="904932"/>
                  <a:pt x="3163276" y="904932"/>
                </a:cubicBezTo>
                <a:cubicBezTo>
                  <a:pt x="3163276" y="892308"/>
                  <a:pt x="3163276" y="879684"/>
                  <a:pt x="3163276" y="867061"/>
                </a:cubicBezTo>
                <a:cubicBezTo>
                  <a:pt x="3163276" y="879684"/>
                  <a:pt x="3163276" y="892308"/>
                  <a:pt x="3150652" y="892308"/>
                </a:cubicBezTo>
                <a:cubicBezTo>
                  <a:pt x="3163276" y="879684"/>
                  <a:pt x="3150652" y="879684"/>
                  <a:pt x="3138028" y="879684"/>
                </a:cubicBezTo>
                <a:cubicBezTo>
                  <a:pt x="3138028" y="867061"/>
                  <a:pt x="3125404" y="854437"/>
                  <a:pt x="3138028" y="841813"/>
                </a:cubicBezTo>
                <a:cubicBezTo>
                  <a:pt x="3125404" y="841813"/>
                  <a:pt x="3125404" y="841813"/>
                  <a:pt x="3112116" y="841813"/>
                </a:cubicBezTo>
                <a:cubicBezTo>
                  <a:pt x="3112116" y="854437"/>
                  <a:pt x="3112116" y="854437"/>
                  <a:pt x="3112116" y="867061"/>
                </a:cubicBezTo>
                <a:cubicBezTo>
                  <a:pt x="3099492" y="867061"/>
                  <a:pt x="3099492" y="841813"/>
                  <a:pt x="3099492" y="841813"/>
                </a:cubicBezTo>
                <a:cubicBezTo>
                  <a:pt x="3099492" y="790653"/>
                  <a:pt x="3112116" y="752781"/>
                  <a:pt x="3150652" y="727534"/>
                </a:cubicBezTo>
                <a:cubicBezTo>
                  <a:pt x="3150652" y="702286"/>
                  <a:pt x="3150652" y="651126"/>
                  <a:pt x="3163276" y="638502"/>
                </a:cubicBezTo>
                <a:cubicBezTo>
                  <a:pt x="3163276" y="638502"/>
                  <a:pt x="3189188" y="663750"/>
                  <a:pt x="3175900" y="676374"/>
                </a:cubicBezTo>
                <a:cubicBezTo>
                  <a:pt x="3175900" y="688998"/>
                  <a:pt x="3175900" y="688998"/>
                  <a:pt x="3175900" y="701621"/>
                </a:cubicBezTo>
                <a:cubicBezTo>
                  <a:pt x="3188524" y="701621"/>
                  <a:pt x="3175900" y="688998"/>
                  <a:pt x="3188524" y="688998"/>
                </a:cubicBezTo>
                <a:cubicBezTo>
                  <a:pt x="3201148" y="676374"/>
                  <a:pt x="3175900" y="726869"/>
                  <a:pt x="3188524" y="726869"/>
                </a:cubicBezTo>
                <a:cubicBezTo>
                  <a:pt x="3188524" y="739493"/>
                  <a:pt x="3175900" y="726869"/>
                  <a:pt x="3175900" y="726869"/>
                </a:cubicBezTo>
                <a:cubicBezTo>
                  <a:pt x="3175900" y="752117"/>
                  <a:pt x="3188524" y="764741"/>
                  <a:pt x="3201812" y="790653"/>
                </a:cubicBezTo>
                <a:cubicBezTo>
                  <a:pt x="3201812" y="778029"/>
                  <a:pt x="3201812" y="778029"/>
                  <a:pt x="3214436" y="778029"/>
                </a:cubicBezTo>
                <a:cubicBezTo>
                  <a:pt x="3214436" y="778029"/>
                  <a:pt x="3214436" y="790653"/>
                  <a:pt x="3227060" y="790653"/>
                </a:cubicBezTo>
                <a:cubicBezTo>
                  <a:pt x="3227060" y="803277"/>
                  <a:pt x="3214436" y="790653"/>
                  <a:pt x="3214436" y="803277"/>
                </a:cubicBezTo>
                <a:cubicBezTo>
                  <a:pt x="3214436" y="828525"/>
                  <a:pt x="3252972" y="841148"/>
                  <a:pt x="3252972" y="854437"/>
                </a:cubicBezTo>
                <a:lnTo>
                  <a:pt x="3252972" y="854437"/>
                </a:lnTo>
                <a:cubicBezTo>
                  <a:pt x="3265596" y="854437"/>
                  <a:pt x="3278884" y="867061"/>
                  <a:pt x="3291508" y="867061"/>
                </a:cubicBezTo>
                <a:cubicBezTo>
                  <a:pt x="3278884" y="879684"/>
                  <a:pt x="3291508" y="892308"/>
                  <a:pt x="3291508" y="904932"/>
                </a:cubicBezTo>
                <a:cubicBezTo>
                  <a:pt x="3278884" y="904932"/>
                  <a:pt x="3265596" y="904932"/>
                  <a:pt x="3265596" y="892308"/>
                </a:cubicBezTo>
                <a:cubicBezTo>
                  <a:pt x="3265596" y="917556"/>
                  <a:pt x="3265596" y="930180"/>
                  <a:pt x="3265596" y="956092"/>
                </a:cubicBezTo>
                <a:lnTo>
                  <a:pt x="3252972" y="968716"/>
                </a:lnTo>
                <a:cubicBezTo>
                  <a:pt x="3240348" y="956092"/>
                  <a:pt x="3240348" y="917556"/>
                  <a:pt x="3240348" y="892308"/>
                </a:cubicBezTo>
                <a:cubicBezTo>
                  <a:pt x="3227724" y="904932"/>
                  <a:pt x="3240348" y="904932"/>
                  <a:pt x="3227724" y="930180"/>
                </a:cubicBezTo>
                <a:lnTo>
                  <a:pt x="3213772" y="930180"/>
                </a:lnTo>
                <a:lnTo>
                  <a:pt x="3213772" y="929515"/>
                </a:lnTo>
                <a:close/>
                <a:moveTo>
                  <a:pt x="3367916" y="3284864"/>
                </a:moveTo>
                <a:lnTo>
                  <a:pt x="3367916" y="3284864"/>
                </a:lnTo>
                <a:cubicBezTo>
                  <a:pt x="3355292" y="3272240"/>
                  <a:pt x="3355292" y="3284864"/>
                  <a:pt x="3342003" y="3297488"/>
                </a:cubicBezTo>
                <a:cubicBezTo>
                  <a:pt x="3342003" y="3272240"/>
                  <a:pt x="3342003" y="3246328"/>
                  <a:pt x="3316091" y="3246328"/>
                </a:cubicBezTo>
                <a:lnTo>
                  <a:pt x="3316091" y="3233704"/>
                </a:lnTo>
                <a:cubicBezTo>
                  <a:pt x="3328715" y="3221080"/>
                  <a:pt x="3342003" y="3233704"/>
                  <a:pt x="3342003" y="3208456"/>
                </a:cubicBezTo>
                <a:cubicBezTo>
                  <a:pt x="3354627" y="3208456"/>
                  <a:pt x="3354627" y="3208456"/>
                  <a:pt x="3354627" y="3208456"/>
                </a:cubicBezTo>
                <a:cubicBezTo>
                  <a:pt x="3354627" y="3208456"/>
                  <a:pt x="3367251" y="3246328"/>
                  <a:pt x="3354627" y="3233704"/>
                </a:cubicBezTo>
                <a:cubicBezTo>
                  <a:pt x="3354627" y="3246328"/>
                  <a:pt x="3354627" y="3246328"/>
                  <a:pt x="3342003" y="3258952"/>
                </a:cubicBezTo>
                <a:cubicBezTo>
                  <a:pt x="3354627" y="3271576"/>
                  <a:pt x="3367916" y="3258952"/>
                  <a:pt x="3367916" y="3271576"/>
                </a:cubicBezTo>
                <a:lnTo>
                  <a:pt x="3367916" y="3284864"/>
                </a:lnTo>
                <a:lnTo>
                  <a:pt x="3367916" y="3284864"/>
                </a:lnTo>
                <a:lnTo>
                  <a:pt x="3367916" y="3284864"/>
                </a:lnTo>
                <a:close/>
                <a:moveTo>
                  <a:pt x="3380539" y="1082331"/>
                </a:moveTo>
                <a:cubicBezTo>
                  <a:pt x="3354627" y="1082331"/>
                  <a:pt x="3354627" y="1094955"/>
                  <a:pt x="3342003" y="1107579"/>
                </a:cubicBezTo>
                <a:cubicBezTo>
                  <a:pt x="3329380" y="1094955"/>
                  <a:pt x="3329380" y="1094955"/>
                  <a:pt x="3329380" y="1082331"/>
                </a:cubicBezTo>
                <a:cubicBezTo>
                  <a:pt x="3342003" y="1082331"/>
                  <a:pt x="3355292" y="1082331"/>
                  <a:pt x="3342003" y="1057083"/>
                </a:cubicBezTo>
                <a:cubicBezTo>
                  <a:pt x="3354627" y="1057083"/>
                  <a:pt x="3367916" y="1044459"/>
                  <a:pt x="3380539" y="1044459"/>
                </a:cubicBezTo>
                <a:cubicBezTo>
                  <a:pt x="3393828" y="1069707"/>
                  <a:pt x="3380539" y="1057083"/>
                  <a:pt x="3380539" y="1082331"/>
                </a:cubicBezTo>
                <a:lnTo>
                  <a:pt x="3380539" y="1082331"/>
                </a:lnTo>
                <a:close/>
                <a:moveTo>
                  <a:pt x="3393828" y="3348648"/>
                </a:moveTo>
                <a:cubicBezTo>
                  <a:pt x="3381204" y="3336024"/>
                  <a:pt x="3406452" y="3310776"/>
                  <a:pt x="3419740" y="3310776"/>
                </a:cubicBezTo>
                <a:cubicBezTo>
                  <a:pt x="3432364" y="3310776"/>
                  <a:pt x="3432364" y="3348648"/>
                  <a:pt x="3407116" y="3348648"/>
                </a:cubicBezTo>
                <a:cubicBezTo>
                  <a:pt x="3407116" y="3336024"/>
                  <a:pt x="3407116" y="3336024"/>
                  <a:pt x="3407116" y="3323400"/>
                </a:cubicBezTo>
                <a:cubicBezTo>
                  <a:pt x="3393828" y="3336024"/>
                  <a:pt x="3393828" y="3336024"/>
                  <a:pt x="3393828" y="3348648"/>
                </a:cubicBezTo>
                <a:lnTo>
                  <a:pt x="3393828" y="3348648"/>
                </a:lnTo>
                <a:close/>
                <a:moveTo>
                  <a:pt x="3419075" y="3272240"/>
                </a:moveTo>
                <a:cubicBezTo>
                  <a:pt x="3431699" y="3272240"/>
                  <a:pt x="3431699" y="3272240"/>
                  <a:pt x="3444988" y="3259616"/>
                </a:cubicBezTo>
                <a:cubicBezTo>
                  <a:pt x="3457612" y="3259616"/>
                  <a:pt x="3470900" y="3284864"/>
                  <a:pt x="3483524" y="3272240"/>
                </a:cubicBezTo>
                <a:cubicBezTo>
                  <a:pt x="3496148" y="3284864"/>
                  <a:pt x="3470900" y="3323400"/>
                  <a:pt x="3457612" y="3323400"/>
                </a:cubicBezTo>
                <a:cubicBezTo>
                  <a:pt x="3432364" y="3310776"/>
                  <a:pt x="3432364" y="3297488"/>
                  <a:pt x="3419075" y="3272240"/>
                </a:cubicBezTo>
                <a:lnTo>
                  <a:pt x="3419075" y="3272240"/>
                </a:lnTo>
                <a:close/>
                <a:moveTo>
                  <a:pt x="3432364" y="3539999"/>
                </a:moveTo>
                <a:cubicBezTo>
                  <a:pt x="3406452" y="3539999"/>
                  <a:pt x="3406452" y="3514751"/>
                  <a:pt x="3406452" y="3502127"/>
                </a:cubicBezTo>
                <a:cubicBezTo>
                  <a:pt x="3419075" y="3501463"/>
                  <a:pt x="3432364" y="3526711"/>
                  <a:pt x="3432364" y="3539999"/>
                </a:cubicBezTo>
                <a:lnTo>
                  <a:pt x="3432364" y="3539999"/>
                </a:lnTo>
                <a:close/>
                <a:moveTo>
                  <a:pt x="3419075" y="3361272"/>
                </a:moveTo>
                <a:cubicBezTo>
                  <a:pt x="3431699" y="3361272"/>
                  <a:pt x="3444988" y="3386519"/>
                  <a:pt x="3444988" y="3399143"/>
                </a:cubicBezTo>
                <a:cubicBezTo>
                  <a:pt x="3419075" y="3387184"/>
                  <a:pt x="3432364" y="3373895"/>
                  <a:pt x="3419075" y="3361272"/>
                </a:cubicBezTo>
                <a:lnTo>
                  <a:pt x="3419075" y="3361272"/>
                </a:lnTo>
                <a:close/>
                <a:moveTo>
                  <a:pt x="3457612" y="3514087"/>
                </a:moveTo>
                <a:cubicBezTo>
                  <a:pt x="3444988" y="3514087"/>
                  <a:pt x="3444988" y="3501463"/>
                  <a:pt x="3444988" y="3488839"/>
                </a:cubicBezTo>
                <a:lnTo>
                  <a:pt x="3444988" y="3501463"/>
                </a:lnTo>
                <a:cubicBezTo>
                  <a:pt x="3457612" y="3501463"/>
                  <a:pt x="3432364" y="3488839"/>
                  <a:pt x="3457612" y="3488839"/>
                </a:cubicBezTo>
                <a:cubicBezTo>
                  <a:pt x="3457612" y="3501463"/>
                  <a:pt x="3457612" y="3514087"/>
                  <a:pt x="3457612" y="3514087"/>
                </a:cubicBezTo>
                <a:lnTo>
                  <a:pt x="3457612" y="3514087"/>
                </a:lnTo>
                <a:close/>
                <a:moveTo>
                  <a:pt x="3483524" y="3450303"/>
                </a:moveTo>
                <a:cubicBezTo>
                  <a:pt x="3470900" y="3450303"/>
                  <a:pt x="3470900" y="3437679"/>
                  <a:pt x="3483524" y="3437679"/>
                </a:cubicBezTo>
                <a:cubicBezTo>
                  <a:pt x="3470900" y="3437679"/>
                  <a:pt x="3457612" y="3437679"/>
                  <a:pt x="3457612" y="3425055"/>
                </a:cubicBezTo>
                <a:cubicBezTo>
                  <a:pt x="3457612" y="3425055"/>
                  <a:pt x="3457612" y="3437679"/>
                  <a:pt x="3457612" y="3450303"/>
                </a:cubicBezTo>
                <a:cubicBezTo>
                  <a:pt x="3470235" y="3462927"/>
                  <a:pt x="3483524" y="3475551"/>
                  <a:pt x="3470235" y="3488175"/>
                </a:cubicBezTo>
                <a:cubicBezTo>
                  <a:pt x="3470235" y="3488175"/>
                  <a:pt x="3470235" y="3475551"/>
                  <a:pt x="3457612" y="3488175"/>
                </a:cubicBezTo>
                <a:cubicBezTo>
                  <a:pt x="3444988" y="3462927"/>
                  <a:pt x="3444988" y="3399143"/>
                  <a:pt x="3470235" y="3399143"/>
                </a:cubicBezTo>
                <a:cubicBezTo>
                  <a:pt x="3457612" y="3399143"/>
                  <a:pt x="3457612" y="3411767"/>
                  <a:pt x="3457612" y="3411767"/>
                </a:cubicBezTo>
                <a:cubicBezTo>
                  <a:pt x="3470235" y="3411767"/>
                  <a:pt x="3470235" y="3411767"/>
                  <a:pt x="3470235" y="3411767"/>
                </a:cubicBezTo>
                <a:cubicBezTo>
                  <a:pt x="3483524" y="3425055"/>
                  <a:pt x="3483524" y="3437679"/>
                  <a:pt x="3483524" y="3450303"/>
                </a:cubicBezTo>
                <a:lnTo>
                  <a:pt x="3483524" y="3450303"/>
                </a:lnTo>
                <a:close/>
                <a:moveTo>
                  <a:pt x="3496148" y="3373895"/>
                </a:moveTo>
                <a:cubicBezTo>
                  <a:pt x="3508771" y="3348648"/>
                  <a:pt x="3470235" y="3348648"/>
                  <a:pt x="3470235" y="3322736"/>
                </a:cubicBezTo>
                <a:cubicBezTo>
                  <a:pt x="3482859" y="3322736"/>
                  <a:pt x="3496148" y="3335359"/>
                  <a:pt x="3496148" y="3335359"/>
                </a:cubicBezTo>
                <a:cubicBezTo>
                  <a:pt x="3508771" y="3347983"/>
                  <a:pt x="3496148" y="3360607"/>
                  <a:pt x="3522059" y="3360607"/>
                </a:cubicBezTo>
                <a:cubicBezTo>
                  <a:pt x="3509436" y="3373895"/>
                  <a:pt x="3509436" y="3373895"/>
                  <a:pt x="3496148" y="3373895"/>
                </a:cubicBezTo>
                <a:lnTo>
                  <a:pt x="3496148" y="3373895"/>
                </a:lnTo>
                <a:close/>
                <a:moveTo>
                  <a:pt x="3522059" y="3323400"/>
                </a:moveTo>
                <a:cubicBezTo>
                  <a:pt x="3522059" y="3336024"/>
                  <a:pt x="3509436" y="3336024"/>
                  <a:pt x="3509436" y="3348648"/>
                </a:cubicBezTo>
                <a:cubicBezTo>
                  <a:pt x="3496812" y="3336024"/>
                  <a:pt x="3509436" y="3336024"/>
                  <a:pt x="3496812" y="3323400"/>
                </a:cubicBezTo>
                <a:cubicBezTo>
                  <a:pt x="3509436" y="3323400"/>
                  <a:pt x="3509436" y="3323400"/>
                  <a:pt x="3509436" y="3323400"/>
                </a:cubicBezTo>
                <a:lnTo>
                  <a:pt x="3509436" y="3323400"/>
                </a:lnTo>
                <a:cubicBezTo>
                  <a:pt x="3509436" y="3323400"/>
                  <a:pt x="3509436" y="3336024"/>
                  <a:pt x="3522059" y="3323400"/>
                </a:cubicBezTo>
                <a:lnTo>
                  <a:pt x="3522059" y="3323400"/>
                </a:lnTo>
                <a:close/>
                <a:moveTo>
                  <a:pt x="3560596" y="3412431"/>
                </a:moveTo>
                <a:cubicBezTo>
                  <a:pt x="3560596" y="3399808"/>
                  <a:pt x="3573219" y="3399808"/>
                  <a:pt x="3560596" y="3387184"/>
                </a:cubicBezTo>
                <a:cubicBezTo>
                  <a:pt x="3560596" y="3387184"/>
                  <a:pt x="3560596" y="3399808"/>
                  <a:pt x="3547972" y="3399808"/>
                </a:cubicBezTo>
                <a:cubicBezTo>
                  <a:pt x="3560596" y="3425055"/>
                  <a:pt x="3560596" y="3450968"/>
                  <a:pt x="3535348" y="3450968"/>
                </a:cubicBezTo>
                <a:lnTo>
                  <a:pt x="3535348" y="3438344"/>
                </a:lnTo>
                <a:lnTo>
                  <a:pt x="3535348" y="3438344"/>
                </a:lnTo>
                <a:cubicBezTo>
                  <a:pt x="3535348" y="3413096"/>
                  <a:pt x="3547972" y="3413096"/>
                  <a:pt x="3547972" y="3387184"/>
                </a:cubicBezTo>
                <a:cubicBezTo>
                  <a:pt x="3535348" y="3387184"/>
                  <a:pt x="3535348" y="3399808"/>
                  <a:pt x="3535348" y="3412431"/>
                </a:cubicBezTo>
                <a:cubicBezTo>
                  <a:pt x="3522724" y="3412431"/>
                  <a:pt x="3522724" y="3412431"/>
                  <a:pt x="3522724" y="3412431"/>
                </a:cubicBezTo>
                <a:cubicBezTo>
                  <a:pt x="3522724" y="3399808"/>
                  <a:pt x="3522724" y="3387184"/>
                  <a:pt x="3510100" y="3387184"/>
                </a:cubicBezTo>
                <a:cubicBezTo>
                  <a:pt x="3522724" y="3374560"/>
                  <a:pt x="3522724" y="3361936"/>
                  <a:pt x="3522724" y="3349312"/>
                </a:cubicBezTo>
                <a:cubicBezTo>
                  <a:pt x="3548636" y="3349312"/>
                  <a:pt x="3548636" y="3387184"/>
                  <a:pt x="3573884" y="3387184"/>
                </a:cubicBezTo>
                <a:cubicBezTo>
                  <a:pt x="3573219" y="3399808"/>
                  <a:pt x="3573219" y="3399808"/>
                  <a:pt x="3560596" y="3412431"/>
                </a:cubicBezTo>
                <a:lnTo>
                  <a:pt x="3560596" y="3412431"/>
                </a:lnTo>
                <a:close/>
                <a:moveTo>
                  <a:pt x="3689492" y="3794469"/>
                </a:moveTo>
                <a:cubicBezTo>
                  <a:pt x="3676868" y="3769222"/>
                  <a:pt x="3663580" y="3756598"/>
                  <a:pt x="3663580" y="3730686"/>
                </a:cubicBezTo>
                <a:cubicBezTo>
                  <a:pt x="3702116" y="3718062"/>
                  <a:pt x="3728028" y="3743310"/>
                  <a:pt x="3740652" y="3768558"/>
                </a:cubicBezTo>
                <a:cubicBezTo>
                  <a:pt x="3714740" y="3769222"/>
                  <a:pt x="3702116" y="3794469"/>
                  <a:pt x="3689492" y="3794469"/>
                </a:cubicBezTo>
                <a:lnTo>
                  <a:pt x="3689492" y="3794469"/>
                </a:lnTo>
                <a:close/>
                <a:moveTo>
                  <a:pt x="3791812" y="3705438"/>
                </a:moveTo>
                <a:cubicBezTo>
                  <a:pt x="3779188" y="3705438"/>
                  <a:pt x="3753276" y="3705438"/>
                  <a:pt x="3740652" y="3705438"/>
                </a:cubicBezTo>
                <a:cubicBezTo>
                  <a:pt x="3766564" y="3718062"/>
                  <a:pt x="3779188" y="3718062"/>
                  <a:pt x="3791812" y="3718062"/>
                </a:cubicBezTo>
                <a:cubicBezTo>
                  <a:pt x="3791812" y="3743310"/>
                  <a:pt x="3765900" y="3743310"/>
                  <a:pt x="3753276" y="3755934"/>
                </a:cubicBezTo>
                <a:cubicBezTo>
                  <a:pt x="3714740" y="3743310"/>
                  <a:pt x="3714740" y="3704774"/>
                  <a:pt x="3663580" y="3718062"/>
                </a:cubicBezTo>
                <a:cubicBezTo>
                  <a:pt x="3637668" y="3692814"/>
                  <a:pt x="3625044" y="3654278"/>
                  <a:pt x="3612420" y="3629031"/>
                </a:cubicBezTo>
                <a:cubicBezTo>
                  <a:pt x="3638332" y="3616407"/>
                  <a:pt x="3650956" y="3616407"/>
                  <a:pt x="3676868" y="3629031"/>
                </a:cubicBezTo>
                <a:cubicBezTo>
                  <a:pt x="3664244" y="3641654"/>
                  <a:pt x="3664244" y="3641654"/>
                  <a:pt x="3664244" y="3654278"/>
                </a:cubicBezTo>
                <a:cubicBezTo>
                  <a:pt x="3651620" y="3641654"/>
                  <a:pt x="3651620" y="3641654"/>
                  <a:pt x="3651620" y="3641654"/>
                </a:cubicBezTo>
                <a:cubicBezTo>
                  <a:pt x="3613084" y="3679526"/>
                  <a:pt x="3690157" y="3679526"/>
                  <a:pt x="3716068" y="3692814"/>
                </a:cubicBezTo>
                <a:cubicBezTo>
                  <a:pt x="3703445" y="3680191"/>
                  <a:pt x="3703445" y="3692814"/>
                  <a:pt x="3703445" y="3680191"/>
                </a:cubicBezTo>
                <a:cubicBezTo>
                  <a:pt x="3703445" y="3680191"/>
                  <a:pt x="3716068" y="3667566"/>
                  <a:pt x="3729357" y="3654942"/>
                </a:cubicBezTo>
                <a:cubicBezTo>
                  <a:pt x="3729357" y="3654942"/>
                  <a:pt x="3729357" y="3667566"/>
                  <a:pt x="3741981" y="3667566"/>
                </a:cubicBezTo>
                <a:cubicBezTo>
                  <a:pt x="3754604" y="3654942"/>
                  <a:pt x="3729357" y="3654942"/>
                  <a:pt x="3741981" y="3629695"/>
                </a:cubicBezTo>
                <a:cubicBezTo>
                  <a:pt x="3754604" y="3654942"/>
                  <a:pt x="3767893" y="3667566"/>
                  <a:pt x="3793141" y="3667566"/>
                </a:cubicBezTo>
                <a:cubicBezTo>
                  <a:pt x="3793141" y="3680191"/>
                  <a:pt x="3793141" y="3680191"/>
                  <a:pt x="3805764" y="3667566"/>
                </a:cubicBezTo>
                <a:cubicBezTo>
                  <a:pt x="3793141" y="3680191"/>
                  <a:pt x="3805764" y="3680191"/>
                  <a:pt x="3805764" y="3692814"/>
                </a:cubicBezTo>
                <a:cubicBezTo>
                  <a:pt x="3805100" y="3705438"/>
                  <a:pt x="3791812" y="3692814"/>
                  <a:pt x="3791812" y="3705438"/>
                </a:cubicBezTo>
                <a:lnTo>
                  <a:pt x="3791812" y="3705438"/>
                </a:lnTo>
                <a:close/>
                <a:moveTo>
                  <a:pt x="4010404" y="3845629"/>
                </a:moveTo>
                <a:cubicBezTo>
                  <a:pt x="3997780" y="3845629"/>
                  <a:pt x="4010404" y="3833006"/>
                  <a:pt x="4010404" y="3820382"/>
                </a:cubicBezTo>
                <a:cubicBezTo>
                  <a:pt x="4023692" y="3819718"/>
                  <a:pt x="4023692" y="3845629"/>
                  <a:pt x="4010404" y="3845629"/>
                </a:cubicBezTo>
                <a:lnTo>
                  <a:pt x="4010404" y="3845629"/>
                </a:lnTo>
                <a:close/>
                <a:moveTo>
                  <a:pt x="4062229" y="3565247"/>
                </a:moveTo>
                <a:cubicBezTo>
                  <a:pt x="4062229" y="3552623"/>
                  <a:pt x="4036316" y="3565247"/>
                  <a:pt x="4036316" y="3552623"/>
                </a:cubicBezTo>
                <a:cubicBezTo>
                  <a:pt x="4023692" y="3577871"/>
                  <a:pt x="3997780" y="3577871"/>
                  <a:pt x="3985156" y="3590495"/>
                </a:cubicBezTo>
                <a:cubicBezTo>
                  <a:pt x="3972533" y="3577871"/>
                  <a:pt x="3959244" y="3577871"/>
                  <a:pt x="3933996" y="3565247"/>
                </a:cubicBezTo>
                <a:cubicBezTo>
                  <a:pt x="3921373" y="3565247"/>
                  <a:pt x="3933996" y="3577871"/>
                  <a:pt x="3933996" y="3577871"/>
                </a:cubicBezTo>
                <a:cubicBezTo>
                  <a:pt x="3933996" y="3603118"/>
                  <a:pt x="3972533" y="3590495"/>
                  <a:pt x="3972533" y="3590495"/>
                </a:cubicBezTo>
                <a:cubicBezTo>
                  <a:pt x="3921373" y="3641654"/>
                  <a:pt x="3985156" y="3718062"/>
                  <a:pt x="4036980" y="3730686"/>
                </a:cubicBezTo>
                <a:cubicBezTo>
                  <a:pt x="4036980" y="3743310"/>
                  <a:pt x="4049604" y="3743310"/>
                  <a:pt x="4049604" y="3743310"/>
                </a:cubicBezTo>
                <a:cubicBezTo>
                  <a:pt x="4036980" y="3781181"/>
                  <a:pt x="4011069" y="3755934"/>
                  <a:pt x="3985156" y="3768558"/>
                </a:cubicBezTo>
                <a:cubicBezTo>
                  <a:pt x="3985156" y="3730686"/>
                  <a:pt x="3985156" y="3692150"/>
                  <a:pt x="3946620" y="3692150"/>
                </a:cubicBezTo>
                <a:cubicBezTo>
                  <a:pt x="3946620" y="3679526"/>
                  <a:pt x="3933996" y="3654278"/>
                  <a:pt x="3920708" y="3654278"/>
                </a:cubicBezTo>
                <a:cubicBezTo>
                  <a:pt x="3908084" y="3616407"/>
                  <a:pt x="3908084" y="3552623"/>
                  <a:pt x="3920708" y="3514087"/>
                </a:cubicBezTo>
                <a:cubicBezTo>
                  <a:pt x="3920708" y="3526711"/>
                  <a:pt x="3933332" y="3539335"/>
                  <a:pt x="3946620" y="3539335"/>
                </a:cubicBezTo>
                <a:cubicBezTo>
                  <a:pt x="3959909" y="3539335"/>
                  <a:pt x="3946620" y="3526711"/>
                  <a:pt x="3959244" y="3526711"/>
                </a:cubicBezTo>
                <a:cubicBezTo>
                  <a:pt x="3971868" y="3526711"/>
                  <a:pt x="3971868" y="3539335"/>
                  <a:pt x="3985156" y="3539335"/>
                </a:cubicBezTo>
                <a:cubicBezTo>
                  <a:pt x="3997780" y="3539335"/>
                  <a:pt x="3997780" y="3539335"/>
                  <a:pt x="3997780" y="3526711"/>
                </a:cubicBezTo>
                <a:cubicBezTo>
                  <a:pt x="3997780" y="3539335"/>
                  <a:pt x="4010404" y="3551958"/>
                  <a:pt x="4023692" y="3551958"/>
                </a:cubicBezTo>
                <a:cubicBezTo>
                  <a:pt x="4036316" y="3539335"/>
                  <a:pt x="4036316" y="3526711"/>
                  <a:pt x="4049604" y="3526711"/>
                </a:cubicBezTo>
                <a:cubicBezTo>
                  <a:pt x="4062229" y="3526711"/>
                  <a:pt x="4075517" y="3526711"/>
                  <a:pt x="4075517" y="3551958"/>
                </a:cubicBezTo>
                <a:cubicBezTo>
                  <a:pt x="4074852" y="3552623"/>
                  <a:pt x="4062229" y="3552623"/>
                  <a:pt x="4062229" y="3565247"/>
                </a:cubicBezTo>
                <a:lnTo>
                  <a:pt x="4062229" y="3565247"/>
                </a:lnTo>
                <a:close/>
                <a:moveTo>
                  <a:pt x="4164548" y="3463591"/>
                </a:moveTo>
                <a:cubicBezTo>
                  <a:pt x="4164548" y="3476215"/>
                  <a:pt x="4164548" y="3476215"/>
                  <a:pt x="4164548" y="3488839"/>
                </a:cubicBezTo>
                <a:cubicBezTo>
                  <a:pt x="4164548" y="3488839"/>
                  <a:pt x="4151924" y="3488839"/>
                  <a:pt x="4151924" y="3501463"/>
                </a:cubicBezTo>
                <a:cubicBezTo>
                  <a:pt x="4139300" y="3488839"/>
                  <a:pt x="4126012" y="3501463"/>
                  <a:pt x="4126012" y="3476215"/>
                </a:cubicBezTo>
                <a:cubicBezTo>
                  <a:pt x="4139300" y="3476215"/>
                  <a:pt x="4139300" y="3450303"/>
                  <a:pt x="4164548" y="3463591"/>
                </a:cubicBezTo>
                <a:lnTo>
                  <a:pt x="4164548" y="3463591"/>
                </a:lnTo>
                <a:close/>
                <a:moveTo>
                  <a:pt x="4241620" y="1069707"/>
                </a:moveTo>
                <a:lnTo>
                  <a:pt x="4228996" y="1069707"/>
                </a:lnTo>
                <a:cubicBezTo>
                  <a:pt x="4203084" y="1082331"/>
                  <a:pt x="4177836" y="1082331"/>
                  <a:pt x="4151924" y="1082331"/>
                </a:cubicBezTo>
                <a:cubicBezTo>
                  <a:pt x="4126012" y="1082331"/>
                  <a:pt x="4113388" y="1094955"/>
                  <a:pt x="4087476" y="1094955"/>
                </a:cubicBezTo>
                <a:cubicBezTo>
                  <a:pt x="4074852" y="1057083"/>
                  <a:pt x="4048940" y="1069707"/>
                  <a:pt x="4023028" y="1069707"/>
                </a:cubicBezTo>
                <a:cubicBezTo>
                  <a:pt x="3971868" y="1069707"/>
                  <a:pt x="3933332" y="1031835"/>
                  <a:pt x="3881508" y="1044459"/>
                </a:cubicBezTo>
                <a:cubicBezTo>
                  <a:pt x="3842972" y="1006588"/>
                  <a:pt x="3842972" y="942804"/>
                  <a:pt x="3804435" y="916892"/>
                </a:cubicBezTo>
                <a:cubicBezTo>
                  <a:pt x="3778524" y="929515"/>
                  <a:pt x="3778524" y="904268"/>
                  <a:pt x="3753276" y="904268"/>
                </a:cubicBezTo>
                <a:cubicBezTo>
                  <a:pt x="3740652" y="904268"/>
                  <a:pt x="3753276" y="929515"/>
                  <a:pt x="3740652" y="929515"/>
                </a:cubicBezTo>
                <a:cubicBezTo>
                  <a:pt x="3714740" y="916892"/>
                  <a:pt x="3714740" y="942139"/>
                  <a:pt x="3689492" y="954763"/>
                </a:cubicBezTo>
                <a:cubicBezTo>
                  <a:pt x="3689492" y="954763"/>
                  <a:pt x="3689492" y="942139"/>
                  <a:pt x="3676868" y="942139"/>
                </a:cubicBezTo>
                <a:cubicBezTo>
                  <a:pt x="3650956" y="954763"/>
                  <a:pt x="3664244" y="993299"/>
                  <a:pt x="3638332" y="1018547"/>
                </a:cubicBezTo>
                <a:cubicBezTo>
                  <a:pt x="3638332" y="1005923"/>
                  <a:pt x="3625708" y="1005923"/>
                  <a:pt x="3625708" y="1005923"/>
                </a:cubicBezTo>
                <a:cubicBezTo>
                  <a:pt x="3574548" y="1018547"/>
                  <a:pt x="3536012" y="1005923"/>
                  <a:pt x="3497476" y="1031171"/>
                </a:cubicBezTo>
                <a:cubicBezTo>
                  <a:pt x="3497476" y="1018547"/>
                  <a:pt x="3458940" y="1031171"/>
                  <a:pt x="3458940" y="1018547"/>
                </a:cubicBezTo>
                <a:cubicBezTo>
                  <a:pt x="3458940" y="1031171"/>
                  <a:pt x="3446317" y="1018547"/>
                  <a:pt x="3433028" y="1031171"/>
                </a:cubicBezTo>
                <a:cubicBezTo>
                  <a:pt x="3433028" y="1043795"/>
                  <a:pt x="3445652" y="1031171"/>
                  <a:pt x="3445652" y="1031171"/>
                </a:cubicBezTo>
                <a:cubicBezTo>
                  <a:pt x="3445652" y="1043795"/>
                  <a:pt x="3433028" y="1056419"/>
                  <a:pt x="3419740" y="1056419"/>
                </a:cubicBezTo>
                <a:cubicBezTo>
                  <a:pt x="3419740" y="1043795"/>
                  <a:pt x="3419740" y="1031171"/>
                  <a:pt x="3432364" y="1043795"/>
                </a:cubicBezTo>
                <a:cubicBezTo>
                  <a:pt x="3419740" y="1031171"/>
                  <a:pt x="3406452" y="1031171"/>
                  <a:pt x="3393828" y="1043795"/>
                </a:cubicBezTo>
                <a:cubicBezTo>
                  <a:pt x="3406452" y="1056419"/>
                  <a:pt x="3406452" y="1056419"/>
                  <a:pt x="3393828" y="1069042"/>
                </a:cubicBezTo>
                <a:cubicBezTo>
                  <a:pt x="3393828" y="1056419"/>
                  <a:pt x="3381204" y="1043795"/>
                  <a:pt x="3393828" y="1043795"/>
                </a:cubicBezTo>
                <a:cubicBezTo>
                  <a:pt x="3381204" y="1031171"/>
                  <a:pt x="3355292" y="1043795"/>
                  <a:pt x="3329380" y="1031171"/>
                </a:cubicBezTo>
                <a:cubicBezTo>
                  <a:pt x="3316756" y="1031171"/>
                  <a:pt x="3329380" y="1018547"/>
                  <a:pt x="3316756" y="1031171"/>
                </a:cubicBezTo>
                <a:cubicBezTo>
                  <a:pt x="3316756" y="1018547"/>
                  <a:pt x="3316756" y="1018547"/>
                  <a:pt x="3329380" y="1018547"/>
                </a:cubicBezTo>
                <a:cubicBezTo>
                  <a:pt x="3316756" y="1005923"/>
                  <a:pt x="3303467" y="1018547"/>
                  <a:pt x="3303467" y="1031171"/>
                </a:cubicBezTo>
                <a:cubicBezTo>
                  <a:pt x="3290843" y="1018547"/>
                  <a:pt x="3290843" y="1018547"/>
                  <a:pt x="3277555" y="1018547"/>
                </a:cubicBezTo>
                <a:cubicBezTo>
                  <a:pt x="3290179" y="1005923"/>
                  <a:pt x="3277555" y="993299"/>
                  <a:pt x="3277555" y="980675"/>
                </a:cubicBezTo>
                <a:cubicBezTo>
                  <a:pt x="3277555" y="968051"/>
                  <a:pt x="3264931" y="993299"/>
                  <a:pt x="3277555" y="968051"/>
                </a:cubicBezTo>
                <a:cubicBezTo>
                  <a:pt x="3251643" y="980675"/>
                  <a:pt x="3264931" y="1019211"/>
                  <a:pt x="3226395" y="1005923"/>
                </a:cubicBezTo>
                <a:cubicBezTo>
                  <a:pt x="3226395" y="980675"/>
                  <a:pt x="3264931" y="993299"/>
                  <a:pt x="3252307" y="968051"/>
                </a:cubicBezTo>
                <a:cubicBezTo>
                  <a:pt x="3278220" y="980675"/>
                  <a:pt x="3278220" y="942804"/>
                  <a:pt x="3290843" y="955428"/>
                </a:cubicBezTo>
                <a:cubicBezTo>
                  <a:pt x="3290843" y="917556"/>
                  <a:pt x="3329380" y="904268"/>
                  <a:pt x="3329380" y="866396"/>
                </a:cubicBezTo>
                <a:cubicBezTo>
                  <a:pt x="3367916" y="866396"/>
                  <a:pt x="3367916" y="853772"/>
                  <a:pt x="3393828" y="853772"/>
                </a:cubicBezTo>
                <a:cubicBezTo>
                  <a:pt x="3393828" y="841148"/>
                  <a:pt x="3381204" y="841148"/>
                  <a:pt x="3381204" y="841148"/>
                </a:cubicBezTo>
                <a:cubicBezTo>
                  <a:pt x="3407116" y="828525"/>
                  <a:pt x="3419740" y="815901"/>
                  <a:pt x="3445652" y="803277"/>
                </a:cubicBezTo>
                <a:cubicBezTo>
                  <a:pt x="3458276" y="803277"/>
                  <a:pt x="3445652" y="803277"/>
                  <a:pt x="3445652" y="790653"/>
                </a:cubicBezTo>
                <a:cubicBezTo>
                  <a:pt x="3458276" y="790653"/>
                  <a:pt x="3458276" y="790653"/>
                  <a:pt x="3471564" y="790653"/>
                </a:cubicBezTo>
                <a:cubicBezTo>
                  <a:pt x="3458940" y="803277"/>
                  <a:pt x="3458940" y="815901"/>
                  <a:pt x="3458940" y="828525"/>
                </a:cubicBezTo>
                <a:cubicBezTo>
                  <a:pt x="3471564" y="828525"/>
                  <a:pt x="3484852" y="790653"/>
                  <a:pt x="3471564" y="790653"/>
                </a:cubicBezTo>
                <a:cubicBezTo>
                  <a:pt x="3548636" y="765405"/>
                  <a:pt x="3625708" y="726869"/>
                  <a:pt x="3728693" y="726869"/>
                </a:cubicBezTo>
                <a:cubicBezTo>
                  <a:pt x="3728693" y="714245"/>
                  <a:pt x="3716068" y="714245"/>
                  <a:pt x="3728693" y="714245"/>
                </a:cubicBezTo>
                <a:cubicBezTo>
                  <a:pt x="3690157" y="714245"/>
                  <a:pt x="3690157" y="714245"/>
                  <a:pt x="3690157" y="714245"/>
                </a:cubicBezTo>
                <a:cubicBezTo>
                  <a:pt x="3728693" y="688998"/>
                  <a:pt x="3754604" y="663085"/>
                  <a:pt x="3793141" y="663085"/>
                </a:cubicBezTo>
                <a:cubicBezTo>
                  <a:pt x="3793141" y="650462"/>
                  <a:pt x="3793141" y="650462"/>
                  <a:pt x="3805764" y="637838"/>
                </a:cubicBezTo>
                <a:cubicBezTo>
                  <a:pt x="3856924" y="637838"/>
                  <a:pt x="3921373" y="574054"/>
                  <a:pt x="3998445" y="561430"/>
                </a:cubicBezTo>
                <a:cubicBezTo>
                  <a:pt x="4049604" y="548806"/>
                  <a:pt x="4075517" y="586678"/>
                  <a:pt x="4114053" y="599302"/>
                </a:cubicBezTo>
                <a:cubicBezTo>
                  <a:pt x="4126676" y="574054"/>
                  <a:pt x="4101429" y="561430"/>
                  <a:pt x="4114053" y="535518"/>
                </a:cubicBezTo>
                <a:cubicBezTo>
                  <a:pt x="4101429" y="535518"/>
                  <a:pt x="4101429" y="548142"/>
                  <a:pt x="4088140" y="535518"/>
                </a:cubicBezTo>
                <a:lnTo>
                  <a:pt x="4088140" y="535518"/>
                </a:lnTo>
                <a:cubicBezTo>
                  <a:pt x="4100764" y="522894"/>
                  <a:pt x="4114053" y="522894"/>
                  <a:pt x="4139300" y="510270"/>
                </a:cubicBezTo>
                <a:cubicBezTo>
                  <a:pt x="4151924" y="535518"/>
                  <a:pt x="4177836" y="561430"/>
                  <a:pt x="4216372" y="574054"/>
                </a:cubicBezTo>
                <a:cubicBezTo>
                  <a:pt x="4203749" y="586678"/>
                  <a:pt x="4177836" y="611925"/>
                  <a:pt x="4151924" y="611925"/>
                </a:cubicBezTo>
                <a:cubicBezTo>
                  <a:pt x="4151924" y="624549"/>
                  <a:pt x="4177836" y="611925"/>
                  <a:pt x="4164548" y="637173"/>
                </a:cubicBezTo>
                <a:cubicBezTo>
                  <a:pt x="4177172" y="611925"/>
                  <a:pt x="4203084" y="599302"/>
                  <a:pt x="4228996" y="573390"/>
                </a:cubicBezTo>
                <a:cubicBezTo>
                  <a:pt x="4241620" y="598637"/>
                  <a:pt x="4280156" y="586013"/>
                  <a:pt x="4293445" y="598637"/>
                </a:cubicBezTo>
                <a:cubicBezTo>
                  <a:pt x="4293445" y="598637"/>
                  <a:pt x="4306068" y="611261"/>
                  <a:pt x="4306068" y="598637"/>
                </a:cubicBezTo>
                <a:cubicBezTo>
                  <a:pt x="4344605" y="636509"/>
                  <a:pt x="4421677" y="636509"/>
                  <a:pt x="4409053" y="712916"/>
                </a:cubicBezTo>
                <a:cubicBezTo>
                  <a:pt x="4434965" y="738164"/>
                  <a:pt x="4460212" y="712916"/>
                  <a:pt x="4486125" y="738164"/>
                </a:cubicBezTo>
                <a:cubicBezTo>
                  <a:pt x="4498748" y="789324"/>
                  <a:pt x="4550573" y="801948"/>
                  <a:pt x="4537285" y="865732"/>
                </a:cubicBezTo>
                <a:cubicBezTo>
                  <a:pt x="4549908" y="878356"/>
                  <a:pt x="4549908" y="903603"/>
                  <a:pt x="4563197" y="942139"/>
                </a:cubicBezTo>
                <a:cubicBezTo>
                  <a:pt x="4537285" y="954763"/>
                  <a:pt x="4512037" y="967387"/>
                  <a:pt x="4473501" y="980011"/>
                </a:cubicBezTo>
                <a:cubicBezTo>
                  <a:pt x="4447589" y="1005259"/>
                  <a:pt x="4447589" y="1017883"/>
                  <a:pt x="4422341" y="1017883"/>
                </a:cubicBezTo>
                <a:cubicBezTo>
                  <a:pt x="4396429" y="1017883"/>
                  <a:pt x="4371181" y="1043130"/>
                  <a:pt x="4345269" y="1043130"/>
                </a:cubicBezTo>
                <a:cubicBezTo>
                  <a:pt x="4319357" y="1055754"/>
                  <a:pt x="4294109" y="1068378"/>
                  <a:pt x="4255573" y="1068378"/>
                </a:cubicBezTo>
                <a:lnTo>
                  <a:pt x="4241620" y="1068378"/>
                </a:lnTo>
                <a:lnTo>
                  <a:pt x="4241620" y="1069707"/>
                </a:lnTo>
                <a:close/>
                <a:moveTo>
                  <a:pt x="4486125" y="1146115"/>
                </a:moveTo>
                <a:cubicBezTo>
                  <a:pt x="4421677" y="1171362"/>
                  <a:pt x="4293445" y="1209898"/>
                  <a:pt x="4267532" y="1120867"/>
                </a:cubicBezTo>
                <a:cubicBezTo>
                  <a:pt x="4306068" y="1069707"/>
                  <a:pt x="4370517" y="1069707"/>
                  <a:pt x="4409053" y="1057083"/>
                </a:cubicBezTo>
                <a:lnTo>
                  <a:pt x="4409053" y="1069707"/>
                </a:lnTo>
                <a:cubicBezTo>
                  <a:pt x="4421677" y="1069707"/>
                  <a:pt x="4434965" y="1057083"/>
                  <a:pt x="4434965" y="1044459"/>
                </a:cubicBezTo>
                <a:cubicBezTo>
                  <a:pt x="4473501" y="1057083"/>
                  <a:pt x="4550573" y="1057083"/>
                  <a:pt x="4563197" y="1108243"/>
                </a:cubicBezTo>
                <a:cubicBezTo>
                  <a:pt x="4537285" y="1120202"/>
                  <a:pt x="4498748" y="1133491"/>
                  <a:pt x="4486125" y="1146115"/>
                </a:cubicBezTo>
                <a:lnTo>
                  <a:pt x="4486125" y="1146115"/>
                </a:lnTo>
                <a:close/>
                <a:moveTo>
                  <a:pt x="4203084" y="280383"/>
                </a:moveTo>
                <a:cubicBezTo>
                  <a:pt x="4203084" y="267759"/>
                  <a:pt x="4203084" y="267759"/>
                  <a:pt x="4203084" y="255135"/>
                </a:cubicBezTo>
                <a:cubicBezTo>
                  <a:pt x="4177172" y="280383"/>
                  <a:pt x="4164548" y="293007"/>
                  <a:pt x="4151924" y="318919"/>
                </a:cubicBezTo>
                <a:cubicBezTo>
                  <a:pt x="4177836" y="305631"/>
                  <a:pt x="4177836" y="280383"/>
                  <a:pt x="4203084" y="280383"/>
                </a:cubicBezTo>
                <a:lnTo>
                  <a:pt x="4203084" y="280383"/>
                </a:lnTo>
                <a:close/>
                <a:moveTo>
                  <a:pt x="4216372" y="254471"/>
                </a:moveTo>
                <a:cubicBezTo>
                  <a:pt x="4216372" y="254471"/>
                  <a:pt x="4216372" y="254471"/>
                  <a:pt x="4203749" y="254471"/>
                </a:cubicBezTo>
                <a:cubicBezTo>
                  <a:pt x="4216372" y="254471"/>
                  <a:pt x="4216372" y="254471"/>
                  <a:pt x="4216372" y="254471"/>
                </a:cubicBezTo>
                <a:lnTo>
                  <a:pt x="4216372" y="254471"/>
                </a:lnTo>
                <a:lnTo>
                  <a:pt x="4216372" y="254471"/>
                </a:lnTo>
                <a:close/>
                <a:moveTo>
                  <a:pt x="4267532" y="190687"/>
                </a:moveTo>
                <a:cubicBezTo>
                  <a:pt x="4228996" y="203311"/>
                  <a:pt x="4203084" y="228559"/>
                  <a:pt x="4216372" y="254471"/>
                </a:cubicBezTo>
                <a:cubicBezTo>
                  <a:pt x="4228996" y="229223"/>
                  <a:pt x="4267532" y="229223"/>
                  <a:pt x="4267532" y="190687"/>
                </a:cubicBezTo>
                <a:lnTo>
                  <a:pt x="4267532" y="190687"/>
                </a:lnTo>
                <a:close/>
                <a:moveTo>
                  <a:pt x="5385741" y="241847"/>
                </a:moveTo>
                <a:cubicBezTo>
                  <a:pt x="5385741" y="254471"/>
                  <a:pt x="5359829" y="267095"/>
                  <a:pt x="5385741" y="267095"/>
                </a:cubicBezTo>
                <a:cubicBezTo>
                  <a:pt x="5385741" y="241847"/>
                  <a:pt x="5398365" y="254471"/>
                  <a:pt x="5411654" y="254471"/>
                </a:cubicBezTo>
                <a:cubicBezTo>
                  <a:pt x="5411654" y="229223"/>
                  <a:pt x="5411654" y="229223"/>
                  <a:pt x="5399030" y="203311"/>
                </a:cubicBezTo>
                <a:cubicBezTo>
                  <a:pt x="5373118" y="203311"/>
                  <a:pt x="5347870" y="241182"/>
                  <a:pt x="5334582" y="254471"/>
                </a:cubicBezTo>
                <a:cubicBezTo>
                  <a:pt x="5347205" y="254471"/>
                  <a:pt x="5347205" y="267095"/>
                  <a:pt x="5347205" y="267095"/>
                </a:cubicBezTo>
                <a:cubicBezTo>
                  <a:pt x="5360494" y="241847"/>
                  <a:pt x="5373118" y="254471"/>
                  <a:pt x="5385741" y="241847"/>
                </a:cubicBezTo>
                <a:lnTo>
                  <a:pt x="5385741" y="241847"/>
                </a:lnTo>
                <a:close/>
                <a:moveTo>
                  <a:pt x="5334582" y="267095"/>
                </a:moveTo>
                <a:lnTo>
                  <a:pt x="5334582" y="254471"/>
                </a:lnTo>
                <a:cubicBezTo>
                  <a:pt x="5334582" y="254471"/>
                  <a:pt x="5334582" y="254471"/>
                  <a:pt x="5334582" y="267095"/>
                </a:cubicBezTo>
                <a:lnTo>
                  <a:pt x="5334582" y="267095"/>
                </a:lnTo>
                <a:close/>
                <a:moveTo>
                  <a:pt x="3522059" y="942139"/>
                </a:moveTo>
                <a:cubicBezTo>
                  <a:pt x="3509436" y="942139"/>
                  <a:pt x="3509436" y="929515"/>
                  <a:pt x="3496148" y="942139"/>
                </a:cubicBezTo>
                <a:cubicBezTo>
                  <a:pt x="3496148" y="929515"/>
                  <a:pt x="3496148" y="929515"/>
                  <a:pt x="3496148" y="916892"/>
                </a:cubicBezTo>
                <a:cubicBezTo>
                  <a:pt x="3508771" y="916892"/>
                  <a:pt x="3508771" y="904268"/>
                  <a:pt x="3508771" y="904268"/>
                </a:cubicBezTo>
                <a:cubicBezTo>
                  <a:pt x="3496148" y="916892"/>
                  <a:pt x="3496148" y="904268"/>
                  <a:pt x="3482859" y="916892"/>
                </a:cubicBezTo>
                <a:lnTo>
                  <a:pt x="3482859" y="929515"/>
                </a:lnTo>
                <a:cubicBezTo>
                  <a:pt x="3470235" y="929515"/>
                  <a:pt x="3456947" y="942139"/>
                  <a:pt x="3456947" y="942139"/>
                </a:cubicBezTo>
                <a:cubicBezTo>
                  <a:pt x="3483524" y="942139"/>
                  <a:pt x="3496148" y="954763"/>
                  <a:pt x="3522059" y="942139"/>
                </a:cubicBezTo>
                <a:cubicBezTo>
                  <a:pt x="3522059" y="954763"/>
                  <a:pt x="3509436" y="954763"/>
                  <a:pt x="3509436" y="954763"/>
                </a:cubicBezTo>
                <a:cubicBezTo>
                  <a:pt x="3522059" y="954763"/>
                  <a:pt x="3522059" y="967387"/>
                  <a:pt x="3535348" y="954763"/>
                </a:cubicBezTo>
                <a:cubicBezTo>
                  <a:pt x="3534684" y="942139"/>
                  <a:pt x="3522059" y="954763"/>
                  <a:pt x="3522059" y="942139"/>
                </a:cubicBezTo>
                <a:lnTo>
                  <a:pt x="3522059" y="942139"/>
                </a:lnTo>
                <a:close/>
                <a:moveTo>
                  <a:pt x="7236799" y="1629808"/>
                </a:move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close/>
                <a:moveTo>
                  <a:pt x="7236799" y="1604560"/>
                </a:moveTo>
                <a:cubicBezTo>
                  <a:pt x="7236799" y="1617184"/>
                  <a:pt x="7236799" y="1617184"/>
                  <a:pt x="7236799" y="1604560"/>
                </a:cubicBezTo>
                <a:cubicBezTo>
                  <a:pt x="7236799" y="1617184"/>
                  <a:pt x="7236799" y="1629808"/>
                  <a:pt x="7236799" y="1629808"/>
                </a:cubicBezTo>
                <a:cubicBezTo>
                  <a:pt x="7250087" y="1617184"/>
                  <a:pt x="7250087" y="1617184"/>
                  <a:pt x="7236799" y="1604560"/>
                </a:cubicBezTo>
                <a:lnTo>
                  <a:pt x="7236799" y="1604560"/>
                </a:lnTo>
                <a:close/>
                <a:moveTo>
                  <a:pt x="7288624" y="1642432"/>
                </a:moveTo>
                <a:cubicBezTo>
                  <a:pt x="7301248" y="1642432"/>
                  <a:pt x="7301248" y="1642432"/>
                  <a:pt x="7301248" y="1655056"/>
                </a:cubicBezTo>
                <a:cubicBezTo>
                  <a:pt x="7288624" y="1642432"/>
                  <a:pt x="7288624" y="1655056"/>
                  <a:pt x="7288624" y="1667680"/>
                </a:cubicBezTo>
                <a:cubicBezTo>
                  <a:pt x="7288624" y="1642432"/>
                  <a:pt x="7262711" y="1629808"/>
                  <a:pt x="7262711" y="1603896"/>
                </a:cubicBezTo>
                <a:cubicBezTo>
                  <a:pt x="7250087" y="1616520"/>
                  <a:pt x="7262711" y="1629144"/>
                  <a:pt x="7236799" y="1629144"/>
                </a:cubicBezTo>
                <a:cubicBezTo>
                  <a:pt x="7249423" y="1629144"/>
                  <a:pt x="7249423" y="1641768"/>
                  <a:pt x="7249423" y="1641768"/>
                </a:cubicBezTo>
                <a:cubicBezTo>
                  <a:pt x="7236799" y="1629144"/>
                  <a:pt x="7236799" y="1654391"/>
                  <a:pt x="7236799" y="1654391"/>
                </a:cubicBezTo>
                <a:cubicBezTo>
                  <a:pt x="7224176" y="1641768"/>
                  <a:pt x="7224176" y="1641768"/>
                  <a:pt x="7224176" y="1629144"/>
                </a:cubicBezTo>
                <a:cubicBezTo>
                  <a:pt x="7211552" y="1629144"/>
                  <a:pt x="7211552" y="1641768"/>
                  <a:pt x="7198264" y="1641768"/>
                </a:cubicBezTo>
                <a:cubicBezTo>
                  <a:pt x="7185639" y="1667015"/>
                  <a:pt x="7185639" y="1692927"/>
                  <a:pt x="7185639" y="1718175"/>
                </a:cubicBezTo>
                <a:cubicBezTo>
                  <a:pt x="7198264" y="1718175"/>
                  <a:pt x="7211552" y="1718175"/>
                  <a:pt x="7198264" y="1730799"/>
                </a:cubicBezTo>
                <a:cubicBezTo>
                  <a:pt x="7198264" y="1743423"/>
                  <a:pt x="7210888" y="1730799"/>
                  <a:pt x="7210888" y="1718175"/>
                </a:cubicBezTo>
                <a:cubicBezTo>
                  <a:pt x="7223511" y="1730799"/>
                  <a:pt x="7236799" y="1743423"/>
                  <a:pt x="7236799" y="1743423"/>
                </a:cubicBezTo>
                <a:cubicBezTo>
                  <a:pt x="7236799" y="1743423"/>
                  <a:pt x="7236799" y="1730799"/>
                  <a:pt x="7249423" y="1730799"/>
                </a:cubicBezTo>
                <a:lnTo>
                  <a:pt x="7249423" y="1743423"/>
                </a:lnTo>
                <a:cubicBezTo>
                  <a:pt x="7262047" y="1730799"/>
                  <a:pt x="7249423" y="1718175"/>
                  <a:pt x="7262047" y="1718175"/>
                </a:cubicBezTo>
                <a:cubicBezTo>
                  <a:pt x="7262047" y="1730799"/>
                  <a:pt x="7274671" y="1730799"/>
                  <a:pt x="7274671" y="1743423"/>
                </a:cubicBezTo>
                <a:cubicBezTo>
                  <a:pt x="7274671" y="1730799"/>
                  <a:pt x="7287295" y="1718175"/>
                  <a:pt x="7274671" y="1718175"/>
                </a:cubicBezTo>
                <a:cubicBezTo>
                  <a:pt x="7274671" y="1730799"/>
                  <a:pt x="7274671" y="1730799"/>
                  <a:pt x="7274671" y="1718175"/>
                </a:cubicBezTo>
                <a:cubicBezTo>
                  <a:pt x="7274671" y="1705551"/>
                  <a:pt x="7300583" y="1718175"/>
                  <a:pt x="7300583" y="1705551"/>
                </a:cubicBezTo>
                <a:cubicBezTo>
                  <a:pt x="7313207" y="1692927"/>
                  <a:pt x="7300583" y="1654391"/>
                  <a:pt x="7313207" y="1654391"/>
                </a:cubicBezTo>
                <a:cubicBezTo>
                  <a:pt x="7301248" y="1655056"/>
                  <a:pt x="7301248" y="1629808"/>
                  <a:pt x="7288624" y="1642432"/>
                </a:cubicBezTo>
                <a:lnTo>
                  <a:pt x="7288624" y="1642432"/>
                </a:lnTo>
                <a:close/>
                <a:moveTo>
                  <a:pt x="7288624" y="1706216"/>
                </a:moveTo>
                <a:lnTo>
                  <a:pt x="7276000" y="1706216"/>
                </a:lnTo>
                <a:cubicBezTo>
                  <a:pt x="7276000" y="1693592"/>
                  <a:pt x="7276000" y="1680968"/>
                  <a:pt x="7288624" y="1680968"/>
                </a:cubicBezTo>
                <a:cubicBezTo>
                  <a:pt x="7301248" y="1693592"/>
                  <a:pt x="7275335" y="1693592"/>
                  <a:pt x="7288624" y="1706216"/>
                </a:cubicBezTo>
                <a:lnTo>
                  <a:pt x="7288624" y="1706216"/>
                </a:lnTo>
                <a:close/>
                <a:moveTo>
                  <a:pt x="7108568" y="1731464"/>
                </a:moveTo>
                <a:cubicBezTo>
                  <a:pt x="7108568" y="1718840"/>
                  <a:pt x="7121192" y="1718840"/>
                  <a:pt x="7121192" y="1706216"/>
                </a:cubicBezTo>
                <a:cubicBezTo>
                  <a:pt x="7108568" y="1706216"/>
                  <a:pt x="7095279" y="1680968"/>
                  <a:pt x="7095279" y="1693592"/>
                </a:cubicBezTo>
                <a:cubicBezTo>
                  <a:pt x="7082655" y="1680968"/>
                  <a:pt x="7082655" y="1655720"/>
                  <a:pt x="7056743" y="1668344"/>
                </a:cubicBezTo>
                <a:cubicBezTo>
                  <a:pt x="7056743" y="1668344"/>
                  <a:pt x="7056743" y="1655720"/>
                  <a:pt x="7056743" y="1643096"/>
                </a:cubicBezTo>
                <a:cubicBezTo>
                  <a:pt x="7044119" y="1655720"/>
                  <a:pt x="7044119" y="1668344"/>
                  <a:pt x="7030831" y="1668344"/>
                </a:cubicBezTo>
                <a:cubicBezTo>
                  <a:pt x="7056743" y="1680968"/>
                  <a:pt x="7030831" y="1693592"/>
                  <a:pt x="7030831" y="1706216"/>
                </a:cubicBezTo>
                <a:cubicBezTo>
                  <a:pt x="7030831" y="1718840"/>
                  <a:pt x="7043455" y="1706216"/>
                  <a:pt x="7030831" y="1718840"/>
                </a:cubicBezTo>
                <a:cubicBezTo>
                  <a:pt x="7069367" y="1718840"/>
                  <a:pt x="7056743" y="1718840"/>
                  <a:pt x="7081991" y="1718840"/>
                </a:cubicBezTo>
                <a:cubicBezTo>
                  <a:pt x="7082655" y="1718840"/>
                  <a:pt x="7095279" y="1731464"/>
                  <a:pt x="7108568" y="1731464"/>
                </a:cubicBezTo>
                <a:lnTo>
                  <a:pt x="7108568" y="1731464"/>
                </a:lnTo>
                <a:close/>
                <a:moveTo>
                  <a:pt x="257128" y="1769999"/>
                </a:moveTo>
                <a:cubicBezTo>
                  <a:pt x="244504" y="1769999"/>
                  <a:pt x="244504" y="1757376"/>
                  <a:pt x="244504" y="1757376"/>
                </a:cubicBezTo>
                <a:cubicBezTo>
                  <a:pt x="218592" y="1757376"/>
                  <a:pt x="193345" y="1769999"/>
                  <a:pt x="180056" y="1757376"/>
                </a:cubicBezTo>
                <a:cubicBezTo>
                  <a:pt x="180056" y="1744752"/>
                  <a:pt x="192680" y="1757376"/>
                  <a:pt x="180056" y="1732128"/>
                </a:cubicBezTo>
                <a:cubicBezTo>
                  <a:pt x="167432" y="1732128"/>
                  <a:pt x="180056" y="1757376"/>
                  <a:pt x="167432" y="1757376"/>
                </a:cubicBezTo>
                <a:cubicBezTo>
                  <a:pt x="167432" y="1744752"/>
                  <a:pt x="180056" y="1744752"/>
                  <a:pt x="167432" y="1744752"/>
                </a:cubicBezTo>
                <a:cubicBezTo>
                  <a:pt x="102984" y="1757376"/>
                  <a:pt x="51824" y="1732128"/>
                  <a:pt x="0" y="1757376"/>
                </a:cubicBezTo>
                <a:cubicBezTo>
                  <a:pt x="0" y="1782623"/>
                  <a:pt x="0" y="1782623"/>
                  <a:pt x="0" y="1782623"/>
                </a:cubicBezTo>
                <a:cubicBezTo>
                  <a:pt x="12624" y="1782623"/>
                  <a:pt x="51160" y="1782623"/>
                  <a:pt x="64448" y="1795247"/>
                </a:cubicBezTo>
                <a:cubicBezTo>
                  <a:pt x="90360" y="1769999"/>
                  <a:pt x="128896" y="1795247"/>
                  <a:pt x="154144" y="1782623"/>
                </a:cubicBezTo>
                <a:cubicBezTo>
                  <a:pt x="141520" y="1782623"/>
                  <a:pt x="141520" y="1795247"/>
                  <a:pt x="141520" y="1795247"/>
                </a:cubicBezTo>
                <a:cubicBezTo>
                  <a:pt x="154144" y="1807871"/>
                  <a:pt x="167432" y="1782623"/>
                  <a:pt x="154144" y="1795247"/>
                </a:cubicBezTo>
                <a:cubicBezTo>
                  <a:pt x="166768" y="1807871"/>
                  <a:pt x="180056" y="1782623"/>
                  <a:pt x="166768" y="1782623"/>
                </a:cubicBezTo>
                <a:cubicBezTo>
                  <a:pt x="179392" y="1782623"/>
                  <a:pt x="179392" y="1769999"/>
                  <a:pt x="192680" y="1769999"/>
                </a:cubicBezTo>
                <a:cubicBezTo>
                  <a:pt x="192680" y="1769999"/>
                  <a:pt x="218592" y="1769999"/>
                  <a:pt x="218592" y="1782623"/>
                </a:cubicBezTo>
                <a:cubicBezTo>
                  <a:pt x="231216" y="1769999"/>
                  <a:pt x="244504" y="1795247"/>
                  <a:pt x="257128" y="1769999"/>
                </a:cubicBezTo>
                <a:lnTo>
                  <a:pt x="257128" y="1769999"/>
                </a:lnTo>
                <a:close/>
                <a:moveTo>
                  <a:pt x="7147103" y="1757376"/>
                </a:moveTo>
                <a:cubicBezTo>
                  <a:pt x="7147103" y="1782623"/>
                  <a:pt x="7121192" y="1769999"/>
                  <a:pt x="7121192" y="1782623"/>
                </a:cubicBezTo>
                <a:cubicBezTo>
                  <a:pt x="7121192" y="1795247"/>
                  <a:pt x="7121192" y="1807871"/>
                  <a:pt x="7108568" y="1807871"/>
                </a:cubicBezTo>
                <a:cubicBezTo>
                  <a:pt x="7108568" y="1795247"/>
                  <a:pt x="7108568" y="1795247"/>
                  <a:pt x="7095944" y="1795247"/>
                </a:cubicBezTo>
                <a:cubicBezTo>
                  <a:pt x="7095944" y="1807871"/>
                  <a:pt x="7108568" y="1833119"/>
                  <a:pt x="7121856" y="1833119"/>
                </a:cubicBezTo>
                <a:cubicBezTo>
                  <a:pt x="7109232" y="1833119"/>
                  <a:pt x="7109232" y="1820495"/>
                  <a:pt x="7121856" y="1820495"/>
                </a:cubicBezTo>
                <a:cubicBezTo>
                  <a:pt x="7121856" y="1833119"/>
                  <a:pt x="7134480" y="1858367"/>
                  <a:pt x="7147768" y="1871655"/>
                </a:cubicBezTo>
                <a:cubicBezTo>
                  <a:pt x="7147768" y="1859031"/>
                  <a:pt x="7160391" y="1859031"/>
                  <a:pt x="7160391" y="1859031"/>
                </a:cubicBezTo>
                <a:cubicBezTo>
                  <a:pt x="7147768" y="1871655"/>
                  <a:pt x="7173015" y="1884279"/>
                  <a:pt x="7186304" y="1884279"/>
                </a:cubicBezTo>
                <a:cubicBezTo>
                  <a:pt x="7198928" y="1833119"/>
                  <a:pt x="7160391" y="1807871"/>
                  <a:pt x="7160391" y="1756711"/>
                </a:cubicBezTo>
                <a:lnTo>
                  <a:pt x="7147103" y="1756711"/>
                </a:lnTo>
                <a:lnTo>
                  <a:pt x="7147103" y="1757376"/>
                </a:lnTo>
                <a:close/>
                <a:moveTo>
                  <a:pt x="7133815" y="1795247"/>
                </a:moveTo>
                <a:cubicBezTo>
                  <a:pt x="7133815" y="1782623"/>
                  <a:pt x="7172351" y="1795247"/>
                  <a:pt x="7159727" y="1807871"/>
                </a:cubicBezTo>
                <a:cubicBezTo>
                  <a:pt x="7159727" y="1807871"/>
                  <a:pt x="7159727" y="1795247"/>
                  <a:pt x="7159727" y="1807871"/>
                </a:cubicBezTo>
                <a:cubicBezTo>
                  <a:pt x="7133815" y="1820495"/>
                  <a:pt x="7147103" y="1795247"/>
                  <a:pt x="7133815" y="1795247"/>
                </a:cubicBezTo>
                <a:lnTo>
                  <a:pt x="7133815" y="1795247"/>
                </a:lnTo>
                <a:close/>
                <a:moveTo>
                  <a:pt x="7172351" y="1846407"/>
                </a:moveTo>
                <a:cubicBezTo>
                  <a:pt x="7172351" y="1846407"/>
                  <a:pt x="7172351" y="1859031"/>
                  <a:pt x="7159727" y="1859031"/>
                </a:cubicBezTo>
                <a:cubicBezTo>
                  <a:pt x="7159727" y="1846407"/>
                  <a:pt x="7159727" y="1833783"/>
                  <a:pt x="7147103" y="1833783"/>
                </a:cubicBezTo>
                <a:cubicBezTo>
                  <a:pt x="7147103" y="1821159"/>
                  <a:pt x="7159727" y="1821159"/>
                  <a:pt x="7159727" y="1821159"/>
                </a:cubicBezTo>
                <a:cubicBezTo>
                  <a:pt x="7172351" y="1833783"/>
                  <a:pt x="7159727" y="1846407"/>
                  <a:pt x="7172351" y="1846407"/>
                </a:cubicBezTo>
                <a:lnTo>
                  <a:pt x="7172351" y="1846407"/>
                </a:lnTo>
                <a:close/>
                <a:moveTo>
                  <a:pt x="1683626" y="1795247"/>
                </a:moveTo>
                <a:cubicBezTo>
                  <a:pt x="1696249" y="1795247"/>
                  <a:pt x="1683626" y="1807871"/>
                  <a:pt x="1696249" y="1820495"/>
                </a:cubicBezTo>
                <a:cubicBezTo>
                  <a:pt x="1696914" y="1807871"/>
                  <a:pt x="1683626" y="1782623"/>
                  <a:pt x="1683626" y="1795247"/>
                </a:cubicBezTo>
                <a:lnTo>
                  <a:pt x="1683626" y="1795247"/>
                </a:lnTo>
                <a:close/>
                <a:moveTo>
                  <a:pt x="1156745" y="2890202"/>
                </a:moveTo>
                <a:cubicBezTo>
                  <a:pt x="1156745" y="2915450"/>
                  <a:pt x="1130833" y="2915450"/>
                  <a:pt x="1130833" y="2953986"/>
                </a:cubicBezTo>
                <a:cubicBezTo>
                  <a:pt x="1156745" y="2941362"/>
                  <a:pt x="1156745" y="2902826"/>
                  <a:pt x="1156745" y="2890202"/>
                </a:cubicBezTo>
                <a:lnTo>
                  <a:pt x="1156745" y="2890202"/>
                </a:lnTo>
                <a:close/>
                <a:moveTo>
                  <a:pt x="6298647" y="3616407"/>
                </a:moveTo>
                <a:cubicBezTo>
                  <a:pt x="6324559" y="3629031"/>
                  <a:pt x="6337183" y="3654278"/>
                  <a:pt x="6337183" y="3680191"/>
                </a:cubicBezTo>
                <a:cubicBezTo>
                  <a:pt x="6375718" y="3705438"/>
                  <a:pt x="6388342" y="3756598"/>
                  <a:pt x="6414255" y="3781846"/>
                </a:cubicBezTo>
                <a:lnTo>
                  <a:pt x="6414255" y="3781846"/>
                </a:lnTo>
                <a:cubicBezTo>
                  <a:pt x="6426878" y="3781846"/>
                  <a:pt x="6440167" y="3819718"/>
                  <a:pt x="6440167" y="3833006"/>
                </a:cubicBezTo>
                <a:cubicBezTo>
                  <a:pt x="6478703" y="3833006"/>
                  <a:pt x="6491327" y="3896789"/>
                  <a:pt x="6517239" y="3922037"/>
                </a:cubicBezTo>
                <a:cubicBezTo>
                  <a:pt x="6517239" y="3909413"/>
                  <a:pt x="6517239" y="3909413"/>
                  <a:pt x="6517239" y="3909413"/>
                </a:cubicBezTo>
                <a:cubicBezTo>
                  <a:pt x="6529863" y="3922037"/>
                  <a:pt x="6529863" y="3934661"/>
                  <a:pt x="6555775" y="3934661"/>
                </a:cubicBezTo>
                <a:cubicBezTo>
                  <a:pt x="6543151" y="3858253"/>
                  <a:pt x="6466079" y="3820382"/>
                  <a:pt x="6466079" y="3756598"/>
                </a:cubicBezTo>
                <a:cubicBezTo>
                  <a:pt x="6440167" y="3731350"/>
                  <a:pt x="6401631" y="3705438"/>
                  <a:pt x="6401631" y="3667566"/>
                </a:cubicBezTo>
                <a:cubicBezTo>
                  <a:pt x="6389007" y="3667566"/>
                  <a:pt x="6389007" y="3667566"/>
                  <a:pt x="6389007" y="3667566"/>
                </a:cubicBezTo>
                <a:cubicBezTo>
                  <a:pt x="6324559" y="3578535"/>
                  <a:pt x="6260775" y="3489504"/>
                  <a:pt x="6208951" y="3400472"/>
                </a:cubicBezTo>
                <a:cubicBezTo>
                  <a:pt x="6208951" y="3387848"/>
                  <a:pt x="6208951" y="3387848"/>
                  <a:pt x="6208951" y="3375224"/>
                </a:cubicBezTo>
                <a:cubicBezTo>
                  <a:pt x="6196327" y="3375224"/>
                  <a:pt x="6208951" y="3387848"/>
                  <a:pt x="6196327" y="3387848"/>
                </a:cubicBezTo>
                <a:cubicBezTo>
                  <a:pt x="6183703" y="3362600"/>
                  <a:pt x="6157791" y="3336688"/>
                  <a:pt x="6145167" y="3311440"/>
                </a:cubicBezTo>
                <a:cubicBezTo>
                  <a:pt x="6132543" y="3286193"/>
                  <a:pt x="6132543" y="3247657"/>
                  <a:pt x="6094007" y="3260281"/>
                </a:cubicBezTo>
                <a:cubicBezTo>
                  <a:pt x="6081383" y="3272905"/>
                  <a:pt x="6081383" y="3285528"/>
                  <a:pt x="6081383" y="3298152"/>
                </a:cubicBezTo>
                <a:cubicBezTo>
                  <a:pt x="6094007" y="3310776"/>
                  <a:pt x="6107295" y="3323400"/>
                  <a:pt x="6119919" y="3349312"/>
                </a:cubicBezTo>
                <a:cubicBezTo>
                  <a:pt x="6119919" y="3336688"/>
                  <a:pt x="6119919" y="3336688"/>
                  <a:pt x="6119919" y="3336688"/>
                </a:cubicBezTo>
                <a:cubicBezTo>
                  <a:pt x="6184367" y="3425720"/>
                  <a:pt x="6248151" y="3514751"/>
                  <a:pt x="6312599" y="3603783"/>
                </a:cubicBezTo>
                <a:cubicBezTo>
                  <a:pt x="6311271" y="3616407"/>
                  <a:pt x="6298647" y="3616407"/>
                  <a:pt x="6298647" y="3616407"/>
                </a:cubicBezTo>
                <a:lnTo>
                  <a:pt x="6298647" y="3616407"/>
                </a:lnTo>
                <a:close/>
                <a:moveTo>
                  <a:pt x="2981891" y="3476215"/>
                </a:moveTo>
                <a:lnTo>
                  <a:pt x="2969267" y="3463591"/>
                </a:lnTo>
                <a:cubicBezTo>
                  <a:pt x="2969267" y="3476215"/>
                  <a:pt x="2981891" y="3501463"/>
                  <a:pt x="2995179" y="3501463"/>
                </a:cubicBezTo>
                <a:cubicBezTo>
                  <a:pt x="2981891" y="3501463"/>
                  <a:pt x="2969267" y="3476215"/>
                  <a:pt x="2981891" y="3476215"/>
                </a:cubicBezTo>
                <a:lnTo>
                  <a:pt x="2981891" y="3476215"/>
                </a:lnTo>
                <a:close/>
                <a:moveTo>
                  <a:pt x="2017826" y="3488839"/>
                </a:moveTo>
                <a:cubicBezTo>
                  <a:pt x="2017826" y="3514087"/>
                  <a:pt x="2005202" y="3539999"/>
                  <a:pt x="2005202" y="3552623"/>
                </a:cubicBezTo>
                <a:cubicBezTo>
                  <a:pt x="2005202" y="3526711"/>
                  <a:pt x="2031114" y="3501463"/>
                  <a:pt x="2017826" y="3488839"/>
                </a:cubicBezTo>
                <a:lnTo>
                  <a:pt x="2017826" y="3488839"/>
                </a:lnTo>
                <a:close/>
                <a:moveTo>
                  <a:pt x="2583907" y="3769222"/>
                </a:moveTo>
                <a:cubicBezTo>
                  <a:pt x="2583907" y="3731350"/>
                  <a:pt x="2596531" y="3692814"/>
                  <a:pt x="2609819" y="3667566"/>
                </a:cubicBezTo>
                <a:cubicBezTo>
                  <a:pt x="2597195" y="3667566"/>
                  <a:pt x="2597195" y="3654942"/>
                  <a:pt x="2597195" y="3654942"/>
                </a:cubicBezTo>
                <a:cubicBezTo>
                  <a:pt x="2597195" y="3642319"/>
                  <a:pt x="2609819" y="3642319"/>
                  <a:pt x="2609819" y="3629695"/>
                </a:cubicBezTo>
                <a:cubicBezTo>
                  <a:pt x="2597195" y="3617071"/>
                  <a:pt x="2609819" y="3578535"/>
                  <a:pt x="2609819" y="3553287"/>
                </a:cubicBezTo>
                <a:cubicBezTo>
                  <a:pt x="2597195" y="3565911"/>
                  <a:pt x="2609819" y="3578535"/>
                  <a:pt x="2583907" y="3591159"/>
                </a:cubicBezTo>
                <a:cubicBezTo>
                  <a:pt x="2583907" y="3603783"/>
                  <a:pt x="2596531" y="3603783"/>
                  <a:pt x="2596531" y="3629031"/>
                </a:cubicBezTo>
                <a:cubicBezTo>
                  <a:pt x="2583907" y="3629031"/>
                  <a:pt x="2583907" y="3629031"/>
                  <a:pt x="2583907" y="3629031"/>
                </a:cubicBezTo>
                <a:cubicBezTo>
                  <a:pt x="2571283" y="3641654"/>
                  <a:pt x="2583907" y="3654278"/>
                  <a:pt x="2583907" y="3654278"/>
                </a:cubicBezTo>
                <a:cubicBezTo>
                  <a:pt x="2571283" y="3654278"/>
                  <a:pt x="2583907" y="3641654"/>
                  <a:pt x="2571283" y="3654278"/>
                </a:cubicBezTo>
                <a:cubicBezTo>
                  <a:pt x="2545371" y="3666902"/>
                  <a:pt x="2571283" y="3679526"/>
                  <a:pt x="2571283" y="3705438"/>
                </a:cubicBezTo>
                <a:cubicBezTo>
                  <a:pt x="2558659" y="3756598"/>
                  <a:pt x="2545371" y="3845629"/>
                  <a:pt x="2545371" y="3909413"/>
                </a:cubicBezTo>
                <a:cubicBezTo>
                  <a:pt x="2532747" y="3896789"/>
                  <a:pt x="2519459" y="3896789"/>
                  <a:pt x="2519459" y="3884165"/>
                </a:cubicBezTo>
                <a:cubicBezTo>
                  <a:pt x="2532083" y="3884165"/>
                  <a:pt x="2506835" y="3884165"/>
                  <a:pt x="2519459" y="3884165"/>
                </a:cubicBezTo>
                <a:cubicBezTo>
                  <a:pt x="2519459" y="3884165"/>
                  <a:pt x="2519459" y="3896789"/>
                  <a:pt x="2532083" y="3884165"/>
                </a:cubicBezTo>
                <a:cubicBezTo>
                  <a:pt x="2506170" y="3833006"/>
                  <a:pt x="2557995" y="3795134"/>
                  <a:pt x="2544706" y="3731350"/>
                </a:cubicBezTo>
                <a:cubicBezTo>
                  <a:pt x="2532083" y="3743974"/>
                  <a:pt x="2532083" y="3743974"/>
                  <a:pt x="2544706" y="3756598"/>
                </a:cubicBezTo>
                <a:cubicBezTo>
                  <a:pt x="2532083" y="3769222"/>
                  <a:pt x="2532083" y="3781846"/>
                  <a:pt x="2518794" y="3781846"/>
                </a:cubicBezTo>
                <a:cubicBezTo>
                  <a:pt x="2531418" y="3794469"/>
                  <a:pt x="2518794" y="3781846"/>
                  <a:pt x="2518794" y="3794469"/>
                </a:cubicBezTo>
                <a:cubicBezTo>
                  <a:pt x="2518794" y="3794469"/>
                  <a:pt x="2518794" y="3807093"/>
                  <a:pt x="2518794" y="3819718"/>
                </a:cubicBezTo>
                <a:lnTo>
                  <a:pt x="2518794" y="3807093"/>
                </a:lnTo>
                <a:cubicBezTo>
                  <a:pt x="2518794" y="3858253"/>
                  <a:pt x="2492882" y="3908749"/>
                  <a:pt x="2506170" y="3947285"/>
                </a:cubicBezTo>
                <a:cubicBezTo>
                  <a:pt x="2506170" y="3934661"/>
                  <a:pt x="2506170" y="3922037"/>
                  <a:pt x="2518794" y="3922037"/>
                </a:cubicBezTo>
                <a:cubicBezTo>
                  <a:pt x="2531418" y="3922037"/>
                  <a:pt x="2531418" y="3909413"/>
                  <a:pt x="2531418" y="3922037"/>
                </a:cubicBezTo>
                <a:cubicBezTo>
                  <a:pt x="2531418" y="3973197"/>
                  <a:pt x="2531418" y="4011069"/>
                  <a:pt x="2518794" y="4062229"/>
                </a:cubicBezTo>
                <a:cubicBezTo>
                  <a:pt x="2531418" y="3998445"/>
                  <a:pt x="2557330" y="3922037"/>
                  <a:pt x="2557330" y="3858253"/>
                </a:cubicBezTo>
                <a:cubicBezTo>
                  <a:pt x="2557330" y="3845629"/>
                  <a:pt x="2557330" y="3858253"/>
                  <a:pt x="2557330" y="3858253"/>
                </a:cubicBezTo>
                <a:cubicBezTo>
                  <a:pt x="2569954" y="3845629"/>
                  <a:pt x="2569954" y="3833006"/>
                  <a:pt x="2557330" y="3820382"/>
                </a:cubicBezTo>
                <a:lnTo>
                  <a:pt x="2569954" y="3820382"/>
                </a:lnTo>
                <a:cubicBezTo>
                  <a:pt x="2569954" y="3807758"/>
                  <a:pt x="2557330" y="3820382"/>
                  <a:pt x="2557330" y="3807758"/>
                </a:cubicBezTo>
                <a:cubicBezTo>
                  <a:pt x="2570619" y="3807093"/>
                  <a:pt x="2570619" y="3769222"/>
                  <a:pt x="2583907" y="3769222"/>
                </a:cubicBezTo>
                <a:lnTo>
                  <a:pt x="2583907" y="3769222"/>
                </a:lnTo>
                <a:close/>
                <a:moveTo>
                  <a:pt x="2288242" y="3629031"/>
                </a:moveTo>
                <a:cubicBezTo>
                  <a:pt x="2300866" y="3616407"/>
                  <a:pt x="2300866" y="3603783"/>
                  <a:pt x="2314155" y="3603783"/>
                </a:cubicBezTo>
                <a:cubicBezTo>
                  <a:pt x="2301531" y="3603783"/>
                  <a:pt x="2301531" y="3603783"/>
                  <a:pt x="2301531" y="3603783"/>
                </a:cubicBezTo>
                <a:cubicBezTo>
                  <a:pt x="2301531" y="3603783"/>
                  <a:pt x="2288242" y="3616407"/>
                  <a:pt x="2288242" y="3629031"/>
                </a:cubicBezTo>
                <a:lnTo>
                  <a:pt x="2288242" y="3629031"/>
                </a:lnTo>
                <a:close/>
                <a:moveTo>
                  <a:pt x="2365315" y="3679526"/>
                </a:moveTo>
                <a:cubicBezTo>
                  <a:pt x="2377938" y="3679526"/>
                  <a:pt x="2377938" y="3654278"/>
                  <a:pt x="2377938" y="3654278"/>
                </a:cubicBezTo>
                <a:cubicBezTo>
                  <a:pt x="2365315" y="3654278"/>
                  <a:pt x="2365315" y="3666902"/>
                  <a:pt x="2365315" y="3679526"/>
                </a:cubicBezTo>
                <a:lnTo>
                  <a:pt x="2365315" y="3679526"/>
                </a:lnTo>
                <a:close/>
                <a:moveTo>
                  <a:pt x="2545371" y="3730686"/>
                </a:moveTo>
                <a:cubicBezTo>
                  <a:pt x="2545371" y="3730686"/>
                  <a:pt x="2545371" y="3718062"/>
                  <a:pt x="2557995" y="3718062"/>
                </a:cubicBezTo>
                <a:cubicBezTo>
                  <a:pt x="2557995" y="3718062"/>
                  <a:pt x="2545371" y="3692814"/>
                  <a:pt x="2545371" y="3705438"/>
                </a:cubicBezTo>
                <a:cubicBezTo>
                  <a:pt x="2557995" y="3718062"/>
                  <a:pt x="2532083" y="3730686"/>
                  <a:pt x="2545371" y="3730686"/>
                </a:cubicBezTo>
                <a:lnTo>
                  <a:pt x="2545371" y="3730686"/>
                </a:lnTo>
                <a:close/>
                <a:moveTo>
                  <a:pt x="4832949" y="3858253"/>
                </a:moveTo>
                <a:cubicBezTo>
                  <a:pt x="4832949" y="3883501"/>
                  <a:pt x="4832949" y="3896125"/>
                  <a:pt x="4820325" y="3922037"/>
                </a:cubicBezTo>
                <a:cubicBezTo>
                  <a:pt x="4832949" y="3922037"/>
                  <a:pt x="4832949" y="3922037"/>
                  <a:pt x="4846237" y="3922037"/>
                </a:cubicBezTo>
                <a:cubicBezTo>
                  <a:pt x="4833613" y="3934661"/>
                  <a:pt x="4833613" y="3922037"/>
                  <a:pt x="4820325" y="3922037"/>
                </a:cubicBezTo>
                <a:cubicBezTo>
                  <a:pt x="4858861" y="3947285"/>
                  <a:pt x="4871485" y="3947285"/>
                  <a:pt x="4923309" y="3947285"/>
                </a:cubicBezTo>
                <a:lnTo>
                  <a:pt x="4910021" y="3947285"/>
                </a:lnTo>
                <a:cubicBezTo>
                  <a:pt x="4948557" y="3947285"/>
                  <a:pt x="4961181" y="3896125"/>
                  <a:pt x="4961181" y="3883501"/>
                </a:cubicBezTo>
                <a:cubicBezTo>
                  <a:pt x="4961181" y="3870877"/>
                  <a:pt x="4948557" y="3883501"/>
                  <a:pt x="4948557" y="3870877"/>
                </a:cubicBezTo>
                <a:cubicBezTo>
                  <a:pt x="4961181" y="3870877"/>
                  <a:pt x="4961181" y="3870877"/>
                  <a:pt x="4961181" y="3870877"/>
                </a:cubicBezTo>
                <a:cubicBezTo>
                  <a:pt x="4961181" y="3845629"/>
                  <a:pt x="4948557" y="3819718"/>
                  <a:pt x="4948557" y="3794469"/>
                </a:cubicBezTo>
                <a:cubicBezTo>
                  <a:pt x="4910021" y="3794469"/>
                  <a:pt x="4910021" y="3743310"/>
                  <a:pt x="4897397" y="3718062"/>
                </a:cubicBezTo>
                <a:cubicBezTo>
                  <a:pt x="4871485" y="3718062"/>
                  <a:pt x="4846237" y="3743310"/>
                  <a:pt x="4846237" y="3755934"/>
                </a:cubicBezTo>
                <a:cubicBezTo>
                  <a:pt x="4846237" y="3743310"/>
                  <a:pt x="4846237" y="3730686"/>
                  <a:pt x="4833613" y="3730686"/>
                </a:cubicBezTo>
                <a:cubicBezTo>
                  <a:pt x="4846237" y="3755934"/>
                  <a:pt x="4833613" y="3743310"/>
                  <a:pt x="4833613" y="3755934"/>
                </a:cubicBezTo>
                <a:cubicBezTo>
                  <a:pt x="4910021" y="3781846"/>
                  <a:pt x="4755877" y="3832341"/>
                  <a:pt x="4832949" y="3858253"/>
                </a:cubicBezTo>
                <a:lnTo>
                  <a:pt x="4832949" y="3858253"/>
                </a:lnTo>
                <a:close/>
                <a:moveTo>
                  <a:pt x="4935933" y="3870877"/>
                </a:moveTo>
                <a:lnTo>
                  <a:pt x="4948557" y="3870877"/>
                </a:lnTo>
                <a:cubicBezTo>
                  <a:pt x="4948557" y="3883501"/>
                  <a:pt x="4935933" y="3883501"/>
                  <a:pt x="4922645" y="3883501"/>
                </a:cubicBezTo>
                <a:cubicBezTo>
                  <a:pt x="4923309" y="3870877"/>
                  <a:pt x="4935933" y="3883501"/>
                  <a:pt x="4935933" y="3870877"/>
                </a:cubicBezTo>
                <a:lnTo>
                  <a:pt x="4935933" y="3870877"/>
                </a:lnTo>
                <a:close/>
                <a:moveTo>
                  <a:pt x="2519459" y="3769222"/>
                </a:moveTo>
                <a:lnTo>
                  <a:pt x="2519459" y="3769222"/>
                </a:lnTo>
                <a:cubicBezTo>
                  <a:pt x="2519459" y="3756598"/>
                  <a:pt x="2532083" y="3743974"/>
                  <a:pt x="2519459" y="3731350"/>
                </a:cubicBezTo>
                <a:cubicBezTo>
                  <a:pt x="2519459" y="3743974"/>
                  <a:pt x="2519459" y="3743974"/>
                  <a:pt x="2519459" y="3731350"/>
                </a:cubicBezTo>
                <a:cubicBezTo>
                  <a:pt x="2519459" y="3743974"/>
                  <a:pt x="2519459" y="3743974"/>
                  <a:pt x="2519459" y="3756598"/>
                </a:cubicBezTo>
                <a:cubicBezTo>
                  <a:pt x="2519459" y="3755934"/>
                  <a:pt x="2519459" y="3755934"/>
                  <a:pt x="2519459" y="3769222"/>
                </a:cubicBezTo>
                <a:lnTo>
                  <a:pt x="2519459" y="3769222"/>
                </a:lnTo>
                <a:close/>
                <a:moveTo>
                  <a:pt x="4781789" y="3743310"/>
                </a:moveTo>
                <a:cubicBezTo>
                  <a:pt x="4781789" y="3755934"/>
                  <a:pt x="4807701" y="3781181"/>
                  <a:pt x="4820325" y="3768558"/>
                </a:cubicBezTo>
                <a:cubicBezTo>
                  <a:pt x="4807701" y="3768558"/>
                  <a:pt x="4807701" y="3755934"/>
                  <a:pt x="4794413" y="3755934"/>
                </a:cubicBezTo>
                <a:cubicBezTo>
                  <a:pt x="4794413" y="3743310"/>
                  <a:pt x="4794413" y="3743310"/>
                  <a:pt x="4781789" y="3743310"/>
                </a:cubicBezTo>
                <a:lnTo>
                  <a:pt x="4781789" y="3743310"/>
                </a:lnTo>
                <a:close/>
                <a:moveTo>
                  <a:pt x="1928130" y="3832341"/>
                </a:moveTo>
                <a:cubicBezTo>
                  <a:pt x="1928130" y="3844965"/>
                  <a:pt x="1915506" y="3857589"/>
                  <a:pt x="1915506" y="3883501"/>
                </a:cubicBezTo>
                <a:cubicBezTo>
                  <a:pt x="1928130" y="3870877"/>
                  <a:pt x="1940754" y="3845629"/>
                  <a:pt x="1928130" y="3832341"/>
                </a:cubicBezTo>
                <a:lnTo>
                  <a:pt x="1928130" y="3832341"/>
                </a:lnTo>
                <a:close/>
                <a:moveTo>
                  <a:pt x="4614357" y="3883501"/>
                </a:moveTo>
                <a:cubicBezTo>
                  <a:pt x="4614357" y="3896125"/>
                  <a:pt x="4652893" y="3896125"/>
                  <a:pt x="4652893" y="3896125"/>
                </a:cubicBezTo>
                <a:cubicBezTo>
                  <a:pt x="4665517" y="3883501"/>
                  <a:pt x="4652893" y="3883501"/>
                  <a:pt x="4652893" y="3883501"/>
                </a:cubicBezTo>
                <a:cubicBezTo>
                  <a:pt x="4626981" y="3883501"/>
                  <a:pt x="4614357" y="3883501"/>
                  <a:pt x="4601733" y="3870877"/>
                </a:cubicBezTo>
                <a:cubicBezTo>
                  <a:pt x="4601733" y="3883501"/>
                  <a:pt x="4589109" y="3883501"/>
                  <a:pt x="4601733" y="3896125"/>
                </a:cubicBezTo>
                <a:cubicBezTo>
                  <a:pt x="4614357" y="3896125"/>
                  <a:pt x="4614357" y="3883501"/>
                  <a:pt x="4614357" y="3883501"/>
                </a:cubicBezTo>
                <a:lnTo>
                  <a:pt x="4614357" y="3883501"/>
                </a:lnTo>
                <a:close/>
                <a:moveTo>
                  <a:pt x="1735450" y="4011069"/>
                </a:moveTo>
                <a:cubicBezTo>
                  <a:pt x="1748074" y="4023692"/>
                  <a:pt x="1748074" y="4011069"/>
                  <a:pt x="1761362" y="4011069"/>
                </a:cubicBezTo>
                <a:cubicBezTo>
                  <a:pt x="1761362" y="3998445"/>
                  <a:pt x="1748738" y="3985821"/>
                  <a:pt x="1735450" y="3998445"/>
                </a:cubicBezTo>
                <a:cubicBezTo>
                  <a:pt x="1748074" y="3998445"/>
                  <a:pt x="1722162" y="3998445"/>
                  <a:pt x="1735450" y="4011069"/>
                </a:cubicBezTo>
                <a:lnTo>
                  <a:pt x="1735450" y="4011069"/>
                </a:lnTo>
                <a:close/>
                <a:moveTo>
                  <a:pt x="3997780" y="3998445"/>
                </a:moveTo>
                <a:cubicBezTo>
                  <a:pt x="4010404" y="4036316"/>
                  <a:pt x="4023692" y="4011069"/>
                  <a:pt x="3997780" y="3998445"/>
                </a:cubicBezTo>
                <a:lnTo>
                  <a:pt x="3997780" y="3998445"/>
                </a:lnTo>
                <a:close/>
                <a:moveTo>
                  <a:pt x="5090077" y="4011069"/>
                </a:moveTo>
                <a:cubicBezTo>
                  <a:pt x="5090077" y="4011069"/>
                  <a:pt x="5102701" y="4011069"/>
                  <a:pt x="5090077" y="4023692"/>
                </a:cubicBezTo>
                <a:cubicBezTo>
                  <a:pt x="5102701" y="4023692"/>
                  <a:pt x="5102701" y="4036316"/>
                  <a:pt x="5115989" y="4036316"/>
                </a:cubicBezTo>
                <a:cubicBezTo>
                  <a:pt x="5115989" y="4011069"/>
                  <a:pt x="5115989" y="3985156"/>
                  <a:pt x="5090077" y="4011069"/>
                </a:cubicBezTo>
                <a:lnTo>
                  <a:pt x="5090077" y="4011069"/>
                </a:lnTo>
                <a:close/>
                <a:moveTo>
                  <a:pt x="5154525" y="4023692"/>
                </a:moveTo>
                <a:cubicBezTo>
                  <a:pt x="5154525" y="4023692"/>
                  <a:pt x="5154525" y="4023692"/>
                  <a:pt x="5141902" y="4023692"/>
                </a:cubicBezTo>
                <a:cubicBezTo>
                  <a:pt x="5141902" y="4036316"/>
                  <a:pt x="5141902" y="4036316"/>
                  <a:pt x="5154525" y="4036316"/>
                </a:cubicBezTo>
                <a:cubicBezTo>
                  <a:pt x="5154525" y="4036316"/>
                  <a:pt x="5167149" y="4023692"/>
                  <a:pt x="5167149" y="4011069"/>
                </a:cubicBezTo>
                <a:cubicBezTo>
                  <a:pt x="5154525" y="4011069"/>
                  <a:pt x="5167149" y="4023692"/>
                  <a:pt x="5154525" y="4023692"/>
                </a:cubicBezTo>
                <a:lnTo>
                  <a:pt x="5154525" y="4023692"/>
                </a:lnTo>
                <a:close/>
                <a:moveTo>
                  <a:pt x="5141902" y="4036316"/>
                </a:moveTo>
                <a:cubicBezTo>
                  <a:pt x="5129278" y="4048940"/>
                  <a:pt x="5129278" y="4048940"/>
                  <a:pt x="5115989" y="4036316"/>
                </a:cubicBezTo>
                <a:cubicBezTo>
                  <a:pt x="5115989" y="4048940"/>
                  <a:pt x="5103365" y="4061564"/>
                  <a:pt x="5115989" y="4061564"/>
                </a:cubicBezTo>
                <a:cubicBezTo>
                  <a:pt x="5115989" y="4048940"/>
                  <a:pt x="5115989" y="4074188"/>
                  <a:pt x="5128613" y="4061564"/>
                </a:cubicBezTo>
                <a:cubicBezTo>
                  <a:pt x="5128613" y="4061564"/>
                  <a:pt x="5128613" y="4048940"/>
                  <a:pt x="5141237" y="4061564"/>
                </a:cubicBezTo>
                <a:cubicBezTo>
                  <a:pt x="5141902" y="4048940"/>
                  <a:pt x="5141902" y="4036316"/>
                  <a:pt x="5141902" y="4036316"/>
                </a:cubicBezTo>
                <a:lnTo>
                  <a:pt x="5141902" y="4036316"/>
                </a:lnTo>
                <a:close/>
                <a:moveTo>
                  <a:pt x="5128613" y="4074188"/>
                </a:moveTo>
                <a:lnTo>
                  <a:pt x="5141237" y="4074188"/>
                </a:lnTo>
                <a:cubicBezTo>
                  <a:pt x="5141237" y="4074188"/>
                  <a:pt x="5141237" y="4061564"/>
                  <a:pt x="5128613" y="4061564"/>
                </a:cubicBezTo>
                <a:cubicBezTo>
                  <a:pt x="5128613" y="4074188"/>
                  <a:pt x="5128613" y="4074188"/>
                  <a:pt x="5128613" y="4074188"/>
                </a:cubicBezTo>
                <a:lnTo>
                  <a:pt x="5128613" y="4074188"/>
                </a:lnTo>
                <a:close/>
                <a:moveTo>
                  <a:pt x="1812522" y="4189132"/>
                </a:moveTo>
                <a:cubicBezTo>
                  <a:pt x="1812522" y="4201756"/>
                  <a:pt x="1812522" y="4201756"/>
                  <a:pt x="1812522" y="4201756"/>
                </a:cubicBezTo>
                <a:lnTo>
                  <a:pt x="1825146" y="4201756"/>
                </a:lnTo>
                <a:lnTo>
                  <a:pt x="1825146" y="4214379"/>
                </a:lnTo>
                <a:cubicBezTo>
                  <a:pt x="1825146" y="4201756"/>
                  <a:pt x="1851058" y="4176508"/>
                  <a:pt x="1837770" y="4163219"/>
                </a:cubicBezTo>
                <a:cubicBezTo>
                  <a:pt x="1850394" y="4150596"/>
                  <a:pt x="1850394" y="4137972"/>
                  <a:pt x="1850394" y="4112060"/>
                </a:cubicBezTo>
                <a:cubicBezTo>
                  <a:pt x="1824481" y="4112060"/>
                  <a:pt x="1837770" y="4163219"/>
                  <a:pt x="1811858" y="4175843"/>
                </a:cubicBezTo>
                <a:cubicBezTo>
                  <a:pt x="1812522" y="4176508"/>
                  <a:pt x="1812522" y="4176508"/>
                  <a:pt x="1812522" y="4189132"/>
                </a:cubicBezTo>
                <a:cubicBezTo>
                  <a:pt x="1825146" y="4189132"/>
                  <a:pt x="1825146" y="4176508"/>
                  <a:pt x="1825146" y="4189132"/>
                </a:cubicBezTo>
                <a:cubicBezTo>
                  <a:pt x="1812522" y="4189132"/>
                  <a:pt x="1825146" y="4189132"/>
                  <a:pt x="1812522" y="4189132"/>
                </a:cubicBezTo>
                <a:lnTo>
                  <a:pt x="1812522" y="4189132"/>
                </a:lnTo>
                <a:close/>
                <a:moveTo>
                  <a:pt x="4769165" y="4137972"/>
                </a:moveTo>
                <a:cubicBezTo>
                  <a:pt x="4769165" y="4163219"/>
                  <a:pt x="4781789" y="4163219"/>
                  <a:pt x="4781789" y="4163219"/>
                </a:cubicBezTo>
                <a:lnTo>
                  <a:pt x="4781789" y="4175843"/>
                </a:lnTo>
                <a:cubicBezTo>
                  <a:pt x="4781789" y="4188467"/>
                  <a:pt x="4781789" y="4188467"/>
                  <a:pt x="4794413" y="4188467"/>
                </a:cubicBezTo>
                <a:lnTo>
                  <a:pt x="4794413" y="4188467"/>
                </a:lnTo>
                <a:cubicBezTo>
                  <a:pt x="4794413" y="4163219"/>
                  <a:pt x="4794413" y="4137307"/>
                  <a:pt x="4781789" y="4137307"/>
                </a:cubicBezTo>
                <a:lnTo>
                  <a:pt x="4794413" y="4137307"/>
                </a:lnTo>
                <a:cubicBezTo>
                  <a:pt x="4781789" y="4137307"/>
                  <a:pt x="4781789" y="4137307"/>
                  <a:pt x="4781789" y="4137307"/>
                </a:cubicBezTo>
                <a:lnTo>
                  <a:pt x="4781789" y="4149931"/>
                </a:lnTo>
                <a:lnTo>
                  <a:pt x="4781789" y="4162555"/>
                </a:lnTo>
                <a:cubicBezTo>
                  <a:pt x="4781789" y="4150596"/>
                  <a:pt x="4769165" y="4150596"/>
                  <a:pt x="4769165" y="4137972"/>
                </a:cubicBezTo>
                <a:lnTo>
                  <a:pt x="4769165" y="4137972"/>
                </a:lnTo>
                <a:close/>
                <a:moveTo>
                  <a:pt x="1696914" y="4252915"/>
                </a:moveTo>
                <a:lnTo>
                  <a:pt x="1696914" y="4240292"/>
                </a:lnTo>
                <a:cubicBezTo>
                  <a:pt x="1684290" y="4252915"/>
                  <a:pt x="1684290" y="4265539"/>
                  <a:pt x="1684290" y="4265539"/>
                </a:cubicBezTo>
                <a:cubicBezTo>
                  <a:pt x="1696914" y="4265539"/>
                  <a:pt x="1683626" y="4252915"/>
                  <a:pt x="1696914" y="4252915"/>
                </a:cubicBezTo>
                <a:lnTo>
                  <a:pt x="1696914" y="4252915"/>
                </a:lnTo>
                <a:close/>
                <a:moveTo>
                  <a:pt x="2416475" y="4329323"/>
                </a:moveTo>
                <a:cubicBezTo>
                  <a:pt x="2429098" y="4304075"/>
                  <a:pt x="2442387" y="4291452"/>
                  <a:pt x="2429098" y="4265539"/>
                </a:cubicBezTo>
                <a:cubicBezTo>
                  <a:pt x="2429763" y="4278163"/>
                  <a:pt x="2416475" y="4316699"/>
                  <a:pt x="2416475" y="4329323"/>
                </a:cubicBezTo>
                <a:lnTo>
                  <a:pt x="2416475" y="4329323"/>
                </a:lnTo>
                <a:close/>
                <a:moveTo>
                  <a:pt x="1645090" y="4303411"/>
                </a:moveTo>
                <a:cubicBezTo>
                  <a:pt x="1657713" y="4316035"/>
                  <a:pt x="1632466" y="4328659"/>
                  <a:pt x="1632466" y="4341283"/>
                </a:cubicBezTo>
                <a:cubicBezTo>
                  <a:pt x="1645090" y="4328659"/>
                  <a:pt x="1671002" y="4303411"/>
                  <a:pt x="1671002" y="4277499"/>
                </a:cubicBezTo>
                <a:cubicBezTo>
                  <a:pt x="1671002" y="4290787"/>
                  <a:pt x="1658378" y="4303411"/>
                  <a:pt x="1645090" y="4303411"/>
                </a:cubicBezTo>
                <a:lnTo>
                  <a:pt x="1645090" y="4303411"/>
                </a:lnTo>
                <a:close/>
                <a:moveTo>
                  <a:pt x="1761362" y="4545922"/>
                </a:moveTo>
                <a:cubicBezTo>
                  <a:pt x="1787274" y="4520675"/>
                  <a:pt x="1787274" y="4469515"/>
                  <a:pt x="1825810" y="4444267"/>
                </a:cubicBezTo>
                <a:cubicBezTo>
                  <a:pt x="1813186" y="4406395"/>
                  <a:pt x="1864346" y="4355235"/>
                  <a:pt x="1876970" y="4316699"/>
                </a:cubicBezTo>
                <a:cubicBezTo>
                  <a:pt x="1825146" y="4393107"/>
                  <a:pt x="1786610" y="4469515"/>
                  <a:pt x="1761362" y="4545922"/>
                </a:cubicBezTo>
                <a:lnTo>
                  <a:pt x="1761362" y="4545922"/>
                </a:lnTo>
                <a:close/>
                <a:moveTo>
                  <a:pt x="2416475" y="4367195"/>
                </a:moveTo>
                <a:cubicBezTo>
                  <a:pt x="2416475" y="4354571"/>
                  <a:pt x="2416475" y="4354571"/>
                  <a:pt x="2416475" y="4341947"/>
                </a:cubicBezTo>
                <a:cubicBezTo>
                  <a:pt x="2416475" y="4341947"/>
                  <a:pt x="2403851" y="4367195"/>
                  <a:pt x="2416475" y="4367195"/>
                </a:cubicBezTo>
                <a:lnTo>
                  <a:pt x="2416475" y="4367195"/>
                </a:lnTo>
                <a:close/>
                <a:moveTo>
                  <a:pt x="4627645" y="4864176"/>
                </a:moveTo>
                <a:cubicBezTo>
                  <a:pt x="4627645" y="4851553"/>
                  <a:pt x="4640269" y="4838929"/>
                  <a:pt x="4640269" y="4826305"/>
                </a:cubicBezTo>
                <a:cubicBezTo>
                  <a:pt x="4640269" y="4826305"/>
                  <a:pt x="4627645" y="4838929"/>
                  <a:pt x="4627645" y="4826305"/>
                </a:cubicBezTo>
                <a:cubicBezTo>
                  <a:pt x="4653557" y="4788433"/>
                  <a:pt x="4678805" y="4762521"/>
                  <a:pt x="4704717" y="4724649"/>
                </a:cubicBezTo>
                <a:cubicBezTo>
                  <a:pt x="4692093" y="4724649"/>
                  <a:pt x="4704717" y="4724649"/>
                  <a:pt x="4704717" y="4724649"/>
                </a:cubicBezTo>
                <a:cubicBezTo>
                  <a:pt x="4704717" y="4699402"/>
                  <a:pt x="4704717" y="4686778"/>
                  <a:pt x="4704717" y="4673490"/>
                </a:cubicBezTo>
                <a:cubicBezTo>
                  <a:pt x="4704717" y="4648242"/>
                  <a:pt x="4678805" y="4622330"/>
                  <a:pt x="4666181" y="4584458"/>
                </a:cubicBezTo>
                <a:cubicBezTo>
                  <a:pt x="4692093" y="4559211"/>
                  <a:pt x="4717341" y="4559211"/>
                  <a:pt x="4743253" y="4533298"/>
                </a:cubicBezTo>
                <a:cubicBezTo>
                  <a:pt x="4730629" y="4508051"/>
                  <a:pt x="4781789" y="4482138"/>
                  <a:pt x="4781789" y="4469515"/>
                </a:cubicBezTo>
                <a:cubicBezTo>
                  <a:pt x="4755877" y="4469515"/>
                  <a:pt x="4755877" y="4494762"/>
                  <a:pt x="4743253" y="4507386"/>
                </a:cubicBezTo>
                <a:cubicBezTo>
                  <a:pt x="4743253" y="4494762"/>
                  <a:pt x="4743253" y="4482138"/>
                  <a:pt x="4730629" y="4482138"/>
                </a:cubicBezTo>
                <a:cubicBezTo>
                  <a:pt x="4730629" y="4494762"/>
                  <a:pt x="4704717" y="4520010"/>
                  <a:pt x="4718005" y="4533298"/>
                </a:cubicBezTo>
                <a:cubicBezTo>
                  <a:pt x="4679469" y="4545922"/>
                  <a:pt x="4653557" y="4597082"/>
                  <a:pt x="4589773" y="4558546"/>
                </a:cubicBezTo>
                <a:cubicBezTo>
                  <a:pt x="4589773" y="4545922"/>
                  <a:pt x="4602397" y="4545922"/>
                  <a:pt x="4602397" y="4533298"/>
                </a:cubicBezTo>
                <a:cubicBezTo>
                  <a:pt x="4576485" y="4469515"/>
                  <a:pt x="4640933" y="4393107"/>
                  <a:pt x="4615021" y="4342611"/>
                </a:cubicBezTo>
                <a:cubicBezTo>
                  <a:pt x="4589109" y="4406395"/>
                  <a:pt x="4602397" y="4470179"/>
                  <a:pt x="4576485" y="4520675"/>
                </a:cubicBezTo>
                <a:cubicBezTo>
                  <a:pt x="4602397" y="4558546"/>
                  <a:pt x="4563861" y="4584458"/>
                  <a:pt x="4525325" y="4584458"/>
                </a:cubicBezTo>
                <a:cubicBezTo>
                  <a:pt x="4512701" y="4597082"/>
                  <a:pt x="4474165" y="4635618"/>
                  <a:pt x="4486789" y="4660866"/>
                </a:cubicBezTo>
                <a:cubicBezTo>
                  <a:pt x="4486789" y="4648242"/>
                  <a:pt x="4474165" y="4648242"/>
                  <a:pt x="4474165" y="4648242"/>
                </a:cubicBezTo>
                <a:cubicBezTo>
                  <a:pt x="4474165" y="4660866"/>
                  <a:pt x="4461541" y="4686114"/>
                  <a:pt x="4474165" y="4712026"/>
                </a:cubicBezTo>
                <a:cubicBezTo>
                  <a:pt x="4474165" y="4712026"/>
                  <a:pt x="4486789" y="4699402"/>
                  <a:pt x="4486789" y="4712026"/>
                </a:cubicBezTo>
                <a:cubicBezTo>
                  <a:pt x="4460877" y="4712026"/>
                  <a:pt x="4486789" y="4763186"/>
                  <a:pt x="4460877" y="4749898"/>
                </a:cubicBezTo>
                <a:cubicBezTo>
                  <a:pt x="4473501" y="4749898"/>
                  <a:pt x="4473501" y="4762521"/>
                  <a:pt x="4473501" y="4762521"/>
                </a:cubicBezTo>
                <a:cubicBezTo>
                  <a:pt x="4486125" y="4775145"/>
                  <a:pt x="4473501" y="4775145"/>
                  <a:pt x="4473501" y="4762521"/>
                </a:cubicBezTo>
                <a:cubicBezTo>
                  <a:pt x="4486125" y="4775145"/>
                  <a:pt x="4473501" y="4800393"/>
                  <a:pt x="4486125" y="4787769"/>
                </a:cubicBezTo>
                <a:cubicBezTo>
                  <a:pt x="4473501" y="4787769"/>
                  <a:pt x="4498748" y="4813017"/>
                  <a:pt x="4486125" y="4813017"/>
                </a:cubicBezTo>
                <a:cubicBezTo>
                  <a:pt x="4460212" y="4813017"/>
                  <a:pt x="4473501" y="4775145"/>
                  <a:pt x="4460212" y="4800393"/>
                </a:cubicBezTo>
                <a:cubicBezTo>
                  <a:pt x="4460212" y="4787769"/>
                  <a:pt x="4447589" y="4787769"/>
                  <a:pt x="4447589" y="4775145"/>
                </a:cubicBezTo>
                <a:cubicBezTo>
                  <a:pt x="4447589" y="4775145"/>
                  <a:pt x="4447589" y="4775145"/>
                  <a:pt x="4447589" y="4787769"/>
                </a:cubicBezTo>
                <a:cubicBezTo>
                  <a:pt x="4447589" y="4775145"/>
                  <a:pt x="4434965" y="4775145"/>
                  <a:pt x="4434965" y="4762521"/>
                </a:cubicBezTo>
                <a:cubicBezTo>
                  <a:pt x="4434965" y="4762521"/>
                  <a:pt x="4447589" y="4775145"/>
                  <a:pt x="4447589" y="4762521"/>
                </a:cubicBezTo>
                <a:cubicBezTo>
                  <a:pt x="4447589" y="4762521"/>
                  <a:pt x="4473501" y="4749898"/>
                  <a:pt x="4447589" y="4749898"/>
                </a:cubicBezTo>
                <a:cubicBezTo>
                  <a:pt x="4447589" y="4775145"/>
                  <a:pt x="4447589" y="4749898"/>
                  <a:pt x="4421677" y="4762521"/>
                </a:cubicBezTo>
                <a:cubicBezTo>
                  <a:pt x="4421677" y="4762521"/>
                  <a:pt x="4434301" y="4749898"/>
                  <a:pt x="4421677" y="4749898"/>
                </a:cubicBezTo>
                <a:cubicBezTo>
                  <a:pt x="4421677" y="4762521"/>
                  <a:pt x="4409053" y="4749898"/>
                  <a:pt x="4395764" y="4749898"/>
                </a:cubicBezTo>
                <a:cubicBezTo>
                  <a:pt x="4395764" y="4762521"/>
                  <a:pt x="4383141" y="4762521"/>
                  <a:pt x="4383141" y="4775145"/>
                </a:cubicBezTo>
                <a:cubicBezTo>
                  <a:pt x="4421677" y="4800393"/>
                  <a:pt x="4409053" y="4813017"/>
                  <a:pt x="4434301" y="4826305"/>
                </a:cubicBezTo>
                <a:cubicBezTo>
                  <a:pt x="4434301" y="4877465"/>
                  <a:pt x="4369852" y="4902713"/>
                  <a:pt x="4408388" y="4940584"/>
                </a:cubicBezTo>
                <a:cubicBezTo>
                  <a:pt x="4421012" y="4940584"/>
                  <a:pt x="4421012" y="4940584"/>
                  <a:pt x="4421012" y="4940584"/>
                </a:cubicBezTo>
                <a:cubicBezTo>
                  <a:pt x="4421012" y="4953208"/>
                  <a:pt x="4408388" y="4953208"/>
                  <a:pt x="4421012" y="4965832"/>
                </a:cubicBezTo>
                <a:cubicBezTo>
                  <a:pt x="4421012" y="4965832"/>
                  <a:pt x="4433636" y="4965832"/>
                  <a:pt x="4433636" y="4953208"/>
                </a:cubicBezTo>
                <a:cubicBezTo>
                  <a:pt x="4433636" y="4965832"/>
                  <a:pt x="4433636" y="4965832"/>
                  <a:pt x="4433636" y="4965832"/>
                </a:cubicBezTo>
                <a:cubicBezTo>
                  <a:pt x="4446260" y="4965832"/>
                  <a:pt x="4459548" y="4978456"/>
                  <a:pt x="4472172" y="4978456"/>
                </a:cubicBezTo>
                <a:cubicBezTo>
                  <a:pt x="4459548" y="4991080"/>
                  <a:pt x="4459548" y="4978456"/>
                  <a:pt x="4446260" y="4978456"/>
                </a:cubicBezTo>
                <a:cubicBezTo>
                  <a:pt x="4446260" y="4991080"/>
                  <a:pt x="4446260" y="4991080"/>
                  <a:pt x="4446260" y="5003703"/>
                </a:cubicBezTo>
                <a:cubicBezTo>
                  <a:pt x="4446260" y="4991080"/>
                  <a:pt x="4458884" y="4991080"/>
                  <a:pt x="4472172" y="4991080"/>
                </a:cubicBezTo>
                <a:cubicBezTo>
                  <a:pt x="4472172" y="4991080"/>
                  <a:pt x="4459548" y="5003703"/>
                  <a:pt x="4472172" y="5003703"/>
                </a:cubicBezTo>
                <a:cubicBezTo>
                  <a:pt x="4472172" y="4991080"/>
                  <a:pt x="4472172" y="4991080"/>
                  <a:pt x="4484796" y="4991080"/>
                </a:cubicBezTo>
                <a:cubicBezTo>
                  <a:pt x="4484796" y="5003703"/>
                  <a:pt x="4497420" y="5003703"/>
                  <a:pt x="4510708" y="5003703"/>
                </a:cubicBezTo>
                <a:lnTo>
                  <a:pt x="4523332" y="5016327"/>
                </a:lnTo>
                <a:lnTo>
                  <a:pt x="4523332" y="5003703"/>
                </a:lnTo>
                <a:cubicBezTo>
                  <a:pt x="4535956" y="5003703"/>
                  <a:pt x="4561868" y="4991080"/>
                  <a:pt x="4574492" y="4978456"/>
                </a:cubicBezTo>
                <a:cubicBezTo>
                  <a:pt x="4574492" y="4991080"/>
                  <a:pt x="4600404" y="4991080"/>
                  <a:pt x="4600404" y="5003703"/>
                </a:cubicBezTo>
                <a:cubicBezTo>
                  <a:pt x="4613028" y="4978456"/>
                  <a:pt x="4600404" y="4965832"/>
                  <a:pt x="4626316" y="4939920"/>
                </a:cubicBezTo>
                <a:cubicBezTo>
                  <a:pt x="4613692" y="4927296"/>
                  <a:pt x="4638940" y="4914672"/>
                  <a:pt x="4626316" y="4902048"/>
                </a:cubicBezTo>
                <a:cubicBezTo>
                  <a:pt x="4613692" y="4902048"/>
                  <a:pt x="4613692" y="4914672"/>
                  <a:pt x="4600404" y="4914672"/>
                </a:cubicBezTo>
                <a:cubicBezTo>
                  <a:pt x="4587780" y="4889424"/>
                  <a:pt x="4613028" y="4863512"/>
                  <a:pt x="4600404" y="4850888"/>
                </a:cubicBezTo>
                <a:cubicBezTo>
                  <a:pt x="4614357" y="4850888"/>
                  <a:pt x="4614357" y="4850888"/>
                  <a:pt x="4627645" y="4864176"/>
                </a:cubicBezTo>
                <a:lnTo>
                  <a:pt x="4627645" y="4864176"/>
                </a:lnTo>
                <a:close/>
                <a:moveTo>
                  <a:pt x="4589109" y="4902048"/>
                </a:moveTo>
                <a:cubicBezTo>
                  <a:pt x="4575821" y="4889424"/>
                  <a:pt x="4589109" y="4902048"/>
                  <a:pt x="4589109" y="4902048"/>
                </a:cubicBezTo>
                <a:cubicBezTo>
                  <a:pt x="4576485" y="4902048"/>
                  <a:pt x="4576485" y="4889424"/>
                  <a:pt x="4576485" y="4876800"/>
                </a:cubicBezTo>
                <a:lnTo>
                  <a:pt x="4576485" y="4876800"/>
                </a:lnTo>
                <a:cubicBezTo>
                  <a:pt x="4576485" y="4889424"/>
                  <a:pt x="4589109" y="4889424"/>
                  <a:pt x="4589109" y="4889424"/>
                </a:cubicBezTo>
                <a:cubicBezTo>
                  <a:pt x="4589109" y="4889424"/>
                  <a:pt x="4589109" y="4889424"/>
                  <a:pt x="4589109" y="4902048"/>
                </a:cubicBezTo>
                <a:lnTo>
                  <a:pt x="4589109" y="4902048"/>
                </a:lnTo>
                <a:close/>
                <a:moveTo>
                  <a:pt x="4897397" y="4341947"/>
                </a:moveTo>
                <a:cubicBezTo>
                  <a:pt x="4897397" y="4354571"/>
                  <a:pt x="4871485" y="4354571"/>
                  <a:pt x="4884773" y="4354571"/>
                </a:cubicBezTo>
                <a:lnTo>
                  <a:pt x="4897397" y="4341947"/>
                </a:lnTo>
                <a:lnTo>
                  <a:pt x="4897397" y="4341947"/>
                </a:lnTo>
                <a:close/>
                <a:moveTo>
                  <a:pt x="1632466" y="4354571"/>
                </a:moveTo>
                <a:cubicBezTo>
                  <a:pt x="1606554" y="4367195"/>
                  <a:pt x="1593930" y="4379819"/>
                  <a:pt x="1581306" y="4418355"/>
                </a:cubicBezTo>
                <a:cubicBezTo>
                  <a:pt x="1619842" y="4405731"/>
                  <a:pt x="1606554" y="4367195"/>
                  <a:pt x="1632466" y="4354571"/>
                </a:cubicBezTo>
                <a:lnTo>
                  <a:pt x="1632466" y="4354571"/>
                </a:lnTo>
                <a:close/>
                <a:moveTo>
                  <a:pt x="4832949" y="4405731"/>
                </a:moveTo>
                <a:cubicBezTo>
                  <a:pt x="4820325" y="4418355"/>
                  <a:pt x="4807037" y="4430979"/>
                  <a:pt x="4807037" y="4443602"/>
                </a:cubicBezTo>
                <a:cubicBezTo>
                  <a:pt x="4820325" y="4430979"/>
                  <a:pt x="4832949" y="4418355"/>
                  <a:pt x="4832949" y="4405731"/>
                </a:cubicBezTo>
                <a:lnTo>
                  <a:pt x="4832949" y="4405731"/>
                </a:lnTo>
                <a:close/>
                <a:moveTo>
                  <a:pt x="4434965" y="4749233"/>
                </a:moveTo>
                <a:cubicBezTo>
                  <a:pt x="4447589" y="4736609"/>
                  <a:pt x="4460877" y="4736609"/>
                  <a:pt x="4460877" y="4736609"/>
                </a:cubicBezTo>
                <a:cubicBezTo>
                  <a:pt x="4460877" y="4723985"/>
                  <a:pt x="4434965" y="4723985"/>
                  <a:pt x="4448253" y="4711361"/>
                </a:cubicBezTo>
                <a:cubicBezTo>
                  <a:pt x="4422341" y="4711361"/>
                  <a:pt x="4422341" y="4686114"/>
                  <a:pt x="4383805" y="4686114"/>
                </a:cubicBezTo>
                <a:cubicBezTo>
                  <a:pt x="4396429" y="4673490"/>
                  <a:pt x="4383805" y="4673490"/>
                  <a:pt x="4383805" y="4673490"/>
                </a:cubicBezTo>
                <a:cubicBezTo>
                  <a:pt x="4371181" y="4660866"/>
                  <a:pt x="4357893" y="4673490"/>
                  <a:pt x="4357893" y="4648242"/>
                </a:cubicBezTo>
                <a:cubicBezTo>
                  <a:pt x="4331981" y="4648242"/>
                  <a:pt x="4331981" y="4635618"/>
                  <a:pt x="4331981" y="4622994"/>
                </a:cubicBezTo>
                <a:cubicBezTo>
                  <a:pt x="4319357" y="4622994"/>
                  <a:pt x="4319357" y="4622994"/>
                  <a:pt x="4306068" y="4610371"/>
                </a:cubicBezTo>
                <a:cubicBezTo>
                  <a:pt x="4306068" y="4622994"/>
                  <a:pt x="4293445" y="4635618"/>
                  <a:pt x="4306068" y="4622994"/>
                </a:cubicBezTo>
                <a:cubicBezTo>
                  <a:pt x="4293445" y="4610371"/>
                  <a:pt x="4280156" y="4635618"/>
                  <a:pt x="4280156" y="4610371"/>
                </a:cubicBezTo>
                <a:cubicBezTo>
                  <a:pt x="4280156" y="4610371"/>
                  <a:pt x="4267532" y="4597746"/>
                  <a:pt x="4267532" y="4610371"/>
                </a:cubicBezTo>
                <a:cubicBezTo>
                  <a:pt x="4280156" y="4610371"/>
                  <a:pt x="4254909" y="4610371"/>
                  <a:pt x="4254909" y="4622994"/>
                </a:cubicBezTo>
                <a:cubicBezTo>
                  <a:pt x="4280821" y="4635618"/>
                  <a:pt x="4254909" y="4648242"/>
                  <a:pt x="4267532" y="4660866"/>
                </a:cubicBezTo>
                <a:cubicBezTo>
                  <a:pt x="4280156" y="4648242"/>
                  <a:pt x="4267532" y="4660866"/>
                  <a:pt x="4280156" y="4660866"/>
                </a:cubicBezTo>
                <a:cubicBezTo>
                  <a:pt x="4280156" y="4660866"/>
                  <a:pt x="4280156" y="4660866"/>
                  <a:pt x="4292780" y="4660866"/>
                </a:cubicBezTo>
                <a:cubicBezTo>
                  <a:pt x="4292780" y="4660866"/>
                  <a:pt x="4305404" y="4686114"/>
                  <a:pt x="4318692" y="4673490"/>
                </a:cubicBezTo>
                <a:cubicBezTo>
                  <a:pt x="4318692" y="4686114"/>
                  <a:pt x="4331316" y="4686114"/>
                  <a:pt x="4318692" y="4698738"/>
                </a:cubicBezTo>
                <a:cubicBezTo>
                  <a:pt x="4344605" y="4686114"/>
                  <a:pt x="4344605" y="4698738"/>
                  <a:pt x="4369852" y="4698738"/>
                </a:cubicBezTo>
                <a:cubicBezTo>
                  <a:pt x="4370517" y="4723985"/>
                  <a:pt x="4421677" y="4723985"/>
                  <a:pt x="4434965" y="4749233"/>
                </a:cubicBezTo>
                <a:lnTo>
                  <a:pt x="4434965" y="4749233"/>
                </a:lnTo>
                <a:close/>
                <a:moveTo>
                  <a:pt x="5514638" y="4609042"/>
                </a:moveTo>
                <a:cubicBezTo>
                  <a:pt x="5501350" y="4609042"/>
                  <a:pt x="5514638" y="4609042"/>
                  <a:pt x="5514638" y="4609042"/>
                </a:cubicBezTo>
                <a:cubicBezTo>
                  <a:pt x="5502014" y="4609042"/>
                  <a:pt x="5488726" y="4609042"/>
                  <a:pt x="5488726" y="4609042"/>
                </a:cubicBezTo>
                <a:cubicBezTo>
                  <a:pt x="5488726" y="4622330"/>
                  <a:pt x="5514638" y="4622330"/>
                  <a:pt x="5514638" y="4609042"/>
                </a:cubicBezTo>
                <a:lnTo>
                  <a:pt x="5514638" y="4609042"/>
                </a:lnTo>
                <a:close/>
                <a:moveTo>
                  <a:pt x="5527262" y="4634954"/>
                </a:moveTo>
                <a:lnTo>
                  <a:pt x="5527262" y="4622330"/>
                </a:lnTo>
                <a:cubicBezTo>
                  <a:pt x="5527262" y="4634954"/>
                  <a:pt x="5514638" y="4622330"/>
                  <a:pt x="5514638" y="4622330"/>
                </a:cubicBezTo>
                <a:cubicBezTo>
                  <a:pt x="5514638" y="4634954"/>
                  <a:pt x="5514638" y="4622330"/>
                  <a:pt x="5514638" y="4634954"/>
                </a:cubicBezTo>
                <a:cubicBezTo>
                  <a:pt x="5527262" y="4634954"/>
                  <a:pt x="5527262" y="4647578"/>
                  <a:pt x="5527262" y="4634954"/>
                </a:cubicBezTo>
                <a:lnTo>
                  <a:pt x="5527262" y="4634954"/>
                </a:lnTo>
                <a:lnTo>
                  <a:pt x="5527262" y="4634954"/>
                </a:lnTo>
                <a:close/>
                <a:moveTo>
                  <a:pt x="1696914" y="4660202"/>
                </a:moveTo>
                <a:cubicBezTo>
                  <a:pt x="1709538" y="4660202"/>
                  <a:pt x="1722826" y="4634954"/>
                  <a:pt x="1709538" y="4622330"/>
                </a:cubicBezTo>
                <a:cubicBezTo>
                  <a:pt x="1709538" y="4634954"/>
                  <a:pt x="1696914" y="4647578"/>
                  <a:pt x="1696914" y="4660202"/>
                </a:cubicBezTo>
                <a:lnTo>
                  <a:pt x="1696914" y="4660202"/>
                </a:lnTo>
                <a:close/>
                <a:moveTo>
                  <a:pt x="4832949" y="4761857"/>
                </a:moveTo>
                <a:cubicBezTo>
                  <a:pt x="4845573" y="4749233"/>
                  <a:pt x="4832949" y="4736609"/>
                  <a:pt x="4832949" y="4723985"/>
                </a:cubicBezTo>
                <a:cubicBezTo>
                  <a:pt x="4820325" y="4736609"/>
                  <a:pt x="4820325" y="4761857"/>
                  <a:pt x="4832949" y="4761857"/>
                </a:cubicBezTo>
                <a:lnTo>
                  <a:pt x="4832949" y="4761857"/>
                </a:lnTo>
                <a:lnTo>
                  <a:pt x="4832949" y="4761857"/>
                </a:lnTo>
                <a:close/>
                <a:moveTo>
                  <a:pt x="4704717" y="5067487"/>
                </a:moveTo>
                <a:cubicBezTo>
                  <a:pt x="4704717" y="5067487"/>
                  <a:pt x="4704717" y="5054863"/>
                  <a:pt x="4717341" y="5054863"/>
                </a:cubicBezTo>
                <a:cubicBezTo>
                  <a:pt x="4717341" y="5080111"/>
                  <a:pt x="4743253" y="5067487"/>
                  <a:pt x="4755877" y="5080111"/>
                </a:cubicBezTo>
                <a:cubicBezTo>
                  <a:pt x="4755877" y="5067487"/>
                  <a:pt x="4755877" y="5067487"/>
                  <a:pt x="4768501" y="5067487"/>
                </a:cubicBezTo>
                <a:cubicBezTo>
                  <a:pt x="4768501" y="5067487"/>
                  <a:pt x="4768501" y="5080111"/>
                  <a:pt x="4768501" y="5067487"/>
                </a:cubicBezTo>
                <a:lnTo>
                  <a:pt x="4781124" y="5067487"/>
                </a:lnTo>
                <a:cubicBezTo>
                  <a:pt x="4781124" y="5054863"/>
                  <a:pt x="4832284" y="5067487"/>
                  <a:pt x="4819661" y="5054863"/>
                </a:cubicBezTo>
                <a:lnTo>
                  <a:pt x="4819661" y="5054863"/>
                </a:lnTo>
                <a:cubicBezTo>
                  <a:pt x="4807037" y="5054863"/>
                  <a:pt x="4793748" y="5054863"/>
                  <a:pt x="4793748" y="5042240"/>
                </a:cubicBezTo>
                <a:cubicBezTo>
                  <a:pt x="4806373" y="5042240"/>
                  <a:pt x="4819661" y="5042240"/>
                  <a:pt x="4819661" y="5042240"/>
                </a:cubicBezTo>
                <a:cubicBezTo>
                  <a:pt x="4819661" y="5042240"/>
                  <a:pt x="4819661" y="5042240"/>
                  <a:pt x="4819661" y="5029616"/>
                </a:cubicBezTo>
                <a:cubicBezTo>
                  <a:pt x="4807037" y="5029616"/>
                  <a:pt x="4807037" y="5029616"/>
                  <a:pt x="4807037" y="5042240"/>
                </a:cubicBezTo>
                <a:cubicBezTo>
                  <a:pt x="4794413" y="5029616"/>
                  <a:pt x="4794413" y="5016992"/>
                  <a:pt x="4781124" y="5029616"/>
                </a:cubicBezTo>
                <a:cubicBezTo>
                  <a:pt x="4781124" y="5016992"/>
                  <a:pt x="4781124" y="4991744"/>
                  <a:pt x="4793748" y="4978456"/>
                </a:cubicBezTo>
                <a:cubicBezTo>
                  <a:pt x="4793748" y="4978456"/>
                  <a:pt x="4781124" y="4978456"/>
                  <a:pt x="4781124" y="4965832"/>
                </a:cubicBezTo>
                <a:cubicBezTo>
                  <a:pt x="4781124" y="4978456"/>
                  <a:pt x="4793748" y="4965832"/>
                  <a:pt x="4793748" y="4965832"/>
                </a:cubicBezTo>
                <a:cubicBezTo>
                  <a:pt x="4793748" y="4978456"/>
                  <a:pt x="4793748" y="4978456"/>
                  <a:pt x="4793748" y="4978456"/>
                </a:cubicBezTo>
                <a:cubicBezTo>
                  <a:pt x="4806373" y="4965832"/>
                  <a:pt x="4793748" y="4965832"/>
                  <a:pt x="4793748" y="4953208"/>
                </a:cubicBezTo>
                <a:cubicBezTo>
                  <a:pt x="4781124" y="4953208"/>
                  <a:pt x="4793748" y="4965832"/>
                  <a:pt x="4781124" y="4965832"/>
                </a:cubicBezTo>
                <a:cubicBezTo>
                  <a:pt x="4781124" y="4953208"/>
                  <a:pt x="4768501" y="4940584"/>
                  <a:pt x="4781124" y="4940584"/>
                </a:cubicBezTo>
                <a:lnTo>
                  <a:pt x="4781124" y="4927960"/>
                </a:lnTo>
                <a:cubicBezTo>
                  <a:pt x="4768501" y="4927960"/>
                  <a:pt x="4768501" y="4940584"/>
                  <a:pt x="4755213" y="4940584"/>
                </a:cubicBezTo>
                <a:cubicBezTo>
                  <a:pt x="4767836" y="4927960"/>
                  <a:pt x="4742589" y="4927960"/>
                  <a:pt x="4755213" y="4915336"/>
                </a:cubicBezTo>
                <a:cubicBezTo>
                  <a:pt x="4755213" y="4915336"/>
                  <a:pt x="4755213" y="4927960"/>
                  <a:pt x="4767836" y="4915336"/>
                </a:cubicBezTo>
                <a:cubicBezTo>
                  <a:pt x="4767836" y="4902713"/>
                  <a:pt x="4767836" y="4902713"/>
                  <a:pt x="4767836" y="4902713"/>
                </a:cubicBezTo>
                <a:lnTo>
                  <a:pt x="4755213" y="4902713"/>
                </a:lnTo>
                <a:cubicBezTo>
                  <a:pt x="4767836" y="4902713"/>
                  <a:pt x="4767836" y="4902713"/>
                  <a:pt x="4755213" y="4890089"/>
                </a:cubicBezTo>
                <a:cubicBezTo>
                  <a:pt x="4767836" y="4890089"/>
                  <a:pt x="4781124" y="4902713"/>
                  <a:pt x="4781124" y="4890089"/>
                </a:cubicBezTo>
                <a:cubicBezTo>
                  <a:pt x="4755213" y="4890089"/>
                  <a:pt x="4755213" y="4877465"/>
                  <a:pt x="4742589" y="4890089"/>
                </a:cubicBezTo>
                <a:cubicBezTo>
                  <a:pt x="4729965" y="4890089"/>
                  <a:pt x="4742589" y="4852217"/>
                  <a:pt x="4729965" y="4864841"/>
                </a:cubicBezTo>
                <a:cubicBezTo>
                  <a:pt x="4729965" y="4864841"/>
                  <a:pt x="4742589" y="4864841"/>
                  <a:pt x="4729965" y="4864841"/>
                </a:cubicBezTo>
                <a:cubicBezTo>
                  <a:pt x="4678805" y="4877465"/>
                  <a:pt x="4691429" y="4890089"/>
                  <a:pt x="4652893" y="4890089"/>
                </a:cubicBezTo>
                <a:cubicBezTo>
                  <a:pt x="4665517" y="4890089"/>
                  <a:pt x="4665517" y="4902713"/>
                  <a:pt x="4665517" y="4902713"/>
                </a:cubicBezTo>
                <a:cubicBezTo>
                  <a:pt x="4665517" y="4902713"/>
                  <a:pt x="4665517" y="4927960"/>
                  <a:pt x="4652893" y="4915336"/>
                </a:cubicBezTo>
                <a:cubicBezTo>
                  <a:pt x="4652893" y="4915336"/>
                  <a:pt x="4665517" y="4902713"/>
                  <a:pt x="4652893" y="4915336"/>
                </a:cubicBezTo>
                <a:cubicBezTo>
                  <a:pt x="4640269" y="4927960"/>
                  <a:pt x="4652893" y="4927960"/>
                  <a:pt x="4652893" y="4940584"/>
                </a:cubicBezTo>
                <a:lnTo>
                  <a:pt x="4640269" y="4953208"/>
                </a:lnTo>
                <a:cubicBezTo>
                  <a:pt x="4666181" y="4953208"/>
                  <a:pt x="4640269" y="4991080"/>
                  <a:pt x="4652893" y="5004368"/>
                </a:cubicBezTo>
                <a:cubicBezTo>
                  <a:pt x="4665517" y="4991744"/>
                  <a:pt x="4652893" y="4979120"/>
                  <a:pt x="4665517" y="4979120"/>
                </a:cubicBezTo>
                <a:lnTo>
                  <a:pt x="4665517" y="4979120"/>
                </a:lnTo>
                <a:cubicBezTo>
                  <a:pt x="4652893" y="4991744"/>
                  <a:pt x="4665517" y="4991744"/>
                  <a:pt x="4665517" y="5004368"/>
                </a:cubicBezTo>
                <a:cubicBezTo>
                  <a:pt x="4678140" y="5004368"/>
                  <a:pt x="4665517" y="5016992"/>
                  <a:pt x="4678140" y="5029616"/>
                </a:cubicBezTo>
                <a:cubicBezTo>
                  <a:pt x="4665517" y="5016992"/>
                  <a:pt x="4665517" y="5042240"/>
                  <a:pt x="4665517" y="5042240"/>
                </a:cubicBezTo>
                <a:cubicBezTo>
                  <a:pt x="4665517" y="5029616"/>
                  <a:pt x="4691429" y="5042240"/>
                  <a:pt x="4691429" y="5042240"/>
                </a:cubicBezTo>
                <a:cubicBezTo>
                  <a:pt x="4678805" y="5029616"/>
                  <a:pt x="4691429" y="5016992"/>
                  <a:pt x="4691429" y="5004368"/>
                </a:cubicBezTo>
                <a:cubicBezTo>
                  <a:pt x="4691429" y="5016992"/>
                  <a:pt x="4691429" y="5016992"/>
                  <a:pt x="4691429" y="5016992"/>
                </a:cubicBezTo>
                <a:cubicBezTo>
                  <a:pt x="4691429" y="5004368"/>
                  <a:pt x="4704053" y="5016992"/>
                  <a:pt x="4717341" y="5004368"/>
                </a:cubicBezTo>
                <a:cubicBezTo>
                  <a:pt x="4717341" y="5016992"/>
                  <a:pt x="4717341" y="5029616"/>
                  <a:pt x="4717341" y="5029616"/>
                </a:cubicBezTo>
                <a:cubicBezTo>
                  <a:pt x="4717341" y="5029616"/>
                  <a:pt x="4704717" y="5029616"/>
                  <a:pt x="4704717" y="5016992"/>
                </a:cubicBezTo>
                <a:cubicBezTo>
                  <a:pt x="4692093" y="5016992"/>
                  <a:pt x="4692093" y="5016992"/>
                  <a:pt x="4692093" y="5016992"/>
                </a:cubicBezTo>
                <a:cubicBezTo>
                  <a:pt x="4692093" y="5029616"/>
                  <a:pt x="4692093" y="5042240"/>
                  <a:pt x="4692093" y="5054863"/>
                </a:cubicBezTo>
                <a:cubicBezTo>
                  <a:pt x="4692093" y="5054863"/>
                  <a:pt x="4692093" y="5054863"/>
                  <a:pt x="4704717" y="5067487"/>
                </a:cubicBezTo>
                <a:lnTo>
                  <a:pt x="4704717" y="5067487"/>
                </a:lnTo>
                <a:close/>
                <a:moveTo>
                  <a:pt x="4755877" y="5003703"/>
                </a:moveTo>
                <a:cubicBezTo>
                  <a:pt x="4768501" y="4991080"/>
                  <a:pt x="4755877" y="4991080"/>
                  <a:pt x="4755877" y="4978456"/>
                </a:cubicBezTo>
                <a:cubicBezTo>
                  <a:pt x="4768501" y="4978456"/>
                  <a:pt x="4768501" y="5003703"/>
                  <a:pt x="4768501" y="4991080"/>
                </a:cubicBezTo>
                <a:cubicBezTo>
                  <a:pt x="4781124" y="4991080"/>
                  <a:pt x="4768501" y="4991080"/>
                  <a:pt x="4781124" y="5003703"/>
                </a:cubicBezTo>
                <a:cubicBezTo>
                  <a:pt x="4768501" y="4991080"/>
                  <a:pt x="4755213" y="5003703"/>
                  <a:pt x="4755213" y="5016327"/>
                </a:cubicBezTo>
                <a:cubicBezTo>
                  <a:pt x="4742589" y="5016327"/>
                  <a:pt x="4755213" y="5003703"/>
                  <a:pt x="4742589" y="5003703"/>
                </a:cubicBezTo>
                <a:cubicBezTo>
                  <a:pt x="4742589" y="5003703"/>
                  <a:pt x="4742589" y="5003703"/>
                  <a:pt x="4742589" y="4991080"/>
                </a:cubicBezTo>
                <a:cubicBezTo>
                  <a:pt x="4755877" y="4991080"/>
                  <a:pt x="4755877" y="5003703"/>
                  <a:pt x="4755877" y="5003703"/>
                </a:cubicBezTo>
                <a:lnTo>
                  <a:pt x="4755877" y="5003703"/>
                </a:lnTo>
                <a:close/>
                <a:moveTo>
                  <a:pt x="4743253" y="4940584"/>
                </a:moveTo>
                <a:cubicBezTo>
                  <a:pt x="4743253" y="4965832"/>
                  <a:pt x="4717341" y="4940584"/>
                  <a:pt x="4743253" y="4940584"/>
                </a:cubicBezTo>
                <a:lnTo>
                  <a:pt x="4743253" y="4940584"/>
                </a:lnTo>
                <a:close/>
                <a:moveTo>
                  <a:pt x="4730629" y="4902048"/>
                </a:moveTo>
                <a:cubicBezTo>
                  <a:pt x="4730629" y="4902048"/>
                  <a:pt x="4730629" y="4914672"/>
                  <a:pt x="4743253" y="4902048"/>
                </a:cubicBezTo>
                <a:cubicBezTo>
                  <a:pt x="4743253" y="4914672"/>
                  <a:pt x="4743253" y="4914672"/>
                  <a:pt x="4743253" y="4914672"/>
                </a:cubicBezTo>
                <a:cubicBezTo>
                  <a:pt x="4730629" y="4914672"/>
                  <a:pt x="4730629" y="4927296"/>
                  <a:pt x="4730629" y="4927296"/>
                </a:cubicBezTo>
                <a:cubicBezTo>
                  <a:pt x="4730629" y="4914672"/>
                  <a:pt x="4730629" y="4914672"/>
                  <a:pt x="4730629" y="4902048"/>
                </a:cubicBezTo>
                <a:lnTo>
                  <a:pt x="4730629" y="4902048"/>
                </a:lnTo>
                <a:close/>
                <a:moveTo>
                  <a:pt x="4743253" y="5029616"/>
                </a:moveTo>
                <a:cubicBezTo>
                  <a:pt x="4730629" y="5016992"/>
                  <a:pt x="4755877" y="5029616"/>
                  <a:pt x="4769165" y="5016992"/>
                </a:cubicBezTo>
                <a:cubicBezTo>
                  <a:pt x="4769165" y="5029616"/>
                  <a:pt x="4769165" y="5029616"/>
                  <a:pt x="4769165" y="5042240"/>
                </a:cubicBezTo>
                <a:cubicBezTo>
                  <a:pt x="4781789" y="5042240"/>
                  <a:pt x="4781789" y="5029616"/>
                  <a:pt x="4781789" y="5029616"/>
                </a:cubicBezTo>
                <a:cubicBezTo>
                  <a:pt x="4794413" y="5029616"/>
                  <a:pt x="4781789" y="5042240"/>
                  <a:pt x="4794413" y="5042240"/>
                </a:cubicBezTo>
                <a:cubicBezTo>
                  <a:pt x="4781789" y="5067487"/>
                  <a:pt x="4768501" y="5029616"/>
                  <a:pt x="4743253" y="5042240"/>
                </a:cubicBezTo>
                <a:cubicBezTo>
                  <a:pt x="4743253" y="5042240"/>
                  <a:pt x="4755877" y="5042240"/>
                  <a:pt x="4755877" y="5029616"/>
                </a:cubicBezTo>
                <a:cubicBezTo>
                  <a:pt x="4743253" y="5042240"/>
                  <a:pt x="4729965" y="5042240"/>
                  <a:pt x="4717341" y="5029616"/>
                </a:cubicBezTo>
                <a:cubicBezTo>
                  <a:pt x="4730629" y="5016992"/>
                  <a:pt x="4730629" y="5029616"/>
                  <a:pt x="4743253" y="5029616"/>
                </a:cubicBezTo>
                <a:lnTo>
                  <a:pt x="4743253" y="5029616"/>
                </a:lnTo>
                <a:close/>
                <a:moveTo>
                  <a:pt x="4692093" y="5003703"/>
                </a:moveTo>
                <a:lnTo>
                  <a:pt x="4679469" y="5003703"/>
                </a:lnTo>
                <a:cubicBezTo>
                  <a:pt x="4666846" y="5003703"/>
                  <a:pt x="4692093" y="4991080"/>
                  <a:pt x="4679469" y="4978456"/>
                </a:cubicBezTo>
                <a:cubicBezTo>
                  <a:pt x="4679469" y="4991080"/>
                  <a:pt x="4679469" y="4991080"/>
                  <a:pt x="4679469" y="4991080"/>
                </a:cubicBezTo>
                <a:cubicBezTo>
                  <a:pt x="4666846" y="4991080"/>
                  <a:pt x="4679469" y="4965832"/>
                  <a:pt x="4692093" y="4965832"/>
                </a:cubicBezTo>
                <a:cubicBezTo>
                  <a:pt x="4679469" y="4953208"/>
                  <a:pt x="4666181" y="4965832"/>
                  <a:pt x="4666181" y="4965832"/>
                </a:cubicBezTo>
                <a:cubicBezTo>
                  <a:pt x="4666181" y="4940584"/>
                  <a:pt x="4666181" y="4940584"/>
                  <a:pt x="4666181" y="4914672"/>
                </a:cubicBezTo>
                <a:cubicBezTo>
                  <a:pt x="4678805" y="4914672"/>
                  <a:pt x="4678805" y="4927296"/>
                  <a:pt x="4678805" y="4939920"/>
                </a:cubicBezTo>
                <a:cubicBezTo>
                  <a:pt x="4691429" y="4939920"/>
                  <a:pt x="4704717" y="4939920"/>
                  <a:pt x="4704717" y="4927296"/>
                </a:cubicBezTo>
                <a:cubicBezTo>
                  <a:pt x="4717341" y="4927296"/>
                  <a:pt x="4692093" y="4939920"/>
                  <a:pt x="4704717" y="4939920"/>
                </a:cubicBezTo>
                <a:cubicBezTo>
                  <a:pt x="4692093" y="4953208"/>
                  <a:pt x="4692093" y="4965832"/>
                  <a:pt x="4692093" y="5003703"/>
                </a:cubicBezTo>
                <a:lnTo>
                  <a:pt x="4692093" y="5003703"/>
                </a:lnTo>
                <a:close/>
                <a:moveTo>
                  <a:pt x="4717341" y="4978456"/>
                </a:moveTo>
                <a:cubicBezTo>
                  <a:pt x="4717341" y="4965832"/>
                  <a:pt x="4704717" y="4978456"/>
                  <a:pt x="4704717" y="4965832"/>
                </a:cubicBezTo>
                <a:cubicBezTo>
                  <a:pt x="4717341" y="4965832"/>
                  <a:pt x="4717341" y="4965832"/>
                  <a:pt x="4717341" y="4965832"/>
                </a:cubicBezTo>
                <a:cubicBezTo>
                  <a:pt x="4704717" y="4978456"/>
                  <a:pt x="4717341" y="4965832"/>
                  <a:pt x="4717341" y="4978456"/>
                </a:cubicBezTo>
                <a:lnTo>
                  <a:pt x="4717341" y="4978456"/>
                </a:lnTo>
                <a:close/>
                <a:moveTo>
                  <a:pt x="5308669" y="5003703"/>
                </a:moveTo>
                <a:cubicBezTo>
                  <a:pt x="5321293" y="4978456"/>
                  <a:pt x="5321293" y="5003703"/>
                  <a:pt x="5334582" y="5003703"/>
                </a:cubicBezTo>
                <a:cubicBezTo>
                  <a:pt x="5360494" y="4991080"/>
                  <a:pt x="5334582" y="4965832"/>
                  <a:pt x="5321958" y="4952544"/>
                </a:cubicBezTo>
                <a:cubicBezTo>
                  <a:pt x="5283422" y="4953208"/>
                  <a:pt x="5296045" y="4991080"/>
                  <a:pt x="5308669" y="5003703"/>
                </a:cubicBezTo>
                <a:lnTo>
                  <a:pt x="5308669" y="5003703"/>
                </a:lnTo>
                <a:close/>
                <a:moveTo>
                  <a:pt x="5321958" y="4991080"/>
                </a:moveTo>
                <a:lnTo>
                  <a:pt x="5321958" y="4991080"/>
                </a:lnTo>
                <a:cubicBezTo>
                  <a:pt x="5321958" y="4978456"/>
                  <a:pt x="5321958" y="4991080"/>
                  <a:pt x="5321958" y="4991080"/>
                </a:cubicBezTo>
                <a:cubicBezTo>
                  <a:pt x="5334582" y="4978456"/>
                  <a:pt x="5309334" y="4978456"/>
                  <a:pt x="5321958" y="4965832"/>
                </a:cubicBezTo>
                <a:cubicBezTo>
                  <a:pt x="5334582" y="4965832"/>
                  <a:pt x="5360494" y="4991080"/>
                  <a:pt x="5321958" y="4991080"/>
                </a:cubicBezTo>
                <a:lnTo>
                  <a:pt x="5321958" y="4991080"/>
                </a:lnTo>
                <a:close/>
                <a:moveTo>
                  <a:pt x="5733230" y="4965832"/>
                </a:moveTo>
                <a:cubicBezTo>
                  <a:pt x="5733230" y="4978456"/>
                  <a:pt x="5745854" y="4978456"/>
                  <a:pt x="5759142" y="4978456"/>
                </a:cubicBezTo>
                <a:cubicBezTo>
                  <a:pt x="5745854" y="4978456"/>
                  <a:pt x="5745854" y="4965832"/>
                  <a:pt x="5733230" y="4965832"/>
                </a:cubicBezTo>
                <a:lnTo>
                  <a:pt x="5733230" y="4965832"/>
                </a:lnTo>
                <a:close/>
                <a:moveTo>
                  <a:pt x="4910021" y="5284086"/>
                </a:moveTo>
                <a:cubicBezTo>
                  <a:pt x="4922645" y="5296710"/>
                  <a:pt x="4935933" y="5309334"/>
                  <a:pt x="4948557" y="5296710"/>
                </a:cubicBezTo>
                <a:cubicBezTo>
                  <a:pt x="4935933" y="5284086"/>
                  <a:pt x="4948557" y="5258839"/>
                  <a:pt x="4922645" y="5245550"/>
                </a:cubicBezTo>
                <a:lnTo>
                  <a:pt x="4922645" y="5258174"/>
                </a:lnTo>
                <a:cubicBezTo>
                  <a:pt x="4922645" y="5245550"/>
                  <a:pt x="4910021" y="5245550"/>
                  <a:pt x="4910021" y="5245550"/>
                </a:cubicBezTo>
                <a:cubicBezTo>
                  <a:pt x="4935933" y="5245550"/>
                  <a:pt x="4910021" y="5220303"/>
                  <a:pt x="4922645" y="5232926"/>
                </a:cubicBezTo>
                <a:cubicBezTo>
                  <a:pt x="4922645" y="5220303"/>
                  <a:pt x="4922645" y="5220303"/>
                  <a:pt x="4922645" y="5220303"/>
                </a:cubicBezTo>
                <a:lnTo>
                  <a:pt x="4910021" y="5220303"/>
                </a:lnTo>
                <a:cubicBezTo>
                  <a:pt x="4897397" y="5220303"/>
                  <a:pt x="4910021" y="5220303"/>
                  <a:pt x="4897397" y="5232926"/>
                </a:cubicBezTo>
                <a:cubicBezTo>
                  <a:pt x="4897397" y="5220303"/>
                  <a:pt x="4884773" y="5220303"/>
                  <a:pt x="4884773" y="5207679"/>
                </a:cubicBezTo>
                <a:cubicBezTo>
                  <a:pt x="4897397" y="5220303"/>
                  <a:pt x="4897397" y="5207679"/>
                  <a:pt x="4897397" y="5207679"/>
                </a:cubicBezTo>
                <a:cubicBezTo>
                  <a:pt x="4897397" y="5207679"/>
                  <a:pt x="4897397" y="5207679"/>
                  <a:pt x="4910021" y="5207679"/>
                </a:cubicBezTo>
                <a:cubicBezTo>
                  <a:pt x="4897397" y="5207679"/>
                  <a:pt x="4910021" y="5207679"/>
                  <a:pt x="4910021" y="5195055"/>
                </a:cubicBezTo>
                <a:cubicBezTo>
                  <a:pt x="4897397" y="5195055"/>
                  <a:pt x="4922645" y="5195055"/>
                  <a:pt x="4922645" y="5182431"/>
                </a:cubicBezTo>
                <a:cubicBezTo>
                  <a:pt x="4910021" y="5169807"/>
                  <a:pt x="4910021" y="5157183"/>
                  <a:pt x="4896733" y="5144559"/>
                </a:cubicBezTo>
                <a:cubicBezTo>
                  <a:pt x="4896733" y="5157183"/>
                  <a:pt x="4896733" y="5157183"/>
                  <a:pt x="4896733" y="5157183"/>
                </a:cubicBezTo>
                <a:cubicBezTo>
                  <a:pt x="4896733" y="5144559"/>
                  <a:pt x="4870820" y="5144559"/>
                  <a:pt x="4858197" y="5131936"/>
                </a:cubicBezTo>
                <a:cubicBezTo>
                  <a:pt x="4884109" y="5131936"/>
                  <a:pt x="4870820" y="5106688"/>
                  <a:pt x="4870820" y="5094064"/>
                </a:cubicBezTo>
                <a:cubicBezTo>
                  <a:pt x="4858197" y="5094064"/>
                  <a:pt x="4858197" y="5119312"/>
                  <a:pt x="4844908" y="5119312"/>
                </a:cubicBezTo>
                <a:cubicBezTo>
                  <a:pt x="4832284" y="5106688"/>
                  <a:pt x="4818996" y="5094064"/>
                  <a:pt x="4818996" y="5081440"/>
                </a:cubicBezTo>
                <a:cubicBezTo>
                  <a:pt x="4806373" y="5094064"/>
                  <a:pt x="4780460" y="5068816"/>
                  <a:pt x="4780460" y="5094064"/>
                </a:cubicBezTo>
                <a:cubicBezTo>
                  <a:pt x="4793084" y="5094064"/>
                  <a:pt x="4780460" y="5106688"/>
                  <a:pt x="4780460" y="5106688"/>
                </a:cubicBezTo>
                <a:cubicBezTo>
                  <a:pt x="4780460" y="5119312"/>
                  <a:pt x="4793084" y="5106688"/>
                  <a:pt x="4793084" y="5106688"/>
                </a:cubicBezTo>
                <a:cubicBezTo>
                  <a:pt x="4793084" y="5144559"/>
                  <a:pt x="4767172" y="5081440"/>
                  <a:pt x="4741924" y="5094064"/>
                </a:cubicBezTo>
                <a:cubicBezTo>
                  <a:pt x="4754548" y="5094064"/>
                  <a:pt x="4741924" y="5094064"/>
                  <a:pt x="4754548" y="5119312"/>
                </a:cubicBezTo>
                <a:cubicBezTo>
                  <a:pt x="4741924" y="5119312"/>
                  <a:pt x="4741924" y="5131936"/>
                  <a:pt x="4728636" y="5119312"/>
                </a:cubicBezTo>
                <a:cubicBezTo>
                  <a:pt x="4716012" y="5144559"/>
                  <a:pt x="4716012" y="5131936"/>
                  <a:pt x="4690100" y="5157183"/>
                </a:cubicBezTo>
                <a:cubicBezTo>
                  <a:pt x="4690100" y="5169807"/>
                  <a:pt x="4690100" y="5169807"/>
                  <a:pt x="4690100" y="5195055"/>
                </a:cubicBezTo>
                <a:cubicBezTo>
                  <a:pt x="4702724" y="5195055"/>
                  <a:pt x="4702724" y="5195055"/>
                  <a:pt x="4702724" y="5195055"/>
                </a:cubicBezTo>
                <a:cubicBezTo>
                  <a:pt x="4690100" y="5207679"/>
                  <a:pt x="4728636" y="5232926"/>
                  <a:pt x="4728636" y="5232926"/>
                </a:cubicBezTo>
                <a:cubicBezTo>
                  <a:pt x="4728636" y="5245550"/>
                  <a:pt x="4716012" y="5258174"/>
                  <a:pt x="4728636" y="5258174"/>
                </a:cubicBezTo>
                <a:cubicBezTo>
                  <a:pt x="4728636" y="5258174"/>
                  <a:pt x="4728636" y="5258174"/>
                  <a:pt x="4741260" y="5258174"/>
                </a:cubicBezTo>
                <a:cubicBezTo>
                  <a:pt x="4741260" y="5245550"/>
                  <a:pt x="4741260" y="5245550"/>
                  <a:pt x="4741260" y="5245550"/>
                </a:cubicBezTo>
                <a:cubicBezTo>
                  <a:pt x="4753884" y="5245550"/>
                  <a:pt x="4753884" y="5258174"/>
                  <a:pt x="4753884" y="5258174"/>
                </a:cubicBezTo>
                <a:lnTo>
                  <a:pt x="4766508" y="5258174"/>
                </a:lnTo>
                <a:cubicBezTo>
                  <a:pt x="4766508" y="5245550"/>
                  <a:pt x="4753884" y="5232926"/>
                  <a:pt x="4766508" y="5232926"/>
                </a:cubicBezTo>
                <a:cubicBezTo>
                  <a:pt x="4766508" y="5245550"/>
                  <a:pt x="4779131" y="5258174"/>
                  <a:pt x="4779131" y="5270798"/>
                </a:cubicBezTo>
                <a:cubicBezTo>
                  <a:pt x="4779131" y="5270798"/>
                  <a:pt x="4791755" y="5258174"/>
                  <a:pt x="4791755" y="5270798"/>
                </a:cubicBezTo>
                <a:cubicBezTo>
                  <a:pt x="4779131" y="5283422"/>
                  <a:pt x="4765843" y="5308670"/>
                  <a:pt x="4779131" y="5321958"/>
                </a:cubicBezTo>
                <a:cubicBezTo>
                  <a:pt x="4791755" y="5321958"/>
                  <a:pt x="4779131" y="5309334"/>
                  <a:pt x="4779131" y="5309334"/>
                </a:cubicBezTo>
                <a:cubicBezTo>
                  <a:pt x="4791755" y="5309334"/>
                  <a:pt x="4791755" y="5309334"/>
                  <a:pt x="4791755" y="5309334"/>
                </a:cubicBezTo>
                <a:cubicBezTo>
                  <a:pt x="4804379" y="5321958"/>
                  <a:pt x="4779131" y="5321958"/>
                  <a:pt x="4765843" y="5334582"/>
                </a:cubicBezTo>
                <a:cubicBezTo>
                  <a:pt x="4778467" y="5334582"/>
                  <a:pt x="4778467" y="5347206"/>
                  <a:pt x="4765843" y="5347206"/>
                </a:cubicBezTo>
                <a:cubicBezTo>
                  <a:pt x="4765843" y="5359830"/>
                  <a:pt x="4778467" y="5347206"/>
                  <a:pt x="4778467" y="5359830"/>
                </a:cubicBezTo>
                <a:cubicBezTo>
                  <a:pt x="4765843" y="5359830"/>
                  <a:pt x="4778467" y="5372453"/>
                  <a:pt x="4791091" y="5385077"/>
                </a:cubicBezTo>
                <a:cubicBezTo>
                  <a:pt x="4791091" y="5372453"/>
                  <a:pt x="4778467" y="5372453"/>
                  <a:pt x="4778467" y="5347206"/>
                </a:cubicBezTo>
                <a:cubicBezTo>
                  <a:pt x="4804379" y="5347206"/>
                  <a:pt x="4804379" y="5347206"/>
                  <a:pt x="4817003" y="5334582"/>
                </a:cubicBezTo>
                <a:cubicBezTo>
                  <a:pt x="4817003" y="5347206"/>
                  <a:pt x="4804379" y="5347206"/>
                  <a:pt x="4817003" y="5359830"/>
                </a:cubicBezTo>
                <a:cubicBezTo>
                  <a:pt x="4804379" y="5347206"/>
                  <a:pt x="4804379" y="5359830"/>
                  <a:pt x="4791091" y="5359830"/>
                </a:cubicBezTo>
                <a:cubicBezTo>
                  <a:pt x="4791091" y="5385077"/>
                  <a:pt x="4803715" y="5410990"/>
                  <a:pt x="4778467" y="5423613"/>
                </a:cubicBezTo>
                <a:cubicBezTo>
                  <a:pt x="4791091" y="5423613"/>
                  <a:pt x="4778467" y="5423613"/>
                  <a:pt x="4791091" y="5436237"/>
                </a:cubicBezTo>
                <a:cubicBezTo>
                  <a:pt x="4791091" y="5436237"/>
                  <a:pt x="4791091" y="5423613"/>
                  <a:pt x="4803715" y="5436237"/>
                </a:cubicBezTo>
                <a:cubicBezTo>
                  <a:pt x="4791091" y="5410990"/>
                  <a:pt x="4803715" y="5410990"/>
                  <a:pt x="4816339" y="5398366"/>
                </a:cubicBezTo>
                <a:cubicBezTo>
                  <a:pt x="4816339" y="5410990"/>
                  <a:pt x="4816339" y="5410990"/>
                  <a:pt x="4816339" y="5410990"/>
                </a:cubicBezTo>
                <a:cubicBezTo>
                  <a:pt x="4828962" y="5410990"/>
                  <a:pt x="4828962" y="5398366"/>
                  <a:pt x="4816339" y="5385742"/>
                </a:cubicBezTo>
                <a:cubicBezTo>
                  <a:pt x="4816339" y="5385742"/>
                  <a:pt x="4803715" y="5398366"/>
                  <a:pt x="4803715" y="5385742"/>
                </a:cubicBezTo>
                <a:cubicBezTo>
                  <a:pt x="4829627" y="5385742"/>
                  <a:pt x="4829627" y="5398366"/>
                  <a:pt x="4854875" y="5398366"/>
                </a:cubicBezTo>
                <a:cubicBezTo>
                  <a:pt x="4854875" y="5373118"/>
                  <a:pt x="4867498" y="5360494"/>
                  <a:pt x="4880787" y="5334582"/>
                </a:cubicBezTo>
                <a:lnTo>
                  <a:pt x="4880787" y="5334582"/>
                </a:lnTo>
                <a:cubicBezTo>
                  <a:pt x="4880787" y="5334582"/>
                  <a:pt x="4868163" y="5334582"/>
                  <a:pt x="4854875" y="5321958"/>
                </a:cubicBezTo>
                <a:cubicBezTo>
                  <a:pt x="4880787" y="5321958"/>
                  <a:pt x="4867498" y="5296710"/>
                  <a:pt x="4880787" y="5296710"/>
                </a:cubicBezTo>
                <a:cubicBezTo>
                  <a:pt x="4880787" y="5296710"/>
                  <a:pt x="4880787" y="5309334"/>
                  <a:pt x="4893411" y="5321958"/>
                </a:cubicBezTo>
                <a:cubicBezTo>
                  <a:pt x="4893411" y="5309334"/>
                  <a:pt x="4893411" y="5309334"/>
                  <a:pt x="4906035" y="5309334"/>
                </a:cubicBezTo>
                <a:cubicBezTo>
                  <a:pt x="4910021" y="5296710"/>
                  <a:pt x="4910021" y="5284086"/>
                  <a:pt x="4910021" y="5284086"/>
                </a:cubicBezTo>
                <a:cubicBezTo>
                  <a:pt x="4922645" y="5284086"/>
                  <a:pt x="4922645" y="5284086"/>
                  <a:pt x="4922645" y="5284086"/>
                </a:cubicBezTo>
                <a:cubicBezTo>
                  <a:pt x="4923309" y="5296710"/>
                  <a:pt x="4923309" y="5284086"/>
                  <a:pt x="4910021" y="5284086"/>
                </a:cubicBezTo>
                <a:lnTo>
                  <a:pt x="4910021" y="5284086"/>
                </a:lnTo>
                <a:close/>
                <a:moveTo>
                  <a:pt x="4769165" y="5207679"/>
                </a:moveTo>
                <a:cubicBezTo>
                  <a:pt x="4756541" y="5207679"/>
                  <a:pt x="4756541" y="5207679"/>
                  <a:pt x="4756541" y="5207679"/>
                </a:cubicBezTo>
                <a:lnTo>
                  <a:pt x="4756541" y="5207679"/>
                </a:lnTo>
                <a:cubicBezTo>
                  <a:pt x="4756541" y="5195055"/>
                  <a:pt x="4756541" y="5195055"/>
                  <a:pt x="4743917" y="5195055"/>
                </a:cubicBezTo>
                <a:cubicBezTo>
                  <a:pt x="4756541" y="5195055"/>
                  <a:pt x="4756541" y="5195055"/>
                  <a:pt x="4769830" y="5195055"/>
                </a:cubicBezTo>
                <a:lnTo>
                  <a:pt x="4769830" y="5207679"/>
                </a:lnTo>
                <a:lnTo>
                  <a:pt x="4769165" y="5207679"/>
                </a:lnTo>
                <a:close/>
                <a:moveTo>
                  <a:pt x="4871485" y="5182431"/>
                </a:moveTo>
                <a:cubicBezTo>
                  <a:pt x="4884109" y="5182431"/>
                  <a:pt x="4884109" y="5182431"/>
                  <a:pt x="4884109" y="5169807"/>
                </a:cubicBezTo>
                <a:cubicBezTo>
                  <a:pt x="4896733" y="5182431"/>
                  <a:pt x="4910021" y="5182431"/>
                  <a:pt x="4910021" y="5195055"/>
                </a:cubicBezTo>
                <a:cubicBezTo>
                  <a:pt x="4897397" y="5195055"/>
                  <a:pt x="4897397" y="5195055"/>
                  <a:pt x="4897397" y="5195055"/>
                </a:cubicBezTo>
                <a:cubicBezTo>
                  <a:pt x="4897397" y="5182431"/>
                  <a:pt x="4897397" y="5182431"/>
                  <a:pt x="4897397" y="5182431"/>
                </a:cubicBezTo>
                <a:cubicBezTo>
                  <a:pt x="4884773" y="5182431"/>
                  <a:pt x="4897397" y="5195055"/>
                  <a:pt x="4884773" y="5195055"/>
                </a:cubicBezTo>
                <a:cubicBezTo>
                  <a:pt x="4872149" y="5195055"/>
                  <a:pt x="4872149" y="5195055"/>
                  <a:pt x="4872149" y="5195055"/>
                </a:cubicBezTo>
                <a:lnTo>
                  <a:pt x="4872149" y="5182431"/>
                </a:lnTo>
                <a:lnTo>
                  <a:pt x="4871485" y="5182431"/>
                </a:lnTo>
                <a:lnTo>
                  <a:pt x="4871485" y="5182431"/>
                </a:lnTo>
                <a:close/>
                <a:moveTo>
                  <a:pt x="4807701" y="5106023"/>
                </a:moveTo>
                <a:cubicBezTo>
                  <a:pt x="4820325" y="5106023"/>
                  <a:pt x="4820325" y="5106023"/>
                  <a:pt x="4820325" y="5106023"/>
                </a:cubicBezTo>
                <a:cubicBezTo>
                  <a:pt x="4820325" y="5106023"/>
                  <a:pt x="4820325" y="5118647"/>
                  <a:pt x="4807701" y="5118647"/>
                </a:cubicBezTo>
                <a:lnTo>
                  <a:pt x="4807701" y="5106023"/>
                </a:lnTo>
                <a:lnTo>
                  <a:pt x="4807701" y="5106023"/>
                </a:lnTo>
                <a:lnTo>
                  <a:pt x="4807701" y="5106023"/>
                </a:lnTo>
                <a:close/>
                <a:moveTo>
                  <a:pt x="4832949" y="5143895"/>
                </a:moveTo>
                <a:cubicBezTo>
                  <a:pt x="4820325" y="5156519"/>
                  <a:pt x="4832949" y="5143895"/>
                  <a:pt x="4832949" y="5156519"/>
                </a:cubicBezTo>
                <a:cubicBezTo>
                  <a:pt x="4832949" y="5156519"/>
                  <a:pt x="4820325" y="5143895"/>
                  <a:pt x="4820325" y="5156519"/>
                </a:cubicBezTo>
                <a:cubicBezTo>
                  <a:pt x="4807701" y="5156519"/>
                  <a:pt x="4807701" y="5156519"/>
                  <a:pt x="4807701" y="5143895"/>
                </a:cubicBezTo>
                <a:lnTo>
                  <a:pt x="4832949" y="5143895"/>
                </a:lnTo>
                <a:lnTo>
                  <a:pt x="4832949" y="5143895"/>
                </a:lnTo>
                <a:lnTo>
                  <a:pt x="4832949" y="5143895"/>
                </a:lnTo>
                <a:close/>
                <a:moveTo>
                  <a:pt x="4794413" y="5232926"/>
                </a:moveTo>
                <a:cubicBezTo>
                  <a:pt x="4768501" y="5207679"/>
                  <a:pt x="4794413" y="5207679"/>
                  <a:pt x="4781789" y="5181767"/>
                </a:cubicBezTo>
                <a:cubicBezTo>
                  <a:pt x="4794413" y="5194390"/>
                  <a:pt x="4794413" y="5194390"/>
                  <a:pt x="4794413" y="5207014"/>
                </a:cubicBezTo>
                <a:cubicBezTo>
                  <a:pt x="4794413" y="5219638"/>
                  <a:pt x="4781789" y="5220303"/>
                  <a:pt x="4794413" y="5232926"/>
                </a:cubicBezTo>
                <a:lnTo>
                  <a:pt x="4794413" y="5232926"/>
                </a:lnTo>
                <a:close/>
                <a:moveTo>
                  <a:pt x="4794413" y="5296710"/>
                </a:moveTo>
                <a:cubicBezTo>
                  <a:pt x="4794413" y="5284086"/>
                  <a:pt x="4807037" y="5271463"/>
                  <a:pt x="4807037" y="5258839"/>
                </a:cubicBezTo>
                <a:cubicBezTo>
                  <a:pt x="4819661" y="5258839"/>
                  <a:pt x="4819661" y="5258839"/>
                  <a:pt x="4819661" y="5258839"/>
                </a:cubicBezTo>
                <a:cubicBezTo>
                  <a:pt x="4807701" y="5271463"/>
                  <a:pt x="4820325" y="5284086"/>
                  <a:pt x="4794413" y="5296710"/>
                </a:cubicBezTo>
                <a:lnTo>
                  <a:pt x="4794413" y="5296710"/>
                </a:lnTo>
                <a:close/>
                <a:moveTo>
                  <a:pt x="4832949" y="5296710"/>
                </a:moveTo>
                <a:cubicBezTo>
                  <a:pt x="4820325" y="5309334"/>
                  <a:pt x="4820325" y="5284086"/>
                  <a:pt x="4807037" y="5296710"/>
                </a:cubicBezTo>
                <a:cubicBezTo>
                  <a:pt x="4807037" y="5296710"/>
                  <a:pt x="4819661" y="5296710"/>
                  <a:pt x="4807037" y="5284086"/>
                </a:cubicBezTo>
                <a:cubicBezTo>
                  <a:pt x="4832949" y="5258839"/>
                  <a:pt x="4819661" y="5309334"/>
                  <a:pt x="4832949" y="5284086"/>
                </a:cubicBezTo>
                <a:cubicBezTo>
                  <a:pt x="4846237" y="5284086"/>
                  <a:pt x="4832949" y="5296710"/>
                  <a:pt x="4832949" y="5296710"/>
                </a:cubicBezTo>
                <a:lnTo>
                  <a:pt x="4832949" y="5296710"/>
                </a:lnTo>
                <a:close/>
                <a:moveTo>
                  <a:pt x="4832949" y="5335246"/>
                </a:moveTo>
                <a:cubicBezTo>
                  <a:pt x="4820325" y="5335246"/>
                  <a:pt x="4832949" y="5335246"/>
                  <a:pt x="4832949" y="5335246"/>
                </a:cubicBezTo>
                <a:cubicBezTo>
                  <a:pt x="4820325" y="5335246"/>
                  <a:pt x="4820325" y="5335246"/>
                  <a:pt x="4820325" y="5335246"/>
                </a:cubicBezTo>
                <a:cubicBezTo>
                  <a:pt x="4807701" y="5322622"/>
                  <a:pt x="4807701" y="5322622"/>
                  <a:pt x="4794413" y="5309999"/>
                </a:cubicBezTo>
                <a:cubicBezTo>
                  <a:pt x="4807037" y="5309999"/>
                  <a:pt x="4807037" y="5309999"/>
                  <a:pt x="4820325" y="5309999"/>
                </a:cubicBezTo>
                <a:cubicBezTo>
                  <a:pt x="4807701" y="5335246"/>
                  <a:pt x="4832949" y="5322622"/>
                  <a:pt x="4832949" y="5335246"/>
                </a:cubicBezTo>
                <a:lnTo>
                  <a:pt x="4832949" y="5335246"/>
                </a:lnTo>
                <a:lnTo>
                  <a:pt x="4832949" y="5335246"/>
                </a:lnTo>
                <a:close/>
                <a:moveTo>
                  <a:pt x="4832949" y="5284086"/>
                </a:moveTo>
                <a:cubicBezTo>
                  <a:pt x="4832949" y="5271463"/>
                  <a:pt x="4820325" y="5271463"/>
                  <a:pt x="4820325" y="5258839"/>
                </a:cubicBezTo>
                <a:cubicBezTo>
                  <a:pt x="4820325" y="5258839"/>
                  <a:pt x="4832949" y="5284086"/>
                  <a:pt x="4832949" y="5271463"/>
                </a:cubicBezTo>
                <a:cubicBezTo>
                  <a:pt x="4846237" y="5271463"/>
                  <a:pt x="4832949" y="5284086"/>
                  <a:pt x="4832949" y="5284086"/>
                </a:cubicBezTo>
                <a:lnTo>
                  <a:pt x="4832949" y="5284086"/>
                </a:lnTo>
                <a:close/>
                <a:moveTo>
                  <a:pt x="4858861" y="5232926"/>
                </a:moveTo>
                <a:cubicBezTo>
                  <a:pt x="4846237" y="5232926"/>
                  <a:pt x="4846237" y="5258174"/>
                  <a:pt x="4858861" y="5258174"/>
                </a:cubicBezTo>
                <a:lnTo>
                  <a:pt x="4846237" y="5258174"/>
                </a:lnTo>
                <a:lnTo>
                  <a:pt x="4846237" y="5258174"/>
                </a:lnTo>
                <a:cubicBezTo>
                  <a:pt x="4833613" y="5245550"/>
                  <a:pt x="4846237" y="5270798"/>
                  <a:pt x="4833613" y="5258174"/>
                </a:cubicBezTo>
                <a:lnTo>
                  <a:pt x="4833613" y="5258174"/>
                </a:lnTo>
                <a:cubicBezTo>
                  <a:pt x="4833613" y="5245550"/>
                  <a:pt x="4820989" y="5258174"/>
                  <a:pt x="4820989" y="5258174"/>
                </a:cubicBezTo>
                <a:cubicBezTo>
                  <a:pt x="4833613" y="5245550"/>
                  <a:pt x="4846902" y="5245550"/>
                  <a:pt x="4846902" y="5220303"/>
                </a:cubicBezTo>
                <a:cubicBezTo>
                  <a:pt x="4846902" y="5232926"/>
                  <a:pt x="4859526" y="5232926"/>
                  <a:pt x="4859526" y="5220303"/>
                </a:cubicBezTo>
                <a:cubicBezTo>
                  <a:pt x="4859526" y="5220303"/>
                  <a:pt x="4872149" y="5232926"/>
                  <a:pt x="4872149" y="5220303"/>
                </a:cubicBezTo>
                <a:cubicBezTo>
                  <a:pt x="4872149" y="5220303"/>
                  <a:pt x="4872149" y="5232926"/>
                  <a:pt x="4884773" y="5245550"/>
                </a:cubicBezTo>
                <a:cubicBezTo>
                  <a:pt x="4871485" y="5246215"/>
                  <a:pt x="4871485" y="5232926"/>
                  <a:pt x="4858861" y="5232926"/>
                </a:cubicBezTo>
                <a:lnTo>
                  <a:pt x="4858861" y="5232926"/>
                </a:lnTo>
                <a:close/>
                <a:moveTo>
                  <a:pt x="1426497" y="5093399"/>
                </a:moveTo>
                <a:cubicBezTo>
                  <a:pt x="1400585" y="5144559"/>
                  <a:pt x="1362049" y="5182431"/>
                  <a:pt x="1349425" y="5246215"/>
                </a:cubicBezTo>
                <a:cubicBezTo>
                  <a:pt x="1375337" y="5233591"/>
                  <a:pt x="1387961" y="5195055"/>
                  <a:pt x="1400585" y="5169807"/>
                </a:cubicBezTo>
                <a:cubicBezTo>
                  <a:pt x="1400585" y="5182431"/>
                  <a:pt x="1387961" y="5182431"/>
                  <a:pt x="1387961" y="5169807"/>
                </a:cubicBezTo>
                <a:cubicBezTo>
                  <a:pt x="1426497" y="5156519"/>
                  <a:pt x="1426497" y="5118647"/>
                  <a:pt x="1426497" y="5093399"/>
                </a:cubicBezTo>
                <a:lnTo>
                  <a:pt x="1426497" y="5093399"/>
                </a:lnTo>
                <a:close/>
                <a:moveTo>
                  <a:pt x="1452409" y="5182431"/>
                </a:moveTo>
                <a:cubicBezTo>
                  <a:pt x="1465033" y="5182431"/>
                  <a:pt x="1478322" y="5169807"/>
                  <a:pt x="1465033" y="5157183"/>
                </a:cubicBezTo>
                <a:cubicBezTo>
                  <a:pt x="1465698" y="5169807"/>
                  <a:pt x="1465698" y="5169807"/>
                  <a:pt x="1452409" y="5182431"/>
                </a:cubicBezTo>
                <a:lnTo>
                  <a:pt x="1452409" y="5182431"/>
                </a:lnTo>
                <a:close/>
                <a:moveTo>
                  <a:pt x="6324559" y="5207679"/>
                </a:moveTo>
                <a:cubicBezTo>
                  <a:pt x="6311935" y="5207679"/>
                  <a:pt x="6324559" y="5182431"/>
                  <a:pt x="6311935" y="5182431"/>
                </a:cubicBezTo>
                <a:cubicBezTo>
                  <a:pt x="6298647" y="5195055"/>
                  <a:pt x="6324559" y="5207679"/>
                  <a:pt x="6324559" y="5207679"/>
                </a:cubicBezTo>
                <a:lnTo>
                  <a:pt x="6324559" y="5207679"/>
                </a:lnTo>
                <a:close/>
                <a:moveTo>
                  <a:pt x="4254909" y="5271463"/>
                </a:moveTo>
                <a:cubicBezTo>
                  <a:pt x="4280821" y="5271463"/>
                  <a:pt x="4293445" y="5246215"/>
                  <a:pt x="4280821" y="5233591"/>
                </a:cubicBezTo>
                <a:cubicBezTo>
                  <a:pt x="4254909" y="5232926"/>
                  <a:pt x="4254909" y="5258839"/>
                  <a:pt x="4254909" y="5271463"/>
                </a:cubicBezTo>
                <a:lnTo>
                  <a:pt x="4254909" y="5271463"/>
                </a:lnTo>
                <a:close/>
                <a:moveTo>
                  <a:pt x="6555775" y="5284086"/>
                </a:moveTo>
                <a:cubicBezTo>
                  <a:pt x="6568399" y="5296710"/>
                  <a:pt x="6581687" y="5321958"/>
                  <a:pt x="6581687" y="5309334"/>
                </a:cubicBezTo>
                <a:cubicBezTo>
                  <a:pt x="6581687" y="5309334"/>
                  <a:pt x="6581687" y="5309334"/>
                  <a:pt x="6581687" y="5296710"/>
                </a:cubicBezTo>
                <a:cubicBezTo>
                  <a:pt x="6568399" y="5296710"/>
                  <a:pt x="6568399" y="5284086"/>
                  <a:pt x="6555775" y="5284086"/>
                </a:cubicBezTo>
                <a:lnTo>
                  <a:pt x="6555775" y="5284086"/>
                </a:lnTo>
                <a:close/>
                <a:moveTo>
                  <a:pt x="5205685" y="5284086"/>
                </a:moveTo>
                <a:cubicBezTo>
                  <a:pt x="5179773" y="5296710"/>
                  <a:pt x="5179773" y="5296710"/>
                  <a:pt x="5193061" y="5309334"/>
                </a:cubicBezTo>
                <a:lnTo>
                  <a:pt x="5193061" y="5309334"/>
                </a:lnTo>
                <a:cubicBezTo>
                  <a:pt x="5205685" y="5296710"/>
                  <a:pt x="5193061" y="5309334"/>
                  <a:pt x="5193061" y="5296710"/>
                </a:cubicBezTo>
                <a:cubicBezTo>
                  <a:pt x="5193061" y="5296710"/>
                  <a:pt x="5205685" y="5296710"/>
                  <a:pt x="5205685" y="5284086"/>
                </a:cubicBezTo>
                <a:lnTo>
                  <a:pt x="5205685" y="5284086"/>
                </a:lnTo>
                <a:close/>
                <a:moveTo>
                  <a:pt x="6234198" y="5322622"/>
                </a:moveTo>
                <a:cubicBezTo>
                  <a:pt x="6234198" y="5297375"/>
                  <a:pt x="6221575" y="5309999"/>
                  <a:pt x="6221575" y="5309999"/>
                </a:cubicBezTo>
                <a:cubicBezTo>
                  <a:pt x="6221575" y="5335246"/>
                  <a:pt x="6260111" y="5361159"/>
                  <a:pt x="6272734" y="5361159"/>
                </a:cubicBezTo>
                <a:cubicBezTo>
                  <a:pt x="6272734" y="5335911"/>
                  <a:pt x="6260111" y="5323287"/>
                  <a:pt x="6246822" y="5309999"/>
                </a:cubicBezTo>
                <a:cubicBezTo>
                  <a:pt x="6234198" y="5309334"/>
                  <a:pt x="6234198" y="5309334"/>
                  <a:pt x="6234198" y="5322622"/>
                </a:cubicBezTo>
                <a:lnTo>
                  <a:pt x="6234198" y="5322622"/>
                </a:lnTo>
                <a:close/>
                <a:moveTo>
                  <a:pt x="5193061" y="5322622"/>
                </a:moveTo>
                <a:cubicBezTo>
                  <a:pt x="5154525" y="5284751"/>
                  <a:pt x="5154525" y="5360494"/>
                  <a:pt x="5103365" y="5360494"/>
                </a:cubicBezTo>
                <a:cubicBezTo>
                  <a:pt x="5090742" y="5347870"/>
                  <a:pt x="5064829" y="5347870"/>
                  <a:pt x="5038917" y="5347870"/>
                </a:cubicBezTo>
                <a:cubicBezTo>
                  <a:pt x="5038917" y="5360494"/>
                  <a:pt x="5000381" y="5385742"/>
                  <a:pt x="5000381" y="5373118"/>
                </a:cubicBezTo>
                <a:cubicBezTo>
                  <a:pt x="5000381" y="5373118"/>
                  <a:pt x="5000381" y="5373118"/>
                  <a:pt x="5000381" y="5385742"/>
                </a:cubicBezTo>
                <a:cubicBezTo>
                  <a:pt x="4974469" y="5398366"/>
                  <a:pt x="4961845" y="5373118"/>
                  <a:pt x="4949222" y="5385742"/>
                </a:cubicBezTo>
                <a:cubicBezTo>
                  <a:pt x="4949222" y="5398366"/>
                  <a:pt x="4936598" y="5410990"/>
                  <a:pt x="4949222" y="5423613"/>
                </a:cubicBezTo>
                <a:cubicBezTo>
                  <a:pt x="4936598" y="5436237"/>
                  <a:pt x="4936598" y="5448861"/>
                  <a:pt x="4936598" y="5474773"/>
                </a:cubicBezTo>
                <a:lnTo>
                  <a:pt x="4949222" y="5474773"/>
                </a:lnTo>
                <a:cubicBezTo>
                  <a:pt x="4949222" y="5474773"/>
                  <a:pt x="4949222" y="5474773"/>
                  <a:pt x="4936598" y="5474773"/>
                </a:cubicBezTo>
                <a:cubicBezTo>
                  <a:pt x="4975133" y="5487397"/>
                  <a:pt x="4962510" y="5551181"/>
                  <a:pt x="5001046" y="5538557"/>
                </a:cubicBezTo>
                <a:cubicBezTo>
                  <a:pt x="5001046" y="5551181"/>
                  <a:pt x="4988422" y="5563805"/>
                  <a:pt x="5001046" y="5563805"/>
                </a:cubicBezTo>
                <a:cubicBezTo>
                  <a:pt x="5001046" y="5551181"/>
                  <a:pt x="5013669" y="5563805"/>
                  <a:pt x="5013669" y="5563805"/>
                </a:cubicBezTo>
                <a:cubicBezTo>
                  <a:pt x="5013669" y="5551181"/>
                  <a:pt x="5013669" y="5538557"/>
                  <a:pt x="5026293" y="5538557"/>
                </a:cubicBezTo>
                <a:cubicBezTo>
                  <a:pt x="5026293" y="5551181"/>
                  <a:pt x="5038917" y="5551181"/>
                  <a:pt x="5052206" y="5551181"/>
                </a:cubicBezTo>
                <a:cubicBezTo>
                  <a:pt x="5052206" y="5538557"/>
                  <a:pt x="5052206" y="5525933"/>
                  <a:pt x="5064829" y="5525933"/>
                </a:cubicBezTo>
                <a:cubicBezTo>
                  <a:pt x="5064829" y="5500686"/>
                  <a:pt x="5064829" y="5474773"/>
                  <a:pt x="5064829" y="5474773"/>
                </a:cubicBezTo>
                <a:cubicBezTo>
                  <a:pt x="5064829" y="5474773"/>
                  <a:pt x="5064829" y="5487397"/>
                  <a:pt x="5077453" y="5474773"/>
                </a:cubicBezTo>
                <a:cubicBezTo>
                  <a:pt x="5090077" y="5462149"/>
                  <a:pt x="5090077" y="5449526"/>
                  <a:pt x="5077453" y="5436902"/>
                </a:cubicBezTo>
                <a:cubicBezTo>
                  <a:pt x="5090077" y="5436902"/>
                  <a:pt x="5090077" y="5436902"/>
                  <a:pt x="5090077" y="5436902"/>
                </a:cubicBezTo>
                <a:cubicBezTo>
                  <a:pt x="5090077" y="5436902"/>
                  <a:pt x="5090077" y="5436902"/>
                  <a:pt x="5090077" y="5449526"/>
                </a:cubicBezTo>
                <a:cubicBezTo>
                  <a:pt x="5102701" y="5449526"/>
                  <a:pt x="5090077" y="5436902"/>
                  <a:pt x="5102701" y="5436902"/>
                </a:cubicBezTo>
                <a:cubicBezTo>
                  <a:pt x="5090077" y="5449526"/>
                  <a:pt x="5115325" y="5436902"/>
                  <a:pt x="5115325" y="5449526"/>
                </a:cubicBezTo>
                <a:cubicBezTo>
                  <a:pt x="5115325" y="5462149"/>
                  <a:pt x="5102701" y="5462149"/>
                  <a:pt x="5102701" y="5474773"/>
                </a:cubicBezTo>
                <a:cubicBezTo>
                  <a:pt x="5115325" y="5474773"/>
                  <a:pt x="5115325" y="5474773"/>
                  <a:pt x="5115325" y="5474773"/>
                </a:cubicBezTo>
                <a:cubicBezTo>
                  <a:pt x="5127949" y="5462149"/>
                  <a:pt x="5141237" y="5449526"/>
                  <a:pt x="5127949" y="5436902"/>
                </a:cubicBezTo>
                <a:cubicBezTo>
                  <a:pt x="5140573" y="5436902"/>
                  <a:pt x="5140573" y="5424278"/>
                  <a:pt x="5140573" y="5411654"/>
                </a:cubicBezTo>
                <a:cubicBezTo>
                  <a:pt x="5140573" y="5411654"/>
                  <a:pt x="5114660" y="5411654"/>
                  <a:pt x="5114660" y="5399030"/>
                </a:cubicBezTo>
                <a:cubicBezTo>
                  <a:pt x="5127284" y="5399030"/>
                  <a:pt x="5140573" y="5399030"/>
                  <a:pt x="5140573" y="5399030"/>
                </a:cubicBezTo>
                <a:cubicBezTo>
                  <a:pt x="5140573" y="5399030"/>
                  <a:pt x="5127949" y="5399030"/>
                  <a:pt x="5127949" y="5411654"/>
                </a:cubicBezTo>
                <a:cubicBezTo>
                  <a:pt x="5140573" y="5411654"/>
                  <a:pt x="5153861" y="5411654"/>
                  <a:pt x="5153861" y="5399030"/>
                </a:cubicBezTo>
                <a:cubicBezTo>
                  <a:pt x="5141237" y="5399030"/>
                  <a:pt x="5141237" y="5399030"/>
                  <a:pt x="5141237" y="5386406"/>
                </a:cubicBezTo>
                <a:cubicBezTo>
                  <a:pt x="5141237" y="5386406"/>
                  <a:pt x="5141237" y="5386406"/>
                  <a:pt x="5153861" y="5386406"/>
                </a:cubicBezTo>
                <a:cubicBezTo>
                  <a:pt x="5153861" y="5361159"/>
                  <a:pt x="5166485" y="5373782"/>
                  <a:pt x="5166485" y="5361159"/>
                </a:cubicBezTo>
                <a:cubicBezTo>
                  <a:pt x="5166485" y="5348535"/>
                  <a:pt x="5166485" y="5361159"/>
                  <a:pt x="5153861" y="5348535"/>
                </a:cubicBezTo>
                <a:cubicBezTo>
                  <a:pt x="5166485" y="5348535"/>
                  <a:pt x="5166485" y="5348535"/>
                  <a:pt x="5179773" y="5335911"/>
                </a:cubicBezTo>
                <a:cubicBezTo>
                  <a:pt x="5179773" y="5323287"/>
                  <a:pt x="5167149" y="5323287"/>
                  <a:pt x="5167149" y="5323287"/>
                </a:cubicBezTo>
                <a:lnTo>
                  <a:pt x="5167149" y="5323287"/>
                </a:lnTo>
                <a:cubicBezTo>
                  <a:pt x="5179773" y="5323287"/>
                  <a:pt x="5179773" y="5335911"/>
                  <a:pt x="5179773" y="5335911"/>
                </a:cubicBezTo>
                <a:cubicBezTo>
                  <a:pt x="5193061" y="5322622"/>
                  <a:pt x="5180438" y="5309334"/>
                  <a:pt x="5193061" y="5322622"/>
                </a:cubicBezTo>
                <a:lnTo>
                  <a:pt x="5193061" y="5322622"/>
                </a:lnTo>
                <a:close/>
                <a:moveTo>
                  <a:pt x="4961845" y="5462149"/>
                </a:moveTo>
                <a:cubicBezTo>
                  <a:pt x="4974469" y="5462149"/>
                  <a:pt x="4974469" y="5474773"/>
                  <a:pt x="4974469" y="5462149"/>
                </a:cubicBezTo>
                <a:cubicBezTo>
                  <a:pt x="4974469" y="5474773"/>
                  <a:pt x="4974469" y="5474773"/>
                  <a:pt x="4974469" y="5487397"/>
                </a:cubicBezTo>
                <a:cubicBezTo>
                  <a:pt x="4974469" y="5475437"/>
                  <a:pt x="4961845" y="5475437"/>
                  <a:pt x="4961845" y="5462149"/>
                </a:cubicBezTo>
                <a:lnTo>
                  <a:pt x="4961845" y="5462149"/>
                </a:lnTo>
                <a:close/>
                <a:moveTo>
                  <a:pt x="5077453" y="5424278"/>
                </a:moveTo>
                <a:cubicBezTo>
                  <a:pt x="5077453" y="5411654"/>
                  <a:pt x="5077453" y="5411654"/>
                  <a:pt x="5077453" y="5411654"/>
                </a:cubicBezTo>
                <a:cubicBezTo>
                  <a:pt x="5090077" y="5411654"/>
                  <a:pt x="5090077" y="5411654"/>
                  <a:pt x="5090077" y="5411654"/>
                </a:cubicBezTo>
                <a:cubicBezTo>
                  <a:pt x="5090077" y="5424278"/>
                  <a:pt x="5090077" y="5411654"/>
                  <a:pt x="5102701" y="5411654"/>
                </a:cubicBezTo>
                <a:cubicBezTo>
                  <a:pt x="5090077" y="5424278"/>
                  <a:pt x="5090077" y="5424278"/>
                  <a:pt x="5077453" y="5424278"/>
                </a:cubicBezTo>
                <a:lnTo>
                  <a:pt x="5077453" y="5424278"/>
                </a:lnTo>
                <a:close/>
                <a:moveTo>
                  <a:pt x="5257509" y="5411654"/>
                </a:moveTo>
                <a:cubicBezTo>
                  <a:pt x="5257509" y="5399030"/>
                  <a:pt x="5257509" y="5386406"/>
                  <a:pt x="5257509" y="5386406"/>
                </a:cubicBezTo>
                <a:cubicBezTo>
                  <a:pt x="5270134" y="5386406"/>
                  <a:pt x="5257509" y="5399030"/>
                  <a:pt x="5270134" y="5399030"/>
                </a:cubicBezTo>
                <a:lnTo>
                  <a:pt x="5270134" y="5399030"/>
                </a:lnTo>
                <a:cubicBezTo>
                  <a:pt x="5270134" y="5373782"/>
                  <a:pt x="5296045" y="5361159"/>
                  <a:pt x="5296045" y="5335246"/>
                </a:cubicBezTo>
                <a:cubicBezTo>
                  <a:pt x="5296045" y="5335246"/>
                  <a:pt x="5296045" y="5335246"/>
                  <a:pt x="5283422" y="5335246"/>
                </a:cubicBezTo>
                <a:cubicBezTo>
                  <a:pt x="5283422" y="5335246"/>
                  <a:pt x="5296045" y="5335246"/>
                  <a:pt x="5296045" y="5347870"/>
                </a:cubicBezTo>
                <a:cubicBezTo>
                  <a:pt x="5270134" y="5335246"/>
                  <a:pt x="5296045" y="5360494"/>
                  <a:pt x="5283422" y="5360494"/>
                </a:cubicBezTo>
                <a:cubicBezTo>
                  <a:pt x="5283422" y="5360494"/>
                  <a:pt x="5270798" y="5360494"/>
                  <a:pt x="5283422" y="5373118"/>
                </a:cubicBezTo>
                <a:cubicBezTo>
                  <a:pt x="5257509" y="5373118"/>
                  <a:pt x="5244221" y="5385742"/>
                  <a:pt x="5257509" y="5411654"/>
                </a:cubicBezTo>
                <a:lnTo>
                  <a:pt x="5257509" y="5411654"/>
                </a:lnTo>
                <a:close/>
                <a:moveTo>
                  <a:pt x="6375718" y="5411654"/>
                </a:moveTo>
                <a:cubicBezTo>
                  <a:pt x="6388342" y="5436902"/>
                  <a:pt x="6414255" y="5462814"/>
                  <a:pt x="6426878" y="5475437"/>
                </a:cubicBezTo>
                <a:cubicBezTo>
                  <a:pt x="6414255" y="5449526"/>
                  <a:pt x="6401631" y="5424278"/>
                  <a:pt x="6375718" y="5411654"/>
                </a:cubicBezTo>
                <a:lnTo>
                  <a:pt x="6375718" y="5411654"/>
                </a:lnTo>
                <a:close/>
                <a:moveTo>
                  <a:pt x="5231598" y="5462149"/>
                </a:moveTo>
                <a:cubicBezTo>
                  <a:pt x="5231598" y="5474773"/>
                  <a:pt x="5218974" y="5474773"/>
                  <a:pt x="5218974" y="5474773"/>
                </a:cubicBezTo>
                <a:cubicBezTo>
                  <a:pt x="5231598" y="5474773"/>
                  <a:pt x="5218974" y="5487397"/>
                  <a:pt x="5218974" y="5487397"/>
                </a:cubicBezTo>
                <a:cubicBezTo>
                  <a:pt x="5231598" y="5487397"/>
                  <a:pt x="5231598" y="5500021"/>
                  <a:pt x="5231598" y="5500021"/>
                </a:cubicBezTo>
                <a:cubicBezTo>
                  <a:pt x="5231598" y="5474773"/>
                  <a:pt x="5257509" y="5487397"/>
                  <a:pt x="5257509" y="5487397"/>
                </a:cubicBezTo>
                <a:cubicBezTo>
                  <a:pt x="5270134" y="5474773"/>
                  <a:pt x="5270134" y="5474773"/>
                  <a:pt x="5270134" y="5462149"/>
                </a:cubicBezTo>
                <a:cubicBezTo>
                  <a:pt x="5270134" y="5449526"/>
                  <a:pt x="5270134" y="5436902"/>
                  <a:pt x="5270134" y="5436902"/>
                </a:cubicBezTo>
                <a:lnTo>
                  <a:pt x="5270134" y="5436902"/>
                </a:lnTo>
                <a:cubicBezTo>
                  <a:pt x="5270134" y="5424278"/>
                  <a:pt x="5282757" y="5436902"/>
                  <a:pt x="5282757" y="5411654"/>
                </a:cubicBezTo>
                <a:cubicBezTo>
                  <a:pt x="5270134" y="5424278"/>
                  <a:pt x="5270134" y="5424278"/>
                  <a:pt x="5256845" y="5411654"/>
                </a:cubicBezTo>
                <a:cubicBezTo>
                  <a:pt x="5256845" y="5424278"/>
                  <a:pt x="5244221" y="5436902"/>
                  <a:pt x="5244221" y="5436902"/>
                </a:cubicBezTo>
                <a:lnTo>
                  <a:pt x="5256845" y="5436902"/>
                </a:lnTo>
                <a:cubicBezTo>
                  <a:pt x="5256845" y="5449526"/>
                  <a:pt x="5256845" y="5449526"/>
                  <a:pt x="5256845" y="5449526"/>
                </a:cubicBezTo>
                <a:cubicBezTo>
                  <a:pt x="5256845" y="5436902"/>
                  <a:pt x="5244221" y="5462149"/>
                  <a:pt x="5230933" y="5449526"/>
                </a:cubicBezTo>
                <a:cubicBezTo>
                  <a:pt x="5230933" y="5462149"/>
                  <a:pt x="5243557" y="5462149"/>
                  <a:pt x="5243557" y="5474773"/>
                </a:cubicBezTo>
                <a:cubicBezTo>
                  <a:pt x="5230933" y="5474773"/>
                  <a:pt x="5230933" y="5474773"/>
                  <a:pt x="5230933" y="5474773"/>
                </a:cubicBezTo>
                <a:cubicBezTo>
                  <a:pt x="5218974" y="5475437"/>
                  <a:pt x="5231598" y="5475437"/>
                  <a:pt x="5231598" y="5462149"/>
                </a:cubicBezTo>
                <a:lnTo>
                  <a:pt x="5231598" y="5462149"/>
                </a:lnTo>
                <a:close/>
                <a:moveTo>
                  <a:pt x="6517239" y="5436902"/>
                </a:moveTo>
                <a:cubicBezTo>
                  <a:pt x="6555775" y="5462149"/>
                  <a:pt x="6568399" y="5500686"/>
                  <a:pt x="6606935" y="5525933"/>
                </a:cubicBezTo>
                <a:cubicBezTo>
                  <a:pt x="6581687" y="5488062"/>
                  <a:pt x="6542487" y="5449526"/>
                  <a:pt x="6517239" y="5436902"/>
                </a:cubicBezTo>
                <a:lnTo>
                  <a:pt x="6517239" y="5436902"/>
                </a:lnTo>
                <a:close/>
                <a:moveTo>
                  <a:pt x="5257509" y="5513309"/>
                </a:moveTo>
                <a:cubicBezTo>
                  <a:pt x="5270134" y="5525933"/>
                  <a:pt x="5257509" y="5513309"/>
                  <a:pt x="5257509" y="5525933"/>
                </a:cubicBezTo>
                <a:cubicBezTo>
                  <a:pt x="5257509" y="5538557"/>
                  <a:pt x="5257509" y="5525933"/>
                  <a:pt x="5270134" y="5525933"/>
                </a:cubicBezTo>
                <a:lnTo>
                  <a:pt x="5270134" y="5538557"/>
                </a:lnTo>
                <a:cubicBezTo>
                  <a:pt x="5257509" y="5538557"/>
                  <a:pt x="5257509" y="5538557"/>
                  <a:pt x="5244221" y="5538557"/>
                </a:cubicBezTo>
                <a:cubicBezTo>
                  <a:pt x="5244221" y="5563805"/>
                  <a:pt x="5231598" y="5563805"/>
                  <a:pt x="5218309" y="5589717"/>
                </a:cubicBezTo>
                <a:cubicBezTo>
                  <a:pt x="5230933" y="5589717"/>
                  <a:pt x="5230933" y="5577093"/>
                  <a:pt x="5230933" y="5589717"/>
                </a:cubicBezTo>
                <a:cubicBezTo>
                  <a:pt x="5230933" y="5589717"/>
                  <a:pt x="5218309" y="5602341"/>
                  <a:pt x="5230933" y="5602341"/>
                </a:cubicBezTo>
                <a:cubicBezTo>
                  <a:pt x="5230933" y="5602341"/>
                  <a:pt x="5230933" y="5589717"/>
                  <a:pt x="5230933" y="5602341"/>
                </a:cubicBezTo>
                <a:cubicBezTo>
                  <a:pt x="5218309" y="5627589"/>
                  <a:pt x="5269469" y="5627589"/>
                  <a:pt x="5269469" y="5627589"/>
                </a:cubicBezTo>
                <a:cubicBezTo>
                  <a:pt x="5320629" y="5614964"/>
                  <a:pt x="5295381" y="5576429"/>
                  <a:pt x="5295381" y="5538557"/>
                </a:cubicBezTo>
                <a:lnTo>
                  <a:pt x="5295381" y="5538557"/>
                </a:lnTo>
                <a:lnTo>
                  <a:pt x="5295381" y="5525933"/>
                </a:lnTo>
                <a:cubicBezTo>
                  <a:pt x="5308005" y="5500686"/>
                  <a:pt x="5321293" y="5474773"/>
                  <a:pt x="5321293" y="5436902"/>
                </a:cubicBezTo>
                <a:cubicBezTo>
                  <a:pt x="5296045" y="5462149"/>
                  <a:pt x="5283422" y="5500686"/>
                  <a:pt x="5257509" y="5513309"/>
                </a:cubicBezTo>
                <a:lnTo>
                  <a:pt x="5257509" y="5513309"/>
                </a:lnTo>
                <a:close/>
                <a:moveTo>
                  <a:pt x="5128613" y="5475437"/>
                </a:moveTo>
                <a:cubicBezTo>
                  <a:pt x="5115989" y="5488062"/>
                  <a:pt x="5090077" y="5475437"/>
                  <a:pt x="5102701" y="5488062"/>
                </a:cubicBezTo>
                <a:cubicBezTo>
                  <a:pt x="5102701" y="5475437"/>
                  <a:pt x="5115325" y="5513309"/>
                  <a:pt x="5128613" y="5500686"/>
                </a:cubicBezTo>
                <a:cubicBezTo>
                  <a:pt x="5128613" y="5500686"/>
                  <a:pt x="5128613" y="5488062"/>
                  <a:pt x="5115989" y="5488062"/>
                </a:cubicBezTo>
                <a:cubicBezTo>
                  <a:pt x="5128613" y="5488062"/>
                  <a:pt x="5128613" y="5475437"/>
                  <a:pt x="5128613" y="5475437"/>
                </a:cubicBezTo>
                <a:lnTo>
                  <a:pt x="5128613" y="5475437"/>
                </a:lnTo>
                <a:close/>
                <a:moveTo>
                  <a:pt x="6542487" y="5589717"/>
                </a:moveTo>
                <a:cubicBezTo>
                  <a:pt x="6516574" y="5551845"/>
                  <a:pt x="6478038" y="5513309"/>
                  <a:pt x="6452791" y="5488062"/>
                </a:cubicBezTo>
                <a:lnTo>
                  <a:pt x="6452791" y="5500686"/>
                </a:lnTo>
                <a:cubicBezTo>
                  <a:pt x="6465414" y="5525933"/>
                  <a:pt x="6491327" y="5538557"/>
                  <a:pt x="6503951" y="5564469"/>
                </a:cubicBezTo>
                <a:cubicBezTo>
                  <a:pt x="6529863" y="5577093"/>
                  <a:pt x="6542487" y="5602341"/>
                  <a:pt x="6555110" y="5628253"/>
                </a:cubicBezTo>
                <a:cubicBezTo>
                  <a:pt x="6568399" y="5614964"/>
                  <a:pt x="6542487" y="5602341"/>
                  <a:pt x="6542487" y="5589717"/>
                </a:cubicBezTo>
                <a:lnTo>
                  <a:pt x="6542487" y="5589717"/>
                </a:lnTo>
                <a:close/>
                <a:moveTo>
                  <a:pt x="5103365" y="5525933"/>
                </a:moveTo>
                <a:cubicBezTo>
                  <a:pt x="5115989" y="5525933"/>
                  <a:pt x="5115989" y="5525933"/>
                  <a:pt x="5129278" y="5525933"/>
                </a:cubicBezTo>
                <a:cubicBezTo>
                  <a:pt x="5129278" y="5513309"/>
                  <a:pt x="5103365" y="5500686"/>
                  <a:pt x="5103365" y="5500686"/>
                </a:cubicBezTo>
                <a:cubicBezTo>
                  <a:pt x="5115989" y="5500686"/>
                  <a:pt x="5115989" y="5513309"/>
                  <a:pt x="5115989" y="5525933"/>
                </a:cubicBezTo>
                <a:cubicBezTo>
                  <a:pt x="5103365" y="5513309"/>
                  <a:pt x="5103365" y="5538557"/>
                  <a:pt x="5103365" y="5525933"/>
                </a:cubicBezTo>
                <a:lnTo>
                  <a:pt x="5103365" y="5525933"/>
                </a:lnTo>
                <a:close/>
                <a:moveTo>
                  <a:pt x="6658759" y="5513309"/>
                </a:moveTo>
                <a:cubicBezTo>
                  <a:pt x="6646135" y="5513309"/>
                  <a:pt x="6646135" y="5500686"/>
                  <a:pt x="6632847" y="5500686"/>
                </a:cubicBezTo>
                <a:cubicBezTo>
                  <a:pt x="6632847" y="5513309"/>
                  <a:pt x="6645471" y="5525933"/>
                  <a:pt x="6658759" y="5513309"/>
                </a:cubicBezTo>
                <a:lnTo>
                  <a:pt x="6658759" y="5513309"/>
                </a:lnTo>
                <a:close/>
                <a:moveTo>
                  <a:pt x="6349807" y="5564469"/>
                </a:moveTo>
                <a:cubicBezTo>
                  <a:pt x="6362430" y="5564469"/>
                  <a:pt x="6349807" y="5577093"/>
                  <a:pt x="6349807" y="5551845"/>
                </a:cubicBezTo>
                <a:cubicBezTo>
                  <a:pt x="6337183" y="5551845"/>
                  <a:pt x="6323894" y="5539221"/>
                  <a:pt x="6323894" y="5539221"/>
                </a:cubicBezTo>
                <a:cubicBezTo>
                  <a:pt x="6323894" y="5551845"/>
                  <a:pt x="6336518" y="5551845"/>
                  <a:pt x="6336518" y="5564469"/>
                </a:cubicBezTo>
                <a:cubicBezTo>
                  <a:pt x="6362430" y="5577093"/>
                  <a:pt x="6362430" y="5589717"/>
                  <a:pt x="6375054" y="5602341"/>
                </a:cubicBezTo>
                <a:cubicBezTo>
                  <a:pt x="6388342" y="5589717"/>
                  <a:pt x="6363095" y="5577093"/>
                  <a:pt x="6349807" y="5564469"/>
                </a:cubicBezTo>
                <a:lnTo>
                  <a:pt x="6349807" y="5564469"/>
                </a:lnTo>
                <a:close/>
                <a:moveTo>
                  <a:pt x="5115989" y="5564469"/>
                </a:moveTo>
                <a:cubicBezTo>
                  <a:pt x="5103365" y="5577093"/>
                  <a:pt x="5090077" y="5589717"/>
                  <a:pt x="5077453" y="5602341"/>
                </a:cubicBezTo>
                <a:cubicBezTo>
                  <a:pt x="5090077" y="5602341"/>
                  <a:pt x="5077453" y="5614964"/>
                  <a:pt x="5077453" y="5627589"/>
                </a:cubicBezTo>
                <a:cubicBezTo>
                  <a:pt x="5064829" y="5627589"/>
                  <a:pt x="5051541" y="5627589"/>
                  <a:pt x="5064829" y="5652836"/>
                </a:cubicBezTo>
                <a:cubicBezTo>
                  <a:pt x="5052206" y="5652836"/>
                  <a:pt x="5052206" y="5652836"/>
                  <a:pt x="5052206" y="5652836"/>
                </a:cubicBezTo>
                <a:cubicBezTo>
                  <a:pt x="5052206" y="5652836"/>
                  <a:pt x="5052206" y="5640213"/>
                  <a:pt x="5039582" y="5640213"/>
                </a:cubicBezTo>
                <a:cubicBezTo>
                  <a:pt x="5052206" y="5652836"/>
                  <a:pt x="5039582" y="5652836"/>
                  <a:pt x="5026958" y="5652836"/>
                </a:cubicBezTo>
                <a:cubicBezTo>
                  <a:pt x="5014334" y="5665460"/>
                  <a:pt x="4975798" y="5678084"/>
                  <a:pt x="4988422" y="5703996"/>
                </a:cubicBezTo>
                <a:cubicBezTo>
                  <a:pt x="5001046" y="5703996"/>
                  <a:pt x="5001046" y="5729244"/>
                  <a:pt x="5001046" y="5755156"/>
                </a:cubicBezTo>
                <a:lnTo>
                  <a:pt x="5013669" y="5742532"/>
                </a:lnTo>
                <a:cubicBezTo>
                  <a:pt x="5013669" y="5755156"/>
                  <a:pt x="5013669" y="5755156"/>
                  <a:pt x="5013669" y="5755156"/>
                </a:cubicBezTo>
                <a:cubicBezTo>
                  <a:pt x="5026293" y="5755156"/>
                  <a:pt x="5026293" y="5767780"/>
                  <a:pt x="5039582" y="5767780"/>
                </a:cubicBezTo>
                <a:cubicBezTo>
                  <a:pt x="5039582" y="5755156"/>
                  <a:pt x="5039582" y="5755156"/>
                  <a:pt x="5039582" y="5755156"/>
                </a:cubicBezTo>
                <a:cubicBezTo>
                  <a:pt x="5039582" y="5742532"/>
                  <a:pt x="5026958" y="5742532"/>
                  <a:pt x="5039582" y="5742532"/>
                </a:cubicBezTo>
                <a:cubicBezTo>
                  <a:pt x="5052206" y="5742532"/>
                  <a:pt x="5039582" y="5742532"/>
                  <a:pt x="5052206" y="5729908"/>
                </a:cubicBezTo>
                <a:cubicBezTo>
                  <a:pt x="5052206" y="5742532"/>
                  <a:pt x="5052206" y="5742532"/>
                  <a:pt x="5052206" y="5742532"/>
                </a:cubicBezTo>
                <a:cubicBezTo>
                  <a:pt x="5078118" y="5717284"/>
                  <a:pt x="5090742" y="5717284"/>
                  <a:pt x="5078118" y="5691372"/>
                </a:cubicBezTo>
                <a:cubicBezTo>
                  <a:pt x="5078118" y="5703996"/>
                  <a:pt x="5065494" y="5703996"/>
                  <a:pt x="5052206" y="5703996"/>
                </a:cubicBezTo>
                <a:cubicBezTo>
                  <a:pt x="5052206" y="5691372"/>
                  <a:pt x="5064829" y="5678748"/>
                  <a:pt x="5078118" y="5691372"/>
                </a:cubicBezTo>
                <a:cubicBezTo>
                  <a:pt x="5090742" y="5678748"/>
                  <a:pt x="5078118" y="5653501"/>
                  <a:pt x="5065494" y="5640213"/>
                </a:cubicBezTo>
                <a:lnTo>
                  <a:pt x="5065494" y="5627589"/>
                </a:lnTo>
                <a:cubicBezTo>
                  <a:pt x="5078118" y="5640213"/>
                  <a:pt x="5078118" y="5640213"/>
                  <a:pt x="5091406" y="5640213"/>
                </a:cubicBezTo>
                <a:cubicBezTo>
                  <a:pt x="5091406" y="5627589"/>
                  <a:pt x="5104030" y="5640213"/>
                  <a:pt x="5104030" y="5640213"/>
                </a:cubicBezTo>
                <a:cubicBezTo>
                  <a:pt x="5104030" y="5614964"/>
                  <a:pt x="5129942" y="5602341"/>
                  <a:pt x="5129942" y="5589053"/>
                </a:cubicBezTo>
                <a:cubicBezTo>
                  <a:pt x="5115989" y="5589717"/>
                  <a:pt x="5115989" y="5577093"/>
                  <a:pt x="5115989" y="5564469"/>
                </a:cubicBezTo>
                <a:lnTo>
                  <a:pt x="5115989" y="5564469"/>
                </a:lnTo>
                <a:close/>
                <a:moveTo>
                  <a:pt x="1349425" y="5691372"/>
                </a:moveTo>
                <a:cubicBezTo>
                  <a:pt x="1336801" y="5703996"/>
                  <a:pt x="1310889" y="5716620"/>
                  <a:pt x="1310889" y="5742532"/>
                </a:cubicBezTo>
                <a:cubicBezTo>
                  <a:pt x="1284977" y="5767780"/>
                  <a:pt x="1272353" y="5806316"/>
                  <a:pt x="1259729" y="5831564"/>
                </a:cubicBezTo>
                <a:cubicBezTo>
                  <a:pt x="1259729" y="5844187"/>
                  <a:pt x="1247105" y="5844187"/>
                  <a:pt x="1247105" y="5869435"/>
                </a:cubicBezTo>
                <a:cubicBezTo>
                  <a:pt x="1234482" y="5869435"/>
                  <a:pt x="1234482" y="5882059"/>
                  <a:pt x="1234482" y="5907307"/>
                </a:cubicBezTo>
                <a:cubicBezTo>
                  <a:pt x="1195946" y="5945178"/>
                  <a:pt x="1183322" y="6021586"/>
                  <a:pt x="1157410" y="6072746"/>
                </a:cubicBezTo>
                <a:cubicBezTo>
                  <a:pt x="1144786" y="6097994"/>
                  <a:pt x="1118873" y="6123906"/>
                  <a:pt x="1118873" y="6149154"/>
                </a:cubicBezTo>
                <a:cubicBezTo>
                  <a:pt x="1131497" y="6136530"/>
                  <a:pt x="1144786" y="6123906"/>
                  <a:pt x="1144786" y="6097994"/>
                </a:cubicBezTo>
                <a:cubicBezTo>
                  <a:pt x="1209234" y="5983714"/>
                  <a:pt x="1260394" y="5856147"/>
                  <a:pt x="1337466" y="5741203"/>
                </a:cubicBezTo>
                <a:cubicBezTo>
                  <a:pt x="1324178" y="5717284"/>
                  <a:pt x="1349425" y="5703996"/>
                  <a:pt x="1349425" y="5691372"/>
                </a:cubicBezTo>
                <a:lnTo>
                  <a:pt x="1349425" y="5691372"/>
                </a:lnTo>
                <a:close/>
                <a:moveTo>
                  <a:pt x="6620223" y="5755156"/>
                </a:moveTo>
                <a:cubicBezTo>
                  <a:pt x="6646135" y="5767780"/>
                  <a:pt x="6658759" y="5793028"/>
                  <a:pt x="6671383" y="5806316"/>
                </a:cubicBezTo>
                <a:cubicBezTo>
                  <a:pt x="6658759" y="5793692"/>
                  <a:pt x="6645471" y="5742532"/>
                  <a:pt x="6620223" y="5755156"/>
                </a:cubicBezTo>
                <a:lnTo>
                  <a:pt x="6620223" y="5755156"/>
                </a:lnTo>
                <a:close/>
                <a:moveTo>
                  <a:pt x="6105966" y="5920595"/>
                </a:moveTo>
                <a:cubicBezTo>
                  <a:pt x="6105966" y="5945843"/>
                  <a:pt x="6080054" y="5945843"/>
                  <a:pt x="6080054" y="5971755"/>
                </a:cubicBezTo>
                <a:cubicBezTo>
                  <a:pt x="6092678" y="5971755"/>
                  <a:pt x="6092678" y="5984379"/>
                  <a:pt x="6092678" y="5984379"/>
                </a:cubicBezTo>
                <a:cubicBezTo>
                  <a:pt x="6105302" y="5971755"/>
                  <a:pt x="6080054" y="5971755"/>
                  <a:pt x="6092678" y="5971755"/>
                </a:cubicBezTo>
                <a:cubicBezTo>
                  <a:pt x="6131214" y="5971755"/>
                  <a:pt x="6157126" y="5920595"/>
                  <a:pt x="6182374" y="5920595"/>
                </a:cubicBezTo>
                <a:cubicBezTo>
                  <a:pt x="6194998" y="5920595"/>
                  <a:pt x="6220910" y="5895347"/>
                  <a:pt x="6220910" y="5907971"/>
                </a:cubicBezTo>
                <a:cubicBezTo>
                  <a:pt x="6220910" y="5895347"/>
                  <a:pt x="6220910" y="5895347"/>
                  <a:pt x="6220910" y="5882724"/>
                </a:cubicBezTo>
                <a:cubicBezTo>
                  <a:pt x="6169750" y="5870100"/>
                  <a:pt x="6157126" y="5933219"/>
                  <a:pt x="6105966" y="5920595"/>
                </a:cubicBezTo>
                <a:lnTo>
                  <a:pt x="6105966" y="5920595"/>
                </a:lnTo>
                <a:close/>
                <a:moveTo>
                  <a:pt x="6105966" y="5959131"/>
                </a:moveTo>
                <a:cubicBezTo>
                  <a:pt x="6105966" y="5959131"/>
                  <a:pt x="6118590" y="5959131"/>
                  <a:pt x="6105966" y="5946507"/>
                </a:cubicBezTo>
                <a:cubicBezTo>
                  <a:pt x="6131879" y="5946507"/>
                  <a:pt x="6131879" y="5946507"/>
                  <a:pt x="6131879" y="5946507"/>
                </a:cubicBezTo>
                <a:cubicBezTo>
                  <a:pt x="6118590" y="5959131"/>
                  <a:pt x="6118590" y="5959131"/>
                  <a:pt x="6105966" y="5959131"/>
                </a:cubicBezTo>
                <a:lnTo>
                  <a:pt x="6105966" y="5959131"/>
                </a:lnTo>
                <a:close/>
                <a:moveTo>
                  <a:pt x="7031496" y="1782623"/>
                </a:moveTo>
                <a:cubicBezTo>
                  <a:pt x="7044119" y="1795247"/>
                  <a:pt x="7031496" y="1795247"/>
                  <a:pt x="7044119" y="1795247"/>
                </a:cubicBezTo>
                <a:cubicBezTo>
                  <a:pt x="7056743" y="1795247"/>
                  <a:pt x="7044119" y="1782623"/>
                  <a:pt x="7056743" y="1757376"/>
                </a:cubicBezTo>
                <a:cubicBezTo>
                  <a:pt x="7030831" y="1769999"/>
                  <a:pt x="7030831" y="1744752"/>
                  <a:pt x="7018207" y="1732128"/>
                </a:cubicBezTo>
                <a:cubicBezTo>
                  <a:pt x="7005583" y="1732128"/>
                  <a:pt x="7005583" y="1732128"/>
                  <a:pt x="7005583" y="1732128"/>
                </a:cubicBezTo>
                <a:cubicBezTo>
                  <a:pt x="7018207" y="1757376"/>
                  <a:pt x="7018207" y="1783288"/>
                  <a:pt x="7031496" y="1795912"/>
                </a:cubicBezTo>
                <a:cubicBezTo>
                  <a:pt x="7031496" y="1782623"/>
                  <a:pt x="7031496" y="1795247"/>
                  <a:pt x="7031496" y="1782623"/>
                </a:cubicBezTo>
                <a:lnTo>
                  <a:pt x="7031496" y="1782623"/>
                </a:lnTo>
                <a:close/>
                <a:moveTo>
                  <a:pt x="3702116" y="4125348"/>
                </a:moveTo>
                <a:cubicBezTo>
                  <a:pt x="3702116" y="4087476"/>
                  <a:pt x="3676204" y="4100100"/>
                  <a:pt x="3650956" y="4125348"/>
                </a:cubicBezTo>
                <a:cubicBezTo>
                  <a:pt x="3663580" y="4125348"/>
                  <a:pt x="3663580" y="4125348"/>
                  <a:pt x="3663580" y="4125348"/>
                </a:cubicBezTo>
                <a:cubicBezTo>
                  <a:pt x="3676204" y="4137972"/>
                  <a:pt x="3689492" y="4125348"/>
                  <a:pt x="3702116" y="4125348"/>
                </a:cubicBezTo>
                <a:lnTo>
                  <a:pt x="3702116" y="4125348"/>
                </a:lnTo>
                <a:close/>
                <a:moveTo>
                  <a:pt x="4113388" y="4711361"/>
                </a:moveTo>
                <a:cubicBezTo>
                  <a:pt x="4100764" y="4723985"/>
                  <a:pt x="4087476" y="4711361"/>
                  <a:pt x="4074852" y="4711361"/>
                </a:cubicBezTo>
                <a:cubicBezTo>
                  <a:pt x="4036316" y="4711361"/>
                  <a:pt x="3997780" y="4723985"/>
                  <a:pt x="3959244" y="4723985"/>
                </a:cubicBezTo>
                <a:cubicBezTo>
                  <a:pt x="3959244" y="4723985"/>
                  <a:pt x="3946620" y="4723985"/>
                  <a:pt x="3946620" y="4711361"/>
                </a:cubicBezTo>
                <a:cubicBezTo>
                  <a:pt x="3959244" y="4698738"/>
                  <a:pt x="3972533" y="4686114"/>
                  <a:pt x="3997780" y="4686114"/>
                </a:cubicBezTo>
                <a:cubicBezTo>
                  <a:pt x="3985156" y="4660866"/>
                  <a:pt x="3997780" y="4648242"/>
                  <a:pt x="3971868" y="4634954"/>
                </a:cubicBezTo>
                <a:cubicBezTo>
                  <a:pt x="3971868" y="4622330"/>
                  <a:pt x="3959244" y="4634954"/>
                  <a:pt x="3945956" y="4622330"/>
                </a:cubicBezTo>
                <a:cubicBezTo>
                  <a:pt x="3920044" y="4609706"/>
                  <a:pt x="3920044" y="4545922"/>
                  <a:pt x="3920044" y="4508051"/>
                </a:cubicBezTo>
                <a:cubicBezTo>
                  <a:pt x="3932668" y="4456891"/>
                  <a:pt x="3958580" y="4419019"/>
                  <a:pt x="3984492" y="4393771"/>
                </a:cubicBezTo>
                <a:cubicBezTo>
                  <a:pt x="3997116" y="4393771"/>
                  <a:pt x="4010404" y="4393771"/>
                  <a:pt x="4010404" y="4393771"/>
                </a:cubicBezTo>
                <a:cubicBezTo>
                  <a:pt x="4010404" y="4393771"/>
                  <a:pt x="4010404" y="4381148"/>
                  <a:pt x="4023028" y="4381148"/>
                </a:cubicBezTo>
                <a:cubicBezTo>
                  <a:pt x="3997116" y="4368524"/>
                  <a:pt x="3997116" y="4329988"/>
                  <a:pt x="3984492" y="4304740"/>
                </a:cubicBezTo>
                <a:cubicBezTo>
                  <a:pt x="3945956" y="4304740"/>
                  <a:pt x="3894796" y="4304740"/>
                  <a:pt x="3868884" y="4279492"/>
                </a:cubicBezTo>
                <a:cubicBezTo>
                  <a:pt x="3881508" y="4266868"/>
                  <a:pt x="3881508" y="4241621"/>
                  <a:pt x="3881508" y="4228332"/>
                </a:cubicBezTo>
                <a:cubicBezTo>
                  <a:pt x="3868884" y="4190461"/>
                  <a:pt x="3804435" y="4215708"/>
                  <a:pt x="3804435" y="4177172"/>
                </a:cubicBezTo>
                <a:cubicBezTo>
                  <a:pt x="3791812" y="4189796"/>
                  <a:pt x="3778524" y="4164548"/>
                  <a:pt x="3753276" y="4164548"/>
                </a:cubicBezTo>
                <a:cubicBezTo>
                  <a:pt x="3753276" y="4164548"/>
                  <a:pt x="3753276" y="4177172"/>
                  <a:pt x="3740652" y="4189796"/>
                </a:cubicBezTo>
                <a:cubicBezTo>
                  <a:pt x="3728028" y="4164548"/>
                  <a:pt x="3702116" y="4164548"/>
                  <a:pt x="3689492" y="4138636"/>
                </a:cubicBezTo>
                <a:cubicBezTo>
                  <a:pt x="3676868" y="4138636"/>
                  <a:pt x="3650956" y="4151260"/>
                  <a:pt x="3650956" y="4176508"/>
                </a:cubicBezTo>
                <a:cubicBezTo>
                  <a:pt x="3650956" y="4189132"/>
                  <a:pt x="3676868" y="4176508"/>
                  <a:pt x="3676868" y="4189132"/>
                </a:cubicBezTo>
                <a:cubicBezTo>
                  <a:pt x="3625708" y="4214379"/>
                  <a:pt x="3638332" y="4290787"/>
                  <a:pt x="3587172" y="4290787"/>
                </a:cubicBezTo>
                <a:cubicBezTo>
                  <a:pt x="3587172" y="4328659"/>
                  <a:pt x="3536012" y="4354571"/>
                  <a:pt x="3510100" y="4341947"/>
                </a:cubicBezTo>
                <a:cubicBezTo>
                  <a:pt x="3510100" y="4367195"/>
                  <a:pt x="3497476" y="4367195"/>
                  <a:pt x="3484188" y="4379819"/>
                </a:cubicBezTo>
                <a:cubicBezTo>
                  <a:pt x="3458276" y="4379819"/>
                  <a:pt x="3458276" y="4341947"/>
                  <a:pt x="3433028" y="4354571"/>
                </a:cubicBezTo>
                <a:cubicBezTo>
                  <a:pt x="3433028" y="4379819"/>
                  <a:pt x="3471564" y="4405731"/>
                  <a:pt x="3471564" y="4443602"/>
                </a:cubicBezTo>
                <a:cubicBezTo>
                  <a:pt x="3471564" y="4456226"/>
                  <a:pt x="3471564" y="4481474"/>
                  <a:pt x="3458940" y="4507386"/>
                </a:cubicBezTo>
                <a:cubicBezTo>
                  <a:pt x="3446317" y="4558546"/>
                  <a:pt x="3420404" y="4609042"/>
                  <a:pt x="3420404" y="4660202"/>
                </a:cubicBezTo>
                <a:cubicBezTo>
                  <a:pt x="3407781" y="4711361"/>
                  <a:pt x="3446317" y="4736609"/>
                  <a:pt x="3458940" y="4800393"/>
                </a:cubicBezTo>
                <a:lnTo>
                  <a:pt x="3471564" y="4800393"/>
                </a:lnTo>
                <a:cubicBezTo>
                  <a:pt x="3458940" y="4813017"/>
                  <a:pt x="3471564" y="4851553"/>
                  <a:pt x="3484188" y="4851553"/>
                </a:cubicBezTo>
                <a:cubicBezTo>
                  <a:pt x="3496812" y="4876800"/>
                  <a:pt x="3496812" y="4915336"/>
                  <a:pt x="3522724" y="4953208"/>
                </a:cubicBezTo>
                <a:cubicBezTo>
                  <a:pt x="3561260" y="4991080"/>
                  <a:pt x="3612420" y="5029616"/>
                  <a:pt x="3638332" y="5067487"/>
                </a:cubicBezTo>
                <a:lnTo>
                  <a:pt x="3625708" y="5067487"/>
                </a:lnTo>
                <a:cubicBezTo>
                  <a:pt x="3676868" y="5131271"/>
                  <a:pt x="3767228" y="5169143"/>
                  <a:pt x="3844300" y="5181767"/>
                </a:cubicBezTo>
                <a:cubicBezTo>
                  <a:pt x="3856924" y="5169143"/>
                  <a:pt x="3856924" y="5169143"/>
                  <a:pt x="3870213" y="5156519"/>
                </a:cubicBezTo>
                <a:cubicBezTo>
                  <a:pt x="3896125" y="5220303"/>
                  <a:pt x="3998445" y="5169143"/>
                  <a:pt x="3973197" y="5118647"/>
                </a:cubicBezTo>
                <a:cubicBezTo>
                  <a:pt x="3985821" y="5118647"/>
                  <a:pt x="3985821" y="5080776"/>
                  <a:pt x="3999109" y="5067487"/>
                </a:cubicBezTo>
                <a:cubicBezTo>
                  <a:pt x="3986485" y="5054863"/>
                  <a:pt x="4011733" y="5029616"/>
                  <a:pt x="4025021" y="5003703"/>
                </a:cubicBezTo>
                <a:cubicBezTo>
                  <a:pt x="4025021" y="4991080"/>
                  <a:pt x="4012397" y="4978456"/>
                  <a:pt x="4012397" y="4965832"/>
                </a:cubicBezTo>
                <a:cubicBezTo>
                  <a:pt x="4012397" y="4914672"/>
                  <a:pt x="4038309" y="4889424"/>
                  <a:pt x="3999773" y="4876800"/>
                </a:cubicBezTo>
                <a:cubicBezTo>
                  <a:pt x="3999773" y="4813017"/>
                  <a:pt x="3948613" y="4825640"/>
                  <a:pt x="3948613" y="4762521"/>
                </a:cubicBezTo>
                <a:cubicBezTo>
                  <a:pt x="3999773" y="4762521"/>
                  <a:pt x="4038309" y="4737273"/>
                  <a:pt x="4076845" y="4737273"/>
                </a:cubicBezTo>
                <a:cubicBezTo>
                  <a:pt x="4064222" y="4762521"/>
                  <a:pt x="4025686" y="4801057"/>
                  <a:pt x="4025686" y="4838929"/>
                </a:cubicBezTo>
                <a:cubicBezTo>
                  <a:pt x="4025686" y="4851553"/>
                  <a:pt x="4051598" y="4876800"/>
                  <a:pt x="4076845" y="4876800"/>
                </a:cubicBezTo>
                <a:cubicBezTo>
                  <a:pt x="4115382" y="4889424"/>
                  <a:pt x="4153918" y="4838929"/>
                  <a:pt x="4141294" y="4787769"/>
                </a:cubicBezTo>
                <a:cubicBezTo>
                  <a:pt x="4139300" y="4761857"/>
                  <a:pt x="4113388" y="4736609"/>
                  <a:pt x="4113388" y="4711361"/>
                </a:cubicBezTo>
                <a:lnTo>
                  <a:pt x="4113388" y="4711361"/>
                </a:lnTo>
                <a:close/>
                <a:moveTo>
                  <a:pt x="3702116" y="4176508"/>
                </a:moveTo>
                <a:cubicBezTo>
                  <a:pt x="3689492" y="4176508"/>
                  <a:pt x="3689492" y="4176508"/>
                  <a:pt x="3689492" y="4176508"/>
                </a:cubicBezTo>
                <a:cubicBezTo>
                  <a:pt x="3689492" y="4176508"/>
                  <a:pt x="3689492" y="4163884"/>
                  <a:pt x="3702116" y="4163884"/>
                </a:cubicBezTo>
                <a:cubicBezTo>
                  <a:pt x="3714740" y="4163884"/>
                  <a:pt x="3689492" y="4176508"/>
                  <a:pt x="3702116" y="4176508"/>
                </a:cubicBezTo>
                <a:lnTo>
                  <a:pt x="3702116" y="4176508"/>
                </a:lnTo>
                <a:close/>
                <a:moveTo>
                  <a:pt x="3419075" y="4278163"/>
                </a:moveTo>
                <a:cubicBezTo>
                  <a:pt x="3393163" y="4290787"/>
                  <a:pt x="3367916" y="4316035"/>
                  <a:pt x="3342003" y="4303411"/>
                </a:cubicBezTo>
                <a:cubicBezTo>
                  <a:pt x="3342003" y="4316035"/>
                  <a:pt x="3329380" y="4328659"/>
                  <a:pt x="3329380" y="4354571"/>
                </a:cubicBezTo>
                <a:cubicBezTo>
                  <a:pt x="3367916" y="4367195"/>
                  <a:pt x="3367916" y="4329323"/>
                  <a:pt x="3406452" y="4316699"/>
                </a:cubicBezTo>
                <a:cubicBezTo>
                  <a:pt x="3393828" y="4303411"/>
                  <a:pt x="3432364" y="4290787"/>
                  <a:pt x="3419075" y="4278163"/>
                </a:cubicBezTo>
                <a:lnTo>
                  <a:pt x="3419075" y="4278163"/>
                </a:lnTo>
                <a:close/>
                <a:moveTo>
                  <a:pt x="4820325" y="4520010"/>
                </a:moveTo>
                <a:cubicBezTo>
                  <a:pt x="4794413" y="4532634"/>
                  <a:pt x="4769165" y="4532634"/>
                  <a:pt x="4755877" y="4557882"/>
                </a:cubicBezTo>
                <a:cubicBezTo>
                  <a:pt x="4755877" y="4545258"/>
                  <a:pt x="4743253" y="4557882"/>
                  <a:pt x="4755877" y="4570506"/>
                </a:cubicBezTo>
                <a:cubicBezTo>
                  <a:pt x="4755877" y="4545258"/>
                  <a:pt x="4755877" y="4570506"/>
                  <a:pt x="4755877" y="4570506"/>
                </a:cubicBezTo>
                <a:cubicBezTo>
                  <a:pt x="4743253" y="4557882"/>
                  <a:pt x="4743253" y="4583129"/>
                  <a:pt x="4743253" y="4570506"/>
                </a:cubicBezTo>
                <a:cubicBezTo>
                  <a:pt x="4743253" y="4583129"/>
                  <a:pt x="4743253" y="4595753"/>
                  <a:pt x="4755877" y="4608377"/>
                </a:cubicBezTo>
                <a:cubicBezTo>
                  <a:pt x="4743253" y="4595753"/>
                  <a:pt x="4743253" y="4595753"/>
                  <a:pt x="4743253" y="4595753"/>
                </a:cubicBezTo>
                <a:cubicBezTo>
                  <a:pt x="4755877" y="4595753"/>
                  <a:pt x="4730629" y="4595753"/>
                  <a:pt x="4730629" y="4583129"/>
                </a:cubicBezTo>
                <a:cubicBezTo>
                  <a:pt x="4743253" y="4583129"/>
                  <a:pt x="4743253" y="4583129"/>
                  <a:pt x="4730629" y="4570506"/>
                </a:cubicBezTo>
                <a:cubicBezTo>
                  <a:pt x="4730629" y="4583129"/>
                  <a:pt x="4730629" y="4595753"/>
                  <a:pt x="4730629" y="4595753"/>
                </a:cubicBezTo>
                <a:cubicBezTo>
                  <a:pt x="4730629" y="4608377"/>
                  <a:pt x="4743253" y="4595753"/>
                  <a:pt x="4743253" y="4608377"/>
                </a:cubicBezTo>
                <a:cubicBezTo>
                  <a:pt x="4730629" y="4608377"/>
                  <a:pt x="4743253" y="4621001"/>
                  <a:pt x="4730629" y="4621001"/>
                </a:cubicBezTo>
                <a:lnTo>
                  <a:pt x="4718005" y="4608377"/>
                </a:lnTo>
                <a:cubicBezTo>
                  <a:pt x="4718005" y="4633625"/>
                  <a:pt x="4705381" y="4633625"/>
                  <a:pt x="4705381" y="4633625"/>
                </a:cubicBezTo>
                <a:cubicBezTo>
                  <a:pt x="4718005" y="4658873"/>
                  <a:pt x="4731293" y="4710033"/>
                  <a:pt x="4782453" y="4697409"/>
                </a:cubicBezTo>
                <a:cubicBezTo>
                  <a:pt x="4782453" y="4684785"/>
                  <a:pt x="4795077" y="4697409"/>
                  <a:pt x="4795077" y="4697409"/>
                </a:cubicBezTo>
                <a:lnTo>
                  <a:pt x="4795077" y="4684785"/>
                </a:lnTo>
                <a:cubicBezTo>
                  <a:pt x="4807701" y="4710033"/>
                  <a:pt x="4807701" y="4684785"/>
                  <a:pt x="4820989" y="4684785"/>
                </a:cubicBezTo>
                <a:cubicBezTo>
                  <a:pt x="4846902" y="4659537"/>
                  <a:pt x="4833613" y="4608377"/>
                  <a:pt x="4859526" y="4595753"/>
                </a:cubicBezTo>
                <a:cubicBezTo>
                  <a:pt x="4846237" y="4571170"/>
                  <a:pt x="4846237" y="4545922"/>
                  <a:pt x="4820325" y="4520010"/>
                </a:cubicBezTo>
                <a:lnTo>
                  <a:pt x="4820325" y="4520010"/>
                </a:lnTo>
                <a:close/>
                <a:moveTo>
                  <a:pt x="5694694" y="4902048"/>
                </a:moveTo>
                <a:cubicBezTo>
                  <a:pt x="5682070" y="4902048"/>
                  <a:pt x="5682070" y="4889424"/>
                  <a:pt x="5668782" y="4889424"/>
                </a:cubicBezTo>
                <a:cubicBezTo>
                  <a:pt x="5694694" y="4914672"/>
                  <a:pt x="5694694" y="4953208"/>
                  <a:pt x="5733230" y="4965832"/>
                </a:cubicBezTo>
                <a:cubicBezTo>
                  <a:pt x="5733230" y="4927296"/>
                  <a:pt x="5694694" y="4927296"/>
                  <a:pt x="5694694" y="4902048"/>
                </a:cubicBezTo>
                <a:lnTo>
                  <a:pt x="5694694" y="4902048"/>
                </a:lnTo>
                <a:close/>
                <a:moveTo>
                  <a:pt x="1979290" y="5156519"/>
                </a:moveTo>
                <a:cubicBezTo>
                  <a:pt x="1991914" y="5169143"/>
                  <a:pt x="1966666" y="5169143"/>
                  <a:pt x="1979290" y="5181767"/>
                </a:cubicBezTo>
                <a:cubicBezTo>
                  <a:pt x="1991914" y="5194390"/>
                  <a:pt x="2030450" y="5194390"/>
                  <a:pt x="2017826" y="5169143"/>
                </a:cubicBezTo>
                <a:cubicBezTo>
                  <a:pt x="2005202" y="5169807"/>
                  <a:pt x="2005202" y="5156519"/>
                  <a:pt x="1979290" y="5156519"/>
                </a:cubicBezTo>
                <a:lnTo>
                  <a:pt x="1979290" y="5156519"/>
                </a:lnTo>
                <a:close/>
                <a:moveTo>
                  <a:pt x="5462814" y="5182431"/>
                </a:moveTo>
                <a:cubicBezTo>
                  <a:pt x="5462814" y="5182431"/>
                  <a:pt x="5475437" y="5182431"/>
                  <a:pt x="5475437" y="5195055"/>
                </a:cubicBezTo>
                <a:cubicBezTo>
                  <a:pt x="5462814" y="5195055"/>
                  <a:pt x="5475437" y="5195055"/>
                  <a:pt x="5462814" y="5195055"/>
                </a:cubicBezTo>
                <a:cubicBezTo>
                  <a:pt x="5462814" y="5195055"/>
                  <a:pt x="5462814" y="5195055"/>
                  <a:pt x="5475437" y="5182431"/>
                </a:cubicBezTo>
                <a:cubicBezTo>
                  <a:pt x="5462814" y="5182431"/>
                  <a:pt x="5462814" y="5195055"/>
                  <a:pt x="5449525" y="5182431"/>
                </a:cubicBezTo>
                <a:cubicBezTo>
                  <a:pt x="5449525" y="5195055"/>
                  <a:pt x="5462149" y="5207679"/>
                  <a:pt x="5449525" y="5220303"/>
                </a:cubicBezTo>
                <a:cubicBezTo>
                  <a:pt x="5475437" y="5220303"/>
                  <a:pt x="5475437" y="5220303"/>
                  <a:pt x="5475437" y="5220303"/>
                </a:cubicBezTo>
                <a:cubicBezTo>
                  <a:pt x="5475437" y="5207679"/>
                  <a:pt x="5475437" y="5195055"/>
                  <a:pt x="5475437" y="5182431"/>
                </a:cubicBezTo>
                <a:cubicBezTo>
                  <a:pt x="5476102" y="5182431"/>
                  <a:pt x="5462814" y="5169807"/>
                  <a:pt x="5462814" y="5182431"/>
                </a:cubicBezTo>
                <a:lnTo>
                  <a:pt x="5462814" y="5182431"/>
                </a:lnTo>
                <a:close/>
              </a:path>
            </a:pathLst>
          </a:custGeom>
          <a:solidFill>
            <a:srgbClr val="000000"/>
          </a:solid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91" name="公众号：陈西设计之家。微信搜索即可">
            <a:extLst>
              <a:ext uri="{FF2B5EF4-FFF2-40B4-BE49-F238E27FC236}">
                <a16:creationId xmlns:a16="http://schemas.microsoft.com/office/drawing/2014/main" id="{9A3E9ACE-549B-4E75-0F81-8C7A068D4C00}"/>
              </a:ext>
            </a:extLst>
          </p:cNvPr>
          <p:cNvSpPr/>
          <p:nvPr/>
        </p:nvSpPr>
        <p:spPr>
          <a:xfrm>
            <a:off x="9033724" y="5581547"/>
            <a:ext cx="4474803" cy="3950031"/>
          </a:xfrm>
          <a:custGeom>
            <a:avLst/>
            <a:gdLst>
              <a:gd name="connsiteX0" fmla="*/ 1516858 w 7308555"/>
              <a:gd name="connsiteY0" fmla="*/ 37872 h 6451461"/>
              <a:gd name="connsiteX1" fmla="*/ 1490945 w 7308555"/>
              <a:gd name="connsiteY1" fmla="*/ 0 h 6451461"/>
              <a:gd name="connsiteX2" fmla="*/ 1478322 w 7308555"/>
              <a:gd name="connsiteY2" fmla="*/ 25248 h 6451461"/>
              <a:gd name="connsiteX3" fmla="*/ 1516858 w 7308555"/>
              <a:gd name="connsiteY3" fmla="*/ 37872 h 6451461"/>
              <a:gd name="connsiteX4" fmla="*/ 1516858 w 7308555"/>
              <a:gd name="connsiteY4" fmla="*/ 37872 h 6451461"/>
              <a:gd name="connsiteX5" fmla="*/ 925529 w 7308555"/>
              <a:gd name="connsiteY5" fmla="*/ 63784 h 6451461"/>
              <a:gd name="connsiteX6" fmla="*/ 1028513 w 7308555"/>
              <a:gd name="connsiteY6" fmla="*/ 152815 h 6451461"/>
              <a:gd name="connsiteX7" fmla="*/ 951441 w 7308555"/>
              <a:gd name="connsiteY7" fmla="*/ 51160 h 6451461"/>
              <a:gd name="connsiteX8" fmla="*/ 886993 w 7308555"/>
              <a:gd name="connsiteY8" fmla="*/ 0 h 6451461"/>
              <a:gd name="connsiteX9" fmla="*/ 925529 w 7308555"/>
              <a:gd name="connsiteY9" fmla="*/ 63784 h 6451461"/>
              <a:gd name="connsiteX10" fmla="*/ 925529 w 7308555"/>
              <a:gd name="connsiteY10" fmla="*/ 63784 h 6451461"/>
              <a:gd name="connsiteX11" fmla="*/ 4357893 w 7308555"/>
              <a:gd name="connsiteY11" fmla="*/ 37872 h 6451461"/>
              <a:gd name="connsiteX12" fmla="*/ 4331981 w 7308555"/>
              <a:gd name="connsiteY12" fmla="*/ 63119 h 6451461"/>
              <a:gd name="connsiteX13" fmla="*/ 4357893 w 7308555"/>
              <a:gd name="connsiteY13" fmla="*/ 37872 h 6451461"/>
              <a:gd name="connsiteX14" fmla="*/ 4357893 w 7308555"/>
              <a:gd name="connsiteY14" fmla="*/ 37872 h 6451461"/>
              <a:gd name="connsiteX15" fmla="*/ 4640269 w 7308555"/>
              <a:gd name="connsiteY15" fmla="*/ 76408 h 6451461"/>
              <a:gd name="connsiteX16" fmla="*/ 4678805 w 7308555"/>
              <a:gd name="connsiteY16" fmla="*/ 76408 h 6451461"/>
              <a:gd name="connsiteX17" fmla="*/ 4678805 w 7308555"/>
              <a:gd name="connsiteY17" fmla="*/ 38536 h 6451461"/>
              <a:gd name="connsiteX18" fmla="*/ 4640269 w 7308555"/>
              <a:gd name="connsiteY18" fmla="*/ 51160 h 6451461"/>
              <a:gd name="connsiteX19" fmla="*/ 4640269 w 7308555"/>
              <a:gd name="connsiteY19" fmla="*/ 76408 h 6451461"/>
              <a:gd name="connsiteX20" fmla="*/ 4640269 w 7308555"/>
              <a:gd name="connsiteY20" fmla="*/ 76408 h 6451461"/>
              <a:gd name="connsiteX21" fmla="*/ 3509436 w 7308555"/>
              <a:gd name="connsiteY21" fmla="*/ 114279 h 6451461"/>
              <a:gd name="connsiteX22" fmla="*/ 3496812 w 7308555"/>
              <a:gd name="connsiteY22" fmla="*/ 89032 h 6451461"/>
              <a:gd name="connsiteX23" fmla="*/ 3509436 w 7308555"/>
              <a:gd name="connsiteY23" fmla="*/ 114279 h 6451461"/>
              <a:gd name="connsiteX24" fmla="*/ 3509436 w 7308555"/>
              <a:gd name="connsiteY24" fmla="*/ 114279 h 6451461"/>
              <a:gd name="connsiteX25" fmla="*/ 4177836 w 7308555"/>
              <a:gd name="connsiteY25" fmla="*/ 101655 h 6451461"/>
              <a:gd name="connsiteX26" fmla="*/ 4151924 w 7308555"/>
              <a:gd name="connsiteY26" fmla="*/ 114279 h 6451461"/>
              <a:gd name="connsiteX27" fmla="*/ 4164548 w 7308555"/>
              <a:gd name="connsiteY27" fmla="*/ 152151 h 6451461"/>
              <a:gd name="connsiteX28" fmla="*/ 4177836 w 7308555"/>
              <a:gd name="connsiteY28" fmla="*/ 101655 h 6451461"/>
              <a:gd name="connsiteX29" fmla="*/ 4177836 w 7308555"/>
              <a:gd name="connsiteY29" fmla="*/ 101655 h 6451461"/>
              <a:gd name="connsiteX30" fmla="*/ 5115989 w 7308555"/>
              <a:gd name="connsiteY30" fmla="*/ 203975 h 6451461"/>
              <a:gd name="connsiteX31" fmla="*/ 5090077 w 7308555"/>
              <a:gd name="connsiteY31" fmla="*/ 229223 h 6451461"/>
              <a:gd name="connsiteX32" fmla="*/ 5115989 w 7308555"/>
              <a:gd name="connsiteY32" fmla="*/ 203975 h 6451461"/>
              <a:gd name="connsiteX33" fmla="*/ 5115989 w 7308555"/>
              <a:gd name="connsiteY33" fmla="*/ 203975 h 6451461"/>
              <a:gd name="connsiteX34" fmla="*/ 3611755 w 7308555"/>
              <a:gd name="connsiteY34" fmla="*/ 267095 h 6451461"/>
              <a:gd name="connsiteX35" fmla="*/ 3637668 w 7308555"/>
              <a:gd name="connsiteY35" fmla="*/ 254471 h 6451461"/>
              <a:gd name="connsiteX36" fmla="*/ 3611755 w 7308555"/>
              <a:gd name="connsiteY36" fmla="*/ 267095 h 6451461"/>
              <a:gd name="connsiteX37" fmla="*/ 3611755 w 7308555"/>
              <a:gd name="connsiteY37" fmla="*/ 267095 h 6451461"/>
              <a:gd name="connsiteX38" fmla="*/ 1105585 w 7308555"/>
              <a:gd name="connsiteY38" fmla="*/ 229223 h 6451461"/>
              <a:gd name="connsiteX39" fmla="*/ 1105585 w 7308555"/>
              <a:gd name="connsiteY39" fmla="*/ 254471 h 6451461"/>
              <a:gd name="connsiteX40" fmla="*/ 1105585 w 7308555"/>
              <a:gd name="connsiteY40" fmla="*/ 229223 h 6451461"/>
              <a:gd name="connsiteX41" fmla="*/ 1105585 w 7308555"/>
              <a:gd name="connsiteY41" fmla="*/ 229223 h 6451461"/>
              <a:gd name="connsiteX42" fmla="*/ 1324178 w 7308555"/>
              <a:gd name="connsiteY42" fmla="*/ 267095 h 6451461"/>
              <a:gd name="connsiteX43" fmla="*/ 1298265 w 7308555"/>
              <a:gd name="connsiteY43" fmla="*/ 254471 h 6451461"/>
              <a:gd name="connsiteX44" fmla="*/ 1298265 w 7308555"/>
              <a:gd name="connsiteY44" fmla="*/ 254471 h 6451461"/>
              <a:gd name="connsiteX45" fmla="*/ 1324178 w 7308555"/>
              <a:gd name="connsiteY45" fmla="*/ 267095 h 6451461"/>
              <a:gd name="connsiteX46" fmla="*/ 1324178 w 7308555"/>
              <a:gd name="connsiteY46" fmla="*/ 267095 h 6451461"/>
              <a:gd name="connsiteX47" fmla="*/ 4396429 w 7308555"/>
              <a:gd name="connsiteY47" fmla="*/ 267095 h 6451461"/>
              <a:gd name="connsiteX48" fmla="*/ 4370517 w 7308555"/>
              <a:gd name="connsiteY48" fmla="*/ 292342 h 6451461"/>
              <a:gd name="connsiteX49" fmla="*/ 4396429 w 7308555"/>
              <a:gd name="connsiteY49" fmla="*/ 267095 h 6451461"/>
              <a:gd name="connsiteX50" fmla="*/ 4396429 w 7308555"/>
              <a:gd name="connsiteY50" fmla="*/ 267095 h 6451461"/>
              <a:gd name="connsiteX51" fmla="*/ 4319357 w 7308555"/>
              <a:gd name="connsiteY51" fmla="*/ 293007 h 6451461"/>
              <a:gd name="connsiteX52" fmla="*/ 4319357 w 7308555"/>
              <a:gd name="connsiteY52" fmla="*/ 318254 h 6451461"/>
              <a:gd name="connsiteX53" fmla="*/ 4319357 w 7308555"/>
              <a:gd name="connsiteY53" fmla="*/ 293007 h 6451461"/>
              <a:gd name="connsiteX54" fmla="*/ 4319357 w 7308555"/>
              <a:gd name="connsiteY54" fmla="*/ 293007 h 6451461"/>
              <a:gd name="connsiteX55" fmla="*/ 2197882 w 7308555"/>
              <a:gd name="connsiteY55" fmla="*/ 394662 h 6451461"/>
              <a:gd name="connsiteX56" fmla="*/ 2133434 w 7308555"/>
              <a:gd name="connsiteY56" fmla="*/ 305631 h 6451461"/>
              <a:gd name="connsiteX57" fmla="*/ 2133434 w 7308555"/>
              <a:gd name="connsiteY57" fmla="*/ 369414 h 6451461"/>
              <a:gd name="connsiteX58" fmla="*/ 2197882 w 7308555"/>
              <a:gd name="connsiteY58" fmla="*/ 394662 h 6451461"/>
              <a:gd name="connsiteX59" fmla="*/ 2197882 w 7308555"/>
              <a:gd name="connsiteY59" fmla="*/ 394662 h 6451461"/>
              <a:gd name="connsiteX60" fmla="*/ 3997780 w 7308555"/>
              <a:gd name="connsiteY60" fmla="*/ 318254 h 6451461"/>
              <a:gd name="connsiteX61" fmla="*/ 3985156 w 7308555"/>
              <a:gd name="connsiteY61" fmla="*/ 330878 h 6451461"/>
              <a:gd name="connsiteX62" fmla="*/ 3997780 w 7308555"/>
              <a:gd name="connsiteY62" fmla="*/ 318254 h 6451461"/>
              <a:gd name="connsiteX63" fmla="*/ 3997780 w 7308555"/>
              <a:gd name="connsiteY63" fmla="*/ 318254 h 6451461"/>
              <a:gd name="connsiteX64" fmla="*/ 3843636 w 7308555"/>
              <a:gd name="connsiteY64" fmla="*/ 356790 h 6451461"/>
              <a:gd name="connsiteX65" fmla="*/ 3843636 w 7308555"/>
              <a:gd name="connsiteY65" fmla="*/ 331543 h 6451461"/>
              <a:gd name="connsiteX66" fmla="*/ 3843636 w 7308555"/>
              <a:gd name="connsiteY66" fmla="*/ 356790 h 6451461"/>
              <a:gd name="connsiteX67" fmla="*/ 3843636 w 7308555"/>
              <a:gd name="connsiteY67" fmla="*/ 356790 h 6451461"/>
              <a:gd name="connsiteX68" fmla="*/ 4961845 w 7308555"/>
              <a:gd name="connsiteY68" fmla="*/ 343502 h 6451461"/>
              <a:gd name="connsiteX69" fmla="*/ 4884773 w 7308555"/>
              <a:gd name="connsiteY69" fmla="*/ 381374 h 6451461"/>
              <a:gd name="connsiteX70" fmla="*/ 4961845 w 7308555"/>
              <a:gd name="connsiteY70" fmla="*/ 343502 h 6451461"/>
              <a:gd name="connsiteX71" fmla="*/ 4961845 w 7308555"/>
              <a:gd name="connsiteY71" fmla="*/ 343502 h 6451461"/>
              <a:gd name="connsiteX72" fmla="*/ 1131497 w 7308555"/>
              <a:gd name="connsiteY72" fmla="*/ 407286 h 6451461"/>
              <a:gd name="connsiteX73" fmla="*/ 1170033 w 7308555"/>
              <a:gd name="connsiteY73" fmla="*/ 407286 h 6451461"/>
              <a:gd name="connsiteX74" fmla="*/ 1131497 w 7308555"/>
              <a:gd name="connsiteY74" fmla="*/ 356126 h 6451461"/>
              <a:gd name="connsiteX75" fmla="*/ 1131497 w 7308555"/>
              <a:gd name="connsiteY75" fmla="*/ 407286 h 6451461"/>
              <a:gd name="connsiteX76" fmla="*/ 1131497 w 7308555"/>
              <a:gd name="connsiteY76" fmla="*/ 407286 h 6451461"/>
              <a:gd name="connsiteX77" fmla="*/ 3059627 w 7308555"/>
              <a:gd name="connsiteY77" fmla="*/ 356790 h 6451461"/>
              <a:gd name="connsiteX78" fmla="*/ 3047004 w 7308555"/>
              <a:gd name="connsiteY78" fmla="*/ 356790 h 6451461"/>
              <a:gd name="connsiteX79" fmla="*/ 3059627 w 7308555"/>
              <a:gd name="connsiteY79" fmla="*/ 356790 h 6451461"/>
              <a:gd name="connsiteX80" fmla="*/ 3059627 w 7308555"/>
              <a:gd name="connsiteY80" fmla="*/ 356790 h 6451461"/>
              <a:gd name="connsiteX81" fmla="*/ 5128613 w 7308555"/>
              <a:gd name="connsiteY81" fmla="*/ 356790 h 6451461"/>
              <a:gd name="connsiteX82" fmla="*/ 5077453 w 7308555"/>
              <a:gd name="connsiteY82" fmla="*/ 356790 h 6451461"/>
              <a:gd name="connsiteX83" fmla="*/ 5090077 w 7308555"/>
              <a:gd name="connsiteY83" fmla="*/ 394662 h 6451461"/>
              <a:gd name="connsiteX84" fmla="*/ 5128613 w 7308555"/>
              <a:gd name="connsiteY84" fmla="*/ 356790 h 6451461"/>
              <a:gd name="connsiteX85" fmla="*/ 5128613 w 7308555"/>
              <a:gd name="connsiteY85" fmla="*/ 356790 h 6451461"/>
              <a:gd name="connsiteX86" fmla="*/ 5154525 w 7308555"/>
              <a:gd name="connsiteY86" fmla="*/ 483694 h 6451461"/>
              <a:gd name="connsiteX87" fmla="*/ 5167149 w 7308555"/>
              <a:gd name="connsiteY87" fmla="*/ 458446 h 6451461"/>
              <a:gd name="connsiteX88" fmla="*/ 5013005 w 7308555"/>
              <a:gd name="connsiteY88" fmla="*/ 522230 h 6451461"/>
              <a:gd name="connsiteX89" fmla="*/ 5154525 w 7308555"/>
              <a:gd name="connsiteY89" fmla="*/ 483694 h 6451461"/>
              <a:gd name="connsiteX90" fmla="*/ 5154525 w 7308555"/>
              <a:gd name="connsiteY90" fmla="*/ 483694 h 6451461"/>
              <a:gd name="connsiteX91" fmla="*/ 2069650 w 7308555"/>
              <a:gd name="connsiteY91" fmla="*/ 522230 h 6451461"/>
              <a:gd name="connsiteX92" fmla="*/ 2095562 w 7308555"/>
              <a:gd name="connsiteY92" fmla="*/ 484358 h 6451461"/>
              <a:gd name="connsiteX93" fmla="*/ 2044403 w 7308555"/>
              <a:gd name="connsiteY93" fmla="*/ 484358 h 6451461"/>
              <a:gd name="connsiteX94" fmla="*/ 2069650 w 7308555"/>
              <a:gd name="connsiteY94" fmla="*/ 522230 h 6451461"/>
              <a:gd name="connsiteX95" fmla="*/ 2069650 w 7308555"/>
              <a:gd name="connsiteY95" fmla="*/ 522230 h 6451461"/>
              <a:gd name="connsiteX96" fmla="*/ 2365315 w 7308555"/>
              <a:gd name="connsiteY96" fmla="*/ 496317 h 6451461"/>
              <a:gd name="connsiteX97" fmla="*/ 2352691 w 7308555"/>
              <a:gd name="connsiteY97" fmla="*/ 483694 h 6451461"/>
              <a:gd name="connsiteX98" fmla="*/ 2352691 w 7308555"/>
              <a:gd name="connsiteY98" fmla="*/ 547477 h 6451461"/>
              <a:gd name="connsiteX99" fmla="*/ 2365315 w 7308555"/>
              <a:gd name="connsiteY99" fmla="*/ 496317 h 6451461"/>
              <a:gd name="connsiteX100" fmla="*/ 2365315 w 7308555"/>
              <a:gd name="connsiteY100" fmla="*/ 496317 h 6451461"/>
              <a:gd name="connsiteX101" fmla="*/ 1079673 w 7308555"/>
              <a:gd name="connsiteY101" fmla="*/ 534853 h 6451461"/>
              <a:gd name="connsiteX102" fmla="*/ 1092297 w 7308555"/>
              <a:gd name="connsiteY102" fmla="*/ 509606 h 6451461"/>
              <a:gd name="connsiteX103" fmla="*/ 1066385 w 7308555"/>
              <a:gd name="connsiteY103" fmla="*/ 522230 h 6451461"/>
              <a:gd name="connsiteX104" fmla="*/ 1079673 w 7308555"/>
              <a:gd name="connsiteY104" fmla="*/ 534853 h 6451461"/>
              <a:gd name="connsiteX105" fmla="*/ 1079673 w 7308555"/>
              <a:gd name="connsiteY105" fmla="*/ 534853 h 6451461"/>
              <a:gd name="connsiteX106" fmla="*/ 5013005 w 7308555"/>
              <a:gd name="connsiteY106" fmla="*/ 509606 h 6451461"/>
              <a:gd name="connsiteX107" fmla="*/ 4897397 w 7308555"/>
              <a:gd name="connsiteY107" fmla="*/ 534853 h 6451461"/>
              <a:gd name="connsiteX108" fmla="*/ 5013005 w 7308555"/>
              <a:gd name="connsiteY108" fmla="*/ 509606 h 6451461"/>
              <a:gd name="connsiteX109" fmla="*/ 5013005 w 7308555"/>
              <a:gd name="connsiteY109" fmla="*/ 509606 h 6451461"/>
              <a:gd name="connsiteX110" fmla="*/ 1992578 w 7308555"/>
              <a:gd name="connsiteY110" fmla="*/ 764076 h 6451461"/>
              <a:gd name="connsiteX111" fmla="*/ 2031114 w 7308555"/>
              <a:gd name="connsiteY111" fmla="*/ 700293 h 6451461"/>
              <a:gd name="connsiteX112" fmla="*/ 2018490 w 7308555"/>
              <a:gd name="connsiteY112" fmla="*/ 662421 h 6451461"/>
              <a:gd name="connsiteX113" fmla="*/ 2031114 w 7308555"/>
              <a:gd name="connsiteY113" fmla="*/ 598637 h 6451461"/>
              <a:gd name="connsiteX114" fmla="*/ 2018490 w 7308555"/>
              <a:gd name="connsiteY114" fmla="*/ 598637 h 6451461"/>
              <a:gd name="connsiteX115" fmla="*/ 1954042 w 7308555"/>
              <a:gd name="connsiteY115" fmla="*/ 509606 h 6451461"/>
              <a:gd name="connsiteX116" fmla="*/ 1915506 w 7308555"/>
              <a:gd name="connsiteY116" fmla="*/ 560766 h 6451461"/>
              <a:gd name="connsiteX117" fmla="*/ 1954042 w 7308555"/>
              <a:gd name="connsiteY117" fmla="*/ 637173 h 6451461"/>
              <a:gd name="connsiteX118" fmla="*/ 1992578 w 7308555"/>
              <a:gd name="connsiteY118" fmla="*/ 764076 h 6451461"/>
              <a:gd name="connsiteX119" fmla="*/ 1992578 w 7308555"/>
              <a:gd name="connsiteY119" fmla="*/ 764076 h 6451461"/>
              <a:gd name="connsiteX120" fmla="*/ 2596531 w 7308555"/>
              <a:gd name="connsiteY120" fmla="*/ 534853 h 6451461"/>
              <a:gd name="connsiteX121" fmla="*/ 2596531 w 7308555"/>
              <a:gd name="connsiteY121" fmla="*/ 522230 h 6451461"/>
              <a:gd name="connsiteX122" fmla="*/ 2596531 w 7308555"/>
              <a:gd name="connsiteY122" fmla="*/ 534853 h 6451461"/>
              <a:gd name="connsiteX123" fmla="*/ 2596531 w 7308555"/>
              <a:gd name="connsiteY123" fmla="*/ 534853 h 6451461"/>
              <a:gd name="connsiteX124" fmla="*/ 4781789 w 7308555"/>
              <a:gd name="connsiteY124" fmla="*/ 623885 h 6451461"/>
              <a:gd name="connsiteX125" fmla="*/ 4781789 w 7308555"/>
              <a:gd name="connsiteY125" fmla="*/ 649133 h 6451461"/>
              <a:gd name="connsiteX126" fmla="*/ 4832949 w 7308555"/>
              <a:gd name="connsiteY126" fmla="*/ 649133 h 6451461"/>
              <a:gd name="connsiteX127" fmla="*/ 4820325 w 7308555"/>
              <a:gd name="connsiteY127" fmla="*/ 611261 h 6451461"/>
              <a:gd name="connsiteX128" fmla="*/ 4807701 w 7308555"/>
              <a:gd name="connsiteY128" fmla="*/ 611261 h 6451461"/>
              <a:gd name="connsiteX129" fmla="*/ 4781789 w 7308555"/>
              <a:gd name="connsiteY129" fmla="*/ 623885 h 6451461"/>
              <a:gd name="connsiteX130" fmla="*/ 4781789 w 7308555"/>
              <a:gd name="connsiteY130" fmla="*/ 623885 h 6451461"/>
              <a:gd name="connsiteX131" fmla="*/ 4370517 w 7308555"/>
              <a:gd name="connsiteY131" fmla="*/ 662421 h 6451461"/>
              <a:gd name="connsiteX132" fmla="*/ 4344605 w 7308555"/>
              <a:gd name="connsiteY132" fmla="*/ 649797 h 6451461"/>
              <a:gd name="connsiteX133" fmla="*/ 4344605 w 7308555"/>
              <a:gd name="connsiteY133" fmla="*/ 624549 h 6451461"/>
              <a:gd name="connsiteX134" fmla="*/ 4331981 w 7308555"/>
              <a:gd name="connsiteY134" fmla="*/ 675709 h 6451461"/>
              <a:gd name="connsiteX135" fmla="*/ 4370517 w 7308555"/>
              <a:gd name="connsiteY135" fmla="*/ 662421 h 6451461"/>
              <a:gd name="connsiteX136" fmla="*/ 4370517 w 7308555"/>
              <a:gd name="connsiteY136" fmla="*/ 662421 h 6451461"/>
              <a:gd name="connsiteX137" fmla="*/ 2262330 w 7308555"/>
              <a:gd name="connsiteY137" fmla="*/ 662421 h 6451461"/>
              <a:gd name="connsiteX138" fmla="*/ 2236418 w 7308555"/>
              <a:gd name="connsiteY138" fmla="*/ 637173 h 6451461"/>
              <a:gd name="connsiteX139" fmla="*/ 2262330 w 7308555"/>
              <a:gd name="connsiteY139" fmla="*/ 662421 h 6451461"/>
              <a:gd name="connsiteX140" fmla="*/ 2262330 w 7308555"/>
              <a:gd name="connsiteY140" fmla="*/ 662421 h 6451461"/>
              <a:gd name="connsiteX141" fmla="*/ 835833 w 7308555"/>
              <a:gd name="connsiteY141" fmla="*/ 662421 h 6451461"/>
              <a:gd name="connsiteX142" fmla="*/ 848457 w 7308555"/>
              <a:gd name="connsiteY142" fmla="*/ 649797 h 6451461"/>
              <a:gd name="connsiteX143" fmla="*/ 822545 w 7308555"/>
              <a:gd name="connsiteY143" fmla="*/ 637173 h 6451461"/>
              <a:gd name="connsiteX144" fmla="*/ 835833 w 7308555"/>
              <a:gd name="connsiteY144" fmla="*/ 662421 h 6451461"/>
              <a:gd name="connsiteX145" fmla="*/ 835833 w 7308555"/>
              <a:gd name="connsiteY145" fmla="*/ 662421 h 6451461"/>
              <a:gd name="connsiteX146" fmla="*/ 1851058 w 7308555"/>
              <a:gd name="connsiteY146" fmla="*/ 675045 h 6451461"/>
              <a:gd name="connsiteX147" fmla="*/ 1825146 w 7308555"/>
              <a:gd name="connsiteY147" fmla="*/ 637173 h 6451461"/>
              <a:gd name="connsiteX148" fmla="*/ 1851058 w 7308555"/>
              <a:gd name="connsiteY148" fmla="*/ 675045 h 6451461"/>
              <a:gd name="connsiteX149" fmla="*/ 1851058 w 7308555"/>
              <a:gd name="connsiteY149" fmla="*/ 675045 h 6451461"/>
              <a:gd name="connsiteX150" fmla="*/ 3740652 w 7308555"/>
              <a:gd name="connsiteY150" fmla="*/ 687669 h 6451461"/>
              <a:gd name="connsiteX151" fmla="*/ 3740652 w 7308555"/>
              <a:gd name="connsiteY151" fmla="*/ 700293 h 6451461"/>
              <a:gd name="connsiteX152" fmla="*/ 3753276 w 7308555"/>
              <a:gd name="connsiteY152" fmla="*/ 700293 h 6451461"/>
              <a:gd name="connsiteX153" fmla="*/ 3740652 w 7308555"/>
              <a:gd name="connsiteY153" fmla="*/ 687669 h 6451461"/>
              <a:gd name="connsiteX154" fmla="*/ 3740652 w 7308555"/>
              <a:gd name="connsiteY154" fmla="*/ 687669 h 6451461"/>
              <a:gd name="connsiteX155" fmla="*/ 2120810 w 7308555"/>
              <a:gd name="connsiteY155" fmla="*/ 700293 h 6451461"/>
              <a:gd name="connsiteX156" fmla="*/ 2108186 w 7308555"/>
              <a:gd name="connsiteY156" fmla="*/ 700293 h 6451461"/>
              <a:gd name="connsiteX157" fmla="*/ 2108186 w 7308555"/>
              <a:gd name="connsiteY157" fmla="*/ 725540 h 6451461"/>
              <a:gd name="connsiteX158" fmla="*/ 2120810 w 7308555"/>
              <a:gd name="connsiteY158" fmla="*/ 700293 h 6451461"/>
              <a:gd name="connsiteX159" fmla="*/ 2120810 w 7308555"/>
              <a:gd name="connsiteY159" fmla="*/ 700293 h 6451461"/>
              <a:gd name="connsiteX160" fmla="*/ 1825146 w 7308555"/>
              <a:gd name="connsiteY160" fmla="*/ 738829 h 6451461"/>
              <a:gd name="connsiteX161" fmla="*/ 1812522 w 7308555"/>
              <a:gd name="connsiteY161" fmla="*/ 700957 h 6451461"/>
              <a:gd name="connsiteX162" fmla="*/ 1825146 w 7308555"/>
              <a:gd name="connsiteY162" fmla="*/ 738829 h 6451461"/>
              <a:gd name="connsiteX163" fmla="*/ 1825146 w 7308555"/>
              <a:gd name="connsiteY163" fmla="*/ 738829 h 6451461"/>
              <a:gd name="connsiteX164" fmla="*/ 4409053 w 7308555"/>
              <a:gd name="connsiteY164" fmla="*/ 814572 h 6451461"/>
              <a:gd name="connsiteX165" fmla="*/ 4434965 w 7308555"/>
              <a:gd name="connsiteY165" fmla="*/ 763412 h 6451461"/>
              <a:gd name="connsiteX166" fmla="*/ 4409053 w 7308555"/>
              <a:gd name="connsiteY166" fmla="*/ 750788 h 6451461"/>
              <a:gd name="connsiteX167" fmla="*/ 4396429 w 7308555"/>
              <a:gd name="connsiteY167" fmla="*/ 814572 h 6451461"/>
              <a:gd name="connsiteX168" fmla="*/ 4409053 w 7308555"/>
              <a:gd name="connsiteY168" fmla="*/ 814572 h 6451461"/>
              <a:gd name="connsiteX169" fmla="*/ 4409053 w 7308555"/>
              <a:gd name="connsiteY169" fmla="*/ 814572 h 6451461"/>
              <a:gd name="connsiteX170" fmla="*/ 4409053 w 7308555"/>
              <a:gd name="connsiteY170" fmla="*/ 814572 h 6451461"/>
              <a:gd name="connsiteX171" fmla="*/ 2429763 w 7308555"/>
              <a:gd name="connsiteY171" fmla="*/ 827860 h 6451461"/>
              <a:gd name="connsiteX172" fmla="*/ 2391227 w 7308555"/>
              <a:gd name="connsiteY172" fmla="*/ 764076 h 6451461"/>
              <a:gd name="connsiteX173" fmla="*/ 2429763 w 7308555"/>
              <a:gd name="connsiteY173" fmla="*/ 827860 h 6451461"/>
              <a:gd name="connsiteX174" fmla="*/ 2429763 w 7308555"/>
              <a:gd name="connsiteY174" fmla="*/ 827860 h 6451461"/>
              <a:gd name="connsiteX175" fmla="*/ 5141902 w 7308555"/>
              <a:gd name="connsiteY175" fmla="*/ 776700 h 6451461"/>
              <a:gd name="connsiteX176" fmla="*/ 5141902 w 7308555"/>
              <a:gd name="connsiteY176" fmla="*/ 801948 h 6451461"/>
              <a:gd name="connsiteX177" fmla="*/ 5154525 w 7308555"/>
              <a:gd name="connsiteY177" fmla="*/ 789324 h 6451461"/>
              <a:gd name="connsiteX178" fmla="*/ 5141902 w 7308555"/>
              <a:gd name="connsiteY178" fmla="*/ 776700 h 6451461"/>
              <a:gd name="connsiteX179" fmla="*/ 5141902 w 7308555"/>
              <a:gd name="connsiteY179" fmla="*/ 776700 h 6451461"/>
              <a:gd name="connsiteX180" fmla="*/ 1170033 w 7308555"/>
              <a:gd name="connsiteY180" fmla="*/ 814572 h 6451461"/>
              <a:gd name="connsiteX181" fmla="*/ 1157410 w 7308555"/>
              <a:gd name="connsiteY181" fmla="*/ 789324 h 6451461"/>
              <a:gd name="connsiteX182" fmla="*/ 1170033 w 7308555"/>
              <a:gd name="connsiteY182" fmla="*/ 814572 h 6451461"/>
              <a:gd name="connsiteX183" fmla="*/ 1170033 w 7308555"/>
              <a:gd name="connsiteY183" fmla="*/ 814572 h 6451461"/>
              <a:gd name="connsiteX184" fmla="*/ 1118209 w 7308555"/>
              <a:gd name="connsiteY184" fmla="*/ 840484 h 6451461"/>
              <a:gd name="connsiteX185" fmla="*/ 1105585 w 7308555"/>
              <a:gd name="connsiteY185" fmla="*/ 878356 h 6451461"/>
              <a:gd name="connsiteX186" fmla="*/ 1144121 w 7308555"/>
              <a:gd name="connsiteY186" fmla="*/ 827196 h 6451461"/>
              <a:gd name="connsiteX187" fmla="*/ 1118209 w 7308555"/>
              <a:gd name="connsiteY187" fmla="*/ 840484 h 6451461"/>
              <a:gd name="connsiteX188" fmla="*/ 1118209 w 7308555"/>
              <a:gd name="connsiteY188" fmla="*/ 840484 h 6451461"/>
              <a:gd name="connsiteX189" fmla="*/ 3560596 w 7308555"/>
              <a:gd name="connsiteY189" fmla="*/ 827860 h 6451461"/>
              <a:gd name="connsiteX190" fmla="*/ 3560596 w 7308555"/>
              <a:gd name="connsiteY190" fmla="*/ 853108 h 6451461"/>
              <a:gd name="connsiteX191" fmla="*/ 3560596 w 7308555"/>
              <a:gd name="connsiteY191" fmla="*/ 827860 h 6451461"/>
              <a:gd name="connsiteX192" fmla="*/ 3560596 w 7308555"/>
              <a:gd name="connsiteY192" fmla="*/ 827860 h 6451461"/>
              <a:gd name="connsiteX193" fmla="*/ 3882172 w 7308555"/>
              <a:gd name="connsiteY193" fmla="*/ 916892 h 6451461"/>
              <a:gd name="connsiteX194" fmla="*/ 3946620 w 7308555"/>
              <a:gd name="connsiteY194" fmla="*/ 891644 h 6451461"/>
              <a:gd name="connsiteX195" fmla="*/ 3882172 w 7308555"/>
              <a:gd name="connsiteY195" fmla="*/ 916892 h 6451461"/>
              <a:gd name="connsiteX196" fmla="*/ 3882172 w 7308555"/>
              <a:gd name="connsiteY196" fmla="*/ 916892 h 6451461"/>
              <a:gd name="connsiteX197" fmla="*/ 3650292 w 7308555"/>
              <a:gd name="connsiteY197" fmla="*/ 890980 h 6451461"/>
              <a:gd name="connsiteX198" fmla="*/ 3662915 w 7308555"/>
              <a:gd name="connsiteY198" fmla="*/ 890980 h 6451461"/>
              <a:gd name="connsiteX199" fmla="*/ 3650292 w 7308555"/>
              <a:gd name="connsiteY199" fmla="*/ 890980 h 6451461"/>
              <a:gd name="connsiteX200" fmla="*/ 3650292 w 7308555"/>
              <a:gd name="connsiteY200" fmla="*/ 890980 h 6451461"/>
              <a:gd name="connsiteX201" fmla="*/ 398649 w 7308555"/>
              <a:gd name="connsiteY201" fmla="*/ 890980 h 6451461"/>
              <a:gd name="connsiteX202" fmla="*/ 372736 w 7308555"/>
              <a:gd name="connsiteY202" fmla="*/ 916227 h 6451461"/>
              <a:gd name="connsiteX203" fmla="*/ 398649 w 7308555"/>
              <a:gd name="connsiteY203" fmla="*/ 890980 h 6451461"/>
              <a:gd name="connsiteX204" fmla="*/ 398649 w 7308555"/>
              <a:gd name="connsiteY204" fmla="*/ 890980 h 6451461"/>
              <a:gd name="connsiteX205" fmla="*/ 758097 w 7308555"/>
              <a:gd name="connsiteY205" fmla="*/ 904268 h 6451461"/>
              <a:gd name="connsiteX206" fmla="*/ 770720 w 7308555"/>
              <a:gd name="connsiteY206" fmla="*/ 916892 h 6451461"/>
              <a:gd name="connsiteX207" fmla="*/ 758097 w 7308555"/>
              <a:gd name="connsiteY207" fmla="*/ 891644 h 6451461"/>
              <a:gd name="connsiteX208" fmla="*/ 758097 w 7308555"/>
              <a:gd name="connsiteY208" fmla="*/ 904268 h 6451461"/>
              <a:gd name="connsiteX209" fmla="*/ 758097 w 7308555"/>
              <a:gd name="connsiteY209" fmla="*/ 904268 h 6451461"/>
              <a:gd name="connsiteX210" fmla="*/ 3843636 w 7308555"/>
              <a:gd name="connsiteY210" fmla="*/ 942139 h 6451461"/>
              <a:gd name="connsiteX211" fmla="*/ 3831012 w 7308555"/>
              <a:gd name="connsiteY211" fmla="*/ 954763 h 6451461"/>
              <a:gd name="connsiteX212" fmla="*/ 3843636 w 7308555"/>
              <a:gd name="connsiteY212" fmla="*/ 942139 h 6451461"/>
              <a:gd name="connsiteX213" fmla="*/ 3843636 w 7308555"/>
              <a:gd name="connsiteY213" fmla="*/ 942139 h 6451461"/>
              <a:gd name="connsiteX214" fmla="*/ 565416 w 7308555"/>
              <a:gd name="connsiteY214" fmla="*/ 1005923 h 6451461"/>
              <a:gd name="connsiteX215" fmla="*/ 539504 w 7308555"/>
              <a:gd name="connsiteY215" fmla="*/ 1005923 h 6451461"/>
              <a:gd name="connsiteX216" fmla="*/ 565416 w 7308555"/>
              <a:gd name="connsiteY216" fmla="*/ 1005923 h 6451461"/>
              <a:gd name="connsiteX217" fmla="*/ 565416 w 7308555"/>
              <a:gd name="connsiteY217" fmla="*/ 1005923 h 6451461"/>
              <a:gd name="connsiteX218" fmla="*/ 5385741 w 7308555"/>
              <a:gd name="connsiteY218" fmla="*/ 1043795 h 6451461"/>
              <a:gd name="connsiteX219" fmla="*/ 5398365 w 7308555"/>
              <a:gd name="connsiteY219" fmla="*/ 1043795 h 6451461"/>
              <a:gd name="connsiteX220" fmla="*/ 5385741 w 7308555"/>
              <a:gd name="connsiteY220" fmla="*/ 1043795 h 6451461"/>
              <a:gd name="connsiteX221" fmla="*/ 5385741 w 7308555"/>
              <a:gd name="connsiteY221" fmla="*/ 1043795 h 6451461"/>
              <a:gd name="connsiteX222" fmla="*/ 1581306 w 7308555"/>
              <a:gd name="connsiteY222" fmla="*/ 1094955 h 6451461"/>
              <a:gd name="connsiteX223" fmla="*/ 1530146 w 7308555"/>
              <a:gd name="connsiteY223" fmla="*/ 1082331 h 6451461"/>
              <a:gd name="connsiteX224" fmla="*/ 1633130 w 7308555"/>
              <a:gd name="connsiteY224" fmla="*/ 1171362 h 6451461"/>
              <a:gd name="connsiteX225" fmla="*/ 1607218 w 7308555"/>
              <a:gd name="connsiteY225" fmla="*/ 1120202 h 6451461"/>
              <a:gd name="connsiteX226" fmla="*/ 1581306 w 7308555"/>
              <a:gd name="connsiteY226" fmla="*/ 1094955 h 6451461"/>
              <a:gd name="connsiteX227" fmla="*/ 1581306 w 7308555"/>
              <a:gd name="connsiteY227" fmla="*/ 1094955 h 6451461"/>
              <a:gd name="connsiteX228" fmla="*/ 4717341 w 7308555"/>
              <a:gd name="connsiteY228" fmla="*/ 1171362 h 6451461"/>
              <a:gd name="connsiteX229" fmla="*/ 4717341 w 7308555"/>
              <a:gd name="connsiteY229" fmla="*/ 1146115 h 6451461"/>
              <a:gd name="connsiteX230" fmla="*/ 4717341 w 7308555"/>
              <a:gd name="connsiteY230" fmla="*/ 1171362 h 6451461"/>
              <a:gd name="connsiteX231" fmla="*/ 4717341 w 7308555"/>
              <a:gd name="connsiteY231" fmla="*/ 1171362 h 6451461"/>
              <a:gd name="connsiteX232" fmla="*/ 629865 w 7308555"/>
              <a:gd name="connsiteY232" fmla="*/ 1286306 h 6451461"/>
              <a:gd name="connsiteX233" fmla="*/ 617241 w 7308555"/>
              <a:gd name="connsiteY233" fmla="*/ 1261058 h 6451461"/>
              <a:gd name="connsiteX234" fmla="*/ 617241 w 7308555"/>
              <a:gd name="connsiteY234" fmla="*/ 1261058 h 6451461"/>
              <a:gd name="connsiteX235" fmla="*/ 604617 w 7308555"/>
              <a:gd name="connsiteY235" fmla="*/ 1261058 h 6451461"/>
              <a:gd name="connsiteX236" fmla="*/ 604617 w 7308555"/>
              <a:gd name="connsiteY236" fmla="*/ 1286306 h 6451461"/>
              <a:gd name="connsiteX237" fmla="*/ 629865 w 7308555"/>
              <a:gd name="connsiteY237" fmla="*/ 1286306 h 6451461"/>
              <a:gd name="connsiteX238" fmla="*/ 629865 w 7308555"/>
              <a:gd name="connsiteY238" fmla="*/ 1286306 h 6451461"/>
              <a:gd name="connsiteX239" fmla="*/ 629865 w 7308555"/>
              <a:gd name="connsiteY239" fmla="*/ 1298930 h 6451461"/>
              <a:gd name="connsiteX240" fmla="*/ 655777 w 7308555"/>
              <a:gd name="connsiteY240" fmla="*/ 1273682 h 6451461"/>
              <a:gd name="connsiteX241" fmla="*/ 629865 w 7308555"/>
              <a:gd name="connsiteY241" fmla="*/ 1298930 h 6451461"/>
              <a:gd name="connsiteX242" fmla="*/ 629865 w 7308555"/>
              <a:gd name="connsiteY242" fmla="*/ 1298930 h 6451461"/>
              <a:gd name="connsiteX243" fmla="*/ 835833 w 7308555"/>
              <a:gd name="connsiteY243" fmla="*/ 1400585 h 6451461"/>
              <a:gd name="connsiteX244" fmla="*/ 797297 w 7308555"/>
              <a:gd name="connsiteY244" fmla="*/ 1413209 h 6451461"/>
              <a:gd name="connsiteX245" fmla="*/ 835833 w 7308555"/>
              <a:gd name="connsiteY245" fmla="*/ 1425833 h 6451461"/>
              <a:gd name="connsiteX246" fmla="*/ 835833 w 7308555"/>
              <a:gd name="connsiteY246" fmla="*/ 1400585 h 6451461"/>
              <a:gd name="connsiteX247" fmla="*/ 835833 w 7308555"/>
              <a:gd name="connsiteY247" fmla="*/ 1400585 h 6451461"/>
              <a:gd name="connsiteX248" fmla="*/ 617241 w 7308555"/>
              <a:gd name="connsiteY248" fmla="*/ 1413209 h 6451461"/>
              <a:gd name="connsiteX249" fmla="*/ 604617 w 7308555"/>
              <a:gd name="connsiteY249" fmla="*/ 1438457 h 6451461"/>
              <a:gd name="connsiteX250" fmla="*/ 617241 w 7308555"/>
              <a:gd name="connsiteY250" fmla="*/ 1438457 h 6451461"/>
              <a:gd name="connsiteX251" fmla="*/ 617241 w 7308555"/>
              <a:gd name="connsiteY251" fmla="*/ 1413209 h 6451461"/>
              <a:gd name="connsiteX252" fmla="*/ 617241 w 7308555"/>
              <a:gd name="connsiteY252" fmla="*/ 1413209 h 6451461"/>
              <a:gd name="connsiteX253" fmla="*/ 4190460 w 7308555"/>
              <a:gd name="connsiteY253" fmla="*/ 1439121 h 6451461"/>
              <a:gd name="connsiteX254" fmla="*/ 4216372 w 7308555"/>
              <a:gd name="connsiteY254" fmla="*/ 1439121 h 6451461"/>
              <a:gd name="connsiteX255" fmla="*/ 4190460 w 7308555"/>
              <a:gd name="connsiteY255" fmla="*/ 1439121 h 6451461"/>
              <a:gd name="connsiteX256" fmla="*/ 4190460 w 7308555"/>
              <a:gd name="connsiteY256" fmla="*/ 1439121 h 6451461"/>
              <a:gd name="connsiteX257" fmla="*/ 4563197 w 7308555"/>
              <a:gd name="connsiteY257" fmla="*/ 1451745 h 6451461"/>
              <a:gd name="connsiteX258" fmla="*/ 4589109 w 7308555"/>
              <a:gd name="connsiteY258" fmla="*/ 1451745 h 6451461"/>
              <a:gd name="connsiteX259" fmla="*/ 4576485 w 7308555"/>
              <a:gd name="connsiteY259" fmla="*/ 1439121 h 6451461"/>
              <a:gd name="connsiteX260" fmla="*/ 4563197 w 7308555"/>
              <a:gd name="connsiteY260" fmla="*/ 1451745 h 6451461"/>
              <a:gd name="connsiteX261" fmla="*/ 4563197 w 7308555"/>
              <a:gd name="connsiteY261" fmla="*/ 1451745 h 6451461"/>
              <a:gd name="connsiteX262" fmla="*/ 4961845 w 7308555"/>
              <a:gd name="connsiteY262" fmla="*/ 1476993 h 6451461"/>
              <a:gd name="connsiteX263" fmla="*/ 4949222 w 7308555"/>
              <a:gd name="connsiteY263" fmla="*/ 1451745 h 6451461"/>
              <a:gd name="connsiteX264" fmla="*/ 4961845 w 7308555"/>
              <a:gd name="connsiteY264" fmla="*/ 1476993 h 6451461"/>
              <a:gd name="connsiteX265" fmla="*/ 4961845 w 7308555"/>
              <a:gd name="connsiteY265" fmla="*/ 1476993 h 6451461"/>
              <a:gd name="connsiteX266" fmla="*/ 796633 w 7308555"/>
              <a:gd name="connsiteY266" fmla="*/ 1502241 h 6451461"/>
              <a:gd name="connsiteX267" fmla="*/ 784009 w 7308555"/>
              <a:gd name="connsiteY267" fmla="*/ 1514864 h 6451461"/>
              <a:gd name="connsiteX268" fmla="*/ 796633 w 7308555"/>
              <a:gd name="connsiteY268" fmla="*/ 1502241 h 6451461"/>
              <a:gd name="connsiteX269" fmla="*/ 796633 w 7308555"/>
              <a:gd name="connsiteY269" fmla="*/ 1502241 h 6451461"/>
              <a:gd name="connsiteX270" fmla="*/ 4820325 w 7308555"/>
              <a:gd name="connsiteY270" fmla="*/ 1528153 h 6451461"/>
              <a:gd name="connsiteX271" fmla="*/ 4781789 w 7308555"/>
              <a:gd name="connsiteY271" fmla="*/ 1528153 h 6451461"/>
              <a:gd name="connsiteX272" fmla="*/ 4820325 w 7308555"/>
              <a:gd name="connsiteY272" fmla="*/ 1528153 h 6451461"/>
              <a:gd name="connsiteX273" fmla="*/ 4820325 w 7308555"/>
              <a:gd name="connsiteY273" fmla="*/ 1528153 h 6451461"/>
              <a:gd name="connsiteX274" fmla="*/ 5450190 w 7308555"/>
              <a:gd name="connsiteY274" fmla="*/ 1578648 h 6451461"/>
              <a:gd name="connsiteX275" fmla="*/ 5437566 w 7308555"/>
              <a:gd name="connsiteY275" fmla="*/ 1553400 h 6451461"/>
              <a:gd name="connsiteX276" fmla="*/ 5424942 w 7308555"/>
              <a:gd name="connsiteY276" fmla="*/ 1566024 h 6451461"/>
              <a:gd name="connsiteX277" fmla="*/ 5450190 w 7308555"/>
              <a:gd name="connsiteY277" fmla="*/ 1578648 h 6451461"/>
              <a:gd name="connsiteX278" fmla="*/ 5450190 w 7308555"/>
              <a:gd name="connsiteY278" fmla="*/ 1578648 h 6451461"/>
              <a:gd name="connsiteX279" fmla="*/ 7185639 w 7308555"/>
              <a:gd name="connsiteY279" fmla="*/ 1591937 h 6451461"/>
              <a:gd name="connsiteX280" fmla="*/ 7159727 w 7308555"/>
              <a:gd name="connsiteY280" fmla="*/ 1566689 h 6451461"/>
              <a:gd name="connsiteX281" fmla="*/ 7159727 w 7308555"/>
              <a:gd name="connsiteY281" fmla="*/ 1579313 h 6451461"/>
              <a:gd name="connsiteX282" fmla="*/ 7185639 w 7308555"/>
              <a:gd name="connsiteY282" fmla="*/ 1591937 h 6451461"/>
              <a:gd name="connsiteX283" fmla="*/ 7185639 w 7308555"/>
              <a:gd name="connsiteY283" fmla="*/ 1591937 h 6451461"/>
              <a:gd name="connsiteX284" fmla="*/ 1079673 w 7308555"/>
              <a:gd name="connsiteY284" fmla="*/ 1604560 h 6451461"/>
              <a:gd name="connsiteX285" fmla="*/ 1067049 w 7308555"/>
              <a:gd name="connsiteY285" fmla="*/ 1579313 h 6451461"/>
              <a:gd name="connsiteX286" fmla="*/ 1067049 w 7308555"/>
              <a:gd name="connsiteY286" fmla="*/ 1579313 h 6451461"/>
              <a:gd name="connsiteX287" fmla="*/ 1079673 w 7308555"/>
              <a:gd name="connsiteY287" fmla="*/ 1604560 h 6451461"/>
              <a:gd name="connsiteX288" fmla="*/ 1079673 w 7308555"/>
              <a:gd name="connsiteY288" fmla="*/ 1604560 h 6451461"/>
              <a:gd name="connsiteX289" fmla="*/ 1131497 w 7308555"/>
              <a:gd name="connsiteY289" fmla="*/ 1591937 h 6451461"/>
              <a:gd name="connsiteX290" fmla="*/ 1105585 w 7308555"/>
              <a:gd name="connsiteY290" fmla="*/ 1604560 h 6451461"/>
              <a:gd name="connsiteX291" fmla="*/ 1131497 w 7308555"/>
              <a:gd name="connsiteY291" fmla="*/ 1604560 h 6451461"/>
              <a:gd name="connsiteX292" fmla="*/ 1131497 w 7308555"/>
              <a:gd name="connsiteY292" fmla="*/ 1591937 h 6451461"/>
              <a:gd name="connsiteX293" fmla="*/ 1131497 w 7308555"/>
              <a:gd name="connsiteY293" fmla="*/ 1591937 h 6451461"/>
              <a:gd name="connsiteX294" fmla="*/ 1131497 w 7308555"/>
              <a:gd name="connsiteY294" fmla="*/ 1591937 h 6451461"/>
              <a:gd name="connsiteX295" fmla="*/ 6169750 w 7308555"/>
              <a:gd name="connsiteY295" fmla="*/ 1655056 h 6451461"/>
              <a:gd name="connsiteX296" fmla="*/ 6182374 w 7308555"/>
              <a:gd name="connsiteY296" fmla="*/ 1629808 h 6451461"/>
              <a:gd name="connsiteX297" fmla="*/ 6156462 w 7308555"/>
              <a:gd name="connsiteY297" fmla="*/ 1617184 h 6451461"/>
              <a:gd name="connsiteX298" fmla="*/ 6169750 w 7308555"/>
              <a:gd name="connsiteY298" fmla="*/ 1655056 h 6451461"/>
              <a:gd name="connsiteX299" fmla="*/ 6169750 w 7308555"/>
              <a:gd name="connsiteY299" fmla="*/ 1655056 h 6451461"/>
              <a:gd name="connsiteX300" fmla="*/ 7147103 w 7308555"/>
              <a:gd name="connsiteY300" fmla="*/ 1629808 h 6451461"/>
              <a:gd name="connsiteX301" fmla="*/ 7121192 w 7308555"/>
              <a:gd name="connsiteY301" fmla="*/ 1617184 h 6451461"/>
              <a:gd name="connsiteX302" fmla="*/ 7147103 w 7308555"/>
              <a:gd name="connsiteY302" fmla="*/ 1629808 h 6451461"/>
              <a:gd name="connsiteX303" fmla="*/ 7147103 w 7308555"/>
              <a:gd name="connsiteY303" fmla="*/ 1629808 h 6451461"/>
              <a:gd name="connsiteX304" fmla="*/ 1568018 w 7308555"/>
              <a:gd name="connsiteY304" fmla="*/ 1642432 h 6451461"/>
              <a:gd name="connsiteX305" fmla="*/ 1580641 w 7308555"/>
              <a:gd name="connsiteY305" fmla="*/ 1667680 h 6451461"/>
              <a:gd name="connsiteX306" fmla="*/ 1568018 w 7308555"/>
              <a:gd name="connsiteY306" fmla="*/ 1642432 h 6451461"/>
              <a:gd name="connsiteX307" fmla="*/ 1568018 w 7308555"/>
              <a:gd name="connsiteY307" fmla="*/ 1642432 h 6451461"/>
              <a:gd name="connsiteX308" fmla="*/ 7159727 w 7308555"/>
              <a:gd name="connsiteY308" fmla="*/ 1667680 h 6451461"/>
              <a:gd name="connsiteX309" fmla="*/ 7147103 w 7308555"/>
              <a:gd name="connsiteY309" fmla="*/ 1655056 h 6451461"/>
              <a:gd name="connsiteX310" fmla="*/ 7159727 w 7308555"/>
              <a:gd name="connsiteY310" fmla="*/ 1667680 h 6451461"/>
              <a:gd name="connsiteX311" fmla="*/ 7159727 w 7308555"/>
              <a:gd name="connsiteY311" fmla="*/ 1667680 h 6451461"/>
              <a:gd name="connsiteX312" fmla="*/ 283040 w 7308555"/>
              <a:gd name="connsiteY312" fmla="*/ 1655056 h 6451461"/>
              <a:gd name="connsiteX313" fmla="*/ 295664 w 7308555"/>
              <a:gd name="connsiteY313" fmla="*/ 1667680 h 6451461"/>
              <a:gd name="connsiteX314" fmla="*/ 283040 w 7308555"/>
              <a:gd name="connsiteY314" fmla="*/ 1655056 h 6451461"/>
              <a:gd name="connsiteX315" fmla="*/ 283040 w 7308555"/>
              <a:gd name="connsiteY315" fmla="*/ 1655056 h 6451461"/>
              <a:gd name="connsiteX316" fmla="*/ 848457 w 7308555"/>
              <a:gd name="connsiteY316" fmla="*/ 1693592 h 6451461"/>
              <a:gd name="connsiteX317" fmla="*/ 861081 w 7308555"/>
              <a:gd name="connsiteY317" fmla="*/ 1718840 h 6451461"/>
              <a:gd name="connsiteX318" fmla="*/ 848457 w 7308555"/>
              <a:gd name="connsiteY318" fmla="*/ 1693592 h 6451461"/>
              <a:gd name="connsiteX319" fmla="*/ 848457 w 7308555"/>
              <a:gd name="connsiteY319" fmla="*/ 1693592 h 6451461"/>
              <a:gd name="connsiteX320" fmla="*/ 964065 w 7308555"/>
              <a:gd name="connsiteY320" fmla="*/ 1782623 h 6451461"/>
              <a:gd name="connsiteX321" fmla="*/ 989977 w 7308555"/>
              <a:gd name="connsiteY321" fmla="*/ 1757376 h 6451461"/>
              <a:gd name="connsiteX322" fmla="*/ 1015889 w 7308555"/>
              <a:gd name="connsiteY322" fmla="*/ 1769999 h 6451461"/>
              <a:gd name="connsiteX323" fmla="*/ 1028513 w 7308555"/>
              <a:gd name="connsiteY323" fmla="*/ 1706216 h 6451461"/>
              <a:gd name="connsiteX324" fmla="*/ 1015889 w 7308555"/>
              <a:gd name="connsiteY324" fmla="*/ 1718840 h 6451461"/>
              <a:gd name="connsiteX325" fmla="*/ 977353 w 7308555"/>
              <a:gd name="connsiteY325" fmla="*/ 1718840 h 6451461"/>
              <a:gd name="connsiteX326" fmla="*/ 951441 w 7308555"/>
              <a:gd name="connsiteY326" fmla="*/ 1693592 h 6451461"/>
              <a:gd name="connsiteX327" fmla="*/ 912905 w 7308555"/>
              <a:gd name="connsiteY327" fmla="*/ 1744752 h 6451461"/>
              <a:gd name="connsiteX328" fmla="*/ 964065 w 7308555"/>
              <a:gd name="connsiteY328" fmla="*/ 1757376 h 6451461"/>
              <a:gd name="connsiteX329" fmla="*/ 964065 w 7308555"/>
              <a:gd name="connsiteY329" fmla="*/ 1782623 h 6451461"/>
              <a:gd name="connsiteX330" fmla="*/ 964065 w 7308555"/>
              <a:gd name="connsiteY330" fmla="*/ 1782623 h 6451461"/>
              <a:gd name="connsiteX331" fmla="*/ 1516858 w 7308555"/>
              <a:gd name="connsiteY331" fmla="*/ 1706216 h 6451461"/>
              <a:gd name="connsiteX332" fmla="*/ 1542770 w 7308555"/>
              <a:gd name="connsiteY332" fmla="*/ 1718840 h 6451461"/>
              <a:gd name="connsiteX333" fmla="*/ 1516858 w 7308555"/>
              <a:gd name="connsiteY333" fmla="*/ 1693592 h 6451461"/>
              <a:gd name="connsiteX334" fmla="*/ 1516858 w 7308555"/>
              <a:gd name="connsiteY334" fmla="*/ 1706216 h 6451461"/>
              <a:gd name="connsiteX335" fmla="*/ 1516858 w 7308555"/>
              <a:gd name="connsiteY335" fmla="*/ 1706216 h 6451461"/>
              <a:gd name="connsiteX336" fmla="*/ 1516858 w 7308555"/>
              <a:gd name="connsiteY336" fmla="*/ 1706216 h 6451461"/>
              <a:gd name="connsiteX337" fmla="*/ 1079673 w 7308555"/>
              <a:gd name="connsiteY337" fmla="*/ 1718840 h 6451461"/>
              <a:gd name="connsiteX338" fmla="*/ 1079673 w 7308555"/>
              <a:gd name="connsiteY338" fmla="*/ 1706216 h 6451461"/>
              <a:gd name="connsiteX339" fmla="*/ 1053761 w 7308555"/>
              <a:gd name="connsiteY339" fmla="*/ 1706216 h 6451461"/>
              <a:gd name="connsiteX340" fmla="*/ 1079673 w 7308555"/>
              <a:gd name="connsiteY340" fmla="*/ 1718840 h 6451461"/>
              <a:gd name="connsiteX341" fmla="*/ 1079673 w 7308555"/>
              <a:gd name="connsiteY341" fmla="*/ 1718840 h 6451461"/>
              <a:gd name="connsiteX342" fmla="*/ 6452791 w 7308555"/>
              <a:gd name="connsiteY342" fmla="*/ 1706216 h 6451461"/>
              <a:gd name="connsiteX343" fmla="*/ 6414255 w 7308555"/>
              <a:gd name="connsiteY343" fmla="*/ 1706216 h 6451461"/>
              <a:gd name="connsiteX344" fmla="*/ 6452791 w 7308555"/>
              <a:gd name="connsiteY344" fmla="*/ 1706216 h 6451461"/>
              <a:gd name="connsiteX345" fmla="*/ 6452791 w 7308555"/>
              <a:gd name="connsiteY345" fmla="*/ 1706216 h 6451461"/>
              <a:gd name="connsiteX346" fmla="*/ 5835550 w 7308555"/>
              <a:gd name="connsiteY346" fmla="*/ 1731464 h 6451461"/>
              <a:gd name="connsiteX347" fmla="*/ 5822926 w 7308555"/>
              <a:gd name="connsiteY347" fmla="*/ 1731464 h 6451461"/>
              <a:gd name="connsiteX348" fmla="*/ 5835550 w 7308555"/>
              <a:gd name="connsiteY348" fmla="*/ 1731464 h 6451461"/>
              <a:gd name="connsiteX349" fmla="*/ 5835550 w 7308555"/>
              <a:gd name="connsiteY349" fmla="*/ 1731464 h 6451461"/>
              <a:gd name="connsiteX350" fmla="*/ 1825146 w 7308555"/>
              <a:gd name="connsiteY350" fmla="*/ 1757376 h 6451461"/>
              <a:gd name="connsiteX351" fmla="*/ 1851058 w 7308555"/>
              <a:gd name="connsiteY351" fmla="*/ 1769999 h 6451461"/>
              <a:gd name="connsiteX352" fmla="*/ 1825146 w 7308555"/>
              <a:gd name="connsiteY352" fmla="*/ 1757376 h 6451461"/>
              <a:gd name="connsiteX353" fmla="*/ 1825146 w 7308555"/>
              <a:gd name="connsiteY353" fmla="*/ 1757376 h 6451461"/>
              <a:gd name="connsiteX354" fmla="*/ 1387961 w 7308555"/>
              <a:gd name="connsiteY354" fmla="*/ 1807871 h 6451461"/>
              <a:gd name="connsiteX355" fmla="*/ 1413873 w 7308555"/>
              <a:gd name="connsiteY355" fmla="*/ 1820495 h 6451461"/>
              <a:gd name="connsiteX356" fmla="*/ 1439786 w 7308555"/>
              <a:gd name="connsiteY356" fmla="*/ 1820495 h 6451461"/>
              <a:gd name="connsiteX357" fmla="*/ 1439786 w 7308555"/>
              <a:gd name="connsiteY357" fmla="*/ 1782623 h 6451461"/>
              <a:gd name="connsiteX358" fmla="*/ 1427162 w 7308555"/>
              <a:gd name="connsiteY358" fmla="*/ 1769999 h 6451461"/>
              <a:gd name="connsiteX359" fmla="*/ 1387961 w 7308555"/>
              <a:gd name="connsiteY359" fmla="*/ 1807871 h 6451461"/>
              <a:gd name="connsiteX360" fmla="*/ 1387961 w 7308555"/>
              <a:gd name="connsiteY360" fmla="*/ 1807871 h 6451461"/>
              <a:gd name="connsiteX361" fmla="*/ 1735450 w 7308555"/>
              <a:gd name="connsiteY361" fmla="*/ 1795247 h 6451461"/>
              <a:gd name="connsiteX362" fmla="*/ 1722826 w 7308555"/>
              <a:gd name="connsiteY362" fmla="*/ 1782623 h 6451461"/>
              <a:gd name="connsiteX363" fmla="*/ 1735450 w 7308555"/>
              <a:gd name="connsiteY363" fmla="*/ 1795247 h 6451461"/>
              <a:gd name="connsiteX364" fmla="*/ 1735450 w 7308555"/>
              <a:gd name="connsiteY364" fmla="*/ 1795247 h 6451461"/>
              <a:gd name="connsiteX365" fmla="*/ 1092297 w 7308555"/>
              <a:gd name="connsiteY365" fmla="*/ 1795247 h 6451461"/>
              <a:gd name="connsiteX366" fmla="*/ 1041137 w 7308555"/>
              <a:gd name="connsiteY366" fmla="*/ 1795247 h 6451461"/>
              <a:gd name="connsiteX367" fmla="*/ 1092297 w 7308555"/>
              <a:gd name="connsiteY367" fmla="*/ 1795247 h 6451461"/>
              <a:gd name="connsiteX368" fmla="*/ 1092297 w 7308555"/>
              <a:gd name="connsiteY368" fmla="*/ 1795247 h 6451461"/>
              <a:gd name="connsiteX369" fmla="*/ 4627645 w 7308555"/>
              <a:gd name="connsiteY369" fmla="*/ 1820495 h 6451461"/>
              <a:gd name="connsiteX370" fmla="*/ 4627645 w 7308555"/>
              <a:gd name="connsiteY370" fmla="*/ 1807871 h 6451461"/>
              <a:gd name="connsiteX371" fmla="*/ 4627645 w 7308555"/>
              <a:gd name="connsiteY371" fmla="*/ 1807871 h 6451461"/>
              <a:gd name="connsiteX372" fmla="*/ 4627645 w 7308555"/>
              <a:gd name="connsiteY372" fmla="*/ 1820495 h 6451461"/>
              <a:gd name="connsiteX373" fmla="*/ 4627645 w 7308555"/>
              <a:gd name="connsiteY373" fmla="*/ 1820495 h 6451461"/>
              <a:gd name="connsiteX374" fmla="*/ 205968 w 7308555"/>
              <a:gd name="connsiteY374" fmla="*/ 1820495 h 6451461"/>
              <a:gd name="connsiteX375" fmla="*/ 193345 w 7308555"/>
              <a:gd name="connsiteY375" fmla="*/ 1833119 h 6451461"/>
              <a:gd name="connsiteX376" fmla="*/ 219257 w 7308555"/>
              <a:gd name="connsiteY376" fmla="*/ 1845743 h 6451461"/>
              <a:gd name="connsiteX377" fmla="*/ 205968 w 7308555"/>
              <a:gd name="connsiteY377" fmla="*/ 1820495 h 6451461"/>
              <a:gd name="connsiteX378" fmla="*/ 205968 w 7308555"/>
              <a:gd name="connsiteY378" fmla="*/ 1820495 h 6451461"/>
              <a:gd name="connsiteX379" fmla="*/ 1310889 w 7308555"/>
              <a:gd name="connsiteY379" fmla="*/ 1871655 h 6451461"/>
              <a:gd name="connsiteX380" fmla="*/ 1336801 w 7308555"/>
              <a:gd name="connsiteY380" fmla="*/ 1859031 h 6451461"/>
              <a:gd name="connsiteX381" fmla="*/ 1324178 w 7308555"/>
              <a:gd name="connsiteY381" fmla="*/ 1846407 h 6451461"/>
              <a:gd name="connsiteX382" fmla="*/ 1310889 w 7308555"/>
              <a:gd name="connsiteY382" fmla="*/ 1871655 h 6451461"/>
              <a:gd name="connsiteX383" fmla="*/ 1310889 w 7308555"/>
              <a:gd name="connsiteY383" fmla="*/ 1871655 h 6451461"/>
              <a:gd name="connsiteX384" fmla="*/ 6992959 w 7308555"/>
              <a:gd name="connsiteY384" fmla="*/ 1871655 h 6451461"/>
              <a:gd name="connsiteX385" fmla="*/ 6967047 w 7308555"/>
              <a:gd name="connsiteY385" fmla="*/ 1871655 h 6451461"/>
              <a:gd name="connsiteX386" fmla="*/ 6954423 w 7308555"/>
              <a:gd name="connsiteY386" fmla="*/ 1909526 h 6451461"/>
              <a:gd name="connsiteX387" fmla="*/ 6992959 w 7308555"/>
              <a:gd name="connsiteY387" fmla="*/ 1909526 h 6451461"/>
              <a:gd name="connsiteX388" fmla="*/ 6992959 w 7308555"/>
              <a:gd name="connsiteY388" fmla="*/ 1909526 h 6451461"/>
              <a:gd name="connsiteX389" fmla="*/ 7005583 w 7308555"/>
              <a:gd name="connsiteY389" fmla="*/ 1896903 h 6451461"/>
              <a:gd name="connsiteX390" fmla="*/ 6992959 w 7308555"/>
              <a:gd name="connsiteY390" fmla="*/ 1871655 h 6451461"/>
              <a:gd name="connsiteX391" fmla="*/ 6992959 w 7308555"/>
              <a:gd name="connsiteY391" fmla="*/ 1871655 h 6451461"/>
              <a:gd name="connsiteX392" fmla="*/ 1375337 w 7308555"/>
              <a:gd name="connsiteY392" fmla="*/ 1922815 h 6451461"/>
              <a:gd name="connsiteX393" fmla="*/ 1529481 w 7308555"/>
              <a:gd name="connsiteY393" fmla="*/ 1922815 h 6451461"/>
              <a:gd name="connsiteX394" fmla="*/ 1580641 w 7308555"/>
              <a:gd name="connsiteY394" fmla="*/ 1897567 h 6451461"/>
              <a:gd name="connsiteX395" fmla="*/ 1554729 w 7308555"/>
              <a:gd name="connsiteY395" fmla="*/ 1872319 h 6451461"/>
              <a:gd name="connsiteX396" fmla="*/ 1542105 w 7308555"/>
              <a:gd name="connsiteY396" fmla="*/ 1897567 h 6451461"/>
              <a:gd name="connsiteX397" fmla="*/ 1477657 w 7308555"/>
              <a:gd name="connsiteY397" fmla="*/ 1897567 h 6451461"/>
              <a:gd name="connsiteX398" fmla="*/ 1413209 w 7308555"/>
              <a:gd name="connsiteY398" fmla="*/ 1884943 h 6451461"/>
              <a:gd name="connsiteX399" fmla="*/ 1375337 w 7308555"/>
              <a:gd name="connsiteY399" fmla="*/ 1922815 h 6451461"/>
              <a:gd name="connsiteX400" fmla="*/ 1375337 w 7308555"/>
              <a:gd name="connsiteY400" fmla="*/ 1922815 h 6451461"/>
              <a:gd name="connsiteX401" fmla="*/ 308288 w 7308555"/>
              <a:gd name="connsiteY401" fmla="*/ 1896903 h 6451461"/>
              <a:gd name="connsiteX402" fmla="*/ 295664 w 7308555"/>
              <a:gd name="connsiteY402" fmla="*/ 1909526 h 6451461"/>
              <a:gd name="connsiteX403" fmla="*/ 295664 w 7308555"/>
              <a:gd name="connsiteY403" fmla="*/ 1922150 h 6451461"/>
              <a:gd name="connsiteX404" fmla="*/ 346824 w 7308555"/>
              <a:gd name="connsiteY404" fmla="*/ 1934774 h 6451461"/>
              <a:gd name="connsiteX405" fmla="*/ 372736 w 7308555"/>
              <a:gd name="connsiteY405" fmla="*/ 1909526 h 6451461"/>
              <a:gd name="connsiteX406" fmla="*/ 308288 w 7308555"/>
              <a:gd name="connsiteY406" fmla="*/ 1896903 h 6451461"/>
              <a:gd name="connsiteX407" fmla="*/ 308288 w 7308555"/>
              <a:gd name="connsiteY407" fmla="*/ 1896903 h 6451461"/>
              <a:gd name="connsiteX408" fmla="*/ 1285641 w 7308555"/>
              <a:gd name="connsiteY408" fmla="*/ 1896903 h 6451461"/>
              <a:gd name="connsiteX409" fmla="*/ 1234482 w 7308555"/>
              <a:gd name="connsiteY409" fmla="*/ 1922150 h 6451461"/>
              <a:gd name="connsiteX410" fmla="*/ 1260394 w 7308555"/>
              <a:gd name="connsiteY410" fmla="*/ 1934774 h 6451461"/>
              <a:gd name="connsiteX411" fmla="*/ 1273018 w 7308555"/>
              <a:gd name="connsiteY411" fmla="*/ 1922150 h 6451461"/>
              <a:gd name="connsiteX412" fmla="*/ 1285641 w 7308555"/>
              <a:gd name="connsiteY412" fmla="*/ 1934774 h 6451461"/>
              <a:gd name="connsiteX413" fmla="*/ 1273018 w 7308555"/>
              <a:gd name="connsiteY413" fmla="*/ 1947398 h 6451461"/>
              <a:gd name="connsiteX414" fmla="*/ 1311554 w 7308555"/>
              <a:gd name="connsiteY414" fmla="*/ 1909526 h 6451461"/>
              <a:gd name="connsiteX415" fmla="*/ 1285641 w 7308555"/>
              <a:gd name="connsiteY415" fmla="*/ 1896903 h 6451461"/>
              <a:gd name="connsiteX416" fmla="*/ 1285641 w 7308555"/>
              <a:gd name="connsiteY416" fmla="*/ 1896903 h 6451461"/>
              <a:gd name="connsiteX417" fmla="*/ 308288 w 7308555"/>
              <a:gd name="connsiteY417" fmla="*/ 1960686 h 6451461"/>
              <a:gd name="connsiteX418" fmla="*/ 346824 w 7308555"/>
              <a:gd name="connsiteY418" fmla="*/ 1948063 h 6451461"/>
              <a:gd name="connsiteX419" fmla="*/ 308288 w 7308555"/>
              <a:gd name="connsiteY419" fmla="*/ 1960686 h 6451461"/>
              <a:gd name="connsiteX420" fmla="*/ 308288 w 7308555"/>
              <a:gd name="connsiteY420" fmla="*/ 1960686 h 6451461"/>
              <a:gd name="connsiteX421" fmla="*/ 1645090 w 7308555"/>
              <a:gd name="connsiteY421" fmla="*/ 1935439 h 6451461"/>
              <a:gd name="connsiteX422" fmla="*/ 1632466 w 7308555"/>
              <a:gd name="connsiteY422" fmla="*/ 1935439 h 6451461"/>
              <a:gd name="connsiteX423" fmla="*/ 1645090 w 7308555"/>
              <a:gd name="connsiteY423" fmla="*/ 1948063 h 6451461"/>
              <a:gd name="connsiteX424" fmla="*/ 1645090 w 7308555"/>
              <a:gd name="connsiteY424" fmla="*/ 1935439 h 6451461"/>
              <a:gd name="connsiteX425" fmla="*/ 1645090 w 7308555"/>
              <a:gd name="connsiteY425" fmla="*/ 1935439 h 6451461"/>
              <a:gd name="connsiteX426" fmla="*/ 6671383 w 7308555"/>
              <a:gd name="connsiteY426" fmla="*/ 1986599 h 6451461"/>
              <a:gd name="connsiteX427" fmla="*/ 6594311 w 7308555"/>
              <a:gd name="connsiteY427" fmla="*/ 2011846 h 6451461"/>
              <a:gd name="connsiteX428" fmla="*/ 6709919 w 7308555"/>
              <a:gd name="connsiteY428" fmla="*/ 2011846 h 6451461"/>
              <a:gd name="connsiteX429" fmla="*/ 6697295 w 7308555"/>
              <a:gd name="connsiteY429" fmla="*/ 1986599 h 6451461"/>
              <a:gd name="connsiteX430" fmla="*/ 6671383 w 7308555"/>
              <a:gd name="connsiteY430" fmla="*/ 1986599 h 6451461"/>
              <a:gd name="connsiteX431" fmla="*/ 6671383 w 7308555"/>
              <a:gd name="connsiteY431" fmla="*/ 1986599 h 6451461"/>
              <a:gd name="connsiteX432" fmla="*/ 1221193 w 7308555"/>
              <a:gd name="connsiteY432" fmla="*/ 2024470 h 6451461"/>
              <a:gd name="connsiteX433" fmla="*/ 1221193 w 7308555"/>
              <a:gd name="connsiteY433" fmla="*/ 1999222 h 6451461"/>
              <a:gd name="connsiteX434" fmla="*/ 1208569 w 7308555"/>
              <a:gd name="connsiteY434" fmla="*/ 2024470 h 6451461"/>
              <a:gd name="connsiteX435" fmla="*/ 1221193 w 7308555"/>
              <a:gd name="connsiteY435" fmla="*/ 2024470 h 6451461"/>
              <a:gd name="connsiteX436" fmla="*/ 1221193 w 7308555"/>
              <a:gd name="connsiteY436" fmla="*/ 2024470 h 6451461"/>
              <a:gd name="connsiteX437" fmla="*/ 1529481 w 7308555"/>
              <a:gd name="connsiteY437" fmla="*/ 2024470 h 6451461"/>
              <a:gd name="connsiteX438" fmla="*/ 1542105 w 7308555"/>
              <a:gd name="connsiteY438" fmla="*/ 2037094 h 6451461"/>
              <a:gd name="connsiteX439" fmla="*/ 1542105 w 7308555"/>
              <a:gd name="connsiteY439" fmla="*/ 2011846 h 6451461"/>
              <a:gd name="connsiteX440" fmla="*/ 1529481 w 7308555"/>
              <a:gd name="connsiteY440" fmla="*/ 2024470 h 6451461"/>
              <a:gd name="connsiteX441" fmla="*/ 1529481 w 7308555"/>
              <a:gd name="connsiteY441" fmla="*/ 2024470 h 6451461"/>
              <a:gd name="connsiteX442" fmla="*/ 6620223 w 7308555"/>
              <a:gd name="connsiteY442" fmla="*/ 2037094 h 6451461"/>
              <a:gd name="connsiteX443" fmla="*/ 6607599 w 7308555"/>
              <a:gd name="connsiteY443" fmla="*/ 2037094 h 6451461"/>
              <a:gd name="connsiteX444" fmla="*/ 6607599 w 7308555"/>
              <a:gd name="connsiteY444" fmla="*/ 2074966 h 6451461"/>
              <a:gd name="connsiteX445" fmla="*/ 6633511 w 7308555"/>
              <a:gd name="connsiteY445" fmla="*/ 2049718 h 6451461"/>
              <a:gd name="connsiteX446" fmla="*/ 6620223 w 7308555"/>
              <a:gd name="connsiteY446" fmla="*/ 2037094 h 6451461"/>
              <a:gd name="connsiteX447" fmla="*/ 6620223 w 7308555"/>
              <a:gd name="connsiteY447" fmla="*/ 2037094 h 6451461"/>
              <a:gd name="connsiteX448" fmla="*/ 514257 w 7308555"/>
              <a:gd name="connsiteY448" fmla="*/ 2126126 h 6451461"/>
              <a:gd name="connsiteX449" fmla="*/ 526880 w 7308555"/>
              <a:gd name="connsiteY449" fmla="*/ 2138749 h 6451461"/>
              <a:gd name="connsiteX450" fmla="*/ 514257 w 7308555"/>
              <a:gd name="connsiteY450" fmla="*/ 2126126 h 6451461"/>
              <a:gd name="connsiteX451" fmla="*/ 514257 w 7308555"/>
              <a:gd name="connsiteY451" fmla="*/ 2126126 h 6451461"/>
              <a:gd name="connsiteX452" fmla="*/ 1324178 w 7308555"/>
              <a:gd name="connsiteY452" fmla="*/ 2164661 h 6451461"/>
              <a:gd name="connsiteX453" fmla="*/ 1311554 w 7308555"/>
              <a:gd name="connsiteY453" fmla="*/ 2164661 h 6451461"/>
              <a:gd name="connsiteX454" fmla="*/ 1324178 w 7308555"/>
              <a:gd name="connsiteY454" fmla="*/ 2164661 h 6451461"/>
              <a:gd name="connsiteX455" fmla="*/ 1324178 w 7308555"/>
              <a:gd name="connsiteY455" fmla="*/ 2164661 h 6451461"/>
              <a:gd name="connsiteX456" fmla="*/ 1170033 w 7308555"/>
              <a:gd name="connsiteY456" fmla="*/ 2215821 h 6451461"/>
              <a:gd name="connsiteX457" fmla="*/ 1182657 w 7308555"/>
              <a:gd name="connsiteY457" fmla="*/ 2215821 h 6451461"/>
              <a:gd name="connsiteX458" fmla="*/ 1170033 w 7308555"/>
              <a:gd name="connsiteY458" fmla="*/ 2215821 h 6451461"/>
              <a:gd name="connsiteX459" fmla="*/ 1170033 w 7308555"/>
              <a:gd name="connsiteY459" fmla="*/ 2215821 h 6451461"/>
              <a:gd name="connsiteX460" fmla="*/ 7095279 w 7308555"/>
              <a:gd name="connsiteY460" fmla="*/ 2266317 h 6451461"/>
              <a:gd name="connsiteX461" fmla="*/ 7095279 w 7308555"/>
              <a:gd name="connsiteY461" fmla="*/ 2228445 h 6451461"/>
              <a:gd name="connsiteX462" fmla="*/ 7095279 w 7308555"/>
              <a:gd name="connsiteY462" fmla="*/ 2266317 h 6451461"/>
              <a:gd name="connsiteX463" fmla="*/ 7095279 w 7308555"/>
              <a:gd name="connsiteY463" fmla="*/ 2266317 h 6451461"/>
              <a:gd name="connsiteX464" fmla="*/ 629865 w 7308555"/>
              <a:gd name="connsiteY464" fmla="*/ 2228445 h 6451461"/>
              <a:gd name="connsiteX465" fmla="*/ 629865 w 7308555"/>
              <a:gd name="connsiteY465" fmla="*/ 2266317 h 6451461"/>
              <a:gd name="connsiteX466" fmla="*/ 642489 w 7308555"/>
              <a:gd name="connsiteY466" fmla="*/ 2266317 h 6451461"/>
              <a:gd name="connsiteX467" fmla="*/ 655112 w 7308555"/>
              <a:gd name="connsiteY467" fmla="*/ 2253693 h 6451461"/>
              <a:gd name="connsiteX468" fmla="*/ 629865 w 7308555"/>
              <a:gd name="connsiteY468" fmla="*/ 2228445 h 6451461"/>
              <a:gd name="connsiteX469" fmla="*/ 629865 w 7308555"/>
              <a:gd name="connsiteY469" fmla="*/ 2228445 h 6451461"/>
              <a:gd name="connsiteX470" fmla="*/ 1247105 w 7308555"/>
              <a:gd name="connsiteY470" fmla="*/ 2355348 h 6451461"/>
              <a:gd name="connsiteX471" fmla="*/ 1259729 w 7308555"/>
              <a:gd name="connsiteY471" fmla="*/ 2342725 h 6451461"/>
              <a:gd name="connsiteX472" fmla="*/ 1247105 w 7308555"/>
              <a:gd name="connsiteY472" fmla="*/ 2355348 h 6451461"/>
              <a:gd name="connsiteX473" fmla="*/ 1247105 w 7308555"/>
              <a:gd name="connsiteY473" fmla="*/ 2355348 h 6451461"/>
              <a:gd name="connsiteX474" fmla="*/ 1156745 w 7308555"/>
              <a:gd name="connsiteY474" fmla="*/ 2381261 h 6451461"/>
              <a:gd name="connsiteX475" fmla="*/ 1156745 w 7308555"/>
              <a:gd name="connsiteY475" fmla="*/ 2419132 h 6451461"/>
              <a:gd name="connsiteX476" fmla="*/ 1195281 w 7308555"/>
              <a:gd name="connsiteY476" fmla="*/ 2406508 h 6451461"/>
              <a:gd name="connsiteX477" fmla="*/ 1156745 w 7308555"/>
              <a:gd name="connsiteY477" fmla="*/ 2381261 h 6451461"/>
              <a:gd name="connsiteX478" fmla="*/ 1156745 w 7308555"/>
              <a:gd name="connsiteY478" fmla="*/ 2381261 h 6451461"/>
              <a:gd name="connsiteX479" fmla="*/ 5424278 w 7308555"/>
              <a:gd name="connsiteY479" fmla="*/ 2419132 h 6451461"/>
              <a:gd name="connsiteX480" fmla="*/ 5424278 w 7308555"/>
              <a:gd name="connsiteY480" fmla="*/ 2444380 h 6451461"/>
              <a:gd name="connsiteX481" fmla="*/ 5450190 w 7308555"/>
              <a:gd name="connsiteY481" fmla="*/ 2431756 h 6451461"/>
              <a:gd name="connsiteX482" fmla="*/ 5424278 w 7308555"/>
              <a:gd name="connsiteY482" fmla="*/ 2419132 h 6451461"/>
              <a:gd name="connsiteX483" fmla="*/ 5424278 w 7308555"/>
              <a:gd name="connsiteY483" fmla="*/ 2419132 h 6451461"/>
              <a:gd name="connsiteX484" fmla="*/ 1170033 w 7308555"/>
              <a:gd name="connsiteY484" fmla="*/ 2444380 h 6451461"/>
              <a:gd name="connsiteX485" fmla="*/ 1131497 w 7308555"/>
              <a:gd name="connsiteY485" fmla="*/ 2457004 h 6451461"/>
              <a:gd name="connsiteX486" fmla="*/ 1170033 w 7308555"/>
              <a:gd name="connsiteY486" fmla="*/ 2444380 h 6451461"/>
              <a:gd name="connsiteX487" fmla="*/ 1170033 w 7308555"/>
              <a:gd name="connsiteY487" fmla="*/ 2444380 h 6451461"/>
              <a:gd name="connsiteX488" fmla="*/ 1067049 w 7308555"/>
              <a:gd name="connsiteY488" fmla="*/ 2508164 h 6451461"/>
              <a:gd name="connsiteX489" fmla="*/ 1118209 w 7308555"/>
              <a:gd name="connsiteY489" fmla="*/ 2482916 h 6451461"/>
              <a:gd name="connsiteX490" fmla="*/ 1067049 w 7308555"/>
              <a:gd name="connsiteY490" fmla="*/ 2508164 h 6451461"/>
              <a:gd name="connsiteX491" fmla="*/ 1067049 w 7308555"/>
              <a:gd name="connsiteY491" fmla="*/ 2508164 h 6451461"/>
              <a:gd name="connsiteX492" fmla="*/ 5296045 w 7308555"/>
              <a:gd name="connsiteY492" fmla="*/ 2534076 h 6451461"/>
              <a:gd name="connsiteX493" fmla="*/ 5206350 w 7308555"/>
              <a:gd name="connsiteY493" fmla="*/ 2559324 h 6451461"/>
              <a:gd name="connsiteX494" fmla="*/ 5155190 w 7308555"/>
              <a:gd name="connsiteY494" fmla="*/ 2673603 h 6451461"/>
              <a:gd name="connsiteX495" fmla="*/ 5219638 w 7308555"/>
              <a:gd name="connsiteY495" fmla="*/ 2660979 h 6451461"/>
              <a:gd name="connsiteX496" fmla="*/ 5232262 w 7308555"/>
              <a:gd name="connsiteY496" fmla="*/ 2648355 h 6451461"/>
              <a:gd name="connsiteX497" fmla="*/ 5296710 w 7308555"/>
              <a:gd name="connsiteY497" fmla="*/ 2584571 h 6451461"/>
              <a:gd name="connsiteX498" fmla="*/ 5335246 w 7308555"/>
              <a:gd name="connsiteY498" fmla="*/ 2571948 h 6451461"/>
              <a:gd name="connsiteX499" fmla="*/ 5347870 w 7308555"/>
              <a:gd name="connsiteY499" fmla="*/ 2534076 h 6451461"/>
              <a:gd name="connsiteX500" fmla="*/ 5296045 w 7308555"/>
              <a:gd name="connsiteY500" fmla="*/ 2534076 h 6451461"/>
              <a:gd name="connsiteX501" fmla="*/ 5296045 w 7308555"/>
              <a:gd name="connsiteY501" fmla="*/ 2534076 h 6451461"/>
              <a:gd name="connsiteX502" fmla="*/ 1015225 w 7308555"/>
              <a:gd name="connsiteY502" fmla="*/ 2571948 h 6451461"/>
              <a:gd name="connsiteX503" fmla="*/ 1104921 w 7308555"/>
              <a:gd name="connsiteY503" fmla="*/ 2546700 h 6451461"/>
              <a:gd name="connsiteX504" fmla="*/ 1053761 w 7308555"/>
              <a:gd name="connsiteY504" fmla="*/ 2534076 h 6451461"/>
              <a:gd name="connsiteX505" fmla="*/ 1015225 w 7308555"/>
              <a:gd name="connsiteY505" fmla="*/ 2571948 h 6451461"/>
              <a:gd name="connsiteX506" fmla="*/ 1015225 w 7308555"/>
              <a:gd name="connsiteY506" fmla="*/ 2571948 h 6451461"/>
              <a:gd name="connsiteX507" fmla="*/ 1298265 w 7308555"/>
              <a:gd name="connsiteY507" fmla="*/ 2597195 h 6451461"/>
              <a:gd name="connsiteX508" fmla="*/ 1285641 w 7308555"/>
              <a:gd name="connsiteY508" fmla="*/ 2635067 h 6451461"/>
              <a:gd name="connsiteX509" fmla="*/ 1298265 w 7308555"/>
              <a:gd name="connsiteY509" fmla="*/ 2597195 h 6451461"/>
              <a:gd name="connsiteX510" fmla="*/ 1298265 w 7308555"/>
              <a:gd name="connsiteY510" fmla="*/ 2597195 h 6451461"/>
              <a:gd name="connsiteX511" fmla="*/ 6157126 w 7308555"/>
              <a:gd name="connsiteY511" fmla="*/ 2750010 h 6451461"/>
              <a:gd name="connsiteX512" fmla="*/ 6144502 w 7308555"/>
              <a:gd name="connsiteY512" fmla="*/ 2724763 h 6451461"/>
              <a:gd name="connsiteX513" fmla="*/ 6131879 w 7308555"/>
              <a:gd name="connsiteY513" fmla="*/ 2750010 h 6451461"/>
              <a:gd name="connsiteX514" fmla="*/ 6157126 w 7308555"/>
              <a:gd name="connsiteY514" fmla="*/ 2750010 h 6451461"/>
              <a:gd name="connsiteX515" fmla="*/ 6157126 w 7308555"/>
              <a:gd name="connsiteY515" fmla="*/ 2750010 h 6451461"/>
              <a:gd name="connsiteX516" fmla="*/ 5719942 w 7308555"/>
              <a:gd name="connsiteY516" fmla="*/ 2916114 h 6451461"/>
              <a:gd name="connsiteX517" fmla="*/ 5732566 w 7308555"/>
              <a:gd name="connsiteY517" fmla="*/ 2928738 h 6451461"/>
              <a:gd name="connsiteX518" fmla="*/ 5719942 w 7308555"/>
              <a:gd name="connsiteY518" fmla="*/ 2903490 h 6451461"/>
              <a:gd name="connsiteX519" fmla="*/ 5719942 w 7308555"/>
              <a:gd name="connsiteY519" fmla="*/ 2916114 h 6451461"/>
              <a:gd name="connsiteX520" fmla="*/ 5719942 w 7308555"/>
              <a:gd name="connsiteY520" fmla="*/ 2916114 h 6451461"/>
              <a:gd name="connsiteX521" fmla="*/ 5951822 w 7308555"/>
              <a:gd name="connsiteY521" fmla="*/ 2941362 h 6451461"/>
              <a:gd name="connsiteX522" fmla="*/ 5964446 w 7308555"/>
              <a:gd name="connsiteY522" fmla="*/ 2953986 h 6451461"/>
              <a:gd name="connsiteX523" fmla="*/ 5951822 w 7308555"/>
              <a:gd name="connsiteY523" fmla="*/ 2941362 h 6451461"/>
              <a:gd name="connsiteX524" fmla="*/ 5951822 w 7308555"/>
              <a:gd name="connsiteY524" fmla="*/ 2941362 h 6451461"/>
              <a:gd name="connsiteX525" fmla="*/ 257128 w 7308555"/>
              <a:gd name="connsiteY525" fmla="*/ 2966610 h 6451461"/>
              <a:gd name="connsiteX526" fmla="*/ 257128 w 7308555"/>
              <a:gd name="connsiteY526" fmla="*/ 2953986 h 6451461"/>
              <a:gd name="connsiteX527" fmla="*/ 257128 w 7308555"/>
              <a:gd name="connsiteY527" fmla="*/ 2966610 h 6451461"/>
              <a:gd name="connsiteX528" fmla="*/ 257128 w 7308555"/>
              <a:gd name="connsiteY528" fmla="*/ 2966610 h 6451461"/>
              <a:gd name="connsiteX529" fmla="*/ 1992578 w 7308555"/>
              <a:gd name="connsiteY529" fmla="*/ 3005145 h 6451461"/>
              <a:gd name="connsiteX530" fmla="*/ 2005202 w 7308555"/>
              <a:gd name="connsiteY530" fmla="*/ 2979898 h 6451461"/>
              <a:gd name="connsiteX531" fmla="*/ 1992578 w 7308555"/>
              <a:gd name="connsiteY531" fmla="*/ 3005145 h 6451461"/>
              <a:gd name="connsiteX532" fmla="*/ 1992578 w 7308555"/>
              <a:gd name="connsiteY532" fmla="*/ 3005145 h 6451461"/>
              <a:gd name="connsiteX533" fmla="*/ 475721 w 7308555"/>
              <a:gd name="connsiteY533" fmla="*/ 3055641 h 6451461"/>
              <a:gd name="connsiteX534" fmla="*/ 475721 w 7308555"/>
              <a:gd name="connsiteY534" fmla="*/ 3068265 h 6451461"/>
              <a:gd name="connsiteX535" fmla="*/ 475721 w 7308555"/>
              <a:gd name="connsiteY535" fmla="*/ 3055641 h 6451461"/>
              <a:gd name="connsiteX536" fmla="*/ 475721 w 7308555"/>
              <a:gd name="connsiteY536" fmla="*/ 3055641 h 6451461"/>
              <a:gd name="connsiteX537" fmla="*/ 231216 w 7308555"/>
              <a:gd name="connsiteY537" fmla="*/ 3183209 h 6451461"/>
              <a:gd name="connsiteX538" fmla="*/ 218592 w 7308555"/>
              <a:gd name="connsiteY538" fmla="*/ 3183209 h 6451461"/>
              <a:gd name="connsiteX539" fmla="*/ 231216 w 7308555"/>
              <a:gd name="connsiteY539" fmla="*/ 3195832 h 6451461"/>
              <a:gd name="connsiteX540" fmla="*/ 231216 w 7308555"/>
              <a:gd name="connsiteY540" fmla="*/ 3183209 h 6451461"/>
              <a:gd name="connsiteX541" fmla="*/ 231216 w 7308555"/>
              <a:gd name="connsiteY541" fmla="*/ 3183209 h 6451461"/>
              <a:gd name="connsiteX542" fmla="*/ 1696914 w 7308555"/>
              <a:gd name="connsiteY542" fmla="*/ 3399808 h 6451461"/>
              <a:gd name="connsiteX543" fmla="*/ 1735450 w 7308555"/>
              <a:gd name="connsiteY543" fmla="*/ 3323400 h 6451461"/>
              <a:gd name="connsiteX544" fmla="*/ 1722826 w 7308555"/>
              <a:gd name="connsiteY544" fmla="*/ 3323400 h 6451461"/>
              <a:gd name="connsiteX545" fmla="*/ 1696914 w 7308555"/>
              <a:gd name="connsiteY545" fmla="*/ 3399808 h 6451461"/>
              <a:gd name="connsiteX546" fmla="*/ 1696914 w 7308555"/>
              <a:gd name="connsiteY546" fmla="*/ 3399808 h 6451461"/>
              <a:gd name="connsiteX547" fmla="*/ 2738051 w 7308555"/>
              <a:gd name="connsiteY547" fmla="*/ 3361272 h 6451461"/>
              <a:gd name="connsiteX548" fmla="*/ 2763963 w 7308555"/>
              <a:gd name="connsiteY548" fmla="*/ 3373895 h 6451461"/>
              <a:gd name="connsiteX549" fmla="*/ 2751339 w 7308555"/>
              <a:gd name="connsiteY549" fmla="*/ 3336024 h 6451461"/>
              <a:gd name="connsiteX550" fmla="*/ 2738051 w 7308555"/>
              <a:gd name="connsiteY550" fmla="*/ 3361272 h 6451461"/>
              <a:gd name="connsiteX551" fmla="*/ 2738051 w 7308555"/>
              <a:gd name="connsiteY551" fmla="*/ 3361272 h 6451461"/>
              <a:gd name="connsiteX552" fmla="*/ 2557995 w 7308555"/>
              <a:gd name="connsiteY552" fmla="*/ 3348648 h 6451461"/>
              <a:gd name="connsiteX553" fmla="*/ 2570619 w 7308555"/>
              <a:gd name="connsiteY553" fmla="*/ 3373895 h 6451461"/>
              <a:gd name="connsiteX554" fmla="*/ 2557995 w 7308555"/>
              <a:gd name="connsiteY554" fmla="*/ 3348648 h 6451461"/>
              <a:gd name="connsiteX555" fmla="*/ 2557995 w 7308555"/>
              <a:gd name="connsiteY555" fmla="*/ 3348648 h 6451461"/>
              <a:gd name="connsiteX556" fmla="*/ 1298265 w 7308555"/>
              <a:gd name="connsiteY556" fmla="*/ 3373895 h 6451461"/>
              <a:gd name="connsiteX557" fmla="*/ 1324178 w 7308555"/>
              <a:gd name="connsiteY557" fmla="*/ 3373895 h 6451461"/>
              <a:gd name="connsiteX558" fmla="*/ 1298265 w 7308555"/>
              <a:gd name="connsiteY558" fmla="*/ 3373895 h 6451461"/>
              <a:gd name="connsiteX559" fmla="*/ 1298265 w 7308555"/>
              <a:gd name="connsiteY559" fmla="*/ 3373895 h 6451461"/>
              <a:gd name="connsiteX560" fmla="*/ 1581306 w 7308555"/>
              <a:gd name="connsiteY560" fmla="*/ 3361272 h 6451461"/>
              <a:gd name="connsiteX561" fmla="*/ 1581306 w 7308555"/>
              <a:gd name="connsiteY561" fmla="*/ 3386519 h 6451461"/>
              <a:gd name="connsiteX562" fmla="*/ 1581306 w 7308555"/>
              <a:gd name="connsiteY562" fmla="*/ 3361272 h 6451461"/>
              <a:gd name="connsiteX563" fmla="*/ 1581306 w 7308555"/>
              <a:gd name="connsiteY563" fmla="*/ 3361272 h 6451461"/>
              <a:gd name="connsiteX564" fmla="*/ 1208569 w 7308555"/>
              <a:gd name="connsiteY564" fmla="*/ 3437679 h 6451461"/>
              <a:gd name="connsiteX565" fmla="*/ 1208569 w 7308555"/>
              <a:gd name="connsiteY565" fmla="*/ 3450303 h 6451461"/>
              <a:gd name="connsiteX566" fmla="*/ 1221193 w 7308555"/>
              <a:gd name="connsiteY566" fmla="*/ 3450303 h 6451461"/>
              <a:gd name="connsiteX567" fmla="*/ 1208569 w 7308555"/>
              <a:gd name="connsiteY567" fmla="*/ 3437679 h 6451461"/>
              <a:gd name="connsiteX568" fmla="*/ 1208569 w 7308555"/>
              <a:gd name="connsiteY568" fmla="*/ 3437679 h 6451461"/>
              <a:gd name="connsiteX569" fmla="*/ 2031114 w 7308555"/>
              <a:gd name="connsiteY569" fmla="*/ 3450303 h 6451461"/>
              <a:gd name="connsiteX570" fmla="*/ 2031114 w 7308555"/>
              <a:gd name="connsiteY570" fmla="*/ 3475551 h 6451461"/>
              <a:gd name="connsiteX571" fmla="*/ 2031114 w 7308555"/>
              <a:gd name="connsiteY571" fmla="*/ 3450303 h 6451461"/>
              <a:gd name="connsiteX572" fmla="*/ 2031114 w 7308555"/>
              <a:gd name="connsiteY572" fmla="*/ 3450303 h 6451461"/>
              <a:gd name="connsiteX573" fmla="*/ 5553174 w 7308555"/>
              <a:gd name="connsiteY573" fmla="*/ 3463591 h 6451461"/>
              <a:gd name="connsiteX574" fmla="*/ 5553174 w 7308555"/>
              <a:gd name="connsiteY574" fmla="*/ 3488839 h 6451461"/>
              <a:gd name="connsiteX575" fmla="*/ 5553174 w 7308555"/>
              <a:gd name="connsiteY575" fmla="*/ 3463591 h 6451461"/>
              <a:gd name="connsiteX576" fmla="*/ 5553174 w 7308555"/>
              <a:gd name="connsiteY576" fmla="*/ 3463591 h 6451461"/>
              <a:gd name="connsiteX577" fmla="*/ 1940754 w 7308555"/>
              <a:gd name="connsiteY577" fmla="*/ 3501463 h 6451461"/>
              <a:gd name="connsiteX578" fmla="*/ 1940754 w 7308555"/>
              <a:gd name="connsiteY578" fmla="*/ 3514087 h 6451461"/>
              <a:gd name="connsiteX579" fmla="*/ 1940754 w 7308555"/>
              <a:gd name="connsiteY579" fmla="*/ 3501463 h 6451461"/>
              <a:gd name="connsiteX580" fmla="*/ 1940754 w 7308555"/>
              <a:gd name="connsiteY580" fmla="*/ 3501463 h 6451461"/>
              <a:gd name="connsiteX581" fmla="*/ 488344 w 7308555"/>
              <a:gd name="connsiteY581" fmla="*/ 3501463 h 6451461"/>
              <a:gd name="connsiteX582" fmla="*/ 500968 w 7308555"/>
              <a:gd name="connsiteY582" fmla="*/ 3539335 h 6451461"/>
              <a:gd name="connsiteX583" fmla="*/ 526880 w 7308555"/>
              <a:gd name="connsiteY583" fmla="*/ 3501463 h 6451461"/>
              <a:gd name="connsiteX584" fmla="*/ 488344 w 7308555"/>
              <a:gd name="connsiteY584" fmla="*/ 3501463 h 6451461"/>
              <a:gd name="connsiteX585" fmla="*/ 488344 w 7308555"/>
              <a:gd name="connsiteY585" fmla="*/ 3501463 h 6451461"/>
              <a:gd name="connsiteX586" fmla="*/ 3046339 w 7308555"/>
              <a:gd name="connsiteY586" fmla="*/ 3501463 h 6451461"/>
              <a:gd name="connsiteX587" fmla="*/ 3058963 w 7308555"/>
              <a:gd name="connsiteY587" fmla="*/ 3539335 h 6451461"/>
              <a:gd name="connsiteX588" fmla="*/ 3046339 w 7308555"/>
              <a:gd name="connsiteY588" fmla="*/ 3501463 h 6451461"/>
              <a:gd name="connsiteX589" fmla="*/ 3046339 w 7308555"/>
              <a:gd name="connsiteY589" fmla="*/ 3501463 h 6451461"/>
              <a:gd name="connsiteX590" fmla="*/ 2660979 w 7308555"/>
              <a:gd name="connsiteY590" fmla="*/ 3514087 h 6451461"/>
              <a:gd name="connsiteX591" fmla="*/ 2648355 w 7308555"/>
              <a:gd name="connsiteY591" fmla="*/ 3539335 h 6451461"/>
              <a:gd name="connsiteX592" fmla="*/ 2660979 w 7308555"/>
              <a:gd name="connsiteY592" fmla="*/ 3514087 h 6451461"/>
              <a:gd name="connsiteX593" fmla="*/ 2660979 w 7308555"/>
              <a:gd name="connsiteY593" fmla="*/ 3514087 h 6451461"/>
              <a:gd name="connsiteX594" fmla="*/ 1671002 w 7308555"/>
              <a:gd name="connsiteY594" fmla="*/ 3565247 h 6451461"/>
              <a:gd name="connsiteX595" fmla="*/ 1696914 w 7308555"/>
              <a:gd name="connsiteY595" fmla="*/ 3527375 h 6451461"/>
              <a:gd name="connsiteX596" fmla="*/ 1671002 w 7308555"/>
              <a:gd name="connsiteY596" fmla="*/ 3565247 h 6451461"/>
              <a:gd name="connsiteX597" fmla="*/ 1671002 w 7308555"/>
              <a:gd name="connsiteY597" fmla="*/ 3565247 h 6451461"/>
              <a:gd name="connsiteX598" fmla="*/ 1992578 w 7308555"/>
              <a:gd name="connsiteY598" fmla="*/ 3565247 h 6451461"/>
              <a:gd name="connsiteX599" fmla="*/ 2005202 w 7308555"/>
              <a:gd name="connsiteY599" fmla="*/ 3552623 h 6451461"/>
              <a:gd name="connsiteX600" fmla="*/ 1992578 w 7308555"/>
              <a:gd name="connsiteY600" fmla="*/ 3565247 h 6451461"/>
              <a:gd name="connsiteX601" fmla="*/ 1992578 w 7308555"/>
              <a:gd name="connsiteY601" fmla="*/ 3565247 h 6451461"/>
              <a:gd name="connsiteX602" fmla="*/ 2995179 w 7308555"/>
              <a:gd name="connsiteY602" fmla="*/ 3577871 h 6451461"/>
              <a:gd name="connsiteX603" fmla="*/ 2982555 w 7308555"/>
              <a:gd name="connsiteY603" fmla="*/ 3603118 h 6451461"/>
              <a:gd name="connsiteX604" fmla="*/ 2995179 w 7308555"/>
              <a:gd name="connsiteY604" fmla="*/ 3603118 h 6451461"/>
              <a:gd name="connsiteX605" fmla="*/ 3007803 w 7308555"/>
              <a:gd name="connsiteY605" fmla="*/ 3590495 h 6451461"/>
              <a:gd name="connsiteX606" fmla="*/ 2995179 w 7308555"/>
              <a:gd name="connsiteY606" fmla="*/ 3577871 h 6451461"/>
              <a:gd name="connsiteX607" fmla="*/ 2995179 w 7308555"/>
              <a:gd name="connsiteY607" fmla="*/ 3577871 h 6451461"/>
              <a:gd name="connsiteX608" fmla="*/ 346824 w 7308555"/>
              <a:gd name="connsiteY608" fmla="*/ 3590495 h 6451461"/>
              <a:gd name="connsiteX609" fmla="*/ 359448 w 7308555"/>
              <a:gd name="connsiteY609" fmla="*/ 3603118 h 6451461"/>
              <a:gd name="connsiteX610" fmla="*/ 359448 w 7308555"/>
              <a:gd name="connsiteY610" fmla="*/ 3577871 h 6451461"/>
              <a:gd name="connsiteX611" fmla="*/ 346824 w 7308555"/>
              <a:gd name="connsiteY611" fmla="*/ 3590495 h 6451461"/>
              <a:gd name="connsiteX612" fmla="*/ 346824 w 7308555"/>
              <a:gd name="connsiteY612" fmla="*/ 3590495 h 6451461"/>
              <a:gd name="connsiteX613" fmla="*/ 4434965 w 7308555"/>
              <a:gd name="connsiteY613" fmla="*/ 3616407 h 6451461"/>
              <a:gd name="connsiteX614" fmla="*/ 4434965 w 7308555"/>
              <a:gd name="connsiteY614" fmla="*/ 3591159 h 6451461"/>
              <a:gd name="connsiteX615" fmla="*/ 4422341 w 7308555"/>
              <a:gd name="connsiteY615" fmla="*/ 3591159 h 6451461"/>
              <a:gd name="connsiteX616" fmla="*/ 4434965 w 7308555"/>
              <a:gd name="connsiteY616" fmla="*/ 3616407 h 6451461"/>
              <a:gd name="connsiteX617" fmla="*/ 4434965 w 7308555"/>
              <a:gd name="connsiteY617" fmla="*/ 3616407 h 6451461"/>
              <a:gd name="connsiteX618" fmla="*/ 2455010 w 7308555"/>
              <a:gd name="connsiteY618" fmla="*/ 3590495 h 6451461"/>
              <a:gd name="connsiteX619" fmla="*/ 2429098 w 7308555"/>
              <a:gd name="connsiteY619" fmla="*/ 3641654 h 6451461"/>
              <a:gd name="connsiteX620" fmla="*/ 2455010 w 7308555"/>
              <a:gd name="connsiteY620" fmla="*/ 3590495 h 6451461"/>
              <a:gd name="connsiteX621" fmla="*/ 2455010 w 7308555"/>
              <a:gd name="connsiteY621" fmla="*/ 3590495 h 6451461"/>
              <a:gd name="connsiteX622" fmla="*/ 2660979 w 7308555"/>
              <a:gd name="connsiteY622" fmla="*/ 3603118 h 6451461"/>
              <a:gd name="connsiteX623" fmla="*/ 2648355 w 7308555"/>
              <a:gd name="connsiteY623" fmla="*/ 3640990 h 6451461"/>
              <a:gd name="connsiteX624" fmla="*/ 2660979 w 7308555"/>
              <a:gd name="connsiteY624" fmla="*/ 3603118 h 6451461"/>
              <a:gd name="connsiteX625" fmla="*/ 2660979 w 7308555"/>
              <a:gd name="connsiteY625" fmla="*/ 3603118 h 6451461"/>
              <a:gd name="connsiteX626" fmla="*/ 4280156 w 7308555"/>
              <a:gd name="connsiteY626" fmla="*/ 3629031 h 6451461"/>
              <a:gd name="connsiteX627" fmla="*/ 4267532 w 7308555"/>
              <a:gd name="connsiteY627" fmla="*/ 3629031 h 6451461"/>
              <a:gd name="connsiteX628" fmla="*/ 4293445 w 7308555"/>
              <a:gd name="connsiteY628" fmla="*/ 3641654 h 6451461"/>
              <a:gd name="connsiteX629" fmla="*/ 4293445 w 7308555"/>
              <a:gd name="connsiteY629" fmla="*/ 3616407 h 6451461"/>
              <a:gd name="connsiteX630" fmla="*/ 4280821 w 7308555"/>
              <a:gd name="connsiteY630" fmla="*/ 3616407 h 6451461"/>
              <a:gd name="connsiteX631" fmla="*/ 4280156 w 7308555"/>
              <a:gd name="connsiteY631" fmla="*/ 3629031 h 6451461"/>
              <a:gd name="connsiteX632" fmla="*/ 4280156 w 7308555"/>
              <a:gd name="connsiteY632" fmla="*/ 3629031 h 6451461"/>
              <a:gd name="connsiteX633" fmla="*/ 3432364 w 7308555"/>
              <a:gd name="connsiteY633" fmla="*/ 3629031 h 6451461"/>
              <a:gd name="connsiteX634" fmla="*/ 3419740 w 7308555"/>
              <a:gd name="connsiteY634" fmla="*/ 3629031 h 6451461"/>
              <a:gd name="connsiteX635" fmla="*/ 3432364 w 7308555"/>
              <a:gd name="connsiteY635" fmla="*/ 3641654 h 6451461"/>
              <a:gd name="connsiteX636" fmla="*/ 3432364 w 7308555"/>
              <a:gd name="connsiteY636" fmla="*/ 3629031 h 6451461"/>
              <a:gd name="connsiteX637" fmla="*/ 3432364 w 7308555"/>
              <a:gd name="connsiteY637" fmla="*/ 3629031 h 6451461"/>
              <a:gd name="connsiteX638" fmla="*/ 6709919 w 7308555"/>
              <a:gd name="connsiteY638" fmla="*/ 3654278 h 6451461"/>
              <a:gd name="connsiteX639" fmla="*/ 6735831 w 7308555"/>
              <a:gd name="connsiteY639" fmla="*/ 3629031 h 6451461"/>
              <a:gd name="connsiteX640" fmla="*/ 6709919 w 7308555"/>
              <a:gd name="connsiteY640" fmla="*/ 3654278 h 6451461"/>
              <a:gd name="connsiteX641" fmla="*/ 6709919 w 7308555"/>
              <a:gd name="connsiteY641" fmla="*/ 3654278 h 6451461"/>
              <a:gd name="connsiteX642" fmla="*/ 2647691 w 7308555"/>
              <a:gd name="connsiteY642" fmla="*/ 3641654 h 6451461"/>
              <a:gd name="connsiteX643" fmla="*/ 2660314 w 7308555"/>
              <a:gd name="connsiteY643" fmla="*/ 3718062 h 6451461"/>
              <a:gd name="connsiteX644" fmla="*/ 2660314 w 7308555"/>
              <a:gd name="connsiteY644" fmla="*/ 3641654 h 6451461"/>
              <a:gd name="connsiteX645" fmla="*/ 2647691 w 7308555"/>
              <a:gd name="connsiteY645" fmla="*/ 3641654 h 6451461"/>
              <a:gd name="connsiteX646" fmla="*/ 2647691 w 7308555"/>
              <a:gd name="connsiteY646" fmla="*/ 3641654 h 6451461"/>
              <a:gd name="connsiteX647" fmla="*/ 4498748 w 7308555"/>
              <a:gd name="connsiteY647" fmla="*/ 3654278 h 6451461"/>
              <a:gd name="connsiteX648" fmla="*/ 4460212 w 7308555"/>
              <a:gd name="connsiteY648" fmla="*/ 3654278 h 6451461"/>
              <a:gd name="connsiteX649" fmla="*/ 4498748 w 7308555"/>
              <a:gd name="connsiteY649" fmla="*/ 3654278 h 6451461"/>
              <a:gd name="connsiteX650" fmla="*/ 4498748 w 7308555"/>
              <a:gd name="connsiteY650" fmla="*/ 3654278 h 6451461"/>
              <a:gd name="connsiteX651" fmla="*/ 1439786 w 7308555"/>
              <a:gd name="connsiteY651" fmla="*/ 3641654 h 6451461"/>
              <a:gd name="connsiteX652" fmla="*/ 1439786 w 7308555"/>
              <a:gd name="connsiteY652" fmla="*/ 3679526 h 6451461"/>
              <a:gd name="connsiteX653" fmla="*/ 1439786 w 7308555"/>
              <a:gd name="connsiteY653" fmla="*/ 3641654 h 6451461"/>
              <a:gd name="connsiteX654" fmla="*/ 1439786 w 7308555"/>
              <a:gd name="connsiteY654" fmla="*/ 3641654 h 6451461"/>
              <a:gd name="connsiteX655" fmla="*/ 2403851 w 7308555"/>
              <a:gd name="connsiteY655" fmla="*/ 3666902 h 6451461"/>
              <a:gd name="connsiteX656" fmla="*/ 2403851 w 7308555"/>
              <a:gd name="connsiteY656" fmla="*/ 3704774 h 6451461"/>
              <a:gd name="connsiteX657" fmla="*/ 2403851 w 7308555"/>
              <a:gd name="connsiteY657" fmla="*/ 3666902 h 6451461"/>
              <a:gd name="connsiteX658" fmla="*/ 2403851 w 7308555"/>
              <a:gd name="connsiteY658" fmla="*/ 3666902 h 6451461"/>
              <a:gd name="connsiteX659" fmla="*/ 1696914 w 7308555"/>
              <a:gd name="connsiteY659" fmla="*/ 3807093 h 6451461"/>
              <a:gd name="connsiteX660" fmla="*/ 1722826 w 7308555"/>
              <a:gd name="connsiteY660" fmla="*/ 3679526 h 6451461"/>
              <a:gd name="connsiteX661" fmla="*/ 1710202 w 7308555"/>
              <a:gd name="connsiteY661" fmla="*/ 3679526 h 6451461"/>
              <a:gd name="connsiteX662" fmla="*/ 1684290 w 7308555"/>
              <a:gd name="connsiteY662" fmla="*/ 3781181 h 6451461"/>
              <a:gd name="connsiteX663" fmla="*/ 1645754 w 7308555"/>
              <a:gd name="connsiteY663" fmla="*/ 3882837 h 6451461"/>
              <a:gd name="connsiteX664" fmla="*/ 1696914 w 7308555"/>
              <a:gd name="connsiteY664" fmla="*/ 3807093 h 6451461"/>
              <a:gd name="connsiteX665" fmla="*/ 1696914 w 7308555"/>
              <a:gd name="connsiteY665" fmla="*/ 3807093 h 6451461"/>
              <a:gd name="connsiteX666" fmla="*/ 2930731 w 7308555"/>
              <a:gd name="connsiteY666" fmla="*/ 3718062 h 6451461"/>
              <a:gd name="connsiteX667" fmla="*/ 2943355 w 7308555"/>
              <a:gd name="connsiteY667" fmla="*/ 3730686 h 6451461"/>
              <a:gd name="connsiteX668" fmla="*/ 2955979 w 7308555"/>
              <a:gd name="connsiteY668" fmla="*/ 3692814 h 6451461"/>
              <a:gd name="connsiteX669" fmla="*/ 2917443 w 7308555"/>
              <a:gd name="connsiteY669" fmla="*/ 3680191 h 6451461"/>
              <a:gd name="connsiteX670" fmla="*/ 2930731 w 7308555"/>
              <a:gd name="connsiteY670" fmla="*/ 3718062 h 6451461"/>
              <a:gd name="connsiteX671" fmla="*/ 2930731 w 7308555"/>
              <a:gd name="connsiteY671" fmla="*/ 3718062 h 6451461"/>
              <a:gd name="connsiteX672" fmla="*/ 3714740 w 7308555"/>
              <a:gd name="connsiteY672" fmla="*/ 3705438 h 6451461"/>
              <a:gd name="connsiteX673" fmla="*/ 3740652 w 7308555"/>
              <a:gd name="connsiteY673" fmla="*/ 3692814 h 6451461"/>
              <a:gd name="connsiteX674" fmla="*/ 3714740 w 7308555"/>
              <a:gd name="connsiteY674" fmla="*/ 3705438 h 6451461"/>
              <a:gd name="connsiteX675" fmla="*/ 3714740 w 7308555"/>
              <a:gd name="connsiteY675" fmla="*/ 3705438 h 6451461"/>
              <a:gd name="connsiteX676" fmla="*/ 4537285 w 7308555"/>
              <a:gd name="connsiteY676" fmla="*/ 3705438 h 6451461"/>
              <a:gd name="connsiteX677" fmla="*/ 4537285 w 7308555"/>
              <a:gd name="connsiteY677" fmla="*/ 3730686 h 6451461"/>
              <a:gd name="connsiteX678" fmla="*/ 4537285 w 7308555"/>
              <a:gd name="connsiteY678" fmla="*/ 3705438 h 6451461"/>
              <a:gd name="connsiteX679" fmla="*/ 4537285 w 7308555"/>
              <a:gd name="connsiteY679" fmla="*/ 3705438 h 6451461"/>
              <a:gd name="connsiteX680" fmla="*/ 3136699 w 7308555"/>
              <a:gd name="connsiteY680" fmla="*/ 3718062 h 6451461"/>
              <a:gd name="connsiteX681" fmla="*/ 3124076 w 7308555"/>
              <a:gd name="connsiteY681" fmla="*/ 3730686 h 6451461"/>
              <a:gd name="connsiteX682" fmla="*/ 3124076 w 7308555"/>
              <a:gd name="connsiteY682" fmla="*/ 3755934 h 6451461"/>
              <a:gd name="connsiteX683" fmla="*/ 3085539 w 7308555"/>
              <a:gd name="connsiteY683" fmla="*/ 3793805 h 6451461"/>
              <a:gd name="connsiteX684" fmla="*/ 3124076 w 7308555"/>
              <a:gd name="connsiteY684" fmla="*/ 3755934 h 6451461"/>
              <a:gd name="connsiteX685" fmla="*/ 3149988 w 7308555"/>
              <a:gd name="connsiteY685" fmla="*/ 3743310 h 6451461"/>
              <a:gd name="connsiteX686" fmla="*/ 3149988 w 7308555"/>
              <a:gd name="connsiteY686" fmla="*/ 3718062 h 6451461"/>
              <a:gd name="connsiteX687" fmla="*/ 3136699 w 7308555"/>
              <a:gd name="connsiteY687" fmla="*/ 3718062 h 6451461"/>
              <a:gd name="connsiteX688" fmla="*/ 3136699 w 7308555"/>
              <a:gd name="connsiteY688" fmla="*/ 3718062 h 6451461"/>
              <a:gd name="connsiteX689" fmla="*/ 2827747 w 7308555"/>
              <a:gd name="connsiteY689" fmla="*/ 3730686 h 6451461"/>
              <a:gd name="connsiteX690" fmla="*/ 2840371 w 7308555"/>
              <a:gd name="connsiteY690" fmla="*/ 3781846 h 6451461"/>
              <a:gd name="connsiteX691" fmla="*/ 2840371 w 7308555"/>
              <a:gd name="connsiteY691" fmla="*/ 3756598 h 6451461"/>
              <a:gd name="connsiteX692" fmla="*/ 2827747 w 7308555"/>
              <a:gd name="connsiteY692" fmla="*/ 3730686 h 6451461"/>
              <a:gd name="connsiteX693" fmla="*/ 2827747 w 7308555"/>
              <a:gd name="connsiteY693" fmla="*/ 3730686 h 6451461"/>
              <a:gd name="connsiteX694" fmla="*/ 3419075 w 7308555"/>
              <a:gd name="connsiteY694" fmla="*/ 3743310 h 6451461"/>
              <a:gd name="connsiteX695" fmla="*/ 3431699 w 7308555"/>
              <a:gd name="connsiteY695" fmla="*/ 3730686 h 6451461"/>
              <a:gd name="connsiteX696" fmla="*/ 3419075 w 7308555"/>
              <a:gd name="connsiteY696" fmla="*/ 3730686 h 6451461"/>
              <a:gd name="connsiteX697" fmla="*/ 3419075 w 7308555"/>
              <a:gd name="connsiteY697" fmla="*/ 3743310 h 6451461"/>
              <a:gd name="connsiteX698" fmla="*/ 3419075 w 7308555"/>
              <a:gd name="connsiteY698" fmla="*/ 3743310 h 6451461"/>
              <a:gd name="connsiteX699" fmla="*/ 2660979 w 7308555"/>
              <a:gd name="connsiteY699" fmla="*/ 3769222 h 6451461"/>
              <a:gd name="connsiteX700" fmla="*/ 2673603 w 7308555"/>
              <a:gd name="connsiteY700" fmla="*/ 3807093 h 6451461"/>
              <a:gd name="connsiteX701" fmla="*/ 2660979 w 7308555"/>
              <a:gd name="connsiteY701" fmla="*/ 3769222 h 6451461"/>
              <a:gd name="connsiteX702" fmla="*/ 2660979 w 7308555"/>
              <a:gd name="connsiteY702" fmla="*/ 3769222 h 6451461"/>
              <a:gd name="connsiteX703" fmla="*/ 4370517 w 7308555"/>
              <a:gd name="connsiteY703" fmla="*/ 3781846 h 6451461"/>
              <a:gd name="connsiteX704" fmla="*/ 4344605 w 7308555"/>
              <a:gd name="connsiteY704" fmla="*/ 3794469 h 6451461"/>
              <a:gd name="connsiteX705" fmla="*/ 4370517 w 7308555"/>
              <a:gd name="connsiteY705" fmla="*/ 3781846 h 6451461"/>
              <a:gd name="connsiteX706" fmla="*/ 4370517 w 7308555"/>
              <a:gd name="connsiteY706" fmla="*/ 3781846 h 6451461"/>
              <a:gd name="connsiteX707" fmla="*/ 3033715 w 7308555"/>
              <a:gd name="connsiteY707" fmla="*/ 3781846 h 6451461"/>
              <a:gd name="connsiteX708" fmla="*/ 3033715 w 7308555"/>
              <a:gd name="connsiteY708" fmla="*/ 3807093 h 6451461"/>
              <a:gd name="connsiteX709" fmla="*/ 3046339 w 7308555"/>
              <a:gd name="connsiteY709" fmla="*/ 3819718 h 6451461"/>
              <a:gd name="connsiteX710" fmla="*/ 3046339 w 7308555"/>
              <a:gd name="connsiteY710" fmla="*/ 3807093 h 6451461"/>
              <a:gd name="connsiteX711" fmla="*/ 3033715 w 7308555"/>
              <a:gd name="connsiteY711" fmla="*/ 3781846 h 6451461"/>
              <a:gd name="connsiteX712" fmla="*/ 3033715 w 7308555"/>
              <a:gd name="connsiteY712" fmla="*/ 3781846 h 6451461"/>
              <a:gd name="connsiteX713" fmla="*/ 2493546 w 7308555"/>
              <a:gd name="connsiteY713" fmla="*/ 3794469 h 6451461"/>
              <a:gd name="connsiteX714" fmla="*/ 2493546 w 7308555"/>
              <a:gd name="connsiteY714" fmla="*/ 3819718 h 6451461"/>
              <a:gd name="connsiteX715" fmla="*/ 2493546 w 7308555"/>
              <a:gd name="connsiteY715" fmla="*/ 3794469 h 6451461"/>
              <a:gd name="connsiteX716" fmla="*/ 2493546 w 7308555"/>
              <a:gd name="connsiteY716" fmla="*/ 3794469 h 6451461"/>
              <a:gd name="connsiteX717" fmla="*/ 2596531 w 7308555"/>
              <a:gd name="connsiteY717" fmla="*/ 3845629 h 6451461"/>
              <a:gd name="connsiteX718" fmla="*/ 2609155 w 7308555"/>
              <a:gd name="connsiteY718" fmla="*/ 3794469 h 6451461"/>
              <a:gd name="connsiteX719" fmla="*/ 2596531 w 7308555"/>
              <a:gd name="connsiteY719" fmla="*/ 3845629 h 6451461"/>
              <a:gd name="connsiteX720" fmla="*/ 2596531 w 7308555"/>
              <a:gd name="connsiteY720" fmla="*/ 3845629 h 6451461"/>
              <a:gd name="connsiteX721" fmla="*/ 1773986 w 7308555"/>
              <a:gd name="connsiteY721" fmla="*/ 3807093 h 6451461"/>
              <a:gd name="connsiteX722" fmla="*/ 1761362 w 7308555"/>
              <a:gd name="connsiteY722" fmla="*/ 3794469 h 6451461"/>
              <a:gd name="connsiteX723" fmla="*/ 1773986 w 7308555"/>
              <a:gd name="connsiteY723" fmla="*/ 3807093 h 6451461"/>
              <a:gd name="connsiteX724" fmla="*/ 1773986 w 7308555"/>
              <a:gd name="connsiteY724" fmla="*/ 3807093 h 6451461"/>
              <a:gd name="connsiteX725" fmla="*/ 2647691 w 7308555"/>
              <a:gd name="connsiteY725" fmla="*/ 3819718 h 6451461"/>
              <a:gd name="connsiteX726" fmla="*/ 2660314 w 7308555"/>
              <a:gd name="connsiteY726" fmla="*/ 3844965 h 6451461"/>
              <a:gd name="connsiteX727" fmla="*/ 2647691 w 7308555"/>
              <a:gd name="connsiteY727" fmla="*/ 3819718 h 6451461"/>
              <a:gd name="connsiteX728" fmla="*/ 2647691 w 7308555"/>
              <a:gd name="connsiteY728" fmla="*/ 3819718 h 6451461"/>
              <a:gd name="connsiteX729" fmla="*/ 205968 w 7308555"/>
              <a:gd name="connsiteY729" fmla="*/ 3832341 h 6451461"/>
              <a:gd name="connsiteX730" fmla="*/ 205968 w 7308555"/>
              <a:gd name="connsiteY730" fmla="*/ 3844965 h 6451461"/>
              <a:gd name="connsiteX731" fmla="*/ 231881 w 7308555"/>
              <a:gd name="connsiteY731" fmla="*/ 3832341 h 6451461"/>
              <a:gd name="connsiteX732" fmla="*/ 219257 w 7308555"/>
              <a:gd name="connsiteY732" fmla="*/ 3819718 h 6451461"/>
              <a:gd name="connsiteX733" fmla="*/ 205968 w 7308555"/>
              <a:gd name="connsiteY733" fmla="*/ 3832341 h 6451461"/>
              <a:gd name="connsiteX734" fmla="*/ 205968 w 7308555"/>
              <a:gd name="connsiteY734" fmla="*/ 3832341 h 6451461"/>
              <a:gd name="connsiteX735" fmla="*/ 488344 w 7308555"/>
              <a:gd name="connsiteY735" fmla="*/ 3832341 h 6451461"/>
              <a:gd name="connsiteX736" fmla="*/ 488344 w 7308555"/>
              <a:gd name="connsiteY736" fmla="*/ 3844965 h 6451461"/>
              <a:gd name="connsiteX737" fmla="*/ 500968 w 7308555"/>
              <a:gd name="connsiteY737" fmla="*/ 3832341 h 6451461"/>
              <a:gd name="connsiteX738" fmla="*/ 488344 w 7308555"/>
              <a:gd name="connsiteY738" fmla="*/ 3832341 h 6451461"/>
              <a:gd name="connsiteX739" fmla="*/ 488344 w 7308555"/>
              <a:gd name="connsiteY739" fmla="*/ 3832341 h 6451461"/>
              <a:gd name="connsiteX740" fmla="*/ 488344 w 7308555"/>
              <a:gd name="connsiteY740" fmla="*/ 3832341 h 6451461"/>
              <a:gd name="connsiteX741" fmla="*/ 2455010 w 7308555"/>
              <a:gd name="connsiteY741" fmla="*/ 3845629 h 6451461"/>
              <a:gd name="connsiteX742" fmla="*/ 2467634 w 7308555"/>
              <a:gd name="connsiteY742" fmla="*/ 3870877 h 6451461"/>
              <a:gd name="connsiteX743" fmla="*/ 2455010 w 7308555"/>
              <a:gd name="connsiteY743" fmla="*/ 3845629 h 6451461"/>
              <a:gd name="connsiteX744" fmla="*/ 2455010 w 7308555"/>
              <a:gd name="connsiteY744" fmla="*/ 3845629 h 6451461"/>
              <a:gd name="connsiteX745" fmla="*/ 976689 w 7308555"/>
              <a:gd name="connsiteY745" fmla="*/ 3896125 h 6451461"/>
              <a:gd name="connsiteX746" fmla="*/ 964065 w 7308555"/>
              <a:gd name="connsiteY746" fmla="*/ 3908749 h 6451461"/>
              <a:gd name="connsiteX747" fmla="*/ 989977 w 7308555"/>
              <a:gd name="connsiteY747" fmla="*/ 3921373 h 6451461"/>
              <a:gd name="connsiteX748" fmla="*/ 976689 w 7308555"/>
              <a:gd name="connsiteY748" fmla="*/ 3896125 h 6451461"/>
              <a:gd name="connsiteX749" fmla="*/ 976689 w 7308555"/>
              <a:gd name="connsiteY749" fmla="*/ 3896125 h 6451461"/>
              <a:gd name="connsiteX750" fmla="*/ 4653557 w 7308555"/>
              <a:gd name="connsiteY750" fmla="*/ 3908749 h 6451461"/>
              <a:gd name="connsiteX751" fmla="*/ 4666181 w 7308555"/>
              <a:gd name="connsiteY751" fmla="*/ 3908749 h 6451461"/>
              <a:gd name="connsiteX752" fmla="*/ 4653557 w 7308555"/>
              <a:gd name="connsiteY752" fmla="*/ 3908749 h 6451461"/>
              <a:gd name="connsiteX753" fmla="*/ 4653557 w 7308555"/>
              <a:gd name="connsiteY753" fmla="*/ 3908749 h 6451461"/>
              <a:gd name="connsiteX754" fmla="*/ 4678805 w 7308555"/>
              <a:gd name="connsiteY754" fmla="*/ 3934661 h 6451461"/>
              <a:gd name="connsiteX755" fmla="*/ 4691429 w 7308555"/>
              <a:gd name="connsiteY755" fmla="*/ 3922037 h 6451461"/>
              <a:gd name="connsiteX756" fmla="*/ 4678805 w 7308555"/>
              <a:gd name="connsiteY756" fmla="*/ 3909413 h 6451461"/>
              <a:gd name="connsiteX757" fmla="*/ 4666181 w 7308555"/>
              <a:gd name="connsiteY757" fmla="*/ 3922037 h 6451461"/>
              <a:gd name="connsiteX758" fmla="*/ 4678805 w 7308555"/>
              <a:gd name="connsiteY758" fmla="*/ 3934661 h 6451461"/>
              <a:gd name="connsiteX759" fmla="*/ 4678805 w 7308555"/>
              <a:gd name="connsiteY759" fmla="*/ 3934661 h 6451461"/>
              <a:gd name="connsiteX760" fmla="*/ 5013005 w 7308555"/>
              <a:gd name="connsiteY760" fmla="*/ 3922037 h 6451461"/>
              <a:gd name="connsiteX761" fmla="*/ 5000381 w 7308555"/>
              <a:gd name="connsiteY761" fmla="*/ 3947285 h 6451461"/>
              <a:gd name="connsiteX762" fmla="*/ 5013005 w 7308555"/>
              <a:gd name="connsiteY762" fmla="*/ 3922037 h 6451461"/>
              <a:gd name="connsiteX763" fmla="*/ 5013005 w 7308555"/>
              <a:gd name="connsiteY763" fmla="*/ 3922037 h 6451461"/>
              <a:gd name="connsiteX764" fmla="*/ 3084875 w 7308555"/>
              <a:gd name="connsiteY764" fmla="*/ 3922037 h 6451461"/>
              <a:gd name="connsiteX765" fmla="*/ 3072251 w 7308555"/>
              <a:gd name="connsiteY765" fmla="*/ 3934661 h 6451461"/>
              <a:gd name="connsiteX766" fmla="*/ 3059627 w 7308555"/>
              <a:gd name="connsiteY766" fmla="*/ 3959909 h 6451461"/>
              <a:gd name="connsiteX767" fmla="*/ 3098163 w 7308555"/>
              <a:gd name="connsiteY767" fmla="*/ 3947285 h 6451461"/>
              <a:gd name="connsiteX768" fmla="*/ 3084875 w 7308555"/>
              <a:gd name="connsiteY768" fmla="*/ 3922037 h 6451461"/>
              <a:gd name="connsiteX769" fmla="*/ 3084875 w 7308555"/>
              <a:gd name="connsiteY769" fmla="*/ 3922037 h 6451461"/>
              <a:gd name="connsiteX770" fmla="*/ 180056 w 7308555"/>
              <a:gd name="connsiteY770" fmla="*/ 3947285 h 6451461"/>
              <a:gd name="connsiteX771" fmla="*/ 192680 w 7308555"/>
              <a:gd name="connsiteY771" fmla="*/ 3934661 h 6451461"/>
              <a:gd name="connsiteX772" fmla="*/ 180056 w 7308555"/>
              <a:gd name="connsiteY772" fmla="*/ 3947285 h 6451461"/>
              <a:gd name="connsiteX773" fmla="*/ 180056 w 7308555"/>
              <a:gd name="connsiteY773" fmla="*/ 3947285 h 6451461"/>
              <a:gd name="connsiteX774" fmla="*/ 655777 w 7308555"/>
              <a:gd name="connsiteY774" fmla="*/ 3972533 h 6451461"/>
              <a:gd name="connsiteX775" fmla="*/ 655777 w 7308555"/>
              <a:gd name="connsiteY775" fmla="*/ 3985156 h 6451461"/>
              <a:gd name="connsiteX776" fmla="*/ 655777 w 7308555"/>
              <a:gd name="connsiteY776" fmla="*/ 3972533 h 6451461"/>
              <a:gd name="connsiteX777" fmla="*/ 655777 w 7308555"/>
              <a:gd name="connsiteY777" fmla="*/ 3972533 h 6451461"/>
              <a:gd name="connsiteX778" fmla="*/ 6581687 w 7308555"/>
              <a:gd name="connsiteY778" fmla="*/ 3985156 h 6451461"/>
              <a:gd name="connsiteX779" fmla="*/ 6581687 w 7308555"/>
              <a:gd name="connsiteY779" fmla="*/ 3972533 h 6451461"/>
              <a:gd name="connsiteX780" fmla="*/ 6581687 w 7308555"/>
              <a:gd name="connsiteY780" fmla="*/ 3985156 h 6451461"/>
              <a:gd name="connsiteX781" fmla="*/ 6581687 w 7308555"/>
              <a:gd name="connsiteY781" fmla="*/ 3985156 h 6451461"/>
              <a:gd name="connsiteX782" fmla="*/ 540169 w 7308555"/>
              <a:gd name="connsiteY782" fmla="*/ 3985156 h 6451461"/>
              <a:gd name="connsiteX783" fmla="*/ 540169 w 7308555"/>
              <a:gd name="connsiteY783" fmla="*/ 3972533 h 6451461"/>
              <a:gd name="connsiteX784" fmla="*/ 540169 w 7308555"/>
              <a:gd name="connsiteY784" fmla="*/ 3985156 h 6451461"/>
              <a:gd name="connsiteX785" fmla="*/ 540169 w 7308555"/>
              <a:gd name="connsiteY785" fmla="*/ 3985156 h 6451461"/>
              <a:gd name="connsiteX786" fmla="*/ 4190460 w 7308555"/>
              <a:gd name="connsiteY786" fmla="*/ 4176508 h 6451461"/>
              <a:gd name="connsiteX787" fmla="*/ 4228996 w 7308555"/>
              <a:gd name="connsiteY787" fmla="*/ 4189132 h 6451461"/>
              <a:gd name="connsiteX788" fmla="*/ 4254909 w 7308555"/>
              <a:gd name="connsiteY788" fmla="*/ 4163884 h 6451461"/>
              <a:gd name="connsiteX789" fmla="*/ 4280821 w 7308555"/>
              <a:gd name="connsiteY789" fmla="*/ 3973197 h 6451461"/>
              <a:gd name="connsiteX790" fmla="*/ 4254909 w 7308555"/>
              <a:gd name="connsiteY790" fmla="*/ 3973197 h 6451461"/>
              <a:gd name="connsiteX791" fmla="*/ 4254909 w 7308555"/>
              <a:gd name="connsiteY791" fmla="*/ 4024357 h 6451461"/>
              <a:gd name="connsiteX792" fmla="*/ 4190460 w 7308555"/>
              <a:gd name="connsiteY792" fmla="*/ 4176508 h 6451461"/>
              <a:gd name="connsiteX793" fmla="*/ 4190460 w 7308555"/>
              <a:gd name="connsiteY793" fmla="*/ 4176508 h 6451461"/>
              <a:gd name="connsiteX794" fmla="*/ 5193061 w 7308555"/>
              <a:gd name="connsiteY794" fmla="*/ 3985156 h 6451461"/>
              <a:gd name="connsiteX795" fmla="*/ 5193061 w 7308555"/>
              <a:gd name="connsiteY795" fmla="*/ 4010404 h 6451461"/>
              <a:gd name="connsiteX796" fmla="*/ 5193061 w 7308555"/>
              <a:gd name="connsiteY796" fmla="*/ 3985156 h 6451461"/>
              <a:gd name="connsiteX797" fmla="*/ 5193061 w 7308555"/>
              <a:gd name="connsiteY797" fmla="*/ 3985156 h 6451461"/>
              <a:gd name="connsiteX798" fmla="*/ 1863682 w 7308555"/>
              <a:gd name="connsiteY798" fmla="*/ 3998445 h 6451461"/>
              <a:gd name="connsiteX799" fmla="*/ 1851058 w 7308555"/>
              <a:gd name="connsiteY799" fmla="*/ 4036316 h 6451461"/>
              <a:gd name="connsiteX800" fmla="*/ 1863682 w 7308555"/>
              <a:gd name="connsiteY800" fmla="*/ 3998445 h 6451461"/>
              <a:gd name="connsiteX801" fmla="*/ 1863682 w 7308555"/>
              <a:gd name="connsiteY801" fmla="*/ 3998445 h 6451461"/>
              <a:gd name="connsiteX802" fmla="*/ 2095562 w 7308555"/>
              <a:gd name="connsiteY802" fmla="*/ 3998445 h 6451461"/>
              <a:gd name="connsiteX803" fmla="*/ 2108186 w 7308555"/>
              <a:gd name="connsiteY803" fmla="*/ 4023692 h 6451461"/>
              <a:gd name="connsiteX804" fmla="*/ 2095562 w 7308555"/>
              <a:gd name="connsiteY804" fmla="*/ 3998445 h 6451461"/>
              <a:gd name="connsiteX805" fmla="*/ 2095562 w 7308555"/>
              <a:gd name="connsiteY805" fmla="*/ 3998445 h 6451461"/>
              <a:gd name="connsiteX806" fmla="*/ 5077453 w 7308555"/>
              <a:gd name="connsiteY806" fmla="*/ 4036316 h 6451461"/>
              <a:gd name="connsiteX807" fmla="*/ 5103365 w 7308555"/>
              <a:gd name="connsiteY807" fmla="*/ 4036316 h 6451461"/>
              <a:gd name="connsiteX808" fmla="*/ 5077453 w 7308555"/>
              <a:gd name="connsiteY808" fmla="*/ 4036316 h 6451461"/>
              <a:gd name="connsiteX809" fmla="*/ 5077453 w 7308555"/>
              <a:gd name="connsiteY809" fmla="*/ 4036316 h 6451461"/>
              <a:gd name="connsiteX810" fmla="*/ 4062229 w 7308555"/>
              <a:gd name="connsiteY810" fmla="*/ 4087476 h 6451461"/>
              <a:gd name="connsiteX811" fmla="*/ 4062229 w 7308555"/>
              <a:gd name="connsiteY811" fmla="*/ 4112724 h 6451461"/>
              <a:gd name="connsiteX812" fmla="*/ 4074852 w 7308555"/>
              <a:gd name="connsiteY812" fmla="*/ 4087476 h 6451461"/>
              <a:gd name="connsiteX813" fmla="*/ 4062229 w 7308555"/>
              <a:gd name="connsiteY813" fmla="*/ 4087476 h 6451461"/>
              <a:gd name="connsiteX814" fmla="*/ 4062229 w 7308555"/>
              <a:gd name="connsiteY814" fmla="*/ 4087476 h 6451461"/>
              <a:gd name="connsiteX815" fmla="*/ 4910021 w 7308555"/>
              <a:gd name="connsiteY815" fmla="*/ 4137972 h 6451461"/>
              <a:gd name="connsiteX816" fmla="*/ 4935933 w 7308555"/>
              <a:gd name="connsiteY816" fmla="*/ 4150596 h 6451461"/>
              <a:gd name="connsiteX817" fmla="*/ 4910021 w 7308555"/>
              <a:gd name="connsiteY817" fmla="*/ 4137972 h 6451461"/>
              <a:gd name="connsiteX818" fmla="*/ 4910021 w 7308555"/>
              <a:gd name="connsiteY818" fmla="*/ 4137972 h 6451461"/>
              <a:gd name="connsiteX819" fmla="*/ 3933332 w 7308555"/>
              <a:gd name="connsiteY819" fmla="*/ 4125348 h 6451461"/>
              <a:gd name="connsiteX820" fmla="*/ 3882172 w 7308555"/>
              <a:gd name="connsiteY820" fmla="*/ 4137972 h 6451461"/>
              <a:gd name="connsiteX821" fmla="*/ 3908084 w 7308555"/>
              <a:gd name="connsiteY821" fmla="*/ 4163219 h 6451461"/>
              <a:gd name="connsiteX822" fmla="*/ 3933332 w 7308555"/>
              <a:gd name="connsiteY822" fmla="*/ 4125348 h 6451461"/>
              <a:gd name="connsiteX823" fmla="*/ 3933332 w 7308555"/>
              <a:gd name="connsiteY823" fmla="*/ 4125348 h 6451461"/>
              <a:gd name="connsiteX824" fmla="*/ 6542487 w 7308555"/>
              <a:gd name="connsiteY824" fmla="*/ 4150596 h 6451461"/>
              <a:gd name="connsiteX825" fmla="*/ 6555110 w 7308555"/>
              <a:gd name="connsiteY825" fmla="*/ 4125348 h 6451461"/>
              <a:gd name="connsiteX826" fmla="*/ 6542487 w 7308555"/>
              <a:gd name="connsiteY826" fmla="*/ 4150596 h 6451461"/>
              <a:gd name="connsiteX827" fmla="*/ 6542487 w 7308555"/>
              <a:gd name="connsiteY827" fmla="*/ 4150596 h 6451461"/>
              <a:gd name="connsiteX828" fmla="*/ 4884773 w 7308555"/>
              <a:gd name="connsiteY828" fmla="*/ 4163884 h 6451461"/>
              <a:gd name="connsiteX829" fmla="*/ 4858861 w 7308555"/>
              <a:gd name="connsiteY829" fmla="*/ 4151260 h 6451461"/>
              <a:gd name="connsiteX830" fmla="*/ 4858861 w 7308555"/>
              <a:gd name="connsiteY830" fmla="*/ 4176508 h 6451461"/>
              <a:gd name="connsiteX831" fmla="*/ 4884773 w 7308555"/>
              <a:gd name="connsiteY831" fmla="*/ 4163884 h 6451461"/>
              <a:gd name="connsiteX832" fmla="*/ 4884773 w 7308555"/>
              <a:gd name="connsiteY832" fmla="*/ 4163884 h 6451461"/>
              <a:gd name="connsiteX833" fmla="*/ 2339402 w 7308555"/>
              <a:gd name="connsiteY833" fmla="*/ 4201756 h 6451461"/>
              <a:gd name="connsiteX834" fmla="*/ 2352026 w 7308555"/>
              <a:gd name="connsiteY834" fmla="*/ 4201756 h 6451461"/>
              <a:gd name="connsiteX835" fmla="*/ 2339402 w 7308555"/>
              <a:gd name="connsiteY835" fmla="*/ 4201756 h 6451461"/>
              <a:gd name="connsiteX836" fmla="*/ 2339402 w 7308555"/>
              <a:gd name="connsiteY836" fmla="*/ 4201756 h 6451461"/>
              <a:gd name="connsiteX837" fmla="*/ 1889594 w 7308555"/>
              <a:gd name="connsiteY837" fmla="*/ 4201756 h 6451461"/>
              <a:gd name="connsiteX838" fmla="*/ 1889594 w 7308555"/>
              <a:gd name="connsiteY838" fmla="*/ 4214379 h 6451461"/>
              <a:gd name="connsiteX839" fmla="*/ 1889594 w 7308555"/>
              <a:gd name="connsiteY839" fmla="*/ 4201756 h 6451461"/>
              <a:gd name="connsiteX840" fmla="*/ 1889594 w 7308555"/>
              <a:gd name="connsiteY840" fmla="*/ 4201756 h 6451461"/>
              <a:gd name="connsiteX841" fmla="*/ 1568018 w 7308555"/>
              <a:gd name="connsiteY841" fmla="*/ 4201756 h 6451461"/>
              <a:gd name="connsiteX842" fmla="*/ 1568018 w 7308555"/>
              <a:gd name="connsiteY842" fmla="*/ 4227003 h 6451461"/>
              <a:gd name="connsiteX843" fmla="*/ 1593930 w 7308555"/>
              <a:gd name="connsiteY843" fmla="*/ 4227003 h 6451461"/>
              <a:gd name="connsiteX844" fmla="*/ 1568018 w 7308555"/>
              <a:gd name="connsiteY844" fmla="*/ 4201756 h 6451461"/>
              <a:gd name="connsiteX845" fmla="*/ 1568018 w 7308555"/>
              <a:gd name="connsiteY845" fmla="*/ 4201756 h 6451461"/>
              <a:gd name="connsiteX846" fmla="*/ 4987757 w 7308555"/>
              <a:gd name="connsiteY846" fmla="*/ 4214379 h 6451461"/>
              <a:gd name="connsiteX847" fmla="*/ 4975133 w 7308555"/>
              <a:gd name="connsiteY847" fmla="*/ 4252251 h 6451461"/>
              <a:gd name="connsiteX848" fmla="*/ 4987757 w 7308555"/>
              <a:gd name="connsiteY848" fmla="*/ 4214379 h 6451461"/>
              <a:gd name="connsiteX849" fmla="*/ 4987757 w 7308555"/>
              <a:gd name="connsiteY849" fmla="*/ 4214379 h 6451461"/>
              <a:gd name="connsiteX850" fmla="*/ 244504 w 7308555"/>
              <a:gd name="connsiteY850" fmla="*/ 4240292 h 6451461"/>
              <a:gd name="connsiteX851" fmla="*/ 257128 w 7308555"/>
              <a:gd name="connsiteY851" fmla="*/ 4252915 h 6451461"/>
              <a:gd name="connsiteX852" fmla="*/ 244504 w 7308555"/>
              <a:gd name="connsiteY852" fmla="*/ 4240292 h 6451461"/>
              <a:gd name="connsiteX853" fmla="*/ 244504 w 7308555"/>
              <a:gd name="connsiteY853" fmla="*/ 4240292 h 6451461"/>
              <a:gd name="connsiteX854" fmla="*/ 3509436 w 7308555"/>
              <a:gd name="connsiteY854" fmla="*/ 4240292 h 6451461"/>
              <a:gd name="connsiteX855" fmla="*/ 3496812 w 7308555"/>
              <a:gd name="connsiteY855" fmla="*/ 4240292 h 6451461"/>
              <a:gd name="connsiteX856" fmla="*/ 3496812 w 7308555"/>
              <a:gd name="connsiteY856" fmla="*/ 4265539 h 6451461"/>
              <a:gd name="connsiteX857" fmla="*/ 3509436 w 7308555"/>
              <a:gd name="connsiteY857" fmla="*/ 4240292 h 6451461"/>
              <a:gd name="connsiteX858" fmla="*/ 3509436 w 7308555"/>
              <a:gd name="connsiteY858" fmla="*/ 4240292 h 6451461"/>
              <a:gd name="connsiteX859" fmla="*/ 3483524 w 7308555"/>
              <a:gd name="connsiteY859" fmla="*/ 4265539 h 6451461"/>
              <a:gd name="connsiteX860" fmla="*/ 3444988 w 7308555"/>
              <a:gd name="connsiteY860" fmla="*/ 4278163 h 6451461"/>
              <a:gd name="connsiteX861" fmla="*/ 3470900 w 7308555"/>
              <a:gd name="connsiteY861" fmla="*/ 4265539 h 6451461"/>
              <a:gd name="connsiteX862" fmla="*/ 3470900 w 7308555"/>
              <a:gd name="connsiteY862" fmla="*/ 4265539 h 6451461"/>
              <a:gd name="connsiteX863" fmla="*/ 3483524 w 7308555"/>
              <a:gd name="connsiteY863" fmla="*/ 4265539 h 6451461"/>
              <a:gd name="connsiteX864" fmla="*/ 3483524 w 7308555"/>
              <a:gd name="connsiteY864" fmla="*/ 4265539 h 6451461"/>
              <a:gd name="connsiteX865" fmla="*/ 1889594 w 7308555"/>
              <a:gd name="connsiteY865" fmla="*/ 4303411 h 6451461"/>
              <a:gd name="connsiteX866" fmla="*/ 1889594 w 7308555"/>
              <a:gd name="connsiteY866" fmla="*/ 4265539 h 6451461"/>
              <a:gd name="connsiteX867" fmla="*/ 1889594 w 7308555"/>
              <a:gd name="connsiteY867" fmla="*/ 4303411 h 6451461"/>
              <a:gd name="connsiteX868" fmla="*/ 1889594 w 7308555"/>
              <a:gd name="connsiteY868" fmla="*/ 4303411 h 6451461"/>
              <a:gd name="connsiteX869" fmla="*/ 4935933 w 7308555"/>
              <a:gd name="connsiteY869" fmla="*/ 4290787 h 6451461"/>
              <a:gd name="connsiteX870" fmla="*/ 4910021 w 7308555"/>
              <a:gd name="connsiteY870" fmla="*/ 4303411 h 6451461"/>
              <a:gd name="connsiteX871" fmla="*/ 4897397 w 7308555"/>
              <a:gd name="connsiteY871" fmla="*/ 4341283 h 6451461"/>
              <a:gd name="connsiteX872" fmla="*/ 4935933 w 7308555"/>
              <a:gd name="connsiteY872" fmla="*/ 4290787 h 6451461"/>
              <a:gd name="connsiteX873" fmla="*/ 4935933 w 7308555"/>
              <a:gd name="connsiteY873" fmla="*/ 4290787 h 6451461"/>
              <a:gd name="connsiteX874" fmla="*/ 5026293 w 7308555"/>
              <a:gd name="connsiteY874" fmla="*/ 4290787 h 6451461"/>
              <a:gd name="connsiteX875" fmla="*/ 5000381 w 7308555"/>
              <a:gd name="connsiteY875" fmla="*/ 4316035 h 6451461"/>
              <a:gd name="connsiteX876" fmla="*/ 5026293 w 7308555"/>
              <a:gd name="connsiteY876" fmla="*/ 4290787 h 6451461"/>
              <a:gd name="connsiteX877" fmla="*/ 5026293 w 7308555"/>
              <a:gd name="connsiteY877" fmla="*/ 4290787 h 6451461"/>
              <a:gd name="connsiteX878" fmla="*/ 2918107 w 7308555"/>
              <a:gd name="connsiteY878" fmla="*/ 4316699 h 6451461"/>
              <a:gd name="connsiteX879" fmla="*/ 2918107 w 7308555"/>
              <a:gd name="connsiteY879" fmla="*/ 4354571 h 6451461"/>
              <a:gd name="connsiteX880" fmla="*/ 2930731 w 7308555"/>
              <a:gd name="connsiteY880" fmla="*/ 4354571 h 6451461"/>
              <a:gd name="connsiteX881" fmla="*/ 2918107 w 7308555"/>
              <a:gd name="connsiteY881" fmla="*/ 4316699 h 6451461"/>
              <a:gd name="connsiteX882" fmla="*/ 2918107 w 7308555"/>
              <a:gd name="connsiteY882" fmla="*/ 4316699 h 6451461"/>
              <a:gd name="connsiteX883" fmla="*/ 1928130 w 7308555"/>
              <a:gd name="connsiteY883" fmla="*/ 4329323 h 6451461"/>
              <a:gd name="connsiteX884" fmla="*/ 1928130 w 7308555"/>
              <a:gd name="connsiteY884" fmla="*/ 4341947 h 6451461"/>
              <a:gd name="connsiteX885" fmla="*/ 1940754 w 7308555"/>
              <a:gd name="connsiteY885" fmla="*/ 4329323 h 6451461"/>
              <a:gd name="connsiteX886" fmla="*/ 1928130 w 7308555"/>
              <a:gd name="connsiteY886" fmla="*/ 4329323 h 6451461"/>
              <a:gd name="connsiteX887" fmla="*/ 1928130 w 7308555"/>
              <a:gd name="connsiteY887" fmla="*/ 4329323 h 6451461"/>
              <a:gd name="connsiteX888" fmla="*/ 1786610 w 7308555"/>
              <a:gd name="connsiteY888" fmla="*/ 4405731 h 6451461"/>
              <a:gd name="connsiteX889" fmla="*/ 1773986 w 7308555"/>
              <a:gd name="connsiteY889" fmla="*/ 4380483 h 6451461"/>
              <a:gd name="connsiteX890" fmla="*/ 1761362 w 7308555"/>
              <a:gd name="connsiteY890" fmla="*/ 4393107 h 6451461"/>
              <a:gd name="connsiteX891" fmla="*/ 1786610 w 7308555"/>
              <a:gd name="connsiteY891" fmla="*/ 4405731 h 6451461"/>
              <a:gd name="connsiteX892" fmla="*/ 1786610 w 7308555"/>
              <a:gd name="connsiteY892" fmla="*/ 4405731 h 6451461"/>
              <a:gd name="connsiteX893" fmla="*/ 295664 w 7308555"/>
              <a:gd name="connsiteY893" fmla="*/ 4418355 h 6451461"/>
              <a:gd name="connsiteX894" fmla="*/ 308288 w 7308555"/>
              <a:gd name="connsiteY894" fmla="*/ 4430979 h 6451461"/>
              <a:gd name="connsiteX895" fmla="*/ 308288 w 7308555"/>
              <a:gd name="connsiteY895" fmla="*/ 4418355 h 6451461"/>
              <a:gd name="connsiteX896" fmla="*/ 295664 w 7308555"/>
              <a:gd name="connsiteY896" fmla="*/ 4418355 h 6451461"/>
              <a:gd name="connsiteX897" fmla="*/ 295664 w 7308555"/>
              <a:gd name="connsiteY897" fmla="*/ 4418355 h 6451461"/>
              <a:gd name="connsiteX898" fmla="*/ 5539886 w 7308555"/>
              <a:gd name="connsiteY898" fmla="*/ 4418355 h 6451461"/>
              <a:gd name="connsiteX899" fmla="*/ 5552510 w 7308555"/>
              <a:gd name="connsiteY899" fmla="*/ 4456226 h 6451461"/>
              <a:gd name="connsiteX900" fmla="*/ 5565133 w 7308555"/>
              <a:gd name="connsiteY900" fmla="*/ 4430979 h 6451461"/>
              <a:gd name="connsiteX901" fmla="*/ 5539886 w 7308555"/>
              <a:gd name="connsiteY901" fmla="*/ 4418355 h 6451461"/>
              <a:gd name="connsiteX902" fmla="*/ 5539886 w 7308555"/>
              <a:gd name="connsiteY902" fmla="*/ 4418355 h 6451461"/>
              <a:gd name="connsiteX903" fmla="*/ 4794413 w 7308555"/>
              <a:gd name="connsiteY903" fmla="*/ 4456226 h 6451461"/>
              <a:gd name="connsiteX904" fmla="*/ 4794413 w 7308555"/>
              <a:gd name="connsiteY904" fmla="*/ 4443602 h 6451461"/>
              <a:gd name="connsiteX905" fmla="*/ 4781789 w 7308555"/>
              <a:gd name="connsiteY905" fmla="*/ 4456226 h 6451461"/>
              <a:gd name="connsiteX906" fmla="*/ 4794413 w 7308555"/>
              <a:gd name="connsiteY906" fmla="*/ 4456226 h 6451461"/>
              <a:gd name="connsiteX907" fmla="*/ 4794413 w 7308555"/>
              <a:gd name="connsiteY907" fmla="*/ 4456226 h 6451461"/>
              <a:gd name="connsiteX908" fmla="*/ 1696914 w 7308555"/>
              <a:gd name="connsiteY908" fmla="*/ 4507386 h 6451461"/>
              <a:gd name="connsiteX909" fmla="*/ 1696914 w 7308555"/>
              <a:gd name="connsiteY909" fmla="*/ 4507386 h 6451461"/>
              <a:gd name="connsiteX910" fmla="*/ 1696914 w 7308555"/>
              <a:gd name="connsiteY910" fmla="*/ 4558546 h 6451461"/>
              <a:gd name="connsiteX911" fmla="*/ 1735450 w 7308555"/>
              <a:gd name="connsiteY911" fmla="*/ 4469515 h 6451461"/>
              <a:gd name="connsiteX912" fmla="*/ 1696914 w 7308555"/>
              <a:gd name="connsiteY912" fmla="*/ 4507386 h 6451461"/>
              <a:gd name="connsiteX913" fmla="*/ 1696914 w 7308555"/>
              <a:gd name="connsiteY913" fmla="*/ 4507386 h 6451461"/>
              <a:gd name="connsiteX914" fmla="*/ 1555394 w 7308555"/>
              <a:gd name="connsiteY914" fmla="*/ 4469515 h 6451461"/>
              <a:gd name="connsiteX915" fmla="*/ 1542770 w 7308555"/>
              <a:gd name="connsiteY915" fmla="*/ 4482138 h 6451461"/>
              <a:gd name="connsiteX916" fmla="*/ 1530146 w 7308555"/>
              <a:gd name="connsiteY916" fmla="*/ 4520010 h 6451461"/>
              <a:gd name="connsiteX917" fmla="*/ 1542770 w 7308555"/>
              <a:gd name="connsiteY917" fmla="*/ 4520010 h 6451461"/>
              <a:gd name="connsiteX918" fmla="*/ 1555394 w 7308555"/>
              <a:gd name="connsiteY918" fmla="*/ 4469515 h 6451461"/>
              <a:gd name="connsiteX919" fmla="*/ 1555394 w 7308555"/>
              <a:gd name="connsiteY919" fmla="*/ 4469515 h 6451461"/>
              <a:gd name="connsiteX920" fmla="*/ 437185 w 7308555"/>
              <a:gd name="connsiteY920" fmla="*/ 4507386 h 6451461"/>
              <a:gd name="connsiteX921" fmla="*/ 437185 w 7308555"/>
              <a:gd name="connsiteY921" fmla="*/ 4494762 h 6451461"/>
              <a:gd name="connsiteX922" fmla="*/ 437185 w 7308555"/>
              <a:gd name="connsiteY922" fmla="*/ 4507386 h 6451461"/>
              <a:gd name="connsiteX923" fmla="*/ 437185 w 7308555"/>
              <a:gd name="connsiteY923" fmla="*/ 4507386 h 6451461"/>
              <a:gd name="connsiteX924" fmla="*/ 2403851 w 7308555"/>
              <a:gd name="connsiteY924" fmla="*/ 4571170 h 6451461"/>
              <a:gd name="connsiteX925" fmla="*/ 2416475 w 7308555"/>
              <a:gd name="connsiteY925" fmla="*/ 4520010 h 6451461"/>
              <a:gd name="connsiteX926" fmla="*/ 2403851 w 7308555"/>
              <a:gd name="connsiteY926" fmla="*/ 4571170 h 6451461"/>
              <a:gd name="connsiteX927" fmla="*/ 2403851 w 7308555"/>
              <a:gd name="connsiteY927" fmla="*/ 4571170 h 6451461"/>
              <a:gd name="connsiteX928" fmla="*/ 732849 w 7308555"/>
              <a:gd name="connsiteY928" fmla="*/ 4545922 h 6451461"/>
              <a:gd name="connsiteX929" fmla="*/ 732849 w 7308555"/>
              <a:gd name="connsiteY929" fmla="*/ 4558546 h 6451461"/>
              <a:gd name="connsiteX930" fmla="*/ 745473 w 7308555"/>
              <a:gd name="connsiteY930" fmla="*/ 4558546 h 6451461"/>
              <a:gd name="connsiteX931" fmla="*/ 732849 w 7308555"/>
              <a:gd name="connsiteY931" fmla="*/ 4545922 h 6451461"/>
              <a:gd name="connsiteX932" fmla="*/ 732849 w 7308555"/>
              <a:gd name="connsiteY932" fmla="*/ 4545922 h 6451461"/>
              <a:gd name="connsiteX933" fmla="*/ 5745854 w 7308555"/>
              <a:gd name="connsiteY933" fmla="*/ 4698738 h 6451461"/>
              <a:gd name="connsiteX934" fmla="*/ 5707318 w 7308555"/>
              <a:gd name="connsiteY934" fmla="*/ 4647578 h 6451461"/>
              <a:gd name="connsiteX935" fmla="*/ 5604334 w 7308555"/>
              <a:gd name="connsiteY935" fmla="*/ 4558546 h 6451461"/>
              <a:gd name="connsiteX936" fmla="*/ 5604334 w 7308555"/>
              <a:gd name="connsiteY936" fmla="*/ 4571170 h 6451461"/>
              <a:gd name="connsiteX937" fmla="*/ 5642870 w 7308555"/>
              <a:gd name="connsiteY937" fmla="*/ 4634954 h 6451461"/>
              <a:gd name="connsiteX938" fmla="*/ 5745854 w 7308555"/>
              <a:gd name="connsiteY938" fmla="*/ 4698738 h 6451461"/>
              <a:gd name="connsiteX939" fmla="*/ 5745854 w 7308555"/>
              <a:gd name="connsiteY939" fmla="*/ 4698738 h 6451461"/>
              <a:gd name="connsiteX940" fmla="*/ 2390562 w 7308555"/>
              <a:gd name="connsiteY940" fmla="*/ 4583794 h 6451461"/>
              <a:gd name="connsiteX941" fmla="*/ 2390562 w 7308555"/>
              <a:gd name="connsiteY941" fmla="*/ 4621665 h 6451461"/>
              <a:gd name="connsiteX942" fmla="*/ 2390562 w 7308555"/>
              <a:gd name="connsiteY942" fmla="*/ 4583794 h 6451461"/>
              <a:gd name="connsiteX943" fmla="*/ 2390562 w 7308555"/>
              <a:gd name="connsiteY943" fmla="*/ 4583794 h 6451461"/>
              <a:gd name="connsiteX944" fmla="*/ 5476102 w 7308555"/>
              <a:gd name="connsiteY944" fmla="*/ 4596418 h 6451461"/>
              <a:gd name="connsiteX945" fmla="*/ 5488726 w 7308555"/>
              <a:gd name="connsiteY945" fmla="*/ 4609042 h 6451461"/>
              <a:gd name="connsiteX946" fmla="*/ 5476102 w 7308555"/>
              <a:gd name="connsiteY946" fmla="*/ 4596418 h 6451461"/>
              <a:gd name="connsiteX947" fmla="*/ 5476102 w 7308555"/>
              <a:gd name="connsiteY947" fmla="*/ 4596418 h 6451461"/>
              <a:gd name="connsiteX948" fmla="*/ 1170033 w 7308555"/>
              <a:gd name="connsiteY948" fmla="*/ 4622330 h 6451461"/>
              <a:gd name="connsiteX949" fmla="*/ 1157410 w 7308555"/>
              <a:gd name="connsiteY949" fmla="*/ 4634954 h 6451461"/>
              <a:gd name="connsiteX950" fmla="*/ 1170033 w 7308555"/>
              <a:gd name="connsiteY950" fmla="*/ 4634954 h 6451461"/>
              <a:gd name="connsiteX951" fmla="*/ 1170033 w 7308555"/>
              <a:gd name="connsiteY951" fmla="*/ 4622330 h 6451461"/>
              <a:gd name="connsiteX952" fmla="*/ 1170033 w 7308555"/>
              <a:gd name="connsiteY952" fmla="*/ 4622330 h 6451461"/>
              <a:gd name="connsiteX953" fmla="*/ 1504234 w 7308555"/>
              <a:gd name="connsiteY953" fmla="*/ 4685449 h 6451461"/>
              <a:gd name="connsiteX954" fmla="*/ 1516858 w 7308555"/>
              <a:gd name="connsiteY954" fmla="*/ 4672825 h 6451461"/>
              <a:gd name="connsiteX955" fmla="*/ 1504234 w 7308555"/>
              <a:gd name="connsiteY955" fmla="*/ 4672825 h 6451461"/>
              <a:gd name="connsiteX956" fmla="*/ 1504234 w 7308555"/>
              <a:gd name="connsiteY956" fmla="*/ 4685449 h 6451461"/>
              <a:gd name="connsiteX957" fmla="*/ 1504234 w 7308555"/>
              <a:gd name="connsiteY957" fmla="*/ 4685449 h 6451461"/>
              <a:gd name="connsiteX958" fmla="*/ 5604334 w 7308555"/>
              <a:gd name="connsiteY958" fmla="*/ 4723985 h 6451461"/>
              <a:gd name="connsiteX959" fmla="*/ 5642870 w 7308555"/>
              <a:gd name="connsiteY959" fmla="*/ 4761857 h 6451461"/>
              <a:gd name="connsiteX960" fmla="*/ 5655494 w 7308555"/>
              <a:gd name="connsiteY960" fmla="*/ 4749233 h 6451461"/>
              <a:gd name="connsiteX961" fmla="*/ 5681406 w 7308555"/>
              <a:gd name="connsiteY961" fmla="*/ 4787105 h 6451461"/>
              <a:gd name="connsiteX962" fmla="*/ 5668782 w 7308555"/>
              <a:gd name="connsiteY962" fmla="*/ 4749233 h 6451461"/>
              <a:gd name="connsiteX963" fmla="*/ 5642870 w 7308555"/>
              <a:gd name="connsiteY963" fmla="*/ 4736609 h 6451461"/>
              <a:gd name="connsiteX964" fmla="*/ 5642870 w 7308555"/>
              <a:gd name="connsiteY964" fmla="*/ 4749233 h 6451461"/>
              <a:gd name="connsiteX965" fmla="*/ 5616958 w 7308555"/>
              <a:gd name="connsiteY965" fmla="*/ 4698073 h 6451461"/>
              <a:gd name="connsiteX966" fmla="*/ 5604334 w 7308555"/>
              <a:gd name="connsiteY966" fmla="*/ 4698073 h 6451461"/>
              <a:gd name="connsiteX967" fmla="*/ 5604334 w 7308555"/>
              <a:gd name="connsiteY967" fmla="*/ 4723985 h 6451461"/>
              <a:gd name="connsiteX968" fmla="*/ 5604334 w 7308555"/>
              <a:gd name="connsiteY968" fmla="*/ 4723985 h 6451461"/>
              <a:gd name="connsiteX969" fmla="*/ 1606554 w 7308555"/>
              <a:gd name="connsiteY969" fmla="*/ 4787769 h 6451461"/>
              <a:gd name="connsiteX970" fmla="*/ 1632466 w 7308555"/>
              <a:gd name="connsiteY970" fmla="*/ 4787769 h 6451461"/>
              <a:gd name="connsiteX971" fmla="*/ 1658378 w 7308555"/>
              <a:gd name="connsiteY971" fmla="*/ 4711361 h 6451461"/>
              <a:gd name="connsiteX972" fmla="*/ 1606554 w 7308555"/>
              <a:gd name="connsiteY972" fmla="*/ 4787769 h 6451461"/>
              <a:gd name="connsiteX973" fmla="*/ 1606554 w 7308555"/>
              <a:gd name="connsiteY973" fmla="*/ 4787769 h 6451461"/>
              <a:gd name="connsiteX974" fmla="*/ 4190460 w 7308555"/>
              <a:gd name="connsiteY974" fmla="*/ 4775145 h 6451461"/>
              <a:gd name="connsiteX975" fmla="*/ 4228996 w 7308555"/>
              <a:gd name="connsiteY975" fmla="*/ 4762521 h 6451461"/>
              <a:gd name="connsiteX976" fmla="*/ 4203084 w 7308555"/>
              <a:gd name="connsiteY976" fmla="*/ 4749898 h 6451461"/>
              <a:gd name="connsiteX977" fmla="*/ 4215708 w 7308555"/>
              <a:gd name="connsiteY977" fmla="*/ 4724649 h 6451461"/>
              <a:gd name="connsiteX978" fmla="*/ 4189796 w 7308555"/>
              <a:gd name="connsiteY978" fmla="*/ 4712026 h 6451461"/>
              <a:gd name="connsiteX979" fmla="*/ 4189796 w 7308555"/>
              <a:gd name="connsiteY979" fmla="*/ 4763186 h 6451461"/>
              <a:gd name="connsiteX980" fmla="*/ 4189796 w 7308555"/>
              <a:gd name="connsiteY980" fmla="*/ 4775145 h 6451461"/>
              <a:gd name="connsiteX981" fmla="*/ 4190460 w 7308555"/>
              <a:gd name="connsiteY981" fmla="*/ 4775145 h 6451461"/>
              <a:gd name="connsiteX982" fmla="*/ 771385 w 7308555"/>
              <a:gd name="connsiteY982" fmla="*/ 4736609 h 6451461"/>
              <a:gd name="connsiteX983" fmla="*/ 797297 w 7308555"/>
              <a:gd name="connsiteY983" fmla="*/ 4761857 h 6451461"/>
              <a:gd name="connsiteX984" fmla="*/ 797297 w 7308555"/>
              <a:gd name="connsiteY984" fmla="*/ 4736609 h 6451461"/>
              <a:gd name="connsiteX985" fmla="*/ 771385 w 7308555"/>
              <a:gd name="connsiteY985" fmla="*/ 4736609 h 6451461"/>
              <a:gd name="connsiteX986" fmla="*/ 771385 w 7308555"/>
              <a:gd name="connsiteY986" fmla="*/ 4736609 h 6451461"/>
              <a:gd name="connsiteX987" fmla="*/ 4228996 w 7308555"/>
              <a:gd name="connsiteY987" fmla="*/ 4761857 h 6451461"/>
              <a:gd name="connsiteX988" fmla="*/ 4241620 w 7308555"/>
              <a:gd name="connsiteY988" fmla="*/ 4761857 h 6451461"/>
              <a:gd name="connsiteX989" fmla="*/ 4228996 w 7308555"/>
              <a:gd name="connsiteY989" fmla="*/ 4749233 h 6451461"/>
              <a:gd name="connsiteX990" fmla="*/ 4228996 w 7308555"/>
              <a:gd name="connsiteY990" fmla="*/ 4761857 h 6451461"/>
              <a:gd name="connsiteX991" fmla="*/ 4228996 w 7308555"/>
              <a:gd name="connsiteY991" fmla="*/ 4761857 h 6451461"/>
              <a:gd name="connsiteX992" fmla="*/ 5090077 w 7308555"/>
              <a:gd name="connsiteY992" fmla="*/ 4775145 h 6451461"/>
              <a:gd name="connsiteX993" fmla="*/ 5077453 w 7308555"/>
              <a:gd name="connsiteY993" fmla="*/ 4762521 h 6451461"/>
              <a:gd name="connsiteX994" fmla="*/ 5090077 w 7308555"/>
              <a:gd name="connsiteY994" fmla="*/ 4775145 h 6451461"/>
              <a:gd name="connsiteX995" fmla="*/ 5090077 w 7308555"/>
              <a:gd name="connsiteY995" fmla="*/ 4775145 h 6451461"/>
              <a:gd name="connsiteX996" fmla="*/ 437185 w 7308555"/>
              <a:gd name="connsiteY996" fmla="*/ 4775145 h 6451461"/>
              <a:gd name="connsiteX997" fmla="*/ 449808 w 7308555"/>
              <a:gd name="connsiteY997" fmla="*/ 4762521 h 6451461"/>
              <a:gd name="connsiteX998" fmla="*/ 437185 w 7308555"/>
              <a:gd name="connsiteY998" fmla="*/ 4762521 h 6451461"/>
              <a:gd name="connsiteX999" fmla="*/ 437185 w 7308555"/>
              <a:gd name="connsiteY999" fmla="*/ 4775145 h 6451461"/>
              <a:gd name="connsiteX1000" fmla="*/ 437185 w 7308555"/>
              <a:gd name="connsiteY1000" fmla="*/ 4775145 h 6451461"/>
              <a:gd name="connsiteX1001" fmla="*/ 4241620 w 7308555"/>
              <a:gd name="connsiteY1001" fmla="*/ 4775145 h 6451461"/>
              <a:gd name="connsiteX1002" fmla="*/ 4228996 w 7308555"/>
              <a:gd name="connsiteY1002" fmla="*/ 4800393 h 6451461"/>
              <a:gd name="connsiteX1003" fmla="*/ 4241620 w 7308555"/>
              <a:gd name="connsiteY1003" fmla="*/ 4813017 h 6451461"/>
              <a:gd name="connsiteX1004" fmla="*/ 4254244 w 7308555"/>
              <a:gd name="connsiteY1004" fmla="*/ 4800393 h 6451461"/>
              <a:gd name="connsiteX1005" fmla="*/ 4241620 w 7308555"/>
              <a:gd name="connsiteY1005" fmla="*/ 4775145 h 6451461"/>
              <a:gd name="connsiteX1006" fmla="*/ 4241620 w 7308555"/>
              <a:gd name="connsiteY1006" fmla="*/ 4775145 h 6451461"/>
              <a:gd name="connsiteX1007" fmla="*/ 5694694 w 7308555"/>
              <a:gd name="connsiteY1007" fmla="*/ 4775145 h 6451461"/>
              <a:gd name="connsiteX1008" fmla="*/ 5771766 w 7308555"/>
              <a:gd name="connsiteY1008" fmla="*/ 4889424 h 6451461"/>
              <a:gd name="connsiteX1009" fmla="*/ 5822926 w 7308555"/>
              <a:gd name="connsiteY1009" fmla="*/ 4940584 h 6451461"/>
              <a:gd name="connsiteX1010" fmla="*/ 5861462 w 7308555"/>
              <a:gd name="connsiteY1010" fmla="*/ 4965832 h 6451461"/>
              <a:gd name="connsiteX1011" fmla="*/ 5694694 w 7308555"/>
              <a:gd name="connsiteY1011" fmla="*/ 4775145 h 6451461"/>
              <a:gd name="connsiteX1012" fmla="*/ 5694694 w 7308555"/>
              <a:gd name="connsiteY1012" fmla="*/ 4775145 h 6451461"/>
              <a:gd name="connsiteX1013" fmla="*/ 1863682 w 7308555"/>
              <a:gd name="connsiteY1013" fmla="*/ 4800393 h 6451461"/>
              <a:gd name="connsiteX1014" fmla="*/ 1863682 w 7308555"/>
              <a:gd name="connsiteY1014" fmla="*/ 4813017 h 6451461"/>
              <a:gd name="connsiteX1015" fmla="*/ 1876306 w 7308555"/>
              <a:gd name="connsiteY1015" fmla="*/ 4813017 h 6451461"/>
              <a:gd name="connsiteX1016" fmla="*/ 1863682 w 7308555"/>
              <a:gd name="connsiteY1016" fmla="*/ 4800393 h 6451461"/>
              <a:gd name="connsiteX1017" fmla="*/ 1863682 w 7308555"/>
              <a:gd name="connsiteY1017" fmla="*/ 4800393 h 6451461"/>
              <a:gd name="connsiteX1018" fmla="*/ 5642870 w 7308555"/>
              <a:gd name="connsiteY1018" fmla="*/ 4850888 h 6451461"/>
              <a:gd name="connsiteX1019" fmla="*/ 5630246 w 7308555"/>
              <a:gd name="connsiteY1019" fmla="*/ 4850888 h 6451461"/>
              <a:gd name="connsiteX1020" fmla="*/ 5630246 w 7308555"/>
              <a:gd name="connsiteY1020" fmla="*/ 4825640 h 6451461"/>
              <a:gd name="connsiteX1021" fmla="*/ 5604334 w 7308555"/>
              <a:gd name="connsiteY1021" fmla="*/ 4825640 h 6451461"/>
              <a:gd name="connsiteX1022" fmla="*/ 5655494 w 7308555"/>
              <a:gd name="connsiteY1022" fmla="*/ 4889424 h 6451461"/>
              <a:gd name="connsiteX1023" fmla="*/ 5642870 w 7308555"/>
              <a:gd name="connsiteY1023" fmla="*/ 4850888 h 6451461"/>
              <a:gd name="connsiteX1024" fmla="*/ 5642870 w 7308555"/>
              <a:gd name="connsiteY1024" fmla="*/ 4850888 h 6451461"/>
              <a:gd name="connsiteX1025" fmla="*/ 4293445 w 7308555"/>
              <a:gd name="connsiteY1025" fmla="*/ 4850888 h 6451461"/>
              <a:gd name="connsiteX1026" fmla="*/ 4293445 w 7308555"/>
              <a:gd name="connsiteY1026" fmla="*/ 4825640 h 6451461"/>
              <a:gd name="connsiteX1027" fmla="*/ 4254909 w 7308555"/>
              <a:gd name="connsiteY1027" fmla="*/ 4825640 h 6451461"/>
              <a:gd name="connsiteX1028" fmla="*/ 4293445 w 7308555"/>
              <a:gd name="connsiteY1028" fmla="*/ 4850888 h 6451461"/>
              <a:gd name="connsiteX1029" fmla="*/ 4293445 w 7308555"/>
              <a:gd name="connsiteY1029" fmla="*/ 4850888 h 6451461"/>
              <a:gd name="connsiteX1030" fmla="*/ 4280156 w 7308555"/>
              <a:gd name="connsiteY1030" fmla="*/ 4864176 h 6451461"/>
              <a:gd name="connsiteX1031" fmla="*/ 4306068 w 7308555"/>
              <a:gd name="connsiteY1031" fmla="*/ 4876800 h 6451461"/>
              <a:gd name="connsiteX1032" fmla="*/ 4306068 w 7308555"/>
              <a:gd name="connsiteY1032" fmla="*/ 4851553 h 6451461"/>
              <a:gd name="connsiteX1033" fmla="*/ 4293445 w 7308555"/>
              <a:gd name="connsiteY1033" fmla="*/ 4851553 h 6451461"/>
              <a:gd name="connsiteX1034" fmla="*/ 4280156 w 7308555"/>
              <a:gd name="connsiteY1034" fmla="*/ 4864176 h 6451461"/>
              <a:gd name="connsiteX1035" fmla="*/ 4280156 w 7308555"/>
              <a:gd name="connsiteY1035" fmla="*/ 4864176 h 6451461"/>
              <a:gd name="connsiteX1036" fmla="*/ 835833 w 7308555"/>
              <a:gd name="connsiteY1036" fmla="*/ 4876800 h 6451461"/>
              <a:gd name="connsiteX1037" fmla="*/ 848457 w 7308555"/>
              <a:gd name="connsiteY1037" fmla="*/ 4876800 h 6451461"/>
              <a:gd name="connsiteX1038" fmla="*/ 848457 w 7308555"/>
              <a:gd name="connsiteY1038" fmla="*/ 4864176 h 6451461"/>
              <a:gd name="connsiteX1039" fmla="*/ 835833 w 7308555"/>
              <a:gd name="connsiteY1039" fmla="*/ 4876800 h 6451461"/>
              <a:gd name="connsiteX1040" fmla="*/ 835833 w 7308555"/>
              <a:gd name="connsiteY1040" fmla="*/ 4876800 h 6451461"/>
              <a:gd name="connsiteX1041" fmla="*/ 5938534 w 7308555"/>
              <a:gd name="connsiteY1041" fmla="*/ 4914672 h 6451461"/>
              <a:gd name="connsiteX1042" fmla="*/ 5951158 w 7308555"/>
              <a:gd name="connsiteY1042" fmla="*/ 4939920 h 6451461"/>
              <a:gd name="connsiteX1043" fmla="*/ 5938534 w 7308555"/>
              <a:gd name="connsiteY1043" fmla="*/ 4914672 h 6451461"/>
              <a:gd name="connsiteX1044" fmla="*/ 5938534 w 7308555"/>
              <a:gd name="connsiteY1044" fmla="*/ 4914672 h 6451461"/>
              <a:gd name="connsiteX1045" fmla="*/ 1542770 w 7308555"/>
              <a:gd name="connsiteY1045" fmla="*/ 4927296 h 6451461"/>
              <a:gd name="connsiteX1046" fmla="*/ 1568682 w 7308555"/>
              <a:gd name="connsiteY1046" fmla="*/ 4914672 h 6451461"/>
              <a:gd name="connsiteX1047" fmla="*/ 1556058 w 7308555"/>
              <a:gd name="connsiteY1047" fmla="*/ 4914672 h 6451461"/>
              <a:gd name="connsiteX1048" fmla="*/ 1542770 w 7308555"/>
              <a:gd name="connsiteY1048" fmla="*/ 4927296 h 6451461"/>
              <a:gd name="connsiteX1049" fmla="*/ 1542770 w 7308555"/>
              <a:gd name="connsiteY1049" fmla="*/ 4927296 h 6451461"/>
              <a:gd name="connsiteX1050" fmla="*/ 4319357 w 7308555"/>
              <a:gd name="connsiteY1050" fmla="*/ 4940584 h 6451461"/>
              <a:gd name="connsiteX1051" fmla="*/ 4345269 w 7308555"/>
              <a:gd name="connsiteY1051" fmla="*/ 4953208 h 6451461"/>
              <a:gd name="connsiteX1052" fmla="*/ 4345269 w 7308555"/>
              <a:gd name="connsiteY1052" fmla="*/ 4927960 h 6451461"/>
              <a:gd name="connsiteX1053" fmla="*/ 4319357 w 7308555"/>
              <a:gd name="connsiteY1053" fmla="*/ 4940584 h 6451461"/>
              <a:gd name="connsiteX1054" fmla="*/ 4319357 w 7308555"/>
              <a:gd name="connsiteY1054" fmla="*/ 4940584 h 6451461"/>
              <a:gd name="connsiteX1055" fmla="*/ 5231598 w 7308555"/>
              <a:gd name="connsiteY1055" fmla="*/ 5029616 h 6451461"/>
              <a:gd name="connsiteX1056" fmla="*/ 5270134 w 7308555"/>
              <a:gd name="connsiteY1056" fmla="*/ 5042240 h 6451461"/>
              <a:gd name="connsiteX1057" fmla="*/ 5270134 w 7308555"/>
              <a:gd name="connsiteY1057" fmla="*/ 4953208 h 6451461"/>
              <a:gd name="connsiteX1058" fmla="*/ 5231598 w 7308555"/>
              <a:gd name="connsiteY1058" fmla="*/ 5029616 h 6451461"/>
              <a:gd name="connsiteX1059" fmla="*/ 5231598 w 7308555"/>
              <a:gd name="connsiteY1059" fmla="*/ 5029616 h 6451461"/>
              <a:gd name="connsiteX1060" fmla="*/ 5257509 w 7308555"/>
              <a:gd name="connsiteY1060" fmla="*/ 4978456 h 6451461"/>
              <a:gd name="connsiteX1061" fmla="*/ 5257509 w 7308555"/>
              <a:gd name="connsiteY1061" fmla="*/ 5016327 h 6451461"/>
              <a:gd name="connsiteX1062" fmla="*/ 5244886 w 7308555"/>
              <a:gd name="connsiteY1062" fmla="*/ 5016327 h 6451461"/>
              <a:gd name="connsiteX1063" fmla="*/ 5257509 w 7308555"/>
              <a:gd name="connsiteY1063" fmla="*/ 4978456 h 6451461"/>
              <a:gd name="connsiteX1064" fmla="*/ 5257509 w 7308555"/>
              <a:gd name="connsiteY1064" fmla="*/ 4978456 h 6451461"/>
              <a:gd name="connsiteX1065" fmla="*/ 5257509 w 7308555"/>
              <a:gd name="connsiteY1065" fmla="*/ 4978456 h 6451461"/>
              <a:gd name="connsiteX1066" fmla="*/ 4203084 w 7308555"/>
              <a:gd name="connsiteY1066" fmla="*/ 5029616 h 6451461"/>
              <a:gd name="connsiteX1067" fmla="*/ 4241620 w 7308555"/>
              <a:gd name="connsiteY1067" fmla="*/ 5016992 h 6451461"/>
              <a:gd name="connsiteX1068" fmla="*/ 4203084 w 7308555"/>
              <a:gd name="connsiteY1068" fmla="*/ 5029616 h 6451461"/>
              <a:gd name="connsiteX1069" fmla="*/ 4203084 w 7308555"/>
              <a:gd name="connsiteY1069" fmla="*/ 5029616 h 6451461"/>
              <a:gd name="connsiteX1070" fmla="*/ 5745854 w 7308555"/>
              <a:gd name="connsiteY1070" fmla="*/ 4991080 h 6451461"/>
              <a:gd name="connsiteX1071" fmla="*/ 5758478 w 7308555"/>
              <a:gd name="connsiteY1071" fmla="*/ 5003703 h 6451461"/>
              <a:gd name="connsiteX1072" fmla="*/ 5771102 w 7308555"/>
              <a:gd name="connsiteY1072" fmla="*/ 5003703 h 6451461"/>
              <a:gd name="connsiteX1073" fmla="*/ 5758478 w 7308555"/>
              <a:gd name="connsiteY1073" fmla="*/ 4991080 h 6451461"/>
              <a:gd name="connsiteX1074" fmla="*/ 5745854 w 7308555"/>
              <a:gd name="connsiteY1074" fmla="*/ 4991080 h 6451461"/>
              <a:gd name="connsiteX1075" fmla="*/ 5745854 w 7308555"/>
              <a:gd name="connsiteY1075" fmla="*/ 4991080 h 6451461"/>
              <a:gd name="connsiteX1076" fmla="*/ 218592 w 7308555"/>
              <a:gd name="connsiteY1076" fmla="*/ 5029616 h 6451461"/>
              <a:gd name="connsiteX1077" fmla="*/ 205968 w 7308555"/>
              <a:gd name="connsiteY1077" fmla="*/ 4991744 h 6451461"/>
              <a:gd name="connsiteX1078" fmla="*/ 193345 w 7308555"/>
              <a:gd name="connsiteY1078" fmla="*/ 5016992 h 6451461"/>
              <a:gd name="connsiteX1079" fmla="*/ 218592 w 7308555"/>
              <a:gd name="connsiteY1079" fmla="*/ 5029616 h 6451461"/>
              <a:gd name="connsiteX1080" fmla="*/ 218592 w 7308555"/>
              <a:gd name="connsiteY1080" fmla="*/ 5029616 h 6451461"/>
              <a:gd name="connsiteX1081" fmla="*/ 4190460 w 7308555"/>
              <a:gd name="connsiteY1081" fmla="*/ 5029616 h 6451461"/>
              <a:gd name="connsiteX1082" fmla="*/ 4151924 w 7308555"/>
              <a:gd name="connsiteY1082" fmla="*/ 5080776 h 6451461"/>
              <a:gd name="connsiteX1083" fmla="*/ 4228996 w 7308555"/>
              <a:gd name="connsiteY1083" fmla="*/ 5068152 h 6451461"/>
              <a:gd name="connsiteX1084" fmla="*/ 4190460 w 7308555"/>
              <a:gd name="connsiteY1084" fmla="*/ 5029616 h 6451461"/>
              <a:gd name="connsiteX1085" fmla="*/ 4190460 w 7308555"/>
              <a:gd name="connsiteY1085" fmla="*/ 5029616 h 6451461"/>
              <a:gd name="connsiteX1086" fmla="*/ 4846237 w 7308555"/>
              <a:gd name="connsiteY1086" fmla="*/ 5067487 h 6451461"/>
              <a:gd name="connsiteX1087" fmla="*/ 4833613 w 7308555"/>
              <a:gd name="connsiteY1087" fmla="*/ 5042240 h 6451461"/>
              <a:gd name="connsiteX1088" fmla="*/ 4833613 w 7308555"/>
              <a:gd name="connsiteY1088" fmla="*/ 5054863 h 6451461"/>
              <a:gd name="connsiteX1089" fmla="*/ 4833613 w 7308555"/>
              <a:gd name="connsiteY1089" fmla="*/ 5067487 h 6451461"/>
              <a:gd name="connsiteX1090" fmla="*/ 4846237 w 7308555"/>
              <a:gd name="connsiteY1090" fmla="*/ 5067487 h 6451461"/>
              <a:gd name="connsiteX1091" fmla="*/ 4846237 w 7308555"/>
              <a:gd name="connsiteY1091" fmla="*/ 5067487 h 6451461"/>
              <a:gd name="connsiteX1092" fmla="*/ 1439786 w 7308555"/>
              <a:gd name="connsiteY1092" fmla="*/ 5156519 h 6451461"/>
              <a:gd name="connsiteX1093" fmla="*/ 1439786 w 7308555"/>
              <a:gd name="connsiteY1093" fmla="*/ 5169143 h 6451461"/>
              <a:gd name="connsiteX1094" fmla="*/ 1452409 w 7308555"/>
              <a:gd name="connsiteY1094" fmla="*/ 5156519 h 6451461"/>
              <a:gd name="connsiteX1095" fmla="*/ 1452409 w 7308555"/>
              <a:gd name="connsiteY1095" fmla="*/ 5156519 h 6451461"/>
              <a:gd name="connsiteX1096" fmla="*/ 1452409 w 7308555"/>
              <a:gd name="connsiteY1096" fmla="*/ 5156519 h 6451461"/>
              <a:gd name="connsiteX1097" fmla="*/ 1439786 w 7308555"/>
              <a:gd name="connsiteY1097" fmla="*/ 5156519 h 6451461"/>
              <a:gd name="connsiteX1098" fmla="*/ 1439786 w 7308555"/>
              <a:gd name="connsiteY1098" fmla="*/ 5156519 h 6451461"/>
              <a:gd name="connsiteX1099" fmla="*/ 1439786 w 7308555"/>
              <a:gd name="connsiteY1099" fmla="*/ 5156519 h 6451461"/>
              <a:gd name="connsiteX1100" fmla="*/ 4974469 w 7308555"/>
              <a:gd name="connsiteY1100" fmla="*/ 5169807 h 6451461"/>
              <a:gd name="connsiteX1101" fmla="*/ 4961845 w 7308555"/>
              <a:gd name="connsiteY1101" fmla="*/ 5195055 h 6451461"/>
              <a:gd name="connsiteX1102" fmla="*/ 4961845 w 7308555"/>
              <a:gd name="connsiteY1102" fmla="*/ 5182431 h 6451461"/>
              <a:gd name="connsiteX1103" fmla="*/ 4974469 w 7308555"/>
              <a:gd name="connsiteY1103" fmla="*/ 5169807 h 6451461"/>
              <a:gd name="connsiteX1104" fmla="*/ 4974469 w 7308555"/>
              <a:gd name="connsiteY1104" fmla="*/ 5169807 h 6451461"/>
              <a:gd name="connsiteX1105" fmla="*/ 4589109 w 7308555"/>
              <a:gd name="connsiteY1105" fmla="*/ 5195055 h 6451461"/>
              <a:gd name="connsiteX1106" fmla="*/ 4601733 w 7308555"/>
              <a:gd name="connsiteY1106" fmla="*/ 5220303 h 6451461"/>
              <a:gd name="connsiteX1107" fmla="*/ 4601733 w 7308555"/>
              <a:gd name="connsiteY1107" fmla="*/ 5195055 h 6451461"/>
              <a:gd name="connsiteX1108" fmla="*/ 4589109 w 7308555"/>
              <a:gd name="connsiteY1108" fmla="*/ 5195055 h 6451461"/>
              <a:gd name="connsiteX1109" fmla="*/ 4589109 w 7308555"/>
              <a:gd name="connsiteY1109" fmla="*/ 5195055 h 6451461"/>
              <a:gd name="connsiteX1110" fmla="*/ 4948557 w 7308555"/>
              <a:gd name="connsiteY1110" fmla="*/ 5220303 h 6451461"/>
              <a:gd name="connsiteX1111" fmla="*/ 4948557 w 7308555"/>
              <a:gd name="connsiteY1111" fmla="*/ 5195055 h 6451461"/>
              <a:gd name="connsiteX1112" fmla="*/ 4935933 w 7308555"/>
              <a:gd name="connsiteY1112" fmla="*/ 5207679 h 6451461"/>
              <a:gd name="connsiteX1113" fmla="*/ 4948557 w 7308555"/>
              <a:gd name="connsiteY1113" fmla="*/ 5232926 h 6451461"/>
              <a:gd name="connsiteX1114" fmla="*/ 4948557 w 7308555"/>
              <a:gd name="connsiteY1114" fmla="*/ 5220303 h 6451461"/>
              <a:gd name="connsiteX1115" fmla="*/ 4948557 w 7308555"/>
              <a:gd name="connsiteY1115" fmla="*/ 5220303 h 6451461"/>
              <a:gd name="connsiteX1116" fmla="*/ 6169750 w 7308555"/>
              <a:gd name="connsiteY1116" fmla="*/ 5195055 h 6451461"/>
              <a:gd name="connsiteX1117" fmla="*/ 6220910 w 7308555"/>
              <a:gd name="connsiteY1117" fmla="*/ 5258839 h 6451461"/>
              <a:gd name="connsiteX1118" fmla="*/ 6169750 w 7308555"/>
              <a:gd name="connsiteY1118" fmla="*/ 5195055 h 6451461"/>
              <a:gd name="connsiteX1119" fmla="*/ 6169750 w 7308555"/>
              <a:gd name="connsiteY1119" fmla="*/ 5195055 h 6451461"/>
              <a:gd name="connsiteX1120" fmla="*/ 5167149 w 7308555"/>
              <a:gd name="connsiteY1120" fmla="*/ 5220303 h 6451461"/>
              <a:gd name="connsiteX1121" fmla="*/ 5154525 w 7308555"/>
              <a:gd name="connsiteY1121" fmla="*/ 5232926 h 6451461"/>
              <a:gd name="connsiteX1122" fmla="*/ 5167149 w 7308555"/>
              <a:gd name="connsiteY1122" fmla="*/ 5207679 h 6451461"/>
              <a:gd name="connsiteX1123" fmla="*/ 5167149 w 7308555"/>
              <a:gd name="connsiteY1123" fmla="*/ 5220303 h 6451461"/>
              <a:gd name="connsiteX1124" fmla="*/ 5167149 w 7308555"/>
              <a:gd name="connsiteY1124" fmla="*/ 5220303 h 6451461"/>
              <a:gd name="connsiteX1125" fmla="*/ 6491327 w 7308555"/>
              <a:gd name="connsiteY1125" fmla="*/ 5232926 h 6451461"/>
              <a:gd name="connsiteX1126" fmla="*/ 6503951 w 7308555"/>
              <a:gd name="connsiteY1126" fmla="*/ 5245550 h 6451461"/>
              <a:gd name="connsiteX1127" fmla="*/ 6516574 w 7308555"/>
              <a:gd name="connsiteY1127" fmla="*/ 5232926 h 6451461"/>
              <a:gd name="connsiteX1128" fmla="*/ 6491327 w 7308555"/>
              <a:gd name="connsiteY1128" fmla="*/ 5232926 h 6451461"/>
              <a:gd name="connsiteX1129" fmla="*/ 6491327 w 7308555"/>
              <a:gd name="connsiteY1129" fmla="*/ 5232926 h 6451461"/>
              <a:gd name="connsiteX1130" fmla="*/ 5154525 w 7308555"/>
              <a:gd name="connsiteY1130" fmla="*/ 5258839 h 6451461"/>
              <a:gd name="connsiteX1131" fmla="*/ 5154525 w 7308555"/>
              <a:gd name="connsiteY1131" fmla="*/ 5246215 h 6451461"/>
              <a:gd name="connsiteX1132" fmla="*/ 5154525 w 7308555"/>
              <a:gd name="connsiteY1132" fmla="*/ 5284086 h 6451461"/>
              <a:gd name="connsiteX1133" fmla="*/ 5167149 w 7308555"/>
              <a:gd name="connsiteY1133" fmla="*/ 5258839 h 6451461"/>
              <a:gd name="connsiteX1134" fmla="*/ 5154525 w 7308555"/>
              <a:gd name="connsiteY1134" fmla="*/ 5258839 h 6451461"/>
              <a:gd name="connsiteX1135" fmla="*/ 5154525 w 7308555"/>
              <a:gd name="connsiteY1135" fmla="*/ 5258839 h 6451461"/>
              <a:gd name="connsiteX1136" fmla="*/ 1336801 w 7308555"/>
              <a:gd name="connsiteY1136" fmla="*/ 5284086 h 6451461"/>
              <a:gd name="connsiteX1137" fmla="*/ 1349425 w 7308555"/>
              <a:gd name="connsiteY1137" fmla="*/ 5258839 h 6451461"/>
              <a:gd name="connsiteX1138" fmla="*/ 1336801 w 7308555"/>
              <a:gd name="connsiteY1138" fmla="*/ 5284086 h 6451461"/>
              <a:gd name="connsiteX1139" fmla="*/ 1336801 w 7308555"/>
              <a:gd name="connsiteY1139" fmla="*/ 5284086 h 6451461"/>
              <a:gd name="connsiteX1140" fmla="*/ 4948557 w 7308555"/>
              <a:gd name="connsiteY1140" fmla="*/ 5271463 h 6451461"/>
              <a:gd name="connsiteX1141" fmla="*/ 4948557 w 7308555"/>
              <a:gd name="connsiteY1141" fmla="*/ 5258839 h 6451461"/>
              <a:gd name="connsiteX1142" fmla="*/ 4948557 w 7308555"/>
              <a:gd name="connsiteY1142" fmla="*/ 5271463 h 6451461"/>
              <a:gd name="connsiteX1143" fmla="*/ 4948557 w 7308555"/>
              <a:gd name="connsiteY1143" fmla="*/ 5271463 h 6451461"/>
              <a:gd name="connsiteX1144" fmla="*/ 218592 w 7308555"/>
              <a:gd name="connsiteY1144" fmla="*/ 5284086 h 6451461"/>
              <a:gd name="connsiteX1145" fmla="*/ 244504 w 7308555"/>
              <a:gd name="connsiteY1145" fmla="*/ 5271463 h 6451461"/>
              <a:gd name="connsiteX1146" fmla="*/ 218592 w 7308555"/>
              <a:gd name="connsiteY1146" fmla="*/ 5271463 h 6451461"/>
              <a:gd name="connsiteX1147" fmla="*/ 218592 w 7308555"/>
              <a:gd name="connsiteY1147" fmla="*/ 5284086 h 6451461"/>
              <a:gd name="connsiteX1148" fmla="*/ 218592 w 7308555"/>
              <a:gd name="connsiteY1148" fmla="*/ 5284086 h 6451461"/>
              <a:gd name="connsiteX1149" fmla="*/ 1324178 w 7308555"/>
              <a:gd name="connsiteY1149" fmla="*/ 5296710 h 6451461"/>
              <a:gd name="connsiteX1150" fmla="*/ 1311554 w 7308555"/>
              <a:gd name="connsiteY1150" fmla="*/ 5321958 h 6451461"/>
              <a:gd name="connsiteX1151" fmla="*/ 1324178 w 7308555"/>
              <a:gd name="connsiteY1151" fmla="*/ 5321958 h 6451461"/>
              <a:gd name="connsiteX1152" fmla="*/ 1324178 w 7308555"/>
              <a:gd name="connsiteY1152" fmla="*/ 5296710 h 6451461"/>
              <a:gd name="connsiteX1153" fmla="*/ 1324178 w 7308555"/>
              <a:gd name="connsiteY1153" fmla="*/ 5296710 h 6451461"/>
              <a:gd name="connsiteX1154" fmla="*/ 5308669 w 7308555"/>
              <a:gd name="connsiteY1154" fmla="*/ 5322622 h 6451461"/>
              <a:gd name="connsiteX1155" fmla="*/ 5308669 w 7308555"/>
              <a:gd name="connsiteY1155" fmla="*/ 5309999 h 6451461"/>
              <a:gd name="connsiteX1156" fmla="*/ 5308669 w 7308555"/>
              <a:gd name="connsiteY1156" fmla="*/ 5322622 h 6451461"/>
              <a:gd name="connsiteX1157" fmla="*/ 5308669 w 7308555"/>
              <a:gd name="connsiteY1157" fmla="*/ 5322622 h 6451461"/>
              <a:gd name="connsiteX1158" fmla="*/ 1387961 w 7308555"/>
              <a:gd name="connsiteY1158" fmla="*/ 5475437 h 6451461"/>
              <a:gd name="connsiteX1159" fmla="*/ 1400585 w 7308555"/>
              <a:gd name="connsiteY1159" fmla="*/ 5488062 h 6451461"/>
              <a:gd name="connsiteX1160" fmla="*/ 1426497 w 7308555"/>
              <a:gd name="connsiteY1160" fmla="*/ 5436902 h 6451461"/>
              <a:gd name="connsiteX1161" fmla="*/ 1465033 w 7308555"/>
              <a:gd name="connsiteY1161" fmla="*/ 5322622 h 6451461"/>
              <a:gd name="connsiteX1162" fmla="*/ 1387961 w 7308555"/>
              <a:gd name="connsiteY1162" fmla="*/ 5475437 h 6451461"/>
              <a:gd name="connsiteX1163" fmla="*/ 1387961 w 7308555"/>
              <a:gd name="connsiteY1163" fmla="*/ 5475437 h 6451461"/>
              <a:gd name="connsiteX1164" fmla="*/ 6645471 w 7308555"/>
              <a:gd name="connsiteY1164" fmla="*/ 5373118 h 6451461"/>
              <a:gd name="connsiteX1165" fmla="*/ 6645471 w 7308555"/>
              <a:gd name="connsiteY1165" fmla="*/ 5360494 h 6451461"/>
              <a:gd name="connsiteX1166" fmla="*/ 6619559 w 7308555"/>
              <a:gd name="connsiteY1166" fmla="*/ 5347870 h 6451461"/>
              <a:gd name="connsiteX1167" fmla="*/ 6645471 w 7308555"/>
              <a:gd name="connsiteY1167" fmla="*/ 5373118 h 6451461"/>
              <a:gd name="connsiteX1168" fmla="*/ 6645471 w 7308555"/>
              <a:gd name="connsiteY1168" fmla="*/ 5373118 h 6451461"/>
              <a:gd name="connsiteX1169" fmla="*/ 5283422 w 7308555"/>
              <a:gd name="connsiteY1169" fmla="*/ 5411654 h 6451461"/>
              <a:gd name="connsiteX1170" fmla="*/ 5296045 w 7308555"/>
              <a:gd name="connsiteY1170" fmla="*/ 5399030 h 6451461"/>
              <a:gd name="connsiteX1171" fmla="*/ 5296045 w 7308555"/>
              <a:gd name="connsiteY1171" fmla="*/ 5386406 h 6451461"/>
              <a:gd name="connsiteX1172" fmla="*/ 5283422 w 7308555"/>
              <a:gd name="connsiteY1172" fmla="*/ 5411654 h 6451461"/>
              <a:gd name="connsiteX1173" fmla="*/ 5283422 w 7308555"/>
              <a:gd name="connsiteY1173" fmla="*/ 5411654 h 6451461"/>
              <a:gd name="connsiteX1174" fmla="*/ 4704717 w 7308555"/>
              <a:gd name="connsiteY1174" fmla="*/ 5399030 h 6451461"/>
              <a:gd name="connsiteX1175" fmla="*/ 4717341 w 7308555"/>
              <a:gd name="connsiteY1175" fmla="*/ 5411654 h 6451461"/>
              <a:gd name="connsiteX1176" fmla="*/ 4717341 w 7308555"/>
              <a:gd name="connsiteY1176" fmla="*/ 5411654 h 6451461"/>
              <a:gd name="connsiteX1177" fmla="*/ 4729965 w 7308555"/>
              <a:gd name="connsiteY1177" fmla="*/ 5399030 h 6451461"/>
              <a:gd name="connsiteX1178" fmla="*/ 4704717 w 7308555"/>
              <a:gd name="connsiteY1178" fmla="*/ 5399030 h 6451461"/>
              <a:gd name="connsiteX1179" fmla="*/ 4704717 w 7308555"/>
              <a:gd name="connsiteY1179" fmla="*/ 5399030 h 6451461"/>
              <a:gd name="connsiteX1180" fmla="*/ 4498748 w 7308555"/>
              <a:gd name="connsiteY1180" fmla="*/ 5475437 h 6451461"/>
              <a:gd name="connsiteX1181" fmla="*/ 4537285 w 7308555"/>
              <a:gd name="connsiteY1181" fmla="*/ 5500686 h 6451461"/>
              <a:gd name="connsiteX1182" fmla="*/ 4537285 w 7308555"/>
              <a:gd name="connsiteY1182" fmla="*/ 5449526 h 6451461"/>
              <a:gd name="connsiteX1183" fmla="*/ 4498748 w 7308555"/>
              <a:gd name="connsiteY1183" fmla="*/ 5475437 h 6451461"/>
              <a:gd name="connsiteX1184" fmla="*/ 4498748 w 7308555"/>
              <a:gd name="connsiteY1184" fmla="*/ 5475437 h 6451461"/>
              <a:gd name="connsiteX1185" fmla="*/ 6363095 w 7308555"/>
              <a:gd name="connsiteY1185" fmla="*/ 5513309 h 6451461"/>
              <a:gd name="connsiteX1186" fmla="*/ 6363095 w 7308555"/>
              <a:gd name="connsiteY1186" fmla="*/ 5513309 h 6451461"/>
              <a:gd name="connsiteX1187" fmla="*/ 6337183 w 7308555"/>
              <a:gd name="connsiteY1187" fmla="*/ 5500686 h 6451461"/>
              <a:gd name="connsiteX1188" fmla="*/ 6349807 w 7308555"/>
              <a:gd name="connsiteY1188" fmla="*/ 5500686 h 6451461"/>
              <a:gd name="connsiteX1189" fmla="*/ 6363095 w 7308555"/>
              <a:gd name="connsiteY1189" fmla="*/ 5513309 h 6451461"/>
              <a:gd name="connsiteX1190" fmla="*/ 6363095 w 7308555"/>
              <a:gd name="connsiteY1190" fmla="*/ 5513309 h 6451461"/>
              <a:gd name="connsiteX1191" fmla="*/ 6452791 w 7308555"/>
              <a:gd name="connsiteY1191" fmla="*/ 5538557 h 6451461"/>
              <a:gd name="connsiteX1192" fmla="*/ 6426878 w 7308555"/>
              <a:gd name="connsiteY1192" fmla="*/ 5525933 h 6451461"/>
              <a:gd name="connsiteX1193" fmla="*/ 6452791 w 7308555"/>
              <a:gd name="connsiteY1193" fmla="*/ 5538557 h 6451461"/>
              <a:gd name="connsiteX1194" fmla="*/ 6452791 w 7308555"/>
              <a:gd name="connsiteY1194" fmla="*/ 5538557 h 6451461"/>
              <a:gd name="connsiteX1195" fmla="*/ 5077453 w 7308555"/>
              <a:gd name="connsiteY1195" fmla="*/ 5653501 h 6451461"/>
              <a:gd name="connsiteX1196" fmla="*/ 5077453 w 7308555"/>
              <a:gd name="connsiteY1196" fmla="*/ 5653501 h 6451461"/>
              <a:gd name="connsiteX1197" fmla="*/ 5077453 w 7308555"/>
              <a:gd name="connsiteY1197" fmla="*/ 5653501 h 6451461"/>
              <a:gd name="connsiteX1198" fmla="*/ 5090077 w 7308555"/>
              <a:gd name="connsiteY1198" fmla="*/ 5666124 h 6451461"/>
              <a:gd name="connsiteX1199" fmla="*/ 5102701 w 7308555"/>
              <a:gd name="connsiteY1199" fmla="*/ 5640877 h 6451461"/>
              <a:gd name="connsiteX1200" fmla="*/ 5077453 w 7308555"/>
              <a:gd name="connsiteY1200" fmla="*/ 5653501 h 6451461"/>
              <a:gd name="connsiteX1201" fmla="*/ 5077453 w 7308555"/>
              <a:gd name="connsiteY1201" fmla="*/ 5653501 h 6451461"/>
              <a:gd name="connsiteX1202" fmla="*/ 7031496 w 7308555"/>
              <a:gd name="connsiteY1202" fmla="*/ 5780404 h 6451461"/>
              <a:gd name="connsiteX1203" fmla="*/ 7044119 w 7308555"/>
              <a:gd name="connsiteY1203" fmla="*/ 5780404 h 6451461"/>
              <a:gd name="connsiteX1204" fmla="*/ 7044119 w 7308555"/>
              <a:gd name="connsiteY1204" fmla="*/ 5755156 h 6451461"/>
              <a:gd name="connsiteX1205" fmla="*/ 7031496 w 7308555"/>
              <a:gd name="connsiteY1205" fmla="*/ 5780404 h 6451461"/>
              <a:gd name="connsiteX1206" fmla="*/ 7031496 w 7308555"/>
              <a:gd name="connsiteY1206" fmla="*/ 5780404 h 6451461"/>
              <a:gd name="connsiteX1207" fmla="*/ 218592 w 7308555"/>
              <a:gd name="connsiteY1207" fmla="*/ 6290010 h 6451461"/>
              <a:gd name="connsiteX1208" fmla="*/ 231216 w 7308555"/>
              <a:gd name="connsiteY1208" fmla="*/ 6252138 h 6451461"/>
              <a:gd name="connsiteX1209" fmla="*/ 218592 w 7308555"/>
              <a:gd name="connsiteY1209" fmla="*/ 6290010 h 6451461"/>
              <a:gd name="connsiteX1210" fmla="*/ 218592 w 7308555"/>
              <a:gd name="connsiteY1210" fmla="*/ 6290010 h 6451461"/>
              <a:gd name="connsiteX1211" fmla="*/ 321576 w 7308555"/>
              <a:gd name="connsiteY1211" fmla="*/ 6455448 h 6451461"/>
              <a:gd name="connsiteX1212" fmla="*/ 334200 w 7308555"/>
              <a:gd name="connsiteY1212" fmla="*/ 6455448 h 6451461"/>
              <a:gd name="connsiteX1213" fmla="*/ 334200 w 7308555"/>
              <a:gd name="connsiteY1213" fmla="*/ 6442825 h 6451461"/>
              <a:gd name="connsiteX1214" fmla="*/ 321576 w 7308555"/>
              <a:gd name="connsiteY1214" fmla="*/ 6455448 h 6451461"/>
              <a:gd name="connsiteX1215" fmla="*/ 321576 w 7308555"/>
              <a:gd name="connsiteY1215" fmla="*/ 6455448 h 6451461"/>
              <a:gd name="connsiteX1216" fmla="*/ 1542770 w 7308555"/>
              <a:gd name="connsiteY1216" fmla="*/ 318254 h 6451461"/>
              <a:gd name="connsiteX1217" fmla="*/ 1632466 w 7308555"/>
              <a:gd name="connsiteY1217" fmla="*/ 369414 h 6451461"/>
              <a:gd name="connsiteX1218" fmla="*/ 1632466 w 7308555"/>
              <a:gd name="connsiteY1218" fmla="*/ 382038 h 6451461"/>
              <a:gd name="connsiteX1219" fmla="*/ 1722162 w 7308555"/>
              <a:gd name="connsiteY1219" fmla="*/ 280383 h 6451461"/>
              <a:gd name="connsiteX1220" fmla="*/ 1760698 w 7308555"/>
              <a:gd name="connsiteY1220" fmla="*/ 255135 h 6451461"/>
              <a:gd name="connsiteX1221" fmla="*/ 1722162 w 7308555"/>
              <a:gd name="connsiteY1221" fmla="*/ 166104 h 6451461"/>
              <a:gd name="connsiteX1222" fmla="*/ 1632466 w 7308555"/>
              <a:gd name="connsiteY1222" fmla="*/ 217263 h 6451461"/>
              <a:gd name="connsiteX1223" fmla="*/ 1619842 w 7308555"/>
              <a:gd name="connsiteY1223" fmla="*/ 229887 h 6451461"/>
              <a:gd name="connsiteX1224" fmla="*/ 1555394 w 7308555"/>
              <a:gd name="connsiteY1224" fmla="*/ 140856 h 6451461"/>
              <a:gd name="connsiteX1225" fmla="*/ 1568018 w 7308555"/>
              <a:gd name="connsiteY1225" fmla="*/ 268423 h 6451461"/>
              <a:gd name="connsiteX1226" fmla="*/ 1542105 w 7308555"/>
              <a:gd name="connsiteY1226" fmla="*/ 268423 h 6451461"/>
              <a:gd name="connsiteX1227" fmla="*/ 1542770 w 7308555"/>
              <a:gd name="connsiteY1227" fmla="*/ 318254 h 6451461"/>
              <a:gd name="connsiteX1228" fmla="*/ 1542770 w 7308555"/>
              <a:gd name="connsiteY1228" fmla="*/ 318254 h 6451461"/>
              <a:gd name="connsiteX1229" fmla="*/ 3226395 w 7308555"/>
              <a:gd name="connsiteY1229" fmla="*/ 3399808 h 6451461"/>
              <a:gd name="connsiteX1230" fmla="*/ 3226395 w 7308555"/>
              <a:gd name="connsiteY1230" fmla="*/ 3399808 h 6451461"/>
              <a:gd name="connsiteX1231" fmla="*/ 3226395 w 7308555"/>
              <a:gd name="connsiteY1231" fmla="*/ 3399808 h 6451461"/>
              <a:gd name="connsiteX1232" fmla="*/ 3226395 w 7308555"/>
              <a:gd name="connsiteY1232" fmla="*/ 3399808 h 6451461"/>
              <a:gd name="connsiteX1233" fmla="*/ 5437566 w 7308555"/>
              <a:gd name="connsiteY1233" fmla="*/ 407286 h 6451461"/>
              <a:gd name="connsiteX1234" fmla="*/ 5463478 w 7308555"/>
              <a:gd name="connsiteY1234" fmla="*/ 369414 h 6451461"/>
              <a:gd name="connsiteX1235" fmla="*/ 5450854 w 7308555"/>
              <a:gd name="connsiteY1235" fmla="*/ 356790 h 6451461"/>
              <a:gd name="connsiteX1236" fmla="*/ 5399694 w 7308555"/>
              <a:gd name="connsiteY1236" fmla="*/ 344167 h 6451461"/>
              <a:gd name="connsiteX1237" fmla="*/ 5348534 w 7308555"/>
              <a:gd name="connsiteY1237" fmla="*/ 369414 h 6451461"/>
              <a:gd name="connsiteX1238" fmla="*/ 5297374 w 7308555"/>
              <a:gd name="connsiteY1238" fmla="*/ 394662 h 6451461"/>
              <a:gd name="connsiteX1239" fmla="*/ 5258838 w 7308555"/>
              <a:gd name="connsiteY1239" fmla="*/ 458446 h 6451461"/>
              <a:gd name="connsiteX1240" fmla="*/ 5091406 w 7308555"/>
              <a:gd name="connsiteY1240" fmla="*/ 598637 h 6451461"/>
              <a:gd name="connsiteX1241" fmla="*/ 5091406 w 7308555"/>
              <a:gd name="connsiteY1241" fmla="*/ 611261 h 6451461"/>
              <a:gd name="connsiteX1242" fmla="*/ 4911350 w 7308555"/>
              <a:gd name="connsiteY1242" fmla="*/ 776700 h 6451461"/>
              <a:gd name="connsiteX1243" fmla="*/ 4885438 w 7308555"/>
              <a:gd name="connsiteY1243" fmla="*/ 827860 h 6451461"/>
              <a:gd name="connsiteX1244" fmla="*/ 4846902 w 7308555"/>
              <a:gd name="connsiteY1244" fmla="*/ 853108 h 6451461"/>
              <a:gd name="connsiteX1245" fmla="*/ 4757206 w 7308555"/>
              <a:gd name="connsiteY1245" fmla="*/ 967387 h 6451461"/>
              <a:gd name="connsiteX1246" fmla="*/ 4628974 w 7308555"/>
              <a:gd name="connsiteY1246" fmla="*/ 1069042 h 6451461"/>
              <a:gd name="connsiteX1247" fmla="*/ 4616350 w 7308555"/>
              <a:gd name="connsiteY1247" fmla="*/ 1043795 h 6451461"/>
              <a:gd name="connsiteX1248" fmla="*/ 4539278 w 7308555"/>
              <a:gd name="connsiteY1248" fmla="*/ 1018547 h 6451461"/>
              <a:gd name="connsiteX1249" fmla="*/ 4642262 w 7308555"/>
              <a:gd name="connsiteY1249" fmla="*/ 993299 h 6451461"/>
              <a:gd name="connsiteX1250" fmla="*/ 4654886 w 7308555"/>
              <a:gd name="connsiteY1250" fmla="*/ 993299 h 6451461"/>
              <a:gd name="connsiteX1251" fmla="*/ 4642262 w 7308555"/>
              <a:gd name="connsiteY1251" fmla="*/ 942139 h 6451461"/>
              <a:gd name="connsiteX1252" fmla="*/ 4616350 w 7308555"/>
              <a:gd name="connsiteY1252" fmla="*/ 890980 h 6451461"/>
              <a:gd name="connsiteX1253" fmla="*/ 4565190 w 7308555"/>
              <a:gd name="connsiteY1253" fmla="*/ 725540 h 6451461"/>
              <a:gd name="connsiteX1254" fmla="*/ 4526654 w 7308555"/>
              <a:gd name="connsiteY1254" fmla="*/ 661757 h 6451461"/>
              <a:gd name="connsiteX1255" fmla="*/ 4899390 w 7308555"/>
              <a:gd name="connsiteY1255" fmla="*/ 534189 h 6451461"/>
              <a:gd name="connsiteX1256" fmla="*/ 4693422 w 7308555"/>
              <a:gd name="connsiteY1256" fmla="*/ 572061 h 6451461"/>
              <a:gd name="connsiteX1257" fmla="*/ 4654886 w 7308555"/>
              <a:gd name="connsiteY1257" fmla="*/ 584685 h 6451461"/>
              <a:gd name="connsiteX1258" fmla="*/ 4616350 w 7308555"/>
              <a:gd name="connsiteY1258" fmla="*/ 597308 h 6451461"/>
              <a:gd name="connsiteX1259" fmla="*/ 4500742 w 7308555"/>
              <a:gd name="connsiteY1259" fmla="*/ 661092 h 6451461"/>
              <a:gd name="connsiteX1260" fmla="*/ 4449582 w 7308555"/>
              <a:gd name="connsiteY1260" fmla="*/ 597308 h 6451461"/>
              <a:gd name="connsiteX1261" fmla="*/ 4423670 w 7308555"/>
              <a:gd name="connsiteY1261" fmla="*/ 609932 h 6451461"/>
              <a:gd name="connsiteX1262" fmla="*/ 4192454 w 7308555"/>
              <a:gd name="connsiteY1262" fmla="*/ 495653 h 6451461"/>
              <a:gd name="connsiteX1263" fmla="*/ 4192454 w 7308555"/>
              <a:gd name="connsiteY1263" fmla="*/ 483029 h 6451461"/>
              <a:gd name="connsiteX1264" fmla="*/ 4166541 w 7308555"/>
              <a:gd name="connsiteY1264" fmla="*/ 483029 h 6451461"/>
              <a:gd name="connsiteX1265" fmla="*/ 3999109 w 7308555"/>
              <a:gd name="connsiteY1265" fmla="*/ 520901 h 6451461"/>
              <a:gd name="connsiteX1266" fmla="*/ 3999109 w 7308555"/>
              <a:gd name="connsiteY1266" fmla="*/ 508277 h 6451461"/>
              <a:gd name="connsiteX1267" fmla="*/ 4153253 w 7308555"/>
              <a:gd name="connsiteY1267" fmla="*/ 317590 h 6451461"/>
              <a:gd name="connsiteX1268" fmla="*/ 3934661 w 7308555"/>
              <a:gd name="connsiteY1268" fmla="*/ 559437 h 6451461"/>
              <a:gd name="connsiteX1269" fmla="*/ 3870213 w 7308555"/>
              <a:gd name="connsiteY1269" fmla="*/ 584685 h 6451461"/>
              <a:gd name="connsiteX1270" fmla="*/ 3690157 w 7308555"/>
              <a:gd name="connsiteY1270" fmla="*/ 673716 h 6451461"/>
              <a:gd name="connsiteX1271" fmla="*/ 3690157 w 7308555"/>
              <a:gd name="connsiteY1271" fmla="*/ 661092 h 6451461"/>
              <a:gd name="connsiteX1272" fmla="*/ 3677533 w 7308555"/>
              <a:gd name="connsiteY1272" fmla="*/ 686340 h 6451461"/>
              <a:gd name="connsiteX1273" fmla="*/ 3549301 w 7308555"/>
              <a:gd name="connsiteY1273" fmla="*/ 698964 h 6451461"/>
              <a:gd name="connsiteX1274" fmla="*/ 3510765 w 7308555"/>
              <a:gd name="connsiteY1274" fmla="*/ 698964 h 6451461"/>
              <a:gd name="connsiteX1275" fmla="*/ 3292172 w 7308555"/>
              <a:gd name="connsiteY1275" fmla="*/ 711588 h 6451461"/>
              <a:gd name="connsiteX1276" fmla="*/ 3304796 w 7308555"/>
              <a:gd name="connsiteY1276" fmla="*/ 673716 h 6451461"/>
              <a:gd name="connsiteX1277" fmla="*/ 3278884 w 7308555"/>
              <a:gd name="connsiteY1277" fmla="*/ 673716 h 6451461"/>
              <a:gd name="connsiteX1278" fmla="*/ 3278884 w 7308555"/>
              <a:gd name="connsiteY1278" fmla="*/ 698964 h 6451461"/>
              <a:gd name="connsiteX1279" fmla="*/ 3189188 w 7308555"/>
              <a:gd name="connsiteY1279" fmla="*/ 482365 h 6451461"/>
              <a:gd name="connsiteX1280" fmla="*/ 3138028 w 7308555"/>
              <a:gd name="connsiteY1280" fmla="*/ 494989 h 6451461"/>
              <a:gd name="connsiteX1281" fmla="*/ 3138028 w 7308555"/>
              <a:gd name="connsiteY1281" fmla="*/ 546148 h 6451461"/>
              <a:gd name="connsiteX1282" fmla="*/ 3099492 w 7308555"/>
              <a:gd name="connsiteY1282" fmla="*/ 673716 h 6451461"/>
              <a:gd name="connsiteX1283" fmla="*/ 3022420 w 7308555"/>
              <a:gd name="connsiteY1283" fmla="*/ 762748 h 6451461"/>
              <a:gd name="connsiteX1284" fmla="*/ 3009796 w 7308555"/>
              <a:gd name="connsiteY1284" fmla="*/ 775371 h 6451461"/>
              <a:gd name="connsiteX1285" fmla="*/ 2983884 w 7308555"/>
              <a:gd name="connsiteY1285" fmla="*/ 750124 h 6451461"/>
              <a:gd name="connsiteX1286" fmla="*/ 2971260 w 7308555"/>
              <a:gd name="connsiteY1286" fmla="*/ 750124 h 6451461"/>
              <a:gd name="connsiteX1287" fmla="*/ 2945348 w 7308555"/>
              <a:gd name="connsiteY1287" fmla="*/ 750124 h 6451461"/>
              <a:gd name="connsiteX1288" fmla="*/ 2932724 w 7308555"/>
              <a:gd name="connsiteY1288" fmla="*/ 724876 h 6451461"/>
              <a:gd name="connsiteX1289" fmla="*/ 2906812 w 7308555"/>
              <a:gd name="connsiteY1289" fmla="*/ 584685 h 6451461"/>
              <a:gd name="connsiteX1290" fmla="*/ 2855652 w 7308555"/>
              <a:gd name="connsiteY1290" fmla="*/ 368085 h 6451461"/>
              <a:gd name="connsiteX1291" fmla="*/ 2791204 w 7308555"/>
              <a:gd name="connsiteY1291" fmla="*/ 190022 h 6451461"/>
              <a:gd name="connsiteX1292" fmla="*/ 2765292 w 7308555"/>
              <a:gd name="connsiteY1292" fmla="*/ 190022 h 6451461"/>
              <a:gd name="connsiteX1293" fmla="*/ 2777916 w 7308555"/>
              <a:gd name="connsiteY1293" fmla="*/ 419245 h 6451461"/>
              <a:gd name="connsiteX1294" fmla="*/ 2765292 w 7308555"/>
              <a:gd name="connsiteY1294" fmla="*/ 457117 h 6451461"/>
              <a:gd name="connsiteX1295" fmla="*/ 2777916 w 7308555"/>
              <a:gd name="connsiteY1295" fmla="*/ 558772 h 6451461"/>
              <a:gd name="connsiteX1296" fmla="*/ 2777916 w 7308555"/>
              <a:gd name="connsiteY1296" fmla="*/ 571396 h 6451461"/>
              <a:gd name="connsiteX1297" fmla="*/ 2777916 w 7308555"/>
              <a:gd name="connsiteY1297" fmla="*/ 571396 h 6451461"/>
              <a:gd name="connsiteX1298" fmla="*/ 2790540 w 7308555"/>
              <a:gd name="connsiteY1298" fmla="*/ 787995 h 6451461"/>
              <a:gd name="connsiteX1299" fmla="*/ 2777916 w 7308555"/>
              <a:gd name="connsiteY1299" fmla="*/ 775371 h 6451461"/>
              <a:gd name="connsiteX1300" fmla="*/ 2739380 w 7308555"/>
              <a:gd name="connsiteY1300" fmla="*/ 877027 h 6451461"/>
              <a:gd name="connsiteX1301" fmla="*/ 2726756 w 7308555"/>
              <a:gd name="connsiteY1301" fmla="*/ 877027 h 6451461"/>
              <a:gd name="connsiteX1302" fmla="*/ 2675596 w 7308555"/>
              <a:gd name="connsiteY1302" fmla="*/ 749459 h 6451461"/>
              <a:gd name="connsiteX1303" fmla="*/ 2637060 w 7308555"/>
              <a:gd name="connsiteY1303" fmla="*/ 762083 h 6451461"/>
              <a:gd name="connsiteX1304" fmla="*/ 2611148 w 7308555"/>
              <a:gd name="connsiteY1304" fmla="*/ 736835 h 6451461"/>
              <a:gd name="connsiteX1305" fmla="*/ 2598524 w 7308555"/>
              <a:gd name="connsiteY1305" fmla="*/ 762083 h 6451461"/>
              <a:gd name="connsiteX1306" fmla="*/ 2559988 w 7308555"/>
              <a:gd name="connsiteY1306" fmla="*/ 762083 h 6451461"/>
              <a:gd name="connsiteX1307" fmla="*/ 2572612 w 7308555"/>
              <a:gd name="connsiteY1307" fmla="*/ 876362 h 6451461"/>
              <a:gd name="connsiteX1308" fmla="*/ 2585236 w 7308555"/>
              <a:gd name="connsiteY1308" fmla="*/ 876362 h 6451461"/>
              <a:gd name="connsiteX1309" fmla="*/ 2534076 w 7308555"/>
              <a:gd name="connsiteY1309" fmla="*/ 952770 h 6451461"/>
              <a:gd name="connsiteX1310" fmla="*/ 2444380 w 7308555"/>
              <a:gd name="connsiteY1310" fmla="*/ 876362 h 6451461"/>
              <a:gd name="connsiteX1311" fmla="*/ 2393220 w 7308555"/>
              <a:gd name="connsiteY1311" fmla="*/ 851115 h 6451461"/>
              <a:gd name="connsiteX1312" fmla="*/ 2393220 w 7308555"/>
              <a:gd name="connsiteY1312" fmla="*/ 940146 h 6451461"/>
              <a:gd name="connsiteX1313" fmla="*/ 2419132 w 7308555"/>
              <a:gd name="connsiteY1313" fmla="*/ 1003930 h 6451461"/>
              <a:gd name="connsiteX1314" fmla="*/ 2226452 w 7308555"/>
              <a:gd name="connsiteY1314" fmla="*/ 940146 h 6451461"/>
              <a:gd name="connsiteX1315" fmla="*/ 2226452 w 7308555"/>
              <a:gd name="connsiteY1315" fmla="*/ 927522 h 6451461"/>
              <a:gd name="connsiteX1316" fmla="*/ 2200540 w 7308555"/>
              <a:gd name="connsiteY1316" fmla="*/ 940146 h 6451461"/>
              <a:gd name="connsiteX1317" fmla="*/ 2200540 w 7308555"/>
              <a:gd name="connsiteY1317" fmla="*/ 888986 h 6451461"/>
              <a:gd name="connsiteX1318" fmla="*/ 2174628 w 7308555"/>
              <a:gd name="connsiteY1318" fmla="*/ 914234 h 6451461"/>
              <a:gd name="connsiteX1319" fmla="*/ 2148716 w 7308555"/>
              <a:gd name="connsiteY1319" fmla="*/ 914234 h 6451461"/>
              <a:gd name="connsiteX1320" fmla="*/ 2148716 w 7308555"/>
              <a:gd name="connsiteY1320" fmla="*/ 965394 h 6451461"/>
              <a:gd name="connsiteX1321" fmla="*/ 2187252 w 7308555"/>
              <a:gd name="connsiteY1321" fmla="*/ 1016554 h 6451461"/>
              <a:gd name="connsiteX1322" fmla="*/ 2122803 w 7308555"/>
              <a:gd name="connsiteY1322" fmla="*/ 978682 h 6451461"/>
              <a:gd name="connsiteX1323" fmla="*/ 2058355 w 7308555"/>
              <a:gd name="connsiteY1323" fmla="*/ 914898 h 6451461"/>
              <a:gd name="connsiteX1324" fmla="*/ 2084267 w 7308555"/>
              <a:gd name="connsiteY1324" fmla="*/ 902275 h 6451461"/>
              <a:gd name="connsiteX1325" fmla="*/ 2096891 w 7308555"/>
              <a:gd name="connsiteY1325" fmla="*/ 927522 h 6451461"/>
              <a:gd name="connsiteX1326" fmla="*/ 2084267 w 7308555"/>
              <a:gd name="connsiteY1326" fmla="*/ 940146 h 6451461"/>
              <a:gd name="connsiteX1327" fmla="*/ 2122803 w 7308555"/>
              <a:gd name="connsiteY1327" fmla="*/ 952770 h 6451461"/>
              <a:gd name="connsiteX1328" fmla="*/ 2122803 w 7308555"/>
              <a:gd name="connsiteY1328" fmla="*/ 914898 h 6451461"/>
              <a:gd name="connsiteX1329" fmla="*/ 2135427 w 7308555"/>
              <a:gd name="connsiteY1329" fmla="*/ 914898 h 6451461"/>
              <a:gd name="connsiteX1330" fmla="*/ 2122803 w 7308555"/>
              <a:gd name="connsiteY1330" fmla="*/ 851115 h 6451461"/>
              <a:gd name="connsiteX1331" fmla="*/ 2084267 w 7308555"/>
              <a:gd name="connsiteY1331" fmla="*/ 799955 h 6451461"/>
              <a:gd name="connsiteX1332" fmla="*/ 2033107 w 7308555"/>
              <a:gd name="connsiteY1332" fmla="*/ 863738 h 6451461"/>
              <a:gd name="connsiteX1333" fmla="*/ 2045731 w 7308555"/>
              <a:gd name="connsiteY1333" fmla="*/ 914898 h 6451461"/>
              <a:gd name="connsiteX1334" fmla="*/ 1981283 w 7308555"/>
              <a:gd name="connsiteY1334" fmla="*/ 863738 h 6451461"/>
              <a:gd name="connsiteX1335" fmla="*/ 1853051 w 7308555"/>
              <a:gd name="connsiteY1335" fmla="*/ 774707 h 6451461"/>
              <a:gd name="connsiteX1336" fmla="*/ 1853051 w 7308555"/>
              <a:gd name="connsiteY1336" fmla="*/ 787331 h 6451461"/>
              <a:gd name="connsiteX1337" fmla="*/ 1827139 w 7308555"/>
              <a:gd name="connsiteY1337" fmla="*/ 774707 h 6451461"/>
              <a:gd name="connsiteX1338" fmla="*/ 1737443 w 7308555"/>
              <a:gd name="connsiteY1338" fmla="*/ 787331 h 6451461"/>
              <a:gd name="connsiteX1339" fmla="*/ 1763355 w 7308555"/>
              <a:gd name="connsiteY1339" fmla="*/ 825202 h 6451461"/>
              <a:gd name="connsiteX1340" fmla="*/ 1827803 w 7308555"/>
              <a:gd name="connsiteY1340" fmla="*/ 888986 h 6451461"/>
              <a:gd name="connsiteX1341" fmla="*/ 1878963 w 7308555"/>
              <a:gd name="connsiteY1341" fmla="*/ 952770 h 6451461"/>
              <a:gd name="connsiteX1342" fmla="*/ 1814515 w 7308555"/>
              <a:gd name="connsiteY1342" fmla="*/ 888986 h 6451461"/>
              <a:gd name="connsiteX1343" fmla="*/ 1801891 w 7308555"/>
              <a:gd name="connsiteY1343" fmla="*/ 901610 h 6451461"/>
              <a:gd name="connsiteX1344" fmla="*/ 1673659 w 7308555"/>
              <a:gd name="connsiteY1344" fmla="*/ 787331 h 6451461"/>
              <a:gd name="connsiteX1345" fmla="*/ 1647747 w 7308555"/>
              <a:gd name="connsiteY1345" fmla="*/ 762083 h 6451461"/>
              <a:gd name="connsiteX1346" fmla="*/ 1596587 w 7308555"/>
              <a:gd name="connsiteY1346" fmla="*/ 710923 h 6451461"/>
              <a:gd name="connsiteX1347" fmla="*/ 1583963 w 7308555"/>
              <a:gd name="connsiteY1347" fmla="*/ 710923 h 6451461"/>
              <a:gd name="connsiteX1348" fmla="*/ 1558051 w 7308555"/>
              <a:gd name="connsiteY1348" fmla="*/ 685675 h 6451461"/>
              <a:gd name="connsiteX1349" fmla="*/ 1480979 w 7308555"/>
              <a:gd name="connsiteY1349" fmla="*/ 584020 h 6451461"/>
              <a:gd name="connsiteX1350" fmla="*/ 1377995 w 7308555"/>
              <a:gd name="connsiteY1350" fmla="*/ 469741 h 6451461"/>
              <a:gd name="connsiteX1351" fmla="*/ 1377995 w 7308555"/>
              <a:gd name="connsiteY1351" fmla="*/ 469741 h 6451461"/>
              <a:gd name="connsiteX1352" fmla="*/ 1352083 w 7308555"/>
              <a:gd name="connsiteY1352" fmla="*/ 469741 h 6451461"/>
              <a:gd name="connsiteX1353" fmla="*/ 1326171 w 7308555"/>
              <a:gd name="connsiteY1353" fmla="*/ 444493 h 6451461"/>
              <a:gd name="connsiteX1354" fmla="*/ 1261723 w 7308555"/>
              <a:gd name="connsiteY1354" fmla="*/ 368085 h 6451461"/>
              <a:gd name="connsiteX1355" fmla="*/ 1235810 w 7308555"/>
              <a:gd name="connsiteY1355" fmla="*/ 368085 h 6451461"/>
              <a:gd name="connsiteX1356" fmla="*/ 1223187 w 7308555"/>
              <a:gd name="connsiteY1356" fmla="*/ 342838 h 6451461"/>
              <a:gd name="connsiteX1357" fmla="*/ 1287635 w 7308555"/>
              <a:gd name="connsiteY1357" fmla="*/ 444493 h 6451461"/>
              <a:gd name="connsiteX1358" fmla="*/ 1326171 w 7308555"/>
              <a:gd name="connsiteY1358" fmla="*/ 482365 h 6451461"/>
              <a:gd name="connsiteX1359" fmla="*/ 1352083 w 7308555"/>
              <a:gd name="connsiteY1359" fmla="*/ 533525 h 6451461"/>
              <a:gd name="connsiteX1360" fmla="*/ 1364707 w 7308555"/>
              <a:gd name="connsiteY1360" fmla="*/ 533525 h 6451461"/>
              <a:gd name="connsiteX1361" fmla="*/ 1429155 w 7308555"/>
              <a:gd name="connsiteY1361" fmla="*/ 609932 h 6451461"/>
              <a:gd name="connsiteX1362" fmla="*/ 1570675 w 7308555"/>
              <a:gd name="connsiteY1362" fmla="*/ 775371 h 6451461"/>
              <a:gd name="connsiteX1363" fmla="*/ 1609211 w 7308555"/>
              <a:gd name="connsiteY1363" fmla="*/ 787995 h 6451461"/>
              <a:gd name="connsiteX1364" fmla="*/ 1750731 w 7308555"/>
              <a:gd name="connsiteY1364" fmla="*/ 940811 h 6451461"/>
              <a:gd name="connsiteX1365" fmla="*/ 1801891 w 7308555"/>
              <a:gd name="connsiteY1365" fmla="*/ 966058 h 6451461"/>
              <a:gd name="connsiteX1366" fmla="*/ 1917499 w 7308555"/>
              <a:gd name="connsiteY1366" fmla="*/ 1156745 h 6451461"/>
              <a:gd name="connsiteX1367" fmla="*/ 1930123 w 7308555"/>
              <a:gd name="connsiteY1367" fmla="*/ 1169369 h 6451461"/>
              <a:gd name="connsiteX1368" fmla="*/ 1904211 w 7308555"/>
              <a:gd name="connsiteY1368" fmla="*/ 1067714 h 6451461"/>
              <a:gd name="connsiteX1369" fmla="*/ 1891587 w 7308555"/>
              <a:gd name="connsiteY1369" fmla="*/ 1055090 h 6451461"/>
              <a:gd name="connsiteX1370" fmla="*/ 1981283 w 7308555"/>
              <a:gd name="connsiteY1370" fmla="*/ 1131497 h 6451461"/>
              <a:gd name="connsiteX1371" fmla="*/ 1955371 w 7308555"/>
              <a:gd name="connsiteY1371" fmla="*/ 1080338 h 6451461"/>
              <a:gd name="connsiteX1372" fmla="*/ 2006531 w 7308555"/>
              <a:gd name="connsiteY1372" fmla="*/ 1144121 h 6451461"/>
              <a:gd name="connsiteX1373" fmla="*/ 2019155 w 7308555"/>
              <a:gd name="connsiteY1373" fmla="*/ 1220529 h 6451461"/>
              <a:gd name="connsiteX1374" fmla="*/ 1993243 w 7308555"/>
              <a:gd name="connsiteY1374" fmla="*/ 1233153 h 6451461"/>
              <a:gd name="connsiteX1375" fmla="*/ 1980619 w 7308555"/>
              <a:gd name="connsiteY1375" fmla="*/ 1220529 h 6451461"/>
              <a:gd name="connsiteX1376" fmla="*/ 1980619 w 7308555"/>
              <a:gd name="connsiteY1376" fmla="*/ 1182657 h 6451461"/>
              <a:gd name="connsiteX1377" fmla="*/ 1929459 w 7308555"/>
              <a:gd name="connsiteY1377" fmla="*/ 1170034 h 6451461"/>
              <a:gd name="connsiteX1378" fmla="*/ 1916835 w 7308555"/>
              <a:gd name="connsiteY1378" fmla="*/ 1348096 h 6451461"/>
              <a:gd name="connsiteX1379" fmla="*/ 1865675 w 7308555"/>
              <a:gd name="connsiteY1379" fmla="*/ 1322849 h 6451461"/>
              <a:gd name="connsiteX1380" fmla="*/ 1878299 w 7308555"/>
              <a:gd name="connsiteY1380" fmla="*/ 1374009 h 6451461"/>
              <a:gd name="connsiteX1381" fmla="*/ 1736779 w 7308555"/>
              <a:gd name="connsiteY1381" fmla="*/ 1399256 h 6451461"/>
              <a:gd name="connsiteX1382" fmla="*/ 1839763 w 7308555"/>
              <a:gd name="connsiteY1382" fmla="*/ 1411880 h 6451461"/>
              <a:gd name="connsiteX1383" fmla="*/ 1890923 w 7308555"/>
              <a:gd name="connsiteY1383" fmla="*/ 1424504 h 6451461"/>
              <a:gd name="connsiteX1384" fmla="*/ 1878299 w 7308555"/>
              <a:gd name="connsiteY1384" fmla="*/ 1449752 h 6451461"/>
              <a:gd name="connsiteX1385" fmla="*/ 1916835 w 7308555"/>
              <a:gd name="connsiteY1385" fmla="*/ 1487623 h 6451461"/>
              <a:gd name="connsiteX1386" fmla="*/ 1904211 w 7308555"/>
              <a:gd name="connsiteY1386" fmla="*/ 1525495 h 6451461"/>
              <a:gd name="connsiteX1387" fmla="*/ 1891587 w 7308555"/>
              <a:gd name="connsiteY1387" fmla="*/ 1512871 h 6451461"/>
              <a:gd name="connsiteX1388" fmla="*/ 1840427 w 7308555"/>
              <a:gd name="connsiteY1388" fmla="*/ 1512871 h 6451461"/>
              <a:gd name="connsiteX1389" fmla="*/ 1814515 w 7308555"/>
              <a:gd name="connsiteY1389" fmla="*/ 1525495 h 6451461"/>
              <a:gd name="connsiteX1390" fmla="*/ 1788603 w 7308555"/>
              <a:gd name="connsiteY1390" fmla="*/ 1563367 h 6451461"/>
              <a:gd name="connsiteX1391" fmla="*/ 1762691 w 7308555"/>
              <a:gd name="connsiteY1391" fmla="*/ 1588614 h 6451461"/>
              <a:gd name="connsiteX1392" fmla="*/ 1724155 w 7308555"/>
              <a:gd name="connsiteY1392" fmla="*/ 1575991 h 6451461"/>
              <a:gd name="connsiteX1393" fmla="*/ 1711531 w 7308555"/>
              <a:gd name="connsiteY1393" fmla="*/ 1563367 h 6451461"/>
              <a:gd name="connsiteX1394" fmla="*/ 1621835 w 7308555"/>
              <a:gd name="connsiteY1394" fmla="*/ 1499583 h 6451461"/>
              <a:gd name="connsiteX1395" fmla="*/ 1750067 w 7308555"/>
              <a:gd name="connsiteY1395" fmla="*/ 1601238 h 6451461"/>
              <a:gd name="connsiteX1396" fmla="*/ 1582635 w 7308555"/>
              <a:gd name="connsiteY1396" fmla="*/ 1639110 h 6451461"/>
              <a:gd name="connsiteX1397" fmla="*/ 1608547 w 7308555"/>
              <a:gd name="connsiteY1397" fmla="*/ 1639110 h 6451461"/>
              <a:gd name="connsiteX1398" fmla="*/ 1608547 w 7308555"/>
              <a:gd name="connsiteY1398" fmla="*/ 1664358 h 6451461"/>
              <a:gd name="connsiteX1399" fmla="*/ 1634459 w 7308555"/>
              <a:gd name="connsiteY1399" fmla="*/ 1651734 h 6451461"/>
              <a:gd name="connsiteX1400" fmla="*/ 1634459 w 7308555"/>
              <a:gd name="connsiteY1400" fmla="*/ 1676981 h 6451461"/>
              <a:gd name="connsiteX1401" fmla="*/ 1570011 w 7308555"/>
              <a:gd name="connsiteY1401" fmla="*/ 1689605 h 6451461"/>
              <a:gd name="connsiteX1402" fmla="*/ 1672995 w 7308555"/>
              <a:gd name="connsiteY1402" fmla="*/ 1727477 h 6451461"/>
              <a:gd name="connsiteX1403" fmla="*/ 1698907 w 7308555"/>
              <a:gd name="connsiteY1403" fmla="*/ 1702229 h 6451461"/>
              <a:gd name="connsiteX1404" fmla="*/ 1827139 w 7308555"/>
              <a:gd name="connsiteY1404" fmla="*/ 1714853 h 6451461"/>
              <a:gd name="connsiteX1405" fmla="*/ 1891587 w 7308555"/>
              <a:gd name="connsiteY1405" fmla="*/ 1714853 h 6451461"/>
              <a:gd name="connsiteX1406" fmla="*/ 1827139 w 7308555"/>
              <a:gd name="connsiteY1406" fmla="*/ 1778637 h 6451461"/>
              <a:gd name="connsiteX1407" fmla="*/ 1814515 w 7308555"/>
              <a:gd name="connsiteY1407" fmla="*/ 1778637 h 6451461"/>
              <a:gd name="connsiteX1408" fmla="*/ 1711531 w 7308555"/>
              <a:gd name="connsiteY1408" fmla="*/ 1803885 h 6451461"/>
              <a:gd name="connsiteX1409" fmla="*/ 1737443 w 7308555"/>
              <a:gd name="connsiteY1409" fmla="*/ 1816508 h 6451461"/>
              <a:gd name="connsiteX1410" fmla="*/ 1660371 w 7308555"/>
              <a:gd name="connsiteY1410" fmla="*/ 1880292 h 6451461"/>
              <a:gd name="connsiteX1411" fmla="*/ 1788603 w 7308555"/>
              <a:gd name="connsiteY1411" fmla="*/ 1892916 h 6451461"/>
              <a:gd name="connsiteX1412" fmla="*/ 1827139 w 7308555"/>
              <a:gd name="connsiteY1412" fmla="*/ 1930788 h 6451461"/>
              <a:gd name="connsiteX1413" fmla="*/ 1801227 w 7308555"/>
              <a:gd name="connsiteY1413" fmla="*/ 1930788 h 6451461"/>
              <a:gd name="connsiteX1414" fmla="*/ 1801227 w 7308555"/>
              <a:gd name="connsiteY1414" fmla="*/ 1943412 h 6451461"/>
              <a:gd name="connsiteX1415" fmla="*/ 1788603 w 7308555"/>
              <a:gd name="connsiteY1415" fmla="*/ 1943412 h 6451461"/>
              <a:gd name="connsiteX1416" fmla="*/ 1788603 w 7308555"/>
              <a:gd name="connsiteY1416" fmla="*/ 1943412 h 6451461"/>
              <a:gd name="connsiteX1417" fmla="*/ 1762691 w 7308555"/>
              <a:gd name="connsiteY1417" fmla="*/ 1943412 h 6451461"/>
              <a:gd name="connsiteX1418" fmla="*/ 1736779 w 7308555"/>
              <a:gd name="connsiteY1418" fmla="*/ 1918164 h 6451461"/>
              <a:gd name="connsiteX1419" fmla="*/ 1647083 w 7308555"/>
              <a:gd name="connsiteY1419" fmla="*/ 1905540 h 6451461"/>
              <a:gd name="connsiteX1420" fmla="*/ 1647083 w 7308555"/>
              <a:gd name="connsiteY1420" fmla="*/ 1930788 h 6451461"/>
              <a:gd name="connsiteX1421" fmla="*/ 1762691 w 7308555"/>
              <a:gd name="connsiteY1421" fmla="*/ 1968659 h 6451461"/>
              <a:gd name="connsiteX1422" fmla="*/ 1724155 w 7308555"/>
              <a:gd name="connsiteY1422" fmla="*/ 1981283 h 6451461"/>
              <a:gd name="connsiteX1423" fmla="*/ 1724155 w 7308555"/>
              <a:gd name="connsiteY1423" fmla="*/ 2006531 h 6451461"/>
              <a:gd name="connsiteX1424" fmla="*/ 1711531 w 7308555"/>
              <a:gd name="connsiteY1424" fmla="*/ 2006531 h 6451461"/>
              <a:gd name="connsiteX1425" fmla="*/ 1621835 w 7308555"/>
              <a:gd name="connsiteY1425" fmla="*/ 2057691 h 6451461"/>
              <a:gd name="connsiteX1426" fmla="*/ 1634459 w 7308555"/>
              <a:gd name="connsiteY1426" fmla="*/ 2070315 h 6451461"/>
              <a:gd name="connsiteX1427" fmla="*/ 1583299 w 7308555"/>
              <a:gd name="connsiteY1427" fmla="*/ 2070315 h 6451461"/>
              <a:gd name="connsiteX1428" fmla="*/ 1557387 w 7308555"/>
              <a:gd name="connsiteY1428" fmla="*/ 2108186 h 6451461"/>
              <a:gd name="connsiteX1429" fmla="*/ 1492939 w 7308555"/>
              <a:gd name="connsiteY1429" fmla="*/ 2133434 h 6451461"/>
              <a:gd name="connsiteX1430" fmla="*/ 1454403 w 7308555"/>
              <a:gd name="connsiteY1430" fmla="*/ 2184594 h 6451461"/>
              <a:gd name="connsiteX1431" fmla="*/ 1557387 w 7308555"/>
              <a:gd name="connsiteY1431" fmla="*/ 2209842 h 6451461"/>
              <a:gd name="connsiteX1432" fmla="*/ 1557387 w 7308555"/>
              <a:gd name="connsiteY1432" fmla="*/ 2197218 h 6451461"/>
              <a:gd name="connsiteX1433" fmla="*/ 1583299 w 7308555"/>
              <a:gd name="connsiteY1433" fmla="*/ 2197218 h 6451461"/>
              <a:gd name="connsiteX1434" fmla="*/ 1583299 w 7308555"/>
              <a:gd name="connsiteY1434" fmla="*/ 2209842 h 6451461"/>
              <a:gd name="connsiteX1435" fmla="*/ 1467691 w 7308555"/>
              <a:gd name="connsiteY1435" fmla="*/ 2286249 h 6451461"/>
              <a:gd name="connsiteX1436" fmla="*/ 1416531 w 7308555"/>
              <a:gd name="connsiteY1436" fmla="*/ 2235089 h 6451461"/>
              <a:gd name="connsiteX1437" fmla="*/ 1390619 w 7308555"/>
              <a:gd name="connsiteY1437" fmla="*/ 2247713 h 6451461"/>
              <a:gd name="connsiteX1438" fmla="*/ 1377995 w 7308555"/>
              <a:gd name="connsiteY1438" fmla="*/ 2285585 h 6451461"/>
              <a:gd name="connsiteX1439" fmla="*/ 1390619 w 7308555"/>
              <a:gd name="connsiteY1439" fmla="*/ 2298209 h 6451461"/>
              <a:gd name="connsiteX1440" fmla="*/ 1416531 w 7308555"/>
              <a:gd name="connsiteY1440" fmla="*/ 2298209 h 6451461"/>
              <a:gd name="connsiteX1441" fmla="*/ 1416531 w 7308555"/>
              <a:gd name="connsiteY1441" fmla="*/ 2298209 h 6451461"/>
              <a:gd name="connsiteX1442" fmla="*/ 1403907 w 7308555"/>
              <a:gd name="connsiteY1442" fmla="*/ 2310833 h 6451461"/>
              <a:gd name="connsiteX1443" fmla="*/ 1391283 w 7308555"/>
              <a:gd name="connsiteY1443" fmla="*/ 2310833 h 6451461"/>
              <a:gd name="connsiteX1444" fmla="*/ 1378659 w 7308555"/>
              <a:gd name="connsiteY1444" fmla="*/ 2323457 h 6451461"/>
              <a:gd name="connsiteX1445" fmla="*/ 1340123 w 7308555"/>
              <a:gd name="connsiteY1445" fmla="*/ 2310833 h 6451461"/>
              <a:gd name="connsiteX1446" fmla="*/ 1301587 w 7308555"/>
              <a:gd name="connsiteY1446" fmla="*/ 2336080 h 6451461"/>
              <a:gd name="connsiteX1447" fmla="*/ 1327500 w 7308555"/>
              <a:gd name="connsiteY1447" fmla="*/ 2361328 h 6451461"/>
              <a:gd name="connsiteX1448" fmla="*/ 1327500 w 7308555"/>
              <a:gd name="connsiteY1448" fmla="*/ 2336080 h 6451461"/>
              <a:gd name="connsiteX1449" fmla="*/ 1353412 w 7308555"/>
              <a:gd name="connsiteY1449" fmla="*/ 2336080 h 6451461"/>
              <a:gd name="connsiteX1450" fmla="*/ 1340788 w 7308555"/>
              <a:gd name="connsiteY1450" fmla="*/ 2361328 h 6451461"/>
              <a:gd name="connsiteX1451" fmla="*/ 1391948 w 7308555"/>
              <a:gd name="connsiteY1451" fmla="*/ 2348704 h 6451461"/>
              <a:gd name="connsiteX1452" fmla="*/ 1391948 w 7308555"/>
              <a:gd name="connsiteY1452" fmla="*/ 2373952 h 6451461"/>
              <a:gd name="connsiteX1453" fmla="*/ 1353412 w 7308555"/>
              <a:gd name="connsiteY1453" fmla="*/ 2411824 h 6451461"/>
              <a:gd name="connsiteX1454" fmla="*/ 1327500 w 7308555"/>
              <a:gd name="connsiteY1454" fmla="*/ 2399200 h 6451461"/>
              <a:gd name="connsiteX1455" fmla="*/ 1327500 w 7308555"/>
              <a:gd name="connsiteY1455" fmla="*/ 2411824 h 6451461"/>
              <a:gd name="connsiteX1456" fmla="*/ 1301587 w 7308555"/>
              <a:gd name="connsiteY1456" fmla="*/ 2399200 h 6451461"/>
              <a:gd name="connsiteX1457" fmla="*/ 1263051 w 7308555"/>
              <a:gd name="connsiteY1457" fmla="*/ 2437071 h 6451461"/>
              <a:gd name="connsiteX1458" fmla="*/ 1263051 w 7308555"/>
              <a:gd name="connsiteY1458" fmla="*/ 2449695 h 6451461"/>
              <a:gd name="connsiteX1459" fmla="*/ 1301587 w 7308555"/>
              <a:gd name="connsiteY1459" fmla="*/ 2437071 h 6451461"/>
              <a:gd name="connsiteX1460" fmla="*/ 1391283 w 7308555"/>
              <a:gd name="connsiteY1460" fmla="*/ 2488231 h 6451461"/>
              <a:gd name="connsiteX1461" fmla="*/ 1391283 w 7308555"/>
              <a:gd name="connsiteY1461" fmla="*/ 2564639 h 6451461"/>
              <a:gd name="connsiteX1462" fmla="*/ 1378659 w 7308555"/>
              <a:gd name="connsiteY1462" fmla="*/ 2539391 h 6451461"/>
              <a:gd name="connsiteX1463" fmla="*/ 1378659 w 7308555"/>
              <a:gd name="connsiteY1463" fmla="*/ 2552015 h 6451461"/>
              <a:gd name="connsiteX1464" fmla="*/ 1352747 w 7308555"/>
              <a:gd name="connsiteY1464" fmla="*/ 2539391 h 6451461"/>
              <a:gd name="connsiteX1465" fmla="*/ 1365371 w 7308555"/>
              <a:gd name="connsiteY1465" fmla="*/ 2590551 h 6451461"/>
              <a:gd name="connsiteX1466" fmla="*/ 1352747 w 7308555"/>
              <a:gd name="connsiteY1466" fmla="*/ 2603175 h 6451461"/>
              <a:gd name="connsiteX1467" fmla="*/ 1340123 w 7308555"/>
              <a:gd name="connsiteY1467" fmla="*/ 2590551 h 6451461"/>
              <a:gd name="connsiteX1468" fmla="*/ 1327500 w 7308555"/>
              <a:gd name="connsiteY1468" fmla="*/ 2641711 h 6451461"/>
              <a:gd name="connsiteX1469" fmla="*/ 1301587 w 7308555"/>
              <a:gd name="connsiteY1469" fmla="*/ 2654335 h 6451461"/>
              <a:gd name="connsiteX1470" fmla="*/ 1301587 w 7308555"/>
              <a:gd name="connsiteY1470" fmla="*/ 2679583 h 6451461"/>
              <a:gd name="connsiteX1471" fmla="*/ 1263051 w 7308555"/>
              <a:gd name="connsiteY1471" fmla="*/ 2679583 h 6451461"/>
              <a:gd name="connsiteX1472" fmla="*/ 1250428 w 7308555"/>
              <a:gd name="connsiteY1472" fmla="*/ 2666959 h 6451461"/>
              <a:gd name="connsiteX1473" fmla="*/ 1250428 w 7308555"/>
              <a:gd name="connsiteY1473" fmla="*/ 2692207 h 6451461"/>
              <a:gd name="connsiteX1474" fmla="*/ 1211891 w 7308555"/>
              <a:gd name="connsiteY1474" fmla="*/ 2793862 h 6451461"/>
              <a:gd name="connsiteX1475" fmla="*/ 1199268 w 7308555"/>
              <a:gd name="connsiteY1475" fmla="*/ 2806486 h 6451461"/>
              <a:gd name="connsiteX1476" fmla="*/ 1173356 w 7308555"/>
              <a:gd name="connsiteY1476" fmla="*/ 2844357 h 6451461"/>
              <a:gd name="connsiteX1477" fmla="*/ 1160732 w 7308555"/>
              <a:gd name="connsiteY1477" fmla="*/ 2882229 h 6451461"/>
              <a:gd name="connsiteX1478" fmla="*/ 1250428 w 7308555"/>
              <a:gd name="connsiteY1478" fmla="*/ 2742038 h 6451461"/>
              <a:gd name="connsiteX1479" fmla="*/ 1327500 w 7308555"/>
              <a:gd name="connsiteY1479" fmla="*/ 2690878 h 6451461"/>
              <a:gd name="connsiteX1480" fmla="*/ 1391948 w 7308555"/>
              <a:gd name="connsiteY1480" fmla="*/ 2665630 h 6451461"/>
              <a:gd name="connsiteX1481" fmla="*/ 1417860 w 7308555"/>
              <a:gd name="connsiteY1481" fmla="*/ 2678254 h 6451461"/>
              <a:gd name="connsiteX1482" fmla="*/ 1417860 w 7308555"/>
              <a:gd name="connsiteY1482" fmla="*/ 2627094 h 6451461"/>
              <a:gd name="connsiteX1483" fmla="*/ 1482308 w 7308555"/>
              <a:gd name="connsiteY1483" fmla="*/ 2639718 h 6451461"/>
              <a:gd name="connsiteX1484" fmla="*/ 1469684 w 7308555"/>
              <a:gd name="connsiteY1484" fmla="*/ 2627094 h 6451461"/>
              <a:gd name="connsiteX1485" fmla="*/ 1520844 w 7308555"/>
              <a:gd name="connsiteY1485" fmla="*/ 2639718 h 6451461"/>
              <a:gd name="connsiteX1486" fmla="*/ 1533468 w 7308555"/>
              <a:gd name="connsiteY1486" fmla="*/ 2627094 h 6451461"/>
              <a:gd name="connsiteX1487" fmla="*/ 1546092 w 7308555"/>
              <a:gd name="connsiteY1487" fmla="*/ 2652342 h 6451461"/>
              <a:gd name="connsiteX1488" fmla="*/ 1572004 w 7308555"/>
              <a:gd name="connsiteY1488" fmla="*/ 2601182 h 6451461"/>
              <a:gd name="connsiteX1489" fmla="*/ 1584628 w 7308555"/>
              <a:gd name="connsiteY1489" fmla="*/ 2626429 h 6451461"/>
              <a:gd name="connsiteX1490" fmla="*/ 1584628 w 7308555"/>
              <a:gd name="connsiteY1490" fmla="*/ 2651677 h 6451461"/>
              <a:gd name="connsiteX1491" fmla="*/ 1597252 w 7308555"/>
              <a:gd name="connsiteY1491" fmla="*/ 2639053 h 6451461"/>
              <a:gd name="connsiteX1492" fmla="*/ 1623164 w 7308555"/>
              <a:gd name="connsiteY1492" fmla="*/ 2651677 h 6451461"/>
              <a:gd name="connsiteX1493" fmla="*/ 1649076 w 7308555"/>
              <a:gd name="connsiteY1493" fmla="*/ 2676925 h 6451461"/>
              <a:gd name="connsiteX1494" fmla="*/ 1649076 w 7308555"/>
              <a:gd name="connsiteY1494" fmla="*/ 2639053 h 6451461"/>
              <a:gd name="connsiteX1495" fmla="*/ 1674988 w 7308555"/>
              <a:gd name="connsiteY1495" fmla="*/ 2613806 h 6451461"/>
              <a:gd name="connsiteX1496" fmla="*/ 1726148 w 7308555"/>
              <a:gd name="connsiteY1496" fmla="*/ 2626429 h 6451461"/>
              <a:gd name="connsiteX1497" fmla="*/ 1700236 w 7308555"/>
              <a:gd name="connsiteY1497" fmla="*/ 2651677 h 6451461"/>
              <a:gd name="connsiteX1498" fmla="*/ 1712860 w 7308555"/>
              <a:gd name="connsiteY1498" fmla="*/ 2664301 h 6451461"/>
              <a:gd name="connsiteX1499" fmla="*/ 1738772 w 7308555"/>
              <a:gd name="connsiteY1499" fmla="*/ 2728085 h 6451461"/>
              <a:gd name="connsiteX1500" fmla="*/ 1751396 w 7308555"/>
              <a:gd name="connsiteY1500" fmla="*/ 2715461 h 6451461"/>
              <a:gd name="connsiteX1501" fmla="*/ 1764020 w 7308555"/>
              <a:gd name="connsiteY1501" fmla="*/ 2728085 h 6451461"/>
              <a:gd name="connsiteX1502" fmla="*/ 1764020 w 7308555"/>
              <a:gd name="connsiteY1502" fmla="*/ 2753333 h 6451461"/>
              <a:gd name="connsiteX1503" fmla="*/ 1776644 w 7308555"/>
              <a:gd name="connsiteY1503" fmla="*/ 2728085 h 6451461"/>
              <a:gd name="connsiteX1504" fmla="*/ 1853716 w 7308555"/>
              <a:gd name="connsiteY1504" fmla="*/ 2868276 h 6451461"/>
              <a:gd name="connsiteX1505" fmla="*/ 1802556 w 7308555"/>
              <a:gd name="connsiteY1505" fmla="*/ 3033715 h 6451461"/>
              <a:gd name="connsiteX1506" fmla="*/ 1789932 w 7308555"/>
              <a:gd name="connsiteY1506" fmla="*/ 3021092 h 6451461"/>
              <a:gd name="connsiteX1507" fmla="*/ 1751396 w 7308555"/>
              <a:gd name="connsiteY1507" fmla="*/ 3186531 h 6451461"/>
              <a:gd name="connsiteX1508" fmla="*/ 1815844 w 7308555"/>
              <a:gd name="connsiteY1508" fmla="*/ 3097499 h 6451461"/>
              <a:gd name="connsiteX1509" fmla="*/ 1815844 w 7308555"/>
              <a:gd name="connsiteY1509" fmla="*/ 3046339 h 6451461"/>
              <a:gd name="connsiteX1510" fmla="*/ 1828468 w 7308555"/>
              <a:gd name="connsiteY1510" fmla="*/ 2982555 h 6451461"/>
              <a:gd name="connsiteX1511" fmla="*/ 1841092 w 7308555"/>
              <a:gd name="connsiteY1511" fmla="*/ 2969932 h 6451461"/>
              <a:gd name="connsiteX1512" fmla="*/ 1841092 w 7308555"/>
              <a:gd name="connsiteY1512" fmla="*/ 2957308 h 6451461"/>
              <a:gd name="connsiteX1513" fmla="*/ 1867004 w 7308555"/>
              <a:gd name="connsiteY1513" fmla="*/ 2880900 h 6451461"/>
              <a:gd name="connsiteX1514" fmla="*/ 1918164 w 7308555"/>
              <a:gd name="connsiteY1514" fmla="*/ 2932060 h 6451461"/>
              <a:gd name="connsiteX1515" fmla="*/ 1905540 w 7308555"/>
              <a:gd name="connsiteY1515" fmla="*/ 2880900 h 6451461"/>
              <a:gd name="connsiteX1516" fmla="*/ 1931452 w 7308555"/>
              <a:gd name="connsiteY1516" fmla="*/ 2880900 h 6451461"/>
              <a:gd name="connsiteX1517" fmla="*/ 1957364 w 7308555"/>
              <a:gd name="connsiteY1517" fmla="*/ 2944684 h 6451461"/>
              <a:gd name="connsiteX1518" fmla="*/ 1983276 w 7308555"/>
              <a:gd name="connsiteY1518" fmla="*/ 2944684 h 6451461"/>
              <a:gd name="connsiteX1519" fmla="*/ 1957364 w 7308555"/>
              <a:gd name="connsiteY1519" fmla="*/ 2957308 h 6451461"/>
              <a:gd name="connsiteX1520" fmla="*/ 1983276 w 7308555"/>
              <a:gd name="connsiteY1520" fmla="*/ 2982555 h 6451461"/>
              <a:gd name="connsiteX1521" fmla="*/ 2009188 w 7308555"/>
              <a:gd name="connsiteY1521" fmla="*/ 2957308 h 6451461"/>
              <a:gd name="connsiteX1522" fmla="*/ 2021812 w 7308555"/>
              <a:gd name="connsiteY1522" fmla="*/ 2957308 h 6451461"/>
              <a:gd name="connsiteX1523" fmla="*/ 2047725 w 7308555"/>
              <a:gd name="connsiteY1523" fmla="*/ 2995179 h 6451461"/>
              <a:gd name="connsiteX1524" fmla="*/ 2035101 w 7308555"/>
              <a:gd name="connsiteY1524" fmla="*/ 3033051 h 6451461"/>
              <a:gd name="connsiteX1525" fmla="*/ 2099549 w 7308555"/>
              <a:gd name="connsiteY1525" fmla="*/ 3109459 h 6451461"/>
              <a:gd name="connsiteX1526" fmla="*/ 2112173 w 7308555"/>
              <a:gd name="connsiteY1526" fmla="*/ 3084211 h 6451461"/>
              <a:gd name="connsiteX1527" fmla="*/ 2176621 w 7308555"/>
              <a:gd name="connsiteY1527" fmla="*/ 3147995 h 6451461"/>
              <a:gd name="connsiteX1528" fmla="*/ 2176621 w 7308555"/>
              <a:gd name="connsiteY1528" fmla="*/ 3160619 h 6451461"/>
              <a:gd name="connsiteX1529" fmla="*/ 2202533 w 7308555"/>
              <a:gd name="connsiteY1529" fmla="*/ 3185866 h 6451461"/>
              <a:gd name="connsiteX1530" fmla="*/ 2176621 w 7308555"/>
              <a:gd name="connsiteY1530" fmla="*/ 3237026 h 6451461"/>
              <a:gd name="connsiteX1531" fmla="*/ 2163997 w 7308555"/>
              <a:gd name="connsiteY1531" fmla="*/ 3211778 h 6451461"/>
              <a:gd name="connsiteX1532" fmla="*/ 2151373 w 7308555"/>
              <a:gd name="connsiteY1532" fmla="*/ 3224402 h 6451461"/>
              <a:gd name="connsiteX1533" fmla="*/ 2151373 w 7308555"/>
              <a:gd name="connsiteY1533" fmla="*/ 3211778 h 6451461"/>
              <a:gd name="connsiteX1534" fmla="*/ 2100213 w 7308555"/>
              <a:gd name="connsiteY1534" fmla="*/ 3389841 h 6451461"/>
              <a:gd name="connsiteX1535" fmla="*/ 2087589 w 7308555"/>
              <a:gd name="connsiteY1535" fmla="*/ 3415089 h 6451461"/>
              <a:gd name="connsiteX1536" fmla="*/ 2061677 w 7308555"/>
              <a:gd name="connsiteY1536" fmla="*/ 3427713 h 6451461"/>
              <a:gd name="connsiteX1537" fmla="*/ 2035765 w 7308555"/>
              <a:gd name="connsiteY1537" fmla="*/ 3478873 h 6451461"/>
              <a:gd name="connsiteX1538" fmla="*/ 2009853 w 7308555"/>
              <a:gd name="connsiteY1538" fmla="*/ 3580528 h 6451461"/>
              <a:gd name="connsiteX1539" fmla="*/ 1983941 w 7308555"/>
              <a:gd name="connsiteY1539" fmla="*/ 3605776 h 6451461"/>
              <a:gd name="connsiteX1540" fmla="*/ 1958029 w 7308555"/>
              <a:gd name="connsiteY1540" fmla="*/ 3643648 h 6451461"/>
              <a:gd name="connsiteX1541" fmla="*/ 1919493 w 7308555"/>
              <a:gd name="connsiteY1541" fmla="*/ 3783839 h 6451461"/>
              <a:gd name="connsiteX1542" fmla="*/ 1893580 w 7308555"/>
              <a:gd name="connsiteY1542" fmla="*/ 3783839 h 6451461"/>
              <a:gd name="connsiteX1543" fmla="*/ 1867668 w 7308555"/>
              <a:gd name="connsiteY1543" fmla="*/ 3860247 h 6451461"/>
              <a:gd name="connsiteX1544" fmla="*/ 1841756 w 7308555"/>
              <a:gd name="connsiteY1544" fmla="*/ 3911407 h 6451461"/>
              <a:gd name="connsiteX1545" fmla="*/ 1764684 w 7308555"/>
              <a:gd name="connsiteY1545" fmla="*/ 4076845 h 6451461"/>
              <a:gd name="connsiteX1546" fmla="*/ 1764684 w 7308555"/>
              <a:gd name="connsiteY1546" fmla="*/ 4064222 h 6451461"/>
              <a:gd name="connsiteX1547" fmla="*/ 1700236 w 7308555"/>
              <a:gd name="connsiteY1547" fmla="*/ 4229661 h 6451461"/>
              <a:gd name="connsiteX1548" fmla="*/ 1712860 w 7308555"/>
              <a:gd name="connsiteY1548" fmla="*/ 4229661 h 6451461"/>
              <a:gd name="connsiteX1549" fmla="*/ 1712860 w 7308555"/>
              <a:gd name="connsiteY1549" fmla="*/ 4217037 h 6451461"/>
              <a:gd name="connsiteX1550" fmla="*/ 1777308 w 7308555"/>
              <a:gd name="connsiteY1550" fmla="*/ 4128005 h 6451461"/>
              <a:gd name="connsiteX1551" fmla="*/ 1803220 w 7308555"/>
              <a:gd name="connsiteY1551" fmla="*/ 4076845 h 6451461"/>
              <a:gd name="connsiteX1552" fmla="*/ 1854380 w 7308555"/>
              <a:gd name="connsiteY1552" fmla="*/ 3924030 h 6451461"/>
              <a:gd name="connsiteX1553" fmla="*/ 1918828 w 7308555"/>
              <a:gd name="connsiteY1553" fmla="*/ 3809751 h 6451461"/>
              <a:gd name="connsiteX1554" fmla="*/ 1957364 w 7308555"/>
              <a:gd name="connsiteY1554" fmla="*/ 3695472 h 6451461"/>
              <a:gd name="connsiteX1555" fmla="*/ 2008524 w 7308555"/>
              <a:gd name="connsiteY1555" fmla="*/ 3631688 h 6451461"/>
              <a:gd name="connsiteX1556" fmla="*/ 2034436 w 7308555"/>
              <a:gd name="connsiteY1556" fmla="*/ 3644312 h 6451461"/>
              <a:gd name="connsiteX1557" fmla="*/ 2034436 w 7308555"/>
              <a:gd name="connsiteY1557" fmla="*/ 3695472 h 6451461"/>
              <a:gd name="connsiteX1558" fmla="*/ 2021812 w 7308555"/>
              <a:gd name="connsiteY1558" fmla="*/ 3695472 h 6451461"/>
              <a:gd name="connsiteX1559" fmla="*/ 2009188 w 7308555"/>
              <a:gd name="connsiteY1559" fmla="*/ 3746632 h 6451461"/>
              <a:gd name="connsiteX1560" fmla="*/ 1996565 w 7308555"/>
              <a:gd name="connsiteY1560" fmla="*/ 3784503 h 6451461"/>
              <a:gd name="connsiteX1561" fmla="*/ 1945405 w 7308555"/>
              <a:gd name="connsiteY1561" fmla="*/ 3873535 h 6451461"/>
              <a:gd name="connsiteX1562" fmla="*/ 1958029 w 7308555"/>
              <a:gd name="connsiteY1562" fmla="*/ 3886159 h 6451461"/>
              <a:gd name="connsiteX1563" fmla="*/ 1868333 w 7308555"/>
              <a:gd name="connsiteY1563" fmla="*/ 4115382 h 6451461"/>
              <a:gd name="connsiteX1564" fmla="*/ 1829797 w 7308555"/>
              <a:gd name="connsiteY1564" fmla="*/ 4255573 h 6451461"/>
              <a:gd name="connsiteX1565" fmla="*/ 1829797 w 7308555"/>
              <a:gd name="connsiteY1565" fmla="*/ 4255573 h 6451461"/>
              <a:gd name="connsiteX1566" fmla="*/ 1842420 w 7308555"/>
              <a:gd name="connsiteY1566" fmla="*/ 4230326 h 6451461"/>
              <a:gd name="connsiteX1567" fmla="*/ 1868333 w 7308555"/>
              <a:gd name="connsiteY1567" fmla="*/ 4230326 h 6451461"/>
              <a:gd name="connsiteX1568" fmla="*/ 1894245 w 7308555"/>
              <a:gd name="connsiteY1568" fmla="*/ 4153918 h 6451461"/>
              <a:gd name="connsiteX1569" fmla="*/ 1881621 w 7308555"/>
              <a:gd name="connsiteY1569" fmla="*/ 4166541 h 6451461"/>
              <a:gd name="connsiteX1570" fmla="*/ 1932781 w 7308555"/>
              <a:gd name="connsiteY1570" fmla="*/ 4052262 h 6451461"/>
              <a:gd name="connsiteX1571" fmla="*/ 1920157 w 7308555"/>
              <a:gd name="connsiteY1571" fmla="*/ 4077510 h 6451461"/>
              <a:gd name="connsiteX1572" fmla="*/ 1971317 w 7308555"/>
              <a:gd name="connsiteY1572" fmla="*/ 3988478 h 6451461"/>
              <a:gd name="connsiteX1573" fmla="*/ 1958693 w 7308555"/>
              <a:gd name="connsiteY1573" fmla="*/ 4102758 h 6451461"/>
              <a:gd name="connsiteX1574" fmla="*/ 1946069 w 7308555"/>
              <a:gd name="connsiteY1574" fmla="*/ 4115382 h 6451461"/>
              <a:gd name="connsiteX1575" fmla="*/ 1933445 w 7308555"/>
              <a:gd name="connsiteY1575" fmla="*/ 4102758 h 6451461"/>
              <a:gd name="connsiteX1576" fmla="*/ 1907533 w 7308555"/>
              <a:gd name="connsiteY1576" fmla="*/ 4166541 h 6451461"/>
              <a:gd name="connsiteX1577" fmla="*/ 1907533 w 7308555"/>
              <a:gd name="connsiteY1577" fmla="*/ 4255573 h 6451461"/>
              <a:gd name="connsiteX1578" fmla="*/ 1997229 w 7308555"/>
              <a:gd name="connsiteY1578" fmla="*/ 4064886 h 6451461"/>
              <a:gd name="connsiteX1579" fmla="*/ 2023141 w 7308555"/>
              <a:gd name="connsiteY1579" fmla="*/ 4027014 h 6451461"/>
              <a:gd name="connsiteX1580" fmla="*/ 2010517 w 7308555"/>
              <a:gd name="connsiteY1580" fmla="*/ 4052262 h 6451461"/>
              <a:gd name="connsiteX1581" fmla="*/ 2010517 w 7308555"/>
              <a:gd name="connsiteY1581" fmla="*/ 4103422 h 6451461"/>
              <a:gd name="connsiteX1582" fmla="*/ 2087589 w 7308555"/>
              <a:gd name="connsiteY1582" fmla="*/ 3963231 h 6451461"/>
              <a:gd name="connsiteX1583" fmla="*/ 2113502 w 7308555"/>
              <a:gd name="connsiteY1583" fmla="*/ 3912071 h 6451461"/>
              <a:gd name="connsiteX1584" fmla="*/ 2203198 w 7308555"/>
              <a:gd name="connsiteY1584" fmla="*/ 3682848 h 6451461"/>
              <a:gd name="connsiteX1585" fmla="*/ 2215821 w 7308555"/>
              <a:gd name="connsiteY1585" fmla="*/ 3682848 h 6451461"/>
              <a:gd name="connsiteX1586" fmla="*/ 2241733 w 7308555"/>
              <a:gd name="connsiteY1586" fmla="*/ 3606440 h 6451461"/>
              <a:gd name="connsiteX1587" fmla="*/ 2357342 w 7308555"/>
              <a:gd name="connsiteY1587" fmla="*/ 3504785 h 6451461"/>
              <a:gd name="connsiteX1588" fmla="*/ 2357342 w 7308555"/>
              <a:gd name="connsiteY1588" fmla="*/ 3530033 h 6451461"/>
              <a:gd name="connsiteX1589" fmla="*/ 2344718 w 7308555"/>
              <a:gd name="connsiteY1589" fmla="*/ 3555280 h 6451461"/>
              <a:gd name="connsiteX1590" fmla="*/ 2409166 w 7308555"/>
              <a:gd name="connsiteY1590" fmla="*/ 3504121 h 6451461"/>
              <a:gd name="connsiteX1591" fmla="*/ 2409166 w 7308555"/>
              <a:gd name="connsiteY1591" fmla="*/ 3529368 h 6451461"/>
              <a:gd name="connsiteX1592" fmla="*/ 2435078 w 7308555"/>
              <a:gd name="connsiteY1592" fmla="*/ 3529368 h 6451461"/>
              <a:gd name="connsiteX1593" fmla="*/ 2435078 w 7308555"/>
              <a:gd name="connsiteY1593" fmla="*/ 3516744 h 6451461"/>
              <a:gd name="connsiteX1594" fmla="*/ 2396542 w 7308555"/>
              <a:gd name="connsiteY1594" fmla="*/ 3465584 h 6451461"/>
              <a:gd name="connsiteX1595" fmla="*/ 2422454 w 7308555"/>
              <a:gd name="connsiteY1595" fmla="*/ 3401801 h 6451461"/>
              <a:gd name="connsiteX1596" fmla="*/ 2435078 w 7308555"/>
              <a:gd name="connsiteY1596" fmla="*/ 3427048 h 6451461"/>
              <a:gd name="connsiteX1597" fmla="*/ 2499526 w 7308555"/>
              <a:gd name="connsiteY1597" fmla="*/ 3299481 h 6451461"/>
              <a:gd name="connsiteX1598" fmla="*/ 2525438 w 7308555"/>
              <a:gd name="connsiteY1598" fmla="*/ 3312105 h 6451461"/>
              <a:gd name="connsiteX1599" fmla="*/ 2512815 w 7308555"/>
              <a:gd name="connsiteY1599" fmla="*/ 3375889 h 6451461"/>
              <a:gd name="connsiteX1600" fmla="*/ 2500191 w 7308555"/>
              <a:gd name="connsiteY1600" fmla="*/ 3375889 h 6451461"/>
              <a:gd name="connsiteX1601" fmla="*/ 2487567 w 7308555"/>
              <a:gd name="connsiteY1601" fmla="*/ 3439673 h 6451461"/>
              <a:gd name="connsiteX1602" fmla="*/ 2436407 w 7308555"/>
              <a:gd name="connsiteY1602" fmla="*/ 3503456 h 6451461"/>
              <a:gd name="connsiteX1603" fmla="*/ 2462319 w 7308555"/>
              <a:gd name="connsiteY1603" fmla="*/ 3528704 h 6451461"/>
              <a:gd name="connsiteX1604" fmla="*/ 2411159 w 7308555"/>
              <a:gd name="connsiteY1604" fmla="*/ 3617735 h 6451461"/>
              <a:gd name="connsiteX1605" fmla="*/ 2437071 w 7308555"/>
              <a:gd name="connsiteY1605" fmla="*/ 3617735 h 6451461"/>
              <a:gd name="connsiteX1606" fmla="*/ 2462984 w 7308555"/>
              <a:gd name="connsiteY1606" fmla="*/ 3566575 h 6451461"/>
              <a:gd name="connsiteX1607" fmla="*/ 2488896 w 7308555"/>
              <a:gd name="connsiteY1607" fmla="*/ 3566575 h 6451461"/>
              <a:gd name="connsiteX1608" fmla="*/ 2450359 w 7308555"/>
              <a:gd name="connsiteY1608" fmla="*/ 3783175 h 6451461"/>
              <a:gd name="connsiteX1609" fmla="*/ 2462984 w 7308555"/>
              <a:gd name="connsiteY1609" fmla="*/ 3770551 h 6451461"/>
              <a:gd name="connsiteX1610" fmla="*/ 2475607 w 7308555"/>
              <a:gd name="connsiteY1610" fmla="*/ 3795798 h 6451461"/>
              <a:gd name="connsiteX1611" fmla="*/ 2514143 w 7308555"/>
              <a:gd name="connsiteY1611" fmla="*/ 3617735 h 6451461"/>
              <a:gd name="connsiteX1612" fmla="*/ 2540055 w 7308555"/>
              <a:gd name="connsiteY1612" fmla="*/ 3592488 h 6451461"/>
              <a:gd name="connsiteX1613" fmla="*/ 2540055 w 7308555"/>
              <a:gd name="connsiteY1613" fmla="*/ 3630359 h 6451461"/>
              <a:gd name="connsiteX1614" fmla="*/ 2527432 w 7308555"/>
              <a:gd name="connsiteY1614" fmla="*/ 3630359 h 6451461"/>
              <a:gd name="connsiteX1615" fmla="*/ 2501519 w 7308555"/>
              <a:gd name="connsiteY1615" fmla="*/ 3770551 h 6451461"/>
              <a:gd name="connsiteX1616" fmla="*/ 2540055 w 7308555"/>
              <a:gd name="connsiteY1616" fmla="*/ 3656271 h 6451461"/>
              <a:gd name="connsiteX1617" fmla="*/ 2527432 w 7308555"/>
              <a:gd name="connsiteY1617" fmla="*/ 3694143 h 6451461"/>
              <a:gd name="connsiteX1618" fmla="*/ 2553344 w 7308555"/>
              <a:gd name="connsiteY1618" fmla="*/ 3605111 h 6451461"/>
              <a:gd name="connsiteX1619" fmla="*/ 2553344 w 7308555"/>
              <a:gd name="connsiteY1619" fmla="*/ 3605111 h 6451461"/>
              <a:gd name="connsiteX1620" fmla="*/ 2553344 w 7308555"/>
              <a:gd name="connsiteY1620" fmla="*/ 3579864 h 6451461"/>
              <a:gd name="connsiteX1621" fmla="*/ 2553344 w 7308555"/>
              <a:gd name="connsiteY1621" fmla="*/ 3579864 h 6451461"/>
              <a:gd name="connsiteX1622" fmla="*/ 2565968 w 7308555"/>
              <a:gd name="connsiteY1622" fmla="*/ 3567240 h 6451461"/>
              <a:gd name="connsiteX1623" fmla="*/ 2565968 w 7308555"/>
              <a:gd name="connsiteY1623" fmla="*/ 3478208 h 6451461"/>
              <a:gd name="connsiteX1624" fmla="*/ 2540055 w 7308555"/>
              <a:gd name="connsiteY1624" fmla="*/ 3490832 h 6451461"/>
              <a:gd name="connsiteX1625" fmla="*/ 2540055 w 7308555"/>
              <a:gd name="connsiteY1625" fmla="*/ 3528704 h 6451461"/>
              <a:gd name="connsiteX1626" fmla="*/ 2527432 w 7308555"/>
              <a:gd name="connsiteY1626" fmla="*/ 3528704 h 6451461"/>
              <a:gd name="connsiteX1627" fmla="*/ 2527432 w 7308555"/>
              <a:gd name="connsiteY1627" fmla="*/ 3553952 h 6451461"/>
              <a:gd name="connsiteX1628" fmla="*/ 2501519 w 7308555"/>
              <a:gd name="connsiteY1628" fmla="*/ 3528704 h 6451461"/>
              <a:gd name="connsiteX1629" fmla="*/ 2501519 w 7308555"/>
              <a:gd name="connsiteY1629" fmla="*/ 3516080 h 6451461"/>
              <a:gd name="connsiteX1630" fmla="*/ 2514143 w 7308555"/>
              <a:gd name="connsiteY1630" fmla="*/ 3427048 h 6451461"/>
              <a:gd name="connsiteX1631" fmla="*/ 2526767 w 7308555"/>
              <a:gd name="connsiteY1631" fmla="*/ 3299481 h 6451461"/>
              <a:gd name="connsiteX1632" fmla="*/ 2500855 w 7308555"/>
              <a:gd name="connsiteY1632" fmla="*/ 3299481 h 6451461"/>
              <a:gd name="connsiteX1633" fmla="*/ 2526767 w 7308555"/>
              <a:gd name="connsiteY1633" fmla="*/ 3286857 h 6451461"/>
              <a:gd name="connsiteX1634" fmla="*/ 2565303 w 7308555"/>
              <a:gd name="connsiteY1634" fmla="*/ 3324729 h 6451461"/>
              <a:gd name="connsiteX1635" fmla="*/ 2591215 w 7308555"/>
              <a:gd name="connsiteY1635" fmla="*/ 3337353 h 6451461"/>
              <a:gd name="connsiteX1636" fmla="*/ 2578592 w 7308555"/>
              <a:gd name="connsiteY1636" fmla="*/ 3299481 h 6451461"/>
              <a:gd name="connsiteX1637" fmla="*/ 2629751 w 7308555"/>
              <a:gd name="connsiteY1637" fmla="*/ 3337353 h 6451461"/>
              <a:gd name="connsiteX1638" fmla="*/ 2617127 w 7308555"/>
              <a:gd name="connsiteY1638" fmla="*/ 3349977 h 6451461"/>
              <a:gd name="connsiteX1639" fmla="*/ 2681576 w 7308555"/>
              <a:gd name="connsiteY1639" fmla="*/ 3401136 h 6451461"/>
              <a:gd name="connsiteX1640" fmla="*/ 2707488 w 7308555"/>
              <a:gd name="connsiteY1640" fmla="*/ 3337353 h 6451461"/>
              <a:gd name="connsiteX1641" fmla="*/ 2720112 w 7308555"/>
              <a:gd name="connsiteY1641" fmla="*/ 3349977 h 6451461"/>
              <a:gd name="connsiteX1642" fmla="*/ 2732736 w 7308555"/>
              <a:gd name="connsiteY1642" fmla="*/ 3349977 h 6451461"/>
              <a:gd name="connsiteX1643" fmla="*/ 2720112 w 7308555"/>
              <a:gd name="connsiteY1643" fmla="*/ 3362600 h 6451461"/>
              <a:gd name="connsiteX1644" fmla="*/ 2707488 w 7308555"/>
              <a:gd name="connsiteY1644" fmla="*/ 3464256 h 6451461"/>
              <a:gd name="connsiteX1645" fmla="*/ 2707488 w 7308555"/>
              <a:gd name="connsiteY1645" fmla="*/ 3489504 h 6451461"/>
              <a:gd name="connsiteX1646" fmla="*/ 2733400 w 7308555"/>
              <a:gd name="connsiteY1646" fmla="*/ 3464256 h 6451461"/>
              <a:gd name="connsiteX1647" fmla="*/ 2746024 w 7308555"/>
              <a:gd name="connsiteY1647" fmla="*/ 3528040 h 6451461"/>
              <a:gd name="connsiteX1648" fmla="*/ 2784560 w 7308555"/>
              <a:gd name="connsiteY1648" fmla="*/ 3617071 h 6451461"/>
              <a:gd name="connsiteX1649" fmla="*/ 2784560 w 7308555"/>
              <a:gd name="connsiteY1649" fmla="*/ 3553287 h 6451461"/>
              <a:gd name="connsiteX1650" fmla="*/ 2810472 w 7308555"/>
              <a:gd name="connsiteY1650" fmla="*/ 3629695 h 6451461"/>
              <a:gd name="connsiteX1651" fmla="*/ 2759312 w 7308555"/>
              <a:gd name="connsiteY1651" fmla="*/ 3451632 h 6451461"/>
              <a:gd name="connsiteX1652" fmla="*/ 2785224 w 7308555"/>
              <a:gd name="connsiteY1652" fmla="*/ 3413760 h 6451461"/>
              <a:gd name="connsiteX1653" fmla="*/ 2797848 w 7308555"/>
              <a:gd name="connsiteY1653" fmla="*/ 3426384 h 6451461"/>
              <a:gd name="connsiteX1654" fmla="*/ 2823760 w 7308555"/>
              <a:gd name="connsiteY1654" fmla="*/ 3439008 h 6451461"/>
              <a:gd name="connsiteX1655" fmla="*/ 2811137 w 7308555"/>
              <a:gd name="connsiteY1655" fmla="*/ 3387848 h 6451461"/>
              <a:gd name="connsiteX1656" fmla="*/ 2837049 w 7308555"/>
              <a:gd name="connsiteY1656" fmla="*/ 3375224 h 6451461"/>
              <a:gd name="connsiteX1657" fmla="*/ 2875585 w 7308555"/>
              <a:gd name="connsiteY1657" fmla="*/ 3337353 h 6451461"/>
              <a:gd name="connsiteX1658" fmla="*/ 2901497 w 7308555"/>
              <a:gd name="connsiteY1658" fmla="*/ 3413760 h 6451461"/>
              <a:gd name="connsiteX1659" fmla="*/ 2901497 w 7308555"/>
              <a:gd name="connsiteY1659" fmla="*/ 3375889 h 6451461"/>
              <a:gd name="connsiteX1660" fmla="*/ 2965945 w 7308555"/>
              <a:gd name="connsiteY1660" fmla="*/ 3439673 h 6451461"/>
              <a:gd name="connsiteX1661" fmla="*/ 2991857 w 7308555"/>
              <a:gd name="connsiteY1661" fmla="*/ 3401801 h 6451461"/>
              <a:gd name="connsiteX1662" fmla="*/ 2991857 w 7308555"/>
              <a:gd name="connsiteY1662" fmla="*/ 3439673 h 6451461"/>
              <a:gd name="connsiteX1663" fmla="*/ 3004481 w 7308555"/>
              <a:gd name="connsiteY1663" fmla="*/ 3439673 h 6451461"/>
              <a:gd name="connsiteX1664" fmla="*/ 3004481 w 7308555"/>
              <a:gd name="connsiteY1664" fmla="*/ 3464920 h 6451461"/>
              <a:gd name="connsiteX1665" fmla="*/ 3030393 w 7308555"/>
              <a:gd name="connsiteY1665" fmla="*/ 3502792 h 6451461"/>
              <a:gd name="connsiteX1666" fmla="*/ 3043017 w 7308555"/>
              <a:gd name="connsiteY1666" fmla="*/ 3528040 h 6451461"/>
              <a:gd name="connsiteX1667" fmla="*/ 3068929 w 7308555"/>
              <a:gd name="connsiteY1667" fmla="*/ 3565911 h 6451461"/>
              <a:gd name="connsiteX1668" fmla="*/ 3081553 w 7308555"/>
              <a:gd name="connsiteY1668" fmla="*/ 3578535 h 6451461"/>
              <a:gd name="connsiteX1669" fmla="*/ 3030393 w 7308555"/>
              <a:gd name="connsiteY1669" fmla="*/ 3476880 h 6451461"/>
              <a:gd name="connsiteX1670" fmla="*/ 3056305 w 7308555"/>
              <a:gd name="connsiteY1670" fmla="*/ 3476880 h 6451461"/>
              <a:gd name="connsiteX1671" fmla="*/ 3043681 w 7308555"/>
              <a:gd name="connsiteY1671" fmla="*/ 3451632 h 6451461"/>
              <a:gd name="connsiteX1672" fmla="*/ 3082217 w 7308555"/>
              <a:gd name="connsiteY1672" fmla="*/ 3540664 h 6451461"/>
              <a:gd name="connsiteX1673" fmla="*/ 3069594 w 7308555"/>
              <a:gd name="connsiteY1673" fmla="*/ 3540664 h 6451461"/>
              <a:gd name="connsiteX1674" fmla="*/ 3095506 w 7308555"/>
              <a:gd name="connsiteY1674" fmla="*/ 3565911 h 6451461"/>
              <a:gd name="connsiteX1675" fmla="*/ 3082882 w 7308555"/>
              <a:gd name="connsiteY1675" fmla="*/ 3591159 h 6451461"/>
              <a:gd name="connsiteX1676" fmla="*/ 3108794 w 7308555"/>
              <a:gd name="connsiteY1676" fmla="*/ 3578535 h 6451461"/>
              <a:gd name="connsiteX1677" fmla="*/ 3121418 w 7308555"/>
              <a:gd name="connsiteY1677" fmla="*/ 3603783 h 6451461"/>
              <a:gd name="connsiteX1678" fmla="*/ 3134042 w 7308555"/>
              <a:gd name="connsiteY1678" fmla="*/ 3578535 h 6451461"/>
              <a:gd name="connsiteX1679" fmla="*/ 3134042 w 7308555"/>
              <a:gd name="connsiteY1679" fmla="*/ 3553287 h 6451461"/>
              <a:gd name="connsiteX1680" fmla="*/ 3172578 w 7308555"/>
              <a:gd name="connsiteY1680" fmla="*/ 3617071 h 6451461"/>
              <a:gd name="connsiteX1681" fmla="*/ 3172578 w 7308555"/>
              <a:gd name="connsiteY1681" fmla="*/ 3642319 h 6451461"/>
              <a:gd name="connsiteX1682" fmla="*/ 3159954 w 7308555"/>
              <a:gd name="connsiteY1682" fmla="*/ 3680191 h 6451461"/>
              <a:gd name="connsiteX1683" fmla="*/ 3185866 w 7308555"/>
              <a:gd name="connsiteY1683" fmla="*/ 3667566 h 6451461"/>
              <a:gd name="connsiteX1684" fmla="*/ 3185866 w 7308555"/>
              <a:gd name="connsiteY1684" fmla="*/ 3629695 h 6451461"/>
              <a:gd name="connsiteX1685" fmla="*/ 3224402 w 7308555"/>
              <a:gd name="connsiteY1685" fmla="*/ 3667566 h 6451461"/>
              <a:gd name="connsiteX1686" fmla="*/ 3250314 w 7308555"/>
              <a:gd name="connsiteY1686" fmla="*/ 3667566 h 6451461"/>
              <a:gd name="connsiteX1687" fmla="*/ 3224402 w 7308555"/>
              <a:gd name="connsiteY1687" fmla="*/ 3565911 h 6451461"/>
              <a:gd name="connsiteX1688" fmla="*/ 3262938 w 7308555"/>
              <a:gd name="connsiteY1688" fmla="*/ 3578535 h 6451461"/>
              <a:gd name="connsiteX1689" fmla="*/ 3314098 w 7308555"/>
              <a:gd name="connsiteY1689" fmla="*/ 3616407 h 6451461"/>
              <a:gd name="connsiteX1690" fmla="*/ 3262938 w 7308555"/>
              <a:gd name="connsiteY1690" fmla="*/ 3527375 h 6451461"/>
              <a:gd name="connsiteX1691" fmla="*/ 3224402 w 7308555"/>
              <a:gd name="connsiteY1691" fmla="*/ 3502127 h 6451461"/>
              <a:gd name="connsiteX1692" fmla="*/ 3224402 w 7308555"/>
              <a:gd name="connsiteY1692" fmla="*/ 3464256 h 6451461"/>
              <a:gd name="connsiteX1693" fmla="*/ 3198490 w 7308555"/>
              <a:gd name="connsiteY1693" fmla="*/ 3489504 h 6451461"/>
              <a:gd name="connsiteX1694" fmla="*/ 3172578 w 7308555"/>
              <a:gd name="connsiteY1694" fmla="*/ 3451632 h 6451461"/>
              <a:gd name="connsiteX1695" fmla="*/ 3146666 w 7308555"/>
              <a:gd name="connsiteY1695" fmla="*/ 3464256 h 6451461"/>
              <a:gd name="connsiteX1696" fmla="*/ 3159289 w 7308555"/>
              <a:gd name="connsiteY1696" fmla="*/ 3426384 h 6451461"/>
              <a:gd name="connsiteX1697" fmla="*/ 3248985 w 7308555"/>
              <a:gd name="connsiteY1697" fmla="*/ 3515415 h 6451461"/>
              <a:gd name="connsiteX1698" fmla="*/ 3287521 w 7308555"/>
              <a:gd name="connsiteY1698" fmla="*/ 3502792 h 6451461"/>
              <a:gd name="connsiteX1699" fmla="*/ 3236362 w 7308555"/>
              <a:gd name="connsiteY1699" fmla="*/ 3388513 h 6451461"/>
              <a:gd name="connsiteX1700" fmla="*/ 3236362 w 7308555"/>
              <a:gd name="connsiteY1700" fmla="*/ 3363265 h 6451461"/>
              <a:gd name="connsiteX1701" fmla="*/ 3262274 w 7308555"/>
              <a:gd name="connsiteY1701" fmla="*/ 3388513 h 6451461"/>
              <a:gd name="connsiteX1702" fmla="*/ 3274898 w 7308555"/>
              <a:gd name="connsiteY1702" fmla="*/ 3401136 h 6451461"/>
              <a:gd name="connsiteX1703" fmla="*/ 3287521 w 7308555"/>
              <a:gd name="connsiteY1703" fmla="*/ 3337353 h 6451461"/>
              <a:gd name="connsiteX1704" fmla="*/ 3326057 w 7308555"/>
              <a:gd name="connsiteY1704" fmla="*/ 3426384 h 6451461"/>
              <a:gd name="connsiteX1705" fmla="*/ 3338681 w 7308555"/>
              <a:gd name="connsiteY1705" fmla="*/ 3426384 h 6451461"/>
              <a:gd name="connsiteX1706" fmla="*/ 3326057 w 7308555"/>
              <a:gd name="connsiteY1706" fmla="*/ 3451632 h 6451461"/>
              <a:gd name="connsiteX1707" fmla="*/ 3300145 w 7308555"/>
              <a:gd name="connsiteY1707" fmla="*/ 3426384 h 6451461"/>
              <a:gd name="connsiteX1708" fmla="*/ 3287521 w 7308555"/>
              <a:gd name="connsiteY1708" fmla="*/ 3426384 h 6451461"/>
              <a:gd name="connsiteX1709" fmla="*/ 3313434 w 7308555"/>
              <a:gd name="connsiteY1709" fmla="*/ 3490168 h 6451461"/>
              <a:gd name="connsiteX1710" fmla="*/ 3313434 w 7308555"/>
              <a:gd name="connsiteY1710" fmla="*/ 3515415 h 6451461"/>
              <a:gd name="connsiteX1711" fmla="*/ 3339346 w 7308555"/>
              <a:gd name="connsiteY1711" fmla="*/ 3502792 h 6451461"/>
              <a:gd name="connsiteX1712" fmla="*/ 3326722 w 7308555"/>
              <a:gd name="connsiteY1712" fmla="*/ 3477544 h 6451461"/>
              <a:gd name="connsiteX1713" fmla="*/ 3352634 w 7308555"/>
              <a:gd name="connsiteY1713" fmla="*/ 3452296 h 6451461"/>
              <a:gd name="connsiteX1714" fmla="*/ 3365258 w 7308555"/>
              <a:gd name="connsiteY1714" fmla="*/ 3464920 h 6451461"/>
              <a:gd name="connsiteX1715" fmla="*/ 3365258 w 7308555"/>
              <a:gd name="connsiteY1715" fmla="*/ 3502792 h 6451461"/>
              <a:gd name="connsiteX1716" fmla="*/ 3377882 w 7308555"/>
              <a:gd name="connsiteY1716" fmla="*/ 3490168 h 6451461"/>
              <a:gd name="connsiteX1717" fmla="*/ 3416418 w 7308555"/>
              <a:gd name="connsiteY1717" fmla="*/ 3553952 h 6451461"/>
              <a:gd name="connsiteX1718" fmla="*/ 3480866 w 7308555"/>
              <a:gd name="connsiteY1718" fmla="*/ 3630359 h 6451461"/>
              <a:gd name="connsiteX1719" fmla="*/ 3468242 w 7308555"/>
              <a:gd name="connsiteY1719" fmla="*/ 3579199 h 6451461"/>
              <a:gd name="connsiteX1720" fmla="*/ 3442330 w 7308555"/>
              <a:gd name="connsiteY1720" fmla="*/ 3541328 h 6451461"/>
              <a:gd name="connsiteX1721" fmla="*/ 3506778 w 7308555"/>
              <a:gd name="connsiteY1721" fmla="*/ 3617735 h 6451461"/>
              <a:gd name="connsiteX1722" fmla="*/ 3506778 w 7308555"/>
              <a:gd name="connsiteY1722" fmla="*/ 3592488 h 6451461"/>
              <a:gd name="connsiteX1723" fmla="*/ 3532690 w 7308555"/>
              <a:gd name="connsiteY1723" fmla="*/ 3592488 h 6451461"/>
              <a:gd name="connsiteX1724" fmla="*/ 3532690 w 7308555"/>
              <a:gd name="connsiteY1724" fmla="*/ 3528704 h 6451461"/>
              <a:gd name="connsiteX1725" fmla="*/ 3494154 w 7308555"/>
              <a:gd name="connsiteY1725" fmla="*/ 3490832 h 6451461"/>
              <a:gd name="connsiteX1726" fmla="*/ 3506778 w 7308555"/>
              <a:gd name="connsiteY1726" fmla="*/ 3478208 h 6451461"/>
              <a:gd name="connsiteX1727" fmla="*/ 3545314 w 7308555"/>
              <a:gd name="connsiteY1727" fmla="*/ 3541992 h 6451461"/>
              <a:gd name="connsiteX1728" fmla="*/ 3545314 w 7308555"/>
              <a:gd name="connsiteY1728" fmla="*/ 3554616 h 6451461"/>
              <a:gd name="connsiteX1729" fmla="*/ 3557938 w 7308555"/>
              <a:gd name="connsiteY1729" fmla="*/ 3529368 h 6451461"/>
              <a:gd name="connsiteX1730" fmla="*/ 3609098 w 7308555"/>
              <a:gd name="connsiteY1730" fmla="*/ 3618400 h 6451461"/>
              <a:gd name="connsiteX1731" fmla="*/ 3544650 w 7308555"/>
              <a:gd name="connsiteY1731" fmla="*/ 3631024 h 6451461"/>
              <a:gd name="connsiteX1732" fmla="*/ 3532026 w 7308555"/>
              <a:gd name="connsiteY1732" fmla="*/ 3682184 h 6451461"/>
              <a:gd name="connsiteX1733" fmla="*/ 3544650 w 7308555"/>
              <a:gd name="connsiteY1733" fmla="*/ 3733344 h 6451461"/>
              <a:gd name="connsiteX1734" fmla="*/ 3454954 w 7308555"/>
              <a:gd name="connsiteY1734" fmla="*/ 3847623 h 6451461"/>
              <a:gd name="connsiteX1735" fmla="*/ 3365258 w 7308555"/>
              <a:gd name="connsiteY1735" fmla="*/ 3809751 h 6451461"/>
              <a:gd name="connsiteX1736" fmla="*/ 3365258 w 7308555"/>
              <a:gd name="connsiteY1736" fmla="*/ 3911407 h 6451461"/>
              <a:gd name="connsiteX1737" fmla="*/ 3377882 w 7308555"/>
              <a:gd name="connsiteY1737" fmla="*/ 3898783 h 6451461"/>
              <a:gd name="connsiteX1738" fmla="*/ 3377882 w 7308555"/>
              <a:gd name="connsiteY1738" fmla="*/ 3911407 h 6451461"/>
              <a:gd name="connsiteX1739" fmla="*/ 3313434 w 7308555"/>
              <a:gd name="connsiteY1739" fmla="*/ 3949278 h 6451461"/>
              <a:gd name="connsiteX1740" fmla="*/ 3248985 w 7308555"/>
              <a:gd name="connsiteY1740" fmla="*/ 4025686 h 6451461"/>
              <a:gd name="connsiteX1741" fmla="*/ 3313434 w 7308555"/>
              <a:gd name="connsiteY1741" fmla="*/ 4038310 h 6451461"/>
              <a:gd name="connsiteX1742" fmla="*/ 3416418 w 7308555"/>
              <a:gd name="connsiteY1742" fmla="*/ 3898118 h 6451461"/>
              <a:gd name="connsiteX1743" fmla="*/ 3570562 w 7308555"/>
              <a:gd name="connsiteY1743" fmla="*/ 3898118 h 6451461"/>
              <a:gd name="connsiteX1744" fmla="*/ 3570562 w 7308555"/>
              <a:gd name="connsiteY1744" fmla="*/ 3872871 h 6451461"/>
              <a:gd name="connsiteX1745" fmla="*/ 3583186 w 7308555"/>
              <a:gd name="connsiteY1745" fmla="*/ 3885494 h 6451461"/>
              <a:gd name="connsiteX1746" fmla="*/ 3583186 w 7308555"/>
              <a:gd name="connsiteY1746" fmla="*/ 3860247 h 6451461"/>
              <a:gd name="connsiteX1747" fmla="*/ 3595810 w 7308555"/>
              <a:gd name="connsiteY1747" fmla="*/ 3872871 h 6451461"/>
              <a:gd name="connsiteX1748" fmla="*/ 3608433 w 7308555"/>
              <a:gd name="connsiteY1748" fmla="*/ 3809087 h 6451461"/>
              <a:gd name="connsiteX1749" fmla="*/ 3621057 w 7308555"/>
              <a:gd name="connsiteY1749" fmla="*/ 3745303 h 6451461"/>
              <a:gd name="connsiteX1750" fmla="*/ 3621057 w 7308555"/>
              <a:gd name="connsiteY1750" fmla="*/ 3631024 h 6451461"/>
              <a:gd name="connsiteX1751" fmla="*/ 3633681 w 7308555"/>
              <a:gd name="connsiteY1751" fmla="*/ 3694807 h 6451461"/>
              <a:gd name="connsiteX1752" fmla="*/ 3672217 w 7308555"/>
              <a:gd name="connsiteY1752" fmla="*/ 3809087 h 6451461"/>
              <a:gd name="connsiteX1753" fmla="*/ 3646305 w 7308555"/>
              <a:gd name="connsiteY1753" fmla="*/ 3796463 h 6451461"/>
              <a:gd name="connsiteX1754" fmla="*/ 3710753 w 7308555"/>
              <a:gd name="connsiteY1754" fmla="*/ 3885494 h 6451461"/>
              <a:gd name="connsiteX1755" fmla="*/ 3710753 w 7308555"/>
              <a:gd name="connsiteY1755" fmla="*/ 3885494 h 6451461"/>
              <a:gd name="connsiteX1756" fmla="*/ 3749289 w 7308555"/>
              <a:gd name="connsiteY1756" fmla="*/ 3872871 h 6451461"/>
              <a:gd name="connsiteX1757" fmla="*/ 3749289 w 7308555"/>
              <a:gd name="connsiteY1757" fmla="*/ 3885494 h 6451461"/>
              <a:gd name="connsiteX1758" fmla="*/ 3761913 w 7308555"/>
              <a:gd name="connsiteY1758" fmla="*/ 3872871 h 6451461"/>
              <a:gd name="connsiteX1759" fmla="*/ 3761913 w 7308555"/>
              <a:gd name="connsiteY1759" fmla="*/ 3872871 h 6451461"/>
              <a:gd name="connsiteX1760" fmla="*/ 3774537 w 7308555"/>
              <a:gd name="connsiteY1760" fmla="*/ 3860247 h 6451461"/>
              <a:gd name="connsiteX1761" fmla="*/ 3851609 w 7308555"/>
              <a:gd name="connsiteY1761" fmla="*/ 3872871 h 6451461"/>
              <a:gd name="connsiteX1762" fmla="*/ 3851609 w 7308555"/>
              <a:gd name="connsiteY1762" fmla="*/ 3885494 h 6451461"/>
              <a:gd name="connsiteX1763" fmla="*/ 3993129 w 7308555"/>
              <a:gd name="connsiteY1763" fmla="*/ 3961902 h 6451461"/>
              <a:gd name="connsiteX1764" fmla="*/ 4031665 w 7308555"/>
              <a:gd name="connsiteY1764" fmla="*/ 3924030 h 6451461"/>
              <a:gd name="connsiteX1765" fmla="*/ 4031665 w 7308555"/>
              <a:gd name="connsiteY1765" fmla="*/ 3936654 h 6451461"/>
              <a:gd name="connsiteX1766" fmla="*/ 4005753 w 7308555"/>
              <a:gd name="connsiteY1766" fmla="*/ 3847623 h 6451461"/>
              <a:gd name="connsiteX1767" fmla="*/ 4250258 w 7308555"/>
              <a:gd name="connsiteY1767" fmla="*/ 3936654 h 6451461"/>
              <a:gd name="connsiteX1768" fmla="*/ 4224345 w 7308555"/>
              <a:gd name="connsiteY1768" fmla="*/ 3961902 h 6451461"/>
              <a:gd name="connsiteX1769" fmla="*/ 4262881 w 7308555"/>
              <a:gd name="connsiteY1769" fmla="*/ 3936654 h 6451461"/>
              <a:gd name="connsiteX1770" fmla="*/ 4288794 w 7308555"/>
              <a:gd name="connsiteY1770" fmla="*/ 3911407 h 6451461"/>
              <a:gd name="connsiteX1771" fmla="*/ 4327330 w 7308555"/>
              <a:gd name="connsiteY1771" fmla="*/ 3860247 h 6451461"/>
              <a:gd name="connsiteX1772" fmla="*/ 4327330 w 7308555"/>
              <a:gd name="connsiteY1772" fmla="*/ 3847623 h 6451461"/>
              <a:gd name="connsiteX1773" fmla="*/ 4327330 w 7308555"/>
              <a:gd name="connsiteY1773" fmla="*/ 3872871 h 6451461"/>
              <a:gd name="connsiteX1774" fmla="*/ 4327330 w 7308555"/>
              <a:gd name="connsiteY1774" fmla="*/ 3834999 h 6451461"/>
              <a:gd name="connsiteX1775" fmla="*/ 4327330 w 7308555"/>
              <a:gd name="connsiteY1775" fmla="*/ 3822375 h 6451461"/>
              <a:gd name="connsiteX1776" fmla="*/ 4365866 w 7308555"/>
              <a:gd name="connsiteY1776" fmla="*/ 3784503 h 6451461"/>
              <a:gd name="connsiteX1777" fmla="*/ 4339954 w 7308555"/>
              <a:gd name="connsiteY1777" fmla="*/ 3720720 h 6451461"/>
              <a:gd name="connsiteX1778" fmla="*/ 4339954 w 7308555"/>
              <a:gd name="connsiteY1778" fmla="*/ 3708096 h 6451461"/>
              <a:gd name="connsiteX1779" fmla="*/ 4365866 w 7308555"/>
              <a:gd name="connsiteY1779" fmla="*/ 3708096 h 6451461"/>
              <a:gd name="connsiteX1780" fmla="*/ 4378490 w 7308555"/>
              <a:gd name="connsiteY1780" fmla="*/ 3720720 h 6451461"/>
              <a:gd name="connsiteX1781" fmla="*/ 4417026 w 7308555"/>
              <a:gd name="connsiteY1781" fmla="*/ 3682848 h 6451461"/>
              <a:gd name="connsiteX1782" fmla="*/ 4417026 w 7308555"/>
              <a:gd name="connsiteY1782" fmla="*/ 3695472 h 6451461"/>
              <a:gd name="connsiteX1783" fmla="*/ 4417026 w 7308555"/>
              <a:gd name="connsiteY1783" fmla="*/ 3682848 h 6451461"/>
              <a:gd name="connsiteX1784" fmla="*/ 4455562 w 7308555"/>
              <a:gd name="connsiteY1784" fmla="*/ 3644976 h 6451461"/>
              <a:gd name="connsiteX1785" fmla="*/ 4404402 w 7308555"/>
              <a:gd name="connsiteY1785" fmla="*/ 3682848 h 6451461"/>
              <a:gd name="connsiteX1786" fmla="*/ 4365866 w 7308555"/>
              <a:gd name="connsiteY1786" fmla="*/ 3695472 h 6451461"/>
              <a:gd name="connsiteX1787" fmla="*/ 4404402 w 7308555"/>
              <a:gd name="connsiteY1787" fmla="*/ 3631688 h 6451461"/>
              <a:gd name="connsiteX1788" fmla="*/ 4391778 w 7308555"/>
              <a:gd name="connsiteY1788" fmla="*/ 3644312 h 6451461"/>
              <a:gd name="connsiteX1789" fmla="*/ 4379154 w 7308555"/>
              <a:gd name="connsiteY1789" fmla="*/ 3619064 h 6451461"/>
              <a:gd name="connsiteX1790" fmla="*/ 4379154 w 7308555"/>
              <a:gd name="connsiteY1790" fmla="*/ 3656936 h 6451461"/>
              <a:gd name="connsiteX1791" fmla="*/ 4327994 w 7308555"/>
              <a:gd name="connsiteY1791" fmla="*/ 3694807 h 6451461"/>
              <a:gd name="connsiteX1792" fmla="*/ 4302082 w 7308555"/>
              <a:gd name="connsiteY1792" fmla="*/ 3682184 h 6451461"/>
              <a:gd name="connsiteX1793" fmla="*/ 4289458 w 7308555"/>
              <a:gd name="connsiteY1793" fmla="*/ 3682184 h 6451461"/>
              <a:gd name="connsiteX1794" fmla="*/ 4263546 w 7308555"/>
              <a:gd name="connsiteY1794" fmla="*/ 3567904 h 6451461"/>
              <a:gd name="connsiteX1795" fmla="*/ 4314706 w 7308555"/>
              <a:gd name="connsiteY1795" fmla="*/ 3580528 h 6451461"/>
              <a:gd name="connsiteX1796" fmla="*/ 4430314 w 7308555"/>
              <a:gd name="connsiteY1796" fmla="*/ 3567904 h 6451461"/>
              <a:gd name="connsiteX1797" fmla="*/ 4481474 w 7308555"/>
              <a:gd name="connsiteY1797" fmla="*/ 3580528 h 6451461"/>
              <a:gd name="connsiteX1798" fmla="*/ 4455562 w 7308555"/>
              <a:gd name="connsiteY1798" fmla="*/ 3618400 h 6451461"/>
              <a:gd name="connsiteX1799" fmla="*/ 4468186 w 7308555"/>
              <a:gd name="connsiteY1799" fmla="*/ 3631024 h 6451461"/>
              <a:gd name="connsiteX1800" fmla="*/ 4506721 w 7308555"/>
              <a:gd name="connsiteY1800" fmla="*/ 3605776 h 6451461"/>
              <a:gd name="connsiteX1801" fmla="*/ 4480810 w 7308555"/>
              <a:gd name="connsiteY1801" fmla="*/ 3580528 h 6451461"/>
              <a:gd name="connsiteX1802" fmla="*/ 4506721 w 7308555"/>
              <a:gd name="connsiteY1802" fmla="*/ 3567904 h 6451461"/>
              <a:gd name="connsiteX1803" fmla="*/ 4519346 w 7308555"/>
              <a:gd name="connsiteY1803" fmla="*/ 3593152 h 6451461"/>
              <a:gd name="connsiteX1804" fmla="*/ 4570505 w 7308555"/>
              <a:gd name="connsiteY1804" fmla="*/ 3618400 h 6451461"/>
              <a:gd name="connsiteX1805" fmla="*/ 4634953 w 7308555"/>
              <a:gd name="connsiteY1805" fmla="*/ 3682184 h 6451461"/>
              <a:gd name="connsiteX1806" fmla="*/ 4634953 w 7308555"/>
              <a:gd name="connsiteY1806" fmla="*/ 3694807 h 6451461"/>
              <a:gd name="connsiteX1807" fmla="*/ 4583794 w 7308555"/>
              <a:gd name="connsiteY1807" fmla="*/ 3694807 h 6451461"/>
              <a:gd name="connsiteX1808" fmla="*/ 4583794 w 7308555"/>
              <a:gd name="connsiteY1808" fmla="*/ 3732679 h 6451461"/>
              <a:gd name="connsiteX1809" fmla="*/ 4571170 w 7308555"/>
              <a:gd name="connsiteY1809" fmla="*/ 3745303 h 6451461"/>
              <a:gd name="connsiteX1810" fmla="*/ 4558546 w 7308555"/>
              <a:gd name="connsiteY1810" fmla="*/ 3745303 h 6451461"/>
              <a:gd name="connsiteX1811" fmla="*/ 4507386 w 7308555"/>
              <a:gd name="connsiteY1811" fmla="*/ 3770551 h 6451461"/>
              <a:gd name="connsiteX1812" fmla="*/ 4494762 w 7308555"/>
              <a:gd name="connsiteY1812" fmla="*/ 3783175 h 6451461"/>
              <a:gd name="connsiteX1813" fmla="*/ 4520674 w 7308555"/>
              <a:gd name="connsiteY1813" fmla="*/ 3770551 h 6451461"/>
              <a:gd name="connsiteX1814" fmla="*/ 4533298 w 7308555"/>
              <a:gd name="connsiteY1814" fmla="*/ 3770551 h 6451461"/>
              <a:gd name="connsiteX1815" fmla="*/ 4661530 w 7308555"/>
              <a:gd name="connsiteY1815" fmla="*/ 3706767 h 6451461"/>
              <a:gd name="connsiteX1816" fmla="*/ 4635618 w 7308555"/>
              <a:gd name="connsiteY1816" fmla="*/ 3694143 h 6451461"/>
              <a:gd name="connsiteX1817" fmla="*/ 4725314 w 7308555"/>
              <a:gd name="connsiteY1817" fmla="*/ 3706767 h 6451461"/>
              <a:gd name="connsiteX1818" fmla="*/ 4725314 w 7308555"/>
              <a:gd name="connsiteY1818" fmla="*/ 3706767 h 6451461"/>
              <a:gd name="connsiteX1819" fmla="*/ 4866834 w 7308555"/>
              <a:gd name="connsiteY1819" fmla="*/ 3642983 h 6451461"/>
              <a:gd name="connsiteX1820" fmla="*/ 4879458 w 7308555"/>
              <a:gd name="connsiteY1820" fmla="*/ 3668231 h 6451461"/>
              <a:gd name="connsiteX1821" fmla="*/ 4930618 w 7308555"/>
              <a:gd name="connsiteY1821" fmla="*/ 3744638 h 6451461"/>
              <a:gd name="connsiteX1822" fmla="*/ 4943242 w 7308555"/>
              <a:gd name="connsiteY1822" fmla="*/ 3744638 h 6451461"/>
              <a:gd name="connsiteX1823" fmla="*/ 5032938 w 7308555"/>
              <a:gd name="connsiteY1823" fmla="*/ 3821046 h 6451461"/>
              <a:gd name="connsiteX1824" fmla="*/ 5020314 w 7308555"/>
              <a:gd name="connsiteY1824" fmla="*/ 3846294 h 6451461"/>
              <a:gd name="connsiteX1825" fmla="*/ 5032938 w 7308555"/>
              <a:gd name="connsiteY1825" fmla="*/ 3833670 h 6451461"/>
              <a:gd name="connsiteX1826" fmla="*/ 5020314 w 7308555"/>
              <a:gd name="connsiteY1826" fmla="*/ 3846294 h 6451461"/>
              <a:gd name="connsiteX1827" fmla="*/ 5046226 w 7308555"/>
              <a:gd name="connsiteY1827" fmla="*/ 3846294 h 6451461"/>
              <a:gd name="connsiteX1828" fmla="*/ 5007690 w 7308555"/>
              <a:gd name="connsiteY1828" fmla="*/ 3846294 h 6451461"/>
              <a:gd name="connsiteX1829" fmla="*/ 5007690 w 7308555"/>
              <a:gd name="connsiteY1829" fmla="*/ 3884165 h 6451461"/>
              <a:gd name="connsiteX1830" fmla="*/ 5046226 w 7308555"/>
              <a:gd name="connsiteY1830" fmla="*/ 3884165 h 6451461"/>
              <a:gd name="connsiteX1831" fmla="*/ 5033602 w 7308555"/>
              <a:gd name="connsiteY1831" fmla="*/ 3896789 h 6451461"/>
              <a:gd name="connsiteX1832" fmla="*/ 5033602 w 7308555"/>
              <a:gd name="connsiteY1832" fmla="*/ 3884165 h 6451461"/>
              <a:gd name="connsiteX1833" fmla="*/ 4995066 w 7308555"/>
              <a:gd name="connsiteY1833" fmla="*/ 3909413 h 6451461"/>
              <a:gd name="connsiteX1834" fmla="*/ 5033602 w 7308555"/>
              <a:gd name="connsiteY1834" fmla="*/ 3909413 h 6451461"/>
              <a:gd name="connsiteX1835" fmla="*/ 5046226 w 7308555"/>
              <a:gd name="connsiteY1835" fmla="*/ 3896789 h 6451461"/>
              <a:gd name="connsiteX1836" fmla="*/ 5033602 w 7308555"/>
              <a:gd name="connsiteY1836" fmla="*/ 3934661 h 6451461"/>
              <a:gd name="connsiteX1837" fmla="*/ 5046226 w 7308555"/>
              <a:gd name="connsiteY1837" fmla="*/ 3947285 h 6451461"/>
              <a:gd name="connsiteX1838" fmla="*/ 5058850 w 7308555"/>
              <a:gd name="connsiteY1838" fmla="*/ 3909413 h 6451461"/>
              <a:gd name="connsiteX1839" fmla="*/ 5071474 w 7308555"/>
              <a:gd name="connsiteY1839" fmla="*/ 3934661 h 6451461"/>
              <a:gd name="connsiteX1840" fmla="*/ 5058850 w 7308555"/>
              <a:gd name="connsiteY1840" fmla="*/ 3947285 h 6451461"/>
              <a:gd name="connsiteX1841" fmla="*/ 5097386 w 7308555"/>
              <a:gd name="connsiteY1841" fmla="*/ 3934661 h 6451461"/>
              <a:gd name="connsiteX1842" fmla="*/ 5110009 w 7308555"/>
              <a:gd name="connsiteY1842" fmla="*/ 3959909 h 6451461"/>
              <a:gd name="connsiteX1843" fmla="*/ 5135922 w 7308555"/>
              <a:gd name="connsiteY1843" fmla="*/ 3959909 h 6451461"/>
              <a:gd name="connsiteX1844" fmla="*/ 5115989 w 7308555"/>
              <a:gd name="connsiteY1844" fmla="*/ 3959909 h 6451461"/>
              <a:gd name="connsiteX1845" fmla="*/ 5103365 w 7308555"/>
              <a:gd name="connsiteY1845" fmla="*/ 3959909 h 6451461"/>
              <a:gd name="connsiteX1846" fmla="*/ 5077453 w 7308555"/>
              <a:gd name="connsiteY1846" fmla="*/ 3985156 h 6451461"/>
              <a:gd name="connsiteX1847" fmla="*/ 5115989 w 7308555"/>
              <a:gd name="connsiteY1847" fmla="*/ 3972533 h 6451461"/>
              <a:gd name="connsiteX1848" fmla="*/ 5103365 w 7308555"/>
              <a:gd name="connsiteY1848" fmla="*/ 3972533 h 6451461"/>
              <a:gd name="connsiteX1849" fmla="*/ 5129278 w 7308555"/>
              <a:gd name="connsiteY1849" fmla="*/ 3985156 h 6451461"/>
              <a:gd name="connsiteX1850" fmla="*/ 5129278 w 7308555"/>
              <a:gd name="connsiteY1850" fmla="*/ 3959909 h 6451461"/>
              <a:gd name="connsiteX1851" fmla="*/ 5180438 w 7308555"/>
              <a:gd name="connsiteY1851" fmla="*/ 3934661 h 6451461"/>
              <a:gd name="connsiteX1852" fmla="*/ 5206350 w 7308555"/>
              <a:gd name="connsiteY1852" fmla="*/ 3781846 h 6451461"/>
              <a:gd name="connsiteX1853" fmla="*/ 5167814 w 7308555"/>
              <a:gd name="connsiteY1853" fmla="*/ 3743974 h 6451461"/>
              <a:gd name="connsiteX1854" fmla="*/ 5064829 w 7308555"/>
              <a:gd name="connsiteY1854" fmla="*/ 3769222 h 6451461"/>
              <a:gd name="connsiteX1855" fmla="*/ 5052206 w 7308555"/>
              <a:gd name="connsiteY1855" fmla="*/ 3794469 h 6451461"/>
              <a:gd name="connsiteX1856" fmla="*/ 5039582 w 7308555"/>
              <a:gd name="connsiteY1856" fmla="*/ 3794469 h 6451461"/>
              <a:gd name="connsiteX1857" fmla="*/ 5039582 w 7308555"/>
              <a:gd name="connsiteY1857" fmla="*/ 3819718 h 6451461"/>
              <a:gd name="connsiteX1858" fmla="*/ 5001046 w 7308555"/>
              <a:gd name="connsiteY1858" fmla="*/ 3794469 h 6451461"/>
              <a:gd name="connsiteX1859" fmla="*/ 4988422 w 7308555"/>
              <a:gd name="connsiteY1859" fmla="*/ 3769222 h 6451461"/>
              <a:gd name="connsiteX1860" fmla="*/ 4975798 w 7308555"/>
              <a:gd name="connsiteY1860" fmla="*/ 3769222 h 6451461"/>
              <a:gd name="connsiteX1861" fmla="*/ 4886102 w 7308555"/>
              <a:gd name="connsiteY1861" fmla="*/ 3654942 h 6451461"/>
              <a:gd name="connsiteX1862" fmla="*/ 4847566 w 7308555"/>
              <a:gd name="connsiteY1862" fmla="*/ 3553287 h 6451461"/>
              <a:gd name="connsiteX1863" fmla="*/ 4873478 w 7308555"/>
              <a:gd name="connsiteY1863" fmla="*/ 3425720 h 6451461"/>
              <a:gd name="connsiteX1864" fmla="*/ 4886102 w 7308555"/>
              <a:gd name="connsiteY1864" fmla="*/ 3413096 h 6451461"/>
              <a:gd name="connsiteX1865" fmla="*/ 4873478 w 7308555"/>
              <a:gd name="connsiteY1865" fmla="*/ 3235033 h 6451461"/>
              <a:gd name="connsiteX1866" fmla="*/ 4924638 w 7308555"/>
              <a:gd name="connsiteY1866" fmla="*/ 2980562 h 6451461"/>
              <a:gd name="connsiteX1867" fmla="*/ 4898726 w 7308555"/>
              <a:gd name="connsiteY1867" fmla="*/ 2942691 h 6451461"/>
              <a:gd name="connsiteX1868" fmla="*/ 4847566 w 7308555"/>
              <a:gd name="connsiteY1868" fmla="*/ 2955314 h 6451461"/>
              <a:gd name="connsiteX1869" fmla="*/ 4796406 w 7308555"/>
              <a:gd name="connsiteY1869" fmla="*/ 3006474 h 6451461"/>
              <a:gd name="connsiteX1870" fmla="*/ 4847566 w 7308555"/>
              <a:gd name="connsiteY1870" fmla="*/ 2917443 h 6451461"/>
              <a:gd name="connsiteX1871" fmla="*/ 4821654 w 7308555"/>
              <a:gd name="connsiteY1871" fmla="*/ 2917443 h 6451461"/>
              <a:gd name="connsiteX1872" fmla="*/ 4757206 w 7308555"/>
              <a:gd name="connsiteY1872" fmla="*/ 3006474 h 6451461"/>
              <a:gd name="connsiteX1873" fmla="*/ 4757206 w 7308555"/>
              <a:gd name="connsiteY1873" fmla="*/ 2892195 h 6451461"/>
              <a:gd name="connsiteX1874" fmla="*/ 4706046 w 7308555"/>
              <a:gd name="connsiteY1874" fmla="*/ 2879571 h 6451461"/>
              <a:gd name="connsiteX1875" fmla="*/ 4628974 w 7308555"/>
              <a:gd name="connsiteY1875" fmla="*/ 2917443 h 6451461"/>
              <a:gd name="connsiteX1876" fmla="*/ 4628974 w 7308555"/>
              <a:gd name="connsiteY1876" fmla="*/ 2930067 h 6451461"/>
              <a:gd name="connsiteX1877" fmla="*/ 4693422 w 7308555"/>
              <a:gd name="connsiteY1877" fmla="*/ 2675596 h 6451461"/>
              <a:gd name="connsiteX1878" fmla="*/ 4706046 w 7308555"/>
              <a:gd name="connsiteY1878" fmla="*/ 2458997 h 6451461"/>
              <a:gd name="connsiteX1879" fmla="*/ 4937262 w 7308555"/>
              <a:gd name="connsiteY1879" fmla="*/ 2522781 h 6451461"/>
              <a:gd name="connsiteX1880" fmla="*/ 5026958 w 7308555"/>
              <a:gd name="connsiteY1880" fmla="*/ 2497533 h 6451461"/>
              <a:gd name="connsiteX1881" fmla="*/ 5039582 w 7308555"/>
              <a:gd name="connsiteY1881" fmla="*/ 2497533 h 6451461"/>
              <a:gd name="connsiteX1882" fmla="*/ 5078118 w 7308555"/>
              <a:gd name="connsiteY1882" fmla="*/ 2433749 h 6451461"/>
              <a:gd name="connsiteX1883" fmla="*/ 5078118 w 7308555"/>
              <a:gd name="connsiteY1883" fmla="*/ 2332094 h 6451461"/>
              <a:gd name="connsiteX1884" fmla="*/ 5001046 w 7308555"/>
              <a:gd name="connsiteY1884" fmla="*/ 2255686 h 6451461"/>
              <a:gd name="connsiteX1885" fmla="*/ 5001046 w 7308555"/>
              <a:gd name="connsiteY1885" fmla="*/ 2230439 h 6451461"/>
              <a:gd name="connsiteX1886" fmla="*/ 4975133 w 7308555"/>
              <a:gd name="connsiteY1886" fmla="*/ 2230439 h 6451461"/>
              <a:gd name="connsiteX1887" fmla="*/ 4936598 w 7308555"/>
              <a:gd name="connsiteY1887" fmla="*/ 2154031 h 6451461"/>
              <a:gd name="connsiteX1888" fmla="*/ 4923973 w 7308555"/>
              <a:gd name="connsiteY1888" fmla="*/ 2166655 h 6451461"/>
              <a:gd name="connsiteX1889" fmla="*/ 4911350 w 7308555"/>
              <a:gd name="connsiteY1889" fmla="*/ 2128783 h 6451461"/>
              <a:gd name="connsiteX1890" fmla="*/ 4885438 w 7308555"/>
              <a:gd name="connsiteY1890" fmla="*/ 2128783 h 6451461"/>
              <a:gd name="connsiteX1891" fmla="*/ 4859526 w 7308555"/>
              <a:gd name="connsiteY1891" fmla="*/ 2090912 h 6451461"/>
              <a:gd name="connsiteX1892" fmla="*/ 4859526 w 7308555"/>
              <a:gd name="connsiteY1892" fmla="*/ 2053040 h 6451461"/>
              <a:gd name="connsiteX1893" fmla="*/ 4820989 w 7308555"/>
              <a:gd name="connsiteY1893" fmla="*/ 2078288 h 6451461"/>
              <a:gd name="connsiteX1894" fmla="*/ 4833613 w 7308555"/>
              <a:gd name="connsiteY1894" fmla="*/ 2027128 h 6451461"/>
              <a:gd name="connsiteX1895" fmla="*/ 4730629 w 7308555"/>
              <a:gd name="connsiteY1895" fmla="*/ 1963344 h 6451461"/>
              <a:gd name="connsiteX1896" fmla="*/ 4718005 w 7308555"/>
              <a:gd name="connsiteY1896" fmla="*/ 1938096 h 6451461"/>
              <a:gd name="connsiteX1897" fmla="*/ 4692093 w 7308555"/>
              <a:gd name="connsiteY1897" fmla="*/ 1938096 h 6451461"/>
              <a:gd name="connsiteX1898" fmla="*/ 4653557 w 7308555"/>
              <a:gd name="connsiteY1898" fmla="*/ 1886936 h 6451461"/>
              <a:gd name="connsiteX1899" fmla="*/ 4627645 w 7308555"/>
              <a:gd name="connsiteY1899" fmla="*/ 1899560 h 6451461"/>
              <a:gd name="connsiteX1900" fmla="*/ 4627645 w 7308555"/>
              <a:gd name="connsiteY1900" fmla="*/ 1899560 h 6451461"/>
              <a:gd name="connsiteX1901" fmla="*/ 4601733 w 7308555"/>
              <a:gd name="connsiteY1901" fmla="*/ 1912184 h 6451461"/>
              <a:gd name="connsiteX1902" fmla="*/ 4601733 w 7308555"/>
              <a:gd name="connsiteY1902" fmla="*/ 1848400 h 6451461"/>
              <a:gd name="connsiteX1903" fmla="*/ 4563197 w 7308555"/>
              <a:gd name="connsiteY1903" fmla="*/ 1835776 h 6451461"/>
              <a:gd name="connsiteX1904" fmla="*/ 4537285 w 7308555"/>
              <a:gd name="connsiteY1904" fmla="*/ 1797905 h 6451461"/>
              <a:gd name="connsiteX1905" fmla="*/ 4524661 w 7308555"/>
              <a:gd name="connsiteY1905" fmla="*/ 1797905 h 6451461"/>
              <a:gd name="connsiteX1906" fmla="*/ 4473501 w 7308555"/>
              <a:gd name="connsiteY1906" fmla="*/ 1696250 h 6451461"/>
              <a:gd name="connsiteX1907" fmla="*/ 4447589 w 7308555"/>
              <a:gd name="connsiteY1907" fmla="*/ 1696250 h 6451461"/>
              <a:gd name="connsiteX1908" fmla="*/ 4203084 w 7308555"/>
              <a:gd name="connsiteY1908" fmla="*/ 1505563 h 6451461"/>
              <a:gd name="connsiteX1909" fmla="*/ 4177172 w 7308555"/>
              <a:gd name="connsiteY1909" fmla="*/ 1505563 h 6451461"/>
              <a:gd name="connsiteX1910" fmla="*/ 4126012 w 7308555"/>
              <a:gd name="connsiteY1910" fmla="*/ 1441779 h 6451461"/>
              <a:gd name="connsiteX1911" fmla="*/ 4306068 w 7308555"/>
              <a:gd name="connsiteY1911" fmla="*/ 1314211 h 6451461"/>
              <a:gd name="connsiteX1912" fmla="*/ 4318692 w 7308555"/>
              <a:gd name="connsiteY1912" fmla="*/ 1314211 h 6451461"/>
              <a:gd name="connsiteX1913" fmla="*/ 4369852 w 7308555"/>
              <a:gd name="connsiteY1913" fmla="*/ 1276340 h 6451461"/>
              <a:gd name="connsiteX1914" fmla="*/ 4459548 w 7308555"/>
              <a:gd name="connsiteY1914" fmla="*/ 1301587 h 6451461"/>
              <a:gd name="connsiteX1915" fmla="*/ 4446924 w 7308555"/>
              <a:gd name="connsiteY1915" fmla="*/ 1314211 h 6451461"/>
              <a:gd name="connsiteX1916" fmla="*/ 4498084 w 7308555"/>
              <a:gd name="connsiteY1916" fmla="*/ 1326835 h 6451461"/>
              <a:gd name="connsiteX1917" fmla="*/ 4498084 w 7308555"/>
              <a:gd name="connsiteY1917" fmla="*/ 1314211 h 6451461"/>
              <a:gd name="connsiteX1918" fmla="*/ 4575156 w 7308555"/>
              <a:gd name="connsiteY1918" fmla="*/ 1288964 h 6451461"/>
              <a:gd name="connsiteX1919" fmla="*/ 4601068 w 7308555"/>
              <a:gd name="connsiteY1919" fmla="*/ 1212556 h 6451461"/>
              <a:gd name="connsiteX1920" fmla="*/ 4511372 w 7308555"/>
              <a:gd name="connsiteY1920" fmla="*/ 1225180 h 6451461"/>
              <a:gd name="connsiteX1921" fmla="*/ 4511372 w 7308555"/>
              <a:gd name="connsiteY1921" fmla="*/ 1199932 h 6451461"/>
              <a:gd name="connsiteX1922" fmla="*/ 4678805 w 7308555"/>
              <a:gd name="connsiteY1922" fmla="*/ 1098277 h 6451461"/>
              <a:gd name="connsiteX1923" fmla="*/ 4691429 w 7308555"/>
              <a:gd name="connsiteY1923" fmla="*/ 1098277 h 6451461"/>
              <a:gd name="connsiteX1924" fmla="*/ 4845573 w 7308555"/>
              <a:gd name="connsiteY1924" fmla="*/ 1034493 h 6451461"/>
              <a:gd name="connsiteX1925" fmla="*/ 4910021 w 7308555"/>
              <a:gd name="connsiteY1925" fmla="*/ 1009245 h 6451461"/>
              <a:gd name="connsiteX1926" fmla="*/ 4987093 w 7308555"/>
              <a:gd name="connsiteY1926" fmla="*/ 971374 h 6451461"/>
              <a:gd name="connsiteX1927" fmla="*/ 5076789 w 7308555"/>
              <a:gd name="connsiteY1927" fmla="*/ 933502 h 6451461"/>
              <a:gd name="connsiteX1928" fmla="*/ 5064165 w 7308555"/>
              <a:gd name="connsiteY1928" fmla="*/ 920878 h 6451461"/>
              <a:gd name="connsiteX1929" fmla="*/ 5321293 w 7308555"/>
              <a:gd name="connsiteY1929" fmla="*/ 793311 h 6451461"/>
              <a:gd name="connsiteX1930" fmla="*/ 5321293 w 7308555"/>
              <a:gd name="connsiteY1930" fmla="*/ 780687 h 6451461"/>
              <a:gd name="connsiteX1931" fmla="*/ 5282757 w 7308555"/>
              <a:gd name="connsiteY1931" fmla="*/ 780687 h 6451461"/>
              <a:gd name="connsiteX1932" fmla="*/ 5205685 w 7308555"/>
              <a:gd name="connsiteY1932" fmla="*/ 793311 h 6451461"/>
              <a:gd name="connsiteX1933" fmla="*/ 5077453 w 7308555"/>
              <a:gd name="connsiteY1933" fmla="*/ 818558 h 6451461"/>
              <a:gd name="connsiteX1934" fmla="*/ 5064829 w 7308555"/>
              <a:gd name="connsiteY1934" fmla="*/ 767398 h 6451461"/>
              <a:gd name="connsiteX1935" fmla="*/ 5052206 w 7308555"/>
              <a:gd name="connsiteY1935" fmla="*/ 780022 h 6451461"/>
              <a:gd name="connsiteX1936" fmla="*/ 5064829 w 7308555"/>
              <a:gd name="connsiteY1936" fmla="*/ 780022 h 6451461"/>
              <a:gd name="connsiteX1937" fmla="*/ 4975133 w 7308555"/>
              <a:gd name="connsiteY1937" fmla="*/ 843806 h 6451461"/>
              <a:gd name="connsiteX1938" fmla="*/ 4898062 w 7308555"/>
              <a:gd name="connsiteY1938" fmla="*/ 881678 h 6451461"/>
              <a:gd name="connsiteX1939" fmla="*/ 4923973 w 7308555"/>
              <a:gd name="connsiteY1939" fmla="*/ 869054 h 6451461"/>
              <a:gd name="connsiteX1940" fmla="*/ 4923973 w 7308555"/>
              <a:gd name="connsiteY1940" fmla="*/ 831182 h 6451461"/>
              <a:gd name="connsiteX1941" fmla="*/ 4923973 w 7308555"/>
              <a:gd name="connsiteY1941" fmla="*/ 818558 h 6451461"/>
              <a:gd name="connsiteX1942" fmla="*/ 5065494 w 7308555"/>
              <a:gd name="connsiteY1942" fmla="*/ 653119 h 6451461"/>
              <a:gd name="connsiteX1943" fmla="*/ 5207014 w 7308555"/>
              <a:gd name="connsiteY1943" fmla="*/ 525552 h 6451461"/>
              <a:gd name="connsiteX1944" fmla="*/ 5207014 w 7308555"/>
              <a:gd name="connsiteY1944" fmla="*/ 512928 h 6451461"/>
              <a:gd name="connsiteX1945" fmla="*/ 5412983 w 7308555"/>
              <a:gd name="connsiteY1945" fmla="*/ 411272 h 6451461"/>
              <a:gd name="connsiteX1946" fmla="*/ 5437566 w 7308555"/>
              <a:gd name="connsiteY1946" fmla="*/ 407286 h 6451461"/>
              <a:gd name="connsiteX1947" fmla="*/ 5437566 w 7308555"/>
              <a:gd name="connsiteY1947" fmla="*/ 407286 h 6451461"/>
              <a:gd name="connsiteX1948" fmla="*/ 1928130 w 7308555"/>
              <a:gd name="connsiteY1948" fmla="*/ 980675 h 6451461"/>
              <a:gd name="connsiteX1949" fmla="*/ 1954042 w 7308555"/>
              <a:gd name="connsiteY1949" fmla="*/ 1005923 h 6451461"/>
              <a:gd name="connsiteX1950" fmla="*/ 1928130 w 7308555"/>
              <a:gd name="connsiteY1950" fmla="*/ 980675 h 6451461"/>
              <a:gd name="connsiteX1951" fmla="*/ 1928130 w 7308555"/>
              <a:gd name="connsiteY1951" fmla="*/ 980675 h 6451461"/>
              <a:gd name="connsiteX1952" fmla="*/ 1401250 w 7308555"/>
              <a:gd name="connsiteY1952" fmla="*/ 2660979 h 6451461"/>
              <a:gd name="connsiteX1953" fmla="*/ 1413873 w 7308555"/>
              <a:gd name="connsiteY1953" fmla="*/ 2648355 h 6451461"/>
              <a:gd name="connsiteX1954" fmla="*/ 1401250 w 7308555"/>
              <a:gd name="connsiteY1954" fmla="*/ 2660979 h 6451461"/>
              <a:gd name="connsiteX1955" fmla="*/ 1401250 w 7308555"/>
              <a:gd name="connsiteY1955" fmla="*/ 2660979 h 6451461"/>
              <a:gd name="connsiteX1956" fmla="*/ 1786610 w 7308555"/>
              <a:gd name="connsiteY1956" fmla="*/ 2686891 h 6451461"/>
              <a:gd name="connsiteX1957" fmla="*/ 1786610 w 7308555"/>
              <a:gd name="connsiteY1957" fmla="*/ 2661643 h 6451461"/>
              <a:gd name="connsiteX1958" fmla="*/ 1786610 w 7308555"/>
              <a:gd name="connsiteY1958" fmla="*/ 2686891 h 6451461"/>
              <a:gd name="connsiteX1959" fmla="*/ 1786610 w 7308555"/>
              <a:gd name="connsiteY1959" fmla="*/ 2686891 h 6451461"/>
              <a:gd name="connsiteX1960" fmla="*/ 1838434 w 7308555"/>
              <a:gd name="connsiteY1960" fmla="*/ 2724763 h 6451461"/>
              <a:gd name="connsiteX1961" fmla="*/ 1838434 w 7308555"/>
              <a:gd name="connsiteY1961" fmla="*/ 2724763 h 6451461"/>
              <a:gd name="connsiteX1962" fmla="*/ 1838434 w 7308555"/>
              <a:gd name="connsiteY1962" fmla="*/ 2724763 h 6451461"/>
              <a:gd name="connsiteX1963" fmla="*/ 1799898 w 7308555"/>
              <a:gd name="connsiteY1963" fmla="*/ 2724763 h 6451461"/>
              <a:gd name="connsiteX1964" fmla="*/ 1799898 w 7308555"/>
              <a:gd name="connsiteY1964" fmla="*/ 2686891 h 6451461"/>
              <a:gd name="connsiteX1965" fmla="*/ 1799898 w 7308555"/>
              <a:gd name="connsiteY1965" fmla="*/ 2686891 h 6451461"/>
              <a:gd name="connsiteX1966" fmla="*/ 1851058 w 7308555"/>
              <a:gd name="connsiteY1966" fmla="*/ 2699515 h 6451461"/>
              <a:gd name="connsiteX1967" fmla="*/ 1838434 w 7308555"/>
              <a:gd name="connsiteY1967" fmla="*/ 2724763 h 6451461"/>
              <a:gd name="connsiteX1968" fmla="*/ 1838434 w 7308555"/>
              <a:gd name="connsiteY1968" fmla="*/ 2724763 h 6451461"/>
              <a:gd name="connsiteX1969" fmla="*/ 1864346 w 7308555"/>
              <a:gd name="connsiteY1969" fmla="*/ 2724763 h 6451461"/>
              <a:gd name="connsiteX1970" fmla="*/ 1838434 w 7308555"/>
              <a:gd name="connsiteY1970" fmla="*/ 2724763 h 6451461"/>
              <a:gd name="connsiteX1971" fmla="*/ 1838434 w 7308555"/>
              <a:gd name="connsiteY1971" fmla="*/ 2724763 h 6451461"/>
              <a:gd name="connsiteX1972" fmla="*/ 1851058 w 7308555"/>
              <a:gd name="connsiteY1972" fmla="*/ 2763299 h 6451461"/>
              <a:gd name="connsiteX1973" fmla="*/ 1851058 w 7308555"/>
              <a:gd name="connsiteY1973" fmla="*/ 2750675 h 6451461"/>
              <a:gd name="connsiteX1974" fmla="*/ 1863682 w 7308555"/>
              <a:gd name="connsiteY1974" fmla="*/ 2763299 h 6451461"/>
              <a:gd name="connsiteX1975" fmla="*/ 1851058 w 7308555"/>
              <a:gd name="connsiteY1975" fmla="*/ 2763299 h 6451461"/>
              <a:gd name="connsiteX1976" fmla="*/ 1851058 w 7308555"/>
              <a:gd name="connsiteY1976" fmla="*/ 2763299 h 6451461"/>
              <a:gd name="connsiteX1977" fmla="*/ 1851058 w 7308555"/>
              <a:gd name="connsiteY1977" fmla="*/ 2763299 h 6451461"/>
              <a:gd name="connsiteX1978" fmla="*/ 1889594 w 7308555"/>
              <a:gd name="connsiteY1978" fmla="*/ 1706216 h 6451461"/>
              <a:gd name="connsiteX1979" fmla="*/ 1735450 w 7308555"/>
              <a:gd name="connsiteY1979" fmla="*/ 1693592 h 6451461"/>
              <a:gd name="connsiteX1980" fmla="*/ 1761362 w 7308555"/>
              <a:gd name="connsiteY1980" fmla="*/ 1680968 h 6451461"/>
              <a:gd name="connsiteX1981" fmla="*/ 1710202 w 7308555"/>
              <a:gd name="connsiteY1981" fmla="*/ 1680968 h 6451461"/>
              <a:gd name="connsiteX1982" fmla="*/ 1697578 w 7308555"/>
              <a:gd name="connsiteY1982" fmla="*/ 1629808 h 6451461"/>
              <a:gd name="connsiteX1983" fmla="*/ 1710202 w 7308555"/>
              <a:gd name="connsiteY1983" fmla="*/ 1617184 h 6451461"/>
              <a:gd name="connsiteX1984" fmla="*/ 1761362 w 7308555"/>
              <a:gd name="connsiteY1984" fmla="*/ 1629808 h 6451461"/>
              <a:gd name="connsiteX1985" fmla="*/ 1787274 w 7308555"/>
              <a:gd name="connsiteY1985" fmla="*/ 1617184 h 6451461"/>
              <a:gd name="connsiteX1986" fmla="*/ 1890258 w 7308555"/>
              <a:gd name="connsiteY1986" fmla="*/ 1668344 h 6451461"/>
              <a:gd name="connsiteX1987" fmla="*/ 1889594 w 7308555"/>
              <a:gd name="connsiteY1987" fmla="*/ 1706216 h 6451461"/>
              <a:gd name="connsiteX1988" fmla="*/ 1889594 w 7308555"/>
              <a:gd name="connsiteY1988" fmla="*/ 1706216 h 6451461"/>
              <a:gd name="connsiteX1989" fmla="*/ 1889594 w 7308555"/>
              <a:gd name="connsiteY1989" fmla="*/ 1642432 h 6451461"/>
              <a:gd name="connsiteX1990" fmla="*/ 1825146 w 7308555"/>
              <a:gd name="connsiteY1990" fmla="*/ 1629808 h 6451461"/>
              <a:gd name="connsiteX1991" fmla="*/ 1825146 w 7308555"/>
              <a:gd name="connsiteY1991" fmla="*/ 1617184 h 6451461"/>
              <a:gd name="connsiteX1992" fmla="*/ 1876306 w 7308555"/>
              <a:gd name="connsiteY1992" fmla="*/ 1617184 h 6451461"/>
              <a:gd name="connsiteX1993" fmla="*/ 1902218 w 7308555"/>
              <a:gd name="connsiteY1993" fmla="*/ 1604560 h 6451461"/>
              <a:gd name="connsiteX1994" fmla="*/ 1889594 w 7308555"/>
              <a:gd name="connsiteY1994" fmla="*/ 1642432 h 6451461"/>
              <a:gd name="connsiteX1995" fmla="*/ 1889594 w 7308555"/>
              <a:gd name="connsiteY1995" fmla="*/ 1642432 h 6451461"/>
              <a:gd name="connsiteX1996" fmla="*/ 1902218 w 7308555"/>
              <a:gd name="connsiteY1996" fmla="*/ 1566024 h 6451461"/>
              <a:gd name="connsiteX1997" fmla="*/ 1889594 w 7308555"/>
              <a:gd name="connsiteY1997" fmla="*/ 1603896 h 6451461"/>
              <a:gd name="connsiteX1998" fmla="*/ 1876970 w 7308555"/>
              <a:gd name="connsiteY1998" fmla="*/ 1591272 h 6451461"/>
              <a:gd name="connsiteX1999" fmla="*/ 1812522 w 7308555"/>
              <a:gd name="connsiteY1999" fmla="*/ 1603896 h 6451461"/>
              <a:gd name="connsiteX2000" fmla="*/ 1851058 w 7308555"/>
              <a:gd name="connsiteY2000" fmla="*/ 1591272 h 6451461"/>
              <a:gd name="connsiteX2001" fmla="*/ 1876970 w 7308555"/>
              <a:gd name="connsiteY2001" fmla="*/ 1566024 h 6451461"/>
              <a:gd name="connsiteX2002" fmla="*/ 1889594 w 7308555"/>
              <a:gd name="connsiteY2002" fmla="*/ 1566024 h 6451461"/>
              <a:gd name="connsiteX2003" fmla="*/ 1889594 w 7308555"/>
              <a:gd name="connsiteY2003" fmla="*/ 1553400 h 6451461"/>
              <a:gd name="connsiteX2004" fmla="*/ 1915506 w 7308555"/>
              <a:gd name="connsiteY2004" fmla="*/ 1540777 h 6451461"/>
              <a:gd name="connsiteX2005" fmla="*/ 1915506 w 7308555"/>
              <a:gd name="connsiteY2005" fmla="*/ 1540777 h 6451461"/>
              <a:gd name="connsiteX2006" fmla="*/ 1915506 w 7308555"/>
              <a:gd name="connsiteY2006" fmla="*/ 1553400 h 6451461"/>
              <a:gd name="connsiteX2007" fmla="*/ 1902882 w 7308555"/>
              <a:gd name="connsiteY2007" fmla="*/ 1553400 h 6451461"/>
              <a:gd name="connsiteX2008" fmla="*/ 1902218 w 7308555"/>
              <a:gd name="connsiteY2008" fmla="*/ 1566024 h 6451461"/>
              <a:gd name="connsiteX2009" fmla="*/ 1902218 w 7308555"/>
              <a:gd name="connsiteY2009" fmla="*/ 1566024 h 6451461"/>
              <a:gd name="connsiteX2010" fmla="*/ 1915506 w 7308555"/>
              <a:gd name="connsiteY2010" fmla="*/ 2699515 h 6451461"/>
              <a:gd name="connsiteX2011" fmla="*/ 1941418 w 7308555"/>
              <a:gd name="connsiteY2011" fmla="*/ 2699515 h 6451461"/>
              <a:gd name="connsiteX2012" fmla="*/ 1992578 w 7308555"/>
              <a:gd name="connsiteY2012" fmla="*/ 2712139 h 6451461"/>
              <a:gd name="connsiteX2013" fmla="*/ 2005202 w 7308555"/>
              <a:gd name="connsiteY2013" fmla="*/ 2763299 h 6451461"/>
              <a:gd name="connsiteX2014" fmla="*/ 1966666 w 7308555"/>
              <a:gd name="connsiteY2014" fmla="*/ 2763299 h 6451461"/>
              <a:gd name="connsiteX2015" fmla="*/ 1954042 w 7308555"/>
              <a:gd name="connsiteY2015" fmla="*/ 2738051 h 6451461"/>
              <a:gd name="connsiteX2016" fmla="*/ 1941418 w 7308555"/>
              <a:gd name="connsiteY2016" fmla="*/ 2775923 h 6451461"/>
              <a:gd name="connsiteX2017" fmla="*/ 1915506 w 7308555"/>
              <a:gd name="connsiteY2017" fmla="*/ 2699515 h 6451461"/>
              <a:gd name="connsiteX2018" fmla="*/ 1915506 w 7308555"/>
              <a:gd name="connsiteY2018" fmla="*/ 2699515 h 6451461"/>
              <a:gd name="connsiteX2019" fmla="*/ 1954042 w 7308555"/>
              <a:gd name="connsiteY2019" fmla="*/ 2916114 h 6451461"/>
              <a:gd name="connsiteX2020" fmla="*/ 1954042 w 7308555"/>
              <a:gd name="connsiteY2020" fmla="*/ 2903490 h 6451461"/>
              <a:gd name="connsiteX2021" fmla="*/ 1954042 w 7308555"/>
              <a:gd name="connsiteY2021" fmla="*/ 2903490 h 6451461"/>
              <a:gd name="connsiteX2022" fmla="*/ 1966666 w 7308555"/>
              <a:gd name="connsiteY2022" fmla="*/ 2903490 h 6451461"/>
              <a:gd name="connsiteX2023" fmla="*/ 1954042 w 7308555"/>
              <a:gd name="connsiteY2023" fmla="*/ 2916114 h 6451461"/>
              <a:gd name="connsiteX2024" fmla="*/ 1954042 w 7308555"/>
              <a:gd name="connsiteY2024" fmla="*/ 2916114 h 6451461"/>
              <a:gd name="connsiteX2025" fmla="*/ 1954042 w 7308555"/>
              <a:gd name="connsiteY2025" fmla="*/ 2852330 h 6451461"/>
              <a:gd name="connsiteX2026" fmla="*/ 1928130 w 7308555"/>
              <a:gd name="connsiteY2026" fmla="*/ 2814459 h 6451461"/>
              <a:gd name="connsiteX2027" fmla="*/ 1940754 w 7308555"/>
              <a:gd name="connsiteY2027" fmla="*/ 2814459 h 6451461"/>
              <a:gd name="connsiteX2028" fmla="*/ 1928130 w 7308555"/>
              <a:gd name="connsiteY2028" fmla="*/ 2801835 h 6451461"/>
              <a:gd name="connsiteX2029" fmla="*/ 1940754 w 7308555"/>
              <a:gd name="connsiteY2029" fmla="*/ 2789211 h 6451461"/>
              <a:gd name="connsiteX2030" fmla="*/ 1953378 w 7308555"/>
              <a:gd name="connsiteY2030" fmla="*/ 2776587 h 6451461"/>
              <a:gd name="connsiteX2031" fmla="*/ 1966002 w 7308555"/>
              <a:gd name="connsiteY2031" fmla="*/ 2789211 h 6451461"/>
              <a:gd name="connsiteX2032" fmla="*/ 1953378 w 7308555"/>
              <a:gd name="connsiteY2032" fmla="*/ 2789211 h 6451461"/>
              <a:gd name="connsiteX2033" fmla="*/ 1979290 w 7308555"/>
              <a:gd name="connsiteY2033" fmla="*/ 2852995 h 6451461"/>
              <a:gd name="connsiteX2034" fmla="*/ 1954042 w 7308555"/>
              <a:gd name="connsiteY2034" fmla="*/ 2852330 h 6451461"/>
              <a:gd name="connsiteX2035" fmla="*/ 1954042 w 7308555"/>
              <a:gd name="connsiteY2035" fmla="*/ 2852330 h 6451461"/>
              <a:gd name="connsiteX2036" fmla="*/ 2031114 w 7308555"/>
              <a:gd name="connsiteY2036" fmla="*/ 2801170 h 6451461"/>
              <a:gd name="connsiteX2037" fmla="*/ 2031114 w 7308555"/>
              <a:gd name="connsiteY2037" fmla="*/ 2788547 h 6451461"/>
              <a:gd name="connsiteX2038" fmla="*/ 2005202 w 7308555"/>
              <a:gd name="connsiteY2038" fmla="*/ 2801170 h 6451461"/>
              <a:gd name="connsiteX2039" fmla="*/ 1979290 w 7308555"/>
              <a:gd name="connsiteY2039" fmla="*/ 2775923 h 6451461"/>
              <a:gd name="connsiteX2040" fmla="*/ 2017826 w 7308555"/>
              <a:gd name="connsiteY2040" fmla="*/ 2750675 h 6451461"/>
              <a:gd name="connsiteX2041" fmla="*/ 2017826 w 7308555"/>
              <a:gd name="connsiteY2041" fmla="*/ 2763299 h 6451461"/>
              <a:gd name="connsiteX2042" fmla="*/ 2030450 w 7308555"/>
              <a:gd name="connsiteY2042" fmla="*/ 2763299 h 6451461"/>
              <a:gd name="connsiteX2043" fmla="*/ 2030450 w 7308555"/>
              <a:gd name="connsiteY2043" fmla="*/ 2788547 h 6451461"/>
              <a:gd name="connsiteX2044" fmla="*/ 2030450 w 7308555"/>
              <a:gd name="connsiteY2044" fmla="*/ 2801170 h 6451461"/>
              <a:gd name="connsiteX2045" fmla="*/ 2031114 w 7308555"/>
              <a:gd name="connsiteY2045" fmla="*/ 2801170 h 6451461"/>
              <a:gd name="connsiteX2046" fmla="*/ 2031114 w 7308555"/>
              <a:gd name="connsiteY2046" fmla="*/ 2801170 h 6451461"/>
              <a:gd name="connsiteX2047" fmla="*/ 2249707 w 7308555"/>
              <a:gd name="connsiteY2047" fmla="*/ 3208456 h 6451461"/>
              <a:gd name="connsiteX2048" fmla="*/ 2249707 w 7308555"/>
              <a:gd name="connsiteY2048" fmla="*/ 3233704 h 6451461"/>
              <a:gd name="connsiteX2049" fmla="*/ 2249707 w 7308555"/>
              <a:gd name="connsiteY2049" fmla="*/ 3208456 h 6451461"/>
              <a:gd name="connsiteX2050" fmla="*/ 2249707 w 7308555"/>
              <a:gd name="connsiteY2050" fmla="*/ 3208456 h 6451461"/>
              <a:gd name="connsiteX2051" fmla="*/ 2197882 w 7308555"/>
              <a:gd name="connsiteY2051" fmla="*/ 3157961 h 6451461"/>
              <a:gd name="connsiteX2052" fmla="*/ 2185258 w 7308555"/>
              <a:gd name="connsiteY2052" fmla="*/ 3094177 h 6451461"/>
              <a:gd name="connsiteX2053" fmla="*/ 2211170 w 7308555"/>
              <a:gd name="connsiteY2053" fmla="*/ 3119425 h 6451461"/>
              <a:gd name="connsiteX2054" fmla="*/ 2197882 w 7308555"/>
              <a:gd name="connsiteY2054" fmla="*/ 3157961 h 6451461"/>
              <a:gd name="connsiteX2055" fmla="*/ 2197882 w 7308555"/>
              <a:gd name="connsiteY2055" fmla="*/ 3157961 h 6451461"/>
              <a:gd name="connsiteX2056" fmla="*/ 2146722 w 7308555"/>
              <a:gd name="connsiteY2056" fmla="*/ 3246992 h 6451461"/>
              <a:gd name="connsiteX2057" fmla="*/ 2172634 w 7308555"/>
              <a:gd name="connsiteY2057" fmla="*/ 3246992 h 6451461"/>
              <a:gd name="connsiteX2058" fmla="*/ 2172634 w 7308555"/>
              <a:gd name="connsiteY2058" fmla="*/ 3259616 h 6451461"/>
              <a:gd name="connsiteX2059" fmla="*/ 2146722 w 7308555"/>
              <a:gd name="connsiteY2059" fmla="*/ 3259616 h 6451461"/>
              <a:gd name="connsiteX2060" fmla="*/ 2146722 w 7308555"/>
              <a:gd name="connsiteY2060" fmla="*/ 3246992 h 6451461"/>
              <a:gd name="connsiteX2061" fmla="*/ 2146722 w 7308555"/>
              <a:gd name="connsiteY2061" fmla="*/ 3246992 h 6451461"/>
              <a:gd name="connsiteX2062" fmla="*/ 2120810 w 7308555"/>
              <a:gd name="connsiteY2062" fmla="*/ 3565247 h 6451461"/>
              <a:gd name="connsiteX2063" fmla="*/ 2146722 w 7308555"/>
              <a:gd name="connsiteY2063" fmla="*/ 3476215 h 6451461"/>
              <a:gd name="connsiteX2064" fmla="*/ 2197882 w 7308555"/>
              <a:gd name="connsiteY2064" fmla="*/ 3463591 h 6451461"/>
              <a:gd name="connsiteX2065" fmla="*/ 2146722 w 7308555"/>
              <a:gd name="connsiteY2065" fmla="*/ 3565247 h 6451461"/>
              <a:gd name="connsiteX2066" fmla="*/ 2185258 w 7308555"/>
              <a:gd name="connsiteY2066" fmla="*/ 3514087 h 6451461"/>
              <a:gd name="connsiteX2067" fmla="*/ 2172634 w 7308555"/>
              <a:gd name="connsiteY2067" fmla="*/ 3603118 h 6451461"/>
              <a:gd name="connsiteX2068" fmla="*/ 2146722 w 7308555"/>
              <a:gd name="connsiteY2068" fmla="*/ 3603118 h 6451461"/>
              <a:gd name="connsiteX2069" fmla="*/ 2146722 w 7308555"/>
              <a:gd name="connsiteY2069" fmla="*/ 3577871 h 6451461"/>
              <a:gd name="connsiteX2070" fmla="*/ 2108186 w 7308555"/>
              <a:gd name="connsiteY2070" fmla="*/ 3654278 h 6451461"/>
              <a:gd name="connsiteX2071" fmla="*/ 2120810 w 7308555"/>
              <a:gd name="connsiteY2071" fmla="*/ 3565247 h 6451461"/>
              <a:gd name="connsiteX2072" fmla="*/ 2120810 w 7308555"/>
              <a:gd name="connsiteY2072" fmla="*/ 3565247 h 6451461"/>
              <a:gd name="connsiteX2073" fmla="*/ 2095562 w 7308555"/>
              <a:gd name="connsiteY2073" fmla="*/ 3654278 h 6451461"/>
              <a:gd name="connsiteX2074" fmla="*/ 2095562 w 7308555"/>
              <a:gd name="connsiteY2074" fmla="*/ 3666902 h 6451461"/>
              <a:gd name="connsiteX2075" fmla="*/ 2095562 w 7308555"/>
              <a:gd name="connsiteY2075" fmla="*/ 3654278 h 6451461"/>
              <a:gd name="connsiteX2076" fmla="*/ 2095562 w 7308555"/>
              <a:gd name="connsiteY2076" fmla="*/ 3654278 h 6451461"/>
              <a:gd name="connsiteX2077" fmla="*/ 2069650 w 7308555"/>
              <a:gd name="connsiteY2077" fmla="*/ 3666902 h 6451461"/>
              <a:gd name="connsiteX2078" fmla="*/ 2095562 w 7308555"/>
              <a:gd name="connsiteY2078" fmla="*/ 3679526 h 6451461"/>
              <a:gd name="connsiteX2079" fmla="*/ 2069650 w 7308555"/>
              <a:gd name="connsiteY2079" fmla="*/ 3692150 h 6451461"/>
              <a:gd name="connsiteX2080" fmla="*/ 2069650 w 7308555"/>
              <a:gd name="connsiteY2080" fmla="*/ 3666902 h 6451461"/>
              <a:gd name="connsiteX2081" fmla="*/ 2069650 w 7308555"/>
              <a:gd name="connsiteY2081" fmla="*/ 3666902 h 6451461"/>
              <a:gd name="connsiteX2082" fmla="*/ 2069650 w 7308555"/>
              <a:gd name="connsiteY2082" fmla="*/ 3781846 h 6451461"/>
              <a:gd name="connsiteX2083" fmla="*/ 2082274 w 7308555"/>
              <a:gd name="connsiteY2083" fmla="*/ 3781846 h 6451461"/>
              <a:gd name="connsiteX2084" fmla="*/ 2069650 w 7308555"/>
              <a:gd name="connsiteY2084" fmla="*/ 3807093 h 6451461"/>
              <a:gd name="connsiteX2085" fmla="*/ 2069650 w 7308555"/>
              <a:gd name="connsiteY2085" fmla="*/ 3781846 h 6451461"/>
              <a:gd name="connsiteX2086" fmla="*/ 2069650 w 7308555"/>
              <a:gd name="connsiteY2086" fmla="*/ 3781846 h 6451461"/>
              <a:gd name="connsiteX2087" fmla="*/ 2005202 w 7308555"/>
              <a:gd name="connsiteY2087" fmla="*/ 3896125 h 6451461"/>
              <a:gd name="connsiteX2088" fmla="*/ 2017826 w 7308555"/>
              <a:gd name="connsiteY2088" fmla="*/ 3908749 h 6451461"/>
              <a:gd name="connsiteX2089" fmla="*/ 2005202 w 7308555"/>
              <a:gd name="connsiteY2089" fmla="*/ 3946620 h 6451461"/>
              <a:gd name="connsiteX2090" fmla="*/ 1979290 w 7308555"/>
              <a:gd name="connsiteY2090" fmla="*/ 3933996 h 6451461"/>
              <a:gd name="connsiteX2091" fmla="*/ 2005202 w 7308555"/>
              <a:gd name="connsiteY2091" fmla="*/ 3896125 h 6451461"/>
              <a:gd name="connsiteX2092" fmla="*/ 2005202 w 7308555"/>
              <a:gd name="connsiteY2092" fmla="*/ 3896125 h 6451461"/>
              <a:gd name="connsiteX2093" fmla="*/ 2056362 w 7308555"/>
              <a:gd name="connsiteY2093" fmla="*/ 3947285 h 6451461"/>
              <a:gd name="connsiteX2094" fmla="*/ 2017826 w 7308555"/>
              <a:gd name="connsiteY2094" fmla="*/ 3985156 h 6451461"/>
              <a:gd name="connsiteX2095" fmla="*/ 2017826 w 7308555"/>
              <a:gd name="connsiteY2095" fmla="*/ 3972533 h 6451461"/>
              <a:gd name="connsiteX2096" fmla="*/ 1966666 w 7308555"/>
              <a:gd name="connsiteY2096" fmla="*/ 4061564 h 6451461"/>
              <a:gd name="connsiteX2097" fmla="*/ 1979290 w 7308555"/>
              <a:gd name="connsiteY2097" fmla="*/ 4010404 h 6451461"/>
              <a:gd name="connsiteX2098" fmla="*/ 2005202 w 7308555"/>
              <a:gd name="connsiteY2098" fmla="*/ 3946620 h 6451461"/>
              <a:gd name="connsiteX2099" fmla="*/ 2043738 w 7308555"/>
              <a:gd name="connsiteY2099" fmla="*/ 3933996 h 6451461"/>
              <a:gd name="connsiteX2100" fmla="*/ 2056362 w 7308555"/>
              <a:gd name="connsiteY2100" fmla="*/ 3947285 h 6451461"/>
              <a:gd name="connsiteX2101" fmla="*/ 2056362 w 7308555"/>
              <a:gd name="connsiteY2101" fmla="*/ 3947285 h 6451461"/>
              <a:gd name="connsiteX2102" fmla="*/ 2197882 w 7308555"/>
              <a:gd name="connsiteY2102" fmla="*/ 3666902 h 6451461"/>
              <a:gd name="connsiteX2103" fmla="*/ 2185258 w 7308555"/>
              <a:gd name="connsiteY2103" fmla="*/ 3679526 h 6451461"/>
              <a:gd name="connsiteX2104" fmla="*/ 2185258 w 7308555"/>
              <a:gd name="connsiteY2104" fmla="*/ 3666902 h 6451461"/>
              <a:gd name="connsiteX2105" fmla="*/ 2185258 w 7308555"/>
              <a:gd name="connsiteY2105" fmla="*/ 3692150 h 6451461"/>
              <a:gd name="connsiteX2106" fmla="*/ 2108186 w 7308555"/>
              <a:gd name="connsiteY2106" fmla="*/ 3832341 h 6451461"/>
              <a:gd name="connsiteX2107" fmla="*/ 2082274 w 7308555"/>
              <a:gd name="connsiteY2107" fmla="*/ 3857589 h 6451461"/>
              <a:gd name="connsiteX2108" fmla="*/ 2082274 w 7308555"/>
              <a:gd name="connsiteY2108" fmla="*/ 3832341 h 6451461"/>
              <a:gd name="connsiteX2109" fmla="*/ 2069650 w 7308555"/>
              <a:gd name="connsiteY2109" fmla="*/ 3819718 h 6451461"/>
              <a:gd name="connsiteX2110" fmla="*/ 2082274 w 7308555"/>
              <a:gd name="connsiteY2110" fmla="*/ 3819718 h 6451461"/>
              <a:gd name="connsiteX2111" fmla="*/ 2082274 w 7308555"/>
              <a:gd name="connsiteY2111" fmla="*/ 3692150 h 6451461"/>
              <a:gd name="connsiteX2112" fmla="*/ 2133434 w 7308555"/>
              <a:gd name="connsiteY2112" fmla="*/ 3628366 h 6451461"/>
              <a:gd name="connsiteX2113" fmla="*/ 2133434 w 7308555"/>
              <a:gd name="connsiteY2113" fmla="*/ 3640990 h 6451461"/>
              <a:gd name="connsiteX2114" fmla="*/ 2184594 w 7308555"/>
              <a:gd name="connsiteY2114" fmla="*/ 3628366 h 6451461"/>
              <a:gd name="connsiteX2115" fmla="*/ 2249042 w 7308555"/>
              <a:gd name="connsiteY2115" fmla="*/ 3475551 h 6451461"/>
              <a:gd name="connsiteX2116" fmla="*/ 2197882 w 7308555"/>
              <a:gd name="connsiteY2116" fmla="*/ 3666902 h 6451461"/>
              <a:gd name="connsiteX2117" fmla="*/ 2197882 w 7308555"/>
              <a:gd name="connsiteY2117" fmla="*/ 3666902 h 6451461"/>
              <a:gd name="connsiteX2118" fmla="*/ 2197882 w 7308555"/>
              <a:gd name="connsiteY2118" fmla="*/ 3463591 h 6451461"/>
              <a:gd name="connsiteX2119" fmla="*/ 2223794 w 7308555"/>
              <a:gd name="connsiteY2119" fmla="*/ 3450968 h 6451461"/>
              <a:gd name="connsiteX2120" fmla="*/ 2197882 w 7308555"/>
              <a:gd name="connsiteY2120" fmla="*/ 3488839 h 6451461"/>
              <a:gd name="connsiteX2121" fmla="*/ 2197882 w 7308555"/>
              <a:gd name="connsiteY2121" fmla="*/ 3463591 h 6451461"/>
              <a:gd name="connsiteX2122" fmla="*/ 2197882 w 7308555"/>
              <a:gd name="connsiteY2122" fmla="*/ 3463591 h 6451461"/>
              <a:gd name="connsiteX2123" fmla="*/ 2249707 w 7308555"/>
              <a:gd name="connsiteY2123" fmla="*/ 3476215 h 6451461"/>
              <a:gd name="connsiteX2124" fmla="*/ 2262330 w 7308555"/>
              <a:gd name="connsiteY2124" fmla="*/ 3438344 h 6451461"/>
              <a:gd name="connsiteX2125" fmla="*/ 2249707 w 7308555"/>
              <a:gd name="connsiteY2125" fmla="*/ 3476215 h 6451461"/>
              <a:gd name="connsiteX2126" fmla="*/ 2249707 w 7308555"/>
              <a:gd name="connsiteY2126" fmla="*/ 3476215 h 6451461"/>
              <a:gd name="connsiteX2127" fmla="*/ 2223794 w 7308555"/>
              <a:gd name="connsiteY2127" fmla="*/ 3348648 h 6451461"/>
              <a:gd name="connsiteX2128" fmla="*/ 2236418 w 7308555"/>
              <a:gd name="connsiteY2128" fmla="*/ 3361272 h 6451461"/>
              <a:gd name="connsiteX2129" fmla="*/ 2223794 w 7308555"/>
              <a:gd name="connsiteY2129" fmla="*/ 3373895 h 6451461"/>
              <a:gd name="connsiteX2130" fmla="*/ 2211170 w 7308555"/>
              <a:gd name="connsiteY2130" fmla="*/ 3361272 h 6451461"/>
              <a:gd name="connsiteX2131" fmla="*/ 2223794 w 7308555"/>
              <a:gd name="connsiteY2131" fmla="*/ 3310112 h 6451461"/>
              <a:gd name="connsiteX2132" fmla="*/ 2211170 w 7308555"/>
              <a:gd name="connsiteY2132" fmla="*/ 3347983 h 6451461"/>
              <a:gd name="connsiteX2133" fmla="*/ 2185258 w 7308555"/>
              <a:gd name="connsiteY2133" fmla="*/ 3335359 h 6451461"/>
              <a:gd name="connsiteX2134" fmla="*/ 2223794 w 7308555"/>
              <a:gd name="connsiteY2134" fmla="*/ 3399143 h 6451461"/>
              <a:gd name="connsiteX2135" fmla="*/ 2159346 w 7308555"/>
              <a:gd name="connsiteY2135" fmla="*/ 3462927 h 6451461"/>
              <a:gd name="connsiteX2136" fmla="*/ 2185258 w 7308555"/>
              <a:gd name="connsiteY2136" fmla="*/ 3386519 h 6451461"/>
              <a:gd name="connsiteX2137" fmla="*/ 2159346 w 7308555"/>
              <a:gd name="connsiteY2137" fmla="*/ 3424391 h 6451461"/>
              <a:gd name="connsiteX2138" fmla="*/ 2120810 w 7308555"/>
              <a:gd name="connsiteY2138" fmla="*/ 3437015 h 6451461"/>
              <a:gd name="connsiteX2139" fmla="*/ 2120810 w 7308555"/>
              <a:gd name="connsiteY2139" fmla="*/ 3347983 h 6451461"/>
              <a:gd name="connsiteX2140" fmla="*/ 2133434 w 7308555"/>
              <a:gd name="connsiteY2140" fmla="*/ 3335359 h 6451461"/>
              <a:gd name="connsiteX2141" fmla="*/ 2146058 w 7308555"/>
              <a:gd name="connsiteY2141" fmla="*/ 3271576 h 6451461"/>
              <a:gd name="connsiteX2142" fmla="*/ 2184594 w 7308555"/>
              <a:gd name="connsiteY2142" fmla="*/ 3258952 h 6451461"/>
              <a:gd name="connsiteX2143" fmla="*/ 2210506 w 7308555"/>
              <a:gd name="connsiteY2143" fmla="*/ 3258952 h 6451461"/>
              <a:gd name="connsiteX2144" fmla="*/ 2210506 w 7308555"/>
              <a:gd name="connsiteY2144" fmla="*/ 3195168 h 6451461"/>
              <a:gd name="connsiteX2145" fmla="*/ 2223130 w 7308555"/>
              <a:gd name="connsiteY2145" fmla="*/ 3258952 h 6451461"/>
              <a:gd name="connsiteX2146" fmla="*/ 2249042 w 7308555"/>
              <a:gd name="connsiteY2146" fmla="*/ 3258952 h 6451461"/>
              <a:gd name="connsiteX2147" fmla="*/ 2261666 w 7308555"/>
              <a:gd name="connsiteY2147" fmla="*/ 3221080 h 6451461"/>
              <a:gd name="connsiteX2148" fmla="*/ 2223794 w 7308555"/>
              <a:gd name="connsiteY2148" fmla="*/ 3348648 h 6451461"/>
              <a:gd name="connsiteX2149" fmla="*/ 2223794 w 7308555"/>
              <a:gd name="connsiteY2149" fmla="*/ 3348648 h 6451461"/>
              <a:gd name="connsiteX2150" fmla="*/ 2429763 w 7308555"/>
              <a:gd name="connsiteY2150" fmla="*/ 3323400 h 6451461"/>
              <a:gd name="connsiteX2151" fmla="*/ 2417139 w 7308555"/>
              <a:gd name="connsiteY2151" fmla="*/ 3323400 h 6451461"/>
              <a:gd name="connsiteX2152" fmla="*/ 2391227 w 7308555"/>
              <a:gd name="connsiteY2152" fmla="*/ 3437679 h 6451461"/>
              <a:gd name="connsiteX2153" fmla="*/ 2365315 w 7308555"/>
              <a:gd name="connsiteY2153" fmla="*/ 3425055 h 6451461"/>
              <a:gd name="connsiteX2154" fmla="*/ 2326779 w 7308555"/>
              <a:gd name="connsiteY2154" fmla="*/ 3514087 h 6451461"/>
              <a:gd name="connsiteX2155" fmla="*/ 2300866 w 7308555"/>
              <a:gd name="connsiteY2155" fmla="*/ 3514087 h 6451461"/>
              <a:gd name="connsiteX2156" fmla="*/ 2300866 w 7308555"/>
              <a:gd name="connsiteY2156" fmla="*/ 3501463 h 6451461"/>
              <a:gd name="connsiteX2157" fmla="*/ 2288242 w 7308555"/>
              <a:gd name="connsiteY2157" fmla="*/ 3501463 h 6451461"/>
              <a:gd name="connsiteX2158" fmla="*/ 2288242 w 7308555"/>
              <a:gd name="connsiteY2158" fmla="*/ 3514087 h 6451461"/>
              <a:gd name="connsiteX2159" fmla="*/ 2300866 w 7308555"/>
              <a:gd name="connsiteY2159" fmla="*/ 3412431 h 6451461"/>
              <a:gd name="connsiteX2160" fmla="*/ 2313490 w 7308555"/>
              <a:gd name="connsiteY2160" fmla="*/ 3412431 h 6451461"/>
              <a:gd name="connsiteX2161" fmla="*/ 2313490 w 7308555"/>
              <a:gd name="connsiteY2161" fmla="*/ 3348648 h 6451461"/>
              <a:gd name="connsiteX2162" fmla="*/ 2274954 w 7308555"/>
              <a:gd name="connsiteY2162" fmla="*/ 3386519 h 6451461"/>
              <a:gd name="connsiteX2163" fmla="*/ 2300866 w 7308555"/>
              <a:gd name="connsiteY2163" fmla="*/ 3272240 h 6451461"/>
              <a:gd name="connsiteX2164" fmla="*/ 2352026 w 7308555"/>
              <a:gd name="connsiteY2164" fmla="*/ 3310112 h 6451461"/>
              <a:gd name="connsiteX2165" fmla="*/ 2364650 w 7308555"/>
              <a:gd name="connsiteY2165" fmla="*/ 3297488 h 6451461"/>
              <a:gd name="connsiteX2166" fmla="*/ 2364650 w 7308555"/>
              <a:gd name="connsiteY2166" fmla="*/ 3310112 h 6451461"/>
              <a:gd name="connsiteX2167" fmla="*/ 2415810 w 7308555"/>
              <a:gd name="connsiteY2167" fmla="*/ 3272240 h 6451461"/>
              <a:gd name="connsiteX2168" fmla="*/ 2429763 w 7308555"/>
              <a:gd name="connsiteY2168" fmla="*/ 3323400 h 6451461"/>
              <a:gd name="connsiteX2169" fmla="*/ 2429763 w 7308555"/>
              <a:gd name="connsiteY2169" fmla="*/ 3323400 h 6451461"/>
              <a:gd name="connsiteX2170" fmla="*/ 2429763 w 7308555"/>
              <a:gd name="connsiteY2170" fmla="*/ 3246992 h 6451461"/>
              <a:gd name="connsiteX2171" fmla="*/ 2442387 w 7308555"/>
              <a:gd name="connsiteY2171" fmla="*/ 3234368 h 6451461"/>
              <a:gd name="connsiteX2172" fmla="*/ 2480923 w 7308555"/>
              <a:gd name="connsiteY2172" fmla="*/ 3259616 h 6451461"/>
              <a:gd name="connsiteX2173" fmla="*/ 2429763 w 7308555"/>
              <a:gd name="connsiteY2173" fmla="*/ 3246992 h 6451461"/>
              <a:gd name="connsiteX2174" fmla="*/ 2429763 w 7308555"/>
              <a:gd name="connsiteY2174" fmla="*/ 3246992 h 6451461"/>
              <a:gd name="connsiteX2175" fmla="*/ 2699515 w 7308555"/>
              <a:gd name="connsiteY2175" fmla="*/ 980675 h 6451461"/>
              <a:gd name="connsiteX2176" fmla="*/ 2712139 w 7308555"/>
              <a:gd name="connsiteY2176" fmla="*/ 1018547 h 6451461"/>
              <a:gd name="connsiteX2177" fmla="*/ 2699515 w 7308555"/>
              <a:gd name="connsiteY2177" fmla="*/ 980675 h 6451461"/>
              <a:gd name="connsiteX2178" fmla="*/ 2699515 w 7308555"/>
              <a:gd name="connsiteY2178" fmla="*/ 980675 h 6451461"/>
              <a:gd name="connsiteX2179" fmla="*/ 2802499 w 7308555"/>
              <a:gd name="connsiteY2179" fmla="*/ 3361272 h 6451461"/>
              <a:gd name="connsiteX2180" fmla="*/ 2738051 w 7308555"/>
              <a:gd name="connsiteY2180" fmla="*/ 3412431 h 6451461"/>
              <a:gd name="connsiteX2181" fmla="*/ 2738051 w 7308555"/>
              <a:gd name="connsiteY2181" fmla="*/ 3387184 h 6451461"/>
              <a:gd name="connsiteX2182" fmla="*/ 2725427 w 7308555"/>
              <a:gd name="connsiteY2182" fmla="*/ 3387184 h 6451461"/>
              <a:gd name="connsiteX2183" fmla="*/ 2725427 w 7308555"/>
              <a:gd name="connsiteY2183" fmla="*/ 3336024 h 6451461"/>
              <a:gd name="connsiteX2184" fmla="*/ 2763963 w 7308555"/>
              <a:gd name="connsiteY2184" fmla="*/ 3323400 h 6451461"/>
              <a:gd name="connsiteX2185" fmla="*/ 2789875 w 7308555"/>
              <a:gd name="connsiteY2185" fmla="*/ 3336024 h 6451461"/>
              <a:gd name="connsiteX2186" fmla="*/ 2789875 w 7308555"/>
              <a:gd name="connsiteY2186" fmla="*/ 3323400 h 6451461"/>
              <a:gd name="connsiteX2187" fmla="*/ 2802499 w 7308555"/>
              <a:gd name="connsiteY2187" fmla="*/ 3323400 h 6451461"/>
              <a:gd name="connsiteX2188" fmla="*/ 2802499 w 7308555"/>
              <a:gd name="connsiteY2188" fmla="*/ 3361272 h 6451461"/>
              <a:gd name="connsiteX2189" fmla="*/ 2802499 w 7308555"/>
              <a:gd name="connsiteY2189" fmla="*/ 3361272 h 6451461"/>
              <a:gd name="connsiteX2190" fmla="*/ 2815123 w 7308555"/>
              <a:gd name="connsiteY2190" fmla="*/ 3348648 h 6451461"/>
              <a:gd name="connsiteX2191" fmla="*/ 2827747 w 7308555"/>
              <a:gd name="connsiteY2191" fmla="*/ 3323400 h 6451461"/>
              <a:gd name="connsiteX2192" fmla="*/ 2815123 w 7308555"/>
              <a:gd name="connsiteY2192" fmla="*/ 3348648 h 6451461"/>
              <a:gd name="connsiteX2193" fmla="*/ 2815123 w 7308555"/>
              <a:gd name="connsiteY2193" fmla="*/ 3348648 h 6451461"/>
              <a:gd name="connsiteX2194" fmla="*/ 3059627 w 7308555"/>
              <a:gd name="connsiteY2194" fmla="*/ 878356 h 6451461"/>
              <a:gd name="connsiteX2195" fmla="*/ 3085539 w 7308555"/>
              <a:gd name="connsiteY2195" fmla="*/ 827196 h 6451461"/>
              <a:gd name="connsiteX2196" fmla="*/ 3059627 w 7308555"/>
              <a:gd name="connsiteY2196" fmla="*/ 878356 h 6451461"/>
              <a:gd name="connsiteX2197" fmla="*/ 3059627 w 7308555"/>
              <a:gd name="connsiteY2197" fmla="*/ 878356 h 6451461"/>
              <a:gd name="connsiteX2198" fmla="*/ 5167149 w 7308555"/>
              <a:gd name="connsiteY2198" fmla="*/ 3807093 h 6451461"/>
              <a:gd name="connsiteX2199" fmla="*/ 5193061 w 7308555"/>
              <a:gd name="connsiteY2199" fmla="*/ 3807093 h 6451461"/>
              <a:gd name="connsiteX2200" fmla="*/ 5193061 w 7308555"/>
              <a:gd name="connsiteY2200" fmla="*/ 3807093 h 6451461"/>
              <a:gd name="connsiteX2201" fmla="*/ 5167149 w 7308555"/>
              <a:gd name="connsiteY2201" fmla="*/ 3819718 h 6451461"/>
              <a:gd name="connsiteX2202" fmla="*/ 5167149 w 7308555"/>
              <a:gd name="connsiteY2202" fmla="*/ 3807093 h 6451461"/>
              <a:gd name="connsiteX2203" fmla="*/ 5167149 w 7308555"/>
              <a:gd name="connsiteY2203" fmla="*/ 3807093 h 6451461"/>
              <a:gd name="connsiteX2204" fmla="*/ 4730629 w 7308555"/>
              <a:gd name="connsiteY2204" fmla="*/ 3081553 h 6451461"/>
              <a:gd name="connsiteX2205" fmla="*/ 4743253 w 7308555"/>
              <a:gd name="connsiteY2205" fmla="*/ 3068929 h 6451461"/>
              <a:gd name="connsiteX2206" fmla="*/ 4743253 w 7308555"/>
              <a:gd name="connsiteY2206" fmla="*/ 3081553 h 6451461"/>
              <a:gd name="connsiteX2207" fmla="*/ 4730629 w 7308555"/>
              <a:gd name="connsiteY2207" fmla="*/ 3081553 h 6451461"/>
              <a:gd name="connsiteX2208" fmla="*/ 4730629 w 7308555"/>
              <a:gd name="connsiteY2208" fmla="*/ 3081553 h 6451461"/>
              <a:gd name="connsiteX2209" fmla="*/ 4730629 w 7308555"/>
              <a:gd name="connsiteY2209" fmla="*/ 3081553 h 6451461"/>
              <a:gd name="connsiteX2210" fmla="*/ 3084875 w 7308555"/>
              <a:gd name="connsiteY2210" fmla="*/ 3514087 h 6451461"/>
              <a:gd name="connsiteX2211" fmla="*/ 3110787 w 7308555"/>
              <a:gd name="connsiteY2211" fmla="*/ 3551958 h 6451461"/>
              <a:gd name="connsiteX2212" fmla="*/ 3084875 w 7308555"/>
              <a:gd name="connsiteY2212" fmla="*/ 3514087 h 6451461"/>
              <a:gd name="connsiteX2213" fmla="*/ 3084875 w 7308555"/>
              <a:gd name="connsiteY2213" fmla="*/ 3514087 h 6451461"/>
              <a:gd name="connsiteX2214" fmla="*/ 3213772 w 7308555"/>
              <a:gd name="connsiteY2214" fmla="*/ 929515 h 6451461"/>
              <a:gd name="connsiteX2215" fmla="*/ 3201148 w 7308555"/>
              <a:gd name="connsiteY2215" fmla="*/ 980675 h 6451461"/>
              <a:gd name="connsiteX2216" fmla="*/ 3201148 w 7308555"/>
              <a:gd name="connsiteY2216" fmla="*/ 955428 h 6451461"/>
              <a:gd name="connsiteX2217" fmla="*/ 3175235 w 7308555"/>
              <a:gd name="connsiteY2217" fmla="*/ 980675 h 6451461"/>
              <a:gd name="connsiteX2218" fmla="*/ 3175235 w 7308555"/>
              <a:gd name="connsiteY2218" fmla="*/ 968051 h 6451461"/>
              <a:gd name="connsiteX2219" fmla="*/ 3162612 w 7308555"/>
              <a:gd name="connsiteY2219" fmla="*/ 955428 h 6451461"/>
              <a:gd name="connsiteX2220" fmla="*/ 3188524 w 7308555"/>
              <a:gd name="connsiteY2220" fmla="*/ 942804 h 6451461"/>
              <a:gd name="connsiteX2221" fmla="*/ 3188524 w 7308555"/>
              <a:gd name="connsiteY2221" fmla="*/ 904932 h 6451461"/>
              <a:gd name="connsiteX2222" fmla="*/ 3175900 w 7308555"/>
              <a:gd name="connsiteY2222" fmla="*/ 917556 h 6451461"/>
              <a:gd name="connsiteX2223" fmla="*/ 3163276 w 7308555"/>
              <a:gd name="connsiteY2223" fmla="*/ 904932 h 6451461"/>
              <a:gd name="connsiteX2224" fmla="*/ 3163276 w 7308555"/>
              <a:gd name="connsiteY2224" fmla="*/ 867061 h 6451461"/>
              <a:gd name="connsiteX2225" fmla="*/ 3150652 w 7308555"/>
              <a:gd name="connsiteY2225" fmla="*/ 892308 h 6451461"/>
              <a:gd name="connsiteX2226" fmla="*/ 3138028 w 7308555"/>
              <a:gd name="connsiteY2226" fmla="*/ 879684 h 6451461"/>
              <a:gd name="connsiteX2227" fmla="*/ 3138028 w 7308555"/>
              <a:gd name="connsiteY2227" fmla="*/ 841813 h 6451461"/>
              <a:gd name="connsiteX2228" fmla="*/ 3112116 w 7308555"/>
              <a:gd name="connsiteY2228" fmla="*/ 841813 h 6451461"/>
              <a:gd name="connsiteX2229" fmla="*/ 3112116 w 7308555"/>
              <a:gd name="connsiteY2229" fmla="*/ 867061 h 6451461"/>
              <a:gd name="connsiteX2230" fmla="*/ 3099492 w 7308555"/>
              <a:gd name="connsiteY2230" fmla="*/ 841813 h 6451461"/>
              <a:gd name="connsiteX2231" fmla="*/ 3150652 w 7308555"/>
              <a:gd name="connsiteY2231" fmla="*/ 727534 h 6451461"/>
              <a:gd name="connsiteX2232" fmla="*/ 3163276 w 7308555"/>
              <a:gd name="connsiteY2232" fmla="*/ 638502 h 6451461"/>
              <a:gd name="connsiteX2233" fmla="*/ 3175900 w 7308555"/>
              <a:gd name="connsiteY2233" fmla="*/ 676374 h 6451461"/>
              <a:gd name="connsiteX2234" fmla="*/ 3175900 w 7308555"/>
              <a:gd name="connsiteY2234" fmla="*/ 701621 h 6451461"/>
              <a:gd name="connsiteX2235" fmla="*/ 3188524 w 7308555"/>
              <a:gd name="connsiteY2235" fmla="*/ 688998 h 6451461"/>
              <a:gd name="connsiteX2236" fmla="*/ 3188524 w 7308555"/>
              <a:gd name="connsiteY2236" fmla="*/ 726869 h 6451461"/>
              <a:gd name="connsiteX2237" fmla="*/ 3175900 w 7308555"/>
              <a:gd name="connsiteY2237" fmla="*/ 726869 h 6451461"/>
              <a:gd name="connsiteX2238" fmla="*/ 3201812 w 7308555"/>
              <a:gd name="connsiteY2238" fmla="*/ 790653 h 6451461"/>
              <a:gd name="connsiteX2239" fmla="*/ 3214436 w 7308555"/>
              <a:gd name="connsiteY2239" fmla="*/ 778029 h 6451461"/>
              <a:gd name="connsiteX2240" fmla="*/ 3227060 w 7308555"/>
              <a:gd name="connsiteY2240" fmla="*/ 790653 h 6451461"/>
              <a:gd name="connsiteX2241" fmla="*/ 3214436 w 7308555"/>
              <a:gd name="connsiteY2241" fmla="*/ 803277 h 6451461"/>
              <a:gd name="connsiteX2242" fmla="*/ 3252972 w 7308555"/>
              <a:gd name="connsiteY2242" fmla="*/ 854437 h 6451461"/>
              <a:gd name="connsiteX2243" fmla="*/ 3252972 w 7308555"/>
              <a:gd name="connsiteY2243" fmla="*/ 854437 h 6451461"/>
              <a:gd name="connsiteX2244" fmla="*/ 3291508 w 7308555"/>
              <a:gd name="connsiteY2244" fmla="*/ 867061 h 6451461"/>
              <a:gd name="connsiteX2245" fmla="*/ 3291508 w 7308555"/>
              <a:gd name="connsiteY2245" fmla="*/ 904932 h 6451461"/>
              <a:gd name="connsiteX2246" fmla="*/ 3265596 w 7308555"/>
              <a:gd name="connsiteY2246" fmla="*/ 892308 h 6451461"/>
              <a:gd name="connsiteX2247" fmla="*/ 3265596 w 7308555"/>
              <a:gd name="connsiteY2247" fmla="*/ 956092 h 6451461"/>
              <a:gd name="connsiteX2248" fmla="*/ 3252972 w 7308555"/>
              <a:gd name="connsiteY2248" fmla="*/ 968716 h 6451461"/>
              <a:gd name="connsiteX2249" fmla="*/ 3240348 w 7308555"/>
              <a:gd name="connsiteY2249" fmla="*/ 892308 h 6451461"/>
              <a:gd name="connsiteX2250" fmla="*/ 3227724 w 7308555"/>
              <a:gd name="connsiteY2250" fmla="*/ 930180 h 6451461"/>
              <a:gd name="connsiteX2251" fmla="*/ 3213772 w 7308555"/>
              <a:gd name="connsiteY2251" fmla="*/ 930180 h 6451461"/>
              <a:gd name="connsiteX2252" fmla="*/ 3213772 w 7308555"/>
              <a:gd name="connsiteY2252" fmla="*/ 929515 h 6451461"/>
              <a:gd name="connsiteX2253" fmla="*/ 3367916 w 7308555"/>
              <a:gd name="connsiteY2253" fmla="*/ 3284864 h 6451461"/>
              <a:gd name="connsiteX2254" fmla="*/ 3367916 w 7308555"/>
              <a:gd name="connsiteY2254" fmla="*/ 3284864 h 6451461"/>
              <a:gd name="connsiteX2255" fmla="*/ 3342003 w 7308555"/>
              <a:gd name="connsiteY2255" fmla="*/ 3297488 h 6451461"/>
              <a:gd name="connsiteX2256" fmla="*/ 3316091 w 7308555"/>
              <a:gd name="connsiteY2256" fmla="*/ 3246328 h 6451461"/>
              <a:gd name="connsiteX2257" fmla="*/ 3316091 w 7308555"/>
              <a:gd name="connsiteY2257" fmla="*/ 3233704 h 6451461"/>
              <a:gd name="connsiteX2258" fmla="*/ 3342003 w 7308555"/>
              <a:gd name="connsiteY2258" fmla="*/ 3208456 h 6451461"/>
              <a:gd name="connsiteX2259" fmla="*/ 3354627 w 7308555"/>
              <a:gd name="connsiteY2259" fmla="*/ 3208456 h 6451461"/>
              <a:gd name="connsiteX2260" fmla="*/ 3354627 w 7308555"/>
              <a:gd name="connsiteY2260" fmla="*/ 3233704 h 6451461"/>
              <a:gd name="connsiteX2261" fmla="*/ 3342003 w 7308555"/>
              <a:gd name="connsiteY2261" fmla="*/ 3258952 h 6451461"/>
              <a:gd name="connsiteX2262" fmla="*/ 3367916 w 7308555"/>
              <a:gd name="connsiteY2262" fmla="*/ 3271576 h 6451461"/>
              <a:gd name="connsiteX2263" fmla="*/ 3367916 w 7308555"/>
              <a:gd name="connsiteY2263" fmla="*/ 3284864 h 6451461"/>
              <a:gd name="connsiteX2264" fmla="*/ 3367916 w 7308555"/>
              <a:gd name="connsiteY2264" fmla="*/ 3284864 h 6451461"/>
              <a:gd name="connsiteX2265" fmla="*/ 3367916 w 7308555"/>
              <a:gd name="connsiteY2265" fmla="*/ 3284864 h 6451461"/>
              <a:gd name="connsiteX2266" fmla="*/ 3380539 w 7308555"/>
              <a:gd name="connsiteY2266" fmla="*/ 1082331 h 6451461"/>
              <a:gd name="connsiteX2267" fmla="*/ 3342003 w 7308555"/>
              <a:gd name="connsiteY2267" fmla="*/ 1107579 h 6451461"/>
              <a:gd name="connsiteX2268" fmla="*/ 3329380 w 7308555"/>
              <a:gd name="connsiteY2268" fmla="*/ 1082331 h 6451461"/>
              <a:gd name="connsiteX2269" fmla="*/ 3342003 w 7308555"/>
              <a:gd name="connsiteY2269" fmla="*/ 1057083 h 6451461"/>
              <a:gd name="connsiteX2270" fmla="*/ 3380539 w 7308555"/>
              <a:gd name="connsiteY2270" fmla="*/ 1044459 h 6451461"/>
              <a:gd name="connsiteX2271" fmla="*/ 3380539 w 7308555"/>
              <a:gd name="connsiteY2271" fmla="*/ 1082331 h 6451461"/>
              <a:gd name="connsiteX2272" fmla="*/ 3380539 w 7308555"/>
              <a:gd name="connsiteY2272" fmla="*/ 1082331 h 6451461"/>
              <a:gd name="connsiteX2273" fmla="*/ 3393828 w 7308555"/>
              <a:gd name="connsiteY2273" fmla="*/ 3348648 h 6451461"/>
              <a:gd name="connsiteX2274" fmla="*/ 3419740 w 7308555"/>
              <a:gd name="connsiteY2274" fmla="*/ 3310776 h 6451461"/>
              <a:gd name="connsiteX2275" fmla="*/ 3407116 w 7308555"/>
              <a:gd name="connsiteY2275" fmla="*/ 3348648 h 6451461"/>
              <a:gd name="connsiteX2276" fmla="*/ 3407116 w 7308555"/>
              <a:gd name="connsiteY2276" fmla="*/ 3323400 h 6451461"/>
              <a:gd name="connsiteX2277" fmla="*/ 3393828 w 7308555"/>
              <a:gd name="connsiteY2277" fmla="*/ 3348648 h 6451461"/>
              <a:gd name="connsiteX2278" fmla="*/ 3393828 w 7308555"/>
              <a:gd name="connsiteY2278" fmla="*/ 3348648 h 6451461"/>
              <a:gd name="connsiteX2279" fmla="*/ 3419075 w 7308555"/>
              <a:gd name="connsiteY2279" fmla="*/ 3272240 h 6451461"/>
              <a:gd name="connsiteX2280" fmla="*/ 3444988 w 7308555"/>
              <a:gd name="connsiteY2280" fmla="*/ 3259616 h 6451461"/>
              <a:gd name="connsiteX2281" fmla="*/ 3483524 w 7308555"/>
              <a:gd name="connsiteY2281" fmla="*/ 3272240 h 6451461"/>
              <a:gd name="connsiteX2282" fmla="*/ 3457612 w 7308555"/>
              <a:gd name="connsiteY2282" fmla="*/ 3323400 h 6451461"/>
              <a:gd name="connsiteX2283" fmla="*/ 3419075 w 7308555"/>
              <a:gd name="connsiteY2283" fmla="*/ 3272240 h 6451461"/>
              <a:gd name="connsiteX2284" fmla="*/ 3419075 w 7308555"/>
              <a:gd name="connsiteY2284" fmla="*/ 3272240 h 6451461"/>
              <a:gd name="connsiteX2285" fmla="*/ 3432364 w 7308555"/>
              <a:gd name="connsiteY2285" fmla="*/ 3539999 h 6451461"/>
              <a:gd name="connsiteX2286" fmla="*/ 3406452 w 7308555"/>
              <a:gd name="connsiteY2286" fmla="*/ 3502127 h 6451461"/>
              <a:gd name="connsiteX2287" fmla="*/ 3432364 w 7308555"/>
              <a:gd name="connsiteY2287" fmla="*/ 3539999 h 6451461"/>
              <a:gd name="connsiteX2288" fmla="*/ 3432364 w 7308555"/>
              <a:gd name="connsiteY2288" fmla="*/ 3539999 h 6451461"/>
              <a:gd name="connsiteX2289" fmla="*/ 3419075 w 7308555"/>
              <a:gd name="connsiteY2289" fmla="*/ 3361272 h 6451461"/>
              <a:gd name="connsiteX2290" fmla="*/ 3444988 w 7308555"/>
              <a:gd name="connsiteY2290" fmla="*/ 3399143 h 6451461"/>
              <a:gd name="connsiteX2291" fmla="*/ 3419075 w 7308555"/>
              <a:gd name="connsiteY2291" fmla="*/ 3361272 h 6451461"/>
              <a:gd name="connsiteX2292" fmla="*/ 3419075 w 7308555"/>
              <a:gd name="connsiteY2292" fmla="*/ 3361272 h 6451461"/>
              <a:gd name="connsiteX2293" fmla="*/ 3457612 w 7308555"/>
              <a:gd name="connsiteY2293" fmla="*/ 3514087 h 6451461"/>
              <a:gd name="connsiteX2294" fmla="*/ 3444988 w 7308555"/>
              <a:gd name="connsiteY2294" fmla="*/ 3488839 h 6451461"/>
              <a:gd name="connsiteX2295" fmla="*/ 3444988 w 7308555"/>
              <a:gd name="connsiteY2295" fmla="*/ 3501463 h 6451461"/>
              <a:gd name="connsiteX2296" fmla="*/ 3457612 w 7308555"/>
              <a:gd name="connsiteY2296" fmla="*/ 3488839 h 6451461"/>
              <a:gd name="connsiteX2297" fmla="*/ 3457612 w 7308555"/>
              <a:gd name="connsiteY2297" fmla="*/ 3514087 h 6451461"/>
              <a:gd name="connsiteX2298" fmla="*/ 3457612 w 7308555"/>
              <a:gd name="connsiteY2298" fmla="*/ 3514087 h 6451461"/>
              <a:gd name="connsiteX2299" fmla="*/ 3483524 w 7308555"/>
              <a:gd name="connsiteY2299" fmla="*/ 3450303 h 6451461"/>
              <a:gd name="connsiteX2300" fmla="*/ 3483524 w 7308555"/>
              <a:gd name="connsiteY2300" fmla="*/ 3437679 h 6451461"/>
              <a:gd name="connsiteX2301" fmla="*/ 3457612 w 7308555"/>
              <a:gd name="connsiteY2301" fmla="*/ 3425055 h 6451461"/>
              <a:gd name="connsiteX2302" fmla="*/ 3457612 w 7308555"/>
              <a:gd name="connsiteY2302" fmla="*/ 3450303 h 6451461"/>
              <a:gd name="connsiteX2303" fmla="*/ 3470235 w 7308555"/>
              <a:gd name="connsiteY2303" fmla="*/ 3488175 h 6451461"/>
              <a:gd name="connsiteX2304" fmla="*/ 3457612 w 7308555"/>
              <a:gd name="connsiteY2304" fmla="*/ 3488175 h 6451461"/>
              <a:gd name="connsiteX2305" fmla="*/ 3470235 w 7308555"/>
              <a:gd name="connsiteY2305" fmla="*/ 3399143 h 6451461"/>
              <a:gd name="connsiteX2306" fmla="*/ 3457612 w 7308555"/>
              <a:gd name="connsiteY2306" fmla="*/ 3411767 h 6451461"/>
              <a:gd name="connsiteX2307" fmla="*/ 3470235 w 7308555"/>
              <a:gd name="connsiteY2307" fmla="*/ 3411767 h 6451461"/>
              <a:gd name="connsiteX2308" fmla="*/ 3483524 w 7308555"/>
              <a:gd name="connsiteY2308" fmla="*/ 3450303 h 6451461"/>
              <a:gd name="connsiteX2309" fmla="*/ 3483524 w 7308555"/>
              <a:gd name="connsiteY2309" fmla="*/ 3450303 h 6451461"/>
              <a:gd name="connsiteX2310" fmla="*/ 3496148 w 7308555"/>
              <a:gd name="connsiteY2310" fmla="*/ 3373895 h 6451461"/>
              <a:gd name="connsiteX2311" fmla="*/ 3470235 w 7308555"/>
              <a:gd name="connsiteY2311" fmla="*/ 3322736 h 6451461"/>
              <a:gd name="connsiteX2312" fmla="*/ 3496148 w 7308555"/>
              <a:gd name="connsiteY2312" fmla="*/ 3335359 h 6451461"/>
              <a:gd name="connsiteX2313" fmla="*/ 3522059 w 7308555"/>
              <a:gd name="connsiteY2313" fmla="*/ 3360607 h 6451461"/>
              <a:gd name="connsiteX2314" fmla="*/ 3496148 w 7308555"/>
              <a:gd name="connsiteY2314" fmla="*/ 3373895 h 6451461"/>
              <a:gd name="connsiteX2315" fmla="*/ 3496148 w 7308555"/>
              <a:gd name="connsiteY2315" fmla="*/ 3373895 h 6451461"/>
              <a:gd name="connsiteX2316" fmla="*/ 3522059 w 7308555"/>
              <a:gd name="connsiteY2316" fmla="*/ 3323400 h 6451461"/>
              <a:gd name="connsiteX2317" fmla="*/ 3509436 w 7308555"/>
              <a:gd name="connsiteY2317" fmla="*/ 3348648 h 6451461"/>
              <a:gd name="connsiteX2318" fmla="*/ 3496812 w 7308555"/>
              <a:gd name="connsiteY2318" fmla="*/ 3323400 h 6451461"/>
              <a:gd name="connsiteX2319" fmla="*/ 3509436 w 7308555"/>
              <a:gd name="connsiteY2319" fmla="*/ 3323400 h 6451461"/>
              <a:gd name="connsiteX2320" fmla="*/ 3509436 w 7308555"/>
              <a:gd name="connsiteY2320" fmla="*/ 3323400 h 6451461"/>
              <a:gd name="connsiteX2321" fmla="*/ 3522059 w 7308555"/>
              <a:gd name="connsiteY2321" fmla="*/ 3323400 h 6451461"/>
              <a:gd name="connsiteX2322" fmla="*/ 3522059 w 7308555"/>
              <a:gd name="connsiteY2322" fmla="*/ 3323400 h 6451461"/>
              <a:gd name="connsiteX2323" fmla="*/ 3560596 w 7308555"/>
              <a:gd name="connsiteY2323" fmla="*/ 3412431 h 6451461"/>
              <a:gd name="connsiteX2324" fmla="*/ 3560596 w 7308555"/>
              <a:gd name="connsiteY2324" fmla="*/ 3387184 h 6451461"/>
              <a:gd name="connsiteX2325" fmla="*/ 3547972 w 7308555"/>
              <a:gd name="connsiteY2325" fmla="*/ 3399808 h 6451461"/>
              <a:gd name="connsiteX2326" fmla="*/ 3535348 w 7308555"/>
              <a:gd name="connsiteY2326" fmla="*/ 3450968 h 6451461"/>
              <a:gd name="connsiteX2327" fmla="*/ 3535348 w 7308555"/>
              <a:gd name="connsiteY2327" fmla="*/ 3438344 h 6451461"/>
              <a:gd name="connsiteX2328" fmla="*/ 3535348 w 7308555"/>
              <a:gd name="connsiteY2328" fmla="*/ 3438344 h 6451461"/>
              <a:gd name="connsiteX2329" fmla="*/ 3547972 w 7308555"/>
              <a:gd name="connsiteY2329" fmla="*/ 3387184 h 6451461"/>
              <a:gd name="connsiteX2330" fmla="*/ 3535348 w 7308555"/>
              <a:gd name="connsiteY2330" fmla="*/ 3412431 h 6451461"/>
              <a:gd name="connsiteX2331" fmla="*/ 3522724 w 7308555"/>
              <a:gd name="connsiteY2331" fmla="*/ 3412431 h 6451461"/>
              <a:gd name="connsiteX2332" fmla="*/ 3510100 w 7308555"/>
              <a:gd name="connsiteY2332" fmla="*/ 3387184 h 6451461"/>
              <a:gd name="connsiteX2333" fmla="*/ 3522724 w 7308555"/>
              <a:gd name="connsiteY2333" fmla="*/ 3349312 h 6451461"/>
              <a:gd name="connsiteX2334" fmla="*/ 3573884 w 7308555"/>
              <a:gd name="connsiteY2334" fmla="*/ 3387184 h 6451461"/>
              <a:gd name="connsiteX2335" fmla="*/ 3560596 w 7308555"/>
              <a:gd name="connsiteY2335" fmla="*/ 3412431 h 6451461"/>
              <a:gd name="connsiteX2336" fmla="*/ 3560596 w 7308555"/>
              <a:gd name="connsiteY2336" fmla="*/ 3412431 h 6451461"/>
              <a:gd name="connsiteX2337" fmla="*/ 3689492 w 7308555"/>
              <a:gd name="connsiteY2337" fmla="*/ 3794469 h 6451461"/>
              <a:gd name="connsiteX2338" fmla="*/ 3663580 w 7308555"/>
              <a:gd name="connsiteY2338" fmla="*/ 3730686 h 6451461"/>
              <a:gd name="connsiteX2339" fmla="*/ 3740652 w 7308555"/>
              <a:gd name="connsiteY2339" fmla="*/ 3768558 h 6451461"/>
              <a:gd name="connsiteX2340" fmla="*/ 3689492 w 7308555"/>
              <a:gd name="connsiteY2340" fmla="*/ 3794469 h 6451461"/>
              <a:gd name="connsiteX2341" fmla="*/ 3689492 w 7308555"/>
              <a:gd name="connsiteY2341" fmla="*/ 3794469 h 6451461"/>
              <a:gd name="connsiteX2342" fmla="*/ 3791812 w 7308555"/>
              <a:gd name="connsiteY2342" fmla="*/ 3705438 h 6451461"/>
              <a:gd name="connsiteX2343" fmla="*/ 3740652 w 7308555"/>
              <a:gd name="connsiteY2343" fmla="*/ 3705438 h 6451461"/>
              <a:gd name="connsiteX2344" fmla="*/ 3791812 w 7308555"/>
              <a:gd name="connsiteY2344" fmla="*/ 3718062 h 6451461"/>
              <a:gd name="connsiteX2345" fmla="*/ 3753276 w 7308555"/>
              <a:gd name="connsiteY2345" fmla="*/ 3755934 h 6451461"/>
              <a:gd name="connsiteX2346" fmla="*/ 3663580 w 7308555"/>
              <a:gd name="connsiteY2346" fmla="*/ 3718062 h 6451461"/>
              <a:gd name="connsiteX2347" fmla="*/ 3612420 w 7308555"/>
              <a:gd name="connsiteY2347" fmla="*/ 3629031 h 6451461"/>
              <a:gd name="connsiteX2348" fmla="*/ 3676868 w 7308555"/>
              <a:gd name="connsiteY2348" fmla="*/ 3629031 h 6451461"/>
              <a:gd name="connsiteX2349" fmla="*/ 3664244 w 7308555"/>
              <a:gd name="connsiteY2349" fmla="*/ 3654278 h 6451461"/>
              <a:gd name="connsiteX2350" fmla="*/ 3651620 w 7308555"/>
              <a:gd name="connsiteY2350" fmla="*/ 3641654 h 6451461"/>
              <a:gd name="connsiteX2351" fmla="*/ 3716068 w 7308555"/>
              <a:gd name="connsiteY2351" fmla="*/ 3692814 h 6451461"/>
              <a:gd name="connsiteX2352" fmla="*/ 3703445 w 7308555"/>
              <a:gd name="connsiteY2352" fmla="*/ 3680191 h 6451461"/>
              <a:gd name="connsiteX2353" fmla="*/ 3729357 w 7308555"/>
              <a:gd name="connsiteY2353" fmla="*/ 3654942 h 6451461"/>
              <a:gd name="connsiteX2354" fmla="*/ 3741981 w 7308555"/>
              <a:gd name="connsiteY2354" fmla="*/ 3667566 h 6451461"/>
              <a:gd name="connsiteX2355" fmla="*/ 3741981 w 7308555"/>
              <a:gd name="connsiteY2355" fmla="*/ 3629695 h 6451461"/>
              <a:gd name="connsiteX2356" fmla="*/ 3793141 w 7308555"/>
              <a:gd name="connsiteY2356" fmla="*/ 3667566 h 6451461"/>
              <a:gd name="connsiteX2357" fmla="*/ 3805764 w 7308555"/>
              <a:gd name="connsiteY2357" fmla="*/ 3667566 h 6451461"/>
              <a:gd name="connsiteX2358" fmla="*/ 3805764 w 7308555"/>
              <a:gd name="connsiteY2358" fmla="*/ 3692814 h 6451461"/>
              <a:gd name="connsiteX2359" fmla="*/ 3791812 w 7308555"/>
              <a:gd name="connsiteY2359" fmla="*/ 3705438 h 6451461"/>
              <a:gd name="connsiteX2360" fmla="*/ 3791812 w 7308555"/>
              <a:gd name="connsiteY2360" fmla="*/ 3705438 h 6451461"/>
              <a:gd name="connsiteX2361" fmla="*/ 4010404 w 7308555"/>
              <a:gd name="connsiteY2361" fmla="*/ 3845629 h 6451461"/>
              <a:gd name="connsiteX2362" fmla="*/ 4010404 w 7308555"/>
              <a:gd name="connsiteY2362" fmla="*/ 3820382 h 6451461"/>
              <a:gd name="connsiteX2363" fmla="*/ 4010404 w 7308555"/>
              <a:gd name="connsiteY2363" fmla="*/ 3845629 h 6451461"/>
              <a:gd name="connsiteX2364" fmla="*/ 4010404 w 7308555"/>
              <a:gd name="connsiteY2364" fmla="*/ 3845629 h 6451461"/>
              <a:gd name="connsiteX2365" fmla="*/ 4062229 w 7308555"/>
              <a:gd name="connsiteY2365" fmla="*/ 3565247 h 6451461"/>
              <a:gd name="connsiteX2366" fmla="*/ 4036316 w 7308555"/>
              <a:gd name="connsiteY2366" fmla="*/ 3552623 h 6451461"/>
              <a:gd name="connsiteX2367" fmla="*/ 3985156 w 7308555"/>
              <a:gd name="connsiteY2367" fmla="*/ 3590495 h 6451461"/>
              <a:gd name="connsiteX2368" fmla="*/ 3933996 w 7308555"/>
              <a:gd name="connsiteY2368" fmla="*/ 3565247 h 6451461"/>
              <a:gd name="connsiteX2369" fmla="*/ 3933996 w 7308555"/>
              <a:gd name="connsiteY2369" fmla="*/ 3577871 h 6451461"/>
              <a:gd name="connsiteX2370" fmla="*/ 3972533 w 7308555"/>
              <a:gd name="connsiteY2370" fmla="*/ 3590495 h 6451461"/>
              <a:gd name="connsiteX2371" fmla="*/ 4036980 w 7308555"/>
              <a:gd name="connsiteY2371" fmla="*/ 3730686 h 6451461"/>
              <a:gd name="connsiteX2372" fmla="*/ 4049604 w 7308555"/>
              <a:gd name="connsiteY2372" fmla="*/ 3743310 h 6451461"/>
              <a:gd name="connsiteX2373" fmla="*/ 3985156 w 7308555"/>
              <a:gd name="connsiteY2373" fmla="*/ 3768558 h 6451461"/>
              <a:gd name="connsiteX2374" fmla="*/ 3946620 w 7308555"/>
              <a:gd name="connsiteY2374" fmla="*/ 3692150 h 6451461"/>
              <a:gd name="connsiteX2375" fmla="*/ 3920708 w 7308555"/>
              <a:gd name="connsiteY2375" fmla="*/ 3654278 h 6451461"/>
              <a:gd name="connsiteX2376" fmla="*/ 3920708 w 7308555"/>
              <a:gd name="connsiteY2376" fmla="*/ 3514087 h 6451461"/>
              <a:gd name="connsiteX2377" fmla="*/ 3946620 w 7308555"/>
              <a:gd name="connsiteY2377" fmla="*/ 3539335 h 6451461"/>
              <a:gd name="connsiteX2378" fmla="*/ 3959244 w 7308555"/>
              <a:gd name="connsiteY2378" fmla="*/ 3526711 h 6451461"/>
              <a:gd name="connsiteX2379" fmla="*/ 3985156 w 7308555"/>
              <a:gd name="connsiteY2379" fmla="*/ 3539335 h 6451461"/>
              <a:gd name="connsiteX2380" fmla="*/ 3997780 w 7308555"/>
              <a:gd name="connsiteY2380" fmla="*/ 3526711 h 6451461"/>
              <a:gd name="connsiteX2381" fmla="*/ 4023692 w 7308555"/>
              <a:gd name="connsiteY2381" fmla="*/ 3551958 h 6451461"/>
              <a:gd name="connsiteX2382" fmla="*/ 4049604 w 7308555"/>
              <a:gd name="connsiteY2382" fmla="*/ 3526711 h 6451461"/>
              <a:gd name="connsiteX2383" fmla="*/ 4075517 w 7308555"/>
              <a:gd name="connsiteY2383" fmla="*/ 3551958 h 6451461"/>
              <a:gd name="connsiteX2384" fmla="*/ 4062229 w 7308555"/>
              <a:gd name="connsiteY2384" fmla="*/ 3565247 h 6451461"/>
              <a:gd name="connsiteX2385" fmla="*/ 4062229 w 7308555"/>
              <a:gd name="connsiteY2385" fmla="*/ 3565247 h 6451461"/>
              <a:gd name="connsiteX2386" fmla="*/ 4164548 w 7308555"/>
              <a:gd name="connsiteY2386" fmla="*/ 3463591 h 6451461"/>
              <a:gd name="connsiteX2387" fmla="*/ 4164548 w 7308555"/>
              <a:gd name="connsiteY2387" fmla="*/ 3488839 h 6451461"/>
              <a:gd name="connsiteX2388" fmla="*/ 4151924 w 7308555"/>
              <a:gd name="connsiteY2388" fmla="*/ 3501463 h 6451461"/>
              <a:gd name="connsiteX2389" fmla="*/ 4126012 w 7308555"/>
              <a:gd name="connsiteY2389" fmla="*/ 3476215 h 6451461"/>
              <a:gd name="connsiteX2390" fmla="*/ 4164548 w 7308555"/>
              <a:gd name="connsiteY2390" fmla="*/ 3463591 h 6451461"/>
              <a:gd name="connsiteX2391" fmla="*/ 4164548 w 7308555"/>
              <a:gd name="connsiteY2391" fmla="*/ 3463591 h 6451461"/>
              <a:gd name="connsiteX2392" fmla="*/ 4241620 w 7308555"/>
              <a:gd name="connsiteY2392" fmla="*/ 1069707 h 6451461"/>
              <a:gd name="connsiteX2393" fmla="*/ 4228996 w 7308555"/>
              <a:gd name="connsiteY2393" fmla="*/ 1069707 h 6451461"/>
              <a:gd name="connsiteX2394" fmla="*/ 4151924 w 7308555"/>
              <a:gd name="connsiteY2394" fmla="*/ 1082331 h 6451461"/>
              <a:gd name="connsiteX2395" fmla="*/ 4087476 w 7308555"/>
              <a:gd name="connsiteY2395" fmla="*/ 1094955 h 6451461"/>
              <a:gd name="connsiteX2396" fmla="*/ 4023028 w 7308555"/>
              <a:gd name="connsiteY2396" fmla="*/ 1069707 h 6451461"/>
              <a:gd name="connsiteX2397" fmla="*/ 3881508 w 7308555"/>
              <a:gd name="connsiteY2397" fmla="*/ 1044459 h 6451461"/>
              <a:gd name="connsiteX2398" fmla="*/ 3804435 w 7308555"/>
              <a:gd name="connsiteY2398" fmla="*/ 916892 h 6451461"/>
              <a:gd name="connsiteX2399" fmla="*/ 3753276 w 7308555"/>
              <a:gd name="connsiteY2399" fmla="*/ 904268 h 6451461"/>
              <a:gd name="connsiteX2400" fmla="*/ 3740652 w 7308555"/>
              <a:gd name="connsiteY2400" fmla="*/ 929515 h 6451461"/>
              <a:gd name="connsiteX2401" fmla="*/ 3689492 w 7308555"/>
              <a:gd name="connsiteY2401" fmla="*/ 954763 h 6451461"/>
              <a:gd name="connsiteX2402" fmla="*/ 3676868 w 7308555"/>
              <a:gd name="connsiteY2402" fmla="*/ 942139 h 6451461"/>
              <a:gd name="connsiteX2403" fmla="*/ 3638332 w 7308555"/>
              <a:gd name="connsiteY2403" fmla="*/ 1018547 h 6451461"/>
              <a:gd name="connsiteX2404" fmla="*/ 3625708 w 7308555"/>
              <a:gd name="connsiteY2404" fmla="*/ 1005923 h 6451461"/>
              <a:gd name="connsiteX2405" fmla="*/ 3497476 w 7308555"/>
              <a:gd name="connsiteY2405" fmla="*/ 1031171 h 6451461"/>
              <a:gd name="connsiteX2406" fmla="*/ 3458940 w 7308555"/>
              <a:gd name="connsiteY2406" fmla="*/ 1018547 h 6451461"/>
              <a:gd name="connsiteX2407" fmla="*/ 3433028 w 7308555"/>
              <a:gd name="connsiteY2407" fmla="*/ 1031171 h 6451461"/>
              <a:gd name="connsiteX2408" fmla="*/ 3445652 w 7308555"/>
              <a:gd name="connsiteY2408" fmla="*/ 1031171 h 6451461"/>
              <a:gd name="connsiteX2409" fmla="*/ 3419740 w 7308555"/>
              <a:gd name="connsiteY2409" fmla="*/ 1056419 h 6451461"/>
              <a:gd name="connsiteX2410" fmla="*/ 3432364 w 7308555"/>
              <a:gd name="connsiteY2410" fmla="*/ 1043795 h 6451461"/>
              <a:gd name="connsiteX2411" fmla="*/ 3393828 w 7308555"/>
              <a:gd name="connsiteY2411" fmla="*/ 1043795 h 6451461"/>
              <a:gd name="connsiteX2412" fmla="*/ 3393828 w 7308555"/>
              <a:gd name="connsiteY2412" fmla="*/ 1069042 h 6451461"/>
              <a:gd name="connsiteX2413" fmla="*/ 3393828 w 7308555"/>
              <a:gd name="connsiteY2413" fmla="*/ 1043795 h 6451461"/>
              <a:gd name="connsiteX2414" fmla="*/ 3329380 w 7308555"/>
              <a:gd name="connsiteY2414" fmla="*/ 1031171 h 6451461"/>
              <a:gd name="connsiteX2415" fmla="*/ 3316756 w 7308555"/>
              <a:gd name="connsiteY2415" fmla="*/ 1031171 h 6451461"/>
              <a:gd name="connsiteX2416" fmla="*/ 3329380 w 7308555"/>
              <a:gd name="connsiteY2416" fmla="*/ 1018547 h 6451461"/>
              <a:gd name="connsiteX2417" fmla="*/ 3303467 w 7308555"/>
              <a:gd name="connsiteY2417" fmla="*/ 1031171 h 6451461"/>
              <a:gd name="connsiteX2418" fmla="*/ 3277555 w 7308555"/>
              <a:gd name="connsiteY2418" fmla="*/ 1018547 h 6451461"/>
              <a:gd name="connsiteX2419" fmla="*/ 3277555 w 7308555"/>
              <a:gd name="connsiteY2419" fmla="*/ 980675 h 6451461"/>
              <a:gd name="connsiteX2420" fmla="*/ 3277555 w 7308555"/>
              <a:gd name="connsiteY2420" fmla="*/ 968051 h 6451461"/>
              <a:gd name="connsiteX2421" fmla="*/ 3226395 w 7308555"/>
              <a:gd name="connsiteY2421" fmla="*/ 1005923 h 6451461"/>
              <a:gd name="connsiteX2422" fmla="*/ 3252307 w 7308555"/>
              <a:gd name="connsiteY2422" fmla="*/ 968051 h 6451461"/>
              <a:gd name="connsiteX2423" fmla="*/ 3290843 w 7308555"/>
              <a:gd name="connsiteY2423" fmla="*/ 955428 h 6451461"/>
              <a:gd name="connsiteX2424" fmla="*/ 3329380 w 7308555"/>
              <a:gd name="connsiteY2424" fmla="*/ 866396 h 6451461"/>
              <a:gd name="connsiteX2425" fmla="*/ 3393828 w 7308555"/>
              <a:gd name="connsiteY2425" fmla="*/ 853772 h 6451461"/>
              <a:gd name="connsiteX2426" fmla="*/ 3381204 w 7308555"/>
              <a:gd name="connsiteY2426" fmla="*/ 841148 h 6451461"/>
              <a:gd name="connsiteX2427" fmla="*/ 3445652 w 7308555"/>
              <a:gd name="connsiteY2427" fmla="*/ 803277 h 6451461"/>
              <a:gd name="connsiteX2428" fmla="*/ 3445652 w 7308555"/>
              <a:gd name="connsiteY2428" fmla="*/ 790653 h 6451461"/>
              <a:gd name="connsiteX2429" fmla="*/ 3471564 w 7308555"/>
              <a:gd name="connsiteY2429" fmla="*/ 790653 h 6451461"/>
              <a:gd name="connsiteX2430" fmla="*/ 3458940 w 7308555"/>
              <a:gd name="connsiteY2430" fmla="*/ 828525 h 6451461"/>
              <a:gd name="connsiteX2431" fmla="*/ 3471564 w 7308555"/>
              <a:gd name="connsiteY2431" fmla="*/ 790653 h 6451461"/>
              <a:gd name="connsiteX2432" fmla="*/ 3728693 w 7308555"/>
              <a:gd name="connsiteY2432" fmla="*/ 726869 h 6451461"/>
              <a:gd name="connsiteX2433" fmla="*/ 3728693 w 7308555"/>
              <a:gd name="connsiteY2433" fmla="*/ 714245 h 6451461"/>
              <a:gd name="connsiteX2434" fmla="*/ 3690157 w 7308555"/>
              <a:gd name="connsiteY2434" fmla="*/ 714245 h 6451461"/>
              <a:gd name="connsiteX2435" fmla="*/ 3793141 w 7308555"/>
              <a:gd name="connsiteY2435" fmla="*/ 663085 h 6451461"/>
              <a:gd name="connsiteX2436" fmla="*/ 3805764 w 7308555"/>
              <a:gd name="connsiteY2436" fmla="*/ 637838 h 6451461"/>
              <a:gd name="connsiteX2437" fmla="*/ 3998445 w 7308555"/>
              <a:gd name="connsiteY2437" fmla="*/ 561430 h 6451461"/>
              <a:gd name="connsiteX2438" fmla="*/ 4114053 w 7308555"/>
              <a:gd name="connsiteY2438" fmla="*/ 599302 h 6451461"/>
              <a:gd name="connsiteX2439" fmla="*/ 4114053 w 7308555"/>
              <a:gd name="connsiteY2439" fmla="*/ 535518 h 6451461"/>
              <a:gd name="connsiteX2440" fmla="*/ 4088140 w 7308555"/>
              <a:gd name="connsiteY2440" fmla="*/ 535518 h 6451461"/>
              <a:gd name="connsiteX2441" fmla="*/ 4088140 w 7308555"/>
              <a:gd name="connsiteY2441" fmla="*/ 535518 h 6451461"/>
              <a:gd name="connsiteX2442" fmla="*/ 4139300 w 7308555"/>
              <a:gd name="connsiteY2442" fmla="*/ 510270 h 6451461"/>
              <a:gd name="connsiteX2443" fmla="*/ 4216372 w 7308555"/>
              <a:gd name="connsiteY2443" fmla="*/ 574054 h 6451461"/>
              <a:gd name="connsiteX2444" fmla="*/ 4151924 w 7308555"/>
              <a:gd name="connsiteY2444" fmla="*/ 611925 h 6451461"/>
              <a:gd name="connsiteX2445" fmla="*/ 4164548 w 7308555"/>
              <a:gd name="connsiteY2445" fmla="*/ 637173 h 6451461"/>
              <a:gd name="connsiteX2446" fmla="*/ 4228996 w 7308555"/>
              <a:gd name="connsiteY2446" fmla="*/ 573390 h 6451461"/>
              <a:gd name="connsiteX2447" fmla="*/ 4293445 w 7308555"/>
              <a:gd name="connsiteY2447" fmla="*/ 598637 h 6451461"/>
              <a:gd name="connsiteX2448" fmla="*/ 4306068 w 7308555"/>
              <a:gd name="connsiteY2448" fmla="*/ 598637 h 6451461"/>
              <a:gd name="connsiteX2449" fmla="*/ 4409053 w 7308555"/>
              <a:gd name="connsiteY2449" fmla="*/ 712916 h 6451461"/>
              <a:gd name="connsiteX2450" fmla="*/ 4486125 w 7308555"/>
              <a:gd name="connsiteY2450" fmla="*/ 738164 h 6451461"/>
              <a:gd name="connsiteX2451" fmla="*/ 4537285 w 7308555"/>
              <a:gd name="connsiteY2451" fmla="*/ 865732 h 6451461"/>
              <a:gd name="connsiteX2452" fmla="*/ 4563197 w 7308555"/>
              <a:gd name="connsiteY2452" fmla="*/ 942139 h 6451461"/>
              <a:gd name="connsiteX2453" fmla="*/ 4473501 w 7308555"/>
              <a:gd name="connsiteY2453" fmla="*/ 980011 h 6451461"/>
              <a:gd name="connsiteX2454" fmla="*/ 4422341 w 7308555"/>
              <a:gd name="connsiteY2454" fmla="*/ 1017883 h 6451461"/>
              <a:gd name="connsiteX2455" fmla="*/ 4345269 w 7308555"/>
              <a:gd name="connsiteY2455" fmla="*/ 1043130 h 6451461"/>
              <a:gd name="connsiteX2456" fmla="*/ 4255573 w 7308555"/>
              <a:gd name="connsiteY2456" fmla="*/ 1068378 h 6451461"/>
              <a:gd name="connsiteX2457" fmla="*/ 4241620 w 7308555"/>
              <a:gd name="connsiteY2457" fmla="*/ 1068378 h 6451461"/>
              <a:gd name="connsiteX2458" fmla="*/ 4241620 w 7308555"/>
              <a:gd name="connsiteY2458" fmla="*/ 1069707 h 6451461"/>
              <a:gd name="connsiteX2459" fmla="*/ 4486125 w 7308555"/>
              <a:gd name="connsiteY2459" fmla="*/ 1146115 h 6451461"/>
              <a:gd name="connsiteX2460" fmla="*/ 4267532 w 7308555"/>
              <a:gd name="connsiteY2460" fmla="*/ 1120867 h 6451461"/>
              <a:gd name="connsiteX2461" fmla="*/ 4409053 w 7308555"/>
              <a:gd name="connsiteY2461" fmla="*/ 1057083 h 6451461"/>
              <a:gd name="connsiteX2462" fmla="*/ 4409053 w 7308555"/>
              <a:gd name="connsiteY2462" fmla="*/ 1069707 h 6451461"/>
              <a:gd name="connsiteX2463" fmla="*/ 4434965 w 7308555"/>
              <a:gd name="connsiteY2463" fmla="*/ 1044459 h 6451461"/>
              <a:gd name="connsiteX2464" fmla="*/ 4563197 w 7308555"/>
              <a:gd name="connsiteY2464" fmla="*/ 1108243 h 6451461"/>
              <a:gd name="connsiteX2465" fmla="*/ 4486125 w 7308555"/>
              <a:gd name="connsiteY2465" fmla="*/ 1146115 h 6451461"/>
              <a:gd name="connsiteX2466" fmla="*/ 4486125 w 7308555"/>
              <a:gd name="connsiteY2466" fmla="*/ 1146115 h 6451461"/>
              <a:gd name="connsiteX2467" fmla="*/ 4203084 w 7308555"/>
              <a:gd name="connsiteY2467" fmla="*/ 280383 h 6451461"/>
              <a:gd name="connsiteX2468" fmla="*/ 4203084 w 7308555"/>
              <a:gd name="connsiteY2468" fmla="*/ 255135 h 6451461"/>
              <a:gd name="connsiteX2469" fmla="*/ 4151924 w 7308555"/>
              <a:gd name="connsiteY2469" fmla="*/ 318919 h 6451461"/>
              <a:gd name="connsiteX2470" fmla="*/ 4203084 w 7308555"/>
              <a:gd name="connsiteY2470" fmla="*/ 280383 h 6451461"/>
              <a:gd name="connsiteX2471" fmla="*/ 4203084 w 7308555"/>
              <a:gd name="connsiteY2471" fmla="*/ 280383 h 6451461"/>
              <a:gd name="connsiteX2472" fmla="*/ 4216372 w 7308555"/>
              <a:gd name="connsiteY2472" fmla="*/ 254471 h 6451461"/>
              <a:gd name="connsiteX2473" fmla="*/ 4203749 w 7308555"/>
              <a:gd name="connsiteY2473" fmla="*/ 254471 h 6451461"/>
              <a:gd name="connsiteX2474" fmla="*/ 4216372 w 7308555"/>
              <a:gd name="connsiteY2474" fmla="*/ 254471 h 6451461"/>
              <a:gd name="connsiteX2475" fmla="*/ 4216372 w 7308555"/>
              <a:gd name="connsiteY2475" fmla="*/ 254471 h 6451461"/>
              <a:gd name="connsiteX2476" fmla="*/ 4216372 w 7308555"/>
              <a:gd name="connsiteY2476" fmla="*/ 254471 h 6451461"/>
              <a:gd name="connsiteX2477" fmla="*/ 4267532 w 7308555"/>
              <a:gd name="connsiteY2477" fmla="*/ 190687 h 6451461"/>
              <a:gd name="connsiteX2478" fmla="*/ 4216372 w 7308555"/>
              <a:gd name="connsiteY2478" fmla="*/ 254471 h 6451461"/>
              <a:gd name="connsiteX2479" fmla="*/ 4267532 w 7308555"/>
              <a:gd name="connsiteY2479" fmla="*/ 190687 h 6451461"/>
              <a:gd name="connsiteX2480" fmla="*/ 4267532 w 7308555"/>
              <a:gd name="connsiteY2480" fmla="*/ 190687 h 6451461"/>
              <a:gd name="connsiteX2481" fmla="*/ 5385741 w 7308555"/>
              <a:gd name="connsiteY2481" fmla="*/ 241847 h 6451461"/>
              <a:gd name="connsiteX2482" fmla="*/ 5385741 w 7308555"/>
              <a:gd name="connsiteY2482" fmla="*/ 267095 h 6451461"/>
              <a:gd name="connsiteX2483" fmla="*/ 5411654 w 7308555"/>
              <a:gd name="connsiteY2483" fmla="*/ 254471 h 6451461"/>
              <a:gd name="connsiteX2484" fmla="*/ 5399030 w 7308555"/>
              <a:gd name="connsiteY2484" fmla="*/ 203311 h 6451461"/>
              <a:gd name="connsiteX2485" fmla="*/ 5334582 w 7308555"/>
              <a:gd name="connsiteY2485" fmla="*/ 254471 h 6451461"/>
              <a:gd name="connsiteX2486" fmla="*/ 5347205 w 7308555"/>
              <a:gd name="connsiteY2486" fmla="*/ 267095 h 6451461"/>
              <a:gd name="connsiteX2487" fmla="*/ 5385741 w 7308555"/>
              <a:gd name="connsiteY2487" fmla="*/ 241847 h 6451461"/>
              <a:gd name="connsiteX2488" fmla="*/ 5385741 w 7308555"/>
              <a:gd name="connsiteY2488" fmla="*/ 241847 h 6451461"/>
              <a:gd name="connsiteX2489" fmla="*/ 5334582 w 7308555"/>
              <a:gd name="connsiteY2489" fmla="*/ 267095 h 6451461"/>
              <a:gd name="connsiteX2490" fmla="*/ 5334582 w 7308555"/>
              <a:gd name="connsiteY2490" fmla="*/ 254471 h 6451461"/>
              <a:gd name="connsiteX2491" fmla="*/ 5334582 w 7308555"/>
              <a:gd name="connsiteY2491" fmla="*/ 267095 h 6451461"/>
              <a:gd name="connsiteX2492" fmla="*/ 5334582 w 7308555"/>
              <a:gd name="connsiteY2492" fmla="*/ 267095 h 6451461"/>
              <a:gd name="connsiteX2493" fmla="*/ 3522059 w 7308555"/>
              <a:gd name="connsiteY2493" fmla="*/ 942139 h 6451461"/>
              <a:gd name="connsiteX2494" fmla="*/ 3496148 w 7308555"/>
              <a:gd name="connsiteY2494" fmla="*/ 942139 h 6451461"/>
              <a:gd name="connsiteX2495" fmla="*/ 3496148 w 7308555"/>
              <a:gd name="connsiteY2495" fmla="*/ 916892 h 6451461"/>
              <a:gd name="connsiteX2496" fmla="*/ 3508771 w 7308555"/>
              <a:gd name="connsiteY2496" fmla="*/ 904268 h 6451461"/>
              <a:gd name="connsiteX2497" fmla="*/ 3482859 w 7308555"/>
              <a:gd name="connsiteY2497" fmla="*/ 916892 h 6451461"/>
              <a:gd name="connsiteX2498" fmla="*/ 3482859 w 7308555"/>
              <a:gd name="connsiteY2498" fmla="*/ 929515 h 6451461"/>
              <a:gd name="connsiteX2499" fmla="*/ 3456947 w 7308555"/>
              <a:gd name="connsiteY2499" fmla="*/ 942139 h 6451461"/>
              <a:gd name="connsiteX2500" fmla="*/ 3522059 w 7308555"/>
              <a:gd name="connsiteY2500" fmla="*/ 942139 h 6451461"/>
              <a:gd name="connsiteX2501" fmla="*/ 3509436 w 7308555"/>
              <a:gd name="connsiteY2501" fmla="*/ 954763 h 6451461"/>
              <a:gd name="connsiteX2502" fmla="*/ 3535348 w 7308555"/>
              <a:gd name="connsiteY2502" fmla="*/ 954763 h 6451461"/>
              <a:gd name="connsiteX2503" fmla="*/ 3522059 w 7308555"/>
              <a:gd name="connsiteY2503" fmla="*/ 942139 h 6451461"/>
              <a:gd name="connsiteX2504" fmla="*/ 3522059 w 7308555"/>
              <a:gd name="connsiteY2504" fmla="*/ 942139 h 6451461"/>
              <a:gd name="connsiteX2505" fmla="*/ 7236799 w 7308555"/>
              <a:gd name="connsiteY2505" fmla="*/ 1629808 h 6451461"/>
              <a:gd name="connsiteX2506" fmla="*/ 7236799 w 7308555"/>
              <a:gd name="connsiteY2506" fmla="*/ 1629808 h 6451461"/>
              <a:gd name="connsiteX2507" fmla="*/ 7236799 w 7308555"/>
              <a:gd name="connsiteY2507" fmla="*/ 1629808 h 6451461"/>
              <a:gd name="connsiteX2508" fmla="*/ 7236799 w 7308555"/>
              <a:gd name="connsiteY2508" fmla="*/ 1629808 h 6451461"/>
              <a:gd name="connsiteX2509" fmla="*/ 7236799 w 7308555"/>
              <a:gd name="connsiteY2509" fmla="*/ 1629808 h 6451461"/>
              <a:gd name="connsiteX2510" fmla="*/ 7236799 w 7308555"/>
              <a:gd name="connsiteY2510" fmla="*/ 1604560 h 6451461"/>
              <a:gd name="connsiteX2511" fmla="*/ 7236799 w 7308555"/>
              <a:gd name="connsiteY2511" fmla="*/ 1604560 h 6451461"/>
              <a:gd name="connsiteX2512" fmla="*/ 7236799 w 7308555"/>
              <a:gd name="connsiteY2512" fmla="*/ 1629808 h 6451461"/>
              <a:gd name="connsiteX2513" fmla="*/ 7236799 w 7308555"/>
              <a:gd name="connsiteY2513" fmla="*/ 1604560 h 6451461"/>
              <a:gd name="connsiteX2514" fmla="*/ 7236799 w 7308555"/>
              <a:gd name="connsiteY2514" fmla="*/ 1604560 h 6451461"/>
              <a:gd name="connsiteX2515" fmla="*/ 7288624 w 7308555"/>
              <a:gd name="connsiteY2515" fmla="*/ 1642432 h 6451461"/>
              <a:gd name="connsiteX2516" fmla="*/ 7301248 w 7308555"/>
              <a:gd name="connsiteY2516" fmla="*/ 1655056 h 6451461"/>
              <a:gd name="connsiteX2517" fmla="*/ 7288624 w 7308555"/>
              <a:gd name="connsiteY2517" fmla="*/ 1667680 h 6451461"/>
              <a:gd name="connsiteX2518" fmla="*/ 7262711 w 7308555"/>
              <a:gd name="connsiteY2518" fmla="*/ 1603896 h 6451461"/>
              <a:gd name="connsiteX2519" fmla="*/ 7236799 w 7308555"/>
              <a:gd name="connsiteY2519" fmla="*/ 1629144 h 6451461"/>
              <a:gd name="connsiteX2520" fmla="*/ 7249423 w 7308555"/>
              <a:gd name="connsiteY2520" fmla="*/ 1641768 h 6451461"/>
              <a:gd name="connsiteX2521" fmla="*/ 7236799 w 7308555"/>
              <a:gd name="connsiteY2521" fmla="*/ 1654391 h 6451461"/>
              <a:gd name="connsiteX2522" fmla="*/ 7224176 w 7308555"/>
              <a:gd name="connsiteY2522" fmla="*/ 1629144 h 6451461"/>
              <a:gd name="connsiteX2523" fmla="*/ 7198264 w 7308555"/>
              <a:gd name="connsiteY2523" fmla="*/ 1641768 h 6451461"/>
              <a:gd name="connsiteX2524" fmla="*/ 7185639 w 7308555"/>
              <a:gd name="connsiteY2524" fmla="*/ 1718175 h 6451461"/>
              <a:gd name="connsiteX2525" fmla="*/ 7198264 w 7308555"/>
              <a:gd name="connsiteY2525" fmla="*/ 1730799 h 6451461"/>
              <a:gd name="connsiteX2526" fmla="*/ 7210888 w 7308555"/>
              <a:gd name="connsiteY2526" fmla="*/ 1718175 h 6451461"/>
              <a:gd name="connsiteX2527" fmla="*/ 7236799 w 7308555"/>
              <a:gd name="connsiteY2527" fmla="*/ 1743423 h 6451461"/>
              <a:gd name="connsiteX2528" fmla="*/ 7249423 w 7308555"/>
              <a:gd name="connsiteY2528" fmla="*/ 1730799 h 6451461"/>
              <a:gd name="connsiteX2529" fmla="*/ 7249423 w 7308555"/>
              <a:gd name="connsiteY2529" fmla="*/ 1743423 h 6451461"/>
              <a:gd name="connsiteX2530" fmla="*/ 7262047 w 7308555"/>
              <a:gd name="connsiteY2530" fmla="*/ 1718175 h 6451461"/>
              <a:gd name="connsiteX2531" fmla="*/ 7274671 w 7308555"/>
              <a:gd name="connsiteY2531" fmla="*/ 1743423 h 6451461"/>
              <a:gd name="connsiteX2532" fmla="*/ 7274671 w 7308555"/>
              <a:gd name="connsiteY2532" fmla="*/ 1718175 h 6451461"/>
              <a:gd name="connsiteX2533" fmla="*/ 7274671 w 7308555"/>
              <a:gd name="connsiteY2533" fmla="*/ 1718175 h 6451461"/>
              <a:gd name="connsiteX2534" fmla="*/ 7300583 w 7308555"/>
              <a:gd name="connsiteY2534" fmla="*/ 1705551 h 6451461"/>
              <a:gd name="connsiteX2535" fmla="*/ 7313207 w 7308555"/>
              <a:gd name="connsiteY2535" fmla="*/ 1654391 h 6451461"/>
              <a:gd name="connsiteX2536" fmla="*/ 7288624 w 7308555"/>
              <a:gd name="connsiteY2536" fmla="*/ 1642432 h 6451461"/>
              <a:gd name="connsiteX2537" fmla="*/ 7288624 w 7308555"/>
              <a:gd name="connsiteY2537" fmla="*/ 1642432 h 6451461"/>
              <a:gd name="connsiteX2538" fmla="*/ 7288624 w 7308555"/>
              <a:gd name="connsiteY2538" fmla="*/ 1706216 h 6451461"/>
              <a:gd name="connsiteX2539" fmla="*/ 7276000 w 7308555"/>
              <a:gd name="connsiteY2539" fmla="*/ 1706216 h 6451461"/>
              <a:gd name="connsiteX2540" fmla="*/ 7288624 w 7308555"/>
              <a:gd name="connsiteY2540" fmla="*/ 1680968 h 6451461"/>
              <a:gd name="connsiteX2541" fmla="*/ 7288624 w 7308555"/>
              <a:gd name="connsiteY2541" fmla="*/ 1706216 h 6451461"/>
              <a:gd name="connsiteX2542" fmla="*/ 7288624 w 7308555"/>
              <a:gd name="connsiteY2542" fmla="*/ 1706216 h 6451461"/>
              <a:gd name="connsiteX2543" fmla="*/ 7108568 w 7308555"/>
              <a:gd name="connsiteY2543" fmla="*/ 1731464 h 6451461"/>
              <a:gd name="connsiteX2544" fmla="*/ 7121192 w 7308555"/>
              <a:gd name="connsiteY2544" fmla="*/ 1706216 h 6451461"/>
              <a:gd name="connsiteX2545" fmla="*/ 7095279 w 7308555"/>
              <a:gd name="connsiteY2545" fmla="*/ 1693592 h 6451461"/>
              <a:gd name="connsiteX2546" fmla="*/ 7056743 w 7308555"/>
              <a:gd name="connsiteY2546" fmla="*/ 1668344 h 6451461"/>
              <a:gd name="connsiteX2547" fmla="*/ 7056743 w 7308555"/>
              <a:gd name="connsiteY2547" fmla="*/ 1643096 h 6451461"/>
              <a:gd name="connsiteX2548" fmla="*/ 7030831 w 7308555"/>
              <a:gd name="connsiteY2548" fmla="*/ 1668344 h 6451461"/>
              <a:gd name="connsiteX2549" fmla="*/ 7030831 w 7308555"/>
              <a:gd name="connsiteY2549" fmla="*/ 1706216 h 6451461"/>
              <a:gd name="connsiteX2550" fmla="*/ 7030831 w 7308555"/>
              <a:gd name="connsiteY2550" fmla="*/ 1718840 h 6451461"/>
              <a:gd name="connsiteX2551" fmla="*/ 7081991 w 7308555"/>
              <a:gd name="connsiteY2551" fmla="*/ 1718840 h 6451461"/>
              <a:gd name="connsiteX2552" fmla="*/ 7108568 w 7308555"/>
              <a:gd name="connsiteY2552" fmla="*/ 1731464 h 6451461"/>
              <a:gd name="connsiteX2553" fmla="*/ 7108568 w 7308555"/>
              <a:gd name="connsiteY2553" fmla="*/ 1731464 h 6451461"/>
              <a:gd name="connsiteX2554" fmla="*/ 257128 w 7308555"/>
              <a:gd name="connsiteY2554" fmla="*/ 1769999 h 6451461"/>
              <a:gd name="connsiteX2555" fmla="*/ 244504 w 7308555"/>
              <a:gd name="connsiteY2555" fmla="*/ 1757376 h 6451461"/>
              <a:gd name="connsiteX2556" fmla="*/ 180056 w 7308555"/>
              <a:gd name="connsiteY2556" fmla="*/ 1757376 h 6451461"/>
              <a:gd name="connsiteX2557" fmla="*/ 180056 w 7308555"/>
              <a:gd name="connsiteY2557" fmla="*/ 1732128 h 6451461"/>
              <a:gd name="connsiteX2558" fmla="*/ 167432 w 7308555"/>
              <a:gd name="connsiteY2558" fmla="*/ 1757376 h 6451461"/>
              <a:gd name="connsiteX2559" fmla="*/ 167432 w 7308555"/>
              <a:gd name="connsiteY2559" fmla="*/ 1744752 h 6451461"/>
              <a:gd name="connsiteX2560" fmla="*/ 0 w 7308555"/>
              <a:gd name="connsiteY2560" fmla="*/ 1757376 h 6451461"/>
              <a:gd name="connsiteX2561" fmla="*/ 0 w 7308555"/>
              <a:gd name="connsiteY2561" fmla="*/ 1782623 h 6451461"/>
              <a:gd name="connsiteX2562" fmla="*/ 64448 w 7308555"/>
              <a:gd name="connsiteY2562" fmla="*/ 1795247 h 6451461"/>
              <a:gd name="connsiteX2563" fmla="*/ 154144 w 7308555"/>
              <a:gd name="connsiteY2563" fmla="*/ 1782623 h 6451461"/>
              <a:gd name="connsiteX2564" fmla="*/ 141520 w 7308555"/>
              <a:gd name="connsiteY2564" fmla="*/ 1795247 h 6451461"/>
              <a:gd name="connsiteX2565" fmla="*/ 154144 w 7308555"/>
              <a:gd name="connsiteY2565" fmla="*/ 1795247 h 6451461"/>
              <a:gd name="connsiteX2566" fmla="*/ 166768 w 7308555"/>
              <a:gd name="connsiteY2566" fmla="*/ 1782623 h 6451461"/>
              <a:gd name="connsiteX2567" fmla="*/ 192680 w 7308555"/>
              <a:gd name="connsiteY2567" fmla="*/ 1769999 h 6451461"/>
              <a:gd name="connsiteX2568" fmla="*/ 218592 w 7308555"/>
              <a:gd name="connsiteY2568" fmla="*/ 1782623 h 6451461"/>
              <a:gd name="connsiteX2569" fmla="*/ 257128 w 7308555"/>
              <a:gd name="connsiteY2569" fmla="*/ 1769999 h 6451461"/>
              <a:gd name="connsiteX2570" fmla="*/ 257128 w 7308555"/>
              <a:gd name="connsiteY2570" fmla="*/ 1769999 h 6451461"/>
              <a:gd name="connsiteX2571" fmla="*/ 7147103 w 7308555"/>
              <a:gd name="connsiteY2571" fmla="*/ 1757376 h 6451461"/>
              <a:gd name="connsiteX2572" fmla="*/ 7121192 w 7308555"/>
              <a:gd name="connsiteY2572" fmla="*/ 1782623 h 6451461"/>
              <a:gd name="connsiteX2573" fmla="*/ 7108568 w 7308555"/>
              <a:gd name="connsiteY2573" fmla="*/ 1807871 h 6451461"/>
              <a:gd name="connsiteX2574" fmla="*/ 7095944 w 7308555"/>
              <a:gd name="connsiteY2574" fmla="*/ 1795247 h 6451461"/>
              <a:gd name="connsiteX2575" fmla="*/ 7121856 w 7308555"/>
              <a:gd name="connsiteY2575" fmla="*/ 1833119 h 6451461"/>
              <a:gd name="connsiteX2576" fmla="*/ 7121856 w 7308555"/>
              <a:gd name="connsiteY2576" fmla="*/ 1820495 h 6451461"/>
              <a:gd name="connsiteX2577" fmla="*/ 7147768 w 7308555"/>
              <a:gd name="connsiteY2577" fmla="*/ 1871655 h 6451461"/>
              <a:gd name="connsiteX2578" fmla="*/ 7160391 w 7308555"/>
              <a:gd name="connsiteY2578" fmla="*/ 1859031 h 6451461"/>
              <a:gd name="connsiteX2579" fmla="*/ 7186304 w 7308555"/>
              <a:gd name="connsiteY2579" fmla="*/ 1884279 h 6451461"/>
              <a:gd name="connsiteX2580" fmla="*/ 7160391 w 7308555"/>
              <a:gd name="connsiteY2580" fmla="*/ 1756711 h 6451461"/>
              <a:gd name="connsiteX2581" fmla="*/ 7147103 w 7308555"/>
              <a:gd name="connsiteY2581" fmla="*/ 1756711 h 6451461"/>
              <a:gd name="connsiteX2582" fmla="*/ 7147103 w 7308555"/>
              <a:gd name="connsiteY2582" fmla="*/ 1757376 h 6451461"/>
              <a:gd name="connsiteX2583" fmla="*/ 7133815 w 7308555"/>
              <a:gd name="connsiteY2583" fmla="*/ 1795247 h 6451461"/>
              <a:gd name="connsiteX2584" fmla="*/ 7159727 w 7308555"/>
              <a:gd name="connsiteY2584" fmla="*/ 1807871 h 6451461"/>
              <a:gd name="connsiteX2585" fmla="*/ 7159727 w 7308555"/>
              <a:gd name="connsiteY2585" fmla="*/ 1807871 h 6451461"/>
              <a:gd name="connsiteX2586" fmla="*/ 7133815 w 7308555"/>
              <a:gd name="connsiteY2586" fmla="*/ 1795247 h 6451461"/>
              <a:gd name="connsiteX2587" fmla="*/ 7133815 w 7308555"/>
              <a:gd name="connsiteY2587" fmla="*/ 1795247 h 6451461"/>
              <a:gd name="connsiteX2588" fmla="*/ 7172351 w 7308555"/>
              <a:gd name="connsiteY2588" fmla="*/ 1846407 h 6451461"/>
              <a:gd name="connsiteX2589" fmla="*/ 7159727 w 7308555"/>
              <a:gd name="connsiteY2589" fmla="*/ 1859031 h 6451461"/>
              <a:gd name="connsiteX2590" fmla="*/ 7147103 w 7308555"/>
              <a:gd name="connsiteY2590" fmla="*/ 1833783 h 6451461"/>
              <a:gd name="connsiteX2591" fmla="*/ 7159727 w 7308555"/>
              <a:gd name="connsiteY2591" fmla="*/ 1821159 h 6451461"/>
              <a:gd name="connsiteX2592" fmla="*/ 7172351 w 7308555"/>
              <a:gd name="connsiteY2592" fmla="*/ 1846407 h 6451461"/>
              <a:gd name="connsiteX2593" fmla="*/ 7172351 w 7308555"/>
              <a:gd name="connsiteY2593" fmla="*/ 1846407 h 6451461"/>
              <a:gd name="connsiteX2594" fmla="*/ 1683626 w 7308555"/>
              <a:gd name="connsiteY2594" fmla="*/ 1795247 h 6451461"/>
              <a:gd name="connsiteX2595" fmla="*/ 1696249 w 7308555"/>
              <a:gd name="connsiteY2595" fmla="*/ 1820495 h 6451461"/>
              <a:gd name="connsiteX2596" fmla="*/ 1683626 w 7308555"/>
              <a:gd name="connsiteY2596" fmla="*/ 1795247 h 6451461"/>
              <a:gd name="connsiteX2597" fmla="*/ 1683626 w 7308555"/>
              <a:gd name="connsiteY2597" fmla="*/ 1795247 h 6451461"/>
              <a:gd name="connsiteX2598" fmla="*/ 1156745 w 7308555"/>
              <a:gd name="connsiteY2598" fmla="*/ 2890202 h 6451461"/>
              <a:gd name="connsiteX2599" fmla="*/ 1130833 w 7308555"/>
              <a:gd name="connsiteY2599" fmla="*/ 2953986 h 6451461"/>
              <a:gd name="connsiteX2600" fmla="*/ 1156745 w 7308555"/>
              <a:gd name="connsiteY2600" fmla="*/ 2890202 h 6451461"/>
              <a:gd name="connsiteX2601" fmla="*/ 1156745 w 7308555"/>
              <a:gd name="connsiteY2601" fmla="*/ 2890202 h 6451461"/>
              <a:gd name="connsiteX2602" fmla="*/ 6298647 w 7308555"/>
              <a:gd name="connsiteY2602" fmla="*/ 3616407 h 6451461"/>
              <a:gd name="connsiteX2603" fmla="*/ 6337183 w 7308555"/>
              <a:gd name="connsiteY2603" fmla="*/ 3680191 h 6451461"/>
              <a:gd name="connsiteX2604" fmla="*/ 6414255 w 7308555"/>
              <a:gd name="connsiteY2604" fmla="*/ 3781846 h 6451461"/>
              <a:gd name="connsiteX2605" fmla="*/ 6414255 w 7308555"/>
              <a:gd name="connsiteY2605" fmla="*/ 3781846 h 6451461"/>
              <a:gd name="connsiteX2606" fmla="*/ 6440167 w 7308555"/>
              <a:gd name="connsiteY2606" fmla="*/ 3833006 h 6451461"/>
              <a:gd name="connsiteX2607" fmla="*/ 6517239 w 7308555"/>
              <a:gd name="connsiteY2607" fmla="*/ 3922037 h 6451461"/>
              <a:gd name="connsiteX2608" fmla="*/ 6517239 w 7308555"/>
              <a:gd name="connsiteY2608" fmla="*/ 3909413 h 6451461"/>
              <a:gd name="connsiteX2609" fmla="*/ 6555775 w 7308555"/>
              <a:gd name="connsiteY2609" fmla="*/ 3934661 h 6451461"/>
              <a:gd name="connsiteX2610" fmla="*/ 6466079 w 7308555"/>
              <a:gd name="connsiteY2610" fmla="*/ 3756598 h 6451461"/>
              <a:gd name="connsiteX2611" fmla="*/ 6401631 w 7308555"/>
              <a:gd name="connsiteY2611" fmla="*/ 3667566 h 6451461"/>
              <a:gd name="connsiteX2612" fmla="*/ 6389007 w 7308555"/>
              <a:gd name="connsiteY2612" fmla="*/ 3667566 h 6451461"/>
              <a:gd name="connsiteX2613" fmla="*/ 6208951 w 7308555"/>
              <a:gd name="connsiteY2613" fmla="*/ 3400472 h 6451461"/>
              <a:gd name="connsiteX2614" fmla="*/ 6208951 w 7308555"/>
              <a:gd name="connsiteY2614" fmla="*/ 3375224 h 6451461"/>
              <a:gd name="connsiteX2615" fmla="*/ 6196327 w 7308555"/>
              <a:gd name="connsiteY2615" fmla="*/ 3387848 h 6451461"/>
              <a:gd name="connsiteX2616" fmla="*/ 6145167 w 7308555"/>
              <a:gd name="connsiteY2616" fmla="*/ 3311440 h 6451461"/>
              <a:gd name="connsiteX2617" fmla="*/ 6094007 w 7308555"/>
              <a:gd name="connsiteY2617" fmla="*/ 3260281 h 6451461"/>
              <a:gd name="connsiteX2618" fmla="*/ 6081383 w 7308555"/>
              <a:gd name="connsiteY2618" fmla="*/ 3298152 h 6451461"/>
              <a:gd name="connsiteX2619" fmla="*/ 6119919 w 7308555"/>
              <a:gd name="connsiteY2619" fmla="*/ 3349312 h 6451461"/>
              <a:gd name="connsiteX2620" fmla="*/ 6119919 w 7308555"/>
              <a:gd name="connsiteY2620" fmla="*/ 3336688 h 6451461"/>
              <a:gd name="connsiteX2621" fmla="*/ 6312599 w 7308555"/>
              <a:gd name="connsiteY2621" fmla="*/ 3603783 h 6451461"/>
              <a:gd name="connsiteX2622" fmla="*/ 6298647 w 7308555"/>
              <a:gd name="connsiteY2622" fmla="*/ 3616407 h 6451461"/>
              <a:gd name="connsiteX2623" fmla="*/ 6298647 w 7308555"/>
              <a:gd name="connsiteY2623" fmla="*/ 3616407 h 6451461"/>
              <a:gd name="connsiteX2624" fmla="*/ 2981891 w 7308555"/>
              <a:gd name="connsiteY2624" fmla="*/ 3476215 h 6451461"/>
              <a:gd name="connsiteX2625" fmla="*/ 2969267 w 7308555"/>
              <a:gd name="connsiteY2625" fmla="*/ 3463591 h 6451461"/>
              <a:gd name="connsiteX2626" fmla="*/ 2995179 w 7308555"/>
              <a:gd name="connsiteY2626" fmla="*/ 3501463 h 6451461"/>
              <a:gd name="connsiteX2627" fmla="*/ 2981891 w 7308555"/>
              <a:gd name="connsiteY2627" fmla="*/ 3476215 h 6451461"/>
              <a:gd name="connsiteX2628" fmla="*/ 2981891 w 7308555"/>
              <a:gd name="connsiteY2628" fmla="*/ 3476215 h 6451461"/>
              <a:gd name="connsiteX2629" fmla="*/ 2017826 w 7308555"/>
              <a:gd name="connsiteY2629" fmla="*/ 3488839 h 6451461"/>
              <a:gd name="connsiteX2630" fmla="*/ 2005202 w 7308555"/>
              <a:gd name="connsiteY2630" fmla="*/ 3552623 h 6451461"/>
              <a:gd name="connsiteX2631" fmla="*/ 2017826 w 7308555"/>
              <a:gd name="connsiteY2631" fmla="*/ 3488839 h 6451461"/>
              <a:gd name="connsiteX2632" fmla="*/ 2017826 w 7308555"/>
              <a:gd name="connsiteY2632" fmla="*/ 3488839 h 6451461"/>
              <a:gd name="connsiteX2633" fmla="*/ 2583907 w 7308555"/>
              <a:gd name="connsiteY2633" fmla="*/ 3769222 h 6451461"/>
              <a:gd name="connsiteX2634" fmla="*/ 2609819 w 7308555"/>
              <a:gd name="connsiteY2634" fmla="*/ 3667566 h 6451461"/>
              <a:gd name="connsiteX2635" fmla="*/ 2597195 w 7308555"/>
              <a:gd name="connsiteY2635" fmla="*/ 3654942 h 6451461"/>
              <a:gd name="connsiteX2636" fmla="*/ 2609819 w 7308555"/>
              <a:gd name="connsiteY2636" fmla="*/ 3629695 h 6451461"/>
              <a:gd name="connsiteX2637" fmla="*/ 2609819 w 7308555"/>
              <a:gd name="connsiteY2637" fmla="*/ 3553287 h 6451461"/>
              <a:gd name="connsiteX2638" fmla="*/ 2583907 w 7308555"/>
              <a:gd name="connsiteY2638" fmla="*/ 3591159 h 6451461"/>
              <a:gd name="connsiteX2639" fmla="*/ 2596531 w 7308555"/>
              <a:gd name="connsiteY2639" fmla="*/ 3629031 h 6451461"/>
              <a:gd name="connsiteX2640" fmla="*/ 2583907 w 7308555"/>
              <a:gd name="connsiteY2640" fmla="*/ 3629031 h 6451461"/>
              <a:gd name="connsiteX2641" fmla="*/ 2583907 w 7308555"/>
              <a:gd name="connsiteY2641" fmla="*/ 3654278 h 6451461"/>
              <a:gd name="connsiteX2642" fmla="*/ 2571283 w 7308555"/>
              <a:gd name="connsiteY2642" fmla="*/ 3654278 h 6451461"/>
              <a:gd name="connsiteX2643" fmla="*/ 2571283 w 7308555"/>
              <a:gd name="connsiteY2643" fmla="*/ 3705438 h 6451461"/>
              <a:gd name="connsiteX2644" fmla="*/ 2545371 w 7308555"/>
              <a:gd name="connsiteY2644" fmla="*/ 3909413 h 6451461"/>
              <a:gd name="connsiteX2645" fmla="*/ 2519459 w 7308555"/>
              <a:gd name="connsiteY2645" fmla="*/ 3884165 h 6451461"/>
              <a:gd name="connsiteX2646" fmla="*/ 2519459 w 7308555"/>
              <a:gd name="connsiteY2646" fmla="*/ 3884165 h 6451461"/>
              <a:gd name="connsiteX2647" fmla="*/ 2532083 w 7308555"/>
              <a:gd name="connsiteY2647" fmla="*/ 3884165 h 6451461"/>
              <a:gd name="connsiteX2648" fmla="*/ 2544706 w 7308555"/>
              <a:gd name="connsiteY2648" fmla="*/ 3731350 h 6451461"/>
              <a:gd name="connsiteX2649" fmla="*/ 2544706 w 7308555"/>
              <a:gd name="connsiteY2649" fmla="*/ 3756598 h 6451461"/>
              <a:gd name="connsiteX2650" fmla="*/ 2518794 w 7308555"/>
              <a:gd name="connsiteY2650" fmla="*/ 3781846 h 6451461"/>
              <a:gd name="connsiteX2651" fmla="*/ 2518794 w 7308555"/>
              <a:gd name="connsiteY2651" fmla="*/ 3794469 h 6451461"/>
              <a:gd name="connsiteX2652" fmla="*/ 2518794 w 7308555"/>
              <a:gd name="connsiteY2652" fmla="*/ 3819718 h 6451461"/>
              <a:gd name="connsiteX2653" fmla="*/ 2518794 w 7308555"/>
              <a:gd name="connsiteY2653" fmla="*/ 3807093 h 6451461"/>
              <a:gd name="connsiteX2654" fmla="*/ 2506170 w 7308555"/>
              <a:gd name="connsiteY2654" fmla="*/ 3947285 h 6451461"/>
              <a:gd name="connsiteX2655" fmla="*/ 2518794 w 7308555"/>
              <a:gd name="connsiteY2655" fmla="*/ 3922037 h 6451461"/>
              <a:gd name="connsiteX2656" fmla="*/ 2531418 w 7308555"/>
              <a:gd name="connsiteY2656" fmla="*/ 3922037 h 6451461"/>
              <a:gd name="connsiteX2657" fmla="*/ 2518794 w 7308555"/>
              <a:gd name="connsiteY2657" fmla="*/ 4062229 h 6451461"/>
              <a:gd name="connsiteX2658" fmla="*/ 2557330 w 7308555"/>
              <a:gd name="connsiteY2658" fmla="*/ 3858253 h 6451461"/>
              <a:gd name="connsiteX2659" fmla="*/ 2557330 w 7308555"/>
              <a:gd name="connsiteY2659" fmla="*/ 3858253 h 6451461"/>
              <a:gd name="connsiteX2660" fmla="*/ 2557330 w 7308555"/>
              <a:gd name="connsiteY2660" fmla="*/ 3820382 h 6451461"/>
              <a:gd name="connsiteX2661" fmla="*/ 2569954 w 7308555"/>
              <a:gd name="connsiteY2661" fmla="*/ 3820382 h 6451461"/>
              <a:gd name="connsiteX2662" fmla="*/ 2557330 w 7308555"/>
              <a:gd name="connsiteY2662" fmla="*/ 3807758 h 6451461"/>
              <a:gd name="connsiteX2663" fmla="*/ 2583907 w 7308555"/>
              <a:gd name="connsiteY2663" fmla="*/ 3769222 h 6451461"/>
              <a:gd name="connsiteX2664" fmla="*/ 2583907 w 7308555"/>
              <a:gd name="connsiteY2664" fmla="*/ 3769222 h 6451461"/>
              <a:gd name="connsiteX2665" fmla="*/ 2288242 w 7308555"/>
              <a:gd name="connsiteY2665" fmla="*/ 3629031 h 6451461"/>
              <a:gd name="connsiteX2666" fmla="*/ 2314155 w 7308555"/>
              <a:gd name="connsiteY2666" fmla="*/ 3603783 h 6451461"/>
              <a:gd name="connsiteX2667" fmla="*/ 2301531 w 7308555"/>
              <a:gd name="connsiteY2667" fmla="*/ 3603783 h 6451461"/>
              <a:gd name="connsiteX2668" fmla="*/ 2288242 w 7308555"/>
              <a:gd name="connsiteY2668" fmla="*/ 3629031 h 6451461"/>
              <a:gd name="connsiteX2669" fmla="*/ 2288242 w 7308555"/>
              <a:gd name="connsiteY2669" fmla="*/ 3629031 h 6451461"/>
              <a:gd name="connsiteX2670" fmla="*/ 2365315 w 7308555"/>
              <a:gd name="connsiteY2670" fmla="*/ 3679526 h 6451461"/>
              <a:gd name="connsiteX2671" fmla="*/ 2377938 w 7308555"/>
              <a:gd name="connsiteY2671" fmla="*/ 3654278 h 6451461"/>
              <a:gd name="connsiteX2672" fmla="*/ 2365315 w 7308555"/>
              <a:gd name="connsiteY2672" fmla="*/ 3679526 h 6451461"/>
              <a:gd name="connsiteX2673" fmla="*/ 2365315 w 7308555"/>
              <a:gd name="connsiteY2673" fmla="*/ 3679526 h 6451461"/>
              <a:gd name="connsiteX2674" fmla="*/ 2545371 w 7308555"/>
              <a:gd name="connsiteY2674" fmla="*/ 3730686 h 6451461"/>
              <a:gd name="connsiteX2675" fmla="*/ 2557995 w 7308555"/>
              <a:gd name="connsiteY2675" fmla="*/ 3718062 h 6451461"/>
              <a:gd name="connsiteX2676" fmla="*/ 2545371 w 7308555"/>
              <a:gd name="connsiteY2676" fmla="*/ 3705438 h 6451461"/>
              <a:gd name="connsiteX2677" fmla="*/ 2545371 w 7308555"/>
              <a:gd name="connsiteY2677" fmla="*/ 3730686 h 6451461"/>
              <a:gd name="connsiteX2678" fmla="*/ 2545371 w 7308555"/>
              <a:gd name="connsiteY2678" fmla="*/ 3730686 h 6451461"/>
              <a:gd name="connsiteX2679" fmla="*/ 4832949 w 7308555"/>
              <a:gd name="connsiteY2679" fmla="*/ 3858253 h 6451461"/>
              <a:gd name="connsiteX2680" fmla="*/ 4820325 w 7308555"/>
              <a:gd name="connsiteY2680" fmla="*/ 3922037 h 6451461"/>
              <a:gd name="connsiteX2681" fmla="*/ 4846237 w 7308555"/>
              <a:gd name="connsiteY2681" fmla="*/ 3922037 h 6451461"/>
              <a:gd name="connsiteX2682" fmla="*/ 4820325 w 7308555"/>
              <a:gd name="connsiteY2682" fmla="*/ 3922037 h 6451461"/>
              <a:gd name="connsiteX2683" fmla="*/ 4923309 w 7308555"/>
              <a:gd name="connsiteY2683" fmla="*/ 3947285 h 6451461"/>
              <a:gd name="connsiteX2684" fmla="*/ 4910021 w 7308555"/>
              <a:gd name="connsiteY2684" fmla="*/ 3947285 h 6451461"/>
              <a:gd name="connsiteX2685" fmla="*/ 4961181 w 7308555"/>
              <a:gd name="connsiteY2685" fmla="*/ 3883501 h 6451461"/>
              <a:gd name="connsiteX2686" fmla="*/ 4948557 w 7308555"/>
              <a:gd name="connsiteY2686" fmla="*/ 3870877 h 6451461"/>
              <a:gd name="connsiteX2687" fmla="*/ 4961181 w 7308555"/>
              <a:gd name="connsiteY2687" fmla="*/ 3870877 h 6451461"/>
              <a:gd name="connsiteX2688" fmla="*/ 4948557 w 7308555"/>
              <a:gd name="connsiteY2688" fmla="*/ 3794469 h 6451461"/>
              <a:gd name="connsiteX2689" fmla="*/ 4897397 w 7308555"/>
              <a:gd name="connsiteY2689" fmla="*/ 3718062 h 6451461"/>
              <a:gd name="connsiteX2690" fmla="*/ 4846237 w 7308555"/>
              <a:gd name="connsiteY2690" fmla="*/ 3755934 h 6451461"/>
              <a:gd name="connsiteX2691" fmla="*/ 4833613 w 7308555"/>
              <a:gd name="connsiteY2691" fmla="*/ 3730686 h 6451461"/>
              <a:gd name="connsiteX2692" fmla="*/ 4833613 w 7308555"/>
              <a:gd name="connsiteY2692" fmla="*/ 3755934 h 6451461"/>
              <a:gd name="connsiteX2693" fmla="*/ 4832949 w 7308555"/>
              <a:gd name="connsiteY2693" fmla="*/ 3858253 h 6451461"/>
              <a:gd name="connsiteX2694" fmla="*/ 4832949 w 7308555"/>
              <a:gd name="connsiteY2694" fmla="*/ 3858253 h 6451461"/>
              <a:gd name="connsiteX2695" fmla="*/ 4935933 w 7308555"/>
              <a:gd name="connsiteY2695" fmla="*/ 3870877 h 6451461"/>
              <a:gd name="connsiteX2696" fmla="*/ 4948557 w 7308555"/>
              <a:gd name="connsiteY2696" fmla="*/ 3870877 h 6451461"/>
              <a:gd name="connsiteX2697" fmla="*/ 4922645 w 7308555"/>
              <a:gd name="connsiteY2697" fmla="*/ 3883501 h 6451461"/>
              <a:gd name="connsiteX2698" fmla="*/ 4935933 w 7308555"/>
              <a:gd name="connsiteY2698" fmla="*/ 3870877 h 6451461"/>
              <a:gd name="connsiteX2699" fmla="*/ 4935933 w 7308555"/>
              <a:gd name="connsiteY2699" fmla="*/ 3870877 h 6451461"/>
              <a:gd name="connsiteX2700" fmla="*/ 2519459 w 7308555"/>
              <a:gd name="connsiteY2700" fmla="*/ 3769222 h 6451461"/>
              <a:gd name="connsiteX2701" fmla="*/ 2519459 w 7308555"/>
              <a:gd name="connsiteY2701" fmla="*/ 3769222 h 6451461"/>
              <a:gd name="connsiteX2702" fmla="*/ 2519459 w 7308555"/>
              <a:gd name="connsiteY2702" fmla="*/ 3731350 h 6451461"/>
              <a:gd name="connsiteX2703" fmla="*/ 2519459 w 7308555"/>
              <a:gd name="connsiteY2703" fmla="*/ 3731350 h 6451461"/>
              <a:gd name="connsiteX2704" fmla="*/ 2519459 w 7308555"/>
              <a:gd name="connsiteY2704" fmla="*/ 3756598 h 6451461"/>
              <a:gd name="connsiteX2705" fmla="*/ 2519459 w 7308555"/>
              <a:gd name="connsiteY2705" fmla="*/ 3769222 h 6451461"/>
              <a:gd name="connsiteX2706" fmla="*/ 2519459 w 7308555"/>
              <a:gd name="connsiteY2706" fmla="*/ 3769222 h 6451461"/>
              <a:gd name="connsiteX2707" fmla="*/ 4781789 w 7308555"/>
              <a:gd name="connsiteY2707" fmla="*/ 3743310 h 6451461"/>
              <a:gd name="connsiteX2708" fmla="*/ 4820325 w 7308555"/>
              <a:gd name="connsiteY2708" fmla="*/ 3768558 h 6451461"/>
              <a:gd name="connsiteX2709" fmla="*/ 4794413 w 7308555"/>
              <a:gd name="connsiteY2709" fmla="*/ 3755934 h 6451461"/>
              <a:gd name="connsiteX2710" fmla="*/ 4781789 w 7308555"/>
              <a:gd name="connsiteY2710" fmla="*/ 3743310 h 6451461"/>
              <a:gd name="connsiteX2711" fmla="*/ 4781789 w 7308555"/>
              <a:gd name="connsiteY2711" fmla="*/ 3743310 h 6451461"/>
              <a:gd name="connsiteX2712" fmla="*/ 1928130 w 7308555"/>
              <a:gd name="connsiteY2712" fmla="*/ 3832341 h 6451461"/>
              <a:gd name="connsiteX2713" fmla="*/ 1915506 w 7308555"/>
              <a:gd name="connsiteY2713" fmla="*/ 3883501 h 6451461"/>
              <a:gd name="connsiteX2714" fmla="*/ 1928130 w 7308555"/>
              <a:gd name="connsiteY2714" fmla="*/ 3832341 h 6451461"/>
              <a:gd name="connsiteX2715" fmla="*/ 1928130 w 7308555"/>
              <a:gd name="connsiteY2715" fmla="*/ 3832341 h 6451461"/>
              <a:gd name="connsiteX2716" fmla="*/ 4614357 w 7308555"/>
              <a:gd name="connsiteY2716" fmla="*/ 3883501 h 6451461"/>
              <a:gd name="connsiteX2717" fmla="*/ 4652893 w 7308555"/>
              <a:gd name="connsiteY2717" fmla="*/ 3896125 h 6451461"/>
              <a:gd name="connsiteX2718" fmla="*/ 4652893 w 7308555"/>
              <a:gd name="connsiteY2718" fmla="*/ 3883501 h 6451461"/>
              <a:gd name="connsiteX2719" fmla="*/ 4601733 w 7308555"/>
              <a:gd name="connsiteY2719" fmla="*/ 3870877 h 6451461"/>
              <a:gd name="connsiteX2720" fmla="*/ 4601733 w 7308555"/>
              <a:gd name="connsiteY2720" fmla="*/ 3896125 h 6451461"/>
              <a:gd name="connsiteX2721" fmla="*/ 4614357 w 7308555"/>
              <a:gd name="connsiteY2721" fmla="*/ 3883501 h 6451461"/>
              <a:gd name="connsiteX2722" fmla="*/ 4614357 w 7308555"/>
              <a:gd name="connsiteY2722" fmla="*/ 3883501 h 6451461"/>
              <a:gd name="connsiteX2723" fmla="*/ 1735450 w 7308555"/>
              <a:gd name="connsiteY2723" fmla="*/ 4011069 h 6451461"/>
              <a:gd name="connsiteX2724" fmla="*/ 1761362 w 7308555"/>
              <a:gd name="connsiteY2724" fmla="*/ 4011069 h 6451461"/>
              <a:gd name="connsiteX2725" fmla="*/ 1735450 w 7308555"/>
              <a:gd name="connsiteY2725" fmla="*/ 3998445 h 6451461"/>
              <a:gd name="connsiteX2726" fmla="*/ 1735450 w 7308555"/>
              <a:gd name="connsiteY2726" fmla="*/ 4011069 h 6451461"/>
              <a:gd name="connsiteX2727" fmla="*/ 1735450 w 7308555"/>
              <a:gd name="connsiteY2727" fmla="*/ 4011069 h 6451461"/>
              <a:gd name="connsiteX2728" fmla="*/ 3997780 w 7308555"/>
              <a:gd name="connsiteY2728" fmla="*/ 3998445 h 6451461"/>
              <a:gd name="connsiteX2729" fmla="*/ 3997780 w 7308555"/>
              <a:gd name="connsiteY2729" fmla="*/ 3998445 h 6451461"/>
              <a:gd name="connsiteX2730" fmla="*/ 3997780 w 7308555"/>
              <a:gd name="connsiteY2730" fmla="*/ 3998445 h 6451461"/>
              <a:gd name="connsiteX2731" fmla="*/ 5090077 w 7308555"/>
              <a:gd name="connsiteY2731" fmla="*/ 4011069 h 6451461"/>
              <a:gd name="connsiteX2732" fmla="*/ 5090077 w 7308555"/>
              <a:gd name="connsiteY2732" fmla="*/ 4023692 h 6451461"/>
              <a:gd name="connsiteX2733" fmla="*/ 5115989 w 7308555"/>
              <a:gd name="connsiteY2733" fmla="*/ 4036316 h 6451461"/>
              <a:gd name="connsiteX2734" fmla="*/ 5090077 w 7308555"/>
              <a:gd name="connsiteY2734" fmla="*/ 4011069 h 6451461"/>
              <a:gd name="connsiteX2735" fmla="*/ 5090077 w 7308555"/>
              <a:gd name="connsiteY2735" fmla="*/ 4011069 h 6451461"/>
              <a:gd name="connsiteX2736" fmla="*/ 5154525 w 7308555"/>
              <a:gd name="connsiteY2736" fmla="*/ 4023692 h 6451461"/>
              <a:gd name="connsiteX2737" fmla="*/ 5141902 w 7308555"/>
              <a:gd name="connsiteY2737" fmla="*/ 4023692 h 6451461"/>
              <a:gd name="connsiteX2738" fmla="*/ 5154525 w 7308555"/>
              <a:gd name="connsiteY2738" fmla="*/ 4036316 h 6451461"/>
              <a:gd name="connsiteX2739" fmla="*/ 5167149 w 7308555"/>
              <a:gd name="connsiteY2739" fmla="*/ 4011069 h 6451461"/>
              <a:gd name="connsiteX2740" fmla="*/ 5154525 w 7308555"/>
              <a:gd name="connsiteY2740" fmla="*/ 4023692 h 6451461"/>
              <a:gd name="connsiteX2741" fmla="*/ 5154525 w 7308555"/>
              <a:gd name="connsiteY2741" fmla="*/ 4023692 h 6451461"/>
              <a:gd name="connsiteX2742" fmla="*/ 5141902 w 7308555"/>
              <a:gd name="connsiteY2742" fmla="*/ 4036316 h 6451461"/>
              <a:gd name="connsiteX2743" fmla="*/ 5115989 w 7308555"/>
              <a:gd name="connsiteY2743" fmla="*/ 4036316 h 6451461"/>
              <a:gd name="connsiteX2744" fmla="*/ 5115989 w 7308555"/>
              <a:gd name="connsiteY2744" fmla="*/ 4061564 h 6451461"/>
              <a:gd name="connsiteX2745" fmla="*/ 5128613 w 7308555"/>
              <a:gd name="connsiteY2745" fmla="*/ 4061564 h 6451461"/>
              <a:gd name="connsiteX2746" fmla="*/ 5141237 w 7308555"/>
              <a:gd name="connsiteY2746" fmla="*/ 4061564 h 6451461"/>
              <a:gd name="connsiteX2747" fmla="*/ 5141902 w 7308555"/>
              <a:gd name="connsiteY2747" fmla="*/ 4036316 h 6451461"/>
              <a:gd name="connsiteX2748" fmla="*/ 5141902 w 7308555"/>
              <a:gd name="connsiteY2748" fmla="*/ 4036316 h 6451461"/>
              <a:gd name="connsiteX2749" fmla="*/ 5128613 w 7308555"/>
              <a:gd name="connsiteY2749" fmla="*/ 4074188 h 6451461"/>
              <a:gd name="connsiteX2750" fmla="*/ 5141237 w 7308555"/>
              <a:gd name="connsiteY2750" fmla="*/ 4074188 h 6451461"/>
              <a:gd name="connsiteX2751" fmla="*/ 5128613 w 7308555"/>
              <a:gd name="connsiteY2751" fmla="*/ 4061564 h 6451461"/>
              <a:gd name="connsiteX2752" fmla="*/ 5128613 w 7308555"/>
              <a:gd name="connsiteY2752" fmla="*/ 4074188 h 6451461"/>
              <a:gd name="connsiteX2753" fmla="*/ 5128613 w 7308555"/>
              <a:gd name="connsiteY2753" fmla="*/ 4074188 h 6451461"/>
              <a:gd name="connsiteX2754" fmla="*/ 1812522 w 7308555"/>
              <a:gd name="connsiteY2754" fmla="*/ 4189132 h 6451461"/>
              <a:gd name="connsiteX2755" fmla="*/ 1812522 w 7308555"/>
              <a:gd name="connsiteY2755" fmla="*/ 4201756 h 6451461"/>
              <a:gd name="connsiteX2756" fmla="*/ 1825146 w 7308555"/>
              <a:gd name="connsiteY2756" fmla="*/ 4201756 h 6451461"/>
              <a:gd name="connsiteX2757" fmla="*/ 1825146 w 7308555"/>
              <a:gd name="connsiteY2757" fmla="*/ 4214379 h 6451461"/>
              <a:gd name="connsiteX2758" fmla="*/ 1837770 w 7308555"/>
              <a:gd name="connsiteY2758" fmla="*/ 4163219 h 6451461"/>
              <a:gd name="connsiteX2759" fmla="*/ 1850394 w 7308555"/>
              <a:gd name="connsiteY2759" fmla="*/ 4112060 h 6451461"/>
              <a:gd name="connsiteX2760" fmla="*/ 1811858 w 7308555"/>
              <a:gd name="connsiteY2760" fmla="*/ 4175843 h 6451461"/>
              <a:gd name="connsiteX2761" fmla="*/ 1812522 w 7308555"/>
              <a:gd name="connsiteY2761" fmla="*/ 4189132 h 6451461"/>
              <a:gd name="connsiteX2762" fmla="*/ 1825146 w 7308555"/>
              <a:gd name="connsiteY2762" fmla="*/ 4189132 h 6451461"/>
              <a:gd name="connsiteX2763" fmla="*/ 1812522 w 7308555"/>
              <a:gd name="connsiteY2763" fmla="*/ 4189132 h 6451461"/>
              <a:gd name="connsiteX2764" fmla="*/ 1812522 w 7308555"/>
              <a:gd name="connsiteY2764" fmla="*/ 4189132 h 6451461"/>
              <a:gd name="connsiteX2765" fmla="*/ 4769165 w 7308555"/>
              <a:gd name="connsiteY2765" fmla="*/ 4137972 h 6451461"/>
              <a:gd name="connsiteX2766" fmla="*/ 4781789 w 7308555"/>
              <a:gd name="connsiteY2766" fmla="*/ 4163219 h 6451461"/>
              <a:gd name="connsiteX2767" fmla="*/ 4781789 w 7308555"/>
              <a:gd name="connsiteY2767" fmla="*/ 4175843 h 6451461"/>
              <a:gd name="connsiteX2768" fmla="*/ 4794413 w 7308555"/>
              <a:gd name="connsiteY2768" fmla="*/ 4188467 h 6451461"/>
              <a:gd name="connsiteX2769" fmla="*/ 4794413 w 7308555"/>
              <a:gd name="connsiteY2769" fmla="*/ 4188467 h 6451461"/>
              <a:gd name="connsiteX2770" fmla="*/ 4781789 w 7308555"/>
              <a:gd name="connsiteY2770" fmla="*/ 4137307 h 6451461"/>
              <a:gd name="connsiteX2771" fmla="*/ 4794413 w 7308555"/>
              <a:gd name="connsiteY2771" fmla="*/ 4137307 h 6451461"/>
              <a:gd name="connsiteX2772" fmla="*/ 4781789 w 7308555"/>
              <a:gd name="connsiteY2772" fmla="*/ 4137307 h 6451461"/>
              <a:gd name="connsiteX2773" fmla="*/ 4781789 w 7308555"/>
              <a:gd name="connsiteY2773" fmla="*/ 4149931 h 6451461"/>
              <a:gd name="connsiteX2774" fmla="*/ 4781789 w 7308555"/>
              <a:gd name="connsiteY2774" fmla="*/ 4162555 h 6451461"/>
              <a:gd name="connsiteX2775" fmla="*/ 4769165 w 7308555"/>
              <a:gd name="connsiteY2775" fmla="*/ 4137972 h 6451461"/>
              <a:gd name="connsiteX2776" fmla="*/ 4769165 w 7308555"/>
              <a:gd name="connsiteY2776" fmla="*/ 4137972 h 6451461"/>
              <a:gd name="connsiteX2777" fmla="*/ 1696914 w 7308555"/>
              <a:gd name="connsiteY2777" fmla="*/ 4252915 h 6451461"/>
              <a:gd name="connsiteX2778" fmla="*/ 1696914 w 7308555"/>
              <a:gd name="connsiteY2778" fmla="*/ 4240292 h 6451461"/>
              <a:gd name="connsiteX2779" fmla="*/ 1684290 w 7308555"/>
              <a:gd name="connsiteY2779" fmla="*/ 4265539 h 6451461"/>
              <a:gd name="connsiteX2780" fmla="*/ 1696914 w 7308555"/>
              <a:gd name="connsiteY2780" fmla="*/ 4252915 h 6451461"/>
              <a:gd name="connsiteX2781" fmla="*/ 1696914 w 7308555"/>
              <a:gd name="connsiteY2781" fmla="*/ 4252915 h 6451461"/>
              <a:gd name="connsiteX2782" fmla="*/ 2416475 w 7308555"/>
              <a:gd name="connsiteY2782" fmla="*/ 4329323 h 6451461"/>
              <a:gd name="connsiteX2783" fmla="*/ 2429098 w 7308555"/>
              <a:gd name="connsiteY2783" fmla="*/ 4265539 h 6451461"/>
              <a:gd name="connsiteX2784" fmla="*/ 2416475 w 7308555"/>
              <a:gd name="connsiteY2784" fmla="*/ 4329323 h 6451461"/>
              <a:gd name="connsiteX2785" fmla="*/ 2416475 w 7308555"/>
              <a:gd name="connsiteY2785" fmla="*/ 4329323 h 6451461"/>
              <a:gd name="connsiteX2786" fmla="*/ 1645090 w 7308555"/>
              <a:gd name="connsiteY2786" fmla="*/ 4303411 h 6451461"/>
              <a:gd name="connsiteX2787" fmla="*/ 1632466 w 7308555"/>
              <a:gd name="connsiteY2787" fmla="*/ 4341283 h 6451461"/>
              <a:gd name="connsiteX2788" fmla="*/ 1671002 w 7308555"/>
              <a:gd name="connsiteY2788" fmla="*/ 4277499 h 6451461"/>
              <a:gd name="connsiteX2789" fmla="*/ 1645090 w 7308555"/>
              <a:gd name="connsiteY2789" fmla="*/ 4303411 h 6451461"/>
              <a:gd name="connsiteX2790" fmla="*/ 1645090 w 7308555"/>
              <a:gd name="connsiteY2790" fmla="*/ 4303411 h 6451461"/>
              <a:gd name="connsiteX2791" fmla="*/ 1761362 w 7308555"/>
              <a:gd name="connsiteY2791" fmla="*/ 4545922 h 6451461"/>
              <a:gd name="connsiteX2792" fmla="*/ 1825810 w 7308555"/>
              <a:gd name="connsiteY2792" fmla="*/ 4444267 h 6451461"/>
              <a:gd name="connsiteX2793" fmla="*/ 1876970 w 7308555"/>
              <a:gd name="connsiteY2793" fmla="*/ 4316699 h 6451461"/>
              <a:gd name="connsiteX2794" fmla="*/ 1761362 w 7308555"/>
              <a:gd name="connsiteY2794" fmla="*/ 4545922 h 6451461"/>
              <a:gd name="connsiteX2795" fmla="*/ 1761362 w 7308555"/>
              <a:gd name="connsiteY2795" fmla="*/ 4545922 h 6451461"/>
              <a:gd name="connsiteX2796" fmla="*/ 2416475 w 7308555"/>
              <a:gd name="connsiteY2796" fmla="*/ 4367195 h 6451461"/>
              <a:gd name="connsiteX2797" fmla="*/ 2416475 w 7308555"/>
              <a:gd name="connsiteY2797" fmla="*/ 4341947 h 6451461"/>
              <a:gd name="connsiteX2798" fmla="*/ 2416475 w 7308555"/>
              <a:gd name="connsiteY2798" fmla="*/ 4367195 h 6451461"/>
              <a:gd name="connsiteX2799" fmla="*/ 2416475 w 7308555"/>
              <a:gd name="connsiteY2799" fmla="*/ 4367195 h 6451461"/>
              <a:gd name="connsiteX2800" fmla="*/ 4627645 w 7308555"/>
              <a:gd name="connsiteY2800" fmla="*/ 4864176 h 6451461"/>
              <a:gd name="connsiteX2801" fmla="*/ 4640269 w 7308555"/>
              <a:gd name="connsiteY2801" fmla="*/ 4826305 h 6451461"/>
              <a:gd name="connsiteX2802" fmla="*/ 4627645 w 7308555"/>
              <a:gd name="connsiteY2802" fmla="*/ 4826305 h 6451461"/>
              <a:gd name="connsiteX2803" fmla="*/ 4704717 w 7308555"/>
              <a:gd name="connsiteY2803" fmla="*/ 4724649 h 6451461"/>
              <a:gd name="connsiteX2804" fmla="*/ 4704717 w 7308555"/>
              <a:gd name="connsiteY2804" fmla="*/ 4724649 h 6451461"/>
              <a:gd name="connsiteX2805" fmla="*/ 4704717 w 7308555"/>
              <a:gd name="connsiteY2805" fmla="*/ 4673490 h 6451461"/>
              <a:gd name="connsiteX2806" fmla="*/ 4666181 w 7308555"/>
              <a:gd name="connsiteY2806" fmla="*/ 4584458 h 6451461"/>
              <a:gd name="connsiteX2807" fmla="*/ 4743253 w 7308555"/>
              <a:gd name="connsiteY2807" fmla="*/ 4533298 h 6451461"/>
              <a:gd name="connsiteX2808" fmla="*/ 4781789 w 7308555"/>
              <a:gd name="connsiteY2808" fmla="*/ 4469515 h 6451461"/>
              <a:gd name="connsiteX2809" fmla="*/ 4743253 w 7308555"/>
              <a:gd name="connsiteY2809" fmla="*/ 4507386 h 6451461"/>
              <a:gd name="connsiteX2810" fmla="*/ 4730629 w 7308555"/>
              <a:gd name="connsiteY2810" fmla="*/ 4482138 h 6451461"/>
              <a:gd name="connsiteX2811" fmla="*/ 4718005 w 7308555"/>
              <a:gd name="connsiteY2811" fmla="*/ 4533298 h 6451461"/>
              <a:gd name="connsiteX2812" fmla="*/ 4589773 w 7308555"/>
              <a:gd name="connsiteY2812" fmla="*/ 4558546 h 6451461"/>
              <a:gd name="connsiteX2813" fmla="*/ 4602397 w 7308555"/>
              <a:gd name="connsiteY2813" fmla="*/ 4533298 h 6451461"/>
              <a:gd name="connsiteX2814" fmla="*/ 4615021 w 7308555"/>
              <a:gd name="connsiteY2814" fmla="*/ 4342611 h 6451461"/>
              <a:gd name="connsiteX2815" fmla="*/ 4576485 w 7308555"/>
              <a:gd name="connsiteY2815" fmla="*/ 4520675 h 6451461"/>
              <a:gd name="connsiteX2816" fmla="*/ 4525325 w 7308555"/>
              <a:gd name="connsiteY2816" fmla="*/ 4584458 h 6451461"/>
              <a:gd name="connsiteX2817" fmla="*/ 4486789 w 7308555"/>
              <a:gd name="connsiteY2817" fmla="*/ 4660866 h 6451461"/>
              <a:gd name="connsiteX2818" fmla="*/ 4474165 w 7308555"/>
              <a:gd name="connsiteY2818" fmla="*/ 4648242 h 6451461"/>
              <a:gd name="connsiteX2819" fmla="*/ 4474165 w 7308555"/>
              <a:gd name="connsiteY2819" fmla="*/ 4712026 h 6451461"/>
              <a:gd name="connsiteX2820" fmla="*/ 4486789 w 7308555"/>
              <a:gd name="connsiteY2820" fmla="*/ 4712026 h 6451461"/>
              <a:gd name="connsiteX2821" fmla="*/ 4460877 w 7308555"/>
              <a:gd name="connsiteY2821" fmla="*/ 4749898 h 6451461"/>
              <a:gd name="connsiteX2822" fmla="*/ 4473501 w 7308555"/>
              <a:gd name="connsiteY2822" fmla="*/ 4762521 h 6451461"/>
              <a:gd name="connsiteX2823" fmla="*/ 4473501 w 7308555"/>
              <a:gd name="connsiteY2823" fmla="*/ 4762521 h 6451461"/>
              <a:gd name="connsiteX2824" fmla="*/ 4486125 w 7308555"/>
              <a:gd name="connsiteY2824" fmla="*/ 4787769 h 6451461"/>
              <a:gd name="connsiteX2825" fmla="*/ 4486125 w 7308555"/>
              <a:gd name="connsiteY2825" fmla="*/ 4813017 h 6451461"/>
              <a:gd name="connsiteX2826" fmla="*/ 4460212 w 7308555"/>
              <a:gd name="connsiteY2826" fmla="*/ 4800393 h 6451461"/>
              <a:gd name="connsiteX2827" fmla="*/ 4447589 w 7308555"/>
              <a:gd name="connsiteY2827" fmla="*/ 4775145 h 6451461"/>
              <a:gd name="connsiteX2828" fmla="*/ 4447589 w 7308555"/>
              <a:gd name="connsiteY2828" fmla="*/ 4787769 h 6451461"/>
              <a:gd name="connsiteX2829" fmla="*/ 4434965 w 7308555"/>
              <a:gd name="connsiteY2829" fmla="*/ 4762521 h 6451461"/>
              <a:gd name="connsiteX2830" fmla="*/ 4447589 w 7308555"/>
              <a:gd name="connsiteY2830" fmla="*/ 4762521 h 6451461"/>
              <a:gd name="connsiteX2831" fmla="*/ 4447589 w 7308555"/>
              <a:gd name="connsiteY2831" fmla="*/ 4749898 h 6451461"/>
              <a:gd name="connsiteX2832" fmla="*/ 4421677 w 7308555"/>
              <a:gd name="connsiteY2832" fmla="*/ 4762521 h 6451461"/>
              <a:gd name="connsiteX2833" fmla="*/ 4421677 w 7308555"/>
              <a:gd name="connsiteY2833" fmla="*/ 4749898 h 6451461"/>
              <a:gd name="connsiteX2834" fmla="*/ 4395764 w 7308555"/>
              <a:gd name="connsiteY2834" fmla="*/ 4749898 h 6451461"/>
              <a:gd name="connsiteX2835" fmla="*/ 4383141 w 7308555"/>
              <a:gd name="connsiteY2835" fmla="*/ 4775145 h 6451461"/>
              <a:gd name="connsiteX2836" fmla="*/ 4434301 w 7308555"/>
              <a:gd name="connsiteY2836" fmla="*/ 4826305 h 6451461"/>
              <a:gd name="connsiteX2837" fmla="*/ 4408388 w 7308555"/>
              <a:gd name="connsiteY2837" fmla="*/ 4940584 h 6451461"/>
              <a:gd name="connsiteX2838" fmla="*/ 4421012 w 7308555"/>
              <a:gd name="connsiteY2838" fmla="*/ 4940584 h 6451461"/>
              <a:gd name="connsiteX2839" fmla="*/ 4421012 w 7308555"/>
              <a:gd name="connsiteY2839" fmla="*/ 4965832 h 6451461"/>
              <a:gd name="connsiteX2840" fmla="*/ 4433636 w 7308555"/>
              <a:gd name="connsiteY2840" fmla="*/ 4953208 h 6451461"/>
              <a:gd name="connsiteX2841" fmla="*/ 4433636 w 7308555"/>
              <a:gd name="connsiteY2841" fmla="*/ 4965832 h 6451461"/>
              <a:gd name="connsiteX2842" fmla="*/ 4472172 w 7308555"/>
              <a:gd name="connsiteY2842" fmla="*/ 4978456 h 6451461"/>
              <a:gd name="connsiteX2843" fmla="*/ 4446260 w 7308555"/>
              <a:gd name="connsiteY2843" fmla="*/ 4978456 h 6451461"/>
              <a:gd name="connsiteX2844" fmla="*/ 4446260 w 7308555"/>
              <a:gd name="connsiteY2844" fmla="*/ 5003703 h 6451461"/>
              <a:gd name="connsiteX2845" fmla="*/ 4472172 w 7308555"/>
              <a:gd name="connsiteY2845" fmla="*/ 4991080 h 6451461"/>
              <a:gd name="connsiteX2846" fmla="*/ 4472172 w 7308555"/>
              <a:gd name="connsiteY2846" fmla="*/ 5003703 h 6451461"/>
              <a:gd name="connsiteX2847" fmla="*/ 4484796 w 7308555"/>
              <a:gd name="connsiteY2847" fmla="*/ 4991080 h 6451461"/>
              <a:gd name="connsiteX2848" fmla="*/ 4510708 w 7308555"/>
              <a:gd name="connsiteY2848" fmla="*/ 5003703 h 6451461"/>
              <a:gd name="connsiteX2849" fmla="*/ 4523332 w 7308555"/>
              <a:gd name="connsiteY2849" fmla="*/ 5016327 h 6451461"/>
              <a:gd name="connsiteX2850" fmla="*/ 4523332 w 7308555"/>
              <a:gd name="connsiteY2850" fmla="*/ 5003703 h 6451461"/>
              <a:gd name="connsiteX2851" fmla="*/ 4574492 w 7308555"/>
              <a:gd name="connsiteY2851" fmla="*/ 4978456 h 6451461"/>
              <a:gd name="connsiteX2852" fmla="*/ 4600404 w 7308555"/>
              <a:gd name="connsiteY2852" fmla="*/ 5003703 h 6451461"/>
              <a:gd name="connsiteX2853" fmla="*/ 4626316 w 7308555"/>
              <a:gd name="connsiteY2853" fmla="*/ 4939920 h 6451461"/>
              <a:gd name="connsiteX2854" fmla="*/ 4626316 w 7308555"/>
              <a:gd name="connsiteY2854" fmla="*/ 4902048 h 6451461"/>
              <a:gd name="connsiteX2855" fmla="*/ 4600404 w 7308555"/>
              <a:gd name="connsiteY2855" fmla="*/ 4914672 h 6451461"/>
              <a:gd name="connsiteX2856" fmla="*/ 4600404 w 7308555"/>
              <a:gd name="connsiteY2856" fmla="*/ 4850888 h 6451461"/>
              <a:gd name="connsiteX2857" fmla="*/ 4627645 w 7308555"/>
              <a:gd name="connsiteY2857" fmla="*/ 4864176 h 6451461"/>
              <a:gd name="connsiteX2858" fmla="*/ 4627645 w 7308555"/>
              <a:gd name="connsiteY2858" fmla="*/ 4864176 h 6451461"/>
              <a:gd name="connsiteX2859" fmla="*/ 4589109 w 7308555"/>
              <a:gd name="connsiteY2859" fmla="*/ 4902048 h 6451461"/>
              <a:gd name="connsiteX2860" fmla="*/ 4589109 w 7308555"/>
              <a:gd name="connsiteY2860" fmla="*/ 4902048 h 6451461"/>
              <a:gd name="connsiteX2861" fmla="*/ 4576485 w 7308555"/>
              <a:gd name="connsiteY2861" fmla="*/ 4876800 h 6451461"/>
              <a:gd name="connsiteX2862" fmla="*/ 4576485 w 7308555"/>
              <a:gd name="connsiteY2862" fmla="*/ 4876800 h 6451461"/>
              <a:gd name="connsiteX2863" fmla="*/ 4589109 w 7308555"/>
              <a:gd name="connsiteY2863" fmla="*/ 4889424 h 6451461"/>
              <a:gd name="connsiteX2864" fmla="*/ 4589109 w 7308555"/>
              <a:gd name="connsiteY2864" fmla="*/ 4902048 h 6451461"/>
              <a:gd name="connsiteX2865" fmla="*/ 4589109 w 7308555"/>
              <a:gd name="connsiteY2865" fmla="*/ 4902048 h 6451461"/>
              <a:gd name="connsiteX2866" fmla="*/ 4897397 w 7308555"/>
              <a:gd name="connsiteY2866" fmla="*/ 4341947 h 6451461"/>
              <a:gd name="connsiteX2867" fmla="*/ 4884773 w 7308555"/>
              <a:gd name="connsiteY2867" fmla="*/ 4354571 h 6451461"/>
              <a:gd name="connsiteX2868" fmla="*/ 4897397 w 7308555"/>
              <a:gd name="connsiteY2868" fmla="*/ 4341947 h 6451461"/>
              <a:gd name="connsiteX2869" fmla="*/ 4897397 w 7308555"/>
              <a:gd name="connsiteY2869" fmla="*/ 4341947 h 6451461"/>
              <a:gd name="connsiteX2870" fmla="*/ 1632466 w 7308555"/>
              <a:gd name="connsiteY2870" fmla="*/ 4354571 h 6451461"/>
              <a:gd name="connsiteX2871" fmla="*/ 1581306 w 7308555"/>
              <a:gd name="connsiteY2871" fmla="*/ 4418355 h 6451461"/>
              <a:gd name="connsiteX2872" fmla="*/ 1632466 w 7308555"/>
              <a:gd name="connsiteY2872" fmla="*/ 4354571 h 6451461"/>
              <a:gd name="connsiteX2873" fmla="*/ 1632466 w 7308555"/>
              <a:gd name="connsiteY2873" fmla="*/ 4354571 h 6451461"/>
              <a:gd name="connsiteX2874" fmla="*/ 4832949 w 7308555"/>
              <a:gd name="connsiteY2874" fmla="*/ 4405731 h 6451461"/>
              <a:gd name="connsiteX2875" fmla="*/ 4807037 w 7308555"/>
              <a:gd name="connsiteY2875" fmla="*/ 4443602 h 6451461"/>
              <a:gd name="connsiteX2876" fmla="*/ 4832949 w 7308555"/>
              <a:gd name="connsiteY2876" fmla="*/ 4405731 h 6451461"/>
              <a:gd name="connsiteX2877" fmla="*/ 4832949 w 7308555"/>
              <a:gd name="connsiteY2877" fmla="*/ 4405731 h 6451461"/>
              <a:gd name="connsiteX2878" fmla="*/ 4434965 w 7308555"/>
              <a:gd name="connsiteY2878" fmla="*/ 4749233 h 6451461"/>
              <a:gd name="connsiteX2879" fmla="*/ 4460877 w 7308555"/>
              <a:gd name="connsiteY2879" fmla="*/ 4736609 h 6451461"/>
              <a:gd name="connsiteX2880" fmla="*/ 4448253 w 7308555"/>
              <a:gd name="connsiteY2880" fmla="*/ 4711361 h 6451461"/>
              <a:gd name="connsiteX2881" fmla="*/ 4383805 w 7308555"/>
              <a:gd name="connsiteY2881" fmla="*/ 4686114 h 6451461"/>
              <a:gd name="connsiteX2882" fmla="*/ 4383805 w 7308555"/>
              <a:gd name="connsiteY2882" fmla="*/ 4673490 h 6451461"/>
              <a:gd name="connsiteX2883" fmla="*/ 4357893 w 7308555"/>
              <a:gd name="connsiteY2883" fmla="*/ 4648242 h 6451461"/>
              <a:gd name="connsiteX2884" fmla="*/ 4331981 w 7308555"/>
              <a:gd name="connsiteY2884" fmla="*/ 4622994 h 6451461"/>
              <a:gd name="connsiteX2885" fmla="*/ 4306068 w 7308555"/>
              <a:gd name="connsiteY2885" fmla="*/ 4610371 h 6451461"/>
              <a:gd name="connsiteX2886" fmla="*/ 4306068 w 7308555"/>
              <a:gd name="connsiteY2886" fmla="*/ 4622994 h 6451461"/>
              <a:gd name="connsiteX2887" fmla="*/ 4280156 w 7308555"/>
              <a:gd name="connsiteY2887" fmla="*/ 4610371 h 6451461"/>
              <a:gd name="connsiteX2888" fmla="*/ 4267532 w 7308555"/>
              <a:gd name="connsiteY2888" fmla="*/ 4610371 h 6451461"/>
              <a:gd name="connsiteX2889" fmla="*/ 4254909 w 7308555"/>
              <a:gd name="connsiteY2889" fmla="*/ 4622994 h 6451461"/>
              <a:gd name="connsiteX2890" fmla="*/ 4267532 w 7308555"/>
              <a:gd name="connsiteY2890" fmla="*/ 4660866 h 6451461"/>
              <a:gd name="connsiteX2891" fmla="*/ 4280156 w 7308555"/>
              <a:gd name="connsiteY2891" fmla="*/ 4660866 h 6451461"/>
              <a:gd name="connsiteX2892" fmla="*/ 4292780 w 7308555"/>
              <a:gd name="connsiteY2892" fmla="*/ 4660866 h 6451461"/>
              <a:gd name="connsiteX2893" fmla="*/ 4318692 w 7308555"/>
              <a:gd name="connsiteY2893" fmla="*/ 4673490 h 6451461"/>
              <a:gd name="connsiteX2894" fmla="*/ 4318692 w 7308555"/>
              <a:gd name="connsiteY2894" fmla="*/ 4698738 h 6451461"/>
              <a:gd name="connsiteX2895" fmla="*/ 4369852 w 7308555"/>
              <a:gd name="connsiteY2895" fmla="*/ 4698738 h 6451461"/>
              <a:gd name="connsiteX2896" fmla="*/ 4434965 w 7308555"/>
              <a:gd name="connsiteY2896" fmla="*/ 4749233 h 6451461"/>
              <a:gd name="connsiteX2897" fmla="*/ 4434965 w 7308555"/>
              <a:gd name="connsiteY2897" fmla="*/ 4749233 h 6451461"/>
              <a:gd name="connsiteX2898" fmla="*/ 5514638 w 7308555"/>
              <a:gd name="connsiteY2898" fmla="*/ 4609042 h 6451461"/>
              <a:gd name="connsiteX2899" fmla="*/ 5514638 w 7308555"/>
              <a:gd name="connsiteY2899" fmla="*/ 4609042 h 6451461"/>
              <a:gd name="connsiteX2900" fmla="*/ 5488726 w 7308555"/>
              <a:gd name="connsiteY2900" fmla="*/ 4609042 h 6451461"/>
              <a:gd name="connsiteX2901" fmla="*/ 5514638 w 7308555"/>
              <a:gd name="connsiteY2901" fmla="*/ 4609042 h 6451461"/>
              <a:gd name="connsiteX2902" fmla="*/ 5514638 w 7308555"/>
              <a:gd name="connsiteY2902" fmla="*/ 4609042 h 6451461"/>
              <a:gd name="connsiteX2903" fmla="*/ 5527262 w 7308555"/>
              <a:gd name="connsiteY2903" fmla="*/ 4634954 h 6451461"/>
              <a:gd name="connsiteX2904" fmla="*/ 5527262 w 7308555"/>
              <a:gd name="connsiteY2904" fmla="*/ 4622330 h 6451461"/>
              <a:gd name="connsiteX2905" fmla="*/ 5514638 w 7308555"/>
              <a:gd name="connsiteY2905" fmla="*/ 4622330 h 6451461"/>
              <a:gd name="connsiteX2906" fmla="*/ 5514638 w 7308555"/>
              <a:gd name="connsiteY2906" fmla="*/ 4634954 h 6451461"/>
              <a:gd name="connsiteX2907" fmla="*/ 5527262 w 7308555"/>
              <a:gd name="connsiteY2907" fmla="*/ 4634954 h 6451461"/>
              <a:gd name="connsiteX2908" fmla="*/ 5527262 w 7308555"/>
              <a:gd name="connsiteY2908" fmla="*/ 4634954 h 6451461"/>
              <a:gd name="connsiteX2909" fmla="*/ 5527262 w 7308555"/>
              <a:gd name="connsiteY2909" fmla="*/ 4634954 h 6451461"/>
              <a:gd name="connsiteX2910" fmla="*/ 1696914 w 7308555"/>
              <a:gd name="connsiteY2910" fmla="*/ 4660202 h 6451461"/>
              <a:gd name="connsiteX2911" fmla="*/ 1709538 w 7308555"/>
              <a:gd name="connsiteY2911" fmla="*/ 4622330 h 6451461"/>
              <a:gd name="connsiteX2912" fmla="*/ 1696914 w 7308555"/>
              <a:gd name="connsiteY2912" fmla="*/ 4660202 h 6451461"/>
              <a:gd name="connsiteX2913" fmla="*/ 1696914 w 7308555"/>
              <a:gd name="connsiteY2913" fmla="*/ 4660202 h 6451461"/>
              <a:gd name="connsiteX2914" fmla="*/ 4832949 w 7308555"/>
              <a:gd name="connsiteY2914" fmla="*/ 4761857 h 6451461"/>
              <a:gd name="connsiteX2915" fmla="*/ 4832949 w 7308555"/>
              <a:gd name="connsiteY2915" fmla="*/ 4723985 h 6451461"/>
              <a:gd name="connsiteX2916" fmla="*/ 4832949 w 7308555"/>
              <a:gd name="connsiteY2916" fmla="*/ 4761857 h 6451461"/>
              <a:gd name="connsiteX2917" fmla="*/ 4832949 w 7308555"/>
              <a:gd name="connsiteY2917" fmla="*/ 4761857 h 6451461"/>
              <a:gd name="connsiteX2918" fmla="*/ 4832949 w 7308555"/>
              <a:gd name="connsiteY2918" fmla="*/ 4761857 h 6451461"/>
              <a:gd name="connsiteX2919" fmla="*/ 4704717 w 7308555"/>
              <a:gd name="connsiteY2919" fmla="*/ 5067487 h 6451461"/>
              <a:gd name="connsiteX2920" fmla="*/ 4717341 w 7308555"/>
              <a:gd name="connsiteY2920" fmla="*/ 5054863 h 6451461"/>
              <a:gd name="connsiteX2921" fmla="*/ 4755877 w 7308555"/>
              <a:gd name="connsiteY2921" fmla="*/ 5080111 h 6451461"/>
              <a:gd name="connsiteX2922" fmla="*/ 4768501 w 7308555"/>
              <a:gd name="connsiteY2922" fmla="*/ 5067487 h 6451461"/>
              <a:gd name="connsiteX2923" fmla="*/ 4768501 w 7308555"/>
              <a:gd name="connsiteY2923" fmla="*/ 5067487 h 6451461"/>
              <a:gd name="connsiteX2924" fmla="*/ 4781124 w 7308555"/>
              <a:gd name="connsiteY2924" fmla="*/ 5067487 h 6451461"/>
              <a:gd name="connsiteX2925" fmla="*/ 4819661 w 7308555"/>
              <a:gd name="connsiteY2925" fmla="*/ 5054863 h 6451461"/>
              <a:gd name="connsiteX2926" fmla="*/ 4819661 w 7308555"/>
              <a:gd name="connsiteY2926" fmla="*/ 5054863 h 6451461"/>
              <a:gd name="connsiteX2927" fmla="*/ 4793748 w 7308555"/>
              <a:gd name="connsiteY2927" fmla="*/ 5042240 h 6451461"/>
              <a:gd name="connsiteX2928" fmla="*/ 4819661 w 7308555"/>
              <a:gd name="connsiteY2928" fmla="*/ 5042240 h 6451461"/>
              <a:gd name="connsiteX2929" fmla="*/ 4819661 w 7308555"/>
              <a:gd name="connsiteY2929" fmla="*/ 5029616 h 6451461"/>
              <a:gd name="connsiteX2930" fmla="*/ 4807037 w 7308555"/>
              <a:gd name="connsiteY2930" fmla="*/ 5042240 h 6451461"/>
              <a:gd name="connsiteX2931" fmla="*/ 4781124 w 7308555"/>
              <a:gd name="connsiteY2931" fmla="*/ 5029616 h 6451461"/>
              <a:gd name="connsiteX2932" fmla="*/ 4793748 w 7308555"/>
              <a:gd name="connsiteY2932" fmla="*/ 4978456 h 6451461"/>
              <a:gd name="connsiteX2933" fmla="*/ 4781124 w 7308555"/>
              <a:gd name="connsiteY2933" fmla="*/ 4965832 h 6451461"/>
              <a:gd name="connsiteX2934" fmla="*/ 4793748 w 7308555"/>
              <a:gd name="connsiteY2934" fmla="*/ 4965832 h 6451461"/>
              <a:gd name="connsiteX2935" fmla="*/ 4793748 w 7308555"/>
              <a:gd name="connsiteY2935" fmla="*/ 4978456 h 6451461"/>
              <a:gd name="connsiteX2936" fmla="*/ 4793748 w 7308555"/>
              <a:gd name="connsiteY2936" fmla="*/ 4953208 h 6451461"/>
              <a:gd name="connsiteX2937" fmla="*/ 4781124 w 7308555"/>
              <a:gd name="connsiteY2937" fmla="*/ 4965832 h 6451461"/>
              <a:gd name="connsiteX2938" fmla="*/ 4781124 w 7308555"/>
              <a:gd name="connsiteY2938" fmla="*/ 4940584 h 6451461"/>
              <a:gd name="connsiteX2939" fmla="*/ 4781124 w 7308555"/>
              <a:gd name="connsiteY2939" fmla="*/ 4927960 h 6451461"/>
              <a:gd name="connsiteX2940" fmla="*/ 4755213 w 7308555"/>
              <a:gd name="connsiteY2940" fmla="*/ 4940584 h 6451461"/>
              <a:gd name="connsiteX2941" fmla="*/ 4755213 w 7308555"/>
              <a:gd name="connsiteY2941" fmla="*/ 4915336 h 6451461"/>
              <a:gd name="connsiteX2942" fmla="*/ 4767836 w 7308555"/>
              <a:gd name="connsiteY2942" fmla="*/ 4915336 h 6451461"/>
              <a:gd name="connsiteX2943" fmla="*/ 4767836 w 7308555"/>
              <a:gd name="connsiteY2943" fmla="*/ 4902713 h 6451461"/>
              <a:gd name="connsiteX2944" fmla="*/ 4755213 w 7308555"/>
              <a:gd name="connsiteY2944" fmla="*/ 4902713 h 6451461"/>
              <a:gd name="connsiteX2945" fmla="*/ 4755213 w 7308555"/>
              <a:gd name="connsiteY2945" fmla="*/ 4890089 h 6451461"/>
              <a:gd name="connsiteX2946" fmla="*/ 4781124 w 7308555"/>
              <a:gd name="connsiteY2946" fmla="*/ 4890089 h 6451461"/>
              <a:gd name="connsiteX2947" fmla="*/ 4742589 w 7308555"/>
              <a:gd name="connsiteY2947" fmla="*/ 4890089 h 6451461"/>
              <a:gd name="connsiteX2948" fmla="*/ 4729965 w 7308555"/>
              <a:gd name="connsiteY2948" fmla="*/ 4864841 h 6451461"/>
              <a:gd name="connsiteX2949" fmla="*/ 4729965 w 7308555"/>
              <a:gd name="connsiteY2949" fmla="*/ 4864841 h 6451461"/>
              <a:gd name="connsiteX2950" fmla="*/ 4652893 w 7308555"/>
              <a:gd name="connsiteY2950" fmla="*/ 4890089 h 6451461"/>
              <a:gd name="connsiteX2951" fmla="*/ 4665517 w 7308555"/>
              <a:gd name="connsiteY2951" fmla="*/ 4902713 h 6451461"/>
              <a:gd name="connsiteX2952" fmla="*/ 4652893 w 7308555"/>
              <a:gd name="connsiteY2952" fmla="*/ 4915336 h 6451461"/>
              <a:gd name="connsiteX2953" fmla="*/ 4652893 w 7308555"/>
              <a:gd name="connsiteY2953" fmla="*/ 4915336 h 6451461"/>
              <a:gd name="connsiteX2954" fmla="*/ 4652893 w 7308555"/>
              <a:gd name="connsiteY2954" fmla="*/ 4940584 h 6451461"/>
              <a:gd name="connsiteX2955" fmla="*/ 4640269 w 7308555"/>
              <a:gd name="connsiteY2955" fmla="*/ 4953208 h 6451461"/>
              <a:gd name="connsiteX2956" fmla="*/ 4652893 w 7308555"/>
              <a:gd name="connsiteY2956" fmla="*/ 5004368 h 6451461"/>
              <a:gd name="connsiteX2957" fmla="*/ 4665517 w 7308555"/>
              <a:gd name="connsiteY2957" fmla="*/ 4979120 h 6451461"/>
              <a:gd name="connsiteX2958" fmla="*/ 4665517 w 7308555"/>
              <a:gd name="connsiteY2958" fmla="*/ 4979120 h 6451461"/>
              <a:gd name="connsiteX2959" fmla="*/ 4665517 w 7308555"/>
              <a:gd name="connsiteY2959" fmla="*/ 5004368 h 6451461"/>
              <a:gd name="connsiteX2960" fmla="*/ 4678140 w 7308555"/>
              <a:gd name="connsiteY2960" fmla="*/ 5029616 h 6451461"/>
              <a:gd name="connsiteX2961" fmla="*/ 4665517 w 7308555"/>
              <a:gd name="connsiteY2961" fmla="*/ 5042240 h 6451461"/>
              <a:gd name="connsiteX2962" fmla="*/ 4691429 w 7308555"/>
              <a:gd name="connsiteY2962" fmla="*/ 5042240 h 6451461"/>
              <a:gd name="connsiteX2963" fmla="*/ 4691429 w 7308555"/>
              <a:gd name="connsiteY2963" fmla="*/ 5004368 h 6451461"/>
              <a:gd name="connsiteX2964" fmla="*/ 4691429 w 7308555"/>
              <a:gd name="connsiteY2964" fmla="*/ 5016992 h 6451461"/>
              <a:gd name="connsiteX2965" fmla="*/ 4717341 w 7308555"/>
              <a:gd name="connsiteY2965" fmla="*/ 5004368 h 6451461"/>
              <a:gd name="connsiteX2966" fmla="*/ 4717341 w 7308555"/>
              <a:gd name="connsiteY2966" fmla="*/ 5029616 h 6451461"/>
              <a:gd name="connsiteX2967" fmla="*/ 4704717 w 7308555"/>
              <a:gd name="connsiteY2967" fmla="*/ 5016992 h 6451461"/>
              <a:gd name="connsiteX2968" fmla="*/ 4692093 w 7308555"/>
              <a:gd name="connsiteY2968" fmla="*/ 5016992 h 6451461"/>
              <a:gd name="connsiteX2969" fmla="*/ 4692093 w 7308555"/>
              <a:gd name="connsiteY2969" fmla="*/ 5054863 h 6451461"/>
              <a:gd name="connsiteX2970" fmla="*/ 4704717 w 7308555"/>
              <a:gd name="connsiteY2970" fmla="*/ 5067487 h 6451461"/>
              <a:gd name="connsiteX2971" fmla="*/ 4704717 w 7308555"/>
              <a:gd name="connsiteY2971" fmla="*/ 5067487 h 6451461"/>
              <a:gd name="connsiteX2972" fmla="*/ 4755877 w 7308555"/>
              <a:gd name="connsiteY2972" fmla="*/ 5003703 h 6451461"/>
              <a:gd name="connsiteX2973" fmla="*/ 4755877 w 7308555"/>
              <a:gd name="connsiteY2973" fmla="*/ 4978456 h 6451461"/>
              <a:gd name="connsiteX2974" fmla="*/ 4768501 w 7308555"/>
              <a:gd name="connsiteY2974" fmla="*/ 4991080 h 6451461"/>
              <a:gd name="connsiteX2975" fmla="*/ 4781124 w 7308555"/>
              <a:gd name="connsiteY2975" fmla="*/ 5003703 h 6451461"/>
              <a:gd name="connsiteX2976" fmla="*/ 4755213 w 7308555"/>
              <a:gd name="connsiteY2976" fmla="*/ 5016327 h 6451461"/>
              <a:gd name="connsiteX2977" fmla="*/ 4742589 w 7308555"/>
              <a:gd name="connsiteY2977" fmla="*/ 5003703 h 6451461"/>
              <a:gd name="connsiteX2978" fmla="*/ 4742589 w 7308555"/>
              <a:gd name="connsiteY2978" fmla="*/ 4991080 h 6451461"/>
              <a:gd name="connsiteX2979" fmla="*/ 4755877 w 7308555"/>
              <a:gd name="connsiteY2979" fmla="*/ 5003703 h 6451461"/>
              <a:gd name="connsiteX2980" fmla="*/ 4755877 w 7308555"/>
              <a:gd name="connsiteY2980" fmla="*/ 5003703 h 6451461"/>
              <a:gd name="connsiteX2981" fmla="*/ 4743253 w 7308555"/>
              <a:gd name="connsiteY2981" fmla="*/ 4940584 h 6451461"/>
              <a:gd name="connsiteX2982" fmla="*/ 4743253 w 7308555"/>
              <a:gd name="connsiteY2982" fmla="*/ 4940584 h 6451461"/>
              <a:gd name="connsiteX2983" fmla="*/ 4743253 w 7308555"/>
              <a:gd name="connsiteY2983" fmla="*/ 4940584 h 6451461"/>
              <a:gd name="connsiteX2984" fmla="*/ 4730629 w 7308555"/>
              <a:gd name="connsiteY2984" fmla="*/ 4902048 h 6451461"/>
              <a:gd name="connsiteX2985" fmla="*/ 4743253 w 7308555"/>
              <a:gd name="connsiteY2985" fmla="*/ 4902048 h 6451461"/>
              <a:gd name="connsiteX2986" fmla="*/ 4743253 w 7308555"/>
              <a:gd name="connsiteY2986" fmla="*/ 4914672 h 6451461"/>
              <a:gd name="connsiteX2987" fmla="*/ 4730629 w 7308555"/>
              <a:gd name="connsiteY2987" fmla="*/ 4927296 h 6451461"/>
              <a:gd name="connsiteX2988" fmla="*/ 4730629 w 7308555"/>
              <a:gd name="connsiteY2988" fmla="*/ 4902048 h 6451461"/>
              <a:gd name="connsiteX2989" fmla="*/ 4730629 w 7308555"/>
              <a:gd name="connsiteY2989" fmla="*/ 4902048 h 6451461"/>
              <a:gd name="connsiteX2990" fmla="*/ 4743253 w 7308555"/>
              <a:gd name="connsiteY2990" fmla="*/ 5029616 h 6451461"/>
              <a:gd name="connsiteX2991" fmla="*/ 4769165 w 7308555"/>
              <a:gd name="connsiteY2991" fmla="*/ 5016992 h 6451461"/>
              <a:gd name="connsiteX2992" fmla="*/ 4769165 w 7308555"/>
              <a:gd name="connsiteY2992" fmla="*/ 5042240 h 6451461"/>
              <a:gd name="connsiteX2993" fmla="*/ 4781789 w 7308555"/>
              <a:gd name="connsiteY2993" fmla="*/ 5029616 h 6451461"/>
              <a:gd name="connsiteX2994" fmla="*/ 4794413 w 7308555"/>
              <a:gd name="connsiteY2994" fmla="*/ 5042240 h 6451461"/>
              <a:gd name="connsiteX2995" fmla="*/ 4743253 w 7308555"/>
              <a:gd name="connsiteY2995" fmla="*/ 5042240 h 6451461"/>
              <a:gd name="connsiteX2996" fmla="*/ 4755877 w 7308555"/>
              <a:gd name="connsiteY2996" fmla="*/ 5029616 h 6451461"/>
              <a:gd name="connsiteX2997" fmla="*/ 4717341 w 7308555"/>
              <a:gd name="connsiteY2997" fmla="*/ 5029616 h 6451461"/>
              <a:gd name="connsiteX2998" fmla="*/ 4743253 w 7308555"/>
              <a:gd name="connsiteY2998" fmla="*/ 5029616 h 6451461"/>
              <a:gd name="connsiteX2999" fmla="*/ 4743253 w 7308555"/>
              <a:gd name="connsiteY2999" fmla="*/ 5029616 h 6451461"/>
              <a:gd name="connsiteX3000" fmla="*/ 4692093 w 7308555"/>
              <a:gd name="connsiteY3000" fmla="*/ 5003703 h 6451461"/>
              <a:gd name="connsiteX3001" fmla="*/ 4679469 w 7308555"/>
              <a:gd name="connsiteY3001" fmla="*/ 5003703 h 6451461"/>
              <a:gd name="connsiteX3002" fmla="*/ 4679469 w 7308555"/>
              <a:gd name="connsiteY3002" fmla="*/ 4978456 h 6451461"/>
              <a:gd name="connsiteX3003" fmla="*/ 4679469 w 7308555"/>
              <a:gd name="connsiteY3003" fmla="*/ 4991080 h 6451461"/>
              <a:gd name="connsiteX3004" fmla="*/ 4692093 w 7308555"/>
              <a:gd name="connsiteY3004" fmla="*/ 4965832 h 6451461"/>
              <a:gd name="connsiteX3005" fmla="*/ 4666181 w 7308555"/>
              <a:gd name="connsiteY3005" fmla="*/ 4965832 h 6451461"/>
              <a:gd name="connsiteX3006" fmla="*/ 4666181 w 7308555"/>
              <a:gd name="connsiteY3006" fmla="*/ 4914672 h 6451461"/>
              <a:gd name="connsiteX3007" fmla="*/ 4678805 w 7308555"/>
              <a:gd name="connsiteY3007" fmla="*/ 4939920 h 6451461"/>
              <a:gd name="connsiteX3008" fmla="*/ 4704717 w 7308555"/>
              <a:gd name="connsiteY3008" fmla="*/ 4927296 h 6451461"/>
              <a:gd name="connsiteX3009" fmla="*/ 4704717 w 7308555"/>
              <a:gd name="connsiteY3009" fmla="*/ 4939920 h 6451461"/>
              <a:gd name="connsiteX3010" fmla="*/ 4692093 w 7308555"/>
              <a:gd name="connsiteY3010" fmla="*/ 5003703 h 6451461"/>
              <a:gd name="connsiteX3011" fmla="*/ 4692093 w 7308555"/>
              <a:gd name="connsiteY3011" fmla="*/ 5003703 h 6451461"/>
              <a:gd name="connsiteX3012" fmla="*/ 4717341 w 7308555"/>
              <a:gd name="connsiteY3012" fmla="*/ 4978456 h 6451461"/>
              <a:gd name="connsiteX3013" fmla="*/ 4704717 w 7308555"/>
              <a:gd name="connsiteY3013" fmla="*/ 4965832 h 6451461"/>
              <a:gd name="connsiteX3014" fmla="*/ 4717341 w 7308555"/>
              <a:gd name="connsiteY3014" fmla="*/ 4965832 h 6451461"/>
              <a:gd name="connsiteX3015" fmla="*/ 4717341 w 7308555"/>
              <a:gd name="connsiteY3015" fmla="*/ 4978456 h 6451461"/>
              <a:gd name="connsiteX3016" fmla="*/ 4717341 w 7308555"/>
              <a:gd name="connsiteY3016" fmla="*/ 4978456 h 6451461"/>
              <a:gd name="connsiteX3017" fmla="*/ 5308669 w 7308555"/>
              <a:gd name="connsiteY3017" fmla="*/ 5003703 h 6451461"/>
              <a:gd name="connsiteX3018" fmla="*/ 5334582 w 7308555"/>
              <a:gd name="connsiteY3018" fmla="*/ 5003703 h 6451461"/>
              <a:gd name="connsiteX3019" fmla="*/ 5321958 w 7308555"/>
              <a:gd name="connsiteY3019" fmla="*/ 4952544 h 6451461"/>
              <a:gd name="connsiteX3020" fmla="*/ 5308669 w 7308555"/>
              <a:gd name="connsiteY3020" fmla="*/ 5003703 h 6451461"/>
              <a:gd name="connsiteX3021" fmla="*/ 5308669 w 7308555"/>
              <a:gd name="connsiteY3021" fmla="*/ 5003703 h 6451461"/>
              <a:gd name="connsiteX3022" fmla="*/ 5321958 w 7308555"/>
              <a:gd name="connsiteY3022" fmla="*/ 4991080 h 6451461"/>
              <a:gd name="connsiteX3023" fmla="*/ 5321958 w 7308555"/>
              <a:gd name="connsiteY3023" fmla="*/ 4991080 h 6451461"/>
              <a:gd name="connsiteX3024" fmla="*/ 5321958 w 7308555"/>
              <a:gd name="connsiteY3024" fmla="*/ 4991080 h 6451461"/>
              <a:gd name="connsiteX3025" fmla="*/ 5321958 w 7308555"/>
              <a:gd name="connsiteY3025" fmla="*/ 4965832 h 6451461"/>
              <a:gd name="connsiteX3026" fmla="*/ 5321958 w 7308555"/>
              <a:gd name="connsiteY3026" fmla="*/ 4991080 h 6451461"/>
              <a:gd name="connsiteX3027" fmla="*/ 5321958 w 7308555"/>
              <a:gd name="connsiteY3027" fmla="*/ 4991080 h 6451461"/>
              <a:gd name="connsiteX3028" fmla="*/ 5733230 w 7308555"/>
              <a:gd name="connsiteY3028" fmla="*/ 4965832 h 6451461"/>
              <a:gd name="connsiteX3029" fmla="*/ 5759142 w 7308555"/>
              <a:gd name="connsiteY3029" fmla="*/ 4978456 h 6451461"/>
              <a:gd name="connsiteX3030" fmla="*/ 5733230 w 7308555"/>
              <a:gd name="connsiteY3030" fmla="*/ 4965832 h 6451461"/>
              <a:gd name="connsiteX3031" fmla="*/ 5733230 w 7308555"/>
              <a:gd name="connsiteY3031" fmla="*/ 4965832 h 6451461"/>
              <a:gd name="connsiteX3032" fmla="*/ 4910021 w 7308555"/>
              <a:gd name="connsiteY3032" fmla="*/ 5284086 h 6451461"/>
              <a:gd name="connsiteX3033" fmla="*/ 4948557 w 7308555"/>
              <a:gd name="connsiteY3033" fmla="*/ 5296710 h 6451461"/>
              <a:gd name="connsiteX3034" fmla="*/ 4922645 w 7308555"/>
              <a:gd name="connsiteY3034" fmla="*/ 5245550 h 6451461"/>
              <a:gd name="connsiteX3035" fmla="*/ 4922645 w 7308555"/>
              <a:gd name="connsiteY3035" fmla="*/ 5258174 h 6451461"/>
              <a:gd name="connsiteX3036" fmla="*/ 4910021 w 7308555"/>
              <a:gd name="connsiteY3036" fmla="*/ 5245550 h 6451461"/>
              <a:gd name="connsiteX3037" fmla="*/ 4922645 w 7308555"/>
              <a:gd name="connsiteY3037" fmla="*/ 5232926 h 6451461"/>
              <a:gd name="connsiteX3038" fmla="*/ 4922645 w 7308555"/>
              <a:gd name="connsiteY3038" fmla="*/ 5220303 h 6451461"/>
              <a:gd name="connsiteX3039" fmla="*/ 4910021 w 7308555"/>
              <a:gd name="connsiteY3039" fmla="*/ 5220303 h 6451461"/>
              <a:gd name="connsiteX3040" fmla="*/ 4897397 w 7308555"/>
              <a:gd name="connsiteY3040" fmla="*/ 5232926 h 6451461"/>
              <a:gd name="connsiteX3041" fmla="*/ 4884773 w 7308555"/>
              <a:gd name="connsiteY3041" fmla="*/ 5207679 h 6451461"/>
              <a:gd name="connsiteX3042" fmla="*/ 4897397 w 7308555"/>
              <a:gd name="connsiteY3042" fmla="*/ 5207679 h 6451461"/>
              <a:gd name="connsiteX3043" fmla="*/ 4910021 w 7308555"/>
              <a:gd name="connsiteY3043" fmla="*/ 5207679 h 6451461"/>
              <a:gd name="connsiteX3044" fmla="*/ 4910021 w 7308555"/>
              <a:gd name="connsiteY3044" fmla="*/ 5195055 h 6451461"/>
              <a:gd name="connsiteX3045" fmla="*/ 4922645 w 7308555"/>
              <a:gd name="connsiteY3045" fmla="*/ 5182431 h 6451461"/>
              <a:gd name="connsiteX3046" fmla="*/ 4896733 w 7308555"/>
              <a:gd name="connsiteY3046" fmla="*/ 5144559 h 6451461"/>
              <a:gd name="connsiteX3047" fmla="*/ 4896733 w 7308555"/>
              <a:gd name="connsiteY3047" fmla="*/ 5157183 h 6451461"/>
              <a:gd name="connsiteX3048" fmla="*/ 4858197 w 7308555"/>
              <a:gd name="connsiteY3048" fmla="*/ 5131936 h 6451461"/>
              <a:gd name="connsiteX3049" fmla="*/ 4870820 w 7308555"/>
              <a:gd name="connsiteY3049" fmla="*/ 5094064 h 6451461"/>
              <a:gd name="connsiteX3050" fmla="*/ 4844908 w 7308555"/>
              <a:gd name="connsiteY3050" fmla="*/ 5119312 h 6451461"/>
              <a:gd name="connsiteX3051" fmla="*/ 4818996 w 7308555"/>
              <a:gd name="connsiteY3051" fmla="*/ 5081440 h 6451461"/>
              <a:gd name="connsiteX3052" fmla="*/ 4780460 w 7308555"/>
              <a:gd name="connsiteY3052" fmla="*/ 5094064 h 6451461"/>
              <a:gd name="connsiteX3053" fmla="*/ 4780460 w 7308555"/>
              <a:gd name="connsiteY3053" fmla="*/ 5106688 h 6451461"/>
              <a:gd name="connsiteX3054" fmla="*/ 4793084 w 7308555"/>
              <a:gd name="connsiteY3054" fmla="*/ 5106688 h 6451461"/>
              <a:gd name="connsiteX3055" fmla="*/ 4741924 w 7308555"/>
              <a:gd name="connsiteY3055" fmla="*/ 5094064 h 6451461"/>
              <a:gd name="connsiteX3056" fmla="*/ 4754548 w 7308555"/>
              <a:gd name="connsiteY3056" fmla="*/ 5119312 h 6451461"/>
              <a:gd name="connsiteX3057" fmla="*/ 4728636 w 7308555"/>
              <a:gd name="connsiteY3057" fmla="*/ 5119312 h 6451461"/>
              <a:gd name="connsiteX3058" fmla="*/ 4690100 w 7308555"/>
              <a:gd name="connsiteY3058" fmla="*/ 5157183 h 6451461"/>
              <a:gd name="connsiteX3059" fmla="*/ 4690100 w 7308555"/>
              <a:gd name="connsiteY3059" fmla="*/ 5195055 h 6451461"/>
              <a:gd name="connsiteX3060" fmla="*/ 4702724 w 7308555"/>
              <a:gd name="connsiteY3060" fmla="*/ 5195055 h 6451461"/>
              <a:gd name="connsiteX3061" fmla="*/ 4728636 w 7308555"/>
              <a:gd name="connsiteY3061" fmla="*/ 5232926 h 6451461"/>
              <a:gd name="connsiteX3062" fmla="*/ 4728636 w 7308555"/>
              <a:gd name="connsiteY3062" fmla="*/ 5258174 h 6451461"/>
              <a:gd name="connsiteX3063" fmla="*/ 4741260 w 7308555"/>
              <a:gd name="connsiteY3063" fmla="*/ 5258174 h 6451461"/>
              <a:gd name="connsiteX3064" fmla="*/ 4741260 w 7308555"/>
              <a:gd name="connsiteY3064" fmla="*/ 5245550 h 6451461"/>
              <a:gd name="connsiteX3065" fmla="*/ 4753884 w 7308555"/>
              <a:gd name="connsiteY3065" fmla="*/ 5258174 h 6451461"/>
              <a:gd name="connsiteX3066" fmla="*/ 4766508 w 7308555"/>
              <a:gd name="connsiteY3066" fmla="*/ 5258174 h 6451461"/>
              <a:gd name="connsiteX3067" fmla="*/ 4766508 w 7308555"/>
              <a:gd name="connsiteY3067" fmla="*/ 5232926 h 6451461"/>
              <a:gd name="connsiteX3068" fmla="*/ 4779131 w 7308555"/>
              <a:gd name="connsiteY3068" fmla="*/ 5270798 h 6451461"/>
              <a:gd name="connsiteX3069" fmla="*/ 4791755 w 7308555"/>
              <a:gd name="connsiteY3069" fmla="*/ 5270798 h 6451461"/>
              <a:gd name="connsiteX3070" fmla="*/ 4779131 w 7308555"/>
              <a:gd name="connsiteY3070" fmla="*/ 5321958 h 6451461"/>
              <a:gd name="connsiteX3071" fmla="*/ 4779131 w 7308555"/>
              <a:gd name="connsiteY3071" fmla="*/ 5309334 h 6451461"/>
              <a:gd name="connsiteX3072" fmla="*/ 4791755 w 7308555"/>
              <a:gd name="connsiteY3072" fmla="*/ 5309334 h 6451461"/>
              <a:gd name="connsiteX3073" fmla="*/ 4765843 w 7308555"/>
              <a:gd name="connsiteY3073" fmla="*/ 5334582 h 6451461"/>
              <a:gd name="connsiteX3074" fmla="*/ 4765843 w 7308555"/>
              <a:gd name="connsiteY3074" fmla="*/ 5347206 h 6451461"/>
              <a:gd name="connsiteX3075" fmla="*/ 4778467 w 7308555"/>
              <a:gd name="connsiteY3075" fmla="*/ 5359830 h 6451461"/>
              <a:gd name="connsiteX3076" fmla="*/ 4791091 w 7308555"/>
              <a:gd name="connsiteY3076" fmla="*/ 5385077 h 6451461"/>
              <a:gd name="connsiteX3077" fmla="*/ 4778467 w 7308555"/>
              <a:gd name="connsiteY3077" fmla="*/ 5347206 h 6451461"/>
              <a:gd name="connsiteX3078" fmla="*/ 4817003 w 7308555"/>
              <a:gd name="connsiteY3078" fmla="*/ 5334582 h 6451461"/>
              <a:gd name="connsiteX3079" fmla="*/ 4817003 w 7308555"/>
              <a:gd name="connsiteY3079" fmla="*/ 5359830 h 6451461"/>
              <a:gd name="connsiteX3080" fmla="*/ 4791091 w 7308555"/>
              <a:gd name="connsiteY3080" fmla="*/ 5359830 h 6451461"/>
              <a:gd name="connsiteX3081" fmla="*/ 4778467 w 7308555"/>
              <a:gd name="connsiteY3081" fmla="*/ 5423613 h 6451461"/>
              <a:gd name="connsiteX3082" fmla="*/ 4791091 w 7308555"/>
              <a:gd name="connsiteY3082" fmla="*/ 5436237 h 6451461"/>
              <a:gd name="connsiteX3083" fmla="*/ 4803715 w 7308555"/>
              <a:gd name="connsiteY3083" fmla="*/ 5436237 h 6451461"/>
              <a:gd name="connsiteX3084" fmla="*/ 4816339 w 7308555"/>
              <a:gd name="connsiteY3084" fmla="*/ 5398366 h 6451461"/>
              <a:gd name="connsiteX3085" fmla="*/ 4816339 w 7308555"/>
              <a:gd name="connsiteY3085" fmla="*/ 5410990 h 6451461"/>
              <a:gd name="connsiteX3086" fmla="*/ 4816339 w 7308555"/>
              <a:gd name="connsiteY3086" fmla="*/ 5385742 h 6451461"/>
              <a:gd name="connsiteX3087" fmla="*/ 4803715 w 7308555"/>
              <a:gd name="connsiteY3087" fmla="*/ 5385742 h 6451461"/>
              <a:gd name="connsiteX3088" fmla="*/ 4854875 w 7308555"/>
              <a:gd name="connsiteY3088" fmla="*/ 5398366 h 6451461"/>
              <a:gd name="connsiteX3089" fmla="*/ 4880787 w 7308555"/>
              <a:gd name="connsiteY3089" fmla="*/ 5334582 h 6451461"/>
              <a:gd name="connsiteX3090" fmla="*/ 4880787 w 7308555"/>
              <a:gd name="connsiteY3090" fmla="*/ 5334582 h 6451461"/>
              <a:gd name="connsiteX3091" fmla="*/ 4854875 w 7308555"/>
              <a:gd name="connsiteY3091" fmla="*/ 5321958 h 6451461"/>
              <a:gd name="connsiteX3092" fmla="*/ 4880787 w 7308555"/>
              <a:gd name="connsiteY3092" fmla="*/ 5296710 h 6451461"/>
              <a:gd name="connsiteX3093" fmla="*/ 4893411 w 7308555"/>
              <a:gd name="connsiteY3093" fmla="*/ 5321958 h 6451461"/>
              <a:gd name="connsiteX3094" fmla="*/ 4906035 w 7308555"/>
              <a:gd name="connsiteY3094" fmla="*/ 5309334 h 6451461"/>
              <a:gd name="connsiteX3095" fmla="*/ 4910021 w 7308555"/>
              <a:gd name="connsiteY3095" fmla="*/ 5284086 h 6451461"/>
              <a:gd name="connsiteX3096" fmla="*/ 4922645 w 7308555"/>
              <a:gd name="connsiteY3096" fmla="*/ 5284086 h 6451461"/>
              <a:gd name="connsiteX3097" fmla="*/ 4910021 w 7308555"/>
              <a:gd name="connsiteY3097" fmla="*/ 5284086 h 6451461"/>
              <a:gd name="connsiteX3098" fmla="*/ 4910021 w 7308555"/>
              <a:gd name="connsiteY3098" fmla="*/ 5284086 h 6451461"/>
              <a:gd name="connsiteX3099" fmla="*/ 4769165 w 7308555"/>
              <a:gd name="connsiteY3099" fmla="*/ 5207679 h 6451461"/>
              <a:gd name="connsiteX3100" fmla="*/ 4756541 w 7308555"/>
              <a:gd name="connsiteY3100" fmla="*/ 5207679 h 6451461"/>
              <a:gd name="connsiteX3101" fmla="*/ 4756541 w 7308555"/>
              <a:gd name="connsiteY3101" fmla="*/ 5207679 h 6451461"/>
              <a:gd name="connsiteX3102" fmla="*/ 4743917 w 7308555"/>
              <a:gd name="connsiteY3102" fmla="*/ 5195055 h 6451461"/>
              <a:gd name="connsiteX3103" fmla="*/ 4769830 w 7308555"/>
              <a:gd name="connsiteY3103" fmla="*/ 5195055 h 6451461"/>
              <a:gd name="connsiteX3104" fmla="*/ 4769830 w 7308555"/>
              <a:gd name="connsiteY3104" fmla="*/ 5207679 h 6451461"/>
              <a:gd name="connsiteX3105" fmla="*/ 4769165 w 7308555"/>
              <a:gd name="connsiteY3105" fmla="*/ 5207679 h 6451461"/>
              <a:gd name="connsiteX3106" fmla="*/ 4871485 w 7308555"/>
              <a:gd name="connsiteY3106" fmla="*/ 5182431 h 6451461"/>
              <a:gd name="connsiteX3107" fmla="*/ 4884109 w 7308555"/>
              <a:gd name="connsiteY3107" fmla="*/ 5169807 h 6451461"/>
              <a:gd name="connsiteX3108" fmla="*/ 4910021 w 7308555"/>
              <a:gd name="connsiteY3108" fmla="*/ 5195055 h 6451461"/>
              <a:gd name="connsiteX3109" fmla="*/ 4897397 w 7308555"/>
              <a:gd name="connsiteY3109" fmla="*/ 5195055 h 6451461"/>
              <a:gd name="connsiteX3110" fmla="*/ 4897397 w 7308555"/>
              <a:gd name="connsiteY3110" fmla="*/ 5182431 h 6451461"/>
              <a:gd name="connsiteX3111" fmla="*/ 4884773 w 7308555"/>
              <a:gd name="connsiteY3111" fmla="*/ 5195055 h 6451461"/>
              <a:gd name="connsiteX3112" fmla="*/ 4872149 w 7308555"/>
              <a:gd name="connsiteY3112" fmla="*/ 5195055 h 6451461"/>
              <a:gd name="connsiteX3113" fmla="*/ 4872149 w 7308555"/>
              <a:gd name="connsiteY3113" fmla="*/ 5182431 h 6451461"/>
              <a:gd name="connsiteX3114" fmla="*/ 4871485 w 7308555"/>
              <a:gd name="connsiteY3114" fmla="*/ 5182431 h 6451461"/>
              <a:gd name="connsiteX3115" fmla="*/ 4871485 w 7308555"/>
              <a:gd name="connsiteY3115" fmla="*/ 5182431 h 6451461"/>
              <a:gd name="connsiteX3116" fmla="*/ 4807701 w 7308555"/>
              <a:gd name="connsiteY3116" fmla="*/ 5106023 h 6451461"/>
              <a:gd name="connsiteX3117" fmla="*/ 4820325 w 7308555"/>
              <a:gd name="connsiteY3117" fmla="*/ 5106023 h 6451461"/>
              <a:gd name="connsiteX3118" fmla="*/ 4807701 w 7308555"/>
              <a:gd name="connsiteY3118" fmla="*/ 5118647 h 6451461"/>
              <a:gd name="connsiteX3119" fmla="*/ 4807701 w 7308555"/>
              <a:gd name="connsiteY3119" fmla="*/ 5106023 h 6451461"/>
              <a:gd name="connsiteX3120" fmla="*/ 4807701 w 7308555"/>
              <a:gd name="connsiteY3120" fmla="*/ 5106023 h 6451461"/>
              <a:gd name="connsiteX3121" fmla="*/ 4807701 w 7308555"/>
              <a:gd name="connsiteY3121" fmla="*/ 5106023 h 6451461"/>
              <a:gd name="connsiteX3122" fmla="*/ 4832949 w 7308555"/>
              <a:gd name="connsiteY3122" fmla="*/ 5143895 h 6451461"/>
              <a:gd name="connsiteX3123" fmla="*/ 4832949 w 7308555"/>
              <a:gd name="connsiteY3123" fmla="*/ 5156519 h 6451461"/>
              <a:gd name="connsiteX3124" fmla="*/ 4820325 w 7308555"/>
              <a:gd name="connsiteY3124" fmla="*/ 5156519 h 6451461"/>
              <a:gd name="connsiteX3125" fmla="*/ 4807701 w 7308555"/>
              <a:gd name="connsiteY3125" fmla="*/ 5143895 h 6451461"/>
              <a:gd name="connsiteX3126" fmla="*/ 4832949 w 7308555"/>
              <a:gd name="connsiteY3126" fmla="*/ 5143895 h 6451461"/>
              <a:gd name="connsiteX3127" fmla="*/ 4832949 w 7308555"/>
              <a:gd name="connsiteY3127" fmla="*/ 5143895 h 6451461"/>
              <a:gd name="connsiteX3128" fmla="*/ 4832949 w 7308555"/>
              <a:gd name="connsiteY3128" fmla="*/ 5143895 h 6451461"/>
              <a:gd name="connsiteX3129" fmla="*/ 4794413 w 7308555"/>
              <a:gd name="connsiteY3129" fmla="*/ 5232926 h 6451461"/>
              <a:gd name="connsiteX3130" fmla="*/ 4781789 w 7308555"/>
              <a:gd name="connsiteY3130" fmla="*/ 5181767 h 6451461"/>
              <a:gd name="connsiteX3131" fmla="*/ 4794413 w 7308555"/>
              <a:gd name="connsiteY3131" fmla="*/ 5207014 h 6451461"/>
              <a:gd name="connsiteX3132" fmla="*/ 4794413 w 7308555"/>
              <a:gd name="connsiteY3132" fmla="*/ 5232926 h 6451461"/>
              <a:gd name="connsiteX3133" fmla="*/ 4794413 w 7308555"/>
              <a:gd name="connsiteY3133" fmla="*/ 5232926 h 6451461"/>
              <a:gd name="connsiteX3134" fmla="*/ 4794413 w 7308555"/>
              <a:gd name="connsiteY3134" fmla="*/ 5296710 h 6451461"/>
              <a:gd name="connsiteX3135" fmla="*/ 4807037 w 7308555"/>
              <a:gd name="connsiteY3135" fmla="*/ 5258839 h 6451461"/>
              <a:gd name="connsiteX3136" fmla="*/ 4819661 w 7308555"/>
              <a:gd name="connsiteY3136" fmla="*/ 5258839 h 6451461"/>
              <a:gd name="connsiteX3137" fmla="*/ 4794413 w 7308555"/>
              <a:gd name="connsiteY3137" fmla="*/ 5296710 h 6451461"/>
              <a:gd name="connsiteX3138" fmla="*/ 4794413 w 7308555"/>
              <a:gd name="connsiteY3138" fmla="*/ 5296710 h 6451461"/>
              <a:gd name="connsiteX3139" fmla="*/ 4832949 w 7308555"/>
              <a:gd name="connsiteY3139" fmla="*/ 5296710 h 6451461"/>
              <a:gd name="connsiteX3140" fmla="*/ 4807037 w 7308555"/>
              <a:gd name="connsiteY3140" fmla="*/ 5296710 h 6451461"/>
              <a:gd name="connsiteX3141" fmla="*/ 4807037 w 7308555"/>
              <a:gd name="connsiteY3141" fmla="*/ 5284086 h 6451461"/>
              <a:gd name="connsiteX3142" fmla="*/ 4832949 w 7308555"/>
              <a:gd name="connsiteY3142" fmla="*/ 5284086 h 6451461"/>
              <a:gd name="connsiteX3143" fmla="*/ 4832949 w 7308555"/>
              <a:gd name="connsiteY3143" fmla="*/ 5296710 h 6451461"/>
              <a:gd name="connsiteX3144" fmla="*/ 4832949 w 7308555"/>
              <a:gd name="connsiteY3144" fmla="*/ 5296710 h 6451461"/>
              <a:gd name="connsiteX3145" fmla="*/ 4832949 w 7308555"/>
              <a:gd name="connsiteY3145" fmla="*/ 5335246 h 6451461"/>
              <a:gd name="connsiteX3146" fmla="*/ 4832949 w 7308555"/>
              <a:gd name="connsiteY3146" fmla="*/ 5335246 h 6451461"/>
              <a:gd name="connsiteX3147" fmla="*/ 4820325 w 7308555"/>
              <a:gd name="connsiteY3147" fmla="*/ 5335246 h 6451461"/>
              <a:gd name="connsiteX3148" fmla="*/ 4794413 w 7308555"/>
              <a:gd name="connsiteY3148" fmla="*/ 5309999 h 6451461"/>
              <a:gd name="connsiteX3149" fmla="*/ 4820325 w 7308555"/>
              <a:gd name="connsiteY3149" fmla="*/ 5309999 h 6451461"/>
              <a:gd name="connsiteX3150" fmla="*/ 4832949 w 7308555"/>
              <a:gd name="connsiteY3150" fmla="*/ 5335246 h 6451461"/>
              <a:gd name="connsiteX3151" fmla="*/ 4832949 w 7308555"/>
              <a:gd name="connsiteY3151" fmla="*/ 5335246 h 6451461"/>
              <a:gd name="connsiteX3152" fmla="*/ 4832949 w 7308555"/>
              <a:gd name="connsiteY3152" fmla="*/ 5335246 h 6451461"/>
              <a:gd name="connsiteX3153" fmla="*/ 4832949 w 7308555"/>
              <a:gd name="connsiteY3153" fmla="*/ 5284086 h 6451461"/>
              <a:gd name="connsiteX3154" fmla="*/ 4820325 w 7308555"/>
              <a:gd name="connsiteY3154" fmla="*/ 5258839 h 6451461"/>
              <a:gd name="connsiteX3155" fmla="*/ 4832949 w 7308555"/>
              <a:gd name="connsiteY3155" fmla="*/ 5271463 h 6451461"/>
              <a:gd name="connsiteX3156" fmla="*/ 4832949 w 7308555"/>
              <a:gd name="connsiteY3156" fmla="*/ 5284086 h 6451461"/>
              <a:gd name="connsiteX3157" fmla="*/ 4832949 w 7308555"/>
              <a:gd name="connsiteY3157" fmla="*/ 5284086 h 6451461"/>
              <a:gd name="connsiteX3158" fmla="*/ 4858861 w 7308555"/>
              <a:gd name="connsiteY3158" fmla="*/ 5232926 h 6451461"/>
              <a:gd name="connsiteX3159" fmla="*/ 4858861 w 7308555"/>
              <a:gd name="connsiteY3159" fmla="*/ 5258174 h 6451461"/>
              <a:gd name="connsiteX3160" fmla="*/ 4846237 w 7308555"/>
              <a:gd name="connsiteY3160" fmla="*/ 5258174 h 6451461"/>
              <a:gd name="connsiteX3161" fmla="*/ 4846237 w 7308555"/>
              <a:gd name="connsiteY3161" fmla="*/ 5258174 h 6451461"/>
              <a:gd name="connsiteX3162" fmla="*/ 4833613 w 7308555"/>
              <a:gd name="connsiteY3162" fmla="*/ 5258174 h 6451461"/>
              <a:gd name="connsiteX3163" fmla="*/ 4833613 w 7308555"/>
              <a:gd name="connsiteY3163" fmla="*/ 5258174 h 6451461"/>
              <a:gd name="connsiteX3164" fmla="*/ 4820989 w 7308555"/>
              <a:gd name="connsiteY3164" fmla="*/ 5258174 h 6451461"/>
              <a:gd name="connsiteX3165" fmla="*/ 4846902 w 7308555"/>
              <a:gd name="connsiteY3165" fmla="*/ 5220303 h 6451461"/>
              <a:gd name="connsiteX3166" fmla="*/ 4859526 w 7308555"/>
              <a:gd name="connsiteY3166" fmla="*/ 5220303 h 6451461"/>
              <a:gd name="connsiteX3167" fmla="*/ 4872149 w 7308555"/>
              <a:gd name="connsiteY3167" fmla="*/ 5220303 h 6451461"/>
              <a:gd name="connsiteX3168" fmla="*/ 4884773 w 7308555"/>
              <a:gd name="connsiteY3168" fmla="*/ 5245550 h 6451461"/>
              <a:gd name="connsiteX3169" fmla="*/ 4858861 w 7308555"/>
              <a:gd name="connsiteY3169" fmla="*/ 5232926 h 6451461"/>
              <a:gd name="connsiteX3170" fmla="*/ 4858861 w 7308555"/>
              <a:gd name="connsiteY3170" fmla="*/ 5232926 h 6451461"/>
              <a:gd name="connsiteX3171" fmla="*/ 1426497 w 7308555"/>
              <a:gd name="connsiteY3171" fmla="*/ 5093399 h 6451461"/>
              <a:gd name="connsiteX3172" fmla="*/ 1349425 w 7308555"/>
              <a:gd name="connsiteY3172" fmla="*/ 5246215 h 6451461"/>
              <a:gd name="connsiteX3173" fmla="*/ 1400585 w 7308555"/>
              <a:gd name="connsiteY3173" fmla="*/ 5169807 h 6451461"/>
              <a:gd name="connsiteX3174" fmla="*/ 1387961 w 7308555"/>
              <a:gd name="connsiteY3174" fmla="*/ 5169807 h 6451461"/>
              <a:gd name="connsiteX3175" fmla="*/ 1426497 w 7308555"/>
              <a:gd name="connsiteY3175" fmla="*/ 5093399 h 6451461"/>
              <a:gd name="connsiteX3176" fmla="*/ 1426497 w 7308555"/>
              <a:gd name="connsiteY3176" fmla="*/ 5093399 h 6451461"/>
              <a:gd name="connsiteX3177" fmla="*/ 1452409 w 7308555"/>
              <a:gd name="connsiteY3177" fmla="*/ 5182431 h 6451461"/>
              <a:gd name="connsiteX3178" fmla="*/ 1465033 w 7308555"/>
              <a:gd name="connsiteY3178" fmla="*/ 5157183 h 6451461"/>
              <a:gd name="connsiteX3179" fmla="*/ 1452409 w 7308555"/>
              <a:gd name="connsiteY3179" fmla="*/ 5182431 h 6451461"/>
              <a:gd name="connsiteX3180" fmla="*/ 1452409 w 7308555"/>
              <a:gd name="connsiteY3180" fmla="*/ 5182431 h 6451461"/>
              <a:gd name="connsiteX3181" fmla="*/ 6324559 w 7308555"/>
              <a:gd name="connsiteY3181" fmla="*/ 5207679 h 6451461"/>
              <a:gd name="connsiteX3182" fmla="*/ 6311935 w 7308555"/>
              <a:gd name="connsiteY3182" fmla="*/ 5182431 h 6451461"/>
              <a:gd name="connsiteX3183" fmla="*/ 6324559 w 7308555"/>
              <a:gd name="connsiteY3183" fmla="*/ 5207679 h 6451461"/>
              <a:gd name="connsiteX3184" fmla="*/ 6324559 w 7308555"/>
              <a:gd name="connsiteY3184" fmla="*/ 5207679 h 6451461"/>
              <a:gd name="connsiteX3185" fmla="*/ 4254909 w 7308555"/>
              <a:gd name="connsiteY3185" fmla="*/ 5271463 h 6451461"/>
              <a:gd name="connsiteX3186" fmla="*/ 4280821 w 7308555"/>
              <a:gd name="connsiteY3186" fmla="*/ 5233591 h 6451461"/>
              <a:gd name="connsiteX3187" fmla="*/ 4254909 w 7308555"/>
              <a:gd name="connsiteY3187" fmla="*/ 5271463 h 6451461"/>
              <a:gd name="connsiteX3188" fmla="*/ 4254909 w 7308555"/>
              <a:gd name="connsiteY3188" fmla="*/ 5271463 h 6451461"/>
              <a:gd name="connsiteX3189" fmla="*/ 6555775 w 7308555"/>
              <a:gd name="connsiteY3189" fmla="*/ 5284086 h 6451461"/>
              <a:gd name="connsiteX3190" fmla="*/ 6581687 w 7308555"/>
              <a:gd name="connsiteY3190" fmla="*/ 5309334 h 6451461"/>
              <a:gd name="connsiteX3191" fmla="*/ 6581687 w 7308555"/>
              <a:gd name="connsiteY3191" fmla="*/ 5296710 h 6451461"/>
              <a:gd name="connsiteX3192" fmla="*/ 6555775 w 7308555"/>
              <a:gd name="connsiteY3192" fmla="*/ 5284086 h 6451461"/>
              <a:gd name="connsiteX3193" fmla="*/ 6555775 w 7308555"/>
              <a:gd name="connsiteY3193" fmla="*/ 5284086 h 6451461"/>
              <a:gd name="connsiteX3194" fmla="*/ 5205685 w 7308555"/>
              <a:gd name="connsiteY3194" fmla="*/ 5284086 h 6451461"/>
              <a:gd name="connsiteX3195" fmla="*/ 5193061 w 7308555"/>
              <a:gd name="connsiteY3195" fmla="*/ 5309334 h 6451461"/>
              <a:gd name="connsiteX3196" fmla="*/ 5193061 w 7308555"/>
              <a:gd name="connsiteY3196" fmla="*/ 5309334 h 6451461"/>
              <a:gd name="connsiteX3197" fmla="*/ 5193061 w 7308555"/>
              <a:gd name="connsiteY3197" fmla="*/ 5296710 h 6451461"/>
              <a:gd name="connsiteX3198" fmla="*/ 5205685 w 7308555"/>
              <a:gd name="connsiteY3198" fmla="*/ 5284086 h 6451461"/>
              <a:gd name="connsiteX3199" fmla="*/ 5205685 w 7308555"/>
              <a:gd name="connsiteY3199" fmla="*/ 5284086 h 6451461"/>
              <a:gd name="connsiteX3200" fmla="*/ 6234198 w 7308555"/>
              <a:gd name="connsiteY3200" fmla="*/ 5322622 h 6451461"/>
              <a:gd name="connsiteX3201" fmla="*/ 6221575 w 7308555"/>
              <a:gd name="connsiteY3201" fmla="*/ 5309999 h 6451461"/>
              <a:gd name="connsiteX3202" fmla="*/ 6272734 w 7308555"/>
              <a:gd name="connsiteY3202" fmla="*/ 5361159 h 6451461"/>
              <a:gd name="connsiteX3203" fmla="*/ 6246822 w 7308555"/>
              <a:gd name="connsiteY3203" fmla="*/ 5309999 h 6451461"/>
              <a:gd name="connsiteX3204" fmla="*/ 6234198 w 7308555"/>
              <a:gd name="connsiteY3204" fmla="*/ 5322622 h 6451461"/>
              <a:gd name="connsiteX3205" fmla="*/ 6234198 w 7308555"/>
              <a:gd name="connsiteY3205" fmla="*/ 5322622 h 6451461"/>
              <a:gd name="connsiteX3206" fmla="*/ 5193061 w 7308555"/>
              <a:gd name="connsiteY3206" fmla="*/ 5322622 h 6451461"/>
              <a:gd name="connsiteX3207" fmla="*/ 5103365 w 7308555"/>
              <a:gd name="connsiteY3207" fmla="*/ 5360494 h 6451461"/>
              <a:gd name="connsiteX3208" fmla="*/ 5038917 w 7308555"/>
              <a:gd name="connsiteY3208" fmla="*/ 5347870 h 6451461"/>
              <a:gd name="connsiteX3209" fmla="*/ 5000381 w 7308555"/>
              <a:gd name="connsiteY3209" fmla="*/ 5373118 h 6451461"/>
              <a:gd name="connsiteX3210" fmla="*/ 5000381 w 7308555"/>
              <a:gd name="connsiteY3210" fmla="*/ 5385742 h 6451461"/>
              <a:gd name="connsiteX3211" fmla="*/ 4949222 w 7308555"/>
              <a:gd name="connsiteY3211" fmla="*/ 5385742 h 6451461"/>
              <a:gd name="connsiteX3212" fmla="*/ 4949222 w 7308555"/>
              <a:gd name="connsiteY3212" fmla="*/ 5423613 h 6451461"/>
              <a:gd name="connsiteX3213" fmla="*/ 4936598 w 7308555"/>
              <a:gd name="connsiteY3213" fmla="*/ 5474773 h 6451461"/>
              <a:gd name="connsiteX3214" fmla="*/ 4949222 w 7308555"/>
              <a:gd name="connsiteY3214" fmla="*/ 5474773 h 6451461"/>
              <a:gd name="connsiteX3215" fmla="*/ 4936598 w 7308555"/>
              <a:gd name="connsiteY3215" fmla="*/ 5474773 h 6451461"/>
              <a:gd name="connsiteX3216" fmla="*/ 5001046 w 7308555"/>
              <a:gd name="connsiteY3216" fmla="*/ 5538557 h 6451461"/>
              <a:gd name="connsiteX3217" fmla="*/ 5001046 w 7308555"/>
              <a:gd name="connsiteY3217" fmla="*/ 5563805 h 6451461"/>
              <a:gd name="connsiteX3218" fmla="*/ 5013669 w 7308555"/>
              <a:gd name="connsiteY3218" fmla="*/ 5563805 h 6451461"/>
              <a:gd name="connsiteX3219" fmla="*/ 5026293 w 7308555"/>
              <a:gd name="connsiteY3219" fmla="*/ 5538557 h 6451461"/>
              <a:gd name="connsiteX3220" fmla="*/ 5052206 w 7308555"/>
              <a:gd name="connsiteY3220" fmla="*/ 5551181 h 6451461"/>
              <a:gd name="connsiteX3221" fmla="*/ 5064829 w 7308555"/>
              <a:gd name="connsiteY3221" fmla="*/ 5525933 h 6451461"/>
              <a:gd name="connsiteX3222" fmla="*/ 5064829 w 7308555"/>
              <a:gd name="connsiteY3222" fmla="*/ 5474773 h 6451461"/>
              <a:gd name="connsiteX3223" fmla="*/ 5077453 w 7308555"/>
              <a:gd name="connsiteY3223" fmla="*/ 5474773 h 6451461"/>
              <a:gd name="connsiteX3224" fmla="*/ 5077453 w 7308555"/>
              <a:gd name="connsiteY3224" fmla="*/ 5436902 h 6451461"/>
              <a:gd name="connsiteX3225" fmla="*/ 5090077 w 7308555"/>
              <a:gd name="connsiteY3225" fmla="*/ 5436902 h 6451461"/>
              <a:gd name="connsiteX3226" fmla="*/ 5090077 w 7308555"/>
              <a:gd name="connsiteY3226" fmla="*/ 5449526 h 6451461"/>
              <a:gd name="connsiteX3227" fmla="*/ 5102701 w 7308555"/>
              <a:gd name="connsiteY3227" fmla="*/ 5436902 h 6451461"/>
              <a:gd name="connsiteX3228" fmla="*/ 5115325 w 7308555"/>
              <a:gd name="connsiteY3228" fmla="*/ 5449526 h 6451461"/>
              <a:gd name="connsiteX3229" fmla="*/ 5102701 w 7308555"/>
              <a:gd name="connsiteY3229" fmla="*/ 5474773 h 6451461"/>
              <a:gd name="connsiteX3230" fmla="*/ 5115325 w 7308555"/>
              <a:gd name="connsiteY3230" fmla="*/ 5474773 h 6451461"/>
              <a:gd name="connsiteX3231" fmla="*/ 5127949 w 7308555"/>
              <a:gd name="connsiteY3231" fmla="*/ 5436902 h 6451461"/>
              <a:gd name="connsiteX3232" fmla="*/ 5140573 w 7308555"/>
              <a:gd name="connsiteY3232" fmla="*/ 5411654 h 6451461"/>
              <a:gd name="connsiteX3233" fmla="*/ 5114660 w 7308555"/>
              <a:gd name="connsiteY3233" fmla="*/ 5399030 h 6451461"/>
              <a:gd name="connsiteX3234" fmla="*/ 5140573 w 7308555"/>
              <a:gd name="connsiteY3234" fmla="*/ 5399030 h 6451461"/>
              <a:gd name="connsiteX3235" fmla="*/ 5127949 w 7308555"/>
              <a:gd name="connsiteY3235" fmla="*/ 5411654 h 6451461"/>
              <a:gd name="connsiteX3236" fmla="*/ 5153861 w 7308555"/>
              <a:gd name="connsiteY3236" fmla="*/ 5399030 h 6451461"/>
              <a:gd name="connsiteX3237" fmla="*/ 5141237 w 7308555"/>
              <a:gd name="connsiteY3237" fmla="*/ 5386406 h 6451461"/>
              <a:gd name="connsiteX3238" fmla="*/ 5153861 w 7308555"/>
              <a:gd name="connsiteY3238" fmla="*/ 5386406 h 6451461"/>
              <a:gd name="connsiteX3239" fmla="*/ 5166485 w 7308555"/>
              <a:gd name="connsiteY3239" fmla="*/ 5361159 h 6451461"/>
              <a:gd name="connsiteX3240" fmla="*/ 5153861 w 7308555"/>
              <a:gd name="connsiteY3240" fmla="*/ 5348535 h 6451461"/>
              <a:gd name="connsiteX3241" fmla="*/ 5179773 w 7308555"/>
              <a:gd name="connsiteY3241" fmla="*/ 5335911 h 6451461"/>
              <a:gd name="connsiteX3242" fmla="*/ 5167149 w 7308555"/>
              <a:gd name="connsiteY3242" fmla="*/ 5323287 h 6451461"/>
              <a:gd name="connsiteX3243" fmla="*/ 5167149 w 7308555"/>
              <a:gd name="connsiteY3243" fmla="*/ 5323287 h 6451461"/>
              <a:gd name="connsiteX3244" fmla="*/ 5179773 w 7308555"/>
              <a:gd name="connsiteY3244" fmla="*/ 5335911 h 6451461"/>
              <a:gd name="connsiteX3245" fmla="*/ 5193061 w 7308555"/>
              <a:gd name="connsiteY3245" fmla="*/ 5322622 h 6451461"/>
              <a:gd name="connsiteX3246" fmla="*/ 5193061 w 7308555"/>
              <a:gd name="connsiteY3246" fmla="*/ 5322622 h 6451461"/>
              <a:gd name="connsiteX3247" fmla="*/ 4961845 w 7308555"/>
              <a:gd name="connsiteY3247" fmla="*/ 5462149 h 6451461"/>
              <a:gd name="connsiteX3248" fmla="*/ 4974469 w 7308555"/>
              <a:gd name="connsiteY3248" fmla="*/ 5462149 h 6451461"/>
              <a:gd name="connsiteX3249" fmla="*/ 4974469 w 7308555"/>
              <a:gd name="connsiteY3249" fmla="*/ 5487397 h 6451461"/>
              <a:gd name="connsiteX3250" fmla="*/ 4961845 w 7308555"/>
              <a:gd name="connsiteY3250" fmla="*/ 5462149 h 6451461"/>
              <a:gd name="connsiteX3251" fmla="*/ 4961845 w 7308555"/>
              <a:gd name="connsiteY3251" fmla="*/ 5462149 h 6451461"/>
              <a:gd name="connsiteX3252" fmla="*/ 5077453 w 7308555"/>
              <a:gd name="connsiteY3252" fmla="*/ 5424278 h 6451461"/>
              <a:gd name="connsiteX3253" fmla="*/ 5077453 w 7308555"/>
              <a:gd name="connsiteY3253" fmla="*/ 5411654 h 6451461"/>
              <a:gd name="connsiteX3254" fmla="*/ 5090077 w 7308555"/>
              <a:gd name="connsiteY3254" fmla="*/ 5411654 h 6451461"/>
              <a:gd name="connsiteX3255" fmla="*/ 5102701 w 7308555"/>
              <a:gd name="connsiteY3255" fmla="*/ 5411654 h 6451461"/>
              <a:gd name="connsiteX3256" fmla="*/ 5077453 w 7308555"/>
              <a:gd name="connsiteY3256" fmla="*/ 5424278 h 6451461"/>
              <a:gd name="connsiteX3257" fmla="*/ 5077453 w 7308555"/>
              <a:gd name="connsiteY3257" fmla="*/ 5424278 h 6451461"/>
              <a:gd name="connsiteX3258" fmla="*/ 5257509 w 7308555"/>
              <a:gd name="connsiteY3258" fmla="*/ 5411654 h 6451461"/>
              <a:gd name="connsiteX3259" fmla="*/ 5257509 w 7308555"/>
              <a:gd name="connsiteY3259" fmla="*/ 5386406 h 6451461"/>
              <a:gd name="connsiteX3260" fmla="*/ 5270134 w 7308555"/>
              <a:gd name="connsiteY3260" fmla="*/ 5399030 h 6451461"/>
              <a:gd name="connsiteX3261" fmla="*/ 5270134 w 7308555"/>
              <a:gd name="connsiteY3261" fmla="*/ 5399030 h 6451461"/>
              <a:gd name="connsiteX3262" fmla="*/ 5296045 w 7308555"/>
              <a:gd name="connsiteY3262" fmla="*/ 5335246 h 6451461"/>
              <a:gd name="connsiteX3263" fmla="*/ 5283422 w 7308555"/>
              <a:gd name="connsiteY3263" fmla="*/ 5335246 h 6451461"/>
              <a:gd name="connsiteX3264" fmla="*/ 5296045 w 7308555"/>
              <a:gd name="connsiteY3264" fmla="*/ 5347870 h 6451461"/>
              <a:gd name="connsiteX3265" fmla="*/ 5283422 w 7308555"/>
              <a:gd name="connsiteY3265" fmla="*/ 5360494 h 6451461"/>
              <a:gd name="connsiteX3266" fmla="*/ 5283422 w 7308555"/>
              <a:gd name="connsiteY3266" fmla="*/ 5373118 h 6451461"/>
              <a:gd name="connsiteX3267" fmla="*/ 5257509 w 7308555"/>
              <a:gd name="connsiteY3267" fmla="*/ 5411654 h 6451461"/>
              <a:gd name="connsiteX3268" fmla="*/ 5257509 w 7308555"/>
              <a:gd name="connsiteY3268" fmla="*/ 5411654 h 6451461"/>
              <a:gd name="connsiteX3269" fmla="*/ 6375718 w 7308555"/>
              <a:gd name="connsiteY3269" fmla="*/ 5411654 h 6451461"/>
              <a:gd name="connsiteX3270" fmla="*/ 6426878 w 7308555"/>
              <a:gd name="connsiteY3270" fmla="*/ 5475437 h 6451461"/>
              <a:gd name="connsiteX3271" fmla="*/ 6375718 w 7308555"/>
              <a:gd name="connsiteY3271" fmla="*/ 5411654 h 6451461"/>
              <a:gd name="connsiteX3272" fmla="*/ 6375718 w 7308555"/>
              <a:gd name="connsiteY3272" fmla="*/ 5411654 h 6451461"/>
              <a:gd name="connsiteX3273" fmla="*/ 5231598 w 7308555"/>
              <a:gd name="connsiteY3273" fmla="*/ 5462149 h 6451461"/>
              <a:gd name="connsiteX3274" fmla="*/ 5218974 w 7308555"/>
              <a:gd name="connsiteY3274" fmla="*/ 5474773 h 6451461"/>
              <a:gd name="connsiteX3275" fmla="*/ 5218974 w 7308555"/>
              <a:gd name="connsiteY3275" fmla="*/ 5487397 h 6451461"/>
              <a:gd name="connsiteX3276" fmla="*/ 5231598 w 7308555"/>
              <a:gd name="connsiteY3276" fmla="*/ 5500021 h 6451461"/>
              <a:gd name="connsiteX3277" fmla="*/ 5257509 w 7308555"/>
              <a:gd name="connsiteY3277" fmla="*/ 5487397 h 6451461"/>
              <a:gd name="connsiteX3278" fmla="*/ 5270134 w 7308555"/>
              <a:gd name="connsiteY3278" fmla="*/ 5462149 h 6451461"/>
              <a:gd name="connsiteX3279" fmla="*/ 5270134 w 7308555"/>
              <a:gd name="connsiteY3279" fmla="*/ 5436902 h 6451461"/>
              <a:gd name="connsiteX3280" fmla="*/ 5270134 w 7308555"/>
              <a:gd name="connsiteY3280" fmla="*/ 5436902 h 6451461"/>
              <a:gd name="connsiteX3281" fmla="*/ 5282757 w 7308555"/>
              <a:gd name="connsiteY3281" fmla="*/ 5411654 h 6451461"/>
              <a:gd name="connsiteX3282" fmla="*/ 5256845 w 7308555"/>
              <a:gd name="connsiteY3282" fmla="*/ 5411654 h 6451461"/>
              <a:gd name="connsiteX3283" fmla="*/ 5244221 w 7308555"/>
              <a:gd name="connsiteY3283" fmla="*/ 5436902 h 6451461"/>
              <a:gd name="connsiteX3284" fmla="*/ 5256845 w 7308555"/>
              <a:gd name="connsiteY3284" fmla="*/ 5436902 h 6451461"/>
              <a:gd name="connsiteX3285" fmla="*/ 5256845 w 7308555"/>
              <a:gd name="connsiteY3285" fmla="*/ 5449526 h 6451461"/>
              <a:gd name="connsiteX3286" fmla="*/ 5230933 w 7308555"/>
              <a:gd name="connsiteY3286" fmla="*/ 5449526 h 6451461"/>
              <a:gd name="connsiteX3287" fmla="*/ 5243557 w 7308555"/>
              <a:gd name="connsiteY3287" fmla="*/ 5474773 h 6451461"/>
              <a:gd name="connsiteX3288" fmla="*/ 5230933 w 7308555"/>
              <a:gd name="connsiteY3288" fmla="*/ 5474773 h 6451461"/>
              <a:gd name="connsiteX3289" fmla="*/ 5231598 w 7308555"/>
              <a:gd name="connsiteY3289" fmla="*/ 5462149 h 6451461"/>
              <a:gd name="connsiteX3290" fmla="*/ 5231598 w 7308555"/>
              <a:gd name="connsiteY3290" fmla="*/ 5462149 h 6451461"/>
              <a:gd name="connsiteX3291" fmla="*/ 6517239 w 7308555"/>
              <a:gd name="connsiteY3291" fmla="*/ 5436902 h 6451461"/>
              <a:gd name="connsiteX3292" fmla="*/ 6606935 w 7308555"/>
              <a:gd name="connsiteY3292" fmla="*/ 5525933 h 6451461"/>
              <a:gd name="connsiteX3293" fmla="*/ 6517239 w 7308555"/>
              <a:gd name="connsiteY3293" fmla="*/ 5436902 h 6451461"/>
              <a:gd name="connsiteX3294" fmla="*/ 6517239 w 7308555"/>
              <a:gd name="connsiteY3294" fmla="*/ 5436902 h 6451461"/>
              <a:gd name="connsiteX3295" fmla="*/ 5257509 w 7308555"/>
              <a:gd name="connsiteY3295" fmla="*/ 5513309 h 6451461"/>
              <a:gd name="connsiteX3296" fmla="*/ 5257509 w 7308555"/>
              <a:gd name="connsiteY3296" fmla="*/ 5525933 h 6451461"/>
              <a:gd name="connsiteX3297" fmla="*/ 5270134 w 7308555"/>
              <a:gd name="connsiteY3297" fmla="*/ 5525933 h 6451461"/>
              <a:gd name="connsiteX3298" fmla="*/ 5270134 w 7308555"/>
              <a:gd name="connsiteY3298" fmla="*/ 5538557 h 6451461"/>
              <a:gd name="connsiteX3299" fmla="*/ 5244221 w 7308555"/>
              <a:gd name="connsiteY3299" fmla="*/ 5538557 h 6451461"/>
              <a:gd name="connsiteX3300" fmla="*/ 5218309 w 7308555"/>
              <a:gd name="connsiteY3300" fmla="*/ 5589717 h 6451461"/>
              <a:gd name="connsiteX3301" fmla="*/ 5230933 w 7308555"/>
              <a:gd name="connsiteY3301" fmla="*/ 5589717 h 6451461"/>
              <a:gd name="connsiteX3302" fmla="*/ 5230933 w 7308555"/>
              <a:gd name="connsiteY3302" fmla="*/ 5602341 h 6451461"/>
              <a:gd name="connsiteX3303" fmla="*/ 5230933 w 7308555"/>
              <a:gd name="connsiteY3303" fmla="*/ 5602341 h 6451461"/>
              <a:gd name="connsiteX3304" fmla="*/ 5269469 w 7308555"/>
              <a:gd name="connsiteY3304" fmla="*/ 5627589 h 6451461"/>
              <a:gd name="connsiteX3305" fmla="*/ 5295381 w 7308555"/>
              <a:gd name="connsiteY3305" fmla="*/ 5538557 h 6451461"/>
              <a:gd name="connsiteX3306" fmla="*/ 5295381 w 7308555"/>
              <a:gd name="connsiteY3306" fmla="*/ 5538557 h 6451461"/>
              <a:gd name="connsiteX3307" fmla="*/ 5295381 w 7308555"/>
              <a:gd name="connsiteY3307" fmla="*/ 5525933 h 6451461"/>
              <a:gd name="connsiteX3308" fmla="*/ 5321293 w 7308555"/>
              <a:gd name="connsiteY3308" fmla="*/ 5436902 h 6451461"/>
              <a:gd name="connsiteX3309" fmla="*/ 5257509 w 7308555"/>
              <a:gd name="connsiteY3309" fmla="*/ 5513309 h 6451461"/>
              <a:gd name="connsiteX3310" fmla="*/ 5257509 w 7308555"/>
              <a:gd name="connsiteY3310" fmla="*/ 5513309 h 6451461"/>
              <a:gd name="connsiteX3311" fmla="*/ 5128613 w 7308555"/>
              <a:gd name="connsiteY3311" fmla="*/ 5475437 h 6451461"/>
              <a:gd name="connsiteX3312" fmla="*/ 5102701 w 7308555"/>
              <a:gd name="connsiteY3312" fmla="*/ 5488062 h 6451461"/>
              <a:gd name="connsiteX3313" fmla="*/ 5128613 w 7308555"/>
              <a:gd name="connsiteY3313" fmla="*/ 5500686 h 6451461"/>
              <a:gd name="connsiteX3314" fmla="*/ 5115989 w 7308555"/>
              <a:gd name="connsiteY3314" fmla="*/ 5488062 h 6451461"/>
              <a:gd name="connsiteX3315" fmla="*/ 5128613 w 7308555"/>
              <a:gd name="connsiteY3315" fmla="*/ 5475437 h 6451461"/>
              <a:gd name="connsiteX3316" fmla="*/ 5128613 w 7308555"/>
              <a:gd name="connsiteY3316" fmla="*/ 5475437 h 6451461"/>
              <a:gd name="connsiteX3317" fmla="*/ 6542487 w 7308555"/>
              <a:gd name="connsiteY3317" fmla="*/ 5589717 h 6451461"/>
              <a:gd name="connsiteX3318" fmla="*/ 6452791 w 7308555"/>
              <a:gd name="connsiteY3318" fmla="*/ 5488062 h 6451461"/>
              <a:gd name="connsiteX3319" fmla="*/ 6452791 w 7308555"/>
              <a:gd name="connsiteY3319" fmla="*/ 5500686 h 6451461"/>
              <a:gd name="connsiteX3320" fmla="*/ 6503951 w 7308555"/>
              <a:gd name="connsiteY3320" fmla="*/ 5564469 h 6451461"/>
              <a:gd name="connsiteX3321" fmla="*/ 6555110 w 7308555"/>
              <a:gd name="connsiteY3321" fmla="*/ 5628253 h 6451461"/>
              <a:gd name="connsiteX3322" fmla="*/ 6542487 w 7308555"/>
              <a:gd name="connsiteY3322" fmla="*/ 5589717 h 6451461"/>
              <a:gd name="connsiteX3323" fmla="*/ 6542487 w 7308555"/>
              <a:gd name="connsiteY3323" fmla="*/ 5589717 h 6451461"/>
              <a:gd name="connsiteX3324" fmla="*/ 5103365 w 7308555"/>
              <a:gd name="connsiteY3324" fmla="*/ 5525933 h 6451461"/>
              <a:gd name="connsiteX3325" fmla="*/ 5129278 w 7308555"/>
              <a:gd name="connsiteY3325" fmla="*/ 5525933 h 6451461"/>
              <a:gd name="connsiteX3326" fmla="*/ 5103365 w 7308555"/>
              <a:gd name="connsiteY3326" fmla="*/ 5500686 h 6451461"/>
              <a:gd name="connsiteX3327" fmla="*/ 5115989 w 7308555"/>
              <a:gd name="connsiteY3327" fmla="*/ 5525933 h 6451461"/>
              <a:gd name="connsiteX3328" fmla="*/ 5103365 w 7308555"/>
              <a:gd name="connsiteY3328" fmla="*/ 5525933 h 6451461"/>
              <a:gd name="connsiteX3329" fmla="*/ 5103365 w 7308555"/>
              <a:gd name="connsiteY3329" fmla="*/ 5525933 h 6451461"/>
              <a:gd name="connsiteX3330" fmla="*/ 6658759 w 7308555"/>
              <a:gd name="connsiteY3330" fmla="*/ 5513309 h 6451461"/>
              <a:gd name="connsiteX3331" fmla="*/ 6632847 w 7308555"/>
              <a:gd name="connsiteY3331" fmla="*/ 5500686 h 6451461"/>
              <a:gd name="connsiteX3332" fmla="*/ 6658759 w 7308555"/>
              <a:gd name="connsiteY3332" fmla="*/ 5513309 h 6451461"/>
              <a:gd name="connsiteX3333" fmla="*/ 6658759 w 7308555"/>
              <a:gd name="connsiteY3333" fmla="*/ 5513309 h 6451461"/>
              <a:gd name="connsiteX3334" fmla="*/ 6349807 w 7308555"/>
              <a:gd name="connsiteY3334" fmla="*/ 5564469 h 6451461"/>
              <a:gd name="connsiteX3335" fmla="*/ 6349807 w 7308555"/>
              <a:gd name="connsiteY3335" fmla="*/ 5551845 h 6451461"/>
              <a:gd name="connsiteX3336" fmla="*/ 6323894 w 7308555"/>
              <a:gd name="connsiteY3336" fmla="*/ 5539221 h 6451461"/>
              <a:gd name="connsiteX3337" fmla="*/ 6336518 w 7308555"/>
              <a:gd name="connsiteY3337" fmla="*/ 5564469 h 6451461"/>
              <a:gd name="connsiteX3338" fmla="*/ 6375054 w 7308555"/>
              <a:gd name="connsiteY3338" fmla="*/ 5602341 h 6451461"/>
              <a:gd name="connsiteX3339" fmla="*/ 6349807 w 7308555"/>
              <a:gd name="connsiteY3339" fmla="*/ 5564469 h 6451461"/>
              <a:gd name="connsiteX3340" fmla="*/ 6349807 w 7308555"/>
              <a:gd name="connsiteY3340" fmla="*/ 5564469 h 6451461"/>
              <a:gd name="connsiteX3341" fmla="*/ 5115989 w 7308555"/>
              <a:gd name="connsiteY3341" fmla="*/ 5564469 h 6451461"/>
              <a:gd name="connsiteX3342" fmla="*/ 5077453 w 7308555"/>
              <a:gd name="connsiteY3342" fmla="*/ 5602341 h 6451461"/>
              <a:gd name="connsiteX3343" fmla="*/ 5077453 w 7308555"/>
              <a:gd name="connsiteY3343" fmla="*/ 5627589 h 6451461"/>
              <a:gd name="connsiteX3344" fmla="*/ 5064829 w 7308555"/>
              <a:gd name="connsiteY3344" fmla="*/ 5652836 h 6451461"/>
              <a:gd name="connsiteX3345" fmla="*/ 5052206 w 7308555"/>
              <a:gd name="connsiteY3345" fmla="*/ 5652836 h 6451461"/>
              <a:gd name="connsiteX3346" fmla="*/ 5039582 w 7308555"/>
              <a:gd name="connsiteY3346" fmla="*/ 5640213 h 6451461"/>
              <a:gd name="connsiteX3347" fmla="*/ 5026958 w 7308555"/>
              <a:gd name="connsiteY3347" fmla="*/ 5652836 h 6451461"/>
              <a:gd name="connsiteX3348" fmla="*/ 4988422 w 7308555"/>
              <a:gd name="connsiteY3348" fmla="*/ 5703996 h 6451461"/>
              <a:gd name="connsiteX3349" fmla="*/ 5001046 w 7308555"/>
              <a:gd name="connsiteY3349" fmla="*/ 5755156 h 6451461"/>
              <a:gd name="connsiteX3350" fmla="*/ 5013669 w 7308555"/>
              <a:gd name="connsiteY3350" fmla="*/ 5742532 h 6451461"/>
              <a:gd name="connsiteX3351" fmla="*/ 5013669 w 7308555"/>
              <a:gd name="connsiteY3351" fmla="*/ 5755156 h 6451461"/>
              <a:gd name="connsiteX3352" fmla="*/ 5039582 w 7308555"/>
              <a:gd name="connsiteY3352" fmla="*/ 5767780 h 6451461"/>
              <a:gd name="connsiteX3353" fmla="*/ 5039582 w 7308555"/>
              <a:gd name="connsiteY3353" fmla="*/ 5755156 h 6451461"/>
              <a:gd name="connsiteX3354" fmla="*/ 5039582 w 7308555"/>
              <a:gd name="connsiteY3354" fmla="*/ 5742532 h 6451461"/>
              <a:gd name="connsiteX3355" fmla="*/ 5052206 w 7308555"/>
              <a:gd name="connsiteY3355" fmla="*/ 5729908 h 6451461"/>
              <a:gd name="connsiteX3356" fmla="*/ 5052206 w 7308555"/>
              <a:gd name="connsiteY3356" fmla="*/ 5742532 h 6451461"/>
              <a:gd name="connsiteX3357" fmla="*/ 5078118 w 7308555"/>
              <a:gd name="connsiteY3357" fmla="*/ 5691372 h 6451461"/>
              <a:gd name="connsiteX3358" fmla="*/ 5052206 w 7308555"/>
              <a:gd name="connsiteY3358" fmla="*/ 5703996 h 6451461"/>
              <a:gd name="connsiteX3359" fmla="*/ 5078118 w 7308555"/>
              <a:gd name="connsiteY3359" fmla="*/ 5691372 h 6451461"/>
              <a:gd name="connsiteX3360" fmla="*/ 5065494 w 7308555"/>
              <a:gd name="connsiteY3360" fmla="*/ 5640213 h 6451461"/>
              <a:gd name="connsiteX3361" fmla="*/ 5065494 w 7308555"/>
              <a:gd name="connsiteY3361" fmla="*/ 5627589 h 6451461"/>
              <a:gd name="connsiteX3362" fmla="*/ 5091406 w 7308555"/>
              <a:gd name="connsiteY3362" fmla="*/ 5640213 h 6451461"/>
              <a:gd name="connsiteX3363" fmla="*/ 5104030 w 7308555"/>
              <a:gd name="connsiteY3363" fmla="*/ 5640213 h 6451461"/>
              <a:gd name="connsiteX3364" fmla="*/ 5129942 w 7308555"/>
              <a:gd name="connsiteY3364" fmla="*/ 5589053 h 6451461"/>
              <a:gd name="connsiteX3365" fmla="*/ 5115989 w 7308555"/>
              <a:gd name="connsiteY3365" fmla="*/ 5564469 h 6451461"/>
              <a:gd name="connsiteX3366" fmla="*/ 5115989 w 7308555"/>
              <a:gd name="connsiteY3366" fmla="*/ 5564469 h 6451461"/>
              <a:gd name="connsiteX3367" fmla="*/ 1349425 w 7308555"/>
              <a:gd name="connsiteY3367" fmla="*/ 5691372 h 6451461"/>
              <a:gd name="connsiteX3368" fmla="*/ 1310889 w 7308555"/>
              <a:gd name="connsiteY3368" fmla="*/ 5742532 h 6451461"/>
              <a:gd name="connsiteX3369" fmla="*/ 1259729 w 7308555"/>
              <a:gd name="connsiteY3369" fmla="*/ 5831564 h 6451461"/>
              <a:gd name="connsiteX3370" fmla="*/ 1247105 w 7308555"/>
              <a:gd name="connsiteY3370" fmla="*/ 5869435 h 6451461"/>
              <a:gd name="connsiteX3371" fmla="*/ 1234482 w 7308555"/>
              <a:gd name="connsiteY3371" fmla="*/ 5907307 h 6451461"/>
              <a:gd name="connsiteX3372" fmla="*/ 1157410 w 7308555"/>
              <a:gd name="connsiteY3372" fmla="*/ 6072746 h 6451461"/>
              <a:gd name="connsiteX3373" fmla="*/ 1118873 w 7308555"/>
              <a:gd name="connsiteY3373" fmla="*/ 6149154 h 6451461"/>
              <a:gd name="connsiteX3374" fmla="*/ 1144786 w 7308555"/>
              <a:gd name="connsiteY3374" fmla="*/ 6097994 h 6451461"/>
              <a:gd name="connsiteX3375" fmla="*/ 1337466 w 7308555"/>
              <a:gd name="connsiteY3375" fmla="*/ 5741203 h 6451461"/>
              <a:gd name="connsiteX3376" fmla="*/ 1349425 w 7308555"/>
              <a:gd name="connsiteY3376" fmla="*/ 5691372 h 6451461"/>
              <a:gd name="connsiteX3377" fmla="*/ 1349425 w 7308555"/>
              <a:gd name="connsiteY3377" fmla="*/ 5691372 h 6451461"/>
              <a:gd name="connsiteX3378" fmla="*/ 6620223 w 7308555"/>
              <a:gd name="connsiteY3378" fmla="*/ 5755156 h 6451461"/>
              <a:gd name="connsiteX3379" fmla="*/ 6671383 w 7308555"/>
              <a:gd name="connsiteY3379" fmla="*/ 5806316 h 6451461"/>
              <a:gd name="connsiteX3380" fmla="*/ 6620223 w 7308555"/>
              <a:gd name="connsiteY3380" fmla="*/ 5755156 h 6451461"/>
              <a:gd name="connsiteX3381" fmla="*/ 6620223 w 7308555"/>
              <a:gd name="connsiteY3381" fmla="*/ 5755156 h 6451461"/>
              <a:gd name="connsiteX3382" fmla="*/ 6105966 w 7308555"/>
              <a:gd name="connsiteY3382" fmla="*/ 5920595 h 6451461"/>
              <a:gd name="connsiteX3383" fmla="*/ 6080054 w 7308555"/>
              <a:gd name="connsiteY3383" fmla="*/ 5971755 h 6451461"/>
              <a:gd name="connsiteX3384" fmla="*/ 6092678 w 7308555"/>
              <a:gd name="connsiteY3384" fmla="*/ 5984379 h 6451461"/>
              <a:gd name="connsiteX3385" fmla="*/ 6092678 w 7308555"/>
              <a:gd name="connsiteY3385" fmla="*/ 5971755 h 6451461"/>
              <a:gd name="connsiteX3386" fmla="*/ 6182374 w 7308555"/>
              <a:gd name="connsiteY3386" fmla="*/ 5920595 h 6451461"/>
              <a:gd name="connsiteX3387" fmla="*/ 6220910 w 7308555"/>
              <a:gd name="connsiteY3387" fmla="*/ 5907971 h 6451461"/>
              <a:gd name="connsiteX3388" fmla="*/ 6220910 w 7308555"/>
              <a:gd name="connsiteY3388" fmla="*/ 5882724 h 6451461"/>
              <a:gd name="connsiteX3389" fmla="*/ 6105966 w 7308555"/>
              <a:gd name="connsiteY3389" fmla="*/ 5920595 h 6451461"/>
              <a:gd name="connsiteX3390" fmla="*/ 6105966 w 7308555"/>
              <a:gd name="connsiteY3390" fmla="*/ 5920595 h 6451461"/>
              <a:gd name="connsiteX3391" fmla="*/ 6105966 w 7308555"/>
              <a:gd name="connsiteY3391" fmla="*/ 5959131 h 6451461"/>
              <a:gd name="connsiteX3392" fmla="*/ 6105966 w 7308555"/>
              <a:gd name="connsiteY3392" fmla="*/ 5946507 h 6451461"/>
              <a:gd name="connsiteX3393" fmla="*/ 6131879 w 7308555"/>
              <a:gd name="connsiteY3393" fmla="*/ 5946507 h 6451461"/>
              <a:gd name="connsiteX3394" fmla="*/ 6105966 w 7308555"/>
              <a:gd name="connsiteY3394" fmla="*/ 5959131 h 6451461"/>
              <a:gd name="connsiteX3395" fmla="*/ 6105966 w 7308555"/>
              <a:gd name="connsiteY3395" fmla="*/ 5959131 h 6451461"/>
              <a:gd name="connsiteX3396" fmla="*/ 7031496 w 7308555"/>
              <a:gd name="connsiteY3396" fmla="*/ 1782623 h 6451461"/>
              <a:gd name="connsiteX3397" fmla="*/ 7044119 w 7308555"/>
              <a:gd name="connsiteY3397" fmla="*/ 1795247 h 6451461"/>
              <a:gd name="connsiteX3398" fmla="*/ 7056743 w 7308555"/>
              <a:gd name="connsiteY3398" fmla="*/ 1757376 h 6451461"/>
              <a:gd name="connsiteX3399" fmla="*/ 7018207 w 7308555"/>
              <a:gd name="connsiteY3399" fmla="*/ 1732128 h 6451461"/>
              <a:gd name="connsiteX3400" fmla="*/ 7005583 w 7308555"/>
              <a:gd name="connsiteY3400" fmla="*/ 1732128 h 6451461"/>
              <a:gd name="connsiteX3401" fmla="*/ 7031496 w 7308555"/>
              <a:gd name="connsiteY3401" fmla="*/ 1795912 h 6451461"/>
              <a:gd name="connsiteX3402" fmla="*/ 7031496 w 7308555"/>
              <a:gd name="connsiteY3402" fmla="*/ 1782623 h 6451461"/>
              <a:gd name="connsiteX3403" fmla="*/ 7031496 w 7308555"/>
              <a:gd name="connsiteY3403" fmla="*/ 1782623 h 6451461"/>
              <a:gd name="connsiteX3404" fmla="*/ 3702116 w 7308555"/>
              <a:gd name="connsiteY3404" fmla="*/ 4125348 h 6451461"/>
              <a:gd name="connsiteX3405" fmla="*/ 3650956 w 7308555"/>
              <a:gd name="connsiteY3405" fmla="*/ 4125348 h 6451461"/>
              <a:gd name="connsiteX3406" fmla="*/ 3663580 w 7308555"/>
              <a:gd name="connsiteY3406" fmla="*/ 4125348 h 6451461"/>
              <a:gd name="connsiteX3407" fmla="*/ 3702116 w 7308555"/>
              <a:gd name="connsiteY3407" fmla="*/ 4125348 h 6451461"/>
              <a:gd name="connsiteX3408" fmla="*/ 3702116 w 7308555"/>
              <a:gd name="connsiteY3408" fmla="*/ 4125348 h 6451461"/>
              <a:gd name="connsiteX3409" fmla="*/ 4113388 w 7308555"/>
              <a:gd name="connsiteY3409" fmla="*/ 4711361 h 6451461"/>
              <a:gd name="connsiteX3410" fmla="*/ 4074852 w 7308555"/>
              <a:gd name="connsiteY3410" fmla="*/ 4711361 h 6451461"/>
              <a:gd name="connsiteX3411" fmla="*/ 3959244 w 7308555"/>
              <a:gd name="connsiteY3411" fmla="*/ 4723985 h 6451461"/>
              <a:gd name="connsiteX3412" fmla="*/ 3946620 w 7308555"/>
              <a:gd name="connsiteY3412" fmla="*/ 4711361 h 6451461"/>
              <a:gd name="connsiteX3413" fmla="*/ 3997780 w 7308555"/>
              <a:gd name="connsiteY3413" fmla="*/ 4686114 h 6451461"/>
              <a:gd name="connsiteX3414" fmla="*/ 3971868 w 7308555"/>
              <a:gd name="connsiteY3414" fmla="*/ 4634954 h 6451461"/>
              <a:gd name="connsiteX3415" fmla="*/ 3945956 w 7308555"/>
              <a:gd name="connsiteY3415" fmla="*/ 4622330 h 6451461"/>
              <a:gd name="connsiteX3416" fmla="*/ 3920044 w 7308555"/>
              <a:gd name="connsiteY3416" fmla="*/ 4508051 h 6451461"/>
              <a:gd name="connsiteX3417" fmla="*/ 3984492 w 7308555"/>
              <a:gd name="connsiteY3417" fmla="*/ 4393771 h 6451461"/>
              <a:gd name="connsiteX3418" fmla="*/ 4010404 w 7308555"/>
              <a:gd name="connsiteY3418" fmla="*/ 4393771 h 6451461"/>
              <a:gd name="connsiteX3419" fmla="*/ 4023028 w 7308555"/>
              <a:gd name="connsiteY3419" fmla="*/ 4381148 h 6451461"/>
              <a:gd name="connsiteX3420" fmla="*/ 3984492 w 7308555"/>
              <a:gd name="connsiteY3420" fmla="*/ 4304740 h 6451461"/>
              <a:gd name="connsiteX3421" fmla="*/ 3868884 w 7308555"/>
              <a:gd name="connsiteY3421" fmla="*/ 4279492 h 6451461"/>
              <a:gd name="connsiteX3422" fmla="*/ 3881508 w 7308555"/>
              <a:gd name="connsiteY3422" fmla="*/ 4228332 h 6451461"/>
              <a:gd name="connsiteX3423" fmla="*/ 3804435 w 7308555"/>
              <a:gd name="connsiteY3423" fmla="*/ 4177172 h 6451461"/>
              <a:gd name="connsiteX3424" fmla="*/ 3753276 w 7308555"/>
              <a:gd name="connsiteY3424" fmla="*/ 4164548 h 6451461"/>
              <a:gd name="connsiteX3425" fmla="*/ 3740652 w 7308555"/>
              <a:gd name="connsiteY3425" fmla="*/ 4189796 h 6451461"/>
              <a:gd name="connsiteX3426" fmla="*/ 3689492 w 7308555"/>
              <a:gd name="connsiteY3426" fmla="*/ 4138636 h 6451461"/>
              <a:gd name="connsiteX3427" fmla="*/ 3650956 w 7308555"/>
              <a:gd name="connsiteY3427" fmla="*/ 4176508 h 6451461"/>
              <a:gd name="connsiteX3428" fmla="*/ 3676868 w 7308555"/>
              <a:gd name="connsiteY3428" fmla="*/ 4189132 h 6451461"/>
              <a:gd name="connsiteX3429" fmla="*/ 3587172 w 7308555"/>
              <a:gd name="connsiteY3429" fmla="*/ 4290787 h 6451461"/>
              <a:gd name="connsiteX3430" fmla="*/ 3510100 w 7308555"/>
              <a:gd name="connsiteY3430" fmla="*/ 4341947 h 6451461"/>
              <a:gd name="connsiteX3431" fmla="*/ 3484188 w 7308555"/>
              <a:gd name="connsiteY3431" fmla="*/ 4379819 h 6451461"/>
              <a:gd name="connsiteX3432" fmla="*/ 3433028 w 7308555"/>
              <a:gd name="connsiteY3432" fmla="*/ 4354571 h 6451461"/>
              <a:gd name="connsiteX3433" fmla="*/ 3471564 w 7308555"/>
              <a:gd name="connsiteY3433" fmla="*/ 4443602 h 6451461"/>
              <a:gd name="connsiteX3434" fmla="*/ 3458940 w 7308555"/>
              <a:gd name="connsiteY3434" fmla="*/ 4507386 h 6451461"/>
              <a:gd name="connsiteX3435" fmla="*/ 3420404 w 7308555"/>
              <a:gd name="connsiteY3435" fmla="*/ 4660202 h 6451461"/>
              <a:gd name="connsiteX3436" fmla="*/ 3458940 w 7308555"/>
              <a:gd name="connsiteY3436" fmla="*/ 4800393 h 6451461"/>
              <a:gd name="connsiteX3437" fmla="*/ 3471564 w 7308555"/>
              <a:gd name="connsiteY3437" fmla="*/ 4800393 h 6451461"/>
              <a:gd name="connsiteX3438" fmla="*/ 3484188 w 7308555"/>
              <a:gd name="connsiteY3438" fmla="*/ 4851553 h 6451461"/>
              <a:gd name="connsiteX3439" fmla="*/ 3522724 w 7308555"/>
              <a:gd name="connsiteY3439" fmla="*/ 4953208 h 6451461"/>
              <a:gd name="connsiteX3440" fmla="*/ 3638332 w 7308555"/>
              <a:gd name="connsiteY3440" fmla="*/ 5067487 h 6451461"/>
              <a:gd name="connsiteX3441" fmla="*/ 3625708 w 7308555"/>
              <a:gd name="connsiteY3441" fmla="*/ 5067487 h 6451461"/>
              <a:gd name="connsiteX3442" fmla="*/ 3844300 w 7308555"/>
              <a:gd name="connsiteY3442" fmla="*/ 5181767 h 6451461"/>
              <a:gd name="connsiteX3443" fmla="*/ 3870213 w 7308555"/>
              <a:gd name="connsiteY3443" fmla="*/ 5156519 h 6451461"/>
              <a:gd name="connsiteX3444" fmla="*/ 3973197 w 7308555"/>
              <a:gd name="connsiteY3444" fmla="*/ 5118647 h 6451461"/>
              <a:gd name="connsiteX3445" fmla="*/ 3999109 w 7308555"/>
              <a:gd name="connsiteY3445" fmla="*/ 5067487 h 6451461"/>
              <a:gd name="connsiteX3446" fmla="*/ 4025021 w 7308555"/>
              <a:gd name="connsiteY3446" fmla="*/ 5003703 h 6451461"/>
              <a:gd name="connsiteX3447" fmla="*/ 4012397 w 7308555"/>
              <a:gd name="connsiteY3447" fmla="*/ 4965832 h 6451461"/>
              <a:gd name="connsiteX3448" fmla="*/ 3999773 w 7308555"/>
              <a:gd name="connsiteY3448" fmla="*/ 4876800 h 6451461"/>
              <a:gd name="connsiteX3449" fmla="*/ 3948613 w 7308555"/>
              <a:gd name="connsiteY3449" fmla="*/ 4762521 h 6451461"/>
              <a:gd name="connsiteX3450" fmla="*/ 4076845 w 7308555"/>
              <a:gd name="connsiteY3450" fmla="*/ 4737273 h 6451461"/>
              <a:gd name="connsiteX3451" fmla="*/ 4025686 w 7308555"/>
              <a:gd name="connsiteY3451" fmla="*/ 4838929 h 6451461"/>
              <a:gd name="connsiteX3452" fmla="*/ 4076845 w 7308555"/>
              <a:gd name="connsiteY3452" fmla="*/ 4876800 h 6451461"/>
              <a:gd name="connsiteX3453" fmla="*/ 4141294 w 7308555"/>
              <a:gd name="connsiteY3453" fmla="*/ 4787769 h 6451461"/>
              <a:gd name="connsiteX3454" fmla="*/ 4113388 w 7308555"/>
              <a:gd name="connsiteY3454" fmla="*/ 4711361 h 6451461"/>
              <a:gd name="connsiteX3455" fmla="*/ 4113388 w 7308555"/>
              <a:gd name="connsiteY3455" fmla="*/ 4711361 h 6451461"/>
              <a:gd name="connsiteX3456" fmla="*/ 3702116 w 7308555"/>
              <a:gd name="connsiteY3456" fmla="*/ 4176508 h 6451461"/>
              <a:gd name="connsiteX3457" fmla="*/ 3689492 w 7308555"/>
              <a:gd name="connsiteY3457" fmla="*/ 4176508 h 6451461"/>
              <a:gd name="connsiteX3458" fmla="*/ 3702116 w 7308555"/>
              <a:gd name="connsiteY3458" fmla="*/ 4163884 h 6451461"/>
              <a:gd name="connsiteX3459" fmla="*/ 3702116 w 7308555"/>
              <a:gd name="connsiteY3459" fmla="*/ 4176508 h 6451461"/>
              <a:gd name="connsiteX3460" fmla="*/ 3702116 w 7308555"/>
              <a:gd name="connsiteY3460" fmla="*/ 4176508 h 6451461"/>
              <a:gd name="connsiteX3461" fmla="*/ 3419075 w 7308555"/>
              <a:gd name="connsiteY3461" fmla="*/ 4278163 h 6451461"/>
              <a:gd name="connsiteX3462" fmla="*/ 3342003 w 7308555"/>
              <a:gd name="connsiteY3462" fmla="*/ 4303411 h 6451461"/>
              <a:gd name="connsiteX3463" fmla="*/ 3329380 w 7308555"/>
              <a:gd name="connsiteY3463" fmla="*/ 4354571 h 6451461"/>
              <a:gd name="connsiteX3464" fmla="*/ 3406452 w 7308555"/>
              <a:gd name="connsiteY3464" fmla="*/ 4316699 h 6451461"/>
              <a:gd name="connsiteX3465" fmla="*/ 3419075 w 7308555"/>
              <a:gd name="connsiteY3465" fmla="*/ 4278163 h 6451461"/>
              <a:gd name="connsiteX3466" fmla="*/ 3419075 w 7308555"/>
              <a:gd name="connsiteY3466" fmla="*/ 4278163 h 6451461"/>
              <a:gd name="connsiteX3467" fmla="*/ 4820325 w 7308555"/>
              <a:gd name="connsiteY3467" fmla="*/ 4520010 h 6451461"/>
              <a:gd name="connsiteX3468" fmla="*/ 4755877 w 7308555"/>
              <a:gd name="connsiteY3468" fmla="*/ 4557882 h 6451461"/>
              <a:gd name="connsiteX3469" fmla="*/ 4755877 w 7308555"/>
              <a:gd name="connsiteY3469" fmla="*/ 4570506 h 6451461"/>
              <a:gd name="connsiteX3470" fmla="*/ 4755877 w 7308555"/>
              <a:gd name="connsiteY3470" fmla="*/ 4570506 h 6451461"/>
              <a:gd name="connsiteX3471" fmla="*/ 4743253 w 7308555"/>
              <a:gd name="connsiteY3471" fmla="*/ 4570506 h 6451461"/>
              <a:gd name="connsiteX3472" fmla="*/ 4755877 w 7308555"/>
              <a:gd name="connsiteY3472" fmla="*/ 4608377 h 6451461"/>
              <a:gd name="connsiteX3473" fmla="*/ 4743253 w 7308555"/>
              <a:gd name="connsiteY3473" fmla="*/ 4595753 h 6451461"/>
              <a:gd name="connsiteX3474" fmla="*/ 4730629 w 7308555"/>
              <a:gd name="connsiteY3474" fmla="*/ 4583129 h 6451461"/>
              <a:gd name="connsiteX3475" fmla="*/ 4730629 w 7308555"/>
              <a:gd name="connsiteY3475" fmla="*/ 4570506 h 6451461"/>
              <a:gd name="connsiteX3476" fmla="*/ 4730629 w 7308555"/>
              <a:gd name="connsiteY3476" fmla="*/ 4595753 h 6451461"/>
              <a:gd name="connsiteX3477" fmla="*/ 4743253 w 7308555"/>
              <a:gd name="connsiteY3477" fmla="*/ 4608377 h 6451461"/>
              <a:gd name="connsiteX3478" fmla="*/ 4730629 w 7308555"/>
              <a:gd name="connsiteY3478" fmla="*/ 4621001 h 6451461"/>
              <a:gd name="connsiteX3479" fmla="*/ 4718005 w 7308555"/>
              <a:gd name="connsiteY3479" fmla="*/ 4608377 h 6451461"/>
              <a:gd name="connsiteX3480" fmla="*/ 4705381 w 7308555"/>
              <a:gd name="connsiteY3480" fmla="*/ 4633625 h 6451461"/>
              <a:gd name="connsiteX3481" fmla="*/ 4782453 w 7308555"/>
              <a:gd name="connsiteY3481" fmla="*/ 4697409 h 6451461"/>
              <a:gd name="connsiteX3482" fmla="*/ 4795077 w 7308555"/>
              <a:gd name="connsiteY3482" fmla="*/ 4697409 h 6451461"/>
              <a:gd name="connsiteX3483" fmla="*/ 4795077 w 7308555"/>
              <a:gd name="connsiteY3483" fmla="*/ 4684785 h 6451461"/>
              <a:gd name="connsiteX3484" fmla="*/ 4820989 w 7308555"/>
              <a:gd name="connsiteY3484" fmla="*/ 4684785 h 6451461"/>
              <a:gd name="connsiteX3485" fmla="*/ 4859526 w 7308555"/>
              <a:gd name="connsiteY3485" fmla="*/ 4595753 h 6451461"/>
              <a:gd name="connsiteX3486" fmla="*/ 4820325 w 7308555"/>
              <a:gd name="connsiteY3486" fmla="*/ 4520010 h 6451461"/>
              <a:gd name="connsiteX3487" fmla="*/ 4820325 w 7308555"/>
              <a:gd name="connsiteY3487" fmla="*/ 4520010 h 6451461"/>
              <a:gd name="connsiteX3488" fmla="*/ 5694694 w 7308555"/>
              <a:gd name="connsiteY3488" fmla="*/ 4902048 h 6451461"/>
              <a:gd name="connsiteX3489" fmla="*/ 5668782 w 7308555"/>
              <a:gd name="connsiteY3489" fmla="*/ 4889424 h 6451461"/>
              <a:gd name="connsiteX3490" fmla="*/ 5733230 w 7308555"/>
              <a:gd name="connsiteY3490" fmla="*/ 4965832 h 6451461"/>
              <a:gd name="connsiteX3491" fmla="*/ 5694694 w 7308555"/>
              <a:gd name="connsiteY3491" fmla="*/ 4902048 h 6451461"/>
              <a:gd name="connsiteX3492" fmla="*/ 5694694 w 7308555"/>
              <a:gd name="connsiteY3492" fmla="*/ 4902048 h 6451461"/>
              <a:gd name="connsiteX3493" fmla="*/ 1979290 w 7308555"/>
              <a:gd name="connsiteY3493" fmla="*/ 5156519 h 6451461"/>
              <a:gd name="connsiteX3494" fmla="*/ 1979290 w 7308555"/>
              <a:gd name="connsiteY3494" fmla="*/ 5181767 h 6451461"/>
              <a:gd name="connsiteX3495" fmla="*/ 2017826 w 7308555"/>
              <a:gd name="connsiteY3495" fmla="*/ 5169143 h 6451461"/>
              <a:gd name="connsiteX3496" fmla="*/ 1979290 w 7308555"/>
              <a:gd name="connsiteY3496" fmla="*/ 5156519 h 6451461"/>
              <a:gd name="connsiteX3497" fmla="*/ 1979290 w 7308555"/>
              <a:gd name="connsiteY3497" fmla="*/ 5156519 h 6451461"/>
              <a:gd name="connsiteX3498" fmla="*/ 5462814 w 7308555"/>
              <a:gd name="connsiteY3498" fmla="*/ 5182431 h 6451461"/>
              <a:gd name="connsiteX3499" fmla="*/ 5475437 w 7308555"/>
              <a:gd name="connsiteY3499" fmla="*/ 5195055 h 6451461"/>
              <a:gd name="connsiteX3500" fmla="*/ 5462814 w 7308555"/>
              <a:gd name="connsiteY3500" fmla="*/ 5195055 h 6451461"/>
              <a:gd name="connsiteX3501" fmla="*/ 5475437 w 7308555"/>
              <a:gd name="connsiteY3501" fmla="*/ 5182431 h 6451461"/>
              <a:gd name="connsiteX3502" fmla="*/ 5449525 w 7308555"/>
              <a:gd name="connsiteY3502" fmla="*/ 5182431 h 6451461"/>
              <a:gd name="connsiteX3503" fmla="*/ 5449525 w 7308555"/>
              <a:gd name="connsiteY3503" fmla="*/ 5220303 h 6451461"/>
              <a:gd name="connsiteX3504" fmla="*/ 5475437 w 7308555"/>
              <a:gd name="connsiteY3504" fmla="*/ 5220303 h 6451461"/>
              <a:gd name="connsiteX3505" fmla="*/ 5475437 w 7308555"/>
              <a:gd name="connsiteY3505" fmla="*/ 5182431 h 6451461"/>
              <a:gd name="connsiteX3506" fmla="*/ 5462814 w 7308555"/>
              <a:gd name="connsiteY3506" fmla="*/ 5182431 h 6451461"/>
              <a:gd name="connsiteX3507" fmla="*/ 5462814 w 7308555"/>
              <a:gd name="connsiteY3507" fmla="*/ 5182431 h 645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</a:cxnLst>
            <a:rect l="l" t="t" r="r" b="b"/>
            <a:pathLst>
              <a:path w="7308555" h="6451461">
                <a:moveTo>
                  <a:pt x="1516858" y="37872"/>
                </a:moveTo>
                <a:cubicBezTo>
                  <a:pt x="1516858" y="12624"/>
                  <a:pt x="1516858" y="0"/>
                  <a:pt x="1490945" y="0"/>
                </a:cubicBezTo>
                <a:cubicBezTo>
                  <a:pt x="1478322" y="0"/>
                  <a:pt x="1478322" y="12624"/>
                  <a:pt x="1478322" y="25248"/>
                </a:cubicBezTo>
                <a:cubicBezTo>
                  <a:pt x="1490945" y="37872"/>
                  <a:pt x="1490945" y="37872"/>
                  <a:pt x="1516858" y="37872"/>
                </a:cubicBezTo>
                <a:lnTo>
                  <a:pt x="1516858" y="37872"/>
                </a:lnTo>
                <a:close/>
                <a:moveTo>
                  <a:pt x="925529" y="63784"/>
                </a:moveTo>
                <a:cubicBezTo>
                  <a:pt x="964065" y="89032"/>
                  <a:pt x="976689" y="140191"/>
                  <a:pt x="1028513" y="152815"/>
                </a:cubicBezTo>
                <a:cubicBezTo>
                  <a:pt x="1028513" y="101655"/>
                  <a:pt x="964065" y="89032"/>
                  <a:pt x="951441" y="51160"/>
                </a:cubicBezTo>
                <a:cubicBezTo>
                  <a:pt x="912905" y="51160"/>
                  <a:pt x="912905" y="13288"/>
                  <a:pt x="886993" y="0"/>
                </a:cubicBezTo>
                <a:cubicBezTo>
                  <a:pt x="861081" y="37872"/>
                  <a:pt x="925529" y="25248"/>
                  <a:pt x="925529" y="63784"/>
                </a:cubicBezTo>
                <a:lnTo>
                  <a:pt x="925529" y="63784"/>
                </a:lnTo>
                <a:close/>
                <a:moveTo>
                  <a:pt x="4357893" y="37872"/>
                </a:moveTo>
                <a:cubicBezTo>
                  <a:pt x="4345269" y="37872"/>
                  <a:pt x="4331981" y="37872"/>
                  <a:pt x="4331981" y="63119"/>
                </a:cubicBezTo>
                <a:cubicBezTo>
                  <a:pt x="4344605" y="51160"/>
                  <a:pt x="4357893" y="51160"/>
                  <a:pt x="4357893" y="37872"/>
                </a:cubicBezTo>
                <a:lnTo>
                  <a:pt x="4357893" y="37872"/>
                </a:lnTo>
                <a:close/>
                <a:moveTo>
                  <a:pt x="4640269" y="76408"/>
                </a:moveTo>
                <a:cubicBezTo>
                  <a:pt x="4652893" y="76408"/>
                  <a:pt x="4678805" y="76408"/>
                  <a:pt x="4678805" y="76408"/>
                </a:cubicBezTo>
                <a:cubicBezTo>
                  <a:pt x="4678805" y="63784"/>
                  <a:pt x="4678805" y="51160"/>
                  <a:pt x="4678805" y="38536"/>
                </a:cubicBezTo>
                <a:cubicBezTo>
                  <a:pt x="4652893" y="38536"/>
                  <a:pt x="4652893" y="51160"/>
                  <a:pt x="4640269" y="51160"/>
                </a:cubicBezTo>
                <a:cubicBezTo>
                  <a:pt x="4640269" y="63784"/>
                  <a:pt x="4627645" y="76408"/>
                  <a:pt x="4640269" y="76408"/>
                </a:cubicBezTo>
                <a:lnTo>
                  <a:pt x="4640269" y="76408"/>
                </a:lnTo>
                <a:close/>
                <a:moveTo>
                  <a:pt x="3509436" y="114279"/>
                </a:moveTo>
                <a:cubicBezTo>
                  <a:pt x="3496812" y="101655"/>
                  <a:pt x="3522059" y="89032"/>
                  <a:pt x="3496812" y="89032"/>
                </a:cubicBezTo>
                <a:cubicBezTo>
                  <a:pt x="3483524" y="89032"/>
                  <a:pt x="3496148" y="127568"/>
                  <a:pt x="3509436" y="114279"/>
                </a:cubicBezTo>
                <a:lnTo>
                  <a:pt x="3509436" y="114279"/>
                </a:lnTo>
                <a:close/>
                <a:moveTo>
                  <a:pt x="4177836" y="101655"/>
                </a:moveTo>
                <a:cubicBezTo>
                  <a:pt x="4165213" y="89032"/>
                  <a:pt x="4165213" y="101655"/>
                  <a:pt x="4151924" y="114279"/>
                </a:cubicBezTo>
                <a:cubicBezTo>
                  <a:pt x="4164548" y="126903"/>
                  <a:pt x="4151924" y="139527"/>
                  <a:pt x="4164548" y="152151"/>
                </a:cubicBezTo>
                <a:cubicBezTo>
                  <a:pt x="4177836" y="140191"/>
                  <a:pt x="4190460" y="127568"/>
                  <a:pt x="4177836" y="101655"/>
                </a:cubicBezTo>
                <a:lnTo>
                  <a:pt x="4177836" y="101655"/>
                </a:lnTo>
                <a:close/>
                <a:moveTo>
                  <a:pt x="5115989" y="203975"/>
                </a:moveTo>
                <a:cubicBezTo>
                  <a:pt x="5103365" y="191351"/>
                  <a:pt x="5077453" y="216599"/>
                  <a:pt x="5090077" y="229223"/>
                </a:cubicBezTo>
                <a:cubicBezTo>
                  <a:pt x="5103365" y="229223"/>
                  <a:pt x="5115989" y="216599"/>
                  <a:pt x="5115989" y="203975"/>
                </a:cubicBezTo>
                <a:lnTo>
                  <a:pt x="5115989" y="203975"/>
                </a:lnTo>
                <a:close/>
                <a:moveTo>
                  <a:pt x="3611755" y="267095"/>
                </a:moveTo>
                <a:cubicBezTo>
                  <a:pt x="3624379" y="267095"/>
                  <a:pt x="3624379" y="254471"/>
                  <a:pt x="3637668" y="254471"/>
                </a:cubicBezTo>
                <a:cubicBezTo>
                  <a:pt x="3637668" y="165439"/>
                  <a:pt x="3560596" y="267095"/>
                  <a:pt x="3611755" y="267095"/>
                </a:cubicBezTo>
                <a:lnTo>
                  <a:pt x="3611755" y="267095"/>
                </a:lnTo>
                <a:close/>
                <a:moveTo>
                  <a:pt x="1105585" y="229223"/>
                </a:moveTo>
                <a:cubicBezTo>
                  <a:pt x="1105585" y="241847"/>
                  <a:pt x="1092961" y="241847"/>
                  <a:pt x="1105585" y="254471"/>
                </a:cubicBezTo>
                <a:cubicBezTo>
                  <a:pt x="1118209" y="254471"/>
                  <a:pt x="1118209" y="229223"/>
                  <a:pt x="1105585" y="229223"/>
                </a:cubicBezTo>
                <a:lnTo>
                  <a:pt x="1105585" y="229223"/>
                </a:lnTo>
                <a:close/>
                <a:moveTo>
                  <a:pt x="1324178" y="267095"/>
                </a:moveTo>
                <a:cubicBezTo>
                  <a:pt x="1311554" y="267095"/>
                  <a:pt x="1311554" y="254471"/>
                  <a:pt x="1298265" y="254471"/>
                </a:cubicBezTo>
                <a:lnTo>
                  <a:pt x="1298265" y="254471"/>
                </a:lnTo>
                <a:cubicBezTo>
                  <a:pt x="1298265" y="267095"/>
                  <a:pt x="1310889" y="267095"/>
                  <a:pt x="1324178" y="267095"/>
                </a:cubicBezTo>
                <a:lnTo>
                  <a:pt x="1324178" y="267095"/>
                </a:lnTo>
                <a:close/>
                <a:moveTo>
                  <a:pt x="4396429" y="267095"/>
                </a:moveTo>
                <a:cubicBezTo>
                  <a:pt x="4383805" y="267095"/>
                  <a:pt x="4370517" y="279718"/>
                  <a:pt x="4370517" y="292342"/>
                </a:cubicBezTo>
                <a:cubicBezTo>
                  <a:pt x="4383141" y="293007"/>
                  <a:pt x="4396429" y="280383"/>
                  <a:pt x="4396429" y="267095"/>
                </a:cubicBezTo>
                <a:lnTo>
                  <a:pt x="4396429" y="267095"/>
                </a:lnTo>
                <a:close/>
                <a:moveTo>
                  <a:pt x="4319357" y="293007"/>
                </a:moveTo>
                <a:cubicBezTo>
                  <a:pt x="4319357" y="293007"/>
                  <a:pt x="4319357" y="305631"/>
                  <a:pt x="4319357" y="318254"/>
                </a:cubicBezTo>
                <a:cubicBezTo>
                  <a:pt x="4319357" y="318254"/>
                  <a:pt x="4331981" y="305631"/>
                  <a:pt x="4319357" y="293007"/>
                </a:cubicBezTo>
                <a:lnTo>
                  <a:pt x="4319357" y="293007"/>
                </a:lnTo>
                <a:close/>
                <a:moveTo>
                  <a:pt x="2197882" y="394662"/>
                </a:moveTo>
                <a:cubicBezTo>
                  <a:pt x="2197882" y="356790"/>
                  <a:pt x="2185258" y="305631"/>
                  <a:pt x="2133434" y="305631"/>
                </a:cubicBezTo>
                <a:cubicBezTo>
                  <a:pt x="2120810" y="330878"/>
                  <a:pt x="2133434" y="330878"/>
                  <a:pt x="2133434" y="369414"/>
                </a:cubicBezTo>
                <a:cubicBezTo>
                  <a:pt x="2159346" y="369414"/>
                  <a:pt x="2172634" y="407286"/>
                  <a:pt x="2197882" y="394662"/>
                </a:cubicBezTo>
                <a:lnTo>
                  <a:pt x="2197882" y="394662"/>
                </a:lnTo>
                <a:close/>
                <a:moveTo>
                  <a:pt x="3997780" y="318254"/>
                </a:moveTo>
                <a:cubicBezTo>
                  <a:pt x="3985156" y="305631"/>
                  <a:pt x="3971868" y="318254"/>
                  <a:pt x="3985156" y="330878"/>
                </a:cubicBezTo>
                <a:cubicBezTo>
                  <a:pt x="3997780" y="330878"/>
                  <a:pt x="3997780" y="330878"/>
                  <a:pt x="3997780" y="318254"/>
                </a:cubicBezTo>
                <a:lnTo>
                  <a:pt x="3997780" y="318254"/>
                </a:lnTo>
                <a:close/>
                <a:moveTo>
                  <a:pt x="3843636" y="356790"/>
                </a:moveTo>
                <a:cubicBezTo>
                  <a:pt x="3843636" y="344167"/>
                  <a:pt x="3856260" y="331543"/>
                  <a:pt x="3843636" y="331543"/>
                </a:cubicBezTo>
                <a:cubicBezTo>
                  <a:pt x="3843636" y="343502"/>
                  <a:pt x="3830348" y="343502"/>
                  <a:pt x="3843636" y="356790"/>
                </a:cubicBezTo>
                <a:lnTo>
                  <a:pt x="3843636" y="356790"/>
                </a:lnTo>
                <a:close/>
                <a:moveTo>
                  <a:pt x="4961845" y="343502"/>
                </a:moveTo>
                <a:cubicBezTo>
                  <a:pt x="4935933" y="356126"/>
                  <a:pt x="4897397" y="356126"/>
                  <a:pt x="4884773" y="381374"/>
                </a:cubicBezTo>
                <a:cubicBezTo>
                  <a:pt x="4897397" y="458446"/>
                  <a:pt x="5013005" y="369414"/>
                  <a:pt x="4961845" y="343502"/>
                </a:cubicBezTo>
                <a:lnTo>
                  <a:pt x="4961845" y="343502"/>
                </a:lnTo>
                <a:close/>
                <a:moveTo>
                  <a:pt x="1131497" y="407286"/>
                </a:moveTo>
                <a:cubicBezTo>
                  <a:pt x="1144121" y="394662"/>
                  <a:pt x="1144121" y="407286"/>
                  <a:pt x="1170033" y="407286"/>
                </a:cubicBezTo>
                <a:cubicBezTo>
                  <a:pt x="1170033" y="382038"/>
                  <a:pt x="1144121" y="369414"/>
                  <a:pt x="1131497" y="356126"/>
                </a:cubicBezTo>
                <a:cubicBezTo>
                  <a:pt x="1118209" y="369414"/>
                  <a:pt x="1131497" y="394662"/>
                  <a:pt x="1131497" y="407286"/>
                </a:cubicBezTo>
                <a:lnTo>
                  <a:pt x="1131497" y="407286"/>
                </a:lnTo>
                <a:close/>
                <a:moveTo>
                  <a:pt x="3059627" y="356790"/>
                </a:moveTo>
                <a:cubicBezTo>
                  <a:pt x="3047004" y="356790"/>
                  <a:pt x="3047004" y="356790"/>
                  <a:pt x="3047004" y="356790"/>
                </a:cubicBezTo>
                <a:cubicBezTo>
                  <a:pt x="3033715" y="369414"/>
                  <a:pt x="3059627" y="369414"/>
                  <a:pt x="3059627" y="356790"/>
                </a:cubicBezTo>
                <a:lnTo>
                  <a:pt x="3059627" y="356790"/>
                </a:lnTo>
                <a:close/>
                <a:moveTo>
                  <a:pt x="5128613" y="356790"/>
                </a:moveTo>
                <a:cubicBezTo>
                  <a:pt x="5115989" y="356790"/>
                  <a:pt x="5090077" y="344167"/>
                  <a:pt x="5077453" y="356790"/>
                </a:cubicBezTo>
                <a:cubicBezTo>
                  <a:pt x="5077453" y="382038"/>
                  <a:pt x="5090077" y="382038"/>
                  <a:pt x="5090077" y="394662"/>
                </a:cubicBezTo>
                <a:cubicBezTo>
                  <a:pt x="5115989" y="394662"/>
                  <a:pt x="5128613" y="369414"/>
                  <a:pt x="5128613" y="356790"/>
                </a:cubicBezTo>
                <a:lnTo>
                  <a:pt x="5128613" y="356790"/>
                </a:lnTo>
                <a:close/>
                <a:moveTo>
                  <a:pt x="5154525" y="483694"/>
                </a:moveTo>
                <a:cubicBezTo>
                  <a:pt x="5154525" y="471070"/>
                  <a:pt x="5180438" y="483694"/>
                  <a:pt x="5167149" y="458446"/>
                </a:cubicBezTo>
                <a:cubicBezTo>
                  <a:pt x="5115989" y="458446"/>
                  <a:pt x="5064165" y="496317"/>
                  <a:pt x="5013005" y="522230"/>
                </a:cubicBezTo>
                <a:cubicBezTo>
                  <a:pt x="5064829" y="522230"/>
                  <a:pt x="5115989" y="483694"/>
                  <a:pt x="5154525" y="483694"/>
                </a:cubicBezTo>
                <a:lnTo>
                  <a:pt x="5154525" y="483694"/>
                </a:lnTo>
                <a:close/>
                <a:moveTo>
                  <a:pt x="2069650" y="522230"/>
                </a:moveTo>
                <a:cubicBezTo>
                  <a:pt x="2082274" y="509606"/>
                  <a:pt x="2095562" y="496982"/>
                  <a:pt x="2095562" y="484358"/>
                </a:cubicBezTo>
                <a:cubicBezTo>
                  <a:pt x="2082938" y="471734"/>
                  <a:pt x="2069650" y="484358"/>
                  <a:pt x="2044403" y="484358"/>
                </a:cubicBezTo>
                <a:cubicBezTo>
                  <a:pt x="2056362" y="509606"/>
                  <a:pt x="2056362" y="522230"/>
                  <a:pt x="2069650" y="522230"/>
                </a:cubicBezTo>
                <a:lnTo>
                  <a:pt x="2069650" y="522230"/>
                </a:lnTo>
                <a:close/>
                <a:moveTo>
                  <a:pt x="2365315" y="496317"/>
                </a:moveTo>
                <a:cubicBezTo>
                  <a:pt x="2352691" y="496317"/>
                  <a:pt x="2352691" y="496317"/>
                  <a:pt x="2352691" y="483694"/>
                </a:cubicBezTo>
                <a:cubicBezTo>
                  <a:pt x="2340067" y="508941"/>
                  <a:pt x="2340067" y="534853"/>
                  <a:pt x="2352691" y="547477"/>
                </a:cubicBezTo>
                <a:cubicBezTo>
                  <a:pt x="2365315" y="522230"/>
                  <a:pt x="2352026" y="509606"/>
                  <a:pt x="2365315" y="496317"/>
                </a:cubicBezTo>
                <a:lnTo>
                  <a:pt x="2365315" y="496317"/>
                </a:lnTo>
                <a:close/>
                <a:moveTo>
                  <a:pt x="1079673" y="534853"/>
                </a:moveTo>
                <a:cubicBezTo>
                  <a:pt x="1092297" y="534853"/>
                  <a:pt x="1092297" y="522230"/>
                  <a:pt x="1092297" y="509606"/>
                </a:cubicBezTo>
                <a:cubicBezTo>
                  <a:pt x="1079673" y="509606"/>
                  <a:pt x="1066385" y="509606"/>
                  <a:pt x="1066385" y="522230"/>
                </a:cubicBezTo>
                <a:cubicBezTo>
                  <a:pt x="1067049" y="534853"/>
                  <a:pt x="1067049" y="534853"/>
                  <a:pt x="1079673" y="534853"/>
                </a:cubicBezTo>
                <a:lnTo>
                  <a:pt x="1079673" y="534853"/>
                </a:lnTo>
                <a:close/>
                <a:moveTo>
                  <a:pt x="5013005" y="509606"/>
                </a:moveTo>
                <a:cubicBezTo>
                  <a:pt x="4974469" y="522230"/>
                  <a:pt x="4935933" y="522230"/>
                  <a:pt x="4897397" y="534853"/>
                </a:cubicBezTo>
                <a:cubicBezTo>
                  <a:pt x="4935933" y="534853"/>
                  <a:pt x="4987757" y="534853"/>
                  <a:pt x="5013005" y="509606"/>
                </a:cubicBezTo>
                <a:lnTo>
                  <a:pt x="5013005" y="509606"/>
                </a:lnTo>
                <a:close/>
                <a:moveTo>
                  <a:pt x="1992578" y="764076"/>
                </a:moveTo>
                <a:cubicBezTo>
                  <a:pt x="2018490" y="751452"/>
                  <a:pt x="2031114" y="726205"/>
                  <a:pt x="2031114" y="700293"/>
                </a:cubicBezTo>
                <a:cubicBezTo>
                  <a:pt x="2031114" y="687669"/>
                  <a:pt x="2018490" y="675045"/>
                  <a:pt x="2018490" y="662421"/>
                </a:cubicBezTo>
                <a:cubicBezTo>
                  <a:pt x="2031114" y="637173"/>
                  <a:pt x="2031114" y="611261"/>
                  <a:pt x="2031114" y="598637"/>
                </a:cubicBezTo>
                <a:lnTo>
                  <a:pt x="2018490" y="598637"/>
                </a:lnTo>
                <a:cubicBezTo>
                  <a:pt x="2018490" y="534853"/>
                  <a:pt x="1979954" y="534853"/>
                  <a:pt x="1954042" y="509606"/>
                </a:cubicBezTo>
                <a:cubicBezTo>
                  <a:pt x="1941418" y="534853"/>
                  <a:pt x="1928130" y="534853"/>
                  <a:pt x="1915506" y="560766"/>
                </a:cubicBezTo>
                <a:cubicBezTo>
                  <a:pt x="1915506" y="586013"/>
                  <a:pt x="1941418" y="624549"/>
                  <a:pt x="1954042" y="637173"/>
                </a:cubicBezTo>
                <a:cubicBezTo>
                  <a:pt x="1915506" y="687669"/>
                  <a:pt x="1915506" y="764076"/>
                  <a:pt x="1992578" y="764076"/>
                </a:cubicBezTo>
                <a:lnTo>
                  <a:pt x="1992578" y="764076"/>
                </a:lnTo>
                <a:close/>
                <a:moveTo>
                  <a:pt x="2596531" y="534853"/>
                </a:moveTo>
                <a:lnTo>
                  <a:pt x="2596531" y="522230"/>
                </a:lnTo>
                <a:cubicBezTo>
                  <a:pt x="2596531" y="534853"/>
                  <a:pt x="2583907" y="534853"/>
                  <a:pt x="2596531" y="534853"/>
                </a:cubicBezTo>
                <a:lnTo>
                  <a:pt x="2596531" y="534853"/>
                </a:lnTo>
                <a:close/>
                <a:moveTo>
                  <a:pt x="4781789" y="623885"/>
                </a:moveTo>
                <a:cubicBezTo>
                  <a:pt x="4781789" y="636509"/>
                  <a:pt x="4781789" y="636509"/>
                  <a:pt x="4781789" y="649133"/>
                </a:cubicBezTo>
                <a:cubicBezTo>
                  <a:pt x="4807701" y="661757"/>
                  <a:pt x="4807701" y="649133"/>
                  <a:pt x="4832949" y="649133"/>
                </a:cubicBezTo>
                <a:cubicBezTo>
                  <a:pt x="4832949" y="636509"/>
                  <a:pt x="4820325" y="623885"/>
                  <a:pt x="4820325" y="611261"/>
                </a:cubicBezTo>
                <a:lnTo>
                  <a:pt x="4807701" y="611261"/>
                </a:lnTo>
                <a:cubicBezTo>
                  <a:pt x="4807701" y="623885"/>
                  <a:pt x="4794413" y="623885"/>
                  <a:pt x="4781789" y="623885"/>
                </a:cubicBezTo>
                <a:lnTo>
                  <a:pt x="4781789" y="623885"/>
                </a:lnTo>
                <a:close/>
                <a:moveTo>
                  <a:pt x="4370517" y="662421"/>
                </a:moveTo>
                <a:cubicBezTo>
                  <a:pt x="4370517" y="649797"/>
                  <a:pt x="4344605" y="649797"/>
                  <a:pt x="4344605" y="649797"/>
                </a:cubicBezTo>
                <a:cubicBezTo>
                  <a:pt x="4357228" y="637173"/>
                  <a:pt x="4357228" y="637173"/>
                  <a:pt x="4344605" y="624549"/>
                </a:cubicBezTo>
                <a:cubicBezTo>
                  <a:pt x="4306068" y="599302"/>
                  <a:pt x="4254909" y="675709"/>
                  <a:pt x="4331981" y="675709"/>
                </a:cubicBezTo>
                <a:cubicBezTo>
                  <a:pt x="4331981" y="649133"/>
                  <a:pt x="4357893" y="675045"/>
                  <a:pt x="4370517" y="662421"/>
                </a:cubicBezTo>
                <a:lnTo>
                  <a:pt x="4370517" y="662421"/>
                </a:lnTo>
                <a:close/>
                <a:moveTo>
                  <a:pt x="2262330" y="662421"/>
                </a:moveTo>
                <a:cubicBezTo>
                  <a:pt x="2262330" y="649797"/>
                  <a:pt x="2249707" y="637173"/>
                  <a:pt x="2236418" y="637173"/>
                </a:cubicBezTo>
                <a:cubicBezTo>
                  <a:pt x="2211170" y="662421"/>
                  <a:pt x="2249707" y="712916"/>
                  <a:pt x="2262330" y="662421"/>
                </a:cubicBezTo>
                <a:lnTo>
                  <a:pt x="2262330" y="662421"/>
                </a:lnTo>
                <a:close/>
                <a:moveTo>
                  <a:pt x="835833" y="662421"/>
                </a:moveTo>
                <a:cubicBezTo>
                  <a:pt x="848457" y="662421"/>
                  <a:pt x="848457" y="662421"/>
                  <a:pt x="848457" y="649797"/>
                </a:cubicBezTo>
                <a:cubicBezTo>
                  <a:pt x="835833" y="649797"/>
                  <a:pt x="835833" y="624549"/>
                  <a:pt x="822545" y="637173"/>
                </a:cubicBezTo>
                <a:cubicBezTo>
                  <a:pt x="809921" y="649133"/>
                  <a:pt x="809921" y="662421"/>
                  <a:pt x="835833" y="662421"/>
                </a:cubicBezTo>
                <a:lnTo>
                  <a:pt x="835833" y="662421"/>
                </a:lnTo>
                <a:close/>
                <a:moveTo>
                  <a:pt x="1851058" y="675045"/>
                </a:moveTo>
                <a:cubicBezTo>
                  <a:pt x="1838434" y="662421"/>
                  <a:pt x="1838434" y="637173"/>
                  <a:pt x="1825146" y="637173"/>
                </a:cubicBezTo>
                <a:cubicBezTo>
                  <a:pt x="1812522" y="649133"/>
                  <a:pt x="1838434" y="675045"/>
                  <a:pt x="1851058" y="675045"/>
                </a:cubicBezTo>
                <a:lnTo>
                  <a:pt x="1851058" y="675045"/>
                </a:lnTo>
                <a:close/>
                <a:moveTo>
                  <a:pt x="3740652" y="687669"/>
                </a:moveTo>
                <a:cubicBezTo>
                  <a:pt x="3740652" y="700293"/>
                  <a:pt x="3740652" y="700293"/>
                  <a:pt x="3740652" y="700293"/>
                </a:cubicBezTo>
                <a:cubicBezTo>
                  <a:pt x="3753276" y="712916"/>
                  <a:pt x="3753276" y="700293"/>
                  <a:pt x="3753276" y="700293"/>
                </a:cubicBezTo>
                <a:cubicBezTo>
                  <a:pt x="3753276" y="700293"/>
                  <a:pt x="3753276" y="687669"/>
                  <a:pt x="3740652" y="687669"/>
                </a:cubicBezTo>
                <a:lnTo>
                  <a:pt x="3740652" y="687669"/>
                </a:lnTo>
                <a:close/>
                <a:moveTo>
                  <a:pt x="2120810" y="700293"/>
                </a:moveTo>
                <a:cubicBezTo>
                  <a:pt x="2108186" y="700293"/>
                  <a:pt x="2108186" y="700293"/>
                  <a:pt x="2108186" y="700293"/>
                </a:cubicBezTo>
                <a:cubicBezTo>
                  <a:pt x="2108186" y="725540"/>
                  <a:pt x="2108186" y="725540"/>
                  <a:pt x="2108186" y="725540"/>
                </a:cubicBezTo>
                <a:cubicBezTo>
                  <a:pt x="2120810" y="725540"/>
                  <a:pt x="2120810" y="712916"/>
                  <a:pt x="2120810" y="700293"/>
                </a:cubicBezTo>
                <a:lnTo>
                  <a:pt x="2120810" y="700293"/>
                </a:lnTo>
                <a:close/>
                <a:moveTo>
                  <a:pt x="1825146" y="738829"/>
                </a:moveTo>
                <a:cubicBezTo>
                  <a:pt x="1837770" y="726205"/>
                  <a:pt x="1825146" y="700957"/>
                  <a:pt x="1812522" y="700957"/>
                </a:cubicBezTo>
                <a:cubicBezTo>
                  <a:pt x="1799898" y="712916"/>
                  <a:pt x="1812522" y="738829"/>
                  <a:pt x="1825146" y="738829"/>
                </a:cubicBezTo>
                <a:lnTo>
                  <a:pt x="1825146" y="738829"/>
                </a:lnTo>
                <a:close/>
                <a:moveTo>
                  <a:pt x="4409053" y="814572"/>
                </a:moveTo>
                <a:cubicBezTo>
                  <a:pt x="4409053" y="789324"/>
                  <a:pt x="4421677" y="776700"/>
                  <a:pt x="4434965" y="763412"/>
                </a:cubicBezTo>
                <a:cubicBezTo>
                  <a:pt x="4434965" y="763412"/>
                  <a:pt x="4422341" y="750788"/>
                  <a:pt x="4409053" y="750788"/>
                </a:cubicBezTo>
                <a:cubicBezTo>
                  <a:pt x="4396429" y="776036"/>
                  <a:pt x="4383141" y="788660"/>
                  <a:pt x="4396429" y="814572"/>
                </a:cubicBezTo>
                <a:lnTo>
                  <a:pt x="4409053" y="814572"/>
                </a:lnTo>
                <a:lnTo>
                  <a:pt x="4409053" y="814572"/>
                </a:lnTo>
                <a:lnTo>
                  <a:pt x="4409053" y="814572"/>
                </a:lnTo>
                <a:close/>
                <a:moveTo>
                  <a:pt x="2429763" y="827860"/>
                </a:moveTo>
                <a:cubicBezTo>
                  <a:pt x="2417139" y="789989"/>
                  <a:pt x="2403851" y="776700"/>
                  <a:pt x="2391227" y="764076"/>
                </a:cubicBezTo>
                <a:cubicBezTo>
                  <a:pt x="2390562" y="789324"/>
                  <a:pt x="2403851" y="814572"/>
                  <a:pt x="2429763" y="827860"/>
                </a:cubicBezTo>
                <a:lnTo>
                  <a:pt x="2429763" y="827860"/>
                </a:lnTo>
                <a:close/>
                <a:moveTo>
                  <a:pt x="5141902" y="776700"/>
                </a:moveTo>
                <a:cubicBezTo>
                  <a:pt x="5141902" y="776700"/>
                  <a:pt x="5129278" y="789324"/>
                  <a:pt x="5141902" y="801948"/>
                </a:cubicBezTo>
                <a:cubicBezTo>
                  <a:pt x="5141902" y="789324"/>
                  <a:pt x="5154525" y="801948"/>
                  <a:pt x="5154525" y="789324"/>
                </a:cubicBezTo>
                <a:cubicBezTo>
                  <a:pt x="5154525" y="789324"/>
                  <a:pt x="5154525" y="776700"/>
                  <a:pt x="5141902" y="776700"/>
                </a:cubicBezTo>
                <a:lnTo>
                  <a:pt x="5141902" y="776700"/>
                </a:lnTo>
                <a:close/>
                <a:moveTo>
                  <a:pt x="1170033" y="814572"/>
                </a:moveTo>
                <a:cubicBezTo>
                  <a:pt x="1170033" y="801948"/>
                  <a:pt x="1170033" y="789324"/>
                  <a:pt x="1157410" y="789324"/>
                </a:cubicBezTo>
                <a:cubicBezTo>
                  <a:pt x="1144121" y="814572"/>
                  <a:pt x="1156745" y="814572"/>
                  <a:pt x="1170033" y="814572"/>
                </a:cubicBezTo>
                <a:lnTo>
                  <a:pt x="1170033" y="814572"/>
                </a:lnTo>
                <a:close/>
                <a:moveTo>
                  <a:pt x="1118209" y="840484"/>
                </a:moveTo>
                <a:cubicBezTo>
                  <a:pt x="1118209" y="853108"/>
                  <a:pt x="1118209" y="853108"/>
                  <a:pt x="1105585" y="878356"/>
                </a:cubicBezTo>
                <a:cubicBezTo>
                  <a:pt x="1144121" y="903603"/>
                  <a:pt x="1156745" y="853108"/>
                  <a:pt x="1144121" y="827196"/>
                </a:cubicBezTo>
                <a:cubicBezTo>
                  <a:pt x="1131497" y="827860"/>
                  <a:pt x="1131497" y="840484"/>
                  <a:pt x="1118209" y="840484"/>
                </a:cubicBezTo>
                <a:lnTo>
                  <a:pt x="1118209" y="840484"/>
                </a:lnTo>
                <a:close/>
                <a:moveTo>
                  <a:pt x="3560596" y="827860"/>
                </a:moveTo>
                <a:cubicBezTo>
                  <a:pt x="3560596" y="827860"/>
                  <a:pt x="3547972" y="853108"/>
                  <a:pt x="3560596" y="853108"/>
                </a:cubicBezTo>
                <a:cubicBezTo>
                  <a:pt x="3573219" y="853108"/>
                  <a:pt x="3573219" y="827860"/>
                  <a:pt x="3560596" y="827860"/>
                </a:cubicBezTo>
                <a:lnTo>
                  <a:pt x="3560596" y="827860"/>
                </a:lnTo>
                <a:close/>
                <a:moveTo>
                  <a:pt x="3882172" y="916892"/>
                </a:moveTo>
                <a:cubicBezTo>
                  <a:pt x="3920708" y="929515"/>
                  <a:pt x="3933332" y="904268"/>
                  <a:pt x="3946620" y="891644"/>
                </a:cubicBezTo>
                <a:cubicBezTo>
                  <a:pt x="3933332" y="878356"/>
                  <a:pt x="3894796" y="890980"/>
                  <a:pt x="3882172" y="916892"/>
                </a:cubicBezTo>
                <a:lnTo>
                  <a:pt x="3882172" y="916892"/>
                </a:lnTo>
                <a:close/>
                <a:moveTo>
                  <a:pt x="3650292" y="890980"/>
                </a:moveTo>
                <a:cubicBezTo>
                  <a:pt x="3650292" y="903603"/>
                  <a:pt x="3650292" y="903603"/>
                  <a:pt x="3662915" y="890980"/>
                </a:cubicBezTo>
                <a:cubicBezTo>
                  <a:pt x="3663580" y="890980"/>
                  <a:pt x="3663580" y="890980"/>
                  <a:pt x="3650292" y="890980"/>
                </a:cubicBezTo>
                <a:lnTo>
                  <a:pt x="3650292" y="890980"/>
                </a:lnTo>
                <a:close/>
                <a:moveTo>
                  <a:pt x="398649" y="890980"/>
                </a:moveTo>
                <a:cubicBezTo>
                  <a:pt x="386025" y="903603"/>
                  <a:pt x="386025" y="903603"/>
                  <a:pt x="372736" y="916227"/>
                </a:cubicBezTo>
                <a:cubicBezTo>
                  <a:pt x="398649" y="942139"/>
                  <a:pt x="423896" y="904268"/>
                  <a:pt x="398649" y="890980"/>
                </a:cubicBezTo>
                <a:lnTo>
                  <a:pt x="398649" y="890980"/>
                </a:lnTo>
                <a:close/>
                <a:moveTo>
                  <a:pt x="758097" y="904268"/>
                </a:moveTo>
                <a:cubicBezTo>
                  <a:pt x="758097" y="916892"/>
                  <a:pt x="758097" y="916892"/>
                  <a:pt x="770720" y="916892"/>
                </a:cubicBezTo>
                <a:cubicBezTo>
                  <a:pt x="770720" y="904268"/>
                  <a:pt x="770720" y="904268"/>
                  <a:pt x="758097" y="891644"/>
                </a:cubicBezTo>
                <a:cubicBezTo>
                  <a:pt x="758097" y="904268"/>
                  <a:pt x="758097" y="904268"/>
                  <a:pt x="758097" y="904268"/>
                </a:cubicBezTo>
                <a:lnTo>
                  <a:pt x="758097" y="904268"/>
                </a:lnTo>
                <a:close/>
                <a:moveTo>
                  <a:pt x="3843636" y="942139"/>
                </a:moveTo>
                <a:cubicBezTo>
                  <a:pt x="3831012" y="942139"/>
                  <a:pt x="3831012" y="942139"/>
                  <a:pt x="3831012" y="954763"/>
                </a:cubicBezTo>
                <a:cubicBezTo>
                  <a:pt x="3843636" y="967387"/>
                  <a:pt x="3856260" y="942139"/>
                  <a:pt x="3843636" y="942139"/>
                </a:cubicBezTo>
                <a:lnTo>
                  <a:pt x="3843636" y="942139"/>
                </a:lnTo>
                <a:close/>
                <a:moveTo>
                  <a:pt x="565416" y="1005923"/>
                </a:moveTo>
                <a:cubicBezTo>
                  <a:pt x="552793" y="1005923"/>
                  <a:pt x="552793" y="1005923"/>
                  <a:pt x="539504" y="1005923"/>
                </a:cubicBezTo>
                <a:cubicBezTo>
                  <a:pt x="540169" y="1018547"/>
                  <a:pt x="565416" y="1031171"/>
                  <a:pt x="565416" y="1005923"/>
                </a:cubicBezTo>
                <a:lnTo>
                  <a:pt x="565416" y="1005923"/>
                </a:lnTo>
                <a:close/>
                <a:moveTo>
                  <a:pt x="5385741" y="1043795"/>
                </a:moveTo>
                <a:cubicBezTo>
                  <a:pt x="5385741" y="1056419"/>
                  <a:pt x="5385741" y="1056419"/>
                  <a:pt x="5398365" y="1043795"/>
                </a:cubicBezTo>
                <a:cubicBezTo>
                  <a:pt x="5399030" y="1043795"/>
                  <a:pt x="5399030" y="1043795"/>
                  <a:pt x="5385741" y="1043795"/>
                </a:cubicBezTo>
                <a:lnTo>
                  <a:pt x="5385741" y="1043795"/>
                </a:lnTo>
                <a:close/>
                <a:moveTo>
                  <a:pt x="1581306" y="1094955"/>
                </a:moveTo>
                <a:cubicBezTo>
                  <a:pt x="1555394" y="1094955"/>
                  <a:pt x="1555394" y="1082331"/>
                  <a:pt x="1530146" y="1082331"/>
                </a:cubicBezTo>
                <a:cubicBezTo>
                  <a:pt x="1517522" y="1146115"/>
                  <a:pt x="1581306" y="1209898"/>
                  <a:pt x="1633130" y="1171362"/>
                </a:cubicBezTo>
                <a:cubicBezTo>
                  <a:pt x="1620506" y="1158738"/>
                  <a:pt x="1607218" y="1146115"/>
                  <a:pt x="1607218" y="1120202"/>
                </a:cubicBezTo>
                <a:cubicBezTo>
                  <a:pt x="1593930" y="1120202"/>
                  <a:pt x="1593930" y="1107579"/>
                  <a:pt x="1581306" y="1094955"/>
                </a:cubicBezTo>
                <a:lnTo>
                  <a:pt x="1581306" y="1094955"/>
                </a:lnTo>
                <a:close/>
                <a:moveTo>
                  <a:pt x="4717341" y="1171362"/>
                </a:moveTo>
                <a:cubicBezTo>
                  <a:pt x="4729965" y="1158738"/>
                  <a:pt x="4729965" y="1158738"/>
                  <a:pt x="4717341" y="1146115"/>
                </a:cubicBezTo>
                <a:cubicBezTo>
                  <a:pt x="4704717" y="1158738"/>
                  <a:pt x="4704717" y="1171362"/>
                  <a:pt x="4717341" y="1171362"/>
                </a:cubicBezTo>
                <a:lnTo>
                  <a:pt x="4717341" y="1171362"/>
                </a:lnTo>
                <a:close/>
                <a:moveTo>
                  <a:pt x="629865" y="1286306"/>
                </a:moveTo>
                <a:cubicBezTo>
                  <a:pt x="617241" y="1273682"/>
                  <a:pt x="629865" y="1261058"/>
                  <a:pt x="617241" y="1261058"/>
                </a:cubicBezTo>
                <a:cubicBezTo>
                  <a:pt x="617241" y="1261058"/>
                  <a:pt x="617241" y="1273682"/>
                  <a:pt x="617241" y="1261058"/>
                </a:cubicBezTo>
                <a:cubicBezTo>
                  <a:pt x="617241" y="1261058"/>
                  <a:pt x="617241" y="1261058"/>
                  <a:pt x="604617" y="1261058"/>
                </a:cubicBezTo>
                <a:cubicBezTo>
                  <a:pt x="604617" y="1273682"/>
                  <a:pt x="604617" y="1273682"/>
                  <a:pt x="604617" y="1286306"/>
                </a:cubicBezTo>
                <a:cubicBezTo>
                  <a:pt x="617241" y="1286306"/>
                  <a:pt x="617241" y="1273018"/>
                  <a:pt x="629865" y="1286306"/>
                </a:cubicBezTo>
                <a:lnTo>
                  <a:pt x="629865" y="1286306"/>
                </a:lnTo>
                <a:close/>
                <a:moveTo>
                  <a:pt x="629865" y="1298930"/>
                </a:moveTo>
                <a:cubicBezTo>
                  <a:pt x="655777" y="1298930"/>
                  <a:pt x="655777" y="1286306"/>
                  <a:pt x="655777" y="1273682"/>
                </a:cubicBezTo>
                <a:cubicBezTo>
                  <a:pt x="642489" y="1273018"/>
                  <a:pt x="629865" y="1273018"/>
                  <a:pt x="629865" y="1298930"/>
                </a:cubicBezTo>
                <a:lnTo>
                  <a:pt x="629865" y="1298930"/>
                </a:lnTo>
                <a:close/>
                <a:moveTo>
                  <a:pt x="835833" y="1400585"/>
                </a:moveTo>
                <a:cubicBezTo>
                  <a:pt x="823209" y="1400585"/>
                  <a:pt x="809921" y="1400585"/>
                  <a:pt x="797297" y="1413209"/>
                </a:cubicBezTo>
                <a:cubicBezTo>
                  <a:pt x="809921" y="1425833"/>
                  <a:pt x="823209" y="1438457"/>
                  <a:pt x="835833" y="1425833"/>
                </a:cubicBezTo>
                <a:cubicBezTo>
                  <a:pt x="835833" y="1413209"/>
                  <a:pt x="835833" y="1413209"/>
                  <a:pt x="835833" y="1400585"/>
                </a:cubicBezTo>
                <a:lnTo>
                  <a:pt x="835833" y="1400585"/>
                </a:lnTo>
                <a:close/>
                <a:moveTo>
                  <a:pt x="617241" y="1413209"/>
                </a:moveTo>
                <a:cubicBezTo>
                  <a:pt x="604617" y="1425833"/>
                  <a:pt x="604617" y="1425833"/>
                  <a:pt x="604617" y="1438457"/>
                </a:cubicBezTo>
                <a:cubicBezTo>
                  <a:pt x="617241" y="1438457"/>
                  <a:pt x="617241" y="1438457"/>
                  <a:pt x="617241" y="1438457"/>
                </a:cubicBezTo>
                <a:cubicBezTo>
                  <a:pt x="617241" y="1425833"/>
                  <a:pt x="617241" y="1413209"/>
                  <a:pt x="617241" y="1413209"/>
                </a:cubicBezTo>
                <a:lnTo>
                  <a:pt x="617241" y="1413209"/>
                </a:lnTo>
                <a:close/>
                <a:moveTo>
                  <a:pt x="4190460" y="1439121"/>
                </a:moveTo>
                <a:cubicBezTo>
                  <a:pt x="4190460" y="1451745"/>
                  <a:pt x="4203084" y="1439121"/>
                  <a:pt x="4216372" y="1439121"/>
                </a:cubicBezTo>
                <a:cubicBezTo>
                  <a:pt x="4203084" y="1425833"/>
                  <a:pt x="4190460" y="1425833"/>
                  <a:pt x="4190460" y="1439121"/>
                </a:cubicBezTo>
                <a:lnTo>
                  <a:pt x="4190460" y="1439121"/>
                </a:lnTo>
                <a:close/>
                <a:moveTo>
                  <a:pt x="4563197" y="1451745"/>
                </a:moveTo>
                <a:cubicBezTo>
                  <a:pt x="4575821" y="1464369"/>
                  <a:pt x="4589109" y="1464369"/>
                  <a:pt x="4589109" y="1451745"/>
                </a:cubicBezTo>
                <a:cubicBezTo>
                  <a:pt x="4589109" y="1451745"/>
                  <a:pt x="4576485" y="1451745"/>
                  <a:pt x="4576485" y="1439121"/>
                </a:cubicBezTo>
                <a:lnTo>
                  <a:pt x="4563197" y="1451745"/>
                </a:lnTo>
                <a:lnTo>
                  <a:pt x="4563197" y="1451745"/>
                </a:lnTo>
                <a:close/>
                <a:moveTo>
                  <a:pt x="4961845" y="1476993"/>
                </a:moveTo>
                <a:cubicBezTo>
                  <a:pt x="4974469" y="1464369"/>
                  <a:pt x="4961845" y="1439121"/>
                  <a:pt x="4949222" y="1451745"/>
                </a:cubicBezTo>
                <a:cubicBezTo>
                  <a:pt x="4948557" y="1451745"/>
                  <a:pt x="4948557" y="1476993"/>
                  <a:pt x="4961845" y="1476993"/>
                </a:cubicBezTo>
                <a:lnTo>
                  <a:pt x="4961845" y="1476993"/>
                </a:lnTo>
                <a:close/>
                <a:moveTo>
                  <a:pt x="796633" y="1502241"/>
                </a:moveTo>
                <a:cubicBezTo>
                  <a:pt x="784009" y="1502241"/>
                  <a:pt x="784009" y="1502241"/>
                  <a:pt x="784009" y="1514864"/>
                </a:cubicBezTo>
                <a:cubicBezTo>
                  <a:pt x="796633" y="1528153"/>
                  <a:pt x="784009" y="1502241"/>
                  <a:pt x="796633" y="1502241"/>
                </a:cubicBezTo>
                <a:lnTo>
                  <a:pt x="796633" y="1502241"/>
                </a:lnTo>
                <a:close/>
                <a:moveTo>
                  <a:pt x="4820325" y="1528153"/>
                </a:moveTo>
                <a:cubicBezTo>
                  <a:pt x="4807701" y="1515529"/>
                  <a:pt x="4794413" y="1528153"/>
                  <a:pt x="4781789" y="1528153"/>
                </a:cubicBezTo>
                <a:cubicBezTo>
                  <a:pt x="4781789" y="1540777"/>
                  <a:pt x="4807701" y="1540777"/>
                  <a:pt x="4820325" y="1528153"/>
                </a:cubicBezTo>
                <a:lnTo>
                  <a:pt x="4820325" y="1528153"/>
                </a:lnTo>
                <a:close/>
                <a:moveTo>
                  <a:pt x="5450190" y="1578648"/>
                </a:moveTo>
                <a:cubicBezTo>
                  <a:pt x="5437566" y="1566024"/>
                  <a:pt x="5450190" y="1540777"/>
                  <a:pt x="5437566" y="1553400"/>
                </a:cubicBezTo>
                <a:cubicBezTo>
                  <a:pt x="5437566" y="1566024"/>
                  <a:pt x="5411654" y="1553400"/>
                  <a:pt x="5424942" y="1566024"/>
                </a:cubicBezTo>
                <a:cubicBezTo>
                  <a:pt x="5424278" y="1578648"/>
                  <a:pt x="5437566" y="1578648"/>
                  <a:pt x="5450190" y="1578648"/>
                </a:cubicBezTo>
                <a:lnTo>
                  <a:pt x="5450190" y="1578648"/>
                </a:lnTo>
                <a:close/>
                <a:moveTo>
                  <a:pt x="7185639" y="1591937"/>
                </a:moveTo>
                <a:cubicBezTo>
                  <a:pt x="7173015" y="1579313"/>
                  <a:pt x="7173015" y="1566689"/>
                  <a:pt x="7159727" y="1566689"/>
                </a:cubicBezTo>
                <a:cubicBezTo>
                  <a:pt x="7159727" y="1566689"/>
                  <a:pt x="7159727" y="1566689"/>
                  <a:pt x="7159727" y="1579313"/>
                </a:cubicBezTo>
                <a:cubicBezTo>
                  <a:pt x="7172351" y="1578648"/>
                  <a:pt x="7172351" y="1591937"/>
                  <a:pt x="7185639" y="1591937"/>
                </a:cubicBezTo>
                <a:lnTo>
                  <a:pt x="7185639" y="1591937"/>
                </a:lnTo>
                <a:close/>
                <a:moveTo>
                  <a:pt x="1079673" y="1604560"/>
                </a:moveTo>
                <a:cubicBezTo>
                  <a:pt x="1079673" y="1591937"/>
                  <a:pt x="1079673" y="1591937"/>
                  <a:pt x="1067049" y="1579313"/>
                </a:cubicBezTo>
                <a:cubicBezTo>
                  <a:pt x="1067049" y="1579313"/>
                  <a:pt x="1067049" y="1591937"/>
                  <a:pt x="1067049" y="1579313"/>
                </a:cubicBezTo>
                <a:cubicBezTo>
                  <a:pt x="1067049" y="1591937"/>
                  <a:pt x="1067049" y="1591937"/>
                  <a:pt x="1079673" y="1604560"/>
                </a:cubicBezTo>
                <a:lnTo>
                  <a:pt x="1079673" y="1604560"/>
                </a:lnTo>
                <a:close/>
                <a:moveTo>
                  <a:pt x="1131497" y="1591937"/>
                </a:moveTo>
                <a:cubicBezTo>
                  <a:pt x="1118873" y="1591937"/>
                  <a:pt x="1118873" y="1591937"/>
                  <a:pt x="1105585" y="1604560"/>
                </a:cubicBezTo>
                <a:cubicBezTo>
                  <a:pt x="1118209" y="1604560"/>
                  <a:pt x="1118209" y="1604560"/>
                  <a:pt x="1131497" y="1604560"/>
                </a:cubicBezTo>
                <a:lnTo>
                  <a:pt x="1131497" y="1591937"/>
                </a:lnTo>
                <a:lnTo>
                  <a:pt x="1131497" y="1591937"/>
                </a:lnTo>
                <a:lnTo>
                  <a:pt x="1131497" y="1591937"/>
                </a:lnTo>
                <a:close/>
                <a:moveTo>
                  <a:pt x="6169750" y="1655056"/>
                </a:moveTo>
                <a:cubicBezTo>
                  <a:pt x="6182374" y="1642432"/>
                  <a:pt x="6182374" y="1642432"/>
                  <a:pt x="6182374" y="1629808"/>
                </a:cubicBezTo>
                <a:cubicBezTo>
                  <a:pt x="6182374" y="1617184"/>
                  <a:pt x="6169750" y="1617184"/>
                  <a:pt x="6156462" y="1617184"/>
                </a:cubicBezTo>
                <a:cubicBezTo>
                  <a:pt x="6144502" y="1629808"/>
                  <a:pt x="6144502" y="1655056"/>
                  <a:pt x="6169750" y="1655056"/>
                </a:cubicBezTo>
                <a:lnTo>
                  <a:pt x="6169750" y="1655056"/>
                </a:lnTo>
                <a:close/>
                <a:moveTo>
                  <a:pt x="7147103" y="1629808"/>
                </a:moveTo>
                <a:cubicBezTo>
                  <a:pt x="7134480" y="1617184"/>
                  <a:pt x="7134480" y="1617184"/>
                  <a:pt x="7121192" y="1617184"/>
                </a:cubicBezTo>
                <a:lnTo>
                  <a:pt x="7147103" y="1629808"/>
                </a:lnTo>
                <a:lnTo>
                  <a:pt x="7147103" y="1629808"/>
                </a:lnTo>
                <a:close/>
                <a:moveTo>
                  <a:pt x="1568018" y="1642432"/>
                </a:moveTo>
                <a:cubicBezTo>
                  <a:pt x="1568018" y="1655056"/>
                  <a:pt x="1568018" y="1667680"/>
                  <a:pt x="1580641" y="1667680"/>
                </a:cubicBezTo>
                <a:cubicBezTo>
                  <a:pt x="1581306" y="1655056"/>
                  <a:pt x="1581306" y="1642432"/>
                  <a:pt x="1568018" y="1642432"/>
                </a:cubicBezTo>
                <a:lnTo>
                  <a:pt x="1568018" y="1642432"/>
                </a:lnTo>
                <a:close/>
                <a:moveTo>
                  <a:pt x="7159727" y="1667680"/>
                </a:moveTo>
                <a:cubicBezTo>
                  <a:pt x="7172351" y="1655056"/>
                  <a:pt x="7159727" y="1642432"/>
                  <a:pt x="7147103" y="1655056"/>
                </a:cubicBezTo>
                <a:cubicBezTo>
                  <a:pt x="7159727" y="1655056"/>
                  <a:pt x="7159727" y="1667680"/>
                  <a:pt x="7159727" y="1667680"/>
                </a:cubicBezTo>
                <a:lnTo>
                  <a:pt x="7159727" y="1667680"/>
                </a:lnTo>
                <a:close/>
                <a:moveTo>
                  <a:pt x="283040" y="1655056"/>
                </a:moveTo>
                <a:cubicBezTo>
                  <a:pt x="283040" y="1667680"/>
                  <a:pt x="283040" y="1680304"/>
                  <a:pt x="295664" y="1667680"/>
                </a:cubicBezTo>
                <a:cubicBezTo>
                  <a:pt x="295664" y="1655056"/>
                  <a:pt x="295664" y="1667680"/>
                  <a:pt x="283040" y="1655056"/>
                </a:cubicBezTo>
                <a:lnTo>
                  <a:pt x="283040" y="1655056"/>
                </a:lnTo>
                <a:close/>
                <a:moveTo>
                  <a:pt x="848457" y="1693592"/>
                </a:moveTo>
                <a:cubicBezTo>
                  <a:pt x="848457" y="1706216"/>
                  <a:pt x="848457" y="1718840"/>
                  <a:pt x="861081" y="1718840"/>
                </a:cubicBezTo>
                <a:cubicBezTo>
                  <a:pt x="861081" y="1706216"/>
                  <a:pt x="861081" y="1693592"/>
                  <a:pt x="848457" y="1693592"/>
                </a:cubicBezTo>
                <a:lnTo>
                  <a:pt x="848457" y="1693592"/>
                </a:lnTo>
                <a:close/>
                <a:moveTo>
                  <a:pt x="964065" y="1782623"/>
                </a:moveTo>
                <a:cubicBezTo>
                  <a:pt x="976689" y="1782623"/>
                  <a:pt x="976689" y="1744752"/>
                  <a:pt x="989977" y="1757376"/>
                </a:cubicBezTo>
                <a:cubicBezTo>
                  <a:pt x="989977" y="1769999"/>
                  <a:pt x="1002601" y="1757376"/>
                  <a:pt x="1015889" y="1769999"/>
                </a:cubicBezTo>
                <a:cubicBezTo>
                  <a:pt x="1003265" y="1744752"/>
                  <a:pt x="1028513" y="1718840"/>
                  <a:pt x="1028513" y="1706216"/>
                </a:cubicBezTo>
                <a:cubicBezTo>
                  <a:pt x="1015889" y="1693592"/>
                  <a:pt x="1015889" y="1706216"/>
                  <a:pt x="1015889" y="1718840"/>
                </a:cubicBezTo>
                <a:cubicBezTo>
                  <a:pt x="989977" y="1706216"/>
                  <a:pt x="989977" y="1706216"/>
                  <a:pt x="977353" y="1718840"/>
                </a:cubicBezTo>
                <a:cubicBezTo>
                  <a:pt x="964729" y="1706216"/>
                  <a:pt x="964729" y="1693592"/>
                  <a:pt x="951441" y="1693592"/>
                </a:cubicBezTo>
                <a:cubicBezTo>
                  <a:pt x="951441" y="1718840"/>
                  <a:pt x="912905" y="1706216"/>
                  <a:pt x="912905" y="1744752"/>
                </a:cubicBezTo>
                <a:cubicBezTo>
                  <a:pt x="938817" y="1757376"/>
                  <a:pt x="951441" y="1757376"/>
                  <a:pt x="964065" y="1757376"/>
                </a:cubicBezTo>
                <a:cubicBezTo>
                  <a:pt x="951441" y="1757376"/>
                  <a:pt x="964065" y="1769999"/>
                  <a:pt x="964065" y="1782623"/>
                </a:cubicBezTo>
                <a:lnTo>
                  <a:pt x="964065" y="1782623"/>
                </a:lnTo>
                <a:close/>
                <a:moveTo>
                  <a:pt x="1516858" y="1706216"/>
                </a:moveTo>
                <a:cubicBezTo>
                  <a:pt x="1529481" y="1706216"/>
                  <a:pt x="1542770" y="1706216"/>
                  <a:pt x="1542770" y="1718840"/>
                </a:cubicBezTo>
                <a:cubicBezTo>
                  <a:pt x="1555394" y="1693592"/>
                  <a:pt x="1542770" y="1693592"/>
                  <a:pt x="1516858" y="1693592"/>
                </a:cubicBezTo>
                <a:lnTo>
                  <a:pt x="1516858" y="1706216"/>
                </a:lnTo>
                <a:lnTo>
                  <a:pt x="1516858" y="1706216"/>
                </a:lnTo>
                <a:lnTo>
                  <a:pt x="1516858" y="1706216"/>
                </a:lnTo>
                <a:close/>
                <a:moveTo>
                  <a:pt x="1079673" y="1718840"/>
                </a:moveTo>
                <a:cubicBezTo>
                  <a:pt x="1079673" y="1706216"/>
                  <a:pt x="1079673" y="1706216"/>
                  <a:pt x="1079673" y="1706216"/>
                </a:cubicBezTo>
                <a:cubicBezTo>
                  <a:pt x="1067049" y="1706216"/>
                  <a:pt x="1067049" y="1706216"/>
                  <a:pt x="1053761" y="1706216"/>
                </a:cubicBezTo>
                <a:cubicBezTo>
                  <a:pt x="1053761" y="1718840"/>
                  <a:pt x="1067049" y="1731464"/>
                  <a:pt x="1079673" y="1718840"/>
                </a:cubicBezTo>
                <a:lnTo>
                  <a:pt x="1079673" y="1718840"/>
                </a:lnTo>
                <a:close/>
                <a:moveTo>
                  <a:pt x="6452791" y="1706216"/>
                </a:moveTo>
                <a:cubicBezTo>
                  <a:pt x="6440167" y="1706216"/>
                  <a:pt x="6426878" y="1718840"/>
                  <a:pt x="6414255" y="1706216"/>
                </a:cubicBezTo>
                <a:cubicBezTo>
                  <a:pt x="6414255" y="1718840"/>
                  <a:pt x="6452791" y="1718840"/>
                  <a:pt x="6452791" y="1706216"/>
                </a:cubicBezTo>
                <a:lnTo>
                  <a:pt x="6452791" y="1706216"/>
                </a:lnTo>
                <a:close/>
                <a:moveTo>
                  <a:pt x="5835550" y="1731464"/>
                </a:moveTo>
                <a:cubicBezTo>
                  <a:pt x="5822926" y="1718840"/>
                  <a:pt x="5835550" y="1731464"/>
                  <a:pt x="5822926" y="1731464"/>
                </a:cubicBezTo>
                <a:cubicBezTo>
                  <a:pt x="5822926" y="1744087"/>
                  <a:pt x="5835550" y="1744087"/>
                  <a:pt x="5835550" y="1731464"/>
                </a:cubicBezTo>
                <a:lnTo>
                  <a:pt x="5835550" y="1731464"/>
                </a:lnTo>
                <a:close/>
                <a:moveTo>
                  <a:pt x="1825146" y="1757376"/>
                </a:moveTo>
                <a:cubicBezTo>
                  <a:pt x="1825146" y="1769999"/>
                  <a:pt x="1837770" y="1769999"/>
                  <a:pt x="1851058" y="1769999"/>
                </a:cubicBezTo>
                <a:cubicBezTo>
                  <a:pt x="1851058" y="1757376"/>
                  <a:pt x="1838434" y="1744087"/>
                  <a:pt x="1825146" y="1757376"/>
                </a:cubicBezTo>
                <a:lnTo>
                  <a:pt x="1825146" y="1757376"/>
                </a:lnTo>
                <a:close/>
                <a:moveTo>
                  <a:pt x="1387961" y="1807871"/>
                </a:moveTo>
                <a:cubicBezTo>
                  <a:pt x="1400585" y="1807871"/>
                  <a:pt x="1400585" y="1833119"/>
                  <a:pt x="1413873" y="1820495"/>
                </a:cubicBezTo>
                <a:cubicBezTo>
                  <a:pt x="1426497" y="1820495"/>
                  <a:pt x="1426497" y="1820495"/>
                  <a:pt x="1439786" y="1820495"/>
                </a:cubicBezTo>
                <a:cubicBezTo>
                  <a:pt x="1427162" y="1795247"/>
                  <a:pt x="1439786" y="1795247"/>
                  <a:pt x="1439786" y="1782623"/>
                </a:cubicBezTo>
                <a:cubicBezTo>
                  <a:pt x="1439786" y="1782623"/>
                  <a:pt x="1439786" y="1757376"/>
                  <a:pt x="1427162" y="1769999"/>
                </a:cubicBezTo>
                <a:cubicBezTo>
                  <a:pt x="1439786" y="1782623"/>
                  <a:pt x="1375337" y="1769999"/>
                  <a:pt x="1387961" y="1807871"/>
                </a:cubicBezTo>
                <a:lnTo>
                  <a:pt x="1387961" y="1807871"/>
                </a:lnTo>
                <a:close/>
                <a:moveTo>
                  <a:pt x="1735450" y="1795247"/>
                </a:moveTo>
                <a:cubicBezTo>
                  <a:pt x="1735450" y="1782623"/>
                  <a:pt x="1722826" y="1782623"/>
                  <a:pt x="1722826" y="1782623"/>
                </a:cubicBezTo>
                <a:cubicBezTo>
                  <a:pt x="1722826" y="1782623"/>
                  <a:pt x="1722162" y="1795247"/>
                  <a:pt x="1735450" y="1795247"/>
                </a:cubicBezTo>
                <a:lnTo>
                  <a:pt x="1735450" y="1795247"/>
                </a:lnTo>
                <a:close/>
                <a:moveTo>
                  <a:pt x="1092297" y="1795247"/>
                </a:moveTo>
                <a:cubicBezTo>
                  <a:pt x="1079673" y="1782623"/>
                  <a:pt x="1041137" y="1769999"/>
                  <a:pt x="1041137" y="1795247"/>
                </a:cubicBezTo>
                <a:cubicBezTo>
                  <a:pt x="1041137" y="1807871"/>
                  <a:pt x="1092297" y="1807871"/>
                  <a:pt x="1092297" y="1795247"/>
                </a:cubicBezTo>
                <a:lnTo>
                  <a:pt x="1092297" y="1795247"/>
                </a:lnTo>
                <a:close/>
                <a:moveTo>
                  <a:pt x="4627645" y="1820495"/>
                </a:moveTo>
                <a:cubicBezTo>
                  <a:pt x="4627645" y="1807871"/>
                  <a:pt x="4627645" y="1807871"/>
                  <a:pt x="4627645" y="1807871"/>
                </a:cubicBezTo>
                <a:lnTo>
                  <a:pt x="4627645" y="1807871"/>
                </a:lnTo>
                <a:lnTo>
                  <a:pt x="4627645" y="1820495"/>
                </a:lnTo>
                <a:lnTo>
                  <a:pt x="4627645" y="1820495"/>
                </a:lnTo>
                <a:close/>
                <a:moveTo>
                  <a:pt x="205968" y="1820495"/>
                </a:moveTo>
                <a:cubicBezTo>
                  <a:pt x="205968" y="1820495"/>
                  <a:pt x="193345" y="1820495"/>
                  <a:pt x="193345" y="1833119"/>
                </a:cubicBezTo>
                <a:cubicBezTo>
                  <a:pt x="205968" y="1833119"/>
                  <a:pt x="205968" y="1845743"/>
                  <a:pt x="219257" y="1845743"/>
                </a:cubicBezTo>
                <a:cubicBezTo>
                  <a:pt x="218592" y="1833783"/>
                  <a:pt x="218592" y="1820495"/>
                  <a:pt x="205968" y="1820495"/>
                </a:cubicBezTo>
                <a:lnTo>
                  <a:pt x="205968" y="1820495"/>
                </a:lnTo>
                <a:close/>
                <a:moveTo>
                  <a:pt x="1310889" y="1871655"/>
                </a:moveTo>
                <a:cubicBezTo>
                  <a:pt x="1323513" y="1871655"/>
                  <a:pt x="1336801" y="1871655"/>
                  <a:pt x="1336801" y="1859031"/>
                </a:cubicBezTo>
                <a:lnTo>
                  <a:pt x="1324178" y="1846407"/>
                </a:lnTo>
                <a:cubicBezTo>
                  <a:pt x="1324178" y="1859031"/>
                  <a:pt x="1310889" y="1859031"/>
                  <a:pt x="1310889" y="1871655"/>
                </a:cubicBezTo>
                <a:lnTo>
                  <a:pt x="1310889" y="1871655"/>
                </a:lnTo>
                <a:close/>
                <a:moveTo>
                  <a:pt x="6992959" y="1871655"/>
                </a:moveTo>
                <a:cubicBezTo>
                  <a:pt x="6980335" y="1871655"/>
                  <a:pt x="6980335" y="1884279"/>
                  <a:pt x="6967047" y="1871655"/>
                </a:cubicBezTo>
                <a:cubicBezTo>
                  <a:pt x="6954423" y="1884279"/>
                  <a:pt x="6954423" y="1884279"/>
                  <a:pt x="6954423" y="1909526"/>
                </a:cubicBezTo>
                <a:cubicBezTo>
                  <a:pt x="6967047" y="1909526"/>
                  <a:pt x="6980335" y="1884279"/>
                  <a:pt x="6992959" y="1909526"/>
                </a:cubicBezTo>
                <a:cubicBezTo>
                  <a:pt x="6992959" y="1896903"/>
                  <a:pt x="6992959" y="1909526"/>
                  <a:pt x="6992959" y="1909526"/>
                </a:cubicBezTo>
                <a:cubicBezTo>
                  <a:pt x="6992959" y="1884279"/>
                  <a:pt x="7005583" y="1896903"/>
                  <a:pt x="7005583" y="1896903"/>
                </a:cubicBezTo>
                <a:cubicBezTo>
                  <a:pt x="6992959" y="1896903"/>
                  <a:pt x="7005583" y="1871655"/>
                  <a:pt x="6992959" y="1871655"/>
                </a:cubicBezTo>
                <a:lnTo>
                  <a:pt x="6992959" y="1871655"/>
                </a:lnTo>
                <a:close/>
                <a:moveTo>
                  <a:pt x="1375337" y="1922815"/>
                </a:moveTo>
                <a:cubicBezTo>
                  <a:pt x="1426497" y="1935439"/>
                  <a:pt x="1478322" y="1897567"/>
                  <a:pt x="1529481" y="1922815"/>
                </a:cubicBezTo>
                <a:cubicBezTo>
                  <a:pt x="1542105" y="1910191"/>
                  <a:pt x="1555394" y="1910191"/>
                  <a:pt x="1580641" y="1897567"/>
                </a:cubicBezTo>
                <a:cubicBezTo>
                  <a:pt x="1580641" y="1884943"/>
                  <a:pt x="1568018" y="1872319"/>
                  <a:pt x="1554729" y="1872319"/>
                </a:cubicBezTo>
                <a:cubicBezTo>
                  <a:pt x="1554729" y="1884943"/>
                  <a:pt x="1542105" y="1884943"/>
                  <a:pt x="1542105" y="1897567"/>
                </a:cubicBezTo>
                <a:cubicBezTo>
                  <a:pt x="1516193" y="1872319"/>
                  <a:pt x="1490945" y="1910191"/>
                  <a:pt x="1477657" y="1897567"/>
                </a:cubicBezTo>
                <a:cubicBezTo>
                  <a:pt x="1451745" y="1910191"/>
                  <a:pt x="1426497" y="1910191"/>
                  <a:pt x="1413209" y="1884943"/>
                </a:cubicBezTo>
                <a:cubicBezTo>
                  <a:pt x="1387961" y="1884279"/>
                  <a:pt x="1375337" y="1896903"/>
                  <a:pt x="1375337" y="1922815"/>
                </a:cubicBezTo>
                <a:lnTo>
                  <a:pt x="1375337" y="1922815"/>
                </a:lnTo>
                <a:close/>
                <a:moveTo>
                  <a:pt x="308288" y="1896903"/>
                </a:moveTo>
                <a:cubicBezTo>
                  <a:pt x="308288" y="1909526"/>
                  <a:pt x="295664" y="1896903"/>
                  <a:pt x="295664" y="1909526"/>
                </a:cubicBezTo>
                <a:cubicBezTo>
                  <a:pt x="295664" y="1922150"/>
                  <a:pt x="295664" y="1922150"/>
                  <a:pt x="295664" y="1922150"/>
                </a:cubicBezTo>
                <a:cubicBezTo>
                  <a:pt x="321576" y="1922150"/>
                  <a:pt x="321576" y="1934774"/>
                  <a:pt x="346824" y="1934774"/>
                </a:cubicBezTo>
                <a:cubicBezTo>
                  <a:pt x="346824" y="1922150"/>
                  <a:pt x="359448" y="1909526"/>
                  <a:pt x="372736" y="1909526"/>
                </a:cubicBezTo>
                <a:cubicBezTo>
                  <a:pt x="360113" y="1884279"/>
                  <a:pt x="334200" y="1910191"/>
                  <a:pt x="308288" y="1896903"/>
                </a:cubicBezTo>
                <a:lnTo>
                  <a:pt x="308288" y="1896903"/>
                </a:lnTo>
                <a:close/>
                <a:moveTo>
                  <a:pt x="1285641" y="1896903"/>
                </a:moveTo>
                <a:cubicBezTo>
                  <a:pt x="1273018" y="1909526"/>
                  <a:pt x="1247105" y="1909526"/>
                  <a:pt x="1234482" y="1922150"/>
                </a:cubicBezTo>
                <a:cubicBezTo>
                  <a:pt x="1247105" y="1934774"/>
                  <a:pt x="1247105" y="1934774"/>
                  <a:pt x="1260394" y="1934774"/>
                </a:cubicBezTo>
                <a:cubicBezTo>
                  <a:pt x="1260394" y="1934774"/>
                  <a:pt x="1273018" y="1934774"/>
                  <a:pt x="1273018" y="1922150"/>
                </a:cubicBezTo>
                <a:cubicBezTo>
                  <a:pt x="1273018" y="1934774"/>
                  <a:pt x="1273018" y="1934774"/>
                  <a:pt x="1285641" y="1934774"/>
                </a:cubicBezTo>
                <a:cubicBezTo>
                  <a:pt x="1273018" y="1934774"/>
                  <a:pt x="1273018" y="1934774"/>
                  <a:pt x="1273018" y="1947398"/>
                </a:cubicBezTo>
                <a:cubicBezTo>
                  <a:pt x="1285641" y="1934774"/>
                  <a:pt x="1311554" y="1922150"/>
                  <a:pt x="1311554" y="1909526"/>
                </a:cubicBezTo>
                <a:cubicBezTo>
                  <a:pt x="1298265" y="1910191"/>
                  <a:pt x="1298265" y="1896903"/>
                  <a:pt x="1285641" y="1896903"/>
                </a:cubicBezTo>
                <a:lnTo>
                  <a:pt x="1285641" y="1896903"/>
                </a:lnTo>
                <a:close/>
                <a:moveTo>
                  <a:pt x="308288" y="1960686"/>
                </a:moveTo>
                <a:cubicBezTo>
                  <a:pt x="320912" y="1960686"/>
                  <a:pt x="334200" y="1960686"/>
                  <a:pt x="346824" y="1948063"/>
                </a:cubicBezTo>
                <a:cubicBezTo>
                  <a:pt x="346824" y="1935439"/>
                  <a:pt x="308288" y="1935439"/>
                  <a:pt x="308288" y="1960686"/>
                </a:cubicBezTo>
                <a:lnTo>
                  <a:pt x="308288" y="1960686"/>
                </a:lnTo>
                <a:close/>
                <a:moveTo>
                  <a:pt x="1645090" y="1935439"/>
                </a:moveTo>
                <a:cubicBezTo>
                  <a:pt x="1645090" y="1948063"/>
                  <a:pt x="1632466" y="1935439"/>
                  <a:pt x="1632466" y="1935439"/>
                </a:cubicBezTo>
                <a:cubicBezTo>
                  <a:pt x="1619842" y="1948063"/>
                  <a:pt x="1645090" y="1948063"/>
                  <a:pt x="1645090" y="1948063"/>
                </a:cubicBezTo>
                <a:cubicBezTo>
                  <a:pt x="1645090" y="1948063"/>
                  <a:pt x="1645090" y="1948063"/>
                  <a:pt x="1645090" y="1935439"/>
                </a:cubicBezTo>
                <a:lnTo>
                  <a:pt x="1645090" y="1935439"/>
                </a:lnTo>
                <a:close/>
                <a:moveTo>
                  <a:pt x="6671383" y="1986599"/>
                </a:moveTo>
                <a:cubicBezTo>
                  <a:pt x="6632847" y="1999222"/>
                  <a:pt x="6606935" y="1986599"/>
                  <a:pt x="6594311" y="2011846"/>
                </a:cubicBezTo>
                <a:cubicBezTo>
                  <a:pt x="6632847" y="2024470"/>
                  <a:pt x="6671383" y="2037094"/>
                  <a:pt x="6709919" y="2011846"/>
                </a:cubicBezTo>
                <a:cubicBezTo>
                  <a:pt x="6709919" y="1999222"/>
                  <a:pt x="6709919" y="1999222"/>
                  <a:pt x="6697295" y="1986599"/>
                </a:cubicBezTo>
                <a:cubicBezTo>
                  <a:pt x="6684007" y="1999222"/>
                  <a:pt x="6684007" y="1986599"/>
                  <a:pt x="6671383" y="1986599"/>
                </a:cubicBezTo>
                <a:lnTo>
                  <a:pt x="6671383" y="1986599"/>
                </a:lnTo>
                <a:close/>
                <a:moveTo>
                  <a:pt x="1221193" y="2024470"/>
                </a:moveTo>
                <a:cubicBezTo>
                  <a:pt x="1221193" y="2011846"/>
                  <a:pt x="1221193" y="1999222"/>
                  <a:pt x="1221193" y="1999222"/>
                </a:cubicBezTo>
                <a:cubicBezTo>
                  <a:pt x="1208569" y="1999222"/>
                  <a:pt x="1208569" y="2011846"/>
                  <a:pt x="1208569" y="2024470"/>
                </a:cubicBezTo>
                <a:cubicBezTo>
                  <a:pt x="1221193" y="2024470"/>
                  <a:pt x="1221193" y="2024470"/>
                  <a:pt x="1221193" y="2024470"/>
                </a:cubicBezTo>
                <a:lnTo>
                  <a:pt x="1221193" y="2024470"/>
                </a:lnTo>
                <a:close/>
                <a:moveTo>
                  <a:pt x="1529481" y="2024470"/>
                </a:moveTo>
                <a:cubicBezTo>
                  <a:pt x="1529481" y="2037094"/>
                  <a:pt x="1542105" y="2037094"/>
                  <a:pt x="1542105" y="2037094"/>
                </a:cubicBezTo>
                <a:cubicBezTo>
                  <a:pt x="1542105" y="2024470"/>
                  <a:pt x="1542105" y="2024470"/>
                  <a:pt x="1542105" y="2011846"/>
                </a:cubicBezTo>
                <a:cubicBezTo>
                  <a:pt x="1542770" y="2011846"/>
                  <a:pt x="1529481" y="2011846"/>
                  <a:pt x="1529481" y="2024470"/>
                </a:cubicBezTo>
                <a:lnTo>
                  <a:pt x="1529481" y="2024470"/>
                </a:lnTo>
                <a:close/>
                <a:moveTo>
                  <a:pt x="6620223" y="2037094"/>
                </a:moveTo>
                <a:lnTo>
                  <a:pt x="6607599" y="2037094"/>
                </a:lnTo>
                <a:cubicBezTo>
                  <a:pt x="6607599" y="2049718"/>
                  <a:pt x="6607599" y="2062342"/>
                  <a:pt x="6607599" y="2074966"/>
                </a:cubicBezTo>
                <a:cubicBezTo>
                  <a:pt x="6620223" y="2062342"/>
                  <a:pt x="6633511" y="2062342"/>
                  <a:pt x="6633511" y="2049718"/>
                </a:cubicBezTo>
                <a:cubicBezTo>
                  <a:pt x="6620223" y="2049718"/>
                  <a:pt x="6632847" y="2037094"/>
                  <a:pt x="6620223" y="2037094"/>
                </a:cubicBezTo>
                <a:lnTo>
                  <a:pt x="6620223" y="2037094"/>
                </a:lnTo>
                <a:close/>
                <a:moveTo>
                  <a:pt x="514257" y="2126126"/>
                </a:moveTo>
                <a:cubicBezTo>
                  <a:pt x="514257" y="2138749"/>
                  <a:pt x="526880" y="2138749"/>
                  <a:pt x="526880" y="2138749"/>
                </a:cubicBezTo>
                <a:cubicBezTo>
                  <a:pt x="540169" y="2126126"/>
                  <a:pt x="526880" y="2126126"/>
                  <a:pt x="514257" y="2126126"/>
                </a:cubicBezTo>
                <a:lnTo>
                  <a:pt x="514257" y="2126126"/>
                </a:lnTo>
                <a:close/>
                <a:moveTo>
                  <a:pt x="1324178" y="2164661"/>
                </a:moveTo>
                <a:cubicBezTo>
                  <a:pt x="1324178" y="2164661"/>
                  <a:pt x="1324178" y="2164661"/>
                  <a:pt x="1311554" y="2164661"/>
                </a:cubicBezTo>
                <a:lnTo>
                  <a:pt x="1324178" y="2164661"/>
                </a:lnTo>
                <a:lnTo>
                  <a:pt x="1324178" y="2164661"/>
                </a:lnTo>
                <a:close/>
                <a:moveTo>
                  <a:pt x="1170033" y="2215821"/>
                </a:moveTo>
                <a:cubicBezTo>
                  <a:pt x="1182657" y="2215821"/>
                  <a:pt x="1182657" y="2215821"/>
                  <a:pt x="1182657" y="2215821"/>
                </a:cubicBezTo>
                <a:cubicBezTo>
                  <a:pt x="1182657" y="2202533"/>
                  <a:pt x="1170033" y="2202533"/>
                  <a:pt x="1170033" y="2215821"/>
                </a:cubicBezTo>
                <a:lnTo>
                  <a:pt x="1170033" y="2215821"/>
                </a:lnTo>
                <a:close/>
                <a:moveTo>
                  <a:pt x="7095279" y="2266317"/>
                </a:moveTo>
                <a:cubicBezTo>
                  <a:pt x="7095279" y="2253693"/>
                  <a:pt x="7107903" y="2228445"/>
                  <a:pt x="7095279" y="2228445"/>
                </a:cubicBezTo>
                <a:cubicBezTo>
                  <a:pt x="7070031" y="2228445"/>
                  <a:pt x="7082655" y="2253693"/>
                  <a:pt x="7095279" y="2266317"/>
                </a:cubicBezTo>
                <a:lnTo>
                  <a:pt x="7095279" y="2266317"/>
                </a:lnTo>
                <a:close/>
                <a:moveTo>
                  <a:pt x="629865" y="2228445"/>
                </a:moveTo>
                <a:cubicBezTo>
                  <a:pt x="629865" y="2241069"/>
                  <a:pt x="629865" y="2253693"/>
                  <a:pt x="629865" y="2266317"/>
                </a:cubicBezTo>
                <a:cubicBezTo>
                  <a:pt x="629865" y="2253693"/>
                  <a:pt x="629865" y="2266317"/>
                  <a:pt x="642489" y="2266317"/>
                </a:cubicBezTo>
                <a:cubicBezTo>
                  <a:pt x="642489" y="2253693"/>
                  <a:pt x="655112" y="2253693"/>
                  <a:pt x="655112" y="2253693"/>
                </a:cubicBezTo>
                <a:cubicBezTo>
                  <a:pt x="629865" y="2253693"/>
                  <a:pt x="655777" y="2228445"/>
                  <a:pt x="629865" y="2228445"/>
                </a:cubicBezTo>
                <a:lnTo>
                  <a:pt x="629865" y="2228445"/>
                </a:lnTo>
                <a:close/>
                <a:moveTo>
                  <a:pt x="1247105" y="2355348"/>
                </a:moveTo>
                <a:cubicBezTo>
                  <a:pt x="1247105" y="2367972"/>
                  <a:pt x="1273018" y="2355348"/>
                  <a:pt x="1259729" y="2342725"/>
                </a:cubicBezTo>
                <a:cubicBezTo>
                  <a:pt x="1259729" y="2355348"/>
                  <a:pt x="1247105" y="2355348"/>
                  <a:pt x="1247105" y="2355348"/>
                </a:cubicBezTo>
                <a:lnTo>
                  <a:pt x="1247105" y="2355348"/>
                </a:lnTo>
                <a:close/>
                <a:moveTo>
                  <a:pt x="1156745" y="2381261"/>
                </a:moveTo>
                <a:cubicBezTo>
                  <a:pt x="1144121" y="2393884"/>
                  <a:pt x="1130833" y="2406508"/>
                  <a:pt x="1156745" y="2419132"/>
                </a:cubicBezTo>
                <a:cubicBezTo>
                  <a:pt x="1169369" y="2406508"/>
                  <a:pt x="1182657" y="2406508"/>
                  <a:pt x="1195281" y="2406508"/>
                </a:cubicBezTo>
                <a:cubicBezTo>
                  <a:pt x="1195281" y="2368637"/>
                  <a:pt x="1170033" y="2393884"/>
                  <a:pt x="1156745" y="2381261"/>
                </a:cubicBezTo>
                <a:lnTo>
                  <a:pt x="1156745" y="2381261"/>
                </a:lnTo>
                <a:close/>
                <a:moveTo>
                  <a:pt x="5424278" y="2419132"/>
                </a:moveTo>
                <a:lnTo>
                  <a:pt x="5424278" y="2444380"/>
                </a:lnTo>
                <a:cubicBezTo>
                  <a:pt x="5450190" y="2444380"/>
                  <a:pt x="5450190" y="2431756"/>
                  <a:pt x="5450190" y="2431756"/>
                </a:cubicBezTo>
                <a:cubicBezTo>
                  <a:pt x="5450190" y="2419132"/>
                  <a:pt x="5450190" y="2419132"/>
                  <a:pt x="5424278" y="2419132"/>
                </a:cubicBezTo>
                <a:lnTo>
                  <a:pt x="5424278" y="2419132"/>
                </a:lnTo>
                <a:close/>
                <a:moveTo>
                  <a:pt x="1170033" y="2444380"/>
                </a:moveTo>
                <a:cubicBezTo>
                  <a:pt x="1144121" y="2431756"/>
                  <a:pt x="1131497" y="2431756"/>
                  <a:pt x="1131497" y="2457004"/>
                </a:cubicBezTo>
                <a:cubicBezTo>
                  <a:pt x="1144121" y="2457668"/>
                  <a:pt x="1170033" y="2457668"/>
                  <a:pt x="1170033" y="2444380"/>
                </a:cubicBezTo>
                <a:lnTo>
                  <a:pt x="1170033" y="2444380"/>
                </a:lnTo>
                <a:close/>
                <a:moveTo>
                  <a:pt x="1067049" y="2508164"/>
                </a:moveTo>
                <a:cubicBezTo>
                  <a:pt x="1079673" y="2520788"/>
                  <a:pt x="1118209" y="2508164"/>
                  <a:pt x="1118209" y="2482916"/>
                </a:cubicBezTo>
                <a:cubicBezTo>
                  <a:pt x="1092297" y="2470292"/>
                  <a:pt x="1067049" y="2482916"/>
                  <a:pt x="1067049" y="2508164"/>
                </a:cubicBezTo>
                <a:lnTo>
                  <a:pt x="1067049" y="2508164"/>
                </a:lnTo>
                <a:close/>
                <a:moveTo>
                  <a:pt x="5296045" y="2534076"/>
                </a:moveTo>
                <a:cubicBezTo>
                  <a:pt x="5270134" y="2559324"/>
                  <a:pt x="5244886" y="2546700"/>
                  <a:pt x="5206350" y="2559324"/>
                </a:cubicBezTo>
                <a:cubicBezTo>
                  <a:pt x="5180438" y="2584571"/>
                  <a:pt x="5155190" y="2623107"/>
                  <a:pt x="5155190" y="2673603"/>
                </a:cubicBezTo>
                <a:cubicBezTo>
                  <a:pt x="5181102" y="2698851"/>
                  <a:pt x="5193726" y="2660979"/>
                  <a:pt x="5219638" y="2660979"/>
                </a:cubicBezTo>
                <a:cubicBezTo>
                  <a:pt x="5219638" y="2648355"/>
                  <a:pt x="5232262" y="2648355"/>
                  <a:pt x="5232262" y="2648355"/>
                </a:cubicBezTo>
                <a:cubicBezTo>
                  <a:pt x="5270798" y="2635731"/>
                  <a:pt x="5270798" y="2610483"/>
                  <a:pt x="5296710" y="2584571"/>
                </a:cubicBezTo>
                <a:cubicBezTo>
                  <a:pt x="5309334" y="2571948"/>
                  <a:pt x="5322622" y="2571948"/>
                  <a:pt x="5335246" y="2571948"/>
                </a:cubicBezTo>
                <a:cubicBezTo>
                  <a:pt x="5335246" y="2546700"/>
                  <a:pt x="5347870" y="2546700"/>
                  <a:pt x="5347870" y="2534076"/>
                </a:cubicBezTo>
                <a:cubicBezTo>
                  <a:pt x="5321958" y="2520788"/>
                  <a:pt x="5308669" y="2546700"/>
                  <a:pt x="5296045" y="2534076"/>
                </a:cubicBezTo>
                <a:lnTo>
                  <a:pt x="5296045" y="2534076"/>
                </a:lnTo>
                <a:close/>
                <a:moveTo>
                  <a:pt x="1015225" y="2571948"/>
                </a:moveTo>
                <a:cubicBezTo>
                  <a:pt x="1041137" y="2584571"/>
                  <a:pt x="1104921" y="2584571"/>
                  <a:pt x="1104921" y="2546700"/>
                </a:cubicBezTo>
                <a:cubicBezTo>
                  <a:pt x="1092297" y="2534076"/>
                  <a:pt x="1079009" y="2534076"/>
                  <a:pt x="1053761" y="2534076"/>
                </a:cubicBezTo>
                <a:cubicBezTo>
                  <a:pt x="1053761" y="2559324"/>
                  <a:pt x="1015225" y="2546700"/>
                  <a:pt x="1015225" y="2571948"/>
                </a:cubicBezTo>
                <a:lnTo>
                  <a:pt x="1015225" y="2571948"/>
                </a:lnTo>
                <a:close/>
                <a:moveTo>
                  <a:pt x="1298265" y="2597195"/>
                </a:moveTo>
                <a:cubicBezTo>
                  <a:pt x="1259729" y="2584571"/>
                  <a:pt x="1259729" y="2622443"/>
                  <a:pt x="1285641" y="2635067"/>
                </a:cubicBezTo>
                <a:cubicBezTo>
                  <a:pt x="1272353" y="2623107"/>
                  <a:pt x="1298265" y="2623107"/>
                  <a:pt x="1298265" y="2597195"/>
                </a:cubicBezTo>
                <a:lnTo>
                  <a:pt x="1298265" y="2597195"/>
                </a:lnTo>
                <a:close/>
                <a:moveTo>
                  <a:pt x="6157126" y="2750010"/>
                </a:moveTo>
                <a:cubicBezTo>
                  <a:pt x="6157126" y="2737387"/>
                  <a:pt x="6144502" y="2724763"/>
                  <a:pt x="6144502" y="2724763"/>
                </a:cubicBezTo>
                <a:cubicBezTo>
                  <a:pt x="6131879" y="2737387"/>
                  <a:pt x="6118590" y="2737387"/>
                  <a:pt x="6131879" y="2750010"/>
                </a:cubicBezTo>
                <a:cubicBezTo>
                  <a:pt x="6144502" y="2750010"/>
                  <a:pt x="6144502" y="2750010"/>
                  <a:pt x="6157126" y="2750010"/>
                </a:cubicBezTo>
                <a:lnTo>
                  <a:pt x="6157126" y="2750010"/>
                </a:lnTo>
                <a:close/>
                <a:moveTo>
                  <a:pt x="5719942" y="2916114"/>
                </a:moveTo>
                <a:cubicBezTo>
                  <a:pt x="5719942" y="2916114"/>
                  <a:pt x="5719942" y="2928738"/>
                  <a:pt x="5732566" y="2928738"/>
                </a:cubicBezTo>
                <a:cubicBezTo>
                  <a:pt x="5732566" y="2916114"/>
                  <a:pt x="5732566" y="2903490"/>
                  <a:pt x="5719942" y="2903490"/>
                </a:cubicBezTo>
                <a:cubicBezTo>
                  <a:pt x="5719942" y="2902826"/>
                  <a:pt x="5707318" y="2916114"/>
                  <a:pt x="5719942" y="2916114"/>
                </a:cubicBezTo>
                <a:lnTo>
                  <a:pt x="5719942" y="2916114"/>
                </a:lnTo>
                <a:close/>
                <a:moveTo>
                  <a:pt x="5951822" y="2941362"/>
                </a:moveTo>
                <a:cubicBezTo>
                  <a:pt x="5951822" y="2953986"/>
                  <a:pt x="5951822" y="2953986"/>
                  <a:pt x="5964446" y="2953986"/>
                </a:cubicBezTo>
                <a:cubicBezTo>
                  <a:pt x="5977070" y="2953986"/>
                  <a:pt x="5951822" y="2928738"/>
                  <a:pt x="5951822" y="2941362"/>
                </a:cubicBezTo>
                <a:lnTo>
                  <a:pt x="5951822" y="2941362"/>
                </a:lnTo>
                <a:close/>
                <a:moveTo>
                  <a:pt x="257128" y="2966610"/>
                </a:moveTo>
                <a:cubicBezTo>
                  <a:pt x="257128" y="2966610"/>
                  <a:pt x="269752" y="2966610"/>
                  <a:pt x="257128" y="2953986"/>
                </a:cubicBezTo>
                <a:cubicBezTo>
                  <a:pt x="257128" y="2953986"/>
                  <a:pt x="257128" y="2953986"/>
                  <a:pt x="257128" y="2966610"/>
                </a:cubicBezTo>
                <a:lnTo>
                  <a:pt x="257128" y="2966610"/>
                </a:lnTo>
                <a:close/>
                <a:moveTo>
                  <a:pt x="1992578" y="3005145"/>
                </a:moveTo>
                <a:cubicBezTo>
                  <a:pt x="2005202" y="2992522"/>
                  <a:pt x="2005202" y="2992522"/>
                  <a:pt x="2005202" y="2979898"/>
                </a:cubicBezTo>
                <a:cubicBezTo>
                  <a:pt x="1992578" y="2979233"/>
                  <a:pt x="1992578" y="2992522"/>
                  <a:pt x="1992578" y="3005145"/>
                </a:cubicBezTo>
                <a:lnTo>
                  <a:pt x="1992578" y="3005145"/>
                </a:lnTo>
                <a:close/>
                <a:moveTo>
                  <a:pt x="475721" y="3055641"/>
                </a:moveTo>
                <a:lnTo>
                  <a:pt x="475721" y="3068265"/>
                </a:lnTo>
                <a:cubicBezTo>
                  <a:pt x="488344" y="3081553"/>
                  <a:pt x="488344" y="3055641"/>
                  <a:pt x="475721" y="3055641"/>
                </a:cubicBezTo>
                <a:lnTo>
                  <a:pt x="475721" y="3055641"/>
                </a:lnTo>
                <a:close/>
                <a:moveTo>
                  <a:pt x="231216" y="3183209"/>
                </a:moveTo>
                <a:cubicBezTo>
                  <a:pt x="218592" y="3183209"/>
                  <a:pt x="218592" y="3183209"/>
                  <a:pt x="218592" y="3183209"/>
                </a:cubicBezTo>
                <a:cubicBezTo>
                  <a:pt x="218592" y="3183209"/>
                  <a:pt x="218592" y="3195832"/>
                  <a:pt x="231216" y="3195832"/>
                </a:cubicBezTo>
                <a:cubicBezTo>
                  <a:pt x="244504" y="3195832"/>
                  <a:pt x="231216" y="3183209"/>
                  <a:pt x="231216" y="3183209"/>
                </a:cubicBezTo>
                <a:lnTo>
                  <a:pt x="231216" y="3183209"/>
                </a:lnTo>
                <a:close/>
                <a:moveTo>
                  <a:pt x="1696914" y="3399808"/>
                </a:moveTo>
                <a:cubicBezTo>
                  <a:pt x="1709538" y="3387184"/>
                  <a:pt x="1722826" y="3361936"/>
                  <a:pt x="1735450" y="3323400"/>
                </a:cubicBezTo>
                <a:cubicBezTo>
                  <a:pt x="1722826" y="3323400"/>
                  <a:pt x="1722826" y="3323400"/>
                  <a:pt x="1722826" y="3323400"/>
                </a:cubicBezTo>
                <a:cubicBezTo>
                  <a:pt x="1709538" y="3348648"/>
                  <a:pt x="1696914" y="3387184"/>
                  <a:pt x="1696914" y="3399808"/>
                </a:cubicBezTo>
                <a:lnTo>
                  <a:pt x="1696914" y="3399808"/>
                </a:lnTo>
                <a:close/>
                <a:moveTo>
                  <a:pt x="2738051" y="3361272"/>
                </a:moveTo>
                <a:cubicBezTo>
                  <a:pt x="2750675" y="3361272"/>
                  <a:pt x="2750675" y="3373895"/>
                  <a:pt x="2763963" y="3373895"/>
                </a:cubicBezTo>
                <a:cubicBezTo>
                  <a:pt x="2763963" y="3361272"/>
                  <a:pt x="2751339" y="3348648"/>
                  <a:pt x="2751339" y="3336024"/>
                </a:cubicBezTo>
                <a:cubicBezTo>
                  <a:pt x="2750675" y="3348648"/>
                  <a:pt x="2738051" y="3348648"/>
                  <a:pt x="2738051" y="3361272"/>
                </a:cubicBezTo>
                <a:lnTo>
                  <a:pt x="2738051" y="3361272"/>
                </a:lnTo>
                <a:close/>
                <a:moveTo>
                  <a:pt x="2557995" y="3348648"/>
                </a:moveTo>
                <a:cubicBezTo>
                  <a:pt x="2557995" y="3361272"/>
                  <a:pt x="2557995" y="3373895"/>
                  <a:pt x="2570619" y="3373895"/>
                </a:cubicBezTo>
                <a:cubicBezTo>
                  <a:pt x="2570619" y="3361272"/>
                  <a:pt x="2570619" y="3348648"/>
                  <a:pt x="2557995" y="3348648"/>
                </a:cubicBezTo>
                <a:lnTo>
                  <a:pt x="2557995" y="3348648"/>
                </a:lnTo>
                <a:close/>
                <a:moveTo>
                  <a:pt x="1298265" y="3373895"/>
                </a:moveTo>
                <a:cubicBezTo>
                  <a:pt x="1310889" y="3373895"/>
                  <a:pt x="1324178" y="3386519"/>
                  <a:pt x="1324178" y="3373895"/>
                </a:cubicBezTo>
                <a:cubicBezTo>
                  <a:pt x="1336801" y="3361272"/>
                  <a:pt x="1298265" y="3361272"/>
                  <a:pt x="1298265" y="3373895"/>
                </a:cubicBezTo>
                <a:lnTo>
                  <a:pt x="1298265" y="3373895"/>
                </a:lnTo>
                <a:close/>
                <a:moveTo>
                  <a:pt x="1581306" y="3361272"/>
                </a:moveTo>
                <a:cubicBezTo>
                  <a:pt x="1568682" y="3373895"/>
                  <a:pt x="1568682" y="3386519"/>
                  <a:pt x="1581306" y="3386519"/>
                </a:cubicBezTo>
                <a:cubicBezTo>
                  <a:pt x="1581306" y="3387184"/>
                  <a:pt x="1593930" y="3361272"/>
                  <a:pt x="1581306" y="3361272"/>
                </a:cubicBezTo>
                <a:lnTo>
                  <a:pt x="1581306" y="3361272"/>
                </a:lnTo>
                <a:close/>
                <a:moveTo>
                  <a:pt x="1208569" y="3437679"/>
                </a:moveTo>
                <a:lnTo>
                  <a:pt x="1208569" y="3450303"/>
                </a:lnTo>
                <a:cubicBezTo>
                  <a:pt x="1221193" y="3450303"/>
                  <a:pt x="1221193" y="3450303"/>
                  <a:pt x="1221193" y="3450303"/>
                </a:cubicBezTo>
                <a:cubicBezTo>
                  <a:pt x="1221193" y="3450303"/>
                  <a:pt x="1221193" y="3437679"/>
                  <a:pt x="1208569" y="3437679"/>
                </a:cubicBezTo>
                <a:lnTo>
                  <a:pt x="1208569" y="3437679"/>
                </a:lnTo>
                <a:close/>
                <a:moveTo>
                  <a:pt x="2031114" y="3450303"/>
                </a:moveTo>
                <a:cubicBezTo>
                  <a:pt x="2031114" y="3462927"/>
                  <a:pt x="2018490" y="3462927"/>
                  <a:pt x="2031114" y="3475551"/>
                </a:cubicBezTo>
                <a:cubicBezTo>
                  <a:pt x="2031114" y="3463591"/>
                  <a:pt x="2043738" y="3450303"/>
                  <a:pt x="2031114" y="3450303"/>
                </a:cubicBezTo>
                <a:lnTo>
                  <a:pt x="2031114" y="3450303"/>
                </a:lnTo>
                <a:close/>
                <a:moveTo>
                  <a:pt x="5553174" y="3463591"/>
                </a:moveTo>
                <a:cubicBezTo>
                  <a:pt x="5553174" y="3463591"/>
                  <a:pt x="5553174" y="3476215"/>
                  <a:pt x="5553174" y="3488839"/>
                </a:cubicBezTo>
                <a:cubicBezTo>
                  <a:pt x="5565798" y="3488839"/>
                  <a:pt x="5565798" y="3463591"/>
                  <a:pt x="5553174" y="3463591"/>
                </a:cubicBezTo>
                <a:lnTo>
                  <a:pt x="5553174" y="3463591"/>
                </a:lnTo>
                <a:close/>
                <a:moveTo>
                  <a:pt x="1940754" y="3501463"/>
                </a:moveTo>
                <a:lnTo>
                  <a:pt x="1940754" y="3514087"/>
                </a:lnTo>
                <a:cubicBezTo>
                  <a:pt x="1966666" y="3526711"/>
                  <a:pt x="1954042" y="3488839"/>
                  <a:pt x="1940754" y="3501463"/>
                </a:cubicBezTo>
                <a:lnTo>
                  <a:pt x="1940754" y="3501463"/>
                </a:lnTo>
                <a:close/>
                <a:moveTo>
                  <a:pt x="488344" y="3501463"/>
                </a:moveTo>
                <a:cubicBezTo>
                  <a:pt x="488344" y="3514087"/>
                  <a:pt x="488344" y="3526711"/>
                  <a:pt x="500968" y="3539335"/>
                </a:cubicBezTo>
                <a:cubicBezTo>
                  <a:pt x="513592" y="3539335"/>
                  <a:pt x="513592" y="3514087"/>
                  <a:pt x="526880" y="3501463"/>
                </a:cubicBezTo>
                <a:cubicBezTo>
                  <a:pt x="514257" y="3501463"/>
                  <a:pt x="501633" y="3501463"/>
                  <a:pt x="488344" y="3501463"/>
                </a:cubicBezTo>
                <a:lnTo>
                  <a:pt x="488344" y="3501463"/>
                </a:lnTo>
                <a:close/>
                <a:moveTo>
                  <a:pt x="3046339" y="3501463"/>
                </a:moveTo>
                <a:cubicBezTo>
                  <a:pt x="3046339" y="3514087"/>
                  <a:pt x="3046339" y="3539335"/>
                  <a:pt x="3058963" y="3539335"/>
                </a:cubicBezTo>
                <a:cubicBezTo>
                  <a:pt x="3072251" y="3526711"/>
                  <a:pt x="3059627" y="3514087"/>
                  <a:pt x="3046339" y="3501463"/>
                </a:cubicBezTo>
                <a:lnTo>
                  <a:pt x="3046339" y="3501463"/>
                </a:lnTo>
                <a:close/>
                <a:moveTo>
                  <a:pt x="2660979" y="3514087"/>
                </a:moveTo>
                <a:cubicBezTo>
                  <a:pt x="2648355" y="3514087"/>
                  <a:pt x="2648355" y="3539335"/>
                  <a:pt x="2648355" y="3539335"/>
                </a:cubicBezTo>
                <a:cubicBezTo>
                  <a:pt x="2660979" y="3539999"/>
                  <a:pt x="2660979" y="3526711"/>
                  <a:pt x="2660979" y="3514087"/>
                </a:cubicBezTo>
                <a:lnTo>
                  <a:pt x="2660979" y="3514087"/>
                </a:lnTo>
                <a:close/>
                <a:moveTo>
                  <a:pt x="1671002" y="3565247"/>
                </a:moveTo>
                <a:cubicBezTo>
                  <a:pt x="1683626" y="3565247"/>
                  <a:pt x="1696914" y="3539999"/>
                  <a:pt x="1696914" y="3527375"/>
                </a:cubicBezTo>
                <a:cubicBezTo>
                  <a:pt x="1683626" y="3539999"/>
                  <a:pt x="1683626" y="3552623"/>
                  <a:pt x="1671002" y="3565247"/>
                </a:cubicBezTo>
                <a:lnTo>
                  <a:pt x="1671002" y="3565247"/>
                </a:lnTo>
                <a:close/>
                <a:moveTo>
                  <a:pt x="1992578" y="3565247"/>
                </a:moveTo>
                <a:cubicBezTo>
                  <a:pt x="2005202" y="3577871"/>
                  <a:pt x="1992578" y="3552623"/>
                  <a:pt x="2005202" y="3552623"/>
                </a:cubicBezTo>
                <a:cubicBezTo>
                  <a:pt x="1992578" y="3552623"/>
                  <a:pt x="1992578" y="3565247"/>
                  <a:pt x="1992578" y="3565247"/>
                </a:cubicBezTo>
                <a:lnTo>
                  <a:pt x="1992578" y="3565247"/>
                </a:lnTo>
                <a:close/>
                <a:moveTo>
                  <a:pt x="2995179" y="3577871"/>
                </a:moveTo>
                <a:cubicBezTo>
                  <a:pt x="2982555" y="3590495"/>
                  <a:pt x="2982555" y="3590495"/>
                  <a:pt x="2982555" y="3603118"/>
                </a:cubicBezTo>
                <a:cubicBezTo>
                  <a:pt x="2995179" y="3590495"/>
                  <a:pt x="2982555" y="3615742"/>
                  <a:pt x="2995179" y="3603118"/>
                </a:cubicBezTo>
                <a:cubicBezTo>
                  <a:pt x="2995179" y="3603118"/>
                  <a:pt x="3007803" y="3603118"/>
                  <a:pt x="3007803" y="3590495"/>
                </a:cubicBezTo>
                <a:cubicBezTo>
                  <a:pt x="2995179" y="3590495"/>
                  <a:pt x="2995179" y="3577871"/>
                  <a:pt x="2995179" y="3577871"/>
                </a:cubicBezTo>
                <a:lnTo>
                  <a:pt x="2995179" y="3577871"/>
                </a:lnTo>
                <a:close/>
                <a:moveTo>
                  <a:pt x="346824" y="3590495"/>
                </a:moveTo>
                <a:cubicBezTo>
                  <a:pt x="346824" y="3603118"/>
                  <a:pt x="346824" y="3603118"/>
                  <a:pt x="359448" y="3603118"/>
                </a:cubicBezTo>
                <a:cubicBezTo>
                  <a:pt x="359448" y="3577871"/>
                  <a:pt x="359448" y="3577871"/>
                  <a:pt x="359448" y="3577871"/>
                </a:cubicBezTo>
                <a:cubicBezTo>
                  <a:pt x="359448" y="3577871"/>
                  <a:pt x="360113" y="3590495"/>
                  <a:pt x="346824" y="3590495"/>
                </a:cubicBezTo>
                <a:lnTo>
                  <a:pt x="346824" y="3590495"/>
                </a:lnTo>
                <a:close/>
                <a:moveTo>
                  <a:pt x="4434965" y="3616407"/>
                </a:moveTo>
                <a:cubicBezTo>
                  <a:pt x="4434965" y="3603783"/>
                  <a:pt x="4434965" y="3603783"/>
                  <a:pt x="4434965" y="3591159"/>
                </a:cubicBezTo>
                <a:cubicBezTo>
                  <a:pt x="4422341" y="3591159"/>
                  <a:pt x="4422341" y="3591159"/>
                  <a:pt x="4422341" y="3591159"/>
                </a:cubicBezTo>
                <a:cubicBezTo>
                  <a:pt x="4422341" y="3591159"/>
                  <a:pt x="4409053" y="3616407"/>
                  <a:pt x="4434965" y="3616407"/>
                </a:cubicBezTo>
                <a:lnTo>
                  <a:pt x="4434965" y="3616407"/>
                </a:lnTo>
                <a:close/>
                <a:moveTo>
                  <a:pt x="2455010" y="3590495"/>
                </a:moveTo>
                <a:cubicBezTo>
                  <a:pt x="2442387" y="3615742"/>
                  <a:pt x="2442387" y="3628366"/>
                  <a:pt x="2429098" y="3641654"/>
                </a:cubicBezTo>
                <a:cubicBezTo>
                  <a:pt x="2442387" y="3641654"/>
                  <a:pt x="2468299" y="3603118"/>
                  <a:pt x="2455010" y="3590495"/>
                </a:cubicBezTo>
                <a:lnTo>
                  <a:pt x="2455010" y="3590495"/>
                </a:lnTo>
                <a:close/>
                <a:moveTo>
                  <a:pt x="2660979" y="3603118"/>
                </a:moveTo>
                <a:cubicBezTo>
                  <a:pt x="2648355" y="3603118"/>
                  <a:pt x="2635067" y="3628366"/>
                  <a:pt x="2648355" y="3640990"/>
                </a:cubicBezTo>
                <a:cubicBezTo>
                  <a:pt x="2647691" y="3629031"/>
                  <a:pt x="2660979" y="3629031"/>
                  <a:pt x="2660979" y="3603118"/>
                </a:cubicBezTo>
                <a:lnTo>
                  <a:pt x="2660979" y="3603118"/>
                </a:lnTo>
                <a:close/>
                <a:moveTo>
                  <a:pt x="4280156" y="3629031"/>
                </a:moveTo>
                <a:lnTo>
                  <a:pt x="4267532" y="3629031"/>
                </a:lnTo>
                <a:cubicBezTo>
                  <a:pt x="4280156" y="3641654"/>
                  <a:pt x="4280156" y="3641654"/>
                  <a:pt x="4293445" y="3641654"/>
                </a:cubicBezTo>
                <a:cubicBezTo>
                  <a:pt x="4293445" y="3629031"/>
                  <a:pt x="4293445" y="3629031"/>
                  <a:pt x="4293445" y="3616407"/>
                </a:cubicBezTo>
                <a:cubicBezTo>
                  <a:pt x="4280821" y="3616407"/>
                  <a:pt x="4280821" y="3616407"/>
                  <a:pt x="4280821" y="3616407"/>
                </a:cubicBezTo>
                <a:cubicBezTo>
                  <a:pt x="4280156" y="3629031"/>
                  <a:pt x="4280156" y="3629031"/>
                  <a:pt x="4280156" y="3629031"/>
                </a:cubicBezTo>
                <a:lnTo>
                  <a:pt x="4280156" y="3629031"/>
                </a:lnTo>
                <a:close/>
                <a:moveTo>
                  <a:pt x="3432364" y="3629031"/>
                </a:moveTo>
                <a:cubicBezTo>
                  <a:pt x="3432364" y="3629031"/>
                  <a:pt x="3432364" y="3629031"/>
                  <a:pt x="3419740" y="3629031"/>
                </a:cubicBezTo>
                <a:cubicBezTo>
                  <a:pt x="3419740" y="3629031"/>
                  <a:pt x="3419740" y="3641654"/>
                  <a:pt x="3432364" y="3641654"/>
                </a:cubicBezTo>
                <a:cubicBezTo>
                  <a:pt x="3432364" y="3629031"/>
                  <a:pt x="3432364" y="3629031"/>
                  <a:pt x="3432364" y="3629031"/>
                </a:cubicBezTo>
                <a:lnTo>
                  <a:pt x="3432364" y="3629031"/>
                </a:lnTo>
                <a:close/>
                <a:moveTo>
                  <a:pt x="6709919" y="3654278"/>
                </a:moveTo>
                <a:cubicBezTo>
                  <a:pt x="6735831" y="3654278"/>
                  <a:pt x="6735831" y="3641654"/>
                  <a:pt x="6735831" y="3629031"/>
                </a:cubicBezTo>
                <a:cubicBezTo>
                  <a:pt x="6709919" y="3629031"/>
                  <a:pt x="6709919" y="3641654"/>
                  <a:pt x="6709919" y="3654278"/>
                </a:cubicBezTo>
                <a:lnTo>
                  <a:pt x="6709919" y="3654278"/>
                </a:lnTo>
                <a:close/>
                <a:moveTo>
                  <a:pt x="2647691" y="3641654"/>
                </a:moveTo>
                <a:cubicBezTo>
                  <a:pt x="2660314" y="3666902"/>
                  <a:pt x="2660314" y="3692814"/>
                  <a:pt x="2660314" y="3718062"/>
                </a:cubicBezTo>
                <a:cubicBezTo>
                  <a:pt x="2660314" y="3692814"/>
                  <a:pt x="2672938" y="3666902"/>
                  <a:pt x="2660314" y="3641654"/>
                </a:cubicBezTo>
                <a:cubicBezTo>
                  <a:pt x="2660979" y="3641654"/>
                  <a:pt x="2660979" y="3641654"/>
                  <a:pt x="2647691" y="3641654"/>
                </a:cubicBezTo>
                <a:lnTo>
                  <a:pt x="2647691" y="3641654"/>
                </a:lnTo>
                <a:close/>
                <a:moveTo>
                  <a:pt x="4498748" y="3654278"/>
                </a:moveTo>
                <a:cubicBezTo>
                  <a:pt x="4486125" y="3641654"/>
                  <a:pt x="4460212" y="3641654"/>
                  <a:pt x="4460212" y="3654278"/>
                </a:cubicBezTo>
                <a:cubicBezTo>
                  <a:pt x="4473501" y="3654278"/>
                  <a:pt x="4486125" y="3654278"/>
                  <a:pt x="4498748" y="3654278"/>
                </a:cubicBezTo>
                <a:lnTo>
                  <a:pt x="4498748" y="3654278"/>
                </a:lnTo>
                <a:close/>
                <a:moveTo>
                  <a:pt x="1439786" y="3641654"/>
                </a:moveTo>
                <a:cubicBezTo>
                  <a:pt x="1427162" y="3654278"/>
                  <a:pt x="1427162" y="3666902"/>
                  <a:pt x="1439786" y="3679526"/>
                </a:cubicBezTo>
                <a:cubicBezTo>
                  <a:pt x="1452409" y="3679526"/>
                  <a:pt x="1452409" y="3654278"/>
                  <a:pt x="1439786" y="3641654"/>
                </a:cubicBezTo>
                <a:lnTo>
                  <a:pt x="1439786" y="3641654"/>
                </a:lnTo>
                <a:close/>
                <a:moveTo>
                  <a:pt x="2403851" y="3666902"/>
                </a:moveTo>
                <a:cubicBezTo>
                  <a:pt x="2403851" y="3679526"/>
                  <a:pt x="2391227" y="3692150"/>
                  <a:pt x="2403851" y="3704774"/>
                </a:cubicBezTo>
                <a:cubicBezTo>
                  <a:pt x="2403851" y="3692814"/>
                  <a:pt x="2416475" y="3679526"/>
                  <a:pt x="2403851" y="3666902"/>
                </a:cubicBezTo>
                <a:lnTo>
                  <a:pt x="2403851" y="3666902"/>
                </a:lnTo>
                <a:close/>
                <a:moveTo>
                  <a:pt x="1696914" y="3807093"/>
                </a:moveTo>
                <a:cubicBezTo>
                  <a:pt x="1696914" y="3755934"/>
                  <a:pt x="1722826" y="3743310"/>
                  <a:pt x="1722826" y="3679526"/>
                </a:cubicBezTo>
                <a:cubicBezTo>
                  <a:pt x="1722826" y="3679526"/>
                  <a:pt x="1710202" y="3704774"/>
                  <a:pt x="1710202" y="3679526"/>
                </a:cubicBezTo>
                <a:cubicBezTo>
                  <a:pt x="1697578" y="3704774"/>
                  <a:pt x="1671666" y="3755934"/>
                  <a:pt x="1684290" y="3781181"/>
                </a:cubicBezTo>
                <a:cubicBezTo>
                  <a:pt x="1658378" y="3819053"/>
                  <a:pt x="1658378" y="3857589"/>
                  <a:pt x="1645754" y="3882837"/>
                </a:cubicBezTo>
                <a:cubicBezTo>
                  <a:pt x="1671002" y="3870877"/>
                  <a:pt x="1658378" y="3819718"/>
                  <a:pt x="1696914" y="3807093"/>
                </a:cubicBezTo>
                <a:lnTo>
                  <a:pt x="1696914" y="3807093"/>
                </a:lnTo>
                <a:close/>
                <a:moveTo>
                  <a:pt x="2930731" y="3718062"/>
                </a:moveTo>
                <a:cubicBezTo>
                  <a:pt x="2930731" y="3718062"/>
                  <a:pt x="2930731" y="3730686"/>
                  <a:pt x="2943355" y="3730686"/>
                </a:cubicBezTo>
                <a:cubicBezTo>
                  <a:pt x="2943355" y="3718062"/>
                  <a:pt x="2955979" y="3705438"/>
                  <a:pt x="2955979" y="3692814"/>
                </a:cubicBezTo>
                <a:cubicBezTo>
                  <a:pt x="2943355" y="3692814"/>
                  <a:pt x="2930067" y="3680191"/>
                  <a:pt x="2917443" y="3680191"/>
                </a:cubicBezTo>
                <a:cubicBezTo>
                  <a:pt x="2918107" y="3692814"/>
                  <a:pt x="2918107" y="3718062"/>
                  <a:pt x="2930731" y="3718062"/>
                </a:cubicBezTo>
                <a:lnTo>
                  <a:pt x="2930731" y="3718062"/>
                </a:lnTo>
                <a:close/>
                <a:moveTo>
                  <a:pt x="3714740" y="3705438"/>
                </a:moveTo>
                <a:cubicBezTo>
                  <a:pt x="3727364" y="3705438"/>
                  <a:pt x="3753276" y="3705438"/>
                  <a:pt x="3740652" y="3692814"/>
                </a:cubicBezTo>
                <a:cubicBezTo>
                  <a:pt x="3740652" y="3705438"/>
                  <a:pt x="3714740" y="3692814"/>
                  <a:pt x="3714740" y="3705438"/>
                </a:cubicBezTo>
                <a:lnTo>
                  <a:pt x="3714740" y="3705438"/>
                </a:lnTo>
                <a:close/>
                <a:moveTo>
                  <a:pt x="4537285" y="3705438"/>
                </a:moveTo>
                <a:cubicBezTo>
                  <a:pt x="4524661" y="3718062"/>
                  <a:pt x="4524661" y="3730686"/>
                  <a:pt x="4537285" y="3730686"/>
                </a:cubicBezTo>
                <a:cubicBezTo>
                  <a:pt x="4537285" y="3718062"/>
                  <a:pt x="4550573" y="3705438"/>
                  <a:pt x="4537285" y="3705438"/>
                </a:cubicBezTo>
                <a:lnTo>
                  <a:pt x="4537285" y="3705438"/>
                </a:lnTo>
                <a:close/>
                <a:moveTo>
                  <a:pt x="3136699" y="3718062"/>
                </a:moveTo>
                <a:cubicBezTo>
                  <a:pt x="3136699" y="3730686"/>
                  <a:pt x="3124076" y="3718062"/>
                  <a:pt x="3124076" y="3730686"/>
                </a:cubicBezTo>
                <a:cubicBezTo>
                  <a:pt x="3124076" y="3743310"/>
                  <a:pt x="3124076" y="3743310"/>
                  <a:pt x="3124076" y="3755934"/>
                </a:cubicBezTo>
                <a:cubicBezTo>
                  <a:pt x="3124076" y="3781181"/>
                  <a:pt x="3085539" y="3755934"/>
                  <a:pt x="3085539" y="3793805"/>
                </a:cubicBezTo>
                <a:cubicBezTo>
                  <a:pt x="3111452" y="3806429"/>
                  <a:pt x="3136699" y="3781181"/>
                  <a:pt x="3124076" y="3755934"/>
                </a:cubicBezTo>
                <a:cubicBezTo>
                  <a:pt x="3136699" y="3755934"/>
                  <a:pt x="3136699" y="3755934"/>
                  <a:pt x="3149988" y="3743310"/>
                </a:cubicBezTo>
                <a:cubicBezTo>
                  <a:pt x="3149988" y="3718062"/>
                  <a:pt x="3149988" y="3718062"/>
                  <a:pt x="3149988" y="3718062"/>
                </a:cubicBezTo>
                <a:cubicBezTo>
                  <a:pt x="3136699" y="3718062"/>
                  <a:pt x="3149323" y="3705438"/>
                  <a:pt x="3136699" y="3718062"/>
                </a:cubicBezTo>
                <a:lnTo>
                  <a:pt x="3136699" y="3718062"/>
                </a:lnTo>
                <a:close/>
                <a:moveTo>
                  <a:pt x="2827747" y="3730686"/>
                </a:moveTo>
                <a:cubicBezTo>
                  <a:pt x="2815123" y="3755934"/>
                  <a:pt x="2827747" y="3755934"/>
                  <a:pt x="2840371" y="3781846"/>
                </a:cubicBezTo>
                <a:cubicBezTo>
                  <a:pt x="2827747" y="3769222"/>
                  <a:pt x="2840371" y="3769222"/>
                  <a:pt x="2840371" y="3756598"/>
                </a:cubicBezTo>
                <a:cubicBezTo>
                  <a:pt x="2827747" y="3755934"/>
                  <a:pt x="2841035" y="3730686"/>
                  <a:pt x="2827747" y="3730686"/>
                </a:cubicBezTo>
                <a:lnTo>
                  <a:pt x="2827747" y="3730686"/>
                </a:lnTo>
                <a:close/>
                <a:moveTo>
                  <a:pt x="3419075" y="3743310"/>
                </a:moveTo>
                <a:cubicBezTo>
                  <a:pt x="3431699" y="3743310"/>
                  <a:pt x="3431699" y="3743310"/>
                  <a:pt x="3431699" y="3730686"/>
                </a:cubicBezTo>
                <a:cubicBezTo>
                  <a:pt x="3419075" y="3730686"/>
                  <a:pt x="3419075" y="3730686"/>
                  <a:pt x="3419075" y="3730686"/>
                </a:cubicBezTo>
                <a:cubicBezTo>
                  <a:pt x="3419075" y="3743310"/>
                  <a:pt x="3419075" y="3743310"/>
                  <a:pt x="3419075" y="3743310"/>
                </a:cubicBezTo>
                <a:lnTo>
                  <a:pt x="3419075" y="3743310"/>
                </a:lnTo>
                <a:close/>
                <a:moveTo>
                  <a:pt x="2660979" y="3769222"/>
                </a:moveTo>
                <a:cubicBezTo>
                  <a:pt x="2660979" y="3781846"/>
                  <a:pt x="2660979" y="3807093"/>
                  <a:pt x="2673603" y="3807093"/>
                </a:cubicBezTo>
                <a:cubicBezTo>
                  <a:pt x="2660979" y="3794469"/>
                  <a:pt x="2686227" y="3781846"/>
                  <a:pt x="2660979" y="3769222"/>
                </a:cubicBezTo>
                <a:lnTo>
                  <a:pt x="2660979" y="3769222"/>
                </a:lnTo>
                <a:close/>
                <a:moveTo>
                  <a:pt x="4370517" y="3781846"/>
                </a:moveTo>
                <a:cubicBezTo>
                  <a:pt x="4357893" y="3781846"/>
                  <a:pt x="4344605" y="3781846"/>
                  <a:pt x="4344605" y="3794469"/>
                </a:cubicBezTo>
                <a:cubicBezTo>
                  <a:pt x="4344605" y="3794469"/>
                  <a:pt x="4370517" y="3794469"/>
                  <a:pt x="4370517" y="3781846"/>
                </a:cubicBezTo>
                <a:lnTo>
                  <a:pt x="4370517" y="3781846"/>
                </a:lnTo>
                <a:close/>
                <a:moveTo>
                  <a:pt x="3033715" y="3781846"/>
                </a:moveTo>
                <a:lnTo>
                  <a:pt x="3033715" y="3807093"/>
                </a:lnTo>
                <a:cubicBezTo>
                  <a:pt x="3033715" y="3807093"/>
                  <a:pt x="3033715" y="3819718"/>
                  <a:pt x="3046339" y="3819718"/>
                </a:cubicBezTo>
                <a:cubicBezTo>
                  <a:pt x="3046339" y="3819718"/>
                  <a:pt x="3046339" y="3819718"/>
                  <a:pt x="3046339" y="3807093"/>
                </a:cubicBezTo>
                <a:cubicBezTo>
                  <a:pt x="3046339" y="3807093"/>
                  <a:pt x="3059627" y="3794469"/>
                  <a:pt x="3033715" y="3781846"/>
                </a:cubicBezTo>
                <a:lnTo>
                  <a:pt x="3033715" y="3781846"/>
                </a:lnTo>
                <a:close/>
                <a:moveTo>
                  <a:pt x="2493546" y="3794469"/>
                </a:moveTo>
                <a:cubicBezTo>
                  <a:pt x="2493546" y="3794469"/>
                  <a:pt x="2493546" y="3832341"/>
                  <a:pt x="2493546" y="3819718"/>
                </a:cubicBezTo>
                <a:cubicBezTo>
                  <a:pt x="2493546" y="3819718"/>
                  <a:pt x="2506835" y="3794469"/>
                  <a:pt x="2493546" y="3794469"/>
                </a:cubicBezTo>
                <a:lnTo>
                  <a:pt x="2493546" y="3794469"/>
                </a:lnTo>
                <a:close/>
                <a:moveTo>
                  <a:pt x="2596531" y="3845629"/>
                </a:moveTo>
                <a:cubicBezTo>
                  <a:pt x="2622443" y="3845629"/>
                  <a:pt x="2622443" y="3807758"/>
                  <a:pt x="2609155" y="3794469"/>
                </a:cubicBezTo>
                <a:cubicBezTo>
                  <a:pt x="2583907" y="3794469"/>
                  <a:pt x="2583907" y="3832341"/>
                  <a:pt x="2596531" y="3845629"/>
                </a:cubicBezTo>
                <a:lnTo>
                  <a:pt x="2596531" y="3845629"/>
                </a:lnTo>
                <a:close/>
                <a:moveTo>
                  <a:pt x="1773986" y="3807093"/>
                </a:moveTo>
                <a:cubicBezTo>
                  <a:pt x="1773986" y="3794469"/>
                  <a:pt x="1773986" y="3794469"/>
                  <a:pt x="1761362" y="3794469"/>
                </a:cubicBezTo>
                <a:cubicBezTo>
                  <a:pt x="1761362" y="3807093"/>
                  <a:pt x="1773986" y="3819718"/>
                  <a:pt x="1773986" y="3807093"/>
                </a:cubicBezTo>
                <a:lnTo>
                  <a:pt x="1773986" y="3807093"/>
                </a:lnTo>
                <a:close/>
                <a:moveTo>
                  <a:pt x="2647691" y="3819718"/>
                </a:moveTo>
                <a:cubicBezTo>
                  <a:pt x="2647691" y="3819718"/>
                  <a:pt x="2647691" y="3844965"/>
                  <a:pt x="2660314" y="3844965"/>
                </a:cubicBezTo>
                <a:cubicBezTo>
                  <a:pt x="2660979" y="3832341"/>
                  <a:pt x="2673603" y="3819718"/>
                  <a:pt x="2647691" y="3819718"/>
                </a:cubicBezTo>
                <a:lnTo>
                  <a:pt x="2647691" y="3819718"/>
                </a:lnTo>
                <a:close/>
                <a:moveTo>
                  <a:pt x="205968" y="3832341"/>
                </a:moveTo>
                <a:cubicBezTo>
                  <a:pt x="218592" y="3844965"/>
                  <a:pt x="218592" y="3832341"/>
                  <a:pt x="205968" y="3844965"/>
                </a:cubicBezTo>
                <a:cubicBezTo>
                  <a:pt x="218592" y="3844965"/>
                  <a:pt x="231881" y="3844965"/>
                  <a:pt x="231881" y="3832341"/>
                </a:cubicBezTo>
                <a:cubicBezTo>
                  <a:pt x="231881" y="3832341"/>
                  <a:pt x="231881" y="3819718"/>
                  <a:pt x="219257" y="3819718"/>
                </a:cubicBezTo>
                <a:cubicBezTo>
                  <a:pt x="218592" y="3832341"/>
                  <a:pt x="218592" y="3832341"/>
                  <a:pt x="205968" y="3832341"/>
                </a:cubicBezTo>
                <a:lnTo>
                  <a:pt x="205968" y="3832341"/>
                </a:lnTo>
                <a:close/>
                <a:moveTo>
                  <a:pt x="488344" y="3832341"/>
                </a:moveTo>
                <a:cubicBezTo>
                  <a:pt x="488344" y="3844965"/>
                  <a:pt x="488344" y="3844965"/>
                  <a:pt x="488344" y="3844965"/>
                </a:cubicBezTo>
                <a:cubicBezTo>
                  <a:pt x="500968" y="3844965"/>
                  <a:pt x="514257" y="3844965"/>
                  <a:pt x="500968" y="3832341"/>
                </a:cubicBezTo>
                <a:lnTo>
                  <a:pt x="488344" y="3832341"/>
                </a:lnTo>
                <a:lnTo>
                  <a:pt x="488344" y="3832341"/>
                </a:lnTo>
                <a:lnTo>
                  <a:pt x="488344" y="3832341"/>
                </a:lnTo>
                <a:close/>
                <a:moveTo>
                  <a:pt x="2455010" y="3845629"/>
                </a:moveTo>
                <a:cubicBezTo>
                  <a:pt x="2467634" y="3858253"/>
                  <a:pt x="2467634" y="3870877"/>
                  <a:pt x="2467634" y="3870877"/>
                </a:cubicBezTo>
                <a:cubicBezTo>
                  <a:pt x="2468299" y="3858253"/>
                  <a:pt x="2468299" y="3845629"/>
                  <a:pt x="2455010" y="3845629"/>
                </a:cubicBezTo>
                <a:lnTo>
                  <a:pt x="2455010" y="3845629"/>
                </a:lnTo>
                <a:close/>
                <a:moveTo>
                  <a:pt x="976689" y="3896125"/>
                </a:moveTo>
                <a:cubicBezTo>
                  <a:pt x="976689" y="3908749"/>
                  <a:pt x="964065" y="3908749"/>
                  <a:pt x="964065" y="3908749"/>
                </a:cubicBezTo>
                <a:cubicBezTo>
                  <a:pt x="964065" y="3921373"/>
                  <a:pt x="989977" y="3933996"/>
                  <a:pt x="989977" y="3921373"/>
                </a:cubicBezTo>
                <a:cubicBezTo>
                  <a:pt x="989977" y="3908749"/>
                  <a:pt x="989977" y="3896125"/>
                  <a:pt x="976689" y="3896125"/>
                </a:cubicBezTo>
                <a:lnTo>
                  <a:pt x="976689" y="3896125"/>
                </a:lnTo>
                <a:close/>
                <a:moveTo>
                  <a:pt x="4653557" y="3908749"/>
                </a:moveTo>
                <a:cubicBezTo>
                  <a:pt x="4653557" y="3908749"/>
                  <a:pt x="4666181" y="3921373"/>
                  <a:pt x="4666181" y="3908749"/>
                </a:cubicBezTo>
                <a:cubicBezTo>
                  <a:pt x="4666181" y="3896125"/>
                  <a:pt x="4653557" y="3896125"/>
                  <a:pt x="4653557" y="3908749"/>
                </a:cubicBezTo>
                <a:lnTo>
                  <a:pt x="4653557" y="3908749"/>
                </a:lnTo>
                <a:close/>
                <a:moveTo>
                  <a:pt x="4678805" y="3934661"/>
                </a:moveTo>
                <a:cubicBezTo>
                  <a:pt x="4678805" y="3934661"/>
                  <a:pt x="4678805" y="3922037"/>
                  <a:pt x="4691429" y="3922037"/>
                </a:cubicBezTo>
                <a:cubicBezTo>
                  <a:pt x="4691429" y="3922037"/>
                  <a:pt x="4678805" y="3922037"/>
                  <a:pt x="4678805" y="3909413"/>
                </a:cubicBezTo>
                <a:cubicBezTo>
                  <a:pt x="4678805" y="3922037"/>
                  <a:pt x="4666181" y="3922037"/>
                  <a:pt x="4666181" y="3922037"/>
                </a:cubicBezTo>
                <a:cubicBezTo>
                  <a:pt x="4666181" y="3934661"/>
                  <a:pt x="4666181" y="3934661"/>
                  <a:pt x="4678805" y="3934661"/>
                </a:cubicBezTo>
                <a:lnTo>
                  <a:pt x="4678805" y="3934661"/>
                </a:lnTo>
                <a:close/>
                <a:moveTo>
                  <a:pt x="5013005" y="3922037"/>
                </a:moveTo>
                <a:cubicBezTo>
                  <a:pt x="5000381" y="3934661"/>
                  <a:pt x="4987093" y="3934661"/>
                  <a:pt x="5000381" y="3947285"/>
                </a:cubicBezTo>
                <a:cubicBezTo>
                  <a:pt x="5013005" y="3947285"/>
                  <a:pt x="5013005" y="3922037"/>
                  <a:pt x="5013005" y="3922037"/>
                </a:cubicBezTo>
                <a:lnTo>
                  <a:pt x="5013005" y="3922037"/>
                </a:lnTo>
                <a:close/>
                <a:moveTo>
                  <a:pt x="3084875" y="3922037"/>
                </a:moveTo>
                <a:cubicBezTo>
                  <a:pt x="3084875" y="3934661"/>
                  <a:pt x="3072251" y="3934661"/>
                  <a:pt x="3072251" y="3934661"/>
                </a:cubicBezTo>
                <a:cubicBezTo>
                  <a:pt x="3072251" y="3947285"/>
                  <a:pt x="3059627" y="3947285"/>
                  <a:pt x="3059627" y="3959909"/>
                </a:cubicBezTo>
                <a:cubicBezTo>
                  <a:pt x="3072251" y="3972533"/>
                  <a:pt x="3098163" y="3959909"/>
                  <a:pt x="3098163" y="3947285"/>
                </a:cubicBezTo>
                <a:cubicBezTo>
                  <a:pt x="3084875" y="3947285"/>
                  <a:pt x="3098163" y="3922037"/>
                  <a:pt x="3084875" y="3922037"/>
                </a:cubicBezTo>
                <a:lnTo>
                  <a:pt x="3084875" y="3922037"/>
                </a:lnTo>
                <a:close/>
                <a:moveTo>
                  <a:pt x="180056" y="3947285"/>
                </a:moveTo>
                <a:cubicBezTo>
                  <a:pt x="192680" y="3947285"/>
                  <a:pt x="192680" y="3947285"/>
                  <a:pt x="192680" y="3934661"/>
                </a:cubicBezTo>
                <a:cubicBezTo>
                  <a:pt x="180056" y="3934661"/>
                  <a:pt x="180056" y="3934661"/>
                  <a:pt x="180056" y="3947285"/>
                </a:cubicBezTo>
                <a:lnTo>
                  <a:pt x="180056" y="3947285"/>
                </a:lnTo>
                <a:close/>
                <a:moveTo>
                  <a:pt x="655777" y="3972533"/>
                </a:moveTo>
                <a:cubicBezTo>
                  <a:pt x="655777" y="3985156"/>
                  <a:pt x="655777" y="3985156"/>
                  <a:pt x="655777" y="3985156"/>
                </a:cubicBezTo>
                <a:cubicBezTo>
                  <a:pt x="668401" y="3985156"/>
                  <a:pt x="668401" y="3959909"/>
                  <a:pt x="655777" y="3972533"/>
                </a:cubicBezTo>
                <a:lnTo>
                  <a:pt x="655777" y="3972533"/>
                </a:lnTo>
                <a:close/>
                <a:moveTo>
                  <a:pt x="6581687" y="3985156"/>
                </a:moveTo>
                <a:cubicBezTo>
                  <a:pt x="6569063" y="3985156"/>
                  <a:pt x="6581687" y="3972533"/>
                  <a:pt x="6581687" y="3972533"/>
                </a:cubicBezTo>
                <a:cubicBezTo>
                  <a:pt x="6555775" y="3959909"/>
                  <a:pt x="6568399" y="3998445"/>
                  <a:pt x="6581687" y="3985156"/>
                </a:cubicBezTo>
                <a:lnTo>
                  <a:pt x="6581687" y="3985156"/>
                </a:lnTo>
                <a:close/>
                <a:moveTo>
                  <a:pt x="540169" y="3985156"/>
                </a:moveTo>
                <a:cubicBezTo>
                  <a:pt x="540169" y="3985156"/>
                  <a:pt x="552793" y="3985156"/>
                  <a:pt x="540169" y="3972533"/>
                </a:cubicBezTo>
                <a:cubicBezTo>
                  <a:pt x="540169" y="3972533"/>
                  <a:pt x="540169" y="3972533"/>
                  <a:pt x="540169" y="3985156"/>
                </a:cubicBezTo>
                <a:lnTo>
                  <a:pt x="540169" y="3985156"/>
                </a:lnTo>
                <a:close/>
                <a:moveTo>
                  <a:pt x="4190460" y="4176508"/>
                </a:moveTo>
                <a:cubicBezTo>
                  <a:pt x="4203084" y="4176508"/>
                  <a:pt x="4216372" y="4176508"/>
                  <a:pt x="4228996" y="4189132"/>
                </a:cubicBezTo>
                <a:cubicBezTo>
                  <a:pt x="4228996" y="4176508"/>
                  <a:pt x="4241620" y="4163884"/>
                  <a:pt x="4254909" y="4163884"/>
                </a:cubicBezTo>
                <a:cubicBezTo>
                  <a:pt x="4280821" y="4112724"/>
                  <a:pt x="4319357" y="4023692"/>
                  <a:pt x="4280821" y="3973197"/>
                </a:cubicBezTo>
                <a:cubicBezTo>
                  <a:pt x="4268197" y="3973197"/>
                  <a:pt x="4268197" y="3985821"/>
                  <a:pt x="4254909" y="3973197"/>
                </a:cubicBezTo>
                <a:cubicBezTo>
                  <a:pt x="4242285" y="3998445"/>
                  <a:pt x="4254909" y="3998445"/>
                  <a:pt x="4254909" y="4024357"/>
                </a:cubicBezTo>
                <a:cubicBezTo>
                  <a:pt x="4228996" y="4074188"/>
                  <a:pt x="4139300" y="4112724"/>
                  <a:pt x="4190460" y="4176508"/>
                </a:cubicBezTo>
                <a:lnTo>
                  <a:pt x="4190460" y="4176508"/>
                </a:lnTo>
                <a:close/>
                <a:moveTo>
                  <a:pt x="5193061" y="3985156"/>
                </a:moveTo>
                <a:cubicBezTo>
                  <a:pt x="5193061" y="3997780"/>
                  <a:pt x="5180438" y="3997780"/>
                  <a:pt x="5193061" y="4010404"/>
                </a:cubicBezTo>
                <a:cubicBezTo>
                  <a:pt x="5193061" y="3998445"/>
                  <a:pt x="5205685" y="3985156"/>
                  <a:pt x="5193061" y="3985156"/>
                </a:cubicBezTo>
                <a:lnTo>
                  <a:pt x="5193061" y="3985156"/>
                </a:lnTo>
                <a:close/>
                <a:moveTo>
                  <a:pt x="1863682" y="3998445"/>
                </a:moveTo>
                <a:cubicBezTo>
                  <a:pt x="1863682" y="4011069"/>
                  <a:pt x="1851058" y="4011069"/>
                  <a:pt x="1851058" y="4036316"/>
                </a:cubicBezTo>
                <a:cubicBezTo>
                  <a:pt x="1863682" y="4036316"/>
                  <a:pt x="1876970" y="3998445"/>
                  <a:pt x="1863682" y="3998445"/>
                </a:cubicBezTo>
                <a:lnTo>
                  <a:pt x="1863682" y="3998445"/>
                </a:lnTo>
                <a:close/>
                <a:moveTo>
                  <a:pt x="2095562" y="3998445"/>
                </a:moveTo>
                <a:cubicBezTo>
                  <a:pt x="2095562" y="3998445"/>
                  <a:pt x="2082938" y="4023692"/>
                  <a:pt x="2108186" y="4023692"/>
                </a:cubicBezTo>
                <a:cubicBezTo>
                  <a:pt x="2108186" y="4011069"/>
                  <a:pt x="2108186" y="3998445"/>
                  <a:pt x="2095562" y="3998445"/>
                </a:cubicBezTo>
                <a:lnTo>
                  <a:pt x="2095562" y="3998445"/>
                </a:lnTo>
                <a:close/>
                <a:moveTo>
                  <a:pt x="5077453" y="4036316"/>
                </a:moveTo>
                <a:cubicBezTo>
                  <a:pt x="5090077" y="4036316"/>
                  <a:pt x="5090077" y="4036316"/>
                  <a:pt x="5103365" y="4036316"/>
                </a:cubicBezTo>
                <a:cubicBezTo>
                  <a:pt x="5103365" y="4023692"/>
                  <a:pt x="5077453" y="4023692"/>
                  <a:pt x="5077453" y="4036316"/>
                </a:cubicBezTo>
                <a:lnTo>
                  <a:pt x="5077453" y="4036316"/>
                </a:lnTo>
                <a:close/>
                <a:moveTo>
                  <a:pt x="4062229" y="4087476"/>
                </a:moveTo>
                <a:cubicBezTo>
                  <a:pt x="4049604" y="4100100"/>
                  <a:pt x="4062229" y="4125348"/>
                  <a:pt x="4062229" y="4112724"/>
                </a:cubicBezTo>
                <a:cubicBezTo>
                  <a:pt x="4049604" y="4100100"/>
                  <a:pt x="4074852" y="4087476"/>
                  <a:pt x="4074852" y="4087476"/>
                </a:cubicBezTo>
                <a:cubicBezTo>
                  <a:pt x="4062229" y="4087476"/>
                  <a:pt x="4062229" y="4100100"/>
                  <a:pt x="4062229" y="4087476"/>
                </a:cubicBezTo>
                <a:lnTo>
                  <a:pt x="4062229" y="4087476"/>
                </a:lnTo>
                <a:close/>
                <a:moveTo>
                  <a:pt x="4910021" y="4137972"/>
                </a:moveTo>
                <a:cubicBezTo>
                  <a:pt x="4910021" y="4137972"/>
                  <a:pt x="4922645" y="4150596"/>
                  <a:pt x="4935933" y="4150596"/>
                </a:cubicBezTo>
                <a:cubicBezTo>
                  <a:pt x="4961845" y="4100100"/>
                  <a:pt x="4910021" y="4087476"/>
                  <a:pt x="4910021" y="4137972"/>
                </a:cubicBezTo>
                <a:lnTo>
                  <a:pt x="4910021" y="4137972"/>
                </a:lnTo>
                <a:close/>
                <a:moveTo>
                  <a:pt x="3933332" y="4125348"/>
                </a:moveTo>
                <a:cubicBezTo>
                  <a:pt x="3920708" y="4112724"/>
                  <a:pt x="3907420" y="4125348"/>
                  <a:pt x="3882172" y="4137972"/>
                </a:cubicBezTo>
                <a:cubicBezTo>
                  <a:pt x="3894796" y="4137972"/>
                  <a:pt x="3894796" y="4163219"/>
                  <a:pt x="3908084" y="4163219"/>
                </a:cubicBezTo>
                <a:cubicBezTo>
                  <a:pt x="3907420" y="4137972"/>
                  <a:pt x="3920708" y="4150596"/>
                  <a:pt x="3933332" y="4125348"/>
                </a:cubicBezTo>
                <a:lnTo>
                  <a:pt x="3933332" y="4125348"/>
                </a:lnTo>
                <a:close/>
                <a:moveTo>
                  <a:pt x="6542487" y="4150596"/>
                </a:moveTo>
                <a:cubicBezTo>
                  <a:pt x="6555110" y="4150596"/>
                  <a:pt x="6555110" y="4137972"/>
                  <a:pt x="6555110" y="4125348"/>
                </a:cubicBezTo>
                <a:cubicBezTo>
                  <a:pt x="6542487" y="4125348"/>
                  <a:pt x="6542487" y="4137972"/>
                  <a:pt x="6542487" y="4150596"/>
                </a:cubicBezTo>
                <a:lnTo>
                  <a:pt x="6542487" y="4150596"/>
                </a:lnTo>
                <a:close/>
                <a:moveTo>
                  <a:pt x="4884773" y="4163884"/>
                </a:moveTo>
                <a:cubicBezTo>
                  <a:pt x="4884773" y="4151260"/>
                  <a:pt x="4872149" y="4151260"/>
                  <a:pt x="4858861" y="4151260"/>
                </a:cubicBezTo>
                <a:cubicBezTo>
                  <a:pt x="4871485" y="4163884"/>
                  <a:pt x="4858861" y="4163884"/>
                  <a:pt x="4858861" y="4176508"/>
                </a:cubicBezTo>
                <a:cubicBezTo>
                  <a:pt x="4871485" y="4176508"/>
                  <a:pt x="4884773" y="4176508"/>
                  <a:pt x="4884773" y="4163884"/>
                </a:cubicBezTo>
                <a:lnTo>
                  <a:pt x="4884773" y="4163884"/>
                </a:lnTo>
                <a:close/>
                <a:moveTo>
                  <a:pt x="2339402" y="4201756"/>
                </a:moveTo>
                <a:cubicBezTo>
                  <a:pt x="2339402" y="4201756"/>
                  <a:pt x="2339402" y="4214379"/>
                  <a:pt x="2352026" y="4201756"/>
                </a:cubicBezTo>
                <a:cubicBezTo>
                  <a:pt x="2352026" y="4201756"/>
                  <a:pt x="2339402" y="4189132"/>
                  <a:pt x="2339402" y="4201756"/>
                </a:cubicBezTo>
                <a:lnTo>
                  <a:pt x="2339402" y="4201756"/>
                </a:lnTo>
                <a:close/>
                <a:moveTo>
                  <a:pt x="1889594" y="4201756"/>
                </a:moveTo>
                <a:cubicBezTo>
                  <a:pt x="1889594" y="4214379"/>
                  <a:pt x="1889594" y="4214379"/>
                  <a:pt x="1889594" y="4214379"/>
                </a:cubicBezTo>
                <a:cubicBezTo>
                  <a:pt x="1902218" y="4227003"/>
                  <a:pt x="1902218" y="4201756"/>
                  <a:pt x="1889594" y="4201756"/>
                </a:cubicBezTo>
                <a:lnTo>
                  <a:pt x="1889594" y="4201756"/>
                </a:lnTo>
                <a:close/>
                <a:moveTo>
                  <a:pt x="1568018" y="4201756"/>
                </a:moveTo>
                <a:cubicBezTo>
                  <a:pt x="1568018" y="4214379"/>
                  <a:pt x="1568018" y="4227003"/>
                  <a:pt x="1568018" y="4227003"/>
                </a:cubicBezTo>
                <a:cubicBezTo>
                  <a:pt x="1580641" y="4239627"/>
                  <a:pt x="1580641" y="4214379"/>
                  <a:pt x="1593930" y="4227003"/>
                </a:cubicBezTo>
                <a:cubicBezTo>
                  <a:pt x="1593930" y="4214379"/>
                  <a:pt x="1581306" y="4201756"/>
                  <a:pt x="1568018" y="4201756"/>
                </a:cubicBezTo>
                <a:lnTo>
                  <a:pt x="1568018" y="4201756"/>
                </a:lnTo>
                <a:close/>
                <a:moveTo>
                  <a:pt x="4987757" y="4214379"/>
                </a:moveTo>
                <a:cubicBezTo>
                  <a:pt x="4987757" y="4227003"/>
                  <a:pt x="4961845" y="4227003"/>
                  <a:pt x="4975133" y="4252251"/>
                </a:cubicBezTo>
                <a:cubicBezTo>
                  <a:pt x="4987757" y="4240292"/>
                  <a:pt x="5000381" y="4227003"/>
                  <a:pt x="4987757" y="4214379"/>
                </a:cubicBezTo>
                <a:lnTo>
                  <a:pt x="4987757" y="4214379"/>
                </a:lnTo>
                <a:close/>
                <a:moveTo>
                  <a:pt x="244504" y="4240292"/>
                </a:moveTo>
                <a:cubicBezTo>
                  <a:pt x="244504" y="4240292"/>
                  <a:pt x="244504" y="4252915"/>
                  <a:pt x="257128" y="4252915"/>
                </a:cubicBezTo>
                <a:cubicBezTo>
                  <a:pt x="257128" y="4240292"/>
                  <a:pt x="257128" y="4240292"/>
                  <a:pt x="244504" y="4240292"/>
                </a:cubicBezTo>
                <a:lnTo>
                  <a:pt x="244504" y="4240292"/>
                </a:lnTo>
                <a:close/>
                <a:moveTo>
                  <a:pt x="3509436" y="4240292"/>
                </a:moveTo>
                <a:cubicBezTo>
                  <a:pt x="3496812" y="4240292"/>
                  <a:pt x="3496812" y="4240292"/>
                  <a:pt x="3496812" y="4240292"/>
                </a:cubicBezTo>
                <a:cubicBezTo>
                  <a:pt x="3496812" y="4252915"/>
                  <a:pt x="3496812" y="4265539"/>
                  <a:pt x="3496812" y="4265539"/>
                </a:cubicBezTo>
                <a:cubicBezTo>
                  <a:pt x="3496148" y="4252915"/>
                  <a:pt x="3509436" y="4252915"/>
                  <a:pt x="3509436" y="4240292"/>
                </a:cubicBezTo>
                <a:lnTo>
                  <a:pt x="3509436" y="4240292"/>
                </a:lnTo>
                <a:close/>
                <a:moveTo>
                  <a:pt x="3483524" y="4265539"/>
                </a:moveTo>
                <a:cubicBezTo>
                  <a:pt x="3470900" y="4252915"/>
                  <a:pt x="3457612" y="4265539"/>
                  <a:pt x="3444988" y="4278163"/>
                </a:cubicBezTo>
                <a:cubicBezTo>
                  <a:pt x="3457612" y="4278163"/>
                  <a:pt x="3470900" y="4278163"/>
                  <a:pt x="3470900" y="4265539"/>
                </a:cubicBezTo>
                <a:lnTo>
                  <a:pt x="3470900" y="4265539"/>
                </a:lnTo>
                <a:lnTo>
                  <a:pt x="3483524" y="4265539"/>
                </a:lnTo>
                <a:lnTo>
                  <a:pt x="3483524" y="4265539"/>
                </a:lnTo>
                <a:close/>
                <a:moveTo>
                  <a:pt x="1889594" y="4303411"/>
                </a:moveTo>
                <a:cubicBezTo>
                  <a:pt x="1889594" y="4290787"/>
                  <a:pt x="1902218" y="4278163"/>
                  <a:pt x="1889594" y="4265539"/>
                </a:cubicBezTo>
                <a:cubicBezTo>
                  <a:pt x="1889594" y="4290787"/>
                  <a:pt x="1876970" y="4290787"/>
                  <a:pt x="1889594" y="4303411"/>
                </a:cubicBezTo>
                <a:lnTo>
                  <a:pt x="1889594" y="4303411"/>
                </a:lnTo>
                <a:close/>
                <a:moveTo>
                  <a:pt x="4935933" y="4290787"/>
                </a:moveTo>
                <a:cubicBezTo>
                  <a:pt x="4935933" y="4303411"/>
                  <a:pt x="4923309" y="4303411"/>
                  <a:pt x="4910021" y="4303411"/>
                </a:cubicBezTo>
                <a:cubicBezTo>
                  <a:pt x="4910021" y="4316035"/>
                  <a:pt x="4897397" y="4328659"/>
                  <a:pt x="4897397" y="4341283"/>
                </a:cubicBezTo>
                <a:cubicBezTo>
                  <a:pt x="4910021" y="4316699"/>
                  <a:pt x="4935933" y="4316699"/>
                  <a:pt x="4935933" y="4290787"/>
                </a:cubicBezTo>
                <a:lnTo>
                  <a:pt x="4935933" y="4290787"/>
                </a:lnTo>
                <a:close/>
                <a:moveTo>
                  <a:pt x="5026293" y="4290787"/>
                </a:moveTo>
                <a:cubicBezTo>
                  <a:pt x="5013669" y="4303411"/>
                  <a:pt x="5000381" y="4303411"/>
                  <a:pt x="5000381" y="4316035"/>
                </a:cubicBezTo>
                <a:cubicBezTo>
                  <a:pt x="5013005" y="4316699"/>
                  <a:pt x="5026293" y="4303411"/>
                  <a:pt x="5026293" y="4290787"/>
                </a:cubicBezTo>
                <a:lnTo>
                  <a:pt x="5026293" y="4290787"/>
                </a:lnTo>
                <a:close/>
                <a:moveTo>
                  <a:pt x="2918107" y="4316699"/>
                </a:moveTo>
                <a:cubicBezTo>
                  <a:pt x="2918107" y="4329323"/>
                  <a:pt x="2918107" y="4341947"/>
                  <a:pt x="2918107" y="4354571"/>
                </a:cubicBezTo>
                <a:cubicBezTo>
                  <a:pt x="2930731" y="4354571"/>
                  <a:pt x="2930731" y="4354571"/>
                  <a:pt x="2930731" y="4354571"/>
                </a:cubicBezTo>
                <a:cubicBezTo>
                  <a:pt x="2930731" y="4341947"/>
                  <a:pt x="2943355" y="4329323"/>
                  <a:pt x="2918107" y="4316699"/>
                </a:cubicBezTo>
                <a:lnTo>
                  <a:pt x="2918107" y="4316699"/>
                </a:lnTo>
                <a:close/>
                <a:moveTo>
                  <a:pt x="1928130" y="4329323"/>
                </a:moveTo>
                <a:lnTo>
                  <a:pt x="1928130" y="4341947"/>
                </a:lnTo>
                <a:cubicBezTo>
                  <a:pt x="1940754" y="4341947"/>
                  <a:pt x="1940754" y="4329323"/>
                  <a:pt x="1940754" y="4329323"/>
                </a:cubicBezTo>
                <a:lnTo>
                  <a:pt x="1928130" y="4329323"/>
                </a:lnTo>
                <a:lnTo>
                  <a:pt x="1928130" y="4329323"/>
                </a:lnTo>
                <a:close/>
                <a:moveTo>
                  <a:pt x="1786610" y="4405731"/>
                </a:moveTo>
                <a:cubicBezTo>
                  <a:pt x="1786610" y="4393107"/>
                  <a:pt x="1786610" y="4380483"/>
                  <a:pt x="1773986" y="4380483"/>
                </a:cubicBezTo>
                <a:cubicBezTo>
                  <a:pt x="1773986" y="4380483"/>
                  <a:pt x="1761362" y="4380483"/>
                  <a:pt x="1761362" y="4393107"/>
                </a:cubicBezTo>
                <a:cubicBezTo>
                  <a:pt x="1773986" y="4393107"/>
                  <a:pt x="1773986" y="4418355"/>
                  <a:pt x="1786610" y="4405731"/>
                </a:cubicBezTo>
                <a:lnTo>
                  <a:pt x="1786610" y="4405731"/>
                </a:lnTo>
                <a:close/>
                <a:moveTo>
                  <a:pt x="295664" y="4418355"/>
                </a:moveTo>
                <a:cubicBezTo>
                  <a:pt x="295664" y="4430979"/>
                  <a:pt x="295664" y="4430979"/>
                  <a:pt x="308288" y="4430979"/>
                </a:cubicBezTo>
                <a:cubicBezTo>
                  <a:pt x="308288" y="4430979"/>
                  <a:pt x="308288" y="4430979"/>
                  <a:pt x="308288" y="4418355"/>
                </a:cubicBezTo>
                <a:lnTo>
                  <a:pt x="295664" y="4418355"/>
                </a:lnTo>
                <a:lnTo>
                  <a:pt x="295664" y="4418355"/>
                </a:lnTo>
                <a:close/>
                <a:moveTo>
                  <a:pt x="5539886" y="4418355"/>
                </a:moveTo>
                <a:cubicBezTo>
                  <a:pt x="5539886" y="4443602"/>
                  <a:pt x="5552510" y="4443602"/>
                  <a:pt x="5552510" y="4456226"/>
                </a:cubicBezTo>
                <a:cubicBezTo>
                  <a:pt x="5552510" y="4443602"/>
                  <a:pt x="5565133" y="4443602"/>
                  <a:pt x="5565133" y="4430979"/>
                </a:cubicBezTo>
                <a:cubicBezTo>
                  <a:pt x="5553174" y="4430979"/>
                  <a:pt x="5553174" y="4430979"/>
                  <a:pt x="5539886" y="4418355"/>
                </a:cubicBezTo>
                <a:lnTo>
                  <a:pt x="5539886" y="4418355"/>
                </a:lnTo>
                <a:close/>
                <a:moveTo>
                  <a:pt x="4794413" y="4456226"/>
                </a:moveTo>
                <a:cubicBezTo>
                  <a:pt x="4794413" y="4443602"/>
                  <a:pt x="4807037" y="4443602"/>
                  <a:pt x="4794413" y="4443602"/>
                </a:cubicBezTo>
                <a:cubicBezTo>
                  <a:pt x="4794413" y="4456226"/>
                  <a:pt x="4768501" y="4443602"/>
                  <a:pt x="4781789" y="4456226"/>
                </a:cubicBezTo>
                <a:lnTo>
                  <a:pt x="4794413" y="4456226"/>
                </a:lnTo>
                <a:lnTo>
                  <a:pt x="4794413" y="4456226"/>
                </a:lnTo>
                <a:close/>
                <a:moveTo>
                  <a:pt x="1696914" y="4507386"/>
                </a:moveTo>
                <a:lnTo>
                  <a:pt x="1696914" y="4507386"/>
                </a:lnTo>
                <a:cubicBezTo>
                  <a:pt x="1684290" y="4507386"/>
                  <a:pt x="1696914" y="4545258"/>
                  <a:pt x="1696914" y="4558546"/>
                </a:cubicBezTo>
                <a:cubicBezTo>
                  <a:pt x="1722826" y="4533298"/>
                  <a:pt x="1748074" y="4507386"/>
                  <a:pt x="1735450" y="4469515"/>
                </a:cubicBezTo>
                <a:cubicBezTo>
                  <a:pt x="1709538" y="4469515"/>
                  <a:pt x="1709538" y="4494762"/>
                  <a:pt x="1696914" y="4507386"/>
                </a:cubicBezTo>
                <a:lnTo>
                  <a:pt x="1696914" y="4507386"/>
                </a:lnTo>
                <a:close/>
                <a:moveTo>
                  <a:pt x="1555394" y="4469515"/>
                </a:moveTo>
                <a:cubicBezTo>
                  <a:pt x="1555394" y="4482138"/>
                  <a:pt x="1542770" y="4482138"/>
                  <a:pt x="1542770" y="4482138"/>
                </a:cubicBezTo>
                <a:cubicBezTo>
                  <a:pt x="1542770" y="4494762"/>
                  <a:pt x="1516858" y="4494762"/>
                  <a:pt x="1530146" y="4520010"/>
                </a:cubicBezTo>
                <a:lnTo>
                  <a:pt x="1542770" y="4520010"/>
                </a:lnTo>
                <a:cubicBezTo>
                  <a:pt x="1542770" y="4507386"/>
                  <a:pt x="1568018" y="4482138"/>
                  <a:pt x="1555394" y="4469515"/>
                </a:cubicBezTo>
                <a:lnTo>
                  <a:pt x="1555394" y="4469515"/>
                </a:lnTo>
                <a:close/>
                <a:moveTo>
                  <a:pt x="437185" y="4507386"/>
                </a:moveTo>
                <a:cubicBezTo>
                  <a:pt x="437185" y="4494762"/>
                  <a:pt x="449808" y="4494762"/>
                  <a:pt x="437185" y="4494762"/>
                </a:cubicBezTo>
                <a:cubicBezTo>
                  <a:pt x="423896" y="4507386"/>
                  <a:pt x="423896" y="4507386"/>
                  <a:pt x="437185" y="4507386"/>
                </a:cubicBezTo>
                <a:lnTo>
                  <a:pt x="437185" y="4507386"/>
                </a:lnTo>
                <a:close/>
                <a:moveTo>
                  <a:pt x="2403851" y="4571170"/>
                </a:moveTo>
                <a:cubicBezTo>
                  <a:pt x="2403851" y="4558546"/>
                  <a:pt x="2429763" y="4533298"/>
                  <a:pt x="2416475" y="4520010"/>
                </a:cubicBezTo>
                <a:cubicBezTo>
                  <a:pt x="2416475" y="4545922"/>
                  <a:pt x="2377938" y="4558546"/>
                  <a:pt x="2403851" y="4571170"/>
                </a:cubicBezTo>
                <a:lnTo>
                  <a:pt x="2403851" y="4571170"/>
                </a:lnTo>
                <a:close/>
                <a:moveTo>
                  <a:pt x="732849" y="4545922"/>
                </a:moveTo>
                <a:cubicBezTo>
                  <a:pt x="732849" y="4558546"/>
                  <a:pt x="732849" y="4558546"/>
                  <a:pt x="732849" y="4558546"/>
                </a:cubicBezTo>
                <a:cubicBezTo>
                  <a:pt x="745473" y="4558546"/>
                  <a:pt x="745473" y="4558546"/>
                  <a:pt x="745473" y="4558546"/>
                </a:cubicBezTo>
                <a:cubicBezTo>
                  <a:pt x="745473" y="4545922"/>
                  <a:pt x="745473" y="4545922"/>
                  <a:pt x="732849" y="4545922"/>
                </a:cubicBezTo>
                <a:lnTo>
                  <a:pt x="732849" y="4545922"/>
                </a:lnTo>
                <a:close/>
                <a:moveTo>
                  <a:pt x="5745854" y="4698738"/>
                </a:moveTo>
                <a:cubicBezTo>
                  <a:pt x="5733230" y="4673490"/>
                  <a:pt x="5719942" y="4660866"/>
                  <a:pt x="5707318" y="4647578"/>
                </a:cubicBezTo>
                <a:cubicBezTo>
                  <a:pt x="5681406" y="4609706"/>
                  <a:pt x="5630246" y="4571170"/>
                  <a:pt x="5604334" y="4558546"/>
                </a:cubicBezTo>
                <a:cubicBezTo>
                  <a:pt x="5604334" y="4571170"/>
                  <a:pt x="5604334" y="4571170"/>
                  <a:pt x="5604334" y="4571170"/>
                </a:cubicBezTo>
                <a:cubicBezTo>
                  <a:pt x="5616958" y="4596418"/>
                  <a:pt x="5630246" y="4609042"/>
                  <a:pt x="5642870" y="4634954"/>
                </a:cubicBezTo>
                <a:cubicBezTo>
                  <a:pt x="5694694" y="4647578"/>
                  <a:pt x="5707318" y="4698738"/>
                  <a:pt x="5745854" y="4698738"/>
                </a:cubicBezTo>
                <a:lnTo>
                  <a:pt x="5745854" y="4698738"/>
                </a:lnTo>
                <a:close/>
                <a:moveTo>
                  <a:pt x="2390562" y="4583794"/>
                </a:moveTo>
                <a:cubicBezTo>
                  <a:pt x="2403186" y="4583794"/>
                  <a:pt x="2390562" y="4609042"/>
                  <a:pt x="2390562" y="4621665"/>
                </a:cubicBezTo>
                <a:cubicBezTo>
                  <a:pt x="2403851" y="4622330"/>
                  <a:pt x="2403851" y="4571170"/>
                  <a:pt x="2390562" y="4583794"/>
                </a:cubicBezTo>
                <a:lnTo>
                  <a:pt x="2390562" y="4583794"/>
                </a:lnTo>
                <a:close/>
                <a:moveTo>
                  <a:pt x="5476102" y="4596418"/>
                </a:moveTo>
                <a:cubicBezTo>
                  <a:pt x="5476102" y="4596418"/>
                  <a:pt x="5476102" y="4609042"/>
                  <a:pt x="5488726" y="4609042"/>
                </a:cubicBezTo>
                <a:cubicBezTo>
                  <a:pt x="5488726" y="4596418"/>
                  <a:pt x="5488726" y="4596418"/>
                  <a:pt x="5476102" y="4596418"/>
                </a:cubicBezTo>
                <a:lnTo>
                  <a:pt x="5476102" y="4596418"/>
                </a:lnTo>
                <a:close/>
                <a:moveTo>
                  <a:pt x="1170033" y="4622330"/>
                </a:moveTo>
                <a:cubicBezTo>
                  <a:pt x="1170033" y="4622330"/>
                  <a:pt x="1157410" y="4622330"/>
                  <a:pt x="1157410" y="4634954"/>
                </a:cubicBezTo>
                <a:cubicBezTo>
                  <a:pt x="1170033" y="4634954"/>
                  <a:pt x="1170033" y="4634954"/>
                  <a:pt x="1170033" y="4634954"/>
                </a:cubicBezTo>
                <a:cubicBezTo>
                  <a:pt x="1170033" y="4634954"/>
                  <a:pt x="1182657" y="4622330"/>
                  <a:pt x="1170033" y="4622330"/>
                </a:cubicBezTo>
                <a:lnTo>
                  <a:pt x="1170033" y="4622330"/>
                </a:lnTo>
                <a:close/>
                <a:moveTo>
                  <a:pt x="1504234" y="4685449"/>
                </a:moveTo>
                <a:cubicBezTo>
                  <a:pt x="1516858" y="4685449"/>
                  <a:pt x="1516858" y="4685449"/>
                  <a:pt x="1516858" y="4672825"/>
                </a:cubicBezTo>
                <a:cubicBezTo>
                  <a:pt x="1516858" y="4672825"/>
                  <a:pt x="1516858" y="4672825"/>
                  <a:pt x="1504234" y="4672825"/>
                </a:cubicBezTo>
                <a:lnTo>
                  <a:pt x="1504234" y="4685449"/>
                </a:lnTo>
                <a:lnTo>
                  <a:pt x="1504234" y="4685449"/>
                </a:lnTo>
                <a:close/>
                <a:moveTo>
                  <a:pt x="5604334" y="4723985"/>
                </a:moveTo>
                <a:cubicBezTo>
                  <a:pt x="5616958" y="4723985"/>
                  <a:pt x="5630246" y="4736609"/>
                  <a:pt x="5642870" y="4761857"/>
                </a:cubicBezTo>
                <a:cubicBezTo>
                  <a:pt x="5642870" y="4761857"/>
                  <a:pt x="5642870" y="4749233"/>
                  <a:pt x="5655494" y="4749233"/>
                </a:cubicBezTo>
                <a:cubicBezTo>
                  <a:pt x="5655494" y="4774481"/>
                  <a:pt x="5668117" y="4774481"/>
                  <a:pt x="5681406" y="4787105"/>
                </a:cubicBezTo>
                <a:cubicBezTo>
                  <a:pt x="5681406" y="4774481"/>
                  <a:pt x="5668782" y="4761857"/>
                  <a:pt x="5668782" y="4749233"/>
                </a:cubicBezTo>
                <a:cubicBezTo>
                  <a:pt x="5656158" y="4749233"/>
                  <a:pt x="5656158" y="4736609"/>
                  <a:pt x="5642870" y="4736609"/>
                </a:cubicBezTo>
                <a:cubicBezTo>
                  <a:pt x="5642870" y="4736609"/>
                  <a:pt x="5655494" y="4749233"/>
                  <a:pt x="5642870" y="4749233"/>
                </a:cubicBezTo>
                <a:cubicBezTo>
                  <a:pt x="5642870" y="4723985"/>
                  <a:pt x="5616958" y="4711361"/>
                  <a:pt x="5616958" y="4698073"/>
                </a:cubicBezTo>
                <a:cubicBezTo>
                  <a:pt x="5616958" y="4723321"/>
                  <a:pt x="5604334" y="4698073"/>
                  <a:pt x="5604334" y="4698073"/>
                </a:cubicBezTo>
                <a:cubicBezTo>
                  <a:pt x="5591710" y="4711361"/>
                  <a:pt x="5604334" y="4711361"/>
                  <a:pt x="5604334" y="4723985"/>
                </a:cubicBezTo>
                <a:lnTo>
                  <a:pt x="5604334" y="4723985"/>
                </a:lnTo>
                <a:close/>
                <a:moveTo>
                  <a:pt x="1606554" y="4787769"/>
                </a:moveTo>
                <a:cubicBezTo>
                  <a:pt x="1606554" y="4787769"/>
                  <a:pt x="1619177" y="4787769"/>
                  <a:pt x="1632466" y="4787769"/>
                </a:cubicBezTo>
                <a:cubicBezTo>
                  <a:pt x="1632466" y="4762521"/>
                  <a:pt x="1683626" y="4736609"/>
                  <a:pt x="1658378" y="4711361"/>
                </a:cubicBezTo>
                <a:cubicBezTo>
                  <a:pt x="1632466" y="4723985"/>
                  <a:pt x="1632466" y="4761857"/>
                  <a:pt x="1606554" y="4787769"/>
                </a:cubicBezTo>
                <a:lnTo>
                  <a:pt x="1606554" y="4787769"/>
                </a:lnTo>
                <a:close/>
                <a:moveTo>
                  <a:pt x="4190460" y="4775145"/>
                </a:moveTo>
                <a:cubicBezTo>
                  <a:pt x="4216372" y="4762521"/>
                  <a:pt x="4216372" y="4762521"/>
                  <a:pt x="4228996" y="4762521"/>
                </a:cubicBezTo>
                <a:cubicBezTo>
                  <a:pt x="4216372" y="4749898"/>
                  <a:pt x="4203084" y="4749898"/>
                  <a:pt x="4203084" y="4749898"/>
                </a:cubicBezTo>
                <a:cubicBezTo>
                  <a:pt x="4215708" y="4737273"/>
                  <a:pt x="4203084" y="4724649"/>
                  <a:pt x="4215708" y="4724649"/>
                </a:cubicBezTo>
                <a:cubicBezTo>
                  <a:pt x="4203084" y="4724649"/>
                  <a:pt x="4203084" y="4724649"/>
                  <a:pt x="4189796" y="4712026"/>
                </a:cubicBezTo>
                <a:cubicBezTo>
                  <a:pt x="4177172" y="4724649"/>
                  <a:pt x="4202420" y="4749898"/>
                  <a:pt x="4189796" y="4763186"/>
                </a:cubicBezTo>
                <a:lnTo>
                  <a:pt x="4189796" y="4775145"/>
                </a:lnTo>
                <a:lnTo>
                  <a:pt x="4190460" y="4775145"/>
                </a:lnTo>
                <a:close/>
                <a:moveTo>
                  <a:pt x="771385" y="4736609"/>
                </a:moveTo>
                <a:cubicBezTo>
                  <a:pt x="771385" y="4749233"/>
                  <a:pt x="784009" y="4761857"/>
                  <a:pt x="797297" y="4761857"/>
                </a:cubicBezTo>
                <a:cubicBezTo>
                  <a:pt x="797297" y="4749233"/>
                  <a:pt x="797297" y="4749233"/>
                  <a:pt x="797297" y="4736609"/>
                </a:cubicBezTo>
                <a:cubicBezTo>
                  <a:pt x="784009" y="4723985"/>
                  <a:pt x="784009" y="4736609"/>
                  <a:pt x="771385" y="4736609"/>
                </a:cubicBezTo>
                <a:lnTo>
                  <a:pt x="771385" y="4736609"/>
                </a:lnTo>
                <a:close/>
                <a:moveTo>
                  <a:pt x="4228996" y="4761857"/>
                </a:moveTo>
                <a:cubicBezTo>
                  <a:pt x="4241620" y="4761857"/>
                  <a:pt x="4241620" y="4761857"/>
                  <a:pt x="4241620" y="4761857"/>
                </a:cubicBezTo>
                <a:cubicBezTo>
                  <a:pt x="4241620" y="4761857"/>
                  <a:pt x="4241620" y="4749233"/>
                  <a:pt x="4228996" y="4749233"/>
                </a:cubicBezTo>
                <a:cubicBezTo>
                  <a:pt x="4228996" y="4761857"/>
                  <a:pt x="4228996" y="4761857"/>
                  <a:pt x="4228996" y="4761857"/>
                </a:cubicBezTo>
                <a:lnTo>
                  <a:pt x="4228996" y="4761857"/>
                </a:lnTo>
                <a:close/>
                <a:moveTo>
                  <a:pt x="5090077" y="4775145"/>
                </a:moveTo>
                <a:cubicBezTo>
                  <a:pt x="5090077" y="4762521"/>
                  <a:pt x="5090077" y="4762521"/>
                  <a:pt x="5077453" y="4762521"/>
                </a:cubicBezTo>
                <a:cubicBezTo>
                  <a:pt x="5077453" y="4761857"/>
                  <a:pt x="5077453" y="4775145"/>
                  <a:pt x="5090077" y="4775145"/>
                </a:cubicBezTo>
                <a:lnTo>
                  <a:pt x="5090077" y="4775145"/>
                </a:lnTo>
                <a:close/>
                <a:moveTo>
                  <a:pt x="437185" y="4775145"/>
                </a:moveTo>
                <a:cubicBezTo>
                  <a:pt x="449808" y="4775145"/>
                  <a:pt x="449808" y="4775145"/>
                  <a:pt x="449808" y="4762521"/>
                </a:cubicBezTo>
                <a:cubicBezTo>
                  <a:pt x="437185" y="4762521"/>
                  <a:pt x="437185" y="4762521"/>
                  <a:pt x="437185" y="4762521"/>
                </a:cubicBezTo>
                <a:cubicBezTo>
                  <a:pt x="437185" y="4775145"/>
                  <a:pt x="437185" y="4775145"/>
                  <a:pt x="437185" y="4775145"/>
                </a:cubicBezTo>
                <a:lnTo>
                  <a:pt x="437185" y="4775145"/>
                </a:lnTo>
                <a:close/>
                <a:moveTo>
                  <a:pt x="4241620" y="4775145"/>
                </a:moveTo>
                <a:cubicBezTo>
                  <a:pt x="4241620" y="4787769"/>
                  <a:pt x="4228996" y="4787769"/>
                  <a:pt x="4228996" y="4800393"/>
                </a:cubicBezTo>
                <a:cubicBezTo>
                  <a:pt x="4228996" y="4800393"/>
                  <a:pt x="4228996" y="4813017"/>
                  <a:pt x="4241620" y="4813017"/>
                </a:cubicBezTo>
                <a:cubicBezTo>
                  <a:pt x="4241620" y="4800393"/>
                  <a:pt x="4254244" y="4813017"/>
                  <a:pt x="4254244" y="4800393"/>
                </a:cubicBezTo>
                <a:cubicBezTo>
                  <a:pt x="4241620" y="4787769"/>
                  <a:pt x="4241620" y="4775145"/>
                  <a:pt x="4241620" y="4775145"/>
                </a:cubicBezTo>
                <a:lnTo>
                  <a:pt x="4241620" y="4775145"/>
                </a:lnTo>
                <a:close/>
                <a:moveTo>
                  <a:pt x="5694694" y="4775145"/>
                </a:moveTo>
                <a:cubicBezTo>
                  <a:pt x="5694694" y="4826305"/>
                  <a:pt x="5759142" y="4851553"/>
                  <a:pt x="5771766" y="4889424"/>
                </a:cubicBezTo>
                <a:cubicBezTo>
                  <a:pt x="5797678" y="4902048"/>
                  <a:pt x="5810302" y="4914672"/>
                  <a:pt x="5822926" y="4940584"/>
                </a:cubicBezTo>
                <a:cubicBezTo>
                  <a:pt x="5835550" y="4940584"/>
                  <a:pt x="5835550" y="4953208"/>
                  <a:pt x="5861462" y="4965832"/>
                </a:cubicBezTo>
                <a:cubicBezTo>
                  <a:pt x="5810302" y="4889424"/>
                  <a:pt x="5745854" y="4825640"/>
                  <a:pt x="5694694" y="4775145"/>
                </a:cubicBezTo>
                <a:lnTo>
                  <a:pt x="5694694" y="4775145"/>
                </a:lnTo>
                <a:close/>
                <a:moveTo>
                  <a:pt x="1863682" y="4800393"/>
                </a:moveTo>
                <a:cubicBezTo>
                  <a:pt x="1863682" y="4813017"/>
                  <a:pt x="1863682" y="4813017"/>
                  <a:pt x="1863682" y="4813017"/>
                </a:cubicBezTo>
                <a:cubicBezTo>
                  <a:pt x="1876306" y="4813017"/>
                  <a:pt x="1876306" y="4813017"/>
                  <a:pt x="1876306" y="4813017"/>
                </a:cubicBezTo>
                <a:cubicBezTo>
                  <a:pt x="1876970" y="4800393"/>
                  <a:pt x="1876970" y="4800393"/>
                  <a:pt x="1863682" y="4800393"/>
                </a:cubicBezTo>
                <a:lnTo>
                  <a:pt x="1863682" y="4800393"/>
                </a:lnTo>
                <a:close/>
                <a:moveTo>
                  <a:pt x="5642870" y="4850888"/>
                </a:moveTo>
                <a:cubicBezTo>
                  <a:pt x="5642870" y="4850888"/>
                  <a:pt x="5642870" y="4850888"/>
                  <a:pt x="5630246" y="4850888"/>
                </a:cubicBezTo>
                <a:cubicBezTo>
                  <a:pt x="5630246" y="4838265"/>
                  <a:pt x="5617622" y="4838265"/>
                  <a:pt x="5630246" y="4825640"/>
                </a:cubicBezTo>
                <a:cubicBezTo>
                  <a:pt x="5617622" y="4838265"/>
                  <a:pt x="5617622" y="4813017"/>
                  <a:pt x="5604334" y="4825640"/>
                </a:cubicBezTo>
                <a:cubicBezTo>
                  <a:pt x="5616958" y="4838265"/>
                  <a:pt x="5630246" y="4863512"/>
                  <a:pt x="5655494" y="4889424"/>
                </a:cubicBezTo>
                <a:cubicBezTo>
                  <a:pt x="5668782" y="4876800"/>
                  <a:pt x="5642870" y="4864176"/>
                  <a:pt x="5642870" y="4850888"/>
                </a:cubicBezTo>
                <a:lnTo>
                  <a:pt x="5642870" y="4850888"/>
                </a:lnTo>
                <a:close/>
                <a:moveTo>
                  <a:pt x="4293445" y="4850888"/>
                </a:moveTo>
                <a:cubicBezTo>
                  <a:pt x="4293445" y="4838265"/>
                  <a:pt x="4293445" y="4838265"/>
                  <a:pt x="4293445" y="4825640"/>
                </a:cubicBezTo>
                <a:cubicBezTo>
                  <a:pt x="4280821" y="4825640"/>
                  <a:pt x="4267532" y="4825640"/>
                  <a:pt x="4254909" y="4825640"/>
                </a:cubicBezTo>
                <a:cubicBezTo>
                  <a:pt x="4267532" y="4838265"/>
                  <a:pt x="4267532" y="4850888"/>
                  <a:pt x="4293445" y="4850888"/>
                </a:cubicBezTo>
                <a:lnTo>
                  <a:pt x="4293445" y="4850888"/>
                </a:lnTo>
                <a:close/>
                <a:moveTo>
                  <a:pt x="4280156" y="4864176"/>
                </a:moveTo>
                <a:cubicBezTo>
                  <a:pt x="4280156" y="4876800"/>
                  <a:pt x="4292780" y="4876800"/>
                  <a:pt x="4306068" y="4876800"/>
                </a:cubicBezTo>
                <a:cubicBezTo>
                  <a:pt x="4306068" y="4876800"/>
                  <a:pt x="4306068" y="4864176"/>
                  <a:pt x="4306068" y="4851553"/>
                </a:cubicBezTo>
                <a:lnTo>
                  <a:pt x="4293445" y="4851553"/>
                </a:lnTo>
                <a:cubicBezTo>
                  <a:pt x="4293445" y="4850888"/>
                  <a:pt x="4293445" y="4864176"/>
                  <a:pt x="4280156" y="4864176"/>
                </a:cubicBezTo>
                <a:lnTo>
                  <a:pt x="4280156" y="4864176"/>
                </a:lnTo>
                <a:close/>
                <a:moveTo>
                  <a:pt x="835833" y="4876800"/>
                </a:moveTo>
                <a:cubicBezTo>
                  <a:pt x="848457" y="4876800"/>
                  <a:pt x="848457" y="4876800"/>
                  <a:pt x="848457" y="4876800"/>
                </a:cubicBezTo>
                <a:cubicBezTo>
                  <a:pt x="848457" y="4864176"/>
                  <a:pt x="848457" y="4864176"/>
                  <a:pt x="848457" y="4864176"/>
                </a:cubicBezTo>
                <a:cubicBezTo>
                  <a:pt x="848457" y="4864176"/>
                  <a:pt x="835833" y="4864176"/>
                  <a:pt x="835833" y="4876800"/>
                </a:cubicBezTo>
                <a:lnTo>
                  <a:pt x="835833" y="4876800"/>
                </a:lnTo>
                <a:close/>
                <a:moveTo>
                  <a:pt x="5938534" y="4914672"/>
                </a:moveTo>
                <a:cubicBezTo>
                  <a:pt x="5925910" y="4914672"/>
                  <a:pt x="5938534" y="4939920"/>
                  <a:pt x="5951158" y="4939920"/>
                </a:cubicBezTo>
                <a:cubicBezTo>
                  <a:pt x="5951822" y="4927296"/>
                  <a:pt x="5951822" y="4914672"/>
                  <a:pt x="5938534" y="4914672"/>
                </a:cubicBezTo>
                <a:lnTo>
                  <a:pt x="5938534" y="4914672"/>
                </a:lnTo>
                <a:close/>
                <a:moveTo>
                  <a:pt x="1542770" y="4927296"/>
                </a:moveTo>
                <a:cubicBezTo>
                  <a:pt x="1555394" y="4927296"/>
                  <a:pt x="1568682" y="4927296"/>
                  <a:pt x="1568682" y="4914672"/>
                </a:cubicBezTo>
                <a:cubicBezTo>
                  <a:pt x="1556058" y="4914672"/>
                  <a:pt x="1556058" y="4914672"/>
                  <a:pt x="1556058" y="4914672"/>
                </a:cubicBezTo>
                <a:cubicBezTo>
                  <a:pt x="1555394" y="4927296"/>
                  <a:pt x="1542770" y="4927296"/>
                  <a:pt x="1542770" y="4927296"/>
                </a:cubicBezTo>
                <a:lnTo>
                  <a:pt x="1542770" y="4927296"/>
                </a:lnTo>
                <a:close/>
                <a:moveTo>
                  <a:pt x="4319357" y="4940584"/>
                </a:moveTo>
                <a:cubicBezTo>
                  <a:pt x="4331981" y="4940584"/>
                  <a:pt x="4331981" y="4953208"/>
                  <a:pt x="4345269" y="4953208"/>
                </a:cubicBezTo>
                <a:cubicBezTo>
                  <a:pt x="4345269" y="4953208"/>
                  <a:pt x="4357893" y="4927960"/>
                  <a:pt x="4345269" y="4927960"/>
                </a:cubicBezTo>
                <a:cubicBezTo>
                  <a:pt x="4331981" y="4927296"/>
                  <a:pt x="4331981" y="4927296"/>
                  <a:pt x="4319357" y="4940584"/>
                </a:cubicBezTo>
                <a:lnTo>
                  <a:pt x="4319357" y="4940584"/>
                </a:lnTo>
                <a:close/>
                <a:moveTo>
                  <a:pt x="5231598" y="5029616"/>
                </a:moveTo>
                <a:cubicBezTo>
                  <a:pt x="5257509" y="5016992"/>
                  <a:pt x="5257509" y="5029616"/>
                  <a:pt x="5270134" y="5042240"/>
                </a:cubicBezTo>
                <a:cubicBezTo>
                  <a:pt x="5270134" y="5016992"/>
                  <a:pt x="5282757" y="4978456"/>
                  <a:pt x="5270134" y="4953208"/>
                </a:cubicBezTo>
                <a:cubicBezTo>
                  <a:pt x="5257509" y="4978456"/>
                  <a:pt x="5231598" y="4991080"/>
                  <a:pt x="5231598" y="5029616"/>
                </a:cubicBezTo>
                <a:lnTo>
                  <a:pt x="5231598" y="5029616"/>
                </a:lnTo>
                <a:close/>
                <a:moveTo>
                  <a:pt x="5257509" y="4978456"/>
                </a:moveTo>
                <a:cubicBezTo>
                  <a:pt x="5244886" y="5003703"/>
                  <a:pt x="5257509" y="5003703"/>
                  <a:pt x="5257509" y="5016327"/>
                </a:cubicBezTo>
                <a:cubicBezTo>
                  <a:pt x="5257509" y="5028951"/>
                  <a:pt x="5244886" y="5016327"/>
                  <a:pt x="5244886" y="5016327"/>
                </a:cubicBezTo>
                <a:cubicBezTo>
                  <a:pt x="5244221" y="5003703"/>
                  <a:pt x="5244221" y="4978456"/>
                  <a:pt x="5257509" y="4978456"/>
                </a:cubicBezTo>
                <a:lnTo>
                  <a:pt x="5257509" y="4978456"/>
                </a:lnTo>
                <a:lnTo>
                  <a:pt x="5257509" y="4978456"/>
                </a:lnTo>
                <a:close/>
                <a:moveTo>
                  <a:pt x="4203084" y="5029616"/>
                </a:moveTo>
                <a:cubicBezTo>
                  <a:pt x="4215708" y="5029616"/>
                  <a:pt x="4228996" y="5029616"/>
                  <a:pt x="4241620" y="5016992"/>
                </a:cubicBezTo>
                <a:cubicBezTo>
                  <a:pt x="4254909" y="4965832"/>
                  <a:pt x="4190460" y="4978456"/>
                  <a:pt x="4203084" y="5029616"/>
                </a:cubicBezTo>
                <a:lnTo>
                  <a:pt x="4203084" y="5029616"/>
                </a:lnTo>
                <a:close/>
                <a:moveTo>
                  <a:pt x="5745854" y="4991080"/>
                </a:moveTo>
                <a:cubicBezTo>
                  <a:pt x="5745854" y="5003703"/>
                  <a:pt x="5758478" y="4991080"/>
                  <a:pt x="5758478" y="5003703"/>
                </a:cubicBezTo>
                <a:cubicBezTo>
                  <a:pt x="5771102" y="5003703"/>
                  <a:pt x="5758478" y="5003703"/>
                  <a:pt x="5771102" y="5003703"/>
                </a:cubicBezTo>
                <a:lnTo>
                  <a:pt x="5758478" y="4991080"/>
                </a:lnTo>
                <a:cubicBezTo>
                  <a:pt x="5758478" y="4991080"/>
                  <a:pt x="5758478" y="4991080"/>
                  <a:pt x="5745854" y="4991080"/>
                </a:cubicBezTo>
                <a:lnTo>
                  <a:pt x="5745854" y="4991080"/>
                </a:lnTo>
                <a:close/>
                <a:moveTo>
                  <a:pt x="218592" y="5029616"/>
                </a:moveTo>
                <a:cubicBezTo>
                  <a:pt x="231216" y="5016992"/>
                  <a:pt x="218592" y="4991744"/>
                  <a:pt x="205968" y="4991744"/>
                </a:cubicBezTo>
                <a:cubicBezTo>
                  <a:pt x="205968" y="5004368"/>
                  <a:pt x="193345" y="5004368"/>
                  <a:pt x="193345" y="5016992"/>
                </a:cubicBezTo>
                <a:cubicBezTo>
                  <a:pt x="205968" y="5029616"/>
                  <a:pt x="218592" y="5016992"/>
                  <a:pt x="218592" y="5029616"/>
                </a:cubicBezTo>
                <a:lnTo>
                  <a:pt x="218592" y="5029616"/>
                </a:lnTo>
                <a:close/>
                <a:moveTo>
                  <a:pt x="4190460" y="5029616"/>
                </a:moveTo>
                <a:cubicBezTo>
                  <a:pt x="4164548" y="5054863"/>
                  <a:pt x="4164548" y="5067487"/>
                  <a:pt x="4151924" y="5080776"/>
                </a:cubicBezTo>
                <a:cubicBezTo>
                  <a:pt x="4151924" y="5144559"/>
                  <a:pt x="4228996" y="5106023"/>
                  <a:pt x="4228996" y="5068152"/>
                </a:cubicBezTo>
                <a:cubicBezTo>
                  <a:pt x="4241620" y="5054863"/>
                  <a:pt x="4216372" y="5042240"/>
                  <a:pt x="4190460" y="5029616"/>
                </a:cubicBezTo>
                <a:lnTo>
                  <a:pt x="4190460" y="5029616"/>
                </a:lnTo>
                <a:close/>
                <a:moveTo>
                  <a:pt x="4846237" y="5067487"/>
                </a:moveTo>
                <a:cubicBezTo>
                  <a:pt x="4846237" y="5054863"/>
                  <a:pt x="4846237" y="5042240"/>
                  <a:pt x="4833613" y="5042240"/>
                </a:cubicBezTo>
                <a:cubicBezTo>
                  <a:pt x="4846237" y="5054863"/>
                  <a:pt x="4833613" y="5054863"/>
                  <a:pt x="4833613" y="5054863"/>
                </a:cubicBezTo>
                <a:cubicBezTo>
                  <a:pt x="4833613" y="5067487"/>
                  <a:pt x="4833613" y="5067487"/>
                  <a:pt x="4833613" y="5067487"/>
                </a:cubicBezTo>
                <a:cubicBezTo>
                  <a:pt x="4846237" y="5067487"/>
                  <a:pt x="4846237" y="5067487"/>
                  <a:pt x="4846237" y="5067487"/>
                </a:cubicBezTo>
                <a:lnTo>
                  <a:pt x="4846237" y="5067487"/>
                </a:lnTo>
                <a:close/>
                <a:moveTo>
                  <a:pt x="1439786" y="5156519"/>
                </a:moveTo>
                <a:cubicBezTo>
                  <a:pt x="1439786" y="5169143"/>
                  <a:pt x="1439786" y="5169143"/>
                  <a:pt x="1439786" y="5169143"/>
                </a:cubicBezTo>
                <a:cubicBezTo>
                  <a:pt x="1452409" y="5169143"/>
                  <a:pt x="1452409" y="5169143"/>
                  <a:pt x="1452409" y="5156519"/>
                </a:cubicBezTo>
                <a:lnTo>
                  <a:pt x="1452409" y="5156519"/>
                </a:lnTo>
                <a:lnTo>
                  <a:pt x="1452409" y="5156519"/>
                </a:lnTo>
                <a:lnTo>
                  <a:pt x="1439786" y="5156519"/>
                </a:lnTo>
                <a:lnTo>
                  <a:pt x="1439786" y="5156519"/>
                </a:lnTo>
                <a:lnTo>
                  <a:pt x="1439786" y="5156519"/>
                </a:lnTo>
                <a:close/>
                <a:moveTo>
                  <a:pt x="4974469" y="5169807"/>
                </a:moveTo>
                <a:cubicBezTo>
                  <a:pt x="4961845" y="5169807"/>
                  <a:pt x="4948557" y="5182431"/>
                  <a:pt x="4961845" y="5195055"/>
                </a:cubicBezTo>
                <a:cubicBezTo>
                  <a:pt x="4961845" y="5182431"/>
                  <a:pt x="4974469" y="5182431"/>
                  <a:pt x="4961845" y="5182431"/>
                </a:cubicBezTo>
                <a:cubicBezTo>
                  <a:pt x="4961845" y="5182431"/>
                  <a:pt x="4974469" y="5182431"/>
                  <a:pt x="4974469" y="5169807"/>
                </a:cubicBezTo>
                <a:lnTo>
                  <a:pt x="4974469" y="5169807"/>
                </a:lnTo>
                <a:close/>
                <a:moveTo>
                  <a:pt x="4589109" y="5195055"/>
                </a:moveTo>
                <a:cubicBezTo>
                  <a:pt x="4589109" y="5207679"/>
                  <a:pt x="4589109" y="5220303"/>
                  <a:pt x="4601733" y="5220303"/>
                </a:cubicBezTo>
                <a:cubicBezTo>
                  <a:pt x="4601733" y="5207679"/>
                  <a:pt x="4601733" y="5195055"/>
                  <a:pt x="4601733" y="5195055"/>
                </a:cubicBezTo>
                <a:lnTo>
                  <a:pt x="4589109" y="5195055"/>
                </a:lnTo>
                <a:lnTo>
                  <a:pt x="4589109" y="5195055"/>
                </a:lnTo>
                <a:close/>
                <a:moveTo>
                  <a:pt x="4948557" y="5220303"/>
                </a:moveTo>
                <a:cubicBezTo>
                  <a:pt x="4961181" y="5220303"/>
                  <a:pt x="4961181" y="5207679"/>
                  <a:pt x="4948557" y="5195055"/>
                </a:cubicBezTo>
                <a:cubicBezTo>
                  <a:pt x="4948557" y="5207679"/>
                  <a:pt x="4948557" y="5220303"/>
                  <a:pt x="4935933" y="5207679"/>
                </a:cubicBezTo>
                <a:cubicBezTo>
                  <a:pt x="4935933" y="5220303"/>
                  <a:pt x="4935933" y="5232926"/>
                  <a:pt x="4948557" y="5232926"/>
                </a:cubicBezTo>
                <a:cubicBezTo>
                  <a:pt x="4948557" y="5220303"/>
                  <a:pt x="4948557" y="5232926"/>
                  <a:pt x="4948557" y="5220303"/>
                </a:cubicBezTo>
                <a:lnTo>
                  <a:pt x="4948557" y="5220303"/>
                </a:lnTo>
                <a:close/>
                <a:moveTo>
                  <a:pt x="6169750" y="5195055"/>
                </a:moveTo>
                <a:cubicBezTo>
                  <a:pt x="6169750" y="5232926"/>
                  <a:pt x="6208286" y="5246215"/>
                  <a:pt x="6220910" y="5258839"/>
                </a:cubicBezTo>
                <a:cubicBezTo>
                  <a:pt x="6221575" y="5232926"/>
                  <a:pt x="6195662" y="5220303"/>
                  <a:pt x="6169750" y="5195055"/>
                </a:cubicBezTo>
                <a:lnTo>
                  <a:pt x="6169750" y="5195055"/>
                </a:lnTo>
                <a:close/>
                <a:moveTo>
                  <a:pt x="5167149" y="5220303"/>
                </a:moveTo>
                <a:cubicBezTo>
                  <a:pt x="5154525" y="5220303"/>
                  <a:pt x="5154525" y="5220303"/>
                  <a:pt x="5154525" y="5232926"/>
                </a:cubicBezTo>
                <a:cubicBezTo>
                  <a:pt x="5167149" y="5232926"/>
                  <a:pt x="5167149" y="5220303"/>
                  <a:pt x="5167149" y="5207679"/>
                </a:cubicBezTo>
                <a:cubicBezTo>
                  <a:pt x="5154525" y="5207679"/>
                  <a:pt x="5154525" y="5220303"/>
                  <a:pt x="5167149" y="5220303"/>
                </a:cubicBezTo>
                <a:lnTo>
                  <a:pt x="5167149" y="5220303"/>
                </a:lnTo>
                <a:close/>
                <a:moveTo>
                  <a:pt x="6491327" y="5232926"/>
                </a:moveTo>
                <a:cubicBezTo>
                  <a:pt x="6503951" y="5232926"/>
                  <a:pt x="6503951" y="5245550"/>
                  <a:pt x="6503951" y="5245550"/>
                </a:cubicBezTo>
                <a:cubicBezTo>
                  <a:pt x="6503951" y="5232926"/>
                  <a:pt x="6516574" y="5232926"/>
                  <a:pt x="6516574" y="5232926"/>
                </a:cubicBezTo>
                <a:cubicBezTo>
                  <a:pt x="6503951" y="5232926"/>
                  <a:pt x="6491327" y="5220303"/>
                  <a:pt x="6491327" y="5232926"/>
                </a:cubicBezTo>
                <a:lnTo>
                  <a:pt x="6491327" y="5232926"/>
                </a:lnTo>
                <a:close/>
                <a:moveTo>
                  <a:pt x="5154525" y="5258839"/>
                </a:moveTo>
                <a:cubicBezTo>
                  <a:pt x="5154525" y="5246215"/>
                  <a:pt x="5154525" y="5246215"/>
                  <a:pt x="5154525" y="5246215"/>
                </a:cubicBezTo>
                <a:cubicBezTo>
                  <a:pt x="5154525" y="5271463"/>
                  <a:pt x="5141902" y="5258839"/>
                  <a:pt x="5154525" y="5284086"/>
                </a:cubicBezTo>
                <a:cubicBezTo>
                  <a:pt x="5167149" y="5284086"/>
                  <a:pt x="5167149" y="5271463"/>
                  <a:pt x="5167149" y="5258839"/>
                </a:cubicBezTo>
                <a:lnTo>
                  <a:pt x="5154525" y="5258839"/>
                </a:lnTo>
                <a:lnTo>
                  <a:pt x="5154525" y="5258839"/>
                </a:lnTo>
                <a:close/>
                <a:moveTo>
                  <a:pt x="1336801" y="5284086"/>
                </a:moveTo>
                <a:cubicBezTo>
                  <a:pt x="1349425" y="5284086"/>
                  <a:pt x="1362714" y="5258839"/>
                  <a:pt x="1349425" y="5258839"/>
                </a:cubicBezTo>
                <a:cubicBezTo>
                  <a:pt x="1349425" y="5258839"/>
                  <a:pt x="1336801" y="5271463"/>
                  <a:pt x="1336801" y="5284086"/>
                </a:cubicBezTo>
                <a:lnTo>
                  <a:pt x="1336801" y="5284086"/>
                </a:lnTo>
                <a:close/>
                <a:moveTo>
                  <a:pt x="4948557" y="5271463"/>
                </a:moveTo>
                <a:lnTo>
                  <a:pt x="4948557" y="5258839"/>
                </a:lnTo>
                <a:cubicBezTo>
                  <a:pt x="4935933" y="5258839"/>
                  <a:pt x="4935933" y="5284086"/>
                  <a:pt x="4948557" y="5271463"/>
                </a:cubicBezTo>
                <a:lnTo>
                  <a:pt x="4948557" y="5271463"/>
                </a:lnTo>
                <a:close/>
                <a:moveTo>
                  <a:pt x="218592" y="5284086"/>
                </a:moveTo>
                <a:cubicBezTo>
                  <a:pt x="231216" y="5296710"/>
                  <a:pt x="244504" y="5284086"/>
                  <a:pt x="244504" y="5271463"/>
                </a:cubicBezTo>
                <a:cubicBezTo>
                  <a:pt x="218592" y="5271463"/>
                  <a:pt x="218592" y="5271463"/>
                  <a:pt x="218592" y="5271463"/>
                </a:cubicBezTo>
                <a:cubicBezTo>
                  <a:pt x="218592" y="5284086"/>
                  <a:pt x="218592" y="5284086"/>
                  <a:pt x="218592" y="5284086"/>
                </a:cubicBezTo>
                <a:lnTo>
                  <a:pt x="218592" y="5284086"/>
                </a:lnTo>
                <a:close/>
                <a:moveTo>
                  <a:pt x="1324178" y="5296710"/>
                </a:moveTo>
                <a:cubicBezTo>
                  <a:pt x="1311554" y="5309334"/>
                  <a:pt x="1311554" y="5309334"/>
                  <a:pt x="1311554" y="5321958"/>
                </a:cubicBezTo>
                <a:cubicBezTo>
                  <a:pt x="1324178" y="5321958"/>
                  <a:pt x="1324178" y="5321958"/>
                  <a:pt x="1324178" y="5321958"/>
                </a:cubicBezTo>
                <a:cubicBezTo>
                  <a:pt x="1324178" y="5309334"/>
                  <a:pt x="1324178" y="5309334"/>
                  <a:pt x="1324178" y="5296710"/>
                </a:cubicBezTo>
                <a:lnTo>
                  <a:pt x="1324178" y="5296710"/>
                </a:lnTo>
                <a:close/>
                <a:moveTo>
                  <a:pt x="5308669" y="5322622"/>
                </a:moveTo>
                <a:cubicBezTo>
                  <a:pt x="5308669" y="5322622"/>
                  <a:pt x="5296045" y="5322622"/>
                  <a:pt x="5308669" y="5309999"/>
                </a:cubicBezTo>
                <a:cubicBezTo>
                  <a:pt x="5296045" y="5309334"/>
                  <a:pt x="5296045" y="5335246"/>
                  <a:pt x="5308669" y="5322622"/>
                </a:cubicBezTo>
                <a:lnTo>
                  <a:pt x="5308669" y="5322622"/>
                </a:lnTo>
                <a:close/>
                <a:moveTo>
                  <a:pt x="1387961" y="5475437"/>
                </a:moveTo>
                <a:cubicBezTo>
                  <a:pt x="1387961" y="5475437"/>
                  <a:pt x="1387961" y="5488062"/>
                  <a:pt x="1400585" y="5488062"/>
                </a:cubicBezTo>
                <a:cubicBezTo>
                  <a:pt x="1400585" y="5462814"/>
                  <a:pt x="1400585" y="5436902"/>
                  <a:pt x="1426497" y="5436902"/>
                </a:cubicBezTo>
                <a:cubicBezTo>
                  <a:pt x="1426497" y="5385742"/>
                  <a:pt x="1465033" y="5373118"/>
                  <a:pt x="1465033" y="5322622"/>
                </a:cubicBezTo>
                <a:cubicBezTo>
                  <a:pt x="1413873" y="5335246"/>
                  <a:pt x="1413873" y="5424278"/>
                  <a:pt x="1387961" y="5475437"/>
                </a:cubicBezTo>
                <a:lnTo>
                  <a:pt x="1387961" y="5475437"/>
                </a:lnTo>
                <a:close/>
                <a:moveTo>
                  <a:pt x="6645471" y="5373118"/>
                </a:moveTo>
                <a:cubicBezTo>
                  <a:pt x="6645471" y="5360494"/>
                  <a:pt x="6645471" y="5360494"/>
                  <a:pt x="6645471" y="5360494"/>
                </a:cubicBezTo>
                <a:cubicBezTo>
                  <a:pt x="6632847" y="5360494"/>
                  <a:pt x="6632847" y="5335246"/>
                  <a:pt x="6619559" y="5347870"/>
                </a:cubicBezTo>
                <a:cubicBezTo>
                  <a:pt x="6620223" y="5360494"/>
                  <a:pt x="6632847" y="5360494"/>
                  <a:pt x="6645471" y="5373118"/>
                </a:cubicBezTo>
                <a:lnTo>
                  <a:pt x="6645471" y="5373118"/>
                </a:lnTo>
                <a:close/>
                <a:moveTo>
                  <a:pt x="5283422" y="5411654"/>
                </a:moveTo>
                <a:cubicBezTo>
                  <a:pt x="5283422" y="5411654"/>
                  <a:pt x="5283422" y="5399030"/>
                  <a:pt x="5296045" y="5399030"/>
                </a:cubicBezTo>
                <a:cubicBezTo>
                  <a:pt x="5296045" y="5386406"/>
                  <a:pt x="5308669" y="5386406"/>
                  <a:pt x="5296045" y="5386406"/>
                </a:cubicBezTo>
                <a:cubicBezTo>
                  <a:pt x="5296045" y="5399030"/>
                  <a:pt x="5283422" y="5399030"/>
                  <a:pt x="5283422" y="5411654"/>
                </a:cubicBezTo>
                <a:lnTo>
                  <a:pt x="5283422" y="5411654"/>
                </a:lnTo>
                <a:close/>
                <a:moveTo>
                  <a:pt x="4704717" y="5399030"/>
                </a:moveTo>
                <a:cubicBezTo>
                  <a:pt x="4704717" y="5411654"/>
                  <a:pt x="4704717" y="5411654"/>
                  <a:pt x="4717341" y="5411654"/>
                </a:cubicBezTo>
                <a:lnTo>
                  <a:pt x="4717341" y="5411654"/>
                </a:lnTo>
                <a:cubicBezTo>
                  <a:pt x="4717341" y="5411654"/>
                  <a:pt x="4717341" y="5411654"/>
                  <a:pt x="4729965" y="5399030"/>
                </a:cubicBezTo>
                <a:cubicBezTo>
                  <a:pt x="4717341" y="5399030"/>
                  <a:pt x="4717341" y="5399030"/>
                  <a:pt x="4704717" y="5399030"/>
                </a:cubicBezTo>
                <a:lnTo>
                  <a:pt x="4704717" y="5399030"/>
                </a:lnTo>
                <a:close/>
                <a:moveTo>
                  <a:pt x="4498748" y="5475437"/>
                </a:moveTo>
                <a:cubicBezTo>
                  <a:pt x="4498748" y="5488062"/>
                  <a:pt x="4511372" y="5500686"/>
                  <a:pt x="4537285" y="5500686"/>
                </a:cubicBezTo>
                <a:cubicBezTo>
                  <a:pt x="4537285" y="5488062"/>
                  <a:pt x="4549908" y="5475437"/>
                  <a:pt x="4537285" y="5449526"/>
                </a:cubicBezTo>
                <a:cubicBezTo>
                  <a:pt x="4524661" y="5449526"/>
                  <a:pt x="4498748" y="5462149"/>
                  <a:pt x="4498748" y="5475437"/>
                </a:cubicBezTo>
                <a:lnTo>
                  <a:pt x="4498748" y="5475437"/>
                </a:lnTo>
                <a:close/>
                <a:moveTo>
                  <a:pt x="6363095" y="5513309"/>
                </a:moveTo>
                <a:lnTo>
                  <a:pt x="6363095" y="5513309"/>
                </a:lnTo>
                <a:cubicBezTo>
                  <a:pt x="6363095" y="5500686"/>
                  <a:pt x="6350471" y="5488062"/>
                  <a:pt x="6337183" y="5500686"/>
                </a:cubicBezTo>
                <a:cubicBezTo>
                  <a:pt x="6349807" y="5500686"/>
                  <a:pt x="6349807" y="5500686"/>
                  <a:pt x="6349807" y="5500686"/>
                </a:cubicBezTo>
                <a:cubicBezTo>
                  <a:pt x="6349807" y="5513309"/>
                  <a:pt x="6349807" y="5513309"/>
                  <a:pt x="6363095" y="5513309"/>
                </a:cubicBezTo>
                <a:lnTo>
                  <a:pt x="6363095" y="5513309"/>
                </a:lnTo>
                <a:close/>
                <a:moveTo>
                  <a:pt x="6452791" y="5538557"/>
                </a:moveTo>
                <a:cubicBezTo>
                  <a:pt x="6452791" y="5538557"/>
                  <a:pt x="6440167" y="5525933"/>
                  <a:pt x="6426878" y="5525933"/>
                </a:cubicBezTo>
                <a:cubicBezTo>
                  <a:pt x="6440167" y="5538557"/>
                  <a:pt x="6452791" y="5551845"/>
                  <a:pt x="6452791" y="5538557"/>
                </a:cubicBezTo>
                <a:lnTo>
                  <a:pt x="6452791" y="5538557"/>
                </a:lnTo>
                <a:close/>
                <a:moveTo>
                  <a:pt x="5077453" y="5653501"/>
                </a:moveTo>
                <a:lnTo>
                  <a:pt x="5077453" y="5653501"/>
                </a:lnTo>
                <a:lnTo>
                  <a:pt x="5077453" y="5653501"/>
                </a:lnTo>
                <a:cubicBezTo>
                  <a:pt x="5090077" y="5653501"/>
                  <a:pt x="5090077" y="5666124"/>
                  <a:pt x="5090077" y="5666124"/>
                </a:cubicBezTo>
                <a:cubicBezTo>
                  <a:pt x="5090077" y="5666124"/>
                  <a:pt x="5102701" y="5653501"/>
                  <a:pt x="5102701" y="5640877"/>
                </a:cubicBezTo>
                <a:cubicBezTo>
                  <a:pt x="5090077" y="5640877"/>
                  <a:pt x="5090077" y="5653501"/>
                  <a:pt x="5077453" y="5653501"/>
                </a:cubicBezTo>
                <a:lnTo>
                  <a:pt x="5077453" y="5653501"/>
                </a:lnTo>
                <a:close/>
                <a:moveTo>
                  <a:pt x="7031496" y="5780404"/>
                </a:moveTo>
                <a:cubicBezTo>
                  <a:pt x="7031496" y="5780404"/>
                  <a:pt x="7031496" y="5780404"/>
                  <a:pt x="7044119" y="5780404"/>
                </a:cubicBezTo>
                <a:cubicBezTo>
                  <a:pt x="7056743" y="5780404"/>
                  <a:pt x="7056743" y="5767780"/>
                  <a:pt x="7044119" y="5755156"/>
                </a:cubicBezTo>
                <a:cubicBezTo>
                  <a:pt x="7031496" y="5755156"/>
                  <a:pt x="7031496" y="5767780"/>
                  <a:pt x="7031496" y="5780404"/>
                </a:cubicBezTo>
                <a:lnTo>
                  <a:pt x="7031496" y="5780404"/>
                </a:lnTo>
                <a:close/>
                <a:moveTo>
                  <a:pt x="218592" y="6290010"/>
                </a:moveTo>
                <a:cubicBezTo>
                  <a:pt x="231216" y="6290010"/>
                  <a:pt x="244504" y="6277386"/>
                  <a:pt x="231216" y="6252138"/>
                </a:cubicBezTo>
                <a:cubicBezTo>
                  <a:pt x="205968" y="6252138"/>
                  <a:pt x="205968" y="6277386"/>
                  <a:pt x="218592" y="6290010"/>
                </a:cubicBezTo>
                <a:lnTo>
                  <a:pt x="218592" y="6290010"/>
                </a:lnTo>
                <a:close/>
                <a:moveTo>
                  <a:pt x="321576" y="6455448"/>
                </a:moveTo>
                <a:cubicBezTo>
                  <a:pt x="321576" y="6455448"/>
                  <a:pt x="321576" y="6455448"/>
                  <a:pt x="334200" y="6455448"/>
                </a:cubicBezTo>
                <a:cubicBezTo>
                  <a:pt x="334200" y="6455448"/>
                  <a:pt x="334200" y="6455448"/>
                  <a:pt x="334200" y="6442825"/>
                </a:cubicBezTo>
                <a:cubicBezTo>
                  <a:pt x="321576" y="6442825"/>
                  <a:pt x="321576" y="6442825"/>
                  <a:pt x="321576" y="6455448"/>
                </a:cubicBezTo>
                <a:lnTo>
                  <a:pt x="321576" y="6455448"/>
                </a:lnTo>
                <a:close/>
                <a:moveTo>
                  <a:pt x="1542770" y="318254"/>
                </a:moveTo>
                <a:cubicBezTo>
                  <a:pt x="1581306" y="330878"/>
                  <a:pt x="1593930" y="369414"/>
                  <a:pt x="1632466" y="369414"/>
                </a:cubicBezTo>
                <a:lnTo>
                  <a:pt x="1632466" y="382038"/>
                </a:lnTo>
                <a:cubicBezTo>
                  <a:pt x="1683626" y="369414"/>
                  <a:pt x="1722162" y="318254"/>
                  <a:pt x="1722162" y="280383"/>
                </a:cubicBezTo>
                <a:cubicBezTo>
                  <a:pt x="1734785" y="280383"/>
                  <a:pt x="1734785" y="255135"/>
                  <a:pt x="1760698" y="255135"/>
                </a:cubicBezTo>
                <a:cubicBezTo>
                  <a:pt x="1760698" y="217263"/>
                  <a:pt x="1748074" y="166104"/>
                  <a:pt x="1722162" y="166104"/>
                </a:cubicBezTo>
                <a:cubicBezTo>
                  <a:pt x="1683626" y="166104"/>
                  <a:pt x="1671002" y="229887"/>
                  <a:pt x="1632466" y="217263"/>
                </a:cubicBezTo>
                <a:cubicBezTo>
                  <a:pt x="1619842" y="217263"/>
                  <a:pt x="1619842" y="229887"/>
                  <a:pt x="1619842" y="229887"/>
                </a:cubicBezTo>
                <a:cubicBezTo>
                  <a:pt x="1581306" y="204640"/>
                  <a:pt x="1581306" y="166104"/>
                  <a:pt x="1555394" y="140856"/>
                </a:cubicBezTo>
                <a:cubicBezTo>
                  <a:pt x="1555394" y="192016"/>
                  <a:pt x="1606554" y="229887"/>
                  <a:pt x="1568018" y="268423"/>
                </a:cubicBezTo>
                <a:cubicBezTo>
                  <a:pt x="1568018" y="255799"/>
                  <a:pt x="1555394" y="281047"/>
                  <a:pt x="1542105" y="268423"/>
                </a:cubicBezTo>
                <a:cubicBezTo>
                  <a:pt x="1542770" y="293007"/>
                  <a:pt x="1555394" y="293007"/>
                  <a:pt x="1542770" y="318254"/>
                </a:cubicBezTo>
                <a:lnTo>
                  <a:pt x="1542770" y="318254"/>
                </a:lnTo>
                <a:close/>
                <a:moveTo>
                  <a:pt x="3226395" y="3399808"/>
                </a:moveTo>
                <a:lnTo>
                  <a:pt x="3226395" y="3399808"/>
                </a:lnTo>
                <a:lnTo>
                  <a:pt x="3226395" y="3399808"/>
                </a:lnTo>
                <a:lnTo>
                  <a:pt x="3226395" y="3399808"/>
                </a:lnTo>
                <a:close/>
                <a:moveTo>
                  <a:pt x="5437566" y="407286"/>
                </a:moveTo>
                <a:cubicBezTo>
                  <a:pt x="5424942" y="382038"/>
                  <a:pt x="5450190" y="382038"/>
                  <a:pt x="5463478" y="369414"/>
                </a:cubicBezTo>
                <a:cubicBezTo>
                  <a:pt x="5450854" y="369414"/>
                  <a:pt x="5463478" y="344167"/>
                  <a:pt x="5450854" y="356790"/>
                </a:cubicBezTo>
                <a:cubicBezTo>
                  <a:pt x="5450854" y="356790"/>
                  <a:pt x="5386406" y="369414"/>
                  <a:pt x="5399694" y="344167"/>
                </a:cubicBezTo>
                <a:cubicBezTo>
                  <a:pt x="5387070" y="356790"/>
                  <a:pt x="5361158" y="382038"/>
                  <a:pt x="5348534" y="369414"/>
                </a:cubicBezTo>
                <a:cubicBezTo>
                  <a:pt x="5322622" y="382038"/>
                  <a:pt x="5322622" y="394662"/>
                  <a:pt x="5297374" y="394662"/>
                </a:cubicBezTo>
                <a:cubicBezTo>
                  <a:pt x="5284751" y="419910"/>
                  <a:pt x="5258838" y="419910"/>
                  <a:pt x="5258838" y="458446"/>
                </a:cubicBezTo>
                <a:cubicBezTo>
                  <a:pt x="5194390" y="496317"/>
                  <a:pt x="5143230" y="560101"/>
                  <a:pt x="5091406" y="598637"/>
                </a:cubicBezTo>
                <a:cubicBezTo>
                  <a:pt x="5091406" y="598637"/>
                  <a:pt x="5091406" y="598637"/>
                  <a:pt x="5091406" y="611261"/>
                </a:cubicBezTo>
                <a:cubicBezTo>
                  <a:pt x="5026958" y="649133"/>
                  <a:pt x="4975798" y="738829"/>
                  <a:pt x="4911350" y="776700"/>
                </a:cubicBezTo>
                <a:cubicBezTo>
                  <a:pt x="4898726" y="801948"/>
                  <a:pt x="4885438" y="814572"/>
                  <a:pt x="4885438" y="827860"/>
                </a:cubicBezTo>
                <a:cubicBezTo>
                  <a:pt x="4872814" y="840484"/>
                  <a:pt x="4859526" y="840484"/>
                  <a:pt x="4846902" y="853108"/>
                </a:cubicBezTo>
                <a:cubicBezTo>
                  <a:pt x="4820989" y="904268"/>
                  <a:pt x="4808366" y="954763"/>
                  <a:pt x="4757206" y="967387"/>
                </a:cubicBezTo>
                <a:cubicBezTo>
                  <a:pt x="4718670" y="1005259"/>
                  <a:pt x="4667510" y="1031171"/>
                  <a:pt x="4628974" y="1069042"/>
                </a:cubicBezTo>
                <a:cubicBezTo>
                  <a:pt x="4616350" y="1069042"/>
                  <a:pt x="4628974" y="1056419"/>
                  <a:pt x="4616350" y="1043795"/>
                </a:cubicBezTo>
                <a:cubicBezTo>
                  <a:pt x="4590438" y="1056419"/>
                  <a:pt x="4551902" y="1031171"/>
                  <a:pt x="4539278" y="1018547"/>
                </a:cubicBezTo>
                <a:cubicBezTo>
                  <a:pt x="4565190" y="1005923"/>
                  <a:pt x="4603726" y="1018547"/>
                  <a:pt x="4642262" y="993299"/>
                </a:cubicBezTo>
                <a:cubicBezTo>
                  <a:pt x="4642262" y="993299"/>
                  <a:pt x="4642262" y="993299"/>
                  <a:pt x="4654886" y="993299"/>
                </a:cubicBezTo>
                <a:cubicBezTo>
                  <a:pt x="4642262" y="980675"/>
                  <a:pt x="4642262" y="968051"/>
                  <a:pt x="4642262" y="942139"/>
                </a:cubicBezTo>
                <a:cubicBezTo>
                  <a:pt x="4629638" y="929515"/>
                  <a:pt x="4603726" y="929515"/>
                  <a:pt x="4616350" y="890980"/>
                </a:cubicBezTo>
                <a:cubicBezTo>
                  <a:pt x="4590438" y="839820"/>
                  <a:pt x="4565190" y="801948"/>
                  <a:pt x="4565190" y="725540"/>
                </a:cubicBezTo>
                <a:cubicBezTo>
                  <a:pt x="4539278" y="712916"/>
                  <a:pt x="4539278" y="687669"/>
                  <a:pt x="4526654" y="661757"/>
                </a:cubicBezTo>
                <a:cubicBezTo>
                  <a:pt x="4616350" y="585349"/>
                  <a:pt x="4783782" y="572725"/>
                  <a:pt x="4899390" y="534189"/>
                </a:cubicBezTo>
                <a:cubicBezTo>
                  <a:pt x="4822318" y="546813"/>
                  <a:pt x="4757870" y="572061"/>
                  <a:pt x="4693422" y="572061"/>
                </a:cubicBezTo>
                <a:cubicBezTo>
                  <a:pt x="4693422" y="584685"/>
                  <a:pt x="4667510" y="584685"/>
                  <a:pt x="4654886" y="584685"/>
                </a:cubicBezTo>
                <a:cubicBezTo>
                  <a:pt x="4642262" y="584685"/>
                  <a:pt x="4628974" y="597308"/>
                  <a:pt x="4616350" y="597308"/>
                </a:cubicBezTo>
                <a:cubicBezTo>
                  <a:pt x="4590438" y="609932"/>
                  <a:pt x="4539278" y="635180"/>
                  <a:pt x="4500742" y="661092"/>
                </a:cubicBezTo>
                <a:cubicBezTo>
                  <a:pt x="4474830" y="648468"/>
                  <a:pt x="4462206" y="635844"/>
                  <a:pt x="4449582" y="597308"/>
                </a:cubicBezTo>
                <a:cubicBezTo>
                  <a:pt x="4449582" y="609932"/>
                  <a:pt x="4436958" y="609932"/>
                  <a:pt x="4423670" y="609932"/>
                </a:cubicBezTo>
                <a:cubicBezTo>
                  <a:pt x="4359221" y="558772"/>
                  <a:pt x="4243614" y="558772"/>
                  <a:pt x="4192454" y="495653"/>
                </a:cubicBezTo>
                <a:cubicBezTo>
                  <a:pt x="4192454" y="495653"/>
                  <a:pt x="4192454" y="495653"/>
                  <a:pt x="4192454" y="483029"/>
                </a:cubicBezTo>
                <a:cubicBezTo>
                  <a:pt x="4179829" y="495653"/>
                  <a:pt x="4179829" y="483029"/>
                  <a:pt x="4166541" y="483029"/>
                </a:cubicBezTo>
                <a:cubicBezTo>
                  <a:pt x="4102093" y="483029"/>
                  <a:pt x="4076845" y="495653"/>
                  <a:pt x="3999109" y="520901"/>
                </a:cubicBezTo>
                <a:cubicBezTo>
                  <a:pt x="3999109" y="508277"/>
                  <a:pt x="3999109" y="508277"/>
                  <a:pt x="3999109" y="508277"/>
                </a:cubicBezTo>
                <a:cubicBezTo>
                  <a:pt x="4050269" y="431869"/>
                  <a:pt x="4102093" y="393998"/>
                  <a:pt x="4153253" y="317590"/>
                </a:cubicBezTo>
                <a:cubicBezTo>
                  <a:pt x="4076181" y="393998"/>
                  <a:pt x="4011733" y="483029"/>
                  <a:pt x="3934661" y="559437"/>
                </a:cubicBezTo>
                <a:cubicBezTo>
                  <a:pt x="3908749" y="559437"/>
                  <a:pt x="3883501" y="572061"/>
                  <a:pt x="3870213" y="584685"/>
                </a:cubicBezTo>
                <a:cubicBezTo>
                  <a:pt x="3793141" y="609932"/>
                  <a:pt x="3754604" y="648468"/>
                  <a:pt x="3690157" y="673716"/>
                </a:cubicBezTo>
                <a:cubicBezTo>
                  <a:pt x="3690157" y="673716"/>
                  <a:pt x="3690157" y="673716"/>
                  <a:pt x="3690157" y="661092"/>
                </a:cubicBezTo>
                <a:cubicBezTo>
                  <a:pt x="3677533" y="673716"/>
                  <a:pt x="3690157" y="686340"/>
                  <a:pt x="3677533" y="686340"/>
                </a:cubicBezTo>
                <a:cubicBezTo>
                  <a:pt x="3651620" y="673716"/>
                  <a:pt x="3574548" y="711588"/>
                  <a:pt x="3549301" y="698964"/>
                </a:cubicBezTo>
                <a:cubicBezTo>
                  <a:pt x="3549301" y="711588"/>
                  <a:pt x="3510765" y="711588"/>
                  <a:pt x="3510765" y="698964"/>
                </a:cubicBezTo>
                <a:cubicBezTo>
                  <a:pt x="3459605" y="762748"/>
                  <a:pt x="3343332" y="775371"/>
                  <a:pt x="3292172" y="711588"/>
                </a:cubicBezTo>
                <a:cubicBezTo>
                  <a:pt x="3292172" y="698964"/>
                  <a:pt x="3292172" y="686340"/>
                  <a:pt x="3304796" y="673716"/>
                </a:cubicBezTo>
                <a:cubicBezTo>
                  <a:pt x="3292172" y="661092"/>
                  <a:pt x="3292172" y="673716"/>
                  <a:pt x="3278884" y="673716"/>
                </a:cubicBezTo>
                <a:cubicBezTo>
                  <a:pt x="3278884" y="686340"/>
                  <a:pt x="3291508" y="698964"/>
                  <a:pt x="3278884" y="698964"/>
                </a:cubicBezTo>
                <a:cubicBezTo>
                  <a:pt x="3214436" y="647804"/>
                  <a:pt x="3214436" y="558772"/>
                  <a:pt x="3189188" y="482365"/>
                </a:cubicBezTo>
                <a:cubicBezTo>
                  <a:pt x="3163276" y="469741"/>
                  <a:pt x="3150652" y="494989"/>
                  <a:pt x="3138028" y="494989"/>
                </a:cubicBezTo>
                <a:cubicBezTo>
                  <a:pt x="3138028" y="546148"/>
                  <a:pt x="3138028" y="546148"/>
                  <a:pt x="3138028" y="546148"/>
                </a:cubicBezTo>
                <a:cubicBezTo>
                  <a:pt x="3112116" y="584020"/>
                  <a:pt x="3125404" y="647804"/>
                  <a:pt x="3099492" y="673716"/>
                </a:cubicBezTo>
                <a:cubicBezTo>
                  <a:pt x="3073580" y="698964"/>
                  <a:pt x="3048332" y="762748"/>
                  <a:pt x="3022420" y="762748"/>
                </a:cubicBezTo>
                <a:cubicBezTo>
                  <a:pt x="3022420" y="762748"/>
                  <a:pt x="3022420" y="775371"/>
                  <a:pt x="3009796" y="775371"/>
                </a:cubicBezTo>
                <a:cubicBezTo>
                  <a:pt x="2997172" y="775371"/>
                  <a:pt x="2983884" y="762748"/>
                  <a:pt x="2983884" y="750124"/>
                </a:cubicBezTo>
                <a:cubicBezTo>
                  <a:pt x="2983884" y="750124"/>
                  <a:pt x="2983884" y="750124"/>
                  <a:pt x="2971260" y="750124"/>
                </a:cubicBezTo>
                <a:cubicBezTo>
                  <a:pt x="2971260" y="737500"/>
                  <a:pt x="2958636" y="737500"/>
                  <a:pt x="2945348" y="750124"/>
                </a:cubicBezTo>
                <a:cubicBezTo>
                  <a:pt x="2945348" y="724876"/>
                  <a:pt x="2932724" y="724876"/>
                  <a:pt x="2932724" y="724876"/>
                </a:cubicBezTo>
                <a:cubicBezTo>
                  <a:pt x="2906812" y="673716"/>
                  <a:pt x="2906812" y="635844"/>
                  <a:pt x="2906812" y="584685"/>
                </a:cubicBezTo>
                <a:cubicBezTo>
                  <a:pt x="2894188" y="508277"/>
                  <a:pt x="2855652" y="431869"/>
                  <a:pt x="2855652" y="368085"/>
                </a:cubicBezTo>
                <a:cubicBezTo>
                  <a:pt x="2817116" y="316926"/>
                  <a:pt x="2843028" y="240518"/>
                  <a:pt x="2791204" y="190022"/>
                </a:cubicBezTo>
                <a:cubicBezTo>
                  <a:pt x="2765292" y="190022"/>
                  <a:pt x="2765292" y="190022"/>
                  <a:pt x="2765292" y="190022"/>
                </a:cubicBezTo>
                <a:cubicBezTo>
                  <a:pt x="2714132" y="266430"/>
                  <a:pt x="2791204" y="355462"/>
                  <a:pt x="2777916" y="419245"/>
                </a:cubicBezTo>
                <a:cubicBezTo>
                  <a:pt x="2777916" y="431869"/>
                  <a:pt x="2765292" y="444493"/>
                  <a:pt x="2765292" y="457117"/>
                </a:cubicBezTo>
                <a:cubicBezTo>
                  <a:pt x="2765292" y="494989"/>
                  <a:pt x="2791204" y="533525"/>
                  <a:pt x="2777916" y="558772"/>
                </a:cubicBezTo>
                <a:cubicBezTo>
                  <a:pt x="2777916" y="558772"/>
                  <a:pt x="2777916" y="558772"/>
                  <a:pt x="2777916" y="571396"/>
                </a:cubicBezTo>
                <a:lnTo>
                  <a:pt x="2777916" y="571396"/>
                </a:lnTo>
                <a:cubicBezTo>
                  <a:pt x="2790540" y="647804"/>
                  <a:pt x="2842364" y="736835"/>
                  <a:pt x="2790540" y="787995"/>
                </a:cubicBezTo>
                <a:cubicBezTo>
                  <a:pt x="2790540" y="787995"/>
                  <a:pt x="2790540" y="775371"/>
                  <a:pt x="2777916" y="775371"/>
                </a:cubicBezTo>
                <a:cubicBezTo>
                  <a:pt x="2739380" y="787995"/>
                  <a:pt x="2777916" y="851779"/>
                  <a:pt x="2739380" y="877027"/>
                </a:cubicBezTo>
                <a:cubicBezTo>
                  <a:pt x="2739380" y="864403"/>
                  <a:pt x="2726756" y="877027"/>
                  <a:pt x="2726756" y="877027"/>
                </a:cubicBezTo>
                <a:cubicBezTo>
                  <a:pt x="2714132" y="825867"/>
                  <a:pt x="2649684" y="800619"/>
                  <a:pt x="2675596" y="749459"/>
                </a:cubicBezTo>
                <a:cubicBezTo>
                  <a:pt x="2649684" y="749459"/>
                  <a:pt x="2649684" y="749459"/>
                  <a:pt x="2637060" y="762083"/>
                </a:cubicBezTo>
                <a:cubicBezTo>
                  <a:pt x="2637060" y="749459"/>
                  <a:pt x="2624436" y="736835"/>
                  <a:pt x="2611148" y="736835"/>
                </a:cubicBezTo>
                <a:cubicBezTo>
                  <a:pt x="2611148" y="749459"/>
                  <a:pt x="2598524" y="762083"/>
                  <a:pt x="2598524" y="762083"/>
                </a:cubicBezTo>
                <a:cubicBezTo>
                  <a:pt x="2585900" y="762083"/>
                  <a:pt x="2572612" y="749459"/>
                  <a:pt x="2559988" y="762083"/>
                </a:cubicBezTo>
                <a:cubicBezTo>
                  <a:pt x="2547364" y="813243"/>
                  <a:pt x="2547364" y="838491"/>
                  <a:pt x="2572612" y="876362"/>
                </a:cubicBezTo>
                <a:cubicBezTo>
                  <a:pt x="2585236" y="863738"/>
                  <a:pt x="2585236" y="876362"/>
                  <a:pt x="2585236" y="876362"/>
                </a:cubicBezTo>
                <a:cubicBezTo>
                  <a:pt x="2611148" y="914234"/>
                  <a:pt x="2572612" y="965394"/>
                  <a:pt x="2534076" y="952770"/>
                </a:cubicBezTo>
                <a:cubicBezTo>
                  <a:pt x="2482916" y="940146"/>
                  <a:pt x="2457004" y="914898"/>
                  <a:pt x="2444380" y="876362"/>
                </a:cubicBezTo>
                <a:cubicBezTo>
                  <a:pt x="2431756" y="876362"/>
                  <a:pt x="2405844" y="863738"/>
                  <a:pt x="2393220" y="851115"/>
                </a:cubicBezTo>
                <a:cubicBezTo>
                  <a:pt x="2367308" y="902275"/>
                  <a:pt x="2405844" y="914898"/>
                  <a:pt x="2393220" y="940146"/>
                </a:cubicBezTo>
                <a:cubicBezTo>
                  <a:pt x="2431756" y="940146"/>
                  <a:pt x="2431756" y="991306"/>
                  <a:pt x="2419132" y="1003930"/>
                </a:cubicBezTo>
                <a:cubicBezTo>
                  <a:pt x="2342060" y="991306"/>
                  <a:pt x="2303524" y="940146"/>
                  <a:pt x="2226452" y="940146"/>
                </a:cubicBezTo>
                <a:cubicBezTo>
                  <a:pt x="2226452" y="927522"/>
                  <a:pt x="2226452" y="940146"/>
                  <a:pt x="2226452" y="927522"/>
                </a:cubicBezTo>
                <a:cubicBezTo>
                  <a:pt x="2213828" y="914898"/>
                  <a:pt x="2213828" y="940146"/>
                  <a:pt x="2200540" y="940146"/>
                </a:cubicBezTo>
                <a:cubicBezTo>
                  <a:pt x="2200540" y="927522"/>
                  <a:pt x="2213164" y="902275"/>
                  <a:pt x="2200540" y="888986"/>
                </a:cubicBezTo>
                <a:cubicBezTo>
                  <a:pt x="2200540" y="901610"/>
                  <a:pt x="2187916" y="901610"/>
                  <a:pt x="2174628" y="914234"/>
                </a:cubicBezTo>
                <a:cubicBezTo>
                  <a:pt x="2174628" y="914234"/>
                  <a:pt x="2162004" y="901610"/>
                  <a:pt x="2148716" y="914234"/>
                </a:cubicBezTo>
                <a:cubicBezTo>
                  <a:pt x="2161339" y="926858"/>
                  <a:pt x="2148716" y="939482"/>
                  <a:pt x="2148716" y="965394"/>
                </a:cubicBezTo>
                <a:cubicBezTo>
                  <a:pt x="2174628" y="965394"/>
                  <a:pt x="2199875" y="990642"/>
                  <a:pt x="2187252" y="1016554"/>
                </a:cubicBezTo>
                <a:cubicBezTo>
                  <a:pt x="2161339" y="1029178"/>
                  <a:pt x="2122803" y="1016554"/>
                  <a:pt x="2122803" y="978682"/>
                </a:cubicBezTo>
                <a:cubicBezTo>
                  <a:pt x="2084267" y="966058"/>
                  <a:pt x="2084267" y="940811"/>
                  <a:pt x="2058355" y="914898"/>
                </a:cubicBezTo>
                <a:cubicBezTo>
                  <a:pt x="2070979" y="927522"/>
                  <a:pt x="2070979" y="902275"/>
                  <a:pt x="2084267" y="902275"/>
                </a:cubicBezTo>
                <a:cubicBezTo>
                  <a:pt x="2084267" y="914898"/>
                  <a:pt x="2096891" y="914898"/>
                  <a:pt x="2096891" y="927522"/>
                </a:cubicBezTo>
                <a:cubicBezTo>
                  <a:pt x="2084267" y="914898"/>
                  <a:pt x="2084267" y="940146"/>
                  <a:pt x="2084267" y="940146"/>
                </a:cubicBezTo>
                <a:cubicBezTo>
                  <a:pt x="2096891" y="952770"/>
                  <a:pt x="2110180" y="952770"/>
                  <a:pt x="2122803" y="952770"/>
                </a:cubicBezTo>
                <a:cubicBezTo>
                  <a:pt x="2135427" y="927522"/>
                  <a:pt x="2122803" y="927522"/>
                  <a:pt x="2122803" y="914898"/>
                </a:cubicBezTo>
                <a:cubicBezTo>
                  <a:pt x="2135427" y="902275"/>
                  <a:pt x="2135427" y="902275"/>
                  <a:pt x="2135427" y="914898"/>
                </a:cubicBezTo>
                <a:cubicBezTo>
                  <a:pt x="2148051" y="889651"/>
                  <a:pt x="2135427" y="863738"/>
                  <a:pt x="2122803" y="851115"/>
                </a:cubicBezTo>
                <a:cubicBezTo>
                  <a:pt x="2122803" y="825867"/>
                  <a:pt x="2110180" y="799955"/>
                  <a:pt x="2084267" y="799955"/>
                </a:cubicBezTo>
                <a:cubicBezTo>
                  <a:pt x="2045731" y="799955"/>
                  <a:pt x="2045731" y="837826"/>
                  <a:pt x="2033107" y="863738"/>
                </a:cubicBezTo>
                <a:cubicBezTo>
                  <a:pt x="2045731" y="876362"/>
                  <a:pt x="2045731" y="901610"/>
                  <a:pt x="2045731" y="914898"/>
                </a:cubicBezTo>
                <a:cubicBezTo>
                  <a:pt x="2033107" y="902275"/>
                  <a:pt x="1981283" y="889651"/>
                  <a:pt x="1981283" y="863738"/>
                </a:cubicBezTo>
                <a:cubicBezTo>
                  <a:pt x="1930123" y="851115"/>
                  <a:pt x="1904211" y="799955"/>
                  <a:pt x="1853051" y="774707"/>
                </a:cubicBezTo>
                <a:lnTo>
                  <a:pt x="1853051" y="787331"/>
                </a:lnTo>
                <a:cubicBezTo>
                  <a:pt x="1840427" y="787331"/>
                  <a:pt x="1827139" y="787331"/>
                  <a:pt x="1827139" y="774707"/>
                </a:cubicBezTo>
                <a:cubicBezTo>
                  <a:pt x="1801227" y="787331"/>
                  <a:pt x="1750067" y="723547"/>
                  <a:pt x="1737443" y="787331"/>
                </a:cubicBezTo>
                <a:cubicBezTo>
                  <a:pt x="1750067" y="799955"/>
                  <a:pt x="1775979" y="812579"/>
                  <a:pt x="1763355" y="825202"/>
                </a:cubicBezTo>
                <a:cubicBezTo>
                  <a:pt x="1789267" y="837826"/>
                  <a:pt x="1801891" y="863074"/>
                  <a:pt x="1827803" y="888986"/>
                </a:cubicBezTo>
                <a:cubicBezTo>
                  <a:pt x="1853716" y="901610"/>
                  <a:pt x="1866339" y="940146"/>
                  <a:pt x="1878963" y="952770"/>
                </a:cubicBezTo>
                <a:cubicBezTo>
                  <a:pt x="1853051" y="940146"/>
                  <a:pt x="1827803" y="914898"/>
                  <a:pt x="1814515" y="888986"/>
                </a:cubicBezTo>
                <a:cubicBezTo>
                  <a:pt x="1801891" y="888986"/>
                  <a:pt x="1801891" y="901610"/>
                  <a:pt x="1801891" y="901610"/>
                </a:cubicBezTo>
                <a:cubicBezTo>
                  <a:pt x="1763355" y="863738"/>
                  <a:pt x="1686283" y="837826"/>
                  <a:pt x="1673659" y="787331"/>
                </a:cubicBezTo>
                <a:cubicBezTo>
                  <a:pt x="1647747" y="787331"/>
                  <a:pt x="1661035" y="762083"/>
                  <a:pt x="1647747" y="762083"/>
                </a:cubicBezTo>
                <a:cubicBezTo>
                  <a:pt x="1635123" y="749459"/>
                  <a:pt x="1596587" y="736835"/>
                  <a:pt x="1596587" y="710923"/>
                </a:cubicBezTo>
                <a:cubicBezTo>
                  <a:pt x="1583963" y="710923"/>
                  <a:pt x="1583963" y="710923"/>
                  <a:pt x="1583963" y="710923"/>
                </a:cubicBezTo>
                <a:cubicBezTo>
                  <a:pt x="1583963" y="685675"/>
                  <a:pt x="1558051" y="698299"/>
                  <a:pt x="1558051" y="685675"/>
                </a:cubicBezTo>
                <a:cubicBezTo>
                  <a:pt x="1532139" y="647804"/>
                  <a:pt x="1506891" y="621892"/>
                  <a:pt x="1480979" y="584020"/>
                </a:cubicBezTo>
                <a:cubicBezTo>
                  <a:pt x="1455067" y="546148"/>
                  <a:pt x="1391283" y="520236"/>
                  <a:pt x="1377995" y="469741"/>
                </a:cubicBezTo>
                <a:cubicBezTo>
                  <a:pt x="1365371" y="469741"/>
                  <a:pt x="1377995" y="469741"/>
                  <a:pt x="1377995" y="469741"/>
                </a:cubicBezTo>
                <a:cubicBezTo>
                  <a:pt x="1365371" y="457117"/>
                  <a:pt x="1365371" y="469741"/>
                  <a:pt x="1352083" y="469741"/>
                </a:cubicBezTo>
                <a:cubicBezTo>
                  <a:pt x="1352083" y="444493"/>
                  <a:pt x="1313547" y="469741"/>
                  <a:pt x="1326171" y="444493"/>
                </a:cubicBezTo>
                <a:cubicBezTo>
                  <a:pt x="1287635" y="419245"/>
                  <a:pt x="1261723" y="406622"/>
                  <a:pt x="1261723" y="368085"/>
                </a:cubicBezTo>
                <a:cubicBezTo>
                  <a:pt x="1249099" y="368085"/>
                  <a:pt x="1249099" y="368085"/>
                  <a:pt x="1235810" y="368085"/>
                </a:cubicBezTo>
                <a:cubicBezTo>
                  <a:pt x="1235810" y="368085"/>
                  <a:pt x="1235810" y="355462"/>
                  <a:pt x="1223187" y="342838"/>
                </a:cubicBezTo>
                <a:cubicBezTo>
                  <a:pt x="1223187" y="380709"/>
                  <a:pt x="1274346" y="406622"/>
                  <a:pt x="1287635" y="444493"/>
                </a:cubicBezTo>
                <a:cubicBezTo>
                  <a:pt x="1313547" y="444493"/>
                  <a:pt x="1326171" y="457117"/>
                  <a:pt x="1326171" y="482365"/>
                </a:cubicBezTo>
                <a:cubicBezTo>
                  <a:pt x="1326171" y="507612"/>
                  <a:pt x="1352083" y="520236"/>
                  <a:pt x="1352083" y="533525"/>
                </a:cubicBezTo>
                <a:lnTo>
                  <a:pt x="1364707" y="533525"/>
                </a:lnTo>
                <a:cubicBezTo>
                  <a:pt x="1377331" y="558772"/>
                  <a:pt x="1415867" y="571396"/>
                  <a:pt x="1429155" y="609932"/>
                </a:cubicBezTo>
                <a:cubicBezTo>
                  <a:pt x="1480315" y="647804"/>
                  <a:pt x="1544763" y="698964"/>
                  <a:pt x="1570675" y="775371"/>
                </a:cubicBezTo>
                <a:cubicBezTo>
                  <a:pt x="1583299" y="775371"/>
                  <a:pt x="1596587" y="800619"/>
                  <a:pt x="1609211" y="787995"/>
                </a:cubicBezTo>
                <a:cubicBezTo>
                  <a:pt x="1647747" y="851779"/>
                  <a:pt x="1712195" y="877027"/>
                  <a:pt x="1750731" y="940811"/>
                </a:cubicBezTo>
                <a:cubicBezTo>
                  <a:pt x="1750731" y="940811"/>
                  <a:pt x="1789267" y="953434"/>
                  <a:pt x="1801891" y="966058"/>
                </a:cubicBezTo>
                <a:cubicBezTo>
                  <a:pt x="1866339" y="1017218"/>
                  <a:pt x="1904876" y="1067714"/>
                  <a:pt x="1917499" y="1156745"/>
                </a:cubicBezTo>
                <a:cubicBezTo>
                  <a:pt x="1930123" y="1156745"/>
                  <a:pt x="1917499" y="1169369"/>
                  <a:pt x="1930123" y="1169369"/>
                </a:cubicBezTo>
                <a:cubicBezTo>
                  <a:pt x="1930123" y="1131497"/>
                  <a:pt x="1904211" y="1105585"/>
                  <a:pt x="1904211" y="1067714"/>
                </a:cubicBezTo>
                <a:cubicBezTo>
                  <a:pt x="1891587" y="1067714"/>
                  <a:pt x="1891587" y="1055090"/>
                  <a:pt x="1891587" y="1055090"/>
                </a:cubicBezTo>
                <a:cubicBezTo>
                  <a:pt x="1930123" y="1067714"/>
                  <a:pt x="1942747" y="1106250"/>
                  <a:pt x="1981283" y="1131497"/>
                </a:cubicBezTo>
                <a:cubicBezTo>
                  <a:pt x="1981283" y="1106250"/>
                  <a:pt x="1942747" y="1093626"/>
                  <a:pt x="1955371" y="1080338"/>
                </a:cubicBezTo>
                <a:cubicBezTo>
                  <a:pt x="1981283" y="1080338"/>
                  <a:pt x="2032443" y="1105585"/>
                  <a:pt x="2006531" y="1144121"/>
                </a:cubicBezTo>
                <a:cubicBezTo>
                  <a:pt x="2019155" y="1169369"/>
                  <a:pt x="2032443" y="1181993"/>
                  <a:pt x="2019155" y="1220529"/>
                </a:cubicBezTo>
                <a:cubicBezTo>
                  <a:pt x="2006531" y="1233153"/>
                  <a:pt x="2006531" y="1220529"/>
                  <a:pt x="1993243" y="1233153"/>
                </a:cubicBezTo>
                <a:cubicBezTo>
                  <a:pt x="1980619" y="1233153"/>
                  <a:pt x="1980619" y="1233153"/>
                  <a:pt x="1980619" y="1220529"/>
                </a:cubicBezTo>
                <a:cubicBezTo>
                  <a:pt x="1967995" y="1207905"/>
                  <a:pt x="1980619" y="1207905"/>
                  <a:pt x="1980619" y="1182657"/>
                </a:cubicBezTo>
                <a:cubicBezTo>
                  <a:pt x="1967995" y="1182657"/>
                  <a:pt x="1954707" y="1170034"/>
                  <a:pt x="1929459" y="1170034"/>
                </a:cubicBezTo>
                <a:cubicBezTo>
                  <a:pt x="1929459" y="1233817"/>
                  <a:pt x="1967995" y="1297601"/>
                  <a:pt x="1916835" y="1348096"/>
                </a:cubicBezTo>
                <a:cubicBezTo>
                  <a:pt x="1904211" y="1335473"/>
                  <a:pt x="1890923" y="1322849"/>
                  <a:pt x="1865675" y="1322849"/>
                </a:cubicBezTo>
                <a:cubicBezTo>
                  <a:pt x="1853051" y="1335473"/>
                  <a:pt x="1878299" y="1348096"/>
                  <a:pt x="1878299" y="1374009"/>
                </a:cubicBezTo>
                <a:cubicBezTo>
                  <a:pt x="1827139" y="1386632"/>
                  <a:pt x="1762691" y="1361385"/>
                  <a:pt x="1736779" y="1399256"/>
                </a:cubicBezTo>
                <a:cubicBezTo>
                  <a:pt x="1762691" y="1424504"/>
                  <a:pt x="1813851" y="1374009"/>
                  <a:pt x="1839763" y="1411880"/>
                </a:cubicBezTo>
                <a:cubicBezTo>
                  <a:pt x="1852387" y="1399256"/>
                  <a:pt x="1878299" y="1411880"/>
                  <a:pt x="1890923" y="1424504"/>
                </a:cubicBezTo>
                <a:cubicBezTo>
                  <a:pt x="1890923" y="1437128"/>
                  <a:pt x="1878299" y="1437128"/>
                  <a:pt x="1878299" y="1449752"/>
                </a:cubicBezTo>
                <a:cubicBezTo>
                  <a:pt x="1890923" y="1462376"/>
                  <a:pt x="1904211" y="1475000"/>
                  <a:pt x="1916835" y="1487623"/>
                </a:cubicBezTo>
                <a:cubicBezTo>
                  <a:pt x="1916835" y="1500247"/>
                  <a:pt x="1916835" y="1512871"/>
                  <a:pt x="1904211" y="1525495"/>
                </a:cubicBezTo>
                <a:cubicBezTo>
                  <a:pt x="1891587" y="1525495"/>
                  <a:pt x="1904211" y="1512871"/>
                  <a:pt x="1891587" y="1512871"/>
                </a:cubicBezTo>
                <a:cubicBezTo>
                  <a:pt x="1878963" y="1525495"/>
                  <a:pt x="1853051" y="1512871"/>
                  <a:pt x="1840427" y="1512871"/>
                </a:cubicBezTo>
                <a:cubicBezTo>
                  <a:pt x="1840427" y="1538119"/>
                  <a:pt x="1827803" y="1538119"/>
                  <a:pt x="1814515" y="1525495"/>
                </a:cubicBezTo>
                <a:cubicBezTo>
                  <a:pt x="1814515" y="1538119"/>
                  <a:pt x="1801891" y="1550743"/>
                  <a:pt x="1788603" y="1563367"/>
                </a:cubicBezTo>
                <a:cubicBezTo>
                  <a:pt x="1801227" y="1575991"/>
                  <a:pt x="1775979" y="1588614"/>
                  <a:pt x="1762691" y="1588614"/>
                </a:cubicBezTo>
                <a:cubicBezTo>
                  <a:pt x="1750067" y="1575991"/>
                  <a:pt x="1736779" y="1575991"/>
                  <a:pt x="1724155" y="1575991"/>
                </a:cubicBezTo>
                <a:cubicBezTo>
                  <a:pt x="1724155" y="1550743"/>
                  <a:pt x="1711531" y="1563367"/>
                  <a:pt x="1711531" y="1563367"/>
                </a:cubicBezTo>
                <a:cubicBezTo>
                  <a:pt x="1685619" y="1550743"/>
                  <a:pt x="1647083" y="1512207"/>
                  <a:pt x="1621835" y="1499583"/>
                </a:cubicBezTo>
                <a:cubicBezTo>
                  <a:pt x="1647747" y="1550743"/>
                  <a:pt x="1711531" y="1563367"/>
                  <a:pt x="1750067" y="1601238"/>
                </a:cubicBezTo>
                <a:cubicBezTo>
                  <a:pt x="1698907" y="1613862"/>
                  <a:pt x="1634459" y="1626486"/>
                  <a:pt x="1582635" y="1639110"/>
                </a:cubicBezTo>
                <a:cubicBezTo>
                  <a:pt x="1595259" y="1651734"/>
                  <a:pt x="1608547" y="1639110"/>
                  <a:pt x="1608547" y="1639110"/>
                </a:cubicBezTo>
                <a:cubicBezTo>
                  <a:pt x="1621171" y="1651734"/>
                  <a:pt x="1621171" y="1651734"/>
                  <a:pt x="1608547" y="1664358"/>
                </a:cubicBezTo>
                <a:cubicBezTo>
                  <a:pt x="1621171" y="1664358"/>
                  <a:pt x="1621171" y="1651734"/>
                  <a:pt x="1634459" y="1651734"/>
                </a:cubicBezTo>
                <a:cubicBezTo>
                  <a:pt x="1634459" y="1651734"/>
                  <a:pt x="1634459" y="1664358"/>
                  <a:pt x="1634459" y="1676981"/>
                </a:cubicBezTo>
                <a:cubicBezTo>
                  <a:pt x="1608547" y="1676981"/>
                  <a:pt x="1595923" y="1689605"/>
                  <a:pt x="1570011" y="1689605"/>
                </a:cubicBezTo>
                <a:cubicBezTo>
                  <a:pt x="1595923" y="1727477"/>
                  <a:pt x="1659707" y="1689605"/>
                  <a:pt x="1672995" y="1727477"/>
                </a:cubicBezTo>
                <a:cubicBezTo>
                  <a:pt x="1672995" y="1714853"/>
                  <a:pt x="1685619" y="1714853"/>
                  <a:pt x="1698907" y="1702229"/>
                </a:cubicBezTo>
                <a:cubicBezTo>
                  <a:pt x="1737443" y="1727477"/>
                  <a:pt x="1788603" y="1702229"/>
                  <a:pt x="1827139" y="1714853"/>
                </a:cubicBezTo>
                <a:cubicBezTo>
                  <a:pt x="1839763" y="1714853"/>
                  <a:pt x="1878299" y="1702229"/>
                  <a:pt x="1891587" y="1714853"/>
                </a:cubicBezTo>
                <a:cubicBezTo>
                  <a:pt x="1904211" y="1752725"/>
                  <a:pt x="1865675" y="1791261"/>
                  <a:pt x="1827139" y="1778637"/>
                </a:cubicBezTo>
                <a:cubicBezTo>
                  <a:pt x="1827139" y="1778637"/>
                  <a:pt x="1827139" y="1778637"/>
                  <a:pt x="1814515" y="1778637"/>
                </a:cubicBezTo>
                <a:cubicBezTo>
                  <a:pt x="1775979" y="1766013"/>
                  <a:pt x="1750067" y="1803885"/>
                  <a:pt x="1711531" y="1803885"/>
                </a:cubicBezTo>
                <a:cubicBezTo>
                  <a:pt x="1724155" y="1803885"/>
                  <a:pt x="1724155" y="1816508"/>
                  <a:pt x="1737443" y="1816508"/>
                </a:cubicBezTo>
                <a:cubicBezTo>
                  <a:pt x="1711531" y="1841756"/>
                  <a:pt x="1686283" y="1867668"/>
                  <a:pt x="1660371" y="1880292"/>
                </a:cubicBezTo>
                <a:cubicBezTo>
                  <a:pt x="1711531" y="1880292"/>
                  <a:pt x="1750067" y="1892916"/>
                  <a:pt x="1788603" y="1892916"/>
                </a:cubicBezTo>
                <a:cubicBezTo>
                  <a:pt x="1788603" y="1905540"/>
                  <a:pt x="1827139" y="1918164"/>
                  <a:pt x="1827139" y="1930788"/>
                </a:cubicBezTo>
                <a:cubicBezTo>
                  <a:pt x="1814515" y="1943412"/>
                  <a:pt x="1814515" y="1930788"/>
                  <a:pt x="1801227" y="1930788"/>
                </a:cubicBezTo>
                <a:cubicBezTo>
                  <a:pt x="1801227" y="1930788"/>
                  <a:pt x="1813851" y="1943412"/>
                  <a:pt x="1801227" y="1943412"/>
                </a:cubicBezTo>
                <a:cubicBezTo>
                  <a:pt x="1801227" y="1930788"/>
                  <a:pt x="1801227" y="1943412"/>
                  <a:pt x="1788603" y="1943412"/>
                </a:cubicBezTo>
                <a:lnTo>
                  <a:pt x="1788603" y="1943412"/>
                </a:lnTo>
                <a:cubicBezTo>
                  <a:pt x="1775979" y="1956035"/>
                  <a:pt x="1775979" y="1943412"/>
                  <a:pt x="1762691" y="1943412"/>
                </a:cubicBezTo>
                <a:cubicBezTo>
                  <a:pt x="1762691" y="1930788"/>
                  <a:pt x="1736779" y="1930788"/>
                  <a:pt x="1736779" y="1918164"/>
                </a:cubicBezTo>
                <a:cubicBezTo>
                  <a:pt x="1710867" y="1930788"/>
                  <a:pt x="1685619" y="1892916"/>
                  <a:pt x="1647083" y="1905540"/>
                </a:cubicBezTo>
                <a:cubicBezTo>
                  <a:pt x="1659707" y="1918164"/>
                  <a:pt x="1647083" y="1918164"/>
                  <a:pt x="1647083" y="1930788"/>
                </a:cubicBezTo>
                <a:cubicBezTo>
                  <a:pt x="1698243" y="1918164"/>
                  <a:pt x="1736779" y="1930788"/>
                  <a:pt x="1762691" y="1968659"/>
                </a:cubicBezTo>
                <a:cubicBezTo>
                  <a:pt x="1750067" y="1968659"/>
                  <a:pt x="1750067" y="1993907"/>
                  <a:pt x="1724155" y="1981283"/>
                </a:cubicBezTo>
                <a:cubicBezTo>
                  <a:pt x="1724155" y="1993907"/>
                  <a:pt x="1724155" y="1993907"/>
                  <a:pt x="1724155" y="2006531"/>
                </a:cubicBezTo>
                <a:cubicBezTo>
                  <a:pt x="1711531" y="2006531"/>
                  <a:pt x="1711531" y="2006531"/>
                  <a:pt x="1711531" y="2006531"/>
                </a:cubicBezTo>
                <a:cubicBezTo>
                  <a:pt x="1711531" y="2031779"/>
                  <a:pt x="1660371" y="2070315"/>
                  <a:pt x="1621835" y="2057691"/>
                </a:cubicBezTo>
                <a:cubicBezTo>
                  <a:pt x="1621835" y="2070315"/>
                  <a:pt x="1634459" y="2057691"/>
                  <a:pt x="1634459" y="2070315"/>
                </a:cubicBezTo>
                <a:cubicBezTo>
                  <a:pt x="1608547" y="2082939"/>
                  <a:pt x="1595923" y="2070315"/>
                  <a:pt x="1583299" y="2070315"/>
                </a:cubicBezTo>
                <a:cubicBezTo>
                  <a:pt x="1595923" y="2108186"/>
                  <a:pt x="1570675" y="2095562"/>
                  <a:pt x="1557387" y="2108186"/>
                </a:cubicBezTo>
                <a:cubicBezTo>
                  <a:pt x="1531475" y="2108186"/>
                  <a:pt x="1518851" y="2133434"/>
                  <a:pt x="1492939" y="2133434"/>
                </a:cubicBezTo>
                <a:cubicBezTo>
                  <a:pt x="1480315" y="2158682"/>
                  <a:pt x="1454403" y="2158682"/>
                  <a:pt x="1454403" y="2184594"/>
                </a:cubicBezTo>
                <a:cubicBezTo>
                  <a:pt x="1454403" y="2235754"/>
                  <a:pt x="1505563" y="2222466"/>
                  <a:pt x="1557387" y="2209842"/>
                </a:cubicBezTo>
                <a:cubicBezTo>
                  <a:pt x="1557387" y="2197218"/>
                  <a:pt x="1557387" y="2197218"/>
                  <a:pt x="1557387" y="2197218"/>
                </a:cubicBezTo>
                <a:cubicBezTo>
                  <a:pt x="1570011" y="2197218"/>
                  <a:pt x="1583299" y="2197218"/>
                  <a:pt x="1583299" y="2197218"/>
                </a:cubicBezTo>
                <a:cubicBezTo>
                  <a:pt x="1583299" y="2209842"/>
                  <a:pt x="1583299" y="2197218"/>
                  <a:pt x="1583299" y="2209842"/>
                </a:cubicBezTo>
                <a:cubicBezTo>
                  <a:pt x="1532139" y="2235089"/>
                  <a:pt x="1544763" y="2286249"/>
                  <a:pt x="1467691" y="2286249"/>
                </a:cubicBezTo>
                <a:cubicBezTo>
                  <a:pt x="1455067" y="2261002"/>
                  <a:pt x="1441779" y="2248378"/>
                  <a:pt x="1416531" y="2235089"/>
                </a:cubicBezTo>
                <a:cubicBezTo>
                  <a:pt x="1416531" y="2247713"/>
                  <a:pt x="1403907" y="2235089"/>
                  <a:pt x="1390619" y="2247713"/>
                </a:cubicBezTo>
                <a:cubicBezTo>
                  <a:pt x="1377995" y="2260337"/>
                  <a:pt x="1377995" y="2260337"/>
                  <a:pt x="1377995" y="2285585"/>
                </a:cubicBezTo>
                <a:cubicBezTo>
                  <a:pt x="1377995" y="2285585"/>
                  <a:pt x="1390619" y="2285585"/>
                  <a:pt x="1390619" y="2298209"/>
                </a:cubicBezTo>
                <a:cubicBezTo>
                  <a:pt x="1403243" y="2298209"/>
                  <a:pt x="1403243" y="2298209"/>
                  <a:pt x="1416531" y="2298209"/>
                </a:cubicBezTo>
                <a:lnTo>
                  <a:pt x="1416531" y="2298209"/>
                </a:lnTo>
                <a:cubicBezTo>
                  <a:pt x="1416531" y="2310833"/>
                  <a:pt x="1416531" y="2310833"/>
                  <a:pt x="1403907" y="2310833"/>
                </a:cubicBezTo>
                <a:cubicBezTo>
                  <a:pt x="1403907" y="2310833"/>
                  <a:pt x="1403907" y="2310833"/>
                  <a:pt x="1391283" y="2310833"/>
                </a:cubicBezTo>
                <a:cubicBezTo>
                  <a:pt x="1391283" y="2323457"/>
                  <a:pt x="1378659" y="2323457"/>
                  <a:pt x="1378659" y="2323457"/>
                </a:cubicBezTo>
                <a:cubicBezTo>
                  <a:pt x="1352747" y="2310833"/>
                  <a:pt x="1340123" y="2336080"/>
                  <a:pt x="1340123" y="2310833"/>
                </a:cubicBezTo>
                <a:cubicBezTo>
                  <a:pt x="1327500" y="2336080"/>
                  <a:pt x="1327500" y="2336080"/>
                  <a:pt x="1301587" y="2336080"/>
                </a:cubicBezTo>
                <a:cubicBezTo>
                  <a:pt x="1301587" y="2361328"/>
                  <a:pt x="1314211" y="2361328"/>
                  <a:pt x="1327500" y="2361328"/>
                </a:cubicBezTo>
                <a:cubicBezTo>
                  <a:pt x="1327500" y="2348704"/>
                  <a:pt x="1327500" y="2348704"/>
                  <a:pt x="1327500" y="2336080"/>
                </a:cubicBezTo>
                <a:cubicBezTo>
                  <a:pt x="1340123" y="2348704"/>
                  <a:pt x="1353412" y="2336080"/>
                  <a:pt x="1353412" y="2336080"/>
                </a:cubicBezTo>
                <a:cubicBezTo>
                  <a:pt x="1353412" y="2348704"/>
                  <a:pt x="1340788" y="2348704"/>
                  <a:pt x="1340788" y="2361328"/>
                </a:cubicBezTo>
                <a:cubicBezTo>
                  <a:pt x="1366700" y="2348704"/>
                  <a:pt x="1366700" y="2348704"/>
                  <a:pt x="1391948" y="2348704"/>
                </a:cubicBezTo>
                <a:cubicBezTo>
                  <a:pt x="1391948" y="2361328"/>
                  <a:pt x="1391948" y="2361328"/>
                  <a:pt x="1391948" y="2373952"/>
                </a:cubicBezTo>
                <a:cubicBezTo>
                  <a:pt x="1366036" y="2373952"/>
                  <a:pt x="1391948" y="2425112"/>
                  <a:pt x="1353412" y="2411824"/>
                </a:cubicBezTo>
                <a:cubicBezTo>
                  <a:pt x="1340788" y="2411824"/>
                  <a:pt x="1340788" y="2399200"/>
                  <a:pt x="1327500" y="2399200"/>
                </a:cubicBezTo>
                <a:cubicBezTo>
                  <a:pt x="1314876" y="2399200"/>
                  <a:pt x="1327500" y="2411824"/>
                  <a:pt x="1327500" y="2411824"/>
                </a:cubicBezTo>
                <a:cubicBezTo>
                  <a:pt x="1314876" y="2411824"/>
                  <a:pt x="1314876" y="2399200"/>
                  <a:pt x="1301587" y="2399200"/>
                </a:cubicBezTo>
                <a:cubicBezTo>
                  <a:pt x="1301587" y="2424447"/>
                  <a:pt x="1263051" y="2399200"/>
                  <a:pt x="1263051" y="2437071"/>
                </a:cubicBezTo>
                <a:cubicBezTo>
                  <a:pt x="1250428" y="2437071"/>
                  <a:pt x="1263051" y="2437071"/>
                  <a:pt x="1263051" y="2449695"/>
                </a:cubicBezTo>
                <a:cubicBezTo>
                  <a:pt x="1288964" y="2449695"/>
                  <a:pt x="1288964" y="2437071"/>
                  <a:pt x="1301587" y="2437071"/>
                </a:cubicBezTo>
                <a:cubicBezTo>
                  <a:pt x="1327500" y="2437071"/>
                  <a:pt x="1391283" y="2411824"/>
                  <a:pt x="1391283" y="2488231"/>
                </a:cubicBezTo>
                <a:cubicBezTo>
                  <a:pt x="1429819" y="2475607"/>
                  <a:pt x="1417196" y="2552015"/>
                  <a:pt x="1391283" y="2564639"/>
                </a:cubicBezTo>
                <a:cubicBezTo>
                  <a:pt x="1391283" y="2552015"/>
                  <a:pt x="1391283" y="2539391"/>
                  <a:pt x="1378659" y="2539391"/>
                </a:cubicBezTo>
                <a:cubicBezTo>
                  <a:pt x="1378659" y="2552015"/>
                  <a:pt x="1378659" y="2552015"/>
                  <a:pt x="1378659" y="2552015"/>
                </a:cubicBezTo>
                <a:cubicBezTo>
                  <a:pt x="1366036" y="2552015"/>
                  <a:pt x="1366036" y="2539391"/>
                  <a:pt x="1352747" y="2539391"/>
                </a:cubicBezTo>
                <a:cubicBezTo>
                  <a:pt x="1352747" y="2552015"/>
                  <a:pt x="1352747" y="2590551"/>
                  <a:pt x="1365371" y="2590551"/>
                </a:cubicBezTo>
                <a:cubicBezTo>
                  <a:pt x="1352747" y="2590551"/>
                  <a:pt x="1365371" y="2603175"/>
                  <a:pt x="1352747" y="2603175"/>
                </a:cubicBezTo>
                <a:cubicBezTo>
                  <a:pt x="1340123" y="2603175"/>
                  <a:pt x="1352747" y="2590551"/>
                  <a:pt x="1340123" y="2590551"/>
                </a:cubicBezTo>
                <a:cubicBezTo>
                  <a:pt x="1327500" y="2603175"/>
                  <a:pt x="1314211" y="2615799"/>
                  <a:pt x="1327500" y="2641711"/>
                </a:cubicBezTo>
                <a:cubicBezTo>
                  <a:pt x="1301587" y="2629087"/>
                  <a:pt x="1314876" y="2641711"/>
                  <a:pt x="1301587" y="2654335"/>
                </a:cubicBezTo>
                <a:cubicBezTo>
                  <a:pt x="1301587" y="2666959"/>
                  <a:pt x="1301587" y="2666959"/>
                  <a:pt x="1301587" y="2679583"/>
                </a:cubicBezTo>
                <a:cubicBezTo>
                  <a:pt x="1288964" y="2666959"/>
                  <a:pt x="1288964" y="2692207"/>
                  <a:pt x="1263051" y="2679583"/>
                </a:cubicBezTo>
                <a:cubicBezTo>
                  <a:pt x="1250428" y="2679583"/>
                  <a:pt x="1263051" y="2666959"/>
                  <a:pt x="1250428" y="2666959"/>
                </a:cubicBezTo>
                <a:cubicBezTo>
                  <a:pt x="1250428" y="2679583"/>
                  <a:pt x="1250428" y="2692207"/>
                  <a:pt x="1250428" y="2692207"/>
                </a:cubicBezTo>
                <a:cubicBezTo>
                  <a:pt x="1211891" y="2704830"/>
                  <a:pt x="1237804" y="2755990"/>
                  <a:pt x="1211891" y="2793862"/>
                </a:cubicBezTo>
                <a:cubicBezTo>
                  <a:pt x="1211891" y="2793862"/>
                  <a:pt x="1211891" y="2793862"/>
                  <a:pt x="1199268" y="2806486"/>
                </a:cubicBezTo>
                <a:cubicBezTo>
                  <a:pt x="1186644" y="2819109"/>
                  <a:pt x="1199268" y="2844357"/>
                  <a:pt x="1173356" y="2844357"/>
                </a:cubicBezTo>
                <a:cubicBezTo>
                  <a:pt x="1185979" y="2856981"/>
                  <a:pt x="1173356" y="2869605"/>
                  <a:pt x="1160732" y="2882229"/>
                </a:cubicBezTo>
                <a:cubicBezTo>
                  <a:pt x="1199268" y="2844357"/>
                  <a:pt x="1225180" y="2793197"/>
                  <a:pt x="1250428" y="2742038"/>
                </a:cubicBezTo>
                <a:cubicBezTo>
                  <a:pt x="1276340" y="2716790"/>
                  <a:pt x="1288964" y="2690878"/>
                  <a:pt x="1327500" y="2690878"/>
                </a:cubicBezTo>
                <a:cubicBezTo>
                  <a:pt x="1340123" y="2678254"/>
                  <a:pt x="1366036" y="2665630"/>
                  <a:pt x="1391948" y="2665630"/>
                </a:cubicBezTo>
                <a:cubicBezTo>
                  <a:pt x="1391948" y="2665630"/>
                  <a:pt x="1404572" y="2678254"/>
                  <a:pt x="1417860" y="2678254"/>
                </a:cubicBezTo>
                <a:cubicBezTo>
                  <a:pt x="1417860" y="2653006"/>
                  <a:pt x="1430484" y="2653006"/>
                  <a:pt x="1417860" y="2627094"/>
                </a:cubicBezTo>
                <a:cubicBezTo>
                  <a:pt x="1443772" y="2614470"/>
                  <a:pt x="1469020" y="2627094"/>
                  <a:pt x="1482308" y="2639718"/>
                </a:cubicBezTo>
                <a:lnTo>
                  <a:pt x="1469684" y="2627094"/>
                </a:lnTo>
                <a:cubicBezTo>
                  <a:pt x="1495596" y="2627094"/>
                  <a:pt x="1508220" y="2627094"/>
                  <a:pt x="1520844" y="2639718"/>
                </a:cubicBezTo>
                <a:cubicBezTo>
                  <a:pt x="1520844" y="2627094"/>
                  <a:pt x="1520844" y="2627094"/>
                  <a:pt x="1533468" y="2627094"/>
                </a:cubicBezTo>
                <a:cubicBezTo>
                  <a:pt x="1533468" y="2627094"/>
                  <a:pt x="1546092" y="2639718"/>
                  <a:pt x="1546092" y="2652342"/>
                </a:cubicBezTo>
                <a:cubicBezTo>
                  <a:pt x="1558716" y="2627094"/>
                  <a:pt x="1558716" y="2614470"/>
                  <a:pt x="1572004" y="2601182"/>
                </a:cubicBezTo>
                <a:cubicBezTo>
                  <a:pt x="1572004" y="2626429"/>
                  <a:pt x="1572004" y="2639053"/>
                  <a:pt x="1584628" y="2626429"/>
                </a:cubicBezTo>
                <a:cubicBezTo>
                  <a:pt x="1584628" y="2639053"/>
                  <a:pt x="1584628" y="2639053"/>
                  <a:pt x="1584628" y="2651677"/>
                </a:cubicBezTo>
                <a:cubicBezTo>
                  <a:pt x="1584628" y="2651677"/>
                  <a:pt x="1584628" y="2639053"/>
                  <a:pt x="1597252" y="2639053"/>
                </a:cubicBezTo>
                <a:cubicBezTo>
                  <a:pt x="1609876" y="2651677"/>
                  <a:pt x="1609876" y="2651677"/>
                  <a:pt x="1623164" y="2651677"/>
                </a:cubicBezTo>
                <a:cubicBezTo>
                  <a:pt x="1623164" y="2664301"/>
                  <a:pt x="1635788" y="2664301"/>
                  <a:pt x="1649076" y="2676925"/>
                </a:cubicBezTo>
                <a:cubicBezTo>
                  <a:pt x="1649076" y="2664301"/>
                  <a:pt x="1661700" y="2651677"/>
                  <a:pt x="1649076" y="2639053"/>
                </a:cubicBezTo>
                <a:cubicBezTo>
                  <a:pt x="1674988" y="2639053"/>
                  <a:pt x="1661700" y="2626429"/>
                  <a:pt x="1674988" y="2613806"/>
                </a:cubicBezTo>
                <a:cubicBezTo>
                  <a:pt x="1674988" y="2639053"/>
                  <a:pt x="1700900" y="2601182"/>
                  <a:pt x="1726148" y="2626429"/>
                </a:cubicBezTo>
                <a:cubicBezTo>
                  <a:pt x="1713524" y="2639053"/>
                  <a:pt x="1700236" y="2639053"/>
                  <a:pt x="1700236" y="2651677"/>
                </a:cubicBezTo>
                <a:cubicBezTo>
                  <a:pt x="1712860" y="2664301"/>
                  <a:pt x="1712860" y="2651677"/>
                  <a:pt x="1712860" y="2664301"/>
                </a:cubicBezTo>
                <a:cubicBezTo>
                  <a:pt x="1712860" y="2689549"/>
                  <a:pt x="1725484" y="2702173"/>
                  <a:pt x="1738772" y="2728085"/>
                </a:cubicBezTo>
                <a:cubicBezTo>
                  <a:pt x="1751396" y="2728085"/>
                  <a:pt x="1738772" y="2715461"/>
                  <a:pt x="1751396" y="2715461"/>
                </a:cubicBezTo>
                <a:cubicBezTo>
                  <a:pt x="1751396" y="2740709"/>
                  <a:pt x="1764020" y="2715461"/>
                  <a:pt x="1764020" y="2728085"/>
                </a:cubicBezTo>
                <a:cubicBezTo>
                  <a:pt x="1764020" y="2740709"/>
                  <a:pt x="1751396" y="2753333"/>
                  <a:pt x="1764020" y="2753333"/>
                </a:cubicBezTo>
                <a:cubicBezTo>
                  <a:pt x="1764020" y="2740709"/>
                  <a:pt x="1764020" y="2728085"/>
                  <a:pt x="1776644" y="2728085"/>
                </a:cubicBezTo>
                <a:cubicBezTo>
                  <a:pt x="1776644" y="2779245"/>
                  <a:pt x="1815180" y="2829740"/>
                  <a:pt x="1853716" y="2868276"/>
                </a:cubicBezTo>
                <a:cubicBezTo>
                  <a:pt x="1841092" y="2919436"/>
                  <a:pt x="1827803" y="2982555"/>
                  <a:pt x="1802556" y="3033715"/>
                </a:cubicBezTo>
                <a:cubicBezTo>
                  <a:pt x="1802556" y="3033715"/>
                  <a:pt x="1802556" y="3021092"/>
                  <a:pt x="1789932" y="3021092"/>
                </a:cubicBezTo>
                <a:cubicBezTo>
                  <a:pt x="1802556" y="3084875"/>
                  <a:pt x="1751396" y="3135371"/>
                  <a:pt x="1751396" y="3186531"/>
                </a:cubicBezTo>
                <a:cubicBezTo>
                  <a:pt x="1777308" y="3161283"/>
                  <a:pt x="1789932" y="3122747"/>
                  <a:pt x="1815844" y="3097499"/>
                </a:cubicBezTo>
                <a:cubicBezTo>
                  <a:pt x="1803220" y="3084875"/>
                  <a:pt x="1815844" y="3059628"/>
                  <a:pt x="1815844" y="3046339"/>
                </a:cubicBezTo>
                <a:cubicBezTo>
                  <a:pt x="1815844" y="3033051"/>
                  <a:pt x="1828468" y="2995179"/>
                  <a:pt x="1828468" y="2982555"/>
                </a:cubicBezTo>
                <a:cubicBezTo>
                  <a:pt x="1828468" y="2982555"/>
                  <a:pt x="1841092" y="2982555"/>
                  <a:pt x="1841092" y="2969932"/>
                </a:cubicBezTo>
                <a:lnTo>
                  <a:pt x="1841092" y="2957308"/>
                </a:lnTo>
                <a:cubicBezTo>
                  <a:pt x="1841092" y="2932060"/>
                  <a:pt x="1867004" y="2893524"/>
                  <a:pt x="1867004" y="2880900"/>
                </a:cubicBezTo>
                <a:cubicBezTo>
                  <a:pt x="1879628" y="2893524"/>
                  <a:pt x="1892916" y="2932060"/>
                  <a:pt x="1918164" y="2932060"/>
                </a:cubicBezTo>
                <a:cubicBezTo>
                  <a:pt x="1905540" y="2919436"/>
                  <a:pt x="1905540" y="2906812"/>
                  <a:pt x="1905540" y="2880900"/>
                </a:cubicBezTo>
                <a:cubicBezTo>
                  <a:pt x="1918164" y="2880900"/>
                  <a:pt x="1931452" y="2893524"/>
                  <a:pt x="1931452" y="2880900"/>
                </a:cubicBezTo>
                <a:cubicBezTo>
                  <a:pt x="1931452" y="2893524"/>
                  <a:pt x="1957364" y="2918772"/>
                  <a:pt x="1957364" y="2944684"/>
                </a:cubicBezTo>
                <a:cubicBezTo>
                  <a:pt x="1969988" y="2944684"/>
                  <a:pt x="1969988" y="2944684"/>
                  <a:pt x="1983276" y="2944684"/>
                </a:cubicBezTo>
                <a:cubicBezTo>
                  <a:pt x="1970653" y="2957308"/>
                  <a:pt x="1957364" y="2944684"/>
                  <a:pt x="1957364" y="2957308"/>
                </a:cubicBezTo>
                <a:cubicBezTo>
                  <a:pt x="1983276" y="2969932"/>
                  <a:pt x="1969988" y="2969932"/>
                  <a:pt x="1983276" y="2982555"/>
                </a:cubicBezTo>
                <a:cubicBezTo>
                  <a:pt x="1995900" y="2982555"/>
                  <a:pt x="2009188" y="2969932"/>
                  <a:pt x="2009188" y="2957308"/>
                </a:cubicBezTo>
                <a:cubicBezTo>
                  <a:pt x="2021812" y="2957308"/>
                  <a:pt x="2009188" y="2957308"/>
                  <a:pt x="2021812" y="2957308"/>
                </a:cubicBezTo>
                <a:cubicBezTo>
                  <a:pt x="2034436" y="2982555"/>
                  <a:pt x="2034436" y="2995179"/>
                  <a:pt x="2047725" y="2995179"/>
                </a:cubicBezTo>
                <a:cubicBezTo>
                  <a:pt x="2047725" y="3007803"/>
                  <a:pt x="2035101" y="3007803"/>
                  <a:pt x="2035101" y="3033051"/>
                </a:cubicBezTo>
                <a:cubicBezTo>
                  <a:pt x="2061013" y="3045675"/>
                  <a:pt x="2073637" y="3096835"/>
                  <a:pt x="2099549" y="3109459"/>
                </a:cubicBezTo>
                <a:cubicBezTo>
                  <a:pt x="2099549" y="3096835"/>
                  <a:pt x="2112173" y="3084211"/>
                  <a:pt x="2112173" y="3084211"/>
                </a:cubicBezTo>
                <a:cubicBezTo>
                  <a:pt x="2112173" y="3122082"/>
                  <a:pt x="2150709" y="3135371"/>
                  <a:pt x="2176621" y="3147995"/>
                </a:cubicBezTo>
                <a:cubicBezTo>
                  <a:pt x="2176621" y="3160619"/>
                  <a:pt x="2163997" y="3160619"/>
                  <a:pt x="2176621" y="3160619"/>
                </a:cubicBezTo>
                <a:cubicBezTo>
                  <a:pt x="2189245" y="3173242"/>
                  <a:pt x="2189245" y="3173242"/>
                  <a:pt x="2202533" y="3185866"/>
                </a:cubicBezTo>
                <a:cubicBezTo>
                  <a:pt x="2202533" y="3185866"/>
                  <a:pt x="2189909" y="3223738"/>
                  <a:pt x="2176621" y="3237026"/>
                </a:cubicBezTo>
                <a:cubicBezTo>
                  <a:pt x="2176621" y="3224402"/>
                  <a:pt x="2176621" y="3211778"/>
                  <a:pt x="2163997" y="3211778"/>
                </a:cubicBezTo>
                <a:cubicBezTo>
                  <a:pt x="2163997" y="3224402"/>
                  <a:pt x="2163997" y="3237026"/>
                  <a:pt x="2151373" y="3224402"/>
                </a:cubicBezTo>
                <a:lnTo>
                  <a:pt x="2151373" y="3211778"/>
                </a:lnTo>
                <a:cubicBezTo>
                  <a:pt x="2138749" y="3288186"/>
                  <a:pt x="2100213" y="3326058"/>
                  <a:pt x="2100213" y="3389841"/>
                </a:cubicBezTo>
                <a:cubicBezTo>
                  <a:pt x="2087589" y="3389841"/>
                  <a:pt x="2074301" y="3402465"/>
                  <a:pt x="2087589" y="3415089"/>
                </a:cubicBezTo>
                <a:cubicBezTo>
                  <a:pt x="2074965" y="3402465"/>
                  <a:pt x="2061677" y="3427713"/>
                  <a:pt x="2061677" y="3427713"/>
                </a:cubicBezTo>
                <a:cubicBezTo>
                  <a:pt x="2061677" y="3440337"/>
                  <a:pt x="2049053" y="3465584"/>
                  <a:pt x="2035765" y="3478873"/>
                </a:cubicBezTo>
                <a:cubicBezTo>
                  <a:pt x="2023141" y="3516744"/>
                  <a:pt x="2023141" y="3555280"/>
                  <a:pt x="2009853" y="3580528"/>
                </a:cubicBezTo>
                <a:cubicBezTo>
                  <a:pt x="1997229" y="3580528"/>
                  <a:pt x="1983941" y="3593152"/>
                  <a:pt x="1983941" y="3605776"/>
                </a:cubicBezTo>
                <a:cubicBezTo>
                  <a:pt x="1971317" y="3631024"/>
                  <a:pt x="1971317" y="3643648"/>
                  <a:pt x="1958029" y="3643648"/>
                </a:cubicBezTo>
                <a:cubicBezTo>
                  <a:pt x="1958029" y="3707431"/>
                  <a:pt x="1906869" y="3720055"/>
                  <a:pt x="1919493" y="3783839"/>
                </a:cubicBezTo>
                <a:cubicBezTo>
                  <a:pt x="1906869" y="3783839"/>
                  <a:pt x="1893580" y="3783839"/>
                  <a:pt x="1893580" y="3783839"/>
                </a:cubicBezTo>
                <a:cubicBezTo>
                  <a:pt x="1906204" y="3809087"/>
                  <a:pt x="1880957" y="3847623"/>
                  <a:pt x="1867668" y="3860247"/>
                </a:cubicBezTo>
                <a:cubicBezTo>
                  <a:pt x="1880292" y="3872871"/>
                  <a:pt x="1855045" y="3911407"/>
                  <a:pt x="1841756" y="3911407"/>
                </a:cubicBezTo>
                <a:cubicBezTo>
                  <a:pt x="1829132" y="3975190"/>
                  <a:pt x="1790596" y="4013062"/>
                  <a:pt x="1764684" y="4076845"/>
                </a:cubicBezTo>
                <a:cubicBezTo>
                  <a:pt x="1764684" y="4076845"/>
                  <a:pt x="1764684" y="4076845"/>
                  <a:pt x="1764684" y="4064222"/>
                </a:cubicBezTo>
                <a:cubicBezTo>
                  <a:pt x="1764684" y="4128005"/>
                  <a:pt x="1713524" y="4165877"/>
                  <a:pt x="1700236" y="4229661"/>
                </a:cubicBezTo>
                <a:cubicBezTo>
                  <a:pt x="1712860" y="4229661"/>
                  <a:pt x="1712860" y="4229661"/>
                  <a:pt x="1712860" y="4229661"/>
                </a:cubicBezTo>
                <a:cubicBezTo>
                  <a:pt x="1725484" y="4217037"/>
                  <a:pt x="1712860" y="4217037"/>
                  <a:pt x="1712860" y="4217037"/>
                </a:cubicBezTo>
                <a:cubicBezTo>
                  <a:pt x="1738772" y="4191789"/>
                  <a:pt x="1738772" y="4140629"/>
                  <a:pt x="1777308" y="4128005"/>
                </a:cubicBezTo>
                <a:cubicBezTo>
                  <a:pt x="1777308" y="4102758"/>
                  <a:pt x="1777308" y="4064222"/>
                  <a:pt x="1803220" y="4076845"/>
                </a:cubicBezTo>
                <a:cubicBezTo>
                  <a:pt x="1803220" y="4013062"/>
                  <a:pt x="1854380" y="3987814"/>
                  <a:pt x="1854380" y="3924030"/>
                </a:cubicBezTo>
                <a:cubicBezTo>
                  <a:pt x="1880292" y="3872871"/>
                  <a:pt x="1905540" y="3847623"/>
                  <a:pt x="1918828" y="3809751"/>
                </a:cubicBezTo>
                <a:cubicBezTo>
                  <a:pt x="1944740" y="3784503"/>
                  <a:pt x="1957364" y="3745967"/>
                  <a:pt x="1957364" y="3695472"/>
                </a:cubicBezTo>
                <a:cubicBezTo>
                  <a:pt x="1969988" y="3670224"/>
                  <a:pt x="1995900" y="3657600"/>
                  <a:pt x="2008524" y="3631688"/>
                </a:cubicBezTo>
                <a:cubicBezTo>
                  <a:pt x="2021148" y="3631688"/>
                  <a:pt x="2034436" y="3619064"/>
                  <a:pt x="2034436" y="3644312"/>
                </a:cubicBezTo>
                <a:cubicBezTo>
                  <a:pt x="2021812" y="3656936"/>
                  <a:pt x="2034436" y="3669560"/>
                  <a:pt x="2034436" y="3695472"/>
                </a:cubicBezTo>
                <a:lnTo>
                  <a:pt x="2021812" y="3695472"/>
                </a:lnTo>
                <a:cubicBezTo>
                  <a:pt x="2009188" y="3708096"/>
                  <a:pt x="1995900" y="3733344"/>
                  <a:pt x="2009188" y="3746632"/>
                </a:cubicBezTo>
                <a:cubicBezTo>
                  <a:pt x="1996565" y="3759256"/>
                  <a:pt x="1996565" y="3771880"/>
                  <a:pt x="1996565" y="3784503"/>
                </a:cubicBezTo>
                <a:cubicBezTo>
                  <a:pt x="1970653" y="3809751"/>
                  <a:pt x="1970653" y="3848287"/>
                  <a:pt x="1945405" y="3873535"/>
                </a:cubicBezTo>
                <a:cubicBezTo>
                  <a:pt x="1945405" y="3886159"/>
                  <a:pt x="1958029" y="3886159"/>
                  <a:pt x="1958029" y="3886159"/>
                </a:cubicBezTo>
                <a:cubicBezTo>
                  <a:pt x="1932116" y="3962567"/>
                  <a:pt x="1906869" y="4051598"/>
                  <a:pt x="1868333" y="4115382"/>
                </a:cubicBezTo>
                <a:cubicBezTo>
                  <a:pt x="1868333" y="4166541"/>
                  <a:pt x="1855709" y="4217037"/>
                  <a:pt x="1829797" y="4255573"/>
                </a:cubicBezTo>
                <a:lnTo>
                  <a:pt x="1829797" y="4255573"/>
                </a:lnTo>
                <a:cubicBezTo>
                  <a:pt x="1855709" y="4268197"/>
                  <a:pt x="1842420" y="4255573"/>
                  <a:pt x="1842420" y="4230326"/>
                </a:cubicBezTo>
                <a:cubicBezTo>
                  <a:pt x="1855045" y="4230326"/>
                  <a:pt x="1855045" y="4217701"/>
                  <a:pt x="1868333" y="4230326"/>
                </a:cubicBezTo>
                <a:cubicBezTo>
                  <a:pt x="1855709" y="4192454"/>
                  <a:pt x="1906869" y="4192454"/>
                  <a:pt x="1894245" y="4153918"/>
                </a:cubicBezTo>
                <a:cubicBezTo>
                  <a:pt x="1894245" y="4153918"/>
                  <a:pt x="1894245" y="4166541"/>
                  <a:pt x="1881621" y="4166541"/>
                </a:cubicBezTo>
                <a:cubicBezTo>
                  <a:pt x="1894245" y="4115382"/>
                  <a:pt x="1907533" y="4090134"/>
                  <a:pt x="1932781" y="4052262"/>
                </a:cubicBezTo>
                <a:cubicBezTo>
                  <a:pt x="1920157" y="4064886"/>
                  <a:pt x="1920157" y="4064886"/>
                  <a:pt x="1920157" y="4077510"/>
                </a:cubicBezTo>
                <a:cubicBezTo>
                  <a:pt x="1946069" y="4052262"/>
                  <a:pt x="1932781" y="4001103"/>
                  <a:pt x="1971317" y="3988478"/>
                </a:cubicBezTo>
                <a:cubicBezTo>
                  <a:pt x="1983941" y="4026350"/>
                  <a:pt x="1932781" y="4064886"/>
                  <a:pt x="1958693" y="4102758"/>
                </a:cubicBezTo>
                <a:cubicBezTo>
                  <a:pt x="1946069" y="4102758"/>
                  <a:pt x="1958693" y="4115382"/>
                  <a:pt x="1946069" y="4115382"/>
                </a:cubicBezTo>
                <a:cubicBezTo>
                  <a:pt x="1946069" y="4115382"/>
                  <a:pt x="1958693" y="4102758"/>
                  <a:pt x="1933445" y="4102758"/>
                </a:cubicBezTo>
                <a:cubicBezTo>
                  <a:pt x="1933445" y="4128005"/>
                  <a:pt x="1933445" y="4140629"/>
                  <a:pt x="1907533" y="4166541"/>
                </a:cubicBezTo>
                <a:cubicBezTo>
                  <a:pt x="1933445" y="4204413"/>
                  <a:pt x="1894909" y="4230326"/>
                  <a:pt x="1907533" y="4255573"/>
                </a:cubicBezTo>
                <a:cubicBezTo>
                  <a:pt x="1933445" y="4179165"/>
                  <a:pt x="1971981" y="4141294"/>
                  <a:pt x="1997229" y="4064886"/>
                </a:cubicBezTo>
                <a:cubicBezTo>
                  <a:pt x="2009853" y="4064886"/>
                  <a:pt x="2009853" y="4027014"/>
                  <a:pt x="2023141" y="4027014"/>
                </a:cubicBezTo>
                <a:cubicBezTo>
                  <a:pt x="2023141" y="4039638"/>
                  <a:pt x="2023141" y="4052262"/>
                  <a:pt x="2010517" y="4052262"/>
                </a:cubicBezTo>
                <a:cubicBezTo>
                  <a:pt x="2023141" y="4077510"/>
                  <a:pt x="2010517" y="4090134"/>
                  <a:pt x="2010517" y="4103422"/>
                </a:cubicBezTo>
                <a:cubicBezTo>
                  <a:pt x="2049053" y="4065551"/>
                  <a:pt x="2061677" y="4001767"/>
                  <a:pt x="2087589" y="3963231"/>
                </a:cubicBezTo>
                <a:cubicBezTo>
                  <a:pt x="2087589" y="3937983"/>
                  <a:pt x="2087589" y="3925359"/>
                  <a:pt x="2113502" y="3912071"/>
                </a:cubicBezTo>
                <a:cubicBezTo>
                  <a:pt x="2113502" y="3835663"/>
                  <a:pt x="2164661" y="3771880"/>
                  <a:pt x="2203198" y="3682848"/>
                </a:cubicBezTo>
                <a:cubicBezTo>
                  <a:pt x="2203198" y="3682848"/>
                  <a:pt x="2203198" y="3682848"/>
                  <a:pt x="2215821" y="3682848"/>
                </a:cubicBezTo>
                <a:cubicBezTo>
                  <a:pt x="2203198" y="3644976"/>
                  <a:pt x="2241733" y="3631688"/>
                  <a:pt x="2241733" y="3606440"/>
                </a:cubicBezTo>
                <a:cubicBezTo>
                  <a:pt x="2292893" y="3606440"/>
                  <a:pt x="2306182" y="3530033"/>
                  <a:pt x="2357342" y="3504785"/>
                </a:cubicBezTo>
                <a:cubicBezTo>
                  <a:pt x="2357342" y="3517409"/>
                  <a:pt x="2357342" y="3517409"/>
                  <a:pt x="2357342" y="3530033"/>
                </a:cubicBezTo>
                <a:cubicBezTo>
                  <a:pt x="2331429" y="3530033"/>
                  <a:pt x="2318806" y="3555280"/>
                  <a:pt x="2344718" y="3555280"/>
                </a:cubicBezTo>
                <a:cubicBezTo>
                  <a:pt x="2357342" y="3530033"/>
                  <a:pt x="2383254" y="3504121"/>
                  <a:pt x="2409166" y="3504121"/>
                </a:cubicBezTo>
                <a:cubicBezTo>
                  <a:pt x="2383254" y="3504121"/>
                  <a:pt x="2409166" y="3516744"/>
                  <a:pt x="2409166" y="3529368"/>
                </a:cubicBezTo>
                <a:cubicBezTo>
                  <a:pt x="2421790" y="3529368"/>
                  <a:pt x="2435078" y="3541992"/>
                  <a:pt x="2435078" y="3529368"/>
                </a:cubicBezTo>
                <a:cubicBezTo>
                  <a:pt x="2422454" y="3529368"/>
                  <a:pt x="2435078" y="3516744"/>
                  <a:pt x="2435078" y="3516744"/>
                </a:cubicBezTo>
                <a:cubicBezTo>
                  <a:pt x="2435078" y="3491497"/>
                  <a:pt x="2409166" y="3478873"/>
                  <a:pt x="2396542" y="3465584"/>
                </a:cubicBezTo>
                <a:cubicBezTo>
                  <a:pt x="2396542" y="3440337"/>
                  <a:pt x="2409166" y="3427713"/>
                  <a:pt x="2422454" y="3401801"/>
                </a:cubicBezTo>
                <a:cubicBezTo>
                  <a:pt x="2422454" y="3401801"/>
                  <a:pt x="2422454" y="3427048"/>
                  <a:pt x="2435078" y="3427048"/>
                </a:cubicBezTo>
                <a:cubicBezTo>
                  <a:pt x="2422454" y="3363265"/>
                  <a:pt x="2473614" y="3338017"/>
                  <a:pt x="2499526" y="3299481"/>
                </a:cubicBezTo>
                <a:cubicBezTo>
                  <a:pt x="2512150" y="3299481"/>
                  <a:pt x="2525438" y="3312105"/>
                  <a:pt x="2525438" y="3312105"/>
                </a:cubicBezTo>
                <a:cubicBezTo>
                  <a:pt x="2512815" y="3337353"/>
                  <a:pt x="2499526" y="3349977"/>
                  <a:pt x="2512815" y="3375889"/>
                </a:cubicBezTo>
                <a:cubicBezTo>
                  <a:pt x="2500191" y="3375889"/>
                  <a:pt x="2500191" y="3375889"/>
                  <a:pt x="2500191" y="3375889"/>
                </a:cubicBezTo>
                <a:cubicBezTo>
                  <a:pt x="2512815" y="3401136"/>
                  <a:pt x="2474278" y="3413760"/>
                  <a:pt x="2487567" y="3439673"/>
                </a:cubicBezTo>
                <a:cubicBezTo>
                  <a:pt x="2474943" y="3439673"/>
                  <a:pt x="2461655" y="3477544"/>
                  <a:pt x="2436407" y="3503456"/>
                </a:cubicBezTo>
                <a:cubicBezTo>
                  <a:pt x="2449031" y="3503456"/>
                  <a:pt x="2449031" y="3516080"/>
                  <a:pt x="2462319" y="3528704"/>
                </a:cubicBezTo>
                <a:cubicBezTo>
                  <a:pt x="2449695" y="3553952"/>
                  <a:pt x="2436407" y="3605111"/>
                  <a:pt x="2411159" y="3617735"/>
                </a:cubicBezTo>
                <a:cubicBezTo>
                  <a:pt x="2423783" y="3617735"/>
                  <a:pt x="2423783" y="3617735"/>
                  <a:pt x="2437071" y="3617735"/>
                </a:cubicBezTo>
                <a:cubicBezTo>
                  <a:pt x="2437071" y="3605111"/>
                  <a:pt x="2437071" y="3566575"/>
                  <a:pt x="2462984" y="3566575"/>
                </a:cubicBezTo>
                <a:cubicBezTo>
                  <a:pt x="2462984" y="3579199"/>
                  <a:pt x="2475607" y="3553952"/>
                  <a:pt x="2488896" y="3566575"/>
                </a:cubicBezTo>
                <a:cubicBezTo>
                  <a:pt x="2514808" y="3655607"/>
                  <a:pt x="2424447" y="3706767"/>
                  <a:pt x="2450359" y="3783175"/>
                </a:cubicBezTo>
                <a:cubicBezTo>
                  <a:pt x="2462984" y="3783175"/>
                  <a:pt x="2462984" y="3770551"/>
                  <a:pt x="2462984" y="3770551"/>
                </a:cubicBezTo>
                <a:cubicBezTo>
                  <a:pt x="2462984" y="3783175"/>
                  <a:pt x="2462984" y="3795798"/>
                  <a:pt x="2475607" y="3795798"/>
                </a:cubicBezTo>
                <a:cubicBezTo>
                  <a:pt x="2475607" y="3732015"/>
                  <a:pt x="2501519" y="3681519"/>
                  <a:pt x="2514143" y="3617735"/>
                </a:cubicBezTo>
                <a:cubicBezTo>
                  <a:pt x="2526767" y="3617735"/>
                  <a:pt x="2514143" y="3592488"/>
                  <a:pt x="2540055" y="3592488"/>
                </a:cubicBezTo>
                <a:cubicBezTo>
                  <a:pt x="2540055" y="3617735"/>
                  <a:pt x="2527432" y="3617735"/>
                  <a:pt x="2540055" y="3630359"/>
                </a:cubicBezTo>
                <a:cubicBezTo>
                  <a:pt x="2540055" y="3630359"/>
                  <a:pt x="2540055" y="3630359"/>
                  <a:pt x="2527432" y="3630359"/>
                </a:cubicBezTo>
                <a:cubicBezTo>
                  <a:pt x="2514808" y="3681519"/>
                  <a:pt x="2514808" y="3719391"/>
                  <a:pt x="2501519" y="3770551"/>
                </a:cubicBezTo>
                <a:cubicBezTo>
                  <a:pt x="2527432" y="3732679"/>
                  <a:pt x="2514143" y="3681519"/>
                  <a:pt x="2540055" y="3656271"/>
                </a:cubicBezTo>
                <a:cubicBezTo>
                  <a:pt x="2527432" y="3668895"/>
                  <a:pt x="2540055" y="3668895"/>
                  <a:pt x="2527432" y="3694143"/>
                </a:cubicBezTo>
                <a:cubicBezTo>
                  <a:pt x="2553344" y="3668895"/>
                  <a:pt x="2553344" y="3642983"/>
                  <a:pt x="2553344" y="3605111"/>
                </a:cubicBezTo>
                <a:lnTo>
                  <a:pt x="2553344" y="3605111"/>
                </a:lnTo>
                <a:cubicBezTo>
                  <a:pt x="2565968" y="3605111"/>
                  <a:pt x="2565968" y="3579864"/>
                  <a:pt x="2553344" y="3579864"/>
                </a:cubicBezTo>
                <a:cubicBezTo>
                  <a:pt x="2565968" y="3579864"/>
                  <a:pt x="2553344" y="3592488"/>
                  <a:pt x="2553344" y="3579864"/>
                </a:cubicBezTo>
                <a:cubicBezTo>
                  <a:pt x="2553344" y="3567240"/>
                  <a:pt x="2553344" y="3567240"/>
                  <a:pt x="2565968" y="3567240"/>
                </a:cubicBezTo>
                <a:cubicBezTo>
                  <a:pt x="2553344" y="3541992"/>
                  <a:pt x="2565968" y="3503456"/>
                  <a:pt x="2565968" y="3478208"/>
                </a:cubicBezTo>
                <a:cubicBezTo>
                  <a:pt x="2553344" y="3478208"/>
                  <a:pt x="2565968" y="3503456"/>
                  <a:pt x="2540055" y="3490832"/>
                </a:cubicBezTo>
                <a:cubicBezTo>
                  <a:pt x="2540055" y="3503456"/>
                  <a:pt x="2540055" y="3516080"/>
                  <a:pt x="2540055" y="3528704"/>
                </a:cubicBezTo>
                <a:cubicBezTo>
                  <a:pt x="2527432" y="3516080"/>
                  <a:pt x="2540055" y="3528704"/>
                  <a:pt x="2527432" y="3528704"/>
                </a:cubicBezTo>
                <a:cubicBezTo>
                  <a:pt x="2527432" y="3528704"/>
                  <a:pt x="2540055" y="3541328"/>
                  <a:pt x="2527432" y="3553952"/>
                </a:cubicBezTo>
                <a:cubicBezTo>
                  <a:pt x="2514808" y="3541328"/>
                  <a:pt x="2514808" y="3528704"/>
                  <a:pt x="2501519" y="3528704"/>
                </a:cubicBezTo>
                <a:cubicBezTo>
                  <a:pt x="2514143" y="3528704"/>
                  <a:pt x="2514143" y="3528704"/>
                  <a:pt x="2501519" y="3516080"/>
                </a:cubicBezTo>
                <a:cubicBezTo>
                  <a:pt x="2475607" y="3503456"/>
                  <a:pt x="2514143" y="3452296"/>
                  <a:pt x="2514143" y="3427048"/>
                </a:cubicBezTo>
                <a:cubicBezTo>
                  <a:pt x="2488231" y="3375889"/>
                  <a:pt x="2552679" y="3325393"/>
                  <a:pt x="2526767" y="3299481"/>
                </a:cubicBezTo>
                <a:cubicBezTo>
                  <a:pt x="2514143" y="3286857"/>
                  <a:pt x="2500855" y="3299481"/>
                  <a:pt x="2500855" y="3299481"/>
                </a:cubicBezTo>
                <a:cubicBezTo>
                  <a:pt x="2500855" y="3286857"/>
                  <a:pt x="2513479" y="3299481"/>
                  <a:pt x="2526767" y="3286857"/>
                </a:cubicBezTo>
                <a:cubicBezTo>
                  <a:pt x="2539391" y="3299481"/>
                  <a:pt x="2552679" y="3312105"/>
                  <a:pt x="2565303" y="3324729"/>
                </a:cubicBezTo>
                <a:cubicBezTo>
                  <a:pt x="2565303" y="3324729"/>
                  <a:pt x="2577927" y="3324729"/>
                  <a:pt x="2591215" y="3337353"/>
                </a:cubicBezTo>
                <a:cubicBezTo>
                  <a:pt x="2591215" y="3324729"/>
                  <a:pt x="2578592" y="3312105"/>
                  <a:pt x="2578592" y="3299481"/>
                </a:cubicBezTo>
                <a:cubicBezTo>
                  <a:pt x="2604504" y="3312105"/>
                  <a:pt x="2617127" y="3312105"/>
                  <a:pt x="2629751" y="3337353"/>
                </a:cubicBezTo>
                <a:cubicBezTo>
                  <a:pt x="2617127" y="3337353"/>
                  <a:pt x="2617127" y="3337353"/>
                  <a:pt x="2617127" y="3349977"/>
                </a:cubicBezTo>
                <a:cubicBezTo>
                  <a:pt x="2643040" y="3362600"/>
                  <a:pt x="2655664" y="3375224"/>
                  <a:pt x="2681576" y="3401136"/>
                </a:cubicBezTo>
                <a:cubicBezTo>
                  <a:pt x="2681576" y="3375889"/>
                  <a:pt x="2694200" y="3349977"/>
                  <a:pt x="2707488" y="3337353"/>
                </a:cubicBezTo>
                <a:cubicBezTo>
                  <a:pt x="2707488" y="3349977"/>
                  <a:pt x="2720112" y="3337353"/>
                  <a:pt x="2720112" y="3349977"/>
                </a:cubicBezTo>
                <a:lnTo>
                  <a:pt x="2732736" y="3349977"/>
                </a:lnTo>
                <a:cubicBezTo>
                  <a:pt x="2720112" y="3362600"/>
                  <a:pt x="2706823" y="3375224"/>
                  <a:pt x="2720112" y="3362600"/>
                </a:cubicBezTo>
                <a:cubicBezTo>
                  <a:pt x="2707488" y="3387848"/>
                  <a:pt x="2746024" y="3451632"/>
                  <a:pt x="2707488" y="3464256"/>
                </a:cubicBezTo>
                <a:cubicBezTo>
                  <a:pt x="2720112" y="3464256"/>
                  <a:pt x="2694864" y="3489504"/>
                  <a:pt x="2707488" y="3489504"/>
                </a:cubicBezTo>
                <a:cubicBezTo>
                  <a:pt x="2720112" y="3476880"/>
                  <a:pt x="2720112" y="3464256"/>
                  <a:pt x="2733400" y="3464256"/>
                </a:cubicBezTo>
                <a:cubicBezTo>
                  <a:pt x="2746024" y="3476880"/>
                  <a:pt x="2746024" y="3502127"/>
                  <a:pt x="2746024" y="3528040"/>
                </a:cubicBezTo>
                <a:cubicBezTo>
                  <a:pt x="2771936" y="3540664"/>
                  <a:pt x="2758648" y="3591823"/>
                  <a:pt x="2784560" y="3617071"/>
                </a:cubicBezTo>
                <a:cubicBezTo>
                  <a:pt x="2797184" y="3591823"/>
                  <a:pt x="2771936" y="3579199"/>
                  <a:pt x="2784560" y="3553287"/>
                </a:cubicBezTo>
                <a:cubicBezTo>
                  <a:pt x="2784560" y="3578535"/>
                  <a:pt x="2797184" y="3642319"/>
                  <a:pt x="2810472" y="3629695"/>
                </a:cubicBezTo>
                <a:cubicBezTo>
                  <a:pt x="2797848" y="3604447"/>
                  <a:pt x="2784560" y="3489504"/>
                  <a:pt x="2759312" y="3451632"/>
                </a:cubicBezTo>
                <a:cubicBezTo>
                  <a:pt x="2771936" y="3439008"/>
                  <a:pt x="2759312" y="3413760"/>
                  <a:pt x="2785224" y="3413760"/>
                </a:cubicBezTo>
                <a:cubicBezTo>
                  <a:pt x="2797848" y="3413760"/>
                  <a:pt x="2797848" y="3413760"/>
                  <a:pt x="2797848" y="3426384"/>
                </a:cubicBezTo>
                <a:cubicBezTo>
                  <a:pt x="2823760" y="3426384"/>
                  <a:pt x="2810472" y="3426384"/>
                  <a:pt x="2823760" y="3439008"/>
                </a:cubicBezTo>
                <a:cubicBezTo>
                  <a:pt x="2823760" y="3401136"/>
                  <a:pt x="2811137" y="3413760"/>
                  <a:pt x="2811137" y="3387848"/>
                </a:cubicBezTo>
                <a:cubicBezTo>
                  <a:pt x="2823760" y="3387848"/>
                  <a:pt x="2823760" y="3375224"/>
                  <a:pt x="2837049" y="3375224"/>
                </a:cubicBezTo>
                <a:cubicBezTo>
                  <a:pt x="2824425" y="3362600"/>
                  <a:pt x="2849672" y="3337353"/>
                  <a:pt x="2875585" y="3337353"/>
                </a:cubicBezTo>
                <a:cubicBezTo>
                  <a:pt x="2888209" y="3362600"/>
                  <a:pt x="2875585" y="3401136"/>
                  <a:pt x="2901497" y="3413760"/>
                </a:cubicBezTo>
                <a:cubicBezTo>
                  <a:pt x="2901497" y="3413760"/>
                  <a:pt x="2901497" y="3388513"/>
                  <a:pt x="2901497" y="3375889"/>
                </a:cubicBezTo>
                <a:cubicBezTo>
                  <a:pt x="2952657" y="3363265"/>
                  <a:pt x="2940033" y="3427048"/>
                  <a:pt x="2965945" y="3439673"/>
                </a:cubicBezTo>
                <a:cubicBezTo>
                  <a:pt x="2978569" y="3427048"/>
                  <a:pt x="2965945" y="3401801"/>
                  <a:pt x="2991857" y="3401801"/>
                </a:cubicBezTo>
                <a:cubicBezTo>
                  <a:pt x="3004481" y="3414425"/>
                  <a:pt x="2991857" y="3427048"/>
                  <a:pt x="2991857" y="3439673"/>
                </a:cubicBezTo>
                <a:lnTo>
                  <a:pt x="3004481" y="3439673"/>
                </a:lnTo>
                <a:cubicBezTo>
                  <a:pt x="3004481" y="3452296"/>
                  <a:pt x="3004481" y="3452296"/>
                  <a:pt x="3004481" y="3464920"/>
                </a:cubicBezTo>
                <a:cubicBezTo>
                  <a:pt x="3017105" y="3490168"/>
                  <a:pt x="3043017" y="3490168"/>
                  <a:pt x="3030393" y="3502792"/>
                </a:cubicBezTo>
                <a:cubicBezTo>
                  <a:pt x="3043017" y="3502792"/>
                  <a:pt x="3030393" y="3515415"/>
                  <a:pt x="3043017" y="3528040"/>
                </a:cubicBezTo>
                <a:cubicBezTo>
                  <a:pt x="3043017" y="3540664"/>
                  <a:pt x="3068929" y="3553287"/>
                  <a:pt x="3068929" y="3565911"/>
                </a:cubicBezTo>
                <a:cubicBezTo>
                  <a:pt x="3081553" y="3565911"/>
                  <a:pt x="3068929" y="3578535"/>
                  <a:pt x="3081553" y="3578535"/>
                </a:cubicBezTo>
                <a:cubicBezTo>
                  <a:pt x="3081553" y="3540664"/>
                  <a:pt x="3043017" y="3502127"/>
                  <a:pt x="3030393" y="3476880"/>
                </a:cubicBezTo>
                <a:cubicBezTo>
                  <a:pt x="3043017" y="3476880"/>
                  <a:pt x="3043017" y="3489504"/>
                  <a:pt x="3056305" y="3476880"/>
                </a:cubicBezTo>
                <a:cubicBezTo>
                  <a:pt x="3043681" y="3476880"/>
                  <a:pt x="3030393" y="3464256"/>
                  <a:pt x="3043681" y="3451632"/>
                </a:cubicBezTo>
                <a:cubicBezTo>
                  <a:pt x="3069594" y="3476880"/>
                  <a:pt x="3094841" y="3502792"/>
                  <a:pt x="3082217" y="3540664"/>
                </a:cubicBezTo>
                <a:cubicBezTo>
                  <a:pt x="3082217" y="3540664"/>
                  <a:pt x="3082217" y="3528040"/>
                  <a:pt x="3069594" y="3540664"/>
                </a:cubicBezTo>
                <a:cubicBezTo>
                  <a:pt x="3082217" y="3540664"/>
                  <a:pt x="3082217" y="3565911"/>
                  <a:pt x="3095506" y="3565911"/>
                </a:cubicBezTo>
                <a:cubicBezTo>
                  <a:pt x="3082882" y="3578535"/>
                  <a:pt x="3069594" y="3578535"/>
                  <a:pt x="3082882" y="3591159"/>
                </a:cubicBezTo>
                <a:cubicBezTo>
                  <a:pt x="3095506" y="3591159"/>
                  <a:pt x="3082882" y="3565911"/>
                  <a:pt x="3108794" y="3578535"/>
                </a:cubicBezTo>
                <a:cubicBezTo>
                  <a:pt x="3096170" y="3591159"/>
                  <a:pt x="3121418" y="3591159"/>
                  <a:pt x="3121418" y="3603783"/>
                </a:cubicBezTo>
                <a:cubicBezTo>
                  <a:pt x="3121418" y="3591159"/>
                  <a:pt x="3134042" y="3591159"/>
                  <a:pt x="3134042" y="3578535"/>
                </a:cubicBezTo>
                <a:cubicBezTo>
                  <a:pt x="3134042" y="3578535"/>
                  <a:pt x="3121418" y="3565911"/>
                  <a:pt x="3134042" y="3553287"/>
                </a:cubicBezTo>
                <a:cubicBezTo>
                  <a:pt x="3146666" y="3578535"/>
                  <a:pt x="3146666" y="3591159"/>
                  <a:pt x="3172578" y="3617071"/>
                </a:cubicBezTo>
                <a:cubicBezTo>
                  <a:pt x="3172578" y="3617071"/>
                  <a:pt x="3172578" y="3629695"/>
                  <a:pt x="3172578" y="3642319"/>
                </a:cubicBezTo>
                <a:cubicBezTo>
                  <a:pt x="3159954" y="3629695"/>
                  <a:pt x="3146666" y="3667566"/>
                  <a:pt x="3159954" y="3680191"/>
                </a:cubicBezTo>
                <a:cubicBezTo>
                  <a:pt x="3159954" y="3667566"/>
                  <a:pt x="3172578" y="3680191"/>
                  <a:pt x="3185866" y="3667566"/>
                </a:cubicBezTo>
                <a:cubicBezTo>
                  <a:pt x="3173242" y="3654942"/>
                  <a:pt x="3173242" y="3629695"/>
                  <a:pt x="3185866" y="3629695"/>
                </a:cubicBezTo>
                <a:cubicBezTo>
                  <a:pt x="3211778" y="3629695"/>
                  <a:pt x="3224402" y="3654942"/>
                  <a:pt x="3224402" y="3667566"/>
                </a:cubicBezTo>
                <a:cubicBezTo>
                  <a:pt x="3224402" y="3654942"/>
                  <a:pt x="3237026" y="3667566"/>
                  <a:pt x="3250314" y="3667566"/>
                </a:cubicBezTo>
                <a:cubicBezTo>
                  <a:pt x="3262938" y="3629695"/>
                  <a:pt x="3224402" y="3616407"/>
                  <a:pt x="3224402" y="3565911"/>
                </a:cubicBezTo>
                <a:cubicBezTo>
                  <a:pt x="3237026" y="3565911"/>
                  <a:pt x="3262938" y="3565911"/>
                  <a:pt x="3262938" y="3578535"/>
                </a:cubicBezTo>
                <a:cubicBezTo>
                  <a:pt x="3288850" y="3578535"/>
                  <a:pt x="3288850" y="3616407"/>
                  <a:pt x="3314098" y="3616407"/>
                </a:cubicBezTo>
                <a:cubicBezTo>
                  <a:pt x="3301474" y="3578535"/>
                  <a:pt x="3249650" y="3565247"/>
                  <a:pt x="3262938" y="3527375"/>
                </a:cubicBezTo>
                <a:cubicBezTo>
                  <a:pt x="3237026" y="3527375"/>
                  <a:pt x="3237026" y="3502127"/>
                  <a:pt x="3224402" y="3502127"/>
                </a:cubicBezTo>
                <a:cubicBezTo>
                  <a:pt x="3211778" y="3489504"/>
                  <a:pt x="3224402" y="3476880"/>
                  <a:pt x="3224402" y="3464256"/>
                </a:cubicBezTo>
                <a:cubicBezTo>
                  <a:pt x="3211778" y="3476880"/>
                  <a:pt x="3198490" y="3476880"/>
                  <a:pt x="3198490" y="3489504"/>
                </a:cubicBezTo>
                <a:cubicBezTo>
                  <a:pt x="3185866" y="3476880"/>
                  <a:pt x="3172578" y="3464256"/>
                  <a:pt x="3172578" y="3451632"/>
                </a:cubicBezTo>
                <a:cubicBezTo>
                  <a:pt x="3159954" y="3451632"/>
                  <a:pt x="3146666" y="3451632"/>
                  <a:pt x="3146666" y="3464256"/>
                </a:cubicBezTo>
                <a:cubicBezTo>
                  <a:pt x="3146666" y="3451632"/>
                  <a:pt x="3134042" y="3426384"/>
                  <a:pt x="3159289" y="3426384"/>
                </a:cubicBezTo>
                <a:cubicBezTo>
                  <a:pt x="3171913" y="3477544"/>
                  <a:pt x="3262274" y="3439008"/>
                  <a:pt x="3248985" y="3515415"/>
                </a:cubicBezTo>
                <a:cubicBezTo>
                  <a:pt x="3261609" y="3515415"/>
                  <a:pt x="3261609" y="3502792"/>
                  <a:pt x="3287521" y="3502792"/>
                </a:cubicBezTo>
                <a:cubicBezTo>
                  <a:pt x="3287521" y="3451632"/>
                  <a:pt x="3248985" y="3439008"/>
                  <a:pt x="3236362" y="3388513"/>
                </a:cubicBezTo>
                <a:cubicBezTo>
                  <a:pt x="3236362" y="3388513"/>
                  <a:pt x="3223738" y="3375889"/>
                  <a:pt x="3236362" y="3363265"/>
                </a:cubicBezTo>
                <a:cubicBezTo>
                  <a:pt x="3236362" y="3388513"/>
                  <a:pt x="3262274" y="3414425"/>
                  <a:pt x="3262274" y="3388513"/>
                </a:cubicBezTo>
                <a:cubicBezTo>
                  <a:pt x="3262274" y="3401136"/>
                  <a:pt x="3274898" y="3401136"/>
                  <a:pt x="3274898" y="3401136"/>
                </a:cubicBezTo>
                <a:cubicBezTo>
                  <a:pt x="3287521" y="3388513"/>
                  <a:pt x="3262274" y="3349977"/>
                  <a:pt x="3287521" y="3337353"/>
                </a:cubicBezTo>
                <a:cubicBezTo>
                  <a:pt x="3287521" y="3362600"/>
                  <a:pt x="3326057" y="3388513"/>
                  <a:pt x="3326057" y="3426384"/>
                </a:cubicBezTo>
                <a:lnTo>
                  <a:pt x="3338681" y="3426384"/>
                </a:lnTo>
                <a:cubicBezTo>
                  <a:pt x="3351305" y="3439008"/>
                  <a:pt x="3338681" y="3451632"/>
                  <a:pt x="3326057" y="3451632"/>
                </a:cubicBezTo>
                <a:cubicBezTo>
                  <a:pt x="3313434" y="3451632"/>
                  <a:pt x="3313434" y="3426384"/>
                  <a:pt x="3300145" y="3426384"/>
                </a:cubicBezTo>
                <a:lnTo>
                  <a:pt x="3287521" y="3426384"/>
                </a:lnTo>
                <a:cubicBezTo>
                  <a:pt x="3300145" y="3439008"/>
                  <a:pt x="3313434" y="3464256"/>
                  <a:pt x="3313434" y="3490168"/>
                </a:cubicBezTo>
                <a:cubicBezTo>
                  <a:pt x="3313434" y="3502792"/>
                  <a:pt x="3300810" y="3502792"/>
                  <a:pt x="3313434" y="3515415"/>
                </a:cubicBezTo>
                <a:cubicBezTo>
                  <a:pt x="3339346" y="3515415"/>
                  <a:pt x="3313434" y="3490168"/>
                  <a:pt x="3339346" y="3502792"/>
                </a:cubicBezTo>
                <a:cubicBezTo>
                  <a:pt x="3339346" y="3490168"/>
                  <a:pt x="3326722" y="3490168"/>
                  <a:pt x="3326722" y="3477544"/>
                </a:cubicBezTo>
                <a:cubicBezTo>
                  <a:pt x="3339346" y="3477544"/>
                  <a:pt x="3339346" y="3452296"/>
                  <a:pt x="3352634" y="3452296"/>
                </a:cubicBezTo>
                <a:cubicBezTo>
                  <a:pt x="3352634" y="3452296"/>
                  <a:pt x="3365258" y="3452296"/>
                  <a:pt x="3365258" y="3464920"/>
                </a:cubicBezTo>
                <a:cubicBezTo>
                  <a:pt x="3365258" y="3477544"/>
                  <a:pt x="3365258" y="3477544"/>
                  <a:pt x="3365258" y="3502792"/>
                </a:cubicBezTo>
                <a:cubicBezTo>
                  <a:pt x="3377882" y="3502792"/>
                  <a:pt x="3377882" y="3490168"/>
                  <a:pt x="3377882" y="3490168"/>
                </a:cubicBezTo>
                <a:cubicBezTo>
                  <a:pt x="3390506" y="3515415"/>
                  <a:pt x="3429041" y="3528040"/>
                  <a:pt x="3416418" y="3553952"/>
                </a:cubicBezTo>
                <a:cubicBezTo>
                  <a:pt x="3454954" y="3553952"/>
                  <a:pt x="3454954" y="3617735"/>
                  <a:pt x="3480866" y="3630359"/>
                </a:cubicBezTo>
                <a:cubicBezTo>
                  <a:pt x="3480866" y="3605111"/>
                  <a:pt x="3454954" y="3592488"/>
                  <a:pt x="3468242" y="3579199"/>
                </a:cubicBezTo>
                <a:cubicBezTo>
                  <a:pt x="3442330" y="3579199"/>
                  <a:pt x="3442330" y="3553952"/>
                  <a:pt x="3442330" y="3541328"/>
                </a:cubicBezTo>
                <a:cubicBezTo>
                  <a:pt x="3468242" y="3566575"/>
                  <a:pt x="3480866" y="3605111"/>
                  <a:pt x="3506778" y="3617735"/>
                </a:cubicBezTo>
                <a:cubicBezTo>
                  <a:pt x="3506778" y="3605111"/>
                  <a:pt x="3506778" y="3605111"/>
                  <a:pt x="3506778" y="3592488"/>
                </a:cubicBezTo>
                <a:cubicBezTo>
                  <a:pt x="3519402" y="3592488"/>
                  <a:pt x="3519402" y="3579864"/>
                  <a:pt x="3532690" y="3592488"/>
                </a:cubicBezTo>
                <a:cubicBezTo>
                  <a:pt x="3532690" y="3567240"/>
                  <a:pt x="3506778" y="3541328"/>
                  <a:pt x="3532690" y="3528704"/>
                </a:cubicBezTo>
                <a:cubicBezTo>
                  <a:pt x="3506778" y="3541328"/>
                  <a:pt x="3506778" y="3490832"/>
                  <a:pt x="3494154" y="3490832"/>
                </a:cubicBezTo>
                <a:lnTo>
                  <a:pt x="3506778" y="3478208"/>
                </a:lnTo>
                <a:cubicBezTo>
                  <a:pt x="3506778" y="3503456"/>
                  <a:pt x="3532690" y="3529368"/>
                  <a:pt x="3545314" y="3541992"/>
                </a:cubicBezTo>
                <a:cubicBezTo>
                  <a:pt x="3545314" y="3541992"/>
                  <a:pt x="3532690" y="3541992"/>
                  <a:pt x="3545314" y="3554616"/>
                </a:cubicBezTo>
                <a:cubicBezTo>
                  <a:pt x="3557938" y="3554616"/>
                  <a:pt x="3557938" y="3529368"/>
                  <a:pt x="3557938" y="3529368"/>
                </a:cubicBezTo>
                <a:cubicBezTo>
                  <a:pt x="3570562" y="3567240"/>
                  <a:pt x="3609098" y="3580528"/>
                  <a:pt x="3609098" y="3618400"/>
                </a:cubicBezTo>
                <a:cubicBezTo>
                  <a:pt x="3596474" y="3605776"/>
                  <a:pt x="3570562" y="3631024"/>
                  <a:pt x="3544650" y="3631024"/>
                </a:cubicBezTo>
                <a:cubicBezTo>
                  <a:pt x="3544650" y="3656271"/>
                  <a:pt x="3544650" y="3668895"/>
                  <a:pt x="3532026" y="3682184"/>
                </a:cubicBezTo>
                <a:cubicBezTo>
                  <a:pt x="3544650" y="3694807"/>
                  <a:pt x="3544650" y="3720055"/>
                  <a:pt x="3544650" y="3733344"/>
                </a:cubicBezTo>
                <a:cubicBezTo>
                  <a:pt x="3544650" y="3771215"/>
                  <a:pt x="3506114" y="3834999"/>
                  <a:pt x="3454954" y="3847623"/>
                </a:cubicBezTo>
                <a:cubicBezTo>
                  <a:pt x="3403794" y="3847623"/>
                  <a:pt x="3377882" y="3847623"/>
                  <a:pt x="3365258" y="3809751"/>
                </a:cubicBezTo>
                <a:cubicBezTo>
                  <a:pt x="3352634" y="3834999"/>
                  <a:pt x="3339346" y="3898783"/>
                  <a:pt x="3365258" y="3911407"/>
                </a:cubicBezTo>
                <a:cubicBezTo>
                  <a:pt x="3365258" y="3911407"/>
                  <a:pt x="3365258" y="3898783"/>
                  <a:pt x="3377882" y="3898783"/>
                </a:cubicBezTo>
                <a:cubicBezTo>
                  <a:pt x="3377882" y="3911407"/>
                  <a:pt x="3377882" y="3911407"/>
                  <a:pt x="3377882" y="3911407"/>
                </a:cubicBezTo>
                <a:cubicBezTo>
                  <a:pt x="3351970" y="3924030"/>
                  <a:pt x="3351970" y="3949278"/>
                  <a:pt x="3313434" y="3949278"/>
                </a:cubicBezTo>
                <a:cubicBezTo>
                  <a:pt x="3300810" y="3987150"/>
                  <a:pt x="3248985" y="3974526"/>
                  <a:pt x="3248985" y="4025686"/>
                </a:cubicBezTo>
                <a:cubicBezTo>
                  <a:pt x="3261609" y="4050934"/>
                  <a:pt x="3287521" y="4025686"/>
                  <a:pt x="3313434" y="4038310"/>
                </a:cubicBezTo>
                <a:cubicBezTo>
                  <a:pt x="3326057" y="3961902"/>
                  <a:pt x="3390506" y="3949278"/>
                  <a:pt x="3416418" y="3898118"/>
                </a:cubicBezTo>
                <a:cubicBezTo>
                  <a:pt x="3467578" y="3898118"/>
                  <a:pt x="3532026" y="3885494"/>
                  <a:pt x="3570562" y="3898118"/>
                </a:cubicBezTo>
                <a:cubicBezTo>
                  <a:pt x="3570562" y="3885494"/>
                  <a:pt x="3570562" y="3872871"/>
                  <a:pt x="3570562" y="3872871"/>
                </a:cubicBezTo>
                <a:cubicBezTo>
                  <a:pt x="3570562" y="3885494"/>
                  <a:pt x="3583186" y="3885494"/>
                  <a:pt x="3583186" y="3885494"/>
                </a:cubicBezTo>
                <a:cubicBezTo>
                  <a:pt x="3595810" y="3872871"/>
                  <a:pt x="3583186" y="3860247"/>
                  <a:pt x="3583186" y="3860247"/>
                </a:cubicBezTo>
                <a:cubicBezTo>
                  <a:pt x="3595810" y="3860247"/>
                  <a:pt x="3595810" y="3872871"/>
                  <a:pt x="3595810" y="3872871"/>
                </a:cubicBezTo>
                <a:cubicBezTo>
                  <a:pt x="3608433" y="3860247"/>
                  <a:pt x="3595810" y="3834999"/>
                  <a:pt x="3608433" y="3809087"/>
                </a:cubicBezTo>
                <a:cubicBezTo>
                  <a:pt x="3582521" y="3796463"/>
                  <a:pt x="3569897" y="3745303"/>
                  <a:pt x="3621057" y="3745303"/>
                </a:cubicBezTo>
                <a:cubicBezTo>
                  <a:pt x="3595145" y="3707431"/>
                  <a:pt x="3608433" y="3668895"/>
                  <a:pt x="3621057" y="3631024"/>
                </a:cubicBezTo>
                <a:cubicBezTo>
                  <a:pt x="3621057" y="3656271"/>
                  <a:pt x="3646970" y="3668895"/>
                  <a:pt x="3633681" y="3694807"/>
                </a:cubicBezTo>
                <a:cubicBezTo>
                  <a:pt x="3659593" y="3707431"/>
                  <a:pt x="3684841" y="3771215"/>
                  <a:pt x="3672217" y="3809087"/>
                </a:cubicBezTo>
                <a:cubicBezTo>
                  <a:pt x="3659593" y="3796463"/>
                  <a:pt x="3659593" y="3796463"/>
                  <a:pt x="3646305" y="3796463"/>
                </a:cubicBezTo>
                <a:cubicBezTo>
                  <a:pt x="3646305" y="3847623"/>
                  <a:pt x="3672217" y="3872871"/>
                  <a:pt x="3710753" y="3885494"/>
                </a:cubicBezTo>
                <a:lnTo>
                  <a:pt x="3710753" y="3885494"/>
                </a:lnTo>
                <a:cubicBezTo>
                  <a:pt x="3736666" y="3885494"/>
                  <a:pt x="3749289" y="3885494"/>
                  <a:pt x="3749289" y="3872871"/>
                </a:cubicBezTo>
                <a:lnTo>
                  <a:pt x="3749289" y="3885494"/>
                </a:lnTo>
                <a:cubicBezTo>
                  <a:pt x="3761913" y="3885494"/>
                  <a:pt x="3749289" y="3872871"/>
                  <a:pt x="3761913" y="3872871"/>
                </a:cubicBezTo>
                <a:lnTo>
                  <a:pt x="3761913" y="3872871"/>
                </a:lnTo>
                <a:cubicBezTo>
                  <a:pt x="3774537" y="3885494"/>
                  <a:pt x="3774537" y="3860247"/>
                  <a:pt x="3774537" y="3860247"/>
                </a:cubicBezTo>
                <a:cubicBezTo>
                  <a:pt x="3800449" y="3847623"/>
                  <a:pt x="3825697" y="3872871"/>
                  <a:pt x="3851609" y="3872871"/>
                </a:cubicBezTo>
                <a:cubicBezTo>
                  <a:pt x="3851609" y="3885494"/>
                  <a:pt x="3851609" y="3885494"/>
                  <a:pt x="3851609" y="3885494"/>
                </a:cubicBezTo>
                <a:cubicBezTo>
                  <a:pt x="3916057" y="3885494"/>
                  <a:pt x="3954593" y="3923366"/>
                  <a:pt x="3993129" y="3961902"/>
                </a:cubicBezTo>
                <a:cubicBezTo>
                  <a:pt x="4005753" y="3949278"/>
                  <a:pt x="4019042" y="3936654"/>
                  <a:pt x="4031665" y="3924030"/>
                </a:cubicBezTo>
                <a:cubicBezTo>
                  <a:pt x="4031665" y="3936654"/>
                  <a:pt x="4031665" y="3936654"/>
                  <a:pt x="4031665" y="3936654"/>
                </a:cubicBezTo>
                <a:cubicBezTo>
                  <a:pt x="4044289" y="3898783"/>
                  <a:pt x="4005753" y="3872871"/>
                  <a:pt x="4005753" y="3847623"/>
                </a:cubicBezTo>
                <a:cubicBezTo>
                  <a:pt x="4044289" y="3924030"/>
                  <a:pt x="4173185" y="3924030"/>
                  <a:pt x="4250258" y="3936654"/>
                </a:cubicBezTo>
                <a:cubicBezTo>
                  <a:pt x="4237634" y="3936654"/>
                  <a:pt x="4211722" y="3936654"/>
                  <a:pt x="4224345" y="3961902"/>
                </a:cubicBezTo>
                <a:cubicBezTo>
                  <a:pt x="4236969" y="3949278"/>
                  <a:pt x="4250258" y="3949278"/>
                  <a:pt x="4262881" y="3936654"/>
                </a:cubicBezTo>
                <a:cubicBezTo>
                  <a:pt x="4262881" y="3924030"/>
                  <a:pt x="4275505" y="3924030"/>
                  <a:pt x="4288794" y="3911407"/>
                </a:cubicBezTo>
                <a:cubicBezTo>
                  <a:pt x="4288794" y="3886159"/>
                  <a:pt x="4314706" y="3886159"/>
                  <a:pt x="4327330" y="3860247"/>
                </a:cubicBezTo>
                <a:cubicBezTo>
                  <a:pt x="4314706" y="3860247"/>
                  <a:pt x="4314706" y="3834999"/>
                  <a:pt x="4327330" y="3847623"/>
                </a:cubicBezTo>
                <a:cubicBezTo>
                  <a:pt x="4339954" y="3847623"/>
                  <a:pt x="4327330" y="3860247"/>
                  <a:pt x="4327330" y="3872871"/>
                </a:cubicBezTo>
                <a:cubicBezTo>
                  <a:pt x="4378490" y="3872871"/>
                  <a:pt x="4353242" y="3821711"/>
                  <a:pt x="4327330" y="3834999"/>
                </a:cubicBezTo>
                <a:lnTo>
                  <a:pt x="4327330" y="3822375"/>
                </a:lnTo>
                <a:cubicBezTo>
                  <a:pt x="4339954" y="3809751"/>
                  <a:pt x="4365866" y="3797127"/>
                  <a:pt x="4365866" y="3784503"/>
                </a:cubicBezTo>
                <a:cubicBezTo>
                  <a:pt x="4314706" y="3848287"/>
                  <a:pt x="4288794" y="3733344"/>
                  <a:pt x="4339954" y="3720720"/>
                </a:cubicBezTo>
                <a:cubicBezTo>
                  <a:pt x="4339954" y="3720720"/>
                  <a:pt x="4339954" y="3720720"/>
                  <a:pt x="4339954" y="3708096"/>
                </a:cubicBezTo>
                <a:cubicBezTo>
                  <a:pt x="4352577" y="3708096"/>
                  <a:pt x="4352577" y="3695472"/>
                  <a:pt x="4365866" y="3708096"/>
                </a:cubicBezTo>
                <a:cubicBezTo>
                  <a:pt x="4378490" y="3708096"/>
                  <a:pt x="4365866" y="3720720"/>
                  <a:pt x="4378490" y="3720720"/>
                </a:cubicBezTo>
                <a:cubicBezTo>
                  <a:pt x="4391114" y="3695472"/>
                  <a:pt x="4417026" y="3695472"/>
                  <a:pt x="4417026" y="3682848"/>
                </a:cubicBezTo>
                <a:lnTo>
                  <a:pt x="4417026" y="3695472"/>
                </a:lnTo>
                <a:cubicBezTo>
                  <a:pt x="4417026" y="3682848"/>
                  <a:pt x="4417026" y="3682848"/>
                  <a:pt x="4417026" y="3682848"/>
                </a:cubicBezTo>
                <a:cubicBezTo>
                  <a:pt x="4442938" y="3682848"/>
                  <a:pt x="4468186" y="3657600"/>
                  <a:pt x="4455562" y="3644976"/>
                </a:cubicBezTo>
                <a:cubicBezTo>
                  <a:pt x="4442938" y="3657600"/>
                  <a:pt x="4417026" y="3657600"/>
                  <a:pt x="4404402" y="3682848"/>
                </a:cubicBezTo>
                <a:cubicBezTo>
                  <a:pt x="4391778" y="3670224"/>
                  <a:pt x="4378490" y="3695472"/>
                  <a:pt x="4365866" y="3695472"/>
                </a:cubicBezTo>
                <a:cubicBezTo>
                  <a:pt x="4378490" y="3670224"/>
                  <a:pt x="4404402" y="3657600"/>
                  <a:pt x="4404402" y="3631688"/>
                </a:cubicBezTo>
                <a:cubicBezTo>
                  <a:pt x="4404402" y="3644312"/>
                  <a:pt x="4391778" y="3644312"/>
                  <a:pt x="4391778" y="3644312"/>
                </a:cubicBezTo>
                <a:cubicBezTo>
                  <a:pt x="4379154" y="3631688"/>
                  <a:pt x="4391778" y="3619064"/>
                  <a:pt x="4379154" y="3619064"/>
                </a:cubicBezTo>
                <a:cubicBezTo>
                  <a:pt x="4379154" y="3631688"/>
                  <a:pt x="4379154" y="3631688"/>
                  <a:pt x="4379154" y="3656936"/>
                </a:cubicBezTo>
                <a:cubicBezTo>
                  <a:pt x="4353242" y="3656936"/>
                  <a:pt x="4353242" y="3694807"/>
                  <a:pt x="4327994" y="3694807"/>
                </a:cubicBezTo>
                <a:cubicBezTo>
                  <a:pt x="4315370" y="3682184"/>
                  <a:pt x="4289458" y="3656936"/>
                  <a:pt x="4302082" y="3682184"/>
                </a:cubicBezTo>
                <a:lnTo>
                  <a:pt x="4289458" y="3682184"/>
                </a:lnTo>
                <a:cubicBezTo>
                  <a:pt x="4276834" y="3631024"/>
                  <a:pt x="4263546" y="3605776"/>
                  <a:pt x="4263546" y="3567904"/>
                </a:cubicBezTo>
                <a:cubicBezTo>
                  <a:pt x="4289458" y="3555280"/>
                  <a:pt x="4302082" y="3567904"/>
                  <a:pt x="4314706" y="3580528"/>
                </a:cubicBezTo>
                <a:cubicBezTo>
                  <a:pt x="4365866" y="3580528"/>
                  <a:pt x="4391778" y="3567904"/>
                  <a:pt x="4430314" y="3567904"/>
                </a:cubicBezTo>
                <a:cubicBezTo>
                  <a:pt x="4442938" y="3593152"/>
                  <a:pt x="4468850" y="3567904"/>
                  <a:pt x="4481474" y="3580528"/>
                </a:cubicBezTo>
                <a:cubicBezTo>
                  <a:pt x="4481474" y="3605776"/>
                  <a:pt x="4468850" y="3605776"/>
                  <a:pt x="4455562" y="3618400"/>
                </a:cubicBezTo>
                <a:cubicBezTo>
                  <a:pt x="4481474" y="3618400"/>
                  <a:pt x="4481474" y="3618400"/>
                  <a:pt x="4468186" y="3631024"/>
                </a:cubicBezTo>
                <a:cubicBezTo>
                  <a:pt x="4480810" y="3618400"/>
                  <a:pt x="4494098" y="3618400"/>
                  <a:pt x="4506721" y="3605776"/>
                </a:cubicBezTo>
                <a:cubicBezTo>
                  <a:pt x="4494098" y="3593152"/>
                  <a:pt x="4480810" y="3605776"/>
                  <a:pt x="4480810" y="3580528"/>
                </a:cubicBezTo>
                <a:cubicBezTo>
                  <a:pt x="4493433" y="3593152"/>
                  <a:pt x="4493433" y="3580528"/>
                  <a:pt x="4506721" y="3567904"/>
                </a:cubicBezTo>
                <a:cubicBezTo>
                  <a:pt x="4519346" y="3580528"/>
                  <a:pt x="4519346" y="3593152"/>
                  <a:pt x="4519346" y="3593152"/>
                </a:cubicBezTo>
                <a:cubicBezTo>
                  <a:pt x="4531969" y="3580528"/>
                  <a:pt x="4583794" y="3593152"/>
                  <a:pt x="4570505" y="3618400"/>
                </a:cubicBezTo>
                <a:cubicBezTo>
                  <a:pt x="4609041" y="3631024"/>
                  <a:pt x="4609041" y="3656271"/>
                  <a:pt x="4634953" y="3682184"/>
                </a:cubicBezTo>
                <a:cubicBezTo>
                  <a:pt x="4622330" y="3669560"/>
                  <a:pt x="4634953" y="3694807"/>
                  <a:pt x="4634953" y="3694807"/>
                </a:cubicBezTo>
                <a:cubicBezTo>
                  <a:pt x="4609041" y="3682184"/>
                  <a:pt x="4609041" y="3682184"/>
                  <a:pt x="4583794" y="3694807"/>
                </a:cubicBezTo>
                <a:cubicBezTo>
                  <a:pt x="4583794" y="3707431"/>
                  <a:pt x="4571170" y="3707431"/>
                  <a:pt x="4583794" y="3732679"/>
                </a:cubicBezTo>
                <a:lnTo>
                  <a:pt x="4571170" y="3745303"/>
                </a:lnTo>
                <a:cubicBezTo>
                  <a:pt x="4571170" y="3745303"/>
                  <a:pt x="4571170" y="3732679"/>
                  <a:pt x="4558546" y="3745303"/>
                </a:cubicBezTo>
                <a:cubicBezTo>
                  <a:pt x="4545922" y="3757927"/>
                  <a:pt x="4532634" y="3770551"/>
                  <a:pt x="4507386" y="3770551"/>
                </a:cubicBezTo>
                <a:cubicBezTo>
                  <a:pt x="4507386" y="3783175"/>
                  <a:pt x="4494762" y="3770551"/>
                  <a:pt x="4494762" y="3783175"/>
                </a:cubicBezTo>
                <a:cubicBezTo>
                  <a:pt x="4507386" y="3795798"/>
                  <a:pt x="4507386" y="3770551"/>
                  <a:pt x="4520674" y="3770551"/>
                </a:cubicBezTo>
                <a:cubicBezTo>
                  <a:pt x="4533298" y="3770551"/>
                  <a:pt x="4533298" y="3770551"/>
                  <a:pt x="4533298" y="3770551"/>
                </a:cubicBezTo>
                <a:cubicBezTo>
                  <a:pt x="4571834" y="3732679"/>
                  <a:pt x="4622994" y="3745303"/>
                  <a:pt x="4661530" y="3706767"/>
                </a:cubicBezTo>
                <a:cubicBezTo>
                  <a:pt x="4648906" y="3694143"/>
                  <a:pt x="4635618" y="3706767"/>
                  <a:pt x="4635618" y="3694143"/>
                </a:cubicBezTo>
                <a:cubicBezTo>
                  <a:pt x="4661530" y="3668895"/>
                  <a:pt x="4712690" y="3694143"/>
                  <a:pt x="4725314" y="3706767"/>
                </a:cubicBezTo>
                <a:lnTo>
                  <a:pt x="4725314" y="3706767"/>
                </a:lnTo>
                <a:cubicBezTo>
                  <a:pt x="4776474" y="3706767"/>
                  <a:pt x="4840922" y="3681519"/>
                  <a:pt x="4866834" y="3642983"/>
                </a:cubicBezTo>
                <a:cubicBezTo>
                  <a:pt x="4866834" y="3642983"/>
                  <a:pt x="4879458" y="3655607"/>
                  <a:pt x="4879458" y="3668231"/>
                </a:cubicBezTo>
                <a:cubicBezTo>
                  <a:pt x="4905370" y="3680855"/>
                  <a:pt x="4917994" y="3719391"/>
                  <a:pt x="4930618" y="3744638"/>
                </a:cubicBezTo>
                <a:cubicBezTo>
                  <a:pt x="4943242" y="3744638"/>
                  <a:pt x="4943242" y="3744638"/>
                  <a:pt x="4943242" y="3744638"/>
                </a:cubicBezTo>
                <a:cubicBezTo>
                  <a:pt x="4955866" y="3782510"/>
                  <a:pt x="5007690" y="3795798"/>
                  <a:pt x="5032938" y="3821046"/>
                </a:cubicBezTo>
                <a:cubicBezTo>
                  <a:pt x="5032938" y="3821046"/>
                  <a:pt x="5007025" y="3833670"/>
                  <a:pt x="5020314" y="3846294"/>
                </a:cubicBezTo>
                <a:cubicBezTo>
                  <a:pt x="5020314" y="3833670"/>
                  <a:pt x="5020314" y="3833670"/>
                  <a:pt x="5032938" y="3833670"/>
                </a:cubicBezTo>
                <a:cubicBezTo>
                  <a:pt x="5032938" y="3833670"/>
                  <a:pt x="5032938" y="3833670"/>
                  <a:pt x="5020314" y="3846294"/>
                </a:cubicBezTo>
                <a:cubicBezTo>
                  <a:pt x="5046226" y="3846294"/>
                  <a:pt x="5046226" y="3846294"/>
                  <a:pt x="5046226" y="3846294"/>
                </a:cubicBezTo>
                <a:cubicBezTo>
                  <a:pt x="5033602" y="3846294"/>
                  <a:pt x="5020314" y="3871542"/>
                  <a:pt x="5007690" y="3846294"/>
                </a:cubicBezTo>
                <a:cubicBezTo>
                  <a:pt x="5007690" y="3858918"/>
                  <a:pt x="5007690" y="3858918"/>
                  <a:pt x="5007690" y="3884165"/>
                </a:cubicBezTo>
                <a:cubicBezTo>
                  <a:pt x="5020314" y="3884165"/>
                  <a:pt x="5046226" y="3884165"/>
                  <a:pt x="5046226" y="3884165"/>
                </a:cubicBezTo>
                <a:cubicBezTo>
                  <a:pt x="5046226" y="3896789"/>
                  <a:pt x="5046226" y="3896789"/>
                  <a:pt x="5033602" y="3896789"/>
                </a:cubicBezTo>
                <a:cubicBezTo>
                  <a:pt x="5020978" y="3896789"/>
                  <a:pt x="5020978" y="3896789"/>
                  <a:pt x="5033602" y="3884165"/>
                </a:cubicBezTo>
                <a:cubicBezTo>
                  <a:pt x="5007690" y="3896789"/>
                  <a:pt x="5007690" y="3896789"/>
                  <a:pt x="4995066" y="3909413"/>
                </a:cubicBezTo>
                <a:cubicBezTo>
                  <a:pt x="5007690" y="3909413"/>
                  <a:pt x="5020978" y="3909413"/>
                  <a:pt x="5033602" y="3909413"/>
                </a:cubicBezTo>
                <a:cubicBezTo>
                  <a:pt x="5033602" y="3909413"/>
                  <a:pt x="5033602" y="3896789"/>
                  <a:pt x="5046226" y="3896789"/>
                </a:cubicBezTo>
                <a:cubicBezTo>
                  <a:pt x="5046226" y="3922037"/>
                  <a:pt x="5033602" y="3922037"/>
                  <a:pt x="5033602" y="3934661"/>
                </a:cubicBezTo>
                <a:cubicBezTo>
                  <a:pt x="5046226" y="3934661"/>
                  <a:pt x="5046226" y="3947285"/>
                  <a:pt x="5046226" y="3947285"/>
                </a:cubicBezTo>
                <a:cubicBezTo>
                  <a:pt x="5046226" y="3922037"/>
                  <a:pt x="5058850" y="3922037"/>
                  <a:pt x="5058850" y="3909413"/>
                </a:cubicBezTo>
                <a:cubicBezTo>
                  <a:pt x="5071474" y="3922037"/>
                  <a:pt x="5058850" y="3934661"/>
                  <a:pt x="5071474" y="3934661"/>
                </a:cubicBezTo>
                <a:cubicBezTo>
                  <a:pt x="5071474" y="3934661"/>
                  <a:pt x="5058850" y="3934661"/>
                  <a:pt x="5058850" y="3947285"/>
                </a:cubicBezTo>
                <a:cubicBezTo>
                  <a:pt x="5071474" y="3947285"/>
                  <a:pt x="5097386" y="3947285"/>
                  <a:pt x="5097386" y="3934661"/>
                </a:cubicBezTo>
                <a:cubicBezTo>
                  <a:pt x="5097386" y="3934661"/>
                  <a:pt x="5110009" y="3947285"/>
                  <a:pt x="5110009" y="3959909"/>
                </a:cubicBezTo>
                <a:cubicBezTo>
                  <a:pt x="5110009" y="3959909"/>
                  <a:pt x="5135922" y="3947285"/>
                  <a:pt x="5135922" y="3959909"/>
                </a:cubicBezTo>
                <a:lnTo>
                  <a:pt x="5115989" y="3959909"/>
                </a:lnTo>
                <a:cubicBezTo>
                  <a:pt x="5115989" y="3959909"/>
                  <a:pt x="5115989" y="3959909"/>
                  <a:pt x="5103365" y="3959909"/>
                </a:cubicBezTo>
                <a:cubicBezTo>
                  <a:pt x="5103365" y="3959909"/>
                  <a:pt x="5103365" y="3972533"/>
                  <a:pt x="5077453" y="3985156"/>
                </a:cubicBezTo>
                <a:cubicBezTo>
                  <a:pt x="5103365" y="3972533"/>
                  <a:pt x="5115989" y="3985156"/>
                  <a:pt x="5115989" y="3972533"/>
                </a:cubicBezTo>
                <a:cubicBezTo>
                  <a:pt x="5115989" y="3972533"/>
                  <a:pt x="5115989" y="3972533"/>
                  <a:pt x="5103365" y="3972533"/>
                </a:cubicBezTo>
                <a:cubicBezTo>
                  <a:pt x="5129278" y="3959909"/>
                  <a:pt x="5129278" y="3972533"/>
                  <a:pt x="5129278" y="3985156"/>
                </a:cubicBezTo>
                <a:cubicBezTo>
                  <a:pt x="5141902" y="3972533"/>
                  <a:pt x="5129278" y="3972533"/>
                  <a:pt x="5129278" y="3959909"/>
                </a:cubicBezTo>
                <a:cubicBezTo>
                  <a:pt x="5167814" y="3972533"/>
                  <a:pt x="5155190" y="3922037"/>
                  <a:pt x="5180438" y="3934661"/>
                </a:cubicBezTo>
                <a:cubicBezTo>
                  <a:pt x="5193061" y="3896789"/>
                  <a:pt x="5206350" y="3833006"/>
                  <a:pt x="5206350" y="3781846"/>
                </a:cubicBezTo>
                <a:cubicBezTo>
                  <a:pt x="5206350" y="3769222"/>
                  <a:pt x="5180438" y="3769222"/>
                  <a:pt x="5167814" y="3743974"/>
                </a:cubicBezTo>
                <a:cubicBezTo>
                  <a:pt x="5141902" y="3781846"/>
                  <a:pt x="5090742" y="3769222"/>
                  <a:pt x="5064829" y="3769222"/>
                </a:cubicBezTo>
                <a:cubicBezTo>
                  <a:pt x="5052206" y="3781846"/>
                  <a:pt x="5038917" y="3781846"/>
                  <a:pt x="5052206" y="3794469"/>
                </a:cubicBezTo>
                <a:cubicBezTo>
                  <a:pt x="5039582" y="3794469"/>
                  <a:pt x="5039582" y="3794469"/>
                  <a:pt x="5039582" y="3794469"/>
                </a:cubicBezTo>
                <a:cubicBezTo>
                  <a:pt x="5026958" y="3807093"/>
                  <a:pt x="5039582" y="3807093"/>
                  <a:pt x="5039582" y="3819718"/>
                </a:cubicBezTo>
                <a:cubicBezTo>
                  <a:pt x="5026958" y="3807093"/>
                  <a:pt x="5001046" y="3794469"/>
                  <a:pt x="5001046" y="3794469"/>
                </a:cubicBezTo>
                <a:cubicBezTo>
                  <a:pt x="5001046" y="3781846"/>
                  <a:pt x="4988422" y="3794469"/>
                  <a:pt x="4988422" y="3769222"/>
                </a:cubicBezTo>
                <a:lnTo>
                  <a:pt x="4975798" y="3769222"/>
                </a:lnTo>
                <a:cubicBezTo>
                  <a:pt x="4937262" y="3731350"/>
                  <a:pt x="4924638" y="3692814"/>
                  <a:pt x="4886102" y="3654942"/>
                </a:cubicBezTo>
                <a:cubicBezTo>
                  <a:pt x="4873478" y="3629695"/>
                  <a:pt x="4847566" y="3603783"/>
                  <a:pt x="4847566" y="3553287"/>
                </a:cubicBezTo>
                <a:cubicBezTo>
                  <a:pt x="4860190" y="3515415"/>
                  <a:pt x="4886102" y="3476880"/>
                  <a:pt x="4873478" y="3425720"/>
                </a:cubicBezTo>
                <a:cubicBezTo>
                  <a:pt x="4886102" y="3425720"/>
                  <a:pt x="4886102" y="3413096"/>
                  <a:pt x="4886102" y="3413096"/>
                </a:cubicBezTo>
                <a:cubicBezTo>
                  <a:pt x="4847566" y="3349312"/>
                  <a:pt x="4873478" y="3298817"/>
                  <a:pt x="4873478" y="3235033"/>
                </a:cubicBezTo>
                <a:cubicBezTo>
                  <a:pt x="4886102" y="3146001"/>
                  <a:pt x="4937926" y="3069594"/>
                  <a:pt x="4924638" y="2980562"/>
                </a:cubicBezTo>
                <a:cubicBezTo>
                  <a:pt x="4912014" y="2967938"/>
                  <a:pt x="4912014" y="2955314"/>
                  <a:pt x="4898726" y="2942691"/>
                </a:cubicBezTo>
                <a:cubicBezTo>
                  <a:pt x="4886102" y="2955314"/>
                  <a:pt x="4872814" y="2955314"/>
                  <a:pt x="4847566" y="2955314"/>
                </a:cubicBezTo>
                <a:cubicBezTo>
                  <a:pt x="4834942" y="2980562"/>
                  <a:pt x="4821654" y="2993186"/>
                  <a:pt x="4796406" y="3006474"/>
                </a:cubicBezTo>
                <a:cubicBezTo>
                  <a:pt x="4809030" y="2968603"/>
                  <a:pt x="4834942" y="2955314"/>
                  <a:pt x="4847566" y="2917443"/>
                </a:cubicBezTo>
                <a:cubicBezTo>
                  <a:pt x="4834942" y="2904819"/>
                  <a:pt x="4834942" y="2917443"/>
                  <a:pt x="4821654" y="2917443"/>
                </a:cubicBezTo>
                <a:cubicBezTo>
                  <a:pt x="4821654" y="2955314"/>
                  <a:pt x="4770494" y="2968603"/>
                  <a:pt x="4757206" y="3006474"/>
                </a:cubicBezTo>
                <a:cubicBezTo>
                  <a:pt x="4757206" y="2955314"/>
                  <a:pt x="4744582" y="2930067"/>
                  <a:pt x="4757206" y="2892195"/>
                </a:cubicBezTo>
                <a:cubicBezTo>
                  <a:pt x="4744582" y="2879571"/>
                  <a:pt x="4731293" y="2879571"/>
                  <a:pt x="4706046" y="2879571"/>
                </a:cubicBezTo>
                <a:cubicBezTo>
                  <a:pt x="4680134" y="2892195"/>
                  <a:pt x="4654886" y="2930731"/>
                  <a:pt x="4628974" y="2917443"/>
                </a:cubicBezTo>
                <a:cubicBezTo>
                  <a:pt x="4628974" y="2930067"/>
                  <a:pt x="4628974" y="2930067"/>
                  <a:pt x="4628974" y="2930067"/>
                </a:cubicBezTo>
                <a:cubicBezTo>
                  <a:pt x="4628974" y="2841035"/>
                  <a:pt x="4667510" y="2752004"/>
                  <a:pt x="4693422" y="2675596"/>
                </a:cubicBezTo>
                <a:cubicBezTo>
                  <a:pt x="4757870" y="2624436"/>
                  <a:pt x="4744582" y="2522781"/>
                  <a:pt x="4706046" y="2458997"/>
                </a:cubicBezTo>
                <a:cubicBezTo>
                  <a:pt x="4795742" y="2471621"/>
                  <a:pt x="4860190" y="2522781"/>
                  <a:pt x="4937262" y="2522781"/>
                </a:cubicBezTo>
                <a:cubicBezTo>
                  <a:pt x="4975798" y="2522781"/>
                  <a:pt x="5001710" y="2510157"/>
                  <a:pt x="5026958" y="2497533"/>
                </a:cubicBezTo>
                <a:cubicBezTo>
                  <a:pt x="5039582" y="2497533"/>
                  <a:pt x="5039582" y="2497533"/>
                  <a:pt x="5039582" y="2497533"/>
                </a:cubicBezTo>
                <a:cubicBezTo>
                  <a:pt x="5065494" y="2472285"/>
                  <a:pt x="5065494" y="2446373"/>
                  <a:pt x="5078118" y="2433749"/>
                </a:cubicBezTo>
                <a:cubicBezTo>
                  <a:pt x="5078118" y="2395878"/>
                  <a:pt x="5065494" y="2357342"/>
                  <a:pt x="5078118" y="2332094"/>
                </a:cubicBezTo>
                <a:cubicBezTo>
                  <a:pt x="5052206" y="2319470"/>
                  <a:pt x="5039582" y="2268310"/>
                  <a:pt x="5001046" y="2255686"/>
                </a:cubicBezTo>
                <a:cubicBezTo>
                  <a:pt x="5001046" y="2243062"/>
                  <a:pt x="5001046" y="2230439"/>
                  <a:pt x="5001046" y="2230439"/>
                </a:cubicBezTo>
                <a:cubicBezTo>
                  <a:pt x="5001046" y="2243062"/>
                  <a:pt x="4988422" y="2230439"/>
                  <a:pt x="4975133" y="2230439"/>
                </a:cubicBezTo>
                <a:cubicBezTo>
                  <a:pt x="5013669" y="2179279"/>
                  <a:pt x="4936598" y="2179279"/>
                  <a:pt x="4936598" y="2154031"/>
                </a:cubicBezTo>
                <a:cubicBezTo>
                  <a:pt x="4936598" y="2154031"/>
                  <a:pt x="4936598" y="2166655"/>
                  <a:pt x="4923973" y="2166655"/>
                </a:cubicBezTo>
                <a:cubicBezTo>
                  <a:pt x="4923973" y="2154031"/>
                  <a:pt x="4911350" y="2141407"/>
                  <a:pt x="4911350" y="2128783"/>
                </a:cubicBezTo>
                <a:cubicBezTo>
                  <a:pt x="4898726" y="2128783"/>
                  <a:pt x="4898726" y="2116159"/>
                  <a:pt x="4885438" y="2128783"/>
                </a:cubicBezTo>
                <a:cubicBezTo>
                  <a:pt x="4885438" y="2090912"/>
                  <a:pt x="4859526" y="2116159"/>
                  <a:pt x="4859526" y="2090912"/>
                </a:cubicBezTo>
                <a:cubicBezTo>
                  <a:pt x="4859526" y="2078288"/>
                  <a:pt x="4872149" y="2065664"/>
                  <a:pt x="4859526" y="2053040"/>
                </a:cubicBezTo>
                <a:cubicBezTo>
                  <a:pt x="4833613" y="2053040"/>
                  <a:pt x="4833613" y="2090912"/>
                  <a:pt x="4820989" y="2078288"/>
                </a:cubicBezTo>
                <a:cubicBezTo>
                  <a:pt x="4833613" y="2065664"/>
                  <a:pt x="4846902" y="2053040"/>
                  <a:pt x="4833613" y="2027128"/>
                </a:cubicBezTo>
                <a:cubicBezTo>
                  <a:pt x="4782453" y="2014504"/>
                  <a:pt x="4782453" y="1963344"/>
                  <a:pt x="4730629" y="1963344"/>
                </a:cubicBezTo>
                <a:cubicBezTo>
                  <a:pt x="4730629" y="1950720"/>
                  <a:pt x="4730629" y="1950720"/>
                  <a:pt x="4718005" y="1938096"/>
                </a:cubicBezTo>
                <a:cubicBezTo>
                  <a:pt x="4705381" y="1950720"/>
                  <a:pt x="4705381" y="1938096"/>
                  <a:pt x="4692093" y="1938096"/>
                </a:cubicBezTo>
                <a:cubicBezTo>
                  <a:pt x="4692093" y="1900225"/>
                  <a:pt x="4679469" y="1886936"/>
                  <a:pt x="4653557" y="1886936"/>
                </a:cubicBezTo>
                <a:cubicBezTo>
                  <a:pt x="4640933" y="1912184"/>
                  <a:pt x="4640933" y="1886936"/>
                  <a:pt x="4627645" y="1899560"/>
                </a:cubicBezTo>
                <a:lnTo>
                  <a:pt x="4627645" y="1899560"/>
                </a:lnTo>
                <a:cubicBezTo>
                  <a:pt x="4615021" y="1899560"/>
                  <a:pt x="4615021" y="1912184"/>
                  <a:pt x="4601733" y="1912184"/>
                </a:cubicBezTo>
                <a:cubicBezTo>
                  <a:pt x="4589109" y="1886936"/>
                  <a:pt x="4601733" y="1874313"/>
                  <a:pt x="4601733" y="1848400"/>
                </a:cubicBezTo>
                <a:cubicBezTo>
                  <a:pt x="4589109" y="1835776"/>
                  <a:pt x="4575821" y="1861024"/>
                  <a:pt x="4563197" y="1835776"/>
                </a:cubicBezTo>
                <a:cubicBezTo>
                  <a:pt x="4575821" y="1823153"/>
                  <a:pt x="4550573" y="1810529"/>
                  <a:pt x="4537285" y="1797905"/>
                </a:cubicBezTo>
                <a:cubicBezTo>
                  <a:pt x="4537285" y="1797905"/>
                  <a:pt x="4537285" y="1797905"/>
                  <a:pt x="4524661" y="1797905"/>
                </a:cubicBezTo>
                <a:cubicBezTo>
                  <a:pt x="4512037" y="1760033"/>
                  <a:pt x="4486125" y="1721497"/>
                  <a:pt x="4473501" y="1696250"/>
                </a:cubicBezTo>
                <a:cubicBezTo>
                  <a:pt x="4447589" y="1696250"/>
                  <a:pt x="4447589" y="1696250"/>
                  <a:pt x="4447589" y="1696250"/>
                </a:cubicBezTo>
                <a:cubicBezTo>
                  <a:pt x="4383141" y="1619842"/>
                  <a:pt x="4267532" y="1581970"/>
                  <a:pt x="4203084" y="1505563"/>
                </a:cubicBezTo>
                <a:cubicBezTo>
                  <a:pt x="4190460" y="1505563"/>
                  <a:pt x="4190460" y="1505563"/>
                  <a:pt x="4177172" y="1505563"/>
                </a:cubicBezTo>
                <a:cubicBezTo>
                  <a:pt x="4164548" y="1480315"/>
                  <a:pt x="4138636" y="1467691"/>
                  <a:pt x="4126012" y="1441779"/>
                </a:cubicBezTo>
                <a:cubicBezTo>
                  <a:pt x="4190460" y="1390619"/>
                  <a:pt x="4241620" y="1352747"/>
                  <a:pt x="4306068" y="1314211"/>
                </a:cubicBezTo>
                <a:cubicBezTo>
                  <a:pt x="4318692" y="1314211"/>
                  <a:pt x="4318692" y="1314211"/>
                  <a:pt x="4318692" y="1314211"/>
                </a:cubicBezTo>
                <a:cubicBezTo>
                  <a:pt x="4331316" y="1288964"/>
                  <a:pt x="4344605" y="1276340"/>
                  <a:pt x="4369852" y="1276340"/>
                </a:cubicBezTo>
                <a:cubicBezTo>
                  <a:pt x="4395764" y="1288964"/>
                  <a:pt x="4446924" y="1263716"/>
                  <a:pt x="4459548" y="1301587"/>
                </a:cubicBezTo>
                <a:lnTo>
                  <a:pt x="4446924" y="1314211"/>
                </a:lnTo>
                <a:cubicBezTo>
                  <a:pt x="4472837" y="1339459"/>
                  <a:pt x="4485460" y="1314211"/>
                  <a:pt x="4498084" y="1326835"/>
                </a:cubicBezTo>
                <a:lnTo>
                  <a:pt x="4498084" y="1314211"/>
                </a:lnTo>
                <a:cubicBezTo>
                  <a:pt x="4536620" y="1314211"/>
                  <a:pt x="4549244" y="1301587"/>
                  <a:pt x="4575156" y="1288964"/>
                </a:cubicBezTo>
                <a:cubicBezTo>
                  <a:pt x="4587780" y="1263716"/>
                  <a:pt x="4626316" y="1237804"/>
                  <a:pt x="4601068" y="1212556"/>
                </a:cubicBezTo>
                <a:cubicBezTo>
                  <a:pt x="4575156" y="1212556"/>
                  <a:pt x="4536620" y="1212556"/>
                  <a:pt x="4511372" y="1225180"/>
                </a:cubicBezTo>
                <a:cubicBezTo>
                  <a:pt x="4511372" y="1212556"/>
                  <a:pt x="4511372" y="1212556"/>
                  <a:pt x="4511372" y="1199932"/>
                </a:cubicBezTo>
                <a:cubicBezTo>
                  <a:pt x="4562532" y="1174684"/>
                  <a:pt x="4614357" y="1123525"/>
                  <a:pt x="4678805" y="1098277"/>
                </a:cubicBezTo>
                <a:cubicBezTo>
                  <a:pt x="4678805" y="1098277"/>
                  <a:pt x="4678805" y="1098277"/>
                  <a:pt x="4691429" y="1098277"/>
                </a:cubicBezTo>
                <a:cubicBezTo>
                  <a:pt x="4729965" y="1073029"/>
                  <a:pt x="4781124" y="1034493"/>
                  <a:pt x="4845573" y="1034493"/>
                </a:cubicBezTo>
                <a:cubicBezTo>
                  <a:pt x="4858197" y="1009245"/>
                  <a:pt x="4884109" y="1009245"/>
                  <a:pt x="4910021" y="1009245"/>
                </a:cubicBezTo>
                <a:cubicBezTo>
                  <a:pt x="4910021" y="983997"/>
                  <a:pt x="4961181" y="971374"/>
                  <a:pt x="4987093" y="971374"/>
                </a:cubicBezTo>
                <a:cubicBezTo>
                  <a:pt x="5013005" y="946126"/>
                  <a:pt x="5051541" y="958750"/>
                  <a:pt x="5076789" y="933502"/>
                </a:cubicBezTo>
                <a:cubicBezTo>
                  <a:pt x="5076789" y="920878"/>
                  <a:pt x="5076789" y="920878"/>
                  <a:pt x="5064165" y="920878"/>
                </a:cubicBezTo>
                <a:cubicBezTo>
                  <a:pt x="5153861" y="895630"/>
                  <a:pt x="5218309" y="831847"/>
                  <a:pt x="5321293" y="793311"/>
                </a:cubicBezTo>
                <a:cubicBezTo>
                  <a:pt x="5321293" y="780687"/>
                  <a:pt x="5321293" y="780687"/>
                  <a:pt x="5321293" y="780687"/>
                </a:cubicBezTo>
                <a:cubicBezTo>
                  <a:pt x="5308669" y="768063"/>
                  <a:pt x="5295381" y="780687"/>
                  <a:pt x="5282757" y="780687"/>
                </a:cubicBezTo>
                <a:cubicBezTo>
                  <a:pt x="5270134" y="793311"/>
                  <a:pt x="5231598" y="805934"/>
                  <a:pt x="5205685" y="793311"/>
                </a:cubicBezTo>
                <a:cubicBezTo>
                  <a:pt x="5154525" y="793311"/>
                  <a:pt x="5102701" y="805934"/>
                  <a:pt x="5077453" y="818558"/>
                </a:cubicBezTo>
                <a:cubicBezTo>
                  <a:pt x="5064829" y="805934"/>
                  <a:pt x="5077453" y="767398"/>
                  <a:pt x="5064829" y="767398"/>
                </a:cubicBezTo>
                <a:cubicBezTo>
                  <a:pt x="5064829" y="780022"/>
                  <a:pt x="5052206" y="767398"/>
                  <a:pt x="5052206" y="780022"/>
                </a:cubicBezTo>
                <a:cubicBezTo>
                  <a:pt x="5052206" y="792646"/>
                  <a:pt x="5064829" y="780022"/>
                  <a:pt x="5064829" y="780022"/>
                </a:cubicBezTo>
                <a:cubicBezTo>
                  <a:pt x="5064829" y="843806"/>
                  <a:pt x="5013669" y="843806"/>
                  <a:pt x="4975133" y="843806"/>
                </a:cubicBezTo>
                <a:cubicBezTo>
                  <a:pt x="4962510" y="869054"/>
                  <a:pt x="4923973" y="869054"/>
                  <a:pt x="4898062" y="881678"/>
                </a:cubicBezTo>
                <a:cubicBezTo>
                  <a:pt x="4910685" y="869054"/>
                  <a:pt x="4910685" y="856430"/>
                  <a:pt x="4923973" y="869054"/>
                </a:cubicBezTo>
                <a:cubicBezTo>
                  <a:pt x="4923973" y="856430"/>
                  <a:pt x="4923973" y="831182"/>
                  <a:pt x="4923973" y="831182"/>
                </a:cubicBezTo>
                <a:cubicBezTo>
                  <a:pt x="4923973" y="831182"/>
                  <a:pt x="4923973" y="831182"/>
                  <a:pt x="4923973" y="818558"/>
                </a:cubicBezTo>
                <a:cubicBezTo>
                  <a:pt x="4949886" y="742151"/>
                  <a:pt x="5026958" y="704279"/>
                  <a:pt x="5065494" y="653119"/>
                </a:cubicBezTo>
                <a:cubicBezTo>
                  <a:pt x="5116654" y="615248"/>
                  <a:pt x="5142566" y="538840"/>
                  <a:pt x="5207014" y="525552"/>
                </a:cubicBezTo>
                <a:lnTo>
                  <a:pt x="5207014" y="512928"/>
                </a:lnTo>
                <a:cubicBezTo>
                  <a:pt x="5258174" y="461768"/>
                  <a:pt x="5322622" y="436520"/>
                  <a:pt x="5412983" y="411272"/>
                </a:cubicBezTo>
                <a:cubicBezTo>
                  <a:pt x="5411654" y="407286"/>
                  <a:pt x="5424278" y="394662"/>
                  <a:pt x="5437566" y="407286"/>
                </a:cubicBezTo>
                <a:lnTo>
                  <a:pt x="5437566" y="407286"/>
                </a:lnTo>
                <a:close/>
                <a:moveTo>
                  <a:pt x="1928130" y="980675"/>
                </a:moveTo>
                <a:cubicBezTo>
                  <a:pt x="1940754" y="980675"/>
                  <a:pt x="1954042" y="993299"/>
                  <a:pt x="1954042" y="1005923"/>
                </a:cubicBezTo>
                <a:cubicBezTo>
                  <a:pt x="1954042" y="1005923"/>
                  <a:pt x="1940754" y="993299"/>
                  <a:pt x="1928130" y="980675"/>
                </a:cubicBezTo>
                <a:lnTo>
                  <a:pt x="1928130" y="980675"/>
                </a:lnTo>
                <a:close/>
                <a:moveTo>
                  <a:pt x="1401250" y="2660979"/>
                </a:moveTo>
                <a:cubicBezTo>
                  <a:pt x="1401250" y="2660979"/>
                  <a:pt x="1401250" y="2648355"/>
                  <a:pt x="1413873" y="2648355"/>
                </a:cubicBezTo>
                <a:cubicBezTo>
                  <a:pt x="1401250" y="2648355"/>
                  <a:pt x="1401250" y="2660979"/>
                  <a:pt x="1401250" y="2660979"/>
                </a:cubicBezTo>
                <a:lnTo>
                  <a:pt x="1401250" y="2660979"/>
                </a:lnTo>
                <a:close/>
                <a:moveTo>
                  <a:pt x="1786610" y="2686891"/>
                </a:moveTo>
                <a:cubicBezTo>
                  <a:pt x="1773986" y="2686891"/>
                  <a:pt x="1773986" y="2661643"/>
                  <a:pt x="1786610" y="2661643"/>
                </a:cubicBezTo>
                <a:lnTo>
                  <a:pt x="1786610" y="2686891"/>
                </a:lnTo>
                <a:lnTo>
                  <a:pt x="1786610" y="2686891"/>
                </a:lnTo>
                <a:close/>
                <a:moveTo>
                  <a:pt x="1838434" y="2724763"/>
                </a:moveTo>
                <a:lnTo>
                  <a:pt x="1838434" y="2724763"/>
                </a:lnTo>
                <a:lnTo>
                  <a:pt x="1838434" y="2724763"/>
                </a:lnTo>
                <a:cubicBezTo>
                  <a:pt x="1825810" y="2712139"/>
                  <a:pt x="1825810" y="2712139"/>
                  <a:pt x="1799898" y="2724763"/>
                </a:cubicBezTo>
                <a:cubicBezTo>
                  <a:pt x="1799898" y="2712139"/>
                  <a:pt x="1787274" y="2712139"/>
                  <a:pt x="1799898" y="2686891"/>
                </a:cubicBezTo>
                <a:lnTo>
                  <a:pt x="1799898" y="2686891"/>
                </a:lnTo>
                <a:cubicBezTo>
                  <a:pt x="1825810" y="2699515"/>
                  <a:pt x="1825810" y="2686891"/>
                  <a:pt x="1851058" y="2699515"/>
                </a:cubicBezTo>
                <a:cubicBezTo>
                  <a:pt x="1838434" y="2699515"/>
                  <a:pt x="1838434" y="2712139"/>
                  <a:pt x="1838434" y="2724763"/>
                </a:cubicBezTo>
                <a:lnTo>
                  <a:pt x="1838434" y="2724763"/>
                </a:lnTo>
                <a:cubicBezTo>
                  <a:pt x="1851058" y="2712139"/>
                  <a:pt x="1851058" y="2724763"/>
                  <a:pt x="1864346" y="2724763"/>
                </a:cubicBezTo>
                <a:cubicBezTo>
                  <a:pt x="1851058" y="2737387"/>
                  <a:pt x="1838434" y="2737387"/>
                  <a:pt x="1838434" y="2724763"/>
                </a:cubicBezTo>
                <a:lnTo>
                  <a:pt x="1838434" y="2724763"/>
                </a:lnTo>
                <a:close/>
                <a:moveTo>
                  <a:pt x="1851058" y="2763299"/>
                </a:moveTo>
                <a:cubicBezTo>
                  <a:pt x="1851058" y="2763299"/>
                  <a:pt x="1863682" y="2750675"/>
                  <a:pt x="1851058" y="2750675"/>
                </a:cubicBezTo>
                <a:cubicBezTo>
                  <a:pt x="1863682" y="2750675"/>
                  <a:pt x="1851058" y="2763299"/>
                  <a:pt x="1863682" y="2763299"/>
                </a:cubicBezTo>
                <a:lnTo>
                  <a:pt x="1851058" y="2763299"/>
                </a:lnTo>
                <a:lnTo>
                  <a:pt x="1851058" y="2763299"/>
                </a:lnTo>
                <a:lnTo>
                  <a:pt x="1851058" y="2763299"/>
                </a:lnTo>
                <a:close/>
                <a:moveTo>
                  <a:pt x="1889594" y="1706216"/>
                </a:moveTo>
                <a:cubicBezTo>
                  <a:pt x="1825146" y="1680968"/>
                  <a:pt x="1761362" y="1718840"/>
                  <a:pt x="1735450" y="1693592"/>
                </a:cubicBezTo>
                <a:cubicBezTo>
                  <a:pt x="1735450" y="1680968"/>
                  <a:pt x="1748074" y="1693592"/>
                  <a:pt x="1761362" y="1680968"/>
                </a:cubicBezTo>
                <a:cubicBezTo>
                  <a:pt x="1735450" y="1680968"/>
                  <a:pt x="1722826" y="1680968"/>
                  <a:pt x="1710202" y="1680968"/>
                </a:cubicBezTo>
                <a:cubicBezTo>
                  <a:pt x="1697578" y="1655720"/>
                  <a:pt x="1722826" y="1643096"/>
                  <a:pt x="1697578" y="1629808"/>
                </a:cubicBezTo>
                <a:cubicBezTo>
                  <a:pt x="1697578" y="1617184"/>
                  <a:pt x="1710202" y="1629808"/>
                  <a:pt x="1710202" y="1617184"/>
                </a:cubicBezTo>
                <a:cubicBezTo>
                  <a:pt x="1736114" y="1617184"/>
                  <a:pt x="1736114" y="1629808"/>
                  <a:pt x="1761362" y="1629808"/>
                </a:cubicBezTo>
                <a:cubicBezTo>
                  <a:pt x="1761362" y="1642432"/>
                  <a:pt x="1787274" y="1642432"/>
                  <a:pt x="1787274" y="1617184"/>
                </a:cubicBezTo>
                <a:cubicBezTo>
                  <a:pt x="1825810" y="1629808"/>
                  <a:pt x="1864346" y="1642432"/>
                  <a:pt x="1890258" y="1668344"/>
                </a:cubicBezTo>
                <a:cubicBezTo>
                  <a:pt x="1889594" y="1680968"/>
                  <a:pt x="1889594" y="1693592"/>
                  <a:pt x="1889594" y="1706216"/>
                </a:cubicBezTo>
                <a:lnTo>
                  <a:pt x="1889594" y="1706216"/>
                </a:lnTo>
                <a:close/>
                <a:moveTo>
                  <a:pt x="1889594" y="1642432"/>
                </a:moveTo>
                <a:cubicBezTo>
                  <a:pt x="1851058" y="1642432"/>
                  <a:pt x="1863682" y="1629808"/>
                  <a:pt x="1825146" y="1629808"/>
                </a:cubicBezTo>
                <a:cubicBezTo>
                  <a:pt x="1825146" y="1617184"/>
                  <a:pt x="1825146" y="1617184"/>
                  <a:pt x="1825146" y="1617184"/>
                </a:cubicBezTo>
                <a:cubicBezTo>
                  <a:pt x="1851058" y="1617184"/>
                  <a:pt x="1863682" y="1604560"/>
                  <a:pt x="1876306" y="1617184"/>
                </a:cubicBezTo>
                <a:cubicBezTo>
                  <a:pt x="1876306" y="1604560"/>
                  <a:pt x="1888929" y="1617184"/>
                  <a:pt x="1902218" y="1604560"/>
                </a:cubicBezTo>
                <a:cubicBezTo>
                  <a:pt x="1902218" y="1617184"/>
                  <a:pt x="1902218" y="1629808"/>
                  <a:pt x="1889594" y="1642432"/>
                </a:cubicBezTo>
                <a:lnTo>
                  <a:pt x="1889594" y="1642432"/>
                </a:lnTo>
                <a:close/>
                <a:moveTo>
                  <a:pt x="1902218" y="1566024"/>
                </a:moveTo>
                <a:cubicBezTo>
                  <a:pt x="1914842" y="1578648"/>
                  <a:pt x="1914842" y="1603896"/>
                  <a:pt x="1889594" y="1603896"/>
                </a:cubicBezTo>
                <a:cubicBezTo>
                  <a:pt x="1876970" y="1603896"/>
                  <a:pt x="1876970" y="1603896"/>
                  <a:pt x="1876970" y="1591272"/>
                </a:cubicBezTo>
                <a:cubicBezTo>
                  <a:pt x="1876970" y="1616520"/>
                  <a:pt x="1825810" y="1603896"/>
                  <a:pt x="1812522" y="1603896"/>
                </a:cubicBezTo>
                <a:cubicBezTo>
                  <a:pt x="1812522" y="1591272"/>
                  <a:pt x="1838434" y="1603896"/>
                  <a:pt x="1851058" y="1591272"/>
                </a:cubicBezTo>
                <a:cubicBezTo>
                  <a:pt x="1863682" y="1591272"/>
                  <a:pt x="1851058" y="1566024"/>
                  <a:pt x="1876970" y="1566024"/>
                </a:cubicBezTo>
                <a:cubicBezTo>
                  <a:pt x="1876970" y="1591272"/>
                  <a:pt x="1876970" y="1566024"/>
                  <a:pt x="1889594" y="1566024"/>
                </a:cubicBezTo>
                <a:cubicBezTo>
                  <a:pt x="1889594" y="1566024"/>
                  <a:pt x="1889594" y="1566024"/>
                  <a:pt x="1889594" y="1553400"/>
                </a:cubicBezTo>
                <a:cubicBezTo>
                  <a:pt x="1902218" y="1553400"/>
                  <a:pt x="1902218" y="1553400"/>
                  <a:pt x="1915506" y="1540777"/>
                </a:cubicBezTo>
                <a:lnTo>
                  <a:pt x="1915506" y="1540777"/>
                </a:lnTo>
                <a:cubicBezTo>
                  <a:pt x="1915506" y="1553400"/>
                  <a:pt x="1915506" y="1553400"/>
                  <a:pt x="1915506" y="1553400"/>
                </a:cubicBezTo>
                <a:cubicBezTo>
                  <a:pt x="1915506" y="1553400"/>
                  <a:pt x="1915506" y="1553400"/>
                  <a:pt x="1902882" y="1553400"/>
                </a:cubicBezTo>
                <a:cubicBezTo>
                  <a:pt x="1902218" y="1553400"/>
                  <a:pt x="1915506" y="1566024"/>
                  <a:pt x="1902218" y="1566024"/>
                </a:cubicBezTo>
                <a:lnTo>
                  <a:pt x="1902218" y="1566024"/>
                </a:lnTo>
                <a:close/>
                <a:moveTo>
                  <a:pt x="1915506" y="2699515"/>
                </a:moveTo>
                <a:cubicBezTo>
                  <a:pt x="1928130" y="2712139"/>
                  <a:pt x="1941418" y="2699515"/>
                  <a:pt x="1941418" y="2699515"/>
                </a:cubicBezTo>
                <a:cubicBezTo>
                  <a:pt x="1967330" y="2699515"/>
                  <a:pt x="1967330" y="2724763"/>
                  <a:pt x="1992578" y="2712139"/>
                </a:cubicBezTo>
                <a:cubicBezTo>
                  <a:pt x="1992578" y="2737387"/>
                  <a:pt x="1992578" y="2737387"/>
                  <a:pt x="2005202" y="2763299"/>
                </a:cubicBezTo>
                <a:cubicBezTo>
                  <a:pt x="1992578" y="2763299"/>
                  <a:pt x="1979290" y="2750675"/>
                  <a:pt x="1966666" y="2763299"/>
                </a:cubicBezTo>
                <a:cubicBezTo>
                  <a:pt x="1966666" y="2763299"/>
                  <a:pt x="1966666" y="2750675"/>
                  <a:pt x="1954042" y="2738051"/>
                </a:cubicBezTo>
                <a:cubicBezTo>
                  <a:pt x="1941418" y="2750675"/>
                  <a:pt x="1979954" y="2775923"/>
                  <a:pt x="1941418" y="2775923"/>
                </a:cubicBezTo>
                <a:cubicBezTo>
                  <a:pt x="1928130" y="2763299"/>
                  <a:pt x="1902218" y="2737387"/>
                  <a:pt x="1915506" y="2699515"/>
                </a:cubicBezTo>
                <a:lnTo>
                  <a:pt x="1915506" y="2699515"/>
                </a:lnTo>
                <a:close/>
                <a:moveTo>
                  <a:pt x="1954042" y="2916114"/>
                </a:moveTo>
                <a:lnTo>
                  <a:pt x="1954042" y="2903490"/>
                </a:lnTo>
                <a:lnTo>
                  <a:pt x="1954042" y="2903490"/>
                </a:lnTo>
                <a:cubicBezTo>
                  <a:pt x="1954042" y="2903490"/>
                  <a:pt x="1954042" y="2890866"/>
                  <a:pt x="1966666" y="2903490"/>
                </a:cubicBezTo>
                <a:cubicBezTo>
                  <a:pt x="1966666" y="2916114"/>
                  <a:pt x="1954042" y="2902826"/>
                  <a:pt x="1954042" y="2916114"/>
                </a:cubicBezTo>
                <a:lnTo>
                  <a:pt x="1954042" y="2916114"/>
                </a:lnTo>
                <a:close/>
                <a:moveTo>
                  <a:pt x="1954042" y="2852330"/>
                </a:moveTo>
                <a:cubicBezTo>
                  <a:pt x="1941418" y="2839706"/>
                  <a:pt x="1941418" y="2827083"/>
                  <a:pt x="1928130" y="2814459"/>
                </a:cubicBezTo>
                <a:cubicBezTo>
                  <a:pt x="1940754" y="2814459"/>
                  <a:pt x="1928130" y="2814459"/>
                  <a:pt x="1940754" y="2814459"/>
                </a:cubicBezTo>
                <a:lnTo>
                  <a:pt x="1928130" y="2801835"/>
                </a:lnTo>
                <a:cubicBezTo>
                  <a:pt x="1928130" y="2789211"/>
                  <a:pt x="1940754" y="2801835"/>
                  <a:pt x="1940754" y="2789211"/>
                </a:cubicBezTo>
                <a:cubicBezTo>
                  <a:pt x="1940754" y="2789211"/>
                  <a:pt x="1940754" y="2776587"/>
                  <a:pt x="1953378" y="2776587"/>
                </a:cubicBezTo>
                <a:cubicBezTo>
                  <a:pt x="1953378" y="2789211"/>
                  <a:pt x="1953378" y="2789211"/>
                  <a:pt x="1966002" y="2789211"/>
                </a:cubicBezTo>
                <a:lnTo>
                  <a:pt x="1953378" y="2789211"/>
                </a:lnTo>
                <a:cubicBezTo>
                  <a:pt x="1966002" y="2801835"/>
                  <a:pt x="1979290" y="2827083"/>
                  <a:pt x="1979290" y="2852995"/>
                </a:cubicBezTo>
                <a:cubicBezTo>
                  <a:pt x="1966666" y="2864954"/>
                  <a:pt x="1954042" y="2839706"/>
                  <a:pt x="1954042" y="2852330"/>
                </a:cubicBezTo>
                <a:lnTo>
                  <a:pt x="1954042" y="2852330"/>
                </a:lnTo>
                <a:close/>
                <a:moveTo>
                  <a:pt x="2031114" y="2801170"/>
                </a:moveTo>
                <a:cubicBezTo>
                  <a:pt x="2031114" y="2801170"/>
                  <a:pt x="2018490" y="2801170"/>
                  <a:pt x="2031114" y="2788547"/>
                </a:cubicBezTo>
                <a:cubicBezTo>
                  <a:pt x="2018490" y="2788547"/>
                  <a:pt x="2005202" y="2788547"/>
                  <a:pt x="2005202" y="2801170"/>
                </a:cubicBezTo>
                <a:cubicBezTo>
                  <a:pt x="1992578" y="2788547"/>
                  <a:pt x="1992578" y="2788547"/>
                  <a:pt x="1979290" y="2775923"/>
                </a:cubicBezTo>
                <a:cubicBezTo>
                  <a:pt x="1991914" y="2763299"/>
                  <a:pt x="2005202" y="2775923"/>
                  <a:pt x="2017826" y="2750675"/>
                </a:cubicBezTo>
                <a:lnTo>
                  <a:pt x="2017826" y="2763299"/>
                </a:lnTo>
                <a:cubicBezTo>
                  <a:pt x="2017826" y="2763299"/>
                  <a:pt x="2017826" y="2763299"/>
                  <a:pt x="2030450" y="2763299"/>
                </a:cubicBezTo>
                <a:cubicBezTo>
                  <a:pt x="2030450" y="2775923"/>
                  <a:pt x="2017826" y="2788547"/>
                  <a:pt x="2030450" y="2788547"/>
                </a:cubicBezTo>
                <a:lnTo>
                  <a:pt x="2030450" y="2801170"/>
                </a:lnTo>
                <a:lnTo>
                  <a:pt x="2031114" y="2801170"/>
                </a:lnTo>
                <a:lnTo>
                  <a:pt x="2031114" y="2801170"/>
                </a:lnTo>
                <a:close/>
                <a:moveTo>
                  <a:pt x="2249707" y="3208456"/>
                </a:moveTo>
                <a:cubicBezTo>
                  <a:pt x="2262330" y="3208456"/>
                  <a:pt x="2249707" y="3221080"/>
                  <a:pt x="2249707" y="3233704"/>
                </a:cubicBezTo>
                <a:cubicBezTo>
                  <a:pt x="2236418" y="3234368"/>
                  <a:pt x="2249707" y="3221080"/>
                  <a:pt x="2249707" y="3208456"/>
                </a:cubicBezTo>
                <a:lnTo>
                  <a:pt x="2249707" y="3208456"/>
                </a:lnTo>
                <a:close/>
                <a:moveTo>
                  <a:pt x="2197882" y="3157961"/>
                </a:moveTo>
                <a:cubicBezTo>
                  <a:pt x="2171970" y="3145337"/>
                  <a:pt x="2171970" y="3106801"/>
                  <a:pt x="2185258" y="3094177"/>
                </a:cubicBezTo>
                <a:cubicBezTo>
                  <a:pt x="2197882" y="3094177"/>
                  <a:pt x="2211170" y="3119425"/>
                  <a:pt x="2211170" y="3119425"/>
                </a:cubicBezTo>
                <a:cubicBezTo>
                  <a:pt x="2211170" y="3132049"/>
                  <a:pt x="2185258" y="3132049"/>
                  <a:pt x="2197882" y="3157961"/>
                </a:cubicBezTo>
                <a:lnTo>
                  <a:pt x="2197882" y="3157961"/>
                </a:lnTo>
                <a:close/>
                <a:moveTo>
                  <a:pt x="2146722" y="3246992"/>
                </a:moveTo>
                <a:cubicBezTo>
                  <a:pt x="2159346" y="3246992"/>
                  <a:pt x="2172634" y="3246992"/>
                  <a:pt x="2172634" y="3246992"/>
                </a:cubicBezTo>
                <a:cubicBezTo>
                  <a:pt x="2172634" y="3259616"/>
                  <a:pt x="2172634" y="3259616"/>
                  <a:pt x="2172634" y="3259616"/>
                </a:cubicBezTo>
                <a:cubicBezTo>
                  <a:pt x="2160011" y="3259616"/>
                  <a:pt x="2160011" y="3259616"/>
                  <a:pt x="2146722" y="3259616"/>
                </a:cubicBezTo>
                <a:cubicBezTo>
                  <a:pt x="2146722" y="3259616"/>
                  <a:pt x="2159346" y="3259616"/>
                  <a:pt x="2146722" y="3246992"/>
                </a:cubicBezTo>
                <a:lnTo>
                  <a:pt x="2146722" y="3246992"/>
                </a:lnTo>
                <a:close/>
                <a:moveTo>
                  <a:pt x="2120810" y="3565247"/>
                </a:moveTo>
                <a:cubicBezTo>
                  <a:pt x="2133434" y="3527375"/>
                  <a:pt x="2133434" y="3514087"/>
                  <a:pt x="2146722" y="3476215"/>
                </a:cubicBezTo>
                <a:cubicBezTo>
                  <a:pt x="2172634" y="3476215"/>
                  <a:pt x="2185258" y="3476215"/>
                  <a:pt x="2197882" y="3463591"/>
                </a:cubicBezTo>
                <a:cubicBezTo>
                  <a:pt x="2185258" y="3501463"/>
                  <a:pt x="2171970" y="3527375"/>
                  <a:pt x="2146722" y="3565247"/>
                </a:cubicBezTo>
                <a:cubicBezTo>
                  <a:pt x="2172634" y="3552623"/>
                  <a:pt x="2172634" y="3539999"/>
                  <a:pt x="2185258" y="3514087"/>
                </a:cubicBezTo>
                <a:cubicBezTo>
                  <a:pt x="2185258" y="3551958"/>
                  <a:pt x="2172634" y="3565247"/>
                  <a:pt x="2172634" y="3603118"/>
                </a:cubicBezTo>
                <a:cubicBezTo>
                  <a:pt x="2146722" y="3590495"/>
                  <a:pt x="2160011" y="3603118"/>
                  <a:pt x="2146722" y="3603118"/>
                </a:cubicBezTo>
                <a:cubicBezTo>
                  <a:pt x="2146722" y="3590495"/>
                  <a:pt x="2146722" y="3590495"/>
                  <a:pt x="2146722" y="3577871"/>
                </a:cubicBezTo>
                <a:cubicBezTo>
                  <a:pt x="2134099" y="3590495"/>
                  <a:pt x="2120810" y="3629031"/>
                  <a:pt x="2108186" y="3654278"/>
                </a:cubicBezTo>
                <a:cubicBezTo>
                  <a:pt x="2082274" y="3629031"/>
                  <a:pt x="2108186" y="3590495"/>
                  <a:pt x="2120810" y="3565247"/>
                </a:cubicBezTo>
                <a:lnTo>
                  <a:pt x="2120810" y="3565247"/>
                </a:lnTo>
                <a:close/>
                <a:moveTo>
                  <a:pt x="2095562" y="3654278"/>
                </a:moveTo>
                <a:cubicBezTo>
                  <a:pt x="2095562" y="3654278"/>
                  <a:pt x="2095562" y="3654278"/>
                  <a:pt x="2095562" y="3666902"/>
                </a:cubicBezTo>
                <a:cubicBezTo>
                  <a:pt x="2082274" y="3666902"/>
                  <a:pt x="2095562" y="3654278"/>
                  <a:pt x="2095562" y="3654278"/>
                </a:cubicBezTo>
                <a:lnTo>
                  <a:pt x="2095562" y="3654278"/>
                </a:lnTo>
                <a:close/>
                <a:moveTo>
                  <a:pt x="2069650" y="3666902"/>
                </a:moveTo>
                <a:cubicBezTo>
                  <a:pt x="2082274" y="3666902"/>
                  <a:pt x="2082274" y="3666902"/>
                  <a:pt x="2095562" y="3679526"/>
                </a:cubicBezTo>
                <a:cubicBezTo>
                  <a:pt x="2095562" y="3679526"/>
                  <a:pt x="2069650" y="3679526"/>
                  <a:pt x="2069650" y="3692150"/>
                </a:cubicBezTo>
                <a:cubicBezTo>
                  <a:pt x="2069650" y="3692814"/>
                  <a:pt x="2069650" y="3679526"/>
                  <a:pt x="2069650" y="3666902"/>
                </a:cubicBezTo>
                <a:lnTo>
                  <a:pt x="2069650" y="3666902"/>
                </a:lnTo>
                <a:close/>
                <a:moveTo>
                  <a:pt x="2069650" y="3781846"/>
                </a:moveTo>
                <a:cubicBezTo>
                  <a:pt x="2069650" y="3781846"/>
                  <a:pt x="2069650" y="3781846"/>
                  <a:pt x="2082274" y="3781846"/>
                </a:cubicBezTo>
                <a:cubicBezTo>
                  <a:pt x="2082274" y="3781846"/>
                  <a:pt x="2082274" y="3807093"/>
                  <a:pt x="2069650" y="3807093"/>
                </a:cubicBezTo>
                <a:cubicBezTo>
                  <a:pt x="2056362" y="3794469"/>
                  <a:pt x="2069650" y="3794469"/>
                  <a:pt x="2069650" y="3781846"/>
                </a:cubicBezTo>
                <a:lnTo>
                  <a:pt x="2069650" y="3781846"/>
                </a:lnTo>
                <a:close/>
                <a:moveTo>
                  <a:pt x="2005202" y="3896125"/>
                </a:moveTo>
                <a:cubicBezTo>
                  <a:pt x="2005202" y="3908749"/>
                  <a:pt x="2017826" y="3908749"/>
                  <a:pt x="2017826" y="3908749"/>
                </a:cubicBezTo>
                <a:cubicBezTo>
                  <a:pt x="2005202" y="3921373"/>
                  <a:pt x="2005202" y="3933996"/>
                  <a:pt x="2005202" y="3946620"/>
                </a:cubicBezTo>
                <a:cubicBezTo>
                  <a:pt x="1992578" y="3946620"/>
                  <a:pt x="1992578" y="3933996"/>
                  <a:pt x="1979290" y="3933996"/>
                </a:cubicBezTo>
                <a:cubicBezTo>
                  <a:pt x="1992578" y="3934661"/>
                  <a:pt x="2005202" y="3922037"/>
                  <a:pt x="2005202" y="3896125"/>
                </a:cubicBezTo>
                <a:lnTo>
                  <a:pt x="2005202" y="3896125"/>
                </a:lnTo>
                <a:close/>
                <a:moveTo>
                  <a:pt x="2056362" y="3947285"/>
                </a:moveTo>
                <a:cubicBezTo>
                  <a:pt x="2056362" y="3947285"/>
                  <a:pt x="2056362" y="3985156"/>
                  <a:pt x="2017826" y="3985156"/>
                </a:cubicBezTo>
                <a:cubicBezTo>
                  <a:pt x="2017826" y="3972533"/>
                  <a:pt x="2017826" y="3972533"/>
                  <a:pt x="2017826" y="3972533"/>
                </a:cubicBezTo>
                <a:cubicBezTo>
                  <a:pt x="2005202" y="3997780"/>
                  <a:pt x="1979290" y="4023692"/>
                  <a:pt x="1966666" y="4061564"/>
                </a:cubicBezTo>
                <a:cubicBezTo>
                  <a:pt x="1966666" y="4036316"/>
                  <a:pt x="1966666" y="4010404"/>
                  <a:pt x="1979290" y="4010404"/>
                </a:cubicBezTo>
                <a:cubicBezTo>
                  <a:pt x="1979290" y="3985156"/>
                  <a:pt x="1991914" y="3972533"/>
                  <a:pt x="2005202" y="3946620"/>
                </a:cubicBezTo>
                <a:cubicBezTo>
                  <a:pt x="2017826" y="3959244"/>
                  <a:pt x="2043738" y="3933996"/>
                  <a:pt x="2043738" y="3933996"/>
                </a:cubicBezTo>
                <a:cubicBezTo>
                  <a:pt x="2043738" y="3933996"/>
                  <a:pt x="2056362" y="3934661"/>
                  <a:pt x="2056362" y="3947285"/>
                </a:cubicBezTo>
                <a:lnTo>
                  <a:pt x="2056362" y="3947285"/>
                </a:lnTo>
                <a:close/>
                <a:moveTo>
                  <a:pt x="2197882" y="3666902"/>
                </a:moveTo>
                <a:cubicBezTo>
                  <a:pt x="2185258" y="3666902"/>
                  <a:pt x="2185258" y="3666902"/>
                  <a:pt x="2185258" y="3679526"/>
                </a:cubicBezTo>
                <a:cubicBezTo>
                  <a:pt x="2185258" y="3679526"/>
                  <a:pt x="2185258" y="3679526"/>
                  <a:pt x="2185258" y="3666902"/>
                </a:cubicBezTo>
                <a:cubicBezTo>
                  <a:pt x="2159346" y="3679526"/>
                  <a:pt x="2185258" y="3679526"/>
                  <a:pt x="2185258" y="3692150"/>
                </a:cubicBezTo>
                <a:cubicBezTo>
                  <a:pt x="2159346" y="3755934"/>
                  <a:pt x="2108186" y="3793805"/>
                  <a:pt x="2108186" y="3832341"/>
                </a:cubicBezTo>
                <a:cubicBezTo>
                  <a:pt x="2095562" y="3832341"/>
                  <a:pt x="2095562" y="3844965"/>
                  <a:pt x="2082274" y="3857589"/>
                </a:cubicBezTo>
                <a:lnTo>
                  <a:pt x="2082274" y="3832341"/>
                </a:lnTo>
                <a:cubicBezTo>
                  <a:pt x="2082274" y="3819718"/>
                  <a:pt x="2069650" y="3832341"/>
                  <a:pt x="2069650" y="3819718"/>
                </a:cubicBezTo>
                <a:cubicBezTo>
                  <a:pt x="2069650" y="3819718"/>
                  <a:pt x="2082274" y="3807093"/>
                  <a:pt x="2082274" y="3819718"/>
                </a:cubicBezTo>
                <a:cubicBezTo>
                  <a:pt x="2094898" y="3794469"/>
                  <a:pt x="2120810" y="3718062"/>
                  <a:pt x="2082274" y="3692150"/>
                </a:cubicBezTo>
                <a:cubicBezTo>
                  <a:pt x="2108186" y="3679526"/>
                  <a:pt x="2120810" y="3654278"/>
                  <a:pt x="2133434" y="3628366"/>
                </a:cubicBezTo>
                <a:lnTo>
                  <a:pt x="2133434" y="3640990"/>
                </a:lnTo>
                <a:cubicBezTo>
                  <a:pt x="2159346" y="3653614"/>
                  <a:pt x="2171970" y="3640990"/>
                  <a:pt x="2184594" y="3628366"/>
                </a:cubicBezTo>
                <a:cubicBezTo>
                  <a:pt x="2184594" y="3564582"/>
                  <a:pt x="2223130" y="3526711"/>
                  <a:pt x="2249042" y="3475551"/>
                </a:cubicBezTo>
                <a:cubicBezTo>
                  <a:pt x="2249707" y="3552623"/>
                  <a:pt x="2236418" y="3590495"/>
                  <a:pt x="2197882" y="3666902"/>
                </a:cubicBezTo>
                <a:lnTo>
                  <a:pt x="2197882" y="3666902"/>
                </a:lnTo>
                <a:close/>
                <a:moveTo>
                  <a:pt x="2197882" y="3463591"/>
                </a:moveTo>
                <a:cubicBezTo>
                  <a:pt x="2210506" y="3463591"/>
                  <a:pt x="2210506" y="3450968"/>
                  <a:pt x="2223794" y="3450968"/>
                </a:cubicBezTo>
                <a:cubicBezTo>
                  <a:pt x="2211170" y="3463591"/>
                  <a:pt x="2211170" y="3476215"/>
                  <a:pt x="2197882" y="3488839"/>
                </a:cubicBezTo>
                <a:cubicBezTo>
                  <a:pt x="2211170" y="3476215"/>
                  <a:pt x="2197882" y="3476215"/>
                  <a:pt x="2197882" y="3463591"/>
                </a:cubicBezTo>
                <a:lnTo>
                  <a:pt x="2197882" y="3463591"/>
                </a:lnTo>
                <a:close/>
                <a:moveTo>
                  <a:pt x="2249707" y="3476215"/>
                </a:moveTo>
                <a:cubicBezTo>
                  <a:pt x="2237083" y="3463591"/>
                  <a:pt x="2249707" y="3450968"/>
                  <a:pt x="2262330" y="3438344"/>
                </a:cubicBezTo>
                <a:cubicBezTo>
                  <a:pt x="2262330" y="3450303"/>
                  <a:pt x="2249707" y="3450303"/>
                  <a:pt x="2249707" y="3476215"/>
                </a:cubicBezTo>
                <a:lnTo>
                  <a:pt x="2249707" y="3476215"/>
                </a:lnTo>
                <a:close/>
                <a:moveTo>
                  <a:pt x="2223794" y="3348648"/>
                </a:moveTo>
                <a:cubicBezTo>
                  <a:pt x="2223794" y="3348648"/>
                  <a:pt x="2236418" y="3348648"/>
                  <a:pt x="2236418" y="3361272"/>
                </a:cubicBezTo>
                <a:cubicBezTo>
                  <a:pt x="2236418" y="3361272"/>
                  <a:pt x="2223794" y="3361272"/>
                  <a:pt x="2223794" y="3373895"/>
                </a:cubicBezTo>
                <a:cubicBezTo>
                  <a:pt x="2211170" y="3373895"/>
                  <a:pt x="2223794" y="3361272"/>
                  <a:pt x="2211170" y="3361272"/>
                </a:cubicBezTo>
                <a:cubicBezTo>
                  <a:pt x="2211170" y="3336024"/>
                  <a:pt x="2223794" y="3323400"/>
                  <a:pt x="2223794" y="3310112"/>
                </a:cubicBezTo>
                <a:cubicBezTo>
                  <a:pt x="2211170" y="3322736"/>
                  <a:pt x="2211170" y="3322736"/>
                  <a:pt x="2211170" y="3347983"/>
                </a:cubicBezTo>
                <a:cubicBezTo>
                  <a:pt x="2198547" y="3347983"/>
                  <a:pt x="2198547" y="3335359"/>
                  <a:pt x="2185258" y="3335359"/>
                </a:cubicBezTo>
                <a:cubicBezTo>
                  <a:pt x="2197882" y="3360607"/>
                  <a:pt x="2211170" y="3373231"/>
                  <a:pt x="2223794" y="3399143"/>
                </a:cubicBezTo>
                <a:cubicBezTo>
                  <a:pt x="2211170" y="3437015"/>
                  <a:pt x="2197882" y="3462927"/>
                  <a:pt x="2159346" y="3462927"/>
                </a:cubicBezTo>
                <a:cubicBezTo>
                  <a:pt x="2159346" y="3437679"/>
                  <a:pt x="2171970" y="3411767"/>
                  <a:pt x="2185258" y="3386519"/>
                </a:cubicBezTo>
                <a:cubicBezTo>
                  <a:pt x="2172634" y="3399143"/>
                  <a:pt x="2172634" y="3411767"/>
                  <a:pt x="2159346" y="3424391"/>
                </a:cubicBezTo>
                <a:cubicBezTo>
                  <a:pt x="2133434" y="3424391"/>
                  <a:pt x="2146722" y="3437015"/>
                  <a:pt x="2120810" y="3437015"/>
                </a:cubicBezTo>
                <a:cubicBezTo>
                  <a:pt x="2108186" y="3411767"/>
                  <a:pt x="2146722" y="3373231"/>
                  <a:pt x="2120810" y="3347983"/>
                </a:cubicBezTo>
                <a:cubicBezTo>
                  <a:pt x="2120810" y="3335359"/>
                  <a:pt x="2133434" y="3322736"/>
                  <a:pt x="2133434" y="3335359"/>
                </a:cubicBezTo>
                <a:cubicBezTo>
                  <a:pt x="2120810" y="3310112"/>
                  <a:pt x="2133434" y="3297488"/>
                  <a:pt x="2146058" y="3271576"/>
                </a:cubicBezTo>
                <a:cubicBezTo>
                  <a:pt x="2171970" y="3271576"/>
                  <a:pt x="2171970" y="3271576"/>
                  <a:pt x="2184594" y="3258952"/>
                </a:cubicBezTo>
                <a:cubicBezTo>
                  <a:pt x="2197218" y="3258952"/>
                  <a:pt x="2197218" y="3258952"/>
                  <a:pt x="2210506" y="3258952"/>
                </a:cubicBezTo>
                <a:cubicBezTo>
                  <a:pt x="2197882" y="3233704"/>
                  <a:pt x="2210506" y="3221080"/>
                  <a:pt x="2210506" y="3195168"/>
                </a:cubicBezTo>
                <a:cubicBezTo>
                  <a:pt x="2223130" y="3207792"/>
                  <a:pt x="2210506" y="3233040"/>
                  <a:pt x="2223130" y="3258952"/>
                </a:cubicBezTo>
                <a:cubicBezTo>
                  <a:pt x="2235754" y="3271576"/>
                  <a:pt x="2235754" y="3258952"/>
                  <a:pt x="2249042" y="3258952"/>
                </a:cubicBezTo>
                <a:cubicBezTo>
                  <a:pt x="2249042" y="3246328"/>
                  <a:pt x="2249042" y="3233704"/>
                  <a:pt x="2261666" y="3221080"/>
                </a:cubicBezTo>
                <a:cubicBezTo>
                  <a:pt x="2262330" y="3259616"/>
                  <a:pt x="2274954" y="3336024"/>
                  <a:pt x="2223794" y="3348648"/>
                </a:cubicBezTo>
                <a:lnTo>
                  <a:pt x="2223794" y="3348648"/>
                </a:lnTo>
                <a:close/>
                <a:moveTo>
                  <a:pt x="2429763" y="3323400"/>
                </a:moveTo>
                <a:cubicBezTo>
                  <a:pt x="2429763" y="3323400"/>
                  <a:pt x="2429763" y="3323400"/>
                  <a:pt x="2417139" y="3323400"/>
                </a:cubicBezTo>
                <a:cubicBezTo>
                  <a:pt x="2417139" y="3374560"/>
                  <a:pt x="2365979" y="3387184"/>
                  <a:pt x="2391227" y="3437679"/>
                </a:cubicBezTo>
                <a:cubicBezTo>
                  <a:pt x="2378603" y="3425055"/>
                  <a:pt x="2378603" y="3425055"/>
                  <a:pt x="2365315" y="3425055"/>
                </a:cubicBezTo>
                <a:cubicBezTo>
                  <a:pt x="2377938" y="3462927"/>
                  <a:pt x="2339402" y="3488839"/>
                  <a:pt x="2326779" y="3514087"/>
                </a:cubicBezTo>
                <a:cubicBezTo>
                  <a:pt x="2314155" y="3526711"/>
                  <a:pt x="2300866" y="3514087"/>
                  <a:pt x="2300866" y="3514087"/>
                </a:cubicBezTo>
                <a:lnTo>
                  <a:pt x="2300866" y="3501463"/>
                </a:lnTo>
                <a:cubicBezTo>
                  <a:pt x="2300866" y="3501463"/>
                  <a:pt x="2300866" y="3501463"/>
                  <a:pt x="2288242" y="3501463"/>
                </a:cubicBezTo>
                <a:cubicBezTo>
                  <a:pt x="2288242" y="3514087"/>
                  <a:pt x="2288242" y="3514087"/>
                  <a:pt x="2288242" y="3514087"/>
                </a:cubicBezTo>
                <a:cubicBezTo>
                  <a:pt x="2262330" y="3501463"/>
                  <a:pt x="2314155" y="3437679"/>
                  <a:pt x="2300866" y="3412431"/>
                </a:cubicBezTo>
                <a:cubicBezTo>
                  <a:pt x="2313490" y="3412431"/>
                  <a:pt x="2313490" y="3412431"/>
                  <a:pt x="2313490" y="3412431"/>
                </a:cubicBezTo>
                <a:cubicBezTo>
                  <a:pt x="2313490" y="3387184"/>
                  <a:pt x="2313490" y="3374560"/>
                  <a:pt x="2313490" y="3348648"/>
                </a:cubicBezTo>
                <a:cubicBezTo>
                  <a:pt x="2287578" y="3348648"/>
                  <a:pt x="2287578" y="3373895"/>
                  <a:pt x="2274954" y="3386519"/>
                </a:cubicBezTo>
                <a:cubicBezTo>
                  <a:pt x="2274954" y="3361272"/>
                  <a:pt x="2300866" y="3310112"/>
                  <a:pt x="2300866" y="3272240"/>
                </a:cubicBezTo>
                <a:cubicBezTo>
                  <a:pt x="2326779" y="3284864"/>
                  <a:pt x="2339402" y="3297488"/>
                  <a:pt x="2352026" y="3310112"/>
                </a:cubicBezTo>
                <a:cubicBezTo>
                  <a:pt x="2364650" y="3310112"/>
                  <a:pt x="2364650" y="3297488"/>
                  <a:pt x="2364650" y="3297488"/>
                </a:cubicBezTo>
                <a:lnTo>
                  <a:pt x="2364650" y="3310112"/>
                </a:lnTo>
                <a:cubicBezTo>
                  <a:pt x="2377274" y="3284864"/>
                  <a:pt x="2415810" y="3284864"/>
                  <a:pt x="2415810" y="3272240"/>
                </a:cubicBezTo>
                <a:cubicBezTo>
                  <a:pt x="2429763" y="3297488"/>
                  <a:pt x="2442387" y="3297488"/>
                  <a:pt x="2429763" y="3323400"/>
                </a:cubicBezTo>
                <a:lnTo>
                  <a:pt x="2429763" y="3323400"/>
                </a:lnTo>
                <a:close/>
                <a:moveTo>
                  <a:pt x="2429763" y="3246992"/>
                </a:moveTo>
                <a:cubicBezTo>
                  <a:pt x="2417139" y="3246992"/>
                  <a:pt x="2455675" y="3259616"/>
                  <a:pt x="2442387" y="3234368"/>
                </a:cubicBezTo>
                <a:cubicBezTo>
                  <a:pt x="2455010" y="3246992"/>
                  <a:pt x="2455010" y="3259616"/>
                  <a:pt x="2480923" y="3259616"/>
                </a:cubicBezTo>
                <a:cubicBezTo>
                  <a:pt x="2468299" y="3284864"/>
                  <a:pt x="2442387" y="3259616"/>
                  <a:pt x="2429763" y="3246992"/>
                </a:cubicBezTo>
                <a:lnTo>
                  <a:pt x="2429763" y="3246992"/>
                </a:lnTo>
                <a:close/>
                <a:moveTo>
                  <a:pt x="2699515" y="980675"/>
                </a:moveTo>
                <a:cubicBezTo>
                  <a:pt x="2686891" y="993299"/>
                  <a:pt x="2712139" y="993299"/>
                  <a:pt x="2712139" y="1018547"/>
                </a:cubicBezTo>
                <a:cubicBezTo>
                  <a:pt x="2712139" y="1018547"/>
                  <a:pt x="2673603" y="980675"/>
                  <a:pt x="2699515" y="980675"/>
                </a:cubicBezTo>
                <a:lnTo>
                  <a:pt x="2699515" y="980675"/>
                </a:lnTo>
                <a:close/>
                <a:moveTo>
                  <a:pt x="2802499" y="3361272"/>
                </a:moveTo>
                <a:cubicBezTo>
                  <a:pt x="2776587" y="3373895"/>
                  <a:pt x="2776587" y="3386519"/>
                  <a:pt x="2738051" y="3412431"/>
                </a:cubicBezTo>
                <a:cubicBezTo>
                  <a:pt x="2738051" y="3399808"/>
                  <a:pt x="2738051" y="3399808"/>
                  <a:pt x="2738051" y="3387184"/>
                </a:cubicBezTo>
                <a:lnTo>
                  <a:pt x="2725427" y="3387184"/>
                </a:lnTo>
                <a:cubicBezTo>
                  <a:pt x="2725427" y="3374560"/>
                  <a:pt x="2738051" y="3349312"/>
                  <a:pt x="2725427" y="3336024"/>
                </a:cubicBezTo>
                <a:cubicBezTo>
                  <a:pt x="2738051" y="3323400"/>
                  <a:pt x="2763963" y="3348648"/>
                  <a:pt x="2763963" y="3323400"/>
                </a:cubicBezTo>
                <a:cubicBezTo>
                  <a:pt x="2763963" y="3336024"/>
                  <a:pt x="2776587" y="3323400"/>
                  <a:pt x="2789875" y="3336024"/>
                </a:cubicBezTo>
                <a:lnTo>
                  <a:pt x="2789875" y="3323400"/>
                </a:lnTo>
                <a:cubicBezTo>
                  <a:pt x="2802499" y="3323400"/>
                  <a:pt x="2802499" y="3336024"/>
                  <a:pt x="2802499" y="3323400"/>
                </a:cubicBezTo>
                <a:cubicBezTo>
                  <a:pt x="2815123" y="3336024"/>
                  <a:pt x="2789211" y="3348648"/>
                  <a:pt x="2802499" y="3361272"/>
                </a:cubicBezTo>
                <a:lnTo>
                  <a:pt x="2802499" y="3361272"/>
                </a:lnTo>
                <a:close/>
                <a:moveTo>
                  <a:pt x="2815123" y="3348648"/>
                </a:moveTo>
                <a:cubicBezTo>
                  <a:pt x="2802499" y="3336024"/>
                  <a:pt x="2827747" y="3323400"/>
                  <a:pt x="2827747" y="3323400"/>
                </a:cubicBezTo>
                <a:cubicBezTo>
                  <a:pt x="2827747" y="3310776"/>
                  <a:pt x="2841035" y="3348648"/>
                  <a:pt x="2815123" y="3348648"/>
                </a:cubicBezTo>
                <a:lnTo>
                  <a:pt x="2815123" y="3348648"/>
                </a:lnTo>
                <a:close/>
                <a:moveTo>
                  <a:pt x="3059627" y="878356"/>
                </a:moveTo>
                <a:cubicBezTo>
                  <a:pt x="3059627" y="865732"/>
                  <a:pt x="3072251" y="840484"/>
                  <a:pt x="3085539" y="827196"/>
                </a:cubicBezTo>
                <a:cubicBezTo>
                  <a:pt x="3084875" y="840484"/>
                  <a:pt x="3072251" y="878356"/>
                  <a:pt x="3059627" y="878356"/>
                </a:cubicBezTo>
                <a:lnTo>
                  <a:pt x="3059627" y="878356"/>
                </a:lnTo>
                <a:close/>
                <a:moveTo>
                  <a:pt x="5167149" y="3807093"/>
                </a:moveTo>
                <a:cubicBezTo>
                  <a:pt x="5179773" y="3807093"/>
                  <a:pt x="5179773" y="3819718"/>
                  <a:pt x="5193061" y="3807093"/>
                </a:cubicBezTo>
                <a:cubicBezTo>
                  <a:pt x="5180438" y="3807093"/>
                  <a:pt x="5193061" y="3807093"/>
                  <a:pt x="5193061" y="3807093"/>
                </a:cubicBezTo>
                <a:cubicBezTo>
                  <a:pt x="5193061" y="3819718"/>
                  <a:pt x="5180438" y="3807093"/>
                  <a:pt x="5167149" y="3819718"/>
                </a:cubicBezTo>
                <a:lnTo>
                  <a:pt x="5167149" y="3807093"/>
                </a:lnTo>
                <a:lnTo>
                  <a:pt x="5167149" y="3807093"/>
                </a:lnTo>
                <a:close/>
                <a:moveTo>
                  <a:pt x="4730629" y="3081553"/>
                </a:moveTo>
                <a:cubicBezTo>
                  <a:pt x="4743253" y="3081553"/>
                  <a:pt x="4743253" y="3068929"/>
                  <a:pt x="4743253" y="3068929"/>
                </a:cubicBezTo>
                <a:cubicBezTo>
                  <a:pt x="4755877" y="3068929"/>
                  <a:pt x="4743253" y="3081553"/>
                  <a:pt x="4743253" y="3081553"/>
                </a:cubicBezTo>
                <a:cubicBezTo>
                  <a:pt x="4743253" y="3081553"/>
                  <a:pt x="4730629" y="3094177"/>
                  <a:pt x="4730629" y="3081553"/>
                </a:cubicBezTo>
                <a:lnTo>
                  <a:pt x="4730629" y="3081553"/>
                </a:lnTo>
                <a:lnTo>
                  <a:pt x="4730629" y="3081553"/>
                </a:lnTo>
                <a:close/>
                <a:moveTo>
                  <a:pt x="3084875" y="3514087"/>
                </a:moveTo>
                <a:cubicBezTo>
                  <a:pt x="3097499" y="3526711"/>
                  <a:pt x="3110787" y="3526711"/>
                  <a:pt x="3110787" y="3551958"/>
                </a:cubicBezTo>
                <a:cubicBezTo>
                  <a:pt x="3098163" y="3552623"/>
                  <a:pt x="3084875" y="3526711"/>
                  <a:pt x="3084875" y="3514087"/>
                </a:cubicBezTo>
                <a:lnTo>
                  <a:pt x="3084875" y="3514087"/>
                </a:lnTo>
                <a:close/>
                <a:moveTo>
                  <a:pt x="3213772" y="929515"/>
                </a:moveTo>
                <a:cubicBezTo>
                  <a:pt x="3213772" y="954763"/>
                  <a:pt x="3213772" y="967387"/>
                  <a:pt x="3201148" y="980675"/>
                </a:cubicBezTo>
                <a:cubicBezTo>
                  <a:pt x="3188524" y="980675"/>
                  <a:pt x="3201148" y="980675"/>
                  <a:pt x="3201148" y="955428"/>
                </a:cubicBezTo>
                <a:cubicBezTo>
                  <a:pt x="3188524" y="968051"/>
                  <a:pt x="3175235" y="968051"/>
                  <a:pt x="3175235" y="980675"/>
                </a:cubicBezTo>
                <a:cubicBezTo>
                  <a:pt x="3175235" y="968051"/>
                  <a:pt x="3175235" y="968051"/>
                  <a:pt x="3175235" y="968051"/>
                </a:cubicBezTo>
                <a:cubicBezTo>
                  <a:pt x="3175235" y="968051"/>
                  <a:pt x="3175235" y="955428"/>
                  <a:pt x="3162612" y="955428"/>
                </a:cubicBezTo>
                <a:cubicBezTo>
                  <a:pt x="3175235" y="955428"/>
                  <a:pt x="3175235" y="942804"/>
                  <a:pt x="3188524" y="942804"/>
                </a:cubicBezTo>
                <a:cubicBezTo>
                  <a:pt x="3188524" y="930180"/>
                  <a:pt x="3188524" y="917556"/>
                  <a:pt x="3188524" y="904932"/>
                </a:cubicBezTo>
                <a:cubicBezTo>
                  <a:pt x="3175900" y="904932"/>
                  <a:pt x="3188524" y="917556"/>
                  <a:pt x="3175900" y="917556"/>
                </a:cubicBezTo>
                <a:cubicBezTo>
                  <a:pt x="3175900" y="904932"/>
                  <a:pt x="3175900" y="904932"/>
                  <a:pt x="3163276" y="904932"/>
                </a:cubicBezTo>
                <a:cubicBezTo>
                  <a:pt x="3163276" y="892308"/>
                  <a:pt x="3163276" y="879684"/>
                  <a:pt x="3163276" y="867061"/>
                </a:cubicBezTo>
                <a:cubicBezTo>
                  <a:pt x="3163276" y="879684"/>
                  <a:pt x="3163276" y="892308"/>
                  <a:pt x="3150652" y="892308"/>
                </a:cubicBezTo>
                <a:cubicBezTo>
                  <a:pt x="3163276" y="879684"/>
                  <a:pt x="3150652" y="879684"/>
                  <a:pt x="3138028" y="879684"/>
                </a:cubicBezTo>
                <a:cubicBezTo>
                  <a:pt x="3138028" y="867061"/>
                  <a:pt x="3125404" y="854437"/>
                  <a:pt x="3138028" y="841813"/>
                </a:cubicBezTo>
                <a:cubicBezTo>
                  <a:pt x="3125404" y="841813"/>
                  <a:pt x="3125404" y="841813"/>
                  <a:pt x="3112116" y="841813"/>
                </a:cubicBezTo>
                <a:cubicBezTo>
                  <a:pt x="3112116" y="854437"/>
                  <a:pt x="3112116" y="854437"/>
                  <a:pt x="3112116" y="867061"/>
                </a:cubicBezTo>
                <a:cubicBezTo>
                  <a:pt x="3099492" y="867061"/>
                  <a:pt x="3099492" y="841813"/>
                  <a:pt x="3099492" y="841813"/>
                </a:cubicBezTo>
                <a:cubicBezTo>
                  <a:pt x="3099492" y="790653"/>
                  <a:pt x="3112116" y="752781"/>
                  <a:pt x="3150652" y="727534"/>
                </a:cubicBezTo>
                <a:cubicBezTo>
                  <a:pt x="3150652" y="702286"/>
                  <a:pt x="3150652" y="651126"/>
                  <a:pt x="3163276" y="638502"/>
                </a:cubicBezTo>
                <a:cubicBezTo>
                  <a:pt x="3163276" y="638502"/>
                  <a:pt x="3189188" y="663750"/>
                  <a:pt x="3175900" y="676374"/>
                </a:cubicBezTo>
                <a:cubicBezTo>
                  <a:pt x="3175900" y="688998"/>
                  <a:pt x="3175900" y="688998"/>
                  <a:pt x="3175900" y="701621"/>
                </a:cubicBezTo>
                <a:cubicBezTo>
                  <a:pt x="3188524" y="701621"/>
                  <a:pt x="3175900" y="688998"/>
                  <a:pt x="3188524" y="688998"/>
                </a:cubicBezTo>
                <a:cubicBezTo>
                  <a:pt x="3201148" y="676374"/>
                  <a:pt x="3175900" y="726869"/>
                  <a:pt x="3188524" y="726869"/>
                </a:cubicBezTo>
                <a:cubicBezTo>
                  <a:pt x="3188524" y="739493"/>
                  <a:pt x="3175900" y="726869"/>
                  <a:pt x="3175900" y="726869"/>
                </a:cubicBezTo>
                <a:cubicBezTo>
                  <a:pt x="3175900" y="752117"/>
                  <a:pt x="3188524" y="764741"/>
                  <a:pt x="3201812" y="790653"/>
                </a:cubicBezTo>
                <a:cubicBezTo>
                  <a:pt x="3201812" y="778029"/>
                  <a:pt x="3201812" y="778029"/>
                  <a:pt x="3214436" y="778029"/>
                </a:cubicBezTo>
                <a:cubicBezTo>
                  <a:pt x="3214436" y="778029"/>
                  <a:pt x="3214436" y="790653"/>
                  <a:pt x="3227060" y="790653"/>
                </a:cubicBezTo>
                <a:cubicBezTo>
                  <a:pt x="3227060" y="803277"/>
                  <a:pt x="3214436" y="790653"/>
                  <a:pt x="3214436" y="803277"/>
                </a:cubicBezTo>
                <a:cubicBezTo>
                  <a:pt x="3214436" y="828525"/>
                  <a:pt x="3252972" y="841148"/>
                  <a:pt x="3252972" y="854437"/>
                </a:cubicBezTo>
                <a:lnTo>
                  <a:pt x="3252972" y="854437"/>
                </a:lnTo>
                <a:cubicBezTo>
                  <a:pt x="3265596" y="854437"/>
                  <a:pt x="3278884" y="867061"/>
                  <a:pt x="3291508" y="867061"/>
                </a:cubicBezTo>
                <a:cubicBezTo>
                  <a:pt x="3278884" y="879684"/>
                  <a:pt x="3291508" y="892308"/>
                  <a:pt x="3291508" y="904932"/>
                </a:cubicBezTo>
                <a:cubicBezTo>
                  <a:pt x="3278884" y="904932"/>
                  <a:pt x="3265596" y="904932"/>
                  <a:pt x="3265596" y="892308"/>
                </a:cubicBezTo>
                <a:cubicBezTo>
                  <a:pt x="3265596" y="917556"/>
                  <a:pt x="3265596" y="930180"/>
                  <a:pt x="3265596" y="956092"/>
                </a:cubicBezTo>
                <a:lnTo>
                  <a:pt x="3252972" y="968716"/>
                </a:lnTo>
                <a:cubicBezTo>
                  <a:pt x="3240348" y="956092"/>
                  <a:pt x="3240348" y="917556"/>
                  <a:pt x="3240348" y="892308"/>
                </a:cubicBezTo>
                <a:cubicBezTo>
                  <a:pt x="3227724" y="904932"/>
                  <a:pt x="3240348" y="904932"/>
                  <a:pt x="3227724" y="930180"/>
                </a:cubicBezTo>
                <a:lnTo>
                  <a:pt x="3213772" y="930180"/>
                </a:lnTo>
                <a:lnTo>
                  <a:pt x="3213772" y="929515"/>
                </a:lnTo>
                <a:close/>
                <a:moveTo>
                  <a:pt x="3367916" y="3284864"/>
                </a:moveTo>
                <a:lnTo>
                  <a:pt x="3367916" y="3284864"/>
                </a:lnTo>
                <a:cubicBezTo>
                  <a:pt x="3355292" y="3272240"/>
                  <a:pt x="3355292" y="3284864"/>
                  <a:pt x="3342003" y="3297488"/>
                </a:cubicBezTo>
                <a:cubicBezTo>
                  <a:pt x="3342003" y="3272240"/>
                  <a:pt x="3342003" y="3246328"/>
                  <a:pt x="3316091" y="3246328"/>
                </a:cubicBezTo>
                <a:lnTo>
                  <a:pt x="3316091" y="3233704"/>
                </a:lnTo>
                <a:cubicBezTo>
                  <a:pt x="3328715" y="3221080"/>
                  <a:pt x="3342003" y="3233704"/>
                  <a:pt x="3342003" y="3208456"/>
                </a:cubicBezTo>
                <a:cubicBezTo>
                  <a:pt x="3354627" y="3208456"/>
                  <a:pt x="3354627" y="3208456"/>
                  <a:pt x="3354627" y="3208456"/>
                </a:cubicBezTo>
                <a:cubicBezTo>
                  <a:pt x="3354627" y="3208456"/>
                  <a:pt x="3367251" y="3246328"/>
                  <a:pt x="3354627" y="3233704"/>
                </a:cubicBezTo>
                <a:cubicBezTo>
                  <a:pt x="3354627" y="3246328"/>
                  <a:pt x="3354627" y="3246328"/>
                  <a:pt x="3342003" y="3258952"/>
                </a:cubicBezTo>
                <a:cubicBezTo>
                  <a:pt x="3354627" y="3271576"/>
                  <a:pt x="3367916" y="3258952"/>
                  <a:pt x="3367916" y="3271576"/>
                </a:cubicBezTo>
                <a:lnTo>
                  <a:pt x="3367916" y="3284864"/>
                </a:lnTo>
                <a:lnTo>
                  <a:pt x="3367916" y="3284864"/>
                </a:lnTo>
                <a:lnTo>
                  <a:pt x="3367916" y="3284864"/>
                </a:lnTo>
                <a:close/>
                <a:moveTo>
                  <a:pt x="3380539" y="1082331"/>
                </a:moveTo>
                <a:cubicBezTo>
                  <a:pt x="3354627" y="1082331"/>
                  <a:pt x="3354627" y="1094955"/>
                  <a:pt x="3342003" y="1107579"/>
                </a:cubicBezTo>
                <a:cubicBezTo>
                  <a:pt x="3329380" y="1094955"/>
                  <a:pt x="3329380" y="1094955"/>
                  <a:pt x="3329380" y="1082331"/>
                </a:cubicBezTo>
                <a:cubicBezTo>
                  <a:pt x="3342003" y="1082331"/>
                  <a:pt x="3355292" y="1082331"/>
                  <a:pt x="3342003" y="1057083"/>
                </a:cubicBezTo>
                <a:cubicBezTo>
                  <a:pt x="3354627" y="1057083"/>
                  <a:pt x="3367916" y="1044459"/>
                  <a:pt x="3380539" y="1044459"/>
                </a:cubicBezTo>
                <a:cubicBezTo>
                  <a:pt x="3393828" y="1069707"/>
                  <a:pt x="3380539" y="1057083"/>
                  <a:pt x="3380539" y="1082331"/>
                </a:cubicBezTo>
                <a:lnTo>
                  <a:pt x="3380539" y="1082331"/>
                </a:lnTo>
                <a:close/>
                <a:moveTo>
                  <a:pt x="3393828" y="3348648"/>
                </a:moveTo>
                <a:cubicBezTo>
                  <a:pt x="3381204" y="3336024"/>
                  <a:pt x="3406452" y="3310776"/>
                  <a:pt x="3419740" y="3310776"/>
                </a:cubicBezTo>
                <a:cubicBezTo>
                  <a:pt x="3432364" y="3310776"/>
                  <a:pt x="3432364" y="3348648"/>
                  <a:pt x="3407116" y="3348648"/>
                </a:cubicBezTo>
                <a:cubicBezTo>
                  <a:pt x="3407116" y="3336024"/>
                  <a:pt x="3407116" y="3336024"/>
                  <a:pt x="3407116" y="3323400"/>
                </a:cubicBezTo>
                <a:cubicBezTo>
                  <a:pt x="3393828" y="3336024"/>
                  <a:pt x="3393828" y="3336024"/>
                  <a:pt x="3393828" y="3348648"/>
                </a:cubicBezTo>
                <a:lnTo>
                  <a:pt x="3393828" y="3348648"/>
                </a:lnTo>
                <a:close/>
                <a:moveTo>
                  <a:pt x="3419075" y="3272240"/>
                </a:moveTo>
                <a:cubicBezTo>
                  <a:pt x="3431699" y="3272240"/>
                  <a:pt x="3431699" y="3272240"/>
                  <a:pt x="3444988" y="3259616"/>
                </a:cubicBezTo>
                <a:cubicBezTo>
                  <a:pt x="3457612" y="3259616"/>
                  <a:pt x="3470900" y="3284864"/>
                  <a:pt x="3483524" y="3272240"/>
                </a:cubicBezTo>
                <a:cubicBezTo>
                  <a:pt x="3496148" y="3284864"/>
                  <a:pt x="3470900" y="3323400"/>
                  <a:pt x="3457612" y="3323400"/>
                </a:cubicBezTo>
                <a:cubicBezTo>
                  <a:pt x="3432364" y="3310776"/>
                  <a:pt x="3432364" y="3297488"/>
                  <a:pt x="3419075" y="3272240"/>
                </a:cubicBezTo>
                <a:lnTo>
                  <a:pt x="3419075" y="3272240"/>
                </a:lnTo>
                <a:close/>
                <a:moveTo>
                  <a:pt x="3432364" y="3539999"/>
                </a:moveTo>
                <a:cubicBezTo>
                  <a:pt x="3406452" y="3539999"/>
                  <a:pt x="3406452" y="3514751"/>
                  <a:pt x="3406452" y="3502127"/>
                </a:cubicBezTo>
                <a:cubicBezTo>
                  <a:pt x="3419075" y="3501463"/>
                  <a:pt x="3432364" y="3526711"/>
                  <a:pt x="3432364" y="3539999"/>
                </a:cubicBezTo>
                <a:lnTo>
                  <a:pt x="3432364" y="3539999"/>
                </a:lnTo>
                <a:close/>
                <a:moveTo>
                  <a:pt x="3419075" y="3361272"/>
                </a:moveTo>
                <a:cubicBezTo>
                  <a:pt x="3431699" y="3361272"/>
                  <a:pt x="3444988" y="3386519"/>
                  <a:pt x="3444988" y="3399143"/>
                </a:cubicBezTo>
                <a:cubicBezTo>
                  <a:pt x="3419075" y="3387184"/>
                  <a:pt x="3432364" y="3373895"/>
                  <a:pt x="3419075" y="3361272"/>
                </a:cubicBezTo>
                <a:lnTo>
                  <a:pt x="3419075" y="3361272"/>
                </a:lnTo>
                <a:close/>
                <a:moveTo>
                  <a:pt x="3457612" y="3514087"/>
                </a:moveTo>
                <a:cubicBezTo>
                  <a:pt x="3444988" y="3514087"/>
                  <a:pt x="3444988" y="3501463"/>
                  <a:pt x="3444988" y="3488839"/>
                </a:cubicBezTo>
                <a:lnTo>
                  <a:pt x="3444988" y="3501463"/>
                </a:lnTo>
                <a:cubicBezTo>
                  <a:pt x="3457612" y="3501463"/>
                  <a:pt x="3432364" y="3488839"/>
                  <a:pt x="3457612" y="3488839"/>
                </a:cubicBezTo>
                <a:cubicBezTo>
                  <a:pt x="3457612" y="3501463"/>
                  <a:pt x="3457612" y="3514087"/>
                  <a:pt x="3457612" y="3514087"/>
                </a:cubicBezTo>
                <a:lnTo>
                  <a:pt x="3457612" y="3514087"/>
                </a:lnTo>
                <a:close/>
                <a:moveTo>
                  <a:pt x="3483524" y="3450303"/>
                </a:moveTo>
                <a:cubicBezTo>
                  <a:pt x="3470900" y="3450303"/>
                  <a:pt x="3470900" y="3437679"/>
                  <a:pt x="3483524" y="3437679"/>
                </a:cubicBezTo>
                <a:cubicBezTo>
                  <a:pt x="3470900" y="3437679"/>
                  <a:pt x="3457612" y="3437679"/>
                  <a:pt x="3457612" y="3425055"/>
                </a:cubicBezTo>
                <a:cubicBezTo>
                  <a:pt x="3457612" y="3425055"/>
                  <a:pt x="3457612" y="3437679"/>
                  <a:pt x="3457612" y="3450303"/>
                </a:cubicBezTo>
                <a:cubicBezTo>
                  <a:pt x="3470235" y="3462927"/>
                  <a:pt x="3483524" y="3475551"/>
                  <a:pt x="3470235" y="3488175"/>
                </a:cubicBezTo>
                <a:cubicBezTo>
                  <a:pt x="3470235" y="3488175"/>
                  <a:pt x="3470235" y="3475551"/>
                  <a:pt x="3457612" y="3488175"/>
                </a:cubicBezTo>
                <a:cubicBezTo>
                  <a:pt x="3444988" y="3462927"/>
                  <a:pt x="3444988" y="3399143"/>
                  <a:pt x="3470235" y="3399143"/>
                </a:cubicBezTo>
                <a:cubicBezTo>
                  <a:pt x="3457612" y="3399143"/>
                  <a:pt x="3457612" y="3411767"/>
                  <a:pt x="3457612" y="3411767"/>
                </a:cubicBezTo>
                <a:cubicBezTo>
                  <a:pt x="3470235" y="3411767"/>
                  <a:pt x="3470235" y="3411767"/>
                  <a:pt x="3470235" y="3411767"/>
                </a:cubicBezTo>
                <a:cubicBezTo>
                  <a:pt x="3483524" y="3425055"/>
                  <a:pt x="3483524" y="3437679"/>
                  <a:pt x="3483524" y="3450303"/>
                </a:cubicBezTo>
                <a:lnTo>
                  <a:pt x="3483524" y="3450303"/>
                </a:lnTo>
                <a:close/>
                <a:moveTo>
                  <a:pt x="3496148" y="3373895"/>
                </a:moveTo>
                <a:cubicBezTo>
                  <a:pt x="3508771" y="3348648"/>
                  <a:pt x="3470235" y="3348648"/>
                  <a:pt x="3470235" y="3322736"/>
                </a:cubicBezTo>
                <a:cubicBezTo>
                  <a:pt x="3482859" y="3322736"/>
                  <a:pt x="3496148" y="3335359"/>
                  <a:pt x="3496148" y="3335359"/>
                </a:cubicBezTo>
                <a:cubicBezTo>
                  <a:pt x="3508771" y="3347983"/>
                  <a:pt x="3496148" y="3360607"/>
                  <a:pt x="3522059" y="3360607"/>
                </a:cubicBezTo>
                <a:cubicBezTo>
                  <a:pt x="3509436" y="3373895"/>
                  <a:pt x="3509436" y="3373895"/>
                  <a:pt x="3496148" y="3373895"/>
                </a:cubicBezTo>
                <a:lnTo>
                  <a:pt x="3496148" y="3373895"/>
                </a:lnTo>
                <a:close/>
                <a:moveTo>
                  <a:pt x="3522059" y="3323400"/>
                </a:moveTo>
                <a:cubicBezTo>
                  <a:pt x="3522059" y="3336024"/>
                  <a:pt x="3509436" y="3336024"/>
                  <a:pt x="3509436" y="3348648"/>
                </a:cubicBezTo>
                <a:cubicBezTo>
                  <a:pt x="3496812" y="3336024"/>
                  <a:pt x="3509436" y="3336024"/>
                  <a:pt x="3496812" y="3323400"/>
                </a:cubicBezTo>
                <a:cubicBezTo>
                  <a:pt x="3509436" y="3323400"/>
                  <a:pt x="3509436" y="3323400"/>
                  <a:pt x="3509436" y="3323400"/>
                </a:cubicBezTo>
                <a:lnTo>
                  <a:pt x="3509436" y="3323400"/>
                </a:lnTo>
                <a:cubicBezTo>
                  <a:pt x="3509436" y="3323400"/>
                  <a:pt x="3509436" y="3336024"/>
                  <a:pt x="3522059" y="3323400"/>
                </a:cubicBezTo>
                <a:lnTo>
                  <a:pt x="3522059" y="3323400"/>
                </a:lnTo>
                <a:close/>
                <a:moveTo>
                  <a:pt x="3560596" y="3412431"/>
                </a:moveTo>
                <a:cubicBezTo>
                  <a:pt x="3560596" y="3399808"/>
                  <a:pt x="3573219" y="3399808"/>
                  <a:pt x="3560596" y="3387184"/>
                </a:cubicBezTo>
                <a:cubicBezTo>
                  <a:pt x="3560596" y="3387184"/>
                  <a:pt x="3560596" y="3399808"/>
                  <a:pt x="3547972" y="3399808"/>
                </a:cubicBezTo>
                <a:cubicBezTo>
                  <a:pt x="3560596" y="3425055"/>
                  <a:pt x="3560596" y="3450968"/>
                  <a:pt x="3535348" y="3450968"/>
                </a:cubicBezTo>
                <a:lnTo>
                  <a:pt x="3535348" y="3438344"/>
                </a:lnTo>
                <a:lnTo>
                  <a:pt x="3535348" y="3438344"/>
                </a:lnTo>
                <a:cubicBezTo>
                  <a:pt x="3535348" y="3413096"/>
                  <a:pt x="3547972" y="3413096"/>
                  <a:pt x="3547972" y="3387184"/>
                </a:cubicBezTo>
                <a:cubicBezTo>
                  <a:pt x="3535348" y="3387184"/>
                  <a:pt x="3535348" y="3399808"/>
                  <a:pt x="3535348" y="3412431"/>
                </a:cubicBezTo>
                <a:cubicBezTo>
                  <a:pt x="3522724" y="3412431"/>
                  <a:pt x="3522724" y="3412431"/>
                  <a:pt x="3522724" y="3412431"/>
                </a:cubicBezTo>
                <a:cubicBezTo>
                  <a:pt x="3522724" y="3399808"/>
                  <a:pt x="3522724" y="3387184"/>
                  <a:pt x="3510100" y="3387184"/>
                </a:cubicBezTo>
                <a:cubicBezTo>
                  <a:pt x="3522724" y="3374560"/>
                  <a:pt x="3522724" y="3361936"/>
                  <a:pt x="3522724" y="3349312"/>
                </a:cubicBezTo>
                <a:cubicBezTo>
                  <a:pt x="3548636" y="3349312"/>
                  <a:pt x="3548636" y="3387184"/>
                  <a:pt x="3573884" y="3387184"/>
                </a:cubicBezTo>
                <a:cubicBezTo>
                  <a:pt x="3573219" y="3399808"/>
                  <a:pt x="3573219" y="3399808"/>
                  <a:pt x="3560596" y="3412431"/>
                </a:cubicBezTo>
                <a:lnTo>
                  <a:pt x="3560596" y="3412431"/>
                </a:lnTo>
                <a:close/>
                <a:moveTo>
                  <a:pt x="3689492" y="3794469"/>
                </a:moveTo>
                <a:cubicBezTo>
                  <a:pt x="3676868" y="3769222"/>
                  <a:pt x="3663580" y="3756598"/>
                  <a:pt x="3663580" y="3730686"/>
                </a:cubicBezTo>
                <a:cubicBezTo>
                  <a:pt x="3702116" y="3718062"/>
                  <a:pt x="3728028" y="3743310"/>
                  <a:pt x="3740652" y="3768558"/>
                </a:cubicBezTo>
                <a:cubicBezTo>
                  <a:pt x="3714740" y="3769222"/>
                  <a:pt x="3702116" y="3794469"/>
                  <a:pt x="3689492" y="3794469"/>
                </a:cubicBezTo>
                <a:lnTo>
                  <a:pt x="3689492" y="3794469"/>
                </a:lnTo>
                <a:close/>
                <a:moveTo>
                  <a:pt x="3791812" y="3705438"/>
                </a:moveTo>
                <a:cubicBezTo>
                  <a:pt x="3779188" y="3705438"/>
                  <a:pt x="3753276" y="3705438"/>
                  <a:pt x="3740652" y="3705438"/>
                </a:cubicBezTo>
                <a:cubicBezTo>
                  <a:pt x="3766564" y="3718062"/>
                  <a:pt x="3779188" y="3718062"/>
                  <a:pt x="3791812" y="3718062"/>
                </a:cubicBezTo>
                <a:cubicBezTo>
                  <a:pt x="3791812" y="3743310"/>
                  <a:pt x="3765900" y="3743310"/>
                  <a:pt x="3753276" y="3755934"/>
                </a:cubicBezTo>
                <a:cubicBezTo>
                  <a:pt x="3714740" y="3743310"/>
                  <a:pt x="3714740" y="3704774"/>
                  <a:pt x="3663580" y="3718062"/>
                </a:cubicBezTo>
                <a:cubicBezTo>
                  <a:pt x="3637668" y="3692814"/>
                  <a:pt x="3625044" y="3654278"/>
                  <a:pt x="3612420" y="3629031"/>
                </a:cubicBezTo>
                <a:cubicBezTo>
                  <a:pt x="3638332" y="3616407"/>
                  <a:pt x="3650956" y="3616407"/>
                  <a:pt x="3676868" y="3629031"/>
                </a:cubicBezTo>
                <a:cubicBezTo>
                  <a:pt x="3664244" y="3641654"/>
                  <a:pt x="3664244" y="3641654"/>
                  <a:pt x="3664244" y="3654278"/>
                </a:cubicBezTo>
                <a:cubicBezTo>
                  <a:pt x="3651620" y="3641654"/>
                  <a:pt x="3651620" y="3641654"/>
                  <a:pt x="3651620" y="3641654"/>
                </a:cubicBezTo>
                <a:cubicBezTo>
                  <a:pt x="3613084" y="3679526"/>
                  <a:pt x="3690157" y="3679526"/>
                  <a:pt x="3716068" y="3692814"/>
                </a:cubicBezTo>
                <a:cubicBezTo>
                  <a:pt x="3703445" y="3680191"/>
                  <a:pt x="3703445" y="3692814"/>
                  <a:pt x="3703445" y="3680191"/>
                </a:cubicBezTo>
                <a:cubicBezTo>
                  <a:pt x="3703445" y="3680191"/>
                  <a:pt x="3716068" y="3667566"/>
                  <a:pt x="3729357" y="3654942"/>
                </a:cubicBezTo>
                <a:cubicBezTo>
                  <a:pt x="3729357" y="3654942"/>
                  <a:pt x="3729357" y="3667566"/>
                  <a:pt x="3741981" y="3667566"/>
                </a:cubicBezTo>
                <a:cubicBezTo>
                  <a:pt x="3754604" y="3654942"/>
                  <a:pt x="3729357" y="3654942"/>
                  <a:pt x="3741981" y="3629695"/>
                </a:cubicBezTo>
                <a:cubicBezTo>
                  <a:pt x="3754604" y="3654942"/>
                  <a:pt x="3767893" y="3667566"/>
                  <a:pt x="3793141" y="3667566"/>
                </a:cubicBezTo>
                <a:cubicBezTo>
                  <a:pt x="3793141" y="3680191"/>
                  <a:pt x="3793141" y="3680191"/>
                  <a:pt x="3805764" y="3667566"/>
                </a:cubicBezTo>
                <a:cubicBezTo>
                  <a:pt x="3793141" y="3680191"/>
                  <a:pt x="3805764" y="3680191"/>
                  <a:pt x="3805764" y="3692814"/>
                </a:cubicBezTo>
                <a:cubicBezTo>
                  <a:pt x="3805100" y="3705438"/>
                  <a:pt x="3791812" y="3692814"/>
                  <a:pt x="3791812" y="3705438"/>
                </a:cubicBezTo>
                <a:lnTo>
                  <a:pt x="3791812" y="3705438"/>
                </a:lnTo>
                <a:close/>
                <a:moveTo>
                  <a:pt x="4010404" y="3845629"/>
                </a:moveTo>
                <a:cubicBezTo>
                  <a:pt x="3997780" y="3845629"/>
                  <a:pt x="4010404" y="3833006"/>
                  <a:pt x="4010404" y="3820382"/>
                </a:cubicBezTo>
                <a:cubicBezTo>
                  <a:pt x="4023692" y="3819718"/>
                  <a:pt x="4023692" y="3845629"/>
                  <a:pt x="4010404" y="3845629"/>
                </a:cubicBezTo>
                <a:lnTo>
                  <a:pt x="4010404" y="3845629"/>
                </a:lnTo>
                <a:close/>
                <a:moveTo>
                  <a:pt x="4062229" y="3565247"/>
                </a:moveTo>
                <a:cubicBezTo>
                  <a:pt x="4062229" y="3552623"/>
                  <a:pt x="4036316" y="3565247"/>
                  <a:pt x="4036316" y="3552623"/>
                </a:cubicBezTo>
                <a:cubicBezTo>
                  <a:pt x="4023692" y="3577871"/>
                  <a:pt x="3997780" y="3577871"/>
                  <a:pt x="3985156" y="3590495"/>
                </a:cubicBezTo>
                <a:cubicBezTo>
                  <a:pt x="3972533" y="3577871"/>
                  <a:pt x="3959244" y="3577871"/>
                  <a:pt x="3933996" y="3565247"/>
                </a:cubicBezTo>
                <a:cubicBezTo>
                  <a:pt x="3921373" y="3565247"/>
                  <a:pt x="3933996" y="3577871"/>
                  <a:pt x="3933996" y="3577871"/>
                </a:cubicBezTo>
                <a:cubicBezTo>
                  <a:pt x="3933996" y="3603118"/>
                  <a:pt x="3972533" y="3590495"/>
                  <a:pt x="3972533" y="3590495"/>
                </a:cubicBezTo>
                <a:cubicBezTo>
                  <a:pt x="3921373" y="3641654"/>
                  <a:pt x="3985156" y="3718062"/>
                  <a:pt x="4036980" y="3730686"/>
                </a:cubicBezTo>
                <a:cubicBezTo>
                  <a:pt x="4036980" y="3743310"/>
                  <a:pt x="4049604" y="3743310"/>
                  <a:pt x="4049604" y="3743310"/>
                </a:cubicBezTo>
                <a:cubicBezTo>
                  <a:pt x="4036980" y="3781181"/>
                  <a:pt x="4011069" y="3755934"/>
                  <a:pt x="3985156" y="3768558"/>
                </a:cubicBezTo>
                <a:cubicBezTo>
                  <a:pt x="3985156" y="3730686"/>
                  <a:pt x="3985156" y="3692150"/>
                  <a:pt x="3946620" y="3692150"/>
                </a:cubicBezTo>
                <a:cubicBezTo>
                  <a:pt x="3946620" y="3679526"/>
                  <a:pt x="3933996" y="3654278"/>
                  <a:pt x="3920708" y="3654278"/>
                </a:cubicBezTo>
                <a:cubicBezTo>
                  <a:pt x="3908084" y="3616407"/>
                  <a:pt x="3908084" y="3552623"/>
                  <a:pt x="3920708" y="3514087"/>
                </a:cubicBezTo>
                <a:cubicBezTo>
                  <a:pt x="3920708" y="3526711"/>
                  <a:pt x="3933332" y="3539335"/>
                  <a:pt x="3946620" y="3539335"/>
                </a:cubicBezTo>
                <a:cubicBezTo>
                  <a:pt x="3959909" y="3539335"/>
                  <a:pt x="3946620" y="3526711"/>
                  <a:pt x="3959244" y="3526711"/>
                </a:cubicBezTo>
                <a:cubicBezTo>
                  <a:pt x="3971868" y="3526711"/>
                  <a:pt x="3971868" y="3539335"/>
                  <a:pt x="3985156" y="3539335"/>
                </a:cubicBezTo>
                <a:cubicBezTo>
                  <a:pt x="3997780" y="3539335"/>
                  <a:pt x="3997780" y="3539335"/>
                  <a:pt x="3997780" y="3526711"/>
                </a:cubicBezTo>
                <a:cubicBezTo>
                  <a:pt x="3997780" y="3539335"/>
                  <a:pt x="4010404" y="3551958"/>
                  <a:pt x="4023692" y="3551958"/>
                </a:cubicBezTo>
                <a:cubicBezTo>
                  <a:pt x="4036316" y="3539335"/>
                  <a:pt x="4036316" y="3526711"/>
                  <a:pt x="4049604" y="3526711"/>
                </a:cubicBezTo>
                <a:cubicBezTo>
                  <a:pt x="4062229" y="3526711"/>
                  <a:pt x="4075517" y="3526711"/>
                  <a:pt x="4075517" y="3551958"/>
                </a:cubicBezTo>
                <a:cubicBezTo>
                  <a:pt x="4074852" y="3552623"/>
                  <a:pt x="4062229" y="3552623"/>
                  <a:pt x="4062229" y="3565247"/>
                </a:cubicBezTo>
                <a:lnTo>
                  <a:pt x="4062229" y="3565247"/>
                </a:lnTo>
                <a:close/>
                <a:moveTo>
                  <a:pt x="4164548" y="3463591"/>
                </a:moveTo>
                <a:cubicBezTo>
                  <a:pt x="4164548" y="3476215"/>
                  <a:pt x="4164548" y="3476215"/>
                  <a:pt x="4164548" y="3488839"/>
                </a:cubicBezTo>
                <a:cubicBezTo>
                  <a:pt x="4164548" y="3488839"/>
                  <a:pt x="4151924" y="3488839"/>
                  <a:pt x="4151924" y="3501463"/>
                </a:cubicBezTo>
                <a:cubicBezTo>
                  <a:pt x="4139300" y="3488839"/>
                  <a:pt x="4126012" y="3501463"/>
                  <a:pt x="4126012" y="3476215"/>
                </a:cubicBezTo>
                <a:cubicBezTo>
                  <a:pt x="4139300" y="3476215"/>
                  <a:pt x="4139300" y="3450303"/>
                  <a:pt x="4164548" y="3463591"/>
                </a:cubicBezTo>
                <a:lnTo>
                  <a:pt x="4164548" y="3463591"/>
                </a:lnTo>
                <a:close/>
                <a:moveTo>
                  <a:pt x="4241620" y="1069707"/>
                </a:moveTo>
                <a:lnTo>
                  <a:pt x="4228996" y="1069707"/>
                </a:lnTo>
                <a:cubicBezTo>
                  <a:pt x="4203084" y="1082331"/>
                  <a:pt x="4177836" y="1082331"/>
                  <a:pt x="4151924" y="1082331"/>
                </a:cubicBezTo>
                <a:cubicBezTo>
                  <a:pt x="4126012" y="1082331"/>
                  <a:pt x="4113388" y="1094955"/>
                  <a:pt x="4087476" y="1094955"/>
                </a:cubicBezTo>
                <a:cubicBezTo>
                  <a:pt x="4074852" y="1057083"/>
                  <a:pt x="4048940" y="1069707"/>
                  <a:pt x="4023028" y="1069707"/>
                </a:cubicBezTo>
                <a:cubicBezTo>
                  <a:pt x="3971868" y="1069707"/>
                  <a:pt x="3933332" y="1031835"/>
                  <a:pt x="3881508" y="1044459"/>
                </a:cubicBezTo>
                <a:cubicBezTo>
                  <a:pt x="3842972" y="1006588"/>
                  <a:pt x="3842972" y="942804"/>
                  <a:pt x="3804435" y="916892"/>
                </a:cubicBezTo>
                <a:cubicBezTo>
                  <a:pt x="3778524" y="929515"/>
                  <a:pt x="3778524" y="904268"/>
                  <a:pt x="3753276" y="904268"/>
                </a:cubicBezTo>
                <a:cubicBezTo>
                  <a:pt x="3740652" y="904268"/>
                  <a:pt x="3753276" y="929515"/>
                  <a:pt x="3740652" y="929515"/>
                </a:cubicBezTo>
                <a:cubicBezTo>
                  <a:pt x="3714740" y="916892"/>
                  <a:pt x="3714740" y="942139"/>
                  <a:pt x="3689492" y="954763"/>
                </a:cubicBezTo>
                <a:cubicBezTo>
                  <a:pt x="3689492" y="954763"/>
                  <a:pt x="3689492" y="942139"/>
                  <a:pt x="3676868" y="942139"/>
                </a:cubicBezTo>
                <a:cubicBezTo>
                  <a:pt x="3650956" y="954763"/>
                  <a:pt x="3664244" y="993299"/>
                  <a:pt x="3638332" y="1018547"/>
                </a:cubicBezTo>
                <a:cubicBezTo>
                  <a:pt x="3638332" y="1005923"/>
                  <a:pt x="3625708" y="1005923"/>
                  <a:pt x="3625708" y="1005923"/>
                </a:cubicBezTo>
                <a:cubicBezTo>
                  <a:pt x="3574548" y="1018547"/>
                  <a:pt x="3536012" y="1005923"/>
                  <a:pt x="3497476" y="1031171"/>
                </a:cubicBezTo>
                <a:cubicBezTo>
                  <a:pt x="3497476" y="1018547"/>
                  <a:pt x="3458940" y="1031171"/>
                  <a:pt x="3458940" y="1018547"/>
                </a:cubicBezTo>
                <a:cubicBezTo>
                  <a:pt x="3458940" y="1031171"/>
                  <a:pt x="3446317" y="1018547"/>
                  <a:pt x="3433028" y="1031171"/>
                </a:cubicBezTo>
                <a:cubicBezTo>
                  <a:pt x="3433028" y="1043795"/>
                  <a:pt x="3445652" y="1031171"/>
                  <a:pt x="3445652" y="1031171"/>
                </a:cubicBezTo>
                <a:cubicBezTo>
                  <a:pt x="3445652" y="1043795"/>
                  <a:pt x="3433028" y="1056419"/>
                  <a:pt x="3419740" y="1056419"/>
                </a:cubicBezTo>
                <a:cubicBezTo>
                  <a:pt x="3419740" y="1043795"/>
                  <a:pt x="3419740" y="1031171"/>
                  <a:pt x="3432364" y="1043795"/>
                </a:cubicBezTo>
                <a:cubicBezTo>
                  <a:pt x="3419740" y="1031171"/>
                  <a:pt x="3406452" y="1031171"/>
                  <a:pt x="3393828" y="1043795"/>
                </a:cubicBezTo>
                <a:cubicBezTo>
                  <a:pt x="3406452" y="1056419"/>
                  <a:pt x="3406452" y="1056419"/>
                  <a:pt x="3393828" y="1069042"/>
                </a:cubicBezTo>
                <a:cubicBezTo>
                  <a:pt x="3393828" y="1056419"/>
                  <a:pt x="3381204" y="1043795"/>
                  <a:pt x="3393828" y="1043795"/>
                </a:cubicBezTo>
                <a:cubicBezTo>
                  <a:pt x="3381204" y="1031171"/>
                  <a:pt x="3355292" y="1043795"/>
                  <a:pt x="3329380" y="1031171"/>
                </a:cubicBezTo>
                <a:cubicBezTo>
                  <a:pt x="3316756" y="1031171"/>
                  <a:pt x="3329380" y="1018547"/>
                  <a:pt x="3316756" y="1031171"/>
                </a:cubicBezTo>
                <a:cubicBezTo>
                  <a:pt x="3316756" y="1018547"/>
                  <a:pt x="3316756" y="1018547"/>
                  <a:pt x="3329380" y="1018547"/>
                </a:cubicBezTo>
                <a:cubicBezTo>
                  <a:pt x="3316756" y="1005923"/>
                  <a:pt x="3303467" y="1018547"/>
                  <a:pt x="3303467" y="1031171"/>
                </a:cubicBezTo>
                <a:cubicBezTo>
                  <a:pt x="3290843" y="1018547"/>
                  <a:pt x="3290843" y="1018547"/>
                  <a:pt x="3277555" y="1018547"/>
                </a:cubicBezTo>
                <a:cubicBezTo>
                  <a:pt x="3290179" y="1005923"/>
                  <a:pt x="3277555" y="993299"/>
                  <a:pt x="3277555" y="980675"/>
                </a:cubicBezTo>
                <a:cubicBezTo>
                  <a:pt x="3277555" y="968051"/>
                  <a:pt x="3264931" y="993299"/>
                  <a:pt x="3277555" y="968051"/>
                </a:cubicBezTo>
                <a:cubicBezTo>
                  <a:pt x="3251643" y="980675"/>
                  <a:pt x="3264931" y="1019211"/>
                  <a:pt x="3226395" y="1005923"/>
                </a:cubicBezTo>
                <a:cubicBezTo>
                  <a:pt x="3226395" y="980675"/>
                  <a:pt x="3264931" y="993299"/>
                  <a:pt x="3252307" y="968051"/>
                </a:cubicBezTo>
                <a:cubicBezTo>
                  <a:pt x="3278220" y="980675"/>
                  <a:pt x="3278220" y="942804"/>
                  <a:pt x="3290843" y="955428"/>
                </a:cubicBezTo>
                <a:cubicBezTo>
                  <a:pt x="3290843" y="917556"/>
                  <a:pt x="3329380" y="904268"/>
                  <a:pt x="3329380" y="866396"/>
                </a:cubicBezTo>
                <a:cubicBezTo>
                  <a:pt x="3367916" y="866396"/>
                  <a:pt x="3367916" y="853772"/>
                  <a:pt x="3393828" y="853772"/>
                </a:cubicBezTo>
                <a:cubicBezTo>
                  <a:pt x="3393828" y="841148"/>
                  <a:pt x="3381204" y="841148"/>
                  <a:pt x="3381204" y="841148"/>
                </a:cubicBezTo>
                <a:cubicBezTo>
                  <a:pt x="3407116" y="828525"/>
                  <a:pt x="3419740" y="815901"/>
                  <a:pt x="3445652" y="803277"/>
                </a:cubicBezTo>
                <a:cubicBezTo>
                  <a:pt x="3458276" y="803277"/>
                  <a:pt x="3445652" y="803277"/>
                  <a:pt x="3445652" y="790653"/>
                </a:cubicBezTo>
                <a:cubicBezTo>
                  <a:pt x="3458276" y="790653"/>
                  <a:pt x="3458276" y="790653"/>
                  <a:pt x="3471564" y="790653"/>
                </a:cubicBezTo>
                <a:cubicBezTo>
                  <a:pt x="3458940" y="803277"/>
                  <a:pt x="3458940" y="815901"/>
                  <a:pt x="3458940" y="828525"/>
                </a:cubicBezTo>
                <a:cubicBezTo>
                  <a:pt x="3471564" y="828525"/>
                  <a:pt x="3484852" y="790653"/>
                  <a:pt x="3471564" y="790653"/>
                </a:cubicBezTo>
                <a:cubicBezTo>
                  <a:pt x="3548636" y="765405"/>
                  <a:pt x="3625708" y="726869"/>
                  <a:pt x="3728693" y="726869"/>
                </a:cubicBezTo>
                <a:cubicBezTo>
                  <a:pt x="3728693" y="714245"/>
                  <a:pt x="3716068" y="714245"/>
                  <a:pt x="3728693" y="714245"/>
                </a:cubicBezTo>
                <a:cubicBezTo>
                  <a:pt x="3690157" y="714245"/>
                  <a:pt x="3690157" y="714245"/>
                  <a:pt x="3690157" y="714245"/>
                </a:cubicBezTo>
                <a:cubicBezTo>
                  <a:pt x="3728693" y="688998"/>
                  <a:pt x="3754604" y="663085"/>
                  <a:pt x="3793141" y="663085"/>
                </a:cubicBezTo>
                <a:cubicBezTo>
                  <a:pt x="3793141" y="650462"/>
                  <a:pt x="3793141" y="650462"/>
                  <a:pt x="3805764" y="637838"/>
                </a:cubicBezTo>
                <a:cubicBezTo>
                  <a:pt x="3856924" y="637838"/>
                  <a:pt x="3921373" y="574054"/>
                  <a:pt x="3998445" y="561430"/>
                </a:cubicBezTo>
                <a:cubicBezTo>
                  <a:pt x="4049604" y="548806"/>
                  <a:pt x="4075517" y="586678"/>
                  <a:pt x="4114053" y="599302"/>
                </a:cubicBezTo>
                <a:cubicBezTo>
                  <a:pt x="4126676" y="574054"/>
                  <a:pt x="4101429" y="561430"/>
                  <a:pt x="4114053" y="535518"/>
                </a:cubicBezTo>
                <a:cubicBezTo>
                  <a:pt x="4101429" y="535518"/>
                  <a:pt x="4101429" y="548142"/>
                  <a:pt x="4088140" y="535518"/>
                </a:cubicBezTo>
                <a:lnTo>
                  <a:pt x="4088140" y="535518"/>
                </a:lnTo>
                <a:cubicBezTo>
                  <a:pt x="4100764" y="522894"/>
                  <a:pt x="4114053" y="522894"/>
                  <a:pt x="4139300" y="510270"/>
                </a:cubicBezTo>
                <a:cubicBezTo>
                  <a:pt x="4151924" y="535518"/>
                  <a:pt x="4177836" y="561430"/>
                  <a:pt x="4216372" y="574054"/>
                </a:cubicBezTo>
                <a:cubicBezTo>
                  <a:pt x="4203749" y="586678"/>
                  <a:pt x="4177836" y="611925"/>
                  <a:pt x="4151924" y="611925"/>
                </a:cubicBezTo>
                <a:cubicBezTo>
                  <a:pt x="4151924" y="624549"/>
                  <a:pt x="4177836" y="611925"/>
                  <a:pt x="4164548" y="637173"/>
                </a:cubicBezTo>
                <a:cubicBezTo>
                  <a:pt x="4177172" y="611925"/>
                  <a:pt x="4203084" y="599302"/>
                  <a:pt x="4228996" y="573390"/>
                </a:cubicBezTo>
                <a:cubicBezTo>
                  <a:pt x="4241620" y="598637"/>
                  <a:pt x="4280156" y="586013"/>
                  <a:pt x="4293445" y="598637"/>
                </a:cubicBezTo>
                <a:cubicBezTo>
                  <a:pt x="4293445" y="598637"/>
                  <a:pt x="4306068" y="611261"/>
                  <a:pt x="4306068" y="598637"/>
                </a:cubicBezTo>
                <a:cubicBezTo>
                  <a:pt x="4344605" y="636509"/>
                  <a:pt x="4421677" y="636509"/>
                  <a:pt x="4409053" y="712916"/>
                </a:cubicBezTo>
                <a:cubicBezTo>
                  <a:pt x="4434965" y="738164"/>
                  <a:pt x="4460212" y="712916"/>
                  <a:pt x="4486125" y="738164"/>
                </a:cubicBezTo>
                <a:cubicBezTo>
                  <a:pt x="4498748" y="789324"/>
                  <a:pt x="4550573" y="801948"/>
                  <a:pt x="4537285" y="865732"/>
                </a:cubicBezTo>
                <a:cubicBezTo>
                  <a:pt x="4549908" y="878356"/>
                  <a:pt x="4549908" y="903603"/>
                  <a:pt x="4563197" y="942139"/>
                </a:cubicBezTo>
                <a:cubicBezTo>
                  <a:pt x="4537285" y="954763"/>
                  <a:pt x="4512037" y="967387"/>
                  <a:pt x="4473501" y="980011"/>
                </a:cubicBezTo>
                <a:cubicBezTo>
                  <a:pt x="4447589" y="1005259"/>
                  <a:pt x="4447589" y="1017883"/>
                  <a:pt x="4422341" y="1017883"/>
                </a:cubicBezTo>
                <a:cubicBezTo>
                  <a:pt x="4396429" y="1017883"/>
                  <a:pt x="4371181" y="1043130"/>
                  <a:pt x="4345269" y="1043130"/>
                </a:cubicBezTo>
                <a:cubicBezTo>
                  <a:pt x="4319357" y="1055754"/>
                  <a:pt x="4294109" y="1068378"/>
                  <a:pt x="4255573" y="1068378"/>
                </a:cubicBezTo>
                <a:lnTo>
                  <a:pt x="4241620" y="1068378"/>
                </a:lnTo>
                <a:lnTo>
                  <a:pt x="4241620" y="1069707"/>
                </a:lnTo>
                <a:close/>
                <a:moveTo>
                  <a:pt x="4486125" y="1146115"/>
                </a:moveTo>
                <a:cubicBezTo>
                  <a:pt x="4421677" y="1171362"/>
                  <a:pt x="4293445" y="1209898"/>
                  <a:pt x="4267532" y="1120867"/>
                </a:cubicBezTo>
                <a:cubicBezTo>
                  <a:pt x="4306068" y="1069707"/>
                  <a:pt x="4370517" y="1069707"/>
                  <a:pt x="4409053" y="1057083"/>
                </a:cubicBezTo>
                <a:lnTo>
                  <a:pt x="4409053" y="1069707"/>
                </a:lnTo>
                <a:cubicBezTo>
                  <a:pt x="4421677" y="1069707"/>
                  <a:pt x="4434965" y="1057083"/>
                  <a:pt x="4434965" y="1044459"/>
                </a:cubicBezTo>
                <a:cubicBezTo>
                  <a:pt x="4473501" y="1057083"/>
                  <a:pt x="4550573" y="1057083"/>
                  <a:pt x="4563197" y="1108243"/>
                </a:cubicBezTo>
                <a:cubicBezTo>
                  <a:pt x="4537285" y="1120202"/>
                  <a:pt x="4498748" y="1133491"/>
                  <a:pt x="4486125" y="1146115"/>
                </a:cubicBezTo>
                <a:lnTo>
                  <a:pt x="4486125" y="1146115"/>
                </a:lnTo>
                <a:close/>
                <a:moveTo>
                  <a:pt x="4203084" y="280383"/>
                </a:moveTo>
                <a:cubicBezTo>
                  <a:pt x="4203084" y="267759"/>
                  <a:pt x="4203084" y="267759"/>
                  <a:pt x="4203084" y="255135"/>
                </a:cubicBezTo>
                <a:cubicBezTo>
                  <a:pt x="4177172" y="280383"/>
                  <a:pt x="4164548" y="293007"/>
                  <a:pt x="4151924" y="318919"/>
                </a:cubicBezTo>
                <a:cubicBezTo>
                  <a:pt x="4177836" y="305631"/>
                  <a:pt x="4177836" y="280383"/>
                  <a:pt x="4203084" y="280383"/>
                </a:cubicBezTo>
                <a:lnTo>
                  <a:pt x="4203084" y="280383"/>
                </a:lnTo>
                <a:close/>
                <a:moveTo>
                  <a:pt x="4216372" y="254471"/>
                </a:moveTo>
                <a:cubicBezTo>
                  <a:pt x="4216372" y="254471"/>
                  <a:pt x="4216372" y="254471"/>
                  <a:pt x="4203749" y="254471"/>
                </a:cubicBezTo>
                <a:cubicBezTo>
                  <a:pt x="4216372" y="254471"/>
                  <a:pt x="4216372" y="254471"/>
                  <a:pt x="4216372" y="254471"/>
                </a:cubicBezTo>
                <a:lnTo>
                  <a:pt x="4216372" y="254471"/>
                </a:lnTo>
                <a:lnTo>
                  <a:pt x="4216372" y="254471"/>
                </a:lnTo>
                <a:close/>
                <a:moveTo>
                  <a:pt x="4267532" y="190687"/>
                </a:moveTo>
                <a:cubicBezTo>
                  <a:pt x="4228996" y="203311"/>
                  <a:pt x="4203084" y="228559"/>
                  <a:pt x="4216372" y="254471"/>
                </a:cubicBezTo>
                <a:cubicBezTo>
                  <a:pt x="4228996" y="229223"/>
                  <a:pt x="4267532" y="229223"/>
                  <a:pt x="4267532" y="190687"/>
                </a:cubicBezTo>
                <a:lnTo>
                  <a:pt x="4267532" y="190687"/>
                </a:lnTo>
                <a:close/>
                <a:moveTo>
                  <a:pt x="5385741" y="241847"/>
                </a:moveTo>
                <a:cubicBezTo>
                  <a:pt x="5385741" y="254471"/>
                  <a:pt x="5359829" y="267095"/>
                  <a:pt x="5385741" y="267095"/>
                </a:cubicBezTo>
                <a:cubicBezTo>
                  <a:pt x="5385741" y="241847"/>
                  <a:pt x="5398365" y="254471"/>
                  <a:pt x="5411654" y="254471"/>
                </a:cubicBezTo>
                <a:cubicBezTo>
                  <a:pt x="5411654" y="229223"/>
                  <a:pt x="5411654" y="229223"/>
                  <a:pt x="5399030" y="203311"/>
                </a:cubicBezTo>
                <a:cubicBezTo>
                  <a:pt x="5373118" y="203311"/>
                  <a:pt x="5347870" y="241182"/>
                  <a:pt x="5334582" y="254471"/>
                </a:cubicBezTo>
                <a:cubicBezTo>
                  <a:pt x="5347205" y="254471"/>
                  <a:pt x="5347205" y="267095"/>
                  <a:pt x="5347205" y="267095"/>
                </a:cubicBezTo>
                <a:cubicBezTo>
                  <a:pt x="5360494" y="241847"/>
                  <a:pt x="5373118" y="254471"/>
                  <a:pt x="5385741" y="241847"/>
                </a:cubicBezTo>
                <a:lnTo>
                  <a:pt x="5385741" y="241847"/>
                </a:lnTo>
                <a:close/>
                <a:moveTo>
                  <a:pt x="5334582" y="267095"/>
                </a:moveTo>
                <a:lnTo>
                  <a:pt x="5334582" y="254471"/>
                </a:lnTo>
                <a:cubicBezTo>
                  <a:pt x="5334582" y="254471"/>
                  <a:pt x="5334582" y="254471"/>
                  <a:pt x="5334582" y="267095"/>
                </a:cubicBezTo>
                <a:lnTo>
                  <a:pt x="5334582" y="267095"/>
                </a:lnTo>
                <a:close/>
                <a:moveTo>
                  <a:pt x="3522059" y="942139"/>
                </a:moveTo>
                <a:cubicBezTo>
                  <a:pt x="3509436" y="942139"/>
                  <a:pt x="3509436" y="929515"/>
                  <a:pt x="3496148" y="942139"/>
                </a:cubicBezTo>
                <a:cubicBezTo>
                  <a:pt x="3496148" y="929515"/>
                  <a:pt x="3496148" y="929515"/>
                  <a:pt x="3496148" y="916892"/>
                </a:cubicBezTo>
                <a:cubicBezTo>
                  <a:pt x="3508771" y="916892"/>
                  <a:pt x="3508771" y="904268"/>
                  <a:pt x="3508771" y="904268"/>
                </a:cubicBezTo>
                <a:cubicBezTo>
                  <a:pt x="3496148" y="916892"/>
                  <a:pt x="3496148" y="904268"/>
                  <a:pt x="3482859" y="916892"/>
                </a:cubicBezTo>
                <a:lnTo>
                  <a:pt x="3482859" y="929515"/>
                </a:lnTo>
                <a:cubicBezTo>
                  <a:pt x="3470235" y="929515"/>
                  <a:pt x="3456947" y="942139"/>
                  <a:pt x="3456947" y="942139"/>
                </a:cubicBezTo>
                <a:cubicBezTo>
                  <a:pt x="3483524" y="942139"/>
                  <a:pt x="3496148" y="954763"/>
                  <a:pt x="3522059" y="942139"/>
                </a:cubicBezTo>
                <a:cubicBezTo>
                  <a:pt x="3522059" y="954763"/>
                  <a:pt x="3509436" y="954763"/>
                  <a:pt x="3509436" y="954763"/>
                </a:cubicBezTo>
                <a:cubicBezTo>
                  <a:pt x="3522059" y="954763"/>
                  <a:pt x="3522059" y="967387"/>
                  <a:pt x="3535348" y="954763"/>
                </a:cubicBezTo>
                <a:cubicBezTo>
                  <a:pt x="3534684" y="942139"/>
                  <a:pt x="3522059" y="954763"/>
                  <a:pt x="3522059" y="942139"/>
                </a:cubicBezTo>
                <a:lnTo>
                  <a:pt x="3522059" y="942139"/>
                </a:lnTo>
                <a:close/>
                <a:moveTo>
                  <a:pt x="7236799" y="1629808"/>
                </a:move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close/>
                <a:moveTo>
                  <a:pt x="7236799" y="1604560"/>
                </a:moveTo>
                <a:cubicBezTo>
                  <a:pt x="7236799" y="1617184"/>
                  <a:pt x="7236799" y="1617184"/>
                  <a:pt x="7236799" y="1604560"/>
                </a:cubicBezTo>
                <a:cubicBezTo>
                  <a:pt x="7236799" y="1617184"/>
                  <a:pt x="7236799" y="1629808"/>
                  <a:pt x="7236799" y="1629808"/>
                </a:cubicBezTo>
                <a:cubicBezTo>
                  <a:pt x="7250087" y="1617184"/>
                  <a:pt x="7250087" y="1617184"/>
                  <a:pt x="7236799" y="1604560"/>
                </a:cubicBezTo>
                <a:lnTo>
                  <a:pt x="7236799" y="1604560"/>
                </a:lnTo>
                <a:close/>
                <a:moveTo>
                  <a:pt x="7288624" y="1642432"/>
                </a:moveTo>
                <a:cubicBezTo>
                  <a:pt x="7301248" y="1642432"/>
                  <a:pt x="7301248" y="1642432"/>
                  <a:pt x="7301248" y="1655056"/>
                </a:cubicBezTo>
                <a:cubicBezTo>
                  <a:pt x="7288624" y="1642432"/>
                  <a:pt x="7288624" y="1655056"/>
                  <a:pt x="7288624" y="1667680"/>
                </a:cubicBezTo>
                <a:cubicBezTo>
                  <a:pt x="7288624" y="1642432"/>
                  <a:pt x="7262711" y="1629808"/>
                  <a:pt x="7262711" y="1603896"/>
                </a:cubicBezTo>
                <a:cubicBezTo>
                  <a:pt x="7250087" y="1616520"/>
                  <a:pt x="7262711" y="1629144"/>
                  <a:pt x="7236799" y="1629144"/>
                </a:cubicBezTo>
                <a:cubicBezTo>
                  <a:pt x="7249423" y="1629144"/>
                  <a:pt x="7249423" y="1641768"/>
                  <a:pt x="7249423" y="1641768"/>
                </a:cubicBezTo>
                <a:cubicBezTo>
                  <a:pt x="7236799" y="1629144"/>
                  <a:pt x="7236799" y="1654391"/>
                  <a:pt x="7236799" y="1654391"/>
                </a:cubicBezTo>
                <a:cubicBezTo>
                  <a:pt x="7224176" y="1641768"/>
                  <a:pt x="7224176" y="1641768"/>
                  <a:pt x="7224176" y="1629144"/>
                </a:cubicBezTo>
                <a:cubicBezTo>
                  <a:pt x="7211552" y="1629144"/>
                  <a:pt x="7211552" y="1641768"/>
                  <a:pt x="7198264" y="1641768"/>
                </a:cubicBezTo>
                <a:cubicBezTo>
                  <a:pt x="7185639" y="1667015"/>
                  <a:pt x="7185639" y="1692927"/>
                  <a:pt x="7185639" y="1718175"/>
                </a:cubicBezTo>
                <a:cubicBezTo>
                  <a:pt x="7198264" y="1718175"/>
                  <a:pt x="7211552" y="1718175"/>
                  <a:pt x="7198264" y="1730799"/>
                </a:cubicBezTo>
                <a:cubicBezTo>
                  <a:pt x="7198264" y="1743423"/>
                  <a:pt x="7210888" y="1730799"/>
                  <a:pt x="7210888" y="1718175"/>
                </a:cubicBezTo>
                <a:cubicBezTo>
                  <a:pt x="7223511" y="1730799"/>
                  <a:pt x="7236799" y="1743423"/>
                  <a:pt x="7236799" y="1743423"/>
                </a:cubicBezTo>
                <a:cubicBezTo>
                  <a:pt x="7236799" y="1743423"/>
                  <a:pt x="7236799" y="1730799"/>
                  <a:pt x="7249423" y="1730799"/>
                </a:cubicBezTo>
                <a:lnTo>
                  <a:pt x="7249423" y="1743423"/>
                </a:lnTo>
                <a:cubicBezTo>
                  <a:pt x="7262047" y="1730799"/>
                  <a:pt x="7249423" y="1718175"/>
                  <a:pt x="7262047" y="1718175"/>
                </a:cubicBezTo>
                <a:cubicBezTo>
                  <a:pt x="7262047" y="1730799"/>
                  <a:pt x="7274671" y="1730799"/>
                  <a:pt x="7274671" y="1743423"/>
                </a:cubicBezTo>
                <a:cubicBezTo>
                  <a:pt x="7274671" y="1730799"/>
                  <a:pt x="7287295" y="1718175"/>
                  <a:pt x="7274671" y="1718175"/>
                </a:cubicBezTo>
                <a:cubicBezTo>
                  <a:pt x="7274671" y="1730799"/>
                  <a:pt x="7274671" y="1730799"/>
                  <a:pt x="7274671" y="1718175"/>
                </a:cubicBezTo>
                <a:cubicBezTo>
                  <a:pt x="7274671" y="1705551"/>
                  <a:pt x="7300583" y="1718175"/>
                  <a:pt x="7300583" y="1705551"/>
                </a:cubicBezTo>
                <a:cubicBezTo>
                  <a:pt x="7313207" y="1692927"/>
                  <a:pt x="7300583" y="1654391"/>
                  <a:pt x="7313207" y="1654391"/>
                </a:cubicBezTo>
                <a:cubicBezTo>
                  <a:pt x="7301248" y="1655056"/>
                  <a:pt x="7301248" y="1629808"/>
                  <a:pt x="7288624" y="1642432"/>
                </a:cubicBezTo>
                <a:lnTo>
                  <a:pt x="7288624" y="1642432"/>
                </a:lnTo>
                <a:close/>
                <a:moveTo>
                  <a:pt x="7288624" y="1706216"/>
                </a:moveTo>
                <a:lnTo>
                  <a:pt x="7276000" y="1706216"/>
                </a:lnTo>
                <a:cubicBezTo>
                  <a:pt x="7276000" y="1693592"/>
                  <a:pt x="7276000" y="1680968"/>
                  <a:pt x="7288624" y="1680968"/>
                </a:cubicBezTo>
                <a:cubicBezTo>
                  <a:pt x="7301248" y="1693592"/>
                  <a:pt x="7275335" y="1693592"/>
                  <a:pt x="7288624" y="1706216"/>
                </a:cubicBezTo>
                <a:lnTo>
                  <a:pt x="7288624" y="1706216"/>
                </a:lnTo>
                <a:close/>
                <a:moveTo>
                  <a:pt x="7108568" y="1731464"/>
                </a:moveTo>
                <a:cubicBezTo>
                  <a:pt x="7108568" y="1718840"/>
                  <a:pt x="7121192" y="1718840"/>
                  <a:pt x="7121192" y="1706216"/>
                </a:cubicBezTo>
                <a:cubicBezTo>
                  <a:pt x="7108568" y="1706216"/>
                  <a:pt x="7095279" y="1680968"/>
                  <a:pt x="7095279" y="1693592"/>
                </a:cubicBezTo>
                <a:cubicBezTo>
                  <a:pt x="7082655" y="1680968"/>
                  <a:pt x="7082655" y="1655720"/>
                  <a:pt x="7056743" y="1668344"/>
                </a:cubicBezTo>
                <a:cubicBezTo>
                  <a:pt x="7056743" y="1668344"/>
                  <a:pt x="7056743" y="1655720"/>
                  <a:pt x="7056743" y="1643096"/>
                </a:cubicBezTo>
                <a:cubicBezTo>
                  <a:pt x="7044119" y="1655720"/>
                  <a:pt x="7044119" y="1668344"/>
                  <a:pt x="7030831" y="1668344"/>
                </a:cubicBezTo>
                <a:cubicBezTo>
                  <a:pt x="7056743" y="1680968"/>
                  <a:pt x="7030831" y="1693592"/>
                  <a:pt x="7030831" y="1706216"/>
                </a:cubicBezTo>
                <a:cubicBezTo>
                  <a:pt x="7030831" y="1718840"/>
                  <a:pt x="7043455" y="1706216"/>
                  <a:pt x="7030831" y="1718840"/>
                </a:cubicBezTo>
                <a:cubicBezTo>
                  <a:pt x="7069367" y="1718840"/>
                  <a:pt x="7056743" y="1718840"/>
                  <a:pt x="7081991" y="1718840"/>
                </a:cubicBezTo>
                <a:cubicBezTo>
                  <a:pt x="7082655" y="1718840"/>
                  <a:pt x="7095279" y="1731464"/>
                  <a:pt x="7108568" y="1731464"/>
                </a:cubicBezTo>
                <a:lnTo>
                  <a:pt x="7108568" y="1731464"/>
                </a:lnTo>
                <a:close/>
                <a:moveTo>
                  <a:pt x="257128" y="1769999"/>
                </a:moveTo>
                <a:cubicBezTo>
                  <a:pt x="244504" y="1769999"/>
                  <a:pt x="244504" y="1757376"/>
                  <a:pt x="244504" y="1757376"/>
                </a:cubicBezTo>
                <a:cubicBezTo>
                  <a:pt x="218592" y="1757376"/>
                  <a:pt x="193345" y="1769999"/>
                  <a:pt x="180056" y="1757376"/>
                </a:cubicBezTo>
                <a:cubicBezTo>
                  <a:pt x="180056" y="1744752"/>
                  <a:pt x="192680" y="1757376"/>
                  <a:pt x="180056" y="1732128"/>
                </a:cubicBezTo>
                <a:cubicBezTo>
                  <a:pt x="167432" y="1732128"/>
                  <a:pt x="180056" y="1757376"/>
                  <a:pt x="167432" y="1757376"/>
                </a:cubicBezTo>
                <a:cubicBezTo>
                  <a:pt x="167432" y="1744752"/>
                  <a:pt x="180056" y="1744752"/>
                  <a:pt x="167432" y="1744752"/>
                </a:cubicBezTo>
                <a:cubicBezTo>
                  <a:pt x="102984" y="1757376"/>
                  <a:pt x="51824" y="1732128"/>
                  <a:pt x="0" y="1757376"/>
                </a:cubicBezTo>
                <a:cubicBezTo>
                  <a:pt x="0" y="1782623"/>
                  <a:pt x="0" y="1782623"/>
                  <a:pt x="0" y="1782623"/>
                </a:cubicBezTo>
                <a:cubicBezTo>
                  <a:pt x="12624" y="1782623"/>
                  <a:pt x="51160" y="1782623"/>
                  <a:pt x="64448" y="1795247"/>
                </a:cubicBezTo>
                <a:cubicBezTo>
                  <a:pt x="90360" y="1769999"/>
                  <a:pt x="128896" y="1795247"/>
                  <a:pt x="154144" y="1782623"/>
                </a:cubicBezTo>
                <a:cubicBezTo>
                  <a:pt x="141520" y="1782623"/>
                  <a:pt x="141520" y="1795247"/>
                  <a:pt x="141520" y="1795247"/>
                </a:cubicBezTo>
                <a:cubicBezTo>
                  <a:pt x="154144" y="1807871"/>
                  <a:pt x="167432" y="1782623"/>
                  <a:pt x="154144" y="1795247"/>
                </a:cubicBezTo>
                <a:cubicBezTo>
                  <a:pt x="166768" y="1807871"/>
                  <a:pt x="180056" y="1782623"/>
                  <a:pt x="166768" y="1782623"/>
                </a:cubicBezTo>
                <a:cubicBezTo>
                  <a:pt x="179392" y="1782623"/>
                  <a:pt x="179392" y="1769999"/>
                  <a:pt x="192680" y="1769999"/>
                </a:cubicBezTo>
                <a:cubicBezTo>
                  <a:pt x="192680" y="1769999"/>
                  <a:pt x="218592" y="1769999"/>
                  <a:pt x="218592" y="1782623"/>
                </a:cubicBezTo>
                <a:cubicBezTo>
                  <a:pt x="231216" y="1769999"/>
                  <a:pt x="244504" y="1795247"/>
                  <a:pt x="257128" y="1769999"/>
                </a:cubicBezTo>
                <a:lnTo>
                  <a:pt x="257128" y="1769999"/>
                </a:lnTo>
                <a:close/>
                <a:moveTo>
                  <a:pt x="7147103" y="1757376"/>
                </a:moveTo>
                <a:cubicBezTo>
                  <a:pt x="7147103" y="1782623"/>
                  <a:pt x="7121192" y="1769999"/>
                  <a:pt x="7121192" y="1782623"/>
                </a:cubicBezTo>
                <a:cubicBezTo>
                  <a:pt x="7121192" y="1795247"/>
                  <a:pt x="7121192" y="1807871"/>
                  <a:pt x="7108568" y="1807871"/>
                </a:cubicBezTo>
                <a:cubicBezTo>
                  <a:pt x="7108568" y="1795247"/>
                  <a:pt x="7108568" y="1795247"/>
                  <a:pt x="7095944" y="1795247"/>
                </a:cubicBezTo>
                <a:cubicBezTo>
                  <a:pt x="7095944" y="1807871"/>
                  <a:pt x="7108568" y="1833119"/>
                  <a:pt x="7121856" y="1833119"/>
                </a:cubicBezTo>
                <a:cubicBezTo>
                  <a:pt x="7109232" y="1833119"/>
                  <a:pt x="7109232" y="1820495"/>
                  <a:pt x="7121856" y="1820495"/>
                </a:cubicBezTo>
                <a:cubicBezTo>
                  <a:pt x="7121856" y="1833119"/>
                  <a:pt x="7134480" y="1858367"/>
                  <a:pt x="7147768" y="1871655"/>
                </a:cubicBezTo>
                <a:cubicBezTo>
                  <a:pt x="7147768" y="1859031"/>
                  <a:pt x="7160391" y="1859031"/>
                  <a:pt x="7160391" y="1859031"/>
                </a:cubicBezTo>
                <a:cubicBezTo>
                  <a:pt x="7147768" y="1871655"/>
                  <a:pt x="7173015" y="1884279"/>
                  <a:pt x="7186304" y="1884279"/>
                </a:cubicBezTo>
                <a:cubicBezTo>
                  <a:pt x="7198928" y="1833119"/>
                  <a:pt x="7160391" y="1807871"/>
                  <a:pt x="7160391" y="1756711"/>
                </a:cubicBezTo>
                <a:lnTo>
                  <a:pt x="7147103" y="1756711"/>
                </a:lnTo>
                <a:lnTo>
                  <a:pt x="7147103" y="1757376"/>
                </a:lnTo>
                <a:close/>
                <a:moveTo>
                  <a:pt x="7133815" y="1795247"/>
                </a:moveTo>
                <a:cubicBezTo>
                  <a:pt x="7133815" y="1782623"/>
                  <a:pt x="7172351" y="1795247"/>
                  <a:pt x="7159727" y="1807871"/>
                </a:cubicBezTo>
                <a:cubicBezTo>
                  <a:pt x="7159727" y="1807871"/>
                  <a:pt x="7159727" y="1795247"/>
                  <a:pt x="7159727" y="1807871"/>
                </a:cubicBezTo>
                <a:cubicBezTo>
                  <a:pt x="7133815" y="1820495"/>
                  <a:pt x="7147103" y="1795247"/>
                  <a:pt x="7133815" y="1795247"/>
                </a:cubicBezTo>
                <a:lnTo>
                  <a:pt x="7133815" y="1795247"/>
                </a:lnTo>
                <a:close/>
                <a:moveTo>
                  <a:pt x="7172351" y="1846407"/>
                </a:moveTo>
                <a:cubicBezTo>
                  <a:pt x="7172351" y="1846407"/>
                  <a:pt x="7172351" y="1859031"/>
                  <a:pt x="7159727" y="1859031"/>
                </a:cubicBezTo>
                <a:cubicBezTo>
                  <a:pt x="7159727" y="1846407"/>
                  <a:pt x="7159727" y="1833783"/>
                  <a:pt x="7147103" y="1833783"/>
                </a:cubicBezTo>
                <a:cubicBezTo>
                  <a:pt x="7147103" y="1821159"/>
                  <a:pt x="7159727" y="1821159"/>
                  <a:pt x="7159727" y="1821159"/>
                </a:cubicBezTo>
                <a:cubicBezTo>
                  <a:pt x="7172351" y="1833783"/>
                  <a:pt x="7159727" y="1846407"/>
                  <a:pt x="7172351" y="1846407"/>
                </a:cubicBezTo>
                <a:lnTo>
                  <a:pt x="7172351" y="1846407"/>
                </a:lnTo>
                <a:close/>
                <a:moveTo>
                  <a:pt x="1683626" y="1795247"/>
                </a:moveTo>
                <a:cubicBezTo>
                  <a:pt x="1696249" y="1795247"/>
                  <a:pt x="1683626" y="1807871"/>
                  <a:pt x="1696249" y="1820495"/>
                </a:cubicBezTo>
                <a:cubicBezTo>
                  <a:pt x="1696914" y="1807871"/>
                  <a:pt x="1683626" y="1782623"/>
                  <a:pt x="1683626" y="1795247"/>
                </a:cubicBezTo>
                <a:lnTo>
                  <a:pt x="1683626" y="1795247"/>
                </a:lnTo>
                <a:close/>
                <a:moveTo>
                  <a:pt x="1156745" y="2890202"/>
                </a:moveTo>
                <a:cubicBezTo>
                  <a:pt x="1156745" y="2915450"/>
                  <a:pt x="1130833" y="2915450"/>
                  <a:pt x="1130833" y="2953986"/>
                </a:cubicBezTo>
                <a:cubicBezTo>
                  <a:pt x="1156745" y="2941362"/>
                  <a:pt x="1156745" y="2902826"/>
                  <a:pt x="1156745" y="2890202"/>
                </a:cubicBezTo>
                <a:lnTo>
                  <a:pt x="1156745" y="2890202"/>
                </a:lnTo>
                <a:close/>
                <a:moveTo>
                  <a:pt x="6298647" y="3616407"/>
                </a:moveTo>
                <a:cubicBezTo>
                  <a:pt x="6324559" y="3629031"/>
                  <a:pt x="6337183" y="3654278"/>
                  <a:pt x="6337183" y="3680191"/>
                </a:cubicBezTo>
                <a:cubicBezTo>
                  <a:pt x="6375718" y="3705438"/>
                  <a:pt x="6388342" y="3756598"/>
                  <a:pt x="6414255" y="3781846"/>
                </a:cubicBezTo>
                <a:lnTo>
                  <a:pt x="6414255" y="3781846"/>
                </a:lnTo>
                <a:cubicBezTo>
                  <a:pt x="6426878" y="3781846"/>
                  <a:pt x="6440167" y="3819718"/>
                  <a:pt x="6440167" y="3833006"/>
                </a:cubicBezTo>
                <a:cubicBezTo>
                  <a:pt x="6478703" y="3833006"/>
                  <a:pt x="6491327" y="3896789"/>
                  <a:pt x="6517239" y="3922037"/>
                </a:cubicBezTo>
                <a:cubicBezTo>
                  <a:pt x="6517239" y="3909413"/>
                  <a:pt x="6517239" y="3909413"/>
                  <a:pt x="6517239" y="3909413"/>
                </a:cubicBezTo>
                <a:cubicBezTo>
                  <a:pt x="6529863" y="3922037"/>
                  <a:pt x="6529863" y="3934661"/>
                  <a:pt x="6555775" y="3934661"/>
                </a:cubicBezTo>
                <a:cubicBezTo>
                  <a:pt x="6543151" y="3858253"/>
                  <a:pt x="6466079" y="3820382"/>
                  <a:pt x="6466079" y="3756598"/>
                </a:cubicBezTo>
                <a:cubicBezTo>
                  <a:pt x="6440167" y="3731350"/>
                  <a:pt x="6401631" y="3705438"/>
                  <a:pt x="6401631" y="3667566"/>
                </a:cubicBezTo>
                <a:cubicBezTo>
                  <a:pt x="6389007" y="3667566"/>
                  <a:pt x="6389007" y="3667566"/>
                  <a:pt x="6389007" y="3667566"/>
                </a:cubicBezTo>
                <a:cubicBezTo>
                  <a:pt x="6324559" y="3578535"/>
                  <a:pt x="6260775" y="3489504"/>
                  <a:pt x="6208951" y="3400472"/>
                </a:cubicBezTo>
                <a:cubicBezTo>
                  <a:pt x="6208951" y="3387848"/>
                  <a:pt x="6208951" y="3387848"/>
                  <a:pt x="6208951" y="3375224"/>
                </a:cubicBezTo>
                <a:cubicBezTo>
                  <a:pt x="6196327" y="3375224"/>
                  <a:pt x="6208951" y="3387848"/>
                  <a:pt x="6196327" y="3387848"/>
                </a:cubicBezTo>
                <a:cubicBezTo>
                  <a:pt x="6183703" y="3362600"/>
                  <a:pt x="6157791" y="3336688"/>
                  <a:pt x="6145167" y="3311440"/>
                </a:cubicBezTo>
                <a:cubicBezTo>
                  <a:pt x="6132543" y="3286193"/>
                  <a:pt x="6132543" y="3247657"/>
                  <a:pt x="6094007" y="3260281"/>
                </a:cubicBezTo>
                <a:cubicBezTo>
                  <a:pt x="6081383" y="3272905"/>
                  <a:pt x="6081383" y="3285528"/>
                  <a:pt x="6081383" y="3298152"/>
                </a:cubicBezTo>
                <a:cubicBezTo>
                  <a:pt x="6094007" y="3310776"/>
                  <a:pt x="6107295" y="3323400"/>
                  <a:pt x="6119919" y="3349312"/>
                </a:cubicBezTo>
                <a:cubicBezTo>
                  <a:pt x="6119919" y="3336688"/>
                  <a:pt x="6119919" y="3336688"/>
                  <a:pt x="6119919" y="3336688"/>
                </a:cubicBezTo>
                <a:cubicBezTo>
                  <a:pt x="6184367" y="3425720"/>
                  <a:pt x="6248151" y="3514751"/>
                  <a:pt x="6312599" y="3603783"/>
                </a:cubicBezTo>
                <a:cubicBezTo>
                  <a:pt x="6311271" y="3616407"/>
                  <a:pt x="6298647" y="3616407"/>
                  <a:pt x="6298647" y="3616407"/>
                </a:cubicBezTo>
                <a:lnTo>
                  <a:pt x="6298647" y="3616407"/>
                </a:lnTo>
                <a:close/>
                <a:moveTo>
                  <a:pt x="2981891" y="3476215"/>
                </a:moveTo>
                <a:lnTo>
                  <a:pt x="2969267" y="3463591"/>
                </a:lnTo>
                <a:cubicBezTo>
                  <a:pt x="2969267" y="3476215"/>
                  <a:pt x="2981891" y="3501463"/>
                  <a:pt x="2995179" y="3501463"/>
                </a:cubicBezTo>
                <a:cubicBezTo>
                  <a:pt x="2981891" y="3501463"/>
                  <a:pt x="2969267" y="3476215"/>
                  <a:pt x="2981891" y="3476215"/>
                </a:cubicBezTo>
                <a:lnTo>
                  <a:pt x="2981891" y="3476215"/>
                </a:lnTo>
                <a:close/>
                <a:moveTo>
                  <a:pt x="2017826" y="3488839"/>
                </a:moveTo>
                <a:cubicBezTo>
                  <a:pt x="2017826" y="3514087"/>
                  <a:pt x="2005202" y="3539999"/>
                  <a:pt x="2005202" y="3552623"/>
                </a:cubicBezTo>
                <a:cubicBezTo>
                  <a:pt x="2005202" y="3526711"/>
                  <a:pt x="2031114" y="3501463"/>
                  <a:pt x="2017826" y="3488839"/>
                </a:cubicBezTo>
                <a:lnTo>
                  <a:pt x="2017826" y="3488839"/>
                </a:lnTo>
                <a:close/>
                <a:moveTo>
                  <a:pt x="2583907" y="3769222"/>
                </a:moveTo>
                <a:cubicBezTo>
                  <a:pt x="2583907" y="3731350"/>
                  <a:pt x="2596531" y="3692814"/>
                  <a:pt x="2609819" y="3667566"/>
                </a:cubicBezTo>
                <a:cubicBezTo>
                  <a:pt x="2597195" y="3667566"/>
                  <a:pt x="2597195" y="3654942"/>
                  <a:pt x="2597195" y="3654942"/>
                </a:cubicBezTo>
                <a:cubicBezTo>
                  <a:pt x="2597195" y="3642319"/>
                  <a:pt x="2609819" y="3642319"/>
                  <a:pt x="2609819" y="3629695"/>
                </a:cubicBezTo>
                <a:cubicBezTo>
                  <a:pt x="2597195" y="3617071"/>
                  <a:pt x="2609819" y="3578535"/>
                  <a:pt x="2609819" y="3553287"/>
                </a:cubicBezTo>
                <a:cubicBezTo>
                  <a:pt x="2597195" y="3565911"/>
                  <a:pt x="2609819" y="3578535"/>
                  <a:pt x="2583907" y="3591159"/>
                </a:cubicBezTo>
                <a:cubicBezTo>
                  <a:pt x="2583907" y="3603783"/>
                  <a:pt x="2596531" y="3603783"/>
                  <a:pt x="2596531" y="3629031"/>
                </a:cubicBezTo>
                <a:cubicBezTo>
                  <a:pt x="2583907" y="3629031"/>
                  <a:pt x="2583907" y="3629031"/>
                  <a:pt x="2583907" y="3629031"/>
                </a:cubicBezTo>
                <a:cubicBezTo>
                  <a:pt x="2571283" y="3641654"/>
                  <a:pt x="2583907" y="3654278"/>
                  <a:pt x="2583907" y="3654278"/>
                </a:cubicBezTo>
                <a:cubicBezTo>
                  <a:pt x="2571283" y="3654278"/>
                  <a:pt x="2583907" y="3641654"/>
                  <a:pt x="2571283" y="3654278"/>
                </a:cubicBezTo>
                <a:cubicBezTo>
                  <a:pt x="2545371" y="3666902"/>
                  <a:pt x="2571283" y="3679526"/>
                  <a:pt x="2571283" y="3705438"/>
                </a:cubicBezTo>
                <a:cubicBezTo>
                  <a:pt x="2558659" y="3756598"/>
                  <a:pt x="2545371" y="3845629"/>
                  <a:pt x="2545371" y="3909413"/>
                </a:cubicBezTo>
                <a:cubicBezTo>
                  <a:pt x="2532747" y="3896789"/>
                  <a:pt x="2519459" y="3896789"/>
                  <a:pt x="2519459" y="3884165"/>
                </a:cubicBezTo>
                <a:cubicBezTo>
                  <a:pt x="2532083" y="3884165"/>
                  <a:pt x="2506835" y="3884165"/>
                  <a:pt x="2519459" y="3884165"/>
                </a:cubicBezTo>
                <a:cubicBezTo>
                  <a:pt x="2519459" y="3884165"/>
                  <a:pt x="2519459" y="3896789"/>
                  <a:pt x="2532083" y="3884165"/>
                </a:cubicBezTo>
                <a:cubicBezTo>
                  <a:pt x="2506170" y="3833006"/>
                  <a:pt x="2557995" y="3795134"/>
                  <a:pt x="2544706" y="3731350"/>
                </a:cubicBezTo>
                <a:cubicBezTo>
                  <a:pt x="2532083" y="3743974"/>
                  <a:pt x="2532083" y="3743974"/>
                  <a:pt x="2544706" y="3756598"/>
                </a:cubicBezTo>
                <a:cubicBezTo>
                  <a:pt x="2532083" y="3769222"/>
                  <a:pt x="2532083" y="3781846"/>
                  <a:pt x="2518794" y="3781846"/>
                </a:cubicBezTo>
                <a:cubicBezTo>
                  <a:pt x="2531418" y="3794469"/>
                  <a:pt x="2518794" y="3781846"/>
                  <a:pt x="2518794" y="3794469"/>
                </a:cubicBezTo>
                <a:cubicBezTo>
                  <a:pt x="2518794" y="3794469"/>
                  <a:pt x="2518794" y="3807093"/>
                  <a:pt x="2518794" y="3819718"/>
                </a:cubicBezTo>
                <a:lnTo>
                  <a:pt x="2518794" y="3807093"/>
                </a:lnTo>
                <a:cubicBezTo>
                  <a:pt x="2518794" y="3858253"/>
                  <a:pt x="2492882" y="3908749"/>
                  <a:pt x="2506170" y="3947285"/>
                </a:cubicBezTo>
                <a:cubicBezTo>
                  <a:pt x="2506170" y="3934661"/>
                  <a:pt x="2506170" y="3922037"/>
                  <a:pt x="2518794" y="3922037"/>
                </a:cubicBezTo>
                <a:cubicBezTo>
                  <a:pt x="2531418" y="3922037"/>
                  <a:pt x="2531418" y="3909413"/>
                  <a:pt x="2531418" y="3922037"/>
                </a:cubicBezTo>
                <a:cubicBezTo>
                  <a:pt x="2531418" y="3973197"/>
                  <a:pt x="2531418" y="4011069"/>
                  <a:pt x="2518794" y="4062229"/>
                </a:cubicBezTo>
                <a:cubicBezTo>
                  <a:pt x="2531418" y="3998445"/>
                  <a:pt x="2557330" y="3922037"/>
                  <a:pt x="2557330" y="3858253"/>
                </a:cubicBezTo>
                <a:cubicBezTo>
                  <a:pt x="2557330" y="3845629"/>
                  <a:pt x="2557330" y="3858253"/>
                  <a:pt x="2557330" y="3858253"/>
                </a:cubicBezTo>
                <a:cubicBezTo>
                  <a:pt x="2569954" y="3845629"/>
                  <a:pt x="2569954" y="3833006"/>
                  <a:pt x="2557330" y="3820382"/>
                </a:cubicBezTo>
                <a:lnTo>
                  <a:pt x="2569954" y="3820382"/>
                </a:lnTo>
                <a:cubicBezTo>
                  <a:pt x="2569954" y="3807758"/>
                  <a:pt x="2557330" y="3820382"/>
                  <a:pt x="2557330" y="3807758"/>
                </a:cubicBezTo>
                <a:cubicBezTo>
                  <a:pt x="2570619" y="3807093"/>
                  <a:pt x="2570619" y="3769222"/>
                  <a:pt x="2583907" y="3769222"/>
                </a:cubicBezTo>
                <a:lnTo>
                  <a:pt x="2583907" y="3769222"/>
                </a:lnTo>
                <a:close/>
                <a:moveTo>
                  <a:pt x="2288242" y="3629031"/>
                </a:moveTo>
                <a:cubicBezTo>
                  <a:pt x="2300866" y="3616407"/>
                  <a:pt x="2300866" y="3603783"/>
                  <a:pt x="2314155" y="3603783"/>
                </a:cubicBezTo>
                <a:cubicBezTo>
                  <a:pt x="2301531" y="3603783"/>
                  <a:pt x="2301531" y="3603783"/>
                  <a:pt x="2301531" y="3603783"/>
                </a:cubicBezTo>
                <a:cubicBezTo>
                  <a:pt x="2301531" y="3603783"/>
                  <a:pt x="2288242" y="3616407"/>
                  <a:pt x="2288242" y="3629031"/>
                </a:cubicBezTo>
                <a:lnTo>
                  <a:pt x="2288242" y="3629031"/>
                </a:lnTo>
                <a:close/>
                <a:moveTo>
                  <a:pt x="2365315" y="3679526"/>
                </a:moveTo>
                <a:cubicBezTo>
                  <a:pt x="2377938" y="3679526"/>
                  <a:pt x="2377938" y="3654278"/>
                  <a:pt x="2377938" y="3654278"/>
                </a:cubicBezTo>
                <a:cubicBezTo>
                  <a:pt x="2365315" y="3654278"/>
                  <a:pt x="2365315" y="3666902"/>
                  <a:pt x="2365315" y="3679526"/>
                </a:cubicBezTo>
                <a:lnTo>
                  <a:pt x="2365315" y="3679526"/>
                </a:lnTo>
                <a:close/>
                <a:moveTo>
                  <a:pt x="2545371" y="3730686"/>
                </a:moveTo>
                <a:cubicBezTo>
                  <a:pt x="2545371" y="3730686"/>
                  <a:pt x="2545371" y="3718062"/>
                  <a:pt x="2557995" y="3718062"/>
                </a:cubicBezTo>
                <a:cubicBezTo>
                  <a:pt x="2557995" y="3718062"/>
                  <a:pt x="2545371" y="3692814"/>
                  <a:pt x="2545371" y="3705438"/>
                </a:cubicBezTo>
                <a:cubicBezTo>
                  <a:pt x="2557995" y="3718062"/>
                  <a:pt x="2532083" y="3730686"/>
                  <a:pt x="2545371" y="3730686"/>
                </a:cubicBezTo>
                <a:lnTo>
                  <a:pt x="2545371" y="3730686"/>
                </a:lnTo>
                <a:close/>
                <a:moveTo>
                  <a:pt x="4832949" y="3858253"/>
                </a:moveTo>
                <a:cubicBezTo>
                  <a:pt x="4832949" y="3883501"/>
                  <a:pt x="4832949" y="3896125"/>
                  <a:pt x="4820325" y="3922037"/>
                </a:cubicBezTo>
                <a:cubicBezTo>
                  <a:pt x="4832949" y="3922037"/>
                  <a:pt x="4832949" y="3922037"/>
                  <a:pt x="4846237" y="3922037"/>
                </a:cubicBezTo>
                <a:cubicBezTo>
                  <a:pt x="4833613" y="3934661"/>
                  <a:pt x="4833613" y="3922037"/>
                  <a:pt x="4820325" y="3922037"/>
                </a:cubicBezTo>
                <a:cubicBezTo>
                  <a:pt x="4858861" y="3947285"/>
                  <a:pt x="4871485" y="3947285"/>
                  <a:pt x="4923309" y="3947285"/>
                </a:cubicBezTo>
                <a:lnTo>
                  <a:pt x="4910021" y="3947285"/>
                </a:lnTo>
                <a:cubicBezTo>
                  <a:pt x="4948557" y="3947285"/>
                  <a:pt x="4961181" y="3896125"/>
                  <a:pt x="4961181" y="3883501"/>
                </a:cubicBezTo>
                <a:cubicBezTo>
                  <a:pt x="4961181" y="3870877"/>
                  <a:pt x="4948557" y="3883501"/>
                  <a:pt x="4948557" y="3870877"/>
                </a:cubicBezTo>
                <a:cubicBezTo>
                  <a:pt x="4961181" y="3870877"/>
                  <a:pt x="4961181" y="3870877"/>
                  <a:pt x="4961181" y="3870877"/>
                </a:cubicBezTo>
                <a:cubicBezTo>
                  <a:pt x="4961181" y="3845629"/>
                  <a:pt x="4948557" y="3819718"/>
                  <a:pt x="4948557" y="3794469"/>
                </a:cubicBezTo>
                <a:cubicBezTo>
                  <a:pt x="4910021" y="3794469"/>
                  <a:pt x="4910021" y="3743310"/>
                  <a:pt x="4897397" y="3718062"/>
                </a:cubicBezTo>
                <a:cubicBezTo>
                  <a:pt x="4871485" y="3718062"/>
                  <a:pt x="4846237" y="3743310"/>
                  <a:pt x="4846237" y="3755934"/>
                </a:cubicBezTo>
                <a:cubicBezTo>
                  <a:pt x="4846237" y="3743310"/>
                  <a:pt x="4846237" y="3730686"/>
                  <a:pt x="4833613" y="3730686"/>
                </a:cubicBezTo>
                <a:cubicBezTo>
                  <a:pt x="4846237" y="3755934"/>
                  <a:pt x="4833613" y="3743310"/>
                  <a:pt x="4833613" y="3755934"/>
                </a:cubicBezTo>
                <a:cubicBezTo>
                  <a:pt x="4910021" y="3781846"/>
                  <a:pt x="4755877" y="3832341"/>
                  <a:pt x="4832949" y="3858253"/>
                </a:cubicBezTo>
                <a:lnTo>
                  <a:pt x="4832949" y="3858253"/>
                </a:lnTo>
                <a:close/>
                <a:moveTo>
                  <a:pt x="4935933" y="3870877"/>
                </a:moveTo>
                <a:lnTo>
                  <a:pt x="4948557" y="3870877"/>
                </a:lnTo>
                <a:cubicBezTo>
                  <a:pt x="4948557" y="3883501"/>
                  <a:pt x="4935933" y="3883501"/>
                  <a:pt x="4922645" y="3883501"/>
                </a:cubicBezTo>
                <a:cubicBezTo>
                  <a:pt x="4923309" y="3870877"/>
                  <a:pt x="4935933" y="3883501"/>
                  <a:pt x="4935933" y="3870877"/>
                </a:cubicBezTo>
                <a:lnTo>
                  <a:pt x="4935933" y="3870877"/>
                </a:lnTo>
                <a:close/>
                <a:moveTo>
                  <a:pt x="2519459" y="3769222"/>
                </a:moveTo>
                <a:lnTo>
                  <a:pt x="2519459" y="3769222"/>
                </a:lnTo>
                <a:cubicBezTo>
                  <a:pt x="2519459" y="3756598"/>
                  <a:pt x="2532083" y="3743974"/>
                  <a:pt x="2519459" y="3731350"/>
                </a:cubicBezTo>
                <a:cubicBezTo>
                  <a:pt x="2519459" y="3743974"/>
                  <a:pt x="2519459" y="3743974"/>
                  <a:pt x="2519459" y="3731350"/>
                </a:cubicBezTo>
                <a:cubicBezTo>
                  <a:pt x="2519459" y="3743974"/>
                  <a:pt x="2519459" y="3743974"/>
                  <a:pt x="2519459" y="3756598"/>
                </a:cubicBezTo>
                <a:cubicBezTo>
                  <a:pt x="2519459" y="3755934"/>
                  <a:pt x="2519459" y="3755934"/>
                  <a:pt x="2519459" y="3769222"/>
                </a:cubicBezTo>
                <a:lnTo>
                  <a:pt x="2519459" y="3769222"/>
                </a:lnTo>
                <a:close/>
                <a:moveTo>
                  <a:pt x="4781789" y="3743310"/>
                </a:moveTo>
                <a:cubicBezTo>
                  <a:pt x="4781789" y="3755934"/>
                  <a:pt x="4807701" y="3781181"/>
                  <a:pt x="4820325" y="3768558"/>
                </a:cubicBezTo>
                <a:cubicBezTo>
                  <a:pt x="4807701" y="3768558"/>
                  <a:pt x="4807701" y="3755934"/>
                  <a:pt x="4794413" y="3755934"/>
                </a:cubicBezTo>
                <a:cubicBezTo>
                  <a:pt x="4794413" y="3743310"/>
                  <a:pt x="4794413" y="3743310"/>
                  <a:pt x="4781789" y="3743310"/>
                </a:cubicBezTo>
                <a:lnTo>
                  <a:pt x="4781789" y="3743310"/>
                </a:lnTo>
                <a:close/>
                <a:moveTo>
                  <a:pt x="1928130" y="3832341"/>
                </a:moveTo>
                <a:cubicBezTo>
                  <a:pt x="1928130" y="3844965"/>
                  <a:pt x="1915506" y="3857589"/>
                  <a:pt x="1915506" y="3883501"/>
                </a:cubicBezTo>
                <a:cubicBezTo>
                  <a:pt x="1928130" y="3870877"/>
                  <a:pt x="1940754" y="3845629"/>
                  <a:pt x="1928130" y="3832341"/>
                </a:cubicBezTo>
                <a:lnTo>
                  <a:pt x="1928130" y="3832341"/>
                </a:lnTo>
                <a:close/>
                <a:moveTo>
                  <a:pt x="4614357" y="3883501"/>
                </a:moveTo>
                <a:cubicBezTo>
                  <a:pt x="4614357" y="3896125"/>
                  <a:pt x="4652893" y="3896125"/>
                  <a:pt x="4652893" y="3896125"/>
                </a:cubicBezTo>
                <a:cubicBezTo>
                  <a:pt x="4665517" y="3883501"/>
                  <a:pt x="4652893" y="3883501"/>
                  <a:pt x="4652893" y="3883501"/>
                </a:cubicBezTo>
                <a:cubicBezTo>
                  <a:pt x="4626981" y="3883501"/>
                  <a:pt x="4614357" y="3883501"/>
                  <a:pt x="4601733" y="3870877"/>
                </a:cubicBezTo>
                <a:cubicBezTo>
                  <a:pt x="4601733" y="3883501"/>
                  <a:pt x="4589109" y="3883501"/>
                  <a:pt x="4601733" y="3896125"/>
                </a:cubicBezTo>
                <a:cubicBezTo>
                  <a:pt x="4614357" y="3896125"/>
                  <a:pt x="4614357" y="3883501"/>
                  <a:pt x="4614357" y="3883501"/>
                </a:cubicBezTo>
                <a:lnTo>
                  <a:pt x="4614357" y="3883501"/>
                </a:lnTo>
                <a:close/>
                <a:moveTo>
                  <a:pt x="1735450" y="4011069"/>
                </a:moveTo>
                <a:cubicBezTo>
                  <a:pt x="1748074" y="4023692"/>
                  <a:pt x="1748074" y="4011069"/>
                  <a:pt x="1761362" y="4011069"/>
                </a:cubicBezTo>
                <a:cubicBezTo>
                  <a:pt x="1761362" y="3998445"/>
                  <a:pt x="1748738" y="3985821"/>
                  <a:pt x="1735450" y="3998445"/>
                </a:cubicBezTo>
                <a:cubicBezTo>
                  <a:pt x="1748074" y="3998445"/>
                  <a:pt x="1722162" y="3998445"/>
                  <a:pt x="1735450" y="4011069"/>
                </a:cubicBezTo>
                <a:lnTo>
                  <a:pt x="1735450" y="4011069"/>
                </a:lnTo>
                <a:close/>
                <a:moveTo>
                  <a:pt x="3997780" y="3998445"/>
                </a:moveTo>
                <a:cubicBezTo>
                  <a:pt x="4010404" y="4036316"/>
                  <a:pt x="4023692" y="4011069"/>
                  <a:pt x="3997780" y="3998445"/>
                </a:cubicBezTo>
                <a:lnTo>
                  <a:pt x="3997780" y="3998445"/>
                </a:lnTo>
                <a:close/>
                <a:moveTo>
                  <a:pt x="5090077" y="4011069"/>
                </a:moveTo>
                <a:cubicBezTo>
                  <a:pt x="5090077" y="4011069"/>
                  <a:pt x="5102701" y="4011069"/>
                  <a:pt x="5090077" y="4023692"/>
                </a:cubicBezTo>
                <a:cubicBezTo>
                  <a:pt x="5102701" y="4023692"/>
                  <a:pt x="5102701" y="4036316"/>
                  <a:pt x="5115989" y="4036316"/>
                </a:cubicBezTo>
                <a:cubicBezTo>
                  <a:pt x="5115989" y="4011069"/>
                  <a:pt x="5115989" y="3985156"/>
                  <a:pt x="5090077" y="4011069"/>
                </a:cubicBezTo>
                <a:lnTo>
                  <a:pt x="5090077" y="4011069"/>
                </a:lnTo>
                <a:close/>
                <a:moveTo>
                  <a:pt x="5154525" y="4023692"/>
                </a:moveTo>
                <a:cubicBezTo>
                  <a:pt x="5154525" y="4023692"/>
                  <a:pt x="5154525" y="4023692"/>
                  <a:pt x="5141902" y="4023692"/>
                </a:cubicBezTo>
                <a:cubicBezTo>
                  <a:pt x="5141902" y="4036316"/>
                  <a:pt x="5141902" y="4036316"/>
                  <a:pt x="5154525" y="4036316"/>
                </a:cubicBezTo>
                <a:cubicBezTo>
                  <a:pt x="5154525" y="4036316"/>
                  <a:pt x="5167149" y="4023692"/>
                  <a:pt x="5167149" y="4011069"/>
                </a:cubicBezTo>
                <a:cubicBezTo>
                  <a:pt x="5154525" y="4011069"/>
                  <a:pt x="5167149" y="4023692"/>
                  <a:pt x="5154525" y="4023692"/>
                </a:cubicBezTo>
                <a:lnTo>
                  <a:pt x="5154525" y="4023692"/>
                </a:lnTo>
                <a:close/>
                <a:moveTo>
                  <a:pt x="5141902" y="4036316"/>
                </a:moveTo>
                <a:cubicBezTo>
                  <a:pt x="5129278" y="4048940"/>
                  <a:pt x="5129278" y="4048940"/>
                  <a:pt x="5115989" y="4036316"/>
                </a:cubicBezTo>
                <a:cubicBezTo>
                  <a:pt x="5115989" y="4048940"/>
                  <a:pt x="5103365" y="4061564"/>
                  <a:pt x="5115989" y="4061564"/>
                </a:cubicBezTo>
                <a:cubicBezTo>
                  <a:pt x="5115989" y="4048940"/>
                  <a:pt x="5115989" y="4074188"/>
                  <a:pt x="5128613" y="4061564"/>
                </a:cubicBezTo>
                <a:cubicBezTo>
                  <a:pt x="5128613" y="4061564"/>
                  <a:pt x="5128613" y="4048940"/>
                  <a:pt x="5141237" y="4061564"/>
                </a:cubicBezTo>
                <a:cubicBezTo>
                  <a:pt x="5141902" y="4048940"/>
                  <a:pt x="5141902" y="4036316"/>
                  <a:pt x="5141902" y="4036316"/>
                </a:cubicBezTo>
                <a:lnTo>
                  <a:pt x="5141902" y="4036316"/>
                </a:lnTo>
                <a:close/>
                <a:moveTo>
                  <a:pt x="5128613" y="4074188"/>
                </a:moveTo>
                <a:lnTo>
                  <a:pt x="5141237" y="4074188"/>
                </a:lnTo>
                <a:cubicBezTo>
                  <a:pt x="5141237" y="4074188"/>
                  <a:pt x="5141237" y="4061564"/>
                  <a:pt x="5128613" y="4061564"/>
                </a:cubicBezTo>
                <a:cubicBezTo>
                  <a:pt x="5128613" y="4074188"/>
                  <a:pt x="5128613" y="4074188"/>
                  <a:pt x="5128613" y="4074188"/>
                </a:cubicBezTo>
                <a:lnTo>
                  <a:pt x="5128613" y="4074188"/>
                </a:lnTo>
                <a:close/>
                <a:moveTo>
                  <a:pt x="1812522" y="4189132"/>
                </a:moveTo>
                <a:cubicBezTo>
                  <a:pt x="1812522" y="4201756"/>
                  <a:pt x="1812522" y="4201756"/>
                  <a:pt x="1812522" y="4201756"/>
                </a:cubicBezTo>
                <a:lnTo>
                  <a:pt x="1825146" y="4201756"/>
                </a:lnTo>
                <a:lnTo>
                  <a:pt x="1825146" y="4214379"/>
                </a:lnTo>
                <a:cubicBezTo>
                  <a:pt x="1825146" y="4201756"/>
                  <a:pt x="1851058" y="4176508"/>
                  <a:pt x="1837770" y="4163219"/>
                </a:cubicBezTo>
                <a:cubicBezTo>
                  <a:pt x="1850394" y="4150596"/>
                  <a:pt x="1850394" y="4137972"/>
                  <a:pt x="1850394" y="4112060"/>
                </a:cubicBezTo>
                <a:cubicBezTo>
                  <a:pt x="1824481" y="4112060"/>
                  <a:pt x="1837770" y="4163219"/>
                  <a:pt x="1811858" y="4175843"/>
                </a:cubicBezTo>
                <a:cubicBezTo>
                  <a:pt x="1812522" y="4176508"/>
                  <a:pt x="1812522" y="4176508"/>
                  <a:pt x="1812522" y="4189132"/>
                </a:cubicBezTo>
                <a:cubicBezTo>
                  <a:pt x="1825146" y="4189132"/>
                  <a:pt x="1825146" y="4176508"/>
                  <a:pt x="1825146" y="4189132"/>
                </a:cubicBezTo>
                <a:cubicBezTo>
                  <a:pt x="1812522" y="4189132"/>
                  <a:pt x="1825146" y="4189132"/>
                  <a:pt x="1812522" y="4189132"/>
                </a:cubicBezTo>
                <a:lnTo>
                  <a:pt x="1812522" y="4189132"/>
                </a:lnTo>
                <a:close/>
                <a:moveTo>
                  <a:pt x="4769165" y="4137972"/>
                </a:moveTo>
                <a:cubicBezTo>
                  <a:pt x="4769165" y="4163219"/>
                  <a:pt x="4781789" y="4163219"/>
                  <a:pt x="4781789" y="4163219"/>
                </a:cubicBezTo>
                <a:lnTo>
                  <a:pt x="4781789" y="4175843"/>
                </a:lnTo>
                <a:cubicBezTo>
                  <a:pt x="4781789" y="4188467"/>
                  <a:pt x="4781789" y="4188467"/>
                  <a:pt x="4794413" y="4188467"/>
                </a:cubicBezTo>
                <a:lnTo>
                  <a:pt x="4794413" y="4188467"/>
                </a:lnTo>
                <a:cubicBezTo>
                  <a:pt x="4794413" y="4163219"/>
                  <a:pt x="4794413" y="4137307"/>
                  <a:pt x="4781789" y="4137307"/>
                </a:cubicBezTo>
                <a:lnTo>
                  <a:pt x="4794413" y="4137307"/>
                </a:lnTo>
                <a:cubicBezTo>
                  <a:pt x="4781789" y="4137307"/>
                  <a:pt x="4781789" y="4137307"/>
                  <a:pt x="4781789" y="4137307"/>
                </a:cubicBezTo>
                <a:lnTo>
                  <a:pt x="4781789" y="4149931"/>
                </a:lnTo>
                <a:lnTo>
                  <a:pt x="4781789" y="4162555"/>
                </a:lnTo>
                <a:cubicBezTo>
                  <a:pt x="4781789" y="4150596"/>
                  <a:pt x="4769165" y="4150596"/>
                  <a:pt x="4769165" y="4137972"/>
                </a:cubicBezTo>
                <a:lnTo>
                  <a:pt x="4769165" y="4137972"/>
                </a:lnTo>
                <a:close/>
                <a:moveTo>
                  <a:pt x="1696914" y="4252915"/>
                </a:moveTo>
                <a:lnTo>
                  <a:pt x="1696914" y="4240292"/>
                </a:lnTo>
                <a:cubicBezTo>
                  <a:pt x="1684290" y="4252915"/>
                  <a:pt x="1684290" y="4265539"/>
                  <a:pt x="1684290" y="4265539"/>
                </a:cubicBezTo>
                <a:cubicBezTo>
                  <a:pt x="1696914" y="4265539"/>
                  <a:pt x="1683626" y="4252915"/>
                  <a:pt x="1696914" y="4252915"/>
                </a:cubicBezTo>
                <a:lnTo>
                  <a:pt x="1696914" y="4252915"/>
                </a:lnTo>
                <a:close/>
                <a:moveTo>
                  <a:pt x="2416475" y="4329323"/>
                </a:moveTo>
                <a:cubicBezTo>
                  <a:pt x="2429098" y="4304075"/>
                  <a:pt x="2442387" y="4291452"/>
                  <a:pt x="2429098" y="4265539"/>
                </a:cubicBezTo>
                <a:cubicBezTo>
                  <a:pt x="2429763" y="4278163"/>
                  <a:pt x="2416475" y="4316699"/>
                  <a:pt x="2416475" y="4329323"/>
                </a:cubicBezTo>
                <a:lnTo>
                  <a:pt x="2416475" y="4329323"/>
                </a:lnTo>
                <a:close/>
                <a:moveTo>
                  <a:pt x="1645090" y="4303411"/>
                </a:moveTo>
                <a:cubicBezTo>
                  <a:pt x="1657713" y="4316035"/>
                  <a:pt x="1632466" y="4328659"/>
                  <a:pt x="1632466" y="4341283"/>
                </a:cubicBezTo>
                <a:cubicBezTo>
                  <a:pt x="1645090" y="4328659"/>
                  <a:pt x="1671002" y="4303411"/>
                  <a:pt x="1671002" y="4277499"/>
                </a:cubicBezTo>
                <a:cubicBezTo>
                  <a:pt x="1671002" y="4290787"/>
                  <a:pt x="1658378" y="4303411"/>
                  <a:pt x="1645090" y="4303411"/>
                </a:cubicBezTo>
                <a:lnTo>
                  <a:pt x="1645090" y="4303411"/>
                </a:lnTo>
                <a:close/>
                <a:moveTo>
                  <a:pt x="1761362" y="4545922"/>
                </a:moveTo>
                <a:cubicBezTo>
                  <a:pt x="1787274" y="4520675"/>
                  <a:pt x="1787274" y="4469515"/>
                  <a:pt x="1825810" y="4444267"/>
                </a:cubicBezTo>
                <a:cubicBezTo>
                  <a:pt x="1813186" y="4406395"/>
                  <a:pt x="1864346" y="4355235"/>
                  <a:pt x="1876970" y="4316699"/>
                </a:cubicBezTo>
                <a:cubicBezTo>
                  <a:pt x="1825146" y="4393107"/>
                  <a:pt x="1786610" y="4469515"/>
                  <a:pt x="1761362" y="4545922"/>
                </a:cubicBezTo>
                <a:lnTo>
                  <a:pt x="1761362" y="4545922"/>
                </a:lnTo>
                <a:close/>
                <a:moveTo>
                  <a:pt x="2416475" y="4367195"/>
                </a:moveTo>
                <a:cubicBezTo>
                  <a:pt x="2416475" y="4354571"/>
                  <a:pt x="2416475" y="4354571"/>
                  <a:pt x="2416475" y="4341947"/>
                </a:cubicBezTo>
                <a:cubicBezTo>
                  <a:pt x="2416475" y="4341947"/>
                  <a:pt x="2403851" y="4367195"/>
                  <a:pt x="2416475" y="4367195"/>
                </a:cubicBezTo>
                <a:lnTo>
                  <a:pt x="2416475" y="4367195"/>
                </a:lnTo>
                <a:close/>
                <a:moveTo>
                  <a:pt x="4627645" y="4864176"/>
                </a:moveTo>
                <a:cubicBezTo>
                  <a:pt x="4627645" y="4851553"/>
                  <a:pt x="4640269" y="4838929"/>
                  <a:pt x="4640269" y="4826305"/>
                </a:cubicBezTo>
                <a:cubicBezTo>
                  <a:pt x="4640269" y="4826305"/>
                  <a:pt x="4627645" y="4838929"/>
                  <a:pt x="4627645" y="4826305"/>
                </a:cubicBezTo>
                <a:cubicBezTo>
                  <a:pt x="4653557" y="4788433"/>
                  <a:pt x="4678805" y="4762521"/>
                  <a:pt x="4704717" y="4724649"/>
                </a:cubicBezTo>
                <a:cubicBezTo>
                  <a:pt x="4692093" y="4724649"/>
                  <a:pt x="4704717" y="4724649"/>
                  <a:pt x="4704717" y="4724649"/>
                </a:cubicBezTo>
                <a:cubicBezTo>
                  <a:pt x="4704717" y="4699402"/>
                  <a:pt x="4704717" y="4686778"/>
                  <a:pt x="4704717" y="4673490"/>
                </a:cubicBezTo>
                <a:cubicBezTo>
                  <a:pt x="4704717" y="4648242"/>
                  <a:pt x="4678805" y="4622330"/>
                  <a:pt x="4666181" y="4584458"/>
                </a:cubicBezTo>
                <a:cubicBezTo>
                  <a:pt x="4692093" y="4559211"/>
                  <a:pt x="4717341" y="4559211"/>
                  <a:pt x="4743253" y="4533298"/>
                </a:cubicBezTo>
                <a:cubicBezTo>
                  <a:pt x="4730629" y="4508051"/>
                  <a:pt x="4781789" y="4482138"/>
                  <a:pt x="4781789" y="4469515"/>
                </a:cubicBezTo>
                <a:cubicBezTo>
                  <a:pt x="4755877" y="4469515"/>
                  <a:pt x="4755877" y="4494762"/>
                  <a:pt x="4743253" y="4507386"/>
                </a:cubicBezTo>
                <a:cubicBezTo>
                  <a:pt x="4743253" y="4494762"/>
                  <a:pt x="4743253" y="4482138"/>
                  <a:pt x="4730629" y="4482138"/>
                </a:cubicBezTo>
                <a:cubicBezTo>
                  <a:pt x="4730629" y="4494762"/>
                  <a:pt x="4704717" y="4520010"/>
                  <a:pt x="4718005" y="4533298"/>
                </a:cubicBezTo>
                <a:cubicBezTo>
                  <a:pt x="4679469" y="4545922"/>
                  <a:pt x="4653557" y="4597082"/>
                  <a:pt x="4589773" y="4558546"/>
                </a:cubicBezTo>
                <a:cubicBezTo>
                  <a:pt x="4589773" y="4545922"/>
                  <a:pt x="4602397" y="4545922"/>
                  <a:pt x="4602397" y="4533298"/>
                </a:cubicBezTo>
                <a:cubicBezTo>
                  <a:pt x="4576485" y="4469515"/>
                  <a:pt x="4640933" y="4393107"/>
                  <a:pt x="4615021" y="4342611"/>
                </a:cubicBezTo>
                <a:cubicBezTo>
                  <a:pt x="4589109" y="4406395"/>
                  <a:pt x="4602397" y="4470179"/>
                  <a:pt x="4576485" y="4520675"/>
                </a:cubicBezTo>
                <a:cubicBezTo>
                  <a:pt x="4602397" y="4558546"/>
                  <a:pt x="4563861" y="4584458"/>
                  <a:pt x="4525325" y="4584458"/>
                </a:cubicBezTo>
                <a:cubicBezTo>
                  <a:pt x="4512701" y="4597082"/>
                  <a:pt x="4474165" y="4635618"/>
                  <a:pt x="4486789" y="4660866"/>
                </a:cubicBezTo>
                <a:cubicBezTo>
                  <a:pt x="4486789" y="4648242"/>
                  <a:pt x="4474165" y="4648242"/>
                  <a:pt x="4474165" y="4648242"/>
                </a:cubicBezTo>
                <a:cubicBezTo>
                  <a:pt x="4474165" y="4660866"/>
                  <a:pt x="4461541" y="4686114"/>
                  <a:pt x="4474165" y="4712026"/>
                </a:cubicBezTo>
                <a:cubicBezTo>
                  <a:pt x="4474165" y="4712026"/>
                  <a:pt x="4486789" y="4699402"/>
                  <a:pt x="4486789" y="4712026"/>
                </a:cubicBezTo>
                <a:cubicBezTo>
                  <a:pt x="4460877" y="4712026"/>
                  <a:pt x="4486789" y="4763186"/>
                  <a:pt x="4460877" y="4749898"/>
                </a:cubicBezTo>
                <a:cubicBezTo>
                  <a:pt x="4473501" y="4749898"/>
                  <a:pt x="4473501" y="4762521"/>
                  <a:pt x="4473501" y="4762521"/>
                </a:cubicBezTo>
                <a:cubicBezTo>
                  <a:pt x="4486125" y="4775145"/>
                  <a:pt x="4473501" y="4775145"/>
                  <a:pt x="4473501" y="4762521"/>
                </a:cubicBezTo>
                <a:cubicBezTo>
                  <a:pt x="4486125" y="4775145"/>
                  <a:pt x="4473501" y="4800393"/>
                  <a:pt x="4486125" y="4787769"/>
                </a:cubicBezTo>
                <a:cubicBezTo>
                  <a:pt x="4473501" y="4787769"/>
                  <a:pt x="4498748" y="4813017"/>
                  <a:pt x="4486125" y="4813017"/>
                </a:cubicBezTo>
                <a:cubicBezTo>
                  <a:pt x="4460212" y="4813017"/>
                  <a:pt x="4473501" y="4775145"/>
                  <a:pt x="4460212" y="4800393"/>
                </a:cubicBezTo>
                <a:cubicBezTo>
                  <a:pt x="4460212" y="4787769"/>
                  <a:pt x="4447589" y="4787769"/>
                  <a:pt x="4447589" y="4775145"/>
                </a:cubicBezTo>
                <a:cubicBezTo>
                  <a:pt x="4447589" y="4775145"/>
                  <a:pt x="4447589" y="4775145"/>
                  <a:pt x="4447589" y="4787769"/>
                </a:cubicBezTo>
                <a:cubicBezTo>
                  <a:pt x="4447589" y="4775145"/>
                  <a:pt x="4434965" y="4775145"/>
                  <a:pt x="4434965" y="4762521"/>
                </a:cubicBezTo>
                <a:cubicBezTo>
                  <a:pt x="4434965" y="4762521"/>
                  <a:pt x="4447589" y="4775145"/>
                  <a:pt x="4447589" y="4762521"/>
                </a:cubicBezTo>
                <a:cubicBezTo>
                  <a:pt x="4447589" y="4762521"/>
                  <a:pt x="4473501" y="4749898"/>
                  <a:pt x="4447589" y="4749898"/>
                </a:cubicBezTo>
                <a:cubicBezTo>
                  <a:pt x="4447589" y="4775145"/>
                  <a:pt x="4447589" y="4749898"/>
                  <a:pt x="4421677" y="4762521"/>
                </a:cubicBezTo>
                <a:cubicBezTo>
                  <a:pt x="4421677" y="4762521"/>
                  <a:pt x="4434301" y="4749898"/>
                  <a:pt x="4421677" y="4749898"/>
                </a:cubicBezTo>
                <a:cubicBezTo>
                  <a:pt x="4421677" y="4762521"/>
                  <a:pt x="4409053" y="4749898"/>
                  <a:pt x="4395764" y="4749898"/>
                </a:cubicBezTo>
                <a:cubicBezTo>
                  <a:pt x="4395764" y="4762521"/>
                  <a:pt x="4383141" y="4762521"/>
                  <a:pt x="4383141" y="4775145"/>
                </a:cubicBezTo>
                <a:cubicBezTo>
                  <a:pt x="4421677" y="4800393"/>
                  <a:pt x="4409053" y="4813017"/>
                  <a:pt x="4434301" y="4826305"/>
                </a:cubicBezTo>
                <a:cubicBezTo>
                  <a:pt x="4434301" y="4877465"/>
                  <a:pt x="4369852" y="4902713"/>
                  <a:pt x="4408388" y="4940584"/>
                </a:cubicBezTo>
                <a:cubicBezTo>
                  <a:pt x="4421012" y="4940584"/>
                  <a:pt x="4421012" y="4940584"/>
                  <a:pt x="4421012" y="4940584"/>
                </a:cubicBezTo>
                <a:cubicBezTo>
                  <a:pt x="4421012" y="4953208"/>
                  <a:pt x="4408388" y="4953208"/>
                  <a:pt x="4421012" y="4965832"/>
                </a:cubicBezTo>
                <a:cubicBezTo>
                  <a:pt x="4421012" y="4965832"/>
                  <a:pt x="4433636" y="4965832"/>
                  <a:pt x="4433636" y="4953208"/>
                </a:cubicBezTo>
                <a:cubicBezTo>
                  <a:pt x="4433636" y="4965832"/>
                  <a:pt x="4433636" y="4965832"/>
                  <a:pt x="4433636" y="4965832"/>
                </a:cubicBezTo>
                <a:cubicBezTo>
                  <a:pt x="4446260" y="4965832"/>
                  <a:pt x="4459548" y="4978456"/>
                  <a:pt x="4472172" y="4978456"/>
                </a:cubicBezTo>
                <a:cubicBezTo>
                  <a:pt x="4459548" y="4991080"/>
                  <a:pt x="4459548" y="4978456"/>
                  <a:pt x="4446260" y="4978456"/>
                </a:cubicBezTo>
                <a:cubicBezTo>
                  <a:pt x="4446260" y="4991080"/>
                  <a:pt x="4446260" y="4991080"/>
                  <a:pt x="4446260" y="5003703"/>
                </a:cubicBezTo>
                <a:cubicBezTo>
                  <a:pt x="4446260" y="4991080"/>
                  <a:pt x="4458884" y="4991080"/>
                  <a:pt x="4472172" y="4991080"/>
                </a:cubicBezTo>
                <a:cubicBezTo>
                  <a:pt x="4472172" y="4991080"/>
                  <a:pt x="4459548" y="5003703"/>
                  <a:pt x="4472172" y="5003703"/>
                </a:cubicBezTo>
                <a:cubicBezTo>
                  <a:pt x="4472172" y="4991080"/>
                  <a:pt x="4472172" y="4991080"/>
                  <a:pt x="4484796" y="4991080"/>
                </a:cubicBezTo>
                <a:cubicBezTo>
                  <a:pt x="4484796" y="5003703"/>
                  <a:pt x="4497420" y="5003703"/>
                  <a:pt x="4510708" y="5003703"/>
                </a:cubicBezTo>
                <a:lnTo>
                  <a:pt x="4523332" y="5016327"/>
                </a:lnTo>
                <a:lnTo>
                  <a:pt x="4523332" y="5003703"/>
                </a:lnTo>
                <a:cubicBezTo>
                  <a:pt x="4535956" y="5003703"/>
                  <a:pt x="4561868" y="4991080"/>
                  <a:pt x="4574492" y="4978456"/>
                </a:cubicBezTo>
                <a:cubicBezTo>
                  <a:pt x="4574492" y="4991080"/>
                  <a:pt x="4600404" y="4991080"/>
                  <a:pt x="4600404" y="5003703"/>
                </a:cubicBezTo>
                <a:cubicBezTo>
                  <a:pt x="4613028" y="4978456"/>
                  <a:pt x="4600404" y="4965832"/>
                  <a:pt x="4626316" y="4939920"/>
                </a:cubicBezTo>
                <a:cubicBezTo>
                  <a:pt x="4613692" y="4927296"/>
                  <a:pt x="4638940" y="4914672"/>
                  <a:pt x="4626316" y="4902048"/>
                </a:cubicBezTo>
                <a:cubicBezTo>
                  <a:pt x="4613692" y="4902048"/>
                  <a:pt x="4613692" y="4914672"/>
                  <a:pt x="4600404" y="4914672"/>
                </a:cubicBezTo>
                <a:cubicBezTo>
                  <a:pt x="4587780" y="4889424"/>
                  <a:pt x="4613028" y="4863512"/>
                  <a:pt x="4600404" y="4850888"/>
                </a:cubicBezTo>
                <a:cubicBezTo>
                  <a:pt x="4614357" y="4850888"/>
                  <a:pt x="4614357" y="4850888"/>
                  <a:pt x="4627645" y="4864176"/>
                </a:cubicBezTo>
                <a:lnTo>
                  <a:pt x="4627645" y="4864176"/>
                </a:lnTo>
                <a:close/>
                <a:moveTo>
                  <a:pt x="4589109" y="4902048"/>
                </a:moveTo>
                <a:cubicBezTo>
                  <a:pt x="4575821" y="4889424"/>
                  <a:pt x="4589109" y="4902048"/>
                  <a:pt x="4589109" y="4902048"/>
                </a:cubicBezTo>
                <a:cubicBezTo>
                  <a:pt x="4576485" y="4902048"/>
                  <a:pt x="4576485" y="4889424"/>
                  <a:pt x="4576485" y="4876800"/>
                </a:cubicBezTo>
                <a:lnTo>
                  <a:pt x="4576485" y="4876800"/>
                </a:lnTo>
                <a:cubicBezTo>
                  <a:pt x="4576485" y="4889424"/>
                  <a:pt x="4589109" y="4889424"/>
                  <a:pt x="4589109" y="4889424"/>
                </a:cubicBezTo>
                <a:cubicBezTo>
                  <a:pt x="4589109" y="4889424"/>
                  <a:pt x="4589109" y="4889424"/>
                  <a:pt x="4589109" y="4902048"/>
                </a:cubicBezTo>
                <a:lnTo>
                  <a:pt x="4589109" y="4902048"/>
                </a:lnTo>
                <a:close/>
                <a:moveTo>
                  <a:pt x="4897397" y="4341947"/>
                </a:moveTo>
                <a:cubicBezTo>
                  <a:pt x="4897397" y="4354571"/>
                  <a:pt x="4871485" y="4354571"/>
                  <a:pt x="4884773" y="4354571"/>
                </a:cubicBezTo>
                <a:lnTo>
                  <a:pt x="4897397" y="4341947"/>
                </a:lnTo>
                <a:lnTo>
                  <a:pt x="4897397" y="4341947"/>
                </a:lnTo>
                <a:close/>
                <a:moveTo>
                  <a:pt x="1632466" y="4354571"/>
                </a:moveTo>
                <a:cubicBezTo>
                  <a:pt x="1606554" y="4367195"/>
                  <a:pt x="1593930" y="4379819"/>
                  <a:pt x="1581306" y="4418355"/>
                </a:cubicBezTo>
                <a:cubicBezTo>
                  <a:pt x="1619842" y="4405731"/>
                  <a:pt x="1606554" y="4367195"/>
                  <a:pt x="1632466" y="4354571"/>
                </a:cubicBezTo>
                <a:lnTo>
                  <a:pt x="1632466" y="4354571"/>
                </a:lnTo>
                <a:close/>
                <a:moveTo>
                  <a:pt x="4832949" y="4405731"/>
                </a:moveTo>
                <a:cubicBezTo>
                  <a:pt x="4820325" y="4418355"/>
                  <a:pt x="4807037" y="4430979"/>
                  <a:pt x="4807037" y="4443602"/>
                </a:cubicBezTo>
                <a:cubicBezTo>
                  <a:pt x="4820325" y="4430979"/>
                  <a:pt x="4832949" y="4418355"/>
                  <a:pt x="4832949" y="4405731"/>
                </a:cubicBezTo>
                <a:lnTo>
                  <a:pt x="4832949" y="4405731"/>
                </a:lnTo>
                <a:close/>
                <a:moveTo>
                  <a:pt x="4434965" y="4749233"/>
                </a:moveTo>
                <a:cubicBezTo>
                  <a:pt x="4447589" y="4736609"/>
                  <a:pt x="4460877" y="4736609"/>
                  <a:pt x="4460877" y="4736609"/>
                </a:cubicBezTo>
                <a:cubicBezTo>
                  <a:pt x="4460877" y="4723985"/>
                  <a:pt x="4434965" y="4723985"/>
                  <a:pt x="4448253" y="4711361"/>
                </a:cubicBezTo>
                <a:cubicBezTo>
                  <a:pt x="4422341" y="4711361"/>
                  <a:pt x="4422341" y="4686114"/>
                  <a:pt x="4383805" y="4686114"/>
                </a:cubicBezTo>
                <a:cubicBezTo>
                  <a:pt x="4396429" y="4673490"/>
                  <a:pt x="4383805" y="4673490"/>
                  <a:pt x="4383805" y="4673490"/>
                </a:cubicBezTo>
                <a:cubicBezTo>
                  <a:pt x="4371181" y="4660866"/>
                  <a:pt x="4357893" y="4673490"/>
                  <a:pt x="4357893" y="4648242"/>
                </a:cubicBezTo>
                <a:cubicBezTo>
                  <a:pt x="4331981" y="4648242"/>
                  <a:pt x="4331981" y="4635618"/>
                  <a:pt x="4331981" y="4622994"/>
                </a:cubicBezTo>
                <a:cubicBezTo>
                  <a:pt x="4319357" y="4622994"/>
                  <a:pt x="4319357" y="4622994"/>
                  <a:pt x="4306068" y="4610371"/>
                </a:cubicBezTo>
                <a:cubicBezTo>
                  <a:pt x="4306068" y="4622994"/>
                  <a:pt x="4293445" y="4635618"/>
                  <a:pt x="4306068" y="4622994"/>
                </a:cubicBezTo>
                <a:cubicBezTo>
                  <a:pt x="4293445" y="4610371"/>
                  <a:pt x="4280156" y="4635618"/>
                  <a:pt x="4280156" y="4610371"/>
                </a:cubicBezTo>
                <a:cubicBezTo>
                  <a:pt x="4280156" y="4610371"/>
                  <a:pt x="4267532" y="4597746"/>
                  <a:pt x="4267532" y="4610371"/>
                </a:cubicBezTo>
                <a:cubicBezTo>
                  <a:pt x="4280156" y="4610371"/>
                  <a:pt x="4254909" y="4610371"/>
                  <a:pt x="4254909" y="4622994"/>
                </a:cubicBezTo>
                <a:cubicBezTo>
                  <a:pt x="4280821" y="4635618"/>
                  <a:pt x="4254909" y="4648242"/>
                  <a:pt x="4267532" y="4660866"/>
                </a:cubicBezTo>
                <a:cubicBezTo>
                  <a:pt x="4280156" y="4648242"/>
                  <a:pt x="4267532" y="4660866"/>
                  <a:pt x="4280156" y="4660866"/>
                </a:cubicBezTo>
                <a:cubicBezTo>
                  <a:pt x="4280156" y="4660866"/>
                  <a:pt x="4280156" y="4660866"/>
                  <a:pt x="4292780" y="4660866"/>
                </a:cubicBezTo>
                <a:cubicBezTo>
                  <a:pt x="4292780" y="4660866"/>
                  <a:pt x="4305404" y="4686114"/>
                  <a:pt x="4318692" y="4673490"/>
                </a:cubicBezTo>
                <a:cubicBezTo>
                  <a:pt x="4318692" y="4686114"/>
                  <a:pt x="4331316" y="4686114"/>
                  <a:pt x="4318692" y="4698738"/>
                </a:cubicBezTo>
                <a:cubicBezTo>
                  <a:pt x="4344605" y="4686114"/>
                  <a:pt x="4344605" y="4698738"/>
                  <a:pt x="4369852" y="4698738"/>
                </a:cubicBezTo>
                <a:cubicBezTo>
                  <a:pt x="4370517" y="4723985"/>
                  <a:pt x="4421677" y="4723985"/>
                  <a:pt x="4434965" y="4749233"/>
                </a:cubicBezTo>
                <a:lnTo>
                  <a:pt x="4434965" y="4749233"/>
                </a:lnTo>
                <a:close/>
                <a:moveTo>
                  <a:pt x="5514638" y="4609042"/>
                </a:moveTo>
                <a:cubicBezTo>
                  <a:pt x="5501350" y="4609042"/>
                  <a:pt x="5514638" y="4609042"/>
                  <a:pt x="5514638" y="4609042"/>
                </a:cubicBezTo>
                <a:cubicBezTo>
                  <a:pt x="5502014" y="4609042"/>
                  <a:pt x="5488726" y="4609042"/>
                  <a:pt x="5488726" y="4609042"/>
                </a:cubicBezTo>
                <a:cubicBezTo>
                  <a:pt x="5488726" y="4622330"/>
                  <a:pt x="5514638" y="4622330"/>
                  <a:pt x="5514638" y="4609042"/>
                </a:cubicBezTo>
                <a:lnTo>
                  <a:pt x="5514638" y="4609042"/>
                </a:lnTo>
                <a:close/>
                <a:moveTo>
                  <a:pt x="5527262" y="4634954"/>
                </a:moveTo>
                <a:lnTo>
                  <a:pt x="5527262" y="4622330"/>
                </a:lnTo>
                <a:cubicBezTo>
                  <a:pt x="5527262" y="4634954"/>
                  <a:pt x="5514638" y="4622330"/>
                  <a:pt x="5514638" y="4622330"/>
                </a:cubicBezTo>
                <a:cubicBezTo>
                  <a:pt x="5514638" y="4634954"/>
                  <a:pt x="5514638" y="4622330"/>
                  <a:pt x="5514638" y="4634954"/>
                </a:cubicBezTo>
                <a:cubicBezTo>
                  <a:pt x="5527262" y="4634954"/>
                  <a:pt x="5527262" y="4647578"/>
                  <a:pt x="5527262" y="4634954"/>
                </a:cubicBezTo>
                <a:lnTo>
                  <a:pt x="5527262" y="4634954"/>
                </a:lnTo>
                <a:lnTo>
                  <a:pt x="5527262" y="4634954"/>
                </a:lnTo>
                <a:close/>
                <a:moveTo>
                  <a:pt x="1696914" y="4660202"/>
                </a:moveTo>
                <a:cubicBezTo>
                  <a:pt x="1709538" y="4660202"/>
                  <a:pt x="1722826" y="4634954"/>
                  <a:pt x="1709538" y="4622330"/>
                </a:cubicBezTo>
                <a:cubicBezTo>
                  <a:pt x="1709538" y="4634954"/>
                  <a:pt x="1696914" y="4647578"/>
                  <a:pt x="1696914" y="4660202"/>
                </a:cubicBezTo>
                <a:lnTo>
                  <a:pt x="1696914" y="4660202"/>
                </a:lnTo>
                <a:close/>
                <a:moveTo>
                  <a:pt x="4832949" y="4761857"/>
                </a:moveTo>
                <a:cubicBezTo>
                  <a:pt x="4845573" y="4749233"/>
                  <a:pt x="4832949" y="4736609"/>
                  <a:pt x="4832949" y="4723985"/>
                </a:cubicBezTo>
                <a:cubicBezTo>
                  <a:pt x="4820325" y="4736609"/>
                  <a:pt x="4820325" y="4761857"/>
                  <a:pt x="4832949" y="4761857"/>
                </a:cubicBezTo>
                <a:lnTo>
                  <a:pt x="4832949" y="4761857"/>
                </a:lnTo>
                <a:lnTo>
                  <a:pt x="4832949" y="4761857"/>
                </a:lnTo>
                <a:close/>
                <a:moveTo>
                  <a:pt x="4704717" y="5067487"/>
                </a:moveTo>
                <a:cubicBezTo>
                  <a:pt x="4704717" y="5067487"/>
                  <a:pt x="4704717" y="5054863"/>
                  <a:pt x="4717341" y="5054863"/>
                </a:cubicBezTo>
                <a:cubicBezTo>
                  <a:pt x="4717341" y="5080111"/>
                  <a:pt x="4743253" y="5067487"/>
                  <a:pt x="4755877" y="5080111"/>
                </a:cubicBezTo>
                <a:cubicBezTo>
                  <a:pt x="4755877" y="5067487"/>
                  <a:pt x="4755877" y="5067487"/>
                  <a:pt x="4768501" y="5067487"/>
                </a:cubicBezTo>
                <a:cubicBezTo>
                  <a:pt x="4768501" y="5067487"/>
                  <a:pt x="4768501" y="5080111"/>
                  <a:pt x="4768501" y="5067487"/>
                </a:cubicBezTo>
                <a:lnTo>
                  <a:pt x="4781124" y="5067487"/>
                </a:lnTo>
                <a:cubicBezTo>
                  <a:pt x="4781124" y="5054863"/>
                  <a:pt x="4832284" y="5067487"/>
                  <a:pt x="4819661" y="5054863"/>
                </a:cubicBezTo>
                <a:lnTo>
                  <a:pt x="4819661" y="5054863"/>
                </a:lnTo>
                <a:cubicBezTo>
                  <a:pt x="4807037" y="5054863"/>
                  <a:pt x="4793748" y="5054863"/>
                  <a:pt x="4793748" y="5042240"/>
                </a:cubicBezTo>
                <a:cubicBezTo>
                  <a:pt x="4806373" y="5042240"/>
                  <a:pt x="4819661" y="5042240"/>
                  <a:pt x="4819661" y="5042240"/>
                </a:cubicBezTo>
                <a:cubicBezTo>
                  <a:pt x="4819661" y="5042240"/>
                  <a:pt x="4819661" y="5042240"/>
                  <a:pt x="4819661" y="5029616"/>
                </a:cubicBezTo>
                <a:cubicBezTo>
                  <a:pt x="4807037" y="5029616"/>
                  <a:pt x="4807037" y="5029616"/>
                  <a:pt x="4807037" y="5042240"/>
                </a:cubicBezTo>
                <a:cubicBezTo>
                  <a:pt x="4794413" y="5029616"/>
                  <a:pt x="4794413" y="5016992"/>
                  <a:pt x="4781124" y="5029616"/>
                </a:cubicBezTo>
                <a:cubicBezTo>
                  <a:pt x="4781124" y="5016992"/>
                  <a:pt x="4781124" y="4991744"/>
                  <a:pt x="4793748" y="4978456"/>
                </a:cubicBezTo>
                <a:cubicBezTo>
                  <a:pt x="4793748" y="4978456"/>
                  <a:pt x="4781124" y="4978456"/>
                  <a:pt x="4781124" y="4965832"/>
                </a:cubicBezTo>
                <a:cubicBezTo>
                  <a:pt x="4781124" y="4978456"/>
                  <a:pt x="4793748" y="4965832"/>
                  <a:pt x="4793748" y="4965832"/>
                </a:cubicBezTo>
                <a:cubicBezTo>
                  <a:pt x="4793748" y="4978456"/>
                  <a:pt x="4793748" y="4978456"/>
                  <a:pt x="4793748" y="4978456"/>
                </a:cubicBezTo>
                <a:cubicBezTo>
                  <a:pt x="4806373" y="4965832"/>
                  <a:pt x="4793748" y="4965832"/>
                  <a:pt x="4793748" y="4953208"/>
                </a:cubicBezTo>
                <a:cubicBezTo>
                  <a:pt x="4781124" y="4953208"/>
                  <a:pt x="4793748" y="4965832"/>
                  <a:pt x="4781124" y="4965832"/>
                </a:cubicBezTo>
                <a:cubicBezTo>
                  <a:pt x="4781124" y="4953208"/>
                  <a:pt x="4768501" y="4940584"/>
                  <a:pt x="4781124" y="4940584"/>
                </a:cubicBezTo>
                <a:lnTo>
                  <a:pt x="4781124" y="4927960"/>
                </a:lnTo>
                <a:cubicBezTo>
                  <a:pt x="4768501" y="4927960"/>
                  <a:pt x="4768501" y="4940584"/>
                  <a:pt x="4755213" y="4940584"/>
                </a:cubicBezTo>
                <a:cubicBezTo>
                  <a:pt x="4767836" y="4927960"/>
                  <a:pt x="4742589" y="4927960"/>
                  <a:pt x="4755213" y="4915336"/>
                </a:cubicBezTo>
                <a:cubicBezTo>
                  <a:pt x="4755213" y="4915336"/>
                  <a:pt x="4755213" y="4927960"/>
                  <a:pt x="4767836" y="4915336"/>
                </a:cubicBezTo>
                <a:cubicBezTo>
                  <a:pt x="4767836" y="4902713"/>
                  <a:pt x="4767836" y="4902713"/>
                  <a:pt x="4767836" y="4902713"/>
                </a:cubicBezTo>
                <a:lnTo>
                  <a:pt x="4755213" y="4902713"/>
                </a:lnTo>
                <a:cubicBezTo>
                  <a:pt x="4767836" y="4902713"/>
                  <a:pt x="4767836" y="4902713"/>
                  <a:pt x="4755213" y="4890089"/>
                </a:cubicBezTo>
                <a:cubicBezTo>
                  <a:pt x="4767836" y="4890089"/>
                  <a:pt x="4781124" y="4902713"/>
                  <a:pt x="4781124" y="4890089"/>
                </a:cubicBezTo>
                <a:cubicBezTo>
                  <a:pt x="4755213" y="4890089"/>
                  <a:pt x="4755213" y="4877465"/>
                  <a:pt x="4742589" y="4890089"/>
                </a:cubicBezTo>
                <a:cubicBezTo>
                  <a:pt x="4729965" y="4890089"/>
                  <a:pt x="4742589" y="4852217"/>
                  <a:pt x="4729965" y="4864841"/>
                </a:cubicBezTo>
                <a:cubicBezTo>
                  <a:pt x="4729965" y="4864841"/>
                  <a:pt x="4742589" y="4864841"/>
                  <a:pt x="4729965" y="4864841"/>
                </a:cubicBezTo>
                <a:cubicBezTo>
                  <a:pt x="4678805" y="4877465"/>
                  <a:pt x="4691429" y="4890089"/>
                  <a:pt x="4652893" y="4890089"/>
                </a:cubicBezTo>
                <a:cubicBezTo>
                  <a:pt x="4665517" y="4890089"/>
                  <a:pt x="4665517" y="4902713"/>
                  <a:pt x="4665517" y="4902713"/>
                </a:cubicBezTo>
                <a:cubicBezTo>
                  <a:pt x="4665517" y="4902713"/>
                  <a:pt x="4665517" y="4927960"/>
                  <a:pt x="4652893" y="4915336"/>
                </a:cubicBezTo>
                <a:cubicBezTo>
                  <a:pt x="4652893" y="4915336"/>
                  <a:pt x="4665517" y="4902713"/>
                  <a:pt x="4652893" y="4915336"/>
                </a:cubicBezTo>
                <a:cubicBezTo>
                  <a:pt x="4640269" y="4927960"/>
                  <a:pt x="4652893" y="4927960"/>
                  <a:pt x="4652893" y="4940584"/>
                </a:cubicBezTo>
                <a:lnTo>
                  <a:pt x="4640269" y="4953208"/>
                </a:lnTo>
                <a:cubicBezTo>
                  <a:pt x="4666181" y="4953208"/>
                  <a:pt x="4640269" y="4991080"/>
                  <a:pt x="4652893" y="5004368"/>
                </a:cubicBezTo>
                <a:cubicBezTo>
                  <a:pt x="4665517" y="4991744"/>
                  <a:pt x="4652893" y="4979120"/>
                  <a:pt x="4665517" y="4979120"/>
                </a:cubicBezTo>
                <a:lnTo>
                  <a:pt x="4665517" y="4979120"/>
                </a:lnTo>
                <a:cubicBezTo>
                  <a:pt x="4652893" y="4991744"/>
                  <a:pt x="4665517" y="4991744"/>
                  <a:pt x="4665517" y="5004368"/>
                </a:cubicBezTo>
                <a:cubicBezTo>
                  <a:pt x="4678140" y="5004368"/>
                  <a:pt x="4665517" y="5016992"/>
                  <a:pt x="4678140" y="5029616"/>
                </a:cubicBezTo>
                <a:cubicBezTo>
                  <a:pt x="4665517" y="5016992"/>
                  <a:pt x="4665517" y="5042240"/>
                  <a:pt x="4665517" y="5042240"/>
                </a:cubicBezTo>
                <a:cubicBezTo>
                  <a:pt x="4665517" y="5029616"/>
                  <a:pt x="4691429" y="5042240"/>
                  <a:pt x="4691429" y="5042240"/>
                </a:cubicBezTo>
                <a:cubicBezTo>
                  <a:pt x="4678805" y="5029616"/>
                  <a:pt x="4691429" y="5016992"/>
                  <a:pt x="4691429" y="5004368"/>
                </a:cubicBezTo>
                <a:cubicBezTo>
                  <a:pt x="4691429" y="5016992"/>
                  <a:pt x="4691429" y="5016992"/>
                  <a:pt x="4691429" y="5016992"/>
                </a:cubicBezTo>
                <a:cubicBezTo>
                  <a:pt x="4691429" y="5004368"/>
                  <a:pt x="4704053" y="5016992"/>
                  <a:pt x="4717341" y="5004368"/>
                </a:cubicBezTo>
                <a:cubicBezTo>
                  <a:pt x="4717341" y="5016992"/>
                  <a:pt x="4717341" y="5029616"/>
                  <a:pt x="4717341" y="5029616"/>
                </a:cubicBezTo>
                <a:cubicBezTo>
                  <a:pt x="4717341" y="5029616"/>
                  <a:pt x="4704717" y="5029616"/>
                  <a:pt x="4704717" y="5016992"/>
                </a:cubicBezTo>
                <a:cubicBezTo>
                  <a:pt x="4692093" y="5016992"/>
                  <a:pt x="4692093" y="5016992"/>
                  <a:pt x="4692093" y="5016992"/>
                </a:cubicBezTo>
                <a:cubicBezTo>
                  <a:pt x="4692093" y="5029616"/>
                  <a:pt x="4692093" y="5042240"/>
                  <a:pt x="4692093" y="5054863"/>
                </a:cubicBezTo>
                <a:cubicBezTo>
                  <a:pt x="4692093" y="5054863"/>
                  <a:pt x="4692093" y="5054863"/>
                  <a:pt x="4704717" y="5067487"/>
                </a:cubicBezTo>
                <a:lnTo>
                  <a:pt x="4704717" y="5067487"/>
                </a:lnTo>
                <a:close/>
                <a:moveTo>
                  <a:pt x="4755877" y="5003703"/>
                </a:moveTo>
                <a:cubicBezTo>
                  <a:pt x="4768501" y="4991080"/>
                  <a:pt x="4755877" y="4991080"/>
                  <a:pt x="4755877" y="4978456"/>
                </a:cubicBezTo>
                <a:cubicBezTo>
                  <a:pt x="4768501" y="4978456"/>
                  <a:pt x="4768501" y="5003703"/>
                  <a:pt x="4768501" y="4991080"/>
                </a:cubicBezTo>
                <a:cubicBezTo>
                  <a:pt x="4781124" y="4991080"/>
                  <a:pt x="4768501" y="4991080"/>
                  <a:pt x="4781124" y="5003703"/>
                </a:cubicBezTo>
                <a:cubicBezTo>
                  <a:pt x="4768501" y="4991080"/>
                  <a:pt x="4755213" y="5003703"/>
                  <a:pt x="4755213" y="5016327"/>
                </a:cubicBezTo>
                <a:cubicBezTo>
                  <a:pt x="4742589" y="5016327"/>
                  <a:pt x="4755213" y="5003703"/>
                  <a:pt x="4742589" y="5003703"/>
                </a:cubicBezTo>
                <a:cubicBezTo>
                  <a:pt x="4742589" y="5003703"/>
                  <a:pt x="4742589" y="5003703"/>
                  <a:pt x="4742589" y="4991080"/>
                </a:cubicBezTo>
                <a:cubicBezTo>
                  <a:pt x="4755877" y="4991080"/>
                  <a:pt x="4755877" y="5003703"/>
                  <a:pt x="4755877" y="5003703"/>
                </a:cubicBezTo>
                <a:lnTo>
                  <a:pt x="4755877" y="5003703"/>
                </a:lnTo>
                <a:close/>
                <a:moveTo>
                  <a:pt x="4743253" y="4940584"/>
                </a:moveTo>
                <a:cubicBezTo>
                  <a:pt x="4743253" y="4965832"/>
                  <a:pt x="4717341" y="4940584"/>
                  <a:pt x="4743253" y="4940584"/>
                </a:cubicBezTo>
                <a:lnTo>
                  <a:pt x="4743253" y="4940584"/>
                </a:lnTo>
                <a:close/>
                <a:moveTo>
                  <a:pt x="4730629" y="4902048"/>
                </a:moveTo>
                <a:cubicBezTo>
                  <a:pt x="4730629" y="4902048"/>
                  <a:pt x="4730629" y="4914672"/>
                  <a:pt x="4743253" y="4902048"/>
                </a:cubicBezTo>
                <a:cubicBezTo>
                  <a:pt x="4743253" y="4914672"/>
                  <a:pt x="4743253" y="4914672"/>
                  <a:pt x="4743253" y="4914672"/>
                </a:cubicBezTo>
                <a:cubicBezTo>
                  <a:pt x="4730629" y="4914672"/>
                  <a:pt x="4730629" y="4927296"/>
                  <a:pt x="4730629" y="4927296"/>
                </a:cubicBezTo>
                <a:cubicBezTo>
                  <a:pt x="4730629" y="4914672"/>
                  <a:pt x="4730629" y="4914672"/>
                  <a:pt x="4730629" y="4902048"/>
                </a:cubicBezTo>
                <a:lnTo>
                  <a:pt x="4730629" y="4902048"/>
                </a:lnTo>
                <a:close/>
                <a:moveTo>
                  <a:pt x="4743253" y="5029616"/>
                </a:moveTo>
                <a:cubicBezTo>
                  <a:pt x="4730629" y="5016992"/>
                  <a:pt x="4755877" y="5029616"/>
                  <a:pt x="4769165" y="5016992"/>
                </a:cubicBezTo>
                <a:cubicBezTo>
                  <a:pt x="4769165" y="5029616"/>
                  <a:pt x="4769165" y="5029616"/>
                  <a:pt x="4769165" y="5042240"/>
                </a:cubicBezTo>
                <a:cubicBezTo>
                  <a:pt x="4781789" y="5042240"/>
                  <a:pt x="4781789" y="5029616"/>
                  <a:pt x="4781789" y="5029616"/>
                </a:cubicBezTo>
                <a:cubicBezTo>
                  <a:pt x="4794413" y="5029616"/>
                  <a:pt x="4781789" y="5042240"/>
                  <a:pt x="4794413" y="5042240"/>
                </a:cubicBezTo>
                <a:cubicBezTo>
                  <a:pt x="4781789" y="5067487"/>
                  <a:pt x="4768501" y="5029616"/>
                  <a:pt x="4743253" y="5042240"/>
                </a:cubicBezTo>
                <a:cubicBezTo>
                  <a:pt x="4743253" y="5042240"/>
                  <a:pt x="4755877" y="5042240"/>
                  <a:pt x="4755877" y="5029616"/>
                </a:cubicBezTo>
                <a:cubicBezTo>
                  <a:pt x="4743253" y="5042240"/>
                  <a:pt x="4729965" y="5042240"/>
                  <a:pt x="4717341" y="5029616"/>
                </a:cubicBezTo>
                <a:cubicBezTo>
                  <a:pt x="4730629" y="5016992"/>
                  <a:pt x="4730629" y="5029616"/>
                  <a:pt x="4743253" y="5029616"/>
                </a:cubicBezTo>
                <a:lnTo>
                  <a:pt x="4743253" y="5029616"/>
                </a:lnTo>
                <a:close/>
                <a:moveTo>
                  <a:pt x="4692093" y="5003703"/>
                </a:moveTo>
                <a:lnTo>
                  <a:pt x="4679469" y="5003703"/>
                </a:lnTo>
                <a:cubicBezTo>
                  <a:pt x="4666846" y="5003703"/>
                  <a:pt x="4692093" y="4991080"/>
                  <a:pt x="4679469" y="4978456"/>
                </a:cubicBezTo>
                <a:cubicBezTo>
                  <a:pt x="4679469" y="4991080"/>
                  <a:pt x="4679469" y="4991080"/>
                  <a:pt x="4679469" y="4991080"/>
                </a:cubicBezTo>
                <a:cubicBezTo>
                  <a:pt x="4666846" y="4991080"/>
                  <a:pt x="4679469" y="4965832"/>
                  <a:pt x="4692093" y="4965832"/>
                </a:cubicBezTo>
                <a:cubicBezTo>
                  <a:pt x="4679469" y="4953208"/>
                  <a:pt x="4666181" y="4965832"/>
                  <a:pt x="4666181" y="4965832"/>
                </a:cubicBezTo>
                <a:cubicBezTo>
                  <a:pt x="4666181" y="4940584"/>
                  <a:pt x="4666181" y="4940584"/>
                  <a:pt x="4666181" y="4914672"/>
                </a:cubicBezTo>
                <a:cubicBezTo>
                  <a:pt x="4678805" y="4914672"/>
                  <a:pt x="4678805" y="4927296"/>
                  <a:pt x="4678805" y="4939920"/>
                </a:cubicBezTo>
                <a:cubicBezTo>
                  <a:pt x="4691429" y="4939920"/>
                  <a:pt x="4704717" y="4939920"/>
                  <a:pt x="4704717" y="4927296"/>
                </a:cubicBezTo>
                <a:cubicBezTo>
                  <a:pt x="4717341" y="4927296"/>
                  <a:pt x="4692093" y="4939920"/>
                  <a:pt x="4704717" y="4939920"/>
                </a:cubicBezTo>
                <a:cubicBezTo>
                  <a:pt x="4692093" y="4953208"/>
                  <a:pt x="4692093" y="4965832"/>
                  <a:pt x="4692093" y="5003703"/>
                </a:cubicBezTo>
                <a:lnTo>
                  <a:pt x="4692093" y="5003703"/>
                </a:lnTo>
                <a:close/>
                <a:moveTo>
                  <a:pt x="4717341" y="4978456"/>
                </a:moveTo>
                <a:cubicBezTo>
                  <a:pt x="4717341" y="4965832"/>
                  <a:pt x="4704717" y="4978456"/>
                  <a:pt x="4704717" y="4965832"/>
                </a:cubicBezTo>
                <a:cubicBezTo>
                  <a:pt x="4717341" y="4965832"/>
                  <a:pt x="4717341" y="4965832"/>
                  <a:pt x="4717341" y="4965832"/>
                </a:cubicBezTo>
                <a:cubicBezTo>
                  <a:pt x="4704717" y="4978456"/>
                  <a:pt x="4717341" y="4965832"/>
                  <a:pt x="4717341" y="4978456"/>
                </a:cubicBezTo>
                <a:lnTo>
                  <a:pt x="4717341" y="4978456"/>
                </a:lnTo>
                <a:close/>
                <a:moveTo>
                  <a:pt x="5308669" y="5003703"/>
                </a:moveTo>
                <a:cubicBezTo>
                  <a:pt x="5321293" y="4978456"/>
                  <a:pt x="5321293" y="5003703"/>
                  <a:pt x="5334582" y="5003703"/>
                </a:cubicBezTo>
                <a:cubicBezTo>
                  <a:pt x="5360494" y="4991080"/>
                  <a:pt x="5334582" y="4965832"/>
                  <a:pt x="5321958" y="4952544"/>
                </a:cubicBezTo>
                <a:cubicBezTo>
                  <a:pt x="5283422" y="4953208"/>
                  <a:pt x="5296045" y="4991080"/>
                  <a:pt x="5308669" y="5003703"/>
                </a:cubicBezTo>
                <a:lnTo>
                  <a:pt x="5308669" y="5003703"/>
                </a:lnTo>
                <a:close/>
                <a:moveTo>
                  <a:pt x="5321958" y="4991080"/>
                </a:moveTo>
                <a:lnTo>
                  <a:pt x="5321958" y="4991080"/>
                </a:lnTo>
                <a:cubicBezTo>
                  <a:pt x="5321958" y="4978456"/>
                  <a:pt x="5321958" y="4991080"/>
                  <a:pt x="5321958" y="4991080"/>
                </a:cubicBezTo>
                <a:cubicBezTo>
                  <a:pt x="5334582" y="4978456"/>
                  <a:pt x="5309334" y="4978456"/>
                  <a:pt x="5321958" y="4965832"/>
                </a:cubicBezTo>
                <a:cubicBezTo>
                  <a:pt x="5334582" y="4965832"/>
                  <a:pt x="5360494" y="4991080"/>
                  <a:pt x="5321958" y="4991080"/>
                </a:cubicBezTo>
                <a:lnTo>
                  <a:pt x="5321958" y="4991080"/>
                </a:lnTo>
                <a:close/>
                <a:moveTo>
                  <a:pt x="5733230" y="4965832"/>
                </a:moveTo>
                <a:cubicBezTo>
                  <a:pt x="5733230" y="4978456"/>
                  <a:pt x="5745854" y="4978456"/>
                  <a:pt x="5759142" y="4978456"/>
                </a:cubicBezTo>
                <a:cubicBezTo>
                  <a:pt x="5745854" y="4978456"/>
                  <a:pt x="5745854" y="4965832"/>
                  <a:pt x="5733230" y="4965832"/>
                </a:cubicBezTo>
                <a:lnTo>
                  <a:pt x="5733230" y="4965832"/>
                </a:lnTo>
                <a:close/>
                <a:moveTo>
                  <a:pt x="4910021" y="5284086"/>
                </a:moveTo>
                <a:cubicBezTo>
                  <a:pt x="4922645" y="5296710"/>
                  <a:pt x="4935933" y="5309334"/>
                  <a:pt x="4948557" y="5296710"/>
                </a:cubicBezTo>
                <a:cubicBezTo>
                  <a:pt x="4935933" y="5284086"/>
                  <a:pt x="4948557" y="5258839"/>
                  <a:pt x="4922645" y="5245550"/>
                </a:cubicBezTo>
                <a:lnTo>
                  <a:pt x="4922645" y="5258174"/>
                </a:lnTo>
                <a:cubicBezTo>
                  <a:pt x="4922645" y="5245550"/>
                  <a:pt x="4910021" y="5245550"/>
                  <a:pt x="4910021" y="5245550"/>
                </a:cubicBezTo>
                <a:cubicBezTo>
                  <a:pt x="4935933" y="5245550"/>
                  <a:pt x="4910021" y="5220303"/>
                  <a:pt x="4922645" y="5232926"/>
                </a:cubicBezTo>
                <a:cubicBezTo>
                  <a:pt x="4922645" y="5220303"/>
                  <a:pt x="4922645" y="5220303"/>
                  <a:pt x="4922645" y="5220303"/>
                </a:cubicBezTo>
                <a:lnTo>
                  <a:pt x="4910021" y="5220303"/>
                </a:lnTo>
                <a:cubicBezTo>
                  <a:pt x="4897397" y="5220303"/>
                  <a:pt x="4910021" y="5220303"/>
                  <a:pt x="4897397" y="5232926"/>
                </a:cubicBezTo>
                <a:cubicBezTo>
                  <a:pt x="4897397" y="5220303"/>
                  <a:pt x="4884773" y="5220303"/>
                  <a:pt x="4884773" y="5207679"/>
                </a:cubicBezTo>
                <a:cubicBezTo>
                  <a:pt x="4897397" y="5220303"/>
                  <a:pt x="4897397" y="5207679"/>
                  <a:pt x="4897397" y="5207679"/>
                </a:cubicBezTo>
                <a:cubicBezTo>
                  <a:pt x="4897397" y="5207679"/>
                  <a:pt x="4897397" y="5207679"/>
                  <a:pt x="4910021" y="5207679"/>
                </a:cubicBezTo>
                <a:cubicBezTo>
                  <a:pt x="4897397" y="5207679"/>
                  <a:pt x="4910021" y="5207679"/>
                  <a:pt x="4910021" y="5195055"/>
                </a:cubicBezTo>
                <a:cubicBezTo>
                  <a:pt x="4897397" y="5195055"/>
                  <a:pt x="4922645" y="5195055"/>
                  <a:pt x="4922645" y="5182431"/>
                </a:cubicBezTo>
                <a:cubicBezTo>
                  <a:pt x="4910021" y="5169807"/>
                  <a:pt x="4910021" y="5157183"/>
                  <a:pt x="4896733" y="5144559"/>
                </a:cubicBezTo>
                <a:cubicBezTo>
                  <a:pt x="4896733" y="5157183"/>
                  <a:pt x="4896733" y="5157183"/>
                  <a:pt x="4896733" y="5157183"/>
                </a:cubicBezTo>
                <a:cubicBezTo>
                  <a:pt x="4896733" y="5144559"/>
                  <a:pt x="4870820" y="5144559"/>
                  <a:pt x="4858197" y="5131936"/>
                </a:cubicBezTo>
                <a:cubicBezTo>
                  <a:pt x="4884109" y="5131936"/>
                  <a:pt x="4870820" y="5106688"/>
                  <a:pt x="4870820" y="5094064"/>
                </a:cubicBezTo>
                <a:cubicBezTo>
                  <a:pt x="4858197" y="5094064"/>
                  <a:pt x="4858197" y="5119312"/>
                  <a:pt x="4844908" y="5119312"/>
                </a:cubicBezTo>
                <a:cubicBezTo>
                  <a:pt x="4832284" y="5106688"/>
                  <a:pt x="4818996" y="5094064"/>
                  <a:pt x="4818996" y="5081440"/>
                </a:cubicBezTo>
                <a:cubicBezTo>
                  <a:pt x="4806373" y="5094064"/>
                  <a:pt x="4780460" y="5068816"/>
                  <a:pt x="4780460" y="5094064"/>
                </a:cubicBezTo>
                <a:cubicBezTo>
                  <a:pt x="4793084" y="5094064"/>
                  <a:pt x="4780460" y="5106688"/>
                  <a:pt x="4780460" y="5106688"/>
                </a:cubicBezTo>
                <a:cubicBezTo>
                  <a:pt x="4780460" y="5119312"/>
                  <a:pt x="4793084" y="5106688"/>
                  <a:pt x="4793084" y="5106688"/>
                </a:cubicBezTo>
                <a:cubicBezTo>
                  <a:pt x="4793084" y="5144559"/>
                  <a:pt x="4767172" y="5081440"/>
                  <a:pt x="4741924" y="5094064"/>
                </a:cubicBezTo>
                <a:cubicBezTo>
                  <a:pt x="4754548" y="5094064"/>
                  <a:pt x="4741924" y="5094064"/>
                  <a:pt x="4754548" y="5119312"/>
                </a:cubicBezTo>
                <a:cubicBezTo>
                  <a:pt x="4741924" y="5119312"/>
                  <a:pt x="4741924" y="5131936"/>
                  <a:pt x="4728636" y="5119312"/>
                </a:cubicBezTo>
                <a:cubicBezTo>
                  <a:pt x="4716012" y="5144559"/>
                  <a:pt x="4716012" y="5131936"/>
                  <a:pt x="4690100" y="5157183"/>
                </a:cubicBezTo>
                <a:cubicBezTo>
                  <a:pt x="4690100" y="5169807"/>
                  <a:pt x="4690100" y="5169807"/>
                  <a:pt x="4690100" y="5195055"/>
                </a:cubicBezTo>
                <a:cubicBezTo>
                  <a:pt x="4702724" y="5195055"/>
                  <a:pt x="4702724" y="5195055"/>
                  <a:pt x="4702724" y="5195055"/>
                </a:cubicBezTo>
                <a:cubicBezTo>
                  <a:pt x="4690100" y="5207679"/>
                  <a:pt x="4728636" y="5232926"/>
                  <a:pt x="4728636" y="5232926"/>
                </a:cubicBezTo>
                <a:cubicBezTo>
                  <a:pt x="4728636" y="5245550"/>
                  <a:pt x="4716012" y="5258174"/>
                  <a:pt x="4728636" y="5258174"/>
                </a:cubicBezTo>
                <a:cubicBezTo>
                  <a:pt x="4728636" y="5258174"/>
                  <a:pt x="4728636" y="5258174"/>
                  <a:pt x="4741260" y="5258174"/>
                </a:cubicBezTo>
                <a:cubicBezTo>
                  <a:pt x="4741260" y="5245550"/>
                  <a:pt x="4741260" y="5245550"/>
                  <a:pt x="4741260" y="5245550"/>
                </a:cubicBezTo>
                <a:cubicBezTo>
                  <a:pt x="4753884" y="5245550"/>
                  <a:pt x="4753884" y="5258174"/>
                  <a:pt x="4753884" y="5258174"/>
                </a:cubicBezTo>
                <a:lnTo>
                  <a:pt x="4766508" y="5258174"/>
                </a:lnTo>
                <a:cubicBezTo>
                  <a:pt x="4766508" y="5245550"/>
                  <a:pt x="4753884" y="5232926"/>
                  <a:pt x="4766508" y="5232926"/>
                </a:cubicBezTo>
                <a:cubicBezTo>
                  <a:pt x="4766508" y="5245550"/>
                  <a:pt x="4779131" y="5258174"/>
                  <a:pt x="4779131" y="5270798"/>
                </a:cubicBezTo>
                <a:cubicBezTo>
                  <a:pt x="4779131" y="5270798"/>
                  <a:pt x="4791755" y="5258174"/>
                  <a:pt x="4791755" y="5270798"/>
                </a:cubicBezTo>
                <a:cubicBezTo>
                  <a:pt x="4779131" y="5283422"/>
                  <a:pt x="4765843" y="5308670"/>
                  <a:pt x="4779131" y="5321958"/>
                </a:cubicBezTo>
                <a:cubicBezTo>
                  <a:pt x="4791755" y="5321958"/>
                  <a:pt x="4779131" y="5309334"/>
                  <a:pt x="4779131" y="5309334"/>
                </a:cubicBezTo>
                <a:cubicBezTo>
                  <a:pt x="4791755" y="5309334"/>
                  <a:pt x="4791755" y="5309334"/>
                  <a:pt x="4791755" y="5309334"/>
                </a:cubicBezTo>
                <a:cubicBezTo>
                  <a:pt x="4804379" y="5321958"/>
                  <a:pt x="4779131" y="5321958"/>
                  <a:pt x="4765843" y="5334582"/>
                </a:cubicBezTo>
                <a:cubicBezTo>
                  <a:pt x="4778467" y="5334582"/>
                  <a:pt x="4778467" y="5347206"/>
                  <a:pt x="4765843" y="5347206"/>
                </a:cubicBezTo>
                <a:cubicBezTo>
                  <a:pt x="4765843" y="5359830"/>
                  <a:pt x="4778467" y="5347206"/>
                  <a:pt x="4778467" y="5359830"/>
                </a:cubicBezTo>
                <a:cubicBezTo>
                  <a:pt x="4765843" y="5359830"/>
                  <a:pt x="4778467" y="5372453"/>
                  <a:pt x="4791091" y="5385077"/>
                </a:cubicBezTo>
                <a:cubicBezTo>
                  <a:pt x="4791091" y="5372453"/>
                  <a:pt x="4778467" y="5372453"/>
                  <a:pt x="4778467" y="5347206"/>
                </a:cubicBezTo>
                <a:cubicBezTo>
                  <a:pt x="4804379" y="5347206"/>
                  <a:pt x="4804379" y="5347206"/>
                  <a:pt x="4817003" y="5334582"/>
                </a:cubicBezTo>
                <a:cubicBezTo>
                  <a:pt x="4817003" y="5347206"/>
                  <a:pt x="4804379" y="5347206"/>
                  <a:pt x="4817003" y="5359830"/>
                </a:cubicBezTo>
                <a:cubicBezTo>
                  <a:pt x="4804379" y="5347206"/>
                  <a:pt x="4804379" y="5359830"/>
                  <a:pt x="4791091" y="5359830"/>
                </a:cubicBezTo>
                <a:cubicBezTo>
                  <a:pt x="4791091" y="5385077"/>
                  <a:pt x="4803715" y="5410990"/>
                  <a:pt x="4778467" y="5423613"/>
                </a:cubicBezTo>
                <a:cubicBezTo>
                  <a:pt x="4791091" y="5423613"/>
                  <a:pt x="4778467" y="5423613"/>
                  <a:pt x="4791091" y="5436237"/>
                </a:cubicBezTo>
                <a:cubicBezTo>
                  <a:pt x="4791091" y="5436237"/>
                  <a:pt x="4791091" y="5423613"/>
                  <a:pt x="4803715" y="5436237"/>
                </a:cubicBezTo>
                <a:cubicBezTo>
                  <a:pt x="4791091" y="5410990"/>
                  <a:pt x="4803715" y="5410990"/>
                  <a:pt x="4816339" y="5398366"/>
                </a:cubicBezTo>
                <a:cubicBezTo>
                  <a:pt x="4816339" y="5410990"/>
                  <a:pt x="4816339" y="5410990"/>
                  <a:pt x="4816339" y="5410990"/>
                </a:cubicBezTo>
                <a:cubicBezTo>
                  <a:pt x="4828962" y="5410990"/>
                  <a:pt x="4828962" y="5398366"/>
                  <a:pt x="4816339" y="5385742"/>
                </a:cubicBezTo>
                <a:cubicBezTo>
                  <a:pt x="4816339" y="5385742"/>
                  <a:pt x="4803715" y="5398366"/>
                  <a:pt x="4803715" y="5385742"/>
                </a:cubicBezTo>
                <a:cubicBezTo>
                  <a:pt x="4829627" y="5385742"/>
                  <a:pt x="4829627" y="5398366"/>
                  <a:pt x="4854875" y="5398366"/>
                </a:cubicBezTo>
                <a:cubicBezTo>
                  <a:pt x="4854875" y="5373118"/>
                  <a:pt x="4867498" y="5360494"/>
                  <a:pt x="4880787" y="5334582"/>
                </a:cubicBezTo>
                <a:lnTo>
                  <a:pt x="4880787" y="5334582"/>
                </a:lnTo>
                <a:cubicBezTo>
                  <a:pt x="4880787" y="5334582"/>
                  <a:pt x="4868163" y="5334582"/>
                  <a:pt x="4854875" y="5321958"/>
                </a:cubicBezTo>
                <a:cubicBezTo>
                  <a:pt x="4880787" y="5321958"/>
                  <a:pt x="4867498" y="5296710"/>
                  <a:pt x="4880787" y="5296710"/>
                </a:cubicBezTo>
                <a:cubicBezTo>
                  <a:pt x="4880787" y="5296710"/>
                  <a:pt x="4880787" y="5309334"/>
                  <a:pt x="4893411" y="5321958"/>
                </a:cubicBezTo>
                <a:cubicBezTo>
                  <a:pt x="4893411" y="5309334"/>
                  <a:pt x="4893411" y="5309334"/>
                  <a:pt x="4906035" y="5309334"/>
                </a:cubicBezTo>
                <a:cubicBezTo>
                  <a:pt x="4910021" y="5296710"/>
                  <a:pt x="4910021" y="5284086"/>
                  <a:pt x="4910021" y="5284086"/>
                </a:cubicBezTo>
                <a:cubicBezTo>
                  <a:pt x="4922645" y="5284086"/>
                  <a:pt x="4922645" y="5284086"/>
                  <a:pt x="4922645" y="5284086"/>
                </a:cubicBezTo>
                <a:cubicBezTo>
                  <a:pt x="4923309" y="5296710"/>
                  <a:pt x="4923309" y="5284086"/>
                  <a:pt x="4910021" y="5284086"/>
                </a:cubicBezTo>
                <a:lnTo>
                  <a:pt x="4910021" y="5284086"/>
                </a:lnTo>
                <a:close/>
                <a:moveTo>
                  <a:pt x="4769165" y="5207679"/>
                </a:moveTo>
                <a:cubicBezTo>
                  <a:pt x="4756541" y="5207679"/>
                  <a:pt x="4756541" y="5207679"/>
                  <a:pt x="4756541" y="5207679"/>
                </a:cubicBezTo>
                <a:lnTo>
                  <a:pt x="4756541" y="5207679"/>
                </a:lnTo>
                <a:cubicBezTo>
                  <a:pt x="4756541" y="5195055"/>
                  <a:pt x="4756541" y="5195055"/>
                  <a:pt x="4743917" y="5195055"/>
                </a:cubicBezTo>
                <a:cubicBezTo>
                  <a:pt x="4756541" y="5195055"/>
                  <a:pt x="4756541" y="5195055"/>
                  <a:pt x="4769830" y="5195055"/>
                </a:cubicBezTo>
                <a:lnTo>
                  <a:pt x="4769830" y="5207679"/>
                </a:lnTo>
                <a:lnTo>
                  <a:pt x="4769165" y="5207679"/>
                </a:lnTo>
                <a:close/>
                <a:moveTo>
                  <a:pt x="4871485" y="5182431"/>
                </a:moveTo>
                <a:cubicBezTo>
                  <a:pt x="4884109" y="5182431"/>
                  <a:pt x="4884109" y="5182431"/>
                  <a:pt x="4884109" y="5169807"/>
                </a:cubicBezTo>
                <a:cubicBezTo>
                  <a:pt x="4896733" y="5182431"/>
                  <a:pt x="4910021" y="5182431"/>
                  <a:pt x="4910021" y="5195055"/>
                </a:cubicBezTo>
                <a:cubicBezTo>
                  <a:pt x="4897397" y="5195055"/>
                  <a:pt x="4897397" y="5195055"/>
                  <a:pt x="4897397" y="5195055"/>
                </a:cubicBezTo>
                <a:cubicBezTo>
                  <a:pt x="4897397" y="5182431"/>
                  <a:pt x="4897397" y="5182431"/>
                  <a:pt x="4897397" y="5182431"/>
                </a:cubicBezTo>
                <a:cubicBezTo>
                  <a:pt x="4884773" y="5182431"/>
                  <a:pt x="4897397" y="5195055"/>
                  <a:pt x="4884773" y="5195055"/>
                </a:cubicBezTo>
                <a:cubicBezTo>
                  <a:pt x="4872149" y="5195055"/>
                  <a:pt x="4872149" y="5195055"/>
                  <a:pt x="4872149" y="5195055"/>
                </a:cubicBezTo>
                <a:lnTo>
                  <a:pt x="4872149" y="5182431"/>
                </a:lnTo>
                <a:lnTo>
                  <a:pt x="4871485" y="5182431"/>
                </a:lnTo>
                <a:lnTo>
                  <a:pt x="4871485" y="5182431"/>
                </a:lnTo>
                <a:close/>
                <a:moveTo>
                  <a:pt x="4807701" y="5106023"/>
                </a:moveTo>
                <a:cubicBezTo>
                  <a:pt x="4820325" y="5106023"/>
                  <a:pt x="4820325" y="5106023"/>
                  <a:pt x="4820325" y="5106023"/>
                </a:cubicBezTo>
                <a:cubicBezTo>
                  <a:pt x="4820325" y="5106023"/>
                  <a:pt x="4820325" y="5118647"/>
                  <a:pt x="4807701" y="5118647"/>
                </a:cubicBezTo>
                <a:lnTo>
                  <a:pt x="4807701" y="5106023"/>
                </a:lnTo>
                <a:lnTo>
                  <a:pt x="4807701" y="5106023"/>
                </a:lnTo>
                <a:lnTo>
                  <a:pt x="4807701" y="5106023"/>
                </a:lnTo>
                <a:close/>
                <a:moveTo>
                  <a:pt x="4832949" y="5143895"/>
                </a:moveTo>
                <a:cubicBezTo>
                  <a:pt x="4820325" y="5156519"/>
                  <a:pt x="4832949" y="5143895"/>
                  <a:pt x="4832949" y="5156519"/>
                </a:cubicBezTo>
                <a:cubicBezTo>
                  <a:pt x="4832949" y="5156519"/>
                  <a:pt x="4820325" y="5143895"/>
                  <a:pt x="4820325" y="5156519"/>
                </a:cubicBezTo>
                <a:cubicBezTo>
                  <a:pt x="4807701" y="5156519"/>
                  <a:pt x="4807701" y="5156519"/>
                  <a:pt x="4807701" y="5143895"/>
                </a:cubicBezTo>
                <a:lnTo>
                  <a:pt x="4832949" y="5143895"/>
                </a:lnTo>
                <a:lnTo>
                  <a:pt x="4832949" y="5143895"/>
                </a:lnTo>
                <a:lnTo>
                  <a:pt x="4832949" y="5143895"/>
                </a:lnTo>
                <a:close/>
                <a:moveTo>
                  <a:pt x="4794413" y="5232926"/>
                </a:moveTo>
                <a:cubicBezTo>
                  <a:pt x="4768501" y="5207679"/>
                  <a:pt x="4794413" y="5207679"/>
                  <a:pt x="4781789" y="5181767"/>
                </a:cubicBezTo>
                <a:cubicBezTo>
                  <a:pt x="4794413" y="5194390"/>
                  <a:pt x="4794413" y="5194390"/>
                  <a:pt x="4794413" y="5207014"/>
                </a:cubicBezTo>
                <a:cubicBezTo>
                  <a:pt x="4794413" y="5219638"/>
                  <a:pt x="4781789" y="5220303"/>
                  <a:pt x="4794413" y="5232926"/>
                </a:cubicBezTo>
                <a:lnTo>
                  <a:pt x="4794413" y="5232926"/>
                </a:lnTo>
                <a:close/>
                <a:moveTo>
                  <a:pt x="4794413" y="5296710"/>
                </a:moveTo>
                <a:cubicBezTo>
                  <a:pt x="4794413" y="5284086"/>
                  <a:pt x="4807037" y="5271463"/>
                  <a:pt x="4807037" y="5258839"/>
                </a:cubicBezTo>
                <a:cubicBezTo>
                  <a:pt x="4819661" y="5258839"/>
                  <a:pt x="4819661" y="5258839"/>
                  <a:pt x="4819661" y="5258839"/>
                </a:cubicBezTo>
                <a:cubicBezTo>
                  <a:pt x="4807701" y="5271463"/>
                  <a:pt x="4820325" y="5284086"/>
                  <a:pt x="4794413" y="5296710"/>
                </a:cubicBezTo>
                <a:lnTo>
                  <a:pt x="4794413" y="5296710"/>
                </a:lnTo>
                <a:close/>
                <a:moveTo>
                  <a:pt x="4832949" y="5296710"/>
                </a:moveTo>
                <a:cubicBezTo>
                  <a:pt x="4820325" y="5309334"/>
                  <a:pt x="4820325" y="5284086"/>
                  <a:pt x="4807037" y="5296710"/>
                </a:cubicBezTo>
                <a:cubicBezTo>
                  <a:pt x="4807037" y="5296710"/>
                  <a:pt x="4819661" y="5296710"/>
                  <a:pt x="4807037" y="5284086"/>
                </a:cubicBezTo>
                <a:cubicBezTo>
                  <a:pt x="4832949" y="5258839"/>
                  <a:pt x="4819661" y="5309334"/>
                  <a:pt x="4832949" y="5284086"/>
                </a:cubicBezTo>
                <a:cubicBezTo>
                  <a:pt x="4846237" y="5284086"/>
                  <a:pt x="4832949" y="5296710"/>
                  <a:pt x="4832949" y="5296710"/>
                </a:cubicBezTo>
                <a:lnTo>
                  <a:pt x="4832949" y="5296710"/>
                </a:lnTo>
                <a:close/>
                <a:moveTo>
                  <a:pt x="4832949" y="5335246"/>
                </a:moveTo>
                <a:cubicBezTo>
                  <a:pt x="4820325" y="5335246"/>
                  <a:pt x="4832949" y="5335246"/>
                  <a:pt x="4832949" y="5335246"/>
                </a:cubicBezTo>
                <a:cubicBezTo>
                  <a:pt x="4820325" y="5335246"/>
                  <a:pt x="4820325" y="5335246"/>
                  <a:pt x="4820325" y="5335246"/>
                </a:cubicBezTo>
                <a:cubicBezTo>
                  <a:pt x="4807701" y="5322622"/>
                  <a:pt x="4807701" y="5322622"/>
                  <a:pt x="4794413" y="5309999"/>
                </a:cubicBezTo>
                <a:cubicBezTo>
                  <a:pt x="4807037" y="5309999"/>
                  <a:pt x="4807037" y="5309999"/>
                  <a:pt x="4820325" y="5309999"/>
                </a:cubicBezTo>
                <a:cubicBezTo>
                  <a:pt x="4807701" y="5335246"/>
                  <a:pt x="4832949" y="5322622"/>
                  <a:pt x="4832949" y="5335246"/>
                </a:cubicBezTo>
                <a:lnTo>
                  <a:pt x="4832949" y="5335246"/>
                </a:lnTo>
                <a:lnTo>
                  <a:pt x="4832949" y="5335246"/>
                </a:lnTo>
                <a:close/>
                <a:moveTo>
                  <a:pt x="4832949" y="5284086"/>
                </a:moveTo>
                <a:cubicBezTo>
                  <a:pt x="4832949" y="5271463"/>
                  <a:pt x="4820325" y="5271463"/>
                  <a:pt x="4820325" y="5258839"/>
                </a:cubicBezTo>
                <a:cubicBezTo>
                  <a:pt x="4820325" y="5258839"/>
                  <a:pt x="4832949" y="5284086"/>
                  <a:pt x="4832949" y="5271463"/>
                </a:cubicBezTo>
                <a:cubicBezTo>
                  <a:pt x="4846237" y="5271463"/>
                  <a:pt x="4832949" y="5284086"/>
                  <a:pt x="4832949" y="5284086"/>
                </a:cubicBezTo>
                <a:lnTo>
                  <a:pt x="4832949" y="5284086"/>
                </a:lnTo>
                <a:close/>
                <a:moveTo>
                  <a:pt x="4858861" y="5232926"/>
                </a:moveTo>
                <a:cubicBezTo>
                  <a:pt x="4846237" y="5232926"/>
                  <a:pt x="4846237" y="5258174"/>
                  <a:pt x="4858861" y="5258174"/>
                </a:cubicBezTo>
                <a:lnTo>
                  <a:pt x="4846237" y="5258174"/>
                </a:lnTo>
                <a:lnTo>
                  <a:pt x="4846237" y="5258174"/>
                </a:lnTo>
                <a:cubicBezTo>
                  <a:pt x="4833613" y="5245550"/>
                  <a:pt x="4846237" y="5270798"/>
                  <a:pt x="4833613" y="5258174"/>
                </a:cubicBezTo>
                <a:lnTo>
                  <a:pt x="4833613" y="5258174"/>
                </a:lnTo>
                <a:cubicBezTo>
                  <a:pt x="4833613" y="5245550"/>
                  <a:pt x="4820989" y="5258174"/>
                  <a:pt x="4820989" y="5258174"/>
                </a:cubicBezTo>
                <a:cubicBezTo>
                  <a:pt x="4833613" y="5245550"/>
                  <a:pt x="4846902" y="5245550"/>
                  <a:pt x="4846902" y="5220303"/>
                </a:cubicBezTo>
                <a:cubicBezTo>
                  <a:pt x="4846902" y="5232926"/>
                  <a:pt x="4859526" y="5232926"/>
                  <a:pt x="4859526" y="5220303"/>
                </a:cubicBezTo>
                <a:cubicBezTo>
                  <a:pt x="4859526" y="5220303"/>
                  <a:pt x="4872149" y="5232926"/>
                  <a:pt x="4872149" y="5220303"/>
                </a:cubicBezTo>
                <a:cubicBezTo>
                  <a:pt x="4872149" y="5220303"/>
                  <a:pt x="4872149" y="5232926"/>
                  <a:pt x="4884773" y="5245550"/>
                </a:cubicBezTo>
                <a:cubicBezTo>
                  <a:pt x="4871485" y="5246215"/>
                  <a:pt x="4871485" y="5232926"/>
                  <a:pt x="4858861" y="5232926"/>
                </a:cubicBezTo>
                <a:lnTo>
                  <a:pt x="4858861" y="5232926"/>
                </a:lnTo>
                <a:close/>
                <a:moveTo>
                  <a:pt x="1426497" y="5093399"/>
                </a:moveTo>
                <a:cubicBezTo>
                  <a:pt x="1400585" y="5144559"/>
                  <a:pt x="1362049" y="5182431"/>
                  <a:pt x="1349425" y="5246215"/>
                </a:cubicBezTo>
                <a:cubicBezTo>
                  <a:pt x="1375337" y="5233591"/>
                  <a:pt x="1387961" y="5195055"/>
                  <a:pt x="1400585" y="5169807"/>
                </a:cubicBezTo>
                <a:cubicBezTo>
                  <a:pt x="1400585" y="5182431"/>
                  <a:pt x="1387961" y="5182431"/>
                  <a:pt x="1387961" y="5169807"/>
                </a:cubicBezTo>
                <a:cubicBezTo>
                  <a:pt x="1426497" y="5156519"/>
                  <a:pt x="1426497" y="5118647"/>
                  <a:pt x="1426497" y="5093399"/>
                </a:cubicBezTo>
                <a:lnTo>
                  <a:pt x="1426497" y="5093399"/>
                </a:lnTo>
                <a:close/>
                <a:moveTo>
                  <a:pt x="1452409" y="5182431"/>
                </a:moveTo>
                <a:cubicBezTo>
                  <a:pt x="1465033" y="5182431"/>
                  <a:pt x="1478322" y="5169807"/>
                  <a:pt x="1465033" y="5157183"/>
                </a:cubicBezTo>
                <a:cubicBezTo>
                  <a:pt x="1465698" y="5169807"/>
                  <a:pt x="1465698" y="5169807"/>
                  <a:pt x="1452409" y="5182431"/>
                </a:cubicBezTo>
                <a:lnTo>
                  <a:pt x="1452409" y="5182431"/>
                </a:lnTo>
                <a:close/>
                <a:moveTo>
                  <a:pt x="6324559" y="5207679"/>
                </a:moveTo>
                <a:cubicBezTo>
                  <a:pt x="6311935" y="5207679"/>
                  <a:pt x="6324559" y="5182431"/>
                  <a:pt x="6311935" y="5182431"/>
                </a:cubicBezTo>
                <a:cubicBezTo>
                  <a:pt x="6298647" y="5195055"/>
                  <a:pt x="6324559" y="5207679"/>
                  <a:pt x="6324559" y="5207679"/>
                </a:cubicBezTo>
                <a:lnTo>
                  <a:pt x="6324559" y="5207679"/>
                </a:lnTo>
                <a:close/>
                <a:moveTo>
                  <a:pt x="4254909" y="5271463"/>
                </a:moveTo>
                <a:cubicBezTo>
                  <a:pt x="4280821" y="5271463"/>
                  <a:pt x="4293445" y="5246215"/>
                  <a:pt x="4280821" y="5233591"/>
                </a:cubicBezTo>
                <a:cubicBezTo>
                  <a:pt x="4254909" y="5232926"/>
                  <a:pt x="4254909" y="5258839"/>
                  <a:pt x="4254909" y="5271463"/>
                </a:cubicBezTo>
                <a:lnTo>
                  <a:pt x="4254909" y="5271463"/>
                </a:lnTo>
                <a:close/>
                <a:moveTo>
                  <a:pt x="6555775" y="5284086"/>
                </a:moveTo>
                <a:cubicBezTo>
                  <a:pt x="6568399" y="5296710"/>
                  <a:pt x="6581687" y="5321958"/>
                  <a:pt x="6581687" y="5309334"/>
                </a:cubicBezTo>
                <a:cubicBezTo>
                  <a:pt x="6581687" y="5309334"/>
                  <a:pt x="6581687" y="5309334"/>
                  <a:pt x="6581687" y="5296710"/>
                </a:cubicBezTo>
                <a:cubicBezTo>
                  <a:pt x="6568399" y="5296710"/>
                  <a:pt x="6568399" y="5284086"/>
                  <a:pt x="6555775" y="5284086"/>
                </a:cubicBezTo>
                <a:lnTo>
                  <a:pt x="6555775" y="5284086"/>
                </a:lnTo>
                <a:close/>
                <a:moveTo>
                  <a:pt x="5205685" y="5284086"/>
                </a:moveTo>
                <a:cubicBezTo>
                  <a:pt x="5179773" y="5296710"/>
                  <a:pt x="5179773" y="5296710"/>
                  <a:pt x="5193061" y="5309334"/>
                </a:cubicBezTo>
                <a:lnTo>
                  <a:pt x="5193061" y="5309334"/>
                </a:lnTo>
                <a:cubicBezTo>
                  <a:pt x="5205685" y="5296710"/>
                  <a:pt x="5193061" y="5309334"/>
                  <a:pt x="5193061" y="5296710"/>
                </a:cubicBezTo>
                <a:cubicBezTo>
                  <a:pt x="5193061" y="5296710"/>
                  <a:pt x="5205685" y="5296710"/>
                  <a:pt x="5205685" y="5284086"/>
                </a:cubicBezTo>
                <a:lnTo>
                  <a:pt x="5205685" y="5284086"/>
                </a:lnTo>
                <a:close/>
                <a:moveTo>
                  <a:pt x="6234198" y="5322622"/>
                </a:moveTo>
                <a:cubicBezTo>
                  <a:pt x="6234198" y="5297375"/>
                  <a:pt x="6221575" y="5309999"/>
                  <a:pt x="6221575" y="5309999"/>
                </a:cubicBezTo>
                <a:cubicBezTo>
                  <a:pt x="6221575" y="5335246"/>
                  <a:pt x="6260111" y="5361159"/>
                  <a:pt x="6272734" y="5361159"/>
                </a:cubicBezTo>
                <a:cubicBezTo>
                  <a:pt x="6272734" y="5335911"/>
                  <a:pt x="6260111" y="5323287"/>
                  <a:pt x="6246822" y="5309999"/>
                </a:cubicBezTo>
                <a:cubicBezTo>
                  <a:pt x="6234198" y="5309334"/>
                  <a:pt x="6234198" y="5309334"/>
                  <a:pt x="6234198" y="5322622"/>
                </a:cubicBezTo>
                <a:lnTo>
                  <a:pt x="6234198" y="5322622"/>
                </a:lnTo>
                <a:close/>
                <a:moveTo>
                  <a:pt x="5193061" y="5322622"/>
                </a:moveTo>
                <a:cubicBezTo>
                  <a:pt x="5154525" y="5284751"/>
                  <a:pt x="5154525" y="5360494"/>
                  <a:pt x="5103365" y="5360494"/>
                </a:cubicBezTo>
                <a:cubicBezTo>
                  <a:pt x="5090742" y="5347870"/>
                  <a:pt x="5064829" y="5347870"/>
                  <a:pt x="5038917" y="5347870"/>
                </a:cubicBezTo>
                <a:cubicBezTo>
                  <a:pt x="5038917" y="5360494"/>
                  <a:pt x="5000381" y="5385742"/>
                  <a:pt x="5000381" y="5373118"/>
                </a:cubicBezTo>
                <a:cubicBezTo>
                  <a:pt x="5000381" y="5373118"/>
                  <a:pt x="5000381" y="5373118"/>
                  <a:pt x="5000381" y="5385742"/>
                </a:cubicBezTo>
                <a:cubicBezTo>
                  <a:pt x="4974469" y="5398366"/>
                  <a:pt x="4961845" y="5373118"/>
                  <a:pt x="4949222" y="5385742"/>
                </a:cubicBezTo>
                <a:cubicBezTo>
                  <a:pt x="4949222" y="5398366"/>
                  <a:pt x="4936598" y="5410990"/>
                  <a:pt x="4949222" y="5423613"/>
                </a:cubicBezTo>
                <a:cubicBezTo>
                  <a:pt x="4936598" y="5436237"/>
                  <a:pt x="4936598" y="5448861"/>
                  <a:pt x="4936598" y="5474773"/>
                </a:cubicBezTo>
                <a:lnTo>
                  <a:pt x="4949222" y="5474773"/>
                </a:lnTo>
                <a:cubicBezTo>
                  <a:pt x="4949222" y="5474773"/>
                  <a:pt x="4949222" y="5474773"/>
                  <a:pt x="4936598" y="5474773"/>
                </a:cubicBezTo>
                <a:cubicBezTo>
                  <a:pt x="4975133" y="5487397"/>
                  <a:pt x="4962510" y="5551181"/>
                  <a:pt x="5001046" y="5538557"/>
                </a:cubicBezTo>
                <a:cubicBezTo>
                  <a:pt x="5001046" y="5551181"/>
                  <a:pt x="4988422" y="5563805"/>
                  <a:pt x="5001046" y="5563805"/>
                </a:cubicBezTo>
                <a:cubicBezTo>
                  <a:pt x="5001046" y="5551181"/>
                  <a:pt x="5013669" y="5563805"/>
                  <a:pt x="5013669" y="5563805"/>
                </a:cubicBezTo>
                <a:cubicBezTo>
                  <a:pt x="5013669" y="5551181"/>
                  <a:pt x="5013669" y="5538557"/>
                  <a:pt x="5026293" y="5538557"/>
                </a:cubicBezTo>
                <a:cubicBezTo>
                  <a:pt x="5026293" y="5551181"/>
                  <a:pt x="5038917" y="5551181"/>
                  <a:pt x="5052206" y="5551181"/>
                </a:cubicBezTo>
                <a:cubicBezTo>
                  <a:pt x="5052206" y="5538557"/>
                  <a:pt x="5052206" y="5525933"/>
                  <a:pt x="5064829" y="5525933"/>
                </a:cubicBezTo>
                <a:cubicBezTo>
                  <a:pt x="5064829" y="5500686"/>
                  <a:pt x="5064829" y="5474773"/>
                  <a:pt x="5064829" y="5474773"/>
                </a:cubicBezTo>
                <a:cubicBezTo>
                  <a:pt x="5064829" y="5474773"/>
                  <a:pt x="5064829" y="5487397"/>
                  <a:pt x="5077453" y="5474773"/>
                </a:cubicBezTo>
                <a:cubicBezTo>
                  <a:pt x="5090077" y="5462149"/>
                  <a:pt x="5090077" y="5449526"/>
                  <a:pt x="5077453" y="5436902"/>
                </a:cubicBezTo>
                <a:cubicBezTo>
                  <a:pt x="5090077" y="5436902"/>
                  <a:pt x="5090077" y="5436902"/>
                  <a:pt x="5090077" y="5436902"/>
                </a:cubicBezTo>
                <a:cubicBezTo>
                  <a:pt x="5090077" y="5436902"/>
                  <a:pt x="5090077" y="5436902"/>
                  <a:pt x="5090077" y="5449526"/>
                </a:cubicBezTo>
                <a:cubicBezTo>
                  <a:pt x="5102701" y="5449526"/>
                  <a:pt x="5090077" y="5436902"/>
                  <a:pt x="5102701" y="5436902"/>
                </a:cubicBezTo>
                <a:cubicBezTo>
                  <a:pt x="5090077" y="5449526"/>
                  <a:pt x="5115325" y="5436902"/>
                  <a:pt x="5115325" y="5449526"/>
                </a:cubicBezTo>
                <a:cubicBezTo>
                  <a:pt x="5115325" y="5462149"/>
                  <a:pt x="5102701" y="5462149"/>
                  <a:pt x="5102701" y="5474773"/>
                </a:cubicBezTo>
                <a:cubicBezTo>
                  <a:pt x="5115325" y="5474773"/>
                  <a:pt x="5115325" y="5474773"/>
                  <a:pt x="5115325" y="5474773"/>
                </a:cubicBezTo>
                <a:cubicBezTo>
                  <a:pt x="5127949" y="5462149"/>
                  <a:pt x="5141237" y="5449526"/>
                  <a:pt x="5127949" y="5436902"/>
                </a:cubicBezTo>
                <a:cubicBezTo>
                  <a:pt x="5140573" y="5436902"/>
                  <a:pt x="5140573" y="5424278"/>
                  <a:pt x="5140573" y="5411654"/>
                </a:cubicBezTo>
                <a:cubicBezTo>
                  <a:pt x="5140573" y="5411654"/>
                  <a:pt x="5114660" y="5411654"/>
                  <a:pt x="5114660" y="5399030"/>
                </a:cubicBezTo>
                <a:cubicBezTo>
                  <a:pt x="5127284" y="5399030"/>
                  <a:pt x="5140573" y="5399030"/>
                  <a:pt x="5140573" y="5399030"/>
                </a:cubicBezTo>
                <a:cubicBezTo>
                  <a:pt x="5140573" y="5399030"/>
                  <a:pt x="5127949" y="5399030"/>
                  <a:pt x="5127949" y="5411654"/>
                </a:cubicBezTo>
                <a:cubicBezTo>
                  <a:pt x="5140573" y="5411654"/>
                  <a:pt x="5153861" y="5411654"/>
                  <a:pt x="5153861" y="5399030"/>
                </a:cubicBezTo>
                <a:cubicBezTo>
                  <a:pt x="5141237" y="5399030"/>
                  <a:pt x="5141237" y="5399030"/>
                  <a:pt x="5141237" y="5386406"/>
                </a:cubicBezTo>
                <a:cubicBezTo>
                  <a:pt x="5141237" y="5386406"/>
                  <a:pt x="5141237" y="5386406"/>
                  <a:pt x="5153861" y="5386406"/>
                </a:cubicBezTo>
                <a:cubicBezTo>
                  <a:pt x="5153861" y="5361159"/>
                  <a:pt x="5166485" y="5373782"/>
                  <a:pt x="5166485" y="5361159"/>
                </a:cubicBezTo>
                <a:cubicBezTo>
                  <a:pt x="5166485" y="5348535"/>
                  <a:pt x="5166485" y="5361159"/>
                  <a:pt x="5153861" y="5348535"/>
                </a:cubicBezTo>
                <a:cubicBezTo>
                  <a:pt x="5166485" y="5348535"/>
                  <a:pt x="5166485" y="5348535"/>
                  <a:pt x="5179773" y="5335911"/>
                </a:cubicBezTo>
                <a:cubicBezTo>
                  <a:pt x="5179773" y="5323287"/>
                  <a:pt x="5167149" y="5323287"/>
                  <a:pt x="5167149" y="5323287"/>
                </a:cubicBezTo>
                <a:lnTo>
                  <a:pt x="5167149" y="5323287"/>
                </a:lnTo>
                <a:cubicBezTo>
                  <a:pt x="5179773" y="5323287"/>
                  <a:pt x="5179773" y="5335911"/>
                  <a:pt x="5179773" y="5335911"/>
                </a:cubicBezTo>
                <a:cubicBezTo>
                  <a:pt x="5193061" y="5322622"/>
                  <a:pt x="5180438" y="5309334"/>
                  <a:pt x="5193061" y="5322622"/>
                </a:cubicBezTo>
                <a:lnTo>
                  <a:pt x="5193061" y="5322622"/>
                </a:lnTo>
                <a:close/>
                <a:moveTo>
                  <a:pt x="4961845" y="5462149"/>
                </a:moveTo>
                <a:cubicBezTo>
                  <a:pt x="4974469" y="5462149"/>
                  <a:pt x="4974469" y="5474773"/>
                  <a:pt x="4974469" y="5462149"/>
                </a:cubicBezTo>
                <a:cubicBezTo>
                  <a:pt x="4974469" y="5474773"/>
                  <a:pt x="4974469" y="5474773"/>
                  <a:pt x="4974469" y="5487397"/>
                </a:cubicBezTo>
                <a:cubicBezTo>
                  <a:pt x="4974469" y="5475437"/>
                  <a:pt x="4961845" y="5475437"/>
                  <a:pt x="4961845" y="5462149"/>
                </a:cubicBezTo>
                <a:lnTo>
                  <a:pt x="4961845" y="5462149"/>
                </a:lnTo>
                <a:close/>
                <a:moveTo>
                  <a:pt x="5077453" y="5424278"/>
                </a:moveTo>
                <a:cubicBezTo>
                  <a:pt x="5077453" y="5411654"/>
                  <a:pt x="5077453" y="5411654"/>
                  <a:pt x="5077453" y="5411654"/>
                </a:cubicBezTo>
                <a:cubicBezTo>
                  <a:pt x="5090077" y="5411654"/>
                  <a:pt x="5090077" y="5411654"/>
                  <a:pt x="5090077" y="5411654"/>
                </a:cubicBezTo>
                <a:cubicBezTo>
                  <a:pt x="5090077" y="5424278"/>
                  <a:pt x="5090077" y="5411654"/>
                  <a:pt x="5102701" y="5411654"/>
                </a:cubicBezTo>
                <a:cubicBezTo>
                  <a:pt x="5090077" y="5424278"/>
                  <a:pt x="5090077" y="5424278"/>
                  <a:pt x="5077453" y="5424278"/>
                </a:cubicBezTo>
                <a:lnTo>
                  <a:pt x="5077453" y="5424278"/>
                </a:lnTo>
                <a:close/>
                <a:moveTo>
                  <a:pt x="5257509" y="5411654"/>
                </a:moveTo>
                <a:cubicBezTo>
                  <a:pt x="5257509" y="5399030"/>
                  <a:pt x="5257509" y="5386406"/>
                  <a:pt x="5257509" y="5386406"/>
                </a:cubicBezTo>
                <a:cubicBezTo>
                  <a:pt x="5270134" y="5386406"/>
                  <a:pt x="5257509" y="5399030"/>
                  <a:pt x="5270134" y="5399030"/>
                </a:cubicBezTo>
                <a:lnTo>
                  <a:pt x="5270134" y="5399030"/>
                </a:lnTo>
                <a:cubicBezTo>
                  <a:pt x="5270134" y="5373782"/>
                  <a:pt x="5296045" y="5361159"/>
                  <a:pt x="5296045" y="5335246"/>
                </a:cubicBezTo>
                <a:cubicBezTo>
                  <a:pt x="5296045" y="5335246"/>
                  <a:pt x="5296045" y="5335246"/>
                  <a:pt x="5283422" y="5335246"/>
                </a:cubicBezTo>
                <a:cubicBezTo>
                  <a:pt x="5283422" y="5335246"/>
                  <a:pt x="5296045" y="5335246"/>
                  <a:pt x="5296045" y="5347870"/>
                </a:cubicBezTo>
                <a:cubicBezTo>
                  <a:pt x="5270134" y="5335246"/>
                  <a:pt x="5296045" y="5360494"/>
                  <a:pt x="5283422" y="5360494"/>
                </a:cubicBezTo>
                <a:cubicBezTo>
                  <a:pt x="5283422" y="5360494"/>
                  <a:pt x="5270798" y="5360494"/>
                  <a:pt x="5283422" y="5373118"/>
                </a:cubicBezTo>
                <a:cubicBezTo>
                  <a:pt x="5257509" y="5373118"/>
                  <a:pt x="5244221" y="5385742"/>
                  <a:pt x="5257509" y="5411654"/>
                </a:cubicBezTo>
                <a:lnTo>
                  <a:pt x="5257509" y="5411654"/>
                </a:lnTo>
                <a:close/>
                <a:moveTo>
                  <a:pt x="6375718" y="5411654"/>
                </a:moveTo>
                <a:cubicBezTo>
                  <a:pt x="6388342" y="5436902"/>
                  <a:pt x="6414255" y="5462814"/>
                  <a:pt x="6426878" y="5475437"/>
                </a:cubicBezTo>
                <a:cubicBezTo>
                  <a:pt x="6414255" y="5449526"/>
                  <a:pt x="6401631" y="5424278"/>
                  <a:pt x="6375718" y="5411654"/>
                </a:cubicBezTo>
                <a:lnTo>
                  <a:pt x="6375718" y="5411654"/>
                </a:lnTo>
                <a:close/>
                <a:moveTo>
                  <a:pt x="5231598" y="5462149"/>
                </a:moveTo>
                <a:cubicBezTo>
                  <a:pt x="5231598" y="5474773"/>
                  <a:pt x="5218974" y="5474773"/>
                  <a:pt x="5218974" y="5474773"/>
                </a:cubicBezTo>
                <a:cubicBezTo>
                  <a:pt x="5231598" y="5474773"/>
                  <a:pt x="5218974" y="5487397"/>
                  <a:pt x="5218974" y="5487397"/>
                </a:cubicBezTo>
                <a:cubicBezTo>
                  <a:pt x="5231598" y="5487397"/>
                  <a:pt x="5231598" y="5500021"/>
                  <a:pt x="5231598" y="5500021"/>
                </a:cubicBezTo>
                <a:cubicBezTo>
                  <a:pt x="5231598" y="5474773"/>
                  <a:pt x="5257509" y="5487397"/>
                  <a:pt x="5257509" y="5487397"/>
                </a:cubicBezTo>
                <a:cubicBezTo>
                  <a:pt x="5270134" y="5474773"/>
                  <a:pt x="5270134" y="5474773"/>
                  <a:pt x="5270134" y="5462149"/>
                </a:cubicBezTo>
                <a:cubicBezTo>
                  <a:pt x="5270134" y="5449526"/>
                  <a:pt x="5270134" y="5436902"/>
                  <a:pt x="5270134" y="5436902"/>
                </a:cubicBezTo>
                <a:lnTo>
                  <a:pt x="5270134" y="5436902"/>
                </a:lnTo>
                <a:cubicBezTo>
                  <a:pt x="5270134" y="5424278"/>
                  <a:pt x="5282757" y="5436902"/>
                  <a:pt x="5282757" y="5411654"/>
                </a:cubicBezTo>
                <a:cubicBezTo>
                  <a:pt x="5270134" y="5424278"/>
                  <a:pt x="5270134" y="5424278"/>
                  <a:pt x="5256845" y="5411654"/>
                </a:cubicBezTo>
                <a:cubicBezTo>
                  <a:pt x="5256845" y="5424278"/>
                  <a:pt x="5244221" y="5436902"/>
                  <a:pt x="5244221" y="5436902"/>
                </a:cubicBezTo>
                <a:lnTo>
                  <a:pt x="5256845" y="5436902"/>
                </a:lnTo>
                <a:cubicBezTo>
                  <a:pt x="5256845" y="5449526"/>
                  <a:pt x="5256845" y="5449526"/>
                  <a:pt x="5256845" y="5449526"/>
                </a:cubicBezTo>
                <a:cubicBezTo>
                  <a:pt x="5256845" y="5436902"/>
                  <a:pt x="5244221" y="5462149"/>
                  <a:pt x="5230933" y="5449526"/>
                </a:cubicBezTo>
                <a:cubicBezTo>
                  <a:pt x="5230933" y="5462149"/>
                  <a:pt x="5243557" y="5462149"/>
                  <a:pt x="5243557" y="5474773"/>
                </a:cubicBezTo>
                <a:cubicBezTo>
                  <a:pt x="5230933" y="5474773"/>
                  <a:pt x="5230933" y="5474773"/>
                  <a:pt x="5230933" y="5474773"/>
                </a:cubicBezTo>
                <a:cubicBezTo>
                  <a:pt x="5218974" y="5475437"/>
                  <a:pt x="5231598" y="5475437"/>
                  <a:pt x="5231598" y="5462149"/>
                </a:cubicBezTo>
                <a:lnTo>
                  <a:pt x="5231598" y="5462149"/>
                </a:lnTo>
                <a:close/>
                <a:moveTo>
                  <a:pt x="6517239" y="5436902"/>
                </a:moveTo>
                <a:cubicBezTo>
                  <a:pt x="6555775" y="5462149"/>
                  <a:pt x="6568399" y="5500686"/>
                  <a:pt x="6606935" y="5525933"/>
                </a:cubicBezTo>
                <a:cubicBezTo>
                  <a:pt x="6581687" y="5488062"/>
                  <a:pt x="6542487" y="5449526"/>
                  <a:pt x="6517239" y="5436902"/>
                </a:cubicBezTo>
                <a:lnTo>
                  <a:pt x="6517239" y="5436902"/>
                </a:lnTo>
                <a:close/>
                <a:moveTo>
                  <a:pt x="5257509" y="5513309"/>
                </a:moveTo>
                <a:cubicBezTo>
                  <a:pt x="5270134" y="5525933"/>
                  <a:pt x="5257509" y="5513309"/>
                  <a:pt x="5257509" y="5525933"/>
                </a:cubicBezTo>
                <a:cubicBezTo>
                  <a:pt x="5257509" y="5538557"/>
                  <a:pt x="5257509" y="5525933"/>
                  <a:pt x="5270134" y="5525933"/>
                </a:cubicBezTo>
                <a:lnTo>
                  <a:pt x="5270134" y="5538557"/>
                </a:lnTo>
                <a:cubicBezTo>
                  <a:pt x="5257509" y="5538557"/>
                  <a:pt x="5257509" y="5538557"/>
                  <a:pt x="5244221" y="5538557"/>
                </a:cubicBezTo>
                <a:cubicBezTo>
                  <a:pt x="5244221" y="5563805"/>
                  <a:pt x="5231598" y="5563805"/>
                  <a:pt x="5218309" y="5589717"/>
                </a:cubicBezTo>
                <a:cubicBezTo>
                  <a:pt x="5230933" y="5589717"/>
                  <a:pt x="5230933" y="5577093"/>
                  <a:pt x="5230933" y="5589717"/>
                </a:cubicBezTo>
                <a:cubicBezTo>
                  <a:pt x="5230933" y="5589717"/>
                  <a:pt x="5218309" y="5602341"/>
                  <a:pt x="5230933" y="5602341"/>
                </a:cubicBezTo>
                <a:cubicBezTo>
                  <a:pt x="5230933" y="5602341"/>
                  <a:pt x="5230933" y="5589717"/>
                  <a:pt x="5230933" y="5602341"/>
                </a:cubicBezTo>
                <a:cubicBezTo>
                  <a:pt x="5218309" y="5627589"/>
                  <a:pt x="5269469" y="5627589"/>
                  <a:pt x="5269469" y="5627589"/>
                </a:cubicBezTo>
                <a:cubicBezTo>
                  <a:pt x="5320629" y="5614964"/>
                  <a:pt x="5295381" y="5576429"/>
                  <a:pt x="5295381" y="5538557"/>
                </a:cubicBezTo>
                <a:lnTo>
                  <a:pt x="5295381" y="5538557"/>
                </a:lnTo>
                <a:lnTo>
                  <a:pt x="5295381" y="5525933"/>
                </a:lnTo>
                <a:cubicBezTo>
                  <a:pt x="5308005" y="5500686"/>
                  <a:pt x="5321293" y="5474773"/>
                  <a:pt x="5321293" y="5436902"/>
                </a:cubicBezTo>
                <a:cubicBezTo>
                  <a:pt x="5296045" y="5462149"/>
                  <a:pt x="5283422" y="5500686"/>
                  <a:pt x="5257509" y="5513309"/>
                </a:cubicBezTo>
                <a:lnTo>
                  <a:pt x="5257509" y="5513309"/>
                </a:lnTo>
                <a:close/>
                <a:moveTo>
                  <a:pt x="5128613" y="5475437"/>
                </a:moveTo>
                <a:cubicBezTo>
                  <a:pt x="5115989" y="5488062"/>
                  <a:pt x="5090077" y="5475437"/>
                  <a:pt x="5102701" y="5488062"/>
                </a:cubicBezTo>
                <a:cubicBezTo>
                  <a:pt x="5102701" y="5475437"/>
                  <a:pt x="5115325" y="5513309"/>
                  <a:pt x="5128613" y="5500686"/>
                </a:cubicBezTo>
                <a:cubicBezTo>
                  <a:pt x="5128613" y="5500686"/>
                  <a:pt x="5128613" y="5488062"/>
                  <a:pt x="5115989" y="5488062"/>
                </a:cubicBezTo>
                <a:cubicBezTo>
                  <a:pt x="5128613" y="5488062"/>
                  <a:pt x="5128613" y="5475437"/>
                  <a:pt x="5128613" y="5475437"/>
                </a:cubicBezTo>
                <a:lnTo>
                  <a:pt x="5128613" y="5475437"/>
                </a:lnTo>
                <a:close/>
                <a:moveTo>
                  <a:pt x="6542487" y="5589717"/>
                </a:moveTo>
                <a:cubicBezTo>
                  <a:pt x="6516574" y="5551845"/>
                  <a:pt x="6478038" y="5513309"/>
                  <a:pt x="6452791" y="5488062"/>
                </a:cubicBezTo>
                <a:lnTo>
                  <a:pt x="6452791" y="5500686"/>
                </a:lnTo>
                <a:cubicBezTo>
                  <a:pt x="6465414" y="5525933"/>
                  <a:pt x="6491327" y="5538557"/>
                  <a:pt x="6503951" y="5564469"/>
                </a:cubicBezTo>
                <a:cubicBezTo>
                  <a:pt x="6529863" y="5577093"/>
                  <a:pt x="6542487" y="5602341"/>
                  <a:pt x="6555110" y="5628253"/>
                </a:cubicBezTo>
                <a:cubicBezTo>
                  <a:pt x="6568399" y="5614964"/>
                  <a:pt x="6542487" y="5602341"/>
                  <a:pt x="6542487" y="5589717"/>
                </a:cubicBezTo>
                <a:lnTo>
                  <a:pt x="6542487" y="5589717"/>
                </a:lnTo>
                <a:close/>
                <a:moveTo>
                  <a:pt x="5103365" y="5525933"/>
                </a:moveTo>
                <a:cubicBezTo>
                  <a:pt x="5115989" y="5525933"/>
                  <a:pt x="5115989" y="5525933"/>
                  <a:pt x="5129278" y="5525933"/>
                </a:cubicBezTo>
                <a:cubicBezTo>
                  <a:pt x="5129278" y="5513309"/>
                  <a:pt x="5103365" y="5500686"/>
                  <a:pt x="5103365" y="5500686"/>
                </a:cubicBezTo>
                <a:cubicBezTo>
                  <a:pt x="5115989" y="5500686"/>
                  <a:pt x="5115989" y="5513309"/>
                  <a:pt x="5115989" y="5525933"/>
                </a:cubicBezTo>
                <a:cubicBezTo>
                  <a:pt x="5103365" y="5513309"/>
                  <a:pt x="5103365" y="5538557"/>
                  <a:pt x="5103365" y="5525933"/>
                </a:cubicBezTo>
                <a:lnTo>
                  <a:pt x="5103365" y="5525933"/>
                </a:lnTo>
                <a:close/>
                <a:moveTo>
                  <a:pt x="6658759" y="5513309"/>
                </a:moveTo>
                <a:cubicBezTo>
                  <a:pt x="6646135" y="5513309"/>
                  <a:pt x="6646135" y="5500686"/>
                  <a:pt x="6632847" y="5500686"/>
                </a:cubicBezTo>
                <a:cubicBezTo>
                  <a:pt x="6632847" y="5513309"/>
                  <a:pt x="6645471" y="5525933"/>
                  <a:pt x="6658759" y="5513309"/>
                </a:cubicBezTo>
                <a:lnTo>
                  <a:pt x="6658759" y="5513309"/>
                </a:lnTo>
                <a:close/>
                <a:moveTo>
                  <a:pt x="6349807" y="5564469"/>
                </a:moveTo>
                <a:cubicBezTo>
                  <a:pt x="6362430" y="5564469"/>
                  <a:pt x="6349807" y="5577093"/>
                  <a:pt x="6349807" y="5551845"/>
                </a:cubicBezTo>
                <a:cubicBezTo>
                  <a:pt x="6337183" y="5551845"/>
                  <a:pt x="6323894" y="5539221"/>
                  <a:pt x="6323894" y="5539221"/>
                </a:cubicBezTo>
                <a:cubicBezTo>
                  <a:pt x="6323894" y="5551845"/>
                  <a:pt x="6336518" y="5551845"/>
                  <a:pt x="6336518" y="5564469"/>
                </a:cubicBezTo>
                <a:cubicBezTo>
                  <a:pt x="6362430" y="5577093"/>
                  <a:pt x="6362430" y="5589717"/>
                  <a:pt x="6375054" y="5602341"/>
                </a:cubicBezTo>
                <a:cubicBezTo>
                  <a:pt x="6388342" y="5589717"/>
                  <a:pt x="6363095" y="5577093"/>
                  <a:pt x="6349807" y="5564469"/>
                </a:cubicBezTo>
                <a:lnTo>
                  <a:pt x="6349807" y="5564469"/>
                </a:lnTo>
                <a:close/>
                <a:moveTo>
                  <a:pt x="5115989" y="5564469"/>
                </a:moveTo>
                <a:cubicBezTo>
                  <a:pt x="5103365" y="5577093"/>
                  <a:pt x="5090077" y="5589717"/>
                  <a:pt x="5077453" y="5602341"/>
                </a:cubicBezTo>
                <a:cubicBezTo>
                  <a:pt x="5090077" y="5602341"/>
                  <a:pt x="5077453" y="5614964"/>
                  <a:pt x="5077453" y="5627589"/>
                </a:cubicBezTo>
                <a:cubicBezTo>
                  <a:pt x="5064829" y="5627589"/>
                  <a:pt x="5051541" y="5627589"/>
                  <a:pt x="5064829" y="5652836"/>
                </a:cubicBezTo>
                <a:cubicBezTo>
                  <a:pt x="5052206" y="5652836"/>
                  <a:pt x="5052206" y="5652836"/>
                  <a:pt x="5052206" y="5652836"/>
                </a:cubicBezTo>
                <a:cubicBezTo>
                  <a:pt x="5052206" y="5652836"/>
                  <a:pt x="5052206" y="5640213"/>
                  <a:pt x="5039582" y="5640213"/>
                </a:cubicBezTo>
                <a:cubicBezTo>
                  <a:pt x="5052206" y="5652836"/>
                  <a:pt x="5039582" y="5652836"/>
                  <a:pt x="5026958" y="5652836"/>
                </a:cubicBezTo>
                <a:cubicBezTo>
                  <a:pt x="5014334" y="5665460"/>
                  <a:pt x="4975798" y="5678084"/>
                  <a:pt x="4988422" y="5703996"/>
                </a:cubicBezTo>
                <a:cubicBezTo>
                  <a:pt x="5001046" y="5703996"/>
                  <a:pt x="5001046" y="5729244"/>
                  <a:pt x="5001046" y="5755156"/>
                </a:cubicBezTo>
                <a:lnTo>
                  <a:pt x="5013669" y="5742532"/>
                </a:lnTo>
                <a:cubicBezTo>
                  <a:pt x="5013669" y="5755156"/>
                  <a:pt x="5013669" y="5755156"/>
                  <a:pt x="5013669" y="5755156"/>
                </a:cubicBezTo>
                <a:cubicBezTo>
                  <a:pt x="5026293" y="5755156"/>
                  <a:pt x="5026293" y="5767780"/>
                  <a:pt x="5039582" y="5767780"/>
                </a:cubicBezTo>
                <a:cubicBezTo>
                  <a:pt x="5039582" y="5755156"/>
                  <a:pt x="5039582" y="5755156"/>
                  <a:pt x="5039582" y="5755156"/>
                </a:cubicBezTo>
                <a:cubicBezTo>
                  <a:pt x="5039582" y="5742532"/>
                  <a:pt x="5026958" y="5742532"/>
                  <a:pt x="5039582" y="5742532"/>
                </a:cubicBezTo>
                <a:cubicBezTo>
                  <a:pt x="5052206" y="5742532"/>
                  <a:pt x="5039582" y="5742532"/>
                  <a:pt x="5052206" y="5729908"/>
                </a:cubicBezTo>
                <a:cubicBezTo>
                  <a:pt x="5052206" y="5742532"/>
                  <a:pt x="5052206" y="5742532"/>
                  <a:pt x="5052206" y="5742532"/>
                </a:cubicBezTo>
                <a:cubicBezTo>
                  <a:pt x="5078118" y="5717284"/>
                  <a:pt x="5090742" y="5717284"/>
                  <a:pt x="5078118" y="5691372"/>
                </a:cubicBezTo>
                <a:cubicBezTo>
                  <a:pt x="5078118" y="5703996"/>
                  <a:pt x="5065494" y="5703996"/>
                  <a:pt x="5052206" y="5703996"/>
                </a:cubicBezTo>
                <a:cubicBezTo>
                  <a:pt x="5052206" y="5691372"/>
                  <a:pt x="5064829" y="5678748"/>
                  <a:pt x="5078118" y="5691372"/>
                </a:cubicBezTo>
                <a:cubicBezTo>
                  <a:pt x="5090742" y="5678748"/>
                  <a:pt x="5078118" y="5653501"/>
                  <a:pt x="5065494" y="5640213"/>
                </a:cubicBezTo>
                <a:lnTo>
                  <a:pt x="5065494" y="5627589"/>
                </a:lnTo>
                <a:cubicBezTo>
                  <a:pt x="5078118" y="5640213"/>
                  <a:pt x="5078118" y="5640213"/>
                  <a:pt x="5091406" y="5640213"/>
                </a:cubicBezTo>
                <a:cubicBezTo>
                  <a:pt x="5091406" y="5627589"/>
                  <a:pt x="5104030" y="5640213"/>
                  <a:pt x="5104030" y="5640213"/>
                </a:cubicBezTo>
                <a:cubicBezTo>
                  <a:pt x="5104030" y="5614964"/>
                  <a:pt x="5129942" y="5602341"/>
                  <a:pt x="5129942" y="5589053"/>
                </a:cubicBezTo>
                <a:cubicBezTo>
                  <a:pt x="5115989" y="5589717"/>
                  <a:pt x="5115989" y="5577093"/>
                  <a:pt x="5115989" y="5564469"/>
                </a:cubicBezTo>
                <a:lnTo>
                  <a:pt x="5115989" y="5564469"/>
                </a:lnTo>
                <a:close/>
                <a:moveTo>
                  <a:pt x="1349425" y="5691372"/>
                </a:moveTo>
                <a:cubicBezTo>
                  <a:pt x="1336801" y="5703996"/>
                  <a:pt x="1310889" y="5716620"/>
                  <a:pt x="1310889" y="5742532"/>
                </a:cubicBezTo>
                <a:cubicBezTo>
                  <a:pt x="1284977" y="5767780"/>
                  <a:pt x="1272353" y="5806316"/>
                  <a:pt x="1259729" y="5831564"/>
                </a:cubicBezTo>
                <a:cubicBezTo>
                  <a:pt x="1259729" y="5844187"/>
                  <a:pt x="1247105" y="5844187"/>
                  <a:pt x="1247105" y="5869435"/>
                </a:cubicBezTo>
                <a:cubicBezTo>
                  <a:pt x="1234482" y="5869435"/>
                  <a:pt x="1234482" y="5882059"/>
                  <a:pt x="1234482" y="5907307"/>
                </a:cubicBezTo>
                <a:cubicBezTo>
                  <a:pt x="1195946" y="5945178"/>
                  <a:pt x="1183322" y="6021586"/>
                  <a:pt x="1157410" y="6072746"/>
                </a:cubicBezTo>
                <a:cubicBezTo>
                  <a:pt x="1144786" y="6097994"/>
                  <a:pt x="1118873" y="6123906"/>
                  <a:pt x="1118873" y="6149154"/>
                </a:cubicBezTo>
                <a:cubicBezTo>
                  <a:pt x="1131497" y="6136530"/>
                  <a:pt x="1144786" y="6123906"/>
                  <a:pt x="1144786" y="6097994"/>
                </a:cubicBezTo>
                <a:cubicBezTo>
                  <a:pt x="1209234" y="5983714"/>
                  <a:pt x="1260394" y="5856147"/>
                  <a:pt x="1337466" y="5741203"/>
                </a:cubicBezTo>
                <a:cubicBezTo>
                  <a:pt x="1324178" y="5717284"/>
                  <a:pt x="1349425" y="5703996"/>
                  <a:pt x="1349425" y="5691372"/>
                </a:cubicBezTo>
                <a:lnTo>
                  <a:pt x="1349425" y="5691372"/>
                </a:lnTo>
                <a:close/>
                <a:moveTo>
                  <a:pt x="6620223" y="5755156"/>
                </a:moveTo>
                <a:cubicBezTo>
                  <a:pt x="6646135" y="5767780"/>
                  <a:pt x="6658759" y="5793028"/>
                  <a:pt x="6671383" y="5806316"/>
                </a:cubicBezTo>
                <a:cubicBezTo>
                  <a:pt x="6658759" y="5793692"/>
                  <a:pt x="6645471" y="5742532"/>
                  <a:pt x="6620223" y="5755156"/>
                </a:cubicBezTo>
                <a:lnTo>
                  <a:pt x="6620223" y="5755156"/>
                </a:lnTo>
                <a:close/>
                <a:moveTo>
                  <a:pt x="6105966" y="5920595"/>
                </a:moveTo>
                <a:cubicBezTo>
                  <a:pt x="6105966" y="5945843"/>
                  <a:pt x="6080054" y="5945843"/>
                  <a:pt x="6080054" y="5971755"/>
                </a:cubicBezTo>
                <a:cubicBezTo>
                  <a:pt x="6092678" y="5971755"/>
                  <a:pt x="6092678" y="5984379"/>
                  <a:pt x="6092678" y="5984379"/>
                </a:cubicBezTo>
                <a:cubicBezTo>
                  <a:pt x="6105302" y="5971755"/>
                  <a:pt x="6080054" y="5971755"/>
                  <a:pt x="6092678" y="5971755"/>
                </a:cubicBezTo>
                <a:cubicBezTo>
                  <a:pt x="6131214" y="5971755"/>
                  <a:pt x="6157126" y="5920595"/>
                  <a:pt x="6182374" y="5920595"/>
                </a:cubicBezTo>
                <a:cubicBezTo>
                  <a:pt x="6194998" y="5920595"/>
                  <a:pt x="6220910" y="5895347"/>
                  <a:pt x="6220910" y="5907971"/>
                </a:cubicBezTo>
                <a:cubicBezTo>
                  <a:pt x="6220910" y="5895347"/>
                  <a:pt x="6220910" y="5895347"/>
                  <a:pt x="6220910" y="5882724"/>
                </a:cubicBezTo>
                <a:cubicBezTo>
                  <a:pt x="6169750" y="5870100"/>
                  <a:pt x="6157126" y="5933219"/>
                  <a:pt x="6105966" y="5920595"/>
                </a:cubicBezTo>
                <a:lnTo>
                  <a:pt x="6105966" y="5920595"/>
                </a:lnTo>
                <a:close/>
                <a:moveTo>
                  <a:pt x="6105966" y="5959131"/>
                </a:moveTo>
                <a:cubicBezTo>
                  <a:pt x="6105966" y="5959131"/>
                  <a:pt x="6118590" y="5959131"/>
                  <a:pt x="6105966" y="5946507"/>
                </a:cubicBezTo>
                <a:cubicBezTo>
                  <a:pt x="6131879" y="5946507"/>
                  <a:pt x="6131879" y="5946507"/>
                  <a:pt x="6131879" y="5946507"/>
                </a:cubicBezTo>
                <a:cubicBezTo>
                  <a:pt x="6118590" y="5959131"/>
                  <a:pt x="6118590" y="5959131"/>
                  <a:pt x="6105966" y="5959131"/>
                </a:cubicBezTo>
                <a:lnTo>
                  <a:pt x="6105966" y="5959131"/>
                </a:lnTo>
                <a:close/>
                <a:moveTo>
                  <a:pt x="7031496" y="1782623"/>
                </a:moveTo>
                <a:cubicBezTo>
                  <a:pt x="7044119" y="1795247"/>
                  <a:pt x="7031496" y="1795247"/>
                  <a:pt x="7044119" y="1795247"/>
                </a:cubicBezTo>
                <a:cubicBezTo>
                  <a:pt x="7056743" y="1795247"/>
                  <a:pt x="7044119" y="1782623"/>
                  <a:pt x="7056743" y="1757376"/>
                </a:cubicBezTo>
                <a:cubicBezTo>
                  <a:pt x="7030831" y="1769999"/>
                  <a:pt x="7030831" y="1744752"/>
                  <a:pt x="7018207" y="1732128"/>
                </a:cubicBezTo>
                <a:cubicBezTo>
                  <a:pt x="7005583" y="1732128"/>
                  <a:pt x="7005583" y="1732128"/>
                  <a:pt x="7005583" y="1732128"/>
                </a:cubicBezTo>
                <a:cubicBezTo>
                  <a:pt x="7018207" y="1757376"/>
                  <a:pt x="7018207" y="1783288"/>
                  <a:pt x="7031496" y="1795912"/>
                </a:cubicBezTo>
                <a:cubicBezTo>
                  <a:pt x="7031496" y="1782623"/>
                  <a:pt x="7031496" y="1795247"/>
                  <a:pt x="7031496" y="1782623"/>
                </a:cubicBezTo>
                <a:lnTo>
                  <a:pt x="7031496" y="1782623"/>
                </a:lnTo>
                <a:close/>
                <a:moveTo>
                  <a:pt x="3702116" y="4125348"/>
                </a:moveTo>
                <a:cubicBezTo>
                  <a:pt x="3702116" y="4087476"/>
                  <a:pt x="3676204" y="4100100"/>
                  <a:pt x="3650956" y="4125348"/>
                </a:cubicBezTo>
                <a:cubicBezTo>
                  <a:pt x="3663580" y="4125348"/>
                  <a:pt x="3663580" y="4125348"/>
                  <a:pt x="3663580" y="4125348"/>
                </a:cubicBezTo>
                <a:cubicBezTo>
                  <a:pt x="3676204" y="4137972"/>
                  <a:pt x="3689492" y="4125348"/>
                  <a:pt x="3702116" y="4125348"/>
                </a:cubicBezTo>
                <a:lnTo>
                  <a:pt x="3702116" y="4125348"/>
                </a:lnTo>
                <a:close/>
                <a:moveTo>
                  <a:pt x="4113388" y="4711361"/>
                </a:moveTo>
                <a:cubicBezTo>
                  <a:pt x="4100764" y="4723985"/>
                  <a:pt x="4087476" y="4711361"/>
                  <a:pt x="4074852" y="4711361"/>
                </a:cubicBezTo>
                <a:cubicBezTo>
                  <a:pt x="4036316" y="4711361"/>
                  <a:pt x="3997780" y="4723985"/>
                  <a:pt x="3959244" y="4723985"/>
                </a:cubicBezTo>
                <a:cubicBezTo>
                  <a:pt x="3959244" y="4723985"/>
                  <a:pt x="3946620" y="4723985"/>
                  <a:pt x="3946620" y="4711361"/>
                </a:cubicBezTo>
                <a:cubicBezTo>
                  <a:pt x="3959244" y="4698738"/>
                  <a:pt x="3972533" y="4686114"/>
                  <a:pt x="3997780" y="4686114"/>
                </a:cubicBezTo>
                <a:cubicBezTo>
                  <a:pt x="3985156" y="4660866"/>
                  <a:pt x="3997780" y="4648242"/>
                  <a:pt x="3971868" y="4634954"/>
                </a:cubicBezTo>
                <a:cubicBezTo>
                  <a:pt x="3971868" y="4622330"/>
                  <a:pt x="3959244" y="4634954"/>
                  <a:pt x="3945956" y="4622330"/>
                </a:cubicBezTo>
                <a:cubicBezTo>
                  <a:pt x="3920044" y="4609706"/>
                  <a:pt x="3920044" y="4545922"/>
                  <a:pt x="3920044" y="4508051"/>
                </a:cubicBezTo>
                <a:cubicBezTo>
                  <a:pt x="3932668" y="4456891"/>
                  <a:pt x="3958580" y="4419019"/>
                  <a:pt x="3984492" y="4393771"/>
                </a:cubicBezTo>
                <a:cubicBezTo>
                  <a:pt x="3997116" y="4393771"/>
                  <a:pt x="4010404" y="4393771"/>
                  <a:pt x="4010404" y="4393771"/>
                </a:cubicBezTo>
                <a:cubicBezTo>
                  <a:pt x="4010404" y="4393771"/>
                  <a:pt x="4010404" y="4381148"/>
                  <a:pt x="4023028" y="4381148"/>
                </a:cubicBezTo>
                <a:cubicBezTo>
                  <a:pt x="3997116" y="4368524"/>
                  <a:pt x="3997116" y="4329988"/>
                  <a:pt x="3984492" y="4304740"/>
                </a:cubicBezTo>
                <a:cubicBezTo>
                  <a:pt x="3945956" y="4304740"/>
                  <a:pt x="3894796" y="4304740"/>
                  <a:pt x="3868884" y="4279492"/>
                </a:cubicBezTo>
                <a:cubicBezTo>
                  <a:pt x="3881508" y="4266868"/>
                  <a:pt x="3881508" y="4241621"/>
                  <a:pt x="3881508" y="4228332"/>
                </a:cubicBezTo>
                <a:cubicBezTo>
                  <a:pt x="3868884" y="4190461"/>
                  <a:pt x="3804435" y="4215708"/>
                  <a:pt x="3804435" y="4177172"/>
                </a:cubicBezTo>
                <a:cubicBezTo>
                  <a:pt x="3791812" y="4189796"/>
                  <a:pt x="3778524" y="4164548"/>
                  <a:pt x="3753276" y="4164548"/>
                </a:cubicBezTo>
                <a:cubicBezTo>
                  <a:pt x="3753276" y="4164548"/>
                  <a:pt x="3753276" y="4177172"/>
                  <a:pt x="3740652" y="4189796"/>
                </a:cubicBezTo>
                <a:cubicBezTo>
                  <a:pt x="3728028" y="4164548"/>
                  <a:pt x="3702116" y="4164548"/>
                  <a:pt x="3689492" y="4138636"/>
                </a:cubicBezTo>
                <a:cubicBezTo>
                  <a:pt x="3676868" y="4138636"/>
                  <a:pt x="3650956" y="4151260"/>
                  <a:pt x="3650956" y="4176508"/>
                </a:cubicBezTo>
                <a:cubicBezTo>
                  <a:pt x="3650956" y="4189132"/>
                  <a:pt x="3676868" y="4176508"/>
                  <a:pt x="3676868" y="4189132"/>
                </a:cubicBezTo>
                <a:cubicBezTo>
                  <a:pt x="3625708" y="4214379"/>
                  <a:pt x="3638332" y="4290787"/>
                  <a:pt x="3587172" y="4290787"/>
                </a:cubicBezTo>
                <a:cubicBezTo>
                  <a:pt x="3587172" y="4328659"/>
                  <a:pt x="3536012" y="4354571"/>
                  <a:pt x="3510100" y="4341947"/>
                </a:cubicBezTo>
                <a:cubicBezTo>
                  <a:pt x="3510100" y="4367195"/>
                  <a:pt x="3497476" y="4367195"/>
                  <a:pt x="3484188" y="4379819"/>
                </a:cubicBezTo>
                <a:cubicBezTo>
                  <a:pt x="3458276" y="4379819"/>
                  <a:pt x="3458276" y="4341947"/>
                  <a:pt x="3433028" y="4354571"/>
                </a:cubicBezTo>
                <a:cubicBezTo>
                  <a:pt x="3433028" y="4379819"/>
                  <a:pt x="3471564" y="4405731"/>
                  <a:pt x="3471564" y="4443602"/>
                </a:cubicBezTo>
                <a:cubicBezTo>
                  <a:pt x="3471564" y="4456226"/>
                  <a:pt x="3471564" y="4481474"/>
                  <a:pt x="3458940" y="4507386"/>
                </a:cubicBezTo>
                <a:cubicBezTo>
                  <a:pt x="3446317" y="4558546"/>
                  <a:pt x="3420404" y="4609042"/>
                  <a:pt x="3420404" y="4660202"/>
                </a:cubicBezTo>
                <a:cubicBezTo>
                  <a:pt x="3407781" y="4711361"/>
                  <a:pt x="3446317" y="4736609"/>
                  <a:pt x="3458940" y="4800393"/>
                </a:cubicBezTo>
                <a:lnTo>
                  <a:pt x="3471564" y="4800393"/>
                </a:lnTo>
                <a:cubicBezTo>
                  <a:pt x="3458940" y="4813017"/>
                  <a:pt x="3471564" y="4851553"/>
                  <a:pt x="3484188" y="4851553"/>
                </a:cubicBezTo>
                <a:cubicBezTo>
                  <a:pt x="3496812" y="4876800"/>
                  <a:pt x="3496812" y="4915336"/>
                  <a:pt x="3522724" y="4953208"/>
                </a:cubicBezTo>
                <a:cubicBezTo>
                  <a:pt x="3561260" y="4991080"/>
                  <a:pt x="3612420" y="5029616"/>
                  <a:pt x="3638332" y="5067487"/>
                </a:cubicBezTo>
                <a:lnTo>
                  <a:pt x="3625708" y="5067487"/>
                </a:lnTo>
                <a:cubicBezTo>
                  <a:pt x="3676868" y="5131271"/>
                  <a:pt x="3767228" y="5169143"/>
                  <a:pt x="3844300" y="5181767"/>
                </a:cubicBezTo>
                <a:cubicBezTo>
                  <a:pt x="3856924" y="5169143"/>
                  <a:pt x="3856924" y="5169143"/>
                  <a:pt x="3870213" y="5156519"/>
                </a:cubicBezTo>
                <a:cubicBezTo>
                  <a:pt x="3896125" y="5220303"/>
                  <a:pt x="3998445" y="5169143"/>
                  <a:pt x="3973197" y="5118647"/>
                </a:cubicBezTo>
                <a:cubicBezTo>
                  <a:pt x="3985821" y="5118647"/>
                  <a:pt x="3985821" y="5080776"/>
                  <a:pt x="3999109" y="5067487"/>
                </a:cubicBezTo>
                <a:cubicBezTo>
                  <a:pt x="3986485" y="5054863"/>
                  <a:pt x="4011733" y="5029616"/>
                  <a:pt x="4025021" y="5003703"/>
                </a:cubicBezTo>
                <a:cubicBezTo>
                  <a:pt x="4025021" y="4991080"/>
                  <a:pt x="4012397" y="4978456"/>
                  <a:pt x="4012397" y="4965832"/>
                </a:cubicBezTo>
                <a:cubicBezTo>
                  <a:pt x="4012397" y="4914672"/>
                  <a:pt x="4038309" y="4889424"/>
                  <a:pt x="3999773" y="4876800"/>
                </a:cubicBezTo>
                <a:cubicBezTo>
                  <a:pt x="3999773" y="4813017"/>
                  <a:pt x="3948613" y="4825640"/>
                  <a:pt x="3948613" y="4762521"/>
                </a:cubicBezTo>
                <a:cubicBezTo>
                  <a:pt x="3999773" y="4762521"/>
                  <a:pt x="4038309" y="4737273"/>
                  <a:pt x="4076845" y="4737273"/>
                </a:cubicBezTo>
                <a:cubicBezTo>
                  <a:pt x="4064222" y="4762521"/>
                  <a:pt x="4025686" y="4801057"/>
                  <a:pt x="4025686" y="4838929"/>
                </a:cubicBezTo>
                <a:cubicBezTo>
                  <a:pt x="4025686" y="4851553"/>
                  <a:pt x="4051598" y="4876800"/>
                  <a:pt x="4076845" y="4876800"/>
                </a:cubicBezTo>
                <a:cubicBezTo>
                  <a:pt x="4115382" y="4889424"/>
                  <a:pt x="4153918" y="4838929"/>
                  <a:pt x="4141294" y="4787769"/>
                </a:cubicBezTo>
                <a:cubicBezTo>
                  <a:pt x="4139300" y="4761857"/>
                  <a:pt x="4113388" y="4736609"/>
                  <a:pt x="4113388" y="4711361"/>
                </a:cubicBezTo>
                <a:lnTo>
                  <a:pt x="4113388" y="4711361"/>
                </a:lnTo>
                <a:close/>
                <a:moveTo>
                  <a:pt x="3702116" y="4176508"/>
                </a:moveTo>
                <a:cubicBezTo>
                  <a:pt x="3689492" y="4176508"/>
                  <a:pt x="3689492" y="4176508"/>
                  <a:pt x="3689492" y="4176508"/>
                </a:cubicBezTo>
                <a:cubicBezTo>
                  <a:pt x="3689492" y="4176508"/>
                  <a:pt x="3689492" y="4163884"/>
                  <a:pt x="3702116" y="4163884"/>
                </a:cubicBezTo>
                <a:cubicBezTo>
                  <a:pt x="3714740" y="4163884"/>
                  <a:pt x="3689492" y="4176508"/>
                  <a:pt x="3702116" y="4176508"/>
                </a:cubicBezTo>
                <a:lnTo>
                  <a:pt x="3702116" y="4176508"/>
                </a:lnTo>
                <a:close/>
                <a:moveTo>
                  <a:pt x="3419075" y="4278163"/>
                </a:moveTo>
                <a:cubicBezTo>
                  <a:pt x="3393163" y="4290787"/>
                  <a:pt x="3367916" y="4316035"/>
                  <a:pt x="3342003" y="4303411"/>
                </a:cubicBezTo>
                <a:cubicBezTo>
                  <a:pt x="3342003" y="4316035"/>
                  <a:pt x="3329380" y="4328659"/>
                  <a:pt x="3329380" y="4354571"/>
                </a:cubicBezTo>
                <a:cubicBezTo>
                  <a:pt x="3367916" y="4367195"/>
                  <a:pt x="3367916" y="4329323"/>
                  <a:pt x="3406452" y="4316699"/>
                </a:cubicBezTo>
                <a:cubicBezTo>
                  <a:pt x="3393828" y="4303411"/>
                  <a:pt x="3432364" y="4290787"/>
                  <a:pt x="3419075" y="4278163"/>
                </a:cubicBezTo>
                <a:lnTo>
                  <a:pt x="3419075" y="4278163"/>
                </a:lnTo>
                <a:close/>
                <a:moveTo>
                  <a:pt x="4820325" y="4520010"/>
                </a:moveTo>
                <a:cubicBezTo>
                  <a:pt x="4794413" y="4532634"/>
                  <a:pt x="4769165" y="4532634"/>
                  <a:pt x="4755877" y="4557882"/>
                </a:cubicBezTo>
                <a:cubicBezTo>
                  <a:pt x="4755877" y="4545258"/>
                  <a:pt x="4743253" y="4557882"/>
                  <a:pt x="4755877" y="4570506"/>
                </a:cubicBezTo>
                <a:cubicBezTo>
                  <a:pt x="4755877" y="4545258"/>
                  <a:pt x="4755877" y="4570506"/>
                  <a:pt x="4755877" y="4570506"/>
                </a:cubicBezTo>
                <a:cubicBezTo>
                  <a:pt x="4743253" y="4557882"/>
                  <a:pt x="4743253" y="4583129"/>
                  <a:pt x="4743253" y="4570506"/>
                </a:cubicBezTo>
                <a:cubicBezTo>
                  <a:pt x="4743253" y="4583129"/>
                  <a:pt x="4743253" y="4595753"/>
                  <a:pt x="4755877" y="4608377"/>
                </a:cubicBezTo>
                <a:cubicBezTo>
                  <a:pt x="4743253" y="4595753"/>
                  <a:pt x="4743253" y="4595753"/>
                  <a:pt x="4743253" y="4595753"/>
                </a:cubicBezTo>
                <a:cubicBezTo>
                  <a:pt x="4755877" y="4595753"/>
                  <a:pt x="4730629" y="4595753"/>
                  <a:pt x="4730629" y="4583129"/>
                </a:cubicBezTo>
                <a:cubicBezTo>
                  <a:pt x="4743253" y="4583129"/>
                  <a:pt x="4743253" y="4583129"/>
                  <a:pt x="4730629" y="4570506"/>
                </a:cubicBezTo>
                <a:cubicBezTo>
                  <a:pt x="4730629" y="4583129"/>
                  <a:pt x="4730629" y="4595753"/>
                  <a:pt x="4730629" y="4595753"/>
                </a:cubicBezTo>
                <a:cubicBezTo>
                  <a:pt x="4730629" y="4608377"/>
                  <a:pt x="4743253" y="4595753"/>
                  <a:pt x="4743253" y="4608377"/>
                </a:cubicBezTo>
                <a:cubicBezTo>
                  <a:pt x="4730629" y="4608377"/>
                  <a:pt x="4743253" y="4621001"/>
                  <a:pt x="4730629" y="4621001"/>
                </a:cubicBezTo>
                <a:lnTo>
                  <a:pt x="4718005" y="4608377"/>
                </a:lnTo>
                <a:cubicBezTo>
                  <a:pt x="4718005" y="4633625"/>
                  <a:pt x="4705381" y="4633625"/>
                  <a:pt x="4705381" y="4633625"/>
                </a:cubicBezTo>
                <a:cubicBezTo>
                  <a:pt x="4718005" y="4658873"/>
                  <a:pt x="4731293" y="4710033"/>
                  <a:pt x="4782453" y="4697409"/>
                </a:cubicBezTo>
                <a:cubicBezTo>
                  <a:pt x="4782453" y="4684785"/>
                  <a:pt x="4795077" y="4697409"/>
                  <a:pt x="4795077" y="4697409"/>
                </a:cubicBezTo>
                <a:lnTo>
                  <a:pt x="4795077" y="4684785"/>
                </a:lnTo>
                <a:cubicBezTo>
                  <a:pt x="4807701" y="4710033"/>
                  <a:pt x="4807701" y="4684785"/>
                  <a:pt x="4820989" y="4684785"/>
                </a:cubicBezTo>
                <a:cubicBezTo>
                  <a:pt x="4846902" y="4659537"/>
                  <a:pt x="4833613" y="4608377"/>
                  <a:pt x="4859526" y="4595753"/>
                </a:cubicBezTo>
                <a:cubicBezTo>
                  <a:pt x="4846237" y="4571170"/>
                  <a:pt x="4846237" y="4545922"/>
                  <a:pt x="4820325" y="4520010"/>
                </a:cubicBezTo>
                <a:lnTo>
                  <a:pt x="4820325" y="4520010"/>
                </a:lnTo>
                <a:close/>
                <a:moveTo>
                  <a:pt x="5694694" y="4902048"/>
                </a:moveTo>
                <a:cubicBezTo>
                  <a:pt x="5682070" y="4902048"/>
                  <a:pt x="5682070" y="4889424"/>
                  <a:pt x="5668782" y="4889424"/>
                </a:cubicBezTo>
                <a:cubicBezTo>
                  <a:pt x="5694694" y="4914672"/>
                  <a:pt x="5694694" y="4953208"/>
                  <a:pt x="5733230" y="4965832"/>
                </a:cubicBezTo>
                <a:cubicBezTo>
                  <a:pt x="5733230" y="4927296"/>
                  <a:pt x="5694694" y="4927296"/>
                  <a:pt x="5694694" y="4902048"/>
                </a:cubicBezTo>
                <a:lnTo>
                  <a:pt x="5694694" y="4902048"/>
                </a:lnTo>
                <a:close/>
                <a:moveTo>
                  <a:pt x="1979290" y="5156519"/>
                </a:moveTo>
                <a:cubicBezTo>
                  <a:pt x="1991914" y="5169143"/>
                  <a:pt x="1966666" y="5169143"/>
                  <a:pt x="1979290" y="5181767"/>
                </a:cubicBezTo>
                <a:cubicBezTo>
                  <a:pt x="1991914" y="5194390"/>
                  <a:pt x="2030450" y="5194390"/>
                  <a:pt x="2017826" y="5169143"/>
                </a:cubicBezTo>
                <a:cubicBezTo>
                  <a:pt x="2005202" y="5169807"/>
                  <a:pt x="2005202" y="5156519"/>
                  <a:pt x="1979290" y="5156519"/>
                </a:cubicBezTo>
                <a:lnTo>
                  <a:pt x="1979290" y="5156519"/>
                </a:lnTo>
                <a:close/>
                <a:moveTo>
                  <a:pt x="5462814" y="5182431"/>
                </a:moveTo>
                <a:cubicBezTo>
                  <a:pt x="5462814" y="5182431"/>
                  <a:pt x="5475437" y="5182431"/>
                  <a:pt x="5475437" y="5195055"/>
                </a:cubicBezTo>
                <a:cubicBezTo>
                  <a:pt x="5462814" y="5195055"/>
                  <a:pt x="5475437" y="5195055"/>
                  <a:pt x="5462814" y="5195055"/>
                </a:cubicBezTo>
                <a:cubicBezTo>
                  <a:pt x="5462814" y="5195055"/>
                  <a:pt x="5462814" y="5195055"/>
                  <a:pt x="5475437" y="5182431"/>
                </a:cubicBezTo>
                <a:cubicBezTo>
                  <a:pt x="5462814" y="5182431"/>
                  <a:pt x="5462814" y="5195055"/>
                  <a:pt x="5449525" y="5182431"/>
                </a:cubicBezTo>
                <a:cubicBezTo>
                  <a:pt x="5449525" y="5195055"/>
                  <a:pt x="5462149" y="5207679"/>
                  <a:pt x="5449525" y="5220303"/>
                </a:cubicBezTo>
                <a:cubicBezTo>
                  <a:pt x="5475437" y="5220303"/>
                  <a:pt x="5475437" y="5220303"/>
                  <a:pt x="5475437" y="5220303"/>
                </a:cubicBezTo>
                <a:cubicBezTo>
                  <a:pt x="5475437" y="5207679"/>
                  <a:pt x="5475437" y="5195055"/>
                  <a:pt x="5475437" y="5182431"/>
                </a:cubicBezTo>
                <a:cubicBezTo>
                  <a:pt x="5476102" y="5182431"/>
                  <a:pt x="5462814" y="5169807"/>
                  <a:pt x="5462814" y="5182431"/>
                </a:cubicBezTo>
                <a:lnTo>
                  <a:pt x="5462814" y="5182431"/>
                </a:lnTo>
                <a:close/>
              </a:path>
            </a:pathLst>
          </a:custGeom>
          <a:solidFill>
            <a:srgbClr val="000000"/>
          </a:solid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4252A869-5485-F114-0AC2-0E183E033ACA}"/>
              </a:ext>
            </a:extLst>
          </p:cNvPr>
          <p:cNvSpPr/>
          <p:nvPr/>
        </p:nvSpPr>
        <p:spPr>
          <a:xfrm>
            <a:off x="227013" y="188912"/>
            <a:ext cx="11740554" cy="6480174"/>
          </a:xfrm>
          <a:custGeom>
            <a:avLst/>
            <a:gdLst>
              <a:gd name="connsiteX0" fmla="*/ 11589985 w 11740554"/>
              <a:gd name="connsiteY0" fmla="*/ 6330135 h 6480174"/>
              <a:gd name="connsiteX1" fmla="*/ 11589985 w 11740554"/>
              <a:gd name="connsiteY1" fmla="*/ 6412814 h 6480174"/>
              <a:gd name="connsiteX2" fmla="*/ 11672667 w 11740554"/>
              <a:gd name="connsiteY2" fmla="*/ 6412814 h 6480174"/>
              <a:gd name="connsiteX3" fmla="*/ 11672667 w 11740554"/>
              <a:gd name="connsiteY3" fmla="*/ 6330135 h 6480174"/>
              <a:gd name="connsiteX4" fmla="*/ 11589985 w 11740554"/>
              <a:gd name="connsiteY4" fmla="*/ 6330135 h 6480174"/>
              <a:gd name="connsiteX5" fmla="*/ 11303906 w 11740554"/>
              <a:gd name="connsiteY5" fmla="*/ 6330135 h 6480174"/>
              <a:gd name="connsiteX6" fmla="*/ 11303906 w 11740554"/>
              <a:gd name="connsiteY6" fmla="*/ 6412814 h 6480174"/>
              <a:gd name="connsiteX7" fmla="*/ 11386589 w 11740554"/>
              <a:gd name="connsiteY7" fmla="*/ 6412814 h 6480174"/>
              <a:gd name="connsiteX8" fmla="*/ 11386589 w 11740554"/>
              <a:gd name="connsiteY8" fmla="*/ 6330135 h 6480174"/>
              <a:gd name="connsiteX9" fmla="*/ 11303906 w 11740554"/>
              <a:gd name="connsiteY9" fmla="*/ 6330135 h 6480174"/>
              <a:gd name="connsiteX10" fmla="*/ 353965 w 11740554"/>
              <a:gd name="connsiteY10" fmla="*/ 6330135 h 6480174"/>
              <a:gd name="connsiteX11" fmla="*/ 353965 w 11740554"/>
              <a:gd name="connsiteY11" fmla="*/ 6412814 h 6480174"/>
              <a:gd name="connsiteX12" fmla="*/ 436645 w 11740554"/>
              <a:gd name="connsiteY12" fmla="*/ 6412814 h 6480174"/>
              <a:gd name="connsiteX13" fmla="*/ 436645 w 11740554"/>
              <a:gd name="connsiteY13" fmla="*/ 6330135 h 6480174"/>
              <a:gd name="connsiteX14" fmla="*/ 353965 w 11740554"/>
              <a:gd name="connsiteY14" fmla="*/ 6330135 h 6480174"/>
              <a:gd name="connsiteX15" fmla="*/ 67623 w 11740554"/>
              <a:gd name="connsiteY15" fmla="*/ 6330135 h 6480174"/>
              <a:gd name="connsiteX16" fmla="*/ 67623 w 11740554"/>
              <a:gd name="connsiteY16" fmla="*/ 6412814 h 6480174"/>
              <a:gd name="connsiteX17" fmla="*/ 150303 w 11740554"/>
              <a:gd name="connsiteY17" fmla="*/ 6412814 h 6480174"/>
              <a:gd name="connsiteX18" fmla="*/ 150303 w 11740554"/>
              <a:gd name="connsiteY18" fmla="*/ 6330135 h 6480174"/>
              <a:gd name="connsiteX19" fmla="*/ 67623 w 11740554"/>
              <a:gd name="connsiteY19" fmla="*/ 6330135 h 6480174"/>
              <a:gd name="connsiteX20" fmla="*/ 217926 w 11740554"/>
              <a:gd name="connsiteY20" fmla="*/ 6187492 h 6480174"/>
              <a:gd name="connsiteX21" fmla="*/ 217926 w 11740554"/>
              <a:gd name="connsiteY21" fmla="*/ 6189869 h 6480174"/>
              <a:gd name="connsiteX22" fmla="*/ 215286 w 11740554"/>
              <a:gd name="connsiteY22" fmla="*/ 6189869 h 6480174"/>
              <a:gd name="connsiteX23" fmla="*/ 215286 w 11740554"/>
              <a:gd name="connsiteY23" fmla="*/ 6262248 h 6480174"/>
              <a:gd name="connsiteX24" fmla="*/ 290039 w 11740554"/>
              <a:gd name="connsiteY24" fmla="*/ 6262248 h 6480174"/>
              <a:gd name="connsiteX25" fmla="*/ 290039 w 11740554"/>
              <a:gd name="connsiteY25" fmla="*/ 6187492 h 6480174"/>
              <a:gd name="connsiteX26" fmla="*/ 217926 w 11740554"/>
              <a:gd name="connsiteY26" fmla="*/ 6187492 h 6480174"/>
              <a:gd name="connsiteX27" fmla="*/ 11450249 w 11740554"/>
              <a:gd name="connsiteY27" fmla="*/ 6187229 h 6480174"/>
              <a:gd name="connsiteX28" fmla="*/ 11450249 w 11740554"/>
              <a:gd name="connsiteY28" fmla="*/ 6261982 h 6480174"/>
              <a:gd name="connsiteX29" fmla="*/ 11525005 w 11740554"/>
              <a:gd name="connsiteY29" fmla="*/ 6261982 h 6480174"/>
              <a:gd name="connsiteX30" fmla="*/ 11525005 w 11740554"/>
              <a:gd name="connsiteY30" fmla="*/ 6189605 h 6480174"/>
              <a:gd name="connsiteX31" fmla="*/ 11522362 w 11740554"/>
              <a:gd name="connsiteY31" fmla="*/ 6189605 h 6480174"/>
              <a:gd name="connsiteX32" fmla="*/ 11522362 w 11740554"/>
              <a:gd name="connsiteY32" fmla="*/ 6187229 h 6480174"/>
              <a:gd name="connsiteX33" fmla="*/ 11450249 w 11740554"/>
              <a:gd name="connsiteY33" fmla="*/ 6187229 h 6480174"/>
              <a:gd name="connsiteX34" fmla="*/ 11589985 w 11740554"/>
              <a:gd name="connsiteY34" fmla="*/ 6039303 h 6480174"/>
              <a:gd name="connsiteX35" fmla="*/ 11589985 w 11740554"/>
              <a:gd name="connsiteY35" fmla="*/ 6119605 h 6480174"/>
              <a:gd name="connsiteX36" fmla="*/ 11592625 w 11740554"/>
              <a:gd name="connsiteY36" fmla="*/ 6119605 h 6480174"/>
              <a:gd name="connsiteX37" fmla="*/ 11592625 w 11740554"/>
              <a:gd name="connsiteY37" fmla="*/ 6121982 h 6480174"/>
              <a:gd name="connsiteX38" fmla="*/ 11672667 w 11740554"/>
              <a:gd name="connsiteY38" fmla="*/ 6121982 h 6480174"/>
              <a:gd name="connsiteX39" fmla="*/ 11672667 w 11740554"/>
              <a:gd name="connsiteY39" fmla="*/ 6039303 h 6480174"/>
              <a:gd name="connsiteX40" fmla="*/ 11589985 w 11740554"/>
              <a:gd name="connsiteY40" fmla="*/ 6039303 h 6480174"/>
              <a:gd name="connsiteX41" fmla="*/ 67623 w 11740554"/>
              <a:gd name="connsiteY41" fmla="*/ 6039303 h 6480174"/>
              <a:gd name="connsiteX42" fmla="*/ 67623 w 11740554"/>
              <a:gd name="connsiteY42" fmla="*/ 6121982 h 6480174"/>
              <a:gd name="connsiteX43" fmla="*/ 147663 w 11740554"/>
              <a:gd name="connsiteY43" fmla="*/ 6121982 h 6480174"/>
              <a:gd name="connsiteX44" fmla="*/ 147663 w 11740554"/>
              <a:gd name="connsiteY44" fmla="*/ 6119605 h 6480174"/>
              <a:gd name="connsiteX45" fmla="*/ 150303 w 11740554"/>
              <a:gd name="connsiteY45" fmla="*/ 6119605 h 6480174"/>
              <a:gd name="connsiteX46" fmla="*/ 150303 w 11740554"/>
              <a:gd name="connsiteY46" fmla="*/ 6039303 h 6480174"/>
              <a:gd name="connsiteX47" fmla="*/ 67623 w 11740554"/>
              <a:gd name="connsiteY47" fmla="*/ 6039303 h 6480174"/>
              <a:gd name="connsiteX48" fmla="*/ 0 w 11740554"/>
              <a:gd name="connsiteY48" fmla="*/ 3874993 h 6480174"/>
              <a:gd name="connsiteX49" fmla="*/ 67623 w 11740554"/>
              <a:gd name="connsiteY49" fmla="*/ 3874993 h 6480174"/>
              <a:gd name="connsiteX50" fmla="*/ 67623 w 11740554"/>
              <a:gd name="connsiteY50" fmla="*/ 5971680 h 6480174"/>
              <a:gd name="connsiteX51" fmla="*/ 217926 w 11740554"/>
              <a:gd name="connsiteY51" fmla="*/ 5971680 h 6480174"/>
              <a:gd name="connsiteX52" fmla="*/ 217926 w 11740554"/>
              <a:gd name="connsiteY52" fmla="*/ 6119605 h 6480174"/>
              <a:gd name="connsiteX53" fmla="*/ 357928 w 11740554"/>
              <a:gd name="connsiteY53" fmla="*/ 6119605 h 6480174"/>
              <a:gd name="connsiteX54" fmla="*/ 357928 w 11740554"/>
              <a:gd name="connsiteY54" fmla="*/ 6262512 h 6480174"/>
              <a:gd name="connsiteX55" fmla="*/ 504268 w 11740554"/>
              <a:gd name="connsiteY55" fmla="*/ 6262512 h 6480174"/>
              <a:gd name="connsiteX56" fmla="*/ 504268 w 11740554"/>
              <a:gd name="connsiteY56" fmla="*/ 6412814 h 6480174"/>
              <a:gd name="connsiteX57" fmla="*/ 11236283 w 11740554"/>
              <a:gd name="connsiteY57" fmla="*/ 6412814 h 6480174"/>
              <a:gd name="connsiteX58" fmla="*/ 11236283 w 11740554"/>
              <a:gd name="connsiteY58" fmla="*/ 6262512 h 6480174"/>
              <a:gd name="connsiteX59" fmla="*/ 11382626 w 11740554"/>
              <a:gd name="connsiteY59" fmla="*/ 6262512 h 6480174"/>
              <a:gd name="connsiteX60" fmla="*/ 11382626 w 11740554"/>
              <a:gd name="connsiteY60" fmla="*/ 6119605 h 6480174"/>
              <a:gd name="connsiteX61" fmla="*/ 11522362 w 11740554"/>
              <a:gd name="connsiteY61" fmla="*/ 6119605 h 6480174"/>
              <a:gd name="connsiteX62" fmla="*/ 11522362 w 11740554"/>
              <a:gd name="connsiteY62" fmla="*/ 5971680 h 6480174"/>
              <a:gd name="connsiteX63" fmla="*/ 11672667 w 11740554"/>
              <a:gd name="connsiteY63" fmla="*/ 5971680 h 6480174"/>
              <a:gd name="connsiteX64" fmla="*/ 11672667 w 11740554"/>
              <a:gd name="connsiteY64" fmla="*/ 3874993 h 6480174"/>
              <a:gd name="connsiteX65" fmla="*/ 11740554 w 11740554"/>
              <a:gd name="connsiteY65" fmla="*/ 3874993 h 6480174"/>
              <a:gd name="connsiteX66" fmla="*/ 11740554 w 11740554"/>
              <a:gd name="connsiteY66" fmla="*/ 6189605 h 6480174"/>
              <a:gd name="connsiteX67" fmla="*/ 11592891 w 11740554"/>
              <a:gd name="connsiteY67" fmla="*/ 6189605 h 6480174"/>
              <a:gd name="connsiteX68" fmla="*/ 11592891 w 11740554"/>
              <a:gd name="connsiteY68" fmla="*/ 6262248 h 6480174"/>
              <a:gd name="connsiteX69" fmla="*/ 11740554 w 11740554"/>
              <a:gd name="connsiteY69" fmla="*/ 6262248 h 6480174"/>
              <a:gd name="connsiteX70" fmla="*/ 11740554 w 11740554"/>
              <a:gd name="connsiteY70" fmla="*/ 6480174 h 6480174"/>
              <a:gd name="connsiteX71" fmla="*/ 11522362 w 11740554"/>
              <a:gd name="connsiteY71" fmla="*/ 6480174 h 6480174"/>
              <a:gd name="connsiteX72" fmla="*/ 11522362 w 11740554"/>
              <a:gd name="connsiteY72" fmla="*/ 6329342 h 6480174"/>
              <a:gd name="connsiteX73" fmla="*/ 11454212 w 11740554"/>
              <a:gd name="connsiteY73" fmla="*/ 6329342 h 6480174"/>
              <a:gd name="connsiteX74" fmla="*/ 11454212 w 11740554"/>
              <a:gd name="connsiteY74" fmla="*/ 6480174 h 6480174"/>
              <a:gd name="connsiteX75" fmla="*/ 286079 w 11740554"/>
              <a:gd name="connsiteY75" fmla="*/ 6480174 h 6480174"/>
              <a:gd name="connsiteX76" fmla="*/ 286079 w 11740554"/>
              <a:gd name="connsiteY76" fmla="*/ 6329342 h 6480174"/>
              <a:gd name="connsiteX77" fmla="*/ 217926 w 11740554"/>
              <a:gd name="connsiteY77" fmla="*/ 6329342 h 6480174"/>
              <a:gd name="connsiteX78" fmla="*/ 217926 w 11740554"/>
              <a:gd name="connsiteY78" fmla="*/ 6480174 h 6480174"/>
              <a:gd name="connsiteX79" fmla="*/ 0 w 11740554"/>
              <a:gd name="connsiteY79" fmla="*/ 6480174 h 6480174"/>
              <a:gd name="connsiteX80" fmla="*/ 0 w 11740554"/>
              <a:gd name="connsiteY80" fmla="*/ 6262248 h 6480174"/>
              <a:gd name="connsiteX81" fmla="*/ 147663 w 11740554"/>
              <a:gd name="connsiteY81" fmla="*/ 6262248 h 6480174"/>
              <a:gd name="connsiteX82" fmla="*/ 147663 w 11740554"/>
              <a:gd name="connsiteY82" fmla="*/ 6189605 h 6480174"/>
              <a:gd name="connsiteX83" fmla="*/ 0 w 11740554"/>
              <a:gd name="connsiteY83" fmla="*/ 6189605 h 6480174"/>
              <a:gd name="connsiteX84" fmla="*/ 11592625 w 11740554"/>
              <a:gd name="connsiteY84" fmla="*/ 358455 h 6480174"/>
              <a:gd name="connsiteX85" fmla="*/ 11592625 w 11740554"/>
              <a:gd name="connsiteY85" fmla="*/ 360835 h 6480174"/>
              <a:gd name="connsiteX86" fmla="*/ 11589985 w 11740554"/>
              <a:gd name="connsiteY86" fmla="*/ 360835 h 6480174"/>
              <a:gd name="connsiteX87" fmla="*/ 11589985 w 11740554"/>
              <a:gd name="connsiteY87" fmla="*/ 441137 h 6480174"/>
              <a:gd name="connsiteX88" fmla="*/ 11672667 w 11740554"/>
              <a:gd name="connsiteY88" fmla="*/ 441137 h 6480174"/>
              <a:gd name="connsiteX89" fmla="*/ 11672667 w 11740554"/>
              <a:gd name="connsiteY89" fmla="*/ 358455 h 6480174"/>
              <a:gd name="connsiteX90" fmla="*/ 11592625 w 11740554"/>
              <a:gd name="connsiteY90" fmla="*/ 358455 h 6480174"/>
              <a:gd name="connsiteX91" fmla="*/ 67623 w 11740554"/>
              <a:gd name="connsiteY91" fmla="*/ 358455 h 6480174"/>
              <a:gd name="connsiteX92" fmla="*/ 67623 w 11740554"/>
              <a:gd name="connsiteY92" fmla="*/ 441137 h 6480174"/>
              <a:gd name="connsiteX93" fmla="*/ 150303 w 11740554"/>
              <a:gd name="connsiteY93" fmla="*/ 441137 h 6480174"/>
              <a:gd name="connsiteX94" fmla="*/ 150303 w 11740554"/>
              <a:gd name="connsiteY94" fmla="*/ 360835 h 6480174"/>
              <a:gd name="connsiteX95" fmla="*/ 147663 w 11740554"/>
              <a:gd name="connsiteY95" fmla="*/ 360835 h 6480174"/>
              <a:gd name="connsiteX96" fmla="*/ 147663 w 11740554"/>
              <a:gd name="connsiteY96" fmla="*/ 358455 h 6480174"/>
              <a:gd name="connsiteX97" fmla="*/ 67623 w 11740554"/>
              <a:gd name="connsiteY97" fmla="*/ 358455 h 6480174"/>
              <a:gd name="connsiteX98" fmla="*/ 11450249 w 11740554"/>
              <a:gd name="connsiteY98" fmla="*/ 218456 h 6480174"/>
              <a:gd name="connsiteX99" fmla="*/ 11450249 w 11740554"/>
              <a:gd name="connsiteY99" fmla="*/ 293212 h 6480174"/>
              <a:gd name="connsiteX100" fmla="*/ 11522362 w 11740554"/>
              <a:gd name="connsiteY100" fmla="*/ 293212 h 6480174"/>
              <a:gd name="connsiteX101" fmla="*/ 11522362 w 11740554"/>
              <a:gd name="connsiteY101" fmla="*/ 290832 h 6480174"/>
              <a:gd name="connsiteX102" fmla="*/ 11525005 w 11740554"/>
              <a:gd name="connsiteY102" fmla="*/ 290832 h 6480174"/>
              <a:gd name="connsiteX103" fmla="*/ 11525005 w 11740554"/>
              <a:gd name="connsiteY103" fmla="*/ 218456 h 6480174"/>
              <a:gd name="connsiteX104" fmla="*/ 11450249 w 11740554"/>
              <a:gd name="connsiteY104" fmla="*/ 218456 h 6480174"/>
              <a:gd name="connsiteX105" fmla="*/ 215549 w 11740554"/>
              <a:gd name="connsiteY105" fmla="*/ 218456 h 6480174"/>
              <a:gd name="connsiteX106" fmla="*/ 215549 w 11740554"/>
              <a:gd name="connsiteY106" fmla="*/ 290832 h 6480174"/>
              <a:gd name="connsiteX107" fmla="*/ 218192 w 11740554"/>
              <a:gd name="connsiteY107" fmla="*/ 290832 h 6480174"/>
              <a:gd name="connsiteX108" fmla="*/ 218192 w 11740554"/>
              <a:gd name="connsiteY108" fmla="*/ 293212 h 6480174"/>
              <a:gd name="connsiteX109" fmla="*/ 290305 w 11740554"/>
              <a:gd name="connsiteY109" fmla="*/ 293212 h 6480174"/>
              <a:gd name="connsiteX110" fmla="*/ 290305 w 11740554"/>
              <a:gd name="connsiteY110" fmla="*/ 218456 h 6480174"/>
              <a:gd name="connsiteX111" fmla="*/ 215549 w 11740554"/>
              <a:gd name="connsiteY111" fmla="*/ 218456 h 6480174"/>
              <a:gd name="connsiteX112" fmla="*/ 11589985 w 11740554"/>
              <a:gd name="connsiteY112" fmla="*/ 67623 h 6480174"/>
              <a:gd name="connsiteX113" fmla="*/ 11589985 w 11740554"/>
              <a:gd name="connsiteY113" fmla="*/ 150303 h 6480174"/>
              <a:gd name="connsiteX114" fmla="*/ 11672667 w 11740554"/>
              <a:gd name="connsiteY114" fmla="*/ 150303 h 6480174"/>
              <a:gd name="connsiteX115" fmla="*/ 11672667 w 11740554"/>
              <a:gd name="connsiteY115" fmla="*/ 67623 h 6480174"/>
              <a:gd name="connsiteX116" fmla="*/ 11589985 w 11740554"/>
              <a:gd name="connsiteY116" fmla="*/ 67623 h 6480174"/>
              <a:gd name="connsiteX117" fmla="*/ 11303906 w 11740554"/>
              <a:gd name="connsiteY117" fmla="*/ 67623 h 6480174"/>
              <a:gd name="connsiteX118" fmla="*/ 11303906 w 11740554"/>
              <a:gd name="connsiteY118" fmla="*/ 150303 h 6480174"/>
              <a:gd name="connsiteX119" fmla="*/ 11386589 w 11740554"/>
              <a:gd name="connsiteY119" fmla="*/ 150303 h 6480174"/>
              <a:gd name="connsiteX120" fmla="*/ 11386589 w 11740554"/>
              <a:gd name="connsiteY120" fmla="*/ 67623 h 6480174"/>
              <a:gd name="connsiteX121" fmla="*/ 11303906 w 11740554"/>
              <a:gd name="connsiteY121" fmla="*/ 67623 h 6480174"/>
              <a:gd name="connsiteX122" fmla="*/ 353965 w 11740554"/>
              <a:gd name="connsiteY122" fmla="*/ 67623 h 6480174"/>
              <a:gd name="connsiteX123" fmla="*/ 353965 w 11740554"/>
              <a:gd name="connsiteY123" fmla="*/ 150303 h 6480174"/>
              <a:gd name="connsiteX124" fmla="*/ 436645 w 11740554"/>
              <a:gd name="connsiteY124" fmla="*/ 150303 h 6480174"/>
              <a:gd name="connsiteX125" fmla="*/ 436645 w 11740554"/>
              <a:gd name="connsiteY125" fmla="*/ 67623 h 6480174"/>
              <a:gd name="connsiteX126" fmla="*/ 353965 w 11740554"/>
              <a:gd name="connsiteY126" fmla="*/ 67623 h 6480174"/>
              <a:gd name="connsiteX127" fmla="*/ 67623 w 11740554"/>
              <a:gd name="connsiteY127" fmla="*/ 67623 h 6480174"/>
              <a:gd name="connsiteX128" fmla="*/ 67623 w 11740554"/>
              <a:gd name="connsiteY128" fmla="*/ 150303 h 6480174"/>
              <a:gd name="connsiteX129" fmla="*/ 150303 w 11740554"/>
              <a:gd name="connsiteY129" fmla="*/ 150303 h 6480174"/>
              <a:gd name="connsiteX130" fmla="*/ 150303 w 11740554"/>
              <a:gd name="connsiteY130" fmla="*/ 67623 h 6480174"/>
              <a:gd name="connsiteX131" fmla="*/ 67623 w 11740554"/>
              <a:gd name="connsiteY131" fmla="*/ 67623 h 6480174"/>
              <a:gd name="connsiteX132" fmla="*/ 0 w 11740554"/>
              <a:gd name="connsiteY132" fmla="*/ 0 h 6480174"/>
              <a:gd name="connsiteX133" fmla="*/ 217926 w 11740554"/>
              <a:gd name="connsiteY133" fmla="*/ 0 h 6480174"/>
              <a:gd name="connsiteX134" fmla="*/ 217926 w 11740554"/>
              <a:gd name="connsiteY134" fmla="*/ 150832 h 6480174"/>
              <a:gd name="connsiteX135" fmla="*/ 286079 w 11740554"/>
              <a:gd name="connsiteY135" fmla="*/ 150832 h 6480174"/>
              <a:gd name="connsiteX136" fmla="*/ 286079 w 11740554"/>
              <a:gd name="connsiteY136" fmla="*/ 0 h 6480174"/>
              <a:gd name="connsiteX137" fmla="*/ 11454212 w 11740554"/>
              <a:gd name="connsiteY137" fmla="*/ 0 h 6480174"/>
              <a:gd name="connsiteX138" fmla="*/ 11454212 w 11740554"/>
              <a:gd name="connsiteY138" fmla="*/ 150832 h 6480174"/>
              <a:gd name="connsiteX139" fmla="*/ 11522362 w 11740554"/>
              <a:gd name="connsiteY139" fmla="*/ 150832 h 6480174"/>
              <a:gd name="connsiteX140" fmla="*/ 11522362 w 11740554"/>
              <a:gd name="connsiteY140" fmla="*/ 0 h 6480174"/>
              <a:gd name="connsiteX141" fmla="*/ 11740554 w 11740554"/>
              <a:gd name="connsiteY141" fmla="*/ 0 h 6480174"/>
              <a:gd name="connsiteX142" fmla="*/ 11740554 w 11740554"/>
              <a:gd name="connsiteY142" fmla="*/ 217926 h 6480174"/>
              <a:gd name="connsiteX143" fmla="*/ 11592891 w 11740554"/>
              <a:gd name="connsiteY143" fmla="*/ 217926 h 6480174"/>
              <a:gd name="connsiteX144" fmla="*/ 11592891 w 11740554"/>
              <a:gd name="connsiteY144" fmla="*/ 290832 h 6480174"/>
              <a:gd name="connsiteX145" fmla="*/ 11740554 w 11740554"/>
              <a:gd name="connsiteY145" fmla="*/ 290832 h 6480174"/>
              <a:gd name="connsiteX146" fmla="*/ 11740554 w 11740554"/>
              <a:gd name="connsiteY146" fmla="*/ 2301185 h 6480174"/>
              <a:gd name="connsiteX147" fmla="*/ 11740554 w 11740554"/>
              <a:gd name="connsiteY147" fmla="*/ 2350374 h 6480174"/>
              <a:gd name="connsiteX148" fmla="*/ 11740554 w 11740554"/>
              <a:gd name="connsiteY148" fmla="*/ 3874992 h 6480174"/>
              <a:gd name="connsiteX149" fmla="*/ 11672667 w 11740554"/>
              <a:gd name="connsiteY149" fmla="*/ 3874992 h 6480174"/>
              <a:gd name="connsiteX150" fmla="*/ 11672667 w 11740554"/>
              <a:gd name="connsiteY150" fmla="*/ 2335479 h 6480174"/>
              <a:gd name="connsiteX151" fmla="*/ 11672667 w 11740554"/>
              <a:gd name="connsiteY151" fmla="*/ 2301185 h 6480174"/>
              <a:gd name="connsiteX152" fmla="*/ 11672667 w 11740554"/>
              <a:gd name="connsiteY152" fmla="*/ 508761 h 6480174"/>
              <a:gd name="connsiteX153" fmla="*/ 11522098 w 11740554"/>
              <a:gd name="connsiteY153" fmla="*/ 508761 h 6480174"/>
              <a:gd name="connsiteX154" fmla="*/ 11522098 w 11740554"/>
              <a:gd name="connsiteY154" fmla="*/ 360835 h 6480174"/>
              <a:gd name="connsiteX155" fmla="*/ 11382362 w 11740554"/>
              <a:gd name="connsiteY155" fmla="*/ 360835 h 6480174"/>
              <a:gd name="connsiteX156" fmla="*/ 11382362 w 11740554"/>
              <a:gd name="connsiteY156" fmla="*/ 217926 h 6480174"/>
              <a:gd name="connsiteX157" fmla="*/ 11236020 w 11740554"/>
              <a:gd name="connsiteY157" fmla="*/ 217926 h 6480174"/>
              <a:gd name="connsiteX158" fmla="*/ 11236020 w 11740554"/>
              <a:gd name="connsiteY158" fmla="*/ 67623 h 6480174"/>
              <a:gd name="connsiteX159" fmla="*/ 504004 w 11740554"/>
              <a:gd name="connsiteY159" fmla="*/ 67623 h 6480174"/>
              <a:gd name="connsiteX160" fmla="*/ 504004 w 11740554"/>
              <a:gd name="connsiteY160" fmla="*/ 217926 h 6480174"/>
              <a:gd name="connsiteX161" fmla="*/ 357665 w 11740554"/>
              <a:gd name="connsiteY161" fmla="*/ 217926 h 6480174"/>
              <a:gd name="connsiteX162" fmla="*/ 357665 w 11740554"/>
              <a:gd name="connsiteY162" fmla="*/ 360835 h 6480174"/>
              <a:gd name="connsiteX163" fmla="*/ 217926 w 11740554"/>
              <a:gd name="connsiteY163" fmla="*/ 360835 h 6480174"/>
              <a:gd name="connsiteX164" fmla="*/ 217926 w 11740554"/>
              <a:gd name="connsiteY164" fmla="*/ 508761 h 6480174"/>
              <a:gd name="connsiteX165" fmla="*/ 67623 w 11740554"/>
              <a:gd name="connsiteY165" fmla="*/ 508761 h 6480174"/>
              <a:gd name="connsiteX166" fmla="*/ 67623 w 11740554"/>
              <a:gd name="connsiteY166" fmla="*/ 2348126 h 6480174"/>
              <a:gd name="connsiteX167" fmla="*/ 67623 w 11740554"/>
              <a:gd name="connsiteY167" fmla="*/ 2348126 h 6480174"/>
              <a:gd name="connsiteX168" fmla="*/ 67623 w 11740554"/>
              <a:gd name="connsiteY168" fmla="*/ 3874992 h 6480174"/>
              <a:gd name="connsiteX169" fmla="*/ 0 w 11740554"/>
              <a:gd name="connsiteY169" fmla="*/ 3874992 h 6480174"/>
              <a:gd name="connsiteX170" fmla="*/ 0 w 11740554"/>
              <a:gd name="connsiteY170" fmla="*/ 2301185 h 6480174"/>
              <a:gd name="connsiteX171" fmla="*/ 0 w 11740554"/>
              <a:gd name="connsiteY171" fmla="*/ 2301185 h 6480174"/>
              <a:gd name="connsiteX172" fmla="*/ 0 w 11740554"/>
              <a:gd name="connsiteY172" fmla="*/ 290569 h 6480174"/>
              <a:gd name="connsiteX173" fmla="*/ 147663 w 11740554"/>
              <a:gd name="connsiteY173" fmla="*/ 290569 h 6480174"/>
              <a:gd name="connsiteX174" fmla="*/ 147663 w 11740554"/>
              <a:gd name="connsiteY174" fmla="*/ 217926 h 6480174"/>
              <a:gd name="connsiteX175" fmla="*/ 0 w 11740554"/>
              <a:gd name="connsiteY175" fmla="*/ 217926 h 648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740554" h="6480174">
                <a:moveTo>
                  <a:pt x="11589985" y="6330135"/>
                </a:moveTo>
                <a:cubicBezTo>
                  <a:pt x="11589985" y="6358927"/>
                  <a:pt x="11589985" y="6384022"/>
                  <a:pt x="11589985" y="6412814"/>
                </a:cubicBezTo>
                <a:cubicBezTo>
                  <a:pt x="11618777" y="6412814"/>
                  <a:pt x="11643872" y="6412814"/>
                  <a:pt x="11672667" y="6412814"/>
                </a:cubicBezTo>
                <a:cubicBezTo>
                  <a:pt x="11672667" y="6384022"/>
                  <a:pt x="11672667" y="6358927"/>
                  <a:pt x="11672667" y="6330135"/>
                </a:cubicBezTo>
                <a:cubicBezTo>
                  <a:pt x="11643872" y="6330135"/>
                  <a:pt x="11618777" y="6330135"/>
                  <a:pt x="11589985" y="6330135"/>
                </a:cubicBezTo>
                <a:close/>
                <a:moveTo>
                  <a:pt x="11303906" y="6330135"/>
                </a:moveTo>
                <a:cubicBezTo>
                  <a:pt x="11303906" y="6358927"/>
                  <a:pt x="11303906" y="6384022"/>
                  <a:pt x="11303906" y="6412814"/>
                </a:cubicBezTo>
                <a:cubicBezTo>
                  <a:pt x="11332701" y="6412814"/>
                  <a:pt x="11357794" y="6412814"/>
                  <a:pt x="11386589" y="6412814"/>
                </a:cubicBezTo>
                <a:cubicBezTo>
                  <a:pt x="11386589" y="6384022"/>
                  <a:pt x="11386589" y="6358927"/>
                  <a:pt x="11386589" y="6330135"/>
                </a:cubicBezTo>
                <a:cubicBezTo>
                  <a:pt x="11357794" y="6330135"/>
                  <a:pt x="11332701" y="6330135"/>
                  <a:pt x="11303906" y="6330135"/>
                </a:cubicBezTo>
                <a:close/>
                <a:moveTo>
                  <a:pt x="353965" y="6330135"/>
                </a:moveTo>
                <a:cubicBezTo>
                  <a:pt x="353965" y="6358927"/>
                  <a:pt x="353965" y="6384022"/>
                  <a:pt x="353965" y="6412814"/>
                </a:cubicBezTo>
                <a:cubicBezTo>
                  <a:pt x="382757" y="6412814"/>
                  <a:pt x="407853" y="6412814"/>
                  <a:pt x="436645" y="6412814"/>
                </a:cubicBezTo>
                <a:cubicBezTo>
                  <a:pt x="436645" y="6384022"/>
                  <a:pt x="436645" y="6358927"/>
                  <a:pt x="436645" y="6330135"/>
                </a:cubicBezTo>
                <a:cubicBezTo>
                  <a:pt x="407853" y="6330135"/>
                  <a:pt x="382757" y="6330135"/>
                  <a:pt x="353965" y="6330135"/>
                </a:cubicBezTo>
                <a:close/>
                <a:moveTo>
                  <a:pt x="67623" y="6330135"/>
                </a:moveTo>
                <a:cubicBezTo>
                  <a:pt x="67623" y="6358927"/>
                  <a:pt x="67623" y="6384022"/>
                  <a:pt x="67623" y="6412814"/>
                </a:cubicBezTo>
                <a:cubicBezTo>
                  <a:pt x="96415" y="6412814"/>
                  <a:pt x="121511" y="6412814"/>
                  <a:pt x="150303" y="6412814"/>
                </a:cubicBezTo>
                <a:cubicBezTo>
                  <a:pt x="150303" y="6384022"/>
                  <a:pt x="150303" y="6358927"/>
                  <a:pt x="150303" y="6330135"/>
                </a:cubicBezTo>
                <a:cubicBezTo>
                  <a:pt x="121511" y="6330135"/>
                  <a:pt x="96415" y="6330135"/>
                  <a:pt x="67623" y="6330135"/>
                </a:cubicBezTo>
                <a:close/>
                <a:moveTo>
                  <a:pt x="217926" y="6187492"/>
                </a:moveTo>
                <a:lnTo>
                  <a:pt x="217926" y="6189869"/>
                </a:lnTo>
                <a:lnTo>
                  <a:pt x="215286" y="6189869"/>
                </a:lnTo>
                <a:cubicBezTo>
                  <a:pt x="215286" y="6215757"/>
                  <a:pt x="215286" y="6235833"/>
                  <a:pt x="215286" y="6262248"/>
                </a:cubicBezTo>
                <a:cubicBezTo>
                  <a:pt x="242494" y="6262248"/>
                  <a:pt x="262833" y="6262248"/>
                  <a:pt x="290039" y="6262248"/>
                </a:cubicBezTo>
                <a:cubicBezTo>
                  <a:pt x="290039" y="6235040"/>
                  <a:pt x="290039" y="6214434"/>
                  <a:pt x="290039" y="6187492"/>
                </a:cubicBezTo>
                <a:cubicBezTo>
                  <a:pt x="263890" y="6187492"/>
                  <a:pt x="243814" y="6187492"/>
                  <a:pt x="217926" y="6187492"/>
                </a:cubicBezTo>
                <a:close/>
                <a:moveTo>
                  <a:pt x="11450249" y="6187229"/>
                </a:moveTo>
                <a:cubicBezTo>
                  <a:pt x="11450249" y="6214171"/>
                  <a:pt x="11450249" y="6234776"/>
                  <a:pt x="11450249" y="6261982"/>
                </a:cubicBezTo>
                <a:cubicBezTo>
                  <a:pt x="11477457" y="6261982"/>
                  <a:pt x="11498060" y="6261982"/>
                  <a:pt x="11525005" y="6261982"/>
                </a:cubicBezTo>
                <a:cubicBezTo>
                  <a:pt x="11525005" y="6235833"/>
                  <a:pt x="11525005" y="6215491"/>
                  <a:pt x="11525005" y="6189605"/>
                </a:cubicBezTo>
                <a:lnTo>
                  <a:pt x="11522362" y="6189605"/>
                </a:lnTo>
                <a:lnTo>
                  <a:pt x="11522362" y="6187229"/>
                </a:lnTo>
                <a:cubicBezTo>
                  <a:pt x="11496476" y="6187229"/>
                  <a:pt x="11476401" y="6187229"/>
                  <a:pt x="11450249" y="6187229"/>
                </a:cubicBezTo>
                <a:close/>
                <a:moveTo>
                  <a:pt x="11589985" y="6039303"/>
                </a:moveTo>
                <a:cubicBezTo>
                  <a:pt x="11589985" y="6067302"/>
                  <a:pt x="11589985" y="6091867"/>
                  <a:pt x="11589985" y="6119605"/>
                </a:cubicBezTo>
                <a:lnTo>
                  <a:pt x="11592625" y="6119605"/>
                </a:lnTo>
                <a:lnTo>
                  <a:pt x="11592625" y="6121982"/>
                </a:lnTo>
                <a:cubicBezTo>
                  <a:pt x="11620363" y="6121982"/>
                  <a:pt x="11644665" y="6121982"/>
                  <a:pt x="11672667" y="6121982"/>
                </a:cubicBezTo>
                <a:cubicBezTo>
                  <a:pt x="11672667" y="6093190"/>
                  <a:pt x="11672667" y="6068358"/>
                  <a:pt x="11672667" y="6039303"/>
                </a:cubicBezTo>
                <a:cubicBezTo>
                  <a:pt x="11643872" y="6039303"/>
                  <a:pt x="11618777" y="6039303"/>
                  <a:pt x="11589985" y="6039303"/>
                </a:cubicBezTo>
                <a:close/>
                <a:moveTo>
                  <a:pt x="67623" y="6039303"/>
                </a:moveTo>
                <a:cubicBezTo>
                  <a:pt x="67623" y="6068095"/>
                  <a:pt x="67623" y="6093190"/>
                  <a:pt x="67623" y="6121982"/>
                </a:cubicBezTo>
                <a:cubicBezTo>
                  <a:pt x="95625" y="6121982"/>
                  <a:pt x="119927" y="6121982"/>
                  <a:pt x="147663" y="6121982"/>
                </a:cubicBezTo>
                <a:lnTo>
                  <a:pt x="147663" y="6119605"/>
                </a:lnTo>
                <a:lnTo>
                  <a:pt x="150303" y="6119605"/>
                </a:lnTo>
                <a:cubicBezTo>
                  <a:pt x="150303" y="6091604"/>
                  <a:pt x="150303" y="6067302"/>
                  <a:pt x="150303" y="6039303"/>
                </a:cubicBezTo>
                <a:cubicBezTo>
                  <a:pt x="121511" y="6039303"/>
                  <a:pt x="96415" y="6039303"/>
                  <a:pt x="67623" y="6039303"/>
                </a:cubicBezTo>
                <a:close/>
                <a:moveTo>
                  <a:pt x="0" y="3874993"/>
                </a:moveTo>
                <a:lnTo>
                  <a:pt x="67623" y="3874993"/>
                </a:lnTo>
                <a:lnTo>
                  <a:pt x="67623" y="5971680"/>
                </a:lnTo>
                <a:lnTo>
                  <a:pt x="217926" y="5971680"/>
                </a:lnTo>
                <a:lnTo>
                  <a:pt x="217926" y="6119605"/>
                </a:lnTo>
                <a:lnTo>
                  <a:pt x="357928" y="6119605"/>
                </a:lnTo>
                <a:lnTo>
                  <a:pt x="357928" y="6262512"/>
                </a:lnTo>
                <a:lnTo>
                  <a:pt x="504268" y="6262512"/>
                </a:lnTo>
                <a:lnTo>
                  <a:pt x="504268" y="6412814"/>
                </a:lnTo>
                <a:lnTo>
                  <a:pt x="11236283" y="6412814"/>
                </a:lnTo>
                <a:lnTo>
                  <a:pt x="11236283" y="6262512"/>
                </a:lnTo>
                <a:lnTo>
                  <a:pt x="11382626" y="6262512"/>
                </a:lnTo>
                <a:lnTo>
                  <a:pt x="11382626" y="6119605"/>
                </a:lnTo>
                <a:lnTo>
                  <a:pt x="11522362" y="6119605"/>
                </a:lnTo>
                <a:lnTo>
                  <a:pt x="11522362" y="5971680"/>
                </a:lnTo>
                <a:lnTo>
                  <a:pt x="11672667" y="5971680"/>
                </a:lnTo>
                <a:lnTo>
                  <a:pt x="11672667" y="3874993"/>
                </a:lnTo>
                <a:lnTo>
                  <a:pt x="11740554" y="3874993"/>
                </a:lnTo>
                <a:lnTo>
                  <a:pt x="11740554" y="6189605"/>
                </a:lnTo>
                <a:lnTo>
                  <a:pt x="11592891" y="6189605"/>
                </a:lnTo>
                <a:lnTo>
                  <a:pt x="11592891" y="6262248"/>
                </a:lnTo>
                <a:lnTo>
                  <a:pt x="11740554" y="6262248"/>
                </a:lnTo>
                <a:lnTo>
                  <a:pt x="11740554" y="6480174"/>
                </a:lnTo>
                <a:lnTo>
                  <a:pt x="11522362" y="6480174"/>
                </a:lnTo>
                <a:lnTo>
                  <a:pt x="11522362" y="6329342"/>
                </a:lnTo>
                <a:lnTo>
                  <a:pt x="11454212" y="6329342"/>
                </a:lnTo>
                <a:lnTo>
                  <a:pt x="11454212" y="6480174"/>
                </a:lnTo>
                <a:lnTo>
                  <a:pt x="286079" y="6480174"/>
                </a:lnTo>
                <a:lnTo>
                  <a:pt x="286079" y="6329342"/>
                </a:lnTo>
                <a:lnTo>
                  <a:pt x="217926" y="6329342"/>
                </a:lnTo>
                <a:lnTo>
                  <a:pt x="217926" y="6480174"/>
                </a:lnTo>
                <a:lnTo>
                  <a:pt x="0" y="6480174"/>
                </a:lnTo>
                <a:lnTo>
                  <a:pt x="0" y="6262248"/>
                </a:lnTo>
                <a:lnTo>
                  <a:pt x="147663" y="6262248"/>
                </a:lnTo>
                <a:lnTo>
                  <a:pt x="147663" y="6189605"/>
                </a:lnTo>
                <a:lnTo>
                  <a:pt x="0" y="6189605"/>
                </a:lnTo>
                <a:close/>
                <a:moveTo>
                  <a:pt x="11592625" y="358455"/>
                </a:moveTo>
                <a:lnTo>
                  <a:pt x="11592625" y="360835"/>
                </a:lnTo>
                <a:lnTo>
                  <a:pt x="11589985" y="360835"/>
                </a:lnTo>
                <a:cubicBezTo>
                  <a:pt x="11589985" y="388834"/>
                  <a:pt x="11589985" y="413136"/>
                  <a:pt x="11589985" y="441137"/>
                </a:cubicBezTo>
                <a:cubicBezTo>
                  <a:pt x="11618777" y="441137"/>
                  <a:pt x="11643872" y="441137"/>
                  <a:pt x="11672667" y="441137"/>
                </a:cubicBezTo>
                <a:cubicBezTo>
                  <a:pt x="11672667" y="412343"/>
                  <a:pt x="11672667" y="387250"/>
                  <a:pt x="11672667" y="358455"/>
                </a:cubicBezTo>
                <a:cubicBezTo>
                  <a:pt x="11644665" y="358455"/>
                  <a:pt x="11620627" y="358455"/>
                  <a:pt x="11592625" y="358455"/>
                </a:cubicBezTo>
                <a:close/>
                <a:moveTo>
                  <a:pt x="67623" y="358455"/>
                </a:moveTo>
                <a:cubicBezTo>
                  <a:pt x="67623" y="387250"/>
                  <a:pt x="67623" y="412343"/>
                  <a:pt x="67623" y="441137"/>
                </a:cubicBezTo>
                <a:cubicBezTo>
                  <a:pt x="96415" y="441137"/>
                  <a:pt x="121511" y="441137"/>
                  <a:pt x="150303" y="441137"/>
                </a:cubicBezTo>
                <a:cubicBezTo>
                  <a:pt x="150303" y="413136"/>
                  <a:pt x="150303" y="388834"/>
                  <a:pt x="150303" y="360835"/>
                </a:cubicBezTo>
                <a:lnTo>
                  <a:pt x="147663" y="360835"/>
                </a:lnTo>
                <a:lnTo>
                  <a:pt x="147663" y="358455"/>
                </a:lnTo>
                <a:cubicBezTo>
                  <a:pt x="119927" y="358455"/>
                  <a:pt x="95625" y="358455"/>
                  <a:pt x="67623" y="358455"/>
                </a:cubicBezTo>
                <a:close/>
                <a:moveTo>
                  <a:pt x="11450249" y="218456"/>
                </a:moveTo>
                <a:cubicBezTo>
                  <a:pt x="11450249" y="245664"/>
                  <a:pt x="11450249" y="266267"/>
                  <a:pt x="11450249" y="293212"/>
                </a:cubicBezTo>
                <a:cubicBezTo>
                  <a:pt x="11476401" y="293212"/>
                  <a:pt x="11496740" y="293212"/>
                  <a:pt x="11522362" y="293212"/>
                </a:cubicBezTo>
                <a:lnTo>
                  <a:pt x="11522362" y="290832"/>
                </a:lnTo>
                <a:lnTo>
                  <a:pt x="11525005" y="290832"/>
                </a:lnTo>
                <a:cubicBezTo>
                  <a:pt x="11525005" y="264946"/>
                  <a:pt x="11525005" y="244607"/>
                  <a:pt x="11525005" y="218456"/>
                </a:cubicBezTo>
                <a:cubicBezTo>
                  <a:pt x="11497796" y="218456"/>
                  <a:pt x="11477191" y="218456"/>
                  <a:pt x="11450249" y="218456"/>
                </a:cubicBezTo>
                <a:close/>
                <a:moveTo>
                  <a:pt x="215549" y="218456"/>
                </a:moveTo>
                <a:cubicBezTo>
                  <a:pt x="215549" y="244871"/>
                  <a:pt x="215549" y="264946"/>
                  <a:pt x="215549" y="290832"/>
                </a:cubicBezTo>
                <a:lnTo>
                  <a:pt x="218192" y="290832"/>
                </a:lnTo>
                <a:lnTo>
                  <a:pt x="218192" y="293212"/>
                </a:lnTo>
                <a:cubicBezTo>
                  <a:pt x="244078" y="293212"/>
                  <a:pt x="264153" y="293212"/>
                  <a:pt x="290305" y="293212"/>
                </a:cubicBezTo>
                <a:cubicBezTo>
                  <a:pt x="290305" y="266267"/>
                  <a:pt x="290305" y="245664"/>
                  <a:pt x="290305" y="218456"/>
                </a:cubicBezTo>
                <a:cubicBezTo>
                  <a:pt x="263097" y="218456"/>
                  <a:pt x="242494" y="218456"/>
                  <a:pt x="215549" y="218456"/>
                </a:cubicBezTo>
                <a:close/>
                <a:moveTo>
                  <a:pt x="11589985" y="67623"/>
                </a:moveTo>
                <a:cubicBezTo>
                  <a:pt x="11589985" y="96415"/>
                  <a:pt x="11589985" y="121511"/>
                  <a:pt x="11589985" y="150303"/>
                </a:cubicBezTo>
                <a:cubicBezTo>
                  <a:pt x="11618777" y="150303"/>
                  <a:pt x="11643872" y="150303"/>
                  <a:pt x="11672667" y="150303"/>
                </a:cubicBezTo>
                <a:cubicBezTo>
                  <a:pt x="11672667" y="121511"/>
                  <a:pt x="11672667" y="96415"/>
                  <a:pt x="11672667" y="67623"/>
                </a:cubicBezTo>
                <a:cubicBezTo>
                  <a:pt x="11643872" y="67623"/>
                  <a:pt x="11618777" y="67623"/>
                  <a:pt x="11589985" y="67623"/>
                </a:cubicBezTo>
                <a:close/>
                <a:moveTo>
                  <a:pt x="11303906" y="67623"/>
                </a:moveTo>
                <a:cubicBezTo>
                  <a:pt x="11303906" y="96415"/>
                  <a:pt x="11303906" y="121511"/>
                  <a:pt x="11303906" y="150303"/>
                </a:cubicBezTo>
                <a:cubicBezTo>
                  <a:pt x="11332701" y="150303"/>
                  <a:pt x="11357794" y="150303"/>
                  <a:pt x="11386589" y="150303"/>
                </a:cubicBezTo>
                <a:cubicBezTo>
                  <a:pt x="11386589" y="121511"/>
                  <a:pt x="11386589" y="96415"/>
                  <a:pt x="11386589" y="67623"/>
                </a:cubicBezTo>
                <a:cubicBezTo>
                  <a:pt x="11357794" y="67623"/>
                  <a:pt x="11332701" y="67623"/>
                  <a:pt x="11303906" y="67623"/>
                </a:cubicBezTo>
                <a:close/>
                <a:moveTo>
                  <a:pt x="353965" y="67623"/>
                </a:moveTo>
                <a:cubicBezTo>
                  <a:pt x="353965" y="96415"/>
                  <a:pt x="353965" y="121511"/>
                  <a:pt x="353965" y="150303"/>
                </a:cubicBezTo>
                <a:cubicBezTo>
                  <a:pt x="382757" y="150303"/>
                  <a:pt x="407853" y="150303"/>
                  <a:pt x="436645" y="150303"/>
                </a:cubicBezTo>
                <a:cubicBezTo>
                  <a:pt x="436645" y="121511"/>
                  <a:pt x="436645" y="96415"/>
                  <a:pt x="436645" y="67623"/>
                </a:cubicBezTo>
                <a:cubicBezTo>
                  <a:pt x="407853" y="67623"/>
                  <a:pt x="382757" y="67623"/>
                  <a:pt x="353965" y="67623"/>
                </a:cubicBezTo>
                <a:close/>
                <a:moveTo>
                  <a:pt x="67623" y="67623"/>
                </a:moveTo>
                <a:cubicBezTo>
                  <a:pt x="67623" y="96415"/>
                  <a:pt x="67623" y="121511"/>
                  <a:pt x="67623" y="150303"/>
                </a:cubicBezTo>
                <a:cubicBezTo>
                  <a:pt x="96415" y="150303"/>
                  <a:pt x="121511" y="150303"/>
                  <a:pt x="150303" y="150303"/>
                </a:cubicBezTo>
                <a:cubicBezTo>
                  <a:pt x="150303" y="121511"/>
                  <a:pt x="150303" y="96415"/>
                  <a:pt x="150303" y="67623"/>
                </a:cubicBezTo>
                <a:cubicBezTo>
                  <a:pt x="121511" y="67623"/>
                  <a:pt x="96415" y="67623"/>
                  <a:pt x="67623" y="67623"/>
                </a:cubicBezTo>
                <a:close/>
                <a:moveTo>
                  <a:pt x="0" y="0"/>
                </a:moveTo>
                <a:lnTo>
                  <a:pt x="217926" y="0"/>
                </a:lnTo>
                <a:lnTo>
                  <a:pt x="217926" y="150832"/>
                </a:lnTo>
                <a:lnTo>
                  <a:pt x="286079" y="150832"/>
                </a:lnTo>
                <a:lnTo>
                  <a:pt x="286079" y="0"/>
                </a:lnTo>
                <a:lnTo>
                  <a:pt x="11454212" y="0"/>
                </a:lnTo>
                <a:lnTo>
                  <a:pt x="11454212" y="150832"/>
                </a:lnTo>
                <a:lnTo>
                  <a:pt x="11522362" y="150832"/>
                </a:lnTo>
                <a:lnTo>
                  <a:pt x="11522362" y="0"/>
                </a:lnTo>
                <a:lnTo>
                  <a:pt x="11740554" y="0"/>
                </a:lnTo>
                <a:lnTo>
                  <a:pt x="11740554" y="217926"/>
                </a:lnTo>
                <a:lnTo>
                  <a:pt x="11592891" y="217926"/>
                </a:lnTo>
                <a:lnTo>
                  <a:pt x="11592891" y="290832"/>
                </a:lnTo>
                <a:lnTo>
                  <a:pt x="11740554" y="290832"/>
                </a:lnTo>
                <a:lnTo>
                  <a:pt x="11740554" y="2301185"/>
                </a:lnTo>
                <a:lnTo>
                  <a:pt x="11740554" y="2350374"/>
                </a:lnTo>
                <a:lnTo>
                  <a:pt x="11740554" y="3874992"/>
                </a:lnTo>
                <a:lnTo>
                  <a:pt x="11672667" y="3874992"/>
                </a:lnTo>
                <a:lnTo>
                  <a:pt x="11672667" y="2335479"/>
                </a:lnTo>
                <a:lnTo>
                  <a:pt x="11672667" y="2301185"/>
                </a:lnTo>
                <a:lnTo>
                  <a:pt x="11672667" y="508761"/>
                </a:lnTo>
                <a:lnTo>
                  <a:pt x="11522098" y="508761"/>
                </a:lnTo>
                <a:lnTo>
                  <a:pt x="11522098" y="360835"/>
                </a:lnTo>
                <a:lnTo>
                  <a:pt x="11382362" y="360835"/>
                </a:lnTo>
                <a:lnTo>
                  <a:pt x="11382362" y="217926"/>
                </a:lnTo>
                <a:lnTo>
                  <a:pt x="11236020" y="217926"/>
                </a:lnTo>
                <a:lnTo>
                  <a:pt x="11236020" y="67623"/>
                </a:lnTo>
                <a:lnTo>
                  <a:pt x="504004" y="67623"/>
                </a:lnTo>
                <a:lnTo>
                  <a:pt x="504004" y="217926"/>
                </a:lnTo>
                <a:lnTo>
                  <a:pt x="357665" y="217926"/>
                </a:lnTo>
                <a:lnTo>
                  <a:pt x="357665" y="360835"/>
                </a:lnTo>
                <a:lnTo>
                  <a:pt x="217926" y="360835"/>
                </a:lnTo>
                <a:lnTo>
                  <a:pt x="217926" y="508761"/>
                </a:lnTo>
                <a:lnTo>
                  <a:pt x="67623" y="508761"/>
                </a:lnTo>
                <a:lnTo>
                  <a:pt x="67623" y="2348126"/>
                </a:lnTo>
                <a:lnTo>
                  <a:pt x="67623" y="2348126"/>
                </a:lnTo>
                <a:lnTo>
                  <a:pt x="67623" y="3874992"/>
                </a:lnTo>
                <a:lnTo>
                  <a:pt x="0" y="3874992"/>
                </a:lnTo>
                <a:lnTo>
                  <a:pt x="0" y="2301185"/>
                </a:lnTo>
                <a:lnTo>
                  <a:pt x="0" y="2301185"/>
                </a:lnTo>
                <a:lnTo>
                  <a:pt x="0" y="290569"/>
                </a:lnTo>
                <a:lnTo>
                  <a:pt x="147663" y="290569"/>
                </a:lnTo>
                <a:lnTo>
                  <a:pt x="147663" y="217926"/>
                </a:lnTo>
                <a:lnTo>
                  <a:pt x="0" y="217926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  <a:alpha val="71000"/>
                </a:schemeClr>
              </a:gs>
              <a:gs pos="43000">
                <a:schemeClr val="bg1">
                  <a:lumMod val="75000"/>
                  <a:alpha val="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7200000" scaled="0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2361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25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02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3" name="ïşļîdé">
            <a:extLst>
              <a:ext uri="{FF2B5EF4-FFF2-40B4-BE49-F238E27FC236}">
                <a16:creationId xmlns:a16="http://schemas.microsoft.com/office/drawing/2014/main" id="{7F0F6048-0825-BF8D-3C4D-51D94C413747}"/>
              </a:ext>
            </a:extLst>
          </p:cNvPr>
          <p:cNvSpPr/>
          <p:nvPr/>
        </p:nvSpPr>
        <p:spPr>
          <a:xfrm>
            <a:off x="5968682" y="1562928"/>
            <a:ext cx="1467069" cy="3732145"/>
          </a:xfrm>
          <a:prstGeom prst="round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6" name="ïşļîdé">
            <a:extLst>
              <a:ext uri="{FF2B5EF4-FFF2-40B4-BE49-F238E27FC236}">
                <a16:creationId xmlns:a16="http://schemas.microsoft.com/office/drawing/2014/main" id="{5A1F1192-561B-ED73-59DF-43FD2DFF4256}"/>
              </a:ext>
            </a:extLst>
          </p:cNvPr>
          <p:cNvSpPr/>
          <p:nvPr/>
        </p:nvSpPr>
        <p:spPr>
          <a:xfrm>
            <a:off x="7812081" y="1562928"/>
            <a:ext cx="1467069" cy="3732145"/>
          </a:xfrm>
          <a:prstGeom prst="roundRect">
            <a:avLst/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lang="zh-CN" altLang="en-US" sz="3200">
              <a:solidFill>
                <a:srgbClr val="424242"/>
              </a:solidFill>
              <a:cs typeface="+mn-ea"/>
              <a:sym typeface="+mn-lt"/>
            </a:endParaRPr>
          </a:p>
        </p:txBody>
      </p:sp>
      <p:sp>
        <p:nvSpPr>
          <p:cNvPr id="9" name="ïşļîdé">
            <a:extLst>
              <a:ext uri="{FF2B5EF4-FFF2-40B4-BE49-F238E27FC236}">
                <a16:creationId xmlns:a16="http://schemas.microsoft.com/office/drawing/2014/main" id="{97395940-E2B2-2630-15C6-00E9C3D6E887}"/>
              </a:ext>
            </a:extLst>
          </p:cNvPr>
          <p:cNvSpPr/>
          <p:nvPr/>
        </p:nvSpPr>
        <p:spPr>
          <a:xfrm>
            <a:off x="9669244" y="1562927"/>
            <a:ext cx="1467069" cy="3732145"/>
          </a:xfrm>
          <a:prstGeom prst="round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12" name="iconfont-11432-4397104">
            <a:extLst>
              <a:ext uri="{FF2B5EF4-FFF2-40B4-BE49-F238E27FC236}">
                <a16:creationId xmlns:a16="http://schemas.microsoft.com/office/drawing/2014/main" id="{057B60E6-123F-BF17-A199-7524D6A10AF5}"/>
              </a:ext>
            </a:extLst>
          </p:cNvPr>
          <p:cNvSpPr>
            <a:spLocks noChangeAspect="1"/>
          </p:cNvSpPr>
          <p:nvPr/>
        </p:nvSpPr>
        <p:spPr>
          <a:xfrm>
            <a:off x="6398084" y="2174649"/>
            <a:ext cx="613745" cy="661077"/>
          </a:xfrm>
          <a:custGeom>
            <a:avLst/>
            <a:gdLst>
              <a:gd name="connsiteX0" fmla="*/ 195226 w 495208"/>
              <a:gd name="connsiteY0" fmla="*/ 381028 h 533400"/>
              <a:gd name="connsiteX1" fmla="*/ 385691 w 495208"/>
              <a:gd name="connsiteY1" fmla="*/ 381028 h 533400"/>
              <a:gd name="connsiteX2" fmla="*/ 409499 w 495208"/>
              <a:gd name="connsiteY2" fmla="*/ 404836 h 533400"/>
              <a:gd name="connsiteX3" fmla="*/ 385691 w 495208"/>
              <a:gd name="connsiteY3" fmla="*/ 428644 h 533400"/>
              <a:gd name="connsiteX4" fmla="*/ 195226 w 495208"/>
              <a:gd name="connsiteY4" fmla="*/ 428644 h 533400"/>
              <a:gd name="connsiteX5" fmla="*/ 171418 w 495208"/>
              <a:gd name="connsiteY5" fmla="*/ 404836 h 533400"/>
              <a:gd name="connsiteX6" fmla="*/ 195226 w 495208"/>
              <a:gd name="connsiteY6" fmla="*/ 381028 h 533400"/>
              <a:gd name="connsiteX7" fmla="*/ 195226 w 495208"/>
              <a:gd name="connsiteY7" fmla="*/ 242842 h 533400"/>
              <a:gd name="connsiteX8" fmla="*/ 385691 w 495208"/>
              <a:gd name="connsiteY8" fmla="*/ 242842 h 533400"/>
              <a:gd name="connsiteX9" fmla="*/ 409499 w 495208"/>
              <a:gd name="connsiteY9" fmla="*/ 266650 h 533400"/>
              <a:gd name="connsiteX10" fmla="*/ 385691 w 495208"/>
              <a:gd name="connsiteY10" fmla="*/ 290458 h 533400"/>
              <a:gd name="connsiteX11" fmla="*/ 195226 w 495208"/>
              <a:gd name="connsiteY11" fmla="*/ 290458 h 533400"/>
              <a:gd name="connsiteX12" fmla="*/ 171418 w 495208"/>
              <a:gd name="connsiteY12" fmla="*/ 266650 h 533400"/>
              <a:gd name="connsiteX13" fmla="*/ 195226 w 495208"/>
              <a:gd name="connsiteY13" fmla="*/ 242842 h 533400"/>
              <a:gd name="connsiteX14" fmla="*/ 195226 w 495208"/>
              <a:gd name="connsiteY14" fmla="*/ 104756 h 533400"/>
              <a:gd name="connsiteX15" fmla="*/ 385691 w 495208"/>
              <a:gd name="connsiteY15" fmla="*/ 104756 h 533400"/>
              <a:gd name="connsiteX16" fmla="*/ 409499 w 495208"/>
              <a:gd name="connsiteY16" fmla="*/ 128564 h 533400"/>
              <a:gd name="connsiteX17" fmla="*/ 385691 w 495208"/>
              <a:gd name="connsiteY17" fmla="*/ 152372 h 533400"/>
              <a:gd name="connsiteX18" fmla="*/ 195226 w 495208"/>
              <a:gd name="connsiteY18" fmla="*/ 152372 h 533400"/>
              <a:gd name="connsiteX19" fmla="*/ 171418 w 495208"/>
              <a:gd name="connsiteY19" fmla="*/ 128564 h 533400"/>
              <a:gd name="connsiteX20" fmla="*/ 195226 w 495208"/>
              <a:gd name="connsiteY20" fmla="*/ 104756 h 533400"/>
              <a:gd name="connsiteX21" fmla="*/ 71424 w 495208"/>
              <a:gd name="connsiteY21" fmla="*/ 47625 h 533400"/>
              <a:gd name="connsiteX22" fmla="*/ 47616 w 495208"/>
              <a:gd name="connsiteY22" fmla="*/ 71438 h 533400"/>
              <a:gd name="connsiteX23" fmla="*/ 47616 w 495208"/>
              <a:gd name="connsiteY23" fmla="*/ 461962 h 533400"/>
              <a:gd name="connsiteX24" fmla="*/ 71424 w 495208"/>
              <a:gd name="connsiteY24" fmla="*/ 485775 h 533400"/>
              <a:gd name="connsiteX25" fmla="*/ 423784 w 495208"/>
              <a:gd name="connsiteY25" fmla="*/ 485775 h 533400"/>
              <a:gd name="connsiteX26" fmla="*/ 447592 w 495208"/>
              <a:gd name="connsiteY26" fmla="*/ 461962 h 533400"/>
              <a:gd name="connsiteX27" fmla="*/ 447592 w 495208"/>
              <a:gd name="connsiteY27" fmla="*/ 71438 h 533400"/>
              <a:gd name="connsiteX28" fmla="*/ 423784 w 495208"/>
              <a:gd name="connsiteY28" fmla="*/ 47625 h 533400"/>
              <a:gd name="connsiteX29" fmla="*/ 41664 w 495208"/>
              <a:gd name="connsiteY29" fmla="*/ 0 h 533400"/>
              <a:gd name="connsiteX30" fmla="*/ 453544 w 495208"/>
              <a:gd name="connsiteY30" fmla="*/ 0 h 533400"/>
              <a:gd name="connsiteX31" fmla="*/ 495208 w 495208"/>
              <a:gd name="connsiteY31" fmla="*/ 41672 h 533400"/>
              <a:gd name="connsiteX32" fmla="*/ 495208 w 495208"/>
              <a:gd name="connsiteY32" fmla="*/ 491728 h 533400"/>
              <a:gd name="connsiteX33" fmla="*/ 453544 w 495208"/>
              <a:gd name="connsiteY33" fmla="*/ 533400 h 533400"/>
              <a:gd name="connsiteX34" fmla="*/ 41664 w 495208"/>
              <a:gd name="connsiteY34" fmla="*/ 533400 h 533400"/>
              <a:gd name="connsiteX35" fmla="*/ 0 w 495208"/>
              <a:gd name="connsiteY35" fmla="*/ 491728 h 533400"/>
              <a:gd name="connsiteX36" fmla="*/ 0 w 495208"/>
              <a:gd name="connsiteY36" fmla="*/ 41672 h 533400"/>
              <a:gd name="connsiteX37" fmla="*/ 41664 w 495208"/>
              <a:gd name="connsiteY37" fmla="*/ 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5208" h="533400">
                <a:moveTo>
                  <a:pt x="195226" y="381028"/>
                </a:moveTo>
                <a:lnTo>
                  <a:pt x="385691" y="381028"/>
                </a:lnTo>
                <a:cubicBezTo>
                  <a:pt x="398833" y="381028"/>
                  <a:pt x="409499" y="391694"/>
                  <a:pt x="409499" y="404836"/>
                </a:cubicBezTo>
                <a:cubicBezTo>
                  <a:pt x="409499" y="417978"/>
                  <a:pt x="398833" y="428644"/>
                  <a:pt x="385691" y="428644"/>
                </a:cubicBezTo>
                <a:lnTo>
                  <a:pt x="195226" y="428644"/>
                </a:lnTo>
                <a:cubicBezTo>
                  <a:pt x="182084" y="428644"/>
                  <a:pt x="171418" y="417978"/>
                  <a:pt x="171418" y="404836"/>
                </a:cubicBezTo>
                <a:cubicBezTo>
                  <a:pt x="171418" y="391694"/>
                  <a:pt x="182084" y="381028"/>
                  <a:pt x="195226" y="381028"/>
                </a:cubicBezTo>
                <a:close/>
                <a:moveTo>
                  <a:pt x="195226" y="242842"/>
                </a:moveTo>
                <a:lnTo>
                  <a:pt x="385691" y="242842"/>
                </a:lnTo>
                <a:cubicBezTo>
                  <a:pt x="398833" y="242842"/>
                  <a:pt x="409499" y="253508"/>
                  <a:pt x="409499" y="266650"/>
                </a:cubicBezTo>
                <a:cubicBezTo>
                  <a:pt x="409499" y="279792"/>
                  <a:pt x="398833" y="290458"/>
                  <a:pt x="385691" y="290458"/>
                </a:cubicBezTo>
                <a:lnTo>
                  <a:pt x="195226" y="290458"/>
                </a:lnTo>
                <a:cubicBezTo>
                  <a:pt x="182084" y="290458"/>
                  <a:pt x="171418" y="279792"/>
                  <a:pt x="171418" y="266650"/>
                </a:cubicBezTo>
                <a:cubicBezTo>
                  <a:pt x="171418" y="253508"/>
                  <a:pt x="182084" y="242842"/>
                  <a:pt x="195226" y="242842"/>
                </a:cubicBezTo>
                <a:close/>
                <a:moveTo>
                  <a:pt x="195226" y="104756"/>
                </a:moveTo>
                <a:lnTo>
                  <a:pt x="385691" y="104756"/>
                </a:lnTo>
                <a:cubicBezTo>
                  <a:pt x="398833" y="104756"/>
                  <a:pt x="409499" y="115422"/>
                  <a:pt x="409499" y="128564"/>
                </a:cubicBezTo>
                <a:cubicBezTo>
                  <a:pt x="409499" y="141706"/>
                  <a:pt x="398833" y="152372"/>
                  <a:pt x="385691" y="152372"/>
                </a:cubicBezTo>
                <a:lnTo>
                  <a:pt x="195226" y="152372"/>
                </a:lnTo>
                <a:cubicBezTo>
                  <a:pt x="182084" y="152372"/>
                  <a:pt x="171418" y="141706"/>
                  <a:pt x="171418" y="128564"/>
                </a:cubicBezTo>
                <a:cubicBezTo>
                  <a:pt x="171418" y="115422"/>
                  <a:pt x="182084" y="104756"/>
                  <a:pt x="195226" y="104756"/>
                </a:cubicBezTo>
                <a:close/>
                <a:moveTo>
                  <a:pt x="71424" y="47625"/>
                </a:moveTo>
                <a:cubicBezTo>
                  <a:pt x="58282" y="47625"/>
                  <a:pt x="47616" y="58293"/>
                  <a:pt x="47616" y="71438"/>
                </a:cubicBezTo>
                <a:lnTo>
                  <a:pt x="47616" y="461962"/>
                </a:lnTo>
                <a:cubicBezTo>
                  <a:pt x="47616" y="475107"/>
                  <a:pt x="58282" y="485775"/>
                  <a:pt x="71424" y="485775"/>
                </a:cubicBezTo>
                <a:lnTo>
                  <a:pt x="423784" y="485775"/>
                </a:lnTo>
                <a:cubicBezTo>
                  <a:pt x="436926" y="485775"/>
                  <a:pt x="447592" y="475107"/>
                  <a:pt x="447592" y="461962"/>
                </a:cubicBezTo>
                <a:lnTo>
                  <a:pt x="447592" y="71438"/>
                </a:lnTo>
                <a:cubicBezTo>
                  <a:pt x="447592" y="58293"/>
                  <a:pt x="436926" y="47625"/>
                  <a:pt x="423784" y="47625"/>
                </a:cubicBezTo>
                <a:close/>
                <a:moveTo>
                  <a:pt x="41664" y="0"/>
                </a:moveTo>
                <a:lnTo>
                  <a:pt x="453544" y="0"/>
                </a:lnTo>
                <a:cubicBezTo>
                  <a:pt x="476543" y="0"/>
                  <a:pt x="495208" y="18669"/>
                  <a:pt x="495208" y="41672"/>
                </a:cubicBezTo>
                <a:lnTo>
                  <a:pt x="495208" y="491728"/>
                </a:lnTo>
                <a:cubicBezTo>
                  <a:pt x="495208" y="514731"/>
                  <a:pt x="476543" y="533400"/>
                  <a:pt x="453544" y="533400"/>
                </a:cubicBezTo>
                <a:lnTo>
                  <a:pt x="41664" y="533400"/>
                </a:lnTo>
                <a:cubicBezTo>
                  <a:pt x="18666" y="533400"/>
                  <a:pt x="0" y="514731"/>
                  <a:pt x="0" y="491728"/>
                </a:cubicBezTo>
                <a:lnTo>
                  <a:pt x="0" y="41672"/>
                </a:lnTo>
                <a:cubicBezTo>
                  <a:pt x="0" y="18669"/>
                  <a:pt x="18666" y="0"/>
                  <a:pt x="4166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3" name="verified-commercial-list_57632" descr="D:\51PPT模板网\51pptmoban.com\图片.jpg">
            <a:extLst>
              <a:ext uri="{FF2B5EF4-FFF2-40B4-BE49-F238E27FC236}">
                <a16:creationId xmlns:a16="http://schemas.microsoft.com/office/drawing/2014/main" id="{A180A82A-CCBE-CCA2-AEE3-96EE378E871A}"/>
              </a:ext>
            </a:extLst>
          </p:cNvPr>
          <p:cNvSpPr>
            <a:spLocks noChangeAspect="1"/>
          </p:cNvSpPr>
          <p:nvPr/>
        </p:nvSpPr>
        <p:spPr>
          <a:xfrm>
            <a:off x="8245322" y="2136462"/>
            <a:ext cx="613882" cy="711976"/>
          </a:xfrm>
          <a:custGeom>
            <a:avLst/>
            <a:gdLst>
              <a:gd name="connsiteX0" fmla="*/ 232301 w 523313"/>
              <a:gd name="connsiteY0" fmla="*/ 453100 h 606933"/>
              <a:gd name="connsiteX1" fmla="*/ 443362 w 523313"/>
              <a:gd name="connsiteY1" fmla="*/ 453100 h 606933"/>
              <a:gd name="connsiteX2" fmla="*/ 443362 w 523313"/>
              <a:gd name="connsiteY2" fmla="*/ 496498 h 606933"/>
              <a:gd name="connsiteX3" fmla="*/ 232301 w 523313"/>
              <a:gd name="connsiteY3" fmla="*/ 496498 h 606933"/>
              <a:gd name="connsiteX4" fmla="*/ 166906 w 523313"/>
              <a:gd name="connsiteY4" fmla="*/ 405116 h 606933"/>
              <a:gd name="connsiteX5" fmla="*/ 197654 w 523313"/>
              <a:gd name="connsiteY5" fmla="*/ 435818 h 606933"/>
              <a:gd name="connsiteX6" fmla="*/ 118601 w 523313"/>
              <a:gd name="connsiteY6" fmla="*/ 514704 h 606933"/>
              <a:gd name="connsiteX7" fmla="*/ 70777 w 523313"/>
              <a:gd name="connsiteY7" fmla="*/ 466951 h 606933"/>
              <a:gd name="connsiteX8" fmla="*/ 101525 w 523313"/>
              <a:gd name="connsiteY8" fmla="*/ 436249 h 606933"/>
              <a:gd name="connsiteX9" fmla="*/ 118601 w 523313"/>
              <a:gd name="connsiteY9" fmla="*/ 453300 h 606933"/>
              <a:gd name="connsiteX10" fmla="*/ 232301 w 523313"/>
              <a:gd name="connsiteY10" fmla="*/ 344783 h 606933"/>
              <a:gd name="connsiteX11" fmla="*/ 443362 w 523313"/>
              <a:gd name="connsiteY11" fmla="*/ 344783 h 606933"/>
              <a:gd name="connsiteX12" fmla="*/ 443362 w 523313"/>
              <a:gd name="connsiteY12" fmla="*/ 388251 h 606933"/>
              <a:gd name="connsiteX13" fmla="*/ 232301 w 523313"/>
              <a:gd name="connsiteY13" fmla="*/ 388251 h 606933"/>
              <a:gd name="connsiteX14" fmla="*/ 166906 w 523313"/>
              <a:gd name="connsiteY14" fmla="*/ 296939 h 606933"/>
              <a:gd name="connsiteX15" fmla="*/ 197654 w 523313"/>
              <a:gd name="connsiteY15" fmla="*/ 327627 h 606933"/>
              <a:gd name="connsiteX16" fmla="*/ 118601 w 523313"/>
              <a:gd name="connsiteY16" fmla="*/ 406527 h 606933"/>
              <a:gd name="connsiteX17" fmla="*/ 70777 w 523313"/>
              <a:gd name="connsiteY17" fmla="*/ 358795 h 606933"/>
              <a:gd name="connsiteX18" fmla="*/ 101525 w 523313"/>
              <a:gd name="connsiteY18" fmla="*/ 328106 h 606933"/>
              <a:gd name="connsiteX19" fmla="*/ 118601 w 523313"/>
              <a:gd name="connsiteY19" fmla="*/ 345150 h 606933"/>
              <a:gd name="connsiteX20" fmla="*/ 232301 w 523313"/>
              <a:gd name="connsiteY20" fmla="*/ 236606 h 606933"/>
              <a:gd name="connsiteX21" fmla="*/ 443362 w 523313"/>
              <a:gd name="connsiteY21" fmla="*/ 236606 h 606933"/>
              <a:gd name="connsiteX22" fmla="*/ 443362 w 523313"/>
              <a:gd name="connsiteY22" fmla="*/ 280004 h 606933"/>
              <a:gd name="connsiteX23" fmla="*/ 232301 w 523313"/>
              <a:gd name="connsiteY23" fmla="*/ 280004 h 606933"/>
              <a:gd name="connsiteX24" fmla="*/ 166906 w 523313"/>
              <a:gd name="connsiteY24" fmla="*/ 188762 h 606933"/>
              <a:gd name="connsiteX25" fmla="*/ 197654 w 523313"/>
              <a:gd name="connsiteY25" fmla="*/ 219470 h 606933"/>
              <a:gd name="connsiteX26" fmla="*/ 118601 w 523313"/>
              <a:gd name="connsiteY26" fmla="*/ 298421 h 606933"/>
              <a:gd name="connsiteX27" fmla="*/ 70777 w 523313"/>
              <a:gd name="connsiteY27" fmla="*/ 250610 h 606933"/>
              <a:gd name="connsiteX28" fmla="*/ 101525 w 523313"/>
              <a:gd name="connsiteY28" fmla="*/ 219902 h 606933"/>
              <a:gd name="connsiteX29" fmla="*/ 118601 w 523313"/>
              <a:gd name="connsiteY29" fmla="*/ 236956 h 606933"/>
              <a:gd name="connsiteX30" fmla="*/ 393684 w 523313"/>
              <a:gd name="connsiteY30" fmla="*/ 74154 h 606933"/>
              <a:gd name="connsiteX31" fmla="*/ 393684 w 523313"/>
              <a:gd name="connsiteY31" fmla="*/ 129434 h 606933"/>
              <a:gd name="connsiteX32" fmla="*/ 449096 w 523313"/>
              <a:gd name="connsiteY32" fmla="*/ 129434 h 606933"/>
              <a:gd name="connsiteX33" fmla="*/ 43513 w 523313"/>
              <a:gd name="connsiteY33" fmla="*/ 43448 h 606933"/>
              <a:gd name="connsiteX34" fmla="*/ 43513 w 523313"/>
              <a:gd name="connsiteY34" fmla="*/ 563533 h 606933"/>
              <a:gd name="connsiteX35" fmla="*/ 479848 w 523313"/>
              <a:gd name="connsiteY35" fmla="*/ 563533 h 606933"/>
              <a:gd name="connsiteX36" fmla="*/ 479848 w 523313"/>
              <a:gd name="connsiteY36" fmla="*/ 172883 h 606933"/>
              <a:gd name="connsiteX37" fmla="*/ 350219 w 523313"/>
              <a:gd name="connsiteY37" fmla="*/ 172883 h 606933"/>
              <a:gd name="connsiteX38" fmla="*/ 350219 w 523313"/>
              <a:gd name="connsiteY38" fmla="*/ 43448 h 606933"/>
              <a:gd name="connsiteX39" fmla="*/ 0 w 523313"/>
              <a:gd name="connsiteY39" fmla="*/ 0 h 606933"/>
              <a:gd name="connsiteX40" fmla="*/ 380971 w 523313"/>
              <a:gd name="connsiteY40" fmla="*/ 0 h 606933"/>
              <a:gd name="connsiteX41" fmla="*/ 523313 w 523313"/>
              <a:gd name="connsiteY41" fmla="*/ 142177 h 606933"/>
              <a:gd name="connsiteX42" fmla="*/ 523313 w 523313"/>
              <a:gd name="connsiteY42" fmla="*/ 606933 h 606933"/>
              <a:gd name="connsiteX43" fmla="*/ 0 w 523313"/>
              <a:gd name="connsiteY43" fmla="*/ 606933 h 606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23313" h="606933">
                <a:moveTo>
                  <a:pt x="232301" y="453100"/>
                </a:moveTo>
                <a:lnTo>
                  <a:pt x="443362" y="453100"/>
                </a:lnTo>
                <a:lnTo>
                  <a:pt x="443362" y="496498"/>
                </a:lnTo>
                <a:lnTo>
                  <a:pt x="232301" y="496498"/>
                </a:lnTo>
                <a:close/>
                <a:moveTo>
                  <a:pt x="166906" y="405116"/>
                </a:moveTo>
                <a:lnTo>
                  <a:pt x="197654" y="435818"/>
                </a:lnTo>
                <a:lnTo>
                  <a:pt x="118601" y="514704"/>
                </a:lnTo>
                <a:lnTo>
                  <a:pt x="70777" y="466951"/>
                </a:lnTo>
                <a:lnTo>
                  <a:pt x="101525" y="436249"/>
                </a:lnTo>
                <a:lnTo>
                  <a:pt x="118601" y="453300"/>
                </a:lnTo>
                <a:close/>
                <a:moveTo>
                  <a:pt x="232301" y="344783"/>
                </a:moveTo>
                <a:lnTo>
                  <a:pt x="443362" y="344783"/>
                </a:lnTo>
                <a:lnTo>
                  <a:pt x="443362" y="388251"/>
                </a:lnTo>
                <a:lnTo>
                  <a:pt x="232301" y="388251"/>
                </a:lnTo>
                <a:close/>
                <a:moveTo>
                  <a:pt x="166906" y="296939"/>
                </a:moveTo>
                <a:lnTo>
                  <a:pt x="197654" y="327627"/>
                </a:lnTo>
                <a:lnTo>
                  <a:pt x="118601" y="406527"/>
                </a:lnTo>
                <a:lnTo>
                  <a:pt x="70777" y="358795"/>
                </a:lnTo>
                <a:lnTo>
                  <a:pt x="101525" y="328106"/>
                </a:lnTo>
                <a:lnTo>
                  <a:pt x="118601" y="345150"/>
                </a:lnTo>
                <a:close/>
                <a:moveTo>
                  <a:pt x="232301" y="236606"/>
                </a:moveTo>
                <a:lnTo>
                  <a:pt x="443362" y="236606"/>
                </a:lnTo>
                <a:lnTo>
                  <a:pt x="443362" y="280004"/>
                </a:lnTo>
                <a:lnTo>
                  <a:pt x="232301" y="280004"/>
                </a:lnTo>
                <a:close/>
                <a:moveTo>
                  <a:pt x="166906" y="188762"/>
                </a:moveTo>
                <a:lnTo>
                  <a:pt x="197654" y="219470"/>
                </a:lnTo>
                <a:lnTo>
                  <a:pt x="118601" y="298421"/>
                </a:lnTo>
                <a:lnTo>
                  <a:pt x="70777" y="250610"/>
                </a:lnTo>
                <a:lnTo>
                  <a:pt x="101525" y="219902"/>
                </a:lnTo>
                <a:lnTo>
                  <a:pt x="118601" y="236956"/>
                </a:lnTo>
                <a:close/>
                <a:moveTo>
                  <a:pt x="393684" y="74154"/>
                </a:moveTo>
                <a:lnTo>
                  <a:pt x="393684" y="129434"/>
                </a:lnTo>
                <a:lnTo>
                  <a:pt x="449096" y="129434"/>
                </a:lnTo>
                <a:close/>
                <a:moveTo>
                  <a:pt x="43513" y="43448"/>
                </a:moveTo>
                <a:lnTo>
                  <a:pt x="43513" y="563533"/>
                </a:lnTo>
                <a:lnTo>
                  <a:pt x="479848" y="563533"/>
                </a:lnTo>
                <a:lnTo>
                  <a:pt x="479848" y="172883"/>
                </a:lnTo>
                <a:lnTo>
                  <a:pt x="350219" y="172883"/>
                </a:lnTo>
                <a:lnTo>
                  <a:pt x="350219" y="43448"/>
                </a:lnTo>
                <a:close/>
                <a:moveTo>
                  <a:pt x="0" y="0"/>
                </a:moveTo>
                <a:lnTo>
                  <a:pt x="380971" y="0"/>
                </a:lnTo>
                <a:lnTo>
                  <a:pt x="523313" y="142177"/>
                </a:lnTo>
                <a:lnTo>
                  <a:pt x="523313" y="606933"/>
                </a:lnTo>
                <a:lnTo>
                  <a:pt x="0" y="606933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>
              <a:sym typeface="+mn-lt"/>
            </a:endParaRPr>
          </a:p>
        </p:txBody>
      </p:sp>
      <p:sp>
        <p:nvSpPr>
          <p:cNvPr id="14" name="list-menu_16051">
            <a:extLst>
              <a:ext uri="{FF2B5EF4-FFF2-40B4-BE49-F238E27FC236}">
                <a16:creationId xmlns:a16="http://schemas.microsoft.com/office/drawing/2014/main" id="{76225D98-EAB1-1AC2-D78E-4B7F2500A42C}"/>
              </a:ext>
            </a:extLst>
          </p:cNvPr>
          <p:cNvSpPr>
            <a:spLocks noChangeAspect="1"/>
          </p:cNvSpPr>
          <p:nvPr/>
        </p:nvSpPr>
        <p:spPr>
          <a:xfrm>
            <a:off x="10073686" y="2191247"/>
            <a:ext cx="658184" cy="657191"/>
          </a:xfrm>
          <a:custGeom>
            <a:avLst/>
            <a:gdLst>
              <a:gd name="connsiteX0" fmla="*/ 244898 w 609544"/>
              <a:gd name="connsiteY0" fmla="*/ 449008 h 608627"/>
              <a:gd name="connsiteX1" fmla="*/ 462378 w 609544"/>
              <a:gd name="connsiteY1" fmla="*/ 449008 h 608627"/>
              <a:gd name="connsiteX2" fmla="*/ 481820 w 609544"/>
              <a:gd name="connsiteY2" fmla="*/ 468414 h 608627"/>
              <a:gd name="connsiteX3" fmla="*/ 462378 w 609544"/>
              <a:gd name="connsiteY3" fmla="*/ 487819 h 608627"/>
              <a:gd name="connsiteX4" fmla="*/ 244898 w 609544"/>
              <a:gd name="connsiteY4" fmla="*/ 487819 h 608627"/>
              <a:gd name="connsiteX5" fmla="*/ 225456 w 609544"/>
              <a:gd name="connsiteY5" fmla="*/ 468414 h 608627"/>
              <a:gd name="connsiteX6" fmla="*/ 244898 w 609544"/>
              <a:gd name="connsiteY6" fmla="*/ 449008 h 608627"/>
              <a:gd name="connsiteX7" fmla="*/ 95193 w 609544"/>
              <a:gd name="connsiteY7" fmla="*/ 428191 h 608627"/>
              <a:gd name="connsiteX8" fmla="*/ 175849 w 609544"/>
              <a:gd name="connsiteY8" fmla="*/ 428191 h 608627"/>
              <a:gd name="connsiteX9" fmla="*/ 175849 w 609544"/>
              <a:gd name="connsiteY9" fmla="*/ 508777 h 608627"/>
              <a:gd name="connsiteX10" fmla="*/ 95193 w 609544"/>
              <a:gd name="connsiteY10" fmla="*/ 508777 h 608627"/>
              <a:gd name="connsiteX11" fmla="*/ 244898 w 609544"/>
              <a:gd name="connsiteY11" fmla="*/ 293693 h 608627"/>
              <a:gd name="connsiteX12" fmla="*/ 462378 w 609544"/>
              <a:gd name="connsiteY12" fmla="*/ 293693 h 608627"/>
              <a:gd name="connsiteX13" fmla="*/ 481820 w 609544"/>
              <a:gd name="connsiteY13" fmla="*/ 313098 h 608627"/>
              <a:gd name="connsiteX14" fmla="*/ 462378 w 609544"/>
              <a:gd name="connsiteY14" fmla="*/ 332504 h 608627"/>
              <a:gd name="connsiteX15" fmla="*/ 244898 w 609544"/>
              <a:gd name="connsiteY15" fmla="*/ 332504 h 608627"/>
              <a:gd name="connsiteX16" fmla="*/ 225456 w 609544"/>
              <a:gd name="connsiteY16" fmla="*/ 313098 h 608627"/>
              <a:gd name="connsiteX17" fmla="*/ 244898 w 609544"/>
              <a:gd name="connsiteY17" fmla="*/ 293693 h 608627"/>
              <a:gd name="connsiteX18" fmla="*/ 95193 w 609544"/>
              <a:gd name="connsiteY18" fmla="*/ 272877 h 608627"/>
              <a:gd name="connsiteX19" fmla="*/ 175849 w 609544"/>
              <a:gd name="connsiteY19" fmla="*/ 272877 h 608627"/>
              <a:gd name="connsiteX20" fmla="*/ 175849 w 609544"/>
              <a:gd name="connsiteY20" fmla="*/ 353463 h 608627"/>
              <a:gd name="connsiteX21" fmla="*/ 95193 w 609544"/>
              <a:gd name="connsiteY21" fmla="*/ 353463 h 608627"/>
              <a:gd name="connsiteX22" fmla="*/ 244898 w 609544"/>
              <a:gd name="connsiteY22" fmla="*/ 138308 h 608627"/>
              <a:gd name="connsiteX23" fmla="*/ 462378 w 609544"/>
              <a:gd name="connsiteY23" fmla="*/ 138308 h 608627"/>
              <a:gd name="connsiteX24" fmla="*/ 481820 w 609544"/>
              <a:gd name="connsiteY24" fmla="*/ 157749 h 608627"/>
              <a:gd name="connsiteX25" fmla="*/ 462378 w 609544"/>
              <a:gd name="connsiteY25" fmla="*/ 177190 h 608627"/>
              <a:gd name="connsiteX26" fmla="*/ 244898 w 609544"/>
              <a:gd name="connsiteY26" fmla="*/ 177190 h 608627"/>
              <a:gd name="connsiteX27" fmla="*/ 225456 w 609544"/>
              <a:gd name="connsiteY27" fmla="*/ 157749 h 608627"/>
              <a:gd name="connsiteX28" fmla="*/ 244898 w 609544"/>
              <a:gd name="connsiteY28" fmla="*/ 138308 h 608627"/>
              <a:gd name="connsiteX29" fmla="*/ 95193 w 609544"/>
              <a:gd name="connsiteY29" fmla="*/ 117562 h 608627"/>
              <a:gd name="connsiteX30" fmla="*/ 175849 w 609544"/>
              <a:gd name="connsiteY30" fmla="*/ 117562 h 608627"/>
              <a:gd name="connsiteX31" fmla="*/ 175849 w 609544"/>
              <a:gd name="connsiteY31" fmla="*/ 198148 h 608627"/>
              <a:gd name="connsiteX32" fmla="*/ 95193 w 609544"/>
              <a:gd name="connsiteY32" fmla="*/ 198148 h 608627"/>
              <a:gd name="connsiteX33" fmla="*/ 58339 w 609544"/>
              <a:gd name="connsiteY33" fmla="*/ 58251 h 608627"/>
              <a:gd name="connsiteX34" fmla="*/ 58339 w 609544"/>
              <a:gd name="connsiteY34" fmla="*/ 550376 h 608627"/>
              <a:gd name="connsiteX35" fmla="*/ 551205 w 609544"/>
              <a:gd name="connsiteY35" fmla="*/ 550376 h 608627"/>
              <a:gd name="connsiteX36" fmla="*/ 551205 w 609544"/>
              <a:gd name="connsiteY36" fmla="*/ 58251 h 608627"/>
              <a:gd name="connsiteX37" fmla="*/ 29083 w 609544"/>
              <a:gd name="connsiteY37" fmla="*/ 0 h 608627"/>
              <a:gd name="connsiteX38" fmla="*/ 580289 w 609544"/>
              <a:gd name="connsiteY38" fmla="*/ 0 h 608627"/>
              <a:gd name="connsiteX39" fmla="*/ 609544 w 609544"/>
              <a:gd name="connsiteY39" fmla="*/ 29211 h 608627"/>
              <a:gd name="connsiteX40" fmla="*/ 609544 w 609544"/>
              <a:gd name="connsiteY40" fmla="*/ 579416 h 608627"/>
              <a:gd name="connsiteX41" fmla="*/ 580289 w 609544"/>
              <a:gd name="connsiteY41" fmla="*/ 608627 h 608627"/>
              <a:gd name="connsiteX42" fmla="*/ 29083 w 609544"/>
              <a:gd name="connsiteY42" fmla="*/ 608627 h 608627"/>
              <a:gd name="connsiteX43" fmla="*/ 0 w 609544"/>
              <a:gd name="connsiteY43" fmla="*/ 579416 h 608627"/>
              <a:gd name="connsiteX44" fmla="*/ 0 w 609544"/>
              <a:gd name="connsiteY44" fmla="*/ 29211 h 608627"/>
              <a:gd name="connsiteX45" fmla="*/ 29083 w 609544"/>
              <a:gd name="connsiteY45" fmla="*/ 0 h 60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09544" h="608627">
                <a:moveTo>
                  <a:pt x="244898" y="449008"/>
                </a:moveTo>
                <a:lnTo>
                  <a:pt x="462378" y="449008"/>
                </a:lnTo>
                <a:cubicBezTo>
                  <a:pt x="473045" y="449008"/>
                  <a:pt x="481820" y="457766"/>
                  <a:pt x="481820" y="468414"/>
                </a:cubicBezTo>
                <a:cubicBezTo>
                  <a:pt x="481820" y="479233"/>
                  <a:pt x="473045" y="487819"/>
                  <a:pt x="462378" y="487819"/>
                </a:cubicBezTo>
                <a:lnTo>
                  <a:pt x="244898" y="487819"/>
                </a:lnTo>
                <a:cubicBezTo>
                  <a:pt x="234231" y="487819"/>
                  <a:pt x="225456" y="479233"/>
                  <a:pt x="225456" y="468414"/>
                </a:cubicBezTo>
                <a:cubicBezTo>
                  <a:pt x="225456" y="457766"/>
                  <a:pt x="234231" y="449008"/>
                  <a:pt x="244898" y="449008"/>
                </a:cubicBezTo>
                <a:close/>
                <a:moveTo>
                  <a:pt x="95193" y="428191"/>
                </a:moveTo>
                <a:lnTo>
                  <a:pt x="175849" y="428191"/>
                </a:lnTo>
                <a:lnTo>
                  <a:pt x="175849" y="508777"/>
                </a:lnTo>
                <a:lnTo>
                  <a:pt x="95193" y="508777"/>
                </a:lnTo>
                <a:close/>
                <a:moveTo>
                  <a:pt x="244898" y="293693"/>
                </a:moveTo>
                <a:lnTo>
                  <a:pt x="462378" y="293693"/>
                </a:lnTo>
                <a:cubicBezTo>
                  <a:pt x="473045" y="293693"/>
                  <a:pt x="481820" y="302451"/>
                  <a:pt x="481820" y="313098"/>
                </a:cubicBezTo>
                <a:cubicBezTo>
                  <a:pt x="481820" y="323917"/>
                  <a:pt x="473045" y="332504"/>
                  <a:pt x="462378" y="332504"/>
                </a:cubicBezTo>
                <a:lnTo>
                  <a:pt x="244898" y="332504"/>
                </a:lnTo>
                <a:cubicBezTo>
                  <a:pt x="234231" y="332504"/>
                  <a:pt x="225456" y="323917"/>
                  <a:pt x="225456" y="313098"/>
                </a:cubicBezTo>
                <a:cubicBezTo>
                  <a:pt x="225456" y="302451"/>
                  <a:pt x="234231" y="293693"/>
                  <a:pt x="244898" y="293693"/>
                </a:cubicBezTo>
                <a:close/>
                <a:moveTo>
                  <a:pt x="95193" y="272877"/>
                </a:moveTo>
                <a:lnTo>
                  <a:pt x="175849" y="272877"/>
                </a:lnTo>
                <a:lnTo>
                  <a:pt x="175849" y="353463"/>
                </a:lnTo>
                <a:lnTo>
                  <a:pt x="95193" y="353463"/>
                </a:lnTo>
                <a:close/>
                <a:moveTo>
                  <a:pt x="244898" y="138308"/>
                </a:moveTo>
                <a:lnTo>
                  <a:pt x="462378" y="138308"/>
                </a:lnTo>
                <a:cubicBezTo>
                  <a:pt x="473045" y="138308"/>
                  <a:pt x="481820" y="147082"/>
                  <a:pt x="481820" y="157749"/>
                </a:cubicBezTo>
                <a:cubicBezTo>
                  <a:pt x="481820" y="168588"/>
                  <a:pt x="473045" y="177190"/>
                  <a:pt x="462378" y="177190"/>
                </a:cubicBezTo>
                <a:lnTo>
                  <a:pt x="244898" y="177190"/>
                </a:lnTo>
                <a:cubicBezTo>
                  <a:pt x="234231" y="177190"/>
                  <a:pt x="225456" y="168588"/>
                  <a:pt x="225456" y="157749"/>
                </a:cubicBezTo>
                <a:cubicBezTo>
                  <a:pt x="225456" y="147082"/>
                  <a:pt x="234231" y="138308"/>
                  <a:pt x="244898" y="138308"/>
                </a:cubicBezTo>
                <a:close/>
                <a:moveTo>
                  <a:pt x="95193" y="117562"/>
                </a:moveTo>
                <a:lnTo>
                  <a:pt x="175849" y="117562"/>
                </a:lnTo>
                <a:lnTo>
                  <a:pt x="175849" y="198148"/>
                </a:lnTo>
                <a:lnTo>
                  <a:pt x="95193" y="198148"/>
                </a:lnTo>
                <a:close/>
                <a:moveTo>
                  <a:pt x="58339" y="58251"/>
                </a:moveTo>
                <a:lnTo>
                  <a:pt x="58339" y="550376"/>
                </a:lnTo>
                <a:lnTo>
                  <a:pt x="551205" y="550376"/>
                </a:lnTo>
                <a:lnTo>
                  <a:pt x="551205" y="58251"/>
                </a:lnTo>
                <a:close/>
                <a:moveTo>
                  <a:pt x="29083" y="0"/>
                </a:moveTo>
                <a:lnTo>
                  <a:pt x="580289" y="0"/>
                </a:lnTo>
                <a:cubicBezTo>
                  <a:pt x="596465" y="0"/>
                  <a:pt x="609544" y="13059"/>
                  <a:pt x="609544" y="29211"/>
                </a:cubicBezTo>
                <a:lnTo>
                  <a:pt x="609544" y="579416"/>
                </a:lnTo>
                <a:cubicBezTo>
                  <a:pt x="609544" y="595568"/>
                  <a:pt x="596465" y="608627"/>
                  <a:pt x="580289" y="608627"/>
                </a:cubicBezTo>
                <a:lnTo>
                  <a:pt x="29083" y="608627"/>
                </a:lnTo>
                <a:cubicBezTo>
                  <a:pt x="13079" y="608627"/>
                  <a:pt x="0" y="595568"/>
                  <a:pt x="0" y="579416"/>
                </a:cubicBezTo>
                <a:lnTo>
                  <a:pt x="0" y="29211"/>
                </a:lnTo>
                <a:cubicBezTo>
                  <a:pt x="0" y="13059"/>
                  <a:pt x="13079" y="0"/>
                  <a:pt x="2908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42C5E707-60B0-BE28-8C28-A754E43A2006}"/>
              </a:ext>
            </a:extLst>
          </p:cNvPr>
          <p:cNvGrpSpPr/>
          <p:nvPr/>
        </p:nvGrpSpPr>
        <p:grpSpPr>
          <a:xfrm>
            <a:off x="1055688" y="1735769"/>
            <a:ext cx="2700070" cy="664602"/>
            <a:chOff x="1024772" y="3338811"/>
            <a:chExt cx="3411073" cy="839610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56553F4F-98A9-B25C-ABFC-2194CEE09338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23" name="图形 11">
                <a:extLst>
                  <a:ext uri="{FF2B5EF4-FFF2-40B4-BE49-F238E27FC236}">
                    <a16:creationId xmlns:a16="http://schemas.microsoft.com/office/drawing/2014/main" id="{CCB8A240-1C35-232F-E64C-E1EB3A0EC0DE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图形 11">
                <a:extLst>
                  <a:ext uri="{FF2B5EF4-FFF2-40B4-BE49-F238E27FC236}">
                    <a16:creationId xmlns:a16="http://schemas.microsoft.com/office/drawing/2014/main" id="{34B64E26-11C4-59E4-862C-3005F3E5E010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10AC6C4B-6D91-8C0E-F017-EA1DDD0EBB71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21" name="图形 11">
                <a:extLst>
                  <a:ext uri="{FF2B5EF4-FFF2-40B4-BE49-F238E27FC236}">
                    <a16:creationId xmlns:a16="http://schemas.microsoft.com/office/drawing/2014/main" id="{4A7DACB6-D1B4-3A2B-A565-C5CFA71CA8FA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图形 11">
                <a:extLst>
                  <a:ext uri="{FF2B5EF4-FFF2-40B4-BE49-F238E27FC236}">
                    <a16:creationId xmlns:a16="http://schemas.microsoft.com/office/drawing/2014/main" id="{DABA462D-A905-15C3-BB8D-B62857B0C934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13F07B48-C629-A981-C014-EBAAB06A649E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19" name="图形 11">
                <a:extLst>
                  <a:ext uri="{FF2B5EF4-FFF2-40B4-BE49-F238E27FC236}">
                    <a16:creationId xmlns:a16="http://schemas.microsoft.com/office/drawing/2014/main" id="{08D8385D-AF38-9BCE-D683-A3CC17051533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图形 11">
                <a:extLst>
                  <a:ext uri="{FF2B5EF4-FFF2-40B4-BE49-F238E27FC236}">
                    <a16:creationId xmlns:a16="http://schemas.microsoft.com/office/drawing/2014/main" id="{5EC0654C-C335-C578-CA7D-7CF505561773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75626C6A-B044-BD8A-6176-5A628C8B8954}"/>
              </a:ext>
            </a:extLst>
          </p:cNvPr>
          <p:cNvSpPr txBox="1"/>
          <p:nvPr/>
        </p:nvSpPr>
        <p:spPr>
          <a:xfrm>
            <a:off x="1551610" y="1858587"/>
            <a:ext cx="20705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400" b="1"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sz="2000" dirty="0"/>
              <a:t>添加标题文本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87D20132-A6E8-C381-E268-BCFF0559A72A}"/>
              </a:ext>
            </a:extLst>
          </p:cNvPr>
          <p:cNvSpPr txBox="1"/>
          <p:nvPr/>
        </p:nvSpPr>
        <p:spPr>
          <a:xfrm>
            <a:off x="1055688" y="2504842"/>
            <a:ext cx="4164012" cy="10239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200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5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分钟之内。</a:t>
            </a: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394FF5D0-7569-26FA-7907-3277E79CE8E7}"/>
              </a:ext>
            </a:extLst>
          </p:cNvPr>
          <p:cNvGrpSpPr/>
          <p:nvPr/>
        </p:nvGrpSpPr>
        <p:grpSpPr>
          <a:xfrm>
            <a:off x="1055688" y="3698722"/>
            <a:ext cx="2700070" cy="664602"/>
            <a:chOff x="1024772" y="3338811"/>
            <a:chExt cx="3411073" cy="839610"/>
          </a:xfrm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6FABF812-4904-B351-C009-F65B7BF988A4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35" name="图形 11">
                <a:extLst>
                  <a:ext uri="{FF2B5EF4-FFF2-40B4-BE49-F238E27FC236}">
                    <a16:creationId xmlns:a16="http://schemas.microsoft.com/office/drawing/2014/main" id="{225AB904-9B39-BFAA-5D30-76B5DF12CF19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图形 11">
                <a:extLst>
                  <a:ext uri="{FF2B5EF4-FFF2-40B4-BE49-F238E27FC236}">
                    <a16:creationId xmlns:a16="http://schemas.microsoft.com/office/drawing/2014/main" id="{1C3D7E62-EE97-D77D-339E-A3980FC25624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BEE4D94B-AE4F-4115-09AC-E0E0253F5244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33" name="图形 11">
                <a:extLst>
                  <a:ext uri="{FF2B5EF4-FFF2-40B4-BE49-F238E27FC236}">
                    <a16:creationId xmlns:a16="http://schemas.microsoft.com/office/drawing/2014/main" id="{1687BB83-7039-6398-A213-C526844144A7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图形 11">
                <a:extLst>
                  <a:ext uri="{FF2B5EF4-FFF2-40B4-BE49-F238E27FC236}">
                    <a16:creationId xmlns:a16="http://schemas.microsoft.com/office/drawing/2014/main" id="{F1E2C6A0-D986-8D71-71CC-946FE7ECD153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9AF7ABC2-1FBE-C6D0-93EA-57EED4679E9D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31" name="图形 11">
                <a:extLst>
                  <a:ext uri="{FF2B5EF4-FFF2-40B4-BE49-F238E27FC236}">
                    <a16:creationId xmlns:a16="http://schemas.microsoft.com/office/drawing/2014/main" id="{D292E235-37FF-A433-C7E0-D17DD1E479B6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图形 11">
                <a:extLst>
                  <a:ext uri="{FF2B5EF4-FFF2-40B4-BE49-F238E27FC236}">
                    <a16:creationId xmlns:a16="http://schemas.microsoft.com/office/drawing/2014/main" id="{B2D343F6-2967-127B-9AC3-33E5BFF21610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37" name="文本框 36">
            <a:extLst>
              <a:ext uri="{FF2B5EF4-FFF2-40B4-BE49-F238E27FC236}">
                <a16:creationId xmlns:a16="http://schemas.microsoft.com/office/drawing/2014/main" id="{9A665004-7C80-F5C9-0BC2-8FB9321967DA}"/>
              </a:ext>
            </a:extLst>
          </p:cNvPr>
          <p:cNvSpPr txBox="1"/>
          <p:nvPr/>
        </p:nvSpPr>
        <p:spPr>
          <a:xfrm>
            <a:off x="1551610" y="3821540"/>
            <a:ext cx="20705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400" b="1"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sz="2000" dirty="0"/>
              <a:t>添加标题文本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DA085469-BEF4-3A6F-F741-9BB6CC793A3F}"/>
              </a:ext>
            </a:extLst>
          </p:cNvPr>
          <p:cNvSpPr txBox="1"/>
          <p:nvPr/>
        </p:nvSpPr>
        <p:spPr>
          <a:xfrm>
            <a:off x="1055688" y="4467795"/>
            <a:ext cx="4164012" cy="10239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200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5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分钟之内。</a:t>
            </a: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E0983469-EC1C-83F0-68BC-B33AB8207356}"/>
              </a:ext>
            </a:extLst>
          </p:cNvPr>
          <p:cNvGrpSpPr/>
          <p:nvPr/>
        </p:nvGrpSpPr>
        <p:grpSpPr>
          <a:xfrm>
            <a:off x="6096000" y="3262222"/>
            <a:ext cx="1207401" cy="1518745"/>
            <a:chOff x="256872" y="1891294"/>
            <a:chExt cx="1207401" cy="1518745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06524B53-5A6E-D59F-4146-3C941FB40664}"/>
                </a:ext>
              </a:extLst>
            </p:cNvPr>
            <p:cNvSpPr txBox="1"/>
            <p:nvPr/>
          </p:nvSpPr>
          <p:spPr>
            <a:xfrm>
              <a:off x="283598" y="2190603"/>
              <a:ext cx="1153951" cy="121943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21D60696-ACAA-8351-09E1-E32CFEEA5268}"/>
                </a:ext>
              </a:extLst>
            </p:cNvPr>
            <p:cNvSpPr txBox="1"/>
            <p:nvPr/>
          </p:nvSpPr>
          <p:spPr>
            <a:xfrm>
              <a:off x="256872" y="1891294"/>
              <a:ext cx="120740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F2C1CAE9-D7EB-191C-5D3D-DDB45A4FA1AC}"/>
              </a:ext>
            </a:extLst>
          </p:cNvPr>
          <p:cNvGrpSpPr/>
          <p:nvPr/>
        </p:nvGrpSpPr>
        <p:grpSpPr>
          <a:xfrm>
            <a:off x="9799077" y="3262222"/>
            <a:ext cx="1207401" cy="1518745"/>
            <a:chOff x="256872" y="1891294"/>
            <a:chExt cx="1207401" cy="1518745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F6CB4620-DA76-87D7-8859-F7EA9331CF91}"/>
                </a:ext>
              </a:extLst>
            </p:cNvPr>
            <p:cNvSpPr txBox="1"/>
            <p:nvPr/>
          </p:nvSpPr>
          <p:spPr>
            <a:xfrm>
              <a:off x="283598" y="2190603"/>
              <a:ext cx="1153951" cy="121943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11128E87-5A3E-DB1A-D4C9-787B377923EC}"/>
                </a:ext>
              </a:extLst>
            </p:cNvPr>
            <p:cNvSpPr txBox="1"/>
            <p:nvPr/>
          </p:nvSpPr>
          <p:spPr>
            <a:xfrm>
              <a:off x="256872" y="1891294"/>
              <a:ext cx="120740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11D6A481-0981-58D0-1BC5-AEF1EA1F3365}"/>
              </a:ext>
            </a:extLst>
          </p:cNvPr>
          <p:cNvGrpSpPr/>
          <p:nvPr/>
        </p:nvGrpSpPr>
        <p:grpSpPr>
          <a:xfrm>
            <a:off x="7936467" y="3262222"/>
            <a:ext cx="1207401" cy="1518745"/>
            <a:chOff x="256872" y="1891294"/>
            <a:chExt cx="1207401" cy="1518745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A8B57A05-599B-89B4-DF95-1C43121B9D80}"/>
                </a:ext>
              </a:extLst>
            </p:cNvPr>
            <p:cNvSpPr txBox="1"/>
            <p:nvPr/>
          </p:nvSpPr>
          <p:spPr>
            <a:xfrm>
              <a:off x="283598" y="2190603"/>
              <a:ext cx="1153951" cy="121943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69086904-02BB-D160-AD44-769D0790C603}"/>
                </a:ext>
              </a:extLst>
            </p:cNvPr>
            <p:cNvSpPr txBox="1"/>
            <p:nvPr/>
          </p:nvSpPr>
          <p:spPr>
            <a:xfrm>
              <a:off x="256872" y="1891294"/>
              <a:ext cx="120740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883363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9" grpId="0" animBg="1"/>
      <p:bldP spid="12" grpId="0" animBg="1"/>
      <p:bldP spid="13" grpId="0" animBg="1"/>
      <p:bldP spid="1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25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02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3" name="Freeform 18">
            <a:extLst>
              <a:ext uri="{FF2B5EF4-FFF2-40B4-BE49-F238E27FC236}">
                <a16:creationId xmlns:a16="http://schemas.microsoft.com/office/drawing/2014/main" id="{88E95911-25DB-42C1-FD0C-4DDCBA37A858}"/>
              </a:ext>
            </a:extLst>
          </p:cNvPr>
          <p:cNvSpPr/>
          <p:nvPr/>
        </p:nvSpPr>
        <p:spPr bwMode="auto">
          <a:xfrm>
            <a:off x="2542439" y="2958784"/>
            <a:ext cx="2285746" cy="1013878"/>
          </a:xfrm>
          <a:custGeom>
            <a:avLst/>
            <a:gdLst>
              <a:gd name="T0" fmla="*/ 0 w 690"/>
              <a:gd name="T1" fmla="*/ 190 h 254"/>
              <a:gd name="T2" fmla="*/ 0 w 690"/>
              <a:gd name="T3" fmla="*/ 190 h 254"/>
              <a:gd name="T4" fmla="*/ 0 w 690"/>
              <a:gd name="T5" fmla="*/ 62 h 254"/>
              <a:gd name="T6" fmla="*/ 618 w 690"/>
              <a:gd name="T7" fmla="*/ 62 h 254"/>
              <a:gd name="T8" fmla="*/ 618 w 690"/>
              <a:gd name="T9" fmla="*/ 0 h 254"/>
              <a:gd name="T10" fmla="*/ 689 w 690"/>
              <a:gd name="T11" fmla="*/ 128 h 254"/>
              <a:gd name="T12" fmla="*/ 618 w 690"/>
              <a:gd name="T13" fmla="*/ 253 h 254"/>
              <a:gd name="T14" fmla="*/ 618 w 690"/>
              <a:gd name="T15" fmla="*/ 190 h 254"/>
              <a:gd name="T16" fmla="*/ 0 w 690"/>
              <a:gd name="T17" fmla="*/ 19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90" h="254">
                <a:moveTo>
                  <a:pt x="0" y="190"/>
                </a:moveTo>
                <a:lnTo>
                  <a:pt x="0" y="190"/>
                </a:lnTo>
                <a:lnTo>
                  <a:pt x="0" y="62"/>
                </a:lnTo>
                <a:lnTo>
                  <a:pt x="618" y="62"/>
                </a:lnTo>
                <a:lnTo>
                  <a:pt x="618" y="0"/>
                </a:lnTo>
                <a:lnTo>
                  <a:pt x="689" y="128"/>
                </a:lnTo>
                <a:lnTo>
                  <a:pt x="618" y="253"/>
                </a:lnTo>
                <a:lnTo>
                  <a:pt x="618" y="190"/>
                </a:lnTo>
                <a:lnTo>
                  <a:pt x="0" y="190"/>
                </a:lnTo>
              </a:path>
            </a:pathLst>
          </a:cu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lang="en-US" sz="3200">
              <a:solidFill>
                <a:srgbClr val="424242"/>
              </a:solidFill>
              <a:cs typeface="+mn-ea"/>
            </a:endParaRPr>
          </a:p>
        </p:txBody>
      </p:sp>
      <p:sp>
        <p:nvSpPr>
          <p:cNvPr id="4" name="Freeform 19">
            <a:extLst>
              <a:ext uri="{FF2B5EF4-FFF2-40B4-BE49-F238E27FC236}">
                <a16:creationId xmlns:a16="http://schemas.microsoft.com/office/drawing/2014/main" id="{6AAC2539-345E-96D3-7B43-2F50A1C8ADD9}"/>
              </a:ext>
            </a:extLst>
          </p:cNvPr>
          <p:cNvSpPr/>
          <p:nvPr/>
        </p:nvSpPr>
        <p:spPr bwMode="auto">
          <a:xfrm>
            <a:off x="2542439" y="1703174"/>
            <a:ext cx="2985194" cy="1109676"/>
          </a:xfrm>
          <a:custGeom>
            <a:avLst/>
            <a:gdLst>
              <a:gd name="T0" fmla="*/ 0 w 893"/>
              <a:gd name="T1" fmla="*/ 0 h 278"/>
              <a:gd name="T2" fmla="*/ 0 w 893"/>
              <a:gd name="T3" fmla="*/ 0 h 278"/>
              <a:gd name="T4" fmla="*/ 696 w 893"/>
              <a:gd name="T5" fmla="*/ 0 h 278"/>
              <a:gd name="T6" fmla="*/ 838 w 893"/>
              <a:gd name="T7" fmla="*/ 155 h 278"/>
              <a:gd name="T8" fmla="*/ 892 w 893"/>
              <a:gd name="T9" fmla="*/ 112 h 278"/>
              <a:gd name="T10" fmla="*/ 835 w 893"/>
              <a:gd name="T11" fmla="*/ 244 h 278"/>
              <a:gd name="T12" fmla="*/ 686 w 893"/>
              <a:gd name="T13" fmla="*/ 277 h 278"/>
              <a:gd name="T14" fmla="*/ 735 w 893"/>
              <a:gd name="T15" fmla="*/ 237 h 278"/>
              <a:gd name="T16" fmla="*/ 639 w 893"/>
              <a:gd name="T17" fmla="*/ 135 h 278"/>
              <a:gd name="T18" fmla="*/ 0 w 893"/>
              <a:gd name="T19" fmla="*/ 135 h 278"/>
              <a:gd name="T20" fmla="*/ 0 w 893"/>
              <a:gd name="T21" fmla="*/ 0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3" h="278">
                <a:moveTo>
                  <a:pt x="0" y="0"/>
                </a:moveTo>
                <a:lnTo>
                  <a:pt x="0" y="0"/>
                </a:lnTo>
                <a:lnTo>
                  <a:pt x="696" y="0"/>
                </a:lnTo>
                <a:lnTo>
                  <a:pt x="838" y="155"/>
                </a:lnTo>
                <a:lnTo>
                  <a:pt x="892" y="112"/>
                </a:lnTo>
                <a:lnTo>
                  <a:pt x="835" y="244"/>
                </a:lnTo>
                <a:lnTo>
                  <a:pt x="686" y="277"/>
                </a:lnTo>
                <a:lnTo>
                  <a:pt x="735" y="237"/>
                </a:lnTo>
                <a:lnTo>
                  <a:pt x="639" y="135"/>
                </a:lnTo>
                <a:lnTo>
                  <a:pt x="0" y="135"/>
                </a:lnTo>
                <a:lnTo>
                  <a:pt x="0" y="0"/>
                </a:lnTo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>
              <a:solidFill>
                <a:schemeClr val="lt1"/>
              </a:solidFill>
            </a:endParaRPr>
          </a:p>
        </p:txBody>
      </p:sp>
      <p:sp>
        <p:nvSpPr>
          <p:cNvPr id="5" name="Freeform 21">
            <a:extLst>
              <a:ext uri="{FF2B5EF4-FFF2-40B4-BE49-F238E27FC236}">
                <a16:creationId xmlns:a16="http://schemas.microsoft.com/office/drawing/2014/main" id="{462F5392-1CAE-0200-8ECD-CC3FDA280534}"/>
              </a:ext>
            </a:extLst>
          </p:cNvPr>
          <p:cNvSpPr/>
          <p:nvPr/>
        </p:nvSpPr>
        <p:spPr bwMode="auto">
          <a:xfrm>
            <a:off x="2542439" y="4045150"/>
            <a:ext cx="2985194" cy="1109676"/>
          </a:xfrm>
          <a:custGeom>
            <a:avLst/>
            <a:gdLst>
              <a:gd name="T0" fmla="*/ 0 w 893"/>
              <a:gd name="T1" fmla="*/ 277 h 278"/>
              <a:gd name="T2" fmla="*/ 0 w 893"/>
              <a:gd name="T3" fmla="*/ 277 h 278"/>
              <a:gd name="T4" fmla="*/ 696 w 893"/>
              <a:gd name="T5" fmla="*/ 277 h 278"/>
              <a:gd name="T6" fmla="*/ 838 w 893"/>
              <a:gd name="T7" fmla="*/ 125 h 278"/>
              <a:gd name="T8" fmla="*/ 892 w 893"/>
              <a:gd name="T9" fmla="*/ 165 h 278"/>
              <a:gd name="T10" fmla="*/ 835 w 893"/>
              <a:gd name="T11" fmla="*/ 33 h 278"/>
              <a:gd name="T12" fmla="*/ 686 w 893"/>
              <a:gd name="T13" fmla="*/ 0 h 278"/>
              <a:gd name="T14" fmla="*/ 735 w 893"/>
              <a:gd name="T15" fmla="*/ 40 h 278"/>
              <a:gd name="T16" fmla="*/ 639 w 893"/>
              <a:gd name="T17" fmla="*/ 142 h 278"/>
              <a:gd name="T18" fmla="*/ 0 w 893"/>
              <a:gd name="T19" fmla="*/ 142 h 278"/>
              <a:gd name="T20" fmla="*/ 0 w 893"/>
              <a:gd name="T21" fmla="*/ 277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3" h="278">
                <a:moveTo>
                  <a:pt x="0" y="277"/>
                </a:moveTo>
                <a:lnTo>
                  <a:pt x="0" y="277"/>
                </a:lnTo>
                <a:lnTo>
                  <a:pt x="696" y="277"/>
                </a:lnTo>
                <a:lnTo>
                  <a:pt x="838" y="125"/>
                </a:lnTo>
                <a:lnTo>
                  <a:pt x="892" y="165"/>
                </a:lnTo>
                <a:lnTo>
                  <a:pt x="835" y="33"/>
                </a:lnTo>
                <a:lnTo>
                  <a:pt x="686" y="0"/>
                </a:lnTo>
                <a:lnTo>
                  <a:pt x="735" y="40"/>
                </a:lnTo>
                <a:lnTo>
                  <a:pt x="639" y="142"/>
                </a:lnTo>
                <a:lnTo>
                  <a:pt x="0" y="142"/>
                </a:lnTo>
                <a:lnTo>
                  <a:pt x="0" y="277"/>
                </a:lnTo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>
              <a:solidFill>
                <a:schemeClr val="lt1"/>
              </a:solidFill>
            </a:endParaRPr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FDA0F0B1-084B-9F9F-95A7-347C94D95007}"/>
              </a:ext>
            </a:extLst>
          </p:cNvPr>
          <p:cNvSpPr/>
          <p:nvPr/>
        </p:nvSpPr>
        <p:spPr bwMode="auto">
          <a:xfrm>
            <a:off x="6728435" y="1703174"/>
            <a:ext cx="2985195" cy="1109676"/>
          </a:xfrm>
          <a:custGeom>
            <a:avLst/>
            <a:gdLst>
              <a:gd name="T0" fmla="*/ 892 w 893"/>
              <a:gd name="T1" fmla="*/ 0 h 278"/>
              <a:gd name="T2" fmla="*/ 892 w 893"/>
              <a:gd name="T3" fmla="*/ 0 h 278"/>
              <a:gd name="T4" fmla="*/ 195 w 893"/>
              <a:gd name="T5" fmla="*/ 0 h 278"/>
              <a:gd name="T6" fmla="*/ 53 w 893"/>
              <a:gd name="T7" fmla="*/ 155 h 278"/>
              <a:gd name="T8" fmla="*/ 0 w 893"/>
              <a:gd name="T9" fmla="*/ 112 h 278"/>
              <a:gd name="T10" fmla="*/ 57 w 893"/>
              <a:gd name="T11" fmla="*/ 244 h 278"/>
              <a:gd name="T12" fmla="*/ 206 w 893"/>
              <a:gd name="T13" fmla="*/ 277 h 278"/>
              <a:gd name="T14" fmla="*/ 156 w 893"/>
              <a:gd name="T15" fmla="*/ 237 h 278"/>
              <a:gd name="T16" fmla="*/ 252 w 893"/>
              <a:gd name="T17" fmla="*/ 135 h 278"/>
              <a:gd name="T18" fmla="*/ 892 w 893"/>
              <a:gd name="T19" fmla="*/ 135 h 278"/>
              <a:gd name="T20" fmla="*/ 892 w 893"/>
              <a:gd name="T21" fmla="*/ 0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3" h="278">
                <a:moveTo>
                  <a:pt x="892" y="0"/>
                </a:moveTo>
                <a:lnTo>
                  <a:pt x="892" y="0"/>
                </a:lnTo>
                <a:lnTo>
                  <a:pt x="195" y="0"/>
                </a:lnTo>
                <a:lnTo>
                  <a:pt x="53" y="155"/>
                </a:lnTo>
                <a:lnTo>
                  <a:pt x="0" y="112"/>
                </a:lnTo>
                <a:lnTo>
                  <a:pt x="57" y="244"/>
                </a:lnTo>
                <a:lnTo>
                  <a:pt x="206" y="277"/>
                </a:lnTo>
                <a:lnTo>
                  <a:pt x="156" y="237"/>
                </a:lnTo>
                <a:lnTo>
                  <a:pt x="252" y="135"/>
                </a:lnTo>
                <a:lnTo>
                  <a:pt x="892" y="135"/>
                </a:lnTo>
                <a:lnTo>
                  <a:pt x="892" y="0"/>
                </a:lnTo>
              </a:path>
            </a:pathLst>
          </a:cu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lang="en-US" sz="3200">
              <a:solidFill>
                <a:srgbClr val="424242"/>
              </a:solidFill>
              <a:cs typeface="+mn-ea"/>
            </a:endParaRPr>
          </a:p>
        </p:txBody>
      </p:sp>
      <p:sp>
        <p:nvSpPr>
          <p:cNvPr id="11" name="Freeform 22">
            <a:extLst>
              <a:ext uri="{FF2B5EF4-FFF2-40B4-BE49-F238E27FC236}">
                <a16:creationId xmlns:a16="http://schemas.microsoft.com/office/drawing/2014/main" id="{5842B88A-9559-C0D2-CCDE-46120EA61F77}"/>
              </a:ext>
            </a:extLst>
          </p:cNvPr>
          <p:cNvSpPr/>
          <p:nvPr/>
        </p:nvSpPr>
        <p:spPr bwMode="auto">
          <a:xfrm>
            <a:off x="6728435" y="4045150"/>
            <a:ext cx="2985195" cy="1109676"/>
          </a:xfrm>
          <a:custGeom>
            <a:avLst/>
            <a:gdLst>
              <a:gd name="T0" fmla="*/ 892 w 893"/>
              <a:gd name="T1" fmla="*/ 277 h 278"/>
              <a:gd name="T2" fmla="*/ 892 w 893"/>
              <a:gd name="T3" fmla="*/ 277 h 278"/>
              <a:gd name="T4" fmla="*/ 195 w 893"/>
              <a:gd name="T5" fmla="*/ 277 h 278"/>
              <a:gd name="T6" fmla="*/ 53 w 893"/>
              <a:gd name="T7" fmla="*/ 125 h 278"/>
              <a:gd name="T8" fmla="*/ 0 w 893"/>
              <a:gd name="T9" fmla="*/ 165 h 278"/>
              <a:gd name="T10" fmla="*/ 57 w 893"/>
              <a:gd name="T11" fmla="*/ 33 h 278"/>
              <a:gd name="T12" fmla="*/ 206 w 893"/>
              <a:gd name="T13" fmla="*/ 0 h 278"/>
              <a:gd name="T14" fmla="*/ 156 w 893"/>
              <a:gd name="T15" fmla="*/ 40 h 278"/>
              <a:gd name="T16" fmla="*/ 252 w 893"/>
              <a:gd name="T17" fmla="*/ 142 h 278"/>
              <a:gd name="T18" fmla="*/ 892 w 893"/>
              <a:gd name="T19" fmla="*/ 142 h 278"/>
              <a:gd name="T20" fmla="*/ 892 w 893"/>
              <a:gd name="T21" fmla="*/ 277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3" h="278">
                <a:moveTo>
                  <a:pt x="892" y="277"/>
                </a:moveTo>
                <a:lnTo>
                  <a:pt x="892" y="277"/>
                </a:lnTo>
                <a:lnTo>
                  <a:pt x="195" y="277"/>
                </a:lnTo>
                <a:lnTo>
                  <a:pt x="53" y="125"/>
                </a:lnTo>
                <a:lnTo>
                  <a:pt x="0" y="165"/>
                </a:lnTo>
                <a:lnTo>
                  <a:pt x="57" y="33"/>
                </a:lnTo>
                <a:lnTo>
                  <a:pt x="206" y="0"/>
                </a:lnTo>
                <a:lnTo>
                  <a:pt x="156" y="40"/>
                </a:lnTo>
                <a:lnTo>
                  <a:pt x="252" y="142"/>
                </a:lnTo>
                <a:lnTo>
                  <a:pt x="892" y="142"/>
                </a:lnTo>
                <a:lnTo>
                  <a:pt x="892" y="277"/>
                </a:lnTo>
              </a:path>
            </a:pathLst>
          </a:cu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lang="en-US" sz="3200">
              <a:solidFill>
                <a:srgbClr val="424242"/>
              </a:solidFill>
              <a:cs typeface="+mn-ea"/>
            </a:endParaRPr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5290DA41-1F42-9E2E-0265-BEBE7E8C071F}"/>
              </a:ext>
            </a:extLst>
          </p:cNvPr>
          <p:cNvSpPr/>
          <p:nvPr/>
        </p:nvSpPr>
        <p:spPr bwMode="auto">
          <a:xfrm>
            <a:off x="7371796" y="2958784"/>
            <a:ext cx="2341833" cy="1013878"/>
          </a:xfrm>
          <a:custGeom>
            <a:avLst/>
            <a:gdLst>
              <a:gd name="T0" fmla="*/ 689 w 690"/>
              <a:gd name="T1" fmla="*/ 190 h 254"/>
              <a:gd name="T2" fmla="*/ 689 w 690"/>
              <a:gd name="T3" fmla="*/ 190 h 254"/>
              <a:gd name="T4" fmla="*/ 689 w 690"/>
              <a:gd name="T5" fmla="*/ 62 h 254"/>
              <a:gd name="T6" fmla="*/ 71 w 690"/>
              <a:gd name="T7" fmla="*/ 62 h 254"/>
              <a:gd name="T8" fmla="*/ 67 w 690"/>
              <a:gd name="T9" fmla="*/ 0 h 254"/>
              <a:gd name="T10" fmla="*/ 0 w 690"/>
              <a:gd name="T11" fmla="*/ 128 h 254"/>
              <a:gd name="T12" fmla="*/ 71 w 690"/>
              <a:gd name="T13" fmla="*/ 253 h 254"/>
              <a:gd name="T14" fmla="*/ 71 w 690"/>
              <a:gd name="T15" fmla="*/ 190 h 254"/>
              <a:gd name="T16" fmla="*/ 689 w 690"/>
              <a:gd name="T17" fmla="*/ 19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90" h="254">
                <a:moveTo>
                  <a:pt x="689" y="190"/>
                </a:moveTo>
                <a:lnTo>
                  <a:pt x="689" y="190"/>
                </a:lnTo>
                <a:lnTo>
                  <a:pt x="689" y="62"/>
                </a:lnTo>
                <a:lnTo>
                  <a:pt x="71" y="62"/>
                </a:lnTo>
                <a:lnTo>
                  <a:pt x="67" y="0"/>
                </a:lnTo>
                <a:lnTo>
                  <a:pt x="0" y="128"/>
                </a:lnTo>
                <a:lnTo>
                  <a:pt x="71" y="253"/>
                </a:lnTo>
                <a:lnTo>
                  <a:pt x="71" y="190"/>
                </a:lnTo>
                <a:lnTo>
                  <a:pt x="689" y="190"/>
                </a:lnTo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>
              <a:solidFill>
                <a:schemeClr val="lt1"/>
              </a:solidFill>
            </a:endParaRPr>
          </a:p>
        </p:txBody>
      </p:sp>
      <p:sp>
        <p:nvSpPr>
          <p:cNvPr id="17" name="AutoShape 17" descr="D:\51PPT模板网\51pptmoban.com\图片.jpg">
            <a:extLst>
              <a:ext uri="{FF2B5EF4-FFF2-40B4-BE49-F238E27FC236}">
                <a16:creationId xmlns:a16="http://schemas.microsoft.com/office/drawing/2014/main" id="{D08F149C-D75A-F7CB-CEA2-E5570D148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253" y="2609142"/>
            <a:ext cx="2139475" cy="1743486"/>
          </a:xfrm>
          <a:prstGeom prst="hexagon">
            <a:avLst>
              <a:gd name="adj" fmla="val 30740"/>
              <a:gd name="vf" fmla="val 115470"/>
            </a:avLst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175" cap="flat" cmpd="sng" algn="ctr">
            <a:solidFill>
              <a:srgbClr val="EAEAEA"/>
            </a:solidFill>
            <a:prstDash val="solid"/>
          </a:ln>
          <a:effectLst/>
        </p:spPr>
        <p:txBody>
          <a:bodyPr anchor="ctr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defRPr/>
            </a:pPr>
            <a:endParaRPr lang="en-US" altLang="zh-SG" sz="790" ker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117A0A00-5DA4-8A42-CFA7-76CF2F324F55}"/>
              </a:ext>
            </a:extLst>
          </p:cNvPr>
          <p:cNvGrpSpPr/>
          <p:nvPr/>
        </p:nvGrpSpPr>
        <p:grpSpPr>
          <a:xfrm>
            <a:off x="7628118" y="1777380"/>
            <a:ext cx="2780571" cy="1013085"/>
            <a:chOff x="283598" y="1891294"/>
            <a:chExt cx="2780571" cy="1013085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4B213A87-3F20-C442-0711-8393605E8FD7}"/>
                </a:ext>
              </a:extLst>
            </p:cNvPr>
            <p:cNvSpPr txBox="1"/>
            <p:nvPr/>
          </p:nvSpPr>
          <p:spPr>
            <a:xfrm>
              <a:off x="283598" y="2371926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0BC6B58B-952B-652B-899C-D062B9596C5C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87C31D9D-8845-0D13-2467-F5CD9886A0FB}"/>
              </a:ext>
            </a:extLst>
          </p:cNvPr>
          <p:cNvGrpSpPr/>
          <p:nvPr/>
        </p:nvGrpSpPr>
        <p:grpSpPr>
          <a:xfrm>
            <a:off x="1783311" y="1792620"/>
            <a:ext cx="2783816" cy="998933"/>
            <a:chOff x="484321" y="1906534"/>
            <a:chExt cx="2783816" cy="998933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9B42455C-1DB2-572A-F083-E20EC48BF42F}"/>
                </a:ext>
              </a:extLst>
            </p:cNvPr>
            <p:cNvSpPr txBox="1"/>
            <p:nvPr/>
          </p:nvSpPr>
          <p:spPr>
            <a:xfrm>
              <a:off x="484321" y="2373014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ADB57F75-F5BF-EAF7-18B9-95879B652AEF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E99A7A51-33E7-70A7-7183-F5D91C63E89E}"/>
              </a:ext>
            </a:extLst>
          </p:cNvPr>
          <p:cNvGrpSpPr/>
          <p:nvPr/>
        </p:nvGrpSpPr>
        <p:grpSpPr>
          <a:xfrm>
            <a:off x="7628118" y="3268020"/>
            <a:ext cx="2780571" cy="1013085"/>
            <a:chOff x="283598" y="1891294"/>
            <a:chExt cx="2780571" cy="1013085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7D90D8AA-7359-4EF2-CA78-1223AB7D8BED}"/>
                </a:ext>
              </a:extLst>
            </p:cNvPr>
            <p:cNvSpPr txBox="1"/>
            <p:nvPr/>
          </p:nvSpPr>
          <p:spPr>
            <a:xfrm>
              <a:off x="283598" y="2371926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173C9A75-9FC3-03FE-140D-E79FC345BF41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17EC4FD6-D409-6217-88BC-4D0BD8B7D2B2}"/>
              </a:ext>
            </a:extLst>
          </p:cNvPr>
          <p:cNvGrpSpPr/>
          <p:nvPr/>
        </p:nvGrpSpPr>
        <p:grpSpPr>
          <a:xfrm>
            <a:off x="1783311" y="3283260"/>
            <a:ext cx="2783816" cy="998933"/>
            <a:chOff x="484321" y="1906534"/>
            <a:chExt cx="2783816" cy="998933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5D905551-054B-686B-B6E7-C0D535EFC682}"/>
                </a:ext>
              </a:extLst>
            </p:cNvPr>
            <p:cNvSpPr txBox="1"/>
            <p:nvPr/>
          </p:nvSpPr>
          <p:spPr>
            <a:xfrm>
              <a:off x="484321" y="2373014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8A606848-F4EC-A967-144A-68132E6B6533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44EDE8C8-2F0D-7F90-BC6A-1E56E28CACAB}"/>
              </a:ext>
            </a:extLst>
          </p:cNvPr>
          <p:cNvGrpSpPr/>
          <p:nvPr/>
        </p:nvGrpSpPr>
        <p:grpSpPr>
          <a:xfrm>
            <a:off x="7628118" y="4688894"/>
            <a:ext cx="2780571" cy="1013085"/>
            <a:chOff x="283598" y="1891294"/>
            <a:chExt cx="2780571" cy="1013085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7C4E709D-AD0A-002D-7E8D-044B15992C15}"/>
                </a:ext>
              </a:extLst>
            </p:cNvPr>
            <p:cNvSpPr txBox="1"/>
            <p:nvPr/>
          </p:nvSpPr>
          <p:spPr>
            <a:xfrm>
              <a:off x="283598" y="2371926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BD5991FF-45E2-24D2-454E-0CEA2CE607B2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2B91A9A6-D398-F22D-C0AA-BE540A1FF880}"/>
              </a:ext>
            </a:extLst>
          </p:cNvPr>
          <p:cNvGrpSpPr/>
          <p:nvPr/>
        </p:nvGrpSpPr>
        <p:grpSpPr>
          <a:xfrm>
            <a:off x="1783311" y="4704134"/>
            <a:ext cx="2783816" cy="998933"/>
            <a:chOff x="484321" y="1906534"/>
            <a:chExt cx="2783816" cy="998933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4639B472-1BA3-9482-D7B4-B0A5340ECE22}"/>
                </a:ext>
              </a:extLst>
            </p:cNvPr>
            <p:cNvSpPr txBox="1"/>
            <p:nvPr/>
          </p:nvSpPr>
          <p:spPr>
            <a:xfrm>
              <a:off x="484321" y="2373014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EA6EE264-7141-B2FE-752F-1F3D39463E5E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714103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0B27339F-6BC3-CE16-FEBD-749B64AD67D0}"/>
              </a:ext>
            </a:extLst>
          </p:cNvPr>
          <p:cNvSpPr/>
          <p:nvPr/>
        </p:nvSpPr>
        <p:spPr>
          <a:xfrm flipH="1">
            <a:off x="1702867" y="2491927"/>
            <a:ext cx="1773653" cy="1746847"/>
          </a:xfrm>
          <a:custGeom>
            <a:avLst/>
            <a:gdLst>
              <a:gd name="connsiteX0" fmla="*/ 1691195 w 1773653"/>
              <a:gd name="connsiteY0" fmla="*/ 0 h 1746847"/>
              <a:gd name="connsiteX1" fmla="*/ 1361374 w 1773653"/>
              <a:gd name="connsiteY1" fmla="*/ 0 h 1746847"/>
              <a:gd name="connsiteX2" fmla="*/ 1278916 w 1773653"/>
              <a:gd name="connsiteY2" fmla="*/ 82458 h 1746847"/>
              <a:gd name="connsiteX3" fmla="*/ 1278916 w 1773653"/>
              <a:gd name="connsiteY3" fmla="*/ 374725 h 1746847"/>
              <a:gd name="connsiteX4" fmla="*/ 1277379 w 1773653"/>
              <a:gd name="connsiteY4" fmla="*/ 374725 h 1746847"/>
              <a:gd name="connsiteX5" fmla="*/ 1277982 w 1773653"/>
              <a:gd name="connsiteY5" fmla="*/ 380708 h 1746847"/>
              <a:gd name="connsiteX6" fmla="*/ 1156602 w 1773653"/>
              <a:gd name="connsiteY6" fmla="*/ 502088 h 1746847"/>
              <a:gd name="connsiteX7" fmla="*/ 1139689 w 1773653"/>
              <a:gd name="connsiteY7" fmla="*/ 500384 h 1746847"/>
              <a:gd name="connsiteX8" fmla="*/ 1136436 w 1773653"/>
              <a:gd name="connsiteY8" fmla="*/ 498190 h 1746847"/>
              <a:gd name="connsiteX9" fmla="*/ 1054353 w 1773653"/>
              <a:gd name="connsiteY9" fmla="*/ 481618 h 1746847"/>
              <a:gd name="connsiteX10" fmla="*/ 210876 w 1773653"/>
              <a:gd name="connsiteY10" fmla="*/ 481618 h 1746847"/>
              <a:gd name="connsiteX11" fmla="*/ 0 w 1773653"/>
              <a:gd name="connsiteY11" fmla="*/ 692494 h 1746847"/>
              <a:gd name="connsiteX12" fmla="*/ 0 w 1773653"/>
              <a:gd name="connsiteY12" fmla="*/ 1535971 h 1746847"/>
              <a:gd name="connsiteX13" fmla="*/ 210876 w 1773653"/>
              <a:gd name="connsiteY13" fmla="*/ 1746847 h 1746847"/>
              <a:gd name="connsiteX14" fmla="*/ 1054353 w 1773653"/>
              <a:gd name="connsiteY14" fmla="*/ 1746847 h 1746847"/>
              <a:gd name="connsiteX15" fmla="*/ 1265229 w 1773653"/>
              <a:gd name="connsiteY15" fmla="*/ 1535971 h 1746847"/>
              <a:gd name="connsiteX16" fmla="*/ 1265229 w 1773653"/>
              <a:gd name="connsiteY16" fmla="*/ 692494 h 1746847"/>
              <a:gd name="connsiteX17" fmla="*/ 1260945 w 1773653"/>
              <a:gd name="connsiteY17" fmla="*/ 649995 h 1746847"/>
              <a:gd name="connsiteX18" fmla="*/ 1260198 w 1773653"/>
              <a:gd name="connsiteY18" fmla="*/ 647589 h 1746847"/>
              <a:gd name="connsiteX19" fmla="*/ 1261938 w 1773653"/>
              <a:gd name="connsiteY19" fmla="*/ 647589 h 1746847"/>
              <a:gd name="connsiteX20" fmla="*/ 1258449 w 1773653"/>
              <a:gd name="connsiteY20" fmla="*/ 636351 h 1746847"/>
              <a:gd name="connsiteX21" fmla="*/ 1255983 w 1773653"/>
              <a:gd name="connsiteY21" fmla="*/ 611889 h 1746847"/>
              <a:gd name="connsiteX22" fmla="*/ 1330116 w 1773653"/>
              <a:gd name="connsiteY22" fmla="*/ 500048 h 1746847"/>
              <a:gd name="connsiteX23" fmla="*/ 1358897 w 1773653"/>
              <a:gd name="connsiteY23" fmla="*/ 494237 h 1746847"/>
              <a:gd name="connsiteX24" fmla="*/ 1361374 w 1773653"/>
              <a:gd name="connsiteY24" fmla="*/ 494737 h 1746847"/>
              <a:gd name="connsiteX25" fmla="*/ 1691195 w 1773653"/>
              <a:gd name="connsiteY25" fmla="*/ 494737 h 1746847"/>
              <a:gd name="connsiteX26" fmla="*/ 1773653 w 1773653"/>
              <a:gd name="connsiteY26" fmla="*/ 412279 h 1746847"/>
              <a:gd name="connsiteX27" fmla="*/ 1773653 w 1773653"/>
              <a:gd name="connsiteY27" fmla="*/ 82458 h 1746847"/>
              <a:gd name="connsiteX28" fmla="*/ 1691195 w 1773653"/>
              <a:gd name="connsiteY28" fmla="*/ 0 h 174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73653" h="1746847">
                <a:moveTo>
                  <a:pt x="1691195" y="0"/>
                </a:moveTo>
                <a:lnTo>
                  <a:pt x="1361374" y="0"/>
                </a:lnTo>
                <a:cubicBezTo>
                  <a:pt x="1315834" y="0"/>
                  <a:pt x="1278916" y="36918"/>
                  <a:pt x="1278916" y="82458"/>
                </a:cubicBezTo>
                <a:lnTo>
                  <a:pt x="1278916" y="374725"/>
                </a:lnTo>
                <a:lnTo>
                  <a:pt x="1277379" y="374725"/>
                </a:lnTo>
                <a:lnTo>
                  <a:pt x="1277982" y="380708"/>
                </a:lnTo>
                <a:cubicBezTo>
                  <a:pt x="1277982" y="447745"/>
                  <a:pt x="1223638" y="502088"/>
                  <a:pt x="1156602" y="502088"/>
                </a:cubicBezTo>
                <a:lnTo>
                  <a:pt x="1139689" y="500384"/>
                </a:lnTo>
                <a:lnTo>
                  <a:pt x="1136436" y="498190"/>
                </a:lnTo>
                <a:cubicBezTo>
                  <a:pt x="1111207" y="487519"/>
                  <a:pt x="1083469" y="481618"/>
                  <a:pt x="1054353" y="481618"/>
                </a:cubicBezTo>
                <a:lnTo>
                  <a:pt x="210876" y="481618"/>
                </a:lnTo>
                <a:cubicBezTo>
                  <a:pt x="94412" y="481618"/>
                  <a:pt x="0" y="576030"/>
                  <a:pt x="0" y="692494"/>
                </a:cubicBezTo>
                <a:lnTo>
                  <a:pt x="0" y="1535971"/>
                </a:lnTo>
                <a:cubicBezTo>
                  <a:pt x="0" y="1652435"/>
                  <a:pt x="94412" y="1746847"/>
                  <a:pt x="210876" y="1746847"/>
                </a:cubicBezTo>
                <a:lnTo>
                  <a:pt x="1054353" y="1746847"/>
                </a:lnTo>
                <a:cubicBezTo>
                  <a:pt x="1170817" y="1746847"/>
                  <a:pt x="1265229" y="1652435"/>
                  <a:pt x="1265229" y="1535971"/>
                </a:cubicBezTo>
                <a:lnTo>
                  <a:pt x="1265229" y="692494"/>
                </a:lnTo>
                <a:cubicBezTo>
                  <a:pt x="1265229" y="677936"/>
                  <a:pt x="1263754" y="663723"/>
                  <a:pt x="1260945" y="649995"/>
                </a:cubicBezTo>
                <a:lnTo>
                  <a:pt x="1260198" y="647589"/>
                </a:lnTo>
                <a:lnTo>
                  <a:pt x="1261938" y="647589"/>
                </a:lnTo>
                <a:lnTo>
                  <a:pt x="1258449" y="636351"/>
                </a:lnTo>
                <a:cubicBezTo>
                  <a:pt x="1256832" y="628450"/>
                  <a:pt x="1255983" y="620269"/>
                  <a:pt x="1255983" y="611889"/>
                </a:cubicBezTo>
                <a:cubicBezTo>
                  <a:pt x="1255983" y="561612"/>
                  <a:pt x="1286551" y="518474"/>
                  <a:pt x="1330116" y="500048"/>
                </a:cubicBezTo>
                <a:lnTo>
                  <a:pt x="1358897" y="494237"/>
                </a:lnTo>
                <a:lnTo>
                  <a:pt x="1361374" y="494737"/>
                </a:lnTo>
                <a:lnTo>
                  <a:pt x="1691195" y="494737"/>
                </a:lnTo>
                <a:cubicBezTo>
                  <a:pt x="1736735" y="494737"/>
                  <a:pt x="1773653" y="457819"/>
                  <a:pt x="1773653" y="412279"/>
                </a:cubicBezTo>
                <a:lnTo>
                  <a:pt x="1773653" y="82458"/>
                </a:lnTo>
                <a:cubicBezTo>
                  <a:pt x="1773653" y="36918"/>
                  <a:pt x="1736735" y="0"/>
                  <a:pt x="1691195" y="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sz="3200">
              <a:solidFill>
                <a:srgbClr val="424242"/>
              </a:solidFill>
              <a:cs typeface="+mn-ea"/>
              <a:sym typeface="+mn-lt"/>
            </a:endParaRPr>
          </a:p>
        </p:txBody>
      </p:sp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25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02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8F8E6621-1939-1CF5-DD14-B5AD91D7F538}"/>
              </a:ext>
            </a:extLst>
          </p:cNvPr>
          <p:cNvSpPr/>
          <p:nvPr/>
        </p:nvSpPr>
        <p:spPr>
          <a:xfrm>
            <a:off x="3095039" y="1716427"/>
            <a:ext cx="2018269" cy="2001541"/>
          </a:xfrm>
          <a:custGeom>
            <a:avLst/>
            <a:gdLst>
              <a:gd name="connsiteX0" fmla="*/ 1605990 w 2018269"/>
              <a:gd name="connsiteY0" fmla="*/ 0 h 2001541"/>
              <a:gd name="connsiteX1" fmla="*/ 1935811 w 2018269"/>
              <a:gd name="connsiteY1" fmla="*/ 0 h 2001541"/>
              <a:gd name="connsiteX2" fmla="*/ 2018269 w 2018269"/>
              <a:gd name="connsiteY2" fmla="*/ 82458 h 2001541"/>
              <a:gd name="connsiteX3" fmla="*/ 2018269 w 2018269"/>
              <a:gd name="connsiteY3" fmla="*/ 412279 h 2001541"/>
              <a:gd name="connsiteX4" fmla="*/ 1935811 w 2018269"/>
              <a:gd name="connsiteY4" fmla="*/ 494737 h 2001541"/>
              <a:gd name="connsiteX5" fmla="*/ 1661409 w 2018269"/>
              <a:gd name="connsiteY5" fmla="*/ 494737 h 2001541"/>
              <a:gd name="connsiteX6" fmla="*/ 1661409 w 2018269"/>
              <a:gd name="connsiteY6" fmla="*/ 495477 h 2001541"/>
              <a:gd name="connsiteX7" fmla="*/ 1654071 w 2018269"/>
              <a:gd name="connsiteY7" fmla="*/ 494737 h 2001541"/>
              <a:gd name="connsiteX8" fmla="*/ 1654056 w 2018269"/>
              <a:gd name="connsiteY8" fmla="*/ 494737 h 2001541"/>
              <a:gd name="connsiteX9" fmla="*/ 1592007 w 2018269"/>
              <a:gd name="connsiteY9" fmla="*/ 507264 h 2001541"/>
              <a:gd name="connsiteX10" fmla="*/ 1494639 w 2018269"/>
              <a:gd name="connsiteY10" fmla="*/ 654158 h 2001541"/>
              <a:gd name="connsiteX11" fmla="*/ 1497380 w 2018269"/>
              <a:gd name="connsiteY11" fmla="*/ 681339 h 2001541"/>
              <a:gd name="connsiteX12" fmla="*/ 1501702 w 2018269"/>
              <a:gd name="connsiteY12" fmla="*/ 695263 h 2001541"/>
              <a:gd name="connsiteX13" fmla="*/ 1502200 w 2018269"/>
              <a:gd name="connsiteY13" fmla="*/ 700209 h 2001541"/>
              <a:gd name="connsiteX14" fmla="*/ 1502460 w 2018269"/>
              <a:gd name="connsiteY14" fmla="*/ 701046 h 2001541"/>
              <a:gd name="connsiteX15" fmla="*/ 1502285 w 2018269"/>
              <a:gd name="connsiteY15" fmla="*/ 701046 h 2001541"/>
              <a:gd name="connsiteX16" fmla="*/ 1506804 w 2018269"/>
              <a:gd name="connsiteY16" fmla="*/ 745876 h 2001541"/>
              <a:gd name="connsiteX17" fmla="*/ 1506804 w 2018269"/>
              <a:gd name="connsiteY17" fmla="*/ 1750402 h 2001541"/>
              <a:gd name="connsiteX18" fmla="*/ 1255665 w 2018269"/>
              <a:gd name="connsiteY18" fmla="*/ 2001541 h 2001541"/>
              <a:gd name="connsiteX19" fmla="*/ 251139 w 2018269"/>
              <a:gd name="connsiteY19" fmla="*/ 2001541 h 2001541"/>
              <a:gd name="connsiteX20" fmla="*/ 0 w 2018269"/>
              <a:gd name="connsiteY20" fmla="*/ 1750402 h 2001541"/>
              <a:gd name="connsiteX21" fmla="*/ 0 w 2018269"/>
              <a:gd name="connsiteY21" fmla="*/ 745876 h 2001541"/>
              <a:gd name="connsiteX22" fmla="*/ 251139 w 2018269"/>
              <a:gd name="connsiteY22" fmla="*/ 494737 h 2001541"/>
              <a:gd name="connsiteX23" fmla="*/ 1255665 w 2018269"/>
              <a:gd name="connsiteY23" fmla="*/ 494737 h 2001541"/>
              <a:gd name="connsiteX24" fmla="*/ 1306278 w 2018269"/>
              <a:gd name="connsiteY24" fmla="*/ 499839 h 2001541"/>
              <a:gd name="connsiteX25" fmla="*/ 1316208 w 2018269"/>
              <a:gd name="connsiteY25" fmla="*/ 502922 h 2001541"/>
              <a:gd name="connsiteX26" fmla="*/ 1316208 w 2018269"/>
              <a:gd name="connsiteY26" fmla="*/ 501809 h 2001541"/>
              <a:gd name="connsiteX27" fmla="*/ 1331983 w 2018269"/>
              <a:gd name="connsiteY27" fmla="*/ 506706 h 2001541"/>
              <a:gd name="connsiteX28" fmla="*/ 1364111 w 2018269"/>
              <a:gd name="connsiteY28" fmla="*/ 509945 h 2001541"/>
              <a:gd name="connsiteX29" fmla="*/ 1511005 w 2018269"/>
              <a:gd name="connsiteY29" fmla="*/ 412577 h 2001541"/>
              <a:gd name="connsiteX30" fmla="*/ 1523532 w 2018269"/>
              <a:gd name="connsiteY30" fmla="*/ 350527 h 2001541"/>
              <a:gd name="connsiteX31" fmla="*/ 1523532 w 2018269"/>
              <a:gd name="connsiteY31" fmla="*/ 350516 h 2001541"/>
              <a:gd name="connsiteX32" fmla="*/ 1522741 w 2018269"/>
              <a:gd name="connsiteY32" fmla="*/ 342665 h 2001541"/>
              <a:gd name="connsiteX33" fmla="*/ 1523532 w 2018269"/>
              <a:gd name="connsiteY33" fmla="*/ 342665 h 2001541"/>
              <a:gd name="connsiteX34" fmla="*/ 1523532 w 2018269"/>
              <a:gd name="connsiteY34" fmla="*/ 82458 h 2001541"/>
              <a:gd name="connsiteX35" fmla="*/ 1605990 w 2018269"/>
              <a:gd name="connsiteY35" fmla="*/ 0 h 2001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18269" h="2001541">
                <a:moveTo>
                  <a:pt x="1605990" y="0"/>
                </a:moveTo>
                <a:lnTo>
                  <a:pt x="1935811" y="0"/>
                </a:lnTo>
                <a:cubicBezTo>
                  <a:pt x="1981351" y="0"/>
                  <a:pt x="2018269" y="36918"/>
                  <a:pt x="2018269" y="82458"/>
                </a:cubicBezTo>
                <a:lnTo>
                  <a:pt x="2018269" y="412279"/>
                </a:lnTo>
                <a:cubicBezTo>
                  <a:pt x="2018269" y="457819"/>
                  <a:pt x="1981351" y="494737"/>
                  <a:pt x="1935811" y="494737"/>
                </a:cubicBezTo>
                <a:lnTo>
                  <a:pt x="1661409" y="494737"/>
                </a:lnTo>
                <a:lnTo>
                  <a:pt x="1661409" y="495477"/>
                </a:lnTo>
                <a:lnTo>
                  <a:pt x="1654071" y="494737"/>
                </a:lnTo>
                <a:lnTo>
                  <a:pt x="1654056" y="494737"/>
                </a:lnTo>
                <a:lnTo>
                  <a:pt x="1592007" y="507264"/>
                </a:lnTo>
                <a:cubicBezTo>
                  <a:pt x="1534788" y="531466"/>
                  <a:pt x="1494639" y="588123"/>
                  <a:pt x="1494639" y="654158"/>
                </a:cubicBezTo>
                <a:lnTo>
                  <a:pt x="1497380" y="681339"/>
                </a:lnTo>
                <a:lnTo>
                  <a:pt x="1501702" y="695263"/>
                </a:lnTo>
                <a:lnTo>
                  <a:pt x="1502200" y="700209"/>
                </a:lnTo>
                <a:lnTo>
                  <a:pt x="1502460" y="701046"/>
                </a:lnTo>
                <a:lnTo>
                  <a:pt x="1502285" y="701046"/>
                </a:lnTo>
                <a:lnTo>
                  <a:pt x="1506804" y="745876"/>
                </a:lnTo>
                <a:lnTo>
                  <a:pt x="1506804" y="1750402"/>
                </a:lnTo>
                <a:cubicBezTo>
                  <a:pt x="1506804" y="1889102"/>
                  <a:pt x="1394365" y="2001541"/>
                  <a:pt x="1255665" y="2001541"/>
                </a:cubicBezTo>
                <a:lnTo>
                  <a:pt x="251139" y="2001541"/>
                </a:lnTo>
                <a:cubicBezTo>
                  <a:pt x="112439" y="2001541"/>
                  <a:pt x="0" y="1889102"/>
                  <a:pt x="0" y="1750402"/>
                </a:cubicBezTo>
                <a:lnTo>
                  <a:pt x="0" y="745876"/>
                </a:lnTo>
                <a:cubicBezTo>
                  <a:pt x="0" y="607176"/>
                  <a:pt x="112439" y="494737"/>
                  <a:pt x="251139" y="494737"/>
                </a:cubicBezTo>
                <a:lnTo>
                  <a:pt x="1255665" y="494737"/>
                </a:lnTo>
                <a:cubicBezTo>
                  <a:pt x="1273002" y="494737"/>
                  <a:pt x="1289930" y="496494"/>
                  <a:pt x="1306278" y="499839"/>
                </a:cubicBezTo>
                <a:lnTo>
                  <a:pt x="1316208" y="502922"/>
                </a:lnTo>
                <a:lnTo>
                  <a:pt x="1316208" y="501809"/>
                </a:lnTo>
                <a:lnTo>
                  <a:pt x="1331983" y="506706"/>
                </a:lnTo>
                <a:cubicBezTo>
                  <a:pt x="1342361" y="508830"/>
                  <a:pt x="1353106" y="509945"/>
                  <a:pt x="1364111" y="509945"/>
                </a:cubicBezTo>
                <a:cubicBezTo>
                  <a:pt x="1430146" y="509945"/>
                  <a:pt x="1486803" y="469796"/>
                  <a:pt x="1511005" y="412577"/>
                </a:cubicBezTo>
                <a:lnTo>
                  <a:pt x="1523532" y="350527"/>
                </a:lnTo>
                <a:lnTo>
                  <a:pt x="1523532" y="350516"/>
                </a:lnTo>
                <a:lnTo>
                  <a:pt x="1522741" y="342665"/>
                </a:lnTo>
                <a:lnTo>
                  <a:pt x="1523532" y="342665"/>
                </a:lnTo>
                <a:lnTo>
                  <a:pt x="1523532" y="82458"/>
                </a:lnTo>
                <a:cubicBezTo>
                  <a:pt x="1523532" y="36918"/>
                  <a:pt x="1560450" y="0"/>
                  <a:pt x="1605990" y="0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sz="2400">
              <a:sym typeface="+mn-lt"/>
            </a:endParaRP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7D708496-BD50-2467-A24E-C303C56F09EC}"/>
              </a:ext>
            </a:extLst>
          </p:cNvPr>
          <p:cNvSpPr/>
          <p:nvPr/>
        </p:nvSpPr>
        <p:spPr>
          <a:xfrm flipH="1" flipV="1">
            <a:off x="3028418" y="3764676"/>
            <a:ext cx="1573426" cy="1560463"/>
          </a:xfrm>
          <a:custGeom>
            <a:avLst/>
            <a:gdLst>
              <a:gd name="connsiteX0" fmla="*/ 892146 w 1573426"/>
              <a:gd name="connsiteY0" fmla="*/ 1560463 h 1560463"/>
              <a:gd name="connsiteX1" fmla="*/ 178433 w 1573426"/>
              <a:gd name="connsiteY1" fmla="*/ 1560463 h 1560463"/>
              <a:gd name="connsiteX2" fmla="*/ 0 w 1573426"/>
              <a:gd name="connsiteY2" fmla="*/ 1382030 h 1560463"/>
              <a:gd name="connsiteX3" fmla="*/ 0 w 1573426"/>
              <a:gd name="connsiteY3" fmla="*/ 668318 h 1560463"/>
              <a:gd name="connsiteX4" fmla="*/ 178433 w 1573426"/>
              <a:gd name="connsiteY4" fmla="*/ 489885 h 1560463"/>
              <a:gd name="connsiteX5" fmla="*/ 892146 w 1573426"/>
              <a:gd name="connsiteY5" fmla="*/ 489885 h 1560463"/>
              <a:gd name="connsiteX6" fmla="*/ 961600 w 1573426"/>
              <a:gd name="connsiteY6" fmla="*/ 503907 h 1560463"/>
              <a:gd name="connsiteX7" fmla="*/ 969163 w 1573426"/>
              <a:gd name="connsiteY7" fmla="*/ 509007 h 1560463"/>
              <a:gd name="connsiteX8" fmla="*/ 984220 w 1573426"/>
              <a:gd name="connsiteY8" fmla="*/ 510525 h 1560463"/>
              <a:gd name="connsiteX9" fmla="*/ 1070486 w 1573426"/>
              <a:gd name="connsiteY9" fmla="*/ 424259 h 1560463"/>
              <a:gd name="connsiteX10" fmla="*/ 1070057 w 1573426"/>
              <a:gd name="connsiteY10" fmla="*/ 420007 h 1560463"/>
              <a:gd name="connsiteX11" fmla="*/ 1070775 w 1573426"/>
              <a:gd name="connsiteY11" fmla="*/ 420007 h 1560463"/>
              <a:gd name="connsiteX12" fmla="*/ 1070579 w 1573426"/>
              <a:gd name="connsiteY12" fmla="*/ 419037 h 1560463"/>
              <a:gd name="connsiteX13" fmla="*/ 1070579 w 1573426"/>
              <a:gd name="connsiteY13" fmla="*/ 83810 h 1560463"/>
              <a:gd name="connsiteX14" fmla="*/ 1154389 w 1573426"/>
              <a:gd name="connsiteY14" fmla="*/ 0 h 1560463"/>
              <a:gd name="connsiteX15" fmla="*/ 1489616 w 1573426"/>
              <a:gd name="connsiteY15" fmla="*/ 0 h 1560463"/>
              <a:gd name="connsiteX16" fmla="*/ 1573426 w 1573426"/>
              <a:gd name="connsiteY16" fmla="*/ 83810 h 1560463"/>
              <a:gd name="connsiteX17" fmla="*/ 1573426 w 1573426"/>
              <a:gd name="connsiteY17" fmla="*/ 419037 h 1560463"/>
              <a:gd name="connsiteX18" fmla="*/ 1489616 w 1573426"/>
              <a:gd name="connsiteY18" fmla="*/ 502847 h 1560463"/>
              <a:gd name="connsiteX19" fmla="*/ 1154389 w 1573426"/>
              <a:gd name="connsiteY19" fmla="*/ 502847 h 1560463"/>
              <a:gd name="connsiteX20" fmla="*/ 1145093 w 1573426"/>
              <a:gd name="connsiteY20" fmla="*/ 500970 h 1560463"/>
              <a:gd name="connsiteX21" fmla="*/ 1145093 w 1573426"/>
              <a:gd name="connsiteY21" fmla="*/ 502696 h 1560463"/>
              <a:gd name="connsiteX22" fmla="*/ 1141117 w 1573426"/>
              <a:gd name="connsiteY22" fmla="*/ 502295 h 1560463"/>
              <a:gd name="connsiteX23" fmla="*/ 1054851 w 1573426"/>
              <a:gd name="connsiteY23" fmla="*/ 588560 h 1560463"/>
              <a:gd name="connsiteX24" fmla="*/ 1055773 w 1573426"/>
              <a:gd name="connsiteY24" fmla="*/ 597701 h 1560463"/>
              <a:gd name="connsiteX25" fmla="*/ 1056557 w 1573426"/>
              <a:gd name="connsiteY25" fmla="*/ 598864 h 1560463"/>
              <a:gd name="connsiteX26" fmla="*/ 1070579 w 1573426"/>
              <a:gd name="connsiteY26" fmla="*/ 668318 h 1560463"/>
              <a:gd name="connsiteX27" fmla="*/ 1070579 w 1573426"/>
              <a:gd name="connsiteY27" fmla="*/ 1382030 h 1560463"/>
              <a:gd name="connsiteX28" fmla="*/ 892146 w 1573426"/>
              <a:gd name="connsiteY28" fmla="*/ 1560463 h 1560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573426" h="1560463">
                <a:moveTo>
                  <a:pt x="892146" y="1560463"/>
                </a:moveTo>
                <a:lnTo>
                  <a:pt x="178433" y="1560463"/>
                </a:lnTo>
                <a:cubicBezTo>
                  <a:pt x="79887" y="1560463"/>
                  <a:pt x="0" y="1480576"/>
                  <a:pt x="0" y="1382030"/>
                </a:cubicBezTo>
                <a:lnTo>
                  <a:pt x="0" y="668318"/>
                </a:lnTo>
                <a:cubicBezTo>
                  <a:pt x="0" y="569772"/>
                  <a:pt x="79887" y="489885"/>
                  <a:pt x="178433" y="489885"/>
                </a:cubicBezTo>
                <a:lnTo>
                  <a:pt x="892146" y="489885"/>
                </a:lnTo>
                <a:cubicBezTo>
                  <a:pt x="916782" y="489885"/>
                  <a:pt x="940253" y="494878"/>
                  <a:pt x="961600" y="503907"/>
                </a:cubicBezTo>
                <a:lnTo>
                  <a:pt x="969163" y="509007"/>
                </a:lnTo>
                <a:lnTo>
                  <a:pt x="984220" y="510525"/>
                </a:lnTo>
                <a:cubicBezTo>
                  <a:pt x="1031864" y="510525"/>
                  <a:pt x="1070486" y="471903"/>
                  <a:pt x="1070486" y="424259"/>
                </a:cubicBezTo>
                <a:lnTo>
                  <a:pt x="1070057" y="420007"/>
                </a:lnTo>
                <a:lnTo>
                  <a:pt x="1070775" y="420007"/>
                </a:lnTo>
                <a:lnTo>
                  <a:pt x="1070579" y="419037"/>
                </a:lnTo>
                <a:lnTo>
                  <a:pt x="1070579" y="83810"/>
                </a:lnTo>
                <a:cubicBezTo>
                  <a:pt x="1070579" y="37523"/>
                  <a:pt x="1108102" y="0"/>
                  <a:pt x="1154389" y="0"/>
                </a:cubicBezTo>
                <a:lnTo>
                  <a:pt x="1489616" y="0"/>
                </a:lnTo>
                <a:cubicBezTo>
                  <a:pt x="1535903" y="0"/>
                  <a:pt x="1573426" y="37523"/>
                  <a:pt x="1573426" y="83810"/>
                </a:cubicBezTo>
                <a:lnTo>
                  <a:pt x="1573426" y="419037"/>
                </a:lnTo>
                <a:cubicBezTo>
                  <a:pt x="1573426" y="465324"/>
                  <a:pt x="1535903" y="502847"/>
                  <a:pt x="1489616" y="502847"/>
                </a:cubicBezTo>
                <a:lnTo>
                  <a:pt x="1154389" y="502847"/>
                </a:lnTo>
                <a:lnTo>
                  <a:pt x="1145093" y="500970"/>
                </a:lnTo>
                <a:lnTo>
                  <a:pt x="1145093" y="502696"/>
                </a:lnTo>
                <a:lnTo>
                  <a:pt x="1141117" y="502295"/>
                </a:lnTo>
                <a:cubicBezTo>
                  <a:pt x="1093473" y="502295"/>
                  <a:pt x="1054851" y="540917"/>
                  <a:pt x="1054851" y="588560"/>
                </a:cubicBezTo>
                <a:lnTo>
                  <a:pt x="1055773" y="597701"/>
                </a:lnTo>
                <a:lnTo>
                  <a:pt x="1056557" y="598864"/>
                </a:lnTo>
                <a:cubicBezTo>
                  <a:pt x="1065586" y="620211"/>
                  <a:pt x="1070579" y="643682"/>
                  <a:pt x="1070579" y="668318"/>
                </a:cubicBezTo>
                <a:lnTo>
                  <a:pt x="1070579" y="1382030"/>
                </a:lnTo>
                <a:cubicBezTo>
                  <a:pt x="1070579" y="1480576"/>
                  <a:pt x="990692" y="1560463"/>
                  <a:pt x="892146" y="1560463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sz="2400">
              <a:sym typeface="+mn-lt"/>
            </a:endParaRPr>
          </a:p>
        </p:txBody>
      </p:sp>
      <p:sp>
        <p:nvSpPr>
          <p:cNvPr id="15" name="2">
            <a:extLst>
              <a:ext uri="{FF2B5EF4-FFF2-40B4-BE49-F238E27FC236}">
                <a16:creationId xmlns:a16="http://schemas.microsoft.com/office/drawing/2014/main" id="{7C7E1338-91B6-AB42-F836-E70CD39F4FB8}"/>
              </a:ext>
            </a:extLst>
          </p:cNvPr>
          <p:cNvSpPr>
            <a:spLocks noChangeAspect="1"/>
          </p:cNvSpPr>
          <p:nvPr/>
        </p:nvSpPr>
        <p:spPr>
          <a:xfrm>
            <a:off x="3815130" y="4078785"/>
            <a:ext cx="502847" cy="432026"/>
          </a:xfrm>
          <a:custGeom>
            <a:avLst/>
            <a:gdLst>
              <a:gd name="T0" fmla="*/ 4147 w 4873"/>
              <a:gd name="T1" fmla="*/ 138 h 4193"/>
              <a:gd name="T2" fmla="*/ 894 w 4873"/>
              <a:gd name="T3" fmla="*/ 0 h 4193"/>
              <a:gd name="T4" fmla="*/ 202 w 4873"/>
              <a:gd name="T5" fmla="*/ 585 h 4193"/>
              <a:gd name="T6" fmla="*/ 288 w 4873"/>
              <a:gd name="T7" fmla="*/ 663 h 4193"/>
              <a:gd name="T8" fmla="*/ 894 w 4873"/>
              <a:gd name="T9" fmla="*/ 116 h 4193"/>
              <a:gd name="T10" fmla="*/ 4050 w 4873"/>
              <a:gd name="T11" fmla="*/ 204 h 4193"/>
              <a:gd name="T12" fmla="*/ 4756 w 4873"/>
              <a:gd name="T13" fmla="*/ 1360 h 4193"/>
              <a:gd name="T14" fmla="*/ 4678 w 4873"/>
              <a:gd name="T15" fmla="*/ 4076 h 4193"/>
              <a:gd name="T16" fmla="*/ 4219 w 4873"/>
              <a:gd name="T17" fmla="*/ 3195 h 4193"/>
              <a:gd name="T18" fmla="*/ 4528 w 4873"/>
              <a:gd name="T19" fmla="*/ 3149 h 4193"/>
              <a:gd name="T20" fmla="*/ 4080 w 4873"/>
              <a:gd name="T21" fmla="*/ 2496 h 4193"/>
              <a:gd name="T22" fmla="*/ 3916 w 4873"/>
              <a:gd name="T23" fmla="*/ 2497 h 4193"/>
              <a:gd name="T24" fmla="*/ 3484 w 4873"/>
              <a:gd name="T25" fmla="*/ 3149 h 4193"/>
              <a:gd name="T26" fmla="*/ 3777 w 4873"/>
              <a:gd name="T27" fmla="*/ 3195 h 4193"/>
              <a:gd name="T28" fmla="*/ 2925 w 4873"/>
              <a:gd name="T29" fmla="*/ 4076 h 4193"/>
              <a:gd name="T30" fmla="*/ 3151 w 4873"/>
              <a:gd name="T31" fmla="*/ 3195 h 4193"/>
              <a:gd name="T32" fmla="*/ 3219 w 4873"/>
              <a:gd name="T33" fmla="*/ 3055 h 4193"/>
              <a:gd name="T34" fmla="*/ 2704 w 4873"/>
              <a:gd name="T35" fmla="*/ 2454 h 4193"/>
              <a:gd name="T36" fmla="*/ 2204 w 4873"/>
              <a:gd name="T37" fmla="*/ 3055 h 4193"/>
              <a:gd name="T38" fmla="*/ 2274 w 4873"/>
              <a:gd name="T39" fmla="*/ 3195 h 4193"/>
              <a:gd name="T40" fmla="*/ 2483 w 4873"/>
              <a:gd name="T41" fmla="*/ 4076 h 4193"/>
              <a:gd name="T42" fmla="*/ 117 w 4873"/>
              <a:gd name="T43" fmla="*/ 3908 h 4193"/>
              <a:gd name="T44" fmla="*/ 285 w 4873"/>
              <a:gd name="T45" fmla="*/ 1135 h 4193"/>
              <a:gd name="T46" fmla="*/ 4103 w 4873"/>
              <a:gd name="T47" fmla="*/ 1077 h 4193"/>
              <a:gd name="T48" fmla="*/ 285 w 4873"/>
              <a:gd name="T49" fmla="*/ 1019 h 4193"/>
              <a:gd name="T50" fmla="*/ 0 w 4873"/>
              <a:gd name="T51" fmla="*/ 3908 h 4193"/>
              <a:gd name="T52" fmla="*/ 2541 w 4873"/>
              <a:gd name="T53" fmla="*/ 4193 h 4193"/>
              <a:gd name="T54" fmla="*/ 2599 w 4873"/>
              <a:gd name="T55" fmla="*/ 3137 h 4193"/>
              <a:gd name="T56" fmla="*/ 2332 w 4873"/>
              <a:gd name="T57" fmla="*/ 3079 h 4193"/>
              <a:gd name="T58" fmla="*/ 3090 w 4873"/>
              <a:gd name="T59" fmla="*/ 3079 h 4193"/>
              <a:gd name="T60" fmla="*/ 2809 w 4873"/>
              <a:gd name="T61" fmla="*/ 3137 h 4193"/>
              <a:gd name="T62" fmla="*/ 2867 w 4873"/>
              <a:gd name="T63" fmla="*/ 4193 h 4193"/>
              <a:gd name="T64" fmla="*/ 3892 w 4873"/>
              <a:gd name="T65" fmla="*/ 4135 h 4193"/>
              <a:gd name="T66" fmla="*/ 3835 w 4873"/>
              <a:gd name="T67" fmla="*/ 3079 h 4193"/>
              <a:gd name="T68" fmla="*/ 3999 w 4873"/>
              <a:gd name="T69" fmla="*/ 2581 h 4193"/>
              <a:gd name="T70" fmla="*/ 4161 w 4873"/>
              <a:gd name="T71" fmla="*/ 3079 h 4193"/>
              <a:gd name="T72" fmla="*/ 4104 w 4873"/>
              <a:gd name="T73" fmla="*/ 4135 h 4193"/>
              <a:gd name="T74" fmla="*/ 4678 w 4873"/>
              <a:gd name="T75" fmla="*/ 4193 h 4193"/>
              <a:gd name="T76" fmla="*/ 4873 w 4873"/>
              <a:gd name="T77" fmla="*/ 1360 h 4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873" h="4193">
                <a:moveTo>
                  <a:pt x="4786" y="1078"/>
                </a:moveTo>
                <a:lnTo>
                  <a:pt x="4147" y="138"/>
                </a:lnTo>
                <a:cubicBezTo>
                  <a:pt x="4094" y="60"/>
                  <a:pt x="3979" y="0"/>
                  <a:pt x="3885" y="0"/>
                </a:cubicBezTo>
                <a:lnTo>
                  <a:pt x="894" y="0"/>
                </a:lnTo>
                <a:cubicBezTo>
                  <a:pt x="803" y="0"/>
                  <a:pt x="684" y="53"/>
                  <a:pt x="623" y="120"/>
                </a:cubicBezTo>
                <a:lnTo>
                  <a:pt x="202" y="585"/>
                </a:lnTo>
                <a:cubicBezTo>
                  <a:pt x="180" y="609"/>
                  <a:pt x="182" y="646"/>
                  <a:pt x="206" y="667"/>
                </a:cubicBezTo>
                <a:cubicBezTo>
                  <a:pt x="230" y="689"/>
                  <a:pt x="266" y="687"/>
                  <a:pt x="288" y="663"/>
                </a:cubicBezTo>
                <a:lnTo>
                  <a:pt x="709" y="198"/>
                </a:lnTo>
                <a:cubicBezTo>
                  <a:pt x="749" y="155"/>
                  <a:pt x="835" y="116"/>
                  <a:pt x="894" y="116"/>
                </a:cubicBezTo>
                <a:lnTo>
                  <a:pt x="3885" y="116"/>
                </a:lnTo>
                <a:cubicBezTo>
                  <a:pt x="3941" y="116"/>
                  <a:pt x="4019" y="158"/>
                  <a:pt x="4050" y="204"/>
                </a:cubicBezTo>
                <a:lnTo>
                  <a:pt x="4689" y="1144"/>
                </a:lnTo>
                <a:cubicBezTo>
                  <a:pt x="4725" y="1196"/>
                  <a:pt x="4756" y="1297"/>
                  <a:pt x="4756" y="1360"/>
                </a:cubicBezTo>
                <a:lnTo>
                  <a:pt x="4756" y="3998"/>
                </a:lnTo>
                <a:cubicBezTo>
                  <a:pt x="4756" y="4041"/>
                  <a:pt x="4721" y="4076"/>
                  <a:pt x="4678" y="4076"/>
                </a:cubicBezTo>
                <a:lnTo>
                  <a:pt x="4219" y="4076"/>
                </a:lnTo>
                <a:lnTo>
                  <a:pt x="4219" y="3195"/>
                </a:lnTo>
                <a:lnTo>
                  <a:pt x="4444" y="3195"/>
                </a:lnTo>
                <a:cubicBezTo>
                  <a:pt x="4483" y="3195"/>
                  <a:pt x="4513" y="3178"/>
                  <a:pt x="4528" y="3149"/>
                </a:cubicBezTo>
                <a:cubicBezTo>
                  <a:pt x="4542" y="3120"/>
                  <a:pt x="4537" y="3085"/>
                  <a:pt x="4513" y="3055"/>
                </a:cubicBezTo>
                <a:lnTo>
                  <a:pt x="4080" y="2496"/>
                </a:lnTo>
                <a:cubicBezTo>
                  <a:pt x="4059" y="2469"/>
                  <a:pt x="4029" y="2454"/>
                  <a:pt x="3998" y="2454"/>
                </a:cubicBezTo>
                <a:cubicBezTo>
                  <a:pt x="3966" y="2455"/>
                  <a:pt x="3936" y="2470"/>
                  <a:pt x="3916" y="2497"/>
                </a:cubicBezTo>
                <a:lnTo>
                  <a:pt x="3498" y="3055"/>
                </a:lnTo>
                <a:cubicBezTo>
                  <a:pt x="3475" y="3086"/>
                  <a:pt x="3470" y="3120"/>
                  <a:pt x="3484" y="3149"/>
                </a:cubicBezTo>
                <a:cubicBezTo>
                  <a:pt x="3499" y="3178"/>
                  <a:pt x="3529" y="3195"/>
                  <a:pt x="3568" y="3195"/>
                </a:cubicBezTo>
                <a:lnTo>
                  <a:pt x="3777" y="3195"/>
                </a:lnTo>
                <a:lnTo>
                  <a:pt x="3777" y="4076"/>
                </a:lnTo>
                <a:lnTo>
                  <a:pt x="2925" y="4076"/>
                </a:lnTo>
                <a:lnTo>
                  <a:pt x="2925" y="3195"/>
                </a:lnTo>
                <a:lnTo>
                  <a:pt x="3151" y="3195"/>
                </a:lnTo>
                <a:cubicBezTo>
                  <a:pt x="3189" y="3195"/>
                  <a:pt x="3219" y="3178"/>
                  <a:pt x="3234" y="3149"/>
                </a:cubicBezTo>
                <a:cubicBezTo>
                  <a:pt x="3248" y="3120"/>
                  <a:pt x="3243" y="3085"/>
                  <a:pt x="3219" y="3055"/>
                </a:cubicBezTo>
                <a:lnTo>
                  <a:pt x="2786" y="2496"/>
                </a:lnTo>
                <a:cubicBezTo>
                  <a:pt x="2765" y="2469"/>
                  <a:pt x="2736" y="2454"/>
                  <a:pt x="2704" y="2454"/>
                </a:cubicBezTo>
                <a:cubicBezTo>
                  <a:pt x="2672" y="2455"/>
                  <a:pt x="2642" y="2470"/>
                  <a:pt x="2622" y="2497"/>
                </a:cubicBezTo>
                <a:lnTo>
                  <a:pt x="2204" y="3055"/>
                </a:lnTo>
                <a:cubicBezTo>
                  <a:pt x="2181" y="3086"/>
                  <a:pt x="2176" y="3120"/>
                  <a:pt x="2191" y="3149"/>
                </a:cubicBezTo>
                <a:cubicBezTo>
                  <a:pt x="2205" y="3178"/>
                  <a:pt x="2235" y="3195"/>
                  <a:pt x="2274" y="3195"/>
                </a:cubicBezTo>
                <a:lnTo>
                  <a:pt x="2483" y="3195"/>
                </a:lnTo>
                <a:lnTo>
                  <a:pt x="2483" y="4076"/>
                </a:lnTo>
                <a:lnTo>
                  <a:pt x="285" y="4076"/>
                </a:lnTo>
                <a:cubicBezTo>
                  <a:pt x="192" y="4076"/>
                  <a:pt x="117" y="4001"/>
                  <a:pt x="117" y="3908"/>
                </a:cubicBezTo>
                <a:lnTo>
                  <a:pt x="117" y="1304"/>
                </a:lnTo>
                <a:cubicBezTo>
                  <a:pt x="117" y="1211"/>
                  <a:pt x="192" y="1135"/>
                  <a:pt x="285" y="1135"/>
                </a:cubicBezTo>
                <a:lnTo>
                  <a:pt x="4045" y="1135"/>
                </a:lnTo>
                <a:cubicBezTo>
                  <a:pt x="4077" y="1135"/>
                  <a:pt x="4103" y="1109"/>
                  <a:pt x="4103" y="1077"/>
                </a:cubicBezTo>
                <a:cubicBezTo>
                  <a:pt x="4103" y="1045"/>
                  <a:pt x="4077" y="1019"/>
                  <a:pt x="4045" y="1019"/>
                </a:cubicBezTo>
                <a:lnTo>
                  <a:pt x="285" y="1019"/>
                </a:lnTo>
                <a:cubicBezTo>
                  <a:pt x="128" y="1019"/>
                  <a:pt x="0" y="1147"/>
                  <a:pt x="0" y="1304"/>
                </a:cubicBezTo>
                <a:lnTo>
                  <a:pt x="0" y="3908"/>
                </a:lnTo>
                <a:cubicBezTo>
                  <a:pt x="0" y="4065"/>
                  <a:pt x="128" y="4193"/>
                  <a:pt x="285" y="4193"/>
                </a:cubicBezTo>
                <a:lnTo>
                  <a:pt x="2541" y="4193"/>
                </a:lnTo>
                <a:cubicBezTo>
                  <a:pt x="2573" y="4193"/>
                  <a:pt x="2599" y="4167"/>
                  <a:pt x="2599" y="4135"/>
                </a:cubicBezTo>
                <a:lnTo>
                  <a:pt x="2599" y="3137"/>
                </a:lnTo>
                <a:cubicBezTo>
                  <a:pt x="2599" y="3105"/>
                  <a:pt x="2573" y="3079"/>
                  <a:pt x="2541" y="3079"/>
                </a:cubicBezTo>
                <a:lnTo>
                  <a:pt x="2332" y="3079"/>
                </a:lnTo>
                <a:lnTo>
                  <a:pt x="2705" y="2581"/>
                </a:lnTo>
                <a:lnTo>
                  <a:pt x="3090" y="3079"/>
                </a:lnTo>
                <a:lnTo>
                  <a:pt x="2867" y="3079"/>
                </a:lnTo>
                <a:cubicBezTo>
                  <a:pt x="2835" y="3079"/>
                  <a:pt x="2809" y="3105"/>
                  <a:pt x="2809" y="3137"/>
                </a:cubicBezTo>
                <a:lnTo>
                  <a:pt x="2809" y="4135"/>
                </a:lnTo>
                <a:cubicBezTo>
                  <a:pt x="2809" y="4167"/>
                  <a:pt x="2835" y="4193"/>
                  <a:pt x="2867" y="4193"/>
                </a:cubicBezTo>
                <a:lnTo>
                  <a:pt x="3833" y="4193"/>
                </a:lnTo>
                <a:cubicBezTo>
                  <a:pt x="3866" y="4193"/>
                  <a:pt x="3892" y="4167"/>
                  <a:pt x="3892" y="4135"/>
                </a:cubicBezTo>
                <a:cubicBezTo>
                  <a:pt x="3892" y="4133"/>
                  <a:pt x="3893" y="3137"/>
                  <a:pt x="3893" y="3137"/>
                </a:cubicBezTo>
                <a:cubicBezTo>
                  <a:pt x="3893" y="3105"/>
                  <a:pt x="3867" y="3079"/>
                  <a:pt x="3835" y="3079"/>
                </a:cubicBezTo>
                <a:lnTo>
                  <a:pt x="3626" y="3079"/>
                </a:lnTo>
                <a:lnTo>
                  <a:pt x="3999" y="2581"/>
                </a:lnTo>
                <a:lnTo>
                  <a:pt x="4384" y="3079"/>
                </a:lnTo>
                <a:lnTo>
                  <a:pt x="4161" y="3079"/>
                </a:lnTo>
                <a:cubicBezTo>
                  <a:pt x="4129" y="3079"/>
                  <a:pt x="4103" y="3105"/>
                  <a:pt x="4103" y="3137"/>
                </a:cubicBezTo>
                <a:cubicBezTo>
                  <a:pt x="4103" y="3137"/>
                  <a:pt x="4104" y="4133"/>
                  <a:pt x="4104" y="4135"/>
                </a:cubicBezTo>
                <a:cubicBezTo>
                  <a:pt x="4104" y="4167"/>
                  <a:pt x="4130" y="4193"/>
                  <a:pt x="4162" y="4193"/>
                </a:cubicBezTo>
                <a:lnTo>
                  <a:pt x="4678" y="4193"/>
                </a:lnTo>
                <a:cubicBezTo>
                  <a:pt x="4785" y="4193"/>
                  <a:pt x="4873" y="4106"/>
                  <a:pt x="4873" y="3998"/>
                </a:cubicBezTo>
                <a:lnTo>
                  <a:pt x="4873" y="1360"/>
                </a:lnTo>
                <a:cubicBezTo>
                  <a:pt x="4873" y="1274"/>
                  <a:pt x="4835" y="1150"/>
                  <a:pt x="4786" y="10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6" name="3" descr="D:\51PPT模板网\51pptmoban.com\图片.jpg">
            <a:extLst>
              <a:ext uri="{FF2B5EF4-FFF2-40B4-BE49-F238E27FC236}">
                <a16:creationId xmlns:a16="http://schemas.microsoft.com/office/drawing/2014/main" id="{4460A4F9-BBE6-E820-2189-6342F2AEEC8C}"/>
              </a:ext>
            </a:extLst>
          </p:cNvPr>
          <p:cNvSpPr>
            <a:spLocks noChangeAspect="1"/>
          </p:cNvSpPr>
          <p:nvPr/>
        </p:nvSpPr>
        <p:spPr>
          <a:xfrm>
            <a:off x="3558071" y="2684804"/>
            <a:ext cx="628699" cy="502846"/>
          </a:xfrm>
          <a:custGeom>
            <a:avLst/>
            <a:gdLst>
              <a:gd name="connsiteX0" fmla="*/ 205093 w 609206"/>
              <a:gd name="connsiteY0" fmla="*/ 148159 h 487254"/>
              <a:gd name="connsiteX1" fmla="*/ 225308 w 609206"/>
              <a:gd name="connsiteY1" fmla="*/ 168342 h 487254"/>
              <a:gd name="connsiteX2" fmla="*/ 225308 w 609206"/>
              <a:gd name="connsiteY2" fmla="*/ 178588 h 487254"/>
              <a:gd name="connsiteX3" fmla="*/ 191875 w 609206"/>
              <a:gd name="connsiteY3" fmla="*/ 211967 h 487254"/>
              <a:gd name="connsiteX4" fmla="*/ 181612 w 609206"/>
              <a:gd name="connsiteY4" fmla="*/ 211967 h 487254"/>
              <a:gd name="connsiteX5" fmla="*/ 161397 w 609206"/>
              <a:gd name="connsiteY5" fmla="*/ 191785 h 487254"/>
              <a:gd name="connsiteX6" fmla="*/ 173993 w 609206"/>
              <a:gd name="connsiteY6" fmla="*/ 221748 h 487254"/>
              <a:gd name="connsiteX7" fmla="*/ 210535 w 609206"/>
              <a:gd name="connsiteY7" fmla="*/ 233858 h 487254"/>
              <a:gd name="connsiteX8" fmla="*/ 211624 w 609206"/>
              <a:gd name="connsiteY8" fmla="*/ 233858 h 487254"/>
              <a:gd name="connsiteX9" fmla="*/ 216755 w 609206"/>
              <a:gd name="connsiteY9" fmla="*/ 235876 h 487254"/>
              <a:gd name="connsiteX10" fmla="*/ 354528 w 609206"/>
              <a:gd name="connsiteY10" fmla="*/ 373583 h 487254"/>
              <a:gd name="connsiteX11" fmla="*/ 356705 w 609206"/>
              <a:gd name="connsiteY11" fmla="*/ 379638 h 487254"/>
              <a:gd name="connsiteX12" fmla="*/ 368834 w 609206"/>
              <a:gd name="connsiteY12" fmla="*/ 416277 h 487254"/>
              <a:gd name="connsiteX13" fmla="*/ 398690 w 609206"/>
              <a:gd name="connsiteY13" fmla="*/ 428853 h 487254"/>
              <a:gd name="connsiteX14" fmla="*/ 375987 w 609206"/>
              <a:gd name="connsiteY14" fmla="*/ 406031 h 487254"/>
              <a:gd name="connsiteX15" fmla="*/ 373810 w 609206"/>
              <a:gd name="connsiteY15" fmla="*/ 400908 h 487254"/>
              <a:gd name="connsiteX16" fmla="*/ 375987 w 609206"/>
              <a:gd name="connsiteY16" fmla="*/ 395784 h 487254"/>
              <a:gd name="connsiteX17" fmla="*/ 409419 w 609206"/>
              <a:gd name="connsiteY17" fmla="*/ 362405 h 487254"/>
              <a:gd name="connsiteX18" fmla="*/ 414551 w 609206"/>
              <a:gd name="connsiteY18" fmla="*/ 360232 h 487254"/>
              <a:gd name="connsiteX19" fmla="*/ 419682 w 609206"/>
              <a:gd name="connsiteY19" fmla="*/ 362405 h 487254"/>
              <a:gd name="connsiteX20" fmla="*/ 442541 w 609206"/>
              <a:gd name="connsiteY20" fmla="*/ 385227 h 487254"/>
              <a:gd name="connsiteX21" fmla="*/ 429790 w 609206"/>
              <a:gd name="connsiteY21" fmla="*/ 355264 h 487254"/>
              <a:gd name="connsiteX22" fmla="*/ 393247 w 609206"/>
              <a:gd name="connsiteY22" fmla="*/ 343154 h 487254"/>
              <a:gd name="connsiteX23" fmla="*/ 387183 w 609206"/>
              <a:gd name="connsiteY23" fmla="*/ 341136 h 487254"/>
              <a:gd name="connsiteX24" fmla="*/ 249255 w 609206"/>
              <a:gd name="connsiteY24" fmla="*/ 203429 h 487254"/>
              <a:gd name="connsiteX25" fmla="*/ 247233 w 609206"/>
              <a:gd name="connsiteY25" fmla="*/ 197374 h 487254"/>
              <a:gd name="connsiteX26" fmla="*/ 235104 w 609206"/>
              <a:gd name="connsiteY26" fmla="*/ 160735 h 487254"/>
              <a:gd name="connsiteX27" fmla="*/ 205093 w 609206"/>
              <a:gd name="connsiteY27" fmla="*/ 148159 h 487254"/>
              <a:gd name="connsiteX28" fmla="*/ 204626 w 609206"/>
              <a:gd name="connsiteY28" fmla="*/ 133721 h 487254"/>
              <a:gd name="connsiteX29" fmla="*/ 245367 w 609206"/>
              <a:gd name="connsiteY29" fmla="*/ 150488 h 487254"/>
              <a:gd name="connsiteX30" fmla="*/ 262006 w 609206"/>
              <a:gd name="connsiteY30" fmla="*/ 195666 h 487254"/>
              <a:gd name="connsiteX31" fmla="*/ 394958 w 609206"/>
              <a:gd name="connsiteY31" fmla="*/ 328405 h 487254"/>
              <a:gd name="connsiteX32" fmla="*/ 440053 w 609206"/>
              <a:gd name="connsiteY32" fmla="*/ 345017 h 487254"/>
              <a:gd name="connsiteX33" fmla="*/ 454514 w 609206"/>
              <a:gd name="connsiteY33" fmla="*/ 402615 h 487254"/>
              <a:gd name="connsiteX34" fmla="*/ 449227 w 609206"/>
              <a:gd name="connsiteY34" fmla="*/ 407583 h 487254"/>
              <a:gd name="connsiteX35" fmla="*/ 442385 w 609206"/>
              <a:gd name="connsiteY35" fmla="*/ 405565 h 487254"/>
              <a:gd name="connsiteX36" fmla="*/ 414551 w 609206"/>
              <a:gd name="connsiteY36" fmla="*/ 377775 h 487254"/>
              <a:gd name="connsiteX37" fmla="*/ 391381 w 609206"/>
              <a:gd name="connsiteY37" fmla="*/ 400908 h 487254"/>
              <a:gd name="connsiteX38" fmla="*/ 419216 w 609206"/>
              <a:gd name="connsiteY38" fmla="*/ 428697 h 487254"/>
              <a:gd name="connsiteX39" fmla="*/ 421082 w 609206"/>
              <a:gd name="connsiteY39" fmla="*/ 435684 h 487254"/>
              <a:gd name="connsiteX40" fmla="*/ 416261 w 609206"/>
              <a:gd name="connsiteY40" fmla="*/ 440807 h 487254"/>
              <a:gd name="connsiteX41" fmla="*/ 399312 w 609206"/>
              <a:gd name="connsiteY41" fmla="*/ 443291 h 487254"/>
              <a:gd name="connsiteX42" fmla="*/ 358571 w 609206"/>
              <a:gd name="connsiteY42" fmla="*/ 426524 h 487254"/>
              <a:gd name="connsiteX43" fmla="*/ 341932 w 609206"/>
              <a:gd name="connsiteY43" fmla="*/ 381346 h 487254"/>
              <a:gd name="connsiteX44" fmla="*/ 208980 w 609206"/>
              <a:gd name="connsiteY44" fmla="*/ 248607 h 487254"/>
              <a:gd name="connsiteX45" fmla="*/ 163730 w 609206"/>
              <a:gd name="connsiteY45" fmla="*/ 231995 h 487254"/>
              <a:gd name="connsiteX46" fmla="*/ 149424 w 609206"/>
              <a:gd name="connsiteY46" fmla="*/ 174397 h 487254"/>
              <a:gd name="connsiteX47" fmla="*/ 154555 w 609206"/>
              <a:gd name="connsiteY47" fmla="*/ 169429 h 487254"/>
              <a:gd name="connsiteX48" fmla="*/ 161397 w 609206"/>
              <a:gd name="connsiteY48" fmla="*/ 171447 h 487254"/>
              <a:gd name="connsiteX49" fmla="*/ 186744 w 609206"/>
              <a:gd name="connsiteY49" fmla="*/ 196598 h 487254"/>
              <a:gd name="connsiteX50" fmla="*/ 209913 w 609206"/>
              <a:gd name="connsiteY50" fmla="*/ 173465 h 487254"/>
              <a:gd name="connsiteX51" fmla="*/ 184567 w 609206"/>
              <a:gd name="connsiteY51" fmla="*/ 148315 h 487254"/>
              <a:gd name="connsiteX52" fmla="*/ 182701 w 609206"/>
              <a:gd name="connsiteY52" fmla="*/ 141328 h 487254"/>
              <a:gd name="connsiteX53" fmla="*/ 187677 w 609206"/>
              <a:gd name="connsiteY53" fmla="*/ 136205 h 487254"/>
              <a:gd name="connsiteX54" fmla="*/ 204626 w 609206"/>
              <a:gd name="connsiteY54" fmla="*/ 133721 h 487254"/>
              <a:gd name="connsiteX55" fmla="*/ 131701 w 609206"/>
              <a:gd name="connsiteY55" fmla="*/ 58384 h 487254"/>
              <a:gd name="connsiteX56" fmla="*/ 131701 w 609206"/>
              <a:gd name="connsiteY56" fmla="*/ 127015 h 487254"/>
              <a:gd name="connsiteX57" fmla="*/ 173218 w 609206"/>
              <a:gd name="connsiteY57" fmla="*/ 93165 h 487254"/>
              <a:gd name="connsiteX58" fmla="*/ 173218 w 609206"/>
              <a:gd name="connsiteY58" fmla="*/ 58384 h 487254"/>
              <a:gd name="connsiteX59" fmla="*/ 291391 w 609206"/>
              <a:gd name="connsiteY59" fmla="*/ 24689 h 487254"/>
              <a:gd name="connsiteX60" fmla="*/ 94539 w 609206"/>
              <a:gd name="connsiteY60" fmla="*/ 185399 h 487254"/>
              <a:gd name="connsiteX61" fmla="*/ 94539 w 609206"/>
              <a:gd name="connsiteY61" fmla="*/ 465516 h 487254"/>
              <a:gd name="connsiteX62" fmla="*/ 509235 w 609206"/>
              <a:gd name="connsiteY62" fmla="*/ 465516 h 487254"/>
              <a:gd name="connsiteX63" fmla="*/ 509235 w 609206"/>
              <a:gd name="connsiteY63" fmla="*/ 186796 h 487254"/>
              <a:gd name="connsiteX64" fmla="*/ 289837 w 609206"/>
              <a:gd name="connsiteY64" fmla="*/ 0 h 487254"/>
              <a:gd name="connsiteX65" fmla="*/ 290925 w 609206"/>
              <a:gd name="connsiteY65" fmla="*/ 0 h 487254"/>
              <a:gd name="connsiteX66" fmla="*/ 291858 w 609206"/>
              <a:gd name="connsiteY66" fmla="*/ 0 h 487254"/>
              <a:gd name="connsiteX67" fmla="*/ 292946 w 609206"/>
              <a:gd name="connsiteY67" fmla="*/ 155 h 487254"/>
              <a:gd name="connsiteX68" fmla="*/ 294035 w 609206"/>
              <a:gd name="connsiteY68" fmla="*/ 311 h 487254"/>
              <a:gd name="connsiteX69" fmla="*/ 294968 w 609206"/>
              <a:gd name="connsiteY69" fmla="*/ 776 h 487254"/>
              <a:gd name="connsiteX70" fmla="*/ 295901 w 609206"/>
              <a:gd name="connsiteY70" fmla="*/ 1087 h 487254"/>
              <a:gd name="connsiteX71" fmla="*/ 296989 w 609206"/>
              <a:gd name="connsiteY71" fmla="*/ 1708 h 487254"/>
              <a:gd name="connsiteX72" fmla="*/ 297611 w 609206"/>
              <a:gd name="connsiteY72" fmla="*/ 2174 h 487254"/>
              <a:gd name="connsiteX73" fmla="*/ 523074 w 609206"/>
              <a:gd name="connsiteY73" fmla="*/ 169871 h 487254"/>
              <a:gd name="connsiteX74" fmla="*/ 529449 w 609206"/>
              <a:gd name="connsiteY74" fmla="*/ 174685 h 487254"/>
              <a:gd name="connsiteX75" fmla="*/ 604862 w 609206"/>
              <a:gd name="connsiteY75" fmla="*/ 230894 h 487254"/>
              <a:gd name="connsiteX76" fmla="*/ 607039 w 609206"/>
              <a:gd name="connsiteY76" fmla="*/ 246111 h 487254"/>
              <a:gd name="connsiteX77" fmla="*/ 598331 w 609206"/>
              <a:gd name="connsiteY77" fmla="*/ 250459 h 487254"/>
              <a:gd name="connsiteX78" fmla="*/ 591801 w 609206"/>
              <a:gd name="connsiteY78" fmla="*/ 248285 h 487254"/>
              <a:gd name="connsiteX79" fmla="*/ 531159 w 609206"/>
              <a:gd name="connsiteY79" fmla="*/ 203100 h 487254"/>
              <a:gd name="connsiteX80" fmla="*/ 531159 w 609206"/>
              <a:gd name="connsiteY80" fmla="*/ 476385 h 487254"/>
              <a:gd name="connsiteX81" fmla="*/ 520119 w 609206"/>
              <a:gd name="connsiteY81" fmla="*/ 487254 h 487254"/>
              <a:gd name="connsiteX82" fmla="*/ 83655 w 609206"/>
              <a:gd name="connsiteY82" fmla="*/ 487254 h 487254"/>
              <a:gd name="connsiteX83" fmla="*/ 72770 w 609206"/>
              <a:gd name="connsiteY83" fmla="*/ 476385 h 487254"/>
              <a:gd name="connsiteX84" fmla="*/ 72770 w 609206"/>
              <a:gd name="connsiteY84" fmla="*/ 203100 h 487254"/>
              <a:gd name="connsiteX85" fmla="*/ 17726 w 609206"/>
              <a:gd name="connsiteY85" fmla="*/ 247975 h 487254"/>
              <a:gd name="connsiteX86" fmla="*/ 10885 w 609206"/>
              <a:gd name="connsiteY86" fmla="*/ 250459 h 487254"/>
              <a:gd name="connsiteX87" fmla="*/ 2488 w 609206"/>
              <a:gd name="connsiteY87" fmla="*/ 246422 h 487254"/>
              <a:gd name="connsiteX88" fmla="*/ 4043 w 609206"/>
              <a:gd name="connsiteY88" fmla="*/ 231205 h 487254"/>
              <a:gd name="connsiteX89" fmla="*/ 109933 w 609206"/>
              <a:gd name="connsiteY89" fmla="*/ 144717 h 487254"/>
              <a:gd name="connsiteX90" fmla="*/ 109933 w 609206"/>
              <a:gd name="connsiteY90" fmla="*/ 47514 h 487254"/>
              <a:gd name="connsiteX91" fmla="*/ 120817 w 609206"/>
              <a:gd name="connsiteY91" fmla="*/ 36490 h 487254"/>
              <a:gd name="connsiteX92" fmla="*/ 184102 w 609206"/>
              <a:gd name="connsiteY92" fmla="*/ 36490 h 487254"/>
              <a:gd name="connsiteX93" fmla="*/ 194987 w 609206"/>
              <a:gd name="connsiteY93" fmla="*/ 47514 h 487254"/>
              <a:gd name="connsiteX94" fmla="*/ 194987 w 609206"/>
              <a:gd name="connsiteY94" fmla="*/ 75309 h 487254"/>
              <a:gd name="connsiteX95" fmla="*/ 284239 w 609206"/>
              <a:gd name="connsiteY95" fmla="*/ 2484 h 487254"/>
              <a:gd name="connsiteX96" fmla="*/ 284861 w 609206"/>
              <a:gd name="connsiteY96" fmla="*/ 2019 h 487254"/>
              <a:gd name="connsiteX97" fmla="*/ 285794 w 609206"/>
              <a:gd name="connsiteY97" fmla="*/ 1397 h 487254"/>
              <a:gd name="connsiteX98" fmla="*/ 286882 w 609206"/>
              <a:gd name="connsiteY98" fmla="*/ 932 h 487254"/>
              <a:gd name="connsiteX99" fmla="*/ 287815 w 609206"/>
              <a:gd name="connsiteY99" fmla="*/ 466 h 487254"/>
              <a:gd name="connsiteX100" fmla="*/ 288904 w 609206"/>
              <a:gd name="connsiteY100" fmla="*/ 311 h 487254"/>
              <a:gd name="connsiteX101" fmla="*/ 289837 w 609206"/>
              <a:gd name="connsiteY101" fmla="*/ 0 h 487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609206" h="487254">
                <a:moveTo>
                  <a:pt x="205093" y="148159"/>
                </a:moveTo>
                <a:lnTo>
                  <a:pt x="225308" y="168342"/>
                </a:lnTo>
                <a:cubicBezTo>
                  <a:pt x="228107" y="171136"/>
                  <a:pt x="228107" y="175794"/>
                  <a:pt x="225308" y="178588"/>
                </a:cubicBezTo>
                <a:lnTo>
                  <a:pt x="191875" y="211967"/>
                </a:lnTo>
                <a:cubicBezTo>
                  <a:pt x="188921" y="214762"/>
                  <a:pt x="184411" y="214762"/>
                  <a:pt x="181612" y="211967"/>
                </a:cubicBezTo>
                <a:lnTo>
                  <a:pt x="161397" y="191785"/>
                </a:lnTo>
                <a:cubicBezTo>
                  <a:pt x="161553" y="202808"/>
                  <a:pt x="165907" y="213675"/>
                  <a:pt x="173993" y="221748"/>
                </a:cubicBezTo>
                <a:cubicBezTo>
                  <a:pt x="183634" y="231218"/>
                  <a:pt x="197162" y="235721"/>
                  <a:pt x="210535" y="233858"/>
                </a:cubicBezTo>
                <a:cubicBezTo>
                  <a:pt x="211002" y="233858"/>
                  <a:pt x="211313" y="233858"/>
                  <a:pt x="211624" y="233858"/>
                </a:cubicBezTo>
                <a:cubicBezTo>
                  <a:pt x="213490" y="233858"/>
                  <a:pt x="215356" y="234479"/>
                  <a:pt x="216755" y="235876"/>
                </a:cubicBezTo>
                <a:lnTo>
                  <a:pt x="354528" y="373583"/>
                </a:lnTo>
                <a:cubicBezTo>
                  <a:pt x="356238" y="375136"/>
                  <a:pt x="357016" y="377465"/>
                  <a:pt x="356705" y="379638"/>
                </a:cubicBezTo>
                <a:cubicBezTo>
                  <a:pt x="354683" y="393300"/>
                  <a:pt x="359193" y="406652"/>
                  <a:pt x="368834" y="416277"/>
                </a:cubicBezTo>
                <a:cubicBezTo>
                  <a:pt x="376764" y="424195"/>
                  <a:pt x="387494" y="428697"/>
                  <a:pt x="398690" y="428853"/>
                </a:cubicBezTo>
                <a:lnTo>
                  <a:pt x="375987" y="406031"/>
                </a:lnTo>
                <a:cubicBezTo>
                  <a:pt x="374587" y="404789"/>
                  <a:pt x="373810" y="402926"/>
                  <a:pt x="373810" y="400908"/>
                </a:cubicBezTo>
                <a:cubicBezTo>
                  <a:pt x="373810" y="399045"/>
                  <a:pt x="374587" y="397182"/>
                  <a:pt x="375987" y="395784"/>
                </a:cubicBezTo>
                <a:lnTo>
                  <a:pt x="409419" y="362405"/>
                </a:lnTo>
                <a:cubicBezTo>
                  <a:pt x="410819" y="361008"/>
                  <a:pt x="412685" y="360232"/>
                  <a:pt x="414551" y="360232"/>
                </a:cubicBezTo>
                <a:cubicBezTo>
                  <a:pt x="416572" y="360232"/>
                  <a:pt x="418283" y="361008"/>
                  <a:pt x="419682" y="362405"/>
                </a:cubicBezTo>
                <a:lnTo>
                  <a:pt x="442541" y="385227"/>
                </a:lnTo>
                <a:cubicBezTo>
                  <a:pt x="442385" y="374049"/>
                  <a:pt x="437876" y="363337"/>
                  <a:pt x="429790" y="355264"/>
                </a:cubicBezTo>
                <a:cubicBezTo>
                  <a:pt x="420304" y="345794"/>
                  <a:pt x="406776" y="341291"/>
                  <a:pt x="393247" y="343154"/>
                </a:cubicBezTo>
                <a:cubicBezTo>
                  <a:pt x="391070" y="343465"/>
                  <a:pt x="388738" y="342689"/>
                  <a:pt x="387183" y="341136"/>
                </a:cubicBezTo>
                <a:lnTo>
                  <a:pt x="249255" y="203429"/>
                </a:lnTo>
                <a:cubicBezTo>
                  <a:pt x="247700" y="201876"/>
                  <a:pt x="246922" y="199547"/>
                  <a:pt x="247233" y="197374"/>
                </a:cubicBezTo>
                <a:cubicBezTo>
                  <a:pt x="249099" y="183712"/>
                  <a:pt x="244745" y="170360"/>
                  <a:pt x="235104" y="160735"/>
                </a:cubicBezTo>
                <a:cubicBezTo>
                  <a:pt x="227018" y="152817"/>
                  <a:pt x="216444" y="148315"/>
                  <a:pt x="205093" y="148159"/>
                </a:cubicBezTo>
                <a:close/>
                <a:moveTo>
                  <a:pt x="204626" y="133721"/>
                </a:moveTo>
                <a:cubicBezTo>
                  <a:pt x="220021" y="133721"/>
                  <a:pt x="234482" y="139621"/>
                  <a:pt x="245367" y="150488"/>
                </a:cubicBezTo>
                <a:cubicBezTo>
                  <a:pt x="257341" y="162598"/>
                  <a:pt x="263250" y="178744"/>
                  <a:pt x="262006" y="195666"/>
                </a:cubicBezTo>
                <a:lnTo>
                  <a:pt x="394958" y="328405"/>
                </a:lnTo>
                <a:cubicBezTo>
                  <a:pt x="411907" y="327163"/>
                  <a:pt x="428235" y="333063"/>
                  <a:pt x="440053" y="345017"/>
                </a:cubicBezTo>
                <a:cubicBezTo>
                  <a:pt x="455292" y="360077"/>
                  <a:pt x="460734" y="382122"/>
                  <a:pt x="454514" y="402615"/>
                </a:cubicBezTo>
                <a:cubicBezTo>
                  <a:pt x="453737" y="405099"/>
                  <a:pt x="451715" y="406962"/>
                  <a:pt x="449227" y="407583"/>
                </a:cubicBezTo>
                <a:cubicBezTo>
                  <a:pt x="446739" y="408204"/>
                  <a:pt x="444251" y="407428"/>
                  <a:pt x="442385" y="405565"/>
                </a:cubicBezTo>
                <a:lnTo>
                  <a:pt x="414551" y="377775"/>
                </a:lnTo>
                <a:lnTo>
                  <a:pt x="391381" y="400908"/>
                </a:lnTo>
                <a:lnTo>
                  <a:pt x="419216" y="428697"/>
                </a:lnTo>
                <a:cubicBezTo>
                  <a:pt x="421082" y="430560"/>
                  <a:pt x="421704" y="433200"/>
                  <a:pt x="421082" y="435684"/>
                </a:cubicBezTo>
                <a:cubicBezTo>
                  <a:pt x="420460" y="438168"/>
                  <a:pt x="418594" y="440031"/>
                  <a:pt x="416261" y="440807"/>
                </a:cubicBezTo>
                <a:cubicBezTo>
                  <a:pt x="410819" y="442515"/>
                  <a:pt x="405065" y="443291"/>
                  <a:pt x="399312" y="443291"/>
                </a:cubicBezTo>
                <a:cubicBezTo>
                  <a:pt x="383917" y="443291"/>
                  <a:pt x="369456" y="437391"/>
                  <a:pt x="358571" y="426524"/>
                </a:cubicBezTo>
                <a:cubicBezTo>
                  <a:pt x="346442" y="414414"/>
                  <a:pt x="340533" y="398268"/>
                  <a:pt x="341932" y="381346"/>
                </a:cubicBezTo>
                <a:lnTo>
                  <a:pt x="208980" y="248607"/>
                </a:lnTo>
                <a:cubicBezTo>
                  <a:pt x="192031" y="249849"/>
                  <a:pt x="175703" y="243794"/>
                  <a:pt x="163730" y="231995"/>
                </a:cubicBezTo>
                <a:cubicBezTo>
                  <a:pt x="148646" y="216935"/>
                  <a:pt x="143048" y="194890"/>
                  <a:pt x="149424" y="174397"/>
                </a:cubicBezTo>
                <a:cubicBezTo>
                  <a:pt x="150046" y="171913"/>
                  <a:pt x="152067" y="170050"/>
                  <a:pt x="154555" y="169429"/>
                </a:cubicBezTo>
                <a:cubicBezTo>
                  <a:pt x="157043" y="168808"/>
                  <a:pt x="159687" y="169584"/>
                  <a:pt x="161397" y="171447"/>
                </a:cubicBezTo>
                <a:lnTo>
                  <a:pt x="186744" y="196598"/>
                </a:lnTo>
                <a:lnTo>
                  <a:pt x="209913" y="173465"/>
                </a:lnTo>
                <a:lnTo>
                  <a:pt x="184567" y="148315"/>
                </a:lnTo>
                <a:cubicBezTo>
                  <a:pt x="182856" y="146452"/>
                  <a:pt x="182079" y="143812"/>
                  <a:pt x="182701" y="141328"/>
                </a:cubicBezTo>
                <a:cubicBezTo>
                  <a:pt x="183323" y="138844"/>
                  <a:pt x="185189" y="136981"/>
                  <a:pt x="187677" y="136205"/>
                </a:cubicBezTo>
                <a:cubicBezTo>
                  <a:pt x="193119" y="134497"/>
                  <a:pt x="198873" y="133721"/>
                  <a:pt x="204626" y="133721"/>
                </a:cubicBezTo>
                <a:close/>
                <a:moveTo>
                  <a:pt x="131701" y="58384"/>
                </a:moveTo>
                <a:lnTo>
                  <a:pt x="131701" y="127015"/>
                </a:lnTo>
                <a:lnTo>
                  <a:pt x="173218" y="93165"/>
                </a:lnTo>
                <a:lnTo>
                  <a:pt x="173218" y="58384"/>
                </a:lnTo>
                <a:close/>
                <a:moveTo>
                  <a:pt x="291391" y="24689"/>
                </a:moveTo>
                <a:lnTo>
                  <a:pt x="94539" y="185399"/>
                </a:lnTo>
                <a:lnTo>
                  <a:pt x="94539" y="465516"/>
                </a:lnTo>
                <a:lnTo>
                  <a:pt x="509235" y="465516"/>
                </a:lnTo>
                <a:lnTo>
                  <a:pt x="509235" y="186796"/>
                </a:lnTo>
                <a:close/>
                <a:moveTo>
                  <a:pt x="289837" y="0"/>
                </a:moveTo>
                <a:cubicBezTo>
                  <a:pt x="290148" y="0"/>
                  <a:pt x="290614" y="0"/>
                  <a:pt x="290925" y="0"/>
                </a:cubicBezTo>
                <a:cubicBezTo>
                  <a:pt x="291236" y="0"/>
                  <a:pt x="291547" y="0"/>
                  <a:pt x="291858" y="0"/>
                </a:cubicBezTo>
                <a:cubicBezTo>
                  <a:pt x="292324" y="0"/>
                  <a:pt x="292635" y="155"/>
                  <a:pt x="292946" y="155"/>
                </a:cubicBezTo>
                <a:cubicBezTo>
                  <a:pt x="293257" y="155"/>
                  <a:pt x="293724" y="311"/>
                  <a:pt x="294035" y="311"/>
                </a:cubicBezTo>
                <a:cubicBezTo>
                  <a:pt x="294346" y="466"/>
                  <a:pt x="294657" y="621"/>
                  <a:pt x="294968" y="776"/>
                </a:cubicBezTo>
                <a:cubicBezTo>
                  <a:pt x="295279" y="932"/>
                  <a:pt x="295590" y="932"/>
                  <a:pt x="295901" y="1087"/>
                </a:cubicBezTo>
                <a:cubicBezTo>
                  <a:pt x="296367" y="1242"/>
                  <a:pt x="296678" y="1553"/>
                  <a:pt x="296989" y="1708"/>
                </a:cubicBezTo>
                <a:cubicBezTo>
                  <a:pt x="297145" y="1863"/>
                  <a:pt x="297456" y="2019"/>
                  <a:pt x="297611" y="2174"/>
                </a:cubicBezTo>
                <a:lnTo>
                  <a:pt x="523074" y="169871"/>
                </a:lnTo>
                <a:cubicBezTo>
                  <a:pt x="525717" y="170648"/>
                  <a:pt x="528049" y="172356"/>
                  <a:pt x="529449" y="174685"/>
                </a:cubicBezTo>
                <a:lnTo>
                  <a:pt x="604862" y="230894"/>
                </a:lnTo>
                <a:cubicBezTo>
                  <a:pt x="609682" y="234466"/>
                  <a:pt x="610615" y="241298"/>
                  <a:pt x="607039" y="246111"/>
                </a:cubicBezTo>
                <a:cubicBezTo>
                  <a:pt x="604862" y="248906"/>
                  <a:pt x="601597" y="250459"/>
                  <a:pt x="598331" y="250459"/>
                </a:cubicBezTo>
                <a:cubicBezTo>
                  <a:pt x="595999" y="250459"/>
                  <a:pt x="593822" y="249838"/>
                  <a:pt x="591801" y="248285"/>
                </a:cubicBezTo>
                <a:lnTo>
                  <a:pt x="531159" y="203100"/>
                </a:lnTo>
                <a:lnTo>
                  <a:pt x="531159" y="476385"/>
                </a:lnTo>
                <a:cubicBezTo>
                  <a:pt x="531159" y="482441"/>
                  <a:pt x="526183" y="487254"/>
                  <a:pt x="520119" y="487254"/>
                </a:cubicBezTo>
                <a:lnTo>
                  <a:pt x="83655" y="487254"/>
                </a:lnTo>
                <a:cubicBezTo>
                  <a:pt x="77590" y="487254"/>
                  <a:pt x="72770" y="482441"/>
                  <a:pt x="72770" y="476385"/>
                </a:cubicBezTo>
                <a:lnTo>
                  <a:pt x="72770" y="203100"/>
                </a:lnTo>
                <a:lnTo>
                  <a:pt x="17726" y="247975"/>
                </a:lnTo>
                <a:cubicBezTo>
                  <a:pt x="15705" y="249683"/>
                  <a:pt x="13372" y="250459"/>
                  <a:pt x="10885" y="250459"/>
                </a:cubicBezTo>
                <a:cubicBezTo>
                  <a:pt x="7775" y="250459"/>
                  <a:pt x="4665" y="249062"/>
                  <a:pt x="2488" y="246422"/>
                </a:cubicBezTo>
                <a:cubicBezTo>
                  <a:pt x="-1399" y="241764"/>
                  <a:pt x="-622" y="234932"/>
                  <a:pt x="4043" y="231205"/>
                </a:cubicBezTo>
                <a:lnTo>
                  <a:pt x="109933" y="144717"/>
                </a:lnTo>
                <a:lnTo>
                  <a:pt x="109933" y="47514"/>
                </a:lnTo>
                <a:cubicBezTo>
                  <a:pt x="109933" y="41459"/>
                  <a:pt x="114753" y="36490"/>
                  <a:pt x="120817" y="36490"/>
                </a:cubicBezTo>
                <a:lnTo>
                  <a:pt x="184102" y="36490"/>
                </a:lnTo>
                <a:cubicBezTo>
                  <a:pt x="190011" y="36490"/>
                  <a:pt x="194987" y="41459"/>
                  <a:pt x="194987" y="47514"/>
                </a:cubicBezTo>
                <a:lnTo>
                  <a:pt x="194987" y="75309"/>
                </a:lnTo>
                <a:lnTo>
                  <a:pt x="284239" y="2484"/>
                </a:lnTo>
                <a:cubicBezTo>
                  <a:pt x="284394" y="2174"/>
                  <a:pt x="284705" y="2174"/>
                  <a:pt x="284861" y="2019"/>
                </a:cubicBezTo>
                <a:cubicBezTo>
                  <a:pt x="285172" y="1708"/>
                  <a:pt x="285483" y="1553"/>
                  <a:pt x="285794" y="1397"/>
                </a:cubicBezTo>
                <a:cubicBezTo>
                  <a:pt x="286105" y="1242"/>
                  <a:pt x="286571" y="1087"/>
                  <a:pt x="286882" y="932"/>
                </a:cubicBezTo>
                <a:cubicBezTo>
                  <a:pt x="287193" y="776"/>
                  <a:pt x="287504" y="621"/>
                  <a:pt x="287815" y="466"/>
                </a:cubicBezTo>
                <a:cubicBezTo>
                  <a:pt x="288126" y="466"/>
                  <a:pt x="288437" y="311"/>
                  <a:pt x="288904" y="311"/>
                </a:cubicBezTo>
                <a:cubicBezTo>
                  <a:pt x="289215" y="155"/>
                  <a:pt x="289526" y="155"/>
                  <a:pt x="2898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7" name="4" descr="D:\51PPT模板网\51pptmoban.com\图片.jpg">
            <a:extLst>
              <a:ext uri="{FF2B5EF4-FFF2-40B4-BE49-F238E27FC236}">
                <a16:creationId xmlns:a16="http://schemas.microsoft.com/office/drawing/2014/main" id="{A5410075-3BC6-0EA9-314A-CD9CC0D9406A}"/>
              </a:ext>
            </a:extLst>
          </p:cNvPr>
          <p:cNvSpPr>
            <a:spLocks noChangeAspect="1"/>
          </p:cNvSpPr>
          <p:nvPr/>
        </p:nvSpPr>
        <p:spPr>
          <a:xfrm>
            <a:off x="2562897" y="3357922"/>
            <a:ext cx="505454" cy="466939"/>
          </a:xfrm>
          <a:custGeom>
            <a:avLst/>
            <a:gdLst>
              <a:gd name="connsiteX0" fmla="*/ 584891 w 608415"/>
              <a:gd name="connsiteY0" fmla="*/ 441972 h 562054"/>
              <a:gd name="connsiteX1" fmla="*/ 593784 w 608415"/>
              <a:gd name="connsiteY1" fmla="*/ 441972 h 562054"/>
              <a:gd name="connsiteX2" fmla="*/ 593784 w 608415"/>
              <a:gd name="connsiteY2" fmla="*/ 450850 h 562054"/>
              <a:gd name="connsiteX3" fmla="*/ 546068 w 608415"/>
              <a:gd name="connsiteY3" fmla="*/ 498597 h 562054"/>
              <a:gd name="connsiteX4" fmla="*/ 526223 w 608415"/>
              <a:gd name="connsiteY4" fmla="*/ 507366 h 562054"/>
              <a:gd name="connsiteX5" fmla="*/ 505293 w 608415"/>
              <a:gd name="connsiteY5" fmla="*/ 498597 h 562054"/>
              <a:gd name="connsiteX6" fmla="*/ 473518 w 608415"/>
              <a:gd name="connsiteY6" fmla="*/ 466766 h 562054"/>
              <a:gd name="connsiteX7" fmla="*/ 473518 w 608415"/>
              <a:gd name="connsiteY7" fmla="*/ 457888 h 562054"/>
              <a:gd name="connsiteX8" fmla="*/ 482411 w 608415"/>
              <a:gd name="connsiteY8" fmla="*/ 457888 h 562054"/>
              <a:gd name="connsiteX9" fmla="*/ 514294 w 608415"/>
              <a:gd name="connsiteY9" fmla="*/ 489610 h 562054"/>
              <a:gd name="connsiteX10" fmla="*/ 537175 w 608415"/>
              <a:gd name="connsiteY10" fmla="*/ 489610 h 562054"/>
              <a:gd name="connsiteX11" fmla="*/ 523403 w 608415"/>
              <a:gd name="connsiteY11" fmla="*/ 392132 h 562054"/>
              <a:gd name="connsiteX12" fmla="*/ 529692 w 608415"/>
              <a:gd name="connsiteY12" fmla="*/ 398413 h 562054"/>
              <a:gd name="connsiteX13" fmla="*/ 523403 w 608415"/>
              <a:gd name="connsiteY13" fmla="*/ 404694 h 562054"/>
              <a:gd name="connsiteX14" fmla="*/ 450969 w 608415"/>
              <a:gd name="connsiteY14" fmla="*/ 477039 h 562054"/>
              <a:gd name="connsiteX15" fmla="*/ 523403 w 608415"/>
              <a:gd name="connsiteY15" fmla="*/ 549383 h 562054"/>
              <a:gd name="connsiteX16" fmla="*/ 595837 w 608415"/>
              <a:gd name="connsiteY16" fmla="*/ 477039 h 562054"/>
              <a:gd name="connsiteX17" fmla="*/ 602126 w 608415"/>
              <a:gd name="connsiteY17" fmla="*/ 470758 h 562054"/>
              <a:gd name="connsiteX18" fmla="*/ 608415 w 608415"/>
              <a:gd name="connsiteY18" fmla="*/ 477039 h 562054"/>
              <a:gd name="connsiteX19" fmla="*/ 523403 w 608415"/>
              <a:gd name="connsiteY19" fmla="*/ 562054 h 562054"/>
              <a:gd name="connsiteX20" fmla="*/ 438282 w 608415"/>
              <a:gd name="connsiteY20" fmla="*/ 477039 h 562054"/>
              <a:gd name="connsiteX21" fmla="*/ 523403 w 608415"/>
              <a:gd name="connsiteY21" fmla="*/ 392132 h 562054"/>
              <a:gd name="connsiteX22" fmla="*/ 131219 w 608415"/>
              <a:gd name="connsiteY22" fmla="*/ 0 h 562054"/>
              <a:gd name="connsiteX23" fmla="*/ 456350 w 608415"/>
              <a:gd name="connsiteY23" fmla="*/ 0 h 562054"/>
              <a:gd name="connsiteX24" fmla="*/ 507647 w 608415"/>
              <a:gd name="connsiteY24" fmla="*/ 51333 h 562054"/>
              <a:gd name="connsiteX25" fmla="*/ 507647 w 608415"/>
              <a:gd name="connsiteY25" fmla="*/ 347200 h 562054"/>
              <a:gd name="connsiteX26" fmla="*/ 501357 w 608415"/>
              <a:gd name="connsiteY26" fmla="*/ 353482 h 562054"/>
              <a:gd name="connsiteX27" fmla="*/ 495067 w 608415"/>
              <a:gd name="connsiteY27" fmla="*/ 347200 h 562054"/>
              <a:gd name="connsiteX28" fmla="*/ 495067 w 608415"/>
              <a:gd name="connsiteY28" fmla="*/ 51333 h 562054"/>
              <a:gd name="connsiteX29" fmla="*/ 456350 w 608415"/>
              <a:gd name="connsiteY29" fmla="*/ 12671 h 562054"/>
              <a:gd name="connsiteX30" fmla="*/ 131219 w 608415"/>
              <a:gd name="connsiteY30" fmla="*/ 12671 h 562054"/>
              <a:gd name="connsiteX31" fmla="*/ 102589 w 608415"/>
              <a:gd name="connsiteY31" fmla="*/ 41261 h 562054"/>
              <a:gd name="connsiteX32" fmla="*/ 102589 w 608415"/>
              <a:gd name="connsiteY32" fmla="*/ 76241 h 562054"/>
              <a:gd name="connsiteX33" fmla="*/ 131219 w 608415"/>
              <a:gd name="connsiteY33" fmla="*/ 104940 h 562054"/>
              <a:gd name="connsiteX34" fmla="*/ 376315 w 608415"/>
              <a:gd name="connsiteY34" fmla="*/ 104940 h 562054"/>
              <a:gd name="connsiteX35" fmla="*/ 417634 w 608415"/>
              <a:gd name="connsiteY35" fmla="*/ 146201 h 562054"/>
              <a:gd name="connsiteX36" fmla="*/ 417634 w 608415"/>
              <a:gd name="connsiteY36" fmla="*/ 181181 h 562054"/>
              <a:gd name="connsiteX37" fmla="*/ 376315 w 608415"/>
              <a:gd name="connsiteY37" fmla="*/ 222442 h 562054"/>
              <a:gd name="connsiteX38" fmla="*/ 131219 w 608415"/>
              <a:gd name="connsiteY38" fmla="*/ 222442 h 562054"/>
              <a:gd name="connsiteX39" fmla="*/ 102589 w 608415"/>
              <a:gd name="connsiteY39" fmla="*/ 251033 h 562054"/>
              <a:gd name="connsiteX40" fmla="*/ 102589 w 608415"/>
              <a:gd name="connsiteY40" fmla="*/ 286013 h 562054"/>
              <a:gd name="connsiteX41" fmla="*/ 131219 w 608415"/>
              <a:gd name="connsiteY41" fmla="*/ 314711 h 562054"/>
              <a:gd name="connsiteX42" fmla="*/ 386292 w 608415"/>
              <a:gd name="connsiteY42" fmla="*/ 314711 h 562054"/>
              <a:gd name="connsiteX43" fmla="*/ 427611 w 608415"/>
              <a:gd name="connsiteY43" fmla="*/ 355973 h 562054"/>
              <a:gd name="connsiteX44" fmla="*/ 427611 w 608415"/>
              <a:gd name="connsiteY44" fmla="*/ 390953 h 562054"/>
              <a:gd name="connsiteX45" fmla="*/ 386292 w 608415"/>
              <a:gd name="connsiteY45" fmla="*/ 432214 h 562054"/>
              <a:gd name="connsiteX46" fmla="*/ 96190 w 608415"/>
              <a:gd name="connsiteY46" fmla="*/ 432214 h 562054"/>
              <a:gd name="connsiteX47" fmla="*/ 89900 w 608415"/>
              <a:gd name="connsiteY47" fmla="*/ 425933 h 562054"/>
              <a:gd name="connsiteX48" fmla="*/ 96190 w 608415"/>
              <a:gd name="connsiteY48" fmla="*/ 419543 h 562054"/>
              <a:gd name="connsiteX49" fmla="*/ 386292 w 608415"/>
              <a:gd name="connsiteY49" fmla="*/ 419543 h 562054"/>
              <a:gd name="connsiteX50" fmla="*/ 415031 w 608415"/>
              <a:gd name="connsiteY50" fmla="*/ 390953 h 562054"/>
              <a:gd name="connsiteX51" fmla="*/ 415031 w 608415"/>
              <a:gd name="connsiteY51" fmla="*/ 355973 h 562054"/>
              <a:gd name="connsiteX52" fmla="*/ 386292 w 608415"/>
              <a:gd name="connsiteY52" fmla="*/ 327274 h 562054"/>
              <a:gd name="connsiteX53" fmla="*/ 131219 w 608415"/>
              <a:gd name="connsiteY53" fmla="*/ 327274 h 562054"/>
              <a:gd name="connsiteX54" fmla="*/ 89900 w 608415"/>
              <a:gd name="connsiteY54" fmla="*/ 286013 h 562054"/>
              <a:gd name="connsiteX55" fmla="*/ 89900 w 608415"/>
              <a:gd name="connsiteY55" fmla="*/ 251033 h 562054"/>
              <a:gd name="connsiteX56" fmla="*/ 131219 w 608415"/>
              <a:gd name="connsiteY56" fmla="*/ 209771 h 562054"/>
              <a:gd name="connsiteX57" fmla="*/ 376315 w 608415"/>
              <a:gd name="connsiteY57" fmla="*/ 209771 h 562054"/>
              <a:gd name="connsiteX58" fmla="*/ 404945 w 608415"/>
              <a:gd name="connsiteY58" fmla="*/ 181181 h 562054"/>
              <a:gd name="connsiteX59" fmla="*/ 404945 w 608415"/>
              <a:gd name="connsiteY59" fmla="*/ 146201 h 562054"/>
              <a:gd name="connsiteX60" fmla="*/ 376315 w 608415"/>
              <a:gd name="connsiteY60" fmla="*/ 117502 h 562054"/>
              <a:gd name="connsiteX61" fmla="*/ 131219 w 608415"/>
              <a:gd name="connsiteY61" fmla="*/ 117502 h 562054"/>
              <a:gd name="connsiteX62" fmla="*/ 89900 w 608415"/>
              <a:gd name="connsiteY62" fmla="*/ 76241 h 562054"/>
              <a:gd name="connsiteX63" fmla="*/ 89900 w 608415"/>
              <a:gd name="connsiteY63" fmla="*/ 41261 h 562054"/>
              <a:gd name="connsiteX64" fmla="*/ 131219 w 608415"/>
              <a:gd name="connsiteY64" fmla="*/ 0 h 562054"/>
              <a:gd name="connsiteX65" fmla="*/ 51300 w 608415"/>
              <a:gd name="connsiteY65" fmla="*/ 0 h 562054"/>
              <a:gd name="connsiteX66" fmla="*/ 65290 w 608415"/>
              <a:gd name="connsiteY66" fmla="*/ 0 h 562054"/>
              <a:gd name="connsiteX67" fmla="*/ 71581 w 608415"/>
              <a:gd name="connsiteY67" fmla="*/ 6389 h 562054"/>
              <a:gd name="connsiteX68" fmla="*/ 65290 w 608415"/>
              <a:gd name="connsiteY68" fmla="*/ 12671 h 562054"/>
              <a:gd name="connsiteX69" fmla="*/ 51300 w 608415"/>
              <a:gd name="connsiteY69" fmla="*/ 12671 h 562054"/>
              <a:gd name="connsiteX70" fmla="*/ 12689 w 608415"/>
              <a:gd name="connsiteY70" fmla="*/ 51333 h 562054"/>
              <a:gd name="connsiteX71" fmla="*/ 12689 w 608415"/>
              <a:gd name="connsiteY71" fmla="*/ 500771 h 562054"/>
              <a:gd name="connsiteX72" fmla="*/ 51300 w 608415"/>
              <a:gd name="connsiteY72" fmla="*/ 539433 h 562054"/>
              <a:gd name="connsiteX73" fmla="*/ 419290 w 608415"/>
              <a:gd name="connsiteY73" fmla="*/ 539433 h 562054"/>
              <a:gd name="connsiteX74" fmla="*/ 425580 w 608415"/>
              <a:gd name="connsiteY74" fmla="*/ 545715 h 562054"/>
              <a:gd name="connsiteX75" fmla="*/ 419290 w 608415"/>
              <a:gd name="connsiteY75" fmla="*/ 552104 h 562054"/>
              <a:gd name="connsiteX76" fmla="*/ 51300 w 608415"/>
              <a:gd name="connsiteY76" fmla="*/ 552104 h 562054"/>
              <a:gd name="connsiteX77" fmla="*/ 0 w 608415"/>
              <a:gd name="connsiteY77" fmla="*/ 500771 h 562054"/>
              <a:gd name="connsiteX78" fmla="*/ 0 w 608415"/>
              <a:gd name="connsiteY78" fmla="*/ 51333 h 562054"/>
              <a:gd name="connsiteX79" fmla="*/ 51300 w 608415"/>
              <a:gd name="connsiteY79" fmla="*/ 0 h 562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608415" h="562054">
                <a:moveTo>
                  <a:pt x="584891" y="441972"/>
                </a:moveTo>
                <a:cubicBezTo>
                  <a:pt x="587386" y="439482"/>
                  <a:pt x="591398" y="439482"/>
                  <a:pt x="593784" y="441972"/>
                </a:cubicBezTo>
                <a:cubicBezTo>
                  <a:pt x="596278" y="444463"/>
                  <a:pt x="596278" y="448468"/>
                  <a:pt x="593784" y="450850"/>
                </a:cubicBezTo>
                <a:lnTo>
                  <a:pt x="546068" y="498597"/>
                </a:lnTo>
                <a:cubicBezTo>
                  <a:pt x="539670" y="504984"/>
                  <a:pt x="532729" y="507366"/>
                  <a:pt x="526223" y="507366"/>
                </a:cubicBezTo>
                <a:cubicBezTo>
                  <a:pt x="517655" y="507366"/>
                  <a:pt x="509956" y="503252"/>
                  <a:pt x="505293" y="498597"/>
                </a:cubicBezTo>
                <a:lnTo>
                  <a:pt x="473518" y="466766"/>
                </a:lnTo>
                <a:cubicBezTo>
                  <a:pt x="471024" y="464276"/>
                  <a:pt x="471024" y="460270"/>
                  <a:pt x="473518" y="457888"/>
                </a:cubicBezTo>
                <a:cubicBezTo>
                  <a:pt x="476012" y="455398"/>
                  <a:pt x="479916" y="455398"/>
                  <a:pt x="482411" y="457888"/>
                </a:cubicBezTo>
                <a:lnTo>
                  <a:pt x="514294" y="489610"/>
                </a:lnTo>
                <a:cubicBezTo>
                  <a:pt x="516137" y="491451"/>
                  <a:pt x="526439" y="500329"/>
                  <a:pt x="537175" y="489610"/>
                </a:cubicBezTo>
                <a:close/>
                <a:moveTo>
                  <a:pt x="523403" y="392132"/>
                </a:moveTo>
                <a:cubicBezTo>
                  <a:pt x="526873" y="392132"/>
                  <a:pt x="529692" y="394948"/>
                  <a:pt x="529692" y="398413"/>
                </a:cubicBezTo>
                <a:cubicBezTo>
                  <a:pt x="529692" y="401879"/>
                  <a:pt x="526873" y="404694"/>
                  <a:pt x="523403" y="404694"/>
                </a:cubicBezTo>
                <a:cubicBezTo>
                  <a:pt x="483391" y="404694"/>
                  <a:pt x="450969" y="437184"/>
                  <a:pt x="450969" y="477039"/>
                </a:cubicBezTo>
                <a:cubicBezTo>
                  <a:pt x="450969" y="517002"/>
                  <a:pt x="483391" y="549383"/>
                  <a:pt x="523403" y="549383"/>
                </a:cubicBezTo>
                <a:cubicBezTo>
                  <a:pt x="563306" y="549383"/>
                  <a:pt x="595837" y="517002"/>
                  <a:pt x="595837" y="477039"/>
                </a:cubicBezTo>
                <a:cubicBezTo>
                  <a:pt x="595837" y="473574"/>
                  <a:pt x="598656" y="470758"/>
                  <a:pt x="602126" y="470758"/>
                </a:cubicBezTo>
                <a:cubicBezTo>
                  <a:pt x="605596" y="470758"/>
                  <a:pt x="608415" y="473574"/>
                  <a:pt x="608415" y="477039"/>
                </a:cubicBezTo>
                <a:cubicBezTo>
                  <a:pt x="608415" y="523933"/>
                  <a:pt x="570246" y="562054"/>
                  <a:pt x="523403" y="562054"/>
                </a:cubicBezTo>
                <a:cubicBezTo>
                  <a:pt x="476451" y="562054"/>
                  <a:pt x="438282" y="523933"/>
                  <a:pt x="438282" y="477039"/>
                </a:cubicBezTo>
                <a:cubicBezTo>
                  <a:pt x="438282" y="430253"/>
                  <a:pt x="476451" y="392132"/>
                  <a:pt x="523403" y="392132"/>
                </a:cubicBezTo>
                <a:close/>
                <a:moveTo>
                  <a:pt x="131219" y="0"/>
                </a:moveTo>
                <a:lnTo>
                  <a:pt x="456350" y="0"/>
                </a:lnTo>
                <a:cubicBezTo>
                  <a:pt x="496910" y="0"/>
                  <a:pt x="507647" y="33572"/>
                  <a:pt x="507647" y="51333"/>
                </a:cubicBezTo>
                <a:lnTo>
                  <a:pt x="507647" y="347200"/>
                </a:lnTo>
                <a:cubicBezTo>
                  <a:pt x="507647" y="350666"/>
                  <a:pt x="504827" y="353482"/>
                  <a:pt x="501357" y="353482"/>
                </a:cubicBezTo>
                <a:cubicBezTo>
                  <a:pt x="497887" y="353482"/>
                  <a:pt x="495067" y="350666"/>
                  <a:pt x="495067" y="347200"/>
                </a:cubicBezTo>
                <a:lnTo>
                  <a:pt x="495067" y="51333"/>
                </a:lnTo>
                <a:cubicBezTo>
                  <a:pt x="494958" y="47326"/>
                  <a:pt x="493657" y="12671"/>
                  <a:pt x="456350" y="12671"/>
                </a:cubicBezTo>
                <a:lnTo>
                  <a:pt x="131219" y="12671"/>
                </a:lnTo>
                <a:cubicBezTo>
                  <a:pt x="128291" y="12671"/>
                  <a:pt x="102589" y="13645"/>
                  <a:pt x="102589" y="41261"/>
                </a:cubicBezTo>
                <a:lnTo>
                  <a:pt x="102589" y="76241"/>
                </a:lnTo>
                <a:cubicBezTo>
                  <a:pt x="102589" y="79165"/>
                  <a:pt x="103565" y="104940"/>
                  <a:pt x="131219" y="104940"/>
                </a:cubicBezTo>
                <a:lnTo>
                  <a:pt x="376315" y="104940"/>
                </a:lnTo>
                <a:cubicBezTo>
                  <a:pt x="390630" y="104940"/>
                  <a:pt x="417634" y="113495"/>
                  <a:pt x="417634" y="146201"/>
                </a:cubicBezTo>
                <a:lnTo>
                  <a:pt x="417634" y="181181"/>
                </a:lnTo>
                <a:cubicBezTo>
                  <a:pt x="417634" y="195476"/>
                  <a:pt x="408958" y="222442"/>
                  <a:pt x="376315" y="222442"/>
                </a:cubicBezTo>
                <a:lnTo>
                  <a:pt x="131219" y="222442"/>
                </a:lnTo>
                <a:cubicBezTo>
                  <a:pt x="128291" y="222442"/>
                  <a:pt x="102589" y="223417"/>
                  <a:pt x="102589" y="251033"/>
                </a:cubicBezTo>
                <a:lnTo>
                  <a:pt x="102589" y="286013"/>
                </a:lnTo>
                <a:cubicBezTo>
                  <a:pt x="102589" y="288937"/>
                  <a:pt x="103565" y="314711"/>
                  <a:pt x="131219" y="314711"/>
                </a:cubicBezTo>
                <a:lnTo>
                  <a:pt x="386292" y="314711"/>
                </a:lnTo>
                <a:cubicBezTo>
                  <a:pt x="419044" y="314711"/>
                  <a:pt x="427611" y="341677"/>
                  <a:pt x="427611" y="355973"/>
                </a:cubicBezTo>
                <a:lnTo>
                  <a:pt x="427611" y="390953"/>
                </a:lnTo>
                <a:cubicBezTo>
                  <a:pt x="427611" y="423550"/>
                  <a:pt x="400607" y="432214"/>
                  <a:pt x="386292" y="432214"/>
                </a:cubicBezTo>
                <a:lnTo>
                  <a:pt x="96190" y="432214"/>
                </a:lnTo>
                <a:cubicBezTo>
                  <a:pt x="92720" y="432214"/>
                  <a:pt x="89900" y="429398"/>
                  <a:pt x="89900" y="425933"/>
                </a:cubicBezTo>
                <a:cubicBezTo>
                  <a:pt x="89900" y="422359"/>
                  <a:pt x="92720" y="419543"/>
                  <a:pt x="96190" y="419543"/>
                </a:cubicBezTo>
                <a:lnTo>
                  <a:pt x="386292" y="419543"/>
                </a:lnTo>
                <a:cubicBezTo>
                  <a:pt x="389220" y="419543"/>
                  <a:pt x="415031" y="418568"/>
                  <a:pt x="415031" y="390953"/>
                </a:cubicBezTo>
                <a:lnTo>
                  <a:pt x="415031" y="355973"/>
                </a:lnTo>
                <a:cubicBezTo>
                  <a:pt x="414923" y="353049"/>
                  <a:pt x="413947" y="327274"/>
                  <a:pt x="386292" y="327274"/>
                </a:cubicBezTo>
                <a:lnTo>
                  <a:pt x="131219" y="327274"/>
                </a:lnTo>
                <a:cubicBezTo>
                  <a:pt x="98576" y="327274"/>
                  <a:pt x="89900" y="300308"/>
                  <a:pt x="89900" y="286013"/>
                </a:cubicBezTo>
                <a:lnTo>
                  <a:pt x="89900" y="251033"/>
                </a:lnTo>
                <a:cubicBezTo>
                  <a:pt x="89900" y="218435"/>
                  <a:pt x="116904" y="209771"/>
                  <a:pt x="131219" y="209771"/>
                </a:cubicBezTo>
                <a:lnTo>
                  <a:pt x="376315" y="209771"/>
                </a:lnTo>
                <a:cubicBezTo>
                  <a:pt x="403969" y="209771"/>
                  <a:pt x="404945" y="184105"/>
                  <a:pt x="404945" y="181181"/>
                </a:cubicBezTo>
                <a:lnTo>
                  <a:pt x="404945" y="146201"/>
                </a:lnTo>
                <a:cubicBezTo>
                  <a:pt x="404945" y="118585"/>
                  <a:pt x="379243" y="117610"/>
                  <a:pt x="376315" y="117502"/>
                </a:cubicBezTo>
                <a:lnTo>
                  <a:pt x="131219" y="117502"/>
                </a:lnTo>
                <a:cubicBezTo>
                  <a:pt x="98576" y="117502"/>
                  <a:pt x="89900" y="90536"/>
                  <a:pt x="89900" y="76241"/>
                </a:cubicBezTo>
                <a:lnTo>
                  <a:pt x="89900" y="41261"/>
                </a:lnTo>
                <a:cubicBezTo>
                  <a:pt x="89900" y="8664"/>
                  <a:pt x="116904" y="0"/>
                  <a:pt x="131219" y="0"/>
                </a:cubicBezTo>
                <a:close/>
                <a:moveTo>
                  <a:pt x="51300" y="0"/>
                </a:moveTo>
                <a:lnTo>
                  <a:pt x="65290" y="0"/>
                </a:lnTo>
                <a:cubicBezTo>
                  <a:pt x="68761" y="0"/>
                  <a:pt x="71581" y="2816"/>
                  <a:pt x="71581" y="6389"/>
                </a:cubicBezTo>
                <a:cubicBezTo>
                  <a:pt x="71581" y="9855"/>
                  <a:pt x="68761" y="12671"/>
                  <a:pt x="65290" y="12671"/>
                </a:cubicBezTo>
                <a:lnTo>
                  <a:pt x="51300" y="12671"/>
                </a:lnTo>
                <a:cubicBezTo>
                  <a:pt x="47395" y="12671"/>
                  <a:pt x="12689" y="13970"/>
                  <a:pt x="12689" y="51333"/>
                </a:cubicBezTo>
                <a:lnTo>
                  <a:pt x="12689" y="500771"/>
                </a:lnTo>
                <a:cubicBezTo>
                  <a:pt x="12689" y="504778"/>
                  <a:pt x="13991" y="539433"/>
                  <a:pt x="51300" y="539433"/>
                </a:cubicBezTo>
                <a:lnTo>
                  <a:pt x="419290" y="539433"/>
                </a:lnTo>
                <a:cubicBezTo>
                  <a:pt x="422760" y="539433"/>
                  <a:pt x="425580" y="542249"/>
                  <a:pt x="425580" y="545715"/>
                </a:cubicBezTo>
                <a:cubicBezTo>
                  <a:pt x="425580" y="549288"/>
                  <a:pt x="422760" y="552104"/>
                  <a:pt x="419290" y="552104"/>
                </a:cubicBezTo>
                <a:lnTo>
                  <a:pt x="51300" y="552104"/>
                </a:lnTo>
                <a:cubicBezTo>
                  <a:pt x="10737" y="552104"/>
                  <a:pt x="0" y="518532"/>
                  <a:pt x="0" y="500771"/>
                </a:cubicBezTo>
                <a:lnTo>
                  <a:pt x="0" y="51333"/>
                </a:lnTo>
                <a:cubicBezTo>
                  <a:pt x="0" y="10721"/>
                  <a:pt x="33621" y="0"/>
                  <a:pt x="51300" y="0"/>
                </a:cubicBez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>
              <a:sym typeface="+mn-lt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1398738C-AFE3-FC08-CFC3-4D68CD0A284F}"/>
              </a:ext>
            </a:extLst>
          </p:cNvPr>
          <p:cNvSpPr txBox="1"/>
          <p:nvPr/>
        </p:nvSpPr>
        <p:spPr>
          <a:xfrm>
            <a:off x="4616358" y="1716427"/>
            <a:ext cx="4876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01</a:t>
            </a:r>
            <a:endParaRPr lang="zh-CN" altLang="en-US" sz="2400" dirty="0">
              <a:solidFill>
                <a:schemeClr val="bg1"/>
              </a:soli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C86B191A-94ED-5FAD-7AB2-174C20D56DAA}"/>
              </a:ext>
            </a:extLst>
          </p:cNvPr>
          <p:cNvSpPr txBox="1"/>
          <p:nvPr/>
        </p:nvSpPr>
        <p:spPr>
          <a:xfrm>
            <a:off x="1723245" y="2491927"/>
            <a:ext cx="4876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01</a:t>
            </a:r>
            <a:endParaRPr lang="zh-CN" altLang="en-US" sz="2400" dirty="0"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EDC56640-F217-0D94-7BAC-E61B7EE9F481}"/>
              </a:ext>
            </a:extLst>
          </p:cNvPr>
          <p:cNvSpPr txBox="1"/>
          <p:nvPr/>
        </p:nvSpPr>
        <p:spPr>
          <a:xfrm>
            <a:off x="3043045" y="4844908"/>
            <a:ext cx="4876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01</a:t>
            </a:r>
            <a:endParaRPr lang="zh-CN" altLang="en-US" sz="2400" dirty="0">
              <a:solidFill>
                <a:schemeClr val="bg1"/>
              </a:soli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50DC2EDA-3C5D-60CC-E8DF-9E1BF9F0B02D}"/>
              </a:ext>
            </a:extLst>
          </p:cNvPr>
          <p:cNvSpPr/>
          <p:nvPr/>
        </p:nvSpPr>
        <p:spPr>
          <a:xfrm>
            <a:off x="5984501" y="2437783"/>
            <a:ext cx="5151812" cy="7577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200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5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25" name="图形 11">
            <a:extLst>
              <a:ext uri="{FF2B5EF4-FFF2-40B4-BE49-F238E27FC236}">
                <a16:creationId xmlns:a16="http://schemas.microsoft.com/office/drawing/2014/main" id="{04645854-6DEE-CF6C-4E68-9F787FCDE060}"/>
              </a:ext>
            </a:extLst>
          </p:cNvPr>
          <p:cNvSpPr/>
          <p:nvPr/>
        </p:nvSpPr>
        <p:spPr>
          <a:xfrm>
            <a:off x="6096000" y="2187908"/>
            <a:ext cx="3889541" cy="106201"/>
          </a:xfrm>
          <a:custGeom>
            <a:avLst/>
            <a:gdLst>
              <a:gd name="connsiteX0" fmla="*/ 3054997 w 12185931"/>
              <a:gd name="connsiteY0" fmla="*/ 643023 h 2275759"/>
              <a:gd name="connsiteX1" fmla="*/ 3187901 w 12185931"/>
              <a:gd name="connsiteY1" fmla="*/ 645450 h 2275759"/>
              <a:gd name="connsiteX2" fmla="*/ 3105974 w 12185931"/>
              <a:gd name="connsiteY2" fmla="*/ 588405 h 2275759"/>
              <a:gd name="connsiteX3" fmla="*/ 3141172 w 12185931"/>
              <a:gd name="connsiteY3" fmla="*/ 539855 h 2275759"/>
              <a:gd name="connsiteX4" fmla="*/ 3252229 w 12185931"/>
              <a:gd name="connsiteY4" fmla="*/ 537428 h 2275759"/>
              <a:gd name="connsiteX5" fmla="*/ 3274683 w 12185931"/>
              <a:gd name="connsiteY5" fmla="*/ 571412 h 2275759"/>
              <a:gd name="connsiteX6" fmla="*/ 3400305 w 12185931"/>
              <a:gd name="connsiteY6" fmla="*/ 564737 h 2275759"/>
              <a:gd name="connsiteX7" fmla="*/ 3454316 w 12185931"/>
              <a:gd name="connsiteY7" fmla="*/ 658801 h 2275759"/>
              <a:gd name="connsiteX8" fmla="*/ 3592683 w 12185931"/>
              <a:gd name="connsiteY8" fmla="*/ 658801 h 2275759"/>
              <a:gd name="connsiteX9" fmla="*/ 3541099 w 12185931"/>
              <a:gd name="connsiteY9" fmla="*/ 616321 h 2275759"/>
              <a:gd name="connsiteX10" fmla="*/ 3632736 w 12185931"/>
              <a:gd name="connsiteY10" fmla="*/ 548351 h 2275759"/>
              <a:gd name="connsiteX11" fmla="*/ 3741973 w 12185931"/>
              <a:gd name="connsiteY11" fmla="*/ 568378 h 2275759"/>
              <a:gd name="connsiteX12" fmla="*/ 3785060 w 12185931"/>
              <a:gd name="connsiteY12" fmla="*/ 629065 h 2275759"/>
              <a:gd name="connsiteX13" fmla="*/ 3810549 w 12185931"/>
              <a:gd name="connsiteY13" fmla="*/ 559275 h 2275759"/>
              <a:gd name="connsiteX14" fmla="*/ 3893083 w 12185931"/>
              <a:gd name="connsiteY14" fmla="*/ 635134 h 2275759"/>
              <a:gd name="connsiteX15" fmla="*/ 3906434 w 12185931"/>
              <a:gd name="connsiteY15" fmla="*/ 547138 h 2275759"/>
              <a:gd name="connsiteX16" fmla="*/ 3993217 w 12185931"/>
              <a:gd name="connsiteY16" fmla="*/ 612073 h 2275759"/>
              <a:gd name="connsiteX17" fmla="*/ 3997464 w 12185931"/>
              <a:gd name="connsiteY17" fmla="*/ 646664 h 2275759"/>
              <a:gd name="connsiteX18" fmla="*/ 3966514 w 12185931"/>
              <a:gd name="connsiteY18" fmla="*/ 640595 h 2275759"/>
              <a:gd name="connsiteX19" fmla="*/ 3920392 w 12185931"/>
              <a:gd name="connsiteY19" fmla="*/ 618748 h 2275759"/>
              <a:gd name="connsiteX20" fmla="*/ 4111556 w 12185931"/>
              <a:gd name="connsiteY20" fmla="*/ 688538 h 2275759"/>
              <a:gd name="connsiteX21" fmla="*/ 4080605 w 12185931"/>
              <a:gd name="connsiteY21" fmla="*/ 636954 h 2275759"/>
              <a:gd name="connsiteX22" fmla="*/ 4196518 w 12185931"/>
              <a:gd name="connsiteY22" fmla="*/ 749832 h 2275759"/>
              <a:gd name="connsiteX23" fmla="*/ 4267521 w 12185931"/>
              <a:gd name="connsiteY23" fmla="*/ 670939 h 2275759"/>
              <a:gd name="connsiteX24" fmla="*/ 4297258 w 12185931"/>
              <a:gd name="connsiteY24" fmla="*/ 660622 h 2275759"/>
              <a:gd name="connsiteX25" fmla="*/ 4282693 w 12185931"/>
              <a:gd name="connsiteY25" fmla="*/ 632099 h 2275759"/>
              <a:gd name="connsiteX26" fmla="*/ 4191662 w 12185931"/>
              <a:gd name="connsiteY26" fmla="*/ 601149 h 2275759"/>
              <a:gd name="connsiteX27" fmla="*/ 4084854 w 12185931"/>
              <a:gd name="connsiteY27" fmla="*/ 612073 h 2275759"/>
              <a:gd name="connsiteX28" fmla="*/ 4081213 w 12185931"/>
              <a:gd name="connsiteY28" fmla="*/ 448825 h 2275759"/>
              <a:gd name="connsiteX29" fmla="*/ 4151003 w 12185931"/>
              <a:gd name="connsiteY29" fmla="*/ 493126 h 2275759"/>
              <a:gd name="connsiteX30" fmla="*/ 4245674 w 12185931"/>
              <a:gd name="connsiteY30" fmla="*/ 555634 h 2275759"/>
              <a:gd name="connsiteX31" fmla="*/ 4347021 w 12185931"/>
              <a:gd name="connsiteY31" fmla="*/ 585977 h 2275759"/>
              <a:gd name="connsiteX32" fmla="*/ 4367048 w 12185931"/>
              <a:gd name="connsiteY32" fmla="*/ 588405 h 2275759"/>
              <a:gd name="connsiteX33" fmla="*/ 4247495 w 12185931"/>
              <a:gd name="connsiteY33" fmla="*/ 521649 h 2275759"/>
              <a:gd name="connsiteX34" fmla="*/ 4205014 w 12185931"/>
              <a:gd name="connsiteY34" fmla="*/ 473706 h 2275759"/>
              <a:gd name="connsiteX35" fmla="*/ 4259632 w 12185931"/>
              <a:gd name="connsiteY35" fmla="*/ 443970 h 2275759"/>
              <a:gd name="connsiteX36" fmla="*/ 4389502 w 12185931"/>
              <a:gd name="connsiteY36" fmla="*/ 463390 h 2275759"/>
              <a:gd name="connsiteX37" fmla="*/ 4428342 w 12185931"/>
              <a:gd name="connsiteY37" fmla="*/ 522863 h 2275759"/>
              <a:gd name="connsiteX38" fmla="*/ 4404067 w 12185931"/>
              <a:gd name="connsiteY38" fmla="*/ 542889 h 2275759"/>
              <a:gd name="connsiteX39" fmla="*/ 4445941 w 12185931"/>
              <a:gd name="connsiteY39" fmla="*/ 576267 h 2275759"/>
              <a:gd name="connsiteX40" fmla="*/ 4470822 w 12185931"/>
              <a:gd name="connsiteY40" fmla="*/ 599935 h 2275759"/>
              <a:gd name="connsiteX41" fmla="*/ 4433197 w 12185931"/>
              <a:gd name="connsiteY41" fmla="*/ 614500 h 2275759"/>
              <a:gd name="connsiteX42" fmla="*/ 4462933 w 12185931"/>
              <a:gd name="connsiteY42" fmla="*/ 655767 h 2275759"/>
              <a:gd name="connsiteX43" fmla="*/ 4358552 w 12185931"/>
              <a:gd name="connsiteY43" fmla="*/ 632706 h 2275759"/>
              <a:gd name="connsiteX44" fmla="*/ 4385254 w 12185931"/>
              <a:gd name="connsiteY44" fmla="*/ 670939 h 2275759"/>
              <a:gd name="connsiteX45" fmla="*/ 4562460 w 12185931"/>
              <a:gd name="connsiteY45" fmla="*/ 657588 h 2275759"/>
              <a:gd name="connsiteX46" fmla="*/ 4562460 w 12185931"/>
              <a:gd name="connsiteY46" fmla="*/ 639989 h 2275759"/>
              <a:gd name="connsiteX47" fmla="*/ 4529689 w 12185931"/>
              <a:gd name="connsiteY47" fmla="*/ 629065 h 2275759"/>
              <a:gd name="connsiteX48" fmla="*/ 4559425 w 12185931"/>
              <a:gd name="connsiteY48" fmla="*/ 590225 h 2275759"/>
              <a:gd name="connsiteX49" fmla="*/ 4712357 w 12185931"/>
              <a:gd name="connsiteY49" fmla="*/ 683076 h 2275759"/>
              <a:gd name="connsiteX50" fmla="*/ 4723887 w 12185931"/>
              <a:gd name="connsiteY50" fmla="*/ 737088 h 2275759"/>
              <a:gd name="connsiteX51" fmla="*/ 4797925 w 12185931"/>
              <a:gd name="connsiteY51" fmla="*/ 763183 h 2275759"/>
              <a:gd name="connsiteX52" fmla="*/ 4712357 w 12185931"/>
              <a:gd name="connsiteY52" fmla="*/ 683683 h 2275759"/>
              <a:gd name="connsiteX53" fmla="*/ 4712357 w 12185931"/>
              <a:gd name="connsiteY53" fmla="*/ 632706 h 2275759"/>
              <a:gd name="connsiteX54" fmla="*/ 4675337 w 12185931"/>
              <a:gd name="connsiteY54" fmla="*/ 578695 h 2275759"/>
              <a:gd name="connsiteX55" fmla="*/ 4672910 w 12185931"/>
              <a:gd name="connsiteY55" fmla="*/ 587191 h 2275759"/>
              <a:gd name="connsiteX56" fmla="*/ 4560032 w 12185931"/>
              <a:gd name="connsiteY56" fmla="*/ 525290 h 2275759"/>
              <a:gd name="connsiteX57" fmla="*/ 4691116 w 12185931"/>
              <a:gd name="connsiteY57" fmla="*/ 503443 h 2275759"/>
              <a:gd name="connsiteX58" fmla="*/ 4768795 w 12185931"/>
              <a:gd name="connsiteY58" fmla="*/ 514367 h 2275759"/>
              <a:gd name="connsiteX59" fmla="*/ 4826448 w 12185931"/>
              <a:gd name="connsiteY59" fmla="*/ 551386 h 2275759"/>
              <a:gd name="connsiteX60" fmla="*/ 4991516 w 12185931"/>
              <a:gd name="connsiteY60" fmla="*/ 641202 h 2275759"/>
              <a:gd name="connsiteX61" fmla="*/ 5231836 w 12185931"/>
              <a:gd name="connsiteY61" fmla="*/ 653340 h 2275759"/>
              <a:gd name="connsiteX62" fmla="*/ 5307088 w 12185931"/>
              <a:gd name="connsiteY62" fmla="*/ 664263 h 2275759"/>
              <a:gd name="connsiteX63" fmla="*/ 5313157 w 12185931"/>
              <a:gd name="connsiteY63" fmla="*/ 643023 h 2275759"/>
              <a:gd name="connsiteX64" fmla="*/ 5220913 w 12185931"/>
              <a:gd name="connsiteY64" fmla="*/ 609038 h 2275759"/>
              <a:gd name="connsiteX65" fmla="*/ 5208168 w 12185931"/>
              <a:gd name="connsiteY65" fmla="*/ 619962 h 2275759"/>
              <a:gd name="connsiteX66" fmla="*/ 5208168 w 12185931"/>
              <a:gd name="connsiteY66" fmla="*/ 536821 h 2275759"/>
              <a:gd name="connsiteX67" fmla="*/ 5223340 w 12185931"/>
              <a:gd name="connsiteY67" fmla="*/ 529538 h 2275759"/>
              <a:gd name="connsiteX68" fmla="*/ 5293130 w 12185931"/>
              <a:gd name="connsiteY68" fmla="*/ 594473 h 2275759"/>
              <a:gd name="connsiteX69" fmla="*/ 5284634 w 12185931"/>
              <a:gd name="connsiteY69" fmla="*/ 517401 h 2275759"/>
              <a:gd name="connsiteX70" fmla="*/ 5330149 w 12185931"/>
              <a:gd name="connsiteY70" fmla="*/ 555634 h 2275759"/>
              <a:gd name="connsiteX71" fmla="*/ 5314370 w 12185931"/>
              <a:gd name="connsiteY71" fmla="*/ 577481 h 2275759"/>
              <a:gd name="connsiteX72" fmla="*/ 5449095 w 12185931"/>
              <a:gd name="connsiteY72" fmla="*/ 607824 h 2275759"/>
              <a:gd name="connsiteX73" fmla="*/ 5457592 w 12185931"/>
              <a:gd name="connsiteY73" fmla="*/ 485844 h 2275759"/>
              <a:gd name="connsiteX74" fmla="*/ 5470336 w 12185931"/>
              <a:gd name="connsiteY74" fmla="*/ 488271 h 2275759"/>
              <a:gd name="connsiteX75" fmla="*/ 5490970 w 12185931"/>
              <a:gd name="connsiteY75" fmla="*/ 602363 h 2275759"/>
              <a:gd name="connsiteX76" fmla="*/ 5509176 w 12185931"/>
              <a:gd name="connsiteY76" fmla="*/ 587191 h 2275759"/>
              <a:gd name="connsiteX77" fmla="*/ 5570469 w 12185931"/>
              <a:gd name="connsiteY77" fmla="*/ 602363 h 2275759"/>
              <a:gd name="connsiteX78" fmla="*/ 5604454 w 12185931"/>
              <a:gd name="connsiteY78" fmla="*/ 657588 h 2275759"/>
              <a:gd name="connsiteX79" fmla="*/ 5632370 w 12185931"/>
              <a:gd name="connsiteY79" fmla="*/ 647878 h 2275759"/>
              <a:gd name="connsiteX80" fmla="*/ 5703374 w 12185931"/>
              <a:gd name="connsiteY80" fmla="*/ 670332 h 2275759"/>
              <a:gd name="connsiteX81" fmla="*/ 5736751 w 12185931"/>
              <a:gd name="connsiteY81" fmla="*/ 692786 h 2275759"/>
              <a:gd name="connsiteX82" fmla="*/ 5752530 w 12185931"/>
              <a:gd name="connsiteY82" fmla="*/ 651519 h 2275759"/>
              <a:gd name="connsiteX83" fmla="*/ 5744034 w 12185931"/>
              <a:gd name="connsiteY83" fmla="*/ 630279 h 2275759"/>
              <a:gd name="connsiteX84" fmla="*/ 5663927 w 12185931"/>
              <a:gd name="connsiteY84" fmla="*/ 630279 h 2275759"/>
              <a:gd name="connsiteX85" fmla="*/ 5685774 w 12185931"/>
              <a:gd name="connsiteY85" fmla="*/ 604183 h 2275759"/>
              <a:gd name="connsiteX86" fmla="*/ 5773164 w 12185931"/>
              <a:gd name="connsiteY86" fmla="*/ 553813 h 2275759"/>
              <a:gd name="connsiteX87" fmla="*/ 5788942 w 12185931"/>
              <a:gd name="connsiteY87" fmla="*/ 506477 h 2275759"/>
              <a:gd name="connsiteX88" fmla="*/ 5813824 w 12185931"/>
              <a:gd name="connsiteY88" fmla="*/ 519828 h 2275759"/>
              <a:gd name="connsiteX89" fmla="*/ 5876331 w 12185931"/>
              <a:gd name="connsiteY89" fmla="*/ 583550 h 2275759"/>
              <a:gd name="connsiteX90" fmla="*/ 5938839 w 12185931"/>
              <a:gd name="connsiteY90" fmla="*/ 633313 h 2275759"/>
              <a:gd name="connsiteX91" fmla="*/ 5938839 w 12185931"/>
              <a:gd name="connsiteY91" fmla="*/ 632706 h 2275759"/>
              <a:gd name="connsiteX92" fmla="*/ 5887255 w 12185931"/>
              <a:gd name="connsiteY92" fmla="*/ 667905 h 2275759"/>
              <a:gd name="connsiteX93" fmla="*/ 5926701 w 12185931"/>
              <a:gd name="connsiteY93" fmla="*/ 715240 h 2275759"/>
              <a:gd name="connsiteX94" fmla="*/ 5941873 w 12185931"/>
              <a:gd name="connsiteY94" fmla="*/ 706137 h 2275759"/>
              <a:gd name="connsiteX95" fmla="*/ 5946121 w 12185931"/>
              <a:gd name="connsiteY95" fmla="*/ 673366 h 2275759"/>
              <a:gd name="connsiteX96" fmla="*/ 6025621 w 12185931"/>
              <a:gd name="connsiteY96" fmla="*/ 714633 h 2275759"/>
              <a:gd name="connsiteX97" fmla="*/ 6168235 w 12185931"/>
              <a:gd name="connsiteY97" fmla="*/ 724950 h 2275759"/>
              <a:gd name="connsiteX98" fmla="*/ 6144568 w 12185931"/>
              <a:gd name="connsiteY98" fmla="*/ 661836 h 2275759"/>
              <a:gd name="connsiteX99" fmla="*/ 6154277 w 12185931"/>
              <a:gd name="connsiteY99" fmla="*/ 656981 h 2275759"/>
              <a:gd name="connsiteX100" fmla="*/ 6191903 w 12185931"/>
              <a:gd name="connsiteY100" fmla="*/ 714633 h 2275759"/>
              <a:gd name="connsiteX101" fmla="*/ 6296892 w 12185931"/>
              <a:gd name="connsiteY101" fmla="*/ 707351 h 2275759"/>
              <a:gd name="connsiteX102" fmla="*/ 6312063 w 12185931"/>
              <a:gd name="connsiteY102" fmla="*/ 602363 h 2275759"/>
              <a:gd name="connsiteX103" fmla="*/ 6352723 w 12185931"/>
              <a:gd name="connsiteY103" fmla="*/ 609645 h 2275759"/>
              <a:gd name="connsiteX104" fmla="*/ 6488055 w 12185931"/>
              <a:gd name="connsiteY104" fmla="*/ 613286 h 2275759"/>
              <a:gd name="connsiteX105" fmla="*/ 6524467 w 12185931"/>
              <a:gd name="connsiteY105" fmla="*/ 621176 h 2275759"/>
              <a:gd name="connsiteX106" fmla="*/ 6598505 w 12185931"/>
              <a:gd name="connsiteY106" fmla="*/ 641809 h 2275759"/>
              <a:gd name="connsiteX107" fmla="*/ 6653731 w 12185931"/>
              <a:gd name="connsiteY107" fmla="*/ 699462 h 2275759"/>
              <a:gd name="connsiteX108" fmla="*/ 6580907 w 12185931"/>
              <a:gd name="connsiteY108" fmla="*/ 707958 h 2275759"/>
              <a:gd name="connsiteX109" fmla="*/ 6650089 w 12185931"/>
              <a:gd name="connsiteY109" fmla="*/ 769252 h 2275759"/>
              <a:gd name="connsiteX110" fmla="*/ 6655551 w 12185931"/>
              <a:gd name="connsiteY110" fmla="*/ 729805 h 2275759"/>
              <a:gd name="connsiteX111" fmla="*/ 6805448 w 12185931"/>
              <a:gd name="connsiteY111" fmla="*/ 662443 h 2275759"/>
              <a:gd name="connsiteX112" fmla="*/ 6747796 w 12185931"/>
              <a:gd name="connsiteY112" fmla="*/ 652126 h 2275759"/>
              <a:gd name="connsiteX113" fmla="*/ 6712597 w 12185931"/>
              <a:gd name="connsiteY113" fmla="*/ 582336 h 2275759"/>
              <a:gd name="connsiteX114" fmla="*/ 6716238 w 12185931"/>
              <a:gd name="connsiteY114" fmla="*/ 520435 h 2275759"/>
              <a:gd name="connsiteX115" fmla="*/ 6634917 w 12185931"/>
              <a:gd name="connsiteY115" fmla="*/ 439722 h 2275759"/>
              <a:gd name="connsiteX116" fmla="*/ 6716845 w 12185931"/>
              <a:gd name="connsiteY116" fmla="*/ 435474 h 2275759"/>
              <a:gd name="connsiteX117" fmla="*/ 6726555 w 12185931"/>
              <a:gd name="connsiteY117" fmla="*/ 515580 h 2275759"/>
              <a:gd name="connsiteX118" fmla="*/ 6877058 w 12185931"/>
              <a:gd name="connsiteY118" fmla="*/ 579302 h 2275759"/>
              <a:gd name="connsiteX119" fmla="*/ 6844287 w 12185931"/>
              <a:gd name="connsiteY119" fmla="*/ 535000 h 2275759"/>
              <a:gd name="connsiteX120" fmla="*/ 6915898 w 12185931"/>
              <a:gd name="connsiteY120" fmla="*/ 535000 h 2275759"/>
              <a:gd name="connsiteX121" fmla="*/ 7053050 w 12185931"/>
              <a:gd name="connsiteY121" fmla="*/ 546531 h 2275759"/>
              <a:gd name="connsiteX122" fmla="*/ 7201127 w 12185931"/>
              <a:gd name="connsiteY122" fmla="*/ 636954 h 2275759"/>
              <a:gd name="connsiteX123" fmla="*/ 7185955 w 12185931"/>
              <a:gd name="connsiteY123" fmla="*/ 676401 h 2275759"/>
              <a:gd name="connsiteX124" fmla="*/ 7087035 w 12185931"/>
              <a:gd name="connsiteY124" fmla="*/ 583550 h 2275759"/>
              <a:gd name="connsiteX125" fmla="*/ 7077325 w 12185931"/>
              <a:gd name="connsiteY125" fmla="*/ 660622 h 2275759"/>
              <a:gd name="connsiteX126" fmla="*/ 7010569 w 12185931"/>
              <a:gd name="connsiteY126" fmla="*/ 653340 h 2275759"/>
              <a:gd name="connsiteX127" fmla="*/ 7244214 w 12185931"/>
              <a:gd name="connsiteY127" fmla="*/ 677008 h 2275759"/>
              <a:gd name="connsiteX128" fmla="*/ 7199913 w 12185931"/>
              <a:gd name="connsiteY128" fmla="*/ 636954 h 2275759"/>
              <a:gd name="connsiteX129" fmla="*/ 7343134 w 12185931"/>
              <a:gd name="connsiteY129" fmla="*/ 657588 h 2275759"/>
              <a:gd name="connsiteX130" fmla="*/ 7377119 w 12185931"/>
              <a:gd name="connsiteY130" fmla="*/ 663050 h 2275759"/>
              <a:gd name="connsiteX131" fmla="*/ 7340100 w 12185931"/>
              <a:gd name="connsiteY131" fmla="*/ 602363 h 2275759"/>
              <a:gd name="connsiteX132" fmla="*/ 7281840 w 12185931"/>
              <a:gd name="connsiteY132" fmla="*/ 584157 h 2275759"/>
              <a:gd name="connsiteX133" fmla="*/ 7285481 w 12185931"/>
              <a:gd name="connsiteY133" fmla="*/ 565950 h 2275759"/>
              <a:gd name="connsiteX134" fmla="*/ 7318859 w 12185931"/>
              <a:gd name="connsiteY134" fmla="*/ 565950 h 2275759"/>
              <a:gd name="connsiteX135" fmla="*/ 7443874 w 12185931"/>
              <a:gd name="connsiteY135" fmla="*/ 575054 h 2275759"/>
              <a:gd name="connsiteX136" fmla="*/ 7558573 w 12185931"/>
              <a:gd name="connsiteY136" fmla="*/ 604183 h 2275759"/>
              <a:gd name="connsiteX137" fmla="*/ 7672057 w 12185931"/>
              <a:gd name="connsiteY137" fmla="*/ 633313 h 2275759"/>
              <a:gd name="connsiteX138" fmla="*/ 7718786 w 12185931"/>
              <a:gd name="connsiteY138" fmla="*/ 650305 h 2275759"/>
              <a:gd name="connsiteX139" fmla="*/ 7670237 w 12185931"/>
              <a:gd name="connsiteY139" fmla="*/ 596294 h 2275759"/>
              <a:gd name="connsiteX140" fmla="*/ 7802534 w 12185931"/>
              <a:gd name="connsiteY140" fmla="*/ 616321 h 2275759"/>
              <a:gd name="connsiteX141" fmla="*/ 7911163 w 12185931"/>
              <a:gd name="connsiteY141" fmla="*/ 669725 h 2275759"/>
              <a:gd name="connsiteX142" fmla="*/ 7979740 w 12185931"/>
              <a:gd name="connsiteY142" fmla="*/ 653340 h 2275759"/>
              <a:gd name="connsiteX143" fmla="*/ 8063487 w 12185931"/>
              <a:gd name="connsiteY143" fmla="*/ 647878 h 2275759"/>
              <a:gd name="connsiteX144" fmla="*/ 8072590 w 12185931"/>
              <a:gd name="connsiteY144" fmla="*/ 652126 h 2275759"/>
              <a:gd name="connsiteX145" fmla="*/ 8290457 w 12185931"/>
              <a:gd name="connsiteY145" fmla="*/ 665477 h 2275759"/>
              <a:gd name="connsiteX146" fmla="*/ 8386342 w 12185931"/>
              <a:gd name="connsiteY146" fmla="*/ 665477 h 2275759"/>
              <a:gd name="connsiteX147" fmla="*/ 8388162 w 12185931"/>
              <a:gd name="connsiteY147" fmla="*/ 683683 h 2275759"/>
              <a:gd name="connsiteX148" fmla="*/ 8311697 w 12185931"/>
              <a:gd name="connsiteY148" fmla="*/ 694607 h 2275759"/>
              <a:gd name="connsiteX149" fmla="*/ 8517425 w 12185931"/>
              <a:gd name="connsiteY149" fmla="*/ 672759 h 2275759"/>
              <a:gd name="connsiteX150" fmla="*/ 8668536 w 12185931"/>
              <a:gd name="connsiteY150" fmla="*/ 657588 h 2275759"/>
              <a:gd name="connsiteX151" fmla="*/ 8703127 w 12185931"/>
              <a:gd name="connsiteY151" fmla="*/ 657588 h 2275759"/>
              <a:gd name="connsiteX152" fmla="*/ 8707375 w 12185931"/>
              <a:gd name="connsiteY152" fmla="*/ 642416 h 2275759"/>
              <a:gd name="connsiteX153" fmla="*/ 8656399 w 12185931"/>
              <a:gd name="connsiteY153" fmla="*/ 612073 h 2275759"/>
              <a:gd name="connsiteX154" fmla="*/ 8799013 w 12185931"/>
              <a:gd name="connsiteY154" fmla="*/ 605397 h 2275759"/>
              <a:gd name="connsiteX155" fmla="*/ 8761993 w 12185931"/>
              <a:gd name="connsiteY155" fmla="*/ 671546 h 2275759"/>
              <a:gd name="connsiteX156" fmla="*/ 8729830 w 12185931"/>
              <a:gd name="connsiteY156" fmla="*/ 674580 h 2275759"/>
              <a:gd name="connsiteX157" fmla="*/ 8729830 w 12185931"/>
              <a:gd name="connsiteY157" fmla="*/ 683683 h 2275759"/>
              <a:gd name="connsiteX158" fmla="*/ 8797192 w 12185931"/>
              <a:gd name="connsiteY158" fmla="*/ 688538 h 2275759"/>
              <a:gd name="connsiteX159" fmla="*/ 8956799 w 12185931"/>
              <a:gd name="connsiteY159" fmla="*/ 715240 h 2275759"/>
              <a:gd name="connsiteX160" fmla="*/ 8955585 w 12185931"/>
              <a:gd name="connsiteY160" fmla="*/ 714027 h 2275759"/>
              <a:gd name="connsiteX161" fmla="*/ 9037512 w 12185931"/>
              <a:gd name="connsiteY161" fmla="*/ 683076 h 2275759"/>
              <a:gd name="connsiteX162" fmla="*/ 9036299 w 12185931"/>
              <a:gd name="connsiteY162" fmla="*/ 684897 h 2275759"/>
              <a:gd name="connsiteX163" fmla="*/ 9072711 w 12185931"/>
              <a:gd name="connsiteY163" fmla="*/ 718881 h 2275759"/>
              <a:gd name="connsiteX164" fmla="*/ 9187409 w 12185931"/>
              <a:gd name="connsiteY164" fmla="*/ 728591 h 2275759"/>
              <a:gd name="connsiteX165" fmla="*/ 9123080 w 12185931"/>
              <a:gd name="connsiteY165" fmla="*/ 686111 h 2275759"/>
              <a:gd name="connsiteX166" fmla="*/ 9049649 w 12185931"/>
              <a:gd name="connsiteY166" fmla="*/ 663656 h 2275759"/>
              <a:gd name="connsiteX167" fmla="*/ 9054505 w 12185931"/>
              <a:gd name="connsiteY167" fmla="*/ 650912 h 2275759"/>
              <a:gd name="connsiteX168" fmla="*/ 9178306 w 12185931"/>
              <a:gd name="connsiteY168" fmla="*/ 601756 h 2275759"/>
              <a:gd name="connsiteX169" fmla="*/ 9229890 w 12185931"/>
              <a:gd name="connsiteY169" fmla="*/ 616321 h 2275759"/>
              <a:gd name="connsiteX170" fmla="*/ 9299072 w 12185931"/>
              <a:gd name="connsiteY170" fmla="*/ 660015 h 2275759"/>
              <a:gd name="connsiteX171" fmla="*/ 9317886 w 12185931"/>
              <a:gd name="connsiteY171" fmla="*/ 599328 h 2275759"/>
              <a:gd name="connsiteX172" fmla="*/ 9340947 w 12185931"/>
              <a:gd name="connsiteY172" fmla="*/ 651519 h 2275759"/>
              <a:gd name="connsiteX173" fmla="*/ 9385855 w 12185931"/>
              <a:gd name="connsiteY173" fmla="*/ 611466 h 2275759"/>
              <a:gd name="connsiteX174" fmla="*/ 9416805 w 12185931"/>
              <a:gd name="connsiteY174" fmla="*/ 626637 h 2275759"/>
              <a:gd name="connsiteX175" fmla="*/ 9429549 w 12185931"/>
              <a:gd name="connsiteY175" fmla="*/ 658195 h 2275759"/>
              <a:gd name="connsiteX176" fmla="*/ 9487809 w 12185931"/>
              <a:gd name="connsiteY176" fmla="*/ 649698 h 2275759"/>
              <a:gd name="connsiteX177" fmla="*/ 9533324 w 12185931"/>
              <a:gd name="connsiteY177" fmla="*/ 612679 h 2275759"/>
              <a:gd name="connsiteX178" fmla="*/ 9660767 w 12185931"/>
              <a:gd name="connsiteY178" fmla="*/ 653340 h 2275759"/>
              <a:gd name="connsiteX179" fmla="*/ 9740267 w 12185931"/>
              <a:gd name="connsiteY179" fmla="*/ 604183 h 2275759"/>
              <a:gd name="connsiteX180" fmla="*/ 9929003 w 12185931"/>
              <a:gd name="connsiteY180" fmla="*/ 613893 h 2275759"/>
              <a:gd name="connsiteX181" fmla="*/ 9984834 w 12185931"/>
              <a:gd name="connsiteY181" fmla="*/ 677614 h 2275759"/>
              <a:gd name="connsiteX182" fmla="*/ 10186315 w 12185931"/>
              <a:gd name="connsiteY182" fmla="*/ 630279 h 2275759"/>
              <a:gd name="connsiteX183" fmla="*/ 10506135 w 12185931"/>
              <a:gd name="connsiteY183" fmla="*/ 626031 h 2275759"/>
              <a:gd name="connsiteX184" fmla="*/ 10768303 w 12185931"/>
              <a:gd name="connsiteY184" fmla="*/ 638775 h 2275759"/>
              <a:gd name="connsiteX185" fmla="*/ 10783475 w 12185931"/>
              <a:gd name="connsiteY185" fmla="*/ 639989 h 2275759"/>
              <a:gd name="connsiteX186" fmla="*/ 11167622 w 12185931"/>
              <a:gd name="connsiteY186" fmla="*/ 626637 h 2275759"/>
              <a:gd name="connsiteX187" fmla="*/ 11397626 w 12185931"/>
              <a:gd name="connsiteY187" fmla="*/ 624210 h 2275759"/>
              <a:gd name="connsiteX188" fmla="*/ 11407336 w 12185931"/>
              <a:gd name="connsiteY188" fmla="*/ 624210 h 2275759"/>
              <a:gd name="connsiteX189" fmla="*/ 11532958 w 12185931"/>
              <a:gd name="connsiteY189" fmla="*/ 587798 h 2275759"/>
              <a:gd name="connsiteX190" fmla="*/ 11511110 w 12185931"/>
              <a:gd name="connsiteY190" fmla="*/ 550172 h 2275759"/>
              <a:gd name="connsiteX191" fmla="*/ 11477732 w 12185931"/>
              <a:gd name="connsiteY191" fmla="*/ 544103 h 2275759"/>
              <a:gd name="connsiteX192" fmla="*/ 11400660 w 12185931"/>
              <a:gd name="connsiteY192" fmla="*/ 556241 h 2275759"/>
              <a:gd name="connsiteX193" fmla="*/ 11327836 w 12185931"/>
              <a:gd name="connsiteY193" fmla="*/ 570805 h 2275759"/>
              <a:gd name="connsiteX194" fmla="*/ 11290817 w 12185931"/>
              <a:gd name="connsiteY194" fmla="*/ 561096 h 2275759"/>
              <a:gd name="connsiteX195" fmla="*/ 11251977 w 12185931"/>
              <a:gd name="connsiteY195" fmla="*/ 579909 h 2275759"/>
              <a:gd name="connsiteX196" fmla="*/ 11191291 w 12185931"/>
              <a:gd name="connsiteY196" fmla="*/ 507691 h 2275759"/>
              <a:gd name="connsiteX197" fmla="*/ 11397019 w 12185931"/>
              <a:gd name="connsiteY197" fmla="*/ 501622 h 2275759"/>
              <a:gd name="connsiteX198" fmla="*/ 11466203 w 12185931"/>
              <a:gd name="connsiteY198" fmla="*/ 480382 h 2275759"/>
              <a:gd name="connsiteX199" fmla="*/ 11480160 w 12185931"/>
              <a:gd name="connsiteY199" fmla="*/ 477348 h 2275759"/>
              <a:gd name="connsiteX200" fmla="*/ 11653118 w 12185931"/>
              <a:gd name="connsiteY200" fmla="*/ 474313 h 2275759"/>
              <a:gd name="connsiteX201" fmla="*/ 11682854 w 12185931"/>
              <a:gd name="connsiteY201" fmla="*/ 485237 h 2275759"/>
              <a:gd name="connsiteX202" fmla="*/ 11679213 w 12185931"/>
              <a:gd name="connsiteY202" fmla="*/ 514973 h 2275759"/>
              <a:gd name="connsiteX203" fmla="*/ 11625202 w 12185931"/>
              <a:gd name="connsiteY203" fmla="*/ 553813 h 2275759"/>
              <a:gd name="connsiteX204" fmla="*/ 11564515 w 12185931"/>
              <a:gd name="connsiteY204" fmla="*/ 578088 h 2275759"/>
              <a:gd name="connsiteX205" fmla="*/ 11569370 w 12185931"/>
              <a:gd name="connsiteY205" fmla="*/ 591439 h 2275759"/>
              <a:gd name="connsiteX206" fmla="*/ 11685282 w 12185931"/>
              <a:gd name="connsiteY206" fmla="*/ 590225 h 2275759"/>
              <a:gd name="connsiteX207" fmla="*/ 11798160 w 12185931"/>
              <a:gd name="connsiteY207" fmla="*/ 563523 h 2275759"/>
              <a:gd name="connsiteX208" fmla="*/ 11699240 w 12185931"/>
              <a:gd name="connsiteY208" fmla="*/ 487664 h 2275759"/>
              <a:gd name="connsiteX209" fmla="*/ 11799373 w 12185931"/>
              <a:gd name="connsiteY209" fmla="*/ 467638 h 2275759"/>
              <a:gd name="connsiteX210" fmla="*/ 11824862 w 12185931"/>
              <a:gd name="connsiteY210" fmla="*/ 437294 h 2275759"/>
              <a:gd name="connsiteX211" fmla="*/ 11822434 w 12185931"/>
              <a:gd name="connsiteY211" fmla="*/ 386924 h 2275759"/>
              <a:gd name="connsiteX212" fmla="*/ 11982648 w 12185931"/>
              <a:gd name="connsiteY212" fmla="*/ 366291 h 2275759"/>
              <a:gd name="connsiteX213" fmla="*/ 12191411 w 12185931"/>
              <a:gd name="connsiteY213" fmla="*/ 420302 h 2275759"/>
              <a:gd name="connsiteX214" fmla="*/ 12102808 w 12185931"/>
              <a:gd name="connsiteY214" fmla="*/ 432439 h 2275759"/>
              <a:gd name="connsiteX215" fmla="*/ 12092491 w 12185931"/>
              <a:gd name="connsiteY215" fmla="*/ 511939 h 2275759"/>
              <a:gd name="connsiteX216" fmla="*/ 12079140 w 12185931"/>
              <a:gd name="connsiteY216" fmla="*/ 510725 h 2275759"/>
              <a:gd name="connsiteX217" fmla="*/ 12083995 w 12185931"/>
              <a:gd name="connsiteY217" fmla="*/ 448218 h 2275759"/>
              <a:gd name="connsiteX218" fmla="*/ 12033018 w 12185931"/>
              <a:gd name="connsiteY218" fmla="*/ 455500 h 2275759"/>
              <a:gd name="connsiteX219" fmla="*/ 12036659 w 12185931"/>
              <a:gd name="connsiteY219" fmla="*/ 490092 h 2275759"/>
              <a:gd name="connsiteX220" fmla="*/ 11995392 w 12185931"/>
              <a:gd name="connsiteY220" fmla="*/ 474313 h 2275759"/>
              <a:gd name="connsiteX221" fmla="*/ 11986289 w 12185931"/>
              <a:gd name="connsiteY221" fmla="*/ 484630 h 2275759"/>
              <a:gd name="connsiteX222" fmla="*/ 12020274 w 12185931"/>
              <a:gd name="connsiteY222" fmla="*/ 513760 h 2275759"/>
              <a:gd name="connsiteX223" fmla="*/ 11927423 w 12185931"/>
              <a:gd name="connsiteY223" fmla="*/ 575660 h 2275759"/>
              <a:gd name="connsiteX224" fmla="*/ 11698026 w 12185931"/>
              <a:gd name="connsiteY224" fmla="*/ 660622 h 2275759"/>
              <a:gd name="connsiteX225" fmla="*/ 11768423 w 12185931"/>
              <a:gd name="connsiteY225" fmla="*/ 678221 h 2275759"/>
              <a:gd name="connsiteX226" fmla="*/ 11767816 w 12185931"/>
              <a:gd name="connsiteY226" fmla="*/ 697641 h 2275759"/>
              <a:gd name="connsiteX227" fmla="*/ 11597893 w 12185931"/>
              <a:gd name="connsiteY227" fmla="*/ 703103 h 2275759"/>
              <a:gd name="connsiteX228" fmla="*/ 11564515 w 12185931"/>
              <a:gd name="connsiteY228" fmla="*/ 677614 h 2275759"/>
              <a:gd name="connsiteX229" fmla="*/ 11529316 w 12185931"/>
              <a:gd name="connsiteY229" fmla="*/ 670332 h 2275759"/>
              <a:gd name="connsiteX230" fmla="*/ 11519607 w 12185931"/>
              <a:gd name="connsiteY230" fmla="*/ 689145 h 2275759"/>
              <a:gd name="connsiteX231" fmla="*/ 11570584 w 12185931"/>
              <a:gd name="connsiteY231" fmla="*/ 702496 h 2275759"/>
              <a:gd name="connsiteX232" fmla="*/ 11449817 w 12185931"/>
              <a:gd name="connsiteY232" fmla="*/ 731019 h 2275759"/>
              <a:gd name="connsiteX233" fmla="*/ 11330870 w 12185931"/>
              <a:gd name="connsiteY233" fmla="*/ 727985 h 2275759"/>
              <a:gd name="connsiteX234" fmla="*/ 11241054 w 12185931"/>
              <a:gd name="connsiteY234" fmla="*/ 693393 h 2275759"/>
              <a:gd name="connsiteX235" fmla="*/ 11254405 w 12185931"/>
              <a:gd name="connsiteY235" fmla="*/ 741336 h 2275759"/>
              <a:gd name="connsiteX236" fmla="*/ 11226489 w 12185931"/>
              <a:gd name="connsiteY236" fmla="*/ 717668 h 2275759"/>
              <a:gd name="connsiteX237" fmla="*/ 11180367 w 12185931"/>
              <a:gd name="connsiteY237" fmla="*/ 697641 h 2275759"/>
              <a:gd name="connsiteX238" fmla="*/ 11157913 w 12185931"/>
              <a:gd name="connsiteY238" fmla="*/ 731019 h 2275759"/>
              <a:gd name="connsiteX239" fmla="*/ 11105722 w 12185931"/>
              <a:gd name="connsiteY239" fmla="*/ 796561 h 2275759"/>
              <a:gd name="connsiteX240" fmla="*/ 11101474 w 12185931"/>
              <a:gd name="connsiteY240" fmla="*/ 846931 h 2275759"/>
              <a:gd name="connsiteX241" fmla="*/ 11092371 w 12185931"/>
              <a:gd name="connsiteY241" fmla="*/ 932499 h 2275759"/>
              <a:gd name="connsiteX242" fmla="*/ 11030470 w 12185931"/>
              <a:gd name="connsiteY242" fmla="*/ 927038 h 2275759"/>
              <a:gd name="connsiteX243" fmla="*/ 11098439 w 12185931"/>
              <a:gd name="connsiteY243" fmla="*/ 747404 h 2275759"/>
              <a:gd name="connsiteX244" fmla="*/ 10989810 w 12185931"/>
              <a:gd name="connsiteY244" fmla="*/ 700069 h 2275759"/>
              <a:gd name="connsiteX245" fmla="*/ 10964321 w 12185931"/>
              <a:gd name="connsiteY245" fmla="*/ 719488 h 2275759"/>
              <a:gd name="connsiteX246" fmla="*/ 10884215 w 12185931"/>
              <a:gd name="connsiteY246" fmla="*/ 742549 h 2275759"/>
              <a:gd name="connsiteX247" fmla="*/ 10843554 w 12185931"/>
              <a:gd name="connsiteY247" fmla="*/ 745584 h 2275759"/>
              <a:gd name="connsiteX248" fmla="*/ 10819279 w 12185931"/>
              <a:gd name="connsiteY248" fmla="*/ 724343 h 2275759"/>
              <a:gd name="connsiteX249" fmla="*/ 10774372 w 12185931"/>
              <a:gd name="connsiteY249" fmla="*/ 692786 h 2275759"/>
              <a:gd name="connsiteX250" fmla="*/ 10713685 w 12185931"/>
              <a:gd name="connsiteY250" fmla="*/ 714027 h 2275759"/>
              <a:gd name="connsiteX251" fmla="*/ 10660887 w 12185931"/>
              <a:gd name="connsiteY251" fmla="*/ 751046 h 2275759"/>
              <a:gd name="connsiteX252" fmla="*/ 10546188 w 12185931"/>
              <a:gd name="connsiteY252" fmla="*/ 759542 h 2275759"/>
              <a:gd name="connsiteX253" fmla="*/ 10514632 w 12185931"/>
              <a:gd name="connsiteY253" fmla="*/ 716454 h 2275759"/>
              <a:gd name="connsiteX254" fmla="*/ 10402361 w 12185931"/>
              <a:gd name="connsiteY254" fmla="*/ 752866 h 2275759"/>
              <a:gd name="connsiteX255" fmla="*/ 10290090 w 12185931"/>
              <a:gd name="connsiteY255" fmla="*/ 752866 h 2275759"/>
              <a:gd name="connsiteX256" fmla="*/ 10227582 w 12185931"/>
              <a:gd name="connsiteY256" fmla="*/ 747404 h 2275759"/>
              <a:gd name="connsiteX257" fmla="*/ 10177819 w 12185931"/>
              <a:gd name="connsiteY257" fmla="*/ 728591 h 2275759"/>
              <a:gd name="connsiteX258" fmla="*/ 10177819 w 12185931"/>
              <a:gd name="connsiteY258" fmla="*/ 714633 h 2275759"/>
              <a:gd name="connsiteX259" fmla="*/ 10225762 w 12185931"/>
              <a:gd name="connsiteY259" fmla="*/ 705530 h 2275759"/>
              <a:gd name="connsiteX260" fmla="*/ 10355025 w 12185931"/>
              <a:gd name="connsiteY260" fmla="*/ 700069 h 2275759"/>
              <a:gd name="connsiteX261" fmla="*/ 10402361 w 12185931"/>
              <a:gd name="connsiteY261" fmla="*/ 673973 h 2275759"/>
              <a:gd name="connsiteX262" fmla="*/ 10395079 w 12185931"/>
              <a:gd name="connsiteY262" fmla="*/ 664263 h 2275759"/>
              <a:gd name="connsiteX263" fmla="*/ 10325895 w 12185931"/>
              <a:gd name="connsiteY263" fmla="*/ 664263 h 2275759"/>
              <a:gd name="connsiteX264" fmla="*/ 10328930 w 12185931"/>
              <a:gd name="connsiteY264" fmla="*/ 670939 h 2275759"/>
              <a:gd name="connsiteX265" fmla="*/ 10268850 w 12185931"/>
              <a:gd name="connsiteY265" fmla="*/ 690966 h 2275759"/>
              <a:gd name="connsiteX266" fmla="*/ 10150510 w 12185931"/>
              <a:gd name="connsiteY266" fmla="*/ 675187 h 2275759"/>
              <a:gd name="connsiteX267" fmla="*/ 10104995 w 12185931"/>
              <a:gd name="connsiteY267" fmla="*/ 680649 h 2275759"/>
              <a:gd name="connsiteX268" fmla="*/ 10128056 w 12185931"/>
              <a:gd name="connsiteY268" fmla="*/ 735874 h 2275759"/>
              <a:gd name="connsiteX269" fmla="*/ 10061301 w 12185931"/>
              <a:gd name="connsiteY269" fmla="*/ 739515 h 2275759"/>
              <a:gd name="connsiteX270" fmla="*/ 10052804 w 12185931"/>
              <a:gd name="connsiteY270" fmla="*/ 756507 h 2275759"/>
              <a:gd name="connsiteX271" fmla="*/ 10118953 w 12185931"/>
              <a:gd name="connsiteY271" fmla="*/ 805057 h 2275759"/>
              <a:gd name="connsiteX272" fmla="*/ 10316792 w 12185931"/>
              <a:gd name="connsiteY272" fmla="*/ 824477 h 2275759"/>
              <a:gd name="connsiteX273" fmla="*/ 10362308 w 12185931"/>
              <a:gd name="connsiteY273" fmla="*/ 858461 h 2275759"/>
              <a:gd name="connsiteX274" fmla="*/ 10322861 w 12185931"/>
              <a:gd name="connsiteY274" fmla="*/ 896694 h 2275759"/>
              <a:gd name="connsiteX275" fmla="*/ 10279773 w 12185931"/>
              <a:gd name="connsiteY275" fmla="*/ 916721 h 2275759"/>
              <a:gd name="connsiteX276" fmla="*/ 10324681 w 12185931"/>
              <a:gd name="connsiteY276" fmla="*/ 942209 h 2275759"/>
              <a:gd name="connsiteX277" fmla="*/ 10382941 w 12185931"/>
              <a:gd name="connsiteY277" fmla="*/ 941602 h 2275759"/>
              <a:gd name="connsiteX278" fmla="*/ 10417532 w 12185931"/>
              <a:gd name="connsiteY278" fmla="*/ 961022 h 2275759"/>
              <a:gd name="connsiteX279" fmla="*/ 10392044 w 12185931"/>
              <a:gd name="connsiteY279" fmla="*/ 986511 h 2275759"/>
              <a:gd name="connsiteX280" fmla="*/ 10341067 w 12185931"/>
              <a:gd name="connsiteY280" fmla="*/ 1010786 h 2275759"/>
              <a:gd name="connsiteX281" fmla="*/ 10376873 w 12185931"/>
              <a:gd name="connsiteY281" fmla="*/ 1087858 h 2275759"/>
              <a:gd name="connsiteX282" fmla="*/ 10414498 w 12185931"/>
              <a:gd name="connsiteY282" fmla="*/ 1159468 h 2275759"/>
              <a:gd name="connsiteX283" fmla="*/ 10439380 w 12185931"/>
              <a:gd name="connsiteY283" fmla="*/ 1201342 h 2275759"/>
              <a:gd name="connsiteX284" fmla="*/ 10465475 w 12185931"/>
              <a:gd name="connsiteY284" fmla="*/ 1157648 h 2275759"/>
              <a:gd name="connsiteX285" fmla="*/ 10481860 w 12185931"/>
              <a:gd name="connsiteY285" fmla="*/ 1143083 h 2275759"/>
              <a:gd name="connsiteX286" fmla="*/ 10569856 w 12185931"/>
              <a:gd name="connsiteY286" fmla="*/ 1240182 h 2275759"/>
              <a:gd name="connsiteX287" fmla="*/ 10731891 w 12185931"/>
              <a:gd name="connsiteY287" fmla="*/ 1212873 h 2275759"/>
              <a:gd name="connsiteX288" fmla="*/ 10789543 w 12185931"/>
              <a:gd name="connsiteY288" fmla="*/ 1225617 h 2275759"/>
              <a:gd name="connsiteX289" fmla="*/ 10730677 w 12185931"/>
              <a:gd name="connsiteY289" fmla="*/ 1147331 h 2275759"/>
              <a:gd name="connsiteX290" fmla="*/ 10731891 w 12185931"/>
              <a:gd name="connsiteY290" fmla="*/ 1147938 h 2275759"/>
              <a:gd name="connsiteX291" fmla="*/ 10727036 w 12185931"/>
              <a:gd name="connsiteY291" fmla="*/ 1112133 h 2275759"/>
              <a:gd name="connsiteX292" fmla="*/ 10732498 w 12185931"/>
              <a:gd name="connsiteY292" fmla="*/ 1055087 h 2275759"/>
              <a:gd name="connsiteX293" fmla="*/ 10790757 w 12185931"/>
              <a:gd name="connsiteY293" fmla="*/ 1080576 h 2275759"/>
              <a:gd name="connsiteX294" fmla="*/ 10856906 w 12185931"/>
              <a:gd name="connsiteY294" fmla="*/ 1052053 h 2275759"/>
              <a:gd name="connsiteX295" fmla="*/ 10950364 w 12185931"/>
              <a:gd name="connsiteY295" fmla="*/ 1070259 h 2275759"/>
              <a:gd name="connsiteX296" fmla="*/ 11018333 w 12185931"/>
              <a:gd name="connsiteY296" fmla="*/ 1069652 h 2275759"/>
              <a:gd name="connsiteX297" fmla="*/ 11144562 w 12185931"/>
              <a:gd name="connsiteY297" fmla="*/ 1056301 h 2275759"/>
              <a:gd name="connsiteX298" fmla="*/ 11236199 w 12185931"/>
              <a:gd name="connsiteY298" fmla="*/ 1042950 h 2275759"/>
              <a:gd name="connsiteX299" fmla="*/ 11236806 w 12185931"/>
              <a:gd name="connsiteY299" fmla="*/ 1025350 h 2275759"/>
              <a:gd name="connsiteX300" fmla="*/ 11155485 w 12185931"/>
              <a:gd name="connsiteY300" fmla="*/ 1005931 h 2275759"/>
              <a:gd name="connsiteX301" fmla="*/ 11157306 w 12185931"/>
              <a:gd name="connsiteY301" fmla="*/ 988938 h 2275759"/>
              <a:gd name="connsiteX302" fmla="*/ 11274431 w 12185931"/>
              <a:gd name="connsiteY302" fmla="*/ 988331 h 2275759"/>
              <a:gd name="connsiteX303" fmla="*/ 11321767 w 12185931"/>
              <a:gd name="connsiteY303" fmla="*/ 991366 h 2275759"/>
              <a:gd name="connsiteX304" fmla="*/ 11353324 w 12185931"/>
              <a:gd name="connsiteY304" fmla="*/ 1024137 h 2275759"/>
              <a:gd name="connsiteX305" fmla="*/ 11370924 w 12185931"/>
              <a:gd name="connsiteY305" fmla="*/ 1066618 h 2275759"/>
              <a:gd name="connsiteX306" fmla="*/ 11197966 w 12185931"/>
              <a:gd name="connsiteY306" fmla="*/ 1112133 h 2275759"/>
              <a:gd name="connsiteX307" fmla="*/ 11163375 w 12185931"/>
              <a:gd name="connsiteY307" fmla="*/ 1132159 h 2275759"/>
              <a:gd name="connsiteX308" fmla="*/ 11174905 w 12185931"/>
              <a:gd name="connsiteY308" fmla="*/ 1161289 h 2275759"/>
              <a:gd name="connsiteX309" fmla="*/ 11211318 w 12185931"/>
              <a:gd name="connsiteY309" fmla="*/ 1137621 h 2275759"/>
              <a:gd name="connsiteX310" fmla="*/ 11225882 w 12185931"/>
              <a:gd name="connsiteY310" fmla="*/ 1120629 h 2275759"/>
              <a:gd name="connsiteX311" fmla="*/ 11289603 w 12185931"/>
              <a:gd name="connsiteY311" fmla="*/ 1162503 h 2275759"/>
              <a:gd name="connsiteX312" fmla="*/ 11217993 w 12185931"/>
              <a:gd name="connsiteY312" fmla="*/ 1177675 h 2275759"/>
              <a:gd name="connsiteX313" fmla="*/ 11244088 w 12185931"/>
              <a:gd name="connsiteY313" fmla="*/ 1209839 h 2275759"/>
              <a:gd name="connsiteX314" fmla="*/ 11129997 w 12185931"/>
              <a:gd name="connsiteY314" fmla="*/ 1211659 h 2275759"/>
              <a:gd name="connsiteX315" fmla="*/ 11091157 w 12185931"/>
              <a:gd name="connsiteY315" fmla="*/ 1252319 h 2275759"/>
              <a:gd name="connsiteX316" fmla="*/ 11076592 w 12185931"/>
              <a:gd name="connsiteY316" fmla="*/ 1232900 h 2275759"/>
              <a:gd name="connsiteX317" fmla="*/ 11034718 w 12185931"/>
              <a:gd name="connsiteY317" fmla="*/ 1234720 h 2275759"/>
              <a:gd name="connsiteX318" fmla="*/ 11029864 w 12185931"/>
              <a:gd name="connsiteY318" fmla="*/ 1254747 h 2275759"/>
              <a:gd name="connsiteX319" fmla="*/ 11062027 w 12185931"/>
              <a:gd name="connsiteY319" fmla="*/ 1270526 h 2275759"/>
              <a:gd name="connsiteX320" fmla="*/ 11162161 w 12185931"/>
              <a:gd name="connsiteY320" fmla="*/ 1275987 h 2275759"/>
              <a:gd name="connsiteX321" fmla="*/ 11083875 w 12185931"/>
              <a:gd name="connsiteY321" fmla="*/ 1307545 h 2275759"/>
              <a:gd name="connsiteX322" fmla="*/ 11196146 w 12185931"/>
              <a:gd name="connsiteY322" fmla="*/ 1331212 h 2275759"/>
              <a:gd name="connsiteX323" fmla="*/ 11247122 w 12185931"/>
              <a:gd name="connsiteY323" fmla="*/ 1325751 h 2275759"/>
              <a:gd name="connsiteX324" fmla="*/ 11247730 w 12185931"/>
              <a:gd name="connsiteY324" fmla="*/ 1341529 h 2275759"/>
              <a:gd name="connsiteX325" fmla="*/ 11158519 w 12185931"/>
              <a:gd name="connsiteY325" fmla="*/ 1365197 h 2275759"/>
              <a:gd name="connsiteX326" fmla="*/ 11167622 w 12185931"/>
              <a:gd name="connsiteY326" fmla="*/ 1383403 h 2275759"/>
              <a:gd name="connsiteX327" fmla="*/ 11053532 w 12185931"/>
              <a:gd name="connsiteY327" fmla="*/ 1454407 h 2275759"/>
              <a:gd name="connsiteX328" fmla="*/ 11087516 w 12185931"/>
              <a:gd name="connsiteY328" fmla="*/ 1493853 h 2275759"/>
              <a:gd name="connsiteX329" fmla="*/ 10932158 w 12185931"/>
              <a:gd name="connsiteY329" fmla="*/ 1523590 h 2275759"/>
              <a:gd name="connsiteX330" fmla="*/ 10981314 w 12185931"/>
              <a:gd name="connsiteY330" fmla="*/ 1529052 h 2275759"/>
              <a:gd name="connsiteX331" fmla="*/ 11023795 w 12185931"/>
              <a:gd name="connsiteY331" fmla="*/ 1528445 h 2275759"/>
              <a:gd name="connsiteX332" fmla="*/ 11049890 w 12185931"/>
              <a:gd name="connsiteY332" fmla="*/ 1553933 h 2275759"/>
              <a:gd name="connsiteX333" fmla="*/ 11020154 w 12185931"/>
              <a:gd name="connsiteY333" fmla="*/ 1573353 h 2275759"/>
              <a:gd name="connsiteX334" fmla="*/ 10910917 w 12185931"/>
              <a:gd name="connsiteY334" fmla="*/ 1580029 h 2275759"/>
              <a:gd name="connsiteX335" fmla="*/ 10933371 w 12185931"/>
              <a:gd name="connsiteY335" fmla="*/ 1538762 h 2275759"/>
              <a:gd name="connsiteX336" fmla="*/ 10838093 w 12185931"/>
              <a:gd name="connsiteY336" fmla="*/ 1545437 h 2275759"/>
              <a:gd name="connsiteX337" fmla="*/ 10848410 w 12185931"/>
              <a:gd name="connsiteY337" fmla="*/ 1629185 h 2275759"/>
              <a:gd name="connsiteX338" fmla="*/ 10711864 w 12185931"/>
              <a:gd name="connsiteY338" fmla="*/ 1643750 h 2275759"/>
              <a:gd name="connsiteX339" fmla="*/ 10711864 w 12185931"/>
              <a:gd name="connsiteY339" fmla="*/ 1695941 h 2275759"/>
              <a:gd name="connsiteX340" fmla="*/ 10651177 w 12185931"/>
              <a:gd name="connsiteY340" fmla="*/ 1669238 h 2275759"/>
              <a:gd name="connsiteX341" fmla="*/ 10830203 w 12185931"/>
              <a:gd name="connsiteY341" fmla="*/ 1694727 h 2275759"/>
              <a:gd name="connsiteX342" fmla="*/ 10839913 w 12185931"/>
              <a:gd name="connsiteY342" fmla="*/ 1719002 h 2275759"/>
              <a:gd name="connsiteX343" fmla="*/ 10901207 w 12185931"/>
              <a:gd name="connsiteY343" fmla="*/ 1750559 h 2275759"/>
              <a:gd name="connsiteX344" fmla="*/ 10941261 w 12185931"/>
              <a:gd name="connsiteY344" fmla="*/ 1746918 h 2275759"/>
              <a:gd name="connsiteX345" fmla="*/ 11004375 w 12185931"/>
              <a:gd name="connsiteY345" fmla="*/ 1735387 h 2275759"/>
              <a:gd name="connsiteX346" fmla="*/ 11066882 w 12185931"/>
              <a:gd name="connsiteY346" fmla="*/ 1725070 h 2275759"/>
              <a:gd name="connsiteX347" fmla="*/ 11068703 w 12185931"/>
              <a:gd name="connsiteY347" fmla="*/ 1712326 h 2275759"/>
              <a:gd name="connsiteX348" fmla="*/ 11107542 w 12185931"/>
              <a:gd name="connsiteY348" fmla="*/ 1746918 h 2275759"/>
              <a:gd name="connsiteX349" fmla="*/ 11064455 w 12185931"/>
              <a:gd name="connsiteY349" fmla="*/ 1760269 h 2275759"/>
              <a:gd name="connsiteX350" fmla="*/ 11080233 w 12185931"/>
              <a:gd name="connsiteY350" fmla="*/ 1780296 h 2275759"/>
              <a:gd name="connsiteX351" fmla="*/ 11199787 w 12185931"/>
              <a:gd name="connsiteY351" fmla="*/ 1742670 h 2275759"/>
              <a:gd name="connsiteX352" fmla="*/ 11293852 w 12185931"/>
              <a:gd name="connsiteY352" fmla="*/ 1762696 h 2275759"/>
              <a:gd name="connsiteX353" fmla="*/ 11338760 w 12185931"/>
              <a:gd name="connsiteY353" fmla="*/ 1800322 h 2275759"/>
              <a:gd name="connsiteX354" fmla="*/ 11284749 w 12185931"/>
              <a:gd name="connsiteY354" fmla="*/ 1831273 h 2275759"/>
              <a:gd name="connsiteX355" fmla="*/ 11129390 w 12185931"/>
              <a:gd name="connsiteY355" fmla="*/ 1842196 h 2275759"/>
              <a:gd name="connsiteX356" fmla="*/ 11012264 w 12185931"/>
              <a:gd name="connsiteY356" fmla="*/ 1805784 h 2275759"/>
              <a:gd name="connsiteX357" fmla="*/ 10947936 w 12185931"/>
              <a:gd name="connsiteY357" fmla="*/ 1794253 h 2275759"/>
              <a:gd name="connsiteX358" fmla="*/ 10995272 w 12185931"/>
              <a:gd name="connsiteY358" fmla="*/ 1864650 h 2275759"/>
              <a:gd name="connsiteX359" fmla="*/ 10896959 w 12185931"/>
              <a:gd name="connsiteY359" fmla="*/ 1891959 h 2275759"/>
              <a:gd name="connsiteX360" fmla="*/ 10901207 w 12185931"/>
              <a:gd name="connsiteY360" fmla="*/ 1922303 h 2275759"/>
              <a:gd name="connsiteX361" fmla="*/ 10866616 w 12185931"/>
              <a:gd name="connsiteY361" fmla="*/ 1925337 h 2275759"/>
              <a:gd name="connsiteX362" fmla="*/ 10829597 w 12185931"/>
              <a:gd name="connsiteY362" fmla="*/ 1953253 h 2275759"/>
              <a:gd name="connsiteX363" fmla="*/ 10850230 w 12185931"/>
              <a:gd name="connsiteY363" fmla="*/ 1987845 h 2275759"/>
              <a:gd name="connsiteX364" fmla="*/ 10897566 w 12185931"/>
              <a:gd name="connsiteY364" fmla="*/ 2044284 h 2275759"/>
              <a:gd name="connsiteX365" fmla="*/ 10870863 w 12185931"/>
              <a:gd name="connsiteY365" fmla="*/ 2144417 h 2275759"/>
              <a:gd name="connsiteX366" fmla="*/ 10779226 w 12185931"/>
              <a:gd name="connsiteY366" fmla="*/ 2157161 h 2275759"/>
              <a:gd name="connsiteX367" fmla="*/ 10713077 w 12185931"/>
              <a:gd name="connsiteY367" fmla="*/ 2138955 h 2275759"/>
              <a:gd name="connsiteX368" fmla="*/ 10606875 w 12185931"/>
              <a:gd name="connsiteY368" fmla="*/ 2182043 h 2275759"/>
              <a:gd name="connsiteX369" fmla="*/ 10464261 w 12185931"/>
              <a:gd name="connsiteY369" fmla="*/ 2152306 h 2275759"/>
              <a:gd name="connsiteX370" fmla="*/ 10422994 w 12185931"/>
              <a:gd name="connsiteY370" fmla="*/ 2140169 h 2275759"/>
              <a:gd name="connsiteX371" fmla="*/ 10313758 w 12185931"/>
              <a:gd name="connsiteY371" fmla="*/ 2124390 h 2275759"/>
              <a:gd name="connsiteX372" fmla="*/ 10248216 w 12185931"/>
              <a:gd name="connsiteY372" fmla="*/ 2135921 h 2275759"/>
              <a:gd name="connsiteX373" fmla="*/ 10157185 w 12185931"/>
              <a:gd name="connsiteY373" fmla="*/ 2154127 h 2275759"/>
              <a:gd name="connsiteX374" fmla="*/ 9967843 w 12185931"/>
              <a:gd name="connsiteY374" fmla="*/ 2088585 h 2275759"/>
              <a:gd name="connsiteX375" fmla="*/ 9901694 w 12185931"/>
              <a:gd name="connsiteY375" fmla="*/ 2047925 h 2275759"/>
              <a:gd name="connsiteX376" fmla="*/ 9682007 w 12185931"/>
              <a:gd name="connsiteY376" fmla="*/ 2066738 h 2275759"/>
              <a:gd name="connsiteX377" fmla="*/ 9682007 w 12185931"/>
              <a:gd name="connsiteY377" fmla="*/ 2133493 h 2275759"/>
              <a:gd name="connsiteX378" fmla="*/ 9658339 w 12185931"/>
              <a:gd name="connsiteY378" fmla="*/ 2126211 h 2275759"/>
              <a:gd name="connsiteX379" fmla="*/ 9560634 w 12185931"/>
              <a:gd name="connsiteY379" fmla="*/ 2104971 h 2275759"/>
              <a:gd name="connsiteX380" fmla="*/ 9501767 w 12185931"/>
              <a:gd name="connsiteY380" fmla="*/ 2060062 h 2275759"/>
              <a:gd name="connsiteX381" fmla="*/ 9405882 w 12185931"/>
              <a:gd name="connsiteY381" fmla="*/ 2029719 h 2275759"/>
              <a:gd name="connsiteX382" fmla="*/ 9399813 w 12185931"/>
              <a:gd name="connsiteY382" fmla="*/ 2042463 h 2275759"/>
              <a:gd name="connsiteX383" fmla="*/ 9391924 w 12185931"/>
              <a:gd name="connsiteY383" fmla="*/ 2026078 h 2275759"/>
              <a:gd name="connsiteX384" fmla="*/ 9368256 w 12185931"/>
              <a:gd name="connsiteY384" fmla="*/ 1988452 h 2275759"/>
              <a:gd name="connsiteX385" fmla="*/ 9332450 w 12185931"/>
              <a:gd name="connsiteY385" fmla="*/ 2007265 h 2275759"/>
              <a:gd name="connsiteX386" fmla="*/ 9284508 w 12185931"/>
              <a:gd name="connsiteY386" fmla="*/ 2036394 h 2275759"/>
              <a:gd name="connsiteX387" fmla="*/ 9211684 w 12185931"/>
              <a:gd name="connsiteY387" fmla="*/ 1989058 h 2275759"/>
              <a:gd name="connsiteX388" fmla="*/ 9198332 w 12185931"/>
              <a:gd name="connsiteY388" fmla="*/ 1893780 h 2275759"/>
              <a:gd name="connsiteX389" fmla="*/ 9183767 w 12185931"/>
              <a:gd name="connsiteY389" fmla="*/ 1862830 h 2275759"/>
              <a:gd name="connsiteX390" fmla="*/ 9171023 w 12185931"/>
              <a:gd name="connsiteY390" fmla="*/ 1867685 h 2275759"/>
              <a:gd name="connsiteX391" fmla="*/ 9177699 w 12185931"/>
              <a:gd name="connsiteY391" fmla="*/ 1907738 h 2275759"/>
              <a:gd name="connsiteX392" fmla="*/ 9165561 w 12185931"/>
              <a:gd name="connsiteY392" fmla="*/ 1916234 h 2275759"/>
              <a:gd name="connsiteX393" fmla="*/ 9130363 w 12185931"/>
              <a:gd name="connsiteY393" fmla="*/ 1860402 h 2275759"/>
              <a:gd name="connsiteX394" fmla="*/ 9091523 w 12185931"/>
              <a:gd name="connsiteY394" fmla="*/ 1749345 h 2275759"/>
              <a:gd name="connsiteX395" fmla="*/ 9036905 w 12185931"/>
              <a:gd name="connsiteY395" fmla="*/ 1680769 h 2275759"/>
              <a:gd name="connsiteX396" fmla="*/ 9033871 w 12185931"/>
              <a:gd name="connsiteY396" fmla="*/ 1651639 h 2275759"/>
              <a:gd name="connsiteX397" fmla="*/ 9064821 w 12185931"/>
              <a:gd name="connsiteY397" fmla="*/ 1655281 h 2275759"/>
              <a:gd name="connsiteX398" fmla="*/ 9134611 w 12185931"/>
              <a:gd name="connsiteY398" fmla="*/ 1683803 h 2275759"/>
              <a:gd name="connsiteX399" fmla="*/ 9187409 w 12185931"/>
              <a:gd name="connsiteY399" fmla="*/ 1745704 h 2275759"/>
              <a:gd name="connsiteX400" fmla="*/ 9241420 w 12185931"/>
              <a:gd name="connsiteY400" fmla="*/ 1855547 h 2275759"/>
              <a:gd name="connsiteX401" fmla="*/ 9270550 w 12185931"/>
              <a:gd name="connsiteY401" fmla="*/ 1860402 h 2275759"/>
              <a:gd name="connsiteX402" fmla="*/ 9255985 w 12185931"/>
              <a:gd name="connsiteY402" fmla="*/ 1819742 h 2275759"/>
              <a:gd name="connsiteX403" fmla="*/ 9342161 w 12185931"/>
              <a:gd name="connsiteY403" fmla="*/ 1841589 h 2275759"/>
              <a:gd name="connsiteX404" fmla="*/ 9345802 w 12185931"/>
              <a:gd name="connsiteY404" fmla="*/ 1834914 h 2275759"/>
              <a:gd name="connsiteX405" fmla="*/ 9208042 w 12185931"/>
              <a:gd name="connsiteY405" fmla="*/ 1718395 h 2275759"/>
              <a:gd name="connsiteX406" fmla="*/ 9278439 w 12185931"/>
              <a:gd name="connsiteY406" fmla="*/ 1683197 h 2275759"/>
              <a:gd name="connsiteX407" fmla="*/ 9125508 w 12185931"/>
              <a:gd name="connsiteY407" fmla="*/ 1649819 h 2275759"/>
              <a:gd name="connsiteX408" fmla="*/ 9051470 w 12185931"/>
              <a:gd name="connsiteY408" fmla="*/ 1633433 h 2275759"/>
              <a:gd name="connsiteX409" fmla="*/ 9001100 w 12185931"/>
              <a:gd name="connsiteY409" fmla="*/ 1671059 h 2275759"/>
              <a:gd name="connsiteX410" fmla="*/ 8942841 w 12185931"/>
              <a:gd name="connsiteY410" fmla="*/ 1748738 h 2275759"/>
              <a:gd name="connsiteX411" fmla="*/ 8911284 w 12185931"/>
              <a:gd name="connsiteY411" fmla="*/ 1743277 h 2275759"/>
              <a:gd name="connsiteX412" fmla="*/ 8841494 w 12185931"/>
              <a:gd name="connsiteY412" fmla="*/ 1681376 h 2275759"/>
              <a:gd name="connsiteX413" fmla="*/ 8766849 w 12185931"/>
              <a:gd name="connsiteY413" fmla="*/ 1623117 h 2275759"/>
              <a:gd name="connsiteX414" fmla="*/ 8690383 w 12185931"/>
              <a:gd name="connsiteY414" fmla="*/ 1544223 h 2275759"/>
              <a:gd name="connsiteX415" fmla="*/ 8677639 w 12185931"/>
              <a:gd name="connsiteY415" fmla="*/ 1553933 h 2275759"/>
              <a:gd name="connsiteX416" fmla="*/ 8706768 w 12185931"/>
              <a:gd name="connsiteY416" fmla="*/ 1621903 h 2275759"/>
              <a:gd name="connsiteX417" fmla="*/ 8717086 w 12185931"/>
              <a:gd name="connsiteY417" fmla="*/ 1609765 h 2275759"/>
              <a:gd name="connsiteX418" fmla="*/ 8768669 w 12185931"/>
              <a:gd name="connsiteY418" fmla="*/ 1621903 h 2275759"/>
              <a:gd name="connsiteX419" fmla="*/ 8797192 w 12185931"/>
              <a:gd name="connsiteY419" fmla="*/ 1661349 h 2275759"/>
              <a:gd name="connsiteX420" fmla="*/ 8829356 w 12185931"/>
              <a:gd name="connsiteY420" fmla="*/ 1707471 h 2275759"/>
              <a:gd name="connsiteX421" fmla="*/ 8766242 w 12185931"/>
              <a:gd name="connsiteY421" fmla="*/ 1725070 h 2275759"/>
              <a:gd name="connsiteX422" fmla="*/ 8676425 w 12185931"/>
              <a:gd name="connsiteY422" fmla="*/ 1640109 h 2275759"/>
              <a:gd name="connsiteX423" fmla="*/ 8636372 w 12185931"/>
              <a:gd name="connsiteY423" fmla="*/ 1609158 h 2275759"/>
              <a:gd name="connsiteX424" fmla="*/ 8597532 w 12185931"/>
              <a:gd name="connsiteY424" fmla="*/ 1620082 h 2275759"/>
              <a:gd name="connsiteX425" fmla="*/ 8611490 w 12185931"/>
              <a:gd name="connsiteY425" fmla="*/ 1656494 h 2275759"/>
              <a:gd name="connsiteX426" fmla="*/ 8629696 w 12185931"/>
              <a:gd name="connsiteY426" fmla="*/ 1674700 h 2275759"/>
              <a:gd name="connsiteX427" fmla="*/ 8600566 w 12185931"/>
              <a:gd name="connsiteY427" fmla="*/ 1769979 h 2275759"/>
              <a:gd name="connsiteX428" fmla="*/ 8550197 w 12185931"/>
              <a:gd name="connsiteY428" fmla="*/ 1794253 h 2275759"/>
              <a:gd name="connsiteX429" fmla="*/ 8606635 w 12185931"/>
              <a:gd name="connsiteY429" fmla="*/ 1833093 h 2275759"/>
              <a:gd name="connsiteX430" fmla="*/ 8726795 w 12185931"/>
              <a:gd name="connsiteY430" fmla="*/ 1859189 h 2275759"/>
              <a:gd name="connsiteX431" fmla="*/ 8755318 w 12185931"/>
              <a:gd name="connsiteY431" fmla="*/ 1876181 h 2275759"/>
              <a:gd name="connsiteX432" fmla="*/ 8791123 w 12185931"/>
              <a:gd name="connsiteY432" fmla="*/ 1889532 h 2275759"/>
              <a:gd name="connsiteX433" fmla="*/ 8913104 w 12185931"/>
              <a:gd name="connsiteY433" fmla="*/ 1790612 h 2275759"/>
              <a:gd name="connsiteX434" fmla="*/ 9018092 w 12185931"/>
              <a:gd name="connsiteY434" fmla="*/ 1874360 h 2275759"/>
              <a:gd name="connsiteX435" fmla="*/ 8998672 w 12185931"/>
              <a:gd name="connsiteY435" fmla="*/ 1943543 h 2275759"/>
              <a:gd name="connsiteX436" fmla="*/ 9069070 w 12185931"/>
              <a:gd name="connsiteY436" fmla="*/ 1984810 h 2275759"/>
              <a:gd name="connsiteX437" fmla="*/ 9070890 w 12185931"/>
              <a:gd name="connsiteY437" fmla="*/ 1965998 h 2275759"/>
              <a:gd name="connsiteX438" fmla="*/ 9106088 w 12185931"/>
              <a:gd name="connsiteY438" fmla="*/ 1932013 h 2275759"/>
              <a:gd name="connsiteX439" fmla="*/ 9132791 w 12185931"/>
              <a:gd name="connsiteY439" fmla="*/ 1972673 h 2275759"/>
              <a:gd name="connsiteX440" fmla="*/ 9169810 w 12185931"/>
              <a:gd name="connsiteY440" fmla="*/ 2016975 h 2275759"/>
              <a:gd name="connsiteX441" fmla="*/ 9198332 w 12185931"/>
              <a:gd name="connsiteY441" fmla="*/ 2098295 h 2275759"/>
              <a:gd name="connsiteX442" fmla="*/ 9010203 w 12185931"/>
              <a:gd name="connsiteY442" fmla="*/ 2024864 h 2275759"/>
              <a:gd name="connsiteX443" fmla="*/ 8873657 w 12185931"/>
              <a:gd name="connsiteY443" fmla="*/ 2045497 h 2275759"/>
              <a:gd name="connsiteX444" fmla="*/ 8735292 w 12185931"/>
              <a:gd name="connsiteY444" fmla="*/ 2106184 h 2275759"/>
              <a:gd name="connsiteX445" fmla="*/ 8652150 w 12185931"/>
              <a:gd name="connsiteY445" fmla="*/ 2123177 h 2275759"/>
              <a:gd name="connsiteX446" fmla="*/ 8627269 w 12185931"/>
              <a:gd name="connsiteY446" fmla="*/ 2012726 h 2275759"/>
              <a:gd name="connsiteX447" fmla="*/ 8480407 w 12185931"/>
              <a:gd name="connsiteY447" fmla="*/ 1958108 h 2275759"/>
              <a:gd name="connsiteX448" fmla="*/ 8431250 w 12185931"/>
              <a:gd name="connsiteY448" fmla="*/ 1882856 h 2275759"/>
              <a:gd name="connsiteX449" fmla="*/ 8394837 w 12185931"/>
              <a:gd name="connsiteY449" fmla="*/ 1798502 h 2275759"/>
              <a:gd name="connsiteX450" fmla="*/ 8377846 w 12185931"/>
              <a:gd name="connsiteY450" fmla="*/ 1782116 h 2275759"/>
              <a:gd name="connsiteX451" fmla="*/ 8311697 w 12185931"/>
              <a:gd name="connsiteY451" fmla="*/ 1762089 h 2275759"/>
              <a:gd name="connsiteX452" fmla="*/ 8266182 w 12185931"/>
              <a:gd name="connsiteY452" fmla="*/ 1756628 h 2275759"/>
              <a:gd name="connsiteX453" fmla="*/ 8249797 w 12185931"/>
              <a:gd name="connsiteY453" fmla="*/ 1749345 h 2275759"/>
              <a:gd name="connsiteX454" fmla="*/ 8095045 w 12185931"/>
              <a:gd name="connsiteY454" fmla="*/ 1833093 h 2275759"/>
              <a:gd name="connsiteX455" fmla="*/ 8109003 w 12185931"/>
              <a:gd name="connsiteY455" fmla="*/ 1902883 h 2275759"/>
              <a:gd name="connsiteX456" fmla="*/ 8192144 w 12185931"/>
              <a:gd name="connsiteY456" fmla="*/ 1908952 h 2275759"/>
              <a:gd name="connsiteX457" fmla="*/ 8197605 w 12185931"/>
              <a:gd name="connsiteY457" fmla="*/ 1895601 h 2275759"/>
              <a:gd name="connsiteX458" fmla="*/ 8200033 w 12185931"/>
              <a:gd name="connsiteY458" fmla="*/ 1844017 h 2275759"/>
              <a:gd name="connsiteX459" fmla="*/ 8254651 w 12185931"/>
              <a:gd name="connsiteY459" fmla="*/ 1856154 h 2275759"/>
              <a:gd name="connsiteX460" fmla="*/ 8292884 w 12185931"/>
              <a:gd name="connsiteY460" fmla="*/ 1851299 h 2275759"/>
              <a:gd name="connsiteX461" fmla="*/ 8374205 w 12185931"/>
              <a:gd name="connsiteY461" fmla="*/ 1890139 h 2275759"/>
              <a:gd name="connsiteX462" fmla="*/ 8322013 w 12185931"/>
              <a:gd name="connsiteY462" fmla="*/ 1892566 h 2275759"/>
              <a:gd name="connsiteX463" fmla="*/ 8331116 w 12185931"/>
              <a:gd name="connsiteY463" fmla="*/ 1950219 h 2275759"/>
              <a:gd name="connsiteX464" fmla="*/ 8407582 w 12185931"/>
              <a:gd name="connsiteY464" fmla="*/ 2030932 h 2275759"/>
              <a:gd name="connsiteX465" fmla="*/ 8379059 w 12185931"/>
              <a:gd name="connsiteY465" fmla="*/ 2088585 h 2275759"/>
              <a:gd name="connsiteX466" fmla="*/ 8285601 w 12185931"/>
              <a:gd name="connsiteY466" fmla="*/ 2067951 h 2275759"/>
              <a:gd name="connsiteX467" fmla="*/ 8078659 w 12185931"/>
              <a:gd name="connsiteY467" fmla="*/ 1957501 h 2275759"/>
              <a:gd name="connsiteX468" fmla="*/ 7990663 w 12185931"/>
              <a:gd name="connsiteY468" fmla="*/ 1822169 h 2275759"/>
              <a:gd name="connsiteX469" fmla="*/ 7955465 w 12185931"/>
              <a:gd name="connsiteY469" fmla="*/ 1813066 h 2275759"/>
              <a:gd name="connsiteX470" fmla="*/ 7880820 w 12185931"/>
              <a:gd name="connsiteY470" fmla="*/ 1812460 h 2275759"/>
              <a:gd name="connsiteX471" fmla="*/ 7880820 w 12185931"/>
              <a:gd name="connsiteY471" fmla="*/ 1850086 h 2275759"/>
              <a:gd name="connsiteX472" fmla="*/ 7956679 w 12185931"/>
              <a:gd name="connsiteY472" fmla="*/ 1851299 h 2275759"/>
              <a:gd name="connsiteX473" fmla="*/ 7973064 w 12185931"/>
              <a:gd name="connsiteY473" fmla="*/ 1976314 h 2275759"/>
              <a:gd name="connsiteX474" fmla="*/ 8070770 w 12185931"/>
              <a:gd name="connsiteY474" fmla="*/ 2055814 h 2275759"/>
              <a:gd name="connsiteX475" fmla="*/ 7871717 w 12185931"/>
              <a:gd name="connsiteY475" fmla="*/ 2086764 h 2275759"/>
              <a:gd name="connsiteX476" fmla="*/ 7772190 w 12185931"/>
              <a:gd name="connsiteY476" fmla="*/ 2064917 h 2275759"/>
              <a:gd name="connsiteX477" fmla="*/ 7729709 w 12185931"/>
              <a:gd name="connsiteY477" fmla="*/ 2070986 h 2275759"/>
              <a:gd name="connsiteX478" fmla="*/ 7617439 w 12185931"/>
              <a:gd name="connsiteY478" fmla="*/ 2055814 h 2275759"/>
              <a:gd name="connsiteX479" fmla="*/ 7577992 w 12185931"/>
              <a:gd name="connsiteY479" fmla="*/ 2046711 h 2275759"/>
              <a:gd name="connsiteX480" fmla="*/ 7530049 w 12185931"/>
              <a:gd name="connsiteY480" fmla="*/ 2069772 h 2275759"/>
              <a:gd name="connsiteX481" fmla="*/ 7476645 w 12185931"/>
              <a:gd name="connsiteY481" fmla="*/ 2070986 h 2275759"/>
              <a:gd name="connsiteX482" fmla="*/ 7366802 w 12185931"/>
              <a:gd name="connsiteY482" fmla="*/ 2150486 h 2275759"/>
              <a:gd name="connsiteX483" fmla="*/ 7085821 w 12185931"/>
              <a:gd name="connsiteY483" fmla="*/ 2150486 h 2275759"/>
              <a:gd name="connsiteX484" fmla="*/ 7044554 w 12185931"/>
              <a:gd name="connsiteY484" fmla="*/ 2134100 h 2275759"/>
              <a:gd name="connsiteX485" fmla="*/ 6960200 w 12185931"/>
              <a:gd name="connsiteY485" fmla="*/ 2046104 h 2275759"/>
              <a:gd name="connsiteX486" fmla="*/ 6908008 w 12185931"/>
              <a:gd name="connsiteY486" fmla="*/ 1977528 h 2275759"/>
              <a:gd name="connsiteX487" fmla="*/ 6878272 w 12185931"/>
              <a:gd name="connsiteY487" fmla="*/ 1956288 h 2275759"/>
              <a:gd name="connsiteX488" fmla="*/ 6817586 w 12185931"/>
              <a:gd name="connsiteY488" fmla="*/ 1945971 h 2275759"/>
              <a:gd name="connsiteX489" fmla="*/ 6826689 w 12185931"/>
              <a:gd name="connsiteY489" fmla="*/ 1879822 h 2275759"/>
              <a:gd name="connsiteX490" fmla="*/ 6945028 w 12185931"/>
              <a:gd name="connsiteY490" fmla="*/ 1897421 h 2275759"/>
              <a:gd name="connsiteX491" fmla="*/ 6999039 w 12185931"/>
              <a:gd name="connsiteY491" fmla="*/ 1869505 h 2275759"/>
              <a:gd name="connsiteX492" fmla="*/ 7073077 w 12185931"/>
              <a:gd name="connsiteY492" fmla="*/ 1850692 h 2275759"/>
              <a:gd name="connsiteX493" fmla="*/ 7131337 w 12185931"/>
              <a:gd name="connsiteY493" fmla="*/ 1852513 h 2275759"/>
              <a:gd name="connsiteX494" fmla="*/ 6995398 w 12185931"/>
              <a:gd name="connsiteY494" fmla="*/ 1717181 h 2275759"/>
              <a:gd name="connsiteX495" fmla="*/ 6883734 w 12185931"/>
              <a:gd name="connsiteY495" fmla="*/ 1723857 h 2275759"/>
              <a:gd name="connsiteX496" fmla="*/ 6783600 w 12185931"/>
              <a:gd name="connsiteY496" fmla="*/ 1757234 h 2275759"/>
              <a:gd name="connsiteX497" fmla="*/ 6743547 w 12185931"/>
              <a:gd name="connsiteY497" fmla="*/ 1762089 h 2275759"/>
              <a:gd name="connsiteX498" fmla="*/ 6603967 w 12185931"/>
              <a:gd name="connsiteY498" fmla="*/ 1740242 h 2275759"/>
              <a:gd name="connsiteX499" fmla="*/ 6529323 w 12185931"/>
              <a:gd name="connsiteY499" fmla="*/ 1724464 h 2275759"/>
              <a:gd name="connsiteX500" fmla="*/ 6390956 w 12185931"/>
              <a:gd name="connsiteY500" fmla="*/ 1681983 h 2275759"/>
              <a:gd name="connsiteX501" fmla="*/ 6262907 w 12185931"/>
              <a:gd name="connsiteY501" fmla="*/ 1705044 h 2275759"/>
              <a:gd name="connsiteX502" fmla="*/ 6231957 w 12185931"/>
              <a:gd name="connsiteY502" fmla="*/ 1751773 h 2275759"/>
              <a:gd name="connsiteX503" fmla="*/ 6187048 w 12185931"/>
              <a:gd name="connsiteY503" fmla="*/ 1732960 h 2275759"/>
              <a:gd name="connsiteX504" fmla="*/ 6133037 w 12185931"/>
              <a:gd name="connsiteY504" fmla="*/ 1634040 h 2275759"/>
              <a:gd name="connsiteX505" fmla="*/ 6190083 w 12185931"/>
              <a:gd name="connsiteY505" fmla="*/ 1604910 h 2275759"/>
              <a:gd name="connsiteX506" fmla="*/ 6184014 w 12185931"/>
              <a:gd name="connsiteY506" fmla="*/ 1572139 h 2275759"/>
              <a:gd name="connsiteX507" fmla="*/ 6245308 w 12185931"/>
              <a:gd name="connsiteY507" fmla="*/ 1572746 h 2275759"/>
              <a:gd name="connsiteX508" fmla="*/ 6366682 w 12185931"/>
              <a:gd name="connsiteY508" fmla="*/ 1604304 h 2275759"/>
              <a:gd name="connsiteX509" fmla="*/ 6432830 w 12185931"/>
              <a:gd name="connsiteY509" fmla="*/ 1590952 h 2275759"/>
              <a:gd name="connsiteX510" fmla="*/ 6191903 w 12185931"/>
              <a:gd name="connsiteY510" fmla="*/ 1446518 h 2275759"/>
              <a:gd name="connsiteX511" fmla="*/ 6181586 w 12185931"/>
              <a:gd name="connsiteY511" fmla="*/ 1492640 h 2275759"/>
              <a:gd name="connsiteX512" fmla="*/ 6097839 w 12185931"/>
              <a:gd name="connsiteY512" fmla="*/ 1478682 h 2275759"/>
              <a:gd name="connsiteX513" fmla="*/ 6150029 w 12185931"/>
              <a:gd name="connsiteY513" fmla="*/ 1424063 h 2275759"/>
              <a:gd name="connsiteX514" fmla="*/ 6096625 w 12185931"/>
              <a:gd name="connsiteY514" fmla="*/ 1402823 h 2275759"/>
              <a:gd name="connsiteX515" fmla="*/ 6092377 w 12185931"/>
              <a:gd name="connsiteY515" fmla="*/ 1439842 h 2275759"/>
              <a:gd name="connsiteX516" fmla="*/ 5971003 w 12185931"/>
              <a:gd name="connsiteY516" fmla="*/ 1396147 h 2275759"/>
              <a:gd name="connsiteX517" fmla="*/ 5960079 w 12185931"/>
              <a:gd name="connsiteY517" fmla="*/ 1436201 h 2275759"/>
              <a:gd name="connsiteX518" fmla="*/ 5793190 w 12185931"/>
              <a:gd name="connsiteY518" fmla="*/ 1393720 h 2275759"/>
              <a:gd name="connsiteX519" fmla="*/ 5838705 w 12185931"/>
              <a:gd name="connsiteY519" fmla="*/ 1501743 h 2275759"/>
              <a:gd name="connsiteX520" fmla="*/ 5947335 w 12185931"/>
              <a:gd name="connsiteY520" fmla="*/ 1538155 h 2275759"/>
              <a:gd name="connsiteX521" fmla="*/ 5978285 w 12185931"/>
              <a:gd name="connsiteY521" fmla="*/ 1515701 h 2275759"/>
              <a:gd name="connsiteX522" fmla="*/ 6016518 w 12185931"/>
              <a:gd name="connsiteY522" fmla="*/ 1601876 h 2275759"/>
              <a:gd name="connsiteX523" fmla="*/ 6034117 w 12185931"/>
              <a:gd name="connsiteY523" fmla="*/ 1652246 h 2275759"/>
              <a:gd name="connsiteX524" fmla="*/ 6006808 w 12185931"/>
              <a:gd name="connsiteY524" fmla="*/ 1728105 h 2275759"/>
              <a:gd name="connsiteX525" fmla="*/ 5980106 w 12185931"/>
              <a:gd name="connsiteY525" fmla="*/ 1681376 h 2275759"/>
              <a:gd name="connsiteX526" fmla="*/ 5966755 w 12185931"/>
              <a:gd name="connsiteY526" fmla="*/ 1632220 h 2275759"/>
              <a:gd name="connsiteX527" fmla="*/ 5927915 w 12185931"/>
              <a:gd name="connsiteY527" fmla="*/ 1644964 h 2275759"/>
              <a:gd name="connsiteX528" fmla="*/ 5890896 w 12185931"/>
              <a:gd name="connsiteY528" fmla="*/ 1719609 h 2275759"/>
              <a:gd name="connsiteX529" fmla="*/ 5845988 w 12185931"/>
              <a:gd name="connsiteY529" fmla="*/ 1724464 h 2275759"/>
              <a:gd name="connsiteX530" fmla="*/ 5776198 w 12185931"/>
              <a:gd name="connsiteY530" fmla="*/ 1740242 h 2275759"/>
              <a:gd name="connsiteX531" fmla="*/ 5740393 w 12185931"/>
              <a:gd name="connsiteY531" fmla="*/ 1684410 h 2275759"/>
              <a:gd name="connsiteX532" fmla="*/ 5663320 w 12185931"/>
              <a:gd name="connsiteY532" fmla="*/ 1692300 h 2275759"/>
              <a:gd name="connsiteX533" fmla="*/ 5631156 w 12185931"/>
              <a:gd name="connsiteY533" fmla="*/ 1611586 h 2275759"/>
              <a:gd name="connsiteX534" fmla="*/ 5600813 w 12185931"/>
              <a:gd name="connsiteY534" fmla="*/ 1576388 h 2275759"/>
              <a:gd name="connsiteX535" fmla="*/ 5806541 w 12185931"/>
              <a:gd name="connsiteY535" fmla="*/ 1544830 h 2275759"/>
              <a:gd name="connsiteX536" fmla="*/ 5806541 w 12185931"/>
              <a:gd name="connsiteY536" fmla="*/ 1526624 h 2275759"/>
              <a:gd name="connsiteX537" fmla="*/ 5737358 w 12185931"/>
              <a:gd name="connsiteY537" fmla="*/ 1526017 h 2275759"/>
              <a:gd name="connsiteX538" fmla="*/ 5698519 w 12185931"/>
              <a:gd name="connsiteY538" fmla="*/ 1484143 h 2275759"/>
              <a:gd name="connsiteX539" fmla="*/ 5648148 w 12185931"/>
              <a:gd name="connsiteY539" fmla="*/ 1427098 h 2275759"/>
              <a:gd name="connsiteX540" fmla="*/ 5600813 w 12185931"/>
              <a:gd name="connsiteY540" fmla="*/ 1399789 h 2275759"/>
              <a:gd name="connsiteX541" fmla="*/ 5606881 w 12185931"/>
              <a:gd name="connsiteY541" fmla="*/ 1387651 h 2275759"/>
              <a:gd name="connsiteX542" fmla="*/ 5519492 w 12185931"/>
              <a:gd name="connsiteY542" fmla="*/ 1383403 h 2275759"/>
              <a:gd name="connsiteX543" fmla="*/ 5541340 w 12185931"/>
              <a:gd name="connsiteY543" fmla="*/ 1420422 h 2275759"/>
              <a:gd name="connsiteX544" fmla="*/ 5554691 w 12185931"/>
              <a:gd name="connsiteY544" fmla="*/ 1453800 h 2275759"/>
              <a:gd name="connsiteX545" fmla="*/ 5520099 w 12185931"/>
              <a:gd name="connsiteY545" fmla="*/ 1459262 h 2275759"/>
              <a:gd name="connsiteX546" fmla="*/ 5517065 w 12185931"/>
              <a:gd name="connsiteY546" fmla="*/ 1455621 h 2275759"/>
              <a:gd name="connsiteX547" fmla="*/ 5414504 w 12185931"/>
              <a:gd name="connsiteY547" fmla="*/ 1395541 h 2275759"/>
              <a:gd name="connsiteX548" fmla="*/ 5358672 w 12185931"/>
              <a:gd name="connsiteY548" fmla="*/ 1385224 h 2275759"/>
              <a:gd name="connsiteX549" fmla="*/ 5248222 w 12185931"/>
              <a:gd name="connsiteY549" fmla="*/ 1391899 h 2275759"/>
              <a:gd name="connsiteX550" fmla="*/ 5245188 w 12185931"/>
              <a:gd name="connsiteY550" fmla="*/ 1406464 h 2275759"/>
              <a:gd name="connsiteX551" fmla="*/ 5299199 w 12185931"/>
              <a:gd name="connsiteY551" fmla="*/ 1444697 h 2275759"/>
              <a:gd name="connsiteX552" fmla="*/ 5160833 w 12185931"/>
              <a:gd name="connsiteY552" fmla="*/ 1493853 h 2275759"/>
              <a:gd name="connsiteX553" fmla="*/ 5096505 w 12185931"/>
              <a:gd name="connsiteY553" fmla="*/ 1495674 h 2275759"/>
              <a:gd name="connsiteX554" fmla="*/ 5029142 w 12185931"/>
              <a:gd name="connsiteY554" fmla="*/ 1486571 h 2275759"/>
              <a:gd name="connsiteX555" fmla="*/ 4967848 w 12185931"/>
              <a:gd name="connsiteY555" fmla="*/ 1480502 h 2275759"/>
              <a:gd name="connsiteX556" fmla="*/ 4927188 w 12185931"/>
              <a:gd name="connsiteY556" fmla="*/ 1495674 h 2275759"/>
              <a:gd name="connsiteX557" fmla="*/ 4881066 w 12185931"/>
              <a:gd name="connsiteY557" fmla="*/ 1484143 h 2275759"/>
              <a:gd name="connsiteX558" fmla="*/ 4768795 w 12185931"/>
              <a:gd name="connsiteY558" fmla="*/ 1458048 h 2275759"/>
              <a:gd name="connsiteX559" fmla="*/ 4835551 w 12185931"/>
              <a:gd name="connsiteY559" fmla="*/ 1511453 h 2275759"/>
              <a:gd name="connsiteX560" fmla="*/ 4782146 w 12185931"/>
              <a:gd name="connsiteY560" fmla="*/ 1540582 h 2275759"/>
              <a:gd name="connsiteX561" fmla="*/ 4782146 w 12185931"/>
              <a:gd name="connsiteY561" fmla="*/ 1540582 h 2275759"/>
              <a:gd name="connsiteX562" fmla="*/ 4612830 w 12185931"/>
              <a:gd name="connsiteY562" fmla="*/ 1535120 h 2275759"/>
              <a:gd name="connsiteX563" fmla="*/ 4564887 w 12185931"/>
              <a:gd name="connsiteY563" fmla="*/ 1539368 h 2275759"/>
              <a:gd name="connsiteX564" fmla="*/ 4558818 w 12185931"/>
              <a:gd name="connsiteY564" fmla="*/ 1630399 h 2275759"/>
              <a:gd name="connsiteX565" fmla="*/ 4200766 w 12185931"/>
              <a:gd name="connsiteY565" fmla="*/ 1785150 h 2275759"/>
              <a:gd name="connsiteX566" fmla="*/ 4253563 w 12185931"/>
              <a:gd name="connsiteY566" fmla="*/ 1819742 h 2275759"/>
              <a:gd name="connsiteX567" fmla="*/ 4194090 w 12185931"/>
              <a:gd name="connsiteY567" fmla="*/ 1842196 h 2275759"/>
              <a:gd name="connsiteX568" fmla="*/ 4197731 w 12185931"/>
              <a:gd name="connsiteY568" fmla="*/ 1830666 h 2275759"/>
              <a:gd name="connsiteX569" fmla="*/ 4120052 w 12185931"/>
              <a:gd name="connsiteY569" fmla="*/ 1786971 h 2275759"/>
              <a:gd name="connsiteX570" fmla="*/ 4090316 w 12185931"/>
              <a:gd name="connsiteY570" fmla="*/ 1860402 h 2275759"/>
              <a:gd name="connsiteX571" fmla="*/ 4014457 w 12185931"/>
              <a:gd name="connsiteY571" fmla="*/ 1898028 h 2275759"/>
              <a:gd name="connsiteX572" fmla="*/ 3936171 w 12185931"/>
              <a:gd name="connsiteY572" fmla="*/ 1811853 h 2275759"/>
              <a:gd name="connsiteX573" fmla="*/ 3896724 w 12185931"/>
              <a:gd name="connsiteY573" fmla="*/ 1778475 h 2275759"/>
              <a:gd name="connsiteX574" fmla="*/ 3854243 w 12185931"/>
              <a:gd name="connsiteY574" fmla="*/ 1802750 h 2275759"/>
              <a:gd name="connsiteX575" fmla="*/ 3888228 w 12185931"/>
              <a:gd name="connsiteY575" fmla="*/ 1826418 h 2275759"/>
              <a:gd name="connsiteX576" fmla="*/ 3921606 w 12185931"/>
              <a:gd name="connsiteY576" fmla="*/ 1828845 h 2275759"/>
              <a:gd name="connsiteX577" fmla="*/ 3840285 w 12185931"/>
              <a:gd name="connsiteY577" fmla="*/ 1862830 h 2275759"/>
              <a:gd name="connsiteX578" fmla="*/ 3788702 w 12185931"/>
              <a:gd name="connsiteY578" fmla="*/ 1844624 h 2275759"/>
              <a:gd name="connsiteX579" fmla="*/ 3720732 w 12185931"/>
              <a:gd name="connsiteY579" fmla="*/ 1809425 h 2275759"/>
              <a:gd name="connsiteX580" fmla="*/ 3633343 w 12185931"/>
              <a:gd name="connsiteY580" fmla="*/ 1925944 h 2275759"/>
              <a:gd name="connsiteX581" fmla="*/ 3724980 w 12185931"/>
              <a:gd name="connsiteY581" fmla="*/ 1941116 h 2275759"/>
              <a:gd name="connsiteX582" fmla="*/ 4011423 w 12185931"/>
              <a:gd name="connsiteY582" fmla="*/ 1912593 h 2275759"/>
              <a:gd name="connsiteX583" fmla="*/ 4231716 w 12185931"/>
              <a:gd name="connsiteY583" fmla="*/ 1908952 h 2275759"/>
              <a:gd name="connsiteX584" fmla="*/ 4316071 w 12185931"/>
              <a:gd name="connsiteY584" fmla="*/ 1899242 h 2275759"/>
              <a:gd name="connsiteX585" fmla="*/ 4408922 w 12185931"/>
              <a:gd name="connsiteY585" fmla="*/ 1899242 h 2275759"/>
              <a:gd name="connsiteX586" fmla="*/ 4482960 w 12185931"/>
              <a:gd name="connsiteY586" fmla="*/ 1899242 h 2275759"/>
              <a:gd name="connsiteX587" fmla="*/ 4611009 w 12185931"/>
              <a:gd name="connsiteY587" fmla="*/ 1899242 h 2275759"/>
              <a:gd name="connsiteX588" fmla="*/ 4651063 w 12185931"/>
              <a:gd name="connsiteY588" fmla="*/ 1979349 h 2275759"/>
              <a:gd name="connsiteX589" fmla="*/ 4711143 w 12185931"/>
              <a:gd name="connsiteY589" fmla="*/ 1972673 h 2275759"/>
              <a:gd name="connsiteX590" fmla="*/ 4704467 w 12185931"/>
              <a:gd name="connsiteY590" fmla="*/ 1930799 h 2275759"/>
              <a:gd name="connsiteX591" fmla="*/ 4746341 w 12185931"/>
              <a:gd name="connsiteY591" fmla="*/ 1912593 h 2275759"/>
              <a:gd name="connsiteX592" fmla="*/ 4796104 w 12185931"/>
              <a:gd name="connsiteY592" fmla="*/ 1922303 h 2275759"/>
              <a:gd name="connsiteX593" fmla="*/ 4864681 w 12185931"/>
              <a:gd name="connsiteY593" fmla="*/ 1921089 h 2275759"/>
              <a:gd name="connsiteX594" fmla="*/ 4839192 w 12185931"/>
              <a:gd name="connsiteY594" fmla="*/ 1990879 h 2275759"/>
              <a:gd name="connsiteX595" fmla="*/ 4927795 w 12185931"/>
              <a:gd name="connsiteY595" fmla="*/ 2003623 h 2275759"/>
              <a:gd name="connsiteX596" fmla="*/ 5011543 w 12185931"/>
              <a:gd name="connsiteY596" fmla="*/ 1986631 h 2275759"/>
              <a:gd name="connsiteX597" fmla="*/ 5070409 w 12185931"/>
              <a:gd name="connsiteY597" fmla="*/ 1981776 h 2275759"/>
              <a:gd name="connsiteX598" fmla="*/ 5134737 w 12185931"/>
              <a:gd name="connsiteY598" fmla="*/ 1978742 h 2275759"/>
              <a:gd name="connsiteX599" fmla="*/ 4939325 w 12185931"/>
              <a:gd name="connsiteY599" fmla="*/ 1910166 h 2275759"/>
              <a:gd name="connsiteX600" fmla="*/ 5142627 w 12185931"/>
              <a:gd name="connsiteY600" fmla="*/ 1828238 h 2275759"/>
              <a:gd name="connsiteX601" fmla="*/ 5236084 w 12185931"/>
              <a:gd name="connsiteY601" fmla="*/ 1847051 h 2275759"/>
              <a:gd name="connsiteX602" fmla="*/ 5324687 w 12185931"/>
              <a:gd name="connsiteY602" fmla="*/ 1814280 h 2275759"/>
              <a:gd name="connsiteX603" fmla="*/ 5311336 w 12185931"/>
              <a:gd name="connsiteY603" fmla="*/ 1874967 h 2275759"/>
              <a:gd name="connsiteX604" fmla="*/ 5268855 w 12185931"/>
              <a:gd name="connsiteY604" fmla="*/ 1907131 h 2275759"/>
              <a:gd name="connsiteX605" fmla="*/ 5149909 w 12185931"/>
              <a:gd name="connsiteY605" fmla="*/ 1960536 h 2275759"/>
              <a:gd name="connsiteX606" fmla="*/ 5211810 w 12185931"/>
              <a:gd name="connsiteY606" fmla="*/ 1970852 h 2275759"/>
              <a:gd name="connsiteX607" fmla="*/ 5236084 w 12185931"/>
              <a:gd name="connsiteY607" fmla="*/ 2004837 h 2275759"/>
              <a:gd name="connsiteX608" fmla="*/ 5206955 w 12185931"/>
              <a:gd name="connsiteY608" fmla="*/ 2029719 h 2275759"/>
              <a:gd name="connsiteX609" fmla="*/ 5015184 w 12185931"/>
              <a:gd name="connsiteY609" fmla="*/ 2024257 h 2275759"/>
              <a:gd name="connsiteX610" fmla="*/ 4737238 w 12185931"/>
              <a:gd name="connsiteY610" fmla="*/ 2043070 h 2275759"/>
              <a:gd name="connsiteX611" fmla="*/ 4616471 w 12185931"/>
              <a:gd name="connsiteY611" fmla="*/ 1996948 h 2275759"/>
              <a:gd name="connsiteX612" fmla="*/ 4593410 w 12185931"/>
              <a:gd name="connsiteY612" fmla="*/ 1984810 h 2275759"/>
              <a:gd name="connsiteX613" fmla="*/ 4374330 w 12185931"/>
              <a:gd name="connsiteY613" fmla="*/ 2083730 h 2275759"/>
              <a:gd name="connsiteX614" fmla="*/ 4135224 w 12185931"/>
              <a:gd name="connsiteY614" fmla="*/ 2040035 h 2275759"/>
              <a:gd name="connsiteX615" fmla="*/ 4101239 w 12185931"/>
              <a:gd name="connsiteY615" fmla="*/ 2101329 h 2275759"/>
              <a:gd name="connsiteX616" fmla="*/ 4086067 w 12185931"/>
              <a:gd name="connsiteY616" fmla="*/ 2092226 h 2275759"/>
              <a:gd name="connsiteX617" fmla="*/ 4111556 w 12185931"/>
              <a:gd name="connsiteY617" fmla="*/ 2060669 h 2275759"/>
              <a:gd name="connsiteX618" fmla="*/ 4103060 w 12185931"/>
              <a:gd name="connsiteY618" fmla="*/ 2048532 h 2275759"/>
              <a:gd name="connsiteX619" fmla="*/ 4055724 w 12185931"/>
              <a:gd name="connsiteY619" fmla="*/ 2076448 h 2275759"/>
              <a:gd name="connsiteX620" fmla="*/ 3997464 w 12185931"/>
              <a:gd name="connsiteY620" fmla="*/ 2103757 h 2275759"/>
              <a:gd name="connsiteX621" fmla="*/ 3915537 w 12185931"/>
              <a:gd name="connsiteY621" fmla="*/ 2119535 h 2275759"/>
              <a:gd name="connsiteX622" fmla="*/ 3816011 w 12185931"/>
              <a:gd name="connsiteY622" fmla="*/ 2128032 h 2275759"/>
              <a:gd name="connsiteX623" fmla="*/ 3655797 w 12185931"/>
              <a:gd name="connsiteY623" fmla="*/ 2171119 h 2275759"/>
              <a:gd name="connsiteX624" fmla="*/ 3544740 w 12185931"/>
              <a:gd name="connsiteY624" fmla="*/ 2205104 h 2275759"/>
              <a:gd name="connsiteX625" fmla="*/ 3493156 w 12185931"/>
              <a:gd name="connsiteY625" fmla="*/ 2201463 h 2275759"/>
              <a:gd name="connsiteX626" fmla="*/ 3356611 w 12185931"/>
              <a:gd name="connsiteY626" fmla="*/ 2216634 h 2275759"/>
              <a:gd name="connsiteX627" fmla="*/ 3331122 w 12185931"/>
              <a:gd name="connsiteY627" fmla="*/ 2229379 h 2275759"/>
              <a:gd name="connsiteX628" fmla="*/ 3030115 w 12185931"/>
              <a:gd name="connsiteY628" fmla="*/ 2246371 h 2275759"/>
              <a:gd name="connsiteX629" fmla="*/ 2756417 w 12185931"/>
              <a:gd name="connsiteY629" fmla="*/ 2273680 h 2275759"/>
              <a:gd name="connsiteX630" fmla="*/ 2723646 w 12185931"/>
              <a:gd name="connsiteY630" fmla="*/ 2263970 h 2275759"/>
              <a:gd name="connsiteX631" fmla="*/ 2508208 w 12185931"/>
              <a:gd name="connsiteY631" fmla="*/ 2273073 h 2275759"/>
              <a:gd name="connsiteX632" fmla="*/ 2424460 w 12185931"/>
              <a:gd name="connsiteY632" fmla="*/ 2264577 h 2275759"/>
              <a:gd name="connsiteX633" fmla="*/ 2341319 w 12185931"/>
              <a:gd name="connsiteY633" fmla="*/ 2262757 h 2275759"/>
              <a:gd name="connsiteX634" fmla="*/ 2230262 w 12185931"/>
              <a:gd name="connsiteY634" fmla="*/ 2256688 h 2275759"/>
              <a:gd name="connsiteX635" fmla="*/ 2067621 w 12185931"/>
              <a:gd name="connsiteY635" fmla="*/ 2240302 h 2275759"/>
              <a:gd name="connsiteX636" fmla="*/ 1952316 w 12185931"/>
              <a:gd name="connsiteY636" fmla="*/ 2177188 h 2275759"/>
              <a:gd name="connsiteX637" fmla="*/ 1943213 w 12185931"/>
              <a:gd name="connsiteY637" fmla="*/ 2058848 h 2275759"/>
              <a:gd name="connsiteX638" fmla="*/ 1820625 w 12185931"/>
              <a:gd name="connsiteY638" fmla="*/ 1990272 h 2275759"/>
              <a:gd name="connsiteX639" fmla="*/ 1687114 w 12185931"/>
              <a:gd name="connsiteY639" fmla="*/ 2001196 h 2275759"/>
              <a:gd name="connsiteX640" fmla="*/ 1568167 w 12185931"/>
              <a:gd name="connsiteY640" fmla="*/ 2009692 h 2275759"/>
              <a:gd name="connsiteX641" fmla="*/ 1423733 w 12185931"/>
              <a:gd name="connsiteY641" fmla="*/ 1971459 h 2275759"/>
              <a:gd name="connsiteX642" fmla="*/ 1204046 w 12185931"/>
              <a:gd name="connsiteY642" fmla="*/ 1920482 h 2275759"/>
              <a:gd name="connsiteX643" fmla="*/ 1241065 w 12185931"/>
              <a:gd name="connsiteY643" fmla="*/ 1881643 h 2275759"/>
              <a:gd name="connsiteX644" fmla="*/ 1146393 w 12185931"/>
              <a:gd name="connsiteY644" fmla="*/ 1851906 h 2275759"/>
              <a:gd name="connsiteX645" fmla="*/ 1151248 w 12185931"/>
              <a:gd name="connsiteY645" fmla="*/ 1832486 h 2275759"/>
              <a:gd name="connsiteX646" fmla="*/ 1248347 w 12185931"/>
              <a:gd name="connsiteY646" fmla="*/ 1836734 h 2275759"/>
              <a:gd name="connsiteX647" fmla="*/ 1309034 w 12185931"/>
              <a:gd name="connsiteY647" fmla="*/ 1823383 h 2275759"/>
              <a:gd name="connsiteX648" fmla="*/ 1314496 w 12185931"/>
              <a:gd name="connsiteY648" fmla="*/ 1882856 h 2275759"/>
              <a:gd name="connsiteX649" fmla="*/ 1458931 w 12185931"/>
              <a:gd name="connsiteY649" fmla="*/ 1759662 h 2275759"/>
              <a:gd name="connsiteX650" fmla="*/ 1315103 w 12185931"/>
              <a:gd name="connsiteY650" fmla="*/ 1722036 h 2275759"/>
              <a:gd name="connsiteX651" fmla="*/ 1378824 w 12185931"/>
              <a:gd name="connsiteY651" fmla="*/ 1616441 h 2275759"/>
              <a:gd name="connsiteX652" fmla="*/ 1289008 w 12185931"/>
              <a:gd name="connsiteY652" fmla="*/ 1627971 h 2275759"/>
              <a:gd name="connsiteX653" fmla="*/ 1234996 w 12185931"/>
              <a:gd name="connsiteY653" fmla="*/ 1644964 h 2275759"/>
              <a:gd name="connsiteX654" fmla="*/ 1021985 w 12185931"/>
              <a:gd name="connsiteY654" fmla="*/ 1604304 h 2275759"/>
              <a:gd name="connsiteX655" fmla="*/ 984966 w 12185931"/>
              <a:gd name="connsiteY655" fmla="*/ 1570926 h 2275759"/>
              <a:gd name="connsiteX656" fmla="*/ 683352 w 12185931"/>
              <a:gd name="connsiteY656" fmla="*/ 1586704 h 2275759"/>
              <a:gd name="connsiteX657" fmla="*/ 683352 w 12185931"/>
              <a:gd name="connsiteY657" fmla="*/ 1663170 h 2275759"/>
              <a:gd name="connsiteX658" fmla="*/ 699738 w 12185931"/>
              <a:gd name="connsiteY658" fmla="*/ 1681983 h 2275759"/>
              <a:gd name="connsiteX659" fmla="*/ 702772 w 12185931"/>
              <a:gd name="connsiteY659" fmla="*/ 1715361 h 2275759"/>
              <a:gd name="connsiteX660" fmla="*/ 673036 w 12185931"/>
              <a:gd name="connsiteY660" fmla="*/ 1742670 h 2275759"/>
              <a:gd name="connsiteX661" fmla="*/ 601425 w 12185931"/>
              <a:gd name="connsiteY661" fmla="*/ 1742670 h 2275759"/>
              <a:gd name="connsiteX662" fmla="*/ 580185 w 12185931"/>
              <a:gd name="connsiteY662" fmla="*/ 1713540 h 2275759"/>
              <a:gd name="connsiteX663" fmla="*/ 659078 w 12185931"/>
              <a:gd name="connsiteY663" fmla="*/ 1655281 h 2275759"/>
              <a:gd name="connsiteX664" fmla="*/ 654829 w 12185931"/>
              <a:gd name="connsiteY664" fmla="*/ 1595200 h 2275759"/>
              <a:gd name="connsiteX665" fmla="*/ 561372 w 12185931"/>
              <a:gd name="connsiteY665" fmla="*/ 1598235 h 2275759"/>
              <a:gd name="connsiteX666" fmla="*/ 523139 w 12185931"/>
              <a:gd name="connsiteY666" fmla="*/ 1624330 h 2275759"/>
              <a:gd name="connsiteX667" fmla="*/ 622059 w 12185931"/>
              <a:gd name="connsiteY667" fmla="*/ 1632220 h 2275759"/>
              <a:gd name="connsiteX668" fmla="*/ 582005 w 12185931"/>
              <a:gd name="connsiteY668" fmla="*/ 1714147 h 2275759"/>
              <a:gd name="connsiteX669" fmla="*/ 484299 w 12185931"/>
              <a:gd name="connsiteY669" fmla="*/ 1679555 h 2275759"/>
              <a:gd name="connsiteX670" fmla="*/ 519498 w 12185931"/>
              <a:gd name="connsiteY670" fmla="*/ 1623723 h 2275759"/>
              <a:gd name="connsiteX671" fmla="*/ 312555 w 12185931"/>
              <a:gd name="connsiteY671" fmla="*/ 1612800 h 2275759"/>
              <a:gd name="connsiteX672" fmla="*/ 169941 w 12185931"/>
              <a:gd name="connsiteY672" fmla="*/ 1612800 h 2275759"/>
              <a:gd name="connsiteX673" fmla="*/ 239124 w 12185931"/>
              <a:gd name="connsiteY673" fmla="*/ 1677735 h 2275759"/>
              <a:gd name="connsiteX674" fmla="*/ 84372 w 12185931"/>
              <a:gd name="connsiteY674" fmla="*/ 1691693 h 2275759"/>
              <a:gd name="connsiteX675" fmla="*/ 23686 w 12185931"/>
              <a:gd name="connsiteY675" fmla="*/ 1674093 h 2275759"/>
              <a:gd name="connsiteX676" fmla="*/ 18 w 12185931"/>
              <a:gd name="connsiteY676" fmla="*/ 1646784 h 2275759"/>
              <a:gd name="connsiteX677" fmla="*/ 23686 w 12185931"/>
              <a:gd name="connsiteY677" fmla="*/ 1621903 h 2275759"/>
              <a:gd name="connsiteX678" fmla="*/ 49781 w 12185931"/>
              <a:gd name="connsiteY678" fmla="*/ 1602483 h 2275759"/>
              <a:gd name="connsiteX679" fmla="*/ 145666 w 12185931"/>
              <a:gd name="connsiteY679" fmla="*/ 1485357 h 2275759"/>
              <a:gd name="connsiteX680" fmla="*/ 206960 w 12185931"/>
              <a:gd name="connsiteY680" fmla="*/ 1447124 h 2275759"/>
              <a:gd name="connsiteX681" fmla="*/ 367780 w 12185931"/>
              <a:gd name="connsiteY681" fmla="*/ 1393720 h 2275759"/>
              <a:gd name="connsiteX682" fmla="*/ 463059 w 12185931"/>
              <a:gd name="connsiteY682" fmla="*/ 1458048 h 2275759"/>
              <a:gd name="connsiteX683" fmla="*/ 464879 w 12185931"/>
              <a:gd name="connsiteY683" fmla="*/ 1490819 h 2275759"/>
              <a:gd name="connsiteX684" fmla="*/ 604459 w 12185931"/>
              <a:gd name="connsiteY684" fmla="*/ 1451372 h 2275759"/>
              <a:gd name="connsiteX685" fmla="*/ 730081 w 12185931"/>
              <a:gd name="connsiteY685" fmla="*/ 1499922 h 2275759"/>
              <a:gd name="connsiteX686" fmla="*/ 752535 w 12185931"/>
              <a:gd name="connsiteY686" fmla="*/ 1532086 h 2275759"/>
              <a:gd name="connsiteX687" fmla="*/ 853883 w 12185931"/>
              <a:gd name="connsiteY687" fmla="*/ 1359128 h 2275759"/>
              <a:gd name="connsiteX688" fmla="*/ 811402 w 12185931"/>
              <a:gd name="connsiteY688" fmla="*/ 1320896 h 2275759"/>
              <a:gd name="connsiteX689" fmla="*/ 767707 w 12185931"/>
              <a:gd name="connsiteY689" fmla="*/ 1388865 h 2275759"/>
              <a:gd name="connsiteX690" fmla="*/ 656043 w 12185931"/>
              <a:gd name="connsiteY690" fmla="*/ 1378548 h 2275759"/>
              <a:gd name="connsiteX691" fmla="*/ 602032 w 12185931"/>
              <a:gd name="connsiteY691" fmla="*/ 1329999 h 2275759"/>
              <a:gd name="connsiteX692" fmla="*/ 585040 w 12185931"/>
              <a:gd name="connsiteY692" fmla="*/ 1321503 h 2275759"/>
              <a:gd name="connsiteX693" fmla="*/ 350181 w 12185931"/>
              <a:gd name="connsiteY693" fmla="*/ 1363983 h 2275759"/>
              <a:gd name="connsiteX694" fmla="*/ 171155 w 12185931"/>
              <a:gd name="connsiteY694" fmla="*/ 1396147 h 2275759"/>
              <a:gd name="connsiteX695" fmla="*/ 69201 w 12185931"/>
              <a:gd name="connsiteY695" fmla="*/ 1337888 h 2275759"/>
              <a:gd name="connsiteX696" fmla="*/ 18224 w 12185931"/>
              <a:gd name="connsiteY696" fmla="*/ 1289945 h 2275759"/>
              <a:gd name="connsiteX697" fmla="*/ 1838 w 12185931"/>
              <a:gd name="connsiteY697" fmla="*/ 1195274 h 2275759"/>
              <a:gd name="connsiteX698" fmla="*/ 205139 w 12185931"/>
              <a:gd name="connsiteY698" fmla="*/ 1133980 h 2275759"/>
              <a:gd name="connsiteX699" fmla="*/ 346540 w 12185931"/>
              <a:gd name="connsiteY699" fmla="*/ 1040522 h 2275759"/>
              <a:gd name="connsiteX700" fmla="*/ 370815 w 12185931"/>
              <a:gd name="connsiteY700" fmla="*/ 1003503 h 2275759"/>
              <a:gd name="connsiteX701" fmla="*/ 153556 w 12185931"/>
              <a:gd name="connsiteY701" fmla="*/ 913686 h 2275759"/>
              <a:gd name="connsiteX702" fmla="*/ 17010 w 12185931"/>
              <a:gd name="connsiteY702" fmla="*/ 795954 h 2275759"/>
              <a:gd name="connsiteX703" fmla="*/ 45533 w 12185931"/>
              <a:gd name="connsiteY703" fmla="*/ 641809 h 2275759"/>
              <a:gd name="connsiteX704" fmla="*/ 124426 w 12185931"/>
              <a:gd name="connsiteY704" fmla="*/ 564130 h 2275759"/>
              <a:gd name="connsiteX705" fmla="*/ 286460 w 12185931"/>
              <a:gd name="connsiteY705" fmla="*/ 502836 h 2275759"/>
              <a:gd name="connsiteX706" fmla="*/ 330154 w 12185931"/>
              <a:gd name="connsiteY706" fmla="*/ 480382 h 2275759"/>
              <a:gd name="connsiteX707" fmla="*/ 325906 w 12185931"/>
              <a:gd name="connsiteY707" fmla="*/ 629672 h 2275759"/>
              <a:gd name="connsiteX708" fmla="*/ 357464 w 12185931"/>
              <a:gd name="connsiteY708" fmla="*/ 646664 h 2275759"/>
              <a:gd name="connsiteX709" fmla="*/ 455776 w 12185931"/>
              <a:gd name="connsiteY709" fmla="*/ 629065 h 2275759"/>
              <a:gd name="connsiteX710" fmla="*/ 572902 w 12185931"/>
              <a:gd name="connsiteY710" fmla="*/ 631492 h 2275759"/>
              <a:gd name="connsiteX711" fmla="*/ 608707 w 12185931"/>
              <a:gd name="connsiteY711" fmla="*/ 615714 h 2275759"/>
              <a:gd name="connsiteX712" fmla="*/ 679711 w 12185931"/>
              <a:gd name="connsiteY712" fmla="*/ 614500 h 2275759"/>
              <a:gd name="connsiteX713" fmla="*/ 696097 w 12185931"/>
              <a:gd name="connsiteY713" fmla="*/ 633313 h 2275759"/>
              <a:gd name="connsiteX714" fmla="*/ 871482 w 12185931"/>
              <a:gd name="connsiteY714" fmla="*/ 535607 h 2275759"/>
              <a:gd name="connsiteX715" fmla="*/ 819898 w 12185931"/>
              <a:gd name="connsiteY715" fmla="*/ 473099 h 2275759"/>
              <a:gd name="connsiteX716" fmla="*/ 832035 w 12185931"/>
              <a:gd name="connsiteY716" fmla="*/ 399668 h 2275759"/>
              <a:gd name="connsiteX717" fmla="*/ 895150 w 12185931"/>
              <a:gd name="connsiteY717" fmla="*/ 374180 h 2275759"/>
              <a:gd name="connsiteX718" fmla="*/ 771955 w 12185931"/>
              <a:gd name="connsiteY718" fmla="*/ 353546 h 2275759"/>
              <a:gd name="connsiteX719" fmla="*/ 753142 w 12185931"/>
              <a:gd name="connsiteY719" fmla="*/ 367504 h 2275759"/>
              <a:gd name="connsiteX720" fmla="*/ 497650 w 12185931"/>
              <a:gd name="connsiteY720" fmla="*/ 354153 h 2275759"/>
              <a:gd name="connsiteX721" fmla="*/ 442425 w 12185931"/>
              <a:gd name="connsiteY721" fmla="*/ 328058 h 2275759"/>
              <a:gd name="connsiteX722" fmla="*/ 373849 w 12185931"/>
              <a:gd name="connsiteY722" fmla="*/ 291039 h 2275759"/>
              <a:gd name="connsiteX723" fmla="*/ 432715 w 12185931"/>
              <a:gd name="connsiteY723" fmla="*/ 156921 h 2275759"/>
              <a:gd name="connsiteX724" fmla="*/ 631768 w 12185931"/>
              <a:gd name="connsiteY724" fmla="*/ 136287 h 2275759"/>
              <a:gd name="connsiteX725" fmla="*/ 716730 w 12185931"/>
              <a:gd name="connsiteY725" fmla="*/ 108978 h 2275759"/>
              <a:gd name="connsiteX726" fmla="*/ 848421 w 12185931"/>
              <a:gd name="connsiteY726" fmla="*/ 112619 h 2275759"/>
              <a:gd name="connsiteX727" fmla="*/ 881192 w 12185931"/>
              <a:gd name="connsiteY727" fmla="*/ 60429 h 2275759"/>
              <a:gd name="connsiteX728" fmla="*/ 899398 w 12185931"/>
              <a:gd name="connsiteY728" fmla="*/ 85310 h 2275759"/>
              <a:gd name="connsiteX729" fmla="*/ 1088741 w 12185931"/>
              <a:gd name="connsiteY729" fmla="*/ 348 h 2275759"/>
              <a:gd name="connsiteX730" fmla="*/ 1389748 w 12185931"/>
              <a:gd name="connsiteY730" fmla="*/ 86524 h 2275759"/>
              <a:gd name="connsiteX731" fmla="*/ 1474103 w 12185931"/>
              <a:gd name="connsiteY731" fmla="*/ 140535 h 2275759"/>
              <a:gd name="connsiteX732" fmla="*/ 1502019 w 12185931"/>
              <a:gd name="connsiteY732" fmla="*/ 133860 h 2275759"/>
              <a:gd name="connsiteX733" fmla="*/ 1532969 w 12185931"/>
              <a:gd name="connsiteY733" fmla="*/ 100482 h 2275759"/>
              <a:gd name="connsiteX734" fmla="*/ 1534790 w 12185931"/>
              <a:gd name="connsiteY734" fmla="*/ 133860 h 2275759"/>
              <a:gd name="connsiteX735" fmla="*/ 1571809 w 12185931"/>
              <a:gd name="connsiteY735" fmla="*/ 208505 h 2275759"/>
              <a:gd name="connsiteX736" fmla="*/ 1593049 w 12185931"/>
              <a:gd name="connsiteY736" fmla="*/ 194547 h 2275759"/>
              <a:gd name="connsiteX737" fmla="*/ 1583339 w 12185931"/>
              <a:gd name="connsiteY737" fmla="*/ 150245 h 2275759"/>
              <a:gd name="connsiteX738" fmla="*/ 1607614 w 12185931"/>
              <a:gd name="connsiteY738" fmla="*/ 128398 h 2275759"/>
              <a:gd name="connsiteX739" fmla="*/ 1568774 w 12185931"/>
              <a:gd name="connsiteY739" fmla="*/ 115047 h 2275759"/>
              <a:gd name="connsiteX740" fmla="*/ 1568774 w 12185931"/>
              <a:gd name="connsiteY740" fmla="*/ 101089 h 2275759"/>
              <a:gd name="connsiteX741" fmla="*/ 1936537 w 12185931"/>
              <a:gd name="connsiteY741" fmla="*/ 51932 h 2275759"/>
              <a:gd name="connsiteX742" fmla="*/ 1940178 w 12185931"/>
              <a:gd name="connsiteY742" fmla="*/ 65283 h 2275759"/>
              <a:gd name="connsiteX743" fmla="*/ 1874636 w 12185931"/>
              <a:gd name="connsiteY743" fmla="*/ 104730 h 2275759"/>
              <a:gd name="connsiteX744" fmla="*/ 1876457 w 12185931"/>
              <a:gd name="connsiteY744" fmla="*/ 122329 h 2275759"/>
              <a:gd name="connsiteX745" fmla="*/ 1947461 w 12185931"/>
              <a:gd name="connsiteY745" fmla="*/ 122329 h 2275759"/>
              <a:gd name="connsiteX746" fmla="*/ 1979018 w 12185931"/>
              <a:gd name="connsiteY746" fmla="*/ 122936 h 2275759"/>
              <a:gd name="connsiteX747" fmla="*/ 2015430 w 12185931"/>
              <a:gd name="connsiteY747" fmla="*/ 108978 h 2275759"/>
              <a:gd name="connsiteX748" fmla="*/ 2042132 w 12185931"/>
              <a:gd name="connsiteY748" fmla="*/ 95020 h 2275759"/>
              <a:gd name="connsiteX749" fmla="*/ 2097964 w 12185931"/>
              <a:gd name="connsiteY749" fmla="*/ 78028 h 2275759"/>
              <a:gd name="connsiteX750" fmla="*/ 2143479 w 12185931"/>
              <a:gd name="connsiteY750" fmla="*/ 76207 h 2275759"/>
              <a:gd name="connsiteX751" fmla="*/ 2199311 w 12185931"/>
              <a:gd name="connsiteY751" fmla="*/ 86524 h 2275759"/>
              <a:gd name="connsiteX752" fmla="*/ 2156224 w 12185931"/>
              <a:gd name="connsiteY752" fmla="*/ 75600 h 2275759"/>
              <a:gd name="connsiteX753" fmla="*/ 2168968 w 12185931"/>
              <a:gd name="connsiteY753" fmla="*/ 52539 h 2275759"/>
              <a:gd name="connsiteX754" fmla="*/ 2302479 w 12185931"/>
              <a:gd name="connsiteY754" fmla="*/ 52539 h 2275759"/>
              <a:gd name="connsiteX755" fmla="*/ 2303693 w 12185931"/>
              <a:gd name="connsiteY755" fmla="*/ 63463 h 2275759"/>
              <a:gd name="connsiteX756" fmla="*/ 2221159 w 12185931"/>
              <a:gd name="connsiteY756" fmla="*/ 71352 h 2275759"/>
              <a:gd name="connsiteX757" fmla="*/ 2223586 w 12185931"/>
              <a:gd name="connsiteY757" fmla="*/ 84703 h 2275759"/>
              <a:gd name="connsiteX758" fmla="*/ 2417177 w 12185931"/>
              <a:gd name="connsiteY758" fmla="*/ 27051 h 2275759"/>
              <a:gd name="connsiteX759" fmla="*/ 2428708 w 12185931"/>
              <a:gd name="connsiteY759" fmla="*/ 42222 h 2275759"/>
              <a:gd name="connsiteX760" fmla="*/ 2346781 w 12185931"/>
              <a:gd name="connsiteY760" fmla="*/ 121115 h 2275759"/>
              <a:gd name="connsiteX761" fmla="*/ 2196884 w 12185931"/>
              <a:gd name="connsiteY761" fmla="*/ 172092 h 2275759"/>
              <a:gd name="connsiteX762" fmla="*/ 2118598 w 12185931"/>
              <a:gd name="connsiteY762" fmla="*/ 227318 h 2275759"/>
              <a:gd name="connsiteX763" fmla="*/ 2055483 w 12185931"/>
              <a:gd name="connsiteY763" fmla="*/ 309852 h 2275759"/>
              <a:gd name="connsiteX764" fmla="*/ 2099178 w 12185931"/>
              <a:gd name="connsiteY764" fmla="*/ 352333 h 2275759"/>
              <a:gd name="connsiteX765" fmla="*/ 2248468 w 12185931"/>
              <a:gd name="connsiteY765" fmla="*/ 359008 h 2275759"/>
              <a:gd name="connsiteX766" fmla="*/ 2284880 w 12185931"/>
              <a:gd name="connsiteY766" fmla="*/ 360829 h 2275759"/>
              <a:gd name="connsiteX767" fmla="*/ 2368628 w 12185931"/>
              <a:gd name="connsiteY767" fmla="*/ 356581 h 2275759"/>
              <a:gd name="connsiteX768" fmla="*/ 2521559 w 12185931"/>
              <a:gd name="connsiteY768" fmla="*/ 343836 h 2275759"/>
              <a:gd name="connsiteX769" fmla="*/ 2559792 w 12185931"/>
              <a:gd name="connsiteY769" fmla="*/ 328665 h 2275759"/>
              <a:gd name="connsiteX770" fmla="*/ 2570108 w 12185931"/>
              <a:gd name="connsiteY770" fmla="*/ 397241 h 2275759"/>
              <a:gd name="connsiteX771" fmla="*/ 2485147 w 12185931"/>
              <a:gd name="connsiteY771" fmla="*/ 412413 h 2275759"/>
              <a:gd name="connsiteX772" fmla="*/ 2509421 w 12185931"/>
              <a:gd name="connsiteY772" fmla="*/ 484023 h 2275759"/>
              <a:gd name="connsiteX773" fmla="*/ 2400792 w 12185931"/>
              <a:gd name="connsiteY773" fmla="*/ 451859 h 2275759"/>
              <a:gd name="connsiteX774" fmla="*/ 2418998 w 12185931"/>
              <a:gd name="connsiteY774" fmla="*/ 407558 h 2275759"/>
              <a:gd name="connsiteX775" fmla="*/ 2346781 w 12185931"/>
              <a:gd name="connsiteY775" fmla="*/ 436080 h 2275759"/>
              <a:gd name="connsiteX776" fmla="*/ 2277598 w 12185931"/>
              <a:gd name="connsiteY776" fmla="*/ 417268 h 2275759"/>
              <a:gd name="connsiteX777" fmla="*/ 2300052 w 12185931"/>
              <a:gd name="connsiteY777" fmla="*/ 456714 h 2275759"/>
              <a:gd name="connsiteX778" fmla="*/ 2235723 w 12185931"/>
              <a:gd name="connsiteY778" fmla="*/ 547744 h 2275759"/>
              <a:gd name="connsiteX779" fmla="*/ 2272136 w 12185931"/>
              <a:gd name="connsiteY779" fmla="*/ 590225 h 2275759"/>
              <a:gd name="connsiteX780" fmla="*/ 2336464 w 12185931"/>
              <a:gd name="connsiteY780" fmla="*/ 599935 h 2275759"/>
              <a:gd name="connsiteX781" fmla="*/ 2529448 w 12185931"/>
              <a:gd name="connsiteY781" fmla="*/ 627244 h 2275759"/>
              <a:gd name="connsiteX782" fmla="*/ 2478471 w 12185931"/>
              <a:gd name="connsiteY782" fmla="*/ 587191 h 2275759"/>
              <a:gd name="connsiteX783" fmla="*/ 2463299 w 12185931"/>
              <a:gd name="connsiteY783" fmla="*/ 533786 h 2275759"/>
              <a:gd name="connsiteX784" fmla="*/ 2511242 w 12185931"/>
              <a:gd name="connsiteY784" fmla="*/ 527718 h 2275759"/>
              <a:gd name="connsiteX785" fmla="*/ 2653856 w 12185931"/>
              <a:gd name="connsiteY785" fmla="*/ 620569 h 2275759"/>
              <a:gd name="connsiteX786" fmla="*/ 2756417 w 12185931"/>
              <a:gd name="connsiteY786" fmla="*/ 659408 h 2275759"/>
              <a:gd name="connsiteX787" fmla="*/ 2837131 w 12185931"/>
              <a:gd name="connsiteY787" fmla="*/ 672153 h 2275759"/>
              <a:gd name="connsiteX788" fmla="*/ 2895390 w 12185931"/>
              <a:gd name="connsiteY788" fmla="*/ 664263 h 2275759"/>
              <a:gd name="connsiteX789" fmla="*/ 2856551 w 12185931"/>
              <a:gd name="connsiteY789" fmla="*/ 627851 h 2275759"/>
              <a:gd name="connsiteX790" fmla="*/ 2846234 w 12185931"/>
              <a:gd name="connsiteY790" fmla="*/ 619962 h 2275759"/>
              <a:gd name="connsiteX791" fmla="*/ 2846234 w 12185931"/>
              <a:gd name="connsiteY791" fmla="*/ 603576 h 2275759"/>
              <a:gd name="connsiteX792" fmla="*/ 2911776 w 12185931"/>
              <a:gd name="connsiteY792" fmla="*/ 572019 h 2275759"/>
              <a:gd name="connsiteX793" fmla="*/ 2963360 w 12185931"/>
              <a:gd name="connsiteY793" fmla="*/ 578088 h 2275759"/>
              <a:gd name="connsiteX794" fmla="*/ 3054390 w 12185931"/>
              <a:gd name="connsiteY794" fmla="*/ 641202 h 2275759"/>
              <a:gd name="connsiteX795" fmla="*/ 3001592 w 12185931"/>
              <a:gd name="connsiteY795" fmla="*/ 697034 h 2275759"/>
              <a:gd name="connsiteX796" fmla="*/ 3073810 w 12185931"/>
              <a:gd name="connsiteY796" fmla="*/ 680042 h 2275759"/>
              <a:gd name="connsiteX797" fmla="*/ 3054997 w 12185931"/>
              <a:gd name="connsiteY797" fmla="*/ 643023 h 2275759"/>
              <a:gd name="connsiteX798" fmla="*/ 5208168 w 12185931"/>
              <a:gd name="connsiteY798" fmla="*/ 1260209 h 2275759"/>
              <a:gd name="connsiteX799" fmla="*/ 5277352 w 12185931"/>
              <a:gd name="connsiteY799" fmla="*/ 1266884 h 2275759"/>
              <a:gd name="connsiteX800" fmla="*/ 5369596 w 12185931"/>
              <a:gd name="connsiteY800" fmla="*/ 1282056 h 2275759"/>
              <a:gd name="connsiteX801" fmla="*/ 5435744 w 12185931"/>
              <a:gd name="connsiteY801" fmla="*/ 1198308 h 2275759"/>
              <a:gd name="connsiteX802" fmla="*/ 5347141 w 12185931"/>
              <a:gd name="connsiteY802" fmla="*/ 1147331 h 2275759"/>
              <a:gd name="connsiteX803" fmla="*/ 5324081 w 12185931"/>
              <a:gd name="connsiteY803" fmla="*/ 1113346 h 2275759"/>
              <a:gd name="connsiteX804" fmla="*/ 5360493 w 12185931"/>
              <a:gd name="connsiteY804" fmla="*/ 1104850 h 2275759"/>
              <a:gd name="connsiteX805" fmla="*/ 5377485 w 12185931"/>
              <a:gd name="connsiteY805" fmla="*/ 1106671 h 2275759"/>
              <a:gd name="connsiteX806" fmla="*/ 5429676 w 12185931"/>
              <a:gd name="connsiteY806" fmla="*/ 959202 h 2275759"/>
              <a:gd name="connsiteX807" fmla="*/ 5657251 w 12185931"/>
              <a:gd name="connsiteY807" fmla="*/ 927644 h 2275759"/>
              <a:gd name="connsiteX808" fmla="*/ 5611736 w 12185931"/>
              <a:gd name="connsiteY808" fmla="*/ 905797 h 2275759"/>
              <a:gd name="connsiteX809" fmla="*/ 5570469 w 12185931"/>
              <a:gd name="connsiteY809" fmla="*/ 898515 h 2275759"/>
              <a:gd name="connsiteX810" fmla="*/ 5480046 w 12185931"/>
              <a:gd name="connsiteY810" fmla="*/ 863316 h 2275759"/>
              <a:gd name="connsiteX811" fmla="*/ 5404794 w 12185931"/>
              <a:gd name="connsiteY811" fmla="*/ 902763 h 2275759"/>
              <a:gd name="connsiteX812" fmla="*/ 5391443 w 12185931"/>
              <a:gd name="connsiteY812" fmla="*/ 908225 h 2275759"/>
              <a:gd name="connsiteX813" fmla="*/ 5213630 w 12185931"/>
              <a:gd name="connsiteY813" fmla="*/ 902156 h 2275759"/>
              <a:gd name="connsiteX814" fmla="*/ 5142020 w 12185931"/>
              <a:gd name="connsiteY814" fmla="*/ 893053 h 2275759"/>
              <a:gd name="connsiteX815" fmla="*/ 5083760 w 12185931"/>
              <a:gd name="connsiteY815" fmla="*/ 898515 h 2275759"/>
              <a:gd name="connsiteX816" fmla="*/ 5097111 w 12185931"/>
              <a:gd name="connsiteY816" fmla="*/ 985904 h 2275759"/>
              <a:gd name="connsiteX817" fmla="*/ 5173577 w 12185931"/>
              <a:gd name="connsiteY817" fmla="*/ 991973 h 2275759"/>
              <a:gd name="connsiteX818" fmla="*/ 5231836 w 12185931"/>
              <a:gd name="connsiteY818" fmla="*/ 939175 h 2275759"/>
              <a:gd name="connsiteX819" fmla="*/ 5240333 w 12185931"/>
              <a:gd name="connsiteY819" fmla="*/ 978015 h 2275759"/>
              <a:gd name="connsiteX820" fmla="*/ 5290096 w 12185931"/>
              <a:gd name="connsiteY820" fmla="*/ 991366 h 2275759"/>
              <a:gd name="connsiteX821" fmla="*/ 5288275 w 12185931"/>
              <a:gd name="connsiteY821" fmla="*/ 1001683 h 2275759"/>
              <a:gd name="connsiteX822" fmla="*/ 5197852 w 12185931"/>
              <a:gd name="connsiteY822" fmla="*/ 1028992 h 2275759"/>
              <a:gd name="connsiteX823" fmla="*/ 5219092 w 12185931"/>
              <a:gd name="connsiteY823" fmla="*/ 1042950 h 2275759"/>
              <a:gd name="connsiteX824" fmla="*/ 5276138 w 12185931"/>
              <a:gd name="connsiteY824" fmla="*/ 1142476 h 2275759"/>
              <a:gd name="connsiteX825" fmla="*/ 5195424 w 12185931"/>
              <a:gd name="connsiteY825" fmla="*/ 1177068 h 2275759"/>
              <a:gd name="connsiteX826" fmla="*/ 5157192 w 12185931"/>
              <a:gd name="connsiteY826" fmla="*/ 1203770 h 2275759"/>
              <a:gd name="connsiteX827" fmla="*/ 5146268 w 12185931"/>
              <a:gd name="connsiteY827" fmla="*/ 1240789 h 2275759"/>
              <a:gd name="connsiteX828" fmla="*/ 5093470 w 12185931"/>
              <a:gd name="connsiteY828" fmla="*/ 1212266 h 2275759"/>
              <a:gd name="connsiteX829" fmla="*/ 5161440 w 12185931"/>
              <a:gd name="connsiteY829" fmla="*/ 1295407 h 2275759"/>
              <a:gd name="connsiteX830" fmla="*/ 5210596 w 12185931"/>
              <a:gd name="connsiteY830" fmla="*/ 1212266 h 2275759"/>
              <a:gd name="connsiteX831" fmla="*/ 5208168 w 12185931"/>
              <a:gd name="connsiteY831" fmla="*/ 1260209 h 2275759"/>
              <a:gd name="connsiteX832" fmla="*/ 10013358 w 12185931"/>
              <a:gd name="connsiteY832" fmla="*/ 1062369 h 2275759"/>
              <a:gd name="connsiteX833" fmla="*/ 10093464 w 12185931"/>
              <a:gd name="connsiteY833" fmla="*/ 1072686 h 2275759"/>
              <a:gd name="connsiteX834" fmla="*/ 10132911 w 12185931"/>
              <a:gd name="connsiteY834" fmla="*/ 1058728 h 2275759"/>
              <a:gd name="connsiteX835" fmla="*/ 10098926 w 12185931"/>
              <a:gd name="connsiteY835" fmla="*/ 1034453 h 2275759"/>
              <a:gd name="connsiteX836" fmla="*/ 10060693 w 12185931"/>
              <a:gd name="connsiteY836" fmla="*/ 1033847 h 2275759"/>
              <a:gd name="connsiteX837" fmla="*/ 9966022 w 12185931"/>
              <a:gd name="connsiteY837" fmla="*/ 1036881 h 2275759"/>
              <a:gd name="connsiteX838" fmla="*/ 9785175 w 12185931"/>
              <a:gd name="connsiteY838" fmla="*/ 1001683 h 2275759"/>
              <a:gd name="connsiteX839" fmla="*/ 9695358 w 12185931"/>
              <a:gd name="connsiteY839" fmla="*/ 1000469 h 2275759"/>
              <a:gd name="connsiteX840" fmla="*/ 9636492 w 12185931"/>
              <a:gd name="connsiteY840" fmla="*/ 997434 h 2275759"/>
              <a:gd name="connsiteX841" fmla="*/ 9478706 w 12185931"/>
              <a:gd name="connsiteY841" fmla="*/ 964663 h 2275759"/>
              <a:gd name="connsiteX842" fmla="*/ 9586729 w 12185931"/>
              <a:gd name="connsiteY842" fmla="*/ 1050232 h 2275759"/>
              <a:gd name="connsiteX843" fmla="*/ 9657125 w 12185931"/>
              <a:gd name="connsiteY843" fmla="*/ 1095747 h 2275759"/>
              <a:gd name="connsiteX844" fmla="*/ 9717205 w 12185931"/>
              <a:gd name="connsiteY844" fmla="*/ 1100602 h 2275759"/>
              <a:gd name="connsiteX845" fmla="*/ 9760293 w 12185931"/>
              <a:gd name="connsiteY845" fmla="*/ 1067224 h 2275759"/>
              <a:gd name="connsiteX846" fmla="*/ 9772430 w 12185931"/>
              <a:gd name="connsiteY846" fmla="*/ 1081789 h 2275759"/>
              <a:gd name="connsiteX847" fmla="*/ 9716599 w 12185931"/>
              <a:gd name="connsiteY847" fmla="*/ 1144297 h 2275759"/>
              <a:gd name="connsiteX848" fmla="*/ 9718420 w 12185931"/>
              <a:gd name="connsiteY848" fmla="*/ 1160682 h 2275759"/>
              <a:gd name="connsiteX849" fmla="*/ 9785175 w 12185931"/>
              <a:gd name="connsiteY849" fmla="*/ 1160682 h 2275759"/>
              <a:gd name="connsiteX850" fmla="*/ 9848289 w 12185931"/>
              <a:gd name="connsiteY850" fmla="*/ 1156434 h 2275759"/>
              <a:gd name="connsiteX851" fmla="*/ 9893804 w 12185931"/>
              <a:gd name="connsiteY851" fmla="*/ 1136407 h 2275759"/>
              <a:gd name="connsiteX852" fmla="*/ 9947209 w 12185931"/>
              <a:gd name="connsiteY852" fmla="*/ 1103637 h 2275759"/>
              <a:gd name="connsiteX853" fmla="*/ 10013358 w 12185931"/>
              <a:gd name="connsiteY853" fmla="*/ 1062369 h 2275759"/>
              <a:gd name="connsiteX854" fmla="*/ 9836152 w 12185931"/>
              <a:gd name="connsiteY854" fmla="*/ 1922910 h 2275759"/>
              <a:gd name="connsiteX855" fmla="*/ 9903515 w 12185931"/>
              <a:gd name="connsiteY855" fmla="*/ 1843410 h 2275759"/>
              <a:gd name="connsiteX856" fmla="*/ 9638919 w 12185931"/>
              <a:gd name="connsiteY856" fmla="*/ 1777261 h 2275759"/>
              <a:gd name="connsiteX857" fmla="*/ 9581267 w 12185931"/>
              <a:gd name="connsiteY857" fmla="*/ 1844624 h 2275759"/>
              <a:gd name="connsiteX858" fmla="*/ 9584301 w 12185931"/>
              <a:gd name="connsiteY858" fmla="*/ 1861009 h 2275759"/>
              <a:gd name="connsiteX859" fmla="*/ 9493878 w 12185931"/>
              <a:gd name="connsiteY859" fmla="*/ 1924123 h 2275759"/>
              <a:gd name="connsiteX860" fmla="*/ 9494485 w 12185931"/>
              <a:gd name="connsiteY860" fmla="*/ 1942936 h 2275759"/>
              <a:gd name="connsiteX861" fmla="*/ 9543034 w 12185931"/>
              <a:gd name="connsiteY861" fmla="*/ 1953253 h 2275759"/>
              <a:gd name="connsiteX862" fmla="*/ 9610397 w 12185931"/>
              <a:gd name="connsiteY862" fmla="*/ 1958715 h 2275759"/>
              <a:gd name="connsiteX863" fmla="*/ 9717205 w 12185931"/>
              <a:gd name="connsiteY863" fmla="*/ 1926551 h 2275759"/>
              <a:gd name="connsiteX864" fmla="*/ 9731770 w 12185931"/>
              <a:gd name="connsiteY864" fmla="*/ 1888925 h 2275759"/>
              <a:gd name="connsiteX865" fmla="*/ 9780927 w 12185931"/>
              <a:gd name="connsiteY865" fmla="*/ 1900456 h 2275759"/>
              <a:gd name="connsiteX866" fmla="*/ 9765755 w 12185931"/>
              <a:gd name="connsiteY866" fmla="*/ 1989058 h 2275759"/>
              <a:gd name="connsiteX867" fmla="*/ 9857392 w 12185931"/>
              <a:gd name="connsiteY867" fmla="*/ 1968425 h 2275759"/>
              <a:gd name="connsiteX868" fmla="*/ 9836152 w 12185931"/>
              <a:gd name="connsiteY868" fmla="*/ 1922910 h 2275759"/>
              <a:gd name="connsiteX869" fmla="*/ 10537085 w 12185931"/>
              <a:gd name="connsiteY869" fmla="*/ 1820349 h 2275759"/>
              <a:gd name="connsiteX870" fmla="*/ 10597166 w 12185931"/>
              <a:gd name="connsiteY870" fmla="*/ 1830059 h 2275759"/>
              <a:gd name="connsiteX871" fmla="*/ 10643895 w 12185931"/>
              <a:gd name="connsiteY871" fmla="*/ 1860402 h 2275759"/>
              <a:gd name="connsiteX872" fmla="*/ 10694871 w 12185931"/>
              <a:gd name="connsiteY872" fmla="*/ 1897421 h 2275759"/>
              <a:gd name="connsiteX873" fmla="*/ 10748276 w 12185931"/>
              <a:gd name="connsiteY873" fmla="*/ 1908345 h 2275759"/>
              <a:gd name="connsiteX874" fmla="*/ 10750097 w 12185931"/>
              <a:gd name="connsiteY874" fmla="*/ 1859795 h 2275759"/>
              <a:gd name="connsiteX875" fmla="*/ 10665742 w 12185931"/>
              <a:gd name="connsiteY875" fmla="*/ 1835521 h 2275759"/>
              <a:gd name="connsiteX876" fmla="*/ 10620227 w 12185931"/>
              <a:gd name="connsiteY876" fmla="*/ 1843410 h 2275759"/>
              <a:gd name="connsiteX877" fmla="*/ 10610517 w 12185931"/>
              <a:gd name="connsiteY877" fmla="*/ 1739028 h 2275759"/>
              <a:gd name="connsiteX878" fmla="*/ 10554078 w 12185931"/>
              <a:gd name="connsiteY878" fmla="*/ 1762089 h 2275759"/>
              <a:gd name="connsiteX879" fmla="*/ 10609910 w 12185931"/>
              <a:gd name="connsiteY879" fmla="*/ 1708078 h 2275759"/>
              <a:gd name="connsiteX880" fmla="*/ 10391437 w 12185931"/>
              <a:gd name="connsiteY880" fmla="*/ 1656494 h 2275759"/>
              <a:gd name="connsiteX881" fmla="*/ 10427242 w 12185931"/>
              <a:gd name="connsiteY881" fmla="*/ 1728105 h 2275759"/>
              <a:gd name="connsiteX882" fmla="*/ 10537085 w 12185931"/>
              <a:gd name="connsiteY882" fmla="*/ 1820349 h 2275759"/>
              <a:gd name="connsiteX883" fmla="*/ 574116 w 12185931"/>
              <a:gd name="connsiteY883" fmla="*/ 1041129 h 2275759"/>
              <a:gd name="connsiteX884" fmla="*/ 502505 w 12185931"/>
              <a:gd name="connsiteY884" fmla="*/ 1045377 h 2275759"/>
              <a:gd name="connsiteX885" fmla="*/ 452135 w 12185931"/>
              <a:gd name="connsiteY885" fmla="*/ 1098175 h 2275759"/>
              <a:gd name="connsiteX886" fmla="*/ 447280 w 12185931"/>
              <a:gd name="connsiteY886" fmla="*/ 1112740 h 2275759"/>
              <a:gd name="connsiteX887" fmla="*/ 435750 w 12185931"/>
              <a:gd name="connsiteY887" fmla="*/ 1181923 h 2275759"/>
              <a:gd name="connsiteX888" fmla="*/ 527387 w 12185931"/>
              <a:gd name="connsiteY888" fmla="*/ 1229258 h 2275759"/>
              <a:gd name="connsiteX889" fmla="*/ 621452 w 12185931"/>
              <a:gd name="connsiteY889" fmla="*/ 1272346 h 2275759"/>
              <a:gd name="connsiteX890" fmla="*/ 668181 w 12185931"/>
              <a:gd name="connsiteY890" fmla="*/ 1292373 h 2275759"/>
              <a:gd name="connsiteX891" fmla="*/ 692455 w 12185931"/>
              <a:gd name="connsiteY891" fmla="*/ 1224403 h 2275759"/>
              <a:gd name="connsiteX892" fmla="*/ 660291 w 12185931"/>
              <a:gd name="connsiteY892" fmla="*/ 1192239 h 2275759"/>
              <a:gd name="connsiteX893" fmla="*/ 595963 w 12185931"/>
              <a:gd name="connsiteY893" fmla="*/ 1172820 h 2275759"/>
              <a:gd name="connsiteX894" fmla="*/ 531028 w 12185931"/>
              <a:gd name="connsiteY894" fmla="*/ 1101209 h 2275759"/>
              <a:gd name="connsiteX895" fmla="*/ 574116 w 12185931"/>
              <a:gd name="connsiteY895" fmla="*/ 1041129 h 2275759"/>
              <a:gd name="connsiteX896" fmla="*/ 4951463 w 12185931"/>
              <a:gd name="connsiteY896" fmla="*/ 958595 h 2275759"/>
              <a:gd name="connsiteX897" fmla="*/ 4913230 w 12185931"/>
              <a:gd name="connsiteY897" fmla="*/ 904583 h 2275759"/>
              <a:gd name="connsiteX898" fmla="*/ 4821593 w 12185931"/>
              <a:gd name="connsiteY898" fmla="*/ 902156 h 2275759"/>
              <a:gd name="connsiteX899" fmla="*/ 4757872 w 12185931"/>
              <a:gd name="connsiteY899" fmla="*/ 876061 h 2275759"/>
              <a:gd name="connsiteX900" fmla="*/ 4745127 w 12185931"/>
              <a:gd name="connsiteY900" fmla="*/ 881522 h 2275759"/>
              <a:gd name="connsiteX901" fmla="*/ 4762727 w 12185931"/>
              <a:gd name="connsiteY901" fmla="*/ 897301 h 2275759"/>
              <a:gd name="connsiteX902" fmla="*/ 4624361 w 12185931"/>
              <a:gd name="connsiteY902" fmla="*/ 958595 h 2275759"/>
              <a:gd name="connsiteX903" fmla="*/ 4796711 w 12185931"/>
              <a:gd name="connsiteY903" fmla="*/ 944637 h 2275759"/>
              <a:gd name="connsiteX904" fmla="*/ 4788822 w 12185931"/>
              <a:gd name="connsiteY904" fmla="*/ 1021709 h 2275759"/>
              <a:gd name="connsiteX905" fmla="*/ 4938719 w 12185931"/>
              <a:gd name="connsiteY905" fmla="*/ 1039308 h 2275759"/>
              <a:gd name="connsiteX906" fmla="*/ 4922940 w 12185931"/>
              <a:gd name="connsiteY906" fmla="*/ 928251 h 2275759"/>
              <a:gd name="connsiteX907" fmla="*/ 4951463 w 12185931"/>
              <a:gd name="connsiteY907" fmla="*/ 958595 h 2275759"/>
              <a:gd name="connsiteX908" fmla="*/ 10050377 w 12185931"/>
              <a:gd name="connsiteY908" fmla="*/ 1939295 h 2275759"/>
              <a:gd name="connsiteX909" fmla="*/ 10090430 w 12185931"/>
              <a:gd name="connsiteY909" fmla="*/ 1947185 h 2275759"/>
              <a:gd name="connsiteX910" fmla="*/ 10186922 w 12185931"/>
              <a:gd name="connsiteY910" fmla="*/ 1983597 h 2275759"/>
              <a:gd name="connsiteX911" fmla="*/ 10236078 w 12185931"/>
              <a:gd name="connsiteY911" fmla="*/ 1988452 h 2275759"/>
              <a:gd name="connsiteX912" fmla="*/ 10311937 w 12185931"/>
              <a:gd name="connsiteY912" fmla="*/ 1981169 h 2275759"/>
              <a:gd name="connsiteX913" fmla="*/ 10227582 w 12185931"/>
              <a:gd name="connsiteY913" fmla="*/ 1937475 h 2275759"/>
              <a:gd name="connsiteX914" fmla="*/ 10183888 w 12185931"/>
              <a:gd name="connsiteY914" fmla="*/ 1922303 h 2275759"/>
              <a:gd name="connsiteX915" fmla="*/ 10133517 w 12185931"/>
              <a:gd name="connsiteY915" fmla="*/ 1898635 h 2275759"/>
              <a:gd name="connsiteX916" fmla="*/ 10180854 w 12185931"/>
              <a:gd name="connsiteY916" fmla="*/ 1864043 h 2275759"/>
              <a:gd name="connsiteX917" fmla="*/ 10237899 w 12185931"/>
              <a:gd name="connsiteY917" fmla="*/ 1855547 h 2275759"/>
              <a:gd name="connsiteX918" fmla="*/ 10061907 w 12185931"/>
              <a:gd name="connsiteY918" fmla="*/ 1805177 h 2275759"/>
              <a:gd name="connsiteX919" fmla="*/ 10095285 w 12185931"/>
              <a:gd name="connsiteY919" fmla="*/ 1837948 h 2275759"/>
              <a:gd name="connsiteX920" fmla="*/ 10041274 w 12185931"/>
              <a:gd name="connsiteY920" fmla="*/ 1870719 h 2275759"/>
              <a:gd name="connsiteX921" fmla="*/ 10024888 w 12185931"/>
              <a:gd name="connsiteY921" fmla="*/ 1848265 h 2275759"/>
              <a:gd name="connsiteX922" fmla="*/ 10050377 w 12185931"/>
              <a:gd name="connsiteY922" fmla="*/ 1939295 h 2275759"/>
              <a:gd name="connsiteX923" fmla="*/ 7841373 w 12185931"/>
              <a:gd name="connsiteY923" fmla="*/ 1916234 h 2275759"/>
              <a:gd name="connsiteX924" fmla="*/ 7836518 w 12185931"/>
              <a:gd name="connsiteY924" fmla="*/ 1878002 h 2275759"/>
              <a:gd name="connsiteX925" fmla="*/ 7807996 w 12185931"/>
              <a:gd name="connsiteY925" fmla="*/ 1817921 h 2275759"/>
              <a:gd name="connsiteX926" fmla="*/ 7731530 w 12185931"/>
              <a:gd name="connsiteY926" fmla="*/ 1797288 h 2275759"/>
              <a:gd name="connsiteX927" fmla="*/ 7563427 w 12185931"/>
              <a:gd name="connsiteY927" fmla="*/ 1830059 h 2275759"/>
              <a:gd name="connsiteX928" fmla="*/ 7841373 w 12185931"/>
              <a:gd name="connsiteY928" fmla="*/ 1916234 h 2275759"/>
              <a:gd name="connsiteX929" fmla="*/ 7252710 w 12185931"/>
              <a:gd name="connsiteY929" fmla="*/ 803236 h 2275759"/>
              <a:gd name="connsiteX930" fmla="*/ 7269703 w 12185931"/>
              <a:gd name="connsiteY930" fmla="*/ 825084 h 2275759"/>
              <a:gd name="connsiteX931" fmla="*/ 7374691 w 12185931"/>
              <a:gd name="connsiteY931" fmla="*/ 991973 h 2275759"/>
              <a:gd name="connsiteX932" fmla="*/ 7411710 w 12185931"/>
              <a:gd name="connsiteY932" fmla="*/ 1008965 h 2275759"/>
              <a:gd name="connsiteX933" fmla="*/ 7422027 w 12185931"/>
              <a:gd name="connsiteY933" fmla="*/ 995614 h 2275759"/>
              <a:gd name="connsiteX934" fmla="*/ 7390469 w 12185931"/>
              <a:gd name="connsiteY934" fmla="*/ 964663 h 2275759"/>
              <a:gd name="connsiteX935" fmla="*/ 7360733 w 12185931"/>
              <a:gd name="connsiteY935" fmla="*/ 903370 h 2275759"/>
              <a:gd name="connsiteX936" fmla="*/ 7301260 w 12185931"/>
              <a:gd name="connsiteY936" fmla="*/ 842683 h 2275759"/>
              <a:gd name="connsiteX937" fmla="*/ 7345562 w 12185931"/>
              <a:gd name="connsiteY937" fmla="*/ 814767 h 2275759"/>
              <a:gd name="connsiteX938" fmla="*/ 7252710 w 12185931"/>
              <a:gd name="connsiteY938" fmla="*/ 803236 h 2275759"/>
              <a:gd name="connsiteX939" fmla="*/ 7247248 w 12185931"/>
              <a:gd name="connsiteY939" fmla="*/ 1802143 h 2275759"/>
              <a:gd name="connsiteX940" fmla="*/ 7486962 w 12185931"/>
              <a:gd name="connsiteY940" fmla="*/ 1822776 h 2275759"/>
              <a:gd name="connsiteX941" fmla="*/ 7434771 w 12185931"/>
              <a:gd name="connsiteY941" fmla="*/ 1751166 h 2275759"/>
              <a:gd name="connsiteX942" fmla="*/ 7411710 w 12185931"/>
              <a:gd name="connsiteY942" fmla="*/ 1729319 h 2275759"/>
              <a:gd name="connsiteX943" fmla="*/ 7330390 w 12185931"/>
              <a:gd name="connsiteY943" fmla="*/ 1762696 h 2275759"/>
              <a:gd name="connsiteX944" fmla="*/ 7364374 w 12185931"/>
              <a:gd name="connsiteY944" fmla="*/ 1808212 h 2275759"/>
              <a:gd name="connsiteX945" fmla="*/ 7301867 w 12185931"/>
              <a:gd name="connsiteY945" fmla="*/ 1796074 h 2275759"/>
              <a:gd name="connsiteX946" fmla="*/ 7247248 w 12185931"/>
              <a:gd name="connsiteY946" fmla="*/ 1802143 h 2275759"/>
              <a:gd name="connsiteX947" fmla="*/ 6708349 w 12185931"/>
              <a:gd name="connsiteY947" fmla="*/ 823870 h 2275759"/>
              <a:gd name="connsiteX948" fmla="*/ 6848536 w 12185931"/>
              <a:gd name="connsiteY948" fmla="*/ 930679 h 2275759"/>
              <a:gd name="connsiteX949" fmla="*/ 6782387 w 12185931"/>
              <a:gd name="connsiteY949" fmla="*/ 851786 h 2275759"/>
              <a:gd name="connsiteX950" fmla="*/ 6708349 w 12185931"/>
              <a:gd name="connsiteY950" fmla="*/ 823870 h 2275759"/>
              <a:gd name="connsiteX951" fmla="*/ 1785427 w 12185931"/>
              <a:gd name="connsiteY951" fmla="*/ 264337 h 2275759"/>
              <a:gd name="connsiteX952" fmla="*/ 2018464 w 12185931"/>
              <a:gd name="connsiteY952" fmla="*/ 274653 h 2275759"/>
              <a:gd name="connsiteX953" fmla="*/ 1785427 w 12185931"/>
              <a:gd name="connsiteY953" fmla="*/ 264337 h 2275759"/>
              <a:gd name="connsiteX954" fmla="*/ 4436838 w 12185931"/>
              <a:gd name="connsiteY954" fmla="*/ 696427 h 2275759"/>
              <a:gd name="connsiteX955" fmla="*/ 4264487 w 12185931"/>
              <a:gd name="connsiteY955" fmla="*/ 765004 h 2275759"/>
              <a:gd name="connsiteX956" fmla="*/ 4325174 w 12185931"/>
              <a:gd name="connsiteY956" fmla="*/ 822049 h 2275759"/>
              <a:gd name="connsiteX957" fmla="*/ 4465361 w 12185931"/>
              <a:gd name="connsiteY957" fmla="*/ 729198 h 2275759"/>
              <a:gd name="connsiteX958" fmla="*/ 4436838 w 12185931"/>
              <a:gd name="connsiteY958" fmla="*/ 696427 h 2275759"/>
              <a:gd name="connsiteX959" fmla="*/ 1035943 w 12185931"/>
              <a:gd name="connsiteY959" fmla="*/ 1528445 h 2275759"/>
              <a:gd name="connsiteX960" fmla="*/ 1091168 w 12185931"/>
              <a:gd name="connsiteY960" fmla="*/ 1519342 h 2275759"/>
              <a:gd name="connsiteX961" fmla="*/ 1144573 w 12185931"/>
              <a:gd name="connsiteY961" fmla="*/ 1422243 h 2275759"/>
              <a:gd name="connsiteX962" fmla="*/ 1086920 w 12185931"/>
              <a:gd name="connsiteY962" fmla="*/ 1423457 h 2275759"/>
              <a:gd name="connsiteX963" fmla="*/ 955836 w 12185931"/>
              <a:gd name="connsiteY963" fmla="*/ 1487178 h 2275759"/>
              <a:gd name="connsiteX964" fmla="*/ 1035943 w 12185931"/>
              <a:gd name="connsiteY964" fmla="*/ 1528445 h 2275759"/>
              <a:gd name="connsiteX965" fmla="*/ 10322861 w 12185931"/>
              <a:gd name="connsiteY965" fmla="*/ 1061763 h 2275759"/>
              <a:gd name="connsiteX966" fmla="*/ 10269456 w 12185931"/>
              <a:gd name="connsiteY966" fmla="*/ 980442 h 2275759"/>
              <a:gd name="connsiteX967" fmla="*/ 10229403 w 12185931"/>
              <a:gd name="connsiteY967" fmla="*/ 962236 h 2275759"/>
              <a:gd name="connsiteX968" fmla="*/ 10192384 w 12185931"/>
              <a:gd name="connsiteY968" fmla="*/ 1034453 h 2275759"/>
              <a:gd name="connsiteX969" fmla="*/ 10270670 w 12185931"/>
              <a:gd name="connsiteY969" fmla="*/ 1078148 h 2275759"/>
              <a:gd name="connsiteX970" fmla="*/ 10322861 w 12185931"/>
              <a:gd name="connsiteY970" fmla="*/ 1061763 h 2275759"/>
              <a:gd name="connsiteX971" fmla="*/ 1221645 w 12185931"/>
              <a:gd name="connsiteY971" fmla="*/ 1492640 h 2275759"/>
              <a:gd name="connsiteX972" fmla="*/ 1320565 w 12185931"/>
              <a:gd name="connsiteY972" fmla="*/ 1480502 h 2275759"/>
              <a:gd name="connsiteX973" fmla="*/ 1412809 w 12185931"/>
              <a:gd name="connsiteY973" fmla="*/ 1413140 h 2275759"/>
              <a:gd name="connsiteX974" fmla="*/ 1421912 w 12185931"/>
              <a:gd name="connsiteY974" fmla="*/ 1388865 h 2275759"/>
              <a:gd name="connsiteX975" fmla="*/ 1406740 w 12185931"/>
              <a:gd name="connsiteY975" fmla="*/ 1372479 h 2275759"/>
              <a:gd name="connsiteX976" fmla="*/ 1353336 w 12185931"/>
              <a:gd name="connsiteY976" fmla="*/ 1387044 h 2275759"/>
              <a:gd name="connsiteX977" fmla="*/ 1221645 w 12185931"/>
              <a:gd name="connsiteY977" fmla="*/ 1492640 h 2275759"/>
              <a:gd name="connsiteX978" fmla="*/ 6379426 w 12185931"/>
              <a:gd name="connsiteY978" fmla="*/ 718275 h 2275759"/>
              <a:gd name="connsiteX979" fmla="*/ 6424334 w 12185931"/>
              <a:gd name="connsiteY979" fmla="*/ 731626 h 2275759"/>
              <a:gd name="connsiteX980" fmla="*/ 6494731 w 12185931"/>
              <a:gd name="connsiteY980" fmla="*/ 763183 h 2275759"/>
              <a:gd name="connsiteX981" fmla="*/ 6564521 w 12185931"/>
              <a:gd name="connsiteY981" fmla="*/ 757114 h 2275759"/>
              <a:gd name="connsiteX982" fmla="*/ 6522040 w 12185931"/>
              <a:gd name="connsiteY982" fmla="*/ 733446 h 2275759"/>
              <a:gd name="connsiteX983" fmla="*/ 6531750 w 12185931"/>
              <a:gd name="connsiteY983" fmla="*/ 673973 h 2275759"/>
              <a:gd name="connsiteX984" fmla="*/ 6483808 w 12185931"/>
              <a:gd name="connsiteY984" fmla="*/ 677614 h 2275759"/>
              <a:gd name="connsiteX985" fmla="*/ 6379426 w 12185931"/>
              <a:gd name="connsiteY985" fmla="*/ 718275 h 2275759"/>
              <a:gd name="connsiteX986" fmla="*/ 4668662 w 12185931"/>
              <a:gd name="connsiteY986" fmla="*/ 1178281 h 2275759"/>
              <a:gd name="connsiteX987" fmla="*/ 4666234 w 12185931"/>
              <a:gd name="connsiteY987" fmla="*/ 1188598 h 2275759"/>
              <a:gd name="connsiteX988" fmla="*/ 4864074 w 12185931"/>
              <a:gd name="connsiteY988" fmla="*/ 1154007 h 2275759"/>
              <a:gd name="connsiteX989" fmla="*/ 4864074 w 12185931"/>
              <a:gd name="connsiteY989" fmla="*/ 1129125 h 2275759"/>
              <a:gd name="connsiteX990" fmla="*/ 4862253 w 12185931"/>
              <a:gd name="connsiteY990" fmla="*/ 1090285 h 2275759"/>
              <a:gd name="connsiteX991" fmla="*/ 4820379 w 12185931"/>
              <a:gd name="connsiteY991" fmla="*/ 1101816 h 2275759"/>
              <a:gd name="connsiteX992" fmla="*/ 4668662 w 12185931"/>
              <a:gd name="connsiteY992" fmla="*/ 1178281 h 2275759"/>
              <a:gd name="connsiteX993" fmla="*/ 7292157 w 12185931"/>
              <a:gd name="connsiteY993" fmla="*/ 1613407 h 2275759"/>
              <a:gd name="connsiteX994" fmla="*/ 7183527 w 12185931"/>
              <a:gd name="connsiteY994" fmla="*/ 1520556 h 2275759"/>
              <a:gd name="connsiteX995" fmla="*/ 7292157 w 12185931"/>
              <a:gd name="connsiteY995" fmla="*/ 1613407 h 2275759"/>
              <a:gd name="connsiteX996" fmla="*/ 4403460 w 12185931"/>
              <a:gd name="connsiteY996" fmla="*/ 1044770 h 2275759"/>
              <a:gd name="connsiteX997" fmla="*/ 4393143 w 12185931"/>
              <a:gd name="connsiteY997" fmla="*/ 999862 h 2275759"/>
              <a:gd name="connsiteX998" fmla="*/ 4337311 w 12185931"/>
              <a:gd name="connsiteY998" fmla="*/ 962236 h 2275759"/>
              <a:gd name="connsiteX999" fmla="*/ 4306361 w 12185931"/>
              <a:gd name="connsiteY999" fmla="*/ 973160 h 2275759"/>
              <a:gd name="connsiteX1000" fmla="*/ 4328815 w 12185931"/>
              <a:gd name="connsiteY1000" fmla="*/ 1009572 h 2275759"/>
              <a:gd name="connsiteX1001" fmla="*/ 4403460 w 12185931"/>
              <a:gd name="connsiteY1001" fmla="*/ 1044770 h 2275759"/>
              <a:gd name="connsiteX1002" fmla="*/ 2220552 w 12185931"/>
              <a:gd name="connsiteY1002" fmla="*/ 600542 h 2275759"/>
              <a:gd name="connsiteX1003" fmla="*/ 2080972 w 12185931"/>
              <a:gd name="connsiteY1003" fmla="*/ 522256 h 2275759"/>
              <a:gd name="connsiteX1004" fmla="*/ 2220552 w 12185931"/>
              <a:gd name="connsiteY1004" fmla="*/ 600542 h 2275759"/>
              <a:gd name="connsiteX1005" fmla="*/ 4692937 w 12185931"/>
              <a:gd name="connsiteY1005" fmla="*/ 579302 h 2275759"/>
              <a:gd name="connsiteX1006" fmla="*/ 4814310 w 12185931"/>
              <a:gd name="connsiteY1006" fmla="*/ 645450 h 2275759"/>
              <a:gd name="connsiteX1007" fmla="*/ 4776685 w 12185931"/>
              <a:gd name="connsiteY1007" fmla="*/ 564130 h 2275759"/>
              <a:gd name="connsiteX1008" fmla="*/ 4692937 w 12185931"/>
              <a:gd name="connsiteY1008" fmla="*/ 579302 h 2275759"/>
              <a:gd name="connsiteX1009" fmla="*/ 9260233 w 12185931"/>
              <a:gd name="connsiteY1009" fmla="*/ 1120629 h 2275759"/>
              <a:gd name="connsiteX1010" fmla="*/ 9261447 w 12185931"/>
              <a:gd name="connsiteY1010" fmla="*/ 1141262 h 2275759"/>
              <a:gd name="connsiteX1011" fmla="*/ 9362794 w 12185931"/>
              <a:gd name="connsiteY1011" fmla="*/ 1158862 h 2275759"/>
              <a:gd name="connsiteX1012" fmla="*/ 9389496 w 12185931"/>
              <a:gd name="connsiteY1012" fmla="*/ 1138228 h 2275759"/>
              <a:gd name="connsiteX1013" fmla="*/ 9373111 w 12185931"/>
              <a:gd name="connsiteY1013" fmla="*/ 1115774 h 2275759"/>
              <a:gd name="connsiteX1014" fmla="*/ 9260233 w 12185931"/>
              <a:gd name="connsiteY1014" fmla="*/ 1120629 h 2275759"/>
              <a:gd name="connsiteX1015" fmla="*/ 8837245 w 12185931"/>
              <a:gd name="connsiteY1015" fmla="*/ 1587311 h 2275759"/>
              <a:gd name="connsiteX1016" fmla="*/ 8934344 w 12185931"/>
              <a:gd name="connsiteY1016" fmla="*/ 1656494 h 2275759"/>
              <a:gd name="connsiteX1017" fmla="*/ 8837245 w 12185931"/>
              <a:gd name="connsiteY1017" fmla="*/ 1587311 h 2275759"/>
              <a:gd name="connsiteX1018" fmla="*/ 4399819 w 12185931"/>
              <a:gd name="connsiteY1018" fmla="*/ 1157041 h 2275759"/>
              <a:gd name="connsiteX1019" fmla="*/ 4535151 w 12185931"/>
              <a:gd name="connsiteY1019" fmla="*/ 1172213 h 2275759"/>
              <a:gd name="connsiteX1020" fmla="*/ 4477498 w 12185931"/>
              <a:gd name="connsiteY1020" fmla="*/ 1109705 h 2275759"/>
              <a:gd name="connsiteX1021" fmla="*/ 4399819 w 12185931"/>
              <a:gd name="connsiteY1021" fmla="*/ 1157041 h 2275759"/>
              <a:gd name="connsiteX1022" fmla="*/ 5033390 w 12185931"/>
              <a:gd name="connsiteY1022" fmla="*/ 902763 h 2275759"/>
              <a:gd name="connsiteX1023" fmla="*/ 5019432 w 12185931"/>
              <a:gd name="connsiteY1023" fmla="*/ 891839 h 2275759"/>
              <a:gd name="connsiteX1024" fmla="*/ 4968455 w 12185931"/>
              <a:gd name="connsiteY1024" fmla="*/ 944030 h 2275759"/>
              <a:gd name="connsiteX1025" fmla="*/ 5000619 w 12185931"/>
              <a:gd name="connsiteY1025" fmla="*/ 995007 h 2275759"/>
              <a:gd name="connsiteX1026" fmla="*/ 5015791 w 12185931"/>
              <a:gd name="connsiteY1026" fmla="*/ 990759 h 2275759"/>
              <a:gd name="connsiteX1027" fmla="*/ 5033390 w 12185931"/>
              <a:gd name="connsiteY1027" fmla="*/ 902763 h 2275759"/>
              <a:gd name="connsiteX1028" fmla="*/ 3845747 w 12185931"/>
              <a:gd name="connsiteY1028" fmla="*/ 628458 h 2275759"/>
              <a:gd name="connsiteX1029" fmla="*/ 3845747 w 12185931"/>
              <a:gd name="connsiteY1029" fmla="*/ 738908 h 2275759"/>
              <a:gd name="connsiteX1030" fmla="*/ 3845747 w 12185931"/>
              <a:gd name="connsiteY1030" fmla="*/ 628458 h 2275759"/>
              <a:gd name="connsiteX1031" fmla="*/ 7060333 w 12185931"/>
              <a:gd name="connsiteY1031" fmla="*/ 630279 h 2275759"/>
              <a:gd name="connsiteX1032" fmla="*/ 7065188 w 12185931"/>
              <a:gd name="connsiteY1032" fmla="*/ 613286 h 2275759"/>
              <a:gd name="connsiteX1033" fmla="*/ 6948669 w 12185931"/>
              <a:gd name="connsiteY1033" fmla="*/ 596294 h 2275759"/>
              <a:gd name="connsiteX1034" fmla="*/ 6920753 w 12185931"/>
              <a:gd name="connsiteY1034" fmla="*/ 612073 h 2275759"/>
              <a:gd name="connsiteX1035" fmla="*/ 6925608 w 12185931"/>
              <a:gd name="connsiteY1035" fmla="*/ 621176 h 2275759"/>
              <a:gd name="connsiteX1036" fmla="*/ 7060333 w 12185931"/>
              <a:gd name="connsiteY1036" fmla="*/ 630279 h 2275759"/>
              <a:gd name="connsiteX1037" fmla="*/ 7217512 w 12185931"/>
              <a:gd name="connsiteY1037" fmla="*/ 773500 h 2275759"/>
              <a:gd name="connsiteX1038" fmla="*/ 7116165 w 12185931"/>
              <a:gd name="connsiteY1038" fmla="*/ 758935 h 2275759"/>
              <a:gd name="connsiteX1039" fmla="*/ 7110703 w 12185931"/>
              <a:gd name="connsiteY1039" fmla="*/ 776534 h 2275759"/>
              <a:gd name="connsiteX1040" fmla="*/ 7181707 w 12185931"/>
              <a:gd name="connsiteY1040" fmla="*/ 826904 h 2275759"/>
              <a:gd name="connsiteX1041" fmla="*/ 7217512 w 12185931"/>
              <a:gd name="connsiteY1041" fmla="*/ 773500 h 2275759"/>
              <a:gd name="connsiteX1042" fmla="*/ 9353084 w 12185931"/>
              <a:gd name="connsiteY1042" fmla="*/ 998041 h 2275759"/>
              <a:gd name="connsiteX1043" fmla="*/ 9231103 w 12185931"/>
              <a:gd name="connsiteY1043" fmla="*/ 998041 h 2275759"/>
              <a:gd name="connsiteX1044" fmla="*/ 9353084 w 12185931"/>
              <a:gd name="connsiteY1044" fmla="*/ 998041 h 2275759"/>
              <a:gd name="connsiteX1045" fmla="*/ 5614164 w 12185931"/>
              <a:gd name="connsiteY1045" fmla="*/ 1172213 h 2275759"/>
              <a:gd name="connsiteX1046" fmla="*/ 5605668 w 12185931"/>
              <a:gd name="connsiteY1046" fmla="*/ 1181923 h 2275759"/>
              <a:gd name="connsiteX1047" fmla="*/ 5659072 w 12185931"/>
              <a:gd name="connsiteY1047" fmla="*/ 1280842 h 2275759"/>
              <a:gd name="connsiteX1048" fmla="*/ 5691843 w 12185931"/>
              <a:gd name="connsiteY1048" fmla="*/ 1240182 h 2275759"/>
              <a:gd name="connsiteX1049" fmla="*/ 5614164 w 12185931"/>
              <a:gd name="connsiteY1049" fmla="*/ 1172213 h 2275759"/>
              <a:gd name="connsiteX1050" fmla="*/ 7008749 w 12185931"/>
              <a:gd name="connsiteY1050" fmla="*/ 937354 h 2275759"/>
              <a:gd name="connsiteX1051" fmla="*/ 7103421 w 12185931"/>
              <a:gd name="connsiteY1051" fmla="*/ 969518 h 2275759"/>
              <a:gd name="connsiteX1052" fmla="*/ 7008749 w 12185931"/>
              <a:gd name="connsiteY1052" fmla="*/ 937354 h 2275759"/>
              <a:gd name="connsiteX1053" fmla="*/ 5585641 w 12185931"/>
              <a:gd name="connsiteY1053" fmla="*/ 1312399 h 2275759"/>
              <a:gd name="connsiteX1054" fmla="*/ 5598992 w 12185931"/>
              <a:gd name="connsiteY1054" fmla="*/ 1332426 h 2275759"/>
              <a:gd name="connsiteX1055" fmla="*/ 5720366 w 12185931"/>
              <a:gd name="connsiteY1055" fmla="*/ 1292980 h 2275759"/>
              <a:gd name="connsiteX1056" fmla="*/ 5585641 w 12185931"/>
              <a:gd name="connsiteY1056" fmla="*/ 1312399 h 2275759"/>
              <a:gd name="connsiteX1057" fmla="*/ 1861892 w 12185931"/>
              <a:gd name="connsiteY1057" fmla="*/ 364470 h 2275759"/>
              <a:gd name="connsiteX1058" fmla="*/ 1863106 w 12185931"/>
              <a:gd name="connsiteY1058" fmla="*/ 383890 h 2275759"/>
              <a:gd name="connsiteX1059" fmla="*/ 1992976 w 12185931"/>
              <a:gd name="connsiteY1059" fmla="*/ 362042 h 2275759"/>
              <a:gd name="connsiteX1060" fmla="*/ 1991155 w 12185931"/>
              <a:gd name="connsiteY1060" fmla="*/ 346871 h 2275759"/>
              <a:gd name="connsiteX1061" fmla="*/ 1861892 w 12185931"/>
              <a:gd name="connsiteY1061" fmla="*/ 364470 h 2275759"/>
              <a:gd name="connsiteX1062" fmla="*/ 5509176 w 12185931"/>
              <a:gd name="connsiteY1062" fmla="*/ 1323930 h 2275759"/>
              <a:gd name="connsiteX1063" fmla="*/ 5516458 w 12185931"/>
              <a:gd name="connsiteY1063" fmla="*/ 1310579 h 2275759"/>
              <a:gd name="connsiteX1064" fmla="*/ 5461233 w 12185931"/>
              <a:gd name="connsiteY1064" fmla="*/ 1275380 h 2275759"/>
              <a:gd name="connsiteX1065" fmla="*/ 5426641 w 12185931"/>
              <a:gd name="connsiteY1065" fmla="*/ 1309972 h 2275759"/>
              <a:gd name="connsiteX1066" fmla="*/ 5509176 w 12185931"/>
              <a:gd name="connsiteY1066" fmla="*/ 1323930 h 2275759"/>
              <a:gd name="connsiteX1067" fmla="*/ 10344101 w 12185931"/>
              <a:gd name="connsiteY1067" fmla="*/ 1897421 h 2275759"/>
              <a:gd name="connsiteX1068" fmla="*/ 10337426 w 12185931"/>
              <a:gd name="connsiteY1068" fmla="*/ 1916841 h 2275759"/>
              <a:gd name="connsiteX1069" fmla="*/ 10406609 w 12185931"/>
              <a:gd name="connsiteY1069" fmla="*/ 1942936 h 2275759"/>
              <a:gd name="connsiteX1070" fmla="*/ 10411464 w 12185931"/>
              <a:gd name="connsiteY1070" fmla="*/ 1931406 h 2275759"/>
              <a:gd name="connsiteX1071" fmla="*/ 10387189 w 12185931"/>
              <a:gd name="connsiteY1071" fmla="*/ 1888318 h 2275759"/>
              <a:gd name="connsiteX1072" fmla="*/ 10344101 w 12185931"/>
              <a:gd name="connsiteY1072" fmla="*/ 1897421 h 2275759"/>
              <a:gd name="connsiteX1073" fmla="*/ 4653490 w 12185931"/>
              <a:gd name="connsiteY1073" fmla="*/ 1299655 h 2275759"/>
              <a:gd name="connsiteX1074" fmla="*/ 4651670 w 12185931"/>
              <a:gd name="connsiteY1074" fmla="*/ 1280842 h 2275759"/>
              <a:gd name="connsiteX1075" fmla="*/ 4570349 w 12185931"/>
              <a:gd name="connsiteY1075" fmla="*/ 1294193 h 2275759"/>
              <a:gd name="connsiteX1076" fmla="*/ 4573990 w 12185931"/>
              <a:gd name="connsiteY1076" fmla="*/ 1313613 h 2275759"/>
              <a:gd name="connsiteX1077" fmla="*/ 4653490 w 12185931"/>
              <a:gd name="connsiteY1077" fmla="*/ 1299655 h 2275759"/>
              <a:gd name="connsiteX1078" fmla="*/ 8236445 w 12185931"/>
              <a:gd name="connsiteY1078" fmla="*/ 707351 h 2275759"/>
              <a:gd name="connsiteX1079" fmla="*/ 8239479 w 12185931"/>
              <a:gd name="connsiteY1079" fmla="*/ 692179 h 2275759"/>
              <a:gd name="connsiteX1080" fmla="*/ 8110823 w 12185931"/>
              <a:gd name="connsiteY1080" fmla="*/ 683076 h 2275759"/>
              <a:gd name="connsiteX1081" fmla="*/ 8109609 w 12185931"/>
              <a:gd name="connsiteY1081" fmla="*/ 701282 h 2275759"/>
              <a:gd name="connsiteX1082" fmla="*/ 8236445 w 12185931"/>
              <a:gd name="connsiteY1082" fmla="*/ 707351 h 2275759"/>
              <a:gd name="connsiteX1083" fmla="*/ 10052198 w 12185931"/>
              <a:gd name="connsiteY1083" fmla="*/ 1753593 h 2275759"/>
              <a:gd name="connsiteX1084" fmla="*/ 10054624 w 12185931"/>
              <a:gd name="connsiteY1084" fmla="*/ 1725677 h 2275759"/>
              <a:gd name="connsiteX1085" fmla="*/ 9945388 w 12185931"/>
              <a:gd name="connsiteY1085" fmla="*/ 1719002 h 2275759"/>
              <a:gd name="connsiteX1086" fmla="*/ 9943568 w 12185931"/>
              <a:gd name="connsiteY1086" fmla="*/ 1725677 h 2275759"/>
              <a:gd name="connsiteX1087" fmla="*/ 10052198 w 12185931"/>
              <a:gd name="connsiteY1087" fmla="*/ 1753593 h 227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</a:cxnLst>
            <a:rect l="l" t="t" r="r" b="b"/>
            <a:pathLst>
              <a:path w="12185931" h="2275759">
                <a:moveTo>
                  <a:pt x="3054997" y="643023"/>
                </a:moveTo>
                <a:cubicBezTo>
                  <a:pt x="3093836" y="661229"/>
                  <a:pt x="3132676" y="684897"/>
                  <a:pt x="3187901" y="645450"/>
                </a:cubicBezTo>
                <a:cubicBezTo>
                  <a:pt x="3159378" y="625424"/>
                  <a:pt x="3133283" y="607218"/>
                  <a:pt x="3105974" y="588405"/>
                </a:cubicBezTo>
                <a:cubicBezTo>
                  <a:pt x="3119932" y="568985"/>
                  <a:pt x="3130249" y="554420"/>
                  <a:pt x="3141172" y="539855"/>
                </a:cubicBezTo>
                <a:cubicBezTo>
                  <a:pt x="3173943" y="589618"/>
                  <a:pt x="3181225" y="589618"/>
                  <a:pt x="3252229" y="537428"/>
                </a:cubicBezTo>
                <a:cubicBezTo>
                  <a:pt x="3260725" y="550172"/>
                  <a:pt x="3269221" y="562916"/>
                  <a:pt x="3274683" y="571412"/>
                </a:cubicBezTo>
                <a:cubicBezTo>
                  <a:pt x="3319592" y="568378"/>
                  <a:pt x="3360252" y="561096"/>
                  <a:pt x="3400305" y="564737"/>
                </a:cubicBezTo>
                <a:cubicBezTo>
                  <a:pt x="3448855" y="569592"/>
                  <a:pt x="3456137" y="609645"/>
                  <a:pt x="3454316" y="658801"/>
                </a:cubicBezTo>
                <a:cubicBezTo>
                  <a:pt x="3498618" y="658801"/>
                  <a:pt x="3541099" y="658801"/>
                  <a:pt x="3592683" y="658801"/>
                </a:cubicBezTo>
                <a:cubicBezTo>
                  <a:pt x="3572049" y="641809"/>
                  <a:pt x="3557484" y="630279"/>
                  <a:pt x="3541099" y="616321"/>
                </a:cubicBezTo>
                <a:cubicBezTo>
                  <a:pt x="3572049" y="593260"/>
                  <a:pt x="3601786" y="571412"/>
                  <a:pt x="3632736" y="548351"/>
                </a:cubicBezTo>
                <a:cubicBezTo>
                  <a:pt x="3666114" y="553813"/>
                  <a:pt x="3706167" y="555634"/>
                  <a:pt x="3741973" y="568378"/>
                </a:cubicBezTo>
                <a:cubicBezTo>
                  <a:pt x="3757751" y="573840"/>
                  <a:pt x="3766247" y="601149"/>
                  <a:pt x="3785060" y="629065"/>
                </a:cubicBezTo>
                <a:cubicBezTo>
                  <a:pt x="3794770" y="602969"/>
                  <a:pt x="3803266" y="579302"/>
                  <a:pt x="3810549" y="559275"/>
                </a:cubicBezTo>
                <a:cubicBezTo>
                  <a:pt x="3837251" y="583550"/>
                  <a:pt x="3862740" y="607218"/>
                  <a:pt x="3893083" y="635134"/>
                </a:cubicBezTo>
                <a:cubicBezTo>
                  <a:pt x="3897938" y="604790"/>
                  <a:pt x="3901579" y="577481"/>
                  <a:pt x="3906434" y="547138"/>
                </a:cubicBezTo>
                <a:cubicBezTo>
                  <a:pt x="3935564" y="568378"/>
                  <a:pt x="3965907" y="588405"/>
                  <a:pt x="3993217" y="612073"/>
                </a:cubicBezTo>
                <a:cubicBezTo>
                  <a:pt x="3999892" y="617534"/>
                  <a:pt x="3996251" y="635134"/>
                  <a:pt x="3997464" y="646664"/>
                </a:cubicBezTo>
                <a:cubicBezTo>
                  <a:pt x="3987148" y="644843"/>
                  <a:pt x="3976224" y="644843"/>
                  <a:pt x="3966514" y="640595"/>
                </a:cubicBezTo>
                <a:cubicBezTo>
                  <a:pt x="3951342" y="635134"/>
                  <a:pt x="3937385" y="627244"/>
                  <a:pt x="3920392" y="618748"/>
                </a:cubicBezTo>
                <a:cubicBezTo>
                  <a:pt x="3928888" y="683683"/>
                  <a:pt x="3992003" y="705530"/>
                  <a:pt x="4111556" y="688538"/>
                </a:cubicBezTo>
                <a:cubicBezTo>
                  <a:pt x="4101846" y="672759"/>
                  <a:pt x="4093350" y="658195"/>
                  <a:pt x="4080605" y="636954"/>
                </a:cubicBezTo>
                <a:cubicBezTo>
                  <a:pt x="4151609" y="646057"/>
                  <a:pt x="4147361" y="724950"/>
                  <a:pt x="4196518" y="749832"/>
                </a:cubicBezTo>
                <a:cubicBezTo>
                  <a:pt x="4195304" y="707351"/>
                  <a:pt x="4226254" y="674580"/>
                  <a:pt x="4267521" y="670939"/>
                </a:cubicBezTo>
                <a:cubicBezTo>
                  <a:pt x="4277838" y="669725"/>
                  <a:pt x="4287548" y="664263"/>
                  <a:pt x="4297258" y="660622"/>
                </a:cubicBezTo>
                <a:cubicBezTo>
                  <a:pt x="4292403" y="650912"/>
                  <a:pt x="4288155" y="641202"/>
                  <a:pt x="4282693" y="632099"/>
                </a:cubicBezTo>
                <a:cubicBezTo>
                  <a:pt x="4261453" y="595687"/>
                  <a:pt x="4230502" y="592653"/>
                  <a:pt x="4191662" y="601149"/>
                </a:cubicBezTo>
                <a:cubicBezTo>
                  <a:pt x="4157678" y="609038"/>
                  <a:pt x="4121872" y="608431"/>
                  <a:pt x="4084854" y="612073"/>
                </a:cubicBezTo>
                <a:cubicBezTo>
                  <a:pt x="4158892" y="560489"/>
                  <a:pt x="4095170" y="504657"/>
                  <a:pt x="4081213" y="448825"/>
                </a:cubicBezTo>
                <a:cubicBezTo>
                  <a:pt x="4125514" y="440329"/>
                  <a:pt x="4146147" y="464603"/>
                  <a:pt x="4151003" y="493126"/>
                </a:cubicBezTo>
                <a:cubicBezTo>
                  <a:pt x="4160712" y="551992"/>
                  <a:pt x="4188628" y="570805"/>
                  <a:pt x="4245674" y="555634"/>
                </a:cubicBezTo>
                <a:cubicBezTo>
                  <a:pt x="4283907" y="545924"/>
                  <a:pt x="4322139" y="545924"/>
                  <a:pt x="4347021" y="585977"/>
                </a:cubicBezTo>
                <a:cubicBezTo>
                  <a:pt x="4348842" y="589012"/>
                  <a:pt x="4358552" y="587798"/>
                  <a:pt x="4367048" y="588405"/>
                </a:cubicBezTo>
                <a:cubicBezTo>
                  <a:pt x="4337311" y="542889"/>
                  <a:pt x="4296651" y="527718"/>
                  <a:pt x="4247495" y="521649"/>
                </a:cubicBezTo>
                <a:cubicBezTo>
                  <a:pt x="4230502" y="519828"/>
                  <a:pt x="4204407" y="490092"/>
                  <a:pt x="4205014" y="473706"/>
                </a:cubicBezTo>
                <a:cubicBezTo>
                  <a:pt x="4205621" y="453680"/>
                  <a:pt x="4226254" y="434867"/>
                  <a:pt x="4259632" y="443970"/>
                </a:cubicBezTo>
                <a:cubicBezTo>
                  <a:pt x="4303933" y="456107"/>
                  <a:pt x="4350662" y="457928"/>
                  <a:pt x="4389502" y="463390"/>
                </a:cubicBezTo>
                <a:cubicBezTo>
                  <a:pt x="4404067" y="485844"/>
                  <a:pt x="4414991" y="502836"/>
                  <a:pt x="4428342" y="522863"/>
                </a:cubicBezTo>
                <a:cubicBezTo>
                  <a:pt x="4423487" y="527111"/>
                  <a:pt x="4414991" y="533786"/>
                  <a:pt x="4404067" y="542889"/>
                </a:cubicBezTo>
                <a:cubicBezTo>
                  <a:pt x="4418632" y="554420"/>
                  <a:pt x="4432590" y="564737"/>
                  <a:pt x="4445941" y="576267"/>
                </a:cubicBezTo>
                <a:cubicBezTo>
                  <a:pt x="4454437" y="583550"/>
                  <a:pt x="4462933" y="592046"/>
                  <a:pt x="4470822" y="599935"/>
                </a:cubicBezTo>
                <a:cubicBezTo>
                  <a:pt x="4458685" y="604790"/>
                  <a:pt x="4446548" y="609645"/>
                  <a:pt x="4433197" y="614500"/>
                </a:cubicBezTo>
                <a:cubicBezTo>
                  <a:pt x="4438052" y="621782"/>
                  <a:pt x="4445941" y="632099"/>
                  <a:pt x="4462933" y="655767"/>
                </a:cubicBezTo>
                <a:cubicBezTo>
                  <a:pt x="4422880" y="646664"/>
                  <a:pt x="4397391" y="641202"/>
                  <a:pt x="4358552" y="632706"/>
                </a:cubicBezTo>
                <a:cubicBezTo>
                  <a:pt x="4371296" y="651519"/>
                  <a:pt x="4379185" y="670939"/>
                  <a:pt x="4385254" y="670939"/>
                </a:cubicBezTo>
                <a:cubicBezTo>
                  <a:pt x="4444727" y="668511"/>
                  <a:pt x="4503593" y="662443"/>
                  <a:pt x="4562460" y="657588"/>
                </a:cubicBezTo>
                <a:cubicBezTo>
                  <a:pt x="4562460" y="651519"/>
                  <a:pt x="4562460" y="645450"/>
                  <a:pt x="4562460" y="639989"/>
                </a:cubicBezTo>
                <a:cubicBezTo>
                  <a:pt x="4553357" y="636954"/>
                  <a:pt x="4544254" y="633920"/>
                  <a:pt x="4529689" y="629065"/>
                </a:cubicBezTo>
                <a:cubicBezTo>
                  <a:pt x="4540612" y="614500"/>
                  <a:pt x="4549715" y="602969"/>
                  <a:pt x="4559425" y="590225"/>
                </a:cubicBezTo>
                <a:cubicBezTo>
                  <a:pt x="4590983" y="662443"/>
                  <a:pt x="4661986" y="655767"/>
                  <a:pt x="4712357" y="683076"/>
                </a:cubicBezTo>
                <a:cubicBezTo>
                  <a:pt x="4715391" y="701889"/>
                  <a:pt x="4712357" y="728591"/>
                  <a:pt x="4723887" y="737088"/>
                </a:cubicBezTo>
                <a:cubicBezTo>
                  <a:pt x="4743307" y="751652"/>
                  <a:pt x="4771223" y="754687"/>
                  <a:pt x="4797925" y="763183"/>
                </a:cubicBezTo>
                <a:cubicBezTo>
                  <a:pt x="4764547" y="732233"/>
                  <a:pt x="4738452" y="707958"/>
                  <a:pt x="4712357" y="683683"/>
                </a:cubicBezTo>
                <a:cubicBezTo>
                  <a:pt x="4712357" y="667905"/>
                  <a:pt x="4712357" y="652126"/>
                  <a:pt x="4712357" y="632706"/>
                </a:cubicBezTo>
                <a:cubicBezTo>
                  <a:pt x="4702040" y="618141"/>
                  <a:pt x="4688688" y="598115"/>
                  <a:pt x="4675337" y="578695"/>
                </a:cubicBezTo>
                <a:cubicBezTo>
                  <a:pt x="4674731" y="581729"/>
                  <a:pt x="4674123" y="584157"/>
                  <a:pt x="4672910" y="587191"/>
                </a:cubicBezTo>
                <a:cubicBezTo>
                  <a:pt x="4636498" y="567164"/>
                  <a:pt x="4599479" y="546531"/>
                  <a:pt x="4560032" y="525290"/>
                </a:cubicBezTo>
                <a:cubicBezTo>
                  <a:pt x="4606154" y="475527"/>
                  <a:pt x="4646814" y="485844"/>
                  <a:pt x="4691116" y="503443"/>
                </a:cubicBezTo>
                <a:cubicBezTo>
                  <a:pt x="4714784" y="512546"/>
                  <a:pt x="4742700" y="510119"/>
                  <a:pt x="4768795" y="514367"/>
                </a:cubicBezTo>
                <a:cubicBezTo>
                  <a:pt x="4792463" y="518008"/>
                  <a:pt x="4820379" y="502229"/>
                  <a:pt x="4826448" y="551386"/>
                </a:cubicBezTo>
                <a:cubicBezTo>
                  <a:pt x="4834944" y="618141"/>
                  <a:pt x="4918085" y="661229"/>
                  <a:pt x="4991516" y="641202"/>
                </a:cubicBezTo>
                <a:cubicBezTo>
                  <a:pt x="5074050" y="618748"/>
                  <a:pt x="5152337" y="637561"/>
                  <a:pt x="5231836" y="653340"/>
                </a:cubicBezTo>
                <a:cubicBezTo>
                  <a:pt x="5256718" y="658195"/>
                  <a:pt x="5282206" y="660622"/>
                  <a:pt x="5307088" y="664263"/>
                </a:cubicBezTo>
                <a:cubicBezTo>
                  <a:pt x="5308909" y="656981"/>
                  <a:pt x="5311336" y="650305"/>
                  <a:pt x="5313157" y="643023"/>
                </a:cubicBezTo>
                <a:cubicBezTo>
                  <a:pt x="5282206" y="631492"/>
                  <a:pt x="5251863" y="619962"/>
                  <a:pt x="5220913" y="609038"/>
                </a:cubicBezTo>
                <a:cubicBezTo>
                  <a:pt x="5216665" y="612679"/>
                  <a:pt x="5212416" y="616321"/>
                  <a:pt x="5208168" y="619962"/>
                </a:cubicBezTo>
                <a:cubicBezTo>
                  <a:pt x="5208168" y="592046"/>
                  <a:pt x="5208168" y="564737"/>
                  <a:pt x="5208168" y="536821"/>
                </a:cubicBezTo>
                <a:cubicBezTo>
                  <a:pt x="5213024" y="534393"/>
                  <a:pt x="5218485" y="531966"/>
                  <a:pt x="5223340" y="529538"/>
                </a:cubicBezTo>
                <a:cubicBezTo>
                  <a:pt x="5244580" y="549565"/>
                  <a:pt x="5265821" y="568985"/>
                  <a:pt x="5293130" y="594473"/>
                </a:cubicBezTo>
                <a:cubicBezTo>
                  <a:pt x="5290096" y="565950"/>
                  <a:pt x="5287061" y="542889"/>
                  <a:pt x="5284634" y="517401"/>
                </a:cubicBezTo>
                <a:cubicBezTo>
                  <a:pt x="5301626" y="531359"/>
                  <a:pt x="5314977" y="542283"/>
                  <a:pt x="5330149" y="555634"/>
                </a:cubicBezTo>
                <a:cubicBezTo>
                  <a:pt x="5327722" y="559275"/>
                  <a:pt x="5322260" y="566557"/>
                  <a:pt x="5314370" y="577481"/>
                </a:cubicBezTo>
                <a:cubicBezTo>
                  <a:pt x="5357458" y="598721"/>
                  <a:pt x="5392657" y="641202"/>
                  <a:pt x="5449095" y="607824"/>
                </a:cubicBezTo>
                <a:cubicBezTo>
                  <a:pt x="5452130" y="567164"/>
                  <a:pt x="5455164" y="526504"/>
                  <a:pt x="5457592" y="485844"/>
                </a:cubicBezTo>
                <a:cubicBezTo>
                  <a:pt x="5461840" y="486451"/>
                  <a:pt x="5466088" y="487664"/>
                  <a:pt x="5470336" y="488271"/>
                </a:cubicBezTo>
                <a:cubicBezTo>
                  <a:pt x="5477012" y="526504"/>
                  <a:pt x="5483687" y="564737"/>
                  <a:pt x="5490970" y="602363"/>
                </a:cubicBezTo>
                <a:cubicBezTo>
                  <a:pt x="5497038" y="597508"/>
                  <a:pt x="5503107" y="592653"/>
                  <a:pt x="5509176" y="587191"/>
                </a:cubicBezTo>
                <a:cubicBezTo>
                  <a:pt x="5529809" y="592046"/>
                  <a:pt x="5554084" y="591439"/>
                  <a:pt x="5570469" y="602363"/>
                </a:cubicBezTo>
                <a:cubicBezTo>
                  <a:pt x="5584427" y="611466"/>
                  <a:pt x="5590496" y="633920"/>
                  <a:pt x="5604454" y="657588"/>
                </a:cubicBezTo>
                <a:cubicBezTo>
                  <a:pt x="5606881" y="656374"/>
                  <a:pt x="5620233" y="646057"/>
                  <a:pt x="5632370" y="647878"/>
                </a:cubicBezTo>
                <a:cubicBezTo>
                  <a:pt x="5656645" y="651519"/>
                  <a:pt x="5680313" y="661229"/>
                  <a:pt x="5703374" y="670332"/>
                </a:cubicBezTo>
                <a:cubicBezTo>
                  <a:pt x="5715511" y="675187"/>
                  <a:pt x="5725828" y="684897"/>
                  <a:pt x="5736751" y="692786"/>
                </a:cubicBezTo>
                <a:cubicBezTo>
                  <a:pt x="5742213" y="678828"/>
                  <a:pt x="5749496" y="665477"/>
                  <a:pt x="5752530" y="651519"/>
                </a:cubicBezTo>
                <a:cubicBezTo>
                  <a:pt x="5753744" y="644843"/>
                  <a:pt x="5747068" y="636954"/>
                  <a:pt x="5744034" y="630279"/>
                </a:cubicBezTo>
                <a:cubicBezTo>
                  <a:pt x="5718545" y="630279"/>
                  <a:pt x="5694877" y="630279"/>
                  <a:pt x="5663927" y="630279"/>
                </a:cubicBezTo>
                <a:cubicBezTo>
                  <a:pt x="5674244" y="616928"/>
                  <a:pt x="5680313" y="603576"/>
                  <a:pt x="5685774" y="604183"/>
                </a:cubicBezTo>
                <a:cubicBezTo>
                  <a:pt x="5727648" y="607824"/>
                  <a:pt x="5764667" y="602363"/>
                  <a:pt x="5773164" y="553813"/>
                </a:cubicBezTo>
                <a:cubicBezTo>
                  <a:pt x="5778625" y="538035"/>
                  <a:pt x="5783480" y="522256"/>
                  <a:pt x="5788942" y="506477"/>
                </a:cubicBezTo>
                <a:cubicBezTo>
                  <a:pt x="5797438" y="510725"/>
                  <a:pt x="5814431" y="516794"/>
                  <a:pt x="5813824" y="519828"/>
                </a:cubicBezTo>
                <a:cubicBezTo>
                  <a:pt x="5806541" y="570199"/>
                  <a:pt x="5848415" y="567771"/>
                  <a:pt x="5876331" y="583550"/>
                </a:cubicBezTo>
                <a:cubicBezTo>
                  <a:pt x="5899392" y="596294"/>
                  <a:pt x="5918205" y="616321"/>
                  <a:pt x="5938839" y="633313"/>
                </a:cubicBezTo>
                <a:cubicBezTo>
                  <a:pt x="5938839" y="633313"/>
                  <a:pt x="5938839" y="632706"/>
                  <a:pt x="5938839" y="632706"/>
                </a:cubicBezTo>
                <a:cubicBezTo>
                  <a:pt x="5910316" y="628458"/>
                  <a:pt x="5881793" y="645450"/>
                  <a:pt x="5887255" y="667905"/>
                </a:cubicBezTo>
                <a:cubicBezTo>
                  <a:pt x="5891503" y="686111"/>
                  <a:pt x="5912744" y="699462"/>
                  <a:pt x="5926701" y="715240"/>
                </a:cubicBezTo>
                <a:cubicBezTo>
                  <a:pt x="5931556" y="712206"/>
                  <a:pt x="5937018" y="709172"/>
                  <a:pt x="5941873" y="706137"/>
                </a:cubicBezTo>
                <a:cubicBezTo>
                  <a:pt x="5943087" y="695214"/>
                  <a:pt x="5944908" y="684290"/>
                  <a:pt x="5946121" y="673366"/>
                </a:cubicBezTo>
                <a:cubicBezTo>
                  <a:pt x="5961293" y="713420"/>
                  <a:pt x="5983140" y="721309"/>
                  <a:pt x="6025621" y="714633"/>
                </a:cubicBezTo>
                <a:cubicBezTo>
                  <a:pt x="6068709" y="707351"/>
                  <a:pt x="6115438" y="720095"/>
                  <a:pt x="6168235" y="724950"/>
                </a:cubicBezTo>
                <a:cubicBezTo>
                  <a:pt x="6157312" y="696427"/>
                  <a:pt x="6151243" y="678828"/>
                  <a:pt x="6144568" y="661836"/>
                </a:cubicBezTo>
                <a:cubicBezTo>
                  <a:pt x="6147602" y="660015"/>
                  <a:pt x="6151243" y="658195"/>
                  <a:pt x="6154277" y="656981"/>
                </a:cubicBezTo>
                <a:cubicBezTo>
                  <a:pt x="6165808" y="675187"/>
                  <a:pt x="6177945" y="692786"/>
                  <a:pt x="6191903" y="714633"/>
                </a:cubicBezTo>
                <a:cubicBezTo>
                  <a:pt x="6221033" y="691572"/>
                  <a:pt x="6251983" y="757114"/>
                  <a:pt x="6296892" y="707351"/>
                </a:cubicBezTo>
                <a:cubicBezTo>
                  <a:pt x="6329663" y="671546"/>
                  <a:pt x="6332090" y="646664"/>
                  <a:pt x="6312063" y="602363"/>
                </a:cubicBezTo>
                <a:cubicBezTo>
                  <a:pt x="6332090" y="606004"/>
                  <a:pt x="6342407" y="608431"/>
                  <a:pt x="6352723" y="609645"/>
                </a:cubicBezTo>
                <a:cubicBezTo>
                  <a:pt x="6397632" y="615714"/>
                  <a:pt x="6440719" y="652733"/>
                  <a:pt x="6488055" y="613286"/>
                </a:cubicBezTo>
                <a:cubicBezTo>
                  <a:pt x="6494124" y="608431"/>
                  <a:pt x="6512330" y="618141"/>
                  <a:pt x="6524467" y="621176"/>
                </a:cubicBezTo>
                <a:cubicBezTo>
                  <a:pt x="6549349" y="627851"/>
                  <a:pt x="6573017" y="638168"/>
                  <a:pt x="6598505" y="641809"/>
                </a:cubicBezTo>
                <a:cubicBezTo>
                  <a:pt x="6630063" y="646664"/>
                  <a:pt x="6656765" y="653340"/>
                  <a:pt x="6653731" y="699462"/>
                </a:cubicBezTo>
                <a:cubicBezTo>
                  <a:pt x="6634311" y="701889"/>
                  <a:pt x="6614284" y="704317"/>
                  <a:pt x="6580907" y="707958"/>
                </a:cubicBezTo>
                <a:cubicBezTo>
                  <a:pt x="6606395" y="730412"/>
                  <a:pt x="6625208" y="747404"/>
                  <a:pt x="6650089" y="769252"/>
                </a:cubicBezTo>
                <a:cubicBezTo>
                  <a:pt x="6653123" y="747404"/>
                  <a:pt x="6654944" y="734053"/>
                  <a:pt x="6655551" y="729805"/>
                </a:cubicBezTo>
                <a:cubicBezTo>
                  <a:pt x="6705315" y="707351"/>
                  <a:pt x="6749009" y="687931"/>
                  <a:pt x="6805448" y="662443"/>
                </a:cubicBezTo>
                <a:cubicBezTo>
                  <a:pt x="6776925" y="657588"/>
                  <a:pt x="6762360" y="654553"/>
                  <a:pt x="6747796" y="652126"/>
                </a:cubicBezTo>
                <a:cubicBezTo>
                  <a:pt x="6774497" y="596294"/>
                  <a:pt x="6774497" y="596294"/>
                  <a:pt x="6712597" y="582336"/>
                </a:cubicBezTo>
                <a:cubicBezTo>
                  <a:pt x="6713810" y="560489"/>
                  <a:pt x="6715025" y="539855"/>
                  <a:pt x="6716238" y="520435"/>
                </a:cubicBezTo>
                <a:cubicBezTo>
                  <a:pt x="6640379" y="497981"/>
                  <a:pt x="6616105" y="474313"/>
                  <a:pt x="6634917" y="439722"/>
                </a:cubicBezTo>
                <a:cubicBezTo>
                  <a:pt x="6657979" y="397848"/>
                  <a:pt x="6688929" y="426977"/>
                  <a:pt x="6716845" y="435474"/>
                </a:cubicBezTo>
                <a:cubicBezTo>
                  <a:pt x="6760540" y="448825"/>
                  <a:pt x="6761146" y="473706"/>
                  <a:pt x="6726555" y="515580"/>
                </a:cubicBezTo>
                <a:cubicBezTo>
                  <a:pt x="6795131" y="502836"/>
                  <a:pt x="6801200" y="599935"/>
                  <a:pt x="6877058" y="579302"/>
                </a:cubicBezTo>
                <a:cubicBezTo>
                  <a:pt x="6865528" y="564130"/>
                  <a:pt x="6858245" y="554420"/>
                  <a:pt x="6844287" y="535000"/>
                </a:cubicBezTo>
                <a:cubicBezTo>
                  <a:pt x="6874631" y="535000"/>
                  <a:pt x="6895264" y="533786"/>
                  <a:pt x="6915898" y="535000"/>
                </a:cubicBezTo>
                <a:cubicBezTo>
                  <a:pt x="6961413" y="538641"/>
                  <a:pt x="7007535" y="545924"/>
                  <a:pt x="7053050" y="546531"/>
                </a:cubicBezTo>
                <a:cubicBezTo>
                  <a:pt x="7107669" y="547138"/>
                  <a:pt x="7183527" y="589012"/>
                  <a:pt x="7201127" y="636954"/>
                </a:cubicBezTo>
                <a:cubicBezTo>
                  <a:pt x="7204161" y="644843"/>
                  <a:pt x="7193844" y="658195"/>
                  <a:pt x="7185955" y="676401"/>
                </a:cubicBezTo>
                <a:cubicBezTo>
                  <a:pt x="7149543" y="642416"/>
                  <a:pt x="7119806" y="613893"/>
                  <a:pt x="7087035" y="583550"/>
                </a:cubicBezTo>
                <a:cubicBezTo>
                  <a:pt x="7083394" y="613893"/>
                  <a:pt x="7080359" y="637561"/>
                  <a:pt x="7077325" y="660622"/>
                </a:cubicBezTo>
                <a:cubicBezTo>
                  <a:pt x="7053050" y="658195"/>
                  <a:pt x="7031810" y="655767"/>
                  <a:pt x="7010569" y="653340"/>
                </a:cubicBezTo>
                <a:cubicBezTo>
                  <a:pt x="7152577" y="707351"/>
                  <a:pt x="7193237" y="710385"/>
                  <a:pt x="7244214" y="677008"/>
                </a:cubicBezTo>
                <a:cubicBezTo>
                  <a:pt x="7233291" y="666691"/>
                  <a:pt x="7221760" y="656374"/>
                  <a:pt x="7199913" y="636954"/>
                </a:cubicBezTo>
                <a:cubicBezTo>
                  <a:pt x="7258779" y="632706"/>
                  <a:pt x="7301867" y="629065"/>
                  <a:pt x="7343134" y="657588"/>
                </a:cubicBezTo>
                <a:cubicBezTo>
                  <a:pt x="7354665" y="665477"/>
                  <a:pt x="7375298" y="660622"/>
                  <a:pt x="7377119" y="663050"/>
                </a:cubicBezTo>
                <a:cubicBezTo>
                  <a:pt x="7364981" y="642416"/>
                  <a:pt x="7357092" y="617534"/>
                  <a:pt x="7340100" y="602363"/>
                </a:cubicBezTo>
                <a:cubicBezTo>
                  <a:pt x="7326141" y="590225"/>
                  <a:pt x="7301867" y="589618"/>
                  <a:pt x="7281840" y="584157"/>
                </a:cubicBezTo>
                <a:cubicBezTo>
                  <a:pt x="7283054" y="578088"/>
                  <a:pt x="7284267" y="572019"/>
                  <a:pt x="7285481" y="565950"/>
                </a:cubicBezTo>
                <a:cubicBezTo>
                  <a:pt x="7296405" y="565950"/>
                  <a:pt x="7307935" y="565344"/>
                  <a:pt x="7318859" y="565950"/>
                </a:cubicBezTo>
                <a:cubicBezTo>
                  <a:pt x="7360733" y="568378"/>
                  <a:pt x="7402607" y="568985"/>
                  <a:pt x="7443874" y="575054"/>
                </a:cubicBezTo>
                <a:cubicBezTo>
                  <a:pt x="7483927" y="581122"/>
                  <a:pt x="7538546" y="579302"/>
                  <a:pt x="7558573" y="604183"/>
                </a:cubicBezTo>
                <a:cubicBezTo>
                  <a:pt x="7594985" y="648485"/>
                  <a:pt x="7627148" y="647271"/>
                  <a:pt x="7672057" y="633313"/>
                </a:cubicBezTo>
                <a:cubicBezTo>
                  <a:pt x="7681160" y="630279"/>
                  <a:pt x="7696938" y="648485"/>
                  <a:pt x="7718786" y="650305"/>
                </a:cubicBezTo>
                <a:cubicBezTo>
                  <a:pt x="7702400" y="632099"/>
                  <a:pt x="7686015" y="613893"/>
                  <a:pt x="7670237" y="596294"/>
                </a:cubicBezTo>
                <a:cubicBezTo>
                  <a:pt x="7718786" y="555634"/>
                  <a:pt x="7764908" y="596901"/>
                  <a:pt x="7802534" y="616321"/>
                </a:cubicBezTo>
                <a:cubicBezTo>
                  <a:pt x="7837126" y="633920"/>
                  <a:pt x="7886889" y="624210"/>
                  <a:pt x="7911163" y="669725"/>
                </a:cubicBezTo>
                <a:cubicBezTo>
                  <a:pt x="7914198" y="675187"/>
                  <a:pt x="7962141" y="667298"/>
                  <a:pt x="7979740" y="653340"/>
                </a:cubicBezTo>
                <a:cubicBezTo>
                  <a:pt x="8009476" y="630885"/>
                  <a:pt x="8031930" y="602363"/>
                  <a:pt x="8063487" y="647878"/>
                </a:cubicBezTo>
                <a:cubicBezTo>
                  <a:pt x="8065308" y="650305"/>
                  <a:pt x="8069556" y="651519"/>
                  <a:pt x="8072590" y="652126"/>
                </a:cubicBezTo>
                <a:cubicBezTo>
                  <a:pt x="8145415" y="656981"/>
                  <a:pt x="8217632" y="661836"/>
                  <a:pt x="8290457" y="665477"/>
                </a:cubicBezTo>
                <a:cubicBezTo>
                  <a:pt x="8322013" y="667298"/>
                  <a:pt x="8354178" y="665477"/>
                  <a:pt x="8386342" y="665477"/>
                </a:cubicBezTo>
                <a:cubicBezTo>
                  <a:pt x="8386949" y="671546"/>
                  <a:pt x="8387556" y="677614"/>
                  <a:pt x="8388162" y="683683"/>
                </a:cubicBezTo>
                <a:cubicBezTo>
                  <a:pt x="8362674" y="687324"/>
                  <a:pt x="8337185" y="690966"/>
                  <a:pt x="8311697" y="694607"/>
                </a:cubicBezTo>
                <a:cubicBezTo>
                  <a:pt x="8382094" y="703710"/>
                  <a:pt x="8448849" y="709172"/>
                  <a:pt x="8517425" y="672759"/>
                </a:cubicBezTo>
                <a:cubicBezTo>
                  <a:pt x="8558692" y="650912"/>
                  <a:pt x="8617559" y="661229"/>
                  <a:pt x="8668536" y="657588"/>
                </a:cubicBezTo>
                <a:cubicBezTo>
                  <a:pt x="8680066" y="656981"/>
                  <a:pt x="8691597" y="657588"/>
                  <a:pt x="8703127" y="657588"/>
                </a:cubicBezTo>
                <a:cubicBezTo>
                  <a:pt x="8704341" y="652733"/>
                  <a:pt x="8706162" y="647271"/>
                  <a:pt x="8707375" y="642416"/>
                </a:cubicBezTo>
                <a:cubicBezTo>
                  <a:pt x="8691597" y="633313"/>
                  <a:pt x="8675818" y="623603"/>
                  <a:pt x="8656399" y="612073"/>
                </a:cubicBezTo>
                <a:cubicBezTo>
                  <a:pt x="8706768" y="609645"/>
                  <a:pt x="8752890" y="607218"/>
                  <a:pt x="8799013" y="605397"/>
                </a:cubicBezTo>
                <a:cubicBezTo>
                  <a:pt x="8785055" y="629672"/>
                  <a:pt x="8775952" y="646664"/>
                  <a:pt x="8761993" y="671546"/>
                </a:cubicBezTo>
                <a:cubicBezTo>
                  <a:pt x="8758959" y="672153"/>
                  <a:pt x="8744395" y="673366"/>
                  <a:pt x="8729830" y="674580"/>
                </a:cubicBezTo>
                <a:cubicBezTo>
                  <a:pt x="8729830" y="677614"/>
                  <a:pt x="8729830" y="680649"/>
                  <a:pt x="8729830" y="683683"/>
                </a:cubicBezTo>
                <a:cubicBezTo>
                  <a:pt x="8752284" y="685504"/>
                  <a:pt x="8775345" y="685504"/>
                  <a:pt x="8797192" y="688538"/>
                </a:cubicBezTo>
                <a:cubicBezTo>
                  <a:pt x="8850597" y="696427"/>
                  <a:pt x="8904001" y="706137"/>
                  <a:pt x="8956799" y="715240"/>
                </a:cubicBezTo>
                <a:lnTo>
                  <a:pt x="8955585" y="714027"/>
                </a:lnTo>
                <a:cubicBezTo>
                  <a:pt x="8990783" y="724343"/>
                  <a:pt x="9024768" y="732233"/>
                  <a:pt x="9037512" y="683076"/>
                </a:cubicBezTo>
                <a:cubicBezTo>
                  <a:pt x="9037512" y="683076"/>
                  <a:pt x="9036299" y="684897"/>
                  <a:pt x="9036299" y="684897"/>
                </a:cubicBezTo>
                <a:cubicBezTo>
                  <a:pt x="9044795" y="692786"/>
                  <a:pt x="9053290" y="700675"/>
                  <a:pt x="9072711" y="718881"/>
                </a:cubicBezTo>
                <a:cubicBezTo>
                  <a:pt x="9100627" y="721309"/>
                  <a:pt x="9143714" y="724950"/>
                  <a:pt x="9187409" y="728591"/>
                </a:cubicBezTo>
                <a:cubicBezTo>
                  <a:pt x="9177092" y="689145"/>
                  <a:pt x="9177092" y="690966"/>
                  <a:pt x="9123080" y="686111"/>
                </a:cubicBezTo>
                <a:cubicBezTo>
                  <a:pt x="9098199" y="683683"/>
                  <a:pt x="9073924" y="671546"/>
                  <a:pt x="9049649" y="663656"/>
                </a:cubicBezTo>
                <a:cubicBezTo>
                  <a:pt x="9051470" y="659408"/>
                  <a:pt x="9052684" y="655160"/>
                  <a:pt x="9054505" y="650912"/>
                </a:cubicBezTo>
                <a:cubicBezTo>
                  <a:pt x="9095771" y="633920"/>
                  <a:pt x="9135825" y="614500"/>
                  <a:pt x="9178306" y="601756"/>
                </a:cubicBezTo>
                <a:cubicBezTo>
                  <a:pt x="9192870" y="597508"/>
                  <a:pt x="9213504" y="608431"/>
                  <a:pt x="9229890" y="616321"/>
                </a:cubicBezTo>
                <a:cubicBezTo>
                  <a:pt x="9252344" y="627851"/>
                  <a:pt x="9273584" y="643630"/>
                  <a:pt x="9299072" y="660015"/>
                </a:cubicBezTo>
                <a:cubicBezTo>
                  <a:pt x="9307569" y="633313"/>
                  <a:pt x="9311817" y="619962"/>
                  <a:pt x="9317886" y="599328"/>
                </a:cubicBezTo>
                <a:cubicBezTo>
                  <a:pt x="9328202" y="621782"/>
                  <a:pt x="9334271" y="636954"/>
                  <a:pt x="9340947" y="651519"/>
                </a:cubicBezTo>
                <a:cubicBezTo>
                  <a:pt x="9358546" y="635134"/>
                  <a:pt x="9370077" y="619962"/>
                  <a:pt x="9385855" y="611466"/>
                </a:cubicBezTo>
                <a:cubicBezTo>
                  <a:pt x="9391924" y="608431"/>
                  <a:pt x="9409523" y="618141"/>
                  <a:pt x="9416805" y="626637"/>
                </a:cubicBezTo>
                <a:cubicBezTo>
                  <a:pt x="9424088" y="635134"/>
                  <a:pt x="9425301" y="658195"/>
                  <a:pt x="9429549" y="658195"/>
                </a:cubicBezTo>
                <a:cubicBezTo>
                  <a:pt x="9448970" y="658195"/>
                  <a:pt x="9468389" y="652733"/>
                  <a:pt x="9487809" y="649698"/>
                </a:cubicBezTo>
                <a:cubicBezTo>
                  <a:pt x="9475064" y="599935"/>
                  <a:pt x="9529683" y="641202"/>
                  <a:pt x="9533324" y="612679"/>
                </a:cubicBezTo>
                <a:cubicBezTo>
                  <a:pt x="9532110" y="660015"/>
                  <a:pt x="9547282" y="664263"/>
                  <a:pt x="9660767" y="653340"/>
                </a:cubicBezTo>
                <a:cubicBezTo>
                  <a:pt x="9670477" y="610252"/>
                  <a:pt x="9702640" y="602363"/>
                  <a:pt x="9740267" y="604183"/>
                </a:cubicBezTo>
                <a:cubicBezTo>
                  <a:pt x="9803381" y="607218"/>
                  <a:pt x="9865888" y="612679"/>
                  <a:pt x="9929003" y="613893"/>
                </a:cubicBezTo>
                <a:cubicBezTo>
                  <a:pt x="9965415" y="614500"/>
                  <a:pt x="10001827" y="609645"/>
                  <a:pt x="9984834" y="677614"/>
                </a:cubicBezTo>
                <a:cubicBezTo>
                  <a:pt x="10051590" y="622389"/>
                  <a:pt x="10114705" y="624210"/>
                  <a:pt x="10186315" y="630279"/>
                </a:cubicBezTo>
                <a:cubicBezTo>
                  <a:pt x="10291911" y="639382"/>
                  <a:pt x="10399326" y="625424"/>
                  <a:pt x="10506135" y="626031"/>
                </a:cubicBezTo>
                <a:cubicBezTo>
                  <a:pt x="10593524" y="626637"/>
                  <a:pt x="10680914" y="634527"/>
                  <a:pt x="10768303" y="638775"/>
                </a:cubicBezTo>
                <a:cubicBezTo>
                  <a:pt x="10773158" y="638775"/>
                  <a:pt x="10778013" y="639989"/>
                  <a:pt x="10783475" y="639989"/>
                </a:cubicBezTo>
                <a:cubicBezTo>
                  <a:pt x="10911524" y="635740"/>
                  <a:pt x="11039573" y="630279"/>
                  <a:pt x="11167622" y="626637"/>
                </a:cubicBezTo>
                <a:cubicBezTo>
                  <a:pt x="11244088" y="624210"/>
                  <a:pt x="11321161" y="624817"/>
                  <a:pt x="11397626" y="624210"/>
                </a:cubicBezTo>
                <a:cubicBezTo>
                  <a:pt x="11400660" y="624210"/>
                  <a:pt x="11404301" y="625424"/>
                  <a:pt x="11407336" y="624210"/>
                </a:cubicBezTo>
                <a:cubicBezTo>
                  <a:pt x="11448603" y="612073"/>
                  <a:pt x="11489870" y="599935"/>
                  <a:pt x="11532958" y="587798"/>
                </a:cubicBezTo>
                <a:cubicBezTo>
                  <a:pt x="11526889" y="576874"/>
                  <a:pt x="11522034" y="560489"/>
                  <a:pt x="11511110" y="550172"/>
                </a:cubicBezTo>
                <a:cubicBezTo>
                  <a:pt x="11504435" y="543496"/>
                  <a:pt x="11488656" y="542889"/>
                  <a:pt x="11477732" y="544103"/>
                </a:cubicBezTo>
                <a:cubicBezTo>
                  <a:pt x="11452244" y="546531"/>
                  <a:pt x="11426756" y="553206"/>
                  <a:pt x="11400660" y="556241"/>
                </a:cubicBezTo>
                <a:cubicBezTo>
                  <a:pt x="11376386" y="559275"/>
                  <a:pt x="11346042" y="528931"/>
                  <a:pt x="11327836" y="570805"/>
                </a:cubicBezTo>
                <a:cubicBezTo>
                  <a:pt x="11326623" y="573233"/>
                  <a:pt x="11298706" y="569592"/>
                  <a:pt x="11290817" y="561096"/>
                </a:cubicBezTo>
                <a:cubicBezTo>
                  <a:pt x="11263508" y="533786"/>
                  <a:pt x="11253191" y="542283"/>
                  <a:pt x="11251977" y="579909"/>
                </a:cubicBezTo>
                <a:cubicBezTo>
                  <a:pt x="11216779" y="567164"/>
                  <a:pt x="11170050" y="570805"/>
                  <a:pt x="11191291" y="507691"/>
                </a:cubicBezTo>
                <a:cubicBezTo>
                  <a:pt x="11262294" y="545317"/>
                  <a:pt x="11329050" y="515580"/>
                  <a:pt x="11397019" y="501622"/>
                </a:cubicBezTo>
                <a:cubicBezTo>
                  <a:pt x="11420687" y="496767"/>
                  <a:pt x="11443141" y="487664"/>
                  <a:pt x="11466203" y="480382"/>
                </a:cubicBezTo>
                <a:cubicBezTo>
                  <a:pt x="11471057" y="479168"/>
                  <a:pt x="11477732" y="475527"/>
                  <a:pt x="11480160" y="477348"/>
                </a:cubicBezTo>
                <a:cubicBezTo>
                  <a:pt x="11539027" y="522863"/>
                  <a:pt x="11595465" y="479775"/>
                  <a:pt x="11653118" y="474313"/>
                </a:cubicBezTo>
                <a:cubicBezTo>
                  <a:pt x="11662828" y="473099"/>
                  <a:pt x="11677999" y="477954"/>
                  <a:pt x="11682854" y="485237"/>
                </a:cubicBezTo>
                <a:cubicBezTo>
                  <a:pt x="11687102" y="491912"/>
                  <a:pt x="11685282" y="509512"/>
                  <a:pt x="11679213" y="514973"/>
                </a:cubicBezTo>
                <a:cubicBezTo>
                  <a:pt x="11663435" y="530145"/>
                  <a:pt x="11644621" y="543496"/>
                  <a:pt x="11625202" y="553813"/>
                </a:cubicBezTo>
                <a:cubicBezTo>
                  <a:pt x="11606389" y="564130"/>
                  <a:pt x="11585149" y="570199"/>
                  <a:pt x="11564515" y="578088"/>
                </a:cubicBezTo>
                <a:cubicBezTo>
                  <a:pt x="11566336" y="582336"/>
                  <a:pt x="11567549" y="586584"/>
                  <a:pt x="11569370" y="591439"/>
                </a:cubicBezTo>
                <a:cubicBezTo>
                  <a:pt x="11608209" y="591439"/>
                  <a:pt x="11647049" y="595080"/>
                  <a:pt x="11685282" y="590225"/>
                </a:cubicBezTo>
                <a:cubicBezTo>
                  <a:pt x="11722908" y="585977"/>
                  <a:pt x="11758713" y="573233"/>
                  <a:pt x="11798160" y="563523"/>
                </a:cubicBezTo>
                <a:cubicBezTo>
                  <a:pt x="11767816" y="540462"/>
                  <a:pt x="11741114" y="519222"/>
                  <a:pt x="11699240" y="487664"/>
                </a:cubicBezTo>
                <a:cubicBezTo>
                  <a:pt x="11740507" y="479775"/>
                  <a:pt x="11770851" y="476741"/>
                  <a:pt x="11799373" y="467638"/>
                </a:cubicBezTo>
                <a:cubicBezTo>
                  <a:pt x="11810297" y="463996"/>
                  <a:pt x="11823648" y="448825"/>
                  <a:pt x="11824862" y="437294"/>
                </a:cubicBezTo>
                <a:cubicBezTo>
                  <a:pt x="11827896" y="416661"/>
                  <a:pt x="11823041" y="394813"/>
                  <a:pt x="11822434" y="386924"/>
                </a:cubicBezTo>
                <a:cubicBezTo>
                  <a:pt x="11878266" y="379642"/>
                  <a:pt x="11931064" y="376000"/>
                  <a:pt x="11982648" y="366291"/>
                </a:cubicBezTo>
                <a:cubicBezTo>
                  <a:pt x="12057900" y="351726"/>
                  <a:pt x="12124655" y="372966"/>
                  <a:pt x="12191411" y="420302"/>
                </a:cubicBezTo>
                <a:cubicBezTo>
                  <a:pt x="12161068" y="424550"/>
                  <a:pt x="12130724" y="428798"/>
                  <a:pt x="12102808" y="432439"/>
                </a:cubicBezTo>
                <a:cubicBezTo>
                  <a:pt x="12099167" y="460355"/>
                  <a:pt x="12096132" y="485844"/>
                  <a:pt x="12092491" y="511939"/>
                </a:cubicBezTo>
                <a:cubicBezTo>
                  <a:pt x="12088243" y="511332"/>
                  <a:pt x="12083388" y="511332"/>
                  <a:pt x="12079140" y="510725"/>
                </a:cubicBezTo>
                <a:cubicBezTo>
                  <a:pt x="12080354" y="491912"/>
                  <a:pt x="12082175" y="473099"/>
                  <a:pt x="12083995" y="448218"/>
                </a:cubicBezTo>
                <a:cubicBezTo>
                  <a:pt x="12064575" y="451252"/>
                  <a:pt x="12047583" y="453680"/>
                  <a:pt x="12033018" y="455500"/>
                </a:cubicBezTo>
                <a:cubicBezTo>
                  <a:pt x="12034232" y="468851"/>
                  <a:pt x="12035445" y="479168"/>
                  <a:pt x="12036659" y="490092"/>
                </a:cubicBezTo>
                <a:cubicBezTo>
                  <a:pt x="12022701" y="484630"/>
                  <a:pt x="12008743" y="479775"/>
                  <a:pt x="11995392" y="474313"/>
                </a:cubicBezTo>
                <a:cubicBezTo>
                  <a:pt x="11992358" y="477954"/>
                  <a:pt x="11989323" y="480989"/>
                  <a:pt x="11986289" y="484630"/>
                </a:cubicBezTo>
                <a:cubicBezTo>
                  <a:pt x="11997213" y="493733"/>
                  <a:pt x="12008136" y="503443"/>
                  <a:pt x="12020274" y="513760"/>
                </a:cubicBezTo>
                <a:cubicBezTo>
                  <a:pt x="11992964" y="531359"/>
                  <a:pt x="11952911" y="547138"/>
                  <a:pt x="11927423" y="575660"/>
                </a:cubicBezTo>
                <a:cubicBezTo>
                  <a:pt x="11865522" y="646057"/>
                  <a:pt x="11770244" y="612073"/>
                  <a:pt x="11698026" y="660622"/>
                </a:cubicBezTo>
                <a:cubicBezTo>
                  <a:pt x="11722908" y="666691"/>
                  <a:pt x="11745362" y="672759"/>
                  <a:pt x="11768423" y="678221"/>
                </a:cubicBezTo>
                <a:cubicBezTo>
                  <a:pt x="11768423" y="684897"/>
                  <a:pt x="11767816" y="691572"/>
                  <a:pt x="11767816" y="697641"/>
                </a:cubicBezTo>
                <a:cubicBezTo>
                  <a:pt x="11711377" y="700069"/>
                  <a:pt x="11654332" y="703710"/>
                  <a:pt x="11597893" y="703103"/>
                </a:cubicBezTo>
                <a:cubicBezTo>
                  <a:pt x="11586969" y="703103"/>
                  <a:pt x="11576652" y="684290"/>
                  <a:pt x="11564515" y="677614"/>
                </a:cubicBezTo>
                <a:cubicBezTo>
                  <a:pt x="11554199" y="672153"/>
                  <a:pt x="11540847" y="670332"/>
                  <a:pt x="11529316" y="670332"/>
                </a:cubicBezTo>
                <a:cubicBezTo>
                  <a:pt x="11525675" y="670332"/>
                  <a:pt x="11522641" y="682469"/>
                  <a:pt x="11519607" y="689145"/>
                </a:cubicBezTo>
                <a:cubicBezTo>
                  <a:pt x="11531744" y="692179"/>
                  <a:pt x="11543275" y="695214"/>
                  <a:pt x="11570584" y="702496"/>
                </a:cubicBezTo>
                <a:cubicBezTo>
                  <a:pt x="11522641" y="714633"/>
                  <a:pt x="11486229" y="729805"/>
                  <a:pt x="11449817" y="731019"/>
                </a:cubicBezTo>
                <a:cubicBezTo>
                  <a:pt x="11410370" y="732233"/>
                  <a:pt x="11372745" y="721309"/>
                  <a:pt x="11330870" y="727985"/>
                </a:cubicBezTo>
                <a:cubicBezTo>
                  <a:pt x="11303561" y="732233"/>
                  <a:pt x="11270790" y="706137"/>
                  <a:pt x="11241054" y="693393"/>
                </a:cubicBezTo>
                <a:cubicBezTo>
                  <a:pt x="11242874" y="700675"/>
                  <a:pt x="11247122" y="714027"/>
                  <a:pt x="11254405" y="741336"/>
                </a:cubicBezTo>
                <a:cubicBezTo>
                  <a:pt x="11238019" y="727378"/>
                  <a:pt x="11233165" y="721309"/>
                  <a:pt x="11226489" y="717668"/>
                </a:cubicBezTo>
                <a:cubicBezTo>
                  <a:pt x="11211318" y="709778"/>
                  <a:pt x="11196146" y="698248"/>
                  <a:pt x="11180367" y="697641"/>
                </a:cubicBezTo>
                <a:cubicBezTo>
                  <a:pt x="11173691" y="697641"/>
                  <a:pt x="11166409" y="720095"/>
                  <a:pt x="11157913" y="731019"/>
                </a:cubicBezTo>
                <a:cubicBezTo>
                  <a:pt x="11140920" y="752866"/>
                  <a:pt x="11119680" y="772286"/>
                  <a:pt x="11105722" y="796561"/>
                </a:cubicBezTo>
                <a:cubicBezTo>
                  <a:pt x="11098439" y="809912"/>
                  <a:pt x="11103295" y="829939"/>
                  <a:pt x="11101474" y="846931"/>
                </a:cubicBezTo>
                <a:cubicBezTo>
                  <a:pt x="11099047" y="874847"/>
                  <a:pt x="11095405" y="903370"/>
                  <a:pt x="11092371" y="932499"/>
                </a:cubicBezTo>
                <a:cubicBezTo>
                  <a:pt x="11075985" y="931286"/>
                  <a:pt x="11058386" y="929465"/>
                  <a:pt x="11030470" y="927038"/>
                </a:cubicBezTo>
                <a:cubicBezTo>
                  <a:pt x="11105722" y="878488"/>
                  <a:pt x="11062027" y="800202"/>
                  <a:pt x="11098439" y="747404"/>
                </a:cubicBezTo>
                <a:cubicBezTo>
                  <a:pt x="11061420" y="731626"/>
                  <a:pt x="11030470" y="717668"/>
                  <a:pt x="10989810" y="700069"/>
                </a:cubicBezTo>
                <a:cubicBezTo>
                  <a:pt x="10987383" y="701889"/>
                  <a:pt x="10977065" y="714633"/>
                  <a:pt x="10964321" y="719488"/>
                </a:cubicBezTo>
                <a:cubicBezTo>
                  <a:pt x="10938226" y="729198"/>
                  <a:pt x="10911524" y="735874"/>
                  <a:pt x="10884215" y="742549"/>
                </a:cubicBezTo>
                <a:cubicBezTo>
                  <a:pt x="10870863" y="745584"/>
                  <a:pt x="10856299" y="748618"/>
                  <a:pt x="10843554" y="745584"/>
                </a:cubicBezTo>
                <a:cubicBezTo>
                  <a:pt x="10834451" y="743763"/>
                  <a:pt x="10827776" y="731019"/>
                  <a:pt x="10819279" y="724343"/>
                </a:cubicBezTo>
                <a:cubicBezTo>
                  <a:pt x="10804715" y="712813"/>
                  <a:pt x="10790757" y="695214"/>
                  <a:pt x="10774372" y="692786"/>
                </a:cubicBezTo>
                <a:cubicBezTo>
                  <a:pt x="10754345" y="689752"/>
                  <a:pt x="10726429" y="675187"/>
                  <a:pt x="10713685" y="714027"/>
                </a:cubicBezTo>
                <a:cubicBezTo>
                  <a:pt x="10708223" y="731019"/>
                  <a:pt x="10680914" y="747404"/>
                  <a:pt x="10660887" y="751046"/>
                </a:cubicBezTo>
                <a:cubicBezTo>
                  <a:pt x="10623868" y="758328"/>
                  <a:pt x="10585028" y="757114"/>
                  <a:pt x="10546188" y="759542"/>
                </a:cubicBezTo>
                <a:cubicBezTo>
                  <a:pt x="10536479" y="745584"/>
                  <a:pt x="10523128" y="715240"/>
                  <a:pt x="10514632" y="716454"/>
                </a:cubicBezTo>
                <a:cubicBezTo>
                  <a:pt x="10480647" y="721916"/>
                  <a:pt x="10447876" y="737088"/>
                  <a:pt x="10402361" y="752866"/>
                </a:cubicBezTo>
                <a:cubicBezTo>
                  <a:pt x="10375658" y="752866"/>
                  <a:pt x="10332571" y="752866"/>
                  <a:pt x="10290090" y="752866"/>
                </a:cubicBezTo>
                <a:cubicBezTo>
                  <a:pt x="10270063" y="764397"/>
                  <a:pt x="10254285" y="814767"/>
                  <a:pt x="10227582" y="747404"/>
                </a:cubicBezTo>
                <a:cubicBezTo>
                  <a:pt x="10223334" y="736481"/>
                  <a:pt x="10194812" y="734660"/>
                  <a:pt x="10177819" y="728591"/>
                </a:cubicBezTo>
                <a:cubicBezTo>
                  <a:pt x="10177819" y="723736"/>
                  <a:pt x="10177819" y="719488"/>
                  <a:pt x="10177819" y="714633"/>
                </a:cubicBezTo>
                <a:cubicBezTo>
                  <a:pt x="10194204" y="710992"/>
                  <a:pt x="10213625" y="700069"/>
                  <a:pt x="10225762" y="705530"/>
                </a:cubicBezTo>
                <a:cubicBezTo>
                  <a:pt x="10270670" y="724950"/>
                  <a:pt x="10311330" y="694000"/>
                  <a:pt x="10355025" y="700069"/>
                </a:cubicBezTo>
                <a:cubicBezTo>
                  <a:pt x="10368983" y="701889"/>
                  <a:pt x="10386582" y="683076"/>
                  <a:pt x="10402361" y="673973"/>
                </a:cubicBezTo>
                <a:cubicBezTo>
                  <a:pt x="10399933" y="670939"/>
                  <a:pt x="10397505" y="667298"/>
                  <a:pt x="10395079" y="664263"/>
                </a:cubicBezTo>
                <a:cubicBezTo>
                  <a:pt x="10372017" y="664263"/>
                  <a:pt x="10348956" y="664263"/>
                  <a:pt x="10325895" y="664263"/>
                </a:cubicBezTo>
                <a:cubicBezTo>
                  <a:pt x="10327109" y="666691"/>
                  <a:pt x="10327716" y="669118"/>
                  <a:pt x="10328930" y="670939"/>
                </a:cubicBezTo>
                <a:cubicBezTo>
                  <a:pt x="10308903" y="678221"/>
                  <a:pt x="10288876" y="691572"/>
                  <a:pt x="10268850" y="690966"/>
                </a:cubicBezTo>
                <a:cubicBezTo>
                  <a:pt x="10229403" y="689752"/>
                  <a:pt x="10189957" y="679435"/>
                  <a:pt x="10150510" y="675187"/>
                </a:cubicBezTo>
                <a:cubicBezTo>
                  <a:pt x="10135338" y="673366"/>
                  <a:pt x="10118953" y="678828"/>
                  <a:pt x="10104995" y="680649"/>
                </a:cubicBezTo>
                <a:cubicBezTo>
                  <a:pt x="10113491" y="701282"/>
                  <a:pt x="10120773" y="718275"/>
                  <a:pt x="10128056" y="735874"/>
                </a:cubicBezTo>
                <a:cubicBezTo>
                  <a:pt x="10100747" y="737694"/>
                  <a:pt x="10080720" y="738301"/>
                  <a:pt x="10061301" y="739515"/>
                </a:cubicBezTo>
                <a:cubicBezTo>
                  <a:pt x="10058266" y="744977"/>
                  <a:pt x="10055839" y="751046"/>
                  <a:pt x="10052804" y="756507"/>
                </a:cubicBezTo>
                <a:cubicBezTo>
                  <a:pt x="10074651" y="772893"/>
                  <a:pt x="10094678" y="792919"/>
                  <a:pt x="10118953" y="805057"/>
                </a:cubicBezTo>
                <a:cubicBezTo>
                  <a:pt x="10181460" y="837221"/>
                  <a:pt x="10247002" y="848145"/>
                  <a:pt x="10316792" y="824477"/>
                </a:cubicBezTo>
                <a:cubicBezTo>
                  <a:pt x="10327109" y="820836"/>
                  <a:pt x="10347136" y="846324"/>
                  <a:pt x="10362308" y="858461"/>
                </a:cubicBezTo>
                <a:cubicBezTo>
                  <a:pt x="10348956" y="871206"/>
                  <a:pt x="10337426" y="886377"/>
                  <a:pt x="10322861" y="896694"/>
                </a:cubicBezTo>
                <a:cubicBezTo>
                  <a:pt x="10310117" y="905797"/>
                  <a:pt x="10294338" y="910045"/>
                  <a:pt x="10279773" y="916721"/>
                </a:cubicBezTo>
                <a:cubicBezTo>
                  <a:pt x="10294945" y="925824"/>
                  <a:pt x="10308903" y="938568"/>
                  <a:pt x="10324681" y="942209"/>
                </a:cubicBezTo>
                <a:cubicBezTo>
                  <a:pt x="10342887" y="945851"/>
                  <a:pt x="10363521" y="938568"/>
                  <a:pt x="10382941" y="941602"/>
                </a:cubicBezTo>
                <a:cubicBezTo>
                  <a:pt x="10395079" y="943423"/>
                  <a:pt x="10406002" y="954347"/>
                  <a:pt x="10417532" y="961022"/>
                </a:cubicBezTo>
                <a:cubicBezTo>
                  <a:pt x="10409036" y="969518"/>
                  <a:pt x="10402361" y="980442"/>
                  <a:pt x="10392044" y="986511"/>
                </a:cubicBezTo>
                <a:cubicBezTo>
                  <a:pt x="10375052" y="996221"/>
                  <a:pt x="10342887" y="1000469"/>
                  <a:pt x="10341067" y="1010786"/>
                </a:cubicBezTo>
                <a:cubicBezTo>
                  <a:pt x="10336212" y="1040522"/>
                  <a:pt x="10342281" y="1068438"/>
                  <a:pt x="10376873" y="1087858"/>
                </a:cubicBezTo>
                <a:cubicBezTo>
                  <a:pt x="10396292" y="1098782"/>
                  <a:pt x="10401754" y="1135194"/>
                  <a:pt x="10414498" y="1159468"/>
                </a:cubicBezTo>
                <a:cubicBezTo>
                  <a:pt x="10421780" y="1174033"/>
                  <a:pt x="10430883" y="1187384"/>
                  <a:pt x="10439380" y="1201342"/>
                </a:cubicBezTo>
                <a:cubicBezTo>
                  <a:pt x="10447876" y="1186778"/>
                  <a:pt x="10456372" y="1172213"/>
                  <a:pt x="10465475" y="1157648"/>
                </a:cubicBezTo>
                <a:cubicBezTo>
                  <a:pt x="10467903" y="1154007"/>
                  <a:pt x="10472757" y="1150972"/>
                  <a:pt x="10481860" y="1143083"/>
                </a:cubicBezTo>
                <a:cubicBezTo>
                  <a:pt x="10509776" y="1174033"/>
                  <a:pt x="10537693" y="1204377"/>
                  <a:pt x="10569856" y="1240182"/>
                </a:cubicBezTo>
                <a:cubicBezTo>
                  <a:pt x="10616586" y="1232293"/>
                  <a:pt x="10674238" y="1222583"/>
                  <a:pt x="10731891" y="1212873"/>
                </a:cubicBezTo>
                <a:cubicBezTo>
                  <a:pt x="10748883" y="1216514"/>
                  <a:pt x="10768910" y="1220762"/>
                  <a:pt x="10789543" y="1225617"/>
                </a:cubicBezTo>
                <a:cubicBezTo>
                  <a:pt x="10795612" y="1172213"/>
                  <a:pt x="10776192" y="1148545"/>
                  <a:pt x="10730677" y="1147331"/>
                </a:cubicBezTo>
                <a:cubicBezTo>
                  <a:pt x="10730677" y="1147331"/>
                  <a:pt x="10731891" y="1147938"/>
                  <a:pt x="10731891" y="1147938"/>
                </a:cubicBezTo>
                <a:cubicBezTo>
                  <a:pt x="10730070" y="1135801"/>
                  <a:pt x="10727036" y="1124270"/>
                  <a:pt x="10727036" y="1112133"/>
                </a:cubicBezTo>
                <a:cubicBezTo>
                  <a:pt x="10727642" y="1092713"/>
                  <a:pt x="10730677" y="1073900"/>
                  <a:pt x="10732498" y="1055087"/>
                </a:cubicBezTo>
                <a:cubicBezTo>
                  <a:pt x="10747669" y="1061763"/>
                  <a:pt x="10762841" y="1068438"/>
                  <a:pt x="10790757" y="1080576"/>
                </a:cubicBezTo>
                <a:cubicBezTo>
                  <a:pt x="10804108" y="1073900"/>
                  <a:pt x="10829597" y="1053873"/>
                  <a:pt x="10856906" y="1052053"/>
                </a:cubicBezTo>
                <a:cubicBezTo>
                  <a:pt x="10887249" y="1049625"/>
                  <a:pt x="10918806" y="1065404"/>
                  <a:pt x="10950364" y="1070259"/>
                </a:cubicBezTo>
                <a:cubicBezTo>
                  <a:pt x="10972818" y="1073293"/>
                  <a:pt x="10995879" y="1071472"/>
                  <a:pt x="11018333" y="1069652"/>
                </a:cubicBezTo>
                <a:cubicBezTo>
                  <a:pt x="11060814" y="1066011"/>
                  <a:pt x="11102688" y="1061763"/>
                  <a:pt x="11144562" y="1056301"/>
                </a:cubicBezTo>
                <a:cubicBezTo>
                  <a:pt x="11175512" y="1052659"/>
                  <a:pt x="11205856" y="1047198"/>
                  <a:pt x="11236199" y="1042950"/>
                </a:cubicBezTo>
                <a:cubicBezTo>
                  <a:pt x="11236199" y="1036881"/>
                  <a:pt x="11236199" y="1031419"/>
                  <a:pt x="11236806" y="1025350"/>
                </a:cubicBezTo>
                <a:cubicBezTo>
                  <a:pt x="11209497" y="1018675"/>
                  <a:pt x="11182794" y="1012606"/>
                  <a:pt x="11155485" y="1005931"/>
                </a:cubicBezTo>
                <a:cubicBezTo>
                  <a:pt x="11156092" y="1000469"/>
                  <a:pt x="11156699" y="995007"/>
                  <a:pt x="11157306" y="988938"/>
                </a:cubicBezTo>
                <a:cubicBezTo>
                  <a:pt x="11196146" y="988938"/>
                  <a:pt x="11230130" y="948885"/>
                  <a:pt x="11274431" y="988331"/>
                </a:cubicBezTo>
                <a:cubicBezTo>
                  <a:pt x="11283534" y="996828"/>
                  <a:pt x="11306596" y="987724"/>
                  <a:pt x="11321767" y="991366"/>
                </a:cubicBezTo>
                <a:cubicBezTo>
                  <a:pt x="11337546" y="995007"/>
                  <a:pt x="11386095" y="971339"/>
                  <a:pt x="11353324" y="1024137"/>
                </a:cubicBezTo>
                <a:cubicBezTo>
                  <a:pt x="11350290" y="1028992"/>
                  <a:pt x="11360607" y="1042950"/>
                  <a:pt x="11370924" y="1066618"/>
                </a:cubicBezTo>
                <a:cubicBezTo>
                  <a:pt x="11309630" y="1082396"/>
                  <a:pt x="11253798" y="1096354"/>
                  <a:pt x="11197966" y="1112133"/>
                </a:cubicBezTo>
                <a:cubicBezTo>
                  <a:pt x="11185222" y="1115774"/>
                  <a:pt x="11171871" y="1122449"/>
                  <a:pt x="11163375" y="1132159"/>
                </a:cubicBezTo>
                <a:cubicBezTo>
                  <a:pt x="11160340" y="1135801"/>
                  <a:pt x="11170657" y="1151579"/>
                  <a:pt x="11174905" y="1161289"/>
                </a:cubicBezTo>
                <a:cubicBezTo>
                  <a:pt x="11187043" y="1153400"/>
                  <a:pt x="11199180" y="1146117"/>
                  <a:pt x="11211318" y="1137621"/>
                </a:cubicBezTo>
                <a:cubicBezTo>
                  <a:pt x="11216172" y="1133980"/>
                  <a:pt x="11219813" y="1127911"/>
                  <a:pt x="11225882" y="1120629"/>
                </a:cubicBezTo>
                <a:cubicBezTo>
                  <a:pt x="11242874" y="1131552"/>
                  <a:pt x="11258653" y="1142476"/>
                  <a:pt x="11289603" y="1162503"/>
                </a:cubicBezTo>
                <a:cubicBezTo>
                  <a:pt x="11256225" y="1169785"/>
                  <a:pt x="11236199" y="1174033"/>
                  <a:pt x="11217993" y="1177675"/>
                </a:cubicBezTo>
                <a:cubicBezTo>
                  <a:pt x="11221634" y="1182530"/>
                  <a:pt x="11228916" y="1191026"/>
                  <a:pt x="11244088" y="1209839"/>
                </a:cubicBezTo>
                <a:cubicBezTo>
                  <a:pt x="11198573" y="1209839"/>
                  <a:pt x="11163375" y="1205590"/>
                  <a:pt x="11129997" y="1211659"/>
                </a:cubicBezTo>
                <a:cubicBezTo>
                  <a:pt x="11115432" y="1214087"/>
                  <a:pt x="11104508" y="1237755"/>
                  <a:pt x="11091157" y="1252319"/>
                </a:cubicBezTo>
                <a:cubicBezTo>
                  <a:pt x="11089336" y="1249285"/>
                  <a:pt x="11084482" y="1235327"/>
                  <a:pt x="11076592" y="1232900"/>
                </a:cubicBezTo>
                <a:cubicBezTo>
                  <a:pt x="11063848" y="1229258"/>
                  <a:pt x="11048070" y="1231686"/>
                  <a:pt x="11034718" y="1234720"/>
                </a:cubicBezTo>
                <a:cubicBezTo>
                  <a:pt x="11031684" y="1235327"/>
                  <a:pt x="11027436" y="1252926"/>
                  <a:pt x="11029864" y="1254747"/>
                </a:cubicBezTo>
                <a:cubicBezTo>
                  <a:pt x="11038967" y="1262029"/>
                  <a:pt x="11051104" y="1270526"/>
                  <a:pt x="11062027" y="1270526"/>
                </a:cubicBezTo>
                <a:cubicBezTo>
                  <a:pt x="11094191" y="1270526"/>
                  <a:pt x="11126356" y="1266884"/>
                  <a:pt x="11162161" y="1275987"/>
                </a:cubicBezTo>
                <a:cubicBezTo>
                  <a:pt x="11137279" y="1286304"/>
                  <a:pt x="11111791" y="1296014"/>
                  <a:pt x="11083875" y="1307545"/>
                </a:cubicBezTo>
                <a:cubicBezTo>
                  <a:pt x="11117860" y="1345777"/>
                  <a:pt x="11153665" y="1350025"/>
                  <a:pt x="11196146" y="1331212"/>
                </a:cubicBezTo>
                <a:cubicBezTo>
                  <a:pt x="11211318" y="1324537"/>
                  <a:pt x="11230130" y="1326964"/>
                  <a:pt x="11247122" y="1325751"/>
                </a:cubicBezTo>
                <a:cubicBezTo>
                  <a:pt x="11247122" y="1331212"/>
                  <a:pt x="11247730" y="1336067"/>
                  <a:pt x="11247730" y="1341529"/>
                </a:cubicBezTo>
                <a:cubicBezTo>
                  <a:pt x="11219206" y="1348812"/>
                  <a:pt x="11190077" y="1356701"/>
                  <a:pt x="11158519" y="1365197"/>
                </a:cubicBezTo>
                <a:cubicBezTo>
                  <a:pt x="11162768" y="1373693"/>
                  <a:pt x="11167016" y="1382189"/>
                  <a:pt x="11167622" y="1383403"/>
                </a:cubicBezTo>
                <a:cubicBezTo>
                  <a:pt x="11129997" y="1406464"/>
                  <a:pt x="11092978" y="1429525"/>
                  <a:pt x="11053532" y="1454407"/>
                </a:cubicBezTo>
                <a:cubicBezTo>
                  <a:pt x="11065669" y="1468365"/>
                  <a:pt x="11074772" y="1479288"/>
                  <a:pt x="11087516" y="1493853"/>
                </a:cubicBezTo>
                <a:cubicBezTo>
                  <a:pt x="11040787" y="1524197"/>
                  <a:pt x="10980100" y="1463510"/>
                  <a:pt x="10932158" y="1523590"/>
                </a:cubicBezTo>
                <a:cubicBezTo>
                  <a:pt x="10953398" y="1526017"/>
                  <a:pt x="10967356" y="1528445"/>
                  <a:pt x="10981314" y="1529052"/>
                </a:cubicBezTo>
                <a:cubicBezTo>
                  <a:pt x="10995879" y="1529659"/>
                  <a:pt x="11011051" y="1524804"/>
                  <a:pt x="11023795" y="1528445"/>
                </a:cubicBezTo>
                <a:cubicBezTo>
                  <a:pt x="11034111" y="1531479"/>
                  <a:pt x="11041394" y="1544830"/>
                  <a:pt x="11049890" y="1553933"/>
                </a:cubicBezTo>
                <a:cubicBezTo>
                  <a:pt x="11040180" y="1560609"/>
                  <a:pt x="11031077" y="1572139"/>
                  <a:pt x="11020154" y="1573353"/>
                </a:cubicBezTo>
                <a:cubicBezTo>
                  <a:pt x="10986776" y="1577601"/>
                  <a:pt x="10952791" y="1577601"/>
                  <a:pt x="10910917" y="1580029"/>
                </a:cubicBezTo>
                <a:cubicBezTo>
                  <a:pt x="10920020" y="1563643"/>
                  <a:pt x="10926089" y="1552113"/>
                  <a:pt x="10933371" y="1538762"/>
                </a:cubicBezTo>
                <a:cubicBezTo>
                  <a:pt x="10900600" y="1508418"/>
                  <a:pt x="10862975" y="1524804"/>
                  <a:pt x="10838093" y="1545437"/>
                </a:cubicBezTo>
                <a:cubicBezTo>
                  <a:pt x="10827776" y="1553933"/>
                  <a:pt x="10843554" y="1594594"/>
                  <a:pt x="10848410" y="1629185"/>
                </a:cubicBezTo>
                <a:cubicBezTo>
                  <a:pt x="10810176" y="1633433"/>
                  <a:pt x="10763448" y="1638288"/>
                  <a:pt x="10711864" y="1643750"/>
                </a:cubicBezTo>
                <a:cubicBezTo>
                  <a:pt x="10711864" y="1655281"/>
                  <a:pt x="10711864" y="1672880"/>
                  <a:pt x="10711864" y="1695941"/>
                </a:cubicBezTo>
                <a:cubicBezTo>
                  <a:pt x="10691837" y="1686838"/>
                  <a:pt x="10678486" y="1680769"/>
                  <a:pt x="10651177" y="1669238"/>
                </a:cubicBezTo>
                <a:cubicBezTo>
                  <a:pt x="10691837" y="1719609"/>
                  <a:pt x="10691837" y="1719609"/>
                  <a:pt x="10830203" y="1694727"/>
                </a:cubicBezTo>
                <a:cubicBezTo>
                  <a:pt x="10833238" y="1703223"/>
                  <a:pt x="10833844" y="1715361"/>
                  <a:pt x="10839913" y="1719002"/>
                </a:cubicBezTo>
                <a:cubicBezTo>
                  <a:pt x="10859333" y="1731139"/>
                  <a:pt x="10879360" y="1743277"/>
                  <a:pt x="10901207" y="1750559"/>
                </a:cubicBezTo>
                <a:cubicBezTo>
                  <a:pt x="10913344" y="1754807"/>
                  <a:pt x="10935192" y="1754807"/>
                  <a:pt x="10941261" y="1746918"/>
                </a:cubicBezTo>
                <a:cubicBezTo>
                  <a:pt x="10960680" y="1722036"/>
                  <a:pt x="10975852" y="1720216"/>
                  <a:pt x="11004375" y="1735387"/>
                </a:cubicBezTo>
                <a:cubicBezTo>
                  <a:pt x="11018940" y="1743277"/>
                  <a:pt x="11045642" y="1729319"/>
                  <a:pt x="11066882" y="1725070"/>
                </a:cubicBezTo>
                <a:cubicBezTo>
                  <a:pt x="11067489" y="1720822"/>
                  <a:pt x="11068096" y="1716574"/>
                  <a:pt x="11068703" y="1712326"/>
                </a:cubicBezTo>
                <a:cubicBezTo>
                  <a:pt x="11080233" y="1722643"/>
                  <a:pt x="11091157" y="1732353"/>
                  <a:pt x="11107542" y="1746918"/>
                </a:cubicBezTo>
                <a:cubicBezTo>
                  <a:pt x="11088730" y="1752380"/>
                  <a:pt x="11078413" y="1756021"/>
                  <a:pt x="11064455" y="1760269"/>
                </a:cubicBezTo>
                <a:cubicBezTo>
                  <a:pt x="11070523" y="1768158"/>
                  <a:pt x="11073558" y="1777261"/>
                  <a:pt x="11080233" y="1780296"/>
                </a:cubicBezTo>
                <a:cubicBezTo>
                  <a:pt x="11104508" y="1791219"/>
                  <a:pt x="11185222" y="1762696"/>
                  <a:pt x="11199787" y="1742670"/>
                </a:cubicBezTo>
                <a:cubicBezTo>
                  <a:pt x="11233165" y="1749345"/>
                  <a:pt x="11264722" y="1751773"/>
                  <a:pt x="11293852" y="1762696"/>
                </a:cubicBezTo>
                <a:cubicBezTo>
                  <a:pt x="11310843" y="1768765"/>
                  <a:pt x="11323588" y="1787578"/>
                  <a:pt x="11338760" y="1800322"/>
                </a:cubicBezTo>
                <a:cubicBezTo>
                  <a:pt x="11320554" y="1811246"/>
                  <a:pt x="11302348" y="1831879"/>
                  <a:pt x="11284749" y="1831273"/>
                </a:cubicBezTo>
                <a:cubicBezTo>
                  <a:pt x="11232558" y="1829452"/>
                  <a:pt x="11183401" y="1823990"/>
                  <a:pt x="11129390" y="1842196"/>
                </a:cubicBezTo>
                <a:cubicBezTo>
                  <a:pt x="11097833" y="1852513"/>
                  <a:pt x="11052317" y="1818528"/>
                  <a:pt x="11012264" y="1805784"/>
                </a:cubicBezTo>
                <a:cubicBezTo>
                  <a:pt x="10995879" y="1800929"/>
                  <a:pt x="10978280" y="1799109"/>
                  <a:pt x="10947936" y="1794253"/>
                </a:cubicBezTo>
                <a:cubicBezTo>
                  <a:pt x="10968570" y="1825204"/>
                  <a:pt x="10980100" y="1841589"/>
                  <a:pt x="10995272" y="1864650"/>
                </a:cubicBezTo>
                <a:cubicBezTo>
                  <a:pt x="10959467" y="1874967"/>
                  <a:pt x="10930944" y="1882856"/>
                  <a:pt x="10896959" y="1891959"/>
                </a:cubicBezTo>
                <a:cubicBezTo>
                  <a:pt x="10897566" y="1896814"/>
                  <a:pt x="10899387" y="1908345"/>
                  <a:pt x="10901207" y="1922303"/>
                </a:cubicBezTo>
                <a:cubicBezTo>
                  <a:pt x="10889069" y="1922910"/>
                  <a:pt x="10876325" y="1921089"/>
                  <a:pt x="10866616" y="1925337"/>
                </a:cubicBezTo>
                <a:cubicBezTo>
                  <a:pt x="10852657" y="1932013"/>
                  <a:pt x="10836272" y="1941116"/>
                  <a:pt x="10829597" y="1953253"/>
                </a:cubicBezTo>
                <a:cubicBezTo>
                  <a:pt x="10826562" y="1959929"/>
                  <a:pt x="10841734" y="1976921"/>
                  <a:pt x="10850230" y="1987845"/>
                </a:cubicBezTo>
                <a:cubicBezTo>
                  <a:pt x="10865402" y="2007265"/>
                  <a:pt x="10884822" y="2023650"/>
                  <a:pt x="10897566" y="2044284"/>
                </a:cubicBezTo>
                <a:cubicBezTo>
                  <a:pt x="10921841" y="2084944"/>
                  <a:pt x="10899387" y="2123177"/>
                  <a:pt x="10870863" y="2144417"/>
                </a:cubicBezTo>
                <a:cubicBezTo>
                  <a:pt x="10849016" y="2160802"/>
                  <a:pt x="10810176" y="2157161"/>
                  <a:pt x="10779226" y="2157161"/>
                </a:cubicBezTo>
                <a:cubicBezTo>
                  <a:pt x="10758593" y="2156554"/>
                  <a:pt x="10737960" y="2146238"/>
                  <a:pt x="10713077" y="2138955"/>
                </a:cubicBezTo>
                <a:cubicBezTo>
                  <a:pt x="10695479" y="2192360"/>
                  <a:pt x="10644502" y="2182043"/>
                  <a:pt x="10606875" y="2182043"/>
                </a:cubicBezTo>
                <a:cubicBezTo>
                  <a:pt x="10559540" y="2182650"/>
                  <a:pt x="10511597" y="2163230"/>
                  <a:pt x="10464261" y="2152306"/>
                </a:cubicBezTo>
                <a:cubicBezTo>
                  <a:pt x="10449697" y="2148665"/>
                  <a:pt x="10430277" y="2135314"/>
                  <a:pt x="10422994" y="2140169"/>
                </a:cubicBezTo>
                <a:cubicBezTo>
                  <a:pt x="10379299" y="2171119"/>
                  <a:pt x="10350170" y="2141383"/>
                  <a:pt x="10313758" y="2124390"/>
                </a:cubicBezTo>
                <a:cubicBezTo>
                  <a:pt x="10296765" y="2116501"/>
                  <a:pt x="10257319" y="2122570"/>
                  <a:pt x="10248216" y="2135921"/>
                </a:cubicBezTo>
                <a:cubicBezTo>
                  <a:pt x="10220907" y="2175974"/>
                  <a:pt x="10191777" y="2166264"/>
                  <a:pt x="10157185" y="2154127"/>
                </a:cubicBezTo>
                <a:cubicBezTo>
                  <a:pt x="10094678" y="2131673"/>
                  <a:pt x="10030350" y="2112860"/>
                  <a:pt x="9967843" y="2088585"/>
                </a:cubicBezTo>
                <a:cubicBezTo>
                  <a:pt x="9942961" y="2078875"/>
                  <a:pt x="9921113" y="2060669"/>
                  <a:pt x="9901694" y="2047925"/>
                </a:cubicBezTo>
                <a:cubicBezTo>
                  <a:pt x="9832510" y="2073413"/>
                  <a:pt x="9761507" y="2081303"/>
                  <a:pt x="9682007" y="2066738"/>
                </a:cubicBezTo>
                <a:cubicBezTo>
                  <a:pt x="9682007" y="2091619"/>
                  <a:pt x="9682007" y="2112860"/>
                  <a:pt x="9682007" y="2133493"/>
                </a:cubicBezTo>
                <a:cubicBezTo>
                  <a:pt x="9675331" y="2131066"/>
                  <a:pt x="9661980" y="2122570"/>
                  <a:pt x="9658339" y="2126211"/>
                </a:cubicBezTo>
                <a:cubicBezTo>
                  <a:pt x="9615252" y="2162623"/>
                  <a:pt x="9589763" y="2124390"/>
                  <a:pt x="9560634" y="2104971"/>
                </a:cubicBezTo>
                <a:cubicBezTo>
                  <a:pt x="9540000" y="2091012"/>
                  <a:pt x="9523614" y="2070379"/>
                  <a:pt x="9501767" y="2060062"/>
                </a:cubicBezTo>
                <a:cubicBezTo>
                  <a:pt x="9471423" y="2046104"/>
                  <a:pt x="9438046" y="2039429"/>
                  <a:pt x="9405882" y="2029719"/>
                </a:cubicBezTo>
                <a:cubicBezTo>
                  <a:pt x="9404061" y="2033967"/>
                  <a:pt x="9401633" y="2038215"/>
                  <a:pt x="9399813" y="2042463"/>
                </a:cubicBezTo>
                <a:cubicBezTo>
                  <a:pt x="9397386" y="2037001"/>
                  <a:pt x="9394958" y="2030932"/>
                  <a:pt x="9391924" y="2026078"/>
                </a:cubicBezTo>
                <a:cubicBezTo>
                  <a:pt x="9384642" y="2012726"/>
                  <a:pt x="9379180" y="1993913"/>
                  <a:pt x="9368256" y="1988452"/>
                </a:cubicBezTo>
                <a:cubicBezTo>
                  <a:pt x="9360367" y="1984810"/>
                  <a:pt x="9337912" y="1996341"/>
                  <a:pt x="9332450" y="2007265"/>
                </a:cubicBezTo>
                <a:cubicBezTo>
                  <a:pt x="9320920" y="2027898"/>
                  <a:pt x="9313637" y="2044891"/>
                  <a:pt x="9284508" y="2036394"/>
                </a:cubicBezTo>
                <a:cubicBezTo>
                  <a:pt x="9254771" y="2027898"/>
                  <a:pt x="9218966" y="2029719"/>
                  <a:pt x="9211684" y="1989058"/>
                </a:cubicBezTo>
                <a:cubicBezTo>
                  <a:pt x="9205615" y="1957501"/>
                  <a:pt x="9203794" y="1925337"/>
                  <a:pt x="9198332" y="1893780"/>
                </a:cubicBezTo>
                <a:cubicBezTo>
                  <a:pt x="9196512" y="1882856"/>
                  <a:pt x="9189229" y="1873146"/>
                  <a:pt x="9183767" y="1862830"/>
                </a:cubicBezTo>
                <a:cubicBezTo>
                  <a:pt x="9179520" y="1864650"/>
                  <a:pt x="9175272" y="1865864"/>
                  <a:pt x="9171023" y="1867685"/>
                </a:cubicBezTo>
                <a:cubicBezTo>
                  <a:pt x="9173451" y="1881036"/>
                  <a:pt x="9175272" y="1894387"/>
                  <a:pt x="9177699" y="1907738"/>
                </a:cubicBezTo>
                <a:cubicBezTo>
                  <a:pt x="9173451" y="1910772"/>
                  <a:pt x="9169810" y="1913200"/>
                  <a:pt x="9165561" y="1916234"/>
                </a:cubicBezTo>
                <a:cubicBezTo>
                  <a:pt x="9152817" y="1897421"/>
                  <a:pt x="9126115" y="1873753"/>
                  <a:pt x="9130363" y="1860402"/>
                </a:cubicBezTo>
                <a:cubicBezTo>
                  <a:pt x="9146142" y="1810639"/>
                  <a:pt x="9110336" y="1783330"/>
                  <a:pt x="9091523" y="1749345"/>
                </a:cubicBezTo>
                <a:cubicBezTo>
                  <a:pt x="9077565" y="1724464"/>
                  <a:pt x="9053898" y="1704437"/>
                  <a:pt x="9036905" y="1680769"/>
                </a:cubicBezTo>
                <a:cubicBezTo>
                  <a:pt x="9032050" y="1674093"/>
                  <a:pt x="9034478" y="1661349"/>
                  <a:pt x="9033871" y="1651639"/>
                </a:cubicBezTo>
                <a:cubicBezTo>
                  <a:pt x="9044795" y="1652853"/>
                  <a:pt x="9059967" y="1649819"/>
                  <a:pt x="9064821" y="1655281"/>
                </a:cubicBezTo>
                <a:cubicBezTo>
                  <a:pt x="9084241" y="1677735"/>
                  <a:pt x="9103054" y="1684410"/>
                  <a:pt x="9134611" y="1683803"/>
                </a:cubicBezTo>
                <a:cubicBezTo>
                  <a:pt x="9151604" y="1683197"/>
                  <a:pt x="9173451" y="1721429"/>
                  <a:pt x="9187409" y="1745704"/>
                </a:cubicBezTo>
                <a:cubicBezTo>
                  <a:pt x="9208042" y="1780902"/>
                  <a:pt x="9222000" y="1819135"/>
                  <a:pt x="9241420" y="1855547"/>
                </a:cubicBezTo>
                <a:cubicBezTo>
                  <a:pt x="9243847" y="1860402"/>
                  <a:pt x="9259019" y="1858582"/>
                  <a:pt x="9270550" y="1860402"/>
                </a:cubicBezTo>
                <a:cubicBezTo>
                  <a:pt x="9266302" y="1847658"/>
                  <a:pt x="9263268" y="1839162"/>
                  <a:pt x="9255985" y="1819742"/>
                </a:cubicBezTo>
                <a:cubicBezTo>
                  <a:pt x="9289969" y="1828238"/>
                  <a:pt x="9316065" y="1834914"/>
                  <a:pt x="9342161" y="1841589"/>
                </a:cubicBezTo>
                <a:cubicBezTo>
                  <a:pt x="9343374" y="1839162"/>
                  <a:pt x="9344588" y="1836734"/>
                  <a:pt x="9345802" y="1834914"/>
                </a:cubicBezTo>
                <a:cubicBezTo>
                  <a:pt x="9300893" y="1797288"/>
                  <a:pt x="9256592" y="1759662"/>
                  <a:pt x="9208042" y="1718395"/>
                </a:cubicBezTo>
                <a:cubicBezTo>
                  <a:pt x="9239600" y="1702616"/>
                  <a:pt x="9259019" y="1692906"/>
                  <a:pt x="9278439" y="1683197"/>
                </a:cubicBezTo>
                <a:cubicBezTo>
                  <a:pt x="9222607" y="1674093"/>
                  <a:pt x="9177699" y="1612800"/>
                  <a:pt x="9125508" y="1649819"/>
                </a:cubicBezTo>
                <a:cubicBezTo>
                  <a:pt x="9095771" y="1643143"/>
                  <a:pt x="9072104" y="1641323"/>
                  <a:pt x="9051470" y="1633433"/>
                </a:cubicBezTo>
                <a:cubicBezTo>
                  <a:pt x="9009596" y="1617048"/>
                  <a:pt x="9016878" y="1652853"/>
                  <a:pt x="9001100" y="1671059"/>
                </a:cubicBezTo>
                <a:cubicBezTo>
                  <a:pt x="8979859" y="1695941"/>
                  <a:pt x="8954978" y="1717181"/>
                  <a:pt x="8942841" y="1748738"/>
                </a:cubicBezTo>
                <a:cubicBezTo>
                  <a:pt x="8942234" y="1751166"/>
                  <a:pt x="8919173" y="1749345"/>
                  <a:pt x="8911284" y="1743277"/>
                </a:cubicBezTo>
                <a:cubicBezTo>
                  <a:pt x="8887009" y="1724464"/>
                  <a:pt x="8865161" y="1701403"/>
                  <a:pt x="8841494" y="1681376"/>
                </a:cubicBezTo>
                <a:cubicBezTo>
                  <a:pt x="8817219" y="1661349"/>
                  <a:pt x="8791730" y="1642536"/>
                  <a:pt x="8766849" y="1623117"/>
                </a:cubicBezTo>
                <a:cubicBezTo>
                  <a:pt x="8771704" y="1561823"/>
                  <a:pt x="8714051" y="1572746"/>
                  <a:pt x="8690383" y="1544223"/>
                </a:cubicBezTo>
                <a:cubicBezTo>
                  <a:pt x="8686135" y="1547258"/>
                  <a:pt x="8681887" y="1550899"/>
                  <a:pt x="8677639" y="1553933"/>
                </a:cubicBezTo>
                <a:cubicBezTo>
                  <a:pt x="8687349" y="1576388"/>
                  <a:pt x="8697059" y="1599448"/>
                  <a:pt x="8706768" y="1621903"/>
                </a:cubicBezTo>
                <a:cubicBezTo>
                  <a:pt x="8710409" y="1617655"/>
                  <a:pt x="8713444" y="1614013"/>
                  <a:pt x="8717086" y="1609765"/>
                </a:cubicBezTo>
                <a:cubicBezTo>
                  <a:pt x="8734077" y="1614013"/>
                  <a:pt x="8751070" y="1617655"/>
                  <a:pt x="8768669" y="1621903"/>
                </a:cubicBezTo>
                <a:cubicBezTo>
                  <a:pt x="8778379" y="1635254"/>
                  <a:pt x="8788089" y="1647998"/>
                  <a:pt x="8797192" y="1661349"/>
                </a:cubicBezTo>
                <a:cubicBezTo>
                  <a:pt x="8808116" y="1676521"/>
                  <a:pt x="8818432" y="1692300"/>
                  <a:pt x="8829356" y="1707471"/>
                </a:cubicBezTo>
                <a:cubicBezTo>
                  <a:pt x="8808116" y="1714147"/>
                  <a:pt x="8778379" y="1732960"/>
                  <a:pt x="8766242" y="1725070"/>
                </a:cubicBezTo>
                <a:cubicBezTo>
                  <a:pt x="8732257" y="1702616"/>
                  <a:pt x="8706162" y="1668632"/>
                  <a:pt x="8676425" y="1640109"/>
                </a:cubicBezTo>
                <a:cubicBezTo>
                  <a:pt x="8664288" y="1628578"/>
                  <a:pt x="8651543" y="1614620"/>
                  <a:pt x="8636372" y="1609158"/>
                </a:cubicBezTo>
                <a:cubicBezTo>
                  <a:pt x="8626055" y="1605517"/>
                  <a:pt x="8610883" y="1615834"/>
                  <a:pt x="8597532" y="1620082"/>
                </a:cubicBezTo>
                <a:cubicBezTo>
                  <a:pt x="8601780" y="1632220"/>
                  <a:pt x="8605421" y="1645571"/>
                  <a:pt x="8611490" y="1656494"/>
                </a:cubicBezTo>
                <a:cubicBezTo>
                  <a:pt x="8616345" y="1664384"/>
                  <a:pt x="8624841" y="1670452"/>
                  <a:pt x="8629696" y="1674700"/>
                </a:cubicBezTo>
                <a:cubicBezTo>
                  <a:pt x="8619987" y="1706257"/>
                  <a:pt x="8610883" y="1734780"/>
                  <a:pt x="8600566" y="1769979"/>
                </a:cubicBezTo>
                <a:cubicBezTo>
                  <a:pt x="8592677" y="1773620"/>
                  <a:pt x="8578112" y="1780902"/>
                  <a:pt x="8550197" y="1794253"/>
                </a:cubicBezTo>
                <a:cubicBezTo>
                  <a:pt x="8573864" y="1811246"/>
                  <a:pt x="8588429" y="1827631"/>
                  <a:pt x="8606635" y="1833093"/>
                </a:cubicBezTo>
                <a:cubicBezTo>
                  <a:pt x="8646081" y="1844624"/>
                  <a:pt x="8686742" y="1850086"/>
                  <a:pt x="8726795" y="1859189"/>
                </a:cubicBezTo>
                <a:cubicBezTo>
                  <a:pt x="8737112" y="1861616"/>
                  <a:pt x="8745608" y="1871326"/>
                  <a:pt x="8755318" y="1876181"/>
                </a:cubicBezTo>
                <a:cubicBezTo>
                  <a:pt x="8766849" y="1881643"/>
                  <a:pt x="8779593" y="1889532"/>
                  <a:pt x="8791123" y="1889532"/>
                </a:cubicBezTo>
                <a:cubicBezTo>
                  <a:pt x="8842707" y="1890139"/>
                  <a:pt x="8902787" y="1839769"/>
                  <a:pt x="8913104" y="1790612"/>
                </a:cubicBezTo>
                <a:cubicBezTo>
                  <a:pt x="9012024" y="1823990"/>
                  <a:pt x="9012024" y="1823990"/>
                  <a:pt x="9018092" y="1874360"/>
                </a:cubicBezTo>
                <a:cubicBezTo>
                  <a:pt x="9010810" y="1898028"/>
                  <a:pt x="8990177" y="1929585"/>
                  <a:pt x="8998672" y="1943543"/>
                </a:cubicBezTo>
                <a:cubicBezTo>
                  <a:pt x="9011417" y="1964177"/>
                  <a:pt x="9044795" y="1972066"/>
                  <a:pt x="9069070" y="1984810"/>
                </a:cubicBezTo>
                <a:cubicBezTo>
                  <a:pt x="9069676" y="1978742"/>
                  <a:pt x="9070283" y="1972066"/>
                  <a:pt x="9070890" y="1965998"/>
                </a:cubicBezTo>
                <a:cubicBezTo>
                  <a:pt x="9082420" y="1954467"/>
                  <a:pt x="9094558" y="1942936"/>
                  <a:pt x="9106088" y="1932013"/>
                </a:cubicBezTo>
                <a:cubicBezTo>
                  <a:pt x="9114585" y="1945971"/>
                  <a:pt x="9123080" y="1959929"/>
                  <a:pt x="9132791" y="1972673"/>
                </a:cubicBezTo>
                <a:cubicBezTo>
                  <a:pt x="9144321" y="1988452"/>
                  <a:pt x="9154638" y="2006658"/>
                  <a:pt x="9169810" y="2016975"/>
                </a:cubicBezTo>
                <a:cubicBezTo>
                  <a:pt x="9201973" y="2038215"/>
                  <a:pt x="9218359" y="2061276"/>
                  <a:pt x="9198332" y="2098295"/>
                </a:cubicBezTo>
                <a:cubicBezTo>
                  <a:pt x="9094558" y="2108005"/>
                  <a:pt x="8999886" y="2067345"/>
                  <a:pt x="9010203" y="2024864"/>
                </a:cubicBezTo>
                <a:cubicBezTo>
                  <a:pt x="8967722" y="2030932"/>
                  <a:pt x="8924634" y="2037608"/>
                  <a:pt x="8873657" y="2045497"/>
                </a:cubicBezTo>
                <a:cubicBezTo>
                  <a:pt x="8851203" y="2099509"/>
                  <a:pt x="8804474" y="2120749"/>
                  <a:pt x="8735292" y="2106184"/>
                </a:cubicBezTo>
                <a:cubicBezTo>
                  <a:pt x="8709196" y="2100722"/>
                  <a:pt x="8679459" y="2112860"/>
                  <a:pt x="8652150" y="2123177"/>
                </a:cubicBezTo>
                <a:cubicBezTo>
                  <a:pt x="8589036" y="2099509"/>
                  <a:pt x="8576898" y="2047318"/>
                  <a:pt x="8627269" y="2012726"/>
                </a:cubicBezTo>
                <a:cubicBezTo>
                  <a:pt x="8589643" y="1962356"/>
                  <a:pt x="8531990" y="1964784"/>
                  <a:pt x="8480407" y="1958108"/>
                </a:cubicBezTo>
                <a:cubicBezTo>
                  <a:pt x="8436712" y="1952646"/>
                  <a:pt x="8411223" y="1922303"/>
                  <a:pt x="8431250" y="1882856"/>
                </a:cubicBezTo>
                <a:cubicBezTo>
                  <a:pt x="8454311" y="1836734"/>
                  <a:pt x="8461593" y="1803963"/>
                  <a:pt x="8394837" y="1798502"/>
                </a:cubicBezTo>
                <a:cubicBezTo>
                  <a:pt x="8388769" y="1797895"/>
                  <a:pt x="8380273" y="1788792"/>
                  <a:pt x="8377846" y="1782116"/>
                </a:cubicBezTo>
                <a:cubicBezTo>
                  <a:pt x="8364494" y="1743883"/>
                  <a:pt x="8342647" y="1746918"/>
                  <a:pt x="8311697" y="1762089"/>
                </a:cubicBezTo>
                <a:cubicBezTo>
                  <a:pt x="8300166" y="1767551"/>
                  <a:pt x="8281354" y="1759662"/>
                  <a:pt x="8266182" y="1756628"/>
                </a:cubicBezTo>
                <a:cubicBezTo>
                  <a:pt x="8260113" y="1755414"/>
                  <a:pt x="8254044" y="1748131"/>
                  <a:pt x="8249797" y="1749345"/>
                </a:cubicBezTo>
                <a:cubicBezTo>
                  <a:pt x="8190323" y="1763303"/>
                  <a:pt x="8125388" y="1774227"/>
                  <a:pt x="8095045" y="1833093"/>
                </a:cubicBezTo>
                <a:cubicBezTo>
                  <a:pt x="8085334" y="1851906"/>
                  <a:pt x="8105361" y="1886498"/>
                  <a:pt x="8109003" y="1902883"/>
                </a:cubicBezTo>
                <a:cubicBezTo>
                  <a:pt x="8142380" y="1905311"/>
                  <a:pt x="8166655" y="1907131"/>
                  <a:pt x="8192144" y="1908952"/>
                </a:cubicBezTo>
                <a:cubicBezTo>
                  <a:pt x="8193964" y="1904704"/>
                  <a:pt x="8196999" y="1900456"/>
                  <a:pt x="8197605" y="1895601"/>
                </a:cubicBezTo>
                <a:cubicBezTo>
                  <a:pt x="8198819" y="1878608"/>
                  <a:pt x="8199426" y="1861616"/>
                  <a:pt x="8200033" y="1844017"/>
                </a:cubicBezTo>
                <a:cubicBezTo>
                  <a:pt x="8218239" y="1848265"/>
                  <a:pt x="8236445" y="1854333"/>
                  <a:pt x="8254651" y="1856154"/>
                </a:cubicBezTo>
                <a:cubicBezTo>
                  <a:pt x="8267395" y="1857368"/>
                  <a:pt x="8283174" y="1857368"/>
                  <a:pt x="8292884" y="1851299"/>
                </a:cubicBezTo>
                <a:cubicBezTo>
                  <a:pt x="8339613" y="1822169"/>
                  <a:pt x="8360246" y="1830666"/>
                  <a:pt x="8374205" y="1890139"/>
                </a:cubicBezTo>
                <a:cubicBezTo>
                  <a:pt x="8358426" y="1890746"/>
                  <a:pt x="8342647" y="1891959"/>
                  <a:pt x="8322013" y="1892566"/>
                </a:cubicBezTo>
                <a:cubicBezTo>
                  <a:pt x="8325048" y="1912593"/>
                  <a:pt x="8328082" y="1930192"/>
                  <a:pt x="8331116" y="1950219"/>
                </a:cubicBezTo>
                <a:cubicBezTo>
                  <a:pt x="8394837" y="1941116"/>
                  <a:pt x="8403334" y="1990272"/>
                  <a:pt x="8407582" y="2030932"/>
                </a:cubicBezTo>
                <a:cubicBezTo>
                  <a:pt x="8410009" y="2052173"/>
                  <a:pt x="8385735" y="2075841"/>
                  <a:pt x="8379059" y="2088585"/>
                </a:cubicBezTo>
                <a:cubicBezTo>
                  <a:pt x="8339006" y="2078875"/>
                  <a:pt x="8311090" y="2064917"/>
                  <a:pt x="8285601" y="2067951"/>
                </a:cubicBezTo>
                <a:cubicBezTo>
                  <a:pt x="8191537" y="2078875"/>
                  <a:pt x="8123568" y="2043070"/>
                  <a:pt x="8078659" y="1957501"/>
                </a:cubicBezTo>
                <a:cubicBezTo>
                  <a:pt x="8053778" y="1910166"/>
                  <a:pt x="8022221" y="1865864"/>
                  <a:pt x="7990663" y="1822169"/>
                </a:cubicBezTo>
                <a:cubicBezTo>
                  <a:pt x="7985201" y="1814280"/>
                  <a:pt x="7967602" y="1814280"/>
                  <a:pt x="7955465" y="1813066"/>
                </a:cubicBezTo>
                <a:cubicBezTo>
                  <a:pt x="7931797" y="1811853"/>
                  <a:pt x="7907522" y="1812460"/>
                  <a:pt x="7880820" y="1812460"/>
                </a:cubicBezTo>
                <a:cubicBezTo>
                  <a:pt x="7880820" y="1823383"/>
                  <a:pt x="7880820" y="1839162"/>
                  <a:pt x="7880820" y="1850086"/>
                </a:cubicBezTo>
                <a:cubicBezTo>
                  <a:pt x="7910557" y="1850086"/>
                  <a:pt x="7954251" y="1844624"/>
                  <a:pt x="7956679" y="1851299"/>
                </a:cubicBezTo>
                <a:cubicBezTo>
                  <a:pt x="7967602" y="1888318"/>
                  <a:pt x="7968209" y="1928372"/>
                  <a:pt x="7973064" y="1976314"/>
                </a:cubicBezTo>
                <a:cubicBezTo>
                  <a:pt x="7996732" y="1995734"/>
                  <a:pt x="8031930" y="2024864"/>
                  <a:pt x="8070770" y="2055814"/>
                </a:cubicBezTo>
                <a:cubicBezTo>
                  <a:pt x="8000980" y="2108005"/>
                  <a:pt x="7937259" y="2103150"/>
                  <a:pt x="7871717" y="2086764"/>
                </a:cubicBezTo>
                <a:cubicBezTo>
                  <a:pt x="7838946" y="2078268"/>
                  <a:pt x="7805568" y="2070379"/>
                  <a:pt x="7772190" y="2064917"/>
                </a:cubicBezTo>
                <a:cubicBezTo>
                  <a:pt x="7758839" y="2063097"/>
                  <a:pt x="7743668" y="2069165"/>
                  <a:pt x="7729709" y="2070986"/>
                </a:cubicBezTo>
                <a:cubicBezTo>
                  <a:pt x="7690870" y="2076448"/>
                  <a:pt x="7651423" y="2094654"/>
                  <a:pt x="7617439" y="2055814"/>
                </a:cubicBezTo>
                <a:cubicBezTo>
                  <a:pt x="7610156" y="2047318"/>
                  <a:pt x="7590129" y="2043677"/>
                  <a:pt x="7577992" y="2046711"/>
                </a:cubicBezTo>
                <a:cubicBezTo>
                  <a:pt x="7561000" y="2050352"/>
                  <a:pt x="7547042" y="2065524"/>
                  <a:pt x="7530049" y="2069772"/>
                </a:cubicBezTo>
                <a:cubicBezTo>
                  <a:pt x="7513057" y="2074020"/>
                  <a:pt x="7494245" y="2070986"/>
                  <a:pt x="7476645" y="2070986"/>
                </a:cubicBezTo>
                <a:cubicBezTo>
                  <a:pt x="7457832" y="2135921"/>
                  <a:pt x="7437805" y="2149879"/>
                  <a:pt x="7366802" y="2150486"/>
                </a:cubicBezTo>
                <a:cubicBezTo>
                  <a:pt x="7273344" y="2151093"/>
                  <a:pt x="7179279" y="2151699"/>
                  <a:pt x="7085821" y="2150486"/>
                </a:cubicBezTo>
                <a:cubicBezTo>
                  <a:pt x="7071863" y="2150486"/>
                  <a:pt x="7054871" y="2143203"/>
                  <a:pt x="7044554" y="2134100"/>
                </a:cubicBezTo>
                <a:cubicBezTo>
                  <a:pt x="7014818" y="2106184"/>
                  <a:pt x="6986901" y="2076448"/>
                  <a:pt x="6960200" y="2046104"/>
                </a:cubicBezTo>
                <a:cubicBezTo>
                  <a:pt x="6941386" y="2024864"/>
                  <a:pt x="6926215" y="1999982"/>
                  <a:pt x="6908008" y="1977528"/>
                </a:cubicBezTo>
                <a:cubicBezTo>
                  <a:pt x="6900120" y="1968425"/>
                  <a:pt x="6889196" y="1959929"/>
                  <a:pt x="6878272" y="1956288"/>
                </a:cubicBezTo>
                <a:cubicBezTo>
                  <a:pt x="6859459" y="1950826"/>
                  <a:pt x="6840039" y="1949612"/>
                  <a:pt x="6817586" y="1945971"/>
                </a:cubicBezTo>
                <a:cubicBezTo>
                  <a:pt x="6821227" y="1922303"/>
                  <a:pt x="6823654" y="1901669"/>
                  <a:pt x="6826689" y="1879822"/>
                </a:cubicBezTo>
                <a:cubicBezTo>
                  <a:pt x="6867349" y="1885891"/>
                  <a:pt x="6906188" y="1893780"/>
                  <a:pt x="6945028" y="1897421"/>
                </a:cubicBezTo>
                <a:cubicBezTo>
                  <a:pt x="6966268" y="1899242"/>
                  <a:pt x="6988116" y="1904097"/>
                  <a:pt x="6999039" y="1869505"/>
                </a:cubicBezTo>
                <a:cubicBezTo>
                  <a:pt x="7003287" y="1856154"/>
                  <a:pt x="7046982" y="1854333"/>
                  <a:pt x="7073077" y="1850692"/>
                </a:cubicBezTo>
                <a:cubicBezTo>
                  <a:pt x="7090677" y="1848265"/>
                  <a:pt x="7108883" y="1851906"/>
                  <a:pt x="7131337" y="1852513"/>
                </a:cubicBezTo>
                <a:cubicBezTo>
                  <a:pt x="7083394" y="1803963"/>
                  <a:pt x="7043341" y="1756021"/>
                  <a:pt x="6995398" y="1717181"/>
                </a:cubicBezTo>
                <a:cubicBezTo>
                  <a:pt x="6961413" y="1689265"/>
                  <a:pt x="6920753" y="1708078"/>
                  <a:pt x="6883734" y="1723857"/>
                </a:cubicBezTo>
                <a:cubicBezTo>
                  <a:pt x="6851570" y="1737208"/>
                  <a:pt x="6817586" y="1747525"/>
                  <a:pt x="6783600" y="1757234"/>
                </a:cubicBezTo>
                <a:cubicBezTo>
                  <a:pt x="6770856" y="1760876"/>
                  <a:pt x="6752650" y="1754807"/>
                  <a:pt x="6743547" y="1762089"/>
                </a:cubicBezTo>
                <a:cubicBezTo>
                  <a:pt x="6688929" y="1801536"/>
                  <a:pt x="6650089" y="1748131"/>
                  <a:pt x="6603967" y="1740242"/>
                </a:cubicBezTo>
                <a:cubicBezTo>
                  <a:pt x="6579086" y="1735994"/>
                  <a:pt x="6553598" y="1721429"/>
                  <a:pt x="6529323" y="1724464"/>
                </a:cubicBezTo>
                <a:cubicBezTo>
                  <a:pt x="6472884" y="1730532"/>
                  <a:pt x="6424334" y="1723250"/>
                  <a:pt x="6390956" y="1681983"/>
                </a:cubicBezTo>
                <a:cubicBezTo>
                  <a:pt x="6346048" y="1689872"/>
                  <a:pt x="6304781" y="1697761"/>
                  <a:pt x="6262907" y="1705044"/>
                </a:cubicBezTo>
                <a:cubicBezTo>
                  <a:pt x="6255624" y="1717788"/>
                  <a:pt x="6247735" y="1739635"/>
                  <a:pt x="6231957" y="1751773"/>
                </a:cubicBezTo>
                <a:cubicBezTo>
                  <a:pt x="6225888" y="1756628"/>
                  <a:pt x="6202220" y="1739635"/>
                  <a:pt x="6187048" y="1732960"/>
                </a:cubicBezTo>
                <a:cubicBezTo>
                  <a:pt x="6214964" y="1661956"/>
                  <a:pt x="6214964" y="1661349"/>
                  <a:pt x="6133037" y="1634040"/>
                </a:cubicBezTo>
                <a:cubicBezTo>
                  <a:pt x="6155491" y="1622510"/>
                  <a:pt x="6171877" y="1614013"/>
                  <a:pt x="6190083" y="1604910"/>
                </a:cubicBezTo>
                <a:cubicBezTo>
                  <a:pt x="6188869" y="1597021"/>
                  <a:pt x="6186441" y="1584277"/>
                  <a:pt x="6184014" y="1572139"/>
                </a:cubicBezTo>
                <a:cubicBezTo>
                  <a:pt x="6204647" y="1572139"/>
                  <a:pt x="6225888" y="1568498"/>
                  <a:pt x="6245308" y="1572746"/>
                </a:cubicBezTo>
                <a:cubicBezTo>
                  <a:pt x="6285968" y="1581242"/>
                  <a:pt x="6326022" y="1596414"/>
                  <a:pt x="6366682" y="1604304"/>
                </a:cubicBezTo>
                <a:cubicBezTo>
                  <a:pt x="6387315" y="1607945"/>
                  <a:pt x="6409769" y="1601269"/>
                  <a:pt x="6432830" y="1590952"/>
                </a:cubicBezTo>
                <a:cubicBezTo>
                  <a:pt x="6372143" y="1507811"/>
                  <a:pt x="6293857" y="1460475"/>
                  <a:pt x="6191903" y="1446518"/>
                </a:cubicBezTo>
                <a:cubicBezTo>
                  <a:pt x="6188262" y="1461689"/>
                  <a:pt x="6185228" y="1476861"/>
                  <a:pt x="6181586" y="1492640"/>
                </a:cubicBezTo>
                <a:cubicBezTo>
                  <a:pt x="6152457" y="1487785"/>
                  <a:pt x="6125148" y="1483537"/>
                  <a:pt x="6097839" y="1478682"/>
                </a:cubicBezTo>
                <a:cubicBezTo>
                  <a:pt x="6113010" y="1462903"/>
                  <a:pt x="6130003" y="1445304"/>
                  <a:pt x="6150029" y="1424063"/>
                </a:cubicBezTo>
                <a:cubicBezTo>
                  <a:pt x="6126968" y="1414960"/>
                  <a:pt x="6113617" y="1409499"/>
                  <a:pt x="6096625" y="1402823"/>
                </a:cubicBezTo>
                <a:cubicBezTo>
                  <a:pt x="6095411" y="1414960"/>
                  <a:pt x="6094197" y="1425277"/>
                  <a:pt x="6092377" y="1439842"/>
                </a:cubicBezTo>
                <a:cubicBezTo>
                  <a:pt x="6051716" y="1425277"/>
                  <a:pt x="6012270" y="1411319"/>
                  <a:pt x="5971003" y="1396147"/>
                </a:cubicBezTo>
                <a:cubicBezTo>
                  <a:pt x="5967362" y="1409499"/>
                  <a:pt x="5964327" y="1420422"/>
                  <a:pt x="5960079" y="1436201"/>
                </a:cubicBezTo>
                <a:cubicBezTo>
                  <a:pt x="5919419" y="1343350"/>
                  <a:pt x="5851450" y="1388865"/>
                  <a:pt x="5793190" y="1393720"/>
                </a:cubicBezTo>
                <a:cubicBezTo>
                  <a:pt x="5808362" y="1430132"/>
                  <a:pt x="5823534" y="1465937"/>
                  <a:pt x="5838705" y="1501743"/>
                </a:cubicBezTo>
                <a:cubicBezTo>
                  <a:pt x="5860553" y="1552720"/>
                  <a:pt x="5898179" y="1565464"/>
                  <a:pt x="5947335" y="1538155"/>
                </a:cubicBezTo>
                <a:cubicBezTo>
                  <a:pt x="5955831" y="1533907"/>
                  <a:pt x="5962507" y="1527231"/>
                  <a:pt x="5978285" y="1515701"/>
                </a:cubicBezTo>
                <a:cubicBezTo>
                  <a:pt x="5992243" y="1547258"/>
                  <a:pt x="6004988" y="1574567"/>
                  <a:pt x="6016518" y="1601876"/>
                </a:cubicBezTo>
                <a:cubicBezTo>
                  <a:pt x="6023194" y="1618261"/>
                  <a:pt x="6025014" y="1637681"/>
                  <a:pt x="6034117" y="1652246"/>
                </a:cubicBezTo>
                <a:cubicBezTo>
                  <a:pt x="6057178" y="1688658"/>
                  <a:pt x="6042613" y="1709292"/>
                  <a:pt x="6006808" y="1728105"/>
                </a:cubicBezTo>
                <a:cubicBezTo>
                  <a:pt x="5997098" y="1711113"/>
                  <a:pt x="5986782" y="1697154"/>
                  <a:pt x="5980106" y="1681376"/>
                </a:cubicBezTo>
                <a:cubicBezTo>
                  <a:pt x="5974037" y="1666204"/>
                  <a:pt x="5971610" y="1649819"/>
                  <a:pt x="5966755" y="1632220"/>
                </a:cubicBezTo>
                <a:cubicBezTo>
                  <a:pt x="5948549" y="1638288"/>
                  <a:pt x="5932163" y="1643750"/>
                  <a:pt x="5927915" y="1644964"/>
                </a:cubicBezTo>
                <a:cubicBezTo>
                  <a:pt x="5913350" y="1675914"/>
                  <a:pt x="5906068" y="1700796"/>
                  <a:pt x="5890896" y="1719609"/>
                </a:cubicBezTo>
                <a:cubicBezTo>
                  <a:pt x="5883614" y="1728105"/>
                  <a:pt x="5858125" y="1729925"/>
                  <a:pt x="5845988" y="1724464"/>
                </a:cubicBezTo>
                <a:cubicBezTo>
                  <a:pt x="5795618" y="1699582"/>
                  <a:pt x="5796831" y="1697761"/>
                  <a:pt x="5776198" y="1740242"/>
                </a:cubicBezTo>
                <a:cubicBezTo>
                  <a:pt x="5765274" y="1722036"/>
                  <a:pt x="5757385" y="1690479"/>
                  <a:pt x="5740393" y="1684410"/>
                </a:cubicBezTo>
                <a:cubicBezTo>
                  <a:pt x="5719152" y="1676521"/>
                  <a:pt x="5690022" y="1688658"/>
                  <a:pt x="5663320" y="1692300"/>
                </a:cubicBezTo>
                <a:cubicBezTo>
                  <a:pt x="5640259" y="1671666"/>
                  <a:pt x="5623267" y="1648605"/>
                  <a:pt x="5631156" y="1611586"/>
                </a:cubicBezTo>
                <a:cubicBezTo>
                  <a:pt x="5632977" y="1601876"/>
                  <a:pt x="5610523" y="1587311"/>
                  <a:pt x="5600813" y="1576388"/>
                </a:cubicBezTo>
                <a:cubicBezTo>
                  <a:pt x="5668175" y="1566678"/>
                  <a:pt x="5737358" y="1556361"/>
                  <a:pt x="5806541" y="1544830"/>
                </a:cubicBezTo>
                <a:cubicBezTo>
                  <a:pt x="5807755" y="1544830"/>
                  <a:pt x="5806541" y="1533300"/>
                  <a:pt x="5806541" y="1526624"/>
                </a:cubicBezTo>
                <a:cubicBezTo>
                  <a:pt x="5781053" y="1526624"/>
                  <a:pt x="5758599" y="1529659"/>
                  <a:pt x="5737358" y="1526017"/>
                </a:cubicBezTo>
                <a:cubicBezTo>
                  <a:pt x="5716118" y="1522376"/>
                  <a:pt x="5702160" y="1513273"/>
                  <a:pt x="5698519" y="1484143"/>
                </a:cubicBezTo>
                <a:cubicBezTo>
                  <a:pt x="5696091" y="1462903"/>
                  <a:pt x="5667568" y="1444090"/>
                  <a:pt x="5648148" y="1427098"/>
                </a:cubicBezTo>
                <a:cubicBezTo>
                  <a:pt x="5634798" y="1415567"/>
                  <a:pt x="5616591" y="1408892"/>
                  <a:pt x="5600813" y="1399789"/>
                </a:cubicBezTo>
                <a:cubicBezTo>
                  <a:pt x="5602633" y="1395541"/>
                  <a:pt x="5604454" y="1391899"/>
                  <a:pt x="5606881" y="1387651"/>
                </a:cubicBezTo>
                <a:cubicBezTo>
                  <a:pt x="5582000" y="1386437"/>
                  <a:pt x="5557725" y="1385224"/>
                  <a:pt x="5519492" y="1383403"/>
                </a:cubicBezTo>
                <a:cubicBezTo>
                  <a:pt x="5529202" y="1399789"/>
                  <a:pt x="5536485" y="1409499"/>
                  <a:pt x="5541340" y="1420422"/>
                </a:cubicBezTo>
                <a:cubicBezTo>
                  <a:pt x="5546802" y="1431346"/>
                  <a:pt x="5550443" y="1442269"/>
                  <a:pt x="5554691" y="1453800"/>
                </a:cubicBezTo>
                <a:cubicBezTo>
                  <a:pt x="5543160" y="1455621"/>
                  <a:pt x="5531630" y="1457441"/>
                  <a:pt x="5520099" y="1459262"/>
                </a:cubicBezTo>
                <a:cubicBezTo>
                  <a:pt x="5519492" y="1459262"/>
                  <a:pt x="5517672" y="1455621"/>
                  <a:pt x="5517065" y="1455621"/>
                </a:cubicBezTo>
                <a:cubicBezTo>
                  <a:pt x="5457592" y="1477468"/>
                  <a:pt x="5441813" y="1430739"/>
                  <a:pt x="5414504" y="1395541"/>
                </a:cubicBezTo>
                <a:cubicBezTo>
                  <a:pt x="5405401" y="1384010"/>
                  <a:pt x="5378092" y="1384617"/>
                  <a:pt x="5358672" y="1385224"/>
                </a:cubicBezTo>
                <a:cubicBezTo>
                  <a:pt x="5321653" y="1385831"/>
                  <a:pt x="5285241" y="1389472"/>
                  <a:pt x="5248222" y="1391899"/>
                </a:cubicBezTo>
                <a:cubicBezTo>
                  <a:pt x="5247008" y="1396754"/>
                  <a:pt x="5245794" y="1401609"/>
                  <a:pt x="5245188" y="1406464"/>
                </a:cubicBezTo>
                <a:cubicBezTo>
                  <a:pt x="5262787" y="1419208"/>
                  <a:pt x="5280386" y="1431346"/>
                  <a:pt x="5299199" y="1444697"/>
                </a:cubicBezTo>
                <a:cubicBezTo>
                  <a:pt x="5268248" y="1500529"/>
                  <a:pt x="5224554" y="1515701"/>
                  <a:pt x="5160833" y="1493853"/>
                </a:cubicBezTo>
                <a:cubicBezTo>
                  <a:pt x="5140806" y="1487178"/>
                  <a:pt x="5109856" y="1484143"/>
                  <a:pt x="5096505" y="1495674"/>
                </a:cubicBezTo>
                <a:cubicBezTo>
                  <a:pt x="5065554" y="1521162"/>
                  <a:pt x="5047348" y="1506598"/>
                  <a:pt x="5029142" y="1486571"/>
                </a:cubicBezTo>
                <a:cubicBezTo>
                  <a:pt x="5006081" y="1489605"/>
                  <a:pt x="4980592" y="1541189"/>
                  <a:pt x="4967848" y="1480502"/>
                </a:cubicBezTo>
                <a:cubicBezTo>
                  <a:pt x="4953890" y="1485357"/>
                  <a:pt x="4938112" y="1487178"/>
                  <a:pt x="4927188" y="1495674"/>
                </a:cubicBezTo>
                <a:cubicBezTo>
                  <a:pt x="4905341" y="1512059"/>
                  <a:pt x="4892596" y="1514487"/>
                  <a:pt x="4881066" y="1484143"/>
                </a:cubicBezTo>
                <a:cubicBezTo>
                  <a:pt x="4856791" y="1422243"/>
                  <a:pt x="4813703" y="1413747"/>
                  <a:pt x="4768795" y="1458048"/>
                </a:cubicBezTo>
                <a:cubicBezTo>
                  <a:pt x="4791856" y="1476254"/>
                  <a:pt x="4814917" y="1495067"/>
                  <a:pt x="4835551" y="1511453"/>
                </a:cubicBezTo>
                <a:cubicBezTo>
                  <a:pt x="4815524" y="1522376"/>
                  <a:pt x="4799139" y="1531479"/>
                  <a:pt x="4782146" y="1540582"/>
                </a:cubicBezTo>
                <a:lnTo>
                  <a:pt x="4782146" y="1540582"/>
                </a:lnTo>
                <a:cubicBezTo>
                  <a:pt x="4725707" y="1538762"/>
                  <a:pt x="4669269" y="1536334"/>
                  <a:pt x="4612830" y="1535120"/>
                </a:cubicBezTo>
                <a:cubicBezTo>
                  <a:pt x="4596444" y="1534514"/>
                  <a:pt x="4576418" y="1531479"/>
                  <a:pt x="4564887" y="1539368"/>
                </a:cubicBezTo>
                <a:cubicBezTo>
                  <a:pt x="4529082" y="1563643"/>
                  <a:pt x="4527868" y="1583063"/>
                  <a:pt x="4558818" y="1630399"/>
                </a:cubicBezTo>
                <a:cubicBezTo>
                  <a:pt x="4438658" y="1682590"/>
                  <a:pt x="4320319" y="1733567"/>
                  <a:pt x="4200766" y="1785150"/>
                </a:cubicBezTo>
                <a:cubicBezTo>
                  <a:pt x="4215331" y="1794860"/>
                  <a:pt x="4231716" y="1805784"/>
                  <a:pt x="4253563" y="1819742"/>
                </a:cubicBezTo>
                <a:cubicBezTo>
                  <a:pt x="4227468" y="1829452"/>
                  <a:pt x="4210476" y="1836127"/>
                  <a:pt x="4194090" y="1842196"/>
                </a:cubicBezTo>
                <a:cubicBezTo>
                  <a:pt x="4195304" y="1838555"/>
                  <a:pt x="4196518" y="1834307"/>
                  <a:pt x="4197731" y="1830666"/>
                </a:cubicBezTo>
                <a:cubicBezTo>
                  <a:pt x="4171636" y="1816101"/>
                  <a:pt x="4146147" y="1801536"/>
                  <a:pt x="4120052" y="1786971"/>
                </a:cubicBezTo>
                <a:cubicBezTo>
                  <a:pt x="4111556" y="1808818"/>
                  <a:pt x="4102453" y="1830666"/>
                  <a:pt x="4090316" y="1860402"/>
                </a:cubicBezTo>
                <a:cubicBezTo>
                  <a:pt x="4073930" y="1868292"/>
                  <a:pt x="4046621" y="1882249"/>
                  <a:pt x="4014457" y="1898028"/>
                </a:cubicBezTo>
                <a:cubicBezTo>
                  <a:pt x="3981686" y="1881643"/>
                  <a:pt x="3938598" y="1868898"/>
                  <a:pt x="3936171" y="1811853"/>
                </a:cubicBezTo>
                <a:cubicBezTo>
                  <a:pt x="3935564" y="1799715"/>
                  <a:pt x="3911896" y="1780902"/>
                  <a:pt x="3896724" y="1778475"/>
                </a:cubicBezTo>
                <a:cubicBezTo>
                  <a:pt x="3883980" y="1776654"/>
                  <a:pt x="3868808" y="1793647"/>
                  <a:pt x="3854243" y="1802750"/>
                </a:cubicBezTo>
                <a:cubicBezTo>
                  <a:pt x="3865167" y="1810639"/>
                  <a:pt x="3876091" y="1819742"/>
                  <a:pt x="3888228" y="1826418"/>
                </a:cubicBezTo>
                <a:cubicBezTo>
                  <a:pt x="3893083" y="1829452"/>
                  <a:pt x="3900972" y="1827631"/>
                  <a:pt x="3921606" y="1828845"/>
                </a:cubicBezTo>
                <a:cubicBezTo>
                  <a:pt x="3886407" y="1844624"/>
                  <a:pt x="3863953" y="1859189"/>
                  <a:pt x="3840285" y="1862830"/>
                </a:cubicBezTo>
                <a:cubicBezTo>
                  <a:pt x="3824507" y="1865257"/>
                  <a:pt x="3805087" y="1853727"/>
                  <a:pt x="3788702" y="1844624"/>
                </a:cubicBezTo>
                <a:cubicBezTo>
                  <a:pt x="3767461" y="1833093"/>
                  <a:pt x="3747435" y="1818528"/>
                  <a:pt x="3720732" y="1809425"/>
                </a:cubicBezTo>
                <a:cubicBezTo>
                  <a:pt x="3739545" y="1881643"/>
                  <a:pt x="3692816" y="1901669"/>
                  <a:pt x="3633343" y="1925944"/>
                </a:cubicBezTo>
                <a:cubicBezTo>
                  <a:pt x="3672789" y="1932620"/>
                  <a:pt x="3699492" y="1942936"/>
                  <a:pt x="3724980" y="1941116"/>
                </a:cubicBezTo>
                <a:cubicBezTo>
                  <a:pt x="3820866" y="1934440"/>
                  <a:pt x="3917358" y="1930799"/>
                  <a:pt x="4011423" y="1912593"/>
                </a:cubicBezTo>
                <a:cubicBezTo>
                  <a:pt x="4086067" y="1898635"/>
                  <a:pt x="4158285" y="1914414"/>
                  <a:pt x="4231716" y="1908952"/>
                </a:cubicBezTo>
                <a:cubicBezTo>
                  <a:pt x="4260239" y="1907131"/>
                  <a:pt x="4288762" y="1905917"/>
                  <a:pt x="4316071" y="1899242"/>
                </a:cubicBezTo>
                <a:cubicBezTo>
                  <a:pt x="4347628" y="1891353"/>
                  <a:pt x="4374330" y="1875574"/>
                  <a:pt x="4408922" y="1899242"/>
                </a:cubicBezTo>
                <a:cubicBezTo>
                  <a:pt x="4425914" y="1910772"/>
                  <a:pt x="4458078" y="1899849"/>
                  <a:pt x="4482960" y="1899242"/>
                </a:cubicBezTo>
                <a:cubicBezTo>
                  <a:pt x="4526048" y="1898635"/>
                  <a:pt x="4570349" y="1890746"/>
                  <a:pt x="4611009" y="1899242"/>
                </a:cubicBezTo>
                <a:cubicBezTo>
                  <a:pt x="4640139" y="1905311"/>
                  <a:pt x="4671696" y="1929585"/>
                  <a:pt x="4651063" y="1979349"/>
                </a:cubicBezTo>
                <a:cubicBezTo>
                  <a:pt x="4673517" y="1976921"/>
                  <a:pt x="4690509" y="1975101"/>
                  <a:pt x="4711143" y="1972673"/>
                </a:cubicBezTo>
                <a:cubicBezTo>
                  <a:pt x="4708108" y="1955074"/>
                  <a:pt x="4702040" y="1941723"/>
                  <a:pt x="4704467" y="1930799"/>
                </a:cubicBezTo>
                <a:cubicBezTo>
                  <a:pt x="4709322" y="1909559"/>
                  <a:pt x="4719032" y="1894387"/>
                  <a:pt x="4746341" y="1912593"/>
                </a:cubicBezTo>
                <a:cubicBezTo>
                  <a:pt x="4759692" y="1921696"/>
                  <a:pt x="4782753" y="1927158"/>
                  <a:pt x="4796104" y="1922303"/>
                </a:cubicBezTo>
                <a:cubicBezTo>
                  <a:pt x="4820986" y="1912593"/>
                  <a:pt x="4845868" y="1881036"/>
                  <a:pt x="4864681" y="1921089"/>
                </a:cubicBezTo>
                <a:cubicBezTo>
                  <a:pt x="4871356" y="1935047"/>
                  <a:pt x="4850723" y="1961142"/>
                  <a:pt x="4839192" y="1990879"/>
                </a:cubicBezTo>
                <a:cubicBezTo>
                  <a:pt x="4862253" y="1994520"/>
                  <a:pt x="4895024" y="2001196"/>
                  <a:pt x="4927795" y="2003623"/>
                </a:cubicBezTo>
                <a:cubicBezTo>
                  <a:pt x="4956318" y="2005444"/>
                  <a:pt x="4984841" y="2013333"/>
                  <a:pt x="5011543" y="1986631"/>
                </a:cubicBezTo>
                <a:cubicBezTo>
                  <a:pt x="5021860" y="1976314"/>
                  <a:pt x="5050382" y="1982990"/>
                  <a:pt x="5070409" y="1981776"/>
                </a:cubicBezTo>
                <a:cubicBezTo>
                  <a:pt x="5088615" y="1981169"/>
                  <a:pt x="5106214" y="1979955"/>
                  <a:pt x="5134737" y="1978742"/>
                </a:cubicBezTo>
                <a:cubicBezTo>
                  <a:pt x="5079512" y="1903490"/>
                  <a:pt x="4995764" y="1941723"/>
                  <a:pt x="4939325" y="1910166"/>
                </a:cubicBezTo>
                <a:cubicBezTo>
                  <a:pt x="4992123" y="1847051"/>
                  <a:pt x="5070409" y="1841589"/>
                  <a:pt x="5142627" y="1828238"/>
                </a:cubicBezTo>
                <a:cubicBezTo>
                  <a:pt x="5172363" y="1822776"/>
                  <a:pt x="5207562" y="1847051"/>
                  <a:pt x="5236084" y="1847051"/>
                </a:cubicBezTo>
                <a:cubicBezTo>
                  <a:pt x="5262180" y="1837341"/>
                  <a:pt x="5288275" y="1827631"/>
                  <a:pt x="5324687" y="1814280"/>
                </a:cubicBezTo>
                <a:cubicBezTo>
                  <a:pt x="5318012" y="1846444"/>
                  <a:pt x="5319226" y="1864043"/>
                  <a:pt x="5311336" y="1874967"/>
                </a:cubicBezTo>
                <a:cubicBezTo>
                  <a:pt x="5301020" y="1888925"/>
                  <a:pt x="5280386" y="1910166"/>
                  <a:pt x="5268855" y="1907131"/>
                </a:cubicBezTo>
                <a:cubicBezTo>
                  <a:pt x="5217878" y="1895601"/>
                  <a:pt x="5190569" y="1924730"/>
                  <a:pt x="5149909" y="1960536"/>
                </a:cubicBezTo>
                <a:cubicBezTo>
                  <a:pt x="5177825" y="1964784"/>
                  <a:pt x="5197245" y="1963570"/>
                  <a:pt x="5211810" y="1970852"/>
                </a:cubicBezTo>
                <a:cubicBezTo>
                  <a:pt x="5223340" y="1976921"/>
                  <a:pt x="5235477" y="1993307"/>
                  <a:pt x="5236084" y="2004837"/>
                </a:cubicBezTo>
                <a:cubicBezTo>
                  <a:pt x="5236084" y="2013333"/>
                  <a:pt x="5217271" y="2029719"/>
                  <a:pt x="5206955" y="2029719"/>
                </a:cubicBezTo>
                <a:cubicBezTo>
                  <a:pt x="5143234" y="2029719"/>
                  <a:pt x="5078905" y="2022436"/>
                  <a:pt x="5015184" y="2024257"/>
                </a:cubicBezTo>
                <a:cubicBezTo>
                  <a:pt x="4922333" y="2026684"/>
                  <a:pt x="4829482" y="2030932"/>
                  <a:pt x="4737238" y="2043070"/>
                </a:cubicBezTo>
                <a:cubicBezTo>
                  <a:pt x="4685047" y="2049745"/>
                  <a:pt x="4641960" y="2053387"/>
                  <a:pt x="4616471" y="1996948"/>
                </a:cubicBezTo>
                <a:cubicBezTo>
                  <a:pt x="4614044" y="1991486"/>
                  <a:pt x="4602513" y="1989665"/>
                  <a:pt x="4593410" y="1984810"/>
                </a:cubicBezTo>
                <a:cubicBezTo>
                  <a:pt x="4547895" y="2079482"/>
                  <a:pt x="4452616" y="2065524"/>
                  <a:pt x="4374330" y="2083730"/>
                </a:cubicBezTo>
                <a:cubicBezTo>
                  <a:pt x="4289975" y="2103150"/>
                  <a:pt x="4207441" y="2083123"/>
                  <a:pt x="4135224" y="2040035"/>
                </a:cubicBezTo>
                <a:cubicBezTo>
                  <a:pt x="4121266" y="2064917"/>
                  <a:pt x="4111556" y="2083123"/>
                  <a:pt x="4101239" y="2101329"/>
                </a:cubicBezTo>
                <a:cubicBezTo>
                  <a:pt x="4096384" y="2098295"/>
                  <a:pt x="4090922" y="2095261"/>
                  <a:pt x="4086067" y="2092226"/>
                </a:cubicBezTo>
                <a:cubicBezTo>
                  <a:pt x="4094563" y="2081909"/>
                  <a:pt x="4103060" y="2070986"/>
                  <a:pt x="4111556" y="2060669"/>
                </a:cubicBezTo>
                <a:cubicBezTo>
                  <a:pt x="4108522" y="2056421"/>
                  <a:pt x="4106094" y="2052780"/>
                  <a:pt x="4103060" y="2048532"/>
                </a:cubicBezTo>
                <a:cubicBezTo>
                  <a:pt x="4087281" y="2057635"/>
                  <a:pt x="4071502" y="2066738"/>
                  <a:pt x="4055724" y="2076448"/>
                </a:cubicBezTo>
                <a:cubicBezTo>
                  <a:pt x="4036911" y="2076448"/>
                  <a:pt x="4019312" y="2074020"/>
                  <a:pt x="3997464" y="2103757"/>
                </a:cubicBezTo>
                <a:cubicBezTo>
                  <a:pt x="3985327" y="2120142"/>
                  <a:pt x="3944060" y="2116501"/>
                  <a:pt x="3915537" y="2119535"/>
                </a:cubicBezTo>
                <a:cubicBezTo>
                  <a:pt x="3882159" y="2123177"/>
                  <a:pt x="3839678" y="2111646"/>
                  <a:pt x="3816011" y="2128032"/>
                </a:cubicBezTo>
                <a:cubicBezTo>
                  <a:pt x="3765034" y="2162623"/>
                  <a:pt x="3709809" y="2158982"/>
                  <a:pt x="3655797" y="2171119"/>
                </a:cubicBezTo>
                <a:cubicBezTo>
                  <a:pt x="3618171" y="2179615"/>
                  <a:pt x="3582366" y="2196001"/>
                  <a:pt x="3544740" y="2205104"/>
                </a:cubicBezTo>
                <a:cubicBezTo>
                  <a:pt x="3528355" y="2209352"/>
                  <a:pt x="3505900" y="2209352"/>
                  <a:pt x="3493156" y="2201463"/>
                </a:cubicBezTo>
                <a:cubicBezTo>
                  <a:pt x="3442179" y="2168692"/>
                  <a:pt x="3399698" y="2186898"/>
                  <a:pt x="3356611" y="2216634"/>
                </a:cubicBezTo>
                <a:cubicBezTo>
                  <a:pt x="3348721" y="2222096"/>
                  <a:pt x="3338405" y="2231199"/>
                  <a:pt x="3331122" y="2229379"/>
                </a:cubicBezTo>
                <a:cubicBezTo>
                  <a:pt x="3229168" y="2208138"/>
                  <a:pt x="3130249" y="2240909"/>
                  <a:pt x="3030115" y="2246371"/>
                </a:cubicBezTo>
                <a:cubicBezTo>
                  <a:pt x="2938478" y="2251226"/>
                  <a:pt x="2848054" y="2265184"/>
                  <a:pt x="2756417" y="2273680"/>
                </a:cubicBezTo>
                <a:cubicBezTo>
                  <a:pt x="2746100" y="2274894"/>
                  <a:pt x="2734570" y="2267005"/>
                  <a:pt x="2723646" y="2263970"/>
                </a:cubicBezTo>
                <a:cubicBezTo>
                  <a:pt x="2650822" y="2245764"/>
                  <a:pt x="2580425" y="2234841"/>
                  <a:pt x="2508208" y="2273073"/>
                </a:cubicBezTo>
                <a:cubicBezTo>
                  <a:pt x="2487574" y="2283997"/>
                  <a:pt x="2452983" y="2267005"/>
                  <a:pt x="2424460" y="2264577"/>
                </a:cubicBezTo>
                <a:cubicBezTo>
                  <a:pt x="2397151" y="2262757"/>
                  <a:pt x="2369235" y="2263970"/>
                  <a:pt x="2341319" y="2262757"/>
                </a:cubicBezTo>
                <a:cubicBezTo>
                  <a:pt x="2304300" y="2261543"/>
                  <a:pt x="2267281" y="2259722"/>
                  <a:pt x="2230262" y="2256688"/>
                </a:cubicBezTo>
                <a:cubicBezTo>
                  <a:pt x="2175643" y="2252440"/>
                  <a:pt x="2119812" y="2254260"/>
                  <a:pt x="2067621" y="2240302"/>
                </a:cubicBezTo>
                <a:cubicBezTo>
                  <a:pt x="2026354" y="2229379"/>
                  <a:pt x="1975983" y="2224524"/>
                  <a:pt x="1952316" y="2177188"/>
                </a:cubicBezTo>
                <a:cubicBezTo>
                  <a:pt x="1994190" y="2141383"/>
                  <a:pt x="1989335" y="2086158"/>
                  <a:pt x="1943213" y="2058848"/>
                </a:cubicBezTo>
                <a:cubicBezTo>
                  <a:pt x="1902552" y="2034574"/>
                  <a:pt x="1864927" y="2000589"/>
                  <a:pt x="1820625" y="1990272"/>
                </a:cubicBezTo>
                <a:cubicBezTo>
                  <a:pt x="1779358" y="1980562"/>
                  <a:pt x="1730808" y="1992093"/>
                  <a:pt x="1687114" y="2001196"/>
                </a:cubicBezTo>
                <a:cubicBezTo>
                  <a:pt x="1647667" y="2009692"/>
                  <a:pt x="1610648" y="2033360"/>
                  <a:pt x="1568167" y="2009692"/>
                </a:cubicBezTo>
                <a:cubicBezTo>
                  <a:pt x="1523866" y="1984810"/>
                  <a:pt x="1477744" y="1974494"/>
                  <a:pt x="1423733" y="1971459"/>
                </a:cubicBezTo>
                <a:cubicBezTo>
                  <a:pt x="1352122" y="1967818"/>
                  <a:pt x="1282332" y="1939902"/>
                  <a:pt x="1204046" y="1920482"/>
                </a:cubicBezTo>
                <a:cubicBezTo>
                  <a:pt x="1221038" y="1902276"/>
                  <a:pt x="1231355" y="1891353"/>
                  <a:pt x="1241065" y="1881643"/>
                </a:cubicBezTo>
                <a:cubicBezTo>
                  <a:pt x="1208294" y="1871326"/>
                  <a:pt x="1177344" y="1861616"/>
                  <a:pt x="1146393" y="1851906"/>
                </a:cubicBezTo>
                <a:cubicBezTo>
                  <a:pt x="1148214" y="1845230"/>
                  <a:pt x="1149428" y="1839162"/>
                  <a:pt x="1151248" y="1832486"/>
                </a:cubicBezTo>
                <a:cubicBezTo>
                  <a:pt x="1188874" y="1834307"/>
                  <a:pt x="1226500" y="1836127"/>
                  <a:pt x="1248347" y="1836734"/>
                </a:cubicBezTo>
                <a:cubicBezTo>
                  <a:pt x="1277477" y="1830059"/>
                  <a:pt x="1293256" y="1827024"/>
                  <a:pt x="1309034" y="1823383"/>
                </a:cubicBezTo>
                <a:cubicBezTo>
                  <a:pt x="1310248" y="1839162"/>
                  <a:pt x="1312069" y="1855547"/>
                  <a:pt x="1314496" y="1882856"/>
                </a:cubicBezTo>
                <a:cubicBezTo>
                  <a:pt x="1366687" y="1838555"/>
                  <a:pt x="1409168" y="1801536"/>
                  <a:pt x="1458931" y="1759662"/>
                </a:cubicBezTo>
                <a:cubicBezTo>
                  <a:pt x="1406133" y="1745704"/>
                  <a:pt x="1359404" y="1733567"/>
                  <a:pt x="1315103" y="1722036"/>
                </a:cubicBezTo>
                <a:cubicBezTo>
                  <a:pt x="1284153" y="1649819"/>
                  <a:pt x="1377611" y="1666811"/>
                  <a:pt x="1378824" y="1616441"/>
                </a:cubicBezTo>
                <a:cubicBezTo>
                  <a:pt x="1346053" y="1582456"/>
                  <a:pt x="1318744" y="1623723"/>
                  <a:pt x="1289008" y="1627971"/>
                </a:cubicBezTo>
                <a:cubicBezTo>
                  <a:pt x="1270802" y="1631006"/>
                  <a:pt x="1253202" y="1641323"/>
                  <a:pt x="1234996" y="1644964"/>
                </a:cubicBezTo>
                <a:cubicBezTo>
                  <a:pt x="1158531" y="1661349"/>
                  <a:pt x="1090562" y="1629792"/>
                  <a:pt x="1021985" y="1604304"/>
                </a:cubicBezTo>
                <a:cubicBezTo>
                  <a:pt x="1006814" y="1598842"/>
                  <a:pt x="996497" y="1581849"/>
                  <a:pt x="984966" y="1570926"/>
                </a:cubicBezTo>
                <a:cubicBezTo>
                  <a:pt x="886653" y="1621296"/>
                  <a:pt x="780451" y="1596414"/>
                  <a:pt x="683352" y="1586704"/>
                </a:cubicBezTo>
                <a:cubicBezTo>
                  <a:pt x="683352" y="1612800"/>
                  <a:pt x="683352" y="1632220"/>
                  <a:pt x="683352" y="1663170"/>
                </a:cubicBezTo>
                <a:cubicBezTo>
                  <a:pt x="683352" y="1663170"/>
                  <a:pt x="694276" y="1671059"/>
                  <a:pt x="699738" y="1681983"/>
                </a:cubicBezTo>
                <a:cubicBezTo>
                  <a:pt x="704593" y="1691693"/>
                  <a:pt x="707020" y="1706257"/>
                  <a:pt x="702772" y="1715361"/>
                </a:cubicBezTo>
                <a:cubicBezTo>
                  <a:pt x="696703" y="1726891"/>
                  <a:pt x="684566" y="1740242"/>
                  <a:pt x="673036" y="1742670"/>
                </a:cubicBezTo>
                <a:cubicBezTo>
                  <a:pt x="649974" y="1746918"/>
                  <a:pt x="625093" y="1746918"/>
                  <a:pt x="601425" y="1742670"/>
                </a:cubicBezTo>
                <a:cubicBezTo>
                  <a:pt x="592929" y="1741456"/>
                  <a:pt x="586860" y="1723857"/>
                  <a:pt x="580185" y="1713540"/>
                </a:cubicBezTo>
                <a:cubicBezTo>
                  <a:pt x="603852" y="1695941"/>
                  <a:pt x="628127" y="1678341"/>
                  <a:pt x="659078" y="1655281"/>
                </a:cubicBezTo>
                <a:cubicBezTo>
                  <a:pt x="590501" y="1631613"/>
                  <a:pt x="663932" y="1615834"/>
                  <a:pt x="654829" y="1595200"/>
                </a:cubicBezTo>
                <a:cubicBezTo>
                  <a:pt x="622665" y="1597021"/>
                  <a:pt x="588681" y="1607945"/>
                  <a:pt x="561372" y="1598235"/>
                </a:cubicBezTo>
                <a:cubicBezTo>
                  <a:pt x="523746" y="1584884"/>
                  <a:pt x="527994" y="1605517"/>
                  <a:pt x="523139" y="1624330"/>
                </a:cubicBezTo>
                <a:cubicBezTo>
                  <a:pt x="557124" y="1627364"/>
                  <a:pt x="588681" y="1629792"/>
                  <a:pt x="622059" y="1632220"/>
                </a:cubicBezTo>
                <a:cubicBezTo>
                  <a:pt x="605673" y="1666204"/>
                  <a:pt x="593536" y="1689872"/>
                  <a:pt x="582005" y="1714147"/>
                </a:cubicBezTo>
                <a:cubicBezTo>
                  <a:pt x="538311" y="1734173"/>
                  <a:pt x="512822" y="1702616"/>
                  <a:pt x="484299" y="1679555"/>
                </a:cubicBezTo>
                <a:cubicBezTo>
                  <a:pt x="494009" y="1664384"/>
                  <a:pt x="503719" y="1648605"/>
                  <a:pt x="519498" y="1623723"/>
                </a:cubicBezTo>
                <a:cubicBezTo>
                  <a:pt x="438177" y="1638288"/>
                  <a:pt x="365353" y="1668632"/>
                  <a:pt x="312555" y="1612800"/>
                </a:cubicBezTo>
                <a:cubicBezTo>
                  <a:pt x="262185" y="1612800"/>
                  <a:pt x="219704" y="1612800"/>
                  <a:pt x="169941" y="1612800"/>
                </a:cubicBezTo>
                <a:cubicBezTo>
                  <a:pt x="197250" y="1638288"/>
                  <a:pt x="216063" y="1655887"/>
                  <a:pt x="239124" y="1677735"/>
                </a:cubicBezTo>
                <a:cubicBezTo>
                  <a:pt x="183292" y="1708685"/>
                  <a:pt x="134743" y="1709292"/>
                  <a:pt x="84372" y="1691693"/>
                </a:cubicBezTo>
                <a:cubicBezTo>
                  <a:pt x="64346" y="1684410"/>
                  <a:pt x="42499" y="1682590"/>
                  <a:pt x="23686" y="1674093"/>
                </a:cubicBezTo>
                <a:cubicBezTo>
                  <a:pt x="13369" y="1669238"/>
                  <a:pt x="1231" y="1656494"/>
                  <a:pt x="18" y="1646784"/>
                </a:cubicBezTo>
                <a:cubicBezTo>
                  <a:pt x="-589" y="1639502"/>
                  <a:pt x="14583" y="1629792"/>
                  <a:pt x="23686" y="1621903"/>
                </a:cubicBezTo>
                <a:cubicBezTo>
                  <a:pt x="32182" y="1614620"/>
                  <a:pt x="43105" y="1610979"/>
                  <a:pt x="49781" y="1602483"/>
                </a:cubicBezTo>
                <a:cubicBezTo>
                  <a:pt x="81945" y="1563643"/>
                  <a:pt x="111682" y="1522983"/>
                  <a:pt x="145666" y="1485357"/>
                </a:cubicBezTo>
                <a:cubicBezTo>
                  <a:pt x="161445" y="1468365"/>
                  <a:pt x="171762" y="1449552"/>
                  <a:pt x="206960" y="1447124"/>
                </a:cubicBezTo>
                <a:cubicBezTo>
                  <a:pt x="261578" y="1443483"/>
                  <a:pt x="314983" y="1414960"/>
                  <a:pt x="367780" y="1393720"/>
                </a:cubicBezTo>
                <a:cubicBezTo>
                  <a:pt x="398731" y="1380976"/>
                  <a:pt x="452135" y="1414353"/>
                  <a:pt x="463059" y="1458048"/>
                </a:cubicBezTo>
                <a:cubicBezTo>
                  <a:pt x="464879" y="1465330"/>
                  <a:pt x="464273" y="1473220"/>
                  <a:pt x="464879" y="1490819"/>
                </a:cubicBezTo>
                <a:cubicBezTo>
                  <a:pt x="515250" y="1476861"/>
                  <a:pt x="561978" y="1468972"/>
                  <a:pt x="604459" y="1451372"/>
                </a:cubicBezTo>
                <a:cubicBezTo>
                  <a:pt x="665753" y="1425884"/>
                  <a:pt x="700345" y="1436808"/>
                  <a:pt x="730081" y="1499922"/>
                </a:cubicBezTo>
                <a:cubicBezTo>
                  <a:pt x="733116" y="1507204"/>
                  <a:pt x="739184" y="1513273"/>
                  <a:pt x="752535" y="1532086"/>
                </a:cubicBezTo>
                <a:cubicBezTo>
                  <a:pt x="788341" y="1470792"/>
                  <a:pt x="820505" y="1416174"/>
                  <a:pt x="853883" y="1359128"/>
                </a:cubicBezTo>
                <a:cubicBezTo>
                  <a:pt x="841138" y="1348205"/>
                  <a:pt x="829608" y="1337281"/>
                  <a:pt x="811402" y="1320896"/>
                </a:cubicBezTo>
                <a:cubicBezTo>
                  <a:pt x="796230" y="1343957"/>
                  <a:pt x="781058" y="1365804"/>
                  <a:pt x="767707" y="1388865"/>
                </a:cubicBezTo>
                <a:cubicBezTo>
                  <a:pt x="749501" y="1420422"/>
                  <a:pt x="685173" y="1413140"/>
                  <a:pt x="656043" y="1378548"/>
                </a:cubicBezTo>
                <a:cubicBezTo>
                  <a:pt x="640871" y="1360342"/>
                  <a:pt x="620845" y="1345777"/>
                  <a:pt x="602032" y="1329999"/>
                </a:cubicBezTo>
                <a:cubicBezTo>
                  <a:pt x="597177" y="1325751"/>
                  <a:pt x="589894" y="1320896"/>
                  <a:pt x="585040" y="1321503"/>
                </a:cubicBezTo>
                <a:cubicBezTo>
                  <a:pt x="506753" y="1334854"/>
                  <a:pt x="428467" y="1349419"/>
                  <a:pt x="350181" y="1363983"/>
                </a:cubicBezTo>
                <a:cubicBezTo>
                  <a:pt x="290101" y="1374907"/>
                  <a:pt x="231235" y="1392506"/>
                  <a:pt x="171155" y="1396147"/>
                </a:cubicBezTo>
                <a:cubicBezTo>
                  <a:pt x="131101" y="1398575"/>
                  <a:pt x="91048" y="1382189"/>
                  <a:pt x="69201" y="1337888"/>
                </a:cubicBezTo>
                <a:cubicBezTo>
                  <a:pt x="59491" y="1318468"/>
                  <a:pt x="26113" y="1309972"/>
                  <a:pt x="18224" y="1289945"/>
                </a:cubicBezTo>
                <a:cubicBezTo>
                  <a:pt x="6693" y="1259602"/>
                  <a:pt x="6693" y="1222583"/>
                  <a:pt x="1838" y="1195274"/>
                </a:cubicBezTo>
                <a:cubicBezTo>
                  <a:pt x="76483" y="1172820"/>
                  <a:pt x="140204" y="1154007"/>
                  <a:pt x="205139" y="1133980"/>
                </a:cubicBezTo>
                <a:cubicBezTo>
                  <a:pt x="220918" y="1022316"/>
                  <a:pt x="230021" y="1016247"/>
                  <a:pt x="346540" y="1040522"/>
                </a:cubicBezTo>
                <a:cubicBezTo>
                  <a:pt x="355036" y="1028385"/>
                  <a:pt x="362925" y="1015641"/>
                  <a:pt x="370815" y="1003503"/>
                </a:cubicBezTo>
                <a:cubicBezTo>
                  <a:pt x="318017" y="926431"/>
                  <a:pt x="236697" y="920362"/>
                  <a:pt x="153556" y="913686"/>
                </a:cubicBezTo>
                <a:cubicBezTo>
                  <a:pt x="86800" y="908225"/>
                  <a:pt x="15189" y="847538"/>
                  <a:pt x="17010" y="795954"/>
                </a:cubicBezTo>
                <a:cubicBezTo>
                  <a:pt x="18831" y="743763"/>
                  <a:pt x="26113" y="689145"/>
                  <a:pt x="45533" y="641809"/>
                </a:cubicBezTo>
                <a:cubicBezTo>
                  <a:pt x="58884" y="609645"/>
                  <a:pt x="92869" y="572019"/>
                  <a:pt x="124426" y="564130"/>
                </a:cubicBezTo>
                <a:cubicBezTo>
                  <a:pt x="181472" y="549565"/>
                  <a:pt x="222739" y="496767"/>
                  <a:pt x="286460" y="502836"/>
                </a:cubicBezTo>
                <a:cubicBezTo>
                  <a:pt x="295563" y="503443"/>
                  <a:pt x="305880" y="493126"/>
                  <a:pt x="330154" y="480382"/>
                </a:cubicBezTo>
                <a:cubicBezTo>
                  <a:pt x="302238" y="538641"/>
                  <a:pt x="372635" y="580515"/>
                  <a:pt x="325906" y="629672"/>
                </a:cubicBezTo>
                <a:cubicBezTo>
                  <a:pt x="336223" y="635740"/>
                  <a:pt x="347754" y="647878"/>
                  <a:pt x="357464" y="646664"/>
                </a:cubicBezTo>
                <a:cubicBezTo>
                  <a:pt x="390841" y="643023"/>
                  <a:pt x="423005" y="630885"/>
                  <a:pt x="455776" y="629065"/>
                </a:cubicBezTo>
                <a:cubicBezTo>
                  <a:pt x="494616" y="626637"/>
                  <a:pt x="533456" y="632706"/>
                  <a:pt x="572902" y="631492"/>
                </a:cubicBezTo>
                <a:cubicBezTo>
                  <a:pt x="585646" y="631492"/>
                  <a:pt x="605066" y="624817"/>
                  <a:pt x="608707" y="615714"/>
                </a:cubicBezTo>
                <a:cubicBezTo>
                  <a:pt x="632982" y="562916"/>
                  <a:pt x="655436" y="584763"/>
                  <a:pt x="679711" y="614500"/>
                </a:cubicBezTo>
                <a:cubicBezTo>
                  <a:pt x="684566" y="620569"/>
                  <a:pt x="690028" y="626637"/>
                  <a:pt x="696097" y="633313"/>
                </a:cubicBezTo>
                <a:cubicBezTo>
                  <a:pt x="753142" y="600542"/>
                  <a:pt x="833856" y="619355"/>
                  <a:pt x="871482" y="535607"/>
                </a:cubicBezTo>
                <a:cubicBezTo>
                  <a:pt x="858131" y="519222"/>
                  <a:pt x="839925" y="494947"/>
                  <a:pt x="819898" y="473099"/>
                </a:cubicBezTo>
                <a:cubicBezTo>
                  <a:pt x="791982" y="442756"/>
                  <a:pt x="794409" y="418481"/>
                  <a:pt x="832035" y="399668"/>
                </a:cubicBezTo>
                <a:cubicBezTo>
                  <a:pt x="852062" y="389352"/>
                  <a:pt x="874516" y="382069"/>
                  <a:pt x="895150" y="374180"/>
                </a:cubicBezTo>
                <a:cubicBezTo>
                  <a:pt x="878157" y="349298"/>
                  <a:pt x="800478" y="335340"/>
                  <a:pt x="771955" y="353546"/>
                </a:cubicBezTo>
                <a:cubicBezTo>
                  <a:pt x="765280" y="357794"/>
                  <a:pt x="756177" y="368718"/>
                  <a:pt x="753142" y="367504"/>
                </a:cubicBezTo>
                <a:cubicBezTo>
                  <a:pt x="670001" y="320169"/>
                  <a:pt x="580791" y="394207"/>
                  <a:pt x="497650" y="354153"/>
                </a:cubicBezTo>
                <a:cubicBezTo>
                  <a:pt x="481265" y="346264"/>
                  <a:pt x="464879" y="338981"/>
                  <a:pt x="442425" y="328058"/>
                </a:cubicBezTo>
                <a:cubicBezTo>
                  <a:pt x="415116" y="346264"/>
                  <a:pt x="385986" y="335340"/>
                  <a:pt x="373849" y="291039"/>
                </a:cubicBezTo>
                <a:cubicBezTo>
                  <a:pt x="356857" y="229745"/>
                  <a:pt x="379311" y="195760"/>
                  <a:pt x="432715" y="156921"/>
                </a:cubicBezTo>
                <a:cubicBezTo>
                  <a:pt x="497043" y="110192"/>
                  <a:pt x="561372" y="125970"/>
                  <a:pt x="631768" y="136287"/>
                </a:cubicBezTo>
                <a:cubicBezTo>
                  <a:pt x="642692" y="81062"/>
                  <a:pt x="666967" y="86524"/>
                  <a:pt x="716730" y="108978"/>
                </a:cubicBezTo>
                <a:cubicBezTo>
                  <a:pt x="755570" y="126577"/>
                  <a:pt x="808974" y="112619"/>
                  <a:pt x="848421" y="112619"/>
                </a:cubicBezTo>
                <a:cubicBezTo>
                  <a:pt x="862379" y="90165"/>
                  <a:pt x="872089" y="74993"/>
                  <a:pt x="881192" y="60429"/>
                </a:cubicBezTo>
                <a:cubicBezTo>
                  <a:pt x="887867" y="68925"/>
                  <a:pt x="893936" y="78028"/>
                  <a:pt x="899398" y="85310"/>
                </a:cubicBezTo>
                <a:cubicBezTo>
                  <a:pt x="951588" y="33726"/>
                  <a:pt x="1011669" y="3990"/>
                  <a:pt x="1088741" y="348"/>
                </a:cubicBezTo>
                <a:cubicBezTo>
                  <a:pt x="1200405" y="-5113"/>
                  <a:pt x="1290828" y="54967"/>
                  <a:pt x="1389748" y="86524"/>
                </a:cubicBezTo>
                <a:cubicBezTo>
                  <a:pt x="1420698" y="96234"/>
                  <a:pt x="1467427" y="89558"/>
                  <a:pt x="1474103" y="140535"/>
                </a:cubicBezTo>
                <a:cubicBezTo>
                  <a:pt x="1483813" y="138715"/>
                  <a:pt x="1495950" y="139322"/>
                  <a:pt x="1502019" y="133860"/>
                </a:cubicBezTo>
                <a:cubicBezTo>
                  <a:pt x="1511122" y="125364"/>
                  <a:pt x="1515370" y="112012"/>
                  <a:pt x="1532969" y="100482"/>
                </a:cubicBezTo>
                <a:cubicBezTo>
                  <a:pt x="1534183" y="112012"/>
                  <a:pt x="1539038" y="125364"/>
                  <a:pt x="1534790" y="133860"/>
                </a:cubicBezTo>
                <a:cubicBezTo>
                  <a:pt x="1519618" y="166024"/>
                  <a:pt x="1538431" y="207291"/>
                  <a:pt x="1571809" y="208505"/>
                </a:cubicBezTo>
                <a:cubicBezTo>
                  <a:pt x="1579091" y="208505"/>
                  <a:pt x="1593049" y="199402"/>
                  <a:pt x="1593049" y="194547"/>
                </a:cubicBezTo>
                <a:cubicBezTo>
                  <a:pt x="1593656" y="181802"/>
                  <a:pt x="1587587" y="168451"/>
                  <a:pt x="1583339" y="150245"/>
                </a:cubicBezTo>
                <a:cubicBezTo>
                  <a:pt x="1588801" y="145390"/>
                  <a:pt x="1597904" y="137501"/>
                  <a:pt x="1607614" y="128398"/>
                </a:cubicBezTo>
                <a:cubicBezTo>
                  <a:pt x="1593049" y="123543"/>
                  <a:pt x="1580912" y="119295"/>
                  <a:pt x="1568774" y="115047"/>
                </a:cubicBezTo>
                <a:cubicBezTo>
                  <a:pt x="1568774" y="110192"/>
                  <a:pt x="1568774" y="105944"/>
                  <a:pt x="1568774" y="101089"/>
                </a:cubicBezTo>
                <a:cubicBezTo>
                  <a:pt x="1691362" y="84703"/>
                  <a:pt x="1813949" y="68318"/>
                  <a:pt x="1936537" y="51932"/>
                </a:cubicBezTo>
                <a:cubicBezTo>
                  <a:pt x="1937751" y="56180"/>
                  <a:pt x="1938964" y="61035"/>
                  <a:pt x="1940178" y="65283"/>
                </a:cubicBezTo>
                <a:cubicBezTo>
                  <a:pt x="1918331" y="78635"/>
                  <a:pt x="1896484" y="91379"/>
                  <a:pt x="1874636" y="104730"/>
                </a:cubicBezTo>
                <a:cubicBezTo>
                  <a:pt x="1875243" y="110799"/>
                  <a:pt x="1875850" y="116260"/>
                  <a:pt x="1876457" y="122329"/>
                </a:cubicBezTo>
                <a:cubicBezTo>
                  <a:pt x="1900125" y="122329"/>
                  <a:pt x="1923793" y="122329"/>
                  <a:pt x="1947461" y="122329"/>
                </a:cubicBezTo>
                <a:cubicBezTo>
                  <a:pt x="1957777" y="122329"/>
                  <a:pt x="1968701" y="125364"/>
                  <a:pt x="1979018" y="122936"/>
                </a:cubicBezTo>
                <a:cubicBezTo>
                  <a:pt x="1991762" y="120509"/>
                  <a:pt x="2003899" y="114440"/>
                  <a:pt x="2015430" y="108978"/>
                </a:cubicBezTo>
                <a:cubicBezTo>
                  <a:pt x="2024533" y="104730"/>
                  <a:pt x="2033029" y="98661"/>
                  <a:pt x="2042132" y="95020"/>
                </a:cubicBezTo>
                <a:cubicBezTo>
                  <a:pt x="2060338" y="88345"/>
                  <a:pt x="2079151" y="81669"/>
                  <a:pt x="2097964" y="78028"/>
                </a:cubicBezTo>
                <a:cubicBezTo>
                  <a:pt x="2113136" y="74993"/>
                  <a:pt x="2128915" y="73173"/>
                  <a:pt x="2143479" y="76207"/>
                </a:cubicBezTo>
                <a:cubicBezTo>
                  <a:pt x="2159865" y="79241"/>
                  <a:pt x="2175037" y="88345"/>
                  <a:pt x="2199311" y="86524"/>
                </a:cubicBezTo>
                <a:cubicBezTo>
                  <a:pt x="2184746" y="82883"/>
                  <a:pt x="2170789" y="79241"/>
                  <a:pt x="2156224" y="75600"/>
                </a:cubicBezTo>
                <a:cubicBezTo>
                  <a:pt x="2160472" y="67711"/>
                  <a:pt x="2164720" y="60429"/>
                  <a:pt x="2168968" y="52539"/>
                </a:cubicBezTo>
                <a:cubicBezTo>
                  <a:pt x="2213269" y="52539"/>
                  <a:pt x="2258178" y="52539"/>
                  <a:pt x="2302479" y="52539"/>
                </a:cubicBezTo>
                <a:cubicBezTo>
                  <a:pt x="2303086" y="56180"/>
                  <a:pt x="2303086" y="59822"/>
                  <a:pt x="2303693" y="63463"/>
                </a:cubicBezTo>
                <a:cubicBezTo>
                  <a:pt x="2276384" y="65890"/>
                  <a:pt x="2248468" y="68925"/>
                  <a:pt x="2221159" y="71352"/>
                </a:cubicBezTo>
                <a:cubicBezTo>
                  <a:pt x="2221766" y="75600"/>
                  <a:pt x="2222979" y="80455"/>
                  <a:pt x="2223586" y="84703"/>
                </a:cubicBezTo>
                <a:cubicBezTo>
                  <a:pt x="2295804" y="102909"/>
                  <a:pt x="2353456" y="51932"/>
                  <a:pt x="2417177" y="27051"/>
                </a:cubicBezTo>
                <a:cubicBezTo>
                  <a:pt x="2420819" y="31906"/>
                  <a:pt x="2425067" y="37368"/>
                  <a:pt x="2428708" y="42222"/>
                </a:cubicBezTo>
                <a:cubicBezTo>
                  <a:pt x="2401399" y="69532"/>
                  <a:pt x="2378945" y="104730"/>
                  <a:pt x="2346781" y="121115"/>
                </a:cubicBezTo>
                <a:cubicBezTo>
                  <a:pt x="2300052" y="144783"/>
                  <a:pt x="2245433" y="151459"/>
                  <a:pt x="2196884" y="172092"/>
                </a:cubicBezTo>
                <a:cubicBezTo>
                  <a:pt x="2168361" y="184230"/>
                  <a:pt x="2147121" y="214573"/>
                  <a:pt x="2118598" y="227318"/>
                </a:cubicBezTo>
                <a:cubicBezTo>
                  <a:pt x="2079758" y="244310"/>
                  <a:pt x="2063979" y="272226"/>
                  <a:pt x="2055483" y="309852"/>
                </a:cubicBezTo>
                <a:cubicBezTo>
                  <a:pt x="2046987" y="349298"/>
                  <a:pt x="2069441" y="360829"/>
                  <a:pt x="2099178" y="352333"/>
                </a:cubicBezTo>
                <a:cubicBezTo>
                  <a:pt x="2150762" y="338375"/>
                  <a:pt x="2199311" y="335947"/>
                  <a:pt x="2248468" y="359008"/>
                </a:cubicBezTo>
                <a:cubicBezTo>
                  <a:pt x="2258785" y="363863"/>
                  <a:pt x="2280632" y="366291"/>
                  <a:pt x="2284880" y="360829"/>
                </a:cubicBezTo>
                <a:cubicBezTo>
                  <a:pt x="2312796" y="323203"/>
                  <a:pt x="2338284" y="346871"/>
                  <a:pt x="2368628" y="356581"/>
                </a:cubicBezTo>
                <a:cubicBezTo>
                  <a:pt x="2419605" y="372966"/>
                  <a:pt x="2473009" y="385710"/>
                  <a:pt x="2521559" y="343836"/>
                </a:cubicBezTo>
                <a:cubicBezTo>
                  <a:pt x="2530662" y="335947"/>
                  <a:pt x="2545834" y="334126"/>
                  <a:pt x="2559792" y="328665"/>
                </a:cubicBezTo>
                <a:cubicBezTo>
                  <a:pt x="2563433" y="352333"/>
                  <a:pt x="2566467" y="374180"/>
                  <a:pt x="2570108" y="397241"/>
                </a:cubicBezTo>
                <a:cubicBezTo>
                  <a:pt x="2541586" y="402703"/>
                  <a:pt x="2514276" y="407558"/>
                  <a:pt x="2485147" y="412413"/>
                </a:cubicBezTo>
                <a:cubicBezTo>
                  <a:pt x="2492429" y="434260"/>
                  <a:pt x="2499105" y="454287"/>
                  <a:pt x="2509421" y="484023"/>
                </a:cubicBezTo>
                <a:cubicBezTo>
                  <a:pt x="2469368" y="471886"/>
                  <a:pt x="2436597" y="462176"/>
                  <a:pt x="2400792" y="451859"/>
                </a:cubicBezTo>
                <a:cubicBezTo>
                  <a:pt x="2407468" y="435474"/>
                  <a:pt x="2411715" y="424550"/>
                  <a:pt x="2418998" y="407558"/>
                </a:cubicBezTo>
                <a:cubicBezTo>
                  <a:pt x="2389868" y="420302"/>
                  <a:pt x="2368021" y="436687"/>
                  <a:pt x="2346781" y="436080"/>
                </a:cubicBezTo>
                <a:cubicBezTo>
                  <a:pt x="2325540" y="436080"/>
                  <a:pt x="2304907" y="418481"/>
                  <a:pt x="2277598" y="417268"/>
                </a:cubicBezTo>
                <a:cubicBezTo>
                  <a:pt x="2284273" y="429405"/>
                  <a:pt x="2290949" y="441542"/>
                  <a:pt x="2300052" y="456714"/>
                </a:cubicBezTo>
                <a:cubicBezTo>
                  <a:pt x="2253323" y="468851"/>
                  <a:pt x="2225407" y="498588"/>
                  <a:pt x="2235723" y="547744"/>
                </a:cubicBezTo>
                <a:cubicBezTo>
                  <a:pt x="2239365" y="564130"/>
                  <a:pt x="2256964" y="581729"/>
                  <a:pt x="2272136" y="590225"/>
                </a:cubicBezTo>
                <a:cubicBezTo>
                  <a:pt x="2287307" y="598721"/>
                  <a:pt x="2308548" y="596294"/>
                  <a:pt x="2336464" y="599935"/>
                </a:cubicBezTo>
                <a:cubicBezTo>
                  <a:pt x="2380158" y="656981"/>
                  <a:pt x="2449341" y="627851"/>
                  <a:pt x="2529448" y="627244"/>
                </a:cubicBezTo>
                <a:cubicBezTo>
                  <a:pt x="2504567" y="608431"/>
                  <a:pt x="2486360" y="601149"/>
                  <a:pt x="2478471" y="587191"/>
                </a:cubicBezTo>
                <a:cubicBezTo>
                  <a:pt x="2468761" y="572019"/>
                  <a:pt x="2468154" y="551992"/>
                  <a:pt x="2463299" y="533786"/>
                </a:cubicBezTo>
                <a:cubicBezTo>
                  <a:pt x="2479685" y="531359"/>
                  <a:pt x="2497284" y="523470"/>
                  <a:pt x="2511242" y="527718"/>
                </a:cubicBezTo>
                <a:cubicBezTo>
                  <a:pt x="2567681" y="544103"/>
                  <a:pt x="2613196" y="576267"/>
                  <a:pt x="2653856" y="620569"/>
                </a:cubicBezTo>
                <a:cubicBezTo>
                  <a:pt x="2676310" y="644843"/>
                  <a:pt x="2720612" y="649698"/>
                  <a:pt x="2756417" y="659408"/>
                </a:cubicBezTo>
                <a:cubicBezTo>
                  <a:pt x="2782513" y="666691"/>
                  <a:pt x="2815283" y="659408"/>
                  <a:pt x="2837131" y="672153"/>
                </a:cubicBezTo>
                <a:cubicBezTo>
                  <a:pt x="2863226" y="686717"/>
                  <a:pt x="2880825" y="686717"/>
                  <a:pt x="2895390" y="664263"/>
                </a:cubicBezTo>
                <a:cubicBezTo>
                  <a:pt x="2897211" y="661229"/>
                  <a:pt x="2869902" y="639989"/>
                  <a:pt x="2856551" y="627851"/>
                </a:cubicBezTo>
                <a:cubicBezTo>
                  <a:pt x="2854123" y="625424"/>
                  <a:pt x="2851089" y="624210"/>
                  <a:pt x="2846234" y="619962"/>
                </a:cubicBezTo>
                <a:cubicBezTo>
                  <a:pt x="2846234" y="615714"/>
                  <a:pt x="2845627" y="609645"/>
                  <a:pt x="2846234" y="603576"/>
                </a:cubicBezTo>
                <a:cubicBezTo>
                  <a:pt x="2853516" y="542283"/>
                  <a:pt x="2852909" y="543496"/>
                  <a:pt x="2911776" y="572019"/>
                </a:cubicBezTo>
                <a:cubicBezTo>
                  <a:pt x="2926341" y="579302"/>
                  <a:pt x="2946974" y="581122"/>
                  <a:pt x="2963360" y="578088"/>
                </a:cubicBezTo>
                <a:cubicBezTo>
                  <a:pt x="3015550" y="569592"/>
                  <a:pt x="3039825" y="598115"/>
                  <a:pt x="3054390" y="641202"/>
                </a:cubicBezTo>
                <a:cubicBezTo>
                  <a:pt x="3000378" y="638168"/>
                  <a:pt x="2988848" y="650305"/>
                  <a:pt x="3001592" y="697034"/>
                </a:cubicBezTo>
                <a:cubicBezTo>
                  <a:pt x="3025867" y="691572"/>
                  <a:pt x="3049535" y="685504"/>
                  <a:pt x="3073810" y="680042"/>
                </a:cubicBezTo>
                <a:cubicBezTo>
                  <a:pt x="3068348" y="668511"/>
                  <a:pt x="3061672" y="655767"/>
                  <a:pt x="3054997" y="643023"/>
                </a:cubicBezTo>
                <a:close/>
                <a:moveTo>
                  <a:pt x="5208168" y="1260209"/>
                </a:moveTo>
                <a:cubicBezTo>
                  <a:pt x="5234264" y="1262636"/>
                  <a:pt x="5253077" y="1264457"/>
                  <a:pt x="5277352" y="1266884"/>
                </a:cubicBezTo>
                <a:cubicBezTo>
                  <a:pt x="5305267" y="1217728"/>
                  <a:pt x="5336218" y="1245644"/>
                  <a:pt x="5369596" y="1282056"/>
                </a:cubicBezTo>
                <a:cubicBezTo>
                  <a:pt x="5331970" y="1200129"/>
                  <a:pt x="5423607" y="1245037"/>
                  <a:pt x="5435744" y="1198308"/>
                </a:cubicBezTo>
                <a:cubicBezTo>
                  <a:pt x="5407222" y="1182530"/>
                  <a:pt x="5376271" y="1166751"/>
                  <a:pt x="5347141" y="1147331"/>
                </a:cubicBezTo>
                <a:cubicBezTo>
                  <a:pt x="5336825" y="1140049"/>
                  <a:pt x="5331363" y="1124877"/>
                  <a:pt x="5324081" y="1113346"/>
                </a:cubicBezTo>
                <a:cubicBezTo>
                  <a:pt x="5336218" y="1110312"/>
                  <a:pt x="5348355" y="1107278"/>
                  <a:pt x="5360493" y="1104850"/>
                </a:cubicBezTo>
                <a:cubicBezTo>
                  <a:pt x="5365348" y="1104243"/>
                  <a:pt x="5371416" y="1106064"/>
                  <a:pt x="5377485" y="1106671"/>
                </a:cubicBezTo>
                <a:cubicBezTo>
                  <a:pt x="5378699" y="1047804"/>
                  <a:pt x="5374451" y="991366"/>
                  <a:pt x="5429676" y="959202"/>
                </a:cubicBezTo>
                <a:cubicBezTo>
                  <a:pt x="5515244" y="1012606"/>
                  <a:pt x="5578966" y="924610"/>
                  <a:pt x="5657251" y="927644"/>
                </a:cubicBezTo>
                <a:cubicBezTo>
                  <a:pt x="5642687" y="913686"/>
                  <a:pt x="5627515" y="909438"/>
                  <a:pt x="5611736" y="905797"/>
                </a:cubicBezTo>
                <a:cubicBezTo>
                  <a:pt x="5598385" y="902763"/>
                  <a:pt x="5583820" y="902763"/>
                  <a:pt x="5570469" y="898515"/>
                </a:cubicBezTo>
                <a:cubicBezTo>
                  <a:pt x="5540126" y="888198"/>
                  <a:pt x="5509782" y="876667"/>
                  <a:pt x="5480046" y="863316"/>
                </a:cubicBezTo>
                <a:cubicBezTo>
                  <a:pt x="5436351" y="842683"/>
                  <a:pt x="5426034" y="882129"/>
                  <a:pt x="5404794" y="902763"/>
                </a:cubicBezTo>
                <a:cubicBezTo>
                  <a:pt x="5401760" y="905797"/>
                  <a:pt x="5396298" y="907618"/>
                  <a:pt x="5391443" y="908225"/>
                </a:cubicBezTo>
                <a:cubicBezTo>
                  <a:pt x="5331970" y="920362"/>
                  <a:pt x="5273710" y="947671"/>
                  <a:pt x="5213630" y="902156"/>
                </a:cubicBezTo>
                <a:cubicBezTo>
                  <a:pt x="5196638" y="889412"/>
                  <a:pt x="5166295" y="893053"/>
                  <a:pt x="5142020" y="893053"/>
                </a:cubicBezTo>
                <a:cubicBezTo>
                  <a:pt x="5121386" y="892446"/>
                  <a:pt x="5100146" y="896694"/>
                  <a:pt x="5083760" y="898515"/>
                </a:cubicBezTo>
                <a:cubicBezTo>
                  <a:pt x="5088008" y="927644"/>
                  <a:pt x="5092863" y="959202"/>
                  <a:pt x="5097111" y="985904"/>
                </a:cubicBezTo>
                <a:cubicBezTo>
                  <a:pt x="5111676" y="987118"/>
                  <a:pt x="5137165" y="988938"/>
                  <a:pt x="5173577" y="991973"/>
                </a:cubicBezTo>
                <a:cubicBezTo>
                  <a:pt x="5185714" y="981049"/>
                  <a:pt x="5208168" y="961022"/>
                  <a:pt x="5231836" y="939175"/>
                </a:cubicBezTo>
                <a:cubicBezTo>
                  <a:pt x="5234264" y="950099"/>
                  <a:pt x="5237298" y="965877"/>
                  <a:pt x="5240333" y="978015"/>
                </a:cubicBezTo>
                <a:cubicBezTo>
                  <a:pt x="5255504" y="982263"/>
                  <a:pt x="5273103" y="986511"/>
                  <a:pt x="5290096" y="991366"/>
                </a:cubicBezTo>
                <a:cubicBezTo>
                  <a:pt x="5289489" y="995007"/>
                  <a:pt x="5288882" y="998041"/>
                  <a:pt x="5288275" y="1001683"/>
                </a:cubicBezTo>
                <a:cubicBezTo>
                  <a:pt x="5259145" y="1010179"/>
                  <a:pt x="5230016" y="1019282"/>
                  <a:pt x="5197852" y="1028992"/>
                </a:cubicBezTo>
                <a:cubicBezTo>
                  <a:pt x="5206348" y="1034453"/>
                  <a:pt x="5212416" y="1039915"/>
                  <a:pt x="5219092" y="1042950"/>
                </a:cubicBezTo>
                <a:cubicBezTo>
                  <a:pt x="5267035" y="1062369"/>
                  <a:pt x="5288275" y="1095140"/>
                  <a:pt x="5276138" y="1142476"/>
                </a:cubicBezTo>
                <a:cubicBezTo>
                  <a:pt x="5265214" y="1184957"/>
                  <a:pt x="5230623" y="1180102"/>
                  <a:pt x="5195424" y="1177068"/>
                </a:cubicBezTo>
                <a:cubicBezTo>
                  <a:pt x="5183287" y="1175854"/>
                  <a:pt x="5166901" y="1191633"/>
                  <a:pt x="5157192" y="1203770"/>
                </a:cubicBezTo>
                <a:cubicBezTo>
                  <a:pt x="5149909" y="1212873"/>
                  <a:pt x="5149909" y="1227438"/>
                  <a:pt x="5146268" y="1240789"/>
                </a:cubicBezTo>
                <a:cubicBezTo>
                  <a:pt x="5125634" y="1229865"/>
                  <a:pt x="5109856" y="1220762"/>
                  <a:pt x="5093470" y="1212266"/>
                </a:cubicBezTo>
                <a:cubicBezTo>
                  <a:pt x="5114104" y="1244430"/>
                  <a:pt x="5074657" y="1329392"/>
                  <a:pt x="5161440" y="1295407"/>
                </a:cubicBezTo>
                <a:cubicBezTo>
                  <a:pt x="5151730" y="1243216"/>
                  <a:pt x="5159619" y="1230472"/>
                  <a:pt x="5210596" y="1212266"/>
                </a:cubicBezTo>
                <a:cubicBezTo>
                  <a:pt x="5209989" y="1229865"/>
                  <a:pt x="5208775" y="1248071"/>
                  <a:pt x="5208168" y="1260209"/>
                </a:cubicBezTo>
                <a:close/>
                <a:moveTo>
                  <a:pt x="10013358" y="1062369"/>
                </a:moveTo>
                <a:cubicBezTo>
                  <a:pt x="10044308" y="1066618"/>
                  <a:pt x="10068583" y="1072079"/>
                  <a:pt x="10093464" y="1072686"/>
                </a:cubicBezTo>
                <a:cubicBezTo>
                  <a:pt x="10106816" y="1072686"/>
                  <a:pt x="10119560" y="1063583"/>
                  <a:pt x="10132911" y="1058728"/>
                </a:cubicBezTo>
                <a:cubicBezTo>
                  <a:pt x="10121987" y="1050232"/>
                  <a:pt x="10111670" y="1039308"/>
                  <a:pt x="10098926" y="1034453"/>
                </a:cubicBezTo>
                <a:cubicBezTo>
                  <a:pt x="10087396" y="1030205"/>
                  <a:pt x="10068583" y="1027778"/>
                  <a:pt x="10060693" y="1033847"/>
                </a:cubicBezTo>
                <a:cubicBezTo>
                  <a:pt x="10028530" y="1058728"/>
                  <a:pt x="9998186" y="1043556"/>
                  <a:pt x="9966022" y="1036881"/>
                </a:cubicBezTo>
                <a:cubicBezTo>
                  <a:pt x="9905942" y="1024744"/>
                  <a:pt x="9845862" y="1011392"/>
                  <a:pt x="9785175" y="1001683"/>
                </a:cubicBezTo>
                <a:cubicBezTo>
                  <a:pt x="9756045" y="997434"/>
                  <a:pt x="9725095" y="1001076"/>
                  <a:pt x="9695358" y="1000469"/>
                </a:cubicBezTo>
                <a:cubicBezTo>
                  <a:pt x="9675939" y="999862"/>
                  <a:pt x="9655912" y="1000469"/>
                  <a:pt x="9636492" y="997434"/>
                </a:cubicBezTo>
                <a:cubicBezTo>
                  <a:pt x="9583694" y="987724"/>
                  <a:pt x="9531504" y="975587"/>
                  <a:pt x="9478706" y="964663"/>
                </a:cubicBezTo>
                <a:cubicBezTo>
                  <a:pt x="9501767" y="1044163"/>
                  <a:pt x="9501767" y="1046591"/>
                  <a:pt x="9586729" y="1050232"/>
                </a:cubicBezTo>
                <a:cubicBezTo>
                  <a:pt x="9623141" y="1051446"/>
                  <a:pt x="9643168" y="1062976"/>
                  <a:pt x="9657125" y="1095747"/>
                </a:cubicBezTo>
                <a:cubicBezTo>
                  <a:pt x="9672297" y="1132159"/>
                  <a:pt x="9693537" y="1126091"/>
                  <a:pt x="9717205" y="1100602"/>
                </a:cubicBezTo>
                <a:cubicBezTo>
                  <a:pt x="9729343" y="1087251"/>
                  <a:pt x="9745729" y="1078148"/>
                  <a:pt x="9760293" y="1067224"/>
                </a:cubicBezTo>
                <a:cubicBezTo>
                  <a:pt x="9764541" y="1072079"/>
                  <a:pt x="9768183" y="1076934"/>
                  <a:pt x="9772430" y="1081789"/>
                </a:cubicBezTo>
                <a:cubicBezTo>
                  <a:pt x="9753618" y="1102423"/>
                  <a:pt x="9735411" y="1123663"/>
                  <a:pt x="9716599" y="1144297"/>
                </a:cubicBezTo>
                <a:cubicBezTo>
                  <a:pt x="9717205" y="1149759"/>
                  <a:pt x="9717812" y="1155220"/>
                  <a:pt x="9718420" y="1160682"/>
                </a:cubicBezTo>
                <a:cubicBezTo>
                  <a:pt x="9740873" y="1160682"/>
                  <a:pt x="9763327" y="1161289"/>
                  <a:pt x="9785175" y="1160682"/>
                </a:cubicBezTo>
                <a:cubicBezTo>
                  <a:pt x="9806416" y="1160075"/>
                  <a:pt x="9827656" y="1160682"/>
                  <a:pt x="9848289" y="1156434"/>
                </a:cubicBezTo>
                <a:cubicBezTo>
                  <a:pt x="9864068" y="1153400"/>
                  <a:pt x="9879847" y="1144904"/>
                  <a:pt x="9893804" y="1136407"/>
                </a:cubicBezTo>
                <a:cubicBezTo>
                  <a:pt x="9912618" y="1125484"/>
                  <a:pt x="9933251" y="1099995"/>
                  <a:pt x="9947209" y="1103637"/>
                </a:cubicBezTo>
                <a:cubicBezTo>
                  <a:pt x="9987262" y="1112740"/>
                  <a:pt x="10002434" y="1093927"/>
                  <a:pt x="10013358" y="1062369"/>
                </a:cubicBezTo>
                <a:close/>
                <a:moveTo>
                  <a:pt x="9836152" y="1922910"/>
                </a:moveTo>
                <a:cubicBezTo>
                  <a:pt x="9921721" y="1939902"/>
                  <a:pt x="9853144" y="1851299"/>
                  <a:pt x="9903515" y="1843410"/>
                </a:cubicBezTo>
                <a:cubicBezTo>
                  <a:pt x="9811877" y="1820349"/>
                  <a:pt x="9725702" y="1795467"/>
                  <a:pt x="9638919" y="1777261"/>
                </a:cubicBezTo>
                <a:cubicBezTo>
                  <a:pt x="9562454" y="1761483"/>
                  <a:pt x="9561240" y="1765124"/>
                  <a:pt x="9581267" y="1844624"/>
                </a:cubicBezTo>
                <a:cubicBezTo>
                  <a:pt x="9583087" y="1852513"/>
                  <a:pt x="9584301" y="1859795"/>
                  <a:pt x="9584301" y="1861009"/>
                </a:cubicBezTo>
                <a:cubicBezTo>
                  <a:pt x="9551531" y="1884070"/>
                  <a:pt x="9522401" y="1904097"/>
                  <a:pt x="9493878" y="1924123"/>
                </a:cubicBezTo>
                <a:cubicBezTo>
                  <a:pt x="9493878" y="1930192"/>
                  <a:pt x="9494485" y="1936868"/>
                  <a:pt x="9494485" y="1942936"/>
                </a:cubicBezTo>
                <a:cubicBezTo>
                  <a:pt x="9510870" y="1946578"/>
                  <a:pt x="9526648" y="1951433"/>
                  <a:pt x="9543034" y="1953253"/>
                </a:cubicBezTo>
                <a:cubicBezTo>
                  <a:pt x="9565488" y="1955681"/>
                  <a:pt x="9590977" y="1949612"/>
                  <a:pt x="9610397" y="1958715"/>
                </a:cubicBezTo>
                <a:cubicBezTo>
                  <a:pt x="9671083" y="1987238"/>
                  <a:pt x="9686255" y="1984204"/>
                  <a:pt x="9717205" y="1926551"/>
                </a:cubicBezTo>
                <a:cubicBezTo>
                  <a:pt x="9722667" y="1915627"/>
                  <a:pt x="9726308" y="1903490"/>
                  <a:pt x="9731770" y="1888925"/>
                </a:cubicBezTo>
                <a:cubicBezTo>
                  <a:pt x="9749976" y="1893173"/>
                  <a:pt x="9765148" y="1896814"/>
                  <a:pt x="9780927" y="1900456"/>
                </a:cubicBezTo>
                <a:cubicBezTo>
                  <a:pt x="9776072" y="1930192"/>
                  <a:pt x="9771824" y="1955074"/>
                  <a:pt x="9765755" y="1989058"/>
                </a:cubicBezTo>
                <a:cubicBezTo>
                  <a:pt x="9800954" y="1981169"/>
                  <a:pt x="9827049" y="1975101"/>
                  <a:pt x="9857392" y="1968425"/>
                </a:cubicBezTo>
                <a:cubicBezTo>
                  <a:pt x="9848896" y="1950219"/>
                  <a:pt x="9843434" y="1938688"/>
                  <a:pt x="9836152" y="1922910"/>
                </a:cubicBezTo>
                <a:close/>
                <a:moveTo>
                  <a:pt x="10537085" y="1820349"/>
                </a:moveTo>
                <a:cubicBezTo>
                  <a:pt x="10558326" y="1823383"/>
                  <a:pt x="10578959" y="1823383"/>
                  <a:pt x="10597166" y="1830059"/>
                </a:cubicBezTo>
                <a:cubicBezTo>
                  <a:pt x="10614158" y="1836127"/>
                  <a:pt x="10628723" y="1849479"/>
                  <a:pt x="10643895" y="1860402"/>
                </a:cubicBezTo>
                <a:cubicBezTo>
                  <a:pt x="10660887" y="1872540"/>
                  <a:pt x="10676059" y="1888925"/>
                  <a:pt x="10694871" y="1897421"/>
                </a:cubicBezTo>
                <a:cubicBezTo>
                  <a:pt x="10710651" y="1905311"/>
                  <a:pt x="10730070" y="1905311"/>
                  <a:pt x="10748276" y="1908345"/>
                </a:cubicBezTo>
                <a:cubicBezTo>
                  <a:pt x="10749490" y="1891959"/>
                  <a:pt x="10757986" y="1869505"/>
                  <a:pt x="10750097" y="1859795"/>
                </a:cubicBezTo>
                <a:cubicBezTo>
                  <a:pt x="10730070" y="1833700"/>
                  <a:pt x="10704582" y="1810639"/>
                  <a:pt x="10665742" y="1835521"/>
                </a:cubicBezTo>
                <a:cubicBezTo>
                  <a:pt x="10653605" y="1842803"/>
                  <a:pt x="10636005" y="1840982"/>
                  <a:pt x="10620227" y="1843410"/>
                </a:cubicBezTo>
                <a:cubicBezTo>
                  <a:pt x="10616586" y="1805784"/>
                  <a:pt x="10613551" y="1774834"/>
                  <a:pt x="10610517" y="1739028"/>
                </a:cubicBezTo>
                <a:cubicBezTo>
                  <a:pt x="10585635" y="1749345"/>
                  <a:pt x="10571071" y="1755414"/>
                  <a:pt x="10554078" y="1762089"/>
                </a:cubicBezTo>
                <a:cubicBezTo>
                  <a:pt x="10538906" y="1705044"/>
                  <a:pt x="10603841" y="1738422"/>
                  <a:pt x="10609910" y="1708078"/>
                </a:cubicBezTo>
                <a:cubicBezTo>
                  <a:pt x="10565609" y="1647391"/>
                  <a:pt x="10524948" y="1637681"/>
                  <a:pt x="10391437" y="1656494"/>
                </a:cubicBezTo>
                <a:cubicBezTo>
                  <a:pt x="10378693" y="1692906"/>
                  <a:pt x="10403574" y="1729925"/>
                  <a:pt x="10427242" y="1728105"/>
                </a:cubicBezTo>
                <a:cubicBezTo>
                  <a:pt x="10501281" y="1723857"/>
                  <a:pt x="10509776" y="1783330"/>
                  <a:pt x="10537085" y="1820349"/>
                </a:cubicBezTo>
                <a:close/>
                <a:moveTo>
                  <a:pt x="574116" y="1041129"/>
                </a:moveTo>
                <a:cubicBezTo>
                  <a:pt x="557124" y="1042343"/>
                  <a:pt x="529208" y="1048411"/>
                  <a:pt x="502505" y="1045377"/>
                </a:cubicBezTo>
                <a:cubicBezTo>
                  <a:pt x="458811" y="1040522"/>
                  <a:pt x="444853" y="1057514"/>
                  <a:pt x="452135" y="1098175"/>
                </a:cubicBezTo>
                <a:cubicBezTo>
                  <a:pt x="452742" y="1103030"/>
                  <a:pt x="450315" y="1111526"/>
                  <a:pt x="447280" y="1112740"/>
                </a:cubicBezTo>
                <a:cubicBezTo>
                  <a:pt x="401158" y="1129125"/>
                  <a:pt x="421792" y="1168572"/>
                  <a:pt x="435750" y="1181923"/>
                </a:cubicBezTo>
                <a:cubicBezTo>
                  <a:pt x="459418" y="1204984"/>
                  <a:pt x="477017" y="1254747"/>
                  <a:pt x="527387" y="1229258"/>
                </a:cubicBezTo>
                <a:cubicBezTo>
                  <a:pt x="568047" y="1208625"/>
                  <a:pt x="614776" y="1228652"/>
                  <a:pt x="621452" y="1272346"/>
                </a:cubicBezTo>
                <a:cubicBezTo>
                  <a:pt x="626913" y="1308151"/>
                  <a:pt x="649974" y="1311793"/>
                  <a:pt x="668181" y="1292373"/>
                </a:cubicBezTo>
                <a:cubicBezTo>
                  <a:pt x="683959" y="1276594"/>
                  <a:pt x="690635" y="1248071"/>
                  <a:pt x="692455" y="1224403"/>
                </a:cubicBezTo>
                <a:cubicBezTo>
                  <a:pt x="693062" y="1214087"/>
                  <a:pt x="673642" y="1198308"/>
                  <a:pt x="660291" y="1192239"/>
                </a:cubicBezTo>
                <a:cubicBezTo>
                  <a:pt x="640265" y="1183136"/>
                  <a:pt x="612955" y="1185564"/>
                  <a:pt x="595963" y="1172820"/>
                </a:cubicBezTo>
                <a:cubicBezTo>
                  <a:pt x="569868" y="1154007"/>
                  <a:pt x="541345" y="1129732"/>
                  <a:pt x="531028" y="1101209"/>
                </a:cubicBezTo>
                <a:cubicBezTo>
                  <a:pt x="524959" y="1087251"/>
                  <a:pt x="560158" y="1059335"/>
                  <a:pt x="574116" y="1041129"/>
                </a:cubicBezTo>
                <a:close/>
                <a:moveTo>
                  <a:pt x="4951463" y="958595"/>
                </a:moveTo>
                <a:cubicBezTo>
                  <a:pt x="4955104" y="924610"/>
                  <a:pt x="4947215" y="916114"/>
                  <a:pt x="4913230" y="904583"/>
                </a:cubicBezTo>
                <a:cubicBezTo>
                  <a:pt x="4878638" y="893053"/>
                  <a:pt x="4857398" y="874240"/>
                  <a:pt x="4821593" y="902156"/>
                </a:cubicBezTo>
                <a:cubicBezTo>
                  <a:pt x="4813097" y="908832"/>
                  <a:pt x="4780326" y="884557"/>
                  <a:pt x="4757872" y="876061"/>
                </a:cubicBezTo>
                <a:cubicBezTo>
                  <a:pt x="4754837" y="874847"/>
                  <a:pt x="4749982" y="879095"/>
                  <a:pt x="4745127" y="881522"/>
                </a:cubicBezTo>
                <a:cubicBezTo>
                  <a:pt x="4753016" y="888805"/>
                  <a:pt x="4759692" y="894874"/>
                  <a:pt x="4762727" y="897301"/>
                </a:cubicBezTo>
                <a:cubicBezTo>
                  <a:pt x="4725101" y="941602"/>
                  <a:pt x="4651063" y="887591"/>
                  <a:pt x="4624361" y="958595"/>
                </a:cubicBezTo>
                <a:cubicBezTo>
                  <a:pt x="4682013" y="965877"/>
                  <a:pt x="4744521" y="1038095"/>
                  <a:pt x="4796711" y="944637"/>
                </a:cubicBezTo>
                <a:cubicBezTo>
                  <a:pt x="4794284" y="968305"/>
                  <a:pt x="4791856" y="991973"/>
                  <a:pt x="4788822" y="1021709"/>
                </a:cubicBezTo>
                <a:cubicBezTo>
                  <a:pt x="4826448" y="1025957"/>
                  <a:pt x="4876211" y="1032026"/>
                  <a:pt x="4938719" y="1039308"/>
                </a:cubicBezTo>
                <a:cubicBezTo>
                  <a:pt x="4899879" y="1000469"/>
                  <a:pt x="4882280" y="967091"/>
                  <a:pt x="4922940" y="928251"/>
                </a:cubicBezTo>
                <a:cubicBezTo>
                  <a:pt x="4932043" y="937961"/>
                  <a:pt x="4940539" y="947064"/>
                  <a:pt x="4951463" y="958595"/>
                </a:cubicBezTo>
                <a:close/>
                <a:moveTo>
                  <a:pt x="10050377" y="1939295"/>
                </a:moveTo>
                <a:cubicBezTo>
                  <a:pt x="10063121" y="1941723"/>
                  <a:pt x="10087396" y="1939902"/>
                  <a:pt x="10090430" y="1947185"/>
                </a:cubicBezTo>
                <a:cubicBezTo>
                  <a:pt x="10109850" y="1997555"/>
                  <a:pt x="10154758" y="1973887"/>
                  <a:pt x="10186922" y="1983597"/>
                </a:cubicBezTo>
                <a:cubicBezTo>
                  <a:pt x="10202701" y="1987845"/>
                  <a:pt x="10219693" y="1988452"/>
                  <a:pt x="10236078" y="1988452"/>
                </a:cubicBezTo>
                <a:cubicBezTo>
                  <a:pt x="10257319" y="1987845"/>
                  <a:pt x="10279166" y="1984810"/>
                  <a:pt x="10311937" y="1981169"/>
                </a:cubicBezTo>
                <a:cubicBezTo>
                  <a:pt x="10273097" y="1960536"/>
                  <a:pt x="10250643" y="1947791"/>
                  <a:pt x="10227582" y="1937475"/>
                </a:cubicBezTo>
                <a:cubicBezTo>
                  <a:pt x="10213625" y="1930799"/>
                  <a:pt x="10197846" y="1928372"/>
                  <a:pt x="10183888" y="1922303"/>
                </a:cubicBezTo>
                <a:cubicBezTo>
                  <a:pt x="10166895" y="1915020"/>
                  <a:pt x="10150510" y="1906524"/>
                  <a:pt x="10133517" y="1898635"/>
                </a:cubicBezTo>
                <a:cubicBezTo>
                  <a:pt x="10149297" y="1887105"/>
                  <a:pt x="10163861" y="1872540"/>
                  <a:pt x="10180854" y="1864043"/>
                </a:cubicBezTo>
                <a:cubicBezTo>
                  <a:pt x="10194204" y="1857368"/>
                  <a:pt x="10211197" y="1859189"/>
                  <a:pt x="10237899" y="1855547"/>
                </a:cubicBezTo>
                <a:cubicBezTo>
                  <a:pt x="10169930" y="1836127"/>
                  <a:pt x="10115919" y="1820956"/>
                  <a:pt x="10061907" y="1805177"/>
                </a:cubicBezTo>
                <a:cubicBezTo>
                  <a:pt x="10072831" y="1816101"/>
                  <a:pt x="10084361" y="1827024"/>
                  <a:pt x="10095285" y="1837948"/>
                </a:cubicBezTo>
                <a:cubicBezTo>
                  <a:pt x="10077079" y="1848872"/>
                  <a:pt x="10058873" y="1859795"/>
                  <a:pt x="10041274" y="1870719"/>
                </a:cubicBezTo>
                <a:cubicBezTo>
                  <a:pt x="10035812" y="1863437"/>
                  <a:pt x="10030350" y="1855547"/>
                  <a:pt x="10024888" y="1848265"/>
                </a:cubicBezTo>
                <a:cubicBezTo>
                  <a:pt x="10031564" y="1876181"/>
                  <a:pt x="10040060" y="1905311"/>
                  <a:pt x="10050377" y="1939295"/>
                </a:cubicBezTo>
                <a:close/>
                <a:moveTo>
                  <a:pt x="7841373" y="1916234"/>
                </a:moveTo>
                <a:cubicBezTo>
                  <a:pt x="7838946" y="1900456"/>
                  <a:pt x="7831664" y="1884677"/>
                  <a:pt x="7836518" y="1878002"/>
                </a:cubicBezTo>
                <a:cubicBezTo>
                  <a:pt x="7864435" y="1839162"/>
                  <a:pt x="7832270" y="1828238"/>
                  <a:pt x="7807996" y="1817921"/>
                </a:cubicBezTo>
                <a:cubicBezTo>
                  <a:pt x="7783721" y="1807605"/>
                  <a:pt x="7755805" y="1806391"/>
                  <a:pt x="7731530" y="1797288"/>
                </a:cubicBezTo>
                <a:cubicBezTo>
                  <a:pt x="7664775" y="1773013"/>
                  <a:pt x="7628969" y="1776654"/>
                  <a:pt x="7563427" y="1830059"/>
                </a:cubicBezTo>
                <a:cubicBezTo>
                  <a:pt x="7675091" y="1798502"/>
                  <a:pt x="7738206" y="1912593"/>
                  <a:pt x="7841373" y="1916234"/>
                </a:cubicBezTo>
                <a:close/>
                <a:moveTo>
                  <a:pt x="7252710" y="803236"/>
                </a:moveTo>
                <a:cubicBezTo>
                  <a:pt x="7258779" y="810519"/>
                  <a:pt x="7270310" y="817801"/>
                  <a:pt x="7269703" y="825084"/>
                </a:cubicBezTo>
                <a:cubicBezTo>
                  <a:pt x="7265455" y="905797"/>
                  <a:pt x="7338279" y="937354"/>
                  <a:pt x="7374691" y="991973"/>
                </a:cubicBezTo>
                <a:cubicBezTo>
                  <a:pt x="7381366" y="1001683"/>
                  <a:pt x="7398966" y="1004717"/>
                  <a:pt x="7411710" y="1008965"/>
                </a:cubicBezTo>
                <a:cubicBezTo>
                  <a:pt x="7413531" y="1009572"/>
                  <a:pt x="7422634" y="996221"/>
                  <a:pt x="7422027" y="995614"/>
                </a:cubicBezTo>
                <a:cubicBezTo>
                  <a:pt x="7412317" y="984690"/>
                  <a:pt x="7398359" y="976801"/>
                  <a:pt x="7390469" y="964663"/>
                </a:cubicBezTo>
                <a:cubicBezTo>
                  <a:pt x="7377725" y="945244"/>
                  <a:pt x="7357699" y="922183"/>
                  <a:pt x="7360733" y="903370"/>
                </a:cubicBezTo>
                <a:cubicBezTo>
                  <a:pt x="7367409" y="862709"/>
                  <a:pt x="7367409" y="836007"/>
                  <a:pt x="7301260" y="842683"/>
                </a:cubicBezTo>
                <a:cubicBezTo>
                  <a:pt x="7324321" y="828118"/>
                  <a:pt x="7335244" y="821442"/>
                  <a:pt x="7345562" y="814767"/>
                </a:cubicBezTo>
                <a:cubicBezTo>
                  <a:pt x="7316432" y="757721"/>
                  <a:pt x="7303081" y="755901"/>
                  <a:pt x="7252710" y="803236"/>
                </a:cubicBezTo>
                <a:close/>
                <a:moveTo>
                  <a:pt x="7247248" y="1802143"/>
                </a:moveTo>
                <a:cubicBezTo>
                  <a:pt x="7330390" y="1881643"/>
                  <a:pt x="7409890" y="1826418"/>
                  <a:pt x="7486962" y="1822776"/>
                </a:cubicBezTo>
                <a:cubicBezTo>
                  <a:pt x="7440840" y="1810639"/>
                  <a:pt x="7437805" y="1805177"/>
                  <a:pt x="7434771" y="1751166"/>
                </a:cubicBezTo>
                <a:cubicBezTo>
                  <a:pt x="7434164" y="1743277"/>
                  <a:pt x="7417172" y="1728105"/>
                  <a:pt x="7411710" y="1729319"/>
                </a:cubicBezTo>
                <a:cubicBezTo>
                  <a:pt x="7387435" y="1735994"/>
                  <a:pt x="7364981" y="1747525"/>
                  <a:pt x="7330390" y="1762696"/>
                </a:cubicBezTo>
                <a:cubicBezTo>
                  <a:pt x="7346168" y="1783937"/>
                  <a:pt x="7356485" y="1797895"/>
                  <a:pt x="7364374" y="1808212"/>
                </a:cubicBezTo>
                <a:cubicBezTo>
                  <a:pt x="7351630" y="1805784"/>
                  <a:pt x="7327356" y="1798502"/>
                  <a:pt x="7301867" y="1796074"/>
                </a:cubicBezTo>
                <a:cubicBezTo>
                  <a:pt x="7286695" y="1794860"/>
                  <a:pt x="7270916" y="1799715"/>
                  <a:pt x="7247248" y="1802143"/>
                </a:cubicBezTo>
                <a:close/>
                <a:moveTo>
                  <a:pt x="6708349" y="823870"/>
                </a:moveTo>
                <a:cubicBezTo>
                  <a:pt x="6678612" y="911259"/>
                  <a:pt x="6725948" y="947671"/>
                  <a:pt x="6848536" y="930679"/>
                </a:cubicBezTo>
                <a:cubicBezTo>
                  <a:pt x="6851570" y="858461"/>
                  <a:pt x="6851570" y="860282"/>
                  <a:pt x="6782387" y="851786"/>
                </a:cubicBezTo>
                <a:cubicBezTo>
                  <a:pt x="6758112" y="848145"/>
                  <a:pt x="6735051" y="834187"/>
                  <a:pt x="6708349" y="823870"/>
                </a:cubicBezTo>
                <a:close/>
                <a:moveTo>
                  <a:pt x="1785427" y="264337"/>
                </a:moveTo>
                <a:cubicBezTo>
                  <a:pt x="1881919" y="327451"/>
                  <a:pt x="1984480" y="331092"/>
                  <a:pt x="2018464" y="274653"/>
                </a:cubicBezTo>
                <a:cubicBezTo>
                  <a:pt x="1942606" y="264943"/>
                  <a:pt x="1867354" y="207898"/>
                  <a:pt x="1785427" y="264337"/>
                </a:cubicBezTo>
                <a:close/>
                <a:moveTo>
                  <a:pt x="4436838" y="696427"/>
                </a:moveTo>
                <a:cubicBezTo>
                  <a:pt x="4397998" y="753473"/>
                  <a:pt x="4341559" y="760755"/>
                  <a:pt x="4264487" y="765004"/>
                </a:cubicBezTo>
                <a:cubicBezTo>
                  <a:pt x="4291189" y="791099"/>
                  <a:pt x="4305147" y="814160"/>
                  <a:pt x="4325174" y="822049"/>
                </a:cubicBezTo>
                <a:cubicBezTo>
                  <a:pt x="4411349" y="857248"/>
                  <a:pt x="4424700" y="774713"/>
                  <a:pt x="4465361" y="729198"/>
                </a:cubicBezTo>
                <a:cubicBezTo>
                  <a:pt x="4456864" y="719488"/>
                  <a:pt x="4447761" y="709172"/>
                  <a:pt x="4436838" y="696427"/>
                </a:cubicBezTo>
                <a:close/>
                <a:moveTo>
                  <a:pt x="1035943" y="1528445"/>
                </a:moveTo>
                <a:cubicBezTo>
                  <a:pt x="1048081" y="1526624"/>
                  <a:pt x="1072962" y="1522376"/>
                  <a:pt x="1091168" y="1519342"/>
                </a:cubicBezTo>
                <a:cubicBezTo>
                  <a:pt x="1107554" y="1489605"/>
                  <a:pt x="1122726" y="1462296"/>
                  <a:pt x="1144573" y="1422243"/>
                </a:cubicBezTo>
                <a:cubicBezTo>
                  <a:pt x="1122119" y="1422243"/>
                  <a:pt x="1102092" y="1416781"/>
                  <a:pt x="1086920" y="1423457"/>
                </a:cubicBezTo>
                <a:cubicBezTo>
                  <a:pt x="1039584" y="1443483"/>
                  <a:pt x="993462" y="1468365"/>
                  <a:pt x="955836" y="1487178"/>
                </a:cubicBezTo>
                <a:cubicBezTo>
                  <a:pt x="973436" y="1495674"/>
                  <a:pt x="998317" y="1509025"/>
                  <a:pt x="1035943" y="1528445"/>
                </a:cubicBezTo>
                <a:close/>
                <a:moveTo>
                  <a:pt x="10322861" y="1061763"/>
                </a:moveTo>
                <a:cubicBezTo>
                  <a:pt x="10305262" y="1034453"/>
                  <a:pt x="10290090" y="1005324"/>
                  <a:pt x="10269456" y="980442"/>
                </a:cubicBezTo>
                <a:cubicBezTo>
                  <a:pt x="10260960" y="969518"/>
                  <a:pt x="10231224" y="959808"/>
                  <a:pt x="10229403" y="962236"/>
                </a:cubicBezTo>
                <a:cubicBezTo>
                  <a:pt x="10213625" y="985904"/>
                  <a:pt x="10185101" y="1022316"/>
                  <a:pt x="10192384" y="1034453"/>
                </a:cubicBezTo>
                <a:cubicBezTo>
                  <a:pt x="10206342" y="1056908"/>
                  <a:pt x="10241540" y="1068438"/>
                  <a:pt x="10270670" y="1078148"/>
                </a:cubicBezTo>
                <a:cubicBezTo>
                  <a:pt x="10282808" y="1081789"/>
                  <a:pt x="10299800" y="1069045"/>
                  <a:pt x="10322861" y="1061763"/>
                </a:cubicBezTo>
                <a:close/>
                <a:moveTo>
                  <a:pt x="1221645" y="1492640"/>
                </a:moveTo>
                <a:cubicBezTo>
                  <a:pt x="1260485" y="1501136"/>
                  <a:pt x="1289008" y="1519949"/>
                  <a:pt x="1320565" y="1480502"/>
                </a:cubicBezTo>
                <a:cubicBezTo>
                  <a:pt x="1343626" y="1451979"/>
                  <a:pt x="1382465" y="1436201"/>
                  <a:pt x="1412809" y="1413140"/>
                </a:cubicBezTo>
                <a:cubicBezTo>
                  <a:pt x="1418878" y="1408892"/>
                  <a:pt x="1422519" y="1396754"/>
                  <a:pt x="1421912" y="1388865"/>
                </a:cubicBezTo>
                <a:cubicBezTo>
                  <a:pt x="1421305" y="1382796"/>
                  <a:pt x="1410988" y="1371873"/>
                  <a:pt x="1406740" y="1372479"/>
                </a:cubicBezTo>
                <a:cubicBezTo>
                  <a:pt x="1388534" y="1374907"/>
                  <a:pt x="1367901" y="1377334"/>
                  <a:pt x="1353336" y="1387044"/>
                </a:cubicBezTo>
                <a:cubicBezTo>
                  <a:pt x="1310855" y="1419208"/>
                  <a:pt x="1270195" y="1453800"/>
                  <a:pt x="1221645" y="1492640"/>
                </a:cubicBezTo>
                <a:close/>
                <a:moveTo>
                  <a:pt x="6379426" y="718275"/>
                </a:moveTo>
                <a:cubicBezTo>
                  <a:pt x="6401273" y="724343"/>
                  <a:pt x="6413410" y="727378"/>
                  <a:pt x="6424334" y="731626"/>
                </a:cubicBezTo>
                <a:cubicBezTo>
                  <a:pt x="6448609" y="741336"/>
                  <a:pt x="6477739" y="746191"/>
                  <a:pt x="6494731" y="763183"/>
                </a:cubicBezTo>
                <a:cubicBezTo>
                  <a:pt x="6523254" y="790492"/>
                  <a:pt x="6540853" y="785637"/>
                  <a:pt x="6564521" y="757114"/>
                </a:cubicBezTo>
                <a:cubicBezTo>
                  <a:pt x="6545101" y="746191"/>
                  <a:pt x="6528715" y="737088"/>
                  <a:pt x="6522040" y="733446"/>
                </a:cubicBezTo>
                <a:cubicBezTo>
                  <a:pt x="6526895" y="707958"/>
                  <a:pt x="6537818" y="686717"/>
                  <a:pt x="6531750" y="673973"/>
                </a:cubicBezTo>
                <a:cubicBezTo>
                  <a:pt x="6516578" y="644237"/>
                  <a:pt x="6502014" y="666691"/>
                  <a:pt x="6483808" y="677614"/>
                </a:cubicBezTo>
                <a:cubicBezTo>
                  <a:pt x="6456498" y="695214"/>
                  <a:pt x="6423121" y="702496"/>
                  <a:pt x="6379426" y="718275"/>
                </a:cubicBezTo>
                <a:close/>
                <a:moveTo>
                  <a:pt x="4668662" y="1178281"/>
                </a:moveTo>
                <a:cubicBezTo>
                  <a:pt x="4668055" y="1181923"/>
                  <a:pt x="4666841" y="1184957"/>
                  <a:pt x="4666234" y="1188598"/>
                </a:cubicBezTo>
                <a:cubicBezTo>
                  <a:pt x="4730563" y="1177068"/>
                  <a:pt x="4795497" y="1166144"/>
                  <a:pt x="4864074" y="1154007"/>
                </a:cubicBezTo>
                <a:cubicBezTo>
                  <a:pt x="4864074" y="1147938"/>
                  <a:pt x="4864074" y="1138835"/>
                  <a:pt x="4864074" y="1129125"/>
                </a:cubicBezTo>
                <a:cubicBezTo>
                  <a:pt x="4863467" y="1116381"/>
                  <a:pt x="4862860" y="1103030"/>
                  <a:pt x="4862253" y="1090285"/>
                </a:cubicBezTo>
                <a:cubicBezTo>
                  <a:pt x="4848295" y="1093927"/>
                  <a:pt x="4833123" y="1095140"/>
                  <a:pt x="4820379" y="1101816"/>
                </a:cubicBezTo>
                <a:cubicBezTo>
                  <a:pt x="4769402" y="1126091"/>
                  <a:pt x="4719032" y="1152186"/>
                  <a:pt x="4668662" y="1178281"/>
                </a:cubicBezTo>
                <a:close/>
                <a:moveTo>
                  <a:pt x="7292157" y="1613407"/>
                </a:moveTo>
                <a:cubicBezTo>
                  <a:pt x="7255745" y="1582456"/>
                  <a:pt x="7219939" y="1551506"/>
                  <a:pt x="7183527" y="1520556"/>
                </a:cubicBezTo>
                <a:cubicBezTo>
                  <a:pt x="7162287" y="1598842"/>
                  <a:pt x="7200520" y="1641323"/>
                  <a:pt x="7292157" y="1613407"/>
                </a:cubicBezTo>
                <a:close/>
                <a:moveTo>
                  <a:pt x="4403460" y="1044770"/>
                </a:moveTo>
                <a:cubicBezTo>
                  <a:pt x="4399819" y="1029598"/>
                  <a:pt x="4393143" y="1015034"/>
                  <a:pt x="4393143" y="999862"/>
                </a:cubicBezTo>
                <a:cubicBezTo>
                  <a:pt x="4393750" y="942209"/>
                  <a:pt x="4394357" y="942209"/>
                  <a:pt x="4337311" y="962236"/>
                </a:cubicBezTo>
                <a:cubicBezTo>
                  <a:pt x="4326995" y="965877"/>
                  <a:pt x="4316071" y="969518"/>
                  <a:pt x="4306361" y="973160"/>
                </a:cubicBezTo>
                <a:cubicBezTo>
                  <a:pt x="4317285" y="990759"/>
                  <a:pt x="4326388" y="1005931"/>
                  <a:pt x="4328815" y="1009572"/>
                </a:cubicBezTo>
                <a:cubicBezTo>
                  <a:pt x="4359159" y="1024137"/>
                  <a:pt x="4377971" y="1033240"/>
                  <a:pt x="4403460" y="1044770"/>
                </a:cubicBezTo>
                <a:close/>
                <a:moveTo>
                  <a:pt x="2220552" y="600542"/>
                </a:moveTo>
                <a:cubicBezTo>
                  <a:pt x="2214483" y="510725"/>
                  <a:pt x="2146514" y="501016"/>
                  <a:pt x="2080972" y="522256"/>
                </a:cubicBezTo>
                <a:cubicBezTo>
                  <a:pt x="2125273" y="546531"/>
                  <a:pt x="2168968" y="571412"/>
                  <a:pt x="2220552" y="600542"/>
                </a:cubicBezTo>
                <a:close/>
                <a:moveTo>
                  <a:pt x="4692937" y="579302"/>
                </a:moveTo>
                <a:cubicBezTo>
                  <a:pt x="4740272" y="602363"/>
                  <a:pt x="4751196" y="658195"/>
                  <a:pt x="4814310" y="645450"/>
                </a:cubicBezTo>
                <a:cubicBezTo>
                  <a:pt x="4800353" y="615714"/>
                  <a:pt x="4788215" y="589618"/>
                  <a:pt x="4776685" y="564130"/>
                </a:cubicBezTo>
                <a:cubicBezTo>
                  <a:pt x="4751803" y="568985"/>
                  <a:pt x="4729956" y="572626"/>
                  <a:pt x="4692937" y="579302"/>
                </a:cubicBezTo>
                <a:close/>
                <a:moveTo>
                  <a:pt x="9260233" y="1120629"/>
                </a:moveTo>
                <a:cubicBezTo>
                  <a:pt x="9260840" y="1127304"/>
                  <a:pt x="9260840" y="1134587"/>
                  <a:pt x="9261447" y="1141262"/>
                </a:cubicBezTo>
                <a:cubicBezTo>
                  <a:pt x="9295431" y="1147331"/>
                  <a:pt x="9328809" y="1155827"/>
                  <a:pt x="9362794" y="1158862"/>
                </a:cubicBezTo>
                <a:cubicBezTo>
                  <a:pt x="9371290" y="1159468"/>
                  <a:pt x="9384034" y="1147331"/>
                  <a:pt x="9389496" y="1138228"/>
                </a:cubicBezTo>
                <a:cubicBezTo>
                  <a:pt x="9391317" y="1135194"/>
                  <a:pt x="9379180" y="1115774"/>
                  <a:pt x="9373111" y="1115774"/>
                </a:cubicBezTo>
                <a:cubicBezTo>
                  <a:pt x="9335485" y="1115167"/>
                  <a:pt x="9297859" y="1118201"/>
                  <a:pt x="9260233" y="1120629"/>
                </a:cubicBezTo>
                <a:close/>
                <a:moveTo>
                  <a:pt x="8837245" y="1587311"/>
                </a:moveTo>
                <a:cubicBezTo>
                  <a:pt x="8840280" y="1656494"/>
                  <a:pt x="8891863" y="1647391"/>
                  <a:pt x="8934344" y="1656494"/>
                </a:cubicBezTo>
                <a:cubicBezTo>
                  <a:pt x="8920387" y="1603090"/>
                  <a:pt x="8893684" y="1583670"/>
                  <a:pt x="8837245" y="1587311"/>
                </a:cubicBezTo>
                <a:close/>
                <a:moveTo>
                  <a:pt x="4399819" y="1157041"/>
                </a:moveTo>
                <a:cubicBezTo>
                  <a:pt x="4450796" y="1162503"/>
                  <a:pt x="4492670" y="1167358"/>
                  <a:pt x="4535151" y="1172213"/>
                </a:cubicBezTo>
                <a:cubicBezTo>
                  <a:pt x="4519372" y="1143690"/>
                  <a:pt x="4499952" y="1110919"/>
                  <a:pt x="4477498" y="1109705"/>
                </a:cubicBezTo>
                <a:cubicBezTo>
                  <a:pt x="4455044" y="1107885"/>
                  <a:pt x="4430769" y="1137014"/>
                  <a:pt x="4399819" y="1157041"/>
                </a:cubicBezTo>
                <a:close/>
                <a:moveTo>
                  <a:pt x="5033390" y="902763"/>
                </a:moveTo>
                <a:cubicBezTo>
                  <a:pt x="5028535" y="899122"/>
                  <a:pt x="5024287" y="895480"/>
                  <a:pt x="5019432" y="891839"/>
                </a:cubicBezTo>
                <a:cubicBezTo>
                  <a:pt x="5001833" y="908832"/>
                  <a:pt x="4976345" y="922790"/>
                  <a:pt x="4968455" y="944030"/>
                </a:cubicBezTo>
                <a:cubicBezTo>
                  <a:pt x="4964207" y="954954"/>
                  <a:pt x="4989089" y="977408"/>
                  <a:pt x="5000619" y="995007"/>
                </a:cubicBezTo>
                <a:cubicBezTo>
                  <a:pt x="5005474" y="993793"/>
                  <a:pt x="5010936" y="991973"/>
                  <a:pt x="5015791" y="990759"/>
                </a:cubicBezTo>
                <a:cubicBezTo>
                  <a:pt x="5021860" y="961022"/>
                  <a:pt x="5027928" y="931893"/>
                  <a:pt x="5033390" y="902763"/>
                </a:cubicBezTo>
                <a:close/>
                <a:moveTo>
                  <a:pt x="3845747" y="628458"/>
                </a:moveTo>
                <a:cubicBezTo>
                  <a:pt x="3775350" y="669118"/>
                  <a:pt x="3775350" y="676401"/>
                  <a:pt x="3845747" y="738908"/>
                </a:cubicBezTo>
                <a:cubicBezTo>
                  <a:pt x="3845747" y="701282"/>
                  <a:pt x="3845747" y="667905"/>
                  <a:pt x="3845747" y="628458"/>
                </a:cubicBezTo>
                <a:close/>
                <a:moveTo>
                  <a:pt x="7060333" y="630279"/>
                </a:moveTo>
                <a:cubicBezTo>
                  <a:pt x="7062153" y="624817"/>
                  <a:pt x="7063368" y="618748"/>
                  <a:pt x="7065188" y="613286"/>
                </a:cubicBezTo>
                <a:cubicBezTo>
                  <a:pt x="7030596" y="589618"/>
                  <a:pt x="6989936" y="590832"/>
                  <a:pt x="6948669" y="596294"/>
                </a:cubicBezTo>
                <a:cubicBezTo>
                  <a:pt x="6938959" y="597508"/>
                  <a:pt x="6930463" y="606611"/>
                  <a:pt x="6920753" y="612073"/>
                </a:cubicBezTo>
                <a:cubicBezTo>
                  <a:pt x="6922573" y="615107"/>
                  <a:pt x="6923788" y="618141"/>
                  <a:pt x="6925608" y="621176"/>
                </a:cubicBezTo>
                <a:cubicBezTo>
                  <a:pt x="6970516" y="624210"/>
                  <a:pt x="7015425" y="627244"/>
                  <a:pt x="7060333" y="630279"/>
                </a:cubicBezTo>
                <a:close/>
                <a:moveTo>
                  <a:pt x="7217512" y="773500"/>
                </a:moveTo>
                <a:cubicBezTo>
                  <a:pt x="7181707" y="768645"/>
                  <a:pt x="7148936" y="763790"/>
                  <a:pt x="7116165" y="758935"/>
                </a:cubicBezTo>
                <a:cubicBezTo>
                  <a:pt x="7114344" y="765004"/>
                  <a:pt x="7112524" y="770465"/>
                  <a:pt x="7110703" y="776534"/>
                </a:cubicBezTo>
                <a:cubicBezTo>
                  <a:pt x="7133764" y="792919"/>
                  <a:pt x="7156825" y="809305"/>
                  <a:pt x="7181707" y="826904"/>
                </a:cubicBezTo>
                <a:cubicBezTo>
                  <a:pt x="7193237" y="809912"/>
                  <a:pt x="7204161" y="793526"/>
                  <a:pt x="7217512" y="773500"/>
                </a:cubicBezTo>
                <a:close/>
                <a:moveTo>
                  <a:pt x="9353084" y="998041"/>
                </a:moveTo>
                <a:cubicBezTo>
                  <a:pt x="9313031" y="998041"/>
                  <a:pt x="9276619" y="998041"/>
                  <a:pt x="9231103" y="998041"/>
                </a:cubicBezTo>
                <a:cubicBezTo>
                  <a:pt x="9314852" y="1044163"/>
                  <a:pt x="9339733" y="1042950"/>
                  <a:pt x="9353084" y="998041"/>
                </a:cubicBezTo>
                <a:close/>
                <a:moveTo>
                  <a:pt x="5614164" y="1172213"/>
                </a:moveTo>
                <a:cubicBezTo>
                  <a:pt x="5611130" y="1175247"/>
                  <a:pt x="5608702" y="1178888"/>
                  <a:pt x="5605668" y="1181923"/>
                </a:cubicBezTo>
                <a:cubicBezTo>
                  <a:pt x="5623267" y="1214694"/>
                  <a:pt x="5640866" y="1247465"/>
                  <a:pt x="5659072" y="1280842"/>
                </a:cubicBezTo>
                <a:cubicBezTo>
                  <a:pt x="5673030" y="1263850"/>
                  <a:pt x="5683954" y="1249285"/>
                  <a:pt x="5691843" y="1240182"/>
                </a:cubicBezTo>
                <a:cubicBezTo>
                  <a:pt x="5665748" y="1217121"/>
                  <a:pt x="5639652" y="1194667"/>
                  <a:pt x="5614164" y="1172213"/>
                </a:cubicBezTo>
                <a:close/>
                <a:moveTo>
                  <a:pt x="7008749" y="937354"/>
                </a:moveTo>
                <a:cubicBezTo>
                  <a:pt x="7040306" y="948278"/>
                  <a:pt x="7071863" y="959202"/>
                  <a:pt x="7103421" y="969518"/>
                </a:cubicBezTo>
                <a:cubicBezTo>
                  <a:pt x="7071863" y="913686"/>
                  <a:pt x="7051230" y="906404"/>
                  <a:pt x="7008749" y="937354"/>
                </a:cubicBezTo>
                <a:close/>
                <a:moveTo>
                  <a:pt x="5585641" y="1312399"/>
                </a:moveTo>
                <a:cubicBezTo>
                  <a:pt x="5588069" y="1316041"/>
                  <a:pt x="5591710" y="1329999"/>
                  <a:pt x="5598992" y="1332426"/>
                </a:cubicBezTo>
                <a:cubicBezTo>
                  <a:pt x="5642687" y="1346384"/>
                  <a:pt x="5706408" y="1325751"/>
                  <a:pt x="5720366" y="1292980"/>
                </a:cubicBezTo>
                <a:cubicBezTo>
                  <a:pt x="5677278" y="1299048"/>
                  <a:pt x="5634798" y="1305117"/>
                  <a:pt x="5585641" y="1312399"/>
                </a:cubicBezTo>
                <a:close/>
                <a:moveTo>
                  <a:pt x="1861892" y="364470"/>
                </a:moveTo>
                <a:cubicBezTo>
                  <a:pt x="1862499" y="371146"/>
                  <a:pt x="1863106" y="377821"/>
                  <a:pt x="1863106" y="383890"/>
                </a:cubicBezTo>
                <a:cubicBezTo>
                  <a:pt x="1906194" y="376607"/>
                  <a:pt x="1949888" y="369325"/>
                  <a:pt x="1992976" y="362042"/>
                </a:cubicBezTo>
                <a:cubicBezTo>
                  <a:pt x="1992369" y="357188"/>
                  <a:pt x="1991762" y="351726"/>
                  <a:pt x="1991155" y="346871"/>
                </a:cubicBezTo>
                <a:cubicBezTo>
                  <a:pt x="1948067" y="352939"/>
                  <a:pt x="1904980" y="359008"/>
                  <a:pt x="1861892" y="364470"/>
                </a:cubicBezTo>
                <a:close/>
                <a:moveTo>
                  <a:pt x="5509176" y="1323930"/>
                </a:moveTo>
                <a:cubicBezTo>
                  <a:pt x="5511603" y="1319682"/>
                  <a:pt x="5514030" y="1314827"/>
                  <a:pt x="5516458" y="1310579"/>
                </a:cubicBezTo>
                <a:cubicBezTo>
                  <a:pt x="5498252" y="1298441"/>
                  <a:pt x="5480653" y="1283877"/>
                  <a:pt x="5461233" y="1275380"/>
                </a:cubicBezTo>
                <a:cubicBezTo>
                  <a:pt x="5456985" y="1273560"/>
                  <a:pt x="5443634" y="1292980"/>
                  <a:pt x="5426641" y="1309972"/>
                </a:cubicBezTo>
                <a:cubicBezTo>
                  <a:pt x="5462447" y="1316041"/>
                  <a:pt x="5485508" y="1320289"/>
                  <a:pt x="5509176" y="1323930"/>
                </a:cubicBezTo>
                <a:close/>
                <a:moveTo>
                  <a:pt x="10344101" y="1897421"/>
                </a:moveTo>
                <a:cubicBezTo>
                  <a:pt x="10341674" y="1904097"/>
                  <a:pt x="10339853" y="1910166"/>
                  <a:pt x="10337426" y="1916841"/>
                </a:cubicBezTo>
                <a:cubicBezTo>
                  <a:pt x="10360487" y="1925337"/>
                  <a:pt x="10383548" y="1933833"/>
                  <a:pt x="10406609" y="1942936"/>
                </a:cubicBezTo>
                <a:cubicBezTo>
                  <a:pt x="10408429" y="1939295"/>
                  <a:pt x="10410250" y="1935654"/>
                  <a:pt x="10411464" y="1931406"/>
                </a:cubicBezTo>
                <a:cubicBezTo>
                  <a:pt x="10403574" y="1917448"/>
                  <a:pt x="10395685" y="1903490"/>
                  <a:pt x="10387189" y="1888318"/>
                </a:cubicBezTo>
                <a:cubicBezTo>
                  <a:pt x="10372624" y="1891353"/>
                  <a:pt x="10358059" y="1894387"/>
                  <a:pt x="10344101" y="1897421"/>
                </a:cubicBezTo>
                <a:close/>
                <a:moveTo>
                  <a:pt x="4653490" y="1299655"/>
                </a:moveTo>
                <a:cubicBezTo>
                  <a:pt x="4652883" y="1293586"/>
                  <a:pt x="4652276" y="1286911"/>
                  <a:pt x="4651670" y="1280842"/>
                </a:cubicBezTo>
                <a:cubicBezTo>
                  <a:pt x="4616471" y="1245644"/>
                  <a:pt x="4596444" y="1285090"/>
                  <a:pt x="4570349" y="1294193"/>
                </a:cubicBezTo>
                <a:cubicBezTo>
                  <a:pt x="4571563" y="1300869"/>
                  <a:pt x="4572777" y="1306938"/>
                  <a:pt x="4573990" y="1313613"/>
                </a:cubicBezTo>
                <a:cubicBezTo>
                  <a:pt x="4600692" y="1308758"/>
                  <a:pt x="4626788" y="1303903"/>
                  <a:pt x="4653490" y="1299655"/>
                </a:cubicBezTo>
                <a:close/>
                <a:moveTo>
                  <a:pt x="8236445" y="707351"/>
                </a:moveTo>
                <a:cubicBezTo>
                  <a:pt x="8237659" y="702496"/>
                  <a:pt x="8238266" y="697034"/>
                  <a:pt x="8239479" y="692179"/>
                </a:cubicBezTo>
                <a:cubicBezTo>
                  <a:pt x="8196392" y="689145"/>
                  <a:pt x="8153911" y="686111"/>
                  <a:pt x="8110823" y="683076"/>
                </a:cubicBezTo>
                <a:cubicBezTo>
                  <a:pt x="8110217" y="689145"/>
                  <a:pt x="8110217" y="695214"/>
                  <a:pt x="8109609" y="701282"/>
                </a:cubicBezTo>
                <a:cubicBezTo>
                  <a:pt x="8152090" y="703103"/>
                  <a:pt x="8194571" y="705530"/>
                  <a:pt x="8236445" y="707351"/>
                </a:cubicBezTo>
                <a:close/>
                <a:moveTo>
                  <a:pt x="10052198" y="1753593"/>
                </a:moveTo>
                <a:cubicBezTo>
                  <a:pt x="10052804" y="1746311"/>
                  <a:pt x="10054018" y="1735994"/>
                  <a:pt x="10054624" y="1725677"/>
                </a:cubicBezTo>
                <a:cubicBezTo>
                  <a:pt x="10016392" y="1723250"/>
                  <a:pt x="9981193" y="1720822"/>
                  <a:pt x="9945388" y="1719002"/>
                </a:cubicBezTo>
                <a:cubicBezTo>
                  <a:pt x="9944781" y="1721429"/>
                  <a:pt x="9944175" y="1723250"/>
                  <a:pt x="9943568" y="1725677"/>
                </a:cubicBezTo>
                <a:cubicBezTo>
                  <a:pt x="9978766" y="1734780"/>
                  <a:pt x="10013965" y="1743883"/>
                  <a:pt x="10052198" y="1753593"/>
                </a:cubicBezTo>
                <a:close/>
              </a:path>
            </a:pathLst>
          </a:custGeom>
          <a:solidFill>
            <a:srgbClr val="000000"/>
          </a:solidFill>
          <a:ln w="606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883B89D3-BEB5-8EDD-875D-6D817CC40DD9}"/>
              </a:ext>
            </a:extLst>
          </p:cNvPr>
          <p:cNvSpPr txBox="1"/>
          <p:nvPr/>
        </p:nvSpPr>
        <p:spPr>
          <a:xfrm>
            <a:off x="6032048" y="1715961"/>
            <a:ext cx="393032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BC91C16C-0158-C3A8-C1CA-1FB6756F32C4}"/>
              </a:ext>
            </a:extLst>
          </p:cNvPr>
          <p:cNvSpPr/>
          <p:nvPr/>
        </p:nvSpPr>
        <p:spPr>
          <a:xfrm>
            <a:off x="5984501" y="4294647"/>
            <a:ext cx="5151812" cy="7577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200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5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28" name="图形 11">
            <a:extLst>
              <a:ext uri="{FF2B5EF4-FFF2-40B4-BE49-F238E27FC236}">
                <a16:creationId xmlns:a16="http://schemas.microsoft.com/office/drawing/2014/main" id="{DDB80BC7-96C0-8458-C51E-FED0643D350E}"/>
              </a:ext>
            </a:extLst>
          </p:cNvPr>
          <p:cNvSpPr/>
          <p:nvPr/>
        </p:nvSpPr>
        <p:spPr>
          <a:xfrm>
            <a:off x="6096000" y="4044772"/>
            <a:ext cx="3889541" cy="106201"/>
          </a:xfrm>
          <a:custGeom>
            <a:avLst/>
            <a:gdLst>
              <a:gd name="connsiteX0" fmla="*/ 3054997 w 12185931"/>
              <a:gd name="connsiteY0" fmla="*/ 643023 h 2275759"/>
              <a:gd name="connsiteX1" fmla="*/ 3187901 w 12185931"/>
              <a:gd name="connsiteY1" fmla="*/ 645450 h 2275759"/>
              <a:gd name="connsiteX2" fmla="*/ 3105974 w 12185931"/>
              <a:gd name="connsiteY2" fmla="*/ 588405 h 2275759"/>
              <a:gd name="connsiteX3" fmla="*/ 3141172 w 12185931"/>
              <a:gd name="connsiteY3" fmla="*/ 539855 h 2275759"/>
              <a:gd name="connsiteX4" fmla="*/ 3252229 w 12185931"/>
              <a:gd name="connsiteY4" fmla="*/ 537428 h 2275759"/>
              <a:gd name="connsiteX5" fmla="*/ 3274683 w 12185931"/>
              <a:gd name="connsiteY5" fmla="*/ 571412 h 2275759"/>
              <a:gd name="connsiteX6" fmla="*/ 3400305 w 12185931"/>
              <a:gd name="connsiteY6" fmla="*/ 564737 h 2275759"/>
              <a:gd name="connsiteX7" fmla="*/ 3454316 w 12185931"/>
              <a:gd name="connsiteY7" fmla="*/ 658801 h 2275759"/>
              <a:gd name="connsiteX8" fmla="*/ 3592683 w 12185931"/>
              <a:gd name="connsiteY8" fmla="*/ 658801 h 2275759"/>
              <a:gd name="connsiteX9" fmla="*/ 3541099 w 12185931"/>
              <a:gd name="connsiteY9" fmla="*/ 616321 h 2275759"/>
              <a:gd name="connsiteX10" fmla="*/ 3632736 w 12185931"/>
              <a:gd name="connsiteY10" fmla="*/ 548351 h 2275759"/>
              <a:gd name="connsiteX11" fmla="*/ 3741973 w 12185931"/>
              <a:gd name="connsiteY11" fmla="*/ 568378 h 2275759"/>
              <a:gd name="connsiteX12" fmla="*/ 3785060 w 12185931"/>
              <a:gd name="connsiteY12" fmla="*/ 629065 h 2275759"/>
              <a:gd name="connsiteX13" fmla="*/ 3810549 w 12185931"/>
              <a:gd name="connsiteY13" fmla="*/ 559275 h 2275759"/>
              <a:gd name="connsiteX14" fmla="*/ 3893083 w 12185931"/>
              <a:gd name="connsiteY14" fmla="*/ 635134 h 2275759"/>
              <a:gd name="connsiteX15" fmla="*/ 3906434 w 12185931"/>
              <a:gd name="connsiteY15" fmla="*/ 547138 h 2275759"/>
              <a:gd name="connsiteX16" fmla="*/ 3993217 w 12185931"/>
              <a:gd name="connsiteY16" fmla="*/ 612073 h 2275759"/>
              <a:gd name="connsiteX17" fmla="*/ 3997464 w 12185931"/>
              <a:gd name="connsiteY17" fmla="*/ 646664 h 2275759"/>
              <a:gd name="connsiteX18" fmla="*/ 3966514 w 12185931"/>
              <a:gd name="connsiteY18" fmla="*/ 640595 h 2275759"/>
              <a:gd name="connsiteX19" fmla="*/ 3920392 w 12185931"/>
              <a:gd name="connsiteY19" fmla="*/ 618748 h 2275759"/>
              <a:gd name="connsiteX20" fmla="*/ 4111556 w 12185931"/>
              <a:gd name="connsiteY20" fmla="*/ 688538 h 2275759"/>
              <a:gd name="connsiteX21" fmla="*/ 4080605 w 12185931"/>
              <a:gd name="connsiteY21" fmla="*/ 636954 h 2275759"/>
              <a:gd name="connsiteX22" fmla="*/ 4196518 w 12185931"/>
              <a:gd name="connsiteY22" fmla="*/ 749832 h 2275759"/>
              <a:gd name="connsiteX23" fmla="*/ 4267521 w 12185931"/>
              <a:gd name="connsiteY23" fmla="*/ 670939 h 2275759"/>
              <a:gd name="connsiteX24" fmla="*/ 4297258 w 12185931"/>
              <a:gd name="connsiteY24" fmla="*/ 660622 h 2275759"/>
              <a:gd name="connsiteX25" fmla="*/ 4282693 w 12185931"/>
              <a:gd name="connsiteY25" fmla="*/ 632099 h 2275759"/>
              <a:gd name="connsiteX26" fmla="*/ 4191662 w 12185931"/>
              <a:gd name="connsiteY26" fmla="*/ 601149 h 2275759"/>
              <a:gd name="connsiteX27" fmla="*/ 4084854 w 12185931"/>
              <a:gd name="connsiteY27" fmla="*/ 612073 h 2275759"/>
              <a:gd name="connsiteX28" fmla="*/ 4081213 w 12185931"/>
              <a:gd name="connsiteY28" fmla="*/ 448825 h 2275759"/>
              <a:gd name="connsiteX29" fmla="*/ 4151003 w 12185931"/>
              <a:gd name="connsiteY29" fmla="*/ 493126 h 2275759"/>
              <a:gd name="connsiteX30" fmla="*/ 4245674 w 12185931"/>
              <a:gd name="connsiteY30" fmla="*/ 555634 h 2275759"/>
              <a:gd name="connsiteX31" fmla="*/ 4347021 w 12185931"/>
              <a:gd name="connsiteY31" fmla="*/ 585977 h 2275759"/>
              <a:gd name="connsiteX32" fmla="*/ 4367048 w 12185931"/>
              <a:gd name="connsiteY32" fmla="*/ 588405 h 2275759"/>
              <a:gd name="connsiteX33" fmla="*/ 4247495 w 12185931"/>
              <a:gd name="connsiteY33" fmla="*/ 521649 h 2275759"/>
              <a:gd name="connsiteX34" fmla="*/ 4205014 w 12185931"/>
              <a:gd name="connsiteY34" fmla="*/ 473706 h 2275759"/>
              <a:gd name="connsiteX35" fmla="*/ 4259632 w 12185931"/>
              <a:gd name="connsiteY35" fmla="*/ 443970 h 2275759"/>
              <a:gd name="connsiteX36" fmla="*/ 4389502 w 12185931"/>
              <a:gd name="connsiteY36" fmla="*/ 463390 h 2275759"/>
              <a:gd name="connsiteX37" fmla="*/ 4428342 w 12185931"/>
              <a:gd name="connsiteY37" fmla="*/ 522863 h 2275759"/>
              <a:gd name="connsiteX38" fmla="*/ 4404067 w 12185931"/>
              <a:gd name="connsiteY38" fmla="*/ 542889 h 2275759"/>
              <a:gd name="connsiteX39" fmla="*/ 4445941 w 12185931"/>
              <a:gd name="connsiteY39" fmla="*/ 576267 h 2275759"/>
              <a:gd name="connsiteX40" fmla="*/ 4470822 w 12185931"/>
              <a:gd name="connsiteY40" fmla="*/ 599935 h 2275759"/>
              <a:gd name="connsiteX41" fmla="*/ 4433197 w 12185931"/>
              <a:gd name="connsiteY41" fmla="*/ 614500 h 2275759"/>
              <a:gd name="connsiteX42" fmla="*/ 4462933 w 12185931"/>
              <a:gd name="connsiteY42" fmla="*/ 655767 h 2275759"/>
              <a:gd name="connsiteX43" fmla="*/ 4358552 w 12185931"/>
              <a:gd name="connsiteY43" fmla="*/ 632706 h 2275759"/>
              <a:gd name="connsiteX44" fmla="*/ 4385254 w 12185931"/>
              <a:gd name="connsiteY44" fmla="*/ 670939 h 2275759"/>
              <a:gd name="connsiteX45" fmla="*/ 4562460 w 12185931"/>
              <a:gd name="connsiteY45" fmla="*/ 657588 h 2275759"/>
              <a:gd name="connsiteX46" fmla="*/ 4562460 w 12185931"/>
              <a:gd name="connsiteY46" fmla="*/ 639989 h 2275759"/>
              <a:gd name="connsiteX47" fmla="*/ 4529689 w 12185931"/>
              <a:gd name="connsiteY47" fmla="*/ 629065 h 2275759"/>
              <a:gd name="connsiteX48" fmla="*/ 4559425 w 12185931"/>
              <a:gd name="connsiteY48" fmla="*/ 590225 h 2275759"/>
              <a:gd name="connsiteX49" fmla="*/ 4712357 w 12185931"/>
              <a:gd name="connsiteY49" fmla="*/ 683076 h 2275759"/>
              <a:gd name="connsiteX50" fmla="*/ 4723887 w 12185931"/>
              <a:gd name="connsiteY50" fmla="*/ 737088 h 2275759"/>
              <a:gd name="connsiteX51" fmla="*/ 4797925 w 12185931"/>
              <a:gd name="connsiteY51" fmla="*/ 763183 h 2275759"/>
              <a:gd name="connsiteX52" fmla="*/ 4712357 w 12185931"/>
              <a:gd name="connsiteY52" fmla="*/ 683683 h 2275759"/>
              <a:gd name="connsiteX53" fmla="*/ 4712357 w 12185931"/>
              <a:gd name="connsiteY53" fmla="*/ 632706 h 2275759"/>
              <a:gd name="connsiteX54" fmla="*/ 4675337 w 12185931"/>
              <a:gd name="connsiteY54" fmla="*/ 578695 h 2275759"/>
              <a:gd name="connsiteX55" fmla="*/ 4672910 w 12185931"/>
              <a:gd name="connsiteY55" fmla="*/ 587191 h 2275759"/>
              <a:gd name="connsiteX56" fmla="*/ 4560032 w 12185931"/>
              <a:gd name="connsiteY56" fmla="*/ 525290 h 2275759"/>
              <a:gd name="connsiteX57" fmla="*/ 4691116 w 12185931"/>
              <a:gd name="connsiteY57" fmla="*/ 503443 h 2275759"/>
              <a:gd name="connsiteX58" fmla="*/ 4768795 w 12185931"/>
              <a:gd name="connsiteY58" fmla="*/ 514367 h 2275759"/>
              <a:gd name="connsiteX59" fmla="*/ 4826448 w 12185931"/>
              <a:gd name="connsiteY59" fmla="*/ 551386 h 2275759"/>
              <a:gd name="connsiteX60" fmla="*/ 4991516 w 12185931"/>
              <a:gd name="connsiteY60" fmla="*/ 641202 h 2275759"/>
              <a:gd name="connsiteX61" fmla="*/ 5231836 w 12185931"/>
              <a:gd name="connsiteY61" fmla="*/ 653340 h 2275759"/>
              <a:gd name="connsiteX62" fmla="*/ 5307088 w 12185931"/>
              <a:gd name="connsiteY62" fmla="*/ 664263 h 2275759"/>
              <a:gd name="connsiteX63" fmla="*/ 5313157 w 12185931"/>
              <a:gd name="connsiteY63" fmla="*/ 643023 h 2275759"/>
              <a:gd name="connsiteX64" fmla="*/ 5220913 w 12185931"/>
              <a:gd name="connsiteY64" fmla="*/ 609038 h 2275759"/>
              <a:gd name="connsiteX65" fmla="*/ 5208168 w 12185931"/>
              <a:gd name="connsiteY65" fmla="*/ 619962 h 2275759"/>
              <a:gd name="connsiteX66" fmla="*/ 5208168 w 12185931"/>
              <a:gd name="connsiteY66" fmla="*/ 536821 h 2275759"/>
              <a:gd name="connsiteX67" fmla="*/ 5223340 w 12185931"/>
              <a:gd name="connsiteY67" fmla="*/ 529538 h 2275759"/>
              <a:gd name="connsiteX68" fmla="*/ 5293130 w 12185931"/>
              <a:gd name="connsiteY68" fmla="*/ 594473 h 2275759"/>
              <a:gd name="connsiteX69" fmla="*/ 5284634 w 12185931"/>
              <a:gd name="connsiteY69" fmla="*/ 517401 h 2275759"/>
              <a:gd name="connsiteX70" fmla="*/ 5330149 w 12185931"/>
              <a:gd name="connsiteY70" fmla="*/ 555634 h 2275759"/>
              <a:gd name="connsiteX71" fmla="*/ 5314370 w 12185931"/>
              <a:gd name="connsiteY71" fmla="*/ 577481 h 2275759"/>
              <a:gd name="connsiteX72" fmla="*/ 5449095 w 12185931"/>
              <a:gd name="connsiteY72" fmla="*/ 607824 h 2275759"/>
              <a:gd name="connsiteX73" fmla="*/ 5457592 w 12185931"/>
              <a:gd name="connsiteY73" fmla="*/ 485844 h 2275759"/>
              <a:gd name="connsiteX74" fmla="*/ 5470336 w 12185931"/>
              <a:gd name="connsiteY74" fmla="*/ 488271 h 2275759"/>
              <a:gd name="connsiteX75" fmla="*/ 5490970 w 12185931"/>
              <a:gd name="connsiteY75" fmla="*/ 602363 h 2275759"/>
              <a:gd name="connsiteX76" fmla="*/ 5509176 w 12185931"/>
              <a:gd name="connsiteY76" fmla="*/ 587191 h 2275759"/>
              <a:gd name="connsiteX77" fmla="*/ 5570469 w 12185931"/>
              <a:gd name="connsiteY77" fmla="*/ 602363 h 2275759"/>
              <a:gd name="connsiteX78" fmla="*/ 5604454 w 12185931"/>
              <a:gd name="connsiteY78" fmla="*/ 657588 h 2275759"/>
              <a:gd name="connsiteX79" fmla="*/ 5632370 w 12185931"/>
              <a:gd name="connsiteY79" fmla="*/ 647878 h 2275759"/>
              <a:gd name="connsiteX80" fmla="*/ 5703374 w 12185931"/>
              <a:gd name="connsiteY80" fmla="*/ 670332 h 2275759"/>
              <a:gd name="connsiteX81" fmla="*/ 5736751 w 12185931"/>
              <a:gd name="connsiteY81" fmla="*/ 692786 h 2275759"/>
              <a:gd name="connsiteX82" fmla="*/ 5752530 w 12185931"/>
              <a:gd name="connsiteY82" fmla="*/ 651519 h 2275759"/>
              <a:gd name="connsiteX83" fmla="*/ 5744034 w 12185931"/>
              <a:gd name="connsiteY83" fmla="*/ 630279 h 2275759"/>
              <a:gd name="connsiteX84" fmla="*/ 5663927 w 12185931"/>
              <a:gd name="connsiteY84" fmla="*/ 630279 h 2275759"/>
              <a:gd name="connsiteX85" fmla="*/ 5685774 w 12185931"/>
              <a:gd name="connsiteY85" fmla="*/ 604183 h 2275759"/>
              <a:gd name="connsiteX86" fmla="*/ 5773164 w 12185931"/>
              <a:gd name="connsiteY86" fmla="*/ 553813 h 2275759"/>
              <a:gd name="connsiteX87" fmla="*/ 5788942 w 12185931"/>
              <a:gd name="connsiteY87" fmla="*/ 506477 h 2275759"/>
              <a:gd name="connsiteX88" fmla="*/ 5813824 w 12185931"/>
              <a:gd name="connsiteY88" fmla="*/ 519828 h 2275759"/>
              <a:gd name="connsiteX89" fmla="*/ 5876331 w 12185931"/>
              <a:gd name="connsiteY89" fmla="*/ 583550 h 2275759"/>
              <a:gd name="connsiteX90" fmla="*/ 5938839 w 12185931"/>
              <a:gd name="connsiteY90" fmla="*/ 633313 h 2275759"/>
              <a:gd name="connsiteX91" fmla="*/ 5938839 w 12185931"/>
              <a:gd name="connsiteY91" fmla="*/ 632706 h 2275759"/>
              <a:gd name="connsiteX92" fmla="*/ 5887255 w 12185931"/>
              <a:gd name="connsiteY92" fmla="*/ 667905 h 2275759"/>
              <a:gd name="connsiteX93" fmla="*/ 5926701 w 12185931"/>
              <a:gd name="connsiteY93" fmla="*/ 715240 h 2275759"/>
              <a:gd name="connsiteX94" fmla="*/ 5941873 w 12185931"/>
              <a:gd name="connsiteY94" fmla="*/ 706137 h 2275759"/>
              <a:gd name="connsiteX95" fmla="*/ 5946121 w 12185931"/>
              <a:gd name="connsiteY95" fmla="*/ 673366 h 2275759"/>
              <a:gd name="connsiteX96" fmla="*/ 6025621 w 12185931"/>
              <a:gd name="connsiteY96" fmla="*/ 714633 h 2275759"/>
              <a:gd name="connsiteX97" fmla="*/ 6168235 w 12185931"/>
              <a:gd name="connsiteY97" fmla="*/ 724950 h 2275759"/>
              <a:gd name="connsiteX98" fmla="*/ 6144568 w 12185931"/>
              <a:gd name="connsiteY98" fmla="*/ 661836 h 2275759"/>
              <a:gd name="connsiteX99" fmla="*/ 6154277 w 12185931"/>
              <a:gd name="connsiteY99" fmla="*/ 656981 h 2275759"/>
              <a:gd name="connsiteX100" fmla="*/ 6191903 w 12185931"/>
              <a:gd name="connsiteY100" fmla="*/ 714633 h 2275759"/>
              <a:gd name="connsiteX101" fmla="*/ 6296892 w 12185931"/>
              <a:gd name="connsiteY101" fmla="*/ 707351 h 2275759"/>
              <a:gd name="connsiteX102" fmla="*/ 6312063 w 12185931"/>
              <a:gd name="connsiteY102" fmla="*/ 602363 h 2275759"/>
              <a:gd name="connsiteX103" fmla="*/ 6352723 w 12185931"/>
              <a:gd name="connsiteY103" fmla="*/ 609645 h 2275759"/>
              <a:gd name="connsiteX104" fmla="*/ 6488055 w 12185931"/>
              <a:gd name="connsiteY104" fmla="*/ 613286 h 2275759"/>
              <a:gd name="connsiteX105" fmla="*/ 6524467 w 12185931"/>
              <a:gd name="connsiteY105" fmla="*/ 621176 h 2275759"/>
              <a:gd name="connsiteX106" fmla="*/ 6598505 w 12185931"/>
              <a:gd name="connsiteY106" fmla="*/ 641809 h 2275759"/>
              <a:gd name="connsiteX107" fmla="*/ 6653731 w 12185931"/>
              <a:gd name="connsiteY107" fmla="*/ 699462 h 2275759"/>
              <a:gd name="connsiteX108" fmla="*/ 6580907 w 12185931"/>
              <a:gd name="connsiteY108" fmla="*/ 707958 h 2275759"/>
              <a:gd name="connsiteX109" fmla="*/ 6650089 w 12185931"/>
              <a:gd name="connsiteY109" fmla="*/ 769252 h 2275759"/>
              <a:gd name="connsiteX110" fmla="*/ 6655551 w 12185931"/>
              <a:gd name="connsiteY110" fmla="*/ 729805 h 2275759"/>
              <a:gd name="connsiteX111" fmla="*/ 6805448 w 12185931"/>
              <a:gd name="connsiteY111" fmla="*/ 662443 h 2275759"/>
              <a:gd name="connsiteX112" fmla="*/ 6747796 w 12185931"/>
              <a:gd name="connsiteY112" fmla="*/ 652126 h 2275759"/>
              <a:gd name="connsiteX113" fmla="*/ 6712597 w 12185931"/>
              <a:gd name="connsiteY113" fmla="*/ 582336 h 2275759"/>
              <a:gd name="connsiteX114" fmla="*/ 6716238 w 12185931"/>
              <a:gd name="connsiteY114" fmla="*/ 520435 h 2275759"/>
              <a:gd name="connsiteX115" fmla="*/ 6634917 w 12185931"/>
              <a:gd name="connsiteY115" fmla="*/ 439722 h 2275759"/>
              <a:gd name="connsiteX116" fmla="*/ 6716845 w 12185931"/>
              <a:gd name="connsiteY116" fmla="*/ 435474 h 2275759"/>
              <a:gd name="connsiteX117" fmla="*/ 6726555 w 12185931"/>
              <a:gd name="connsiteY117" fmla="*/ 515580 h 2275759"/>
              <a:gd name="connsiteX118" fmla="*/ 6877058 w 12185931"/>
              <a:gd name="connsiteY118" fmla="*/ 579302 h 2275759"/>
              <a:gd name="connsiteX119" fmla="*/ 6844287 w 12185931"/>
              <a:gd name="connsiteY119" fmla="*/ 535000 h 2275759"/>
              <a:gd name="connsiteX120" fmla="*/ 6915898 w 12185931"/>
              <a:gd name="connsiteY120" fmla="*/ 535000 h 2275759"/>
              <a:gd name="connsiteX121" fmla="*/ 7053050 w 12185931"/>
              <a:gd name="connsiteY121" fmla="*/ 546531 h 2275759"/>
              <a:gd name="connsiteX122" fmla="*/ 7201127 w 12185931"/>
              <a:gd name="connsiteY122" fmla="*/ 636954 h 2275759"/>
              <a:gd name="connsiteX123" fmla="*/ 7185955 w 12185931"/>
              <a:gd name="connsiteY123" fmla="*/ 676401 h 2275759"/>
              <a:gd name="connsiteX124" fmla="*/ 7087035 w 12185931"/>
              <a:gd name="connsiteY124" fmla="*/ 583550 h 2275759"/>
              <a:gd name="connsiteX125" fmla="*/ 7077325 w 12185931"/>
              <a:gd name="connsiteY125" fmla="*/ 660622 h 2275759"/>
              <a:gd name="connsiteX126" fmla="*/ 7010569 w 12185931"/>
              <a:gd name="connsiteY126" fmla="*/ 653340 h 2275759"/>
              <a:gd name="connsiteX127" fmla="*/ 7244214 w 12185931"/>
              <a:gd name="connsiteY127" fmla="*/ 677008 h 2275759"/>
              <a:gd name="connsiteX128" fmla="*/ 7199913 w 12185931"/>
              <a:gd name="connsiteY128" fmla="*/ 636954 h 2275759"/>
              <a:gd name="connsiteX129" fmla="*/ 7343134 w 12185931"/>
              <a:gd name="connsiteY129" fmla="*/ 657588 h 2275759"/>
              <a:gd name="connsiteX130" fmla="*/ 7377119 w 12185931"/>
              <a:gd name="connsiteY130" fmla="*/ 663050 h 2275759"/>
              <a:gd name="connsiteX131" fmla="*/ 7340100 w 12185931"/>
              <a:gd name="connsiteY131" fmla="*/ 602363 h 2275759"/>
              <a:gd name="connsiteX132" fmla="*/ 7281840 w 12185931"/>
              <a:gd name="connsiteY132" fmla="*/ 584157 h 2275759"/>
              <a:gd name="connsiteX133" fmla="*/ 7285481 w 12185931"/>
              <a:gd name="connsiteY133" fmla="*/ 565950 h 2275759"/>
              <a:gd name="connsiteX134" fmla="*/ 7318859 w 12185931"/>
              <a:gd name="connsiteY134" fmla="*/ 565950 h 2275759"/>
              <a:gd name="connsiteX135" fmla="*/ 7443874 w 12185931"/>
              <a:gd name="connsiteY135" fmla="*/ 575054 h 2275759"/>
              <a:gd name="connsiteX136" fmla="*/ 7558573 w 12185931"/>
              <a:gd name="connsiteY136" fmla="*/ 604183 h 2275759"/>
              <a:gd name="connsiteX137" fmla="*/ 7672057 w 12185931"/>
              <a:gd name="connsiteY137" fmla="*/ 633313 h 2275759"/>
              <a:gd name="connsiteX138" fmla="*/ 7718786 w 12185931"/>
              <a:gd name="connsiteY138" fmla="*/ 650305 h 2275759"/>
              <a:gd name="connsiteX139" fmla="*/ 7670237 w 12185931"/>
              <a:gd name="connsiteY139" fmla="*/ 596294 h 2275759"/>
              <a:gd name="connsiteX140" fmla="*/ 7802534 w 12185931"/>
              <a:gd name="connsiteY140" fmla="*/ 616321 h 2275759"/>
              <a:gd name="connsiteX141" fmla="*/ 7911163 w 12185931"/>
              <a:gd name="connsiteY141" fmla="*/ 669725 h 2275759"/>
              <a:gd name="connsiteX142" fmla="*/ 7979740 w 12185931"/>
              <a:gd name="connsiteY142" fmla="*/ 653340 h 2275759"/>
              <a:gd name="connsiteX143" fmla="*/ 8063487 w 12185931"/>
              <a:gd name="connsiteY143" fmla="*/ 647878 h 2275759"/>
              <a:gd name="connsiteX144" fmla="*/ 8072590 w 12185931"/>
              <a:gd name="connsiteY144" fmla="*/ 652126 h 2275759"/>
              <a:gd name="connsiteX145" fmla="*/ 8290457 w 12185931"/>
              <a:gd name="connsiteY145" fmla="*/ 665477 h 2275759"/>
              <a:gd name="connsiteX146" fmla="*/ 8386342 w 12185931"/>
              <a:gd name="connsiteY146" fmla="*/ 665477 h 2275759"/>
              <a:gd name="connsiteX147" fmla="*/ 8388162 w 12185931"/>
              <a:gd name="connsiteY147" fmla="*/ 683683 h 2275759"/>
              <a:gd name="connsiteX148" fmla="*/ 8311697 w 12185931"/>
              <a:gd name="connsiteY148" fmla="*/ 694607 h 2275759"/>
              <a:gd name="connsiteX149" fmla="*/ 8517425 w 12185931"/>
              <a:gd name="connsiteY149" fmla="*/ 672759 h 2275759"/>
              <a:gd name="connsiteX150" fmla="*/ 8668536 w 12185931"/>
              <a:gd name="connsiteY150" fmla="*/ 657588 h 2275759"/>
              <a:gd name="connsiteX151" fmla="*/ 8703127 w 12185931"/>
              <a:gd name="connsiteY151" fmla="*/ 657588 h 2275759"/>
              <a:gd name="connsiteX152" fmla="*/ 8707375 w 12185931"/>
              <a:gd name="connsiteY152" fmla="*/ 642416 h 2275759"/>
              <a:gd name="connsiteX153" fmla="*/ 8656399 w 12185931"/>
              <a:gd name="connsiteY153" fmla="*/ 612073 h 2275759"/>
              <a:gd name="connsiteX154" fmla="*/ 8799013 w 12185931"/>
              <a:gd name="connsiteY154" fmla="*/ 605397 h 2275759"/>
              <a:gd name="connsiteX155" fmla="*/ 8761993 w 12185931"/>
              <a:gd name="connsiteY155" fmla="*/ 671546 h 2275759"/>
              <a:gd name="connsiteX156" fmla="*/ 8729830 w 12185931"/>
              <a:gd name="connsiteY156" fmla="*/ 674580 h 2275759"/>
              <a:gd name="connsiteX157" fmla="*/ 8729830 w 12185931"/>
              <a:gd name="connsiteY157" fmla="*/ 683683 h 2275759"/>
              <a:gd name="connsiteX158" fmla="*/ 8797192 w 12185931"/>
              <a:gd name="connsiteY158" fmla="*/ 688538 h 2275759"/>
              <a:gd name="connsiteX159" fmla="*/ 8956799 w 12185931"/>
              <a:gd name="connsiteY159" fmla="*/ 715240 h 2275759"/>
              <a:gd name="connsiteX160" fmla="*/ 8955585 w 12185931"/>
              <a:gd name="connsiteY160" fmla="*/ 714027 h 2275759"/>
              <a:gd name="connsiteX161" fmla="*/ 9037512 w 12185931"/>
              <a:gd name="connsiteY161" fmla="*/ 683076 h 2275759"/>
              <a:gd name="connsiteX162" fmla="*/ 9036299 w 12185931"/>
              <a:gd name="connsiteY162" fmla="*/ 684897 h 2275759"/>
              <a:gd name="connsiteX163" fmla="*/ 9072711 w 12185931"/>
              <a:gd name="connsiteY163" fmla="*/ 718881 h 2275759"/>
              <a:gd name="connsiteX164" fmla="*/ 9187409 w 12185931"/>
              <a:gd name="connsiteY164" fmla="*/ 728591 h 2275759"/>
              <a:gd name="connsiteX165" fmla="*/ 9123080 w 12185931"/>
              <a:gd name="connsiteY165" fmla="*/ 686111 h 2275759"/>
              <a:gd name="connsiteX166" fmla="*/ 9049649 w 12185931"/>
              <a:gd name="connsiteY166" fmla="*/ 663656 h 2275759"/>
              <a:gd name="connsiteX167" fmla="*/ 9054505 w 12185931"/>
              <a:gd name="connsiteY167" fmla="*/ 650912 h 2275759"/>
              <a:gd name="connsiteX168" fmla="*/ 9178306 w 12185931"/>
              <a:gd name="connsiteY168" fmla="*/ 601756 h 2275759"/>
              <a:gd name="connsiteX169" fmla="*/ 9229890 w 12185931"/>
              <a:gd name="connsiteY169" fmla="*/ 616321 h 2275759"/>
              <a:gd name="connsiteX170" fmla="*/ 9299072 w 12185931"/>
              <a:gd name="connsiteY170" fmla="*/ 660015 h 2275759"/>
              <a:gd name="connsiteX171" fmla="*/ 9317886 w 12185931"/>
              <a:gd name="connsiteY171" fmla="*/ 599328 h 2275759"/>
              <a:gd name="connsiteX172" fmla="*/ 9340947 w 12185931"/>
              <a:gd name="connsiteY172" fmla="*/ 651519 h 2275759"/>
              <a:gd name="connsiteX173" fmla="*/ 9385855 w 12185931"/>
              <a:gd name="connsiteY173" fmla="*/ 611466 h 2275759"/>
              <a:gd name="connsiteX174" fmla="*/ 9416805 w 12185931"/>
              <a:gd name="connsiteY174" fmla="*/ 626637 h 2275759"/>
              <a:gd name="connsiteX175" fmla="*/ 9429549 w 12185931"/>
              <a:gd name="connsiteY175" fmla="*/ 658195 h 2275759"/>
              <a:gd name="connsiteX176" fmla="*/ 9487809 w 12185931"/>
              <a:gd name="connsiteY176" fmla="*/ 649698 h 2275759"/>
              <a:gd name="connsiteX177" fmla="*/ 9533324 w 12185931"/>
              <a:gd name="connsiteY177" fmla="*/ 612679 h 2275759"/>
              <a:gd name="connsiteX178" fmla="*/ 9660767 w 12185931"/>
              <a:gd name="connsiteY178" fmla="*/ 653340 h 2275759"/>
              <a:gd name="connsiteX179" fmla="*/ 9740267 w 12185931"/>
              <a:gd name="connsiteY179" fmla="*/ 604183 h 2275759"/>
              <a:gd name="connsiteX180" fmla="*/ 9929003 w 12185931"/>
              <a:gd name="connsiteY180" fmla="*/ 613893 h 2275759"/>
              <a:gd name="connsiteX181" fmla="*/ 9984834 w 12185931"/>
              <a:gd name="connsiteY181" fmla="*/ 677614 h 2275759"/>
              <a:gd name="connsiteX182" fmla="*/ 10186315 w 12185931"/>
              <a:gd name="connsiteY182" fmla="*/ 630279 h 2275759"/>
              <a:gd name="connsiteX183" fmla="*/ 10506135 w 12185931"/>
              <a:gd name="connsiteY183" fmla="*/ 626031 h 2275759"/>
              <a:gd name="connsiteX184" fmla="*/ 10768303 w 12185931"/>
              <a:gd name="connsiteY184" fmla="*/ 638775 h 2275759"/>
              <a:gd name="connsiteX185" fmla="*/ 10783475 w 12185931"/>
              <a:gd name="connsiteY185" fmla="*/ 639989 h 2275759"/>
              <a:gd name="connsiteX186" fmla="*/ 11167622 w 12185931"/>
              <a:gd name="connsiteY186" fmla="*/ 626637 h 2275759"/>
              <a:gd name="connsiteX187" fmla="*/ 11397626 w 12185931"/>
              <a:gd name="connsiteY187" fmla="*/ 624210 h 2275759"/>
              <a:gd name="connsiteX188" fmla="*/ 11407336 w 12185931"/>
              <a:gd name="connsiteY188" fmla="*/ 624210 h 2275759"/>
              <a:gd name="connsiteX189" fmla="*/ 11532958 w 12185931"/>
              <a:gd name="connsiteY189" fmla="*/ 587798 h 2275759"/>
              <a:gd name="connsiteX190" fmla="*/ 11511110 w 12185931"/>
              <a:gd name="connsiteY190" fmla="*/ 550172 h 2275759"/>
              <a:gd name="connsiteX191" fmla="*/ 11477732 w 12185931"/>
              <a:gd name="connsiteY191" fmla="*/ 544103 h 2275759"/>
              <a:gd name="connsiteX192" fmla="*/ 11400660 w 12185931"/>
              <a:gd name="connsiteY192" fmla="*/ 556241 h 2275759"/>
              <a:gd name="connsiteX193" fmla="*/ 11327836 w 12185931"/>
              <a:gd name="connsiteY193" fmla="*/ 570805 h 2275759"/>
              <a:gd name="connsiteX194" fmla="*/ 11290817 w 12185931"/>
              <a:gd name="connsiteY194" fmla="*/ 561096 h 2275759"/>
              <a:gd name="connsiteX195" fmla="*/ 11251977 w 12185931"/>
              <a:gd name="connsiteY195" fmla="*/ 579909 h 2275759"/>
              <a:gd name="connsiteX196" fmla="*/ 11191291 w 12185931"/>
              <a:gd name="connsiteY196" fmla="*/ 507691 h 2275759"/>
              <a:gd name="connsiteX197" fmla="*/ 11397019 w 12185931"/>
              <a:gd name="connsiteY197" fmla="*/ 501622 h 2275759"/>
              <a:gd name="connsiteX198" fmla="*/ 11466203 w 12185931"/>
              <a:gd name="connsiteY198" fmla="*/ 480382 h 2275759"/>
              <a:gd name="connsiteX199" fmla="*/ 11480160 w 12185931"/>
              <a:gd name="connsiteY199" fmla="*/ 477348 h 2275759"/>
              <a:gd name="connsiteX200" fmla="*/ 11653118 w 12185931"/>
              <a:gd name="connsiteY200" fmla="*/ 474313 h 2275759"/>
              <a:gd name="connsiteX201" fmla="*/ 11682854 w 12185931"/>
              <a:gd name="connsiteY201" fmla="*/ 485237 h 2275759"/>
              <a:gd name="connsiteX202" fmla="*/ 11679213 w 12185931"/>
              <a:gd name="connsiteY202" fmla="*/ 514973 h 2275759"/>
              <a:gd name="connsiteX203" fmla="*/ 11625202 w 12185931"/>
              <a:gd name="connsiteY203" fmla="*/ 553813 h 2275759"/>
              <a:gd name="connsiteX204" fmla="*/ 11564515 w 12185931"/>
              <a:gd name="connsiteY204" fmla="*/ 578088 h 2275759"/>
              <a:gd name="connsiteX205" fmla="*/ 11569370 w 12185931"/>
              <a:gd name="connsiteY205" fmla="*/ 591439 h 2275759"/>
              <a:gd name="connsiteX206" fmla="*/ 11685282 w 12185931"/>
              <a:gd name="connsiteY206" fmla="*/ 590225 h 2275759"/>
              <a:gd name="connsiteX207" fmla="*/ 11798160 w 12185931"/>
              <a:gd name="connsiteY207" fmla="*/ 563523 h 2275759"/>
              <a:gd name="connsiteX208" fmla="*/ 11699240 w 12185931"/>
              <a:gd name="connsiteY208" fmla="*/ 487664 h 2275759"/>
              <a:gd name="connsiteX209" fmla="*/ 11799373 w 12185931"/>
              <a:gd name="connsiteY209" fmla="*/ 467638 h 2275759"/>
              <a:gd name="connsiteX210" fmla="*/ 11824862 w 12185931"/>
              <a:gd name="connsiteY210" fmla="*/ 437294 h 2275759"/>
              <a:gd name="connsiteX211" fmla="*/ 11822434 w 12185931"/>
              <a:gd name="connsiteY211" fmla="*/ 386924 h 2275759"/>
              <a:gd name="connsiteX212" fmla="*/ 11982648 w 12185931"/>
              <a:gd name="connsiteY212" fmla="*/ 366291 h 2275759"/>
              <a:gd name="connsiteX213" fmla="*/ 12191411 w 12185931"/>
              <a:gd name="connsiteY213" fmla="*/ 420302 h 2275759"/>
              <a:gd name="connsiteX214" fmla="*/ 12102808 w 12185931"/>
              <a:gd name="connsiteY214" fmla="*/ 432439 h 2275759"/>
              <a:gd name="connsiteX215" fmla="*/ 12092491 w 12185931"/>
              <a:gd name="connsiteY215" fmla="*/ 511939 h 2275759"/>
              <a:gd name="connsiteX216" fmla="*/ 12079140 w 12185931"/>
              <a:gd name="connsiteY216" fmla="*/ 510725 h 2275759"/>
              <a:gd name="connsiteX217" fmla="*/ 12083995 w 12185931"/>
              <a:gd name="connsiteY217" fmla="*/ 448218 h 2275759"/>
              <a:gd name="connsiteX218" fmla="*/ 12033018 w 12185931"/>
              <a:gd name="connsiteY218" fmla="*/ 455500 h 2275759"/>
              <a:gd name="connsiteX219" fmla="*/ 12036659 w 12185931"/>
              <a:gd name="connsiteY219" fmla="*/ 490092 h 2275759"/>
              <a:gd name="connsiteX220" fmla="*/ 11995392 w 12185931"/>
              <a:gd name="connsiteY220" fmla="*/ 474313 h 2275759"/>
              <a:gd name="connsiteX221" fmla="*/ 11986289 w 12185931"/>
              <a:gd name="connsiteY221" fmla="*/ 484630 h 2275759"/>
              <a:gd name="connsiteX222" fmla="*/ 12020274 w 12185931"/>
              <a:gd name="connsiteY222" fmla="*/ 513760 h 2275759"/>
              <a:gd name="connsiteX223" fmla="*/ 11927423 w 12185931"/>
              <a:gd name="connsiteY223" fmla="*/ 575660 h 2275759"/>
              <a:gd name="connsiteX224" fmla="*/ 11698026 w 12185931"/>
              <a:gd name="connsiteY224" fmla="*/ 660622 h 2275759"/>
              <a:gd name="connsiteX225" fmla="*/ 11768423 w 12185931"/>
              <a:gd name="connsiteY225" fmla="*/ 678221 h 2275759"/>
              <a:gd name="connsiteX226" fmla="*/ 11767816 w 12185931"/>
              <a:gd name="connsiteY226" fmla="*/ 697641 h 2275759"/>
              <a:gd name="connsiteX227" fmla="*/ 11597893 w 12185931"/>
              <a:gd name="connsiteY227" fmla="*/ 703103 h 2275759"/>
              <a:gd name="connsiteX228" fmla="*/ 11564515 w 12185931"/>
              <a:gd name="connsiteY228" fmla="*/ 677614 h 2275759"/>
              <a:gd name="connsiteX229" fmla="*/ 11529316 w 12185931"/>
              <a:gd name="connsiteY229" fmla="*/ 670332 h 2275759"/>
              <a:gd name="connsiteX230" fmla="*/ 11519607 w 12185931"/>
              <a:gd name="connsiteY230" fmla="*/ 689145 h 2275759"/>
              <a:gd name="connsiteX231" fmla="*/ 11570584 w 12185931"/>
              <a:gd name="connsiteY231" fmla="*/ 702496 h 2275759"/>
              <a:gd name="connsiteX232" fmla="*/ 11449817 w 12185931"/>
              <a:gd name="connsiteY232" fmla="*/ 731019 h 2275759"/>
              <a:gd name="connsiteX233" fmla="*/ 11330870 w 12185931"/>
              <a:gd name="connsiteY233" fmla="*/ 727985 h 2275759"/>
              <a:gd name="connsiteX234" fmla="*/ 11241054 w 12185931"/>
              <a:gd name="connsiteY234" fmla="*/ 693393 h 2275759"/>
              <a:gd name="connsiteX235" fmla="*/ 11254405 w 12185931"/>
              <a:gd name="connsiteY235" fmla="*/ 741336 h 2275759"/>
              <a:gd name="connsiteX236" fmla="*/ 11226489 w 12185931"/>
              <a:gd name="connsiteY236" fmla="*/ 717668 h 2275759"/>
              <a:gd name="connsiteX237" fmla="*/ 11180367 w 12185931"/>
              <a:gd name="connsiteY237" fmla="*/ 697641 h 2275759"/>
              <a:gd name="connsiteX238" fmla="*/ 11157913 w 12185931"/>
              <a:gd name="connsiteY238" fmla="*/ 731019 h 2275759"/>
              <a:gd name="connsiteX239" fmla="*/ 11105722 w 12185931"/>
              <a:gd name="connsiteY239" fmla="*/ 796561 h 2275759"/>
              <a:gd name="connsiteX240" fmla="*/ 11101474 w 12185931"/>
              <a:gd name="connsiteY240" fmla="*/ 846931 h 2275759"/>
              <a:gd name="connsiteX241" fmla="*/ 11092371 w 12185931"/>
              <a:gd name="connsiteY241" fmla="*/ 932499 h 2275759"/>
              <a:gd name="connsiteX242" fmla="*/ 11030470 w 12185931"/>
              <a:gd name="connsiteY242" fmla="*/ 927038 h 2275759"/>
              <a:gd name="connsiteX243" fmla="*/ 11098439 w 12185931"/>
              <a:gd name="connsiteY243" fmla="*/ 747404 h 2275759"/>
              <a:gd name="connsiteX244" fmla="*/ 10989810 w 12185931"/>
              <a:gd name="connsiteY244" fmla="*/ 700069 h 2275759"/>
              <a:gd name="connsiteX245" fmla="*/ 10964321 w 12185931"/>
              <a:gd name="connsiteY245" fmla="*/ 719488 h 2275759"/>
              <a:gd name="connsiteX246" fmla="*/ 10884215 w 12185931"/>
              <a:gd name="connsiteY246" fmla="*/ 742549 h 2275759"/>
              <a:gd name="connsiteX247" fmla="*/ 10843554 w 12185931"/>
              <a:gd name="connsiteY247" fmla="*/ 745584 h 2275759"/>
              <a:gd name="connsiteX248" fmla="*/ 10819279 w 12185931"/>
              <a:gd name="connsiteY248" fmla="*/ 724343 h 2275759"/>
              <a:gd name="connsiteX249" fmla="*/ 10774372 w 12185931"/>
              <a:gd name="connsiteY249" fmla="*/ 692786 h 2275759"/>
              <a:gd name="connsiteX250" fmla="*/ 10713685 w 12185931"/>
              <a:gd name="connsiteY250" fmla="*/ 714027 h 2275759"/>
              <a:gd name="connsiteX251" fmla="*/ 10660887 w 12185931"/>
              <a:gd name="connsiteY251" fmla="*/ 751046 h 2275759"/>
              <a:gd name="connsiteX252" fmla="*/ 10546188 w 12185931"/>
              <a:gd name="connsiteY252" fmla="*/ 759542 h 2275759"/>
              <a:gd name="connsiteX253" fmla="*/ 10514632 w 12185931"/>
              <a:gd name="connsiteY253" fmla="*/ 716454 h 2275759"/>
              <a:gd name="connsiteX254" fmla="*/ 10402361 w 12185931"/>
              <a:gd name="connsiteY254" fmla="*/ 752866 h 2275759"/>
              <a:gd name="connsiteX255" fmla="*/ 10290090 w 12185931"/>
              <a:gd name="connsiteY255" fmla="*/ 752866 h 2275759"/>
              <a:gd name="connsiteX256" fmla="*/ 10227582 w 12185931"/>
              <a:gd name="connsiteY256" fmla="*/ 747404 h 2275759"/>
              <a:gd name="connsiteX257" fmla="*/ 10177819 w 12185931"/>
              <a:gd name="connsiteY257" fmla="*/ 728591 h 2275759"/>
              <a:gd name="connsiteX258" fmla="*/ 10177819 w 12185931"/>
              <a:gd name="connsiteY258" fmla="*/ 714633 h 2275759"/>
              <a:gd name="connsiteX259" fmla="*/ 10225762 w 12185931"/>
              <a:gd name="connsiteY259" fmla="*/ 705530 h 2275759"/>
              <a:gd name="connsiteX260" fmla="*/ 10355025 w 12185931"/>
              <a:gd name="connsiteY260" fmla="*/ 700069 h 2275759"/>
              <a:gd name="connsiteX261" fmla="*/ 10402361 w 12185931"/>
              <a:gd name="connsiteY261" fmla="*/ 673973 h 2275759"/>
              <a:gd name="connsiteX262" fmla="*/ 10395079 w 12185931"/>
              <a:gd name="connsiteY262" fmla="*/ 664263 h 2275759"/>
              <a:gd name="connsiteX263" fmla="*/ 10325895 w 12185931"/>
              <a:gd name="connsiteY263" fmla="*/ 664263 h 2275759"/>
              <a:gd name="connsiteX264" fmla="*/ 10328930 w 12185931"/>
              <a:gd name="connsiteY264" fmla="*/ 670939 h 2275759"/>
              <a:gd name="connsiteX265" fmla="*/ 10268850 w 12185931"/>
              <a:gd name="connsiteY265" fmla="*/ 690966 h 2275759"/>
              <a:gd name="connsiteX266" fmla="*/ 10150510 w 12185931"/>
              <a:gd name="connsiteY266" fmla="*/ 675187 h 2275759"/>
              <a:gd name="connsiteX267" fmla="*/ 10104995 w 12185931"/>
              <a:gd name="connsiteY267" fmla="*/ 680649 h 2275759"/>
              <a:gd name="connsiteX268" fmla="*/ 10128056 w 12185931"/>
              <a:gd name="connsiteY268" fmla="*/ 735874 h 2275759"/>
              <a:gd name="connsiteX269" fmla="*/ 10061301 w 12185931"/>
              <a:gd name="connsiteY269" fmla="*/ 739515 h 2275759"/>
              <a:gd name="connsiteX270" fmla="*/ 10052804 w 12185931"/>
              <a:gd name="connsiteY270" fmla="*/ 756507 h 2275759"/>
              <a:gd name="connsiteX271" fmla="*/ 10118953 w 12185931"/>
              <a:gd name="connsiteY271" fmla="*/ 805057 h 2275759"/>
              <a:gd name="connsiteX272" fmla="*/ 10316792 w 12185931"/>
              <a:gd name="connsiteY272" fmla="*/ 824477 h 2275759"/>
              <a:gd name="connsiteX273" fmla="*/ 10362308 w 12185931"/>
              <a:gd name="connsiteY273" fmla="*/ 858461 h 2275759"/>
              <a:gd name="connsiteX274" fmla="*/ 10322861 w 12185931"/>
              <a:gd name="connsiteY274" fmla="*/ 896694 h 2275759"/>
              <a:gd name="connsiteX275" fmla="*/ 10279773 w 12185931"/>
              <a:gd name="connsiteY275" fmla="*/ 916721 h 2275759"/>
              <a:gd name="connsiteX276" fmla="*/ 10324681 w 12185931"/>
              <a:gd name="connsiteY276" fmla="*/ 942209 h 2275759"/>
              <a:gd name="connsiteX277" fmla="*/ 10382941 w 12185931"/>
              <a:gd name="connsiteY277" fmla="*/ 941602 h 2275759"/>
              <a:gd name="connsiteX278" fmla="*/ 10417532 w 12185931"/>
              <a:gd name="connsiteY278" fmla="*/ 961022 h 2275759"/>
              <a:gd name="connsiteX279" fmla="*/ 10392044 w 12185931"/>
              <a:gd name="connsiteY279" fmla="*/ 986511 h 2275759"/>
              <a:gd name="connsiteX280" fmla="*/ 10341067 w 12185931"/>
              <a:gd name="connsiteY280" fmla="*/ 1010786 h 2275759"/>
              <a:gd name="connsiteX281" fmla="*/ 10376873 w 12185931"/>
              <a:gd name="connsiteY281" fmla="*/ 1087858 h 2275759"/>
              <a:gd name="connsiteX282" fmla="*/ 10414498 w 12185931"/>
              <a:gd name="connsiteY282" fmla="*/ 1159468 h 2275759"/>
              <a:gd name="connsiteX283" fmla="*/ 10439380 w 12185931"/>
              <a:gd name="connsiteY283" fmla="*/ 1201342 h 2275759"/>
              <a:gd name="connsiteX284" fmla="*/ 10465475 w 12185931"/>
              <a:gd name="connsiteY284" fmla="*/ 1157648 h 2275759"/>
              <a:gd name="connsiteX285" fmla="*/ 10481860 w 12185931"/>
              <a:gd name="connsiteY285" fmla="*/ 1143083 h 2275759"/>
              <a:gd name="connsiteX286" fmla="*/ 10569856 w 12185931"/>
              <a:gd name="connsiteY286" fmla="*/ 1240182 h 2275759"/>
              <a:gd name="connsiteX287" fmla="*/ 10731891 w 12185931"/>
              <a:gd name="connsiteY287" fmla="*/ 1212873 h 2275759"/>
              <a:gd name="connsiteX288" fmla="*/ 10789543 w 12185931"/>
              <a:gd name="connsiteY288" fmla="*/ 1225617 h 2275759"/>
              <a:gd name="connsiteX289" fmla="*/ 10730677 w 12185931"/>
              <a:gd name="connsiteY289" fmla="*/ 1147331 h 2275759"/>
              <a:gd name="connsiteX290" fmla="*/ 10731891 w 12185931"/>
              <a:gd name="connsiteY290" fmla="*/ 1147938 h 2275759"/>
              <a:gd name="connsiteX291" fmla="*/ 10727036 w 12185931"/>
              <a:gd name="connsiteY291" fmla="*/ 1112133 h 2275759"/>
              <a:gd name="connsiteX292" fmla="*/ 10732498 w 12185931"/>
              <a:gd name="connsiteY292" fmla="*/ 1055087 h 2275759"/>
              <a:gd name="connsiteX293" fmla="*/ 10790757 w 12185931"/>
              <a:gd name="connsiteY293" fmla="*/ 1080576 h 2275759"/>
              <a:gd name="connsiteX294" fmla="*/ 10856906 w 12185931"/>
              <a:gd name="connsiteY294" fmla="*/ 1052053 h 2275759"/>
              <a:gd name="connsiteX295" fmla="*/ 10950364 w 12185931"/>
              <a:gd name="connsiteY295" fmla="*/ 1070259 h 2275759"/>
              <a:gd name="connsiteX296" fmla="*/ 11018333 w 12185931"/>
              <a:gd name="connsiteY296" fmla="*/ 1069652 h 2275759"/>
              <a:gd name="connsiteX297" fmla="*/ 11144562 w 12185931"/>
              <a:gd name="connsiteY297" fmla="*/ 1056301 h 2275759"/>
              <a:gd name="connsiteX298" fmla="*/ 11236199 w 12185931"/>
              <a:gd name="connsiteY298" fmla="*/ 1042950 h 2275759"/>
              <a:gd name="connsiteX299" fmla="*/ 11236806 w 12185931"/>
              <a:gd name="connsiteY299" fmla="*/ 1025350 h 2275759"/>
              <a:gd name="connsiteX300" fmla="*/ 11155485 w 12185931"/>
              <a:gd name="connsiteY300" fmla="*/ 1005931 h 2275759"/>
              <a:gd name="connsiteX301" fmla="*/ 11157306 w 12185931"/>
              <a:gd name="connsiteY301" fmla="*/ 988938 h 2275759"/>
              <a:gd name="connsiteX302" fmla="*/ 11274431 w 12185931"/>
              <a:gd name="connsiteY302" fmla="*/ 988331 h 2275759"/>
              <a:gd name="connsiteX303" fmla="*/ 11321767 w 12185931"/>
              <a:gd name="connsiteY303" fmla="*/ 991366 h 2275759"/>
              <a:gd name="connsiteX304" fmla="*/ 11353324 w 12185931"/>
              <a:gd name="connsiteY304" fmla="*/ 1024137 h 2275759"/>
              <a:gd name="connsiteX305" fmla="*/ 11370924 w 12185931"/>
              <a:gd name="connsiteY305" fmla="*/ 1066618 h 2275759"/>
              <a:gd name="connsiteX306" fmla="*/ 11197966 w 12185931"/>
              <a:gd name="connsiteY306" fmla="*/ 1112133 h 2275759"/>
              <a:gd name="connsiteX307" fmla="*/ 11163375 w 12185931"/>
              <a:gd name="connsiteY307" fmla="*/ 1132159 h 2275759"/>
              <a:gd name="connsiteX308" fmla="*/ 11174905 w 12185931"/>
              <a:gd name="connsiteY308" fmla="*/ 1161289 h 2275759"/>
              <a:gd name="connsiteX309" fmla="*/ 11211318 w 12185931"/>
              <a:gd name="connsiteY309" fmla="*/ 1137621 h 2275759"/>
              <a:gd name="connsiteX310" fmla="*/ 11225882 w 12185931"/>
              <a:gd name="connsiteY310" fmla="*/ 1120629 h 2275759"/>
              <a:gd name="connsiteX311" fmla="*/ 11289603 w 12185931"/>
              <a:gd name="connsiteY311" fmla="*/ 1162503 h 2275759"/>
              <a:gd name="connsiteX312" fmla="*/ 11217993 w 12185931"/>
              <a:gd name="connsiteY312" fmla="*/ 1177675 h 2275759"/>
              <a:gd name="connsiteX313" fmla="*/ 11244088 w 12185931"/>
              <a:gd name="connsiteY313" fmla="*/ 1209839 h 2275759"/>
              <a:gd name="connsiteX314" fmla="*/ 11129997 w 12185931"/>
              <a:gd name="connsiteY314" fmla="*/ 1211659 h 2275759"/>
              <a:gd name="connsiteX315" fmla="*/ 11091157 w 12185931"/>
              <a:gd name="connsiteY315" fmla="*/ 1252319 h 2275759"/>
              <a:gd name="connsiteX316" fmla="*/ 11076592 w 12185931"/>
              <a:gd name="connsiteY316" fmla="*/ 1232900 h 2275759"/>
              <a:gd name="connsiteX317" fmla="*/ 11034718 w 12185931"/>
              <a:gd name="connsiteY317" fmla="*/ 1234720 h 2275759"/>
              <a:gd name="connsiteX318" fmla="*/ 11029864 w 12185931"/>
              <a:gd name="connsiteY318" fmla="*/ 1254747 h 2275759"/>
              <a:gd name="connsiteX319" fmla="*/ 11062027 w 12185931"/>
              <a:gd name="connsiteY319" fmla="*/ 1270526 h 2275759"/>
              <a:gd name="connsiteX320" fmla="*/ 11162161 w 12185931"/>
              <a:gd name="connsiteY320" fmla="*/ 1275987 h 2275759"/>
              <a:gd name="connsiteX321" fmla="*/ 11083875 w 12185931"/>
              <a:gd name="connsiteY321" fmla="*/ 1307545 h 2275759"/>
              <a:gd name="connsiteX322" fmla="*/ 11196146 w 12185931"/>
              <a:gd name="connsiteY322" fmla="*/ 1331212 h 2275759"/>
              <a:gd name="connsiteX323" fmla="*/ 11247122 w 12185931"/>
              <a:gd name="connsiteY323" fmla="*/ 1325751 h 2275759"/>
              <a:gd name="connsiteX324" fmla="*/ 11247730 w 12185931"/>
              <a:gd name="connsiteY324" fmla="*/ 1341529 h 2275759"/>
              <a:gd name="connsiteX325" fmla="*/ 11158519 w 12185931"/>
              <a:gd name="connsiteY325" fmla="*/ 1365197 h 2275759"/>
              <a:gd name="connsiteX326" fmla="*/ 11167622 w 12185931"/>
              <a:gd name="connsiteY326" fmla="*/ 1383403 h 2275759"/>
              <a:gd name="connsiteX327" fmla="*/ 11053532 w 12185931"/>
              <a:gd name="connsiteY327" fmla="*/ 1454407 h 2275759"/>
              <a:gd name="connsiteX328" fmla="*/ 11087516 w 12185931"/>
              <a:gd name="connsiteY328" fmla="*/ 1493853 h 2275759"/>
              <a:gd name="connsiteX329" fmla="*/ 10932158 w 12185931"/>
              <a:gd name="connsiteY329" fmla="*/ 1523590 h 2275759"/>
              <a:gd name="connsiteX330" fmla="*/ 10981314 w 12185931"/>
              <a:gd name="connsiteY330" fmla="*/ 1529052 h 2275759"/>
              <a:gd name="connsiteX331" fmla="*/ 11023795 w 12185931"/>
              <a:gd name="connsiteY331" fmla="*/ 1528445 h 2275759"/>
              <a:gd name="connsiteX332" fmla="*/ 11049890 w 12185931"/>
              <a:gd name="connsiteY332" fmla="*/ 1553933 h 2275759"/>
              <a:gd name="connsiteX333" fmla="*/ 11020154 w 12185931"/>
              <a:gd name="connsiteY333" fmla="*/ 1573353 h 2275759"/>
              <a:gd name="connsiteX334" fmla="*/ 10910917 w 12185931"/>
              <a:gd name="connsiteY334" fmla="*/ 1580029 h 2275759"/>
              <a:gd name="connsiteX335" fmla="*/ 10933371 w 12185931"/>
              <a:gd name="connsiteY335" fmla="*/ 1538762 h 2275759"/>
              <a:gd name="connsiteX336" fmla="*/ 10838093 w 12185931"/>
              <a:gd name="connsiteY336" fmla="*/ 1545437 h 2275759"/>
              <a:gd name="connsiteX337" fmla="*/ 10848410 w 12185931"/>
              <a:gd name="connsiteY337" fmla="*/ 1629185 h 2275759"/>
              <a:gd name="connsiteX338" fmla="*/ 10711864 w 12185931"/>
              <a:gd name="connsiteY338" fmla="*/ 1643750 h 2275759"/>
              <a:gd name="connsiteX339" fmla="*/ 10711864 w 12185931"/>
              <a:gd name="connsiteY339" fmla="*/ 1695941 h 2275759"/>
              <a:gd name="connsiteX340" fmla="*/ 10651177 w 12185931"/>
              <a:gd name="connsiteY340" fmla="*/ 1669238 h 2275759"/>
              <a:gd name="connsiteX341" fmla="*/ 10830203 w 12185931"/>
              <a:gd name="connsiteY341" fmla="*/ 1694727 h 2275759"/>
              <a:gd name="connsiteX342" fmla="*/ 10839913 w 12185931"/>
              <a:gd name="connsiteY342" fmla="*/ 1719002 h 2275759"/>
              <a:gd name="connsiteX343" fmla="*/ 10901207 w 12185931"/>
              <a:gd name="connsiteY343" fmla="*/ 1750559 h 2275759"/>
              <a:gd name="connsiteX344" fmla="*/ 10941261 w 12185931"/>
              <a:gd name="connsiteY344" fmla="*/ 1746918 h 2275759"/>
              <a:gd name="connsiteX345" fmla="*/ 11004375 w 12185931"/>
              <a:gd name="connsiteY345" fmla="*/ 1735387 h 2275759"/>
              <a:gd name="connsiteX346" fmla="*/ 11066882 w 12185931"/>
              <a:gd name="connsiteY346" fmla="*/ 1725070 h 2275759"/>
              <a:gd name="connsiteX347" fmla="*/ 11068703 w 12185931"/>
              <a:gd name="connsiteY347" fmla="*/ 1712326 h 2275759"/>
              <a:gd name="connsiteX348" fmla="*/ 11107542 w 12185931"/>
              <a:gd name="connsiteY348" fmla="*/ 1746918 h 2275759"/>
              <a:gd name="connsiteX349" fmla="*/ 11064455 w 12185931"/>
              <a:gd name="connsiteY349" fmla="*/ 1760269 h 2275759"/>
              <a:gd name="connsiteX350" fmla="*/ 11080233 w 12185931"/>
              <a:gd name="connsiteY350" fmla="*/ 1780296 h 2275759"/>
              <a:gd name="connsiteX351" fmla="*/ 11199787 w 12185931"/>
              <a:gd name="connsiteY351" fmla="*/ 1742670 h 2275759"/>
              <a:gd name="connsiteX352" fmla="*/ 11293852 w 12185931"/>
              <a:gd name="connsiteY352" fmla="*/ 1762696 h 2275759"/>
              <a:gd name="connsiteX353" fmla="*/ 11338760 w 12185931"/>
              <a:gd name="connsiteY353" fmla="*/ 1800322 h 2275759"/>
              <a:gd name="connsiteX354" fmla="*/ 11284749 w 12185931"/>
              <a:gd name="connsiteY354" fmla="*/ 1831273 h 2275759"/>
              <a:gd name="connsiteX355" fmla="*/ 11129390 w 12185931"/>
              <a:gd name="connsiteY355" fmla="*/ 1842196 h 2275759"/>
              <a:gd name="connsiteX356" fmla="*/ 11012264 w 12185931"/>
              <a:gd name="connsiteY356" fmla="*/ 1805784 h 2275759"/>
              <a:gd name="connsiteX357" fmla="*/ 10947936 w 12185931"/>
              <a:gd name="connsiteY357" fmla="*/ 1794253 h 2275759"/>
              <a:gd name="connsiteX358" fmla="*/ 10995272 w 12185931"/>
              <a:gd name="connsiteY358" fmla="*/ 1864650 h 2275759"/>
              <a:gd name="connsiteX359" fmla="*/ 10896959 w 12185931"/>
              <a:gd name="connsiteY359" fmla="*/ 1891959 h 2275759"/>
              <a:gd name="connsiteX360" fmla="*/ 10901207 w 12185931"/>
              <a:gd name="connsiteY360" fmla="*/ 1922303 h 2275759"/>
              <a:gd name="connsiteX361" fmla="*/ 10866616 w 12185931"/>
              <a:gd name="connsiteY361" fmla="*/ 1925337 h 2275759"/>
              <a:gd name="connsiteX362" fmla="*/ 10829597 w 12185931"/>
              <a:gd name="connsiteY362" fmla="*/ 1953253 h 2275759"/>
              <a:gd name="connsiteX363" fmla="*/ 10850230 w 12185931"/>
              <a:gd name="connsiteY363" fmla="*/ 1987845 h 2275759"/>
              <a:gd name="connsiteX364" fmla="*/ 10897566 w 12185931"/>
              <a:gd name="connsiteY364" fmla="*/ 2044284 h 2275759"/>
              <a:gd name="connsiteX365" fmla="*/ 10870863 w 12185931"/>
              <a:gd name="connsiteY365" fmla="*/ 2144417 h 2275759"/>
              <a:gd name="connsiteX366" fmla="*/ 10779226 w 12185931"/>
              <a:gd name="connsiteY366" fmla="*/ 2157161 h 2275759"/>
              <a:gd name="connsiteX367" fmla="*/ 10713077 w 12185931"/>
              <a:gd name="connsiteY367" fmla="*/ 2138955 h 2275759"/>
              <a:gd name="connsiteX368" fmla="*/ 10606875 w 12185931"/>
              <a:gd name="connsiteY368" fmla="*/ 2182043 h 2275759"/>
              <a:gd name="connsiteX369" fmla="*/ 10464261 w 12185931"/>
              <a:gd name="connsiteY369" fmla="*/ 2152306 h 2275759"/>
              <a:gd name="connsiteX370" fmla="*/ 10422994 w 12185931"/>
              <a:gd name="connsiteY370" fmla="*/ 2140169 h 2275759"/>
              <a:gd name="connsiteX371" fmla="*/ 10313758 w 12185931"/>
              <a:gd name="connsiteY371" fmla="*/ 2124390 h 2275759"/>
              <a:gd name="connsiteX372" fmla="*/ 10248216 w 12185931"/>
              <a:gd name="connsiteY372" fmla="*/ 2135921 h 2275759"/>
              <a:gd name="connsiteX373" fmla="*/ 10157185 w 12185931"/>
              <a:gd name="connsiteY373" fmla="*/ 2154127 h 2275759"/>
              <a:gd name="connsiteX374" fmla="*/ 9967843 w 12185931"/>
              <a:gd name="connsiteY374" fmla="*/ 2088585 h 2275759"/>
              <a:gd name="connsiteX375" fmla="*/ 9901694 w 12185931"/>
              <a:gd name="connsiteY375" fmla="*/ 2047925 h 2275759"/>
              <a:gd name="connsiteX376" fmla="*/ 9682007 w 12185931"/>
              <a:gd name="connsiteY376" fmla="*/ 2066738 h 2275759"/>
              <a:gd name="connsiteX377" fmla="*/ 9682007 w 12185931"/>
              <a:gd name="connsiteY377" fmla="*/ 2133493 h 2275759"/>
              <a:gd name="connsiteX378" fmla="*/ 9658339 w 12185931"/>
              <a:gd name="connsiteY378" fmla="*/ 2126211 h 2275759"/>
              <a:gd name="connsiteX379" fmla="*/ 9560634 w 12185931"/>
              <a:gd name="connsiteY379" fmla="*/ 2104971 h 2275759"/>
              <a:gd name="connsiteX380" fmla="*/ 9501767 w 12185931"/>
              <a:gd name="connsiteY380" fmla="*/ 2060062 h 2275759"/>
              <a:gd name="connsiteX381" fmla="*/ 9405882 w 12185931"/>
              <a:gd name="connsiteY381" fmla="*/ 2029719 h 2275759"/>
              <a:gd name="connsiteX382" fmla="*/ 9399813 w 12185931"/>
              <a:gd name="connsiteY382" fmla="*/ 2042463 h 2275759"/>
              <a:gd name="connsiteX383" fmla="*/ 9391924 w 12185931"/>
              <a:gd name="connsiteY383" fmla="*/ 2026078 h 2275759"/>
              <a:gd name="connsiteX384" fmla="*/ 9368256 w 12185931"/>
              <a:gd name="connsiteY384" fmla="*/ 1988452 h 2275759"/>
              <a:gd name="connsiteX385" fmla="*/ 9332450 w 12185931"/>
              <a:gd name="connsiteY385" fmla="*/ 2007265 h 2275759"/>
              <a:gd name="connsiteX386" fmla="*/ 9284508 w 12185931"/>
              <a:gd name="connsiteY386" fmla="*/ 2036394 h 2275759"/>
              <a:gd name="connsiteX387" fmla="*/ 9211684 w 12185931"/>
              <a:gd name="connsiteY387" fmla="*/ 1989058 h 2275759"/>
              <a:gd name="connsiteX388" fmla="*/ 9198332 w 12185931"/>
              <a:gd name="connsiteY388" fmla="*/ 1893780 h 2275759"/>
              <a:gd name="connsiteX389" fmla="*/ 9183767 w 12185931"/>
              <a:gd name="connsiteY389" fmla="*/ 1862830 h 2275759"/>
              <a:gd name="connsiteX390" fmla="*/ 9171023 w 12185931"/>
              <a:gd name="connsiteY390" fmla="*/ 1867685 h 2275759"/>
              <a:gd name="connsiteX391" fmla="*/ 9177699 w 12185931"/>
              <a:gd name="connsiteY391" fmla="*/ 1907738 h 2275759"/>
              <a:gd name="connsiteX392" fmla="*/ 9165561 w 12185931"/>
              <a:gd name="connsiteY392" fmla="*/ 1916234 h 2275759"/>
              <a:gd name="connsiteX393" fmla="*/ 9130363 w 12185931"/>
              <a:gd name="connsiteY393" fmla="*/ 1860402 h 2275759"/>
              <a:gd name="connsiteX394" fmla="*/ 9091523 w 12185931"/>
              <a:gd name="connsiteY394" fmla="*/ 1749345 h 2275759"/>
              <a:gd name="connsiteX395" fmla="*/ 9036905 w 12185931"/>
              <a:gd name="connsiteY395" fmla="*/ 1680769 h 2275759"/>
              <a:gd name="connsiteX396" fmla="*/ 9033871 w 12185931"/>
              <a:gd name="connsiteY396" fmla="*/ 1651639 h 2275759"/>
              <a:gd name="connsiteX397" fmla="*/ 9064821 w 12185931"/>
              <a:gd name="connsiteY397" fmla="*/ 1655281 h 2275759"/>
              <a:gd name="connsiteX398" fmla="*/ 9134611 w 12185931"/>
              <a:gd name="connsiteY398" fmla="*/ 1683803 h 2275759"/>
              <a:gd name="connsiteX399" fmla="*/ 9187409 w 12185931"/>
              <a:gd name="connsiteY399" fmla="*/ 1745704 h 2275759"/>
              <a:gd name="connsiteX400" fmla="*/ 9241420 w 12185931"/>
              <a:gd name="connsiteY400" fmla="*/ 1855547 h 2275759"/>
              <a:gd name="connsiteX401" fmla="*/ 9270550 w 12185931"/>
              <a:gd name="connsiteY401" fmla="*/ 1860402 h 2275759"/>
              <a:gd name="connsiteX402" fmla="*/ 9255985 w 12185931"/>
              <a:gd name="connsiteY402" fmla="*/ 1819742 h 2275759"/>
              <a:gd name="connsiteX403" fmla="*/ 9342161 w 12185931"/>
              <a:gd name="connsiteY403" fmla="*/ 1841589 h 2275759"/>
              <a:gd name="connsiteX404" fmla="*/ 9345802 w 12185931"/>
              <a:gd name="connsiteY404" fmla="*/ 1834914 h 2275759"/>
              <a:gd name="connsiteX405" fmla="*/ 9208042 w 12185931"/>
              <a:gd name="connsiteY405" fmla="*/ 1718395 h 2275759"/>
              <a:gd name="connsiteX406" fmla="*/ 9278439 w 12185931"/>
              <a:gd name="connsiteY406" fmla="*/ 1683197 h 2275759"/>
              <a:gd name="connsiteX407" fmla="*/ 9125508 w 12185931"/>
              <a:gd name="connsiteY407" fmla="*/ 1649819 h 2275759"/>
              <a:gd name="connsiteX408" fmla="*/ 9051470 w 12185931"/>
              <a:gd name="connsiteY408" fmla="*/ 1633433 h 2275759"/>
              <a:gd name="connsiteX409" fmla="*/ 9001100 w 12185931"/>
              <a:gd name="connsiteY409" fmla="*/ 1671059 h 2275759"/>
              <a:gd name="connsiteX410" fmla="*/ 8942841 w 12185931"/>
              <a:gd name="connsiteY410" fmla="*/ 1748738 h 2275759"/>
              <a:gd name="connsiteX411" fmla="*/ 8911284 w 12185931"/>
              <a:gd name="connsiteY411" fmla="*/ 1743277 h 2275759"/>
              <a:gd name="connsiteX412" fmla="*/ 8841494 w 12185931"/>
              <a:gd name="connsiteY412" fmla="*/ 1681376 h 2275759"/>
              <a:gd name="connsiteX413" fmla="*/ 8766849 w 12185931"/>
              <a:gd name="connsiteY413" fmla="*/ 1623117 h 2275759"/>
              <a:gd name="connsiteX414" fmla="*/ 8690383 w 12185931"/>
              <a:gd name="connsiteY414" fmla="*/ 1544223 h 2275759"/>
              <a:gd name="connsiteX415" fmla="*/ 8677639 w 12185931"/>
              <a:gd name="connsiteY415" fmla="*/ 1553933 h 2275759"/>
              <a:gd name="connsiteX416" fmla="*/ 8706768 w 12185931"/>
              <a:gd name="connsiteY416" fmla="*/ 1621903 h 2275759"/>
              <a:gd name="connsiteX417" fmla="*/ 8717086 w 12185931"/>
              <a:gd name="connsiteY417" fmla="*/ 1609765 h 2275759"/>
              <a:gd name="connsiteX418" fmla="*/ 8768669 w 12185931"/>
              <a:gd name="connsiteY418" fmla="*/ 1621903 h 2275759"/>
              <a:gd name="connsiteX419" fmla="*/ 8797192 w 12185931"/>
              <a:gd name="connsiteY419" fmla="*/ 1661349 h 2275759"/>
              <a:gd name="connsiteX420" fmla="*/ 8829356 w 12185931"/>
              <a:gd name="connsiteY420" fmla="*/ 1707471 h 2275759"/>
              <a:gd name="connsiteX421" fmla="*/ 8766242 w 12185931"/>
              <a:gd name="connsiteY421" fmla="*/ 1725070 h 2275759"/>
              <a:gd name="connsiteX422" fmla="*/ 8676425 w 12185931"/>
              <a:gd name="connsiteY422" fmla="*/ 1640109 h 2275759"/>
              <a:gd name="connsiteX423" fmla="*/ 8636372 w 12185931"/>
              <a:gd name="connsiteY423" fmla="*/ 1609158 h 2275759"/>
              <a:gd name="connsiteX424" fmla="*/ 8597532 w 12185931"/>
              <a:gd name="connsiteY424" fmla="*/ 1620082 h 2275759"/>
              <a:gd name="connsiteX425" fmla="*/ 8611490 w 12185931"/>
              <a:gd name="connsiteY425" fmla="*/ 1656494 h 2275759"/>
              <a:gd name="connsiteX426" fmla="*/ 8629696 w 12185931"/>
              <a:gd name="connsiteY426" fmla="*/ 1674700 h 2275759"/>
              <a:gd name="connsiteX427" fmla="*/ 8600566 w 12185931"/>
              <a:gd name="connsiteY427" fmla="*/ 1769979 h 2275759"/>
              <a:gd name="connsiteX428" fmla="*/ 8550197 w 12185931"/>
              <a:gd name="connsiteY428" fmla="*/ 1794253 h 2275759"/>
              <a:gd name="connsiteX429" fmla="*/ 8606635 w 12185931"/>
              <a:gd name="connsiteY429" fmla="*/ 1833093 h 2275759"/>
              <a:gd name="connsiteX430" fmla="*/ 8726795 w 12185931"/>
              <a:gd name="connsiteY430" fmla="*/ 1859189 h 2275759"/>
              <a:gd name="connsiteX431" fmla="*/ 8755318 w 12185931"/>
              <a:gd name="connsiteY431" fmla="*/ 1876181 h 2275759"/>
              <a:gd name="connsiteX432" fmla="*/ 8791123 w 12185931"/>
              <a:gd name="connsiteY432" fmla="*/ 1889532 h 2275759"/>
              <a:gd name="connsiteX433" fmla="*/ 8913104 w 12185931"/>
              <a:gd name="connsiteY433" fmla="*/ 1790612 h 2275759"/>
              <a:gd name="connsiteX434" fmla="*/ 9018092 w 12185931"/>
              <a:gd name="connsiteY434" fmla="*/ 1874360 h 2275759"/>
              <a:gd name="connsiteX435" fmla="*/ 8998672 w 12185931"/>
              <a:gd name="connsiteY435" fmla="*/ 1943543 h 2275759"/>
              <a:gd name="connsiteX436" fmla="*/ 9069070 w 12185931"/>
              <a:gd name="connsiteY436" fmla="*/ 1984810 h 2275759"/>
              <a:gd name="connsiteX437" fmla="*/ 9070890 w 12185931"/>
              <a:gd name="connsiteY437" fmla="*/ 1965998 h 2275759"/>
              <a:gd name="connsiteX438" fmla="*/ 9106088 w 12185931"/>
              <a:gd name="connsiteY438" fmla="*/ 1932013 h 2275759"/>
              <a:gd name="connsiteX439" fmla="*/ 9132791 w 12185931"/>
              <a:gd name="connsiteY439" fmla="*/ 1972673 h 2275759"/>
              <a:gd name="connsiteX440" fmla="*/ 9169810 w 12185931"/>
              <a:gd name="connsiteY440" fmla="*/ 2016975 h 2275759"/>
              <a:gd name="connsiteX441" fmla="*/ 9198332 w 12185931"/>
              <a:gd name="connsiteY441" fmla="*/ 2098295 h 2275759"/>
              <a:gd name="connsiteX442" fmla="*/ 9010203 w 12185931"/>
              <a:gd name="connsiteY442" fmla="*/ 2024864 h 2275759"/>
              <a:gd name="connsiteX443" fmla="*/ 8873657 w 12185931"/>
              <a:gd name="connsiteY443" fmla="*/ 2045497 h 2275759"/>
              <a:gd name="connsiteX444" fmla="*/ 8735292 w 12185931"/>
              <a:gd name="connsiteY444" fmla="*/ 2106184 h 2275759"/>
              <a:gd name="connsiteX445" fmla="*/ 8652150 w 12185931"/>
              <a:gd name="connsiteY445" fmla="*/ 2123177 h 2275759"/>
              <a:gd name="connsiteX446" fmla="*/ 8627269 w 12185931"/>
              <a:gd name="connsiteY446" fmla="*/ 2012726 h 2275759"/>
              <a:gd name="connsiteX447" fmla="*/ 8480407 w 12185931"/>
              <a:gd name="connsiteY447" fmla="*/ 1958108 h 2275759"/>
              <a:gd name="connsiteX448" fmla="*/ 8431250 w 12185931"/>
              <a:gd name="connsiteY448" fmla="*/ 1882856 h 2275759"/>
              <a:gd name="connsiteX449" fmla="*/ 8394837 w 12185931"/>
              <a:gd name="connsiteY449" fmla="*/ 1798502 h 2275759"/>
              <a:gd name="connsiteX450" fmla="*/ 8377846 w 12185931"/>
              <a:gd name="connsiteY450" fmla="*/ 1782116 h 2275759"/>
              <a:gd name="connsiteX451" fmla="*/ 8311697 w 12185931"/>
              <a:gd name="connsiteY451" fmla="*/ 1762089 h 2275759"/>
              <a:gd name="connsiteX452" fmla="*/ 8266182 w 12185931"/>
              <a:gd name="connsiteY452" fmla="*/ 1756628 h 2275759"/>
              <a:gd name="connsiteX453" fmla="*/ 8249797 w 12185931"/>
              <a:gd name="connsiteY453" fmla="*/ 1749345 h 2275759"/>
              <a:gd name="connsiteX454" fmla="*/ 8095045 w 12185931"/>
              <a:gd name="connsiteY454" fmla="*/ 1833093 h 2275759"/>
              <a:gd name="connsiteX455" fmla="*/ 8109003 w 12185931"/>
              <a:gd name="connsiteY455" fmla="*/ 1902883 h 2275759"/>
              <a:gd name="connsiteX456" fmla="*/ 8192144 w 12185931"/>
              <a:gd name="connsiteY456" fmla="*/ 1908952 h 2275759"/>
              <a:gd name="connsiteX457" fmla="*/ 8197605 w 12185931"/>
              <a:gd name="connsiteY457" fmla="*/ 1895601 h 2275759"/>
              <a:gd name="connsiteX458" fmla="*/ 8200033 w 12185931"/>
              <a:gd name="connsiteY458" fmla="*/ 1844017 h 2275759"/>
              <a:gd name="connsiteX459" fmla="*/ 8254651 w 12185931"/>
              <a:gd name="connsiteY459" fmla="*/ 1856154 h 2275759"/>
              <a:gd name="connsiteX460" fmla="*/ 8292884 w 12185931"/>
              <a:gd name="connsiteY460" fmla="*/ 1851299 h 2275759"/>
              <a:gd name="connsiteX461" fmla="*/ 8374205 w 12185931"/>
              <a:gd name="connsiteY461" fmla="*/ 1890139 h 2275759"/>
              <a:gd name="connsiteX462" fmla="*/ 8322013 w 12185931"/>
              <a:gd name="connsiteY462" fmla="*/ 1892566 h 2275759"/>
              <a:gd name="connsiteX463" fmla="*/ 8331116 w 12185931"/>
              <a:gd name="connsiteY463" fmla="*/ 1950219 h 2275759"/>
              <a:gd name="connsiteX464" fmla="*/ 8407582 w 12185931"/>
              <a:gd name="connsiteY464" fmla="*/ 2030932 h 2275759"/>
              <a:gd name="connsiteX465" fmla="*/ 8379059 w 12185931"/>
              <a:gd name="connsiteY465" fmla="*/ 2088585 h 2275759"/>
              <a:gd name="connsiteX466" fmla="*/ 8285601 w 12185931"/>
              <a:gd name="connsiteY466" fmla="*/ 2067951 h 2275759"/>
              <a:gd name="connsiteX467" fmla="*/ 8078659 w 12185931"/>
              <a:gd name="connsiteY467" fmla="*/ 1957501 h 2275759"/>
              <a:gd name="connsiteX468" fmla="*/ 7990663 w 12185931"/>
              <a:gd name="connsiteY468" fmla="*/ 1822169 h 2275759"/>
              <a:gd name="connsiteX469" fmla="*/ 7955465 w 12185931"/>
              <a:gd name="connsiteY469" fmla="*/ 1813066 h 2275759"/>
              <a:gd name="connsiteX470" fmla="*/ 7880820 w 12185931"/>
              <a:gd name="connsiteY470" fmla="*/ 1812460 h 2275759"/>
              <a:gd name="connsiteX471" fmla="*/ 7880820 w 12185931"/>
              <a:gd name="connsiteY471" fmla="*/ 1850086 h 2275759"/>
              <a:gd name="connsiteX472" fmla="*/ 7956679 w 12185931"/>
              <a:gd name="connsiteY472" fmla="*/ 1851299 h 2275759"/>
              <a:gd name="connsiteX473" fmla="*/ 7973064 w 12185931"/>
              <a:gd name="connsiteY473" fmla="*/ 1976314 h 2275759"/>
              <a:gd name="connsiteX474" fmla="*/ 8070770 w 12185931"/>
              <a:gd name="connsiteY474" fmla="*/ 2055814 h 2275759"/>
              <a:gd name="connsiteX475" fmla="*/ 7871717 w 12185931"/>
              <a:gd name="connsiteY475" fmla="*/ 2086764 h 2275759"/>
              <a:gd name="connsiteX476" fmla="*/ 7772190 w 12185931"/>
              <a:gd name="connsiteY476" fmla="*/ 2064917 h 2275759"/>
              <a:gd name="connsiteX477" fmla="*/ 7729709 w 12185931"/>
              <a:gd name="connsiteY477" fmla="*/ 2070986 h 2275759"/>
              <a:gd name="connsiteX478" fmla="*/ 7617439 w 12185931"/>
              <a:gd name="connsiteY478" fmla="*/ 2055814 h 2275759"/>
              <a:gd name="connsiteX479" fmla="*/ 7577992 w 12185931"/>
              <a:gd name="connsiteY479" fmla="*/ 2046711 h 2275759"/>
              <a:gd name="connsiteX480" fmla="*/ 7530049 w 12185931"/>
              <a:gd name="connsiteY480" fmla="*/ 2069772 h 2275759"/>
              <a:gd name="connsiteX481" fmla="*/ 7476645 w 12185931"/>
              <a:gd name="connsiteY481" fmla="*/ 2070986 h 2275759"/>
              <a:gd name="connsiteX482" fmla="*/ 7366802 w 12185931"/>
              <a:gd name="connsiteY482" fmla="*/ 2150486 h 2275759"/>
              <a:gd name="connsiteX483" fmla="*/ 7085821 w 12185931"/>
              <a:gd name="connsiteY483" fmla="*/ 2150486 h 2275759"/>
              <a:gd name="connsiteX484" fmla="*/ 7044554 w 12185931"/>
              <a:gd name="connsiteY484" fmla="*/ 2134100 h 2275759"/>
              <a:gd name="connsiteX485" fmla="*/ 6960200 w 12185931"/>
              <a:gd name="connsiteY485" fmla="*/ 2046104 h 2275759"/>
              <a:gd name="connsiteX486" fmla="*/ 6908008 w 12185931"/>
              <a:gd name="connsiteY486" fmla="*/ 1977528 h 2275759"/>
              <a:gd name="connsiteX487" fmla="*/ 6878272 w 12185931"/>
              <a:gd name="connsiteY487" fmla="*/ 1956288 h 2275759"/>
              <a:gd name="connsiteX488" fmla="*/ 6817586 w 12185931"/>
              <a:gd name="connsiteY488" fmla="*/ 1945971 h 2275759"/>
              <a:gd name="connsiteX489" fmla="*/ 6826689 w 12185931"/>
              <a:gd name="connsiteY489" fmla="*/ 1879822 h 2275759"/>
              <a:gd name="connsiteX490" fmla="*/ 6945028 w 12185931"/>
              <a:gd name="connsiteY490" fmla="*/ 1897421 h 2275759"/>
              <a:gd name="connsiteX491" fmla="*/ 6999039 w 12185931"/>
              <a:gd name="connsiteY491" fmla="*/ 1869505 h 2275759"/>
              <a:gd name="connsiteX492" fmla="*/ 7073077 w 12185931"/>
              <a:gd name="connsiteY492" fmla="*/ 1850692 h 2275759"/>
              <a:gd name="connsiteX493" fmla="*/ 7131337 w 12185931"/>
              <a:gd name="connsiteY493" fmla="*/ 1852513 h 2275759"/>
              <a:gd name="connsiteX494" fmla="*/ 6995398 w 12185931"/>
              <a:gd name="connsiteY494" fmla="*/ 1717181 h 2275759"/>
              <a:gd name="connsiteX495" fmla="*/ 6883734 w 12185931"/>
              <a:gd name="connsiteY495" fmla="*/ 1723857 h 2275759"/>
              <a:gd name="connsiteX496" fmla="*/ 6783600 w 12185931"/>
              <a:gd name="connsiteY496" fmla="*/ 1757234 h 2275759"/>
              <a:gd name="connsiteX497" fmla="*/ 6743547 w 12185931"/>
              <a:gd name="connsiteY497" fmla="*/ 1762089 h 2275759"/>
              <a:gd name="connsiteX498" fmla="*/ 6603967 w 12185931"/>
              <a:gd name="connsiteY498" fmla="*/ 1740242 h 2275759"/>
              <a:gd name="connsiteX499" fmla="*/ 6529323 w 12185931"/>
              <a:gd name="connsiteY499" fmla="*/ 1724464 h 2275759"/>
              <a:gd name="connsiteX500" fmla="*/ 6390956 w 12185931"/>
              <a:gd name="connsiteY500" fmla="*/ 1681983 h 2275759"/>
              <a:gd name="connsiteX501" fmla="*/ 6262907 w 12185931"/>
              <a:gd name="connsiteY501" fmla="*/ 1705044 h 2275759"/>
              <a:gd name="connsiteX502" fmla="*/ 6231957 w 12185931"/>
              <a:gd name="connsiteY502" fmla="*/ 1751773 h 2275759"/>
              <a:gd name="connsiteX503" fmla="*/ 6187048 w 12185931"/>
              <a:gd name="connsiteY503" fmla="*/ 1732960 h 2275759"/>
              <a:gd name="connsiteX504" fmla="*/ 6133037 w 12185931"/>
              <a:gd name="connsiteY504" fmla="*/ 1634040 h 2275759"/>
              <a:gd name="connsiteX505" fmla="*/ 6190083 w 12185931"/>
              <a:gd name="connsiteY505" fmla="*/ 1604910 h 2275759"/>
              <a:gd name="connsiteX506" fmla="*/ 6184014 w 12185931"/>
              <a:gd name="connsiteY506" fmla="*/ 1572139 h 2275759"/>
              <a:gd name="connsiteX507" fmla="*/ 6245308 w 12185931"/>
              <a:gd name="connsiteY507" fmla="*/ 1572746 h 2275759"/>
              <a:gd name="connsiteX508" fmla="*/ 6366682 w 12185931"/>
              <a:gd name="connsiteY508" fmla="*/ 1604304 h 2275759"/>
              <a:gd name="connsiteX509" fmla="*/ 6432830 w 12185931"/>
              <a:gd name="connsiteY509" fmla="*/ 1590952 h 2275759"/>
              <a:gd name="connsiteX510" fmla="*/ 6191903 w 12185931"/>
              <a:gd name="connsiteY510" fmla="*/ 1446518 h 2275759"/>
              <a:gd name="connsiteX511" fmla="*/ 6181586 w 12185931"/>
              <a:gd name="connsiteY511" fmla="*/ 1492640 h 2275759"/>
              <a:gd name="connsiteX512" fmla="*/ 6097839 w 12185931"/>
              <a:gd name="connsiteY512" fmla="*/ 1478682 h 2275759"/>
              <a:gd name="connsiteX513" fmla="*/ 6150029 w 12185931"/>
              <a:gd name="connsiteY513" fmla="*/ 1424063 h 2275759"/>
              <a:gd name="connsiteX514" fmla="*/ 6096625 w 12185931"/>
              <a:gd name="connsiteY514" fmla="*/ 1402823 h 2275759"/>
              <a:gd name="connsiteX515" fmla="*/ 6092377 w 12185931"/>
              <a:gd name="connsiteY515" fmla="*/ 1439842 h 2275759"/>
              <a:gd name="connsiteX516" fmla="*/ 5971003 w 12185931"/>
              <a:gd name="connsiteY516" fmla="*/ 1396147 h 2275759"/>
              <a:gd name="connsiteX517" fmla="*/ 5960079 w 12185931"/>
              <a:gd name="connsiteY517" fmla="*/ 1436201 h 2275759"/>
              <a:gd name="connsiteX518" fmla="*/ 5793190 w 12185931"/>
              <a:gd name="connsiteY518" fmla="*/ 1393720 h 2275759"/>
              <a:gd name="connsiteX519" fmla="*/ 5838705 w 12185931"/>
              <a:gd name="connsiteY519" fmla="*/ 1501743 h 2275759"/>
              <a:gd name="connsiteX520" fmla="*/ 5947335 w 12185931"/>
              <a:gd name="connsiteY520" fmla="*/ 1538155 h 2275759"/>
              <a:gd name="connsiteX521" fmla="*/ 5978285 w 12185931"/>
              <a:gd name="connsiteY521" fmla="*/ 1515701 h 2275759"/>
              <a:gd name="connsiteX522" fmla="*/ 6016518 w 12185931"/>
              <a:gd name="connsiteY522" fmla="*/ 1601876 h 2275759"/>
              <a:gd name="connsiteX523" fmla="*/ 6034117 w 12185931"/>
              <a:gd name="connsiteY523" fmla="*/ 1652246 h 2275759"/>
              <a:gd name="connsiteX524" fmla="*/ 6006808 w 12185931"/>
              <a:gd name="connsiteY524" fmla="*/ 1728105 h 2275759"/>
              <a:gd name="connsiteX525" fmla="*/ 5980106 w 12185931"/>
              <a:gd name="connsiteY525" fmla="*/ 1681376 h 2275759"/>
              <a:gd name="connsiteX526" fmla="*/ 5966755 w 12185931"/>
              <a:gd name="connsiteY526" fmla="*/ 1632220 h 2275759"/>
              <a:gd name="connsiteX527" fmla="*/ 5927915 w 12185931"/>
              <a:gd name="connsiteY527" fmla="*/ 1644964 h 2275759"/>
              <a:gd name="connsiteX528" fmla="*/ 5890896 w 12185931"/>
              <a:gd name="connsiteY528" fmla="*/ 1719609 h 2275759"/>
              <a:gd name="connsiteX529" fmla="*/ 5845988 w 12185931"/>
              <a:gd name="connsiteY529" fmla="*/ 1724464 h 2275759"/>
              <a:gd name="connsiteX530" fmla="*/ 5776198 w 12185931"/>
              <a:gd name="connsiteY530" fmla="*/ 1740242 h 2275759"/>
              <a:gd name="connsiteX531" fmla="*/ 5740393 w 12185931"/>
              <a:gd name="connsiteY531" fmla="*/ 1684410 h 2275759"/>
              <a:gd name="connsiteX532" fmla="*/ 5663320 w 12185931"/>
              <a:gd name="connsiteY532" fmla="*/ 1692300 h 2275759"/>
              <a:gd name="connsiteX533" fmla="*/ 5631156 w 12185931"/>
              <a:gd name="connsiteY533" fmla="*/ 1611586 h 2275759"/>
              <a:gd name="connsiteX534" fmla="*/ 5600813 w 12185931"/>
              <a:gd name="connsiteY534" fmla="*/ 1576388 h 2275759"/>
              <a:gd name="connsiteX535" fmla="*/ 5806541 w 12185931"/>
              <a:gd name="connsiteY535" fmla="*/ 1544830 h 2275759"/>
              <a:gd name="connsiteX536" fmla="*/ 5806541 w 12185931"/>
              <a:gd name="connsiteY536" fmla="*/ 1526624 h 2275759"/>
              <a:gd name="connsiteX537" fmla="*/ 5737358 w 12185931"/>
              <a:gd name="connsiteY537" fmla="*/ 1526017 h 2275759"/>
              <a:gd name="connsiteX538" fmla="*/ 5698519 w 12185931"/>
              <a:gd name="connsiteY538" fmla="*/ 1484143 h 2275759"/>
              <a:gd name="connsiteX539" fmla="*/ 5648148 w 12185931"/>
              <a:gd name="connsiteY539" fmla="*/ 1427098 h 2275759"/>
              <a:gd name="connsiteX540" fmla="*/ 5600813 w 12185931"/>
              <a:gd name="connsiteY540" fmla="*/ 1399789 h 2275759"/>
              <a:gd name="connsiteX541" fmla="*/ 5606881 w 12185931"/>
              <a:gd name="connsiteY541" fmla="*/ 1387651 h 2275759"/>
              <a:gd name="connsiteX542" fmla="*/ 5519492 w 12185931"/>
              <a:gd name="connsiteY542" fmla="*/ 1383403 h 2275759"/>
              <a:gd name="connsiteX543" fmla="*/ 5541340 w 12185931"/>
              <a:gd name="connsiteY543" fmla="*/ 1420422 h 2275759"/>
              <a:gd name="connsiteX544" fmla="*/ 5554691 w 12185931"/>
              <a:gd name="connsiteY544" fmla="*/ 1453800 h 2275759"/>
              <a:gd name="connsiteX545" fmla="*/ 5520099 w 12185931"/>
              <a:gd name="connsiteY545" fmla="*/ 1459262 h 2275759"/>
              <a:gd name="connsiteX546" fmla="*/ 5517065 w 12185931"/>
              <a:gd name="connsiteY546" fmla="*/ 1455621 h 2275759"/>
              <a:gd name="connsiteX547" fmla="*/ 5414504 w 12185931"/>
              <a:gd name="connsiteY547" fmla="*/ 1395541 h 2275759"/>
              <a:gd name="connsiteX548" fmla="*/ 5358672 w 12185931"/>
              <a:gd name="connsiteY548" fmla="*/ 1385224 h 2275759"/>
              <a:gd name="connsiteX549" fmla="*/ 5248222 w 12185931"/>
              <a:gd name="connsiteY549" fmla="*/ 1391899 h 2275759"/>
              <a:gd name="connsiteX550" fmla="*/ 5245188 w 12185931"/>
              <a:gd name="connsiteY550" fmla="*/ 1406464 h 2275759"/>
              <a:gd name="connsiteX551" fmla="*/ 5299199 w 12185931"/>
              <a:gd name="connsiteY551" fmla="*/ 1444697 h 2275759"/>
              <a:gd name="connsiteX552" fmla="*/ 5160833 w 12185931"/>
              <a:gd name="connsiteY552" fmla="*/ 1493853 h 2275759"/>
              <a:gd name="connsiteX553" fmla="*/ 5096505 w 12185931"/>
              <a:gd name="connsiteY553" fmla="*/ 1495674 h 2275759"/>
              <a:gd name="connsiteX554" fmla="*/ 5029142 w 12185931"/>
              <a:gd name="connsiteY554" fmla="*/ 1486571 h 2275759"/>
              <a:gd name="connsiteX555" fmla="*/ 4967848 w 12185931"/>
              <a:gd name="connsiteY555" fmla="*/ 1480502 h 2275759"/>
              <a:gd name="connsiteX556" fmla="*/ 4927188 w 12185931"/>
              <a:gd name="connsiteY556" fmla="*/ 1495674 h 2275759"/>
              <a:gd name="connsiteX557" fmla="*/ 4881066 w 12185931"/>
              <a:gd name="connsiteY557" fmla="*/ 1484143 h 2275759"/>
              <a:gd name="connsiteX558" fmla="*/ 4768795 w 12185931"/>
              <a:gd name="connsiteY558" fmla="*/ 1458048 h 2275759"/>
              <a:gd name="connsiteX559" fmla="*/ 4835551 w 12185931"/>
              <a:gd name="connsiteY559" fmla="*/ 1511453 h 2275759"/>
              <a:gd name="connsiteX560" fmla="*/ 4782146 w 12185931"/>
              <a:gd name="connsiteY560" fmla="*/ 1540582 h 2275759"/>
              <a:gd name="connsiteX561" fmla="*/ 4782146 w 12185931"/>
              <a:gd name="connsiteY561" fmla="*/ 1540582 h 2275759"/>
              <a:gd name="connsiteX562" fmla="*/ 4612830 w 12185931"/>
              <a:gd name="connsiteY562" fmla="*/ 1535120 h 2275759"/>
              <a:gd name="connsiteX563" fmla="*/ 4564887 w 12185931"/>
              <a:gd name="connsiteY563" fmla="*/ 1539368 h 2275759"/>
              <a:gd name="connsiteX564" fmla="*/ 4558818 w 12185931"/>
              <a:gd name="connsiteY564" fmla="*/ 1630399 h 2275759"/>
              <a:gd name="connsiteX565" fmla="*/ 4200766 w 12185931"/>
              <a:gd name="connsiteY565" fmla="*/ 1785150 h 2275759"/>
              <a:gd name="connsiteX566" fmla="*/ 4253563 w 12185931"/>
              <a:gd name="connsiteY566" fmla="*/ 1819742 h 2275759"/>
              <a:gd name="connsiteX567" fmla="*/ 4194090 w 12185931"/>
              <a:gd name="connsiteY567" fmla="*/ 1842196 h 2275759"/>
              <a:gd name="connsiteX568" fmla="*/ 4197731 w 12185931"/>
              <a:gd name="connsiteY568" fmla="*/ 1830666 h 2275759"/>
              <a:gd name="connsiteX569" fmla="*/ 4120052 w 12185931"/>
              <a:gd name="connsiteY569" fmla="*/ 1786971 h 2275759"/>
              <a:gd name="connsiteX570" fmla="*/ 4090316 w 12185931"/>
              <a:gd name="connsiteY570" fmla="*/ 1860402 h 2275759"/>
              <a:gd name="connsiteX571" fmla="*/ 4014457 w 12185931"/>
              <a:gd name="connsiteY571" fmla="*/ 1898028 h 2275759"/>
              <a:gd name="connsiteX572" fmla="*/ 3936171 w 12185931"/>
              <a:gd name="connsiteY572" fmla="*/ 1811853 h 2275759"/>
              <a:gd name="connsiteX573" fmla="*/ 3896724 w 12185931"/>
              <a:gd name="connsiteY573" fmla="*/ 1778475 h 2275759"/>
              <a:gd name="connsiteX574" fmla="*/ 3854243 w 12185931"/>
              <a:gd name="connsiteY574" fmla="*/ 1802750 h 2275759"/>
              <a:gd name="connsiteX575" fmla="*/ 3888228 w 12185931"/>
              <a:gd name="connsiteY575" fmla="*/ 1826418 h 2275759"/>
              <a:gd name="connsiteX576" fmla="*/ 3921606 w 12185931"/>
              <a:gd name="connsiteY576" fmla="*/ 1828845 h 2275759"/>
              <a:gd name="connsiteX577" fmla="*/ 3840285 w 12185931"/>
              <a:gd name="connsiteY577" fmla="*/ 1862830 h 2275759"/>
              <a:gd name="connsiteX578" fmla="*/ 3788702 w 12185931"/>
              <a:gd name="connsiteY578" fmla="*/ 1844624 h 2275759"/>
              <a:gd name="connsiteX579" fmla="*/ 3720732 w 12185931"/>
              <a:gd name="connsiteY579" fmla="*/ 1809425 h 2275759"/>
              <a:gd name="connsiteX580" fmla="*/ 3633343 w 12185931"/>
              <a:gd name="connsiteY580" fmla="*/ 1925944 h 2275759"/>
              <a:gd name="connsiteX581" fmla="*/ 3724980 w 12185931"/>
              <a:gd name="connsiteY581" fmla="*/ 1941116 h 2275759"/>
              <a:gd name="connsiteX582" fmla="*/ 4011423 w 12185931"/>
              <a:gd name="connsiteY582" fmla="*/ 1912593 h 2275759"/>
              <a:gd name="connsiteX583" fmla="*/ 4231716 w 12185931"/>
              <a:gd name="connsiteY583" fmla="*/ 1908952 h 2275759"/>
              <a:gd name="connsiteX584" fmla="*/ 4316071 w 12185931"/>
              <a:gd name="connsiteY584" fmla="*/ 1899242 h 2275759"/>
              <a:gd name="connsiteX585" fmla="*/ 4408922 w 12185931"/>
              <a:gd name="connsiteY585" fmla="*/ 1899242 h 2275759"/>
              <a:gd name="connsiteX586" fmla="*/ 4482960 w 12185931"/>
              <a:gd name="connsiteY586" fmla="*/ 1899242 h 2275759"/>
              <a:gd name="connsiteX587" fmla="*/ 4611009 w 12185931"/>
              <a:gd name="connsiteY587" fmla="*/ 1899242 h 2275759"/>
              <a:gd name="connsiteX588" fmla="*/ 4651063 w 12185931"/>
              <a:gd name="connsiteY588" fmla="*/ 1979349 h 2275759"/>
              <a:gd name="connsiteX589" fmla="*/ 4711143 w 12185931"/>
              <a:gd name="connsiteY589" fmla="*/ 1972673 h 2275759"/>
              <a:gd name="connsiteX590" fmla="*/ 4704467 w 12185931"/>
              <a:gd name="connsiteY590" fmla="*/ 1930799 h 2275759"/>
              <a:gd name="connsiteX591" fmla="*/ 4746341 w 12185931"/>
              <a:gd name="connsiteY591" fmla="*/ 1912593 h 2275759"/>
              <a:gd name="connsiteX592" fmla="*/ 4796104 w 12185931"/>
              <a:gd name="connsiteY592" fmla="*/ 1922303 h 2275759"/>
              <a:gd name="connsiteX593" fmla="*/ 4864681 w 12185931"/>
              <a:gd name="connsiteY593" fmla="*/ 1921089 h 2275759"/>
              <a:gd name="connsiteX594" fmla="*/ 4839192 w 12185931"/>
              <a:gd name="connsiteY594" fmla="*/ 1990879 h 2275759"/>
              <a:gd name="connsiteX595" fmla="*/ 4927795 w 12185931"/>
              <a:gd name="connsiteY595" fmla="*/ 2003623 h 2275759"/>
              <a:gd name="connsiteX596" fmla="*/ 5011543 w 12185931"/>
              <a:gd name="connsiteY596" fmla="*/ 1986631 h 2275759"/>
              <a:gd name="connsiteX597" fmla="*/ 5070409 w 12185931"/>
              <a:gd name="connsiteY597" fmla="*/ 1981776 h 2275759"/>
              <a:gd name="connsiteX598" fmla="*/ 5134737 w 12185931"/>
              <a:gd name="connsiteY598" fmla="*/ 1978742 h 2275759"/>
              <a:gd name="connsiteX599" fmla="*/ 4939325 w 12185931"/>
              <a:gd name="connsiteY599" fmla="*/ 1910166 h 2275759"/>
              <a:gd name="connsiteX600" fmla="*/ 5142627 w 12185931"/>
              <a:gd name="connsiteY600" fmla="*/ 1828238 h 2275759"/>
              <a:gd name="connsiteX601" fmla="*/ 5236084 w 12185931"/>
              <a:gd name="connsiteY601" fmla="*/ 1847051 h 2275759"/>
              <a:gd name="connsiteX602" fmla="*/ 5324687 w 12185931"/>
              <a:gd name="connsiteY602" fmla="*/ 1814280 h 2275759"/>
              <a:gd name="connsiteX603" fmla="*/ 5311336 w 12185931"/>
              <a:gd name="connsiteY603" fmla="*/ 1874967 h 2275759"/>
              <a:gd name="connsiteX604" fmla="*/ 5268855 w 12185931"/>
              <a:gd name="connsiteY604" fmla="*/ 1907131 h 2275759"/>
              <a:gd name="connsiteX605" fmla="*/ 5149909 w 12185931"/>
              <a:gd name="connsiteY605" fmla="*/ 1960536 h 2275759"/>
              <a:gd name="connsiteX606" fmla="*/ 5211810 w 12185931"/>
              <a:gd name="connsiteY606" fmla="*/ 1970852 h 2275759"/>
              <a:gd name="connsiteX607" fmla="*/ 5236084 w 12185931"/>
              <a:gd name="connsiteY607" fmla="*/ 2004837 h 2275759"/>
              <a:gd name="connsiteX608" fmla="*/ 5206955 w 12185931"/>
              <a:gd name="connsiteY608" fmla="*/ 2029719 h 2275759"/>
              <a:gd name="connsiteX609" fmla="*/ 5015184 w 12185931"/>
              <a:gd name="connsiteY609" fmla="*/ 2024257 h 2275759"/>
              <a:gd name="connsiteX610" fmla="*/ 4737238 w 12185931"/>
              <a:gd name="connsiteY610" fmla="*/ 2043070 h 2275759"/>
              <a:gd name="connsiteX611" fmla="*/ 4616471 w 12185931"/>
              <a:gd name="connsiteY611" fmla="*/ 1996948 h 2275759"/>
              <a:gd name="connsiteX612" fmla="*/ 4593410 w 12185931"/>
              <a:gd name="connsiteY612" fmla="*/ 1984810 h 2275759"/>
              <a:gd name="connsiteX613" fmla="*/ 4374330 w 12185931"/>
              <a:gd name="connsiteY613" fmla="*/ 2083730 h 2275759"/>
              <a:gd name="connsiteX614" fmla="*/ 4135224 w 12185931"/>
              <a:gd name="connsiteY614" fmla="*/ 2040035 h 2275759"/>
              <a:gd name="connsiteX615" fmla="*/ 4101239 w 12185931"/>
              <a:gd name="connsiteY615" fmla="*/ 2101329 h 2275759"/>
              <a:gd name="connsiteX616" fmla="*/ 4086067 w 12185931"/>
              <a:gd name="connsiteY616" fmla="*/ 2092226 h 2275759"/>
              <a:gd name="connsiteX617" fmla="*/ 4111556 w 12185931"/>
              <a:gd name="connsiteY617" fmla="*/ 2060669 h 2275759"/>
              <a:gd name="connsiteX618" fmla="*/ 4103060 w 12185931"/>
              <a:gd name="connsiteY618" fmla="*/ 2048532 h 2275759"/>
              <a:gd name="connsiteX619" fmla="*/ 4055724 w 12185931"/>
              <a:gd name="connsiteY619" fmla="*/ 2076448 h 2275759"/>
              <a:gd name="connsiteX620" fmla="*/ 3997464 w 12185931"/>
              <a:gd name="connsiteY620" fmla="*/ 2103757 h 2275759"/>
              <a:gd name="connsiteX621" fmla="*/ 3915537 w 12185931"/>
              <a:gd name="connsiteY621" fmla="*/ 2119535 h 2275759"/>
              <a:gd name="connsiteX622" fmla="*/ 3816011 w 12185931"/>
              <a:gd name="connsiteY622" fmla="*/ 2128032 h 2275759"/>
              <a:gd name="connsiteX623" fmla="*/ 3655797 w 12185931"/>
              <a:gd name="connsiteY623" fmla="*/ 2171119 h 2275759"/>
              <a:gd name="connsiteX624" fmla="*/ 3544740 w 12185931"/>
              <a:gd name="connsiteY624" fmla="*/ 2205104 h 2275759"/>
              <a:gd name="connsiteX625" fmla="*/ 3493156 w 12185931"/>
              <a:gd name="connsiteY625" fmla="*/ 2201463 h 2275759"/>
              <a:gd name="connsiteX626" fmla="*/ 3356611 w 12185931"/>
              <a:gd name="connsiteY626" fmla="*/ 2216634 h 2275759"/>
              <a:gd name="connsiteX627" fmla="*/ 3331122 w 12185931"/>
              <a:gd name="connsiteY627" fmla="*/ 2229379 h 2275759"/>
              <a:gd name="connsiteX628" fmla="*/ 3030115 w 12185931"/>
              <a:gd name="connsiteY628" fmla="*/ 2246371 h 2275759"/>
              <a:gd name="connsiteX629" fmla="*/ 2756417 w 12185931"/>
              <a:gd name="connsiteY629" fmla="*/ 2273680 h 2275759"/>
              <a:gd name="connsiteX630" fmla="*/ 2723646 w 12185931"/>
              <a:gd name="connsiteY630" fmla="*/ 2263970 h 2275759"/>
              <a:gd name="connsiteX631" fmla="*/ 2508208 w 12185931"/>
              <a:gd name="connsiteY631" fmla="*/ 2273073 h 2275759"/>
              <a:gd name="connsiteX632" fmla="*/ 2424460 w 12185931"/>
              <a:gd name="connsiteY632" fmla="*/ 2264577 h 2275759"/>
              <a:gd name="connsiteX633" fmla="*/ 2341319 w 12185931"/>
              <a:gd name="connsiteY633" fmla="*/ 2262757 h 2275759"/>
              <a:gd name="connsiteX634" fmla="*/ 2230262 w 12185931"/>
              <a:gd name="connsiteY634" fmla="*/ 2256688 h 2275759"/>
              <a:gd name="connsiteX635" fmla="*/ 2067621 w 12185931"/>
              <a:gd name="connsiteY635" fmla="*/ 2240302 h 2275759"/>
              <a:gd name="connsiteX636" fmla="*/ 1952316 w 12185931"/>
              <a:gd name="connsiteY636" fmla="*/ 2177188 h 2275759"/>
              <a:gd name="connsiteX637" fmla="*/ 1943213 w 12185931"/>
              <a:gd name="connsiteY637" fmla="*/ 2058848 h 2275759"/>
              <a:gd name="connsiteX638" fmla="*/ 1820625 w 12185931"/>
              <a:gd name="connsiteY638" fmla="*/ 1990272 h 2275759"/>
              <a:gd name="connsiteX639" fmla="*/ 1687114 w 12185931"/>
              <a:gd name="connsiteY639" fmla="*/ 2001196 h 2275759"/>
              <a:gd name="connsiteX640" fmla="*/ 1568167 w 12185931"/>
              <a:gd name="connsiteY640" fmla="*/ 2009692 h 2275759"/>
              <a:gd name="connsiteX641" fmla="*/ 1423733 w 12185931"/>
              <a:gd name="connsiteY641" fmla="*/ 1971459 h 2275759"/>
              <a:gd name="connsiteX642" fmla="*/ 1204046 w 12185931"/>
              <a:gd name="connsiteY642" fmla="*/ 1920482 h 2275759"/>
              <a:gd name="connsiteX643" fmla="*/ 1241065 w 12185931"/>
              <a:gd name="connsiteY643" fmla="*/ 1881643 h 2275759"/>
              <a:gd name="connsiteX644" fmla="*/ 1146393 w 12185931"/>
              <a:gd name="connsiteY644" fmla="*/ 1851906 h 2275759"/>
              <a:gd name="connsiteX645" fmla="*/ 1151248 w 12185931"/>
              <a:gd name="connsiteY645" fmla="*/ 1832486 h 2275759"/>
              <a:gd name="connsiteX646" fmla="*/ 1248347 w 12185931"/>
              <a:gd name="connsiteY646" fmla="*/ 1836734 h 2275759"/>
              <a:gd name="connsiteX647" fmla="*/ 1309034 w 12185931"/>
              <a:gd name="connsiteY647" fmla="*/ 1823383 h 2275759"/>
              <a:gd name="connsiteX648" fmla="*/ 1314496 w 12185931"/>
              <a:gd name="connsiteY648" fmla="*/ 1882856 h 2275759"/>
              <a:gd name="connsiteX649" fmla="*/ 1458931 w 12185931"/>
              <a:gd name="connsiteY649" fmla="*/ 1759662 h 2275759"/>
              <a:gd name="connsiteX650" fmla="*/ 1315103 w 12185931"/>
              <a:gd name="connsiteY650" fmla="*/ 1722036 h 2275759"/>
              <a:gd name="connsiteX651" fmla="*/ 1378824 w 12185931"/>
              <a:gd name="connsiteY651" fmla="*/ 1616441 h 2275759"/>
              <a:gd name="connsiteX652" fmla="*/ 1289008 w 12185931"/>
              <a:gd name="connsiteY652" fmla="*/ 1627971 h 2275759"/>
              <a:gd name="connsiteX653" fmla="*/ 1234996 w 12185931"/>
              <a:gd name="connsiteY653" fmla="*/ 1644964 h 2275759"/>
              <a:gd name="connsiteX654" fmla="*/ 1021985 w 12185931"/>
              <a:gd name="connsiteY654" fmla="*/ 1604304 h 2275759"/>
              <a:gd name="connsiteX655" fmla="*/ 984966 w 12185931"/>
              <a:gd name="connsiteY655" fmla="*/ 1570926 h 2275759"/>
              <a:gd name="connsiteX656" fmla="*/ 683352 w 12185931"/>
              <a:gd name="connsiteY656" fmla="*/ 1586704 h 2275759"/>
              <a:gd name="connsiteX657" fmla="*/ 683352 w 12185931"/>
              <a:gd name="connsiteY657" fmla="*/ 1663170 h 2275759"/>
              <a:gd name="connsiteX658" fmla="*/ 699738 w 12185931"/>
              <a:gd name="connsiteY658" fmla="*/ 1681983 h 2275759"/>
              <a:gd name="connsiteX659" fmla="*/ 702772 w 12185931"/>
              <a:gd name="connsiteY659" fmla="*/ 1715361 h 2275759"/>
              <a:gd name="connsiteX660" fmla="*/ 673036 w 12185931"/>
              <a:gd name="connsiteY660" fmla="*/ 1742670 h 2275759"/>
              <a:gd name="connsiteX661" fmla="*/ 601425 w 12185931"/>
              <a:gd name="connsiteY661" fmla="*/ 1742670 h 2275759"/>
              <a:gd name="connsiteX662" fmla="*/ 580185 w 12185931"/>
              <a:gd name="connsiteY662" fmla="*/ 1713540 h 2275759"/>
              <a:gd name="connsiteX663" fmla="*/ 659078 w 12185931"/>
              <a:gd name="connsiteY663" fmla="*/ 1655281 h 2275759"/>
              <a:gd name="connsiteX664" fmla="*/ 654829 w 12185931"/>
              <a:gd name="connsiteY664" fmla="*/ 1595200 h 2275759"/>
              <a:gd name="connsiteX665" fmla="*/ 561372 w 12185931"/>
              <a:gd name="connsiteY665" fmla="*/ 1598235 h 2275759"/>
              <a:gd name="connsiteX666" fmla="*/ 523139 w 12185931"/>
              <a:gd name="connsiteY666" fmla="*/ 1624330 h 2275759"/>
              <a:gd name="connsiteX667" fmla="*/ 622059 w 12185931"/>
              <a:gd name="connsiteY667" fmla="*/ 1632220 h 2275759"/>
              <a:gd name="connsiteX668" fmla="*/ 582005 w 12185931"/>
              <a:gd name="connsiteY668" fmla="*/ 1714147 h 2275759"/>
              <a:gd name="connsiteX669" fmla="*/ 484299 w 12185931"/>
              <a:gd name="connsiteY669" fmla="*/ 1679555 h 2275759"/>
              <a:gd name="connsiteX670" fmla="*/ 519498 w 12185931"/>
              <a:gd name="connsiteY670" fmla="*/ 1623723 h 2275759"/>
              <a:gd name="connsiteX671" fmla="*/ 312555 w 12185931"/>
              <a:gd name="connsiteY671" fmla="*/ 1612800 h 2275759"/>
              <a:gd name="connsiteX672" fmla="*/ 169941 w 12185931"/>
              <a:gd name="connsiteY672" fmla="*/ 1612800 h 2275759"/>
              <a:gd name="connsiteX673" fmla="*/ 239124 w 12185931"/>
              <a:gd name="connsiteY673" fmla="*/ 1677735 h 2275759"/>
              <a:gd name="connsiteX674" fmla="*/ 84372 w 12185931"/>
              <a:gd name="connsiteY674" fmla="*/ 1691693 h 2275759"/>
              <a:gd name="connsiteX675" fmla="*/ 23686 w 12185931"/>
              <a:gd name="connsiteY675" fmla="*/ 1674093 h 2275759"/>
              <a:gd name="connsiteX676" fmla="*/ 18 w 12185931"/>
              <a:gd name="connsiteY676" fmla="*/ 1646784 h 2275759"/>
              <a:gd name="connsiteX677" fmla="*/ 23686 w 12185931"/>
              <a:gd name="connsiteY677" fmla="*/ 1621903 h 2275759"/>
              <a:gd name="connsiteX678" fmla="*/ 49781 w 12185931"/>
              <a:gd name="connsiteY678" fmla="*/ 1602483 h 2275759"/>
              <a:gd name="connsiteX679" fmla="*/ 145666 w 12185931"/>
              <a:gd name="connsiteY679" fmla="*/ 1485357 h 2275759"/>
              <a:gd name="connsiteX680" fmla="*/ 206960 w 12185931"/>
              <a:gd name="connsiteY680" fmla="*/ 1447124 h 2275759"/>
              <a:gd name="connsiteX681" fmla="*/ 367780 w 12185931"/>
              <a:gd name="connsiteY681" fmla="*/ 1393720 h 2275759"/>
              <a:gd name="connsiteX682" fmla="*/ 463059 w 12185931"/>
              <a:gd name="connsiteY682" fmla="*/ 1458048 h 2275759"/>
              <a:gd name="connsiteX683" fmla="*/ 464879 w 12185931"/>
              <a:gd name="connsiteY683" fmla="*/ 1490819 h 2275759"/>
              <a:gd name="connsiteX684" fmla="*/ 604459 w 12185931"/>
              <a:gd name="connsiteY684" fmla="*/ 1451372 h 2275759"/>
              <a:gd name="connsiteX685" fmla="*/ 730081 w 12185931"/>
              <a:gd name="connsiteY685" fmla="*/ 1499922 h 2275759"/>
              <a:gd name="connsiteX686" fmla="*/ 752535 w 12185931"/>
              <a:gd name="connsiteY686" fmla="*/ 1532086 h 2275759"/>
              <a:gd name="connsiteX687" fmla="*/ 853883 w 12185931"/>
              <a:gd name="connsiteY687" fmla="*/ 1359128 h 2275759"/>
              <a:gd name="connsiteX688" fmla="*/ 811402 w 12185931"/>
              <a:gd name="connsiteY688" fmla="*/ 1320896 h 2275759"/>
              <a:gd name="connsiteX689" fmla="*/ 767707 w 12185931"/>
              <a:gd name="connsiteY689" fmla="*/ 1388865 h 2275759"/>
              <a:gd name="connsiteX690" fmla="*/ 656043 w 12185931"/>
              <a:gd name="connsiteY690" fmla="*/ 1378548 h 2275759"/>
              <a:gd name="connsiteX691" fmla="*/ 602032 w 12185931"/>
              <a:gd name="connsiteY691" fmla="*/ 1329999 h 2275759"/>
              <a:gd name="connsiteX692" fmla="*/ 585040 w 12185931"/>
              <a:gd name="connsiteY692" fmla="*/ 1321503 h 2275759"/>
              <a:gd name="connsiteX693" fmla="*/ 350181 w 12185931"/>
              <a:gd name="connsiteY693" fmla="*/ 1363983 h 2275759"/>
              <a:gd name="connsiteX694" fmla="*/ 171155 w 12185931"/>
              <a:gd name="connsiteY694" fmla="*/ 1396147 h 2275759"/>
              <a:gd name="connsiteX695" fmla="*/ 69201 w 12185931"/>
              <a:gd name="connsiteY695" fmla="*/ 1337888 h 2275759"/>
              <a:gd name="connsiteX696" fmla="*/ 18224 w 12185931"/>
              <a:gd name="connsiteY696" fmla="*/ 1289945 h 2275759"/>
              <a:gd name="connsiteX697" fmla="*/ 1838 w 12185931"/>
              <a:gd name="connsiteY697" fmla="*/ 1195274 h 2275759"/>
              <a:gd name="connsiteX698" fmla="*/ 205139 w 12185931"/>
              <a:gd name="connsiteY698" fmla="*/ 1133980 h 2275759"/>
              <a:gd name="connsiteX699" fmla="*/ 346540 w 12185931"/>
              <a:gd name="connsiteY699" fmla="*/ 1040522 h 2275759"/>
              <a:gd name="connsiteX700" fmla="*/ 370815 w 12185931"/>
              <a:gd name="connsiteY700" fmla="*/ 1003503 h 2275759"/>
              <a:gd name="connsiteX701" fmla="*/ 153556 w 12185931"/>
              <a:gd name="connsiteY701" fmla="*/ 913686 h 2275759"/>
              <a:gd name="connsiteX702" fmla="*/ 17010 w 12185931"/>
              <a:gd name="connsiteY702" fmla="*/ 795954 h 2275759"/>
              <a:gd name="connsiteX703" fmla="*/ 45533 w 12185931"/>
              <a:gd name="connsiteY703" fmla="*/ 641809 h 2275759"/>
              <a:gd name="connsiteX704" fmla="*/ 124426 w 12185931"/>
              <a:gd name="connsiteY704" fmla="*/ 564130 h 2275759"/>
              <a:gd name="connsiteX705" fmla="*/ 286460 w 12185931"/>
              <a:gd name="connsiteY705" fmla="*/ 502836 h 2275759"/>
              <a:gd name="connsiteX706" fmla="*/ 330154 w 12185931"/>
              <a:gd name="connsiteY706" fmla="*/ 480382 h 2275759"/>
              <a:gd name="connsiteX707" fmla="*/ 325906 w 12185931"/>
              <a:gd name="connsiteY707" fmla="*/ 629672 h 2275759"/>
              <a:gd name="connsiteX708" fmla="*/ 357464 w 12185931"/>
              <a:gd name="connsiteY708" fmla="*/ 646664 h 2275759"/>
              <a:gd name="connsiteX709" fmla="*/ 455776 w 12185931"/>
              <a:gd name="connsiteY709" fmla="*/ 629065 h 2275759"/>
              <a:gd name="connsiteX710" fmla="*/ 572902 w 12185931"/>
              <a:gd name="connsiteY710" fmla="*/ 631492 h 2275759"/>
              <a:gd name="connsiteX711" fmla="*/ 608707 w 12185931"/>
              <a:gd name="connsiteY711" fmla="*/ 615714 h 2275759"/>
              <a:gd name="connsiteX712" fmla="*/ 679711 w 12185931"/>
              <a:gd name="connsiteY712" fmla="*/ 614500 h 2275759"/>
              <a:gd name="connsiteX713" fmla="*/ 696097 w 12185931"/>
              <a:gd name="connsiteY713" fmla="*/ 633313 h 2275759"/>
              <a:gd name="connsiteX714" fmla="*/ 871482 w 12185931"/>
              <a:gd name="connsiteY714" fmla="*/ 535607 h 2275759"/>
              <a:gd name="connsiteX715" fmla="*/ 819898 w 12185931"/>
              <a:gd name="connsiteY715" fmla="*/ 473099 h 2275759"/>
              <a:gd name="connsiteX716" fmla="*/ 832035 w 12185931"/>
              <a:gd name="connsiteY716" fmla="*/ 399668 h 2275759"/>
              <a:gd name="connsiteX717" fmla="*/ 895150 w 12185931"/>
              <a:gd name="connsiteY717" fmla="*/ 374180 h 2275759"/>
              <a:gd name="connsiteX718" fmla="*/ 771955 w 12185931"/>
              <a:gd name="connsiteY718" fmla="*/ 353546 h 2275759"/>
              <a:gd name="connsiteX719" fmla="*/ 753142 w 12185931"/>
              <a:gd name="connsiteY719" fmla="*/ 367504 h 2275759"/>
              <a:gd name="connsiteX720" fmla="*/ 497650 w 12185931"/>
              <a:gd name="connsiteY720" fmla="*/ 354153 h 2275759"/>
              <a:gd name="connsiteX721" fmla="*/ 442425 w 12185931"/>
              <a:gd name="connsiteY721" fmla="*/ 328058 h 2275759"/>
              <a:gd name="connsiteX722" fmla="*/ 373849 w 12185931"/>
              <a:gd name="connsiteY722" fmla="*/ 291039 h 2275759"/>
              <a:gd name="connsiteX723" fmla="*/ 432715 w 12185931"/>
              <a:gd name="connsiteY723" fmla="*/ 156921 h 2275759"/>
              <a:gd name="connsiteX724" fmla="*/ 631768 w 12185931"/>
              <a:gd name="connsiteY724" fmla="*/ 136287 h 2275759"/>
              <a:gd name="connsiteX725" fmla="*/ 716730 w 12185931"/>
              <a:gd name="connsiteY725" fmla="*/ 108978 h 2275759"/>
              <a:gd name="connsiteX726" fmla="*/ 848421 w 12185931"/>
              <a:gd name="connsiteY726" fmla="*/ 112619 h 2275759"/>
              <a:gd name="connsiteX727" fmla="*/ 881192 w 12185931"/>
              <a:gd name="connsiteY727" fmla="*/ 60429 h 2275759"/>
              <a:gd name="connsiteX728" fmla="*/ 899398 w 12185931"/>
              <a:gd name="connsiteY728" fmla="*/ 85310 h 2275759"/>
              <a:gd name="connsiteX729" fmla="*/ 1088741 w 12185931"/>
              <a:gd name="connsiteY729" fmla="*/ 348 h 2275759"/>
              <a:gd name="connsiteX730" fmla="*/ 1389748 w 12185931"/>
              <a:gd name="connsiteY730" fmla="*/ 86524 h 2275759"/>
              <a:gd name="connsiteX731" fmla="*/ 1474103 w 12185931"/>
              <a:gd name="connsiteY731" fmla="*/ 140535 h 2275759"/>
              <a:gd name="connsiteX732" fmla="*/ 1502019 w 12185931"/>
              <a:gd name="connsiteY732" fmla="*/ 133860 h 2275759"/>
              <a:gd name="connsiteX733" fmla="*/ 1532969 w 12185931"/>
              <a:gd name="connsiteY733" fmla="*/ 100482 h 2275759"/>
              <a:gd name="connsiteX734" fmla="*/ 1534790 w 12185931"/>
              <a:gd name="connsiteY734" fmla="*/ 133860 h 2275759"/>
              <a:gd name="connsiteX735" fmla="*/ 1571809 w 12185931"/>
              <a:gd name="connsiteY735" fmla="*/ 208505 h 2275759"/>
              <a:gd name="connsiteX736" fmla="*/ 1593049 w 12185931"/>
              <a:gd name="connsiteY736" fmla="*/ 194547 h 2275759"/>
              <a:gd name="connsiteX737" fmla="*/ 1583339 w 12185931"/>
              <a:gd name="connsiteY737" fmla="*/ 150245 h 2275759"/>
              <a:gd name="connsiteX738" fmla="*/ 1607614 w 12185931"/>
              <a:gd name="connsiteY738" fmla="*/ 128398 h 2275759"/>
              <a:gd name="connsiteX739" fmla="*/ 1568774 w 12185931"/>
              <a:gd name="connsiteY739" fmla="*/ 115047 h 2275759"/>
              <a:gd name="connsiteX740" fmla="*/ 1568774 w 12185931"/>
              <a:gd name="connsiteY740" fmla="*/ 101089 h 2275759"/>
              <a:gd name="connsiteX741" fmla="*/ 1936537 w 12185931"/>
              <a:gd name="connsiteY741" fmla="*/ 51932 h 2275759"/>
              <a:gd name="connsiteX742" fmla="*/ 1940178 w 12185931"/>
              <a:gd name="connsiteY742" fmla="*/ 65283 h 2275759"/>
              <a:gd name="connsiteX743" fmla="*/ 1874636 w 12185931"/>
              <a:gd name="connsiteY743" fmla="*/ 104730 h 2275759"/>
              <a:gd name="connsiteX744" fmla="*/ 1876457 w 12185931"/>
              <a:gd name="connsiteY744" fmla="*/ 122329 h 2275759"/>
              <a:gd name="connsiteX745" fmla="*/ 1947461 w 12185931"/>
              <a:gd name="connsiteY745" fmla="*/ 122329 h 2275759"/>
              <a:gd name="connsiteX746" fmla="*/ 1979018 w 12185931"/>
              <a:gd name="connsiteY746" fmla="*/ 122936 h 2275759"/>
              <a:gd name="connsiteX747" fmla="*/ 2015430 w 12185931"/>
              <a:gd name="connsiteY747" fmla="*/ 108978 h 2275759"/>
              <a:gd name="connsiteX748" fmla="*/ 2042132 w 12185931"/>
              <a:gd name="connsiteY748" fmla="*/ 95020 h 2275759"/>
              <a:gd name="connsiteX749" fmla="*/ 2097964 w 12185931"/>
              <a:gd name="connsiteY749" fmla="*/ 78028 h 2275759"/>
              <a:gd name="connsiteX750" fmla="*/ 2143479 w 12185931"/>
              <a:gd name="connsiteY750" fmla="*/ 76207 h 2275759"/>
              <a:gd name="connsiteX751" fmla="*/ 2199311 w 12185931"/>
              <a:gd name="connsiteY751" fmla="*/ 86524 h 2275759"/>
              <a:gd name="connsiteX752" fmla="*/ 2156224 w 12185931"/>
              <a:gd name="connsiteY752" fmla="*/ 75600 h 2275759"/>
              <a:gd name="connsiteX753" fmla="*/ 2168968 w 12185931"/>
              <a:gd name="connsiteY753" fmla="*/ 52539 h 2275759"/>
              <a:gd name="connsiteX754" fmla="*/ 2302479 w 12185931"/>
              <a:gd name="connsiteY754" fmla="*/ 52539 h 2275759"/>
              <a:gd name="connsiteX755" fmla="*/ 2303693 w 12185931"/>
              <a:gd name="connsiteY755" fmla="*/ 63463 h 2275759"/>
              <a:gd name="connsiteX756" fmla="*/ 2221159 w 12185931"/>
              <a:gd name="connsiteY756" fmla="*/ 71352 h 2275759"/>
              <a:gd name="connsiteX757" fmla="*/ 2223586 w 12185931"/>
              <a:gd name="connsiteY757" fmla="*/ 84703 h 2275759"/>
              <a:gd name="connsiteX758" fmla="*/ 2417177 w 12185931"/>
              <a:gd name="connsiteY758" fmla="*/ 27051 h 2275759"/>
              <a:gd name="connsiteX759" fmla="*/ 2428708 w 12185931"/>
              <a:gd name="connsiteY759" fmla="*/ 42222 h 2275759"/>
              <a:gd name="connsiteX760" fmla="*/ 2346781 w 12185931"/>
              <a:gd name="connsiteY760" fmla="*/ 121115 h 2275759"/>
              <a:gd name="connsiteX761" fmla="*/ 2196884 w 12185931"/>
              <a:gd name="connsiteY761" fmla="*/ 172092 h 2275759"/>
              <a:gd name="connsiteX762" fmla="*/ 2118598 w 12185931"/>
              <a:gd name="connsiteY762" fmla="*/ 227318 h 2275759"/>
              <a:gd name="connsiteX763" fmla="*/ 2055483 w 12185931"/>
              <a:gd name="connsiteY763" fmla="*/ 309852 h 2275759"/>
              <a:gd name="connsiteX764" fmla="*/ 2099178 w 12185931"/>
              <a:gd name="connsiteY764" fmla="*/ 352333 h 2275759"/>
              <a:gd name="connsiteX765" fmla="*/ 2248468 w 12185931"/>
              <a:gd name="connsiteY765" fmla="*/ 359008 h 2275759"/>
              <a:gd name="connsiteX766" fmla="*/ 2284880 w 12185931"/>
              <a:gd name="connsiteY766" fmla="*/ 360829 h 2275759"/>
              <a:gd name="connsiteX767" fmla="*/ 2368628 w 12185931"/>
              <a:gd name="connsiteY767" fmla="*/ 356581 h 2275759"/>
              <a:gd name="connsiteX768" fmla="*/ 2521559 w 12185931"/>
              <a:gd name="connsiteY768" fmla="*/ 343836 h 2275759"/>
              <a:gd name="connsiteX769" fmla="*/ 2559792 w 12185931"/>
              <a:gd name="connsiteY769" fmla="*/ 328665 h 2275759"/>
              <a:gd name="connsiteX770" fmla="*/ 2570108 w 12185931"/>
              <a:gd name="connsiteY770" fmla="*/ 397241 h 2275759"/>
              <a:gd name="connsiteX771" fmla="*/ 2485147 w 12185931"/>
              <a:gd name="connsiteY771" fmla="*/ 412413 h 2275759"/>
              <a:gd name="connsiteX772" fmla="*/ 2509421 w 12185931"/>
              <a:gd name="connsiteY772" fmla="*/ 484023 h 2275759"/>
              <a:gd name="connsiteX773" fmla="*/ 2400792 w 12185931"/>
              <a:gd name="connsiteY773" fmla="*/ 451859 h 2275759"/>
              <a:gd name="connsiteX774" fmla="*/ 2418998 w 12185931"/>
              <a:gd name="connsiteY774" fmla="*/ 407558 h 2275759"/>
              <a:gd name="connsiteX775" fmla="*/ 2346781 w 12185931"/>
              <a:gd name="connsiteY775" fmla="*/ 436080 h 2275759"/>
              <a:gd name="connsiteX776" fmla="*/ 2277598 w 12185931"/>
              <a:gd name="connsiteY776" fmla="*/ 417268 h 2275759"/>
              <a:gd name="connsiteX777" fmla="*/ 2300052 w 12185931"/>
              <a:gd name="connsiteY777" fmla="*/ 456714 h 2275759"/>
              <a:gd name="connsiteX778" fmla="*/ 2235723 w 12185931"/>
              <a:gd name="connsiteY778" fmla="*/ 547744 h 2275759"/>
              <a:gd name="connsiteX779" fmla="*/ 2272136 w 12185931"/>
              <a:gd name="connsiteY779" fmla="*/ 590225 h 2275759"/>
              <a:gd name="connsiteX780" fmla="*/ 2336464 w 12185931"/>
              <a:gd name="connsiteY780" fmla="*/ 599935 h 2275759"/>
              <a:gd name="connsiteX781" fmla="*/ 2529448 w 12185931"/>
              <a:gd name="connsiteY781" fmla="*/ 627244 h 2275759"/>
              <a:gd name="connsiteX782" fmla="*/ 2478471 w 12185931"/>
              <a:gd name="connsiteY782" fmla="*/ 587191 h 2275759"/>
              <a:gd name="connsiteX783" fmla="*/ 2463299 w 12185931"/>
              <a:gd name="connsiteY783" fmla="*/ 533786 h 2275759"/>
              <a:gd name="connsiteX784" fmla="*/ 2511242 w 12185931"/>
              <a:gd name="connsiteY784" fmla="*/ 527718 h 2275759"/>
              <a:gd name="connsiteX785" fmla="*/ 2653856 w 12185931"/>
              <a:gd name="connsiteY785" fmla="*/ 620569 h 2275759"/>
              <a:gd name="connsiteX786" fmla="*/ 2756417 w 12185931"/>
              <a:gd name="connsiteY786" fmla="*/ 659408 h 2275759"/>
              <a:gd name="connsiteX787" fmla="*/ 2837131 w 12185931"/>
              <a:gd name="connsiteY787" fmla="*/ 672153 h 2275759"/>
              <a:gd name="connsiteX788" fmla="*/ 2895390 w 12185931"/>
              <a:gd name="connsiteY788" fmla="*/ 664263 h 2275759"/>
              <a:gd name="connsiteX789" fmla="*/ 2856551 w 12185931"/>
              <a:gd name="connsiteY789" fmla="*/ 627851 h 2275759"/>
              <a:gd name="connsiteX790" fmla="*/ 2846234 w 12185931"/>
              <a:gd name="connsiteY790" fmla="*/ 619962 h 2275759"/>
              <a:gd name="connsiteX791" fmla="*/ 2846234 w 12185931"/>
              <a:gd name="connsiteY791" fmla="*/ 603576 h 2275759"/>
              <a:gd name="connsiteX792" fmla="*/ 2911776 w 12185931"/>
              <a:gd name="connsiteY792" fmla="*/ 572019 h 2275759"/>
              <a:gd name="connsiteX793" fmla="*/ 2963360 w 12185931"/>
              <a:gd name="connsiteY793" fmla="*/ 578088 h 2275759"/>
              <a:gd name="connsiteX794" fmla="*/ 3054390 w 12185931"/>
              <a:gd name="connsiteY794" fmla="*/ 641202 h 2275759"/>
              <a:gd name="connsiteX795" fmla="*/ 3001592 w 12185931"/>
              <a:gd name="connsiteY795" fmla="*/ 697034 h 2275759"/>
              <a:gd name="connsiteX796" fmla="*/ 3073810 w 12185931"/>
              <a:gd name="connsiteY796" fmla="*/ 680042 h 2275759"/>
              <a:gd name="connsiteX797" fmla="*/ 3054997 w 12185931"/>
              <a:gd name="connsiteY797" fmla="*/ 643023 h 2275759"/>
              <a:gd name="connsiteX798" fmla="*/ 5208168 w 12185931"/>
              <a:gd name="connsiteY798" fmla="*/ 1260209 h 2275759"/>
              <a:gd name="connsiteX799" fmla="*/ 5277352 w 12185931"/>
              <a:gd name="connsiteY799" fmla="*/ 1266884 h 2275759"/>
              <a:gd name="connsiteX800" fmla="*/ 5369596 w 12185931"/>
              <a:gd name="connsiteY800" fmla="*/ 1282056 h 2275759"/>
              <a:gd name="connsiteX801" fmla="*/ 5435744 w 12185931"/>
              <a:gd name="connsiteY801" fmla="*/ 1198308 h 2275759"/>
              <a:gd name="connsiteX802" fmla="*/ 5347141 w 12185931"/>
              <a:gd name="connsiteY802" fmla="*/ 1147331 h 2275759"/>
              <a:gd name="connsiteX803" fmla="*/ 5324081 w 12185931"/>
              <a:gd name="connsiteY803" fmla="*/ 1113346 h 2275759"/>
              <a:gd name="connsiteX804" fmla="*/ 5360493 w 12185931"/>
              <a:gd name="connsiteY804" fmla="*/ 1104850 h 2275759"/>
              <a:gd name="connsiteX805" fmla="*/ 5377485 w 12185931"/>
              <a:gd name="connsiteY805" fmla="*/ 1106671 h 2275759"/>
              <a:gd name="connsiteX806" fmla="*/ 5429676 w 12185931"/>
              <a:gd name="connsiteY806" fmla="*/ 959202 h 2275759"/>
              <a:gd name="connsiteX807" fmla="*/ 5657251 w 12185931"/>
              <a:gd name="connsiteY807" fmla="*/ 927644 h 2275759"/>
              <a:gd name="connsiteX808" fmla="*/ 5611736 w 12185931"/>
              <a:gd name="connsiteY808" fmla="*/ 905797 h 2275759"/>
              <a:gd name="connsiteX809" fmla="*/ 5570469 w 12185931"/>
              <a:gd name="connsiteY809" fmla="*/ 898515 h 2275759"/>
              <a:gd name="connsiteX810" fmla="*/ 5480046 w 12185931"/>
              <a:gd name="connsiteY810" fmla="*/ 863316 h 2275759"/>
              <a:gd name="connsiteX811" fmla="*/ 5404794 w 12185931"/>
              <a:gd name="connsiteY811" fmla="*/ 902763 h 2275759"/>
              <a:gd name="connsiteX812" fmla="*/ 5391443 w 12185931"/>
              <a:gd name="connsiteY812" fmla="*/ 908225 h 2275759"/>
              <a:gd name="connsiteX813" fmla="*/ 5213630 w 12185931"/>
              <a:gd name="connsiteY813" fmla="*/ 902156 h 2275759"/>
              <a:gd name="connsiteX814" fmla="*/ 5142020 w 12185931"/>
              <a:gd name="connsiteY814" fmla="*/ 893053 h 2275759"/>
              <a:gd name="connsiteX815" fmla="*/ 5083760 w 12185931"/>
              <a:gd name="connsiteY815" fmla="*/ 898515 h 2275759"/>
              <a:gd name="connsiteX816" fmla="*/ 5097111 w 12185931"/>
              <a:gd name="connsiteY816" fmla="*/ 985904 h 2275759"/>
              <a:gd name="connsiteX817" fmla="*/ 5173577 w 12185931"/>
              <a:gd name="connsiteY817" fmla="*/ 991973 h 2275759"/>
              <a:gd name="connsiteX818" fmla="*/ 5231836 w 12185931"/>
              <a:gd name="connsiteY818" fmla="*/ 939175 h 2275759"/>
              <a:gd name="connsiteX819" fmla="*/ 5240333 w 12185931"/>
              <a:gd name="connsiteY819" fmla="*/ 978015 h 2275759"/>
              <a:gd name="connsiteX820" fmla="*/ 5290096 w 12185931"/>
              <a:gd name="connsiteY820" fmla="*/ 991366 h 2275759"/>
              <a:gd name="connsiteX821" fmla="*/ 5288275 w 12185931"/>
              <a:gd name="connsiteY821" fmla="*/ 1001683 h 2275759"/>
              <a:gd name="connsiteX822" fmla="*/ 5197852 w 12185931"/>
              <a:gd name="connsiteY822" fmla="*/ 1028992 h 2275759"/>
              <a:gd name="connsiteX823" fmla="*/ 5219092 w 12185931"/>
              <a:gd name="connsiteY823" fmla="*/ 1042950 h 2275759"/>
              <a:gd name="connsiteX824" fmla="*/ 5276138 w 12185931"/>
              <a:gd name="connsiteY824" fmla="*/ 1142476 h 2275759"/>
              <a:gd name="connsiteX825" fmla="*/ 5195424 w 12185931"/>
              <a:gd name="connsiteY825" fmla="*/ 1177068 h 2275759"/>
              <a:gd name="connsiteX826" fmla="*/ 5157192 w 12185931"/>
              <a:gd name="connsiteY826" fmla="*/ 1203770 h 2275759"/>
              <a:gd name="connsiteX827" fmla="*/ 5146268 w 12185931"/>
              <a:gd name="connsiteY827" fmla="*/ 1240789 h 2275759"/>
              <a:gd name="connsiteX828" fmla="*/ 5093470 w 12185931"/>
              <a:gd name="connsiteY828" fmla="*/ 1212266 h 2275759"/>
              <a:gd name="connsiteX829" fmla="*/ 5161440 w 12185931"/>
              <a:gd name="connsiteY829" fmla="*/ 1295407 h 2275759"/>
              <a:gd name="connsiteX830" fmla="*/ 5210596 w 12185931"/>
              <a:gd name="connsiteY830" fmla="*/ 1212266 h 2275759"/>
              <a:gd name="connsiteX831" fmla="*/ 5208168 w 12185931"/>
              <a:gd name="connsiteY831" fmla="*/ 1260209 h 2275759"/>
              <a:gd name="connsiteX832" fmla="*/ 10013358 w 12185931"/>
              <a:gd name="connsiteY832" fmla="*/ 1062369 h 2275759"/>
              <a:gd name="connsiteX833" fmla="*/ 10093464 w 12185931"/>
              <a:gd name="connsiteY833" fmla="*/ 1072686 h 2275759"/>
              <a:gd name="connsiteX834" fmla="*/ 10132911 w 12185931"/>
              <a:gd name="connsiteY834" fmla="*/ 1058728 h 2275759"/>
              <a:gd name="connsiteX835" fmla="*/ 10098926 w 12185931"/>
              <a:gd name="connsiteY835" fmla="*/ 1034453 h 2275759"/>
              <a:gd name="connsiteX836" fmla="*/ 10060693 w 12185931"/>
              <a:gd name="connsiteY836" fmla="*/ 1033847 h 2275759"/>
              <a:gd name="connsiteX837" fmla="*/ 9966022 w 12185931"/>
              <a:gd name="connsiteY837" fmla="*/ 1036881 h 2275759"/>
              <a:gd name="connsiteX838" fmla="*/ 9785175 w 12185931"/>
              <a:gd name="connsiteY838" fmla="*/ 1001683 h 2275759"/>
              <a:gd name="connsiteX839" fmla="*/ 9695358 w 12185931"/>
              <a:gd name="connsiteY839" fmla="*/ 1000469 h 2275759"/>
              <a:gd name="connsiteX840" fmla="*/ 9636492 w 12185931"/>
              <a:gd name="connsiteY840" fmla="*/ 997434 h 2275759"/>
              <a:gd name="connsiteX841" fmla="*/ 9478706 w 12185931"/>
              <a:gd name="connsiteY841" fmla="*/ 964663 h 2275759"/>
              <a:gd name="connsiteX842" fmla="*/ 9586729 w 12185931"/>
              <a:gd name="connsiteY842" fmla="*/ 1050232 h 2275759"/>
              <a:gd name="connsiteX843" fmla="*/ 9657125 w 12185931"/>
              <a:gd name="connsiteY843" fmla="*/ 1095747 h 2275759"/>
              <a:gd name="connsiteX844" fmla="*/ 9717205 w 12185931"/>
              <a:gd name="connsiteY844" fmla="*/ 1100602 h 2275759"/>
              <a:gd name="connsiteX845" fmla="*/ 9760293 w 12185931"/>
              <a:gd name="connsiteY845" fmla="*/ 1067224 h 2275759"/>
              <a:gd name="connsiteX846" fmla="*/ 9772430 w 12185931"/>
              <a:gd name="connsiteY846" fmla="*/ 1081789 h 2275759"/>
              <a:gd name="connsiteX847" fmla="*/ 9716599 w 12185931"/>
              <a:gd name="connsiteY847" fmla="*/ 1144297 h 2275759"/>
              <a:gd name="connsiteX848" fmla="*/ 9718420 w 12185931"/>
              <a:gd name="connsiteY848" fmla="*/ 1160682 h 2275759"/>
              <a:gd name="connsiteX849" fmla="*/ 9785175 w 12185931"/>
              <a:gd name="connsiteY849" fmla="*/ 1160682 h 2275759"/>
              <a:gd name="connsiteX850" fmla="*/ 9848289 w 12185931"/>
              <a:gd name="connsiteY850" fmla="*/ 1156434 h 2275759"/>
              <a:gd name="connsiteX851" fmla="*/ 9893804 w 12185931"/>
              <a:gd name="connsiteY851" fmla="*/ 1136407 h 2275759"/>
              <a:gd name="connsiteX852" fmla="*/ 9947209 w 12185931"/>
              <a:gd name="connsiteY852" fmla="*/ 1103637 h 2275759"/>
              <a:gd name="connsiteX853" fmla="*/ 10013358 w 12185931"/>
              <a:gd name="connsiteY853" fmla="*/ 1062369 h 2275759"/>
              <a:gd name="connsiteX854" fmla="*/ 9836152 w 12185931"/>
              <a:gd name="connsiteY854" fmla="*/ 1922910 h 2275759"/>
              <a:gd name="connsiteX855" fmla="*/ 9903515 w 12185931"/>
              <a:gd name="connsiteY855" fmla="*/ 1843410 h 2275759"/>
              <a:gd name="connsiteX856" fmla="*/ 9638919 w 12185931"/>
              <a:gd name="connsiteY856" fmla="*/ 1777261 h 2275759"/>
              <a:gd name="connsiteX857" fmla="*/ 9581267 w 12185931"/>
              <a:gd name="connsiteY857" fmla="*/ 1844624 h 2275759"/>
              <a:gd name="connsiteX858" fmla="*/ 9584301 w 12185931"/>
              <a:gd name="connsiteY858" fmla="*/ 1861009 h 2275759"/>
              <a:gd name="connsiteX859" fmla="*/ 9493878 w 12185931"/>
              <a:gd name="connsiteY859" fmla="*/ 1924123 h 2275759"/>
              <a:gd name="connsiteX860" fmla="*/ 9494485 w 12185931"/>
              <a:gd name="connsiteY860" fmla="*/ 1942936 h 2275759"/>
              <a:gd name="connsiteX861" fmla="*/ 9543034 w 12185931"/>
              <a:gd name="connsiteY861" fmla="*/ 1953253 h 2275759"/>
              <a:gd name="connsiteX862" fmla="*/ 9610397 w 12185931"/>
              <a:gd name="connsiteY862" fmla="*/ 1958715 h 2275759"/>
              <a:gd name="connsiteX863" fmla="*/ 9717205 w 12185931"/>
              <a:gd name="connsiteY863" fmla="*/ 1926551 h 2275759"/>
              <a:gd name="connsiteX864" fmla="*/ 9731770 w 12185931"/>
              <a:gd name="connsiteY864" fmla="*/ 1888925 h 2275759"/>
              <a:gd name="connsiteX865" fmla="*/ 9780927 w 12185931"/>
              <a:gd name="connsiteY865" fmla="*/ 1900456 h 2275759"/>
              <a:gd name="connsiteX866" fmla="*/ 9765755 w 12185931"/>
              <a:gd name="connsiteY866" fmla="*/ 1989058 h 2275759"/>
              <a:gd name="connsiteX867" fmla="*/ 9857392 w 12185931"/>
              <a:gd name="connsiteY867" fmla="*/ 1968425 h 2275759"/>
              <a:gd name="connsiteX868" fmla="*/ 9836152 w 12185931"/>
              <a:gd name="connsiteY868" fmla="*/ 1922910 h 2275759"/>
              <a:gd name="connsiteX869" fmla="*/ 10537085 w 12185931"/>
              <a:gd name="connsiteY869" fmla="*/ 1820349 h 2275759"/>
              <a:gd name="connsiteX870" fmla="*/ 10597166 w 12185931"/>
              <a:gd name="connsiteY870" fmla="*/ 1830059 h 2275759"/>
              <a:gd name="connsiteX871" fmla="*/ 10643895 w 12185931"/>
              <a:gd name="connsiteY871" fmla="*/ 1860402 h 2275759"/>
              <a:gd name="connsiteX872" fmla="*/ 10694871 w 12185931"/>
              <a:gd name="connsiteY872" fmla="*/ 1897421 h 2275759"/>
              <a:gd name="connsiteX873" fmla="*/ 10748276 w 12185931"/>
              <a:gd name="connsiteY873" fmla="*/ 1908345 h 2275759"/>
              <a:gd name="connsiteX874" fmla="*/ 10750097 w 12185931"/>
              <a:gd name="connsiteY874" fmla="*/ 1859795 h 2275759"/>
              <a:gd name="connsiteX875" fmla="*/ 10665742 w 12185931"/>
              <a:gd name="connsiteY875" fmla="*/ 1835521 h 2275759"/>
              <a:gd name="connsiteX876" fmla="*/ 10620227 w 12185931"/>
              <a:gd name="connsiteY876" fmla="*/ 1843410 h 2275759"/>
              <a:gd name="connsiteX877" fmla="*/ 10610517 w 12185931"/>
              <a:gd name="connsiteY877" fmla="*/ 1739028 h 2275759"/>
              <a:gd name="connsiteX878" fmla="*/ 10554078 w 12185931"/>
              <a:gd name="connsiteY878" fmla="*/ 1762089 h 2275759"/>
              <a:gd name="connsiteX879" fmla="*/ 10609910 w 12185931"/>
              <a:gd name="connsiteY879" fmla="*/ 1708078 h 2275759"/>
              <a:gd name="connsiteX880" fmla="*/ 10391437 w 12185931"/>
              <a:gd name="connsiteY880" fmla="*/ 1656494 h 2275759"/>
              <a:gd name="connsiteX881" fmla="*/ 10427242 w 12185931"/>
              <a:gd name="connsiteY881" fmla="*/ 1728105 h 2275759"/>
              <a:gd name="connsiteX882" fmla="*/ 10537085 w 12185931"/>
              <a:gd name="connsiteY882" fmla="*/ 1820349 h 2275759"/>
              <a:gd name="connsiteX883" fmla="*/ 574116 w 12185931"/>
              <a:gd name="connsiteY883" fmla="*/ 1041129 h 2275759"/>
              <a:gd name="connsiteX884" fmla="*/ 502505 w 12185931"/>
              <a:gd name="connsiteY884" fmla="*/ 1045377 h 2275759"/>
              <a:gd name="connsiteX885" fmla="*/ 452135 w 12185931"/>
              <a:gd name="connsiteY885" fmla="*/ 1098175 h 2275759"/>
              <a:gd name="connsiteX886" fmla="*/ 447280 w 12185931"/>
              <a:gd name="connsiteY886" fmla="*/ 1112740 h 2275759"/>
              <a:gd name="connsiteX887" fmla="*/ 435750 w 12185931"/>
              <a:gd name="connsiteY887" fmla="*/ 1181923 h 2275759"/>
              <a:gd name="connsiteX888" fmla="*/ 527387 w 12185931"/>
              <a:gd name="connsiteY888" fmla="*/ 1229258 h 2275759"/>
              <a:gd name="connsiteX889" fmla="*/ 621452 w 12185931"/>
              <a:gd name="connsiteY889" fmla="*/ 1272346 h 2275759"/>
              <a:gd name="connsiteX890" fmla="*/ 668181 w 12185931"/>
              <a:gd name="connsiteY890" fmla="*/ 1292373 h 2275759"/>
              <a:gd name="connsiteX891" fmla="*/ 692455 w 12185931"/>
              <a:gd name="connsiteY891" fmla="*/ 1224403 h 2275759"/>
              <a:gd name="connsiteX892" fmla="*/ 660291 w 12185931"/>
              <a:gd name="connsiteY892" fmla="*/ 1192239 h 2275759"/>
              <a:gd name="connsiteX893" fmla="*/ 595963 w 12185931"/>
              <a:gd name="connsiteY893" fmla="*/ 1172820 h 2275759"/>
              <a:gd name="connsiteX894" fmla="*/ 531028 w 12185931"/>
              <a:gd name="connsiteY894" fmla="*/ 1101209 h 2275759"/>
              <a:gd name="connsiteX895" fmla="*/ 574116 w 12185931"/>
              <a:gd name="connsiteY895" fmla="*/ 1041129 h 2275759"/>
              <a:gd name="connsiteX896" fmla="*/ 4951463 w 12185931"/>
              <a:gd name="connsiteY896" fmla="*/ 958595 h 2275759"/>
              <a:gd name="connsiteX897" fmla="*/ 4913230 w 12185931"/>
              <a:gd name="connsiteY897" fmla="*/ 904583 h 2275759"/>
              <a:gd name="connsiteX898" fmla="*/ 4821593 w 12185931"/>
              <a:gd name="connsiteY898" fmla="*/ 902156 h 2275759"/>
              <a:gd name="connsiteX899" fmla="*/ 4757872 w 12185931"/>
              <a:gd name="connsiteY899" fmla="*/ 876061 h 2275759"/>
              <a:gd name="connsiteX900" fmla="*/ 4745127 w 12185931"/>
              <a:gd name="connsiteY900" fmla="*/ 881522 h 2275759"/>
              <a:gd name="connsiteX901" fmla="*/ 4762727 w 12185931"/>
              <a:gd name="connsiteY901" fmla="*/ 897301 h 2275759"/>
              <a:gd name="connsiteX902" fmla="*/ 4624361 w 12185931"/>
              <a:gd name="connsiteY902" fmla="*/ 958595 h 2275759"/>
              <a:gd name="connsiteX903" fmla="*/ 4796711 w 12185931"/>
              <a:gd name="connsiteY903" fmla="*/ 944637 h 2275759"/>
              <a:gd name="connsiteX904" fmla="*/ 4788822 w 12185931"/>
              <a:gd name="connsiteY904" fmla="*/ 1021709 h 2275759"/>
              <a:gd name="connsiteX905" fmla="*/ 4938719 w 12185931"/>
              <a:gd name="connsiteY905" fmla="*/ 1039308 h 2275759"/>
              <a:gd name="connsiteX906" fmla="*/ 4922940 w 12185931"/>
              <a:gd name="connsiteY906" fmla="*/ 928251 h 2275759"/>
              <a:gd name="connsiteX907" fmla="*/ 4951463 w 12185931"/>
              <a:gd name="connsiteY907" fmla="*/ 958595 h 2275759"/>
              <a:gd name="connsiteX908" fmla="*/ 10050377 w 12185931"/>
              <a:gd name="connsiteY908" fmla="*/ 1939295 h 2275759"/>
              <a:gd name="connsiteX909" fmla="*/ 10090430 w 12185931"/>
              <a:gd name="connsiteY909" fmla="*/ 1947185 h 2275759"/>
              <a:gd name="connsiteX910" fmla="*/ 10186922 w 12185931"/>
              <a:gd name="connsiteY910" fmla="*/ 1983597 h 2275759"/>
              <a:gd name="connsiteX911" fmla="*/ 10236078 w 12185931"/>
              <a:gd name="connsiteY911" fmla="*/ 1988452 h 2275759"/>
              <a:gd name="connsiteX912" fmla="*/ 10311937 w 12185931"/>
              <a:gd name="connsiteY912" fmla="*/ 1981169 h 2275759"/>
              <a:gd name="connsiteX913" fmla="*/ 10227582 w 12185931"/>
              <a:gd name="connsiteY913" fmla="*/ 1937475 h 2275759"/>
              <a:gd name="connsiteX914" fmla="*/ 10183888 w 12185931"/>
              <a:gd name="connsiteY914" fmla="*/ 1922303 h 2275759"/>
              <a:gd name="connsiteX915" fmla="*/ 10133517 w 12185931"/>
              <a:gd name="connsiteY915" fmla="*/ 1898635 h 2275759"/>
              <a:gd name="connsiteX916" fmla="*/ 10180854 w 12185931"/>
              <a:gd name="connsiteY916" fmla="*/ 1864043 h 2275759"/>
              <a:gd name="connsiteX917" fmla="*/ 10237899 w 12185931"/>
              <a:gd name="connsiteY917" fmla="*/ 1855547 h 2275759"/>
              <a:gd name="connsiteX918" fmla="*/ 10061907 w 12185931"/>
              <a:gd name="connsiteY918" fmla="*/ 1805177 h 2275759"/>
              <a:gd name="connsiteX919" fmla="*/ 10095285 w 12185931"/>
              <a:gd name="connsiteY919" fmla="*/ 1837948 h 2275759"/>
              <a:gd name="connsiteX920" fmla="*/ 10041274 w 12185931"/>
              <a:gd name="connsiteY920" fmla="*/ 1870719 h 2275759"/>
              <a:gd name="connsiteX921" fmla="*/ 10024888 w 12185931"/>
              <a:gd name="connsiteY921" fmla="*/ 1848265 h 2275759"/>
              <a:gd name="connsiteX922" fmla="*/ 10050377 w 12185931"/>
              <a:gd name="connsiteY922" fmla="*/ 1939295 h 2275759"/>
              <a:gd name="connsiteX923" fmla="*/ 7841373 w 12185931"/>
              <a:gd name="connsiteY923" fmla="*/ 1916234 h 2275759"/>
              <a:gd name="connsiteX924" fmla="*/ 7836518 w 12185931"/>
              <a:gd name="connsiteY924" fmla="*/ 1878002 h 2275759"/>
              <a:gd name="connsiteX925" fmla="*/ 7807996 w 12185931"/>
              <a:gd name="connsiteY925" fmla="*/ 1817921 h 2275759"/>
              <a:gd name="connsiteX926" fmla="*/ 7731530 w 12185931"/>
              <a:gd name="connsiteY926" fmla="*/ 1797288 h 2275759"/>
              <a:gd name="connsiteX927" fmla="*/ 7563427 w 12185931"/>
              <a:gd name="connsiteY927" fmla="*/ 1830059 h 2275759"/>
              <a:gd name="connsiteX928" fmla="*/ 7841373 w 12185931"/>
              <a:gd name="connsiteY928" fmla="*/ 1916234 h 2275759"/>
              <a:gd name="connsiteX929" fmla="*/ 7252710 w 12185931"/>
              <a:gd name="connsiteY929" fmla="*/ 803236 h 2275759"/>
              <a:gd name="connsiteX930" fmla="*/ 7269703 w 12185931"/>
              <a:gd name="connsiteY930" fmla="*/ 825084 h 2275759"/>
              <a:gd name="connsiteX931" fmla="*/ 7374691 w 12185931"/>
              <a:gd name="connsiteY931" fmla="*/ 991973 h 2275759"/>
              <a:gd name="connsiteX932" fmla="*/ 7411710 w 12185931"/>
              <a:gd name="connsiteY932" fmla="*/ 1008965 h 2275759"/>
              <a:gd name="connsiteX933" fmla="*/ 7422027 w 12185931"/>
              <a:gd name="connsiteY933" fmla="*/ 995614 h 2275759"/>
              <a:gd name="connsiteX934" fmla="*/ 7390469 w 12185931"/>
              <a:gd name="connsiteY934" fmla="*/ 964663 h 2275759"/>
              <a:gd name="connsiteX935" fmla="*/ 7360733 w 12185931"/>
              <a:gd name="connsiteY935" fmla="*/ 903370 h 2275759"/>
              <a:gd name="connsiteX936" fmla="*/ 7301260 w 12185931"/>
              <a:gd name="connsiteY936" fmla="*/ 842683 h 2275759"/>
              <a:gd name="connsiteX937" fmla="*/ 7345562 w 12185931"/>
              <a:gd name="connsiteY937" fmla="*/ 814767 h 2275759"/>
              <a:gd name="connsiteX938" fmla="*/ 7252710 w 12185931"/>
              <a:gd name="connsiteY938" fmla="*/ 803236 h 2275759"/>
              <a:gd name="connsiteX939" fmla="*/ 7247248 w 12185931"/>
              <a:gd name="connsiteY939" fmla="*/ 1802143 h 2275759"/>
              <a:gd name="connsiteX940" fmla="*/ 7486962 w 12185931"/>
              <a:gd name="connsiteY940" fmla="*/ 1822776 h 2275759"/>
              <a:gd name="connsiteX941" fmla="*/ 7434771 w 12185931"/>
              <a:gd name="connsiteY941" fmla="*/ 1751166 h 2275759"/>
              <a:gd name="connsiteX942" fmla="*/ 7411710 w 12185931"/>
              <a:gd name="connsiteY942" fmla="*/ 1729319 h 2275759"/>
              <a:gd name="connsiteX943" fmla="*/ 7330390 w 12185931"/>
              <a:gd name="connsiteY943" fmla="*/ 1762696 h 2275759"/>
              <a:gd name="connsiteX944" fmla="*/ 7364374 w 12185931"/>
              <a:gd name="connsiteY944" fmla="*/ 1808212 h 2275759"/>
              <a:gd name="connsiteX945" fmla="*/ 7301867 w 12185931"/>
              <a:gd name="connsiteY945" fmla="*/ 1796074 h 2275759"/>
              <a:gd name="connsiteX946" fmla="*/ 7247248 w 12185931"/>
              <a:gd name="connsiteY946" fmla="*/ 1802143 h 2275759"/>
              <a:gd name="connsiteX947" fmla="*/ 6708349 w 12185931"/>
              <a:gd name="connsiteY947" fmla="*/ 823870 h 2275759"/>
              <a:gd name="connsiteX948" fmla="*/ 6848536 w 12185931"/>
              <a:gd name="connsiteY948" fmla="*/ 930679 h 2275759"/>
              <a:gd name="connsiteX949" fmla="*/ 6782387 w 12185931"/>
              <a:gd name="connsiteY949" fmla="*/ 851786 h 2275759"/>
              <a:gd name="connsiteX950" fmla="*/ 6708349 w 12185931"/>
              <a:gd name="connsiteY950" fmla="*/ 823870 h 2275759"/>
              <a:gd name="connsiteX951" fmla="*/ 1785427 w 12185931"/>
              <a:gd name="connsiteY951" fmla="*/ 264337 h 2275759"/>
              <a:gd name="connsiteX952" fmla="*/ 2018464 w 12185931"/>
              <a:gd name="connsiteY952" fmla="*/ 274653 h 2275759"/>
              <a:gd name="connsiteX953" fmla="*/ 1785427 w 12185931"/>
              <a:gd name="connsiteY953" fmla="*/ 264337 h 2275759"/>
              <a:gd name="connsiteX954" fmla="*/ 4436838 w 12185931"/>
              <a:gd name="connsiteY954" fmla="*/ 696427 h 2275759"/>
              <a:gd name="connsiteX955" fmla="*/ 4264487 w 12185931"/>
              <a:gd name="connsiteY955" fmla="*/ 765004 h 2275759"/>
              <a:gd name="connsiteX956" fmla="*/ 4325174 w 12185931"/>
              <a:gd name="connsiteY956" fmla="*/ 822049 h 2275759"/>
              <a:gd name="connsiteX957" fmla="*/ 4465361 w 12185931"/>
              <a:gd name="connsiteY957" fmla="*/ 729198 h 2275759"/>
              <a:gd name="connsiteX958" fmla="*/ 4436838 w 12185931"/>
              <a:gd name="connsiteY958" fmla="*/ 696427 h 2275759"/>
              <a:gd name="connsiteX959" fmla="*/ 1035943 w 12185931"/>
              <a:gd name="connsiteY959" fmla="*/ 1528445 h 2275759"/>
              <a:gd name="connsiteX960" fmla="*/ 1091168 w 12185931"/>
              <a:gd name="connsiteY960" fmla="*/ 1519342 h 2275759"/>
              <a:gd name="connsiteX961" fmla="*/ 1144573 w 12185931"/>
              <a:gd name="connsiteY961" fmla="*/ 1422243 h 2275759"/>
              <a:gd name="connsiteX962" fmla="*/ 1086920 w 12185931"/>
              <a:gd name="connsiteY962" fmla="*/ 1423457 h 2275759"/>
              <a:gd name="connsiteX963" fmla="*/ 955836 w 12185931"/>
              <a:gd name="connsiteY963" fmla="*/ 1487178 h 2275759"/>
              <a:gd name="connsiteX964" fmla="*/ 1035943 w 12185931"/>
              <a:gd name="connsiteY964" fmla="*/ 1528445 h 2275759"/>
              <a:gd name="connsiteX965" fmla="*/ 10322861 w 12185931"/>
              <a:gd name="connsiteY965" fmla="*/ 1061763 h 2275759"/>
              <a:gd name="connsiteX966" fmla="*/ 10269456 w 12185931"/>
              <a:gd name="connsiteY966" fmla="*/ 980442 h 2275759"/>
              <a:gd name="connsiteX967" fmla="*/ 10229403 w 12185931"/>
              <a:gd name="connsiteY967" fmla="*/ 962236 h 2275759"/>
              <a:gd name="connsiteX968" fmla="*/ 10192384 w 12185931"/>
              <a:gd name="connsiteY968" fmla="*/ 1034453 h 2275759"/>
              <a:gd name="connsiteX969" fmla="*/ 10270670 w 12185931"/>
              <a:gd name="connsiteY969" fmla="*/ 1078148 h 2275759"/>
              <a:gd name="connsiteX970" fmla="*/ 10322861 w 12185931"/>
              <a:gd name="connsiteY970" fmla="*/ 1061763 h 2275759"/>
              <a:gd name="connsiteX971" fmla="*/ 1221645 w 12185931"/>
              <a:gd name="connsiteY971" fmla="*/ 1492640 h 2275759"/>
              <a:gd name="connsiteX972" fmla="*/ 1320565 w 12185931"/>
              <a:gd name="connsiteY972" fmla="*/ 1480502 h 2275759"/>
              <a:gd name="connsiteX973" fmla="*/ 1412809 w 12185931"/>
              <a:gd name="connsiteY973" fmla="*/ 1413140 h 2275759"/>
              <a:gd name="connsiteX974" fmla="*/ 1421912 w 12185931"/>
              <a:gd name="connsiteY974" fmla="*/ 1388865 h 2275759"/>
              <a:gd name="connsiteX975" fmla="*/ 1406740 w 12185931"/>
              <a:gd name="connsiteY975" fmla="*/ 1372479 h 2275759"/>
              <a:gd name="connsiteX976" fmla="*/ 1353336 w 12185931"/>
              <a:gd name="connsiteY976" fmla="*/ 1387044 h 2275759"/>
              <a:gd name="connsiteX977" fmla="*/ 1221645 w 12185931"/>
              <a:gd name="connsiteY977" fmla="*/ 1492640 h 2275759"/>
              <a:gd name="connsiteX978" fmla="*/ 6379426 w 12185931"/>
              <a:gd name="connsiteY978" fmla="*/ 718275 h 2275759"/>
              <a:gd name="connsiteX979" fmla="*/ 6424334 w 12185931"/>
              <a:gd name="connsiteY979" fmla="*/ 731626 h 2275759"/>
              <a:gd name="connsiteX980" fmla="*/ 6494731 w 12185931"/>
              <a:gd name="connsiteY980" fmla="*/ 763183 h 2275759"/>
              <a:gd name="connsiteX981" fmla="*/ 6564521 w 12185931"/>
              <a:gd name="connsiteY981" fmla="*/ 757114 h 2275759"/>
              <a:gd name="connsiteX982" fmla="*/ 6522040 w 12185931"/>
              <a:gd name="connsiteY982" fmla="*/ 733446 h 2275759"/>
              <a:gd name="connsiteX983" fmla="*/ 6531750 w 12185931"/>
              <a:gd name="connsiteY983" fmla="*/ 673973 h 2275759"/>
              <a:gd name="connsiteX984" fmla="*/ 6483808 w 12185931"/>
              <a:gd name="connsiteY984" fmla="*/ 677614 h 2275759"/>
              <a:gd name="connsiteX985" fmla="*/ 6379426 w 12185931"/>
              <a:gd name="connsiteY985" fmla="*/ 718275 h 2275759"/>
              <a:gd name="connsiteX986" fmla="*/ 4668662 w 12185931"/>
              <a:gd name="connsiteY986" fmla="*/ 1178281 h 2275759"/>
              <a:gd name="connsiteX987" fmla="*/ 4666234 w 12185931"/>
              <a:gd name="connsiteY987" fmla="*/ 1188598 h 2275759"/>
              <a:gd name="connsiteX988" fmla="*/ 4864074 w 12185931"/>
              <a:gd name="connsiteY988" fmla="*/ 1154007 h 2275759"/>
              <a:gd name="connsiteX989" fmla="*/ 4864074 w 12185931"/>
              <a:gd name="connsiteY989" fmla="*/ 1129125 h 2275759"/>
              <a:gd name="connsiteX990" fmla="*/ 4862253 w 12185931"/>
              <a:gd name="connsiteY990" fmla="*/ 1090285 h 2275759"/>
              <a:gd name="connsiteX991" fmla="*/ 4820379 w 12185931"/>
              <a:gd name="connsiteY991" fmla="*/ 1101816 h 2275759"/>
              <a:gd name="connsiteX992" fmla="*/ 4668662 w 12185931"/>
              <a:gd name="connsiteY992" fmla="*/ 1178281 h 2275759"/>
              <a:gd name="connsiteX993" fmla="*/ 7292157 w 12185931"/>
              <a:gd name="connsiteY993" fmla="*/ 1613407 h 2275759"/>
              <a:gd name="connsiteX994" fmla="*/ 7183527 w 12185931"/>
              <a:gd name="connsiteY994" fmla="*/ 1520556 h 2275759"/>
              <a:gd name="connsiteX995" fmla="*/ 7292157 w 12185931"/>
              <a:gd name="connsiteY995" fmla="*/ 1613407 h 2275759"/>
              <a:gd name="connsiteX996" fmla="*/ 4403460 w 12185931"/>
              <a:gd name="connsiteY996" fmla="*/ 1044770 h 2275759"/>
              <a:gd name="connsiteX997" fmla="*/ 4393143 w 12185931"/>
              <a:gd name="connsiteY997" fmla="*/ 999862 h 2275759"/>
              <a:gd name="connsiteX998" fmla="*/ 4337311 w 12185931"/>
              <a:gd name="connsiteY998" fmla="*/ 962236 h 2275759"/>
              <a:gd name="connsiteX999" fmla="*/ 4306361 w 12185931"/>
              <a:gd name="connsiteY999" fmla="*/ 973160 h 2275759"/>
              <a:gd name="connsiteX1000" fmla="*/ 4328815 w 12185931"/>
              <a:gd name="connsiteY1000" fmla="*/ 1009572 h 2275759"/>
              <a:gd name="connsiteX1001" fmla="*/ 4403460 w 12185931"/>
              <a:gd name="connsiteY1001" fmla="*/ 1044770 h 2275759"/>
              <a:gd name="connsiteX1002" fmla="*/ 2220552 w 12185931"/>
              <a:gd name="connsiteY1002" fmla="*/ 600542 h 2275759"/>
              <a:gd name="connsiteX1003" fmla="*/ 2080972 w 12185931"/>
              <a:gd name="connsiteY1003" fmla="*/ 522256 h 2275759"/>
              <a:gd name="connsiteX1004" fmla="*/ 2220552 w 12185931"/>
              <a:gd name="connsiteY1004" fmla="*/ 600542 h 2275759"/>
              <a:gd name="connsiteX1005" fmla="*/ 4692937 w 12185931"/>
              <a:gd name="connsiteY1005" fmla="*/ 579302 h 2275759"/>
              <a:gd name="connsiteX1006" fmla="*/ 4814310 w 12185931"/>
              <a:gd name="connsiteY1006" fmla="*/ 645450 h 2275759"/>
              <a:gd name="connsiteX1007" fmla="*/ 4776685 w 12185931"/>
              <a:gd name="connsiteY1007" fmla="*/ 564130 h 2275759"/>
              <a:gd name="connsiteX1008" fmla="*/ 4692937 w 12185931"/>
              <a:gd name="connsiteY1008" fmla="*/ 579302 h 2275759"/>
              <a:gd name="connsiteX1009" fmla="*/ 9260233 w 12185931"/>
              <a:gd name="connsiteY1009" fmla="*/ 1120629 h 2275759"/>
              <a:gd name="connsiteX1010" fmla="*/ 9261447 w 12185931"/>
              <a:gd name="connsiteY1010" fmla="*/ 1141262 h 2275759"/>
              <a:gd name="connsiteX1011" fmla="*/ 9362794 w 12185931"/>
              <a:gd name="connsiteY1011" fmla="*/ 1158862 h 2275759"/>
              <a:gd name="connsiteX1012" fmla="*/ 9389496 w 12185931"/>
              <a:gd name="connsiteY1012" fmla="*/ 1138228 h 2275759"/>
              <a:gd name="connsiteX1013" fmla="*/ 9373111 w 12185931"/>
              <a:gd name="connsiteY1013" fmla="*/ 1115774 h 2275759"/>
              <a:gd name="connsiteX1014" fmla="*/ 9260233 w 12185931"/>
              <a:gd name="connsiteY1014" fmla="*/ 1120629 h 2275759"/>
              <a:gd name="connsiteX1015" fmla="*/ 8837245 w 12185931"/>
              <a:gd name="connsiteY1015" fmla="*/ 1587311 h 2275759"/>
              <a:gd name="connsiteX1016" fmla="*/ 8934344 w 12185931"/>
              <a:gd name="connsiteY1016" fmla="*/ 1656494 h 2275759"/>
              <a:gd name="connsiteX1017" fmla="*/ 8837245 w 12185931"/>
              <a:gd name="connsiteY1017" fmla="*/ 1587311 h 2275759"/>
              <a:gd name="connsiteX1018" fmla="*/ 4399819 w 12185931"/>
              <a:gd name="connsiteY1018" fmla="*/ 1157041 h 2275759"/>
              <a:gd name="connsiteX1019" fmla="*/ 4535151 w 12185931"/>
              <a:gd name="connsiteY1019" fmla="*/ 1172213 h 2275759"/>
              <a:gd name="connsiteX1020" fmla="*/ 4477498 w 12185931"/>
              <a:gd name="connsiteY1020" fmla="*/ 1109705 h 2275759"/>
              <a:gd name="connsiteX1021" fmla="*/ 4399819 w 12185931"/>
              <a:gd name="connsiteY1021" fmla="*/ 1157041 h 2275759"/>
              <a:gd name="connsiteX1022" fmla="*/ 5033390 w 12185931"/>
              <a:gd name="connsiteY1022" fmla="*/ 902763 h 2275759"/>
              <a:gd name="connsiteX1023" fmla="*/ 5019432 w 12185931"/>
              <a:gd name="connsiteY1023" fmla="*/ 891839 h 2275759"/>
              <a:gd name="connsiteX1024" fmla="*/ 4968455 w 12185931"/>
              <a:gd name="connsiteY1024" fmla="*/ 944030 h 2275759"/>
              <a:gd name="connsiteX1025" fmla="*/ 5000619 w 12185931"/>
              <a:gd name="connsiteY1025" fmla="*/ 995007 h 2275759"/>
              <a:gd name="connsiteX1026" fmla="*/ 5015791 w 12185931"/>
              <a:gd name="connsiteY1026" fmla="*/ 990759 h 2275759"/>
              <a:gd name="connsiteX1027" fmla="*/ 5033390 w 12185931"/>
              <a:gd name="connsiteY1027" fmla="*/ 902763 h 2275759"/>
              <a:gd name="connsiteX1028" fmla="*/ 3845747 w 12185931"/>
              <a:gd name="connsiteY1028" fmla="*/ 628458 h 2275759"/>
              <a:gd name="connsiteX1029" fmla="*/ 3845747 w 12185931"/>
              <a:gd name="connsiteY1029" fmla="*/ 738908 h 2275759"/>
              <a:gd name="connsiteX1030" fmla="*/ 3845747 w 12185931"/>
              <a:gd name="connsiteY1030" fmla="*/ 628458 h 2275759"/>
              <a:gd name="connsiteX1031" fmla="*/ 7060333 w 12185931"/>
              <a:gd name="connsiteY1031" fmla="*/ 630279 h 2275759"/>
              <a:gd name="connsiteX1032" fmla="*/ 7065188 w 12185931"/>
              <a:gd name="connsiteY1032" fmla="*/ 613286 h 2275759"/>
              <a:gd name="connsiteX1033" fmla="*/ 6948669 w 12185931"/>
              <a:gd name="connsiteY1033" fmla="*/ 596294 h 2275759"/>
              <a:gd name="connsiteX1034" fmla="*/ 6920753 w 12185931"/>
              <a:gd name="connsiteY1034" fmla="*/ 612073 h 2275759"/>
              <a:gd name="connsiteX1035" fmla="*/ 6925608 w 12185931"/>
              <a:gd name="connsiteY1035" fmla="*/ 621176 h 2275759"/>
              <a:gd name="connsiteX1036" fmla="*/ 7060333 w 12185931"/>
              <a:gd name="connsiteY1036" fmla="*/ 630279 h 2275759"/>
              <a:gd name="connsiteX1037" fmla="*/ 7217512 w 12185931"/>
              <a:gd name="connsiteY1037" fmla="*/ 773500 h 2275759"/>
              <a:gd name="connsiteX1038" fmla="*/ 7116165 w 12185931"/>
              <a:gd name="connsiteY1038" fmla="*/ 758935 h 2275759"/>
              <a:gd name="connsiteX1039" fmla="*/ 7110703 w 12185931"/>
              <a:gd name="connsiteY1039" fmla="*/ 776534 h 2275759"/>
              <a:gd name="connsiteX1040" fmla="*/ 7181707 w 12185931"/>
              <a:gd name="connsiteY1040" fmla="*/ 826904 h 2275759"/>
              <a:gd name="connsiteX1041" fmla="*/ 7217512 w 12185931"/>
              <a:gd name="connsiteY1041" fmla="*/ 773500 h 2275759"/>
              <a:gd name="connsiteX1042" fmla="*/ 9353084 w 12185931"/>
              <a:gd name="connsiteY1042" fmla="*/ 998041 h 2275759"/>
              <a:gd name="connsiteX1043" fmla="*/ 9231103 w 12185931"/>
              <a:gd name="connsiteY1043" fmla="*/ 998041 h 2275759"/>
              <a:gd name="connsiteX1044" fmla="*/ 9353084 w 12185931"/>
              <a:gd name="connsiteY1044" fmla="*/ 998041 h 2275759"/>
              <a:gd name="connsiteX1045" fmla="*/ 5614164 w 12185931"/>
              <a:gd name="connsiteY1045" fmla="*/ 1172213 h 2275759"/>
              <a:gd name="connsiteX1046" fmla="*/ 5605668 w 12185931"/>
              <a:gd name="connsiteY1046" fmla="*/ 1181923 h 2275759"/>
              <a:gd name="connsiteX1047" fmla="*/ 5659072 w 12185931"/>
              <a:gd name="connsiteY1047" fmla="*/ 1280842 h 2275759"/>
              <a:gd name="connsiteX1048" fmla="*/ 5691843 w 12185931"/>
              <a:gd name="connsiteY1048" fmla="*/ 1240182 h 2275759"/>
              <a:gd name="connsiteX1049" fmla="*/ 5614164 w 12185931"/>
              <a:gd name="connsiteY1049" fmla="*/ 1172213 h 2275759"/>
              <a:gd name="connsiteX1050" fmla="*/ 7008749 w 12185931"/>
              <a:gd name="connsiteY1050" fmla="*/ 937354 h 2275759"/>
              <a:gd name="connsiteX1051" fmla="*/ 7103421 w 12185931"/>
              <a:gd name="connsiteY1051" fmla="*/ 969518 h 2275759"/>
              <a:gd name="connsiteX1052" fmla="*/ 7008749 w 12185931"/>
              <a:gd name="connsiteY1052" fmla="*/ 937354 h 2275759"/>
              <a:gd name="connsiteX1053" fmla="*/ 5585641 w 12185931"/>
              <a:gd name="connsiteY1053" fmla="*/ 1312399 h 2275759"/>
              <a:gd name="connsiteX1054" fmla="*/ 5598992 w 12185931"/>
              <a:gd name="connsiteY1054" fmla="*/ 1332426 h 2275759"/>
              <a:gd name="connsiteX1055" fmla="*/ 5720366 w 12185931"/>
              <a:gd name="connsiteY1055" fmla="*/ 1292980 h 2275759"/>
              <a:gd name="connsiteX1056" fmla="*/ 5585641 w 12185931"/>
              <a:gd name="connsiteY1056" fmla="*/ 1312399 h 2275759"/>
              <a:gd name="connsiteX1057" fmla="*/ 1861892 w 12185931"/>
              <a:gd name="connsiteY1057" fmla="*/ 364470 h 2275759"/>
              <a:gd name="connsiteX1058" fmla="*/ 1863106 w 12185931"/>
              <a:gd name="connsiteY1058" fmla="*/ 383890 h 2275759"/>
              <a:gd name="connsiteX1059" fmla="*/ 1992976 w 12185931"/>
              <a:gd name="connsiteY1059" fmla="*/ 362042 h 2275759"/>
              <a:gd name="connsiteX1060" fmla="*/ 1991155 w 12185931"/>
              <a:gd name="connsiteY1060" fmla="*/ 346871 h 2275759"/>
              <a:gd name="connsiteX1061" fmla="*/ 1861892 w 12185931"/>
              <a:gd name="connsiteY1061" fmla="*/ 364470 h 2275759"/>
              <a:gd name="connsiteX1062" fmla="*/ 5509176 w 12185931"/>
              <a:gd name="connsiteY1062" fmla="*/ 1323930 h 2275759"/>
              <a:gd name="connsiteX1063" fmla="*/ 5516458 w 12185931"/>
              <a:gd name="connsiteY1063" fmla="*/ 1310579 h 2275759"/>
              <a:gd name="connsiteX1064" fmla="*/ 5461233 w 12185931"/>
              <a:gd name="connsiteY1064" fmla="*/ 1275380 h 2275759"/>
              <a:gd name="connsiteX1065" fmla="*/ 5426641 w 12185931"/>
              <a:gd name="connsiteY1065" fmla="*/ 1309972 h 2275759"/>
              <a:gd name="connsiteX1066" fmla="*/ 5509176 w 12185931"/>
              <a:gd name="connsiteY1066" fmla="*/ 1323930 h 2275759"/>
              <a:gd name="connsiteX1067" fmla="*/ 10344101 w 12185931"/>
              <a:gd name="connsiteY1067" fmla="*/ 1897421 h 2275759"/>
              <a:gd name="connsiteX1068" fmla="*/ 10337426 w 12185931"/>
              <a:gd name="connsiteY1068" fmla="*/ 1916841 h 2275759"/>
              <a:gd name="connsiteX1069" fmla="*/ 10406609 w 12185931"/>
              <a:gd name="connsiteY1069" fmla="*/ 1942936 h 2275759"/>
              <a:gd name="connsiteX1070" fmla="*/ 10411464 w 12185931"/>
              <a:gd name="connsiteY1070" fmla="*/ 1931406 h 2275759"/>
              <a:gd name="connsiteX1071" fmla="*/ 10387189 w 12185931"/>
              <a:gd name="connsiteY1071" fmla="*/ 1888318 h 2275759"/>
              <a:gd name="connsiteX1072" fmla="*/ 10344101 w 12185931"/>
              <a:gd name="connsiteY1072" fmla="*/ 1897421 h 2275759"/>
              <a:gd name="connsiteX1073" fmla="*/ 4653490 w 12185931"/>
              <a:gd name="connsiteY1073" fmla="*/ 1299655 h 2275759"/>
              <a:gd name="connsiteX1074" fmla="*/ 4651670 w 12185931"/>
              <a:gd name="connsiteY1074" fmla="*/ 1280842 h 2275759"/>
              <a:gd name="connsiteX1075" fmla="*/ 4570349 w 12185931"/>
              <a:gd name="connsiteY1075" fmla="*/ 1294193 h 2275759"/>
              <a:gd name="connsiteX1076" fmla="*/ 4573990 w 12185931"/>
              <a:gd name="connsiteY1076" fmla="*/ 1313613 h 2275759"/>
              <a:gd name="connsiteX1077" fmla="*/ 4653490 w 12185931"/>
              <a:gd name="connsiteY1077" fmla="*/ 1299655 h 2275759"/>
              <a:gd name="connsiteX1078" fmla="*/ 8236445 w 12185931"/>
              <a:gd name="connsiteY1078" fmla="*/ 707351 h 2275759"/>
              <a:gd name="connsiteX1079" fmla="*/ 8239479 w 12185931"/>
              <a:gd name="connsiteY1079" fmla="*/ 692179 h 2275759"/>
              <a:gd name="connsiteX1080" fmla="*/ 8110823 w 12185931"/>
              <a:gd name="connsiteY1080" fmla="*/ 683076 h 2275759"/>
              <a:gd name="connsiteX1081" fmla="*/ 8109609 w 12185931"/>
              <a:gd name="connsiteY1081" fmla="*/ 701282 h 2275759"/>
              <a:gd name="connsiteX1082" fmla="*/ 8236445 w 12185931"/>
              <a:gd name="connsiteY1082" fmla="*/ 707351 h 2275759"/>
              <a:gd name="connsiteX1083" fmla="*/ 10052198 w 12185931"/>
              <a:gd name="connsiteY1083" fmla="*/ 1753593 h 2275759"/>
              <a:gd name="connsiteX1084" fmla="*/ 10054624 w 12185931"/>
              <a:gd name="connsiteY1084" fmla="*/ 1725677 h 2275759"/>
              <a:gd name="connsiteX1085" fmla="*/ 9945388 w 12185931"/>
              <a:gd name="connsiteY1085" fmla="*/ 1719002 h 2275759"/>
              <a:gd name="connsiteX1086" fmla="*/ 9943568 w 12185931"/>
              <a:gd name="connsiteY1086" fmla="*/ 1725677 h 2275759"/>
              <a:gd name="connsiteX1087" fmla="*/ 10052198 w 12185931"/>
              <a:gd name="connsiteY1087" fmla="*/ 1753593 h 227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</a:cxnLst>
            <a:rect l="l" t="t" r="r" b="b"/>
            <a:pathLst>
              <a:path w="12185931" h="2275759">
                <a:moveTo>
                  <a:pt x="3054997" y="643023"/>
                </a:moveTo>
                <a:cubicBezTo>
                  <a:pt x="3093836" y="661229"/>
                  <a:pt x="3132676" y="684897"/>
                  <a:pt x="3187901" y="645450"/>
                </a:cubicBezTo>
                <a:cubicBezTo>
                  <a:pt x="3159378" y="625424"/>
                  <a:pt x="3133283" y="607218"/>
                  <a:pt x="3105974" y="588405"/>
                </a:cubicBezTo>
                <a:cubicBezTo>
                  <a:pt x="3119932" y="568985"/>
                  <a:pt x="3130249" y="554420"/>
                  <a:pt x="3141172" y="539855"/>
                </a:cubicBezTo>
                <a:cubicBezTo>
                  <a:pt x="3173943" y="589618"/>
                  <a:pt x="3181225" y="589618"/>
                  <a:pt x="3252229" y="537428"/>
                </a:cubicBezTo>
                <a:cubicBezTo>
                  <a:pt x="3260725" y="550172"/>
                  <a:pt x="3269221" y="562916"/>
                  <a:pt x="3274683" y="571412"/>
                </a:cubicBezTo>
                <a:cubicBezTo>
                  <a:pt x="3319592" y="568378"/>
                  <a:pt x="3360252" y="561096"/>
                  <a:pt x="3400305" y="564737"/>
                </a:cubicBezTo>
                <a:cubicBezTo>
                  <a:pt x="3448855" y="569592"/>
                  <a:pt x="3456137" y="609645"/>
                  <a:pt x="3454316" y="658801"/>
                </a:cubicBezTo>
                <a:cubicBezTo>
                  <a:pt x="3498618" y="658801"/>
                  <a:pt x="3541099" y="658801"/>
                  <a:pt x="3592683" y="658801"/>
                </a:cubicBezTo>
                <a:cubicBezTo>
                  <a:pt x="3572049" y="641809"/>
                  <a:pt x="3557484" y="630279"/>
                  <a:pt x="3541099" y="616321"/>
                </a:cubicBezTo>
                <a:cubicBezTo>
                  <a:pt x="3572049" y="593260"/>
                  <a:pt x="3601786" y="571412"/>
                  <a:pt x="3632736" y="548351"/>
                </a:cubicBezTo>
                <a:cubicBezTo>
                  <a:pt x="3666114" y="553813"/>
                  <a:pt x="3706167" y="555634"/>
                  <a:pt x="3741973" y="568378"/>
                </a:cubicBezTo>
                <a:cubicBezTo>
                  <a:pt x="3757751" y="573840"/>
                  <a:pt x="3766247" y="601149"/>
                  <a:pt x="3785060" y="629065"/>
                </a:cubicBezTo>
                <a:cubicBezTo>
                  <a:pt x="3794770" y="602969"/>
                  <a:pt x="3803266" y="579302"/>
                  <a:pt x="3810549" y="559275"/>
                </a:cubicBezTo>
                <a:cubicBezTo>
                  <a:pt x="3837251" y="583550"/>
                  <a:pt x="3862740" y="607218"/>
                  <a:pt x="3893083" y="635134"/>
                </a:cubicBezTo>
                <a:cubicBezTo>
                  <a:pt x="3897938" y="604790"/>
                  <a:pt x="3901579" y="577481"/>
                  <a:pt x="3906434" y="547138"/>
                </a:cubicBezTo>
                <a:cubicBezTo>
                  <a:pt x="3935564" y="568378"/>
                  <a:pt x="3965907" y="588405"/>
                  <a:pt x="3993217" y="612073"/>
                </a:cubicBezTo>
                <a:cubicBezTo>
                  <a:pt x="3999892" y="617534"/>
                  <a:pt x="3996251" y="635134"/>
                  <a:pt x="3997464" y="646664"/>
                </a:cubicBezTo>
                <a:cubicBezTo>
                  <a:pt x="3987148" y="644843"/>
                  <a:pt x="3976224" y="644843"/>
                  <a:pt x="3966514" y="640595"/>
                </a:cubicBezTo>
                <a:cubicBezTo>
                  <a:pt x="3951342" y="635134"/>
                  <a:pt x="3937385" y="627244"/>
                  <a:pt x="3920392" y="618748"/>
                </a:cubicBezTo>
                <a:cubicBezTo>
                  <a:pt x="3928888" y="683683"/>
                  <a:pt x="3992003" y="705530"/>
                  <a:pt x="4111556" y="688538"/>
                </a:cubicBezTo>
                <a:cubicBezTo>
                  <a:pt x="4101846" y="672759"/>
                  <a:pt x="4093350" y="658195"/>
                  <a:pt x="4080605" y="636954"/>
                </a:cubicBezTo>
                <a:cubicBezTo>
                  <a:pt x="4151609" y="646057"/>
                  <a:pt x="4147361" y="724950"/>
                  <a:pt x="4196518" y="749832"/>
                </a:cubicBezTo>
                <a:cubicBezTo>
                  <a:pt x="4195304" y="707351"/>
                  <a:pt x="4226254" y="674580"/>
                  <a:pt x="4267521" y="670939"/>
                </a:cubicBezTo>
                <a:cubicBezTo>
                  <a:pt x="4277838" y="669725"/>
                  <a:pt x="4287548" y="664263"/>
                  <a:pt x="4297258" y="660622"/>
                </a:cubicBezTo>
                <a:cubicBezTo>
                  <a:pt x="4292403" y="650912"/>
                  <a:pt x="4288155" y="641202"/>
                  <a:pt x="4282693" y="632099"/>
                </a:cubicBezTo>
                <a:cubicBezTo>
                  <a:pt x="4261453" y="595687"/>
                  <a:pt x="4230502" y="592653"/>
                  <a:pt x="4191662" y="601149"/>
                </a:cubicBezTo>
                <a:cubicBezTo>
                  <a:pt x="4157678" y="609038"/>
                  <a:pt x="4121872" y="608431"/>
                  <a:pt x="4084854" y="612073"/>
                </a:cubicBezTo>
                <a:cubicBezTo>
                  <a:pt x="4158892" y="560489"/>
                  <a:pt x="4095170" y="504657"/>
                  <a:pt x="4081213" y="448825"/>
                </a:cubicBezTo>
                <a:cubicBezTo>
                  <a:pt x="4125514" y="440329"/>
                  <a:pt x="4146147" y="464603"/>
                  <a:pt x="4151003" y="493126"/>
                </a:cubicBezTo>
                <a:cubicBezTo>
                  <a:pt x="4160712" y="551992"/>
                  <a:pt x="4188628" y="570805"/>
                  <a:pt x="4245674" y="555634"/>
                </a:cubicBezTo>
                <a:cubicBezTo>
                  <a:pt x="4283907" y="545924"/>
                  <a:pt x="4322139" y="545924"/>
                  <a:pt x="4347021" y="585977"/>
                </a:cubicBezTo>
                <a:cubicBezTo>
                  <a:pt x="4348842" y="589012"/>
                  <a:pt x="4358552" y="587798"/>
                  <a:pt x="4367048" y="588405"/>
                </a:cubicBezTo>
                <a:cubicBezTo>
                  <a:pt x="4337311" y="542889"/>
                  <a:pt x="4296651" y="527718"/>
                  <a:pt x="4247495" y="521649"/>
                </a:cubicBezTo>
                <a:cubicBezTo>
                  <a:pt x="4230502" y="519828"/>
                  <a:pt x="4204407" y="490092"/>
                  <a:pt x="4205014" y="473706"/>
                </a:cubicBezTo>
                <a:cubicBezTo>
                  <a:pt x="4205621" y="453680"/>
                  <a:pt x="4226254" y="434867"/>
                  <a:pt x="4259632" y="443970"/>
                </a:cubicBezTo>
                <a:cubicBezTo>
                  <a:pt x="4303933" y="456107"/>
                  <a:pt x="4350662" y="457928"/>
                  <a:pt x="4389502" y="463390"/>
                </a:cubicBezTo>
                <a:cubicBezTo>
                  <a:pt x="4404067" y="485844"/>
                  <a:pt x="4414991" y="502836"/>
                  <a:pt x="4428342" y="522863"/>
                </a:cubicBezTo>
                <a:cubicBezTo>
                  <a:pt x="4423487" y="527111"/>
                  <a:pt x="4414991" y="533786"/>
                  <a:pt x="4404067" y="542889"/>
                </a:cubicBezTo>
                <a:cubicBezTo>
                  <a:pt x="4418632" y="554420"/>
                  <a:pt x="4432590" y="564737"/>
                  <a:pt x="4445941" y="576267"/>
                </a:cubicBezTo>
                <a:cubicBezTo>
                  <a:pt x="4454437" y="583550"/>
                  <a:pt x="4462933" y="592046"/>
                  <a:pt x="4470822" y="599935"/>
                </a:cubicBezTo>
                <a:cubicBezTo>
                  <a:pt x="4458685" y="604790"/>
                  <a:pt x="4446548" y="609645"/>
                  <a:pt x="4433197" y="614500"/>
                </a:cubicBezTo>
                <a:cubicBezTo>
                  <a:pt x="4438052" y="621782"/>
                  <a:pt x="4445941" y="632099"/>
                  <a:pt x="4462933" y="655767"/>
                </a:cubicBezTo>
                <a:cubicBezTo>
                  <a:pt x="4422880" y="646664"/>
                  <a:pt x="4397391" y="641202"/>
                  <a:pt x="4358552" y="632706"/>
                </a:cubicBezTo>
                <a:cubicBezTo>
                  <a:pt x="4371296" y="651519"/>
                  <a:pt x="4379185" y="670939"/>
                  <a:pt x="4385254" y="670939"/>
                </a:cubicBezTo>
                <a:cubicBezTo>
                  <a:pt x="4444727" y="668511"/>
                  <a:pt x="4503593" y="662443"/>
                  <a:pt x="4562460" y="657588"/>
                </a:cubicBezTo>
                <a:cubicBezTo>
                  <a:pt x="4562460" y="651519"/>
                  <a:pt x="4562460" y="645450"/>
                  <a:pt x="4562460" y="639989"/>
                </a:cubicBezTo>
                <a:cubicBezTo>
                  <a:pt x="4553357" y="636954"/>
                  <a:pt x="4544254" y="633920"/>
                  <a:pt x="4529689" y="629065"/>
                </a:cubicBezTo>
                <a:cubicBezTo>
                  <a:pt x="4540612" y="614500"/>
                  <a:pt x="4549715" y="602969"/>
                  <a:pt x="4559425" y="590225"/>
                </a:cubicBezTo>
                <a:cubicBezTo>
                  <a:pt x="4590983" y="662443"/>
                  <a:pt x="4661986" y="655767"/>
                  <a:pt x="4712357" y="683076"/>
                </a:cubicBezTo>
                <a:cubicBezTo>
                  <a:pt x="4715391" y="701889"/>
                  <a:pt x="4712357" y="728591"/>
                  <a:pt x="4723887" y="737088"/>
                </a:cubicBezTo>
                <a:cubicBezTo>
                  <a:pt x="4743307" y="751652"/>
                  <a:pt x="4771223" y="754687"/>
                  <a:pt x="4797925" y="763183"/>
                </a:cubicBezTo>
                <a:cubicBezTo>
                  <a:pt x="4764547" y="732233"/>
                  <a:pt x="4738452" y="707958"/>
                  <a:pt x="4712357" y="683683"/>
                </a:cubicBezTo>
                <a:cubicBezTo>
                  <a:pt x="4712357" y="667905"/>
                  <a:pt x="4712357" y="652126"/>
                  <a:pt x="4712357" y="632706"/>
                </a:cubicBezTo>
                <a:cubicBezTo>
                  <a:pt x="4702040" y="618141"/>
                  <a:pt x="4688688" y="598115"/>
                  <a:pt x="4675337" y="578695"/>
                </a:cubicBezTo>
                <a:cubicBezTo>
                  <a:pt x="4674731" y="581729"/>
                  <a:pt x="4674123" y="584157"/>
                  <a:pt x="4672910" y="587191"/>
                </a:cubicBezTo>
                <a:cubicBezTo>
                  <a:pt x="4636498" y="567164"/>
                  <a:pt x="4599479" y="546531"/>
                  <a:pt x="4560032" y="525290"/>
                </a:cubicBezTo>
                <a:cubicBezTo>
                  <a:pt x="4606154" y="475527"/>
                  <a:pt x="4646814" y="485844"/>
                  <a:pt x="4691116" y="503443"/>
                </a:cubicBezTo>
                <a:cubicBezTo>
                  <a:pt x="4714784" y="512546"/>
                  <a:pt x="4742700" y="510119"/>
                  <a:pt x="4768795" y="514367"/>
                </a:cubicBezTo>
                <a:cubicBezTo>
                  <a:pt x="4792463" y="518008"/>
                  <a:pt x="4820379" y="502229"/>
                  <a:pt x="4826448" y="551386"/>
                </a:cubicBezTo>
                <a:cubicBezTo>
                  <a:pt x="4834944" y="618141"/>
                  <a:pt x="4918085" y="661229"/>
                  <a:pt x="4991516" y="641202"/>
                </a:cubicBezTo>
                <a:cubicBezTo>
                  <a:pt x="5074050" y="618748"/>
                  <a:pt x="5152337" y="637561"/>
                  <a:pt x="5231836" y="653340"/>
                </a:cubicBezTo>
                <a:cubicBezTo>
                  <a:pt x="5256718" y="658195"/>
                  <a:pt x="5282206" y="660622"/>
                  <a:pt x="5307088" y="664263"/>
                </a:cubicBezTo>
                <a:cubicBezTo>
                  <a:pt x="5308909" y="656981"/>
                  <a:pt x="5311336" y="650305"/>
                  <a:pt x="5313157" y="643023"/>
                </a:cubicBezTo>
                <a:cubicBezTo>
                  <a:pt x="5282206" y="631492"/>
                  <a:pt x="5251863" y="619962"/>
                  <a:pt x="5220913" y="609038"/>
                </a:cubicBezTo>
                <a:cubicBezTo>
                  <a:pt x="5216665" y="612679"/>
                  <a:pt x="5212416" y="616321"/>
                  <a:pt x="5208168" y="619962"/>
                </a:cubicBezTo>
                <a:cubicBezTo>
                  <a:pt x="5208168" y="592046"/>
                  <a:pt x="5208168" y="564737"/>
                  <a:pt x="5208168" y="536821"/>
                </a:cubicBezTo>
                <a:cubicBezTo>
                  <a:pt x="5213024" y="534393"/>
                  <a:pt x="5218485" y="531966"/>
                  <a:pt x="5223340" y="529538"/>
                </a:cubicBezTo>
                <a:cubicBezTo>
                  <a:pt x="5244580" y="549565"/>
                  <a:pt x="5265821" y="568985"/>
                  <a:pt x="5293130" y="594473"/>
                </a:cubicBezTo>
                <a:cubicBezTo>
                  <a:pt x="5290096" y="565950"/>
                  <a:pt x="5287061" y="542889"/>
                  <a:pt x="5284634" y="517401"/>
                </a:cubicBezTo>
                <a:cubicBezTo>
                  <a:pt x="5301626" y="531359"/>
                  <a:pt x="5314977" y="542283"/>
                  <a:pt x="5330149" y="555634"/>
                </a:cubicBezTo>
                <a:cubicBezTo>
                  <a:pt x="5327722" y="559275"/>
                  <a:pt x="5322260" y="566557"/>
                  <a:pt x="5314370" y="577481"/>
                </a:cubicBezTo>
                <a:cubicBezTo>
                  <a:pt x="5357458" y="598721"/>
                  <a:pt x="5392657" y="641202"/>
                  <a:pt x="5449095" y="607824"/>
                </a:cubicBezTo>
                <a:cubicBezTo>
                  <a:pt x="5452130" y="567164"/>
                  <a:pt x="5455164" y="526504"/>
                  <a:pt x="5457592" y="485844"/>
                </a:cubicBezTo>
                <a:cubicBezTo>
                  <a:pt x="5461840" y="486451"/>
                  <a:pt x="5466088" y="487664"/>
                  <a:pt x="5470336" y="488271"/>
                </a:cubicBezTo>
                <a:cubicBezTo>
                  <a:pt x="5477012" y="526504"/>
                  <a:pt x="5483687" y="564737"/>
                  <a:pt x="5490970" y="602363"/>
                </a:cubicBezTo>
                <a:cubicBezTo>
                  <a:pt x="5497038" y="597508"/>
                  <a:pt x="5503107" y="592653"/>
                  <a:pt x="5509176" y="587191"/>
                </a:cubicBezTo>
                <a:cubicBezTo>
                  <a:pt x="5529809" y="592046"/>
                  <a:pt x="5554084" y="591439"/>
                  <a:pt x="5570469" y="602363"/>
                </a:cubicBezTo>
                <a:cubicBezTo>
                  <a:pt x="5584427" y="611466"/>
                  <a:pt x="5590496" y="633920"/>
                  <a:pt x="5604454" y="657588"/>
                </a:cubicBezTo>
                <a:cubicBezTo>
                  <a:pt x="5606881" y="656374"/>
                  <a:pt x="5620233" y="646057"/>
                  <a:pt x="5632370" y="647878"/>
                </a:cubicBezTo>
                <a:cubicBezTo>
                  <a:pt x="5656645" y="651519"/>
                  <a:pt x="5680313" y="661229"/>
                  <a:pt x="5703374" y="670332"/>
                </a:cubicBezTo>
                <a:cubicBezTo>
                  <a:pt x="5715511" y="675187"/>
                  <a:pt x="5725828" y="684897"/>
                  <a:pt x="5736751" y="692786"/>
                </a:cubicBezTo>
                <a:cubicBezTo>
                  <a:pt x="5742213" y="678828"/>
                  <a:pt x="5749496" y="665477"/>
                  <a:pt x="5752530" y="651519"/>
                </a:cubicBezTo>
                <a:cubicBezTo>
                  <a:pt x="5753744" y="644843"/>
                  <a:pt x="5747068" y="636954"/>
                  <a:pt x="5744034" y="630279"/>
                </a:cubicBezTo>
                <a:cubicBezTo>
                  <a:pt x="5718545" y="630279"/>
                  <a:pt x="5694877" y="630279"/>
                  <a:pt x="5663927" y="630279"/>
                </a:cubicBezTo>
                <a:cubicBezTo>
                  <a:pt x="5674244" y="616928"/>
                  <a:pt x="5680313" y="603576"/>
                  <a:pt x="5685774" y="604183"/>
                </a:cubicBezTo>
                <a:cubicBezTo>
                  <a:pt x="5727648" y="607824"/>
                  <a:pt x="5764667" y="602363"/>
                  <a:pt x="5773164" y="553813"/>
                </a:cubicBezTo>
                <a:cubicBezTo>
                  <a:pt x="5778625" y="538035"/>
                  <a:pt x="5783480" y="522256"/>
                  <a:pt x="5788942" y="506477"/>
                </a:cubicBezTo>
                <a:cubicBezTo>
                  <a:pt x="5797438" y="510725"/>
                  <a:pt x="5814431" y="516794"/>
                  <a:pt x="5813824" y="519828"/>
                </a:cubicBezTo>
                <a:cubicBezTo>
                  <a:pt x="5806541" y="570199"/>
                  <a:pt x="5848415" y="567771"/>
                  <a:pt x="5876331" y="583550"/>
                </a:cubicBezTo>
                <a:cubicBezTo>
                  <a:pt x="5899392" y="596294"/>
                  <a:pt x="5918205" y="616321"/>
                  <a:pt x="5938839" y="633313"/>
                </a:cubicBezTo>
                <a:cubicBezTo>
                  <a:pt x="5938839" y="633313"/>
                  <a:pt x="5938839" y="632706"/>
                  <a:pt x="5938839" y="632706"/>
                </a:cubicBezTo>
                <a:cubicBezTo>
                  <a:pt x="5910316" y="628458"/>
                  <a:pt x="5881793" y="645450"/>
                  <a:pt x="5887255" y="667905"/>
                </a:cubicBezTo>
                <a:cubicBezTo>
                  <a:pt x="5891503" y="686111"/>
                  <a:pt x="5912744" y="699462"/>
                  <a:pt x="5926701" y="715240"/>
                </a:cubicBezTo>
                <a:cubicBezTo>
                  <a:pt x="5931556" y="712206"/>
                  <a:pt x="5937018" y="709172"/>
                  <a:pt x="5941873" y="706137"/>
                </a:cubicBezTo>
                <a:cubicBezTo>
                  <a:pt x="5943087" y="695214"/>
                  <a:pt x="5944908" y="684290"/>
                  <a:pt x="5946121" y="673366"/>
                </a:cubicBezTo>
                <a:cubicBezTo>
                  <a:pt x="5961293" y="713420"/>
                  <a:pt x="5983140" y="721309"/>
                  <a:pt x="6025621" y="714633"/>
                </a:cubicBezTo>
                <a:cubicBezTo>
                  <a:pt x="6068709" y="707351"/>
                  <a:pt x="6115438" y="720095"/>
                  <a:pt x="6168235" y="724950"/>
                </a:cubicBezTo>
                <a:cubicBezTo>
                  <a:pt x="6157312" y="696427"/>
                  <a:pt x="6151243" y="678828"/>
                  <a:pt x="6144568" y="661836"/>
                </a:cubicBezTo>
                <a:cubicBezTo>
                  <a:pt x="6147602" y="660015"/>
                  <a:pt x="6151243" y="658195"/>
                  <a:pt x="6154277" y="656981"/>
                </a:cubicBezTo>
                <a:cubicBezTo>
                  <a:pt x="6165808" y="675187"/>
                  <a:pt x="6177945" y="692786"/>
                  <a:pt x="6191903" y="714633"/>
                </a:cubicBezTo>
                <a:cubicBezTo>
                  <a:pt x="6221033" y="691572"/>
                  <a:pt x="6251983" y="757114"/>
                  <a:pt x="6296892" y="707351"/>
                </a:cubicBezTo>
                <a:cubicBezTo>
                  <a:pt x="6329663" y="671546"/>
                  <a:pt x="6332090" y="646664"/>
                  <a:pt x="6312063" y="602363"/>
                </a:cubicBezTo>
                <a:cubicBezTo>
                  <a:pt x="6332090" y="606004"/>
                  <a:pt x="6342407" y="608431"/>
                  <a:pt x="6352723" y="609645"/>
                </a:cubicBezTo>
                <a:cubicBezTo>
                  <a:pt x="6397632" y="615714"/>
                  <a:pt x="6440719" y="652733"/>
                  <a:pt x="6488055" y="613286"/>
                </a:cubicBezTo>
                <a:cubicBezTo>
                  <a:pt x="6494124" y="608431"/>
                  <a:pt x="6512330" y="618141"/>
                  <a:pt x="6524467" y="621176"/>
                </a:cubicBezTo>
                <a:cubicBezTo>
                  <a:pt x="6549349" y="627851"/>
                  <a:pt x="6573017" y="638168"/>
                  <a:pt x="6598505" y="641809"/>
                </a:cubicBezTo>
                <a:cubicBezTo>
                  <a:pt x="6630063" y="646664"/>
                  <a:pt x="6656765" y="653340"/>
                  <a:pt x="6653731" y="699462"/>
                </a:cubicBezTo>
                <a:cubicBezTo>
                  <a:pt x="6634311" y="701889"/>
                  <a:pt x="6614284" y="704317"/>
                  <a:pt x="6580907" y="707958"/>
                </a:cubicBezTo>
                <a:cubicBezTo>
                  <a:pt x="6606395" y="730412"/>
                  <a:pt x="6625208" y="747404"/>
                  <a:pt x="6650089" y="769252"/>
                </a:cubicBezTo>
                <a:cubicBezTo>
                  <a:pt x="6653123" y="747404"/>
                  <a:pt x="6654944" y="734053"/>
                  <a:pt x="6655551" y="729805"/>
                </a:cubicBezTo>
                <a:cubicBezTo>
                  <a:pt x="6705315" y="707351"/>
                  <a:pt x="6749009" y="687931"/>
                  <a:pt x="6805448" y="662443"/>
                </a:cubicBezTo>
                <a:cubicBezTo>
                  <a:pt x="6776925" y="657588"/>
                  <a:pt x="6762360" y="654553"/>
                  <a:pt x="6747796" y="652126"/>
                </a:cubicBezTo>
                <a:cubicBezTo>
                  <a:pt x="6774497" y="596294"/>
                  <a:pt x="6774497" y="596294"/>
                  <a:pt x="6712597" y="582336"/>
                </a:cubicBezTo>
                <a:cubicBezTo>
                  <a:pt x="6713810" y="560489"/>
                  <a:pt x="6715025" y="539855"/>
                  <a:pt x="6716238" y="520435"/>
                </a:cubicBezTo>
                <a:cubicBezTo>
                  <a:pt x="6640379" y="497981"/>
                  <a:pt x="6616105" y="474313"/>
                  <a:pt x="6634917" y="439722"/>
                </a:cubicBezTo>
                <a:cubicBezTo>
                  <a:pt x="6657979" y="397848"/>
                  <a:pt x="6688929" y="426977"/>
                  <a:pt x="6716845" y="435474"/>
                </a:cubicBezTo>
                <a:cubicBezTo>
                  <a:pt x="6760540" y="448825"/>
                  <a:pt x="6761146" y="473706"/>
                  <a:pt x="6726555" y="515580"/>
                </a:cubicBezTo>
                <a:cubicBezTo>
                  <a:pt x="6795131" y="502836"/>
                  <a:pt x="6801200" y="599935"/>
                  <a:pt x="6877058" y="579302"/>
                </a:cubicBezTo>
                <a:cubicBezTo>
                  <a:pt x="6865528" y="564130"/>
                  <a:pt x="6858245" y="554420"/>
                  <a:pt x="6844287" y="535000"/>
                </a:cubicBezTo>
                <a:cubicBezTo>
                  <a:pt x="6874631" y="535000"/>
                  <a:pt x="6895264" y="533786"/>
                  <a:pt x="6915898" y="535000"/>
                </a:cubicBezTo>
                <a:cubicBezTo>
                  <a:pt x="6961413" y="538641"/>
                  <a:pt x="7007535" y="545924"/>
                  <a:pt x="7053050" y="546531"/>
                </a:cubicBezTo>
                <a:cubicBezTo>
                  <a:pt x="7107669" y="547138"/>
                  <a:pt x="7183527" y="589012"/>
                  <a:pt x="7201127" y="636954"/>
                </a:cubicBezTo>
                <a:cubicBezTo>
                  <a:pt x="7204161" y="644843"/>
                  <a:pt x="7193844" y="658195"/>
                  <a:pt x="7185955" y="676401"/>
                </a:cubicBezTo>
                <a:cubicBezTo>
                  <a:pt x="7149543" y="642416"/>
                  <a:pt x="7119806" y="613893"/>
                  <a:pt x="7087035" y="583550"/>
                </a:cubicBezTo>
                <a:cubicBezTo>
                  <a:pt x="7083394" y="613893"/>
                  <a:pt x="7080359" y="637561"/>
                  <a:pt x="7077325" y="660622"/>
                </a:cubicBezTo>
                <a:cubicBezTo>
                  <a:pt x="7053050" y="658195"/>
                  <a:pt x="7031810" y="655767"/>
                  <a:pt x="7010569" y="653340"/>
                </a:cubicBezTo>
                <a:cubicBezTo>
                  <a:pt x="7152577" y="707351"/>
                  <a:pt x="7193237" y="710385"/>
                  <a:pt x="7244214" y="677008"/>
                </a:cubicBezTo>
                <a:cubicBezTo>
                  <a:pt x="7233291" y="666691"/>
                  <a:pt x="7221760" y="656374"/>
                  <a:pt x="7199913" y="636954"/>
                </a:cubicBezTo>
                <a:cubicBezTo>
                  <a:pt x="7258779" y="632706"/>
                  <a:pt x="7301867" y="629065"/>
                  <a:pt x="7343134" y="657588"/>
                </a:cubicBezTo>
                <a:cubicBezTo>
                  <a:pt x="7354665" y="665477"/>
                  <a:pt x="7375298" y="660622"/>
                  <a:pt x="7377119" y="663050"/>
                </a:cubicBezTo>
                <a:cubicBezTo>
                  <a:pt x="7364981" y="642416"/>
                  <a:pt x="7357092" y="617534"/>
                  <a:pt x="7340100" y="602363"/>
                </a:cubicBezTo>
                <a:cubicBezTo>
                  <a:pt x="7326141" y="590225"/>
                  <a:pt x="7301867" y="589618"/>
                  <a:pt x="7281840" y="584157"/>
                </a:cubicBezTo>
                <a:cubicBezTo>
                  <a:pt x="7283054" y="578088"/>
                  <a:pt x="7284267" y="572019"/>
                  <a:pt x="7285481" y="565950"/>
                </a:cubicBezTo>
                <a:cubicBezTo>
                  <a:pt x="7296405" y="565950"/>
                  <a:pt x="7307935" y="565344"/>
                  <a:pt x="7318859" y="565950"/>
                </a:cubicBezTo>
                <a:cubicBezTo>
                  <a:pt x="7360733" y="568378"/>
                  <a:pt x="7402607" y="568985"/>
                  <a:pt x="7443874" y="575054"/>
                </a:cubicBezTo>
                <a:cubicBezTo>
                  <a:pt x="7483927" y="581122"/>
                  <a:pt x="7538546" y="579302"/>
                  <a:pt x="7558573" y="604183"/>
                </a:cubicBezTo>
                <a:cubicBezTo>
                  <a:pt x="7594985" y="648485"/>
                  <a:pt x="7627148" y="647271"/>
                  <a:pt x="7672057" y="633313"/>
                </a:cubicBezTo>
                <a:cubicBezTo>
                  <a:pt x="7681160" y="630279"/>
                  <a:pt x="7696938" y="648485"/>
                  <a:pt x="7718786" y="650305"/>
                </a:cubicBezTo>
                <a:cubicBezTo>
                  <a:pt x="7702400" y="632099"/>
                  <a:pt x="7686015" y="613893"/>
                  <a:pt x="7670237" y="596294"/>
                </a:cubicBezTo>
                <a:cubicBezTo>
                  <a:pt x="7718786" y="555634"/>
                  <a:pt x="7764908" y="596901"/>
                  <a:pt x="7802534" y="616321"/>
                </a:cubicBezTo>
                <a:cubicBezTo>
                  <a:pt x="7837126" y="633920"/>
                  <a:pt x="7886889" y="624210"/>
                  <a:pt x="7911163" y="669725"/>
                </a:cubicBezTo>
                <a:cubicBezTo>
                  <a:pt x="7914198" y="675187"/>
                  <a:pt x="7962141" y="667298"/>
                  <a:pt x="7979740" y="653340"/>
                </a:cubicBezTo>
                <a:cubicBezTo>
                  <a:pt x="8009476" y="630885"/>
                  <a:pt x="8031930" y="602363"/>
                  <a:pt x="8063487" y="647878"/>
                </a:cubicBezTo>
                <a:cubicBezTo>
                  <a:pt x="8065308" y="650305"/>
                  <a:pt x="8069556" y="651519"/>
                  <a:pt x="8072590" y="652126"/>
                </a:cubicBezTo>
                <a:cubicBezTo>
                  <a:pt x="8145415" y="656981"/>
                  <a:pt x="8217632" y="661836"/>
                  <a:pt x="8290457" y="665477"/>
                </a:cubicBezTo>
                <a:cubicBezTo>
                  <a:pt x="8322013" y="667298"/>
                  <a:pt x="8354178" y="665477"/>
                  <a:pt x="8386342" y="665477"/>
                </a:cubicBezTo>
                <a:cubicBezTo>
                  <a:pt x="8386949" y="671546"/>
                  <a:pt x="8387556" y="677614"/>
                  <a:pt x="8388162" y="683683"/>
                </a:cubicBezTo>
                <a:cubicBezTo>
                  <a:pt x="8362674" y="687324"/>
                  <a:pt x="8337185" y="690966"/>
                  <a:pt x="8311697" y="694607"/>
                </a:cubicBezTo>
                <a:cubicBezTo>
                  <a:pt x="8382094" y="703710"/>
                  <a:pt x="8448849" y="709172"/>
                  <a:pt x="8517425" y="672759"/>
                </a:cubicBezTo>
                <a:cubicBezTo>
                  <a:pt x="8558692" y="650912"/>
                  <a:pt x="8617559" y="661229"/>
                  <a:pt x="8668536" y="657588"/>
                </a:cubicBezTo>
                <a:cubicBezTo>
                  <a:pt x="8680066" y="656981"/>
                  <a:pt x="8691597" y="657588"/>
                  <a:pt x="8703127" y="657588"/>
                </a:cubicBezTo>
                <a:cubicBezTo>
                  <a:pt x="8704341" y="652733"/>
                  <a:pt x="8706162" y="647271"/>
                  <a:pt x="8707375" y="642416"/>
                </a:cubicBezTo>
                <a:cubicBezTo>
                  <a:pt x="8691597" y="633313"/>
                  <a:pt x="8675818" y="623603"/>
                  <a:pt x="8656399" y="612073"/>
                </a:cubicBezTo>
                <a:cubicBezTo>
                  <a:pt x="8706768" y="609645"/>
                  <a:pt x="8752890" y="607218"/>
                  <a:pt x="8799013" y="605397"/>
                </a:cubicBezTo>
                <a:cubicBezTo>
                  <a:pt x="8785055" y="629672"/>
                  <a:pt x="8775952" y="646664"/>
                  <a:pt x="8761993" y="671546"/>
                </a:cubicBezTo>
                <a:cubicBezTo>
                  <a:pt x="8758959" y="672153"/>
                  <a:pt x="8744395" y="673366"/>
                  <a:pt x="8729830" y="674580"/>
                </a:cubicBezTo>
                <a:cubicBezTo>
                  <a:pt x="8729830" y="677614"/>
                  <a:pt x="8729830" y="680649"/>
                  <a:pt x="8729830" y="683683"/>
                </a:cubicBezTo>
                <a:cubicBezTo>
                  <a:pt x="8752284" y="685504"/>
                  <a:pt x="8775345" y="685504"/>
                  <a:pt x="8797192" y="688538"/>
                </a:cubicBezTo>
                <a:cubicBezTo>
                  <a:pt x="8850597" y="696427"/>
                  <a:pt x="8904001" y="706137"/>
                  <a:pt x="8956799" y="715240"/>
                </a:cubicBezTo>
                <a:lnTo>
                  <a:pt x="8955585" y="714027"/>
                </a:lnTo>
                <a:cubicBezTo>
                  <a:pt x="8990783" y="724343"/>
                  <a:pt x="9024768" y="732233"/>
                  <a:pt x="9037512" y="683076"/>
                </a:cubicBezTo>
                <a:cubicBezTo>
                  <a:pt x="9037512" y="683076"/>
                  <a:pt x="9036299" y="684897"/>
                  <a:pt x="9036299" y="684897"/>
                </a:cubicBezTo>
                <a:cubicBezTo>
                  <a:pt x="9044795" y="692786"/>
                  <a:pt x="9053290" y="700675"/>
                  <a:pt x="9072711" y="718881"/>
                </a:cubicBezTo>
                <a:cubicBezTo>
                  <a:pt x="9100627" y="721309"/>
                  <a:pt x="9143714" y="724950"/>
                  <a:pt x="9187409" y="728591"/>
                </a:cubicBezTo>
                <a:cubicBezTo>
                  <a:pt x="9177092" y="689145"/>
                  <a:pt x="9177092" y="690966"/>
                  <a:pt x="9123080" y="686111"/>
                </a:cubicBezTo>
                <a:cubicBezTo>
                  <a:pt x="9098199" y="683683"/>
                  <a:pt x="9073924" y="671546"/>
                  <a:pt x="9049649" y="663656"/>
                </a:cubicBezTo>
                <a:cubicBezTo>
                  <a:pt x="9051470" y="659408"/>
                  <a:pt x="9052684" y="655160"/>
                  <a:pt x="9054505" y="650912"/>
                </a:cubicBezTo>
                <a:cubicBezTo>
                  <a:pt x="9095771" y="633920"/>
                  <a:pt x="9135825" y="614500"/>
                  <a:pt x="9178306" y="601756"/>
                </a:cubicBezTo>
                <a:cubicBezTo>
                  <a:pt x="9192870" y="597508"/>
                  <a:pt x="9213504" y="608431"/>
                  <a:pt x="9229890" y="616321"/>
                </a:cubicBezTo>
                <a:cubicBezTo>
                  <a:pt x="9252344" y="627851"/>
                  <a:pt x="9273584" y="643630"/>
                  <a:pt x="9299072" y="660015"/>
                </a:cubicBezTo>
                <a:cubicBezTo>
                  <a:pt x="9307569" y="633313"/>
                  <a:pt x="9311817" y="619962"/>
                  <a:pt x="9317886" y="599328"/>
                </a:cubicBezTo>
                <a:cubicBezTo>
                  <a:pt x="9328202" y="621782"/>
                  <a:pt x="9334271" y="636954"/>
                  <a:pt x="9340947" y="651519"/>
                </a:cubicBezTo>
                <a:cubicBezTo>
                  <a:pt x="9358546" y="635134"/>
                  <a:pt x="9370077" y="619962"/>
                  <a:pt x="9385855" y="611466"/>
                </a:cubicBezTo>
                <a:cubicBezTo>
                  <a:pt x="9391924" y="608431"/>
                  <a:pt x="9409523" y="618141"/>
                  <a:pt x="9416805" y="626637"/>
                </a:cubicBezTo>
                <a:cubicBezTo>
                  <a:pt x="9424088" y="635134"/>
                  <a:pt x="9425301" y="658195"/>
                  <a:pt x="9429549" y="658195"/>
                </a:cubicBezTo>
                <a:cubicBezTo>
                  <a:pt x="9448970" y="658195"/>
                  <a:pt x="9468389" y="652733"/>
                  <a:pt x="9487809" y="649698"/>
                </a:cubicBezTo>
                <a:cubicBezTo>
                  <a:pt x="9475064" y="599935"/>
                  <a:pt x="9529683" y="641202"/>
                  <a:pt x="9533324" y="612679"/>
                </a:cubicBezTo>
                <a:cubicBezTo>
                  <a:pt x="9532110" y="660015"/>
                  <a:pt x="9547282" y="664263"/>
                  <a:pt x="9660767" y="653340"/>
                </a:cubicBezTo>
                <a:cubicBezTo>
                  <a:pt x="9670477" y="610252"/>
                  <a:pt x="9702640" y="602363"/>
                  <a:pt x="9740267" y="604183"/>
                </a:cubicBezTo>
                <a:cubicBezTo>
                  <a:pt x="9803381" y="607218"/>
                  <a:pt x="9865888" y="612679"/>
                  <a:pt x="9929003" y="613893"/>
                </a:cubicBezTo>
                <a:cubicBezTo>
                  <a:pt x="9965415" y="614500"/>
                  <a:pt x="10001827" y="609645"/>
                  <a:pt x="9984834" y="677614"/>
                </a:cubicBezTo>
                <a:cubicBezTo>
                  <a:pt x="10051590" y="622389"/>
                  <a:pt x="10114705" y="624210"/>
                  <a:pt x="10186315" y="630279"/>
                </a:cubicBezTo>
                <a:cubicBezTo>
                  <a:pt x="10291911" y="639382"/>
                  <a:pt x="10399326" y="625424"/>
                  <a:pt x="10506135" y="626031"/>
                </a:cubicBezTo>
                <a:cubicBezTo>
                  <a:pt x="10593524" y="626637"/>
                  <a:pt x="10680914" y="634527"/>
                  <a:pt x="10768303" y="638775"/>
                </a:cubicBezTo>
                <a:cubicBezTo>
                  <a:pt x="10773158" y="638775"/>
                  <a:pt x="10778013" y="639989"/>
                  <a:pt x="10783475" y="639989"/>
                </a:cubicBezTo>
                <a:cubicBezTo>
                  <a:pt x="10911524" y="635740"/>
                  <a:pt x="11039573" y="630279"/>
                  <a:pt x="11167622" y="626637"/>
                </a:cubicBezTo>
                <a:cubicBezTo>
                  <a:pt x="11244088" y="624210"/>
                  <a:pt x="11321161" y="624817"/>
                  <a:pt x="11397626" y="624210"/>
                </a:cubicBezTo>
                <a:cubicBezTo>
                  <a:pt x="11400660" y="624210"/>
                  <a:pt x="11404301" y="625424"/>
                  <a:pt x="11407336" y="624210"/>
                </a:cubicBezTo>
                <a:cubicBezTo>
                  <a:pt x="11448603" y="612073"/>
                  <a:pt x="11489870" y="599935"/>
                  <a:pt x="11532958" y="587798"/>
                </a:cubicBezTo>
                <a:cubicBezTo>
                  <a:pt x="11526889" y="576874"/>
                  <a:pt x="11522034" y="560489"/>
                  <a:pt x="11511110" y="550172"/>
                </a:cubicBezTo>
                <a:cubicBezTo>
                  <a:pt x="11504435" y="543496"/>
                  <a:pt x="11488656" y="542889"/>
                  <a:pt x="11477732" y="544103"/>
                </a:cubicBezTo>
                <a:cubicBezTo>
                  <a:pt x="11452244" y="546531"/>
                  <a:pt x="11426756" y="553206"/>
                  <a:pt x="11400660" y="556241"/>
                </a:cubicBezTo>
                <a:cubicBezTo>
                  <a:pt x="11376386" y="559275"/>
                  <a:pt x="11346042" y="528931"/>
                  <a:pt x="11327836" y="570805"/>
                </a:cubicBezTo>
                <a:cubicBezTo>
                  <a:pt x="11326623" y="573233"/>
                  <a:pt x="11298706" y="569592"/>
                  <a:pt x="11290817" y="561096"/>
                </a:cubicBezTo>
                <a:cubicBezTo>
                  <a:pt x="11263508" y="533786"/>
                  <a:pt x="11253191" y="542283"/>
                  <a:pt x="11251977" y="579909"/>
                </a:cubicBezTo>
                <a:cubicBezTo>
                  <a:pt x="11216779" y="567164"/>
                  <a:pt x="11170050" y="570805"/>
                  <a:pt x="11191291" y="507691"/>
                </a:cubicBezTo>
                <a:cubicBezTo>
                  <a:pt x="11262294" y="545317"/>
                  <a:pt x="11329050" y="515580"/>
                  <a:pt x="11397019" y="501622"/>
                </a:cubicBezTo>
                <a:cubicBezTo>
                  <a:pt x="11420687" y="496767"/>
                  <a:pt x="11443141" y="487664"/>
                  <a:pt x="11466203" y="480382"/>
                </a:cubicBezTo>
                <a:cubicBezTo>
                  <a:pt x="11471057" y="479168"/>
                  <a:pt x="11477732" y="475527"/>
                  <a:pt x="11480160" y="477348"/>
                </a:cubicBezTo>
                <a:cubicBezTo>
                  <a:pt x="11539027" y="522863"/>
                  <a:pt x="11595465" y="479775"/>
                  <a:pt x="11653118" y="474313"/>
                </a:cubicBezTo>
                <a:cubicBezTo>
                  <a:pt x="11662828" y="473099"/>
                  <a:pt x="11677999" y="477954"/>
                  <a:pt x="11682854" y="485237"/>
                </a:cubicBezTo>
                <a:cubicBezTo>
                  <a:pt x="11687102" y="491912"/>
                  <a:pt x="11685282" y="509512"/>
                  <a:pt x="11679213" y="514973"/>
                </a:cubicBezTo>
                <a:cubicBezTo>
                  <a:pt x="11663435" y="530145"/>
                  <a:pt x="11644621" y="543496"/>
                  <a:pt x="11625202" y="553813"/>
                </a:cubicBezTo>
                <a:cubicBezTo>
                  <a:pt x="11606389" y="564130"/>
                  <a:pt x="11585149" y="570199"/>
                  <a:pt x="11564515" y="578088"/>
                </a:cubicBezTo>
                <a:cubicBezTo>
                  <a:pt x="11566336" y="582336"/>
                  <a:pt x="11567549" y="586584"/>
                  <a:pt x="11569370" y="591439"/>
                </a:cubicBezTo>
                <a:cubicBezTo>
                  <a:pt x="11608209" y="591439"/>
                  <a:pt x="11647049" y="595080"/>
                  <a:pt x="11685282" y="590225"/>
                </a:cubicBezTo>
                <a:cubicBezTo>
                  <a:pt x="11722908" y="585977"/>
                  <a:pt x="11758713" y="573233"/>
                  <a:pt x="11798160" y="563523"/>
                </a:cubicBezTo>
                <a:cubicBezTo>
                  <a:pt x="11767816" y="540462"/>
                  <a:pt x="11741114" y="519222"/>
                  <a:pt x="11699240" y="487664"/>
                </a:cubicBezTo>
                <a:cubicBezTo>
                  <a:pt x="11740507" y="479775"/>
                  <a:pt x="11770851" y="476741"/>
                  <a:pt x="11799373" y="467638"/>
                </a:cubicBezTo>
                <a:cubicBezTo>
                  <a:pt x="11810297" y="463996"/>
                  <a:pt x="11823648" y="448825"/>
                  <a:pt x="11824862" y="437294"/>
                </a:cubicBezTo>
                <a:cubicBezTo>
                  <a:pt x="11827896" y="416661"/>
                  <a:pt x="11823041" y="394813"/>
                  <a:pt x="11822434" y="386924"/>
                </a:cubicBezTo>
                <a:cubicBezTo>
                  <a:pt x="11878266" y="379642"/>
                  <a:pt x="11931064" y="376000"/>
                  <a:pt x="11982648" y="366291"/>
                </a:cubicBezTo>
                <a:cubicBezTo>
                  <a:pt x="12057900" y="351726"/>
                  <a:pt x="12124655" y="372966"/>
                  <a:pt x="12191411" y="420302"/>
                </a:cubicBezTo>
                <a:cubicBezTo>
                  <a:pt x="12161068" y="424550"/>
                  <a:pt x="12130724" y="428798"/>
                  <a:pt x="12102808" y="432439"/>
                </a:cubicBezTo>
                <a:cubicBezTo>
                  <a:pt x="12099167" y="460355"/>
                  <a:pt x="12096132" y="485844"/>
                  <a:pt x="12092491" y="511939"/>
                </a:cubicBezTo>
                <a:cubicBezTo>
                  <a:pt x="12088243" y="511332"/>
                  <a:pt x="12083388" y="511332"/>
                  <a:pt x="12079140" y="510725"/>
                </a:cubicBezTo>
                <a:cubicBezTo>
                  <a:pt x="12080354" y="491912"/>
                  <a:pt x="12082175" y="473099"/>
                  <a:pt x="12083995" y="448218"/>
                </a:cubicBezTo>
                <a:cubicBezTo>
                  <a:pt x="12064575" y="451252"/>
                  <a:pt x="12047583" y="453680"/>
                  <a:pt x="12033018" y="455500"/>
                </a:cubicBezTo>
                <a:cubicBezTo>
                  <a:pt x="12034232" y="468851"/>
                  <a:pt x="12035445" y="479168"/>
                  <a:pt x="12036659" y="490092"/>
                </a:cubicBezTo>
                <a:cubicBezTo>
                  <a:pt x="12022701" y="484630"/>
                  <a:pt x="12008743" y="479775"/>
                  <a:pt x="11995392" y="474313"/>
                </a:cubicBezTo>
                <a:cubicBezTo>
                  <a:pt x="11992358" y="477954"/>
                  <a:pt x="11989323" y="480989"/>
                  <a:pt x="11986289" y="484630"/>
                </a:cubicBezTo>
                <a:cubicBezTo>
                  <a:pt x="11997213" y="493733"/>
                  <a:pt x="12008136" y="503443"/>
                  <a:pt x="12020274" y="513760"/>
                </a:cubicBezTo>
                <a:cubicBezTo>
                  <a:pt x="11992964" y="531359"/>
                  <a:pt x="11952911" y="547138"/>
                  <a:pt x="11927423" y="575660"/>
                </a:cubicBezTo>
                <a:cubicBezTo>
                  <a:pt x="11865522" y="646057"/>
                  <a:pt x="11770244" y="612073"/>
                  <a:pt x="11698026" y="660622"/>
                </a:cubicBezTo>
                <a:cubicBezTo>
                  <a:pt x="11722908" y="666691"/>
                  <a:pt x="11745362" y="672759"/>
                  <a:pt x="11768423" y="678221"/>
                </a:cubicBezTo>
                <a:cubicBezTo>
                  <a:pt x="11768423" y="684897"/>
                  <a:pt x="11767816" y="691572"/>
                  <a:pt x="11767816" y="697641"/>
                </a:cubicBezTo>
                <a:cubicBezTo>
                  <a:pt x="11711377" y="700069"/>
                  <a:pt x="11654332" y="703710"/>
                  <a:pt x="11597893" y="703103"/>
                </a:cubicBezTo>
                <a:cubicBezTo>
                  <a:pt x="11586969" y="703103"/>
                  <a:pt x="11576652" y="684290"/>
                  <a:pt x="11564515" y="677614"/>
                </a:cubicBezTo>
                <a:cubicBezTo>
                  <a:pt x="11554199" y="672153"/>
                  <a:pt x="11540847" y="670332"/>
                  <a:pt x="11529316" y="670332"/>
                </a:cubicBezTo>
                <a:cubicBezTo>
                  <a:pt x="11525675" y="670332"/>
                  <a:pt x="11522641" y="682469"/>
                  <a:pt x="11519607" y="689145"/>
                </a:cubicBezTo>
                <a:cubicBezTo>
                  <a:pt x="11531744" y="692179"/>
                  <a:pt x="11543275" y="695214"/>
                  <a:pt x="11570584" y="702496"/>
                </a:cubicBezTo>
                <a:cubicBezTo>
                  <a:pt x="11522641" y="714633"/>
                  <a:pt x="11486229" y="729805"/>
                  <a:pt x="11449817" y="731019"/>
                </a:cubicBezTo>
                <a:cubicBezTo>
                  <a:pt x="11410370" y="732233"/>
                  <a:pt x="11372745" y="721309"/>
                  <a:pt x="11330870" y="727985"/>
                </a:cubicBezTo>
                <a:cubicBezTo>
                  <a:pt x="11303561" y="732233"/>
                  <a:pt x="11270790" y="706137"/>
                  <a:pt x="11241054" y="693393"/>
                </a:cubicBezTo>
                <a:cubicBezTo>
                  <a:pt x="11242874" y="700675"/>
                  <a:pt x="11247122" y="714027"/>
                  <a:pt x="11254405" y="741336"/>
                </a:cubicBezTo>
                <a:cubicBezTo>
                  <a:pt x="11238019" y="727378"/>
                  <a:pt x="11233165" y="721309"/>
                  <a:pt x="11226489" y="717668"/>
                </a:cubicBezTo>
                <a:cubicBezTo>
                  <a:pt x="11211318" y="709778"/>
                  <a:pt x="11196146" y="698248"/>
                  <a:pt x="11180367" y="697641"/>
                </a:cubicBezTo>
                <a:cubicBezTo>
                  <a:pt x="11173691" y="697641"/>
                  <a:pt x="11166409" y="720095"/>
                  <a:pt x="11157913" y="731019"/>
                </a:cubicBezTo>
                <a:cubicBezTo>
                  <a:pt x="11140920" y="752866"/>
                  <a:pt x="11119680" y="772286"/>
                  <a:pt x="11105722" y="796561"/>
                </a:cubicBezTo>
                <a:cubicBezTo>
                  <a:pt x="11098439" y="809912"/>
                  <a:pt x="11103295" y="829939"/>
                  <a:pt x="11101474" y="846931"/>
                </a:cubicBezTo>
                <a:cubicBezTo>
                  <a:pt x="11099047" y="874847"/>
                  <a:pt x="11095405" y="903370"/>
                  <a:pt x="11092371" y="932499"/>
                </a:cubicBezTo>
                <a:cubicBezTo>
                  <a:pt x="11075985" y="931286"/>
                  <a:pt x="11058386" y="929465"/>
                  <a:pt x="11030470" y="927038"/>
                </a:cubicBezTo>
                <a:cubicBezTo>
                  <a:pt x="11105722" y="878488"/>
                  <a:pt x="11062027" y="800202"/>
                  <a:pt x="11098439" y="747404"/>
                </a:cubicBezTo>
                <a:cubicBezTo>
                  <a:pt x="11061420" y="731626"/>
                  <a:pt x="11030470" y="717668"/>
                  <a:pt x="10989810" y="700069"/>
                </a:cubicBezTo>
                <a:cubicBezTo>
                  <a:pt x="10987383" y="701889"/>
                  <a:pt x="10977065" y="714633"/>
                  <a:pt x="10964321" y="719488"/>
                </a:cubicBezTo>
                <a:cubicBezTo>
                  <a:pt x="10938226" y="729198"/>
                  <a:pt x="10911524" y="735874"/>
                  <a:pt x="10884215" y="742549"/>
                </a:cubicBezTo>
                <a:cubicBezTo>
                  <a:pt x="10870863" y="745584"/>
                  <a:pt x="10856299" y="748618"/>
                  <a:pt x="10843554" y="745584"/>
                </a:cubicBezTo>
                <a:cubicBezTo>
                  <a:pt x="10834451" y="743763"/>
                  <a:pt x="10827776" y="731019"/>
                  <a:pt x="10819279" y="724343"/>
                </a:cubicBezTo>
                <a:cubicBezTo>
                  <a:pt x="10804715" y="712813"/>
                  <a:pt x="10790757" y="695214"/>
                  <a:pt x="10774372" y="692786"/>
                </a:cubicBezTo>
                <a:cubicBezTo>
                  <a:pt x="10754345" y="689752"/>
                  <a:pt x="10726429" y="675187"/>
                  <a:pt x="10713685" y="714027"/>
                </a:cubicBezTo>
                <a:cubicBezTo>
                  <a:pt x="10708223" y="731019"/>
                  <a:pt x="10680914" y="747404"/>
                  <a:pt x="10660887" y="751046"/>
                </a:cubicBezTo>
                <a:cubicBezTo>
                  <a:pt x="10623868" y="758328"/>
                  <a:pt x="10585028" y="757114"/>
                  <a:pt x="10546188" y="759542"/>
                </a:cubicBezTo>
                <a:cubicBezTo>
                  <a:pt x="10536479" y="745584"/>
                  <a:pt x="10523128" y="715240"/>
                  <a:pt x="10514632" y="716454"/>
                </a:cubicBezTo>
                <a:cubicBezTo>
                  <a:pt x="10480647" y="721916"/>
                  <a:pt x="10447876" y="737088"/>
                  <a:pt x="10402361" y="752866"/>
                </a:cubicBezTo>
                <a:cubicBezTo>
                  <a:pt x="10375658" y="752866"/>
                  <a:pt x="10332571" y="752866"/>
                  <a:pt x="10290090" y="752866"/>
                </a:cubicBezTo>
                <a:cubicBezTo>
                  <a:pt x="10270063" y="764397"/>
                  <a:pt x="10254285" y="814767"/>
                  <a:pt x="10227582" y="747404"/>
                </a:cubicBezTo>
                <a:cubicBezTo>
                  <a:pt x="10223334" y="736481"/>
                  <a:pt x="10194812" y="734660"/>
                  <a:pt x="10177819" y="728591"/>
                </a:cubicBezTo>
                <a:cubicBezTo>
                  <a:pt x="10177819" y="723736"/>
                  <a:pt x="10177819" y="719488"/>
                  <a:pt x="10177819" y="714633"/>
                </a:cubicBezTo>
                <a:cubicBezTo>
                  <a:pt x="10194204" y="710992"/>
                  <a:pt x="10213625" y="700069"/>
                  <a:pt x="10225762" y="705530"/>
                </a:cubicBezTo>
                <a:cubicBezTo>
                  <a:pt x="10270670" y="724950"/>
                  <a:pt x="10311330" y="694000"/>
                  <a:pt x="10355025" y="700069"/>
                </a:cubicBezTo>
                <a:cubicBezTo>
                  <a:pt x="10368983" y="701889"/>
                  <a:pt x="10386582" y="683076"/>
                  <a:pt x="10402361" y="673973"/>
                </a:cubicBezTo>
                <a:cubicBezTo>
                  <a:pt x="10399933" y="670939"/>
                  <a:pt x="10397505" y="667298"/>
                  <a:pt x="10395079" y="664263"/>
                </a:cubicBezTo>
                <a:cubicBezTo>
                  <a:pt x="10372017" y="664263"/>
                  <a:pt x="10348956" y="664263"/>
                  <a:pt x="10325895" y="664263"/>
                </a:cubicBezTo>
                <a:cubicBezTo>
                  <a:pt x="10327109" y="666691"/>
                  <a:pt x="10327716" y="669118"/>
                  <a:pt x="10328930" y="670939"/>
                </a:cubicBezTo>
                <a:cubicBezTo>
                  <a:pt x="10308903" y="678221"/>
                  <a:pt x="10288876" y="691572"/>
                  <a:pt x="10268850" y="690966"/>
                </a:cubicBezTo>
                <a:cubicBezTo>
                  <a:pt x="10229403" y="689752"/>
                  <a:pt x="10189957" y="679435"/>
                  <a:pt x="10150510" y="675187"/>
                </a:cubicBezTo>
                <a:cubicBezTo>
                  <a:pt x="10135338" y="673366"/>
                  <a:pt x="10118953" y="678828"/>
                  <a:pt x="10104995" y="680649"/>
                </a:cubicBezTo>
                <a:cubicBezTo>
                  <a:pt x="10113491" y="701282"/>
                  <a:pt x="10120773" y="718275"/>
                  <a:pt x="10128056" y="735874"/>
                </a:cubicBezTo>
                <a:cubicBezTo>
                  <a:pt x="10100747" y="737694"/>
                  <a:pt x="10080720" y="738301"/>
                  <a:pt x="10061301" y="739515"/>
                </a:cubicBezTo>
                <a:cubicBezTo>
                  <a:pt x="10058266" y="744977"/>
                  <a:pt x="10055839" y="751046"/>
                  <a:pt x="10052804" y="756507"/>
                </a:cubicBezTo>
                <a:cubicBezTo>
                  <a:pt x="10074651" y="772893"/>
                  <a:pt x="10094678" y="792919"/>
                  <a:pt x="10118953" y="805057"/>
                </a:cubicBezTo>
                <a:cubicBezTo>
                  <a:pt x="10181460" y="837221"/>
                  <a:pt x="10247002" y="848145"/>
                  <a:pt x="10316792" y="824477"/>
                </a:cubicBezTo>
                <a:cubicBezTo>
                  <a:pt x="10327109" y="820836"/>
                  <a:pt x="10347136" y="846324"/>
                  <a:pt x="10362308" y="858461"/>
                </a:cubicBezTo>
                <a:cubicBezTo>
                  <a:pt x="10348956" y="871206"/>
                  <a:pt x="10337426" y="886377"/>
                  <a:pt x="10322861" y="896694"/>
                </a:cubicBezTo>
                <a:cubicBezTo>
                  <a:pt x="10310117" y="905797"/>
                  <a:pt x="10294338" y="910045"/>
                  <a:pt x="10279773" y="916721"/>
                </a:cubicBezTo>
                <a:cubicBezTo>
                  <a:pt x="10294945" y="925824"/>
                  <a:pt x="10308903" y="938568"/>
                  <a:pt x="10324681" y="942209"/>
                </a:cubicBezTo>
                <a:cubicBezTo>
                  <a:pt x="10342887" y="945851"/>
                  <a:pt x="10363521" y="938568"/>
                  <a:pt x="10382941" y="941602"/>
                </a:cubicBezTo>
                <a:cubicBezTo>
                  <a:pt x="10395079" y="943423"/>
                  <a:pt x="10406002" y="954347"/>
                  <a:pt x="10417532" y="961022"/>
                </a:cubicBezTo>
                <a:cubicBezTo>
                  <a:pt x="10409036" y="969518"/>
                  <a:pt x="10402361" y="980442"/>
                  <a:pt x="10392044" y="986511"/>
                </a:cubicBezTo>
                <a:cubicBezTo>
                  <a:pt x="10375052" y="996221"/>
                  <a:pt x="10342887" y="1000469"/>
                  <a:pt x="10341067" y="1010786"/>
                </a:cubicBezTo>
                <a:cubicBezTo>
                  <a:pt x="10336212" y="1040522"/>
                  <a:pt x="10342281" y="1068438"/>
                  <a:pt x="10376873" y="1087858"/>
                </a:cubicBezTo>
                <a:cubicBezTo>
                  <a:pt x="10396292" y="1098782"/>
                  <a:pt x="10401754" y="1135194"/>
                  <a:pt x="10414498" y="1159468"/>
                </a:cubicBezTo>
                <a:cubicBezTo>
                  <a:pt x="10421780" y="1174033"/>
                  <a:pt x="10430883" y="1187384"/>
                  <a:pt x="10439380" y="1201342"/>
                </a:cubicBezTo>
                <a:cubicBezTo>
                  <a:pt x="10447876" y="1186778"/>
                  <a:pt x="10456372" y="1172213"/>
                  <a:pt x="10465475" y="1157648"/>
                </a:cubicBezTo>
                <a:cubicBezTo>
                  <a:pt x="10467903" y="1154007"/>
                  <a:pt x="10472757" y="1150972"/>
                  <a:pt x="10481860" y="1143083"/>
                </a:cubicBezTo>
                <a:cubicBezTo>
                  <a:pt x="10509776" y="1174033"/>
                  <a:pt x="10537693" y="1204377"/>
                  <a:pt x="10569856" y="1240182"/>
                </a:cubicBezTo>
                <a:cubicBezTo>
                  <a:pt x="10616586" y="1232293"/>
                  <a:pt x="10674238" y="1222583"/>
                  <a:pt x="10731891" y="1212873"/>
                </a:cubicBezTo>
                <a:cubicBezTo>
                  <a:pt x="10748883" y="1216514"/>
                  <a:pt x="10768910" y="1220762"/>
                  <a:pt x="10789543" y="1225617"/>
                </a:cubicBezTo>
                <a:cubicBezTo>
                  <a:pt x="10795612" y="1172213"/>
                  <a:pt x="10776192" y="1148545"/>
                  <a:pt x="10730677" y="1147331"/>
                </a:cubicBezTo>
                <a:cubicBezTo>
                  <a:pt x="10730677" y="1147331"/>
                  <a:pt x="10731891" y="1147938"/>
                  <a:pt x="10731891" y="1147938"/>
                </a:cubicBezTo>
                <a:cubicBezTo>
                  <a:pt x="10730070" y="1135801"/>
                  <a:pt x="10727036" y="1124270"/>
                  <a:pt x="10727036" y="1112133"/>
                </a:cubicBezTo>
                <a:cubicBezTo>
                  <a:pt x="10727642" y="1092713"/>
                  <a:pt x="10730677" y="1073900"/>
                  <a:pt x="10732498" y="1055087"/>
                </a:cubicBezTo>
                <a:cubicBezTo>
                  <a:pt x="10747669" y="1061763"/>
                  <a:pt x="10762841" y="1068438"/>
                  <a:pt x="10790757" y="1080576"/>
                </a:cubicBezTo>
                <a:cubicBezTo>
                  <a:pt x="10804108" y="1073900"/>
                  <a:pt x="10829597" y="1053873"/>
                  <a:pt x="10856906" y="1052053"/>
                </a:cubicBezTo>
                <a:cubicBezTo>
                  <a:pt x="10887249" y="1049625"/>
                  <a:pt x="10918806" y="1065404"/>
                  <a:pt x="10950364" y="1070259"/>
                </a:cubicBezTo>
                <a:cubicBezTo>
                  <a:pt x="10972818" y="1073293"/>
                  <a:pt x="10995879" y="1071472"/>
                  <a:pt x="11018333" y="1069652"/>
                </a:cubicBezTo>
                <a:cubicBezTo>
                  <a:pt x="11060814" y="1066011"/>
                  <a:pt x="11102688" y="1061763"/>
                  <a:pt x="11144562" y="1056301"/>
                </a:cubicBezTo>
                <a:cubicBezTo>
                  <a:pt x="11175512" y="1052659"/>
                  <a:pt x="11205856" y="1047198"/>
                  <a:pt x="11236199" y="1042950"/>
                </a:cubicBezTo>
                <a:cubicBezTo>
                  <a:pt x="11236199" y="1036881"/>
                  <a:pt x="11236199" y="1031419"/>
                  <a:pt x="11236806" y="1025350"/>
                </a:cubicBezTo>
                <a:cubicBezTo>
                  <a:pt x="11209497" y="1018675"/>
                  <a:pt x="11182794" y="1012606"/>
                  <a:pt x="11155485" y="1005931"/>
                </a:cubicBezTo>
                <a:cubicBezTo>
                  <a:pt x="11156092" y="1000469"/>
                  <a:pt x="11156699" y="995007"/>
                  <a:pt x="11157306" y="988938"/>
                </a:cubicBezTo>
                <a:cubicBezTo>
                  <a:pt x="11196146" y="988938"/>
                  <a:pt x="11230130" y="948885"/>
                  <a:pt x="11274431" y="988331"/>
                </a:cubicBezTo>
                <a:cubicBezTo>
                  <a:pt x="11283534" y="996828"/>
                  <a:pt x="11306596" y="987724"/>
                  <a:pt x="11321767" y="991366"/>
                </a:cubicBezTo>
                <a:cubicBezTo>
                  <a:pt x="11337546" y="995007"/>
                  <a:pt x="11386095" y="971339"/>
                  <a:pt x="11353324" y="1024137"/>
                </a:cubicBezTo>
                <a:cubicBezTo>
                  <a:pt x="11350290" y="1028992"/>
                  <a:pt x="11360607" y="1042950"/>
                  <a:pt x="11370924" y="1066618"/>
                </a:cubicBezTo>
                <a:cubicBezTo>
                  <a:pt x="11309630" y="1082396"/>
                  <a:pt x="11253798" y="1096354"/>
                  <a:pt x="11197966" y="1112133"/>
                </a:cubicBezTo>
                <a:cubicBezTo>
                  <a:pt x="11185222" y="1115774"/>
                  <a:pt x="11171871" y="1122449"/>
                  <a:pt x="11163375" y="1132159"/>
                </a:cubicBezTo>
                <a:cubicBezTo>
                  <a:pt x="11160340" y="1135801"/>
                  <a:pt x="11170657" y="1151579"/>
                  <a:pt x="11174905" y="1161289"/>
                </a:cubicBezTo>
                <a:cubicBezTo>
                  <a:pt x="11187043" y="1153400"/>
                  <a:pt x="11199180" y="1146117"/>
                  <a:pt x="11211318" y="1137621"/>
                </a:cubicBezTo>
                <a:cubicBezTo>
                  <a:pt x="11216172" y="1133980"/>
                  <a:pt x="11219813" y="1127911"/>
                  <a:pt x="11225882" y="1120629"/>
                </a:cubicBezTo>
                <a:cubicBezTo>
                  <a:pt x="11242874" y="1131552"/>
                  <a:pt x="11258653" y="1142476"/>
                  <a:pt x="11289603" y="1162503"/>
                </a:cubicBezTo>
                <a:cubicBezTo>
                  <a:pt x="11256225" y="1169785"/>
                  <a:pt x="11236199" y="1174033"/>
                  <a:pt x="11217993" y="1177675"/>
                </a:cubicBezTo>
                <a:cubicBezTo>
                  <a:pt x="11221634" y="1182530"/>
                  <a:pt x="11228916" y="1191026"/>
                  <a:pt x="11244088" y="1209839"/>
                </a:cubicBezTo>
                <a:cubicBezTo>
                  <a:pt x="11198573" y="1209839"/>
                  <a:pt x="11163375" y="1205590"/>
                  <a:pt x="11129997" y="1211659"/>
                </a:cubicBezTo>
                <a:cubicBezTo>
                  <a:pt x="11115432" y="1214087"/>
                  <a:pt x="11104508" y="1237755"/>
                  <a:pt x="11091157" y="1252319"/>
                </a:cubicBezTo>
                <a:cubicBezTo>
                  <a:pt x="11089336" y="1249285"/>
                  <a:pt x="11084482" y="1235327"/>
                  <a:pt x="11076592" y="1232900"/>
                </a:cubicBezTo>
                <a:cubicBezTo>
                  <a:pt x="11063848" y="1229258"/>
                  <a:pt x="11048070" y="1231686"/>
                  <a:pt x="11034718" y="1234720"/>
                </a:cubicBezTo>
                <a:cubicBezTo>
                  <a:pt x="11031684" y="1235327"/>
                  <a:pt x="11027436" y="1252926"/>
                  <a:pt x="11029864" y="1254747"/>
                </a:cubicBezTo>
                <a:cubicBezTo>
                  <a:pt x="11038967" y="1262029"/>
                  <a:pt x="11051104" y="1270526"/>
                  <a:pt x="11062027" y="1270526"/>
                </a:cubicBezTo>
                <a:cubicBezTo>
                  <a:pt x="11094191" y="1270526"/>
                  <a:pt x="11126356" y="1266884"/>
                  <a:pt x="11162161" y="1275987"/>
                </a:cubicBezTo>
                <a:cubicBezTo>
                  <a:pt x="11137279" y="1286304"/>
                  <a:pt x="11111791" y="1296014"/>
                  <a:pt x="11083875" y="1307545"/>
                </a:cubicBezTo>
                <a:cubicBezTo>
                  <a:pt x="11117860" y="1345777"/>
                  <a:pt x="11153665" y="1350025"/>
                  <a:pt x="11196146" y="1331212"/>
                </a:cubicBezTo>
                <a:cubicBezTo>
                  <a:pt x="11211318" y="1324537"/>
                  <a:pt x="11230130" y="1326964"/>
                  <a:pt x="11247122" y="1325751"/>
                </a:cubicBezTo>
                <a:cubicBezTo>
                  <a:pt x="11247122" y="1331212"/>
                  <a:pt x="11247730" y="1336067"/>
                  <a:pt x="11247730" y="1341529"/>
                </a:cubicBezTo>
                <a:cubicBezTo>
                  <a:pt x="11219206" y="1348812"/>
                  <a:pt x="11190077" y="1356701"/>
                  <a:pt x="11158519" y="1365197"/>
                </a:cubicBezTo>
                <a:cubicBezTo>
                  <a:pt x="11162768" y="1373693"/>
                  <a:pt x="11167016" y="1382189"/>
                  <a:pt x="11167622" y="1383403"/>
                </a:cubicBezTo>
                <a:cubicBezTo>
                  <a:pt x="11129997" y="1406464"/>
                  <a:pt x="11092978" y="1429525"/>
                  <a:pt x="11053532" y="1454407"/>
                </a:cubicBezTo>
                <a:cubicBezTo>
                  <a:pt x="11065669" y="1468365"/>
                  <a:pt x="11074772" y="1479288"/>
                  <a:pt x="11087516" y="1493853"/>
                </a:cubicBezTo>
                <a:cubicBezTo>
                  <a:pt x="11040787" y="1524197"/>
                  <a:pt x="10980100" y="1463510"/>
                  <a:pt x="10932158" y="1523590"/>
                </a:cubicBezTo>
                <a:cubicBezTo>
                  <a:pt x="10953398" y="1526017"/>
                  <a:pt x="10967356" y="1528445"/>
                  <a:pt x="10981314" y="1529052"/>
                </a:cubicBezTo>
                <a:cubicBezTo>
                  <a:pt x="10995879" y="1529659"/>
                  <a:pt x="11011051" y="1524804"/>
                  <a:pt x="11023795" y="1528445"/>
                </a:cubicBezTo>
                <a:cubicBezTo>
                  <a:pt x="11034111" y="1531479"/>
                  <a:pt x="11041394" y="1544830"/>
                  <a:pt x="11049890" y="1553933"/>
                </a:cubicBezTo>
                <a:cubicBezTo>
                  <a:pt x="11040180" y="1560609"/>
                  <a:pt x="11031077" y="1572139"/>
                  <a:pt x="11020154" y="1573353"/>
                </a:cubicBezTo>
                <a:cubicBezTo>
                  <a:pt x="10986776" y="1577601"/>
                  <a:pt x="10952791" y="1577601"/>
                  <a:pt x="10910917" y="1580029"/>
                </a:cubicBezTo>
                <a:cubicBezTo>
                  <a:pt x="10920020" y="1563643"/>
                  <a:pt x="10926089" y="1552113"/>
                  <a:pt x="10933371" y="1538762"/>
                </a:cubicBezTo>
                <a:cubicBezTo>
                  <a:pt x="10900600" y="1508418"/>
                  <a:pt x="10862975" y="1524804"/>
                  <a:pt x="10838093" y="1545437"/>
                </a:cubicBezTo>
                <a:cubicBezTo>
                  <a:pt x="10827776" y="1553933"/>
                  <a:pt x="10843554" y="1594594"/>
                  <a:pt x="10848410" y="1629185"/>
                </a:cubicBezTo>
                <a:cubicBezTo>
                  <a:pt x="10810176" y="1633433"/>
                  <a:pt x="10763448" y="1638288"/>
                  <a:pt x="10711864" y="1643750"/>
                </a:cubicBezTo>
                <a:cubicBezTo>
                  <a:pt x="10711864" y="1655281"/>
                  <a:pt x="10711864" y="1672880"/>
                  <a:pt x="10711864" y="1695941"/>
                </a:cubicBezTo>
                <a:cubicBezTo>
                  <a:pt x="10691837" y="1686838"/>
                  <a:pt x="10678486" y="1680769"/>
                  <a:pt x="10651177" y="1669238"/>
                </a:cubicBezTo>
                <a:cubicBezTo>
                  <a:pt x="10691837" y="1719609"/>
                  <a:pt x="10691837" y="1719609"/>
                  <a:pt x="10830203" y="1694727"/>
                </a:cubicBezTo>
                <a:cubicBezTo>
                  <a:pt x="10833238" y="1703223"/>
                  <a:pt x="10833844" y="1715361"/>
                  <a:pt x="10839913" y="1719002"/>
                </a:cubicBezTo>
                <a:cubicBezTo>
                  <a:pt x="10859333" y="1731139"/>
                  <a:pt x="10879360" y="1743277"/>
                  <a:pt x="10901207" y="1750559"/>
                </a:cubicBezTo>
                <a:cubicBezTo>
                  <a:pt x="10913344" y="1754807"/>
                  <a:pt x="10935192" y="1754807"/>
                  <a:pt x="10941261" y="1746918"/>
                </a:cubicBezTo>
                <a:cubicBezTo>
                  <a:pt x="10960680" y="1722036"/>
                  <a:pt x="10975852" y="1720216"/>
                  <a:pt x="11004375" y="1735387"/>
                </a:cubicBezTo>
                <a:cubicBezTo>
                  <a:pt x="11018940" y="1743277"/>
                  <a:pt x="11045642" y="1729319"/>
                  <a:pt x="11066882" y="1725070"/>
                </a:cubicBezTo>
                <a:cubicBezTo>
                  <a:pt x="11067489" y="1720822"/>
                  <a:pt x="11068096" y="1716574"/>
                  <a:pt x="11068703" y="1712326"/>
                </a:cubicBezTo>
                <a:cubicBezTo>
                  <a:pt x="11080233" y="1722643"/>
                  <a:pt x="11091157" y="1732353"/>
                  <a:pt x="11107542" y="1746918"/>
                </a:cubicBezTo>
                <a:cubicBezTo>
                  <a:pt x="11088730" y="1752380"/>
                  <a:pt x="11078413" y="1756021"/>
                  <a:pt x="11064455" y="1760269"/>
                </a:cubicBezTo>
                <a:cubicBezTo>
                  <a:pt x="11070523" y="1768158"/>
                  <a:pt x="11073558" y="1777261"/>
                  <a:pt x="11080233" y="1780296"/>
                </a:cubicBezTo>
                <a:cubicBezTo>
                  <a:pt x="11104508" y="1791219"/>
                  <a:pt x="11185222" y="1762696"/>
                  <a:pt x="11199787" y="1742670"/>
                </a:cubicBezTo>
                <a:cubicBezTo>
                  <a:pt x="11233165" y="1749345"/>
                  <a:pt x="11264722" y="1751773"/>
                  <a:pt x="11293852" y="1762696"/>
                </a:cubicBezTo>
                <a:cubicBezTo>
                  <a:pt x="11310843" y="1768765"/>
                  <a:pt x="11323588" y="1787578"/>
                  <a:pt x="11338760" y="1800322"/>
                </a:cubicBezTo>
                <a:cubicBezTo>
                  <a:pt x="11320554" y="1811246"/>
                  <a:pt x="11302348" y="1831879"/>
                  <a:pt x="11284749" y="1831273"/>
                </a:cubicBezTo>
                <a:cubicBezTo>
                  <a:pt x="11232558" y="1829452"/>
                  <a:pt x="11183401" y="1823990"/>
                  <a:pt x="11129390" y="1842196"/>
                </a:cubicBezTo>
                <a:cubicBezTo>
                  <a:pt x="11097833" y="1852513"/>
                  <a:pt x="11052317" y="1818528"/>
                  <a:pt x="11012264" y="1805784"/>
                </a:cubicBezTo>
                <a:cubicBezTo>
                  <a:pt x="10995879" y="1800929"/>
                  <a:pt x="10978280" y="1799109"/>
                  <a:pt x="10947936" y="1794253"/>
                </a:cubicBezTo>
                <a:cubicBezTo>
                  <a:pt x="10968570" y="1825204"/>
                  <a:pt x="10980100" y="1841589"/>
                  <a:pt x="10995272" y="1864650"/>
                </a:cubicBezTo>
                <a:cubicBezTo>
                  <a:pt x="10959467" y="1874967"/>
                  <a:pt x="10930944" y="1882856"/>
                  <a:pt x="10896959" y="1891959"/>
                </a:cubicBezTo>
                <a:cubicBezTo>
                  <a:pt x="10897566" y="1896814"/>
                  <a:pt x="10899387" y="1908345"/>
                  <a:pt x="10901207" y="1922303"/>
                </a:cubicBezTo>
                <a:cubicBezTo>
                  <a:pt x="10889069" y="1922910"/>
                  <a:pt x="10876325" y="1921089"/>
                  <a:pt x="10866616" y="1925337"/>
                </a:cubicBezTo>
                <a:cubicBezTo>
                  <a:pt x="10852657" y="1932013"/>
                  <a:pt x="10836272" y="1941116"/>
                  <a:pt x="10829597" y="1953253"/>
                </a:cubicBezTo>
                <a:cubicBezTo>
                  <a:pt x="10826562" y="1959929"/>
                  <a:pt x="10841734" y="1976921"/>
                  <a:pt x="10850230" y="1987845"/>
                </a:cubicBezTo>
                <a:cubicBezTo>
                  <a:pt x="10865402" y="2007265"/>
                  <a:pt x="10884822" y="2023650"/>
                  <a:pt x="10897566" y="2044284"/>
                </a:cubicBezTo>
                <a:cubicBezTo>
                  <a:pt x="10921841" y="2084944"/>
                  <a:pt x="10899387" y="2123177"/>
                  <a:pt x="10870863" y="2144417"/>
                </a:cubicBezTo>
                <a:cubicBezTo>
                  <a:pt x="10849016" y="2160802"/>
                  <a:pt x="10810176" y="2157161"/>
                  <a:pt x="10779226" y="2157161"/>
                </a:cubicBezTo>
                <a:cubicBezTo>
                  <a:pt x="10758593" y="2156554"/>
                  <a:pt x="10737960" y="2146238"/>
                  <a:pt x="10713077" y="2138955"/>
                </a:cubicBezTo>
                <a:cubicBezTo>
                  <a:pt x="10695479" y="2192360"/>
                  <a:pt x="10644502" y="2182043"/>
                  <a:pt x="10606875" y="2182043"/>
                </a:cubicBezTo>
                <a:cubicBezTo>
                  <a:pt x="10559540" y="2182650"/>
                  <a:pt x="10511597" y="2163230"/>
                  <a:pt x="10464261" y="2152306"/>
                </a:cubicBezTo>
                <a:cubicBezTo>
                  <a:pt x="10449697" y="2148665"/>
                  <a:pt x="10430277" y="2135314"/>
                  <a:pt x="10422994" y="2140169"/>
                </a:cubicBezTo>
                <a:cubicBezTo>
                  <a:pt x="10379299" y="2171119"/>
                  <a:pt x="10350170" y="2141383"/>
                  <a:pt x="10313758" y="2124390"/>
                </a:cubicBezTo>
                <a:cubicBezTo>
                  <a:pt x="10296765" y="2116501"/>
                  <a:pt x="10257319" y="2122570"/>
                  <a:pt x="10248216" y="2135921"/>
                </a:cubicBezTo>
                <a:cubicBezTo>
                  <a:pt x="10220907" y="2175974"/>
                  <a:pt x="10191777" y="2166264"/>
                  <a:pt x="10157185" y="2154127"/>
                </a:cubicBezTo>
                <a:cubicBezTo>
                  <a:pt x="10094678" y="2131673"/>
                  <a:pt x="10030350" y="2112860"/>
                  <a:pt x="9967843" y="2088585"/>
                </a:cubicBezTo>
                <a:cubicBezTo>
                  <a:pt x="9942961" y="2078875"/>
                  <a:pt x="9921113" y="2060669"/>
                  <a:pt x="9901694" y="2047925"/>
                </a:cubicBezTo>
                <a:cubicBezTo>
                  <a:pt x="9832510" y="2073413"/>
                  <a:pt x="9761507" y="2081303"/>
                  <a:pt x="9682007" y="2066738"/>
                </a:cubicBezTo>
                <a:cubicBezTo>
                  <a:pt x="9682007" y="2091619"/>
                  <a:pt x="9682007" y="2112860"/>
                  <a:pt x="9682007" y="2133493"/>
                </a:cubicBezTo>
                <a:cubicBezTo>
                  <a:pt x="9675331" y="2131066"/>
                  <a:pt x="9661980" y="2122570"/>
                  <a:pt x="9658339" y="2126211"/>
                </a:cubicBezTo>
                <a:cubicBezTo>
                  <a:pt x="9615252" y="2162623"/>
                  <a:pt x="9589763" y="2124390"/>
                  <a:pt x="9560634" y="2104971"/>
                </a:cubicBezTo>
                <a:cubicBezTo>
                  <a:pt x="9540000" y="2091012"/>
                  <a:pt x="9523614" y="2070379"/>
                  <a:pt x="9501767" y="2060062"/>
                </a:cubicBezTo>
                <a:cubicBezTo>
                  <a:pt x="9471423" y="2046104"/>
                  <a:pt x="9438046" y="2039429"/>
                  <a:pt x="9405882" y="2029719"/>
                </a:cubicBezTo>
                <a:cubicBezTo>
                  <a:pt x="9404061" y="2033967"/>
                  <a:pt x="9401633" y="2038215"/>
                  <a:pt x="9399813" y="2042463"/>
                </a:cubicBezTo>
                <a:cubicBezTo>
                  <a:pt x="9397386" y="2037001"/>
                  <a:pt x="9394958" y="2030932"/>
                  <a:pt x="9391924" y="2026078"/>
                </a:cubicBezTo>
                <a:cubicBezTo>
                  <a:pt x="9384642" y="2012726"/>
                  <a:pt x="9379180" y="1993913"/>
                  <a:pt x="9368256" y="1988452"/>
                </a:cubicBezTo>
                <a:cubicBezTo>
                  <a:pt x="9360367" y="1984810"/>
                  <a:pt x="9337912" y="1996341"/>
                  <a:pt x="9332450" y="2007265"/>
                </a:cubicBezTo>
                <a:cubicBezTo>
                  <a:pt x="9320920" y="2027898"/>
                  <a:pt x="9313637" y="2044891"/>
                  <a:pt x="9284508" y="2036394"/>
                </a:cubicBezTo>
                <a:cubicBezTo>
                  <a:pt x="9254771" y="2027898"/>
                  <a:pt x="9218966" y="2029719"/>
                  <a:pt x="9211684" y="1989058"/>
                </a:cubicBezTo>
                <a:cubicBezTo>
                  <a:pt x="9205615" y="1957501"/>
                  <a:pt x="9203794" y="1925337"/>
                  <a:pt x="9198332" y="1893780"/>
                </a:cubicBezTo>
                <a:cubicBezTo>
                  <a:pt x="9196512" y="1882856"/>
                  <a:pt x="9189229" y="1873146"/>
                  <a:pt x="9183767" y="1862830"/>
                </a:cubicBezTo>
                <a:cubicBezTo>
                  <a:pt x="9179520" y="1864650"/>
                  <a:pt x="9175272" y="1865864"/>
                  <a:pt x="9171023" y="1867685"/>
                </a:cubicBezTo>
                <a:cubicBezTo>
                  <a:pt x="9173451" y="1881036"/>
                  <a:pt x="9175272" y="1894387"/>
                  <a:pt x="9177699" y="1907738"/>
                </a:cubicBezTo>
                <a:cubicBezTo>
                  <a:pt x="9173451" y="1910772"/>
                  <a:pt x="9169810" y="1913200"/>
                  <a:pt x="9165561" y="1916234"/>
                </a:cubicBezTo>
                <a:cubicBezTo>
                  <a:pt x="9152817" y="1897421"/>
                  <a:pt x="9126115" y="1873753"/>
                  <a:pt x="9130363" y="1860402"/>
                </a:cubicBezTo>
                <a:cubicBezTo>
                  <a:pt x="9146142" y="1810639"/>
                  <a:pt x="9110336" y="1783330"/>
                  <a:pt x="9091523" y="1749345"/>
                </a:cubicBezTo>
                <a:cubicBezTo>
                  <a:pt x="9077565" y="1724464"/>
                  <a:pt x="9053898" y="1704437"/>
                  <a:pt x="9036905" y="1680769"/>
                </a:cubicBezTo>
                <a:cubicBezTo>
                  <a:pt x="9032050" y="1674093"/>
                  <a:pt x="9034478" y="1661349"/>
                  <a:pt x="9033871" y="1651639"/>
                </a:cubicBezTo>
                <a:cubicBezTo>
                  <a:pt x="9044795" y="1652853"/>
                  <a:pt x="9059967" y="1649819"/>
                  <a:pt x="9064821" y="1655281"/>
                </a:cubicBezTo>
                <a:cubicBezTo>
                  <a:pt x="9084241" y="1677735"/>
                  <a:pt x="9103054" y="1684410"/>
                  <a:pt x="9134611" y="1683803"/>
                </a:cubicBezTo>
                <a:cubicBezTo>
                  <a:pt x="9151604" y="1683197"/>
                  <a:pt x="9173451" y="1721429"/>
                  <a:pt x="9187409" y="1745704"/>
                </a:cubicBezTo>
                <a:cubicBezTo>
                  <a:pt x="9208042" y="1780902"/>
                  <a:pt x="9222000" y="1819135"/>
                  <a:pt x="9241420" y="1855547"/>
                </a:cubicBezTo>
                <a:cubicBezTo>
                  <a:pt x="9243847" y="1860402"/>
                  <a:pt x="9259019" y="1858582"/>
                  <a:pt x="9270550" y="1860402"/>
                </a:cubicBezTo>
                <a:cubicBezTo>
                  <a:pt x="9266302" y="1847658"/>
                  <a:pt x="9263268" y="1839162"/>
                  <a:pt x="9255985" y="1819742"/>
                </a:cubicBezTo>
                <a:cubicBezTo>
                  <a:pt x="9289969" y="1828238"/>
                  <a:pt x="9316065" y="1834914"/>
                  <a:pt x="9342161" y="1841589"/>
                </a:cubicBezTo>
                <a:cubicBezTo>
                  <a:pt x="9343374" y="1839162"/>
                  <a:pt x="9344588" y="1836734"/>
                  <a:pt x="9345802" y="1834914"/>
                </a:cubicBezTo>
                <a:cubicBezTo>
                  <a:pt x="9300893" y="1797288"/>
                  <a:pt x="9256592" y="1759662"/>
                  <a:pt x="9208042" y="1718395"/>
                </a:cubicBezTo>
                <a:cubicBezTo>
                  <a:pt x="9239600" y="1702616"/>
                  <a:pt x="9259019" y="1692906"/>
                  <a:pt x="9278439" y="1683197"/>
                </a:cubicBezTo>
                <a:cubicBezTo>
                  <a:pt x="9222607" y="1674093"/>
                  <a:pt x="9177699" y="1612800"/>
                  <a:pt x="9125508" y="1649819"/>
                </a:cubicBezTo>
                <a:cubicBezTo>
                  <a:pt x="9095771" y="1643143"/>
                  <a:pt x="9072104" y="1641323"/>
                  <a:pt x="9051470" y="1633433"/>
                </a:cubicBezTo>
                <a:cubicBezTo>
                  <a:pt x="9009596" y="1617048"/>
                  <a:pt x="9016878" y="1652853"/>
                  <a:pt x="9001100" y="1671059"/>
                </a:cubicBezTo>
                <a:cubicBezTo>
                  <a:pt x="8979859" y="1695941"/>
                  <a:pt x="8954978" y="1717181"/>
                  <a:pt x="8942841" y="1748738"/>
                </a:cubicBezTo>
                <a:cubicBezTo>
                  <a:pt x="8942234" y="1751166"/>
                  <a:pt x="8919173" y="1749345"/>
                  <a:pt x="8911284" y="1743277"/>
                </a:cubicBezTo>
                <a:cubicBezTo>
                  <a:pt x="8887009" y="1724464"/>
                  <a:pt x="8865161" y="1701403"/>
                  <a:pt x="8841494" y="1681376"/>
                </a:cubicBezTo>
                <a:cubicBezTo>
                  <a:pt x="8817219" y="1661349"/>
                  <a:pt x="8791730" y="1642536"/>
                  <a:pt x="8766849" y="1623117"/>
                </a:cubicBezTo>
                <a:cubicBezTo>
                  <a:pt x="8771704" y="1561823"/>
                  <a:pt x="8714051" y="1572746"/>
                  <a:pt x="8690383" y="1544223"/>
                </a:cubicBezTo>
                <a:cubicBezTo>
                  <a:pt x="8686135" y="1547258"/>
                  <a:pt x="8681887" y="1550899"/>
                  <a:pt x="8677639" y="1553933"/>
                </a:cubicBezTo>
                <a:cubicBezTo>
                  <a:pt x="8687349" y="1576388"/>
                  <a:pt x="8697059" y="1599448"/>
                  <a:pt x="8706768" y="1621903"/>
                </a:cubicBezTo>
                <a:cubicBezTo>
                  <a:pt x="8710409" y="1617655"/>
                  <a:pt x="8713444" y="1614013"/>
                  <a:pt x="8717086" y="1609765"/>
                </a:cubicBezTo>
                <a:cubicBezTo>
                  <a:pt x="8734077" y="1614013"/>
                  <a:pt x="8751070" y="1617655"/>
                  <a:pt x="8768669" y="1621903"/>
                </a:cubicBezTo>
                <a:cubicBezTo>
                  <a:pt x="8778379" y="1635254"/>
                  <a:pt x="8788089" y="1647998"/>
                  <a:pt x="8797192" y="1661349"/>
                </a:cubicBezTo>
                <a:cubicBezTo>
                  <a:pt x="8808116" y="1676521"/>
                  <a:pt x="8818432" y="1692300"/>
                  <a:pt x="8829356" y="1707471"/>
                </a:cubicBezTo>
                <a:cubicBezTo>
                  <a:pt x="8808116" y="1714147"/>
                  <a:pt x="8778379" y="1732960"/>
                  <a:pt x="8766242" y="1725070"/>
                </a:cubicBezTo>
                <a:cubicBezTo>
                  <a:pt x="8732257" y="1702616"/>
                  <a:pt x="8706162" y="1668632"/>
                  <a:pt x="8676425" y="1640109"/>
                </a:cubicBezTo>
                <a:cubicBezTo>
                  <a:pt x="8664288" y="1628578"/>
                  <a:pt x="8651543" y="1614620"/>
                  <a:pt x="8636372" y="1609158"/>
                </a:cubicBezTo>
                <a:cubicBezTo>
                  <a:pt x="8626055" y="1605517"/>
                  <a:pt x="8610883" y="1615834"/>
                  <a:pt x="8597532" y="1620082"/>
                </a:cubicBezTo>
                <a:cubicBezTo>
                  <a:pt x="8601780" y="1632220"/>
                  <a:pt x="8605421" y="1645571"/>
                  <a:pt x="8611490" y="1656494"/>
                </a:cubicBezTo>
                <a:cubicBezTo>
                  <a:pt x="8616345" y="1664384"/>
                  <a:pt x="8624841" y="1670452"/>
                  <a:pt x="8629696" y="1674700"/>
                </a:cubicBezTo>
                <a:cubicBezTo>
                  <a:pt x="8619987" y="1706257"/>
                  <a:pt x="8610883" y="1734780"/>
                  <a:pt x="8600566" y="1769979"/>
                </a:cubicBezTo>
                <a:cubicBezTo>
                  <a:pt x="8592677" y="1773620"/>
                  <a:pt x="8578112" y="1780902"/>
                  <a:pt x="8550197" y="1794253"/>
                </a:cubicBezTo>
                <a:cubicBezTo>
                  <a:pt x="8573864" y="1811246"/>
                  <a:pt x="8588429" y="1827631"/>
                  <a:pt x="8606635" y="1833093"/>
                </a:cubicBezTo>
                <a:cubicBezTo>
                  <a:pt x="8646081" y="1844624"/>
                  <a:pt x="8686742" y="1850086"/>
                  <a:pt x="8726795" y="1859189"/>
                </a:cubicBezTo>
                <a:cubicBezTo>
                  <a:pt x="8737112" y="1861616"/>
                  <a:pt x="8745608" y="1871326"/>
                  <a:pt x="8755318" y="1876181"/>
                </a:cubicBezTo>
                <a:cubicBezTo>
                  <a:pt x="8766849" y="1881643"/>
                  <a:pt x="8779593" y="1889532"/>
                  <a:pt x="8791123" y="1889532"/>
                </a:cubicBezTo>
                <a:cubicBezTo>
                  <a:pt x="8842707" y="1890139"/>
                  <a:pt x="8902787" y="1839769"/>
                  <a:pt x="8913104" y="1790612"/>
                </a:cubicBezTo>
                <a:cubicBezTo>
                  <a:pt x="9012024" y="1823990"/>
                  <a:pt x="9012024" y="1823990"/>
                  <a:pt x="9018092" y="1874360"/>
                </a:cubicBezTo>
                <a:cubicBezTo>
                  <a:pt x="9010810" y="1898028"/>
                  <a:pt x="8990177" y="1929585"/>
                  <a:pt x="8998672" y="1943543"/>
                </a:cubicBezTo>
                <a:cubicBezTo>
                  <a:pt x="9011417" y="1964177"/>
                  <a:pt x="9044795" y="1972066"/>
                  <a:pt x="9069070" y="1984810"/>
                </a:cubicBezTo>
                <a:cubicBezTo>
                  <a:pt x="9069676" y="1978742"/>
                  <a:pt x="9070283" y="1972066"/>
                  <a:pt x="9070890" y="1965998"/>
                </a:cubicBezTo>
                <a:cubicBezTo>
                  <a:pt x="9082420" y="1954467"/>
                  <a:pt x="9094558" y="1942936"/>
                  <a:pt x="9106088" y="1932013"/>
                </a:cubicBezTo>
                <a:cubicBezTo>
                  <a:pt x="9114585" y="1945971"/>
                  <a:pt x="9123080" y="1959929"/>
                  <a:pt x="9132791" y="1972673"/>
                </a:cubicBezTo>
                <a:cubicBezTo>
                  <a:pt x="9144321" y="1988452"/>
                  <a:pt x="9154638" y="2006658"/>
                  <a:pt x="9169810" y="2016975"/>
                </a:cubicBezTo>
                <a:cubicBezTo>
                  <a:pt x="9201973" y="2038215"/>
                  <a:pt x="9218359" y="2061276"/>
                  <a:pt x="9198332" y="2098295"/>
                </a:cubicBezTo>
                <a:cubicBezTo>
                  <a:pt x="9094558" y="2108005"/>
                  <a:pt x="8999886" y="2067345"/>
                  <a:pt x="9010203" y="2024864"/>
                </a:cubicBezTo>
                <a:cubicBezTo>
                  <a:pt x="8967722" y="2030932"/>
                  <a:pt x="8924634" y="2037608"/>
                  <a:pt x="8873657" y="2045497"/>
                </a:cubicBezTo>
                <a:cubicBezTo>
                  <a:pt x="8851203" y="2099509"/>
                  <a:pt x="8804474" y="2120749"/>
                  <a:pt x="8735292" y="2106184"/>
                </a:cubicBezTo>
                <a:cubicBezTo>
                  <a:pt x="8709196" y="2100722"/>
                  <a:pt x="8679459" y="2112860"/>
                  <a:pt x="8652150" y="2123177"/>
                </a:cubicBezTo>
                <a:cubicBezTo>
                  <a:pt x="8589036" y="2099509"/>
                  <a:pt x="8576898" y="2047318"/>
                  <a:pt x="8627269" y="2012726"/>
                </a:cubicBezTo>
                <a:cubicBezTo>
                  <a:pt x="8589643" y="1962356"/>
                  <a:pt x="8531990" y="1964784"/>
                  <a:pt x="8480407" y="1958108"/>
                </a:cubicBezTo>
                <a:cubicBezTo>
                  <a:pt x="8436712" y="1952646"/>
                  <a:pt x="8411223" y="1922303"/>
                  <a:pt x="8431250" y="1882856"/>
                </a:cubicBezTo>
                <a:cubicBezTo>
                  <a:pt x="8454311" y="1836734"/>
                  <a:pt x="8461593" y="1803963"/>
                  <a:pt x="8394837" y="1798502"/>
                </a:cubicBezTo>
                <a:cubicBezTo>
                  <a:pt x="8388769" y="1797895"/>
                  <a:pt x="8380273" y="1788792"/>
                  <a:pt x="8377846" y="1782116"/>
                </a:cubicBezTo>
                <a:cubicBezTo>
                  <a:pt x="8364494" y="1743883"/>
                  <a:pt x="8342647" y="1746918"/>
                  <a:pt x="8311697" y="1762089"/>
                </a:cubicBezTo>
                <a:cubicBezTo>
                  <a:pt x="8300166" y="1767551"/>
                  <a:pt x="8281354" y="1759662"/>
                  <a:pt x="8266182" y="1756628"/>
                </a:cubicBezTo>
                <a:cubicBezTo>
                  <a:pt x="8260113" y="1755414"/>
                  <a:pt x="8254044" y="1748131"/>
                  <a:pt x="8249797" y="1749345"/>
                </a:cubicBezTo>
                <a:cubicBezTo>
                  <a:pt x="8190323" y="1763303"/>
                  <a:pt x="8125388" y="1774227"/>
                  <a:pt x="8095045" y="1833093"/>
                </a:cubicBezTo>
                <a:cubicBezTo>
                  <a:pt x="8085334" y="1851906"/>
                  <a:pt x="8105361" y="1886498"/>
                  <a:pt x="8109003" y="1902883"/>
                </a:cubicBezTo>
                <a:cubicBezTo>
                  <a:pt x="8142380" y="1905311"/>
                  <a:pt x="8166655" y="1907131"/>
                  <a:pt x="8192144" y="1908952"/>
                </a:cubicBezTo>
                <a:cubicBezTo>
                  <a:pt x="8193964" y="1904704"/>
                  <a:pt x="8196999" y="1900456"/>
                  <a:pt x="8197605" y="1895601"/>
                </a:cubicBezTo>
                <a:cubicBezTo>
                  <a:pt x="8198819" y="1878608"/>
                  <a:pt x="8199426" y="1861616"/>
                  <a:pt x="8200033" y="1844017"/>
                </a:cubicBezTo>
                <a:cubicBezTo>
                  <a:pt x="8218239" y="1848265"/>
                  <a:pt x="8236445" y="1854333"/>
                  <a:pt x="8254651" y="1856154"/>
                </a:cubicBezTo>
                <a:cubicBezTo>
                  <a:pt x="8267395" y="1857368"/>
                  <a:pt x="8283174" y="1857368"/>
                  <a:pt x="8292884" y="1851299"/>
                </a:cubicBezTo>
                <a:cubicBezTo>
                  <a:pt x="8339613" y="1822169"/>
                  <a:pt x="8360246" y="1830666"/>
                  <a:pt x="8374205" y="1890139"/>
                </a:cubicBezTo>
                <a:cubicBezTo>
                  <a:pt x="8358426" y="1890746"/>
                  <a:pt x="8342647" y="1891959"/>
                  <a:pt x="8322013" y="1892566"/>
                </a:cubicBezTo>
                <a:cubicBezTo>
                  <a:pt x="8325048" y="1912593"/>
                  <a:pt x="8328082" y="1930192"/>
                  <a:pt x="8331116" y="1950219"/>
                </a:cubicBezTo>
                <a:cubicBezTo>
                  <a:pt x="8394837" y="1941116"/>
                  <a:pt x="8403334" y="1990272"/>
                  <a:pt x="8407582" y="2030932"/>
                </a:cubicBezTo>
                <a:cubicBezTo>
                  <a:pt x="8410009" y="2052173"/>
                  <a:pt x="8385735" y="2075841"/>
                  <a:pt x="8379059" y="2088585"/>
                </a:cubicBezTo>
                <a:cubicBezTo>
                  <a:pt x="8339006" y="2078875"/>
                  <a:pt x="8311090" y="2064917"/>
                  <a:pt x="8285601" y="2067951"/>
                </a:cubicBezTo>
                <a:cubicBezTo>
                  <a:pt x="8191537" y="2078875"/>
                  <a:pt x="8123568" y="2043070"/>
                  <a:pt x="8078659" y="1957501"/>
                </a:cubicBezTo>
                <a:cubicBezTo>
                  <a:pt x="8053778" y="1910166"/>
                  <a:pt x="8022221" y="1865864"/>
                  <a:pt x="7990663" y="1822169"/>
                </a:cubicBezTo>
                <a:cubicBezTo>
                  <a:pt x="7985201" y="1814280"/>
                  <a:pt x="7967602" y="1814280"/>
                  <a:pt x="7955465" y="1813066"/>
                </a:cubicBezTo>
                <a:cubicBezTo>
                  <a:pt x="7931797" y="1811853"/>
                  <a:pt x="7907522" y="1812460"/>
                  <a:pt x="7880820" y="1812460"/>
                </a:cubicBezTo>
                <a:cubicBezTo>
                  <a:pt x="7880820" y="1823383"/>
                  <a:pt x="7880820" y="1839162"/>
                  <a:pt x="7880820" y="1850086"/>
                </a:cubicBezTo>
                <a:cubicBezTo>
                  <a:pt x="7910557" y="1850086"/>
                  <a:pt x="7954251" y="1844624"/>
                  <a:pt x="7956679" y="1851299"/>
                </a:cubicBezTo>
                <a:cubicBezTo>
                  <a:pt x="7967602" y="1888318"/>
                  <a:pt x="7968209" y="1928372"/>
                  <a:pt x="7973064" y="1976314"/>
                </a:cubicBezTo>
                <a:cubicBezTo>
                  <a:pt x="7996732" y="1995734"/>
                  <a:pt x="8031930" y="2024864"/>
                  <a:pt x="8070770" y="2055814"/>
                </a:cubicBezTo>
                <a:cubicBezTo>
                  <a:pt x="8000980" y="2108005"/>
                  <a:pt x="7937259" y="2103150"/>
                  <a:pt x="7871717" y="2086764"/>
                </a:cubicBezTo>
                <a:cubicBezTo>
                  <a:pt x="7838946" y="2078268"/>
                  <a:pt x="7805568" y="2070379"/>
                  <a:pt x="7772190" y="2064917"/>
                </a:cubicBezTo>
                <a:cubicBezTo>
                  <a:pt x="7758839" y="2063097"/>
                  <a:pt x="7743668" y="2069165"/>
                  <a:pt x="7729709" y="2070986"/>
                </a:cubicBezTo>
                <a:cubicBezTo>
                  <a:pt x="7690870" y="2076448"/>
                  <a:pt x="7651423" y="2094654"/>
                  <a:pt x="7617439" y="2055814"/>
                </a:cubicBezTo>
                <a:cubicBezTo>
                  <a:pt x="7610156" y="2047318"/>
                  <a:pt x="7590129" y="2043677"/>
                  <a:pt x="7577992" y="2046711"/>
                </a:cubicBezTo>
                <a:cubicBezTo>
                  <a:pt x="7561000" y="2050352"/>
                  <a:pt x="7547042" y="2065524"/>
                  <a:pt x="7530049" y="2069772"/>
                </a:cubicBezTo>
                <a:cubicBezTo>
                  <a:pt x="7513057" y="2074020"/>
                  <a:pt x="7494245" y="2070986"/>
                  <a:pt x="7476645" y="2070986"/>
                </a:cubicBezTo>
                <a:cubicBezTo>
                  <a:pt x="7457832" y="2135921"/>
                  <a:pt x="7437805" y="2149879"/>
                  <a:pt x="7366802" y="2150486"/>
                </a:cubicBezTo>
                <a:cubicBezTo>
                  <a:pt x="7273344" y="2151093"/>
                  <a:pt x="7179279" y="2151699"/>
                  <a:pt x="7085821" y="2150486"/>
                </a:cubicBezTo>
                <a:cubicBezTo>
                  <a:pt x="7071863" y="2150486"/>
                  <a:pt x="7054871" y="2143203"/>
                  <a:pt x="7044554" y="2134100"/>
                </a:cubicBezTo>
                <a:cubicBezTo>
                  <a:pt x="7014818" y="2106184"/>
                  <a:pt x="6986901" y="2076448"/>
                  <a:pt x="6960200" y="2046104"/>
                </a:cubicBezTo>
                <a:cubicBezTo>
                  <a:pt x="6941386" y="2024864"/>
                  <a:pt x="6926215" y="1999982"/>
                  <a:pt x="6908008" y="1977528"/>
                </a:cubicBezTo>
                <a:cubicBezTo>
                  <a:pt x="6900120" y="1968425"/>
                  <a:pt x="6889196" y="1959929"/>
                  <a:pt x="6878272" y="1956288"/>
                </a:cubicBezTo>
                <a:cubicBezTo>
                  <a:pt x="6859459" y="1950826"/>
                  <a:pt x="6840039" y="1949612"/>
                  <a:pt x="6817586" y="1945971"/>
                </a:cubicBezTo>
                <a:cubicBezTo>
                  <a:pt x="6821227" y="1922303"/>
                  <a:pt x="6823654" y="1901669"/>
                  <a:pt x="6826689" y="1879822"/>
                </a:cubicBezTo>
                <a:cubicBezTo>
                  <a:pt x="6867349" y="1885891"/>
                  <a:pt x="6906188" y="1893780"/>
                  <a:pt x="6945028" y="1897421"/>
                </a:cubicBezTo>
                <a:cubicBezTo>
                  <a:pt x="6966268" y="1899242"/>
                  <a:pt x="6988116" y="1904097"/>
                  <a:pt x="6999039" y="1869505"/>
                </a:cubicBezTo>
                <a:cubicBezTo>
                  <a:pt x="7003287" y="1856154"/>
                  <a:pt x="7046982" y="1854333"/>
                  <a:pt x="7073077" y="1850692"/>
                </a:cubicBezTo>
                <a:cubicBezTo>
                  <a:pt x="7090677" y="1848265"/>
                  <a:pt x="7108883" y="1851906"/>
                  <a:pt x="7131337" y="1852513"/>
                </a:cubicBezTo>
                <a:cubicBezTo>
                  <a:pt x="7083394" y="1803963"/>
                  <a:pt x="7043341" y="1756021"/>
                  <a:pt x="6995398" y="1717181"/>
                </a:cubicBezTo>
                <a:cubicBezTo>
                  <a:pt x="6961413" y="1689265"/>
                  <a:pt x="6920753" y="1708078"/>
                  <a:pt x="6883734" y="1723857"/>
                </a:cubicBezTo>
                <a:cubicBezTo>
                  <a:pt x="6851570" y="1737208"/>
                  <a:pt x="6817586" y="1747525"/>
                  <a:pt x="6783600" y="1757234"/>
                </a:cubicBezTo>
                <a:cubicBezTo>
                  <a:pt x="6770856" y="1760876"/>
                  <a:pt x="6752650" y="1754807"/>
                  <a:pt x="6743547" y="1762089"/>
                </a:cubicBezTo>
                <a:cubicBezTo>
                  <a:pt x="6688929" y="1801536"/>
                  <a:pt x="6650089" y="1748131"/>
                  <a:pt x="6603967" y="1740242"/>
                </a:cubicBezTo>
                <a:cubicBezTo>
                  <a:pt x="6579086" y="1735994"/>
                  <a:pt x="6553598" y="1721429"/>
                  <a:pt x="6529323" y="1724464"/>
                </a:cubicBezTo>
                <a:cubicBezTo>
                  <a:pt x="6472884" y="1730532"/>
                  <a:pt x="6424334" y="1723250"/>
                  <a:pt x="6390956" y="1681983"/>
                </a:cubicBezTo>
                <a:cubicBezTo>
                  <a:pt x="6346048" y="1689872"/>
                  <a:pt x="6304781" y="1697761"/>
                  <a:pt x="6262907" y="1705044"/>
                </a:cubicBezTo>
                <a:cubicBezTo>
                  <a:pt x="6255624" y="1717788"/>
                  <a:pt x="6247735" y="1739635"/>
                  <a:pt x="6231957" y="1751773"/>
                </a:cubicBezTo>
                <a:cubicBezTo>
                  <a:pt x="6225888" y="1756628"/>
                  <a:pt x="6202220" y="1739635"/>
                  <a:pt x="6187048" y="1732960"/>
                </a:cubicBezTo>
                <a:cubicBezTo>
                  <a:pt x="6214964" y="1661956"/>
                  <a:pt x="6214964" y="1661349"/>
                  <a:pt x="6133037" y="1634040"/>
                </a:cubicBezTo>
                <a:cubicBezTo>
                  <a:pt x="6155491" y="1622510"/>
                  <a:pt x="6171877" y="1614013"/>
                  <a:pt x="6190083" y="1604910"/>
                </a:cubicBezTo>
                <a:cubicBezTo>
                  <a:pt x="6188869" y="1597021"/>
                  <a:pt x="6186441" y="1584277"/>
                  <a:pt x="6184014" y="1572139"/>
                </a:cubicBezTo>
                <a:cubicBezTo>
                  <a:pt x="6204647" y="1572139"/>
                  <a:pt x="6225888" y="1568498"/>
                  <a:pt x="6245308" y="1572746"/>
                </a:cubicBezTo>
                <a:cubicBezTo>
                  <a:pt x="6285968" y="1581242"/>
                  <a:pt x="6326022" y="1596414"/>
                  <a:pt x="6366682" y="1604304"/>
                </a:cubicBezTo>
                <a:cubicBezTo>
                  <a:pt x="6387315" y="1607945"/>
                  <a:pt x="6409769" y="1601269"/>
                  <a:pt x="6432830" y="1590952"/>
                </a:cubicBezTo>
                <a:cubicBezTo>
                  <a:pt x="6372143" y="1507811"/>
                  <a:pt x="6293857" y="1460475"/>
                  <a:pt x="6191903" y="1446518"/>
                </a:cubicBezTo>
                <a:cubicBezTo>
                  <a:pt x="6188262" y="1461689"/>
                  <a:pt x="6185228" y="1476861"/>
                  <a:pt x="6181586" y="1492640"/>
                </a:cubicBezTo>
                <a:cubicBezTo>
                  <a:pt x="6152457" y="1487785"/>
                  <a:pt x="6125148" y="1483537"/>
                  <a:pt x="6097839" y="1478682"/>
                </a:cubicBezTo>
                <a:cubicBezTo>
                  <a:pt x="6113010" y="1462903"/>
                  <a:pt x="6130003" y="1445304"/>
                  <a:pt x="6150029" y="1424063"/>
                </a:cubicBezTo>
                <a:cubicBezTo>
                  <a:pt x="6126968" y="1414960"/>
                  <a:pt x="6113617" y="1409499"/>
                  <a:pt x="6096625" y="1402823"/>
                </a:cubicBezTo>
                <a:cubicBezTo>
                  <a:pt x="6095411" y="1414960"/>
                  <a:pt x="6094197" y="1425277"/>
                  <a:pt x="6092377" y="1439842"/>
                </a:cubicBezTo>
                <a:cubicBezTo>
                  <a:pt x="6051716" y="1425277"/>
                  <a:pt x="6012270" y="1411319"/>
                  <a:pt x="5971003" y="1396147"/>
                </a:cubicBezTo>
                <a:cubicBezTo>
                  <a:pt x="5967362" y="1409499"/>
                  <a:pt x="5964327" y="1420422"/>
                  <a:pt x="5960079" y="1436201"/>
                </a:cubicBezTo>
                <a:cubicBezTo>
                  <a:pt x="5919419" y="1343350"/>
                  <a:pt x="5851450" y="1388865"/>
                  <a:pt x="5793190" y="1393720"/>
                </a:cubicBezTo>
                <a:cubicBezTo>
                  <a:pt x="5808362" y="1430132"/>
                  <a:pt x="5823534" y="1465937"/>
                  <a:pt x="5838705" y="1501743"/>
                </a:cubicBezTo>
                <a:cubicBezTo>
                  <a:pt x="5860553" y="1552720"/>
                  <a:pt x="5898179" y="1565464"/>
                  <a:pt x="5947335" y="1538155"/>
                </a:cubicBezTo>
                <a:cubicBezTo>
                  <a:pt x="5955831" y="1533907"/>
                  <a:pt x="5962507" y="1527231"/>
                  <a:pt x="5978285" y="1515701"/>
                </a:cubicBezTo>
                <a:cubicBezTo>
                  <a:pt x="5992243" y="1547258"/>
                  <a:pt x="6004988" y="1574567"/>
                  <a:pt x="6016518" y="1601876"/>
                </a:cubicBezTo>
                <a:cubicBezTo>
                  <a:pt x="6023194" y="1618261"/>
                  <a:pt x="6025014" y="1637681"/>
                  <a:pt x="6034117" y="1652246"/>
                </a:cubicBezTo>
                <a:cubicBezTo>
                  <a:pt x="6057178" y="1688658"/>
                  <a:pt x="6042613" y="1709292"/>
                  <a:pt x="6006808" y="1728105"/>
                </a:cubicBezTo>
                <a:cubicBezTo>
                  <a:pt x="5997098" y="1711113"/>
                  <a:pt x="5986782" y="1697154"/>
                  <a:pt x="5980106" y="1681376"/>
                </a:cubicBezTo>
                <a:cubicBezTo>
                  <a:pt x="5974037" y="1666204"/>
                  <a:pt x="5971610" y="1649819"/>
                  <a:pt x="5966755" y="1632220"/>
                </a:cubicBezTo>
                <a:cubicBezTo>
                  <a:pt x="5948549" y="1638288"/>
                  <a:pt x="5932163" y="1643750"/>
                  <a:pt x="5927915" y="1644964"/>
                </a:cubicBezTo>
                <a:cubicBezTo>
                  <a:pt x="5913350" y="1675914"/>
                  <a:pt x="5906068" y="1700796"/>
                  <a:pt x="5890896" y="1719609"/>
                </a:cubicBezTo>
                <a:cubicBezTo>
                  <a:pt x="5883614" y="1728105"/>
                  <a:pt x="5858125" y="1729925"/>
                  <a:pt x="5845988" y="1724464"/>
                </a:cubicBezTo>
                <a:cubicBezTo>
                  <a:pt x="5795618" y="1699582"/>
                  <a:pt x="5796831" y="1697761"/>
                  <a:pt x="5776198" y="1740242"/>
                </a:cubicBezTo>
                <a:cubicBezTo>
                  <a:pt x="5765274" y="1722036"/>
                  <a:pt x="5757385" y="1690479"/>
                  <a:pt x="5740393" y="1684410"/>
                </a:cubicBezTo>
                <a:cubicBezTo>
                  <a:pt x="5719152" y="1676521"/>
                  <a:pt x="5690022" y="1688658"/>
                  <a:pt x="5663320" y="1692300"/>
                </a:cubicBezTo>
                <a:cubicBezTo>
                  <a:pt x="5640259" y="1671666"/>
                  <a:pt x="5623267" y="1648605"/>
                  <a:pt x="5631156" y="1611586"/>
                </a:cubicBezTo>
                <a:cubicBezTo>
                  <a:pt x="5632977" y="1601876"/>
                  <a:pt x="5610523" y="1587311"/>
                  <a:pt x="5600813" y="1576388"/>
                </a:cubicBezTo>
                <a:cubicBezTo>
                  <a:pt x="5668175" y="1566678"/>
                  <a:pt x="5737358" y="1556361"/>
                  <a:pt x="5806541" y="1544830"/>
                </a:cubicBezTo>
                <a:cubicBezTo>
                  <a:pt x="5807755" y="1544830"/>
                  <a:pt x="5806541" y="1533300"/>
                  <a:pt x="5806541" y="1526624"/>
                </a:cubicBezTo>
                <a:cubicBezTo>
                  <a:pt x="5781053" y="1526624"/>
                  <a:pt x="5758599" y="1529659"/>
                  <a:pt x="5737358" y="1526017"/>
                </a:cubicBezTo>
                <a:cubicBezTo>
                  <a:pt x="5716118" y="1522376"/>
                  <a:pt x="5702160" y="1513273"/>
                  <a:pt x="5698519" y="1484143"/>
                </a:cubicBezTo>
                <a:cubicBezTo>
                  <a:pt x="5696091" y="1462903"/>
                  <a:pt x="5667568" y="1444090"/>
                  <a:pt x="5648148" y="1427098"/>
                </a:cubicBezTo>
                <a:cubicBezTo>
                  <a:pt x="5634798" y="1415567"/>
                  <a:pt x="5616591" y="1408892"/>
                  <a:pt x="5600813" y="1399789"/>
                </a:cubicBezTo>
                <a:cubicBezTo>
                  <a:pt x="5602633" y="1395541"/>
                  <a:pt x="5604454" y="1391899"/>
                  <a:pt x="5606881" y="1387651"/>
                </a:cubicBezTo>
                <a:cubicBezTo>
                  <a:pt x="5582000" y="1386437"/>
                  <a:pt x="5557725" y="1385224"/>
                  <a:pt x="5519492" y="1383403"/>
                </a:cubicBezTo>
                <a:cubicBezTo>
                  <a:pt x="5529202" y="1399789"/>
                  <a:pt x="5536485" y="1409499"/>
                  <a:pt x="5541340" y="1420422"/>
                </a:cubicBezTo>
                <a:cubicBezTo>
                  <a:pt x="5546802" y="1431346"/>
                  <a:pt x="5550443" y="1442269"/>
                  <a:pt x="5554691" y="1453800"/>
                </a:cubicBezTo>
                <a:cubicBezTo>
                  <a:pt x="5543160" y="1455621"/>
                  <a:pt x="5531630" y="1457441"/>
                  <a:pt x="5520099" y="1459262"/>
                </a:cubicBezTo>
                <a:cubicBezTo>
                  <a:pt x="5519492" y="1459262"/>
                  <a:pt x="5517672" y="1455621"/>
                  <a:pt x="5517065" y="1455621"/>
                </a:cubicBezTo>
                <a:cubicBezTo>
                  <a:pt x="5457592" y="1477468"/>
                  <a:pt x="5441813" y="1430739"/>
                  <a:pt x="5414504" y="1395541"/>
                </a:cubicBezTo>
                <a:cubicBezTo>
                  <a:pt x="5405401" y="1384010"/>
                  <a:pt x="5378092" y="1384617"/>
                  <a:pt x="5358672" y="1385224"/>
                </a:cubicBezTo>
                <a:cubicBezTo>
                  <a:pt x="5321653" y="1385831"/>
                  <a:pt x="5285241" y="1389472"/>
                  <a:pt x="5248222" y="1391899"/>
                </a:cubicBezTo>
                <a:cubicBezTo>
                  <a:pt x="5247008" y="1396754"/>
                  <a:pt x="5245794" y="1401609"/>
                  <a:pt x="5245188" y="1406464"/>
                </a:cubicBezTo>
                <a:cubicBezTo>
                  <a:pt x="5262787" y="1419208"/>
                  <a:pt x="5280386" y="1431346"/>
                  <a:pt x="5299199" y="1444697"/>
                </a:cubicBezTo>
                <a:cubicBezTo>
                  <a:pt x="5268248" y="1500529"/>
                  <a:pt x="5224554" y="1515701"/>
                  <a:pt x="5160833" y="1493853"/>
                </a:cubicBezTo>
                <a:cubicBezTo>
                  <a:pt x="5140806" y="1487178"/>
                  <a:pt x="5109856" y="1484143"/>
                  <a:pt x="5096505" y="1495674"/>
                </a:cubicBezTo>
                <a:cubicBezTo>
                  <a:pt x="5065554" y="1521162"/>
                  <a:pt x="5047348" y="1506598"/>
                  <a:pt x="5029142" y="1486571"/>
                </a:cubicBezTo>
                <a:cubicBezTo>
                  <a:pt x="5006081" y="1489605"/>
                  <a:pt x="4980592" y="1541189"/>
                  <a:pt x="4967848" y="1480502"/>
                </a:cubicBezTo>
                <a:cubicBezTo>
                  <a:pt x="4953890" y="1485357"/>
                  <a:pt x="4938112" y="1487178"/>
                  <a:pt x="4927188" y="1495674"/>
                </a:cubicBezTo>
                <a:cubicBezTo>
                  <a:pt x="4905341" y="1512059"/>
                  <a:pt x="4892596" y="1514487"/>
                  <a:pt x="4881066" y="1484143"/>
                </a:cubicBezTo>
                <a:cubicBezTo>
                  <a:pt x="4856791" y="1422243"/>
                  <a:pt x="4813703" y="1413747"/>
                  <a:pt x="4768795" y="1458048"/>
                </a:cubicBezTo>
                <a:cubicBezTo>
                  <a:pt x="4791856" y="1476254"/>
                  <a:pt x="4814917" y="1495067"/>
                  <a:pt x="4835551" y="1511453"/>
                </a:cubicBezTo>
                <a:cubicBezTo>
                  <a:pt x="4815524" y="1522376"/>
                  <a:pt x="4799139" y="1531479"/>
                  <a:pt x="4782146" y="1540582"/>
                </a:cubicBezTo>
                <a:lnTo>
                  <a:pt x="4782146" y="1540582"/>
                </a:lnTo>
                <a:cubicBezTo>
                  <a:pt x="4725707" y="1538762"/>
                  <a:pt x="4669269" y="1536334"/>
                  <a:pt x="4612830" y="1535120"/>
                </a:cubicBezTo>
                <a:cubicBezTo>
                  <a:pt x="4596444" y="1534514"/>
                  <a:pt x="4576418" y="1531479"/>
                  <a:pt x="4564887" y="1539368"/>
                </a:cubicBezTo>
                <a:cubicBezTo>
                  <a:pt x="4529082" y="1563643"/>
                  <a:pt x="4527868" y="1583063"/>
                  <a:pt x="4558818" y="1630399"/>
                </a:cubicBezTo>
                <a:cubicBezTo>
                  <a:pt x="4438658" y="1682590"/>
                  <a:pt x="4320319" y="1733567"/>
                  <a:pt x="4200766" y="1785150"/>
                </a:cubicBezTo>
                <a:cubicBezTo>
                  <a:pt x="4215331" y="1794860"/>
                  <a:pt x="4231716" y="1805784"/>
                  <a:pt x="4253563" y="1819742"/>
                </a:cubicBezTo>
                <a:cubicBezTo>
                  <a:pt x="4227468" y="1829452"/>
                  <a:pt x="4210476" y="1836127"/>
                  <a:pt x="4194090" y="1842196"/>
                </a:cubicBezTo>
                <a:cubicBezTo>
                  <a:pt x="4195304" y="1838555"/>
                  <a:pt x="4196518" y="1834307"/>
                  <a:pt x="4197731" y="1830666"/>
                </a:cubicBezTo>
                <a:cubicBezTo>
                  <a:pt x="4171636" y="1816101"/>
                  <a:pt x="4146147" y="1801536"/>
                  <a:pt x="4120052" y="1786971"/>
                </a:cubicBezTo>
                <a:cubicBezTo>
                  <a:pt x="4111556" y="1808818"/>
                  <a:pt x="4102453" y="1830666"/>
                  <a:pt x="4090316" y="1860402"/>
                </a:cubicBezTo>
                <a:cubicBezTo>
                  <a:pt x="4073930" y="1868292"/>
                  <a:pt x="4046621" y="1882249"/>
                  <a:pt x="4014457" y="1898028"/>
                </a:cubicBezTo>
                <a:cubicBezTo>
                  <a:pt x="3981686" y="1881643"/>
                  <a:pt x="3938598" y="1868898"/>
                  <a:pt x="3936171" y="1811853"/>
                </a:cubicBezTo>
                <a:cubicBezTo>
                  <a:pt x="3935564" y="1799715"/>
                  <a:pt x="3911896" y="1780902"/>
                  <a:pt x="3896724" y="1778475"/>
                </a:cubicBezTo>
                <a:cubicBezTo>
                  <a:pt x="3883980" y="1776654"/>
                  <a:pt x="3868808" y="1793647"/>
                  <a:pt x="3854243" y="1802750"/>
                </a:cubicBezTo>
                <a:cubicBezTo>
                  <a:pt x="3865167" y="1810639"/>
                  <a:pt x="3876091" y="1819742"/>
                  <a:pt x="3888228" y="1826418"/>
                </a:cubicBezTo>
                <a:cubicBezTo>
                  <a:pt x="3893083" y="1829452"/>
                  <a:pt x="3900972" y="1827631"/>
                  <a:pt x="3921606" y="1828845"/>
                </a:cubicBezTo>
                <a:cubicBezTo>
                  <a:pt x="3886407" y="1844624"/>
                  <a:pt x="3863953" y="1859189"/>
                  <a:pt x="3840285" y="1862830"/>
                </a:cubicBezTo>
                <a:cubicBezTo>
                  <a:pt x="3824507" y="1865257"/>
                  <a:pt x="3805087" y="1853727"/>
                  <a:pt x="3788702" y="1844624"/>
                </a:cubicBezTo>
                <a:cubicBezTo>
                  <a:pt x="3767461" y="1833093"/>
                  <a:pt x="3747435" y="1818528"/>
                  <a:pt x="3720732" y="1809425"/>
                </a:cubicBezTo>
                <a:cubicBezTo>
                  <a:pt x="3739545" y="1881643"/>
                  <a:pt x="3692816" y="1901669"/>
                  <a:pt x="3633343" y="1925944"/>
                </a:cubicBezTo>
                <a:cubicBezTo>
                  <a:pt x="3672789" y="1932620"/>
                  <a:pt x="3699492" y="1942936"/>
                  <a:pt x="3724980" y="1941116"/>
                </a:cubicBezTo>
                <a:cubicBezTo>
                  <a:pt x="3820866" y="1934440"/>
                  <a:pt x="3917358" y="1930799"/>
                  <a:pt x="4011423" y="1912593"/>
                </a:cubicBezTo>
                <a:cubicBezTo>
                  <a:pt x="4086067" y="1898635"/>
                  <a:pt x="4158285" y="1914414"/>
                  <a:pt x="4231716" y="1908952"/>
                </a:cubicBezTo>
                <a:cubicBezTo>
                  <a:pt x="4260239" y="1907131"/>
                  <a:pt x="4288762" y="1905917"/>
                  <a:pt x="4316071" y="1899242"/>
                </a:cubicBezTo>
                <a:cubicBezTo>
                  <a:pt x="4347628" y="1891353"/>
                  <a:pt x="4374330" y="1875574"/>
                  <a:pt x="4408922" y="1899242"/>
                </a:cubicBezTo>
                <a:cubicBezTo>
                  <a:pt x="4425914" y="1910772"/>
                  <a:pt x="4458078" y="1899849"/>
                  <a:pt x="4482960" y="1899242"/>
                </a:cubicBezTo>
                <a:cubicBezTo>
                  <a:pt x="4526048" y="1898635"/>
                  <a:pt x="4570349" y="1890746"/>
                  <a:pt x="4611009" y="1899242"/>
                </a:cubicBezTo>
                <a:cubicBezTo>
                  <a:pt x="4640139" y="1905311"/>
                  <a:pt x="4671696" y="1929585"/>
                  <a:pt x="4651063" y="1979349"/>
                </a:cubicBezTo>
                <a:cubicBezTo>
                  <a:pt x="4673517" y="1976921"/>
                  <a:pt x="4690509" y="1975101"/>
                  <a:pt x="4711143" y="1972673"/>
                </a:cubicBezTo>
                <a:cubicBezTo>
                  <a:pt x="4708108" y="1955074"/>
                  <a:pt x="4702040" y="1941723"/>
                  <a:pt x="4704467" y="1930799"/>
                </a:cubicBezTo>
                <a:cubicBezTo>
                  <a:pt x="4709322" y="1909559"/>
                  <a:pt x="4719032" y="1894387"/>
                  <a:pt x="4746341" y="1912593"/>
                </a:cubicBezTo>
                <a:cubicBezTo>
                  <a:pt x="4759692" y="1921696"/>
                  <a:pt x="4782753" y="1927158"/>
                  <a:pt x="4796104" y="1922303"/>
                </a:cubicBezTo>
                <a:cubicBezTo>
                  <a:pt x="4820986" y="1912593"/>
                  <a:pt x="4845868" y="1881036"/>
                  <a:pt x="4864681" y="1921089"/>
                </a:cubicBezTo>
                <a:cubicBezTo>
                  <a:pt x="4871356" y="1935047"/>
                  <a:pt x="4850723" y="1961142"/>
                  <a:pt x="4839192" y="1990879"/>
                </a:cubicBezTo>
                <a:cubicBezTo>
                  <a:pt x="4862253" y="1994520"/>
                  <a:pt x="4895024" y="2001196"/>
                  <a:pt x="4927795" y="2003623"/>
                </a:cubicBezTo>
                <a:cubicBezTo>
                  <a:pt x="4956318" y="2005444"/>
                  <a:pt x="4984841" y="2013333"/>
                  <a:pt x="5011543" y="1986631"/>
                </a:cubicBezTo>
                <a:cubicBezTo>
                  <a:pt x="5021860" y="1976314"/>
                  <a:pt x="5050382" y="1982990"/>
                  <a:pt x="5070409" y="1981776"/>
                </a:cubicBezTo>
                <a:cubicBezTo>
                  <a:pt x="5088615" y="1981169"/>
                  <a:pt x="5106214" y="1979955"/>
                  <a:pt x="5134737" y="1978742"/>
                </a:cubicBezTo>
                <a:cubicBezTo>
                  <a:pt x="5079512" y="1903490"/>
                  <a:pt x="4995764" y="1941723"/>
                  <a:pt x="4939325" y="1910166"/>
                </a:cubicBezTo>
                <a:cubicBezTo>
                  <a:pt x="4992123" y="1847051"/>
                  <a:pt x="5070409" y="1841589"/>
                  <a:pt x="5142627" y="1828238"/>
                </a:cubicBezTo>
                <a:cubicBezTo>
                  <a:pt x="5172363" y="1822776"/>
                  <a:pt x="5207562" y="1847051"/>
                  <a:pt x="5236084" y="1847051"/>
                </a:cubicBezTo>
                <a:cubicBezTo>
                  <a:pt x="5262180" y="1837341"/>
                  <a:pt x="5288275" y="1827631"/>
                  <a:pt x="5324687" y="1814280"/>
                </a:cubicBezTo>
                <a:cubicBezTo>
                  <a:pt x="5318012" y="1846444"/>
                  <a:pt x="5319226" y="1864043"/>
                  <a:pt x="5311336" y="1874967"/>
                </a:cubicBezTo>
                <a:cubicBezTo>
                  <a:pt x="5301020" y="1888925"/>
                  <a:pt x="5280386" y="1910166"/>
                  <a:pt x="5268855" y="1907131"/>
                </a:cubicBezTo>
                <a:cubicBezTo>
                  <a:pt x="5217878" y="1895601"/>
                  <a:pt x="5190569" y="1924730"/>
                  <a:pt x="5149909" y="1960536"/>
                </a:cubicBezTo>
                <a:cubicBezTo>
                  <a:pt x="5177825" y="1964784"/>
                  <a:pt x="5197245" y="1963570"/>
                  <a:pt x="5211810" y="1970852"/>
                </a:cubicBezTo>
                <a:cubicBezTo>
                  <a:pt x="5223340" y="1976921"/>
                  <a:pt x="5235477" y="1993307"/>
                  <a:pt x="5236084" y="2004837"/>
                </a:cubicBezTo>
                <a:cubicBezTo>
                  <a:pt x="5236084" y="2013333"/>
                  <a:pt x="5217271" y="2029719"/>
                  <a:pt x="5206955" y="2029719"/>
                </a:cubicBezTo>
                <a:cubicBezTo>
                  <a:pt x="5143234" y="2029719"/>
                  <a:pt x="5078905" y="2022436"/>
                  <a:pt x="5015184" y="2024257"/>
                </a:cubicBezTo>
                <a:cubicBezTo>
                  <a:pt x="4922333" y="2026684"/>
                  <a:pt x="4829482" y="2030932"/>
                  <a:pt x="4737238" y="2043070"/>
                </a:cubicBezTo>
                <a:cubicBezTo>
                  <a:pt x="4685047" y="2049745"/>
                  <a:pt x="4641960" y="2053387"/>
                  <a:pt x="4616471" y="1996948"/>
                </a:cubicBezTo>
                <a:cubicBezTo>
                  <a:pt x="4614044" y="1991486"/>
                  <a:pt x="4602513" y="1989665"/>
                  <a:pt x="4593410" y="1984810"/>
                </a:cubicBezTo>
                <a:cubicBezTo>
                  <a:pt x="4547895" y="2079482"/>
                  <a:pt x="4452616" y="2065524"/>
                  <a:pt x="4374330" y="2083730"/>
                </a:cubicBezTo>
                <a:cubicBezTo>
                  <a:pt x="4289975" y="2103150"/>
                  <a:pt x="4207441" y="2083123"/>
                  <a:pt x="4135224" y="2040035"/>
                </a:cubicBezTo>
                <a:cubicBezTo>
                  <a:pt x="4121266" y="2064917"/>
                  <a:pt x="4111556" y="2083123"/>
                  <a:pt x="4101239" y="2101329"/>
                </a:cubicBezTo>
                <a:cubicBezTo>
                  <a:pt x="4096384" y="2098295"/>
                  <a:pt x="4090922" y="2095261"/>
                  <a:pt x="4086067" y="2092226"/>
                </a:cubicBezTo>
                <a:cubicBezTo>
                  <a:pt x="4094563" y="2081909"/>
                  <a:pt x="4103060" y="2070986"/>
                  <a:pt x="4111556" y="2060669"/>
                </a:cubicBezTo>
                <a:cubicBezTo>
                  <a:pt x="4108522" y="2056421"/>
                  <a:pt x="4106094" y="2052780"/>
                  <a:pt x="4103060" y="2048532"/>
                </a:cubicBezTo>
                <a:cubicBezTo>
                  <a:pt x="4087281" y="2057635"/>
                  <a:pt x="4071502" y="2066738"/>
                  <a:pt x="4055724" y="2076448"/>
                </a:cubicBezTo>
                <a:cubicBezTo>
                  <a:pt x="4036911" y="2076448"/>
                  <a:pt x="4019312" y="2074020"/>
                  <a:pt x="3997464" y="2103757"/>
                </a:cubicBezTo>
                <a:cubicBezTo>
                  <a:pt x="3985327" y="2120142"/>
                  <a:pt x="3944060" y="2116501"/>
                  <a:pt x="3915537" y="2119535"/>
                </a:cubicBezTo>
                <a:cubicBezTo>
                  <a:pt x="3882159" y="2123177"/>
                  <a:pt x="3839678" y="2111646"/>
                  <a:pt x="3816011" y="2128032"/>
                </a:cubicBezTo>
                <a:cubicBezTo>
                  <a:pt x="3765034" y="2162623"/>
                  <a:pt x="3709809" y="2158982"/>
                  <a:pt x="3655797" y="2171119"/>
                </a:cubicBezTo>
                <a:cubicBezTo>
                  <a:pt x="3618171" y="2179615"/>
                  <a:pt x="3582366" y="2196001"/>
                  <a:pt x="3544740" y="2205104"/>
                </a:cubicBezTo>
                <a:cubicBezTo>
                  <a:pt x="3528355" y="2209352"/>
                  <a:pt x="3505900" y="2209352"/>
                  <a:pt x="3493156" y="2201463"/>
                </a:cubicBezTo>
                <a:cubicBezTo>
                  <a:pt x="3442179" y="2168692"/>
                  <a:pt x="3399698" y="2186898"/>
                  <a:pt x="3356611" y="2216634"/>
                </a:cubicBezTo>
                <a:cubicBezTo>
                  <a:pt x="3348721" y="2222096"/>
                  <a:pt x="3338405" y="2231199"/>
                  <a:pt x="3331122" y="2229379"/>
                </a:cubicBezTo>
                <a:cubicBezTo>
                  <a:pt x="3229168" y="2208138"/>
                  <a:pt x="3130249" y="2240909"/>
                  <a:pt x="3030115" y="2246371"/>
                </a:cubicBezTo>
                <a:cubicBezTo>
                  <a:pt x="2938478" y="2251226"/>
                  <a:pt x="2848054" y="2265184"/>
                  <a:pt x="2756417" y="2273680"/>
                </a:cubicBezTo>
                <a:cubicBezTo>
                  <a:pt x="2746100" y="2274894"/>
                  <a:pt x="2734570" y="2267005"/>
                  <a:pt x="2723646" y="2263970"/>
                </a:cubicBezTo>
                <a:cubicBezTo>
                  <a:pt x="2650822" y="2245764"/>
                  <a:pt x="2580425" y="2234841"/>
                  <a:pt x="2508208" y="2273073"/>
                </a:cubicBezTo>
                <a:cubicBezTo>
                  <a:pt x="2487574" y="2283997"/>
                  <a:pt x="2452983" y="2267005"/>
                  <a:pt x="2424460" y="2264577"/>
                </a:cubicBezTo>
                <a:cubicBezTo>
                  <a:pt x="2397151" y="2262757"/>
                  <a:pt x="2369235" y="2263970"/>
                  <a:pt x="2341319" y="2262757"/>
                </a:cubicBezTo>
                <a:cubicBezTo>
                  <a:pt x="2304300" y="2261543"/>
                  <a:pt x="2267281" y="2259722"/>
                  <a:pt x="2230262" y="2256688"/>
                </a:cubicBezTo>
                <a:cubicBezTo>
                  <a:pt x="2175643" y="2252440"/>
                  <a:pt x="2119812" y="2254260"/>
                  <a:pt x="2067621" y="2240302"/>
                </a:cubicBezTo>
                <a:cubicBezTo>
                  <a:pt x="2026354" y="2229379"/>
                  <a:pt x="1975983" y="2224524"/>
                  <a:pt x="1952316" y="2177188"/>
                </a:cubicBezTo>
                <a:cubicBezTo>
                  <a:pt x="1994190" y="2141383"/>
                  <a:pt x="1989335" y="2086158"/>
                  <a:pt x="1943213" y="2058848"/>
                </a:cubicBezTo>
                <a:cubicBezTo>
                  <a:pt x="1902552" y="2034574"/>
                  <a:pt x="1864927" y="2000589"/>
                  <a:pt x="1820625" y="1990272"/>
                </a:cubicBezTo>
                <a:cubicBezTo>
                  <a:pt x="1779358" y="1980562"/>
                  <a:pt x="1730808" y="1992093"/>
                  <a:pt x="1687114" y="2001196"/>
                </a:cubicBezTo>
                <a:cubicBezTo>
                  <a:pt x="1647667" y="2009692"/>
                  <a:pt x="1610648" y="2033360"/>
                  <a:pt x="1568167" y="2009692"/>
                </a:cubicBezTo>
                <a:cubicBezTo>
                  <a:pt x="1523866" y="1984810"/>
                  <a:pt x="1477744" y="1974494"/>
                  <a:pt x="1423733" y="1971459"/>
                </a:cubicBezTo>
                <a:cubicBezTo>
                  <a:pt x="1352122" y="1967818"/>
                  <a:pt x="1282332" y="1939902"/>
                  <a:pt x="1204046" y="1920482"/>
                </a:cubicBezTo>
                <a:cubicBezTo>
                  <a:pt x="1221038" y="1902276"/>
                  <a:pt x="1231355" y="1891353"/>
                  <a:pt x="1241065" y="1881643"/>
                </a:cubicBezTo>
                <a:cubicBezTo>
                  <a:pt x="1208294" y="1871326"/>
                  <a:pt x="1177344" y="1861616"/>
                  <a:pt x="1146393" y="1851906"/>
                </a:cubicBezTo>
                <a:cubicBezTo>
                  <a:pt x="1148214" y="1845230"/>
                  <a:pt x="1149428" y="1839162"/>
                  <a:pt x="1151248" y="1832486"/>
                </a:cubicBezTo>
                <a:cubicBezTo>
                  <a:pt x="1188874" y="1834307"/>
                  <a:pt x="1226500" y="1836127"/>
                  <a:pt x="1248347" y="1836734"/>
                </a:cubicBezTo>
                <a:cubicBezTo>
                  <a:pt x="1277477" y="1830059"/>
                  <a:pt x="1293256" y="1827024"/>
                  <a:pt x="1309034" y="1823383"/>
                </a:cubicBezTo>
                <a:cubicBezTo>
                  <a:pt x="1310248" y="1839162"/>
                  <a:pt x="1312069" y="1855547"/>
                  <a:pt x="1314496" y="1882856"/>
                </a:cubicBezTo>
                <a:cubicBezTo>
                  <a:pt x="1366687" y="1838555"/>
                  <a:pt x="1409168" y="1801536"/>
                  <a:pt x="1458931" y="1759662"/>
                </a:cubicBezTo>
                <a:cubicBezTo>
                  <a:pt x="1406133" y="1745704"/>
                  <a:pt x="1359404" y="1733567"/>
                  <a:pt x="1315103" y="1722036"/>
                </a:cubicBezTo>
                <a:cubicBezTo>
                  <a:pt x="1284153" y="1649819"/>
                  <a:pt x="1377611" y="1666811"/>
                  <a:pt x="1378824" y="1616441"/>
                </a:cubicBezTo>
                <a:cubicBezTo>
                  <a:pt x="1346053" y="1582456"/>
                  <a:pt x="1318744" y="1623723"/>
                  <a:pt x="1289008" y="1627971"/>
                </a:cubicBezTo>
                <a:cubicBezTo>
                  <a:pt x="1270802" y="1631006"/>
                  <a:pt x="1253202" y="1641323"/>
                  <a:pt x="1234996" y="1644964"/>
                </a:cubicBezTo>
                <a:cubicBezTo>
                  <a:pt x="1158531" y="1661349"/>
                  <a:pt x="1090562" y="1629792"/>
                  <a:pt x="1021985" y="1604304"/>
                </a:cubicBezTo>
                <a:cubicBezTo>
                  <a:pt x="1006814" y="1598842"/>
                  <a:pt x="996497" y="1581849"/>
                  <a:pt x="984966" y="1570926"/>
                </a:cubicBezTo>
                <a:cubicBezTo>
                  <a:pt x="886653" y="1621296"/>
                  <a:pt x="780451" y="1596414"/>
                  <a:pt x="683352" y="1586704"/>
                </a:cubicBezTo>
                <a:cubicBezTo>
                  <a:pt x="683352" y="1612800"/>
                  <a:pt x="683352" y="1632220"/>
                  <a:pt x="683352" y="1663170"/>
                </a:cubicBezTo>
                <a:cubicBezTo>
                  <a:pt x="683352" y="1663170"/>
                  <a:pt x="694276" y="1671059"/>
                  <a:pt x="699738" y="1681983"/>
                </a:cubicBezTo>
                <a:cubicBezTo>
                  <a:pt x="704593" y="1691693"/>
                  <a:pt x="707020" y="1706257"/>
                  <a:pt x="702772" y="1715361"/>
                </a:cubicBezTo>
                <a:cubicBezTo>
                  <a:pt x="696703" y="1726891"/>
                  <a:pt x="684566" y="1740242"/>
                  <a:pt x="673036" y="1742670"/>
                </a:cubicBezTo>
                <a:cubicBezTo>
                  <a:pt x="649974" y="1746918"/>
                  <a:pt x="625093" y="1746918"/>
                  <a:pt x="601425" y="1742670"/>
                </a:cubicBezTo>
                <a:cubicBezTo>
                  <a:pt x="592929" y="1741456"/>
                  <a:pt x="586860" y="1723857"/>
                  <a:pt x="580185" y="1713540"/>
                </a:cubicBezTo>
                <a:cubicBezTo>
                  <a:pt x="603852" y="1695941"/>
                  <a:pt x="628127" y="1678341"/>
                  <a:pt x="659078" y="1655281"/>
                </a:cubicBezTo>
                <a:cubicBezTo>
                  <a:pt x="590501" y="1631613"/>
                  <a:pt x="663932" y="1615834"/>
                  <a:pt x="654829" y="1595200"/>
                </a:cubicBezTo>
                <a:cubicBezTo>
                  <a:pt x="622665" y="1597021"/>
                  <a:pt x="588681" y="1607945"/>
                  <a:pt x="561372" y="1598235"/>
                </a:cubicBezTo>
                <a:cubicBezTo>
                  <a:pt x="523746" y="1584884"/>
                  <a:pt x="527994" y="1605517"/>
                  <a:pt x="523139" y="1624330"/>
                </a:cubicBezTo>
                <a:cubicBezTo>
                  <a:pt x="557124" y="1627364"/>
                  <a:pt x="588681" y="1629792"/>
                  <a:pt x="622059" y="1632220"/>
                </a:cubicBezTo>
                <a:cubicBezTo>
                  <a:pt x="605673" y="1666204"/>
                  <a:pt x="593536" y="1689872"/>
                  <a:pt x="582005" y="1714147"/>
                </a:cubicBezTo>
                <a:cubicBezTo>
                  <a:pt x="538311" y="1734173"/>
                  <a:pt x="512822" y="1702616"/>
                  <a:pt x="484299" y="1679555"/>
                </a:cubicBezTo>
                <a:cubicBezTo>
                  <a:pt x="494009" y="1664384"/>
                  <a:pt x="503719" y="1648605"/>
                  <a:pt x="519498" y="1623723"/>
                </a:cubicBezTo>
                <a:cubicBezTo>
                  <a:pt x="438177" y="1638288"/>
                  <a:pt x="365353" y="1668632"/>
                  <a:pt x="312555" y="1612800"/>
                </a:cubicBezTo>
                <a:cubicBezTo>
                  <a:pt x="262185" y="1612800"/>
                  <a:pt x="219704" y="1612800"/>
                  <a:pt x="169941" y="1612800"/>
                </a:cubicBezTo>
                <a:cubicBezTo>
                  <a:pt x="197250" y="1638288"/>
                  <a:pt x="216063" y="1655887"/>
                  <a:pt x="239124" y="1677735"/>
                </a:cubicBezTo>
                <a:cubicBezTo>
                  <a:pt x="183292" y="1708685"/>
                  <a:pt x="134743" y="1709292"/>
                  <a:pt x="84372" y="1691693"/>
                </a:cubicBezTo>
                <a:cubicBezTo>
                  <a:pt x="64346" y="1684410"/>
                  <a:pt x="42499" y="1682590"/>
                  <a:pt x="23686" y="1674093"/>
                </a:cubicBezTo>
                <a:cubicBezTo>
                  <a:pt x="13369" y="1669238"/>
                  <a:pt x="1231" y="1656494"/>
                  <a:pt x="18" y="1646784"/>
                </a:cubicBezTo>
                <a:cubicBezTo>
                  <a:pt x="-589" y="1639502"/>
                  <a:pt x="14583" y="1629792"/>
                  <a:pt x="23686" y="1621903"/>
                </a:cubicBezTo>
                <a:cubicBezTo>
                  <a:pt x="32182" y="1614620"/>
                  <a:pt x="43105" y="1610979"/>
                  <a:pt x="49781" y="1602483"/>
                </a:cubicBezTo>
                <a:cubicBezTo>
                  <a:pt x="81945" y="1563643"/>
                  <a:pt x="111682" y="1522983"/>
                  <a:pt x="145666" y="1485357"/>
                </a:cubicBezTo>
                <a:cubicBezTo>
                  <a:pt x="161445" y="1468365"/>
                  <a:pt x="171762" y="1449552"/>
                  <a:pt x="206960" y="1447124"/>
                </a:cubicBezTo>
                <a:cubicBezTo>
                  <a:pt x="261578" y="1443483"/>
                  <a:pt x="314983" y="1414960"/>
                  <a:pt x="367780" y="1393720"/>
                </a:cubicBezTo>
                <a:cubicBezTo>
                  <a:pt x="398731" y="1380976"/>
                  <a:pt x="452135" y="1414353"/>
                  <a:pt x="463059" y="1458048"/>
                </a:cubicBezTo>
                <a:cubicBezTo>
                  <a:pt x="464879" y="1465330"/>
                  <a:pt x="464273" y="1473220"/>
                  <a:pt x="464879" y="1490819"/>
                </a:cubicBezTo>
                <a:cubicBezTo>
                  <a:pt x="515250" y="1476861"/>
                  <a:pt x="561978" y="1468972"/>
                  <a:pt x="604459" y="1451372"/>
                </a:cubicBezTo>
                <a:cubicBezTo>
                  <a:pt x="665753" y="1425884"/>
                  <a:pt x="700345" y="1436808"/>
                  <a:pt x="730081" y="1499922"/>
                </a:cubicBezTo>
                <a:cubicBezTo>
                  <a:pt x="733116" y="1507204"/>
                  <a:pt x="739184" y="1513273"/>
                  <a:pt x="752535" y="1532086"/>
                </a:cubicBezTo>
                <a:cubicBezTo>
                  <a:pt x="788341" y="1470792"/>
                  <a:pt x="820505" y="1416174"/>
                  <a:pt x="853883" y="1359128"/>
                </a:cubicBezTo>
                <a:cubicBezTo>
                  <a:pt x="841138" y="1348205"/>
                  <a:pt x="829608" y="1337281"/>
                  <a:pt x="811402" y="1320896"/>
                </a:cubicBezTo>
                <a:cubicBezTo>
                  <a:pt x="796230" y="1343957"/>
                  <a:pt x="781058" y="1365804"/>
                  <a:pt x="767707" y="1388865"/>
                </a:cubicBezTo>
                <a:cubicBezTo>
                  <a:pt x="749501" y="1420422"/>
                  <a:pt x="685173" y="1413140"/>
                  <a:pt x="656043" y="1378548"/>
                </a:cubicBezTo>
                <a:cubicBezTo>
                  <a:pt x="640871" y="1360342"/>
                  <a:pt x="620845" y="1345777"/>
                  <a:pt x="602032" y="1329999"/>
                </a:cubicBezTo>
                <a:cubicBezTo>
                  <a:pt x="597177" y="1325751"/>
                  <a:pt x="589894" y="1320896"/>
                  <a:pt x="585040" y="1321503"/>
                </a:cubicBezTo>
                <a:cubicBezTo>
                  <a:pt x="506753" y="1334854"/>
                  <a:pt x="428467" y="1349419"/>
                  <a:pt x="350181" y="1363983"/>
                </a:cubicBezTo>
                <a:cubicBezTo>
                  <a:pt x="290101" y="1374907"/>
                  <a:pt x="231235" y="1392506"/>
                  <a:pt x="171155" y="1396147"/>
                </a:cubicBezTo>
                <a:cubicBezTo>
                  <a:pt x="131101" y="1398575"/>
                  <a:pt x="91048" y="1382189"/>
                  <a:pt x="69201" y="1337888"/>
                </a:cubicBezTo>
                <a:cubicBezTo>
                  <a:pt x="59491" y="1318468"/>
                  <a:pt x="26113" y="1309972"/>
                  <a:pt x="18224" y="1289945"/>
                </a:cubicBezTo>
                <a:cubicBezTo>
                  <a:pt x="6693" y="1259602"/>
                  <a:pt x="6693" y="1222583"/>
                  <a:pt x="1838" y="1195274"/>
                </a:cubicBezTo>
                <a:cubicBezTo>
                  <a:pt x="76483" y="1172820"/>
                  <a:pt x="140204" y="1154007"/>
                  <a:pt x="205139" y="1133980"/>
                </a:cubicBezTo>
                <a:cubicBezTo>
                  <a:pt x="220918" y="1022316"/>
                  <a:pt x="230021" y="1016247"/>
                  <a:pt x="346540" y="1040522"/>
                </a:cubicBezTo>
                <a:cubicBezTo>
                  <a:pt x="355036" y="1028385"/>
                  <a:pt x="362925" y="1015641"/>
                  <a:pt x="370815" y="1003503"/>
                </a:cubicBezTo>
                <a:cubicBezTo>
                  <a:pt x="318017" y="926431"/>
                  <a:pt x="236697" y="920362"/>
                  <a:pt x="153556" y="913686"/>
                </a:cubicBezTo>
                <a:cubicBezTo>
                  <a:pt x="86800" y="908225"/>
                  <a:pt x="15189" y="847538"/>
                  <a:pt x="17010" y="795954"/>
                </a:cubicBezTo>
                <a:cubicBezTo>
                  <a:pt x="18831" y="743763"/>
                  <a:pt x="26113" y="689145"/>
                  <a:pt x="45533" y="641809"/>
                </a:cubicBezTo>
                <a:cubicBezTo>
                  <a:pt x="58884" y="609645"/>
                  <a:pt x="92869" y="572019"/>
                  <a:pt x="124426" y="564130"/>
                </a:cubicBezTo>
                <a:cubicBezTo>
                  <a:pt x="181472" y="549565"/>
                  <a:pt x="222739" y="496767"/>
                  <a:pt x="286460" y="502836"/>
                </a:cubicBezTo>
                <a:cubicBezTo>
                  <a:pt x="295563" y="503443"/>
                  <a:pt x="305880" y="493126"/>
                  <a:pt x="330154" y="480382"/>
                </a:cubicBezTo>
                <a:cubicBezTo>
                  <a:pt x="302238" y="538641"/>
                  <a:pt x="372635" y="580515"/>
                  <a:pt x="325906" y="629672"/>
                </a:cubicBezTo>
                <a:cubicBezTo>
                  <a:pt x="336223" y="635740"/>
                  <a:pt x="347754" y="647878"/>
                  <a:pt x="357464" y="646664"/>
                </a:cubicBezTo>
                <a:cubicBezTo>
                  <a:pt x="390841" y="643023"/>
                  <a:pt x="423005" y="630885"/>
                  <a:pt x="455776" y="629065"/>
                </a:cubicBezTo>
                <a:cubicBezTo>
                  <a:pt x="494616" y="626637"/>
                  <a:pt x="533456" y="632706"/>
                  <a:pt x="572902" y="631492"/>
                </a:cubicBezTo>
                <a:cubicBezTo>
                  <a:pt x="585646" y="631492"/>
                  <a:pt x="605066" y="624817"/>
                  <a:pt x="608707" y="615714"/>
                </a:cubicBezTo>
                <a:cubicBezTo>
                  <a:pt x="632982" y="562916"/>
                  <a:pt x="655436" y="584763"/>
                  <a:pt x="679711" y="614500"/>
                </a:cubicBezTo>
                <a:cubicBezTo>
                  <a:pt x="684566" y="620569"/>
                  <a:pt x="690028" y="626637"/>
                  <a:pt x="696097" y="633313"/>
                </a:cubicBezTo>
                <a:cubicBezTo>
                  <a:pt x="753142" y="600542"/>
                  <a:pt x="833856" y="619355"/>
                  <a:pt x="871482" y="535607"/>
                </a:cubicBezTo>
                <a:cubicBezTo>
                  <a:pt x="858131" y="519222"/>
                  <a:pt x="839925" y="494947"/>
                  <a:pt x="819898" y="473099"/>
                </a:cubicBezTo>
                <a:cubicBezTo>
                  <a:pt x="791982" y="442756"/>
                  <a:pt x="794409" y="418481"/>
                  <a:pt x="832035" y="399668"/>
                </a:cubicBezTo>
                <a:cubicBezTo>
                  <a:pt x="852062" y="389352"/>
                  <a:pt x="874516" y="382069"/>
                  <a:pt x="895150" y="374180"/>
                </a:cubicBezTo>
                <a:cubicBezTo>
                  <a:pt x="878157" y="349298"/>
                  <a:pt x="800478" y="335340"/>
                  <a:pt x="771955" y="353546"/>
                </a:cubicBezTo>
                <a:cubicBezTo>
                  <a:pt x="765280" y="357794"/>
                  <a:pt x="756177" y="368718"/>
                  <a:pt x="753142" y="367504"/>
                </a:cubicBezTo>
                <a:cubicBezTo>
                  <a:pt x="670001" y="320169"/>
                  <a:pt x="580791" y="394207"/>
                  <a:pt x="497650" y="354153"/>
                </a:cubicBezTo>
                <a:cubicBezTo>
                  <a:pt x="481265" y="346264"/>
                  <a:pt x="464879" y="338981"/>
                  <a:pt x="442425" y="328058"/>
                </a:cubicBezTo>
                <a:cubicBezTo>
                  <a:pt x="415116" y="346264"/>
                  <a:pt x="385986" y="335340"/>
                  <a:pt x="373849" y="291039"/>
                </a:cubicBezTo>
                <a:cubicBezTo>
                  <a:pt x="356857" y="229745"/>
                  <a:pt x="379311" y="195760"/>
                  <a:pt x="432715" y="156921"/>
                </a:cubicBezTo>
                <a:cubicBezTo>
                  <a:pt x="497043" y="110192"/>
                  <a:pt x="561372" y="125970"/>
                  <a:pt x="631768" y="136287"/>
                </a:cubicBezTo>
                <a:cubicBezTo>
                  <a:pt x="642692" y="81062"/>
                  <a:pt x="666967" y="86524"/>
                  <a:pt x="716730" y="108978"/>
                </a:cubicBezTo>
                <a:cubicBezTo>
                  <a:pt x="755570" y="126577"/>
                  <a:pt x="808974" y="112619"/>
                  <a:pt x="848421" y="112619"/>
                </a:cubicBezTo>
                <a:cubicBezTo>
                  <a:pt x="862379" y="90165"/>
                  <a:pt x="872089" y="74993"/>
                  <a:pt x="881192" y="60429"/>
                </a:cubicBezTo>
                <a:cubicBezTo>
                  <a:pt x="887867" y="68925"/>
                  <a:pt x="893936" y="78028"/>
                  <a:pt x="899398" y="85310"/>
                </a:cubicBezTo>
                <a:cubicBezTo>
                  <a:pt x="951588" y="33726"/>
                  <a:pt x="1011669" y="3990"/>
                  <a:pt x="1088741" y="348"/>
                </a:cubicBezTo>
                <a:cubicBezTo>
                  <a:pt x="1200405" y="-5113"/>
                  <a:pt x="1290828" y="54967"/>
                  <a:pt x="1389748" y="86524"/>
                </a:cubicBezTo>
                <a:cubicBezTo>
                  <a:pt x="1420698" y="96234"/>
                  <a:pt x="1467427" y="89558"/>
                  <a:pt x="1474103" y="140535"/>
                </a:cubicBezTo>
                <a:cubicBezTo>
                  <a:pt x="1483813" y="138715"/>
                  <a:pt x="1495950" y="139322"/>
                  <a:pt x="1502019" y="133860"/>
                </a:cubicBezTo>
                <a:cubicBezTo>
                  <a:pt x="1511122" y="125364"/>
                  <a:pt x="1515370" y="112012"/>
                  <a:pt x="1532969" y="100482"/>
                </a:cubicBezTo>
                <a:cubicBezTo>
                  <a:pt x="1534183" y="112012"/>
                  <a:pt x="1539038" y="125364"/>
                  <a:pt x="1534790" y="133860"/>
                </a:cubicBezTo>
                <a:cubicBezTo>
                  <a:pt x="1519618" y="166024"/>
                  <a:pt x="1538431" y="207291"/>
                  <a:pt x="1571809" y="208505"/>
                </a:cubicBezTo>
                <a:cubicBezTo>
                  <a:pt x="1579091" y="208505"/>
                  <a:pt x="1593049" y="199402"/>
                  <a:pt x="1593049" y="194547"/>
                </a:cubicBezTo>
                <a:cubicBezTo>
                  <a:pt x="1593656" y="181802"/>
                  <a:pt x="1587587" y="168451"/>
                  <a:pt x="1583339" y="150245"/>
                </a:cubicBezTo>
                <a:cubicBezTo>
                  <a:pt x="1588801" y="145390"/>
                  <a:pt x="1597904" y="137501"/>
                  <a:pt x="1607614" y="128398"/>
                </a:cubicBezTo>
                <a:cubicBezTo>
                  <a:pt x="1593049" y="123543"/>
                  <a:pt x="1580912" y="119295"/>
                  <a:pt x="1568774" y="115047"/>
                </a:cubicBezTo>
                <a:cubicBezTo>
                  <a:pt x="1568774" y="110192"/>
                  <a:pt x="1568774" y="105944"/>
                  <a:pt x="1568774" y="101089"/>
                </a:cubicBezTo>
                <a:cubicBezTo>
                  <a:pt x="1691362" y="84703"/>
                  <a:pt x="1813949" y="68318"/>
                  <a:pt x="1936537" y="51932"/>
                </a:cubicBezTo>
                <a:cubicBezTo>
                  <a:pt x="1937751" y="56180"/>
                  <a:pt x="1938964" y="61035"/>
                  <a:pt x="1940178" y="65283"/>
                </a:cubicBezTo>
                <a:cubicBezTo>
                  <a:pt x="1918331" y="78635"/>
                  <a:pt x="1896484" y="91379"/>
                  <a:pt x="1874636" y="104730"/>
                </a:cubicBezTo>
                <a:cubicBezTo>
                  <a:pt x="1875243" y="110799"/>
                  <a:pt x="1875850" y="116260"/>
                  <a:pt x="1876457" y="122329"/>
                </a:cubicBezTo>
                <a:cubicBezTo>
                  <a:pt x="1900125" y="122329"/>
                  <a:pt x="1923793" y="122329"/>
                  <a:pt x="1947461" y="122329"/>
                </a:cubicBezTo>
                <a:cubicBezTo>
                  <a:pt x="1957777" y="122329"/>
                  <a:pt x="1968701" y="125364"/>
                  <a:pt x="1979018" y="122936"/>
                </a:cubicBezTo>
                <a:cubicBezTo>
                  <a:pt x="1991762" y="120509"/>
                  <a:pt x="2003899" y="114440"/>
                  <a:pt x="2015430" y="108978"/>
                </a:cubicBezTo>
                <a:cubicBezTo>
                  <a:pt x="2024533" y="104730"/>
                  <a:pt x="2033029" y="98661"/>
                  <a:pt x="2042132" y="95020"/>
                </a:cubicBezTo>
                <a:cubicBezTo>
                  <a:pt x="2060338" y="88345"/>
                  <a:pt x="2079151" y="81669"/>
                  <a:pt x="2097964" y="78028"/>
                </a:cubicBezTo>
                <a:cubicBezTo>
                  <a:pt x="2113136" y="74993"/>
                  <a:pt x="2128915" y="73173"/>
                  <a:pt x="2143479" y="76207"/>
                </a:cubicBezTo>
                <a:cubicBezTo>
                  <a:pt x="2159865" y="79241"/>
                  <a:pt x="2175037" y="88345"/>
                  <a:pt x="2199311" y="86524"/>
                </a:cubicBezTo>
                <a:cubicBezTo>
                  <a:pt x="2184746" y="82883"/>
                  <a:pt x="2170789" y="79241"/>
                  <a:pt x="2156224" y="75600"/>
                </a:cubicBezTo>
                <a:cubicBezTo>
                  <a:pt x="2160472" y="67711"/>
                  <a:pt x="2164720" y="60429"/>
                  <a:pt x="2168968" y="52539"/>
                </a:cubicBezTo>
                <a:cubicBezTo>
                  <a:pt x="2213269" y="52539"/>
                  <a:pt x="2258178" y="52539"/>
                  <a:pt x="2302479" y="52539"/>
                </a:cubicBezTo>
                <a:cubicBezTo>
                  <a:pt x="2303086" y="56180"/>
                  <a:pt x="2303086" y="59822"/>
                  <a:pt x="2303693" y="63463"/>
                </a:cubicBezTo>
                <a:cubicBezTo>
                  <a:pt x="2276384" y="65890"/>
                  <a:pt x="2248468" y="68925"/>
                  <a:pt x="2221159" y="71352"/>
                </a:cubicBezTo>
                <a:cubicBezTo>
                  <a:pt x="2221766" y="75600"/>
                  <a:pt x="2222979" y="80455"/>
                  <a:pt x="2223586" y="84703"/>
                </a:cubicBezTo>
                <a:cubicBezTo>
                  <a:pt x="2295804" y="102909"/>
                  <a:pt x="2353456" y="51932"/>
                  <a:pt x="2417177" y="27051"/>
                </a:cubicBezTo>
                <a:cubicBezTo>
                  <a:pt x="2420819" y="31906"/>
                  <a:pt x="2425067" y="37368"/>
                  <a:pt x="2428708" y="42222"/>
                </a:cubicBezTo>
                <a:cubicBezTo>
                  <a:pt x="2401399" y="69532"/>
                  <a:pt x="2378945" y="104730"/>
                  <a:pt x="2346781" y="121115"/>
                </a:cubicBezTo>
                <a:cubicBezTo>
                  <a:pt x="2300052" y="144783"/>
                  <a:pt x="2245433" y="151459"/>
                  <a:pt x="2196884" y="172092"/>
                </a:cubicBezTo>
                <a:cubicBezTo>
                  <a:pt x="2168361" y="184230"/>
                  <a:pt x="2147121" y="214573"/>
                  <a:pt x="2118598" y="227318"/>
                </a:cubicBezTo>
                <a:cubicBezTo>
                  <a:pt x="2079758" y="244310"/>
                  <a:pt x="2063979" y="272226"/>
                  <a:pt x="2055483" y="309852"/>
                </a:cubicBezTo>
                <a:cubicBezTo>
                  <a:pt x="2046987" y="349298"/>
                  <a:pt x="2069441" y="360829"/>
                  <a:pt x="2099178" y="352333"/>
                </a:cubicBezTo>
                <a:cubicBezTo>
                  <a:pt x="2150762" y="338375"/>
                  <a:pt x="2199311" y="335947"/>
                  <a:pt x="2248468" y="359008"/>
                </a:cubicBezTo>
                <a:cubicBezTo>
                  <a:pt x="2258785" y="363863"/>
                  <a:pt x="2280632" y="366291"/>
                  <a:pt x="2284880" y="360829"/>
                </a:cubicBezTo>
                <a:cubicBezTo>
                  <a:pt x="2312796" y="323203"/>
                  <a:pt x="2338284" y="346871"/>
                  <a:pt x="2368628" y="356581"/>
                </a:cubicBezTo>
                <a:cubicBezTo>
                  <a:pt x="2419605" y="372966"/>
                  <a:pt x="2473009" y="385710"/>
                  <a:pt x="2521559" y="343836"/>
                </a:cubicBezTo>
                <a:cubicBezTo>
                  <a:pt x="2530662" y="335947"/>
                  <a:pt x="2545834" y="334126"/>
                  <a:pt x="2559792" y="328665"/>
                </a:cubicBezTo>
                <a:cubicBezTo>
                  <a:pt x="2563433" y="352333"/>
                  <a:pt x="2566467" y="374180"/>
                  <a:pt x="2570108" y="397241"/>
                </a:cubicBezTo>
                <a:cubicBezTo>
                  <a:pt x="2541586" y="402703"/>
                  <a:pt x="2514276" y="407558"/>
                  <a:pt x="2485147" y="412413"/>
                </a:cubicBezTo>
                <a:cubicBezTo>
                  <a:pt x="2492429" y="434260"/>
                  <a:pt x="2499105" y="454287"/>
                  <a:pt x="2509421" y="484023"/>
                </a:cubicBezTo>
                <a:cubicBezTo>
                  <a:pt x="2469368" y="471886"/>
                  <a:pt x="2436597" y="462176"/>
                  <a:pt x="2400792" y="451859"/>
                </a:cubicBezTo>
                <a:cubicBezTo>
                  <a:pt x="2407468" y="435474"/>
                  <a:pt x="2411715" y="424550"/>
                  <a:pt x="2418998" y="407558"/>
                </a:cubicBezTo>
                <a:cubicBezTo>
                  <a:pt x="2389868" y="420302"/>
                  <a:pt x="2368021" y="436687"/>
                  <a:pt x="2346781" y="436080"/>
                </a:cubicBezTo>
                <a:cubicBezTo>
                  <a:pt x="2325540" y="436080"/>
                  <a:pt x="2304907" y="418481"/>
                  <a:pt x="2277598" y="417268"/>
                </a:cubicBezTo>
                <a:cubicBezTo>
                  <a:pt x="2284273" y="429405"/>
                  <a:pt x="2290949" y="441542"/>
                  <a:pt x="2300052" y="456714"/>
                </a:cubicBezTo>
                <a:cubicBezTo>
                  <a:pt x="2253323" y="468851"/>
                  <a:pt x="2225407" y="498588"/>
                  <a:pt x="2235723" y="547744"/>
                </a:cubicBezTo>
                <a:cubicBezTo>
                  <a:pt x="2239365" y="564130"/>
                  <a:pt x="2256964" y="581729"/>
                  <a:pt x="2272136" y="590225"/>
                </a:cubicBezTo>
                <a:cubicBezTo>
                  <a:pt x="2287307" y="598721"/>
                  <a:pt x="2308548" y="596294"/>
                  <a:pt x="2336464" y="599935"/>
                </a:cubicBezTo>
                <a:cubicBezTo>
                  <a:pt x="2380158" y="656981"/>
                  <a:pt x="2449341" y="627851"/>
                  <a:pt x="2529448" y="627244"/>
                </a:cubicBezTo>
                <a:cubicBezTo>
                  <a:pt x="2504567" y="608431"/>
                  <a:pt x="2486360" y="601149"/>
                  <a:pt x="2478471" y="587191"/>
                </a:cubicBezTo>
                <a:cubicBezTo>
                  <a:pt x="2468761" y="572019"/>
                  <a:pt x="2468154" y="551992"/>
                  <a:pt x="2463299" y="533786"/>
                </a:cubicBezTo>
                <a:cubicBezTo>
                  <a:pt x="2479685" y="531359"/>
                  <a:pt x="2497284" y="523470"/>
                  <a:pt x="2511242" y="527718"/>
                </a:cubicBezTo>
                <a:cubicBezTo>
                  <a:pt x="2567681" y="544103"/>
                  <a:pt x="2613196" y="576267"/>
                  <a:pt x="2653856" y="620569"/>
                </a:cubicBezTo>
                <a:cubicBezTo>
                  <a:pt x="2676310" y="644843"/>
                  <a:pt x="2720612" y="649698"/>
                  <a:pt x="2756417" y="659408"/>
                </a:cubicBezTo>
                <a:cubicBezTo>
                  <a:pt x="2782513" y="666691"/>
                  <a:pt x="2815283" y="659408"/>
                  <a:pt x="2837131" y="672153"/>
                </a:cubicBezTo>
                <a:cubicBezTo>
                  <a:pt x="2863226" y="686717"/>
                  <a:pt x="2880825" y="686717"/>
                  <a:pt x="2895390" y="664263"/>
                </a:cubicBezTo>
                <a:cubicBezTo>
                  <a:pt x="2897211" y="661229"/>
                  <a:pt x="2869902" y="639989"/>
                  <a:pt x="2856551" y="627851"/>
                </a:cubicBezTo>
                <a:cubicBezTo>
                  <a:pt x="2854123" y="625424"/>
                  <a:pt x="2851089" y="624210"/>
                  <a:pt x="2846234" y="619962"/>
                </a:cubicBezTo>
                <a:cubicBezTo>
                  <a:pt x="2846234" y="615714"/>
                  <a:pt x="2845627" y="609645"/>
                  <a:pt x="2846234" y="603576"/>
                </a:cubicBezTo>
                <a:cubicBezTo>
                  <a:pt x="2853516" y="542283"/>
                  <a:pt x="2852909" y="543496"/>
                  <a:pt x="2911776" y="572019"/>
                </a:cubicBezTo>
                <a:cubicBezTo>
                  <a:pt x="2926341" y="579302"/>
                  <a:pt x="2946974" y="581122"/>
                  <a:pt x="2963360" y="578088"/>
                </a:cubicBezTo>
                <a:cubicBezTo>
                  <a:pt x="3015550" y="569592"/>
                  <a:pt x="3039825" y="598115"/>
                  <a:pt x="3054390" y="641202"/>
                </a:cubicBezTo>
                <a:cubicBezTo>
                  <a:pt x="3000378" y="638168"/>
                  <a:pt x="2988848" y="650305"/>
                  <a:pt x="3001592" y="697034"/>
                </a:cubicBezTo>
                <a:cubicBezTo>
                  <a:pt x="3025867" y="691572"/>
                  <a:pt x="3049535" y="685504"/>
                  <a:pt x="3073810" y="680042"/>
                </a:cubicBezTo>
                <a:cubicBezTo>
                  <a:pt x="3068348" y="668511"/>
                  <a:pt x="3061672" y="655767"/>
                  <a:pt x="3054997" y="643023"/>
                </a:cubicBezTo>
                <a:close/>
                <a:moveTo>
                  <a:pt x="5208168" y="1260209"/>
                </a:moveTo>
                <a:cubicBezTo>
                  <a:pt x="5234264" y="1262636"/>
                  <a:pt x="5253077" y="1264457"/>
                  <a:pt x="5277352" y="1266884"/>
                </a:cubicBezTo>
                <a:cubicBezTo>
                  <a:pt x="5305267" y="1217728"/>
                  <a:pt x="5336218" y="1245644"/>
                  <a:pt x="5369596" y="1282056"/>
                </a:cubicBezTo>
                <a:cubicBezTo>
                  <a:pt x="5331970" y="1200129"/>
                  <a:pt x="5423607" y="1245037"/>
                  <a:pt x="5435744" y="1198308"/>
                </a:cubicBezTo>
                <a:cubicBezTo>
                  <a:pt x="5407222" y="1182530"/>
                  <a:pt x="5376271" y="1166751"/>
                  <a:pt x="5347141" y="1147331"/>
                </a:cubicBezTo>
                <a:cubicBezTo>
                  <a:pt x="5336825" y="1140049"/>
                  <a:pt x="5331363" y="1124877"/>
                  <a:pt x="5324081" y="1113346"/>
                </a:cubicBezTo>
                <a:cubicBezTo>
                  <a:pt x="5336218" y="1110312"/>
                  <a:pt x="5348355" y="1107278"/>
                  <a:pt x="5360493" y="1104850"/>
                </a:cubicBezTo>
                <a:cubicBezTo>
                  <a:pt x="5365348" y="1104243"/>
                  <a:pt x="5371416" y="1106064"/>
                  <a:pt x="5377485" y="1106671"/>
                </a:cubicBezTo>
                <a:cubicBezTo>
                  <a:pt x="5378699" y="1047804"/>
                  <a:pt x="5374451" y="991366"/>
                  <a:pt x="5429676" y="959202"/>
                </a:cubicBezTo>
                <a:cubicBezTo>
                  <a:pt x="5515244" y="1012606"/>
                  <a:pt x="5578966" y="924610"/>
                  <a:pt x="5657251" y="927644"/>
                </a:cubicBezTo>
                <a:cubicBezTo>
                  <a:pt x="5642687" y="913686"/>
                  <a:pt x="5627515" y="909438"/>
                  <a:pt x="5611736" y="905797"/>
                </a:cubicBezTo>
                <a:cubicBezTo>
                  <a:pt x="5598385" y="902763"/>
                  <a:pt x="5583820" y="902763"/>
                  <a:pt x="5570469" y="898515"/>
                </a:cubicBezTo>
                <a:cubicBezTo>
                  <a:pt x="5540126" y="888198"/>
                  <a:pt x="5509782" y="876667"/>
                  <a:pt x="5480046" y="863316"/>
                </a:cubicBezTo>
                <a:cubicBezTo>
                  <a:pt x="5436351" y="842683"/>
                  <a:pt x="5426034" y="882129"/>
                  <a:pt x="5404794" y="902763"/>
                </a:cubicBezTo>
                <a:cubicBezTo>
                  <a:pt x="5401760" y="905797"/>
                  <a:pt x="5396298" y="907618"/>
                  <a:pt x="5391443" y="908225"/>
                </a:cubicBezTo>
                <a:cubicBezTo>
                  <a:pt x="5331970" y="920362"/>
                  <a:pt x="5273710" y="947671"/>
                  <a:pt x="5213630" y="902156"/>
                </a:cubicBezTo>
                <a:cubicBezTo>
                  <a:pt x="5196638" y="889412"/>
                  <a:pt x="5166295" y="893053"/>
                  <a:pt x="5142020" y="893053"/>
                </a:cubicBezTo>
                <a:cubicBezTo>
                  <a:pt x="5121386" y="892446"/>
                  <a:pt x="5100146" y="896694"/>
                  <a:pt x="5083760" y="898515"/>
                </a:cubicBezTo>
                <a:cubicBezTo>
                  <a:pt x="5088008" y="927644"/>
                  <a:pt x="5092863" y="959202"/>
                  <a:pt x="5097111" y="985904"/>
                </a:cubicBezTo>
                <a:cubicBezTo>
                  <a:pt x="5111676" y="987118"/>
                  <a:pt x="5137165" y="988938"/>
                  <a:pt x="5173577" y="991973"/>
                </a:cubicBezTo>
                <a:cubicBezTo>
                  <a:pt x="5185714" y="981049"/>
                  <a:pt x="5208168" y="961022"/>
                  <a:pt x="5231836" y="939175"/>
                </a:cubicBezTo>
                <a:cubicBezTo>
                  <a:pt x="5234264" y="950099"/>
                  <a:pt x="5237298" y="965877"/>
                  <a:pt x="5240333" y="978015"/>
                </a:cubicBezTo>
                <a:cubicBezTo>
                  <a:pt x="5255504" y="982263"/>
                  <a:pt x="5273103" y="986511"/>
                  <a:pt x="5290096" y="991366"/>
                </a:cubicBezTo>
                <a:cubicBezTo>
                  <a:pt x="5289489" y="995007"/>
                  <a:pt x="5288882" y="998041"/>
                  <a:pt x="5288275" y="1001683"/>
                </a:cubicBezTo>
                <a:cubicBezTo>
                  <a:pt x="5259145" y="1010179"/>
                  <a:pt x="5230016" y="1019282"/>
                  <a:pt x="5197852" y="1028992"/>
                </a:cubicBezTo>
                <a:cubicBezTo>
                  <a:pt x="5206348" y="1034453"/>
                  <a:pt x="5212416" y="1039915"/>
                  <a:pt x="5219092" y="1042950"/>
                </a:cubicBezTo>
                <a:cubicBezTo>
                  <a:pt x="5267035" y="1062369"/>
                  <a:pt x="5288275" y="1095140"/>
                  <a:pt x="5276138" y="1142476"/>
                </a:cubicBezTo>
                <a:cubicBezTo>
                  <a:pt x="5265214" y="1184957"/>
                  <a:pt x="5230623" y="1180102"/>
                  <a:pt x="5195424" y="1177068"/>
                </a:cubicBezTo>
                <a:cubicBezTo>
                  <a:pt x="5183287" y="1175854"/>
                  <a:pt x="5166901" y="1191633"/>
                  <a:pt x="5157192" y="1203770"/>
                </a:cubicBezTo>
                <a:cubicBezTo>
                  <a:pt x="5149909" y="1212873"/>
                  <a:pt x="5149909" y="1227438"/>
                  <a:pt x="5146268" y="1240789"/>
                </a:cubicBezTo>
                <a:cubicBezTo>
                  <a:pt x="5125634" y="1229865"/>
                  <a:pt x="5109856" y="1220762"/>
                  <a:pt x="5093470" y="1212266"/>
                </a:cubicBezTo>
                <a:cubicBezTo>
                  <a:pt x="5114104" y="1244430"/>
                  <a:pt x="5074657" y="1329392"/>
                  <a:pt x="5161440" y="1295407"/>
                </a:cubicBezTo>
                <a:cubicBezTo>
                  <a:pt x="5151730" y="1243216"/>
                  <a:pt x="5159619" y="1230472"/>
                  <a:pt x="5210596" y="1212266"/>
                </a:cubicBezTo>
                <a:cubicBezTo>
                  <a:pt x="5209989" y="1229865"/>
                  <a:pt x="5208775" y="1248071"/>
                  <a:pt x="5208168" y="1260209"/>
                </a:cubicBezTo>
                <a:close/>
                <a:moveTo>
                  <a:pt x="10013358" y="1062369"/>
                </a:moveTo>
                <a:cubicBezTo>
                  <a:pt x="10044308" y="1066618"/>
                  <a:pt x="10068583" y="1072079"/>
                  <a:pt x="10093464" y="1072686"/>
                </a:cubicBezTo>
                <a:cubicBezTo>
                  <a:pt x="10106816" y="1072686"/>
                  <a:pt x="10119560" y="1063583"/>
                  <a:pt x="10132911" y="1058728"/>
                </a:cubicBezTo>
                <a:cubicBezTo>
                  <a:pt x="10121987" y="1050232"/>
                  <a:pt x="10111670" y="1039308"/>
                  <a:pt x="10098926" y="1034453"/>
                </a:cubicBezTo>
                <a:cubicBezTo>
                  <a:pt x="10087396" y="1030205"/>
                  <a:pt x="10068583" y="1027778"/>
                  <a:pt x="10060693" y="1033847"/>
                </a:cubicBezTo>
                <a:cubicBezTo>
                  <a:pt x="10028530" y="1058728"/>
                  <a:pt x="9998186" y="1043556"/>
                  <a:pt x="9966022" y="1036881"/>
                </a:cubicBezTo>
                <a:cubicBezTo>
                  <a:pt x="9905942" y="1024744"/>
                  <a:pt x="9845862" y="1011392"/>
                  <a:pt x="9785175" y="1001683"/>
                </a:cubicBezTo>
                <a:cubicBezTo>
                  <a:pt x="9756045" y="997434"/>
                  <a:pt x="9725095" y="1001076"/>
                  <a:pt x="9695358" y="1000469"/>
                </a:cubicBezTo>
                <a:cubicBezTo>
                  <a:pt x="9675939" y="999862"/>
                  <a:pt x="9655912" y="1000469"/>
                  <a:pt x="9636492" y="997434"/>
                </a:cubicBezTo>
                <a:cubicBezTo>
                  <a:pt x="9583694" y="987724"/>
                  <a:pt x="9531504" y="975587"/>
                  <a:pt x="9478706" y="964663"/>
                </a:cubicBezTo>
                <a:cubicBezTo>
                  <a:pt x="9501767" y="1044163"/>
                  <a:pt x="9501767" y="1046591"/>
                  <a:pt x="9586729" y="1050232"/>
                </a:cubicBezTo>
                <a:cubicBezTo>
                  <a:pt x="9623141" y="1051446"/>
                  <a:pt x="9643168" y="1062976"/>
                  <a:pt x="9657125" y="1095747"/>
                </a:cubicBezTo>
                <a:cubicBezTo>
                  <a:pt x="9672297" y="1132159"/>
                  <a:pt x="9693537" y="1126091"/>
                  <a:pt x="9717205" y="1100602"/>
                </a:cubicBezTo>
                <a:cubicBezTo>
                  <a:pt x="9729343" y="1087251"/>
                  <a:pt x="9745729" y="1078148"/>
                  <a:pt x="9760293" y="1067224"/>
                </a:cubicBezTo>
                <a:cubicBezTo>
                  <a:pt x="9764541" y="1072079"/>
                  <a:pt x="9768183" y="1076934"/>
                  <a:pt x="9772430" y="1081789"/>
                </a:cubicBezTo>
                <a:cubicBezTo>
                  <a:pt x="9753618" y="1102423"/>
                  <a:pt x="9735411" y="1123663"/>
                  <a:pt x="9716599" y="1144297"/>
                </a:cubicBezTo>
                <a:cubicBezTo>
                  <a:pt x="9717205" y="1149759"/>
                  <a:pt x="9717812" y="1155220"/>
                  <a:pt x="9718420" y="1160682"/>
                </a:cubicBezTo>
                <a:cubicBezTo>
                  <a:pt x="9740873" y="1160682"/>
                  <a:pt x="9763327" y="1161289"/>
                  <a:pt x="9785175" y="1160682"/>
                </a:cubicBezTo>
                <a:cubicBezTo>
                  <a:pt x="9806416" y="1160075"/>
                  <a:pt x="9827656" y="1160682"/>
                  <a:pt x="9848289" y="1156434"/>
                </a:cubicBezTo>
                <a:cubicBezTo>
                  <a:pt x="9864068" y="1153400"/>
                  <a:pt x="9879847" y="1144904"/>
                  <a:pt x="9893804" y="1136407"/>
                </a:cubicBezTo>
                <a:cubicBezTo>
                  <a:pt x="9912618" y="1125484"/>
                  <a:pt x="9933251" y="1099995"/>
                  <a:pt x="9947209" y="1103637"/>
                </a:cubicBezTo>
                <a:cubicBezTo>
                  <a:pt x="9987262" y="1112740"/>
                  <a:pt x="10002434" y="1093927"/>
                  <a:pt x="10013358" y="1062369"/>
                </a:cubicBezTo>
                <a:close/>
                <a:moveTo>
                  <a:pt x="9836152" y="1922910"/>
                </a:moveTo>
                <a:cubicBezTo>
                  <a:pt x="9921721" y="1939902"/>
                  <a:pt x="9853144" y="1851299"/>
                  <a:pt x="9903515" y="1843410"/>
                </a:cubicBezTo>
                <a:cubicBezTo>
                  <a:pt x="9811877" y="1820349"/>
                  <a:pt x="9725702" y="1795467"/>
                  <a:pt x="9638919" y="1777261"/>
                </a:cubicBezTo>
                <a:cubicBezTo>
                  <a:pt x="9562454" y="1761483"/>
                  <a:pt x="9561240" y="1765124"/>
                  <a:pt x="9581267" y="1844624"/>
                </a:cubicBezTo>
                <a:cubicBezTo>
                  <a:pt x="9583087" y="1852513"/>
                  <a:pt x="9584301" y="1859795"/>
                  <a:pt x="9584301" y="1861009"/>
                </a:cubicBezTo>
                <a:cubicBezTo>
                  <a:pt x="9551531" y="1884070"/>
                  <a:pt x="9522401" y="1904097"/>
                  <a:pt x="9493878" y="1924123"/>
                </a:cubicBezTo>
                <a:cubicBezTo>
                  <a:pt x="9493878" y="1930192"/>
                  <a:pt x="9494485" y="1936868"/>
                  <a:pt x="9494485" y="1942936"/>
                </a:cubicBezTo>
                <a:cubicBezTo>
                  <a:pt x="9510870" y="1946578"/>
                  <a:pt x="9526648" y="1951433"/>
                  <a:pt x="9543034" y="1953253"/>
                </a:cubicBezTo>
                <a:cubicBezTo>
                  <a:pt x="9565488" y="1955681"/>
                  <a:pt x="9590977" y="1949612"/>
                  <a:pt x="9610397" y="1958715"/>
                </a:cubicBezTo>
                <a:cubicBezTo>
                  <a:pt x="9671083" y="1987238"/>
                  <a:pt x="9686255" y="1984204"/>
                  <a:pt x="9717205" y="1926551"/>
                </a:cubicBezTo>
                <a:cubicBezTo>
                  <a:pt x="9722667" y="1915627"/>
                  <a:pt x="9726308" y="1903490"/>
                  <a:pt x="9731770" y="1888925"/>
                </a:cubicBezTo>
                <a:cubicBezTo>
                  <a:pt x="9749976" y="1893173"/>
                  <a:pt x="9765148" y="1896814"/>
                  <a:pt x="9780927" y="1900456"/>
                </a:cubicBezTo>
                <a:cubicBezTo>
                  <a:pt x="9776072" y="1930192"/>
                  <a:pt x="9771824" y="1955074"/>
                  <a:pt x="9765755" y="1989058"/>
                </a:cubicBezTo>
                <a:cubicBezTo>
                  <a:pt x="9800954" y="1981169"/>
                  <a:pt x="9827049" y="1975101"/>
                  <a:pt x="9857392" y="1968425"/>
                </a:cubicBezTo>
                <a:cubicBezTo>
                  <a:pt x="9848896" y="1950219"/>
                  <a:pt x="9843434" y="1938688"/>
                  <a:pt x="9836152" y="1922910"/>
                </a:cubicBezTo>
                <a:close/>
                <a:moveTo>
                  <a:pt x="10537085" y="1820349"/>
                </a:moveTo>
                <a:cubicBezTo>
                  <a:pt x="10558326" y="1823383"/>
                  <a:pt x="10578959" y="1823383"/>
                  <a:pt x="10597166" y="1830059"/>
                </a:cubicBezTo>
                <a:cubicBezTo>
                  <a:pt x="10614158" y="1836127"/>
                  <a:pt x="10628723" y="1849479"/>
                  <a:pt x="10643895" y="1860402"/>
                </a:cubicBezTo>
                <a:cubicBezTo>
                  <a:pt x="10660887" y="1872540"/>
                  <a:pt x="10676059" y="1888925"/>
                  <a:pt x="10694871" y="1897421"/>
                </a:cubicBezTo>
                <a:cubicBezTo>
                  <a:pt x="10710651" y="1905311"/>
                  <a:pt x="10730070" y="1905311"/>
                  <a:pt x="10748276" y="1908345"/>
                </a:cubicBezTo>
                <a:cubicBezTo>
                  <a:pt x="10749490" y="1891959"/>
                  <a:pt x="10757986" y="1869505"/>
                  <a:pt x="10750097" y="1859795"/>
                </a:cubicBezTo>
                <a:cubicBezTo>
                  <a:pt x="10730070" y="1833700"/>
                  <a:pt x="10704582" y="1810639"/>
                  <a:pt x="10665742" y="1835521"/>
                </a:cubicBezTo>
                <a:cubicBezTo>
                  <a:pt x="10653605" y="1842803"/>
                  <a:pt x="10636005" y="1840982"/>
                  <a:pt x="10620227" y="1843410"/>
                </a:cubicBezTo>
                <a:cubicBezTo>
                  <a:pt x="10616586" y="1805784"/>
                  <a:pt x="10613551" y="1774834"/>
                  <a:pt x="10610517" y="1739028"/>
                </a:cubicBezTo>
                <a:cubicBezTo>
                  <a:pt x="10585635" y="1749345"/>
                  <a:pt x="10571071" y="1755414"/>
                  <a:pt x="10554078" y="1762089"/>
                </a:cubicBezTo>
                <a:cubicBezTo>
                  <a:pt x="10538906" y="1705044"/>
                  <a:pt x="10603841" y="1738422"/>
                  <a:pt x="10609910" y="1708078"/>
                </a:cubicBezTo>
                <a:cubicBezTo>
                  <a:pt x="10565609" y="1647391"/>
                  <a:pt x="10524948" y="1637681"/>
                  <a:pt x="10391437" y="1656494"/>
                </a:cubicBezTo>
                <a:cubicBezTo>
                  <a:pt x="10378693" y="1692906"/>
                  <a:pt x="10403574" y="1729925"/>
                  <a:pt x="10427242" y="1728105"/>
                </a:cubicBezTo>
                <a:cubicBezTo>
                  <a:pt x="10501281" y="1723857"/>
                  <a:pt x="10509776" y="1783330"/>
                  <a:pt x="10537085" y="1820349"/>
                </a:cubicBezTo>
                <a:close/>
                <a:moveTo>
                  <a:pt x="574116" y="1041129"/>
                </a:moveTo>
                <a:cubicBezTo>
                  <a:pt x="557124" y="1042343"/>
                  <a:pt x="529208" y="1048411"/>
                  <a:pt x="502505" y="1045377"/>
                </a:cubicBezTo>
                <a:cubicBezTo>
                  <a:pt x="458811" y="1040522"/>
                  <a:pt x="444853" y="1057514"/>
                  <a:pt x="452135" y="1098175"/>
                </a:cubicBezTo>
                <a:cubicBezTo>
                  <a:pt x="452742" y="1103030"/>
                  <a:pt x="450315" y="1111526"/>
                  <a:pt x="447280" y="1112740"/>
                </a:cubicBezTo>
                <a:cubicBezTo>
                  <a:pt x="401158" y="1129125"/>
                  <a:pt x="421792" y="1168572"/>
                  <a:pt x="435750" y="1181923"/>
                </a:cubicBezTo>
                <a:cubicBezTo>
                  <a:pt x="459418" y="1204984"/>
                  <a:pt x="477017" y="1254747"/>
                  <a:pt x="527387" y="1229258"/>
                </a:cubicBezTo>
                <a:cubicBezTo>
                  <a:pt x="568047" y="1208625"/>
                  <a:pt x="614776" y="1228652"/>
                  <a:pt x="621452" y="1272346"/>
                </a:cubicBezTo>
                <a:cubicBezTo>
                  <a:pt x="626913" y="1308151"/>
                  <a:pt x="649974" y="1311793"/>
                  <a:pt x="668181" y="1292373"/>
                </a:cubicBezTo>
                <a:cubicBezTo>
                  <a:pt x="683959" y="1276594"/>
                  <a:pt x="690635" y="1248071"/>
                  <a:pt x="692455" y="1224403"/>
                </a:cubicBezTo>
                <a:cubicBezTo>
                  <a:pt x="693062" y="1214087"/>
                  <a:pt x="673642" y="1198308"/>
                  <a:pt x="660291" y="1192239"/>
                </a:cubicBezTo>
                <a:cubicBezTo>
                  <a:pt x="640265" y="1183136"/>
                  <a:pt x="612955" y="1185564"/>
                  <a:pt x="595963" y="1172820"/>
                </a:cubicBezTo>
                <a:cubicBezTo>
                  <a:pt x="569868" y="1154007"/>
                  <a:pt x="541345" y="1129732"/>
                  <a:pt x="531028" y="1101209"/>
                </a:cubicBezTo>
                <a:cubicBezTo>
                  <a:pt x="524959" y="1087251"/>
                  <a:pt x="560158" y="1059335"/>
                  <a:pt x="574116" y="1041129"/>
                </a:cubicBezTo>
                <a:close/>
                <a:moveTo>
                  <a:pt x="4951463" y="958595"/>
                </a:moveTo>
                <a:cubicBezTo>
                  <a:pt x="4955104" y="924610"/>
                  <a:pt x="4947215" y="916114"/>
                  <a:pt x="4913230" y="904583"/>
                </a:cubicBezTo>
                <a:cubicBezTo>
                  <a:pt x="4878638" y="893053"/>
                  <a:pt x="4857398" y="874240"/>
                  <a:pt x="4821593" y="902156"/>
                </a:cubicBezTo>
                <a:cubicBezTo>
                  <a:pt x="4813097" y="908832"/>
                  <a:pt x="4780326" y="884557"/>
                  <a:pt x="4757872" y="876061"/>
                </a:cubicBezTo>
                <a:cubicBezTo>
                  <a:pt x="4754837" y="874847"/>
                  <a:pt x="4749982" y="879095"/>
                  <a:pt x="4745127" y="881522"/>
                </a:cubicBezTo>
                <a:cubicBezTo>
                  <a:pt x="4753016" y="888805"/>
                  <a:pt x="4759692" y="894874"/>
                  <a:pt x="4762727" y="897301"/>
                </a:cubicBezTo>
                <a:cubicBezTo>
                  <a:pt x="4725101" y="941602"/>
                  <a:pt x="4651063" y="887591"/>
                  <a:pt x="4624361" y="958595"/>
                </a:cubicBezTo>
                <a:cubicBezTo>
                  <a:pt x="4682013" y="965877"/>
                  <a:pt x="4744521" y="1038095"/>
                  <a:pt x="4796711" y="944637"/>
                </a:cubicBezTo>
                <a:cubicBezTo>
                  <a:pt x="4794284" y="968305"/>
                  <a:pt x="4791856" y="991973"/>
                  <a:pt x="4788822" y="1021709"/>
                </a:cubicBezTo>
                <a:cubicBezTo>
                  <a:pt x="4826448" y="1025957"/>
                  <a:pt x="4876211" y="1032026"/>
                  <a:pt x="4938719" y="1039308"/>
                </a:cubicBezTo>
                <a:cubicBezTo>
                  <a:pt x="4899879" y="1000469"/>
                  <a:pt x="4882280" y="967091"/>
                  <a:pt x="4922940" y="928251"/>
                </a:cubicBezTo>
                <a:cubicBezTo>
                  <a:pt x="4932043" y="937961"/>
                  <a:pt x="4940539" y="947064"/>
                  <a:pt x="4951463" y="958595"/>
                </a:cubicBezTo>
                <a:close/>
                <a:moveTo>
                  <a:pt x="10050377" y="1939295"/>
                </a:moveTo>
                <a:cubicBezTo>
                  <a:pt x="10063121" y="1941723"/>
                  <a:pt x="10087396" y="1939902"/>
                  <a:pt x="10090430" y="1947185"/>
                </a:cubicBezTo>
                <a:cubicBezTo>
                  <a:pt x="10109850" y="1997555"/>
                  <a:pt x="10154758" y="1973887"/>
                  <a:pt x="10186922" y="1983597"/>
                </a:cubicBezTo>
                <a:cubicBezTo>
                  <a:pt x="10202701" y="1987845"/>
                  <a:pt x="10219693" y="1988452"/>
                  <a:pt x="10236078" y="1988452"/>
                </a:cubicBezTo>
                <a:cubicBezTo>
                  <a:pt x="10257319" y="1987845"/>
                  <a:pt x="10279166" y="1984810"/>
                  <a:pt x="10311937" y="1981169"/>
                </a:cubicBezTo>
                <a:cubicBezTo>
                  <a:pt x="10273097" y="1960536"/>
                  <a:pt x="10250643" y="1947791"/>
                  <a:pt x="10227582" y="1937475"/>
                </a:cubicBezTo>
                <a:cubicBezTo>
                  <a:pt x="10213625" y="1930799"/>
                  <a:pt x="10197846" y="1928372"/>
                  <a:pt x="10183888" y="1922303"/>
                </a:cubicBezTo>
                <a:cubicBezTo>
                  <a:pt x="10166895" y="1915020"/>
                  <a:pt x="10150510" y="1906524"/>
                  <a:pt x="10133517" y="1898635"/>
                </a:cubicBezTo>
                <a:cubicBezTo>
                  <a:pt x="10149297" y="1887105"/>
                  <a:pt x="10163861" y="1872540"/>
                  <a:pt x="10180854" y="1864043"/>
                </a:cubicBezTo>
                <a:cubicBezTo>
                  <a:pt x="10194204" y="1857368"/>
                  <a:pt x="10211197" y="1859189"/>
                  <a:pt x="10237899" y="1855547"/>
                </a:cubicBezTo>
                <a:cubicBezTo>
                  <a:pt x="10169930" y="1836127"/>
                  <a:pt x="10115919" y="1820956"/>
                  <a:pt x="10061907" y="1805177"/>
                </a:cubicBezTo>
                <a:cubicBezTo>
                  <a:pt x="10072831" y="1816101"/>
                  <a:pt x="10084361" y="1827024"/>
                  <a:pt x="10095285" y="1837948"/>
                </a:cubicBezTo>
                <a:cubicBezTo>
                  <a:pt x="10077079" y="1848872"/>
                  <a:pt x="10058873" y="1859795"/>
                  <a:pt x="10041274" y="1870719"/>
                </a:cubicBezTo>
                <a:cubicBezTo>
                  <a:pt x="10035812" y="1863437"/>
                  <a:pt x="10030350" y="1855547"/>
                  <a:pt x="10024888" y="1848265"/>
                </a:cubicBezTo>
                <a:cubicBezTo>
                  <a:pt x="10031564" y="1876181"/>
                  <a:pt x="10040060" y="1905311"/>
                  <a:pt x="10050377" y="1939295"/>
                </a:cubicBezTo>
                <a:close/>
                <a:moveTo>
                  <a:pt x="7841373" y="1916234"/>
                </a:moveTo>
                <a:cubicBezTo>
                  <a:pt x="7838946" y="1900456"/>
                  <a:pt x="7831664" y="1884677"/>
                  <a:pt x="7836518" y="1878002"/>
                </a:cubicBezTo>
                <a:cubicBezTo>
                  <a:pt x="7864435" y="1839162"/>
                  <a:pt x="7832270" y="1828238"/>
                  <a:pt x="7807996" y="1817921"/>
                </a:cubicBezTo>
                <a:cubicBezTo>
                  <a:pt x="7783721" y="1807605"/>
                  <a:pt x="7755805" y="1806391"/>
                  <a:pt x="7731530" y="1797288"/>
                </a:cubicBezTo>
                <a:cubicBezTo>
                  <a:pt x="7664775" y="1773013"/>
                  <a:pt x="7628969" y="1776654"/>
                  <a:pt x="7563427" y="1830059"/>
                </a:cubicBezTo>
                <a:cubicBezTo>
                  <a:pt x="7675091" y="1798502"/>
                  <a:pt x="7738206" y="1912593"/>
                  <a:pt x="7841373" y="1916234"/>
                </a:cubicBezTo>
                <a:close/>
                <a:moveTo>
                  <a:pt x="7252710" y="803236"/>
                </a:moveTo>
                <a:cubicBezTo>
                  <a:pt x="7258779" y="810519"/>
                  <a:pt x="7270310" y="817801"/>
                  <a:pt x="7269703" y="825084"/>
                </a:cubicBezTo>
                <a:cubicBezTo>
                  <a:pt x="7265455" y="905797"/>
                  <a:pt x="7338279" y="937354"/>
                  <a:pt x="7374691" y="991973"/>
                </a:cubicBezTo>
                <a:cubicBezTo>
                  <a:pt x="7381366" y="1001683"/>
                  <a:pt x="7398966" y="1004717"/>
                  <a:pt x="7411710" y="1008965"/>
                </a:cubicBezTo>
                <a:cubicBezTo>
                  <a:pt x="7413531" y="1009572"/>
                  <a:pt x="7422634" y="996221"/>
                  <a:pt x="7422027" y="995614"/>
                </a:cubicBezTo>
                <a:cubicBezTo>
                  <a:pt x="7412317" y="984690"/>
                  <a:pt x="7398359" y="976801"/>
                  <a:pt x="7390469" y="964663"/>
                </a:cubicBezTo>
                <a:cubicBezTo>
                  <a:pt x="7377725" y="945244"/>
                  <a:pt x="7357699" y="922183"/>
                  <a:pt x="7360733" y="903370"/>
                </a:cubicBezTo>
                <a:cubicBezTo>
                  <a:pt x="7367409" y="862709"/>
                  <a:pt x="7367409" y="836007"/>
                  <a:pt x="7301260" y="842683"/>
                </a:cubicBezTo>
                <a:cubicBezTo>
                  <a:pt x="7324321" y="828118"/>
                  <a:pt x="7335244" y="821442"/>
                  <a:pt x="7345562" y="814767"/>
                </a:cubicBezTo>
                <a:cubicBezTo>
                  <a:pt x="7316432" y="757721"/>
                  <a:pt x="7303081" y="755901"/>
                  <a:pt x="7252710" y="803236"/>
                </a:cubicBezTo>
                <a:close/>
                <a:moveTo>
                  <a:pt x="7247248" y="1802143"/>
                </a:moveTo>
                <a:cubicBezTo>
                  <a:pt x="7330390" y="1881643"/>
                  <a:pt x="7409890" y="1826418"/>
                  <a:pt x="7486962" y="1822776"/>
                </a:cubicBezTo>
                <a:cubicBezTo>
                  <a:pt x="7440840" y="1810639"/>
                  <a:pt x="7437805" y="1805177"/>
                  <a:pt x="7434771" y="1751166"/>
                </a:cubicBezTo>
                <a:cubicBezTo>
                  <a:pt x="7434164" y="1743277"/>
                  <a:pt x="7417172" y="1728105"/>
                  <a:pt x="7411710" y="1729319"/>
                </a:cubicBezTo>
                <a:cubicBezTo>
                  <a:pt x="7387435" y="1735994"/>
                  <a:pt x="7364981" y="1747525"/>
                  <a:pt x="7330390" y="1762696"/>
                </a:cubicBezTo>
                <a:cubicBezTo>
                  <a:pt x="7346168" y="1783937"/>
                  <a:pt x="7356485" y="1797895"/>
                  <a:pt x="7364374" y="1808212"/>
                </a:cubicBezTo>
                <a:cubicBezTo>
                  <a:pt x="7351630" y="1805784"/>
                  <a:pt x="7327356" y="1798502"/>
                  <a:pt x="7301867" y="1796074"/>
                </a:cubicBezTo>
                <a:cubicBezTo>
                  <a:pt x="7286695" y="1794860"/>
                  <a:pt x="7270916" y="1799715"/>
                  <a:pt x="7247248" y="1802143"/>
                </a:cubicBezTo>
                <a:close/>
                <a:moveTo>
                  <a:pt x="6708349" y="823870"/>
                </a:moveTo>
                <a:cubicBezTo>
                  <a:pt x="6678612" y="911259"/>
                  <a:pt x="6725948" y="947671"/>
                  <a:pt x="6848536" y="930679"/>
                </a:cubicBezTo>
                <a:cubicBezTo>
                  <a:pt x="6851570" y="858461"/>
                  <a:pt x="6851570" y="860282"/>
                  <a:pt x="6782387" y="851786"/>
                </a:cubicBezTo>
                <a:cubicBezTo>
                  <a:pt x="6758112" y="848145"/>
                  <a:pt x="6735051" y="834187"/>
                  <a:pt x="6708349" y="823870"/>
                </a:cubicBezTo>
                <a:close/>
                <a:moveTo>
                  <a:pt x="1785427" y="264337"/>
                </a:moveTo>
                <a:cubicBezTo>
                  <a:pt x="1881919" y="327451"/>
                  <a:pt x="1984480" y="331092"/>
                  <a:pt x="2018464" y="274653"/>
                </a:cubicBezTo>
                <a:cubicBezTo>
                  <a:pt x="1942606" y="264943"/>
                  <a:pt x="1867354" y="207898"/>
                  <a:pt x="1785427" y="264337"/>
                </a:cubicBezTo>
                <a:close/>
                <a:moveTo>
                  <a:pt x="4436838" y="696427"/>
                </a:moveTo>
                <a:cubicBezTo>
                  <a:pt x="4397998" y="753473"/>
                  <a:pt x="4341559" y="760755"/>
                  <a:pt x="4264487" y="765004"/>
                </a:cubicBezTo>
                <a:cubicBezTo>
                  <a:pt x="4291189" y="791099"/>
                  <a:pt x="4305147" y="814160"/>
                  <a:pt x="4325174" y="822049"/>
                </a:cubicBezTo>
                <a:cubicBezTo>
                  <a:pt x="4411349" y="857248"/>
                  <a:pt x="4424700" y="774713"/>
                  <a:pt x="4465361" y="729198"/>
                </a:cubicBezTo>
                <a:cubicBezTo>
                  <a:pt x="4456864" y="719488"/>
                  <a:pt x="4447761" y="709172"/>
                  <a:pt x="4436838" y="696427"/>
                </a:cubicBezTo>
                <a:close/>
                <a:moveTo>
                  <a:pt x="1035943" y="1528445"/>
                </a:moveTo>
                <a:cubicBezTo>
                  <a:pt x="1048081" y="1526624"/>
                  <a:pt x="1072962" y="1522376"/>
                  <a:pt x="1091168" y="1519342"/>
                </a:cubicBezTo>
                <a:cubicBezTo>
                  <a:pt x="1107554" y="1489605"/>
                  <a:pt x="1122726" y="1462296"/>
                  <a:pt x="1144573" y="1422243"/>
                </a:cubicBezTo>
                <a:cubicBezTo>
                  <a:pt x="1122119" y="1422243"/>
                  <a:pt x="1102092" y="1416781"/>
                  <a:pt x="1086920" y="1423457"/>
                </a:cubicBezTo>
                <a:cubicBezTo>
                  <a:pt x="1039584" y="1443483"/>
                  <a:pt x="993462" y="1468365"/>
                  <a:pt x="955836" y="1487178"/>
                </a:cubicBezTo>
                <a:cubicBezTo>
                  <a:pt x="973436" y="1495674"/>
                  <a:pt x="998317" y="1509025"/>
                  <a:pt x="1035943" y="1528445"/>
                </a:cubicBezTo>
                <a:close/>
                <a:moveTo>
                  <a:pt x="10322861" y="1061763"/>
                </a:moveTo>
                <a:cubicBezTo>
                  <a:pt x="10305262" y="1034453"/>
                  <a:pt x="10290090" y="1005324"/>
                  <a:pt x="10269456" y="980442"/>
                </a:cubicBezTo>
                <a:cubicBezTo>
                  <a:pt x="10260960" y="969518"/>
                  <a:pt x="10231224" y="959808"/>
                  <a:pt x="10229403" y="962236"/>
                </a:cubicBezTo>
                <a:cubicBezTo>
                  <a:pt x="10213625" y="985904"/>
                  <a:pt x="10185101" y="1022316"/>
                  <a:pt x="10192384" y="1034453"/>
                </a:cubicBezTo>
                <a:cubicBezTo>
                  <a:pt x="10206342" y="1056908"/>
                  <a:pt x="10241540" y="1068438"/>
                  <a:pt x="10270670" y="1078148"/>
                </a:cubicBezTo>
                <a:cubicBezTo>
                  <a:pt x="10282808" y="1081789"/>
                  <a:pt x="10299800" y="1069045"/>
                  <a:pt x="10322861" y="1061763"/>
                </a:cubicBezTo>
                <a:close/>
                <a:moveTo>
                  <a:pt x="1221645" y="1492640"/>
                </a:moveTo>
                <a:cubicBezTo>
                  <a:pt x="1260485" y="1501136"/>
                  <a:pt x="1289008" y="1519949"/>
                  <a:pt x="1320565" y="1480502"/>
                </a:cubicBezTo>
                <a:cubicBezTo>
                  <a:pt x="1343626" y="1451979"/>
                  <a:pt x="1382465" y="1436201"/>
                  <a:pt x="1412809" y="1413140"/>
                </a:cubicBezTo>
                <a:cubicBezTo>
                  <a:pt x="1418878" y="1408892"/>
                  <a:pt x="1422519" y="1396754"/>
                  <a:pt x="1421912" y="1388865"/>
                </a:cubicBezTo>
                <a:cubicBezTo>
                  <a:pt x="1421305" y="1382796"/>
                  <a:pt x="1410988" y="1371873"/>
                  <a:pt x="1406740" y="1372479"/>
                </a:cubicBezTo>
                <a:cubicBezTo>
                  <a:pt x="1388534" y="1374907"/>
                  <a:pt x="1367901" y="1377334"/>
                  <a:pt x="1353336" y="1387044"/>
                </a:cubicBezTo>
                <a:cubicBezTo>
                  <a:pt x="1310855" y="1419208"/>
                  <a:pt x="1270195" y="1453800"/>
                  <a:pt x="1221645" y="1492640"/>
                </a:cubicBezTo>
                <a:close/>
                <a:moveTo>
                  <a:pt x="6379426" y="718275"/>
                </a:moveTo>
                <a:cubicBezTo>
                  <a:pt x="6401273" y="724343"/>
                  <a:pt x="6413410" y="727378"/>
                  <a:pt x="6424334" y="731626"/>
                </a:cubicBezTo>
                <a:cubicBezTo>
                  <a:pt x="6448609" y="741336"/>
                  <a:pt x="6477739" y="746191"/>
                  <a:pt x="6494731" y="763183"/>
                </a:cubicBezTo>
                <a:cubicBezTo>
                  <a:pt x="6523254" y="790492"/>
                  <a:pt x="6540853" y="785637"/>
                  <a:pt x="6564521" y="757114"/>
                </a:cubicBezTo>
                <a:cubicBezTo>
                  <a:pt x="6545101" y="746191"/>
                  <a:pt x="6528715" y="737088"/>
                  <a:pt x="6522040" y="733446"/>
                </a:cubicBezTo>
                <a:cubicBezTo>
                  <a:pt x="6526895" y="707958"/>
                  <a:pt x="6537818" y="686717"/>
                  <a:pt x="6531750" y="673973"/>
                </a:cubicBezTo>
                <a:cubicBezTo>
                  <a:pt x="6516578" y="644237"/>
                  <a:pt x="6502014" y="666691"/>
                  <a:pt x="6483808" y="677614"/>
                </a:cubicBezTo>
                <a:cubicBezTo>
                  <a:pt x="6456498" y="695214"/>
                  <a:pt x="6423121" y="702496"/>
                  <a:pt x="6379426" y="718275"/>
                </a:cubicBezTo>
                <a:close/>
                <a:moveTo>
                  <a:pt x="4668662" y="1178281"/>
                </a:moveTo>
                <a:cubicBezTo>
                  <a:pt x="4668055" y="1181923"/>
                  <a:pt x="4666841" y="1184957"/>
                  <a:pt x="4666234" y="1188598"/>
                </a:cubicBezTo>
                <a:cubicBezTo>
                  <a:pt x="4730563" y="1177068"/>
                  <a:pt x="4795497" y="1166144"/>
                  <a:pt x="4864074" y="1154007"/>
                </a:cubicBezTo>
                <a:cubicBezTo>
                  <a:pt x="4864074" y="1147938"/>
                  <a:pt x="4864074" y="1138835"/>
                  <a:pt x="4864074" y="1129125"/>
                </a:cubicBezTo>
                <a:cubicBezTo>
                  <a:pt x="4863467" y="1116381"/>
                  <a:pt x="4862860" y="1103030"/>
                  <a:pt x="4862253" y="1090285"/>
                </a:cubicBezTo>
                <a:cubicBezTo>
                  <a:pt x="4848295" y="1093927"/>
                  <a:pt x="4833123" y="1095140"/>
                  <a:pt x="4820379" y="1101816"/>
                </a:cubicBezTo>
                <a:cubicBezTo>
                  <a:pt x="4769402" y="1126091"/>
                  <a:pt x="4719032" y="1152186"/>
                  <a:pt x="4668662" y="1178281"/>
                </a:cubicBezTo>
                <a:close/>
                <a:moveTo>
                  <a:pt x="7292157" y="1613407"/>
                </a:moveTo>
                <a:cubicBezTo>
                  <a:pt x="7255745" y="1582456"/>
                  <a:pt x="7219939" y="1551506"/>
                  <a:pt x="7183527" y="1520556"/>
                </a:cubicBezTo>
                <a:cubicBezTo>
                  <a:pt x="7162287" y="1598842"/>
                  <a:pt x="7200520" y="1641323"/>
                  <a:pt x="7292157" y="1613407"/>
                </a:cubicBezTo>
                <a:close/>
                <a:moveTo>
                  <a:pt x="4403460" y="1044770"/>
                </a:moveTo>
                <a:cubicBezTo>
                  <a:pt x="4399819" y="1029598"/>
                  <a:pt x="4393143" y="1015034"/>
                  <a:pt x="4393143" y="999862"/>
                </a:cubicBezTo>
                <a:cubicBezTo>
                  <a:pt x="4393750" y="942209"/>
                  <a:pt x="4394357" y="942209"/>
                  <a:pt x="4337311" y="962236"/>
                </a:cubicBezTo>
                <a:cubicBezTo>
                  <a:pt x="4326995" y="965877"/>
                  <a:pt x="4316071" y="969518"/>
                  <a:pt x="4306361" y="973160"/>
                </a:cubicBezTo>
                <a:cubicBezTo>
                  <a:pt x="4317285" y="990759"/>
                  <a:pt x="4326388" y="1005931"/>
                  <a:pt x="4328815" y="1009572"/>
                </a:cubicBezTo>
                <a:cubicBezTo>
                  <a:pt x="4359159" y="1024137"/>
                  <a:pt x="4377971" y="1033240"/>
                  <a:pt x="4403460" y="1044770"/>
                </a:cubicBezTo>
                <a:close/>
                <a:moveTo>
                  <a:pt x="2220552" y="600542"/>
                </a:moveTo>
                <a:cubicBezTo>
                  <a:pt x="2214483" y="510725"/>
                  <a:pt x="2146514" y="501016"/>
                  <a:pt x="2080972" y="522256"/>
                </a:cubicBezTo>
                <a:cubicBezTo>
                  <a:pt x="2125273" y="546531"/>
                  <a:pt x="2168968" y="571412"/>
                  <a:pt x="2220552" y="600542"/>
                </a:cubicBezTo>
                <a:close/>
                <a:moveTo>
                  <a:pt x="4692937" y="579302"/>
                </a:moveTo>
                <a:cubicBezTo>
                  <a:pt x="4740272" y="602363"/>
                  <a:pt x="4751196" y="658195"/>
                  <a:pt x="4814310" y="645450"/>
                </a:cubicBezTo>
                <a:cubicBezTo>
                  <a:pt x="4800353" y="615714"/>
                  <a:pt x="4788215" y="589618"/>
                  <a:pt x="4776685" y="564130"/>
                </a:cubicBezTo>
                <a:cubicBezTo>
                  <a:pt x="4751803" y="568985"/>
                  <a:pt x="4729956" y="572626"/>
                  <a:pt x="4692937" y="579302"/>
                </a:cubicBezTo>
                <a:close/>
                <a:moveTo>
                  <a:pt x="9260233" y="1120629"/>
                </a:moveTo>
                <a:cubicBezTo>
                  <a:pt x="9260840" y="1127304"/>
                  <a:pt x="9260840" y="1134587"/>
                  <a:pt x="9261447" y="1141262"/>
                </a:cubicBezTo>
                <a:cubicBezTo>
                  <a:pt x="9295431" y="1147331"/>
                  <a:pt x="9328809" y="1155827"/>
                  <a:pt x="9362794" y="1158862"/>
                </a:cubicBezTo>
                <a:cubicBezTo>
                  <a:pt x="9371290" y="1159468"/>
                  <a:pt x="9384034" y="1147331"/>
                  <a:pt x="9389496" y="1138228"/>
                </a:cubicBezTo>
                <a:cubicBezTo>
                  <a:pt x="9391317" y="1135194"/>
                  <a:pt x="9379180" y="1115774"/>
                  <a:pt x="9373111" y="1115774"/>
                </a:cubicBezTo>
                <a:cubicBezTo>
                  <a:pt x="9335485" y="1115167"/>
                  <a:pt x="9297859" y="1118201"/>
                  <a:pt x="9260233" y="1120629"/>
                </a:cubicBezTo>
                <a:close/>
                <a:moveTo>
                  <a:pt x="8837245" y="1587311"/>
                </a:moveTo>
                <a:cubicBezTo>
                  <a:pt x="8840280" y="1656494"/>
                  <a:pt x="8891863" y="1647391"/>
                  <a:pt x="8934344" y="1656494"/>
                </a:cubicBezTo>
                <a:cubicBezTo>
                  <a:pt x="8920387" y="1603090"/>
                  <a:pt x="8893684" y="1583670"/>
                  <a:pt x="8837245" y="1587311"/>
                </a:cubicBezTo>
                <a:close/>
                <a:moveTo>
                  <a:pt x="4399819" y="1157041"/>
                </a:moveTo>
                <a:cubicBezTo>
                  <a:pt x="4450796" y="1162503"/>
                  <a:pt x="4492670" y="1167358"/>
                  <a:pt x="4535151" y="1172213"/>
                </a:cubicBezTo>
                <a:cubicBezTo>
                  <a:pt x="4519372" y="1143690"/>
                  <a:pt x="4499952" y="1110919"/>
                  <a:pt x="4477498" y="1109705"/>
                </a:cubicBezTo>
                <a:cubicBezTo>
                  <a:pt x="4455044" y="1107885"/>
                  <a:pt x="4430769" y="1137014"/>
                  <a:pt x="4399819" y="1157041"/>
                </a:cubicBezTo>
                <a:close/>
                <a:moveTo>
                  <a:pt x="5033390" y="902763"/>
                </a:moveTo>
                <a:cubicBezTo>
                  <a:pt x="5028535" y="899122"/>
                  <a:pt x="5024287" y="895480"/>
                  <a:pt x="5019432" y="891839"/>
                </a:cubicBezTo>
                <a:cubicBezTo>
                  <a:pt x="5001833" y="908832"/>
                  <a:pt x="4976345" y="922790"/>
                  <a:pt x="4968455" y="944030"/>
                </a:cubicBezTo>
                <a:cubicBezTo>
                  <a:pt x="4964207" y="954954"/>
                  <a:pt x="4989089" y="977408"/>
                  <a:pt x="5000619" y="995007"/>
                </a:cubicBezTo>
                <a:cubicBezTo>
                  <a:pt x="5005474" y="993793"/>
                  <a:pt x="5010936" y="991973"/>
                  <a:pt x="5015791" y="990759"/>
                </a:cubicBezTo>
                <a:cubicBezTo>
                  <a:pt x="5021860" y="961022"/>
                  <a:pt x="5027928" y="931893"/>
                  <a:pt x="5033390" y="902763"/>
                </a:cubicBezTo>
                <a:close/>
                <a:moveTo>
                  <a:pt x="3845747" y="628458"/>
                </a:moveTo>
                <a:cubicBezTo>
                  <a:pt x="3775350" y="669118"/>
                  <a:pt x="3775350" y="676401"/>
                  <a:pt x="3845747" y="738908"/>
                </a:cubicBezTo>
                <a:cubicBezTo>
                  <a:pt x="3845747" y="701282"/>
                  <a:pt x="3845747" y="667905"/>
                  <a:pt x="3845747" y="628458"/>
                </a:cubicBezTo>
                <a:close/>
                <a:moveTo>
                  <a:pt x="7060333" y="630279"/>
                </a:moveTo>
                <a:cubicBezTo>
                  <a:pt x="7062153" y="624817"/>
                  <a:pt x="7063368" y="618748"/>
                  <a:pt x="7065188" y="613286"/>
                </a:cubicBezTo>
                <a:cubicBezTo>
                  <a:pt x="7030596" y="589618"/>
                  <a:pt x="6989936" y="590832"/>
                  <a:pt x="6948669" y="596294"/>
                </a:cubicBezTo>
                <a:cubicBezTo>
                  <a:pt x="6938959" y="597508"/>
                  <a:pt x="6930463" y="606611"/>
                  <a:pt x="6920753" y="612073"/>
                </a:cubicBezTo>
                <a:cubicBezTo>
                  <a:pt x="6922573" y="615107"/>
                  <a:pt x="6923788" y="618141"/>
                  <a:pt x="6925608" y="621176"/>
                </a:cubicBezTo>
                <a:cubicBezTo>
                  <a:pt x="6970516" y="624210"/>
                  <a:pt x="7015425" y="627244"/>
                  <a:pt x="7060333" y="630279"/>
                </a:cubicBezTo>
                <a:close/>
                <a:moveTo>
                  <a:pt x="7217512" y="773500"/>
                </a:moveTo>
                <a:cubicBezTo>
                  <a:pt x="7181707" y="768645"/>
                  <a:pt x="7148936" y="763790"/>
                  <a:pt x="7116165" y="758935"/>
                </a:cubicBezTo>
                <a:cubicBezTo>
                  <a:pt x="7114344" y="765004"/>
                  <a:pt x="7112524" y="770465"/>
                  <a:pt x="7110703" y="776534"/>
                </a:cubicBezTo>
                <a:cubicBezTo>
                  <a:pt x="7133764" y="792919"/>
                  <a:pt x="7156825" y="809305"/>
                  <a:pt x="7181707" y="826904"/>
                </a:cubicBezTo>
                <a:cubicBezTo>
                  <a:pt x="7193237" y="809912"/>
                  <a:pt x="7204161" y="793526"/>
                  <a:pt x="7217512" y="773500"/>
                </a:cubicBezTo>
                <a:close/>
                <a:moveTo>
                  <a:pt x="9353084" y="998041"/>
                </a:moveTo>
                <a:cubicBezTo>
                  <a:pt x="9313031" y="998041"/>
                  <a:pt x="9276619" y="998041"/>
                  <a:pt x="9231103" y="998041"/>
                </a:cubicBezTo>
                <a:cubicBezTo>
                  <a:pt x="9314852" y="1044163"/>
                  <a:pt x="9339733" y="1042950"/>
                  <a:pt x="9353084" y="998041"/>
                </a:cubicBezTo>
                <a:close/>
                <a:moveTo>
                  <a:pt x="5614164" y="1172213"/>
                </a:moveTo>
                <a:cubicBezTo>
                  <a:pt x="5611130" y="1175247"/>
                  <a:pt x="5608702" y="1178888"/>
                  <a:pt x="5605668" y="1181923"/>
                </a:cubicBezTo>
                <a:cubicBezTo>
                  <a:pt x="5623267" y="1214694"/>
                  <a:pt x="5640866" y="1247465"/>
                  <a:pt x="5659072" y="1280842"/>
                </a:cubicBezTo>
                <a:cubicBezTo>
                  <a:pt x="5673030" y="1263850"/>
                  <a:pt x="5683954" y="1249285"/>
                  <a:pt x="5691843" y="1240182"/>
                </a:cubicBezTo>
                <a:cubicBezTo>
                  <a:pt x="5665748" y="1217121"/>
                  <a:pt x="5639652" y="1194667"/>
                  <a:pt x="5614164" y="1172213"/>
                </a:cubicBezTo>
                <a:close/>
                <a:moveTo>
                  <a:pt x="7008749" y="937354"/>
                </a:moveTo>
                <a:cubicBezTo>
                  <a:pt x="7040306" y="948278"/>
                  <a:pt x="7071863" y="959202"/>
                  <a:pt x="7103421" y="969518"/>
                </a:cubicBezTo>
                <a:cubicBezTo>
                  <a:pt x="7071863" y="913686"/>
                  <a:pt x="7051230" y="906404"/>
                  <a:pt x="7008749" y="937354"/>
                </a:cubicBezTo>
                <a:close/>
                <a:moveTo>
                  <a:pt x="5585641" y="1312399"/>
                </a:moveTo>
                <a:cubicBezTo>
                  <a:pt x="5588069" y="1316041"/>
                  <a:pt x="5591710" y="1329999"/>
                  <a:pt x="5598992" y="1332426"/>
                </a:cubicBezTo>
                <a:cubicBezTo>
                  <a:pt x="5642687" y="1346384"/>
                  <a:pt x="5706408" y="1325751"/>
                  <a:pt x="5720366" y="1292980"/>
                </a:cubicBezTo>
                <a:cubicBezTo>
                  <a:pt x="5677278" y="1299048"/>
                  <a:pt x="5634798" y="1305117"/>
                  <a:pt x="5585641" y="1312399"/>
                </a:cubicBezTo>
                <a:close/>
                <a:moveTo>
                  <a:pt x="1861892" y="364470"/>
                </a:moveTo>
                <a:cubicBezTo>
                  <a:pt x="1862499" y="371146"/>
                  <a:pt x="1863106" y="377821"/>
                  <a:pt x="1863106" y="383890"/>
                </a:cubicBezTo>
                <a:cubicBezTo>
                  <a:pt x="1906194" y="376607"/>
                  <a:pt x="1949888" y="369325"/>
                  <a:pt x="1992976" y="362042"/>
                </a:cubicBezTo>
                <a:cubicBezTo>
                  <a:pt x="1992369" y="357188"/>
                  <a:pt x="1991762" y="351726"/>
                  <a:pt x="1991155" y="346871"/>
                </a:cubicBezTo>
                <a:cubicBezTo>
                  <a:pt x="1948067" y="352939"/>
                  <a:pt x="1904980" y="359008"/>
                  <a:pt x="1861892" y="364470"/>
                </a:cubicBezTo>
                <a:close/>
                <a:moveTo>
                  <a:pt x="5509176" y="1323930"/>
                </a:moveTo>
                <a:cubicBezTo>
                  <a:pt x="5511603" y="1319682"/>
                  <a:pt x="5514030" y="1314827"/>
                  <a:pt x="5516458" y="1310579"/>
                </a:cubicBezTo>
                <a:cubicBezTo>
                  <a:pt x="5498252" y="1298441"/>
                  <a:pt x="5480653" y="1283877"/>
                  <a:pt x="5461233" y="1275380"/>
                </a:cubicBezTo>
                <a:cubicBezTo>
                  <a:pt x="5456985" y="1273560"/>
                  <a:pt x="5443634" y="1292980"/>
                  <a:pt x="5426641" y="1309972"/>
                </a:cubicBezTo>
                <a:cubicBezTo>
                  <a:pt x="5462447" y="1316041"/>
                  <a:pt x="5485508" y="1320289"/>
                  <a:pt x="5509176" y="1323930"/>
                </a:cubicBezTo>
                <a:close/>
                <a:moveTo>
                  <a:pt x="10344101" y="1897421"/>
                </a:moveTo>
                <a:cubicBezTo>
                  <a:pt x="10341674" y="1904097"/>
                  <a:pt x="10339853" y="1910166"/>
                  <a:pt x="10337426" y="1916841"/>
                </a:cubicBezTo>
                <a:cubicBezTo>
                  <a:pt x="10360487" y="1925337"/>
                  <a:pt x="10383548" y="1933833"/>
                  <a:pt x="10406609" y="1942936"/>
                </a:cubicBezTo>
                <a:cubicBezTo>
                  <a:pt x="10408429" y="1939295"/>
                  <a:pt x="10410250" y="1935654"/>
                  <a:pt x="10411464" y="1931406"/>
                </a:cubicBezTo>
                <a:cubicBezTo>
                  <a:pt x="10403574" y="1917448"/>
                  <a:pt x="10395685" y="1903490"/>
                  <a:pt x="10387189" y="1888318"/>
                </a:cubicBezTo>
                <a:cubicBezTo>
                  <a:pt x="10372624" y="1891353"/>
                  <a:pt x="10358059" y="1894387"/>
                  <a:pt x="10344101" y="1897421"/>
                </a:cubicBezTo>
                <a:close/>
                <a:moveTo>
                  <a:pt x="4653490" y="1299655"/>
                </a:moveTo>
                <a:cubicBezTo>
                  <a:pt x="4652883" y="1293586"/>
                  <a:pt x="4652276" y="1286911"/>
                  <a:pt x="4651670" y="1280842"/>
                </a:cubicBezTo>
                <a:cubicBezTo>
                  <a:pt x="4616471" y="1245644"/>
                  <a:pt x="4596444" y="1285090"/>
                  <a:pt x="4570349" y="1294193"/>
                </a:cubicBezTo>
                <a:cubicBezTo>
                  <a:pt x="4571563" y="1300869"/>
                  <a:pt x="4572777" y="1306938"/>
                  <a:pt x="4573990" y="1313613"/>
                </a:cubicBezTo>
                <a:cubicBezTo>
                  <a:pt x="4600692" y="1308758"/>
                  <a:pt x="4626788" y="1303903"/>
                  <a:pt x="4653490" y="1299655"/>
                </a:cubicBezTo>
                <a:close/>
                <a:moveTo>
                  <a:pt x="8236445" y="707351"/>
                </a:moveTo>
                <a:cubicBezTo>
                  <a:pt x="8237659" y="702496"/>
                  <a:pt x="8238266" y="697034"/>
                  <a:pt x="8239479" y="692179"/>
                </a:cubicBezTo>
                <a:cubicBezTo>
                  <a:pt x="8196392" y="689145"/>
                  <a:pt x="8153911" y="686111"/>
                  <a:pt x="8110823" y="683076"/>
                </a:cubicBezTo>
                <a:cubicBezTo>
                  <a:pt x="8110217" y="689145"/>
                  <a:pt x="8110217" y="695214"/>
                  <a:pt x="8109609" y="701282"/>
                </a:cubicBezTo>
                <a:cubicBezTo>
                  <a:pt x="8152090" y="703103"/>
                  <a:pt x="8194571" y="705530"/>
                  <a:pt x="8236445" y="707351"/>
                </a:cubicBezTo>
                <a:close/>
                <a:moveTo>
                  <a:pt x="10052198" y="1753593"/>
                </a:moveTo>
                <a:cubicBezTo>
                  <a:pt x="10052804" y="1746311"/>
                  <a:pt x="10054018" y="1735994"/>
                  <a:pt x="10054624" y="1725677"/>
                </a:cubicBezTo>
                <a:cubicBezTo>
                  <a:pt x="10016392" y="1723250"/>
                  <a:pt x="9981193" y="1720822"/>
                  <a:pt x="9945388" y="1719002"/>
                </a:cubicBezTo>
                <a:cubicBezTo>
                  <a:pt x="9944781" y="1721429"/>
                  <a:pt x="9944175" y="1723250"/>
                  <a:pt x="9943568" y="1725677"/>
                </a:cubicBezTo>
                <a:cubicBezTo>
                  <a:pt x="9978766" y="1734780"/>
                  <a:pt x="10013965" y="1743883"/>
                  <a:pt x="10052198" y="1753593"/>
                </a:cubicBezTo>
                <a:close/>
              </a:path>
            </a:pathLst>
          </a:custGeom>
          <a:solidFill>
            <a:srgbClr val="000000"/>
          </a:solidFill>
          <a:ln w="606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EFD3F881-73BB-5B22-B160-8EE3CB128454}"/>
              </a:ext>
            </a:extLst>
          </p:cNvPr>
          <p:cNvSpPr txBox="1"/>
          <p:nvPr/>
        </p:nvSpPr>
        <p:spPr>
          <a:xfrm>
            <a:off x="6032048" y="3572825"/>
            <a:ext cx="393032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3B7EFD4C-C9A6-392C-61B1-47D3D6D192EC}"/>
              </a:ext>
            </a:extLst>
          </p:cNvPr>
          <p:cNvSpPr txBox="1"/>
          <p:nvPr/>
        </p:nvSpPr>
        <p:spPr>
          <a:xfrm>
            <a:off x="2641093" y="1670421"/>
            <a:ext cx="183395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zh-CN" altLang="en-US" sz="20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添加标题文本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F9CEB629-F0D7-B670-065D-4C34EFC8EB8B}"/>
              </a:ext>
            </a:extLst>
          </p:cNvPr>
          <p:cNvSpPr txBox="1"/>
          <p:nvPr/>
        </p:nvSpPr>
        <p:spPr>
          <a:xfrm>
            <a:off x="286862" y="3096664"/>
            <a:ext cx="183395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zh-CN" altLang="en-US" sz="20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添加标题文本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512B3AE4-D8DB-8557-28A2-4097BAEF3AF9}"/>
              </a:ext>
            </a:extLst>
          </p:cNvPr>
          <p:cNvSpPr txBox="1"/>
          <p:nvPr/>
        </p:nvSpPr>
        <p:spPr>
          <a:xfrm>
            <a:off x="3684866" y="4957223"/>
            <a:ext cx="183395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添加标题文本</a:t>
            </a:r>
          </a:p>
        </p:txBody>
      </p:sp>
    </p:spTree>
    <p:extLst>
      <p:ext uri="{BB962C8B-B14F-4D97-AF65-F5344CB8AC3E}">
        <p14:creationId xmlns:p14="http://schemas.microsoft.com/office/powerpoint/2010/main" val="11926130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12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12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图形 4">
            <a:extLst>
              <a:ext uri="{FF2B5EF4-FFF2-40B4-BE49-F238E27FC236}">
                <a16:creationId xmlns:a16="http://schemas.microsoft.com/office/drawing/2014/main" id="{9428BC32-711E-72E5-22D1-0CA51A4BA3C9}"/>
              </a:ext>
            </a:extLst>
          </p:cNvPr>
          <p:cNvGrpSpPr/>
          <p:nvPr/>
        </p:nvGrpSpPr>
        <p:grpSpPr>
          <a:xfrm flipH="1">
            <a:off x="9191625" y="5900408"/>
            <a:ext cx="5147376" cy="1346857"/>
            <a:chOff x="5613747" y="4236624"/>
            <a:chExt cx="1390926" cy="544955"/>
          </a:xfrm>
          <a:gradFill>
            <a:gsLst>
              <a:gs pos="0">
                <a:schemeClr val="bg1">
                  <a:lumMod val="75000"/>
                  <a:alpha val="52000"/>
                </a:schemeClr>
              </a:gs>
              <a:gs pos="64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E657AA84-74EE-9052-80FD-E448337219E2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8599E37-A116-46B5-4FC6-CD3403330ADB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7236E26B-6AA2-4C7D-CAC7-47AA8528789D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8338872E-C0A4-4822-DD48-40B9754ABAA4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C75CDDBC-5B55-91B7-4593-FA4A18C9FFD7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D7FAE14D-D8A4-8610-BF9E-DE9C0D038A29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A3A89200-4ECF-1AD4-B8FB-5F5965973398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8E9FD042-1DBE-B7E4-6A85-1E2BDA8E809A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CDF790DC-688A-E781-1C8F-EF3D4F0FDCAB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77D470D2-625C-7617-011B-D1CB85C835E3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DF118B3C-D6D6-BDED-5AAB-89F1C9963053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299EF1F0-E984-047F-F635-5699025BCC6C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9301EA6-9723-8660-3612-39699D5F1A32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03082836-7F36-81FF-8434-94494EEF830A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EA08C5-B249-7B29-83A8-4D1A7D7ECFA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12282906-EFC3-65B9-C142-9859C194E831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8E730211-39A1-9A5F-1251-91182DB5B5F4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24EBD689-D08C-F4BF-DF6A-16C68ACBAB62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38A763D9-9C18-7309-9629-8075EB33C08C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2A8D3ADF-7391-E992-883C-8D26C830C6D4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6358C46-F598-B076-3367-EE54E8BA20C3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C53837DA-CF95-B820-7893-6B78239CE26F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8B7647BE-E22A-CC60-C104-58EA2A7E7599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55F0562-280E-FB9B-955A-351419845DB8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29D68B99-AA11-E143-9F0D-00BCDD6619BD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DF8AB4D3-2662-C1DA-BBC6-518CCC544DD3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B224C266-3F01-6DF2-F8F7-64B450FA3B76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9D155561-B898-8BDF-657B-D86ED94D477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612176DB-2A3F-03D2-F118-448E87E559E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4F455A78-460B-3057-8F87-C27FD1C3EEC9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7018EA2-80D9-648E-E746-4A8E3202EED7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E3647EC1-96C6-4C4C-333F-A4AFE03C4FD9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CF0EE71A-BB49-04ED-5837-FFE094048215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5CC14EC6-107B-157C-FC1C-8511C0A94C2C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A9951E7C-0CDB-71F7-A92B-96AA939CDCC3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A9DFA248-3FD7-8A95-CA8C-399FA63E513F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C7F35FEB-DC9C-A899-CE1B-908618963168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6F941B48-6A70-3E6D-81EC-DDE9C85D7E5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4D04BA07-DA29-B750-F2AB-50AC14E26C6E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EEDA9213-1E87-0AFE-39DF-9F1C93025EA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6F1DB1C5-1661-3560-1120-8DC761D2DACB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94D0EDD4-1C04-7BC4-B3C5-A87110692F4C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FB5023E7-5F54-7961-0905-3BBB4156B865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B51B79AB-0E61-B9D1-0944-4E84394EDA4D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8E8E1B16-5A41-28E0-3335-D87C3C33BD70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FEFAF84-1F88-AADE-9824-13BEFDF5FAEE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07BF7973-7631-1FAE-A24A-315BB1B089D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3F7AF3F-120B-34AC-4FEF-D198414ACEEE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C54EF380-E050-5E3E-1A03-E0DFC9930CFD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F3AB71FA-E790-3EF4-6D67-80079AA1E7B0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795005AC-DFF7-924C-5E25-B248A140DB2A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9401FF5-5923-564E-157A-FEBDD6E396ED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938EB6C5-8380-9F3C-B694-AD30F35B2061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3C372E78-BA4C-28A6-514C-A9FBD4F82527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28BD6D6-7C34-3083-BBC4-D575E8FF07A3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67EE3C80-F79C-64EA-C397-2C8F0190155B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80C395EA-6E32-BC36-9C0C-440D9FC47918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7693BE5A-F3A9-23D1-6490-EA790D68C83C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4787940B-9D7F-1575-CD11-ED07FC8333CB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1A2FFE2-7A8D-C38E-5DF8-1D644F98C12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0019A1F3-44C2-13D2-45DD-F8C9375981F1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DE1A41ED-EF72-279B-A7A0-0A5A26040D9A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AAEAF71E-0C96-F12E-636D-07997A77AEC0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2B6A0044-8F2B-276E-7EC8-D95B9A5C6522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C9C0A74-37D1-89AB-EBF4-DAE1DEFAE1D7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590EE9DF-7991-3FF9-AC1A-D41B8234A1F5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F3E93967-40B6-645D-53B3-6F9D81288621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3ED67255-F4C3-EC82-4AEA-FE9DB4CB3FAC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DFF348D1-A2D2-AE4D-2CBE-5B932B14B7F8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FB98523-FF31-7986-75C9-0A69A60CDA9E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A49441AE-BBA8-A36A-3F5F-9828BB601746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701BB952-CDC4-19A8-C35C-A9AC59F3D163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29916DDE-4AFA-190A-AD5E-56D31967390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7BFC6E29-D473-621B-297C-D5D7966F8905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47F3E7E7-B492-C930-79E6-6EA321896518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4724DDA-C886-3BE3-43F2-0F5D55C27114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113206F1-6E4B-03E0-4C0A-AEF20780BE1F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D3A3D3D4-19F4-C75B-63E9-918B41F828B7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92" name="图片 91">
            <a:extLst>
              <a:ext uri="{FF2B5EF4-FFF2-40B4-BE49-F238E27FC236}">
                <a16:creationId xmlns:a16="http://schemas.microsoft.com/office/drawing/2014/main" id="{ED74D8F7-3614-F9F2-C866-EA86F06D623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4310857" cy="1616096"/>
          </a:xfrm>
          <a:custGeom>
            <a:avLst/>
            <a:gdLst>
              <a:gd name="connsiteX0" fmla="*/ 0 w 4310857"/>
              <a:gd name="connsiteY0" fmla="*/ 0 h 1616096"/>
              <a:gd name="connsiteX1" fmla="*/ 4310857 w 4310857"/>
              <a:gd name="connsiteY1" fmla="*/ 0 h 1616096"/>
              <a:gd name="connsiteX2" fmla="*/ 4310857 w 4310857"/>
              <a:gd name="connsiteY2" fmla="*/ 1616096 h 1616096"/>
              <a:gd name="connsiteX3" fmla="*/ 0 w 4310857"/>
              <a:gd name="connsiteY3" fmla="*/ 1616096 h 161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857" h="1616096">
                <a:moveTo>
                  <a:pt x="0" y="0"/>
                </a:moveTo>
                <a:lnTo>
                  <a:pt x="4310857" y="0"/>
                </a:lnTo>
                <a:lnTo>
                  <a:pt x="4310857" y="1616096"/>
                </a:lnTo>
                <a:lnTo>
                  <a:pt x="0" y="1616096"/>
                </a:lnTo>
                <a:close/>
              </a:path>
            </a:pathLst>
          </a:custGeom>
        </p:spPr>
      </p:pic>
      <p:pic>
        <p:nvPicPr>
          <p:cNvPr id="15" name="图片 14" descr="D:\51PPT模板网\51pptmoban.com\图片.jpg">
            <a:extLst>
              <a:ext uri="{FF2B5EF4-FFF2-40B4-BE49-F238E27FC236}">
                <a16:creationId xmlns:a16="http://schemas.microsoft.com/office/drawing/2014/main" id="{1C9D6294-8D43-89C4-F350-D95B806C56E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46980" y="-1"/>
            <a:ext cx="6810866" cy="6858000"/>
          </a:xfrm>
          <a:prstGeom prst="rect">
            <a:avLst/>
          </a:prstGeom>
        </p:spPr>
      </p:pic>
      <p:grpSp>
        <p:nvGrpSpPr>
          <p:cNvPr id="7" name="图形 4">
            <a:extLst>
              <a:ext uri="{FF2B5EF4-FFF2-40B4-BE49-F238E27FC236}">
                <a16:creationId xmlns:a16="http://schemas.microsoft.com/office/drawing/2014/main" id="{443F110D-E99F-F384-3812-7B4DF36EACE2}"/>
              </a:ext>
            </a:extLst>
          </p:cNvPr>
          <p:cNvGrpSpPr/>
          <p:nvPr/>
        </p:nvGrpSpPr>
        <p:grpSpPr>
          <a:xfrm flipV="1">
            <a:off x="-954201" y="-504465"/>
            <a:ext cx="4057176" cy="1502924"/>
            <a:chOff x="5613747" y="4236624"/>
            <a:chExt cx="1390926" cy="544955"/>
          </a:xfrm>
          <a:gradFill>
            <a:gsLst>
              <a:gs pos="0">
                <a:schemeClr val="tx1">
                  <a:lumMod val="95000"/>
                  <a:lumOff val="5000"/>
                  <a:alpha val="58000"/>
                </a:schemeClr>
              </a:gs>
              <a:gs pos="56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88D4DFDA-DD6E-932B-410F-1148626E7A17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34DC52D-9EC1-78CC-2B33-20867C0CF235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C0E7F03-AFDA-782A-EB4E-0CB49458F8DB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FADBF25-15F4-931C-C1FE-D79C7FA26C97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300F59EC-3FB8-0949-1DB0-D9BF4D37EEA9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D440151-4243-9C60-A90A-1F098907B9A5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BF86B20E-0A9F-B567-ED38-8A9668E1B47D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AA975EF5-9B55-0B6B-C02B-4EA6B6F6AFEF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C2EBB662-A6B2-D55A-D0CF-6C6B68A4A048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24B42AEC-07B3-48BA-92C6-A44EA0C4E7EA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1A779C5C-5386-6F2B-00A3-A41CF0CDAA92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3258333-DCCD-4FA4-89B1-89967EBE4156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55AAA672-F1F4-B56C-00B2-65814DC25D66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437E7F50-D561-5827-F28A-188385316573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945C7273-C4FC-67AD-4706-7D142DBD17D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B57A6774-B440-684A-BEE0-628E8A6AB2C9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0A7185A-644D-17C5-48D6-59A8D2097738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707F43C-B473-0B7F-6D57-D706E3DB71CB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C177AE4-7617-08B0-B22B-66060F865FE5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85EEB7D1-1D08-44DA-F797-14E979E2017B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DDE1ACED-FF0C-8BAD-8061-D541CDADB9EF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A02F0E26-5CDC-7B65-8155-A4750F062606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80716FC-FDCC-480A-489E-677AF3DC2E06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A2F242-9BA1-E6ED-C847-3670FDAACDA7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8781630C-F806-F145-E0A0-71F8D70982DB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588A5546-37C7-3D1E-ADF0-048B6522961C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8B48EF0-4305-C091-E827-010706E173B0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33DAAC4A-8C8C-A1D9-B089-2A0F0C7B491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C5E44DE-B4FF-6EE9-EAC2-00016E8B627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3547F4D5-1BAA-D103-FCD5-185A6D7AB74A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37E4C79-C81F-1697-4161-E4CF6D15CE8D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8B56B618-9EAB-52F4-9A06-AB5B36AECBD2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8445CD66-1BF8-269E-E61B-94979D22B3B8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262D47AA-1F8E-FF14-4136-2ECF7C179B89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1A4B131-EDF3-2F90-9BC0-C90B5D7F6892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CFE0B1AD-1E5B-39A4-7EC1-9A5A99FDC4A2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75D852E3-32EB-A1AE-C540-0D61D64EBB50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2D503EFB-DA3B-93D6-AADB-B6EC34A77B8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29DBD5C0-63AD-882D-6880-4F104DCA9B8B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D6D2F77C-6788-55F4-A4BC-6D2F165328F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E68F5DD1-3852-EE0C-80E6-CC1D9D5D0401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4018D9C6-F67D-444B-C78B-066C1C6D39DD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6CAA47E2-A5B3-3761-B22A-3269CD522320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FFFA8D9C-CF08-8979-FDCF-020133557EB0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0EAA37ED-1F55-49DC-3D63-6DD8194BD807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C4B2F91-2732-6D17-2F1B-3645E141A72F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0A5762D-2C48-CC3C-5AB0-9F2E6DDA4C7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0E5C7287-DA22-8D33-2E68-7A43C1837F1A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7A21D49-1BA8-20DB-65FF-F60926CA5B7B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528E78D9-D144-01A4-0803-8D060BD5EFA8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6216551-970D-87E8-E757-2A5CC7E79906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94C536DE-4A01-120B-194D-ABE80A32E575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CF78BC3A-4BC4-5F3C-3CE1-4661B7990E57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647FBAAA-DE54-2803-6650-65EA6F039D84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EF47B8D5-1BC4-93F8-EA6E-15FBD5503535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829F110-6A73-FFA1-314A-28DC65A4874E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D7E9D157-78B3-ABA0-FF23-72697D999E19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2F49BF9E-2425-4DAD-32DB-A9F8D6095AEE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571CB1BD-979C-E12F-9353-9141D38953DD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F54B30BC-D3E5-3FAA-9FF1-9FD12459505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71FE84D-31DD-1E26-123C-B96906E99118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9EB10324-1456-05F9-C9E5-A323C5C32C21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FF2739D1-70C4-3378-60DB-23267403AAA9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1081CE7-B754-F964-9DFA-C291EBFFD557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FE484558-AEB8-5995-E5A7-4C82F5D33CB8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18A40CD6-C692-FCEF-1C7A-7EF942F530DB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8966172-8277-44AE-34CB-FE3F53E6F2C9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62C02EFE-4C3F-259F-1AC8-65AFAE0845E0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73022D7D-343B-E136-32D2-B87446859B32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4E3638A3-FAA0-FCB4-E435-62660C795B73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7E6D781C-8D43-39C5-F997-3920314027C9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1A49E9A-9015-4489-E223-5CC21AD05A57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DAE56B75-F9E1-FB52-82D8-B73143B72AD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075C39CF-B236-6739-FD89-9997E7CD7292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477F7973-E72A-89B6-05CE-B0116393E70C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558F2D84-B8B6-E910-3761-6BF4E868F112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F4A1D073-2131-206D-0757-0807885F36E1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F3A6DDA6-8913-88A4-AE36-7B197FBDC198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8" name="组合 177">
            <a:extLst>
              <a:ext uri="{FF2B5EF4-FFF2-40B4-BE49-F238E27FC236}">
                <a16:creationId xmlns:a16="http://schemas.microsoft.com/office/drawing/2014/main" id="{AC69A2C2-5E1A-8234-39FB-13D752AAF377}"/>
              </a:ext>
            </a:extLst>
          </p:cNvPr>
          <p:cNvGrpSpPr/>
          <p:nvPr/>
        </p:nvGrpSpPr>
        <p:grpSpPr>
          <a:xfrm>
            <a:off x="3836706" y="2489804"/>
            <a:ext cx="3411073" cy="839610"/>
            <a:chOff x="1024772" y="3338811"/>
            <a:chExt cx="3411073" cy="839610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F94ABC45-6491-78D8-0237-A89F14533E7C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2" name="图形 11">
                <a:extLst>
                  <a:ext uri="{FF2B5EF4-FFF2-40B4-BE49-F238E27FC236}">
                    <a16:creationId xmlns:a16="http://schemas.microsoft.com/office/drawing/2014/main" id="{DF9E7CD0-FF9C-7813-CEB1-A0716CE4B390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" name="图形 11">
                <a:extLst>
                  <a:ext uri="{FF2B5EF4-FFF2-40B4-BE49-F238E27FC236}">
                    <a16:creationId xmlns:a16="http://schemas.microsoft.com/office/drawing/2014/main" id="{1109EA89-7309-69B9-CBAA-5568540DA93D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3" name="组合 172">
              <a:extLst>
                <a:ext uri="{FF2B5EF4-FFF2-40B4-BE49-F238E27FC236}">
                  <a16:creationId xmlns:a16="http://schemas.microsoft.com/office/drawing/2014/main" id="{0322816E-DA07-F5D6-745E-2251D504E1C3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6" name="图形 11">
                <a:extLst>
                  <a:ext uri="{FF2B5EF4-FFF2-40B4-BE49-F238E27FC236}">
                    <a16:creationId xmlns:a16="http://schemas.microsoft.com/office/drawing/2014/main" id="{47226181-EF6E-29FB-A5BC-268764D0A140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图形 11">
                <a:extLst>
                  <a:ext uri="{FF2B5EF4-FFF2-40B4-BE49-F238E27FC236}">
                    <a16:creationId xmlns:a16="http://schemas.microsoft.com/office/drawing/2014/main" id="{44F30B81-7271-424D-0767-12AA9869F769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" name="组合 174">
              <a:extLst>
                <a:ext uri="{FF2B5EF4-FFF2-40B4-BE49-F238E27FC236}">
                  <a16:creationId xmlns:a16="http://schemas.microsoft.com/office/drawing/2014/main" id="{17D56B67-A577-BD76-D360-528A234CCF68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176" name="图形 11">
                <a:extLst>
                  <a:ext uri="{FF2B5EF4-FFF2-40B4-BE49-F238E27FC236}">
                    <a16:creationId xmlns:a16="http://schemas.microsoft.com/office/drawing/2014/main" id="{CED78C3E-DBA3-4019-957E-FFF538C14D55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图形 11">
                <a:extLst>
                  <a:ext uri="{FF2B5EF4-FFF2-40B4-BE49-F238E27FC236}">
                    <a16:creationId xmlns:a16="http://schemas.microsoft.com/office/drawing/2014/main" id="{5C42DBBE-D7E6-E3A4-BE42-C241F2A42893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91" name="公众号：陈西设计之家。微信搜索即可">
            <a:extLst>
              <a:ext uri="{FF2B5EF4-FFF2-40B4-BE49-F238E27FC236}">
                <a16:creationId xmlns:a16="http://schemas.microsoft.com/office/drawing/2014/main" id="{9A3E9ACE-549B-4E75-0F81-8C7A068D4C00}"/>
              </a:ext>
            </a:extLst>
          </p:cNvPr>
          <p:cNvSpPr/>
          <p:nvPr/>
        </p:nvSpPr>
        <p:spPr>
          <a:xfrm>
            <a:off x="835887" y="2600531"/>
            <a:ext cx="2208758" cy="1949731"/>
          </a:xfrm>
          <a:custGeom>
            <a:avLst/>
            <a:gdLst>
              <a:gd name="connsiteX0" fmla="*/ 1516858 w 7308555"/>
              <a:gd name="connsiteY0" fmla="*/ 37872 h 6451461"/>
              <a:gd name="connsiteX1" fmla="*/ 1490945 w 7308555"/>
              <a:gd name="connsiteY1" fmla="*/ 0 h 6451461"/>
              <a:gd name="connsiteX2" fmla="*/ 1478322 w 7308555"/>
              <a:gd name="connsiteY2" fmla="*/ 25248 h 6451461"/>
              <a:gd name="connsiteX3" fmla="*/ 1516858 w 7308555"/>
              <a:gd name="connsiteY3" fmla="*/ 37872 h 6451461"/>
              <a:gd name="connsiteX4" fmla="*/ 1516858 w 7308555"/>
              <a:gd name="connsiteY4" fmla="*/ 37872 h 6451461"/>
              <a:gd name="connsiteX5" fmla="*/ 925529 w 7308555"/>
              <a:gd name="connsiteY5" fmla="*/ 63784 h 6451461"/>
              <a:gd name="connsiteX6" fmla="*/ 1028513 w 7308555"/>
              <a:gd name="connsiteY6" fmla="*/ 152815 h 6451461"/>
              <a:gd name="connsiteX7" fmla="*/ 951441 w 7308555"/>
              <a:gd name="connsiteY7" fmla="*/ 51160 h 6451461"/>
              <a:gd name="connsiteX8" fmla="*/ 886993 w 7308555"/>
              <a:gd name="connsiteY8" fmla="*/ 0 h 6451461"/>
              <a:gd name="connsiteX9" fmla="*/ 925529 w 7308555"/>
              <a:gd name="connsiteY9" fmla="*/ 63784 h 6451461"/>
              <a:gd name="connsiteX10" fmla="*/ 925529 w 7308555"/>
              <a:gd name="connsiteY10" fmla="*/ 63784 h 6451461"/>
              <a:gd name="connsiteX11" fmla="*/ 4357893 w 7308555"/>
              <a:gd name="connsiteY11" fmla="*/ 37872 h 6451461"/>
              <a:gd name="connsiteX12" fmla="*/ 4331981 w 7308555"/>
              <a:gd name="connsiteY12" fmla="*/ 63119 h 6451461"/>
              <a:gd name="connsiteX13" fmla="*/ 4357893 w 7308555"/>
              <a:gd name="connsiteY13" fmla="*/ 37872 h 6451461"/>
              <a:gd name="connsiteX14" fmla="*/ 4357893 w 7308555"/>
              <a:gd name="connsiteY14" fmla="*/ 37872 h 6451461"/>
              <a:gd name="connsiteX15" fmla="*/ 4640269 w 7308555"/>
              <a:gd name="connsiteY15" fmla="*/ 76408 h 6451461"/>
              <a:gd name="connsiteX16" fmla="*/ 4678805 w 7308555"/>
              <a:gd name="connsiteY16" fmla="*/ 76408 h 6451461"/>
              <a:gd name="connsiteX17" fmla="*/ 4678805 w 7308555"/>
              <a:gd name="connsiteY17" fmla="*/ 38536 h 6451461"/>
              <a:gd name="connsiteX18" fmla="*/ 4640269 w 7308555"/>
              <a:gd name="connsiteY18" fmla="*/ 51160 h 6451461"/>
              <a:gd name="connsiteX19" fmla="*/ 4640269 w 7308555"/>
              <a:gd name="connsiteY19" fmla="*/ 76408 h 6451461"/>
              <a:gd name="connsiteX20" fmla="*/ 4640269 w 7308555"/>
              <a:gd name="connsiteY20" fmla="*/ 76408 h 6451461"/>
              <a:gd name="connsiteX21" fmla="*/ 3509436 w 7308555"/>
              <a:gd name="connsiteY21" fmla="*/ 114279 h 6451461"/>
              <a:gd name="connsiteX22" fmla="*/ 3496812 w 7308555"/>
              <a:gd name="connsiteY22" fmla="*/ 89032 h 6451461"/>
              <a:gd name="connsiteX23" fmla="*/ 3509436 w 7308555"/>
              <a:gd name="connsiteY23" fmla="*/ 114279 h 6451461"/>
              <a:gd name="connsiteX24" fmla="*/ 3509436 w 7308555"/>
              <a:gd name="connsiteY24" fmla="*/ 114279 h 6451461"/>
              <a:gd name="connsiteX25" fmla="*/ 4177836 w 7308555"/>
              <a:gd name="connsiteY25" fmla="*/ 101655 h 6451461"/>
              <a:gd name="connsiteX26" fmla="*/ 4151924 w 7308555"/>
              <a:gd name="connsiteY26" fmla="*/ 114279 h 6451461"/>
              <a:gd name="connsiteX27" fmla="*/ 4164548 w 7308555"/>
              <a:gd name="connsiteY27" fmla="*/ 152151 h 6451461"/>
              <a:gd name="connsiteX28" fmla="*/ 4177836 w 7308555"/>
              <a:gd name="connsiteY28" fmla="*/ 101655 h 6451461"/>
              <a:gd name="connsiteX29" fmla="*/ 4177836 w 7308555"/>
              <a:gd name="connsiteY29" fmla="*/ 101655 h 6451461"/>
              <a:gd name="connsiteX30" fmla="*/ 5115989 w 7308555"/>
              <a:gd name="connsiteY30" fmla="*/ 203975 h 6451461"/>
              <a:gd name="connsiteX31" fmla="*/ 5090077 w 7308555"/>
              <a:gd name="connsiteY31" fmla="*/ 229223 h 6451461"/>
              <a:gd name="connsiteX32" fmla="*/ 5115989 w 7308555"/>
              <a:gd name="connsiteY32" fmla="*/ 203975 h 6451461"/>
              <a:gd name="connsiteX33" fmla="*/ 5115989 w 7308555"/>
              <a:gd name="connsiteY33" fmla="*/ 203975 h 6451461"/>
              <a:gd name="connsiteX34" fmla="*/ 3611755 w 7308555"/>
              <a:gd name="connsiteY34" fmla="*/ 267095 h 6451461"/>
              <a:gd name="connsiteX35" fmla="*/ 3637668 w 7308555"/>
              <a:gd name="connsiteY35" fmla="*/ 254471 h 6451461"/>
              <a:gd name="connsiteX36" fmla="*/ 3611755 w 7308555"/>
              <a:gd name="connsiteY36" fmla="*/ 267095 h 6451461"/>
              <a:gd name="connsiteX37" fmla="*/ 3611755 w 7308555"/>
              <a:gd name="connsiteY37" fmla="*/ 267095 h 6451461"/>
              <a:gd name="connsiteX38" fmla="*/ 1105585 w 7308555"/>
              <a:gd name="connsiteY38" fmla="*/ 229223 h 6451461"/>
              <a:gd name="connsiteX39" fmla="*/ 1105585 w 7308555"/>
              <a:gd name="connsiteY39" fmla="*/ 254471 h 6451461"/>
              <a:gd name="connsiteX40" fmla="*/ 1105585 w 7308555"/>
              <a:gd name="connsiteY40" fmla="*/ 229223 h 6451461"/>
              <a:gd name="connsiteX41" fmla="*/ 1105585 w 7308555"/>
              <a:gd name="connsiteY41" fmla="*/ 229223 h 6451461"/>
              <a:gd name="connsiteX42" fmla="*/ 1324178 w 7308555"/>
              <a:gd name="connsiteY42" fmla="*/ 267095 h 6451461"/>
              <a:gd name="connsiteX43" fmla="*/ 1298265 w 7308555"/>
              <a:gd name="connsiteY43" fmla="*/ 254471 h 6451461"/>
              <a:gd name="connsiteX44" fmla="*/ 1298265 w 7308555"/>
              <a:gd name="connsiteY44" fmla="*/ 254471 h 6451461"/>
              <a:gd name="connsiteX45" fmla="*/ 1324178 w 7308555"/>
              <a:gd name="connsiteY45" fmla="*/ 267095 h 6451461"/>
              <a:gd name="connsiteX46" fmla="*/ 1324178 w 7308555"/>
              <a:gd name="connsiteY46" fmla="*/ 267095 h 6451461"/>
              <a:gd name="connsiteX47" fmla="*/ 4396429 w 7308555"/>
              <a:gd name="connsiteY47" fmla="*/ 267095 h 6451461"/>
              <a:gd name="connsiteX48" fmla="*/ 4370517 w 7308555"/>
              <a:gd name="connsiteY48" fmla="*/ 292342 h 6451461"/>
              <a:gd name="connsiteX49" fmla="*/ 4396429 w 7308555"/>
              <a:gd name="connsiteY49" fmla="*/ 267095 h 6451461"/>
              <a:gd name="connsiteX50" fmla="*/ 4396429 w 7308555"/>
              <a:gd name="connsiteY50" fmla="*/ 267095 h 6451461"/>
              <a:gd name="connsiteX51" fmla="*/ 4319357 w 7308555"/>
              <a:gd name="connsiteY51" fmla="*/ 293007 h 6451461"/>
              <a:gd name="connsiteX52" fmla="*/ 4319357 w 7308555"/>
              <a:gd name="connsiteY52" fmla="*/ 318254 h 6451461"/>
              <a:gd name="connsiteX53" fmla="*/ 4319357 w 7308555"/>
              <a:gd name="connsiteY53" fmla="*/ 293007 h 6451461"/>
              <a:gd name="connsiteX54" fmla="*/ 4319357 w 7308555"/>
              <a:gd name="connsiteY54" fmla="*/ 293007 h 6451461"/>
              <a:gd name="connsiteX55" fmla="*/ 2197882 w 7308555"/>
              <a:gd name="connsiteY55" fmla="*/ 394662 h 6451461"/>
              <a:gd name="connsiteX56" fmla="*/ 2133434 w 7308555"/>
              <a:gd name="connsiteY56" fmla="*/ 305631 h 6451461"/>
              <a:gd name="connsiteX57" fmla="*/ 2133434 w 7308555"/>
              <a:gd name="connsiteY57" fmla="*/ 369414 h 6451461"/>
              <a:gd name="connsiteX58" fmla="*/ 2197882 w 7308555"/>
              <a:gd name="connsiteY58" fmla="*/ 394662 h 6451461"/>
              <a:gd name="connsiteX59" fmla="*/ 2197882 w 7308555"/>
              <a:gd name="connsiteY59" fmla="*/ 394662 h 6451461"/>
              <a:gd name="connsiteX60" fmla="*/ 3997780 w 7308555"/>
              <a:gd name="connsiteY60" fmla="*/ 318254 h 6451461"/>
              <a:gd name="connsiteX61" fmla="*/ 3985156 w 7308555"/>
              <a:gd name="connsiteY61" fmla="*/ 330878 h 6451461"/>
              <a:gd name="connsiteX62" fmla="*/ 3997780 w 7308555"/>
              <a:gd name="connsiteY62" fmla="*/ 318254 h 6451461"/>
              <a:gd name="connsiteX63" fmla="*/ 3997780 w 7308555"/>
              <a:gd name="connsiteY63" fmla="*/ 318254 h 6451461"/>
              <a:gd name="connsiteX64" fmla="*/ 3843636 w 7308555"/>
              <a:gd name="connsiteY64" fmla="*/ 356790 h 6451461"/>
              <a:gd name="connsiteX65" fmla="*/ 3843636 w 7308555"/>
              <a:gd name="connsiteY65" fmla="*/ 331543 h 6451461"/>
              <a:gd name="connsiteX66" fmla="*/ 3843636 w 7308555"/>
              <a:gd name="connsiteY66" fmla="*/ 356790 h 6451461"/>
              <a:gd name="connsiteX67" fmla="*/ 3843636 w 7308555"/>
              <a:gd name="connsiteY67" fmla="*/ 356790 h 6451461"/>
              <a:gd name="connsiteX68" fmla="*/ 4961845 w 7308555"/>
              <a:gd name="connsiteY68" fmla="*/ 343502 h 6451461"/>
              <a:gd name="connsiteX69" fmla="*/ 4884773 w 7308555"/>
              <a:gd name="connsiteY69" fmla="*/ 381374 h 6451461"/>
              <a:gd name="connsiteX70" fmla="*/ 4961845 w 7308555"/>
              <a:gd name="connsiteY70" fmla="*/ 343502 h 6451461"/>
              <a:gd name="connsiteX71" fmla="*/ 4961845 w 7308555"/>
              <a:gd name="connsiteY71" fmla="*/ 343502 h 6451461"/>
              <a:gd name="connsiteX72" fmla="*/ 1131497 w 7308555"/>
              <a:gd name="connsiteY72" fmla="*/ 407286 h 6451461"/>
              <a:gd name="connsiteX73" fmla="*/ 1170033 w 7308555"/>
              <a:gd name="connsiteY73" fmla="*/ 407286 h 6451461"/>
              <a:gd name="connsiteX74" fmla="*/ 1131497 w 7308555"/>
              <a:gd name="connsiteY74" fmla="*/ 356126 h 6451461"/>
              <a:gd name="connsiteX75" fmla="*/ 1131497 w 7308555"/>
              <a:gd name="connsiteY75" fmla="*/ 407286 h 6451461"/>
              <a:gd name="connsiteX76" fmla="*/ 1131497 w 7308555"/>
              <a:gd name="connsiteY76" fmla="*/ 407286 h 6451461"/>
              <a:gd name="connsiteX77" fmla="*/ 3059627 w 7308555"/>
              <a:gd name="connsiteY77" fmla="*/ 356790 h 6451461"/>
              <a:gd name="connsiteX78" fmla="*/ 3047004 w 7308555"/>
              <a:gd name="connsiteY78" fmla="*/ 356790 h 6451461"/>
              <a:gd name="connsiteX79" fmla="*/ 3059627 w 7308555"/>
              <a:gd name="connsiteY79" fmla="*/ 356790 h 6451461"/>
              <a:gd name="connsiteX80" fmla="*/ 3059627 w 7308555"/>
              <a:gd name="connsiteY80" fmla="*/ 356790 h 6451461"/>
              <a:gd name="connsiteX81" fmla="*/ 5128613 w 7308555"/>
              <a:gd name="connsiteY81" fmla="*/ 356790 h 6451461"/>
              <a:gd name="connsiteX82" fmla="*/ 5077453 w 7308555"/>
              <a:gd name="connsiteY82" fmla="*/ 356790 h 6451461"/>
              <a:gd name="connsiteX83" fmla="*/ 5090077 w 7308555"/>
              <a:gd name="connsiteY83" fmla="*/ 394662 h 6451461"/>
              <a:gd name="connsiteX84" fmla="*/ 5128613 w 7308555"/>
              <a:gd name="connsiteY84" fmla="*/ 356790 h 6451461"/>
              <a:gd name="connsiteX85" fmla="*/ 5128613 w 7308555"/>
              <a:gd name="connsiteY85" fmla="*/ 356790 h 6451461"/>
              <a:gd name="connsiteX86" fmla="*/ 5154525 w 7308555"/>
              <a:gd name="connsiteY86" fmla="*/ 483694 h 6451461"/>
              <a:gd name="connsiteX87" fmla="*/ 5167149 w 7308555"/>
              <a:gd name="connsiteY87" fmla="*/ 458446 h 6451461"/>
              <a:gd name="connsiteX88" fmla="*/ 5013005 w 7308555"/>
              <a:gd name="connsiteY88" fmla="*/ 522230 h 6451461"/>
              <a:gd name="connsiteX89" fmla="*/ 5154525 w 7308555"/>
              <a:gd name="connsiteY89" fmla="*/ 483694 h 6451461"/>
              <a:gd name="connsiteX90" fmla="*/ 5154525 w 7308555"/>
              <a:gd name="connsiteY90" fmla="*/ 483694 h 6451461"/>
              <a:gd name="connsiteX91" fmla="*/ 2069650 w 7308555"/>
              <a:gd name="connsiteY91" fmla="*/ 522230 h 6451461"/>
              <a:gd name="connsiteX92" fmla="*/ 2095562 w 7308555"/>
              <a:gd name="connsiteY92" fmla="*/ 484358 h 6451461"/>
              <a:gd name="connsiteX93" fmla="*/ 2044403 w 7308555"/>
              <a:gd name="connsiteY93" fmla="*/ 484358 h 6451461"/>
              <a:gd name="connsiteX94" fmla="*/ 2069650 w 7308555"/>
              <a:gd name="connsiteY94" fmla="*/ 522230 h 6451461"/>
              <a:gd name="connsiteX95" fmla="*/ 2069650 w 7308555"/>
              <a:gd name="connsiteY95" fmla="*/ 522230 h 6451461"/>
              <a:gd name="connsiteX96" fmla="*/ 2365315 w 7308555"/>
              <a:gd name="connsiteY96" fmla="*/ 496317 h 6451461"/>
              <a:gd name="connsiteX97" fmla="*/ 2352691 w 7308555"/>
              <a:gd name="connsiteY97" fmla="*/ 483694 h 6451461"/>
              <a:gd name="connsiteX98" fmla="*/ 2352691 w 7308555"/>
              <a:gd name="connsiteY98" fmla="*/ 547477 h 6451461"/>
              <a:gd name="connsiteX99" fmla="*/ 2365315 w 7308555"/>
              <a:gd name="connsiteY99" fmla="*/ 496317 h 6451461"/>
              <a:gd name="connsiteX100" fmla="*/ 2365315 w 7308555"/>
              <a:gd name="connsiteY100" fmla="*/ 496317 h 6451461"/>
              <a:gd name="connsiteX101" fmla="*/ 1079673 w 7308555"/>
              <a:gd name="connsiteY101" fmla="*/ 534853 h 6451461"/>
              <a:gd name="connsiteX102" fmla="*/ 1092297 w 7308555"/>
              <a:gd name="connsiteY102" fmla="*/ 509606 h 6451461"/>
              <a:gd name="connsiteX103" fmla="*/ 1066385 w 7308555"/>
              <a:gd name="connsiteY103" fmla="*/ 522230 h 6451461"/>
              <a:gd name="connsiteX104" fmla="*/ 1079673 w 7308555"/>
              <a:gd name="connsiteY104" fmla="*/ 534853 h 6451461"/>
              <a:gd name="connsiteX105" fmla="*/ 1079673 w 7308555"/>
              <a:gd name="connsiteY105" fmla="*/ 534853 h 6451461"/>
              <a:gd name="connsiteX106" fmla="*/ 5013005 w 7308555"/>
              <a:gd name="connsiteY106" fmla="*/ 509606 h 6451461"/>
              <a:gd name="connsiteX107" fmla="*/ 4897397 w 7308555"/>
              <a:gd name="connsiteY107" fmla="*/ 534853 h 6451461"/>
              <a:gd name="connsiteX108" fmla="*/ 5013005 w 7308555"/>
              <a:gd name="connsiteY108" fmla="*/ 509606 h 6451461"/>
              <a:gd name="connsiteX109" fmla="*/ 5013005 w 7308555"/>
              <a:gd name="connsiteY109" fmla="*/ 509606 h 6451461"/>
              <a:gd name="connsiteX110" fmla="*/ 1992578 w 7308555"/>
              <a:gd name="connsiteY110" fmla="*/ 764076 h 6451461"/>
              <a:gd name="connsiteX111" fmla="*/ 2031114 w 7308555"/>
              <a:gd name="connsiteY111" fmla="*/ 700293 h 6451461"/>
              <a:gd name="connsiteX112" fmla="*/ 2018490 w 7308555"/>
              <a:gd name="connsiteY112" fmla="*/ 662421 h 6451461"/>
              <a:gd name="connsiteX113" fmla="*/ 2031114 w 7308555"/>
              <a:gd name="connsiteY113" fmla="*/ 598637 h 6451461"/>
              <a:gd name="connsiteX114" fmla="*/ 2018490 w 7308555"/>
              <a:gd name="connsiteY114" fmla="*/ 598637 h 6451461"/>
              <a:gd name="connsiteX115" fmla="*/ 1954042 w 7308555"/>
              <a:gd name="connsiteY115" fmla="*/ 509606 h 6451461"/>
              <a:gd name="connsiteX116" fmla="*/ 1915506 w 7308555"/>
              <a:gd name="connsiteY116" fmla="*/ 560766 h 6451461"/>
              <a:gd name="connsiteX117" fmla="*/ 1954042 w 7308555"/>
              <a:gd name="connsiteY117" fmla="*/ 637173 h 6451461"/>
              <a:gd name="connsiteX118" fmla="*/ 1992578 w 7308555"/>
              <a:gd name="connsiteY118" fmla="*/ 764076 h 6451461"/>
              <a:gd name="connsiteX119" fmla="*/ 1992578 w 7308555"/>
              <a:gd name="connsiteY119" fmla="*/ 764076 h 6451461"/>
              <a:gd name="connsiteX120" fmla="*/ 2596531 w 7308555"/>
              <a:gd name="connsiteY120" fmla="*/ 534853 h 6451461"/>
              <a:gd name="connsiteX121" fmla="*/ 2596531 w 7308555"/>
              <a:gd name="connsiteY121" fmla="*/ 522230 h 6451461"/>
              <a:gd name="connsiteX122" fmla="*/ 2596531 w 7308555"/>
              <a:gd name="connsiteY122" fmla="*/ 534853 h 6451461"/>
              <a:gd name="connsiteX123" fmla="*/ 2596531 w 7308555"/>
              <a:gd name="connsiteY123" fmla="*/ 534853 h 6451461"/>
              <a:gd name="connsiteX124" fmla="*/ 4781789 w 7308555"/>
              <a:gd name="connsiteY124" fmla="*/ 623885 h 6451461"/>
              <a:gd name="connsiteX125" fmla="*/ 4781789 w 7308555"/>
              <a:gd name="connsiteY125" fmla="*/ 649133 h 6451461"/>
              <a:gd name="connsiteX126" fmla="*/ 4832949 w 7308555"/>
              <a:gd name="connsiteY126" fmla="*/ 649133 h 6451461"/>
              <a:gd name="connsiteX127" fmla="*/ 4820325 w 7308555"/>
              <a:gd name="connsiteY127" fmla="*/ 611261 h 6451461"/>
              <a:gd name="connsiteX128" fmla="*/ 4807701 w 7308555"/>
              <a:gd name="connsiteY128" fmla="*/ 611261 h 6451461"/>
              <a:gd name="connsiteX129" fmla="*/ 4781789 w 7308555"/>
              <a:gd name="connsiteY129" fmla="*/ 623885 h 6451461"/>
              <a:gd name="connsiteX130" fmla="*/ 4781789 w 7308555"/>
              <a:gd name="connsiteY130" fmla="*/ 623885 h 6451461"/>
              <a:gd name="connsiteX131" fmla="*/ 4370517 w 7308555"/>
              <a:gd name="connsiteY131" fmla="*/ 662421 h 6451461"/>
              <a:gd name="connsiteX132" fmla="*/ 4344605 w 7308555"/>
              <a:gd name="connsiteY132" fmla="*/ 649797 h 6451461"/>
              <a:gd name="connsiteX133" fmla="*/ 4344605 w 7308555"/>
              <a:gd name="connsiteY133" fmla="*/ 624549 h 6451461"/>
              <a:gd name="connsiteX134" fmla="*/ 4331981 w 7308555"/>
              <a:gd name="connsiteY134" fmla="*/ 675709 h 6451461"/>
              <a:gd name="connsiteX135" fmla="*/ 4370517 w 7308555"/>
              <a:gd name="connsiteY135" fmla="*/ 662421 h 6451461"/>
              <a:gd name="connsiteX136" fmla="*/ 4370517 w 7308555"/>
              <a:gd name="connsiteY136" fmla="*/ 662421 h 6451461"/>
              <a:gd name="connsiteX137" fmla="*/ 2262330 w 7308555"/>
              <a:gd name="connsiteY137" fmla="*/ 662421 h 6451461"/>
              <a:gd name="connsiteX138" fmla="*/ 2236418 w 7308555"/>
              <a:gd name="connsiteY138" fmla="*/ 637173 h 6451461"/>
              <a:gd name="connsiteX139" fmla="*/ 2262330 w 7308555"/>
              <a:gd name="connsiteY139" fmla="*/ 662421 h 6451461"/>
              <a:gd name="connsiteX140" fmla="*/ 2262330 w 7308555"/>
              <a:gd name="connsiteY140" fmla="*/ 662421 h 6451461"/>
              <a:gd name="connsiteX141" fmla="*/ 835833 w 7308555"/>
              <a:gd name="connsiteY141" fmla="*/ 662421 h 6451461"/>
              <a:gd name="connsiteX142" fmla="*/ 848457 w 7308555"/>
              <a:gd name="connsiteY142" fmla="*/ 649797 h 6451461"/>
              <a:gd name="connsiteX143" fmla="*/ 822545 w 7308555"/>
              <a:gd name="connsiteY143" fmla="*/ 637173 h 6451461"/>
              <a:gd name="connsiteX144" fmla="*/ 835833 w 7308555"/>
              <a:gd name="connsiteY144" fmla="*/ 662421 h 6451461"/>
              <a:gd name="connsiteX145" fmla="*/ 835833 w 7308555"/>
              <a:gd name="connsiteY145" fmla="*/ 662421 h 6451461"/>
              <a:gd name="connsiteX146" fmla="*/ 1851058 w 7308555"/>
              <a:gd name="connsiteY146" fmla="*/ 675045 h 6451461"/>
              <a:gd name="connsiteX147" fmla="*/ 1825146 w 7308555"/>
              <a:gd name="connsiteY147" fmla="*/ 637173 h 6451461"/>
              <a:gd name="connsiteX148" fmla="*/ 1851058 w 7308555"/>
              <a:gd name="connsiteY148" fmla="*/ 675045 h 6451461"/>
              <a:gd name="connsiteX149" fmla="*/ 1851058 w 7308555"/>
              <a:gd name="connsiteY149" fmla="*/ 675045 h 6451461"/>
              <a:gd name="connsiteX150" fmla="*/ 3740652 w 7308555"/>
              <a:gd name="connsiteY150" fmla="*/ 687669 h 6451461"/>
              <a:gd name="connsiteX151" fmla="*/ 3740652 w 7308555"/>
              <a:gd name="connsiteY151" fmla="*/ 700293 h 6451461"/>
              <a:gd name="connsiteX152" fmla="*/ 3753276 w 7308555"/>
              <a:gd name="connsiteY152" fmla="*/ 700293 h 6451461"/>
              <a:gd name="connsiteX153" fmla="*/ 3740652 w 7308555"/>
              <a:gd name="connsiteY153" fmla="*/ 687669 h 6451461"/>
              <a:gd name="connsiteX154" fmla="*/ 3740652 w 7308555"/>
              <a:gd name="connsiteY154" fmla="*/ 687669 h 6451461"/>
              <a:gd name="connsiteX155" fmla="*/ 2120810 w 7308555"/>
              <a:gd name="connsiteY155" fmla="*/ 700293 h 6451461"/>
              <a:gd name="connsiteX156" fmla="*/ 2108186 w 7308555"/>
              <a:gd name="connsiteY156" fmla="*/ 700293 h 6451461"/>
              <a:gd name="connsiteX157" fmla="*/ 2108186 w 7308555"/>
              <a:gd name="connsiteY157" fmla="*/ 725540 h 6451461"/>
              <a:gd name="connsiteX158" fmla="*/ 2120810 w 7308555"/>
              <a:gd name="connsiteY158" fmla="*/ 700293 h 6451461"/>
              <a:gd name="connsiteX159" fmla="*/ 2120810 w 7308555"/>
              <a:gd name="connsiteY159" fmla="*/ 700293 h 6451461"/>
              <a:gd name="connsiteX160" fmla="*/ 1825146 w 7308555"/>
              <a:gd name="connsiteY160" fmla="*/ 738829 h 6451461"/>
              <a:gd name="connsiteX161" fmla="*/ 1812522 w 7308555"/>
              <a:gd name="connsiteY161" fmla="*/ 700957 h 6451461"/>
              <a:gd name="connsiteX162" fmla="*/ 1825146 w 7308555"/>
              <a:gd name="connsiteY162" fmla="*/ 738829 h 6451461"/>
              <a:gd name="connsiteX163" fmla="*/ 1825146 w 7308555"/>
              <a:gd name="connsiteY163" fmla="*/ 738829 h 6451461"/>
              <a:gd name="connsiteX164" fmla="*/ 4409053 w 7308555"/>
              <a:gd name="connsiteY164" fmla="*/ 814572 h 6451461"/>
              <a:gd name="connsiteX165" fmla="*/ 4434965 w 7308555"/>
              <a:gd name="connsiteY165" fmla="*/ 763412 h 6451461"/>
              <a:gd name="connsiteX166" fmla="*/ 4409053 w 7308555"/>
              <a:gd name="connsiteY166" fmla="*/ 750788 h 6451461"/>
              <a:gd name="connsiteX167" fmla="*/ 4396429 w 7308555"/>
              <a:gd name="connsiteY167" fmla="*/ 814572 h 6451461"/>
              <a:gd name="connsiteX168" fmla="*/ 4409053 w 7308555"/>
              <a:gd name="connsiteY168" fmla="*/ 814572 h 6451461"/>
              <a:gd name="connsiteX169" fmla="*/ 4409053 w 7308555"/>
              <a:gd name="connsiteY169" fmla="*/ 814572 h 6451461"/>
              <a:gd name="connsiteX170" fmla="*/ 4409053 w 7308555"/>
              <a:gd name="connsiteY170" fmla="*/ 814572 h 6451461"/>
              <a:gd name="connsiteX171" fmla="*/ 2429763 w 7308555"/>
              <a:gd name="connsiteY171" fmla="*/ 827860 h 6451461"/>
              <a:gd name="connsiteX172" fmla="*/ 2391227 w 7308555"/>
              <a:gd name="connsiteY172" fmla="*/ 764076 h 6451461"/>
              <a:gd name="connsiteX173" fmla="*/ 2429763 w 7308555"/>
              <a:gd name="connsiteY173" fmla="*/ 827860 h 6451461"/>
              <a:gd name="connsiteX174" fmla="*/ 2429763 w 7308555"/>
              <a:gd name="connsiteY174" fmla="*/ 827860 h 6451461"/>
              <a:gd name="connsiteX175" fmla="*/ 5141902 w 7308555"/>
              <a:gd name="connsiteY175" fmla="*/ 776700 h 6451461"/>
              <a:gd name="connsiteX176" fmla="*/ 5141902 w 7308555"/>
              <a:gd name="connsiteY176" fmla="*/ 801948 h 6451461"/>
              <a:gd name="connsiteX177" fmla="*/ 5154525 w 7308555"/>
              <a:gd name="connsiteY177" fmla="*/ 789324 h 6451461"/>
              <a:gd name="connsiteX178" fmla="*/ 5141902 w 7308555"/>
              <a:gd name="connsiteY178" fmla="*/ 776700 h 6451461"/>
              <a:gd name="connsiteX179" fmla="*/ 5141902 w 7308555"/>
              <a:gd name="connsiteY179" fmla="*/ 776700 h 6451461"/>
              <a:gd name="connsiteX180" fmla="*/ 1170033 w 7308555"/>
              <a:gd name="connsiteY180" fmla="*/ 814572 h 6451461"/>
              <a:gd name="connsiteX181" fmla="*/ 1157410 w 7308555"/>
              <a:gd name="connsiteY181" fmla="*/ 789324 h 6451461"/>
              <a:gd name="connsiteX182" fmla="*/ 1170033 w 7308555"/>
              <a:gd name="connsiteY182" fmla="*/ 814572 h 6451461"/>
              <a:gd name="connsiteX183" fmla="*/ 1170033 w 7308555"/>
              <a:gd name="connsiteY183" fmla="*/ 814572 h 6451461"/>
              <a:gd name="connsiteX184" fmla="*/ 1118209 w 7308555"/>
              <a:gd name="connsiteY184" fmla="*/ 840484 h 6451461"/>
              <a:gd name="connsiteX185" fmla="*/ 1105585 w 7308555"/>
              <a:gd name="connsiteY185" fmla="*/ 878356 h 6451461"/>
              <a:gd name="connsiteX186" fmla="*/ 1144121 w 7308555"/>
              <a:gd name="connsiteY186" fmla="*/ 827196 h 6451461"/>
              <a:gd name="connsiteX187" fmla="*/ 1118209 w 7308555"/>
              <a:gd name="connsiteY187" fmla="*/ 840484 h 6451461"/>
              <a:gd name="connsiteX188" fmla="*/ 1118209 w 7308555"/>
              <a:gd name="connsiteY188" fmla="*/ 840484 h 6451461"/>
              <a:gd name="connsiteX189" fmla="*/ 3560596 w 7308555"/>
              <a:gd name="connsiteY189" fmla="*/ 827860 h 6451461"/>
              <a:gd name="connsiteX190" fmla="*/ 3560596 w 7308555"/>
              <a:gd name="connsiteY190" fmla="*/ 853108 h 6451461"/>
              <a:gd name="connsiteX191" fmla="*/ 3560596 w 7308555"/>
              <a:gd name="connsiteY191" fmla="*/ 827860 h 6451461"/>
              <a:gd name="connsiteX192" fmla="*/ 3560596 w 7308555"/>
              <a:gd name="connsiteY192" fmla="*/ 827860 h 6451461"/>
              <a:gd name="connsiteX193" fmla="*/ 3882172 w 7308555"/>
              <a:gd name="connsiteY193" fmla="*/ 916892 h 6451461"/>
              <a:gd name="connsiteX194" fmla="*/ 3946620 w 7308555"/>
              <a:gd name="connsiteY194" fmla="*/ 891644 h 6451461"/>
              <a:gd name="connsiteX195" fmla="*/ 3882172 w 7308555"/>
              <a:gd name="connsiteY195" fmla="*/ 916892 h 6451461"/>
              <a:gd name="connsiteX196" fmla="*/ 3882172 w 7308555"/>
              <a:gd name="connsiteY196" fmla="*/ 916892 h 6451461"/>
              <a:gd name="connsiteX197" fmla="*/ 3650292 w 7308555"/>
              <a:gd name="connsiteY197" fmla="*/ 890980 h 6451461"/>
              <a:gd name="connsiteX198" fmla="*/ 3662915 w 7308555"/>
              <a:gd name="connsiteY198" fmla="*/ 890980 h 6451461"/>
              <a:gd name="connsiteX199" fmla="*/ 3650292 w 7308555"/>
              <a:gd name="connsiteY199" fmla="*/ 890980 h 6451461"/>
              <a:gd name="connsiteX200" fmla="*/ 3650292 w 7308555"/>
              <a:gd name="connsiteY200" fmla="*/ 890980 h 6451461"/>
              <a:gd name="connsiteX201" fmla="*/ 398649 w 7308555"/>
              <a:gd name="connsiteY201" fmla="*/ 890980 h 6451461"/>
              <a:gd name="connsiteX202" fmla="*/ 372736 w 7308555"/>
              <a:gd name="connsiteY202" fmla="*/ 916227 h 6451461"/>
              <a:gd name="connsiteX203" fmla="*/ 398649 w 7308555"/>
              <a:gd name="connsiteY203" fmla="*/ 890980 h 6451461"/>
              <a:gd name="connsiteX204" fmla="*/ 398649 w 7308555"/>
              <a:gd name="connsiteY204" fmla="*/ 890980 h 6451461"/>
              <a:gd name="connsiteX205" fmla="*/ 758097 w 7308555"/>
              <a:gd name="connsiteY205" fmla="*/ 904268 h 6451461"/>
              <a:gd name="connsiteX206" fmla="*/ 770720 w 7308555"/>
              <a:gd name="connsiteY206" fmla="*/ 916892 h 6451461"/>
              <a:gd name="connsiteX207" fmla="*/ 758097 w 7308555"/>
              <a:gd name="connsiteY207" fmla="*/ 891644 h 6451461"/>
              <a:gd name="connsiteX208" fmla="*/ 758097 w 7308555"/>
              <a:gd name="connsiteY208" fmla="*/ 904268 h 6451461"/>
              <a:gd name="connsiteX209" fmla="*/ 758097 w 7308555"/>
              <a:gd name="connsiteY209" fmla="*/ 904268 h 6451461"/>
              <a:gd name="connsiteX210" fmla="*/ 3843636 w 7308555"/>
              <a:gd name="connsiteY210" fmla="*/ 942139 h 6451461"/>
              <a:gd name="connsiteX211" fmla="*/ 3831012 w 7308555"/>
              <a:gd name="connsiteY211" fmla="*/ 954763 h 6451461"/>
              <a:gd name="connsiteX212" fmla="*/ 3843636 w 7308555"/>
              <a:gd name="connsiteY212" fmla="*/ 942139 h 6451461"/>
              <a:gd name="connsiteX213" fmla="*/ 3843636 w 7308555"/>
              <a:gd name="connsiteY213" fmla="*/ 942139 h 6451461"/>
              <a:gd name="connsiteX214" fmla="*/ 565416 w 7308555"/>
              <a:gd name="connsiteY214" fmla="*/ 1005923 h 6451461"/>
              <a:gd name="connsiteX215" fmla="*/ 539504 w 7308555"/>
              <a:gd name="connsiteY215" fmla="*/ 1005923 h 6451461"/>
              <a:gd name="connsiteX216" fmla="*/ 565416 w 7308555"/>
              <a:gd name="connsiteY216" fmla="*/ 1005923 h 6451461"/>
              <a:gd name="connsiteX217" fmla="*/ 565416 w 7308555"/>
              <a:gd name="connsiteY217" fmla="*/ 1005923 h 6451461"/>
              <a:gd name="connsiteX218" fmla="*/ 5385741 w 7308555"/>
              <a:gd name="connsiteY218" fmla="*/ 1043795 h 6451461"/>
              <a:gd name="connsiteX219" fmla="*/ 5398365 w 7308555"/>
              <a:gd name="connsiteY219" fmla="*/ 1043795 h 6451461"/>
              <a:gd name="connsiteX220" fmla="*/ 5385741 w 7308555"/>
              <a:gd name="connsiteY220" fmla="*/ 1043795 h 6451461"/>
              <a:gd name="connsiteX221" fmla="*/ 5385741 w 7308555"/>
              <a:gd name="connsiteY221" fmla="*/ 1043795 h 6451461"/>
              <a:gd name="connsiteX222" fmla="*/ 1581306 w 7308555"/>
              <a:gd name="connsiteY222" fmla="*/ 1094955 h 6451461"/>
              <a:gd name="connsiteX223" fmla="*/ 1530146 w 7308555"/>
              <a:gd name="connsiteY223" fmla="*/ 1082331 h 6451461"/>
              <a:gd name="connsiteX224" fmla="*/ 1633130 w 7308555"/>
              <a:gd name="connsiteY224" fmla="*/ 1171362 h 6451461"/>
              <a:gd name="connsiteX225" fmla="*/ 1607218 w 7308555"/>
              <a:gd name="connsiteY225" fmla="*/ 1120202 h 6451461"/>
              <a:gd name="connsiteX226" fmla="*/ 1581306 w 7308555"/>
              <a:gd name="connsiteY226" fmla="*/ 1094955 h 6451461"/>
              <a:gd name="connsiteX227" fmla="*/ 1581306 w 7308555"/>
              <a:gd name="connsiteY227" fmla="*/ 1094955 h 6451461"/>
              <a:gd name="connsiteX228" fmla="*/ 4717341 w 7308555"/>
              <a:gd name="connsiteY228" fmla="*/ 1171362 h 6451461"/>
              <a:gd name="connsiteX229" fmla="*/ 4717341 w 7308555"/>
              <a:gd name="connsiteY229" fmla="*/ 1146115 h 6451461"/>
              <a:gd name="connsiteX230" fmla="*/ 4717341 w 7308555"/>
              <a:gd name="connsiteY230" fmla="*/ 1171362 h 6451461"/>
              <a:gd name="connsiteX231" fmla="*/ 4717341 w 7308555"/>
              <a:gd name="connsiteY231" fmla="*/ 1171362 h 6451461"/>
              <a:gd name="connsiteX232" fmla="*/ 629865 w 7308555"/>
              <a:gd name="connsiteY232" fmla="*/ 1286306 h 6451461"/>
              <a:gd name="connsiteX233" fmla="*/ 617241 w 7308555"/>
              <a:gd name="connsiteY233" fmla="*/ 1261058 h 6451461"/>
              <a:gd name="connsiteX234" fmla="*/ 617241 w 7308555"/>
              <a:gd name="connsiteY234" fmla="*/ 1261058 h 6451461"/>
              <a:gd name="connsiteX235" fmla="*/ 604617 w 7308555"/>
              <a:gd name="connsiteY235" fmla="*/ 1261058 h 6451461"/>
              <a:gd name="connsiteX236" fmla="*/ 604617 w 7308555"/>
              <a:gd name="connsiteY236" fmla="*/ 1286306 h 6451461"/>
              <a:gd name="connsiteX237" fmla="*/ 629865 w 7308555"/>
              <a:gd name="connsiteY237" fmla="*/ 1286306 h 6451461"/>
              <a:gd name="connsiteX238" fmla="*/ 629865 w 7308555"/>
              <a:gd name="connsiteY238" fmla="*/ 1286306 h 6451461"/>
              <a:gd name="connsiteX239" fmla="*/ 629865 w 7308555"/>
              <a:gd name="connsiteY239" fmla="*/ 1298930 h 6451461"/>
              <a:gd name="connsiteX240" fmla="*/ 655777 w 7308555"/>
              <a:gd name="connsiteY240" fmla="*/ 1273682 h 6451461"/>
              <a:gd name="connsiteX241" fmla="*/ 629865 w 7308555"/>
              <a:gd name="connsiteY241" fmla="*/ 1298930 h 6451461"/>
              <a:gd name="connsiteX242" fmla="*/ 629865 w 7308555"/>
              <a:gd name="connsiteY242" fmla="*/ 1298930 h 6451461"/>
              <a:gd name="connsiteX243" fmla="*/ 835833 w 7308555"/>
              <a:gd name="connsiteY243" fmla="*/ 1400585 h 6451461"/>
              <a:gd name="connsiteX244" fmla="*/ 797297 w 7308555"/>
              <a:gd name="connsiteY244" fmla="*/ 1413209 h 6451461"/>
              <a:gd name="connsiteX245" fmla="*/ 835833 w 7308555"/>
              <a:gd name="connsiteY245" fmla="*/ 1425833 h 6451461"/>
              <a:gd name="connsiteX246" fmla="*/ 835833 w 7308555"/>
              <a:gd name="connsiteY246" fmla="*/ 1400585 h 6451461"/>
              <a:gd name="connsiteX247" fmla="*/ 835833 w 7308555"/>
              <a:gd name="connsiteY247" fmla="*/ 1400585 h 6451461"/>
              <a:gd name="connsiteX248" fmla="*/ 617241 w 7308555"/>
              <a:gd name="connsiteY248" fmla="*/ 1413209 h 6451461"/>
              <a:gd name="connsiteX249" fmla="*/ 604617 w 7308555"/>
              <a:gd name="connsiteY249" fmla="*/ 1438457 h 6451461"/>
              <a:gd name="connsiteX250" fmla="*/ 617241 w 7308555"/>
              <a:gd name="connsiteY250" fmla="*/ 1438457 h 6451461"/>
              <a:gd name="connsiteX251" fmla="*/ 617241 w 7308555"/>
              <a:gd name="connsiteY251" fmla="*/ 1413209 h 6451461"/>
              <a:gd name="connsiteX252" fmla="*/ 617241 w 7308555"/>
              <a:gd name="connsiteY252" fmla="*/ 1413209 h 6451461"/>
              <a:gd name="connsiteX253" fmla="*/ 4190460 w 7308555"/>
              <a:gd name="connsiteY253" fmla="*/ 1439121 h 6451461"/>
              <a:gd name="connsiteX254" fmla="*/ 4216372 w 7308555"/>
              <a:gd name="connsiteY254" fmla="*/ 1439121 h 6451461"/>
              <a:gd name="connsiteX255" fmla="*/ 4190460 w 7308555"/>
              <a:gd name="connsiteY255" fmla="*/ 1439121 h 6451461"/>
              <a:gd name="connsiteX256" fmla="*/ 4190460 w 7308555"/>
              <a:gd name="connsiteY256" fmla="*/ 1439121 h 6451461"/>
              <a:gd name="connsiteX257" fmla="*/ 4563197 w 7308555"/>
              <a:gd name="connsiteY257" fmla="*/ 1451745 h 6451461"/>
              <a:gd name="connsiteX258" fmla="*/ 4589109 w 7308555"/>
              <a:gd name="connsiteY258" fmla="*/ 1451745 h 6451461"/>
              <a:gd name="connsiteX259" fmla="*/ 4576485 w 7308555"/>
              <a:gd name="connsiteY259" fmla="*/ 1439121 h 6451461"/>
              <a:gd name="connsiteX260" fmla="*/ 4563197 w 7308555"/>
              <a:gd name="connsiteY260" fmla="*/ 1451745 h 6451461"/>
              <a:gd name="connsiteX261" fmla="*/ 4563197 w 7308555"/>
              <a:gd name="connsiteY261" fmla="*/ 1451745 h 6451461"/>
              <a:gd name="connsiteX262" fmla="*/ 4961845 w 7308555"/>
              <a:gd name="connsiteY262" fmla="*/ 1476993 h 6451461"/>
              <a:gd name="connsiteX263" fmla="*/ 4949222 w 7308555"/>
              <a:gd name="connsiteY263" fmla="*/ 1451745 h 6451461"/>
              <a:gd name="connsiteX264" fmla="*/ 4961845 w 7308555"/>
              <a:gd name="connsiteY264" fmla="*/ 1476993 h 6451461"/>
              <a:gd name="connsiteX265" fmla="*/ 4961845 w 7308555"/>
              <a:gd name="connsiteY265" fmla="*/ 1476993 h 6451461"/>
              <a:gd name="connsiteX266" fmla="*/ 796633 w 7308555"/>
              <a:gd name="connsiteY266" fmla="*/ 1502241 h 6451461"/>
              <a:gd name="connsiteX267" fmla="*/ 784009 w 7308555"/>
              <a:gd name="connsiteY267" fmla="*/ 1514864 h 6451461"/>
              <a:gd name="connsiteX268" fmla="*/ 796633 w 7308555"/>
              <a:gd name="connsiteY268" fmla="*/ 1502241 h 6451461"/>
              <a:gd name="connsiteX269" fmla="*/ 796633 w 7308555"/>
              <a:gd name="connsiteY269" fmla="*/ 1502241 h 6451461"/>
              <a:gd name="connsiteX270" fmla="*/ 4820325 w 7308555"/>
              <a:gd name="connsiteY270" fmla="*/ 1528153 h 6451461"/>
              <a:gd name="connsiteX271" fmla="*/ 4781789 w 7308555"/>
              <a:gd name="connsiteY271" fmla="*/ 1528153 h 6451461"/>
              <a:gd name="connsiteX272" fmla="*/ 4820325 w 7308555"/>
              <a:gd name="connsiteY272" fmla="*/ 1528153 h 6451461"/>
              <a:gd name="connsiteX273" fmla="*/ 4820325 w 7308555"/>
              <a:gd name="connsiteY273" fmla="*/ 1528153 h 6451461"/>
              <a:gd name="connsiteX274" fmla="*/ 5450190 w 7308555"/>
              <a:gd name="connsiteY274" fmla="*/ 1578648 h 6451461"/>
              <a:gd name="connsiteX275" fmla="*/ 5437566 w 7308555"/>
              <a:gd name="connsiteY275" fmla="*/ 1553400 h 6451461"/>
              <a:gd name="connsiteX276" fmla="*/ 5424942 w 7308555"/>
              <a:gd name="connsiteY276" fmla="*/ 1566024 h 6451461"/>
              <a:gd name="connsiteX277" fmla="*/ 5450190 w 7308555"/>
              <a:gd name="connsiteY277" fmla="*/ 1578648 h 6451461"/>
              <a:gd name="connsiteX278" fmla="*/ 5450190 w 7308555"/>
              <a:gd name="connsiteY278" fmla="*/ 1578648 h 6451461"/>
              <a:gd name="connsiteX279" fmla="*/ 7185639 w 7308555"/>
              <a:gd name="connsiteY279" fmla="*/ 1591937 h 6451461"/>
              <a:gd name="connsiteX280" fmla="*/ 7159727 w 7308555"/>
              <a:gd name="connsiteY280" fmla="*/ 1566689 h 6451461"/>
              <a:gd name="connsiteX281" fmla="*/ 7159727 w 7308555"/>
              <a:gd name="connsiteY281" fmla="*/ 1579313 h 6451461"/>
              <a:gd name="connsiteX282" fmla="*/ 7185639 w 7308555"/>
              <a:gd name="connsiteY282" fmla="*/ 1591937 h 6451461"/>
              <a:gd name="connsiteX283" fmla="*/ 7185639 w 7308555"/>
              <a:gd name="connsiteY283" fmla="*/ 1591937 h 6451461"/>
              <a:gd name="connsiteX284" fmla="*/ 1079673 w 7308555"/>
              <a:gd name="connsiteY284" fmla="*/ 1604560 h 6451461"/>
              <a:gd name="connsiteX285" fmla="*/ 1067049 w 7308555"/>
              <a:gd name="connsiteY285" fmla="*/ 1579313 h 6451461"/>
              <a:gd name="connsiteX286" fmla="*/ 1067049 w 7308555"/>
              <a:gd name="connsiteY286" fmla="*/ 1579313 h 6451461"/>
              <a:gd name="connsiteX287" fmla="*/ 1079673 w 7308555"/>
              <a:gd name="connsiteY287" fmla="*/ 1604560 h 6451461"/>
              <a:gd name="connsiteX288" fmla="*/ 1079673 w 7308555"/>
              <a:gd name="connsiteY288" fmla="*/ 1604560 h 6451461"/>
              <a:gd name="connsiteX289" fmla="*/ 1131497 w 7308555"/>
              <a:gd name="connsiteY289" fmla="*/ 1591937 h 6451461"/>
              <a:gd name="connsiteX290" fmla="*/ 1105585 w 7308555"/>
              <a:gd name="connsiteY290" fmla="*/ 1604560 h 6451461"/>
              <a:gd name="connsiteX291" fmla="*/ 1131497 w 7308555"/>
              <a:gd name="connsiteY291" fmla="*/ 1604560 h 6451461"/>
              <a:gd name="connsiteX292" fmla="*/ 1131497 w 7308555"/>
              <a:gd name="connsiteY292" fmla="*/ 1591937 h 6451461"/>
              <a:gd name="connsiteX293" fmla="*/ 1131497 w 7308555"/>
              <a:gd name="connsiteY293" fmla="*/ 1591937 h 6451461"/>
              <a:gd name="connsiteX294" fmla="*/ 1131497 w 7308555"/>
              <a:gd name="connsiteY294" fmla="*/ 1591937 h 6451461"/>
              <a:gd name="connsiteX295" fmla="*/ 6169750 w 7308555"/>
              <a:gd name="connsiteY295" fmla="*/ 1655056 h 6451461"/>
              <a:gd name="connsiteX296" fmla="*/ 6182374 w 7308555"/>
              <a:gd name="connsiteY296" fmla="*/ 1629808 h 6451461"/>
              <a:gd name="connsiteX297" fmla="*/ 6156462 w 7308555"/>
              <a:gd name="connsiteY297" fmla="*/ 1617184 h 6451461"/>
              <a:gd name="connsiteX298" fmla="*/ 6169750 w 7308555"/>
              <a:gd name="connsiteY298" fmla="*/ 1655056 h 6451461"/>
              <a:gd name="connsiteX299" fmla="*/ 6169750 w 7308555"/>
              <a:gd name="connsiteY299" fmla="*/ 1655056 h 6451461"/>
              <a:gd name="connsiteX300" fmla="*/ 7147103 w 7308555"/>
              <a:gd name="connsiteY300" fmla="*/ 1629808 h 6451461"/>
              <a:gd name="connsiteX301" fmla="*/ 7121192 w 7308555"/>
              <a:gd name="connsiteY301" fmla="*/ 1617184 h 6451461"/>
              <a:gd name="connsiteX302" fmla="*/ 7147103 w 7308555"/>
              <a:gd name="connsiteY302" fmla="*/ 1629808 h 6451461"/>
              <a:gd name="connsiteX303" fmla="*/ 7147103 w 7308555"/>
              <a:gd name="connsiteY303" fmla="*/ 1629808 h 6451461"/>
              <a:gd name="connsiteX304" fmla="*/ 1568018 w 7308555"/>
              <a:gd name="connsiteY304" fmla="*/ 1642432 h 6451461"/>
              <a:gd name="connsiteX305" fmla="*/ 1580641 w 7308555"/>
              <a:gd name="connsiteY305" fmla="*/ 1667680 h 6451461"/>
              <a:gd name="connsiteX306" fmla="*/ 1568018 w 7308555"/>
              <a:gd name="connsiteY306" fmla="*/ 1642432 h 6451461"/>
              <a:gd name="connsiteX307" fmla="*/ 1568018 w 7308555"/>
              <a:gd name="connsiteY307" fmla="*/ 1642432 h 6451461"/>
              <a:gd name="connsiteX308" fmla="*/ 7159727 w 7308555"/>
              <a:gd name="connsiteY308" fmla="*/ 1667680 h 6451461"/>
              <a:gd name="connsiteX309" fmla="*/ 7147103 w 7308555"/>
              <a:gd name="connsiteY309" fmla="*/ 1655056 h 6451461"/>
              <a:gd name="connsiteX310" fmla="*/ 7159727 w 7308555"/>
              <a:gd name="connsiteY310" fmla="*/ 1667680 h 6451461"/>
              <a:gd name="connsiteX311" fmla="*/ 7159727 w 7308555"/>
              <a:gd name="connsiteY311" fmla="*/ 1667680 h 6451461"/>
              <a:gd name="connsiteX312" fmla="*/ 283040 w 7308555"/>
              <a:gd name="connsiteY312" fmla="*/ 1655056 h 6451461"/>
              <a:gd name="connsiteX313" fmla="*/ 295664 w 7308555"/>
              <a:gd name="connsiteY313" fmla="*/ 1667680 h 6451461"/>
              <a:gd name="connsiteX314" fmla="*/ 283040 w 7308555"/>
              <a:gd name="connsiteY314" fmla="*/ 1655056 h 6451461"/>
              <a:gd name="connsiteX315" fmla="*/ 283040 w 7308555"/>
              <a:gd name="connsiteY315" fmla="*/ 1655056 h 6451461"/>
              <a:gd name="connsiteX316" fmla="*/ 848457 w 7308555"/>
              <a:gd name="connsiteY316" fmla="*/ 1693592 h 6451461"/>
              <a:gd name="connsiteX317" fmla="*/ 861081 w 7308555"/>
              <a:gd name="connsiteY317" fmla="*/ 1718840 h 6451461"/>
              <a:gd name="connsiteX318" fmla="*/ 848457 w 7308555"/>
              <a:gd name="connsiteY318" fmla="*/ 1693592 h 6451461"/>
              <a:gd name="connsiteX319" fmla="*/ 848457 w 7308555"/>
              <a:gd name="connsiteY319" fmla="*/ 1693592 h 6451461"/>
              <a:gd name="connsiteX320" fmla="*/ 964065 w 7308555"/>
              <a:gd name="connsiteY320" fmla="*/ 1782623 h 6451461"/>
              <a:gd name="connsiteX321" fmla="*/ 989977 w 7308555"/>
              <a:gd name="connsiteY321" fmla="*/ 1757376 h 6451461"/>
              <a:gd name="connsiteX322" fmla="*/ 1015889 w 7308555"/>
              <a:gd name="connsiteY322" fmla="*/ 1769999 h 6451461"/>
              <a:gd name="connsiteX323" fmla="*/ 1028513 w 7308555"/>
              <a:gd name="connsiteY323" fmla="*/ 1706216 h 6451461"/>
              <a:gd name="connsiteX324" fmla="*/ 1015889 w 7308555"/>
              <a:gd name="connsiteY324" fmla="*/ 1718840 h 6451461"/>
              <a:gd name="connsiteX325" fmla="*/ 977353 w 7308555"/>
              <a:gd name="connsiteY325" fmla="*/ 1718840 h 6451461"/>
              <a:gd name="connsiteX326" fmla="*/ 951441 w 7308555"/>
              <a:gd name="connsiteY326" fmla="*/ 1693592 h 6451461"/>
              <a:gd name="connsiteX327" fmla="*/ 912905 w 7308555"/>
              <a:gd name="connsiteY327" fmla="*/ 1744752 h 6451461"/>
              <a:gd name="connsiteX328" fmla="*/ 964065 w 7308555"/>
              <a:gd name="connsiteY328" fmla="*/ 1757376 h 6451461"/>
              <a:gd name="connsiteX329" fmla="*/ 964065 w 7308555"/>
              <a:gd name="connsiteY329" fmla="*/ 1782623 h 6451461"/>
              <a:gd name="connsiteX330" fmla="*/ 964065 w 7308555"/>
              <a:gd name="connsiteY330" fmla="*/ 1782623 h 6451461"/>
              <a:gd name="connsiteX331" fmla="*/ 1516858 w 7308555"/>
              <a:gd name="connsiteY331" fmla="*/ 1706216 h 6451461"/>
              <a:gd name="connsiteX332" fmla="*/ 1542770 w 7308555"/>
              <a:gd name="connsiteY332" fmla="*/ 1718840 h 6451461"/>
              <a:gd name="connsiteX333" fmla="*/ 1516858 w 7308555"/>
              <a:gd name="connsiteY333" fmla="*/ 1693592 h 6451461"/>
              <a:gd name="connsiteX334" fmla="*/ 1516858 w 7308555"/>
              <a:gd name="connsiteY334" fmla="*/ 1706216 h 6451461"/>
              <a:gd name="connsiteX335" fmla="*/ 1516858 w 7308555"/>
              <a:gd name="connsiteY335" fmla="*/ 1706216 h 6451461"/>
              <a:gd name="connsiteX336" fmla="*/ 1516858 w 7308555"/>
              <a:gd name="connsiteY336" fmla="*/ 1706216 h 6451461"/>
              <a:gd name="connsiteX337" fmla="*/ 1079673 w 7308555"/>
              <a:gd name="connsiteY337" fmla="*/ 1718840 h 6451461"/>
              <a:gd name="connsiteX338" fmla="*/ 1079673 w 7308555"/>
              <a:gd name="connsiteY338" fmla="*/ 1706216 h 6451461"/>
              <a:gd name="connsiteX339" fmla="*/ 1053761 w 7308555"/>
              <a:gd name="connsiteY339" fmla="*/ 1706216 h 6451461"/>
              <a:gd name="connsiteX340" fmla="*/ 1079673 w 7308555"/>
              <a:gd name="connsiteY340" fmla="*/ 1718840 h 6451461"/>
              <a:gd name="connsiteX341" fmla="*/ 1079673 w 7308555"/>
              <a:gd name="connsiteY341" fmla="*/ 1718840 h 6451461"/>
              <a:gd name="connsiteX342" fmla="*/ 6452791 w 7308555"/>
              <a:gd name="connsiteY342" fmla="*/ 1706216 h 6451461"/>
              <a:gd name="connsiteX343" fmla="*/ 6414255 w 7308555"/>
              <a:gd name="connsiteY343" fmla="*/ 1706216 h 6451461"/>
              <a:gd name="connsiteX344" fmla="*/ 6452791 w 7308555"/>
              <a:gd name="connsiteY344" fmla="*/ 1706216 h 6451461"/>
              <a:gd name="connsiteX345" fmla="*/ 6452791 w 7308555"/>
              <a:gd name="connsiteY345" fmla="*/ 1706216 h 6451461"/>
              <a:gd name="connsiteX346" fmla="*/ 5835550 w 7308555"/>
              <a:gd name="connsiteY346" fmla="*/ 1731464 h 6451461"/>
              <a:gd name="connsiteX347" fmla="*/ 5822926 w 7308555"/>
              <a:gd name="connsiteY347" fmla="*/ 1731464 h 6451461"/>
              <a:gd name="connsiteX348" fmla="*/ 5835550 w 7308555"/>
              <a:gd name="connsiteY348" fmla="*/ 1731464 h 6451461"/>
              <a:gd name="connsiteX349" fmla="*/ 5835550 w 7308555"/>
              <a:gd name="connsiteY349" fmla="*/ 1731464 h 6451461"/>
              <a:gd name="connsiteX350" fmla="*/ 1825146 w 7308555"/>
              <a:gd name="connsiteY350" fmla="*/ 1757376 h 6451461"/>
              <a:gd name="connsiteX351" fmla="*/ 1851058 w 7308555"/>
              <a:gd name="connsiteY351" fmla="*/ 1769999 h 6451461"/>
              <a:gd name="connsiteX352" fmla="*/ 1825146 w 7308555"/>
              <a:gd name="connsiteY352" fmla="*/ 1757376 h 6451461"/>
              <a:gd name="connsiteX353" fmla="*/ 1825146 w 7308555"/>
              <a:gd name="connsiteY353" fmla="*/ 1757376 h 6451461"/>
              <a:gd name="connsiteX354" fmla="*/ 1387961 w 7308555"/>
              <a:gd name="connsiteY354" fmla="*/ 1807871 h 6451461"/>
              <a:gd name="connsiteX355" fmla="*/ 1413873 w 7308555"/>
              <a:gd name="connsiteY355" fmla="*/ 1820495 h 6451461"/>
              <a:gd name="connsiteX356" fmla="*/ 1439786 w 7308555"/>
              <a:gd name="connsiteY356" fmla="*/ 1820495 h 6451461"/>
              <a:gd name="connsiteX357" fmla="*/ 1439786 w 7308555"/>
              <a:gd name="connsiteY357" fmla="*/ 1782623 h 6451461"/>
              <a:gd name="connsiteX358" fmla="*/ 1427162 w 7308555"/>
              <a:gd name="connsiteY358" fmla="*/ 1769999 h 6451461"/>
              <a:gd name="connsiteX359" fmla="*/ 1387961 w 7308555"/>
              <a:gd name="connsiteY359" fmla="*/ 1807871 h 6451461"/>
              <a:gd name="connsiteX360" fmla="*/ 1387961 w 7308555"/>
              <a:gd name="connsiteY360" fmla="*/ 1807871 h 6451461"/>
              <a:gd name="connsiteX361" fmla="*/ 1735450 w 7308555"/>
              <a:gd name="connsiteY361" fmla="*/ 1795247 h 6451461"/>
              <a:gd name="connsiteX362" fmla="*/ 1722826 w 7308555"/>
              <a:gd name="connsiteY362" fmla="*/ 1782623 h 6451461"/>
              <a:gd name="connsiteX363" fmla="*/ 1735450 w 7308555"/>
              <a:gd name="connsiteY363" fmla="*/ 1795247 h 6451461"/>
              <a:gd name="connsiteX364" fmla="*/ 1735450 w 7308555"/>
              <a:gd name="connsiteY364" fmla="*/ 1795247 h 6451461"/>
              <a:gd name="connsiteX365" fmla="*/ 1092297 w 7308555"/>
              <a:gd name="connsiteY365" fmla="*/ 1795247 h 6451461"/>
              <a:gd name="connsiteX366" fmla="*/ 1041137 w 7308555"/>
              <a:gd name="connsiteY366" fmla="*/ 1795247 h 6451461"/>
              <a:gd name="connsiteX367" fmla="*/ 1092297 w 7308555"/>
              <a:gd name="connsiteY367" fmla="*/ 1795247 h 6451461"/>
              <a:gd name="connsiteX368" fmla="*/ 1092297 w 7308555"/>
              <a:gd name="connsiteY368" fmla="*/ 1795247 h 6451461"/>
              <a:gd name="connsiteX369" fmla="*/ 4627645 w 7308555"/>
              <a:gd name="connsiteY369" fmla="*/ 1820495 h 6451461"/>
              <a:gd name="connsiteX370" fmla="*/ 4627645 w 7308555"/>
              <a:gd name="connsiteY370" fmla="*/ 1807871 h 6451461"/>
              <a:gd name="connsiteX371" fmla="*/ 4627645 w 7308555"/>
              <a:gd name="connsiteY371" fmla="*/ 1807871 h 6451461"/>
              <a:gd name="connsiteX372" fmla="*/ 4627645 w 7308555"/>
              <a:gd name="connsiteY372" fmla="*/ 1820495 h 6451461"/>
              <a:gd name="connsiteX373" fmla="*/ 4627645 w 7308555"/>
              <a:gd name="connsiteY373" fmla="*/ 1820495 h 6451461"/>
              <a:gd name="connsiteX374" fmla="*/ 205968 w 7308555"/>
              <a:gd name="connsiteY374" fmla="*/ 1820495 h 6451461"/>
              <a:gd name="connsiteX375" fmla="*/ 193345 w 7308555"/>
              <a:gd name="connsiteY375" fmla="*/ 1833119 h 6451461"/>
              <a:gd name="connsiteX376" fmla="*/ 219257 w 7308555"/>
              <a:gd name="connsiteY376" fmla="*/ 1845743 h 6451461"/>
              <a:gd name="connsiteX377" fmla="*/ 205968 w 7308555"/>
              <a:gd name="connsiteY377" fmla="*/ 1820495 h 6451461"/>
              <a:gd name="connsiteX378" fmla="*/ 205968 w 7308555"/>
              <a:gd name="connsiteY378" fmla="*/ 1820495 h 6451461"/>
              <a:gd name="connsiteX379" fmla="*/ 1310889 w 7308555"/>
              <a:gd name="connsiteY379" fmla="*/ 1871655 h 6451461"/>
              <a:gd name="connsiteX380" fmla="*/ 1336801 w 7308555"/>
              <a:gd name="connsiteY380" fmla="*/ 1859031 h 6451461"/>
              <a:gd name="connsiteX381" fmla="*/ 1324178 w 7308555"/>
              <a:gd name="connsiteY381" fmla="*/ 1846407 h 6451461"/>
              <a:gd name="connsiteX382" fmla="*/ 1310889 w 7308555"/>
              <a:gd name="connsiteY382" fmla="*/ 1871655 h 6451461"/>
              <a:gd name="connsiteX383" fmla="*/ 1310889 w 7308555"/>
              <a:gd name="connsiteY383" fmla="*/ 1871655 h 6451461"/>
              <a:gd name="connsiteX384" fmla="*/ 6992959 w 7308555"/>
              <a:gd name="connsiteY384" fmla="*/ 1871655 h 6451461"/>
              <a:gd name="connsiteX385" fmla="*/ 6967047 w 7308555"/>
              <a:gd name="connsiteY385" fmla="*/ 1871655 h 6451461"/>
              <a:gd name="connsiteX386" fmla="*/ 6954423 w 7308555"/>
              <a:gd name="connsiteY386" fmla="*/ 1909526 h 6451461"/>
              <a:gd name="connsiteX387" fmla="*/ 6992959 w 7308555"/>
              <a:gd name="connsiteY387" fmla="*/ 1909526 h 6451461"/>
              <a:gd name="connsiteX388" fmla="*/ 6992959 w 7308555"/>
              <a:gd name="connsiteY388" fmla="*/ 1909526 h 6451461"/>
              <a:gd name="connsiteX389" fmla="*/ 7005583 w 7308555"/>
              <a:gd name="connsiteY389" fmla="*/ 1896903 h 6451461"/>
              <a:gd name="connsiteX390" fmla="*/ 6992959 w 7308555"/>
              <a:gd name="connsiteY390" fmla="*/ 1871655 h 6451461"/>
              <a:gd name="connsiteX391" fmla="*/ 6992959 w 7308555"/>
              <a:gd name="connsiteY391" fmla="*/ 1871655 h 6451461"/>
              <a:gd name="connsiteX392" fmla="*/ 1375337 w 7308555"/>
              <a:gd name="connsiteY392" fmla="*/ 1922815 h 6451461"/>
              <a:gd name="connsiteX393" fmla="*/ 1529481 w 7308555"/>
              <a:gd name="connsiteY393" fmla="*/ 1922815 h 6451461"/>
              <a:gd name="connsiteX394" fmla="*/ 1580641 w 7308555"/>
              <a:gd name="connsiteY394" fmla="*/ 1897567 h 6451461"/>
              <a:gd name="connsiteX395" fmla="*/ 1554729 w 7308555"/>
              <a:gd name="connsiteY395" fmla="*/ 1872319 h 6451461"/>
              <a:gd name="connsiteX396" fmla="*/ 1542105 w 7308555"/>
              <a:gd name="connsiteY396" fmla="*/ 1897567 h 6451461"/>
              <a:gd name="connsiteX397" fmla="*/ 1477657 w 7308555"/>
              <a:gd name="connsiteY397" fmla="*/ 1897567 h 6451461"/>
              <a:gd name="connsiteX398" fmla="*/ 1413209 w 7308555"/>
              <a:gd name="connsiteY398" fmla="*/ 1884943 h 6451461"/>
              <a:gd name="connsiteX399" fmla="*/ 1375337 w 7308555"/>
              <a:gd name="connsiteY399" fmla="*/ 1922815 h 6451461"/>
              <a:gd name="connsiteX400" fmla="*/ 1375337 w 7308555"/>
              <a:gd name="connsiteY400" fmla="*/ 1922815 h 6451461"/>
              <a:gd name="connsiteX401" fmla="*/ 308288 w 7308555"/>
              <a:gd name="connsiteY401" fmla="*/ 1896903 h 6451461"/>
              <a:gd name="connsiteX402" fmla="*/ 295664 w 7308555"/>
              <a:gd name="connsiteY402" fmla="*/ 1909526 h 6451461"/>
              <a:gd name="connsiteX403" fmla="*/ 295664 w 7308555"/>
              <a:gd name="connsiteY403" fmla="*/ 1922150 h 6451461"/>
              <a:gd name="connsiteX404" fmla="*/ 346824 w 7308555"/>
              <a:gd name="connsiteY404" fmla="*/ 1934774 h 6451461"/>
              <a:gd name="connsiteX405" fmla="*/ 372736 w 7308555"/>
              <a:gd name="connsiteY405" fmla="*/ 1909526 h 6451461"/>
              <a:gd name="connsiteX406" fmla="*/ 308288 w 7308555"/>
              <a:gd name="connsiteY406" fmla="*/ 1896903 h 6451461"/>
              <a:gd name="connsiteX407" fmla="*/ 308288 w 7308555"/>
              <a:gd name="connsiteY407" fmla="*/ 1896903 h 6451461"/>
              <a:gd name="connsiteX408" fmla="*/ 1285641 w 7308555"/>
              <a:gd name="connsiteY408" fmla="*/ 1896903 h 6451461"/>
              <a:gd name="connsiteX409" fmla="*/ 1234482 w 7308555"/>
              <a:gd name="connsiteY409" fmla="*/ 1922150 h 6451461"/>
              <a:gd name="connsiteX410" fmla="*/ 1260394 w 7308555"/>
              <a:gd name="connsiteY410" fmla="*/ 1934774 h 6451461"/>
              <a:gd name="connsiteX411" fmla="*/ 1273018 w 7308555"/>
              <a:gd name="connsiteY411" fmla="*/ 1922150 h 6451461"/>
              <a:gd name="connsiteX412" fmla="*/ 1285641 w 7308555"/>
              <a:gd name="connsiteY412" fmla="*/ 1934774 h 6451461"/>
              <a:gd name="connsiteX413" fmla="*/ 1273018 w 7308555"/>
              <a:gd name="connsiteY413" fmla="*/ 1947398 h 6451461"/>
              <a:gd name="connsiteX414" fmla="*/ 1311554 w 7308555"/>
              <a:gd name="connsiteY414" fmla="*/ 1909526 h 6451461"/>
              <a:gd name="connsiteX415" fmla="*/ 1285641 w 7308555"/>
              <a:gd name="connsiteY415" fmla="*/ 1896903 h 6451461"/>
              <a:gd name="connsiteX416" fmla="*/ 1285641 w 7308555"/>
              <a:gd name="connsiteY416" fmla="*/ 1896903 h 6451461"/>
              <a:gd name="connsiteX417" fmla="*/ 308288 w 7308555"/>
              <a:gd name="connsiteY417" fmla="*/ 1960686 h 6451461"/>
              <a:gd name="connsiteX418" fmla="*/ 346824 w 7308555"/>
              <a:gd name="connsiteY418" fmla="*/ 1948063 h 6451461"/>
              <a:gd name="connsiteX419" fmla="*/ 308288 w 7308555"/>
              <a:gd name="connsiteY419" fmla="*/ 1960686 h 6451461"/>
              <a:gd name="connsiteX420" fmla="*/ 308288 w 7308555"/>
              <a:gd name="connsiteY420" fmla="*/ 1960686 h 6451461"/>
              <a:gd name="connsiteX421" fmla="*/ 1645090 w 7308555"/>
              <a:gd name="connsiteY421" fmla="*/ 1935439 h 6451461"/>
              <a:gd name="connsiteX422" fmla="*/ 1632466 w 7308555"/>
              <a:gd name="connsiteY422" fmla="*/ 1935439 h 6451461"/>
              <a:gd name="connsiteX423" fmla="*/ 1645090 w 7308555"/>
              <a:gd name="connsiteY423" fmla="*/ 1948063 h 6451461"/>
              <a:gd name="connsiteX424" fmla="*/ 1645090 w 7308555"/>
              <a:gd name="connsiteY424" fmla="*/ 1935439 h 6451461"/>
              <a:gd name="connsiteX425" fmla="*/ 1645090 w 7308555"/>
              <a:gd name="connsiteY425" fmla="*/ 1935439 h 6451461"/>
              <a:gd name="connsiteX426" fmla="*/ 6671383 w 7308555"/>
              <a:gd name="connsiteY426" fmla="*/ 1986599 h 6451461"/>
              <a:gd name="connsiteX427" fmla="*/ 6594311 w 7308555"/>
              <a:gd name="connsiteY427" fmla="*/ 2011846 h 6451461"/>
              <a:gd name="connsiteX428" fmla="*/ 6709919 w 7308555"/>
              <a:gd name="connsiteY428" fmla="*/ 2011846 h 6451461"/>
              <a:gd name="connsiteX429" fmla="*/ 6697295 w 7308555"/>
              <a:gd name="connsiteY429" fmla="*/ 1986599 h 6451461"/>
              <a:gd name="connsiteX430" fmla="*/ 6671383 w 7308555"/>
              <a:gd name="connsiteY430" fmla="*/ 1986599 h 6451461"/>
              <a:gd name="connsiteX431" fmla="*/ 6671383 w 7308555"/>
              <a:gd name="connsiteY431" fmla="*/ 1986599 h 6451461"/>
              <a:gd name="connsiteX432" fmla="*/ 1221193 w 7308555"/>
              <a:gd name="connsiteY432" fmla="*/ 2024470 h 6451461"/>
              <a:gd name="connsiteX433" fmla="*/ 1221193 w 7308555"/>
              <a:gd name="connsiteY433" fmla="*/ 1999222 h 6451461"/>
              <a:gd name="connsiteX434" fmla="*/ 1208569 w 7308555"/>
              <a:gd name="connsiteY434" fmla="*/ 2024470 h 6451461"/>
              <a:gd name="connsiteX435" fmla="*/ 1221193 w 7308555"/>
              <a:gd name="connsiteY435" fmla="*/ 2024470 h 6451461"/>
              <a:gd name="connsiteX436" fmla="*/ 1221193 w 7308555"/>
              <a:gd name="connsiteY436" fmla="*/ 2024470 h 6451461"/>
              <a:gd name="connsiteX437" fmla="*/ 1529481 w 7308555"/>
              <a:gd name="connsiteY437" fmla="*/ 2024470 h 6451461"/>
              <a:gd name="connsiteX438" fmla="*/ 1542105 w 7308555"/>
              <a:gd name="connsiteY438" fmla="*/ 2037094 h 6451461"/>
              <a:gd name="connsiteX439" fmla="*/ 1542105 w 7308555"/>
              <a:gd name="connsiteY439" fmla="*/ 2011846 h 6451461"/>
              <a:gd name="connsiteX440" fmla="*/ 1529481 w 7308555"/>
              <a:gd name="connsiteY440" fmla="*/ 2024470 h 6451461"/>
              <a:gd name="connsiteX441" fmla="*/ 1529481 w 7308555"/>
              <a:gd name="connsiteY441" fmla="*/ 2024470 h 6451461"/>
              <a:gd name="connsiteX442" fmla="*/ 6620223 w 7308555"/>
              <a:gd name="connsiteY442" fmla="*/ 2037094 h 6451461"/>
              <a:gd name="connsiteX443" fmla="*/ 6607599 w 7308555"/>
              <a:gd name="connsiteY443" fmla="*/ 2037094 h 6451461"/>
              <a:gd name="connsiteX444" fmla="*/ 6607599 w 7308555"/>
              <a:gd name="connsiteY444" fmla="*/ 2074966 h 6451461"/>
              <a:gd name="connsiteX445" fmla="*/ 6633511 w 7308555"/>
              <a:gd name="connsiteY445" fmla="*/ 2049718 h 6451461"/>
              <a:gd name="connsiteX446" fmla="*/ 6620223 w 7308555"/>
              <a:gd name="connsiteY446" fmla="*/ 2037094 h 6451461"/>
              <a:gd name="connsiteX447" fmla="*/ 6620223 w 7308555"/>
              <a:gd name="connsiteY447" fmla="*/ 2037094 h 6451461"/>
              <a:gd name="connsiteX448" fmla="*/ 514257 w 7308555"/>
              <a:gd name="connsiteY448" fmla="*/ 2126126 h 6451461"/>
              <a:gd name="connsiteX449" fmla="*/ 526880 w 7308555"/>
              <a:gd name="connsiteY449" fmla="*/ 2138749 h 6451461"/>
              <a:gd name="connsiteX450" fmla="*/ 514257 w 7308555"/>
              <a:gd name="connsiteY450" fmla="*/ 2126126 h 6451461"/>
              <a:gd name="connsiteX451" fmla="*/ 514257 w 7308555"/>
              <a:gd name="connsiteY451" fmla="*/ 2126126 h 6451461"/>
              <a:gd name="connsiteX452" fmla="*/ 1324178 w 7308555"/>
              <a:gd name="connsiteY452" fmla="*/ 2164661 h 6451461"/>
              <a:gd name="connsiteX453" fmla="*/ 1311554 w 7308555"/>
              <a:gd name="connsiteY453" fmla="*/ 2164661 h 6451461"/>
              <a:gd name="connsiteX454" fmla="*/ 1324178 w 7308555"/>
              <a:gd name="connsiteY454" fmla="*/ 2164661 h 6451461"/>
              <a:gd name="connsiteX455" fmla="*/ 1324178 w 7308555"/>
              <a:gd name="connsiteY455" fmla="*/ 2164661 h 6451461"/>
              <a:gd name="connsiteX456" fmla="*/ 1170033 w 7308555"/>
              <a:gd name="connsiteY456" fmla="*/ 2215821 h 6451461"/>
              <a:gd name="connsiteX457" fmla="*/ 1182657 w 7308555"/>
              <a:gd name="connsiteY457" fmla="*/ 2215821 h 6451461"/>
              <a:gd name="connsiteX458" fmla="*/ 1170033 w 7308555"/>
              <a:gd name="connsiteY458" fmla="*/ 2215821 h 6451461"/>
              <a:gd name="connsiteX459" fmla="*/ 1170033 w 7308555"/>
              <a:gd name="connsiteY459" fmla="*/ 2215821 h 6451461"/>
              <a:gd name="connsiteX460" fmla="*/ 7095279 w 7308555"/>
              <a:gd name="connsiteY460" fmla="*/ 2266317 h 6451461"/>
              <a:gd name="connsiteX461" fmla="*/ 7095279 w 7308555"/>
              <a:gd name="connsiteY461" fmla="*/ 2228445 h 6451461"/>
              <a:gd name="connsiteX462" fmla="*/ 7095279 w 7308555"/>
              <a:gd name="connsiteY462" fmla="*/ 2266317 h 6451461"/>
              <a:gd name="connsiteX463" fmla="*/ 7095279 w 7308555"/>
              <a:gd name="connsiteY463" fmla="*/ 2266317 h 6451461"/>
              <a:gd name="connsiteX464" fmla="*/ 629865 w 7308555"/>
              <a:gd name="connsiteY464" fmla="*/ 2228445 h 6451461"/>
              <a:gd name="connsiteX465" fmla="*/ 629865 w 7308555"/>
              <a:gd name="connsiteY465" fmla="*/ 2266317 h 6451461"/>
              <a:gd name="connsiteX466" fmla="*/ 642489 w 7308555"/>
              <a:gd name="connsiteY466" fmla="*/ 2266317 h 6451461"/>
              <a:gd name="connsiteX467" fmla="*/ 655112 w 7308555"/>
              <a:gd name="connsiteY467" fmla="*/ 2253693 h 6451461"/>
              <a:gd name="connsiteX468" fmla="*/ 629865 w 7308555"/>
              <a:gd name="connsiteY468" fmla="*/ 2228445 h 6451461"/>
              <a:gd name="connsiteX469" fmla="*/ 629865 w 7308555"/>
              <a:gd name="connsiteY469" fmla="*/ 2228445 h 6451461"/>
              <a:gd name="connsiteX470" fmla="*/ 1247105 w 7308555"/>
              <a:gd name="connsiteY470" fmla="*/ 2355348 h 6451461"/>
              <a:gd name="connsiteX471" fmla="*/ 1259729 w 7308555"/>
              <a:gd name="connsiteY471" fmla="*/ 2342725 h 6451461"/>
              <a:gd name="connsiteX472" fmla="*/ 1247105 w 7308555"/>
              <a:gd name="connsiteY472" fmla="*/ 2355348 h 6451461"/>
              <a:gd name="connsiteX473" fmla="*/ 1247105 w 7308555"/>
              <a:gd name="connsiteY473" fmla="*/ 2355348 h 6451461"/>
              <a:gd name="connsiteX474" fmla="*/ 1156745 w 7308555"/>
              <a:gd name="connsiteY474" fmla="*/ 2381261 h 6451461"/>
              <a:gd name="connsiteX475" fmla="*/ 1156745 w 7308555"/>
              <a:gd name="connsiteY475" fmla="*/ 2419132 h 6451461"/>
              <a:gd name="connsiteX476" fmla="*/ 1195281 w 7308555"/>
              <a:gd name="connsiteY476" fmla="*/ 2406508 h 6451461"/>
              <a:gd name="connsiteX477" fmla="*/ 1156745 w 7308555"/>
              <a:gd name="connsiteY477" fmla="*/ 2381261 h 6451461"/>
              <a:gd name="connsiteX478" fmla="*/ 1156745 w 7308555"/>
              <a:gd name="connsiteY478" fmla="*/ 2381261 h 6451461"/>
              <a:gd name="connsiteX479" fmla="*/ 5424278 w 7308555"/>
              <a:gd name="connsiteY479" fmla="*/ 2419132 h 6451461"/>
              <a:gd name="connsiteX480" fmla="*/ 5424278 w 7308555"/>
              <a:gd name="connsiteY480" fmla="*/ 2444380 h 6451461"/>
              <a:gd name="connsiteX481" fmla="*/ 5450190 w 7308555"/>
              <a:gd name="connsiteY481" fmla="*/ 2431756 h 6451461"/>
              <a:gd name="connsiteX482" fmla="*/ 5424278 w 7308555"/>
              <a:gd name="connsiteY482" fmla="*/ 2419132 h 6451461"/>
              <a:gd name="connsiteX483" fmla="*/ 5424278 w 7308555"/>
              <a:gd name="connsiteY483" fmla="*/ 2419132 h 6451461"/>
              <a:gd name="connsiteX484" fmla="*/ 1170033 w 7308555"/>
              <a:gd name="connsiteY484" fmla="*/ 2444380 h 6451461"/>
              <a:gd name="connsiteX485" fmla="*/ 1131497 w 7308555"/>
              <a:gd name="connsiteY485" fmla="*/ 2457004 h 6451461"/>
              <a:gd name="connsiteX486" fmla="*/ 1170033 w 7308555"/>
              <a:gd name="connsiteY486" fmla="*/ 2444380 h 6451461"/>
              <a:gd name="connsiteX487" fmla="*/ 1170033 w 7308555"/>
              <a:gd name="connsiteY487" fmla="*/ 2444380 h 6451461"/>
              <a:gd name="connsiteX488" fmla="*/ 1067049 w 7308555"/>
              <a:gd name="connsiteY488" fmla="*/ 2508164 h 6451461"/>
              <a:gd name="connsiteX489" fmla="*/ 1118209 w 7308555"/>
              <a:gd name="connsiteY489" fmla="*/ 2482916 h 6451461"/>
              <a:gd name="connsiteX490" fmla="*/ 1067049 w 7308555"/>
              <a:gd name="connsiteY490" fmla="*/ 2508164 h 6451461"/>
              <a:gd name="connsiteX491" fmla="*/ 1067049 w 7308555"/>
              <a:gd name="connsiteY491" fmla="*/ 2508164 h 6451461"/>
              <a:gd name="connsiteX492" fmla="*/ 5296045 w 7308555"/>
              <a:gd name="connsiteY492" fmla="*/ 2534076 h 6451461"/>
              <a:gd name="connsiteX493" fmla="*/ 5206350 w 7308555"/>
              <a:gd name="connsiteY493" fmla="*/ 2559324 h 6451461"/>
              <a:gd name="connsiteX494" fmla="*/ 5155190 w 7308555"/>
              <a:gd name="connsiteY494" fmla="*/ 2673603 h 6451461"/>
              <a:gd name="connsiteX495" fmla="*/ 5219638 w 7308555"/>
              <a:gd name="connsiteY495" fmla="*/ 2660979 h 6451461"/>
              <a:gd name="connsiteX496" fmla="*/ 5232262 w 7308555"/>
              <a:gd name="connsiteY496" fmla="*/ 2648355 h 6451461"/>
              <a:gd name="connsiteX497" fmla="*/ 5296710 w 7308555"/>
              <a:gd name="connsiteY497" fmla="*/ 2584571 h 6451461"/>
              <a:gd name="connsiteX498" fmla="*/ 5335246 w 7308555"/>
              <a:gd name="connsiteY498" fmla="*/ 2571948 h 6451461"/>
              <a:gd name="connsiteX499" fmla="*/ 5347870 w 7308555"/>
              <a:gd name="connsiteY499" fmla="*/ 2534076 h 6451461"/>
              <a:gd name="connsiteX500" fmla="*/ 5296045 w 7308555"/>
              <a:gd name="connsiteY500" fmla="*/ 2534076 h 6451461"/>
              <a:gd name="connsiteX501" fmla="*/ 5296045 w 7308555"/>
              <a:gd name="connsiteY501" fmla="*/ 2534076 h 6451461"/>
              <a:gd name="connsiteX502" fmla="*/ 1015225 w 7308555"/>
              <a:gd name="connsiteY502" fmla="*/ 2571948 h 6451461"/>
              <a:gd name="connsiteX503" fmla="*/ 1104921 w 7308555"/>
              <a:gd name="connsiteY503" fmla="*/ 2546700 h 6451461"/>
              <a:gd name="connsiteX504" fmla="*/ 1053761 w 7308555"/>
              <a:gd name="connsiteY504" fmla="*/ 2534076 h 6451461"/>
              <a:gd name="connsiteX505" fmla="*/ 1015225 w 7308555"/>
              <a:gd name="connsiteY505" fmla="*/ 2571948 h 6451461"/>
              <a:gd name="connsiteX506" fmla="*/ 1015225 w 7308555"/>
              <a:gd name="connsiteY506" fmla="*/ 2571948 h 6451461"/>
              <a:gd name="connsiteX507" fmla="*/ 1298265 w 7308555"/>
              <a:gd name="connsiteY507" fmla="*/ 2597195 h 6451461"/>
              <a:gd name="connsiteX508" fmla="*/ 1285641 w 7308555"/>
              <a:gd name="connsiteY508" fmla="*/ 2635067 h 6451461"/>
              <a:gd name="connsiteX509" fmla="*/ 1298265 w 7308555"/>
              <a:gd name="connsiteY509" fmla="*/ 2597195 h 6451461"/>
              <a:gd name="connsiteX510" fmla="*/ 1298265 w 7308555"/>
              <a:gd name="connsiteY510" fmla="*/ 2597195 h 6451461"/>
              <a:gd name="connsiteX511" fmla="*/ 6157126 w 7308555"/>
              <a:gd name="connsiteY511" fmla="*/ 2750010 h 6451461"/>
              <a:gd name="connsiteX512" fmla="*/ 6144502 w 7308555"/>
              <a:gd name="connsiteY512" fmla="*/ 2724763 h 6451461"/>
              <a:gd name="connsiteX513" fmla="*/ 6131879 w 7308555"/>
              <a:gd name="connsiteY513" fmla="*/ 2750010 h 6451461"/>
              <a:gd name="connsiteX514" fmla="*/ 6157126 w 7308555"/>
              <a:gd name="connsiteY514" fmla="*/ 2750010 h 6451461"/>
              <a:gd name="connsiteX515" fmla="*/ 6157126 w 7308555"/>
              <a:gd name="connsiteY515" fmla="*/ 2750010 h 6451461"/>
              <a:gd name="connsiteX516" fmla="*/ 5719942 w 7308555"/>
              <a:gd name="connsiteY516" fmla="*/ 2916114 h 6451461"/>
              <a:gd name="connsiteX517" fmla="*/ 5732566 w 7308555"/>
              <a:gd name="connsiteY517" fmla="*/ 2928738 h 6451461"/>
              <a:gd name="connsiteX518" fmla="*/ 5719942 w 7308555"/>
              <a:gd name="connsiteY518" fmla="*/ 2903490 h 6451461"/>
              <a:gd name="connsiteX519" fmla="*/ 5719942 w 7308555"/>
              <a:gd name="connsiteY519" fmla="*/ 2916114 h 6451461"/>
              <a:gd name="connsiteX520" fmla="*/ 5719942 w 7308555"/>
              <a:gd name="connsiteY520" fmla="*/ 2916114 h 6451461"/>
              <a:gd name="connsiteX521" fmla="*/ 5951822 w 7308555"/>
              <a:gd name="connsiteY521" fmla="*/ 2941362 h 6451461"/>
              <a:gd name="connsiteX522" fmla="*/ 5964446 w 7308555"/>
              <a:gd name="connsiteY522" fmla="*/ 2953986 h 6451461"/>
              <a:gd name="connsiteX523" fmla="*/ 5951822 w 7308555"/>
              <a:gd name="connsiteY523" fmla="*/ 2941362 h 6451461"/>
              <a:gd name="connsiteX524" fmla="*/ 5951822 w 7308555"/>
              <a:gd name="connsiteY524" fmla="*/ 2941362 h 6451461"/>
              <a:gd name="connsiteX525" fmla="*/ 257128 w 7308555"/>
              <a:gd name="connsiteY525" fmla="*/ 2966610 h 6451461"/>
              <a:gd name="connsiteX526" fmla="*/ 257128 w 7308555"/>
              <a:gd name="connsiteY526" fmla="*/ 2953986 h 6451461"/>
              <a:gd name="connsiteX527" fmla="*/ 257128 w 7308555"/>
              <a:gd name="connsiteY527" fmla="*/ 2966610 h 6451461"/>
              <a:gd name="connsiteX528" fmla="*/ 257128 w 7308555"/>
              <a:gd name="connsiteY528" fmla="*/ 2966610 h 6451461"/>
              <a:gd name="connsiteX529" fmla="*/ 1992578 w 7308555"/>
              <a:gd name="connsiteY529" fmla="*/ 3005145 h 6451461"/>
              <a:gd name="connsiteX530" fmla="*/ 2005202 w 7308555"/>
              <a:gd name="connsiteY530" fmla="*/ 2979898 h 6451461"/>
              <a:gd name="connsiteX531" fmla="*/ 1992578 w 7308555"/>
              <a:gd name="connsiteY531" fmla="*/ 3005145 h 6451461"/>
              <a:gd name="connsiteX532" fmla="*/ 1992578 w 7308555"/>
              <a:gd name="connsiteY532" fmla="*/ 3005145 h 6451461"/>
              <a:gd name="connsiteX533" fmla="*/ 475721 w 7308555"/>
              <a:gd name="connsiteY533" fmla="*/ 3055641 h 6451461"/>
              <a:gd name="connsiteX534" fmla="*/ 475721 w 7308555"/>
              <a:gd name="connsiteY534" fmla="*/ 3068265 h 6451461"/>
              <a:gd name="connsiteX535" fmla="*/ 475721 w 7308555"/>
              <a:gd name="connsiteY535" fmla="*/ 3055641 h 6451461"/>
              <a:gd name="connsiteX536" fmla="*/ 475721 w 7308555"/>
              <a:gd name="connsiteY536" fmla="*/ 3055641 h 6451461"/>
              <a:gd name="connsiteX537" fmla="*/ 231216 w 7308555"/>
              <a:gd name="connsiteY537" fmla="*/ 3183209 h 6451461"/>
              <a:gd name="connsiteX538" fmla="*/ 218592 w 7308555"/>
              <a:gd name="connsiteY538" fmla="*/ 3183209 h 6451461"/>
              <a:gd name="connsiteX539" fmla="*/ 231216 w 7308555"/>
              <a:gd name="connsiteY539" fmla="*/ 3195832 h 6451461"/>
              <a:gd name="connsiteX540" fmla="*/ 231216 w 7308555"/>
              <a:gd name="connsiteY540" fmla="*/ 3183209 h 6451461"/>
              <a:gd name="connsiteX541" fmla="*/ 231216 w 7308555"/>
              <a:gd name="connsiteY541" fmla="*/ 3183209 h 6451461"/>
              <a:gd name="connsiteX542" fmla="*/ 1696914 w 7308555"/>
              <a:gd name="connsiteY542" fmla="*/ 3399808 h 6451461"/>
              <a:gd name="connsiteX543" fmla="*/ 1735450 w 7308555"/>
              <a:gd name="connsiteY543" fmla="*/ 3323400 h 6451461"/>
              <a:gd name="connsiteX544" fmla="*/ 1722826 w 7308555"/>
              <a:gd name="connsiteY544" fmla="*/ 3323400 h 6451461"/>
              <a:gd name="connsiteX545" fmla="*/ 1696914 w 7308555"/>
              <a:gd name="connsiteY545" fmla="*/ 3399808 h 6451461"/>
              <a:gd name="connsiteX546" fmla="*/ 1696914 w 7308555"/>
              <a:gd name="connsiteY546" fmla="*/ 3399808 h 6451461"/>
              <a:gd name="connsiteX547" fmla="*/ 2738051 w 7308555"/>
              <a:gd name="connsiteY547" fmla="*/ 3361272 h 6451461"/>
              <a:gd name="connsiteX548" fmla="*/ 2763963 w 7308555"/>
              <a:gd name="connsiteY548" fmla="*/ 3373895 h 6451461"/>
              <a:gd name="connsiteX549" fmla="*/ 2751339 w 7308555"/>
              <a:gd name="connsiteY549" fmla="*/ 3336024 h 6451461"/>
              <a:gd name="connsiteX550" fmla="*/ 2738051 w 7308555"/>
              <a:gd name="connsiteY550" fmla="*/ 3361272 h 6451461"/>
              <a:gd name="connsiteX551" fmla="*/ 2738051 w 7308555"/>
              <a:gd name="connsiteY551" fmla="*/ 3361272 h 6451461"/>
              <a:gd name="connsiteX552" fmla="*/ 2557995 w 7308555"/>
              <a:gd name="connsiteY552" fmla="*/ 3348648 h 6451461"/>
              <a:gd name="connsiteX553" fmla="*/ 2570619 w 7308555"/>
              <a:gd name="connsiteY553" fmla="*/ 3373895 h 6451461"/>
              <a:gd name="connsiteX554" fmla="*/ 2557995 w 7308555"/>
              <a:gd name="connsiteY554" fmla="*/ 3348648 h 6451461"/>
              <a:gd name="connsiteX555" fmla="*/ 2557995 w 7308555"/>
              <a:gd name="connsiteY555" fmla="*/ 3348648 h 6451461"/>
              <a:gd name="connsiteX556" fmla="*/ 1298265 w 7308555"/>
              <a:gd name="connsiteY556" fmla="*/ 3373895 h 6451461"/>
              <a:gd name="connsiteX557" fmla="*/ 1324178 w 7308555"/>
              <a:gd name="connsiteY557" fmla="*/ 3373895 h 6451461"/>
              <a:gd name="connsiteX558" fmla="*/ 1298265 w 7308555"/>
              <a:gd name="connsiteY558" fmla="*/ 3373895 h 6451461"/>
              <a:gd name="connsiteX559" fmla="*/ 1298265 w 7308555"/>
              <a:gd name="connsiteY559" fmla="*/ 3373895 h 6451461"/>
              <a:gd name="connsiteX560" fmla="*/ 1581306 w 7308555"/>
              <a:gd name="connsiteY560" fmla="*/ 3361272 h 6451461"/>
              <a:gd name="connsiteX561" fmla="*/ 1581306 w 7308555"/>
              <a:gd name="connsiteY561" fmla="*/ 3386519 h 6451461"/>
              <a:gd name="connsiteX562" fmla="*/ 1581306 w 7308555"/>
              <a:gd name="connsiteY562" fmla="*/ 3361272 h 6451461"/>
              <a:gd name="connsiteX563" fmla="*/ 1581306 w 7308555"/>
              <a:gd name="connsiteY563" fmla="*/ 3361272 h 6451461"/>
              <a:gd name="connsiteX564" fmla="*/ 1208569 w 7308555"/>
              <a:gd name="connsiteY564" fmla="*/ 3437679 h 6451461"/>
              <a:gd name="connsiteX565" fmla="*/ 1208569 w 7308555"/>
              <a:gd name="connsiteY565" fmla="*/ 3450303 h 6451461"/>
              <a:gd name="connsiteX566" fmla="*/ 1221193 w 7308555"/>
              <a:gd name="connsiteY566" fmla="*/ 3450303 h 6451461"/>
              <a:gd name="connsiteX567" fmla="*/ 1208569 w 7308555"/>
              <a:gd name="connsiteY567" fmla="*/ 3437679 h 6451461"/>
              <a:gd name="connsiteX568" fmla="*/ 1208569 w 7308555"/>
              <a:gd name="connsiteY568" fmla="*/ 3437679 h 6451461"/>
              <a:gd name="connsiteX569" fmla="*/ 2031114 w 7308555"/>
              <a:gd name="connsiteY569" fmla="*/ 3450303 h 6451461"/>
              <a:gd name="connsiteX570" fmla="*/ 2031114 w 7308555"/>
              <a:gd name="connsiteY570" fmla="*/ 3475551 h 6451461"/>
              <a:gd name="connsiteX571" fmla="*/ 2031114 w 7308555"/>
              <a:gd name="connsiteY571" fmla="*/ 3450303 h 6451461"/>
              <a:gd name="connsiteX572" fmla="*/ 2031114 w 7308555"/>
              <a:gd name="connsiteY572" fmla="*/ 3450303 h 6451461"/>
              <a:gd name="connsiteX573" fmla="*/ 5553174 w 7308555"/>
              <a:gd name="connsiteY573" fmla="*/ 3463591 h 6451461"/>
              <a:gd name="connsiteX574" fmla="*/ 5553174 w 7308555"/>
              <a:gd name="connsiteY574" fmla="*/ 3488839 h 6451461"/>
              <a:gd name="connsiteX575" fmla="*/ 5553174 w 7308555"/>
              <a:gd name="connsiteY575" fmla="*/ 3463591 h 6451461"/>
              <a:gd name="connsiteX576" fmla="*/ 5553174 w 7308555"/>
              <a:gd name="connsiteY576" fmla="*/ 3463591 h 6451461"/>
              <a:gd name="connsiteX577" fmla="*/ 1940754 w 7308555"/>
              <a:gd name="connsiteY577" fmla="*/ 3501463 h 6451461"/>
              <a:gd name="connsiteX578" fmla="*/ 1940754 w 7308555"/>
              <a:gd name="connsiteY578" fmla="*/ 3514087 h 6451461"/>
              <a:gd name="connsiteX579" fmla="*/ 1940754 w 7308555"/>
              <a:gd name="connsiteY579" fmla="*/ 3501463 h 6451461"/>
              <a:gd name="connsiteX580" fmla="*/ 1940754 w 7308555"/>
              <a:gd name="connsiteY580" fmla="*/ 3501463 h 6451461"/>
              <a:gd name="connsiteX581" fmla="*/ 488344 w 7308555"/>
              <a:gd name="connsiteY581" fmla="*/ 3501463 h 6451461"/>
              <a:gd name="connsiteX582" fmla="*/ 500968 w 7308555"/>
              <a:gd name="connsiteY582" fmla="*/ 3539335 h 6451461"/>
              <a:gd name="connsiteX583" fmla="*/ 526880 w 7308555"/>
              <a:gd name="connsiteY583" fmla="*/ 3501463 h 6451461"/>
              <a:gd name="connsiteX584" fmla="*/ 488344 w 7308555"/>
              <a:gd name="connsiteY584" fmla="*/ 3501463 h 6451461"/>
              <a:gd name="connsiteX585" fmla="*/ 488344 w 7308555"/>
              <a:gd name="connsiteY585" fmla="*/ 3501463 h 6451461"/>
              <a:gd name="connsiteX586" fmla="*/ 3046339 w 7308555"/>
              <a:gd name="connsiteY586" fmla="*/ 3501463 h 6451461"/>
              <a:gd name="connsiteX587" fmla="*/ 3058963 w 7308555"/>
              <a:gd name="connsiteY587" fmla="*/ 3539335 h 6451461"/>
              <a:gd name="connsiteX588" fmla="*/ 3046339 w 7308555"/>
              <a:gd name="connsiteY588" fmla="*/ 3501463 h 6451461"/>
              <a:gd name="connsiteX589" fmla="*/ 3046339 w 7308555"/>
              <a:gd name="connsiteY589" fmla="*/ 3501463 h 6451461"/>
              <a:gd name="connsiteX590" fmla="*/ 2660979 w 7308555"/>
              <a:gd name="connsiteY590" fmla="*/ 3514087 h 6451461"/>
              <a:gd name="connsiteX591" fmla="*/ 2648355 w 7308555"/>
              <a:gd name="connsiteY591" fmla="*/ 3539335 h 6451461"/>
              <a:gd name="connsiteX592" fmla="*/ 2660979 w 7308555"/>
              <a:gd name="connsiteY592" fmla="*/ 3514087 h 6451461"/>
              <a:gd name="connsiteX593" fmla="*/ 2660979 w 7308555"/>
              <a:gd name="connsiteY593" fmla="*/ 3514087 h 6451461"/>
              <a:gd name="connsiteX594" fmla="*/ 1671002 w 7308555"/>
              <a:gd name="connsiteY594" fmla="*/ 3565247 h 6451461"/>
              <a:gd name="connsiteX595" fmla="*/ 1696914 w 7308555"/>
              <a:gd name="connsiteY595" fmla="*/ 3527375 h 6451461"/>
              <a:gd name="connsiteX596" fmla="*/ 1671002 w 7308555"/>
              <a:gd name="connsiteY596" fmla="*/ 3565247 h 6451461"/>
              <a:gd name="connsiteX597" fmla="*/ 1671002 w 7308555"/>
              <a:gd name="connsiteY597" fmla="*/ 3565247 h 6451461"/>
              <a:gd name="connsiteX598" fmla="*/ 1992578 w 7308555"/>
              <a:gd name="connsiteY598" fmla="*/ 3565247 h 6451461"/>
              <a:gd name="connsiteX599" fmla="*/ 2005202 w 7308555"/>
              <a:gd name="connsiteY599" fmla="*/ 3552623 h 6451461"/>
              <a:gd name="connsiteX600" fmla="*/ 1992578 w 7308555"/>
              <a:gd name="connsiteY600" fmla="*/ 3565247 h 6451461"/>
              <a:gd name="connsiteX601" fmla="*/ 1992578 w 7308555"/>
              <a:gd name="connsiteY601" fmla="*/ 3565247 h 6451461"/>
              <a:gd name="connsiteX602" fmla="*/ 2995179 w 7308555"/>
              <a:gd name="connsiteY602" fmla="*/ 3577871 h 6451461"/>
              <a:gd name="connsiteX603" fmla="*/ 2982555 w 7308555"/>
              <a:gd name="connsiteY603" fmla="*/ 3603118 h 6451461"/>
              <a:gd name="connsiteX604" fmla="*/ 2995179 w 7308555"/>
              <a:gd name="connsiteY604" fmla="*/ 3603118 h 6451461"/>
              <a:gd name="connsiteX605" fmla="*/ 3007803 w 7308555"/>
              <a:gd name="connsiteY605" fmla="*/ 3590495 h 6451461"/>
              <a:gd name="connsiteX606" fmla="*/ 2995179 w 7308555"/>
              <a:gd name="connsiteY606" fmla="*/ 3577871 h 6451461"/>
              <a:gd name="connsiteX607" fmla="*/ 2995179 w 7308555"/>
              <a:gd name="connsiteY607" fmla="*/ 3577871 h 6451461"/>
              <a:gd name="connsiteX608" fmla="*/ 346824 w 7308555"/>
              <a:gd name="connsiteY608" fmla="*/ 3590495 h 6451461"/>
              <a:gd name="connsiteX609" fmla="*/ 359448 w 7308555"/>
              <a:gd name="connsiteY609" fmla="*/ 3603118 h 6451461"/>
              <a:gd name="connsiteX610" fmla="*/ 359448 w 7308555"/>
              <a:gd name="connsiteY610" fmla="*/ 3577871 h 6451461"/>
              <a:gd name="connsiteX611" fmla="*/ 346824 w 7308555"/>
              <a:gd name="connsiteY611" fmla="*/ 3590495 h 6451461"/>
              <a:gd name="connsiteX612" fmla="*/ 346824 w 7308555"/>
              <a:gd name="connsiteY612" fmla="*/ 3590495 h 6451461"/>
              <a:gd name="connsiteX613" fmla="*/ 4434965 w 7308555"/>
              <a:gd name="connsiteY613" fmla="*/ 3616407 h 6451461"/>
              <a:gd name="connsiteX614" fmla="*/ 4434965 w 7308555"/>
              <a:gd name="connsiteY614" fmla="*/ 3591159 h 6451461"/>
              <a:gd name="connsiteX615" fmla="*/ 4422341 w 7308555"/>
              <a:gd name="connsiteY615" fmla="*/ 3591159 h 6451461"/>
              <a:gd name="connsiteX616" fmla="*/ 4434965 w 7308555"/>
              <a:gd name="connsiteY616" fmla="*/ 3616407 h 6451461"/>
              <a:gd name="connsiteX617" fmla="*/ 4434965 w 7308555"/>
              <a:gd name="connsiteY617" fmla="*/ 3616407 h 6451461"/>
              <a:gd name="connsiteX618" fmla="*/ 2455010 w 7308555"/>
              <a:gd name="connsiteY618" fmla="*/ 3590495 h 6451461"/>
              <a:gd name="connsiteX619" fmla="*/ 2429098 w 7308555"/>
              <a:gd name="connsiteY619" fmla="*/ 3641654 h 6451461"/>
              <a:gd name="connsiteX620" fmla="*/ 2455010 w 7308555"/>
              <a:gd name="connsiteY620" fmla="*/ 3590495 h 6451461"/>
              <a:gd name="connsiteX621" fmla="*/ 2455010 w 7308555"/>
              <a:gd name="connsiteY621" fmla="*/ 3590495 h 6451461"/>
              <a:gd name="connsiteX622" fmla="*/ 2660979 w 7308555"/>
              <a:gd name="connsiteY622" fmla="*/ 3603118 h 6451461"/>
              <a:gd name="connsiteX623" fmla="*/ 2648355 w 7308555"/>
              <a:gd name="connsiteY623" fmla="*/ 3640990 h 6451461"/>
              <a:gd name="connsiteX624" fmla="*/ 2660979 w 7308555"/>
              <a:gd name="connsiteY624" fmla="*/ 3603118 h 6451461"/>
              <a:gd name="connsiteX625" fmla="*/ 2660979 w 7308555"/>
              <a:gd name="connsiteY625" fmla="*/ 3603118 h 6451461"/>
              <a:gd name="connsiteX626" fmla="*/ 4280156 w 7308555"/>
              <a:gd name="connsiteY626" fmla="*/ 3629031 h 6451461"/>
              <a:gd name="connsiteX627" fmla="*/ 4267532 w 7308555"/>
              <a:gd name="connsiteY627" fmla="*/ 3629031 h 6451461"/>
              <a:gd name="connsiteX628" fmla="*/ 4293445 w 7308555"/>
              <a:gd name="connsiteY628" fmla="*/ 3641654 h 6451461"/>
              <a:gd name="connsiteX629" fmla="*/ 4293445 w 7308555"/>
              <a:gd name="connsiteY629" fmla="*/ 3616407 h 6451461"/>
              <a:gd name="connsiteX630" fmla="*/ 4280821 w 7308555"/>
              <a:gd name="connsiteY630" fmla="*/ 3616407 h 6451461"/>
              <a:gd name="connsiteX631" fmla="*/ 4280156 w 7308555"/>
              <a:gd name="connsiteY631" fmla="*/ 3629031 h 6451461"/>
              <a:gd name="connsiteX632" fmla="*/ 4280156 w 7308555"/>
              <a:gd name="connsiteY632" fmla="*/ 3629031 h 6451461"/>
              <a:gd name="connsiteX633" fmla="*/ 3432364 w 7308555"/>
              <a:gd name="connsiteY633" fmla="*/ 3629031 h 6451461"/>
              <a:gd name="connsiteX634" fmla="*/ 3419740 w 7308555"/>
              <a:gd name="connsiteY634" fmla="*/ 3629031 h 6451461"/>
              <a:gd name="connsiteX635" fmla="*/ 3432364 w 7308555"/>
              <a:gd name="connsiteY635" fmla="*/ 3641654 h 6451461"/>
              <a:gd name="connsiteX636" fmla="*/ 3432364 w 7308555"/>
              <a:gd name="connsiteY636" fmla="*/ 3629031 h 6451461"/>
              <a:gd name="connsiteX637" fmla="*/ 3432364 w 7308555"/>
              <a:gd name="connsiteY637" fmla="*/ 3629031 h 6451461"/>
              <a:gd name="connsiteX638" fmla="*/ 6709919 w 7308555"/>
              <a:gd name="connsiteY638" fmla="*/ 3654278 h 6451461"/>
              <a:gd name="connsiteX639" fmla="*/ 6735831 w 7308555"/>
              <a:gd name="connsiteY639" fmla="*/ 3629031 h 6451461"/>
              <a:gd name="connsiteX640" fmla="*/ 6709919 w 7308555"/>
              <a:gd name="connsiteY640" fmla="*/ 3654278 h 6451461"/>
              <a:gd name="connsiteX641" fmla="*/ 6709919 w 7308555"/>
              <a:gd name="connsiteY641" fmla="*/ 3654278 h 6451461"/>
              <a:gd name="connsiteX642" fmla="*/ 2647691 w 7308555"/>
              <a:gd name="connsiteY642" fmla="*/ 3641654 h 6451461"/>
              <a:gd name="connsiteX643" fmla="*/ 2660314 w 7308555"/>
              <a:gd name="connsiteY643" fmla="*/ 3718062 h 6451461"/>
              <a:gd name="connsiteX644" fmla="*/ 2660314 w 7308555"/>
              <a:gd name="connsiteY644" fmla="*/ 3641654 h 6451461"/>
              <a:gd name="connsiteX645" fmla="*/ 2647691 w 7308555"/>
              <a:gd name="connsiteY645" fmla="*/ 3641654 h 6451461"/>
              <a:gd name="connsiteX646" fmla="*/ 2647691 w 7308555"/>
              <a:gd name="connsiteY646" fmla="*/ 3641654 h 6451461"/>
              <a:gd name="connsiteX647" fmla="*/ 4498748 w 7308555"/>
              <a:gd name="connsiteY647" fmla="*/ 3654278 h 6451461"/>
              <a:gd name="connsiteX648" fmla="*/ 4460212 w 7308555"/>
              <a:gd name="connsiteY648" fmla="*/ 3654278 h 6451461"/>
              <a:gd name="connsiteX649" fmla="*/ 4498748 w 7308555"/>
              <a:gd name="connsiteY649" fmla="*/ 3654278 h 6451461"/>
              <a:gd name="connsiteX650" fmla="*/ 4498748 w 7308555"/>
              <a:gd name="connsiteY650" fmla="*/ 3654278 h 6451461"/>
              <a:gd name="connsiteX651" fmla="*/ 1439786 w 7308555"/>
              <a:gd name="connsiteY651" fmla="*/ 3641654 h 6451461"/>
              <a:gd name="connsiteX652" fmla="*/ 1439786 w 7308555"/>
              <a:gd name="connsiteY652" fmla="*/ 3679526 h 6451461"/>
              <a:gd name="connsiteX653" fmla="*/ 1439786 w 7308555"/>
              <a:gd name="connsiteY653" fmla="*/ 3641654 h 6451461"/>
              <a:gd name="connsiteX654" fmla="*/ 1439786 w 7308555"/>
              <a:gd name="connsiteY654" fmla="*/ 3641654 h 6451461"/>
              <a:gd name="connsiteX655" fmla="*/ 2403851 w 7308555"/>
              <a:gd name="connsiteY655" fmla="*/ 3666902 h 6451461"/>
              <a:gd name="connsiteX656" fmla="*/ 2403851 w 7308555"/>
              <a:gd name="connsiteY656" fmla="*/ 3704774 h 6451461"/>
              <a:gd name="connsiteX657" fmla="*/ 2403851 w 7308555"/>
              <a:gd name="connsiteY657" fmla="*/ 3666902 h 6451461"/>
              <a:gd name="connsiteX658" fmla="*/ 2403851 w 7308555"/>
              <a:gd name="connsiteY658" fmla="*/ 3666902 h 6451461"/>
              <a:gd name="connsiteX659" fmla="*/ 1696914 w 7308555"/>
              <a:gd name="connsiteY659" fmla="*/ 3807093 h 6451461"/>
              <a:gd name="connsiteX660" fmla="*/ 1722826 w 7308555"/>
              <a:gd name="connsiteY660" fmla="*/ 3679526 h 6451461"/>
              <a:gd name="connsiteX661" fmla="*/ 1710202 w 7308555"/>
              <a:gd name="connsiteY661" fmla="*/ 3679526 h 6451461"/>
              <a:gd name="connsiteX662" fmla="*/ 1684290 w 7308555"/>
              <a:gd name="connsiteY662" fmla="*/ 3781181 h 6451461"/>
              <a:gd name="connsiteX663" fmla="*/ 1645754 w 7308555"/>
              <a:gd name="connsiteY663" fmla="*/ 3882837 h 6451461"/>
              <a:gd name="connsiteX664" fmla="*/ 1696914 w 7308555"/>
              <a:gd name="connsiteY664" fmla="*/ 3807093 h 6451461"/>
              <a:gd name="connsiteX665" fmla="*/ 1696914 w 7308555"/>
              <a:gd name="connsiteY665" fmla="*/ 3807093 h 6451461"/>
              <a:gd name="connsiteX666" fmla="*/ 2930731 w 7308555"/>
              <a:gd name="connsiteY666" fmla="*/ 3718062 h 6451461"/>
              <a:gd name="connsiteX667" fmla="*/ 2943355 w 7308555"/>
              <a:gd name="connsiteY667" fmla="*/ 3730686 h 6451461"/>
              <a:gd name="connsiteX668" fmla="*/ 2955979 w 7308555"/>
              <a:gd name="connsiteY668" fmla="*/ 3692814 h 6451461"/>
              <a:gd name="connsiteX669" fmla="*/ 2917443 w 7308555"/>
              <a:gd name="connsiteY669" fmla="*/ 3680191 h 6451461"/>
              <a:gd name="connsiteX670" fmla="*/ 2930731 w 7308555"/>
              <a:gd name="connsiteY670" fmla="*/ 3718062 h 6451461"/>
              <a:gd name="connsiteX671" fmla="*/ 2930731 w 7308555"/>
              <a:gd name="connsiteY671" fmla="*/ 3718062 h 6451461"/>
              <a:gd name="connsiteX672" fmla="*/ 3714740 w 7308555"/>
              <a:gd name="connsiteY672" fmla="*/ 3705438 h 6451461"/>
              <a:gd name="connsiteX673" fmla="*/ 3740652 w 7308555"/>
              <a:gd name="connsiteY673" fmla="*/ 3692814 h 6451461"/>
              <a:gd name="connsiteX674" fmla="*/ 3714740 w 7308555"/>
              <a:gd name="connsiteY674" fmla="*/ 3705438 h 6451461"/>
              <a:gd name="connsiteX675" fmla="*/ 3714740 w 7308555"/>
              <a:gd name="connsiteY675" fmla="*/ 3705438 h 6451461"/>
              <a:gd name="connsiteX676" fmla="*/ 4537285 w 7308555"/>
              <a:gd name="connsiteY676" fmla="*/ 3705438 h 6451461"/>
              <a:gd name="connsiteX677" fmla="*/ 4537285 w 7308555"/>
              <a:gd name="connsiteY677" fmla="*/ 3730686 h 6451461"/>
              <a:gd name="connsiteX678" fmla="*/ 4537285 w 7308555"/>
              <a:gd name="connsiteY678" fmla="*/ 3705438 h 6451461"/>
              <a:gd name="connsiteX679" fmla="*/ 4537285 w 7308555"/>
              <a:gd name="connsiteY679" fmla="*/ 3705438 h 6451461"/>
              <a:gd name="connsiteX680" fmla="*/ 3136699 w 7308555"/>
              <a:gd name="connsiteY680" fmla="*/ 3718062 h 6451461"/>
              <a:gd name="connsiteX681" fmla="*/ 3124076 w 7308555"/>
              <a:gd name="connsiteY681" fmla="*/ 3730686 h 6451461"/>
              <a:gd name="connsiteX682" fmla="*/ 3124076 w 7308555"/>
              <a:gd name="connsiteY682" fmla="*/ 3755934 h 6451461"/>
              <a:gd name="connsiteX683" fmla="*/ 3085539 w 7308555"/>
              <a:gd name="connsiteY683" fmla="*/ 3793805 h 6451461"/>
              <a:gd name="connsiteX684" fmla="*/ 3124076 w 7308555"/>
              <a:gd name="connsiteY684" fmla="*/ 3755934 h 6451461"/>
              <a:gd name="connsiteX685" fmla="*/ 3149988 w 7308555"/>
              <a:gd name="connsiteY685" fmla="*/ 3743310 h 6451461"/>
              <a:gd name="connsiteX686" fmla="*/ 3149988 w 7308555"/>
              <a:gd name="connsiteY686" fmla="*/ 3718062 h 6451461"/>
              <a:gd name="connsiteX687" fmla="*/ 3136699 w 7308555"/>
              <a:gd name="connsiteY687" fmla="*/ 3718062 h 6451461"/>
              <a:gd name="connsiteX688" fmla="*/ 3136699 w 7308555"/>
              <a:gd name="connsiteY688" fmla="*/ 3718062 h 6451461"/>
              <a:gd name="connsiteX689" fmla="*/ 2827747 w 7308555"/>
              <a:gd name="connsiteY689" fmla="*/ 3730686 h 6451461"/>
              <a:gd name="connsiteX690" fmla="*/ 2840371 w 7308555"/>
              <a:gd name="connsiteY690" fmla="*/ 3781846 h 6451461"/>
              <a:gd name="connsiteX691" fmla="*/ 2840371 w 7308555"/>
              <a:gd name="connsiteY691" fmla="*/ 3756598 h 6451461"/>
              <a:gd name="connsiteX692" fmla="*/ 2827747 w 7308555"/>
              <a:gd name="connsiteY692" fmla="*/ 3730686 h 6451461"/>
              <a:gd name="connsiteX693" fmla="*/ 2827747 w 7308555"/>
              <a:gd name="connsiteY693" fmla="*/ 3730686 h 6451461"/>
              <a:gd name="connsiteX694" fmla="*/ 3419075 w 7308555"/>
              <a:gd name="connsiteY694" fmla="*/ 3743310 h 6451461"/>
              <a:gd name="connsiteX695" fmla="*/ 3431699 w 7308555"/>
              <a:gd name="connsiteY695" fmla="*/ 3730686 h 6451461"/>
              <a:gd name="connsiteX696" fmla="*/ 3419075 w 7308555"/>
              <a:gd name="connsiteY696" fmla="*/ 3730686 h 6451461"/>
              <a:gd name="connsiteX697" fmla="*/ 3419075 w 7308555"/>
              <a:gd name="connsiteY697" fmla="*/ 3743310 h 6451461"/>
              <a:gd name="connsiteX698" fmla="*/ 3419075 w 7308555"/>
              <a:gd name="connsiteY698" fmla="*/ 3743310 h 6451461"/>
              <a:gd name="connsiteX699" fmla="*/ 2660979 w 7308555"/>
              <a:gd name="connsiteY699" fmla="*/ 3769222 h 6451461"/>
              <a:gd name="connsiteX700" fmla="*/ 2673603 w 7308555"/>
              <a:gd name="connsiteY700" fmla="*/ 3807093 h 6451461"/>
              <a:gd name="connsiteX701" fmla="*/ 2660979 w 7308555"/>
              <a:gd name="connsiteY701" fmla="*/ 3769222 h 6451461"/>
              <a:gd name="connsiteX702" fmla="*/ 2660979 w 7308555"/>
              <a:gd name="connsiteY702" fmla="*/ 3769222 h 6451461"/>
              <a:gd name="connsiteX703" fmla="*/ 4370517 w 7308555"/>
              <a:gd name="connsiteY703" fmla="*/ 3781846 h 6451461"/>
              <a:gd name="connsiteX704" fmla="*/ 4344605 w 7308555"/>
              <a:gd name="connsiteY704" fmla="*/ 3794469 h 6451461"/>
              <a:gd name="connsiteX705" fmla="*/ 4370517 w 7308555"/>
              <a:gd name="connsiteY705" fmla="*/ 3781846 h 6451461"/>
              <a:gd name="connsiteX706" fmla="*/ 4370517 w 7308555"/>
              <a:gd name="connsiteY706" fmla="*/ 3781846 h 6451461"/>
              <a:gd name="connsiteX707" fmla="*/ 3033715 w 7308555"/>
              <a:gd name="connsiteY707" fmla="*/ 3781846 h 6451461"/>
              <a:gd name="connsiteX708" fmla="*/ 3033715 w 7308555"/>
              <a:gd name="connsiteY708" fmla="*/ 3807093 h 6451461"/>
              <a:gd name="connsiteX709" fmla="*/ 3046339 w 7308555"/>
              <a:gd name="connsiteY709" fmla="*/ 3819718 h 6451461"/>
              <a:gd name="connsiteX710" fmla="*/ 3046339 w 7308555"/>
              <a:gd name="connsiteY710" fmla="*/ 3807093 h 6451461"/>
              <a:gd name="connsiteX711" fmla="*/ 3033715 w 7308555"/>
              <a:gd name="connsiteY711" fmla="*/ 3781846 h 6451461"/>
              <a:gd name="connsiteX712" fmla="*/ 3033715 w 7308555"/>
              <a:gd name="connsiteY712" fmla="*/ 3781846 h 6451461"/>
              <a:gd name="connsiteX713" fmla="*/ 2493546 w 7308555"/>
              <a:gd name="connsiteY713" fmla="*/ 3794469 h 6451461"/>
              <a:gd name="connsiteX714" fmla="*/ 2493546 w 7308555"/>
              <a:gd name="connsiteY714" fmla="*/ 3819718 h 6451461"/>
              <a:gd name="connsiteX715" fmla="*/ 2493546 w 7308555"/>
              <a:gd name="connsiteY715" fmla="*/ 3794469 h 6451461"/>
              <a:gd name="connsiteX716" fmla="*/ 2493546 w 7308555"/>
              <a:gd name="connsiteY716" fmla="*/ 3794469 h 6451461"/>
              <a:gd name="connsiteX717" fmla="*/ 2596531 w 7308555"/>
              <a:gd name="connsiteY717" fmla="*/ 3845629 h 6451461"/>
              <a:gd name="connsiteX718" fmla="*/ 2609155 w 7308555"/>
              <a:gd name="connsiteY718" fmla="*/ 3794469 h 6451461"/>
              <a:gd name="connsiteX719" fmla="*/ 2596531 w 7308555"/>
              <a:gd name="connsiteY719" fmla="*/ 3845629 h 6451461"/>
              <a:gd name="connsiteX720" fmla="*/ 2596531 w 7308555"/>
              <a:gd name="connsiteY720" fmla="*/ 3845629 h 6451461"/>
              <a:gd name="connsiteX721" fmla="*/ 1773986 w 7308555"/>
              <a:gd name="connsiteY721" fmla="*/ 3807093 h 6451461"/>
              <a:gd name="connsiteX722" fmla="*/ 1761362 w 7308555"/>
              <a:gd name="connsiteY722" fmla="*/ 3794469 h 6451461"/>
              <a:gd name="connsiteX723" fmla="*/ 1773986 w 7308555"/>
              <a:gd name="connsiteY723" fmla="*/ 3807093 h 6451461"/>
              <a:gd name="connsiteX724" fmla="*/ 1773986 w 7308555"/>
              <a:gd name="connsiteY724" fmla="*/ 3807093 h 6451461"/>
              <a:gd name="connsiteX725" fmla="*/ 2647691 w 7308555"/>
              <a:gd name="connsiteY725" fmla="*/ 3819718 h 6451461"/>
              <a:gd name="connsiteX726" fmla="*/ 2660314 w 7308555"/>
              <a:gd name="connsiteY726" fmla="*/ 3844965 h 6451461"/>
              <a:gd name="connsiteX727" fmla="*/ 2647691 w 7308555"/>
              <a:gd name="connsiteY727" fmla="*/ 3819718 h 6451461"/>
              <a:gd name="connsiteX728" fmla="*/ 2647691 w 7308555"/>
              <a:gd name="connsiteY728" fmla="*/ 3819718 h 6451461"/>
              <a:gd name="connsiteX729" fmla="*/ 205968 w 7308555"/>
              <a:gd name="connsiteY729" fmla="*/ 3832341 h 6451461"/>
              <a:gd name="connsiteX730" fmla="*/ 205968 w 7308555"/>
              <a:gd name="connsiteY730" fmla="*/ 3844965 h 6451461"/>
              <a:gd name="connsiteX731" fmla="*/ 231881 w 7308555"/>
              <a:gd name="connsiteY731" fmla="*/ 3832341 h 6451461"/>
              <a:gd name="connsiteX732" fmla="*/ 219257 w 7308555"/>
              <a:gd name="connsiteY732" fmla="*/ 3819718 h 6451461"/>
              <a:gd name="connsiteX733" fmla="*/ 205968 w 7308555"/>
              <a:gd name="connsiteY733" fmla="*/ 3832341 h 6451461"/>
              <a:gd name="connsiteX734" fmla="*/ 205968 w 7308555"/>
              <a:gd name="connsiteY734" fmla="*/ 3832341 h 6451461"/>
              <a:gd name="connsiteX735" fmla="*/ 488344 w 7308555"/>
              <a:gd name="connsiteY735" fmla="*/ 3832341 h 6451461"/>
              <a:gd name="connsiteX736" fmla="*/ 488344 w 7308555"/>
              <a:gd name="connsiteY736" fmla="*/ 3844965 h 6451461"/>
              <a:gd name="connsiteX737" fmla="*/ 500968 w 7308555"/>
              <a:gd name="connsiteY737" fmla="*/ 3832341 h 6451461"/>
              <a:gd name="connsiteX738" fmla="*/ 488344 w 7308555"/>
              <a:gd name="connsiteY738" fmla="*/ 3832341 h 6451461"/>
              <a:gd name="connsiteX739" fmla="*/ 488344 w 7308555"/>
              <a:gd name="connsiteY739" fmla="*/ 3832341 h 6451461"/>
              <a:gd name="connsiteX740" fmla="*/ 488344 w 7308555"/>
              <a:gd name="connsiteY740" fmla="*/ 3832341 h 6451461"/>
              <a:gd name="connsiteX741" fmla="*/ 2455010 w 7308555"/>
              <a:gd name="connsiteY741" fmla="*/ 3845629 h 6451461"/>
              <a:gd name="connsiteX742" fmla="*/ 2467634 w 7308555"/>
              <a:gd name="connsiteY742" fmla="*/ 3870877 h 6451461"/>
              <a:gd name="connsiteX743" fmla="*/ 2455010 w 7308555"/>
              <a:gd name="connsiteY743" fmla="*/ 3845629 h 6451461"/>
              <a:gd name="connsiteX744" fmla="*/ 2455010 w 7308555"/>
              <a:gd name="connsiteY744" fmla="*/ 3845629 h 6451461"/>
              <a:gd name="connsiteX745" fmla="*/ 976689 w 7308555"/>
              <a:gd name="connsiteY745" fmla="*/ 3896125 h 6451461"/>
              <a:gd name="connsiteX746" fmla="*/ 964065 w 7308555"/>
              <a:gd name="connsiteY746" fmla="*/ 3908749 h 6451461"/>
              <a:gd name="connsiteX747" fmla="*/ 989977 w 7308555"/>
              <a:gd name="connsiteY747" fmla="*/ 3921373 h 6451461"/>
              <a:gd name="connsiteX748" fmla="*/ 976689 w 7308555"/>
              <a:gd name="connsiteY748" fmla="*/ 3896125 h 6451461"/>
              <a:gd name="connsiteX749" fmla="*/ 976689 w 7308555"/>
              <a:gd name="connsiteY749" fmla="*/ 3896125 h 6451461"/>
              <a:gd name="connsiteX750" fmla="*/ 4653557 w 7308555"/>
              <a:gd name="connsiteY750" fmla="*/ 3908749 h 6451461"/>
              <a:gd name="connsiteX751" fmla="*/ 4666181 w 7308555"/>
              <a:gd name="connsiteY751" fmla="*/ 3908749 h 6451461"/>
              <a:gd name="connsiteX752" fmla="*/ 4653557 w 7308555"/>
              <a:gd name="connsiteY752" fmla="*/ 3908749 h 6451461"/>
              <a:gd name="connsiteX753" fmla="*/ 4653557 w 7308555"/>
              <a:gd name="connsiteY753" fmla="*/ 3908749 h 6451461"/>
              <a:gd name="connsiteX754" fmla="*/ 4678805 w 7308555"/>
              <a:gd name="connsiteY754" fmla="*/ 3934661 h 6451461"/>
              <a:gd name="connsiteX755" fmla="*/ 4691429 w 7308555"/>
              <a:gd name="connsiteY755" fmla="*/ 3922037 h 6451461"/>
              <a:gd name="connsiteX756" fmla="*/ 4678805 w 7308555"/>
              <a:gd name="connsiteY756" fmla="*/ 3909413 h 6451461"/>
              <a:gd name="connsiteX757" fmla="*/ 4666181 w 7308555"/>
              <a:gd name="connsiteY757" fmla="*/ 3922037 h 6451461"/>
              <a:gd name="connsiteX758" fmla="*/ 4678805 w 7308555"/>
              <a:gd name="connsiteY758" fmla="*/ 3934661 h 6451461"/>
              <a:gd name="connsiteX759" fmla="*/ 4678805 w 7308555"/>
              <a:gd name="connsiteY759" fmla="*/ 3934661 h 6451461"/>
              <a:gd name="connsiteX760" fmla="*/ 5013005 w 7308555"/>
              <a:gd name="connsiteY760" fmla="*/ 3922037 h 6451461"/>
              <a:gd name="connsiteX761" fmla="*/ 5000381 w 7308555"/>
              <a:gd name="connsiteY761" fmla="*/ 3947285 h 6451461"/>
              <a:gd name="connsiteX762" fmla="*/ 5013005 w 7308555"/>
              <a:gd name="connsiteY762" fmla="*/ 3922037 h 6451461"/>
              <a:gd name="connsiteX763" fmla="*/ 5013005 w 7308555"/>
              <a:gd name="connsiteY763" fmla="*/ 3922037 h 6451461"/>
              <a:gd name="connsiteX764" fmla="*/ 3084875 w 7308555"/>
              <a:gd name="connsiteY764" fmla="*/ 3922037 h 6451461"/>
              <a:gd name="connsiteX765" fmla="*/ 3072251 w 7308555"/>
              <a:gd name="connsiteY765" fmla="*/ 3934661 h 6451461"/>
              <a:gd name="connsiteX766" fmla="*/ 3059627 w 7308555"/>
              <a:gd name="connsiteY766" fmla="*/ 3959909 h 6451461"/>
              <a:gd name="connsiteX767" fmla="*/ 3098163 w 7308555"/>
              <a:gd name="connsiteY767" fmla="*/ 3947285 h 6451461"/>
              <a:gd name="connsiteX768" fmla="*/ 3084875 w 7308555"/>
              <a:gd name="connsiteY768" fmla="*/ 3922037 h 6451461"/>
              <a:gd name="connsiteX769" fmla="*/ 3084875 w 7308555"/>
              <a:gd name="connsiteY769" fmla="*/ 3922037 h 6451461"/>
              <a:gd name="connsiteX770" fmla="*/ 180056 w 7308555"/>
              <a:gd name="connsiteY770" fmla="*/ 3947285 h 6451461"/>
              <a:gd name="connsiteX771" fmla="*/ 192680 w 7308555"/>
              <a:gd name="connsiteY771" fmla="*/ 3934661 h 6451461"/>
              <a:gd name="connsiteX772" fmla="*/ 180056 w 7308555"/>
              <a:gd name="connsiteY772" fmla="*/ 3947285 h 6451461"/>
              <a:gd name="connsiteX773" fmla="*/ 180056 w 7308555"/>
              <a:gd name="connsiteY773" fmla="*/ 3947285 h 6451461"/>
              <a:gd name="connsiteX774" fmla="*/ 655777 w 7308555"/>
              <a:gd name="connsiteY774" fmla="*/ 3972533 h 6451461"/>
              <a:gd name="connsiteX775" fmla="*/ 655777 w 7308555"/>
              <a:gd name="connsiteY775" fmla="*/ 3985156 h 6451461"/>
              <a:gd name="connsiteX776" fmla="*/ 655777 w 7308555"/>
              <a:gd name="connsiteY776" fmla="*/ 3972533 h 6451461"/>
              <a:gd name="connsiteX777" fmla="*/ 655777 w 7308555"/>
              <a:gd name="connsiteY777" fmla="*/ 3972533 h 6451461"/>
              <a:gd name="connsiteX778" fmla="*/ 6581687 w 7308555"/>
              <a:gd name="connsiteY778" fmla="*/ 3985156 h 6451461"/>
              <a:gd name="connsiteX779" fmla="*/ 6581687 w 7308555"/>
              <a:gd name="connsiteY779" fmla="*/ 3972533 h 6451461"/>
              <a:gd name="connsiteX780" fmla="*/ 6581687 w 7308555"/>
              <a:gd name="connsiteY780" fmla="*/ 3985156 h 6451461"/>
              <a:gd name="connsiteX781" fmla="*/ 6581687 w 7308555"/>
              <a:gd name="connsiteY781" fmla="*/ 3985156 h 6451461"/>
              <a:gd name="connsiteX782" fmla="*/ 540169 w 7308555"/>
              <a:gd name="connsiteY782" fmla="*/ 3985156 h 6451461"/>
              <a:gd name="connsiteX783" fmla="*/ 540169 w 7308555"/>
              <a:gd name="connsiteY783" fmla="*/ 3972533 h 6451461"/>
              <a:gd name="connsiteX784" fmla="*/ 540169 w 7308555"/>
              <a:gd name="connsiteY784" fmla="*/ 3985156 h 6451461"/>
              <a:gd name="connsiteX785" fmla="*/ 540169 w 7308555"/>
              <a:gd name="connsiteY785" fmla="*/ 3985156 h 6451461"/>
              <a:gd name="connsiteX786" fmla="*/ 4190460 w 7308555"/>
              <a:gd name="connsiteY786" fmla="*/ 4176508 h 6451461"/>
              <a:gd name="connsiteX787" fmla="*/ 4228996 w 7308555"/>
              <a:gd name="connsiteY787" fmla="*/ 4189132 h 6451461"/>
              <a:gd name="connsiteX788" fmla="*/ 4254909 w 7308555"/>
              <a:gd name="connsiteY788" fmla="*/ 4163884 h 6451461"/>
              <a:gd name="connsiteX789" fmla="*/ 4280821 w 7308555"/>
              <a:gd name="connsiteY789" fmla="*/ 3973197 h 6451461"/>
              <a:gd name="connsiteX790" fmla="*/ 4254909 w 7308555"/>
              <a:gd name="connsiteY790" fmla="*/ 3973197 h 6451461"/>
              <a:gd name="connsiteX791" fmla="*/ 4254909 w 7308555"/>
              <a:gd name="connsiteY791" fmla="*/ 4024357 h 6451461"/>
              <a:gd name="connsiteX792" fmla="*/ 4190460 w 7308555"/>
              <a:gd name="connsiteY792" fmla="*/ 4176508 h 6451461"/>
              <a:gd name="connsiteX793" fmla="*/ 4190460 w 7308555"/>
              <a:gd name="connsiteY793" fmla="*/ 4176508 h 6451461"/>
              <a:gd name="connsiteX794" fmla="*/ 5193061 w 7308555"/>
              <a:gd name="connsiteY794" fmla="*/ 3985156 h 6451461"/>
              <a:gd name="connsiteX795" fmla="*/ 5193061 w 7308555"/>
              <a:gd name="connsiteY795" fmla="*/ 4010404 h 6451461"/>
              <a:gd name="connsiteX796" fmla="*/ 5193061 w 7308555"/>
              <a:gd name="connsiteY796" fmla="*/ 3985156 h 6451461"/>
              <a:gd name="connsiteX797" fmla="*/ 5193061 w 7308555"/>
              <a:gd name="connsiteY797" fmla="*/ 3985156 h 6451461"/>
              <a:gd name="connsiteX798" fmla="*/ 1863682 w 7308555"/>
              <a:gd name="connsiteY798" fmla="*/ 3998445 h 6451461"/>
              <a:gd name="connsiteX799" fmla="*/ 1851058 w 7308555"/>
              <a:gd name="connsiteY799" fmla="*/ 4036316 h 6451461"/>
              <a:gd name="connsiteX800" fmla="*/ 1863682 w 7308555"/>
              <a:gd name="connsiteY800" fmla="*/ 3998445 h 6451461"/>
              <a:gd name="connsiteX801" fmla="*/ 1863682 w 7308555"/>
              <a:gd name="connsiteY801" fmla="*/ 3998445 h 6451461"/>
              <a:gd name="connsiteX802" fmla="*/ 2095562 w 7308555"/>
              <a:gd name="connsiteY802" fmla="*/ 3998445 h 6451461"/>
              <a:gd name="connsiteX803" fmla="*/ 2108186 w 7308555"/>
              <a:gd name="connsiteY803" fmla="*/ 4023692 h 6451461"/>
              <a:gd name="connsiteX804" fmla="*/ 2095562 w 7308555"/>
              <a:gd name="connsiteY804" fmla="*/ 3998445 h 6451461"/>
              <a:gd name="connsiteX805" fmla="*/ 2095562 w 7308555"/>
              <a:gd name="connsiteY805" fmla="*/ 3998445 h 6451461"/>
              <a:gd name="connsiteX806" fmla="*/ 5077453 w 7308555"/>
              <a:gd name="connsiteY806" fmla="*/ 4036316 h 6451461"/>
              <a:gd name="connsiteX807" fmla="*/ 5103365 w 7308555"/>
              <a:gd name="connsiteY807" fmla="*/ 4036316 h 6451461"/>
              <a:gd name="connsiteX808" fmla="*/ 5077453 w 7308555"/>
              <a:gd name="connsiteY808" fmla="*/ 4036316 h 6451461"/>
              <a:gd name="connsiteX809" fmla="*/ 5077453 w 7308555"/>
              <a:gd name="connsiteY809" fmla="*/ 4036316 h 6451461"/>
              <a:gd name="connsiteX810" fmla="*/ 4062229 w 7308555"/>
              <a:gd name="connsiteY810" fmla="*/ 4087476 h 6451461"/>
              <a:gd name="connsiteX811" fmla="*/ 4062229 w 7308555"/>
              <a:gd name="connsiteY811" fmla="*/ 4112724 h 6451461"/>
              <a:gd name="connsiteX812" fmla="*/ 4074852 w 7308555"/>
              <a:gd name="connsiteY812" fmla="*/ 4087476 h 6451461"/>
              <a:gd name="connsiteX813" fmla="*/ 4062229 w 7308555"/>
              <a:gd name="connsiteY813" fmla="*/ 4087476 h 6451461"/>
              <a:gd name="connsiteX814" fmla="*/ 4062229 w 7308555"/>
              <a:gd name="connsiteY814" fmla="*/ 4087476 h 6451461"/>
              <a:gd name="connsiteX815" fmla="*/ 4910021 w 7308555"/>
              <a:gd name="connsiteY815" fmla="*/ 4137972 h 6451461"/>
              <a:gd name="connsiteX816" fmla="*/ 4935933 w 7308555"/>
              <a:gd name="connsiteY816" fmla="*/ 4150596 h 6451461"/>
              <a:gd name="connsiteX817" fmla="*/ 4910021 w 7308555"/>
              <a:gd name="connsiteY817" fmla="*/ 4137972 h 6451461"/>
              <a:gd name="connsiteX818" fmla="*/ 4910021 w 7308555"/>
              <a:gd name="connsiteY818" fmla="*/ 4137972 h 6451461"/>
              <a:gd name="connsiteX819" fmla="*/ 3933332 w 7308555"/>
              <a:gd name="connsiteY819" fmla="*/ 4125348 h 6451461"/>
              <a:gd name="connsiteX820" fmla="*/ 3882172 w 7308555"/>
              <a:gd name="connsiteY820" fmla="*/ 4137972 h 6451461"/>
              <a:gd name="connsiteX821" fmla="*/ 3908084 w 7308555"/>
              <a:gd name="connsiteY821" fmla="*/ 4163219 h 6451461"/>
              <a:gd name="connsiteX822" fmla="*/ 3933332 w 7308555"/>
              <a:gd name="connsiteY822" fmla="*/ 4125348 h 6451461"/>
              <a:gd name="connsiteX823" fmla="*/ 3933332 w 7308555"/>
              <a:gd name="connsiteY823" fmla="*/ 4125348 h 6451461"/>
              <a:gd name="connsiteX824" fmla="*/ 6542487 w 7308555"/>
              <a:gd name="connsiteY824" fmla="*/ 4150596 h 6451461"/>
              <a:gd name="connsiteX825" fmla="*/ 6555110 w 7308555"/>
              <a:gd name="connsiteY825" fmla="*/ 4125348 h 6451461"/>
              <a:gd name="connsiteX826" fmla="*/ 6542487 w 7308555"/>
              <a:gd name="connsiteY826" fmla="*/ 4150596 h 6451461"/>
              <a:gd name="connsiteX827" fmla="*/ 6542487 w 7308555"/>
              <a:gd name="connsiteY827" fmla="*/ 4150596 h 6451461"/>
              <a:gd name="connsiteX828" fmla="*/ 4884773 w 7308555"/>
              <a:gd name="connsiteY828" fmla="*/ 4163884 h 6451461"/>
              <a:gd name="connsiteX829" fmla="*/ 4858861 w 7308555"/>
              <a:gd name="connsiteY829" fmla="*/ 4151260 h 6451461"/>
              <a:gd name="connsiteX830" fmla="*/ 4858861 w 7308555"/>
              <a:gd name="connsiteY830" fmla="*/ 4176508 h 6451461"/>
              <a:gd name="connsiteX831" fmla="*/ 4884773 w 7308555"/>
              <a:gd name="connsiteY831" fmla="*/ 4163884 h 6451461"/>
              <a:gd name="connsiteX832" fmla="*/ 4884773 w 7308555"/>
              <a:gd name="connsiteY832" fmla="*/ 4163884 h 6451461"/>
              <a:gd name="connsiteX833" fmla="*/ 2339402 w 7308555"/>
              <a:gd name="connsiteY833" fmla="*/ 4201756 h 6451461"/>
              <a:gd name="connsiteX834" fmla="*/ 2352026 w 7308555"/>
              <a:gd name="connsiteY834" fmla="*/ 4201756 h 6451461"/>
              <a:gd name="connsiteX835" fmla="*/ 2339402 w 7308555"/>
              <a:gd name="connsiteY835" fmla="*/ 4201756 h 6451461"/>
              <a:gd name="connsiteX836" fmla="*/ 2339402 w 7308555"/>
              <a:gd name="connsiteY836" fmla="*/ 4201756 h 6451461"/>
              <a:gd name="connsiteX837" fmla="*/ 1889594 w 7308555"/>
              <a:gd name="connsiteY837" fmla="*/ 4201756 h 6451461"/>
              <a:gd name="connsiteX838" fmla="*/ 1889594 w 7308555"/>
              <a:gd name="connsiteY838" fmla="*/ 4214379 h 6451461"/>
              <a:gd name="connsiteX839" fmla="*/ 1889594 w 7308555"/>
              <a:gd name="connsiteY839" fmla="*/ 4201756 h 6451461"/>
              <a:gd name="connsiteX840" fmla="*/ 1889594 w 7308555"/>
              <a:gd name="connsiteY840" fmla="*/ 4201756 h 6451461"/>
              <a:gd name="connsiteX841" fmla="*/ 1568018 w 7308555"/>
              <a:gd name="connsiteY841" fmla="*/ 4201756 h 6451461"/>
              <a:gd name="connsiteX842" fmla="*/ 1568018 w 7308555"/>
              <a:gd name="connsiteY842" fmla="*/ 4227003 h 6451461"/>
              <a:gd name="connsiteX843" fmla="*/ 1593930 w 7308555"/>
              <a:gd name="connsiteY843" fmla="*/ 4227003 h 6451461"/>
              <a:gd name="connsiteX844" fmla="*/ 1568018 w 7308555"/>
              <a:gd name="connsiteY844" fmla="*/ 4201756 h 6451461"/>
              <a:gd name="connsiteX845" fmla="*/ 1568018 w 7308555"/>
              <a:gd name="connsiteY845" fmla="*/ 4201756 h 6451461"/>
              <a:gd name="connsiteX846" fmla="*/ 4987757 w 7308555"/>
              <a:gd name="connsiteY846" fmla="*/ 4214379 h 6451461"/>
              <a:gd name="connsiteX847" fmla="*/ 4975133 w 7308555"/>
              <a:gd name="connsiteY847" fmla="*/ 4252251 h 6451461"/>
              <a:gd name="connsiteX848" fmla="*/ 4987757 w 7308555"/>
              <a:gd name="connsiteY848" fmla="*/ 4214379 h 6451461"/>
              <a:gd name="connsiteX849" fmla="*/ 4987757 w 7308555"/>
              <a:gd name="connsiteY849" fmla="*/ 4214379 h 6451461"/>
              <a:gd name="connsiteX850" fmla="*/ 244504 w 7308555"/>
              <a:gd name="connsiteY850" fmla="*/ 4240292 h 6451461"/>
              <a:gd name="connsiteX851" fmla="*/ 257128 w 7308555"/>
              <a:gd name="connsiteY851" fmla="*/ 4252915 h 6451461"/>
              <a:gd name="connsiteX852" fmla="*/ 244504 w 7308555"/>
              <a:gd name="connsiteY852" fmla="*/ 4240292 h 6451461"/>
              <a:gd name="connsiteX853" fmla="*/ 244504 w 7308555"/>
              <a:gd name="connsiteY853" fmla="*/ 4240292 h 6451461"/>
              <a:gd name="connsiteX854" fmla="*/ 3509436 w 7308555"/>
              <a:gd name="connsiteY854" fmla="*/ 4240292 h 6451461"/>
              <a:gd name="connsiteX855" fmla="*/ 3496812 w 7308555"/>
              <a:gd name="connsiteY855" fmla="*/ 4240292 h 6451461"/>
              <a:gd name="connsiteX856" fmla="*/ 3496812 w 7308555"/>
              <a:gd name="connsiteY856" fmla="*/ 4265539 h 6451461"/>
              <a:gd name="connsiteX857" fmla="*/ 3509436 w 7308555"/>
              <a:gd name="connsiteY857" fmla="*/ 4240292 h 6451461"/>
              <a:gd name="connsiteX858" fmla="*/ 3509436 w 7308555"/>
              <a:gd name="connsiteY858" fmla="*/ 4240292 h 6451461"/>
              <a:gd name="connsiteX859" fmla="*/ 3483524 w 7308555"/>
              <a:gd name="connsiteY859" fmla="*/ 4265539 h 6451461"/>
              <a:gd name="connsiteX860" fmla="*/ 3444988 w 7308555"/>
              <a:gd name="connsiteY860" fmla="*/ 4278163 h 6451461"/>
              <a:gd name="connsiteX861" fmla="*/ 3470900 w 7308555"/>
              <a:gd name="connsiteY861" fmla="*/ 4265539 h 6451461"/>
              <a:gd name="connsiteX862" fmla="*/ 3470900 w 7308555"/>
              <a:gd name="connsiteY862" fmla="*/ 4265539 h 6451461"/>
              <a:gd name="connsiteX863" fmla="*/ 3483524 w 7308555"/>
              <a:gd name="connsiteY863" fmla="*/ 4265539 h 6451461"/>
              <a:gd name="connsiteX864" fmla="*/ 3483524 w 7308555"/>
              <a:gd name="connsiteY864" fmla="*/ 4265539 h 6451461"/>
              <a:gd name="connsiteX865" fmla="*/ 1889594 w 7308555"/>
              <a:gd name="connsiteY865" fmla="*/ 4303411 h 6451461"/>
              <a:gd name="connsiteX866" fmla="*/ 1889594 w 7308555"/>
              <a:gd name="connsiteY866" fmla="*/ 4265539 h 6451461"/>
              <a:gd name="connsiteX867" fmla="*/ 1889594 w 7308555"/>
              <a:gd name="connsiteY867" fmla="*/ 4303411 h 6451461"/>
              <a:gd name="connsiteX868" fmla="*/ 1889594 w 7308555"/>
              <a:gd name="connsiteY868" fmla="*/ 4303411 h 6451461"/>
              <a:gd name="connsiteX869" fmla="*/ 4935933 w 7308555"/>
              <a:gd name="connsiteY869" fmla="*/ 4290787 h 6451461"/>
              <a:gd name="connsiteX870" fmla="*/ 4910021 w 7308555"/>
              <a:gd name="connsiteY870" fmla="*/ 4303411 h 6451461"/>
              <a:gd name="connsiteX871" fmla="*/ 4897397 w 7308555"/>
              <a:gd name="connsiteY871" fmla="*/ 4341283 h 6451461"/>
              <a:gd name="connsiteX872" fmla="*/ 4935933 w 7308555"/>
              <a:gd name="connsiteY872" fmla="*/ 4290787 h 6451461"/>
              <a:gd name="connsiteX873" fmla="*/ 4935933 w 7308555"/>
              <a:gd name="connsiteY873" fmla="*/ 4290787 h 6451461"/>
              <a:gd name="connsiteX874" fmla="*/ 5026293 w 7308555"/>
              <a:gd name="connsiteY874" fmla="*/ 4290787 h 6451461"/>
              <a:gd name="connsiteX875" fmla="*/ 5000381 w 7308555"/>
              <a:gd name="connsiteY875" fmla="*/ 4316035 h 6451461"/>
              <a:gd name="connsiteX876" fmla="*/ 5026293 w 7308555"/>
              <a:gd name="connsiteY876" fmla="*/ 4290787 h 6451461"/>
              <a:gd name="connsiteX877" fmla="*/ 5026293 w 7308555"/>
              <a:gd name="connsiteY877" fmla="*/ 4290787 h 6451461"/>
              <a:gd name="connsiteX878" fmla="*/ 2918107 w 7308555"/>
              <a:gd name="connsiteY878" fmla="*/ 4316699 h 6451461"/>
              <a:gd name="connsiteX879" fmla="*/ 2918107 w 7308555"/>
              <a:gd name="connsiteY879" fmla="*/ 4354571 h 6451461"/>
              <a:gd name="connsiteX880" fmla="*/ 2930731 w 7308555"/>
              <a:gd name="connsiteY880" fmla="*/ 4354571 h 6451461"/>
              <a:gd name="connsiteX881" fmla="*/ 2918107 w 7308555"/>
              <a:gd name="connsiteY881" fmla="*/ 4316699 h 6451461"/>
              <a:gd name="connsiteX882" fmla="*/ 2918107 w 7308555"/>
              <a:gd name="connsiteY882" fmla="*/ 4316699 h 6451461"/>
              <a:gd name="connsiteX883" fmla="*/ 1928130 w 7308555"/>
              <a:gd name="connsiteY883" fmla="*/ 4329323 h 6451461"/>
              <a:gd name="connsiteX884" fmla="*/ 1928130 w 7308555"/>
              <a:gd name="connsiteY884" fmla="*/ 4341947 h 6451461"/>
              <a:gd name="connsiteX885" fmla="*/ 1940754 w 7308555"/>
              <a:gd name="connsiteY885" fmla="*/ 4329323 h 6451461"/>
              <a:gd name="connsiteX886" fmla="*/ 1928130 w 7308555"/>
              <a:gd name="connsiteY886" fmla="*/ 4329323 h 6451461"/>
              <a:gd name="connsiteX887" fmla="*/ 1928130 w 7308555"/>
              <a:gd name="connsiteY887" fmla="*/ 4329323 h 6451461"/>
              <a:gd name="connsiteX888" fmla="*/ 1786610 w 7308555"/>
              <a:gd name="connsiteY888" fmla="*/ 4405731 h 6451461"/>
              <a:gd name="connsiteX889" fmla="*/ 1773986 w 7308555"/>
              <a:gd name="connsiteY889" fmla="*/ 4380483 h 6451461"/>
              <a:gd name="connsiteX890" fmla="*/ 1761362 w 7308555"/>
              <a:gd name="connsiteY890" fmla="*/ 4393107 h 6451461"/>
              <a:gd name="connsiteX891" fmla="*/ 1786610 w 7308555"/>
              <a:gd name="connsiteY891" fmla="*/ 4405731 h 6451461"/>
              <a:gd name="connsiteX892" fmla="*/ 1786610 w 7308555"/>
              <a:gd name="connsiteY892" fmla="*/ 4405731 h 6451461"/>
              <a:gd name="connsiteX893" fmla="*/ 295664 w 7308555"/>
              <a:gd name="connsiteY893" fmla="*/ 4418355 h 6451461"/>
              <a:gd name="connsiteX894" fmla="*/ 308288 w 7308555"/>
              <a:gd name="connsiteY894" fmla="*/ 4430979 h 6451461"/>
              <a:gd name="connsiteX895" fmla="*/ 308288 w 7308555"/>
              <a:gd name="connsiteY895" fmla="*/ 4418355 h 6451461"/>
              <a:gd name="connsiteX896" fmla="*/ 295664 w 7308555"/>
              <a:gd name="connsiteY896" fmla="*/ 4418355 h 6451461"/>
              <a:gd name="connsiteX897" fmla="*/ 295664 w 7308555"/>
              <a:gd name="connsiteY897" fmla="*/ 4418355 h 6451461"/>
              <a:gd name="connsiteX898" fmla="*/ 5539886 w 7308555"/>
              <a:gd name="connsiteY898" fmla="*/ 4418355 h 6451461"/>
              <a:gd name="connsiteX899" fmla="*/ 5552510 w 7308555"/>
              <a:gd name="connsiteY899" fmla="*/ 4456226 h 6451461"/>
              <a:gd name="connsiteX900" fmla="*/ 5565133 w 7308555"/>
              <a:gd name="connsiteY900" fmla="*/ 4430979 h 6451461"/>
              <a:gd name="connsiteX901" fmla="*/ 5539886 w 7308555"/>
              <a:gd name="connsiteY901" fmla="*/ 4418355 h 6451461"/>
              <a:gd name="connsiteX902" fmla="*/ 5539886 w 7308555"/>
              <a:gd name="connsiteY902" fmla="*/ 4418355 h 6451461"/>
              <a:gd name="connsiteX903" fmla="*/ 4794413 w 7308555"/>
              <a:gd name="connsiteY903" fmla="*/ 4456226 h 6451461"/>
              <a:gd name="connsiteX904" fmla="*/ 4794413 w 7308555"/>
              <a:gd name="connsiteY904" fmla="*/ 4443602 h 6451461"/>
              <a:gd name="connsiteX905" fmla="*/ 4781789 w 7308555"/>
              <a:gd name="connsiteY905" fmla="*/ 4456226 h 6451461"/>
              <a:gd name="connsiteX906" fmla="*/ 4794413 w 7308555"/>
              <a:gd name="connsiteY906" fmla="*/ 4456226 h 6451461"/>
              <a:gd name="connsiteX907" fmla="*/ 4794413 w 7308555"/>
              <a:gd name="connsiteY907" fmla="*/ 4456226 h 6451461"/>
              <a:gd name="connsiteX908" fmla="*/ 1696914 w 7308555"/>
              <a:gd name="connsiteY908" fmla="*/ 4507386 h 6451461"/>
              <a:gd name="connsiteX909" fmla="*/ 1696914 w 7308555"/>
              <a:gd name="connsiteY909" fmla="*/ 4507386 h 6451461"/>
              <a:gd name="connsiteX910" fmla="*/ 1696914 w 7308555"/>
              <a:gd name="connsiteY910" fmla="*/ 4558546 h 6451461"/>
              <a:gd name="connsiteX911" fmla="*/ 1735450 w 7308555"/>
              <a:gd name="connsiteY911" fmla="*/ 4469515 h 6451461"/>
              <a:gd name="connsiteX912" fmla="*/ 1696914 w 7308555"/>
              <a:gd name="connsiteY912" fmla="*/ 4507386 h 6451461"/>
              <a:gd name="connsiteX913" fmla="*/ 1696914 w 7308555"/>
              <a:gd name="connsiteY913" fmla="*/ 4507386 h 6451461"/>
              <a:gd name="connsiteX914" fmla="*/ 1555394 w 7308555"/>
              <a:gd name="connsiteY914" fmla="*/ 4469515 h 6451461"/>
              <a:gd name="connsiteX915" fmla="*/ 1542770 w 7308555"/>
              <a:gd name="connsiteY915" fmla="*/ 4482138 h 6451461"/>
              <a:gd name="connsiteX916" fmla="*/ 1530146 w 7308555"/>
              <a:gd name="connsiteY916" fmla="*/ 4520010 h 6451461"/>
              <a:gd name="connsiteX917" fmla="*/ 1542770 w 7308555"/>
              <a:gd name="connsiteY917" fmla="*/ 4520010 h 6451461"/>
              <a:gd name="connsiteX918" fmla="*/ 1555394 w 7308555"/>
              <a:gd name="connsiteY918" fmla="*/ 4469515 h 6451461"/>
              <a:gd name="connsiteX919" fmla="*/ 1555394 w 7308555"/>
              <a:gd name="connsiteY919" fmla="*/ 4469515 h 6451461"/>
              <a:gd name="connsiteX920" fmla="*/ 437185 w 7308555"/>
              <a:gd name="connsiteY920" fmla="*/ 4507386 h 6451461"/>
              <a:gd name="connsiteX921" fmla="*/ 437185 w 7308555"/>
              <a:gd name="connsiteY921" fmla="*/ 4494762 h 6451461"/>
              <a:gd name="connsiteX922" fmla="*/ 437185 w 7308555"/>
              <a:gd name="connsiteY922" fmla="*/ 4507386 h 6451461"/>
              <a:gd name="connsiteX923" fmla="*/ 437185 w 7308555"/>
              <a:gd name="connsiteY923" fmla="*/ 4507386 h 6451461"/>
              <a:gd name="connsiteX924" fmla="*/ 2403851 w 7308555"/>
              <a:gd name="connsiteY924" fmla="*/ 4571170 h 6451461"/>
              <a:gd name="connsiteX925" fmla="*/ 2416475 w 7308555"/>
              <a:gd name="connsiteY925" fmla="*/ 4520010 h 6451461"/>
              <a:gd name="connsiteX926" fmla="*/ 2403851 w 7308555"/>
              <a:gd name="connsiteY926" fmla="*/ 4571170 h 6451461"/>
              <a:gd name="connsiteX927" fmla="*/ 2403851 w 7308555"/>
              <a:gd name="connsiteY927" fmla="*/ 4571170 h 6451461"/>
              <a:gd name="connsiteX928" fmla="*/ 732849 w 7308555"/>
              <a:gd name="connsiteY928" fmla="*/ 4545922 h 6451461"/>
              <a:gd name="connsiteX929" fmla="*/ 732849 w 7308555"/>
              <a:gd name="connsiteY929" fmla="*/ 4558546 h 6451461"/>
              <a:gd name="connsiteX930" fmla="*/ 745473 w 7308555"/>
              <a:gd name="connsiteY930" fmla="*/ 4558546 h 6451461"/>
              <a:gd name="connsiteX931" fmla="*/ 732849 w 7308555"/>
              <a:gd name="connsiteY931" fmla="*/ 4545922 h 6451461"/>
              <a:gd name="connsiteX932" fmla="*/ 732849 w 7308555"/>
              <a:gd name="connsiteY932" fmla="*/ 4545922 h 6451461"/>
              <a:gd name="connsiteX933" fmla="*/ 5745854 w 7308555"/>
              <a:gd name="connsiteY933" fmla="*/ 4698738 h 6451461"/>
              <a:gd name="connsiteX934" fmla="*/ 5707318 w 7308555"/>
              <a:gd name="connsiteY934" fmla="*/ 4647578 h 6451461"/>
              <a:gd name="connsiteX935" fmla="*/ 5604334 w 7308555"/>
              <a:gd name="connsiteY935" fmla="*/ 4558546 h 6451461"/>
              <a:gd name="connsiteX936" fmla="*/ 5604334 w 7308555"/>
              <a:gd name="connsiteY936" fmla="*/ 4571170 h 6451461"/>
              <a:gd name="connsiteX937" fmla="*/ 5642870 w 7308555"/>
              <a:gd name="connsiteY937" fmla="*/ 4634954 h 6451461"/>
              <a:gd name="connsiteX938" fmla="*/ 5745854 w 7308555"/>
              <a:gd name="connsiteY938" fmla="*/ 4698738 h 6451461"/>
              <a:gd name="connsiteX939" fmla="*/ 5745854 w 7308555"/>
              <a:gd name="connsiteY939" fmla="*/ 4698738 h 6451461"/>
              <a:gd name="connsiteX940" fmla="*/ 2390562 w 7308555"/>
              <a:gd name="connsiteY940" fmla="*/ 4583794 h 6451461"/>
              <a:gd name="connsiteX941" fmla="*/ 2390562 w 7308555"/>
              <a:gd name="connsiteY941" fmla="*/ 4621665 h 6451461"/>
              <a:gd name="connsiteX942" fmla="*/ 2390562 w 7308555"/>
              <a:gd name="connsiteY942" fmla="*/ 4583794 h 6451461"/>
              <a:gd name="connsiteX943" fmla="*/ 2390562 w 7308555"/>
              <a:gd name="connsiteY943" fmla="*/ 4583794 h 6451461"/>
              <a:gd name="connsiteX944" fmla="*/ 5476102 w 7308555"/>
              <a:gd name="connsiteY944" fmla="*/ 4596418 h 6451461"/>
              <a:gd name="connsiteX945" fmla="*/ 5488726 w 7308555"/>
              <a:gd name="connsiteY945" fmla="*/ 4609042 h 6451461"/>
              <a:gd name="connsiteX946" fmla="*/ 5476102 w 7308555"/>
              <a:gd name="connsiteY946" fmla="*/ 4596418 h 6451461"/>
              <a:gd name="connsiteX947" fmla="*/ 5476102 w 7308555"/>
              <a:gd name="connsiteY947" fmla="*/ 4596418 h 6451461"/>
              <a:gd name="connsiteX948" fmla="*/ 1170033 w 7308555"/>
              <a:gd name="connsiteY948" fmla="*/ 4622330 h 6451461"/>
              <a:gd name="connsiteX949" fmla="*/ 1157410 w 7308555"/>
              <a:gd name="connsiteY949" fmla="*/ 4634954 h 6451461"/>
              <a:gd name="connsiteX950" fmla="*/ 1170033 w 7308555"/>
              <a:gd name="connsiteY950" fmla="*/ 4634954 h 6451461"/>
              <a:gd name="connsiteX951" fmla="*/ 1170033 w 7308555"/>
              <a:gd name="connsiteY951" fmla="*/ 4622330 h 6451461"/>
              <a:gd name="connsiteX952" fmla="*/ 1170033 w 7308555"/>
              <a:gd name="connsiteY952" fmla="*/ 4622330 h 6451461"/>
              <a:gd name="connsiteX953" fmla="*/ 1504234 w 7308555"/>
              <a:gd name="connsiteY953" fmla="*/ 4685449 h 6451461"/>
              <a:gd name="connsiteX954" fmla="*/ 1516858 w 7308555"/>
              <a:gd name="connsiteY954" fmla="*/ 4672825 h 6451461"/>
              <a:gd name="connsiteX955" fmla="*/ 1504234 w 7308555"/>
              <a:gd name="connsiteY955" fmla="*/ 4672825 h 6451461"/>
              <a:gd name="connsiteX956" fmla="*/ 1504234 w 7308555"/>
              <a:gd name="connsiteY956" fmla="*/ 4685449 h 6451461"/>
              <a:gd name="connsiteX957" fmla="*/ 1504234 w 7308555"/>
              <a:gd name="connsiteY957" fmla="*/ 4685449 h 6451461"/>
              <a:gd name="connsiteX958" fmla="*/ 5604334 w 7308555"/>
              <a:gd name="connsiteY958" fmla="*/ 4723985 h 6451461"/>
              <a:gd name="connsiteX959" fmla="*/ 5642870 w 7308555"/>
              <a:gd name="connsiteY959" fmla="*/ 4761857 h 6451461"/>
              <a:gd name="connsiteX960" fmla="*/ 5655494 w 7308555"/>
              <a:gd name="connsiteY960" fmla="*/ 4749233 h 6451461"/>
              <a:gd name="connsiteX961" fmla="*/ 5681406 w 7308555"/>
              <a:gd name="connsiteY961" fmla="*/ 4787105 h 6451461"/>
              <a:gd name="connsiteX962" fmla="*/ 5668782 w 7308555"/>
              <a:gd name="connsiteY962" fmla="*/ 4749233 h 6451461"/>
              <a:gd name="connsiteX963" fmla="*/ 5642870 w 7308555"/>
              <a:gd name="connsiteY963" fmla="*/ 4736609 h 6451461"/>
              <a:gd name="connsiteX964" fmla="*/ 5642870 w 7308555"/>
              <a:gd name="connsiteY964" fmla="*/ 4749233 h 6451461"/>
              <a:gd name="connsiteX965" fmla="*/ 5616958 w 7308555"/>
              <a:gd name="connsiteY965" fmla="*/ 4698073 h 6451461"/>
              <a:gd name="connsiteX966" fmla="*/ 5604334 w 7308555"/>
              <a:gd name="connsiteY966" fmla="*/ 4698073 h 6451461"/>
              <a:gd name="connsiteX967" fmla="*/ 5604334 w 7308555"/>
              <a:gd name="connsiteY967" fmla="*/ 4723985 h 6451461"/>
              <a:gd name="connsiteX968" fmla="*/ 5604334 w 7308555"/>
              <a:gd name="connsiteY968" fmla="*/ 4723985 h 6451461"/>
              <a:gd name="connsiteX969" fmla="*/ 1606554 w 7308555"/>
              <a:gd name="connsiteY969" fmla="*/ 4787769 h 6451461"/>
              <a:gd name="connsiteX970" fmla="*/ 1632466 w 7308555"/>
              <a:gd name="connsiteY970" fmla="*/ 4787769 h 6451461"/>
              <a:gd name="connsiteX971" fmla="*/ 1658378 w 7308555"/>
              <a:gd name="connsiteY971" fmla="*/ 4711361 h 6451461"/>
              <a:gd name="connsiteX972" fmla="*/ 1606554 w 7308555"/>
              <a:gd name="connsiteY972" fmla="*/ 4787769 h 6451461"/>
              <a:gd name="connsiteX973" fmla="*/ 1606554 w 7308555"/>
              <a:gd name="connsiteY973" fmla="*/ 4787769 h 6451461"/>
              <a:gd name="connsiteX974" fmla="*/ 4190460 w 7308555"/>
              <a:gd name="connsiteY974" fmla="*/ 4775145 h 6451461"/>
              <a:gd name="connsiteX975" fmla="*/ 4228996 w 7308555"/>
              <a:gd name="connsiteY975" fmla="*/ 4762521 h 6451461"/>
              <a:gd name="connsiteX976" fmla="*/ 4203084 w 7308555"/>
              <a:gd name="connsiteY976" fmla="*/ 4749898 h 6451461"/>
              <a:gd name="connsiteX977" fmla="*/ 4215708 w 7308555"/>
              <a:gd name="connsiteY977" fmla="*/ 4724649 h 6451461"/>
              <a:gd name="connsiteX978" fmla="*/ 4189796 w 7308555"/>
              <a:gd name="connsiteY978" fmla="*/ 4712026 h 6451461"/>
              <a:gd name="connsiteX979" fmla="*/ 4189796 w 7308555"/>
              <a:gd name="connsiteY979" fmla="*/ 4763186 h 6451461"/>
              <a:gd name="connsiteX980" fmla="*/ 4189796 w 7308555"/>
              <a:gd name="connsiteY980" fmla="*/ 4775145 h 6451461"/>
              <a:gd name="connsiteX981" fmla="*/ 4190460 w 7308555"/>
              <a:gd name="connsiteY981" fmla="*/ 4775145 h 6451461"/>
              <a:gd name="connsiteX982" fmla="*/ 771385 w 7308555"/>
              <a:gd name="connsiteY982" fmla="*/ 4736609 h 6451461"/>
              <a:gd name="connsiteX983" fmla="*/ 797297 w 7308555"/>
              <a:gd name="connsiteY983" fmla="*/ 4761857 h 6451461"/>
              <a:gd name="connsiteX984" fmla="*/ 797297 w 7308555"/>
              <a:gd name="connsiteY984" fmla="*/ 4736609 h 6451461"/>
              <a:gd name="connsiteX985" fmla="*/ 771385 w 7308555"/>
              <a:gd name="connsiteY985" fmla="*/ 4736609 h 6451461"/>
              <a:gd name="connsiteX986" fmla="*/ 771385 w 7308555"/>
              <a:gd name="connsiteY986" fmla="*/ 4736609 h 6451461"/>
              <a:gd name="connsiteX987" fmla="*/ 4228996 w 7308555"/>
              <a:gd name="connsiteY987" fmla="*/ 4761857 h 6451461"/>
              <a:gd name="connsiteX988" fmla="*/ 4241620 w 7308555"/>
              <a:gd name="connsiteY988" fmla="*/ 4761857 h 6451461"/>
              <a:gd name="connsiteX989" fmla="*/ 4228996 w 7308555"/>
              <a:gd name="connsiteY989" fmla="*/ 4749233 h 6451461"/>
              <a:gd name="connsiteX990" fmla="*/ 4228996 w 7308555"/>
              <a:gd name="connsiteY990" fmla="*/ 4761857 h 6451461"/>
              <a:gd name="connsiteX991" fmla="*/ 4228996 w 7308555"/>
              <a:gd name="connsiteY991" fmla="*/ 4761857 h 6451461"/>
              <a:gd name="connsiteX992" fmla="*/ 5090077 w 7308555"/>
              <a:gd name="connsiteY992" fmla="*/ 4775145 h 6451461"/>
              <a:gd name="connsiteX993" fmla="*/ 5077453 w 7308555"/>
              <a:gd name="connsiteY993" fmla="*/ 4762521 h 6451461"/>
              <a:gd name="connsiteX994" fmla="*/ 5090077 w 7308555"/>
              <a:gd name="connsiteY994" fmla="*/ 4775145 h 6451461"/>
              <a:gd name="connsiteX995" fmla="*/ 5090077 w 7308555"/>
              <a:gd name="connsiteY995" fmla="*/ 4775145 h 6451461"/>
              <a:gd name="connsiteX996" fmla="*/ 437185 w 7308555"/>
              <a:gd name="connsiteY996" fmla="*/ 4775145 h 6451461"/>
              <a:gd name="connsiteX997" fmla="*/ 449808 w 7308555"/>
              <a:gd name="connsiteY997" fmla="*/ 4762521 h 6451461"/>
              <a:gd name="connsiteX998" fmla="*/ 437185 w 7308555"/>
              <a:gd name="connsiteY998" fmla="*/ 4762521 h 6451461"/>
              <a:gd name="connsiteX999" fmla="*/ 437185 w 7308555"/>
              <a:gd name="connsiteY999" fmla="*/ 4775145 h 6451461"/>
              <a:gd name="connsiteX1000" fmla="*/ 437185 w 7308555"/>
              <a:gd name="connsiteY1000" fmla="*/ 4775145 h 6451461"/>
              <a:gd name="connsiteX1001" fmla="*/ 4241620 w 7308555"/>
              <a:gd name="connsiteY1001" fmla="*/ 4775145 h 6451461"/>
              <a:gd name="connsiteX1002" fmla="*/ 4228996 w 7308555"/>
              <a:gd name="connsiteY1002" fmla="*/ 4800393 h 6451461"/>
              <a:gd name="connsiteX1003" fmla="*/ 4241620 w 7308555"/>
              <a:gd name="connsiteY1003" fmla="*/ 4813017 h 6451461"/>
              <a:gd name="connsiteX1004" fmla="*/ 4254244 w 7308555"/>
              <a:gd name="connsiteY1004" fmla="*/ 4800393 h 6451461"/>
              <a:gd name="connsiteX1005" fmla="*/ 4241620 w 7308555"/>
              <a:gd name="connsiteY1005" fmla="*/ 4775145 h 6451461"/>
              <a:gd name="connsiteX1006" fmla="*/ 4241620 w 7308555"/>
              <a:gd name="connsiteY1006" fmla="*/ 4775145 h 6451461"/>
              <a:gd name="connsiteX1007" fmla="*/ 5694694 w 7308555"/>
              <a:gd name="connsiteY1007" fmla="*/ 4775145 h 6451461"/>
              <a:gd name="connsiteX1008" fmla="*/ 5771766 w 7308555"/>
              <a:gd name="connsiteY1008" fmla="*/ 4889424 h 6451461"/>
              <a:gd name="connsiteX1009" fmla="*/ 5822926 w 7308555"/>
              <a:gd name="connsiteY1009" fmla="*/ 4940584 h 6451461"/>
              <a:gd name="connsiteX1010" fmla="*/ 5861462 w 7308555"/>
              <a:gd name="connsiteY1010" fmla="*/ 4965832 h 6451461"/>
              <a:gd name="connsiteX1011" fmla="*/ 5694694 w 7308555"/>
              <a:gd name="connsiteY1011" fmla="*/ 4775145 h 6451461"/>
              <a:gd name="connsiteX1012" fmla="*/ 5694694 w 7308555"/>
              <a:gd name="connsiteY1012" fmla="*/ 4775145 h 6451461"/>
              <a:gd name="connsiteX1013" fmla="*/ 1863682 w 7308555"/>
              <a:gd name="connsiteY1013" fmla="*/ 4800393 h 6451461"/>
              <a:gd name="connsiteX1014" fmla="*/ 1863682 w 7308555"/>
              <a:gd name="connsiteY1014" fmla="*/ 4813017 h 6451461"/>
              <a:gd name="connsiteX1015" fmla="*/ 1876306 w 7308555"/>
              <a:gd name="connsiteY1015" fmla="*/ 4813017 h 6451461"/>
              <a:gd name="connsiteX1016" fmla="*/ 1863682 w 7308555"/>
              <a:gd name="connsiteY1016" fmla="*/ 4800393 h 6451461"/>
              <a:gd name="connsiteX1017" fmla="*/ 1863682 w 7308555"/>
              <a:gd name="connsiteY1017" fmla="*/ 4800393 h 6451461"/>
              <a:gd name="connsiteX1018" fmla="*/ 5642870 w 7308555"/>
              <a:gd name="connsiteY1018" fmla="*/ 4850888 h 6451461"/>
              <a:gd name="connsiteX1019" fmla="*/ 5630246 w 7308555"/>
              <a:gd name="connsiteY1019" fmla="*/ 4850888 h 6451461"/>
              <a:gd name="connsiteX1020" fmla="*/ 5630246 w 7308555"/>
              <a:gd name="connsiteY1020" fmla="*/ 4825640 h 6451461"/>
              <a:gd name="connsiteX1021" fmla="*/ 5604334 w 7308555"/>
              <a:gd name="connsiteY1021" fmla="*/ 4825640 h 6451461"/>
              <a:gd name="connsiteX1022" fmla="*/ 5655494 w 7308555"/>
              <a:gd name="connsiteY1022" fmla="*/ 4889424 h 6451461"/>
              <a:gd name="connsiteX1023" fmla="*/ 5642870 w 7308555"/>
              <a:gd name="connsiteY1023" fmla="*/ 4850888 h 6451461"/>
              <a:gd name="connsiteX1024" fmla="*/ 5642870 w 7308555"/>
              <a:gd name="connsiteY1024" fmla="*/ 4850888 h 6451461"/>
              <a:gd name="connsiteX1025" fmla="*/ 4293445 w 7308555"/>
              <a:gd name="connsiteY1025" fmla="*/ 4850888 h 6451461"/>
              <a:gd name="connsiteX1026" fmla="*/ 4293445 w 7308555"/>
              <a:gd name="connsiteY1026" fmla="*/ 4825640 h 6451461"/>
              <a:gd name="connsiteX1027" fmla="*/ 4254909 w 7308555"/>
              <a:gd name="connsiteY1027" fmla="*/ 4825640 h 6451461"/>
              <a:gd name="connsiteX1028" fmla="*/ 4293445 w 7308555"/>
              <a:gd name="connsiteY1028" fmla="*/ 4850888 h 6451461"/>
              <a:gd name="connsiteX1029" fmla="*/ 4293445 w 7308555"/>
              <a:gd name="connsiteY1029" fmla="*/ 4850888 h 6451461"/>
              <a:gd name="connsiteX1030" fmla="*/ 4280156 w 7308555"/>
              <a:gd name="connsiteY1030" fmla="*/ 4864176 h 6451461"/>
              <a:gd name="connsiteX1031" fmla="*/ 4306068 w 7308555"/>
              <a:gd name="connsiteY1031" fmla="*/ 4876800 h 6451461"/>
              <a:gd name="connsiteX1032" fmla="*/ 4306068 w 7308555"/>
              <a:gd name="connsiteY1032" fmla="*/ 4851553 h 6451461"/>
              <a:gd name="connsiteX1033" fmla="*/ 4293445 w 7308555"/>
              <a:gd name="connsiteY1033" fmla="*/ 4851553 h 6451461"/>
              <a:gd name="connsiteX1034" fmla="*/ 4280156 w 7308555"/>
              <a:gd name="connsiteY1034" fmla="*/ 4864176 h 6451461"/>
              <a:gd name="connsiteX1035" fmla="*/ 4280156 w 7308555"/>
              <a:gd name="connsiteY1035" fmla="*/ 4864176 h 6451461"/>
              <a:gd name="connsiteX1036" fmla="*/ 835833 w 7308555"/>
              <a:gd name="connsiteY1036" fmla="*/ 4876800 h 6451461"/>
              <a:gd name="connsiteX1037" fmla="*/ 848457 w 7308555"/>
              <a:gd name="connsiteY1037" fmla="*/ 4876800 h 6451461"/>
              <a:gd name="connsiteX1038" fmla="*/ 848457 w 7308555"/>
              <a:gd name="connsiteY1038" fmla="*/ 4864176 h 6451461"/>
              <a:gd name="connsiteX1039" fmla="*/ 835833 w 7308555"/>
              <a:gd name="connsiteY1039" fmla="*/ 4876800 h 6451461"/>
              <a:gd name="connsiteX1040" fmla="*/ 835833 w 7308555"/>
              <a:gd name="connsiteY1040" fmla="*/ 4876800 h 6451461"/>
              <a:gd name="connsiteX1041" fmla="*/ 5938534 w 7308555"/>
              <a:gd name="connsiteY1041" fmla="*/ 4914672 h 6451461"/>
              <a:gd name="connsiteX1042" fmla="*/ 5951158 w 7308555"/>
              <a:gd name="connsiteY1042" fmla="*/ 4939920 h 6451461"/>
              <a:gd name="connsiteX1043" fmla="*/ 5938534 w 7308555"/>
              <a:gd name="connsiteY1043" fmla="*/ 4914672 h 6451461"/>
              <a:gd name="connsiteX1044" fmla="*/ 5938534 w 7308555"/>
              <a:gd name="connsiteY1044" fmla="*/ 4914672 h 6451461"/>
              <a:gd name="connsiteX1045" fmla="*/ 1542770 w 7308555"/>
              <a:gd name="connsiteY1045" fmla="*/ 4927296 h 6451461"/>
              <a:gd name="connsiteX1046" fmla="*/ 1568682 w 7308555"/>
              <a:gd name="connsiteY1046" fmla="*/ 4914672 h 6451461"/>
              <a:gd name="connsiteX1047" fmla="*/ 1556058 w 7308555"/>
              <a:gd name="connsiteY1047" fmla="*/ 4914672 h 6451461"/>
              <a:gd name="connsiteX1048" fmla="*/ 1542770 w 7308555"/>
              <a:gd name="connsiteY1048" fmla="*/ 4927296 h 6451461"/>
              <a:gd name="connsiteX1049" fmla="*/ 1542770 w 7308555"/>
              <a:gd name="connsiteY1049" fmla="*/ 4927296 h 6451461"/>
              <a:gd name="connsiteX1050" fmla="*/ 4319357 w 7308555"/>
              <a:gd name="connsiteY1050" fmla="*/ 4940584 h 6451461"/>
              <a:gd name="connsiteX1051" fmla="*/ 4345269 w 7308555"/>
              <a:gd name="connsiteY1051" fmla="*/ 4953208 h 6451461"/>
              <a:gd name="connsiteX1052" fmla="*/ 4345269 w 7308555"/>
              <a:gd name="connsiteY1052" fmla="*/ 4927960 h 6451461"/>
              <a:gd name="connsiteX1053" fmla="*/ 4319357 w 7308555"/>
              <a:gd name="connsiteY1053" fmla="*/ 4940584 h 6451461"/>
              <a:gd name="connsiteX1054" fmla="*/ 4319357 w 7308555"/>
              <a:gd name="connsiteY1054" fmla="*/ 4940584 h 6451461"/>
              <a:gd name="connsiteX1055" fmla="*/ 5231598 w 7308555"/>
              <a:gd name="connsiteY1055" fmla="*/ 5029616 h 6451461"/>
              <a:gd name="connsiteX1056" fmla="*/ 5270134 w 7308555"/>
              <a:gd name="connsiteY1056" fmla="*/ 5042240 h 6451461"/>
              <a:gd name="connsiteX1057" fmla="*/ 5270134 w 7308555"/>
              <a:gd name="connsiteY1057" fmla="*/ 4953208 h 6451461"/>
              <a:gd name="connsiteX1058" fmla="*/ 5231598 w 7308555"/>
              <a:gd name="connsiteY1058" fmla="*/ 5029616 h 6451461"/>
              <a:gd name="connsiteX1059" fmla="*/ 5231598 w 7308555"/>
              <a:gd name="connsiteY1059" fmla="*/ 5029616 h 6451461"/>
              <a:gd name="connsiteX1060" fmla="*/ 5257509 w 7308555"/>
              <a:gd name="connsiteY1060" fmla="*/ 4978456 h 6451461"/>
              <a:gd name="connsiteX1061" fmla="*/ 5257509 w 7308555"/>
              <a:gd name="connsiteY1061" fmla="*/ 5016327 h 6451461"/>
              <a:gd name="connsiteX1062" fmla="*/ 5244886 w 7308555"/>
              <a:gd name="connsiteY1062" fmla="*/ 5016327 h 6451461"/>
              <a:gd name="connsiteX1063" fmla="*/ 5257509 w 7308555"/>
              <a:gd name="connsiteY1063" fmla="*/ 4978456 h 6451461"/>
              <a:gd name="connsiteX1064" fmla="*/ 5257509 w 7308555"/>
              <a:gd name="connsiteY1064" fmla="*/ 4978456 h 6451461"/>
              <a:gd name="connsiteX1065" fmla="*/ 5257509 w 7308555"/>
              <a:gd name="connsiteY1065" fmla="*/ 4978456 h 6451461"/>
              <a:gd name="connsiteX1066" fmla="*/ 4203084 w 7308555"/>
              <a:gd name="connsiteY1066" fmla="*/ 5029616 h 6451461"/>
              <a:gd name="connsiteX1067" fmla="*/ 4241620 w 7308555"/>
              <a:gd name="connsiteY1067" fmla="*/ 5016992 h 6451461"/>
              <a:gd name="connsiteX1068" fmla="*/ 4203084 w 7308555"/>
              <a:gd name="connsiteY1068" fmla="*/ 5029616 h 6451461"/>
              <a:gd name="connsiteX1069" fmla="*/ 4203084 w 7308555"/>
              <a:gd name="connsiteY1069" fmla="*/ 5029616 h 6451461"/>
              <a:gd name="connsiteX1070" fmla="*/ 5745854 w 7308555"/>
              <a:gd name="connsiteY1070" fmla="*/ 4991080 h 6451461"/>
              <a:gd name="connsiteX1071" fmla="*/ 5758478 w 7308555"/>
              <a:gd name="connsiteY1071" fmla="*/ 5003703 h 6451461"/>
              <a:gd name="connsiteX1072" fmla="*/ 5771102 w 7308555"/>
              <a:gd name="connsiteY1072" fmla="*/ 5003703 h 6451461"/>
              <a:gd name="connsiteX1073" fmla="*/ 5758478 w 7308555"/>
              <a:gd name="connsiteY1073" fmla="*/ 4991080 h 6451461"/>
              <a:gd name="connsiteX1074" fmla="*/ 5745854 w 7308555"/>
              <a:gd name="connsiteY1074" fmla="*/ 4991080 h 6451461"/>
              <a:gd name="connsiteX1075" fmla="*/ 5745854 w 7308555"/>
              <a:gd name="connsiteY1075" fmla="*/ 4991080 h 6451461"/>
              <a:gd name="connsiteX1076" fmla="*/ 218592 w 7308555"/>
              <a:gd name="connsiteY1076" fmla="*/ 5029616 h 6451461"/>
              <a:gd name="connsiteX1077" fmla="*/ 205968 w 7308555"/>
              <a:gd name="connsiteY1077" fmla="*/ 4991744 h 6451461"/>
              <a:gd name="connsiteX1078" fmla="*/ 193345 w 7308555"/>
              <a:gd name="connsiteY1078" fmla="*/ 5016992 h 6451461"/>
              <a:gd name="connsiteX1079" fmla="*/ 218592 w 7308555"/>
              <a:gd name="connsiteY1079" fmla="*/ 5029616 h 6451461"/>
              <a:gd name="connsiteX1080" fmla="*/ 218592 w 7308555"/>
              <a:gd name="connsiteY1080" fmla="*/ 5029616 h 6451461"/>
              <a:gd name="connsiteX1081" fmla="*/ 4190460 w 7308555"/>
              <a:gd name="connsiteY1081" fmla="*/ 5029616 h 6451461"/>
              <a:gd name="connsiteX1082" fmla="*/ 4151924 w 7308555"/>
              <a:gd name="connsiteY1082" fmla="*/ 5080776 h 6451461"/>
              <a:gd name="connsiteX1083" fmla="*/ 4228996 w 7308555"/>
              <a:gd name="connsiteY1083" fmla="*/ 5068152 h 6451461"/>
              <a:gd name="connsiteX1084" fmla="*/ 4190460 w 7308555"/>
              <a:gd name="connsiteY1084" fmla="*/ 5029616 h 6451461"/>
              <a:gd name="connsiteX1085" fmla="*/ 4190460 w 7308555"/>
              <a:gd name="connsiteY1085" fmla="*/ 5029616 h 6451461"/>
              <a:gd name="connsiteX1086" fmla="*/ 4846237 w 7308555"/>
              <a:gd name="connsiteY1086" fmla="*/ 5067487 h 6451461"/>
              <a:gd name="connsiteX1087" fmla="*/ 4833613 w 7308555"/>
              <a:gd name="connsiteY1087" fmla="*/ 5042240 h 6451461"/>
              <a:gd name="connsiteX1088" fmla="*/ 4833613 w 7308555"/>
              <a:gd name="connsiteY1088" fmla="*/ 5054863 h 6451461"/>
              <a:gd name="connsiteX1089" fmla="*/ 4833613 w 7308555"/>
              <a:gd name="connsiteY1089" fmla="*/ 5067487 h 6451461"/>
              <a:gd name="connsiteX1090" fmla="*/ 4846237 w 7308555"/>
              <a:gd name="connsiteY1090" fmla="*/ 5067487 h 6451461"/>
              <a:gd name="connsiteX1091" fmla="*/ 4846237 w 7308555"/>
              <a:gd name="connsiteY1091" fmla="*/ 5067487 h 6451461"/>
              <a:gd name="connsiteX1092" fmla="*/ 1439786 w 7308555"/>
              <a:gd name="connsiteY1092" fmla="*/ 5156519 h 6451461"/>
              <a:gd name="connsiteX1093" fmla="*/ 1439786 w 7308555"/>
              <a:gd name="connsiteY1093" fmla="*/ 5169143 h 6451461"/>
              <a:gd name="connsiteX1094" fmla="*/ 1452409 w 7308555"/>
              <a:gd name="connsiteY1094" fmla="*/ 5156519 h 6451461"/>
              <a:gd name="connsiteX1095" fmla="*/ 1452409 w 7308555"/>
              <a:gd name="connsiteY1095" fmla="*/ 5156519 h 6451461"/>
              <a:gd name="connsiteX1096" fmla="*/ 1452409 w 7308555"/>
              <a:gd name="connsiteY1096" fmla="*/ 5156519 h 6451461"/>
              <a:gd name="connsiteX1097" fmla="*/ 1439786 w 7308555"/>
              <a:gd name="connsiteY1097" fmla="*/ 5156519 h 6451461"/>
              <a:gd name="connsiteX1098" fmla="*/ 1439786 w 7308555"/>
              <a:gd name="connsiteY1098" fmla="*/ 5156519 h 6451461"/>
              <a:gd name="connsiteX1099" fmla="*/ 1439786 w 7308555"/>
              <a:gd name="connsiteY1099" fmla="*/ 5156519 h 6451461"/>
              <a:gd name="connsiteX1100" fmla="*/ 4974469 w 7308555"/>
              <a:gd name="connsiteY1100" fmla="*/ 5169807 h 6451461"/>
              <a:gd name="connsiteX1101" fmla="*/ 4961845 w 7308555"/>
              <a:gd name="connsiteY1101" fmla="*/ 5195055 h 6451461"/>
              <a:gd name="connsiteX1102" fmla="*/ 4961845 w 7308555"/>
              <a:gd name="connsiteY1102" fmla="*/ 5182431 h 6451461"/>
              <a:gd name="connsiteX1103" fmla="*/ 4974469 w 7308555"/>
              <a:gd name="connsiteY1103" fmla="*/ 5169807 h 6451461"/>
              <a:gd name="connsiteX1104" fmla="*/ 4974469 w 7308555"/>
              <a:gd name="connsiteY1104" fmla="*/ 5169807 h 6451461"/>
              <a:gd name="connsiteX1105" fmla="*/ 4589109 w 7308555"/>
              <a:gd name="connsiteY1105" fmla="*/ 5195055 h 6451461"/>
              <a:gd name="connsiteX1106" fmla="*/ 4601733 w 7308555"/>
              <a:gd name="connsiteY1106" fmla="*/ 5220303 h 6451461"/>
              <a:gd name="connsiteX1107" fmla="*/ 4601733 w 7308555"/>
              <a:gd name="connsiteY1107" fmla="*/ 5195055 h 6451461"/>
              <a:gd name="connsiteX1108" fmla="*/ 4589109 w 7308555"/>
              <a:gd name="connsiteY1108" fmla="*/ 5195055 h 6451461"/>
              <a:gd name="connsiteX1109" fmla="*/ 4589109 w 7308555"/>
              <a:gd name="connsiteY1109" fmla="*/ 5195055 h 6451461"/>
              <a:gd name="connsiteX1110" fmla="*/ 4948557 w 7308555"/>
              <a:gd name="connsiteY1110" fmla="*/ 5220303 h 6451461"/>
              <a:gd name="connsiteX1111" fmla="*/ 4948557 w 7308555"/>
              <a:gd name="connsiteY1111" fmla="*/ 5195055 h 6451461"/>
              <a:gd name="connsiteX1112" fmla="*/ 4935933 w 7308555"/>
              <a:gd name="connsiteY1112" fmla="*/ 5207679 h 6451461"/>
              <a:gd name="connsiteX1113" fmla="*/ 4948557 w 7308555"/>
              <a:gd name="connsiteY1113" fmla="*/ 5232926 h 6451461"/>
              <a:gd name="connsiteX1114" fmla="*/ 4948557 w 7308555"/>
              <a:gd name="connsiteY1114" fmla="*/ 5220303 h 6451461"/>
              <a:gd name="connsiteX1115" fmla="*/ 4948557 w 7308555"/>
              <a:gd name="connsiteY1115" fmla="*/ 5220303 h 6451461"/>
              <a:gd name="connsiteX1116" fmla="*/ 6169750 w 7308555"/>
              <a:gd name="connsiteY1116" fmla="*/ 5195055 h 6451461"/>
              <a:gd name="connsiteX1117" fmla="*/ 6220910 w 7308555"/>
              <a:gd name="connsiteY1117" fmla="*/ 5258839 h 6451461"/>
              <a:gd name="connsiteX1118" fmla="*/ 6169750 w 7308555"/>
              <a:gd name="connsiteY1118" fmla="*/ 5195055 h 6451461"/>
              <a:gd name="connsiteX1119" fmla="*/ 6169750 w 7308555"/>
              <a:gd name="connsiteY1119" fmla="*/ 5195055 h 6451461"/>
              <a:gd name="connsiteX1120" fmla="*/ 5167149 w 7308555"/>
              <a:gd name="connsiteY1120" fmla="*/ 5220303 h 6451461"/>
              <a:gd name="connsiteX1121" fmla="*/ 5154525 w 7308555"/>
              <a:gd name="connsiteY1121" fmla="*/ 5232926 h 6451461"/>
              <a:gd name="connsiteX1122" fmla="*/ 5167149 w 7308555"/>
              <a:gd name="connsiteY1122" fmla="*/ 5207679 h 6451461"/>
              <a:gd name="connsiteX1123" fmla="*/ 5167149 w 7308555"/>
              <a:gd name="connsiteY1123" fmla="*/ 5220303 h 6451461"/>
              <a:gd name="connsiteX1124" fmla="*/ 5167149 w 7308555"/>
              <a:gd name="connsiteY1124" fmla="*/ 5220303 h 6451461"/>
              <a:gd name="connsiteX1125" fmla="*/ 6491327 w 7308555"/>
              <a:gd name="connsiteY1125" fmla="*/ 5232926 h 6451461"/>
              <a:gd name="connsiteX1126" fmla="*/ 6503951 w 7308555"/>
              <a:gd name="connsiteY1126" fmla="*/ 5245550 h 6451461"/>
              <a:gd name="connsiteX1127" fmla="*/ 6516574 w 7308555"/>
              <a:gd name="connsiteY1127" fmla="*/ 5232926 h 6451461"/>
              <a:gd name="connsiteX1128" fmla="*/ 6491327 w 7308555"/>
              <a:gd name="connsiteY1128" fmla="*/ 5232926 h 6451461"/>
              <a:gd name="connsiteX1129" fmla="*/ 6491327 w 7308555"/>
              <a:gd name="connsiteY1129" fmla="*/ 5232926 h 6451461"/>
              <a:gd name="connsiteX1130" fmla="*/ 5154525 w 7308555"/>
              <a:gd name="connsiteY1130" fmla="*/ 5258839 h 6451461"/>
              <a:gd name="connsiteX1131" fmla="*/ 5154525 w 7308555"/>
              <a:gd name="connsiteY1131" fmla="*/ 5246215 h 6451461"/>
              <a:gd name="connsiteX1132" fmla="*/ 5154525 w 7308555"/>
              <a:gd name="connsiteY1132" fmla="*/ 5284086 h 6451461"/>
              <a:gd name="connsiteX1133" fmla="*/ 5167149 w 7308555"/>
              <a:gd name="connsiteY1133" fmla="*/ 5258839 h 6451461"/>
              <a:gd name="connsiteX1134" fmla="*/ 5154525 w 7308555"/>
              <a:gd name="connsiteY1134" fmla="*/ 5258839 h 6451461"/>
              <a:gd name="connsiteX1135" fmla="*/ 5154525 w 7308555"/>
              <a:gd name="connsiteY1135" fmla="*/ 5258839 h 6451461"/>
              <a:gd name="connsiteX1136" fmla="*/ 1336801 w 7308555"/>
              <a:gd name="connsiteY1136" fmla="*/ 5284086 h 6451461"/>
              <a:gd name="connsiteX1137" fmla="*/ 1349425 w 7308555"/>
              <a:gd name="connsiteY1137" fmla="*/ 5258839 h 6451461"/>
              <a:gd name="connsiteX1138" fmla="*/ 1336801 w 7308555"/>
              <a:gd name="connsiteY1138" fmla="*/ 5284086 h 6451461"/>
              <a:gd name="connsiteX1139" fmla="*/ 1336801 w 7308555"/>
              <a:gd name="connsiteY1139" fmla="*/ 5284086 h 6451461"/>
              <a:gd name="connsiteX1140" fmla="*/ 4948557 w 7308555"/>
              <a:gd name="connsiteY1140" fmla="*/ 5271463 h 6451461"/>
              <a:gd name="connsiteX1141" fmla="*/ 4948557 w 7308555"/>
              <a:gd name="connsiteY1141" fmla="*/ 5258839 h 6451461"/>
              <a:gd name="connsiteX1142" fmla="*/ 4948557 w 7308555"/>
              <a:gd name="connsiteY1142" fmla="*/ 5271463 h 6451461"/>
              <a:gd name="connsiteX1143" fmla="*/ 4948557 w 7308555"/>
              <a:gd name="connsiteY1143" fmla="*/ 5271463 h 6451461"/>
              <a:gd name="connsiteX1144" fmla="*/ 218592 w 7308555"/>
              <a:gd name="connsiteY1144" fmla="*/ 5284086 h 6451461"/>
              <a:gd name="connsiteX1145" fmla="*/ 244504 w 7308555"/>
              <a:gd name="connsiteY1145" fmla="*/ 5271463 h 6451461"/>
              <a:gd name="connsiteX1146" fmla="*/ 218592 w 7308555"/>
              <a:gd name="connsiteY1146" fmla="*/ 5271463 h 6451461"/>
              <a:gd name="connsiteX1147" fmla="*/ 218592 w 7308555"/>
              <a:gd name="connsiteY1147" fmla="*/ 5284086 h 6451461"/>
              <a:gd name="connsiteX1148" fmla="*/ 218592 w 7308555"/>
              <a:gd name="connsiteY1148" fmla="*/ 5284086 h 6451461"/>
              <a:gd name="connsiteX1149" fmla="*/ 1324178 w 7308555"/>
              <a:gd name="connsiteY1149" fmla="*/ 5296710 h 6451461"/>
              <a:gd name="connsiteX1150" fmla="*/ 1311554 w 7308555"/>
              <a:gd name="connsiteY1150" fmla="*/ 5321958 h 6451461"/>
              <a:gd name="connsiteX1151" fmla="*/ 1324178 w 7308555"/>
              <a:gd name="connsiteY1151" fmla="*/ 5321958 h 6451461"/>
              <a:gd name="connsiteX1152" fmla="*/ 1324178 w 7308555"/>
              <a:gd name="connsiteY1152" fmla="*/ 5296710 h 6451461"/>
              <a:gd name="connsiteX1153" fmla="*/ 1324178 w 7308555"/>
              <a:gd name="connsiteY1153" fmla="*/ 5296710 h 6451461"/>
              <a:gd name="connsiteX1154" fmla="*/ 5308669 w 7308555"/>
              <a:gd name="connsiteY1154" fmla="*/ 5322622 h 6451461"/>
              <a:gd name="connsiteX1155" fmla="*/ 5308669 w 7308555"/>
              <a:gd name="connsiteY1155" fmla="*/ 5309999 h 6451461"/>
              <a:gd name="connsiteX1156" fmla="*/ 5308669 w 7308555"/>
              <a:gd name="connsiteY1156" fmla="*/ 5322622 h 6451461"/>
              <a:gd name="connsiteX1157" fmla="*/ 5308669 w 7308555"/>
              <a:gd name="connsiteY1157" fmla="*/ 5322622 h 6451461"/>
              <a:gd name="connsiteX1158" fmla="*/ 1387961 w 7308555"/>
              <a:gd name="connsiteY1158" fmla="*/ 5475437 h 6451461"/>
              <a:gd name="connsiteX1159" fmla="*/ 1400585 w 7308555"/>
              <a:gd name="connsiteY1159" fmla="*/ 5488062 h 6451461"/>
              <a:gd name="connsiteX1160" fmla="*/ 1426497 w 7308555"/>
              <a:gd name="connsiteY1160" fmla="*/ 5436902 h 6451461"/>
              <a:gd name="connsiteX1161" fmla="*/ 1465033 w 7308555"/>
              <a:gd name="connsiteY1161" fmla="*/ 5322622 h 6451461"/>
              <a:gd name="connsiteX1162" fmla="*/ 1387961 w 7308555"/>
              <a:gd name="connsiteY1162" fmla="*/ 5475437 h 6451461"/>
              <a:gd name="connsiteX1163" fmla="*/ 1387961 w 7308555"/>
              <a:gd name="connsiteY1163" fmla="*/ 5475437 h 6451461"/>
              <a:gd name="connsiteX1164" fmla="*/ 6645471 w 7308555"/>
              <a:gd name="connsiteY1164" fmla="*/ 5373118 h 6451461"/>
              <a:gd name="connsiteX1165" fmla="*/ 6645471 w 7308555"/>
              <a:gd name="connsiteY1165" fmla="*/ 5360494 h 6451461"/>
              <a:gd name="connsiteX1166" fmla="*/ 6619559 w 7308555"/>
              <a:gd name="connsiteY1166" fmla="*/ 5347870 h 6451461"/>
              <a:gd name="connsiteX1167" fmla="*/ 6645471 w 7308555"/>
              <a:gd name="connsiteY1167" fmla="*/ 5373118 h 6451461"/>
              <a:gd name="connsiteX1168" fmla="*/ 6645471 w 7308555"/>
              <a:gd name="connsiteY1168" fmla="*/ 5373118 h 6451461"/>
              <a:gd name="connsiteX1169" fmla="*/ 5283422 w 7308555"/>
              <a:gd name="connsiteY1169" fmla="*/ 5411654 h 6451461"/>
              <a:gd name="connsiteX1170" fmla="*/ 5296045 w 7308555"/>
              <a:gd name="connsiteY1170" fmla="*/ 5399030 h 6451461"/>
              <a:gd name="connsiteX1171" fmla="*/ 5296045 w 7308555"/>
              <a:gd name="connsiteY1171" fmla="*/ 5386406 h 6451461"/>
              <a:gd name="connsiteX1172" fmla="*/ 5283422 w 7308555"/>
              <a:gd name="connsiteY1172" fmla="*/ 5411654 h 6451461"/>
              <a:gd name="connsiteX1173" fmla="*/ 5283422 w 7308555"/>
              <a:gd name="connsiteY1173" fmla="*/ 5411654 h 6451461"/>
              <a:gd name="connsiteX1174" fmla="*/ 4704717 w 7308555"/>
              <a:gd name="connsiteY1174" fmla="*/ 5399030 h 6451461"/>
              <a:gd name="connsiteX1175" fmla="*/ 4717341 w 7308555"/>
              <a:gd name="connsiteY1175" fmla="*/ 5411654 h 6451461"/>
              <a:gd name="connsiteX1176" fmla="*/ 4717341 w 7308555"/>
              <a:gd name="connsiteY1176" fmla="*/ 5411654 h 6451461"/>
              <a:gd name="connsiteX1177" fmla="*/ 4729965 w 7308555"/>
              <a:gd name="connsiteY1177" fmla="*/ 5399030 h 6451461"/>
              <a:gd name="connsiteX1178" fmla="*/ 4704717 w 7308555"/>
              <a:gd name="connsiteY1178" fmla="*/ 5399030 h 6451461"/>
              <a:gd name="connsiteX1179" fmla="*/ 4704717 w 7308555"/>
              <a:gd name="connsiteY1179" fmla="*/ 5399030 h 6451461"/>
              <a:gd name="connsiteX1180" fmla="*/ 4498748 w 7308555"/>
              <a:gd name="connsiteY1180" fmla="*/ 5475437 h 6451461"/>
              <a:gd name="connsiteX1181" fmla="*/ 4537285 w 7308555"/>
              <a:gd name="connsiteY1181" fmla="*/ 5500686 h 6451461"/>
              <a:gd name="connsiteX1182" fmla="*/ 4537285 w 7308555"/>
              <a:gd name="connsiteY1182" fmla="*/ 5449526 h 6451461"/>
              <a:gd name="connsiteX1183" fmla="*/ 4498748 w 7308555"/>
              <a:gd name="connsiteY1183" fmla="*/ 5475437 h 6451461"/>
              <a:gd name="connsiteX1184" fmla="*/ 4498748 w 7308555"/>
              <a:gd name="connsiteY1184" fmla="*/ 5475437 h 6451461"/>
              <a:gd name="connsiteX1185" fmla="*/ 6363095 w 7308555"/>
              <a:gd name="connsiteY1185" fmla="*/ 5513309 h 6451461"/>
              <a:gd name="connsiteX1186" fmla="*/ 6363095 w 7308555"/>
              <a:gd name="connsiteY1186" fmla="*/ 5513309 h 6451461"/>
              <a:gd name="connsiteX1187" fmla="*/ 6337183 w 7308555"/>
              <a:gd name="connsiteY1187" fmla="*/ 5500686 h 6451461"/>
              <a:gd name="connsiteX1188" fmla="*/ 6349807 w 7308555"/>
              <a:gd name="connsiteY1188" fmla="*/ 5500686 h 6451461"/>
              <a:gd name="connsiteX1189" fmla="*/ 6363095 w 7308555"/>
              <a:gd name="connsiteY1189" fmla="*/ 5513309 h 6451461"/>
              <a:gd name="connsiteX1190" fmla="*/ 6363095 w 7308555"/>
              <a:gd name="connsiteY1190" fmla="*/ 5513309 h 6451461"/>
              <a:gd name="connsiteX1191" fmla="*/ 6452791 w 7308555"/>
              <a:gd name="connsiteY1191" fmla="*/ 5538557 h 6451461"/>
              <a:gd name="connsiteX1192" fmla="*/ 6426878 w 7308555"/>
              <a:gd name="connsiteY1192" fmla="*/ 5525933 h 6451461"/>
              <a:gd name="connsiteX1193" fmla="*/ 6452791 w 7308555"/>
              <a:gd name="connsiteY1193" fmla="*/ 5538557 h 6451461"/>
              <a:gd name="connsiteX1194" fmla="*/ 6452791 w 7308555"/>
              <a:gd name="connsiteY1194" fmla="*/ 5538557 h 6451461"/>
              <a:gd name="connsiteX1195" fmla="*/ 5077453 w 7308555"/>
              <a:gd name="connsiteY1195" fmla="*/ 5653501 h 6451461"/>
              <a:gd name="connsiteX1196" fmla="*/ 5077453 w 7308555"/>
              <a:gd name="connsiteY1196" fmla="*/ 5653501 h 6451461"/>
              <a:gd name="connsiteX1197" fmla="*/ 5077453 w 7308555"/>
              <a:gd name="connsiteY1197" fmla="*/ 5653501 h 6451461"/>
              <a:gd name="connsiteX1198" fmla="*/ 5090077 w 7308555"/>
              <a:gd name="connsiteY1198" fmla="*/ 5666124 h 6451461"/>
              <a:gd name="connsiteX1199" fmla="*/ 5102701 w 7308555"/>
              <a:gd name="connsiteY1199" fmla="*/ 5640877 h 6451461"/>
              <a:gd name="connsiteX1200" fmla="*/ 5077453 w 7308555"/>
              <a:gd name="connsiteY1200" fmla="*/ 5653501 h 6451461"/>
              <a:gd name="connsiteX1201" fmla="*/ 5077453 w 7308555"/>
              <a:gd name="connsiteY1201" fmla="*/ 5653501 h 6451461"/>
              <a:gd name="connsiteX1202" fmla="*/ 7031496 w 7308555"/>
              <a:gd name="connsiteY1202" fmla="*/ 5780404 h 6451461"/>
              <a:gd name="connsiteX1203" fmla="*/ 7044119 w 7308555"/>
              <a:gd name="connsiteY1203" fmla="*/ 5780404 h 6451461"/>
              <a:gd name="connsiteX1204" fmla="*/ 7044119 w 7308555"/>
              <a:gd name="connsiteY1204" fmla="*/ 5755156 h 6451461"/>
              <a:gd name="connsiteX1205" fmla="*/ 7031496 w 7308555"/>
              <a:gd name="connsiteY1205" fmla="*/ 5780404 h 6451461"/>
              <a:gd name="connsiteX1206" fmla="*/ 7031496 w 7308555"/>
              <a:gd name="connsiteY1206" fmla="*/ 5780404 h 6451461"/>
              <a:gd name="connsiteX1207" fmla="*/ 218592 w 7308555"/>
              <a:gd name="connsiteY1207" fmla="*/ 6290010 h 6451461"/>
              <a:gd name="connsiteX1208" fmla="*/ 231216 w 7308555"/>
              <a:gd name="connsiteY1208" fmla="*/ 6252138 h 6451461"/>
              <a:gd name="connsiteX1209" fmla="*/ 218592 w 7308555"/>
              <a:gd name="connsiteY1209" fmla="*/ 6290010 h 6451461"/>
              <a:gd name="connsiteX1210" fmla="*/ 218592 w 7308555"/>
              <a:gd name="connsiteY1210" fmla="*/ 6290010 h 6451461"/>
              <a:gd name="connsiteX1211" fmla="*/ 321576 w 7308555"/>
              <a:gd name="connsiteY1211" fmla="*/ 6455448 h 6451461"/>
              <a:gd name="connsiteX1212" fmla="*/ 334200 w 7308555"/>
              <a:gd name="connsiteY1212" fmla="*/ 6455448 h 6451461"/>
              <a:gd name="connsiteX1213" fmla="*/ 334200 w 7308555"/>
              <a:gd name="connsiteY1213" fmla="*/ 6442825 h 6451461"/>
              <a:gd name="connsiteX1214" fmla="*/ 321576 w 7308555"/>
              <a:gd name="connsiteY1214" fmla="*/ 6455448 h 6451461"/>
              <a:gd name="connsiteX1215" fmla="*/ 321576 w 7308555"/>
              <a:gd name="connsiteY1215" fmla="*/ 6455448 h 6451461"/>
              <a:gd name="connsiteX1216" fmla="*/ 1542770 w 7308555"/>
              <a:gd name="connsiteY1216" fmla="*/ 318254 h 6451461"/>
              <a:gd name="connsiteX1217" fmla="*/ 1632466 w 7308555"/>
              <a:gd name="connsiteY1217" fmla="*/ 369414 h 6451461"/>
              <a:gd name="connsiteX1218" fmla="*/ 1632466 w 7308555"/>
              <a:gd name="connsiteY1218" fmla="*/ 382038 h 6451461"/>
              <a:gd name="connsiteX1219" fmla="*/ 1722162 w 7308555"/>
              <a:gd name="connsiteY1219" fmla="*/ 280383 h 6451461"/>
              <a:gd name="connsiteX1220" fmla="*/ 1760698 w 7308555"/>
              <a:gd name="connsiteY1220" fmla="*/ 255135 h 6451461"/>
              <a:gd name="connsiteX1221" fmla="*/ 1722162 w 7308555"/>
              <a:gd name="connsiteY1221" fmla="*/ 166104 h 6451461"/>
              <a:gd name="connsiteX1222" fmla="*/ 1632466 w 7308555"/>
              <a:gd name="connsiteY1222" fmla="*/ 217263 h 6451461"/>
              <a:gd name="connsiteX1223" fmla="*/ 1619842 w 7308555"/>
              <a:gd name="connsiteY1223" fmla="*/ 229887 h 6451461"/>
              <a:gd name="connsiteX1224" fmla="*/ 1555394 w 7308555"/>
              <a:gd name="connsiteY1224" fmla="*/ 140856 h 6451461"/>
              <a:gd name="connsiteX1225" fmla="*/ 1568018 w 7308555"/>
              <a:gd name="connsiteY1225" fmla="*/ 268423 h 6451461"/>
              <a:gd name="connsiteX1226" fmla="*/ 1542105 w 7308555"/>
              <a:gd name="connsiteY1226" fmla="*/ 268423 h 6451461"/>
              <a:gd name="connsiteX1227" fmla="*/ 1542770 w 7308555"/>
              <a:gd name="connsiteY1227" fmla="*/ 318254 h 6451461"/>
              <a:gd name="connsiteX1228" fmla="*/ 1542770 w 7308555"/>
              <a:gd name="connsiteY1228" fmla="*/ 318254 h 6451461"/>
              <a:gd name="connsiteX1229" fmla="*/ 3226395 w 7308555"/>
              <a:gd name="connsiteY1229" fmla="*/ 3399808 h 6451461"/>
              <a:gd name="connsiteX1230" fmla="*/ 3226395 w 7308555"/>
              <a:gd name="connsiteY1230" fmla="*/ 3399808 h 6451461"/>
              <a:gd name="connsiteX1231" fmla="*/ 3226395 w 7308555"/>
              <a:gd name="connsiteY1231" fmla="*/ 3399808 h 6451461"/>
              <a:gd name="connsiteX1232" fmla="*/ 3226395 w 7308555"/>
              <a:gd name="connsiteY1232" fmla="*/ 3399808 h 6451461"/>
              <a:gd name="connsiteX1233" fmla="*/ 5437566 w 7308555"/>
              <a:gd name="connsiteY1233" fmla="*/ 407286 h 6451461"/>
              <a:gd name="connsiteX1234" fmla="*/ 5463478 w 7308555"/>
              <a:gd name="connsiteY1234" fmla="*/ 369414 h 6451461"/>
              <a:gd name="connsiteX1235" fmla="*/ 5450854 w 7308555"/>
              <a:gd name="connsiteY1235" fmla="*/ 356790 h 6451461"/>
              <a:gd name="connsiteX1236" fmla="*/ 5399694 w 7308555"/>
              <a:gd name="connsiteY1236" fmla="*/ 344167 h 6451461"/>
              <a:gd name="connsiteX1237" fmla="*/ 5348534 w 7308555"/>
              <a:gd name="connsiteY1237" fmla="*/ 369414 h 6451461"/>
              <a:gd name="connsiteX1238" fmla="*/ 5297374 w 7308555"/>
              <a:gd name="connsiteY1238" fmla="*/ 394662 h 6451461"/>
              <a:gd name="connsiteX1239" fmla="*/ 5258838 w 7308555"/>
              <a:gd name="connsiteY1239" fmla="*/ 458446 h 6451461"/>
              <a:gd name="connsiteX1240" fmla="*/ 5091406 w 7308555"/>
              <a:gd name="connsiteY1240" fmla="*/ 598637 h 6451461"/>
              <a:gd name="connsiteX1241" fmla="*/ 5091406 w 7308555"/>
              <a:gd name="connsiteY1241" fmla="*/ 611261 h 6451461"/>
              <a:gd name="connsiteX1242" fmla="*/ 4911350 w 7308555"/>
              <a:gd name="connsiteY1242" fmla="*/ 776700 h 6451461"/>
              <a:gd name="connsiteX1243" fmla="*/ 4885438 w 7308555"/>
              <a:gd name="connsiteY1243" fmla="*/ 827860 h 6451461"/>
              <a:gd name="connsiteX1244" fmla="*/ 4846902 w 7308555"/>
              <a:gd name="connsiteY1244" fmla="*/ 853108 h 6451461"/>
              <a:gd name="connsiteX1245" fmla="*/ 4757206 w 7308555"/>
              <a:gd name="connsiteY1245" fmla="*/ 967387 h 6451461"/>
              <a:gd name="connsiteX1246" fmla="*/ 4628974 w 7308555"/>
              <a:gd name="connsiteY1246" fmla="*/ 1069042 h 6451461"/>
              <a:gd name="connsiteX1247" fmla="*/ 4616350 w 7308555"/>
              <a:gd name="connsiteY1247" fmla="*/ 1043795 h 6451461"/>
              <a:gd name="connsiteX1248" fmla="*/ 4539278 w 7308555"/>
              <a:gd name="connsiteY1248" fmla="*/ 1018547 h 6451461"/>
              <a:gd name="connsiteX1249" fmla="*/ 4642262 w 7308555"/>
              <a:gd name="connsiteY1249" fmla="*/ 993299 h 6451461"/>
              <a:gd name="connsiteX1250" fmla="*/ 4654886 w 7308555"/>
              <a:gd name="connsiteY1250" fmla="*/ 993299 h 6451461"/>
              <a:gd name="connsiteX1251" fmla="*/ 4642262 w 7308555"/>
              <a:gd name="connsiteY1251" fmla="*/ 942139 h 6451461"/>
              <a:gd name="connsiteX1252" fmla="*/ 4616350 w 7308555"/>
              <a:gd name="connsiteY1252" fmla="*/ 890980 h 6451461"/>
              <a:gd name="connsiteX1253" fmla="*/ 4565190 w 7308555"/>
              <a:gd name="connsiteY1253" fmla="*/ 725540 h 6451461"/>
              <a:gd name="connsiteX1254" fmla="*/ 4526654 w 7308555"/>
              <a:gd name="connsiteY1254" fmla="*/ 661757 h 6451461"/>
              <a:gd name="connsiteX1255" fmla="*/ 4899390 w 7308555"/>
              <a:gd name="connsiteY1255" fmla="*/ 534189 h 6451461"/>
              <a:gd name="connsiteX1256" fmla="*/ 4693422 w 7308555"/>
              <a:gd name="connsiteY1256" fmla="*/ 572061 h 6451461"/>
              <a:gd name="connsiteX1257" fmla="*/ 4654886 w 7308555"/>
              <a:gd name="connsiteY1257" fmla="*/ 584685 h 6451461"/>
              <a:gd name="connsiteX1258" fmla="*/ 4616350 w 7308555"/>
              <a:gd name="connsiteY1258" fmla="*/ 597308 h 6451461"/>
              <a:gd name="connsiteX1259" fmla="*/ 4500742 w 7308555"/>
              <a:gd name="connsiteY1259" fmla="*/ 661092 h 6451461"/>
              <a:gd name="connsiteX1260" fmla="*/ 4449582 w 7308555"/>
              <a:gd name="connsiteY1260" fmla="*/ 597308 h 6451461"/>
              <a:gd name="connsiteX1261" fmla="*/ 4423670 w 7308555"/>
              <a:gd name="connsiteY1261" fmla="*/ 609932 h 6451461"/>
              <a:gd name="connsiteX1262" fmla="*/ 4192454 w 7308555"/>
              <a:gd name="connsiteY1262" fmla="*/ 495653 h 6451461"/>
              <a:gd name="connsiteX1263" fmla="*/ 4192454 w 7308555"/>
              <a:gd name="connsiteY1263" fmla="*/ 483029 h 6451461"/>
              <a:gd name="connsiteX1264" fmla="*/ 4166541 w 7308555"/>
              <a:gd name="connsiteY1264" fmla="*/ 483029 h 6451461"/>
              <a:gd name="connsiteX1265" fmla="*/ 3999109 w 7308555"/>
              <a:gd name="connsiteY1265" fmla="*/ 520901 h 6451461"/>
              <a:gd name="connsiteX1266" fmla="*/ 3999109 w 7308555"/>
              <a:gd name="connsiteY1266" fmla="*/ 508277 h 6451461"/>
              <a:gd name="connsiteX1267" fmla="*/ 4153253 w 7308555"/>
              <a:gd name="connsiteY1267" fmla="*/ 317590 h 6451461"/>
              <a:gd name="connsiteX1268" fmla="*/ 3934661 w 7308555"/>
              <a:gd name="connsiteY1268" fmla="*/ 559437 h 6451461"/>
              <a:gd name="connsiteX1269" fmla="*/ 3870213 w 7308555"/>
              <a:gd name="connsiteY1269" fmla="*/ 584685 h 6451461"/>
              <a:gd name="connsiteX1270" fmla="*/ 3690157 w 7308555"/>
              <a:gd name="connsiteY1270" fmla="*/ 673716 h 6451461"/>
              <a:gd name="connsiteX1271" fmla="*/ 3690157 w 7308555"/>
              <a:gd name="connsiteY1271" fmla="*/ 661092 h 6451461"/>
              <a:gd name="connsiteX1272" fmla="*/ 3677533 w 7308555"/>
              <a:gd name="connsiteY1272" fmla="*/ 686340 h 6451461"/>
              <a:gd name="connsiteX1273" fmla="*/ 3549301 w 7308555"/>
              <a:gd name="connsiteY1273" fmla="*/ 698964 h 6451461"/>
              <a:gd name="connsiteX1274" fmla="*/ 3510765 w 7308555"/>
              <a:gd name="connsiteY1274" fmla="*/ 698964 h 6451461"/>
              <a:gd name="connsiteX1275" fmla="*/ 3292172 w 7308555"/>
              <a:gd name="connsiteY1275" fmla="*/ 711588 h 6451461"/>
              <a:gd name="connsiteX1276" fmla="*/ 3304796 w 7308555"/>
              <a:gd name="connsiteY1276" fmla="*/ 673716 h 6451461"/>
              <a:gd name="connsiteX1277" fmla="*/ 3278884 w 7308555"/>
              <a:gd name="connsiteY1277" fmla="*/ 673716 h 6451461"/>
              <a:gd name="connsiteX1278" fmla="*/ 3278884 w 7308555"/>
              <a:gd name="connsiteY1278" fmla="*/ 698964 h 6451461"/>
              <a:gd name="connsiteX1279" fmla="*/ 3189188 w 7308555"/>
              <a:gd name="connsiteY1279" fmla="*/ 482365 h 6451461"/>
              <a:gd name="connsiteX1280" fmla="*/ 3138028 w 7308555"/>
              <a:gd name="connsiteY1280" fmla="*/ 494989 h 6451461"/>
              <a:gd name="connsiteX1281" fmla="*/ 3138028 w 7308555"/>
              <a:gd name="connsiteY1281" fmla="*/ 546148 h 6451461"/>
              <a:gd name="connsiteX1282" fmla="*/ 3099492 w 7308555"/>
              <a:gd name="connsiteY1282" fmla="*/ 673716 h 6451461"/>
              <a:gd name="connsiteX1283" fmla="*/ 3022420 w 7308555"/>
              <a:gd name="connsiteY1283" fmla="*/ 762748 h 6451461"/>
              <a:gd name="connsiteX1284" fmla="*/ 3009796 w 7308555"/>
              <a:gd name="connsiteY1284" fmla="*/ 775371 h 6451461"/>
              <a:gd name="connsiteX1285" fmla="*/ 2983884 w 7308555"/>
              <a:gd name="connsiteY1285" fmla="*/ 750124 h 6451461"/>
              <a:gd name="connsiteX1286" fmla="*/ 2971260 w 7308555"/>
              <a:gd name="connsiteY1286" fmla="*/ 750124 h 6451461"/>
              <a:gd name="connsiteX1287" fmla="*/ 2945348 w 7308555"/>
              <a:gd name="connsiteY1287" fmla="*/ 750124 h 6451461"/>
              <a:gd name="connsiteX1288" fmla="*/ 2932724 w 7308555"/>
              <a:gd name="connsiteY1288" fmla="*/ 724876 h 6451461"/>
              <a:gd name="connsiteX1289" fmla="*/ 2906812 w 7308555"/>
              <a:gd name="connsiteY1289" fmla="*/ 584685 h 6451461"/>
              <a:gd name="connsiteX1290" fmla="*/ 2855652 w 7308555"/>
              <a:gd name="connsiteY1290" fmla="*/ 368085 h 6451461"/>
              <a:gd name="connsiteX1291" fmla="*/ 2791204 w 7308555"/>
              <a:gd name="connsiteY1291" fmla="*/ 190022 h 6451461"/>
              <a:gd name="connsiteX1292" fmla="*/ 2765292 w 7308555"/>
              <a:gd name="connsiteY1292" fmla="*/ 190022 h 6451461"/>
              <a:gd name="connsiteX1293" fmla="*/ 2777916 w 7308555"/>
              <a:gd name="connsiteY1293" fmla="*/ 419245 h 6451461"/>
              <a:gd name="connsiteX1294" fmla="*/ 2765292 w 7308555"/>
              <a:gd name="connsiteY1294" fmla="*/ 457117 h 6451461"/>
              <a:gd name="connsiteX1295" fmla="*/ 2777916 w 7308555"/>
              <a:gd name="connsiteY1295" fmla="*/ 558772 h 6451461"/>
              <a:gd name="connsiteX1296" fmla="*/ 2777916 w 7308555"/>
              <a:gd name="connsiteY1296" fmla="*/ 571396 h 6451461"/>
              <a:gd name="connsiteX1297" fmla="*/ 2777916 w 7308555"/>
              <a:gd name="connsiteY1297" fmla="*/ 571396 h 6451461"/>
              <a:gd name="connsiteX1298" fmla="*/ 2790540 w 7308555"/>
              <a:gd name="connsiteY1298" fmla="*/ 787995 h 6451461"/>
              <a:gd name="connsiteX1299" fmla="*/ 2777916 w 7308555"/>
              <a:gd name="connsiteY1299" fmla="*/ 775371 h 6451461"/>
              <a:gd name="connsiteX1300" fmla="*/ 2739380 w 7308555"/>
              <a:gd name="connsiteY1300" fmla="*/ 877027 h 6451461"/>
              <a:gd name="connsiteX1301" fmla="*/ 2726756 w 7308555"/>
              <a:gd name="connsiteY1301" fmla="*/ 877027 h 6451461"/>
              <a:gd name="connsiteX1302" fmla="*/ 2675596 w 7308555"/>
              <a:gd name="connsiteY1302" fmla="*/ 749459 h 6451461"/>
              <a:gd name="connsiteX1303" fmla="*/ 2637060 w 7308555"/>
              <a:gd name="connsiteY1303" fmla="*/ 762083 h 6451461"/>
              <a:gd name="connsiteX1304" fmla="*/ 2611148 w 7308555"/>
              <a:gd name="connsiteY1304" fmla="*/ 736835 h 6451461"/>
              <a:gd name="connsiteX1305" fmla="*/ 2598524 w 7308555"/>
              <a:gd name="connsiteY1305" fmla="*/ 762083 h 6451461"/>
              <a:gd name="connsiteX1306" fmla="*/ 2559988 w 7308555"/>
              <a:gd name="connsiteY1306" fmla="*/ 762083 h 6451461"/>
              <a:gd name="connsiteX1307" fmla="*/ 2572612 w 7308555"/>
              <a:gd name="connsiteY1307" fmla="*/ 876362 h 6451461"/>
              <a:gd name="connsiteX1308" fmla="*/ 2585236 w 7308555"/>
              <a:gd name="connsiteY1308" fmla="*/ 876362 h 6451461"/>
              <a:gd name="connsiteX1309" fmla="*/ 2534076 w 7308555"/>
              <a:gd name="connsiteY1309" fmla="*/ 952770 h 6451461"/>
              <a:gd name="connsiteX1310" fmla="*/ 2444380 w 7308555"/>
              <a:gd name="connsiteY1310" fmla="*/ 876362 h 6451461"/>
              <a:gd name="connsiteX1311" fmla="*/ 2393220 w 7308555"/>
              <a:gd name="connsiteY1311" fmla="*/ 851115 h 6451461"/>
              <a:gd name="connsiteX1312" fmla="*/ 2393220 w 7308555"/>
              <a:gd name="connsiteY1312" fmla="*/ 940146 h 6451461"/>
              <a:gd name="connsiteX1313" fmla="*/ 2419132 w 7308555"/>
              <a:gd name="connsiteY1313" fmla="*/ 1003930 h 6451461"/>
              <a:gd name="connsiteX1314" fmla="*/ 2226452 w 7308555"/>
              <a:gd name="connsiteY1314" fmla="*/ 940146 h 6451461"/>
              <a:gd name="connsiteX1315" fmla="*/ 2226452 w 7308555"/>
              <a:gd name="connsiteY1315" fmla="*/ 927522 h 6451461"/>
              <a:gd name="connsiteX1316" fmla="*/ 2200540 w 7308555"/>
              <a:gd name="connsiteY1316" fmla="*/ 940146 h 6451461"/>
              <a:gd name="connsiteX1317" fmla="*/ 2200540 w 7308555"/>
              <a:gd name="connsiteY1317" fmla="*/ 888986 h 6451461"/>
              <a:gd name="connsiteX1318" fmla="*/ 2174628 w 7308555"/>
              <a:gd name="connsiteY1318" fmla="*/ 914234 h 6451461"/>
              <a:gd name="connsiteX1319" fmla="*/ 2148716 w 7308555"/>
              <a:gd name="connsiteY1319" fmla="*/ 914234 h 6451461"/>
              <a:gd name="connsiteX1320" fmla="*/ 2148716 w 7308555"/>
              <a:gd name="connsiteY1320" fmla="*/ 965394 h 6451461"/>
              <a:gd name="connsiteX1321" fmla="*/ 2187252 w 7308555"/>
              <a:gd name="connsiteY1321" fmla="*/ 1016554 h 6451461"/>
              <a:gd name="connsiteX1322" fmla="*/ 2122803 w 7308555"/>
              <a:gd name="connsiteY1322" fmla="*/ 978682 h 6451461"/>
              <a:gd name="connsiteX1323" fmla="*/ 2058355 w 7308555"/>
              <a:gd name="connsiteY1323" fmla="*/ 914898 h 6451461"/>
              <a:gd name="connsiteX1324" fmla="*/ 2084267 w 7308555"/>
              <a:gd name="connsiteY1324" fmla="*/ 902275 h 6451461"/>
              <a:gd name="connsiteX1325" fmla="*/ 2096891 w 7308555"/>
              <a:gd name="connsiteY1325" fmla="*/ 927522 h 6451461"/>
              <a:gd name="connsiteX1326" fmla="*/ 2084267 w 7308555"/>
              <a:gd name="connsiteY1326" fmla="*/ 940146 h 6451461"/>
              <a:gd name="connsiteX1327" fmla="*/ 2122803 w 7308555"/>
              <a:gd name="connsiteY1327" fmla="*/ 952770 h 6451461"/>
              <a:gd name="connsiteX1328" fmla="*/ 2122803 w 7308555"/>
              <a:gd name="connsiteY1328" fmla="*/ 914898 h 6451461"/>
              <a:gd name="connsiteX1329" fmla="*/ 2135427 w 7308555"/>
              <a:gd name="connsiteY1329" fmla="*/ 914898 h 6451461"/>
              <a:gd name="connsiteX1330" fmla="*/ 2122803 w 7308555"/>
              <a:gd name="connsiteY1330" fmla="*/ 851115 h 6451461"/>
              <a:gd name="connsiteX1331" fmla="*/ 2084267 w 7308555"/>
              <a:gd name="connsiteY1331" fmla="*/ 799955 h 6451461"/>
              <a:gd name="connsiteX1332" fmla="*/ 2033107 w 7308555"/>
              <a:gd name="connsiteY1332" fmla="*/ 863738 h 6451461"/>
              <a:gd name="connsiteX1333" fmla="*/ 2045731 w 7308555"/>
              <a:gd name="connsiteY1333" fmla="*/ 914898 h 6451461"/>
              <a:gd name="connsiteX1334" fmla="*/ 1981283 w 7308555"/>
              <a:gd name="connsiteY1334" fmla="*/ 863738 h 6451461"/>
              <a:gd name="connsiteX1335" fmla="*/ 1853051 w 7308555"/>
              <a:gd name="connsiteY1335" fmla="*/ 774707 h 6451461"/>
              <a:gd name="connsiteX1336" fmla="*/ 1853051 w 7308555"/>
              <a:gd name="connsiteY1336" fmla="*/ 787331 h 6451461"/>
              <a:gd name="connsiteX1337" fmla="*/ 1827139 w 7308555"/>
              <a:gd name="connsiteY1337" fmla="*/ 774707 h 6451461"/>
              <a:gd name="connsiteX1338" fmla="*/ 1737443 w 7308555"/>
              <a:gd name="connsiteY1338" fmla="*/ 787331 h 6451461"/>
              <a:gd name="connsiteX1339" fmla="*/ 1763355 w 7308555"/>
              <a:gd name="connsiteY1339" fmla="*/ 825202 h 6451461"/>
              <a:gd name="connsiteX1340" fmla="*/ 1827803 w 7308555"/>
              <a:gd name="connsiteY1340" fmla="*/ 888986 h 6451461"/>
              <a:gd name="connsiteX1341" fmla="*/ 1878963 w 7308555"/>
              <a:gd name="connsiteY1341" fmla="*/ 952770 h 6451461"/>
              <a:gd name="connsiteX1342" fmla="*/ 1814515 w 7308555"/>
              <a:gd name="connsiteY1342" fmla="*/ 888986 h 6451461"/>
              <a:gd name="connsiteX1343" fmla="*/ 1801891 w 7308555"/>
              <a:gd name="connsiteY1343" fmla="*/ 901610 h 6451461"/>
              <a:gd name="connsiteX1344" fmla="*/ 1673659 w 7308555"/>
              <a:gd name="connsiteY1344" fmla="*/ 787331 h 6451461"/>
              <a:gd name="connsiteX1345" fmla="*/ 1647747 w 7308555"/>
              <a:gd name="connsiteY1345" fmla="*/ 762083 h 6451461"/>
              <a:gd name="connsiteX1346" fmla="*/ 1596587 w 7308555"/>
              <a:gd name="connsiteY1346" fmla="*/ 710923 h 6451461"/>
              <a:gd name="connsiteX1347" fmla="*/ 1583963 w 7308555"/>
              <a:gd name="connsiteY1347" fmla="*/ 710923 h 6451461"/>
              <a:gd name="connsiteX1348" fmla="*/ 1558051 w 7308555"/>
              <a:gd name="connsiteY1348" fmla="*/ 685675 h 6451461"/>
              <a:gd name="connsiteX1349" fmla="*/ 1480979 w 7308555"/>
              <a:gd name="connsiteY1349" fmla="*/ 584020 h 6451461"/>
              <a:gd name="connsiteX1350" fmla="*/ 1377995 w 7308555"/>
              <a:gd name="connsiteY1350" fmla="*/ 469741 h 6451461"/>
              <a:gd name="connsiteX1351" fmla="*/ 1377995 w 7308555"/>
              <a:gd name="connsiteY1351" fmla="*/ 469741 h 6451461"/>
              <a:gd name="connsiteX1352" fmla="*/ 1352083 w 7308555"/>
              <a:gd name="connsiteY1352" fmla="*/ 469741 h 6451461"/>
              <a:gd name="connsiteX1353" fmla="*/ 1326171 w 7308555"/>
              <a:gd name="connsiteY1353" fmla="*/ 444493 h 6451461"/>
              <a:gd name="connsiteX1354" fmla="*/ 1261723 w 7308555"/>
              <a:gd name="connsiteY1354" fmla="*/ 368085 h 6451461"/>
              <a:gd name="connsiteX1355" fmla="*/ 1235810 w 7308555"/>
              <a:gd name="connsiteY1355" fmla="*/ 368085 h 6451461"/>
              <a:gd name="connsiteX1356" fmla="*/ 1223187 w 7308555"/>
              <a:gd name="connsiteY1356" fmla="*/ 342838 h 6451461"/>
              <a:gd name="connsiteX1357" fmla="*/ 1287635 w 7308555"/>
              <a:gd name="connsiteY1357" fmla="*/ 444493 h 6451461"/>
              <a:gd name="connsiteX1358" fmla="*/ 1326171 w 7308555"/>
              <a:gd name="connsiteY1358" fmla="*/ 482365 h 6451461"/>
              <a:gd name="connsiteX1359" fmla="*/ 1352083 w 7308555"/>
              <a:gd name="connsiteY1359" fmla="*/ 533525 h 6451461"/>
              <a:gd name="connsiteX1360" fmla="*/ 1364707 w 7308555"/>
              <a:gd name="connsiteY1360" fmla="*/ 533525 h 6451461"/>
              <a:gd name="connsiteX1361" fmla="*/ 1429155 w 7308555"/>
              <a:gd name="connsiteY1361" fmla="*/ 609932 h 6451461"/>
              <a:gd name="connsiteX1362" fmla="*/ 1570675 w 7308555"/>
              <a:gd name="connsiteY1362" fmla="*/ 775371 h 6451461"/>
              <a:gd name="connsiteX1363" fmla="*/ 1609211 w 7308555"/>
              <a:gd name="connsiteY1363" fmla="*/ 787995 h 6451461"/>
              <a:gd name="connsiteX1364" fmla="*/ 1750731 w 7308555"/>
              <a:gd name="connsiteY1364" fmla="*/ 940811 h 6451461"/>
              <a:gd name="connsiteX1365" fmla="*/ 1801891 w 7308555"/>
              <a:gd name="connsiteY1365" fmla="*/ 966058 h 6451461"/>
              <a:gd name="connsiteX1366" fmla="*/ 1917499 w 7308555"/>
              <a:gd name="connsiteY1366" fmla="*/ 1156745 h 6451461"/>
              <a:gd name="connsiteX1367" fmla="*/ 1930123 w 7308555"/>
              <a:gd name="connsiteY1367" fmla="*/ 1169369 h 6451461"/>
              <a:gd name="connsiteX1368" fmla="*/ 1904211 w 7308555"/>
              <a:gd name="connsiteY1368" fmla="*/ 1067714 h 6451461"/>
              <a:gd name="connsiteX1369" fmla="*/ 1891587 w 7308555"/>
              <a:gd name="connsiteY1369" fmla="*/ 1055090 h 6451461"/>
              <a:gd name="connsiteX1370" fmla="*/ 1981283 w 7308555"/>
              <a:gd name="connsiteY1370" fmla="*/ 1131497 h 6451461"/>
              <a:gd name="connsiteX1371" fmla="*/ 1955371 w 7308555"/>
              <a:gd name="connsiteY1371" fmla="*/ 1080338 h 6451461"/>
              <a:gd name="connsiteX1372" fmla="*/ 2006531 w 7308555"/>
              <a:gd name="connsiteY1372" fmla="*/ 1144121 h 6451461"/>
              <a:gd name="connsiteX1373" fmla="*/ 2019155 w 7308555"/>
              <a:gd name="connsiteY1373" fmla="*/ 1220529 h 6451461"/>
              <a:gd name="connsiteX1374" fmla="*/ 1993243 w 7308555"/>
              <a:gd name="connsiteY1374" fmla="*/ 1233153 h 6451461"/>
              <a:gd name="connsiteX1375" fmla="*/ 1980619 w 7308555"/>
              <a:gd name="connsiteY1375" fmla="*/ 1220529 h 6451461"/>
              <a:gd name="connsiteX1376" fmla="*/ 1980619 w 7308555"/>
              <a:gd name="connsiteY1376" fmla="*/ 1182657 h 6451461"/>
              <a:gd name="connsiteX1377" fmla="*/ 1929459 w 7308555"/>
              <a:gd name="connsiteY1377" fmla="*/ 1170034 h 6451461"/>
              <a:gd name="connsiteX1378" fmla="*/ 1916835 w 7308555"/>
              <a:gd name="connsiteY1378" fmla="*/ 1348096 h 6451461"/>
              <a:gd name="connsiteX1379" fmla="*/ 1865675 w 7308555"/>
              <a:gd name="connsiteY1379" fmla="*/ 1322849 h 6451461"/>
              <a:gd name="connsiteX1380" fmla="*/ 1878299 w 7308555"/>
              <a:gd name="connsiteY1380" fmla="*/ 1374009 h 6451461"/>
              <a:gd name="connsiteX1381" fmla="*/ 1736779 w 7308555"/>
              <a:gd name="connsiteY1381" fmla="*/ 1399256 h 6451461"/>
              <a:gd name="connsiteX1382" fmla="*/ 1839763 w 7308555"/>
              <a:gd name="connsiteY1382" fmla="*/ 1411880 h 6451461"/>
              <a:gd name="connsiteX1383" fmla="*/ 1890923 w 7308555"/>
              <a:gd name="connsiteY1383" fmla="*/ 1424504 h 6451461"/>
              <a:gd name="connsiteX1384" fmla="*/ 1878299 w 7308555"/>
              <a:gd name="connsiteY1384" fmla="*/ 1449752 h 6451461"/>
              <a:gd name="connsiteX1385" fmla="*/ 1916835 w 7308555"/>
              <a:gd name="connsiteY1385" fmla="*/ 1487623 h 6451461"/>
              <a:gd name="connsiteX1386" fmla="*/ 1904211 w 7308555"/>
              <a:gd name="connsiteY1386" fmla="*/ 1525495 h 6451461"/>
              <a:gd name="connsiteX1387" fmla="*/ 1891587 w 7308555"/>
              <a:gd name="connsiteY1387" fmla="*/ 1512871 h 6451461"/>
              <a:gd name="connsiteX1388" fmla="*/ 1840427 w 7308555"/>
              <a:gd name="connsiteY1388" fmla="*/ 1512871 h 6451461"/>
              <a:gd name="connsiteX1389" fmla="*/ 1814515 w 7308555"/>
              <a:gd name="connsiteY1389" fmla="*/ 1525495 h 6451461"/>
              <a:gd name="connsiteX1390" fmla="*/ 1788603 w 7308555"/>
              <a:gd name="connsiteY1390" fmla="*/ 1563367 h 6451461"/>
              <a:gd name="connsiteX1391" fmla="*/ 1762691 w 7308555"/>
              <a:gd name="connsiteY1391" fmla="*/ 1588614 h 6451461"/>
              <a:gd name="connsiteX1392" fmla="*/ 1724155 w 7308555"/>
              <a:gd name="connsiteY1392" fmla="*/ 1575991 h 6451461"/>
              <a:gd name="connsiteX1393" fmla="*/ 1711531 w 7308555"/>
              <a:gd name="connsiteY1393" fmla="*/ 1563367 h 6451461"/>
              <a:gd name="connsiteX1394" fmla="*/ 1621835 w 7308555"/>
              <a:gd name="connsiteY1394" fmla="*/ 1499583 h 6451461"/>
              <a:gd name="connsiteX1395" fmla="*/ 1750067 w 7308555"/>
              <a:gd name="connsiteY1395" fmla="*/ 1601238 h 6451461"/>
              <a:gd name="connsiteX1396" fmla="*/ 1582635 w 7308555"/>
              <a:gd name="connsiteY1396" fmla="*/ 1639110 h 6451461"/>
              <a:gd name="connsiteX1397" fmla="*/ 1608547 w 7308555"/>
              <a:gd name="connsiteY1397" fmla="*/ 1639110 h 6451461"/>
              <a:gd name="connsiteX1398" fmla="*/ 1608547 w 7308555"/>
              <a:gd name="connsiteY1398" fmla="*/ 1664358 h 6451461"/>
              <a:gd name="connsiteX1399" fmla="*/ 1634459 w 7308555"/>
              <a:gd name="connsiteY1399" fmla="*/ 1651734 h 6451461"/>
              <a:gd name="connsiteX1400" fmla="*/ 1634459 w 7308555"/>
              <a:gd name="connsiteY1400" fmla="*/ 1676981 h 6451461"/>
              <a:gd name="connsiteX1401" fmla="*/ 1570011 w 7308555"/>
              <a:gd name="connsiteY1401" fmla="*/ 1689605 h 6451461"/>
              <a:gd name="connsiteX1402" fmla="*/ 1672995 w 7308555"/>
              <a:gd name="connsiteY1402" fmla="*/ 1727477 h 6451461"/>
              <a:gd name="connsiteX1403" fmla="*/ 1698907 w 7308555"/>
              <a:gd name="connsiteY1403" fmla="*/ 1702229 h 6451461"/>
              <a:gd name="connsiteX1404" fmla="*/ 1827139 w 7308555"/>
              <a:gd name="connsiteY1404" fmla="*/ 1714853 h 6451461"/>
              <a:gd name="connsiteX1405" fmla="*/ 1891587 w 7308555"/>
              <a:gd name="connsiteY1405" fmla="*/ 1714853 h 6451461"/>
              <a:gd name="connsiteX1406" fmla="*/ 1827139 w 7308555"/>
              <a:gd name="connsiteY1406" fmla="*/ 1778637 h 6451461"/>
              <a:gd name="connsiteX1407" fmla="*/ 1814515 w 7308555"/>
              <a:gd name="connsiteY1407" fmla="*/ 1778637 h 6451461"/>
              <a:gd name="connsiteX1408" fmla="*/ 1711531 w 7308555"/>
              <a:gd name="connsiteY1408" fmla="*/ 1803885 h 6451461"/>
              <a:gd name="connsiteX1409" fmla="*/ 1737443 w 7308555"/>
              <a:gd name="connsiteY1409" fmla="*/ 1816508 h 6451461"/>
              <a:gd name="connsiteX1410" fmla="*/ 1660371 w 7308555"/>
              <a:gd name="connsiteY1410" fmla="*/ 1880292 h 6451461"/>
              <a:gd name="connsiteX1411" fmla="*/ 1788603 w 7308555"/>
              <a:gd name="connsiteY1411" fmla="*/ 1892916 h 6451461"/>
              <a:gd name="connsiteX1412" fmla="*/ 1827139 w 7308555"/>
              <a:gd name="connsiteY1412" fmla="*/ 1930788 h 6451461"/>
              <a:gd name="connsiteX1413" fmla="*/ 1801227 w 7308555"/>
              <a:gd name="connsiteY1413" fmla="*/ 1930788 h 6451461"/>
              <a:gd name="connsiteX1414" fmla="*/ 1801227 w 7308555"/>
              <a:gd name="connsiteY1414" fmla="*/ 1943412 h 6451461"/>
              <a:gd name="connsiteX1415" fmla="*/ 1788603 w 7308555"/>
              <a:gd name="connsiteY1415" fmla="*/ 1943412 h 6451461"/>
              <a:gd name="connsiteX1416" fmla="*/ 1788603 w 7308555"/>
              <a:gd name="connsiteY1416" fmla="*/ 1943412 h 6451461"/>
              <a:gd name="connsiteX1417" fmla="*/ 1762691 w 7308555"/>
              <a:gd name="connsiteY1417" fmla="*/ 1943412 h 6451461"/>
              <a:gd name="connsiteX1418" fmla="*/ 1736779 w 7308555"/>
              <a:gd name="connsiteY1418" fmla="*/ 1918164 h 6451461"/>
              <a:gd name="connsiteX1419" fmla="*/ 1647083 w 7308555"/>
              <a:gd name="connsiteY1419" fmla="*/ 1905540 h 6451461"/>
              <a:gd name="connsiteX1420" fmla="*/ 1647083 w 7308555"/>
              <a:gd name="connsiteY1420" fmla="*/ 1930788 h 6451461"/>
              <a:gd name="connsiteX1421" fmla="*/ 1762691 w 7308555"/>
              <a:gd name="connsiteY1421" fmla="*/ 1968659 h 6451461"/>
              <a:gd name="connsiteX1422" fmla="*/ 1724155 w 7308555"/>
              <a:gd name="connsiteY1422" fmla="*/ 1981283 h 6451461"/>
              <a:gd name="connsiteX1423" fmla="*/ 1724155 w 7308555"/>
              <a:gd name="connsiteY1423" fmla="*/ 2006531 h 6451461"/>
              <a:gd name="connsiteX1424" fmla="*/ 1711531 w 7308555"/>
              <a:gd name="connsiteY1424" fmla="*/ 2006531 h 6451461"/>
              <a:gd name="connsiteX1425" fmla="*/ 1621835 w 7308555"/>
              <a:gd name="connsiteY1425" fmla="*/ 2057691 h 6451461"/>
              <a:gd name="connsiteX1426" fmla="*/ 1634459 w 7308555"/>
              <a:gd name="connsiteY1426" fmla="*/ 2070315 h 6451461"/>
              <a:gd name="connsiteX1427" fmla="*/ 1583299 w 7308555"/>
              <a:gd name="connsiteY1427" fmla="*/ 2070315 h 6451461"/>
              <a:gd name="connsiteX1428" fmla="*/ 1557387 w 7308555"/>
              <a:gd name="connsiteY1428" fmla="*/ 2108186 h 6451461"/>
              <a:gd name="connsiteX1429" fmla="*/ 1492939 w 7308555"/>
              <a:gd name="connsiteY1429" fmla="*/ 2133434 h 6451461"/>
              <a:gd name="connsiteX1430" fmla="*/ 1454403 w 7308555"/>
              <a:gd name="connsiteY1430" fmla="*/ 2184594 h 6451461"/>
              <a:gd name="connsiteX1431" fmla="*/ 1557387 w 7308555"/>
              <a:gd name="connsiteY1431" fmla="*/ 2209842 h 6451461"/>
              <a:gd name="connsiteX1432" fmla="*/ 1557387 w 7308555"/>
              <a:gd name="connsiteY1432" fmla="*/ 2197218 h 6451461"/>
              <a:gd name="connsiteX1433" fmla="*/ 1583299 w 7308555"/>
              <a:gd name="connsiteY1433" fmla="*/ 2197218 h 6451461"/>
              <a:gd name="connsiteX1434" fmla="*/ 1583299 w 7308555"/>
              <a:gd name="connsiteY1434" fmla="*/ 2209842 h 6451461"/>
              <a:gd name="connsiteX1435" fmla="*/ 1467691 w 7308555"/>
              <a:gd name="connsiteY1435" fmla="*/ 2286249 h 6451461"/>
              <a:gd name="connsiteX1436" fmla="*/ 1416531 w 7308555"/>
              <a:gd name="connsiteY1436" fmla="*/ 2235089 h 6451461"/>
              <a:gd name="connsiteX1437" fmla="*/ 1390619 w 7308555"/>
              <a:gd name="connsiteY1437" fmla="*/ 2247713 h 6451461"/>
              <a:gd name="connsiteX1438" fmla="*/ 1377995 w 7308555"/>
              <a:gd name="connsiteY1438" fmla="*/ 2285585 h 6451461"/>
              <a:gd name="connsiteX1439" fmla="*/ 1390619 w 7308555"/>
              <a:gd name="connsiteY1439" fmla="*/ 2298209 h 6451461"/>
              <a:gd name="connsiteX1440" fmla="*/ 1416531 w 7308555"/>
              <a:gd name="connsiteY1440" fmla="*/ 2298209 h 6451461"/>
              <a:gd name="connsiteX1441" fmla="*/ 1416531 w 7308555"/>
              <a:gd name="connsiteY1441" fmla="*/ 2298209 h 6451461"/>
              <a:gd name="connsiteX1442" fmla="*/ 1403907 w 7308555"/>
              <a:gd name="connsiteY1442" fmla="*/ 2310833 h 6451461"/>
              <a:gd name="connsiteX1443" fmla="*/ 1391283 w 7308555"/>
              <a:gd name="connsiteY1443" fmla="*/ 2310833 h 6451461"/>
              <a:gd name="connsiteX1444" fmla="*/ 1378659 w 7308555"/>
              <a:gd name="connsiteY1444" fmla="*/ 2323457 h 6451461"/>
              <a:gd name="connsiteX1445" fmla="*/ 1340123 w 7308555"/>
              <a:gd name="connsiteY1445" fmla="*/ 2310833 h 6451461"/>
              <a:gd name="connsiteX1446" fmla="*/ 1301587 w 7308555"/>
              <a:gd name="connsiteY1446" fmla="*/ 2336080 h 6451461"/>
              <a:gd name="connsiteX1447" fmla="*/ 1327500 w 7308555"/>
              <a:gd name="connsiteY1447" fmla="*/ 2361328 h 6451461"/>
              <a:gd name="connsiteX1448" fmla="*/ 1327500 w 7308555"/>
              <a:gd name="connsiteY1448" fmla="*/ 2336080 h 6451461"/>
              <a:gd name="connsiteX1449" fmla="*/ 1353412 w 7308555"/>
              <a:gd name="connsiteY1449" fmla="*/ 2336080 h 6451461"/>
              <a:gd name="connsiteX1450" fmla="*/ 1340788 w 7308555"/>
              <a:gd name="connsiteY1450" fmla="*/ 2361328 h 6451461"/>
              <a:gd name="connsiteX1451" fmla="*/ 1391948 w 7308555"/>
              <a:gd name="connsiteY1451" fmla="*/ 2348704 h 6451461"/>
              <a:gd name="connsiteX1452" fmla="*/ 1391948 w 7308555"/>
              <a:gd name="connsiteY1452" fmla="*/ 2373952 h 6451461"/>
              <a:gd name="connsiteX1453" fmla="*/ 1353412 w 7308555"/>
              <a:gd name="connsiteY1453" fmla="*/ 2411824 h 6451461"/>
              <a:gd name="connsiteX1454" fmla="*/ 1327500 w 7308555"/>
              <a:gd name="connsiteY1454" fmla="*/ 2399200 h 6451461"/>
              <a:gd name="connsiteX1455" fmla="*/ 1327500 w 7308555"/>
              <a:gd name="connsiteY1455" fmla="*/ 2411824 h 6451461"/>
              <a:gd name="connsiteX1456" fmla="*/ 1301587 w 7308555"/>
              <a:gd name="connsiteY1456" fmla="*/ 2399200 h 6451461"/>
              <a:gd name="connsiteX1457" fmla="*/ 1263051 w 7308555"/>
              <a:gd name="connsiteY1457" fmla="*/ 2437071 h 6451461"/>
              <a:gd name="connsiteX1458" fmla="*/ 1263051 w 7308555"/>
              <a:gd name="connsiteY1458" fmla="*/ 2449695 h 6451461"/>
              <a:gd name="connsiteX1459" fmla="*/ 1301587 w 7308555"/>
              <a:gd name="connsiteY1459" fmla="*/ 2437071 h 6451461"/>
              <a:gd name="connsiteX1460" fmla="*/ 1391283 w 7308555"/>
              <a:gd name="connsiteY1460" fmla="*/ 2488231 h 6451461"/>
              <a:gd name="connsiteX1461" fmla="*/ 1391283 w 7308555"/>
              <a:gd name="connsiteY1461" fmla="*/ 2564639 h 6451461"/>
              <a:gd name="connsiteX1462" fmla="*/ 1378659 w 7308555"/>
              <a:gd name="connsiteY1462" fmla="*/ 2539391 h 6451461"/>
              <a:gd name="connsiteX1463" fmla="*/ 1378659 w 7308555"/>
              <a:gd name="connsiteY1463" fmla="*/ 2552015 h 6451461"/>
              <a:gd name="connsiteX1464" fmla="*/ 1352747 w 7308555"/>
              <a:gd name="connsiteY1464" fmla="*/ 2539391 h 6451461"/>
              <a:gd name="connsiteX1465" fmla="*/ 1365371 w 7308555"/>
              <a:gd name="connsiteY1465" fmla="*/ 2590551 h 6451461"/>
              <a:gd name="connsiteX1466" fmla="*/ 1352747 w 7308555"/>
              <a:gd name="connsiteY1466" fmla="*/ 2603175 h 6451461"/>
              <a:gd name="connsiteX1467" fmla="*/ 1340123 w 7308555"/>
              <a:gd name="connsiteY1467" fmla="*/ 2590551 h 6451461"/>
              <a:gd name="connsiteX1468" fmla="*/ 1327500 w 7308555"/>
              <a:gd name="connsiteY1468" fmla="*/ 2641711 h 6451461"/>
              <a:gd name="connsiteX1469" fmla="*/ 1301587 w 7308555"/>
              <a:gd name="connsiteY1469" fmla="*/ 2654335 h 6451461"/>
              <a:gd name="connsiteX1470" fmla="*/ 1301587 w 7308555"/>
              <a:gd name="connsiteY1470" fmla="*/ 2679583 h 6451461"/>
              <a:gd name="connsiteX1471" fmla="*/ 1263051 w 7308555"/>
              <a:gd name="connsiteY1471" fmla="*/ 2679583 h 6451461"/>
              <a:gd name="connsiteX1472" fmla="*/ 1250428 w 7308555"/>
              <a:gd name="connsiteY1472" fmla="*/ 2666959 h 6451461"/>
              <a:gd name="connsiteX1473" fmla="*/ 1250428 w 7308555"/>
              <a:gd name="connsiteY1473" fmla="*/ 2692207 h 6451461"/>
              <a:gd name="connsiteX1474" fmla="*/ 1211891 w 7308555"/>
              <a:gd name="connsiteY1474" fmla="*/ 2793862 h 6451461"/>
              <a:gd name="connsiteX1475" fmla="*/ 1199268 w 7308555"/>
              <a:gd name="connsiteY1475" fmla="*/ 2806486 h 6451461"/>
              <a:gd name="connsiteX1476" fmla="*/ 1173356 w 7308555"/>
              <a:gd name="connsiteY1476" fmla="*/ 2844357 h 6451461"/>
              <a:gd name="connsiteX1477" fmla="*/ 1160732 w 7308555"/>
              <a:gd name="connsiteY1477" fmla="*/ 2882229 h 6451461"/>
              <a:gd name="connsiteX1478" fmla="*/ 1250428 w 7308555"/>
              <a:gd name="connsiteY1478" fmla="*/ 2742038 h 6451461"/>
              <a:gd name="connsiteX1479" fmla="*/ 1327500 w 7308555"/>
              <a:gd name="connsiteY1479" fmla="*/ 2690878 h 6451461"/>
              <a:gd name="connsiteX1480" fmla="*/ 1391948 w 7308555"/>
              <a:gd name="connsiteY1480" fmla="*/ 2665630 h 6451461"/>
              <a:gd name="connsiteX1481" fmla="*/ 1417860 w 7308555"/>
              <a:gd name="connsiteY1481" fmla="*/ 2678254 h 6451461"/>
              <a:gd name="connsiteX1482" fmla="*/ 1417860 w 7308555"/>
              <a:gd name="connsiteY1482" fmla="*/ 2627094 h 6451461"/>
              <a:gd name="connsiteX1483" fmla="*/ 1482308 w 7308555"/>
              <a:gd name="connsiteY1483" fmla="*/ 2639718 h 6451461"/>
              <a:gd name="connsiteX1484" fmla="*/ 1469684 w 7308555"/>
              <a:gd name="connsiteY1484" fmla="*/ 2627094 h 6451461"/>
              <a:gd name="connsiteX1485" fmla="*/ 1520844 w 7308555"/>
              <a:gd name="connsiteY1485" fmla="*/ 2639718 h 6451461"/>
              <a:gd name="connsiteX1486" fmla="*/ 1533468 w 7308555"/>
              <a:gd name="connsiteY1486" fmla="*/ 2627094 h 6451461"/>
              <a:gd name="connsiteX1487" fmla="*/ 1546092 w 7308555"/>
              <a:gd name="connsiteY1487" fmla="*/ 2652342 h 6451461"/>
              <a:gd name="connsiteX1488" fmla="*/ 1572004 w 7308555"/>
              <a:gd name="connsiteY1488" fmla="*/ 2601182 h 6451461"/>
              <a:gd name="connsiteX1489" fmla="*/ 1584628 w 7308555"/>
              <a:gd name="connsiteY1489" fmla="*/ 2626429 h 6451461"/>
              <a:gd name="connsiteX1490" fmla="*/ 1584628 w 7308555"/>
              <a:gd name="connsiteY1490" fmla="*/ 2651677 h 6451461"/>
              <a:gd name="connsiteX1491" fmla="*/ 1597252 w 7308555"/>
              <a:gd name="connsiteY1491" fmla="*/ 2639053 h 6451461"/>
              <a:gd name="connsiteX1492" fmla="*/ 1623164 w 7308555"/>
              <a:gd name="connsiteY1492" fmla="*/ 2651677 h 6451461"/>
              <a:gd name="connsiteX1493" fmla="*/ 1649076 w 7308555"/>
              <a:gd name="connsiteY1493" fmla="*/ 2676925 h 6451461"/>
              <a:gd name="connsiteX1494" fmla="*/ 1649076 w 7308555"/>
              <a:gd name="connsiteY1494" fmla="*/ 2639053 h 6451461"/>
              <a:gd name="connsiteX1495" fmla="*/ 1674988 w 7308555"/>
              <a:gd name="connsiteY1495" fmla="*/ 2613806 h 6451461"/>
              <a:gd name="connsiteX1496" fmla="*/ 1726148 w 7308555"/>
              <a:gd name="connsiteY1496" fmla="*/ 2626429 h 6451461"/>
              <a:gd name="connsiteX1497" fmla="*/ 1700236 w 7308555"/>
              <a:gd name="connsiteY1497" fmla="*/ 2651677 h 6451461"/>
              <a:gd name="connsiteX1498" fmla="*/ 1712860 w 7308555"/>
              <a:gd name="connsiteY1498" fmla="*/ 2664301 h 6451461"/>
              <a:gd name="connsiteX1499" fmla="*/ 1738772 w 7308555"/>
              <a:gd name="connsiteY1499" fmla="*/ 2728085 h 6451461"/>
              <a:gd name="connsiteX1500" fmla="*/ 1751396 w 7308555"/>
              <a:gd name="connsiteY1500" fmla="*/ 2715461 h 6451461"/>
              <a:gd name="connsiteX1501" fmla="*/ 1764020 w 7308555"/>
              <a:gd name="connsiteY1501" fmla="*/ 2728085 h 6451461"/>
              <a:gd name="connsiteX1502" fmla="*/ 1764020 w 7308555"/>
              <a:gd name="connsiteY1502" fmla="*/ 2753333 h 6451461"/>
              <a:gd name="connsiteX1503" fmla="*/ 1776644 w 7308555"/>
              <a:gd name="connsiteY1503" fmla="*/ 2728085 h 6451461"/>
              <a:gd name="connsiteX1504" fmla="*/ 1853716 w 7308555"/>
              <a:gd name="connsiteY1504" fmla="*/ 2868276 h 6451461"/>
              <a:gd name="connsiteX1505" fmla="*/ 1802556 w 7308555"/>
              <a:gd name="connsiteY1505" fmla="*/ 3033715 h 6451461"/>
              <a:gd name="connsiteX1506" fmla="*/ 1789932 w 7308555"/>
              <a:gd name="connsiteY1506" fmla="*/ 3021092 h 6451461"/>
              <a:gd name="connsiteX1507" fmla="*/ 1751396 w 7308555"/>
              <a:gd name="connsiteY1507" fmla="*/ 3186531 h 6451461"/>
              <a:gd name="connsiteX1508" fmla="*/ 1815844 w 7308555"/>
              <a:gd name="connsiteY1508" fmla="*/ 3097499 h 6451461"/>
              <a:gd name="connsiteX1509" fmla="*/ 1815844 w 7308555"/>
              <a:gd name="connsiteY1509" fmla="*/ 3046339 h 6451461"/>
              <a:gd name="connsiteX1510" fmla="*/ 1828468 w 7308555"/>
              <a:gd name="connsiteY1510" fmla="*/ 2982555 h 6451461"/>
              <a:gd name="connsiteX1511" fmla="*/ 1841092 w 7308555"/>
              <a:gd name="connsiteY1511" fmla="*/ 2969932 h 6451461"/>
              <a:gd name="connsiteX1512" fmla="*/ 1841092 w 7308555"/>
              <a:gd name="connsiteY1512" fmla="*/ 2957308 h 6451461"/>
              <a:gd name="connsiteX1513" fmla="*/ 1867004 w 7308555"/>
              <a:gd name="connsiteY1513" fmla="*/ 2880900 h 6451461"/>
              <a:gd name="connsiteX1514" fmla="*/ 1918164 w 7308555"/>
              <a:gd name="connsiteY1514" fmla="*/ 2932060 h 6451461"/>
              <a:gd name="connsiteX1515" fmla="*/ 1905540 w 7308555"/>
              <a:gd name="connsiteY1515" fmla="*/ 2880900 h 6451461"/>
              <a:gd name="connsiteX1516" fmla="*/ 1931452 w 7308555"/>
              <a:gd name="connsiteY1516" fmla="*/ 2880900 h 6451461"/>
              <a:gd name="connsiteX1517" fmla="*/ 1957364 w 7308555"/>
              <a:gd name="connsiteY1517" fmla="*/ 2944684 h 6451461"/>
              <a:gd name="connsiteX1518" fmla="*/ 1983276 w 7308555"/>
              <a:gd name="connsiteY1518" fmla="*/ 2944684 h 6451461"/>
              <a:gd name="connsiteX1519" fmla="*/ 1957364 w 7308555"/>
              <a:gd name="connsiteY1519" fmla="*/ 2957308 h 6451461"/>
              <a:gd name="connsiteX1520" fmla="*/ 1983276 w 7308555"/>
              <a:gd name="connsiteY1520" fmla="*/ 2982555 h 6451461"/>
              <a:gd name="connsiteX1521" fmla="*/ 2009188 w 7308555"/>
              <a:gd name="connsiteY1521" fmla="*/ 2957308 h 6451461"/>
              <a:gd name="connsiteX1522" fmla="*/ 2021812 w 7308555"/>
              <a:gd name="connsiteY1522" fmla="*/ 2957308 h 6451461"/>
              <a:gd name="connsiteX1523" fmla="*/ 2047725 w 7308555"/>
              <a:gd name="connsiteY1523" fmla="*/ 2995179 h 6451461"/>
              <a:gd name="connsiteX1524" fmla="*/ 2035101 w 7308555"/>
              <a:gd name="connsiteY1524" fmla="*/ 3033051 h 6451461"/>
              <a:gd name="connsiteX1525" fmla="*/ 2099549 w 7308555"/>
              <a:gd name="connsiteY1525" fmla="*/ 3109459 h 6451461"/>
              <a:gd name="connsiteX1526" fmla="*/ 2112173 w 7308555"/>
              <a:gd name="connsiteY1526" fmla="*/ 3084211 h 6451461"/>
              <a:gd name="connsiteX1527" fmla="*/ 2176621 w 7308555"/>
              <a:gd name="connsiteY1527" fmla="*/ 3147995 h 6451461"/>
              <a:gd name="connsiteX1528" fmla="*/ 2176621 w 7308555"/>
              <a:gd name="connsiteY1528" fmla="*/ 3160619 h 6451461"/>
              <a:gd name="connsiteX1529" fmla="*/ 2202533 w 7308555"/>
              <a:gd name="connsiteY1529" fmla="*/ 3185866 h 6451461"/>
              <a:gd name="connsiteX1530" fmla="*/ 2176621 w 7308555"/>
              <a:gd name="connsiteY1530" fmla="*/ 3237026 h 6451461"/>
              <a:gd name="connsiteX1531" fmla="*/ 2163997 w 7308555"/>
              <a:gd name="connsiteY1531" fmla="*/ 3211778 h 6451461"/>
              <a:gd name="connsiteX1532" fmla="*/ 2151373 w 7308555"/>
              <a:gd name="connsiteY1532" fmla="*/ 3224402 h 6451461"/>
              <a:gd name="connsiteX1533" fmla="*/ 2151373 w 7308555"/>
              <a:gd name="connsiteY1533" fmla="*/ 3211778 h 6451461"/>
              <a:gd name="connsiteX1534" fmla="*/ 2100213 w 7308555"/>
              <a:gd name="connsiteY1534" fmla="*/ 3389841 h 6451461"/>
              <a:gd name="connsiteX1535" fmla="*/ 2087589 w 7308555"/>
              <a:gd name="connsiteY1535" fmla="*/ 3415089 h 6451461"/>
              <a:gd name="connsiteX1536" fmla="*/ 2061677 w 7308555"/>
              <a:gd name="connsiteY1536" fmla="*/ 3427713 h 6451461"/>
              <a:gd name="connsiteX1537" fmla="*/ 2035765 w 7308555"/>
              <a:gd name="connsiteY1537" fmla="*/ 3478873 h 6451461"/>
              <a:gd name="connsiteX1538" fmla="*/ 2009853 w 7308555"/>
              <a:gd name="connsiteY1538" fmla="*/ 3580528 h 6451461"/>
              <a:gd name="connsiteX1539" fmla="*/ 1983941 w 7308555"/>
              <a:gd name="connsiteY1539" fmla="*/ 3605776 h 6451461"/>
              <a:gd name="connsiteX1540" fmla="*/ 1958029 w 7308555"/>
              <a:gd name="connsiteY1540" fmla="*/ 3643648 h 6451461"/>
              <a:gd name="connsiteX1541" fmla="*/ 1919493 w 7308555"/>
              <a:gd name="connsiteY1541" fmla="*/ 3783839 h 6451461"/>
              <a:gd name="connsiteX1542" fmla="*/ 1893580 w 7308555"/>
              <a:gd name="connsiteY1542" fmla="*/ 3783839 h 6451461"/>
              <a:gd name="connsiteX1543" fmla="*/ 1867668 w 7308555"/>
              <a:gd name="connsiteY1543" fmla="*/ 3860247 h 6451461"/>
              <a:gd name="connsiteX1544" fmla="*/ 1841756 w 7308555"/>
              <a:gd name="connsiteY1544" fmla="*/ 3911407 h 6451461"/>
              <a:gd name="connsiteX1545" fmla="*/ 1764684 w 7308555"/>
              <a:gd name="connsiteY1545" fmla="*/ 4076845 h 6451461"/>
              <a:gd name="connsiteX1546" fmla="*/ 1764684 w 7308555"/>
              <a:gd name="connsiteY1546" fmla="*/ 4064222 h 6451461"/>
              <a:gd name="connsiteX1547" fmla="*/ 1700236 w 7308555"/>
              <a:gd name="connsiteY1547" fmla="*/ 4229661 h 6451461"/>
              <a:gd name="connsiteX1548" fmla="*/ 1712860 w 7308555"/>
              <a:gd name="connsiteY1548" fmla="*/ 4229661 h 6451461"/>
              <a:gd name="connsiteX1549" fmla="*/ 1712860 w 7308555"/>
              <a:gd name="connsiteY1549" fmla="*/ 4217037 h 6451461"/>
              <a:gd name="connsiteX1550" fmla="*/ 1777308 w 7308555"/>
              <a:gd name="connsiteY1550" fmla="*/ 4128005 h 6451461"/>
              <a:gd name="connsiteX1551" fmla="*/ 1803220 w 7308555"/>
              <a:gd name="connsiteY1551" fmla="*/ 4076845 h 6451461"/>
              <a:gd name="connsiteX1552" fmla="*/ 1854380 w 7308555"/>
              <a:gd name="connsiteY1552" fmla="*/ 3924030 h 6451461"/>
              <a:gd name="connsiteX1553" fmla="*/ 1918828 w 7308555"/>
              <a:gd name="connsiteY1553" fmla="*/ 3809751 h 6451461"/>
              <a:gd name="connsiteX1554" fmla="*/ 1957364 w 7308555"/>
              <a:gd name="connsiteY1554" fmla="*/ 3695472 h 6451461"/>
              <a:gd name="connsiteX1555" fmla="*/ 2008524 w 7308555"/>
              <a:gd name="connsiteY1555" fmla="*/ 3631688 h 6451461"/>
              <a:gd name="connsiteX1556" fmla="*/ 2034436 w 7308555"/>
              <a:gd name="connsiteY1556" fmla="*/ 3644312 h 6451461"/>
              <a:gd name="connsiteX1557" fmla="*/ 2034436 w 7308555"/>
              <a:gd name="connsiteY1557" fmla="*/ 3695472 h 6451461"/>
              <a:gd name="connsiteX1558" fmla="*/ 2021812 w 7308555"/>
              <a:gd name="connsiteY1558" fmla="*/ 3695472 h 6451461"/>
              <a:gd name="connsiteX1559" fmla="*/ 2009188 w 7308555"/>
              <a:gd name="connsiteY1559" fmla="*/ 3746632 h 6451461"/>
              <a:gd name="connsiteX1560" fmla="*/ 1996565 w 7308555"/>
              <a:gd name="connsiteY1560" fmla="*/ 3784503 h 6451461"/>
              <a:gd name="connsiteX1561" fmla="*/ 1945405 w 7308555"/>
              <a:gd name="connsiteY1561" fmla="*/ 3873535 h 6451461"/>
              <a:gd name="connsiteX1562" fmla="*/ 1958029 w 7308555"/>
              <a:gd name="connsiteY1562" fmla="*/ 3886159 h 6451461"/>
              <a:gd name="connsiteX1563" fmla="*/ 1868333 w 7308555"/>
              <a:gd name="connsiteY1563" fmla="*/ 4115382 h 6451461"/>
              <a:gd name="connsiteX1564" fmla="*/ 1829797 w 7308555"/>
              <a:gd name="connsiteY1564" fmla="*/ 4255573 h 6451461"/>
              <a:gd name="connsiteX1565" fmla="*/ 1829797 w 7308555"/>
              <a:gd name="connsiteY1565" fmla="*/ 4255573 h 6451461"/>
              <a:gd name="connsiteX1566" fmla="*/ 1842420 w 7308555"/>
              <a:gd name="connsiteY1566" fmla="*/ 4230326 h 6451461"/>
              <a:gd name="connsiteX1567" fmla="*/ 1868333 w 7308555"/>
              <a:gd name="connsiteY1567" fmla="*/ 4230326 h 6451461"/>
              <a:gd name="connsiteX1568" fmla="*/ 1894245 w 7308555"/>
              <a:gd name="connsiteY1568" fmla="*/ 4153918 h 6451461"/>
              <a:gd name="connsiteX1569" fmla="*/ 1881621 w 7308555"/>
              <a:gd name="connsiteY1569" fmla="*/ 4166541 h 6451461"/>
              <a:gd name="connsiteX1570" fmla="*/ 1932781 w 7308555"/>
              <a:gd name="connsiteY1570" fmla="*/ 4052262 h 6451461"/>
              <a:gd name="connsiteX1571" fmla="*/ 1920157 w 7308555"/>
              <a:gd name="connsiteY1571" fmla="*/ 4077510 h 6451461"/>
              <a:gd name="connsiteX1572" fmla="*/ 1971317 w 7308555"/>
              <a:gd name="connsiteY1572" fmla="*/ 3988478 h 6451461"/>
              <a:gd name="connsiteX1573" fmla="*/ 1958693 w 7308555"/>
              <a:gd name="connsiteY1573" fmla="*/ 4102758 h 6451461"/>
              <a:gd name="connsiteX1574" fmla="*/ 1946069 w 7308555"/>
              <a:gd name="connsiteY1574" fmla="*/ 4115382 h 6451461"/>
              <a:gd name="connsiteX1575" fmla="*/ 1933445 w 7308555"/>
              <a:gd name="connsiteY1575" fmla="*/ 4102758 h 6451461"/>
              <a:gd name="connsiteX1576" fmla="*/ 1907533 w 7308555"/>
              <a:gd name="connsiteY1576" fmla="*/ 4166541 h 6451461"/>
              <a:gd name="connsiteX1577" fmla="*/ 1907533 w 7308555"/>
              <a:gd name="connsiteY1577" fmla="*/ 4255573 h 6451461"/>
              <a:gd name="connsiteX1578" fmla="*/ 1997229 w 7308555"/>
              <a:gd name="connsiteY1578" fmla="*/ 4064886 h 6451461"/>
              <a:gd name="connsiteX1579" fmla="*/ 2023141 w 7308555"/>
              <a:gd name="connsiteY1579" fmla="*/ 4027014 h 6451461"/>
              <a:gd name="connsiteX1580" fmla="*/ 2010517 w 7308555"/>
              <a:gd name="connsiteY1580" fmla="*/ 4052262 h 6451461"/>
              <a:gd name="connsiteX1581" fmla="*/ 2010517 w 7308555"/>
              <a:gd name="connsiteY1581" fmla="*/ 4103422 h 6451461"/>
              <a:gd name="connsiteX1582" fmla="*/ 2087589 w 7308555"/>
              <a:gd name="connsiteY1582" fmla="*/ 3963231 h 6451461"/>
              <a:gd name="connsiteX1583" fmla="*/ 2113502 w 7308555"/>
              <a:gd name="connsiteY1583" fmla="*/ 3912071 h 6451461"/>
              <a:gd name="connsiteX1584" fmla="*/ 2203198 w 7308555"/>
              <a:gd name="connsiteY1584" fmla="*/ 3682848 h 6451461"/>
              <a:gd name="connsiteX1585" fmla="*/ 2215821 w 7308555"/>
              <a:gd name="connsiteY1585" fmla="*/ 3682848 h 6451461"/>
              <a:gd name="connsiteX1586" fmla="*/ 2241733 w 7308555"/>
              <a:gd name="connsiteY1586" fmla="*/ 3606440 h 6451461"/>
              <a:gd name="connsiteX1587" fmla="*/ 2357342 w 7308555"/>
              <a:gd name="connsiteY1587" fmla="*/ 3504785 h 6451461"/>
              <a:gd name="connsiteX1588" fmla="*/ 2357342 w 7308555"/>
              <a:gd name="connsiteY1588" fmla="*/ 3530033 h 6451461"/>
              <a:gd name="connsiteX1589" fmla="*/ 2344718 w 7308555"/>
              <a:gd name="connsiteY1589" fmla="*/ 3555280 h 6451461"/>
              <a:gd name="connsiteX1590" fmla="*/ 2409166 w 7308555"/>
              <a:gd name="connsiteY1590" fmla="*/ 3504121 h 6451461"/>
              <a:gd name="connsiteX1591" fmla="*/ 2409166 w 7308555"/>
              <a:gd name="connsiteY1591" fmla="*/ 3529368 h 6451461"/>
              <a:gd name="connsiteX1592" fmla="*/ 2435078 w 7308555"/>
              <a:gd name="connsiteY1592" fmla="*/ 3529368 h 6451461"/>
              <a:gd name="connsiteX1593" fmla="*/ 2435078 w 7308555"/>
              <a:gd name="connsiteY1593" fmla="*/ 3516744 h 6451461"/>
              <a:gd name="connsiteX1594" fmla="*/ 2396542 w 7308555"/>
              <a:gd name="connsiteY1594" fmla="*/ 3465584 h 6451461"/>
              <a:gd name="connsiteX1595" fmla="*/ 2422454 w 7308555"/>
              <a:gd name="connsiteY1595" fmla="*/ 3401801 h 6451461"/>
              <a:gd name="connsiteX1596" fmla="*/ 2435078 w 7308555"/>
              <a:gd name="connsiteY1596" fmla="*/ 3427048 h 6451461"/>
              <a:gd name="connsiteX1597" fmla="*/ 2499526 w 7308555"/>
              <a:gd name="connsiteY1597" fmla="*/ 3299481 h 6451461"/>
              <a:gd name="connsiteX1598" fmla="*/ 2525438 w 7308555"/>
              <a:gd name="connsiteY1598" fmla="*/ 3312105 h 6451461"/>
              <a:gd name="connsiteX1599" fmla="*/ 2512815 w 7308555"/>
              <a:gd name="connsiteY1599" fmla="*/ 3375889 h 6451461"/>
              <a:gd name="connsiteX1600" fmla="*/ 2500191 w 7308555"/>
              <a:gd name="connsiteY1600" fmla="*/ 3375889 h 6451461"/>
              <a:gd name="connsiteX1601" fmla="*/ 2487567 w 7308555"/>
              <a:gd name="connsiteY1601" fmla="*/ 3439673 h 6451461"/>
              <a:gd name="connsiteX1602" fmla="*/ 2436407 w 7308555"/>
              <a:gd name="connsiteY1602" fmla="*/ 3503456 h 6451461"/>
              <a:gd name="connsiteX1603" fmla="*/ 2462319 w 7308555"/>
              <a:gd name="connsiteY1603" fmla="*/ 3528704 h 6451461"/>
              <a:gd name="connsiteX1604" fmla="*/ 2411159 w 7308555"/>
              <a:gd name="connsiteY1604" fmla="*/ 3617735 h 6451461"/>
              <a:gd name="connsiteX1605" fmla="*/ 2437071 w 7308555"/>
              <a:gd name="connsiteY1605" fmla="*/ 3617735 h 6451461"/>
              <a:gd name="connsiteX1606" fmla="*/ 2462984 w 7308555"/>
              <a:gd name="connsiteY1606" fmla="*/ 3566575 h 6451461"/>
              <a:gd name="connsiteX1607" fmla="*/ 2488896 w 7308555"/>
              <a:gd name="connsiteY1607" fmla="*/ 3566575 h 6451461"/>
              <a:gd name="connsiteX1608" fmla="*/ 2450359 w 7308555"/>
              <a:gd name="connsiteY1608" fmla="*/ 3783175 h 6451461"/>
              <a:gd name="connsiteX1609" fmla="*/ 2462984 w 7308555"/>
              <a:gd name="connsiteY1609" fmla="*/ 3770551 h 6451461"/>
              <a:gd name="connsiteX1610" fmla="*/ 2475607 w 7308555"/>
              <a:gd name="connsiteY1610" fmla="*/ 3795798 h 6451461"/>
              <a:gd name="connsiteX1611" fmla="*/ 2514143 w 7308555"/>
              <a:gd name="connsiteY1611" fmla="*/ 3617735 h 6451461"/>
              <a:gd name="connsiteX1612" fmla="*/ 2540055 w 7308555"/>
              <a:gd name="connsiteY1612" fmla="*/ 3592488 h 6451461"/>
              <a:gd name="connsiteX1613" fmla="*/ 2540055 w 7308555"/>
              <a:gd name="connsiteY1613" fmla="*/ 3630359 h 6451461"/>
              <a:gd name="connsiteX1614" fmla="*/ 2527432 w 7308555"/>
              <a:gd name="connsiteY1614" fmla="*/ 3630359 h 6451461"/>
              <a:gd name="connsiteX1615" fmla="*/ 2501519 w 7308555"/>
              <a:gd name="connsiteY1615" fmla="*/ 3770551 h 6451461"/>
              <a:gd name="connsiteX1616" fmla="*/ 2540055 w 7308555"/>
              <a:gd name="connsiteY1616" fmla="*/ 3656271 h 6451461"/>
              <a:gd name="connsiteX1617" fmla="*/ 2527432 w 7308555"/>
              <a:gd name="connsiteY1617" fmla="*/ 3694143 h 6451461"/>
              <a:gd name="connsiteX1618" fmla="*/ 2553344 w 7308555"/>
              <a:gd name="connsiteY1618" fmla="*/ 3605111 h 6451461"/>
              <a:gd name="connsiteX1619" fmla="*/ 2553344 w 7308555"/>
              <a:gd name="connsiteY1619" fmla="*/ 3605111 h 6451461"/>
              <a:gd name="connsiteX1620" fmla="*/ 2553344 w 7308555"/>
              <a:gd name="connsiteY1620" fmla="*/ 3579864 h 6451461"/>
              <a:gd name="connsiteX1621" fmla="*/ 2553344 w 7308555"/>
              <a:gd name="connsiteY1621" fmla="*/ 3579864 h 6451461"/>
              <a:gd name="connsiteX1622" fmla="*/ 2565968 w 7308555"/>
              <a:gd name="connsiteY1622" fmla="*/ 3567240 h 6451461"/>
              <a:gd name="connsiteX1623" fmla="*/ 2565968 w 7308555"/>
              <a:gd name="connsiteY1623" fmla="*/ 3478208 h 6451461"/>
              <a:gd name="connsiteX1624" fmla="*/ 2540055 w 7308555"/>
              <a:gd name="connsiteY1624" fmla="*/ 3490832 h 6451461"/>
              <a:gd name="connsiteX1625" fmla="*/ 2540055 w 7308555"/>
              <a:gd name="connsiteY1625" fmla="*/ 3528704 h 6451461"/>
              <a:gd name="connsiteX1626" fmla="*/ 2527432 w 7308555"/>
              <a:gd name="connsiteY1626" fmla="*/ 3528704 h 6451461"/>
              <a:gd name="connsiteX1627" fmla="*/ 2527432 w 7308555"/>
              <a:gd name="connsiteY1627" fmla="*/ 3553952 h 6451461"/>
              <a:gd name="connsiteX1628" fmla="*/ 2501519 w 7308555"/>
              <a:gd name="connsiteY1628" fmla="*/ 3528704 h 6451461"/>
              <a:gd name="connsiteX1629" fmla="*/ 2501519 w 7308555"/>
              <a:gd name="connsiteY1629" fmla="*/ 3516080 h 6451461"/>
              <a:gd name="connsiteX1630" fmla="*/ 2514143 w 7308555"/>
              <a:gd name="connsiteY1630" fmla="*/ 3427048 h 6451461"/>
              <a:gd name="connsiteX1631" fmla="*/ 2526767 w 7308555"/>
              <a:gd name="connsiteY1631" fmla="*/ 3299481 h 6451461"/>
              <a:gd name="connsiteX1632" fmla="*/ 2500855 w 7308555"/>
              <a:gd name="connsiteY1632" fmla="*/ 3299481 h 6451461"/>
              <a:gd name="connsiteX1633" fmla="*/ 2526767 w 7308555"/>
              <a:gd name="connsiteY1633" fmla="*/ 3286857 h 6451461"/>
              <a:gd name="connsiteX1634" fmla="*/ 2565303 w 7308555"/>
              <a:gd name="connsiteY1634" fmla="*/ 3324729 h 6451461"/>
              <a:gd name="connsiteX1635" fmla="*/ 2591215 w 7308555"/>
              <a:gd name="connsiteY1635" fmla="*/ 3337353 h 6451461"/>
              <a:gd name="connsiteX1636" fmla="*/ 2578592 w 7308555"/>
              <a:gd name="connsiteY1636" fmla="*/ 3299481 h 6451461"/>
              <a:gd name="connsiteX1637" fmla="*/ 2629751 w 7308555"/>
              <a:gd name="connsiteY1637" fmla="*/ 3337353 h 6451461"/>
              <a:gd name="connsiteX1638" fmla="*/ 2617127 w 7308555"/>
              <a:gd name="connsiteY1638" fmla="*/ 3349977 h 6451461"/>
              <a:gd name="connsiteX1639" fmla="*/ 2681576 w 7308555"/>
              <a:gd name="connsiteY1639" fmla="*/ 3401136 h 6451461"/>
              <a:gd name="connsiteX1640" fmla="*/ 2707488 w 7308555"/>
              <a:gd name="connsiteY1640" fmla="*/ 3337353 h 6451461"/>
              <a:gd name="connsiteX1641" fmla="*/ 2720112 w 7308555"/>
              <a:gd name="connsiteY1641" fmla="*/ 3349977 h 6451461"/>
              <a:gd name="connsiteX1642" fmla="*/ 2732736 w 7308555"/>
              <a:gd name="connsiteY1642" fmla="*/ 3349977 h 6451461"/>
              <a:gd name="connsiteX1643" fmla="*/ 2720112 w 7308555"/>
              <a:gd name="connsiteY1643" fmla="*/ 3362600 h 6451461"/>
              <a:gd name="connsiteX1644" fmla="*/ 2707488 w 7308555"/>
              <a:gd name="connsiteY1644" fmla="*/ 3464256 h 6451461"/>
              <a:gd name="connsiteX1645" fmla="*/ 2707488 w 7308555"/>
              <a:gd name="connsiteY1645" fmla="*/ 3489504 h 6451461"/>
              <a:gd name="connsiteX1646" fmla="*/ 2733400 w 7308555"/>
              <a:gd name="connsiteY1646" fmla="*/ 3464256 h 6451461"/>
              <a:gd name="connsiteX1647" fmla="*/ 2746024 w 7308555"/>
              <a:gd name="connsiteY1647" fmla="*/ 3528040 h 6451461"/>
              <a:gd name="connsiteX1648" fmla="*/ 2784560 w 7308555"/>
              <a:gd name="connsiteY1648" fmla="*/ 3617071 h 6451461"/>
              <a:gd name="connsiteX1649" fmla="*/ 2784560 w 7308555"/>
              <a:gd name="connsiteY1649" fmla="*/ 3553287 h 6451461"/>
              <a:gd name="connsiteX1650" fmla="*/ 2810472 w 7308555"/>
              <a:gd name="connsiteY1650" fmla="*/ 3629695 h 6451461"/>
              <a:gd name="connsiteX1651" fmla="*/ 2759312 w 7308555"/>
              <a:gd name="connsiteY1651" fmla="*/ 3451632 h 6451461"/>
              <a:gd name="connsiteX1652" fmla="*/ 2785224 w 7308555"/>
              <a:gd name="connsiteY1652" fmla="*/ 3413760 h 6451461"/>
              <a:gd name="connsiteX1653" fmla="*/ 2797848 w 7308555"/>
              <a:gd name="connsiteY1653" fmla="*/ 3426384 h 6451461"/>
              <a:gd name="connsiteX1654" fmla="*/ 2823760 w 7308555"/>
              <a:gd name="connsiteY1654" fmla="*/ 3439008 h 6451461"/>
              <a:gd name="connsiteX1655" fmla="*/ 2811137 w 7308555"/>
              <a:gd name="connsiteY1655" fmla="*/ 3387848 h 6451461"/>
              <a:gd name="connsiteX1656" fmla="*/ 2837049 w 7308555"/>
              <a:gd name="connsiteY1656" fmla="*/ 3375224 h 6451461"/>
              <a:gd name="connsiteX1657" fmla="*/ 2875585 w 7308555"/>
              <a:gd name="connsiteY1657" fmla="*/ 3337353 h 6451461"/>
              <a:gd name="connsiteX1658" fmla="*/ 2901497 w 7308555"/>
              <a:gd name="connsiteY1658" fmla="*/ 3413760 h 6451461"/>
              <a:gd name="connsiteX1659" fmla="*/ 2901497 w 7308555"/>
              <a:gd name="connsiteY1659" fmla="*/ 3375889 h 6451461"/>
              <a:gd name="connsiteX1660" fmla="*/ 2965945 w 7308555"/>
              <a:gd name="connsiteY1660" fmla="*/ 3439673 h 6451461"/>
              <a:gd name="connsiteX1661" fmla="*/ 2991857 w 7308555"/>
              <a:gd name="connsiteY1661" fmla="*/ 3401801 h 6451461"/>
              <a:gd name="connsiteX1662" fmla="*/ 2991857 w 7308555"/>
              <a:gd name="connsiteY1662" fmla="*/ 3439673 h 6451461"/>
              <a:gd name="connsiteX1663" fmla="*/ 3004481 w 7308555"/>
              <a:gd name="connsiteY1663" fmla="*/ 3439673 h 6451461"/>
              <a:gd name="connsiteX1664" fmla="*/ 3004481 w 7308555"/>
              <a:gd name="connsiteY1664" fmla="*/ 3464920 h 6451461"/>
              <a:gd name="connsiteX1665" fmla="*/ 3030393 w 7308555"/>
              <a:gd name="connsiteY1665" fmla="*/ 3502792 h 6451461"/>
              <a:gd name="connsiteX1666" fmla="*/ 3043017 w 7308555"/>
              <a:gd name="connsiteY1666" fmla="*/ 3528040 h 6451461"/>
              <a:gd name="connsiteX1667" fmla="*/ 3068929 w 7308555"/>
              <a:gd name="connsiteY1667" fmla="*/ 3565911 h 6451461"/>
              <a:gd name="connsiteX1668" fmla="*/ 3081553 w 7308555"/>
              <a:gd name="connsiteY1668" fmla="*/ 3578535 h 6451461"/>
              <a:gd name="connsiteX1669" fmla="*/ 3030393 w 7308555"/>
              <a:gd name="connsiteY1669" fmla="*/ 3476880 h 6451461"/>
              <a:gd name="connsiteX1670" fmla="*/ 3056305 w 7308555"/>
              <a:gd name="connsiteY1670" fmla="*/ 3476880 h 6451461"/>
              <a:gd name="connsiteX1671" fmla="*/ 3043681 w 7308555"/>
              <a:gd name="connsiteY1671" fmla="*/ 3451632 h 6451461"/>
              <a:gd name="connsiteX1672" fmla="*/ 3082217 w 7308555"/>
              <a:gd name="connsiteY1672" fmla="*/ 3540664 h 6451461"/>
              <a:gd name="connsiteX1673" fmla="*/ 3069594 w 7308555"/>
              <a:gd name="connsiteY1673" fmla="*/ 3540664 h 6451461"/>
              <a:gd name="connsiteX1674" fmla="*/ 3095506 w 7308555"/>
              <a:gd name="connsiteY1674" fmla="*/ 3565911 h 6451461"/>
              <a:gd name="connsiteX1675" fmla="*/ 3082882 w 7308555"/>
              <a:gd name="connsiteY1675" fmla="*/ 3591159 h 6451461"/>
              <a:gd name="connsiteX1676" fmla="*/ 3108794 w 7308555"/>
              <a:gd name="connsiteY1676" fmla="*/ 3578535 h 6451461"/>
              <a:gd name="connsiteX1677" fmla="*/ 3121418 w 7308555"/>
              <a:gd name="connsiteY1677" fmla="*/ 3603783 h 6451461"/>
              <a:gd name="connsiteX1678" fmla="*/ 3134042 w 7308555"/>
              <a:gd name="connsiteY1678" fmla="*/ 3578535 h 6451461"/>
              <a:gd name="connsiteX1679" fmla="*/ 3134042 w 7308555"/>
              <a:gd name="connsiteY1679" fmla="*/ 3553287 h 6451461"/>
              <a:gd name="connsiteX1680" fmla="*/ 3172578 w 7308555"/>
              <a:gd name="connsiteY1680" fmla="*/ 3617071 h 6451461"/>
              <a:gd name="connsiteX1681" fmla="*/ 3172578 w 7308555"/>
              <a:gd name="connsiteY1681" fmla="*/ 3642319 h 6451461"/>
              <a:gd name="connsiteX1682" fmla="*/ 3159954 w 7308555"/>
              <a:gd name="connsiteY1682" fmla="*/ 3680191 h 6451461"/>
              <a:gd name="connsiteX1683" fmla="*/ 3185866 w 7308555"/>
              <a:gd name="connsiteY1683" fmla="*/ 3667566 h 6451461"/>
              <a:gd name="connsiteX1684" fmla="*/ 3185866 w 7308555"/>
              <a:gd name="connsiteY1684" fmla="*/ 3629695 h 6451461"/>
              <a:gd name="connsiteX1685" fmla="*/ 3224402 w 7308555"/>
              <a:gd name="connsiteY1685" fmla="*/ 3667566 h 6451461"/>
              <a:gd name="connsiteX1686" fmla="*/ 3250314 w 7308555"/>
              <a:gd name="connsiteY1686" fmla="*/ 3667566 h 6451461"/>
              <a:gd name="connsiteX1687" fmla="*/ 3224402 w 7308555"/>
              <a:gd name="connsiteY1687" fmla="*/ 3565911 h 6451461"/>
              <a:gd name="connsiteX1688" fmla="*/ 3262938 w 7308555"/>
              <a:gd name="connsiteY1688" fmla="*/ 3578535 h 6451461"/>
              <a:gd name="connsiteX1689" fmla="*/ 3314098 w 7308555"/>
              <a:gd name="connsiteY1689" fmla="*/ 3616407 h 6451461"/>
              <a:gd name="connsiteX1690" fmla="*/ 3262938 w 7308555"/>
              <a:gd name="connsiteY1690" fmla="*/ 3527375 h 6451461"/>
              <a:gd name="connsiteX1691" fmla="*/ 3224402 w 7308555"/>
              <a:gd name="connsiteY1691" fmla="*/ 3502127 h 6451461"/>
              <a:gd name="connsiteX1692" fmla="*/ 3224402 w 7308555"/>
              <a:gd name="connsiteY1692" fmla="*/ 3464256 h 6451461"/>
              <a:gd name="connsiteX1693" fmla="*/ 3198490 w 7308555"/>
              <a:gd name="connsiteY1693" fmla="*/ 3489504 h 6451461"/>
              <a:gd name="connsiteX1694" fmla="*/ 3172578 w 7308555"/>
              <a:gd name="connsiteY1694" fmla="*/ 3451632 h 6451461"/>
              <a:gd name="connsiteX1695" fmla="*/ 3146666 w 7308555"/>
              <a:gd name="connsiteY1695" fmla="*/ 3464256 h 6451461"/>
              <a:gd name="connsiteX1696" fmla="*/ 3159289 w 7308555"/>
              <a:gd name="connsiteY1696" fmla="*/ 3426384 h 6451461"/>
              <a:gd name="connsiteX1697" fmla="*/ 3248985 w 7308555"/>
              <a:gd name="connsiteY1697" fmla="*/ 3515415 h 6451461"/>
              <a:gd name="connsiteX1698" fmla="*/ 3287521 w 7308555"/>
              <a:gd name="connsiteY1698" fmla="*/ 3502792 h 6451461"/>
              <a:gd name="connsiteX1699" fmla="*/ 3236362 w 7308555"/>
              <a:gd name="connsiteY1699" fmla="*/ 3388513 h 6451461"/>
              <a:gd name="connsiteX1700" fmla="*/ 3236362 w 7308555"/>
              <a:gd name="connsiteY1700" fmla="*/ 3363265 h 6451461"/>
              <a:gd name="connsiteX1701" fmla="*/ 3262274 w 7308555"/>
              <a:gd name="connsiteY1701" fmla="*/ 3388513 h 6451461"/>
              <a:gd name="connsiteX1702" fmla="*/ 3274898 w 7308555"/>
              <a:gd name="connsiteY1702" fmla="*/ 3401136 h 6451461"/>
              <a:gd name="connsiteX1703" fmla="*/ 3287521 w 7308555"/>
              <a:gd name="connsiteY1703" fmla="*/ 3337353 h 6451461"/>
              <a:gd name="connsiteX1704" fmla="*/ 3326057 w 7308555"/>
              <a:gd name="connsiteY1704" fmla="*/ 3426384 h 6451461"/>
              <a:gd name="connsiteX1705" fmla="*/ 3338681 w 7308555"/>
              <a:gd name="connsiteY1705" fmla="*/ 3426384 h 6451461"/>
              <a:gd name="connsiteX1706" fmla="*/ 3326057 w 7308555"/>
              <a:gd name="connsiteY1706" fmla="*/ 3451632 h 6451461"/>
              <a:gd name="connsiteX1707" fmla="*/ 3300145 w 7308555"/>
              <a:gd name="connsiteY1707" fmla="*/ 3426384 h 6451461"/>
              <a:gd name="connsiteX1708" fmla="*/ 3287521 w 7308555"/>
              <a:gd name="connsiteY1708" fmla="*/ 3426384 h 6451461"/>
              <a:gd name="connsiteX1709" fmla="*/ 3313434 w 7308555"/>
              <a:gd name="connsiteY1709" fmla="*/ 3490168 h 6451461"/>
              <a:gd name="connsiteX1710" fmla="*/ 3313434 w 7308555"/>
              <a:gd name="connsiteY1710" fmla="*/ 3515415 h 6451461"/>
              <a:gd name="connsiteX1711" fmla="*/ 3339346 w 7308555"/>
              <a:gd name="connsiteY1711" fmla="*/ 3502792 h 6451461"/>
              <a:gd name="connsiteX1712" fmla="*/ 3326722 w 7308555"/>
              <a:gd name="connsiteY1712" fmla="*/ 3477544 h 6451461"/>
              <a:gd name="connsiteX1713" fmla="*/ 3352634 w 7308555"/>
              <a:gd name="connsiteY1713" fmla="*/ 3452296 h 6451461"/>
              <a:gd name="connsiteX1714" fmla="*/ 3365258 w 7308555"/>
              <a:gd name="connsiteY1714" fmla="*/ 3464920 h 6451461"/>
              <a:gd name="connsiteX1715" fmla="*/ 3365258 w 7308555"/>
              <a:gd name="connsiteY1715" fmla="*/ 3502792 h 6451461"/>
              <a:gd name="connsiteX1716" fmla="*/ 3377882 w 7308555"/>
              <a:gd name="connsiteY1716" fmla="*/ 3490168 h 6451461"/>
              <a:gd name="connsiteX1717" fmla="*/ 3416418 w 7308555"/>
              <a:gd name="connsiteY1717" fmla="*/ 3553952 h 6451461"/>
              <a:gd name="connsiteX1718" fmla="*/ 3480866 w 7308555"/>
              <a:gd name="connsiteY1718" fmla="*/ 3630359 h 6451461"/>
              <a:gd name="connsiteX1719" fmla="*/ 3468242 w 7308555"/>
              <a:gd name="connsiteY1719" fmla="*/ 3579199 h 6451461"/>
              <a:gd name="connsiteX1720" fmla="*/ 3442330 w 7308555"/>
              <a:gd name="connsiteY1720" fmla="*/ 3541328 h 6451461"/>
              <a:gd name="connsiteX1721" fmla="*/ 3506778 w 7308555"/>
              <a:gd name="connsiteY1721" fmla="*/ 3617735 h 6451461"/>
              <a:gd name="connsiteX1722" fmla="*/ 3506778 w 7308555"/>
              <a:gd name="connsiteY1722" fmla="*/ 3592488 h 6451461"/>
              <a:gd name="connsiteX1723" fmla="*/ 3532690 w 7308555"/>
              <a:gd name="connsiteY1723" fmla="*/ 3592488 h 6451461"/>
              <a:gd name="connsiteX1724" fmla="*/ 3532690 w 7308555"/>
              <a:gd name="connsiteY1724" fmla="*/ 3528704 h 6451461"/>
              <a:gd name="connsiteX1725" fmla="*/ 3494154 w 7308555"/>
              <a:gd name="connsiteY1725" fmla="*/ 3490832 h 6451461"/>
              <a:gd name="connsiteX1726" fmla="*/ 3506778 w 7308555"/>
              <a:gd name="connsiteY1726" fmla="*/ 3478208 h 6451461"/>
              <a:gd name="connsiteX1727" fmla="*/ 3545314 w 7308555"/>
              <a:gd name="connsiteY1727" fmla="*/ 3541992 h 6451461"/>
              <a:gd name="connsiteX1728" fmla="*/ 3545314 w 7308555"/>
              <a:gd name="connsiteY1728" fmla="*/ 3554616 h 6451461"/>
              <a:gd name="connsiteX1729" fmla="*/ 3557938 w 7308555"/>
              <a:gd name="connsiteY1729" fmla="*/ 3529368 h 6451461"/>
              <a:gd name="connsiteX1730" fmla="*/ 3609098 w 7308555"/>
              <a:gd name="connsiteY1730" fmla="*/ 3618400 h 6451461"/>
              <a:gd name="connsiteX1731" fmla="*/ 3544650 w 7308555"/>
              <a:gd name="connsiteY1731" fmla="*/ 3631024 h 6451461"/>
              <a:gd name="connsiteX1732" fmla="*/ 3532026 w 7308555"/>
              <a:gd name="connsiteY1732" fmla="*/ 3682184 h 6451461"/>
              <a:gd name="connsiteX1733" fmla="*/ 3544650 w 7308555"/>
              <a:gd name="connsiteY1733" fmla="*/ 3733344 h 6451461"/>
              <a:gd name="connsiteX1734" fmla="*/ 3454954 w 7308555"/>
              <a:gd name="connsiteY1734" fmla="*/ 3847623 h 6451461"/>
              <a:gd name="connsiteX1735" fmla="*/ 3365258 w 7308555"/>
              <a:gd name="connsiteY1735" fmla="*/ 3809751 h 6451461"/>
              <a:gd name="connsiteX1736" fmla="*/ 3365258 w 7308555"/>
              <a:gd name="connsiteY1736" fmla="*/ 3911407 h 6451461"/>
              <a:gd name="connsiteX1737" fmla="*/ 3377882 w 7308555"/>
              <a:gd name="connsiteY1737" fmla="*/ 3898783 h 6451461"/>
              <a:gd name="connsiteX1738" fmla="*/ 3377882 w 7308555"/>
              <a:gd name="connsiteY1738" fmla="*/ 3911407 h 6451461"/>
              <a:gd name="connsiteX1739" fmla="*/ 3313434 w 7308555"/>
              <a:gd name="connsiteY1739" fmla="*/ 3949278 h 6451461"/>
              <a:gd name="connsiteX1740" fmla="*/ 3248985 w 7308555"/>
              <a:gd name="connsiteY1740" fmla="*/ 4025686 h 6451461"/>
              <a:gd name="connsiteX1741" fmla="*/ 3313434 w 7308555"/>
              <a:gd name="connsiteY1741" fmla="*/ 4038310 h 6451461"/>
              <a:gd name="connsiteX1742" fmla="*/ 3416418 w 7308555"/>
              <a:gd name="connsiteY1742" fmla="*/ 3898118 h 6451461"/>
              <a:gd name="connsiteX1743" fmla="*/ 3570562 w 7308555"/>
              <a:gd name="connsiteY1743" fmla="*/ 3898118 h 6451461"/>
              <a:gd name="connsiteX1744" fmla="*/ 3570562 w 7308555"/>
              <a:gd name="connsiteY1744" fmla="*/ 3872871 h 6451461"/>
              <a:gd name="connsiteX1745" fmla="*/ 3583186 w 7308555"/>
              <a:gd name="connsiteY1745" fmla="*/ 3885494 h 6451461"/>
              <a:gd name="connsiteX1746" fmla="*/ 3583186 w 7308555"/>
              <a:gd name="connsiteY1746" fmla="*/ 3860247 h 6451461"/>
              <a:gd name="connsiteX1747" fmla="*/ 3595810 w 7308555"/>
              <a:gd name="connsiteY1747" fmla="*/ 3872871 h 6451461"/>
              <a:gd name="connsiteX1748" fmla="*/ 3608433 w 7308555"/>
              <a:gd name="connsiteY1748" fmla="*/ 3809087 h 6451461"/>
              <a:gd name="connsiteX1749" fmla="*/ 3621057 w 7308555"/>
              <a:gd name="connsiteY1749" fmla="*/ 3745303 h 6451461"/>
              <a:gd name="connsiteX1750" fmla="*/ 3621057 w 7308555"/>
              <a:gd name="connsiteY1750" fmla="*/ 3631024 h 6451461"/>
              <a:gd name="connsiteX1751" fmla="*/ 3633681 w 7308555"/>
              <a:gd name="connsiteY1751" fmla="*/ 3694807 h 6451461"/>
              <a:gd name="connsiteX1752" fmla="*/ 3672217 w 7308555"/>
              <a:gd name="connsiteY1752" fmla="*/ 3809087 h 6451461"/>
              <a:gd name="connsiteX1753" fmla="*/ 3646305 w 7308555"/>
              <a:gd name="connsiteY1753" fmla="*/ 3796463 h 6451461"/>
              <a:gd name="connsiteX1754" fmla="*/ 3710753 w 7308555"/>
              <a:gd name="connsiteY1754" fmla="*/ 3885494 h 6451461"/>
              <a:gd name="connsiteX1755" fmla="*/ 3710753 w 7308555"/>
              <a:gd name="connsiteY1755" fmla="*/ 3885494 h 6451461"/>
              <a:gd name="connsiteX1756" fmla="*/ 3749289 w 7308555"/>
              <a:gd name="connsiteY1756" fmla="*/ 3872871 h 6451461"/>
              <a:gd name="connsiteX1757" fmla="*/ 3749289 w 7308555"/>
              <a:gd name="connsiteY1757" fmla="*/ 3885494 h 6451461"/>
              <a:gd name="connsiteX1758" fmla="*/ 3761913 w 7308555"/>
              <a:gd name="connsiteY1758" fmla="*/ 3872871 h 6451461"/>
              <a:gd name="connsiteX1759" fmla="*/ 3761913 w 7308555"/>
              <a:gd name="connsiteY1759" fmla="*/ 3872871 h 6451461"/>
              <a:gd name="connsiteX1760" fmla="*/ 3774537 w 7308555"/>
              <a:gd name="connsiteY1760" fmla="*/ 3860247 h 6451461"/>
              <a:gd name="connsiteX1761" fmla="*/ 3851609 w 7308555"/>
              <a:gd name="connsiteY1761" fmla="*/ 3872871 h 6451461"/>
              <a:gd name="connsiteX1762" fmla="*/ 3851609 w 7308555"/>
              <a:gd name="connsiteY1762" fmla="*/ 3885494 h 6451461"/>
              <a:gd name="connsiteX1763" fmla="*/ 3993129 w 7308555"/>
              <a:gd name="connsiteY1763" fmla="*/ 3961902 h 6451461"/>
              <a:gd name="connsiteX1764" fmla="*/ 4031665 w 7308555"/>
              <a:gd name="connsiteY1764" fmla="*/ 3924030 h 6451461"/>
              <a:gd name="connsiteX1765" fmla="*/ 4031665 w 7308555"/>
              <a:gd name="connsiteY1765" fmla="*/ 3936654 h 6451461"/>
              <a:gd name="connsiteX1766" fmla="*/ 4005753 w 7308555"/>
              <a:gd name="connsiteY1766" fmla="*/ 3847623 h 6451461"/>
              <a:gd name="connsiteX1767" fmla="*/ 4250258 w 7308555"/>
              <a:gd name="connsiteY1767" fmla="*/ 3936654 h 6451461"/>
              <a:gd name="connsiteX1768" fmla="*/ 4224345 w 7308555"/>
              <a:gd name="connsiteY1768" fmla="*/ 3961902 h 6451461"/>
              <a:gd name="connsiteX1769" fmla="*/ 4262881 w 7308555"/>
              <a:gd name="connsiteY1769" fmla="*/ 3936654 h 6451461"/>
              <a:gd name="connsiteX1770" fmla="*/ 4288794 w 7308555"/>
              <a:gd name="connsiteY1770" fmla="*/ 3911407 h 6451461"/>
              <a:gd name="connsiteX1771" fmla="*/ 4327330 w 7308555"/>
              <a:gd name="connsiteY1771" fmla="*/ 3860247 h 6451461"/>
              <a:gd name="connsiteX1772" fmla="*/ 4327330 w 7308555"/>
              <a:gd name="connsiteY1772" fmla="*/ 3847623 h 6451461"/>
              <a:gd name="connsiteX1773" fmla="*/ 4327330 w 7308555"/>
              <a:gd name="connsiteY1773" fmla="*/ 3872871 h 6451461"/>
              <a:gd name="connsiteX1774" fmla="*/ 4327330 w 7308555"/>
              <a:gd name="connsiteY1774" fmla="*/ 3834999 h 6451461"/>
              <a:gd name="connsiteX1775" fmla="*/ 4327330 w 7308555"/>
              <a:gd name="connsiteY1775" fmla="*/ 3822375 h 6451461"/>
              <a:gd name="connsiteX1776" fmla="*/ 4365866 w 7308555"/>
              <a:gd name="connsiteY1776" fmla="*/ 3784503 h 6451461"/>
              <a:gd name="connsiteX1777" fmla="*/ 4339954 w 7308555"/>
              <a:gd name="connsiteY1777" fmla="*/ 3720720 h 6451461"/>
              <a:gd name="connsiteX1778" fmla="*/ 4339954 w 7308555"/>
              <a:gd name="connsiteY1778" fmla="*/ 3708096 h 6451461"/>
              <a:gd name="connsiteX1779" fmla="*/ 4365866 w 7308555"/>
              <a:gd name="connsiteY1779" fmla="*/ 3708096 h 6451461"/>
              <a:gd name="connsiteX1780" fmla="*/ 4378490 w 7308555"/>
              <a:gd name="connsiteY1780" fmla="*/ 3720720 h 6451461"/>
              <a:gd name="connsiteX1781" fmla="*/ 4417026 w 7308555"/>
              <a:gd name="connsiteY1781" fmla="*/ 3682848 h 6451461"/>
              <a:gd name="connsiteX1782" fmla="*/ 4417026 w 7308555"/>
              <a:gd name="connsiteY1782" fmla="*/ 3695472 h 6451461"/>
              <a:gd name="connsiteX1783" fmla="*/ 4417026 w 7308555"/>
              <a:gd name="connsiteY1783" fmla="*/ 3682848 h 6451461"/>
              <a:gd name="connsiteX1784" fmla="*/ 4455562 w 7308555"/>
              <a:gd name="connsiteY1784" fmla="*/ 3644976 h 6451461"/>
              <a:gd name="connsiteX1785" fmla="*/ 4404402 w 7308555"/>
              <a:gd name="connsiteY1785" fmla="*/ 3682848 h 6451461"/>
              <a:gd name="connsiteX1786" fmla="*/ 4365866 w 7308555"/>
              <a:gd name="connsiteY1786" fmla="*/ 3695472 h 6451461"/>
              <a:gd name="connsiteX1787" fmla="*/ 4404402 w 7308555"/>
              <a:gd name="connsiteY1787" fmla="*/ 3631688 h 6451461"/>
              <a:gd name="connsiteX1788" fmla="*/ 4391778 w 7308555"/>
              <a:gd name="connsiteY1788" fmla="*/ 3644312 h 6451461"/>
              <a:gd name="connsiteX1789" fmla="*/ 4379154 w 7308555"/>
              <a:gd name="connsiteY1789" fmla="*/ 3619064 h 6451461"/>
              <a:gd name="connsiteX1790" fmla="*/ 4379154 w 7308555"/>
              <a:gd name="connsiteY1790" fmla="*/ 3656936 h 6451461"/>
              <a:gd name="connsiteX1791" fmla="*/ 4327994 w 7308555"/>
              <a:gd name="connsiteY1791" fmla="*/ 3694807 h 6451461"/>
              <a:gd name="connsiteX1792" fmla="*/ 4302082 w 7308555"/>
              <a:gd name="connsiteY1792" fmla="*/ 3682184 h 6451461"/>
              <a:gd name="connsiteX1793" fmla="*/ 4289458 w 7308555"/>
              <a:gd name="connsiteY1793" fmla="*/ 3682184 h 6451461"/>
              <a:gd name="connsiteX1794" fmla="*/ 4263546 w 7308555"/>
              <a:gd name="connsiteY1794" fmla="*/ 3567904 h 6451461"/>
              <a:gd name="connsiteX1795" fmla="*/ 4314706 w 7308555"/>
              <a:gd name="connsiteY1795" fmla="*/ 3580528 h 6451461"/>
              <a:gd name="connsiteX1796" fmla="*/ 4430314 w 7308555"/>
              <a:gd name="connsiteY1796" fmla="*/ 3567904 h 6451461"/>
              <a:gd name="connsiteX1797" fmla="*/ 4481474 w 7308555"/>
              <a:gd name="connsiteY1797" fmla="*/ 3580528 h 6451461"/>
              <a:gd name="connsiteX1798" fmla="*/ 4455562 w 7308555"/>
              <a:gd name="connsiteY1798" fmla="*/ 3618400 h 6451461"/>
              <a:gd name="connsiteX1799" fmla="*/ 4468186 w 7308555"/>
              <a:gd name="connsiteY1799" fmla="*/ 3631024 h 6451461"/>
              <a:gd name="connsiteX1800" fmla="*/ 4506721 w 7308555"/>
              <a:gd name="connsiteY1800" fmla="*/ 3605776 h 6451461"/>
              <a:gd name="connsiteX1801" fmla="*/ 4480810 w 7308555"/>
              <a:gd name="connsiteY1801" fmla="*/ 3580528 h 6451461"/>
              <a:gd name="connsiteX1802" fmla="*/ 4506721 w 7308555"/>
              <a:gd name="connsiteY1802" fmla="*/ 3567904 h 6451461"/>
              <a:gd name="connsiteX1803" fmla="*/ 4519346 w 7308555"/>
              <a:gd name="connsiteY1803" fmla="*/ 3593152 h 6451461"/>
              <a:gd name="connsiteX1804" fmla="*/ 4570505 w 7308555"/>
              <a:gd name="connsiteY1804" fmla="*/ 3618400 h 6451461"/>
              <a:gd name="connsiteX1805" fmla="*/ 4634953 w 7308555"/>
              <a:gd name="connsiteY1805" fmla="*/ 3682184 h 6451461"/>
              <a:gd name="connsiteX1806" fmla="*/ 4634953 w 7308555"/>
              <a:gd name="connsiteY1806" fmla="*/ 3694807 h 6451461"/>
              <a:gd name="connsiteX1807" fmla="*/ 4583794 w 7308555"/>
              <a:gd name="connsiteY1807" fmla="*/ 3694807 h 6451461"/>
              <a:gd name="connsiteX1808" fmla="*/ 4583794 w 7308555"/>
              <a:gd name="connsiteY1808" fmla="*/ 3732679 h 6451461"/>
              <a:gd name="connsiteX1809" fmla="*/ 4571170 w 7308555"/>
              <a:gd name="connsiteY1809" fmla="*/ 3745303 h 6451461"/>
              <a:gd name="connsiteX1810" fmla="*/ 4558546 w 7308555"/>
              <a:gd name="connsiteY1810" fmla="*/ 3745303 h 6451461"/>
              <a:gd name="connsiteX1811" fmla="*/ 4507386 w 7308555"/>
              <a:gd name="connsiteY1811" fmla="*/ 3770551 h 6451461"/>
              <a:gd name="connsiteX1812" fmla="*/ 4494762 w 7308555"/>
              <a:gd name="connsiteY1812" fmla="*/ 3783175 h 6451461"/>
              <a:gd name="connsiteX1813" fmla="*/ 4520674 w 7308555"/>
              <a:gd name="connsiteY1813" fmla="*/ 3770551 h 6451461"/>
              <a:gd name="connsiteX1814" fmla="*/ 4533298 w 7308555"/>
              <a:gd name="connsiteY1814" fmla="*/ 3770551 h 6451461"/>
              <a:gd name="connsiteX1815" fmla="*/ 4661530 w 7308555"/>
              <a:gd name="connsiteY1815" fmla="*/ 3706767 h 6451461"/>
              <a:gd name="connsiteX1816" fmla="*/ 4635618 w 7308555"/>
              <a:gd name="connsiteY1816" fmla="*/ 3694143 h 6451461"/>
              <a:gd name="connsiteX1817" fmla="*/ 4725314 w 7308555"/>
              <a:gd name="connsiteY1817" fmla="*/ 3706767 h 6451461"/>
              <a:gd name="connsiteX1818" fmla="*/ 4725314 w 7308555"/>
              <a:gd name="connsiteY1818" fmla="*/ 3706767 h 6451461"/>
              <a:gd name="connsiteX1819" fmla="*/ 4866834 w 7308555"/>
              <a:gd name="connsiteY1819" fmla="*/ 3642983 h 6451461"/>
              <a:gd name="connsiteX1820" fmla="*/ 4879458 w 7308555"/>
              <a:gd name="connsiteY1820" fmla="*/ 3668231 h 6451461"/>
              <a:gd name="connsiteX1821" fmla="*/ 4930618 w 7308555"/>
              <a:gd name="connsiteY1821" fmla="*/ 3744638 h 6451461"/>
              <a:gd name="connsiteX1822" fmla="*/ 4943242 w 7308555"/>
              <a:gd name="connsiteY1822" fmla="*/ 3744638 h 6451461"/>
              <a:gd name="connsiteX1823" fmla="*/ 5032938 w 7308555"/>
              <a:gd name="connsiteY1823" fmla="*/ 3821046 h 6451461"/>
              <a:gd name="connsiteX1824" fmla="*/ 5020314 w 7308555"/>
              <a:gd name="connsiteY1824" fmla="*/ 3846294 h 6451461"/>
              <a:gd name="connsiteX1825" fmla="*/ 5032938 w 7308555"/>
              <a:gd name="connsiteY1825" fmla="*/ 3833670 h 6451461"/>
              <a:gd name="connsiteX1826" fmla="*/ 5020314 w 7308555"/>
              <a:gd name="connsiteY1826" fmla="*/ 3846294 h 6451461"/>
              <a:gd name="connsiteX1827" fmla="*/ 5046226 w 7308555"/>
              <a:gd name="connsiteY1827" fmla="*/ 3846294 h 6451461"/>
              <a:gd name="connsiteX1828" fmla="*/ 5007690 w 7308555"/>
              <a:gd name="connsiteY1828" fmla="*/ 3846294 h 6451461"/>
              <a:gd name="connsiteX1829" fmla="*/ 5007690 w 7308555"/>
              <a:gd name="connsiteY1829" fmla="*/ 3884165 h 6451461"/>
              <a:gd name="connsiteX1830" fmla="*/ 5046226 w 7308555"/>
              <a:gd name="connsiteY1830" fmla="*/ 3884165 h 6451461"/>
              <a:gd name="connsiteX1831" fmla="*/ 5033602 w 7308555"/>
              <a:gd name="connsiteY1831" fmla="*/ 3896789 h 6451461"/>
              <a:gd name="connsiteX1832" fmla="*/ 5033602 w 7308555"/>
              <a:gd name="connsiteY1832" fmla="*/ 3884165 h 6451461"/>
              <a:gd name="connsiteX1833" fmla="*/ 4995066 w 7308555"/>
              <a:gd name="connsiteY1833" fmla="*/ 3909413 h 6451461"/>
              <a:gd name="connsiteX1834" fmla="*/ 5033602 w 7308555"/>
              <a:gd name="connsiteY1834" fmla="*/ 3909413 h 6451461"/>
              <a:gd name="connsiteX1835" fmla="*/ 5046226 w 7308555"/>
              <a:gd name="connsiteY1835" fmla="*/ 3896789 h 6451461"/>
              <a:gd name="connsiteX1836" fmla="*/ 5033602 w 7308555"/>
              <a:gd name="connsiteY1836" fmla="*/ 3934661 h 6451461"/>
              <a:gd name="connsiteX1837" fmla="*/ 5046226 w 7308555"/>
              <a:gd name="connsiteY1837" fmla="*/ 3947285 h 6451461"/>
              <a:gd name="connsiteX1838" fmla="*/ 5058850 w 7308555"/>
              <a:gd name="connsiteY1838" fmla="*/ 3909413 h 6451461"/>
              <a:gd name="connsiteX1839" fmla="*/ 5071474 w 7308555"/>
              <a:gd name="connsiteY1839" fmla="*/ 3934661 h 6451461"/>
              <a:gd name="connsiteX1840" fmla="*/ 5058850 w 7308555"/>
              <a:gd name="connsiteY1840" fmla="*/ 3947285 h 6451461"/>
              <a:gd name="connsiteX1841" fmla="*/ 5097386 w 7308555"/>
              <a:gd name="connsiteY1841" fmla="*/ 3934661 h 6451461"/>
              <a:gd name="connsiteX1842" fmla="*/ 5110009 w 7308555"/>
              <a:gd name="connsiteY1842" fmla="*/ 3959909 h 6451461"/>
              <a:gd name="connsiteX1843" fmla="*/ 5135922 w 7308555"/>
              <a:gd name="connsiteY1843" fmla="*/ 3959909 h 6451461"/>
              <a:gd name="connsiteX1844" fmla="*/ 5115989 w 7308555"/>
              <a:gd name="connsiteY1844" fmla="*/ 3959909 h 6451461"/>
              <a:gd name="connsiteX1845" fmla="*/ 5103365 w 7308555"/>
              <a:gd name="connsiteY1845" fmla="*/ 3959909 h 6451461"/>
              <a:gd name="connsiteX1846" fmla="*/ 5077453 w 7308555"/>
              <a:gd name="connsiteY1846" fmla="*/ 3985156 h 6451461"/>
              <a:gd name="connsiteX1847" fmla="*/ 5115989 w 7308555"/>
              <a:gd name="connsiteY1847" fmla="*/ 3972533 h 6451461"/>
              <a:gd name="connsiteX1848" fmla="*/ 5103365 w 7308555"/>
              <a:gd name="connsiteY1848" fmla="*/ 3972533 h 6451461"/>
              <a:gd name="connsiteX1849" fmla="*/ 5129278 w 7308555"/>
              <a:gd name="connsiteY1849" fmla="*/ 3985156 h 6451461"/>
              <a:gd name="connsiteX1850" fmla="*/ 5129278 w 7308555"/>
              <a:gd name="connsiteY1850" fmla="*/ 3959909 h 6451461"/>
              <a:gd name="connsiteX1851" fmla="*/ 5180438 w 7308555"/>
              <a:gd name="connsiteY1851" fmla="*/ 3934661 h 6451461"/>
              <a:gd name="connsiteX1852" fmla="*/ 5206350 w 7308555"/>
              <a:gd name="connsiteY1852" fmla="*/ 3781846 h 6451461"/>
              <a:gd name="connsiteX1853" fmla="*/ 5167814 w 7308555"/>
              <a:gd name="connsiteY1853" fmla="*/ 3743974 h 6451461"/>
              <a:gd name="connsiteX1854" fmla="*/ 5064829 w 7308555"/>
              <a:gd name="connsiteY1854" fmla="*/ 3769222 h 6451461"/>
              <a:gd name="connsiteX1855" fmla="*/ 5052206 w 7308555"/>
              <a:gd name="connsiteY1855" fmla="*/ 3794469 h 6451461"/>
              <a:gd name="connsiteX1856" fmla="*/ 5039582 w 7308555"/>
              <a:gd name="connsiteY1856" fmla="*/ 3794469 h 6451461"/>
              <a:gd name="connsiteX1857" fmla="*/ 5039582 w 7308555"/>
              <a:gd name="connsiteY1857" fmla="*/ 3819718 h 6451461"/>
              <a:gd name="connsiteX1858" fmla="*/ 5001046 w 7308555"/>
              <a:gd name="connsiteY1858" fmla="*/ 3794469 h 6451461"/>
              <a:gd name="connsiteX1859" fmla="*/ 4988422 w 7308555"/>
              <a:gd name="connsiteY1859" fmla="*/ 3769222 h 6451461"/>
              <a:gd name="connsiteX1860" fmla="*/ 4975798 w 7308555"/>
              <a:gd name="connsiteY1860" fmla="*/ 3769222 h 6451461"/>
              <a:gd name="connsiteX1861" fmla="*/ 4886102 w 7308555"/>
              <a:gd name="connsiteY1861" fmla="*/ 3654942 h 6451461"/>
              <a:gd name="connsiteX1862" fmla="*/ 4847566 w 7308555"/>
              <a:gd name="connsiteY1862" fmla="*/ 3553287 h 6451461"/>
              <a:gd name="connsiteX1863" fmla="*/ 4873478 w 7308555"/>
              <a:gd name="connsiteY1863" fmla="*/ 3425720 h 6451461"/>
              <a:gd name="connsiteX1864" fmla="*/ 4886102 w 7308555"/>
              <a:gd name="connsiteY1864" fmla="*/ 3413096 h 6451461"/>
              <a:gd name="connsiteX1865" fmla="*/ 4873478 w 7308555"/>
              <a:gd name="connsiteY1865" fmla="*/ 3235033 h 6451461"/>
              <a:gd name="connsiteX1866" fmla="*/ 4924638 w 7308555"/>
              <a:gd name="connsiteY1866" fmla="*/ 2980562 h 6451461"/>
              <a:gd name="connsiteX1867" fmla="*/ 4898726 w 7308555"/>
              <a:gd name="connsiteY1867" fmla="*/ 2942691 h 6451461"/>
              <a:gd name="connsiteX1868" fmla="*/ 4847566 w 7308555"/>
              <a:gd name="connsiteY1868" fmla="*/ 2955314 h 6451461"/>
              <a:gd name="connsiteX1869" fmla="*/ 4796406 w 7308555"/>
              <a:gd name="connsiteY1869" fmla="*/ 3006474 h 6451461"/>
              <a:gd name="connsiteX1870" fmla="*/ 4847566 w 7308555"/>
              <a:gd name="connsiteY1870" fmla="*/ 2917443 h 6451461"/>
              <a:gd name="connsiteX1871" fmla="*/ 4821654 w 7308555"/>
              <a:gd name="connsiteY1871" fmla="*/ 2917443 h 6451461"/>
              <a:gd name="connsiteX1872" fmla="*/ 4757206 w 7308555"/>
              <a:gd name="connsiteY1872" fmla="*/ 3006474 h 6451461"/>
              <a:gd name="connsiteX1873" fmla="*/ 4757206 w 7308555"/>
              <a:gd name="connsiteY1873" fmla="*/ 2892195 h 6451461"/>
              <a:gd name="connsiteX1874" fmla="*/ 4706046 w 7308555"/>
              <a:gd name="connsiteY1874" fmla="*/ 2879571 h 6451461"/>
              <a:gd name="connsiteX1875" fmla="*/ 4628974 w 7308555"/>
              <a:gd name="connsiteY1875" fmla="*/ 2917443 h 6451461"/>
              <a:gd name="connsiteX1876" fmla="*/ 4628974 w 7308555"/>
              <a:gd name="connsiteY1876" fmla="*/ 2930067 h 6451461"/>
              <a:gd name="connsiteX1877" fmla="*/ 4693422 w 7308555"/>
              <a:gd name="connsiteY1877" fmla="*/ 2675596 h 6451461"/>
              <a:gd name="connsiteX1878" fmla="*/ 4706046 w 7308555"/>
              <a:gd name="connsiteY1878" fmla="*/ 2458997 h 6451461"/>
              <a:gd name="connsiteX1879" fmla="*/ 4937262 w 7308555"/>
              <a:gd name="connsiteY1879" fmla="*/ 2522781 h 6451461"/>
              <a:gd name="connsiteX1880" fmla="*/ 5026958 w 7308555"/>
              <a:gd name="connsiteY1880" fmla="*/ 2497533 h 6451461"/>
              <a:gd name="connsiteX1881" fmla="*/ 5039582 w 7308555"/>
              <a:gd name="connsiteY1881" fmla="*/ 2497533 h 6451461"/>
              <a:gd name="connsiteX1882" fmla="*/ 5078118 w 7308555"/>
              <a:gd name="connsiteY1882" fmla="*/ 2433749 h 6451461"/>
              <a:gd name="connsiteX1883" fmla="*/ 5078118 w 7308555"/>
              <a:gd name="connsiteY1883" fmla="*/ 2332094 h 6451461"/>
              <a:gd name="connsiteX1884" fmla="*/ 5001046 w 7308555"/>
              <a:gd name="connsiteY1884" fmla="*/ 2255686 h 6451461"/>
              <a:gd name="connsiteX1885" fmla="*/ 5001046 w 7308555"/>
              <a:gd name="connsiteY1885" fmla="*/ 2230439 h 6451461"/>
              <a:gd name="connsiteX1886" fmla="*/ 4975133 w 7308555"/>
              <a:gd name="connsiteY1886" fmla="*/ 2230439 h 6451461"/>
              <a:gd name="connsiteX1887" fmla="*/ 4936598 w 7308555"/>
              <a:gd name="connsiteY1887" fmla="*/ 2154031 h 6451461"/>
              <a:gd name="connsiteX1888" fmla="*/ 4923973 w 7308555"/>
              <a:gd name="connsiteY1888" fmla="*/ 2166655 h 6451461"/>
              <a:gd name="connsiteX1889" fmla="*/ 4911350 w 7308555"/>
              <a:gd name="connsiteY1889" fmla="*/ 2128783 h 6451461"/>
              <a:gd name="connsiteX1890" fmla="*/ 4885438 w 7308555"/>
              <a:gd name="connsiteY1890" fmla="*/ 2128783 h 6451461"/>
              <a:gd name="connsiteX1891" fmla="*/ 4859526 w 7308555"/>
              <a:gd name="connsiteY1891" fmla="*/ 2090912 h 6451461"/>
              <a:gd name="connsiteX1892" fmla="*/ 4859526 w 7308555"/>
              <a:gd name="connsiteY1892" fmla="*/ 2053040 h 6451461"/>
              <a:gd name="connsiteX1893" fmla="*/ 4820989 w 7308555"/>
              <a:gd name="connsiteY1893" fmla="*/ 2078288 h 6451461"/>
              <a:gd name="connsiteX1894" fmla="*/ 4833613 w 7308555"/>
              <a:gd name="connsiteY1894" fmla="*/ 2027128 h 6451461"/>
              <a:gd name="connsiteX1895" fmla="*/ 4730629 w 7308555"/>
              <a:gd name="connsiteY1895" fmla="*/ 1963344 h 6451461"/>
              <a:gd name="connsiteX1896" fmla="*/ 4718005 w 7308555"/>
              <a:gd name="connsiteY1896" fmla="*/ 1938096 h 6451461"/>
              <a:gd name="connsiteX1897" fmla="*/ 4692093 w 7308555"/>
              <a:gd name="connsiteY1897" fmla="*/ 1938096 h 6451461"/>
              <a:gd name="connsiteX1898" fmla="*/ 4653557 w 7308555"/>
              <a:gd name="connsiteY1898" fmla="*/ 1886936 h 6451461"/>
              <a:gd name="connsiteX1899" fmla="*/ 4627645 w 7308555"/>
              <a:gd name="connsiteY1899" fmla="*/ 1899560 h 6451461"/>
              <a:gd name="connsiteX1900" fmla="*/ 4627645 w 7308555"/>
              <a:gd name="connsiteY1900" fmla="*/ 1899560 h 6451461"/>
              <a:gd name="connsiteX1901" fmla="*/ 4601733 w 7308555"/>
              <a:gd name="connsiteY1901" fmla="*/ 1912184 h 6451461"/>
              <a:gd name="connsiteX1902" fmla="*/ 4601733 w 7308555"/>
              <a:gd name="connsiteY1902" fmla="*/ 1848400 h 6451461"/>
              <a:gd name="connsiteX1903" fmla="*/ 4563197 w 7308555"/>
              <a:gd name="connsiteY1903" fmla="*/ 1835776 h 6451461"/>
              <a:gd name="connsiteX1904" fmla="*/ 4537285 w 7308555"/>
              <a:gd name="connsiteY1904" fmla="*/ 1797905 h 6451461"/>
              <a:gd name="connsiteX1905" fmla="*/ 4524661 w 7308555"/>
              <a:gd name="connsiteY1905" fmla="*/ 1797905 h 6451461"/>
              <a:gd name="connsiteX1906" fmla="*/ 4473501 w 7308555"/>
              <a:gd name="connsiteY1906" fmla="*/ 1696250 h 6451461"/>
              <a:gd name="connsiteX1907" fmla="*/ 4447589 w 7308555"/>
              <a:gd name="connsiteY1907" fmla="*/ 1696250 h 6451461"/>
              <a:gd name="connsiteX1908" fmla="*/ 4203084 w 7308555"/>
              <a:gd name="connsiteY1908" fmla="*/ 1505563 h 6451461"/>
              <a:gd name="connsiteX1909" fmla="*/ 4177172 w 7308555"/>
              <a:gd name="connsiteY1909" fmla="*/ 1505563 h 6451461"/>
              <a:gd name="connsiteX1910" fmla="*/ 4126012 w 7308555"/>
              <a:gd name="connsiteY1910" fmla="*/ 1441779 h 6451461"/>
              <a:gd name="connsiteX1911" fmla="*/ 4306068 w 7308555"/>
              <a:gd name="connsiteY1911" fmla="*/ 1314211 h 6451461"/>
              <a:gd name="connsiteX1912" fmla="*/ 4318692 w 7308555"/>
              <a:gd name="connsiteY1912" fmla="*/ 1314211 h 6451461"/>
              <a:gd name="connsiteX1913" fmla="*/ 4369852 w 7308555"/>
              <a:gd name="connsiteY1913" fmla="*/ 1276340 h 6451461"/>
              <a:gd name="connsiteX1914" fmla="*/ 4459548 w 7308555"/>
              <a:gd name="connsiteY1914" fmla="*/ 1301587 h 6451461"/>
              <a:gd name="connsiteX1915" fmla="*/ 4446924 w 7308555"/>
              <a:gd name="connsiteY1915" fmla="*/ 1314211 h 6451461"/>
              <a:gd name="connsiteX1916" fmla="*/ 4498084 w 7308555"/>
              <a:gd name="connsiteY1916" fmla="*/ 1326835 h 6451461"/>
              <a:gd name="connsiteX1917" fmla="*/ 4498084 w 7308555"/>
              <a:gd name="connsiteY1917" fmla="*/ 1314211 h 6451461"/>
              <a:gd name="connsiteX1918" fmla="*/ 4575156 w 7308555"/>
              <a:gd name="connsiteY1918" fmla="*/ 1288964 h 6451461"/>
              <a:gd name="connsiteX1919" fmla="*/ 4601068 w 7308555"/>
              <a:gd name="connsiteY1919" fmla="*/ 1212556 h 6451461"/>
              <a:gd name="connsiteX1920" fmla="*/ 4511372 w 7308555"/>
              <a:gd name="connsiteY1920" fmla="*/ 1225180 h 6451461"/>
              <a:gd name="connsiteX1921" fmla="*/ 4511372 w 7308555"/>
              <a:gd name="connsiteY1921" fmla="*/ 1199932 h 6451461"/>
              <a:gd name="connsiteX1922" fmla="*/ 4678805 w 7308555"/>
              <a:gd name="connsiteY1922" fmla="*/ 1098277 h 6451461"/>
              <a:gd name="connsiteX1923" fmla="*/ 4691429 w 7308555"/>
              <a:gd name="connsiteY1923" fmla="*/ 1098277 h 6451461"/>
              <a:gd name="connsiteX1924" fmla="*/ 4845573 w 7308555"/>
              <a:gd name="connsiteY1924" fmla="*/ 1034493 h 6451461"/>
              <a:gd name="connsiteX1925" fmla="*/ 4910021 w 7308555"/>
              <a:gd name="connsiteY1925" fmla="*/ 1009245 h 6451461"/>
              <a:gd name="connsiteX1926" fmla="*/ 4987093 w 7308555"/>
              <a:gd name="connsiteY1926" fmla="*/ 971374 h 6451461"/>
              <a:gd name="connsiteX1927" fmla="*/ 5076789 w 7308555"/>
              <a:gd name="connsiteY1927" fmla="*/ 933502 h 6451461"/>
              <a:gd name="connsiteX1928" fmla="*/ 5064165 w 7308555"/>
              <a:gd name="connsiteY1928" fmla="*/ 920878 h 6451461"/>
              <a:gd name="connsiteX1929" fmla="*/ 5321293 w 7308555"/>
              <a:gd name="connsiteY1929" fmla="*/ 793311 h 6451461"/>
              <a:gd name="connsiteX1930" fmla="*/ 5321293 w 7308555"/>
              <a:gd name="connsiteY1930" fmla="*/ 780687 h 6451461"/>
              <a:gd name="connsiteX1931" fmla="*/ 5282757 w 7308555"/>
              <a:gd name="connsiteY1931" fmla="*/ 780687 h 6451461"/>
              <a:gd name="connsiteX1932" fmla="*/ 5205685 w 7308555"/>
              <a:gd name="connsiteY1932" fmla="*/ 793311 h 6451461"/>
              <a:gd name="connsiteX1933" fmla="*/ 5077453 w 7308555"/>
              <a:gd name="connsiteY1933" fmla="*/ 818558 h 6451461"/>
              <a:gd name="connsiteX1934" fmla="*/ 5064829 w 7308555"/>
              <a:gd name="connsiteY1934" fmla="*/ 767398 h 6451461"/>
              <a:gd name="connsiteX1935" fmla="*/ 5052206 w 7308555"/>
              <a:gd name="connsiteY1935" fmla="*/ 780022 h 6451461"/>
              <a:gd name="connsiteX1936" fmla="*/ 5064829 w 7308555"/>
              <a:gd name="connsiteY1936" fmla="*/ 780022 h 6451461"/>
              <a:gd name="connsiteX1937" fmla="*/ 4975133 w 7308555"/>
              <a:gd name="connsiteY1937" fmla="*/ 843806 h 6451461"/>
              <a:gd name="connsiteX1938" fmla="*/ 4898062 w 7308555"/>
              <a:gd name="connsiteY1938" fmla="*/ 881678 h 6451461"/>
              <a:gd name="connsiteX1939" fmla="*/ 4923973 w 7308555"/>
              <a:gd name="connsiteY1939" fmla="*/ 869054 h 6451461"/>
              <a:gd name="connsiteX1940" fmla="*/ 4923973 w 7308555"/>
              <a:gd name="connsiteY1940" fmla="*/ 831182 h 6451461"/>
              <a:gd name="connsiteX1941" fmla="*/ 4923973 w 7308555"/>
              <a:gd name="connsiteY1941" fmla="*/ 818558 h 6451461"/>
              <a:gd name="connsiteX1942" fmla="*/ 5065494 w 7308555"/>
              <a:gd name="connsiteY1942" fmla="*/ 653119 h 6451461"/>
              <a:gd name="connsiteX1943" fmla="*/ 5207014 w 7308555"/>
              <a:gd name="connsiteY1943" fmla="*/ 525552 h 6451461"/>
              <a:gd name="connsiteX1944" fmla="*/ 5207014 w 7308555"/>
              <a:gd name="connsiteY1944" fmla="*/ 512928 h 6451461"/>
              <a:gd name="connsiteX1945" fmla="*/ 5412983 w 7308555"/>
              <a:gd name="connsiteY1945" fmla="*/ 411272 h 6451461"/>
              <a:gd name="connsiteX1946" fmla="*/ 5437566 w 7308555"/>
              <a:gd name="connsiteY1946" fmla="*/ 407286 h 6451461"/>
              <a:gd name="connsiteX1947" fmla="*/ 5437566 w 7308555"/>
              <a:gd name="connsiteY1947" fmla="*/ 407286 h 6451461"/>
              <a:gd name="connsiteX1948" fmla="*/ 1928130 w 7308555"/>
              <a:gd name="connsiteY1948" fmla="*/ 980675 h 6451461"/>
              <a:gd name="connsiteX1949" fmla="*/ 1954042 w 7308555"/>
              <a:gd name="connsiteY1949" fmla="*/ 1005923 h 6451461"/>
              <a:gd name="connsiteX1950" fmla="*/ 1928130 w 7308555"/>
              <a:gd name="connsiteY1950" fmla="*/ 980675 h 6451461"/>
              <a:gd name="connsiteX1951" fmla="*/ 1928130 w 7308555"/>
              <a:gd name="connsiteY1951" fmla="*/ 980675 h 6451461"/>
              <a:gd name="connsiteX1952" fmla="*/ 1401250 w 7308555"/>
              <a:gd name="connsiteY1952" fmla="*/ 2660979 h 6451461"/>
              <a:gd name="connsiteX1953" fmla="*/ 1413873 w 7308555"/>
              <a:gd name="connsiteY1953" fmla="*/ 2648355 h 6451461"/>
              <a:gd name="connsiteX1954" fmla="*/ 1401250 w 7308555"/>
              <a:gd name="connsiteY1954" fmla="*/ 2660979 h 6451461"/>
              <a:gd name="connsiteX1955" fmla="*/ 1401250 w 7308555"/>
              <a:gd name="connsiteY1955" fmla="*/ 2660979 h 6451461"/>
              <a:gd name="connsiteX1956" fmla="*/ 1786610 w 7308555"/>
              <a:gd name="connsiteY1956" fmla="*/ 2686891 h 6451461"/>
              <a:gd name="connsiteX1957" fmla="*/ 1786610 w 7308555"/>
              <a:gd name="connsiteY1957" fmla="*/ 2661643 h 6451461"/>
              <a:gd name="connsiteX1958" fmla="*/ 1786610 w 7308555"/>
              <a:gd name="connsiteY1958" fmla="*/ 2686891 h 6451461"/>
              <a:gd name="connsiteX1959" fmla="*/ 1786610 w 7308555"/>
              <a:gd name="connsiteY1959" fmla="*/ 2686891 h 6451461"/>
              <a:gd name="connsiteX1960" fmla="*/ 1838434 w 7308555"/>
              <a:gd name="connsiteY1960" fmla="*/ 2724763 h 6451461"/>
              <a:gd name="connsiteX1961" fmla="*/ 1838434 w 7308555"/>
              <a:gd name="connsiteY1961" fmla="*/ 2724763 h 6451461"/>
              <a:gd name="connsiteX1962" fmla="*/ 1838434 w 7308555"/>
              <a:gd name="connsiteY1962" fmla="*/ 2724763 h 6451461"/>
              <a:gd name="connsiteX1963" fmla="*/ 1799898 w 7308555"/>
              <a:gd name="connsiteY1963" fmla="*/ 2724763 h 6451461"/>
              <a:gd name="connsiteX1964" fmla="*/ 1799898 w 7308555"/>
              <a:gd name="connsiteY1964" fmla="*/ 2686891 h 6451461"/>
              <a:gd name="connsiteX1965" fmla="*/ 1799898 w 7308555"/>
              <a:gd name="connsiteY1965" fmla="*/ 2686891 h 6451461"/>
              <a:gd name="connsiteX1966" fmla="*/ 1851058 w 7308555"/>
              <a:gd name="connsiteY1966" fmla="*/ 2699515 h 6451461"/>
              <a:gd name="connsiteX1967" fmla="*/ 1838434 w 7308555"/>
              <a:gd name="connsiteY1967" fmla="*/ 2724763 h 6451461"/>
              <a:gd name="connsiteX1968" fmla="*/ 1838434 w 7308555"/>
              <a:gd name="connsiteY1968" fmla="*/ 2724763 h 6451461"/>
              <a:gd name="connsiteX1969" fmla="*/ 1864346 w 7308555"/>
              <a:gd name="connsiteY1969" fmla="*/ 2724763 h 6451461"/>
              <a:gd name="connsiteX1970" fmla="*/ 1838434 w 7308555"/>
              <a:gd name="connsiteY1970" fmla="*/ 2724763 h 6451461"/>
              <a:gd name="connsiteX1971" fmla="*/ 1838434 w 7308555"/>
              <a:gd name="connsiteY1971" fmla="*/ 2724763 h 6451461"/>
              <a:gd name="connsiteX1972" fmla="*/ 1851058 w 7308555"/>
              <a:gd name="connsiteY1972" fmla="*/ 2763299 h 6451461"/>
              <a:gd name="connsiteX1973" fmla="*/ 1851058 w 7308555"/>
              <a:gd name="connsiteY1973" fmla="*/ 2750675 h 6451461"/>
              <a:gd name="connsiteX1974" fmla="*/ 1863682 w 7308555"/>
              <a:gd name="connsiteY1974" fmla="*/ 2763299 h 6451461"/>
              <a:gd name="connsiteX1975" fmla="*/ 1851058 w 7308555"/>
              <a:gd name="connsiteY1975" fmla="*/ 2763299 h 6451461"/>
              <a:gd name="connsiteX1976" fmla="*/ 1851058 w 7308555"/>
              <a:gd name="connsiteY1976" fmla="*/ 2763299 h 6451461"/>
              <a:gd name="connsiteX1977" fmla="*/ 1851058 w 7308555"/>
              <a:gd name="connsiteY1977" fmla="*/ 2763299 h 6451461"/>
              <a:gd name="connsiteX1978" fmla="*/ 1889594 w 7308555"/>
              <a:gd name="connsiteY1978" fmla="*/ 1706216 h 6451461"/>
              <a:gd name="connsiteX1979" fmla="*/ 1735450 w 7308555"/>
              <a:gd name="connsiteY1979" fmla="*/ 1693592 h 6451461"/>
              <a:gd name="connsiteX1980" fmla="*/ 1761362 w 7308555"/>
              <a:gd name="connsiteY1980" fmla="*/ 1680968 h 6451461"/>
              <a:gd name="connsiteX1981" fmla="*/ 1710202 w 7308555"/>
              <a:gd name="connsiteY1981" fmla="*/ 1680968 h 6451461"/>
              <a:gd name="connsiteX1982" fmla="*/ 1697578 w 7308555"/>
              <a:gd name="connsiteY1982" fmla="*/ 1629808 h 6451461"/>
              <a:gd name="connsiteX1983" fmla="*/ 1710202 w 7308555"/>
              <a:gd name="connsiteY1983" fmla="*/ 1617184 h 6451461"/>
              <a:gd name="connsiteX1984" fmla="*/ 1761362 w 7308555"/>
              <a:gd name="connsiteY1984" fmla="*/ 1629808 h 6451461"/>
              <a:gd name="connsiteX1985" fmla="*/ 1787274 w 7308555"/>
              <a:gd name="connsiteY1985" fmla="*/ 1617184 h 6451461"/>
              <a:gd name="connsiteX1986" fmla="*/ 1890258 w 7308555"/>
              <a:gd name="connsiteY1986" fmla="*/ 1668344 h 6451461"/>
              <a:gd name="connsiteX1987" fmla="*/ 1889594 w 7308555"/>
              <a:gd name="connsiteY1987" fmla="*/ 1706216 h 6451461"/>
              <a:gd name="connsiteX1988" fmla="*/ 1889594 w 7308555"/>
              <a:gd name="connsiteY1988" fmla="*/ 1706216 h 6451461"/>
              <a:gd name="connsiteX1989" fmla="*/ 1889594 w 7308555"/>
              <a:gd name="connsiteY1989" fmla="*/ 1642432 h 6451461"/>
              <a:gd name="connsiteX1990" fmla="*/ 1825146 w 7308555"/>
              <a:gd name="connsiteY1990" fmla="*/ 1629808 h 6451461"/>
              <a:gd name="connsiteX1991" fmla="*/ 1825146 w 7308555"/>
              <a:gd name="connsiteY1991" fmla="*/ 1617184 h 6451461"/>
              <a:gd name="connsiteX1992" fmla="*/ 1876306 w 7308555"/>
              <a:gd name="connsiteY1992" fmla="*/ 1617184 h 6451461"/>
              <a:gd name="connsiteX1993" fmla="*/ 1902218 w 7308555"/>
              <a:gd name="connsiteY1993" fmla="*/ 1604560 h 6451461"/>
              <a:gd name="connsiteX1994" fmla="*/ 1889594 w 7308555"/>
              <a:gd name="connsiteY1994" fmla="*/ 1642432 h 6451461"/>
              <a:gd name="connsiteX1995" fmla="*/ 1889594 w 7308555"/>
              <a:gd name="connsiteY1995" fmla="*/ 1642432 h 6451461"/>
              <a:gd name="connsiteX1996" fmla="*/ 1902218 w 7308555"/>
              <a:gd name="connsiteY1996" fmla="*/ 1566024 h 6451461"/>
              <a:gd name="connsiteX1997" fmla="*/ 1889594 w 7308555"/>
              <a:gd name="connsiteY1997" fmla="*/ 1603896 h 6451461"/>
              <a:gd name="connsiteX1998" fmla="*/ 1876970 w 7308555"/>
              <a:gd name="connsiteY1998" fmla="*/ 1591272 h 6451461"/>
              <a:gd name="connsiteX1999" fmla="*/ 1812522 w 7308555"/>
              <a:gd name="connsiteY1999" fmla="*/ 1603896 h 6451461"/>
              <a:gd name="connsiteX2000" fmla="*/ 1851058 w 7308555"/>
              <a:gd name="connsiteY2000" fmla="*/ 1591272 h 6451461"/>
              <a:gd name="connsiteX2001" fmla="*/ 1876970 w 7308555"/>
              <a:gd name="connsiteY2001" fmla="*/ 1566024 h 6451461"/>
              <a:gd name="connsiteX2002" fmla="*/ 1889594 w 7308555"/>
              <a:gd name="connsiteY2002" fmla="*/ 1566024 h 6451461"/>
              <a:gd name="connsiteX2003" fmla="*/ 1889594 w 7308555"/>
              <a:gd name="connsiteY2003" fmla="*/ 1553400 h 6451461"/>
              <a:gd name="connsiteX2004" fmla="*/ 1915506 w 7308555"/>
              <a:gd name="connsiteY2004" fmla="*/ 1540777 h 6451461"/>
              <a:gd name="connsiteX2005" fmla="*/ 1915506 w 7308555"/>
              <a:gd name="connsiteY2005" fmla="*/ 1540777 h 6451461"/>
              <a:gd name="connsiteX2006" fmla="*/ 1915506 w 7308555"/>
              <a:gd name="connsiteY2006" fmla="*/ 1553400 h 6451461"/>
              <a:gd name="connsiteX2007" fmla="*/ 1902882 w 7308555"/>
              <a:gd name="connsiteY2007" fmla="*/ 1553400 h 6451461"/>
              <a:gd name="connsiteX2008" fmla="*/ 1902218 w 7308555"/>
              <a:gd name="connsiteY2008" fmla="*/ 1566024 h 6451461"/>
              <a:gd name="connsiteX2009" fmla="*/ 1902218 w 7308555"/>
              <a:gd name="connsiteY2009" fmla="*/ 1566024 h 6451461"/>
              <a:gd name="connsiteX2010" fmla="*/ 1915506 w 7308555"/>
              <a:gd name="connsiteY2010" fmla="*/ 2699515 h 6451461"/>
              <a:gd name="connsiteX2011" fmla="*/ 1941418 w 7308555"/>
              <a:gd name="connsiteY2011" fmla="*/ 2699515 h 6451461"/>
              <a:gd name="connsiteX2012" fmla="*/ 1992578 w 7308555"/>
              <a:gd name="connsiteY2012" fmla="*/ 2712139 h 6451461"/>
              <a:gd name="connsiteX2013" fmla="*/ 2005202 w 7308555"/>
              <a:gd name="connsiteY2013" fmla="*/ 2763299 h 6451461"/>
              <a:gd name="connsiteX2014" fmla="*/ 1966666 w 7308555"/>
              <a:gd name="connsiteY2014" fmla="*/ 2763299 h 6451461"/>
              <a:gd name="connsiteX2015" fmla="*/ 1954042 w 7308555"/>
              <a:gd name="connsiteY2015" fmla="*/ 2738051 h 6451461"/>
              <a:gd name="connsiteX2016" fmla="*/ 1941418 w 7308555"/>
              <a:gd name="connsiteY2016" fmla="*/ 2775923 h 6451461"/>
              <a:gd name="connsiteX2017" fmla="*/ 1915506 w 7308555"/>
              <a:gd name="connsiteY2017" fmla="*/ 2699515 h 6451461"/>
              <a:gd name="connsiteX2018" fmla="*/ 1915506 w 7308555"/>
              <a:gd name="connsiteY2018" fmla="*/ 2699515 h 6451461"/>
              <a:gd name="connsiteX2019" fmla="*/ 1954042 w 7308555"/>
              <a:gd name="connsiteY2019" fmla="*/ 2916114 h 6451461"/>
              <a:gd name="connsiteX2020" fmla="*/ 1954042 w 7308555"/>
              <a:gd name="connsiteY2020" fmla="*/ 2903490 h 6451461"/>
              <a:gd name="connsiteX2021" fmla="*/ 1954042 w 7308555"/>
              <a:gd name="connsiteY2021" fmla="*/ 2903490 h 6451461"/>
              <a:gd name="connsiteX2022" fmla="*/ 1966666 w 7308555"/>
              <a:gd name="connsiteY2022" fmla="*/ 2903490 h 6451461"/>
              <a:gd name="connsiteX2023" fmla="*/ 1954042 w 7308555"/>
              <a:gd name="connsiteY2023" fmla="*/ 2916114 h 6451461"/>
              <a:gd name="connsiteX2024" fmla="*/ 1954042 w 7308555"/>
              <a:gd name="connsiteY2024" fmla="*/ 2916114 h 6451461"/>
              <a:gd name="connsiteX2025" fmla="*/ 1954042 w 7308555"/>
              <a:gd name="connsiteY2025" fmla="*/ 2852330 h 6451461"/>
              <a:gd name="connsiteX2026" fmla="*/ 1928130 w 7308555"/>
              <a:gd name="connsiteY2026" fmla="*/ 2814459 h 6451461"/>
              <a:gd name="connsiteX2027" fmla="*/ 1940754 w 7308555"/>
              <a:gd name="connsiteY2027" fmla="*/ 2814459 h 6451461"/>
              <a:gd name="connsiteX2028" fmla="*/ 1928130 w 7308555"/>
              <a:gd name="connsiteY2028" fmla="*/ 2801835 h 6451461"/>
              <a:gd name="connsiteX2029" fmla="*/ 1940754 w 7308555"/>
              <a:gd name="connsiteY2029" fmla="*/ 2789211 h 6451461"/>
              <a:gd name="connsiteX2030" fmla="*/ 1953378 w 7308555"/>
              <a:gd name="connsiteY2030" fmla="*/ 2776587 h 6451461"/>
              <a:gd name="connsiteX2031" fmla="*/ 1966002 w 7308555"/>
              <a:gd name="connsiteY2031" fmla="*/ 2789211 h 6451461"/>
              <a:gd name="connsiteX2032" fmla="*/ 1953378 w 7308555"/>
              <a:gd name="connsiteY2032" fmla="*/ 2789211 h 6451461"/>
              <a:gd name="connsiteX2033" fmla="*/ 1979290 w 7308555"/>
              <a:gd name="connsiteY2033" fmla="*/ 2852995 h 6451461"/>
              <a:gd name="connsiteX2034" fmla="*/ 1954042 w 7308555"/>
              <a:gd name="connsiteY2034" fmla="*/ 2852330 h 6451461"/>
              <a:gd name="connsiteX2035" fmla="*/ 1954042 w 7308555"/>
              <a:gd name="connsiteY2035" fmla="*/ 2852330 h 6451461"/>
              <a:gd name="connsiteX2036" fmla="*/ 2031114 w 7308555"/>
              <a:gd name="connsiteY2036" fmla="*/ 2801170 h 6451461"/>
              <a:gd name="connsiteX2037" fmla="*/ 2031114 w 7308555"/>
              <a:gd name="connsiteY2037" fmla="*/ 2788547 h 6451461"/>
              <a:gd name="connsiteX2038" fmla="*/ 2005202 w 7308555"/>
              <a:gd name="connsiteY2038" fmla="*/ 2801170 h 6451461"/>
              <a:gd name="connsiteX2039" fmla="*/ 1979290 w 7308555"/>
              <a:gd name="connsiteY2039" fmla="*/ 2775923 h 6451461"/>
              <a:gd name="connsiteX2040" fmla="*/ 2017826 w 7308555"/>
              <a:gd name="connsiteY2040" fmla="*/ 2750675 h 6451461"/>
              <a:gd name="connsiteX2041" fmla="*/ 2017826 w 7308555"/>
              <a:gd name="connsiteY2041" fmla="*/ 2763299 h 6451461"/>
              <a:gd name="connsiteX2042" fmla="*/ 2030450 w 7308555"/>
              <a:gd name="connsiteY2042" fmla="*/ 2763299 h 6451461"/>
              <a:gd name="connsiteX2043" fmla="*/ 2030450 w 7308555"/>
              <a:gd name="connsiteY2043" fmla="*/ 2788547 h 6451461"/>
              <a:gd name="connsiteX2044" fmla="*/ 2030450 w 7308555"/>
              <a:gd name="connsiteY2044" fmla="*/ 2801170 h 6451461"/>
              <a:gd name="connsiteX2045" fmla="*/ 2031114 w 7308555"/>
              <a:gd name="connsiteY2045" fmla="*/ 2801170 h 6451461"/>
              <a:gd name="connsiteX2046" fmla="*/ 2031114 w 7308555"/>
              <a:gd name="connsiteY2046" fmla="*/ 2801170 h 6451461"/>
              <a:gd name="connsiteX2047" fmla="*/ 2249707 w 7308555"/>
              <a:gd name="connsiteY2047" fmla="*/ 3208456 h 6451461"/>
              <a:gd name="connsiteX2048" fmla="*/ 2249707 w 7308555"/>
              <a:gd name="connsiteY2048" fmla="*/ 3233704 h 6451461"/>
              <a:gd name="connsiteX2049" fmla="*/ 2249707 w 7308555"/>
              <a:gd name="connsiteY2049" fmla="*/ 3208456 h 6451461"/>
              <a:gd name="connsiteX2050" fmla="*/ 2249707 w 7308555"/>
              <a:gd name="connsiteY2050" fmla="*/ 3208456 h 6451461"/>
              <a:gd name="connsiteX2051" fmla="*/ 2197882 w 7308555"/>
              <a:gd name="connsiteY2051" fmla="*/ 3157961 h 6451461"/>
              <a:gd name="connsiteX2052" fmla="*/ 2185258 w 7308555"/>
              <a:gd name="connsiteY2052" fmla="*/ 3094177 h 6451461"/>
              <a:gd name="connsiteX2053" fmla="*/ 2211170 w 7308555"/>
              <a:gd name="connsiteY2053" fmla="*/ 3119425 h 6451461"/>
              <a:gd name="connsiteX2054" fmla="*/ 2197882 w 7308555"/>
              <a:gd name="connsiteY2054" fmla="*/ 3157961 h 6451461"/>
              <a:gd name="connsiteX2055" fmla="*/ 2197882 w 7308555"/>
              <a:gd name="connsiteY2055" fmla="*/ 3157961 h 6451461"/>
              <a:gd name="connsiteX2056" fmla="*/ 2146722 w 7308555"/>
              <a:gd name="connsiteY2056" fmla="*/ 3246992 h 6451461"/>
              <a:gd name="connsiteX2057" fmla="*/ 2172634 w 7308555"/>
              <a:gd name="connsiteY2057" fmla="*/ 3246992 h 6451461"/>
              <a:gd name="connsiteX2058" fmla="*/ 2172634 w 7308555"/>
              <a:gd name="connsiteY2058" fmla="*/ 3259616 h 6451461"/>
              <a:gd name="connsiteX2059" fmla="*/ 2146722 w 7308555"/>
              <a:gd name="connsiteY2059" fmla="*/ 3259616 h 6451461"/>
              <a:gd name="connsiteX2060" fmla="*/ 2146722 w 7308555"/>
              <a:gd name="connsiteY2060" fmla="*/ 3246992 h 6451461"/>
              <a:gd name="connsiteX2061" fmla="*/ 2146722 w 7308555"/>
              <a:gd name="connsiteY2061" fmla="*/ 3246992 h 6451461"/>
              <a:gd name="connsiteX2062" fmla="*/ 2120810 w 7308555"/>
              <a:gd name="connsiteY2062" fmla="*/ 3565247 h 6451461"/>
              <a:gd name="connsiteX2063" fmla="*/ 2146722 w 7308555"/>
              <a:gd name="connsiteY2063" fmla="*/ 3476215 h 6451461"/>
              <a:gd name="connsiteX2064" fmla="*/ 2197882 w 7308555"/>
              <a:gd name="connsiteY2064" fmla="*/ 3463591 h 6451461"/>
              <a:gd name="connsiteX2065" fmla="*/ 2146722 w 7308555"/>
              <a:gd name="connsiteY2065" fmla="*/ 3565247 h 6451461"/>
              <a:gd name="connsiteX2066" fmla="*/ 2185258 w 7308555"/>
              <a:gd name="connsiteY2066" fmla="*/ 3514087 h 6451461"/>
              <a:gd name="connsiteX2067" fmla="*/ 2172634 w 7308555"/>
              <a:gd name="connsiteY2067" fmla="*/ 3603118 h 6451461"/>
              <a:gd name="connsiteX2068" fmla="*/ 2146722 w 7308555"/>
              <a:gd name="connsiteY2068" fmla="*/ 3603118 h 6451461"/>
              <a:gd name="connsiteX2069" fmla="*/ 2146722 w 7308555"/>
              <a:gd name="connsiteY2069" fmla="*/ 3577871 h 6451461"/>
              <a:gd name="connsiteX2070" fmla="*/ 2108186 w 7308555"/>
              <a:gd name="connsiteY2070" fmla="*/ 3654278 h 6451461"/>
              <a:gd name="connsiteX2071" fmla="*/ 2120810 w 7308555"/>
              <a:gd name="connsiteY2071" fmla="*/ 3565247 h 6451461"/>
              <a:gd name="connsiteX2072" fmla="*/ 2120810 w 7308555"/>
              <a:gd name="connsiteY2072" fmla="*/ 3565247 h 6451461"/>
              <a:gd name="connsiteX2073" fmla="*/ 2095562 w 7308555"/>
              <a:gd name="connsiteY2073" fmla="*/ 3654278 h 6451461"/>
              <a:gd name="connsiteX2074" fmla="*/ 2095562 w 7308555"/>
              <a:gd name="connsiteY2074" fmla="*/ 3666902 h 6451461"/>
              <a:gd name="connsiteX2075" fmla="*/ 2095562 w 7308555"/>
              <a:gd name="connsiteY2075" fmla="*/ 3654278 h 6451461"/>
              <a:gd name="connsiteX2076" fmla="*/ 2095562 w 7308555"/>
              <a:gd name="connsiteY2076" fmla="*/ 3654278 h 6451461"/>
              <a:gd name="connsiteX2077" fmla="*/ 2069650 w 7308555"/>
              <a:gd name="connsiteY2077" fmla="*/ 3666902 h 6451461"/>
              <a:gd name="connsiteX2078" fmla="*/ 2095562 w 7308555"/>
              <a:gd name="connsiteY2078" fmla="*/ 3679526 h 6451461"/>
              <a:gd name="connsiteX2079" fmla="*/ 2069650 w 7308555"/>
              <a:gd name="connsiteY2079" fmla="*/ 3692150 h 6451461"/>
              <a:gd name="connsiteX2080" fmla="*/ 2069650 w 7308555"/>
              <a:gd name="connsiteY2080" fmla="*/ 3666902 h 6451461"/>
              <a:gd name="connsiteX2081" fmla="*/ 2069650 w 7308555"/>
              <a:gd name="connsiteY2081" fmla="*/ 3666902 h 6451461"/>
              <a:gd name="connsiteX2082" fmla="*/ 2069650 w 7308555"/>
              <a:gd name="connsiteY2082" fmla="*/ 3781846 h 6451461"/>
              <a:gd name="connsiteX2083" fmla="*/ 2082274 w 7308555"/>
              <a:gd name="connsiteY2083" fmla="*/ 3781846 h 6451461"/>
              <a:gd name="connsiteX2084" fmla="*/ 2069650 w 7308555"/>
              <a:gd name="connsiteY2084" fmla="*/ 3807093 h 6451461"/>
              <a:gd name="connsiteX2085" fmla="*/ 2069650 w 7308555"/>
              <a:gd name="connsiteY2085" fmla="*/ 3781846 h 6451461"/>
              <a:gd name="connsiteX2086" fmla="*/ 2069650 w 7308555"/>
              <a:gd name="connsiteY2086" fmla="*/ 3781846 h 6451461"/>
              <a:gd name="connsiteX2087" fmla="*/ 2005202 w 7308555"/>
              <a:gd name="connsiteY2087" fmla="*/ 3896125 h 6451461"/>
              <a:gd name="connsiteX2088" fmla="*/ 2017826 w 7308555"/>
              <a:gd name="connsiteY2088" fmla="*/ 3908749 h 6451461"/>
              <a:gd name="connsiteX2089" fmla="*/ 2005202 w 7308555"/>
              <a:gd name="connsiteY2089" fmla="*/ 3946620 h 6451461"/>
              <a:gd name="connsiteX2090" fmla="*/ 1979290 w 7308555"/>
              <a:gd name="connsiteY2090" fmla="*/ 3933996 h 6451461"/>
              <a:gd name="connsiteX2091" fmla="*/ 2005202 w 7308555"/>
              <a:gd name="connsiteY2091" fmla="*/ 3896125 h 6451461"/>
              <a:gd name="connsiteX2092" fmla="*/ 2005202 w 7308555"/>
              <a:gd name="connsiteY2092" fmla="*/ 3896125 h 6451461"/>
              <a:gd name="connsiteX2093" fmla="*/ 2056362 w 7308555"/>
              <a:gd name="connsiteY2093" fmla="*/ 3947285 h 6451461"/>
              <a:gd name="connsiteX2094" fmla="*/ 2017826 w 7308555"/>
              <a:gd name="connsiteY2094" fmla="*/ 3985156 h 6451461"/>
              <a:gd name="connsiteX2095" fmla="*/ 2017826 w 7308555"/>
              <a:gd name="connsiteY2095" fmla="*/ 3972533 h 6451461"/>
              <a:gd name="connsiteX2096" fmla="*/ 1966666 w 7308555"/>
              <a:gd name="connsiteY2096" fmla="*/ 4061564 h 6451461"/>
              <a:gd name="connsiteX2097" fmla="*/ 1979290 w 7308555"/>
              <a:gd name="connsiteY2097" fmla="*/ 4010404 h 6451461"/>
              <a:gd name="connsiteX2098" fmla="*/ 2005202 w 7308555"/>
              <a:gd name="connsiteY2098" fmla="*/ 3946620 h 6451461"/>
              <a:gd name="connsiteX2099" fmla="*/ 2043738 w 7308555"/>
              <a:gd name="connsiteY2099" fmla="*/ 3933996 h 6451461"/>
              <a:gd name="connsiteX2100" fmla="*/ 2056362 w 7308555"/>
              <a:gd name="connsiteY2100" fmla="*/ 3947285 h 6451461"/>
              <a:gd name="connsiteX2101" fmla="*/ 2056362 w 7308555"/>
              <a:gd name="connsiteY2101" fmla="*/ 3947285 h 6451461"/>
              <a:gd name="connsiteX2102" fmla="*/ 2197882 w 7308555"/>
              <a:gd name="connsiteY2102" fmla="*/ 3666902 h 6451461"/>
              <a:gd name="connsiteX2103" fmla="*/ 2185258 w 7308555"/>
              <a:gd name="connsiteY2103" fmla="*/ 3679526 h 6451461"/>
              <a:gd name="connsiteX2104" fmla="*/ 2185258 w 7308555"/>
              <a:gd name="connsiteY2104" fmla="*/ 3666902 h 6451461"/>
              <a:gd name="connsiteX2105" fmla="*/ 2185258 w 7308555"/>
              <a:gd name="connsiteY2105" fmla="*/ 3692150 h 6451461"/>
              <a:gd name="connsiteX2106" fmla="*/ 2108186 w 7308555"/>
              <a:gd name="connsiteY2106" fmla="*/ 3832341 h 6451461"/>
              <a:gd name="connsiteX2107" fmla="*/ 2082274 w 7308555"/>
              <a:gd name="connsiteY2107" fmla="*/ 3857589 h 6451461"/>
              <a:gd name="connsiteX2108" fmla="*/ 2082274 w 7308555"/>
              <a:gd name="connsiteY2108" fmla="*/ 3832341 h 6451461"/>
              <a:gd name="connsiteX2109" fmla="*/ 2069650 w 7308555"/>
              <a:gd name="connsiteY2109" fmla="*/ 3819718 h 6451461"/>
              <a:gd name="connsiteX2110" fmla="*/ 2082274 w 7308555"/>
              <a:gd name="connsiteY2110" fmla="*/ 3819718 h 6451461"/>
              <a:gd name="connsiteX2111" fmla="*/ 2082274 w 7308555"/>
              <a:gd name="connsiteY2111" fmla="*/ 3692150 h 6451461"/>
              <a:gd name="connsiteX2112" fmla="*/ 2133434 w 7308555"/>
              <a:gd name="connsiteY2112" fmla="*/ 3628366 h 6451461"/>
              <a:gd name="connsiteX2113" fmla="*/ 2133434 w 7308555"/>
              <a:gd name="connsiteY2113" fmla="*/ 3640990 h 6451461"/>
              <a:gd name="connsiteX2114" fmla="*/ 2184594 w 7308555"/>
              <a:gd name="connsiteY2114" fmla="*/ 3628366 h 6451461"/>
              <a:gd name="connsiteX2115" fmla="*/ 2249042 w 7308555"/>
              <a:gd name="connsiteY2115" fmla="*/ 3475551 h 6451461"/>
              <a:gd name="connsiteX2116" fmla="*/ 2197882 w 7308555"/>
              <a:gd name="connsiteY2116" fmla="*/ 3666902 h 6451461"/>
              <a:gd name="connsiteX2117" fmla="*/ 2197882 w 7308555"/>
              <a:gd name="connsiteY2117" fmla="*/ 3666902 h 6451461"/>
              <a:gd name="connsiteX2118" fmla="*/ 2197882 w 7308555"/>
              <a:gd name="connsiteY2118" fmla="*/ 3463591 h 6451461"/>
              <a:gd name="connsiteX2119" fmla="*/ 2223794 w 7308555"/>
              <a:gd name="connsiteY2119" fmla="*/ 3450968 h 6451461"/>
              <a:gd name="connsiteX2120" fmla="*/ 2197882 w 7308555"/>
              <a:gd name="connsiteY2120" fmla="*/ 3488839 h 6451461"/>
              <a:gd name="connsiteX2121" fmla="*/ 2197882 w 7308555"/>
              <a:gd name="connsiteY2121" fmla="*/ 3463591 h 6451461"/>
              <a:gd name="connsiteX2122" fmla="*/ 2197882 w 7308555"/>
              <a:gd name="connsiteY2122" fmla="*/ 3463591 h 6451461"/>
              <a:gd name="connsiteX2123" fmla="*/ 2249707 w 7308555"/>
              <a:gd name="connsiteY2123" fmla="*/ 3476215 h 6451461"/>
              <a:gd name="connsiteX2124" fmla="*/ 2262330 w 7308555"/>
              <a:gd name="connsiteY2124" fmla="*/ 3438344 h 6451461"/>
              <a:gd name="connsiteX2125" fmla="*/ 2249707 w 7308555"/>
              <a:gd name="connsiteY2125" fmla="*/ 3476215 h 6451461"/>
              <a:gd name="connsiteX2126" fmla="*/ 2249707 w 7308555"/>
              <a:gd name="connsiteY2126" fmla="*/ 3476215 h 6451461"/>
              <a:gd name="connsiteX2127" fmla="*/ 2223794 w 7308555"/>
              <a:gd name="connsiteY2127" fmla="*/ 3348648 h 6451461"/>
              <a:gd name="connsiteX2128" fmla="*/ 2236418 w 7308555"/>
              <a:gd name="connsiteY2128" fmla="*/ 3361272 h 6451461"/>
              <a:gd name="connsiteX2129" fmla="*/ 2223794 w 7308555"/>
              <a:gd name="connsiteY2129" fmla="*/ 3373895 h 6451461"/>
              <a:gd name="connsiteX2130" fmla="*/ 2211170 w 7308555"/>
              <a:gd name="connsiteY2130" fmla="*/ 3361272 h 6451461"/>
              <a:gd name="connsiteX2131" fmla="*/ 2223794 w 7308555"/>
              <a:gd name="connsiteY2131" fmla="*/ 3310112 h 6451461"/>
              <a:gd name="connsiteX2132" fmla="*/ 2211170 w 7308555"/>
              <a:gd name="connsiteY2132" fmla="*/ 3347983 h 6451461"/>
              <a:gd name="connsiteX2133" fmla="*/ 2185258 w 7308555"/>
              <a:gd name="connsiteY2133" fmla="*/ 3335359 h 6451461"/>
              <a:gd name="connsiteX2134" fmla="*/ 2223794 w 7308555"/>
              <a:gd name="connsiteY2134" fmla="*/ 3399143 h 6451461"/>
              <a:gd name="connsiteX2135" fmla="*/ 2159346 w 7308555"/>
              <a:gd name="connsiteY2135" fmla="*/ 3462927 h 6451461"/>
              <a:gd name="connsiteX2136" fmla="*/ 2185258 w 7308555"/>
              <a:gd name="connsiteY2136" fmla="*/ 3386519 h 6451461"/>
              <a:gd name="connsiteX2137" fmla="*/ 2159346 w 7308555"/>
              <a:gd name="connsiteY2137" fmla="*/ 3424391 h 6451461"/>
              <a:gd name="connsiteX2138" fmla="*/ 2120810 w 7308555"/>
              <a:gd name="connsiteY2138" fmla="*/ 3437015 h 6451461"/>
              <a:gd name="connsiteX2139" fmla="*/ 2120810 w 7308555"/>
              <a:gd name="connsiteY2139" fmla="*/ 3347983 h 6451461"/>
              <a:gd name="connsiteX2140" fmla="*/ 2133434 w 7308555"/>
              <a:gd name="connsiteY2140" fmla="*/ 3335359 h 6451461"/>
              <a:gd name="connsiteX2141" fmla="*/ 2146058 w 7308555"/>
              <a:gd name="connsiteY2141" fmla="*/ 3271576 h 6451461"/>
              <a:gd name="connsiteX2142" fmla="*/ 2184594 w 7308555"/>
              <a:gd name="connsiteY2142" fmla="*/ 3258952 h 6451461"/>
              <a:gd name="connsiteX2143" fmla="*/ 2210506 w 7308555"/>
              <a:gd name="connsiteY2143" fmla="*/ 3258952 h 6451461"/>
              <a:gd name="connsiteX2144" fmla="*/ 2210506 w 7308555"/>
              <a:gd name="connsiteY2144" fmla="*/ 3195168 h 6451461"/>
              <a:gd name="connsiteX2145" fmla="*/ 2223130 w 7308555"/>
              <a:gd name="connsiteY2145" fmla="*/ 3258952 h 6451461"/>
              <a:gd name="connsiteX2146" fmla="*/ 2249042 w 7308555"/>
              <a:gd name="connsiteY2146" fmla="*/ 3258952 h 6451461"/>
              <a:gd name="connsiteX2147" fmla="*/ 2261666 w 7308555"/>
              <a:gd name="connsiteY2147" fmla="*/ 3221080 h 6451461"/>
              <a:gd name="connsiteX2148" fmla="*/ 2223794 w 7308555"/>
              <a:gd name="connsiteY2148" fmla="*/ 3348648 h 6451461"/>
              <a:gd name="connsiteX2149" fmla="*/ 2223794 w 7308555"/>
              <a:gd name="connsiteY2149" fmla="*/ 3348648 h 6451461"/>
              <a:gd name="connsiteX2150" fmla="*/ 2429763 w 7308555"/>
              <a:gd name="connsiteY2150" fmla="*/ 3323400 h 6451461"/>
              <a:gd name="connsiteX2151" fmla="*/ 2417139 w 7308555"/>
              <a:gd name="connsiteY2151" fmla="*/ 3323400 h 6451461"/>
              <a:gd name="connsiteX2152" fmla="*/ 2391227 w 7308555"/>
              <a:gd name="connsiteY2152" fmla="*/ 3437679 h 6451461"/>
              <a:gd name="connsiteX2153" fmla="*/ 2365315 w 7308555"/>
              <a:gd name="connsiteY2153" fmla="*/ 3425055 h 6451461"/>
              <a:gd name="connsiteX2154" fmla="*/ 2326779 w 7308555"/>
              <a:gd name="connsiteY2154" fmla="*/ 3514087 h 6451461"/>
              <a:gd name="connsiteX2155" fmla="*/ 2300866 w 7308555"/>
              <a:gd name="connsiteY2155" fmla="*/ 3514087 h 6451461"/>
              <a:gd name="connsiteX2156" fmla="*/ 2300866 w 7308555"/>
              <a:gd name="connsiteY2156" fmla="*/ 3501463 h 6451461"/>
              <a:gd name="connsiteX2157" fmla="*/ 2288242 w 7308555"/>
              <a:gd name="connsiteY2157" fmla="*/ 3501463 h 6451461"/>
              <a:gd name="connsiteX2158" fmla="*/ 2288242 w 7308555"/>
              <a:gd name="connsiteY2158" fmla="*/ 3514087 h 6451461"/>
              <a:gd name="connsiteX2159" fmla="*/ 2300866 w 7308555"/>
              <a:gd name="connsiteY2159" fmla="*/ 3412431 h 6451461"/>
              <a:gd name="connsiteX2160" fmla="*/ 2313490 w 7308555"/>
              <a:gd name="connsiteY2160" fmla="*/ 3412431 h 6451461"/>
              <a:gd name="connsiteX2161" fmla="*/ 2313490 w 7308555"/>
              <a:gd name="connsiteY2161" fmla="*/ 3348648 h 6451461"/>
              <a:gd name="connsiteX2162" fmla="*/ 2274954 w 7308555"/>
              <a:gd name="connsiteY2162" fmla="*/ 3386519 h 6451461"/>
              <a:gd name="connsiteX2163" fmla="*/ 2300866 w 7308555"/>
              <a:gd name="connsiteY2163" fmla="*/ 3272240 h 6451461"/>
              <a:gd name="connsiteX2164" fmla="*/ 2352026 w 7308555"/>
              <a:gd name="connsiteY2164" fmla="*/ 3310112 h 6451461"/>
              <a:gd name="connsiteX2165" fmla="*/ 2364650 w 7308555"/>
              <a:gd name="connsiteY2165" fmla="*/ 3297488 h 6451461"/>
              <a:gd name="connsiteX2166" fmla="*/ 2364650 w 7308555"/>
              <a:gd name="connsiteY2166" fmla="*/ 3310112 h 6451461"/>
              <a:gd name="connsiteX2167" fmla="*/ 2415810 w 7308555"/>
              <a:gd name="connsiteY2167" fmla="*/ 3272240 h 6451461"/>
              <a:gd name="connsiteX2168" fmla="*/ 2429763 w 7308555"/>
              <a:gd name="connsiteY2168" fmla="*/ 3323400 h 6451461"/>
              <a:gd name="connsiteX2169" fmla="*/ 2429763 w 7308555"/>
              <a:gd name="connsiteY2169" fmla="*/ 3323400 h 6451461"/>
              <a:gd name="connsiteX2170" fmla="*/ 2429763 w 7308555"/>
              <a:gd name="connsiteY2170" fmla="*/ 3246992 h 6451461"/>
              <a:gd name="connsiteX2171" fmla="*/ 2442387 w 7308555"/>
              <a:gd name="connsiteY2171" fmla="*/ 3234368 h 6451461"/>
              <a:gd name="connsiteX2172" fmla="*/ 2480923 w 7308555"/>
              <a:gd name="connsiteY2172" fmla="*/ 3259616 h 6451461"/>
              <a:gd name="connsiteX2173" fmla="*/ 2429763 w 7308555"/>
              <a:gd name="connsiteY2173" fmla="*/ 3246992 h 6451461"/>
              <a:gd name="connsiteX2174" fmla="*/ 2429763 w 7308555"/>
              <a:gd name="connsiteY2174" fmla="*/ 3246992 h 6451461"/>
              <a:gd name="connsiteX2175" fmla="*/ 2699515 w 7308555"/>
              <a:gd name="connsiteY2175" fmla="*/ 980675 h 6451461"/>
              <a:gd name="connsiteX2176" fmla="*/ 2712139 w 7308555"/>
              <a:gd name="connsiteY2176" fmla="*/ 1018547 h 6451461"/>
              <a:gd name="connsiteX2177" fmla="*/ 2699515 w 7308555"/>
              <a:gd name="connsiteY2177" fmla="*/ 980675 h 6451461"/>
              <a:gd name="connsiteX2178" fmla="*/ 2699515 w 7308555"/>
              <a:gd name="connsiteY2178" fmla="*/ 980675 h 6451461"/>
              <a:gd name="connsiteX2179" fmla="*/ 2802499 w 7308555"/>
              <a:gd name="connsiteY2179" fmla="*/ 3361272 h 6451461"/>
              <a:gd name="connsiteX2180" fmla="*/ 2738051 w 7308555"/>
              <a:gd name="connsiteY2180" fmla="*/ 3412431 h 6451461"/>
              <a:gd name="connsiteX2181" fmla="*/ 2738051 w 7308555"/>
              <a:gd name="connsiteY2181" fmla="*/ 3387184 h 6451461"/>
              <a:gd name="connsiteX2182" fmla="*/ 2725427 w 7308555"/>
              <a:gd name="connsiteY2182" fmla="*/ 3387184 h 6451461"/>
              <a:gd name="connsiteX2183" fmla="*/ 2725427 w 7308555"/>
              <a:gd name="connsiteY2183" fmla="*/ 3336024 h 6451461"/>
              <a:gd name="connsiteX2184" fmla="*/ 2763963 w 7308555"/>
              <a:gd name="connsiteY2184" fmla="*/ 3323400 h 6451461"/>
              <a:gd name="connsiteX2185" fmla="*/ 2789875 w 7308555"/>
              <a:gd name="connsiteY2185" fmla="*/ 3336024 h 6451461"/>
              <a:gd name="connsiteX2186" fmla="*/ 2789875 w 7308555"/>
              <a:gd name="connsiteY2186" fmla="*/ 3323400 h 6451461"/>
              <a:gd name="connsiteX2187" fmla="*/ 2802499 w 7308555"/>
              <a:gd name="connsiteY2187" fmla="*/ 3323400 h 6451461"/>
              <a:gd name="connsiteX2188" fmla="*/ 2802499 w 7308555"/>
              <a:gd name="connsiteY2188" fmla="*/ 3361272 h 6451461"/>
              <a:gd name="connsiteX2189" fmla="*/ 2802499 w 7308555"/>
              <a:gd name="connsiteY2189" fmla="*/ 3361272 h 6451461"/>
              <a:gd name="connsiteX2190" fmla="*/ 2815123 w 7308555"/>
              <a:gd name="connsiteY2190" fmla="*/ 3348648 h 6451461"/>
              <a:gd name="connsiteX2191" fmla="*/ 2827747 w 7308555"/>
              <a:gd name="connsiteY2191" fmla="*/ 3323400 h 6451461"/>
              <a:gd name="connsiteX2192" fmla="*/ 2815123 w 7308555"/>
              <a:gd name="connsiteY2192" fmla="*/ 3348648 h 6451461"/>
              <a:gd name="connsiteX2193" fmla="*/ 2815123 w 7308555"/>
              <a:gd name="connsiteY2193" fmla="*/ 3348648 h 6451461"/>
              <a:gd name="connsiteX2194" fmla="*/ 3059627 w 7308555"/>
              <a:gd name="connsiteY2194" fmla="*/ 878356 h 6451461"/>
              <a:gd name="connsiteX2195" fmla="*/ 3085539 w 7308555"/>
              <a:gd name="connsiteY2195" fmla="*/ 827196 h 6451461"/>
              <a:gd name="connsiteX2196" fmla="*/ 3059627 w 7308555"/>
              <a:gd name="connsiteY2196" fmla="*/ 878356 h 6451461"/>
              <a:gd name="connsiteX2197" fmla="*/ 3059627 w 7308555"/>
              <a:gd name="connsiteY2197" fmla="*/ 878356 h 6451461"/>
              <a:gd name="connsiteX2198" fmla="*/ 5167149 w 7308555"/>
              <a:gd name="connsiteY2198" fmla="*/ 3807093 h 6451461"/>
              <a:gd name="connsiteX2199" fmla="*/ 5193061 w 7308555"/>
              <a:gd name="connsiteY2199" fmla="*/ 3807093 h 6451461"/>
              <a:gd name="connsiteX2200" fmla="*/ 5193061 w 7308555"/>
              <a:gd name="connsiteY2200" fmla="*/ 3807093 h 6451461"/>
              <a:gd name="connsiteX2201" fmla="*/ 5167149 w 7308555"/>
              <a:gd name="connsiteY2201" fmla="*/ 3819718 h 6451461"/>
              <a:gd name="connsiteX2202" fmla="*/ 5167149 w 7308555"/>
              <a:gd name="connsiteY2202" fmla="*/ 3807093 h 6451461"/>
              <a:gd name="connsiteX2203" fmla="*/ 5167149 w 7308555"/>
              <a:gd name="connsiteY2203" fmla="*/ 3807093 h 6451461"/>
              <a:gd name="connsiteX2204" fmla="*/ 4730629 w 7308555"/>
              <a:gd name="connsiteY2204" fmla="*/ 3081553 h 6451461"/>
              <a:gd name="connsiteX2205" fmla="*/ 4743253 w 7308555"/>
              <a:gd name="connsiteY2205" fmla="*/ 3068929 h 6451461"/>
              <a:gd name="connsiteX2206" fmla="*/ 4743253 w 7308555"/>
              <a:gd name="connsiteY2206" fmla="*/ 3081553 h 6451461"/>
              <a:gd name="connsiteX2207" fmla="*/ 4730629 w 7308555"/>
              <a:gd name="connsiteY2207" fmla="*/ 3081553 h 6451461"/>
              <a:gd name="connsiteX2208" fmla="*/ 4730629 w 7308555"/>
              <a:gd name="connsiteY2208" fmla="*/ 3081553 h 6451461"/>
              <a:gd name="connsiteX2209" fmla="*/ 4730629 w 7308555"/>
              <a:gd name="connsiteY2209" fmla="*/ 3081553 h 6451461"/>
              <a:gd name="connsiteX2210" fmla="*/ 3084875 w 7308555"/>
              <a:gd name="connsiteY2210" fmla="*/ 3514087 h 6451461"/>
              <a:gd name="connsiteX2211" fmla="*/ 3110787 w 7308555"/>
              <a:gd name="connsiteY2211" fmla="*/ 3551958 h 6451461"/>
              <a:gd name="connsiteX2212" fmla="*/ 3084875 w 7308555"/>
              <a:gd name="connsiteY2212" fmla="*/ 3514087 h 6451461"/>
              <a:gd name="connsiteX2213" fmla="*/ 3084875 w 7308555"/>
              <a:gd name="connsiteY2213" fmla="*/ 3514087 h 6451461"/>
              <a:gd name="connsiteX2214" fmla="*/ 3213772 w 7308555"/>
              <a:gd name="connsiteY2214" fmla="*/ 929515 h 6451461"/>
              <a:gd name="connsiteX2215" fmla="*/ 3201148 w 7308555"/>
              <a:gd name="connsiteY2215" fmla="*/ 980675 h 6451461"/>
              <a:gd name="connsiteX2216" fmla="*/ 3201148 w 7308555"/>
              <a:gd name="connsiteY2216" fmla="*/ 955428 h 6451461"/>
              <a:gd name="connsiteX2217" fmla="*/ 3175235 w 7308555"/>
              <a:gd name="connsiteY2217" fmla="*/ 980675 h 6451461"/>
              <a:gd name="connsiteX2218" fmla="*/ 3175235 w 7308555"/>
              <a:gd name="connsiteY2218" fmla="*/ 968051 h 6451461"/>
              <a:gd name="connsiteX2219" fmla="*/ 3162612 w 7308555"/>
              <a:gd name="connsiteY2219" fmla="*/ 955428 h 6451461"/>
              <a:gd name="connsiteX2220" fmla="*/ 3188524 w 7308555"/>
              <a:gd name="connsiteY2220" fmla="*/ 942804 h 6451461"/>
              <a:gd name="connsiteX2221" fmla="*/ 3188524 w 7308555"/>
              <a:gd name="connsiteY2221" fmla="*/ 904932 h 6451461"/>
              <a:gd name="connsiteX2222" fmla="*/ 3175900 w 7308555"/>
              <a:gd name="connsiteY2222" fmla="*/ 917556 h 6451461"/>
              <a:gd name="connsiteX2223" fmla="*/ 3163276 w 7308555"/>
              <a:gd name="connsiteY2223" fmla="*/ 904932 h 6451461"/>
              <a:gd name="connsiteX2224" fmla="*/ 3163276 w 7308555"/>
              <a:gd name="connsiteY2224" fmla="*/ 867061 h 6451461"/>
              <a:gd name="connsiteX2225" fmla="*/ 3150652 w 7308555"/>
              <a:gd name="connsiteY2225" fmla="*/ 892308 h 6451461"/>
              <a:gd name="connsiteX2226" fmla="*/ 3138028 w 7308555"/>
              <a:gd name="connsiteY2226" fmla="*/ 879684 h 6451461"/>
              <a:gd name="connsiteX2227" fmla="*/ 3138028 w 7308555"/>
              <a:gd name="connsiteY2227" fmla="*/ 841813 h 6451461"/>
              <a:gd name="connsiteX2228" fmla="*/ 3112116 w 7308555"/>
              <a:gd name="connsiteY2228" fmla="*/ 841813 h 6451461"/>
              <a:gd name="connsiteX2229" fmla="*/ 3112116 w 7308555"/>
              <a:gd name="connsiteY2229" fmla="*/ 867061 h 6451461"/>
              <a:gd name="connsiteX2230" fmla="*/ 3099492 w 7308555"/>
              <a:gd name="connsiteY2230" fmla="*/ 841813 h 6451461"/>
              <a:gd name="connsiteX2231" fmla="*/ 3150652 w 7308555"/>
              <a:gd name="connsiteY2231" fmla="*/ 727534 h 6451461"/>
              <a:gd name="connsiteX2232" fmla="*/ 3163276 w 7308555"/>
              <a:gd name="connsiteY2232" fmla="*/ 638502 h 6451461"/>
              <a:gd name="connsiteX2233" fmla="*/ 3175900 w 7308555"/>
              <a:gd name="connsiteY2233" fmla="*/ 676374 h 6451461"/>
              <a:gd name="connsiteX2234" fmla="*/ 3175900 w 7308555"/>
              <a:gd name="connsiteY2234" fmla="*/ 701621 h 6451461"/>
              <a:gd name="connsiteX2235" fmla="*/ 3188524 w 7308555"/>
              <a:gd name="connsiteY2235" fmla="*/ 688998 h 6451461"/>
              <a:gd name="connsiteX2236" fmla="*/ 3188524 w 7308555"/>
              <a:gd name="connsiteY2236" fmla="*/ 726869 h 6451461"/>
              <a:gd name="connsiteX2237" fmla="*/ 3175900 w 7308555"/>
              <a:gd name="connsiteY2237" fmla="*/ 726869 h 6451461"/>
              <a:gd name="connsiteX2238" fmla="*/ 3201812 w 7308555"/>
              <a:gd name="connsiteY2238" fmla="*/ 790653 h 6451461"/>
              <a:gd name="connsiteX2239" fmla="*/ 3214436 w 7308555"/>
              <a:gd name="connsiteY2239" fmla="*/ 778029 h 6451461"/>
              <a:gd name="connsiteX2240" fmla="*/ 3227060 w 7308555"/>
              <a:gd name="connsiteY2240" fmla="*/ 790653 h 6451461"/>
              <a:gd name="connsiteX2241" fmla="*/ 3214436 w 7308555"/>
              <a:gd name="connsiteY2241" fmla="*/ 803277 h 6451461"/>
              <a:gd name="connsiteX2242" fmla="*/ 3252972 w 7308555"/>
              <a:gd name="connsiteY2242" fmla="*/ 854437 h 6451461"/>
              <a:gd name="connsiteX2243" fmla="*/ 3252972 w 7308555"/>
              <a:gd name="connsiteY2243" fmla="*/ 854437 h 6451461"/>
              <a:gd name="connsiteX2244" fmla="*/ 3291508 w 7308555"/>
              <a:gd name="connsiteY2244" fmla="*/ 867061 h 6451461"/>
              <a:gd name="connsiteX2245" fmla="*/ 3291508 w 7308555"/>
              <a:gd name="connsiteY2245" fmla="*/ 904932 h 6451461"/>
              <a:gd name="connsiteX2246" fmla="*/ 3265596 w 7308555"/>
              <a:gd name="connsiteY2246" fmla="*/ 892308 h 6451461"/>
              <a:gd name="connsiteX2247" fmla="*/ 3265596 w 7308555"/>
              <a:gd name="connsiteY2247" fmla="*/ 956092 h 6451461"/>
              <a:gd name="connsiteX2248" fmla="*/ 3252972 w 7308555"/>
              <a:gd name="connsiteY2248" fmla="*/ 968716 h 6451461"/>
              <a:gd name="connsiteX2249" fmla="*/ 3240348 w 7308555"/>
              <a:gd name="connsiteY2249" fmla="*/ 892308 h 6451461"/>
              <a:gd name="connsiteX2250" fmla="*/ 3227724 w 7308555"/>
              <a:gd name="connsiteY2250" fmla="*/ 930180 h 6451461"/>
              <a:gd name="connsiteX2251" fmla="*/ 3213772 w 7308555"/>
              <a:gd name="connsiteY2251" fmla="*/ 930180 h 6451461"/>
              <a:gd name="connsiteX2252" fmla="*/ 3213772 w 7308555"/>
              <a:gd name="connsiteY2252" fmla="*/ 929515 h 6451461"/>
              <a:gd name="connsiteX2253" fmla="*/ 3367916 w 7308555"/>
              <a:gd name="connsiteY2253" fmla="*/ 3284864 h 6451461"/>
              <a:gd name="connsiteX2254" fmla="*/ 3367916 w 7308555"/>
              <a:gd name="connsiteY2254" fmla="*/ 3284864 h 6451461"/>
              <a:gd name="connsiteX2255" fmla="*/ 3342003 w 7308555"/>
              <a:gd name="connsiteY2255" fmla="*/ 3297488 h 6451461"/>
              <a:gd name="connsiteX2256" fmla="*/ 3316091 w 7308555"/>
              <a:gd name="connsiteY2256" fmla="*/ 3246328 h 6451461"/>
              <a:gd name="connsiteX2257" fmla="*/ 3316091 w 7308555"/>
              <a:gd name="connsiteY2257" fmla="*/ 3233704 h 6451461"/>
              <a:gd name="connsiteX2258" fmla="*/ 3342003 w 7308555"/>
              <a:gd name="connsiteY2258" fmla="*/ 3208456 h 6451461"/>
              <a:gd name="connsiteX2259" fmla="*/ 3354627 w 7308555"/>
              <a:gd name="connsiteY2259" fmla="*/ 3208456 h 6451461"/>
              <a:gd name="connsiteX2260" fmla="*/ 3354627 w 7308555"/>
              <a:gd name="connsiteY2260" fmla="*/ 3233704 h 6451461"/>
              <a:gd name="connsiteX2261" fmla="*/ 3342003 w 7308555"/>
              <a:gd name="connsiteY2261" fmla="*/ 3258952 h 6451461"/>
              <a:gd name="connsiteX2262" fmla="*/ 3367916 w 7308555"/>
              <a:gd name="connsiteY2262" fmla="*/ 3271576 h 6451461"/>
              <a:gd name="connsiteX2263" fmla="*/ 3367916 w 7308555"/>
              <a:gd name="connsiteY2263" fmla="*/ 3284864 h 6451461"/>
              <a:gd name="connsiteX2264" fmla="*/ 3367916 w 7308555"/>
              <a:gd name="connsiteY2264" fmla="*/ 3284864 h 6451461"/>
              <a:gd name="connsiteX2265" fmla="*/ 3367916 w 7308555"/>
              <a:gd name="connsiteY2265" fmla="*/ 3284864 h 6451461"/>
              <a:gd name="connsiteX2266" fmla="*/ 3380539 w 7308555"/>
              <a:gd name="connsiteY2266" fmla="*/ 1082331 h 6451461"/>
              <a:gd name="connsiteX2267" fmla="*/ 3342003 w 7308555"/>
              <a:gd name="connsiteY2267" fmla="*/ 1107579 h 6451461"/>
              <a:gd name="connsiteX2268" fmla="*/ 3329380 w 7308555"/>
              <a:gd name="connsiteY2268" fmla="*/ 1082331 h 6451461"/>
              <a:gd name="connsiteX2269" fmla="*/ 3342003 w 7308555"/>
              <a:gd name="connsiteY2269" fmla="*/ 1057083 h 6451461"/>
              <a:gd name="connsiteX2270" fmla="*/ 3380539 w 7308555"/>
              <a:gd name="connsiteY2270" fmla="*/ 1044459 h 6451461"/>
              <a:gd name="connsiteX2271" fmla="*/ 3380539 w 7308555"/>
              <a:gd name="connsiteY2271" fmla="*/ 1082331 h 6451461"/>
              <a:gd name="connsiteX2272" fmla="*/ 3380539 w 7308555"/>
              <a:gd name="connsiteY2272" fmla="*/ 1082331 h 6451461"/>
              <a:gd name="connsiteX2273" fmla="*/ 3393828 w 7308555"/>
              <a:gd name="connsiteY2273" fmla="*/ 3348648 h 6451461"/>
              <a:gd name="connsiteX2274" fmla="*/ 3419740 w 7308555"/>
              <a:gd name="connsiteY2274" fmla="*/ 3310776 h 6451461"/>
              <a:gd name="connsiteX2275" fmla="*/ 3407116 w 7308555"/>
              <a:gd name="connsiteY2275" fmla="*/ 3348648 h 6451461"/>
              <a:gd name="connsiteX2276" fmla="*/ 3407116 w 7308555"/>
              <a:gd name="connsiteY2276" fmla="*/ 3323400 h 6451461"/>
              <a:gd name="connsiteX2277" fmla="*/ 3393828 w 7308555"/>
              <a:gd name="connsiteY2277" fmla="*/ 3348648 h 6451461"/>
              <a:gd name="connsiteX2278" fmla="*/ 3393828 w 7308555"/>
              <a:gd name="connsiteY2278" fmla="*/ 3348648 h 6451461"/>
              <a:gd name="connsiteX2279" fmla="*/ 3419075 w 7308555"/>
              <a:gd name="connsiteY2279" fmla="*/ 3272240 h 6451461"/>
              <a:gd name="connsiteX2280" fmla="*/ 3444988 w 7308555"/>
              <a:gd name="connsiteY2280" fmla="*/ 3259616 h 6451461"/>
              <a:gd name="connsiteX2281" fmla="*/ 3483524 w 7308555"/>
              <a:gd name="connsiteY2281" fmla="*/ 3272240 h 6451461"/>
              <a:gd name="connsiteX2282" fmla="*/ 3457612 w 7308555"/>
              <a:gd name="connsiteY2282" fmla="*/ 3323400 h 6451461"/>
              <a:gd name="connsiteX2283" fmla="*/ 3419075 w 7308555"/>
              <a:gd name="connsiteY2283" fmla="*/ 3272240 h 6451461"/>
              <a:gd name="connsiteX2284" fmla="*/ 3419075 w 7308555"/>
              <a:gd name="connsiteY2284" fmla="*/ 3272240 h 6451461"/>
              <a:gd name="connsiteX2285" fmla="*/ 3432364 w 7308555"/>
              <a:gd name="connsiteY2285" fmla="*/ 3539999 h 6451461"/>
              <a:gd name="connsiteX2286" fmla="*/ 3406452 w 7308555"/>
              <a:gd name="connsiteY2286" fmla="*/ 3502127 h 6451461"/>
              <a:gd name="connsiteX2287" fmla="*/ 3432364 w 7308555"/>
              <a:gd name="connsiteY2287" fmla="*/ 3539999 h 6451461"/>
              <a:gd name="connsiteX2288" fmla="*/ 3432364 w 7308555"/>
              <a:gd name="connsiteY2288" fmla="*/ 3539999 h 6451461"/>
              <a:gd name="connsiteX2289" fmla="*/ 3419075 w 7308555"/>
              <a:gd name="connsiteY2289" fmla="*/ 3361272 h 6451461"/>
              <a:gd name="connsiteX2290" fmla="*/ 3444988 w 7308555"/>
              <a:gd name="connsiteY2290" fmla="*/ 3399143 h 6451461"/>
              <a:gd name="connsiteX2291" fmla="*/ 3419075 w 7308555"/>
              <a:gd name="connsiteY2291" fmla="*/ 3361272 h 6451461"/>
              <a:gd name="connsiteX2292" fmla="*/ 3419075 w 7308555"/>
              <a:gd name="connsiteY2292" fmla="*/ 3361272 h 6451461"/>
              <a:gd name="connsiteX2293" fmla="*/ 3457612 w 7308555"/>
              <a:gd name="connsiteY2293" fmla="*/ 3514087 h 6451461"/>
              <a:gd name="connsiteX2294" fmla="*/ 3444988 w 7308555"/>
              <a:gd name="connsiteY2294" fmla="*/ 3488839 h 6451461"/>
              <a:gd name="connsiteX2295" fmla="*/ 3444988 w 7308555"/>
              <a:gd name="connsiteY2295" fmla="*/ 3501463 h 6451461"/>
              <a:gd name="connsiteX2296" fmla="*/ 3457612 w 7308555"/>
              <a:gd name="connsiteY2296" fmla="*/ 3488839 h 6451461"/>
              <a:gd name="connsiteX2297" fmla="*/ 3457612 w 7308555"/>
              <a:gd name="connsiteY2297" fmla="*/ 3514087 h 6451461"/>
              <a:gd name="connsiteX2298" fmla="*/ 3457612 w 7308555"/>
              <a:gd name="connsiteY2298" fmla="*/ 3514087 h 6451461"/>
              <a:gd name="connsiteX2299" fmla="*/ 3483524 w 7308555"/>
              <a:gd name="connsiteY2299" fmla="*/ 3450303 h 6451461"/>
              <a:gd name="connsiteX2300" fmla="*/ 3483524 w 7308555"/>
              <a:gd name="connsiteY2300" fmla="*/ 3437679 h 6451461"/>
              <a:gd name="connsiteX2301" fmla="*/ 3457612 w 7308555"/>
              <a:gd name="connsiteY2301" fmla="*/ 3425055 h 6451461"/>
              <a:gd name="connsiteX2302" fmla="*/ 3457612 w 7308555"/>
              <a:gd name="connsiteY2302" fmla="*/ 3450303 h 6451461"/>
              <a:gd name="connsiteX2303" fmla="*/ 3470235 w 7308555"/>
              <a:gd name="connsiteY2303" fmla="*/ 3488175 h 6451461"/>
              <a:gd name="connsiteX2304" fmla="*/ 3457612 w 7308555"/>
              <a:gd name="connsiteY2304" fmla="*/ 3488175 h 6451461"/>
              <a:gd name="connsiteX2305" fmla="*/ 3470235 w 7308555"/>
              <a:gd name="connsiteY2305" fmla="*/ 3399143 h 6451461"/>
              <a:gd name="connsiteX2306" fmla="*/ 3457612 w 7308555"/>
              <a:gd name="connsiteY2306" fmla="*/ 3411767 h 6451461"/>
              <a:gd name="connsiteX2307" fmla="*/ 3470235 w 7308555"/>
              <a:gd name="connsiteY2307" fmla="*/ 3411767 h 6451461"/>
              <a:gd name="connsiteX2308" fmla="*/ 3483524 w 7308555"/>
              <a:gd name="connsiteY2308" fmla="*/ 3450303 h 6451461"/>
              <a:gd name="connsiteX2309" fmla="*/ 3483524 w 7308555"/>
              <a:gd name="connsiteY2309" fmla="*/ 3450303 h 6451461"/>
              <a:gd name="connsiteX2310" fmla="*/ 3496148 w 7308555"/>
              <a:gd name="connsiteY2310" fmla="*/ 3373895 h 6451461"/>
              <a:gd name="connsiteX2311" fmla="*/ 3470235 w 7308555"/>
              <a:gd name="connsiteY2311" fmla="*/ 3322736 h 6451461"/>
              <a:gd name="connsiteX2312" fmla="*/ 3496148 w 7308555"/>
              <a:gd name="connsiteY2312" fmla="*/ 3335359 h 6451461"/>
              <a:gd name="connsiteX2313" fmla="*/ 3522059 w 7308555"/>
              <a:gd name="connsiteY2313" fmla="*/ 3360607 h 6451461"/>
              <a:gd name="connsiteX2314" fmla="*/ 3496148 w 7308555"/>
              <a:gd name="connsiteY2314" fmla="*/ 3373895 h 6451461"/>
              <a:gd name="connsiteX2315" fmla="*/ 3496148 w 7308555"/>
              <a:gd name="connsiteY2315" fmla="*/ 3373895 h 6451461"/>
              <a:gd name="connsiteX2316" fmla="*/ 3522059 w 7308555"/>
              <a:gd name="connsiteY2316" fmla="*/ 3323400 h 6451461"/>
              <a:gd name="connsiteX2317" fmla="*/ 3509436 w 7308555"/>
              <a:gd name="connsiteY2317" fmla="*/ 3348648 h 6451461"/>
              <a:gd name="connsiteX2318" fmla="*/ 3496812 w 7308555"/>
              <a:gd name="connsiteY2318" fmla="*/ 3323400 h 6451461"/>
              <a:gd name="connsiteX2319" fmla="*/ 3509436 w 7308555"/>
              <a:gd name="connsiteY2319" fmla="*/ 3323400 h 6451461"/>
              <a:gd name="connsiteX2320" fmla="*/ 3509436 w 7308555"/>
              <a:gd name="connsiteY2320" fmla="*/ 3323400 h 6451461"/>
              <a:gd name="connsiteX2321" fmla="*/ 3522059 w 7308555"/>
              <a:gd name="connsiteY2321" fmla="*/ 3323400 h 6451461"/>
              <a:gd name="connsiteX2322" fmla="*/ 3522059 w 7308555"/>
              <a:gd name="connsiteY2322" fmla="*/ 3323400 h 6451461"/>
              <a:gd name="connsiteX2323" fmla="*/ 3560596 w 7308555"/>
              <a:gd name="connsiteY2323" fmla="*/ 3412431 h 6451461"/>
              <a:gd name="connsiteX2324" fmla="*/ 3560596 w 7308555"/>
              <a:gd name="connsiteY2324" fmla="*/ 3387184 h 6451461"/>
              <a:gd name="connsiteX2325" fmla="*/ 3547972 w 7308555"/>
              <a:gd name="connsiteY2325" fmla="*/ 3399808 h 6451461"/>
              <a:gd name="connsiteX2326" fmla="*/ 3535348 w 7308555"/>
              <a:gd name="connsiteY2326" fmla="*/ 3450968 h 6451461"/>
              <a:gd name="connsiteX2327" fmla="*/ 3535348 w 7308555"/>
              <a:gd name="connsiteY2327" fmla="*/ 3438344 h 6451461"/>
              <a:gd name="connsiteX2328" fmla="*/ 3535348 w 7308555"/>
              <a:gd name="connsiteY2328" fmla="*/ 3438344 h 6451461"/>
              <a:gd name="connsiteX2329" fmla="*/ 3547972 w 7308555"/>
              <a:gd name="connsiteY2329" fmla="*/ 3387184 h 6451461"/>
              <a:gd name="connsiteX2330" fmla="*/ 3535348 w 7308555"/>
              <a:gd name="connsiteY2330" fmla="*/ 3412431 h 6451461"/>
              <a:gd name="connsiteX2331" fmla="*/ 3522724 w 7308555"/>
              <a:gd name="connsiteY2331" fmla="*/ 3412431 h 6451461"/>
              <a:gd name="connsiteX2332" fmla="*/ 3510100 w 7308555"/>
              <a:gd name="connsiteY2332" fmla="*/ 3387184 h 6451461"/>
              <a:gd name="connsiteX2333" fmla="*/ 3522724 w 7308555"/>
              <a:gd name="connsiteY2333" fmla="*/ 3349312 h 6451461"/>
              <a:gd name="connsiteX2334" fmla="*/ 3573884 w 7308555"/>
              <a:gd name="connsiteY2334" fmla="*/ 3387184 h 6451461"/>
              <a:gd name="connsiteX2335" fmla="*/ 3560596 w 7308555"/>
              <a:gd name="connsiteY2335" fmla="*/ 3412431 h 6451461"/>
              <a:gd name="connsiteX2336" fmla="*/ 3560596 w 7308555"/>
              <a:gd name="connsiteY2336" fmla="*/ 3412431 h 6451461"/>
              <a:gd name="connsiteX2337" fmla="*/ 3689492 w 7308555"/>
              <a:gd name="connsiteY2337" fmla="*/ 3794469 h 6451461"/>
              <a:gd name="connsiteX2338" fmla="*/ 3663580 w 7308555"/>
              <a:gd name="connsiteY2338" fmla="*/ 3730686 h 6451461"/>
              <a:gd name="connsiteX2339" fmla="*/ 3740652 w 7308555"/>
              <a:gd name="connsiteY2339" fmla="*/ 3768558 h 6451461"/>
              <a:gd name="connsiteX2340" fmla="*/ 3689492 w 7308555"/>
              <a:gd name="connsiteY2340" fmla="*/ 3794469 h 6451461"/>
              <a:gd name="connsiteX2341" fmla="*/ 3689492 w 7308555"/>
              <a:gd name="connsiteY2341" fmla="*/ 3794469 h 6451461"/>
              <a:gd name="connsiteX2342" fmla="*/ 3791812 w 7308555"/>
              <a:gd name="connsiteY2342" fmla="*/ 3705438 h 6451461"/>
              <a:gd name="connsiteX2343" fmla="*/ 3740652 w 7308555"/>
              <a:gd name="connsiteY2343" fmla="*/ 3705438 h 6451461"/>
              <a:gd name="connsiteX2344" fmla="*/ 3791812 w 7308555"/>
              <a:gd name="connsiteY2344" fmla="*/ 3718062 h 6451461"/>
              <a:gd name="connsiteX2345" fmla="*/ 3753276 w 7308555"/>
              <a:gd name="connsiteY2345" fmla="*/ 3755934 h 6451461"/>
              <a:gd name="connsiteX2346" fmla="*/ 3663580 w 7308555"/>
              <a:gd name="connsiteY2346" fmla="*/ 3718062 h 6451461"/>
              <a:gd name="connsiteX2347" fmla="*/ 3612420 w 7308555"/>
              <a:gd name="connsiteY2347" fmla="*/ 3629031 h 6451461"/>
              <a:gd name="connsiteX2348" fmla="*/ 3676868 w 7308555"/>
              <a:gd name="connsiteY2348" fmla="*/ 3629031 h 6451461"/>
              <a:gd name="connsiteX2349" fmla="*/ 3664244 w 7308555"/>
              <a:gd name="connsiteY2349" fmla="*/ 3654278 h 6451461"/>
              <a:gd name="connsiteX2350" fmla="*/ 3651620 w 7308555"/>
              <a:gd name="connsiteY2350" fmla="*/ 3641654 h 6451461"/>
              <a:gd name="connsiteX2351" fmla="*/ 3716068 w 7308555"/>
              <a:gd name="connsiteY2351" fmla="*/ 3692814 h 6451461"/>
              <a:gd name="connsiteX2352" fmla="*/ 3703445 w 7308555"/>
              <a:gd name="connsiteY2352" fmla="*/ 3680191 h 6451461"/>
              <a:gd name="connsiteX2353" fmla="*/ 3729357 w 7308555"/>
              <a:gd name="connsiteY2353" fmla="*/ 3654942 h 6451461"/>
              <a:gd name="connsiteX2354" fmla="*/ 3741981 w 7308555"/>
              <a:gd name="connsiteY2354" fmla="*/ 3667566 h 6451461"/>
              <a:gd name="connsiteX2355" fmla="*/ 3741981 w 7308555"/>
              <a:gd name="connsiteY2355" fmla="*/ 3629695 h 6451461"/>
              <a:gd name="connsiteX2356" fmla="*/ 3793141 w 7308555"/>
              <a:gd name="connsiteY2356" fmla="*/ 3667566 h 6451461"/>
              <a:gd name="connsiteX2357" fmla="*/ 3805764 w 7308555"/>
              <a:gd name="connsiteY2357" fmla="*/ 3667566 h 6451461"/>
              <a:gd name="connsiteX2358" fmla="*/ 3805764 w 7308555"/>
              <a:gd name="connsiteY2358" fmla="*/ 3692814 h 6451461"/>
              <a:gd name="connsiteX2359" fmla="*/ 3791812 w 7308555"/>
              <a:gd name="connsiteY2359" fmla="*/ 3705438 h 6451461"/>
              <a:gd name="connsiteX2360" fmla="*/ 3791812 w 7308555"/>
              <a:gd name="connsiteY2360" fmla="*/ 3705438 h 6451461"/>
              <a:gd name="connsiteX2361" fmla="*/ 4010404 w 7308555"/>
              <a:gd name="connsiteY2361" fmla="*/ 3845629 h 6451461"/>
              <a:gd name="connsiteX2362" fmla="*/ 4010404 w 7308555"/>
              <a:gd name="connsiteY2362" fmla="*/ 3820382 h 6451461"/>
              <a:gd name="connsiteX2363" fmla="*/ 4010404 w 7308555"/>
              <a:gd name="connsiteY2363" fmla="*/ 3845629 h 6451461"/>
              <a:gd name="connsiteX2364" fmla="*/ 4010404 w 7308555"/>
              <a:gd name="connsiteY2364" fmla="*/ 3845629 h 6451461"/>
              <a:gd name="connsiteX2365" fmla="*/ 4062229 w 7308555"/>
              <a:gd name="connsiteY2365" fmla="*/ 3565247 h 6451461"/>
              <a:gd name="connsiteX2366" fmla="*/ 4036316 w 7308555"/>
              <a:gd name="connsiteY2366" fmla="*/ 3552623 h 6451461"/>
              <a:gd name="connsiteX2367" fmla="*/ 3985156 w 7308555"/>
              <a:gd name="connsiteY2367" fmla="*/ 3590495 h 6451461"/>
              <a:gd name="connsiteX2368" fmla="*/ 3933996 w 7308555"/>
              <a:gd name="connsiteY2368" fmla="*/ 3565247 h 6451461"/>
              <a:gd name="connsiteX2369" fmla="*/ 3933996 w 7308555"/>
              <a:gd name="connsiteY2369" fmla="*/ 3577871 h 6451461"/>
              <a:gd name="connsiteX2370" fmla="*/ 3972533 w 7308555"/>
              <a:gd name="connsiteY2370" fmla="*/ 3590495 h 6451461"/>
              <a:gd name="connsiteX2371" fmla="*/ 4036980 w 7308555"/>
              <a:gd name="connsiteY2371" fmla="*/ 3730686 h 6451461"/>
              <a:gd name="connsiteX2372" fmla="*/ 4049604 w 7308555"/>
              <a:gd name="connsiteY2372" fmla="*/ 3743310 h 6451461"/>
              <a:gd name="connsiteX2373" fmla="*/ 3985156 w 7308555"/>
              <a:gd name="connsiteY2373" fmla="*/ 3768558 h 6451461"/>
              <a:gd name="connsiteX2374" fmla="*/ 3946620 w 7308555"/>
              <a:gd name="connsiteY2374" fmla="*/ 3692150 h 6451461"/>
              <a:gd name="connsiteX2375" fmla="*/ 3920708 w 7308555"/>
              <a:gd name="connsiteY2375" fmla="*/ 3654278 h 6451461"/>
              <a:gd name="connsiteX2376" fmla="*/ 3920708 w 7308555"/>
              <a:gd name="connsiteY2376" fmla="*/ 3514087 h 6451461"/>
              <a:gd name="connsiteX2377" fmla="*/ 3946620 w 7308555"/>
              <a:gd name="connsiteY2377" fmla="*/ 3539335 h 6451461"/>
              <a:gd name="connsiteX2378" fmla="*/ 3959244 w 7308555"/>
              <a:gd name="connsiteY2378" fmla="*/ 3526711 h 6451461"/>
              <a:gd name="connsiteX2379" fmla="*/ 3985156 w 7308555"/>
              <a:gd name="connsiteY2379" fmla="*/ 3539335 h 6451461"/>
              <a:gd name="connsiteX2380" fmla="*/ 3997780 w 7308555"/>
              <a:gd name="connsiteY2380" fmla="*/ 3526711 h 6451461"/>
              <a:gd name="connsiteX2381" fmla="*/ 4023692 w 7308555"/>
              <a:gd name="connsiteY2381" fmla="*/ 3551958 h 6451461"/>
              <a:gd name="connsiteX2382" fmla="*/ 4049604 w 7308555"/>
              <a:gd name="connsiteY2382" fmla="*/ 3526711 h 6451461"/>
              <a:gd name="connsiteX2383" fmla="*/ 4075517 w 7308555"/>
              <a:gd name="connsiteY2383" fmla="*/ 3551958 h 6451461"/>
              <a:gd name="connsiteX2384" fmla="*/ 4062229 w 7308555"/>
              <a:gd name="connsiteY2384" fmla="*/ 3565247 h 6451461"/>
              <a:gd name="connsiteX2385" fmla="*/ 4062229 w 7308555"/>
              <a:gd name="connsiteY2385" fmla="*/ 3565247 h 6451461"/>
              <a:gd name="connsiteX2386" fmla="*/ 4164548 w 7308555"/>
              <a:gd name="connsiteY2386" fmla="*/ 3463591 h 6451461"/>
              <a:gd name="connsiteX2387" fmla="*/ 4164548 w 7308555"/>
              <a:gd name="connsiteY2387" fmla="*/ 3488839 h 6451461"/>
              <a:gd name="connsiteX2388" fmla="*/ 4151924 w 7308555"/>
              <a:gd name="connsiteY2388" fmla="*/ 3501463 h 6451461"/>
              <a:gd name="connsiteX2389" fmla="*/ 4126012 w 7308555"/>
              <a:gd name="connsiteY2389" fmla="*/ 3476215 h 6451461"/>
              <a:gd name="connsiteX2390" fmla="*/ 4164548 w 7308555"/>
              <a:gd name="connsiteY2390" fmla="*/ 3463591 h 6451461"/>
              <a:gd name="connsiteX2391" fmla="*/ 4164548 w 7308555"/>
              <a:gd name="connsiteY2391" fmla="*/ 3463591 h 6451461"/>
              <a:gd name="connsiteX2392" fmla="*/ 4241620 w 7308555"/>
              <a:gd name="connsiteY2392" fmla="*/ 1069707 h 6451461"/>
              <a:gd name="connsiteX2393" fmla="*/ 4228996 w 7308555"/>
              <a:gd name="connsiteY2393" fmla="*/ 1069707 h 6451461"/>
              <a:gd name="connsiteX2394" fmla="*/ 4151924 w 7308555"/>
              <a:gd name="connsiteY2394" fmla="*/ 1082331 h 6451461"/>
              <a:gd name="connsiteX2395" fmla="*/ 4087476 w 7308555"/>
              <a:gd name="connsiteY2395" fmla="*/ 1094955 h 6451461"/>
              <a:gd name="connsiteX2396" fmla="*/ 4023028 w 7308555"/>
              <a:gd name="connsiteY2396" fmla="*/ 1069707 h 6451461"/>
              <a:gd name="connsiteX2397" fmla="*/ 3881508 w 7308555"/>
              <a:gd name="connsiteY2397" fmla="*/ 1044459 h 6451461"/>
              <a:gd name="connsiteX2398" fmla="*/ 3804435 w 7308555"/>
              <a:gd name="connsiteY2398" fmla="*/ 916892 h 6451461"/>
              <a:gd name="connsiteX2399" fmla="*/ 3753276 w 7308555"/>
              <a:gd name="connsiteY2399" fmla="*/ 904268 h 6451461"/>
              <a:gd name="connsiteX2400" fmla="*/ 3740652 w 7308555"/>
              <a:gd name="connsiteY2400" fmla="*/ 929515 h 6451461"/>
              <a:gd name="connsiteX2401" fmla="*/ 3689492 w 7308555"/>
              <a:gd name="connsiteY2401" fmla="*/ 954763 h 6451461"/>
              <a:gd name="connsiteX2402" fmla="*/ 3676868 w 7308555"/>
              <a:gd name="connsiteY2402" fmla="*/ 942139 h 6451461"/>
              <a:gd name="connsiteX2403" fmla="*/ 3638332 w 7308555"/>
              <a:gd name="connsiteY2403" fmla="*/ 1018547 h 6451461"/>
              <a:gd name="connsiteX2404" fmla="*/ 3625708 w 7308555"/>
              <a:gd name="connsiteY2404" fmla="*/ 1005923 h 6451461"/>
              <a:gd name="connsiteX2405" fmla="*/ 3497476 w 7308555"/>
              <a:gd name="connsiteY2405" fmla="*/ 1031171 h 6451461"/>
              <a:gd name="connsiteX2406" fmla="*/ 3458940 w 7308555"/>
              <a:gd name="connsiteY2406" fmla="*/ 1018547 h 6451461"/>
              <a:gd name="connsiteX2407" fmla="*/ 3433028 w 7308555"/>
              <a:gd name="connsiteY2407" fmla="*/ 1031171 h 6451461"/>
              <a:gd name="connsiteX2408" fmla="*/ 3445652 w 7308555"/>
              <a:gd name="connsiteY2408" fmla="*/ 1031171 h 6451461"/>
              <a:gd name="connsiteX2409" fmla="*/ 3419740 w 7308555"/>
              <a:gd name="connsiteY2409" fmla="*/ 1056419 h 6451461"/>
              <a:gd name="connsiteX2410" fmla="*/ 3432364 w 7308555"/>
              <a:gd name="connsiteY2410" fmla="*/ 1043795 h 6451461"/>
              <a:gd name="connsiteX2411" fmla="*/ 3393828 w 7308555"/>
              <a:gd name="connsiteY2411" fmla="*/ 1043795 h 6451461"/>
              <a:gd name="connsiteX2412" fmla="*/ 3393828 w 7308555"/>
              <a:gd name="connsiteY2412" fmla="*/ 1069042 h 6451461"/>
              <a:gd name="connsiteX2413" fmla="*/ 3393828 w 7308555"/>
              <a:gd name="connsiteY2413" fmla="*/ 1043795 h 6451461"/>
              <a:gd name="connsiteX2414" fmla="*/ 3329380 w 7308555"/>
              <a:gd name="connsiteY2414" fmla="*/ 1031171 h 6451461"/>
              <a:gd name="connsiteX2415" fmla="*/ 3316756 w 7308555"/>
              <a:gd name="connsiteY2415" fmla="*/ 1031171 h 6451461"/>
              <a:gd name="connsiteX2416" fmla="*/ 3329380 w 7308555"/>
              <a:gd name="connsiteY2416" fmla="*/ 1018547 h 6451461"/>
              <a:gd name="connsiteX2417" fmla="*/ 3303467 w 7308555"/>
              <a:gd name="connsiteY2417" fmla="*/ 1031171 h 6451461"/>
              <a:gd name="connsiteX2418" fmla="*/ 3277555 w 7308555"/>
              <a:gd name="connsiteY2418" fmla="*/ 1018547 h 6451461"/>
              <a:gd name="connsiteX2419" fmla="*/ 3277555 w 7308555"/>
              <a:gd name="connsiteY2419" fmla="*/ 980675 h 6451461"/>
              <a:gd name="connsiteX2420" fmla="*/ 3277555 w 7308555"/>
              <a:gd name="connsiteY2420" fmla="*/ 968051 h 6451461"/>
              <a:gd name="connsiteX2421" fmla="*/ 3226395 w 7308555"/>
              <a:gd name="connsiteY2421" fmla="*/ 1005923 h 6451461"/>
              <a:gd name="connsiteX2422" fmla="*/ 3252307 w 7308555"/>
              <a:gd name="connsiteY2422" fmla="*/ 968051 h 6451461"/>
              <a:gd name="connsiteX2423" fmla="*/ 3290843 w 7308555"/>
              <a:gd name="connsiteY2423" fmla="*/ 955428 h 6451461"/>
              <a:gd name="connsiteX2424" fmla="*/ 3329380 w 7308555"/>
              <a:gd name="connsiteY2424" fmla="*/ 866396 h 6451461"/>
              <a:gd name="connsiteX2425" fmla="*/ 3393828 w 7308555"/>
              <a:gd name="connsiteY2425" fmla="*/ 853772 h 6451461"/>
              <a:gd name="connsiteX2426" fmla="*/ 3381204 w 7308555"/>
              <a:gd name="connsiteY2426" fmla="*/ 841148 h 6451461"/>
              <a:gd name="connsiteX2427" fmla="*/ 3445652 w 7308555"/>
              <a:gd name="connsiteY2427" fmla="*/ 803277 h 6451461"/>
              <a:gd name="connsiteX2428" fmla="*/ 3445652 w 7308555"/>
              <a:gd name="connsiteY2428" fmla="*/ 790653 h 6451461"/>
              <a:gd name="connsiteX2429" fmla="*/ 3471564 w 7308555"/>
              <a:gd name="connsiteY2429" fmla="*/ 790653 h 6451461"/>
              <a:gd name="connsiteX2430" fmla="*/ 3458940 w 7308555"/>
              <a:gd name="connsiteY2430" fmla="*/ 828525 h 6451461"/>
              <a:gd name="connsiteX2431" fmla="*/ 3471564 w 7308555"/>
              <a:gd name="connsiteY2431" fmla="*/ 790653 h 6451461"/>
              <a:gd name="connsiteX2432" fmla="*/ 3728693 w 7308555"/>
              <a:gd name="connsiteY2432" fmla="*/ 726869 h 6451461"/>
              <a:gd name="connsiteX2433" fmla="*/ 3728693 w 7308555"/>
              <a:gd name="connsiteY2433" fmla="*/ 714245 h 6451461"/>
              <a:gd name="connsiteX2434" fmla="*/ 3690157 w 7308555"/>
              <a:gd name="connsiteY2434" fmla="*/ 714245 h 6451461"/>
              <a:gd name="connsiteX2435" fmla="*/ 3793141 w 7308555"/>
              <a:gd name="connsiteY2435" fmla="*/ 663085 h 6451461"/>
              <a:gd name="connsiteX2436" fmla="*/ 3805764 w 7308555"/>
              <a:gd name="connsiteY2436" fmla="*/ 637838 h 6451461"/>
              <a:gd name="connsiteX2437" fmla="*/ 3998445 w 7308555"/>
              <a:gd name="connsiteY2437" fmla="*/ 561430 h 6451461"/>
              <a:gd name="connsiteX2438" fmla="*/ 4114053 w 7308555"/>
              <a:gd name="connsiteY2438" fmla="*/ 599302 h 6451461"/>
              <a:gd name="connsiteX2439" fmla="*/ 4114053 w 7308555"/>
              <a:gd name="connsiteY2439" fmla="*/ 535518 h 6451461"/>
              <a:gd name="connsiteX2440" fmla="*/ 4088140 w 7308555"/>
              <a:gd name="connsiteY2440" fmla="*/ 535518 h 6451461"/>
              <a:gd name="connsiteX2441" fmla="*/ 4088140 w 7308555"/>
              <a:gd name="connsiteY2441" fmla="*/ 535518 h 6451461"/>
              <a:gd name="connsiteX2442" fmla="*/ 4139300 w 7308555"/>
              <a:gd name="connsiteY2442" fmla="*/ 510270 h 6451461"/>
              <a:gd name="connsiteX2443" fmla="*/ 4216372 w 7308555"/>
              <a:gd name="connsiteY2443" fmla="*/ 574054 h 6451461"/>
              <a:gd name="connsiteX2444" fmla="*/ 4151924 w 7308555"/>
              <a:gd name="connsiteY2444" fmla="*/ 611925 h 6451461"/>
              <a:gd name="connsiteX2445" fmla="*/ 4164548 w 7308555"/>
              <a:gd name="connsiteY2445" fmla="*/ 637173 h 6451461"/>
              <a:gd name="connsiteX2446" fmla="*/ 4228996 w 7308555"/>
              <a:gd name="connsiteY2446" fmla="*/ 573390 h 6451461"/>
              <a:gd name="connsiteX2447" fmla="*/ 4293445 w 7308555"/>
              <a:gd name="connsiteY2447" fmla="*/ 598637 h 6451461"/>
              <a:gd name="connsiteX2448" fmla="*/ 4306068 w 7308555"/>
              <a:gd name="connsiteY2448" fmla="*/ 598637 h 6451461"/>
              <a:gd name="connsiteX2449" fmla="*/ 4409053 w 7308555"/>
              <a:gd name="connsiteY2449" fmla="*/ 712916 h 6451461"/>
              <a:gd name="connsiteX2450" fmla="*/ 4486125 w 7308555"/>
              <a:gd name="connsiteY2450" fmla="*/ 738164 h 6451461"/>
              <a:gd name="connsiteX2451" fmla="*/ 4537285 w 7308555"/>
              <a:gd name="connsiteY2451" fmla="*/ 865732 h 6451461"/>
              <a:gd name="connsiteX2452" fmla="*/ 4563197 w 7308555"/>
              <a:gd name="connsiteY2452" fmla="*/ 942139 h 6451461"/>
              <a:gd name="connsiteX2453" fmla="*/ 4473501 w 7308555"/>
              <a:gd name="connsiteY2453" fmla="*/ 980011 h 6451461"/>
              <a:gd name="connsiteX2454" fmla="*/ 4422341 w 7308555"/>
              <a:gd name="connsiteY2454" fmla="*/ 1017883 h 6451461"/>
              <a:gd name="connsiteX2455" fmla="*/ 4345269 w 7308555"/>
              <a:gd name="connsiteY2455" fmla="*/ 1043130 h 6451461"/>
              <a:gd name="connsiteX2456" fmla="*/ 4255573 w 7308555"/>
              <a:gd name="connsiteY2456" fmla="*/ 1068378 h 6451461"/>
              <a:gd name="connsiteX2457" fmla="*/ 4241620 w 7308555"/>
              <a:gd name="connsiteY2457" fmla="*/ 1068378 h 6451461"/>
              <a:gd name="connsiteX2458" fmla="*/ 4241620 w 7308555"/>
              <a:gd name="connsiteY2458" fmla="*/ 1069707 h 6451461"/>
              <a:gd name="connsiteX2459" fmla="*/ 4486125 w 7308555"/>
              <a:gd name="connsiteY2459" fmla="*/ 1146115 h 6451461"/>
              <a:gd name="connsiteX2460" fmla="*/ 4267532 w 7308555"/>
              <a:gd name="connsiteY2460" fmla="*/ 1120867 h 6451461"/>
              <a:gd name="connsiteX2461" fmla="*/ 4409053 w 7308555"/>
              <a:gd name="connsiteY2461" fmla="*/ 1057083 h 6451461"/>
              <a:gd name="connsiteX2462" fmla="*/ 4409053 w 7308555"/>
              <a:gd name="connsiteY2462" fmla="*/ 1069707 h 6451461"/>
              <a:gd name="connsiteX2463" fmla="*/ 4434965 w 7308555"/>
              <a:gd name="connsiteY2463" fmla="*/ 1044459 h 6451461"/>
              <a:gd name="connsiteX2464" fmla="*/ 4563197 w 7308555"/>
              <a:gd name="connsiteY2464" fmla="*/ 1108243 h 6451461"/>
              <a:gd name="connsiteX2465" fmla="*/ 4486125 w 7308555"/>
              <a:gd name="connsiteY2465" fmla="*/ 1146115 h 6451461"/>
              <a:gd name="connsiteX2466" fmla="*/ 4486125 w 7308555"/>
              <a:gd name="connsiteY2466" fmla="*/ 1146115 h 6451461"/>
              <a:gd name="connsiteX2467" fmla="*/ 4203084 w 7308555"/>
              <a:gd name="connsiteY2467" fmla="*/ 280383 h 6451461"/>
              <a:gd name="connsiteX2468" fmla="*/ 4203084 w 7308555"/>
              <a:gd name="connsiteY2468" fmla="*/ 255135 h 6451461"/>
              <a:gd name="connsiteX2469" fmla="*/ 4151924 w 7308555"/>
              <a:gd name="connsiteY2469" fmla="*/ 318919 h 6451461"/>
              <a:gd name="connsiteX2470" fmla="*/ 4203084 w 7308555"/>
              <a:gd name="connsiteY2470" fmla="*/ 280383 h 6451461"/>
              <a:gd name="connsiteX2471" fmla="*/ 4203084 w 7308555"/>
              <a:gd name="connsiteY2471" fmla="*/ 280383 h 6451461"/>
              <a:gd name="connsiteX2472" fmla="*/ 4216372 w 7308555"/>
              <a:gd name="connsiteY2472" fmla="*/ 254471 h 6451461"/>
              <a:gd name="connsiteX2473" fmla="*/ 4203749 w 7308555"/>
              <a:gd name="connsiteY2473" fmla="*/ 254471 h 6451461"/>
              <a:gd name="connsiteX2474" fmla="*/ 4216372 w 7308555"/>
              <a:gd name="connsiteY2474" fmla="*/ 254471 h 6451461"/>
              <a:gd name="connsiteX2475" fmla="*/ 4216372 w 7308555"/>
              <a:gd name="connsiteY2475" fmla="*/ 254471 h 6451461"/>
              <a:gd name="connsiteX2476" fmla="*/ 4216372 w 7308555"/>
              <a:gd name="connsiteY2476" fmla="*/ 254471 h 6451461"/>
              <a:gd name="connsiteX2477" fmla="*/ 4267532 w 7308555"/>
              <a:gd name="connsiteY2477" fmla="*/ 190687 h 6451461"/>
              <a:gd name="connsiteX2478" fmla="*/ 4216372 w 7308555"/>
              <a:gd name="connsiteY2478" fmla="*/ 254471 h 6451461"/>
              <a:gd name="connsiteX2479" fmla="*/ 4267532 w 7308555"/>
              <a:gd name="connsiteY2479" fmla="*/ 190687 h 6451461"/>
              <a:gd name="connsiteX2480" fmla="*/ 4267532 w 7308555"/>
              <a:gd name="connsiteY2480" fmla="*/ 190687 h 6451461"/>
              <a:gd name="connsiteX2481" fmla="*/ 5385741 w 7308555"/>
              <a:gd name="connsiteY2481" fmla="*/ 241847 h 6451461"/>
              <a:gd name="connsiteX2482" fmla="*/ 5385741 w 7308555"/>
              <a:gd name="connsiteY2482" fmla="*/ 267095 h 6451461"/>
              <a:gd name="connsiteX2483" fmla="*/ 5411654 w 7308555"/>
              <a:gd name="connsiteY2483" fmla="*/ 254471 h 6451461"/>
              <a:gd name="connsiteX2484" fmla="*/ 5399030 w 7308555"/>
              <a:gd name="connsiteY2484" fmla="*/ 203311 h 6451461"/>
              <a:gd name="connsiteX2485" fmla="*/ 5334582 w 7308555"/>
              <a:gd name="connsiteY2485" fmla="*/ 254471 h 6451461"/>
              <a:gd name="connsiteX2486" fmla="*/ 5347205 w 7308555"/>
              <a:gd name="connsiteY2486" fmla="*/ 267095 h 6451461"/>
              <a:gd name="connsiteX2487" fmla="*/ 5385741 w 7308555"/>
              <a:gd name="connsiteY2487" fmla="*/ 241847 h 6451461"/>
              <a:gd name="connsiteX2488" fmla="*/ 5385741 w 7308555"/>
              <a:gd name="connsiteY2488" fmla="*/ 241847 h 6451461"/>
              <a:gd name="connsiteX2489" fmla="*/ 5334582 w 7308555"/>
              <a:gd name="connsiteY2489" fmla="*/ 267095 h 6451461"/>
              <a:gd name="connsiteX2490" fmla="*/ 5334582 w 7308555"/>
              <a:gd name="connsiteY2490" fmla="*/ 254471 h 6451461"/>
              <a:gd name="connsiteX2491" fmla="*/ 5334582 w 7308555"/>
              <a:gd name="connsiteY2491" fmla="*/ 267095 h 6451461"/>
              <a:gd name="connsiteX2492" fmla="*/ 5334582 w 7308555"/>
              <a:gd name="connsiteY2492" fmla="*/ 267095 h 6451461"/>
              <a:gd name="connsiteX2493" fmla="*/ 3522059 w 7308555"/>
              <a:gd name="connsiteY2493" fmla="*/ 942139 h 6451461"/>
              <a:gd name="connsiteX2494" fmla="*/ 3496148 w 7308555"/>
              <a:gd name="connsiteY2494" fmla="*/ 942139 h 6451461"/>
              <a:gd name="connsiteX2495" fmla="*/ 3496148 w 7308555"/>
              <a:gd name="connsiteY2495" fmla="*/ 916892 h 6451461"/>
              <a:gd name="connsiteX2496" fmla="*/ 3508771 w 7308555"/>
              <a:gd name="connsiteY2496" fmla="*/ 904268 h 6451461"/>
              <a:gd name="connsiteX2497" fmla="*/ 3482859 w 7308555"/>
              <a:gd name="connsiteY2497" fmla="*/ 916892 h 6451461"/>
              <a:gd name="connsiteX2498" fmla="*/ 3482859 w 7308555"/>
              <a:gd name="connsiteY2498" fmla="*/ 929515 h 6451461"/>
              <a:gd name="connsiteX2499" fmla="*/ 3456947 w 7308555"/>
              <a:gd name="connsiteY2499" fmla="*/ 942139 h 6451461"/>
              <a:gd name="connsiteX2500" fmla="*/ 3522059 w 7308555"/>
              <a:gd name="connsiteY2500" fmla="*/ 942139 h 6451461"/>
              <a:gd name="connsiteX2501" fmla="*/ 3509436 w 7308555"/>
              <a:gd name="connsiteY2501" fmla="*/ 954763 h 6451461"/>
              <a:gd name="connsiteX2502" fmla="*/ 3535348 w 7308555"/>
              <a:gd name="connsiteY2502" fmla="*/ 954763 h 6451461"/>
              <a:gd name="connsiteX2503" fmla="*/ 3522059 w 7308555"/>
              <a:gd name="connsiteY2503" fmla="*/ 942139 h 6451461"/>
              <a:gd name="connsiteX2504" fmla="*/ 3522059 w 7308555"/>
              <a:gd name="connsiteY2504" fmla="*/ 942139 h 6451461"/>
              <a:gd name="connsiteX2505" fmla="*/ 7236799 w 7308555"/>
              <a:gd name="connsiteY2505" fmla="*/ 1629808 h 6451461"/>
              <a:gd name="connsiteX2506" fmla="*/ 7236799 w 7308555"/>
              <a:gd name="connsiteY2506" fmla="*/ 1629808 h 6451461"/>
              <a:gd name="connsiteX2507" fmla="*/ 7236799 w 7308555"/>
              <a:gd name="connsiteY2507" fmla="*/ 1629808 h 6451461"/>
              <a:gd name="connsiteX2508" fmla="*/ 7236799 w 7308555"/>
              <a:gd name="connsiteY2508" fmla="*/ 1629808 h 6451461"/>
              <a:gd name="connsiteX2509" fmla="*/ 7236799 w 7308555"/>
              <a:gd name="connsiteY2509" fmla="*/ 1629808 h 6451461"/>
              <a:gd name="connsiteX2510" fmla="*/ 7236799 w 7308555"/>
              <a:gd name="connsiteY2510" fmla="*/ 1604560 h 6451461"/>
              <a:gd name="connsiteX2511" fmla="*/ 7236799 w 7308555"/>
              <a:gd name="connsiteY2511" fmla="*/ 1604560 h 6451461"/>
              <a:gd name="connsiteX2512" fmla="*/ 7236799 w 7308555"/>
              <a:gd name="connsiteY2512" fmla="*/ 1629808 h 6451461"/>
              <a:gd name="connsiteX2513" fmla="*/ 7236799 w 7308555"/>
              <a:gd name="connsiteY2513" fmla="*/ 1604560 h 6451461"/>
              <a:gd name="connsiteX2514" fmla="*/ 7236799 w 7308555"/>
              <a:gd name="connsiteY2514" fmla="*/ 1604560 h 6451461"/>
              <a:gd name="connsiteX2515" fmla="*/ 7288624 w 7308555"/>
              <a:gd name="connsiteY2515" fmla="*/ 1642432 h 6451461"/>
              <a:gd name="connsiteX2516" fmla="*/ 7301248 w 7308555"/>
              <a:gd name="connsiteY2516" fmla="*/ 1655056 h 6451461"/>
              <a:gd name="connsiteX2517" fmla="*/ 7288624 w 7308555"/>
              <a:gd name="connsiteY2517" fmla="*/ 1667680 h 6451461"/>
              <a:gd name="connsiteX2518" fmla="*/ 7262711 w 7308555"/>
              <a:gd name="connsiteY2518" fmla="*/ 1603896 h 6451461"/>
              <a:gd name="connsiteX2519" fmla="*/ 7236799 w 7308555"/>
              <a:gd name="connsiteY2519" fmla="*/ 1629144 h 6451461"/>
              <a:gd name="connsiteX2520" fmla="*/ 7249423 w 7308555"/>
              <a:gd name="connsiteY2520" fmla="*/ 1641768 h 6451461"/>
              <a:gd name="connsiteX2521" fmla="*/ 7236799 w 7308555"/>
              <a:gd name="connsiteY2521" fmla="*/ 1654391 h 6451461"/>
              <a:gd name="connsiteX2522" fmla="*/ 7224176 w 7308555"/>
              <a:gd name="connsiteY2522" fmla="*/ 1629144 h 6451461"/>
              <a:gd name="connsiteX2523" fmla="*/ 7198264 w 7308555"/>
              <a:gd name="connsiteY2523" fmla="*/ 1641768 h 6451461"/>
              <a:gd name="connsiteX2524" fmla="*/ 7185639 w 7308555"/>
              <a:gd name="connsiteY2524" fmla="*/ 1718175 h 6451461"/>
              <a:gd name="connsiteX2525" fmla="*/ 7198264 w 7308555"/>
              <a:gd name="connsiteY2525" fmla="*/ 1730799 h 6451461"/>
              <a:gd name="connsiteX2526" fmla="*/ 7210888 w 7308555"/>
              <a:gd name="connsiteY2526" fmla="*/ 1718175 h 6451461"/>
              <a:gd name="connsiteX2527" fmla="*/ 7236799 w 7308555"/>
              <a:gd name="connsiteY2527" fmla="*/ 1743423 h 6451461"/>
              <a:gd name="connsiteX2528" fmla="*/ 7249423 w 7308555"/>
              <a:gd name="connsiteY2528" fmla="*/ 1730799 h 6451461"/>
              <a:gd name="connsiteX2529" fmla="*/ 7249423 w 7308555"/>
              <a:gd name="connsiteY2529" fmla="*/ 1743423 h 6451461"/>
              <a:gd name="connsiteX2530" fmla="*/ 7262047 w 7308555"/>
              <a:gd name="connsiteY2530" fmla="*/ 1718175 h 6451461"/>
              <a:gd name="connsiteX2531" fmla="*/ 7274671 w 7308555"/>
              <a:gd name="connsiteY2531" fmla="*/ 1743423 h 6451461"/>
              <a:gd name="connsiteX2532" fmla="*/ 7274671 w 7308555"/>
              <a:gd name="connsiteY2532" fmla="*/ 1718175 h 6451461"/>
              <a:gd name="connsiteX2533" fmla="*/ 7274671 w 7308555"/>
              <a:gd name="connsiteY2533" fmla="*/ 1718175 h 6451461"/>
              <a:gd name="connsiteX2534" fmla="*/ 7300583 w 7308555"/>
              <a:gd name="connsiteY2534" fmla="*/ 1705551 h 6451461"/>
              <a:gd name="connsiteX2535" fmla="*/ 7313207 w 7308555"/>
              <a:gd name="connsiteY2535" fmla="*/ 1654391 h 6451461"/>
              <a:gd name="connsiteX2536" fmla="*/ 7288624 w 7308555"/>
              <a:gd name="connsiteY2536" fmla="*/ 1642432 h 6451461"/>
              <a:gd name="connsiteX2537" fmla="*/ 7288624 w 7308555"/>
              <a:gd name="connsiteY2537" fmla="*/ 1642432 h 6451461"/>
              <a:gd name="connsiteX2538" fmla="*/ 7288624 w 7308555"/>
              <a:gd name="connsiteY2538" fmla="*/ 1706216 h 6451461"/>
              <a:gd name="connsiteX2539" fmla="*/ 7276000 w 7308555"/>
              <a:gd name="connsiteY2539" fmla="*/ 1706216 h 6451461"/>
              <a:gd name="connsiteX2540" fmla="*/ 7288624 w 7308555"/>
              <a:gd name="connsiteY2540" fmla="*/ 1680968 h 6451461"/>
              <a:gd name="connsiteX2541" fmla="*/ 7288624 w 7308555"/>
              <a:gd name="connsiteY2541" fmla="*/ 1706216 h 6451461"/>
              <a:gd name="connsiteX2542" fmla="*/ 7288624 w 7308555"/>
              <a:gd name="connsiteY2542" fmla="*/ 1706216 h 6451461"/>
              <a:gd name="connsiteX2543" fmla="*/ 7108568 w 7308555"/>
              <a:gd name="connsiteY2543" fmla="*/ 1731464 h 6451461"/>
              <a:gd name="connsiteX2544" fmla="*/ 7121192 w 7308555"/>
              <a:gd name="connsiteY2544" fmla="*/ 1706216 h 6451461"/>
              <a:gd name="connsiteX2545" fmla="*/ 7095279 w 7308555"/>
              <a:gd name="connsiteY2545" fmla="*/ 1693592 h 6451461"/>
              <a:gd name="connsiteX2546" fmla="*/ 7056743 w 7308555"/>
              <a:gd name="connsiteY2546" fmla="*/ 1668344 h 6451461"/>
              <a:gd name="connsiteX2547" fmla="*/ 7056743 w 7308555"/>
              <a:gd name="connsiteY2547" fmla="*/ 1643096 h 6451461"/>
              <a:gd name="connsiteX2548" fmla="*/ 7030831 w 7308555"/>
              <a:gd name="connsiteY2548" fmla="*/ 1668344 h 6451461"/>
              <a:gd name="connsiteX2549" fmla="*/ 7030831 w 7308555"/>
              <a:gd name="connsiteY2549" fmla="*/ 1706216 h 6451461"/>
              <a:gd name="connsiteX2550" fmla="*/ 7030831 w 7308555"/>
              <a:gd name="connsiteY2550" fmla="*/ 1718840 h 6451461"/>
              <a:gd name="connsiteX2551" fmla="*/ 7081991 w 7308555"/>
              <a:gd name="connsiteY2551" fmla="*/ 1718840 h 6451461"/>
              <a:gd name="connsiteX2552" fmla="*/ 7108568 w 7308555"/>
              <a:gd name="connsiteY2552" fmla="*/ 1731464 h 6451461"/>
              <a:gd name="connsiteX2553" fmla="*/ 7108568 w 7308555"/>
              <a:gd name="connsiteY2553" fmla="*/ 1731464 h 6451461"/>
              <a:gd name="connsiteX2554" fmla="*/ 257128 w 7308555"/>
              <a:gd name="connsiteY2554" fmla="*/ 1769999 h 6451461"/>
              <a:gd name="connsiteX2555" fmla="*/ 244504 w 7308555"/>
              <a:gd name="connsiteY2555" fmla="*/ 1757376 h 6451461"/>
              <a:gd name="connsiteX2556" fmla="*/ 180056 w 7308555"/>
              <a:gd name="connsiteY2556" fmla="*/ 1757376 h 6451461"/>
              <a:gd name="connsiteX2557" fmla="*/ 180056 w 7308555"/>
              <a:gd name="connsiteY2557" fmla="*/ 1732128 h 6451461"/>
              <a:gd name="connsiteX2558" fmla="*/ 167432 w 7308555"/>
              <a:gd name="connsiteY2558" fmla="*/ 1757376 h 6451461"/>
              <a:gd name="connsiteX2559" fmla="*/ 167432 w 7308555"/>
              <a:gd name="connsiteY2559" fmla="*/ 1744752 h 6451461"/>
              <a:gd name="connsiteX2560" fmla="*/ 0 w 7308555"/>
              <a:gd name="connsiteY2560" fmla="*/ 1757376 h 6451461"/>
              <a:gd name="connsiteX2561" fmla="*/ 0 w 7308555"/>
              <a:gd name="connsiteY2561" fmla="*/ 1782623 h 6451461"/>
              <a:gd name="connsiteX2562" fmla="*/ 64448 w 7308555"/>
              <a:gd name="connsiteY2562" fmla="*/ 1795247 h 6451461"/>
              <a:gd name="connsiteX2563" fmla="*/ 154144 w 7308555"/>
              <a:gd name="connsiteY2563" fmla="*/ 1782623 h 6451461"/>
              <a:gd name="connsiteX2564" fmla="*/ 141520 w 7308555"/>
              <a:gd name="connsiteY2564" fmla="*/ 1795247 h 6451461"/>
              <a:gd name="connsiteX2565" fmla="*/ 154144 w 7308555"/>
              <a:gd name="connsiteY2565" fmla="*/ 1795247 h 6451461"/>
              <a:gd name="connsiteX2566" fmla="*/ 166768 w 7308555"/>
              <a:gd name="connsiteY2566" fmla="*/ 1782623 h 6451461"/>
              <a:gd name="connsiteX2567" fmla="*/ 192680 w 7308555"/>
              <a:gd name="connsiteY2567" fmla="*/ 1769999 h 6451461"/>
              <a:gd name="connsiteX2568" fmla="*/ 218592 w 7308555"/>
              <a:gd name="connsiteY2568" fmla="*/ 1782623 h 6451461"/>
              <a:gd name="connsiteX2569" fmla="*/ 257128 w 7308555"/>
              <a:gd name="connsiteY2569" fmla="*/ 1769999 h 6451461"/>
              <a:gd name="connsiteX2570" fmla="*/ 257128 w 7308555"/>
              <a:gd name="connsiteY2570" fmla="*/ 1769999 h 6451461"/>
              <a:gd name="connsiteX2571" fmla="*/ 7147103 w 7308555"/>
              <a:gd name="connsiteY2571" fmla="*/ 1757376 h 6451461"/>
              <a:gd name="connsiteX2572" fmla="*/ 7121192 w 7308555"/>
              <a:gd name="connsiteY2572" fmla="*/ 1782623 h 6451461"/>
              <a:gd name="connsiteX2573" fmla="*/ 7108568 w 7308555"/>
              <a:gd name="connsiteY2573" fmla="*/ 1807871 h 6451461"/>
              <a:gd name="connsiteX2574" fmla="*/ 7095944 w 7308555"/>
              <a:gd name="connsiteY2574" fmla="*/ 1795247 h 6451461"/>
              <a:gd name="connsiteX2575" fmla="*/ 7121856 w 7308555"/>
              <a:gd name="connsiteY2575" fmla="*/ 1833119 h 6451461"/>
              <a:gd name="connsiteX2576" fmla="*/ 7121856 w 7308555"/>
              <a:gd name="connsiteY2576" fmla="*/ 1820495 h 6451461"/>
              <a:gd name="connsiteX2577" fmla="*/ 7147768 w 7308555"/>
              <a:gd name="connsiteY2577" fmla="*/ 1871655 h 6451461"/>
              <a:gd name="connsiteX2578" fmla="*/ 7160391 w 7308555"/>
              <a:gd name="connsiteY2578" fmla="*/ 1859031 h 6451461"/>
              <a:gd name="connsiteX2579" fmla="*/ 7186304 w 7308555"/>
              <a:gd name="connsiteY2579" fmla="*/ 1884279 h 6451461"/>
              <a:gd name="connsiteX2580" fmla="*/ 7160391 w 7308555"/>
              <a:gd name="connsiteY2580" fmla="*/ 1756711 h 6451461"/>
              <a:gd name="connsiteX2581" fmla="*/ 7147103 w 7308555"/>
              <a:gd name="connsiteY2581" fmla="*/ 1756711 h 6451461"/>
              <a:gd name="connsiteX2582" fmla="*/ 7147103 w 7308555"/>
              <a:gd name="connsiteY2582" fmla="*/ 1757376 h 6451461"/>
              <a:gd name="connsiteX2583" fmla="*/ 7133815 w 7308555"/>
              <a:gd name="connsiteY2583" fmla="*/ 1795247 h 6451461"/>
              <a:gd name="connsiteX2584" fmla="*/ 7159727 w 7308555"/>
              <a:gd name="connsiteY2584" fmla="*/ 1807871 h 6451461"/>
              <a:gd name="connsiteX2585" fmla="*/ 7159727 w 7308555"/>
              <a:gd name="connsiteY2585" fmla="*/ 1807871 h 6451461"/>
              <a:gd name="connsiteX2586" fmla="*/ 7133815 w 7308555"/>
              <a:gd name="connsiteY2586" fmla="*/ 1795247 h 6451461"/>
              <a:gd name="connsiteX2587" fmla="*/ 7133815 w 7308555"/>
              <a:gd name="connsiteY2587" fmla="*/ 1795247 h 6451461"/>
              <a:gd name="connsiteX2588" fmla="*/ 7172351 w 7308555"/>
              <a:gd name="connsiteY2588" fmla="*/ 1846407 h 6451461"/>
              <a:gd name="connsiteX2589" fmla="*/ 7159727 w 7308555"/>
              <a:gd name="connsiteY2589" fmla="*/ 1859031 h 6451461"/>
              <a:gd name="connsiteX2590" fmla="*/ 7147103 w 7308555"/>
              <a:gd name="connsiteY2590" fmla="*/ 1833783 h 6451461"/>
              <a:gd name="connsiteX2591" fmla="*/ 7159727 w 7308555"/>
              <a:gd name="connsiteY2591" fmla="*/ 1821159 h 6451461"/>
              <a:gd name="connsiteX2592" fmla="*/ 7172351 w 7308555"/>
              <a:gd name="connsiteY2592" fmla="*/ 1846407 h 6451461"/>
              <a:gd name="connsiteX2593" fmla="*/ 7172351 w 7308555"/>
              <a:gd name="connsiteY2593" fmla="*/ 1846407 h 6451461"/>
              <a:gd name="connsiteX2594" fmla="*/ 1683626 w 7308555"/>
              <a:gd name="connsiteY2594" fmla="*/ 1795247 h 6451461"/>
              <a:gd name="connsiteX2595" fmla="*/ 1696249 w 7308555"/>
              <a:gd name="connsiteY2595" fmla="*/ 1820495 h 6451461"/>
              <a:gd name="connsiteX2596" fmla="*/ 1683626 w 7308555"/>
              <a:gd name="connsiteY2596" fmla="*/ 1795247 h 6451461"/>
              <a:gd name="connsiteX2597" fmla="*/ 1683626 w 7308555"/>
              <a:gd name="connsiteY2597" fmla="*/ 1795247 h 6451461"/>
              <a:gd name="connsiteX2598" fmla="*/ 1156745 w 7308555"/>
              <a:gd name="connsiteY2598" fmla="*/ 2890202 h 6451461"/>
              <a:gd name="connsiteX2599" fmla="*/ 1130833 w 7308555"/>
              <a:gd name="connsiteY2599" fmla="*/ 2953986 h 6451461"/>
              <a:gd name="connsiteX2600" fmla="*/ 1156745 w 7308555"/>
              <a:gd name="connsiteY2600" fmla="*/ 2890202 h 6451461"/>
              <a:gd name="connsiteX2601" fmla="*/ 1156745 w 7308555"/>
              <a:gd name="connsiteY2601" fmla="*/ 2890202 h 6451461"/>
              <a:gd name="connsiteX2602" fmla="*/ 6298647 w 7308555"/>
              <a:gd name="connsiteY2602" fmla="*/ 3616407 h 6451461"/>
              <a:gd name="connsiteX2603" fmla="*/ 6337183 w 7308555"/>
              <a:gd name="connsiteY2603" fmla="*/ 3680191 h 6451461"/>
              <a:gd name="connsiteX2604" fmla="*/ 6414255 w 7308555"/>
              <a:gd name="connsiteY2604" fmla="*/ 3781846 h 6451461"/>
              <a:gd name="connsiteX2605" fmla="*/ 6414255 w 7308555"/>
              <a:gd name="connsiteY2605" fmla="*/ 3781846 h 6451461"/>
              <a:gd name="connsiteX2606" fmla="*/ 6440167 w 7308555"/>
              <a:gd name="connsiteY2606" fmla="*/ 3833006 h 6451461"/>
              <a:gd name="connsiteX2607" fmla="*/ 6517239 w 7308555"/>
              <a:gd name="connsiteY2607" fmla="*/ 3922037 h 6451461"/>
              <a:gd name="connsiteX2608" fmla="*/ 6517239 w 7308555"/>
              <a:gd name="connsiteY2608" fmla="*/ 3909413 h 6451461"/>
              <a:gd name="connsiteX2609" fmla="*/ 6555775 w 7308555"/>
              <a:gd name="connsiteY2609" fmla="*/ 3934661 h 6451461"/>
              <a:gd name="connsiteX2610" fmla="*/ 6466079 w 7308555"/>
              <a:gd name="connsiteY2610" fmla="*/ 3756598 h 6451461"/>
              <a:gd name="connsiteX2611" fmla="*/ 6401631 w 7308555"/>
              <a:gd name="connsiteY2611" fmla="*/ 3667566 h 6451461"/>
              <a:gd name="connsiteX2612" fmla="*/ 6389007 w 7308555"/>
              <a:gd name="connsiteY2612" fmla="*/ 3667566 h 6451461"/>
              <a:gd name="connsiteX2613" fmla="*/ 6208951 w 7308555"/>
              <a:gd name="connsiteY2613" fmla="*/ 3400472 h 6451461"/>
              <a:gd name="connsiteX2614" fmla="*/ 6208951 w 7308555"/>
              <a:gd name="connsiteY2614" fmla="*/ 3375224 h 6451461"/>
              <a:gd name="connsiteX2615" fmla="*/ 6196327 w 7308555"/>
              <a:gd name="connsiteY2615" fmla="*/ 3387848 h 6451461"/>
              <a:gd name="connsiteX2616" fmla="*/ 6145167 w 7308555"/>
              <a:gd name="connsiteY2616" fmla="*/ 3311440 h 6451461"/>
              <a:gd name="connsiteX2617" fmla="*/ 6094007 w 7308555"/>
              <a:gd name="connsiteY2617" fmla="*/ 3260281 h 6451461"/>
              <a:gd name="connsiteX2618" fmla="*/ 6081383 w 7308555"/>
              <a:gd name="connsiteY2618" fmla="*/ 3298152 h 6451461"/>
              <a:gd name="connsiteX2619" fmla="*/ 6119919 w 7308555"/>
              <a:gd name="connsiteY2619" fmla="*/ 3349312 h 6451461"/>
              <a:gd name="connsiteX2620" fmla="*/ 6119919 w 7308555"/>
              <a:gd name="connsiteY2620" fmla="*/ 3336688 h 6451461"/>
              <a:gd name="connsiteX2621" fmla="*/ 6312599 w 7308555"/>
              <a:gd name="connsiteY2621" fmla="*/ 3603783 h 6451461"/>
              <a:gd name="connsiteX2622" fmla="*/ 6298647 w 7308555"/>
              <a:gd name="connsiteY2622" fmla="*/ 3616407 h 6451461"/>
              <a:gd name="connsiteX2623" fmla="*/ 6298647 w 7308555"/>
              <a:gd name="connsiteY2623" fmla="*/ 3616407 h 6451461"/>
              <a:gd name="connsiteX2624" fmla="*/ 2981891 w 7308555"/>
              <a:gd name="connsiteY2624" fmla="*/ 3476215 h 6451461"/>
              <a:gd name="connsiteX2625" fmla="*/ 2969267 w 7308555"/>
              <a:gd name="connsiteY2625" fmla="*/ 3463591 h 6451461"/>
              <a:gd name="connsiteX2626" fmla="*/ 2995179 w 7308555"/>
              <a:gd name="connsiteY2626" fmla="*/ 3501463 h 6451461"/>
              <a:gd name="connsiteX2627" fmla="*/ 2981891 w 7308555"/>
              <a:gd name="connsiteY2627" fmla="*/ 3476215 h 6451461"/>
              <a:gd name="connsiteX2628" fmla="*/ 2981891 w 7308555"/>
              <a:gd name="connsiteY2628" fmla="*/ 3476215 h 6451461"/>
              <a:gd name="connsiteX2629" fmla="*/ 2017826 w 7308555"/>
              <a:gd name="connsiteY2629" fmla="*/ 3488839 h 6451461"/>
              <a:gd name="connsiteX2630" fmla="*/ 2005202 w 7308555"/>
              <a:gd name="connsiteY2630" fmla="*/ 3552623 h 6451461"/>
              <a:gd name="connsiteX2631" fmla="*/ 2017826 w 7308555"/>
              <a:gd name="connsiteY2631" fmla="*/ 3488839 h 6451461"/>
              <a:gd name="connsiteX2632" fmla="*/ 2017826 w 7308555"/>
              <a:gd name="connsiteY2632" fmla="*/ 3488839 h 6451461"/>
              <a:gd name="connsiteX2633" fmla="*/ 2583907 w 7308555"/>
              <a:gd name="connsiteY2633" fmla="*/ 3769222 h 6451461"/>
              <a:gd name="connsiteX2634" fmla="*/ 2609819 w 7308555"/>
              <a:gd name="connsiteY2634" fmla="*/ 3667566 h 6451461"/>
              <a:gd name="connsiteX2635" fmla="*/ 2597195 w 7308555"/>
              <a:gd name="connsiteY2635" fmla="*/ 3654942 h 6451461"/>
              <a:gd name="connsiteX2636" fmla="*/ 2609819 w 7308555"/>
              <a:gd name="connsiteY2636" fmla="*/ 3629695 h 6451461"/>
              <a:gd name="connsiteX2637" fmla="*/ 2609819 w 7308555"/>
              <a:gd name="connsiteY2637" fmla="*/ 3553287 h 6451461"/>
              <a:gd name="connsiteX2638" fmla="*/ 2583907 w 7308555"/>
              <a:gd name="connsiteY2638" fmla="*/ 3591159 h 6451461"/>
              <a:gd name="connsiteX2639" fmla="*/ 2596531 w 7308555"/>
              <a:gd name="connsiteY2639" fmla="*/ 3629031 h 6451461"/>
              <a:gd name="connsiteX2640" fmla="*/ 2583907 w 7308555"/>
              <a:gd name="connsiteY2640" fmla="*/ 3629031 h 6451461"/>
              <a:gd name="connsiteX2641" fmla="*/ 2583907 w 7308555"/>
              <a:gd name="connsiteY2641" fmla="*/ 3654278 h 6451461"/>
              <a:gd name="connsiteX2642" fmla="*/ 2571283 w 7308555"/>
              <a:gd name="connsiteY2642" fmla="*/ 3654278 h 6451461"/>
              <a:gd name="connsiteX2643" fmla="*/ 2571283 w 7308555"/>
              <a:gd name="connsiteY2643" fmla="*/ 3705438 h 6451461"/>
              <a:gd name="connsiteX2644" fmla="*/ 2545371 w 7308555"/>
              <a:gd name="connsiteY2644" fmla="*/ 3909413 h 6451461"/>
              <a:gd name="connsiteX2645" fmla="*/ 2519459 w 7308555"/>
              <a:gd name="connsiteY2645" fmla="*/ 3884165 h 6451461"/>
              <a:gd name="connsiteX2646" fmla="*/ 2519459 w 7308555"/>
              <a:gd name="connsiteY2646" fmla="*/ 3884165 h 6451461"/>
              <a:gd name="connsiteX2647" fmla="*/ 2532083 w 7308555"/>
              <a:gd name="connsiteY2647" fmla="*/ 3884165 h 6451461"/>
              <a:gd name="connsiteX2648" fmla="*/ 2544706 w 7308555"/>
              <a:gd name="connsiteY2648" fmla="*/ 3731350 h 6451461"/>
              <a:gd name="connsiteX2649" fmla="*/ 2544706 w 7308555"/>
              <a:gd name="connsiteY2649" fmla="*/ 3756598 h 6451461"/>
              <a:gd name="connsiteX2650" fmla="*/ 2518794 w 7308555"/>
              <a:gd name="connsiteY2650" fmla="*/ 3781846 h 6451461"/>
              <a:gd name="connsiteX2651" fmla="*/ 2518794 w 7308555"/>
              <a:gd name="connsiteY2651" fmla="*/ 3794469 h 6451461"/>
              <a:gd name="connsiteX2652" fmla="*/ 2518794 w 7308555"/>
              <a:gd name="connsiteY2652" fmla="*/ 3819718 h 6451461"/>
              <a:gd name="connsiteX2653" fmla="*/ 2518794 w 7308555"/>
              <a:gd name="connsiteY2653" fmla="*/ 3807093 h 6451461"/>
              <a:gd name="connsiteX2654" fmla="*/ 2506170 w 7308555"/>
              <a:gd name="connsiteY2654" fmla="*/ 3947285 h 6451461"/>
              <a:gd name="connsiteX2655" fmla="*/ 2518794 w 7308555"/>
              <a:gd name="connsiteY2655" fmla="*/ 3922037 h 6451461"/>
              <a:gd name="connsiteX2656" fmla="*/ 2531418 w 7308555"/>
              <a:gd name="connsiteY2656" fmla="*/ 3922037 h 6451461"/>
              <a:gd name="connsiteX2657" fmla="*/ 2518794 w 7308555"/>
              <a:gd name="connsiteY2657" fmla="*/ 4062229 h 6451461"/>
              <a:gd name="connsiteX2658" fmla="*/ 2557330 w 7308555"/>
              <a:gd name="connsiteY2658" fmla="*/ 3858253 h 6451461"/>
              <a:gd name="connsiteX2659" fmla="*/ 2557330 w 7308555"/>
              <a:gd name="connsiteY2659" fmla="*/ 3858253 h 6451461"/>
              <a:gd name="connsiteX2660" fmla="*/ 2557330 w 7308555"/>
              <a:gd name="connsiteY2660" fmla="*/ 3820382 h 6451461"/>
              <a:gd name="connsiteX2661" fmla="*/ 2569954 w 7308555"/>
              <a:gd name="connsiteY2661" fmla="*/ 3820382 h 6451461"/>
              <a:gd name="connsiteX2662" fmla="*/ 2557330 w 7308555"/>
              <a:gd name="connsiteY2662" fmla="*/ 3807758 h 6451461"/>
              <a:gd name="connsiteX2663" fmla="*/ 2583907 w 7308555"/>
              <a:gd name="connsiteY2663" fmla="*/ 3769222 h 6451461"/>
              <a:gd name="connsiteX2664" fmla="*/ 2583907 w 7308555"/>
              <a:gd name="connsiteY2664" fmla="*/ 3769222 h 6451461"/>
              <a:gd name="connsiteX2665" fmla="*/ 2288242 w 7308555"/>
              <a:gd name="connsiteY2665" fmla="*/ 3629031 h 6451461"/>
              <a:gd name="connsiteX2666" fmla="*/ 2314155 w 7308555"/>
              <a:gd name="connsiteY2666" fmla="*/ 3603783 h 6451461"/>
              <a:gd name="connsiteX2667" fmla="*/ 2301531 w 7308555"/>
              <a:gd name="connsiteY2667" fmla="*/ 3603783 h 6451461"/>
              <a:gd name="connsiteX2668" fmla="*/ 2288242 w 7308555"/>
              <a:gd name="connsiteY2668" fmla="*/ 3629031 h 6451461"/>
              <a:gd name="connsiteX2669" fmla="*/ 2288242 w 7308555"/>
              <a:gd name="connsiteY2669" fmla="*/ 3629031 h 6451461"/>
              <a:gd name="connsiteX2670" fmla="*/ 2365315 w 7308555"/>
              <a:gd name="connsiteY2670" fmla="*/ 3679526 h 6451461"/>
              <a:gd name="connsiteX2671" fmla="*/ 2377938 w 7308555"/>
              <a:gd name="connsiteY2671" fmla="*/ 3654278 h 6451461"/>
              <a:gd name="connsiteX2672" fmla="*/ 2365315 w 7308555"/>
              <a:gd name="connsiteY2672" fmla="*/ 3679526 h 6451461"/>
              <a:gd name="connsiteX2673" fmla="*/ 2365315 w 7308555"/>
              <a:gd name="connsiteY2673" fmla="*/ 3679526 h 6451461"/>
              <a:gd name="connsiteX2674" fmla="*/ 2545371 w 7308555"/>
              <a:gd name="connsiteY2674" fmla="*/ 3730686 h 6451461"/>
              <a:gd name="connsiteX2675" fmla="*/ 2557995 w 7308555"/>
              <a:gd name="connsiteY2675" fmla="*/ 3718062 h 6451461"/>
              <a:gd name="connsiteX2676" fmla="*/ 2545371 w 7308555"/>
              <a:gd name="connsiteY2676" fmla="*/ 3705438 h 6451461"/>
              <a:gd name="connsiteX2677" fmla="*/ 2545371 w 7308555"/>
              <a:gd name="connsiteY2677" fmla="*/ 3730686 h 6451461"/>
              <a:gd name="connsiteX2678" fmla="*/ 2545371 w 7308555"/>
              <a:gd name="connsiteY2678" fmla="*/ 3730686 h 6451461"/>
              <a:gd name="connsiteX2679" fmla="*/ 4832949 w 7308555"/>
              <a:gd name="connsiteY2679" fmla="*/ 3858253 h 6451461"/>
              <a:gd name="connsiteX2680" fmla="*/ 4820325 w 7308555"/>
              <a:gd name="connsiteY2680" fmla="*/ 3922037 h 6451461"/>
              <a:gd name="connsiteX2681" fmla="*/ 4846237 w 7308555"/>
              <a:gd name="connsiteY2681" fmla="*/ 3922037 h 6451461"/>
              <a:gd name="connsiteX2682" fmla="*/ 4820325 w 7308555"/>
              <a:gd name="connsiteY2682" fmla="*/ 3922037 h 6451461"/>
              <a:gd name="connsiteX2683" fmla="*/ 4923309 w 7308555"/>
              <a:gd name="connsiteY2683" fmla="*/ 3947285 h 6451461"/>
              <a:gd name="connsiteX2684" fmla="*/ 4910021 w 7308555"/>
              <a:gd name="connsiteY2684" fmla="*/ 3947285 h 6451461"/>
              <a:gd name="connsiteX2685" fmla="*/ 4961181 w 7308555"/>
              <a:gd name="connsiteY2685" fmla="*/ 3883501 h 6451461"/>
              <a:gd name="connsiteX2686" fmla="*/ 4948557 w 7308555"/>
              <a:gd name="connsiteY2686" fmla="*/ 3870877 h 6451461"/>
              <a:gd name="connsiteX2687" fmla="*/ 4961181 w 7308555"/>
              <a:gd name="connsiteY2687" fmla="*/ 3870877 h 6451461"/>
              <a:gd name="connsiteX2688" fmla="*/ 4948557 w 7308555"/>
              <a:gd name="connsiteY2688" fmla="*/ 3794469 h 6451461"/>
              <a:gd name="connsiteX2689" fmla="*/ 4897397 w 7308555"/>
              <a:gd name="connsiteY2689" fmla="*/ 3718062 h 6451461"/>
              <a:gd name="connsiteX2690" fmla="*/ 4846237 w 7308555"/>
              <a:gd name="connsiteY2690" fmla="*/ 3755934 h 6451461"/>
              <a:gd name="connsiteX2691" fmla="*/ 4833613 w 7308555"/>
              <a:gd name="connsiteY2691" fmla="*/ 3730686 h 6451461"/>
              <a:gd name="connsiteX2692" fmla="*/ 4833613 w 7308555"/>
              <a:gd name="connsiteY2692" fmla="*/ 3755934 h 6451461"/>
              <a:gd name="connsiteX2693" fmla="*/ 4832949 w 7308555"/>
              <a:gd name="connsiteY2693" fmla="*/ 3858253 h 6451461"/>
              <a:gd name="connsiteX2694" fmla="*/ 4832949 w 7308555"/>
              <a:gd name="connsiteY2694" fmla="*/ 3858253 h 6451461"/>
              <a:gd name="connsiteX2695" fmla="*/ 4935933 w 7308555"/>
              <a:gd name="connsiteY2695" fmla="*/ 3870877 h 6451461"/>
              <a:gd name="connsiteX2696" fmla="*/ 4948557 w 7308555"/>
              <a:gd name="connsiteY2696" fmla="*/ 3870877 h 6451461"/>
              <a:gd name="connsiteX2697" fmla="*/ 4922645 w 7308555"/>
              <a:gd name="connsiteY2697" fmla="*/ 3883501 h 6451461"/>
              <a:gd name="connsiteX2698" fmla="*/ 4935933 w 7308555"/>
              <a:gd name="connsiteY2698" fmla="*/ 3870877 h 6451461"/>
              <a:gd name="connsiteX2699" fmla="*/ 4935933 w 7308555"/>
              <a:gd name="connsiteY2699" fmla="*/ 3870877 h 6451461"/>
              <a:gd name="connsiteX2700" fmla="*/ 2519459 w 7308555"/>
              <a:gd name="connsiteY2700" fmla="*/ 3769222 h 6451461"/>
              <a:gd name="connsiteX2701" fmla="*/ 2519459 w 7308555"/>
              <a:gd name="connsiteY2701" fmla="*/ 3769222 h 6451461"/>
              <a:gd name="connsiteX2702" fmla="*/ 2519459 w 7308555"/>
              <a:gd name="connsiteY2702" fmla="*/ 3731350 h 6451461"/>
              <a:gd name="connsiteX2703" fmla="*/ 2519459 w 7308555"/>
              <a:gd name="connsiteY2703" fmla="*/ 3731350 h 6451461"/>
              <a:gd name="connsiteX2704" fmla="*/ 2519459 w 7308555"/>
              <a:gd name="connsiteY2704" fmla="*/ 3756598 h 6451461"/>
              <a:gd name="connsiteX2705" fmla="*/ 2519459 w 7308555"/>
              <a:gd name="connsiteY2705" fmla="*/ 3769222 h 6451461"/>
              <a:gd name="connsiteX2706" fmla="*/ 2519459 w 7308555"/>
              <a:gd name="connsiteY2706" fmla="*/ 3769222 h 6451461"/>
              <a:gd name="connsiteX2707" fmla="*/ 4781789 w 7308555"/>
              <a:gd name="connsiteY2707" fmla="*/ 3743310 h 6451461"/>
              <a:gd name="connsiteX2708" fmla="*/ 4820325 w 7308555"/>
              <a:gd name="connsiteY2708" fmla="*/ 3768558 h 6451461"/>
              <a:gd name="connsiteX2709" fmla="*/ 4794413 w 7308555"/>
              <a:gd name="connsiteY2709" fmla="*/ 3755934 h 6451461"/>
              <a:gd name="connsiteX2710" fmla="*/ 4781789 w 7308555"/>
              <a:gd name="connsiteY2710" fmla="*/ 3743310 h 6451461"/>
              <a:gd name="connsiteX2711" fmla="*/ 4781789 w 7308555"/>
              <a:gd name="connsiteY2711" fmla="*/ 3743310 h 6451461"/>
              <a:gd name="connsiteX2712" fmla="*/ 1928130 w 7308555"/>
              <a:gd name="connsiteY2712" fmla="*/ 3832341 h 6451461"/>
              <a:gd name="connsiteX2713" fmla="*/ 1915506 w 7308555"/>
              <a:gd name="connsiteY2713" fmla="*/ 3883501 h 6451461"/>
              <a:gd name="connsiteX2714" fmla="*/ 1928130 w 7308555"/>
              <a:gd name="connsiteY2714" fmla="*/ 3832341 h 6451461"/>
              <a:gd name="connsiteX2715" fmla="*/ 1928130 w 7308555"/>
              <a:gd name="connsiteY2715" fmla="*/ 3832341 h 6451461"/>
              <a:gd name="connsiteX2716" fmla="*/ 4614357 w 7308555"/>
              <a:gd name="connsiteY2716" fmla="*/ 3883501 h 6451461"/>
              <a:gd name="connsiteX2717" fmla="*/ 4652893 w 7308555"/>
              <a:gd name="connsiteY2717" fmla="*/ 3896125 h 6451461"/>
              <a:gd name="connsiteX2718" fmla="*/ 4652893 w 7308555"/>
              <a:gd name="connsiteY2718" fmla="*/ 3883501 h 6451461"/>
              <a:gd name="connsiteX2719" fmla="*/ 4601733 w 7308555"/>
              <a:gd name="connsiteY2719" fmla="*/ 3870877 h 6451461"/>
              <a:gd name="connsiteX2720" fmla="*/ 4601733 w 7308555"/>
              <a:gd name="connsiteY2720" fmla="*/ 3896125 h 6451461"/>
              <a:gd name="connsiteX2721" fmla="*/ 4614357 w 7308555"/>
              <a:gd name="connsiteY2721" fmla="*/ 3883501 h 6451461"/>
              <a:gd name="connsiteX2722" fmla="*/ 4614357 w 7308555"/>
              <a:gd name="connsiteY2722" fmla="*/ 3883501 h 6451461"/>
              <a:gd name="connsiteX2723" fmla="*/ 1735450 w 7308555"/>
              <a:gd name="connsiteY2723" fmla="*/ 4011069 h 6451461"/>
              <a:gd name="connsiteX2724" fmla="*/ 1761362 w 7308555"/>
              <a:gd name="connsiteY2724" fmla="*/ 4011069 h 6451461"/>
              <a:gd name="connsiteX2725" fmla="*/ 1735450 w 7308555"/>
              <a:gd name="connsiteY2725" fmla="*/ 3998445 h 6451461"/>
              <a:gd name="connsiteX2726" fmla="*/ 1735450 w 7308555"/>
              <a:gd name="connsiteY2726" fmla="*/ 4011069 h 6451461"/>
              <a:gd name="connsiteX2727" fmla="*/ 1735450 w 7308555"/>
              <a:gd name="connsiteY2727" fmla="*/ 4011069 h 6451461"/>
              <a:gd name="connsiteX2728" fmla="*/ 3997780 w 7308555"/>
              <a:gd name="connsiteY2728" fmla="*/ 3998445 h 6451461"/>
              <a:gd name="connsiteX2729" fmla="*/ 3997780 w 7308555"/>
              <a:gd name="connsiteY2729" fmla="*/ 3998445 h 6451461"/>
              <a:gd name="connsiteX2730" fmla="*/ 3997780 w 7308555"/>
              <a:gd name="connsiteY2730" fmla="*/ 3998445 h 6451461"/>
              <a:gd name="connsiteX2731" fmla="*/ 5090077 w 7308555"/>
              <a:gd name="connsiteY2731" fmla="*/ 4011069 h 6451461"/>
              <a:gd name="connsiteX2732" fmla="*/ 5090077 w 7308555"/>
              <a:gd name="connsiteY2732" fmla="*/ 4023692 h 6451461"/>
              <a:gd name="connsiteX2733" fmla="*/ 5115989 w 7308555"/>
              <a:gd name="connsiteY2733" fmla="*/ 4036316 h 6451461"/>
              <a:gd name="connsiteX2734" fmla="*/ 5090077 w 7308555"/>
              <a:gd name="connsiteY2734" fmla="*/ 4011069 h 6451461"/>
              <a:gd name="connsiteX2735" fmla="*/ 5090077 w 7308555"/>
              <a:gd name="connsiteY2735" fmla="*/ 4011069 h 6451461"/>
              <a:gd name="connsiteX2736" fmla="*/ 5154525 w 7308555"/>
              <a:gd name="connsiteY2736" fmla="*/ 4023692 h 6451461"/>
              <a:gd name="connsiteX2737" fmla="*/ 5141902 w 7308555"/>
              <a:gd name="connsiteY2737" fmla="*/ 4023692 h 6451461"/>
              <a:gd name="connsiteX2738" fmla="*/ 5154525 w 7308555"/>
              <a:gd name="connsiteY2738" fmla="*/ 4036316 h 6451461"/>
              <a:gd name="connsiteX2739" fmla="*/ 5167149 w 7308555"/>
              <a:gd name="connsiteY2739" fmla="*/ 4011069 h 6451461"/>
              <a:gd name="connsiteX2740" fmla="*/ 5154525 w 7308555"/>
              <a:gd name="connsiteY2740" fmla="*/ 4023692 h 6451461"/>
              <a:gd name="connsiteX2741" fmla="*/ 5154525 w 7308555"/>
              <a:gd name="connsiteY2741" fmla="*/ 4023692 h 6451461"/>
              <a:gd name="connsiteX2742" fmla="*/ 5141902 w 7308555"/>
              <a:gd name="connsiteY2742" fmla="*/ 4036316 h 6451461"/>
              <a:gd name="connsiteX2743" fmla="*/ 5115989 w 7308555"/>
              <a:gd name="connsiteY2743" fmla="*/ 4036316 h 6451461"/>
              <a:gd name="connsiteX2744" fmla="*/ 5115989 w 7308555"/>
              <a:gd name="connsiteY2744" fmla="*/ 4061564 h 6451461"/>
              <a:gd name="connsiteX2745" fmla="*/ 5128613 w 7308555"/>
              <a:gd name="connsiteY2745" fmla="*/ 4061564 h 6451461"/>
              <a:gd name="connsiteX2746" fmla="*/ 5141237 w 7308555"/>
              <a:gd name="connsiteY2746" fmla="*/ 4061564 h 6451461"/>
              <a:gd name="connsiteX2747" fmla="*/ 5141902 w 7308555"/>
              <a:gd name="connsiteY2747" fmla="*/ 4036316 h 6451461"/>
              <a:gd name="connsiteX2748" fmla="*/ 5141902 w 7308555"/>
              <a:gd name="connsiteY2748" fmla="*/ 4036316 h 6451461"/>
              <a:gd name="connsiteX2749" fmla="*/ 5128613 w 7308555"/>
              <a:gd name="connsiteY2749" fmla="*/ 4074188 h 6451461"/>
              <a:gd name="connsiteX2750" fmla="*/ 5141237 w 7308555"/>
              <a:gd name="connsiteY2750" fmla="*/ 4074188 h 6451461"/>
              <a:gd name="connsiteX2751" fmla="*/ 5128613 w 7308555"/>
              <a:gd name="connsiteY2751" fmla="*/ 4061564 h 6451461"/>
              <a:gd name="connsiteX2752" fmla="*/ 5128613 w 7308555"/>
              <a:gd name="connsiteY2752" fmla="*/ 4074188 h 6451461"/>
              <a:gd name="connsiteX2753" fmla="*/ 5128613 w 7308555"/>
              <a:gd name="connsiteY2753" fmla="*/ 4074188 h 6451461"/>
              <a:gd name="connsiteX2754" fmla="*/ 1812522 w 7308555"/>
              <a:gd name="connsiteY2754" fmla="*/ 4189132 h 6451461"/>
              <a:gd name="connsiteX2755" fmla="*/ 1812522 w 7308555"/>
              <a:gd name="connsiteY2755" fmla="*/ 4201756 h 6451461"/>
              <a:gd name="connsiteX2756" fmla="*/ 1825146 w 7308555"/>
              <a:gd name="connsiteY2756" fmla="*/ 4201756 h 6451461"/>
              <a:gd name="connsiteX2757" fmla="*/ 1825146 w 7308555"/>
              <a:gd name="connsiteY2757" fmla="*/ 4214379 h 6451461"/>
              <a:gd name="connsiteX2758" fmla="*/ 1837770 w 7308555"/>
              <a:gd name="connsiteY2758" fmla="*/ 4163219 h 6451461"/>
              <a:gd name="connsiteX2759" fmla="*/ 1850394 w 7308555"/>
              <a:gd name="connsiteY2759" fmla="*/ 4112060 h 6451461"/>
              <a:gd name="connsiteX2760" fmla="*/ 1811858 w 7308555"/>
              <a:gd name="connsiteY2760" fmla="*/ 4175843 h 6451461"/>
              <a:gd name="connsiteX2761" fmla="*/ 1812522 w 7308555"/>
              <a:gd name="connsiteY2761" fmla="*/ 4189132 h 6451461"/>
              <a:gd name="connsiteX2762" fmla="*/ 1825146 w 7308555"/>
              <a:gd name="connsiteY2762" fmla="*/ 4189132 h 6451461"/>
              <a:gd name="connsiteX2763" fmla="*/ 1812522 w 7308555"/>
              <a:gd name="connsiteY2763" fmla="*/ 4189132 h 6451461"/>
              <a:gd name="connsiteX2764" fmla="*/ 1812522 w 7308555"/>
              <a:gd name="connsiteY2764" fmla="*/ 4189132 h 6451461"/>
              <a:gd name="connsiteX2765" fmla="*/ 4769165 w 7308555"/>
              <a:gd name="connsiteY2765" fmla="*/ 4137972 h 6451461"/>
              <a:gd name="connsiteX2766" fmla="*/ 4781789 w 7308555"/>
              <a:gd name="connsiteY2766" fmla="*/ 4163219 h 6451461"/>
              <a:gd name="connsiteX2767" fmla="*/ 4781789 w 7308555"/>
              <a:gd name="connsiteY2767" fmla="*/ 4175843 h 6451461"/>
              <a:gd name="connsiteX2768" fmla="*/ 4794413 w 7308555"/>
              <a:gd name="connsiteY2768" fmla="*/ 4188467 h 6451461"/>
              <a:gd name="connsiteX2769" fmla="*/ 4794413 w 7308555"/>
              <a:gd name="connsiteY2769" fmla="*/ 4188467 h 6451461"/>
              <a:gd name="connsiteX2770" fmla="*/ 4781789 w 7308555"/>
              <a:gd name="connsiteY2770" fmla="*/ 4137307 h 6451461"/>
              <a:gd name="connsiteX2771" fmla="*/ 4794413 w 7308555"/>
              <a:gd name="connsiteY2771" fmla="*/ 4137307 h 6451461"/>
              <a:gd name="connsiteX2772" fmla="*/ 4781789 w 7308555"/>
              <a:gd name="connsiteY2772" fmla="*/ 4137307 h 6451461"/>
              <a:gd name="connsiteX2773" fmla="*/ 4781789 w 7308555"/>
              <a:gd name="connsiteY2773" fmla="*/ 4149931 h 6451461"/>
              <a:gd name="connsiteX2774" fmla="*/ 4781789 w 7308555"/>
              <a:gd name="connsiteY2774" fmla="*/ 4162555 h 6451461"/>
              <a:gd name="connsiteX2775" fmla="*/ 4769165 w 7308555"/>
              <a:gd name="connsiteY2775" fmla="*/ 4137972 h 6451461"/>
              <a:gd name="connsiteX2776" fmla="*/ 4769165 w 7308555"/>
              <a:gd name="connsiteY2776" fmla="*/ 4137972 h 6451461"/>
              <a:gd name="connsiteX2777" fmla="*/ 1696914 w 7308555"/>
              <a:gd name="connsiteY2777" fmla="*/ 4252915 h 6451461"/>
              <a:gd name="connsiteX2778" fmla="*/ 1696914 w 7308555"/>
              <a:gd name="connsiteY2778" fmla="*/ 4240292 h 6451461"/>
              <a:gd name="connsiteX2779" fmla="*/ 1684290 w 7308555"/>
              <a:gd name="connsiteY2779" fmla="*/ 4265539 h 6451461"/>
              <a:gd name="connsiteX2780" fmla="*/ 1696914 w 7308555"/>
              <a:gd name="connsiteY2780" fmla="*/ 4252915 h 6451461"/>
              <a:gd name="connsiteX2781" fmla="*/ 1696914 w 7308555"/>
              <a:gd name="connsiteY2781" fmla="*/ 4252915 h 6451461"/>
              <a:gd name="connsiteX2782" fmla="*/ 2416475 w 7308555"/>
              <a:gd name="connsiteY2782" fmla="*/ 4329323 h 6451461"/>
              <a:gd name="connsiteX2783" fmla="*/ 2429098 w 7308555"/>
              <a:gd name="connsiteY2783" fmla="*/ 4265539 h 6451461"/>
              <a:gd name="connsiteX2784" fmla="*/ 2416475 w 7308555"/>
              <a:gd name="connsiteY2784" fmla="*/ 4329323 h 6451461"/>
              <a:gd name="connsiteX2785" fmla="*/ 2416475 w 7308555"/>
              <a:gd name="connsiteY2785" fmla="*/ 4329323 h 6451461"/>
              <a:gd name="connsiteX2786" fmla="*/ 1645090 w 7308555"/>
              <a:gd name="connsiteY2786" fmla="*/ 4303411 h 6451461"/>
              <a:gd name="connsiteX2787" fmla="*/ 1632466 w 7308555"/>
              <a:gd name="connsiteY2787" fmla="*/ 4341283 h 6451461"/>
              <a:gd name="connsiteX2788" fmla="*/ 1671002 w 7308555"/>
              <a:gd name="connsiteY2788" fmla="*/ 4277499 h 6451461"/>
              <a:gd name="connsiteX2789" fmla="*/ 1645090 w 7308555"/>
              <a:gd name="connsiteY2789" fmla="*/ 4303411 h 6451461"/>
              <a:gd name="connsiteX2790" fmla="*/ 1645090 w 7308555"/>
              <a:gd name="connsiteY2790" fmla="*/ 4303411 h 6451461"/>
              <a:gd name="connsiteX2791" fmla="*/ 1761362 w 7308555"/>
              <a:gd name="connsiteY2791" fmla="*/ 4545922 h 6451461"/>
              <a:gd name="connsiteX2792" fmla="*/ 1825810 w 7308555"/>
              <a:gd name="connsiteY2792" fmla="*/ 4444267 h 6451461"/>
              <a:gd name="connsiteX2793" fmla="*/ 1876970 w 7308555"/>
              <a:gd name="connsiteY2793" fmla="*/ 4316699 h 6451461"/>
              <a:gd name="connsiteX2794" fmla="*/ 1761362 w 7308555"/>
              <a:gd name="connsiteY2794" fmla="*/ 4545922 h 6451461"/>
              <a:gd name="connsiteX2795" fmla="*/ 1761362 w 7308555"/>
              <a:gd name="connsiteY2795" fmla="*/ 4545922 h 6451461"/>
              <a:gd name="connsiteX2796" fmla="*/ 2416475 w 7308555"/>
              <a:gd name="connsiteY2796" fmla="*/ 4367195 h 6451461"/>
              <a:gd name="connsiteX2797" fmla="*/ 2416475 w 7308555"/>
              <a:gd name="connsiteY2797" fmla="*/ 4341947 h 6451461"/>
              <a:gd name="connsiteX2798" fmla="*/ 2416475 w 7308555"/>
              <a:gd name="connsiteY2798" fmla="*/ 4367195 h 6451461"/>
              <a:gd name="connsiteX2799" fmla="*/ 2416475 w 7308555"/>
              <a:gd name="connsiteY2799" fmla="*/ 4367195 h 6451461"/>
              <a:gd name="connsiteX2800" fmla="*/ 4627645 w 7308555"/>
              <a:gd name="connsiteY2800" fmla="*/ 4864176 h 6451461"/>
              <a:gd name="connsiteX2801" fmla="*/ 4640269 w 7308555"/>
              <a:gd name="connsiteY2801" fmla="*/ 4826305 h 6451461"/>
              <a:gd name="connsiteX2802" fmla="*/ 4627645 w 7308555"/>
              <a:gd name="connsiteY2802" fmla="*/ 4826305 h 6451461"/>
              <a:gd name="connsiteX2803" fmla="*/ 4704717 w 7308555"/>
              <a:gd name="connsiteY2803" fmla="*/ 4724649 h 6451461"/>
              <a:gd name="connsiteX2804" fmla="*/ 4704717 w 7308555"/>
              <a:gd name="connsiteY2804" fmla="*/ 4724649 h 6451461"/>
              <a:gd name="connsiteX2805" fmla="*/ 4704717 w 7308555"/>
              <a:gd name="connsiteY2805" fmla="*/ 4673490 h 6451461"/>
              <a:gd name="connsiteX2806" fmla="*/ 4666181 w 7308555"/>
              <a:gd name="connsiteY2806" fmla="*/ 4584458 h 6451461"/>
              <a:gd name="connsiteX2807" fmla="*/ 4743253 w 7308555"/>
              <a:gd name="connsiteY2807" fmla="*/ 4533298 h 6451461"/>
              <a:gd name="connsiteX2808" fmla="*/ 4781789 w 7308555"/>
              <a:gd name="connsiteY2808" fmla="*/ 4469515 h 6451461"/>
              <a:gd name="connsiteX2809" fmla="*/ 4743253 w 7308555"/>
              <a:gd name="connsiteY2809" fmla="*/ 4507386 h 6451461"/>
              <a:gd name="connsiteX2810" fmla="*/ 4730629 w 7308555"/>
              <a:gd name="connsiteY2810" fmla="*/ 4482138 h 6451461"/>
              <a:gd name="connsiteX2811" fmla="*/ 4718005 w 7308555"/>
              <a:gd name="connsiteY2811" fmla="*/ 4533298 h 6451461"/>
              <a:gd name="connsiteX2812" fmla="*/ 4589773 w 7308555"/>
              <a:gd name="connsiteY2812" fmla="*/ 4558546 h 6451461"/>
              <a:gd name="connsiteX2813" fmla="*/ 4602397 w 7308555"/>
              <a:gd name="connsiteY2813" fmla="*/ 4533298 h 6451461"/>
              <a:gd name="connsiteX2814" fmla="*/ 4615021 w 7308555"/>
              <a:gd name="connsiteY2814" fmla="*/ 4342611 h 6451461"/>
              <a:gd name="connsiteX2815" fmla="*/ 4576485 w 7308555"/>
              <a:gd name="connsiteY2815" fmla="*/ 4520675 h 6451461"/>
              <a:gd name="connsiteX2816" fmla="*/ 4525325 w 7308555"/>
              <a:gd name="connsiteY2816" fmla="*/ 4584458 h 6451461"/>
              <a:gd name="connsiteX2817" fmla="*/ 4486789 w 7308555"/>
              <a:gd name="connsiteY2817" fmla="*/ 4660866 h 6451461"/>
              <a:gd name="connsiteX2818" fmla="*/ 4474165 w 7308555"/>
              <a:gd name="connsiteY2818" fmla="*/ 4648242 h 6451461"/>
              <a:gd name="connsiteX2819" fmla="*/ 4474165 w 7308555"/>
              <a:gd name="connsiteY2819" fmla="*/ 4712026 h 6451461"/>
              <a:gd name="connsiteX2820" fmla="*/ 4486789 w 7308555"/>
              <a:gd name="connsiteY2820" fmla="*/ 4712026 h 6451461"/>
              <a:gd name="connsiteX2821" fmla="*/ 4460877 w 7308555"/>
              <a:gd name="connsiteY2821" fmla="*/ 4749898 h 6451461"/>
              <a:gd name="connsiteX2822" fmla="*/ 4473501 w 7308555"/>
              <a:gd name="connsiteY2822" fmla="*/ 4762521 h 6451461"/>
              <a:gd name="connsiteX2823" fmla="*/ 4473501 w 7308555"/>
              <a:gd name="connsiteY2823" fmla="*/ 4762521 h 6451461"/>
              <a:gd name="connsiteX2824" fmla="*/ 4486125 w 7308555"/>
              <a:gd name="connsiteY2824" fmla="*/ 4787769 h 6451461"/>
              <a:gd name="connsiteX2825" fmla="*/ 4486125 w 7308555"/>
              <a:gd name="connsiteY2825" fmla="*/ 4813017 h 6451461"/>
              <a:gd name="connsiteX2826" fmla="*/ 4460212 w 7308555"/>
              <a:gd name="connsiteY2826" fmla="*/ 4800393 h 6451461"/>
              <a:gd name="connsiteX2827" fmla="*/ 4447589 w 7308555"/>
              <a:gd name="connsiteY2827" fmla="*/ 4775145 h 6451461"/>
              <a:gd name="connsiteX2828" fmla="*/ 4447589 w 7308555"/>
              <a:gd name="connsiteY2828" fmla="*/ 4787769 h 6451461"/>
              <a:gd name="connsiteX2829" fmla="*/ 4434965 w 7308555"/>
              <a:gd name="connsiteY2829" fmla="*/ 4762521 h 6451461"/>
              <a:gd name="connsiteX2830" fmla="*/ 4447589 w 7308555"/>
              <a:gd name="connsiteY2830" fmla="*/ 4762521 h 6451461"/>
              <a:gd name="connsiteX2831" fmla="*/ 4447589 w 7308555"/>
              <a:gd name="connsiteY2831" fmla="*/ 4749898 h 6451461"/>
              <a:gd name="connsiteX2832" fmla="*/ 4421677 w 7308555"/>
              <a:gd name="connsiteY2832" fmla="*/ 4762521 h 6451461"/>
              <a:gd name="connsiteX2833" fmla="*/ 4421677 w 7308555"/>
              <a:gd name="connsiteY2833" fmla="*/ 4749898 h 6451461"/>
              <a:gd name="connsiteX2834" fmla="*/ 4395764 w 7308555"/>
              <a:gd name="connsiteY2834" fmla="*/ 4749898 h 6451461"/>
              <a:gd name="connsiteX2835" fmla="*/ 4383141 w 7308555"/>
              <a:gd name="connsiteY2835" fmla="*/ 4775145 h 6451461"/>
              <a:gd name="connsiteX2836" fmla="*/ 4434301 w 7308555"/>
              <a:gd name="connsiteY2836" fmla="*/ 4826305 h 6451461"/>
              <a:gd name="connsiteX2837" fmla="*/ 4408388 w 7308555"/>
              <a:gd name="connsiteY2837" fmla="*/ 4940584 h 6451461"/>
              <a:gd name="connsiteX2838" fmla="*/ 4421012 w 7308555"/>
              <a:gd name="connsiteY2838" fmla="*/ 4940584 h 6451461"/>
              <a:gd name="connsiteX2839" fmla="*/ 4421012 w 7308555"/>
              <a:gd name="connsiteY2839" fmla="*/ 4965832 h 6451461"/>
              <a:gd name="connsiteX2840" fmla="*/ 4433636 w 7308555"/>
              <a:gd name="connsiteY2840" fmla="*/ 4953208 h 6451461"/>
              <a:gd name="connsiteX2841" fmla="*/ 4433636 w 7308555"/>
              <a:gd name="connsiteY2841" fmla="*/ 4965832 h 6451461"/>
              <a:gd name="connsiteX2842" fmla="*/ 4472172 w 7308555"/>
              <a:gd name="connsiteY2842" fmla="*/ 4978456 h 6451461"/>
              <a:gd name="connsiteX2843" fmla="*/ 4446260 w 7308555"/>
              <a:gd name="connsiteY2843" fmla="*/ 4978456 h 6451461"/>
              <a:gd name="connsiteX2844" fmla="*/ 4446260 w 7308555"/>
              <a:gd name="connsiteY2844" fmla="*/ 5003703 h 6451461"/>
              <a:gd name="connsiteX2845" fmla="*/ 4472172 w 7308555"/>
              <a:gd name="connsiteY2845" fmla="*/ 4991080 h 6451461"/>
              <a:gd name="connsiteX2846" fmla="*/ 4472172 w 7308555"/>
              <a:gd name="connsiteY2846" fmla="*/ 5003703 h 6451461"/>
              <a:gd name="connsiteX2847" fmla="*/ 4484796 w 7308555"/>
              <a:gd name="connsiteY2847" fmla="*/ 4991080 h 6451461"/>
              <a:gd name="connsiteX2848" fmla="*/ 4510708 w 7308555"/>
              <a:gd name="connsiteY2848" fmla="*/ 5003703 h 6451461"/>
              <a:gd name="connsiteX2849" fmla="*/ 4523332 w 7308555"/>
              <a:gd name="connsiteY2849" fmla="*/ 5016327 h 6451461"/>
              <a:gd name="connsiteX2850" fmla="*/ 4523332 w 7308555"/>
              <a:gd name="connsiteY2850" fmla="*/ 5003703 h 6451461"/>
              <a:gd name="connsiteX2851" fmla="*/ 4574492 w 7308555"/>
              <a:gd name="connsiteY2851" fmla="*/ 4978456 h 6451461"/>
              <a:gd name="connsiteX2852" fmla="*/ 4600404 w 7308555"/>
              <a:gd name="connsiteY2852" fmla="*/ 5003703 h 6451461"/>
              <a:gd name="connsiteX2853" fmla="*/ 4626316 w 7308555"/>
              <a:gd name="connsiteY2853" fmla="*/ 4939920 h 6451461"/>
              <a:gd name="connsiteX2854" fmla="*/ 4626316 w 7308555"/>
              <a:gd name="connsiteY2854" fmla="*/ 4902048 h 6451461"/>
              <a:gd name="connsiteX2855" fmla="*/ 4600404 w 7308555"/>
              <a:gd name="connsiteY2855" fmla="*/ 4914672 h 6451461"/>
              <a:gd name="connsiteX2856" fmla="*/ 4600404 w 7308555"/>
              <a:gd name="connsiteY2856" fmla="*/ 4850888 h 6451461"/>
              <a:gd name="connsiteX2857" fmla="*/ 4627645 w 7308555"/>
              <a:gd name="connsiteY2857" fmla="*/ 4864176 h 6451461"/>
              <a:gd name="connsiteX2858" fmla="*/ 4627645 w 7308555"/>
              <a:gd name="connsiteY2858" fmla="*/ 4864176 h 6451461"/>
              <a:gd name="connsiteX2859" fmla="*/ 4589109 w 7308555"/>
              <a:gd name="connsiteY2859" fmla="*/ 4902048 h 6451461"/>
              <a:gd name="connsiteX2860" fmla="*/ 4589109 w 7308555"/>
              <a:gd name="connsiteY2860" fmla="*/ 4902048 h 6451461"/>
              <a:gd name="connsiteX2861" fmla="*/ 4576485 w 7308555"/>
              <a:gd name="connsiteY2861" fmla="*/ 4876800 h 6451461"/>
              <a:gd name="connsiteX2862" fmla="*/ 4576485 w 7308555"/>
              <a:gd name="connsiteY2862" fmla="*/ 4876800 h 6451461"/>
              <a:gd name="connsiteX2863" fmla="*/ 4589109 w 7308555"/>
              <a:gd name="connsiteY2863" fmla="*/ 4889424 h 6451461"/>
              <a:gd name="connsiteX2864" fmla="*/ 4589109 w 7308555"/>
              <a:gd name="connsiteY2864" fmla="*/ 4902048 h 6451461"/>
              <a:gd name="connsiteX2865" fmla="*/ 4589109 w 7308555"/>
              <a:gd name="connsiteY2865" fmla="*/ 4902048 h 6451461"/>
              <a:gd name="connsiteX2866" fmla="*/ 4897397 w 7308555"/>
              <a:gd name="connsiteY2866" fmla="*/ 4341947 h 6451461"/>
              <a:gd name="connsiteX2867" fmla="*/ 4884773 w 7308555"/>
              <a:gd name="connsiteY2867" fmla="*/ 4354571 h 6451461"/>
              <a:gd name="connsiteX2868" fmla="*/ 4897397 w 7308555"/>
              <a:gd name="connsiteY2868" fmla="*/ 4341947 h 6451461"/>
              <a:gd name="connsiteX2869" fmla="*/ 4897397 w 7308555"/>
              <a:gd name="connsiteY2869" fmla="*/ 4341947 h 6451461"/>
              <a:gd name="connsiteX2870" fmla="*/ 1632466 w 7308555"/>
              <a:gd name="connsiteY2870" fmla="*/ 4354571 h 6451461"/>
              <a:gd name="connsiteX2871" fmla="*/ 1581306 w 7308555"/>
              <a:gd name="connsiteY2871" fmla="*/ 4418355 h 6451461"/>
              <a:gd name="connsiteX2872" fmla="*/ 1632466 w 7308555"/>
              <a:gd name="connsiteY2872" fmla="*/ 4354571 h 6451461"/>
              <a:gd name="connsiteX2873" fmla="*/ 1632466 w 7308555"/>
              <a:gd name="connsiteY2873" fmla="*/ 4354571 h 6451461"/>
              <a:gd name="connsiteX2874" fmla="*/ 4832949 w 7308555"/>
              <a:gd name="connsiteY2874" fmla="*/ 4405731 h 6451461"/>
              <a:gd name="connsiteX2875" fmla="*/ 4807037 w 7308555"/>
              <a:gd name="connsiteY2875" fmla="*/ 4443602 h 6451461"/>
              <a:gd name="connsiteX2876" fmla="*/ 4832949 w 7308555"/>
              <a:gd name="connsiteY2876" fmla="*/ 4405731 h 6451461"/>
              <a:gd name="connsiteX2877" fmla="*/ 4832949 w 7308555"/>
              <a:gd name="connsiteY2877" fmla="*/ 4405731 h 6451461"/>
              <a:gd name="connsiteX2878" fmla="*/ 4434965 w 7308555"/>
              <a:gd name="connsiteY2878" fmla="*/ 4749233 h 6451461"/>
              <a:gd name="connsiteX2879" fmla="*/ 4460877 w 7308555"/>
              <a:gd name="connsiteY2879" fmla="*/ 4736609 h 6451461"/>
              <a:gd name="connsiteX2880" fmla="*/ 4448253 w 7308555"/>
              <a:gd name="connsiteY2880" fmla="*/ 4711361 h 6451461"/>
              <a:gd name="connsiteX2881" fmla="*/ 4383805 w 7308555"/>
              <a:gd name="connsiteY2881" fmla="*/ 4686114 h 6451461"/>
              <a:gd name="connsiteX2882" fmla="*/ 4383805 w 7308555"/>
              <a:gd name="connsiteY2882" fmla="*/ 4673490 h 6451461"/>
              <a:gd name="connsiteX2883" fmla="*/ 4357893 w 7308555"/>
              <a:gd name="connsiteY2883" fmla="*/ 4648242 h 6451461"/>
              <a:gd name="connsiteX2884" fmla="*/ 4331981 w 7308555"/>
              <a:gd name="connsiteY2884" fmla="*/ 4622994 h 6451461"/>
              <a:gd name="connsiteX2885" fmla="*/ 4306068 w 7308555"/>
              <a:gd name="connsiteY2885" fmla="*/ 4610371 h 6451461"/>
              <a:gd name="connsiteX2886" fmla="*/ 4306068 w 7308555"/>
              <a:gd name="connsiteY2886" fmla="*/ 4622994 h 6451461"/>
              <a:gd name="connsiteX2887" fmla="*/ 4280156 w 7308555"/>
              <a:gd name="connsiteY2887" fmla="*/ 4610371 h 6451461"/>
              <a:gd name="connsiteX2888" fmla="*/ 4267532 w 7308555"/>
              <a:gd name="connsiteY2888" fmla="*/ 4610371 h 6451461"/>
              <a:gd name="connsiteX2889" fmla="*/ 4254909 w 7308555"/>
              <a:gd name="connsiteY2889" fmla="*/ 4622994 h 6451461"/>
              <a:gd name="connsiteX2890" fmla="*/ 4267532 w 7308555"/>
              <a:gd name="connsiteY2890" fmla="*/ 4660866 h 6451461"/>
              <a:gd name="connsiteX2891" fmla="*/ 4280156 w 7308555"/>
              <a:gd name="connsiteY2891" fmla="*/ 4660866 h 6451461"/>
              <a:gd name="connsiteX2892" fmla="*/ 4292780 w 7308555"/>
              <a:gd name="connsiteY2892" fmla="*/ 4660866 h 6451461"/>
              <a:gd name="connsiteX2893" fmla="*/ 4318692 w 7308555"/>
              <a:gd name="connsiteY2893" fmla="*/ 4673490 h 6451461"/>
              <a:gd name="connsiteX2894" fmla="*/ 4318692 w 7308555"/>
              <a:gd name="connsiteY2894" fmla="*/ 4698738 h 6451461"/>
              <a:gd name="connsiteX2895" fmla="*/ 4369852 w 7308555"/>
              <a:gd name="connsiteY2895" fmla="*/ 4698738 h 6451461"/>
              <a:gd name="connsiteX2896" fmla="*/ 4434965 w 7308555"/>
              <a:gd name="connsiteY2896" fmla="*/ 4749233 h 6451461"/>
              <a:gd name="connsiteX2897" fmla="*/ 4434965 w 7308555"/>
              <a:gd name="connsiteY2897" fmla="*/ 4749233 h 6451461"/>
              <a:gd name="connsiteX2898" fmla="*/ 5514638 w 7308555"/>
              <a:gd name="connsiteY2898" fmla="*/ 4609042 h 6451461"/>
              <a:gd name="connsiteX2899" fmla="*/ 5514638 w 7308555"/>
              <a:gd name="connsiteY2899" fmla="*/ 4609042 h 6451461"/>
              <a:gd name="connsiteX2900" fmla="*/ 5488726 w 7308555"/>
              <a:gd name="connsiteY2900" fmla="*/ 4609042 h 6451461"/>
              <a:gd name="connsiteX2901" fmla="*/ 5514638 w 7308555"/>
              <a:gd name="connsiteY2901" fmla="*/ 4609042 h 6451461"/>
              <a:gd name="connsiteX2902" fmla="*/ 5514638 w 7308555"/>
              <a:gd name="connsiteY2902" fmla="*/ 4609042 h 6451461"/>
              <a:gd name="connsiteX2903" fmla="*/ 5527262 w 7308555"/>
              <a:gd name="connsiteY2903" fmla="*/ 4634954 h 6451461"/>
              <a:gd name="connsiteX2904" fmla="*/ 5527262 w 7308555"/>
              <a:gd name="connsiteY2904" fmla="*/ 4622330 h 6451461"/>
              <a:gd name="connsiteX2905" fmla="*/ 5514638 w 7308555"/>
              <a:gd name="connsiteY2905" fmla="*/ 4622330 h 6451461"/>
              <a:gd name="connsiteX2906" fmla="*/ 5514638 w 7308555"/>
              <a:gd name="connsiteY2906" fmla="*/ 4634954 h 6451461"/>
              <a:gd name="connsiteX2907" fmla="*/ 5527262 w 7308555"/>
              <a:gd name="connsiteY2907" fmla="*/ 4634954 h 6451461"/>
              <a:gd name="connsiteX2908" fmla="*/ 5527262 w 7308555"/>
              <a:gd name="connsiteY2908" fmla="*/ 4634954 h 6451461"/>
              <a:gd name="connsiteX2909" fmla="*/ 5527262 w 7308555"/>
              <a:gd name="connsiteY2909" fmla="*/ 4634954 h 6451461"/>
              <a:gd name="connsiteX2910" fmla="*/ 1696914 w 7308555"/>
              <a:gd name="connsiteY2910" fmla="*/ 4660202 h 6451461"/>
              <a:gd name="connsiteX2911" fmla="*/ 1709538 w 7308555"/>
              <a:gd name="connsiteY2911" fmla="*/ 4622330 h 6451461"/>
              <a:gd name="connsiteX2912" fmla="*/ 1696914 w 7308555"/>
              <a:gd name="connsiteY2912" fmla="*/ 4660202 h 6451461"/>
              <a:gd name="connsiteX2913" fmla="*/ 1696914 w 7308555"/>
              <a:gd name="connsiteY2913" fmla="*/ 4660202 h 6451461"/>
              <a:gd name="connsiteX2914" fmla="*/ 4832949 w 7308555"/>
              <a:gd name="connsiteY2914" fmla="*/ 4761857 h 6451461"/>
              <a:gd name="connsiteX2915" fmla="*/ 4832949 w 7308555"/>
              <a:gd name="connsiteY2915" fmla="*/ 4723985 h 6451461"/>
              <a:gd name="connsiteX2916" fmla="*/ 4832949 w 7308555"/>
              <a:gd name="connsiteY2916" fmla="*/ 4761857 h 6451461"/>
              <a:gd name="connsiteX2917" fmla="*/ 4832949 w 7308555"/>
              <a:gd name="connsiteY2917" fmla="*/ 4761857 h 6451461"/>
              <a:gd name="connsiteX2918" fmla="*/ 4832949 w 7308555"/>
              <a:gd name="connsiteY2918" fmla="*/ 4761857 h 6451461"/>
              <a:gd name="connsiteX2919" fmla="*/ 4704717 w 7308555"/>
              <a:gd name="connsiteY2919" fmla="*/ 5067487 h 6451461"/>
              <a:gd name="connsiteX2920" fmla="*/ 4717341 w 7308555"/>
              <a:gd name="connsiteY2920" fmla="*/ 5054863 h 6451461"/>
              <a:gd name="connsiteX2921" fmla="*/ 4755877 w 7308555"/>
              <a:gd name="connsiteY2921" fmla="*/ 5080111 h 6451461"/>
              <a:gd name="connsiteX2922" fmla="*/ 4768501 w 7308555"/>
              <a:gd name="connsiteY2922" fmla="*/ 5067487 h 6451461"/>
              <a:gd name="connsiteX2923" fmla="*/ 4768501 w 7308555"/>
              <a:gd name="connsiteY2923" fmla="*/ 5067487 h 6451461"/>
              <a:gd name="connsiteX2924" fmla="*/ 4781124 w 7308555"/>
              <a:gd name="connsiteY2924" fmla="*/ 5067487 h 6451461"/>
              <a:gd name="connsiteX2925" fmla="*/ 4819661 w 7308555"/>
              <a:gd name="connsiteY2925" fmla="*/ 5054863 h 6451461"/>
              <a:gd name="connsiteX2926" fmla="*/ 4819661 w 7308555"/>
              <a:gd name="connsiteY2926" fmla="*/ 5054863 h 6451461"/>
              <a:gd name="connsiteX2927" fmla="*/ 4793748 w 7308555"/>
              <a:gd name="connsiteY2927" fmla="*/ 5042240 h 6451461"/>
              <a:gd name="connsiteX2928" fmla="*/ 4819661 w 7308555"/>
              <a:gd name="connsiteY2928" fmla="*/ 5042240 h 6451461"/>
              <a:gd name="connsiteX2929" fmla="*/ 4819661 w 7308555"/>
              <a:gd name="connsiteY2929" fmla="*/ 5029616 h 6451461"/>
              <a:gd name="connsiteX2930" fmla="*/ 4807037 w 7308555"/>
              <a:gd name="connsiteY2930" fmla="*/ 5042240 h 6451461"/>
              <a:gd name="connsiteX2931" fmla="*/ 4781124 w 7308555"/>
              <a:gd name="connsiteY2931" fmla="*/ 5029616 h 6451461"/>
              <a:gd name="connsiteX2932" fmla="*/ 4793748 w 7308555"/>
              <a:gd name="connsiteY2932" fmla="*/ 4978456 h 6451461"/>
              <a:gd name="connsiteX2933" fmla="*/ 4781124 w 7308555"/>
              <a:gd name="connsiteY2933" fmla="*/ 4965832 h 6451461"/>
              <a:gd name="connsiteX2934" fmla="*/ 4793748 w 7308555"/>
              <a:gd name="connsiteY2934" fmla="*/ 4965832 h 6451461"/>
              <a:gd name="connsiteX2935" fmla="*/ 4793748 w 7308555"/>
              <a:gd name="connsiteY2935" fmla="*/ 4978456 h 6451461"/>
              <a:gd name="connsiteX2936" fmla="*/ 4793748 w 7308555"/>
              <a:gd name="connsiteY2936" fmla="*/ 4953208 h 6451461"/>
              <a:gd name="connsiteX2937" fmla="*/ 4781124 w 7308555"/>
              <a:gd name="connsiteY2937" fmla="*/ 4965832 h 6451461"/>
              <a:gd name="connsiteX2938" fmla="*/ 4781124 w 7308555"/>
              <a:gd name="connsiteY2938" fmla="*/ 4940584 h 6451461"/>
              <a:gd name="connsiteX2939" fmla="*/ 4781124 w 7308555"/>
              <a:gd name="connsiteY2939" fmla="*/ 4927960 h 6451461"/>
              <a:gd name="connsiteX2940" fmla="*/ 4755213 w 7308555"/>
              <a:gd name="connsiteY2940" fmla="*/ 4940584 h 6451461"/>
              <a:gd name="connsiteX2941" fmla="*/ 4755213 w 7308555"/>
              <a:gd name="connsiteY2941" fmla="*/ 4915336 h 6451461"/>
              <a:gd name="connsiteX2942" fmla="*/ 4767836 w 7308555"/>
              <a:gd name="connsiteY2942" fmla="*/ 4915336 h 6451461"/>
              <a:gd name="connsiteX2943" fmla="*/ 4767836 w 7308555"/>
              <a:gd name="connsiteY2943" fmla="*/ 4902713 h 6451461"/>
              <a:gd name="connsiteX2944" fmla="*/ 4755213 w 7308555"/>
              <a:gd name="connsiteY2944" fmla="*/ 4902713 h 6451461"/>
              <a:gd name="connsiteX2945" fmla="*/ 4755213 w 7308555"/>
              <a:gd name="connsiteY2945" fmla="*/ 4890089 h 6451461"/>
              <a:gd name="connsiteX2946" fmla="*/ 4781124 w 7308555"/>
              <a:gd name="connsiteY2946" fmla="*/ 4890089 h 6451461"/>
              <a:gd name="connsiteX2947" fmla="*/ 4742589 w 7308555"/>
              <a:gd name="connsiteY2947" fmla="*/ 4890089 h 6451461"/>
              <a:gd name="connsiteX2948" fmla="*/ 4729965 w 7308555"/>
              <a:gd name="connsiteY2948" fmla="*/ 4864841 h 6451461"/>
              <a:gd name="connsiteX2949" fmla="*/ 4729965 w 7308555"/>
              <a:gd name="connsiteY2949" fmla="*/ 4864841 h 6451461"/>
              <a:gd name="connsiteX2950" fmla="*/ 4652893 w 7308555"/>
              <a:gd name="connsiteY2950" fmla="*/ 4890089 h 6451461"/>
              <a:gd name="connsiteX2951" fmla="*/ 4665517 w 7308555"/>
              <a:gd name="connsiteY2951" fmla="*/ 4902713 h 6451461"/>
              <a:gd name="connsiteX2952" fmla="*/ 4652893 w 7308555"/>
              <a:gd name="connsiteY2952" fmla="*/ 4915336 h 6451461"/>
              <a:gd name="connsiteX2953" fmla="*/ 4652893 w 7308555"/>
              <a:gd name="connsiteY2953" fmla="*/ 4915336 h 6451461"/>
              <a:gd name="connsiteX2954" fmla="*/ 4652893 w 7308555"/>
              <a:gd name="connsiteY2954" fmla="*/ 4940584 h 6451461"/>
              <a:gd name="connsiteX2955" fmla="*/ 4640269 w 7308555"/>
              <a:gd name="connsiteY2955" fmla="*/ 4953208 h 6451461"/>
              <a:gd name="connsiteX2956" fmla="*/ 4652893 w 7308555"/>
              <a:gd name="connsiteY2956" fmla="*/ 5004368 h 6451461"/>
              <a:gd name="connsiteX2957" fmla="*/ 4665517 w 7308555"/>
              <a:gd name="connsiteY2957" fmla="*/ 4979120 h 6451461"/>
              <a:gd name="connsiteX2958" fmla="*/ 4665517 w 7308555"/>
              <a:gd name="connsiteY2958" fmla="*/ 4979120 h 6451461"/>
              <a:gd name="connsiteX2959" fmla="*/ 4665517 w 7308555"/>
              <a:gd name="connsiteY2959" fmla="*/ 5004368 h 6451461"/>
              <a:gd name="connsiteX2960" fmla="*/ 4678140 w 7308555"/>
              <a:gd name="connsiteY2960" fmla="*/ 5029616 h 6451461"/>
              <a:gd name="connsiteX2961" fmla="*/ 4665517 w 7308555"/>
              <a:gd name="connsiteY2961" fmla="*/ 5042240 h 6451461"/>
              <a:gd name="connsiteX2962" fmla="*/ 4691429 w 7308555"/>
              <a:gd name="connsiteY2962" fmla="*/ 5042240 h 6451461"/>
              <a:gd name="connsiteX2963" fmla="*/ 4691429 w 7308555"/>
              <a:gd name="connsiteY2963" fmla="*/ 5004368 h 6451461"/>
              <a:gd name="connsiteX2964" fmla="*/ 4691429 w 7308555"/>
              <a:gd name="connsiteY2964" fmla="*/ 5016992 h 6451461"/>
              <a:gd name="connsiteX2965" fmla="*/ 4717341 w 7308555"/>
              <a:gd name="connsiteY2965" fmla="*/ 5004368 h 6451461"/>
              <a:gd name="connsiteX2966" fmla="*/ 4717341 w 7308555"/>
              <a:gd name="connsiteY2966" fmla="*/ 5029616 h 6451461"/>
              <a:gd name="connsiteX2967" fmla="*/ 4704717 w 7308555"/>
              <a:gd name="connsiteY2967" fmla="*/ 5016992 h 6451461"/>
              <a:gd name="connsiteX2968" fmla="*/ 4692093 w 7308555"/>
              <a:gd name="connsiteY2968" fmla="*/ 5016992 h 6451461"/>
              <a:gd name="connsiteX2969" fmla="*/ 4692093 w 7308555"/>
              <a:gd name="connsiteY2969" fmla="*/ 5054863 h 6451461"/>
              <a:gd name="connsiteX2970" fmla="*/ 4704717 w 7308555"/>
              <a:gd name="connsiteY2970" fmla="*/ 5067487 h 6451461"/>
              <a:gd name="connsiteX2971" fmla="*/ 4704717 w 7308555"/>
              <a:gd name="connsiteY2971" fmla="*/ 5067487 h 6451461"/>
              <a:gd name="connsiteX2972" fmla="*/ 4755877 w 7308555"/>
              <a:gd name="connsiteY2972" fmla="*/ 5003703 h 6451461"/>
              <a:gd name="connsiteX2973" fmla="*/ 4755877 w 7308555"/>
              <a:gd name="connsiteY2973" fmla="*/ 4978456 h 6451461"/>
              <a:gd name="connsiteX2974" fmla="*/ 4768501 w 7308555"/>
              <a:gd name="connsiteY2974" fmla="*/ 4991080 h 6451461"/>
              <a:gd name="connsiteX2975" fmla="*/ 4781124 w 7308555"/>
              <a:gd name="connsiteY2975" fmla="*/ 5003703 h 6451461"/>
              <a:gd name="connsiteX2976" fmla="*/ 4755213 w 7308555"/>
              <a:gd name="connsiteY2976" fmla="*/ 5016327 h 6451461"/>
              <a:gd name="connsiteX2977" fmla="*/ 4742589 w 7308555"/>
              <a:gd name="connsiteY2977" fmla="*/ 5003703 h 6451461"/>
              <a:gd name="connsiteX2978" fmla="*/ 4742589 w 7308555"/>
              <a:gd name="connsiteY2978" fmla="*/ 4991080 h 6451461"/>
              <a:gd name="connsiteX2979" fmla="*/ 4755877 w 7308555"/>
              <a:gd name="connsiteY2979" fmla="*/ 5003703 h 6451461"/>
              <a:gd name="connsiteX2980" fmla="*/ 4755877 w 7308555"/>
              <a:gd name="connsiteY2980" fmla="*/ 5003703 h 6451461"/>
              <a:gd name="connsiteX2981" fmla="*/ 4743253 w 7308555"/>
              <a:gd name="connsiteY2981" fmla="*/ 4940584 h 6451461"/>
              <a:gd name="connsiteX2982" fmla="*/ 4743253 w 7308555"/>
              <a:gd name="connsiteY2982" fmla="*/ 4940584 h 6451461"/>
              <a:gd name="connsiteX2983" fmla="*/ 4743253 w 7308555"/>
              <a:gd name="connsiteY2983" fmla="*/ 4940584 h 6451461"/>
              <a:gd name="connsiteX2984" fmla="*/ 4730629 w 7308555"/>
              <a:gd name="connsiteY2984" fmla="*/ 4902048 h 6451461"/>
              <a:gd name="connsiteX2985" fmla="*/ 4743253 w 7308555"/>
              <a:gd name="connsiteY2985" fmla="*/ 4902048 h 6451461"/>
              <a:gd name="connsiteX2986" fmla="*/ 4743253 w 7308555"/>
              <a:gd name="connsiteY2986" fmla="*/ 4914672 h 6451461"/>
              <a:gd name="connsiteX2987" fmla="*/ 4730629 w 7308555"/>
              <a:gd name="connsiteY2987" fmla="*/ 4927296 h 6451461"/>
              <a:gd name="connsiteX2988" fmla="*/ 4730629 w 7308555"/>
              <a:gd name="connsiteY2988" fmla="*/ 4902048 h 6451461"/>
              <a:gd name="connsiteX2989" fmla="*/ 4730629 w 7308555"/>
              <a:gd name="connsiteY2989" fmla="*/ 4902048 h 6451461"/>
              <a:gd name="connsiteX2990" fmla="*/ 4743253 w 7308555"/>
              <a:gd name="connsiteY2990" fmla="*/ 5029616 h 6451461"/>
              <a:gd name="connsiteX2991" fmla="*/ 4769165 w 7308555"/>
              <a:gd name="connsiteY2991" fmla="*/ 5016992 h 6451461"/>
              <a:gd name="connsiteX2992" fmla="*/ 4769165 w 7308555"/>
              <a:gd name="connsiteY2992" fmla="*/ 5042240 h 6451461"/>
              <a:gd name="connsiteX2993" fmla="*/ 4781789 w 7308555"/>
              <a:gd name="connsiteY2993" fmla="*/ 5029616 h 6451461"/>
              <a:gd name="connsiteX2994" fmla="*/ 4794413 w 7308555"/>
              <a:gd name="connsiteY2994" fmla="*/ 5042240 h 6451461"/>
              <a:gd name="connsiteX2995" fmla="*/ 4743253 w 7308555"/>
              <a:gd name="connsiteY2995" fmla="*/ 5042240 h 6451461"/>
              <a:gd name="connsiteX2996" fmla="*/ 4755877 w 7308555"/>
              <a:gd name="connsiteY2996" fmla="*/ 5029616 h 6451461"/>
              <a:gd name="connsiteX2997" fmla="*/ 4717341 w 7308555"/>
              <a:gd name="connsiteY2997" fmla="*/ 5029616 h 6451461"/>
              <a:gd name="connsiteX2998" fmla="*/ 4743253 w 7308555"/>
              <a:gd name="connsiteY2998" fmla="*/ 5029616 h 6451461"/>
              <a:gd name="connsiteX2999" fmla="*/ 4743253 w 7308555"/>
              <a:gd name="connsiteY2999" fmla="*/ 5029616 h 6451461"/>
              <a:gd name="connsiteX3000" fmla="*/ 4692093 w 7308555"/>
              <a:gd name="connsiteY3000" fmla="*/ 5003703 h 6451461"/>
              <a:gd name="connsiteX3001" fmla="*/ 4679469 w 7308555"/>
              <a:gd name="connsiteY3001" fmla="*/ 5003703 h 6451461"/>
              <a:gd name="connsiteX3002" fmla="*/ 4679469 w 7308555"/>
              <a:gd name="connsiteY3002" fmla="*/ 4978456 h 6451461"/>
              <a:gd name="connsiteX3003" fmla="*/ 4679469 w 7308555"/>
              <a:gd name="connsiteY3003" fmla="*/ 4991080 h 6451461"/>
              <a:gd name="connsiteX3004" fmla="*/ 4692093 w 7308555"/>
              <a:gd name="connsiteY3004" fmla="*/ 4965832 h 6451461"/>
              <a:gd name="connsiteX3005" fmla="*/ 4666181 w 7308555"/>
              <a:gd name="connsiteY3005" fmla="*/ 4965832 h 6451461"/>
              <a:gd name="connsiteX3006" fmla="*/ 4666181 w 7308555"/>
              <a:gd name="connsiteY3006" fmla="*/ 4914672 h 6451461"/>
              <a:gd name="connsiteX3007" fmla="*/ 4678805 w 7308555"/>
              <a:gd name="connsiteY3007" fmla="*/ 4939920 h 6451461"/>
              <a:gd name="connsiteX3008" fmla="*/ 4704717 w 7308555"/>
              <a:gd name="connsiteY3008" fmla="*/ 4927296 h 6451461"/>
              <a:gd name="connsiteX3009" fmla="*/ 4704717 w 7308555"/>
              <a:gd name="connsiteY3009" fmla="*/ 4939920 h 6451461"/>
              <a:gd name="connsiteX3010" fmla="*/ 4692093 w 7308555"/>
              <a:gd name="connsiteY3010" fmla="*/ 5003703 h 6451461"/>
              <a:gd name="connsiteX3011" fmla="*/ 4692093 w 7308555"/>
              <a:gd name="connsiteY3011" fmla="*/ 5003703 h 6451461"/>
              <a:gd name="connsiteX3012" fmla="*/ 4717341 w 7308555"/>
              <a:gd name="connsiteY3012" fmla="*/ 4978456 h 6451461"/>
              <a:gd name="connsiteX3013" fmla="*/ 4704717 w 7308555"/>
              <a:gd name="connsiteY3013" fmla="*/ 4965832 h 6451461"/>
              <a:gd name="connsiteX3014" fmla="*/ 4717341 w 7308555"/>
              <a:gd name="connsiteY3014" fmla="*/ 4965832 h 6451461"/>
              <a:gd name="connsiteX3015" fmla="*/ 4717341 w 7308555"/>
              <a:gd name="connsiteY3015" fmla="*/ 4978456 h 6451461"/>
              <a:gd name="connsiteX3016" fmla="*/ 4717341 w 7308555"/>
              <a:gd name="connsiteY3016" fmla="*/ 4978456 h 6451461"/>
              <a:gd name="connsiteX3017" fmla="*/ 5308669 w 7308555"/>
              <a:gd name="connsiteY3017" fmla="*/ 5003703 h 6451461"/>
              <a:gd name="connsiteX3018" fmla="*/ 5334582 w 7308555"/>
              <a:gd name="connsiteY3018" fmla="*/ 5003703 h 6451461"/>
              <a:gd name="connsiteX3019" fmla="*/ 5321958 w 7308555"/>
              <a:gd name="connsiteY3019" fmla="*/ 4952544 h 6451461"/>
              <a:gd name="connsiteX3020" fmla="*/ 5308669 w 7308555"/>
              <a:gd name="connsiteY3020" fmla="*/ 5003703 h 6451461"/>
              <a:gd name="connsiteX3021" fmla="*/ 5308669 w 7308555"/>
              <a:gd name="connsiteY3021" fmla="*/ 5003703 h 6451461"/>
              <a:gd name="connsiteX3022" fmla="*/ 5321958 w 7308555"/>
              <a:gd name="connsiteY3022" fmla="*/ 4991080 h 6451461"/>
              <a:gd name="connsiteX3023" fmla="*/ 5321958 w 7308555"/>
              <a:gd name="connsiteY3023" fmla="*/ 4991080 h 6451461"/>
              <a:gd name="connsiteX3024" fmla="*/ 5321958 w 7308555"/>
              <a:gd name="connsiteY3024" fmla="*/ 4991080 h 6451461"/>
              <a:gd name="connsiteX3025" fmla="*/ 5321958 w 7308555"/>
              <a:gd name="connsiteY3025" fmla="*/ 4965832 h 6451461"/>
              <a:gd name="connsiteX3026" fmla="*/ 5321958 w 7308555"/>
              <a:gd name="connsiteY3026" fmla="*/ 4991080 h 6451461"/>
              <a:gd name="connsiteX3027" fmla="*/ 5321958 w 7308555"/>
              <a:gd name="connsiteY3027" fmla="*/ 4991080 h 6451461"/>
              <a:gd name="connsiteX3028" fmla="*/ 5733230 w 7308555"/>
              <a:gd name="connsiteY3028" fmla="*/ 4965832 h 6451461"/>
              <a:gd name="connsiteX3029" fmla="*/ 5759142 w 7308555"/>
              <a:gd name="connsiteY3029" fmla="*/ 4978456 h 6451461"/>
              <a:gd name="connsiteX3030" fmla="*/ 5733230 w 7308555"/>
              <a:gd name="connsiteY3030" fmla="*/ 4965832 h 6451461"/>
              <a:gd name="connsiteX3031" fmla="*/ 5733230 w 7308555"/>
              <a:gd name="connsiteY3031" fmla="*/ 4965832 h 6451461"/>
              <a:gd name="connsiteX3032" fmla="*/ 4910021 w 7308555"/>
              <a:gd name="connsiteY3032" fmla="*/ 5284086 h 6451461"/>
              <a:gd name="connsiteX3033" fmla="*/ 4948557 w 7308555"/>
              <a:gd name="connsiteY3033" fmla="*/ 5296710 h 6451461"/>
              <a:gd name="connsiteX3034" fmla="*/ 4922645 w 7308555"/>
              <a:gd name="connsiteY3034" fmla="*/ 5245550 h 6451461"/>
              <a:gd name="connsiteX3035" fmla="*/ 4922645 w 7308555"/>
              <a:gd name="connsiteY3035" fmla="*/ 5258174 h 6451461"/>
              <a:gd name="connsiteX3036" fmla="*/ 4910021 w 7308555"/>
              <a:gd name="connsiteY3036" fmla="*/ 5245550 h 6451461"/>
              <a:gd name="connsiteX3037" fmla="*/ 4922645 w 7308555"/>
              <a:gd name="connsiteY3037" fmla="*/ 5232926 h 6451461"/>
              <a:gd name="connsiteX3038" fmla="*/ 4922645 w 7308555"/>
              <a:gd name="connsiteY3038" fmla="*/ 5220303 h 6451461"/>
              <a:gd name="connsiteX3039" fmla="*/ 4910021 w 7308555"/>
              <a:gd name="connsiteY3039" fmla="*/ 5220303 h 6451461"/>
              <a:gd name="connsiteX3040" fmla="*/ 4897397 w 7308555"/>
              <a:gd name="connsiteY3040" fmla="*/ 5232926 h 6451461"/>
              <a:gd name="connsiteX3041" fmla="*/ 4884773 w 7308555"/>
              <a:gd name="connsiteY3041" fmla="*/ 5207679 h 6451461"/>
              <a:gd name="connsiteX3042" fmla="*/ 4897397 w 7308555"/>
              <a:gd name="connsiteY3042" fmla="*/ 5207679 h 6451461"/>
              <a:gd name="connsiteX3043" fmla="*/ 4910021 w 7308555"/>
              <a:gd name="connsiteY3043" fmla="*/ 5207679 h 6451461"/>
              <a:gd name="connsiteX3044" fmla="*/ 4910021 w 7308555"/>
              <a:gd name="connsiteY3044" fmla="*/ 5195055 h 6451461"/>
              <a:gd name="connsiteX3045" fmla="*/ 4922645 w 7308555"/>
              <a:gd name="connsiteY3045" fmla="*/ 5182431 h 6451461"/>
              <a:gd name="connsiteX3046" fmla="*/ 4896733 w 7308555"/>
              <a:gd name="connsiteY3046" fmla="*/ 5144559 h 6451461"/>
              <a:gd name="connsiteX3047" fmla="*/ 4896733 w 7308555"/>
              <a:gd name="connsiteY3047" fmla="*/ 5157183 h 6451461"/>
              <a:gd name="connsiteX3048" fmla="*/ 4858197 w 7308555"/>
              <a:gd name="connsiteY3048" fmla="*/ 5131936 h 6451461"/>
              <a:gd name="connsiteX3049" fmla="*/ 4870820 w 7308555"/>
              <a:gd name="connsiteY3049" fmla="*/ 5094064 h 6451461"/>
              <a:gd name="connsiteX3050" fmla="*/ 4844908 w 7308555"/>
              <a:gd name="connsiteY3050" fmla="*/ 5119312 h 6451461"/>
              <a:gd name="connsiteX3051" fmla="*/ 4818996 w 7308555"/>
              <a:gd name="connsiteY3051" fmla="*/ 5081440 h 6451461"/>
              <a:gd name="connsiteX3052" fmla="*/ 4780460 w 7308555"/>
              <a:gd name="connsiteY3052" fmla="*/ 5094064 h 6451461"/>
              <a:gd name="connsiteX3053" fmla="*/ 4780460 w 7308555"/>
              <a:gd name="connsiteY3053" fmla="*/ 5106688 h 6451461"/>
              <a:gd name="connsiteX3054" fmla="*/ 4793084 w 7308555"/>
              <a:gd name="connsiteY3054" fmla="*/ 5106688 h 6451461"/>
              <a:gd name="connsiteX3055" fmla="*/ 4741924 w 7308555"/>
              <a:gd name="connsiteY3055" fmla="*/ 5094064 h 6451461"/>
              <a:gd name="connsiteX3056" fmla="*/ 4754548 w 7308555"/>
              <a:gd name="connsiteY3056" fmla="*/ 5119312 h 6451461"/>
              <a:gd name="connsiteX3057" fmla="*/ 4728636 w 7308555"/>
              <a:gd name="connsiteY3057" fmla="*/ 5119312 h 6451461"/>
              <a:gd name="connsiteX3058" fmla="*/ 4690100 w 7308555"/>
              <a:gd name="connsiteY3058" fmla="*/ 5157183 h 6451461"/>
              <a:gd name="connsiteX3059" fmla="*/ 4690100 w 7308555"/>
              <a:gd name="connsiteY3059" fmla="*/ 5195055 h 6451461"/>
              <a:gd name="connsiteX3060" fmla="*/ 4702724 w 7308555"/>
              <a:gd name="connsiteY3060" fmla="*/ 5195055 h 6451461"/>
              <a:gd name="connsiteX3061" fmla="*/ 4728636 w 7308555"/>
              <a:gd name="connsiteY3061" fmla="*/ 5232926 h 6451461"/>
              <a:gd name="connsiteX3062" fmla="*/ 4728636 w 7308555"/>
              <a:gd name="connsiteY3062" fmla="*/ 5258174 h 6451461"/>
              <a:gd name="connsiteX3063" fmla="*/ 4741260 w 7308555"/>
              <a:gd name="connsiteY3063" fmla="*/ 5258174 h 6451461"/>
              <a:gd name="connsiteX3064" fmla="*/ 4741260 w 7308555"/>
              <a:gd name="connsiteY3064" fmla="*/ 5245550 h 6451461"/>
              <a:gd name="connsiteX3065" fmla="*/ 4753884 w 7308555"/>
              <a:gd name="connsiteY3065" fmla="*/ 5258174 h 6451461"/>
              <a:gd name="connsiteX3066" fmla="*/ 4766508 w 7308555"/>
              <a:gd name="connsiteY3066" fmla="*/ 5258174 h 6451461"/>
              <a:gd name="connsiteX3067" fmla="*/ 4766508 w 7308555"/>
              <a:gd name="connsiteY3067" fmla="*/ 5232926 h 6451461"/>
              <a:gd name="connsiteX3068" fmla="*/ 4779131 w 7308555"/>
              <a:gd name="connsiteY3068" fmla="*/ 5270798 h 6451461"/>
              <a:gd name="connsiteX3069" fmla="*/ 4791755 w 7308555"/>
              <a:gd name="connsiteY3069" fmla="*/ 5270798 h 6451461"/>
              <a:gd name="connsiteX3070" fmla="*/ 4779131 w 7308555"/>
              <a:gd name="connsiteY3070" fmla="*/ 5321958 h 6451461"/>
              <a:gd name="connsiteX3071" fmla="*/ 4779131 w 7308555"/>
              <a:gd name="connsiteY3071" fmla="*/ 5309334 h 6451461"/>
              <a:gd name="connsiteX3072" fmla="*/ 4791755 w 7308555"/>
              <a:gd name="connsiteY3072" fmla="*/ 5309334 h 6451461"/>
              <a:gd name="connsiteX3073" fmla="*/ 4765843 w 7308555"/>
              <a:gd name="connsiteY3073" fmla="*/ 5334582 h 6451461"/>
              <a:gd name="connsiteX3074" fmla="*/ 4765843 w 7308555"/>
              <a:gd name="connsiteY3074" fmla="*/ 5347206 h 6451461"/>
              <a:gd name="connsiteX3075" fmla="*/ 4778467 w 7308555"/>
              <a:gd name="connsiteY3075" fmla="*/ 5359830 h 6451461"/>
              <a:gd name="connsiteX3076" fmla="*/ 4791091 w 7308555"/>
              <a:gd name="connsiteY3076" fmla="*/ 5385077 h 6451461"/>
              <a:gd name="connsiteX3077" fmla="*/ 4778467 w 7308555"/>
              <a:gd name="connsiteY3077" fmla="*/ 5347206 h 6451461"/>
              <a:gd name="connsiteX3078" fmla="*/ 4817003 w 7308555"/>
              <a:gd name="connsiteY3078" fmla="*/ 5334582 h 6451461"/>
              <a:gd name="connsiteX3079" fmla="*/ 4817003 w 7308555"/>
              <a:gd name="connsiteY3079" fmla="*/ 5359830 h 6451461"/>
              <a:gd name="connsiteX3080" fmla="*/ 4791091 w 7308555"/>
              <a:gd name="connsiteY3080" fmla="*/ 5359830 h 6451461"/>
              <a:gd name="connsiteX3081" fmla="*/ 4778467 w 7308555"/>
              <a:gd name="connsiteY3081" fmla="*/ 5423613 h 6451461"/>
              <a:gd name="connsiteX3082" fmla="*/ 4791091 w 7308555"/>
              <a:gd name="connsiteY3082" fmla="*/ 5436237 h 6451461"/>
              <a:gd name="connsiteX3083" fmla="*/ 4803715 w 7308555"/>
              <a:gd name="connsiteY3083" fmla="*/ 5436237 h 6451461"/>
              <a:gd name="connsiteX3084" fmla="*/ 4816339 w 7308555"/>
              <a:gd name="connsiteY3084" fmla="*/ 5398366 h 6451461"/>
              <a:gd name="connsiteX3085" fmla="*/ 4816339 w 7308555"/>
              <a:gd name="connsiteY3085" fmla="*/ 5410990 h 6451461"/>
              <a:gd name="connsiteX3086" fmla="*/ 4816339 w 7308555"/>
              <a:gd name="connsiteY3086" fmla="*/ 5385742 h 6451461"/>
              <a:gd name="connsiteX3087" fmla="*/ 4803715 w 7308555"/>
              <a:gd name="connsiteY3087" fmla="*/ 5385742 h 6451461"/>
              <a:gd name="connsiteX3088" fmla="*/ 4854875 w 7308555"/>
              <a:gd name="connsiteY3088" fmla="*/ 5398366 h 6451461"/>
              <a:gd name="connsiteX3089" fmla="*/ 4880787 w 7308555"/>
              <a:gd name="connsiteY3089" fmla="*/ 5334582 h 6451461"/>
              <a:gd name="connsiteX3090" fmla="*/ 4880787 w 7308555"/>
              <a:gd name="connsiteY3090" fmla="*/ 5334582 h 6451461"/>
              <a:gd name="connsiteX3091" fmla="*/ 4854875 w 7308555"/>
              <a:gd name="connsiteY3091" fmla="*/ 5321958 h 6451461"/>
              <a:gd name="connsiteX3092" fmla="*/ 4880787 w 7308555"/>
              <a:gd name="connsiteY3092" fmla="*/ 5296710 h 6451461"/>
              <a:gd name="connsiteX3093" fmla="*/ 4893411 w 7308555"/>
              <a:gd name="connsiteY3093" fmla="*/ 5321958 h 6451461"/>
              <a:gd name="connsiteX3094" fmla="*/ 4906035 w 7308555"/>
              <a:gd name="connsiteY3094" fmla="*/ 5309334 h 6451461"/>
              <a:gd name="connsiteX3095" fmla="*/ 4910021 w 7308555"/>
              <a:gd name="connsiteY3095" fmla="*/ 5284086 h 6451461"/>
              <a:gd name="connsiteX3096" fmla="*/ 4922645 w 7308555"/>
              <a:gd name="connsiteY3096" fmla="*/ 5284086 h 6451461"/>
              <a:gd name="connsiteX3097" fmla="*/ 4910021 w 7308555"/>
              <a:gd name="connsiteY3097" fmla="*/ 5284086 h 6451461"/>
              <a:gd name="connsiteX3098" fmla="*/ 4910021 w 7308555"/>
              <a:gd name="connsiteY3098" fmla="*/ 5284086 h 6451461"/>
              <a:gd name="connsiteX3099" fmla="*/ 4769165 w 7308555"/>
              <a:gd name="connsiteY3099" fmla="*/ 5207679 h 6451461"/>
              <a:gd name="connsiteX3100" fmla="*/ 4756541 w 7308555"/>
              <a:gd name="connsiteY3100" fmla="*/ 5207679 h 6451461"/>
              <a:gd name="connsiteX3101" fmla="*/ 4756541 w 7308555"/>
              <a:gd name="connsiteY3101" fmla="*/ 5207679 h 6451461"/>
              <a:gd name="connsiteX3102" fmla="*/ 4743917 w 7308555"/>
              <a:gd name="connsiteY3102" fmla="*/ 5195055 h 6451461"/>
              <a:gd name="connsiteX3103" fmla="*/ 4769830 w 7308555"/>
              <a:gd name="connsiteY3103" fmla="*/ 5195055 h 6451461"/>
              <a:gd name="connsiteX3104" fmla="*/ 4769830 w 7308555"/>
              <a:gd name="connsiteY3104" fmla="*/ 5207679 h 6451461"/>
              <a:gd name="connsiteX3105" fmla="*/ 4769165 w 7308555"/>
              <a:gd name="connsiteY3105" fmla="*/ 5207679 h 6451461"/>
              <a:gd name="connsiteX3106" fmla="*/ 4871485 w 7308555"/>
              <a:gd name="connsiteY3106" fmla="*/ 5182431 h 6451461"/>
              <a:gd name="connsiteX3107" fmla="*/ 4884109 w 7308555"/>
              <a:gd name="connsiteY3107" fmla="*/ 5169807 h 6451461"/>
              <a:gd name="connsiteX3108" fmla="*/ 4910021 w 7308555"/>
              <a:gd name="connsiteY3108" fmla="*/ 5195055 h 6451461"/>
              <a:gd name="connsiteX3109" fmla="*/ 4897397 w 7308555"/>
              <a:gd name="connsiteY3109" fmla="*/ 5195055 h 6451461"/>
              <a:gd name="connsiteX3110" fmla="*/ 4897397 w 7308555"/>
              <a:gd name="connsiteY3110" fmla="*/ 5182431 h 6451461"/>
              <a:gd name="connsiteX3111" fmla="*/ 4884773 w 7308555"/>
              <a:gd name="connsiteY3111" fmla="*/ 5195055 h 6451461"/>
              <a:gd name="connsiteX3112" fmla="*/ 4872149 w 7308555"/>
              <a:gd name="connsiteY3112" fmla="*/ 5195055 h 6451461"/>
              <a:gd name="connsiteX3113" fmla="*/ 4872149 w 7308555"/>
              <a:gd name="connsiteY3113" fmla="*/ 5182431 h 6451461"/>
              <a:gd name="connsiteX3114" fmla="*/ 4871485 w 7308555"/>
              <a:gd name="connsiteY3114" fmla="*/ 5182431 h 6451461"/>
              <a:gd name="connsiteX3115" fmla="*/ 4871485 w 7308555"/>
              <a:gd name="connsiteY3115" fmla="*/ 5182431 h 6451461"/>
              <a:gd name="connsiteX3116" fmla="*/ 4807701 w 7308555"/>
              <a:gd name="connsiteY3116" fmla="*/ 5106023 h 6451461"/>
              <a:gd name="connsiteX3117" fmla="*/ 4820325 w 7308555"/>
              <a:gd name="connsiteY3117" fmla="*/ 5106023 h 6451461"/>
              <a:gd name="connsiteX3118" fmla="*/ 4807701 w 7308555"/>
              <a:gd name="connsiteY3118" fmla="*/ 5118647 h 6451461"/>
              <a:gd name="connsiteX3119" fmla="*/ 4807701 w 7308555"/>
              <a:gd name="connsiteY3119" fmla="*/ 5106023 h 6451461"/>
              <a:gd name="connsiteX3120" fmla="*/ 4807701 w 7308555"/>
              <a:gd name="connsiteY3120" fmla="*/ 5106023 h 6451461"/>
              <a:gd name="connsiteX3121" fmla="*/ 4807701 w 7308555"/>
              <a:gd name="connsiteY3121" fmla="*/ 5106023 h 6451461"/>
              <a:gd name="connsiteX3122" fmla="*/ 4832949 w 7308555"/>
              <a:gd name="connsiteY3122" fmla="*/ 5143895 h 6451461"/>
              <a:gd name="connsiteX3123" fmla="*/ 4832949 w 7308555"/>
              <a:gd name="connsiteY3123" fmla="*/ 5156519 h 6451461"/>
              <a:gd name="connsiteX3124" fmla="*/ 4820325 w 7308555"/>
              <a:gd name="connsiteY3124" fmla="*/ 5156519 h 6451461"/>
              <a:gd name="connsiteX3125" fmla="*/ 4807701 w 7308555"/>
              <a:gd name="connsiteY3125" fmla="*/ 5143895 h 6451461"/>
              <a:gd name="connsiteX3126" fmla="*/ 4832949 w 7308555"/>
              <a:gd name="connsiteY3126" fmla="*/ 5143895 h 6451461"/>
              <a:gd name="connsiteX3127" fmla="*/ 4832949 w 7308555"/>
              <a:gd name="connsiteY3127" fmla="*/ 5143895 h 6451461"/>
              <a:gd name="connsiteX3128" fmla="*/ 4832949 w 7308555"/>
              <a:gd name="connsiteY3128" fmla="*/ 5143895 h 6451461"/>
              <a:gd name="connsiteX3129" fmla="*/ 4794413 w 7308555"/>
              <a:gd name="connsiteY3129" fmla="*/ 5232926 h 6451461"/>
              <a:gd name="connsiteX3130" fmla="*/ 4781789 w 7308555"/>
              <a:gd name="connsiteY3130" fmla="*/ 5181767 h 6451461"/>
              <a:gd name="connsiteX3131" fmla="*/ 4794413 w 7308555"/>
              <a:gd name="connsiteY3131" fmla="*/ 5207014 h 6451461"/>
              <a:gd name="connsiteX3132" fmla="*/ 4794413 w 7308555"/>
              <a:gd name="connsiteY3132" fmla="*/ 5232926 h 6451461"/>
              <a:gd name="connsiteX3133" fmla="*/ 4794413 w 7308555"/>
              <a:gd name="connsiteY3133" fmla="*/ 5232926 h 6451461"/>
              <a:gd name="connsiteX3134" fmla="*/ 4794413 w 7308555"/>
              <a:gd name="connsiteY3134" fmla="*/ 5296710 h 6451461"/>
              <a:gd name="connsiteX3135" fmla="*/ 4807037 w 7308555"/>
              <a:gd name="connsiteY3135" fmla="*/ 5258839 h 6451461"/>
              <a:gd name="connsiteX3136" fmla="*/ 4819661 w 7308555"/>
              <a:gd name="connsiteY3136" fmla="*/ 5258839 h 6451461"/>
              <a:gd name="connsiteX3137" fmla="*/ 4794413 w 7308555"/>
              <a:gd name="connsiteY3137" fmla="*/ 5296710 h 6451461"/>
              <a:gd name="connsiteX3138" fmla="*/ 4794413 w 7308555"/>
              <a:gd name="connsiteY3138" fmla="*/ 5296710 h 6451461"/>
              <a:gd name="connsiteX3139" fmla="*/ 4832949 w 7308555"/>
              <a:gd name="connsiteY3139" fmla="*/ 5296710 h 6451461"/>
              <a:gd name="connsiteX3140" fmla="*/ 4807037 w 7308555"/>
              <a:gd name="connsiteY3140" fmla="*/ 5296710 h 6451461"/>
              <a:gd name="connsiteX3141" fmla="*/ 4807037 w 7308555"/>
              <a:gd name="connsiteY3141" fmla="*/ 5284086 h 6451461"/>
              <a:gd name="connsiteX3142" fmla="*/ 4832949 w 7308555"/>
              <a:gd name="connsiteY3142" fmla="*/ 5284086 h 6451461"/>
              <a:gd name="connsiteX3143" fmla="*/ 4832949 w 7308555"/>
              <a:gd name="connsiteY3143" fmla="*/ 5296710 h 6451461"/>
              <a:gd name="connsiteX3144" fmla="*/ 4832949 w 7308555"/>
              <a:gd name="connsiteY3144" fmla="*/ 5296710 h 6451461"/>
              <a:gd name="connsiteX3145" fmla="*/ 4832949 w 7308555"/>
              <a:gd name="connsiteY3145" fmla="*/ 5335246 h 6451461"/>
              <a:gd name="connsiteX3146" fmla="*/ 4832949 w 7308555"/>
              <a:gd name="connsiteY3146" fmla="*/ 5335246 h 6451461"/>
              <a:gd name="connsiteX3147" fmla="*/ 4820325 w 7308555"/>
              <a:gd name="connsiteY3147" fmla="*/ 5335246 h 6451461"/>
              <a:gd name="connsiteX3148" fmla="*/ 4794413 w 7308555"/>
              <a:gd name="connsiteY3148" fmla="*/ 5309999 h 6451461"/>
              <a:gd name="connsiteX3149" fmla="*/ 4820325 w 7308555"/>
              <a:gd name="connsiteY3149" fmla="*/ 5309999 h 6451461"/>
              <a:gd name="connsiteX3150" fmla="*/ 4832949 w 7308555"/>
              <a:gd name="connsiteY3150" fmla="*/ 5335246 h 6451461"/>
              <a:gd name="connsiteX3151" fmla="*/ 4832949 w 7308555"/>
              <a:gd name="connsiteY3151" fmla="*/ 5335246 h 6451461"/>
              <a:gd name="connsiteX3152" fmla="*/ 4832949 w 7308555"/>
              <a:gd name="connsiteY3152" fmla="*/ 5335246 h 6451461"/>
              <a:gd name="connsiteX3153" fmla="*/ 4832949 w 7308555"/>
              <a:gd name="connsiteY3153" fmla="*/ 5284086 h 6451461"/>
              <a:gd name="connsiteX3154" fmla="*/ 4820325 w 7308555"/>
              <a:gd name="connsiteY3154" fmla="*/ 5258839 h 6451461"/>
              <a:gd name="connsiteX3155" fmla="*/ 4832949 w 7308555"/>
              <a:gd name="connsiteY3155" fmla="*/ 5271463 h 6451461"/>
              <a:gd name="connsiteX3156" fmla="*/ 4832949 w 7308555"/>
              <a:gd name="connsiteY3156" fmla="*/ 5284086 h 6451461"/>
              <a:gd name="connsiteX3157" fmla="*/ 4832949 w 7308555"/>
              <a:gd name="connsiteY3157" fmla="*/ 5284086 h 6451461"/>
              <a:gd name="connsiteX3158" fmla="*/ 4858861 w 7308555"/>
              <a:gd name="connsiteY3158" fmla="*/ 5232926 h 6451461"/>
              <a:gd name="connsiteX3159" fmla="*/ 4858861 w 7308555"/>
              <a:gd name="connsiteY3159" fmla="*/ 5258174 h 6451461"/>
              <a:gd name="connsiteX3160" fmla="*/ 4846237 w 7308555"/>
              <a:gd name="connsiteY3160" fmla="*/ 5258174 h 6451461"/>
              <a:gd name="connsiteX3161" fmla="*/ 4846237 w 7308555"/>
              <a:gd name="connsiteY3161" fmla="*/ 5258174 h 6451461"/>
              <a:gd name="connsiteX3162" fmla="*/ 4833613 w 7308555"/>
              <a:gd name="connsiteY3162" fmla="*/ 5258174 h 6451461"/>
              <a:gd name="connsiteX3163" fmla="*/ 4833613 w 7308555"/>
              <a:gd name="connsiteY3163" fmla="*/ 5258174 h 6451461"/>
              <a:gd name="connsiteX3164" fmla="*/ 4820989 w 7308555"/>
              <a:gd name="connsiteY3164" fmla="*/ 5258174 h 6451461"/>
              <a:gd name="connsiteX3165" fmla="*/ 4846902 w 7308555"/>
              <a:gd name="connsiteY3165" fmla="*/ 5220303 h 6451461"/>
              <a:gd name="connsiteX3166" fmla="*/ 4859526 w 7308555"/>
              <a:gd name="connsiteY3166" fmla="*/ 5220303 h 6451461"/>
              <a:gd name="connsiteX3167" fmla="*/ 4872149 w 7308555"/>
              <a:gd name="connsiteY3167" fmla="*/ 5220303 h 6451461"/>
              <a:gd name="connsiteX3168" fmla="*/ 4884773 w 7308555"/>
              <a:gd name="connsiteY3168" fmla="*/ 5245550 h 6451461"/>
              <a:gd name="connsiteX3169" fmla="*/ 4858861 w 7308555"/>
              <a:gd name="connsiteY3169" fmla="*/ 5232926 h 6451461"/>
              <a:gd name="connsiteX3170" fmla="*/ 4858861 w 7308555"/>
              <a:gd name="connsiteY3170" fmla="*/ 5232926 h 6451461"/>
              <a:gd name="connsiteX3171" fmla="*/ 1426497 w 7308555"/>
              <a:gd name="connsiteY3171" fmla="*/ 5093399 h 6451461"/>
              <a:gd name="connsiteX3172" fmla="*/ 1349425 w 7308555"/>
              <a:gd name="connsiteY3172" fmla="*/ 5246215 h 6451461"/>
              <a:gd name="connsiteX3173" fmla="*/ 1400585 w 7308555"/>
              <a:gd name="connsiteY3173" fmla="*/ 5169807 h 6451461"/>
              <a:gd name="connsiteX3174" fmla="*/ 1387961 w 7308555"/>
              <a:gd name="connsiteY3174" fmla="*/ 5169807 h 6451461"/>
              <a:gd name="connsiteX3175" fmla="*/ 1426497 w 7308555"/>
              <a:gd name="connsiteY3175" fmla="*/ 5093399 h 6451461"/>
              <a:gd name="connsiteX3176" fmla="*/ 1426497 w 7308555"/>
              <a:gd name="connsiteY3176" fmla="*/ 5093399 h 6451461"/>
              <a:gd name="connsiteX3177" fmla="*/ 1452409 w 7308555"/>
              <a:gd name="connsiteY3177" fmla="*/ 5182431 h 6451461"/>
              <a:gd name="connsiteX3178" fmla="*/ 1465033 w 7308555"/>
              <a:gd name="connsiteY3178" fmla="*/ 5157183 h 6451461"/>
              <a:gd name="connsiteX3179" fmla="*/ 1452409 w 7308555"/>
              <a:gd name="connsiteY3179" fmla="*/ 5182431 h 6451461"/>
              <a:gd name="connsiteX3180" fmla="*/ 1452409 w 7308555"/>
              <a:gd name="connsiteY3180" fmla="*/ 5182431 h 6451461"/>
              <a:gd name="connsiteX3181" fmla="*/ 6324559 w 7308555"/>
              <a:gd name="connsiteY3181" fmla="*/ 5207679 h 6451461"/>
              <a:gd name="connsiteX3182" fmla="*/ 6311935 w 7308555"/>
              <a:gd name="connsiteY3182" fmla="*/ 5182431 h 6451461"/>
              <a:gd name="connsiteX3183" fmla="*/ 6324559 w 7308555"/>
              <a:gd name="connsiteY3183" fmla="*/ 5207679 h 6451461"/>
              <a:gd name="connsiteX3184" fmla="*/ 6324559 w 7308555"/>
              <a:gd name="connsiteY3184" fmla="*/ 5207679 h 6451461"/>
              <a:gd name="connsiteX3185" fmla="*/ 4254909 w 7308555"/>
              <a:gd name="connsiteY3185" fmla="*/ 5271463 h 6451461"/>
              <a:gd name="connsiteX3186" fmla="*/ 4280821 w 7308555"/>
              <a:gd name="connsiteY3186" fmla="*/ 5233591 h 6451461"/>
              <a:gd name="connsiteX3187" fmla="*/ 4254909 w 7308555"/>
              <a:gd name="connsiteY3187" fmla="*/ 5271463 h 6451461"/>
              <a:gd name="connsiteX3188" fmla="*/ 4254909 w 7308555"/>
              <a:gd name="connsiteY3188" fmla="*/ 5271463 h 6451461"/>
              <a:gd name="connsiteX3189" fmla="*/ 6555775 w 7308555"/>
              <a:gd name="connsiteY3189" fmla="*/ 5284086 h 6451461"/>
              <a:gd name="connsiteX3190" fmla="*/ 6581687 w 7308555"/>
              <a:gd name="connsiteY3190" fmla="*/ 5309334 h 6451461"/>
              <a:gd name="connsiteX3191" fmla="*/ 6581687 w 7308555"/>
              <a:gd name="connsiteY3191" fmla="*/ 5296710 h 6451461"/>
              <a:gd name="connsiteX3192" fmla="*/ 6555775 w 7308555"/>
              <a:gd name="connsiteY3192" fmla="*/ 5284086 h 6451461"/>
              <a:gd name="connsiteX3193" fmla="*/ 6555775 w 7308555"/>
              <a:gd name="connsiteY3193" fmla="*/ 5284086 h 6451461"/>
              <a:gd name="connsiteX3194" fmla="*/ 5205685 w 7308555"/>
              <a:gd name="connsiteY3194" fmla="*/ 5284086 h 6451461"/>
              <a:gd name="connsiteX3195" fmla="*/ 5193061 w 7308555"/>
              <a:gd name="connsiteY3195" fmla="*/ 5309334 h 6451461"/>
              <a:gd name="connsiteX3196" fmla="*/ 5193061 w 7308555"/>
              <a:gd name="connsiteY3196" fmla="*/ 5309334 h 6451461"/>
              <a:gd name="connsiteX3197" fmla="*/ 5193061 w 7308555"/>
              <a:gd name="connsiteY3197" fmla="*/ 5296710 h 6451461"/>
              <a:gd name="connsiteX3198" fmla="*/ 5205685 w 7308555"/>
              <a:gd name="connsiteY3198" fmla="*/ 5284086 h 6451461"/>
              <a:gd name="connsiteX3199" fmla="*/ 5205685 w 7308555"/>
              <a:gd name="connsiteY3199" fmla="*/ 5284086 h 6451461"/>
              <a:gd name="connsiteX3200" fmla="*/ 6234198 w 7308555"/>
              <a:gd name="connsiteY3200" fmla="*/ 5322622 h 6451461"/>
              <a:gd name="connsiteX3201" fmla="*/ 6221575 w 7308555"/>
              <a:gd name="connsiteY3201" fmla="*/ 5309999 h 6451461"/>
              <a:gd name="connsiteX3202" fmla="*/ 6272734 w 7308555"/>
              <a:gd name="connsiteY3202" fmla="*/ 5361159 h 6451461"/>
              <a:gd name="connsiteX3203" fmla="*/ 6246822 w 7308555"/>
              <a:gd name="connsiteY3203" fmla="*/ 5309999 h 6451461"/>
              <a:gd name="connsiteX3204" fmla="*/ 6234198 w 7308555"/>
              <a:gd name="connsiteY3204" fmla="*/ 5322622 h 6451461"/>
              <a:gd name="connsiteX3205" fmla="*/ 6234198 w 7308555"/>
              <a:gd name="connsiteY3205" fmla="*/ 5322622 h 6451461"/>
              <a:gd name="connsiteX3206" fmla="*/ 5193061 w 7308555"/>
              <a:gd name="connsiteY3206" fmla="*/ 5322622 h 6451461"/>
              <a:gd name="connsiteX3207" fmla="*/ 5103365 w 7308555"/>
              <a:gd name="connsiteY3207" fmla="*/ 5360494 h 6451461"/>
              <a:gd name="connsiteX3208" fmla="*/ 5038917 w 7308555"/>
              <a:gd name="connsiteY3208" fmla="*/ 5347870 h 6451461"/>
              <a:gd name="connsiteX3209" fmla="*/ 5000381 w 7308555"/>
              <a:gd name="connsiteY3209" fmla="*/ 5373118 h 6451461"/>
              <a:gd name="connsiteX3210" fmla="*/ 5000381 w 7308555"/>
              <a:gd name="connsiteY3210" fmla="*/ 5385742 h 6451461"/>
              <a:gd name="connsiteX3211" fmla="*/ 4949222 w 7308555"/>
              <a:gd name="connsiteY3211" fmla="*/ 5385742 h 6451461"/>
              <a:gd name="connsiteX3212" fmla="*/ 4949222 w 7308555"/>
              <a:gd name="connsiteY3212" fmla="*/ 5423613 h 6451461"/>
              <a:gd name="connsiteX3213" fmla="*/ 4936598 w 7308555"/>
              <a:gd name="connsiteY3213" fmla="*/ 5474773 h 6451461"/>
              <a:gd name="connsiteX3214" fmla="*/ 4949222 w 7308555"/>
              <a:gd name="connsiteY3214" fmla="*/ 5474773 h 6451461"/>
              <a:gd name="connsiteX3215" fmla="*/ 4936598 w 7308555"/>
              <a:gd name="connsiteY3215" fmla="*/ 5474773 h 6451461"/>
              <a:gd name="connsiteX3216" fmla="*/ 5001046 w 7308555"/>
              <a:gd name="connsiteY3216" fmla="*/ 5538557 h 6451461"/>
              <a:gd name="connsiteX3217" fmla="*/ 5001046 w 7308555"/>
              <a:gd name="connsiteY3217" fmla="*/ 5563805 h 6451461"/>
              <a:gd name="connsiteX3218" fmla="*/ 5013669 w 7308555"/>
              <a:gd name="connsiteY3218" fmla="*/ 5563805 h 6451461"/>
              <a:gd name="connsiteX3219" fmla="*/ 5026293 w 7308555"/>
              <a:gd name="connsiteY3219" fmla="*/ 5538557 h 6451461"/>
              <a:gd name="connsiteX3220" fmla="*/ 5052206 w 7308555"/>
              <a:gd name="connsiteY3220" fmla="*/ 5551181 h 6451461"/>
              <a:gd name="connsiteX3221" fmla="*/ 5064829 w 7308555"/>
              <a:gd name="connsiteY3221" fmla="*/ 5525933 h 6451461"/>
              <a:gd name="connsiteX3222" fmla="*/ 5064829 w 7308555"/>
              <a:gd name="connsiteY3222" fmla="*/ 5474773 h 6451461"/>
              <a:gd name="connsiteX3223" fmla="*/ 5077453 w 7308555"/>
              <a:gd name="connsiteY3223" fmla="*/ 5474773 h 6451461"/>
              <a:gd name="connsiteX3224" fmla="*/ 5077453 w 7308555"/>
              <a:gd name="connsiteY3224" fmla="*/ 5436902 h 6451461"/>
              <a:gd name="connsiteX3225" fmla="*/ 5090077 w 7308555"/>
              <a:gd name="connsiteY3225" fmla="*/ 5436902 h 6451461"/>
              <a:gd name="connsiteX3226" fmla="*/ 5090077 w 7308555"/>
              <a:gd name="connsiteY3226" fmla="*/ 5449526 h 6451461"/>
              <a:gd name="connsiteX3227" fmla="*/ 5102701 w 7308555"/>
              <a:gd name="connsiteY3227" fmla="*/ 5436902 h 6451461"/>
              <a:gd name="connsiteX3228" fmla="*/ 5115325 w 7308555"/>
              <a:gd name="connsiteY3228" fmla="*/ 5449526 h 6451461"/>
              <a:gd name="connsiteX3229" fmla="*/ 5102701 w 7308555"/>
              <a:gd name="connsiteY3229" fmla="*/ 5474773 h 6451461"/>
              <a:gd name="connsiteX3230" fmla="*/ 5115325 w 7308555"/>
              <a:gd name="connsiteY3230" fmla="*/ 5474773 h 6451461"/>
              <a:gd name="connsiteX3231" fmla="*/ 5127949 w 7308555"/>
              <a:gd name="connsiteY3231" fmla="*/ 5436902 h 6451461"/>
              <a:gd name="connsiteX3232" fmla="*/ 5140573 w 7308555"/>
              <a:gd name="connsiteY3232" fmla="*/ 5411654 h 6451461"/>
              <a:gd name="connsiteX3233" fmla="*/ 5114660 w 7308555"/>
              <a:gd name="connsiteY3233" fmla="*/ 5399030 h 6451461"/>
              <a:gd name="connsiteX3234" fmla="*/ 5140573 w 7308555"/>
              <a:gd name="connsiteY3234" fmla="*/ 5399030 h 6451461"/>
              <a:gd name="connsiteX3235" fmla="*/ 5127949 w 7308555"/>
              <a:gd name="connsiteY3235" fmla="*/ 5411654 h 6451461"/>
              <a:gd name="connsiteX3236" fmla="*/ 5153861 w 7308555"/>
              <a:gd name="connsiteY3236" fmla="*/ 5399030 h 6451461"/>
              <a:gd name="connsiteX3237" fmla="*/ 5141237 w 7308555"/>
              <a:gd name="connsiteY3237" fmla="*/ 5386406 h 6451461"/>
              <a:gd name="connsiteX3238" fmla="*/ 5153861 w 7308555"/>
              <a:gd name="connsiteY3238" fmla="*/ 5386406 h 6451461"/>
              <a:gd name="connsiteX3239" fmla="*/ 5166485 w 7308555"/>
              <a:gd name="connsiteY3239" fmla="*/ 5361159 h 6451461"/>
              <a:gd name="connsiteX3240" fmla="*/ 5153861 w 7308555"/>
              <a:gd name="connsiteY3240" fmla="*/ 5348535 h 6451461"/>
              <a:gd name="connsiteX3241" fmla="*/ 5179773 w 7308555"/>
              <a:gd name="connsiteY3241" fmla="*/ 5335911 h 6451461"/>
              <a:gd name="connsiteX3242" fmla="*/ 5167149 w 7308555"/>
              <a:gd name="connsiteY3242" fmla="*/ 5323287 h 6451461"/>
              <a:gd name="connsiteX3243" fmla="*/ 5167149 w 7308555"/>
              <a:gd name="connsiteY3243" fmla="*/ 5323287 h 6451461"/>
              <a:gd name="connsiteX3244" fmla="*/ 5179773 w 7308555"/>
              <a:gd name="connsiteY3244" fmla="*/ 5335911 h 6451461"/>
              <a:gd name="connsiteX3245" fmla="*/ 5193061 w 7308555"/>
              <a:gd name="connsiteY3245" fmla="*/ 5322622 h 6451461"/>
              <a:gd name="connsiteX3246" fmla="*/ 5193061 w 7308555"/>
              <a:gd name="connsiteY3246" fmla="*/ 5322622 h 6451461"/>
              <a:gd name="connsiteX3247" fmla="*/ 4961845 w 7308555"/>
              <a:gd name="connsiteY3247" fmla="*/ 5462149 h 6451461"/>
              <a:gd name="connsiteX3248" fmla="*/ 4974469 w 7308555"/>
              <a:gd name="connsiteY3248" fmla="*/ 5462149 h 6451461"/>
              <a:gd name="connsiteX3249" fmla="*/ 4974469 w 7308555"/>
              <a:gd name="connsiteY3249" fmla="*/ 5487397 h 6451461"/>
              <a:gd name="connsiteX3250" fmla="*/ 4961845 w 7308555"/>
              <a:gd name="connsiteY3250" fmla="*/ 5462149 h 6451461"/>
              <a:gd name="connsiteX3251" fmla="*/ 4961845 w 7308555"/>
              <a:gd name="connsiteY3251" fmla="*/ 5462149 h 6451461"/>
              <a:gd name="connsiteX3252" fmla="*/ 5077453 w 7308555"/>
              <a:gd name="connsiteY3252" fmla="*/ 5424278 h 6451461"/>
              <a:gd name="connsiteX3253" fmla="*/ 5077453 w 7308555"/>
              <a:gd name="connsiteY3253" fmla="*/ 5411654 h 6451461"/>
              <a:gd name="connsiteX3254" fmla="*/ 5090077 w 7308555"/>
              <a:gd name="connsiteY3254" fmla="*/ 5411654 h 6451461"/>
              <a:gd name="connsiteX3255" fmla="*/ 5102701 w 7308555"/>
              <a:gd name="connsiteY3255" fmla="*/ 5411654 h 6451461"/>
              <a:gd name="connsiteX3256" fmla="*/ 5077453 w 7308555"/>
              <a:gd name="connsiteY3256" fmla="*/ 5424278 h 6451461"/>
              <a:gd name="connsiteX3257" fmla="*/ 5077453 w 7308555"/>
              <a:gd name="connsiteY3257" fmla="*/ 5424278 h 6451461"/>
              <a:gd name="connsiteX3258" fmla="*/ 5257509 w 7308555"/>
              <a:gd name="connsiteY3258" fmla="*/ 5411654 h 6451461"/>
              <a:gd name="connsiteX3259" fmla="*/ 5257509 w 7308555"/>
              <a:gd name="connsiteY3259" fmla="*/ 5386406 h 6451461"/>
              <a:gd name="connsiteX3260" fmla="*/ 5270134 w 7308555"/>
              <a:gd name="connsiteY3260" fmla="*/ 5399030 h 6451461"/>
              <a:gd name="connsiteX3261" fmla="*/ 5270134 w 7308555"/>
              <a:gd name="connsiteY3261" fmla="*/ 5399030 h 6451461"/>
              <a:gd name="connsiteX3262" fmla="*/ 5296045 w 7308555"/>
              <a:gd name="connsiteY3262" fmla="*/ 5335246 h 6451461"/>
              <a:gd name="connsiteX3263" fmla="*/ 5283422 w 7308555"/>
              <a:gd name="connsiteY3263" fmla="*/ 5335246 h 6451461"/>
              <a:gd name="connsiteX3264" fmla="*/ 5296045 w 7308555"/>
              <a:gd name="connsiteY3264" fmla="*/ 5347870 h 6451461"/>
              <a:gd name="connsiteX3265" fmla="*/ 5283422 w 7308555"/>
              <a:gd name="connsiteY3265" fmla="*/ 5360494 h 6451461"/>
              <a:gd name="connsiteX3266" fmla="*/ 5283422 w 7308555"/>
              <a:gd name="connsiteY3266" fmla="*/ 5373118 h 6451461"/>
              <a:gd name="connsiteX3267" fmla="*/ 5257509 w 7308555"/>
              <a:gd name="connsiteY3267" fmla="*/ 5411654 h 6451461"/>
              <a:gd name="connsiteX3268" fmla="*/ 5257509 w 7308555"/>
              <a:gd name="connsiteY3268" fmla="*/ 5411654 h 6451461"/>
              <a:gd name="connsiteX3269" fmla="*/ 6375718 w 7308555"/>
              <a:gd name="connsiteY3269" fmla="*/ 5411654 h 6451461"/>
              <a:gd name="connsiteX3270" fmla="*/ 6426878 w 7308555"/>
              <a:gd name="connsiteY3270" fmla="*/ 5475437 h 6451461"/>
              <a:gd name="connsiteX3271" fmla="*/ 6375718 w 7308555"/>
              <a:gd name="connsiteY3271" fmla="*/ 5411654 h 6451461"/>
              <a:gd name="connsiteX3272" fmla="*/ 6375718 w 7308555"/>
              <a:gd name="connsiteY3272" fmla="*/ 5411654 h 6451461"/>
              <a:gd name="connsiteX3273" fmla="*/ 5231598 w 7308555"/>
              <a:gd name="connsiteY3273" fmla="*/ 5462149 h 6451461"/>
              <a:gd name="connsiteX3274" fmla="*/ 5218974 w 7308555"/>
              <a:gd name="connsiteY3274" fmla="*/ 5474773 h 6451461"/>
              <a:gd name="connsiteX3275" fmla="*/ 5218974 w 7308555"/>
              <a:gd name="connsiteY3275" fmla="*/ 5487397 h 6451461"/>
              <a:gd name="connsiteX3276" fmla="*/ 5231598 w 7308555"/>
              <a:gd name="connsiteY3276" fmla="*/ 5500021 h 6451461"/>
              <a:gd name="connsiteX3277" fmla="*/ 5257509 w 7308555"/>
              <a:gd name="connsiteY3277" fmla="*/ 5487397 h 6451461"/>
              <a:gd name="connsiteX3278" fmla="*/ 5270134 w 7308555"/>
              <a:gd name="connsiteY3278" fmla="*/ 5462149 h 6451461"/>
              <a:gd name="connsiteX3279" fmla="*/ 5270134 w 7308555"/>
              <a:gd name="connsiteY3279" fmla="*/ 5436902 h 6451461"/>
              <a:gd name="connsiteX3280" fmla="*/ 5270134 w 7308555"/>
              <a:gd name="connsiteY3280" fmla="*/ 5436902 h 6451461"/>
              <a:gd name="connsiteX3281" fmla="*/ 5282757 w 7308555"/>
              <a:gd name="connsiteY3281" fmla="*/ 5411654 h 6451461"/>
              <a:gd name="connsiteX3282" fmla="*/ 5256845 w 7308555"/>
              <a:gd name="connsiteY3282" fmla="*/ 5411654 h 6451461"/>
              <a:gd name="connsiteX3283" fmla="*/ 5244221 w 7308555"/>
              <a:gd name="connsiteY3283" fmla="*/ 5436902 h 6451461"/>
              <a:gd name="connsiteX3284" fmla="*/ 5256845 w 7308555"/>
              <a:gd name="connsiteY3284" fmla="*/ 5436902 h 6451461"/>
              <a:gd name="connsiteX3285" fmla="*/ 5256845 w 7308555"/>
              <a:gd name="connsiteY3285" fmla="*/ 5449526 h 6451461"/>
              <a:gd name="connsiteX3286" fmla="*/ 5230933 w 7308555"/>
              <a:gd name="connsiteY3286" fmla="*/ 5449526 h 6451461"/>
              <a:gd name="connsiteX3287" fmla="*/ 5243557 w 7308555"/>
              <a:gd name="connsiteY3287" fmla="*/ 5474773 h 6451461"/>
              <a:gd name="connsiteX3288" fmla="*/ 5230933 w 7308555"/>
              <a:gd name="connsiteY3288" fmla="*/ 5474773 h 6451461"/>
              <a:gd name="connsiteX3289" fmla="*/ 5231598 w 7308555"/>
              <a:gd name="connsiteY3289" fmla="*/ 5462149 h 6451461"/>
              <a:gd name="connsiteX3290" fmla="*/ 5231598 w 7308555"/>
              <a:gd name="connsiteY3290" fmla="*/ 5462149 h 6451461"/>
              <a:gd name="connsiteX3291" fmla="*/ 6517239 w 7308555"/>
              <a:gd name="connsiteY3291" fmla="*/ 5436902 h 6451461"/>
              <a:gd name="connsiteX3292" fmla="*/ 6606935 w 7308555"/>
              <a:gd name="connsiteY3292" fmla="*/ 5525933 h 6451461"/>
              <a:gd name="connsiteX3293" fmla="*/ 6517239 w 7308555"/>
              <a:gd name="connsiteY3293" fmla="*/ 5436902 h 6451461"/>
              <a:gd name="connsiteX3294" fmla="*/ 6517239 w 7308555"/>
              <a:gd name="connsiteY3294" fmla="*/ 5436902 h 6451461"/>
              <a:gd name="connsiteX3295" fmla="*/ 5257509 w 7308555"/>
              <a:gd name="connsiteY3295" fmla="*/ 5513309 h 6451461"/>
              <a:gd name="connsiteX3296" fmla="*/ 5257509 w 7308555"/>
              <a:gd name="connsiteY3296" fmla="*/ 5525933 h 6451461"/>
              <a:gd name="connsiteX3297" fmla="*/ 5270134 w 7308555"/>
              <a:gd name="connsiteY3297" fmla="*/ 5525933 h 6451461"/>
              <a:gd name="connsiteX3298" fmla="*/ 5270134 w 7308555"/>
              <a:gd name="connsiteY3298" fmla="*/ 5538557 h 6451461"/>
              <a:gd name="connsiteX3299" fmla="*/ 5244221 w 7308555"/>
              <a:gd name="connsiteY3299" fmla="*/ 5538557 h 6451461"/>
              <a:gd name="connsiteX3300" fmla="*/ 5218309 w 7308555"/>
              <a:gd name="connsiteY3300" fmla="*/ 5589717 h 6451461"/>
              <a:gd name="connsiteX3301" fmla="*/ 5230933 w 7308555"/>
              <a:gd name="connsiteY3301" fmla="*/ 5589717 h 6451461"/>
              <a:gd name="connsiteX3302" fmla="*/ 5230933 w 7308555"/>
              <a:gd name="connsiteY3302" fmla="*/ 5602341 h 6451461"/>
              <a:gd name="connsiteX3303" fmla="*/ 5230933 w 7308555"/>
              <a:gd name="connsiteY3303" fmla="*/ 5602341 h 6451461"/>
              <a:gd name="connsiteX3304" fmla="*/ 5269469 w 7308555"/>
              <a:gd name="connsiteY3304" fmla="*/ 5627589 h 6451461"/>
              <a:gd name="connsiteX3305" fmla="*/ 5295381 w 7308555"/>
              <a:gd name="connsiteY3305" fmla="*/ 5538557 h 6451461"/>
              <a:gd name="connsiteX3306" fmla="*/ 5295381 w 7308555"/>
              <a:gd name="connsiteY3306" fmla="*/ 5538557 h 6451461"/>
              <a:gd name="connsiteX3307" fmla="*/ 5295381 w 7308555"/>
              <a:gd name="connsiteY3307" fmla="*/ 5525933 h 6451461"/>
              <a:gd name="connsiteX3308" fmla="*/ 5321293 w 7308555"/>
              <a:gd name="connsiteY3308" fmla="*/ 5436902 h 6451461"/>
              <a:gd name="connsiteX3309" fmla="*/ 5257509 w 7308555"/>
              <a:gd name="connsiteY3309" fmla="*/ 5513309 h 6451461"/>
              <a:gd name="connsiteX3310" fmla="*/ 5257509 w 7308555"/>
              <a:gd name="connsiteY3310" fmla="*/ 5513309 h 6451461"/>
              <a:gd name="connsiteX3311" fmla="*/ 5128613 w 7308555"/>
              <a:gd name="connsiteY3311" fmla="*/ 5475437 h 6451461"/>
              <a:gd name="connsiteX3312" fmla="*/ 5102701 w 7308555"/>
              <a:gd name="connsiteY3312" fmla="*/ 5488062 h 6451461"/>
              <a:gd name="connsiteX3313" fmla="*/ 5128613 w 7308555"/>
              <a:gd name="connsiteY3313" fmla="*/ 5500686 h 6451461"/>
              <a:gd name="connsiteX3314" fmla="*/ 5115989 w 7308555"/>
              <a:gd name="connsiteY3314" fmla="*/ 5488062 h 6451461"/>
              <a:gd name="connsiteX3315" fmla="*/ 5128613 w 7308555"/>
              <a:gd name="connsiteY3315" fmla="*/ 5475437 h 6451461"/>
              <a:gd name="connsiteX3316" fmla="*/ 5128613 w 7308555"/>
              <a:gd name="connsiteY3316" fmla="*/ 5475437 h 6451461"/>
              <a:gd name="connsiteX3317" fmla="*/ 6542487 w 7308555"/>
              <a:gd name="connsiteY3317" fmla="*/ 5589717 h 6451461"/>
              <a:gd name="connsiteX3318" fmla="*/ 6452791 w 7308555"/>
              <a:gd name="connsiteY3318" fmla="*/ 5488062 h 6451461"/>
              <a:gd name="connsiteX3319" fmla="*/ 6452791 w 7308555"/>
              <a:gd name="connsiteY3319" fmla="*/ 5500686 h 6451461"/>
              <a:gd name="connsiteX3320" fmla="*/ 6503951 w 7308555"/>
              <a:gd name="connsiteY3320" fmla="*/ 5564469 h 6451461"/>
              <a:gd name="connsiteX3321" fmla="*/ 6555110 w 7308555"/>
              <a:gd name="connsiteY3321" fmla="*/ 5628253 h 6451461"/>
              <a:gd name="connsiteX3322" fmla="*/ 6542487 w 7308555"/>
              <a:gd name="connsiteY3322" fmla="*/ 5589717 h 6451461"/>
              <a:gd name="connsiteX3323" fmla="*/ 6542487 w 7308555"/>
              <a:gd name="connsiteY3323" fmla="*/ 5589717 h 6451461"/>
              <a:gd name="connsiteX3324" fmla="*/ 5103365 w 7308555"/>
              <a:gd name="connsiteY3324" fmla="*/ 5525933 h 6451461"/>
              <a:gd name="connsiteX3325" fmla="*/ 5129278 w 7308555"/>
              <a:gd name="connsiteY3325" fmla="*/ 5525933 h 6451461"/>
              <a:gd name="connsiteX3326" fmla="*/ 5103365 w 7308555"/>
              <a:gd name="connsiteY3326" fmla="*/ 5500686 h 6451461"/>
              <a:gd name="connsiteX3327" fmla="*/ 5115989 w 7308555"/>
              <a:gd name="connsiteY3327" fmla="*/ 5525933 h 6451461"/>
              <a:gd name="connsiteX3328" fmla="*/ 5103365 w 7308555"/>
              <a:gd name="connsiteY3328" fmla="*/ 5525933 h 6451461"/>
              <a:gd name="connsiteX3329" fmla="*/ 5103365 w 7308555"/>
              <a:gd name="connsiteY3329" fmla="*/ 5525933 h 6451461"/>
              <a:gd name="connsiteX3330" fmla="*/ 6658759 w 7308555"/>
              <a:gd name="connsiteY3330" fmla="*/ 5513309 h 6451461"/>
              <a:gd name="connsiteX3331" fmla="*/ 6632847 w 7308555"/>
              <a:gd name="connsiteY3331" fmla="*/ 5500686 h 6451461"/>
              <a:gd name="connsiteX3332" fmla="*/ 6658759 w 7308555"/>
              <a:gd name="connsiteY3332" fmla="*/ 5513309 h 6451461"/>
              <a:gd name="connsiteX3333" fmla="*/ 6658759 w 7308555"/>
              <a:gd name="connsiteY3333" fmla="*/ 5513309 h 6451461"/>
              <a:gd name="connsiteX3334" fmla="*/ 6349807 w 7308555"/>
              <a:gd name="connsiteY3334" fmla="*/ 5564469 h 6451461"/>
              <a:gd name="connsiteX3335" fmla="*/ 6349807 w 7308555"/>
              <a:gd name="connsiteY3335" fmla="*/ 5551845 h 6451461"/>
              <a:gd name="connsiteX3336" fmla="*/ 6323894 w 7308555"/>
              <a:gd name="connsiteY3336" fmla="*/ 5539221 h 6451461"/>
              <a:gd name="connsiteX3337" fmla="*/ 6336518 w 7308555"/>
              <a:gd name="connsiteY3337" fmla="*/ 5564469 h 6451461"/>
              <a:gd name="connsiteX3338" fmla="*/ 6375054 w 7308555"/>
              <a:gd name="connsiteY3338" fmla="*/ 5602341 h 6451461"/>
              <a:gd name="connsiteX3339" fmla="*/ 6349807 w 7308555"/>
              <a:gd name="connsiteY3339" fmla="*/ 5564469 h 6451461"/>
              <a:gd name="connsiteX3340" fmla="*/ 6349807 w 7308555"/>
              <a:gd name="connsiteY3340" fmla="*/ 5564469 h 6451461"/>
              <a:gd name="connsiteX3341" fmla="*/ 5115989 w 7308555"/>
              <a:gd name="connsiteY3341" fmla="*/ 5564469 h 6451461"/>
              <a:gd name="connsiteX3342" fmla="*/ 5077453 w 7308555"/>
              <a:gd name="connsiteY3342" fmla="*/ 5602341 h 6451461"/>
              <a:gd name="connsiteX3343" fmla="*/ 5077453 w 7308555"/>
              <a:gd name="connsiteY3343" fmla="*/ 5627589 h 6451461"/>
              <a:gd name="connsiteX3344" fmla="*/ 5064829 w 7308555"/>
              <a:gd name="connsiteY3344" fmla="*/ 5652836 h 6451461"/>
              <a:gd name="connsiteX3345" fmla="*/ 5052206 w 7308555"/>
              <a:gd name="connsiteY3345" fmla="*/ 5652836 h 6451461"/>
              <a:gd name="connsiteX3346" fmla="*/ 5039582 w 7308555"/>
              <a:gd name="connsiteY3346" fmla="*/ 5640213 h 6451461"/>
              <a:gd name="connsiteX3347" fmla="*/ 5026958 w 7308555"/>
              <a:gd name="connsiteY3347" fmla="*/ 5652836 h 6451461"/>
              <a:gd name="connsiteX3348" fmla="*/ 4988422 w 7308555"/>
              <a:gd name="connsiteY3348" fmla="*/ 5703996 h 6451461"/>
              <a:gd name="connsiteX3349" fmla="*/ 5001046 w 7308555"/>
              <a:gd name="connsiteY3349" fmla="*/ 5755156 h 6451461"/>
              <a:gd name="connsiteX3350" fmla="*/ 5013669 w 7308555"/>
              <a:gd name="connsiteY3350" fmla="*/ 5742532 h 6451461"/>
              <a:gd name="connsiteX3351" fmla="*/ 5013669 w 7308555"/>
              <a:gd name="connsiteY3351" fmla="*/ 5755156 h 6451461"/>
              <a:gd name="connsiteX3352" fmla="*/ 5039582 w 7308555"/>
              <a:gd name="connsiteY3352" fmla="*/ 5767780 h 6451461"/>
              <a:gd name="connsiteX3353" fmla="*/ 5039582 w 7308555"/>
              <a:gd name="connsiteY3353" fmla="*/ 5755156 h 6451461"/>
              <a:gd name="connsiteX3354" fmla="*/ 5039582 w 7308555"/>
              <a:gd name="connsiteY3354" fmla="*/ 5742532 h 6451461"/>
              <a:gd name="connsiteX3355" fmla="*/ 5052206 w 7308555"/>
              <a:gd name="connsiteY3355" fmla="*/ 5729908 h 6451461"/>
              <a:gd name="connsiteX3356" fmla="*/ 5052206 w 7308555"/>
              <a:gd name="connsiteY3356" fmla="*/ 5742532 h 6451461"/>
              <a:gd name="connsiteX3357" fmla="*/ 5078118 w 7308555"/>
              <a:gd name="connsiteY3357" fmla="*/ 5691372 h 6451461"/>
              <a:gd name="connsiteX3358" fmla="*/ 5052206 w 7308555"/>
              <a:gd name="connsiteY3358" fmla="*/ 5703996 h 6451461"/>
              <a:gd name="connsiteX3359" fmla="*/ 5078118 w 7308555"/>
              <a:gd name="connsiteY3359" fmla="*/ 5691372 h 6451461"/>
              <a:gd name="connsiteX3360" fmla="*/ 5065494 w 7308555"/>
              <a:gd name="connsiteY3360" fmla="*/ 5640213 h 6451461"/>
              <a:gd name="connsiteX3361" fmla="*/ 5065494 w 7308555"/>
              <a:gd name="connsiteY3361" fmla="*/ 5627589 h 6451461"/>
              <a:gd name="connsiteX3362" fmla="*/ 5091406 w 7308555"/>
              <a:gd name="connsiteY3362" fmla="*/ 5640213 h 6451461"/>
              <a:gd name="connsiteX3363" fmla="*/ 5104030 w 7308555"/>
              <a:gd name="connsiteY3363" fmla="*/ 5640213 h 6451461"/>
              <a:gd name="connsiteX3364" fmla="*/ 5129942 w 7308555"/>
              <a:gd name="connsiteY3364" fmla="*/ 5589053 h 6451461"/>
              <a:gd name="connsiteX3365" fmla="*/ 5115989 w 7308555"/>
              <a:gd name="connsiteY3365" fmla="*/ 5564469 h 6451461"/>
              <a:gd name="connsiteX3366" fmla="*/ 5115989 w 7308555"/>
              <a:gd name="connsiteY3366" fmla="*/ 5564469 h 6451461"/>
              <a:gd name="connsiteX3367" fmla="*/ 1349425 w 7308555"/>
              <a:gd name="connsiteY3367" fmla="*/ 5691372 h 6451461"/>
              <a:gd name="connsiteX3368" fmla="*/ 1310889 w 7308555"/>
              <a:gd name="connsiteY3368" fmla="*/ 5742532 h 6451461"/>
              <a:gd name="connsiteX3369" fmla="*/ 1259729 w 7308555"/>
              <a:gd name="connsiteY3369" fmla="*/ 5831564 h 6451461"/>
              <a:gd name="connsiteX3370" fmla="*/ 1247105 w 7308555"/>
              <a:gd name="connsiteY3370" fmla="*/ 5869435 h 6451461"/>
              <a:gd name="connsiteX3371" fmla="*/ 1234482 w 7308555"/>
              <a:gd name="connsiteY3371" fmla="*/ 5907307 h 6451461"/>
              <a:gd name="connsiteX3372" fmla="*/ 1157410 w 7308555"/>
              <a:gd name="connsiteY3372" fmla="*/ 6072746 h 6451461"/>
              <a:gd name="connsiteX3373" fmla="*/ 1118873 w 7308555"/>
              <a:gd name="connsiteY3373" fmla="*/ 6149154 h 6451461"/>
              <a:gd name="connsiteX3374" fmla="*/ 1144786 w 7308555"/>
              <a:gd name="connsiteY3374" fmla="*/ 6097994 h 6451461"/>
              <a:gd name="connsiteX3375" fmla="*/ 1337466 w 7308555"/>
              <a:gd name="connsiteY3375" fmla="*/ 5741203 h 6451461"/>
              <a:gd name="connsiteX3376" fmla="*/ 1349425 w 7308555"/>
              <a:gd name="connsiteY3376" fmla="*/ 5691372 h 6451461"/>
              <a:gd name="connsiteX3377" fmla="*/ 1349425 w 7308555"/>
              <a:gd name="connsiteY3377" fmla="*/ 5691372 h 6451461"/>
              <a:gd name="connsiteX3378" fmla="*/ 6620223 w 7308555"/>
              <a:gd name="connsiteY3378" fmla="*/ 5755156 h 6451461"/>
              <a:gd name="connsiteX3379" fmla="*/ 6671383 w 7308555"/>
              <a:gd name="connsiteY3379" fmla="*/ 5806316 h 6451461"/>
              <a:gd name="connsiteX3380" fmla="*/ 6620223 w 7308555"/>
              <a:gd name="connsiteY3380" fmla="*/ 5755156 h 6451461"/>
              <a:gd name="connsiteX3381" fmla="*/ 6620223 w 7308555"/>
              <a:gd name="connsiteY3381" fmla="*/ 5755156 h 6451461"/>
              <a:gd name="connsiteX3382" fmla="*/ 6105966 w 7308555"/>
              <a:gd name="connsiteY3382" fmla="*/ 5920595 h 6451461"/>
              <a:gd name="connsiteX3383" fmla="*/ 6080054 w 7308555"/>
              <a:gd name="connsiteY3383" fmla="*/ 5971755 h 6451461"/>
              <a:gd name="connsiteX3384" fmla="*/ 6092678 w 7308555"/>
              <a:gd name="connsiteY3384" fmla="*/ 5984379 h 6451461"/>
              <a:gd name="connsiteX3385" fmla="*/ 6092678 w 7308555"/>
              <a:gd name="connsiteY3385" fmla="*/ 5971755 h 6451461"/>
              <a:gd name="connsiteX3386" fmla="*/ 6182374 w 7308555"/>
              <a:gd name="connsiteY3386" fmla="*/ 5920595 h 6451461"/>
              <a:gd name="connsiteX3387" fmla="*/ 6220910 w 7308555"/>
              <a:gd name="connsiteY3387" fmla="*/ 5907971 h 6451461"/>
              <a:gd name="connsiteX3388" fmla="*/ 6220910 w 7308555"/>
              <a:gd name="connsiteY3388" fmla="*/ 5882724 h 6451461"/>
              <a:gd name="connsiteX3389" fmla="*/ 6105966 w 7308555"/>
              <a:gd name="connsiteY3389" fmla="*/ 5920595 h 6451461"/>
              <a:gd name="connsiteX3390" fmla="*/ 6105966 w 7308555"/>
              <a:gd name="connsiteY3390" fmla="*/ 5920595 h 6451461"/>
              <a:gd name="connsiteX3391" fmla="*/ 6105966 w 7308555"/>
              <a:gd name="connsiteY3391" fmla="*/ 5959131 h 6451461"/>
              <a:gd name="connsiteX3392" fmla="*/ 6105966 w 7308555"/>
              <a:gd name="connsiteY3392" fmla="*/ 5946507 h 6451461"/>
              <a:gd name="connsiteX3393" fmla="*/ 6131879 w 7308555"/>
              <a:gd name="connsiteY3393" fmla="*/ 5946507 h 6451461"/>
              <a:gd name="connsiteX3394" fmla="*/ 6105966 w 7308555"/>
              <a:gd name="connsiteY3394" fmla="*/ 5959131 h 6451461"/>
              <a:gd name="connsiteX3395" fmla="*/ 6105966 w 7308555"/>
              <a:gd name="connsiteY3395" fmla="*/ 5959131 h 6451461"/>
              <a:gd name="connsiteX3396" fmla="*/ 7031496 w 7308555"/>
              <a:gd name="connsiteY3396" fmla="*/ 1782623 h 6451461"/>
              <a:gd name="connsiteX3397" fmla="*/ 7044119 w 7308555"/>
              <a:gd name="connsiteY3397" fmla="*/ 1795247 h 6451461"/>
              <a:gd name="connsiteX3398" fmla="*/ 7056743 w 7308555"/>
              <a:gd name="connsiteY3398" fmla="*/ 1757376 h 6451461"/>
              <a:gd name="connsiteX3399" fmla="*/ 7018207 w 7308555"/>
              <a:gd name="connsiteY3399" fmla="*/ 1732128 h 6451461"/>
              <a:gd name="connsiteX3400" fmla="*/ 7005583 w 7308555"/>
              <a:gd name="connsiteY3400" fmla="*/ 1732128 h 6451461"/>
              <a:gd name="connsiteX3401" fmla="*/ 7031496 w 7308555"/>
              <a:gd name="connsiteY3401" fmla="*/ 1795912 h 6451461"/>
              <a:gd name="connsiteX3402" fmla="*/ 7031496 w 7308555"/>
              <a:gd name="connsiteY3402" fmla="*/ 1782623 h 6451461"/>
              <a:gd name="connsiteX3403" fmla="*/ 7031496 w 7308555"/>
              <a:gd name="connsiteY3403" fmla="*/ 1782623 h 6451461"/>
              <a:gd name="connsiteX3404" fmla="*/ 3702116 w 7308555"/>
              <a:gd name="connsiteY3404" fmla="*/ 4125348 h 6451461"/>
              <a:gd name="connsiteX3405" fmla="*/ 3650956 w 7308555"/>
              <a:gd name="connsiteY3405" fmla="*/ 4125348 h 6451461"/>
              <a:gd name="connsiteX3406" fmla="*/ 3663580 w 7308555"/>
              <a:gd name="connsiteY3406" fmla="*/ 4125348 h 6451461"/>
              <a:gd name="connsiteX3407" fmla="*/ 3702116 w 7308555"/>
              <a:gd name="connsiteY3407" fmla="*/ 4125348 h 6451461"/>
              <a:gd name="connsiteX3408" fmla="*/ 3702116 w 7308555"/>
              <a:gd name="connsiteY3408" fmla="*/ 4125348 h 6451461"/>
              <a:gd name="connsiteX3409" fmla="*/ 4113388 w 7308555"/>
              <a:gd name="connsiteY3409" fmla="*/ 4711361 h 6451461"/>
              <a:gd name="connsiteX3410" fmla="*/ 4074852 w 7308555"/>
              <a:gd name="connsiteY3410" fmla="*/ 4711361 h 6451461"/>
              <a:gd name="connsiteX3411" fmla="*/ 3959244 w 7308555"/>
              <a:gd name="connsiteY3411" fmla="*/ 4723985 h 6451461"/>
              <a:gd name="connsiteX3412" fmla="*/ 3946620 w 7308555"/>
              <a:gd name="connsiteY3412" fmla="*/ 4711361 h 6451461"/>
              <a:gd name="connsiteX3413" fmla="*/ 3997780 w 7308555"/>
              <a:gd name="connsiteY3413" fmla="*/ 4686114 h 6451461"/>
              <a:gd name="connsiteX3414" fmla="*/ 3971868 w 7308555"/>
              <a:gd name="connsiteY3414" fmla="*/ 4634954 h 6451461"/>
              <a:gd name="connsiteX3415" fmla="*/ 3945956 w 7308555"/>
              <a:gd name="connsiteY3415" fmla="*/ 4622330 h 6451461"/>
              <a:gd name="connsiteX3416" fmla="*/ 3920044 w 7308555"/>
              <a:gd name="connsiteY3416" fmla="*/ 4508051 h 6451461"/>
              <a:gd name="connsiteX3417" fmla="*/ 3984492 w 7308555"/>
              <a:gd name="connsiteY3417" fmla="*/ 4393771 h 6451461"/>
              <a:gd name="connsiteX3418" fmla="*/ 4010404 w 7308555"/>
              <a:gd name="connsiteY3418" fmla="*/ 4393771 h 6451461"/>
              <a:gd name="connsiteX3419" fmla="*/ 4023028 w 7308555"/>
              <a:gd name="connsiteY3419" fmla="*/ 4381148 h 6451461"/>
              <a:gd name="connsiteX3420" fmla="*/ 3984492 w 7308555"/>
              <a:gd name="connsiteY3420" fmla="*/ 4304740 h 6451461"/>
              <a:gd name="connsiteX3421" fmla="*/ 3868884 w 7308555"/>
              <a:gd name="connsiteY3421" fmla="*/ 4279492 h 6451461"/>
              <a:gd name="connsiteX3422" fmla="*/ 3881508 w 7308555"/>
              <a:gd name="connsiteY3422" fmla="*/ 4228332 h 6451461"/>
              <a:gd name="connsiteX3423" fmla="*/ 3804435 w 7308555"/>
              <a:gd name="connsiteY3423" fmla="*/ 4177172 h 6451461"/>
              <a:gd name="connsiteX3424" fmla="*/ 3753276 w 7308555"/>
              <a:gd name="connsiteY3424" fmla="*/ 4164548 h 6451461"/>
              <a:gd name="connsiteX3425" fmla="*/ 3740652 w 7308555"/>
              <a:gd name="connsiteY3425" fmla="*/ 4189796 h 6451461"/>
              <a:gd name="connsiteX3426" fmla="*/ 3689492 w 7308555"/>
              <a:gd name="connsiteY3426" fmla="*/ 4138636 h 6451461"/>
              <a:gd name="connsiteX3427" fmla="*/ 3650956 w 7308555"/>
              <a:gd name="connsiteY3427" fmla="*/ 4176508 h 6451461"/>
              <a:gd name="connsiteX3428" fmla="*/ 3676868 w 7308555"/>
              <a:gd name="connsiteY3428" fmla="*/ 4189132 h 6451461"/>
              <a:gd name="connsiteX3429" fmla="*/ 3587172 w 7308555"/>
              <a:gd name="connsiteY3429" fmla="*/ 4290787 h 6451461"/>
              <a:gd name="connsiteX3430" fmla="*/ 3510100 w 7308555"/>
              <a:gd name="connsiteY3430" fmla="*/ 4341947 h 6451461"/>
              <a:gd name="connsiteX3431" fmla="*/ 3484188 w 7308555"/>
              <a:gd name="connsiteY3431" fmla="*/ 4379819 h 6451461"/>
              <a:gd name="connsiteX3432" fmla="*/ 3433028 w 7308555"/>
              <a:gd name="connsiteY3432" fmla="*/ 4354571 h 6451461"/>
              <a:gd name="connsiteX3433" fmla="*/ 3471564 w 7308555"/>
              <a:gd name="connsiteY3433" fmla="*/ 4443602 h 6451461"/>
              <a:gd name="connsiteX3434" fmla="*/ 3458940 w 7308555"/>
              <a:gd name="connsiteY3434" fmla="*/ 4507386 h 6451461"/>
              <a:gd name="connsiteX3435" fmla="*/ 3420404 w 7308555"/>
              <a:gd name="connsiteY3435" fmla="*/ 4660202 h 6451461"/>
              <a:gd name="connsiteX3436" fmla="*/ 3458940 w 7308555"/>
              <a:gd name="connsiteY3436" fmla="*/ 4800393 h 6451461"/>
              <a:gd name="connsiteX3437" fmla="*/ 3471564 w 7308555"/>
              <a:gd name="connsiteY3437" fmla="*/ 4800393 h 6451461"/>
              <a:gd name="connsiteX3438" fmla="*/ 3484188 w 7308555"/>
              <a:gd name="connsiteY3438" fmla="*/ 4851553 h 6451461"/>
              <a:gd name="connsiteX3439" fmla="*/ 3522724 w 7308555"/>
              <a:gd name="connsiteY3439" fmla="*/ 4953208 h 6451461"/>
              <a:gd name="connsiteX3440" fmla="*/ 3638332 w 7308555"/>
              <a:gd name="connsiteY3440" fmla="*/ 5067487 h 6451461"/>
              <a:gd name="connsiteX3441" fmla="*/ 3625708 w 7308555"/>
              <a:gd name="connsiteY3441" fmla="*/ 5067487 h 6451461"/>
              <a:gd name="connsiteX3442" fmla="*/ 3844300 w 7308555"/>
              <a:gd name="connsiteY3442" fmla="*/ 5181767 h 6451461"/>
              <a:gd name="connsiteX3443" fmla="*/ 3870213 w 7308555"/>
              <a:gd name="connsiteY3443" fmla="*/ 5156519 h 6451461"/>
              <a:gd name="connsiteX3444" fmla="*/ 3973197 w 7308555"/>
              <a:gd name="connsiteY3444" fmla="*/ 5118647 h 6451461"/>
              <a:gd name="connsiteX3445" fmla="*/ 3999109 w 7308555"/>
              <a:gd name="connsiteY3445" fmla="*/ 5067487 h 6451461"/>
              <a:gd name="connsiteX3446" fmla="*/ 4025021 w 7308555"/>
              <a:gd name="connsiteY3446" fmla="*/ 5003703 h 6451461"/>
              <a:gd name="connsiteX3447" fmla="*/ 4012397 w 7308555"/>
              <a:gd name="connsiteY3447" fmla="*/ 4965832 h 6451461"/>
              <a:gd name="connsiteX3448" fmla="*/ 3999773 w 7308555"/>
              <a:gd name="connsiteY3448" fmla="*/ 4876800 h 6451461"/>
              <a:gd name="connsiteX3449" fmla="*/ 3948613 w 7308555"/>
              <a:gd name="connsiteY3449" fmla="*/ 4762521 h 6451461"/>
              <a:gd name="connsiteX3450" fmla="*/ 4076845 w 7308555"/>
              <a:gd name="connsiteY3450" fmla="*/ 4737273 h 6451461"/>
              <a:gd name="connsiteX3451" fmla="*/ 4025686 w 7308555"/>
              <a:gd name="connsiteY3451" fmla="*/ 4838929 h 6451461"/>
              <a:gd name="connsiteX3452" fmla="*/ 4076845 w 7308555"/>
              <a:gd name="connsiteY3452" fmla="*/ 4876800 h 6451461"/>
              <a:gd name="connsiteX3453" fmla="*/ 4141294 w 7308555"/>
              <a:gd name="connsiteY3453" fmla="*/ 4787769 h 6451461"/>
              <a:gd name="connsiteX3454" fmla="*/ 4113388 w 7308555"/>
              <a:gd name="connsiteY3454" fmla="*/ 4711361 h 6451461"/>
              <a:gd name="connsiteX3455" fmla="*/ 4113388 w 7308555"/>
              <a:gd name="connsiteY3455" fmla="*/ 4711361 h 6451461"/>
              <a:gd name="connsiteX3456" fmla="*/ 3702116 w 7308555"/>
              <a:gd name="connsiteY3456" fmla="*/ 4176508 h 6451461"/>
              <a:gd name="connsiteX3457" fmla="*/ 3689492 w 7308555"/>
              <a:gd name="connsiteY3457" fmla="*/ 4176508 h 6451461"/>
              <a:gd name="connsiteX3458" fmla="*/ 3702116 w 7308555"/>
              <a:gd name="connsiteY3458" fmla="*/ 4163884 h 6451461"/>
              <a:gd name="connsiteX3459" fmla="*/ 3702116 w 7308555"/>
              <a:gd name="connsiteY3459" fmla="*/ 4176508 h 6451461"/>
              <a:gd name="connsiteX3460" fmla="*/ 3702116 w 7308555"/>
              <a:gd name="connsiteY3460" fmla="*/ 4176508 h 6451461"/>
              <a:gd name="connsiteX3461" fmla="*/ 3419075 w 7308555"/>
              <a:gd name="connsiteY3461" fmla="*/ 4278163 h 6451461"/>
              <a:gd name="connsiteX3462" fmla="*/ 3342003 w 7308555"/>
              <a:gd name="connsiteY3462" fmla="*/ 4303411 h 6451461"/>
              <a:gd name="connsiteX3463" fmla="*/ 3329380 w 7308555"/>
              <a:gd name="connsiteY3463" fmla="*/ 4354571 h 6451461"/>
              <a:gd name="connsiteX3464" fmla="*/ 3406452 w 7308555"/>
              <a:gd name="connsiteY3464" fmla="*/ 4316699 h 6451461"/>
              <a:gd name="connsiteX3465" fmla="*/ 3419075 w 7308555"/>
              <a:gd name="connsiteY3465" fmla="*/ 4278163 h 6451461"/>
              <a:gd name="connsiteX3466" fmla="*/ 3419075 w 7308555"/>
              <a:gd name="connsiteY3466" fmla="*/ 4278163 h 6451461"/>
              <a:gd name="connsiteX3467" fmla="*/ 4820325 w 7308555"/>
              <a:gd name="connsiteY3467" fmla="*/ 4520010 h 6451461"/>
              <a:gd name="connsiteX3468" fmla="*/ 4755877 w 7308555"/>
              <a:gd name="connsiteY3468" fmla="*/ 4557882 h 6451461"/>
              <a:gd name="connsiteX3469" fmla="*/ 4755877 w 7308555"/>
              <a:gd name="connsiteY3469" fmla="*/ 4570506 h 6451461"/>
              <a:gd name="connsiteX3470" fmla="*/ 4755877 w 7308555"/>
              <a:gd name="connsiteY3470" fmla="*/ 4570506 h 6451461"/>
              <a:gd name="connsiteX3471" fmla="*/ 4743253 w 7308555"/>
              <a:gd name="connsiteY3471" fmla="*/ 4570506 h 6451461"/>
              <a:gd name="connsiteX3472" fmla="*/ 4755877 w 7308555"/>
              <a:gd name="connsiteY3472" fmla="*/ 4608377 h 6451461"/>
              <a:gd name="connsiteX3473" fmla="*/ 4743253 w 7308555"/>
              <a:gd name="connsiteY3473" fmla="*/ 4595753 h 6451461"/>
              <a:gd name="connsiteX3474" fmla="*/ 4730629 w 7308555"/>
              <a:gd name="connsiteY3474" fmla="*/ 4583129 h 6451461"/>
              <a:gd name="connsiteX3475" fmla="*/ 4730629 w 7308555"/>
              <a:gd name="connsiteY3475" fmla="*/ 4570506 h 6451461"/>
              <a:gd name="connsiteX3476" fmla="*/ 4730629 w 7308555"/>
              <a:gd name="connsiteY3476" fmla="*/ 4595753 h 6451461"/>
              <a:gd name="connsiteX3477" fmla="*/ 4743253 w 7308555"/>
              <a:gd name="connsiteY3477" fmla="*/ 4608377 h 6451461"/>
              <a:gd name="connsiteX3478" fmla="*/ 4730629 w 7308555"/>
              <a:gd name="connsiteY3478" fmla="*/ 4621001 h 6451461"/>
              <a:gd name="connsiteX3479" fmla="*/ 4718005 w 7308555"/>
              <a:gd name="connsiteY3479" fmla="*/ 4608377 h 6451461"/>
              <a:gd name="connsiteX3480" fmla="*/ 4705381 w 7308555"/>
              <a:gd name="connsiteY3480" fmla="*/ 4633625 h 6451461"/>
              <a:gd name="connsiteX3481" fmla="*/ 4782453 w 7308555"/>
              <a:gd name="connsiteY3481" fmla="*/ 4697409 h 6451461"/>
              <a:gd name="connsiteX3482" fmla="*/ 4795077 w 7308555"/>
              <a:gd name="connsiteY3482" fmla="*/ 4697409 h 6451461"/>
              <a:gd name="connsiteX3483" fmla="*/ 4795077 w 7308555"/>
              <a:gd name="connsiteY3483" fmla="*/ 4684785 h 6451461"/>
              <a:gd name="connsiteX3484" fmla="*/ 4820989 w 7308555"/>
              <a:gd name="connsiteY3484" fmla="*/ 4684785 h 6451461"/>
              <a:gd name="connsiteX3485" fmla="*/ 4859526 w 7308555"/>
              <a:gd name="connsiteY3485" fmla="*/ 4595753 h 6451461"/>
              <a:gd name="connsiteX3486" fmla="*/ 4820325 w 7308555"/>
              <a:gd name="connsiteY3486" fmla="*/ 4520010 h 6451461"/>
              <a:gd name="connsiteX3487" fmla="*/ 4820325 w 7308555"/>
              <a:gd name="connsiteY3487" fmla="*/ 4520010 h 6451461"/>
              <a:gd name="connsiteX3488" fmla="*/ 5694694 w 7308555"/>
              <a:gd name="connsiteY3488" fmla="*/ 4902048 h 6451461"/>
              <a:gd name="connsiteX3489" fmla="*/ 5668782 w 7308555"/>
              <a:gd name="connsiteY3489" fmla="*/ 4889424 h 6451461"/>
              <a:gd name="connsiteX3490" fmla="*/ 5733230 w 7308555"/>
              <a:gd name="connsiteY3490" fmla="*/ 4965832 h 6451461"/>
              <a:gd name="connsiteX3491" fmla="*/ 5694694 w 7308555"/>
              <a:gd name="connsiteY3491" fmla="*/ 4902048 h 6451461"/>
              <a:gd name="connsiteX3492" fmla="*/ 5694694 w 7308555"/>
              <a:gd name="connsiteY3492" fmla="*/ 4902048 h 6451461"/>
              <a:gd name="connsiteX3493" fmla="*/ 1979290 w 7308555"/>
              <a:gd name="connsiteY3493" fmla="*/ 5156519 h 6451461"/>
              <a:gd name="connsiteX3494" fmla="*/ 1979290 w 7308555"/>
              <a:gd name="connsiteY3494" fmla="*/ 5181767 h 6451461"/>
              <a:gd name="connsiteX3495" fmla="*/ 2017826 w 7308555"/>
              <a:gd name="connsiteY3495" fmla="*/ 5169143 h 6451461"/>
              <a:gd name="connsiteX3496" fmla="*/ 1979290 w 7308555"/>
              <a:gd name="connsiteY3496" fmla="*/ 5156519 h 6451461"/>
              <a:gd name="connsiteX3497" fmla="*/ 1979290 w 7308555"/>
              <a:gd name="connsiteY3497" fmla="*/ 5156519 h 6451461"/>
              <a:gd name="connsiteX3498" fmla="*/ 5462814 w 7308555"/>
              <a:gd name="connsiteY3498" fmla="*/ 5182431 h 6451461"/>
              <a:gd name="connsiteX3499" fmla="*/ 5475437 w 7308555"/>
              <a:gd name="connsiteY3499" fmla="*/ 5195055 h 6451461"/>
              <a:gd name="connsiteX3500" fmla="*/ 5462814 w 7308555"/>
              <a:gd name="connsiteY3500" fmla="*/ 5195055 h 6451461"/>
              <a:gd name="connsiteX3501" fmla="*/ 5475437 w 7308555"/>
              <a:gd name="connsiteY3501" fmla="*/ 5182431 h 6451461"/>
              <a:gd name="connsiteX3502" fmla="*/ 5449525 w 7308555"/>
              <a:gd name="connsiteY3502" fmla="*/ 5182431 h 6451461"/>
              <a:gd name="connsiteX3503" fmla="*/ 5449525 w 7308555"/>
              <a:gd name="connsiteY3503" fmla="*/ 5220303 h 6451461"/>
              <a:gd name="connsiteX3504" fmla="*/ 5475437 w 7308555"/>
              <a:gd name="connsiteY3504" fmla="*/ 5220303 h 6451461"/>
              <a:gd name="connsiteX3505" fmla="*/ 5475437 w 7308555"/>
              <a:gd name="connsiteY3505" fmla="*/ 5182431 h 6451461"/>
              <a:gd name="connsiteX3506" fmla="*/ 5462814 w 7308555"/>
              <a:gd name="connsiteY3506" fmla="*/ 5182431 h 6451461"/>
              <a:gd name="connsiteX3507" fmla="*/ 5462814 w 7308555"/>
              <a:gd name="connsiteY3507" fmla="*/ 5182431 h 645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</a:cxnLst>
            <a:rect l="l" t="t" r="r" b="b"/>
            <a:pathLst>
              <a:path w="7308555" h="6451461">
                <a:moveTo>
                  <a:pt x="1516858" y="37872"/>
                </a:moveTo>
                <a:cubicBezTo>
                  <a:pt x="1516858" y="12624"/>
                  <a:pt x="1516858" y="0"/>
                  <a:pt x="1490945" y="0"/>
                </a:cubicBezTo>
                <a:cubicBezTo>
                  <a:pt x="1478322" y="0"/>
                  <a:pt x="1478322" y="12624"/>
                  <a:pt x="1478322" y="25248"/>
                </a:cubicBezTo>
                <a:cubicBezTo>
                  <a:pt x="1490945" y="37872"/>
                  <a:pt x="1490945" y="37872"/>
                  <a:pt x="1516858" y="37872"/>
                </a:cubicBezTo>
                <a:lnTo>
                  <a:pt x="1516858" y="37872"/>
                </a:lnTo>
                <a:close/>
                <a:moveTo>
                  <a:pt x="925529" y="63784"/>
                </a:moveTo>
                <a:cubicBezTo>
                  <a:pt x="964065" y="89032"/>
                  <a:pt x="976689" y="140191"/>
                  <a:pt x="1028513" y="152815"/>
                </a:cubicBezTo>
                <a:cubicBezTo>
                  <a:pt x="1028513" y="101655"/>
                  <a:pt x="964065" y="89032"/>
                  <a:pt x="951441" y="51160"/>
                </a:cubicBezTo>
                <a:cubicBezTo>
                  <a:pt x="912905" y="51160"/>
                  <a:pt x="912905" y="13288"/>
                  <a:pt x="886993" y="0"/>
                </a:cubicBezTo>
                <a:cubicBezTo>
                  <a:pt x="861081" y="37872"/>
                  <a:pt x="925529" y="25248"/>
                  <a:pt x="925529" y="63784"/>
                </a:cubicBezTo>
                <a:lnTo>
                  <a:pt x="925529" y="63784"/>
                </a:lnTo>
                <a:close/>
                <a:moveTo>
                  <a:pt x="4357893" y="37872"/>
                </a:moveTo>
                <a:cubicBezTo>
                  <a:pt x="4345269" y="37872"/>
                  <a:pt x="4331981" y="37872"/>
                  <a:pt x="4331981" y="63119"/>
                </a:cubicBezTo>
                <a:cubicBezTo>
                  <a:pt x="4344605" y="51160"/>
                  <a:pt x="4357893" y="51160"/>
                  <a:pt x="4357893" y="37872"/>
                </a:cubicBezTo>
                <a:lnTo>
                  <a:pt x="4357893" y="37872"/>
                </a:lnTo>
                <a:close/>
                <a:moveTo>
                  <a:pt x="4640269" y="76408"/>
                </a:moveTo>
                <a:cubicBezTo>
                  <a:pt x="4652893" y="76408"/>
                  <a:pt x="4678805" y="76408"/>
                  <a:pt x="4678805" y="76408"/>
                </a:cubicBezTo>
                <a:cubicBezTo>
                  <a:pt x="4678805" y="63784"/>
                  <a:pt x="4678805" y="51160"/>
                  <a:pt x="4678805" y="38536"/>
                </a:cubicBezTo>
                <a:cubicBezTo>
                  <a:pt x="4652893" y="38536"/>
                  <a:pt x="4652893" y="51160"/>
                  <a:pt x="4640269" y="51160"/>
                </a:cubicBezTo>
                <a:cubicBezTo>
                  <a:pt x="4640269" y="63784"/>
                  <a:pt x="4627645" y="76408"/>
                  <a:pt x="4640269" y="76408"/>
                </a:cubicBezTo>
                <a:lnTo>
                  <a:pt x="4640269" y="76408"/>
                </a:lnTo>
                <a:close/>
                <a:moveTo>
                  <a:pt x="3509436" y="114279"/>
                </a:moveTo>
                <a:cubicBezTo>
                  <a:pt x="3496812" y="101655"/>
                  <a:pt x="3522059" y="89032"/>
                  <a:pt x="3496812" y="89032"/>
                </a:cubicBezTo>
                <a:cubicBezTo>
                  <a:pt x="3483524" y="89032"/>
                  <a:pt x="3496148" y="127568"/>
                  <a:pt x="3509436" y="114279"/>
                </a:cubicBezTo>
                <a:lnTo>
                  <a:pt x="3509436" y="114279"/>
                </a:lnTo>
                <a:close/>
                <a:moveTo>
                  <a:pt x="4177836" y="101655"/>
                </a:moveTo>
                <a:cubicBezTo>
                  <a:pt x="4165213" y="89032"/>
                  <a:pt x="4165213" y="101655"/>
                  <a:pt x="4151924" y="114279"/>
                </a:cubicBezTo>
                <a:cubicBezTo>
                  <a:pt x="4164548" y="126903"/>
                  <a:pt x="4151924" y="139527"/>
                  <a:pt x="4164548" y="152151"/>
                </a:cubicBezTo>
                <a:cubicBezTo>
                  <a:pt x="4177836" y="140191"/>
                  <a:pt x="4190460" y="127568"/>
                  <a:pt x="4177836" y="101655"/>
                </a:cubicBezTo>
                <a:lnTo>
                  <a:pt x="4177836" y="101655"/>
                </a:lnTo>
                <a:close/>
                <a:moveTo>
                  <a:pt x="5115989" y="203975"/>
                </a:moveTo>
                <a:cubicBezTo>
                  <a:pt x="5103365" y="191351"/>
                  <a:pt x="5077453" y="216599"/>
                  <a:pt x="5090077" y="229223"/>
                </a:cubicBezTo>
                <a:cubicBezTo>
                  <a:pt x="5103365" y="229223"/>
                  <a:pt x="5115989" y="216599"/>
                  <a:pt x="5115989" y="203975"/>
                </a:cubicBezTo>
                <a:lnTo>
                  <a:pt x="5115989" y="203975"/>
                </a:lnTo>
                <a:close/>
                <a:moveTo>
                  <a:pt x="3611755" y="267095"/>
                </a:moveTo>
                <a:cubicBezTo>
                  <a:pt x="3624379" y="267095"/>
                  <a:pt x="3624379" y="254471"/>
                  <a:pt x="3637668" y="254471"/>
                </a:cubicBezTo>
                <a:cubicBezTo>
                  <a:pt x="3637668" y="165439"/>
                  <a:pt x="3560596" y="267095"/>
                  <a:pt x="3611755" y="267095"/>
                </a:cubicBezTo>
                <a:lnTo>
                  <a:pt x="3611755" y="267095"/>
                </a:lnTo>
                <a:close/>
                <a:moveTo>
                  <a:pt x="1105585" y="229223"/>
                </a:moveTo>
                <a:cubicBezTo>
                  <a:pt x="1105585" y="241847"/>
                  <a:pt x="1092961" y="241847"/>
                  <a:pt x="1105585" y="254471"/>
                </a:cubicBezTo>
                <a:cubicBezTo>
                  <a:pt x="1118209" y="254471"/>
                  <a:pt x="1118209" y="229223"/>
                  <a:pt x="1105585" y="229223"/>
                </a:cubicBezTo>
                <a:lnTo>
                  <a:pt x="1105585" y="229223"/>
                </a:lnTo>
                <a:close/>
                <a:moveTo>
                  <a:pt x="1324178" y="267095"/>
                </a:moveTo>
                <a:cubicBezTo>
                  <a:pt x="1311554" y="267095"/>
                  <a:pt x="1311554" y="254471"/>
                  <a:pt x="1298265" y="254471"/>
                </a:cubicBezTo>
                <a:lnTo>
                  <a:pt x="1298265" y="254471"/>
                </a:lnTo>
                <a:cubicBezTo>
                  <a:pt x="1298265" y="267095"/>
                  <a:pt x="1310889" y="267095"/>
                  <a:pt x="1324178" y="267095"/>
                </a:cubicBezTo>
                <a:lnTo>
                  <a:pt x="1324178" y="267095"/>
                </a:lnTo>
                <a:close/>
                <a:moveTo>
                  <a:pt x="4396429" y="267095"/>
                </a:moveTo>
                <a:cubicBezTo>
                  <a:pt x="4383805" y="267095"/>
                  <a:pt x="4370517" y="279718"/>
                  <a:pt x="4370517" y="292342"/>
                </a:cubicBezTo>
                <a:cubicBezTo>
                  <a:pt x="4383141" y="293007"/>
                  <a:pt x="4396429" y="280383"/>
                  <a:pt x="4396429" y="267095"/>
                </a:cubicBezTo>
                <a:lnTo>
                  <a:pt x="4396429" y="267095"/>
                </a:lnTo>
                <a:close/>
                <a:moveTo>
                  <a:pt x="4319357" y="293007"/>
                </a:moveTo>
                <a:cubicBezTo>
                  <a:pt x="4319357" y="293007"/>
                  <a:pt x="4319357" y="305631"/>
                  <a:pt x="4319357" y="318254"/>
                </a:cubicBezTo>
                <a:cubicBezTo>
                  <a:pt x="4319357" y="318254"/>
                  <a:pt x="4331981" y="305631"/>
                  <a:pt x="4319357" y="293007"/>
                </a:cubicBezTo>
                <a:lnTo>
                  <a:pt x="4319357" y="293007"/>
                </a:lnTo>
                <a:close/>
                <a:moveTo>
                  <a:pt x="2197882" y="394662"/>
                </a:moveTo>
                <a:cubicBezTo>
                  <a:pt x="2197882" y="356790"/>
                  <a:pt x="2185258" y="305631"/>
                  <a:pt x="2133434" y="305631"/>
                </a:cubicBezTo>
                <a:cubicBezTo>
                  <a:pt x="2120810" y="330878"/>
                  <a:pt x="2133434" y="330878"/>
                  <a:pt x="2133434" y="369414"/>
                </a:cubicBezTo>
                <a:cubicBezTo>
                  <a:pt x="2159346" y="369414"/>
                  <a:pt x="2172634" y="407286"/>
                  <a:pt x="2197882" y="394662"/>
                </a:cubicBezTo>
                <a:lnTo>
                  <a:pt x="2197882" y="394662"/>
                </a:lnTo>
                <a:close/>
                <a:moveTo>
                  <a:pt x="3997780" y="318254"/>
                </a:moveTo>
                <a:cubicBezTo>
                  <a:pt x="3985156" y="305631"/>
                  <a:pt x="3971868" y="318254"/>
                  <a:pt x="3985156" y="330878"/>
                </a:cubicBezTo>
                <a:cubicBezTo>
                  <a:pt x="3997780" y="330878"/>
                  <a:pt x="3997780" y="330878"/>
                  <a:pt x="3997780" y="318254"/>
                </a:cubicBezTo>
                <a:lnTo>
                  <a:pt x="3997780" y="318254"/>
                </a:lnTo>
                <a:close/>
                <a:moveTo>
                  <a:pt x="3843636" y="356790"/>
                </a:moveTo>
                <a:cubicBezTo>
                  <a:pt x="3843636" y="344167"/>
                  <a:pt x="3856260" y="331543"/>
                  <a:pt x="3843636" y="331543"/>
                </a:cubicBezTo>
                <a:cubicBezTo>
                  <a:pt x="3843636" y="343502"/>
                  <a:pt x="3830348" y="343502"/>
                  <a:pt x="3843636" y="356790"/>
                </a:cubicBezTo>
                <a:lnTo>
                  <a:pt x="3843636" y="356790"/>
                </a:lnTo>
                <a:close/>
                <a:moveTo>
                  <a:pt x="4961845" y="343502"/>
                </a:moveTo>
                <a:cubicBezTo>
                  <a:pt x="4935933" y="356126"/>
                  <a:pt x="4897397" y="356126"/>
                  <a:pt x="4884773" y="381374"/>
                </a:cubicBezTo>
                <a:cubicBezTo>
                  <a:pt x="4897397" y="458446"/>
                  <a:pt x="5013005" y="369414"/>
                  <a:pt x="4961845" y="343502"/>
                </a:cubicBezTo>
                <a:lnTo>
                  <a:pt x="4961845" y="343502"/>
                </a:lnTo>
                <a:close/>
                <a:moveTo>
                  <a:pt x="1131497" y="407286"/>
                </a:moveTo>
                <a:cubicBezTo>
                  <a:pt x="1144121" y="394662"/>
                  <a:pt x="1144121" y="407286"/>
                  <a:pt x="1170033" y="407286"/>
                </a:cubicBezTo>
                <a:cubicBezTo>
                  <a:pt x="1170033" y="382038"/>
                  <a:pt x="1144121" y="369414"/>
                  <a:pt x="1131497" y="356126"/>
                </a:cubicBezTo>
                <a:cubicBezTo>
                  <a:pt x="1118209" y="369414"/>
                  <a:pt x="1131497" y="394662"/>
                  <a:pt x="1131497" y="407286"/>
                </a:cubicBezTo>
                <a:lnTo>
                  <a:pt x="1131497" y="407286"/>
                </a:lnTo>
                <a:close/>
                <a:moveTo>
                  <a:pt x="3059627" y="356790"/>
                </a:moveTo>
                <a:cubicBezTo>
                  <a:pt x="3047004" y="356790"/>
                  <a:pt x="3047004" y="356790"/>
                  <a:pt x="3047004" y="356790"/>
                </a:cubicBezTo>
                <a:cubicBezTo>
                  <a:pt x="3033715" y="369414"/>
                  <a:pt x="3059627" y="369414"/>
                  <a:pt x="3059627" y="356790"/>
                </a:cubicBezTo>
                <a:lnTo>
                  <a:pt x="3059627" y="356790"/>
                </a:lnTo>
                <a:close/>
                <a:moveTo>
                  <a:pt x="5128613" y="356790"/>
                </a:moveTo>
                <a:cubicBezTo>
                  <a:pt x="5115989" y="356790"/>
                  <a:pt x="5090077" y="344167"/>
                  <a:pt x="5077453" y="356790"/>
                </a:cubicBezTo>
                <a:cubicBezTo>
                  <a:pt x="5077453" y="382038"/>
                  <a:pt x="5090077" y="382038"/>
                  <a:pt x="5090077" y="394662"/>
                </a:cubicBezTo>
                <a:cubicBezTo>
                  <a:pt x="5115989" y="394662"/>
                  <a:pt x="5128613" y="369414"/>
                  <a:pt x="5128613" y="356790"/>
                </a:cubicBezTo>
                <a:lnTo>
                  <a:pt x="5128613" y="356790"/>
                </a:lnTo>
                <a:close/>
                <a:moveTo>
                  <a:pt x="5154525" y="483694"/>
                </a:moveTo>
                <a:cubicBezTo>
                  <a:pt x="5154525" y="471070"/>
                  <a:pt x="5180438" y="483694"/>
                  <a:pt x="5167149" y="458446"/>
                </a:cubicBezTo>
                <a:cubicBezTo>
                  <a:pt x="5115989" y="458446"/>
                  <a:pt x="5064165" y="496317"/>
                  <a:pt x="5013005" y="522230"/>
                </a:cubicBezTo>
                <a:cubicBezTo>
                  <a:pt x="5064829" y="522230"/>
                  <a:pt x="5115989" y="483694"/>
                  <a:pt x="5154525" y="483694"/>
                </a:cubicBezTo>
                <a:lnTo>
                  <a:pt x="5154525" y="483694"/>
                </a:lnTo>
                <a:close/>
                <a:moveTo>
                  <a:pt x="2069650" y="522230"/>
                </a:moveTo>
                <a:cubicBezTo>
                  <a:pt x="2082274" y="509606"/>
                  <a:pt x="2095562" y="496982"/>
                  <a:pt x="2095562" y="484358"/>
                </a:cubicBezTo>
                <a:cubicBezTo>
                  <a:pt x="2082938" y="471734"/>
                  <a:pt x="2069650" y="484358"/>
                  <a:pt x="2044403" y="484358"/>
                </a:cubicBezTo>
                <a:cubicBezTo>
                  <a:pt x="2056362" y="509606"/>
                  <a:pt x="2056362" y="522230"/>
                  <a:pt x="2069650" y="522230"/>
                </a:cubicBezTo>
                <a:lnTo>
                  <a:pt x="2069650" y="522230"/>
                </a:lnTo>
                <a:close/>
                <a:moveTo>
                  <a:pt x="2365315" y="496317"/>
                </a:moveTo>
                <a:cubicBezTo>
                  <a:pt x="2352691" y="496317"/>
                  <a:pt x="2352691" y="496317"/>
                  <a:pt x="2352691" y="483694"/>
                </a:cubicBezTo>
                <a:cubicBezTo>
                  <a:pt x="2340067" y="508941"/>
                  <a:pt x="2340067" y="534853"/>
                  <a:pt x="2352691" y="547477"/>
                </a:cubicBezTo>
                <a:cubicBezTo>
                  <a:pt x="2365315" y="522230"/>
                  <a:pt x="2352026" y="509606"/>
                  <a:pt x="2365315" y="496317"/>
                </a:cubicBezTo>
                <a:lnTo>
                  <a:pt x="2365315" y="496317"/>
                </a:lnTo>
                <a:close/>
                <a:moveTo>
                  <a:pt x="1079673" y="534853"/>
                </a:moveTo>
                <a:cubicBezTo>
                  <a:pt x="1092297" y="534853"/>
                  <a:pt x="1092297" y="522230"/>
                  <a:pt x="1092297" y="509606"/>
                </a:cubicBezTo>
                <a:cubicBezTo>
                  <a:pt x="1079673" y="509606"/>
                  <a:pt x="1066385" y="509606"/>
                  <a:pt x="1066385" y="522230"/>
                </a:cubicBezTo>
                <a:cubicBezTo>
                  <a:pt x="1067049" y="534853"/>
                  <a:pt x="1067049" y="534853"/>
                  <a:pt x="1079673" y="534853"/>
                </a:cubicBezTo>
                <a:lnTo>
                  <a:pt x="1079673" y="534853"/>
                </a:lnTo>
                <a:close/>
                <a:moveTo>
                  <a:pt x="5013005" y="509606"/>
                </a:moveTo>
                <a:cubicBezTo>
                  <a:pt x="4974469" y="522230"/>
                  <a:pt x="4935933" y="522230"/>
                  <a:pt x="4897397" y="534853"/>
                </a:cubicBezTo>
                <a:cubicBezTo>
                  <a:pt x="4935933" y="534853"/>
                  <a:pt x="4987757" y="534853"/>
                  <a:pt x="5013005" y="509606"/>
                </a:cubicBezTo>
                <a:lnTo>
                  <a:pt x="5013005" y="509606"/>
                </a:lnTo>
                <a:close/>
                <a:moveTo>
                  <a:pt x="1992578" y="764076"/>
                </a:moveTo>
                <a:cubicBezTo>
                  <a:pt x="2018490" y="751452"/>
                  <a:pt x="2031114" y="726205"/>
                  <a:pt x="2031114" y="700293"/>
                </a:cubicBezTo>
                <a:cubicBezTo>
                  <a:pt x="2031114" y="687669"/>
                  <a:pt x="2018490" y="675045"/>
                  <a:pt x="2018490" y="662421"/>
                </a:cubicBezTo>
                <a:cubicBezTo>
                  <a:pt x="2031114" y="637173"/>
                  <a:pt x="2031114" y="611261"/>
                  <a:pt x="2031114" y="598637"/>
                </a:cubicBezTo>
                <a:lnTo>
                  <a:pt x="2018490" y="598637"/>
                </a:lnTo>
                <a:cubicBezTo>
                  <a:pt x="2018490" y="534853"/>
                  <a:pt x="1979954" y="534853"/>
                  <a:pt x="1954042" y="509606"/>
                </a:cubicBezTo>
                <a:cubicBezTo>
                  <a:pt x="1941418" y="534853"/>
                  <a:pt x="1928130" y="534853"/>
                  <a:pt x="1915506" y="560766"/>
                </a:cubicBezTo>
                <a:cubicBezTo>
                  <a:pt x="1915506" y="586013"/>
                  <a:pt x="1941418" y="624549"/>
                  <a:pt x="1954042" y="637173"/>
                </a:cubicBezTo>
                <a:cubicBezTo>
                  <a:pt x="1915506" y="687669"/>
                  <a:pt x="1915506" y="764076"/>
                  <a:pt x="1992578" y="764076"/>
                </a:cubicBezTo>
                <a:lnTo>
                  <a:pt x="1992578" y="764076"/>
                </a:lnTo>
                <a:close/>
                <a:moveTo>
                  <a:pt x="2596531" y="534853"/>
                </a:moveTo>
                <a:lnTo>
                  <a:pt x="2596531" y="522230"/>
                </a:lnTo>
                <a:cubicBezTo>
                  <a:pt x="2596531" y="534853"/>
                  <a:pt x="2583907" y="534853"/>
                  <a:pt x="2596531" y="534853"/>
                </a:cubicBezTo>
                <a:lnTo>
                  <a:pt x="2596531" y="534853"/>
                </a:lnTo>
                <a:close/>
                <a:moveTo>
                  <a:pt x="4781789" y="623885"/>
                </a:moveTo>
                <a:cubicBezTo>
                  <a:pt x="4781789" y="636509"/>
                  <a:pt x="4781789" y="636509"/>
                  <a:pt x="4781789" y="649133"/>
                </a:cubicBezTo>
                <a:cubicBezTo>
                  <a:pt x="4807701" y="661757"/>
                  <a:pt x="4807701" y="649133"/>
                  <a:pt x="4832949" y="649133"/>
                </a:cubicBezTo>
                <a:cubicBezTo>
                  <a:pt x="4832949" y="636509"/>
                  <a:pt x="4820325" y="623885"/>
                  <a:pt x="4820325" y="611261"/>
                </a:cubicBezTo>
                <a:lnTo>
                  <a:pt x="4807701" y="611261"/>
                </a:lnTo>
                <a:cubicBezTo>
                  <a:pt x="4807701" y="623885"/>
                  <a:pt x="4794413" y="623885"/>
                  <a:pt x="4781789" y="623885"/>
                </a:cubicBezTo>
                <a:lnTo>
                  <a:pt x="4781789" y="623885"/>
                </a:lnTo>
                <a:close/>
                <a:moveTo>
                  <a:pt x="4370517" y="662421"/>
                </a:moveTo>
                <a:cubicBezTo>
                  <a:pt x="4370517" y="649797"/>
                  <a:pt x="4344605" y="649797"/>
                  <a:pt x="4344605" y="649797"/>
                </a:cubicBezTo>
                <a:cubicBezTo>
                  <a:pt x="4357228" y="637173"/>
                  <a:pt x="4357228" y="637173"/>
                  <a:pt x="4344605" y="624549"/>
                </a:cubicBezTo>
                <a:cubicBezTo>
                  <a:pt x="4306068" y="599302"/>
                  <a:pt x="4254909" y="675709"/>
                  <a:pt x="4331981" y="675709"/>
                </a:cubicBezTo>
                <a:cubicBezTo>
                  <a:pt x="4331981" y="649133"/>
                  <a:pt x="4357893" y="675045"/>
                  <a:pt x="4370517" y="662421"/>
                </a:cubicBezTo>
                <a:lnTo>
                  <a:pt x="4370517" y="662421"/>
                </a:lnTo>
                <a:close/>
                <a:moveTo>
                  <a:pt x="2262330" y="662421"/>
                </a:moveTo>
                <a:cubicBezTo>
                  <a:pt x="2262330" y="649797"/>
                  <a:pt x="2249707" y="637173"/>
                  <a:pt x="2236418" y="637173"/>
                </a:cubicBezTo>
                <a:cubicBezTo>
                  <a:pt x="2211170" y="662421"/>
                  <a:pt x="2249707" y="712916"/>
                  <a:pt x="2262330" y="662421"/>
                </a:cubicBezTo>
                <a:lnTo>
                  <a:pt x="2262330" y="662421"/>
                </a:lnTo>
                <a:close/>
                <a:moveTo>
                  <a:pt x="835833" y="662421"/>
                </a:moveTo>
                <a:cubicBezTo>
                  <a:pt x="848457" y="662421"/>
                  <a:pt x="848457" y="662421"/>
                  <a:pt x="848457" y="649797"/>
                </a:cubicBezTo>
                <a:cubicBezTo>
                  <a:pt x="835833" y="649797"/>
                  <a:pt x="835833" y="624549"/>
                  <a:pt x="822545" y="637173"/>
                </a:cubicBezTo>
                <a:cubicBezTo>
                  <a:pt x="809921" y="649133"/>
                  <a:pt x="809921" y="662421"/>
                  <a:pt x="835833" y="662421"/>
                </a:cubicBezTo>
                <a:lnTo>
                  <a:pt x="835833" y="662421"/>
                </a:lnTo>
                <a:close/>
                <a:moveTo>
                  <a:pt x="1851058" y="675045"/>
                </a:moveTo>
                <a:cubicBezTo>
                  <a:pt x="1838434" y="662421"/>
                  <a:pt x="1838434" y="637173"/>
                  <a:pt x="1825146" y="637173"/>
                </a:cubicBezTo>
                <a:cubicBezTo>
                  <a:pt x="1812522" y="649133"/>
                  <a:pt x="1838434" y="675045"/>
                  <a:pt x="1851058" y="675045"/>
                </a:cubicBezTo>
                <a:lnTo>
                  <a:pt x="1851058" y="675045"/>
                </a:lnTo>
                <a:close/>
                <a:moveTo>
                  <a:pt x="3740652" y="687669"/>
                </a:moveTo>
                <a:cubicBezTo>
                  <a:pt x="3740652" y="700293"/>
                  <a:pt x="3740652" y="700293"/>
                  <a:pt x="3740652" y="700293"/>
                </a:cubicBezTo>
                <a:cubicBezTo>
                  <a:pt x="3753276" y="712916"/>
                  <a:pt x="3753276" y="700293"/>
                  <a:pt x="3753276" y="700293"/>
                </a:cubicBezTo>
                <a:cubicBezTo>
                  <a:pt x="3753276" y="700293"/>
                  <a:pt x="3753276" y="687669"/>
                  <a:pt x="3740652" y="687669"/>
                </a:cubicBezTo>
                <a:lnTo>
                  <a:pt x="3740652" y="687669"/>
                </a:lnTo>
                <a:close/>
                <a:moveTo>
                  <a:pt x="2120810" y="700293"/>
                </a:moveTo>
                <a:cubicBezTo>
                  <a:pt x="2108186" y="700293"/>
                  <a:pt x="2108186" y="700293"/>
                  <a:pt x="2108186" y="700293"/>
                </a:cubicBezTo>
                <a:cubicBezTo>
                  <a:pt x="2108186" y="725540"/>
                  <a:pt x="2108186" y="725540"/>
                  <a:pt x="2108186" y="725540"/>
                </a:cubicBezTo>
                <a:cubicBezTo>
                  <a:pt x="2120810" y="725540"/>
                  <a:pt x="2120810" y="712916"/>
                  <a:pt x="2120810" y="700293"/>
                </a:cubicBezTo>
                <a:lnTo>
                  <a:pt x="2120810" y="700293"/>
                </a:lnTo>
                <a:close/>
                <a:moveTo>
                  <a:pt x="1825146" y="738829"/>
                </a:moveTo>
                <a:cubicBezTo>
                  <a:pt x="1837770" y="726205"/>
                  <a:pt x="1825146" y="700957"/>
                  <a:pt x="1812522" y="700957"/>
                </a:cubicBezTo>
                <a:cubicBezTo>
                  <a:pt x="1799898" y="712916"/>
                  <a:pt x="1812522" y="738829"/>
                  <a:pt x="1825146" y="738829"/>
                </a:cubicBezTo>
                <a:lnTo>
                  <a:pt x="1825146" y="738829"/>
                </a:lnTo>
                <a:close/>
                <a:moveTo>
                  <a:pt x="4409053" y="814572"/>
                </a:moveTo>
                <a:cubicBezTo>
                  <a:pt x="4409053" y="789324"/>
                  <a:pt x="4421677" y="776700"/>
                  <a:pt x="4434965" y="763412"/>
                </a:cubicBezTo>
                <a:cubicBezTo>
                  <a:pt x="4434965" y="763412"/>
                  <a:pt x="4422341" y="750788"/>
                  <a:pt x="4409053" y="750788"/>
                </a:cubicBezTo>
                <a:cubicBezTo>
                  <a:pt x="4396429" y="776036"/>
                  <a:pt x="4383141" y="788660"/>
                  <a:pt x="4396429" y="814572"/>
                </a:cubicBezTo>
                <a:lnTo>
                  <a:pt x="4409053" y="814572"/>
                </a:lnTo>
                <a:lnTo>
                  <a:pt x="4409053" y="814572"/>
                </a:lnTo>
                <a:lnTo>
                  <a:pt x="4409053" y="814572"/>
                </a:lnTo>
                <a:close/>
                <a:moveTo>
                  <a:pt x="2429763" y="827860"/>
                </a:moveTo>
                <a:cubicBezTo>
                  <a:pt x="2417139" y="789989"/>
                  <a:pt x="2403851" y="776700"/>
                  <a:pt x="2391227" y="764076"/>
                </a:cubicBezTo>
                <a:cubicBezTo>
                  <a:pt x="2390562" y="789324"/>
                  <a:pt x="2403851" y="814572"/>
                  <a:pt x="2429763" y="827860"/>
                </a:cubicBezTo>
                <a:lnTo>
                  <a:pt x="2429763" y="827860"/>
                </a:lnTo>
                <a:close/>
                <a:moveTo>
                  <a:pt x="5141902" y="776700"/>
                </a:moveTo>
                <a:cubicBezTo>
                  <a:pt x="5141902" y="776700"/>
                  <a:pt x="5129278" y="789324"/>
                  <a:pt x="5141902" y="801948"/>
                </a:cubicBezTo>
                <a:cubicBezTo>
                  <a:pt x="5141902" y="789324"/>
                  <a:pt x="5154525" y="801948"/>
                  <a:pt x="5154525" y="789324"/>
                </a:cubicBezTo>
                <a:cubicBezTo>
                  <a:pt x="5154525" y="789324"/>
                  <a:pt x="5154525" y="776700"/>
                  <a:pt x="5141902" y="776700"/>
                </a:cubicBezTo>
                <a:lnTo>
                  <a:pt x="5141902" y="776700"/>
                </a:lnTo>
                <a:close/>
                <a:moveTo>
                  <a:pt x="1170033" y="814572"/>
                </a:moveTo>
                <a:cubicBezTo>
                  <a:pt x="1170033" y="801948"/>
                  <a:pt x="1170033" y="789324"/>
                  <a:pt x="1157410" y="789324"/>
                </a:cubicBezTo>
                <a:cubicBezTo>
                  <a:pt x="1144121" y="814572"/>
                  <a:pt x="1156745" y="814572"/>
                  <a:pt x="1170033" y="814572"/>
                </a:cubicBezTo>
                <a:lnTo>
                  <a:pt x="1170033" y="814572"/>
                </a:lnTo>
                <a:close/>
                <a:moveTo>
                  <a:pt x="1118209" y="840484"/>
                </a:moveTo>
                <a:cubicBezTo>
                  <a:pt x="1118209" y="853108"/>
                  <a:pt x="1118209" y="853108"/>
                  <a:pt x="1105585" y="878356"/>
                </a:cubicBezTo>
                <a:cubicBezTo>
                  <a:pt x="1144121" y="903603"/>
                  <a:pt x="1156745" y="853108"/>
                  <a:pt x="1144121" y="827196"/>
                </a:cubicBezTo>
                <a:cubicBezTo>
                  <a:pt x="1131497" y="827860"/>
                  <a:pt x="1131497" y="840484"/>
                  <a:pt x="1118209" y="840484"/>
                </a:cubicBezTo>
                <a:lnTo>
                  <a:pt x="1118209" y="840484"/>
                </a:lnTo>
                <a:close/>
                <a:moveTo>
                  <a:pt x="3560596" y="827860"/>
                </a:moveTo>
                <a:cubicBezTo>
                  <a:pt x="3560596" y="827860"/>
                  <a:pt x="3547972" y="853108"/>
                  <a:pt x="3560596" y="853108"/>
                </a:cubicBezTo>
                <a:cubicBezTo>
                  <a:pt x="3573219" y="853108"/>
                  <a:pt x="3573219" y="827860"/>
                  <a:pt x="3560596" y="827860"/>
                </a:cubicBezTo>
                <a:lnTo>
                  <a:pt x="3560596" y="827860"/>
                </a:lnTo>
                <a:close/>
                <a:moveTo>
                  <a:pt x="3882172" y="916892"/>
                </a:moveTo>
                <a:cubicBezTo>
                  <a:pt x="3920708" y="929515"/>
                  <a:pt x="3933332" y="904268"/>
                  <a:pt x="3946620" y="891644"/>
                </a:cubicBezTo>
                <a:cubicBezTo>
                  <a:pt x="3933332" y="878356"/>
                  <a:pt x="3894796" y="890980"/>
                  <a:pt x="3882172" y="916892"/>
                </a:cubicBezTo>
                <a:lnTo>
                  <a:pt x="3882172" y="916892"/>
                </a:lnTo>
                <a:close/>
                <a:moveTo>
                  <a:pt x="3650292" y="890980"/>
                </a:moveTo>
                <a:cubicBezTo>
                  <a:pt x="3650292" y="903603"/>
                  <a:pt x="3650292" y="903603"/>
                  <a:pt x="3662915" y="890980"/>
                </a:cubicBezTo>
                <a:cubicBezTo>
                  <a:pt x="3663580" y="890980"/>
                  <a:pt x="3663580" y="890980"/>
                  <a:pt x="3650292" y="890980"/>
                </a:cubicBezTo>
                <a:lnTo>
                  <a:pt x="3650292" y="890980"/>
                </a:lnTo>
                <a:close/>
                <a:moveTo>
                  <a:pt x="398649" y="890980"/>
                </a:moveTo>
                <a:cubicBezTo>
                  <a:pt x="386025" y="903603"/>
                  <a:pt x="386025" y="903603"/>
                  <a:pt x="372736" y="916227"/>
                </a:cubicBezTo>
                <a:cubicBezTo>
                  <a:pt x="398649" y="942139"/>
                  <a:pt x="423896" y="904268"/>
                  <a:pt x="398649" y="890980"/>
                </a:cubicBezTo>
                <a:lnTo>
                  <a:pt x="398649" y="890980"/>
                </a:lnTo>
                <a:close/>
                <a:moveTo>
                  <a:pt x="758097" y="904268"/>
                </a:moveTo>
                <a:cubicBezTo>
                  <a:pt x="758097" y="916892"/>
                  <a:pt x="758097" y="916892"/>
                  <a:pt x="770720" y="916892"/>
                </a:cubicBezTo>
                <a:cubicBezTo>
                  <a:pt x="770720" y="904268"/>
                  <a:pt x="770720" y="904268"/>
                  <a:pt x="758097" y="891644"/>
                </a:cubicBezTo>
                <a:cubicBezTo>
                  <a:pt x="758097" y="904268"/>
                  <a:pt x="758097" y="904268"/>
                  <a:pt x="758097" y="904268"/>
                </a:cubicBezTo>
                <a:lnTo>
                  <a:pt x="758097" y="904268"/>
                </a:lnTo>
                <a:close/>
                <a:moveTo>
                  <a:pt x="3843636" y="942139"/>
                </a:moveTo>
                <a:cubicBezTo>
                  <a:pt x="3831012" y="942139"/>
                  <a:pt x="3831012" y="942139"/>
                  <a:pt x="3831012" y="954763"/>
                </a:cubicBezTo>
                <a:cubicBezTo>
                  <a:pt x="3843636" y="967387"/>
                  <a:pt x="3856260" y="942139"/>
                  <a:pt x="3843636" y="942139"/>
                </a:cubicBezTo>
                <a:lnTo>
                  <a:pt x="3843636" y="942139"/>
                </a:lnTo>
                <a:close/>
                <a:moveTo>
                  <a:pt x="565416" y="1005923"/>
                </a:moveTo>
                <a:cubicBezTo>
                  <a:pt x="552793" y="1005923"/>
                  <a:pt x="552793" y="1005923"/>
                  <a:pt x="539504" y="1005923"/>
                </a:cubicBezTo>
                <a:cubicBezTo>
                  <a:pt x="540169" y="1018547"/>
                  <a:pt x="565416" y="1031171"/>
                  <a:pt x="565416" y="1005923"/>
                </a:cubicBezTo>
                <a:lnTo>
                  <a:pt x="565416" y="1005923"/>
                </a:lnTo>
                <a:close/>
                <a:moveTo>
                  <a:pt x="5385741" y="1043795"/>
                </a:moveTo>
                <a:cubicBezTo>
                  <a:pt x="5385741" y="1056419"/>
                  <a:pt x="5385741" y="1056419"/>
                  <a:pt x="5398365" y="1043795"/>
                </a:cubicBezTo>
                <a:cubicBezTo>
                  <a:pt x="5399030" y="1043795"/>
                  <a:pt x="5399030" y="1043795"/>
                  <a:pt x="5385741" y="1043795"/>
                </a:cubicBezTo>
                <a:lnTo>
                  <a:pt x="5385741" y="1043795"/>
                </a:lnTo>
                <a:close/>
                <a:moveTo>
                  <a:pt x="1581306" y="1094955"/>
                </a:moveTo>
                <a:cubicBezTo>
                  <a:pt x="1555394" y="1094955"/>
                  <a:pt x="1555394" y="1082331"/>
                  <a:pt x="1530146" y="1082331"/>
                </a:cubicBezTo>
                <a:cubicBezTo>
                  <a:pt x="1517522" y="1146115"/>
                  <a:pt x="1581306" y="1209898"/>
                  <a:pt x="1633130" y="1171362"/>
                </a:cubicBezTo>
                <a:cubicBezTo>
                  <a:pt x="1620506" y="1158738"/>
                  <a:pt x="1607218" y="1146115"/>
                  <a:pt x="1607218" y="1120202"/>
                </a:cubicBezTo>
                <a:cubicBezTo>
                  <a:pt x="1593930" y="1120202"/>
                  <a:pt x="1593930" y="1107579"/>
                  <a:pt x="1581306" y="1094955"/>
                </a:cubicBezTo>
                <a:lnTo>
                  <a:pt x="1581306" y="1094955"/>
                </a:lnTo>
                <a:close/>
                <a:moveTo>
                  <a:pt x="4717341" y="1171362"/>
                </a:moveTo>
                <a:cubicBezTo>
                  <a:pt x="4729965" y="1158738"/>
                  <a:pt x="4729965" y="1158738"/>
                  <a:pt x="4717341" y="1146115"/>
                </a:cubicBezTo>
                <a:cubicBezTo>
                  <a:pt x="4704717" y="1158738"/>
                  <a:pt x="4704717" y="1171362"/>
                  <a:pt x="4717341" y="1171362"/>
                </a:cubicBezTo>
                <a:lnTo>
                  <a:pt x="4717341" y="1171362"/>
                </a:lnTo>
                <a:close/>
                <a:moveTo>
                  <a:pt x="629865" y="1286306"/>
                </a:moveTo>
                <a:cubicBezTo>
                  <a:pt x="617241" y="1273682"/>
                  <a:pt x="629865" y="1261058"/>
                  <a:pt x="617241" y="1261058"/>
                </a:cubicBezTo>
                <a:cubicBezTo>
                  <a:pt x="617241" y="1261058"/>
                  <a:pt x="617241" y="1273682"/>
                  <a:pt x="617241" y="1261058"/>
                </a:cubicBezTo>
                <a:cubicBezTo>
                  <a:pt x="617241" y="1261058"/>
                  <a:pt x="617241" y="1261058"/>
                  <a:pt x="604617" y="1261058"/>
                </a:cubicBezTo>
                <a:cubicBezTo>
                  <a:pt x="604617" y="1273682"/>
                  <a:pt x="604617" y="1273682"/>
                  <a:pt x="604617" y="1286306"/>
                </a:cubicBezTo>
                <a:cubicBezTo>
                  <a:pt x="617241" y="1286306"/>
                  <a:pt x="617241" y="1273018"/>
                  <a:pt x="629865" y="1286306"/>
                </a:cubicBezTo>
                <a:lnTo>
                  <a:pt x="629865" y="1286306"/>
                </a:lnTo>
                <a:close/>
                <a:moveTo>
                  <a:pt x="629865" y="1298930"/>
                </a:moveTo>
                <a:cubicBezTo>
                  <a:pt x="655777" y="1298930"/>
                  <a:pt x="655777" y="1286306"/>
                  <a:pt x="655777" y="1273682"/>
                </a:cubicBezTo>
                <a:cubicBezTo>
                  <a:pt x="642489" y="1273018"/>
                  <a:pt x="629865" y="1273018"/>
                  <a:pt x="629865" y="1298930"/>
                </a:cubicBezTo>
                <a:lnTo>
                  <a:pt x="629865" y="1298930"/>
                </a:lnTo>
                <a:close/>
                <a:moveTo>
                  <a:pt x="835833" y="1400585"/>
                </a:moveTo>
                <a:cubicBezTo>
                  <a:pt x="823209" y="1400585"/>
                  <a:pt x="809921" y="1400585"/>
                  <a:pt x="797297" y="1413209"/>
                </a:cubicBezTo>
                <a:cubicBezTo>
                  <a:pt x="809921" y="1425833"/>
                  <a:pt x="823209" y="1438457"/>
                  <a:pt x="835833" y="1425833"/>
                </a:cubicBezTo>
                <a:cubicBezTo>
                  <a:pt x="835833" y="1413209"/>
                  <a:pt x="835833" y="1413209"/>
                  <a:pt x="835833" y="1400585"/>
                </a:cubicBezTo>
                <a:lnTo>
                  <a:pt x="835833" y="1400585"/>
                </a:lnTo>
                <a:close/>
                <a:moveTo>
                  <a:pt x="617241" y="1413209"/>
                </a:moveTo>
                <a:cubicBezTo>
                  <a:pt x="604617" y="1425833"/>
                  <a:pt x="604617" y="1425833"/>
                  <a:pt x="604617" y="1438457"/>
                </a:cubicBezTo>
                <a:cubicBezTo>
                  <a:pt x="617241" y="1438457"/>
                  <a:pt x="617241" y="1438457"/>
                  <a:pt x="617241" y="1438457"/>
                </a:cubicBezTo>
                <a:cubicBezTo>
                  <a:pt x="617241" y="1425833"/>
                  <a:pt x="617241" y="1413209"/>
                  <a:pt x="617241" y="1413209"/>
                </a:cubicBezTo>
                <a:lnTo>
                  <a:pt x="617241" y="1413209"/>
                </a:lnTo>
                <a:close/>
                <a:moveTo>
                  <a:pt x="4190460" y="1439121"/>
                </a:moveTo>
                <a:cubicBezTo>
                  <a:pt x="4190460" y="1451745"/>
                  <a:pt x="4203084" y="1439121"/>
                  <a:pt x="4216372" y="1439121"/>
                </a:cubicBezTo>
                <a:cubicBezTo>
                  <a:pt x="4203084" y="1425833"/>
                  <a:pt x="4190460" y="1425833"/>
                  <a:pt x="4190460" y="1439121"/>
                </a:cubicBezTo>
                <a:lnTo>
                  <a:pt x="4190460" y="1439121"/>
                </a:lnTo>
                <a:close/>
                <a:moveTo>
                  <a:pt x="4563197" y="1451745"/>
                </a:moveTo>
                <a:cubicBezTo>
                  <a:pt x="4575821" y="1464369"/>
                  <a:pt x="4589109" y="1464369"/>
                  <a:pt x="4589109" y="1451745"/>
                </a:cubicBezTo>
                <a:cubicBezTo>
                  <a:pt x="4589109" y="1451745"/>
                  <a:pt x="4576485" y="1451745"/>
                  <a:pt x="4576485" y="1439121"/>
                </a:cubicBezTo>
                <a:lnTo>
                  <a:pt x="4563197" y="1451745"/>
                </a:lnTo>
                <a:lnTo>
                  <a:pt x="4563197" y="1451745"/>
                </a:lnTo>
                <a:close/>
                <a:moveTo>
                  <a:pt x="4961845" y="1476993"/>
                </a:moveTo>
                <a:cubicBezTo>
                  <a:pt x="4974469" y="1464369"/>
                  <a:pt x="4961845" y="1439121"/>
                  <a:pt x="4949222" y="1451745"/>
                </a:cubicBezTo>
                <a:cubicBezTo>
                  <a:pt x="4948557" y="1451745"/>
                  <a:pt x="4948557" y="1476993"/>
                  <a:pt x="4961845" y="1476993"/>
                </a:cubicBezTo>
                <a:lnTo>
                  <a:pt x="4961845" y="1476993"/>
                </a:lnTo>
                <a:close/>
                <a:moveTo>
                  <a:pt x="796633" y="1502241"/>
                </a:moveTo>
                <a:cubicBezTo>
                  <a:pt x="784009" y="1502241"/>
                  <a:pt x="784009" y="1502241"/>
                  <a:pt x="784009" y="1514864"/>
                </a:cubicBezTo>
                <a:cubicBezTo>
                  <a:pt x="796633" y="1528153"/>
                  <a:pt x="784009" y="1502241"/>
                  <a:pt x="796633" y="1502241"/>
                </a:cubicBezTo>
                <a:lnTo>
                  <a:pt x="796633" y="1502241"/>
                </a:lnTo>
                <a:close/>
                <a:moveTo>
                  <a:pt x="4820325" y="1528153"/>
                </a:moveTo>
                <a:cubicBezTo>
                  <a:pt x="4807701" y="1515529"/>
                  <a:pt x="4794413" y="1528153"/>
                  <a:pt x="4781789" y="1528153"/>
                </a:cubicBezTo>
                <a:cubicBezTo>
                  <a:pt x="4781789" y="1540777"/>
                  <a:pt x="4807701" y="1540777"/>
                  <a:pt x="4820325" y="1528153"/>
                </a:cubicBezTo>
                <a:lnTo>
                  <a:pt x="4820325" y="1528153"/>
                </a:lnTo>
                <a:close/>
                <a:moveTo>
                  <a:pt x="5450190" y="1578648"/>
                </a:moveTo>
                <a:cubicBezTo>
                  <a:pt x="5437566" y="1566024"/>
                  <a:pt x="5450190" y="1540777"/>
                  <a:pt x="5437566" y="1553400"/>
                </a:cubicBezTo>
                <a:cubicBezTo>
                  <a:pt x="5437566" y="1566024"/>
                  <a:pt x="5411654" y="1553400"/>
                  <a:pt x="5424942" y="1566024"/>
                </a:cubicBezTo>
                <a:cubicBezTo>
                  <a:pt x="5424278" y="1578648"/>
                  <a:pt x="5437566" y="1578648"/>
                  <a:pt x="5450190" y="1578648"/>
                </a:cubicBezTo>
                <a:lnTo>
                  <a:pt x="5450190" y="1578648"/>
                </a:lnTo>
                <a:close/>
                <a:moveTo>
                  <a:pt x="7185639" y="1591937"/>
                </a:moveTo>
                <a:cubicBezTo>
                  <a:pt x="7173015" y="1579313"/>
                  <a:pt x="7173015" y="1566689"/>
                  <a:pt x="7159727" y="1566689"/>
                </a:cubicBezTo>
                <a:cubicBezTo>
                  <a:pt x="7159727" y="1566689"/>
                  <a:pt x="7159727" y="1566689"/>
                  <a:pt x="7159727" y="1579313"/>
                </a:cubicBezTo>
                <a:cubicBezTo>
                  <a:pt x="7172351" y="1578648"/>
                  <a:pt x="7172351" y="1591937"/>
                  <a:pt x="7185639" y="1591937"/>
                </a:cubicBezTo>
                <a:lnTo>
                  <a:pt x="7185639" y="1591937"/>
                </a:lnTo>
                <a:close/>
                <a:moveTo>
                  <a:pt x="1079673" y="1604560"/>
                </a:moveTo>
                <a:cubicBezTo>
                  <a:pt x="1079673" y="1591937"/>
                  <a:pt x="1079673" y="1591937"/>
                  <a:pt x="1067049" y="1579313"/>
                </a:cubicBezTo>
                <a:cubicBezTo>
                  <a:pt x="1067049" y="1579313"/>
                  <a:pt x="1067049" y="1591937"/>
                  <a:pt x="1067049" y="1579313"/>
                </a:cubicBezTo>
                <a:cubicBezTo>
                  <a:pt x="1067049" y="1591937"/>
                  <a:pt x="1067049" y="1591937"/>
                  <a:pt x="1079673" y="1604560"/>
                </a:cubicBezTo>
                <a:lnTo>
                  <a:pt x="1079673" y="1604560"/>
                </a:lnTo>
                <a:close/>
                <a:moveTo>
                  <a:pt x="1131497" y="1591937"/>
                </a:moveTo>
                <a:cubicBezTo>
                  <a:pt x="1118873" y="1591937"/>
                  <a:pt x="1118873" y="1591937"/>
                  <a:pt x="1105585" y="1604560"/>
                </a:cubicBezTo>
                <a:cubicBezTo>
                  <a:pt x="1118209" y="1604560"/>
                  <a:pt x="1118209" y="1604560"/>
                  <a:pt x="1131497" y="1604560"/>
                </a:cubicBezTo>
                <a:lnTo>
                  <a:pt x="1131497" y="1591937"/>
                </a:lnTo>
                <a:lnTo>
                  <a:pt x="1131497" y="1591937"/>
                </a:lnTo>
                <a:lnTo>
                  <a:pt x="1131497" y="1591937"/>
                </a:lnTo>
                <a:close/>
                <a:moveTo>
                  <a:pt x="6169750" y="1655056"/>
                </a:moveTo>
                <a:cubicBezTo>
                  <a:pt x="6182374" y="1642432"/>
                  <a:pt x="6182374" y="1642432"/>
                  <a:pt x="6182374" y="1629808"/>
                </a:cubicBezTo>
                <a:cubicBezTo>
                  <a:pt x="6182374" y="1617184"/>
                  <a:pt x="6169750" y="1617184"/>
                  <a:pt x="6156462" y="1617184"/>
                </a:cubicBezTo>
                <a:cubicBezTo>
                  <a:pt x="6144502" y="1629808"/>
                  <a:pt x="6144502" y="1655056"/>
                  <a:pt x="6169750" y="1655056"/>
                </a:cubicBezTo>
                <a:lnTo>
                  <a:pt x="6169750" y="1655056"/>
                </a:lnTo>
                <a:close/>
                <a:moveTo>
                  <a:pt x="7147103" y="1629808"/>
                </a:moveTo>
                <a:cubicBezTo>
                  <a:pt x="7134480" y="1617184"/>
                  <a:pt x="7134480" y="1617184"/>
                  <a:pt x="7121192" y="1617184"/>
                </a:cubicBezTo>
                <a:lnTo>
                  <a:pt x="7147103" y="1629808"/>
                </a:lnTo>
                <a:lnTo>
                  <a:pt x="7147103" y="1629808"/>
                </a:lnTo>
                <a:close/>
                <a:moveTo>
                  <a:pt x="1568018" y="1642432"/>
                </a:moveTo>
                <a:cubicBezTo>
                  <a:pt x="1568018" y="1655056"/>
                  <a:pt x="1568018" y="1667680"/>
                  <a:pt x="1580641" y="1667680"/>
                </a:cubicBezTo>
                <a:cubicBezTo>
                  <a:pt x="1581306" y="1655056"/>
                  <a:pt x="1581306" y="1642432"/>
                  <a:pt x="1568018" y="1642432"/>
                </a:cubicBezTo>
                <a:lnTo>
                  <a:pt x="1568018" y="1642432"/>
                </a:lnTo>
                <a:close/>
                <a:moveTo>
                  <a:pt x="7159727" y="1667680"/>
                </a:moveTo>
                <a:cubicBezTo>
                  <a:pt x="7172351" y="1655056"/>
                  <a:pt x="7159727" y="1642432"/>
                  <a:pt x="7147103" y="1655056"/>
                </a:cubicBezTo>
                <a:cubicBezTo>
                  <a:pt x="7159727" y="1655056"/>
                  <a:pt x="7159727" y="1667680"/>
                  <a:pt x="7159727" y="1667680"/>
                </a:cubicBezTo>
                <a:lnTo>
                  <a:pt x="7159727" y="1667680"/>
                </a:lnTo>
                <a:close/>
                <a:moveTo>
                  <a:pt x="283040" y="1655056"/>
                </a:moveTo>
                <a:cubicBezTo>
                  <a:pt x="283040" y="1667680"/>
                  <a:pt x="283040" y="1680304"/>
                  <a:pt x="295664" y="1667680"/>
                </a:cubicBezTo>
                <a:cubicBezTo>
                  <a:pt x="295664" y="1655056"/>
                  <a:pt x="295664" y="1667680"/>
                  <a:pt x="283040" y="1655056"/>
                </a:cubicBezTo>
                <a:lnTo>
                  <a:pt x="283040" y="1655056"/>
                </a:lnTo>
                <a:close/>
                <a:moveTo>
                  <a:pt x="848457" y="1693592"/>
                </a:moveTo>
                <a:cubicBezTo>
                  <a:pt x="848457" y="1706216"/>
                  <a:pt x="848457" y="1718840"/>
                  <a:pt x="861081" y="1718840"/>
                </a:cubicBezTo>
                <a:cubicBezTo>
                  <a:pt x="861081" y="1706216"/>
                  <a:pt x="861081" y="1693592"/>
                  <a:pt x="848457" y="1693592"/>
                </a:cubicBezTo>
                <a:lnTo>
                  <a:pt x="848457" y="1693592"/>
                </a:lnTo>
                <a:close/>
                <a:moveTo>
                  <a:pt x="964065" y="1782623"/>
                </a:moveTo>
                <a:cubicBezTo>
                  <a:pt x="976689" y="1782623"/>
                  <a:pt x="976689" y="1744752"/>
                  <a:pt x="989977" y="1757376"/>
                </a:cubicBezTo>
                <a:cubicBezTo>
                  <a:pt x="989977" y="1769999"/>
                  <a:pt x="1002601" y="1757376"/>
                  <a:pt x="1015889" y="1769999"/>
                </a:cubicBezTo>
                <a:cubicBezTo>
                  <a:pt x="1003265" y="1744752"/>
                  <a:pt x="1028513" y="1718840"/>
                  <a:pt x="1028513" y="1706216"/>
                </a:cubicBezTo>
                <a:cubicBezTo>
                  <a:pt x="1015889" y="1693592"/>
                  <a:pt x="1015889" y="1706216"/>
                  <a:pt x="1015889" y="1718840"/>
                </a:cubicBezTo>
                <a:cubicBezTo>
                  <a:pt x="989977" y="1706216"/>
                  <a:pt x="989977" y="1706216"/>
                  <a:pt x="977353" y="1718840"/>
                </a:cubicBezTo>
                <a:cubicBezTo>
                  <a:pt x="964729" y="1706216"/>
                  <a:pt x="964729" y="1693592"/>
                  <a:pt x="951441" y="1693592"/>
                </a:cubicBezTo>
                <a:cubicBezTo>
                  <a:pt x="951441" y="1718840"/>
                  <a:pt x="912905" y="1706216"/>
                  <a:pt x="912905" y="1744752"/>
                </a:cubicBezTo>
                <a:cubicBezTo>
                  <a:pt x="938817" y="1757376"/>
                  <a:pt x="951441" y="1757376"/>
                  <a:pt x="964065" y="1757376"/>
                </a:cubicBezTo>
                <a:cubicBezTo>
                  <a:pt x="951441" y="1757376"/>
                  <a:pt x="964065" y="1769999"/>
                  <a:pt x="964065" y="1782623"/>
                </a:cubicBezTo>
                <a:lnTo>
                  <a:pt x="964065" y="1782623"/>
                </a:lnTo>
                <a:close/>
                <a:moveTo>
                  <a:pt x="1516858" y="1706216"/>
                </a:moveTo>
                <a:cubicBezTo>
                  <a:pt x="1529481" y="1706216"/>
                  <a:pt x="1542770" y="1706216"/>
                  <a:pt x="1542770" y="1718840"/>
                </a:cubicBezTo>
                <a:cubicBezTo>
                  <a:pt x="1555394" y="1693592"/>
                  <a:pt x="1542770" y="1693592"/>
                  <a:pt x="1516858" y="1693592"/>
                </a:cubicBezTo>
                <a:lnTo>
                  <a:pt x="1516858" y="1706216"/>
                </a:lnTo>
                <a:lnTo>
                  <a:pt x="1516858" y="1706216"/>
                </a:lnTo>
                <a:lnTo>
                  <a:pt x="1516858" y="1706216"/>
                </a:lnTo>
                <a:close/>
                <a:moveTo>
                  <a:pt x="1079673" y="1718840"/>
                </a:moveTo>
                <a:cubicBezTo>
                  <a:pt x="1079673" y="1706216"/>
                  <a:pt x="1079673" y="1706216"/>
                  <a:pt x="1079673" y="1706216"/>
                </a:cubicBezTo>
                <a:cubicBezTo>
                  <a:pt x="1067049" y="1706216"/>
                  <a:pt x="1067049" y="1706216"/>
                  <a:pt x="1053761" y="1706216"/>
                </a:cubicBezTo>
                <a:cubicBezTo>
                  <a:pt x="1053761" y="1718840"/>
                  <a:pt x="1067049" y="1731464"/>
                  <a:pt x="1079673" y="1718840"/>
                </a:cubicBezTo>
                <a:lnTo>
                  <a:pt x="1079673" y="1718840"/>
                </a:lnTo>
                <a:close/>
                <a:moveTo>
                  <a:pt x="6452791" y="1706216"/>
                </a:moveTo>
                <a:cubicBezTo>
                  <a:pt x="6440167" y="1706216"/>
                  <a:pt x="6426878" y="1718840"/>
                  <a:pt x="6414255" y="1706216"/>
                </a:cubicBezTo>
                <a:cubicBezTo>
                  <a:pt x="6414255" y="1718840"/>
                  <a:pt x="6452791" y="1718840"/>
                  <a:pt x="6452791" y="1706216"/>
                </a:cubicBezTo>
                <a:lnTo>
                  <a:pt x="6452791" y="1706216"/>
                </a:lnTo>
                <a:close/>
                <a:moveTo>
                  <a:pt x="5835550" y="1731464"/>
                </a:moveTo>
                <a:cubicBezTo>
                  <a:pt x="5822926" y="1718840"/>
                  <a:pt x="5835550" y="1731464"/>
                  <a:pt x="5822926" y="1731464"/>
                </a:cubicBezTo>
                <a:cubicBezTo>
                  <a:pt x="5822926" y="1744087"/>
                  <a:pt x="5835550" y="1744087"/>
                  <a:pt x="5835550" y="1731464"/>
                </a:cubicBezTo>
                <a:lnTo>
                  <a:pt x="5835550" y="1731464"/>
                </a:lnTo>
                <a:close/>
                <a:moveTo>
                  <a:pt x="1825146" y="1757376"/>
                </a:moveTo>
                <a:cubicBezTo>
                  <a:pt x="1825146" y="1769999"/>
                  <a:pt x="1837770" y="1769999"/>
                  <a:pt x="1851058" y="1769999"/>
                </a:cubicBezTo>
                <a:cubicBezTo>
                  <a:pt x="1851058" y="1757376"/>
                  <a:pt x="1838434" y="1744087"/>
                  <a:pt x="1825146" y="1757376"/>
                </a:cubicBezTo>
                <a:lnTo>
                  <a:pt x="1825146" y="1757376"/>
                </a:lnTo>
                <a:close/>
                <a:moveTo>
                  <a:pt x="1387961" y="1807871"/>
                </a:moveTo>
                <a:cubicBezTo>
                  <a:pt x="1400585" y="1807871"/>
                  <a:pt x="1400585" y="1833119"/>
                  <a:pt x="1413873" y="1820495"/>
                </a:cubicBezTo>
                <a:cubicBezTo>
                  <a:pt x="1426497" y="1820495"/>
                  <a:pt x="1426497" y="1820495"/>
                  <a:pt x="1439786" y="1820495"/>
                </a:cubicBezTo>
                <a:cubicBezTo>
                  <a:pt x="1427162" y="1795247"/>
                  <a:pt x="1439786" y="1795247"/>
                  <a:pt x="1439786" y="1782623"/>
                </a:cubicBezTo>
                <a:cubicBezTo>
                  <a:pt x="1439786" y="1782623"/>
                  <a:pt x="1439786" y="1757376"/>
                  <a:pt x="1427162" y="1769999"/>
                </a:cubicBezTo>
                <a:cubicBezTo>
                  <a:pt x="1439786" y="1782623"/>
                  <a:pt x="1375337" y="1769999"/>
                  <a:pt x="1387961" y="1807871"/>
                </a:cubicBezTo>
                <a:lnTo>
                  <a:pt x="1387961" y="1807871"/>
                </a:lnTo>
                <a:close/>
                <a:moveTo>
                  <a:pt x="1735450" y="1795247"/>
                </a:moveTo>
                <a:cubicBezTo>
                  <a:pt x="1735450" y="1782623"/>
                  <a:pt x="1722826" y="1782623"/>
                  <a:pt x="1722826" y="1782623"/>
                </a:cubicBezTo>
                <a:cubicBezTo>
                  <a:pt x="1722826" y="1782623"/>
                  <a:pt x="1722162" y="1795247"/>
                  <a:pt x="1735450" y="1795247"/>
                </a:cubicBezTo>
                <a:lnTo>
                  <a:pt x="1735450" y="1795247"/>
                </a:lnTo>
                <a:close/>
                <a:moveTo>
                  <a:pt x="1092297" y="1795247"/>
                </a:moveTo>
                <a:cubicBezTo>
                  <a:pt x="1079673" y="1782623"/>
                  <a:pt x="1041137" y="1769999"/>
                  <a:pt x="1041137" y="1795247"/>
                </a:cubicBezTo>
                <a:cubicBezTo>
                  <a:pt x="1041137" y="1807871"/>
                  <a:pt x="1092297" y="1807871"/>
                  <a:pt x="1092297" y="1795247"/>
                </a:cubicBezTo>
                <a:lnTo>
                  <a:pt x="1092297" y="1795247"/>
                </a:lnTo>
                <a:close/>
                <a:moveTo>
                  <a:pt x="4627645" y="1820495"/>
                </a:moveTo>
                <a:cubicBezTo>
                  <a:pt x="4627645" y="1807871"/>
                  <a:pt x="4627645" y="1807871"/>
                  <a:pt x="4627645" y="1807871"/>
                </a:cubicBezTo>
                <a:lnTo>
                  <a:pt x="4627645" y="1807871"/>
                </a:lnTo>
                <a:lnTo>
                  <a:pt x="4627645" y="1820495"/>
                </a:lnTo>
                <a:lnTo>
                  <a:pt x="4627645" y="1820495"/>
                </a:lnTo>
                <a:close/>
                <a:moveTo>
                  <a:pt x="205968" y="1820495"/>
                </a:moveTo>
                <a:cubicBezTo>
                  <a:pt x="205968" y="1820495"/>
                  <a:pt x="193345" y="1820495"/>
                  <a:pt x="193345" y="1833119"/>
                </a:cubicBezTo>
                <a:cubicBezTo>
                  <a:pt x="205968" y="1833119"/>
                  <a:pt x="205968" y="1845743"/>
                  <a:pt x="219257" y="1845743"/>
                </a:cubicBezTo>
                <a:cubicBezTo>
                  <a:pt x="218592" y="1833783"/>
                  <a:pt x="218592" y="1820495"/>
                  <a:pt x="205968" y="1820495"/>
                </a:cubicBezTo>
                <a:lnTo>
                  <a:pt x="205968" y="1820495"/>
                </a:lnTo>
                <a:close/>
                <a:moveTo>
                  <a:pt x="1310889" y="1871655"/>
                </a:moveTo>
                <a:cubicBezTo>
                  <a:pt x="1323513" y="1871655"/>
                  <a:pt x="1336801" y="1871655"/>
                  <a:pt x="1336801" y="1859031"/>
                </a:cubicBezTo>
                <a:lnTo>
                  <a:pt x="1324178" y="1846407"/>
                </a:lnTo>
                <a:cubicBezTo>
                  <a:pt x="1324178" y="1859031"/>
                  <a:pt x="1310889" y="1859031"/>
                  <a:pt x="1310889" y="1871655"/>
                </a:cubicBezTo>
                <a:lnTo>
                  <a:pt x="1310889" y="1871655"/>
                </a:lnTo>
                <a:close/>
                <a:moveTo>
                  <a:pt x="6992959" y="1871655"/>
                </a:moveTo>
                <a:cubicBezTo>
                  <a:pt x="6980335" y="1871655"/>
                  <a:pt x="6980335" y="1884279"/>
                  <a:pt x="6967047" y="1871655"/>
                </a:cubicBezTo>
                <a:cubicBezTo>
                  <a:pt x="6954423" y="1884279"/>
                  <a:pt x="6954423" y="1884279"/>
                  <a:pt x="6954423" y="1909526"/>
                </a:cubicBezTo>
                <a:cubicBezTo>
                  <a:pt x="6967047" y="1909526"/>
                  <a:pt x="6980335" y="1884279"/>
                  <a:pt x="6992959" y="1909526"/>
                </a:cubicBezTo>
                <a:cubicBezTo>
                  <a:pt x="6992959" y="1896903"/>
                  <a:pt x="6992959" y="1909526"/>
                  <a:pt x="6992959" y="1909526"/>
                </a:cubicBezTo>
                <a:cubicBezTo>
                  <a:pt x="6992959" y="1884279"/>
                  <a:pt x="7005583" y="1896903"/>
                  <a:pt x="7005583" y="1896903"/>
                </a:cubicBezTo>
                <a:cubicBezTo>
                  <a:pt x="6992959" y="1896903"/>
                  <a:pt x="7005583" y="1871655"/>
                  <a:pt x="6992959" y="1871655"/>
                </a:cubicBezTo>
                <a:lnTo>
                  <a:pt x="6992959" y="1871655"/>
                </a:lnTo>
                <a:close/>
                <a:moveTo>
                  <a:pt x="1375337" y="1922815"/>
                </a:moveTo>
                <a:cubicBezTo>
                  <a:pt x="1426497" y="1935439"/>
                  <a:pt x="1478322" y="1897567"/>
                  <a:pt x="1529481" y="1922815"/>
                </a:cubicBezTo>
                <a:cubicBezTo>
                  <a:pt x="1542105" y="1910191"/>
                  <a:pt x="1555394" y="1910191"/>
                  <a:pt x="1580641" y="1897567"/>
                </a:cubicBezTo>
                <a:cubicBezTo>
                  <a:pt x="1580641" y="1884943"/>
                  <a:pt x="1568018" y="1872319"/>
                  <a:pt x="1554729" y="1872319"/>
                </a:cubicBezTo>
                <a:cubicBezTo>
                  <a:pt x="1554729" y="1884943"/>
                  <a:pt x="1542105" y="1884943"/>
                  <a:pt x="1542105" y="1897567"/>
                </a:cubicBezTo>
                <a:cubicBezTo>
                  <a:pt x="1516193" y="1872319"/>
                  <a:pt x="1490945" y="1910191"/>
                  <a:pt x="1477657" y="1897567"/>
                </a:cubicBezTo>
                <a:cubicBezTo>
                  <a:pt x="1451745" y="1910191"/>
                  <a:pt x="1426497" y="1910191"/>
                  <a:pt x="1413209" y="1884943"/>
                </a:cubicBezTo>
                <a:cubicBezTo>
                  <a:pt x="1387961" y="1884279"/>
                  <a:pt x="1375337" y="1896903"/>
                  <a:pt x="1375337" y="1922815"/>
                </a:cubicBezTo>
                <a:lnTo>
                  <a:pt x="1375337" y="1922815"/>
                </a:lnTo>
                <a:close/>
                <a:moveTo>
                  <a:pt x="308288" y="1896903"/>
                </a:moveTo>
                <a:cubicBezTo>
                  <a:pt x="308288" y="1909526"/>
                  <a:pt x="295664" y="1896903"/>
                  <a:pt x="295664" y="1909526"/>
                </a:cubicBezTo>
                <a:cubicBezTo>
                  <a:pt x="295664" y="1922150"/>
                  <a:pt x="295664" y="1922150"/>
                  <a:pt x="295664" y="1922150"/>
                </a:cubicBezTo>
                <a:cubicBezTo>
                  <a:pt x="321576" y="1922150"/>
                  <a:pt x="321576" y="1934774"/>
                  <a:pt x="346824" y="1934774"/>
                </a:cubicBezTo>
                <a:cubicBezTo>
                  <a:pt x="346824" y="1922150"/>
                  <a:pt x="359448" y="1909526"/>
                  <a:pt x="372736" y="1909526"/>
                </a:cubicBezTo>
                <a:cubicBezTo>
                  <a:pt x="360113" y="1884279"/>
                  <a:pt x="334200" y="1910191"/>
                  <a:pt x="308288" y="1896903"/>
                </a:cubicBezTo>
                <a:lnTo>
                  <a:pt x="308288" y="1896903"/>
                </a:lnTo>
                <a:close/>
                <a:moveTo>
                  <a:pt x="1285641" y="1896903"/>
                </a:moveTo>
                <a:cubicBezTo>
                  <a:pt x="1273018" y="1909526"/>
                  <a:pt x="1247105" y="1909526"/>
                  <a:pt x="1234482" y="1922150"/>
                </a:cubicBezTo>
                <a:cubicBezTo>
                  <a:pt x="1247105" y="1934774"/>
                  <a:pt x="1247105" y="1934774"/>
                  <a:pt x="1260394" y="1934774"/>
                </a:cubicBezTo>
                <a:cubicBezTo>
                  <a:pt x="1260394" y="1934774"/>
                  <a:pt x="1273018" y="1934774"/>
                  <a:pt x="1273018" y="1922150"/>
                </a:cubicBezTo>
                <a:cubicBezTo>
                  <a:pt x="1273018" y="1934774"/>
                  <a:pt x="1273018" y="1934774"/>
                  <a:pt x="1285641" y="1934774"/>
                </a:cubicBezTo>
                <a:cubicBezTo>
                  <a:pt x="1273018" y="1934774"/>
                  <a:pt x="1273018" y="1934774"/>
                  <a:pt x="1273018" y="1947398"/>
                </a:cubicBezTo>
                <a:cubicBezTo>
                  <a:pt x="1285641" y="1934774"/>
                  <a:pt x="1311554" y="1922150"/>
                  <a:pt x="1311554" y="1909526"/>
                </a:cubicBezTo>
                <a:cubicBezTo>
                  <a:pt x="1298265" y="1910191"/>
                  <a:pt x="1298265" y="1896903"/>
                  <a:pt x="1285641" y="1896903"/>
                </a:cubicBezTo>
                <a:lnTo>
                  <a:pt x="1285641" y="1896903"/>
                </a:lnTo>
                <a:close/>
                <a:moveTo>
                  <a:pt x="308288" y="1960686"/>
                </a:moveTo>
                <a:cubicBezTo>
                  <a:pt x="320912" y="1960686"/>
                  <a:pt x="334200" y="1960686"/>
                  <a:pt x="346824" y="1948063"/>
                </a:cubicBezTo>
                <a:cubicBezTo>
                  <a:pt x="346824" y="1935439"/>
                  <a:pt x="308288" y="1935439"/>
                  <a:pt x="308288" y="1960686"/>
                </a:cubicBezTo>
                <a:lnTo>
                  <a:pt x="308288" y="1960686"/>
                </a:lnTo>
                <a:close/>
                <a:moveTo>
                  <a:pt x="1645090" y="1935439"/>
                </a:moveTo>
                <a:cubicBezTo>
                  <a:pt x="1645090" y="1948063"/>
                  <a:pt x="1632466" y="1935439"/>
                  <a:pt x="1632466" y="1935439"/>
                </a:cubicBezTo>
                <a:cubicBezTo>
                  <a:pt x="1619842" y="1948063"/>
                  <a:pt x="1645090" y="1948063"/>
                  <a:pt x="1645090" y="1948063"/>
                </a:cubicBezTo>
                <a:cubicBezTo>
                  <a:pt x="1645090" y="1948063"/>
                  <a:pt x="1645090" y="1948063"/>
                  <a:pt x="1645090" y="1935439"/>
                </a:cubicBezTo>
                <a:lnTo>
                  <a:pt x="1645090" y="1935439"/>
                </a:lnTo>
                <a:close/>
                <a:moveTo>
                  <a:pt x="6671383" y="1986599"/>
                </a:moveTo>
                <a:cubicBezTo>
                  <a:pt x="6632847" y="1999222"/>
                  <a:pt x="6606935" y="1986599"/>
                  <a:pt x="6594311" y="2011846"/>
                </a:cubicBezTo>
                <a:cubicBezTo>
                  <a:pt x="6632847" y="2024470"/>
                  <a:pt x="6671383" y="2037094"/>
                  <a:pt x="6709919" y="2011846"/>
                </a:cubicBezTo>
                <a:cubicBezTo>
                  <a:pt x="6709919" y="1999222"/>
                  <a:pt x="6709919" y="1999222"/>
                  <a:pt x="6697295" y="1986599"/>
                </a:cubicBezTo>
                <a:cubicBezTo>
                  <a:pt x="6684007" y="1999222"/>
                  <a:pt x="6684007" y="1986599"/>
                  <a:pt x="6671383" y="1986599"/>
                </a:cubicBezTo>
                <a:lnTo>
                  <a:pt x="6671383" y="1986599"/>
                </a:lnTo>
                <a:close/>
                <a:moveTo>
                  <a:pt x="1221193" y="2024470"/>
                </a:moveTo>
                <a:cubicBezTo>
                  <a:pt x="1221193" y="2011846"/>
                  <a:pt x="1221193" y="1999222"/>
                  <a:pt x="1221193" y="1999222"/>
                </a:cubicBezTo>
                <a:cubicBezTo>
                  <a:pt x="1208569" y="1999222"/>
                  <a:pt x="1208569" y="2011846"/>
                  <a:pt x="1208569" y="2024470"/>
                </a:cubicBezTo>
                <a:cubicBezTo>
                  <a:pt x="1221193" y="2024470"/>
                  <a:pt x="1221193" y="2024470"/>
                  <a:pt x="1221193" y="2024470"/>
                </a:cubicBezTo>
                <a:lnTo>
                  <a:pt x="1221193" y="2024470"/>
                </a:lnTo>
                <a:close/>
                <a:moveTo>
                  <a:pt x="1529481" y="2024470"/>
                </a:moveTo>
                <a:cubicBezTo>
                  <a:pt x="1529481" y="2037094"/>
                  <a:pt x="1542105" y="2037094"/>
                  <a:pt x="1542105" y="2037094"/>
                </a:cubicBezTo>
                <a:cubicBezTo>
                  <a:pt x="1542105" y="2024470"/>
                  <a:pt x="1542105" y="2024470"/>
                  <a:pt x="1542105" y="2011846"/>
                </a:cubicBezTo>
                <a:cubicBezTo>
                  <a:pt x="1542770" y="2011846"/>
                  <a:pt x="1529481" y="2011846"/>
                  <a:pt x="1529481" y="2024470"/>
                </a:cubicBezTo>
                <a:lnTo>
                  <a:pt x="1529481" y="2024470"/>
                </a:lnTo>
                <a:close/>
                <a:moveTo>
                  <a:pt x="6620223" y="2037094"/>
                </a:moveTo>
                <a:lnTo>
                  <a:pt x="6607599" y="2037094"/>
                </a:lnTo>
                <a:cubicBezTo>
                  <a:pt x="6607599" y="2049718"/>
                  <a:pt x="6607599" y="2062342"/>
                  <a:pt x="6607599" y="2074966"/>
                </a:cubicBezTo>
                <a:cubicBezTo>
                  <a:pt x="6620223" y="2062342"/>
                  <a:pt x="6633511" y="2062342"/>
                  <a:pt x="6633511" y="2049718"/>
                </a:cubicBezTo>
                <a:cubicBezTo>
                  <a:pt x="6620223" y="2049718"/>
                  <a:pt x="6632847" y="2037094"/>
                  <a:pt x="6620223" y="2037094"/>
                </a:cubicBezTo>
                <a:lnTo>
                  <a:pt x="6620223" y="2037094"/>
                </a:lnTo>
                <a:close/>
                <a:moveTo>
                  <a:pt x="514257" y="2126126"/>
                </a:moveTo>
                <a:cubicBezTo>
                  <a:pt x="514257" y="2138749"/>
                  <a:pt x="526880" y="2138749"/>
                  <a:pt x="526880" y="2138749"/>
                </a:cubicBezTo>
                <a:cubicBezTo>
                  <a:pt x="540169" y="2126126"/>
                  <a:pt x="526880" y="2126126"/>
                  <a:pt x="514257" y="2126126"/>
                </a:cubicBezTo>
                <a:lnTo>
                  <a:pt x="514257" y="2126126"/>
                </a:lnTo>
                <a:close/>
                <a:moveTo>
                  <a:pt x="1324178" y="2164661"/>
                </a:moveTo>
                <a:cubicBezTo>
                  <a:pt x="1324178" y="2164661"/>
                  <a:pt x="1324178" y="2164661"/>
                  <a:pt x="1311554" y="2164661"/>
                </a:cubicBezTo>
                <a:lnTo>
                  <a:pt x="1324178" y="2164661"/>
                </a:lnTo>
                <a:lnTo>
                  <a:pt x="1324178" y="2164661"/>
                </a:lnTo>
                <a:close/>
                <a:moveTo>
                  <a:pt x="1170033" y="2215821"/>
                </a:moveTo>
                <a:cubicBezTo>
                  <a:pt x="1182657" y="2215821"/>
                  <a:pt x="1182657" y="2215821"/>
                  <a:pt x="1182657" y="2215821"/>
                </a:cubicBezTo>
                <a:cubicBezTo>
                  <a:pt x="1182657" y="2202533"/>
                  <a:pt x="1170033" y="2202533"/>
                  <a:pt x="1170033" y="2215821"/>
                </a:cubicBezTo>
                <a:lnTo>
                  <a:pt x="1170033" y="2215821"/>
                </a:lnTo>
                <a:close/>
                <a:moveTo>
                  <a:pt x="7095279" y="2266317"/>
                </a:moveTo>
                <a:cubicBezTo>
                  <a:pt x="7095279" y="2253693"/>
                  <a:pt x="7107903" y="2228445"/>
                  <a:pt x="7095279" y="2228445"/>
                </a:cubicBezTo>
                <a:cubicBezTo>
                  <a:pt x="7070031" y="2228445"/>
                  <a:pt x="7082655" y="2253693"/>
                  <a:pt x="7095279" y="2266317"/>
                </a:cubicBezTo>
                <a:lnTo>
                  <a:pt x="7095279" y="2266317"/>
                </a:lnTo>
                <a:close/>
                <a:moveTo>
                  <a:pt x="629865" y="2228445"/>
                </a:moveTo>
                <a:cubicBezTo>
                  <a:pt x="629865" y="2241069"/>
                  <a:pt x="629865" y="2253693"/>
                  <a:pt x="629865" y="2266317"/>
                </a:cubicBezTo>
                <a:cubicBezTo>
                  <a:pt x="629865" y="2253693"/>
                  <a:pt x="629865" y="2266317"/>
                  <a:pt x="642489" y="2266317"/>
                </a:cubicBezTo>
                <a:cubicBezTo>
                  <a:pt x="642489" y="2253693"/>
                  <a:pt x="655112" y="2253693"/>
                  <a:pt x="655112" y="2253693"/>
                </a:cubicBezTo>
                <a:cubicBezTo>
                  <a:pt x="629865" y="2253693"/>
                  <a:pt x="655777" y="2228445"/>
                  <a:pt x="629865" y="2228445"/>
                </a:cubicBezTo>
                <a:lnTo>
                  <a:pt x="629865" y="2228445"/>
                </a:lnTo>
                <a:close/>
                <a:moveTo>
                  <a:pt x="1247105" y="2355348"/>
                </a:moveTo>
                <a:cubicBezTo>
                  <a:pt x="1247105" y="2367972"/>
                  <a:pt x="1273018" y="2355348"/>
                  <a:pt x="1259729" y="2342725"/>
                </a:cubicBezTo>
                <a:cubicBezTo>
                  <a:pt x="1259729" y="2355348"/>
                  <a:pt x="1247105" y="2355348"/>
                  <a:pt x="1247105" y="2355348"/>
                </a:cubicBezTo>
                <a:lnTo>
                  <a:pt x="1247105" y="2355348"/>
                </a:lnTo>
                <a:close/>
                <a:moveTo>
                  <a:pt x="1156745" y="2381261"/>
                </a:moveTo>
                <a:cubicBezTo>
                  <a:pt x="1144121" y="2393884"/>
                  <a:pt x="1130833" y="2406508"/>
                  <a:pt x="1156745" y="2419132"/>
                </a:cubicBezTo>
                <a:cubicBezTo>
                  <a:pt x="1169369" y="2406508"/>
                  <a:pt x="1182657" y="2406508"/>
                  <a:pt x="1195281" y="2406508"/>
                </a:cubicBezTo>
                <a:cubicBezTo>
                  <a:pt x="1195281" y="2368637"/>
                  <a:pt x="1170033" y="2393884"/>
                  <a:pt x="1156745" y="2381261"/>
                </a:cubicBezTo>
                <a:lnTo>
                  <a:pt x="1156745" y="2381261"/>
                </a:lnTo>
                <a:close/>
                <a:moveTo>
                  <a:pt x="5424278" y="2419132"/>
                </a:moveTo>
                <a:lnTo>
                  <a:pt x="5424278" y="2444380"/>
                </a:lnTo>
                <a:cubicBezTo>
                  <a:pt x="5450190" y="2444380"/>
                  <a:pt x="5450190" y="2431756"/>
                  <a:pt x="5450190" y="2431756"/>
                </a:cubicBezTo>
                <a:cubicBezTo>
                  <a:pt x="5450190" y="2419132"/>
                  <a:pt x="5450190" y="2419132"/>
                  <a:pt x="5424278" y="2419132"/>
                </a:cubicBezTo>
                <a:lnTo>
                  <a:pt x="5424278" y="2419132"/>
                </a:lnTo>
                <a:close/>
                <a:moveTo>
                  <a:pt x="1170033" y="2444380"/>
                </a:moveTo>
                <a:cubicBezTo>
                  <a:pt x="1144121" y="2431756"/>
                  <a:pt x="1131497" y="2431756"/>
                  <a:pt x="1131497" y="2457004"/>
                </a:cubicBezTo>
                <a:cubicBezTo>
                  <a:pt x="1144121" y="2457668"/>
                  <a:pt x="1170033" y="2457668"/>
                  <a:pt x="1170033" y="2444380"/>
                </a:cubicBezTo>
                <a:lnTo>
                  <a:pt x="1170033" y="2444380"/>
                </a:lnTo>
                <a:close/>
                <a:moveTo>
                  <a:pt x="1067049" y="2508164"/>
                </a:moveTo>
                <a:cubicBezTo>
                  <a:pt x="1079673" y="2520788"/>
                  <a:pt x="1118209" y="2508164"/>
                  <a:pt x="1118209" y="2482916"/>
                </a:cubicBezTo>
                <a:cubicBezTo>
                  <a:pt x="1092297" y="2470292"/>
                  <a:pt x="1067049" y="2482916"/>
                  <a:pt x="1067049" y="2508164"/>
                </a:cubicBezTo>
                <a:lnTo>
                  <a:pt x="1067049" y="2508164"/>
                </a:lnTo>
                <a:close/>
                <a:moveTo>
                  <a:pt x="5296045" y="2534076"/>
                </a:moveTo>
                <a:cubicBezTo>
                  <a:pt x="5270134" y="2559324"/>
                  <a:pt x="5244886" y="2546700"/>
                  <a:pt x="5206350" y="2559324"/>
                </a:cubicBezTo>
                <a:cubicBezTo>
                  <a:pt x="5180438" y="2584571"/>
                  <a:pt x="5155190" y="2623107"/>
                  <a:pt x="5155190" y="2673603"/>
                </a:cubicBezTo>
                <a:cubicBezTo>
                  <a:pt x="5181102" y="2698851"/>
                  <a:pt x="5193726" y="2660979"/>
                  <a:pt x="5219638" y="2660979"/>
                </a:cubicBezTo>
                <a:cubicBezTo>
                  <a:pt x="5219638" y="2648355"/>
                  <a:pt x="5232262" y="2648355"/>
                  <a:pt x="5232262" y="2648355"/>
                </a:cubicBezTo>
                <a:cubicBezTo>
                  <a:pt x="5270798" y="2635731"/>
                  <a:pt x="5270798" y="2610483"/>
                  <a:pt x="5296710" y="2584571"/>
                </a:cubicBezTo>
                <a:cubicBezTo>
                  <a:pt x="5309334" y="2571948"/>
                  <a:pt x="5322622" y="2571948"/>
                  <a:pt x="5335246" y="2571948"/>
                </a:cubicBezTo>
                <a:cubicBezTo>
                  <a:pt x="5335246" y="2546700"/>
                  <a:pt x="5347870" y="2546700"/>
                  <a:pt x="5347870" y="2534076"/>
                </a:cubicBezTo>
                <a:cubicBezTo>
                  <a:pt x="5321958" y="2520788"/>
                  <a:pt x="5308669" y="2546700"/>
                  <a:pt x="5296045" y="2534076"/>
                </a:cubicBezTo>
                <a:lnTo>
                  <a:pt x="5296045" y="2534076"/>
                </a:lnTo>
                <a:close/>
                <a:moveTo>
                  <a:pt x="1015225" y="2571948"/>
                </a:moveTo>
                <a:cubicBezTo>
                  <a:pt x="1041137" y="2584571"/>
                  <a:pt x="1104921" y="2584571"/>
                  <a:pt x="1104921" y="2546700"/>
                </a:cubicBezTo>
                <a:cubicBezTo>
                  <a:pt x="1092297" y="2534076"/>
                  <a:pt x="1079009" y="2534076"/>
                  <a:pt x="1053761" y="2534076"/>
                </a:cubicBezTo>
                <a:cubicBezTo>
                  <a:pt x="1053761" y="2559324"/>
                  <a:pt x="1015225" y="2546700"/>
                  <a:pt x="1015225" y="2571948"/>
                </a:cubicBezTo>
                <a:lnTo>
                  <a:pt x="1015225" y="2571948"/>
                </a:lnTo>
                <a:close/>
                <a:moveTo>
                  <a:pt x="1298265" y="2597195"/>
                </a:moveTo>
                <a:cubicBezTo>
                  <a:pt x="1259729" y="2584571"/>
                  <a:pt x="1259729" y="2622443"/>
                  <a:pt x="1285641" y="2635067"/>
                </a:cubicBezTo>
                <a:cubicBezTo>
                  <a:pt x="1272353" y="2623107"/>
                  <a:pt x="1298265" y="2623107"/>
                  <a:pt x="1298265" y="2597195"/>
                </a:cubicBezTo>
                <a:lnTo>
                  <a:pt x="1298265" y="2597195"/>
                </a:lnTo>
                <a:close/>
                <a:moveTo>
                  <a:pt x="6157126" y="2750010"/>
                </a:moveTo>
                <a:cubicBezTo>
                  <a:pt x="6157126" y="2737387"/>
                  <a:pt x="6144502" y="2724763"/>
                  <a:pt x="6144502" y="2724763"/>
                </a:cubicBezTo>
                <a:cubicBezTo>
                  <a:pt x="6131879" y="2737387"/>
                  <a:pt x="6118590" y="2737387"/>
                  <a:pt x="6131879" y="2750010"/>
                </a:cubicBezTo>
                <a:cubicBezTo>
                  <a:pt x="6144502" y="2750010"/>
                  <a:pt x="6144502" y="2750010"/>
                  <a:pt x="6157126" y="2750010"/>
                </a:cubicBezTo>
                <a:lnTo>
                  <a:pt x="6157126" y="2750010"/>
                </a:lnTo>
                <a:close/>
                <a:moveTo>
                  <a:pt x="5719942" y="2916114"/>
                </a:moveTo>
                <a:cubicBezTo>
                  <a:pt x="5719942" y="2916114"/>
                  <a:pt x="5719942" y="2928738"/>
                  <a:pt x="5732566" y="2928738"/>
                </a:cubicBezTo>
                <a:cubicBezTo>
                  <a:pt x="5732566" y="2916114"/>
                  <a:pt x="5732566" y="2903490"/>
                  <a:pt x="5719942" y="2903490"/>
                </a:cubicBezTo>
                <a:cubicBezTo>
                  <a:pt x="5719942" y="2902826"/>
                  <a:pt x="5707318" y="2916114"/>
                  <a:pt x="5719942" y="2916114"/>
                </a:cubicBezTo>
                <a:lnTo>
                  <a:pt x="5719942" y="2916114"/>
                </a:lnTo>
                <a:close/>
                <a:moveTo>
                  <a:pt x="5951822" y="2941362"/>
                </a:moveTo>
                <a:cubicBezTo>
                  <a:pt x="5951822" y="2953986"/>
                  <a:pt x="5951822" y="2953986"/>
                  <a:pt x="5964446" y="2953986"/>
                </a:cubicBezTo>
                <a:cubicBezTo>
                  <a:pt x="5977070" y="2953986"/>
                  <a:pt x="5951822" y="2928738"/>
                  <a:pt x="5951822" y="2941362"/>
                </a:cubicBezTo>
                <a:lnTo>
                  <a:pt x="5951822" y="2941362"/>
                </a:lnTo>
                <a:close/>
                <a:moveTo>
                  <a:pt x="257128" y="2966610"/>
                </a:moveTo>
                <a:cubicBezTo>
                  <a:pt x="257128" y="2966610"/>
                  <a:pt x="269752" y="2966610"/>
                  <a:pt x="257128" y="2953986"/>
                </a:cubicBezTo>
                <a:cubicBezTo>
                  <a:pt x="257128" y="2953986"/>
                  <a:pt x="257128" y="2953986"/>
                  <a:pt x="257128" y="2966610"/>
                </a:cubicBezTo>
                <a:lnTo>
                  <a:pt x="257128" y="2966610"/>
                </a:lnTo>
                <a:close/>
                <a:moveTo>
                  <a:pt x="1992578" y="3005145"/>
                </a:moveTo>
                <a:cubicBezTo>
                  <a:pt x="2005202" y="2992522"/>
                  <a:pt x="2005202" y="2992522"/>
                  <a:pt x="2005202" y="2979898"/>
                </a:cubicBezTo>
                <a:cubicBezTo>
                  <a:pt x="1992578" y="2979233"/>
                  <a:pt x="1992578" y="2992522"/>
                  <a:pt x="1992578" y="3005145"/>
                </a:cubicBezTo>
                <a:lnTo>
                  <a:pt x="1992578" y="3005145"/>
                </a:lnTo>
                <a:close/>
                <a:moveTo>
                  <a:pt x="475721" y="3055641"/>
                </a:moveTo>
                <a:lnTo>
                  <a:pt x="475721" y="3068265"/>
                </a:lnTo>
                <a:cubicBezTo>
                  <a:pt x="488344" y="3081553"/>
                  <a:pt x="488344" y="3055641"/>
                  <a:pt x="475721" y="3055641"/>
                </a:cubicBezTo>
                <a:lnTo>
                  <a:pt x="475721" y="3055641"/>
                </a:lnTo>
                <a:close/>
                <a:moveTo>
                  <a:pt x="231216" y="3183209"/>
                </a:moveTo>
                <a:cubicBezTo>
                  <a:pt x="218592" y="3183209"/>
                  <a:pt x="218592" y="3183209"/>
                  <a:pt x="218592" y="3183209"/>
                </a:cubicBezTo>
                <a:cubicBezTo>
                  <a:pt x="218592" y="3183209"/>
                  <a:pt x="218592" y="3195832"/>
                  <a:pt x="231216" y="3195832"/>
                </a:cubicBezTo>
                <a:cubicBezTo>
                  <a:pt x="244504" y="3195832"/>
                  <a:pt x="231216" y="3183209"/>
                  <a:pt x="231216" y="3183209"/>
                </a:cubicBezTo>
                <a:lnTo>
                  <a:pt x="231216" y="3183209"/>
                </a:lnTo>
                <a:close/>
                <a:moveTo>
                  <a:pt x="1696914" y="3399808"/>
                </a:moveTo>
                <a:cubicBezTo>
                  <a:pt x="1709538" y="3387184"/>
                  <a:pt x="1722826" y="3361936"/>
                  <a:pt x="1735450" y="3323400"/>
                </a:cubicBezTo>
                <a:cubicBezTo>
                  <a:pt x="1722826" y="3323400"/>
                  <a:pt x="1722826" y="3323400"/>
                  <a:pt x="1722826" y="3323400"/>
                </a:cubicBezTo>
                <a:cubicBezTo>
                  <a:pt x="1709538" y="3348648"/>
                  <a:pt x="1696914" y="3387184"/>
                  <a:pt x="1696914" y="3399808"/>
                </a:cubicBezTo>
                <a:lnTo>
                  <a:pt x="1696914" y="3399808"/>
                </a:lnTo>
                <a:close/>
                <a:moveTo>
                  <a:pt x="2738051" y="3361272"/>
                </a:moveTo>
                <a:cubicBezTo>
                  <a:pt x="2750675" y="3361272"/>
                  <a:pt x="2750675" y="3373895"/>
                  <a:pt x="2763963" y="3373895"/>
                </a:cubicBezTo>
                <a:cubicBezTo>
                  <a:pt x="2763963" y="3361272"/>
                  <a:pt x="2751339" y="3348648"/>
                  <a:pt x="2751339" y="3336024"/>
                </a:cubicBezTo>
                <a:cubicBezTo>
                  <a:pt x="2750675" y="3348648"/>
                  <a:pt x="2738051" y="3348648"/>
                  <a:pt x="2738051" y="3361272"/>
                </a:cubicBezTo>
                <a:lnTo>
                  <a:pt x="2738051" y="3361272"/>
                </a:lnTo>
                <a:close/>
                <a:moveTo>
                  <a:pt x="2557995" y="3348648"/>
                </a:moveTo>
                <a:cubicBezTo>
                  <a:pt x="2557995" y="3361272"/>
                  <a:pt x="2557995" y="3373895"/>
                  <a:pt x="2570619" y="3373895"/>
                </a:cubicBezTo>
                <a:cubicBezTo>
                  <a:pt x="2570619" y="3361272"/>
                  <a:pt x="2570619" y="3348648"/>
                  <a:pt x="2557995" y="3348648"/>
                </a:cubicBezTo>
                <a:lnTo>
                  <a:pt x="2557995" y="3348648"/>
                </a:lnTo>
                <a:close/>
                <a:moveTo>
                  <a:pt x="1298265" y="3373895"/>
                </a:moveTo>
                <a:cubicBezTo>
                  <a:pt x="1310889" y="3373895"/>
                  <a:pt x="1324178" y="3386519"/>
                  <a:pt x="1324178" y="3373895"/>
                </a:cubicBezTo>
                <a:cubicBezTo>
                  <a:pt x="1336801" y="3361272"/>
                  <a:pt x="1298265" y="3361272"/>
                  <a:pt x="1298265" y="3373895"/>
                </a:cubicBezTo>
                <a:lnTo>
                  <a:pt x="1298265" y="3373895"/>
                </a:lnTo>
                <a:close/>
                <a:moveTo>
                  <a:pt x="1581306" y="3361272"/>
                </a:moveTo>
                <a:cubicBezTo>
                  <a:pt x="1568682" y="3373895"/>
                  <a:pt x="1568682" y="3386519"/>
                  <a:pt x="1581306" y="3386519"/>
                </a:cubicBezTo>
                <a:cubicBezTo>
                  <a:pt x="1581306" y="3387184"/>
                  <a:pt x="1593930" y="3361272"/>
                  <a:pt x="1581306" y="3361272"/>
                </a:cubicBezTo>
                <a:lnTo>
                  <a:pt x="1581306" y="3361272"/>
                </a:lnTo>
                <a:close/>
                <a:moveTo>
                  <a:pt x="1208569" y="3437679"/>
                </a:moveTo>
                <a:lnTo>
                  <a:pt x="1208569" y="3450303"/>
                </a:lnTo>
                <a:cubicBezTo>
                  <a:pt x="1221193" y="3450303"/>
                  <a:pt x="1221193" y="3450303"/>
                  <a:pt x="1221193" y="3450303"/>
                </a:cubicBezTo>
                <a:cubicBezTo>
                  <a:pt x="1221193" y="3450303"/>
                  <a:pt x="1221193" y="3437679"/>
                  <a:pt x="1208569" y="3437679"/>
                </a:cubicBezTo>
                <a:lnTo>
                  <a:pt x="1208569" y="3437679"/>
                </a:lnTo>
                <a:close/>
                <a:moveTo>
                  <a:pt x="2031114" y="3450303"/>
                </a:moveTo>
                <a:cubicBezTo>
                  <a:pt x="2031114" y="3462927"/>
                  <a:pt x="2018490" y="3462927"/>
                  <a:pt x="2031114" y="3475551"/>
                </a:cubicBezTo>
                <a:cubicBezTo>
                  <a:pt x="2031114" y="3463591"/>
                  <a:pt x="2043738" y="3450303"/>
                  <a:pt x="2031114" y="3450303"/>
                </a:cubicBezTo>
                <a:lnTo>
                  <a:pt x="2031114" y="3450303"/>
                </a:lnTo>
                <a:close/>
                <a:moveTo>
                  <a:pt x="5553174" y="3463591"/>
                </a:moveTo>
                <a:cubicBezTo>
                  <a:pt x="5553174" y="3463591"/>
                  <a:pt x="5553174" y="3476215"/>
                  <a:pt x="5553174" y="3488839"/>
                </a:cubicBezTo>
                <a:cubicBezTo>
                  <a:pt x="5565798" y="3488839"/>
                  <a:pt x="5565798" y="3463591"/>
                  <a:pt x="5553174" y="3463591"/>
                </a:cubicBezTo>
                <a:lnTo>
                  <a:pt x="5553174" y="3463591"/>
                </a:lnTo>
                <a:close/>
                <a:moveTo>
                  <a:pt x="1940754" y="3501463"/>
                </a:moveTo>
                <a:lnTo>
                  <a:pt x="1940754" y="3514087"/>
                </a:lnTo>
                <a:cubicBezTo>
                  <a:pt x="1966666" y="3526711"/>
                  <a:pt x="1954042" y="3488839"/>
                  <a:pt x="1940754" y="3501463"/>
                </a:cubicBezTo>
                <a:lnTo>
                  <a:pt x="1940754" y="3501463"/>
                </a:lnTo>
                <a:close/>
                <a:moveTo>
                  <a:pt x="488344" y="3501463"/>
                </a:moveTo>
                <a:cubicBezTo>
                  <a:pt x="488344" y="3514087"/>
                  <a:pt x="488344" y="3526711"/>
                  <a:pt x="500968" y="3539335"/>
                </a:cubicBezTo>
                <a:cubicBezTo>
                  <a:pt x="513592" y="3539335"/>
                  <a:pt x="513592" y="3514087"/>
                  <a:pt x="526880" y="3501463"/>
                </a:cubicBezTo>
                <a:cubicBezTo>
                  <a:pt x="514257" y="3501463"/>
                  <a:pt x="501633" y="3501463"/>
                  <a:pt x="488344" y="3501463"/>
                </a:cubicBezTo>
                <a:lnTo>
                  <a:pt x="488344" y="3501463"/>
                </a:lnTo>
                <a:close/>
                <a:moveTo>
                  <a:pt x="3046339" y="3501463"/>
                </a:moveTo>
                <a:cubicBezTo>
                  <a:pt x="3046339" y="3514087"/>
                  <a:pt x="3046339" y="3539335"/>
                  <a:pt x="3058963" y="3539335"/>
                </a:cubicBezTo>
                <a:cubicBezTo>
                  <a:pt x="3072251" y="3526711"/>
                  <a:pt x="3059627" y="3514087"/>
                  <a:pt x="3046339" y="3501463"/>
                </a:cubicBezTo>
                <a:lnTo>
                  <a:pt x="3046339" y="3501463"/>
                </a:lnTo>
                <a:close/>
                <a:moveTo>
                  <a:pt x="2660979" y="3514087"/>
                </a:moveTo>
                <a:cubicBezTo>
                  <a:pt x="2648355" y="3514087"/>
                  <a:pt x="2648355" y="3539335"/>
                  <a:pt x="2648355" y="3539335"/>
                </a:cubicBezTo>
                <a:cubicBezTo>
                  <a:pt x="2660979" y="3539999"/>
                  <a:pt x="2660979" y="3526711"/>
                  <a:pt x="2660979" y="3514087"/>
                </a:cubicBezTo>
                <a:lnTo>
                  <a:pt x="2660979" y="3514087"/>
                </a:lnTo>
                <a:close/>
                <a:moveTo>
                  <a:pt x="1671002" y="3565247"/>
                </a:moveTo>
                <a:cubicBezTo>
                  <a:pt x="1683626" y="3565247"/>
                  <a:pt x="1696914" y="3539999"/>
                  <a:pt x="1696914" y="3527375"/>
                </a:cubicBezTo>
                <a:cubicBezTo>
                  <a:pt x="1683626" y="3539999"/>
                  <a:pt x="1683626" y="3552623"/>
                  <a:pt x="1671002" y="3565247"/>
                </a:cubicBezTo>
                <a:lnTo>
                  <a:pt x="1671002" y="3565247"/>
                </a:lnTo>
                <a:close/>
                <a:moveTo>
                  <a:pt x="1992578" y="3565247"/>
                </a:moveTo>
                <a:cubicBezTo>
                  <a:pt x="2005202" y="3577871"/>
                  <a:pt x="1992578" y="3552623"/>
                  <a:pt x="2005202" y="3552623"/>
                </a:cubicBezTo>
                <a:cubicBezTo>
                  <a:pt x="1992578" y="3552623"/>
                  <a:pt x="1992578" y="3565247"/>
                  <a:pt x="1992578" y="3565247"/>
                </a:cubicBezTo>
                <a:lnTo>
                  <a:pt x="1992578" y="3565247"/>
                </a:lnTo>
                <a:close/>
                <a:moveTo>
                  <a:pt x="2995179" y="3577871"/>
                </a:moveTo>
                <a:cubicBezTo>
                  <a:pt x="2982555" y="3590495"/>
                  <a:pt x="2982555" y="3590495"/>
                  <a:pt x="2982555" y="3603118"/>
                </a:cubicBezTo>
                <a:cubicBezTo>
                  <a:pt x="2995179" y="3590495"/>
                  <a:pt x="2982555" y="3615742"/>
                  <a:pt x="2995179" y="3603118"/>
                </a:cubicBezTo>
                <a:cubicBezTo>
                  <a:pt x="2995179" y="3603118"/>
                  <a:pt x="3007803" y="3603118"/>
                  <a:pt x="3007803" y="3590495"/>
                </a:cubicBezTo>
                <a:cubicBezTo>
                  <a:pt x="2995179" y="3590495"/>
                  <a:pt x="2995179" y="3577871"/>
                  <a:pt x="2995179" y="3577871"/>
                </a:cubicBezTo>
                <a:lnTo>
                  <a:pt x="2995179" y="3577871"/>
                </a:lnTo>
                <a:close/>
                <a:moveTo>
                  <a:pt x="346824" y="3590495"/>
                </a:moveTo>
                <a:cubicBezTo>
                  <a:pt x="346824" y="3603118"/>
                  <a:pt x="346824" y="3603118"/>
                  <a:pt x="359448" y="3603118"/>
                </a:cubicBezTo>
                <a:cubicBezTo>
                  <a:pt x="359448" y="3577871"/>
                  <a:pt x="359448" y="3577871"/>
                  <a:pt x="359448" y="3577871"/>
                </a:cubicBezTo>
                <a:cubicBezTo>
                  <a:pt x="359448" y="3577871"/>
                  <a:pt x="360113" y="3590495"/>
                  <a:pt x="346824" y="3590495"/>
                </a:cubicBezTo>
                <a:lnTo>
                  <a:pt x="346824" y="3590495"/>
                </a:lnTo>
                <a:close/>
                <a:moveTo>
                  <a:pt x="4434965" y="3616407"/>
                </a:moveTo>
                <a:cubicBezTo>
                  <a:pt x="4434965" y="3603783"/>
                  <a:pt x="4434965" y="3603783"/>
                  <a:pt x="4434965" y="3591159"/>
                </a:cubicBezTo>
                <a:cubicBezTo>
                  <a:pt x="4422341" y="3591159"/>
                  <a:pt x="4422341" y="3591159"/>
                  <a:pt x="4422341" y="3591159"/>
                </a:cubicBezTo>
                <a:cubicBezTo>
                  <a:pt x="4422341" y="3591159"/>
                  <a:pt x="4409053" y="3616407"/>
                  <a:pt x="4434965" y="3616407"/>
                </a:cubicBezTo>
                <a:lnTo>
                  <a:pt x="4434965" y="3616407"/>
                </a:lnTo>
                <a:close/>
                <a:moveTo>
                  <a:pt x="2455010" y="3590495"/>
                </a:moveTo>
                <a:cubicBezTo>
                  <a:pt x="2442387" y="3615742"/>
                  <a:pt x="2442387" y="3628366"/>
                  <a:pt x="2429098" y="3641654"/>
                </a:cubicBezTo>
                <a:cubicBezTo>
                  <a:pt x="2442387" y="3641654"/>
                  <a:pt x="2468299" y="3603118"/>
                  <a:pt x="2455010" y="3590495"/>
                </a:cubicBezTo>
                <a:lnTo>
                  <a:pt x="2455010" y="3590495"/>
                </a:lnTo>
                <a:close/>
                <a:moveTo>
                  <a:pt x="2660979" y="3603118"/>
                </a:moveTo>
                <a:cubicBezTo>
                  <a:pt x="2648355" y="3603118"/>
                  <a:pt x="2635067" y="3628366"/>
                  <a:pt x="2648355" y="3640990"/>
                </a:cubicBezTo>
                <a:cubicBezTo>
                  <a:pt x="2647691" y="3629031"/>
                  <a:pt x="2660979" y="3629031"/>
                  <a:pt x="2660979" y="3603118"/>
                </a:cubicBezTo>
                <a:lnTo>
                  <a:pt x="2660979" y="3603118"/>
                </a:lnTo>
                <a:close/>
                <a:moveTo>
                  <a:pt x="4280156" y="3629031"/>
                </a:moveTo>
                <a:lnTo>
                  <a:pt x="4267532" y="3629031"/>
                </a:lnTo>
                <a:cubicBezTo>
                  <a:pt x="4280156" y="3641654"/>
                  <a:pt x="4280156" y="3641654"/>
                  <a:pt x="4293445" y="3641654"/>
                </a:cubicBezTo>
                <a:cubicBezTo>
                  <a:pt x="4293445" y="3629031"/>
                  <a:pt x="4293445" y="3629031"/>
                  <a:pt x="4293445" y="3616407"/>
                </a:cubicBezTo>
                <a:cubicBezTo>
                  <a:pt x="4280821" y="3616407"/>
                  <a:pt x="4280821" y="3616407"/>
                  <a:pt x="4280821" y="3616407"/>
                </a:cubicBezTo>
                <a:cubicBezTo>
                  <a:pt x="4280156" y="3629031"/>
                  <a:pt x="4280156" y="3629031"/>
                  <a:pt x="4280156" y="3629031"/>
                </a:cubicBezTo>
                <a:lnTo>
                  <a:pt x="4280156" y="3629031"/>
                </a:lnTo>
                <a:close/>
                <a:moveTo>
                  <a:pt x="3432364" y="3629031"/>
                </a:moveTo>
                <a:cubicBezTo>
                  <a:pt x="3432364" y="3629031"/>
                  <a:pt x="3432364" y="3629031"/>
                  <a:pt x="3419740" y="3629031"/>
                </a:cubicBezTo>
                <a:cubicBezTo>
                  <a:pt x="3419740" y="3629031"/>
                  <a:pt x="3419740" y="3641654"/>
                  <a:pt x="3432364" y="3641654"/>
                </a:cubicBezTo>
                <a:cubicBezTo>
                  <a:pt x="3432364" y="3629031"/>
                  <a:pt x="3432364" y="3629031"/>
                  <a:pt x="3432364" y="3629031"/>
                </a:cubicBezTo>
                <a:lnTo>
                  <a:pt x="3432364" y="3629031"/>
                </a:lnTo>
                <a:close/>
                <a:moveTo>
                  <a:pt x="6709919" y="3654278"/>
                </a:moveTo>
                <a:cubicBezTo>
                  <a:pt x="6735831" y="3654278"/>
                  <a:pt x="6735831" y="3641654"/>
                  <a:pt x="6735831" y="3629031"/>
                </a:cubicBezTo>
                <a:cubicBezTo>
                  <a:pt x="6709919" y="3629031"/>
                  <a:pt x="6709919" y="3641654"/>
                  <a:pt x="6709919" y="3654278"/>
                </a:cubicBezTo>
                <a:lnTo>
                  <a:pt x="6709919" y="3654278"/>
                </a:lnTo>
                <a:close/>
                <a:moveTo>
                  <a:pt x="2647691" y="3641654"/>
                </a:moveTo>
                <a:cubicBezTo>
                  <a:pt x="2660314" y="3666902"/>
                  <a:pt x="2660314" y="3692814"/>
                  <a:pt x="2660314" y="3718062"/>
                </a:cubicBezTo>
                <a:cubicBezTo>
                  <a:pt x="2660314" y="3692814"/>
                  <a:pt x="2672938" y="3666902"/>
                  <a:pt x="2660314" y="3641654"/>
                </a:cubicBezTo>
                <a:cubicBezTo>
                  <a:pt x="2660979" y="3641654"/>
                  <a:pt x="2660979" y="3641654"/>
                  <a:pt x="2647691" y="3641654"/>
                </a:cubicBezTo>
                <a:lnTo>
                  <a:pt x="2647691" y="3641654"/>
                </a:lnTo>
                <a:close/>
                <a:moveTo>
                  <a:pt x="4498748" y="3654278"/>
                </a:moveTo>
                <a:cubicBezTo>
                  <a:pt x="4486125" y="3641654"/>
                  <a:pt x="4460212" y="3641654"/>
                  <a:pt x="4460212" y="3654278"/>
                </a:cubicBezTo>
                <a:cubicBezTo>
                  <a:pt x="4473501" y="3654278"/>
                  <a:pt x="4486125" y="3654278"/>
                  <a:pt x="4498748" y="3654278"/>
                </a:cubicBezTo>
                <a:lnTo>
                  <a:pt x="4498748" y="3654278"/>
                </a:lnTo>
                <a:close/>
                <a:moveTo>
                  <a:pt x="1439786" y="3641654"/>
                </a:moveTo>
                <a:cubicBezTo>
                  <a:pt x="1427162" y="3654278"/>
                  <a:pt x="1427162" y="3666902"/>
                  <a:pt x="1439786" y="3679526"/>
                </a:cubicBezTo>
                <a:cubicBezTo>
                  <a:pt x="1452409" y="3679526"/>
                  <a:pt x="1452409" y="3654278"/>
                  <a:pt x="1439786" y="3641654"/>
                </a:cubicBezTo>
                <a:lnTo>
                  <a:pt x="1439786" y="3641654"/>
                </a:lnTo>
                <a:close/>
                <a:moveTo>
                  <a:pt x="2403851" y="3666902"/>
                </a:moveTo>
                <a:cubicBezTo>
                  <a:pt x="2403851" y="3679526"/>
                  <a:pt x="2391227" y="3692150"/>
                  <a:pt x="2403851" y="3704774"/>
                </a:cubicBezTo>
                <a:cubicBezTo>
                  <a:pt x="2403851" y="3692814"/>
                  <a:pt x="2416475" y="3679526"/>
                  <a:pt x="2403851" y="3666902"/>
                </a:cubicBezTo>
                <a:lnTo>
                  <a:pt x="2403851" y="3666902"/>
                </a:lnTo>
                <a:close/>
                <a:moveTo>
                  <a:pt x="1696914" y="3807093"/>
                </a:moveTo>
                <a:cubicBezTo>
                  <a:pt x="1696914" y="3755934"/>
                  <a:pt x="1722826" y="3743310"/>
                  <a:pt x="1722826" y="3679526"/>
                </a:cubicBezTo>
                <a:cubicBezTo>
                  <a:pt x="1722826" y="3679526"/>
                  <a:pt x="1710202" y="3704774"/>
                  <a:pt x="1710202" y="3679526"/>
                </a:cubicBezTo>
                <a:cubicBezTo>
                  <a:pt x="1697578" y="3704774"/>
                  <a:pt x="1671666" y="3755934"/>
                  <a:pt x="1684290" y="3781181"/>
                </a:cubicBezTo>
                <a:cubicBezTo>
                  <a:pt x="1658378" y="3819053"/>
                  <a:pt x="1658378" y="3857589"/>
                  <a:pt x="1645754" y="3882837"/>
                </a:cubicBezTo>
                <a:cubicBezTo>
                  <a:pt x="1671002" y="3870877"/>
                  <a:pt x="1658378" y="3819718"/>
                  <a:pt x="1696914" y="3807093"/>
                </a:cubicBezTo>
                <a:lnTo>
                  <a:pt x="1696914" y="3807093"/>
                </a:lnTo>
                <a:close/>
                <a:moveTo>
                  <a:pt x="2930731" y="3718062"/>
                </a:moveTo>
                <a:cubicBezTo>
                  <a:pt x="2930731" y="3718062"/>
                  <a:pt x="2930731" y="3730686"/>
                  <a:pt x="2943355" y="3730686"/>
                </a:cubicBezTo>
                <a:cubicBezTo>
                  <a:pt x="2943355" y="3718062"/>
                  <a:pt x="2955979" y="3705438"/>
                  <a:pt x="2955979" y="3692814"/>
                </a:cubicBezTo>
                <a:cubicBezTo>
                  <a:pt x="2943355" y="3692814"/>
                  <a:pt x="2930067" y="3680191"/>
                  <a:pt x="2917443" y="3680191"/>
                </a:cubicBezTo>
                <a:cubicBezTo>
                  <a:pt x="2918107" y="3692814"/>
                  <a:pt x="2918107" y="3718062"/>
                  <a:pt x="2930731" y="3718062"/>
                </a:cubicBezTo>
                <a:lnTo>
                  <a:pt x="2930731" y="3718062"/>
                </a:lnTo>
                <a:close/>
                <a:moveTo>
                  <a:pt x="3714740" y="3705438"/>
                </a:moveTo>
                <a:cubicBezTo>
                  <a:pt x="3727364" y="3705438"/>
                  <a:pt x="3753276" y="3705438"/>
                  <a:pt x="3740652" y="3692814"/>
                </a:cubicBezTo>
                <a:cubicBezTo>
                  <a:pt x="3740652" y="3705438"/>
                  <a:pt x="3714740" y="3692814"/>
                  <a:pt x="3714740" y="3705438"/>
                </a:cubicBezTo>
                <a:lnTo>
                  <a:pt x="3714740" y="3705438"/>
                </a:lnTo>
                <a:close/>
                <a:moveTo>
                  <a:pt x="4537285" y="3705438"/>
                </a:moveTo>
                <a:cubicBezTo>
                  <a:pt x="4524661" y="3718062"/>
                  <a:pt x="4524661" y="3730686"/>
                  <a:pt x="4537285" y="3730686"/>
                </a:cubicBezTo>
                <a:cubicBezTo>
                  <a:pt x="4537285" y="3718062"/>
                  <a:pt x="4550573" y="3705438"/>
                  <a:pt x="4537285" y="3705438"/>
                </a:cubicBezTo>
                <a:lnTo>
                  <a:pt x="4537285" y="3705438"/>
                </a:lnTo>
                <a:close/>
                <a:moveTo>
                  <a:pt x="3136699" y="3718062"/>
                </a:moveTo>
                <a:cubicBezTo>
                  <a:pt x="3136699" y="3730686"/>
                  <a:pt x="3124076" y="3718062"/>
                  <a:pt x="3124076" y="3730686"/>
                </a:cubicBezTo>
                <a:cubicBezTo>
                  <a:pt x="3124076" y="3743310"/>
                  <a:pt x="3124076" y="3743310"/>
                  <a:pt x="3124076" y="3755934"/>
                </a:cubicBezTo>
                <a:cubicBezTo>
                  <a:pt x="3124076" y="3781181"/>
                  <a:pt x="3085539" y="3755934"/>
                  <a:pt x="3085539" y="3793805"/>
                </a:cubicBezTo>
                <a:cubicBezTo>
                  <a:pt x="3111452" y="3806429"/>
                  <a:pt x="3136699" y="3781181"/>
                  <a:pt x="3124076" y="3755934"/>
                </a:cubicBezTo>
                <a:cubicBezTo>
                  <a:pt x="3136699" y="3755934"/>
                  <a:pt x="3136699" y="3755934"/>
                  <a:pt x="3149988" y="3743310"/>
                </a:cubicBezTo>
                <a:cubicBezTo>
                  <a:pt x="3149988" y="3718062"/>
                  <a:pt x="3149988" y="3718062"/>
                  <a:pt x="3149988" y="3718062"/>
                </a:cubicBezTo>
                <a:cubicBezTo>
                  <a:pt x="3136699" y="3718062"/>
                  <a:pt x="3149323" y="3705438"/>
                  <a:pt x="3136699" y="3718062"/>
                </a:cubicBezTo>
                <a:lnTo>
                  <a:pt x="3136699" y="3718062"/>
                </a:lnTo>
                <a:close/>
                <a:moveTo>
                  <a:pt x="2827747" y="3730686"/>
                </a:moveTo>
                <a:cubicBezTo>
                  <a:pt x="2815123" y="3755934"/>
                  <a:pt x="2827747" y="3755934"/>
                  <a:pt x="2840371" y="3781846"/>
                </a:cubicBezTo>
                <a:cubicBezTo>
                  <a:pt x="2827747" y="3769222"/>
                  <a:pt x="2840371" y="3769222"/>
                  <a:pt x="2840371" y="3756598"/>
                </a:cubicBezTo>
                <a:cubicBezTo>
                  <a:pt x="2827747" y="3755934"/>
                  <a:pt x="2841035" y="3730686"/>
                  <a:pt x="2827747" y="3730686"/>
                </a:cubicBezTo>
                <a:lnTo>
                  <a:pt x="2827747" y="3730686"/>
                </a:lnTo>
                <a:close/>
                <a:moveTo>
                  <a:pt x="3419075" y="3743310"/>
                </a:moveTo>
                <a:cubicBezTo>
                  <a:pt x="3431699" y="3743310"/>
                  <a:pt x="3431699" y="3743310"/>
                  <a:pt x="3431699" y="3730686"/>
                </a:cubicBezTo>
                <a:cubicBezTo>
                  <a:pt x="3419075" y="3730686"/>
                  <a:pt x="3419075" y="3730686"/>
                  <a:pt x="3419075" y="3730686"/>
                </a:cubicBezTo>
                <a:cubicBezTo>
                  <a:pt x="3419075" y="3743310"/>
                  <a:pt x="3419075" y="3743310"/>
                  <a:pt x="3419075" y="3743310"/>
                </a:cubicBezTo>
                <a:lnTo>
                  <a:pt x="3419075" y="3743310"/>
                </a:lnTo>
                <a:close/>
                <a:moveTo>
                  <a:pt x="2660979" y="3769222"/>
                </a:moveTo>
                <a:cubicBezTo>
                  <a:pt x="2660979" y="3781846"/>
                  <a:pt x="2660979" y="3807093"/>
                  <a:pt x="2673603" y="3807093"/>
                </a:cubicBezTo>
                <a:cubicBezTo>
                  <a:pt x="2660979" y="3794469"/>
                  <a:pt x="2686227" y="3781846"/>
                  <a:pt x="2660979" y="3769222"/>
                </a:cubicBezTo>
                <a:lnTo>
                  <a:pt x="2660979" y="3769222"/>
                </a:lnTo>
                <a:close/>
                <a:moveTo>
                  <a:pt x="4370517" y="3781846"/>
                </a:moveTo>
                <a:cubicBezTo>
                  <a:pt x="4357893" y="3781846"/>
                  <a:pt x="4344605" y="3781846"/>
                  <a:pt x="4344605" y="3794469"/>
                </a:cubicBezTo>
                <a:cubicBezTo>
                  <a:pt x="4344605" y="3794469"/>
                  <a:pt x="4370517" y="3794469"/>
                  <a:pt x="4370517" y="3781846"/>
                </a:cubicBezTo>
                <a:lnTo>
                  <a:pt x="4370517" y="3781846"/>
                </a:lnTo>
                <a:close/>
                <a:moveTo>
                  <a:pt x="3033715" y="3781846"/>
                </a:moveTo>
                <a:lnTo>
                  <a:pt x="3033715" y="3807093"/>
                </a:lnTo>
                <a:cubicBezTo>
                  <a:pt x="3033715" y="3807093"/>
                  <a:pt x="3033715" y="3819718"/>
                  <a:pt x="3046339" y="3819718"/>
                </a:cubicBezTo>
                <a:cubicBezTo>
                  <a:pt x="3046339" y="3819718"/>
                  <a:pt x="3046339" y="3819718"/>
                  <a:pt x="3046339" y="3807093"/>
                </a:cubicBezTo>
                <a:cubicBezTo>
                  <a:pt x="3046339" y="3807093"/>
                  <a:pt x="3059627" y="3794469"/>
                  <a:pt x="3033715" y="3781846"/>
                </a:cubicBezTo>
                <a:lnTo>
                  <a:pt x="3033715" y="3781846"/>
                </a:lnTo>
                <a:close/>
                <a:moveTo>
                  <a:pt x="2493546" y="3794469"/>
                </a:moveTo>
                <a:cubicBezTo>
                  <a:pt x="2493546" y="3794469"/>
                  <a:pt x="2493546" y="3832341"/>
                  <a:pt x="2493546" y="3819718"/>
                </a:cubicBezTo>
                <a:cubicBezTo>
                  <a:pt x="2493546" y="3819718"/>
                  <a:pt x="2506835" y="3794469"/>
                  <a:pt x="2493546" y="3794469"/>
                </a:cubicBezTo>
                <a:lnTo>
                  <a:pt x="2493546" y="3794469"/>
                </a:lnTo>
                <a:close/>
                <a:moveTo>
                  <a:pt x="2596531" y="3845629"/>
                </a:moveTo>
                <a:cubicBezTo>
                  <a:pt x="2622443" y="3845629"/>
                  <a:pt x="2622443" y="3807758"/>
                  <a:pt x="2609155" y="3794469"/>
                </a:cubicBezTo>
                <a:cubicBezTo>
                  <a:pt x="2583907" y="3794469"/>
                  <a:pt x="2583907" y="3832341"/>
                  <a:pt x="2596531" y="3845629"/>
                </a:cubicBezTo>
                <a:lnTo>
                  <a:pt x="2596531" y="3845629"/>
                </a:lnTo>
                <a:close/>
                <a:moveTo>
                  <a:pt x="1773986" y="3807093"/>
                </a:moveTo>
                <a:cubicBezTo>
                  <a:pt x="1773986" y="3794469"/>
                  <a:pt x="1773986" y="3794469"/>
                  <a:pt x="1761362" y="3794469"/>
                </a:cubicBezTo>
                <a:cubicBezTo>
                  <a:pt x="1761362" y="3807093"/>
                  <a:pt x="1773986" y="3819718"/>
                  <a:pt x="1773986" y="3807093"/>
                </a:cubicBezTo>
                <a:lnTo>
                  <a:pt x="1773986" y="3807093"/>
                </a:lnTo>
                <a:close/>
                <a:moveTo>
                  <a:pt x="2647691" y="3819718"/>
                </a:moveTo>
                <a:cubicBezTo>
                  <a:pt x="2647691" y="3819718"/>
                  <a:pt x="2647691" y="3844965"/>
                  <a:pt x="2660314" y="3844965"/>
                </a:cubicBezTo>
                <a:cubicBezTo>
                  <a:pt x="2660979" y="3832341"/>
                  <a:pt x="2673603" y="3819718"/>
                  <a:pt x="2647691" y="3819718"/>
                </a:cubicBezTo>
                <a:lnTo>
                  <a:pt x="2647691" y="3819718"/>
                </a:lnTo>
                <a:close/>
                <a:moveTo>
                  <a:pt x="205968" y="3832341"/>
                </a:moveTo>
                <a:cubicBezTo>
                  <a:pt x="218592" y="3844965"/>
                  <a:pt x="218592" y="3832341"/>
                  <a:pt x="205968" y="3844965"/>
                </a:cubicBezTo>
                <a:cubicBezTo>
                  <a:pt x="218592" y="3844965"/>
                  <a:pt x="231881" y="3844965"/>
                  <a:pt x="231881" y="3832341"/>
                </a:cubicBezTo>
                <a:cubicBezTo>
                  <a:pt x="231881" y="3832341"/>
                  <a:pt x="231881" y="3819718"/>
                  <a:pt x="219257" y="3819718"/>
                </a:cubicBezTo>
                <a:cubicBezTo>
                  <a:pt x="218592" y="3832341"/>
                  <a:pt x="218592" y="3832341"/>
                  <a:pt x="205968" y="3832341"/>
                </a:cubicBezTo>
                <a:lnTo>
                  <a:pt x="205968" y="3832341"/>
                </a:lnTo>
                <a:close/>
                <a:moveTo>
                  <a:pt x="488344" y="3832341"/>
                </a:moveTo>
                <a:cubicBezTo>
                  <a:pt x="488344" y="3844965"/>
                  <a:pt x="488344" y="3844965"/>
                  <a:pt x="488344" y="3844965"/>
                </a:cubicBezTo>
                <a:cubicBezTo>
                  <a:pt x="500968" y="3844965"/>
                  <a:pt x="514257" y="3844965"/>
                  <a:pt x="500968" y="3832341"/>
                </a:cubicBezTo>
                <a:lnTo>
                  <a:pt x="488344" y="3832341"/>
                </a:lnTo>
                <a:lnTo>
                  <a:pt x="488344" y="3832341"/>
                </a:lnTo>
                <a:lnTo>
                  <a:pt x="488344" y="3832341"/>
                </a:lnTo>
                <a:close/>
                <a:moveTo>
                  <a:pt x="2455010" y="3845629"/>
                </a:moveTo>
                <a:cubicBezTo>
                  <a:pt x="2467634" y="3858253"/>
                  <a:pt x="2467634" y="3870877"/>
                  <a:pt x="2467634" y="3870877"/>
                </a:cubicBezTo>
                <a:cubicBezTo>
                  <a:pt x="2468299" y="3858253"/>
                  <a:pt x="2468299" y="3845629"/>
                  <a:pt x="2455010" y="3845629"/>
                </a:cubicBezTo>
                <a:lnTo>
                  <a:pt x="2455010" y="3845629"/>
                </a:lnTo>
                <a:close/>
                <a:moveTo>
                  <a:pt x="976689" y="3896125"/>
                </a:moveTo>
                <a:cubicBezTo>
                  <a:pt x="976689" y="3908749"/>
                  <a:pt x="964065" y="3908749"/>
                  <a:pt x="964065" y="3908749"/>
                </a:cubicBezTo>
                <a:cubicBezTo>
                  <a:pt x="964065" y="3921373"/>
                  <a:pt x="989977" y="3933996"/>
                  <a:pt x="989977" y="3921373"/>
                </a:cubicBezTo>
                <a:cubicBezTo>
                  <a:pt x="989977" y="3908749"/>
                  <a:pt x="989977" y="3896125"/>
                  <a:pt x="976689" y="3896125"/>
                </a:cubicBezTo>
                <a:lnTo>
                  <a:pt x="976689" y="3896125"/>
                </a:lnTo>
                <a:close/>
                <a:moveTo>
                  <a:pt x="4653557" y="3908749"/>
                </a:moveTo>
                <a:cubicBezTo>
                  <a:pt x="4653557" y="3908749"/>
                  <a:pt x="4666181" y="3921373"/>
                  <a:pt x="4666181" y="3908749"/>
                </a:cubicBezTo>
                <a:cubicBezTo>
                  <a:pt x="4666181" y="3896125"/>
                  <a:pt x="4653557" y="3896125"/>
                  <a:pt x="4653557" y="3908749"/>
                </a:cubicBezTo>
                <a:lnTo>
                  <a:pt x="4653557" y="3908749"/>
                </a:lnTo>
                <a:close/>
                <a:moveTo>
                  <a:pt x="4678805" y="3934661"/>
                </a:moveTo>
                <a:cubicBezTo>
                  <a:pt x="4678805" y="3934661"/>
                  <a:pt x="4678805" y="3922037"/>
                  <a:pt x="4691429" y="3922037"/>
                </a:cubicBezTo>
                <a:cubicBezTo>
                  <a:pt x="4691429" y="3922037"/>
                  <a:pt x="4678805" y="3922037"/>
                  <a:pt x="4678805" y="3909413"/>
                </a:cubicBezTo>
                <a:cubicBezTo>
                  <a:pt x="4678805" y="3922037"/>
                  <a:pt x="4666181" y="3922037"/>
                  <a:pt x="4666181" y="3922037"/>
                </a:cubicBezTo>
                <a:cubicBezTo>
                  <a:pt x="4666181" y="3934661"/>
                  <a:pt x="4666181" y="3934661"/>
                  <a:pt x="4678805" y="3934661"/>
                </a:cubicBezTo>
                <a:lnTo>
                  <a:pt x="4678805" y="3934661"/>
                </a:lnTo>
                <a:close/>
                <a:moveTo>
                  <a:pt x="5013005" y="3922037"/>
                </a:moveTo>
                <a:cubicBezTo>
                  <a:pt x="5000381" y="3934661"/>
                  <a:pt x="4987093" y="3934661"/>
                  <a:pt x="5000381" y="3947285"/>
                </a:cubicBezTo>
                <a:cubicBezTo>
                  <a:pt x="5013005" y="3947285"/>
                  <a:pt x="5013005" y="3922037"/>
                  <a:pt x="5013005" y="3922037"/>
                </a:cubicBezTo>
                <a:lnTo>
                  <a:pt x="5013005" y="3922037"/>
                </a:lnTo>
                <a:close/>
                <a:moveTo>
                  <a:pt x="3084875" y="3922037"/>
                </a:moveTo>
                <a:cubicBezTo>
                  <a:pt x="3084875" y="3934661"/>
                  <a:pt x="3072251" y="3934661"/>
                  <a:pt x="3072251" y="3934661"/>
                </a:cubicBezTo>
                <a:cubicBezTo>
                  <a:pt x="3072251" y="3947285"/>
                  <a:pt x="3059627" y="3947285"/>
                  <a:pt x="3059627" y="3959909"/>
                </a:cubicBezTo>
                <a:cubicBezTo>
                  <a:pt x="3072251" y="3972533"/>
                  <a:pt x="3098163" y="3959909"/>
                  <a:pt x="3098163" y="3947285"/>
                </a:cubicBezTo>
                <a:cubicBezTo>
                  <a:pt x="3084875" y="3947285"/>
                  <a:pt x="3098163" y="3922037"/>
                  <a:pt x="3084875" y="3922037"/>
                </a:cubicBezTo>
                <a:lnTo>
                  <a:pt x="3084875" y="3922037"/>
                </a:lnTo>
                <a:close/>
                <a:moveTo>
                  <a:pt x="180056" y="3947285"/>
                </a:moveTo>
                <a:cubicBezTo>
                  <a:pt x="192680" y="3947285"/>
                  <a:pt x="192680" y="3947285"/>
                  <a:pt x="192680" y="3934661"/>
                </a:cubicBezTo>
                <a:cubicBezTo>
                  <a:pt x="180056" y="3934661"/>
                  <a:pt x="180056" y="3934661"/>
                  <a:pt x="180056" y="3947285"/>
                </a:cubicBezTo>
                <a:lnTo>
                  <a:pt x="180056" y="3947285"/>
                </a:lnTo>
                <a:close/>
                <a:moveTo>
                  <a:pt x="655777" y="3972533"/>
                </a:moveTo>
                <a:cubicBezTo>
                  <a:pt x="655777" y="3985156"/>
                  <a:pt x="655777" y="3985156"/>
                  <a:pt x="655777" y="3985156"/>
                </a:cubicBezTo>
                <a:cubicBezTo>
                  <a:pt x="668401" y="3985156"/>
                  <a:pt x="668401" y="3959909"/>
                  <a:pt x="655777" y="3972533"/>
                </a:cubicBezTo>
                <a:lnTo>
                  <a:pt x="655777" y="3972533"/>
                </a:lnTo>
                <a:close/>
                <a:moveTo>
                  <a:pt x="6581687" y="3985156"/>
                </a:moveTo>
                <a:cubicBezTo>
                  <a:pt x="6569063" y="3985156"/>
                  <a:pt x="6581687" y="3972533"/>
                  <a:pt x="6581687" y="3972533"/>
                </a:cubicBezTo>
                <a:cubicBezTo>
                  <a:pt x="6555775" y="3959909"/>
                  <a:pt x="6568399" y="3998445"/>
                  <a:pt x="6581687" y="3985156"/>
                </a:cubicBezTo>
                <a:lnTo>
                  <a:pt x="6581687" y="3985156"/>
                </a:lnTo>
                <a:close/>
                <a:moveTo>
                  <a:pt x="540169" y="3985156"/>
                </a:moveTo>
                <a:cubicBezTo>
                  <a:pt x="540169" y="3985156"/>
                  <a:pt x="552793" y="3985156"/>
                  <a:pt x="540169" y="3972533"/>
                </a:cubicBezTo>
                <a:cubicBezTo>
                  <a:pt x="540169" y="3972533"/>
                  <a:pt x="540169" y="3972533"/>
                  <a:pt x="540169" y="3985156"/>
                </a:cubicBezTo>
                <a:lnTo>
                  <a:pt x="540169" y="3985156"/>
                </a:lnTo>
                <a:close/>
                <a:moveTo>
                  <a:pt x="4190460" y="4176508"/>
                </a:moveTo>
                <a:cubicBezTo>
                  <a:pt x="4203084" y="4176508"/>
                  <a:pt x="4216372" y="4176508"/>
                  <a:pt x="4228996" y="4189132"/>
                </a:cubicBezTo>
                <a:cubicBezTo>
                  <a:pt x="4228996" y="4176508"/>
                  <a:pt x="4241620" y="4163884"/>
                  <a:pt x="4254909" y="4163884"/>
                </a:cubicBezTo>
                <a:cubicBezTo>
                  <a:pt x="4280821" y="4112724"/>
                  <a:pt x="4319357" y="4023692"/>
                  <a:pt x="4280821" y="3973197"/>
                </a:cubicBezTo>
                <a:cubicBezTo>
                  <a:pt x="4268197" y="3973197"/>
                  <a:pt x="4268197" y="3985821"/>
                  <a:pt x="4254909" y="3973197"/>
                </a:cubicBezTo>
                <a:cubicBezTo>
                  <a:pt x="4242285" y="3998445"/>
                  <a:pt x="4254909" y="3998445"/>
                  <a:pt x="4254909" y="4024357"/>
                </a:cubicBezTo>
                <a:cubicBezTo>
                  <a:pt x="4228996" y="4074188"/>
                  <a:pt x="4139300" y="4112724"/>
                  <a:pt x="4190460" y="4176508"/>
                </a:cubicBezTo>
                <a:lnTo>
                  <a:pt x="4190460" y="4176508"/>
                </a:lnTo>
                <a:close/>
                <a:moveTo>
                  <a:pt x="5193061" y="3985156"/>
                </a:moveTo>
                <a:cubicBezTo>
                  <a:pt x="5193061" y="3997780"/>
                  <a:pt x="5180438" y="3997780"/>
                  <a:pt x="5193061" y="4010404"/>
                </a:cubicBezTo>
                <a:cubicBezTo>
                  <a:pt x="5193061" y="3998445"/>
                  <a:pt x="5205685" y="3985156"/>
                  <a:pt x="5193061" y="3985156"/>
                </a:cubicBezTo>
                <a:lnTo>
                  <a:pt x="5193061" y="3985156"/>
                </a:lnTo>
                <a:close/>
                <a:moveTo>
                  <a:pt x="1863682" y="3998445"/>
                </a:moveTo>
                <a:cubicBezTo>
                  <a:pt x="1863682" y="4011069"/>
                  <a:pt x="1851058" y="4011069"/>
                  <a:pt x="1851058" y="4036316"/>
                </a:cubicBezTo>
                <a:cubicBezTo>
                  <a:pt x="1863682" y="4036316"/>
                  <a:pt x="1876970" y="3998445"/>
                  <a:pt x="1863682" y="3998445"/>
                </a:cubicBezTo>
                <a:lnTo>
                  <a:pt x="1863682" y="3998445"/>
                </a:lnTo>
                <a:close/>
                <a:moveTo>
                  <a:pt x="2095562" y="3998445"/>
                </a:moveTo>
                <a:cubicBezTo>
                  <a:pt x="2095562" y="3998445"/>
                  <a:pt x="2082938" y="4023692"/>
                  <a:pt x="2108186" y="4023692"/>
                </a:cubicBezTo>
                <a:cubicBezTo>
                  <a:pt x="2108186" y="4011069"/>
                  <a:pt x="2108186" y="3998445"/>
                  <a:pt x="2095562" y="3998445"/>
                </a:cubicBezTo>
                <a:lnTo>
                  <a:pt x="2095562" y="3998445"/>
                </a:lnTo>
                <a:close/>
                <a:moveTo>
                  <a:pt x="5077453" y="4036316"/>
                </a:moveTo>
                <a:cubicBezTo>
                  <a:pt x="5090077" y="4036316"/>
                  <a:pt x="5090077" y="4036316"/>
                  <a:pt x="5103365" y="4036316"/>
                </a:cubicBezTo>
                <a:cubicBezTo>
                  <a:pt x="5103365" y="4023692"/>
                  <a:pt x="5077453" y="4023692"/>
                  <a:pt x="5077453" y="4036316"/>
                </a:cubicBezTo>
                <a:lnTo>
                  <a:pt x="5077453" y="4036316"/>
                </a:lnTo>
                <a:close/>
                <a:moveTo>
                  <a:pt x="4062229" y="4087476"/>
                </a:moveTo>
                <a:cubicBezTo>
                  <a:pt x="4049604" y="4100100"/>
                  <a:pt x="4062229" y="4125348"/>
                  <a:pt x="4062229" y="4112724"/>
                </a:cubicBezTo>
                <a:cubicBezTo>
                  <a:pt x="4049604" y="4100100"/>
                  <a:pt x="4074852" y="4087476"/>
                  <a:pt x="4074852" y="4087476"/>
                </a:cubicBezTo>
                <a:cubicBezTo>
                  <a:pt x="4062229" y="4087476"/>
                  <a:pt x="4062229" y="4100100"/>
                  <a:pt x="4062229" y="4087476"/>
                </a:cubicBezTo>
                <a:lnTo>
                  <a:pt x="4062229" y="4087476"/>
                </a:lnTo>
                <a:close/>
                <a:moveTo>
                  <a:pt x="4910021" y="4137972"/>
                </a:moveTo>
                <a:cubicBezTo>
                  <a:pt x="4910021" y="4137972"/>
                  <a:pt x="4922645" y="4150596"/>
                  <a:pt x="4935933" y="4150596"/>
                </a:cubicBezTo>
                <a:cubicBezTo>
                  <a:pt x="4961845" y="4100100"/>
                  <a:pt x="4910021" y="4087476"/>
                  <a:pt x="4910021" y="4137972"/>
                </a:cubicBezTo>
                <a:lnTo>
                  <a:pt x="4910021" y="4137972"/>
                </a:lnTo>
                <a:close/>
                <a:moveTo>
                  <a:pt x="3933332" y="4125348"/>
                </a:moveTo>
                <a:cubicBezTo>
                  <a:pt x="3920708" y="4112724"/>
                  <a:pt x="3907420" y="4125348"/>
                  <a:pt x="3882172" y="4137972"/>
                </a:cubicBezTo>
                <a:cubicBezTo>
                  <a:pt x="3894796" y="4137972"/>
                  <a:pt x="3894796" y="4163219"/>
                  <a:pt x="3908084" y="4163219"/>
                </a:cubicBezTo>
                <a:cubicBezTo>
                  <a:pt x="3907420" y="4137972"/>
                  <a:pt x="3920708" y="4150596"/>
                  <a:pt x="3933332" y="4125348"/>
                </a:cubicBezTo>
                <a:lnTo>
                  <a:pt x="3933332" y="4125348"/>
                </a:lnTo>
                <a:close/>
                <a:moveTo>
                  <a:pt x="6542487" y="4150596"/>
                </a:moveTo>
                <a:cubicBezTo>
                  <a:pt x="6555110" y="4150596"/>
                  <a:pt x="6555110" y="4137972"/>
                  <a:pt x="6555110" y="4125348"/>
                </a:cubicBezTo>
                <a:cubicBezTo>
                  <a:pt x="6542487" y="4125348"/>
                  <a:pt x="6542487" y="4137972"/>
                  <a:pt x="6542487" y="4150596"/>
                </a:cubicBezTo>
                <a:lnTo>
                  <a:pt x="6542487" y="4150596"/>
                </a:lnTo>
                <a:close/>
                <a:moveTo>
                  <a:pt x="4884773" y="4163884"/>
                </a:moveTo>
                <a:cubicBezTo>
                  <a:pt x="4884773" y="4151260"/>
                  <a:pt x="4872149" y="4151260"/>
                  <a:pt x="4858861" y="4151260"/>
                </a:cubicBezTo>
                <a:cubicBezTo>
                  <a:pt x="4871485" y="4163884"/>
                  <a:pt x="4858861" y="4163884"/>
                  <a:pt x="4858861" y="4176508"/>
                </a:cubicBezTo>
                <a:cubicBezTo>
                  <a:pt x="4871485" y="4176508"/>
                  <a:pt x="4884773" y="4176508"/>
                  <a:pt x="4884773" y="4163884"/>
                </a:cubicBezTo>
                <a:lnTo>
                  <a:pt x="4884773" y="4163884"/>
                </a:lnTo>
                <a:close/>
                <a:moveTo>
                  <a:pt x="2339402" y="4201756"/>
                </a:moveTo>
                <a:cubicBezTo>
                  <a:pt x="2339402" y="4201756"/>
                  <a:pt x="2339402" y="4214379"/>
                  <a:pt x="2352026" y="4201756"/>
                </a:cubicBezTo>
                <a:cubicBezTo>
                  <a:pt x="2352026" y="4201756"/>
                  <a:pt x="2339402" y="4189132"/>
                  <a:pt x="2339402" y="4201756"/>
                </a:cubicBezTo>
                <a:lnTo>
                  <a:pt x="2339402" y="4201756"/>
                </a:lnTo>
                <a:close/>
                <a:moveTo>
                  <a:pt x="1889594" y="4201756"/>
                </a:moveTo>
                <a:cubicBezTo>
                  <a:pt x="1889594" y="4214379"/>
                  <a:pt x="1889594" y="4214379"/>
                  <a:pt x="1889594" y="4214379"/>
                </a:cubicBezTo>
                <a:cubicBezTo>
                  <a:pt x="1902218" y="4227003"/>
                  <a:pt x="1902218" y="4201756"/>
                  <a:pt x="1889594" y="4201756"/>
                </a:cubicBezTo>
                <a:lnTo>
                  <a:pt x="1889594" y="4201756"/>
                </a:lnTo>
                <a:close/>
                <a:moveTo>
                  <a:pt x="1568018" y="4201756"/>
                </a:moveTo>
                <a:cubicBezTo>
                  <a:pt x="1568018" y="4214379"/>
                  <a:pt x="1568018" y="4227003"/>
                  <a:pt x="1568018" y="4227003"/>
                </a:cubicBezTo>
                <a:cubicBezTo>
                  <a:pt x="1580641" y="4239627"/>
                  <a:pt x="1580641" y="4214379"/>
                  <a:pt x="1593930" y="4227003"/>
                </a:cubicBezTo>
                <a:cubicBezTo>
                  <a:pt x="1593930" y="4214379"/>
                  <a:pt x="1581306" y="4201756"/>
                  <a:pt x="1568018" y="4201756"/>
                </a:cubicBezTo>
                <a:lnTo>
                  <a:pt x="1568018" y="4201756"/>
                </a:lnTo>
                <a:close/>
                <a:moveTo>
                  <a:pt x="4987757" y="4214379"/>
                </a:moveTo>
                <a:cubicBezTo>
                  <a:pt x="4987757" y="4227003"/>
                  <a:pt x="4961845" y="4227003"/>
                  <a:pt x="4975133" y="4252251"/>
                </a:cubicBezTo>
                <a:cubicBezTo>
                  <a:pt x="4987757" y="4240292"/>
                  <a:pt x="5000381" y="4227003"/>
                  <a:pt x="4987757" y="4214379"/>
                </a:cubicBezTo>
                <a:lnTo>
                  <a:pt x="4987757" y="4214379"/>
                </a:lnTo>
                <a:close/>
                <a:moveTo>
                  <a:pt x="244504" y="4240292"/>
                </a:moveTo>
                <a:cubicBezTo>
                  <a:pt x="244504" y="4240292"/>
                  <a:pt x="244504" y="4252915"/>
                  <a:pt x="257128" y="4252915"/>
                </a:cubicBezTo>
                <a:cubicBezTo>
                  <a:pt x="257128" y="4240292"/>
                  <a:pt x="257128" y="4240292"/>
                  <a:pt x="244504" y="4240292"/>
                </a:cubicBezTo>
                <a:lnTo>
                  <a:pt x="244504" y="4240292"/>
                </a:lnTo>
                <a:close/>
                <a:moveTo>
                  <a:pt x="3509436" y="4240292"/>
                </a:moveTo>
                <a:cubicBezTo>
                  <a:pt x="3496812" y="4240292"/>
                  <a:pt x="3496812" y="4240292"/>
                  <a:pt x="3496812" y="4240292"/>
                </a:cubicBezTo>
                <a:cubicBezTo>
                  <a:pt x="3496812" y="4252915"/>
                  <a:pt x="3496812" y="4265539"/>
                  <a:pt x="3496812" y="4265539"/>
                </a:cubicBezTo>
                <a:cubicBezTo>
                  <a:pt x="3496148" y="4252915"/>
                  <a:pt x="3509436" y="4252915"/>
                  <a:pt x="3509436" y="4240292"/>
                </a:cubicBezTo>
                <a:lnTo>
                  <a:pt x="3509436" y="4240292"/>
                </a:lnTo>
                <a:close/>
                <a:moveTo>
                  <a:pt x="3483524" y="4265539"/>
                </a:moveTo>
                <a:cubicBezTo>
                  <a:pt x="3470900" y="4252915"/>
                  <a:pt x="3457612" y="4265539"/>
                  <a:pt x="3444988" y="4278163"/>
                </a:cubicBezTo>
                <a:cubicBezTo>
                  <a:pt x="3457612" y="4278163"/>
                  <a:pt x="3470900" y="4278163"/>
                  <a:pt x="3470900" y="4265539"/>
                </a:cubicBezTo>
                <a:lnTo>
                  <a:pt x="3470900" y="4265539"/>
                </a:lnTo>
                <a:lnTo>
                  <a:pt x="3483524" y="4265539"/>
                </a:lnTo>
                <a:lnTo>
                  <a:pt x="3483524" y="4265539"/>
                </a:lnTo>
                <a:close/>
                <a:moveTo>
                  <a:pt x="1889594" y="4303411"/>
                </a:moveTo>
                <a:cubicBezTo>
                  <a:pt x="1889594" y="4290787"/>
                  <a:pt x="1902218" y="4278163"/>
                  <a:pt x="1889594" y="4265539"/>
                </a:cubicBezTo>
                <a:cubicBezTo>
                  <a:pt x="1889594" y="4290787"/>
                  <a:pt x="1876970" y="4290787"/>
                  <a:pt x="1889594" y="4303411"/>
                </a:cubicBezTo>
                <a:lnTo>
                  <a:pt x="1889594" y="4303411"/>
                </a:lnTo>
                <a:close/>
                <a:moveTo>
                  <a:pt x="4935933" y="4290787"/>
                </a:moveTo>
                <a:cubicBezTo>
                  <a:pt x="4935933" y="4303411"/>
                  <a:pt x="4923309" y="4303411"/>
                  <a:pt x="4910021" y="4303411"/>
                </a:cubicBezTo>
                <a:cubicBezTo>
                  <a:pt x="4910021" y="4316035"/>
                  <a:pt x="4897397" y="4328659"/>
                  <a:pt x="4897397" y="4341283"/>
                </a:cubicBezTo>
                <a:cubicBezTo>
                  <a:pt x="4910021" y="4316699"/>
                  <a:pt x="4935933" y="4316699"/>
                  <a:pt x="4935933" y="4290787"/>
                </a:cubicBezTo>
                <a:lnTo>
                  <a:pt x="4935933" y="4290787"/>
                </a:lnTo>
                <a:close/>
                <a:moveTo>
                  <a:pt x="5026293" y="4290787"/>
                </a:moveTo>
                <a:cubicBezTo>
                  <a:pt x="5013669" y="4303411"/>
                  <a:pt x="5000381" y="4303411"/>
                  <a:pt x="5000381" y="4316035"/>
                </a:cubicBezTo>
                <a:cubicBezTo>
                  <a:pt x="5013005" y="4316699"/>
                  <a:pt x="5026293" y="4303411"/>
                  <a:pt x="5026293" y="4290787"/>
                </a:cubicBezTo>
                <a:lnTo>
                  <a:pt x="5026293" y="4290787"/>
                </a:lnTo>
                <a:close/>
                <a:moveTo>
                  <a:pt x="2918107" y="4316699"/>
                </a:moveTo>
                <a:cubicBezTo>
                  <a:pt x="2918107" y="4329323"/>
                  <a:pt x="2918107" y="4341947"/>
                  <a:pt x="2918107" y="4354571"/>
                </a:cubicBezTo>
                <a:cubicBezTo>
                  <a:pt x="2930731" y="4354571"/>
                  <a:pt x="2930731" y="4354571"/>
                  <a:pt x="2930731" y="4354571"/>
                </a:cubicBezTo>
                <a:cubicBezTo>
                  <a:pt x="2930731" y="4341947"/>
                  <a:pt x="2943355" y="4329323"/>
                  <a:pt x="2918107" y="4316699"/>
                </a:cubicBezTo>
                <a:lnTo>
                  <a:pt x="2918107" y="4316699"/>
                </a:lnTo>
                <a:close/>
                <a:moveTo>
                  <a:pt x="1928130" y="4329323"/>
                </a:moveTo>
                <a:lnTo>
                  <a:pt x="1928130" y="4341947"/>
                </a:lnTo>
                <a:cubicBezTo>
                  <a:pt x="1940754" y="4341947"/>
                  <a:pt x="1940754" y="4329323"/>
                  <a:pt x="1940754" y="4329323"/>
                </a:cubicBezTo>
                <a:lnTo>
                  <a:pt x="1928130" y="4329323"/>
                </a:lnTo>
                <a:lnTo>
                  <a:pt x="1928130" y="4329323"/>
                </a:lnTo>
                <a:close/>
                <a:moveTo>
                  <a:pt x="1786610" y="4405731"/>
                </a:moveTo>
                <a:cubicBezTo>
                  <a:pt x="1786610" y="4393107"/>
                  <a:pt x="1786610" y="4380483"/>
                  <a:pt x="1773986" y="4380483"/>
                </a:cubicBezTo>
                <a:cubicBezTo>
                  <a:pt x="1773986" y="4380483"/>
                  <a:pt x="1761362" y="4380483"/>
                  <a:pt x="1761362" y="4393107"/>
                </a:cubicBezTo>
                <a:cubicBezTo>
                  <a:pt x="1773986" y="4393107"/>
                  <a:pt x="1773986" y="4418355"/>
                  <a:pt x="1786610" y="4405731"/>
                </a:cubicBezTo>
                <a:lnTo>
                  <a:pt x="1786610" y="4405731"/>
                </a:lnTo>
                <a:close/>
                <a:moveTo>
                  <a:pt x="295664" y="4418355"/>
                </a:moveTo>
                <a:cubicBezTo>
                  <a:pt x="295664" y="4430979"/>
                  <a:pt x="295664" y="4430979"/>
                  <a:pt x="308288" y="4430979"/>
                </a:cubicBezTo>
                <a:cubicBezTo>
                  <a:pt x="308288" y="4430979"/>
                  <a:pt x="308288" y="4430979"/>
                  <a:pt x="308288" y="4418355"/>
                </a:cubicBezTo>
                <a:lnTo>
                  <a:pt x="295664" y="4418355"/>
                </a:lnTo>
                <a:lnTo>
                  <a:pt x="295664" y="4418355"/>
                </a:lnTo>
                <a:close/>
                <a:moveTo>
                  <a:pt x="5539886" y="4418355"/>
                </a:moveTo>
                <a:cubicBezTo>
                  <a:pt x="5539886" y="4443602"/>
                  <a:pt x="5552510" y="4443602"/>
                  <a:pt x="5552510" y="4456226"/>
                </a:cubicBezTo>
                <a:cubicBezTo>
                  <a:pt x="5552510" y="4443602"/>
                  <a:pt x="5565133" y="4443602"/>
                  <a:pt x="5565133" y="4430979"/>
                </a:cubicBezTo>
                <a:cubicBezTo>
                  <a:pt x="5553174" y="4430979"/>
                  <a:pt x="5553174" y="4430979"/>
                  <a:pt x="5539886" y="4418355"/>
                </a:cubicBezTo>
                <a:lnTo>
                  <a:pt x="5539886" y="4418355"/>
                </a:lnTo>
                <a:close/>
                <a:moveTo>
                  <a:pt x="4794413" y="4456226"/>
                </a:moveTo>
                <a:cubicBezTo>
                  <a:pt x="4794413" y="4443602"/>
                  <a:pt x="4807037" y="4443602"/>
                  <a:pt x="4794413" y="4443602"/>
                </a:cubicBezTo>
                <a:cubicBezTo>
                  <a:pt x="4794413" y="4456226"/>
                  <a:pt x="4768501" y="4443602"/>
                  <a:pt x="4781789" y="4456226"/>
                </a:cubicBezTo>
                <a:lnTo>
                  <a:pt x="4794413" y="4456226"/>
                </a:lnTo>
                <a:lnTo>
                  <a:pt x="4794413" y="4456226"/>
                </a:lnTo>
                <a:close/>
                <a:moveTo>
                  <a:pt x="1696914" y="4507386"/>
                </a:moveTo>
                <a:lnTo>
                  <a:pt x="1696914" y="4507386"/>
                </a:lnTo>
                <a:cubicBezTo>
                  <a:pt x="1684290" y="4507386"/>
                  <a:pt x="1696914" y="4545258"/>
                  <a:pt x="1696914" y="4558546"/>
                </a:cubicBezTo>
                <a:cubicBezTo>
                  <a:pt x="1722826" y="4533298"/>
                  <a:pt x="1748074" y="4507386"/>
                  <a:pt x="1735450" y="4469515"/>
                </a:cubicBezTo>
                <a:cubicBezTo>
                  <a:pt x="1709538" y="4469515"/>
                  <a:pt x="1709538" y="4494762"/>
                  <a:pt x="1696914" y="4507386"/>
                </a:cubicBezTo>
                <a:lnTo>
                  <a:pt x="1696914" y="4507386"/>
                </a:lnTo>
                <a:close/>
                <a:moveTo>
                  <a:pt x="1555394" y="4469515"/>
                </a:moveTo>
                <a:cubicBezTo>
                  <a:pt x="1555394" y="4482138"/>
                  <a:pt x="1542770" y="4482138"/>
                  <a:pt x="1542770" y="4482138"/>
                </a:cubicBezTo>
                <a:cubicBezTo>
                  <a:pt x="1542770" y="4494762"/>
                  <a:pt x="1516858" y="4494762"/>
                  <a:pt x="1530146" y="4520010"/>
                </a:cubicBezTo>
                <a:lnTo>
                  <a:pt x="1542770" y="4520010"/>
                </a:lnTo>
                <a:cubicBezTo>
                  <a:pt x="1542770" y="4507386"/>
                  <a:pt x="1568018" y="4482138"/>
                  <a:pt x="1555394" y="4469515"/>
                </a:cubicBezTo>
                <a:lnTo>
                  <a:pt x="1555394" y="4469515"/>
                </a:lnTo>
                <a:close/>
                <a:moveTo>
                  <a:pt x="437185" y="4507386"/>
                </a:moveTo>
                <a:cubicBezTo>
                  <a:pt x="437185" y="4494762"/>
                  <a:pt x="449808" y="4494762"/>
                  <a:pt x="437185" y="4494762"/>
                </a:cubicBezTo>
                <a:cubicBezTo>
                  <a:pt x="423896" y="4507386"/>
                  <a:pt x="423896" y="4507386"/>
                  <a:pt x="437185" y="4507386"/>
                </a:cubicBezTo>
                <a:lnTo>
                  <a:pt x="437185" y="4507386"/>
                </a:lnTo>
                <a:close/>
                <a:moveTo>
                  <a:pt x="2403851" y="4571170"/>
                </a:moveTo>
                <a:cubicBezTo>
                  <a:pt x="2403851" y="4558546"/>
                  <a:pt x="2429763" y="4533298"/>
                  <a:pt x="2416475" y="4520010"/>
                </a:cubicBezTo>
                <a:cubicBezTo>
                  <a:pt x="2416475" y="4545922"/>
                  <a:pt x="2377938" y="4558546"/>
                  <a:pt x="2403851" y="4571170"/>
                </a:cubicBezTo>
                <a:lnTo>
                  <a:pt x="2403851" y="4571170"/>
                </a:lnTo>
                <a:close/>
                <a:moveTo>
                  <a:pt x="732849" y="4545922"/>
                </a:moveTo>
                <a:cubicBezTo>
                  <a:pt x="732849" y="4558546"/>
                  <a:pt x="732849" y="4558546"/>
                  <a:pt x="732849" y="4558546"/>
                </a:cubicBezTo>
                <a:cubicBezTo>
                  <a:pt x="745473" y="4558546"/>
                  <a:pt x="745473" y="4558546"/>
                  <a:pt x="745473" y="4558546"/>
                </a:cubicBezTo>
                <a:cubicBezTo>
                  <a:pt x="745473" y="4545922"/>
                  <a:pt x="745473" y="4545922"/>
                  <a:pt x="732849" y="4545922"/>
                </a:cubicBezTo>
                <a:lnTo>
                  <a:pt x="732849" y="4545922"/>
                </a:lnTo>
                <a:close/>
                <a:moveTo>
                  <a:pt x="5745854" y="4698738"/>
                </a:moveTo>
                <a:cubicBezTo>
                  <a:pt x="5733230" y="4673490"/>
                  <a:pt x="5719942" y="4660866"/>
                  <a:pt x="5707318" y="4647578"/>
                </a:cubicBezTo>
                <a:cubicBezTo>
                  <a:pt x="5681406" y="4609706"/>
                  <a:pt x="5630246" y="4571170"/>
                  <a:pt x="5604334" y="4558546"/>
                </a:cubicBezTo>
                <a:cubicBezTo>
                  <a:pt x="5604334" y="4571170"/>
                  <a:pt x="5604334" y="4571170"/>
                  <a:pt x="5604334" y="4571170"/>
                </a:cubicBezTo>
                <a:cubicBezTo>
                  <a:pt x="5616958" y="4596418"/>
                  <a:pt x="5630246" y="4609042"/>
                  <a:pt x="5642870" y="4634954"/>
                </a:cubicBezTo>
                <a:cubicBezTo>
                  <a:pt x="5694694" y="4647578"/>
                  <a:pt x="5707318" y="4698738"/>
                  <a:pt x="5745854" y="4698738"/>
                </a:cubicBezTo>
                <a:lnTo>
                  <a:pt x="5745854" y="4698738"/>
                </a:lnTo>
                <a:close/>
                <a:moveTo>
                  <a:pt x="2390562" y="4583794"/>
                </a:moveTo>
                <a:cubicBezTo>
                  <a:pt x="2403186" y="4583794"/>
                  <a:pt x="2390562" y="4609042"/>
                  <a:pt x="2390562" y="4621665"/>
                </a:cubicBezTo>
                <a:cubicBezTo>
                  <a:pt x="2403851" y="4622330"/>
                  <a:pt x="2403851" y="4571170"/>
                  <a:pt x="2390562" y="4583794"/>
                </a:cubicBezTo>
                <a:lnTo>
                  <a:pt x="2390562" y="4583794"/>
                </a:lnTo>
                <a:close/>
                <a:moveTo>
                  <a:pt x="5476102" y="4596418"/>
                </a:moveTo>
                <a:cubicBezTo>
                  <a:pt x="5476102" y="4596418"/>
                  <a:pt x="5476102" y="4609042"/>
                  <a:pt x="5488726" y="4609042"/>
                </a:cubicBezTo>
                <a:cubicBezTo>
                  <a:pt x="5488726" y="4596418"/>
                  <a:pt x="5488726" y="4596418"/>
                  <a:pt x="5476102" y="4596418"/>
                </a:cubicBezTo>
                <a:lnTo>
                  <a:pt x="5476102" y="4596418"/>
                </a:lnTo>
                <a:close/>
                <a:moveTo>
                  <a:pt x="1170033" y="4622330"/>
                </a:moveTo>
                <a:cubicBezTo>
                  <a:pt x="1170033" y="4622330"/>
                  <a:pt x="1157410" y="4622330"/>
                  <a:pt x="1157410" y="4634954"/>
                </a:cubicBezTo>
                <a:cubicBezTo>
                  <a:pt x="1170033" y="4634954"/>
                  <a:pt x="1170033" y="4634954"/>
                  <a:pt x="1170033" y="4634954"/>
                </a:cubicBezTo>
                <a:cubicBezTo>
                  <a:pt x="1170033" y="4634954"/>
                  <a:pt x="1182657" y="4622330"/>
                  <a:pt x="1170033" y="4622330"/>
                </a:cubicBezTo>
                <a:lnTo>
                  <a:pt x="1170033" y="4622330"/>
                </a:lnTo>
                <a:close/>
                <a:moveTo>
                  <a:pt x="1504234" y="4685449"/>
                </a:moveTo>
                <a:cubicBezTo>
                  <a:pt x="1516858" y="4685449"/>
                  <a:pt x="1516858" y="4685449"/>
                  <a:pt x="1516858" y="4672825"/>
                </a:cubicBezTo>
                <a:cubicBezTo>
                  <a:pt x="1516858" y="4672825"/>
                  <a:pt x="1516858" y="4672825"/>
                  <a:pt x="1504234" y="4672825"/>
                </a:cubicBezTo>
                <a:lnTo>
                  <a:pt x="1504234" y="4685449"/>
                </a:lnTo>
                <a:lnTo>
                  <a:pt x="1504234" y="4685449"/>
                </a:lnTo>
                <a:close/>
                <a:moveTo>
                  <a:pt x="5604334" y="4723985"/>
                </a:moveTo>
                <a:cubicBezTo>
                  <a:pt x="5616958" y="4723985"/>
                  <a:pt x="5630246" y="4736609"/>
                  <a:pt x="5642870" y="4761857"/>
                </a:cubicBezTo>
                <a:cubicBezTo>
                  <a:pt x="5642870" y="4761857"/>
                  <a:pt x="5642870" y="4749233"/>
                  <a:pt x="5655494" y="4749233"/>
                </a:cubicBezTo>
                <a:cubicBezTo>
                  <a:pt x="5655494" y="4774481"/>
                  <a:pt x="5668117" y="4774481"/>
                  <a:pt x="5681406" y="4787105"/>
                </a:cubicBezTo>
                <a:cubicBezTo>
                  <a:pt x="5681406" y="4774481"/>
                  <a:pt x="5668782" y="4761857"/>
                  <a:pt x="5668782" y="4749233"/>
                </a:cubicBezTo>
                <a:cubicBezTo>
                  <a:pt x="5656158" y="4749233"/>
                  <a:pt x="5656158" y="4736609"/>
                  <a:pt x="5642870" y="4736609"/>
                </a:cubicBezTo>
                <a:cubicBezTo>
                  <a:pt x="5642870" y="4736609"/>
                  <a:pt x="5655494" y="4749233"/>
                  <a:pt x="5642870" y="4749233"/>
                </a:cubicBezTo>
                <a:cubicBezTo>
                  <a:pt x="5642870" y="4723985"/>
                  <a:pt x="5616958" y="4711361"/>
                  <a:pt x="5616958" y="4698073"/>
                </a:cubicBezTo>
                <a:cubicBezTo>
                  <a:pt x="5616958" y="4723321"/>
                  <a:pt x="5604334" y="4698073"/>
                  <a:pt x="5604334" y="4698073"/>
                </a:cubicBezTo>
                <a:cubicBezTo>
                  <a:pt x="5591710" y="4711361"/>
                  <a:pt x="5604334" y="4711361"/>
                  <a:pt x="5604334" y="4723985"/>
                </a:cubicBezTo>
                <a:lnTo>
                  <a:pt x="5604334" y="4723985"/>
                </a:lnTo>
                <a:close/>
                <a:moveTo>
                  <a:pt x="1606554" y="4787769"/>
                </a:moveTo>
                <a:cubicBezTo>
                  <a:pt x="1606554" y="4787769"/>
                  <a:pt x="1619177" y="4787769"/>
                  <a:pt x="1632466" y="4787769"/>
                </a:cubicBezTo>
                <a:cubicBezTo>
                  <a:pt x="1632466" y="4762521"/>
                  <a:pt x="1683626" y="4736609"/>
                  <a:pt x="1658378" y="4711361"/>
                </a:cubicBezTo>
                <a:cubicBezTo>
                  <a:pt x="1632466" y="4723985"/>
                  <a:pt x="1632466" y="4761857"/>
                  <a:pt x="1606554" y="4787769"/>
                </a:cubicBezTo>
                <a:lnTo>
                  <a:pt x="1606554" y="4787769"/>
                </a:lnTo>
                <a:close/>
                <a:moveTo>
                  <a:pt x="4190460" y="4775145"/>
                </a:moveTo>
                <a:cubicBezTo>
                  <a:pt x="4216372" y="4762521"/>
                  <a:pt x="4216372" y="4762521"/>
                  <a:pt x="4228996" y="4762521"/>
                </a:cubicBezTo>
                <a:cubicBezTo>
                  <a:pt x="4216372" y="4749898"/>
                  <a:pt x="4203084" y="4749898"/>
                  <a:pt x="4203084" y="4749898"/>
                </a:cubicBezTo>
                <a:cubicBezTo>
                  <a:pt x="4215708" y="4737273"/>
                  <a:pt x="4203084" y="4724649"/>
                  <a:pt x="4215708" y="4724649"/>
                </a:cubicBezTo>
                <a:cubicBezTo>
                  <a:pt x="4203084" y="4724649"/>
                  <a:pt x="4203084" y="4724649"/>
                  <a:pt x="4189796" y="4712026"/>
                </a:cubicBezTo>
                <a:cubicBezTo>
                  <a:pt x="4177172" y="4724649"/>
                  <a:pt x="4202420" y="4749898"/>
                  <a:pt x="4189796" y="4763186"/>
                </a:cubicBezTo>
                <a:lnTo>
                  <a:pt x="4189796" y="4775145"/>
                </a:lnTo>
                <a:lnTo>
                  <a:pt x="4190460" y="4775145"/>
                </a:lnTo>
                <a:close/>
                <a:moveTo>
                  <a:pt x="771385" y="4736609"/>
                </a:moveTo>
                <a:cubicBezTo>
                  <a:pt x="771385" y="4749233"/>
                  <a:pt x="784009" y="4761857"/>
                  <a:pt x="797297" y="4761857"/>
                </a:cubicBezTo>
                <a:cubicBezTo>
                  <a:pt x="797297" y="4749233"/>
                  <a:pt x="797297" y="4749233"/>
                  <a:pt x="797297" y="4736609"/>
                </a:cubicBezTo>
                <a:cubicBezTo>
                  <a:pt x="784009" y="4723985"/>
                  <a:pt x="784009" y="4736609"/>
                  <a:pt x="771385" y="4736609"/>
                </a:cubicBezTo>
                <a:lnTo>
                  <a:pt x="771385" y="4736609"/>
                </a:lnTo>
                <a:close/>
                <a:moveTo>
                  <a:pt x="4228996" y="4761857"/>
                </a:moveTo>
                <a:cubicBezTo>
                  <a:pt x="4241620" y="4761857"/>
                  <a:pt x="4241620" y="4761857"/>
                  <a:pt x="4241620" y="4761857"/>
                </a:cubicBezTo>
                <a:cubicBezTo>
                  <a:pt x="4241620" y="4761857"/>
                  <a:pt x="4241620" y="4749233"/>
                  <a:pt x="4228996" y="4749233"/>
                </a:cubicBezTo>
                <a:cubicBezTo>
                  <a:pt x="4228996" y="4761857"/>
                  <a:pt x="4228996" y="4761857"/>
                  <a:pt x="4228996" y="4761857"/>
                </a:cubicBezTo>
                <a:lnTo>
                  <a:pt x="4228996" y="4761857"/>
                </a:lnTo>
                <a:close/>
                <a:moveTo>
                  <a:pt x="5090077" y="4775145"/>
                </a:moveTo>
                <a:cubicBezTo>
                  <a:pt x="5090077" y="4762521"/>
                  <a:pt x="5090077" y="4762521"/>
                  <a:pt x="5077453" y="4762521"/>
                </a:cubicBezTo>
                <a:cubicBezTo>
                  <a:pt x="5077453" y="4761857"/>
                  <a:pt x="5077453" y="4775145"/>
                  <a:pt x="5090077" y="4775145"/>
                </a:cubicBezTo>
                <a:lnTo>
                  <a:pt x="5090077" y="4775145"/>
                </a:lnTo>
                <a:close/>
                <a:moveTo>
                  <a:pt x="437185" y="4775145"/>
                </a:moveTo>
                <a:cubicBezTo>
                  <a:pt x="449808" y="4775145"/>
                  <a:pt x="449808" y="4775145"/>
                  <a:pt x="449808" y="4762521"/>
                </a:cubicBezTo>
                <a:cubicBezTo>
                  <a:pt x="437185" y="4762521"/>
                  <a:pt x="437185" y="4762521"/>
                  <a:pt x="437185" y="4762521"/>
                </a:cubicBezTo>
                <a:cubicBezTo>
                  <a:pt x="437185" y="4775145"/>
                  <a:pt x="437185" y="4775145"/>
                  <a:pt x="437185" y="4775145"/>
                </a:cubicBezTo>
                <a:lnTo>
                  <a:pt x="437185" y="4775145"/>
                </a:lnTo>
                <a:close/>
                <a:moveTo>
                  <a:pt x="4241620" y="4775145"/>
                </a:moveTo>
                <a:cubicBezTo>
                  <a:pt x="4241620" y="4787769"/>
                  <a:pt x="4228996" y="4787769"/>
                  <a:pt x="4228996" y="4800393"/>
                </a:cubicBezTo>
                <a:cubicBezTo>
                  <a:pt x="4228996" y="4800393"/>
                  <a:pt x="4228996" y="4813017"/>
                  <a:pt x="4241620" y="4813017"/>
                </a:cubicBezTo>
                <a:cubicBezTo>
                  <a:pt x="4241620" y="4800393"/>
                  <a:pt x="4254244" y="4813017"/>
                  <a:pt x="4254244" y="4800393"/>
                </a:cubicBezTo>
                <a:cubicBezTo>
                  <a:pt x="4241620" y="4787769"/>
                  <a:pt x="4241620" y="4775145"/>
                  <a:pt x="4241620" y="4775145"/>
                </a:cubicBezTo>
                <a:lnTo>
                  <a:pt x="4241620" y="4775145"/>
                </a:lnTo>
                <a:close/>
                <a:moveTo>
                  <a:pt x="5694694" y="4775145"/>
                </a:moveTo>
                <a:cubicBezTo>
                  <a:pt x="5694694" y="4826305"/>
                  <a:pt x="5759142" y="4851553"/>
                  <a:pt x="5771766" y="4889424"/>
                </a:cubicBezTo>
                <a:cubicBezTo>
                  <a:pt x="5797678" y="4902048"/>
                  <a:pt x="5810302" y="4914672"/>
                  <a:pt x="5822926" y="4940584"/>
                </a:cubicBezTo>
                <a:cubicBezTo>
                  <a:pt x="5835550" y="4940584"/>
                  <a:pt x="5835550" y="4953208"/>
                  <a:pt x="5861462" y="4965832"/>
                </a:cubicBezTo>
                <a:cubicBezTo>
                  <a:pt x="5810302" y="4889424"/>
                  <a:pt x="5745854" y="4825640"/>
                  <a:pt x="5694694" y="4775145"/>
                </a:cubicBezTo>
                <a:lnTo>
                  <a:pt x="5694694" y="4775145"/>
                </a:lnTo>
                <a:close/>
                <a:moveTo>
                  <a:pt x="1863682" y="4800393"/>
                </a:moveTo>
                <a:cubicBezTo>
                  <a:pt x="1863682" y="4813017"/>
                  <a:pt x="1863682" y="4813017"/>
                  <a:pt x="1863682" y="4813017"/>
                </a:cubicBezTo>
                <a:cubicBezTo>
                  <a:pt x="1876306" y="4813017"/>
                  <a:pt x="1876306" y="4813017"/>
                  <a:pt x="1876306" y="4813017"/>
                </a:cubicBezTo>
                <a:cubicBezTo>
                  <a:pt x="1876970" y="4800393"/>
                  <a:pt x="1876970" y="4800393"/>
                  <a:pt x="1863682" y="4800393"/>
                </a:cubicBezTo>
                <a:lnTo>
                  <a:pt x="1863682" y="4800393"/>
                </a:lnTo>
                <a:close/>
                <a:moveTo>
                  <a:pt x="5642870" y="4850888"/>
                </a:moveTo>
                <a:cubicBezTo>
                  <a:pt x="5642870" y="4850888"/>
                  <a:pt x="5642870" y="4850888"/>
                  <a:pt x="5630246" y="4850888"/>
                </a:cubicBezTo>
                <a:cubicBezTo>
                  <a:pt x="5630246" y="4838265"/>
                  <a:pt x="5617622" y="4838265"/>
                  <a:pt x="5630246" y="4825640"/>
                </a:cubicBezTo>
                <a:cubicBezTo>
                  <a:pt x="5617622" y="4838265"/>
                  <a:pt x="5617622" y="4813017"/>
                  <a:pt x="5604334" y="4825640"/>
                </a:cubicBezTo>
                <a:cubicBezTo>
                  <a:pt x="5616958" y="4838265"/>
                  <a:pt x="5630246" y="4863512"/>
                  <a:pt x="5655494" y="4889424"/>
                </a:cubicBezTo>
                <a:cubicBezTo>
                  <a:pt x="5668782" y="4876800"/>
                  <a:pt x="5642870" y="4864176"/>
                  <a:pt x="5642870" y="4850888"/>
                </a:cubicBezTo>
                <a:lnTo>
                  <a:pt x="5642870" y="4850888"/>
                </a:lnTo>
                <a:close/>
                <a:moveTo>
                  <a:pt x="4293445" y="4850888"/>
                </a:moveTo>
                <a:cubicBezTo>
                  <a:pt x="4293445" y="4838265"/>
                  <a:pt x="4293445" y="4838265"/>
                  <a:pt x="4293445" y="4825640"/>
                </a:cubicBezTo>
                <a:cubicBezTo>
                  <a:pt x="4280821" y="4825640"/>
                  <a:pt x="4267532" y="4825640"/>
                  <a:pt x="4254909" y="4825640"/>
                </a:cubicBezTo>
                <a:cubicBezTo>
                  <a:pt x="4267532" y="4838265"/>
                  <a:pt x="4267532" y="4850888"/>
                  <a:pt x="4293445" y="4850888"/>
                </a:cubicBezTo>
                <a:lnTo>
                  <a:pt x="4293445" y="4850888"/>
                </a:lnTo>
                <a:close/>
                <a:moveTo>
                  <a:pt x="4280156" y="4864176"/>
                </a:moveTo>
                <a:cubicBezTo>
                  <a:pt x="4280156" y="4876800"/>
                  <a:pt x="4292780" y="4876800"/>
                  <a:pt x="4306068" y="4876800"/>
                </a:cubicBezTo>
                <a:cubicBezTo>
                  <a:pt x="4306068" y="4876800"/>
                  <a:pt x="4306068" y="4864176"/>
                  <a:pt x="4306068" y="4851553"/>
                </a:cubicBezTo>
                <a:lnTo>
                  <a:pt x="4293445" y="4851553"/>
                </a:lnTo>
                <a:cubicBezTo>
                  <a:pt x="4293445" y="4850888"/>
                  <a:pt x="4293445" y="4864176"/>
                  <a:pt x="4280156" y="4864176"/>
                </a:cubicBezTo>
                <a:lnTo>
                  <a:pt x="4280156" y="4864176"/>
                </a:lnTo>
                <a:close/>
                <a:moveTo>
                  <a:pt x="835833" y="4876800"/>
                </a:moveTo>
                <a:cubicBezTo>
                  <a:pt x="848457" y="4876800"/>
                  <a:pt x="848457" y="4876800"/>
                  <a:pt x="848457" y="4876800"/>
                </a:cubicBezTo>
                <a:cubicBezTo>
                  <a:pt x="848457" y="4864176"/>
                  <a:pt x="848457" y="4864176"/>
                  <a:pt x="848457" y="4864176"/>
                </a:cubicBezTo>
                <a:cubicBezTo>
                  <a:pt x="848457" y="4864176"/>
                  <a:pt x="835833" y="4864176"/>
                  <a:pt x="835833" y="4876800"/>
                </a:cubicBezTo>
                <a:lnTo>
                  <a:pt x="835833" y="4876800"/>
                </a:lnTo>
                <a:close/>
                <a:moveTo>
                  <a:pt x="5938534" y="4914672"/>
                </a:moveTo>
                <a:cubicBezTo>
                  <a:pt x="5925910" y="4914672"/>
                  <a:pt x="5938534" y="4939920"/>
                  <a:pt x="5951158" y="4939920"/>
                </a:cubicBezTo>
                <a:cubicBezTo>
                  <a:pt x="5951822" y="4927296"/>
                  <a:pt x="5951822" y="4914672"/>
                  <a:pt x="5938534" y="4914672"/>
                </a:cubicBezTo>
                <a:lnTo>
                  <a:pt x="5938534" y="4914672"/>
                </a:lnTo>
                <a:close/>
                <a:moveTo>
                  <a:pt x="1542770" y="4927296"/>
                </a:moveTo>
                <a:cubicBezTo>
                  <a:pt x="1555394" y="4927296"/>
                  <a:pt x="1568682" y="4927296"/>
                  <a:pt x="1568682" y="4914672"/>
                </a:cubicBezTo>
                <a:cubicBezTo>
                  <a:pt x="1556058" y="4914672"/>
                  <a:pt x="1556058" y="4914672"/>
                  <a:pt x="1556058" y="4914672"/>
                </a:cubicBezTo>
                <a:cubicBezTo>
                  <a:pt x="1555394" y="4927296"/>
                  <a:pt x="1542770" y="4927296"/>
                  <a:pt x="1542770" y="4927296"/>
                </a:cubicBezTo>
                <a:lnTo>
                  <a:pt x="1542770" y="4927296"/>
                </a:lnTo>
                <a:close/>
                <a:moveTo>
                  <a:pt x="4319357" y="4940584"/>
                </a:moveTo>
                <a:cubicBezTo>
                  <a:pt x="4331981" y="4940584"/>
                  <a:pt x="4331981" y="4953208"/>
                  <a:pt x="4345269" y="4953208"/>
                </a:cubicBezTo>
                <a:cubicBezTo>
                  <a:pt x="4345269" y="4953208"/>
                  <a:pt x="4357893" y="4927960"/>
                  <a:pt x="4345269" y="4927960"/>
                </a:cubicBezTo>
                <a:cubicBezTo>
                  <a:pt x="4331981" y="4927296"/>
                  <a:pt x="4331981" y="4927296"/>
                  <a:pt x="4319357" y="4940584"/>
                </a:cubicBezTo>
                <a:lnTo>
                  <a:pt x="4319357" y="4940584"/>
                </a:lnTo>
                <a:close/>
                <a:moveTo>
                  <a:pt x="5231598" y="5029616"/>
                </a:moveTo>
                <a:cubicBezTo>
                  <a:pt x="5257509" y="5016992"/>
                  <a:pt x="5257509" y="5029616"/>
                  <a:pt x="5270134" y="5042240"/>
                </a:cubicBezTo>
                <a:cubicBezTo>
                  <a:pt x="5270134" y="5016992"/>
                  <a:pt x="5282757" y="4978456"/>
                  <a:pt x="5270134" y="4953208"/>
                </a:cubicBezTo>
                <a:cubicBezTo>
                  <a:pt x="5257509" y="4978456"/>
                  <a:pt x="5231598" y="4991080"/>
                  <a:pt x="5231598" y="5029616"/>
                </a:cubicBezTo>
                <a:lnTo>
                  <a:pt x="5231598" y="5029616"/>
                </a:lnTo>
                <a:close/>
                <a:moveTo>
                  <a:pt x="5257509" y="4978456"/>
                </a:moveTo>
                <a:cubicBezTo>
                  <a:pt x="5244886" y="5003703"/>
                  <a:pt x="5257509" y="5003703"/>
                  <a:pt x="5257509" y="5016327"/>
                </a:cubicBezTo>
                <a:cubicBezTo>
                  <a:pt x="5257509" y="5028951"/>
                  <a:pt x="5244886" y="5016327"/>
                  <a:pt x="5244886" y="5016327"/>
                </a:cubicBezTo>
                <a:cubicBezTo>
                  <a:pt x="5244221" y="5003703"/>
                  <a:pt x="5244221" y="4978456"/>
                  <a:pt x="5257509" y="4978456"/>
                </a:cubicBezTo>
                <a:lnTo>
                  <a:pt x="5257509" y="4978456"/>
                </a:lnTo>
                <a:lnTo>
                  <a:pt x="5257509" y="4978456"/>
                </a:lnTo>
                <a:close/>
                <a:moveTo>
                  <a:pt x="4203084" y="5029616"/>
                </a:moveTo>
                <a:cubicBezTo>
                  <a:pt x="4215708" y="5029616"/>
                  <a:pt x="4228996" y="5029616"/>
                  <a:pt x="4241620" y="5016992"/>
                </a:cubicBezTo>
                <a:cubicBezTo>
                  <a:pt x="4254909" y="4965832"/>
                  <a:pt x="4190460" y="4978456"/>
                  <a:pt x="4203084" y="5029616"/>
                </a:cubicBezTo>
                <a:lnTo>
                  <a:pt x="4203084" y="5029616"/>
                </a:lnTo>
                <a:close/>
                <a:moveTo>
                  <a:pt x="5745854" y="4991080"/>
                </a:moveTo>
                <a:cubicBezTo>
                  <a:pt x="5745854" y="5003703"/>
                  <a:pt x="5758478" y="4991080"/>
                  <a:pt x="5758478" y="5003703"/>
                </a:cubicBezTo>
                <a:cubicBezTo>
                  <a:pt x="5771102" y="5003703"/>
                  <a:pt x="5758478" y="5003703"/>
                  <a:pt x="5771102" y="5003703"/>
                </a:cubicBezTo>
                <a:lnTo>
                  <a:pt x="5758478" y="4991080"/>
                </a:lnTo>
                <a:cubicBezTo>
                  <a:pt x="5758478" y="4991080"/>
                  <a:pt x="5758478" y="4991080"/>
                  <a:pt x="5745854" y="4991080"/>
                </a:cubicBezTo>
                <a:lnTo>
                  <a:pt x="5745854" y="4991080"/>
                </a:lnTo>
                <a:close/>
                <a:moveTo>
                  <a:pt x="218592" y="5029616"/>
                </a:moveTo>
                <a:cubicBezTo>
                  <a:pt x="231216" y="5016992"/>
                  <a:pt x="218592" y="4991744"/>
                  <a:pt x="205968" y="4991744"/>
                </a:cubicBezTo>
                <a:cubicBezTo>
                  <a:pt x="205968" y="5004368"/>
                  <a:pt x="193345" y="5004368"/>
                  <a:pt x="193345" y="5016992"/>
                </a:cubicBezTo>
                <a:cubicBezTo>
                  <a:pt x="205968" y="5029616"/>
                  <a:pt x="218592" y="5016992"/>
                  <a:pt x="218592" y="5029616"/>
                </a:cubicBezTo>
                <a:lnTo>
                  <a:pt x="218592" y="5029616"/>
                </a:lnTo>
                <a:close/>
                <a:moveTo>
                  <a:pt x="4190460" y="5029616"/>
                </a:moveTo>
                <a:cubicBezTo>
                  <a:pt x="4164548" y="5054863"/>
                  <a:pt x="4164548" y="5067487"/>
                  <a:pt x="4151924" y="5080776"/>
                </a:cubicBezTo>
                <a:cubicBezTo>
                  <a:pt x="4151924" y="5144559"/>
                  <a:pt x="4228996" y="5106023"/>
                  <a:pt x="4228996" y="5068152"/>
                </a:cubicBezTo>
                <a:cubicBezTo>
                  <a:pt x="4241620" y="5054863"/>
                  <a:pt x="4216372" y="5042240"/>
                  <a:pt x="4190460" y="5029616"/>
                </a:cubicBezTo>
                <a:lnTo>
                  <a:pt x="4190460" y="5029616"/>
                </a:lnTo>
                <a:close/>
                <a:moveTo>
                  <a:pt x="4846237" y="5067487"/>
                </a:moveTo>
                <a:cubicBezTo>
                  <a:pt x="4846237" y="5054863"/>
                  <a:pt x="4846237" y="5042240"/>
                  <a:pt x="4833613" y="5042240"/>
                </a:cubicBezTo>
                <a:cubicBezTo>
                  <a:pt x="4846237" y="5054863"/>
                  <a:pt x="4833613" y="5054863"/>
                  <a:pt x="4833613" y="5054863"/>
                </a:cubicBezTo>
                <a:cubicBezTo>
                  <a:pt x="4833613" y="5067487"/>
                  <a:pt x="4833613" y="5067487"/>
                  <a:pt x="4833613" y="5067487"/>
                </a:cubicBezTo>
                <a:cubicBezTo>
                  <a:pt x="4846237" y="5067487"/>
                  <a:pt x="4846237" y="5067487"/>
                  <a:pt x="4846237" y="5067487"/>
                </a:cubicBezTo>
                <a:lnTo>
                  <a:pt x="4846237" y="5067487"/>
                </a:lnTo>
                <a:close/>
                <a:moveTo>
                  <a:pt x="1439786" y="5156519"/>
                </a:moveTo>
                <a:cubicBezTo>
                  <a:pt x="1439786" y="5169143"/>
                  <a:pt x="1439786" y="5169143"/>
                  <a:pt x="1439786" y="5169143"/>
                </a:cubicBezTo>
                <a:cubicBezTo>
                  <a:pt x="1452409" y="5169143"/>
                  <a:pt x="1452409" y="5169143"/>
                  <a:pt x="1452409" y="5156519"/>
                </a:cubicBezTo>
                <a:lnTo>
                  <a:pt x="1452409" y="5156519"/>
                </a:lnTo>
                <a:lnTo>
                  <a:pt x="1452409" y="5156519"/>
                </a:lnTo>
                <a:lnTo>
                  <a:pt x="1439786" y="5156519"/>
                </a:lnTo>
                <a:lnTo>
                  <a:pt x="1439786" y="5156519"/>
                </a:lnTo>
                <a:lnTo>
                  <a:pt x="1439786" y="5156519"/>
                </a:lnTo>
                <a:close/>
                <a:moveTo>
                  <a:pt x="4974469" y="5169807"/>
                </a:moveTo>
                <a:cubicBezTo>
                  <a:pt x="4961845" y="5169807"/>
                  <a:pt x="4948557" y="5182431"/>
                  <a:pt x="4961845" y="5195055"/>
                </a:cubicBezTo>
                <a:cubicBezTo>
                  <a:pt x="4961845" y="5182431"/>
                  <a:pt x="4974469" y="5182431"/>
                  <a:pt x="4961845" y="5182431"/>
                </a:cubicBezTo>
                <a:cubicBezTo>
                  <a:pt x="4961845" y="5182431"/>
                  <a:pt x="4974469" y="5182431"/>
                  <a:pt x="4974469" y="5169807"/>
                </a:cubicBezTo>
                <a:lnTo>
                  <a:pt x="4974469" y="5169807"/>
                </a:lnTo>
                <a:close/>
                <a:moveTo>
                  <a:pt x="4589109" y="5195055"/>
                </a:moveTo>
                <a:cubicBezTo>
                  <a:pt x="4589109" y="5207679"/>
                  <a:pt x="4589109" y="5220303"/>
                  <a:pt x="4601733" y="5220303"/>
                </a:cubicBezTo>
                <a:cubicBezTo>
                  <a:pt x="4601733" y="5207679"/>
                  <a:pt x="4601733" y="5195055"/>
                  <a:pt x="4601733" y="5195055"/>
                </a:cubicBezTo>
                <a:lnTo>
                  <a:pt x="4589109" y="5195055"/>
                </a:lnTo>
                <a:lnTo>
                  <a:pt x="4589109" y="5195055"/>
                </a:lnTo>
                <a:close/>
                <a:moveTo>
                  <a:pt x="4948557" y="5220303"/>
                </a:moveTo>
                <a:cubicBezTo>
                  <a:pt x="4961181" y="5220303"/>
                  <a:pt x="4961181" y="5207679"/>
                  <a:pt x="4948557" y="5195055"/>
                </a:cubicBezTo>
                <a:cubicBezTo>
                  <a:pt x="4948557" y="5207679"/>
                  <a:pt x="4948557" y="5220303"/>
                  <a:pt x="4935933" y="5207679"/>
                </a:cubicBezTo>
                <a:cubicBezTo>
                  <a:pt x="4935933" y="5220303"/>
                  <a:pt x="4935933" y="5232926"/>
                  <a:pt x="4948557" y="5232926"/>
                </a:cubicBezTo>
                <a:cubicBezTo>
                  <a:pt x="4948557" y="5220303"/>
                  <a:pt x="4948557" y="5232926"/>
                  <a:pt x="4948557" y="5220303"/>
                </a:cubicBezTo>
                <a:lnTo>
                  <a:pt x="4948557" y="5220303"/>
                </a:lnTo>
                <a:close/>
                <a:moveTo>
                  <a:pt x="6169750" y="5195055"/>
                </a:moveTo>
                <a:cubicBezTo>
                  <a:pt x="6169750" y="5232926"/>
                  <a:pt x="6208286" y="5246215"/>
                  <a:pt x="6220910" y="5258839"/>
                </a:cubicBezTo>
                <a:cubicBezTo>
                  <a:pt x="6221575" y="5232926"/>
                  <a:pt x="6195662" y="5220303"/>
                  <a:pt x="6169750" y="5195055"/>
                </a:cubicBezTo>
                <a:lnTo>
                  <a:pt x="6169750" y="5195055"/>
                </a:lnTo>
                <a:close/>
                <a:moveTo>
                  <a:pt x="5167149" y="5220303"/>
                </a:moveTo>
                <a:cubicBezTo>
                  <a:pt x="5154525" y="5220303"/>
                  <a:pt x="5154525" y="5220303"/>
                  <a:pt x="5154525" y="5232926"/>
                </a:cubicBezTo>
                <a:cubicBezTo>
                  <a:pt x="5167149" y="5232926"/>
                  <a:pt x="5167149" y="5220303"/>
                  <a:pt x="5167149" y="5207679"/>
                </a:cubicBezTo>
                <a:cubicBezTo>
                  <a:pt x="5154525" y="5207679"/>
                  <a:pt x="5154525" y="5220303"/>
                  <a:pt x="5167149" y="5220303"/>
                </a:cubicBezTo>
                <a:lnTo>
                  <a:pt x="5167149" y="5220303"/>
                </a:lnTo>
                <a:close/>
                <a:moveTo>
                  <a:pt x="6491327" y="5232926"/>
                </a:moveTo>
                <a:cubicBezTo>
                  <a:pt x="6503951" y="5232926"/>
                  <a:pt x="6503951" y="5245550"/>
                  <a:pt x="6503951" y="5245550"/>
                </a:cubicBezTo>
                <a:cubicBezTo>
                  <a:pt x="6503951" y="5232926"/>
                  <a:pt x="6516574" y="5232926"/>
                  <a:pt x="6516574" y="5232926"/>
                </a:cubicBezTo>
                <a:cubicBezTo>
                  <a:pt x="6503951" y="5232926"/>
                  <a:pt x="6491327" y="5220303"/>
                  <a:pt x="6491327" y="5232926"/>
                </a:cubicBezTo>
                <a:lnTo>
                  <a:pt x="6491327" y="5232926"/>
                </a:lnTo>
                <a:close/>
                <a:moveTo>
                  <a:pt x="5154525" y="5258839"/>
                </a:moveTo>
                <a:cubicBezTo>
                  <a:pt x="5154525" y="5246215"/>
                  <a:pt x="5154525" y="5246215"/>
                  <a:pt x="5154525" y="5246215"/>
                </a:cubicBezTo>
                <a:cubicBezTo>
                  <a:pt x="5154525" y="5271463"/>
                  <a:pt x="5141902" y="5258839"/>
                  <a:pt x="5154525" y="5284086"/>
                </a:cubicBezTo>
                <a:cubicBezTo>
                  <a:pt x="5167149" y="5284086"/>
                  <a:pt x="5167149" y="5271463"/>
                  <a:pt x="5167149" y="5258839"/>
                </a:cubicBezTo>
                <a:lnTo>
                  <a:pt x="5154525" y="5258839"/>
                </a:lnTo>
                <a:lnTo>
                  <a:pt x="5154525" y="5258839"/>
                </a:lnTo>
                <a:close/>
                <a:moveTo>
                  <a:pt x="1336801" y="5284086"/>
                </a:moveTo>
                <a:cubicBezTo>
                  <a:pt x="1349425" y="5284086"/>
                  <a:pt x="1362714" y="5258839"/>
                  <a:pt x="1349425" y="5258839"/>
                </a:cubicBezTo>
                <a:cubicBezTo>
                  <a:pt x="1349425" y="5258839"/>
                  <a:pt x="1336801" y="5271463"/>
                  <a:pt x="1336801" y="5284086"/>
                </a:cubicBezTo>
                <a:lnTo>
                  <a:pt x="1336801" y="5284086"/>
                </a:lnTo>
                <a:close/>
                <a:moveTo>
                  <a:pt x="4948557" y="5271463"/>
                </a:moveTo>
                <a:lnTo>
                  <a:pt x="4948557" y="5258839"/>
                </a:lnTo>
                <a:cubicBezTo>
                  <a:pt x="4935933" y="5258839"/>
                  <a:pt x="4935933" y="5284086"/>
                  <a:pt x="4948557" y="5271463"/>
                </a:cubicBezTo>
                <a:lnTo>
                  <a:pt x="4948557" y="5271463"/>
                </a:lnTo>
                <a:close/>
                <a:moveTo>
                  <a:pt x="218592" y="5284086"/>
                </a:moveTo>
                <a:cubicBezTo>
                  <a:pt x="231216" y="5296710"/>
                  <a:pt x="244504" y="5284086"/>
                  <a:pt x="244504" y="5271463"/>
                </a:cubicBezTo>
                <a:cubicBezTo>
                  <a:pt x="218592" y="5271463"/>
                  <a:pt x="218592" y="5271463"/>
                  <a:pt x="218592" y="5271463"/>
                </a:cubicBezTo>
                <a:cubicBezTo>
                  <a:pt x="218592" y="5284086"/>
                  <a:pt x="218592" y="5284086"/>
                  <a:pt x="218592" y="5284086"/>
                </a:cubicBezTo>
                <a:lnTo>
                  <a:pt x="218592" y="5284086"/>
                </a:lnTo>
                <a:close/>
                <a:moveTo>
                  <a:pt x="1324178" y="5296710"/>
                </a:moveTo>
                <a:cubicBezTo>
                  <a:pt x="1311554" y="5309334"/>
                  <a:pt x="1311554" y="5309334"/>
                  <a:pt x="1311554" y="5321958"/>
                </a:cubicBezTo>
                <a:cubicBezTo>
                  <a:pt x="1324178" y="5321958"/>
                  <a:pt x="1324178" y="5321958"/>
                  <a:pt x="1324178" y="5321958"/>
                </a:cubicBezTo>
                <a:cubicBezTo>
                  <a:pt x="1324178" y="5309334"/>
                  <a:pt x="1324178" y="5309334"/>
                  <a:pt x="1324178" y="5296710"/>
                </a:cubicBezTo>
                <a:lnTo>
                  <a:pt x="1324178" y="5296710"/>
                </a:lnTo>
                <a:close/>
                <a:moveTo>
                  <a:pt x="5308669" y="5322622"/>
                </a:moveTo>
                <a:cubicBezTo>
                  <a:pt x="5308669" y="5322622"/>
                  <a:pt x="5296045" y="5322622"/>
                  <a:pt x="5308669" y="5309999"/>
                </a:cubicBezTo>
                <a:cubicBezTo>
                  <a:pt x="5296045" y="5309334"/>
                  <a:pt x="5296045" y="5335246"/>
                  <a:pt x="5308669" y="5322622"/>
                </a:cubicBezTo>
                <a:lnTo>
                  <a:pt x="5308669" y="5322622"/>
                </a:lnTo>
                <a:close/>
                <a:moveTo>
                  <a:pt x="1387961" y="5475437"/>
                </a:moveTo>
                <a:cubicBezTo>
                  <a:pt x="1387961" y="5475437"/>
                  <a:pt x="1387961" y="5488062"/>
                  <a:pt x="1400585" y="5488062"/>
                </a:cubicBezTo>
                <a:cubicBezTo>
                  <a:pt x="1400585" y="5462814"/>
                  <a:pt x="1400585" y="5436902"/>
                  <a:pt x="1426497" y="5436902"/>
                </a:cubicBezTo>
                <a:cubicBezTo>
                  <a:pt x="1426497" y="5385742"/>
                  <a:pt x="1465033" y="5373118"/>
                  <a:pt x="1465033" y="5322622"/>
                </a:cubicBezTo>
                <a:cubicBezTo>
                  <a:pt x="1413873" y="5335246"/>
                  <a:pt x="1413873" y="5424278"/>
                  <a:pt x="1387961" y="5475437"/>
                </a:cubicBezTo>
                <a:lnTo>
                  <a:pt x="1387961" y="5475437"/>
                </a:lnTo>
                <a:close/>
                <a:moveTo>
                  <a:pt x="6645471" y="5373118"/>
                </a:moveTo>
                <a:cubicBezTo>
                  <a:pt x="6645471" y="5360494"/>
                  <a:pt x="6645471" y="5360494"/>
                  <a:pt x="6645471" y="5360494"/>
                </a:cubicBezTo>
                <a:cubicBezTo>
                  <a:pt x="6632847" y="5360494"/>
                  <a:pt x="6632847" y="5335246"/>
                  <a:pt x="6619559" y="5347870"/>
                </a:cubicBezTo>
                <a:cubicBezTo>
                  <a:pt x="6620223" y="5360494"/>
                  <a:pt x="6632847" y="5360494"/>
                  <a:pt x="6645471" y="5373118"/>
                </a:cubicBezTo>
                <a:lnTo>
                  <a:pt x="6645471" y="5373118"/>
                </a:lnTo>
                <a:close/>
                <a:moveTo>
                  <a:pt x="5283422" y="5411654"/>
                </a:moveTo>
                <a:cubicBezTo>
                  <a:pt x="5283422" y="5411654"/>
                  <a:pt x="5283422" y="5399030"/>
                  <a:pt x="5296045" y="5399030"/>
                </a:cubicBezTo>
                <a:cubicBezTo>
                  <a:pt x="5296045" y="5386406"/>
                  <a:pt x="5308669" y="5386406"/>
                  <a:pt x="5296045" y="5386406"/>
                </a:cubicBezTo>
                <a:cubicBezTo>
                  <a:pt x="5296045" y="5399030"/>
                  <a:pt x="5283422" y="5399030"/>
                  <a:pt x="5283422" y="5411654"/>
                </a:cubicBezTo>
                <a:lnTo>
                  <a:pt x="5283422" y="5411654"/>
                </a:lnTo>
                <a:close/>
                <a:moveTo>
                  <a:pt x="4704717" y="5399030"/>
                </a:moveTo>
                <a:cubicBezTo>
                  <a:pt x="4704717" y="5411654"/>
                  <a:pt x="4704717" y="5411654"/>
                  <a:pt x="4717341" y="5411654"/>
                </a:cubicBezTo>
                <a:lnTo>
                  <a:pt x="4717341" y="5411654"/>
                </a:lnTo>
                <a:cubicBezTo>
                  <a:pt x="4717341" y="5411654"/>
                  <a:pt x="4717341" y="5411654"/>
                  <a:pt x="4729965" y="5399030"/>
                </a:cubicBezTo>
                <a:cubicBezTo>
                  <a:pt x="4717341" y="5399030"/>
                  <a:pt x="4717341" y="5399030"/>
                  <a:pt x="4704717" y="5399030"/>
                </a:cubicBezTo>
                <a:lnTo>
                  <a:pt x="4704717" y="5399030"/>
                </a:lnTo>
                <a:close/>
                <a:moveTo>
                  <a:pt x="4498748" y="5475437"/>
                </a:moveTo>
                <a:cubicBezTo>
                  <a:pt x="4498748" y="5488062"/>
                  <a:pt x="4511372" y="5500686"/>
                  <a:pt x="4537285" y="5500686"/>
                </a:cubicBezTo>
                <a:cubicBezTo>
                  <a:pt x="4537285" y="5488062"/>
                  <a:pt x="4549908" y="5475437"/>
                  <a:pt x="4537285" y="5449526"/>
                </a:cubicBezTo>
                <a:cubicBezTo>
                  <a:pt x="4524661" y="5449526"/>
                  <a:pt x="4498748" y="5462149"/>
                  <a:pt x="4498748" y="5475437"/>
                </a:cubicBezTo>
                <a:lnTo>
                  <a:pt x="4498748" y="5475437"/>
                </a:lnTo>
                <a:close/>
                <a:moveTo>
                  <a:pt x="6363095" y="5513309"/>
                </a:moveTo>
                <a:lnTo>
                  <a:pt x="6363095" y="5513309"/>
                </a:lnTo>
                <a:cubicBezTo>
                  <a:pt x="6363095" y="5500686"/>
                  <a:pt x="6350471" y="5488062"/>
                  <a:pt x="6337183" y="5500686"/>
                </a:cubicBezTo>
                <a:cubicBezTo>
                  <a:pt x="6349807" y="5500686"/>
                  <a:pt x="6349807" y="5500686"/>
                  <a:pt x="6349807" y="5500686"/>
                </a:cubicBezTo>
                <a:cubicBezTo>
                  <a:pt x="6349807" y="5513309"/>
                  <a:pt x="6349807" y="5513309"/>
                  <a:pt x="6363095" y="5513309"/>
                </a:cubicBezTo>
                <a:lnTo>
                  <a:pt x="6363095" y="5513309"/>
                </a:lnTo>
                <a:close/>
                <a:moveTo>
                  <a:pt x="6452791" y="5538557"/>
                </a:moveTo>
                <a:cubicBezTo>
                  <a:pt x="6452791" y="5538557"/>
                  <a:pt x="6440167" y="5525933"/>
                  <a:pt x="6426878" y="5525933"/>
                </a:cubicBezTo>
                <a:cubicBezTo>
                  <a:pt x="6440167" y="5538557"/>
                  <a:pt x="6452791" y="5551845"/>
                  <a:pt x="6452791" y="5538557"/>
                </a:cubicBezTo>
                <a:lnTo>
                  <a:pt x="6452791" y="5538557"/>
                </a:lnTo>
                <a:close/>
                <a:moveTo>
                  <a:pt x="5077453" y="5653501"/>
                </a:moveTo>
                <a:lnTo>
                  <a:pt x="5077453" y="5653501"/>
                </a:lnTo>
                <a:lnTo>
                  <a:pt x="5077453" y="5653501"/>
                </a:lnTo>
                <a:cubicBezTo>
                  <a:pt x="5090077" y="5653501"/>
                  <a:pt x="5090077" y="5666124"/>
                  <a:pt x="5090077" y="5666124"/>
                </a:cubicBezTo>
                <a:cubicBezTo>
                  <a:pt x="5090077" y="5666124"/>
                  <a:pt x="5102701" y="5653501"/>
                  <a:pt x="5102701" y="5640877"/>
                </a:cubicBezTo>
                <a:cubicBezTo>
                  <a:pt x="5090077" y="5640877"/>
                  <a:pt x="5090077" y="5653501"/>
                  <a:pt x="5077453" y="5653501"/>
                </a:cubicBezTo>
                <a:lnTo>
                  <a:pt x="5077453" y="5653501"/>
                </a:lnTo>
                <a:close/>
                <a:moveTo>
                  <a:pt x="7031496" y="5780404"/>
                </a:moveTo>
                <a:cubicBezTo>
                  <a:pt x="7031496" y="5780404"/>
                  <a:pt x="7031496" y="5780404"/>
                  <a:pt x="7044119" y="5780404"/>
                </a:cubicBezTo>
                <a:cubicBezTo>
                  <a:pt x="7056743" y="5780404"/>
                  <a:pt x="7056743" y="5767780"/>
                  <a:pt x="7044119" y="5755156"/>
                </a:cubicBezTo>
                <a:cubicBezTo>
                  <a:pt x="7031496" y="5755156"/>
                  <a:pt x="7031496" y="5767780"/>
                  <a:pt x="7031496" y="5780404"/>
                </a:cubicBezTo>
                <a:lnTo>
                  <a:pt x="7031496" y="5780404"/>
                </a:lnTo>
                <a:close/>
                <a:moveTo>
                  <a:pt x="218592" y="6290010"/>
                </a:moveTo>
                <a:cubicBezTo>
                  <a:pt x="231216" y="6290010"/>
                  <a:pt x="244504" y="6277386"/>
                  <a:pt x="231216" y="6252138"/>
                </a:cubicBezTo>
                <a:cubicBezTo>
                  <a:pt x="205968" y="6252138"/>
                  <a:pt x="205968" y="6277386"/>
                  <a:pt x="218592" y="6290010"/>
                </a:cubicBezTo>
                <a:lnTo>
                  <a:pt x="218592" y="6290010"/>
                </a:lnTo>
                <a:close/>
                <a:moveTo>
                  <a:pt x="321576" y="6455448"/>
                </a:moveTo>
                <a:cubicBezTo>
                  <a:pt x="321576" y="6455448"/>
                  <a:pt x="321576" y="6455448"/>
                  <a:pt x="334200" y="6455448"/>
                </a:cubicBezTo>
                <a:cubicBezTo>
                  <a:pt x="334200" y="6455448"/>
                  <a:pt x="334200" y="6455448"/>
                  <a:pt x="334200" y="6442825"/>
                </a:cubicBezTo>
                <a:cubicBezTo>
                  <a:pt x="321576" y="6442825"/>
                  <a:pt x="321576" y="6442825"/>
                  <a:pt x="321576" y="6455448"/>
                </a:cubicBezTo>
                <a:lnTo>
                  <a:pt x="321576" y="6455448"/>
                </a:lnTo>
                <a:close/>
                <a:moveTo>
                  <a:pt x="1542770" y="318254"/>
                </a:moveTo>
                <a:cubicBezTo>
                  <a:pt x="1581306" y="330878"/>
                  <a:pt x="1593930" y="369414"/>
                  <a:pt x="1632466" y="369414"/>
                </a:cubicBezTo>
                <a:lnTo>
                  <a:pt x="1632466" y="382038"/>
                </a:lnTo>
                <a:cubicBezTo>
                  <a:pt x="1683626" y="369414"/>
                  <a:pt x="1722162" y="318254"/>
                  <a:pt x="1722162" y="280383"/>
                </a:cubicBezTo>
                <a:cubicBezTo>
                  <a:pt x="1734785" y="280383"/>
                  <a:pt x="1734785" y="255135"/>
                  <a:pt x="1760698" y="255135"/>
                </a:cubicBezTo>
                <a:cubicBezTo>
                  <a:pt x="1760698" y="217263"/>
                  <a:pt x="1748074" y="166104"/>
                  <a:pt x="1722162" y="166104"/>
                </a:cubicBezTo>
                <a:cubicBezTo>
                  <a:pt x="1683626" y="166104"/>
                  <a:pt x="1671002" y="229887"/>
                  <a:pt x="1632466" y="217263"/>
                </a:cubicBezTo>
                <a:cubicBezTo>
                  <a:pt x="1619842" y="217263"/>
                  <a:pt x="1619842" y="229887"/>
                  <a:pt x="1619842" y="229887"/>
                </a:cubicBezTo>
                <a:cubicBezTo>
                  <a:pt x="1581306" y="204640"/>
                  <a:pt x="1581306" y="166104"/>
                  <a:pt x="1555394" y="140856"/>
                </a:cubicBezTo>
                <a:cubicBezTo>
                  <a:pt x="1555394" y="192016"/>
                  <a:pt x="1606554" y="229887"/>
                  <a:pt x="1568018" y="268423"/>
                </a:cubicBezTo>
                <a:cubicBezTo>
                  <a:pt x="1568018" y="255799"/>
                  <a:pt x="1555394" y="281047"/>
                  <a:pt x="1542105" y="268423"/>
                </a:cubicBezTo>
                <a:cubicBezTo>
                  <a:pt x="1542770" y="293007"/>
                  <a:pt x="1555394" y="293007"/>
                  <a:pt x="1542770" y="318254"/>
                </a:cubicBezTo>
                <a:lnTo>
                  <a:pt x="1542770" y="318254"/>
                </a:lnTo>
                <a:close/>
                <a:moveTo>
                  <a:pt x="3226395" y="3399808"/>
                </a:moveTo>
                <a:lnTo>
                  <a:pt x="3226395" y="3399808"/>
                </a:lnTo>
                <a:lnTo>
                  <a:pt x="3226395" y="3399808"/>
                </a:lnTo>
                <a:lnTo>
                  <a:pt x="3226395" y="3399808"/>
                </a:lnTo>
                <a:close/>
                <a:moveTo>
                  <a:pt x="5437566" y="407286"/>
                </a:moveTo>
                <a:cubicBezTo>
                  <a:pt x="5424942" y="382038"/>
                  <a:pt x="5450190" y="382038"/>
                  <a:pt x="5463478" y="369414"/>
                </a:cubicBezTo>
                <a:cubicBezTo>
                  <a:pt x="5450854" y="369414"/>
                  <a:pt x="5463478" y="344167"/>
                  <a:pt x="5450854" y="356790"/>
                </a:cubicBezTo>
                <a:cubicBezTo>
                  <a:pt x="5450854" y="356790"/>
                  <a:pt x="5386406" y="369414"/>
                  <a:pt x="5399694" y="344167"/>
                </a:cubicBezTo>
                <a:cubicBezTo>
                  <a:pt x="5387070" y="356790"/>
                  <a:pt x="5361158" y="382038"/>
                  <a:pt x="5348534" y="369414"/>
                </a:cubicBezTo>
                <a:cubicBezTo>
                  <a:pt x="5322622" y="382038"/>
                  <a:pt x="5322622" y="394662"/>
                  <a:pt x="5297374" y="394662"/>
                </a:cubicBezTo>
                <a:cubicBezTo>
                  <a:pt x="5284751" y="419910"/>
                  <a:pt x="5258838" y="419910"/>
                  <a:pt x="5258838" y="458446"/>
                </a:cubicBezTo>
                <a:cubicBezTo>
                  <a:pt x="5194390" y="496317"/>
                  <a:pt x="5143230" y="560101"/>
                  <a:pt x="5091406" y="598637"/>
                </a:cubicBezTo>
                <a:cubicBezTo>
                  <a:pt x="5091406" y="598637"/>
                  <a:pt x="5091406" y="598637"/>
                  <a:pt x="5091406" y="611261"/>
                </a:cubicBezTo>
                <a:cubicBezTo>
                  <a:pt x="5026958" y="649133"/>
                  <a:pt x="4975798" y="738829"/>
                  <a:pt x="4911350" y="776700"/>
                </a:cubicBezTo>
                <a:cubicBezTo>
                  <a:pt x="4898726" y="801948"/>
                  <a:pt x="4885438" y="814572"/>
                  <a:pt x="4885438" y="827860"/>
                </a:cubicBezTo>
                <a:cubicBezTo>
                  <a:pt x="4872814" y="840484"/>
                  <a:pt x="4859526" y="840484"/>
                  <a:pt x="4846902" y="853108"/>
                </a:cubicBezTo>
                <a:cubicBezTo>
                  <a:pt x="4820989" y="904268"/>
                  <a:pt x="4808366" y="954763"/>
                  <a:pt x="4757206" y="967387"/>
                </a:cubicBezTo>
                <a:cubicBezTo>
                  <a:pt x="4718670" y="1005259"/>
                  <a:pt x="4667510" y="1031171"/>
                  <a:pt x="4628974" y="1069042"/>
                </a:cubicBezTo>
                <a:cubicBezTo>
                  <a:pt x="4616350" y="1069042"/>
                  <a:pt x="4628974" y="1056419"/>
                  <a:pt x="4616350" y="1043795"/>
                </a:cubicBezTo>
                <a:cubicBezTo>
                  <a:pt x="4590438" y="1056419"/>
                  <a:pt x="4551902" y="1031171"/>
                  <a:pt x="4539278" y="1018547"/>
                </a:cubicBezTo>
                <a:cubicBezTo>
                  <a:pt x="4565190" y="1005923"/>
                  <a:pt x="4603726" y="1018547"/>
                  <a:pt x="4642262" y="993299"/>
                </a:cubicBezTo>
                <a:cubicBezTo>
                  <a:pt x="4642262" y="993299"/>
                  <a:pt x="4642262" y="993299"/>
                  <a:pt x="4654886" y="993299"/>
                </a:cubicBezTo>
                <a:cubicBezTo>
                  <a:pt x="4642262" y="980675"/>
                  <a:pt x="4642262" y="968051"/>
                  <a:pt x="4642262" y="942139"/>
                </a:cubicBezTo>
                <a:cubicBezTo>
                  <a:pt x="4629638" y="929515"/>
                  <a:pt x="4603726" y="929515"/>
                  <a:pt x="4616350" y="890980"/>
                </a:cubicBezTo>
                <a:cubicBezTo>
                  <a:pt x="4590438" y="839820"/>
                  <a:pt x="4565190" y="801948"/>
                  <a:pt x="4565190" y="725540"/>
                </a:cubicBezTo>
                <a:cubicBezTo>
                  <a:pt x="4539278" y="712916"/>
                  <a:pt x="4539278" y="687669"/>
                  <a:pt x="4526654" y="661757"/>
                </a:cubicBezTo>
                <a:cubicBezTo>
                  <a:pt x="4616350" y="585349"/>
                  <a:pt x="4783782" y="572725"/>
                  <a:pt x="4899390" y="534189"/>
                </a:cubicBezTo>
                <a:cubicBezTo>
                  <a:pt x="4822318" y="546813"/>
                  <a:pt x="4757870" y="572061"/>
                  <a:pt x="4693422" y="572061"/>
                </a:cubicBezTo>
                <a:cubicBezTo>
                  <a:pt x="4693422" y="584685"/>
                  <a:pt x="4667510" y="584685"/>
                  <a:pt x="4654886" y="584685"/>
                </a:cubicBezTo>
                <a:cubicBezTo>
                  <a:pt x="4642262" y="584685"/>
                  <a:pt x="4628974" y="597308"/>
                  <a:pt x="4616350" y="597308"/>
                </a:cubicBezTo>
                <a:cubicBezTo>
                  <a:pt x="4590438" y="609932"/>
                  <a:pt x="4539278" y="635180"/>
                  <a:pt x="4500742" y="661092"/>
                </a:cubicBezTo>
                <a:cubicBezTo>
                  <a:pt x="4474830" y="648468"/>
                  <a:pt x="4462206" y="635844"/>
                  <a:pt x="4449582" y="597308"/>
                </a:cubicBezTo>
                <a:cubicBezTo>
                  <a:pt x="4449582" y="609932"/>
                  <a:pt x="4436958" y="609932"/>
                  <a:pt x="4423670" y="609932"/>
                </a:cubicBezTo>
                <a:cubicBezTo>
                  <a:pt x="4359221" y="558772"/>
                  <a:pt x="4243614" y="558772"/>
                  <a:pt x="4192454" y="495653"/>
                </a:cubicBezTo>
                <a:cubicBezTo>
                  <a:pt x="4192454" y="495653"/>
                  <a:pt x="4192454" y="495653"/>
                  <a:pt x="4192454" y="483029"/>
                </a:cubicBezTo>
                <a:cubicBezTo>
                  <a:pt x="4179829" y="495653"/>
                  <a:pt x="4179829" y="483029"/>
                  <a:pt x="4166541" y="483029"/>
                </a:cubicBezTo>
                <a:cubicBezTo>
                  <a:pt x="4102093" y="483029"/>
                  <a:pt x="4076845" y="495653"/>
                  <a:pt x="3999109" y="520901"/>
                </a:cubicBezTo>
                <a:cubicBezTo>
                  <a:pt x="3999109" y="508277"/>
                  <a:pt x="3999109" y="508277"/>
                  <a:pt x="3999109" y="508277"/>
                </a:cubicBezTo>
                <a:cubicBezTo>
                  <a:pt x="4050269" y="431869"/>
                  <a:pt x="4102093" y="393998"/>
                  <a:pt x="4153253" y="317590"/>
                </a:cubicBezTo>
                <a:cubicBezTo>
                  <a:pt x="4076181" y="393998"/>
                  <a:pt x="4011733" y="483029"/>
                  <a:pt x="3934661" y="559437"/>
                </a:cubicBezTo>
                <a:cubicBezTo>
                  <a:pt x="3908749" y="559437"/>
                  <a:pt x="3883501" y="572061"/>
                  <a:pt x="3870213" y="584685"/>
                </a:cubicBezTo>
                <a:cubicBezTo>
                  <a:pt x="3793141" y="609932"/>
                  <a:pt x="3754604" y="648468"/>
                  <a:pt x="3690157" y="673716"/>
                </a:cubicBezTo>
                <a:cubicBezTo>
                  <a:pt x="3690157" y="673716"/>
                  <a:pt x="3690157" y="673716"/>
                  <a:pt x="3690157" y="661092"/>
                </a:cubicBezTo>
                <a:cubicBezTo>
                  <a:pt x="3677533" y="673716"/>
                  <a:pt x="3690157" y="686340"/>
                  <a:pt x="3677533" y="686340"/>
                </a:cubicBezTo>
                <a:cubicBezTo>
                  <a:pt x="3651620" y="673716"/>
                  <a:pt x="3574548" y="711588"/>
                  <a:pt x="3549301" y="698964"/>
                </a:cubicBezTo>
                <a:cubicBezTo>
                  <a:pt x="3549301" y="711588"/>
                  <a:pt x="3510765" y="711588"/>
                  <a:pt x="3510765" y="698964"/>
                </a:cubicBezTo>
                <a:cubicBezTo>
                  <a:pt x="3459605" y="762748"/>
                  <a:pt x="3343332" y="775371"/>
                  <a:pt x="3292172" y="711588"/>
                </a:cubicBezTo>
                <a:cubicBezTo>
                  <a:pt x="3292172" y="698964"/>
                  <a:pt x="3292172" y="686340"/>
                  <a:pt x="3304796" y="673716"/>
                </a:cubicBezTo>
                <a:cubicBezTo>
                  <a:pt x="3292172" y="661092"/>
                  <a:pt x="3292172" y="673716"/>
                  <a:pt x="3278884" y="673716"/>
                </a:cubicBezTo>
                <a:cubicBezTo>
                  <a:pt x="3278884" y="686340"/>
                  <a:pt x="3291508" y="698964"/>
                  <a:pt x="3278884" y="698964"/>
                </a:cubicBezTo>
                <a:cubicBezTo>
                  <a:pt x="3214436" y="647804"/>
                  <a:pt x="3214436" y="558772"/>
                  <a:pt x="3189188" y="482365"/>
                </a:cubicBezTo>
                <a:cubicBezTo>
                  <a:pt x="3163276" y="469741"/>
                  <a:pt x="3150652" y="494989"/>
                  <a:pt x="3138028" y="494989"/>
                </a:cubicBezTo>
                <a:cubicBezTo>
                  <a:pt x="3138028" y="546148"/>
                  <a:pt x="3138028" y="546148"/>
                  <a:pt x="3138028" y="546148"/>
                </a:cubicBezTo>
                <a:cubicBezTo>
                  <a:pt x="3112116" y="584020"/>
                  <a:pt x="3125404" y="647804"/>
                  <a:pt x="3099492" y="673716"/>
                </a:cubicBezTo>
                <a:cubicBezTo>
                  <a:pt x="3073580" y="698964"/>
                  <a:pt x="3048332" y="762748"/>
                  <a:pt x="3022420" y="762748"/>
                </a:cubicBezTo>
                <a:cubicBezTo>
                  <a:pt x="3022420" y="762748"/>
                  <a:pt x="3022420" y="775371"/>
                  <a:pt x="3009796" y="775371"/>
                </a:cubicBezTo>
                <a:cubicBezTo>
                  <a:pt x="2997172" y="775371"/>
                  <a:pt x="2983884" y="762748"/>
                  <a:pt x="2983884" y="750124"/>
                </a:cubicBezTo>
                <a:cubicBezTo>
                  <a:pt x="2983884" y="750124"/>
                  <a:pt x="2983884" y="750124"/>
                  <a:pt x="2971260" y="750124"/>
                </a:cubicBezTo>
                <a:cubicBezTo>
                  <a:pt x="2971260" y="737500"/>
                  <a:pt x="2958636" y="737500"/>
                  <a:pt x="2945348" y="750124"/>
                </a:cubicBezTo>
                <a:cubicBezTo>
                  <a:pt x="2945348" y="724876"/>
                  <a:pt x="2932724" y="724876"/>
                  <a:pt x="2932724" y="724876"/>
                </a:cubicBezTo>
                <a:cubicBezTo>
                  <a:pt x="2906812" y="673716"/>
                  <a:pt x="2906812" y="635844"/>
                  <a:pt x="2906812" y="584685"/>
                </a:cubicBezTo>
                <a:cubicBezTo>
                  <a:pt x="2894188" y="508277"/>
                  <a:pt x="2855652" y="431869"/>
                  <a:pt x="2855652" y="368085"/>
                </a:cubicBezTo>
                <a:cubicBezTo>
                  <a:pt x="2817116" y="316926"/>
                  <a:pt x="2843028" y="240518"/>
                  <a:pt x="2791204" y="190022"/>
                </a:cubicBezTo>
                <a:cubicBezTo>
                  <a:pt x="2765292" y="190022"/>
                  <a:pt x="2765292" y="190022"/>
                  <a:pt x="2765292" y="190022"/>
                </a:cubicBezTo>
                <a:cubicBezTo>
                  <a:pt x="2714132" y="266430"/>
                  <a:pt x="2791204" y="355462"/>
                  <a:pt x="2777916" y="419245"/>
                </a:cubicBezTo>
                <a:cubicBezTo>
                  <a:pt x="2777916" y="431869"/>
                  <a:pt x="2765292" y="444493"/>
                  <a:pt x="2765292" y="457117"/>
                </a:cubicBezTo>
                <a:cubicBezTo>
                  <a:pt x="2765292" y="494989"/>
                  <a:pt x="2791204" y="533525"/>
                  <a:pt x="2777916" y="558772"/>
                </a:cubicBezTo>
                <a:cubicBezTo>
                  <a:pt x="2777916" y="558772"/>
                  <a:pt x="2777916" y="558772"/>
                  <a:pt x="2777916" y="571396"/>
                </a:cubicBezTo>
                <a:lnTo>
                  <a:pt x="2777916" y="571396"/>
                </a:lnTo>
                <a:cubicBezTo>
                  <a:pt x="2790540" y="647804"/>
                  <a:pt x="2842364" y="736835"/>
                  <a:pt x="2790540" y="787995"/>
                </a:cubicBezTo>
                <a:cubicBezTo>
                  <a:pt x="2790540" y="787995"/>
                  <a:pt x="2790540" y="775371"/>
                  <a:pt x="2777916" y="775371"/>
                </a:cubicBezTo>
                <a:cubicBezTo>
                  <a:pt x="2739380" y="787995"/>
                  <a:pt x="2777916" y="851779"/>
                  <a:pt x="2739380" y="877027"/>
                </a:cubicBezTo>
                <a:cubicBezTo>
                  <a:pt x="2739380" y="864403"/>
                  <a:pt x="2726756" y="877027"/>
                  <a:pt x="2726756" y="877027"/>
                </a:cubicBezTo>
                <a:cubicBezTo>
                  <a:pt x="2714132" y="825867"/>
                  <a:pt x="2649684" y="800619"/>
                  <a:pt x="2675596" y="749459"/>
                </a:cubicBezTo>
                <a:cubicBezTo>
                  <a:pt x="2649684" y="749459"/>
                  <a:pt x="2649684" y="749459"/>
                  <a:pt x="2637060" y="762083"/>
                </a:cubicBezTo>
                <a:cubicBezTo>
                  <a:pt x="2637060" y="749459"/>
                  <a:pt x="2624436" y="736835"/>
                  <a:pt x="2611148" y="736835"/>
                </a:cubicBezTo>
                <a:cubicBezTo>
                  <a:pt x="2611148" y="749459"/>
                  <a:pt x="2598524" y="762083"/>
                  <a:pt x="2598524" y="762083"/>
                </a:cubicBezTo>
                <a:cubicBezTo>
                  <a:pt x="2585900" y="762083"/>
                  <a:pt x="2572612" y="749459"/>
                  <a:pt x="2559988" y="762083"/>
                </a:cubicBezTo>
                <a:cubicBezTo>
                  <a:pt x="2547364" y="813243"/>
                  <a:pt x="2547364" y="838491"/>
                  <a:pt x="2572612" y="876362"/>
                </a:cubicBezTo>
                <a:cubicBezTo>
                  <a:pt x="2585236" y="863738"/>
                  <a:pt x="2585236" y="876362"/>
                  <a:pt x="2585236" y="876362"/>
                </a:cubicBezTo>
                <a:cubicBezTo>
                  <a:pt x="2611148" y="914234"/>
                  <a:pt x="2572612" y="965394"/>
                  <a:pt x="2534076" y="952770"/>
                </a:cubicBezTo>
                <a:cubicBezTo>
                  <a:pt x="2482916" y="940146"/>
                  <a:pt x="2457004" y="914898"/>
                  <a:pt x="2444380" y="876362"/>
                </a:cubicBezTo>
                <a:cubicBezTo>
                  <a:pt x="2431756" y="876362"/>
                  <a:pt x="2405844" y="863738"/>
                  <a:pt x="2393220" y="851115"/>
                </a:cubicBezTo>
                <a:cubicBezTo>
                  <a:pt x="2367308" y="902275"/>
                  <a:pt x="2405844" y="914898"/>
                  <a:pt x="2393220" y="940146"/>
                </a:cubicBezTo>
                <a:cubicBezTo>
                  <a:pt x="2431756" y="940146"/>
                  <a:pt x="2431756" y="991306"/>
                  <a:pt x="2419132" y="1003930"/>
                </a:cubicBezTo>
                <a:cubicBezTo>
                  <a:pt x="2342060" y="991306"/>
                  <a:pt x="2303524" y="940146"/>
                  <a:pt x="2226452" y="940146"/>
                </a:cubicBezTo>
                <a:cubicBezTo>
                  <a:pt x="2226452" y="927522"/>
                  <a:pt x="2226452" y="940146"/>
                  <a:pt x="2226452" y="927522"/>
                </a:cubicBezTo>
                <a:cubicBezTo>
                  <a:pt x="2213828" y="914898"/>
                  <a:pt x="2213828" y="940146"/>
                  <a:pt x="2200540" y="940146"/>
                </a:cubicBezTo>
                <a:cubicBezTo>
                  <a:pt x="2200540" y="927522"/>
                  <a:pt x="2213164" y="902275"/>
                  <a:pt x="2200540" y="888986"/>
                </a:cubicBezTo>
                <a:cubicBezTo>
                  <a:pt x="2200540" y="901610"/>
                  <a:pt x="2187916" y="901610"/>
                  <a:pt x="2174628" y="914234"/>
                </a:cubicBezTo>
                <a:cubicBezTo>
                  <a:pt x="2174628" y="914234"/>
                  <a:pt x="2162004" y="901610"/>
                  <a:pt x="2148716" y="914234"/>
                </a:cubicBezTo>
                <a:cubicBezTo>
                  <a:pt x="2161339" y="926858"/>
                  <a:pt x="2148716" y="939482"/>
                  <a:pt x="2148716" y="965394"/>
                </a:cubicBezTo>
                <a:cubicBezTo>
                  <a:pt x="2174628" y="965394"/>
                  <a:pt x="2199875" y="990642"/>
                  <a:pt x="2187252" y="1016554"/>
                </a:cubicBezTo>
                <a:cubicBezTo>
                  <a:pt x="2161339" y="1029178"/>
                  <a:pt x="2122803" y="1016554"/>
                  <a:pt x="2122803" y="978682"/>
                </a:cubicBezTo>
                <a:cubicBezTo>
                  <a:pt x="2084267" y="966058"/>
                  <a:pt x="2084267" y="940811"/>
                  <a:pt x="2058355" y="914898"/>
                </a:cubicBezTo>
                <a:cubicBezTo>
                  <a:pt x="2070979" y="927522"/>
                  <a:pt x="2070979" y="902275"/>
                  <a:pt x="2084267" y="902275"/>
                </a:cubicBezTo>
                <a:cubicBezTo>
                  <a:pt x="2084267" y="914898"/>
                  <a:pt x="2096891" y="914898"/>
                  <a:pt x="2096891" y="927522"/>
                </a:cubicBezTo>
                <a:cubicBezTo>
                  <a:pt x="2084267" y="914898"/>
                  <a:pt x="2084267" y="940146"/>
                  <a:pt x="2084267" y="940146"/>
                </a:cubicBezTo>
                <a:cubicBezTo>
                  <a:pt x="2096891" y="952770"/>
                  <a:pt x="2110180" y="952770"/>
                  <a:pt x="2122803" y="952770"/>
                </a:cubicBezTo>
                <a:cubicBezTo>
                  <a:pt x="2135427" y="927522"/>
                  <a:pt x="2122803" y="927522"/>
                  <a:pt x="2122803" y="914898"/>
                </a:cubicBezTo>
                <a:cubicBezTo>
                  <a:pt x="2135427" y="902275"/>
                  <a:pt x="2135427" y="902275"/>
                  <a:pt x="2135427" y="914898"/>
                </a:cubicBezTo>
                <a:cubicBezTo>
                  <a:pt x="2148051" y="889651"/>
                  <a:pt x="2135427" y="863738"/>
                  <a:pt x="2122803" y="851115"/>
                </a:cubicBezTo>
                <a:cubicBezTo>
                  <a:pt x="2122803" y="825867"/>
                  <a:pt x="2110180" y="799955"/>
                  <a:pt x="2084267" y="799955"/>
                </a:cubicBezTo>
                <a:cubicBezTo>
                  <a:pt x="2045731" y="799955"/>
                  <a:pt x="2045731" y="837826"/>
                  <a:pt x="2033107" y="863738"/>
                </a:cubicBezTo>
                <a:cubicBezTo>
                  <a:pt x="2045731" y="876362"/>
                  <a:pt x="2045731" y="901610"/>
                  <a:pt x="2045731" y="914898"/>
                </a:cubicBezTo>
                <a:cubicBezTo>
                  <a:pt x="2033107" y="902275"/>
                  <a:pt x="1981283" y="889651"/>
                  <a:pt x="1981283" y="863738"/>
                </a:cubicBezTo>
                <a:cubicBezTo>
                  <a:pt x="1930123" y="851115"/>
                  <a:pt x="1904211" y="799955"/>
                  <a:pt x="1853051" y="774707"/>
                </a:cubicBezTo>
                <a:lnTo>
                  <a:pt x="1853051" y="787331"/>
                </a:lnTo>
                <a:cubicBezTo>
                  <a:pt x="1840427" y="787331"/>
                  <a:pt x="1827139" y="787331"/>
                  <a:pt x="1827139" y="774707"/>
                </a:cubicBezTo>
                <a:cubicBezTo>
                  <a:pt x="1801227" y="787331"/>
                  <a:pt x="1750067" y="723547"/>
                  <a:pt x="1737443" y="787331"/>
                </a:cubicBezTo>
                <a:cubicBezTo>
                  <a:pt x="1750067" y="799955"/>
                  <a:pt x="1775979" y="812579"/>
                  <a:pt x="1763355" y="825202"/>
                </a:cubicBezTo>
                <a:cubicBezTo>
                  <a:pt x="1789267" y="837826"/>
                  <a:pt x="1801891" y="863074"/>
                  <a:pt x="1827803" y="888986"/>
                </a:cubicBezTo>
                <a:cubicBezTo>
                  <a:pt x="1853716" y="901610"/>
                  <a:pt x="1866339" y="940146"/>
                  <a:pt x="1878963" y="952770"/>
                </a:cubicBezTo>
                <a:cubicBezTo>
                  <a:pt x="1853051" y="940146"/>
                  <a:pt x="1827803" y="914898"/>
                  <a:pt x="1814515" y="888986"/>
                </a:cubicBezTo>
                <a:cubicBezTo>
                  <a:pt x="1801891" y="888986"/>
                  <a:pt x="1801891" y="901610"/>
                  <a:pt x="1801891" y="901610"/>
                </a:cubicBezTo>
                <a:cubicBezTo>
                  <a:pt x="1763355" y="863738"/>
                  <a:pt x="1686283" y="837826"/>
                  <a:pt x="1673659" y="787331"/>
                </a:cubicBezTo>
                <a:cubicBezTo>
                  <a:pt x="1647747" y="787331"/>
                  <a:pt x="1661035" y="762083"/>
                  <a:pt x="1647747" y="762083"/>
                </a:cubicBezTo>
                <a:cubicBezTo>
                  <a:pt x="1635123" y="749459"/>
                  <a:pt x="1596587" y="736835"/>
                  <a:pt x="1596587" y="710923"/>
                </a:cubicBezTo>
                <a:cubicBezTo>
                  <a:pt x="1583963" y="710923"/>
                  <a:pt x="1583963" y="710923"/>
                  <a:pt x="1583963" y="710923"/>
                </a:cubicBezTo>
                <a:cubicBezTo>
                  <a:pt x="1583963" y="685675"/>
                  <a:pt x="1558051" y="698299"/>
                  <a:pt x="1558051" y="685675"/>
                </a:cubicBezTo>
                <a:cubicBezTo>
                  <a:pt x="1532139" y="647804"/>
                  <a:pt x="1506891" y="621892"/>
                  <a:pt x="1480979" y="584020"/>
                </a:cubicBezTo>
                <a:cubicBezTo>
                  <a:pt x="1455067" y="546148"/>
                  <a:pt x="1391283" y="520236"/>
                  <a:pt x="1377995" y="469741"/>
                </a:cubicBezTo>
                <a:cubicBezTo>
                  <a:pt x="1365371" y="469741"/>
                  <a:pt x="1377995" y="469741"/>
                  <a:pt x="1377995" y="469741"/>
                </a:cubicBezTo>
                <a:cubicBezTo>
                  <a:pt x="1365371" y="457117"/>
                  <a:pt x="1365371" y="469741"/>
                  <a:pt x="1352083" y="469741"/>
                </a:cubicBezTo>
                <a:cubicBezTo>
                  <a:pt x="1352083" y="444493"/>
                  <a:pt x="1313547" y="469741"/>
                  <a:pt x="1326171" y="444493"/>
                </a:cubicBezTo>
                <a:cubicBezTo>
                  <a:pt x="1287635" y="419245"/>
                  <a:pt x="1261723" y="406622"/>
                  <a:pt x="1261723" y="368085"/>
                </a:cubicBezTo>
                <a:cubicBezTo>
                  <a:pt x="1249099" y="368085"/>
                  <a:pt x="1249099" y="368085"/>
                  <a:pt x="1235810" y="368085"/>
                </a:cubicBezTo>
                <a:cubicBezTo>
                  <a:pt x="1235810" y="368085"/>
                  <a:pt x="1235810" y="355462"/>
                  <a:pt x="1223187" y="342838"/>
                </a:cubicBezTo>
                <a:cubicBezTo>
                  <a:pt x="1223187" y="380709"/>
                  <a:pt x="1274346" y="406622"/>
                  <a:pt x="1287635" y="444493"/>
                </a:cubicBezTo>
                <a:cubicBezTo>
                  <a:pt x="1313547" y="444493"/>
                  <a:pt x="1326171" y="457117"/>
                  <a:pt x="1326171" y="482365"/>
                </a:cubicBezTo>
                <a:cubicBezTo>
                  <a:pt x="1326171" y="507612"/>
                  <a:pt x="1352083" y="520236"/>
                  <a:pt x="1352083" y="533525"/>
                </a:cubicBezTo>
                <a:lnTo>
                  <a:pt x="1364707" y="533525"/>
                </a:lnTo>
                <a:cubicBezTo>
                  <a:pt x="1377331" y="558772"/>
                  <a:pt x="1415867" y="571396"/>
                  <a:pt x="1429155" y="609932"/>
                </a:cubicBezTo>
                <a:cubicBezTo>
                  <a:pt x="1480315" y="647804"/>
                  <a:pt x="1544763" y="698964"/>
                  <a:pt x="1570675" y="775371"/>
                </a:cubicBezTo>
                <a:cubicBezTo>
                  <a:pt x="1583299" y="775371"/>
                  <a:pt x="1596587" y="800619"/>
                  <a:pt x="1609211" y="787995"/>
                </a:cubicBezTo>
                <a:cubicBezTo>
                  <a:pt x="1647747" y="851779"/>
                  <a:pt x="1712195" y="877027"/>
                  <a:pt x="1750731" y="940811"/>
                </a:cubicBezTo>
                <a:cubicBezTo>
                  <a:pt x="1750731" y="940811"/>
                  <a:pt x="1789267" y="953434"/>
                  <a:pt x="1801891" y="966058"/>
                </a:cubicBezTo>
                <a:cubicBezTo>
                  <a:pt x="1866339" y="1017218"/>
                  <a:pt x="1904876" y="1067714"/>
                  <a:pt x="1917499" y="1156745"/>
                </a:cubicBezTo>
                <a:cubicBezTo>
                  <a:pt x="1930123" y="1156745"/>
                  <a:pt x="1917499" y="1169369"/>
                  <a:pt x="1930123" y="1169369"/>
                </a:cubicBezTo>
                <a:cubicBezTo>
                  <a:pt x="1930123" y="1131497"/>
                  <a:pt x="1904211" y="1105585"/>
                  <a:pt x="1904211" y="1067714"/>
                </a:cubicBezTo>
                <a:cubicBezTo>
                  <a:pt x="1891587" y="1067714"/>
                  <a:pt x="1891587" y="1055090"/>
                  <a:pt x="1891587" y="1055090"/>
                </a:cubicBezTo>
                <a:cubicBezTo>
                  <a:pt x="1930123" y="1067714"/>
                  <a:pt x="1942747" y="1106250"/>
                  <a:pt x="1981283" y="1131497"/>
                </a:cubicBezTo>
                <a:cubicBezTo>
                  <a:pt x="1981283" y="1106250"/>
                  <a:pt x="1942747" y="1093626"/>
                  <a:pt x="1955371" y="1080338"/>
                </a:cubicBezTo>
                <a:cubicBezTo>
                  <a:pt x="1981283" y="1080338"/>
                  <a:pt x="2032443" y="1105585"/>
                  <a:pt x="2006531" y="1144121"/>
                </a:cubicBezTo>
                <a:cubicBezTo>
                  <a:pt x="2019155" y="1169369"/>
                  <a:pt x="2032443" y="1181993"/>
                  <a:pt x="2019155" y="1220529"/>
                </a:cubicBezTo>
                <a:cubicBezTo>
                  <a:pt x="2006531" y="1233153"/>
                  <a:pt x="2006531" y="1220529"/>
                  <a:pt x="1993243" y="1233153"/>
                </a:cubicBezTo>
                <a:cubicBezTo>
                  <a:pt x="1980619" y="1233153"/>
                  <a:pt x="1980619" y="1233153"/>
                  <a:pt x="1980619" y="1220529"/>
                </a:cubicBezTo>
                <a:cubicBezTo>
                  <a:pt x="1967995" y="1207905"/>
                  <a:pt x="1980619" y="1207905"/>
                  <a:pt x="1980619" y="1182657"/>
                </a:cubicBezTo>
                <a:cubicBezTo>
                  <a:pt x="1967995" y="1182657"/>
                  <a:pt x="1954707" y="1170034"/>
                  <a:pt x="1929459" y="1170034"/>
                </a:cubicBezTo>
                <a:cubicBezTo>
                  <a:pt x="1929459" y="1233817"/>
                  <a:pt x="1967995" y="1297601"/>
                  <a:pt x="1916835" y="1348096"/>
                </a:cubicBezTo>
                <a:cubicBezTo>
                  <a:pt x="1904211" y="1335473"/>
                  <a:pt x="1890923" y="1322849"/>
                  <a:pt x="1865675" y="1322849"/>
                </a:cubicBezTo>
                <a:cubicBezTo>
                  <a:pt x="1853051" y="1335473"/>
                  <a:pt x="1878299" y="1348096"/>
                  <a:pt x="1878299" y="1374009"/>
                </a:cubicBezTo>
                <a:cubicBezTo>
                  <a:pt x="1827139" y="1386632"/>
                  <a:pt x="1762691" y="1361385"/>
                  <a:pt x="1736779" y="1399256"/>
                </a:cubicBezTo>
                <a:cubicBezTo>
                  <a:pt x="1762691" y="1424504"/>
                  <a:pt x="1813851" y="1374009"/>
                  <a:pt x="1839763" y="1411880"/>
                </a:cubicBezTo>
                <a:cubicBezTo>
                  <a:pt x="1852387" y="1399256"/>
                  <a:pt x="1878299" y="1411880"/>
                  <a:pt x="1890923" y="1424504"/>
                </a:cubicBezTo>
                <a:cubicBezTo>
                  <a:pt x="1890923" y="1437128"/>
                  <a:pt x="1878299" y="1437128"/>
                  <a:pt x="1878299" y="1449752"/>
                </a:cubicBezTo>
                <a:cubicBezTo>
                  <a:pt x="1890923" y="1462376"/>
                  <a:pt x="1904211" y="1475000"/>
                  <a:pt x="1916835" y="1487623"/>
                </a:cubicBezTo>
                <a:cubicBezTo>
                  <a:pt x="1916835" y="1500247"/>
                  <a:pt x="1916835" y="1512871"/>
                  <a:pt x="1904211" y="1525495"/>
                </a:cubicBezTo>
                <a:cubicBezTo>
                  <a:pt x="1891587" y="1525495"/>
                  <a:pt x="1904211" y="1512871"/>
                  <a:pt x="1891587" y="1512871"/>
                </a:cubicBezTo>
                <a:cubicBezTo>
                  <a:pt x="1878963" y="1525495"/>
                  <a:pt x="1853051" y="1512871"/>
                  <a:pt x="1840427" y="1512871"/>
                </a:cubicBezTo>
                <a:cubicBezTo>
                  <a:pt x="1840427" y="1538119"/>
                  <a:pt x="1827803" y="1538119"/>
                  <a:pt x="1814515" y="1525495"/>
                </a:cubicBezTo>
                <a:cubicBezTo>
                  <a:pt x="1814515" y="1538119"/>
                  <a:pt x="1801891" y="1550743"/>
                  <a:pt x="1788603" y="1563367"/>
                </a:cubicBezTo>
                <a:cubicBezTo>
                  <a:pt x="1801227" y="1575991"/>
                  <a:pt x="1775979" y="1588614"/>
                  <a:pt x="1762691" y="1588614"/>
                </a:cubicBezTo>
                <a:cubicBezTo>
                  <a:pt x="1750067" y="1575991"/>
                  <a:pt x="1736779" y="1575991"/>
                  <a:pt x="1724155" y="1575991"/>
                </a:cubicBezTo>
                <a:cubicBezTo>
                  <a:pt x="1724155" y="1550743"/>
                  <a:pt x="1711531" y="1563367"/>
                  <a:pt x="1711531" y="1563367"/>
                </a:cubicBezTo>
                <a:cubicBezTo>
                  <a:pt x="1685619" y="1550743"/>
                  <a:pt x="1647083" y="1512207"/>
                  <a:pt x="1621835" y="1499583"/>
                </a:cubicBezTo>
                <a:cubicBezTo>
                  <a:pt x="1647747" y="1550743"/>
                  <a:pt x="1711531" y="1563367"/>
                  <a:pt x="1750067" y="1601238"/>
                </a:cubicBezTo>
                <a:cubicBezTo>
                  <a:pt x="1698907" y="1613862"/>
                  <a:pt x="1634459" y="1626486"/>
                  <a:pt x="1582635" y="1639110"/>
                </a:cubicBezTo>
                <a:cubicBezTo>
                  <a:pt x="1595259" y="1651734"/>
                  <a:pt x="1608547" y="1639110"/>
                  <a:pt x="1608547" y="1639110"/>
                </a:cubicBezTo>
                <a:cubicBezTo>
                  <a:pt x="1621171" y="1651734"/>
                  <a:pt x="1621171" y="1651734"/>
                  <a:pt x="1608547" y="1664358"/>
                </a:cubicBezTo>
                <a:cubicBezTo>
                  <a:pt x="1621171" y="1664358"/>
                  <a:pt x="1621171" y="1651734"/>
                  <a:pt x="1634459" y="1651734"/>
                </a:cubicBezTo>
                <a:cubicBezTo>
                  <a:pt x="1634459" y="1651734"/>
                  <a:pt x="1634459" y="1664358"/>
                  <a:pt x="1634459" y="1676981"/>
                </a:cubicBezTo>
                <a:cubicBezTo>
                  <a:pt x="1608547" y="1676981"/>
                  <a:pt x="1595923" y="1689605"/>
                  <a:pt x="1570011" y="1689605"/>
                </a:cubicBezTo>
                <a:cubicBezTo>
                  <a:pt x="1595923" y="1727477"/>
                  <a:pt x="1659707" y="1689605"/>
                  <a:pt x="1672995" y="1727477"/>
                </a:cubicBezTo>
                <a:cubicBezTo>
                  <a:pt x="1672995" y="1714853"/>
                  <a:pt x="1685619" y="1714853"/>
                  <a:pt x="1698907" y="1702229"/>
                </a:cubicBezTo>
                <a:cubicBezTo>
                  <a:pt x="1737443" y="1727477"/>
                  <a:pt x="1788603" y="1702229"/>
                  <a:pt x="1827139" y="1714853"/>
                </a:cubicBezTo>
                <a:cubicBezTo>
                  <a:pt x="1839763" y="1714853"/>
                  <a:pt x="1878299" y="1702229"/>
                  <a:pt x="1891587" y="1714853"/>
                </a:cubicBezTo>
                <a:cubicBezTo>
                  <a:pt x="1904211" y="1752725"/>
                  <a:pt x="1865675" y="1791261"/>
                  <a:pt x="1827139" y="1778637"/>
                </a:cubicBezTo>
                <a:cubicBezTo>
                  <a:pt x="1827139" y="1778637"/>
                  <a:pt x="1827139" y="1778637"/>
                  <a:pt x="1814515" y="1778637"/>
                </a:cubicBezTo>
                <a:cubicBezTo>
                  <a:pt x="1775979" y="1766013"/>
                  <a:pt x="1750067" y="1803885"/>
                  <a:pt x="1711531" y="1803885"/>
                </a:cubicBezTo>
                <a:cubicBezTo>
                  <a:pt x="1724155" y="1803885"/>
                  <a:pt x="1724155" y="1816508"/>
                  <a:pt x="1737443" y="1816508"/>
                </a:cubicBezTo>
                <a:cubicBezTo>
                  <a:pt x="1711531" y="1841756"/>
                  <a:pt x="1686283" y="1867668"/>
                  <a:pt x="1660371" y="1880292"/>
                </a:cubicBezTo>
                <a:cubicBezTo>
                  <a:pt x="1711531" y="1880292"/>
                  <a:pt x="1750067" y="1892916"/>
                  <a:pt x="1788603" y="1892916"/>
                </a:cubicBezTo>
                <a:cubicBezTo>
                  <a:pt x="1788603" y="1905540"/>
                  <a:pt x="1827139" y="1918164"/>
                  <a:pt x="1827139" y="1930788"/>
                </a:cubicBezTo>
                <a:cubicBezTo>
                  <a:pt x="1814515" y="1943412"/>
                  <a:pt x="1814515" y="1930788"/>
                  <a:pt x="1801227" y="1930788"/>
                </a:cubicBezTo>
                <a:cubicBezTo>
                  <a:pt x="1801227" y="1930788"/>
                  <a:pt x="1813851" y="1943412"/>
                  <a:pt x="1801227" y="1943412"/>
                </a:cubicBezTo>
                <a:cubicBezTo>
                  <a:pt x="1801227" y="1930788"/>
                  <a:pt x="1801227" y="1943412"/>
                  <a:pt x="1788603" y="1943412"/>
                </a:cubicBezTo>
                <a:lnTo>
                  <a:pt x="1788603" y="1943412"/>
                </a:lnTo>
                <a:cubicBezTo>
                  <a:pt x="1775979" y="1956035"/>
                  <a:pt x="1775979" y="1943412"/>
                  <a:pt x="1762691" y="1943412"/>
                </a:cubicBezTo>
                <a:cubicBezTo>
                  <a:pt x="1762691" y="1930788"/>
                  <a:pt x="1736779" y="1930788"/>
                  <a:pt x="1736779" y="1918164"/>
                </a:cubicBezTo>
                <a:cubicBezTo>
                  <a:pt x="1710867" y="1930788"/>
                  <a:pt x="1685619" y="1892916"/>
                  <a:pt x="1647083" y="1905540"/>
                </a:cubicBezTo>
                <a:cubicBezTo>
                  <a:pt x="1659707" y="1918164"/>
                  <a:pt x="1647083" y="1918164"/>
                  <a:pt x="1647083" y="1930788"/>
                </a:cubicBezTo>
                <a:cubicBezTo>
                  <a:pt x="1698243" y="1918164"/>
                  <a:pt x="1736779" y="1930788"/>
                  <a:pt x="1762691" y="1968659"/>
                </a:cubicBezTo>
                <a:cubicBezTo>
                  <a:pt x="1750067" y="1968659"/>
                  <a:pt x="1750067" y="1993907"/>
                  <a:pt x="1724155" y="1981283"/>
                </a:cubicBezTo>
                <a:cubicBezTo>
                  <a:pt x="1724155" y="1993907"/>
                  <a:pt x="1724155" y="1993907"/>
                  <a:pt x="1724155" y="2006531"/>
                </a:cubicBezTo>
                <a:cubicBezTo>
                  <a:pt x="1711531" y="2006531"/>
                  <a:pt x="1711531" y="2006531"/>
                  <a:pt x="1711531" y="2006531"/>
                </a:cubicBezTo>
                <a:cubicBezTo>
                  <a:pt x="1711531" y="2031779"/>
                  <a:pt x="1660371" y="2070315"/>
                  <a:pt x="1621835" y="2057691"/>
                </a:cubicBezTo>
                <a:cubicBezTo>
                  <a:pt x="1621835" y="2070315"/>
                  <a:pt x="1634459" y="2057691"/>
                  <a:pt x="1634459" y="2070315"/>
                </a:cubicBezTo>
                <a:cubicBezTo>
                  <a:pt x="1608547" y="2082939"/>
                  <a:pt x="1595923" y="2070315"/>
                  <a:pt x="1583299" y="2070315"/>
                </a:cubicBezTo>
                <a:cubicBezTo>
                  <a:pt x="1595923" y="2108186"/>
                  <a:pt x="1570675" y="2095562"/>
                  <a:pt x="1557387" y="2108186"/>
                </a:cubicBezTo>
                <a:cubicBezTo>
                  <a:pt x="1531475" y="2108186"/>
                  <a:pt x="1518851" y="2133434"/>
                  <a:pt x="1492939" y="2133434"/>
                </a:cubicBezTo>
                <a:cubicBezTo>
                  <a:pt x="1480315" y="2158682"/>
                  <a:pt x="1454403" y="2158682"/>
                  <a:pt x="1454403" y="2184594"/>
                </a:cubicBezTo>
                <a:cubicBezTo>
                  <a:pt x="1454403" y="2235754"/>
                  <a:pt x="1505563" y="2222466"/>
                  <a:pt x="1557387" y="2209842"/>
                </a:cubicBezTo>
                <a:cubicBezTo>
                  <a:pt x="1557387" y="2197218"/>
                  <a:pt x="1557387" y="2197218"/>
                  <a:pt x="1557387" y="2197218"/>
                </a:cubicBezTo>
                <a:cubicBezTo>
                  <a:pt x="1570011" y="2197218"/>
                  <a:pt x="1583299" y="2197218"/>
                  <a:pt x="1583299" y="2197218"/>
                </a:cubicBezTo>
                <a:cubicBezTo>
                  <a:pt x="1583299" y="2209842"/>
                  <a:pt x="1583299" y="2197218"/>
                  <a:pt x="1583299" y="2209842"/>
                </a:cubicBezTo>
                <a:cubicBezTo>
                  <a:pt x="1532139" y="2235089"/>
                  <a:pt x="1544763" y="2286249"/>
                  <a:pt x="1467691" y="2286249"/>
                </a:cubicBezTo>
                <a:cubicBezTo>
                  <a:pt x="1455067" y="2261002"/>
                  <a:pt x="1441779" y="2248378"/>
                  <a:pt x="1416531" y="2235089"/>
                </a:cubicBezTo>
                <a:cubicBezTo>
                  <a:pt x="1416531" y="2247713"/>
                  <a:pt x="1403907" y="2235089"/>
                  <a:pt x="1390619" y="2247713"/>
                </a:cubicBezTo>
                <a:cubicBezTo>
                  <a:pt x="1377995" y="2260337"/>
                  <a:pt x="1377995" y="2260337"/>
                  <a:pt x="1377995" y="2285585"/>
                </a:cubicBezTo>
                <a:cubicBezTo>
                  <a:pt x="1377995" y="2285585"/>
                  <a:pt x="1390619" y="2285585"/>
                  <a:pt x="1390619" y="2298209"/>
                </a:cubicBezTo>
                <a:cubicBezTo>
                  <a:pt x="1403243" y="2298209"/>
                  <a:pt x="1403243" y="2298209"/>
                  <a:pt x="1416531" y="2298209"/>
                </a:cubicBezTo>
                <a:lnTo>
                  <a:pt x="1416531" y="2298209"/>
                </a:lnTo>
                <a:cubicBezTo>
                  <a:pt x="1416531" y="2310833"/>
                  <a:pt x="1416531" y="2310833"/>
                  <a:pt x="1403907" y="2310833"/>
                </a:cubicBezTo>
                <a:cubicBezTo>
                  <a:pt x="1403907" y="2310833"/>
                  <a:pt x="1403907" y="2310833"/>
                  <a:pt x="1391283" y="2310833"/>
                </a:cubicBezTo>
                <a:cubicBezTo>
                  <a:pt x="1391283" y="2323457"/>
                  <a:pt x="1378659" y="2323457"/>
                  <a:pt x="1378659" y="2323457"/>
                </a:cubicBezTo>
                <a:cubicBezTo>
                  <a:pt x="1352747" y="2310833"/>
                  <a:pt x="1340123" y="2336080"/>
                  <a:pt x="1340123" y="2310833"/>
                </a:cubicBezTo>
                <a:cubicBezTo>
                  <a:pt x="1327500" y="2336080"/>
                  <a:pt x="1327500" y="2336080"/>
                  <a:pt x="1301587" y="2336080"/>
                </a:cubicBezTo>
                <a:cubicBezTo>
                  <a:pt x="1301587" y="2361328"/>
                  <a:pt x="1314211" y="2361328"/>
                  <a:pt x="1327500" y="2361328"/>
                </a:cubicBezTo>
                <a:cubicBezTo>
                  <a:pt x="1327500" y="2348704"/>
                  <a:pt x="1327500" y="2348704"/>
                  <a:pt x="1327500" y="2336080"/>
                </a:cubicBezTo>
                <a:cubicBezTo>
                  <a:pt x="1340123" y="2348704"/>
                  <a:pt x="1353412" y="2336080"/>
                  <a:pt x="1353412" y="2336080"/>
                </a:cubicBezTo>
                <a:cubicBezTo>
                  <a:pt x="1353412" y="2348704"/>
                  <a:pt x="1340788" y="2348704"/>
                  <a:pt x="1340788" y="2361328"/>
                </a:cubicBezTo>
                <a:cubicBezTo>
                  <a:pt x="1366700" y="2348704"/>
                  <a:pt x="1366700" y="2348704"/>
                  <a:pt x="1391948" y="2348704"/>
                </a:cubicBezTo>
                <a:cubicBezTo>
                  <a:pt x="1391948" y="2361328"/>
                  <a:pt x="1391948" y="2361328"/>
                  <a:pt x="1391948" y="2373952"/>
                </a:cubicBezTo>
                <a:cubicBezTo>
                  <a:pt x="1366036" y="2373952"/>
                  <a:pt x="1391948" y="2425112"/>
                  <a:pt x="1353412" y="2411824"/>
                </a:cubicBezTo>
                <a:cubicBezTo>
                  <a:pt x="1340788" y="2411824"/>
                  <a:pt x="1340788" y="2399200"/>
                  <a:pt x="1327500" y="2399200"/>
                </a:cubicBezTo>
                <a:cubicBezTo>
                  <a:pt x="1314876" y="2399200"/>
                  <a:pt x="1327500" y="2411824"/>
                  <a:pt x="1327500" y="2411824"/>
                </a:cubicBezTo>
                <a:cubicBezTo>
                  <a:pt x="1314876" y="2411824"/>
                  <a:pt x="1314876" y="2399200"/>
                  <a:pt x="1301587" y="2399200"/>
                </a:cubicBezTo>
                <a:cubicBezTo>
                  <a:pt x="1301587" y="2424447"/>
                  <a:pt x="1263051" y="2399200"/>
                  <a:pt x="1263051" y="2437071"/>
                </a:cubicBezTo>
                <a:cubicBezTo>
                  <a:pt x="1250428" y="2437071"/>
                  <a:pt x="1263051" y="2437071"/>
                  <a:pt x="1263051" y="2449695"/>
                </a:cubicBezTo>
                <a:cubicBezTo>
                  <a:pt x="1288964" y="2449695"/>
                  <a:pt x="1288964" y="2437071"/>
                  <a:pt x="1301587" y="2437071"/>
                </a:cubicBezTo>
                <a:cubicBezTo>
                  <a:pt x="1327500" y="2437071"/>
                  <a:pt x="1391283" y="2411824"/>
                  <a:pt x="1391283" y="2488231"/>
                </a:cubicBezTo>
                <a:cubicBezTo>
                  <a:pt x="1429819" y="2475607"/>
                  <a:pt x="1417196" y="2552015"/>
                  <a:pt x="1391283" y="2564639"/>
                </a:cubicBezTo>
                <a:cubicBezTo>
                  <a:pt x="1391283" y="2552015"/>
                  <a:pt x="1391283" y="2539391"/>
                  <a:pt x="1378659" y="2539391"/>
                </a:cubicBezTo>
                <a:cubicBezTo>
                  <a:pt x="1378659" y="2552015"/>
                  <a:pt x="1378659" y="2552015"/>
                  <a:pt x="1378659" y="2552015"/>
                </a:cubicBezTo>
                <a:cubicBezTo>
                  <a:pt x="1366036" y="2552015"/>
                  <a:pt x="1366036" y="2539391"/>
                  <a:pt x="1352747" y="2539391"/>
                </a:cubicBezTo>
                <a:cubicBezTo>
                  <a:pt x="1352747" y="2552015"/>
                  <a:pt x="1352747" y="2590551"/>
                  <a:pt x="1365371" y="2590551"/>
                </a:cubicBezTo>
                <a:cubicBezTo>
                  <a:pt x="1352747" y="2590551"/>
                  <a:pt x="1365371" y="2603175"/>
                  <a:pt x="1352747" y="2603175"/>
                </a:cubicBezTo>
                <a:cubicBezTo>
                  <a:pt x="1340123" y="2603175"/>
                  <a:pt x="1352747" y="2590551"/>
                  <a:pt x="1340123" y="2590551"/>
                </a:cubicBezTo>
                <a:cubicBezTo>
                  <a:pt x="1327500" y="2603175"/>
                  <a:pt x="1314211" y="2615799"/>
                  <a:pt x="1327500" y="2641711"/>
                </a:cubicBezTo>
                <a:cubicBezTo>
                  <a:pt x="1301587" y="2629087"/>
                  <a:pt x="1314876" y="2641711"/>
                  <a:pt x="1301587" y="2654335"/>
                </a:cubicBezTo>
                <a:cubicBezTo>
                  <a:pt x="1301587" y="2666959"/>
                  <a:pt x="1301587" y="2666959"/>
                  <a:pt x="1301587" y="2679583"/>
                </a:cubicBezTo>
                <a:cubicBezTo>
                  <a:pt x="1288964" y="2666959"/>
                  <a:pt x="1288964" y="2692207"/>
                  <a:pt x="1263051" y="2679583"/>
                </a:cubicBezTo>
                <a:cubicBezTo>
                  <a:pt x="1250428" y="2679583"/>
                  <a:pt x="1263051" y="2666959"/>
                  <a:pt x="1250428" y="2666959"/>
                </a:cubicBezTo>
                <a:cubicBezTo>
                  <a:pt x="1250428" y="2679583"/>
                  <a:pt x="1250428" y="2692207"/>
                  <a:pt x="1250428" y="2692207"/>
                </a:cubicBezTo>
                <a:cubicBezTo>
                  <a:pt x="1211891" y="2704830"/>
                  <a:pt x="1237804" y="2755990"/>
                  <a:pt x="1211891" y="2793862"/>
                </a:cubicBezTo>
                <a:cubicBezTo>
                  <a:pt x="1211891" y="2793862"/>
                  <a:pt x="1211891" y="2793862"/>
                  <a:pt x="1199268" y="2806486"/>
                </a:cubicBezTo>
                <a:cubicBezTo>
                  <a:pt x="1186644" y="2819109"/>
                  <a:pt x="1199268" y="2844357"/>
                  <a:pt x="1173356" y="2844357"/>
                </a:cubicBezTo>
                <a:cubicBezTo>
                  <a:pt x="1185979" y="2856981"/>
                  <a:pt x="1173356" y="2869605"/>
                  <a:pt x="1160732" y="2882229"/>
                </a:cubicBezTo>
                <a:cubicBezTo>
                  <a:pt x="1199268" y="2844357"/>
                  <a:pt x="1225180" y="2793197"/>
                  <a:pt x="1250428" y="2742038"/>
                </a:cubicBezTo>
                <a:cubicBezTo>
                  <a:pt x="1276340" y="2716790"/>
                  <a:pt x="1288964" y="2690878"/>
                  <a:pt x="1327500" y="2690878"/>
                </a:cubicBezTo>
                <a:cubicBezTo>
                  <a:pt x="1340123" y="2678254"/>
                  <a:pt x="1366036" y="2665630"/>
                  <a:pt x="1391948" y="2665630"/>
                </a:cubicBezTo>
                <a:cubicBezTo>
                  <a:pt x="1391948" y="2665630"/>
                  <a:pt x="1404572" y="2678254"/>
                  <a:pt x="1417860" y="2678254"/>
                </a:cubicBezTo>
                <a:cubicBezTo>
                  <a:pt x="1417860" y="2653006"/>
                  <a:pt x="1430484" y="2653006"/>
                  <a:pt x="1417860" y="2627094"/>
                </a:cubicBezTo>
                <a:cubicBezTo>
                  <a:pt x="1443772" y="2614470"/>
                  <a:pt x="1469020" y="2627094"/>
                  <a:pt x="1482308" y="2639718"/>
                </a:cubicBezTo>
                <a:lnTo>
                  <a:pt x="1469684" y="2627094"/>
                </a:lnTo>
                <a:cubicBezTo>
                  <a:pt x="1495596" y="2627094"/>
                  <a:pt x="1508220" y="2627094"/>
                  <a:pt x="1520844" y="2639718"/>
                </a:cubicBezTo>
                <a:cubicBezTo>
                  <a:pt x="1520844" y="2627094"/>
                  <a:pt x="1520844" y="2627094"/>
                  <a:pt x="1533468" y="2627094"/>
                </a:cubicBezTo>
                <a:cubicBezTo>
                  <a:pt x="1533468" y="2627094"/>
                  <a:pt x="1546092" y="2639718"/>
                  <a:pt x="1546092" y="2652342"/>
                </a:cubicBezTo>
                <a:cubicBezTo>
                  <a:pt x="1558716" y="2627094"/>
                  <a:pt x="1558716" y="2614470"/>
                  <a:pt x="1572004" y="2601182"/>
                </a:cubicBezTo>
                <a:cubicBezTo>
                  <a:pt x="1572004" y="2626429"/>
                  <a:pt x="1572004" y="2639053"/>
                  <a:pt x="1584628" y="2626429"/>
                </a:cubicBezTo>
                <a:cubicBezTo>
                  <a:pt x="1584628" y="2639053"/>
                  <a:pt x="1584628" y="2639053"/>
                  <a:pt x="1584628" y="2651677"/>
                </a:cubicBezTo>
                <a:cubicBezTo>
                  <a:pt x="1584628" y="2651677"/>
                  <a:pt x="1584628" y="2639053"/>
                  <a:pt x="1597252" y="2639053"/>
                </a:cubicBezTo>
                <a:cubicBezTo>
                  <a:pt x="1609876" y="2651677"/>
                  <a:pt x="1609876" y="2651677"/>
                  <a:pt x="1623164" y="2651677"/>
                </a:cubicBezTo>
                <a:cubicBezTo>
                  <a:pt x="1623164" y="2664301"/>
                  <a:pt x="1635788" y="2664301"/>
                  <a:pt x="1649076" y="2676925"/>
                </a:cubicBezTo>
                <a:cubicBezTo>
                  <a:pt x="1649076" y="2664301"/>
                  <a:pt x="1661700" y="2651677"/>
                  <a:pt x="1649076" y="2639053"/>
                </a:cubicBezTo>
                <a:cubicBezTo>
                  <a:pt x="1674988" y="2639053"/>
                  <a:pt x="1661700" y="2626429"/>
                  <a:pt x="1674988" y="2613806"/>
                </a:cubicBezTo>
                <a:cubicBezTo>
                  <a:pt x="1674988" y="2639053"/>
                  <a:pt x="1700900" y="2601182"/>
                  <a:pt x="1726148" y="2626429"/>
                </a:cubicBezTo>
                <a:cubicBezTo>
                  <a:pt x="1713524" y="2639053"/>
                  <a:pt x="1700236" y="2639053"/>
                  <a:pt x="1700236" y="2651677"/>
                </a:cubicBezTo>
                <a:cubicBezTo>
                  <a:pt x="1712860" y="2664301"/>
                  <a:pt x="1712860" y="2651677"/>
                  <a:pt x="1712860" y="2664301"/>
                </a:cubicBezTo>
                <a:cubicBezTo>
                  <a:pt x="1712860" y="2689549"/>
                  <a:pt x="1725484" y="2702173"/>
                  <a:pt x="1738772" y="2728085"/>
                </a:cubicBezTo>
                <a:cubicBezTo>
                  <a:pt x="1751396" y="2728085"/>
                  <a:pt x="1738772" y="2715461"/>
                  <a:pt x="1751396" y="2715461"/>
                </a:cubicBezTo>
                <a:cubicBezTo>
                  <a:pt x="1751396" y="2740709"/>
                  <a:pt x="1764020" y="2715461"/>
                  <a:pt x="1764020" y="2728085"/>
                </a:cubicBezTo>
                <a:cubicBezTo>
                  <a:pt x="1764020" y="2740709"/>
                  <a:pt x="1751396" y="2753333"/>
                  <a:pt x="1764020" y="2753333"/>
                </a:cubicBezTo>
                <a:cubicBezTo>
                  <a:pt x="1764020" y="2740709"/>
                  <a:pt x="1764020" y="2728085"/>
                  <a:pt x="1776644" y="2728085"/>
                </a:cubicBezTo>
                <a:cubicBezTo>
                  <a:pt x="1776644" y="2779245"/>
                  <a:pt x="1815180" y="2829740"/>
                  <a:pt x="1853716" y="2868276"/>
                </a:cubicBezTo>
                <a:cubicBezTo>
                  <a:pt x="1841092" y="2919436"/>
                  <a:pt x="1827803" y="2982555"/>
                  <a:pt x="1802556" y="3033715"/>
                </a:cubicBezTo>
                <a:cubicBezTo>
                  <a:pt x="1802556" y="3033715"/>
                  <a:pt x="1802556" y="3021092"/>
                  <a:pt x="1789932" y="3021092"/>
                </a:cubicBezTo>
                <a:cubicBezTo>
                  <a:pt x="1802556" y="3084875"/>
                  <a:pt x="1751396" y="3135371"/>
                  <a:pt x="1751396" y="3186531"/>
                </a:cubicBezTo>
                <a:cubicBezTo>
                  <a:pt x="1777308" y="3161283"/>
                  <a:pt x="1789932" y="3122747"/>
                  <a:pt x="1815844" y="3097499"/>
                </a:cubicBezTo>
                <a:cubicBezTo>
                  <a:pt x="1803220" y="3084875"/>
                  <a:pt x="1815844" y="3059628"/>
                  <a:pt x="1815844" y="3046339"/>
                </a:cubicBezTo>
                <a:cubicBezTo>
                  <a:pt x="1815844" y="3033051"/>
                  <a:pt x="1828468" y="2995179"/>
                  <a:pt x="1828468" y="2982555"/>
                </a:cubicBezTo>
                <a:cubicBezTo>
                  <a:pt x="1828468" y="2982555"/>
                  <a:pt x="1841092" y="2982555"/>
                  <a:pt x="1841092" y="2969932"/>
                </a:cubicBezTo>
                <a:lnTo>
                  <a:pt x="1841092" y="2957308"/>
                </a:lnTo>
                <a:cubicBezTo>
                  <a:pt x="1841092" y="2932060"/>
                  <a:pt x="1867004" y="2893524"/>
                  <a:pt x="1867004" y="2880900"/>
                </a:cubicBezTo>
                <a:cubicBezTo>
                  <a:pt x="1879628" y="2893524"/>
                  <a:pt x="1892916" y="2932060"/>
                  <a:pt x="1918164" y="2932060"/>
                </a:cubicBezTo>
                <a:cubicBezTo>
                  <a:pt x="1905540" y="2919436"/>
                  <a:pt x="1905540" y="2906812"/>
                  <a:pt x="1905540" y="2880900"/>
                </a:cubicBezTo>
                <a:cubicBezTo>
                  <a:pt x="1918164" y="2880900"/>
                  <a:pt x="1931452" y="2893524"/>
                  <a:pt x="1931452" y="2880900"/>
                </a:cubicBezTo>
                <a:cubicBezTo>
                  <a:pt x="1931452" y="2893524"/>
                  <a:pt x="1957364" y="2918772"/>
                  <a:pt x="1957364" y="2944684"/>
                </a:cubicBezTo>
                <a:cubicBezTo>
                  <a:pt x="1969988" y="2944684"/>
                  <a:pt x="1969988" y="2944684"/>
                  <a:pt x="1983276" y="2944684"/>
                </a:cubicBezTo>
                <a:cubicBezTo>
                  <a:pt x="1970653" y="2957308"/>
                  <a:pt x="1957364" y="2944684"/>
                  <a:pt x="1957364" y="2957308"/>
                </a:cubicBezTo>
                <a:cubicBezTo>
                  <a:pt x="1983276" y="2969932"/>
                  <a:pt x="1969988" y="2969932"/>
                  <a:pt x="1983276" y="2982555"/>
                </a:cubicBezTo>
                <a:cubicBezTo>
                  <a:pt x="1995900" y="2982555"/>
                  <a:pt x="2009188" y="2969932"/>
                  <a:pt x="2009188" y="2957308"/>
                </a:cubicBezTo>
                <a:cubicBezTo>
                  <a:pt x="2021812" y="2957308"/>
                  <a:pt x="2009188" y="2957308"/>
                  <a:pt x="2021812" y="2957308"/>
                </a:cubicBezTo>
                <a:cubicBezTo>
                  <a:pt x="2034436" y="2982555"/>
                  <a:pt x="2034436" y="2995179"/>
                  <a:pt x="2047725" y="2995179"/>
                </a:cubicBezTo>
                <a:cubicBezTo>
                  <a:pt x="2047725" y="3007803"/>
                  <a:pt x="2035101" y="3007803"/>
                  <a:pt x="2035101" y="3033051"/>
                </a:cubicBezTo>
                <a:cubicBezTo>
                  <a:pt x="2061013" y="3045675"/>
                  <a:pt x="2073637" y="3096835"/>
                  <a:pt x="2099549" y="3109459"/>
                </a:cubicBezTo>
                <a:cubicBezTo>
                  <a:pt x="2099549" y="3096835"/>
                  <a:pt x="2112173" y="3084211"/>
                  <a:pt x="2112173" y="3084211"/>
                </a:cubicBezTo>
                <a:cubicBezTo>
                  <a:pt x="2112173" y="3122082"/>
                  <a:pt x="2150709" y="3135371"/>
                  <a:pt x="2176621" y="3147995"/>
                </a:cubicBezTo>
                <a:cubicBezTo>
                  <a:pt x="2176621" y="3160619"/>
                  <a:pt x="2163997" y="3160619"/>
                  <a:pt x="2176621" y="3160619"/>
                </a:cubicBezTo>
                <a:cubicBezTo>
                  <a:pt x="2189245" y="3173242"/>
                  <a:pt x="2189245" y="3173242"/>
                  <a:pt x="2202533" y="3185866"/>
                </a:cubicBezTo>
                <a:cubicBezTo>
                  <a:pt x="2202533" y="3185866"/>
                  <a:pt x="2189909" y="3223738"/>
                  <a:pt x="2176621" y="3237026"/>
                </a:cubicBezTo>
                <a:cubicBezTo>
                  <a:pt x="2176621" y="3224402"/>
                  <a:pt x="2176621" y="3211778"/>
                  <a:pt x="2163997" y="3211778"/>
                </a:cubicBezTo>
                <a:cubicBezTo>
                  <a:pt x="2163997" y="3224402"/>
                  <a:pt x="2163997" y="3237026"/>
                  <a:pt x="2151373" y="3224402"/>
                </a:cubicBezTo>
                <a:lnTo>
                  <a:pt x="2151373" y="3211778"/>
                </a:lnTo>
                <a:cubicBezTo>
                  <a:pt x="2138749" y="3288186"/>
                  <a:pt x="2100213" y="3326058"/>
                  <a:pt x="2100213" y="3389841"/>
                </a:cubicBezTo>
                <a:cubicBezTo>
                  <a:pt x="2087589" y="3389841"/>
                  <a:pt x="2074301" y="3402465"/>
                  <a:pt x="2087589" y="3415089"/>
                </a:cubicBezTo>
                <a:cubicBezTo>
                  <a:pt x="2074965" y="3402465"/>
                  <a:pt x="2061677" y="3427713"/>
                  <a:pt x="2061677" y="3427713"/>
                </a:cubicBezTo>
                <a:cubicBezTo>
                  <a:pt x="2061677" y="3440337"/>
                  <a:pt x="2049053" y="3465584"/>
                  <a:pt x="2035765" y="3478873"/>
                </a:cubicBezTo>
                <a:cubicBezTo>
                  <a:pt x="2023141" y="3516744"/>
                  <a:pt x="2023141" y="3555280"/>
                  <a:pt x="2009853" y="3580528"/>
                </a:cubicBezTo>
                <a:cubicBezTo>
                  <a:pt x="1997229" y="3580528"/>
                  <a:pt x="1983941" y="3593152"/>
                  <a:pt x="1983941" y="3605776"/>
                </a:cubicBezTo>
                <a:cubicBezTo>
                  <a:pt x="1971317" y="3631024"/>
                  <a:pt x="1971317" y="3643648"/>
                  <a:pt x="1958029" y="3643648"/>
                </a:cubicBezTo>
                <a:cubicBezTo>
                  <a:pt x="1958029" y="3707431"/>
                  <a:pt x="1906869" y="3720055"/>
                  <a:pt x="1919493" y="3783839"/>
                </a:cubicBezTo>
                <a:cubicBezTo>
                  <a:pt x="1906869" y="3783839"/>
                  <a:pt x="1893580" y="3783839"/>
                  <a:pt x="1893580" y="3783839"/>
                </a:cubicBezTo>
                <a:cubicBezTo>
                  <a:pt x="1906204" y="3809087"/>
                  <a:pt x="1880957" y="3847623"/>
                  <a:pt x="1867668" y="3860247"/>
                </a:cubicBezTo>
                <a:cubicBezTo>
                  <a:pt x="1880292" y="3872871"/>
                  <a:pt x="1855045" y="3911407"/>
                  <a:pt x="1841756" y="3911407"/>
                </a:cubicBezTo>
                <a:cubicBezTo>
                  <a:pt x="1829132" y="3975190"/>
                  <a:pt x="1790596" y="4013062"/>
                  <a:pt x="1764684" y="4076845"/>
                </a:cubicBezTo>
                <a:cubicBezTo>
                  <a:pt x="1764684" y="4076845"/>
                  <a:pt x="1764684" y="4076845"/>
                  <a:pt x="1764684" y="4064222"/>
                </a:cubicBezTo>
                <a:cubicBezTo>
                  <a:pt x="1764684" y="4128005"/>
                  <a:pt x="1713524" y="4165877"/>
                  <a:pt x="1700236" y="4229661"/>
                </a:cubicBezTo>
                <a:cubicBezTo>
                  <a:pt x="1712860" y="4229661"/>
                  <a:pt x="1712860" y="4229661"/>
                  <a:pt x="1712860" y="4229661"/>
                </a:cubicBezTo>
                <a:cubicBezTo>
                  <a:pt x="1725484" y="4217037"/>
                  <a:pt x="1712860" y="4217037"/>
                  <a:pt x="1712860" y="4217037"/>
                </a:cubicBezTo>
                <a:cubicBezTo>
                  <a:pt x="1738772" y="4191789"/>
                  <a:pt x="1738772" y="4140629"/>
                  <a:pt x="1777308" y="4128005"/>
                </a:cubicBezTo>
                <a:cubicBezTo>
                  <a:pt x="1777308" y="4102758"/>
                  <a:pt x="1777308" y="4064222"/>
                  <a:pt x="1803220" y="4076845"/>
                </a:cubicBezTo>
                <a:cubicBezTo>
                  <a:pt x="1803220" y="4013062"/>
                  <a:pt x="1854380" y="3987814"/>
                  <a:pt x="1854380" y="3924030"/>
                </a:cubicBezTo>
                <a:cubicBezTo>
                  <a:pt x="1880292" y="3872871"/>
                  <a:pt x="1905540" y="3847623"/>
                  <a:pt x="1918828" y="3809751"/>
                </a:cubicBezTo>
                <a:cubicBezTo>
                  <a:pt x="1944740" y="3784503"/>
                  <a:pt x="1957364" y="3745967"/>
                  <a:pt x="1957364" y="3695472"/>
                </a:cubicBezTo>
                <a:cubicBezTo>
                  <a:pt x="1969988" y="3670224"/>
                  <a:pt x="1995900" y="3657600"/>
                  <a:pt x="2008524" y="3631688"/>
                </a:cubicBezTo>
                <a:cubicBezTo>
                  <a:pt x="2021148" y="3631688"/>
                  <a:pt x="2034436" y="3619064"/>
                  <a:pt x="2034436" y="3644312"/>
                </a:cubicBezTo>
                <a:cubicBezTo>
                  <a:pt x="2021812" y="3656936"/>
                  <a:pt x="2034436" y="3669560"/>
                  <a:pt x="2034436" y="3695472"/>
                </a:cubicBezTo>
                <a:lnTo>
                  <a:pt x="2021812" y="3695472"/>
                </a:lnTo>
                <a:cubicBezTo>
                  <a:pt x="2009188" y="3708096"/>
                  <a:pt x="1995900" y="3733344"/>
                  <a:pt x="2009188" y="3746632"/>
                </a:cubicBezTo>
                <a:cubicBezTo>
                  <a:pt x="1996565" y="3759256"/>
                  <a:pt x="1996565" y="3771880"/>
                  <a:pt x="1996565" y="3784503"/>
                </a:cubicBezTo>
                <a:cubicBezTo>
                  <a:pt x="1970653" y="3809751"/>
                  <a:pt x="1970653" y="3848287"/>
                  <a:pt x="1945405" y="3873535"/>
                </a:cubicBezTo>
                <a:cubicBezTo>
                  <a:pt x="1945405" y="3886159"/>
                  <a:pt x="1958029" y="3886159"/>
                  <a:pt x="1958029" y="3886159"/>
                </a:cubicBezTo>
                <a:cubicBezTo>
                  <a:pt x="1932116" y="3962567"/>
                  <a:pt x="1906869" y="4051598"/>
                  <a:pt x="1868333" y="4115382"/>
                </a:cubicBezTo>
                <a:cubicBezTo>
                  <a:pt x="1868333" y="4166541"/>
                  <a:pt x="1855709" y="4217037"/>
                  <a:pt x="1829797" y="4255573"/>
                </a:cubicBezTo>
                <a:lnTo>
                  <a:pt x="1829797" y="4255573"/>
                </a:lnTo>
                <a:cubicBezTo>
                  <a:pt x="1855709" y="4268197"/>
                  <a:pt x="1842420" y="4255573"/>
                  <a:pt x="1842420" y="4230326"/>
                </a:cubicBezTo>
                <a:cubicBezTo>
                  <a:pt x="1855045" y="4230326"/>
                  <a:pt x="1855045" y="4217701"/>
                  <a:pt x="1868333" y="4230326"/>
                </a:cubicBezTo>
                <a:cubicBezTo>
                  <a:pt x="1855709" y="4192454"/>
                  <a:pt x="1906869" y="4192454"/>
                  <a:pt x="1894245" y="4153918"/>
                </a:cubicBezTo>
                <a:cubicBezTo>
                  <a:pt x="1894245" y="4153918"/>
                  <a:pt x="1894245" y="4166541"/>
                  <a:pt x="1881621" y="4166541"/>
                </a:cubicBezTo>
                <a:cubicBezTo>
                  <a:pt x="1894245" y="4115382"/>
                  <a:pt x="1907533" y="4090134"/>
                  <a:pt x="1932781" y="4052262"/>
                </a:cubicBezTo>
                <a:cubicBezTo>
                  <a:pt x="1920157" y="4064886"/>
                  <a:pt x="1920157" y="4064886"/>
                  <a:pt x="1920157" y="4077510"/>
                </a:cubicBezTo>
                <a:cubicBezTo>
                  <a:pt x="1946069" y="4052262"/>
                  <a:pt x="1932781" y="4001103"/>
                  <a:pt x="1971317" y="3988478"/>
                </a:cubicBezTo>
                <a:cubicBezTo>
                  <a:pt x="1983941" y="4026350"/>
                  <a:pt x="1932781" y="4064886"/>
                  <a:pt x="1958693" y="4102758"/>
                </a:cubicBezTo>
                <a:cubicBezTo>
                  <a:pt x="1946069" y="4102758"/>
                  <a:pt x="1958693" y="4115382"/>
                  <a:pt x="1946069" y="4115382"/>
                </a:cubicBezTo>
                <a:cubicBezTo>
                  <a:pt x="1946069" y="4115382"/>
                  <a:pt x="1958693" y="4102758"/>
                  <a:pt x="1933445" y="4102758"/>
                </a:cubicBezTo>
                <a:cubicBezTo>
                  <a:pt x="1933445" y="4128005"/>
                  <a:pt x="1933445" y="4140629"/>
                  <a:pt x="1907533" y="4166541"/>
                </a:cubicBezTo>
                <a:cubicBezTo>
                  <a:pt x="1933445" y="4204413"/>
                  <a:pt x="1894909" y="4230326"/>
                  <a:pt x="1907533" y="4255573"/>
                </a:cubicBezTo>
                <a:cubicBezTo>
                  <a:pt x="1933445" y="4179165"/>
                  <a:pt x="1971981" y="4141294"/>
                  <a:pt x="1997229" y="4064886"/>
                </a:cubicBezTo>
                <a:cubicBezTo>
                  <a:pt x="2009853" y="4064886"/>
                  <a:pt x="2009853" y="4027014"/>
                  <a:pt x="2023141" y="4027014"/>
                </a:cubicBezTo>
                <a:cubicBezTo>
                  <a:pt x="2023141" y="4039638"/>
                  <a:pt x="2023141" y="4052262"/>
                  <a:pt x="2010517" y="4052262"/>
                </a:cubicBezTo>
                <a:cubicBezTo>
                  <a:pt x="2023141" y="4077510"/>
                  <a:pt x="2010517" y="4090134"/>
                  <a:pt x="2010517" y="4103422"/>
                </a:cubicBezTo>
                <a:cubicBezTo>
                  <a:pt x="2049053" y="4065551"/>
                  <a:pt x="2061677" y="4001767"/>
                  <a:pt x="2087589" y="3963231"/>
                </a:cubicBezTo>
                <a:cubicBezTo>
                  <a:pt x="2087589" y="3937983"/>
                  <a:pt x="2087589" y="3925359"/>
                  <a:pt x="2113502" y="3912071"/>
                </a:cubicBezTo>
                <a:cubicBezTo>
                  <a:pt x="2113502" y="3835663"/>
                  <a:pt x="2164661" y="3771880"/>
                  <a:pt x="2203198" y="3682848"/>
                </a:cubicBezTo>
                <a:cubicBezTo>
                  <a:pt x="2203198" y="3682848"/>
                  <a:pt x="2203198" y="3682848"/>
                  <a:pt x="2215821" y="3682848"/>
                </a:cubicBezTo>
                <a:cubicBezTo>
                  <a:pt x="2203198" y="3644976"/>
                  <a:pt x="2241733" y="3631688"/>
                  <a:pt x="2241733" y="3606440"/>
                </a:cubicBezTo>
                <a:cubicBezTo>
                  <a:pt x="2292893" y="3606440"/>
                  <a:pt x="2306182" y="3530033"/>
                  <a:pt x="2357342" y="3504785"/>
                </a:cubicBezTo>
                <a:cubicBezTo>
                  <a:pt x="2357342" y="3517409"/>
                  <a:pt x="2357342" y="3517409"/>
                  <a:pt x="2357342" y="3530033"/>
                </a:cubicBezTo>
                <a:cubicBezTo>
                  <a:pt x="2331429" y="3530033"/>
                  <a:pt x="2318806" y="3555280"/>
                  <a:pt x="2344718" y="3555280"/>
                </a:cubicBezTo>
                <a:cubicBezTo>
                  <a:pt x="2357342" y="3530033"/>
                  <a:pt x="2383254" y="3504121"/>
                  <a:pt x="2409166" y="3504121"/>
                </a:cubicBezTo>
                <a:cubicBezTo>
                  <a:pt x="2383254" y="3504121"/>
                  <a:pt x="2409166" y="3516744"/>
                  <a:pt x="2409166" y="3529368"/>
                </a:cubicBezTo>
                <a:cubicBezTo>
                  <a:pt x="2421790" y="3529368"/>
                  <a:pt x="2435078" y="3541992"/>
                  <a:pt x="2435078" y="3529368"/>
                </a:cubicBezTo>
                <a:cubicBezTo>
                  <a:pt x="2422454" y="3529368"/>
                  <a:pt x="2435078" y="3516744"/>
                  <a:pt x="2435078" y="3516744"/>
                </a:cubicBezTo>
                <a:cubicBezTo>
                  <a:pt x="2435078" y="3491497"/>
                  <a:pt x="2409166" y="3478873"/>
                  <a:pt x="2396542" y="3465584"/>
                </a:cubicBezTo>
                <a:cubicBezTo>
                  <a:pt x="2396542" y="3440337"/>
                  <a:pt x="2409166" y="3427713"/>
                  <a:pt x="2422454" y="3401801"/>
                </a:cubicBezTo>
                <a:cubicBezTo>
                  <a:pt x="2422454" y="3401801"/>
                  <a:pt x="2422454" y="3427048"/>
                  <a:pt x="2435078" y="3427048"/>
                </a:cubicBezTo>
                <a:cubicBezTo>
                  <a:pt x="2422454" y="3363265"/>
                  <a:pt x="2473614" y="3338017"/>
                  <a:pt x="2499526" y="3299481"/>
                </a:cubicBezTo>
                <a:cubicBezTo>
                  <a:pt x="2512150" y="3299481"/>
                  <a:pt x="2525438" y="3312105"/>
                  <a:pt x="2525438" y="3312105"/>
                </a:cubicBezTo>
                <a:cubicBezTo>
                  <a:pt x="2512815" y="3337353"/>
                  <a:pt x="2499526" y="3349977"/>
                  <a:pt x="2512815" y="3375889"/>
                </a:cubicBezTo>
                <a:cubicBezTo>
                  <a:pt x="2500191" y="3375889"/>
                  <a:pt x="2500191" y="3375889"/>
                  <a:pt x="2500191" y="3375889"/>
                </a:cubicBezTo>
                <a:cubicBezTo>
                  <a:pt x="2512815" y="3401136"/>
                  <a:pt x="2474278" y="3413760"/>
                  <a:pt x="2487567" y="3439673"/>
                </a:cubicBezTo>
                <a:cubicBezTo>
                  <a:pt x="2474943" y="3439673"/>
                  <a:pt x="2461655" y="3477544"/>
                  <a:pt x="2436407" y="3503456"/>
                </a:cubicBezTo>
                <a:cubicBezTo>
                  <a:pt x="2449031" y="3503456"/>
                  <a:pt x="2449031" y="3516080"/>
                  <a:pt x="2462319" y="3528704"/>
                </a:cubicBezTo>
                <a:cubicBezTo>
                  <a:pt x="2449695" y="3553952"/>
                  <a:pt x="2436407" y="3605111"/>
                  <a:pt x="2411159" y="3617735"/>
                </a:cubicBezTo>
                <a:cubicBezTo>
                  <a:pt x="2423783" y="3617735"/>
                  <a:pt x="2423783" y="3617735"/>
                  <a:pt x="2437071" y="3617735"/>
                </a:cubicBezTo>
                <a:cubicBezTo>
                  <a:pt x="2437071" y="3605111"/>
                  <a:pt x="2437071" y="3566575"/>
                  <a:pt x="2462984" y="3566575"/>
                </a:cubicBezTo>
                <a:cubicBezTo>
                  <a:pt x="2462984" y="3579199"/>
                  <a:pt x="2475607" y="3553952"/>
                  <a:pt x="2488896" y="3566575"/>
                </a:cubicBezTo>
                <a:cubicBezTo>
                  <a:pt x="2514808" y="3655607"/>
                  <a:pt x="2424447" y="3706767"/>
                  <a:pt x="2450359" y="3783175"/>
                </a:cubicBezTo>
                <a:cubicBezTo>
                  <a:pt x="2462984" y="3783175"/>
                  <a:pt x="2462984" y="3770551"/>
                  <a:pt x="2462984" y="3770551"/>
                </a:cubicBezTo>
                <a:cubicBezTo>
                  <a:pt x="2462984" y="3783175"/>
                  <a:pt x="2462984" y="3795798"/>
                  <a:pt x="2475607" y="3795798"/>
                </a:cubicBezTo>
                <a:cubicBezTo>
                  <a:pt x="2475607" y="3732015"/>
                  <a:pt x="2501519" y="3681519"/>
                  <a:pt x="2514143" y="3617735"/>
                </a:cubicBezTo>
                <a:cubicBezTo>
                  <a:pt x="2526767" y="3617735"/>
                  <a:pt x="2514143" y="3592488"/>
                  <a:pt x="2540055" y="3592488"/>
                </a:cubicBezTo>
                <a:cubicBezTo>
                  <a:pt x="2540055" y="3617735"/>
                  <a:pt x="2527432" y="3617735"/>
                  <a:pt x="2540055" y="3630359"/>
                </a:cubicBezTo>
                <a:cubicBezTo>
                  <a:pt x="2540055" y="3630359"/>
                  <a:pt x="2540055" y="3630359"/>
                  <a:pt x="2527432" y="3630359"/>
                </a:cubicBezTo>
                <a:cubicBezTo>
                  <a:pt x="2514808" y="3681519"/>
                  <a:pt x="2514808" y="3719391"/>
                  <a:pt x="2501519" y="3770551"/>
                </a:cubicBezTo>
                <a:cubicBezTo>
                  <a:pt x="2527432" y="3732679"/>
                  <a:pt x="2514143" y="3681519"/>
                  <a:pt x="2540055" y="3656271"/>
                </a:cubicBezTo>
                <a:cubicBezTo>
                  <a:pt x="2527432" y="3668895"/>
                  <a:pt x="2540055" y="3668895"/>
                  <a:pt x="2527432" y="3694143"/>
                </a:cubicBezTo>
                <a:cubicBezTo>
                  <a:pt x="2553344" y="3668895"/>
                  <a:pt x="2553344" y="3642983"/>
                  <a:pt x="2553344" y="3605111"/>
                </a:cubicBezTo>
                <a:lnTo>
                  <a:pt x="2553344" y="3605111"/>
                </a:lnTo>
                <a:cubicBezTo>
                  <a:pt x="2565968" y="3605111"/>
                  <a:pt x="2565968" y="3579864"/>
                  <a:pt x="2553344" y="3579864"/>
                </a:cubicBezTo>
                <a:cubicBezTo>
                  <a:pt x="2565968" y="3579864"/>
                  <a:pt x="2553344" y="3592488"/>
                  <a:pt x="2553344" y="3579864"/>
                </a:cubicBezTo>
                <a:cubicBezTo>
                  <a:pt x="2553344" y="3567240"/>
                  <a:pt x="2553344" y="3567240"/>
                  <a:pt x="2565968" y="3567240"/>
                </a:cubicBezTo>
                <a:cubicBezTo>
                  <a:pt x="2553344" y="3541992"/>
                  <a:pt x="2565968" y="3503456"/>
                  <a:pt x="2565968" y="3478208"/>
                </a:cubicBezTo>
                <a:cubicBezTo>
                  <a:pt x="2553344" y="3478208"/>
                  <a:pt x="2565968" y="3503456"/>
                  <a:pt x="2540055" y="3490832"/>
                </a:cubicBezTo>
                <a:cubicBezTo>
                  <a:pt x="2540055" y="3503456"/>
                  <a:pt x="2540055" y="3516080"/>
                  <a:pt x="2540055" y="3528704"/>
                </a:cubicBezTo>
                <a:cubicBezTo>
                  <a:pt x="2527432" y="3516080"/>
                  <a:pt x="2540055" y="3528704"/>
                  <a:pt x="2527432" y="3528704"/>
                </a:cubicBezTo>
                <a:cubicBezTo>
                  <a:pt x="2527432" y="3528704"/>
                  <a:pt x="2540055" y="3541328"/>
                  <a:pt x="2527432" y="3553952"/>
                </a:cubicBezTo>
                <a:cubicBezTo>
                  <a:pt x="2514808" y="3541328"/>
                  <a:pt x="2514808" y="3528704"/>
                  <a:pt x="2501519" y="3528704"/>
                </a:cubicBezTo>
                <a:cubicBezTo>
                  <a:pt x="2514143" y="3528704"/>
                  <a:pt x="2514143" y="3528704"/>
                  <a:pt x="2501519" y="3516080"/>
                </a:cubicBezTo>
                <a:cubicBezTo>
                  <a:pt x="2475607" y="3503456"/>
                  <a:pt x="2514143" y="3452296"/>
                  <a:pt x="2514143" y="3427048"/>
                </a:cubicBezTo>
                <a:cubicBezTo>
                  <a:pt x="2488231" y="3375889"/>
                  <a:pt x="2552679" y="3325393"/>
                  <a:pt x="2526767" y="3299481"/>
                </a:cubicBezTo>
                <a:cubicBezTo>
                  <a:pt x="2514143" y="3286857"/>
                  <a:pt x="2500855" y="3299481"/>
                  <a:pt x="2500855" y="3299481"/>
                </a:cubicBezTo>
                <a:cubicBezTo>
                  <a:pt x="2500855" y="3286857"/>
                  <a:pt x="2513479" y="3299481"/>
                  <a:pt x="2526767" y="3286857"/>
                </a:cubicBezTo>
                <a:cubicBezTo>
                  <a:pt x="2539391" y="3299481"/>
                  <a:pt x="2552679" y="3312105"/>
                  <a:pt x="2565303" y="3324729"/>
                </a:cubicBezTo>
                <a:cubicBezTo>
                  <a:pt x="2565303" y="3324729"/>
                  <a:pt x="2577927" y="3324729"/>
                  <a:pt x="2591215" y="3337353"/>
                </a:cubicBezTo>
                <a:cubicBezTo>
                  <a:pt x="2591215" y="3324729"/>
                  <a:pt x="2578592" y="3312105"/>
                  <a:pt x="2578592" y="3299481"/>
                </a:cubicBezTo>
                <a:cubicBezTo>
                  <a:pt x="2604504" y="3312105"/>
                  <a:pt x="2617127" y="3312105"/>
                  <a:pt x="2629751" y="3337353"/>
                </a:cubicBezTo>
                <a:cubicBezTo>
                  <a:pt x="2617127" y="3337353"/>
                  <a:pt x="2617127" y="3337353"/>
                  <a:pt x="2617127" y="3349977"/>
                </a:cubicBezTo>
                <a:cubicBezTo>
                  <a:pt x="2643040" y="3362600"/>
                  <a:pt x="2655664" y="3375224"/>
                  <a:pt x="2681576" y="3401136"/>
                </a:cubicBezTo>
                <a:cubicBezTo>
                  <a:pt x="2681576" y="3375889"/>
                  <a:pt x="2694200" y="3349977"/>
                  <a:pt x="2707488" y="3337353"/>
                </a:cubicBezTo>
                <a:cubicBezTo>
                  <a:pt x="2707488" y="3349977"/>
                  <a:pt x="2720112" y="3337353"/>
                  <a:pt x="2720112" y="3349977"/>
                </a:cubicBezTo>
                <a:lnTo>
                  <a:pt x="2732736" y="3349977"/>
                </a:lnTo>
                <a:cubicBezTo>
                  <a:pt x="2720112" y="3362600"/>
                  <a:pt x="2706823" y="3375224"/>
                  <a:pt x="2720112" y="3362600"/>
                </a:cubicBezTo>
                <a:cubicBezTo>
                  <a:pt x="2707488" y="3387848"/>
                  <a:pt x="2746024" y="3451632"/>
                  <a:pt x="2707488" y="3464256"/>
                </a:cubicBezTo>
                <a:cubicBezTo>
                  <a:pt x="2720112" y="3464256"/>
                  <a:pt x="2694864" y="3489504"/>
                  <a:pt x="2707488" y="3489504"/>
                </a:cubicBezTo>
                <a:cubicBezTo>
                  <a:pt x="2720112" y="3476880"/>
                  <a:pt x="2720112" y="3464256"/>
                  <a:pt x="2733400" y="3464256"/>
                </a:cubicBezTo>
                <a:cubicBezTo>
                  <a:pt x="2746024" y="3476880"/>
                  <a:pt x="2746024" y="3502127"/>
                  <a:pt x="2746024" y="3528040"/>
                </a:cubicBezTo>
                <a:cubicBezTo>
                  <a:pt x="2771936" y="3540664"/>
                  <a:pt x="2758648" y="3591823"/>
                  <a:pt x="2784560" y="3617071"/>
                </a:cubicBezTo>
                <a:cubicBezTo>
                  <a:pt x="2797184" y="3591823"/>
                  <a:pt x="2771936" y="3579199"/>
                  <a:pt x="2784560" y="3553287"/>
                </a:cubicBezTo>
                <a:cubicBezTo>
                  <a:pt x="2784560" y="3578535"/>
                  <a:pt x="2797184" y="3642319"/>
                  <a:pt x="2810472" y="3629695"/>
                </a:cubicBezTo>
                <a:cubicBezTo>
                  <a:pt x="2797848" y="3604447"/>
                  <a:pt x="2784560" y="3489504"/>
                  <a:pt x="2759312" y="3451632"/>
                </a:cubicBezTo>
                <a:cubicBezTo>
                  <a:pt x="2771936" y="3439008"/>
                  <a:pt x="2759312" y="3413760"/>
                  <a:pt x="2785224" y="3413760"/>
                </a:cubicBezTo>
                <a:cubicBezTo>
                  <a:pt x="2797848" y="3413760"/>
                  <a:pt x="2797848" y="3413760"/>
                  <a:pt x="2797848" y="3426384"/>
                </a:cubicBezTo>
                <a:cubicBezTo>
                  <a:pt x="2823760" y="3426384"/>
                  <a:pt x="2810472" y="3426384"/>
                  <a:pt x="2823760" y="3439008"/>
                </a:cubicBezTo>
                <a:cubicBezTo>
                  <a:pt x="2823760" y="3401136"/>
                  <a:pt x="2811137" y="3413760"/>
                  <a:pt x="2811137" y="3387848"/>
                </a:cubicBezTo>
                <a:cubicBezTo>
                  <a:pt x="2823760" y="3387848"/>
                  <a:pt x="2823760" y="3375224"/>
                  <a:pt x="2837049" y="3375224"/>
                </a:cubicBezTo>
                <a:cubicBezTo>
                  <a:pt x="2824425" y="3362600"/>
                  <a:pt x="2849672" y="3337353"/>
                  <a:pt x="2875585" y="3337353"/>
                </a:cubicBezTo>
                <a:cubicBezTo>
                  <a:pt x="2888209" y="3362600"/>
                  <a:pt x="2875585" y="3401136"/>
                  <a:pt x="2901497" y="3413760"/>
                </a:cubicBezTo>
                <a:cubicBezTo>
                  <a:pt x="2901497" y="3413760"/>
                  <a:pt x="2901497" y="3388513"/>
                  <a:pt x="2901497" y="3375889"/>
                </a:cubicBezTo>
                <a:cubicBezTo>
                  <a:pt x="2952657" y="3363265"/>
                  <a:pt x="2940033" y="3427048"/>
                  <a:pt x="2965945" y="3439673"/>
                </a:cubicBezTo>
                <a:cubicBezTo>
                  <a:pt x="2978569" y="3427048"/>
                  <a:pt x="2965945" y="3401801"/>
                  <a:pt x="2991857" y="3401801"/>
                </a:cubicBezTo>
                <a:cubicBezTo>
                  <a:pt x="3004481" y="3414425"/>
                  <a:pt x="2991857" y="3427048"/>
                  <a:pt x="2991857" y="3439673"/>
                </a:cubicBezTo>
                <a:lnTo>
                  <a:pt x="3004481" y="3439673"/>
                </a:lnTo>
                <a:cubicBezTo>
                  <a:pt x="3004481" y="3452296"/>
                  <a:pt x="3004481" y="3452296"/>
                  <a:pt x="3004481" y="3464920"/>
                </a:cubicBezTo>
                <a:cubicBezTo>
                  <a:pt x="3017105" y="3490168"/>
                  <a:pt x="3043017" y="3490168"/>
                  <a:pt x="3030393" y="3502792"/>
                </a:cubicBezTo>
                <a:cubicBezTo>
                  <a:pt x="3043017" y="3502792"/>
                  <a:pt x="3030393" y="3515415"/>
                  <a:pt x="3043017" y="3528040"/>
                </a:cubicBezTo>
                <a:cubicBezTo>
                  <a:pt x="3043017" y="3540664"/>
                  <a:pt x="3068929" y="3553287"/>
                  <a:pt x="3068929" y="3565911"/>
                </a:cubicBezTo>
                <a:cubicBezTo>
                  <a:pt x="3081553" y="3565911"/>
                  <a:pt x="3068929" y="3578535"/>
                  <a:pt x="3081553" y="3578535"/>
                </a:cubicBezTo>
                <a:cubicBezTo>
                  <a:pt x="3081553" y="3540664"/>
                  <a:pt x="3043017" y="3502127"/>
                  <a:pt x="3030393" y="3476880"/>
                </a:cubicBezTo>
                <a:cubicBezTo>
                  <a:pt x="3043017" y="3476880"/>
                  <a:pt x="3043017" y="3489504"/>
                  <a:pt x="3056305" y="3476880"/>
                </a:cubicBezTo>
                <a:cubicBezTo>
                  <a:pt x="3043681" y="3476880"/>
                  <a:pt x="3030393" y="3464256"/>
                  <a:pt x="3043681" y="3451632"/>
                </a:cubicBezTo>
                <a:cubicBezTo>
                  <a:pt x="3069594" y="3476880"/>
                  <a:pt x="3094841" y="3502792"/>
                  <a:pt x="3082217" y="3540664"/>
                </a:cubicBezTo>
                <a:cubicBezTo>
                  <a:pt x="3082217" y="3540664"/>
                  <a:pt x="3082217" y="3528040"/>
                  <a:pt x="3069594" y="3540664"/>
                </a:cubicBezTo>
                <a:cubicBezTo>
                  <a:pt x="3082217" y="3540664"/>
                  <a:pt x="3082217" y="3565911"/>
                  <a:pt x="3095506" y="3565911"/>
                </a:cubicBezTo>
                <a:cubicBezTo>
                  <a:pt x="3082882" y="3578535"/>
                  <a:pt x="3069594" y="3578535"/>
                  <a:pt x="3082882" y="3591159"/>
                </a:cubicBezTo>
                <a:cubicBezTo>
                  <a:pt x="3095506" y="3591159"/>
                  <a:pt x="3082882" y="3565911"/>
                  <a:pt x="3108794" y="3578535"/>
                </a:cubicBezTo>
                <a:cubicBezTo>
                  <a:pt x="3096170" y="3591159"/>
                  <a:pt x="3121418" y="3591159"/>
                  <a:pt x="3121418" y="3603783"/>
                </a:cubicBezTo>
                <a:cubicBezTo>
                  <a:pt x="3121418" y="3591159"/>
                  <a:pt x="3134042" y="3591159"/>
                  <a:pt x="3134042" y="3578535"/>
                </a:cubicBezTo>
                <a:cubicBezTo>
                  <a:pt x="3134042" y="3578535"/>
                  <a:pt x="3121418" y="3565911"/>
                  <a:pt x="3134042" y="3553287"/>
                </a:cubicBezTo>
                <a:cubicBezTo>
                  <a:pt x="3146666" y="3578535"/>
                  <a:pt x="3146666" y="3591159"/>
                  <a:pt x="3172578" y="3617071"/>
                </a:cubicBezTo>
                <a:cubicBezTo>
                  <a:pt x="3172578" y="3617071"/>
                  <a:pt x="3172578" y="3629695"/>
                  <a:pt x="3172578" y="3642319"/>
                </a:cubicBezTo>
                <a:cubicBezTo>
                  <a:pt x="3159954" y="3629695"/>
                  <a:pt x="3146666" y="3667566"/>
                  <a:pt x="3159954" y="3680191"/>
                </a:cubicBezTo>
                <a:cubicBezTo>
                  <a:pt x="3159954" y="3667566"/>
                  <a:pt x="3172578" y="3680191"/>
                  <a:pt x="3185866" y="3667566"/>
                </a:cubicBezTo>
                <a:cubicBezTo>
                  <a:pt x="3173242" y="3654942"/>
                  <a:pt x="3173242" y="3629695"/>
                  <a:pt x="3185866" y="3629695"/>
                </a:cubicBezTo>
                <a:cubicBezTo>
                  <a:pt x="3211778" y="3629695"/>
                  <a:pt x="3224402" y="3654942"/>
                  <a:pt x="3224402" y="3667566"/>
                </a:cubicBezTo>
                <a:cubicBezTo>
                  <a:pt x="3224402" y="3654942"/>
                  <a:pt x="3237026" y="3667566"/>
                  <a:pt x="3250314" y="3667566"/>
                </a:cubicBezTo>
                <a:cubicBezTo>
                  <a:pt x="3262938" y="3629695"/>
                  <a:pt x="3224402" y="3616407"/>
                  <a:pt x="3224402" y="3565911"/>
                </a:cubicBezTo>
                <a:cubicBezTo>
                  <a:pt x="3237026" y="3565911"/>
                  <a:pt x="3262938" y="3565911"/>
                  <a:pt x="3262938" y="3578535"/>
                </a:cubicBezTo>
                <a:cubicBezTo>
                  <a:pt x="3288850" y="3578535"/>
                  <a:pt x="3288850" y="3616407"/>
                  <a:pt x="3314098" y="3616407"/>
                </a:cubicBezTo>
                <a:cubicBezTo>
                  <a:pt x="3301474" y="3578535"/>
                  <a:pt x="3249650" y="3565247"/>
                  <a:pt x="3262938" y="3527375"/>
                </a:cubicBezTo>
                <a:cubicBezTo>
                  <a:pt x="3237026" y="3527375"/>
                  <a:pt x="3237026" y="3502127"/>
                  <a:pt x="3224402" y="3502127"/>
                </a:cubicBezTo>
                <a:cubicBezTo>
                  <a:pt x="3211778" y="3489504"/>
                  <a:pt x="3224402" y="3476880"/>
                  <a:pt x="3224402" y="3464256"/>
                </a:cubicBezTo>
                <a:cubicBezTo>
                  <a:pt x="3211778" y="3476880"/>
                  <a:pt x="3198490" y="3476880"/>
                  <a:pt x="3198490" y="3489504"/>
                </a:cubicBezTo>
                <a:cubicBezTo>
                  <a:pt x="3185866" y="3476880"/>
                  <a:pt x="3172578" y="3464256"/>
                  <a:pt x="3172578" y="3451632"/>
                </a:cubicBezTo>
                <a:cubicBezTo>
                  <a:pt x="3159954" y="3451632"/>
                  <a:pt x="3146666" y="3451632"/>
                  <a:pt x="3146666" y="3464256"/>
                </a:cubicBezTo>
                <a:cubicBezTo>
                  <a:pt x="3146666" y="3451632"/>
                  <a:pt x="3134042" y="3426384"/>
                  <a:pt x="3159289" y="3426384"/>
                </a:cubicBezTo>
                <a:cubicBezTo>
                  <a:pt x="3171913" y="3477544"/>
                  <a:pt x="3262274" y="3439008"/>
                  <a:pt x="3248985" y="3515415"/>
                </a:cubicBezTo>
                <a:cubicBezTo>
                  <a:pt x="3261609" y="3515415"/>
                  <a:pt x="3261609" y="3502792"/>
                  <a:pt x="3287521" y="3502792"/>
                </a:cubicBezTo>
                <a:cubicBezTo>
                  <a:pt x="3287521" y="3451632"/>
                  <a:pt x="3248985" y="3439008"/>
                  <a:pt x="3236362" y="3388513"/>
                </a:cubicBezTo>
                <a:cubicBezTo>
                  <a:pt x="3236362" y="3388513"/>
                  <a:pt x="3223738" y="3375889"/>
                  <a:pt x="3236362" y="3363265"/>
                </a:cubicBezTo>
                <a:cubicBezTo>
                  <a:pt x="3236362" y="3388513"/>
                  <a:pt x="3262274" y="3414425"/>
                  <a:pt x="3262274" y="3388513"/>
                </a:cubicBezTo>
                <a:cubicBezTo>
                  <a:pt x="3262274" y="3401136"/>
                  <a:pt x="3274898" y="3401136"/>
                  <a:pt x="3274898" y="3401136"/>
                </a:cubicBezTo>
                <a:cubicBezTo>
                  <a:pt x="3287521" y="3388513"/>
                  <a:pt x="3262274" y="3349977"/>
                  <a:pt x="3287521" y="3337353"/>
                </a:cubicBezTo>
                <a:cubicBezTo>
                  <a:pt x="3287521" y="3362600"/>
                  <a:pt x="3326057" y="3388513"/>
                  <a:pt x="3326057" y="3426384"/>
                </a:cubicBezTo>
                <a:lnTo>
                  <a:pt x="3338681" y="3426384"/>
                </a:lnTo>
                <a:cubicBezTo>
                  <a:pt x="3351305" y="3439008"/>
                  <a:pt x="3338681" y="3451632"/>
                  <a:pt x="3326057" y="3451632"/>
                </a:cubicBezTo>
                <a:cubicBezTo>
                  <a:pt x="3313434" y="3451632"/>
                  <a:pt x="3313434" y="3426384"/>
                  <a:pt x="3300145" y="3426384"/>
                </a:cubicBezTo>
                <a:lnTo>
                  <a:pt x="3287521" y="3426384"/>
                </a:lnTo>
                <a:cubicBezTo>
                  <a:pt x="3300145" y="3439008"/>
                  <a:pt x="3313434" y="3464256"/>
                  <a:pt x="3313434" y="3490168"/>
                </a:cubicBezTo>
                <a:cubicBezTo>
                  <a:pt x="3313434" y="3502792"/>
                  <a:pt x="3300810" y="3502792"/>
                  <a:pt x="3313434" y="3515415"/>
                </a:cubicBezTo>
                <a:cubicBezTo>
                  <a:pt x="3339346" y="3515415"/>
                  <a:pt x="3313434" y="3490168"/>
                  <a:pt x="3339346" y="3502792"/>
                </a:cubicBezTo>
                <a:cubicBezTo>
                  <a:pt x="3339346" y="3490168"/>
                  <a:pt x="3326722" y="3490168"/>
                  <a:pt x="3326722" y="3477544"/>
                </a:cubicBezTo>
                <a:cubicBezTo>
                  <a:pt x="3339346" y="3477544"/>
                  <a:pt x="3339346" y="3452296"/>
                  <a:pt x="3352634" y="3452296"/>
                </a:cubicBezTo>
                <a:cubicBezTo>
                  <a:pt x="3352634" y="3452296"/>
                  <a:pt x="3365258" y="3452296"/>
                  <a:pt x="3365258" y="3464920"/>
                </a:cubicBezTo>
                <a:cubicBezTo>
                  <a:pt x="3365258" y="3477544"/>
                  <a:pt x="3365258" y="3477544"/>
                  <a:pt x="3365258" y="3502792"/>
                </a:cubicBezTo>
                <a:cubicBezTo>
                  <a:pt x="3377882" y="3502792"/>
                  <a:pt x="3377882" y="3490168"/>
                  <a:pt x="3377882" y="3490168"/>
                </a:cubicBezTo>
                <a:cubicBezTo>
                  <a:pt x="3390506" y="3515415"/>
                  <a:pt x="3429041" y="3528040"/>
                  <a:pt x="3416418" y="3553952"/>
                </a:cubicBezTo>
                <a:cubicBezTo>
                  <a:pt x="3454954" y="3553952"/>
                  <a:pt x="3454954" y="3617735"/>
                  <a:pt x="3480866" y="3630359"/>
                </a:cubicBezTo>
                <a:cubicBezTo>
                  <a:pt x="3480866" y="3605111"/>
                  <a:pt x="3454954" y="3592488"/>
                  <a:pt x="3468242" y="3579199"/>
                </a:cubicBezTo>
                <a:cubicBezTo>
                  <a:pt x="3442330" y="3579199"/>
                  <a:pt x="3442330" y="3553952"/>
                  <a:pt x="3442330" y="3541328"/>
                </a:cubicBezTo>
                <a:cubicBezTo>
                  <a:pt x="3468242" y="3566575"/>
                  <a:pt x="3480866" y="3605111"/>
                  <a:pt x="3506778" y="3617735"/>
                </a:cubicBezTo>
                <a:cubicBezTo>
                  <a:pt x="3506778" y="3605111"/>
                  <a:pt x="3506778" y="3605111"/>
                  <a:pt x="3506778" y="3592488"/>
                </a:cubicBezTo>
                <a:cubicBezTo>
                  <a:pt x="3519402" y="3592488"/>
                  <a:pt x="3519402" y="3579864"/>
                  <a:pt x="3532690" y="3592488"/>
                </a:cubicBezTo>
                <a:cubicBezTo>
                  <a:pt x="3532690" y="3567240"/>
                  <a:pt x="3506778" y="3541328"/>
                  <a:pt x="3532690" y="3528704"/>
                </a:cubicBezTo>
                <a:cubicBezTo>
                  <a:pt x="3506778" y="3541328"/>
                  <a:pt x="3506778" y="3490832"/>
                  <a:pt x="3494154" y="3490832"/>
                </a:cubicBezTo>
                <a:lnTo>
                  <a:pt x="3506778" y="3478208"/>
                </a:lnTo>
                <a:cubicBezTo>
                  <a:pt x="3506778" y="3503456"/>
                  <a:pt x="3532690" y="3529368"/>
                  <a:pt x="3545314" y="3541992"/>
                </a:cubicBezTo>
                <a:cubicBezTo>
                  <a:pt x="3545314" y="3541992"/>
                  <a:pt x="3532690" y="3541992"/>
                  <a:pt x="3545314" y="3554616"/>
                </a:cubicBezTo>
                <a:cubicBezTo>
                  <a:pt x="3557938" y="3554616"/>
                  <a:pt x="3557938" y="3529368"/>
                  <a:pt x="3557938" y="3529368"/>
                </a:cubicBezTo>
                <a:cubicBezTo>
                  <a:pt x="3570562" y="3567240"/>
                  <a:pt x="3609098" y="3580528"/>
                  <a:pt x="3609098" y="3618400"/>
                </a:cubicBezTo>
                <a:cubicBezTo>
                  <a:pt x="3596474" y="3605776"/>
                  <a:pt x="3570562" y="3631024"/>
                  <a:pt x="3544650" y="3631024"/>
                </a:cubicBezTo>
                <a:cubicBezTo>
                  <a:pt x="3544650" y="3656271"/>
                  <a:pt x="3544650" y="3668895"/>
                  <a:pt x="3532026" y="3682184"/>
                </a:cubicBezTo>
                <a:cubicBezTo>
                  <a:pt x="3544650" y="3694807"/>
                  <a:pt x="3544650" y="3720055"/>
                  <a:pt x="3544650" y="3733344"/>
                </a:cubicBezTo>
                <a:cubicBezTo>
                  <a:pt x="3544650" y="3771215"/>
                  <a:pt x="3506114" y="3834999"/>
                  <a:pt x="3454954" y="3847623"/>
                </a:cubicBezTo>
                <a:cubicBezTo>
                  <a:pt x="3403794" y="3847623"/>
                  <a:pt x="3377882" y="3847623"/>
                  <a:pt x="3365258" y="3809751"/>
                </a:cubicBezTo>
                <a:cubicBezTo>
                  <a:pt x="3352634" y="3834999"/>
                  <a:pt x="3339346" y="3898783"/>
                  <a:pt x="3365258" y="3911407"/>
                </a:cubicBezTo>
                <a:cubicBezTo>
                  <a:pt x="3365258" y="3911407"/>
                  <a:pt x="3365258" y="3898783"/>
                  <a:pt x="3377882" y="3898783"/>
                </a:cubicBezTo>
                <a:cubicBezTo>
                  <a:pt x="3377882" y="3911407"/>
                  <a:pt x="3377882" y="3911407"/>
                  <a:pt x="3377882" y="3911407"/>
                </a:cubicBezTo>
                <a:cubicBezTo>
                  <a:pt x="3351970" y="3924030"/>
                  <a:pt x="3351970" y="3949278"/>
                  <a:pt x="3313434" y="3949278"/>
                </a:cubicBezTo>
                <a:cubicBezTo>
                  <a:pt x="3300810" y="3987150"/>
                  <a:pt x="3248985" y="3974526"/>
                  <a:pt x="3248985" y="4025686"/>
                </a:cubicBezTo>
                <a:cubicBezTo>
                  <a:pt x="3261609" y="4050934"/>
                  <a:pt x="3287521" y="4025686"/>
                  <a:pt x="3313434" y="4038310"/>
                </a:cubicBezTo>
                <a:cubicBezTo>
                  <a:pt x="3326057" y="3961902"/>
                  <a:pt x="3390506" y="3949278"/>
                  <a:pt x="3416418" y="3898118"/>
                </a:cubicBezTo>
                <a:cubicBezTo>
                  <a:pt x="3467578" y="3898118"/>
                  <a:pt x="3532026" y="3885494"/>
                  <a:pt x="3570562" y="3898118"/>
                </a:cubicBezTo>
                <a:cubicBezTo>
                  <a:pt x="3570562" y="3885494"/>
                  <a:pt x="3570562" y="3872871"/>
                  <a:pt x="3570562" y="3872871"/>
                </a:cubicBezTo>
                <a:cubicBezTo>
                  <a:pt x="3570562" y="3885494"/>
                  <a:pt x="3583186" y="3885494"/>
                  <a:pt x="3583186" y="3885494"/>
                </a:cubicBezTo>
                <a:cubicBezTo>
                  <a:pt x="3595810" y="3872871"/>
                  <a:pt x="3583186" y="3860247"/>
                  <a:pt x="3583186" y="3860247"/>
                </a:cubicBezTo>
                <a:cubicBezTo>
                  <a:pt x="3595810" y="3860247"/>
                  <a:pt x="3595810" y="3872871"/>
                  <a:pt x="3595810" y="3872871"/>
                </a:cubicBezTo>
                <a:cubicBezTo>
                  <a:pt x="3608433" y="3860247"/>
                  <a:pt x="3595810" y="3834999"/>
                  <a:pt x="3608433" y="3809087"/>
                </a:cubicBezTo>
                <a:cubicBezTo>
                  <a:pt x="3582521" y="3796463"/>
                  <a:pt x="3569897" y="3745303"/>
                  <a:pt x="3621057" y="3745303"/>
                </a:cubicBezTo>
                <a:cubicBezTo>
                  <a:pt x="3595145" y="3707431"/>
                  <a:pt x="3608433" y="3668895"/>
                  <a:pt x="3621057" y="3631024"/>
                </a:cubicBezTo>
                <a:cubicBezTo>
                  <a:pt x="3621057" y="3656271"/>
                  <a:pt x="3646970" y="3668895"/>
                  <a:pt x="3633681" y="3694807"/>
                </a:cubicBezTo>
                <a:cubicBezTo>
                  <a:pt x="3659593" y="3707431"/>
                  <a:pt x="3684841" y="3771215"/>
                  <a:pt x="3672217" y="3809087"/>
                </a:cubicBezTo>
                <a:cubicBezTo>
                  <a:pt x="3659593" y="3796463"/>
                  <a:pt x="3659593" y="3796463"/>
                  <a:pt x="3646305" y="3796463"/>
                </a:cubicBezTo>
                <a:cubicBezTo>
                  <a:pt x="3646305" y="3847623"/>
                  <a:pt x="3672217" y="3872871"/>
                  <a:pt x="3710753" y="3885494"/>
                </a:cubicBezTo>
                <a:lnTo>
                  <a:pt x="3710753" y="3885494"/>
                </a:lnTo>
                <a:cubicBezTo>
                  <a:pt x="3736666" y="3885494"/>
                  <a:pt x="3749289" y="3885494"/>
                  <a:pt x="3749289" y="3872871"/>
                </a:cubicBezTo>
                <a:lnTo>
                  <a:pt x="3749289" y="3885494"/>
                </a:lnTo>
                <a:cubicBezTo>
                  <a:pt x="3761913" y="3885494"/>
                  <a:pt x="3749289" y="3872871"/>
                  <a:pt x="3761913" y="3872871"/>
                </a:cubicBezTo>
                <a:lnTo>
                  <a:pt x="3761913" y="3872871"/>
                </a:lnTo>
                <a:cubicBezTo>
                  <a:pt x="3774537" y="3885494"/>
                  <a:pt x="3774537" y="3860247"/>
                  <a:pt x="3774537" y="3860247"/>
                </a:cubicBezTo>
                <a:cubicBezTo>
                  <a:pt x="3800449" y="3847623"/>
                  <a:pt x="3825697" y="3872871"/>
                  <a:pt x="3851609" y="3872871"/>
                </a:cubicBezTo>
                <a:cubicBezTo>
                  <a:pt x="3851609" y="3885494"/>
                  <a:pt x="3851609" y="3885494"/>
                  <a:pt x="3851609" y="3885494"/>
                </a:cubicBezTo>
                <a:cubicBezTo>
                  <a:pt x="3916057" y="3885494"/>
                  <a:pt x="3954593" y="3923366"/>
                  <a:pt x="3993129" y="3961902"/>
                </a:cubicBezTo>
                <a:cubicBezTo>
                  <a:pt x="4005753" y="3949278"/>
                  <a:pt x="4019042" y="3936654"/>
                  <a:pt x="4031665" y="3924030"/>
                </a:cubicBezTo>
                <a:cubicBezTo>
                  <a:pt x="4031665" y="3936654"/>
                  <a:pt x="4031665" y="3936654"/>
                  <a:pt x="4031665" y="3936654"/>
                </a:cubicBezTo>
                <a:cubicBezTo>
                  <a:pt x="4044289" y="3898783"/>
                  <a:pt x="4005753" y="3872871"/>
                  <a:pt x="4005753" y="3847623"/>
                </a:cubicBezTo>
                <a:cubicBezTo>
                  <a:pt x="4044289" y="3924030"/>
                  <a:pt x="4173185" y="3924030"/>
                  <a:pt x="4250258" y="3936654"/>
                </a:cubicBezTo>
                <a:cubicBezTo>
                  <a:pt x="4237634" y="3936654"/>
                  <a:pt x="4211722" y="3936654"/>
                  <a:pt x="4224345" y="3961902"/>
                </a:cubicBezTo>
                <a:cubicBezTo>
                  <a:pt x="4236969" y="3949278"/>
                  <a:pt x="4250258" y="3949278"/>
                  <a:pt x="4262881" y="3936654"/>
                </a:cubicBezTo>
                <a:cubicBezTo>
                  <a:pt x="4262881" y="3924030"/>
                  <a:pt x="4275505" y="3924030"/>
                  <a:pt x="4288794" y="3911407"/>
                </a:cubicBezTo>
                <a:cubicBezTo>
                  <a:pt x="4288794" y="3886159"/>
                  <a:pt x="4314706" y="3886159"/>
                  <a:pt x="4327330" y="3860247"/>
                </a:cubicBezTo>
                <a:cubicBezTo>
                  <a:pt x="4314706" y="3860247"/>
                  <a:pt x="4314706" y="3834999"/>
                  <a:pt x="4327330" y="3847623"/>
                </a:cubicBezTo>
                <a:cubicBezTo>
                  <a:pt x="4339954" y="3847623"/>
                  <a:pt x="4327330" y="3860247"/>
                  <a:pt x="4327330" y="3872871"/>
                </a:cubicBezTo>
                <a:cubicBezTo>
                  <a:pt x="4378490" y="3872871"/>
                  <a:pt x="4353242" y="3821711"/>
                  <a:pt x="4327330" y="3834999"/>
                </a:cubicBezTo>
                <a:lnTo>
                  <a:pt x="4327330" y="3822375"/>
                </a:lnTo>
                <a:cubicBezTo>
                  <a:pt x="4339954" y="3809751"/>
                  <a:pt x="4365866" y="3797127"/>
                  <a:pt x="4365866" y="3784503"/>
                </a:cubicBezTo>
                <a:cubicBezTo>
                  <a:pt x="4314706" y="3848287"/>
                  <a:pt x="4288794" y="3733344"/>
                  <a:pt x="4339954" y="3720720"/>
                </a:cubicBezTo>
                <a:cubicBezTo>
                  <a:pt x="4339954" y="3720720"/>
                  <a:pt x="4339954" y="3720720"/>
                  <a:pt x="4339954" y="3708096"/>
                </a:cubicBezTo>
                <a:cubicBezTo>
                  <a:pt x="4352577" y="3708096"/>
                  <a:pt x="4352577" y="3695472"/>
                  <a:pt x="4365866" y="3708096"/>
                </a:cubicBezTo>
                <a:cubicBezTo>
                  <a:pt x="4378490" y="3708096"/>
                  <a:pt x="4365866" y="3720720"/>
                  <a:pt x="4378490" y="3720720"/>
                </a:cubicBezTo>
                <a:cubicBezTo>
                  <a:pt x="4391114" y="3695472"/>
                  <a:pt x="4417026" y="3695472"/>
                  <a:pt x="4417026" y="3682848"/>
                </a:cubicBezTo>
                <a:lnTo>
                  <a:pt x="4417026" y="3695472"/>
                </a:lnTo>
                <a:cubicBezTo>
                  <a:pt x="4417026" y="3682848"/>
                  <a:pt x="4417026" y="3682848"/>
                  <a:pt x="4417026" y="3682848"/>
                </a:cubicBezTo>
                <a:cubicBezTo>
                  <a:pt x="4442938" y="3682848"/>
                  <a:pt x="4468186" y="3657600"/>
                  <a:pt x="4455562" y="3644976"/>
                </a:cubicBezTo>
                <a:cubicBezTo>
                  <a:pt x="4442938" y="3657600"/>
                  <a:pt x="4417026" y="3657600"/>
                  <a:pt x="4404402" y="3682848"/>
                </a:cubicBezTo>
                <a:cubicBezTo>
                  <a:pt x="4391778" y="3670224"/>
                  <a:pt x="4378490" y="3695472"/>
                  <a:pt x="4365866" y="3695472"/>
                </a:cubicBezTo>
                <a:cubicBezTo>
                  <a:pt x="4378490" y="3670224"/>
                  <a:pt x="4404402" y="3657600"/>
                  <a:pt x="4404402" y="3631688"/>
                </a:cubicBezTo>
                <a:cubicBezTo>
                  <a:pt x="4404402" y="3644312"/>
                  <a:pt x="4391778" y="3644312"/>
                  <a:pt x="4391778" y="3644312"/>
                </a:cubicBezTo>
                <a:cubicBezTo>
                  <a:pt x="4379154" y="3631688"/>
                  <a:pt x="4391778" y="3619064"/>
                  <a:pt x="4379154" y="3619064"/>
                </a:cubicBezTo>
                <a:cubicBezTo>
                  <a:pt x="4379154" y="3631688"/>
                  <a:pt x="4379154" y="3631688"/>
                  <a:pt x="4379154" y="3656936"/>
                </a:cubicBezTo>
                <a:cubicBezTo>
                  <a:pt x="4353242" y="3656936"/>
                  <a:pt x="4353242" y="3694807"/>
                  <a:pt x="4327994" y="3694807"/>
                </a:cubicBezTo>
                <a:cubicBezTo>
                  <a:pt x="4315370" y="3682184"/>
                  <a:pt x="4289458" y="3656936"/>
                  <a:pt x="4302082" y="3682184"/>
                </a:cubicBezTo>
                <a:lnTo>
                  <a:pt x="4289458" y="3682184"/>
                </a:lnTo>
                <a:cubicBezTo>
                  <a:pt x="4276834" y="3631024"/>
                  <a:pt x="4263546" y="3605776"/>
                  <a:pt x="4263546" y="3567904"/>
                </a:cubicBezTo>
                <a:cubicBezTo>
                  <a:pt x="4289458" y="3555280"/>
                  <a:pt x="4302082" y="3567904"/>
                  <a:pt x="4314706" y="3580528"/>
                </a:cubicBezTo>
                <a:cubicBezTo>
                  <a:pt x="4365866" y="3580528"/>
                  <a:pt x="4391778" y="3567904"/>
                  <a:pt x="4430314" y="3567904"/>
                </a:cubicBezTo>
                <a:cubicBezTo>
                  <a:pt x="4442938" y="3593152"/>
                  <a:pt x="4468850" y="3567904"/>
                  <a:pt x="4481474" y="3580528"/>
                </a:cubicBezTo>
                <a:cubicBezTo>
                  <a:pt x="4481474" y="3605776"/>
                  <a:pt x="4468850" y="3605776"/>
                  <a:pt x="4455562" y="3618400"/>
                </a:cubicBezTo>
                <a:cubicBezTo>
                  <a:pt x="4481474" y="3618400"/>
                  <a:pt x="4481474" y="3618400"/>
                  <a:pt x="4468186" y="3631024"/>
                </a:cubicBezTo>
                <a:cubicBezTo>
                  <a:pt x="4480810" y="3618400"/>
                  <a:pt x="4494098" y="3618400"/>
                  <a:pt x="4506721" y="3605776"/>
                </a:cubicBezTo>
                <a:cubicBezTo>
                  <a:pt x="4494098" y="3593152"/>
                  <a:pt x="4480810" y="3605776"/>
                  <a:pt x="4480810" y="3580528"/>
                </a:cubicBezTo>
                <a:cubicBezTo>
                  <a:pt x="4493433" y="3593152"/>
                  <a:pt x="4493433" y="3580528"/>
                  <a:pt x="4506721" y="3567904"/>
                </a:cubicBezTo>
                <a:cubicBezTo>
                  <a:pt x="4519346" y="3580528"/>
                  <a:pt x="4519346" y="3593152"/>
                  <a:pt x="4519346" y="3593152"/>
                </a:cubicBezTo>
                <a:cubicBezTo>
                  <a:pt x="4531969" y="3580528"/>
                  <a:pt x="4583794" y="3593152"/>
                  <a:pt x="4570505" y="3618400"/>
                </a:cubicBezTo>
                <a:cubicBezTo>
                  <a:pt x="4609041" y="3631024"/>
                  <a:pt x="4609041" y="3656271"/>
                  <a:pt x="4634953" y="3682184"/>
                </a:cubicBezTo>
                <a:cubicBezTo>
                  <a:pt x="4622330" y="3669560"/>
                  <a:pt x="4634953" y="3694807"/>
                  <a:pt x="4634953" y="3694807"/>
                </a:cubicBezTo>
                <a:cubicBezTo>
                  <a:pt x="4609041" y="3682184"/>
                  <a:pt x="4609041" y="3682184"/>
                  <a:pt x="4583794" y="3694807"/>
                </a:cubicBezTo>
                <a:cubicBezTo>
                  <a:pt x="4583794" y="3707431"/>
                  <a:pt x="4571170" y="3707431"/>
                  <a:pt x="4583794" y="3732679"/>
                </a:cubicBezTo>
                <a:lnTo>
                  <a:pt x="4571170" y="3745303"/>
                </a:lnTo>
                <a:cubicBezTo>
                  <a:pt x="4571170" y="3745303"/>
                  <a:pt x="4571170" y="3732679"/>
                  <a:pt x="4558546" y="3745303"/>
                </a:cubicBezTo>
                <a:cubicBezTo>
                  <a:pt x="4545922" y="3757927"/>
                  <a:pt x="4532634" y="3770551"/>
                  <a:pt x="4507386" y="3770551"/>
                </a:cubicBezTo>
                <a:cubicBezTo>
                  <a:pt x="4507386" y="3783175"/>
                  <a:pt x="4494762" y="3770551"/>
                  <a:pt x="4494762" y="3783175"/>
                </a:cubicBezTo>
                <a:cubicBezTo>
                  <a:pt x="4507386" y="3795798"/>
                  <a:pt x="4507386" y="3770551"/>
                  <a:pt x="4520674" y="3770551"/>
                </a:cubicBezTo>
                <a:cubicBezTo>
                  <a:pt x="4533298" y="3770551"/>
                  <a:pt x="4533298" y="3770551"/>
                  <a:pt x="4533298" y="3770551"/>
                </a:cubicBezTo>
                <a:cubicBezTo>
                  <a:pt x="4571834" y="3732679"/>
                  <a:pt x="4622994" y="3745303"/>
                  <a:pt x="4661530" y="3706767"/>
                </a:cubicBezTo>
                <a:cubicBezTo>
                  <a:pt x="4648906" y="3694143"/>
                  <a:pt x="4635618" y="3706767"/>
                  <a:pt x="4635618" y="3694143"/>
                </a:cubicBezTo>
                <a:cubicBezTo>
                  <a:pt x="4661530" y="3668895"/>
                  <a:pt x="4712690" y="3694143"/>
                  <a:pt x="4725314" y="3706767"/>
                </a:cubicBezTo>
                <a:lnTo>
                  <a:pt x="4725314" y="3706767"/>
                </a:lnTo>
                <a:cubicBezTo>
                  <a:pt x="4776474" y="3706767"/>
                  <a:pt x="4840922" y="3681519"/>
                  <a:pt x="4866834" y="3642983"/>
                </a:cubicBezTo>
                <a:cubicBezTo>
                  <a:pt x="4866834" y="3642983"/>
                  <a:pt x="4879458" y="3655607"/>
                  <a:pt x="4879458" y="3668231"/>
                </a:cubicBezTo>
                <a:cubicBezTo>
                  <a:pt x="4905370" y="3680855"/>
                  <a:pt x="4917994" y="3719391"/>
                  <a:pt x="4930618" y="3744638"/>
                </a:cubicBezTo>
                <a:cubicBezTo>
                  <a:pt x="4943242" y="3744638"/>
                  <a:pt x="4943242" y="3744638"/>
                  <a:pt x="4943242" y="3744638"/>
                </a:cubicBezTo>
                <a:cubicBezTo>
                  <a:pt x="4955866" y="3782510"/>
                  <a:pt x="5007690" y="3795798"/>
                  <a:pt x="5032938" y="3821046"/>
                </a:cubicBezTo>
                <a:cubicBezTo>
                  <a:pt x="5032938" y="3821046"/>
                  <a:pt x="5007025" y="3833670"/>
                  <a:pt x="5020314" y="3846294"/>
                </a:cubicBezTo>
                <a:cubicBezTo>
                  <a:pt x="5020314" y="3833670"/>
                  <a:pt x="5020314" y="3833670"/>
                  <a:pt x="5032938" y="3833670"/>
                </a:cubicBezTo>
                <a:cubicBezTo>
                  <a:pt x="5032938" y="3833670"/>
                  <a:pt x="5032938" y="3833670"/>
                  <a:pt x="5020314" y="3846294"/>
                </a:cubicBezTo>
                <a:cubicBezTo>
                  <a:pt x="5046226" y="3846294"/>
                  <a:pt x="5046226" y="3846294"/>
                  <a:pt x="5046226" y="3846294"/>
                </a:cubicBezTo>
                <a:cubicBezTo>
                  <a:pt x="5033602" y="3846294"/>
                  <a:pt x="5020314" y="3871542"/>
                  <a:pt x="5007690" y="3846294"/>
                </a:cubicBezTo>
                <a:cubicBezTo>
                  <a:pt x="5007690" y="3858918"/>
                  <a:pt x="5007690" y="3858918"/>
                  <a:pt x="5007690" y="3884165"/>
                </a:cubicBezTo>
                <a:cubicBezTo>
                  <a:pt x="5020314" y="3884165"/>
                  <a:pt x="5046226" y="3884165"/>
                  <a:pt x="5046226" y="3884165"/>
                </a:cubicBezTo>
                <a:cubicBezTo>
                  <a:pt x="5046226" y="3896789"/>
                  <a:pt x="5046226" y="3896789"/>
                  <a:pt x="5033602" y="3896789"/>
                </a:cubicBezTo>
                <a:cubicBezTo>
                  <a:pt x="5020978" y="3896789"/>
                  <a:pt x="5020978" y="3896789"/>
                  <a:pt x="5033602" y="3884165"/>
                </a:cubicBezTo>
                <a:cubicBezTo>
                  <a:pt x="5007690" y="3896789"/>
                  <a:pt x="5007690" y="3896789"/>
                  <a:pt x="4995066" y="3909413"/>
                </a:cubicBezTo>
                <a:cubicBezTo>
                  <a:pt x="5007690" y="3909413"/>
                  <a:pt x="5020978" y="3909413"/>
                  <a:pt x="5033602" y="3909413"/>
                </a:cubicBezTo>
                <a:cubicBezTo>
                  <a:pt x="5033602" y="3909413"/>
                  <a:pt x="5033602" y="3896789"/>
                  <a:pt x="5046226" y="3896789"/>
                </a:cubicBezTo>
                <a:cubicBezTo>
                  <a:pt x="5046226" y="3922037"/>
                  <a:pt x="5033602" y="3922037"/>
                  <a:pt x="5033602" y="3934661"/>
                </a:cubicBezTo>
                <a:cubicBezTo>
                  <a:pt x="5046226" y="3934661"/>
                  <a:pt x="5046226" y="3947285"/>
                  <a:pt x="5046226" y="3947285"/>
                </a:cubicBezTo>
                <a:cubicBezTo>
                  <a:pt x="5046226" y="3922037"/>
                  <a:pt x="5058850" y="3922037"/>
                  <a:pt x="5058850" y="3909413"/>
                </a:cubicBezTo>
                <a:cubicBezTo>
                  <a:pt x="5071474" y="3922037"/>
                  <a:pt x="5058850" y="3934661"/>
                  <a:pt x="5071474" y="3934661"/>
                </a:cubicBezTo>
                <a:cubicBezTo>
                  <a:pt x="5071474" y="3934661"/>
                  <a:pt x="5058850" y="3934661"/>
                  <a:pt x="5058850" y="3947285"/>
                </a:cubicBezTo>
                <a:cubicBezTo>
                  <a:pt x="5071474" y="3947285"/>
                  <a:pt x="5097386" y="3947285"/>
                  <a:pt x="5097386" y="3934661"/>
                </a:cubicBezTo>
                <a:cubicBezTo>
                  <a:pt x="5097386" y="3934661"/>
                  <a:pt x="5110009" y="3947285"/>
                  <a:pt x="5110009" y="3959909"/>
                </a:cubicBezTo>
                <a:cubicBezTo>
                  <a:pt x="5110009" y="3959909"/>
                  <a:pt x="5135922" y="3947285"/>
                  <a:pt x="5135922" y="3959909"/>
                </a:cubicBezTo>
                <a:lnTo>
                  <a:pt x="5115989" y="3959909"/>
                </a:lnTo>
                <a:cubicBezTo>
                  <a:pt x="5115989" y="3959909"/>
                  <a:pt x="5115989" y="3959909"/>
                  <a:pt x="5103365" y="3959909"/>
                </a:cubicBezTo>
                <a:cubicBezTo>
                  <a:pt x="5103365" y="3959909"/>
                  <a:pt x="5103365" y="3972533"/>
                  <a:pt x="5077453" y="3985156"/>
                </a:cubicBezTo>
                <a:cubicBezTo>
                  <a:pt x="5103365" y="3972533"/>
                  <a:pt x="5115989" y="3985156"/>
                  <a:pt x="5115989" y="3972533"/>
                </a:cubicBezTo>
                <a:cubicBezTo>
                  <a:pt x="5115989" y="3972533"/>
                  <a:pt x="5115989" y="3972533"/>
                  <a:pt x="5103365" y="3972533"/>
                </a:cubicBezTo>
                <a:cubicBezTo>
                  <a:pt x="5129278" y="3959909"/>
                  <a:pt x="5129278" y="3972533"/>
                  <a:pt x="5129278" y="3985156"/>
                </a:cubicBezTo>
                <a:cubicBezTo>
                  <a:pt x="5141902" y="3972533"/>
                  <a:pt x="5129278" y="3972533"/>
                  <a:pt x="5129278" y="3959909"/>
                </a:cubicBezTo>
                <a:cubicBezTo>
                  <a:pt x="5167814" y="3972533"/>
                  <a:pt x="5155190" y="3922037"/>
                  <a:pt x="5180438" y="3934661"/>
                </a:cubicBezTo>
                <a:cubicBezTo>
                  <a:pt x="5193061" y="3896789"/>
                  <a:pt x="5206350" y="3833006"/>
                  <a:pt x="5206350" y="3781846"/>
                </a:cubicBezTo>
                <a:cubicBezTo>
                  <a:pt x="5206350" y="3769222"/>
                  <a:pt x="5180438" y="3769222"/>
                  <a:pt x="5167814" y="3743974"/>
                </a:cubicBezTo>
                <a:cubicBezTo>
                  <a:pt x="5141902" y="3781846"/>
                  <a:pt x="5090742" y="3769222"/>
                  <a:pt x="5064829" y="3769222"/>
                </a:cubicBezTo>
                <a:cubicBezTo>
                  <a:pt x="5052206" y="3781846"/>
                  <a:pt x="5038917" y="3781846"/>
                  <a:pt x="5052206" y="3794469"/>
                </a:cubicBezTo>
                <a:cubicBezTo>
                  <a:pt x="5039582" y="3794469"/>
                  <a:pt x="5039582" y="3794469"/>
                  <a:pt x="5039582" y="3794469"/>
                </a:cubicBezTo>
                <a:cubicBezTo>
                  <a:pt x="5026958" y="3807093"/>
                  <a:pt x="5039582" y="3807093"/>
                  <a:pt x="5039582" y="3819718"/>
                </a:cubicBezTo>
                <a:cubicBezTo>
                  <a:pt x="5026958" y="3807093"/>
                  <a:pt x="5001046" y="3794469"/>
                  <a:pt x="5001046" y="3794469"/>
                </a:cubicBezTo>
                <a:cubicBezTo>
                  <a:pt x="5001046" y="3781846"/>
                  <a:pt x="4988422" y="3794469"/>
                  <a:pt x="4988422" y="3769222"/>
                </a:cubicBezTo>
                <a:lnTo>
                  <a:pt x="4975798" y="3769222"/>
                </a:lnTo>
                <a:cubicBezTo>
                  <a:pt x="4937262" y="3731350"/>
                  <a:pt x="4924638" y="3692814"/>
                  <a:pt x="4886102" y="3654942"/>
                </a:cubicBezTo>
                <a:cubicBezTo>
                  <a:pt x="4873478" y="3629695"/>
                  <a:pt x="4847566" y="3603783"/>
                  <a:pt x="4847566" y="3553287"/>
                </a:cubicBezTo>
                <a:cubicBezTo>
                  <a:pt x="4860190" y="3515415"/>
                  <a:pt x="4886102" y="3476880"/>
                  <a:pt x="4873478" y="3425720"/>
                </a:cubicBezTo>
                <a:cubicBezTo>
                  <a:pt x="4886102" y="3425720"/>
                  <a:pt x="4886102" y="3413096"/>
                  <a:pt x="4886102" y="3413096"/>
                </a:cubicBezTo>
                <a:cubicBezTo>
                  <a:pt x="4847566" y="3349312"/>
                  <a:pt x="4873478" y="3298817"/>
                  <a:pt x="4873478" y="3235033"/>
                </a:cubicBezTo>
                <a:cubicBezTo>
                  <a:pt x="4886102" y="3146001"/>
                  <a:pt x="4937926" y="3069594"/>
                  <a:pt x="4924638" y="2980562"/>
                </a:cubicBezTo>
                <a:cubicBezTo>
                  <a:pt x="4912014" y="2967938"/>
                  <a:pt x="4912014" y="2955314"/>
                  <a:pt x="4898726" y="2942691"/>
                </a:cubicBezTo>
                <a:cubicBezTo>
                  <a:pt x="4886102" y="2955314"/>
                  <a:pt x="4872814" y="2955314"/>
                  <a:pt x="4847566" y="2955314"/>
                </a:cubicBezTo>
                <a:cubicBezTo>
                  <a:pt x="4834942" y="2980562"/>
                  <a:pt x="4821654" y="2993186"/>
                  <a:pt x="4796406" y="3006474"/>
                </a:cubicBezTo>
                <a:cubicBezTo>
                  <a:pt x="4809030" y="2968603"/>
                  <a:pt x="4834942" y="2955314"/>
                  <a:pt x="4847566" y="2917443"/>
                </a:cubicBezTo>
                <a:cubicBezTo>
                  <a:pt x="4834942" y="2904819"/>
                  <a:pt x="4834942" y="2917443"/>
                  <a:pt x="4821654" y="2917443"/>
                </a:cubicBezTo>
                <a:cubicBezTo>
                  <a:pt x="4821654" y="2955314"/>
                  <a:pt x="4770494" y="2968603"/>
                  <a:pt x="4757206" y="3006474"/>
                </a:cubicBezTo>
                <a:cubicBezTo>
                  <a:pt x="4757206" y="2955314"/>
                  <a:pt x="4744582" y="2930067"/>
                  <a:pt x="4757206" y="2892195"/>
                </a:cubicBezTo>
                <a:cubicBezTo>
                  <a:pt x="4744582" y="2879571"/>
                  <a:pt x="4731293" y="2879571"/>
                  <a:pt x="4706046" y="2879571"/>
                </a:cubicBezTo>
                <a:cubicBezTo>
                  <a:pt x="4680134" y="2892195"/>
                  <a:pt x="4654886" y="2930731"/>
                  <a:pt x="4628974" y="2917443"/>
                </a:cubicBezTo>
                <a:cubicBezTo>
                  <a:pt x="4628974" y="2930067"/>
                  <a:pt x="4628974" y="2930067"/>
                  <a:pt x="4628974" y="2930067"/>
                </a:cubicBezTo>
                <a:cubicBezTo>
                  <a:pt x="4628974" y="2841035"/>
                  <a:pt x="4667510" y="2752004"/>
                  <a:pt x="4693422" y="2675596"/>
                </a:cubicBezTo>
                <a:cubicBezTo>
                  <a:pt x="4757870" y="2624436"/>
                  <a:pt x="4744582" y="2522781"/>
                  <a:pt x="4706046" y="2458997"/>
                </a:cubicBezTo>
                <a:cubicBezTo>
                  <a:pt x="4795742" y="2471621"/>
                  <a:pt x="4860190" y="2522781"/>
                  <a:pt x="4937262" y="2522781"/>
                </a:cubicBezTo>
                <a:cubicBezTo>
                  <a:pt x="4975798" y="2522781"/>
                  <a:pt x="5001710" y="2510157"/>
                  <a:pt x="5026958" y="2497533"/>
                </a:cubicBezTo>
                <a:cubicBezTo>
                  <a:pt x="5039582" y="2497533"/>
                  <a:pt x="5039582" y="2497533"/>
                  <a:pt x="5039582" y="2497533"/>
                </a:cubicBezTo>
                <a:cubicBezTo>
                  <a:pt x="5065494" y="2472285"/>
                  <a:pt x="5065494" y="2446373"/>
                  <a:pt x="5078118" y="2433749"/>
                </a:cubicBezTo>
                <a:cubicBezTo>
                  <a:pt x="5078118" y="2395878"/>
                  <a:pt x="5065494" y="2357342"/>
                  <a:pt x="5078118" y="2332094"/>
                </a:cubicBezTo>
                <a:cubicBezTo>
                  <a:pt x="5052206" y="2319470"/>
                  <a:pt x="5039582" y="2268310"/>
                  <a:pt x="5001046" y="2255686"/>
                </a:cubicBezTo>
                <a:cubicBezTo>
                  <a:pt x="5001046" y="2243062"/>
                  <a:pt x="5001046" y="2230439"/>
                  <a:pt x="5001046" y="2230439"/>
                </a:cubicBezTo>
                <a:cubicBezTo>
                  <a:pt x="5001046" y="2243062"/>
                  <a:pt x="4988422" y="2230439"/>
                  <a:pt x="4975133" y="2230439"/>
                </a:cubicBezTo>
                <a:cubicBezTo>
                  <a:pt x="5013669" y="2179279"/>
                  <a:pt x="4936598" y="2179279"/>
                  <a:pt x="4936598" y="2154031"/>
                </a:cubicBezTo>
                <a:cubicBezTo>
                  <a:pt x="4936598" y="2154031"/>
                  <a:pt x="4936598" y="2166655"/>
                  <a:pt x="4923973" y="2166655"/>
                </a:cubicBezTo>
                <a:cubicBezTo>
                  <a:pt x="4923973" y="2154031"/>
                  <a:pt x="4911350" y="2141407"/>
                  <a:pt x="4911350" y="2128783"/>
                </a:cubicBezTo>
                <a:cubicBezTo>
                  <a:pt x="4898726" y="2128783"/>
                  <a:pt x="4898726" y="2116159"/>
                  <a:pt x="4885438" y="2128783"/>
                </a:cubicBezTo>
                <a:cubicBezTo>
                  <a:pt x="4885438" y="2090912"/>
                  <a:pt x="4859526" y="2116159"/>
                  <a:pt x="4859526" y="2090912"/>
                </a:cubicBezTo>
                <a:cubicBezTo>
                  <a:pt x="4859526" y="2078288"/>
                  <a:pt x="4872149" y="2065664"/>
                  <a:pt x="4859526" y="2053040"/>
                </a:cubicBezTo>
                <a:cubicBezTo>
                  <a:pt x="4833613" y="2053040"/>
                  <a:pt x="4833613" y="2090912"/>
                  <a:pt x="4820989" y="2078288"/>
                </a:cubicBezTo>
                <a:cubicBezTo>
                  <a:pt x="4833613" y="2065664"/>
                  <a:pt x="4846902" y="2053040"/>
                  <a:pt x="4833613" y="2027128"/>
                </a:cubicBezTo>
                <a:cubicBezTo>
                  <a:pt x="4782453" y="2014504"/>
                  <a:pt x="4782453" y="1963344"/>
                  <a:pt x="4730629" y="1963344"/>
                </a:cubicBezTo>
                <a:cubicBezTo>
                  <a:pt x="4730629" y="1950720"/>
                  <a:pt x="4730629" y="1950720"/>
                  <a:pt x="4718005" y="1938096"/>
                </a:cubicBezTo>
                <a:cubicBezTo>
                  <a:pt x="4705381" y="1950720"/>
                  <a:pt x="4705381" y="1938096"/>
                  <a:pt x="4692093" y="1938096"/>
                </a:cubicBezTo>
                <a:cubicBezTo>
                  <a:pt x="4692093" y="1900225"/>
                  <a:pt x="4679469" y="1886936"/>
                  <a:pt x="4653557" y="1886936"/>
                </a:cubicBezTo>
                <a:cubicBezTo>
                  <a:pt x="4640933" y="1912184"/>
                  <a:pt x="4640933" y="1886936"/>
                  <a:pt x="4627645" y="1899560"/>
                </a:cubicBezTo>
                <a:lnTo>
                  <a:pt x="4627645" y="1899560"/>
                </a:lnTo>
                <a:cubicBezTo>
                  <a:pt x="4615021" y="1899560"/>
                  <a:pt x="4615021" y="1912184"/>
                  <a:pt x="4601733" y="1912184"/>
                </a:cubicBezTo>
                <a:cubicBezTo>
                  <a:pt x="4589109" y="1886936"/>
                  <a:pt x="4601733" y="1874313"/>
                  <a:pt x="4601733" y="1848400"/>
                </a:cubicBezTo>
                <a:cubicBezTo>
                  <a:pt x="4589109" y="1835776"/>
                  <a:pt x="4575821" y="1861024"/>
                  <a:pt x="4563197" y="1835776"/>
                </a:cubicBezTo>
                <a:cubicBezTo>
                  <a:pt x="4575821" y="1823153"/>
                  <a:pt x="4550573" y="1810529"/>
                  <a:pt x="4537285" y="1797905"/>
                </a:cubicBezTo>
                <a:cubicBezTo>
                  <a:pt x="4537285" y="1797905"/>
                  <a:pt x="4537285" y="1797905"/>
                  <a:pt x="4524661" y="1797905"/>
                </a:cubicBezTo>
                <a:cubicBezTo>
                  <a:pt x="4512037" y="1760033"/>
                  <a:pt x="4486125" y="1721497"/>
                  <a:pt x="4473501" y="1696250"/>
                </a:cubicBezTo>
                <a:cubicBezTo>
                  <a:pt x="4447589" y="1696250"/>
                  <a:pt x="4447589" y="1696250"/>
                  <a:pt x="4447589" y="1696250"/>
                </a:cubicBezTo>
                <a:cubicBezTo>
                  <a:pt x="4383141" y="1619842"/>
                  <a:pt x="4267532" y="1581970"/>
                  <a:pt x="4203084" y="1505563"/>
                </a:cubicBezTo>
                <a:cubicBezTo>
                  <a:pt x="4190460" y="1505563"/>
                  <a:pt x="4190460" y="1505563"/>
                  <a:pt x="4177172" y="1505563"/>
                </a:cubicBezTo>
                <a:cubicBezTo>
                  <a:pt x="4164548" y="1480315"/>
                  <a:pt x="4138636" y="1467691"/>
                  <a:pt x="4126012" y="1441779"/>
                </a:cubicBezTo>
                <a:cubicBezTo>
                  <a:pt x="4190460" y="1390619"/>
                  <a:pt x="4241620" y="1352747"/>
                  <a:pt x="4306068" y="1314211"/>
                </a:cubicBezTo>
                <a:cubicBezTo>
                  <a:pt x="4318692" y="1314211"/>
                  <a:pt x="4318692" y="1314211"/>
                  <a:pt x="4318692" y="1314211"/>
                </a:cubicBezTo>
                <a:cubicBezTo>
                  <a:pt x="4331316" y="1288964"/>
                  <a:pt x="4344605" y="1276340"/>
                  <a:pt x="4369852" y="1276340"/>
                </a:cubicBezTo>
                <a:cubicBezTo>
                  <a:pt x="4395764" y="1288964"/>
                  <a:pt x="4446924" y="1263716"/>
                  <a:pt x="4459548" y="1301587"/>
                </a:cubicBezTo>
                <a:lnTo>
                  <a:pt x="4446924" y="1314211"/>
                </a:lnTo>
                <a:cubicBezTo>
                  <a:pt x="4472837" y="1339459"/>
                  <a:pt x="4485460" y="1314211"/>
                  <a:pt x="4498084" y="1326835"/>
                </a:cubicBezTo>
                <a:lnTo>
                  <a:pt x="4498084" y="1314211"/>
                </a:lnTo>
                <a:cubicBezTo>
                  <a:pt x="4536620" y="1314211"/>
                  <a:pt x="4549244" y="1301587"/>
                  <a:pt x="4575156" y="1288964"/>
                </a:cubicBezTo>
                <a:cubicBezTo>
                  <a:pt x="4587780" y="1263716"/>
                  <a:pt x="4626316" y="1237804"/>
                  <a:pt x="4601068" y="1212556"/>
                </a:cubicBezTo>
                <a:cubicBezTo>
                  <a:pt x="4575156" y="1212556"/>
                  <a:pt x="4536620" y="1212556"/>
                  <a:pt x="4511372" y="1225180"/>
                </a:cubicBezTo>
                <a:cubicBezTo>
                  <a:pt x="4511372" y="1212556"/>
                  <a:pt x="4511372" y="1212556"/>
                  <a:pt x="4511372" y="1199932"/>
                </a:cubicBezTo>
                <a:cubicBezTo>
                  <a:pt x="4562532" y="1174684"/>
                  <a:pt x="4614357" y="1123525"/>
                  <a:pt x="4678805" y="1098277"/>
                </a:cubicBezTo>
                <a:cubicBezTo>
                  <a:pt x="4678805" y="1098277"/>
                  <a:pt x="4678805" y="1098277"/>
                  <a:pt x="4691429" y="1098277"/>
                </a:cubicBezTo>
                <a:cubicBezTo>
                  <a:pt x="4729965" y="1073029"/>
                  <a:pt x="4781124" y="1034493"/>
                  <a:pt x="4845573" y="1034493"/>
                </a:cubicBezTo>
                <a:cubicBezTo>
                  <a:pt x="4858197" y="1009245"/>
                  <a:pt x="4884109" y="1009245"/>
                  <a:pt x="4910021" y="1009245"/>
                </a:cubicBezTo>
                <a:cubicBezTo>
                  <a:pt x="4910021" y="983997"/>
                  <a:pt x="4961181" y="971374"/>
                  <a:pt x="4987093" y="971374"/>
                </a:cubicBezTo>
                <a:cubicBezTo>
                  <a:pt x="5013005" y="946126"/>
                  <a:pt x="5051541" y="958750"/>
                  <a:pt x="5076789" y="933502"/>
                </a:cubicBezTo>
                <a:cubicBezTo>
                  <a:pt x="5076789" y="920878"/>
                  <a:pt x="5076789" y="920878"/>
                  <a:pt x="5064165" y="920878"/>
                </a:cubicBezTo>
                <a:cubicBezTo>
                  <a:pt x="5153861" y="895630"/>
                  <a:pt x="5218309" y="831847"/>
                  <a:pt x="5321293" y="793311"/>
                </a:cubicBezTo>
                <a:cubicBezTo>
                  <a:pt x="5321293" y="780687"/>
                  <a:pt x="5321293" y="780687"/>
                  <a:pt x="5321293" y="780687"/>
                </a:cubicBezTo>
                <a:cubicBezTo>
                  <a:pt x="5308669" y="768063"/>
                  <a:pt x="5295381" y="780687"/>
                  <a:pt x="5282757" y="780687"/>
                </a:cubicBezTo>
                <a:cubicBezTo>
                  <a:pt x="5270134" y="793311"/>
                  <a:pt x="5231598" y="805934"/>
                  <a:pt x="5205685" y="793311"/>
                </a:cubicBezTo>
                <a:cubicBezTo>
                  <a:pt x="5154525" y="793311"/>
                  <a:pt x="5102701" y="805934"/>
                  <a:pt x="5077453" y="818558"/>
                </a:cubicBezTo>
                <a:cubicBezTo>
                  <a:pt x="5064829" y="805934"/>
                  <a:pt x="5077453" y="767398"/>
                  <a:pt x="5064829" y="767398"/>
                </a:cubicBezTo>
                <a:cubicBezTo>
                  <a:pt x="5064829" y="780022"/>
                  <a:pt x="5052206" y="767398"/>
                  <a:pt x="5052206" y="780022"/>
                </a:cubicBezTo>
                <a:cubicBezTo>
                  <a:pt x="5052206" y="792646"/>
                  <a:pt x="5064829" y="780022"/>
                  <a:pt x="5064829" y="780022"/>
                </a:cubicBezTo>
                <a:cubicBezTo>
                  <a:pt x="5064829" y="843806"/>
                  <a:pt x="5013669" y="843806"/>
                  <a:pt x="4975133" y="843806"/>
                </a:cubicBezTo>
                <a:cubicBezTo>
                  <a:pt x="4962510" y="869054"/>
                  <a:pt x="4923973" y="869054"/>
                  <a:pt x="4898062" y="881678"/>
                </a:cubicBezTo>
                <a:cubicBezTo>
                  <a:pt x="4910685" y="869054"/>
                  <a:pt x="4910685" y="856430"/>
                  <a:pt x="4923973" y="869054"/>
                </a:cubicBezTo>
                <a:cubicBezTo>
                  <a:pt x="4923973" y="856430"/>
                  <a:pt x="4923973" y="831182"/>
                  <a:pt x="4923973" y="831182"/>
                </a:cubicBezTo>
                <a:cubicBezTo>
                  <a:pt x="4923973" y="831182"/>
                  <a:pt x="4923973" y="831182"/>
                  <a:pt x="4923973" y="818558"/>
                </a:cubicBezTo>
                <a:cubicBezTo>
                  <a:pt x="4949886" y="742151"/>
                  <a:pt x="5026958" y="704279"/>
                  <a:pt x="5065494" y="653119"/>
                </a:cubicBezTo>
                <a:cubicBezTo>
                  <a:pt x="5116654" y="615248"/>
                  <a:pt x="5142566" y="538840"/>
                  <a:pt x="5207014" y="525552"/>
                </a:cubicBezTo>
                <a:lnTo>
                  <a:pt x="5207014" y="512928"/>
                </a:lnTo>
                <a:cubicBezTo>
                  <a:pt x="5258174" y="461768"/>
                  <a:pt x="5322622" y="436520"/>
                  <a:pt x="5412983" y="411272"/>
                </a:cubicBezTo>
                <a:cubicBezTo>
                  <a:pt x="5411654" y="407286"/>
                  <a:pt x="5424278" y="394662"/>
                  <a:pt x="5437566" y="407286"/>
                </a:cubicBezTo>
                <a:lnTo>
                  <a:pt x="5437566" y="407286"/>
                </a:lnTo>
                <a:close/>
                <a:moveTo>
                  <a:pt x="1928130" y="980675"/>
                </a:moveTo>
                <a:cubicBezTo>
                  <a:pt x="1940754" y="980675"/>
                  <a:pt x="1954042" y="993299"/>
                  <a:pt x="1954042" y="1005923"/>
                </a:cubicBezTo>
                <a:cubicBezTo>
                  <a:pt x="1954042" y="1005923"/>
                  <a:pt x="1940754" y="993299"/>
                  <a:pt x="1928130" y="980675"/>
                </a:cubicBezTo>
                <a:lnTo>
                  <a:pt x="1928130" y="980675"/>
                </a:lnTo>
                <a:close/>
                <a:moveTo>
                  <a:pt x="1401250" y="2660979"/>
                </a:moveTo>
                <a:cubicBezTo>
                  <a:pt x="1401250" y="2660979"/>
                  <a:pt x="1401250" y="2648355"/>
                  <a:pt x="1413873" y="2648355"/>
                </a:cubicBezTo>
                <a:cubicBezTo>
                  <a:pt x="1401250" y="2648355"/>
                  <a:pt x="1401250" y="2660979"/>
                  <a:pt x="1401250" y="2660979"/>
                </a:cubicBezTo>
                <a:lnTo>
                  <a:pt x="1401250" y="2660979"/>
                </a:lnTo>
                <a:close/>
                <a:moveTo>
                  <a:pt x="1786610" y="2686891"/>
                </a:moveTo>
                <a:cubicBezTo>
                  <a:pt x="1773986" y="2686891"/>
                  <a:pt x="1773986" y="2661643"/>
                  <a:pt x="1786610" y="2661643"/>
                </a:cubicBezTo>
                <a:lnTo>
                  <a:pt x="1786610" y="2686891"/>
                </a:lnTo>
                <a:lnTo>
                  <a:pt x="1786610" y="2686891"/>
                </a:lnTo>
                <a:close/>
                <a:moveTo>
                  <a:pt x="1838434" y="2724763"/>
                </a:moveTo>
                <a:lnTo>
                  <a:pt x="1838434" y="2724763"/>
                </a:lnTo>
                <a:lnTo>
                  <a:pt x="1838434" y="2724763"/>
                </a:lnTo>
                <a:cubicBezTo>
                  <a:pt x="1825810" y="2712139"/>
                  <a:pt x="1825810" y="2712139"/>
                  <a:pt x="1799898" y="2724763"/>
                </a:cubicBezTo>
                <a:cubicBezTo>
                  <a:pt x="1799898" y="2712139"/>
                  <a:pt x="1787274" y="2712139"/>
                  <a:pt x="1799898" y="2686891"/>
                </a:cubicBezTo>
                <a:lnTo>
                  <a:pt x="1799898" y="2686891"/>
                </a:lnTo>
                <a:cubicBezTo>
                  <a:pt x="1825810" y="2699515"/>
                  <a:pt x="1825810" y="2686891"/>
                  <a:pt x="1851058" y="2699515"/>
                </a:cubicBezTo>
                <a:cubicBezTo>
                  <a:pt x="1838434" y="2699515"/>
                  <a:pt x="1838434" y="2712139"/>
                  <a:pt x="1838434" y="2724763"/>
                </a:cubicBezTo>
                <a:lnTo>
                  <a:pt x="1838434" y="2724763"/>
                </a:lnTo>
                <a:cubicBezTo>
                  <a:pt x="1851058" y="2712139"/>
                  <a:pt x="1851058" y="2724763"/>
                  <a:pt x="1864346" y="2724763"/>
                </a:cubicBezTo>
                <a:cubicBezTo>
                  <a:pt x="1851058" y="2737387"/>
                  <a:pt x="1838434" y="2737387"/>
                  <a:pt x="1838434" y="2724763"/>
                </a:cubicBezTo>
                <a:lnTo>
                  <a:pt x="1838434" y="2724763"/>
                </a:lnTo>
                <a:close/>
                <a:moveTo>
                  <a:pt x="1851058" y="2763299"/>
                </a:moveTo>
                <a:cubicBezTo>
                  <a:pt x="1851058" y="2763299"/>
                  <a:pt x="1863682" y="2750675"/>
                  <a:pt x="1851058" y="2750675"/>
                </a:cubicBezTo>
                <a:cubicBezTo>
                  <a:pt x="1863682" y="2750675"/>
                  <a:pt x="1851058" y="2763299"/>
                  <a:pt x="1863682" y="2763299"/>
                </a:cubicBezTo>
                <a:lnTo>
                  <a:pt x="1851058" y="2763299"/>
                </a:lnTo>
                <a:lnTo>
                  <a:pt x="1851058" y="2763299"/>
                </a:lnTo>
                <a:lnTo>
                  <a:pt x="1851058" y="2763299"/>
                </a:lnTo>
                <a:close/>
                <a:moveTo>
                  <a:pt x="1889594" y="1706216"/>
                </a:moveTo>
                <a:cubicBezTo>
                  <a:pt x="1825146" y="1680968"/>
                  <a:pt x="1761362" y="1718840"/>
                  <a:pt x="1735450" y="1693592"/>
                </a:cubicBezTo>
                <a:cubicBezTo>
                  <a:pt x="1735450" y="1680968"/>
                  <a:pt x="1748074" y="1693592"/>
                  <a:pt x="1761362" y="1680968"/>
                </a:cubicBezTo>
                <a:cubicBezTo>
                  <a:pt x="1735450" y="1680968"/>
                  <a:pt x="1722826" y="1680968"/>
                  <a:pt x="1710202" y="1680968"/>
                </a:cubicBezTo>
                <a:cubicBezTo>
                  <a:pt x="1697578" y="1655720"/>
                  <a:pt x="1722826" y="1643096"/>
                  <a:pt x="1697578" y="1629808"/>
                </a:cubicBezTo>
                <a:cubicBezTo>
                  <a:pt x="1697578" y="1617184"/>
                  <a:pt x="1710202" y="1629808"/>
                  <a:pt x="1710202" y="1617184"/>
                </a:cubicBezTo>
                <a:cubicBezTo>
                  <a:pt x="1736114" y="1617184"/>
                  <a:pt x="1736114" y="1629808"/>
                  <a:pt x="1761362" y="1629808"/>
                </a:cubicBezTo>
                <a:cubicBezTo>
                  <a:pt x="1761362" y="1642432"/>
                  <a:pt x="1787274" y="1642432"/>
                  <a:pt x="1787274" y="1617184"/>
                </a:cubicBezTo>
                <a:cubicBezTo>
                  <a:pt x="1825810" y="1629808"/>
                  <a:pt x="1864346" y="1642432"/>
                  <a:pt x="1890258" y="1668344"/>
                </a:cubicBezTo>
                <a:cubicBezTo>
                  <a:pt x="1889594" y="1680968"/>
                  <a:pt x="1889594" y="1693592"/>
                  <a:pt x="1889594" y="1706216"/>
                </a:cubicBezTo>
                <a:lnTo>
                  <a:pt x="1889594" y="1706216"/>
                </a:lnTo>
                <a:close/>
                <a:moveTo>
                  <a:pt x="1889594" y="1642432"/>
                </a:moveTo>
                <a:cubicBezTo>
                  <a:pt x="1851058" y="1642432"/>
                  <a:pt x="1863682" y="1629808"/>
                  <a:pt x="1825146" y="1629808"/>
                </a:cubicBezTo>
                <a:cubicBezTo>
                  <a:pt x="1825146" y="1617184"/>
                  <a:pt x="1825146" y="1617184"/>
                  <a:pt x="1825146" y="1617184"/>
                </a:cubicBezTo>
                <a:cubicBezTo>
                  <a:pt x="1851058" y="1617184"/>
                  <a:pt x="1863682" y="1604560"/>
                  <a:pt x="1876306" y="1617184"/>
                </a:cubicBezTo>
                <a:cubicBezTo>
                  <a:pt x="1876306" y="1604560"/>
                  <a:pt x="1888929" y="1617184"/>
                  <a:pt x="1902218" y="1604560"/>
                </a:cubicBezTo>
                <a:cubicBezTo>
                  <a:pt x="1902218" y="1617184"/>
                  <a:pt x="1902218" y="1629808"/>
                  <a:pt x="1889594" y="1642432"/>
                </a:cubicBezTo>
                <a:lnTo>
                  <a:pt x="1889594" y="1642432"/>
                </a:lnTo>
                <a:close/>
                <a:moveTo>
                  <a:pt x="1902218" y="1566024"/>
                </a:moveTo>
                <a:cubicBezTo>
                  <a:pt x="1914842" y="1578648"/>
                  <a:pt x="1914842" y="1603896"/>
                  <a:pt x="1889594" y="1603896"/>
                </a:cubicBezTo>
                <a:cubicBezTo>
                  <a:pt x="1876970" y="1603896"/>
                  <a:pt x="1876970" y="1603896"/>
                  <a:pt x="1876970" y="1591272"/>
                </a:cubicBezTo>
                <a:cubicBezTo>
                  <a:pt x="1876970" y="1616520"/>
                  <a:pt x="1825810" y="1603896"/>
                  <a:pt x="1812522" y="1603896"/>
                </a:cubicBezTo>
                <a:cubicBezTo>
                  <a:pt x="1812522" y="1591272"/>
                  <a:pt x="1838434" y="1603896"/>
                  <a:pt x="1851058" y="1591272"/>
                </a:cubicBezTo>
                <a:cubicBezTo>
                  <a:pt x="1863682" y="1591272"/>
                  <a:pt x="1851058" y="1566024"/>
                  <a:pt x="1876970" y="1566024"/>
                </a:cubicBezTo>
                <a:cubicBezTo>
                  <a:pt x="1876970" y="1591272"/>
                  <a:pt x="1876970" y="1566024"/>
                  <a:pt x="1889594" y="1566024"/>
                </a:cubicBezTo>
                <a:cubicBezTo>
                  <a:pt x="1889594" y="1566024"/>
                  <a:pt x="1889594" y="1566024"/>
                  <a:pt x="1889594" y="1553400"/>
                </a:cubicBezTo>
                <a:cubicBezTo>
                  <a:pt x="1902218" y="1553400"/>
                  <a:pt x="1902218" y="1553400"/>
                  <a:pt x="1915506" y="1540777"/>
                </a:cubicBezTo>
                <a:lnTo>
                  <a:pt x="1915506" y="1540777"/>
                </a:lnTo>
                <a:cubicBezTo>
                  <a:pt x="1915506" y="1553400"/>
                  <a:pt x="1915506" y="1553400"/>
                  <a:pt x="1915506" y="1553400"/>
                </a:cubicBezTo>
                <a:cubicBezTo>
                  <a:pt x="1915506" y="1553400"/>
                  <a:pt x="1915506" y="1553400"/>
                  <a:pt x="1902882" y="1553400"/>
                </a:cubicBezTo>
                <a:cubicBezTo>
                  <a:pt x="1902218" y="1553400"/>
                  <a:pt x="1915506" y="1566024"/>
                  <a:pt x="1902218" y="1566024"/>
                </a:cubicBezTo>
                <a:lnTo>
                  <a:pt x="1902218" y="1566024"/>
                </a:lnTo>
                <a:close/>
                <a:moveTo>
                  <a:pt x="1915506" y="2699515"/>
                </a:moveTo>
                <a:cubicBezTo>
                  <a:pt x="1928130" y="2712139"/>
                  <a:pt x="1941418" y="2699515"/>
                  <a:pt x="1941418" y="2699515"/>
                </a:cubicBezTo>
                <a:cubicBezTo>
                  <a:pt x="1967330" y="2699515"/>
                  <a:pt x="1967330" y="2724763"/>
                  <a:pt x="1992578" y="2712139"/>
                </a:cubicBezTo>
                <a:cubicBezTo>
                  <a:pt x="1992578" y="2737387"/>
                  <a:pt x="1992578" y="2737387"/>
                  <a:pt x="2005202" y="2763299"/>
                </a:cubicBezTo>
                <a:cubicBezTo>
                  <a:pt x="1992578" y="2763299"/>
                  <a:pt x="1979290" y="2750675"/>
                  <a:pt x="1966666" y="2763299"/>
                </a:cubicBezTo>
                <a:cubicBezTo>
                  <a:pt x="1966666" y="2763299"/>
                  <a:pt x="1966666" y="2750675"/>
                  <a:pt x="1954042" y="2738051"/>
                </a:cubicBezTo>
                <a:cubicBezTo>
                  <a:pt x="1941418" y="2750675"/>
                  <a:pt x="1979954" y="2775923"/>
                  <a:pt x="1941418" y="2775923"/>
                </a:cubicBezTo>
                <a:cubicBezTo>
                  <a:pt x="1928130" y="2763299"/>
                  <a:pt x="1902218" y="2737387"/>
                  <a:pt x="1915506" y="2699515"/>
                </a:cubicBezTo>
                <a:lnTo>
                  <a:pt x="1915506" y="2699515"/>
                </a:lnTo>
                <a:close/>
                <a:moveTo>
                  <a:pt x="1954042" y="2916114"/>
                </a:moveTo>
                <a:lnTo>
                  <a:pt x="1954042" y="2903490"/>
                </a:lnTo>
                <a:lnTo>
                  <a:pt x="1954042" y="2903490"/>
                </a:lnTo>
                <a:cubicBezTo>
                  <a:pt x="1954042" y="2903490"/>
                  <a:pt x="1954042" y="2890866"/>
                  <a:pt x="1966666" y="2903490"/>
                </a:cubicBezTo>
                <a:cubicBezTo>
                  <a:pt x="1966666" y="2916114"/>
                  <a:pt x="1954042" y="2902826"/>
                  <a:pt x="1954042" y="2916114"/>
                </a:cubicBezTo>
                <a:lnTo>
                  <a:pt x="1954042" y="2916114"/>
                </a:lnTo>
                <a:close/>
                <a:moveTo>
                  <a:pt x="1954042" y="2852330"/>
                </a:moveTo>
                <a:cubicBezTo>
                  <a:pt x="1941418" y="2839706"/>
                  <a:pt x="1941418" y="2827083"/>
                  <a:pt x="1928130" y="2814459"/>
                </a:cubicBezTo>
                <a:cubicBezTo>
                  <a:pt x="1940754" y="2814459"/>
                  <a:pt x="1928130" y="2814459"/>
                  <a:pt x="1940754" y="2814459"/>
                </a:cubicBezTo>
                <a:lnTo>
                  <a:pt x="1928130" y="2801835"/>
                </a:lnTo>
                <a:cubicBezTo>
                  <a:pt x="1928130" y="2789211"/>
                  <a:pt x="1940754" y="2801835"/>
                  <a:pt x="1940754" y="2789211"/>
                </a:cubicBezTo>
                <a:cubicBezTo>
                  <a:pt x="1940754" y="2789211"/>
                  <a:pt x="1940754" y="2776587"/>
                  <a:pt x="1953378" y="2776587"/>
                </a:cubicBezTo>
                <a:cubicBezTo>
                  <a:pt x="1953378" y="2789211"/>
                  <a:pt x="1953378" y="2789211"/>
                  <a:pt x="1966002" y="2789211"/>
                </a:cubicBezTo>
                <a:lnTo>
                  <a:pt x="1953378" y="2789211"/>
                </a:lnTo>
                <a:cubicBezTo>
                  <a:pt x="1966002" y="2801835"/>
                  <a:pt x="1979290" y="2827083"/>
                  <a:pt x="1979290" y="2852995"/>
                </a:cubicBezTo>
                <a:cubicBezTo>
                  <a:pt x="1966666" y="2864954"/>
                  <a:pt x="1954042" y="2839706"/>
                  <a:pt x="1954042" y="2852330"/>
                </a:cubicBezTo>
                <a:lnTo>
                  <a:pt x="1954042" y="2852330"/>
                </a:lnTo>
                <a:close/>
                <a:moveTo>
                  <a:pt x="2031114" y="2801170"/>
                </a:moveTo>
                <a:cubicBezTo>
                  <a:pt x="2031114" y="2801170"/>
                  <a:pt x="2018490" y="2801170"/>
                  <a:pt x="2031114" y="2788547"/>
                </a:cubicBezTo>
                <a:cubicBezTo>
                  <a:pt x="2018490" y="2788547"/>
                  <a:pt x="2005202" y="2788547"/>
                  <a:pt x="2005202" y="2801170"/>
                </a:cubicBezTo>
                <a:cubicBezTo>
                  <a:pt x="1992578" y="2788547"/>
                  <a:pt x="1992578" y="2788547"/>
                  <a:pt x="1979290" y="2775923"/>
                </a:cubicBezTo>
                <a:cubicBezTo>
                  <a:pt x="1991914" y="2763299"/>
                  <a:pt x="2005202" y="2775923"/>
                  <a:pt x="2017826" y="2750675"/>
                </a:cubicBezTo>
                <a:lnTo>
                  <a:pt x="2017826" y="2763299"/>
                </a:lnTo>
                <a:cubicBezTo>
                  <a:pt x="2017826" y="2763299"/>
                  <a:pt x="2017826" y="2763299"/>
                  <a:pt x="2030450" y="2763299"/>
                </a:cubicBezTo>
                <a:cubicBezTo>
                  <a:pt x="2030450" y="2775923"/>
                  <a:pt x="2017826" y="2788547"/>
                  <a:pt x="2030450" y="2788547"/>
                </a:cubicBezTo>
                <a:lnTo>
                  <a:pt x="2030450" y="2801170"/>
                </a:lnTo>
                <a:lnTo>
                  <a:pt x="2031114" y="2801170"/>
                </a:lnTo>
                <a:lnTo>
                  <a:pt x="2031114" y="2801170"/>
                </a:lnTo>
                <a:close/>
                <a:moveTo>
                  <a:pt x="2249707" y="3208456"/>
                </a:moveTo>
                <a:cubicBezTo>
                  <a:pt x="2262330" y="3208456"/>
                  <a:pt x="2249707" y="3221080"/>
                  <a:pt x="2249707" y="3233704"/>
                </a:cubicBezTo>
                <a:cubicBezTo>
                  <a:pt x="2236418" y="3234368"/>
                  <a:pt x="2249707" y="3221080"/>
                  <a:pt x="2249707" y="3208456"/>
                </a:cubicBezTo>
                <a:lnTo>
                  <a:pt x="2249707" y="3208456"/>
                </a:lnTo>
                <a:close/>
                <a:moveTo>
                  <a:pt x="2197882" y="3157961"/>
                </a:moveTo>
                <a:cubicBezTo>
                  <a:pt x="2171970" y="3145337"/>
                  <a:pt x="2171970" y="3106801"/>
                  <a:pt x="2185258" y="3094177"/>
                </a:cubicBezTo>
                <a:cubicBezTo>
                  <a:pt x="2197882" y="3094177"/>
                  <a:pt x="2211170" y="3119425"/>
                  <a:pt x="2211170" y="3119425"/>
                </a:cubicBezTo>
                <a:cubicBezTo>
                  <a:pt x="2211170" y="3132049"/>
                  <a:pt x="2185258" y="3132049"/>
                  <a:pt x="2197882" y="3157961"/>
                </a:cubicBezTo>
                <a:lnTo>
                  <a:pt x="2197882" y="3157961"/>
                </a:lnTo>
                <a:close/>
                <a:moveTo>
                  <a:pt x="2146722" y="3246992"/>
                </a:moveTo>
                <a:cubicBezTo>
                  <a:pt x="2159346" y="3246992"/>
                  <a:pt x="2172634" y="3246992"/>
                  <a:pt x="2172634" y="3246992"/>
                </a:cubicBezTo>
                <a:cubicBezTo>
                  <a:pt x="2172634" y="3259616"/>
                  <a:pt x="2172634" y="3259616"/>
                  <a:pt x="2172634" y="3259616"/>
                </a:cubicBezTo>
                <a:cubicBezTo>
                  <a:pt x="2160011" y="3259616"/>
                  <a:pt x="2160011" y="3259616"/>
                  <a:pt x="2146722" y="3259616"/>
                </a:cubicBezTo>
                <a:cubicBezTo>
                  <a:pt x="2146722" y="3259616"/>
                  <a:pt x="2159346" y="3259616"/>
                  <a:pt x="2146722" y="3246992"/>
                </a:cubicBezTo>
                <a:lnTo>
                  <a:pt x="2146722" y="3246992"/>
                </a:lnTo>
                <a:close/>
                <a:moveTo>
                  <a:pt x="2120810" y="3565247"/>
                </a:moveTo>
                <a:cubicBezTo>
                  <a:pt x="2133434" y="3527375"/>
                  <a:pt x="2133434" y="3514087"/>
                  <a:pt x="2146722" y="3476215"/>
                </a:cubicBezTo>
                <a:cubicBezTo>
                  <a:pt x="2172634" y="3476215"/>
                  <a:pt x="2185258" y="3476215"/>
                  <a:pt x="2197882" y="3463591"/>
                </a:cubicBezTo>
                <a:cubicBezTo>
                  <a:pt x="2185258" y="3501463"/>
                  <a:pt x="2171970" y="3527375"/>
                  <a:pt x="2146722" y="3565247"/>
                </a:cubicBezTo>
                <a:cubicBezTo>
                  <a:pt x="2172634" y="3552623"/>
                  <a:pt x="2172634" y="3539999"/>
                  <a:pt x="2185258" y="3514087"/>
                </a:cubicBezTo>
                <a:cubicBezTo>
                  <a:pt x="2185258" y="3551958"/>
                  <a:pt x="2172634" y="3565247"/>
                  <a:pt x="2172634" y="3603118"/>
                </a:cubicBezTo>
                <a:cubicBezTo>
                  <a:pt x="2146722" y="3590495"/>
                  <a:pt x="2160011" y="3603118"/>
                  <a:pt x="2146722" y="3603118"/>
                </a:cubicBezTo>
                <a:cubicBezTo>
                  <a:pt x="2146722" y="3590495"/>
                  <a:pt x="2146722" y="3590495"/>
                  <a:pt x="2146722" y="3577871"/>
                </a:cubicBezTo>
                <a:cubicBezTo>
                  <a:pt x="2134099" y="3590495"/>
                  <a:pt x="2120810" y="3629031"/>
                  <a:pt x="2108186" y="3654278"/>
                </a:cubicBezTo>
                <a:cubicBezTo>
                  <a:pt x="2082274" y="3629031"/>
                  <a:pt x="2108186" y="3590495"/>
                  <a:pt x="2120810" y="3565247"/>
                </a:cubicBezTo>
                <a:lnTo>
                  <a:pt x="2120810" y="3565247"/>
                </a:lnTo>
                <a:close/>
                <a:moveTo>
                  <a:pt x="2095562" y="3654278"/>
                </a:moveTo>
                <a:cubicBezTo>
                  <a:pt x="2095562" y="3654278"/>
                  <a:pt x="2095562" y="3654278"/>
                  <a:pt x="2095562" y="3666902"/>
                </a:cubicBezTo>
                <a:cubicBezTo>
                  <a:pt x="2082274" y="3666902"/>
                  <a:pt x="2095562" y="3654278"/>
                  <a:pt x="2095562" y="3654278"/>
                </a:cubicBezTo>
                <a:lnTo>
                  <a:pt x="2095562" y="3654278"/>
                </a:lnTo>
                <a:close/>
                <a:moveTo>
                  <a:pt x="2069650" y="3666902"/>
                </a:moveTo>
                <a:cubicBezTo>
                  <a:pt x="2082274" y="3666902"/>
                  <a:pt x="2082274" y="3666902"/>
                  <a:pt x="2095562" y="3679526"/>
                </a:cubicBezTo>
                <a:cubicBezTo>
                  <a:pt x="2095562" y="3679526"/>
                  <a:pt x="2069650" y="3679526"/>
                  <a:pt x="2069650" y="3692150"/>
                </a:cubicBezTo>
                <a:cubicBezTo>
                  <a:pt x="2069650" y="3692814"/>
                  <a:pt x="2069650" y="3679526"/>
                  <a:pt x="2069650" y="3666902"/>
                </a:cubicBezTo>
                <a:lnTo>
                  <a:pt x="2069650" y="3666902"/>
                </a:lnTo>
                <a:close/>
                <a:moveTo>
                  <a:pt x="2069650" y="3781846"/>
                </a:moveTo>
                <a:cubicBezTo>
                  <a:pt x="2069650" y="3781846"/>
                  <a:pt x="2069650" y="3781846"/>
                  <a:pt x="2082274" y="3781846"/>
                </a:cubicBezTo>
                <a:cubicBezTo>
                  <a:pt x="2082274" y="3781846"/>
                  <a:pt x="2082274" y="3807093"/>
                  <a:pt x="2069650" y="3807093"/>
                </a:cubicBezTo>
                <a:cubicBezTo>
                  <a:pt x="2056362" y="3794469"/>
                  <a:pt x="2069650" y="3794469"/>
                  <a:pt x="2069650" y="3781846"/>
                </a:cubicBezTo>
                <a:lnTo>
                  <a:pt x="2069650" y="3781846"/>
                </a:lnTo>
                <a:close/>
                <a:moveTo>
                  <a:pt x="2005202" y="3896125"/>
                </a:moveTo>
                <a:cubicBezTo>
                  <a:pt x="2005202" y="3908749"/>
                  <a:pt x="2017826" y="3908749"/>
                  <a:pt x="2017826" y="3908749"/>
                </a:cubicBezTo>
                <a:cubicBezTo>
                  <a:pt x="2005202" y="3921373"/>
                  <a:pt x="2005202" y="3933996"/>
                  <a:pt x="2005202" y="3946620"/>
                </a:cubicBezTo>
                <a:cubicBezTo>
                  <a:pt x="1992578" y="3946620"/>
                  <a:pt x="1992578" y="3933996"/>
                  <a:pt x="1979290" y="3933996"/>
                </a:cubicBezTo>
                <a:cubicBezTo>
                  <a:pt x="1992578" y="3934661"/>
                  <a:pt x="2005202" y="3922037"/>
                  <a:pt x="2005202" y="3896125"/>
                </a:cubicBezTo>
                <a:lnTo>
                  <a:pt x="2005202" y="3896125"/>
                </a:lnTo>
                <a:close/>
                <a:moveTo>
                  <a:pt x="2056362" y="3947285"/>
                </a:moveTo>
                <a:cubicBezTo>
                  <a:pt x="2056362" y="3947285"/>
                  <a:pt x="2056362" y="3985156"/>
                  <a:pt x="2017826" y="3985156"/>
                </a:cubicBezTo>
                <a:cubicBezTo>
                  <a:pt x="2017826" y="3972533"/>
                  <a:pt x="2017826" y="3972533"/>
                  <a:pt x="2017826" y="3972533"/>
                </a:cubicBezTo>
                <a:cubicBezTo>
                  <a:pt x="2005202" y="3997780"/>
                  <a:pt x="1979290" y="4023692"/>
                  <a:pt x="1966666" y="4061564"/>
                </a:cubicBezTo>
                <a:cubicBezTo>
                  <a:pt x="1966666" y="4036316"/>
                  <a:pt x="1966666" y="4010404"/>
                  <a:pt x="1979290" y="4010404"/>
                </a:cubicBezTo>
                <a:cubicBezTo>
                  <a:pt x="1979290" y="3985156"/>
                  <a:pt x="1991914" y="3972533"/>
                  <a:pt x="2005202" y="3946620"/>
                </a:cubicBezTo>
                <a:cubicBezTo>
                  <a:pt x="2017826" y="3959244"/>
                  <a:pt x="2043738" y="3933996"/>
                  <a:pt x="2043738" y="3933996"/>
                </a:cubicBezTo>
                <a:cubicBezTo>
                  <a:pt x="2043738" y="3933996"/>
                  <a:pt x="2056362" y="3934661"/>
                  <a:pt x="2056362" y="3947285"/>
                </a:cubicBezTo>
                <a:lnTo>
                  <a:pt x="2056362" y="3947285"/>
                </a:lnTo>
                <a:close/>
                <a:moveTo>
                  <a:pt x="2197882" y="3666902"/>
                </a:moveTo>
                <a:cubicBezTo>
                  <a:pt x="2185258" y="3666902"/>
                  <a:pt x="2185258" y="3666902"/>
                  <a:pt x="2185258" y="3679526"/>
                </a:cubicBezTo>
                <a:cubicBezTo>
                  <a:pt x="2185258" y="3679526"/>
                  <a:pt x="2185258" y="3679526"/>
                  <a:pt x="2185258" y="3666902"/>
                </a:cubicBezTo>
                <a:cubicBezTo>
                  <a:pt x="2159346" y="3679526"/>
                  <a:pt x="2185258" y="3679526"/>
                  <a:pt x="2185258" y="3692150"/>
                </a:cubicBezTo>
                <a:cubicBezTo>
                  <a:pt x="2159346" y="3755934"/>
                  <a:pt x="2108186" y="3793805"/>
                  <a:pt x="2108186" y="3832341"/>
                </a:cubicBezTo>
                <a:cubicBezTo>
                  <a:pt x="2095562" y="3832341"/>
                  <a:pt x="2095562" y="3844965"/>
                  <a:pt x="2082274" y="3857589"/>
                </a:cubicBezTo>
                <a:lnTo>
                  <a:pt x="2082274" y="3832341"/>
                </a:lnTo>
                <a:cubicBezTo>
                  <a:pt x="2082274" y="3819718"/>
                  <a:pt x="2069650" y="3832341"/>
                  <a:pt x="2069650" y="3819718"/>
                </a:cubicBezTo>
                <a:cubicBezTo>
                  <a:pt x="2069650" y="3819718"/>
                  <a:pt x="2082274" y="3807093"/>
                  <a:pt x="2082274" y="3819718"/>
                </a:cubicBezTo>
                <a:cubicBezTo>
                  <a:pt x="2094898" y="3794469"/>
                  <a:pt x="2120810" y="3718062"/>
                  <a:pt x="2082274" y="3692150"/>
                </a:cubicBezTo>
                <a:cubicBezTo>
                  <a:pt x="2108186" y="3679526"/>
                  <a:pt x="2120810" y="3654278"/>
                  <a:pt x="2133434" y="3628366"/>
                </a:cubicBezTo>
                <a:lnTo>
                  <a:pt x="2133434" y="3640990"/>
                </a:lnTo>
                <a:cubicBezTo>
                  <a:pt x="2159346" y="3653614"/>
                  <a:pt x="2171970" y="3640990"/>
                  <a:pt x="2184594" y="3628366"/>
                </a:cubicBezTo>
                <a:cubicBezTo>
                  <a:pt x="2184594" y="3564582"/>
                  <a:pt x="2223130" y="3526711"/>
                  <a:pt x="2249042" y="3475551"/>
                </a:cubicBezTo>
                <a:cubicBezTo>
                  <a:pt x="2249707" y="3552623"/>
                  <a:pt x="2236418" y="3590495"/>
                  <a:pt x="2197882" y="3666902"/>
                </a:cubicBezTo>
                <a:lnTo>
                  <a:pt x="2197882" y="3666902"/>
                </a:lnTo>
                <a:close/>
                <a:moveTo>
                  <a:pt x="2197882" y="3463591"/>
                </a:moveTo>
                <a:cubicBezTo>
                  <a:pt x="2210506" y="3463591"/>
                  <a:pt x="2210506" y="3450968"/>
                  <a:pt x="2223794" y="3450968"/>
                </a:cubicBezTo>
                <a:cubicBezTo>
                  <a:pt x="2211170" y="3463591"/>
                  <a:pt x="2211170" y="3476215"/>
                  <a:pt x="2197882" y="3488839"/>
                </a:cubicBezTo>
                <a:cubicBezTo>
                  <a:pt x="2211170" y="3476215"/>
                  <a:pt x="2197882" y="3476215"/>
                  <a:pt x="2197882" y="3463591"/>
                </a:cubicBezTo>
                <a:lnTo>
                  <a:pt x="2197882" y="3463591"/>
                </a:lnTo>
                <a:close/>
                <a:moveTo>
                  <a:pt x="2249707" y="3476215"/>
                </a:moveTo>
                <a:cubicBezTo>
                  <a:pt x="2237083" y="3463591"/>
                  <a:pt x="2249707" y="3450968"/>
                  <a:pt x="2262330" y="3438344"/>
                </a:cubicBezTo>
                <a:cubicBezTo>
                  <a:pt x="2262330" y="3450303"/>
                  <a:pt x="2249707" y="3450303"/>
                  <a:pt x="2249707" y="3476215"/>
                </a:cubicBezTo>
                <a:lnTo>
                  <a:pt x="2249707" y="3476215"/>
                </a:lnTo>
                <a:close/>
                <a:moveTo>
                  <a:pt x="2223794" y="3348648"/>
                </a:moveTo>
                <a:cubicBezTo>
                  <a:pt x="2223794" y="3348648"/>
                  <a:pt x="2236418" y="3348648"/>
                  <a:pt x="2236418" y="3361272"/>
                </a:cubicBezTo>
                <a:cubicBezTo>
                  <a:pt x="2236418" y="3361272"/>
                  <a:pt x="2223794" y="3361272"/>
                  <a:pt x="2223794" y="3373895"/>
                </a:cubicBezTo>
                <a:cubicBezTo>
                  <a:pt x="2211170" y="3373895"/>
                  <a:pt x="2223794" y="3361272"/>
                  <a:pt x="2211170" y="3361272"/>
                </a:cubicBezTo>
                <a:cubicBezTo>
                  <a:pt x="2211170" y="3336024"/>
                  <a:pt x="2223794" y="3323400"/>
                  <a:pt x="2223794" y="3310112"/>
                </a:cubicBezTo>
                <a:cubicBezTo>
                  <a:pt x="2211170" y="3322736"/>
                  <a:pt x="2211170" y="3322736"/>
                  <a:pt x="2211170" y="3347983"/>
                </a:cubicBezTo>
                <a:cubicBezTo>
                  <a:pt x="2198547" y="3347983"/>
                  <a:pt x="2198547" y="3335359"/>
                  <a:pt x="2185258" y="3335359"/>
                </a:cubicBezTo>
                <a:cubicBezTo>
                  <a:pt x="2197882" y="3360607"/>
                  <a:pt x="2211170" y="3373231"/>
                  <a:pt x="2223794" y="3399143"/>
                </a:cubicBezTo>
                <a:cubicBezTo>
                  <a:pt x="2211170" y="3437015"/>
                  <a:pt x="2197882" y="3462927"/>
                  <a:pt x="2159346" y="3462927"/>
                </a:cubicBezTo>
                <a:cubicBezTo>
                  <a:pt x="2159346" y="3437679"/>
                  <a:pt x="2171970" y="3411767"/>
                  <a:pt x="2185258" y="3386519"/>
                </a:cubicBezTo>
                <a:cubicBezTo>
                  <a:pt x="2172634" y="3399143"/>
                  <a:pt x="2172634" y="3411767"/>
                  <a:pt x="2159346" y="3424391"/>
                </a:cubicBezTo>
                <a:cubicBezTo>
                  <a:pt x="2133434" y="3424391"/>
                  <a:pt x="2146722" y="3437015"/>
                  <a:pt x="2120810" y="3437015"/>
                </a:cubicBezTo>
                <a:cubicBezTo>
                  <a:pt x="2108186" y="3411767"/>
                  <a:pt x="2146722" y="3373231"/>
                  <a:pt x="2120810" y="3347983"/>
                </a:cubicBezTo>
                <a:cubicBezTo>
                  <a:pt x="2120810" y="3335359"/>
                  <a:pt x="2133434" y="3322736"/>
                  <a:pt x="2133434" y="3335359"/>
                </a:cubicBezTo>
                <a:cubicBezTo>
                  <a:pt x="2120810" y="3310112"/>
                  <a:pt x="2133434" y="3297488"/>
                  <a:pt x="2146058" y="3271576"/>
                </a:cubicBezTo>
                <a:cubicBezTo>
                  <a:pt x="2171970" y="3271576"/>
                  <a:pt x="2171970" y="3271576"/>
                  <a:pt x="2184594" y="3258952"/>
                </a:cubicBezTo>
                <a:cubicBezTo>
                  <a:pt x="2197218" y="3258952"/>
                  <a:pt x="2197218" y="3258952"/>
                  <a:pt x="2210506" y="3258952"/>
                </a:cubicBezTo>
                <a:cubicBezTo>
                  <a:pt x="2197882" y="3233704"/>
                  <a:pt x="2210506" y="3221080"/>
                  <a:pt x="2210506" y="3195168"/>
                </a:cubicBezTo>
                <a:cubicBezTo>
                  <a:pt x="2223130" y="3207792"/>
                  <a:pt x="2210506" y="3233040"/>
                  <a:pt x="2223130" y="3258952"/>
                </a:cubicBezTo>
                <a:cubicBezTo>
                  <a:pt x="2235754" y="3271576"/>
                  <a:pt x="2235754" y="3258952"/>
                  <a:pt x="2249042" y="3258952"/>
                </a:cubicBezTo>
                <a:cubicBezTo>
                  <a:pt x="2249042" y="3246328"/>
                  <a:pt x="2249042" y="3233704"/>
                  <a:pt x="2261666" y="3221080"/>
                </a:cubicBezTo>
                <a:cubicBezTo>
                  <a:pt x="2262330" y="3259616"/>
                  <a:pt x="2274954" y="3336024"/>
                  <a:pt x="2223794" y="3348648"/>
                </a:cubicBezTo>
                <a:lnTo>
                  <a:pt x="2223794" y="3348648"/>
                </a:lnTo>
                <a:close/>
                <a:moveTo>
                  <a:pt x="2429763" y="3323400"/>
                </a:moveTo>
                <a:cubicBezTo>
                  <a:pt x="2429763" y="3323400"/>
                  <a:pt x="2429763" y="3323400"/>
                  <a:pt x="2417139" y="3323400"/>
                </a:cubicBezTo>
                <a:cubicBezTo>
                  <a:pt x="2417139" y="3374560"/>
                  <a:pt x="2365979" y="3387184"/>
                  <a:pt x="2391227" y="3437679"/>
                </a:cubicBezTo>
                <a:cubicBezTo>
                  <a:pt x="2378603" y="3425055"/>
                  <a:pt x="2378603" y="3425055"/>
                  <a:pt x="2365315" y="3425055"/>
                </a:cubicBezTo>
                <a:cubicBezTo>
                  <a:pt x="2377938" y="3462927"/>
                  <a:pt x="2339402" y="3488839"/>
                  <a:pt x="2326779" y="3514087"/>
                </a:cubicBezTo>
                <a:cubicBezTo>
                  <a:pt x="2314155" y="3526711"/>
                  <a:pt x="2300866" y="3514087"/>
                  <a:pt x="2300866" y="3514087"/>
                </a:cubicBezTo>
                <a:lnTo>
                  <a:pt x="2300866" y="3501463"/>
                </a:lnTo>
                <a:cubicBezTo>
                  <a:pt x="2300866" y="3501463"/>
                  <a:pt x="2300866" y="3501463"/>
                  <a:pt x="2288242" y="3501463"/>
                </a:cubicBezTo>
                <a:cubicBezTo>
                  <a:pt x="2288242" y="3514087"/>
                  <a:pt x="2288242" y="3514087"/>
                  <a:pt x="2288242" y="3514087"/>
                </a:cubicBezTo>
                <a:cubicBezTo>
                  <a:pt x="2262330" y="3501463"/>
                  <a:pt x="2314155" y="3437679"/>
                  <a:pt x="2300866" y="3412431"/>
                </a:cubicBezTo>
                <a:cubicBezTo>
                  <a:pt x="2313490" y="3412431"/>
                  <a:pt x="2313490" y="3412431"/>
                  <a:pt x="2313490" y="3412431"/>
                </a:cubicBezTo>
                <a:cubicBezTo>
                  <a:pt x="2313490" y="3387184"/>
                  <a:pt x="2313490" y="3374560"/>
                  <a:pt x="2313490" y="3348648"/>
                </a:cubicBezTo>
                <a:cubicBezTo>
                  <a:pt x="2287578" y="3348648"/>
                  <a:pt x="2287578" y="3373895"/>
                  <a:pt x="2274954" y="3386519"/>
                </a:cubicBezTo>
                <a:cubicBezTo>
                  <a:pt x="2274954" y="3361272"/>
                  <a:pt x="2300866" y="3310112"/>
                  <a:pt x="2300866" y="3272240"/>
                </a:cubicBezTo>
                <a:cubicBezTo>
                  <a:pt x="2326779" y="3284864"/>
                  <a:pt x="2339402" y="3297488"/>
                  <a:pt x="2352026" y="3310112"/>
                </a:cubicBezTo>
                <a:cubicBezTo>
                  <a:pt x="2364650" y="3310112"/>
                  <a:pt x="2364650" y="3297488"/>
                  <a:pt x="2364650" y="3297488"/>
                </a:cubicBezTo>
                <a:lnTo>
                  <a:pt x="2364650" y="3310112"/>
                </a:lnTo>
                <a:cubicBezTo>
                  <a:pt x="2377274" y="3284864"/>
                  <a:pt x="2415810" y="3284864"/>
                  <a:pt x="2415810" y="3272240"/>
                </a:cubicBezTo>
                <a:cubicBezTo>
                  <a:pt x="2429763" y="3297488"/>
                  <a:pt x="2442387" y="3297488"/>
                  <a:pt x="2429763" y="3323400"/>
                </a:cubicBezTo>
                <a:lnTo>
                  <a:pt x="2429763" y="3323400"/>
                </a:lnTo>
                <a:close/>
                <a:moveTo>
                  <a:pt x="2429763" y="3246992"/>
                </a:moveTo>
                <a:cubicBezTo>
                  <a:pt x="2417139" y="3246992"/>
                  <a:pt x="2455675" y="3259616"/>
                  <a:pt x="2442387" y="3234368"/>
                </a:cubicBezTo>
                <a:cubicBezTo>
                  <a:pt x="2455010" y="3246992"/>
                  <a:pt x="2455010" y="3259616"/>
                  <a:pt x="2480923" y="3259616"/>
                </a:cubicBezTo>
                <a:cubicBezTo>
                  <a:pt x="2468299" y="3284864"/>
                  <a:pt x="2442387" y="3259616"/>
                  <a:pt x="2429763" y="3246992"/>
                </a:cubicBezTo>
                <a:lnTo>
                  <a:pt x="2429763" y="3246992"/>
                </a:lnTo>
                <a:close/>
                <a:moveTo>
                  <a:pt x="2699515" y="980675"/>
                </a:moveTo>
                <a:cubicBezTo>
                  <a:pt x="2686891" y="993299"/>
                  <a:pt x="2712139" y="993299"/>
                  <a:pt x="2712139" y="1018547"/>
                </a:cubicBezTo>
                <a:cubicBezTo>
                  <a:pt x="2712139" y="1018547"/>
                  <a:pt x="2673603" y="980675"/>
                  <a:pt x="2699515" y="980675"/>
                </a:cubicBezTo>
                <a:lnTo>
                  <a:pt x="2699515" y="980675"/>
                </a:lnTo>
                <a:close/>
                <a:moveTo>
                  <a:pt x="2802499" y="3361272"/>
                </a:moveTo>
                <a:cubicBezTo>
                  <a:pt x="2776587" y="3373895"/>
                  <a:pt x="2776587" y="3386519"/>
                  <a:pt x="2738051" y="3412431"/>
                </a:cubicBezTo>
                <a:cubicBezTo>
                  <a:pt x="2738051" y="3399808"/>
                  <a:pt x="2738051" y="3399808"/>
                  <a:pt x="2738051" y="3387184"/>
                </a:cubicBezTo>
                <a:lnTo>
                  <a:pt x="2725427" y="3387184"/>
                </a:lnTo>
                <a:cubicBezTo>
                  <a:pt x="2725427" y="3374560"/>
                  <a:pt x="2738051" y="3349312"/>
                  <a:pt x="2725427" y="3336024"/>
                </a:cubicBezTo>
                <a:cubicBezTo>
                  <a:pt x="2738051" y="3323400"/>
                  <a:pt x="2763963" y="3348648"/>
                  <a:pt x="2763963" y="3323400"/>
                </a:cubicBezTo>
                <a:cubicBezTo>
                  <a:pt x="2763963" y="3336024"/>
                  <a:pt x="2776587" y="3323400"/>
                  <a:pt x="2789875" y="3336024"/>
                </a:cubicBezTo>
                <a:lnTo>
                  <a:pt x="2789875" y="3323400"/>
                </a:lnTo>
                <a:cubicBezTo>
                  <a:pt x="2802499" y="3323400"/>
                  <a:pt x="2802499" y="3336024"/>
                  <a:pt x="2802499" y="3323400"/>
                </a:cubicBezTo>
                <a:cubicBezTo>
                  <a:pt x="2815123" y="3336024"/>
                  <a:pt x="2789211" y="3348648"/>
                  <a:pt x="2802499" y="3361272"/>
                </a:cubicBezTo>
                <a:lnTo>
                  <a:pt x="2802499" y="3361272"/>
                </a:lnTo>
                <a:close/>
                <a:moveTo>
                  <a:pt x="2815123" y="3348648"/>
                </a:moveTo>
                <a:cubicBezTo>
                  <a:pt x="2802499" y="3336024"/>
                  <a:pt x="2827747" y="3323400"/>
                  <a:pt x="2827747" y="3323400"/>
                </a:cubicBezTo>
                <a:cubicBezTo>
                  <a:pt x="2827747" y="3310776"/>
                  <a:pt x="2841035" y="3348648"/>
                  <a:pt x="2815123" y="3348648"/>
                </a:cubicBezTo>
                <a:lnTo>
                  <a:pt x="2815123" y="3348648"/>
                </a:lnTo>
                <a:close/>
                <a:moveTo>
                  <a:pt x="3059627" y="878356"/>
                </a:moveTo>
                <a:cubicBezTo>
                  <a:pt x="3059627" y="865732"/>
                  <a:pt x="3072251" y="840484"/>
                  <a:pt x="3085539" y="827196"/>
                </a:cubicBezTo>
                <a:cubicBezTo>
                  <a:pt x="3084875" y="840484"/>
                  <a:pt x="3072251" y="878356"/>
                  <a:pt x="3059627" y="878356"/>
                </a:cubicBezTo>
                <a:lnTo>
                  <a:pt x="3059627" y="878356"/>
                </a:lnTo>
                <a:close/>
                <a:moveTo>
                  <a:pt x="5167149" y="3807093"/>
                </a:moveTo>
                <a:cubicBezTo>
                  <a:pt x="5179773" y="3807093"/>
                  <a:pt x="5179773" y="3819718"/>
                  <a:pt x="5193061" y="3807093"/>
                </a:cubicBezTo>
                <a:cubicBezTo>
                  <a:pt x="5180438" y="3807093"/>
                  <a:pt x="5193061" y="3807093"/>
                  <a:pt x="5193061" y="3807093"/>
                </a:cubicBezTo>
                <a:cubicBezTo>
                  <a:pt x="5193061" y="3819718"/>
                  <a:pt x="5180438" y="3807093"/>
                  <a:pt x="5167149" y="3819718"/>
                </a:cubicBezTo>
                <a:lnTo>
                  <a:pt x="5167149" y="3807093"/>
                </a:lnTo>
                <a:lnTo>
                  <a:pt x="5167149" y="3807093"/>
                </a:lnTo>
                <a:close/>
                <a:moveTo>
                  <a:pt x="4730629" y="3081553"/>
                </a:moveTo>
                <a:cubicBezTo>
                  <a:pt x="4743253" y="3081553"/>
                  <a:pt x="4743253" y="3068929"/>
                  <a:pt x="4743253" y="3068929"/>
                </a:cubicBezTo>
                <a:cubicBezTo>
                  <a:pt x="4755877" y="3068929"/>
                  <a:pt x="4743253" y="3081553"/>
                  <a:pt x="4743253" y="3081553"/>
                </a:cubicBezTo>
                <a:cubicBezTo>
                  <a:pt x="4743253" y="3081553"/>
                  <a:pt x="4730629" y="3094177"/>
                  <a:pt x="4730629" y="3081553"/>
                </a:cubicBezTo>
                <a:lnTo>
                  <a:pt x="4730629" y="3081553"/>
                </a:lnTo>
                <a:lnTo>
                  <a:pt x="4730629" y="3081553"/>
                </a:lnTo>
                <a:close/>
                <a:moveTo>
                  <a:pt x="3084875" y="3514087"/>
                </a:moveTo>
                <a:cubicBezTo>
                  <a:pt x="3097499" y="3526711"/>
                  <a:pt x="3110787" y="3526711"/>
                  <a:pt x="3110787" y="3551958"/>
                </a:cubicBezTo>
                <a:cubicBezTo>
                  <a:pt x="3098163" y="3552623"/>
                  <a:pt x="3084875" y="3526711"/>
                  <a:pt x="3084875" y="3514087"/>
                </a:cubicBezTo>
                <a:lnTo>
                  <a:pt x="3084875" y="3514087"/>
                </a:lnTo>
                <a:close/>
                <a:moveTo>
                  <a:pt x="3213772" y="929515"/>
                </a:moveTo>
                <a:cubicBezTo>
                  <a:pt x="3213772" y="954763"/>
                  <a:pt x="3213772" y="967387"/>
                  <a:pt x="3201148" y="980675"/>
                </a:cubicBezTo>
                <a:cubicBezTo>
                  <a:pt x="3188524" y="980675"/>
                  <a:pt x="3201148" y="980675"/>
                  <a:pt x="3201148" y="955428"/>
                </a:cubicBezTo>
                <a:cubicBezTo>
                  <a:pt x="3188524" y="968051"/>
                  <a:pt x="3175235" y="968051"/>
                  <a:pt x="3175235" y="980675"/>
                </a:cubicBezTo>
                <a:cubicBezTo>
                  <a:pt x="3175235" y="968051"/>
                  <a:pt x="3175235" y="968051"/>
                  <a:pt x="3175235" y="968051"/>
                </a:cubicBezTo>
                <a:cubicBezTo>
                  <a:pt x="3175235" y="968051"/>
                  <a:pt x="3175235" y="955428"/>
                  <a:pt x="3162612" y="955428"/>
                </a:cubicBezTo>
                <a:cubicBezTo>
                  <a:pt x="3175235" y="955428"/>
                  <a:pt x="3175235" y="942804"/>
                  <a:pt x="3188524" y="942804"/>
                </a:cubicBezTo>
                <a:cubicBezTo>
                  <a:pt x="3188524" y="930180"/>
                  <a:pt x="3188524" y="917556"/>
                  <a:pt x="3188524" y="904932"/>
                </a:cubicBezTo>
                <a:cubicBezTo>
                  <a:pt x="3175900" y="904932"/>
                  <a:pt x="3188524" y="917556"/>
                  <a:pt x="3175900" y="917556"/>
                </a:cubicBezTo>
                <a:cubicBezTo>
                  <a:pt x="3175900" y="904932"/>
                  <a:pt x="3175900" y="904932"/>
                  <a:pt x="3163276" y="904932"/>
                </a:cubicBezTo>
                <a:cubicBezTo>
                  <a:pt x="3163276" y="892308"/>
                  <a:pt x="3163276" y="879684"/>
                  <a:pt x="3163276" y="867061"/>
                </a:cubicBezTo>
                <a:cubicBezTo>
                  <a:pt x="3163276" y="879684"/>
                  <a:pt x="3163276" y="892308"/>
                  <a:pt x="3150652" y="892308"/>
                </a:cubicBezTo>
                <a:cubicBezTo>
                  <a:pt x="3163276" y="879684"/>
                  <a:pt x="3150652" y="879684"/>
                  <a:pt x="3138028" y="879684"/>
                </a:cubicBezTo>
                <a:cubicBezTo>
                  <a:pt x="3138028" y="867061"/>
                  <a:pt x="3125404" y="854437"/>
                  <a:pt x="3138028" y="841813"/>
                </a:cubicBezTo>
                <a:cubicBezTo>
                  <a:pt x="3125404" y="841813"/>
                  <a:pt x="3125404" y="841813"/>
                  <a:pt x="3112116" y="841813"/>
                </a:cubicBezTo>
                <a:cubicBezTo>
                  <a:pt x="3112116" y="854437"/>
                  <a:pt x="3112116" y="854437"/>
                  <a:pt x="3112116" y="867061"/>
                </a:cubicBezTo>
                <a:cubicBezTo>
                  <a:pt x="3099492" y="867061"/>
                  <a:pt x="3099492" y="841813"/>
                  <a:pt x="3099492" y="841813"/>
                </a:cubicBezTo>
                <a:cubicBezTo>
                  <a:pt x="3099492" y="790653"/>
                  <a:pt x="3112116" y="752781"/>
                  <a:pt x="3150652" y="727534"/>
                </a:cubicBezTo>
                <a:cubicBezTo>
                  <a:pt x="3150652" y="702286"/>
                  <a:pt x="3150652" y="651126"/>
                  <a:pt x="3163276" y="638502"/>
                </a:cubicBezTo>
                <a:cubicBezTo>
                  <a:pt x="3163276" y="638502"/>
                  <a:pt x="3189188" y="663750"/>
                  <a:pt x="3175900" y="676374"/>
                </a:cubicBezTo>
                <a:cubicBezTo>
                  <a:pt x="3175900" y="688998"/>
                  <a:pt x="3175900" y="688998"/>
                  <a:pt x="3175900" y="701621"/>
                </a:cubicBezTo>
                <a:cubicBezTo>
                  <a:pt x="3188524" y="701621"/>
                  <a:pt x="3175900" y="688998"/>
                  <a:pt x="3188524" y="688998"/>
                </a:cubicBezTo>
                <a:cubicBezTo>
                  <a:pt x="3201148" y="676374"/>
                  <a:pt x="3175900" y="726869"/>
                  <a:pt x="3188524" y="726869"/>
                </a:cubicBezTo>
                <a:cubicBezTo>
                  <a:pt x="3188524" y="739493"/>
                  <a:pt x="3175900" y="726869"/>
                  <a:pt x="3175900" y="726869"/>
                </a:cubicBezTo>
                <a:cubicBezTo>
                  <a:pt x="3175900" y="752117"/>
                  <a:pt x="3188524" y="764741"/>
                  <a:pt x="3201812" y="790653"/>
                </a:cubicBezTo>
                <a:cubicBezTo>
                  <a:pt x="3201812" y="778029"/>
                  <a:pt x="3201812" y="778029"/>
                  <a:pt x="3214436" y="778029"/>
                </a:cubicBezTo>
                <a:cubicBezTo>
                  <a:pt x="3214436" y="778029"/>
                  <a:pt x="3214436" y="790653"/>
                  <a:pt x="3227060" y="790653"/>
                </a:cubicBezTo>
                <a:cubicBezTo>
                  <a:pt x="3227060" y="803277"/>
                  <a:pt x="3214436" y="790653"/>
                  <a:pt x="3214436" y="803277"/>
                </a:cubicBezTo>
                <a:cubicBezTo>
                  <a:pt x="3214436" y="828525"/>
                  <a:pt x="3252972" y="841148"/>
                  <a:pt x="3252972" y="854437"/>
                </a:cubicBezTo>
                <a:lnTo>
                  <a:pt x="3252972" y="854437"/>
                </a:lnTo>
                <a:cubicBezTo>
                  <a:pt x="3265596" y="854437"/>
                  <a:pt x="3278884" y="867061"/>
                  <a:pt x="3291508" y="867061"/>
                </a:cubicBezTo>
                <a:cubicBezTo>
                  <a:pt x="3278884" y="879684"/>
                  <a:pt x="3291508" y="892308"/>
                  <a:pt x="3291508" y="904932"/>
                </a:cubicBezTo>
                <a:cubicBezTo>
                  <a:pt x="3278884" y="904932"/>
                  <a:pt x="3265596" y="904932"/>
                  <a:pt x="3265596" y="892308"/>
                </a:cubicBezTo>
                <a:cubicBezTo>
                  <a:pt x="3265596" y="917556"/>
                  <a:pt x="3265596" y="930180"/>
                  <a:pt x="3265596" y="956092"/>
                </a:cubicBezTo>
                <a:lnTo>
                  <a:pt x="3252972" y="968716"/>
                </a:lnTo>
                <a:cubicBezTo>
                  <a:pt x="3240348" y="956092"/>
                  <a:pt x="3240348" y="917556"/>
                  <a:pt x="3240348" y="892308"/>
                </a:cubicBezTo>
                <a:cubicBezTo>
                  <a:pt x="3227724" y="904932"/>
                  <a:pt x="3240348" y="904932"/>
                  <a:pt x="3227724" y="930180"/>
                </a:cubicBezTo>
                <a:lnTo>
                  <a:pt x="3213772" y="930180"/>
                </a:lnTo>
                <a:lnTo>
                  <a:pt x="3213772" y="929515"/>
                </a:lnTo>
                <a:close/>
                <a:moveTo>
                  <a:pt x="3367916" y="3284864"/>
                </a:moveTo>
                <a:lnTo>
                  <a:pt x="3367916" y="3284864"/>
                </a:lnTo>
                <a:cubicBezTo>
                  <a:pt x="3355292" y="3272240"/>
                  <a:pt x="3355292" y="3284864"/>
                  <a:pt x="3342003" y="3297488"/>
                </a:cubicBezTo>
                <a:cubicBezTo>
                  <a:pt x="3342003" y="3272240"/>
                  <a:pt x="3342003" y="3246328"/>
                  <a:pt x="3316091" y="3246328"/>
                </a:cubicBezTo>
                <a:lnTo>
                  <a:pt x="3316091" y="3233704"/>
                </a:lnTo>
                <a:cubicBezTo>
                  <a:pt x="3328715" y="3221080"/>
                  <a:pt x="3342003" y="3233704"/>
                  <a:pt x="3342003" y="3208456"/>
                </a:cubicBezTo>
                <a:cubicBezTo>
                  <a:pt x="3354627" y="3208456"/>
                  <a:pt x="3354627" y="3208456"/>
                  <a:pt x="3354627" y="3208456"/>
                </a:cubicBezTo>
                <a:cubicBezTo>
                  <a:pt x="3354627" y="3208456"/>
                  <a:pt x="3367251" y="3246328"/>
                  <a:pt x="3354627" y="3233704"/>
                </a:cubicBezTo>
                <a:cubicBezTo>
                  <a:pt x="3354627" y="3246328"/>
                  <a:pt x="3354627" y="3246328"/>
                  <a:pt x="3342003" y="3258952"/>
                </a:cubicBezTo>
                <a:cubicBezTo>
                  <a:pt x="3354627" y="3271576"/>
                  <a:pt x="3367916" y="3258952"/>
                  <a:pt x="3367916" y="3271576"/>
                </a:cubicBezTo>
                <a:lnTo>
                  <a:pt x="3367916" y="3284864"/>
                </a:lnTo>
                <a:lnTo>
                  <a:pt x="3367916" y="3284864"/>
                </a:lnTo>
                <a:lnTo>
                  <a:pt x="3367916" y="3284864"/>
                </a:lnTo>
                <a:close/>
                <a:moveTo>
                  <a:pt x="3380539" y="1082331"/>
                </a:moveTo>
                <a:cubicBezTo>
                  <a:pt x="3354627" y="1082331"/>
                  <a:pt x="3354627" y="1094955"/>
                  <a:pt x="3342003" y="1107579"/>
                </a:cubicBezTo>
                <a:cubicBezTo>
                  <a:pt x="3329380" y="1094955"/>
                  <a:pt x="3329380" y="1094955"/>
                  <a:pt x="3329380" y="1082331"/>
                </a:cubicBezTo>
                <a:cubicBezTo>
                  <a:pt x="3342003" y="1082331"/>
                  <a:pt x="3355292" y="1082331"/>
                  <a:pt x="3342003" y="1057083"/>
                </a:cubicBezTo>
                <a:cubicBezTo>
                  <a:pt x="3354627" y="1057083"/>
                  <a:pt x="3367916" y="1044459"/>
                  <a:pt x="3380539" y="1044459"/>
                </a:cubicBezTo>
                <a:cubicBezTo>
                  <a:pt x="3393828" y="1069707"/>
                  <a:pt x="3380539" y="1057083"/>
                  <a:pt x="3380539" y="1082331"/>
                </a:cubicBezTo>
                <a:lnTo>
                  <a:pt x="3380539" y="1082331"/>
                </a:lnTo>
                <a:close/>
                <a:moveTo>
                  <a:pt x="3393828" y="3348648"/>
                </a:moveTo>
                <a:cubicBezTo>
                  <a:pt x="3381204" y="3336024"/>
                  <a:pt x="3406452" y="3310776"/>
                  <a:pt x="3419740" y="3310776"/>
                </a:cubicBezTo>
                <a:cubicBezTo>
                  <a:pt x="3432364" y="3310776"/>
                  <a:pt x="3432364" y="3348648"/>
                  <a:pt x="3407116" y="3348648"/>
                </a:cubicBezTo>
                <a:cubicBezTo>
                  <a:pt x="3407116" y="3336024"/>
                  <a:pt x="3407116" y="3336024"/>
                  <a:pt x="3407116" y="3323400"/>
                </a:cubicBezTo>
                <a:cubicBezTo>
                  <a:pt x="3393828" y="3336024"/>
                  <a:pt x="3393828" y="3336024"/>
                  <a:pt x="3393828" y="3348648"/>
                </a:cubicBezTo>
                <a:lnTo>
                  <a:pt x="3393828" y="3348648"/>
                </a:lnTo>
                <a:close/>
                <a:moveTo>
                  <a:pt x="3419075" y="3272240"/>
                </a:moveTo>
                <a:cubicBezTo>
                  <a:pt x="3431699" y="3272240"/>
                  <a:pt x="3431699" y="3272240"/>
                  <a:pt x="3444988" y="3259616"/>
                </a:cubicBezTo>
                <a:cubicBezTo>
                  <a:pt x="3457612" y="3259616"/>
                  <a:pt x="3470900" y="3284864"/>
                  <a:pt x="3483524" y="3272240"/>
                </a:cubicBezTo>
                <a:cubicBezTo>
                  <a:pt x="3496148" y="3284864"/>
                  <a:pt x="3470900" y="3323400"/>
                  <a:pt x="3457612" y="3323400"/>
                </a:cubicBezTo>
                <a:cubicBezTo>
                  <a:pt x="3432364" y="3310776"/>
                  <a:pt x="3432364" y="3297488"/>
                  <a:pt x="3419075" y="3272240"/>
                </a:cubicBezTo>
                <a:lnTo>
                  <a:pt x="3419075" y="3272240"/>
                </a:lnTo>
                <a:close/>
                <a:moveTo>
                  <a:pt x="3432364" y="3539999"/>
                </a:moveTo>
                <a:cubicBezTo>
                  <a:pt x="3406452" y="3539999"/>
                  <a:pt x="3406452" y="3514751"/>
                  <a:pt x="3406452" y="3502127"/>
                </a:cubicBezTo>
                <a:cubicBezTo>
                  <a:pt x="3419075" y="3501463"/>
                  <a:pt x="3432364" y="3526711"/>
                  <a:pt x="3432364" y="3539999"/>
                </a:cubicBezTo>
                <a:lnTo>
                  <a:pt x="3432364" y="3539999"/>
                </a:lnTo>
                <a:close/>
                <a:moveTo>
                  <a:pt x="3419075" y="3361272"/>
                </a:moveTo>
                <a:cubicBezTo>
                  <a:pt x="3431699" y="3361272"/>
                  <a:pt x="3444988" y="3386519"/>
                  <a:pt x="3444988" y="3399143"/>
                </a:cubicBezTo>
                <a:cubicBezTo>
                  <a:pt x="3419075" y="3387184"/>
                  <a:pt x="3432364" y="3373895"/>
                  <a:pt x="3419075" y="3361272"/>
                </a:cubicBezTo>
                <a:lnTo>
                  <a:pt x="3419075" y="3361272"/>
                </a:lnTo>
                <a:close/>
                <a:moveTo>
                  <a:pt x="3457612" y="3514087"/>
                </a:moveTo>
                <a:cubicBezTo>
                  <a:pt x="3444988" y="3514087"/>
                  <a:pt x="3444988" y="3501463"/>
                  <a:pt x="3444988" y="3488839"/>
                </a:cubicBezTo>
                <a:lnTo>
                  <a:pt x="3444988" y="3501463"/>
                </a:lnTo>
                <a:cubicBezTo>
                  <a:pt x="3457612" y="3501463"/>
                  <a:pt x="3432364" y="3488839"/>
                  <a:pt x="3457612" y="3488839"/>
                </a:cubicBezTo>
                <a:cubicBezTo>
                  <a:pt x="3457612" y="3501463"/>
                  <a:pt x="3457612" y="3514087"/>
                  <a:pt x="3457612" y="3514087"/>
                </a:cubicBezTo>
                <a:lnTo>
                  <a:pt x="3457612" y="3514087"/>
                </a:lnTo>
                <a:close/>
                <a:moveTo>
                  <a:pt x="3483524" y="3450303"/>
                </a:moveTo>
                <a:cubicBezTo>
                  <a:pt x="3470900" y="3450303"/>
                  <a:pt x="3470900" y="3437679"/>
                  <a:pt x="3483524" y="3437679"/>
                </a:cubicBezTo>
                <a:cubicBezTo>
                  <a:pt x="3470900" y="3437679"/>
                  <a:pt x="3457612" y="3437679"/>
                  <a:pt x="3457612" y="3425055"/>
                </a:cubicBezTo>
                <a:cubicBezTo>
                  <a:pt x="3457612" y="3425055"/>
                  <a:pt x="3457612" y="3437679"/>
                  <a:pt x="3457612" y="3450303"/>
                </a:cubicBezTo>
                <a:cubicBezTo>
                  <a:pt x="3470235" y="3462927"/>
                  <a:pt x="3483524" y="3475551"/>
                  <a:pt x="3470235" y="3488175"/>
                </a:cubicBezTo>
                <a:cubicBezTo>
                  <a:pt x="3470235" y="3488175"/>
                  <a:pt x="3470235" y="3475551"/>
                  <a:pt x="3457612" y="3488175"/>
                </a:cubicBezTo>
                <a:cubicBezTo>
                  <a:pt x="3444988" y="3462927"/>
                  <a:pt x="3444988" y="3399143"/>
                  <a:pt x="3470235" y="3399143"/>
                </a:cubicBezTo>
                <a:cubicBezTo>
                  <a:pt x="3457612" y="3399143"/>
                  <a:pt x="3457612" y="3411767"/>
                  <a:pt x="3457612" y="3411767"/>
                </a:cubicBezTo>
                <a:cubicBezTo>
                  <a:pt x="3470235" y="3411767"/>
                  <a:pt x="3470235" y="3411767"/>
                  <a:pt x="3470235" y="3411767"/>
                </a:cubicBezTo>
                <a:cubicBezTo>
                  <a:pt x="3483524" y="3425055"/>
                  <a:pt x="3483524" y="3437679"/>
                  <a:pt x="3483524" y="3450303"/>
                </a:cubicBezTo>
                <a:lnTo>
                  <a:pt x="3483524" y="3450303"/>
                </a:lnTo>
                <a:close/>
                <a:moveTo>
                  <a:pt x="3496148" y="3373895"/>
                </a:moveTo>
                <a:cubicBezTo>
                  <a:pt x="3508771" y="3348648"/>
                  <a:pt x="3470235" y="3348648"/>
                  <a:pt x="3470235" y="3322736"/>
                </a:cubicBezTo>
                <a:cubicBezTo>
                  <a:pt x="3482859" y="3322736"/>
                  <a:pt x="3496148" y="3335359"/>
                  <a:pt x="3496148" y="3335359"/>
                </a:cubicBezTo>
                <a:cubicBezTo>
                  <a:pt x="3508771" y="3347983"/>
                  <a:pt x="3496148" y="3360607"/>
                  <a:pt x="3522059" y="3360607"/>
                </a:cubicBezTo>
                <a:cubicBezTo>
                  <a:pt x="3509436" y="3373895"/>
                  <a:pt x="3509436" y="3373895"/>
                  <a:pt x="3496148" y="3373895"/>
                </a:cubicBezTo>
                <a:lnTo>
                  <a:pt x="3496148" y="3373895"/>
                </a:lnTo>
                <a:close/>
                <a:moveTo>
                  <a:pt x="3522059" y="3323400"/>
                </a:moveTo>
                <a:cubicBezTo>
                  <a:pt x="3522059" y="3336024"/>
                  <a:pt x="3509436" y="3336024"/>
                  <a:pt x="3509436" y="3348648"/>
                </a:cubicBezTo>
                <a:cubicBezTo>
                  <a:pt x="3496812" y="3336024"/>
                  <a:pt x="3509436" y="3336024"/>
                  <a:pt x="3496812" y="3323400"/>
                </a:cubicBezTo>
                <a:cubicBezTo>
                  <a:pt x="3509436" y="3323400"/>
                  <a:pt x="3509436" y="3323400"/>
                  <a:pt x="3509436" y="3323400"/>
                </a:cubicBezTo>
                <a:lnTo>
                  <a:pt x="3509436" y="3323400"/>
                </a:lnTo>
                <a:cubicBezTo>
                  <a:pt x="3509436" y="3323400"/>
                  <a:pt x="3509436" y="3336024"/>
                  <a:pt x="3522059" y="3323400"/>
                </a:cubicBezTo>
                <a:lnTo>
                  <a:pt x="3522059" y="3323400"/>
                </a:lnTo>
                <a:close/>
                <a:moveTo>
                  <a:pt x="3560596" y="3412431"/>
                </a:moveTo>
                <a:cubicBezTo>
                  <a:pt x="3560596" y="3399808"/>
                  <a:pt x="3573219" y="3399808"/>
                  <a:pt x="3560596" y="3387184"/>
                </a:cubicBezTo>
                <a:cubicBezTo>
                  <a:pt x="3560596" y="3387184"/>
                  <a:pt x="3560596" y="3399808"/>
                  <a:pt x="3547972" y="3399808"/>
                </a:cubicBezTo>
                <a:cubicBezTo>
                  <a:pt x="3560596" y="3425055"/>
                  <a:pt x="3560596" y="3450968"/>
                  <a:pt x="3535348" y="3450968"/>
                </a:cubicBezTo>
                <a:lnTo>
                  <a:pt x="3535348" y="3438344"/>
                </a:lnTo>
                <a:lnTo>
                  <a:pt x="3535348" y="3438344"/>
                </a:lnTo>
                <a:cubicBezTo>
                  <a:pt x="3535348" y="3413096"/>
                  <a:pt x="3547972" y="3413096"/>
                  <a:pt x="3547972" y="3387184"/>
                </a:cubicBezTo>
                <a:cubicBezTo>
                  <a:pt x="3535348" y="3387184"/>
                  <a:pt x="3535348" y="3399808"/>
                  <a:pt x="3535348" y="3412431"/>
                </a:cubicBezTo>
                <a:cubicBezTo>
                  <a:pt x="3522724" y="3412431"/>
                  <a:pt x="3522724" y="3412431"/>
                  <a:pt x="3522724" y="3412431"/>
                </a:cubicBezTo>
                <a:cubicBezTo>
                  <a:pt x="3522724" y="3399808"/>
                  <a:pt x="3522724" y="3387184"/>
                  <a:pt x="3510100" y="3387184"/>
                </a:cubicBezTo>
                <a:cubicBezTo>
                  <a:pt x="3522724" y="3374560"/>
                  <a:pt x="3522724" y="3361936"/>
                  <a:pt x="3522724" y="3349312"/>
                </a:cubicBezTo>
                <a:cubicBezTo>
                  <a:pt x="3548636" y="3349312"/>
                  <a:pt x="3548636" y="3387184"/>
                  <a:pt x="3573884" y="3387184"/>
                </a:cubicBezTo>
                <a:cubicBezTo>
                  <a:pt x="3573219" y="3399808"/>
                  <a:pt x="3573219" y="3399808"/>
                  <a:pt x="3560596" y="3412431"/>
                </a:cubicBezTo>
                <a:lnTo>
                  <a:pt x="3560596" y="3412431"/>
                </a:lnTo>
                <a:close/>
                <a:moveTo>
                  <a:pt x="3689492" y="3794469"/>
                </a:moveTo>
                <a:cubicBezTo>
                  <a:pt x="3676868" y="3769222"/>
                  <a:pt x="3663580" y="3756598"/>
                  <a:pt x="3663580" y="3730686"/>
                </a:cubicBezTo>
                <a:cubicBezTo>
                  <a:pt x="3702116" y="3718062"/>
                  <a:pt x="3728028" y="3743310"/>
                  <a:pt x="3740652" y="3768558"/>
                </a:cubicBezTo>
                <a:cubicBezTo>
                  <a:pt x="3714740" y="3769222"/>
                  <a:pt x="3702116" y="3794469"/>
                  <a:pt x="3689492" y="3794469"/>
                </a:cubicBezTo>
                <a:lnTo>
                  <a:pt x="3689492" y="3794469"/>
                </a:lnTo>
                <a:close/>
                <a:moveTo>
                  <a:pt x="3791812" y="3705438"/>
                </a:moveTo>
                <a:cubicBezTo>
                  <a:pt x="3779188" y="3705438"/>
                  <a:pt x="3753276" y="3705438"/>
                  <a:pt x="3740652" y="3705438"/>
                </a:cubicBezTo>
                <a:cubicBezTo>
                  <a:pt x="3766564" y="3718062"/>
                  <a:pt x="3779188" y="3718062"/>
                  <a:pt x="3791812" y="3718062"/>
                </a:cubicBezTo>
                <a:cubicBezTo>
                  <a:pt x="3791812" y="3743310"/>
                  <a:pt x="3765900" y="3743310"/>
                  <a:pt x="3753276" y="3755934"/>
                </a:cubicBezTo>
                <a:cubicBezTo>
                  <a:pt x="3714740" y="3743310"/>
                  <a:pt x="3714740" y="3704774"/>
                  <a:pt x="3663580" y="3718062"/>
                </a:cubicBezTo>
                <a:cubicBezTo>
                  <a:pt x="3637668" y="3692814"/>
                  <a:pt x="3625044" y="3654278"/>
                  <a:pt x="3612420" y="3629031"/>
                </a:cubicBezTo>
                <a:cubicBezTo>
                  <a:pt x="3638332" y="3616407"/>
                  <a:pt x="3650956" y="3616407"/>
                  <a:pt x="3676868" y="3629031"/>
                </a:cubicBezTo>
                <a:cubicBezTo>
                  <a:pt x="3664244" y="3641654"/>
                  <a:pt x="3664244" y="3641654"/>
                  <a:pt x="3664244" y="3654278"/>
                </a:cubicBezTo>
                <a:cubicBezTo>
                  <a:pt x="3651620" y="3641654"/>
                  <a:pt x="3651620" y="3641654"/>
                  <a:pt x="3651620" y="3641654"/>
                </a:cubicBezTo>
                <a:cubicBezTo>
                  <a:pt x="3613084" y="3679526"/>
                  <a:pt x="3690157" y="3679526"/>
                  <a:pt x="3716068" y="3692814"/>
                </a:cubicBezTo>
                <a:cubicBezTo>
                  <a:pt x="3703445" y="3680191"/>
                  <a:pt x="3703445" y="3692814"/>
                  <a:pt x="3703445" y="3680191"/>
                </a:cubicBezTo>
                <a:cubicBezTo>
                  <a:pt x="3703445" y="3680191"/>
                  <a:pt x="3716068" y="3667566"/>
                  <a:pt x="3729357" y="3654942"/>
                </a:cubicBezTo>
                <a:cubicBezTo>
                  <a:pt x="3729357" y="3654942"/>
                  <a:pt x="3729357" y="3667566"/>
                  <a:pt x="3741981" y="3667566"/>
                </a:cubicBezTo>
                <a:cubicBezTo>
                  <a:pt x="3754604" y="3654942"/>
                  <a:pt x="3729357" y="3654942"/>
                  <a:pt x="3741981" y="3629695"/>
                </a:cubicBezTo>
                <a:cubicBezTo>
                  <a:pt x="3754604" y="3654942"/>
                  <a:pt x="3767893" y="3667566"/>
                  <a:pt x="3793141" y="3667566"/>
                </a:cubicBezTo>
                <a:cubicBezTo>
                  <a:pt x="3793141" y="3680191"/>
                  <a:pt x="3793141" y="3680191"/>
                  <a:pt x="3805764" y="3667566"/>
                </a:cubicBezTo>
                <a:cubicBezTo>
                  <a:pt x="3793141" y="3680191"/>
                  <a:pt x="3805764" y="3680191"/>
                  <a:pt x="3805764" y="3692814"/>
                </a:cubicBezTo>
                <a:cubicBezTo>
                  <a:pt x="3805100" y="3705438"/>
                  <a:pt x="3791812" y="3692814"/>
                  <a:pt x="3791812" y="3705438"/>
                </a:cubicBezTo>
                <a:lnTo>
                  <a:pt x="3791812" y="3705438"/>
                </a:lnTo>
                <a:close/>
                <a:moveTo>
                  <a:pt x="4010404" y="3845629"/>
                </a:moveTo>
                <a:cubicBezTo>
                  <a:pt x="3997780" y="3845629"/>
                  <a:pt x="4010404" y="3833006"/>
                  <a:pt x="4010404" y="3820382"/>
                </a:cubicBezTo>
                <a:cubicBezTo>
                  <a:pt x="4023692" y="3819718"/>
                  <a:pt x="4023692" y="3845629"/>
                  <a:pt x="4010404" y="3845629"/>
                </a:cubicBezTo>
                <a:lnTo>
                  <a:pt x="4010404" y="3845629"/>
                </a:lnTo>
                <a:close/>
                <a:moveTo>
                  <a:pt x="4062229" y="3565247"/>
                </a:moveTo>
                <a:cubicBezTo>
                  <a:pt x="4062229" y="3552623"/>
                  <a:pt x="4036316" y="3565247"/>
                  <a:pt x="4036316" y="3552623"/>
                </a:cubicBezTo>
                <a:cubicBezTo>
                  <a:pt x="4023692" y="3577871"/>
                  <a:pt x="3997780" y="3577871"/>
                  <a:pt x="3985156" y="3590495"/>
                </a:cubicBezTo>
                <a:cubicBezTo>
                  <a:pt x="3972533" y="3577871"/>
                  <a:pt x="3959244" y="3577871"/>
                  <a:pt x="3933996" y="3565247"/>
                </a:cubicBezTo>
                <a:cubicBezTo>
                  <a:pt x="3921373" y="3565247"/>
                  <a:pt x="3933996" y="3577871"/>
                  <a:pt x="3933996" y="3577871"/>
                </a:cubicBezTo>
                <a:cubicBezTo>
                  <a:pt x="3933996" y="3603118"/>
                  <a:pt x="3972533" y="3590495"/>
                  <a:pt x="3972533" y="3590495"/>
                </a:cubicBezTo>
                <a:cubicBezTo>
                  <a:pt x="3921373" y="3641654"/>
                  <a:pt x="3985156" y="3718062"/>
                  <a:pt x="4036980" y="3730686"/>
                </a:cubicBezTo>
                <a:cubicBezTo>
                  <a:pt x="4036980" y="3743310"/>
                  <a:pt x="4049604" y="3743310"/>
                  <a:pt x="4049604" y="3743310"/>
                </a:cubicBezTo>
                <a:cubicBezTo>
                  <a:pt x="4036980" y="3781181"/>
                  <a:pt x="4011069" y="3755934"/>
                  <a:pt x="3985156" y="3768558"/>
                </a:cubicBezTo>
                <a:cubicBezTo>
                  <a:pt x="3985156" y="3730686"/>
                  <a:pt x="3985156" y="3692150"/>
                  <a:pt x="3946620" y="3692150"/>
                </a:cubicBezTo>
                <a:cubicBezTo>
                  <a:pt x="3946620" y="3679526"/>
                  <a:pt x="3933996" y="3654278"/>
                  <a:pt x="3920708" y="3654278"/>
                </a:cubicBezTo>
                <a:cubicBezTo>
                  <a:pt x="3908084" y="3616407"/>
                  <a:pt x="3908084" y="3552623"/>
                  <a:pt x="3920708" y="3514087"/>
                </a:cubicBezTo>
                <a:cubicBezTo>
                  <a:pt x="3920708" y="3526711"/>
                  <a:pt x="3933332" y="3539335"/>
                  <a:pt x="3946620" y="3539335"/>
                </a:cubicBezTo>
                <a:cubicBezTo>
                  <a:pt x="3959909" y="3539335"/>
                  <a:pt x="3946620" y="3526711"/>
                  <a:pt x="3959244" y="3526711"/>
                </a:cubicBezTo>
                <a:cubicBezTo>
                  <a:pt x="3971868" y="3526711"/>
                  <a:pt x="3971868" y="3539335"/>
                  <a:pt x="3985156" y="3539335"/>
                </a:cubicBezTo>
                <a:cubicBezTo>
                  <a:pt x="3997780" y="3539335"/>
                  <a:pt x="3997780" y="3539335"/>
                  <a:pt x="3997780" y="3526711"/>
                </a:cubicBezTo>
                <a:cubicBezTo>
                  <a:pt x="3997780" y="3539335"/>
                  <a:pt x="4010404" y="3551958"/>
                  <a:pt x="4023692" y="3551958"/>
                </a:cubicBezTo>
                <a:cubicBezTo>
                  <a:pt x="4036316" y="3539335"/>
                  <a:pt x="4036316" y="3526711"/>
                  <a:pt x="4049604" y="3526711"/>
                </a:cubicBezTo>
                <a:cubicBezTo>
                  <a:pt x="4062229" y="3526711"/>
                  <a:pt x="4075517" y="3526711"/>
                  <a:pt x="4075517" y="3551958"/>
                </a:cubicBezTo>
                <a:cubicBezTo>
                  <a:pt x="4074852" y="3552623"/>
                  <a:pt x="4062229" y="3552623"/>
                  <a:pt x="4062229" y="3565247"/>
                </a:cubicBezTo>
                <a:lnTo>
                  <a:pt x="4062229" y="3565247"/>
                </a:lnTo>
                <a:close/>
                <a:moveTo>
                  <a:pt x="4164548" y="3463591"/>
                </a:moveTo>
                <a:cubicBezTo>
                  <a:pt x="4164548" y="3476215"/>
                  <a:pt x="4164548" y="3476215"/>
                  <a:pt x="4164548" y="3488839"/>
                </a:cubicBezTo>
                <a:cubicBezTo>
                  <a:pt x="4164548" y="3488839"/>
                  <a:pt x="4151924" y="3488839"/>
                  <a:pt x="4151924" y="3501463"/>
                </a:cubicBezTo>
                <a:cubicBezTo>
                  <a:pt x="4139300" y="3488839"/>
                  <a:pt x="4126012" y="3501463"/>
                  <a:pt x="4126012" y="3476215"/>
                </a:cubicBezTo>
                <a:cubicBezTo>
                  <a:pt x="4139300" y="3476215"/>
                  <a:pt x="4139300" y="3450303"/>
                  <a:pt x="4164548" y="3463591"/>
                </a:cubicBezTo>
                <a:lnTo>
                  <a:pt x="4164548" y="3463591"/>
                </a:lnTo>
                <a:close/>
                <a:moveTo>
                  <a:pt x="4241620" y="1069707"/>
                </a:moveTo>
                <a:lnTo>
                  <a:pt x="4228996" y="1069707"/>
                </a:lnTo>
                <a:cubicBezTo>
                  <a:pt x="4203084" y="1082331"/>
                  <a:pt x="4177836" y="1082331"/>
                  <a:pt x="4151924" y="1082331"/>
                </a:cubicBezTo>
                <a:cubicBezTo>
                  <a:pt x="4126012" y="1082331"/>
                  <a:pt x="4113388" y="1094955"/>
                  <a:pt x="4087476" y="1094955"/>
                </a:cubicBezTo>
                <a:cubicBezTo>
                  <a:pt x="4074852" y="1057083"/>
                  <a:pt x="4048940" y="1069707"/>
                  <a:pt x="4023028" y="1069707"/>
                </a:cubicBezTo>
                <a:cubicBezTo>
                  <a:pt x="3971868" y="1069707"/>
                  <a:pt x="3933332" y="1031835"/>
                  <a:pt x="3881508" y="1044459"/>
                </a:cubicBezTo>
                <a:cubicBezTo>
                  <a:pt x="3842972" y="1006588"/>
                  <a:pt x="3842972" y="942804"/>
                  <a:pt x="3804435" y="916892"/>
                </a:cubicBezTo>
                <a:cubicBezTo>
                  <a:pt x="3778524" y="929515"/>
                  <a:pt x="3778524" y="904268"/>
                  <a:pt x="3753276" y="904268"/>
                </a:cubicBezTo>
                <a:cubicBezTo>
                  <a:pt x="3740652" y="904268"/>
                  <a:pt x="3753276" y="929515"/>
                  <a:pt x="3740652" y="929515"/>
                </a:cubicBezTo>
                <a:cubicBezTo>
                  <a:pt x="3714740" y="916892"/>
                  <a:pt x="3714740" y="942139"/>
                  <a:pt x="3689492" y="954763"/>
                </a:cubicBezTo>
                <a:cubicBezTo>
                  <a:pt x="3689492" y="954763"/>
                  <a:pt x="3689492" y="942139"/>
                  <a:pt x="3676868" y="942139"/>
                </a:cubicBezTo>
                <a:cubicBezTo>
                  <a:pt x="3650956" y="954763"/>
                  <a:pt x="3664244" y="993299"/>
                  <a:pt x="3638332" y="1018547"/>
                </a:cubicBezTo>
                <a:cubicBezTo>
                  <a:pt x="3638332" y="1005923"/>
                  <a:pt x="3625708" y="1005923"/>
                  <a:pt x="3625708" y="1005923"/>
                </a:cubicBezTo>
                <a:cubicBezTo>
                  <a:pt x="3574548" y="1018547"/>
                  <a:pt x="3536012" y="1005923"/>
                  <a:pt x="3497476" y="1031171"/>
                </a:cubicBezTo>
                <a:cubicBezTo>
                  <a:pt x="3497476" y="1018547"/>
                  <a:pt x="3458940" y="1031171"/>
                  <a:pt x="3458940" y="1018547"/>
                </a:cubicBezTo>
                <a:cubicBezTo>
                  <a:pt x="3458940" y="1031171"/>
                  <a:pt x="3446317" y="1018547"/>
                  <a:pt x="3433028" y="1031171"/>
                </a:cubicBezTo>
                <a:cubicBezTo>
                  <a:pt x="3433028" y="1043795"/>
                  <a:pt x="3445652" y="1031171"/>
                  <a:pt x="3445652" y="1031171"/>
                </a:cubicBezTo>
                <a:cubicBezTo>
                  <a:pt x="3445652" y="1043795"/>
                  <a:pt x="3433028" y="1056419"/>
                  <a:pt x="3419740" y="1056419"/>
                </a:cubicBezTo>
                <a:cubicBezTo>
                  <a:pt x="3419740" y="1043795"/>
                  <a:pt x="3419740" y="1031171"/>
                  <a:pt x="3432364" y="1043795"/>
                </a:cubicBezTo>
                <a:cubicBezTo>
                  <a:pt x="3419740" y="1031171"/>
                  <a:pt x="3406452" y="1031171"/>
                  <a:pt x="3393828" y="1043795"/>
                </a:cubicBezTo>
                <a:cubicBezTo>
                  <a:pt x="3406452" y="1056419"/>
                  <a:pt x="3406452" y="1056419"/>
                  <a:pt x="3393828" y="1069042"/>
                </a:cubicBezTo>
                <a:cubicBezTo>
                  <a:pt x="3393828" y="1056419"/>
                  <a:pt x="3381204" y="1043795"/>
                  <a:pt x="3393828" y="1043795"/>
                </a:cubicBezTo>
                <a:cubicBezTo>
                  <a:pt x="3381204" y="1031171"/>
                  <a:pt x="3355292" y="1043795"/>
                  <a:pt x="3329380" y="1031171"/>
                </a:cubicBezTo>
                <a:cubicBezTo>
                  <a:pt x="3316756" y="1031171"/>
                  <a:pt x="3329380" y="1018547"/>
                  <a:pt x="3316756" y="1031171"/>
                </a:cubicBezTo>
                <a:cubicBezTo>
                  <a:pt x="3316756" y="1018547"/>
                  <a:pt x="3316756" y="1018547"/>
                  <a:pt x="3329380" y="1018547"/>
                </a:cubicBezTo>
                <a:cubicBezTo>
                  <a:pt x="3316756" y="1005923"/>
                  <a:pt x="3303467" y="1018547"/>
                  <a:pt x="3303467" y="1031171"/>
                </a:cubicBezTo>
                <a:cubicBezTo>
                  <a:pt x="3290843" y="1018547"/>
                  <a:pt x="3290843" y="1018547"/>
                  <a:pt x="3277555" y="1018547"/>
                </a:cubicBezTo>
                <a:cubicBezTo>
                  <a:pt x="3290179" y="1005923"/>
                  <a:pt x="3277555" y="993299"/>
                  <a:pt x="3277555" y="980675"/>
                </a:cubicBezTo>
                <a:cubicBezTo>
                  <a:pt x="3277555" y="968051"/>
                  <a:pt x="3264931" y="993299"/>
                  <a:pt x="3277555" y="968051"/>
                </a:cubicBezTo>
                <a:cubicBezTo>
                  <a:pt x="3251643" y="980675"/>
                  <a:pt x="3264931" y="1019211"/>
                  <a:pt x="3226395" y="1005923"/>
                </a:cubicBezTo>
                <a:cubicBezTo>
                  <a:pt x="3226395" y="980675"/>
                  <a:pt x="3264931" y="993299"/>
                  <a:pt x="3252307" y="968051"/>
                </a:cubicBezTo>
                <a:cubicBezTo>
                  <a:pt x="3278220" y="980675"/>
                  <a:pt x="3278220" y="942804"/>
                  <a:pt x="3290843" y="955428"/>
                </a:cubicBezTo>
                <a:cubicBezTo>
                  <a:pt x="3290843" y="917556"/>
                  <a:pt x="3329380" y="904268"/>
                  <a:pt x="3329380" y="866396"/>
                </a:cubicBezTo>
                <a:cubicBezTo>
                  <a:pt x="3367916" y="866396"/>
                  <a:pt x="3367916" y="853772"/>
                  <a:pt x="3393828" y="853772"/>
                </a:cubicBezTo>
                <a:cubicBezTo>
                  <a:pt x="3393828" y="841148"/>
                  <a:pt x="3381204" y="841148"/>
                  <a:pt x="3381204" y="841148"/>
                </a:cubicBezTo>
                <a:cubicBezTo>
                  <a:pt x="3407116" y="828525"/>
                  <a:pt x="3419740" y="815901"/>
                  <a:pt x="3445652" y="803277"/>
                </a:cubicBezTo>
                <a:cubicBezTo>
                  <a:pt x="3458276" y="803277"/>
                  <a:pt x="3445652" y="803277"/>
                  <a:pt x="3445652" y="790653"/>
                </a:cubicBezTo>
                <a:cubicBezTo>
                  <a:pt x="3458276" y="790653"/>
                  <a:pt x="3458276" y="790653"/>
                  <a:pt x="3471564" y="790653"/>
                </a:cubicBezTo>
                <a:cubicBezTo>
                  <a:pt x="3458940" y="803277"/>
                  <a:pt x="3458940" y="815901"/>
                  <a:pt x="3458940" y="828525"/>
                </a:cubicBezTo>
                <a:cubicBezTo>
                  <a:pt x="3471564" y="828525"/>
                  <a:pt x="3484852" y="790653"/>
                  <a:pt x="3471564" y="790653"/>
                </a:cubicBezTo>
                <a:cubicBezTo>
                  <a:pt x="3548636" y="765405"/>
                  <a:pt x="3625708" y="726869"/>
                  <a:pt x="3728693" y="726869"/>
                </a:cubicBezTo>
                <a:cubicBezTo>
                  <a:pt x="3728693" y="714245"/>
                  <a:pt x="3716068" y="714245"/>
                  <a:pt x="3728693" y="714245"/>
                </a:cubicBezTo>
                <a:cubicBezTo>
                  <a:pt x="3690157" y="714245"/>
                  <a:pt x="3690157" y="714245"/>
                  <a:pt x="3690157" y="714245"/>
                </a:cubicBezTo>
                <a:cubicBezTo>
                  <a:pt x="3728693" y="688998"/>
                  <a:pt x="3754604" y="663085"/>
                  <a:pt x="3793141" y="663085"/>
                </a:cubicBezTo>
                <a:cubicBezTo>
                  <a:pt x="3793141" y="650462"/>
                  <a:pt x="3793141" y="650462"/>
                  <a:pt x="3805764" y="637838"/>
                </a:cubicBezTo>
                <a:cubicBezTo>
                  <a:pt x="3856924" y="637838"/>
                  <a:pt x="3921373" y="574054"/>
                  <a:pt x="3998445" y="561430"/>
                </a:cubicBezTo>
                <a:cubicBezTo>
                  <a:pt x="4049604" y="548806"/>
                  <a:pt x="4075517" y="586678"/>
                  <a:pt x="4114053" y="599302"/>
                </a:cubicBezTo>
                <a:cubicBezTo>
                  <a:pt x="4126676" y="574054"/>
                  <a:pt x="4101429" y="561430"/>
                  <a:pt x="4114053" y="535518"/>
                </a:cubicBezTo>
                <a:cubicBezTo>
                  <a:pt x="4101429" y="535518"/>
                  <a:pt x="4101429" y="548142"/>
                  <a:pt x="4088140" y="535518"/>
                </a:cubicBezTo>
                <a:lnTo>
                  <a:pt x="4088140" y="535518"/>
                </a:lnTo>
                <a:cubicBezTo>
                  <a:pt x="4100764" y="522894"/>
                  <a:pt x="4114053" y="522894"/>
                  <a:pt x="4139300" y="510270"/>
                </a:cubicBezTo>
                <a:cubicBezTo>
                  <a:pt x="4151924" y="535518"/>
                  <a:pt x="4177836" y="561430"/>
                  <a:pt x="4216372" y="574054"/>
                </a:cubicBezTo>
                <a:cubicBezTo>
                  <a:pt x="4203749" y="586678"/>
                  <a:pt x="4177836" y="611925"/>
                  <a:pt x="4151924" y="611925"/>
                </a:cubicBezTo>
                <a:cubicBezTo>
                  <a:pt x="4151924" y="624549"/>
                  <a:pt x="4177836" y="611925"/>
                  <a:pt x="4164548" y="637173"/>
                </a:cubicBezTo>
                <a:cubicBezTo>
                  <a:pt x="4177172" y="611925"/>
                  <a:pt x="4203084" y="599302"/>
                  <a:pt x="4228996" y="573390"/>
                </a:cubicBezTo>
                <a:cubicBezTo>
                  <a:pt x="4241620" y="598637"/>
                  <a:pt x="4280156" y="586013"/>
                  <a:pt x="4293445" y="598637"/>
                </a:cubicBezTo>
                <a:cubicBezTo>
                  <a:pt x="4293445" y="598637"/>
                  <a:pt x="4306068" y="611261"/>
                  <a:pt x="4306068" y="598637"/>
                </a:cubicBezTo>
                <a:cubicBezTo>
                  <a:pt x="4344605" y="636509"/>
                  <a:pt x="4421677" y="636509"/>
                  <a:pt x="4409053" y="712916"/>
                </a:cubicBezTo>
                <a:cubicBezTo>
                  <a:pt x="4434965" y="738164"/>
                  <a:pt x="4460212" y="712916"/>
                  <a:pt x="4486125" y="738164"/>
                </a:cubicBezTo>
                <a:cubicBezTo>
                  <a:pt x="4498748" y="789324"/>
                  <a:pt x="4550573" y="801948"/>
                  <a:pt x="4537285" y="865732"/>
                </a:cubicBezTo>
                <a:cubicBezTo>
                  <a:pt x="4549908" y="878356"/>
                  <a:pt x="4549908" y="903603"/>
                  <a:pt x="4563197" y="942139"/>
                </a:cubicBezTo>
                <a:cubicBezTo>
                  <a:pt x="4537285" y="954763"/>
                  <a:pt x="4512037" y="967387"/>
                  <a:pt x="4473501" y="980011"/>
                </a:cubicBezTo>
                <a:cubicBezTo>
                  <a:pt x="4447589" y="1005259"/>
                  <a:pt x="4447589" y="1017883"/>
                  <a:pt x="4422341" y="1017883"/>
                </a:cubicBezTo>
                <a:cubicBezTo>
                  <a:pt x="4396429" y="1017883"/>
                  <a:pt x="4371181" y="1043130"/>
                  <a:pt x="4345269" y="1043130"/>
                </a:cubicBezTo>
                <a:cubicBezTo>
                  <a:pt x="4319357" y="1055754"/>
                  <a:pt x="4294109" y="1068378"/>
                  <a:pt x="4255573" y="1068378"/>
                </a:cubicBezTo>
                <a:lnTo>
                  <a:pt x="4241620" y="1068378"/>
                </a:lnTo>
                <a:lnTo>
                  <a:pt x="4241620" y="1069707"/>
                </a:lnTo>
                <a:close/>
                <a:moveTo>
                  <a:pt x="4486125" y="1146115"/>
                </a:moveTo>
                <a:cubicBezTo>
                  <a:pt x="4421677" y="1171362"/>
                  <a:pt x="4293445" y="1209898"/>
                  <a:pt x="4267532" y="1120867"/>
                </a:cubicBezTo>
                <a:cubicBezTo>
                  <a:pt x="4306068" y="1069707"/>
                  <a:pt x="4370517" y="1069707"/>
                  <a:pt x="4409053" y="1057083"/>
                </a:cubicBezTo>
                <a:lnTo>
                  <a:pt x="4409053" y="1069707"/>
                </a:lnTo>
                <a:cubicBezTo>
                  <a:pt x="4421677" y="1069707"/>
                  <a:pt x="4434965" y="1057083"/>
                  <a:pt x="4434965" y="1044459"/>
                </a:cubicBezTo>
                <a:cubicBezTo>
                  <a:pt x="4473501" y="1057083"/>
                  <a:pt x="4550573" y="1057083"/>
                  <a:pt x="4563197" y="1108243"/>
                </a:cubicBezTo>
                <a:cubicBezTo>
                  <a:pt x="4537285" y="1120202"/>
                  <a:pt x="4498748" y="1133491"/>
                  <a:pt x="4486125" y="1146115"/>
                </a:cubicBezTo>
                <a:lnTo>
                  <a:pt x="4486125" y="1146115"/>
                </a:lnTo>
                <a:close/>
                <a:moveTo>
                  <a:pt x="4203084" y="280383"/>
                </a:moveTo>
                <a:cubicBezTo>
                  <a:pt x="4203084" y="267759"/>
                  <a:pt x="4203084" y="267759"/>
                  <a:pt x="4203084" y="255135"/>
                </a:cubicBezTo>
                <a:cubicBezTo>
                  <a:pt x="4177172" y="280383"/>
                  <a:pt x="4164548" y="293007"/>
                  <a:pt x="4151924" y="318919"/>
                </a:cubicBezTo>
                <a:cubicBezTo>
                  <a:pt x="4177836" y="305631"/>
                  <a:pt x="4177836" y="280383"/>
                  <a:pt x="4203084" y="280383"/>
                </a:cubicBezTo>
                <a:lnTo>
                  <a:pt x="4203084" y="280383"/>
                </a:lnTo>
                <a:close/>
                <a:moveTo>
                  <a:pt x="4216372" y="254471"/>
                </a:moveTo>
                <a:cubicBezTo>
                  <a:pt x="4216372" y="254471"/>
                  <a:pt x="4216372" y="254471"/>
                  <a:pt x="4203749" y="254471"/>
                </a:cubicBezTo>
                <a:cubicBezTo>
                  <a:pt x="4216372" y="254471"/>
                  <a:pt x="4216372" y="254471"/>
                  <a:pt x="4216372" y="254471"/>
                </a:cubicBezTo>
                <a:lnTo>
                  <a:pt x="4216372" y="254471"/>
                </a:lnTo>
                <a:lnTo>
                  <a:pt x="4216372" y="254471"/>
                </a:lnTo>
                <a:close/>
                <a:moveTo>
                  <a:pt x="4267532" y="190687"/>
                </a:moveTo>
                <a:cubicBezTo>
                  <a:pt x="4228996" y="203311"/>
                  <a:pt x="4203084" y="228559"/>
                  <a:pt x="4216372" y="254471"/>
                </a:cubicBezTo>
                <a:cubicBezTo>
                  <a:pt x="4228996" y="229223"/>
                  <a:pt x="4267532" y="229223"/>
                  <a:pt x="4267532" y="190687"/>
                </a:cubicBezTo>
                <a:lnTo>
                  <a:pt x="4267532" y="190687"/>
                </a:lnTo>
                <a:close/>
                <a:moveTo>
                  <a:pt x="5385741" y="241847"/>
                </a:moveTo>
                <a:cubicBezTo>
                  <a:pt x="5385741" y="254471"/>
                  <a:pt x="5359829" y="267095"/>
                  <a:pt x="5385741" y="267095"/>
                </a:cubicBezTo>
                <a:cubicBezTo>
                  <a:pt x="5385741" y="241847"/>
                  <a:pt x="5398365" y="254471"/>
                  <a:pt x="5411654" y="254471"/>
                </a:cubicBezTo>
                <a:cubicBezTo>
                  <a:pt x="5411654" y="229223"/>
                  <a:pt x="5411654" y="229223"/>
                  <a:pt x="5399030" y="203311"/>
                </a:cubicBezTo>
                <a:cubicBezTo>
                  <a:pt x="5373118" y="203311"/>
                  <a:pt x="5347870" y="241182"/>
                  <a:pt x="5334582" y="254471"/>
                </a:cubicBezTo>
                <a:cubicBezTo>
                  <a:pt x="5347205" y="254471"/>
                  <a:pt x="5347205" y="267095"/>
                  <a:pt x="5347205" y="267095"/>
                </a:cubicBezTo>
                <a:cubicBezTo>
                  <a:pt x="5360494" y="241847"/>
                  <a:pt x="5373118" y="254471"/>
                  <a:pt x="5385741" y="241847"/>
                </a:cubicBezTo>
                <a:lnTo>
                  <a:pt x="5385741" y="241847"/>
                </a:lnTo>
                <a:close/>
                <a:moveTo>
                  <a:pt x="5334582" y="267095"/>
                </a:moveTo>
                <a:lnTo>
                  <a:pt x="5334582" y="254471"/>
                </a:lnTo>
                <a:cubicBezTo>
                  <a:pt x="5334582" y="254471"/>
                  <a:pt x="5334582" y="254471"/>
                  <a:pt x="5334582" y="267095"/>
                </a:cubicBezTo>
                <a:lnTo>
                  <a:pt x="5334582" y="267095"/>
                </a:lnTo>
                <a:close/>
                <a:moveTo>
                  <a:pt x="3522059" y="942139"/>
                </a:moveTo>
                <a:cubicBezTo>
                  <a:pt x="3509436" y="942139"/>
                  <a:pt x="3509436" y="929515"/>
                  <a:pt x="3496148" y="942139"/>
                </a:cubicBezTo>
                <a:cubicBezTo>
                  <a:pt x="3496148" y="929515"/>
                  <a:pt x="3496148" y="929515"/>
                  <a:pt x="3496148" y="916892"/>
                </a:cubicBezTo>
                <a:cubicBezTo>
                  <a:pt x="3508771" y="916892"/>
                  <a:pt x="3508771" y="904268"/>
                  <a:pt x="3508771" y="904268"/>
                </a:cubicBezTo>
                <a:cubicBezTo>
                  <a:pt x="3496148" y="916892"/>
                  <a:pt x="3496148" y="904268"/>
                  <a:pt x="3482859" y="916892"/>
                </a:cubicBezTo>
                <a:lnTo>
                  <a:pt x="3482859" y="929515"/>
                </a:lnTo>
                <a:cubicBezTo>
                  <a:pt x="3470235" y="929515"/>
                  <a:pt x="3456947" y="942139"/>
                  <a:pt x="3456947" y="942139"/>
                </a:cubicBezTo>
                <a:cubicBezTo>
                  <a:pt x="3483524" y="942139"/>
                  <a:pt x="3496148" y="954763"/>
                  <a:pt x="3522059" y="942139"/>
                </a:cubicBezTo>
                <a:cubicBezTo>
                  <a:pt x="3522059" y="954763"/>
                  <a:pt x="3509436" y="954763"/>
                  <a:pt x="3509436" y="954763"/>
                </a:cubicBezTo>
                <a:cubicBezTo>
                  <a:pt x="3522059" y="954763"/>
                  <a:pt x="3522059" y="967387"/>
                  <a:pt x="3535348" y="954763"/>
                </a:cubicBezTo>
                <a:cubicBezTo>
                  <a:pt x="3534684" y="942139"/>
                  <a:pt x="3522059" y="954763"/>
                  <a:pt x="3522059" y="942139"/>
                </a:cubicBezTo>
                <a:lnTo>
                  <a:pt x="3522059" y="942139"/>
                </a:lnTo>
                <a:close/>
                <a:moveTo>
                  <a:pt x="7236799" y="1629808"/>
                </a:move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close/>
                <a:moveTo>
                  <a:pt x="7236799" y="1604560"/>
                </a:moveTo>
                <a:cubicBezTo>
                  <a:pt x="7236799" y="1617184"/>
                  <a:pt x="7236799" y="1617184"/>
                  <a:pt x="7236799" y="1604560"/>
                </a:cubicBezTo>
                <a:cubicBezTo>
                  <a:pt x="7236799" y="1617184"/>
                  <a:pt x="7236799" y="1629808"/>
                  <a:pt x="7236799" y="1629808"/>
                </a:cubicBezTo>
                <a:cubicBezTo>
                  <a:pt x="7250087" y="1617184"/>
                  <a:pt x="7250087" y="1617184"/>
                  <a:pt x="7236799" y="1604560"/>
                </a:cubicBezTo>
                <a:lnTo>
                  <a:pt x="7236799" y="1604560"/>
                </a:lnTo>
                <a:close/>
                <a:moveTo>
                  <a:pt x="7288624" y="1642432"/>
                </a:moveTo>
                <a:cubicBezTo>
                  <a:pt x="7301248" y="1642432"/>
                  <a:pt x="7301248" y="1642432"/>
                  <a:pt x="7301248" y="1655056"/>
                </a:cubicBezTo>
                <a:cubicBezTo>
                  <a:pt x="7288624" y="1642432"/>
                  <a:pt x="7288624" y="1655056"/>
                  <a:pt x="7288624" y="1667680"/>
                </a:cubicBezTo>
                <a:cubicBezTo>
                  <a:pt x="7288624" y="1642432"/>
                  <a:pt x="7262711" y="1629808"/>
                  <a:pt x="7262711" y="1603896"/>
                </a:cubicBezTo>
                <a:cubicBezTo>
                  <a:pt x="7250087" y="1616520"/>
                  <a:pt x="7262711" y="1629144"/>
                  <a:pt x="7236799" y="1629144"/>
                </a:cubicBezTo>
                <a:cubicBezTo>
                  <a:pt x="7249423" y="1629144"/>
                  <a:pt x="7249423" y="1641768"/>
                  <a:pt x="7249423" y="1641768"/>
                </a:cubicBezTo>
                <a:cubicBezTo>
                  <a:pt x="7236799" y="1629144"/>
                  <a:pt x="7236799" y="1654391"/>
                  <a:pt x="7236799" y="1654391"/>
                </a:cubicBezTo>
                <a:cubicBezTo>
                  <a:pt x="7224176" y="1641768"/>
                  <a:pt x="7224176" y="1641768"/>
                  <a:pt x="7224176" y="1629144"/>
                </a:cubicBezTo>
                <a:cubicBezTo>
                  <a:pt x="7211552" y="1629144"/>
                  <a:pt x="7211552" y="1641768"/>
                  <a:pt x="7198264" y="1641768"/>
                </a:cubicBezTo>
                <a:cubicBezTo>
                  <a:pt x="7185639" y="1667015"/>
                  <a:pt x="7185639" y="1692927"/>
                  <a:pt x="7185639" y="1718175"/>
                </a:cubicBezTo>
                <a:cubicBezTo>
                  <a:pt x="7198264" y="1718175"/>
                  <a:pt x="7211552" y="1718175"/>
                  <a:pt x="7198264" y="1730799"/>
                </a:cubicBezTo>
                <a:cubicBezTo>
                  <a:pt x="7198264" y="1743423"/>
                  <a:pt x="7210888" y="1730799"/>
                  <a:pt x="7210888" y="1718175"/>
                </a:cubicBezTo>
                <a:cubicBezTo>
                  <a:pt x="7223511" y="1730799"/>
                  <a:pt x="7236799" y="1743423"/>
                  <a:pt x="7236799" y="1743423"/>
                </a:cubicBezTo>
                <a:cubicBezTo>
                  <a:pt x="7236799" y="1743423"/>
                  <a:pt x="7236799" y="1730799"/>
                  <a:pt x="7249423" y="1730799"/>
                </a:cubicBezTo>
                <a:lnTo>
                  <a:pt x="7249423" y="1743423"/>
                </a:lnTo>
                <a:cubicBezTo>
                  <a:pt x="7262047" y="1730799"/>
                  <a:pt x="7249423" y="1718175"/>
                  <a:pt x="7262047" y="1718175"/>
                </a:cubicBezTo>
                <a:cubicBezTo>
                  <a:pt x="7262047" y="1730799"/>
                  <a:pt x="7274671" y="1730799"/>
                  <a:pt x="7274671" y="1743423"/>
                </a:cubicBezTo>
                <a:cubicBezTo>
                  <a:pt x="7274671" y="1730799"/>
                  <a:pt x="7287295" y="1718175"/>
                  <a:pt x="7274671" y="1718175"/>
                </a:cubicBezTo>
                <a:cubicBezTo>
                  <a:pt x="7274671" y="1730799"/>
                  <a:pt x="7274671" y="1730799"/>
                  <a:pt x="7274671" y="1718175"/>
                </a:cubicBezTo>
                <a:cubicBezTo>
                  <a:pt x="7274671" y="1705551"/>
                  <a:pt x="7300583" y="1718175"/>
                  <a:pt x="7300583" y="1705551"/>
                </a:cubicBezTo>
                <a:cubicBezTo>
                  <a:pt x="7313207" y="1692927"/>
                  <a:pt x="7300583" y="1654391"/>
                  <a:pt x="7313207" y="1654391"/>
                </a:cubicBezTo>
                <a:cubicBezTo>
                  <a:pt x="7301248" y="1655056"/>
                  <a:pt x="7301248" y="1629808"/>
                  <a:pt x="7288624" y="1642432"/>
                </a:cubicBezTo>
                <a:lnTo>
                  <a:pt x="7288624" y="1642432"/>
                </a:lnTo>
                <a:close/>
                <a:moveTo>
                  <a:pt x="7288624" y="1706216"/>
                </a:moveTo>
                <a:lnTo>
                  <a:pt x="7276000" y="1706216"/>
                </a:lnTo>
                <a:cubicBezTo>
                  <a:pt x="7276000" y="1693592"/>
                  <a:pt x="7276000" y="1680968"/>
                  <a:pt x="7288624" y="1680968"/>
                </a:cubicBezTo>
                <a:cubicBezTo>
                  <a:pt x="7301248" y="1693592"/>
                  <a:pt x="7275335" y="1693592"/>
                  <a:pt x="7288624" y="1706216"/>
                </a:cubicBezTo>
                <a:lnTo>
                  <a:pt x="7288624" y="1706216"/>
                </a:lnTo>
                <a:close/>
                <a:moveTo>
                  <a:pt x="7108568" y="1731464"/>
                </a:moveTo>
                <a:cubicBezTo>
                  <a:pt x="7108568" y="1718840"/>
                  <a:pt x="7121192" y="1718840"/>
                  <a:pt x="7121192" y="1706216"/>
                </a:cubicBezTo>
                <a:cubicBezTo>
                  <a:pt x="7108568" y="1706216"/>
                  <a:pt x="7095279" y="1680968"/>
                  <a:pt x="7095279" y="1693592"/>
                </a:cubicBezTo>
                <a:cubicBezTo>
                  <a:pt x="7082655" y="1680968"/>
                  <a:pt x="7082655" y="1655720"/>
                  <a:pt x="7056743" y="1668344"/>
                </a:cubicBezTo>
                <a:cubicBezTo>
                  <a:pt x="7056743" y="1668344"/>
                  <a:pt x="7056743" y="1655720"/>
                  <a:pt x="7056743" y="1643096"/>
                </a:cubicBezTo>
                <a:cubicBezTo>
                  <a:pt x="7044119" y="1655720"/>
                  <a:pt x="7044119" y="1668344"/>
                  <a:pt x="7030831" y="1668344"/>
                </a:cubicBezTo>
                <a:cubicBezTo>
                  <a:pt x="7056743" y="1680968"/>
                  <a:pt x="7030831" y="1693592"/>
                  <a:pt x="7030831" y="1706216"/>
                </a:cubicBezTo>
                <a:cubicBezTo>
                  <a:pt x="7030831" y="1718840"/>
                  <a:pt x="7043455" y="1706216"/>
                  <a:pt x="7030831" y="1718840"/>
                </a:cubicBezTo>
                <a:cubicBezTo>
                  <a:pt x="7069367" y="1718840"/>
                  <a:pt x="7056743" y="1718840"/>
                  <a:pt x="7081991" y="1718840"/>
                </a:cubicBezTo>
                <a:cubicBezTo>
                  <a:pt x="7082655" y="1718840"/>
                  <a:pt x="7095279" y="1731464"/>
                  <a:pt x="7108568" y="1731464"/>
                </a:cubicBezTo>
                <a:lnTo>
                  <a:pt x="7108568" y="1731464"/>
                </a:lnTo>
                <a:close/>
                <a:moveTo>
                  <a:pt x="257128" y="1769999"/>
                </a:moveTo>
                <a:cubicBezTo>
                  <a:pt x="244504" y="1769999"/>
                  <a:pt x="244504" y="1757376"/>
                  <a:pt x="244504" y="1757376"/>
                </a:cubicBezTo>
                <a:cubicBezTo>
                  <a:pt x="218592" y="1757376"/>
                  <a:pt x="193345" y="1769999"/>
                  <a:pt x="180056" y="1757376"/>
                </a:cubicBezTo>
                <a:cubicBezTo>
                  <a:pt x="180056" y="1744752"/>
                  <a:pt x="192680" y="1757376"/>
                  <a:pt x="180056" y="1732128"/>
                </a:cubicBezTo>
                <a:cubicBezTo>
                  <a:pt x="167432" y="1732128"/>
                  <a:pt x="180056" y="1757376"/>
                  <a:pt x="167432" y="1757376"/>
                </a:cubicBezTo>
                <a:cubicBezTo>
                  <a:pt x="167432" y="1744752"/>
                  <a:pt x="180056" y="1744752"/>
                  <a:pt x="167432" y="1744752"/>
                </a:cubicBezTo>
                <a:cubicBezTo>
                  <a:pt x="102984" y="1757376"/>
                  <a:pt x="51824" y="1732128"/>
                  <a:pt x="0" y="1757376"/>
                </a:cubicBezTo>
                <a:cubicBezTo>
                  <a:pt x="0" y="1782623"/>
                  <a:pt x="0" y="1782623"/>
                  <a:pt x="0" y="1782623"/>
                </a:cubicBezTo>
                <a:cubicBezTo>
                  <a:pt x="12624" y="1782623"/>
                  <a:pt x="51160" y="1782623"/>
                  <a:pt x="64448" y="1795247"/>
                </a:cubicBezTo>
                <a:cubicBezTo>
                  <a:pt x="90360" y="1769999"/>
                  <a:pt x="128896" y="1795247"/>
                  <a:pt x="154144" y="1782623"/>
                </a:cubicBezTo>
                <a:cubicBezTo>
                  <a:pt x="141520" y="1782623"/>
                  <a:pt x="141520" y="1795247"/>
                  <a:pt x="141520" y="1795247"/>
                </a:cubicBezTo>
                <a:cubicBezTo>
                  <a:pt x="154144" y="1807871"/>
                  <a:pt x="167432" y="1782623"/>
                  <a:pt x="154144" y="1795247"/>
                </a:cubicBezTo>
                <a:cubicBezTo>
                  <a:pt x="166768" y="1807871"/>
                  <a:pt x="180056" y="1782623"/>
                  <a:pt x="166768" y="1782623"/>
                </a:cubicBezTo>
                <a:cubicBezTo>
                  <a:pt x="179392" y="1782623"/>
                  <a:pt x="179392" y="1769999"/>
                  <a:pt x="192680" y="1769999"/>
                </a:cubicBezTo>
                <a:cubicBezTo>
                  <a:pt x="192680" y="1769999"/>
                  <a:pt x="218592" y="1769999"/>
                  <a:pt x="218592" y="1782623"/>
                </a:cubicBezTo>
                <a:cubicBezTo>
                  <a:pt x="231216" y="1769999"/>
                  <a:pt x="244504" y="1795247"/>
                  <a:pt x="257128" y="1769999"/>
                </a:cubicBezTo>
                <a:lnTo>
                  <a:pt x="257128" y="1769999"/>
                </a:lnTo>
                <a:close/>
                <a:moveTo>
                  <a:pt x="7147103" y="1757376"/>
                </a:moveTo>
                <a:cubicBezTo>
                  <a:pt x="7147103" y="1782623"/>
                  <a:pt x="7121192" y="1769999"/>
                  <a:pt x="7121192" y="1782623"/>
                </a:cubicBezTo>
                <a:cubicBezTo>
                  <a:pt x="7121192" y="1795247"/>
                  <a:pt x="7121192" y="1807871"/>
                  <a:pt x="7108568" y="1807871"/>
                </a:cubicBezTo>
                <a:cubicBezTo>
                  <a:pt x="7108568" y="1795247"/>
                  <a:pt x="7108568" y="1795247"/>
                  <a:pt x="7095944" y="1795247"/>
                </a:cubicBezTo>
                <a:cubicBezTo>
                  <a:pt x="7095944" y="1807871"/>
                  <a:pt x="7108568" y="1833119"/>
                  <a:pt x="7121856" y="1833119"/>
                </a:cubicBezTo>
                <a:cubicBezTo>
                  <a:pt x="7109232" y="1833119"/>
                  <a:pt x="7109232" y="1820495"/>
                  <a:pt x="7121856" y="1820495"/>
                </a:cubicBezTo>
                <a:cubicBezTo>
                  <a:pt x="7121856" y="1833119"/>
                  <a:pt x="7134480" y="1858367"/>
                  <a:pt x="7147768" y="1871655"/>
                </a:cubicBezTo>
                <a:cubicBezTo>
                  <a:pt x="7147768" y="1859031"/>
                  <a:pt x="7160391" y="1859031"/>
                  <a:pt x="7160391" y="1859031"/>
                </a:cubicBezTo>
                <a:cubicBezTo>
                  <a:pt x="7147768" y="1871655"/>
                  <a:pt x="7173015" y="1884279"/>
                  <a:pt x="7186304" y="1884279"/>
                </a:cubicBezTo>
                <a:cubicBezTo>
                  <a:pt x="7198928" y="1833119"/>
                  <a:pt x="7160391" y="1807871"/>
                  <a:pt x="7160391" y="1756711"/>
                </a:cubicBezTo>
                <a:lnTo>
                  <a:pt x="7147103" y="1756711"/>
                </a:lnTo>
                <a:lnTo>
                  <a:pt x="7147103" y="1757376"/>
                </a:lnTo>
                <a:close/>
                <a:moveTo>
                  <a:pt x="7133815" y="1795247"/>
                </a:moveTo>
                <a:cubicBezTo>
                  <a:pt x="7133815" y="1782623"/>
                  <a:pt x="7172351" y="1795247"/>
                  <a:pt x="7159727" y="1807871"/>
                </a:cubicBezTo>
                <a:cubicBezTo>
                  <a:pt x="7159727" y="1807871"/>
                  <a:pt x="7159727" y="1795247"/>
                  <a:pt x="7159727" y="1807871"/>
                </a:cubicBezTo>
                <a:cubicBezTo>
                  <a:pt x="7133815" y="1820495"/>
                  <a:pt x="7147103" y="1795247"/>
                  <a:pt x="7133815" y="1795247"/>
                </a:cubicBezTo>
                <a:lnTo>
                  <a:pt x="7133815" y="1795247"/>
                </a:lnTo>
                <a:close/>
                <a:moveTo>
                  <a:pt x="7172351" y="1846407"/>
                </a:moveTo>
                <a:cubicBezTo>
                  <a:pt x="7172351" y="1846407"/>
                  <a:pt x="7172351" y="1859031"/>
                  <a:pt x="7159727" y="1859031"/>
                </a:cubicBezTo>
                <a:cubicBezTo>
                  <a:pt x="7159727" y="1846407"/>
                  <a:pt x="7159727" y="1833783"/>
                  <a:pt x="7147103" y="1833783"/>
                </a:cubicBezTo>
                <a:cubicBezTo>
                  <a:pt x="7147103" y="1821159"/>
                  <a:pt x="7159727" y="1821159"/>
                  <a:pt x="7159727" y="1821159"/>
                </a:cubicBezTo>
                <a:cubicBezTo>
                  <a:pt x="7172351" y="1833783"/>
                  <a:pt x="7159727" y="1846407"/>
                  <a:pt x="7172351" y="1846407"/>
                </a:cubicBezTo>
                <a:lnTo>
                  <a:pt x="7172351" y="1846407"/>
                </a:lnTo>
                <a:close/>
                <a:moveTo>
                  <a:pt x="1683626" y="1795247"/>
                </a:moveTo>
                <a:cubicBezTo>
                  <a:pt x="1696249" y="1795247"/>
                  <a:pt x="1683626" y="1807871"/>
                  <a:pt x="1696249" y="1820495"/>
                </a:cubicBezTo>
                <a:cubicBezTo>
                  <a:pt x="1696914" y="1807871"/>
                  <a:pt x="1683626" y="1782623"/>
                  <a:pt x="1683626" y="1795247"/>
                </a:cubicBezTo>
                <a:lnTo>
                  <a:pt x="1683626" y="1795247"/>
                </a:lnTo>
                <a:close/>
                <a:moveTo>
                  <a:pt x="1156745" y="2890202"/>
                </a:moveTo>
                <a:cubicBezTo>
                  <a:pt x="1156745" y="2915450"/>
                  <a:pt x="1130833" y="2915450"/>
                  <a:pt x="1130833" y="2953986"/>
                </a:cubicBezTo>
                <a:cubicBezTo>
                  <a:pt x="1156745" y="2941362"/>
                  <a:pt x="1156745" y="2902826"/>
                  <a:pt x="1156745" y="2890202"/>
                </a:cubicBezTo>
                <a:lnTo>
                  <a:pt x="1156745" y="2890202"/>
                </a:lnTo>
                <a:close/>
                <a:moveTo>
                  <a:pt x="6298647" y="3616407"/>
                </a:moveTo>
                <a:cubicBezTo>
                  <a:pt x="6324559" y="3629031"/>
                  <a:pt x="6337183" y="3654278"/>
                  <a:pt x="6337183" y="3680191"/>
                </a:cubicBezTo>
                <a:cubicBezTo>
                  <a:pt x="6375718" y="3705438"/>
                  <a:pt x="6388342" y="3756598"/>
                  <a:pt x="6414255" y="3781846"/>
                </a:cubicBezTo>
                <a:lnTo>
                  <a:pt x="6414255" y="3781846"/>
                </a:lnTo>
                <a:cubicBezTo>
                  <a:pt x="6426878" y="3781846"/>
                  <a:pt x="6440167" y="3819718"/>
                  <a:pt x="6440167" y="3833006"/>
                </a:cubicBezTo>
                <a:cubicBezTo>
                  <a:pt x="6478703" y="3833006"/>
                  <a:pt x="6491327" y="3896789"/>
                  <a:pt x="6517239" y="3922037"/>
                </a:cubicBezTo>
                <a:cubicBezTo>
                  <a:pt x="6517239" y="3909413"/>
                  <a:pt x="6517239" y="3909413"/>
                  <a:pt x="6517239" y="3909413"/>
                </a:cubicBezTo>
                <a:cubicBezTo>
                  <a:pt x="6529863" y="3922037"/>
                  <a:pt x="6529863" y="3934661"/>
                  <a:pt x="6555775" y="3934661"/>
                </a:cubicBezTo>
                <a:cubicBezTo>
                  <a:pt x="6543151" y="3858253"/>
                  <a:pt x="6466079" y="3820382"/>
                  <a:pt x="6466079" y="3756598"/>
                </a:cubicBezTo>
                <a:cubicBezTo>
                  <a:pt x="6440167" y="3731350"/>
                  <a:pt x="6401631" y="3705438"/>
                  <a:pt x="6401631" y="3667566"/>
                </a:cubicBezTo>
                <a:cubicBezTo>
                  <a:pt x="6389007" y="3667566"/>
                  <a:pt x="6389007" y="3667566"/>
                  <a:pt x="6389007" y="3667566"/>
                </a:cubicBezTo>
                <a:cubicBezTo>
                  <a:pt x="6324559" y="3578535"/>
                  <a:pt x="6260775" y="3489504"/>
                  <a:pt x="6208951" y="3400472"/>
                </a:cubicBezTo>
                <a:cubicBezTo>
                  <a:pt x="6208951" y="3387848"/>
                  <a:pt x="6208951" y="3387848"/>
                  <a:pt x="6208951" y="3375224"/>
                </a:cubicBezTo>
                <a:cubicBezTo>
                  <a:pt x="6196327" y="3375224"/>
                  <a:pt x="6208951" y="3387848"/>
                  <a:pt x="6196327" y="3387848"/>
                </a:cubicBezTo>
                <a:cubicBezTo>
                  <a:pt x="6183703" y="3362600"/>
                  <a:pt x="6157791" y="3336688"/>
                  <a:pt x="6145167" y="3311440"/>
                </a:cubicBezTo>
                <a:cubicBezTo>
                  <a:pt x="6132543" y="3286193"/>
                  <a:pt x="6132543" y="3247657"/>
                  <a:pt x="6094007" y="3260281"/>
                </a:cubicBezTo>
                <a:cubicBezTo>
                  <a:pt x="6081383" y="3272905"/>
                  <a:pt x="6081383" y="3285528"/>
                  <a:pt x="6081383" y="3298152"/>
                </a:cubicBezTo>
                <a:cubicBezTo>
                  <a:pt x="6094007" y="3310776"/>
                  <a:pt x="6107295" y="3323400"/>
                  <a:pt x="6119919" y="3349312"/>
                </a:cubicBezTo>
                <a:cubicBezTo>
                  <a:pt x="6119919" y="3336688"/>
                  <a:pt x="6119919" y="3336688"/>
                  <a:pt x="6119919" y="3336688"/>
                </a:cubicBezTo>
                <a:cubicBezTo>
                  <a:pt x="6184367" y="3425720"/>
                  <a:pt x="6248151" y="3514751"/>
                  <a:pt x="6312599" y="3603783"/>
                </a:cubicBezTo>
                <a:cubicBezTo>
                  <a:pt x="6311271" y="3616407"/>
                  <a:pt x="6298647" y="3616407"/>
                  <a:pt x="6298647" y="3616407"/>
                </a:cubicBezTo>
                <a:lnTo>
                  <a:pt x="6298647" y="3616407"/>
                </a:lnTo>
                <a:close/>
                <a:moveTo>
                  <a:pt x="2981891" y="3476215"/>
                </a:moveTo>
                <a:lnTo>
                  <a:pt x="2969267" y="3463591"/>
                </a:lnTo>
                <a:cubicBezTo>
                  <a:pt x="2969267" y="3476215"/>
                  <a:pt x="2981891" y="3501463"/>
                  <a:pt x="2995179" y="3501463"/>
                </a:cubicBezTo>
                <a:cubicBezTo>
                  <a:pt x="2981891" y="3501463"/>
                  <a:pt x="2969267" y="3476215"/>
                  <a:pt x="2981891" y="3476215"/>
                </a:cubicBezTo>
                <a:lnTo>
                  <a:pt x="2981891" y="3476215"/>
                </a:lnTo>
                <a:close/>
                <a:moveTo>
                  <a:pt x="2017826" y="3488839"/>
                </a:moveTo>
                <a:cubicBezTo>
                  <a:pt x="2017826" y="3514087"/>
                  <a:pt x="2005202" y="3539999"/>
                  <a:pt x="2005202" y="3552623"/>
                </a:cubicBezTo>
                <a:cubicBezTo>
                  <a:pt x="2005202" y="3526711"/>
                  <a:pt x="2031114" y="3501463"/>
                  <a:pt x="2017826" y="3488839"/>
                </a:cubicBezTo>
                <a:lnTo>
                  <a:pt x="2017826" y="3488839"/>
                </a:lnTo>
                <a:close/>
                <a:moveTo>
                  <a:pt x="2583907" y="3769222"/>
                </a:moveTo>
                <a:cubicBezTo>
                  <a:pt x="2583907" y="3731350"/>
                  <a:pt x="2596531" y="3692814"/>
                  <a:pt x="2609819" y="3667566"/>
                </a:cubicBezTo>
                <a:cubicBezTo>
                  <a:pt x="2597195" y="3667566"/>
                  <a:pt x="2597195" y="3654942"/>
                  <a:pt x="2597195" y="3654942"/>
                </a:cubicBezTo>
                <a:cubicBezTo>
                  <a:pt x="2597195" y="3642319"/>
                  <a:pt x="2609819" y="3642319"/>
                  <a:pt x="2609819" y="3629695"/>
                </a:cubicBezTo>
                <a:cubicBezTo>
                  <a:pt x="2597195" y="3617071"/>
                  <a:pt x="2609819" y="3578535"/>
                  <a:pt x="2609819" y="3553287"/>
                </a:cubicBezTo>
                <a:cubicBezTo>
                  <a:pt x="2597195" y="3565911"/>
                  <a:pt x="2609819" y="3578535"/>
                  <a:pt x="2583907" y="3591159"/>
                </a:cubicBezTo>
                <a:cubicBezTo>
                  <a:pt x="2583907" y="3603783"/>
                  <a:pt x="2596531" y="3603783"/>
                  <a:pt x="2596531" y="3629031"/>
                </a:cubicBezTo>
                <a:cubicBezTo>
                  <a:pt x="2583907" y="3629031"/>
                  <a:pt x="2583907" y="3629031"/>
                  <a:pt x="2583907" y="3629031"/>
                </a:cubicBezTo>
                <a:cubicBezTo>
                  <a:pt x="2571283" y="3641654"/>
                  <a:pt x="2583907" y="3654278"/>
                  <a:pt x="2583907" y="3654278"/>
                </a:cubicBezTo>
                <a:cubicBezTo>
                  <a:pt x="2571283" y="3654278"/>
                  <a:pt x="2583907" y="3641654"/>
                  <a:pt x="2571283" y="3654278"/>
                </a:cubicBezTo>
                <a:cubicBezTo>
                  <a:pt x="2545371" y="3666902"/>
                  <a:pt x="2571283" y="3679526"/>
                  <a:pt x="2571283" y="3705438"/>
                </a:cubicBezTo>
                <a:cubicBezTo>
                  <a:pt x="2558659" y="3756598"/>
                  <a:pt x="2545371" y="3845629"/>
                  <a:pt x="2545371" y="3909413"/>
                </a:cubicBezTo>
                <a:cubicBezTo>
                  <a:pt x="2532747" y="3896789"/>
                  <a:pt x="2519459" y="3896789"/>
                  <a:pt x="2519459" y="3884165"/>
                </a:cubicBezTo>
                <a:cubicBezTo>
                  <a:pt x="2532083" y="3884165"/>
                  <a:pt x="2506835" y="3884165"/>
                  <a:pt x="2519459" y="3884165"/>
                </a:cubicBezTo>
                <a:cubicBezTo>
                  <a:pt x="2519459" y="3884165"/>
                  <a:pt x="2519459" y="3896789"/>
                  <a:pt x="2532083" y="3884165"/>
                </a:cubicBezTo>
                <a:cubicBezTo>
                  <a:pt x="2506170" y="3833006"/>
                  <a:pt x="2557995" y="3795134"/>
                  <a:pt x="2544706" y="3731350"/>
                </a:cubicBezTo>
                <a:cubicBezTo>
                  <a:pt x="2532083" y="3743974"/>
                  <a:pt x="2532083" y="3743974"/>
                  <a:pt x="2544706" y="3756598"/>
                </a:cubicBezTo>
                <a:cubicBezTo>
                  <a:pt x="2532083" y="3769222"/>
                  <a:pt x="2532083" y="3781846"/>
                  <a:pt x="2518794" y="3781846"/>
                </a:cubicBezTo>
                <a:cubicBezTo>
                  <a:pt x="2531418" y="3794469"/>
                  <a:pt x="2518794" y="3781846"/>
                  <a:pt x="2518794" y="3794469"/>
                </a:cubicBezTo>
                <a:cubicBezTo>
                  <a:pt x="2518794" y="3794469"/>
                  <a:pt x="2518794" y="3807093"/>
                  <a:pt x="2518794" y="3819718"/>
                </a:cubicBezTo>
                <a:lnTo>
                  <a:pt x="2518794" y="3807093"/>
                </a:lnTo>
                <a:cubicBezTo>
                  <a:pt x="2518794" y="3858253"/>
                  <a:pt x="2492882" y="3908749"/>
                  <a:pt x="2506170" y="3947285"/>
                </a:cubicBezTo>
                <a:cubicBezTo>
                  <a:pt x="2506170" y="3934661"/>
                  <a:pt x="2506170" y="3922037"/>
                  <a:pt x="2518794" y="3922037"/>
                </a:cubicBezTo>
                <a:cubicBezTo>
                  <a:pt x="2531418" y="3922037"/>
                  <a:pt x="2531418" y="3909413"/>
                  <a:pt x="2531418" y="3922037"/>
                </a:cubicBezTo>
                <a:cubicBezTo>
                  <a:pt x="2531418" y="3973197"/>
                  <a:pt x="2531418" y="4011069"/>
                  <a:pt x="2518794" y="4062229"/>
                </a:cubicBezTo>
                <a:cubicBezTo>
                  <a:pt x="2531418" y="3998445"/>
                  <a:pt x="2557330" y="3922037"/>
                  <a:pt x="2557330" y="3858253"/>
                </a:cubicBezTo>
                <a:cubicBezTo>
                  <a:pt x="2557330" y="3845629"/>
                  <a:pt x="2557330" y="3858253"/>
                  <a:pt x="2557330" y="3858253"/>
                </a:cubicBezTo>
                <a:cubicBezTo>
                  <a:pt x="2569954" y="3845629"/>
                  <a:pt x="2569954" y="3833006"/>
                  <a:pt x="2557330" y="3820382"/>
                </a:cubicBezTo>
                <a:lnTo>
                  <a:pt x="2569954" y="3820382"/>
                </a:lnTo>
                <a:cubicBezTo>
                  <a:pt x="2569954" y="3807758"/>
                  <a:pt x="2557330" y="3820382"/>
                  <a:pt x="2557330" y="3807758"/>
                </a:cubicBezTo>
                <a:cubicBezTo>
                  <a:pt x="2570619" y="3807093"/>
                  <a:pt x="2570619" y="3769222"/>
                  <a:pt x="2583907" y="3769222"/>
                </a:cubicBezTo>
                <a:lnTo>
                  <a:pt x="2583907" y="3769222"/>
                </a:lnTo>
                <a:close/>
                <a:moveTo>
                  <a:pt x="2288242" y="3629031"/>
                </a:moveTo>
                <a:cubicBezTo>
                  <a:pt x="2300866" y="3616407"/>
                  <a:pt x="2300866" y="3603783"/>
                  <a:pt x="2314155" y="3603783"/>
                </a:cubicBezTo>
                <a:cubicBezTo>
                  <a:pt x="2301531" y="3603783"/>
                  <a:pt x="2301531" y="3603783"/>
                  <a:pt x="2301531" y="3603783"/>
                </a:cubicBezTo>
                <a:cubicBezTo>
                  <a:pt x="2301531" y="3603783"/>
                  <a:pt x="2288242" y="3616407"/>
                  <a:pt x="2288242" y="3629031"/>
                </a:cubicBezTo>
                <a:lnTo>
                  <a:pt x="2288242" y="3629031"/>
                </a:lnTo>
                <a:close/>
                <a:moveTo>
                  <a:pt x="2365315" y="3679526"/>
                </a:moveTo>
                <a:cubicBezTo>
                  <a:pt x="2377938" y="3679526"/>
                  <a:pt x="2377938" y="3654278"/>
                  <a:pt x="2377938" y="3654278"/>
                </a:cubicBezTo>
                <a:cubicBezTo>
                  <a:pt x="2365315" y="3654278"/>
                  <a:pt x="2365315" y="3666902"/>
                  <a:pt x="2365315" y="3679526"/>
                </a:cubicBezTo>
                <a:lnTo>
                  <a:pt x="2365315" y="3679526"/>
                </a:lnTo>
                <a:close/>
                <a:moveTo>
                  <a:pt x="2545371" y="3730686"/>
                </a:moveTo>
                <a:cubicBezTo>
                  <a:pt x="2545371" y="3730686"/>
                  <a:pt x="2545371" y="3718062"/>
                  <a:pt x="2557995" y="3718062"/>
                </a:cubicBezTo>
                <a:cubicBezTo>
                  <a:pt x="2557995" y="3718062"/>
                  <a:pt x="2545371" y="3692814"/>
                  <a:pt x="2545371" y="3705438"/>
                </a:cubicBezTo>
                <a:cubicBezTo>
                  <a:pt x="2557995" y="3718062"/>
                  <a:pt x="2532083" y="3730686"/>
                  <a:pt x="2545371" y="3730686"/>
                </a:cubicBezTo>
                <a:lnTo>
                  <a:pt x="2545371" y="3730686"/>
                </a:lnTo>
                <a:close/>
                <a:moveTo>
                  <a:pt x="4832949" y="3858253"/>
                </a:moveTo>
                <a:cubicBezTo>
                  <a:pt x="4832949" y="3883501"/>
                  <a:pt x="4832949" y="3896125"/>
                  <a:pt x="4820325" y="3922037"/>
                </a:cubicBezTo>
                <a:cubicBezTo>
                  <a:pt x="4832949" y="3922037"/>
                  <a:pt x="4832949" y="3922037"/>
                  <a:pt x="4846237" y="3922037"/>
                </a:cubicBezTo>
                <a:cubicBezTo>
                  <a:pt x="4833613" y="3934661"/>
                  <a:pt x="4833613" y="3922037"/>
                  <a:pt x="4820325" y="3922037"/>
                </a:cubicBezTo>
                <a:cubicBezTo>
                  <a:pt x="4858861" y="3947285"/>
                  <a:pt x="4871485" y="3947285"/>
                  <a:pt x="4923309" y="3947285"/>
                </a:cubicBezTo>
                <a:lnTo>
                  <a:pt x="4910021" y="3947285"/>
                </a:lnTo>
                <a:cubicBezTo>
                  <a:pt x="4948557" y="3947285"/>
                  <a:pt x="4961181" y="3896125"/>
                  <a:pt x="4961181" y="3883501"/>
                </a:cubicBezTo>
                <a:cubicBezTo>
                  <a:pt x="4961181" y="3870877"/>
                  <a:pt x="4948557" y="3883501"/>
                  <a:pt x="4948557" y="3870877"/>
                </a:cubicBezTo>
                <a:cubicBezTo>
                  <a:pt x="4961181" y="3870877"/>
                  <a:pt x="4961181" y="3870877"/>
                  <a:pt x="4961181" y="3870877"/>
                </a:cubicBezTo>
                <a:cubicBezTo>
                  <a:pt x="4961181" y="3845629"/>
                  <a:pt x="4948557" y="3819718"/>
                  <a:pt x="4948557" y="3794469"/>
                </a:cubicBezTo>
                <a:cubicBezTo>
                  <a:pt x="4910021" y="3794469"/>
                  <a:pt x="4910021" y="3743310"/>
                  <a:pt x="4897397" y="3718062"/>
                </a:cubicBezTo>
                <a:cubicBezTo>
                  <a:pt x="4871485" y="3718062"/>
                  <a:pt x="4846237" y="3743310"/>
                  <a:pt x="4846237" y="3755934"/>
                </a:cubicBezTo>
                <a:cubicBezTo>
                  <a:pt x="4846237" y="3743310"/>
                  <a:pt x="4846237" y="3730686"/>
                  <a:pt x="4833613" y="3730686"/>
                </a:cubicBezTo>
                <a:cubicBezTo>
                  <a:pt x="4846237" y="3755934"/>
                  <a:pt x="4833613" y="3743310"/>
                  <a:pt x="4833613" y="3755934"/>
                </a:cubicBezTo>
                <a:cubicBezTo>
                  <a:pt x="4910021" y="3781846"/>
                  <a:pt x="4755877" y="3832341"/>
                  <a:pt x="4832949" y="3858253"/>
                </a:cubicBezTo>
                <a:lnTo>
                  <a:pt x="4832949" y="3858253"/>
                </a:lnTo>
                <a:close/>
                <a:moveTo>
                  <a:pt x="4935933" y="3870877"/>
                </a:moveTo>
                <a:lnTo>
                  <a:pt x="4948557" y="3870877"/>
                </a:lnTo>
                <a:cubicBezTo>
                  <a:pt x="4948557" y="3883501"/>
                  <a:pt x="4935933" y="3883501"/>
                  <a:pt x="4922645" y="3883501"/>
                </a:cubicBezTo>
                <a:cubicBezTo>
                  <a:pt x="4923309" y="3870877"/>
                  <a:pt x="4935933" y="3883501"/>
                  <a:pt x="4935933" y="3870877"/>
                </a:cubicBezTo>
                <a:lnTo>
                  <a:pt x="4935933" y="3870877"/>
                </a:lnTo>
                <a:close/>
                <a:moveTo>
                  <a:pt x="2519459" y="3769222"/>
                </a:moveTo>
                <a:lnTo>
                  <a:pt x="2519459" y="3769222"/>
                </a:lnTo>
                <a:cubicBezTo>
                  <a:pt x="2519459" y="3756598"/>
                  <a:pt x="2532083" y="3743974"/>
                  <a:pt x="2519459" y="3731350"/>
                </a:cubicBezTo>
                <a:cubicBezTo>
                  <a:pt x="2519459" y="3743974"/>
                  <a:pt x="2519459" y="3743974"/>
                  <a:pt x="2519459" y="3731350"/>
                </a:cubicBezTo>
                <a:cubicBezTo>
                  <a:pt x="2519459" y="3743974"/>
                  <a:pt x="2519459" y="3743974"/>
                  <a:pt x="2519459" y="3756598"/>
                </a:cubicBezTo>
                <a:cubicBezTo>
                  <a:pt x="2519459" y="3755934"/>
                  <a:pt x="2519459" y="3755934"/>
                  <a:pt x="2519459" y="3769222"/>
                </a:cubicBezTo>
                <a:lnTo>
                  <a:pt x="2519459" y="3769222"/>
                </a:lnTo>
                <a:close/>
                <a:moveTo>
                  <a:pt x="4781789" y="3743310"/>
                </a:moveTo>
                <a:cubicBezTo>
                  <a:pt x="4781789" y="3755934"/>
                  <a:pt x="4807701" y="3781181"/>
                  <a:pt x="4820325" y="3768558"/>
                </a:cubicBezTo>
                <a:cubicBezTo>
                  <a:pt x="4807701" y="3768558"/>
                  <a:pt x="4807701" y="3755934"/>
                  <a:pt x="4794413" y="3755934"/>
                </a:cubicBezTo>
                <a:cubicBezTo>
                  <a:pt x="4794413" y="3743310"/>
                  <a:pt x="4794413" y="3743310"/>
                  <a:pt x="4781789" y="3743310"/>
                </a:cubicBezTo>
                <a:lnTo>
                  <a:pt x="4781789" y="3743310"/>
                </a:lnTo>
                <a:close/>
                <a:moveTo>
                  <a:pt x="1928130" y="3832341"/>
                </a:moveTo>
                <a:cubicBezTo>
                  <a:pt x="1928130" y="3844965"/>
                  <a:pt x="1915506" y="3857589"/>
                  <a:pt x="1915506" y="3883501"/>
                </a:cubicBezTo>
                <a:cubicBezTo>
                  <a:pt x="1928130" y="3870877"/>
                  <a:pt x="1940754" y="3845629"/>
                  <a:pt x="1928130" y="3832341"/>
                </a:cubicBezTo>
                <a:lnTo>
                  <a:pt x="1928130" y="3832341"/>
                </a:lnTo>
                <a:close/>
                <a:moveTo>
                  <a:pt x="4614357" y="3883501"/>
                </a:moveTo>
                <a:cubicBezTo>
                  <a:pt x="4614357" y="3896125"/>
                  <a:pt x="4652893" y="3896125"/>
                  <a:pt x="4652893" y="3896125"/>
                </a:cubicBezTo>
                <a:cubicBezTo>
                  <a:pt x="4665517" y="3883501"/>
                  <a:pt x="4652893" y="3883501"/>
                  <a:pt x="4652893" y="3883501"/>
                </a:cubicBezTo>
                <a:cubicBezTo>
                  <a:pt x="4626981" y="3883501"/>
                  <a:pt x="4614357" y="3883501"/>
                  <a:pt x="4601733" y="3870877"/>
                </a:cubicBezTo>
                <a:cubicBezTo>
                  <a:pt x="4601733" y="3883501"/>
                  <a:pt x="4589109" y="3883501"/>
                  <a:pt x="4601733" y="3896125"/>
                </a:cubicBezTo>
                <a:cubicBezTo>
                  <a:pt x="4614357" y="3896125"/>
                  <a:pt x="4614357" y="3883501"/>
                  <a:pt x="4614357" y="3883501"/>
                </a:cubicBezTo>
                <a:lnTo>
                  <a:pt x="4614357" y="3883501"/>
                </a:lnTo>
                <a:close/>
                <a:moveTo>
                  <a:pt x="1735450" y="4011069"/>
                </a:moveTo>
                <a:cubicBezTo>
                  <a:pt x="1748074" y="4023692"/>
                  <a:pt x="1748074" y="4011069"/>
                  <a:pt x="1761362" y="4011069"/>
                </a:cubicBezTo>
                <a:cubicBezTo>
                  <a:pt x="1761362" y="3998445"/>
                  <a:pt x="1748738" y="3985821"/>
                  <a:pt x="1735450" y="3998445"/>
                </a:cubicBezTo>
                <a:cubicBezTo>
                  <a:pt x="1748074" y="3998445"/>
                  <a:pt x="1722162" y="3998445"/>
                  <a:pt x="1735450" y="4011069"/>
                </a:cubicBezTo>
                <a:lnTo>
                  <a:pt x="1735450" y="4011069"/>
                </a:lnTo>
                <a:close/>
                <a:moveTo>
                  <a:pt x="3997780" y="3998445"/>
                </a:moveTo>
                <a:cubicBezTo>
                  <a:pt x="4010404" y="4036316"/>
                  <a:pt x="4023692" y="4011069"/>
                  <a:pt x="3997780" y="3998445"/>
                </a:cubicBezTo>
                <a:lnTo>
                  <a:pt x="3997780" y="3998445"/>
                </a:lnTo>
                <a:close/>
                <a:moveTo>
                  <a:pt x="5090077" y="4011069"/>
                </a:moveTo>
                <a:cubicBezTo>
                  <a:pt x="5090077" y="4011069"/>
                  <a:pt x="5102701" y="4011069"/>
                  <a:pt x="5090077" y="4023692"/>
                </a:cubicBezTo>
                <a:cubicBezTo>
                  <a:pt x="5102701" y="4023692"/>
                  <a:pt x="5102701" y="4036316"/>
                  <a:pt x="5115989" y="4036316"/>
                </a:cubicBezTo>
                <a:cubicBezTo>
                  <a:pt x="5115989" y="4011069"/>
                  <a:pt x="5115989" y="3985156"/>
                  <a:pt x="5090077" y="4011069"/>
                </a:cubicBezTo>
                <a:lnTo>
                  <a:pt x="5090077" y="4011069"/>
                </a:lnTo>
                <a:close/>
                <a:moveTo>
                  <a:pt x="5154525" y="4023692"/>
                </a:moveTo>
                <a:cubicBezTo>
                  <a:pt x="5154525" y="4023692"/>
                  <a:pt x="5154525" y="4023692"/>
                  <a:pt x="5141902" y="4023692"/>
                </a:cubicBezTo>
                <a:cubicBezTo>
                  <a:pt x="5141902" y="4036316"/>
                  <a:pt x="5141902" y="4036316"/>
                  <a:pt x="5154525" y="4036316"/>
                </a:cubicBezTo>
                <a:cubicBezTo>
                  <a:pt x="5154525" y="4036316"/>
                  <a:pt x="5167149" y="4023692"/>
                  <a:pt x="5167149" y="4011069"/>
                </a:cubicBezTo>
                <a:cubicBezTo>
                  <a:pt x="5154525" y="4011069"/>
                  <a:pt x="5167149" y="4023692"/>
                  <a:pt x="5154525" y="4023692"/>
                </a:cubicBezTo>
                <a:lnTo>
                  <a:pt x="5154525" y="4023692"/>
                </a:lnTo>
                <a:close/>
                <a:moveTo>
                  <a:pt x="5141902" y="4036316"/>
                </a:moveTo>
                <a:cubicBezTo>
                  <a:pt x="5129278" y="4048940"/>
                  <a:pt x="5129278" y="4048940"/>
                  <a:pt x="5115989" y="4036316"/>
                </a:cubicBezTo>
                <a:cubicBezTo>
                  <a:pt x="5115989" y="4048940"/>
                  <a:pt x="5103365" y="4061564"/>
                  <a:pt x="5115989" y="4061564"/>
                </a:cubicBezTo>
                <a:cubicBezTo>
                  <a:pt x="5115989" y="4048940"/>
                  <a:pt x="5115989" y="4074188"/>
                  <a:pt x="5128613" y="4061564"/>
                </a:cubicBezTo>
                <a:cubicBezTo>
                  <a:pt x="5128613" y="4061564"/>
                  <a:pt x="5128613" y="4048940"/>
                  <a:pt x="5141237" y="4061564"/>
                </a:cubicBezTo>
                <a:cubicBezTo>
                  <a:pt x="5141902" y="4048940"/>
                  <a:pt x="5141902" y="4036316"/>
                  <a:pt x="5141902" y="4036316"/>
                </a:cubicBezTo>
                <a:lnTo>
                  <a:pt x="5141902" y="4036316"/>
                </a:lnTo>
                <a:close/>
                <a:moveTo>
                  <a:pt x="5128613" y="4074188"/>
                </a:moveTo>
                <a:lnTo>
                  <a:pt x="5141237" y="4074188"/>
                </a:lnTo>
                <a:cubicBezTo>
                  <a:pt x="5141237" y="4074188"/>
                  <a:pt x="5141237" y="4061564"/>
                  <a:pt x="5128613" y="4061564"/>
                </a:cubicBezTo>
                <a:cubicBezTo>
                  <a:pt x="5128613" y="4074188"/>
                  <a:pt x="5128613" y="4074188"/>
                  <a:pt x="5128613" y="4074188"/>
                </a:cubicBezTo>
                <a:lnTo>
                  <a:pt x="5128613" y="4074188"/>
                </a:lnTo>
                <a:close/>
                <a:moveTo>
                  <a:pt x="1812522" y="4189132"/>
                </a:moveTo>
                <a:cubicBezTo>
                  <a:pt x="1812522" y="4201756"/>
                  <a:pt x="1812522" y="4201756"/>
                  <a:pt x="1812522" y="4201756"/>
                </a:cubicBezTo>
                <a:lnTo>
                  <a:pt x="1825146" y="4201756"/>
                </a:lnTo>
                <a:lnTo>
                  <a:pt x="1825146" y="4214379"/>
                </a:lnTo>
                <a:cubicBezTo>
                  <a:pt x="1825146" y="4201756"/>
                  <a:pt x="1851058" y="4176508"/>
                  <a:pt x="1837770" y="4163219"/>
                </a:cubicBezTo>
                <a:cubicBezTo>
                  <a:pt x="1850394" y="4150596"/>
                  <a:pt x="1850394" y="4137972"/>
                  <a:pt x="1850394" y="4112060"/>
                </a:cubicBezTo>
                <a:cubicBezTo>
                  <a:pt x="1824481" y="4112060"/>
                  <a:pt x="1837770" y="4163219"/>
                  <a:pt x="1811858" y="4175843"/>
                </a:cubicBezTo>
                <a:cubicBezTo>
                  <a:pt x="1812522" y="4176508"/>
                  <a:pt x="1812522" y="4176508"/>
                  <a:pt x="1812522" y="4189132"/>
                </a:cubicBezTo>
                <a:cubicBezTo>
                  <a:pt x="1825146" y="4189132"/>
                  <a:pt x="1825146" y="4176508"/>
                  <a:pt x="1825146" y="4189132"/>
                </a:cubicBezTo>
                <a:cubicBezTo>
                  <a:pt x="1812522" y="4189132"/>
                  <a:pt x="1825146" y="4189132"/>
                  <a:pt x="1812522" y="4189132"/>
                </a:cubicBezTo>
                <a:lnTo>
                  <a:pt x="1812522" y="4189132"/>
                </a:lnTo>
                <a:close/>
                <a:moveTo>
                  <a:pt x="4769165" y="4137972"/>
                </a:moveTo>
                <a:cubicBezTo>
                  <a:pt x="4769165" y="4163219"/>
                  <a:pt x="4781789" y="4163219"/>
                  <a:pt x="4781789" y="4163219"/>
                </a:cubicBezTo>
                <a:lnTo>
                  <a:pt x="4781789" y="4175843"/>
                </a:lnTo>
                <a:cubicBezTo>
                  <a:pt x="4781789" y="4188467"/>
                  <a:pt x="4781789" y="4188467"/>
                  <a:pt x="4794413" y="4188467"/>
                </a:cubicBezTo>
                <a:lnTo>
                  <a:pt x="4794413" y="4188467"/>
                </a:lnTo>
                <a:cubicBezTo>
                  <a:pt x="4794413" y="4163219"/>
                  <a:pt x="4794413" y="4137307"/>
                  <a:pt x="4781789" y="4137307"/>
                </a:cubicBezTo>
                <a:lnTo>
                  <a:pt x="4794413" y="4137307"/>
                </a:lnTo>
                <a:cubicBezTo>
                  <a:pt x="4781789" y="4137307"/>
                  <a:pt x="4781789" y="4137307"/>
                  <a:pt x="4781789" y="4137307"/>
                </a:cubicBezTo>
                <a:lnTo>
                  <a:pt x="4781789" y="4149931"/>
                </a:lnTo>
                <a:lnTo>
                  <a:pt x="4781789" y="4162555"/>
                </a:lnTo>
                <a:cubicBezTo>
                  <a:pt x="4781789" y="4150596"/>
                  <a:pt x="4769165" y="4150596"/>
                  <a:pt x="4769165" y="4137972"/>
                </a:cubicBezTo>
                <a:lnTo>
                  <a:pt x="4769165" y="4137972"/>
                </a:lnTo>
                <a:close/>
                <a:moveTo>
                  <a:pt x="1696914" y="4252915"/>
                </a:moveTo>
                <a:lnTo>
                  <a:pt x="1696914" y="4240292"/>
                </a:lnTo>
                <a:cubicBezTo>
                  <a:pt x="1684290" y="4252915"/>
                  <a:pt x="1684290" y="4265539"/>
                  <a:pt x="1684290" y="4265539"/>
                </a:cubicBezTo>
                <a:cubicBezTo>
                  <a:pt x="1696914" y="4265539"/>
                  <a:pt x="1683626" y="4252915"/>
                  <a:pt x="1696914" y="4252915"/>
                </a:cubicBezTo>
                <a:lnTo>
                  <a:pt x="1696914" y="4252915"/>
                </a:lnTo>
                <a:close/>
                <a:moveTo>
                  <a:pt x="2416475" y="4329323"/>
                </a:moveTo>
                <a:cubicBezTo>
                  <a:pt x="2429098" y="4304075"/>
                  <a:pt x="2442387" y="4291452"/>
                  <a:pt x="2429098" y="4265539"/>
                </a:cubicBezTo>
                <a:cubicBezTo>
                  <a:pt x="2429763" y="4278163"/>
                  <a:pt x="2416475" y="4316699"/>
                  <a:pt x="2416475" y="4329323"/>
                </a:cubicBezTo>
                <a:lnTo>
                  <a:pt x="2416475" y="4329323"/>
                </a:lnTo>
                <a:close/>
                <a:moveTo>
                  <a:pt x="1645090" y="4303411"/>
                </a:moveTo>
                <a:cubicBezTo>
                  <a:pt x="1657713" y="4316035"/>
                  <a:pt x="1632466" y="4328659"/>
                  <a:pt x="1632466" y="4341283"/>
                </a:cubicBezTo>
                <a:cubicBezTo>
                  <a:pt x="1645090" y="4328659"/>
                  <a:pt x="1671002" y="4303411"/>
                  <a:pt x="1671002" y="4277499"/>
                </a:cubicBezTo>
                <a:cubicBezTo>
                  <a:pt x="1671002" y="4290787"/>
                  <a:pt x="1658378" y="4303411"/>
                  <a:pt x="1645090" y="4303411"/>
                </a:cubicBezTo>
                <a:lnTo>
                  <a:pt x="1645090" y="4303411"/>
                </a:lnTo>
                <a:close/>
                <a:moveTo>
                  <a:pt x="1761362" y="4545922"/>
                </a:moveTo>
                <a:cubicBezTo>
                  <a:pt x="1787274" y="4520675"/>
                  <a:pt x="1787274" y="4469515"/>
                  <a:pt x="1825810" y="4444267"/>
                </a:cubicBezTo>
                <a:cubicBezTo>
                  <a:pt x="1813186" y="4406395"/>
                  <a:pt x="1864346" y="4355235"/>
                  <a:pt x="1876970" y="4316699"/>
                </a:cubicBezTo>
                <a:cubicBezTo>
                  <a:pt x="1825146" y="4393107"/>
                  <a:pt x="1786610" y="4469515"/>
                  <a:pt x="1761362" y="4545922"/>
                </a:cubicBezTo>
                <a:lnTo>
                  <a:pt x="1761362" y="4545922"/>
                </a:lnTo>
                <a:close/>
                <a:moveTo>
                  <a:pt x="2416475" y="4367195"/>
                </a:moveTo>
                <a:cubicBezTo>
                  <a:pt x="2416475" y="4354571"/>
                  <a:pt x="2416475" y="4354571"/>
                  <a:pt x="2416475" y="4341947"/>
                </a:cubicBezTo>
                <a:cubicBezTo>
                  <a:pt x="2416475" y="4341947"/>
                  <a:pt x="2403851" y="4367195"/>
                  <a:pt x="2416475" y="4367195"/>
                </a:cubicBezTo>
                <a:lnTo>
                  <a:pt x="2416475" y="4367195"/>
                </a:lnTo>
                <a:close/>
                <a:moveTo>
                  <a:pt x="4627645" y="4864176"/>
                </a:moveTo>
                <a:cubicBezTo>
                  <a:pt x="4627645" y="4851553"/>
                  <a:pt x="4640269" y="4838929"/>
                  <a:pt x="4640269" y="4826305"/>
                </a:cubicBezTo>
                <a:cubicBezTo>
                  <a:pt x="4640269" y="4826305"/>
                  <a:pt x="4627645" y="4838929"/>
                  <a:pt x="4627645" y="4826305"/>
                </a:cubicBezTo>
                <a:cubicBezTo>
                  <a:pt x="4653557" y="4788433"/>
                  <a:pt x="4678805" y="4762521"/>
                  <a:pt x="4704717" y="4724649"/>
                </a:cubicBezTo>
                <a:cubicBezTo>
                  <a:pt x="4692093" y="4724649"/>
                  <a:pt x="4704717" y="4724649"/>
                  <a:pt x="4704717" y="4724649"/>
                </a:cubicBezTo>
                <a:cubicBezTo>
                  <a:pt x="4704717" y="4699402"/>
                  <a:pt x="4704717" y="4686778"/>
                  <a:pt x="4704717" y="4673490"/>
                </a:cubicBezTo>
                <a:cubicBezTo>
                  <a:pt x="4704717" y="4648242"/>
                  <a:pt x="4678805" y="4622330"/>
                  <a:pt x="4666181" y="4584458"/>
                </a:cubicBezTo>
                <a:cubicBezTo>
                  <a:pt x="4692093" y="4559211"/>
                  <a:pt x="4717341" y="4559211"/>
                  <a:pt x="4743253" y="4533298"/>
                </a:cubicBezTo>
                <a:cubicBezTo>
                  <a:pt x="4730629" y="4508051"/>
                  <a:pt x="4781789" y="4482138"/>
                  <a:pt x="4781789" y="4469515"/>
                </a:cubicBezTo>
                <a:cubicBezTo>
                  <a:pt x="4755877" y="4469515"/>
                  <a:pt x="4755877" y="4494762"/>
                  <a:pt x="4743253" y="4507386"/>
                </a:cubicBezTo>
                <a:cubicBezTo>
                  <a:pt x="4743253" y="4494762"/>
                  <a:pt x="4743253" y="4482138"/>
                  <a:pt x="4730629" y="4482138"/>
                </a:cubicBezTo>
                <a:cubicBezTo>
                  <a:pt x="4730629" y="4494762"/>
                  <a:pt x="4704717" y="4520010"/>
                  <a:pt x="4718005" y="4533298"/>
                </a:cubicBezTo>
                <a:cubicBezTo>
                  <a:pt x="4679469" y="4545922"/>
                  <a:pt x="4653557" y="4597082"/>
                  <a:pt x="4589773" y="4558546"/>
                </a:cubicBezTo>
                <a:cubicBezTo>
                  <a:pt x="4589773" y="4545922"/>
                  <a:pt x="4602397" y="4545922"/>
                  <a:pt x="4602397" y="4533298"/>
                </a:cubicBezTo>
                <a:cubicBezTo>
                  <a:pt x="4576485" y="4469515"/>
                  <a:pt x="4640933" y="4393107"/>
                  <a:pt x="4615021" y="4342611"/>
                </a:cubicBezTo>
                <a:cubicBezTo>
                  <a:pt x="4589109" y="4406395"/>
                  <a:pt x="4602397" y="4470179"/>
                  <a:pt x="4576485" y="4520675"/>
                </a:cubicBezTo>
                <a:cubicBezTo>
                  <a:pt x="4602397" y="4558546"/>
                  <a:pt x="4563861" y="4584458"/>
                  <a:pt x="4525325" y="4584458"/>
                </a:cubicBezTo>
                <a:cubicBezTo>
                  <a:pt x="4512701" y="4597082"/>
                  <a:pt x="4474165" y="4635618"/>
                  <a:pt x="4486789" y="4660866"/>
                </a:cubicBezTo>
                <a:cubicBezTo>
                  <a:pt x="4486789" y="4648242"/>
                  <a:pt x="4474165" y="4648242"/>
                  <a:pt x="4474165" y="4648242"/>
                </a:cubicBezTo>
                <a:cubicBezTo>
                  <a:pt x="4474165" y="4660866"/>
                  <a:pt x="4461541" y="4686114"/>
                  <a:pt x="4474165" y="4712026"/>
                </a:cubicBezTo>
                <a:cubicBezTo>
                  <a:pt x="4474165" y="4712026"/>
                  <a:pt x="4486789" y="4699402"/>
                  <a:pt x="4486789" y="4712026"/>
                </a:cubicBezTo>
                <a:cubicBezTo>
                  <a:pt x="4460877" y="4712026"/>
                  <a:pt x="4486789" y="4763186"/>
                  <a:pt x="4460877" y="4749898"/>
                </a:cubicBezTo>
                <a:cubicBezTo>
                  <a:pt x="4473501" y="4749898"/>
                  <a:pt x="4473501" y="4762521"/>
                  <a:pt x="4473501" y="4762521"/>
                </a:cubicBezTo>
                <a:cubicBezTo>
                  <a:pt x="4486125" y="4775145"/>
                  <a:pt x="4473501" y="4775145"/>
                  <a:pt x="4473501" y="4762521"/>
                </a:cubicBezTo>
                <a:cubicBezTo>
                  <a:pt x="4486125" y="4775145"/>
                  <a:pt x="4473501" y="4800393"/>
                  <a:pt x="4486125" y="4787769"/>
                </a:cubicBezTo>
                <a:cubicBezTo>
                  <a:pt x="4473501" y="4787769"/>
                  <a:pt x="4498748" y="4813017"/>
                  <a:pt x="4486125" y="4813017"/>
                </a:cubicBezTo>
                <a:cubicBezTo>
                  <a:pt x="4460212" y="4813017"/>
                  <a:pt x="4473501" y="4775145"/>
                  <a:pt x="4460212" y="4800393"/>
                </a:cubicBezTo>
                <a:cubicBezTo>
                  <a:pt x="4460212" y="4787769"/>
                  <a:pt x="4447589" y="4787769"/>
                  <a:pt x="4447589" y="4775145"/>
                </a:cubicBezTo>
                <a:cubicBezTo>
                  <a:pt x="4447589" y="4775145"/>
                  <a:pt x="4447589" y="4775145"/>
                  <a:pt x="4447589" y="4787769"/>
                </a:cubicBezTo>
                <a:cubicBezTo>
                  <a:pt x="4447589" y="4775145"/>
                  <a:pt x="4434965" y="4775145"/>
                  <a:pt x="4434965" y="4762521"/>
                </a:cubicBezTo>
                <a:cubicBezTo>
                  <a:pt x="4434965" y="4762521"/>
                  <a:pt x="4447589" y="4775145"/>
                  <a:pt x="4447589" y="4762521"/>
                </a:cubicBezTo>
                <a:cubicBezTo>
                  <a:pt x="4447589" y="4762521"/>
                  <a:pt x="4473501" y="4749898"/>
                  <a:pt x="4447589" y="4749898"/>
                </a:cubicBezTo>
                <a:cubicBezTo>
                  <a:pt x="4447589" y="4775145"/>
                  <a:pt x="4447589" y="4749898"/>
                  <a:pt x="4421677" y="4762521"/>
                </a:cubicBezTo>
                <a:cubicBezTo>
                  <a:pt x="4421677" y="4762521"/>
                  <a:pt x="4434301" y="4749898"/>
                  <a:pt x="4421677" y="4749898"/>
                </a:cubicBezTo>
                <a:cubicBezTo>
                  <a:pt x="4421677" y="4762521"/>
                  <a:pt x="4409053" y="4749898"/>
                  <a:pt x="4395764" y="4749898"/>
                </a:cubicBezTo>
                <a:cubicBezTo>
                  <a:pt x="4395764" y="4762521"/>
                  <a:pt x="4383141" y="4762521"/>
                  <a:pt x="4383141" y="4775145"/>
                </a:cubicBezTo>
                <a:cubicBezTo>
                  <a:pt x="4421677" y="4800393"/>
                  <a:pt x="4409053" y="4813017"/>
                  <a:pt x="4434301" y="4826305"/>
                </a:cubicBezTo>
                <a:cubicBezTo>
                  <a:pt x="4434301" y="4877465"/>
                  <a:pt x="4369852" y="4902713"/>
                  <a:pt x="4408388" y="4940584"/>
                </a:cubicBezTo>
                <a:cubicBezTo>
                  <a:pt x="4421012" y="4940584"/>
                  <a:pt x="4421012" y="4940584"/>
                  <a:pt x="4421012" y="4940584"/>
                </a:cubicBezTo>
                <a:cubicBezTo>
                  <a:pt x="4421012" y="4953208"/>
                  <a:pt x="4408388" y="4953208"/>
                  <a:pt x="4421012" y="4965832"/>
                </a:cubicBezTo>
                <a:cubicBezTo>
                  <a:pt x="4421012" y="4965832"/>
                  <a:pt x="4433636" y="4965832"/>
                  <a:pt x="4433636" y="4953208"/>
                </a:cubicBezTo>
                <a:cubicBezTo>
                  <a:pt x="4433636" y="4965832"/>
                  <a:pt x="4433636" y="4965832"/>
                  <a:pt x="4433636" y="4965832"/>
                </a:cubicBezTo>
                <a:cubicBezTo>
                  <a:pt x="4446260" y="4965832"/>
                  <a:pt x="4459548" y="4978456"/>
                  <a:pt x="4472172" y="4978456"/>
                </a:cubicBezTo>
                <a:cubicBezTo>
                  <a:pt x="4459548" y="4991080"/>
                  <a:pt x="4459548" y="4978456"/>
                  <a:pt x="4446260" y="4978456"/>
                </a:cubicBezTo>
                <a:cubicBezTo>
                  <a:pt x="4446260" y="4991080"/>
                  <a:pt x="4446260" y="4991080"/>
                  <a:pt x="4446260" y="5003703"/>
                </a:cubicBezTo>
                <a:cubicBezTo>
                  <a:pt x="4446260" y="4991080"/>
                  <a:pt x="4458884" y="4991080"/>
                  <a:pt x="4472172" y="4991080"/>
                </a:cubicBezTo>
                <a:cubicBezTo>
                  <a:pt x="4472172" y="4991080"/>
                  <a:pt x="4459548" y="5003703"/>
                  <a:pt x="4472172" y="5003703"/>
                </a:cubicBezTo>
                <a:cubicBezTo>
                  <a:pt x="4472172" y="4991080"/>
                  <a:pt x="4472172" y="4991080"/>
                  <a:pt x="4484796" y="4991080"/>
                </a:cubicBezTo>
                <a:cubicBezTo>
                  <a:pt x="4484796" y="5003703"/>
                  <a:pt x="4497420" y="5003703"/>
                  <a:pt x="4510708" y="5003703"/>
                </a:cubicBezTo>
                <a:lnTo>
                  <a:pt x="4523332" y="5016327"/>
                </a:lnTo>
                <a:lnTo>
                  <a:pt x="4523332" y="5003703"/>
                </a:lnTo>
                <a:cubicBezTo>
                  <a:pt x="4535956" y="5003703"/>
                  <a:pt x="4561868" y="4991080"/>
                  <a:pt x="4574492" y="4978456"/>
                </a:cubicBezTo>
                <a:cubicBezTo>
                  <a:pt x="4574492" y="4991080"/>
                  <a:pt x="4600404" y="4991080"/>
                  <a:pt x="4600404" y="5003703"/>
                </a:cubicBezTo>
                <a:cubicBezTo>
                  <a:pt x="4613028" y="4978456"/>
                  <a:pt x="4600404" y="4965832"/>
                  <a:pt x="4626316" y="4939920"/>
                </a:cubicBezTo>
                <a:cubicBezTo>
                  <a:pt x="4613692" y="4927296"/>
                  <a:pt x="4638940" y="4914672"/>
                  <a:pt x="4626316" y="4902048"/>
                </a:cubicBezTo>
                <a:cubicBezTo>
                  <a:pt x="4613692" y="4902048"/>
                  <a:pt x="4613692" y="4914672"/>
                  <a:pt x="4600404" y="4914672"/>
                </a:cubicBezTo>
                <a:cubicBezTo>
                  <a:pt x="4587780" y="4889424"/>
                  <a:pt x="4613028" y="4863512"/>
                  <a:pt x="4600404" y="4850888"/>
                </a:cubicBezTo>
                <a:cubicBezTo>
                  <a:pt x="4614357" y="4850888"/>
                  <a:pt x="4614357" y="4850888"/>
                  <a:pt x="4627645" y="4864176"/>
                </a:cubicBezTo>
                <a:lnTo>
                  <a:pt x="4627645" y="4864176"/>
                </a:lnTo>
                <a:close/>
                <a:moveTo>
                  <a:pt x="4589109" y="4902048"/>
                </a:moveTo>
                <a:cubicBezTo>
                  <a:pt x="4575821" y="4889424"/>
                  <a:pt x="4589109" y="4902048"/>
                  <a:pt x="4589109" y="4902048"/>
                </a:cubicBezTo>
                <a:cubicBezTo>
                  <a:pt x="4576485" y="4902048"/>
                  <a:pt x="4576485" y="4889424"/>
                  <a:pt x="4576485" y="4876800"/>
                </a:cubicBezTo>
                <a:lnTo>
                  <a:pt x="4576485" y="4876800"/>
                </a:lnTo>
                <a:cubicBezTo>
                  <a:pt x="4576485" y="4889424"/>
                  <a:pt x="4589109" y="4889424"/>
                  <a:pt x="4589109" y="4889424"/>
                </a:cubicBezTo>
                <a:cubicBezTo>
                  <a:pt x="4589109" y="4889424"/>
                  <a:pt x="4589109" y="4889424"/>
                  <a:pt x="4589109" y="4902048"/>
                </a:cubicBezTo>
                <a:lnTo>
                  <a:pt x="4589109" y="4902048"/>
                </a:lnTo>
                <a:close/>
                <a:moveTo>
                  <a:pt x="4897397" y="4341947"/>
                </a:moveTo>
                <a:cubicBezTo>
                  <a:pt x="4897397" y="4354571"/>
                  <a:pt x="4871485" y="4354571"/>
                  <a:pt x="4884773" y="4354571"/>
                </a:cubicBezTo>
                <a:lnTo>
                  <a:pt x="4897397" y="4341947"/>
                </a:lnTo>
                <a:lnTo>
                  <a:pt x="4897397" y="4341947"/>
                </a:lnTo>
                <a:close/>
                <a:moveTo>
                  <a:pt x="1632466" y="4354571"/>
                </a:moveTo>
                <a:cubicBezTo>
                  <a:pt x="1606554" y="4367195"/>
                  <a:pt x="1593930" y="4379819"/>
                  <a:pt x="1581306" y="4418355"/>
                </a:cubicBezTo>
                <a:cubicBezTo>
                  <a:pt x="1619842" y="4405731"/>
                  <a:pt x="1606554" y="4367195"/>
                  <a:pt x="1632466" y="4354571"/>
                </a:cubicBezTo>
                <a:lnTo>
                  <a:pt x="1632466" y="4354571"/>
                </a:lnTo>
                <a:close/>
                <a:moveTo>
                  <a:pt x="4832949" y="4405731"/>
                </a:moveTo>
                <a:cubicBezTo>
                  <a:pt x="4820325" y="4418355"/>
                  <a:pt x="4807037" y="4430979"/>
                  <a:pt x="4807037" y="4443602"/>
                </a:cubicBezTo>
                <a:cubicBezTo>
                  <a:pt x="4820325" y="4430979"/>
                  <a:pt x="4832949" y="4418355"/>
                  <a:pt x="4832949" y="4405731"/>
                </a:cubicBezTo>
                <a:lnTo>
                  <a:pt x="4832949" y="4405731"/>
                </a:lnTo>
                <a:close/>
                <a:moveTo>
                  <a:pt x="4434965" y="4749233"/>
                </a:moveTo>
                <a:cubicBezTo>
                  <a:pt x="4447589" y="4736609"/>
                  <a:pt x="4460877" y="4736609"/>
                  <a:pt x="4460877" y="4736609"/>
                </a:cubicBezTo>
                <a:cubicBezTo>
                  <a:pt x="4460877" y="4723985"/>
                  <a:pt x="4434965" y="4723985"/>
                  <a:pt x="4448253" y="4711361"/>
                </a:cubicBezTo>
                <a:cubicBezTo>
                  <a:pt x="4422341" y="4711361"/>
                  <a:pt x="4422341" y="4686114"/>
                  <a:pt x="4383805" y="4686114"/>
                </a:cubicBezTo>
                <a:cubicBezTo>
                  <a:pt x="4396429" y="4673490"/>
                  <a:pt x="4383805" y="4673490"/>
                  <a:pt x="4383805" y="4673490"/>
                </a:cubicBezTo>
                <a:cubicBezTo>
                  <a:pt x="4371181" y="4660866"/>
                  <a:pt x="4357893" y="4673490"/>
                  <a:pt x="4357893" y="4648242"/>
                </a:cubicBezTo>
                <a:cubicBezTo>
                  <a:pt x="4331981" y="4648242"/>
                  <a:pt x="4331981" y="4635618"/>
                  <a:pt x="4331981" y="4622994"/>
                </a:cubicBezTo>
                <a:cubicBezTo>
                  <a:pt x="4319357" y="4622994"/>
                  <a:pt x="4319357" y="4622994"/>
                  <a:pt x="4306068" y="4610371"/>
                </a:cubicBezTo>
                <a:cubicBezTo>
                  <a:pt x="4306068" y="4622994"/>
                  <a:pt x="4293445" y="4635618"/>
                  <a:pt x="4306068" y="4622994"/>
                </a:cubicBezTo>
                <a:cubicBezTo>
                  <a:pt x="4293445" y="4610371"/>
                  <a:pt x="4280156" y="4635618"/>
                  <a:pt x="4280156" y="4610371"/>
                </a:cubicBezTo>
                <a:cubicBezTo>
                  <a:pt x="4280156" y="4610371"/>
                  <a:pt x="4267532" y="4597746"/>
                  <a:pt x="4267532" y="4610371"/>
                </a:cubicBezTo>
                <a:cubicBezTo>
                  <a:pt x="4280156" y="4610371"/>
                  <a:pt x="4254909" y="4610371"/>
                  <a:pt x="4254909" y="4622994"/>
                </a:cubicBezTo>
                <a:cubicBezTo>
                  <a:pt x="4280821" y="4635618"/>
                  <a:pt x="4254909" y="4648242"/>
                  <a:pt x="4267532" y="4660866"/>
                </a:cubicBezTo>
                <a:cubicBezTo>
                  <a:pt x="4280156" y="4648242"/>
                  <a:pt x="4267532" y="4660866"/>
                  <a:pt x="4280156" y="4660866"/>
                </a:cubicBezTo>
                <a:cubicBezTo>
                  <a:pt x="4280156" y="4660866"/>
                  <a:pt x="4280156" y="4660866"/>
                  <a:pt x="4292780" y="4660866"/>
                </a:cubicBezTo>
                <a:cubicBezTo>
                  <a:pt x="4292780" y="4660866"/>
                  <a:pt x="4305404" y="4686114"/>
                  <a:pt x="4318692" y="4673490"/>
                </a:cubicBezTo>
                <a:cubicBezTo>
                  <a:pt x="4318692" y="4686114"/>
                  <a:pt x="4331316" y="4686114"/>
                  <a:pt x="4318692" y="4698738"/>
                </a:cubicBezTo>
                <a:cubicBezTo>
                  <a:pt x="4344605" y="4686114"/>
                  <a:pt x="4344605" y="4698738"/>
                  <a:pt x="4369852" y="4698738"/>
                </a:cubicBezTo>
                <a:cubicBezTo>
                  <a:pt x="4370517" y="4723985"/>
                  <a:pt x="4421677" y="4723985"/>
                  <a:pt x="4434965" y="4749233"/>
                </a:cubicBezTo>
                <a:lnTo>
                  <a:pt x="4434965" y="4749233"/>
                </a:lnTo>
                <a:close/>
                <a:moveTo>
                  <a:pt x="5514638" y="4609042"/>
                </a:moveTo>
                <a:cubicBezTo>
                  <a:pt x="5501350" y="4609042"/>
                  <a:pt x="5514638" y="4609042"/>
                  <a:pt x="5514638" y="4609042"/>
                </a:cubicBezTo>
                <a:cubicBezTo>
                  <a:pt x="5502014" y="4609042"/>
                  <a:pt x="5488726" y="4609042"/>
                  <a:pt x="5488726" y="4609042"/>
                </a:cubicBezTo>
                <a:cubicBezTo>
                  <a:pt x="5488726" y="4622330"/>
                  <a:pt x="5514638" y="4622330"/>
                  <a:pt x="5514638" y="4609042"/>
                </a:cubicBezTo>
                <a:lnTo>
                  <a:pt x="5514638" y="4609042"/>
                </a:lnTo>
                <a:close/>
                <a:moveTo>
                  <a:pt x="5527262" y="4634954"/>
                </a:moveTo>
                <a:lnTo>
                  <a:pt x="5527262" y="4622330"/>
                </a:lnTo>
                <a:cubicBezTo>
                  <a:pt x="5527262" y="4634954"/>
                  <a:pt x="5514638" y="4622330"/>
                  <a:pt x="5514638" y="4622330"/>
                </a:cubicBezTo>
                <a:cubicBezTo>
                  <a:pt x="5514638" y="4634954"/>
                  <a:pt x="5514638" y="4622330"/>
                  <a:pt x="5514638" y="4634954"/>
                </a:cubicBezTo>
                <a:cubicBezTo>
                  <a:pt x="5527262" y="4634954"/>
                  <a:pt x="5527262" y="4647578"/>
                  <a:pt x="5527262" y="4634954"/>
                </a:cubicBezTo>
                <a:lnTo>
                  <a:pt x="5527262" y="4634954"/>
                </a:lnTo>
                <a:lnTo>
                  <a:pt x="5527262" y="4634954"/>
                </a:lnTo>
                <a:close/>
                <a:moveTo>
                  <a:pt x="1696914" y="4660202"/>
                </a:moveTo>
                <a:cubicBezTo>
                  <a:pt x="1709538" y="4660202"/>
                  <a:pt x="1722826" y="4634954"/>
                  <a:pt x="1709538" y="4622330"/>
                </a:cubicBezTo>
                <a:cubicBezTo>
                  <a:pt x="1709538" y="4634954"/>
                  <a:pt x="1696914" y="4647578"/>
                  <a:pt x="1696914" y="4660202"/>
                </a:cubicBezTo>
                <a:lnTo>
                  <a:pt x="1696914" y="4660202"/>
                </a:lnTo>
                <a:close/>
                <a:moveTo>
                  <a:pt x="4832949" y="4761857"/>
                </a:moveTo>
                <a:cubicBezTo>
                  <a:pt x="4845573" y="4749233"/>
                  <a:pt x="4832949" y="4736609"/>
                  <a:pt x="4832949" y="4723985"/>
                </a:cubicBezTo>
                <a:cubicBezTo>
                  <a:pt x="4820325" y="4736609"/>
                  <a:pt x="4820325" y="4761857"/>
                  <a:pt x="4832949" y="4761857"/>
                </a:cubicBezTo>
                <a:lnTo>
                  <a:pt x="4832949" y="4761857"/>
                </a:lnTo>
                <a:lnTo>
                  <a:pt x="4832949" y="4761857"/>
                </a:lnTo>
                <a:close/>
                <a:moveTo>
                  <a:pt x="4704717" y="5067487"/>
                </a:moveTo>
                <a:cubicBezTo>
                  <a:pt x="4704717" y="5067487"/>
                  <a:pt x="4704717" y="5054863"/>
                  <a:pt x="4717341" y="5054863"/>
                </a:cubicBezTo>
                <a:cubicBezTo>
                  <a:pt x="4717341" y="5080111"/>
                  <a:pt x="4743253" y="5067487"/>
                  <a:pt x="4755877" y="5080111"/>
                </a:cubicBezTo>
                <a:cubicBezTo>
                  <a:pt x="4755877" y="5067487"/>
                  <a:pt x="4755877" y="5067487"/>
                  <a:pt x="4768501" y="5067487"/>
                </a:cubicBezTo>
                <a:cubicBezTo>
                  <a:pt x="4768501" y="5067487"/>
                  <a:pt x="4768501" y="5080111"/>
                  <a:pt x="4768501" y="5067487"/>
                </a:cubicBezTo>
                <a:lnTo>
                  <a:pt x="4781124" y="5067487"/>
                </a:lnTo>
                <a:cubicBezTo>
                  <a:pt x="4781124" y="5054863"/>
                  <a:pt x="4832284" y="5067487"/>
                  <a:pt x="4819661" y="5054863"/>
                </a:cubicBezTo>
                <a:lnTo>
                  <a:pt x="4819661" y="5054863"/>
                </a:lnTo>
                <a:cubicBezTo>
                  <a:pt x="4807037" y="5054863"/>
                  <a:pt x="4793748" y="5054863"/>
                  <a:pt x="4793748" y="5042240"/>
                </a:cubicBezTo>
                <a:cubicBezTo>
                  <a:pt x="4806373" y="5042240"/>
                  <a:pt x="4819661" y="5042240"/>
                  <a:pt x="4819661" y="5042240"/>
                </a:cubicBezTo>
                <a:cubicBezTo>
                  <a:pt x="4819661" y="5042240"/>
                  <a:pt x="4819661" y="5042240"/>
                  <a:pt x="4819661" y="5029616"/>
                </a:cubicBezTo>
                <a:cubicBezTo>
                  <a:pt x="4807037" y="5029616"/>
                  <a:pt x="4807037" y="5029616"/>
                  <a:pt x="4807037" y="5042240"/>
                </a:cubicBezTo>
                <a:cubicBezTo>
                  <a:pt x="4794413" y="5029616"/>
                  <a:pt x="4794413" y="5016992"/>
                  <a:pt x="4781124" y="5029616"/>
                </a:cubicBezTo>
                <a:cubicBezTo>
                  <a:pt x="4781124" y="5016992"/>
                  <a:pt x="4781124" y="4991744"/>
                  <a:pt x="4793748" y="4978456"/>
                </a:cubicBezTo>
                <a:cubicBezTo>
                  <a:pt x="4793748" y="4978456"/>
                  <a:pt x="4781124" y="4978456"/>
                  <a:pt x="4781124" y="4965832"/>
                </a:cubicBezTo>
                <a:cubicBezTo>
                  <a:pt x="4781124" y="4978456"/>
                  <a:pt x="4793748" y="4965832"/>
                  <a:pt x="4793748" y="4965832"/>
                </a:cubicBezTo>
                <a:cubicBezTo>
                  <a:pt x="4793748" y="4978456"/>
                  <a:pt x="4793748" y="4978456"/>
                  <a:pt x="4793748" y="4978456"/>
                </a:cubicBezTo>
                <a:cubicBezTo>
                  <a:pt x="4806373" y="4965832"/>
                  <a:pt x="4793748" y="4965832"/>
                  <a:pt x="4793748" y="4953208"/>
                </a:cubicBezTo>
                <a:cubicBezTo>
                  <a:pt x="4781124" y="4953208"/>
                  <a:pt x="4793748" y="4965832"/>
                  <a:pt x="4781124" y="4965832"/>
                </a:cubicBezTo>
                <a:cubicBezTo>
                  <a:pt x="4781124" y="4953208"/>
                  <a:pt x="4768501" y="4940584"/>
                  <a:pt x="4781124" y="4940584"/>
                </a:cubicBezTo>
                <a:lnTo>
                  <a:pt x="4781124" y="4927960"/>
                </a:lnTo>
                <a:cubicBezTo>
                  <a:pt x="4768501" y="4927960"/>
                  <a:pt x="4768501" y="4940584"/>
                  <a:pt x="4755213" y="4940584"/>
                </a:cubicBezTo>
                <a:cubicBezTo>
                  <a:pt x="4767836" y="4927960"/>
                  <a:pt x="4742589" y="4927960"/>
                  <a:pt x="4755213" y="4915336"/>
                </a:cubicBezTo>
                <a:cubicBezTo>
                  <a:pt x="4755213" y="4915336"/>
                  <a:pt x="4755213" y="4927960"/>
                  <a:pt x="4767836" y="4915336"/>
                </a:cubicBezTo>
                <a:cubicBezTo>
                  <a:pt x="4767836" y="4902713"/>
                  <a:pt x="4767836" y="4902713"/>
                  <a:pt x="4767836" y="4902713"/>
                </a:cubicBezTo>
                <a:lnTo>
                  <a:pt x="4755213" y="4902713"/>
                </a:lnTo>
                <a:cubicBezTo>
                  <a:pt x="4767836" y="4902713"/>
                  <a:pt x="4767836" y="4902713"/>
                  <a:pt x="4755213" y="4890089"/>
                </a:cubicBezTo>
                <a:cubicBezTo>
                  <a:pt x="4767836" y="4890089"/>
                  <a:pt x="4781124" y="4902713"/>
                  <a:pt x="4781124" y="4890089"/>
                </a:cubicBezTo>
                <a:cubicBezTo>
                  <a:pt x="4755213" y="4890089"/>
                  <a:pt x="4755213" y="4877465"/>
                  <a:pt x="4742589" y="4890089"/>
                </a:cubicBezTo>
                <a:cubicBezTo>
                  <a:pt x="4729965" y="4890089"/>
                  <a:pt x="4742589" y="4852217"/>
                  <a:pt x="4729965" y="4864841"/>
                </a:cubicBezTo>
                <a:cubicBezTo>
                  <a:pt x="4729965" y="4864841"/>
                  <a:pt x="4742589" y="4864841"/>
                  <a:pt x="4729965" y="4864841"/>
                </a:cubicBezTo>
                <a:cubicBezTo>
                  <a:pt x="4678805" y="4877465"/>
                  <a:pt x="4691429" y="4890089"/>
                  <a:pt x="4652893" y="4890089"/>
                </a:cubicBezTo>
                <a:cubicBezTo>
                  <a:pt x="4665517" y="4890089"/>
                  <a:pt x="4665517" y="4902713"/>
                  <a:pt x="4665517" y="4902713"/>
                </a:cubicBezTo>
                <a:cubicBezTo>
                  <a:pt x="4665517" y="4902713"/>
                  <a:pt x="4665517" y="4927960"/>
                  <a:pt x="4652893" y="4915336"/>
                </a:cubicBezTo>
                <a:cubicBezTo>
                  <a:pt x="4652893" y="4915336"/>
                  <a:pt x="4665517" y="4902713"/>
                  <a:pt x="4652893" y="4915336"/>
                </a:cubicBezTo>
                <a:cubicBezTo>
                  <a:pt x="4640269" y="4927960"/>
                  <a:pt x="4652893" y="4927960"/>
                  <a:pt x="4652893" y="4940584"/>
                </a:cubicBezTo>
                <a:lnTo>
                  <a:pt x="4640269" y="4953208"/>
                </a:lnTo>
                <a:cubicBezTo>
                  <a:pt x="4666181" y="4953208"/>
                  <a:pt x="4640269" y="4991080"/>
                  <a:pt x="4652893" y="5004368"/>
                </a:cubicBezTo>
                <a:cubicBezTo>
                  <a:pt x="4665517" y="4991744"/>
                  <a:pt x="4652893" y="4979120"/>
                  <a:pt x="4665517" y="4979120"/>
                </a:cubicBezTo>
                <a:lnTo>
                  <a:pt x="4665517" y="4979120"/>
                </a:lnTo>
                <a:cubicBezTo>
                  <a:pt x="4652893" y="4991744"/>
                  <a:pt x="4665517" y="4991744"/>
                  <a:pt x="4665517" y="5004368"/>
                </a:cubicBezTo>
                <a:cubicBezTo>
                  <a:pt x="4678140" y="5004368"/>
                  <a:pt x="4665517" y="5016992"/>
                  <a:pt x="4678140" y="5029616"/>
                </a:cubicBezTo>
                <a:cubicBezTo>
                  <a:pt x="4665517" y="5016992"/>
                  <a:pt x="4665517" y="5042240"/>
                  <a:pt x="4665517" y="5042240"/>
                </a:cubicBezTo>
                <a:cubicBezTo>
                  <a:pt x="4665517" y="5029616"/>
                  <a:pt x="4691429" y="5042240"/>
                  <a:pt x="4691429" y="5042240"/>
                </a:cubicBezTo>
                <a:cubicBezTo>
                  <a:pt x="4678805" y="5029616"/>
                  <a:pt x="4691429" y="5016992"/>
                  <a:pt x="4691429" y="5004368"/>
                </a:cubicBezTo>
                <a:cubicBezTo>
                  <a:pt x="4691429" y="5016992"/>
                  <a:pt x="4691429" y="5016992"/>
                  <a:pt x="4691429" y="5016992"/>
                </a:cubicBezTo>
                <a:cubicBezTo>
                  <a:pt x="4691429" y="5004368"/>
                  <a:pt x="4704053" y="5016992"/>
                  <a:pt x="4717341" y="5004368"/>
                </a:cubicBezTo>
                <a:cubicBezTo>
                  <a:pt x="4717341" y="5016992"/>
                  <a:pt x="4717341" y="5029616"/>
                  <a:pt x="4717341" y="5029616"/>
                </a:cubicBezTo>
                <a:cubicBezTo>
                  <a:pt x="4717341" y="5029616"/>
                  <a:pt x="4704717" y="5029616"/>
                  <a:pt x="4704717" y="5016992"/>
                </a:cubicBezTo>
                <a:cubicBezTo>
                  <a:pt x="4692093" y="5016992"/>
                  <a:pt x="4692093" y="5016992"/>
                  <a:pt x="4692093" y="5016992"/>
                </a:cubicBezTo>
                <a:cubicBezTo>
                  <a:pt x="4692093" y="5029616"/>
                  <a:pt x="4692093" y="5042240"/>
                  <a:pt x="4692093" y="5054863"/>
                </a:cubicBezTo>
                <a:cubicBezTo>
                  <a:pt x="4692093" y="5054863"/>
                  <a:pt x="4692093" y="5054863"/>
                  <a:pt x="4704717" y="5067487"/>
                </a:cubicBezTo>
                <a:lnTo>
                  <a:pt x="4704717" y="5067487"/>
                </a:lnTo>
                <a:close/>
                <a:moveTo>
                  <a:pt x="4755877" y="5003703"/>
                </a:moveTo>
                <a:cubicBezTo>
                  <a:pt x="4768501" y="4991080"/>
                  <a:pt x="4755877" y="4991080"/>
                  <a:pt x="4755877" y="4978456"/>
                </a:cubicBezTo>
                <a:cubicBezTo>
                  <a:pt x="4768501" y="4978456"/>
                  <a:pt x="4768501" y="5003703"/>
                  <a:pt x="4768501" y="4991080"/>
                </a:cubicBezTo>
                <a:cubicBezTo>
                  <a:pt x="4781124" y="4991080"/>
                  <a:pt x="4768501" y="4991080"/>
                  <a:pt x="4781124" y="5003703"/>
                </a:cubicBezTo>
                <a:cubicBezTo>
                  <a:pt x="4768501" y="4991080"/>
                  <a:pt x="4755213" y="5003703"/>
                  <a:pt x="4755213" y="5016327"/>
                </a:cubicBezTo>
                <a:cubicBezTo>
                  <a:pt x="4742589" y="5016327"/>
                  <a:pt x="4755213" y="5003703"/>
                  <a:pt x="4742589" y="5003703"/>
                </a:cubicBezTo>
                <a:cubicBezTo>
                  <a:pt x="4742589" y="5003703"/>
                  <a:pt x="4742589" y="5003703"/>
                  <a:pt x="4742589" y="4991080"/>
                </a:cubicBezTo>
                <a:cubicBezTo>
                  <a:pt x="4755877" y="4991080"/>
                  <a:pt x="4755877" y="5003703"/>
                  <a:pt x="4755877" y="5003703"/>
                </a:cubicBezTo>
                <a:lnTo>
                  <a:pt x="4755877" y="5003703"/>
                </a:lnTo>
                <a:close/>
                <a:moveTo>
                  <a:pt x="4743253" y="4940584"/>
                </a:moveTo>
                <a:cubicBezTo>
                  <a:pt x="4743253" y="4965832"/>
                  <a:pt x="4717341" y="4940584"/>
                  <a:pt x="4743253" y="4940584"/>
                </a:cubicBezTo>
                <a:lnTo>
                  <a:pt x="4743253" y="4940584"/>
                </a:lnTo>
                <a:close/>
                <a:moveTo>
                  <a:pt x="4730629" y="4902048"/>
                </a:moveTo>
                <a:cubicBezTo>
                  <a:pt x="4730629" y="4902048"/>
                  <a:pt x="4730629" y="4914672"/>
                  <a:pt x="4743253" y="4902048"/>
                </a:cubicBezTo>
                <a:cubicBezTo>
                  <a:pt x="4743253" y="4914672"/>
                  <a:pt x="4743253" y="4914672"/>
                  <a:pt x="4743253" y="4914672"/>
                </a:cubicBezTo>
                <a:cubicBezTo>
                  <a:pt x="4730629" y="4914672"/>
                  <a:pt x="4730629" y="4927296"/>
                  <a:pt x="4730629" y="4927296"/>
                </a:cubicBezTo>
                <a:cubicBezTo>
                  <a:pt x="4730629" y="4914672"/>
                  <a:pt x="4730629" y="4914672"/>
                  <a:pt x="4730629" y="4902048"/>
                </a:cubicBezTo>
                <a:lnTo>
                  <a:pt x="4730629" y="4902048"/>
                </a:lnTo>
                <a:close/>
                <a:moveTo>
                  <a:pt x="4743253" y="5029616"/>
                </a:moveTo>
                <a:cubicBezTo>
                  <a:pt x="4730629" y="5016992"/>
                  <a:pt x="4755877" y="5029616"/>
                  <a:pt x="4769165" y="5016992"/>
                </a:cubicBezTo>
                <a:cubicBezTo>
                  <a:pt x="4769165" y="5029616"/>
                  <a:pt x="4769165" y="5029616"/>
                  <a:pt x="4769165" y="5042240"/>
                </a:cubicBezTo>
                <a:cubicBezTo>
                  <a:pt x="4781789" y="5042240"/>
                  <a:pt x="4781789" y="5029616"/>
                  <a:pt x="4781789" y="5029616"/>
                </a:cubicBezTo>
                <a:cubicBezTo>
                  <a:pt x="4794413" y="5029616"/>
                  <a:pt x="4781789" y="5042240"/>
                  <a:pt x="4794413" y="5042240"/>
                </a:cubicBezTo>
                <a:cubicBezTo>
                  <a:pt x="4781789" y="5067487"/>
                  <a:pt x="4768501" y="5029616"/>
                  <a:pt x="4743253" y="5042240"/>
                </a:cubicBezTo>
                <a:cubicBezTo>
                  <a:pt x="4743253" y="5042240"/>
                  <a:pt x="4755877" y="5042240"/>
                  <a:pt x="4755877" y="5029616"/>
                </a:cubicBezTo>
                <a:cubicBezTo>
                  <a:pt x="4743253" y="5042240"/>
                  <a:pt x="4729965" y="5042240"/>
                  <a:pt x="4717341" y="5029616"/>
                </a:cubicBezTo>
                <a:cubicBezTo>
                  <a:pt x="4730629" y="5016992"/>
                  <a:pt x="4730629" y="5029616"/>
                  <a:pt x="4743253" y="5029616"/>
                </a:cubicBezTo>
                <a:lnTo>
                  <a:pt x="4743253" y="5029616"/>
                </a:lnTo>
                <a:close/>
                <a:moveTo>
                  <a:pt x="4692093" y="5003703"/>
                </a:moveTo>
                <a:lnTo>
                  <a:pt x="4679469" y="5003703"/>
                </a:lnTo>
                <a:cubicBezTo>
                  <a:pt x="4666846" y="5003703"/>
                  <a:pt x="4692093" y="4991080"/>
                  <a:pt x="4679469" y="4978456"/>
                </a:cubicBezTo>
                <a:cubicBezTo>
                  <a:pt x="4679469" y="4991080"/>
                  <a:pt x="4679469" y="4991080"/>
                  <a:pt x="4679469" y="4991080"/>
                </a:cubicBezTo>
                <a:cubicBezTo>
                  <a:pt x="4666846" y="4991080"/>
                  <a:pt x="4679469" y="4965832"/>
                  <a:pt x="4692093" y="4965832"/>
                </a:cubicBezTo>
                <a:cubicBezTo>
                  <a:pt x="4679469" y="4953208"/>
                  <a:pt x="4666181" y="4965832"/>
                  <a:pt x="4666181" y="4965832"/>
                </a:cubicBezTo>
                <a:cubicBezTo>
                  <a:pt x="4666181" y="4940584"/>
                  <a:pt x="4666181" y="4940584"/>
                  <a:pt x="4666181" y="4914672"/>
                </a:cubicBezTo>
                <a:cubicBezTo>
                  <a:pt x="4678805" y="4914672"/>
                  <a:pt x="4678805" y="4927296"/>
                  <a:pt x="4678805" y="4939920"/>
                </a:cubicBezTo>
                <a:cubicBezTo>
                  <a:pt x="4691429" y="4939920"/>
                  <a:pt x="4704717" y="4939920"/>
                  <a:pt x="4704717" y="4927296"/>
                </a:cubicBezTo>
                <a:cubicBezTo>
                  <a:pt x="4717341" y="4927296"/>
                  <a:pt x="4692093" y="4939920"/>
                  <a:pt x="4704717" y="4939920"/>
                </a:cubicBezTo>
                <a:cubicBezTo>
                  <a:pt x="4692093" y="4953208"/>
                  <a:pt x="4692093" y="4965832"/>
                  <a:pt x="4692093" y="5003703"/>
                </a:cubicBezTo>
                <a:lnTo>
                  <a:pt x="4692093" y="5003703"/>
                </a:lnTo>
                <a:close/>
                <a:moveTo>
                  <a:pt x="4717341" y="4978456"/>
                </a:moveTo>
                <a:cubicBezTo>
                  <a:pt x="4717341" y="4965832"/>
                  <a:pt x="4704717" y="4978456"/>
                  <a:pt x="4704717" y="4965832"/>
                </a:cubicBezTo>
                <a:cubicBezTo>
                  <a:pt x="4717341" y="4965832"/>
                  <a:pt x="4717341" y="4965832"/>
                  <a:pt x="4717341" y="4965832"/>
                </a:cubicBezTo>
                <a:cubicBezTo>
                  <a:pt x="4704717" y="4978456"/>
                  <a:pt x="4717341" y="4965832"/>
                  <a:pt x="4717341" y="4978456"/>
                </a:cubicBezTo>
                <a:lnTo>
                  <a:pt x="4717341" y="4978456"/>
                </a:lnTo>
                <a:close/>
                <a:moveTo>
                  <a:pt x="5308669" y="5003703"/>
                </a:moveTo>
                <a:cubicBezTo>
                  <a:pt x="5321293" y="4978456"/>
                  <a:pt x="5321293" y="5003703"/>
                  <a:pt x="5334582" y="5003703"/>
                </a:cubicBezTo>
                <a:cubicBezTo>
                  <a:pt x="5360494" y="4991080"/>
                  <a:pt x="5334582" y="4965832"/>
                  <a:pt x="5321958" y="4952544"/>
                </a:cubicBezTo>
                <a:cubicBezTo>
                  <a:pt x="5283422" y="4953208"/>
                  <a:pt x="5296045" y="4991080"/>
                  <a:pt x="5308669" y="5003703"/>
                </a:cubicBezTo>
                <a:lnTo>
                  <a:pt x="5308669" y="5003703"/>
                </a:lnTo>
                <a:close/>
                <a:moveTo>
                  <a:pt x="5321958" y="4991080"/>
                </a:moveTo>
                <a:lnTo>
                  <a:pt x="5321958" y="4991080"/>
                </a:lnTo>
                <a:cubicBezTo>
                  <a:pt x="5321958" y="4978456"/>
                  <a:pt x="5321958" y="4991080"/>
                  <a:pt x="5321958" y="4991080"/>
                </a:cubicBezTo>
                <a:cubicBezTo>
                  <a:pt x="5334582" y="4978456"/>
                  <a:pt x="5309334" y="4978456"/>
                  <a:pt x="5321958" y="4965832"/>
                </a:cubicBezTo>
                <a:cubicBezTo>
                  <a:pt x="5334582" y="4965832"/>
                  <a:pt x="5360494" y="4991080"/>
                  <a:pt x="5321958" y="4991080"/>
                </a:cubicBezTo>
                <a:lnTo>
                  <a:pt x="5321958" y="4991080"/>
                </a:lnTo>
                <a:close/>
                <a:moveTo>
                  <a:pt x="5733230" y="4965832"/>
                </a:moveTo>
                <a:cubicBezTo>
                  <a:pt x="5733230" y="4978456"/>
                  <a:pt x="5745854" y="4978456"/>
                  <a:pt x="5759142" y="4978456"/>
                </a:cubicBezTo>
                <a:cubicBezTo>
                  <a:pt x="5745854" y="4978456"/>
                  <a:pt x="5745854" y="4965832"/>
                  <a:pt x="5733230" y="4965832"/>
                </a:cubicBezTo>
                <a:lnTo>
                  <a:pt x="5733230" y="4965832"/>
                </a:lnTo>
                <a:close/>
                <a:moveTo>
                  <a:pt x="4910021" y="5284086"/>
                </a:moveTo>
                <a:cubicBezTo>
                  <a:pt x="4922645" y="5296710"/>
                  <a:pt x="4935933" y="5309334"/>
                  <a:pt x="4948557" y="5296710"/>
                </a:cubicBezTo>
                <a:cubicBezTo>
                  <a:pt x="4935933" y="5284086"/>
                  <a:pt x="4948557" y="5258839"/>
                  <a:pt x="4922645" y="5245550"/>
                </a:cubicBezTo>
                <a:lnTo>
                  <a:pt x="4922645" y="5258174"/>
                </a:lnTo>
                <a:cubicBezTo>
                  <a:pt x="4922645" y="5245550"/>
                  <a:pt x="4910021" y="5245550"/>
                  <a:pt x="4910021" y="5245550"/>
                </a:cubicBezTo>
                <a:cubicBezTo>
                  <a:pt x="4935933" y="5245550"/>
                  <a:pt x="4910021" y="5220303"/>
                  <a:pt x="4922645" y="5232926"/>
                </a:cubicBezTo>
                <a:cubicBezTo>
                  <a:pt x="4922645" y="5220303"/>
                  <a:pt x="4922645" y="5220303"/>
                  <a:pt x="4922645" y="5220303"/>
                </a:cubicBezTo>
                <a:lnTo>
                  <a:pt x="4910021" y="5220303"/>
                </a:lnTo>
                <a:cubicBezTo>
                  <a:pt x="4897397" y="5220303"/>
                  <a:pt x="4910021" y="5220303"/>
                  <a:pt x="4897397" y="5232926"/>
                </a:cubicBezTo>
                <a:cubicBezTo>
                  <a:pt x="4897397" y="5220303"/>
                  <a:pt x="4884773" y="5220303"/>
                  <a:pt x="4884773" y="5207679"/>
                </a:cubicBezTo>
                <a:cubicBezTo>
                  <a:pt x="4897397" y="5220303"/>
                  <a:pt x="4897397" y="5207679"/>
                  <a:pt x="4897397" y="5207679"/>
                </a:cubicBezTo>
                <a:cubicBezTo>
                  <a:pt x="4897397" y="5207679"/>
                  <a:pt x="4897397" y="5207679"/>
                  <a:pt x="4910021" y="5207679"/>
                </a:cubicBezTo>
                <a:cubicBezTo>
                  <a:pt x="4897397" y="5207679"/>
                  <a:pt x="4910021" y="5207679"/>
                  <a:pt x="4910021" y="5195055"/>
                </a:cubicBezTo>
                <a:cubicBezTo>
                  <a:pt x="4897397" y="5195055"/>
                  <a:pt x="4922645" y="5195055"/>
                  <a:pt x="4922645" y="5182431"/>
                </a:cubicBezTo>
                <a:cubicBezTo>
                  <a:pt x="4910021" y="5169807"/>
                  <a:pt x="4910021" y="5157183"/>
                  <a:pt x="4896733" y="5144559"/>
                </a:cubicBezTo>
                <a:cubicBezTo>
                  <a:pt x="4896733" y="5157183"/>
                  <a:pt x="4896733" y="5157183"/>
                  <a:pt x="4896733" y="5157183"/>
                </a:cubicBezTo>
                <a:cubicBezTo>
                  <a:pt x="4896733" y="5144559"/>
                  <a:pt x="4870820" y="5144559"/>
                  <a:pt x="4858197" y="5131936"/>
                </a:cubicBezTo>
                <a:cubicBezTo>
                  <a:pt x="4884109" y="5131936"/>
                  <a:pt x="4870820" y="5106688"/>
                  <a:pt x="4870820" y="5094064"/>
                </a:cubicBezTo>
                <a:cubicBezTo>
                  <a:pt x="4858197" y="5094064"/>
                  <a:pt x="4858197" y="5119312"/>
                  <a:pt x="4844908" y="5119312"/>
                </a:cubicBezTo>
                <a:cubicBezTo>
                  <a:pt x="4832284" y="5106688"/>
                  <a:pt x="4818996" y="5094064"/>
                  <a:pt x="4818996" y="5081440"/>
                </a:cubicBezTo>
                <a:cubicBezTo>
                  <a:pt x="4806373" y="5094064"/>
                  <a:pt x="4780460" y="5068816"/>
                  <a:pt x="4780460" y="5094064"/>
                </a:cubicBezTo>
                <a:cubicBezTo>
                  <a:pt x="4793084" y="5094064"/>
                  <a:pt x="4780460" y="5106688"/>
                  <a:pt x="4780460" y="5106688"/>
                </a:cubicBezTo>
                <a:cubicBezTo>
                  <a:pt x="4780460" y="5119312"/>
                  <a:pt x="4793084" y="5106688"/>
                  <a:pt x="4793084" y="5106688"/>
                </a:cubicBezTo>
                <a:cubicBezTo>
                  <a:pt x="4793084" y="5144559"/>
                  <a:pt x="4767172" y="5081440"/>
                  <a:pt x="4741924" y="5094064"/>
                </a:cubicBezTo>
                <a:cubicBezTo>
                  <a:pt x="4754548" y="5094064"/>
                  <a:pt x="4741924" y="5094064"/>
                  <a:pt x="4754548" y="5119312"/>
                </a:cubicBezTo>
                <a:cubicBezTo>
                  <a:pt x="4741924" y="5119312"/>
                  <a:pt x="4741924" y="5131936"/>
                  <a:pt x="4728636" y="5119312"/>
                </a:cubicBezTo>
                <a:cubicBezTo>
                  <a:pt x="4716012" y="5144559"/>
                  <a:pt x="4716012" y="5131936"/>
                  <a:pt x="4690100" y="5157183"/>
                </a:cubicBezTo>
                <a:cubicBezTo>
                  <a:pt x="4690100" y="5169807"/>
                  <a:pt x="4690100" y="5169807"/>
                  <a:pt x="4690100" y="5195055"/>
                </a:cubicBezTo>
                <a:cubicBezTo>
                  <a:pt x="4702724" y="5195055"/>
                  <a:pt x="4702724" y="5195055"/>
                  <a:pt x="4702724" y="5195055"/>
                </a:cubicBezTo>
                <a:cubicBezTo>
                  <a:pt x="4690100" y="5207679"/>
                  <a:pt x="4728636" y="5232926"/>
                  <a:pt x="4728636" y="5232926"/>
                </a:cubicBezTo>
                <a:cubicBezTo>
                  <a:pt x="4728636" y="5245550"/>
                  <a:pt x="4716012" y="5258174"/>
                  <a:pt x="4728636" y="5258174"/>
                </a:cubicBezTo>
                <a:cubicBezTo>
                  <a:pt x="4728636" y="5258174"/>
                  <a:pt x="4728636" y="5258174"/>
                  <a:pt x="4741260" y="5258174"/>
                </a:cubicBezTo>
                <a:cubicBezTo>
                  <a:pt x="4741260" y="5245550"/>
                  <a:pt x="4741260" y="5245550"/>
                  <a:pt x="4741260" y="5245550"/>
                </a:cubicBezTo>
                <a:cubicBezTo>
                  <a:pt x="4753884" y="5245550"/>
                  <a:pt x="4753884" y="5258174"/>
                  <a:pt x="4753884" y="5258174"/>
                </a:cubicBezTo>
                <a:lnTo>
                  <a:pt x="4766508" y="5258174"/>
                </a:lnTo>
                <a:cubicBezTo>
                  <a:pt x="4766508" y="5245550"/>
                  <a:pt x="4753884" y="5232926"/>
                  <a:pt x="4766508" y="5232926"/>
                </a:cubicBezTo>
                <a:cubicBezTo>
                  <a:pt x="4766508" y="5245550"/>
                  <a:pt x="4779131" y="5258174"/>
                  <a:pt x="4779131" y="5270798"/>
                </a:cubicBezTo>
                <a:cubicBezTo>
                  <a:pt x="4779131" y="5270798"/>
                  <a:pt x="4791755" y="5258174"/>
                  <a:pt x="4791755" y="5270798"/>
                </a:cubicBezTo>
                <a:cubicBezTo>
                  <a:pt x="4779131" y="5283422"/>
                  <a:pt x="4765843" y="5308670"/>
                  <a:pt x="4779131" y="5321958"/>
                </a:cubicBezTo>
                <a:cubicBezTo>
                  <a:pt x="4791755" y="5321958"/>
                  <a:pt x="4779131" y="5309334"/>
                  <a:pt x="4779131" y="5309334"/>
                </a:cubicBezTo>
                <a:cubicBezTo>
                  <a:pt x="4791755" y="5309334"/>
                  <a:pt x="4791755" y="5309334"/>
                  <a:pt x="4791755" y="5309334"/>
                </a:cubicBezTo>
                <a:cubicBezTo>
                  <a:pt x="4804379" y="5321958"/>
                  <a:pt x="4779131" y="5321958"/>
                  <a:pt x="4765843" y="5334582"/>
                </a:cubicBezTo>
                <a:cubicBezTo>
                  <a:pt x="4778467" y="5334582"/>
                  <a:pt x="4778467" y="5347206"/>
                  <a:pt x="4765843" y="5347206"/>
                </a:cubicBezTo>
                <a:cubicBezTo>
                  <a:pt x="4765843" y="5359830"/>
                  <a:pt x="4778467" y="5347206"/>
                  <a:pt x="4778467" y="5359830"/>
                </a:cubicBezTo>
                <a:cubicBezTo>
                  <a:pt x="4765843" y="5359830"/>
                  <a:pt x="4778467" y="5372453"/>
                  <a:pt x="4791091" y="5385077"/>
                </a:cubicBezTo>
                <a:cubicBezTo>
                  <a:pt x="4791091" y="5372453"/>
                  <a:pt x="4778467" y="5372453"/>
                  <a:pt x="4778467" y="5347206"/>
                </a:cubicBezTo>
                <a:cubicBezTo>
                  <a:pt x="4804379" y="5347206"/>
                  <a:pt x="4804379" y="5347206"/>
                  <a:pt x="4817003" y="5334582"/>
                </a:cubicBezTo>
                <a:cubicBezTo>
                  <a:pt x="4817003" y="5347206"/>
                  <a:pt x="4804379" y="5347206"/>
                  <a:pt x="4817003" y="5359830"/>
                </a:cubicBezTo>
                <a:cubicBezTo>
                  <a:pt x="4804379" y="5347206"/>
                  <a:pt x="4804379" y="5359830"/>
                  <a:pt x="4791091" y="5359830"/>
                </a:cubicBezTo>
                <a:cubicBezTo>
                  <a:pt x="4791091" y="5385077"/>
                  <a:pt x="4803715" y="5410990"/>
                  <a:pt x="4778467" y="5423613"/>
                </a:cubicBezTo>
                <a:cubicBezTo>
                  <a:pt x="4791091" y="5423613"/>
                  <a:pt x="4778467" y="5423613"/>
                  <a:pt x="4791091" y="5436237"/>
                </a:cubicBezTo>
                <a:cubicBezTo>
                  <a:pt x="4791091" y="5436237"/>
                  <a:pt x="4791091" y="5423613"/>
                  <a:pt x="4803715" y="5436237"/>
                </a:cubicBezTo>
                <a:cubicBezTo>
                  <a:pt x="4791091" y="5410990"/>
                  <a:pt x="4803715" y="5410990"/>
                  <a:pt x="4816339" y="5398366"/>
                </a:cubicBezTo>
                <a:cubicBezTo>
                  <a:pt x="4816339" y="5410990"/>
                  <a:pt x="4816339" y="5410990"/>
                  <a:pt x="4816339" y="5410990"/>
                </a:cubicBezTo>
                <a:cubicBezTo>
                  <a:pt x="4828962" y="5410990"/>
                  <a:pt x="4828962" y="5398366"/>
                  <a:pt x="4816339" y="5385742"/>
                </a:cubicBezTo>
                <a:cubicBezTo>
                  <a:pt x="4816339" y="5385742"/>
                  <a:pt x="4803715" y="5398366"/>
                  <a:pt x="4803715" y="5385742"/>
                </a:cubicBezTo>
                <a:cubicBezTo>
                  <a:pt x="4829627" y="5385742"/>
                  <a:pt x="4829627" y="5398366"/>
                  <a:pt x="4854875" y="5398366"/>
                </a:cubicBezTo>
                <a:cubicBezTo>
                  <a:pt x="4854875" y="5373118"/>
                  <a:pt x="4867498" y="5360494"/>
                  <a:pt x="4880787" y="5334582"/>
                </a:cubicBezTo>
                <a:lnTo>
                  <a:pt x="4880787" y="5334582"/>
                </a:lnTo>
                <a:cubicBezTo>
                  <a:pt x="4880787" y="5334582"/>
                  <a:pt x="4868163" y="5334582"/>
                  <a:pt x="4854875" y="5321958"/>
                </a:cubicBezTo>
                <a:cubicBezTo>
                  <a:pt x="4880787" y="5321958"/>
                  <a:pt x="4867498" y="5296710"/>
                  <a:pt x="4880787" y="5296710"/>
                </a:cubicBezTo>
                <a:cubicBezTo>
                  <a:pt x="4880787" y="5296710"/>
                  <a:pt x="4880787" y="5309334"/>
                  <a:pt x="4893411" y="5321958"/>
                </a:cubicBezTo>
                <a:cubicBezTo>
                  <a:pt x="4893411" y="5309334"/>
                  <a:pt x="4893411" y="5309334"/>
                  <a:pt x="4906035" y="5309334"/>
                </a:cubicBezTo>
                <a:cubicBezTo>
                  <a:pt x="4910021" y="5296710"/>
                  <a:pt x="4910021" y="5284086"/>
                  <a:pt x="4910021" y="5284086"/>
                </a:cubicBezTo>
                <a:cubicBezTo>
                  <a:pt x="4922645" y="5284086"/>
                  <a:pt x="4922645" y="5284086"/>
                  <a:pt x="4922645" y="5284086"/>
                </a:cubicBezTo>
                <a:cubicBezTo>
                  <a:pt x="4923309" y="5296710"/>
                  <a:pt x="4923309" y="5284086"/>
                  <a:pt x="4910021" y="5284086"/>
                </a:cubicBezTo>
                <a:lnTo>
                  <a:pt x="4910021" y="5284086"/>
                </a:lnTo>
                <a:close/>
                <a:moveTo>
                  <a:pt x="4769165" y="5207679"/>
                </a:moveTo>
                <a:cubicBezTo>
                  <a:pt x="4756541" y="5207679"/>
                  <a:pt x="4756541" y="5207679"/>
                  <a:pt x="4756541" y="5207679"/>
                </a:cubicBezTo>
                <a:lnTo>
                  <a:pt x="4756541" y="5207679"/>
                </a:lnTo>
                <a:cubicBezTo>
                  <a:pt x="4756541" y="5195055"/>
                  <a:pt x="4756541" y="5195055"/>
                  <a:pt x="4743917" y="5195055"/>
                </a:cubicBezTo>
                <a:cubicBezTo>
                  <a:pt x="4756541" y="5195055"/>
                  <a:pt x="4756541" y="5195055"/>
                  <a:pt x="4769830" y="5195055"/>
                </a:cubicBezTo>
                <a:lnTo>
                  <a:pt x="4769830" y="5207679"/>
                </a:lnTo>
                <a:lnTo>
                  <a:pt x="4769165" y="5207679"/>
                </a:lnTo>
                <a:close/>
                <a:moveTo>
                  <a:pt x="4871485" y="5182431"/>
                </a:moveTo>
                <a:cubicBezTo>
                  <a:pt x="4884109" y="5182431"/>
                  <a:pt x="4884109" y="5182431"/>
                  <a:pt x="4884109" y="5169807"/>
                </a:cubicBezTo>
                <a:cubicBezTo>
                  <a:pt x="4896733" y="5182431"/>
                  <a:pt x="4910021" y="5182431"/>
                  <a:pt x="4910021" y="5195055"/>
                </a:cubicBezTo>
                <a:cubicBezTo>
                  <a:pt x="4897397" y="5195055"/>
                  <a:pt x="4897397" y="5195055"/>
                  <a:pt x="4897397" y="5195055"/>
                </a:cubicBezTo>
                <a:cubicBezTo>
                  <a:pt x="4897397" y="5182431"/>
                  <a:pt x="4897397" y="5182431"/>
                  <a:pt x="4897397" y="5182431"/>
                </a:cubicBezTo>
                <a:cubicBezTo>
                  <a:pt x="4884773" y="5182431"/>
                  <a:pt x="4897397" y="5195055"/>
                  <a:pt x="4884773" y="5195055"/>
                </a:cubicBezTo>
                <a:cubicBezTo>
                  <a:pt x="4872149" y="5195055"/>
                  <a:pt x="4872149" y="5195055"/>
                  <a:pt x="4872149" y="5195055"/>
                </a:cubicBezTo>
                <a:lnTo>
                  <a:pt x="4872149" y="5182431"/>
                </a:lnTo>
                <a:lnTo>
                  <a:pt x="4871485" y="5182431"/>
                </a:lnTo>
                <a:lnTo>
                  <a:pt x="4871485" y="5182431"/>
                </a:lnTo>
                <a:close/>
                <a:moveTo>
                  <a:pt x="4807701" y="5106023"/>
                </a:moveTo>
                <a:cubicBezTo>
                  <a:pt x="4820325" y="5106023"/>
                  <a:pt x="4820325" y="5106023"/>
                  <a:pt x="4820325" y="5106023"/>
                </a:cubicBezTo>
                <a:cubicBezTo>
                  <a:pt x="4820325" y="5106023"/>
                  <a:pt x="4820325" y="5118647"/>
                  <a:pt x="4807701" y="5118647"/>
                </a:cubicBezTo>
                <a:lnTo>
                  <a:pt x="4807701" y="5106023"/>
                </a:lnTo>
                <a:lnTo>
                  <a:pt x="4807701" y="5106023"/>
                </a:lnTo>
                <a:lnTo>
                  <a:pt x="4807701" y="5106023"/>
                </a:lnTo>
                <a:close/>
                <a:moveTo>
                  <a:pt x="4832949" y="5143895"/>
                </a:moveTo>
                <a:cubicBezTo>
                  <a:pt x="4820325" y="5156519"/>
                  <a:pt x="4832949" y="5143895"/>
                  <a:pt x="4832949" y="5156519"/>
                </a:cubicBezTo>
                <a:cubicBezTo>
                  <a:pt x="4832949" y="5156519"/>
                  <a:pt x="4820325" y="5143895"/>
                  <a:pt x="4820325" y="5156519"/>
                </a:cubicBezTo>
                <a:cubicBezTo>
                  <a:pt x="4807701" y="5156519"/>
                  <a:pt x="4807701" y="5156519"/>
                  <a:pt x="4807701" y="5143895"/>
                </a:cubicBezTo>
                <a:lnTo>
                  <a:pt x="4832949" y="5143895"/>
                </a:lnTo>
                <a:lnTo>
                  <a:pt x="4832949" y="5143895"/>
                </a:lnTo>
                <a:lnTo>
                  <a:pt x="4832949" y="5143895"/>
                </a:lnTo>
                <a:close/>
                <a:moveTo>
                  <a:pt x="4794413" y="5232926"/>
                </a:moveTo>
                <a:cubicBezTo>
                  <a:pt x="4768501" y="5207679"/>
                  <a:pt x="4794413" y="5207679"/>
                  <a:pt x="4781789" y="5181767"/>
                </a:cubicBezTo>
                <a:cubicBezTo>
                  <a:pt x="4794413" y="5194390"/>
                  <a:pt x="4794413" y="5194390"/>
                  <a:pt x="4794413" y="5207014"/>
                </a:cubicBezTo>
                <a:cubicBezTo>
                  <a:pt x="4794413" y="5219638"/>
                  <a:pt x="4781789" y="5220303"/>
                  <a:pt x="4794413" y="5232926"/>
                </a:cubicBezTo>
                <a:lnTo>
                  <a:pt x="4794413" y="5232926"/>
                </a:lnTo>
                <a:close/>
                <a:moveTo>
                  <a:pt x="4794413" y="5296710"/>
                </a:moveTo>
                <a:cubicBezTo>
                  <a:pt x="4794413" y="5284086"/>
                  <a:pt x="4807037" y="5271463"/>
                  <a:pt x="4807037" y="5258839"/>
                </a:cubicBezTo>
                <a:cubicBezTo>
                  <a:pt x="4819661" y="5258839"/>
                  <a:pt x="4819661" y="5258839"/>
                  <a:pt x="4819661" y="5258839"/>
                </a:cubicBezTo>
                <a:cubicBezTo>
                  <a:pt x="4807701" y="5271463"/>
                  <a:pt x="4820325" y="5284086"/>
                  <a:pt x="4794413" y="5296710"/>
                </a:cubicBezTo>
                <a:lnTo>
                  <a:pt x="4794413" y="5296710"/>
                </a:lnTo>
                <a:close/>
                <a:moveTo>
                  <a:pt x="4832949" y="5296710"/>
                </a:moveTo>
                <a:cubicBezTo>
                  <a:pt x="4820325" y="5309334"/>
                  <a:pt x="4820325" y="5284086"/>
                  <a:pt x="4807037" y="5296710"/>
                </a:cubicBezTo>
                <a:cubicBezTo>
                  <a:pt x="4807037" y="5296710"/>
                  <a:pt x="4819661" y="5296710"/>
                  <a:pt x="4807037" y="5284086"/>
                </a:cubicBezTo>
                <a:cubicBezTo>
                  <a:pt x="4832949" y="5258839"/>
                  <a:pt x="4819661" y="5309334"/>
                  <a:pt x="4832949" y="5284086"/>
                </a:cubicBezTo>
                <a:cubicBezTo>
                  <a:pt x="4846237" y="5284086"/>
                  <a:pt x="4832949" y="5296710"/>
                  <a:pt x="4832949" y="5296710"/>
                </a:cubicBezTo>
                <a:lnTo>
                  <a:pt x="4832949" y="5296710"/>
                </a:lnTo>
                <a:close/>
                <a:moveTo>
                  <a:pt x="4832949" y="5335246"/>
                </a:moveTo>
                <a:cubicBezTo>
                  <a:pt x="4820325" y="5335246"/>
                  <a:pt x="4832949" y="5335246"/>
                  <a:pt x="4832949" y="5335246"/>
                </a:cubicBezTo>
                <a:cubicBezTo>
                  <a:pt x="4820325" y="5335246"/>
                  <a:pt x="4820325" y="5335246"/>
                  <a:pt x="4820325" y="5335246"/>
                </a:cubicBezTo>
                <a:cubicBezTo>
                  <a:pt x="4807701" y="5322622"/>
                  <a:pt x="4807701" y="5322622"/>
                  <a:pt x="4794413" y="5309999"/>
                </a:cubicBezTo>
                <a:cubicBezTo>
                  <a:pt x="4807037" y="5309999"/>
                  <a:pt x="4807037" y="5309999"/>
                  <a:pt x="4820325" y="5309999"/>
                </a:cubicBezTo>
                <a:cubicBezTo>
                  <a:pt x="4807701" y="5335246"/>
                  <a:pt x="4832949" y="5322622"/>
                  <a:pt x="4832949" y="5335246"/>
                </a:cubicBezTo>
                <a:lnTo>
                  <a:pt x="4832949" y="5335246"/>
                </a:lnTo>
                <a:lnTo>
                  <a:pt x="4832949" y="5335246"/>
                </a:lnTo>
                <a:close/>
                <a:moveTo>
                  <a:pt x="4832949" y="5284086"/>
                </a:moveTo>
                <a:cubicBezTo>
                  <a:pt x="4832949" y="5271463"/>
                  <a:pt x="4820325" y="5271463"/>
                  <a:pt x="4820325" y="5258839"/>
                </a:cubicBezTo>
                <a:cubicBezTo>
                  <a:pt x="4820325" y="5258839"/>
                  <a:pt x="4832949" y="5284086"/>
                  <a:pt x="4832949" y="5271463"/>
                </a:cubicBezTo>
                <a:cubicBezTo>
                  <a:pt x="4846237" y="5271463"/>
                  <a:pt x="4832949" y="5284086"/>
                  <a:pt x="4832949" y="5284086"/>
                </a:cubicBezTo>
                <a:lnTo>
                  <a:pt x="4832949" y="5284086"/>
                </a:lnTo>
                <a:close/>
                <a:moveTo>
                  <a:pt x="4858861" y="5232926"/>
                </a:moveTo>
                <a:cubicBezTo>
                  <a:pt x="4846237" y="5232926"/>
                  <a:pt x="4846237" y="5258174"/>
                  <a:pt x="4858861" y="5258174"/>
                </a:cubicBezTo>
                <a:lnTo>
                  <a:pt x="4846237" y="5258174"/>
                </a:lnTo>
                <a:lnTo>
                  <a:pt x="4846237" y="5258174"/>
                </a:lnTo>
                <a:cubicBezTo>
                  <a:pt x="4833613" y="5245550"/>
                  <a:pt x="4846237" y="5270798"/>
                  <a:pt x="4833613" y="5258174"/>
                </a:cubicBezTo>
                <a:lnTo>
                  <a:pt x="4833613" y="5258174"/>
                </a:lnTo>
                <a:cubicBezTo>
                  <a:pt x="4833613" y="5245550"/>
                  <a:pt x="4820989" y="5258174"/>
                  <a:pt x="4820989" y="5258174"/>
                </a:cubicBezTo>
                <a:cubicBezTo>
                  <a:pt x="4833613" y="5245550"/>
                  <a:pt x="4846902" y="5245550"/>
                  <a:pt x="4846902" y="5220303"/>
                </a:cubicBezTo>
                <a:cubicBezTo>
                  <a:pt x="4846902" y="5232926"/>
                  <a:pt x="4859526" y="5232926"/>
                  <a:pt x="4859526" y="5220303"/>
                </a:cubicBezTo>
                <a:cubicBezTo>
                  <a:pt x="4859526" y="5220303"/>
                  <a:pt x="4872149" y="5232926"/>
                  <a:pt x="4872149" y="5220303"/>
                </a:cubicBezTo>
                <a:cubicBezTo>
                  <a:pt x="4872149" y="5220303"/>
                  <a:pt x="4872149" y="5232926"/>
                  <a:pt x="4884773" y="5245550"/>
                </a:cubicBezTo>
                <a:cubicBezTo>
                  <a:pt x="4871485" y="5246215"/>
                  <a:pt x="4871485" y="5232926"/>
                  <a:pt x="4858861" y="5232926"/>
                </a:cubicBezTo>
                <a:lnTo>
                  <a:pt x="4858861" y="5232926"/>
                </a:lnTo>
                <a:close/>
                <a:moveTo>
                  <a:pt x="1426497" y="5093399"/>
                </a:moveTo>
                <a:cubicBezTo>
                  <a:pt x="1400585" y="5144559"/>
                  <a:pt x="1362049" y="5182431"/>
                  <a:pt x="1349425" y="5246215"/>
                </a:cubicBezTo>
                <a:cubicBezTo>
                  <a:pt x="1375337" y="5233591"/>
                  <a:pt x="1387961" y="5195055"/>
                  <a:pt x="1400585" y="5169807"/>
                </a:cubicBezTo>
                <a:cubicBezTo>
                  <a:pt x="1400585" y="5182431"/>
                  <a:pt x="1387961" y="5182431"/>
                  <a:pt x="1387961" y="5169807"/>
                </a:cubicBezTo>
                <a:cubicBezTo>
                  <a:pt x="1426497" y="5156519"/>
                  <a:pt x="1426497" y="5118647"/>
                  <a:pt x="1426497" y="5093399"/>
                </a:cubicBezTo>
                <a:lnTo>
                  <a:pt x="1426497" y="5093399"/>
                </a:lnTo>
                <a:close/>
                <a:moveTo>
                  <a:pt x="1452409" y="5182431"/>
                </a:moveTo>
                <a:cubicBezTo>
                  <a:pt x="1465033" y="5182431"/>
                  <a:pt x="1478322" y="5169807"/>
                  <a:pt x="1465033" y="5157183"/>
                </a:cubicBezTo>
                <a:cubicBezTo>
                  <a:pt x="1465698" y="5169807"/>
                  <a:pt x="1465698" y="5169807"/>
                  <a:pt x="1452409" y="5182431"/>
                </a:cubicBezTo>
                <a:lnTo>
                  <a:pt x="1452409" y="5182431"/>
                </a:lnTo>
                <a:close/>
                <a:moveTo>
                  <a:pt x="6324559" y="5207679"/>
                </a:moveTo>
                <a:cubicBezTo>
                  <a:pt x="6311935" y="5207679"/>
                  <a:pt x="6324559" y="5182431"/>
                  <a:pt x="6311935" y="5182431"/>
                </a:cubicBezTo>
                <a:cubicBezTo>
                  <a:pt x="6298647" y="5195055"/>
                  <a:pt x="6324559" y="5207679"/>
                  <a:pt x="6324559" y="5207679"/>
                </a:cubicBezTo>
                <a:lnTo>
                  <a:pt x="6324559" y="5207679"/>
                </a:lnTo>
                <a:close/>
                <a:moveTo>
                  <a:pt x="4254909" y="5271463"/>
                </a:moveTo>
                <a:cubicBezTo>
                  <a:pt x="4280821" y="5271463"/>
                  <a:pt x="4293445" y="5246215"/>
                  <a:pt x="4280821" y="5233591"/>
                </a:cubicBezTo>
                <a:cubicBezTo>
                  <a:pt x="4254909" y="5232926"/>
                  <a:pt x="4254909" y="5258839"/>
                  <a:pt x="4254909" y="5271463"/>
                </a:cubicBezTo>
                <a:lnTo>
                  <a:pt x="4254909" y="5271463"/>
                </a:lnTo>
                <a:close/>
                <a:moveTo>
                  <a:pt x="6555775" y="5284086"/>
                </a:moveTo>
                <a:cubicBezTo>
                  <a:pt x="6568399" y="5296710"/>
                  <a:pt x="6581687" y="5321958"/>
                  <a:pt x="6581687" y="5309334"/>
                </a:cubicBezTo>
                <a:cubicBezTo>
                  <a:pt x="6581687" y="5309334"/>
                  <a:pt x="6581687" y="5309334"/>
                  <a:pt x="6581687" y="5296710"/>
                </a:cubicBezTo>
                <a:cubicBezTo>
                  <a:pt x="6568399" y="5296710"/>
                  <a:pt x="6568399" y="5284086"/>
                  <a:pt x="6555775" y="5284086"/>
                </a:cubicBezTo>
                <a:lnTo>
                  <a:pt x="6555775" y="5284086"/>
                </a:lnTo>
                <a:close/>
                <a:moveTo>
                  <a:pt x="5205685" y="5284086"/>
                </a:moveTo>
                <a:cubicBezTo>
                  <a:pt x="5179773" y="5296710"/>
                  <a:pt x="5179773" y="5296710"/>
                  <a:pt x="5193061" y="5309334"/>
                </a:cubicBezTo>
                <a:lnTo>
                  <a:pt x="5193061" y="5309334"/>
                </a:lnTo>
                <a:cubicBezTo>
                  <a:pt x="5205685" y="5296710"/>
                  <a:pt x="5193061" y="5309334"/>
                  <a:pt x="5193061" y="5296710"/>
                </a:cubicBezTo>
                <a:cubicBezTo>
                  <a:pt x="5193061" y="5296710"/>
                  <a:pt x="5205685" y="5296710"/>
                  <a:pt x="5205685" y="5284086"/>
                </a:cubicBezTo>
                <a:lnTo>
                  <a:pt x="5205685" y="5284086"/>
                </a:lnTo>
                <a:close/>
                <a:moveTo>
                  <a:pt x="6234198" y="5322622"/>
                </a:moveTo>
                <a:cubicBezTo>
                  <a:pt x="6234198" y="5297375"/>
                  <a:pt x="6221575" y="5309999"/>
                  <a:pt x="6221575" y="5309999"/>
                </a:cubicBezTo>
                <a:cubicBezTo>
                  <a:pt x="6221575" y="5335246"/>
                  <a:pt x="6260111" y="5361159"/>
                  <a:pt x="6272734" y="5361159"/>
                </a:cubicBezTo>
                <a:cubicBezTo>
                  <a:pt x="6272734" y="5335911"/>
                  <a:pt x="6260111" y="5323287"/>
                  <a:pt x="6246822" y="5309999"/>
                </a:cubicBezTo>
                <a:cubicBezTo>
                  <a:pt x="6234198" y="5309334"/>
                  <a:pt x="6234198" y="5309334"/>
                  <a:pt x="6234198" y="5322622"/>
                </a:cubicBezTo>
                <a:lnTo>
                  <a:pt x="6234198" y="5322622"/>
                </a:lnTo>
                <a:close/>
                <a:moveTo>
                  <a:pt x="5193061" y="5322622"/>
                </a:moveTo>
                <a:cubicBezTo>
                  <a:pt x="5154525" y="5284751"/>
                  <a:pt x="5154525" y="5360494"/>
                  <a:pt x="5103365" y="5360494"/>
                </a:cubicBezTo>
                <a:cubicBezTo>
                  <a:pt x="5090742" y="5347870"/>
                  <a:pt x="5064829" y="5347870"/>
                  <a:pt x="5038917" y="5347870"/>
                </a:cubicBezTo>
                <a:cubicBezTo>
                  <a:pt x="5038917" y="5360494"/>
                  <a:pt x="5000381" y="5385742"/>
                  <a:pt x="5000381" y="5373118"/>
                </a:cubicBezTo>
                <a:cubicBezTo>
                  <a:pt x="5000381" y="5373118"/>
                  <a:pt x="5000381" y="5373118"/>
                  <a:pt x="5000381" y="5385742"/>
                </a:cubicBezTo>
                <a:cubicBezTo>
                  <a:pt x="4974469" y="5398366"/>
                  <a:pt x="4961845" y="5373118"/>
                  <a:pt x="4949222" y="5385742"/>
                </a:cubicBezTo>
                <a:cubicBezTo>
                  <a:pt x="4949222" y="5398366"/>
                  <a:pt x="4936598" y="5410990"/>
                  <a:pt x="4949222" y="5423613"/>
                </a:cubicBezTo>
                <a:cubicBezTo>
                  <a:pt x="4936598" y="5436237"/>
                  <a:pt x="4936598" y="5448861"/>
                  <a:pt x="4936598" y="5474773"/>
                </a:cubicBezTo>
                <a:lnTo>
                  <a:pt x="4949222" y="5474773"/>
                </a:lnTo>
                <a:cubicBezTo>
                  <a:pt x="4949222" y="5474773"/>
                  <a:pt x="4949222" y="5474773"/>
                  <a:pt x="4936598" y="5474773"/>
                </a:cubicBezTo>
                <a:cubicBezTo>
                  <a:pt x="4975133" y="5487397"/>
                  <a:pt x="4962510" y="5551181"/>
                  <a:pt x="5001046" y="5538557"/>
                </a:cubicBezTo>
                <a:cubicBezTo>
                  <a:pt x="5001046" y="5551181"/>
                  <a:pt x="4988422" y="5563805"/>
                  <a:pt x="5001046" y="5563805"/>
                </a:cubicBezTo>
                <a:cubicBezTo>
                  <a:pt x="5001046" y="5551181"/>
                  <a:pt x="5013669" y="5563805"/>
                  <a:pt x="5013669" y="5563805"/>
                </a:cubicBezTo>
                <a:cubicBezTo>
                  <a:pt x="5013669" y="5551181"/>
                  <a:pt x="5013669" y="5538557"/>
                  <a:pt x="5026293" y="5538557"/>
                </a:cubicBezTo>
                <a:cubicBezTo>
                  <a:pt x="5026293" y="5551181"/>
                  <a:pt x="5038917" y="5551181"/>
                  <a:pt x="5052206" y="5551181"/>
                </a:cubicBezTo>
                <a:cubicBezTo>
                  <a:pt x="5052206" y="5538557"/>
                  <a:pt x="5052206" y="5525933"/>
                  <a:pt x="5064829" y="5525933"/>
                </a:cubicBezTo>
                <a:cubicBezTo>
                  <a:pt x="5064829" y="5500686"/>
                  <a:pt x="5064829" y="5474773"/>
                  <a:pt x="5064829" y="5474773"/>
                </a:cubicBezTo>
                <a:cubicBezTo>
                  <a:pt x="5064829" y="5474773"/>
                  <a:pt x="5064829" y="5487397"/>
                  <a:pt x="5077453" y="5474773"/>
                </a:cubicBezTo>
                <a:cubicBezTo>
                  <a:pt x="5090077" y="5462149"/>
                  <a:pt x="5090077" y="5449526"/>
                  <a:pt x="5077453" y="5436902"/>
                </a:cubicBezTo>
                <a:cubicBezTo>
                  <a:pt x="5090077" y="5436902"/>
                  <a:pt x="5090077" y="5436902"/>
                  <a:pt x="5090077" y="5436902"/>
                </a:cubicBezTo>
                <a:cubicBezTo>
                  <a:pt x="5090077" y="5436902"/>
                  <a:pt x="5090077" y="5436902"/>
                  <a:pt x="5090077" y="5449526"/>
                </a:cubicBezTo>
                <a:cubicBezTo>
                  <a:pt x="5102701" y="5449526"/>
                  <a:pt x="5090077" y="5436902"/>
                  <a:pt x="5102701" y="5436902"/>
                </a:cubicBezTo>
                <a:cubicBezTo>
                  <a:pt x="5090077" y="5449526"/>
                  <a:pt x="5115325" y="5436902"/>
                  <a:pt x="5115325" y="5449526"/>
                </a:cubicBezTo>
                <a:cubicBezTo>
                  <a:pt x="5115325" y="5462149"/>
                  <a:pt x="5102701" y="5462149"/>
                  <a:pt x="5102701" y="5474773"/>
                </a:cubicBezTo>
                <a:cubicBezTo>
                  <a:pt x="5115325" y="5474773"/>
                  <a:pt x="5115325" y="5474773"/>
                  <a:pt x="5115325" y="5474773"/>
                </a:cubicBezTo>
                <a:cubicBezTo>
                  <a:pt x="5127949" y="5462149"/>
                  <a:pt x="5141237" y="5449526"/>
                  <a:pt x="5127949" y="5436902"/>
                </a:cubicBezTo>
                <a:cubicBezTo>
                  <a:pt x="5140573" y="5436902"/>
                  <a:pt x="5140573" y="5424278"/>
                  <a:pt x="5140573" y="5411654"/>
                </a:cubicBezTo>
                <a:cubicBezTo>
                  <a:pt x="5140573" y="5411654"/>
                  <a:pt x="5114660" y="5411654"/>
                  <a:pt x="5114660" y="5399030"/>
                </a:cubicBezTo>
                <a:cubicBezTo>
                  <a:pt x="5127284" y="5399030"/>
                  <a:pt x="5140573" y="5399030"/>
                  <a:pt x="5140573" y="5399030"/>
                </a:cubicBezTo>
                <a:cubicBezTo>
                  <a:pt x="5140573" y="5399030"/>
                  <a:pt x="5127949" y="5399030"/>
                  <a:pt x="5127949" y="5411654"/>
                </a:cubicBezTo>
                <a:cubicBezTo>
                  <a:pt x="5140573" y="5411654"/>
                  <a:pt x="5153861" y="5411654"/>
                  <a:pt x="5153861" y="5399030"/>
                </a:cubicBezTo>
                <a:cubicBezTo>
                  <a:pt x="5141237" y="5399030"/>
                  <a:pt x="5141237" y="5399030"/>
                  <a:pt x="5141237" y="5386406"/>
                </a:cubicBezTo>
                <a:cubicBezTo>
                  <a:pt x="5141237" y="5386406"/>
                  <a:pt x="5141237" y="5386406"/>
                  <a:pt x="5153861" y="5386406"/>
                </a:cubicBezTo>
                <a:cubicBezTo>
                  <a:pt x="5153861" y="5361159"/>
                  <a:pt x="5166485" y="5373782"/>
                  <a:pt x="5166485" y="5361159"/>
                </a:cubicBezTo>
                <a:cubicBezTo>
                  <a:pt x="5166485" y="5348535"/>
                  <a:pt x="5166485" y="5361159"/>
                  <a:pt x="5153861" y="5348535"/>
                </a:cubicBezTo>
                <a:cubicBezTo>
                  <a:pt x="5166485" y="5348535"/>
                  <a:pt x="5166485" y="5348535"/>
                  <a:pt x="5179773" y="5335911"/>
                </a:cubicBezTo>
                <a:cubicBezTo>
                  <a:pt x="5179773" y="5323287"/>
                  <a:pt x="5167149" y="5323287"/>
                  <a:pt x="5167149" y="5323287"/>
                </a:cubicBezTo>
                <a:lnTo>
                  <a:pt x="5167149" y="5323287"/>
                </a:lnTo>
                <a:cubicBezTo>
                  <a:pt x="5179773" y="5323287"/>
                  <a:pt x="5179773" y="5335911"/>
                  <a:pt x="5179773" y="5335911"/>
                </a:cubicBezTo>
                <a:cubicBezTo>
                  <a:pt x="5193061" y="5322622"/>
                  <a:pt x="5180438" y="5309334"/>
                  <a:pt x="5193061" y="5322622"/>
                </a:cubicBezTo>
                <a:lnTo>
                  <a:pt x="5193061" y="5322622"/>
                </a:lnTo>
                <a:close/>
                <a:moveTo>
                  <a:pt x="4961845" y="5462149"/>
                </a:moveTo>
                <a:cubicBezTo>
                  <a:pt x="4974469" y="5462149"/>
                  <a:pt x="4974469" y="5474773"/>
                  <a:pt x="4974469" y="5462149"/>
                </a:cubicBezTo>
                <a:cubicBezTo>
                  <a:pt x="4974469" y="5474773"/>
                  <a:pt x="4974469" y="5474773"/>
                  <a:pt x="4974469" y="5487397"/>
                </a:cubicBezTo>
                <a:cubicBezTo>
                  <a:pt x="4974469" y="5475437"/>
                  <a:pt x="4961845" y="5475437"/>
                  <a:pt x="4961845" y="5462149"/>
                </a:cubicBezTo>
                <a:lnTo>
                  <a:pt x="4961845" y="5462149"/>
                </a:lnTo>
                <a:close/>
                <a:moveTo>
                  <a:pt x="5077453" y="5424278"/>
                </a:moveTo>
                <a:cubicBezTo>
                  <a:pt x="5077453" y="5411654"/>
                  <a:pt x="5077453" y="5411654"/>
                  <a:pt x="5077453" y="5411654"/>
                </a:cubicBezTo>
                <a:cubicBezTo>
                  <a:pt x="5090077" y="5411654"/>
                  <a:pt x="5090077" y="5411654"/>
                  <a:pt x="5090077" y="5411654"/>
                </a:cubicBezTo>
                <a:cubicBezTo>
                  <a:pt x="5090077" y="5424278"/>
                  <a:pt x="5090077" y="5411654"/>
                  <a:pt x="5102701" y="5411654"/>
                </a:cubicBezTo>
                <a:cubicBezTo>
                  <a:pt x="5090077" y="5424278"/>
                  <a:pt x="5090077" y="5424278"/>
                  <a:pt x="5077453" y="5424278"/>
                </a:cubicBezTo>
                <a:lnTo>
                  <a:pt x="5077453" y="5424278"/>
                </a:lnTo>
                <a:close/>
                <a:moveTo>
                  <a:pt x="5257509" y="5411654"/>
                </a:moveTo>
                <a:cubicBezTo>
                  <a:pt x="5257509" y="5399030"/>
                  <a:pt x="5257509" y="5386406"/>
                  <a:pt x="5257509" y="5386406"/>
                </a:cubicBezTo>
                <a:cubicBezTo>
                  <a:pt x="5270134" y="5386406"/>
                  <a:pt x="5257509" y="5399030"/>
                  <a:pt x="5270134" y="5399030"/>
                </a:cubicBezTo>
                <a:lnTo>
                  <a:pt x="5270134" y="5399030"/>
                </a:lnTo>
                <a:cubicBezTo>
                  <a:pt x="5270134" y="5373782"/>
                  <a:pt x="5296045" y="5361159"/>
                  <a:pt x="5296045" y="5335246"/>
                </a:cubicBezTo>
                <a:cubicBezTo>
                  <a:pt x="5296045" y="5335246"/>
                  <a:pt x="5296045" y="5335246"/>
                  <a:pt x="5283422" y="5335246"/>
                </a:cubicBezTo>
                <a:cubicBezTo>
                  <a:pt x="5283422" y="5335246"/>
                  <a:pt x="5296045" y="5335246"/>
                  <a:pt x="5296045" y="5347870"/>
                </a:cubicBezTo>
                <a:cubicBezTo>
                  <a:pt x="5270134" y="5335246"/>
                  <a:pt x="5296045" y="5360494"/>
                  <a:pt x="5283422" y="5360494"/>
                </a:cubicBezTo>
                <a:cubicBezTo>
                  <a:pt x="5283422" y="5360494"/>
                  <a:pt x="5270798" y="5360494"/>
                  <a:pt x="5283422" y="5373118"/>
                </a:cubicBezTo>
                <a:cubicBezTo>
                  <a:pt x="5257509" y="5373118"/>
                  <a:pt x="5244221" y="5385742"/>
                  <a:pt x="5257509" y="5411654"/>
                </a:cubicBezTo>
                <a:lnTo>
                  <a:pt x="5257509" y="5411654"/>
                </a:lnTo>
                <a:close/>
                <a:moveTo>
                  <a:pt x="6375718" y="5411654"/>
                </a:moveTo>
                <a:cubicBezTo>
                  <a:pt x="6388342" y="5436902"/>
                  <a:pt x="6414255" y="5462814"/>
                  <a:pt x="6426878" y="5475437"/>
                </a:cubicBezTo>
                <a:cubicBezTo>
                  <a:pt x="6414255" y="5449526"/>
                  <a:pt x="6401631" y="5424278"/>
                  <a:pt x="6375718" y="5411654"/>
                </a:cubicBezTo>
                <a:lnTo>
                  <a:pt x="6375718" y="5411654"/>
                </a:lnTo>
                <a:close/>
                <a:moveTo>
                  <a:pt x="5231598" y="5462149"/>
                </a:moveTo>
                <a:cubicBezTo>
                  <a:pt x="5231598" y="5474773"/>
                  <a:pt x="5218974" y="5474773"/>
                  <a:pt x="5218974" y="5474773"/>
                </a:cubicBezTo>
                <a:cubicBezTo>
                  <a:pt x="5231598" y="5474773"/>
                  <a:pt x="5218974" y="5487397"/>
                  <a:pt x="5218974" y="5487397"/>
                </a:cubicBezTo>
                <a:cubicBezTo>
                  <a:pt x="5231598" y="5487397"/>
                  <a:pt x="5231598" y="5500021"/>
                  <a:pt x="5231598" y="5500021"/>
                </a:cubicBezTo>
                <a:cubicBezTo>
                  <a:pt x="5231598" y="5474773"/>
                  <a:pt x="5257509" y="5487397"/>
                  <a:pt x="5257509" y="5487397"/>
                </a:cubicBezTo>
                <a:cubicBezTo>
                  <a:pt x="5270134" y="5474773"/>
                  <a:pt x="5270134" y="5474773"/>
                  <a:pt x="5270134" y="5462149"/>
                </a:cubicBezTo>
                <a:cubicBezTo>
                  <a:pt x="5270134" y="5449526"/>
                  <a:pt x="5270134" y="5436902"/>
                  <a:pt x="5270134" y="5436902"/>
                </a:cubicBezTo>
                <a:lnTo>
                  <a:pt x="5270134" y="5436902"/>
                </a:lnTo>
                <a:cubicBezTo>
                  <a:pt x="5270134" y="5424278"/>
                  <a:pt x="5282757" y="5436902"/>
                  <a:pt x="5282757" y="5411654"/>
                </a:cubicBezTo>
                <a:cubicBezTo>
                  <a:pt x="5270134" y="5424278"/>
                  <a:pt x="5270134" y="5424278"/>
                  <a:pt x="5256845" y="5411654"/>
                </a:cubicBezTo>
                <a:cubicBezTo>
                  <a:pt x="5256845" y="5424278"/>
                  <a:pt x="5244221" y="5436902"/>
                  <a:pt x="5244221" y="5436902"/>
                </a:cubicBezTo>
                <a:lnTo>
                  <a:pt x="5256845" y="5436902"/>
                </a:lnTo>
                <a:cubicBezTo>
                  <a:pt x="5256845" y="5449526"/>
                  <a:pt x="5256845" y="5449526"/>
                  <a:pt x="5256845" y="5449526"/>
                </a:cubicBezTo>
                <a:cubicBezTo>
                  <a:pt x="5256845" y="5436902"/>
                  <a:pt x="5244221" y="5462149"/>
                  <a:pt x="5230933" y="5449526"/>
                </a:cubicBezTo>
                <a:cubicBezTo>
                  <a:pt x="5230933" y="5462149"/>
                  <a:pt x="5243557" y="5462149"/>
                  <a:pt x="5243557" y="5474773"/>
                </a:cubicBezTo>
                <a:cubicBezTo>
                  <a:pt x="5230933" y="5474773"/>
                  <a:pt x="5230933" y="5474773"/>
                  <a:pt x="5230933" y="5474773"/>
                </a:cubicBezTo>
                <a:cubicBezTo>
                  <a:pt x="5218974" y="5475437"/>
                  <a:pt x="5231598" y="5475437"/>
                  <a:pt x="5231598" y="5462149"/>
                </a:cubicBezTo>
                <a:lnTo>
                  <a:pt x="5231598" y="5462149"/>
                </a:lnTo>
                <a:close/>
                <a:moveTo>
                  <a:pt x="6517239" y="5436902"/>
                </a:moveTo>
                <a:cubicBezTo>
                  <a:pt x="6555775" y="5462149"/>
                  <a:pt x="6568399" y="5500686"/>
                  <a:pt x="6606935" y="5525933"/>
                </a:cubicBezTo>
                <a:cubicBezTo>
                  <a:pt x="6581687" y="5488062"/>
                  <a:pt x="6542487" y="5449526"/>
                  <a:pt x="6517239" y="5436902"/>
                </a:cubicBezTo>
                <a:lnTo>
                  <a:pt x="6517239" y="5436902"/>
                </a:lnTo>
                <a:close/>
                <a:moveTo>
                  <a:pt x="5257509" y="5513309"/>
                </a:moveTo>
                <a:cubicBezTo>
                  <a:pt x="5270134" y="5525933"/>
                  <a:pt x="5257509" y="5513309"/>
                  <a:pt x="5257509" y="5525933"/>
                </a:cubicBezTo>
                <a:cubicBezTo>
                  <a:pt x="5257509" y="5538557"/>
                  <a:pt x="5257509" y="5525933"/>
                  <a:pt x="5270134" y="5525933"/>
                </a:cubicBezTo>
                <a:lnTo>
                  <a:pt x="5270134" y="5538557"/>
                </a:lnTo>
                <a:cubicBezTo>
                  <a:pt x="5257509" y="5538557"/>
                  <a:pt x="5257509" y="5538557"/>
                  <a:pt x="5244221" y="5538557"/>
                </a:cubicBezTo>
                <a:cubicBezTo>
                  <a:pt x="5244221" y="5563805"/>
                  <a:pt x="5231598" y="5563805"/>
                  <a:pt x="5218309" y="5589717"/>
                </a:cubicBezTo>
                <a:cubicBezTo>
                  <a:pt x="5230933" y="5589717"/>
                  <a:pt x="5230933" y="5577093"/>
                  <a:pt x="5230933" y="5589717"/>
                </a:cubicBezTo>
                <a:cubicBezTo>
                  <a:pt x="5230933" y="5589717"/>
                  <a:pt x="5218309" y="5602341"/>
                  <a:pt x="5230933" y="5602341"/>
                </a:cubicBezTo>
                <a:cubicBezTo>
                  <a:pt x="5230933" y="5602341"/>
                  <a:pt x="5230933" y="5589717"/>
                  <a:pt x="5230933" y="5602341"/>
                </a:cubicBezTo>
                <a:cubicBezTo>
                  <a:pt x="5218309" y="5627589"/>
                  <a:pt x="5269469" y="5627589"/>
                  <a:pt x="5269469" y="5627589"/>
                </a:cubicBezTo>
                <a:cubicBezTo>
                  <a:pt x="5320629" y="5614964"/>
                  <a:pt x="5295381" y="5576429"/>
                  <a:pt x="5295381" y="5538557"/>
                </a:cubicBezTo>
                <a:lnTo>
                  <a:pt x="5295381" y="5538557"/>
                </a:lnTo>
                <a:lnTo>
                  <a:pt x="5295381" y="5525933"/>
                </a:lnTo>
                <a:cubicBezTo>
                  <a:pt x="5308005" y="5500686"/>
                  <a:pt x="5321293" y="5474773"/>
                  <a:pt x="5321293" y="5436902"/>
                </a:cubicBezTo>
                <a:cubicBezTo>
                  <a:pt x="5296045" y="5462149"/>
                  <a:pt x="5283422" y="5500686"/>
                  <a:pt x="5257509" y="5513309"/>
                </a:cubicBezTo>
                <a:lnTo>
                  <a:pt x="5257509" y="5513309"/>
                </a:lnTo>
                <a:close/>
                <a:moveTo>
                  <a:pt x="5128613" y="5475437"/>
                </a:moveTo>
                <a:cubicBezTo>
                  <a:pt x="5115989" y="5488062"/>
                  <a:pt x="5090077" y="5475437"/>
                  <a:pt x="5102701" y="5488062"/>
                </a:cubicBezTo>
                <a:cubicBezTo>
                  <a:pt x="5102701" y="5475437"/>
                  <a:pt x="5115325" y="5513309"/>
                  <a:pt x="5128613" y="5500686"/>
                </a:cubicBezTo>
                <a:cubicBezTo>
                  <a:pt x="5128613" y="5500686"/>
                  <a:pt x="5128613" y="5488062"/>
                  <a:pt x="5115989" y="5488062"/>
                </a:cubicBezTo>
                <a:cubicBezTo>
                  <a:pt x="5128613" y="5488062"/>
                  <a:pt x="5128613" y="5475437"/>
                  <a:pt x="5128613" y="5475437"/>
                </a:cubicBezTo>
                <a:lnTo>
                  <a:pt x="5128613" y="5475437"/>
                </a:lnTo>
                <a:close/>
                <a:moveTo>
                  <a:pt x="6542487" y="5589717"/>
                </a:moveTo>
                <a:cubicBezTo>
                  <a:pt x="6516574" y="5551845"/>
                  <a:pt x="6478038" y="5513309"/>
                  <a:pt x="6452791" y="5488062"/>
                </a:cubicBezTo>
                <a:lnTo>
                  <a:pt x="6452791" y="5500686"/>
                </a:lnTo>
                <a:cubicBezTo>
                  <a:pt x="6465414" y="5525933"/>
                  <a:pt x="6491327" y="5538557"/>
                  <a:pt x="6503951" y="5564469"/>
                </a:cubicBezTo>
                <a:cubicBezTo>
                  <a:pt x="6529863" y="5577093"/>
                  <a:pt x="6542487" y="5602341"/>
                  <a:pt x="6555110" y="5628253"/>
                </a:cubicBezTo>
                <a:cubicBezTo>
                  <a:pt x="6568399" y="5614964"/>
                  <a:pt x="6542487" y="5602341"/>
                  <a:pt x="6542487" y="5589717"/>
                </a:cubicBezTo>
                <a:lnTo>
                  <a:pt x="6542487" y="5589717"/>
                </a:lnTo>
                <a:close/>
                <a:moveTo>
                  <a:pt x="5103365" y="5525933"/>
                </a:moveTo>
                <a:cubicBezTo>
                  <a:pt x="5115989" y="5525933"/>
                  <a:pt x="5115989" y="5525933"/>
                  <a:pt x="5129278" y="5525933"/>
                </a:cubicBezTo>
                <a:cubicBezTo>
                  <a:pt x="5129278" y="5513309"/>
                  <a:pt x="5103365" y="5500686"/>
                  <a:pt x="5103365" y="5500686"/>
                </a:cubicBezTo>
                <a:cubicBezTo>
                  <a:pt x="5115989" y="5500686"/>
                  <a:pt x="5115989" y="5513309"/>
                  <a:pt x="5115989" y="5525933"/>
                </a:cubicBezTo>
                <a:cubicBezTo>
                  <a:pt x="5103365" y="5513309"/>
                  <a:pt x="5103365" y="5538557"/>
                  <a:pt x="5103365" y="5525933"/>
                </a:cubicBezTo>
                <a:lnTo>
                  <a:pt x="5103365" y="5525933"/>
                </a:lnTo>
                <a:close/>
                <a:moveTo>
                  <a:pt x="6658759" y="5513309"/>
                </a:moveTo>
                <a:cubicBezTo>
                  <a:pt x="6646135" y="5513309"/>
                  <a:pt x="6646135" y="5500686"/>
                  <a:pt x="6632847" y="5500686"/>
                </a:cubicBezTo>
                <a:cubicBezTo>
                  <a:pt x="6632847" y="5513309"/>
                  <a:pt x="6645471" y="5525933"/>
                  <a:pt x="6658759" y="5513309"/>
                </a:cubicBezTo>
                <a:lnTo>
                  <a:pt x="6658759" y="5513309"/>
                </a:lnTo>
                <a:close/>
                <a:moveTo>
                  <a:pt x="6349807" y="5564469"/>
                </a:moveTo>
                <a:cubicBezTo>
                  <a:pt x="6362430" y="5564469"/>
                  <a:pt x="6349807" y="5577093"/>
                  <a:pt x="6349807" y="5551845"/>
                </a:cubicBezTo>
                <a:cubicBezTo>
                  <a:pt x="6337183" y="5551845"/>
                  <a:pt x="6323894" y="5539221"/>
                  <a:pt x="6323894" y="5539221"/>
                </a:cubicBezTo>
                <a:cubicBezTo>
                  <a:pt x="6323894" y="5551845"/>
                  <a:pt x="6336518" y="5551845"/>
                  <a:pt x="6336518" y="5564469"/>
                </a:cubicBezTo>
                <a:cubicBezTo>
                  <a:pt x="6362430" y="5577093"/>
                  <a:pt x="6362430" y="5589717"/>
                  <a:pt x="6375054" y="5602341"/>
                </a:cubicBezTo>
                <a:cubicBezTo>
                  <a:pt x="6388342" y="5589717"/>
                  <a:pt x="6363095" y="5577093"/>
                  <a:pt x="6349807" y="5564469"/>
                </a:cubicBezTo>
                <a:lnTo>
                  <a:pt x="6349807" y="5564469"/>
                </a:lnTo>
                <a:close/>
                <a:moveTo>
                  <a:pt x="5115989" y="5564469"/>
                </a:moveTo>
                <a:cubicBezTo>
                  <a:pt x="5103365" y="5577093"/>
                  <a:pt x="5090077" y="5589717"/>
                  <a:pt x="5077453" y="5602341"/>
                </a:cubicBezTo>
                <a:cubicBezTo>
                  <a:pt x="5090077" y="5602341"/>
                  <a:pt x="5077453" y="5614964"/>
                  <a:pt x="5077453" y="5627589"/>
                </a:cubicBezTo>
                <a:cubicBezTo>
                  <a:pt x="5064829" y="5627589"/>
                  <a:pt x="5051541" y="5627589"/>
                  <a:pt x="5064829" y="5652836"/>
                </a:cubicBezTo>
                <a:cubicBezTo>
                  <a:pt x="5052206" y="5652836"/>
                  <a:pt x="5052206" y="5652836"/>
                  <a:pt x="5052206" y="5652836"/>
                </a:cubicBezTo>
                <a:cubicBezTo>
                  <a:pt x="5052206" y="5652836"/>
                  <a:pt x="5052206" y="5640213"/>
                  <a:pt x="5039582" y="5640213"/>
                </a:cubicBezTo>
                <a:cubicBezTo>
                  <a:pt x="5052206" y="5652836"/>
                  <a:pt x="5039582" y="5652836"/>
                  <a:pt x="5026958" y="5652836"/>
                </a:cubicBezTo>
                <a:cubicBezTo>
                  <a:pt x="5014334" y="5665460"/>
                  <a:pt x="4975798" y="5678084"/>
                  <a:pt x="4988422" y="5703996"/>
                </a:cubicBezTo>
                <a:cubicBezTo>
                  <a:pt x="5001046" y="5703996"/>
                  <a:pt x="5001046" y="5729244"/>
                  <a:pt x="5001046" y="5755156"/>
                </a:cubicBezTo>
                <a:lnTo>
                  <a:pt x="5013669" y="5742532"/>
                </a:lnTo>
                <a:cubicBezTo>
                  <a:pt x="5013669" y="5755156"/>
                  <a:pt x="5013669" y="5755156"/>
                  <a:pt x="5013669" y="5755156"/>
                </a:cubicBezTo>
                <a:cubicBezTo>
                  <a:pt x="5026293" y="5755156"/>
                  <a:pt x="5026293" y="5767780"/>
                  <a:pt x="5039582" y="5767780"/>
                </a:cubicBezTo>
                <a:cubicBezTo>
                  <a:pt x="5039582" y="5755156"/>
                  <a:pt x="5039582" y="5755156"/>
                  <a:pt x="5039582" y="5755156"/>
                </a:cubicBezTo>
                <a:cubicBezTo>
                  <a:pt x="5039582" y="5742532"/>
                  <a:pt x="5026958" y="5742532"/>
                  <a:pt x="5039582" y="5742532"/>
                </a:cubicBezTo>
                <a:cubicBezTo>
                  <a:pt x="5052206" y="5742532"/>
                  <a:pt x="5039582" y="5742532"/>
                  <a:pt x="5052206" y="5729908"/>
                </a:cubicBezTo>
                <a:cubicBezTo>
                  <a:pt x="5052206" y="5742532"/>
                  <a:pt x="5052206" y="5742532"/>
                  <a:pt x="5052206" y="5742532"/>
                </a:cubicBezTo>
                <a:cubicBezTo>
                  <a:pt x="5078118" y="5717284"/>
                  <a:pt x="5090742" y="5717284"/>
                  <a:pt x="5078118" y="5691372"/>
                </a:cubicBezTo>
                <a:cubicBezTo>
                  <a:pt x="5078118" y="5703996"/>
                  <a:pt x="5065494" y="5703996"/>
                  <a:pt x="5052206" y="5703996"/>
                </a:cubicBezTo>
                <a:cubicBezTo>
                  <a:pt x="5052206" y="5691372"/>
                  <a:pt x="5064829" y="5678748"/>
                  <a:pt x="5078118" y="5691372"/>
                </a:cubicBezTo>
                <a:cubicBezTo>
                  <a:pt x="5090742" y="5678748"/>
                  <a:pt x="5078118" y="5653501"/>
                  <a:pt x="5065494" y="5640213"/>
                </a:cubicBezTo>
                <a:lnTo>
                  <a:pt x="5065494" y="5627589"/>
                </a:lnTo>
                <a:cubicBezTo>
                  <a:pt x="5078118" y="5640213"/>
                  <a:pt x="5078118" y="5640213"/>
                  <a:pt x="5091406" y="5640213"/>
                </a:cubicBezTo>
                <a:cubicBezTo>
                  <a:pt x="5091406" y="5627589"/>
                  <a:pt x="5104030" y="5640213"/>
                  <a:pt x="5104030" y="5640213"/>
                </a:cubicBezTo>
                <a:cubicBezTo>
                  <a:pt x="5104030" y="5614964"/>
                  <a:pt x="5129942" y="5602341"/>
                  <a:pt x="5129942" y="5589053"/>
                </a:cubicBezTo>
                <a:cubicBezTo>
                  <a:pt x="5115989" y="5589717"/>
                  <a:pt x="5115989" y="5577093"/>
                  <a:pt x="5115989" y="5564469"/>
                </a:cubicBezTo>
                <a:lnTo>
                  <a:pt x="5115989" y="5564469"/>
                </a:lnTo>
                <a:close/>
                <a:moveTo>
                  <a:pt x="1349425" y="5691372"/>
                </a:moveTo>
                <a:cubicBezTo>
                  <a:pt x="1336801" y="5703996"/>
                  <a:pt x="1310889" y="5716620"/>
                  <a:pt x="1310889" y="5742532"/>
                </a:cubicBezTo>
                <a:cubicBezTo>
                  <a:pt x="1284977" y="5767780"/>
                  <a:pt x="1272353" y="5806316"/>
                  <a:pt x="1259729" y="5831564"/>
                </a:cubicBezTo>
                <a:cubicBezTo>
                  <a:pt x="1259729" y="5844187"/>
                  <a:pt x="1247105" y="5844187"/>
                  <a:pt x="1247105" y="5869435"/>
                </a:cubicBezTo>
                <a:cubicBezTo>
                  <a:pt x="1234482" y="5869435"/>
                  <a:pt x="1234482" y="5882059"/>
                  <a:pt x="1234482" y="5907307"/>
                </a:cubicBezTo>
                <a:cubicBezTo>
                  <a:pt x="1195946" y="5945178"/>
                  <a:pt x="1183322" y="6021586"/>
                  <a:pt x="1157410" y="6072746"/>
                </a:cubicBezTo>
                <a:cubicBezTo>
                  <a:pt x="1144786" y="6097994"/>
                  <a:pt x="1118873" y="6123906"/>
                  <a:pt x="1118873" y="6149154"/>
                </a:cubicBezTo>
                <a:cubicBezTo>
                  <a:pt x="1131497" y="6136530"/>
                  <a:pt x="1144786" y="6123906"/>
                  <a:pt x="1144786" y="6097994"/>
                </a:cubicBezTo>
                <a:cubicBezTo>
                  <a:pt x="1209234" y="5983714"/>
                  <a:pt x="1260394" y="5856147"/>
                  <a:pt x="1337466" y="5741203"/>
                </a:cubicBezTo>
                <a:cubicBezTo>
                  <a:pt x="1324178" y="5717284"/>
                  <a:pt x="1349425" y="5703996"/>
                  <a:pt x="1349425" y="5691372"/>
                </a:cubicBezTo>
                <a:lnTo>
                  <a:pt x="1349425" y="5691372"/>
                </a:lnTo>
                <a:close/>
                <a:moveTo>
                  <a:pt x="6620223" y="5755156"/>
                </a:moveTo>
                <a:cubicBezTo>
                  <a:pt x="6646135" y="5767780"/>
                  <a:pt x="6658759" y="5793028"/>
                  <a:pt x="6671383" y="5806316"/>
                </a:cubicBezTo>
                <a:cubicBezTo>
                  <a:pt x="6658759" y="5793692"/>
                  <a:pt x="6645471" y="5742532"/>
                  <a:pt x="6620223" y="5755156"/>
                </a:cubicBezTo>
                <a:lnTo>
                  <a:pt x="6620223" y="5755156"/>
                </a:lnTo>
                <a:close/>
                <a:moveTo>
                  <a:pt x="6105966" y="5920595"/>
                </a:moveTo>
                <a:cubicBezTo>
                  <a:pt x="6105966" y="5945843"/>
                  <a:pt x="6080054" y="5945843"/>
                  <a:pt x="6080054" y="5971755"/>
                </a:cubicBezTo>
                <a:cubicBezTo>
                  <a:pt x="6092678" y="5971755"/>
                  <a:pt x="6092678" y="5984379"/>
                  <a:pt x="6092678" y="5984379"/>
                </a:cubicBezTo>
                <a:cubicBezTo>
                  <a:pt x="6105302" y="5971755"/>
                  <a:pt x="6080054" y="5971755"/>
                  <a:pt x="6092678" y="5971755"/>
                </a:cubicBezTo>
                <a:cubicBezTo>
                  <a:pt x="6131214" y="5971755"/>
                  <a:pt x="6157126" y="5920595"/>
                  <a:pt x="6182374" y="5920595"/>
                </a:cubicBezTo>
                <a:cubicBezTo>
                  <a:pt x="6194998" y="5920595"/>
                  <a:pt x="6220910" y="5895347"/>
                  <a:pt x="6220910" y="5907971"/>
                </a:cubicBezTo>
                <a:cubicBezTo>
                  <a:pt x="6220910" y="5895347"/>
                  <a:pt x="6220910" y="5895347"/>
                  <a:pt x="6220910" y="5882724"/>
                </a:cubicBezTo>
                <a:cubicBezTo>
                  <a:pt x="6169750" y="5870100"/>
                  <a:pt x="6157126" y="5933219"/>
                  <a:pt x="6105966" y="5920595"/>
                </a:cubicBezTo>
                <a:lnTo>
                  <a:pt x="6105966" y="5920595"/>
                </a:lnTo>
                <a:close/>
                <a:moveTo>
                  <a:pt x="6105966" y="5959131"/>
                </a:moveTo>
                <a:cubicBezTo>
                  <a:pt x="6105966" y="5959131"/>
                  <a:pt x="6118590" y="5959131"/>
                  <a:pt x="6105966" y="5946507"/>
                </a:cubicBezTo>
                <a:cubicBezTo>
                  <a:pt x="6131879" y="5946507"/>
                  <a:pt x="6131879" y="5946507"/>
                  <a:pt x="6131879" y="5946507"/>
                </a:cubicBezTo>
                <a:cubicBezTo>
                  <a:pt x="6118590" y="5959131"/>
                  <a:pt x="6118590" y="5959131"/>
                  <a:pt x="6105966" y="5959131"/>
                </a:cubicBezTo>
                <a:lnTo>
                  <a:pt x="6105966" y="5959131"/>
                </a:lnTo>
                <a:close/>
                <a:moveTo>
                  <a:pt x="7031496" y="1782623"/>
                </a:moveTo>
                <a:cubicBezTo>
                  <a:pt x="7044119" y="1795247"/>
                  <a:pt x="7031496" y="1795247"/>
                  <a:pt x="7044119" y="1795247"/>
                </a:cubicBezTo>
                <a:cubicBezTo>
                  <a:pt x="7056743" y="1795247"/>
                  <a:pt x="7044119" y="1782623"/>
                  <a:pt x="7056743" y="1757376"/>
                </a:cubicBezTo>
                <a:cubicBezTo>
                  <a:pt x="7030831" y="1769999"/>
                  <a:pt x="7030831" y="1744752"/>
                  <a:pt x="7018207" y="1732128"/>
                </a:cubicBezTo>
                <a:cubicBezTo>
                  <a:pt x="7005583" y="1732128"/>
                  <a:pt x="7005583" y="1732128"/>
                  <a:pt x="7005583" y="1732128"/>
                </a:cubicBezTo>
                <a:cubicBezTo>
                  <a:pt x="7018207" y="1757376"/>
                  <a:pt x="7018207" y="1783288"/>
                  <a:pt x="7031496" y="1795912"/>
                </a:cubicBezTo>
                <a:cubicBezTo>
                  <a:pt x="7031496" y="1782623"/>
                  <a:pt x="7031496" y="1795247"/>
                  <a:pt x="7031496" y="1782623"/>
                </a:cubicBezTo>
                <a:lnTo>
                  <a:pt x="7031496" y="1782623"/>
                </a:lnTo>
                <a:close/>
                <a:moveTo>
                  <a:pt x="3702116" y="4125348"/>
                </a:moveTo>
                <a:cubicBezTo>
                  <a:pt x="3702116" y="4087476"/>
                  <a:pt x="3676204" y="4100100"/>
                  <a:pt x="3650956" y="4125348"/>
                </a:cubicBezTo>
                <a:cubicBezTo>
                  <a:pt x="3663580" y="4125348"/>
                  <a:pt x="3663580" y="4125348"/>
                  <a:pt x="3663580" y="4125348"/>
                </a:cubicBezTo>
                <a:cubicBezTo>
                  <a:pt x="3676204" y="4137972"/>
                  <a:pt x="3689492" y="4125348"/>
                  <a:pt x="3702116" y="4125348"/>
                </a:cubicBezTo>
                <a:lnTo>
                  <a:pt x="3702116" y="4125348"/>
                </a:lnTo>
                <a:close/>
                <a:moveTo>
                  <a:pt x="4113388" y="4711361"/>
                </a:moveTo>
                <a:cubicBezTo>
                  <a:pt x="4100764" y="4723985"/>
                  <a:pt x="4087476" y="4711361"/>
                  <a:pt x="4074852" y="4711361"/>
                </a:cubicBezTo>
                <a:cubicBezTo>
                  <a:pt x="4036316" y="4711361"/>
                  <a:pt x="3997780" y="4723985"/>
                  <a:pt x="3959244" y="4723985"/>
                </a:cubicBezTo>
                <a:cubicBezTo>
                  <a:pt x="3959244" y="4723985"/>
                  <a:pt x="3946620" y="4723985"/>
                  <a:pt x="3946620" y="4711361"/>
                </a:cubicBezTo>
                <a:cubicBezTo>
                  <a:pt x="3959244" y="4698738"/>
                  <a:pt x="3972533" y="4686114"/>
                  <a:pt x="3997780" y="4686114"/>
                </a:cubicBezTo>
                <a:cubicBezTo>
                  <a:pt x="3985156" y="4660866"/>
                  <a:pt x="3997780" y="4648242"/>
                  <a:pt x="3971868" y="4634954"/>
                </a:cubicBezTo>
                <a:cubicBezTo>
                  <a:pt x="3971868" y="4622330"/>
                  <a:pt x="3959244" y="4634954"/>
                  <a:pt x="3945956" y="4622330"/>
                </a:cubicBezTo>
                <a:cubicBezTo>
                  <a:pt x="3920044" y="4609706"/>
                  <a:pt x="3920044" y="4545922"/>
                  <a:pt x="3920044" y="4508051"/>
                </a:cubicBezTo>
                <a:cubicBezTo>
                  <a:pt x="3932668" y="4456891"/>
                  <a:pt x="3958580" y="4419019"/>
                  <a:pt x="3984492" y="4393771"/>
                </a:cubicBezTo>
                <a:cubicBezTo>
                  <a:pt x="3997116" y="4393771"/>
                  <a:pt x="4010404" y="4393771"/>
                  <a:pt x="4010404" y="4393771"/>
                </a:cubicBezTo>
                <a:cubicBezTo>
                  <a:pt x="4010404" y="4393771"/>
                  <a:pt x="4010404" y="4381148"/>
                  <a:pt x="4023028" y="4381148"/>
                </a:cubicBezTo>
                <a:cubicBezTo>
                  <a:pt x="3997116" y="4368524"/>
                  <a:pt x="3997116" y="4329988"/>
                  <a:pt x="3984492" y="4304740"/>
                </a:cubicBezTo>
                <a:cubicBezTo>
                  <a:pt x="3945956" y="4304740"/>
                  <a:pt x="3894796" y="4304740"/>
                  <a:pt x="3868884" y="4279492"/>
                </a:cubicBezTo>
                <a:cubicBezTo>
                  <a:pt x="3881508" y="4266868"/>
                  <a:pt x="3881508" y="4241621"/>
                  <a:pt x="3881508" y="4228332"/>
                </a:cubicBezTo>
                <a:cubicBezTo>
                  <a:pt x="3868884" y="4190461"/>
                  <a:pt x="3804435" y="4215708"/>
                  <a:pt x="3804435" y="4177172"/>
                </a:cubicBezTo>
                <a:cubicBezTo>
                  <a:pt x="3791812" y="4189796"/>
                  <a:pt x="3778524" y="4164548"/>
                  <a:pt x="3753276" y="4164548"/>
                </a:cubicBezTo>
                <a:cubicBezTo>
                  <a:pt x="3753276" y="4164548"/>
                  <a:pt x="3753276" y="4177172"/>
                  <a:pt x="3740652" y="4189796"/>
                </a:cubicBezTo>
                <a:cubicBezTo>
                  <a:pt x="3728028" y="4164548"/>
                  <a:pt x="3702116" y="4164548"/>
                  <a:pt x="3689492" y="4138636"/>
                </a:cubicBezTo>
                <a:cubicBezTo>
                  <a:pt x="3676868" y="4138636"/>
                  <a:pt x="3650956" y="4151260"/>
                  <a:pt x="3650956" y="4176508"/>
                </a:cubicBezTo>
                <a:cubicBezTo>
                  <a:pt x="3650956" y="4189132"/>
                  <a:pt x="3676868" y="4176508"/>
                  <a:pt x="3676868" y="4189132"/>
                </a:cubicBezTo>
                <a:cubicBezTo>
                  <a:pt x="3625708" y="4214379"/>
                  <a:pt x="3638332" y="4290787"/>
                  <a:pt x="3587172" y="4290787"/>
                </a:cubicBezTo>
                <a:cubicBezTo>
                  <a:pt x="3587172" y="4328659"/>
                  <a:pt x="3536012" y="4354571"/>
                  <a:pt x="3510100" y="4341947"/>
                </a:cubicBezTo>
                <a:cubicBezTo>
                  <a:pt x="3510100" y="4367195"/>
                  <a:pt x="3497476" y="4367195"/>
                  <a:pt x="3484188" y="4379819"/>
                </a:cubicBezTo>
                <a:cubicBezTo>
                  <a:pt x="3458276" y="4379819"/>
                  <a:pt x="3458276" y="4341947"/>
                  <a:pt x="3433028" y="4354571"/>
                </a:cubicBezTo>
                <a:cubicBezTo>
                  <a:pt x="3433028" y="4379819"/>
                  <a:pt x="3471564" y="4405731"/>
                  <a:pt x="3471564" y="4443602"/>
                </a:cubicBezTo>
                <a:cubicBezTo>
                  <a:pt x="3471564" y="4456226"/>
                  <a:pt x="3471564" y="4481474"/>
                  <a:pt x="3458940" y="4507386"/>
                </a:cubicBezTo>
                <a:cubicBezTo>
                  <a:pt x="3446317" y="4558546"/>
                  <a:pt x="3420404" y="4609042"/>
                  <a:pt x="3420404" y="4660202"/>
                </a:cubicBezTo>
                <a:cubicBezTo>
                  <a:pt x="3407781" y="4711361"/>
                  <a:pt x="3446317" y="4736609"/>
                  <a:pt x="3458940" y="4800393"/>
                </a:cubicBezTo>
                <a:lnTo>
                  <a:pt x="3471564" y="4800393"/>
                </a:lnTo>
                <a:cubicBezTo>
                  <a:pt x="3458940" y="4813017"/>
                  <a:pt x="3471564" y="4851553"/>
                  <a:pt x="3484188" y="4851553"/>
                </a:cubicBezTo>
                <a:cubicBezTo>
                  <a:pt x="3496812" y="4876800"/>
                  <a:pt x="3496812" y="4915336"/>
                  <a:pt x="3522724" y="4953208"/>
                </a:cubicBezTo>
                <a:cubicBezTo>
                  <a:pt x="3561260" y="4991080"/>
                  <a:pt x="3612420" y="5029616"/>
                  <a:pt x="3638332" y="5067487"/>
                </a:cubicBezTo>
                <a:lnTo>
                  <a:pt x="3625708" y="5067487"/>
                </a:lnTo>
                <a:cubicBezTo>
                  <a:pt x="3676868" y="5131271"/>
                  <a:pt x="3767228" y="5169143"/>
                  <a:pt x="3844300" y="5181767"/>
                </a:cubicBezTo>
                <a:cubicBezTo>
                  <a:pt x="3856924" y="5169143"/>
                  <a:pt x="3856924" y="5169143"/>
                  <a:pt x="3870213" y="5156519"/>
                </a:cubicBezTo>
                <a:cubicBezTo>
                  <a:pt x="3896125" y="5220303"/>
                  <a:pt x="3998445" y="5169143"/>
                  <a:pt x="3973197" y="5118647"/>
                </a:cubicBezTo>
                <a:cubicBezTo>
                  <a:pt x="3985821" y="5118647"/>
                  <a:pt x="3985821" y="5080776"/>
                  <a:pt x="3999109" y="5067487"/>
                </a:cubicBezTo>
                <a:cubicBezTo>
                  <a:pt x="3986485" y="5054863"/>
                  <a:pt x="4011733" y="5029616"/>
                  <a:pt x="4025021" y="5003703"/>
                </a:cubicBezTo>
                <a:cubicBezTo>
                  <a:pt x="4025021" y="4991080"/>
                  <a:pt x="4012397" y="4978456"/>
                  <a:pt x="4012397" y="4965832"/>
                </a:cubicBezTo>
                <a:cubicBezTo>
                  <a:pt x="4012397" y="4914672"/>
                  <a:pt x="4038309" y="4889424"/>
                  <a:pt x="3999773" y="4876800"/>
                </a:cubicBezTo>
                <a:cubicBezTo>
                  <a:pt x="3999773" y="4813017"/>
                  <a:pt x="3948613" y="4825640"/>
                  <a:pt x="3948613" y="4762521"/>
                </a:cubicBezTo>
                <a:cubicBezTo>
                  <a:pt x="3999773" y="4762521"/>
                  <a:pt x="4038309" y="4737273"/>
                  <a:pt x="4076845" y="4737273"/>
                </a:cubicBezTo>
                <a:cubicBezTo>
                  <a:pt x="4064222" y="4762521"/>
                  <a:pt x="4025686" y="4801057"/>
                  <a:pt x="4025686" y="4838929"/>
                </a:cubicBezTo>
                <a:cubicBezTo>
                  <a:pt x="4025686" y="4851553"/>
                  <a:pt x="4051598" y="4876800"/>
                  <a:pt x="4076845" y="4876800"/>
                </a:cubicBezTo>
                <a:cubicBezTo>
                  <a:pt x="4115382" y="4889424"/>
                  <a:pt x="4153918" y="4838929"/>
                  <a:pt x="4141294" y="4787769"/>
                </a:cubicBezTo>
                <a:cubicBezTo>
                  <a:pt x="4139300" y="4761857"/>
                  <a:pt x="4113388" y="4736609"/>
                  <a:pt x="4113388" y="4711361"/>
                </a:cubicBezTo>
                <a:lnTo>
                  <a:pt x="4113388" y="4711361"/>
                </a:lnTo>
                <a:close/>
                <a:moveTo>
                  <a:pt x="3702116" y="4176508"/>
                </a:moveTo>
                <a:cubicBezTo>
                  <a:pt x="3689492" y="4176508"/>
                  <a:pt x="3689492" y="4176508"/>
                  <a:pt x="3689492" y="4176508"/>
                </a:cubicBezTo>
                <a:cubicBezTo>
                  <a:pt x="3689492" y="4176508"/>
                  <a:pt x="3689492" y="4163884"/>
                  <a:pt x="3702116" y="4163884"/>
                </a:cubicBezTo>
                <a:cubicBezTo>
                  <a:pt x="3714740" y="4163884"/>
                  <a:pt x="3689492" y="4176508"/>
                  <a:pt x="3702116" y="4176508"/>
                </a:cubicBezTo>
                <a:lnTo>
                  <a:pt x="3702116" y="4176508"/>
                </a:lnTo>
                <a:close/>
                <a:moveTo>
                  <a:pt x="3419075" y="4278163"/>
                </a:moveTo>
                <a:cubicBezTo>
                  <a:pt x="3393163" y="4290787"/>
                  <a:pt x="3367916" y="4316035"/>
                  <a:pt x="3342003" y="4303411"/>
                </a:cubicBezTo>
                <a:cubicBezTo>
                  <a:pt x="3342003" y="4316035"/>
                  <a:pt x="3329380" y="4328659"/>
                  <a:pt x="3329380" y="4354571"/>
                </a:cubicBezTo>
                <a:cubicBezTo>
                  <a:pt x="3367916" y="4367195"/>
                  <a:pt x="3367916" y="4329323"/>
                  <a:pt x="3406452" y="4316699"/>
                </a:cubicBezTo>
                <a:cubicBezTo>
                  <a:pt x="3393828" y="4303411"/>
                  <a:pt x="3432364" y="4290787"/>
                  <a:pt x="3419075" y="4278163"/>
                </a:cubicBezTo>
                <a:lnTo>
                  <a:pt x="3419075" y="4278163"/>
                </a:lnTo>
                <a:close/>
                <a:moveTo>
                  <a:pt x="4820325" y="4520010"/>
                </a:moveTo>
                <a:cubicBezTo>
                  <a:pt x="4794413" y="4532634"/>
                  <a:pt x="4769165" y="4532634"/>
                  <a:pt x="4755877" y="4557882"/>
                </a:cubicBezTo>
                <a:cubicBezTo>
                  <a:pt x="4755877" y="4545258"/>
                  <a:pt x="4743253" y="4557882"/>
                  <a:pt x="4755877" y="4570506"/>
                </a:cubicBezTo>
                <a:cubicBezTo>
                  <a:pt x="4755877" y="4545258"/>
                  <a:pt x="4755877" y="4570506"/>
                  <a:pt x="4755877" y="4570506"/>
                </a:cubicBezTo>
                <a:cubicBezTo>
                  <a:pt x="4743253" y="4557882"/>
                  <a:pt x="4743253" y="4583129"/>
                  <a:pt x="4743253" y="4570506"/>
                </a:cubicBezTo>
                <a:cubicBezTo>
                  <a:pt x="4743253" y="4583129"/>
                  <a:pt x="4743253" y="4595753"/>
                  <a:pt x="4755877" y="4608377"/>
                </a:cubicBezTo>
                <a:cubicBezTo>
                  <a:pt x="4743253" y="4595753"/>
                  <a:pt x="4743253" y="4595753"/>
                  <a:pt x="4743253" y="4595753"/>
                </a:cubicBezTo>
                <a:cubicBezTo>
                  <a:pt x="4755877" y="4595753"/>
                  <a:pt x="4730629" y="4595753"/>
                  <a:pt x="4730629" y="4583129"/>
                </a:cubicBezTo>
                <a:cubicBezTo>
                  <a:pt x="4743253" y="4583129"/>
                  <a:pt x="4743253" y="4583129"/>
                  <a:pt x="4730629" y="4570506"/>
                </a:cubicBezTo>
                <a:cubicBezTo>
                  <a:pt x="4730629" y="4583129"/>
                  <a:pt x="4730629" y="4595753"/>
                  <a:pt x="4730629" y="4595753"/>
                </a:cubicBezTo>
                <a:cubicBezTo>
                  <a:pt x="4730629" y="4608377"/>
                  <a:pt x="4743253" y="4595753"/>
                  <a:pt x="4743253" y="4608377"/>
                </a:cubicBezTo>
                <a:cubicBezTo>
                  <a:pt x="4730629" y="4608377"/>
                  <a:pt x="4743253" y="4621001"/>
                  <a:pt x="4730629" y="4621001"/>
                </a:cubicBezTo>
                <a:lnTo>
                  <a:pt x="4718005" y="4608377"/>
                </a:lnTo>
                <a:cubicBezTo>
                  <a:pt x="4718005" y="4633625"/>
                  <a:pt x="4705381" y="4633625"/>
                  <a:pt x="4705381" y="4633625"/>
                </a:cubicBezTo>
                <a:cubicBezTo>
                  <a:pt x="4718005" y="4658873"/>
                  <a:pt x="4731293" y="4710033"/>
                  <a:pt x="4782453" y="4697409"/>
                </a:cubicBezTo>
                <a:cubicBezTo>
                  <a:pt x="4782453" y="4684785"/>
                  <a:pt x="4795077" y="4697409"/>
                  <a:pt x="4795077" y="4697409"/>
                </a:cubicBezTo>
                <a:lnTo>
                  <a:pt x="4795077" y="4684785"/>
                </a:lnTo>
                <a:cubicBezTo>
                  <a:pt x="4807701" y="4710033"/>
                  <a:pt x="4807701" y="4684785"/>
                  <a:pt x="4820989" y="4684785"/>
                </a:cubicBezTo>
                <a:cubicBezTo>
                  <a:pt x="4846902" y="4659537"/>
                  <a:pt x="4833613" y="4608377"/>
                  <a:pt x="4859526" y="4595753"/>
                </a:cubicBezTo>
                <a:cubicBezTo>
                  <a:pt x="4846237" y="4571170"/>
                  <a:pt x="4846237" y="4545922"/>
                  <a:pt x="4820325" y="4520010"/>
                </a:cubicBezTo>
                <a:lnTo>
                  <a:pt x="4820325" y="4520010"/>
                </a:lnTo>
                <a:close/>
                <a:moveTo>
                  <a:pt x="5694694" y="4902048"/>
                </a:moveTo>
                <a:cubicBezTo>
                  <a:pt x="5682070" y="4902048"/>
                  <a:pt x="5682070" y="4889424"/>
                  <a:pt x="5668782" y="4889424"/>
                </a:cubicBezTo>
                <a:cubicBezTo>
                  <a:pt x="5694694" y="4914672"/>
                  <a:pt x="5694694" y="4953208"/>
                  <a:pt x="5733230" y="4965832"/>
                </a:cubicBezTo>
                <a:cubicBezTo>
                  <a:pt x="5733230" y="4927296"/>
                  <a:pt x="5694694" y="4927296"/>
                  <a:pt x="5694694" y="4902048"/>
                </a:cubicBezTo>
                <a:lnTo>
                  <a:pt x="5694694" y="4902048"/>
                </a:lnTo>
                <a:close/>
                <a:moveTo>
                  <a:pt x="1979290" y="5156519"/>
                </a:moveTo>
                <a:cubicBezTo>
                  <a:pt x="1991914" y="5169143"/>
                  <a:pt x="1966666" y="5169143"/>
                  <a:pt x="1979290" y="5181767"/>
                </a:cubicBezTo>
                <a:cubicBezTo>
                  <a:pt x="1991914" y="5194390"/>
                  <a:pt x="2030450" y="5194390"/>
                  <a:pt x="2017826" y="5169143"/>
                </a:cubicBezTo>
                <a:cubicBezTo>
                  <a:pt x="2005202" y="5169807"/>
                  <a:pt x="2005202" y="5156519"/>
                  <a:pt x="1979290" y="5156519"/>
                </a:cubicBezTo>
                <a:lnTo>
                  <a:pt x="1979290" y="5156519"/>
                </a:lnTo>
                <a:close/>
                <a:moveTo>
                  <a:pt x="5462814" y="5182431"/>
                </a:moveTo>
                <a:cubicBezTo>
                  <a:pt x="5462814" y="5182431"/>
                  <a:pt x="5475437" y="5182431"/>
                  <a:pt x="5475437" y="5195055"/>
                </a:cubicBezTo>
                <a:cubicBezTo>
                  <a:pt x="5462814" y="5195055"/>
                  <a:pt x="5475437" y="5195055"/>
                  <a:pt x="5462814" y="5195055"/>
                </a:cubicBezTo>
                <a:cubicBezTo>
                  <a:pt x="5462814" y="5195055"/>
                  <a:pt x="5462814" y="5195055"/>
                  <a:pt x="5475437" y="5182431"/>
                </a:cubicBezTo>
                <a:cubicBezTo>
                  <a:pt x="5462814" y="5182431"/>
                  <a:pt x="5462814" y="5195055"/>
                  <a:pt x="5449525" y="5182431"/>
                </a:cubicBezTo>
                <a:cubicBezTo>
                  <a:pt x="5449525" y="5195055"/>
                  <a:pt x="5462149" y="5207679"/>
                  <a:pt x="5449525" y="5220303"/>
                </a:cubicBezTo>
                <a:cubicBezTo>
                  <a:pt x="5475437" y="5220303"/>
                  <a:pt x="5475437" y="5220303"/>
                  <a:pt x="5475437" y="5220303"/>
                </a:cubicBezTo>
                <a:cubicBezTo>
                  <a:pt x="5475437" y="5207679"/>
                  <a:pt x="5475437" y="5195055"/>
                  <a:pt x="5475437" y="5182431"/>
                </a:cubicBezTo>
                <a:cubicBezTo>
                  <a:pt x="5476102" y="5182431"/>
                  <a:pt x="5462814" y="5169807"/>
                  <a:pt x="5462814" y="5182431"/>
                </a:cubicBezTo>
                <a:lnTo>
                  <a:pt x="5462814" y="5182431"/>
                </a:lnTo>
                <a:close/>
              </a:path>
            </a:pathLst>
          </a:custGeom>
          <a:solidFill>
            <a:srgbClr val="000000"/>
          </a:solid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7" name="文本框 216">
            <a:extLst>
              <a:ext uri="{FF2B5EF4-FFF2-40B4-BE49-F238E27FC236}">
                <a16:creationId xmlns:a16="http://schemas.microsoft.com/office/drawing/2014/main" id="{E906DE14-66CC-C437-8C24-8E49BD3EDF44}"/>
              </a:ext>
            </a:extLst>
          </p:cNvPr>
          <p:cNvSpPr txBox="1"/>
          <p:nvPr/>
        </p:nvSpPr>
        <p:spPr>
          <a:xfrm>
            <a:off x="1529941" y="1192251"/>
            <a:ext cx="2250937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03</a:t>
            </a:r>
            <a:endParaRPr lang="zh-CN" altLang="en-US" sz="166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219" name="文本框 218">
            <a:extLst>
              <a:ext uri="{FF2B5EF4-FFF2-40B4-BE49-F238E27FC236}">
                <a16:creationId xmlns:a16="http://schemas.microsoft.com/office/drawing/2014/main" id="{9F95B670-A2A0-73F7-4E25-B5CA68052AEC}"/>
              </a:ext>
            </a:extLst>
          </p:cNvPr>
          <p:cNvSpPr txBox="1"/>
          <p:nvPr/>
        </p:nvSpPr>
        <p:spPr>
          <a:xfrm>
            <a:off x="4701686" y="2690053"/>
            <a:ext cx="191668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400" b="1"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dirty="0"/>
              <a:t>添加标题文本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D96AE3AE-9BD1-81F4-8570-4BEC489387D2}"/>
              </a:ext>
            </a:extLst>
          </p:cNvPr>
          <p:cNvSpPr txBox="1"/>
          <p:nvPr/>
        </p:nvSpPr>
        <p:spPr>
          <a:xfrm>
            <a:off x="1426698" y="3122679"/>
            <a:ext cx="8146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C00000"/>
                </a:solidFill>
                <a:latin typeface="微米有行" pitchFamily="2" charset="-128"/>
                <a:ea typeface="微米有行" pitchFamily="2" charset="-128"/>
              </a:rPr>
              <a:t>PART</a:t>
            </a:r>
            <a:endParaRPr lang="zh-CN" altLang="en-US" sz="2000" dirty="0">
              <a:solidFill>
                <a:srgbClr val="C00000"/>
              </a:solidFill>
              <a:latin typeface="微米有行" pitchFamily="2" charset="-128"/>
              <a:ea typeface="微米有行" pitchFamily="2" charset="-128"/>
            </a:endParaRPr>
          </a:p>
        </p:txBody>
      </p:sp>
      <p:sp>
        <p:nvSpPr>
          <p:cNvPr id="179" name="文本框 178">
            <a:extLst>
              <a:ext uri="{FF2B5EF4-FFF2-40B4-BE49-F238E27FC236}">
                <a16:creationId xmlns:a16="http://schemas.microsoft.com/office/drawing/2014/main" id="{E1DA1190-3925-C16B-8FF4-342CE518A248}"/>
              </a:ext>
            </a:extLst>
          </p:cNvPr>
          <p:cNvSpPr txBox="1"/>
          <p:nvPr/>
        </p:nvSpPr>
        <p:spPr>
          <a:xfrm>
            <a:off x="2987708" y="3693292"/>
            <a:ext cx="4157270" cy="103342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  <p:sp>
        <p:nvSpPr>
          <p:cNvPr id="182" name="任意多边形: 形状 181">
            <a:extLst>
              <a:ext uri="{FF2B5EF4-FFF2-40B4-BE49-F238E27FC236}">
                <a16:creationId xmlns:a16="http://schemas.microsoft.com/office/drawing/2014/main" id="{E07A9559-0F0E-9521-3DDC-D285B43C48E9}"/>
              </a:ext>
            </a:extLst>
          </p:cNvPr>
          <p:cNvSpPr/>
          <p:nvPr/>
        </p:nvSpPr>
        <p:spPr>
          <a:xfrm>
            <a:off x="227013" y="188912"/>
            <a:ext cx="11740554" cy="6480174"/>
          </a:xfrm>
          <a:custGeom>
            <a:avLst/>
            <a:gdLst>
              <a:gd name="connsiteX0" fmla="*/ 11589985 w 11740554"/>
              <a:gd name="connsiteY0" fmla="*/ 6330135 h 6480174"/>
              <a:gd name="connsiteX1" fmla="*/ 11589985 w 11740554"/>
              <a:gd name="connsiteY1" fmla="*/ 6412814 h 6480174"/>
              <a:gd name="connsiteX2" fmla="*/ 11672667 w 11740554"/>
              <a:gd name="connsiteY2" fmla="*/ 6412814 h 6480174"/>
              <a:gd name="connsiteX3" fmla="*/ 11672667 w 11740554"/>
              <a:gd name="connsiteY3" fmla="*/ 6330135 h 6480174"/>
              <a:gd name="connsiteX4" fmla="*/ 11589985 w 11740554"/>
              <a:gd name="connsiteY4" fmla="*/ 6330135 h 6480174"/>
              <a:gd name="connsiteX5" fmla="*/ 11303906 w 11740554"/>
              <a:gd name="connsiteY5" fmla="*/ 6330135 h 6480174"/>
              <a:gd name="connsiteX6" fmla="*/ 11303906 w 11740554"/>
              <a:gd name="connsiteY6" fmla="*/ 6412814 h 6480174"/>
              <a:gd name="connsiteX7" fmla="*/ 11386589 w 11740554"/>
              <a:gd name="connsiteY7" fmla="*/ 6412814 h 6480174"/>
              <a:gd name="connsiteX8" fmla="*/ 11386589 w 11740554"/>
              <a:gd name="connsiteY8" fmla="*/ 6330135 h 6480174"/>
              <a:gd name="connsiteX9" fmla="*/ 11303906 w 11740554"/>
              <a:gd name="connsiteY9" fmla="*/ 6330135 h 6480174"/>
              <a:gd name="connsiteX10" fmla="*/ 353965 w 11740554"/>
              <a:gd name="connsiteY10" fmla="*/ 6330135 h 6480174"/>
              <a:gd name="connsiteX11" fmla="*/ 353965 w 11740554"/>
              <a:gd name="connsiteY11" fmla="*/ 6412814 h 6480174"/>
              <a:gd name="connsiteX12" fmla="*/ 436645 w 11740554"/>
              <a:gd name="connsiteY12" fmla="*/ 6412814 h 6480174"/>
              <a:gd name="connsiteX13" fmla="*/ 436645 w 11740554"/>
              <a:gd name="connsiteY13" fmla="*/ 6330135 h 6480174"/>
              <a:gd name="connsiteX14" fmla="*/ 353965 w 11740554"/>
              <a:gd name="connsiteY14" fmla="*/ 6330135 h 6480174"/>
              <a:gd name="connsiteX15" fmla="*/ 67623 w 11740554"/>
              <a:gd name="connsiteY15" fmla="*/ 6330135 h 6480174"/>
              <a:gd name="connsiteX16" fmla="*/ 67623 w 11740554"/>
              <a:gd name="connsiteY16" fmla="*/ 6412814 h 6480174"/>
              <a:gd name="connsiteX17" fmla="*/ 150303 w 11740554"/>
              <a:gd name="connsiteY17" fmla="*/ 6412814 h 6480174"/>
              <a:gd name="connsiteX18" fmla="*/ 150303 w 11740554"/>
              <a:gd name="connsiteY18" fmla="*/ 6330135 h 6480174"/>
              <a:gd name="connsiteX19" fmla="*/ 67623 w 11740554"/>
              <a:gd name="connsiteY19" fmla="*/ 6330135 h 6480174"/>
              <a:gd name="connsiteX20" fmla="*/ 217926 w 11740554"/>
              <a:gd name="connsiteY20" fmla="*/ 6187492 h 6480174"/>
              <a:gd name="connsiteX21" fmla="*/ 217926 w 11740554"/>
              <a:gd name="connsiteY21" fmla="*/ 6189869 h 6480174"/>
              <a:gd name="connsiteX22" fmla="*/ 215286 w 11740554"/>
              <a:gd name="connsiteY22" fmla="*/ 6189869 h 6480174"/>
              <a:gd name="connsiteX23" fmla="*/ 215286 w 11740554"/>
              <a:gd name="connsiteY23" fmla="*/ 6262248 h 6480174"/>
              <a:gd name="connsiteX24" fmla="*/ 290039 w 11740554"/>
              <a:gd name="connsiteY24" fmla="*/ 6262248 h 6480174"/>
              <a:gd name="connsiteX25" fmla="*/ 290039 w 11740554"/>
              <a:gd name="connsiteY25" fmla="*/ 6187492 h 6480174"/>
              <a:gd name="connsiteX26" fmla="*/ 217926 w 11740554"/>
              <a:gd name="connsiteY26" fmla="*/ 6187492 h 6480174"/>
              <a:gd name="connsiteX27" fmla="*/ 11450249 w 11740554"/>
              <a:gd name="connsiteY27" fmla="*/ 6187229 h 6480174"/>
              <a:gd name="connsiteX28" fmla="*/ 11450249 w 11740554"/>
              <a:gd name="connsiteY28" fmla="*/ 6261982 h 6480174"/>
              <a:gd name="connsiteX29" fmla="*/ 11525005 w 11740554"/>
              <a:gd name="connsiteY29" fmla="*/ 6261982 h 6480174"/>
              <a:gd name="connsiteX30" fmla="*/ 11525005 w 11740554"/>
              <a:gd name="connsiteY30" fmla="*/ 6189605 h 6480174"/>
              <a:gd name="connsiteX31" fmla="*/ 11522362 w 11740554"/>
              <a:gd name="connsiteY31" fmla="*/ 6189605 h 6480174"/>
              <a:gd name="connsiteX32" fmla="*/ 11522362 w 11740554"/>
              <a:gd name="connsiteY32" fmla="*/ 6187229 h 6480174"/>
              <a:gd name="connsiteX33" fmla="*/ 11450249 w 11740554"/>
              <a:gd name="connsiteY33" fmla="*/ 6187229 h 6480174"/>
              <a:gd name="connsiteX34" fmla="*/ 11589985 w 11740554"/>
              <a:gd name="connsiteY34" fmla="*/ 6039303 h 6480174"/>
              <a:gd name="connsiteX35" fmla="*/ 11589985 w 11740554"/>
              <a:gd name="connsiteY35" fmla="*/ 6119605 h 6480174"/>
              <a:gd name="connsiteX36" fmla="*/ 11592625 w 11740554"/>
              <a:gd name="connsiteY36" fmla="*/ 6119605 h 6480174"/>
              <a:gd name="connsiteX37" fmla="*/ 11592625 w 11740554"/>
              <a:gd name="connsiteY37" fmla="*/ 6121982 h 6480174"/>
              <a:gd name="connsiteX38" fmla="*/ 11672667 w 11740554"/>
              <a:gd name="connsiteY38" fmla="*/ 6121982 h 6480174"/>
              <a:gd name="connsiteX39" fmla="*/ 11672667 w 11740554"/>
              <a:gd name="connsiteY39" fmla="*/ 6039303 h 6480174"/>
              <a:gd name="connsiteX40" fmla="*/ 11589985 w 11740554"/>
              <a:gd name="connsiteY40" fmla="*/ 6039303 h 6480174"/>
              <a:gd name="connsiteX41" fmla="*/ 67623 w 11740554"/>
              <a:gd name="connsiteY41" fmla="*/ 6039303 h 6480174"/>
              <a:gd name="connsiteX42" fmla="*/ 67623 w 11740554"/>
              <a:gd name="connsiteY42" fmla="*/ 6121982 h 6480174"/>
              <a:gd name="connsiteX43" fmla="*/ 147663 w 11740554"/>
              <a:gd name="connsiteY43" fmla="*/ 6121982 h 6480174"/>
              <a:gd name="connsiteX44" fmla="*/ 147663 w 11740554"/>
              <a:gd name="connsiteY44" fmla="*/ 6119605 h 6480174"/>
              <a:gd name="connsiteX45" fmla="*/ 150303 w 11740554"/>
              <a:gd name="connsiteY45" fmla="*/ 6119605 h 6480174"/>
              <a:gd name="connsiteX46" fmla="*/ 150303 w 11740554"/>
              <a:gd name="connsiteY46" fmla="*/ 6039303 h 6480174"/>
              <a:gd name="connsiteX47" fmla="*/ 67623 w 11740554"/>
              <a:gd name="connsiteY47" fmla="*/ 6039303 h 6480174"/>
              <a:gd name="connsiteX48" fmla="*/ 0 w 11740554"/>
              <a:gd name="connsiteY48" fmla="*/ 3874993 h 6480174"/>
              <a:gd name="connsiteX49" fmla="*/ 67623 w 11740554"/>
              <a:gd name="connsiteY49" fmla="*/ 3874993 h 6480174"/>
              <a:gd name="connsiteX50" fmla="*/ 67623 w 11740554"/>
              <a:gd name="connsiteY50" fmla="*/ 5971680 h 6480174"/>
              <a:gd name="connsiteX51" fmla="*/ 217926 w 11740554"/>
              <a:gd name="connsiteY51" fmla="*/ 5971680 h 6480174"/>
              <a:gd name="connsiteX52" fmla="*/ 217926 w 11740554"/>
              <a:gd name="connsiteY52" fmla="*/ 6119605 h 6480174"/>
              <a:gd name="connsiteX53" fmla="*/ 357928 w 11740554"/>
              <a:gd name="connsiteY53" fmla="*/ 6119605 h 6480174"/>
              <a:gd name="connsiteX54" fmla="*/ 357928 w 11740554"/>
              <a:gd name="connsiteY54" fmla="*/ 6262512 h 6480174"/>
              <a:gd name="connsiteX55" fmla="*/ 504268 w 11740554"/>
              <a:gd name="connsiteY55" fmla="*/ 6262512 h 6480174"/>
              <a:gd name="connsiteX56" fmla="*/ 504268 w 11740554"/>
              <a:gd name="connsiteY56" fmla="*/ 6412814 h 6480174"/>
              <a:gd name="connsiteX57" fmla="*/ 11236283 w 11740554"/>
              <a:gd name="connsiteY57" fmla="*/ 6412814 h 6480174"/>
              <a:gd name="connsiteX58" fmla="*/ 11236283 w 11740554"/>
              <a:gd name="connsiteY58" fmla="*/ 6262512 h 6480174"/>
              <a:gd name="connsiteX59" fmla="*/ 11382626 w 11740554"/>
              <a:gd name="connsiteY59" fmla="*/ 6262512 h 6480174"/>
              <a:gd name="connsiteX60" fmla="*/ 11382626 w 11740554"/>
              <a:gd name="connsiteY60" fmla="*/ 6119605 h 6480174"/>
              <a:gd name="connsiteX61" fmla="*/ 11522362 w 11740554"/>
              <a:gd name="connsiteY61" fmla="*/ 6119605 h 6480174"/>
              <a:gd name="connsiteX62" fmla="*/ 11522362 w 11740554"/>
              <a:gd name="connsiteY62" fmla="*/ 5971680 h 6480174"/>
              <a:gd name="connsiteX63" fmla="*/ 11672667 w 11740554"/>
              <a:gd name="connsiteY63" fmla="*/ 5971680 h 6480174"/>
              <a:gd name="connsiteX64" fmla="*/ 11672667 w 11740554"/>
              <a:gd name="connsiteY64" fmla="*/ 3874993 h 6480174"/>
              <a:gd name="connsiteX65" fmla="*/ 11740554 w 11740554"/>
              <a:gd name="connsiteY65" fmla="*/ 3874993 h 6480174"/>
              <a:gd name="connsiteX66" fmla="*/ 11740554 w 11740554"/>
              <a:gd name="connsiteY66" fmla="*/ 6189605 h 6480174"/>
              <a:gd name="connsiteX67" fmla="*/ 11592891 w 11740554"/>
              <a:gd name="connsiteY67" fmla="*/ 6189605 h 6480174"/>
              <a:gd name="connsiteX68" fmla="*/ 11592891 w 11740554"/>
              <a:gd name="connsiteY68" fmla="*/ 6262248 h 6480174"/>
              <a:gd name="connsiteX69" fmla="*/ 11740554 w 11740554"/>
              <a:gd name="connsiteY69" fmla="*/ 6262248 h 6480174"/>
              <a:gd name="connsiteX70" fmla="*/ 11740554 w 11740554"/>
              <a:gd name="connsiteY70" fmla="*/ 6480174 h 6480174"/>
              <a:gd name="connsiteX71" fmla="*/ 11522362 w 11740554"/>
              <a:gd name="connsiteY71" fmla="*/ 6480174 h 6480174"/>
              <a:gd name="connsiteX72" fmla="*/ 11522362 w 11740554"/>
              <a:gd name="connsiteY72" fmla="*/ 6329342 h 6480174"/>
              <a:gd name="connsiteX73" fmla="*/ 11454212 w 11740554"/>
              <a:gd name="connsiteY73" fmla="*/ 6329342 h 6480174"/>
              <a:gd name="connsiteX74" fmla="*/ 11454212 w 11740554"/>
              <a:gd name="connsiteY74" fmla="*/ 6480174 h 6480174"/>
              <a:gd name="connsiteX75" fmla="*/ 286079 w 11740554"/>
              <a:gd name="connsiteY75" fmla="*/ 6480174 h 6480174"/>
              <a:gd name="connsiteX76" fmla="*/ 286079 w 11740554"/>
              <a:gd name="connsiteY76" fmla="*/ 6329342 h 6480174"/>
              <a:gd name="connsiteX77" fmla="*/ 217926 w 11740554"/>
              <a:gd name="connsiteY77" fmla="*/ 6329342 h 6480174"/>
              <a:gd name="connsiteX78" fmla="*/ 217926 w 11740554"/>
              <a:gd name="connsiteY78" fmla="*/ 6480174 h 6480174"/>
              <a:gd name="connsiteX79" fmla="*/ 0 w 11740554"/>
              <a:gd name="connsiteY79" fmla="*/ 6480174 h 6480174"/>
              <a:gd name="connsiteX80" fmla="*/ 0 w 11740554"/>
              <a:gd name="connsiteY80" fmla="*/ 6262248 h 6480174"/>
              <a:gd name="connsiteX81" fmla="*/ 147663 w 11740554"/>
              <a:gd name="connsiteY81" fmla="*/ 6262248 h 6480174"/>
              <a:gd name="connsiteX82" fmla="*/ 147663 w 11740554"/>
              <a:gd name="connsiteY82" fmla="*/ 6189605 h 6480174"/>
              <a:gd name="connsiteX83" fmla="*/ 0 w 11740554"/>
              <a:gd name="connsiteY83" fmla="*/ 6189605 h 6480174"/>
              <a:gd name="connsiteX84" fmla="*/ 11592625 w 11740554"/>
              <a:gd name="connsiteY84" fmla="*/ 358455 h 6480174"/>
              <a:gd name="connsiteX85" fmla="*/ 11592625 w 11740554"/>
              <a:gd name="connsiteY85" fmla="*/ 360835 h 6480174"/>
              <a:gd name="connsiteX86" fmla="*/ 11589985 w 11740554"/>
              <a:gd name="connsiteY86" fmla="*/ 360835 h 6480174"/>
              <a:gd name="connsiteX87" fmla="*/ 11589985 w 11740554"/>
              <a:gd name="connsiteY87" fmla="*/ 441137 h 6480174"/>
              <a:gd name="connsiteX88" fmla="*/ 11672667 w 11740554"/>
              <a:gd name="connsiteY88" fmla="*/ 441137 h 6480174"/>
              <a:gd name="connsiteX89" fmla="*/ 11672667 w 11740554"/>
              <a:gd name="connsiteY89" fmla="*/ 358455 h 6480174"/>
              <a:gd name="connsiteX90" fmla="*/ 11592625 w 11740554"/>
              <a:gd name="connsiteY90" fmla="*/ 358455 h 6480174"/>
              <a:gd name="connsiteX91" fmla="*/ 67623 w 11740554"/>
              <a:gd name="connsiteY91" fmla="*/ 358455 h 6480174"/>
              <a:gd name="connsiteX92" fmla="*/ 67623 w 11740554"/>
              <a:gd name="connsiteY92" fmla="*/ 441137 h 6480174"/>
              <a:gd name="connsiteX93" fmla="*/ 150303 w 11740554"/>
              <a:gd name="connsiteY93" fmla="*/ 441137 h 6480174"/>
              <a:gd name="connsiteX94" fmla="*/ 150303 w 11740554"/>
              <a:gd name="connsiteY94" fmla="*/ 360835 h 6480174"/>
              <a:gd name="connsiteX95" fmla="*/ 147663 w 11740554"/>
              <a:gd name="connsiteY95" fmla="*/ 360835 h 6480174"/>
              <a:gd name="connsiteX96" fmla="*/ 147663 w 11740554"/>
              <a:gd name="connsiteY96" fmla="*/ 358455 h 6480174"/>
              <a:gd name="connsiteX97" fmla="*/ 67623 w 11740554"/>
              <a:gd name="connsiteY97" fmla="*/ 358455 h 6480174"/>
              <a:gd name="connsiteX98" fmla="*/ 11450249 w 11740554"/>
              <a:gd name="connsiteY98" fmla="*/ 218456 h 6480174"/>
              <a:gd name="connsiteX99" fmla="*/ 11450249 w 11740554"/>
              <a:gd name="connsiteY99" fmla="*/ 293212 h 6480174"/>
              <a:gd name="connsiteX100" fmla="*/ 11522362 w 11740554"/>
              <a:gd name="connsiteY100" fmla="*/ 293212 h 6480174"/>
              <a:gd name="connsiteX101" fmla="*/ 11522362 w 11740554"/>
              <a:gd name="connsiteY101" fmla="*/ 290832 h 6480174"/>
              <a:gd name="connsiteX102" fmla="*/ 11525005 w 11740554"/>
              <a:gd name="connsiteY102" fmla="*/ 290832 h 6480174"/>
              <a:gd name="connsiteX103" fmla="*/ 11525005 w 11740554"/>
              <a:gd name="connsiteY103" fmla="*/ 218456 h 6480174"/>
              <a:gd name="connsiteX104" fmla="*/ 11450249 w 11740554"/>
              <a:gd name="connsiteY104" fmla="*/ 218456 h 6480174"/>
              <a:gd name="connsiteX105" fmla="*/ 215549 w 11740554"/>
              <a:gd name="connsiteY105" fmla="*/ 218456 h 6480174"/>
              <a:gd name="connsiteX106" fmla="*/ 215549 w 11740554"/>
              <a:gd name="connsiteY106" fmla="*/ 290832 h 6480174"/>
              <a:gd name="connsiteX107" fmla="*/ 218192 w 11740554"/>
              <a:gd name="connsiteY107" fmla="*/ 290832 h 6480174"/>
              <a:gd name="connsiteX108" fmla="*/ 218192 w 11740554"/>
              <a:gd name="connsiteY108" fmla="*/ 293212 h 6480174"/>
              <a:gd name="connsiteX109" fmla="*/ 290305 w 11740554"/>
              <a:gd name="connsiteY109" fmla="*/ 293212 h 6480174"/>
              <a:gd name="connsiteX110" fmla="*/ 290305 w 11740554"/>
              <a:gd name="connsiteY110" fmla="*/ 218456 h 6480174"/>
              <a:gd name="connsiteX111" fmla="*/ 215549 w 11740554"/>
              <a:gd name="connsiteY111" fmla="*/ 218456 h 6480174"/>
              <a:gd name="connsiteX112" fmla="*/ 11589985 w 11740554"/>
              <a:gd name="connsiteY112" fmla="*/ 67623 h 6480174"/>
              <a:gd name="connsiteX113" fmla="*/ 11589985 w 11740554"/>
              <a:gd name="connsiteY113" fmla="*/ 150303 h 6480174"/>
              <a:gd name="connsiteX114" fmla="*/ 11672667 w 11740554"/>
              <a:gd name="connsiteY114" fmla="*/ 150303 h 6480174"/>
              <a:gd name="connsiteX115" fmla="*/ 11672667 w 11740554"/>
              <a:gd name="connsiteY115" fmla="*/ 67623 h 6480174"/>
              <a:gd name="connsiteX116" fmla="*/ 11589985 w 11740554"/>
              <a:gd name="connsiteY116" fmla="*/ 67623 h 6480174"/>
              <a:gd name="connsiteX117" fmla="*/ 11303906 w 11740554"/>
              <a:gd name="connsiteY117" fmla="*/ 67623 h 6480174"/>
              <a:gd name="connsiteX118" fmla="*/ 11303906 w 11740554"/>
              <a:gd name="connsiteY118" fmla="*/ 150303 h 6480174"/>
              <a:gd name="connsiteX119" fmla="*/ 11386589 w 11740554"/>
              <a:gd name="connsiteY119" fmla="*/ 150303 h 6480174"/>
              <a:gd name="connsiteX120" fmla="*/ 11386589 w 11740554"/>
              <a:gd name="connsiteY120" fmla="*/ 67623 h 6480174"/>
              <a:gd name="connsiteX121" fmla="*/ 11303906 w 11740554"/>
              <a:gd name="connsiteY121" fmla="*/ 67623 h 6480174"/>
              <a:gd name="connsiteX122" fmla="*/ 353965 w 11740554"/>
              <a:gd name="connsiteY122" fmla="*/ 67623 h 6480174"/>
              <a:gd name="connsiteX123" fmla="*/ 353965 w 11740554"/>
              <a:gd name="connsiteY123" fmla="*/ 150303 h 6480174"/>
              <a:gd name="connsiteX124" fmla="*/ 436645 w 11740554"/>
              <a:gd name="connsiteY124" fmla="*/ 150303 h 6480174"/>
              <a:gd name="connsiteX125" fmla="*/ 436645 w 11740554"/>
              <a:gd name="connsiteY125" fmla="*/ 67623 h 6480174"/>
              <a:gd name="connsiteX126" fmla="*/ 353965 w 11740554"/>
              <a:gd name="connsiteY126" fmla="*/ 67623 h 6480174"/>
              <a:gd name="connsiteX127" fmla="*/ 67623 w 11740554"/>
              <a:gd name="connsiteY127" fmla="*/ 67623 h 6480174"/>
              <a:gd name="connsiteX128" fmla="*/ 67623 w 11740554"/>
              <a:gd name="connsiteY128" fmla="*/ 150303 h 6480174"/>
              <a:gd name="connsiteX129" fmla="*/ 150303 w 11740554"/>
              <a:gd name="connsiteY129" fmla="*/ 150303 h 6480174"/>
              <a:gd name="connsiteX130" fmla="*/ 150303 w 11740554"/>
              <a:gd name="connsiteY130" fmla="*/ 67623 h 6480174"/>
              <a:gd name="connsiteX131" fmla="*/ 67623 w 11740554"/>
              <a:gd name="connsiteY131" fmla="*/ 67623 h 6480174"/>
              <a:gd name="connsiteX132" fmla="*/ 0 w 11740554"/>
              <a:gd name="connsiteY132" fmla="*/ 0 h 6480174"/>
              <a:gd name="connsiteX133" fmla="*/ 217926 w 11740554"/>
              <a:gd name="connsiteY133" fmla="*/ 0 h 6480174"/>
              <a:gd name="connsiteX134" fmla="*/ 217926 w 11740554"/>
              <a:gd name="connsiteY134" fmla="*/ 150832 h 6480174"/>
              <a:gd name="connsiteX135" fmla="*/ 286079 w 11740554"/>
              <a:gd name="connsiteY135" fmla="*/ 150832 h 6480174"/>
              <a:gd name="connsiteX136" fmla="*/ 286079 w 11740554"/>
              <a:gd name="connsiteY136" fmla="*/ 0 h 6480174"/>
              <a:gd name="connsiteX137" fmla="*/ 11454212 w 11740554"/>
              <a:gd name="connsiteY137" fmla="*/ 0 h 6480174"/>
              <a:gd name="connsiteX138" fmla="*/ 11454212 w 11740554"/>
              <a:gd name="connsiteY138" fmla="*/ 150832 h 6480174"/>
              <a:gd name="connsiteX139" fmla="*/ 11522362 w 11740554"/>
              <a:gd name="connsiteY139" fmla="*/ 150832 h 6480174"/>
              <a:gd name="connsiteX140" fmla="*/ 11522362 w 11740554"/>
              <a:gd name="connsiteY140" fmla="*/ 0 h 6480174"/>
              <a:gd name="connsiteX141" fmla="*/ 11740554 w 11740554"/>
              <a:gd name="connsiteY141" fmla="*/ 0 h 6480174"/>
              <a:gd name="connsiteX142" fmla="*/ 11740554 w 11740554"/>
              <a:gd name="connsiteY142" fmla="*/ 217926 h 6480174"/>
              <a:gd name="connsiteX143" fmla="*/ 11592891 w 11740554"/>
              <a:gd name="connsiteY143" fmla="*/ 217926 h 6480174"/>
              <a:gd name="connsiteX144" fmla="*/ 11592891 w 11740554"/>
              <a:gd name="connsiteY144" fmla="*/ 290832 h 6480174"/>
              <a:gd name="connsiteX145" fmla="*/ 11740554 w 11740554"/>
              <a:gd name="connsiteY145" fmla="*/ 290832 h 6480174"/>
              <a:gd name="connsiteX146" fmla="*/ 11740554 w 11740554"/>
              <a:gd name="connsiteY146" fmla="*/ 2301185 h 6480174"/>
              <a:gd name="connsiteX147" fmla="*/ 11740554 w 11740554"/>
              <a:gd name="connsiteY147" fmla="*/ 2350374 h 6480174"/>
              <a:gd name="connsiteX148" fmla="*/ 11740554 w 11740554"/>
              <a:gd name="connsiteY148" fmla="*/ 3874992 h 6480174"/>
              <a:gd name="connsiteX149" fmla="*/ 11672667 w 11740554"/>
              <a:gd name="connsiteY149" fmla="*/ 3874992 h 6480174"/>
              <a:gd name="connsiteX150" fmla="*/ 11672667 w 11740554"/>
              <a:gd name="connsiteY150" fmla="*/ 2335479 h 6480174"/>
              <a:gd name="connsiteX151" fmla="*/ 11672667 w 11740554"/>
              <a:gd name="connsiteY151" fmla="*/ 2301185 h 6480174"/>
              <a:gd name="connsiteX152" fmla="*/ 11672667 w 11740554"/>
              <a:gd name="connsiteY152" fmla="*/ 508761 h 6480174"/>
              <a:gd name="connsiteX153" fmla="*/ 11522098 w 11740554"/>
              <a:gd name="connsiteY153" fmla="*/ 508761 h 6480174"/>
              <a:gd name="connsiteX154" fmla="*/ 11522098 w 11740554"/>
              <a:gd name="connsiteY154" fmla="*/ 360835 h 6480174"/>
              <a:gd name="connsiteX155" fmla="*/ 11382362 w 11740554"/>
              <a:gd name="connsiteY155" fmla="*/ 360835 h 6480174"/>
              <a:gd name="connsiteX156" fmla="*/ 11382362 w 11740554"/>
              <a:gd name="connsiteY156" fmla="*/ 217926 h 6480174"/>
              <a:gd name="connsiteX157" fmla="*/ 11236020 w 11740554"/>
              <a:gd name="connsiteY157" fmla="*/ 217926 h 6480174"/>
              <a:gd name="connsiteX158" fmla="*/ 11236020 w 11740554"/>
              <a:gd name="connsiteY158" fmla="*/ 67623 h 6480174"/>
              <a:gd name="connsiteX159" fmla="*/ 504004 w 11740554"/>
              <a:gd name="connsiteY159" fmla="*/ 67623 h 6480174"/>
              <a:gd name="connsiteX160" fmla="*/ 504004 w 11740554"/>
              <a:gd name="connsiteY160" fmla="*/ 217926 h 6480174"/>
              <a:gd name="connsiteX161" fmla="*/ 357665 w 11740554"/>
              <a:gd name="connsiteY161" fmla="*/ 217926 h 6480174"/>
              <a:gd name="connsiteX162" fmla="*/ 357665 w 11740554"/>
              <a:gd name="connsiteY162" fmla="*/ 360835 h 6480174"/>
              <a:gd name="connsiteX163" fmla="*/ 217926 w 11740554"/>
              <a:gd name="connsiteY163" fmla="*/ 360835 h 6480174"/>
              <a:gd name="connsiteX164" fmla="*/ 217926 w 11740554"/>
              <a:gd name="connsiteY164" fmla="*/ 508761 h 6480174"/>
              <a:gd name="connsiteX165" fmla="*/ 67623 w 11740554"/>
              <a:gd name="connsiteY165" fmla="*/ 508761 h 6480174"/>
              <a:gd name="connsiteX166" fmla="*/ 67623 w 11740554"/>
              <a:gd name="connsiteY166" fmla="*/ 2348126 h 6480174"/>
              <a:gd name="connsiteX167" fmla="*/ 67623 w 11740554"/>
              <a:gd name="connsiteY167" fmla="*/ 2348126 h 6480174"/>
              <a:gd name="connsiteX168" fmla="*/ 67623 w 11740554"/>
              <a:gd name="connsiteY168" fmla="*/ 3874992 h 6480174"/>
              <a:gd name="connsiteX169" fmla="*/ 0 w 11740554"/>
              <a:gd name="connsiteY169" fmla="*/ 3874992 h 6480174"/>
              <a:gd name="connsiteX170" fmla="*/ 0 w 11740554"/>
              <a:gd name="connsiteY170" fmla="*/ 2301185 h 6480174"/>
              <a:gd name="connsiteX171" fmla="*/ 0 w 11740554"/>
              <a:gd name="connsiteY171" fmla="*/ 2301185 h 6480174"/>
              <a:gd name="connsiteX172" fmla="*/ 0 w 11740554"/>
              <a:gd name="connsiteY172" fmla="*/ 290569 h 6480174"/>
              <a:gd name="connsiteX173" fmla="*/ 147663 w 11740554"/>
              <a:gd name="connsiteY173" fmla="*/ 290569 h 6480174"/>
              <a:gd name="connsiteX174" fmla="*/ 147663 w 11740554"/>
              <a:gd name="connsiteY174" fmla="*/ 217926 h 6480174"/>
              <a:gd name="connsiteX175" fmla="*/ 0 w 11740554"/>
              <a:gd name="connsiteY175" fmla="*/ 217926 h 648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740554" h="6480174">
                <a:moveTo>
                  <a:pt x="11589985" y="6330135"/>
                </a:moveTo>
                <a:cubicBezTo>
                  <a:pt x="11589985" y="6358927"/>
                  <a:pt x="11589985" y="6384022"/>
                  <a:pt x="11589985" y="6412814"/>
                </a:cubicBezTo>
                <a:cubicBezTo>
                  <a:pt x="11618777" y="6412814"/>
                  <a:pt x="11643872" y="6412814"/>
                  <a:pt x="11672667" y="6412814"/>
                </a:cubicBezTo>
                <a:cubicBezTo>
                  <a:pt x="11672667" y="6384022"/>
                  <a:pt x="11672667" y="6358927"/>
                  <a:pt x="11672667" y="6330135"/>
                </a:cubicBezTo>
                <a:cubicBezTo>
                  <a:pt x="11643872" y="6330135"/>
                  <a:pt x="11618777" y="6330135"/>
                  <a:pt x="11589985" y="6330135"/>
                </a:cubicBezTo>
                <a:close/>
                <a:moveTo>
                  <a:pt x="11303906" y="6330135"/>
                </a:moveTo>
                <a:cubicBezTo>
                  <a:pt x="11303906" y="6358927"/>
                  <a:pt x="11303906" y="6384022"/>
                  <a:pt x="11303906" y="6412814"/>
                </a:cubicBezTo>
                <a:cubicBezTo>
                  <a:pt x="11332701" y="6412814"/>
                  <a:pt x="11357794" y="6412814"/>
                  <a:pt x="11386589" y="6412814"/>
                </a:cubicBezTo>
                <a:cubicBezTo>
                  <a:pt x="11386589" y="6384022"/>
                  <a:pt x="11386589" y="6358927"/>
                  <a:pt x="11386589" y="6330135"/>
                </a:cubicBezTo>
                <a:cubicBezTo>
                  <a:pt x="11357794" y="6330135"/>
                  <a:pt x="11332701" y="6330135"/>
                  <a:pt x="11303906" y="6330135"/>
                </a:cubicBezTo>
                <a:close/>
                <a:moveTo>
                  <a:pt x="353965" y="6330135"/>
                </a:moveTo>
                <a:cubicBezTo>
                  <a:pt x="353965" y="6358927"/>
                  <a:pt x="353965" y="6384022"/>
                  <a:pt x="353965" y="6412814"/>
                </a:cubicBezTo>
                <a:cubicBezTo>
                  <a:pt x="382757" y="6412814"/>
                  <a:pt x="407853" y="6412814"/>
                  <a:pt x="436645" y="6412814"/>
                </a:cubicBezTo>
                <a:cubicBezTo>
                  <a:pt x="436645" y="6384022"/>
                  <a:pt x="436645" y="6358927"/>
                  <a:pt x="436645" y="6330135"/>
                </a:cubicBezTo>
                <a:cubicBezTo>
                  <a:pt x="407853" y="6330135"/>
                  <a:pt x="382757" y="6330135"/>
                  <a:pt x="353965" y="6330135"/>
                </a:cubicBezTo>
                <a:close/>
                <a:moveTo>
                  <a:pt x="67623" y="6330135"/>
                </a:moveTo>
                <a:cubicBezTo>
                  <a:pt x="67623" y="6358927"/>
                  <a:pt x="67623" y="6384022"/>
                  <a:pt x="67623" y="6412814"/>
                </a:cubicBezTo>
                <a:cubicBezTo>
                  <a:pt x="96415" y="6412814"/>
                  <a:pt x="121511" y="6412814"/>
                  <a:pt x="150303" y="6412814"/>
                </a:cubicBezTo>
                <a:cubicBezTo>
                  <a:pt x="150303" y="6384022"/>
                  <a:pt x="150303" y="6358927"/>
                  <a:pt x="150303" y="6330135"/>
                </a:cubicBezTo>
                <a:cubicBezTo>
                  <a:pt x="121511" y="6330135"/>
                  <a:pt x="96415" y="6330135"/>
                  <a:pt x="67623" y="6330135"/>
                </a:cubicBezTo>
                <a:close/>
                <a:moveTo>
                  <a:pt x="217926" y="6187492"/>
                </a:moveTo>
                <a:lnTo>
                  <a:pt x="217926" y="6189869"/>
                </a:lnTo>
                <a:lnTo>
                  <a:pt x="215286" y="6189869"/>
                </a:lnTo>
                <a:cubicBezTo>
                  <a:pt x="215286" y="6215757"/>
                  <a:pt x="215286" y="6235833"/>
                  <a:pt x="215286" y="6262248"/>
                </a:cubicBezTo>
                <a:cubicBezTo>
                  <a:pt x="242494" y="6262248"/>
                  <a:pt x="262833" y="6262248"/>
                  <a:pt x="290039" y="6262248"/>
                </a:cubicBezTo>
                <a:cubicBezTo>
                  <a:pt x="290039" y="6235040"/>
                  <a:pt x="290039" y="6214434"/>
                  <a:pt x="290039" y="6187492"/>
                </a:cubicBezTo>
                <a:cubicBezTo>
                  <a:pt x="263890" y="6187492"/>
                  <a:pt x="243814" y="6187492"/>
                  <a:pt x="217926" y="6187492"/>
                </a:cubicBezTo>
                <a:close/>
                <a:moveTo>
                  <a:pt x="11450249" y="6187229"/>
                </a:moveTo>
                <a:cubicBezTo>
                  <a:pt x="11450249" y="6214171"/>
                  <a:pt x="11450249" y="6234776"/>
                  <a:pt x="11450249" y="6261982"/>
                </a:cubicBezTo>
                <a:cubicBezTo>
                  <a:pt x="11477457" y="6261982"/>
                  <a:pt x="11498060" y="6261982"/>
                  <a:pt x="11525005" y="6261982"/>
                </a:cubicBezTo>
                <a:cubicBezTo>
                  <a:pt x="11525005" y="6235833"/>
                  <a:pt x="11525005" y="6215491"/>
                  <a:pt x="11525005" y="6189605"/>
                </a:cubicBezTo>
                <a:lnTo>
                  <a:pt x="11522362" y="6189605"/>
                </a:lnTo>
                <a:lnTo>
                  <a:pt x="11522362" y="6187229"/>
                </a:lnTo>
                <a:cubicBezTo>
                  <a:pt x="11496476" y="6187229"/>
                  <a:pt x="11476401" y="6187229"/>
                  <a:pt x="11450249" y="6187229"/>
                </a:cubicBezTo>
                <a:close/>
                <a:moveTo>
                  <a:pt x="11589985" y="6039303"/>
                </a:moveTo>
                <a:cubicBezTo>
                  <a:pt x="11589985" y="6067302"/>
                  <a:pt x="11589985" y="6091867"/>
                  <a:pt x="11589985" y="6119605"/>
                </a:cubicBezTo>
                <a:lnTo>
                  <a:pt x="11592625" y="6119605"/>
                </a:lnTo>
                <a:lnTo>
                  <a:pt x="11592625" y="6121982"/>
                </a:lnTo>
                <a:cubicBezTo>
                  <a:pt x="11620363" y="6121982"/>
                  <a:pt x="11644665" y="6121982"/>
                  <a:pt x="11672667" y="6121982"/>
                </a:cubicBezTo>
                <a:cubicBezTo>
                  <a:pt x="11672667" y="6093190"/>
                  <a:pt x="11672667" y="6068358"/>
                  <a:pt x="11672667" y="6039303"/>
                </a:cubicBezTo>
                <a:cubicBezTo>
                  <a:pt x="11643872" y="6039303"/>
                  <a:pt x="11618777" y="6039303"/>
                  <a:pt x="11589985" y="6039303"/>
                </a:cubicBezTo>
                <a:close/>
                <a:moveTo>
                  <a:pt x="67623" y="6039303"/>
                </a:moveTo>
                <a:cubicBezTo>
                  <a:pt x="67623" y="6068095"/>
                  <a:pt x="67623" y="6093190"/>
                  <a:pt x="67623" y="6121982"/>
                </a:cubicBezTo>
                <a:cubicBezTo>
                  <a:pt x="95625" y="6121982"/>
                  <a:pt x="119927" y="6121982"/>
                  <a:pt x="147663" y="6121982"/>
                </a:cubicBezTo>
                <a:lnTo>
                  <a:pt x="147663" y="6119605"/>
                </a:lnTo>
                <a:lnTo>
                  <a:pt x="150303" y="6119605"/>
                </a:lnTo>
                <a:cubicBezTo>
                  <a:pt x="150303" y="6091604"/>
                  <a:pt x="150303" y="6067302"/>
                  <a:pt x="150303" y="6039303"/>
                </a:cubicBezTo>
                <a:cubicBezTo>
                  <a:pt x="121511" y="6039303"/>
                  <a:pt x="96415" y="6039303"/>
                  <a:pt x="67623" y="6039303"/>
                </a:cubicBezTo>
                <a:close/>
                <a:moveTo>
                  <a:pt x="0" y="3874993"/>
                </a:moveTo>
                <a:lnTo>
                  <a:pt x="67623" y="3874993"/>
                </a:lnTo>
                <a:lnTo>
                  <a:pt x="67623" y="5971680"/>
                </a:lnTo>
                <a:lnTo>
                  <a:pt x="217926" y="5971680"/>
                </a:lnTo>
                <a:lnTo>
                  <a:pt x="217926" y="6119605"/>
                </a:lnTo>
                <a:lnTo>
                  <a:pt x="357928" y="6119605"/>
                </a:lnTo>
                <a:lnTo>
                  <a:pt x="357928" y="6262512"/>
                </a:lnTo>
                <a:lnTo>
                  <a:pt x="504268" y="6262512"/>
                </a:lnTo>
                <a:lnTo>
                  <a:pt x="504268" y="6412814"/>
                </a:lnTo>
                <a:lnTo>
                  <a:pt x="11236283" y="6412814"/>
                </a:lnTo>
                <a:lnTo>
                  <a:pt x="11236283" y="6262512"/>
                </a:lnTo>
                <a:lnTo>
                  <a:pt x="11382626" y="6262512"/>
                </a:lnTo>
                <a:lnTo>
                  <a:pt x="11382626" y="6119605"/>
                </a:lnTo>
                <a:lnTo>
                  <a:pt x="11522362" y="6119605"/>
                </a:lnTo>
                <a:lnTo>
                  <a:pt x="11522362" y="5971680"/>
                </a:lnTo>
                <a:lnTo>
                  <a:pt x="11672667" y="5971680"/>
                </a:lnTo>
                <a:lnTo>
                  <a:pt x="11672667" y="3874993"/>
                </a:lnTo>
                <a:lnTo>
                  <a:pt x="11740554" y="3874993"/>
                </a:lnTo>
                <a:lnTo>
                  <a:pt x="11740554" y="6189605"/>
                </a:lnTo>
                <a:lnTo>
                  <a:pt x="11592891" y="6189605"/>
                </a:lnTo>
                <a:lnTo>
                  <a:pt x="11592891" y="6262248"/>
                </a:lnTo>
                <a:lnTo>
                  <a:pt x="11740554" y="6262248"/>
                </a:lnTo>
                <a:lnTo>
                  <a:pt x="11740554" y="6480174"/>
                </a:lnTo>
                <a:lnTo>
                  <a:pt x="11522362" y="6480174"/>
                </a:lnTo>
                <a:lnTo>
                  <a:pt x="11522362" y="6329342"/>
                </a:lnTo>
                <a:lnTo>
                  <a:pt x="11454212" y="6329342"/>
                </a:lnTo>
                <a:lnTo>
                  <a:pt x="11454212" y="6480174"/>
                </a:lnTo>
                <a:lnTo>
                  <a:pt x="286079" y="6480174"/>
                </a:lnTo>
                <a:lnTo>
                  <a:pt x="286079" y="6329342"/>
                </a:lnTo>
                <a:lnTo>
                  <a:pt x="217926" y="6329342"/>
                </a:lnTo>
                <a:lnTo>
                  <a:pt x="217926" y="6480174"/>
                </a:lnTo>
                <a:lnTo>
                  <a:pt x="0" y="6480174"/>
                </a:lnTo>
                <a:lnTo>
                  <a:pt x="0" y="6262248"/>
                </a:lnTo>
                <a:lnTo>
                  <a:pt x="147663" y="6262248"/>
                </a:lnTo>
                <a:lnTo>
                  <a:pt x="147663" y="6189605"/>
                </a:lnTo>
                <a:lnTo>
                  <a:pt x="0" y="6189605"/>
                </a:lnTo>
                <a:close/>
                <a:moveTo>
                  <a:pt x="11592625" y="358455"/>
                </a:moveTo>
                <a:lnTo>
                  <a:pt x="11592625" y="360835"/>
                </a:lnTo>
                <a:lnTo>
                  <a:pt x="11589985" y="360835"/>
                </a:lnTo>
                <a:cubicBezTo>
                  <a:pt x="11589985" y="388834"/>
                  <a:pt x="11589985" y="413136"/>
                  <a:pt x="11589985" y="441137"/>
                </a:cubicBezTo>
                <a:cubicBezTo>
                  <a:pt x="11618777" y="441137"/>
                  <a:pt x="11643872" y="441137"/>
                  <a:pt x="11672667" y="441137"/>
                </a:cubicBezTo>
                <a:cubicBezTo>
                  <a:pt x="11672667" y="412343"/>
                  <a:pt x="11672667" y="387250"/>
                  <a:pt x="11672667" y="358455"/>
                </a:cubicBezTo>
                <a:cubicBezTo>
                  <a:pt x="11644665" y="358455"/>
                  <a:pt x="11620627" y="358455"/>
                  <a:pt x="11592625" y="358455"/>
                </a:cubicBezTo>
                <a:close/>
                <a:moveTo>
                  <a:pt x="67623" y="358455"/>
                </a:moveTo>
                <a:cubicBezTo>
                  <a:pt x="67623" y="387250"/>
                  <a:pt x="67623" y="412343"/>
                  <a:pt x="67623" y="441137"/>
                </a:cubicBezTo>
                <a:cubicBezTo>
                  <a:pt x="96415" y="441137"/>
                  <a:pt x="121511" y="441137"/>
                  <a:pt x="150303" y="441137"/>
                </a:cubicBezTo>
                <a:cubicBezTo>
                  <a:pt x="150303" y="413136"/>
                  <a:pt x="150303" y="388834"/>
                  <a:pt x="150303" y="360835"/>
                </a:cubicBezTo>
                <a:lnTo>
                  <a:pt x="147663" y="360835"/>
                </a:lnTo>
                <a:lnTo>
                  <a:pt x="147663" y="358455"/>
                </a:lnTo>
                <a:cubicBezTo>
                  <a:pt x="119927" y="358455"/>
                  <a:pt x="95625" y="358455"/>
                  <a:pt x="67623" y="358455"/>
                </a:cubicBezTo>
                <a:close/>
                <a:moveTo>
                  <a:pt x="11450249" y="218456"/>
                </a:moveTo>
                <a:cubicBezTo>
                  <a:pt x="11450249" y="245664"/>
                  <a:pt x="11450249" y="266267"/>
                  <a:pt x="11450249" y="293212"/>
                </a:cubicBezTo>
                <a:cubicBezTo>
                  <a:pt x="11476401" y="293212"/>
                  <a:pt x="11496740" y="293212"/>
                  <a:pt x="11522362" y="293212"/>
                </a:cubicBezTo>
                <a:lnTo>
                  <a:pt x="11522362" y="290832"/>
                </a:lnTo>
                <a:lnTo>
                  <a:pt x="11525005" y="290832"/>
                </a:lnTo>
                <a:cubicBezTo>
                  <a:pt x="11525005" y="264946"/>
                  <a:pt x="11525005" y="244607"/>
                  <a:pt x="11525005" y="218456"/>
                </a:cubicBezTo>
                <a:cubicBezTo>
                  <a:pt x="11497796" y="218456"/>
                  <a:pt x="11477191" y="218456"/>
                  <a:pt x="11450249" y="218456"/>
                </a:cubicBezTo>
                <a:close/>
                <a:moveTo>
                  <a:pt x="215549" y="218456"/>
                </a:moveTo>
                <a:cubicBezTo>
                  <a:pt x="215549" y="244871"/>
                  <a:pt x="215549" y="264946"/>
                  <a:pt x="215549" y="290832"/>
                </a:cubicBezTo>
                <a:lnTo>
                  <a:pt x="218192" y="290832"/>
                </a:lnTo>
                <a:lnTo>
                  <a:pt x="218192" y="293212"/>
                </a:lnTo>
                <a:cubicBezTo>
                  <a:pt x="244078" y="293212"/>
                  <a:pt x="264153" y="293212"/>
                  <a:pt x="290305" y="293212"/>
                </a:cubicBezTo>
                <a:cubicBezTo>
                  <a:pt x="290305" y="266267"/>
                  <a:pt x="290305" y="245664"/>
                  <a:pt x="290305" y="218456"/>
                </a:cubicBezTo>
                <a:cubicBezTo>
                  <a:pt x="263097" y="218456"/>
                  <a:pt x="242494" y="218456"/>
                  <a:pt x="215549" y="218456"/>
                </a:cubicBezTo>
                <a:close/>
                <a:moveTo>
                  <a:pt x="11589985" y="67623"/>
                </a:moveTo>
                <a:cubicBezTo>
                  <a:pt x="11589985" y="96415"/>
                  <a:pt x="11589985" y="121511"/>
                  <a:pt x="11589985" y="150303"/>
                </a:cubicBezTo>
                <a:cubicBezTo>
                  <a:pt x="11618777" y="150303"/>
                  <a:pt x="11643872" y="150303"/>
                  <a:pt x="11672667" y="150303"/>
                </a:cubicBezTo>
                <a:cubicBezTo>
                  <a:pt x="11672667" y="121511"/>
                  <a:pt x="11672667" y="96415"/>
                  <a:pt x="11672667" y="67623"/>
                </a:cubicBezTo>
                <a:cubicBezTo>
                  <a:pt x="11643872" y="67623"/>
                  <a:pt x="11618777" y="67623"/>
                  <a:pt x="11589985" y="67623"/>
                </a:cubicBezTo>
                <a:close/>
                <a:moveTo>
                  <a:pt x="11303906" y="67623"/>
                </a:moveTo>
                <a:cubicBezTo>
                  <a:pt x="11303906" y="96415"/>
                  <a:pt x="11303906" y="121511"/>
                  <a:pt x="11303906" y="150303"/>
                </a:cubicBezTo>
                <a:cubicBezTo>
                  <a:pt x="11332701" y="150303"/>
                  <a:pt x="11357794" y="150303"/>
                  <a:pt x="11386589" y="150303"/>
                </a:cubicBezTo>
                <a:cubicBezTo>
                  <a:pt x="11386589" y="121511"/>
                  <a:pt x="11386589" y="96415"/>
                  <a:pt x="11386589" y="67623"/>
                </a:cubicBezTo>
                <a:cubicBezTo>
                  <a:pt x="11357794" y="67623"/>
                  <a:pt x="11332701" y="67623"/>
                  <a:pt x="11303906" y="67623"/>
                </a:cubicBezTo>
                <a:close/>
                <a:moveTo>
                  <a:pt x="353965" y="67623"/>
                </a:moveTo>
                <a:cubicBezTo>
                  <a:pt x="353965" y="96415"/>
                  <a:pt x="353965" y="121511"/>
                  <a:pt x="353965" y="150303"/>
                </a:cubicBezTo>
                <a:cubicBezTo>
                  <a:pt x="382757" y="150303"/>
                  <a:pt x="407853" y="150303"/>
                  <a:pt x="436645" y="150303"/>
                </a:cubicBezTo>
                <a:cubicBezTo>
                  <a:pt x="436645" y="121511"/>
                  <a:pt x="436645" y="96415"/>
                  <a:pt x="436645" y="67623"/>
                </a:cubicBezTo>
                <a:cubicBezTo>
                  <a:pt x="407853" y="67623"/>
                  <a:pt x="382757" y="67623"/>
                  <a:pt x="353965" y="67623"/>
                </a:cubicBezTo>
                <a:close/>
                <a:moveTo>
                  <a:pt x="67623" y="67623"/>
                </a:moveTo>
                <a:cubicBezTo>
                  <a:pt x="67623" y="96415"/>
                  <a:pt x="67623" y="121511"/>
                  <a:pt x="67623" y="150303"/>
                </a:cubicBezTo>
                <a:cubicBezTo>
                  <a:pt x="96415" y="150303"/>
                  <a:pt x="121511" y="150303"/>
                  <a:pt x="150303" y="150303"/>
                </a:cubicBezTo>
                <a:cubicBezTo>
                  <a:pt x="150303" y="121511"/>
                  <a:pt x="150303" y="96415"/>
                  <a:pt x="150303" y="67623"/>
                </a:cubicBezTo>
                <a:cubicBezTo>
                  <a:pt x="121511" y="67623"/>
                  <a:pt x="96415" y="67623"/>
                  <a:pt x="67623" y="67623"/>
                </a:cubicBezTo>
                <a:close/>
                <a:moveTo>
                  <a:pt x="0" y="0"/>
                </a:moveTo>
                <a:lnTo>
                  <a:pt x="217926" y="0"/>
                </a:lnTo>
                <a:lnTo>
                  <a:pt x="217926" y="150832"/>
                </a:lnTo>
                <a:lnTo>
                  <a:pt x="286079" y="150832"/>
                </a:lnTo>
                <a:lnTo>
                  <a:pt x="286079" y="0"/>
                </a:lnTo>
                <a:lnTo>
                  <a:pt x="11454212" y="0"/>
                </a:lnTo>
                <a:lnTo>
                  <a:pt x="11454212" y="150832"/>
                </a:lnTo>
                <a:lnTo>
                  <a:pt x="11522362" y="150832"/>
                </a:lnTo>
                <a:lnTo>
                  <a:pt x="11522362" y="0"/>
                </a:lnTo>
                <a:lnTo>
                  <a:pt x="11740554" y="0"/>
                </a:lnTo>
                <a:lnTo>
                  <a:pt x="11740554" y="217926"/>
                </a:lnTo>
                <a:lnTo>
                  <a:pt x="11592891" y="217926"/>
                </a:lnTo>
                <a:lnTo>
                  <a:pt x="11592891" y="290832"/>
                </a:lnTo>
                <a:lnTo>
                  <a:pt x="11740554" y="290832"/>
                </a:lnTo>
                <a:lnTo>
                  <a:pt x="11740554" y="2301185"/>
                </a:lnTo>
                <a:lnTo>
                  <a:pt x="11740554" y="2350374"/>
                </a:lnTo>
                <a:lnTo>
                  <a:pt x="11740554" y="3874992"/>
                </a:lnTo>
                <a:lnTo>
                  <a:pt x="11672667" y="3874992"/>
                </a:lnTo>
                <a:lnTo>
                  <a:pt x="11672667" y="2335479"/>
                </a:lnTo>
                <a:lnTo>
                  <a:pt x="11672667" y="2301185"/>
                </a:lnTo>
                <a:lnTo>
                  <a:pt x="11672667" y="508761"/>
                </a:lnTo>
                <a:lnTo>
                  <a:pt x="11522098" y="508761"/>
                </a:lnTo>
                <a:lnTo>
                  <a:pt x="11522098" y="360835"/>
                </a:lnTo>
                <a:lnTo>
                  <a:pt x="11382362" y="360835"/>
                </a:lnTo>
                <a:lnTo>
                  <a:pt x="11382362" y="217926"/>
                </a:lnTo>
                <a:lnTo>
                  <a:pt x="11236020" y="217926"/>
                </a:lnTo>
                <a:lnTo>
                  <a:pt x="11236020" y="67623"/>
                </a:lnTo>
                <a:lnTo>
                  <a:pt x="504004" y="67623"/>
                </a:lnTo>
                <a:lnTo>
                  <a:pt x="504004" y="217926"/>
                </a:lnTo>
                <a:lnTo>
                  <a:pt x="357665" y="217926"/>
                </a:lnTo>
                <a:lnTo>
                  <a:pt x="357665" y="360835"/>
                </a:lnTo>
                <a:lnTo>
                  <a:pt x="217926" y="360835"/>
                </a:lnTo>
                <a:lnTo>
                  <a:pt x="217926" y="508761"/>
                </a:lnTo>
                <a:lnTo>
                  <a:pt x="67623" y="508761"/>
                </a:lnTo>
                <a:lnTo>
                  <a:pt x="67623" y="2348126"/>
                </a:lnTo>
                <a:lnTo>
                  <a:pt x="67623" y="2348126"/>
                </a:lnTo>
                <a:lnTo>
                  <a:pt x="67623" y="3874992"/>
                </a:lnTo>
                <a:lnTo>
                  <a:pt x="0" y="3874992"/>
                </a:lnTo>
                <a:lnTo>
                  <a:pt x="0" y="2301185"/>
                </a:lnTo>
                <a:lnTo>
                  <a:pt x="0" y="2301185"/>
                </a:lnTo>
                <a:lnTo>
                  <a:pt x="0" y="290569"/>
                </a:lnTo>
                <a:lnTo>
                  <a:pt x="147663" y="290569"/>
                </a:lnTo>
                <a:lnTo>
                  <a:pt x="147663" y="217926"/>
                </a:lnTo>
                <a:lnTo>
                  <a:pt x="0" y="217926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  <a:alpha val="71000"/>
                </a:schemeClr>
              </a:gs>
              <a:gs pos="43000">
                <a:schemeClr val="bg1">
                  <a:lumMod val="75000"/>
                  <a:alpha val="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7200000" scaled="0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90785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25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03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70D54F4A-E0E9-B8B3-38A9-DAFE43A0D30A}"/>
              </a:ext>
            </a:extLst>
          </p:cNvPr>
          <p:cNvSpPr/>
          <p:nvPr/>
        </p:nvSpPr>
        <p:spPr bwMode="auto">
          <a:xfrm>
            <a:off x="3596482" y="2789514"/>
            <a:ext cx="2422226" cy="2424605"/>
          </a:xfrm>
          <a:custGeom>
            <a:avLst/>
            <a:gdLst>
              <a:gd name="T0" fmla="*/ 646 w 861"/>
              <a:gd name="T1" fmla="*/ 430 h 861"/>
              <a:gd name="T2" fmla="*/ 430 w 861"/>
              <a:gd name="T3" fmla="*/ 645 h 861"/>
              <a:gd name="T4" fmla="*/ 215 w 861"/>
              <a:gd name="T5" fmla="*/ 430 h 861"/>
              <a:gd name="T6" fmla="*/ 430 w 861"/>
              <a:gd name="T7" fmla="*/ 215 h 861"/>
              <a:gd name="T8" fmla="*/ 488 w 861"/>
              <a:gd name="T9" fmla="*/ 223 h 861"/>
              <a:gd name="T10" fmla="*/ 418 w 861"/>
              <a:gd name="T11" fmla="*/ 0 h 861"/>
              <a:gd name="T12" fmla="*/ 0 w 861"/>
              <a:gd name="T13" fmla="*/ 430 h 861"/>
              <a:gd name="T14" fmla="*/ 430 w 861"/>
              <a:gd name="T15" fmla="*/ 861 h 861"/>
              <a:gd name="T16" fmla="*/ 861 w 861"/>
              <a:gd name="T17" fmla="*/ 430 h 861"/>
              <a:gd name="T18" fmla="*/ 742 w 861"/>
              <a:gd name="T19" fmla="*/ 133 h 861"/>
              <a:gd name="T20" fmla="*/ 590 w 861"/>
              <a:gd name="T21" fmla="*/ 286 h 861"/>
              <a:gd name="T22" fmla="*/ 646 w 861"/>
              <a:gd name="T23" fmla="*/ 430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1" h="861">
                <a:moveTo>
                  <a:pt x="646" y="430"/>
                </a:moveTo>
                <a:cubicBezTo>
                  <a:pt x="646" y="549"/>
                  <a:pt x="549" y="645"/>
                  <a:pt x="430" y="645"/>
                </a:cubicBezTo>
                <a:cubicBezTo>
                  <a:pt x="311" y="645"/>
                  <a:pt x="215" y="549"/>
                  <a:pt x="215" y="430"/>
                </a:cubicBezTo>
                <a:cubicBezTo>
                  <a:pt x="215" y="311"/>
                  <a:pt x="311" y="215"/>
                  <a:pt x="430" y="215"/>
                </a:cubicBezTo>
                <a:cubicBezTo>
                  <a:pt x="450" y="215"/>
                  <a:pt x="470" y="218"/>
                  <a:pt x="488" y="223"/>
                </a:cubicBezTo>
                <a:cubicBezTo>
                  <a:pt x="447" y="156"/>
                  <a:pt x="422" y="80"/>
                  <a:pt x="418" y="0"/>
                </a:cubicBezTo>
                <a:cubicBezTo>
                  <a:pt x="186" y="6"/>
                  <a:pt x="0" y="196"/>
                  <a:pt x="0" y="430"/>
                </a:cubicBezTo>
                <a:cubicBezTo>
                  <a:pt x="0" y="668"/>
                  <a:pt x="192" y="861"/>
                  <a:pt x="430" y="861"/>
                </a:cubicBezTo>
                <a:cubicBezTo>
                  <a:pt x="668" y="861"/>
                  <a:pt x="861" y="668"/>
                  <a:pt x="861" y="430"/>
                </a:cubicBezTo>
                <a:cubicBezTo>
                  <a:pt x="861" y="315"/>
                  <a:pt x="816" y="211"/>
                  <a:pt x="742" y="133"/>
                </a:cubicBezTo>
                <a:cubicBezTo>
                  <a:pt x="590" y="286"/>
                  <a:pt x="590" y="286"/>
                  <a:pt x="590" y="286"/>
                </a:cubicBezTo>
                <a:cubicBezTo>
                  <a:pt x="625" y="325"/>
                  <a:pt x="646" y="375"/>
                  <a:pt x="646" y="43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lang="id-ID" sz="3200">
              <a:solidFill>
                <a:srgbClr val="424242"/>
              </a:solidFill>
              <a:cs typeface="+mn-ea"/>
              <a:sym typeface="+mn-lt"/>
            </a:endParaRPr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AC68719F-4E83-C8DE-A272-20ACD6F2400C}"/>
              </a:ext>
            </a:extLst>
          </p:cNvPr>
          <p:cNvSpPr/>
          <p:nvPr/>
        </p:nvSpPr>
        <p:spPr bwMode="auto">
          <a:xfrm>
            <a:off x="4884293" y="1503592"/>
            <a:ext cx="2422226" cy="2111867"/>
          </a:xfrm>
          <a:custGeom>
            <a:avLst/>
            <a:gdLst>
              <a:gd name="T0" fmla="*/ 739 w 861"/>
              <a:gd name="T1" fmla="*/ 731 h 750"/>
              <a:gd name="T2" fmla="*/ 739 w 861"/>
              <a:gd name="T3" fmla="*/ 730 h 750"/>
              <a:gd name="T4" fmla="*/ 861 w 861"/>
              <a:gd name="T5" fmla="*/ 431 h 750"/>
              <a:gd name="T6" fmla="*/ 430 w 861"/>
              <a:gd name="T7" fmla="*/ 0 h 750"/>
              <a:gd name="T8" fmla="*/ 0 w 861"/>
              <a:gd name="T9" fmla="*/ 431 h 750"/>
              <a:gd name="T10" fmla="*/ 120 w 861"/>
              <a:gd name="T11" fmla="*/ 729 h 750"/>
              <a:gd name="T12" fmla="*/ 120 w 861"/>
              <a:gd name="T13" fmla="*/ 730 h 750"/>
              <a:gd name="T14" fmla="*/ 132 w 861"/>
              <a:gd name="T15" fmla="*/ 742 h 750"/>
              <a:gd name="T16" fmla="*/ 284 w 861"/>
              <a:gd name="T17" fmla="*/ 589 h 750"/>
              <a:gd name="T18" fmla="*/ 278 w 861"/>
              <a:gd name="T19" fmla="*/ 583 h 750"/>
              <a:gd name="T20" fmla="*/ 277 w 861"/>
              <a:gd name="T21" fmla="*/ 582 h 750"/>
              <a:gd name="T22" fmla="*/ 215 w 861"/>
              <a:gd name="T23" fmla="*/ 431 h 750"/>
              <a:gd name="T24" fmla="*/ 430 w 861"/>
              <a:gd name="T25" fmla="*/ 215 h 750"/>
              <a:gd name="T26" fmla="*/ 645 w 861"/>
              <a:gd name="T27" fmla="*/ 431 h 750"/>
              <a:gd name="T28" fmla="*/ 584 w 861"/>
              <a:gd name="T29" fmla="*/ 581 h 750"/>
              <a:gd name="T30" fmla="*/ 584 w 861"/>
              <a:gd name="T31" fmla="*/ 581 h 750"/>
              <a:gd name="T32" fmla="*/ 584 w 861"/>
              <a:gd name="T33" fmla="*/ 581 h 750"/>
              <a:gd name="T34" fmla="*/ 563 w 861"/>
              <a:gd name="T35" fmla="*/ 603 h 750"/>
              <a:gd name="T36" fmla="*/ 721 w 861"/>
              <a:gd name="T37" fmla="*/ 750 h 750"/>
              <a:gd name="T38" fmla="*/ 739 w 861"/>
              <a:gd name="T39" fmla="*/ 731 h 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61" h="750">
                <a:moveTo>
                  <a:pt x="739" y="731"/>
                </a:moveTo>
                <a:cubicBezTo>
                  <a:pt x="739" y="730"/>
                  <a:pt x="739" y="730"/>
                  <a:pt x="739" y="730"/>
                </a:cubicBezTo>
                <a:cubicBezTo>
                  <a:pt x="814" y="653"/>
                  <a:pt x="861" y="547"/>
                  <a:pt x="861" y="431"/>
                </a:cubicBezTo>
                <a:cubicBezTo>
                  <a:pt x="861" y="193"/>
                  <a:pt x="668" y="0"/>
                  <a:pt x="430" y="0"/>
                </a:cubicBezTo>
                <a:cubicBezTo>
                  <a:pt x="192" y="0"/>
                  <a:pt x="0" y="193"/>
                  <a:pt x="0" y="431"/>
                </a:cubicBezTo>
                <a:cubicBezTo>
                  <a:pt x="0" y="547"/>
                  <a:pt x="45" y="652"/>
                  <a:pt x="120" y="729"/>
                </a:cubicBezTo>
                <a:cubicBezTo>
                  <a:pt x="120" y="730"/>
                  <a:pt x="120" y="730"/>
                  <a:pt x="120" y="730"/>
                </a:cubicBezTo>
                <a:cubicBezTo>
                  <a:pt x="124" y="734"/>
                  <a:pt x="128" y="738"/>
                  <a:pt x="132" y="742"/>
                </a:cubicBezTo>
                <a:cubicBezTo>
                  <a:pt x="284" y="589"/>
                  <a:pt x="284" y="589"/>
                  <a:pt x="284" y="589"/>
                </a:cubicBezTo>
                <a:cubicBezTo>
                  <a:pt x="282" y="587"/>
                  <a:pt x="280" y="585"/>
                  <a:pt x="278" y="583"/>
                </a:cubicBezTo>
                <a:cubicBezTo>
                  <a:pt x="277" y="582"/>
                  <a:pt x="277" y="582"/>
                  <a:pt x="277" y="582"/>
                </a:cubicBezTo>
                <a:cubicBezTo>
                  <a:pt x="239" y="543"/>
                  <a:pt x="215" y="490"/>
                  <a:pt x="215" y="431"/>
                </a:cubicBezTo>
                <a:cubicBezTo>
                  <a:pt x="215" y="312"/>
                  <a:pt x="311" y="215"/>
                  <a:pt x="430" y="215"/>
                </a:cubicBezTo>
                <a:cubicBezTo>
                  <a:pt x="549" y="215"/>
                  <a:pt x="645" y="312"/>
                  <a:pt x="645" y="431"/>
                </a:cubicBezTo>
                <a:cubicBezTo>
                  <a:pt x="645" y="489"/>
                  <a:pt x="622" y="542"/>
                  <a:pt x="584" y="581"/>
                </a:cubicBezTo>
                <a:cubicBezTo>
                  <a:pt x="584" y="581"/>
                  <a:pt x="584" y="581"/>
                  <a:pt x="584" y="581"/>
                </a:cubicBezTo>
                <a:cubicBezTo>
                  <a:pt x="584" y="581"/>
                  <a:pt x="584" y="581"/>
                  <a:pt x="584" y="581"/>
                </a:cubicBezTo>
                <a:cubicBezTo>
                  <a:pt x="577" y="588"/>
                  <a:pt x="570" y="596"/>
                  <a:pt x="563" y="603"/>
                </a:cubicBezTo>
                <a:cubicBezTo>
                  <a:pt x="721" y="750"/>
                  <a:pt x="721" y="750"/>
                  <a:pt x="721" y="750"/>
                </a:cubicBezTo>
                <a:cubicBezTo>
                  <a:pt x="727" y="743"/>
                  <a:pt x="733" y="737"/>
                  <a:pt x="739" y="731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400">
              <a:solidFill>
                <a:schemeClr val="lt1"/>
              </a:solidFill>
              <a:sym typeface="+mn-lt"/>
            </a:endParaRPr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5713F913-FD72-17BF-2C5B-F024AF95F7B1}"/>
              </a:ext>
            </a:extLst>
          </p:cNvPr>
          <p:cNvSpPr/>
          <p:nvPr/>
        </p:nvSpPr>
        <p:spPr bwMode="auto">
          <a:xfrm>
            <a:off x="6169726" y="2789514"/>
            <a:ext cx="2425793" cy="2424605"/>
          </a:xfrm>
          <a:custGeom>
            <a:avLst/>
            <a:gdLst>
              <a:gd name="T0" fmla="*/ 443 w 862"/>
              <a:gd name="T1" fmla="*/ 0 h 861"/>
              <a:gd name="T2" fmla="*/ 373 w 862"/>
              <a:gd name="T3" fmla="*/ 223 h 861"/>
              <a:gd name="T4" fmla="*/ 431 w 862"/>
              <a:gd name="T5" fmla="*/ 215 h 861"/>
              <a:gd name="T6" fmla="*/ 646 w 862"/>
              <a:gd name="T7" fmla="*/ 430 h 861"/>
              <a:gd name="T8" fmla="*/ 431 w 862"/>
              <a:gd name="T9" fmla="*/ 645 h 861"/>
              <a:gd name="T10" fmla="*/ 216 w 862"/>
              <a:gd name="T11" fmla="*/ 430 h 861"/>
              <a:gd name="T12" fmla="*/ 264 w 862"/>
              <a:gd name="T13" fmla="*/ 294 h 861"/>
              <a:gd name="T14" fmla="*/ 106 w 862"/>
              <a:gd name="T15" fmla="*/ 147 h 861"/>
              <a:gd name="T16" fmla="*/ 0 w 862"/>
              <a:gd name="T17" fmla="*/ 430 h 861"/>
              <a:gd name="T18" fmla="*/ 431 w 862"/>
              <a:gd name="T19" fmla="*/ 861 h 861"/>
              <a:gd name="T20" fmla="*/ 862 w 862"/>
              <a:gd name="T21" fmla="*/ 430 h 861"/>
              <a:gd name="T22" fmla="*/ 443 w 862"/>
              <a:gd name="T23" fmla="*/ 0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2" h="861">
                <a:moveTo>
                  <a:pt x="443" y="0"/>
                </a:moveTo>
                <a:cubicBezTo>
                  <a:pt x="439" y="80"/>
                  <a:pt x="415" y="156"/>
                  <a:pt x="373" y="223"/>
                </a:cubicBezTo>
                <a:cubicBezTo>
                  <a:pt x="391" y="218"/>
                  <a:pt x="411" y="215"/>
                  <a:pt x="431" y="215"/>
                </a:cubicBezTo>
                <a:cubicBezTo>
                  <a:pt x="550" y="215"/>
                  <a:pt x="646" y="311"/>
                  <a:pt x="646" y="430"/>
                </a:cubicBezTo>
                <a:cubicBezTo>
                  <a:pt x="646" y="549"/>
                  <a:pt x="550" y="645"/>
                  <a:pt x="431" y="645"/>
                </a:cubicBezTo>
                <a:cubicBezTo>
                  <a:pt x="312" y="645"/>
                  <a:pt x="216" y="549"/>
                  <a:pt x="216" y="430"/>
                </a:cubicBezTo>
                <a:cubicBezTo>
                  <a:pt x="216" y="378"/>
                  <a:pt x="234" y="331"/>
                  <a:pt x="264" y="294"/>
                </a:cubicBezTo>
                <a:cubicBezTo>
                  <a:pt x="106" y="147"/>
                  <a:pt x="106" y="147"/>
                  <a:pt x="106" y="147"/>
                </a:cubicBezTo>
                <a:cubicBezTo>
                  <a:pt x="40" y="223"/>
                  <a:pt x="0" y="322"/>
                  <a:pt x="0" y="430"/>
                </a:cubicBezTo>
                <a:cubicBezTo>
                  <a:pt x="0" y="668"/>
                  <a:pt x="193" y="861"/>
                  <a:pt x="431" y="861"/>
                </a:cubicBezTo>
                <a:cubicBezTo>
                  <a:pt x="669" y="861"/>
                  <a:pt x="862" y="668"/>
                  <a:pt x="862" y="430"/>
                </a:cubicBezTo>
                <a:cubicBezTo>
                  <a:pt x="862" y="196"/>
                  <a:pt x="675" y="6"/>
                  <a:pt x="443" y="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lang="id-ID" sz="3200">
              <a:solidFill>
                <a:srgbClr val="424242"/>
              </a:solidFill>
              <a:cs typeface="+mn-ea"/>
              <a:sym typeface="+mn-lt"/>
            </a:endParaRPr>
          </a:p>
        </p:txBody>
      </p:sp>
      <p:sp>
        <p:nvSpPr>
          <p:cNvPr id="5" name="TextBox 55">
            <a:extLst>
              <a:ext uri="{FF2B5EF4-FFF2-40B4-BE49-F238E27FC236}">
                <a16:creationId xmlns:a16="http://schemas.microsoft.com/office/drawing/2014/main" id="{662198D8-4246-6D8B-58A7-E65FDA4C285D}"/>
              </a:ext>
            </a:extLst>
          </p:cNvPr>
          <p:cNvSpPr txBox="1"/>
          <p:nvPr/>
        </p:nvSpPr>
        <p:spPr>
          <a:xfrm>
            <a:off x="5886648" y="1612608"/>
            <a:ext cx="4844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 dirty="0">
                <a:solidFill>
                  <a:schemeClr val="bg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02</a:t>
            </a:r>
          </a:p>
        </p:txBody>
      </p:sp>
      <p:sp>
        <p:nvSpPr>
          <p:cNvPr id="6" name="TextBox 56">
            <a:extLst>
              <a:ext uri="{FF2B5EF4-FFF2-40B4-BE49-F238E27FC236}">
                <a16:creationId xmlns:a16="http://schemas.microsoft.com/office/drawing/2014/main" id="{373A28F2-5650-A2DE-93FC-84A668CC8211}"/>
              </a:ext>
            </a:extLst>
          </p:cNvPr>
          <p:cNvSpPr txBox="1"/>
          <p:nvPr/>
        </p:nvSpPr>
        <p:spPr>
          <a:xfrm>
            <a:off x="4534315" y="4720676"/>
            <a:ext cx="4876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01</a:t>
            </a:r>
          </a:p>
        </p:txBody>
      </p:sp>
      <p:sp>
        <p:nvSpPr>
          <p:cNvPr id="7" name="TextBox 57">
            <a:extLst>
              <a:ext uri="{FF2B5EF4-FFF2-40B4-BE49-F238E27FC236}">
                <a16:creationId xmlns:a16="http://schemas.microsoft.com/office/drawing/2014/main" id="{DB270113-12B5-0747-9113-D9614132700F}"/>
              </a:ext>
            </a:extLst>
          </p:cNvPr>
          <p:cNvSpPr txBox="1"/>
          <p:nvPr/>
        </p:nvSpPr>
        <p:spPr>
          <a:xfrm>
            <a:off x="7194406" y="4720676"/>
            <a:ext cx="4828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2400">
                <a:solidFill>
                  <a:schemeClr val="tx1">
                    <a:lumMod val="75000"/>
                    <a:lumOff val="25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03</a:t>
            </a:r>
          </a:p>
        </p:txBody>
      </p:sp>
      <p:cxnSp>
        <p:nvCxnSpPr>
          <p:cNvPr id="8" name="Straight Connector 58">
            <a:extLst>
              <a:ext uri="{FF2B5EF4-FFF2-40B4-BE49-F238E27FC236}">
                <a16:creationId xmlns:a16="http://schemas.microsoft.com/office/drawing/2014/main" id="{C908EC23-279A-F915-B3A5-B11844376871}"/>
              </a:ext>
            </a:extLst>
          </p:cNvPr>
          <p:cNvCxnSpPr/>
          <p:nvPr/>
        </p:nvCxnSpPr>
        <p:spPr>
          <a:xfrm>
            <a:off x="4429927" y="2078421"/>
            <a:ext cx="929323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59">
            <a:extLst>
              <a:ext uri="{FF2B5EF4-FFF2-40B4-BE49-F238E27FC236}">
                <a16:creationId xmlns:a16="http://schemas.microsoft.com/office/drawing/2014/main" id="{FE242025-FA76-D824-12C8-126D7B2B8688}"/>
              </a:ext>
            </a:extLst>
          </p:cNvPr>
          <p:cNvCxnSpPr/>
          <p:nvPr/>
        </p:nvCxnSpPr>
        <p:spPr>
          <a:xfrm>
            <a:off x="3095628" y="4034776"/>
            <a:ext cx="640820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69">
            <a:extLst>
              <a:ext uri="{FF2B5EF4-FFF2-40B4-BE49-F238E27FC236}">
                <a16:creationId xmlns:a16="http://schemas.microsoft.com/office/drawing/2014/main" id="{B09D41AE-A29A-4493-D56E-A33EED22D1B0}"/>
              </a:ext>
            </a:extLst>
          </p:cNvPr>
          <p:cNvCxnSpPr/>
          <p:nvPr/>
        </p:nvCxnSpPr>
        <p:spPr>
          <a:xfrm flipH="1">
            <a:off x="8489905" y="4034776"/>
            <a:ext cx="640820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70" descr="D:\51PPT模板网\51pptmoban.com\图片.jpg">
            <a:extLst>
              <a:ext uri="{FF2B5EF4-FFF2-40B4-BE49-F238E27FC236}">
                <a16:creationId xmlns:a16="http://schemas.microsoft.com/office/drawing/2014/main" id="{17912918-B4BF-DD18-CE87-1D76E67A68A1}"/>
              </a:ext>
            </a:extLst>
          </p:cNvPr>
          <p:cNvGrpSpPr/>
          <p:nvPr/>
        </p:nvGrpSpPr>
        <p:grpSpPr>
          <a:xfrm>
            <a:off x="5825764" y="2412670"/>
            <a:ext cx="533400" cy="533400"/>
            <a:chOff x="1493839" y="2932113"/>
            <a:chExt cx="298450" cy="298450"/>
          </a:xfrm>
          <a:solidFill>
            <a:schemeClr val="tx1"/>
          </a:solidFill>
        </p:grpSpPr>
        <p:sp>
          <p:nvSpPr>
            <p:cNvPr id="15" name="Freeform 93">
              <a:extLst>
                <a:ext uri="{FF2B5EF4-FFF2-40B4-BE49-F238E27FC236}">
                  <a16:creationId xmlns:a16="http://schemas.microsoft.com/office/drawing/2014/main" id="{8F62B2E3-C0AE-B7CD-782D-6631515C7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3839" y="2932113"/>
              <a:ext cx="298450" cy="298450"/>
            </a:xfrm>
            <a:custGeom>
              <a:avLst/>
              <a:gdLst>
                <a:gd name="T0" fmla="*/ 64 w 112"/>
                <a:gd name="T1" fmla="*/ 12 h 112"/>
                <a:gd name="T2" fmla="*/ 78 w 112"/>
                <a:gd name="T3" fmla="*/ 23 h 112"/>
                <a:gd name="T4" fmla="*/ 84 w 112"/>
                <a:gd name="T5" fmla="*/ 18 h 112"/>
                <a:gd name="T6" fmla="*/ 93 w 112"/>
                <a:gd name="T7" fmla="*/ 25 h 112"/>
                <a:gd name="T8" fmla="*/ 89 w 112"/>
                <a:gd name="T9" fmla="*/ 34 h 112"/>
                <a:gd name="T10" fmla="*/ 100 w 112"/>
                <a:gd name="T11" fmla="*/ 48 h 112"/>
                <a:gd name="T12" fmla="*/ 104 w 112"/>
                <a:gd name="T13" fmla="*/ 60 h 112"/>
                <a:gd name="T14" fmla="*/ 95 w 112"/>
                <a:gd name="T15" fmla="*/ 64 h 112"/>
                <a:gd name="T16" fmla="*/ 93 w 112"/>
                <a:gd name="T17" fmla="*/ 81 h 112"/>
                <a:gd name="T18" fmla="*/ 87 w 112"/>
                <a:gd name="T19" fmla="*/ 93 h 112"/>
                <a:gd name="T20" fmla="*/ 81 w 112"/>
                <a:gd name="T21" fmla="*/ 93 h 112"/>
                <a:gd name="T22" fmla="*/ 64 w 112"/>
                <a:gd name="T23" fmla="*/ 95 h 112"/>
                <a:gd name="T24" fmla="*/ 60 w 112"/>
                <a:gd name="T25" fmla="*/ 104 h 112"/>
                <a:gd name="T26" fmla="*/ 48 w 112"/>
                <a:gd name="T27" fmla="*/ 100 h 112"/>
                <a:gd name="T28" fmla="*/ 34 w 112"/>
                <a:gd name="T29" fmla="*/ 89 h 112"/>
                <a:gd name="T30" fmla="*/ 28 w 112"/>
                <a:gd name="T31" fmla="*/ 94 h 112"/>
                <a:gd name="T32" fmla="*/ 19 w 112"/>
                <a:gd name="T33" fmla="*/ 87 h 112"/>
                <a:gd name="T34" fmla="*/ 23 w 112"/>
                <a:gd name="T35" fmla="*/ 78 h 112"/>
                <a:gd name="T36" fmla="*/ 12 w 112"/>
                <a:gd name="T37" fmla="*/ 64 h 112"/>
                <a:gd name="T38" fmla="*/ 8 w 112"/>
                <a:gd name="T39" fmla="*/ 52 h 112"/>
                <a:gd name="T40" fmla="*/ 17 w 112"/>
                <a:gd name="T41" fmla="*/ 48 h 112"/>
                <a:gd name="T42" fmla="*/ 19 w 112"/>
                <a:gd name="T43" fmla="*/ 31 h 112"/>
                <a:gd name="T44" fmla="*/ 25 w 112"/>
                <a:gd name="T45" fmla="*/ 19 h 112"/>
                <a:gd name="T46" fmla="*/ 31 w 112"/>
                <a:gd name="T47" fmla="*/ 19 h 112"/>
                <a:gd name="T48" fmla="*/ 48 w 112"/>
                <a:gd name="T49" fmla="*/ 17 h 112"/>
                <a:gd name="T50" fmla="*/ 52 w 112"/>
                <a:gd name="T51" fmla="*/ 8 h 112"/>
                <a:gd name="T52" fmla="*/ 60 w 112"/>
                <a:gd name="T53" fmla="*/ 0 h 112"/>
                <a:gd name="T54" fmla="*/ 40 w 112"/>
                <a:gd name="T55" fmla="*/ 11 h 112"/>
                <a:gd name="T56" fmla="*/ 28 w 112"/>
                <a:gd name="T57" fmla="*/ 10 h 112"/>
                <a:gd name="T58" fmla="*/ 14 w 112"/>
                <a:gd name="T59" fmla="*/ 19 h 112"/>
                <a:gd name="T60" fmla="*/ 13 w 112"/>
                <a:gd name="T61" fmla="*/ 35 h 112"/>
                <a:gd name="T62" fmla="*/ 0 w 112"/>
                <a:gd name="T63" fmla="*/ 52 h 112"/>
                <a:gd name="T64" fmla="*/ 11 w 112"/>
                <a:gd name="T65" fmla="*/ 72 h 112"/>
                <a:gd name="T66" fmla="*/ 10 w 112"/>
                <a:gd name="T67" fmla="*/ 84 h 112"/>
                <a:gd name="T68" fmla="*/ 19 w 112"/>
                <a:gd name="T69" fmla="*/ 98 h 112"/>
                <a:gd name="T70" fmla="*/ 35 w 112"/>
                <a:gd name="T71" fmla="*/ 99 h 112"/>
                <a:gd name="T72" fmla="*/ 52 w 112"/>
                <a:gd name="T73" fmla="*/ 112 h 112"/>
                <a:gd name="T74" fmla="*/ 72 w 112"/>
                <a:gd name="T75" fmla="*/ 101 h 112"/>
                <a:gd name="T76" fmla="*/ 84 w 112"/>
                <a:gd name="T77" fmla="*/ 102 h 112"/>
                <a:gd name="T78" fmla="*/ 98 w 112"/>
                <a:gd name="T79" fmla="*/ 93 h 112"/>
                <a:gd name="T80" fmla="*/ 99 w 112"/>
                <a:gd name="T81" fmla="*/ 77 h 112"/>
                <a:gd name="T82" fmla="*/ 112 w 112"/>
                <a:gd name="T83" fmla="*/ 60 h 112"/>
                <a:gd name="T84" fmla="*/ 101 w 112"/>
                <a:gd name="T85" fmla="*/ 40 h 112"/>
                <a:gd name="T86" fmla="*/ 102 w 112"/>
                <a:gd name="T87" fmla="*/ 28 h 112"/>
                <a:gd name="T88" fmla="*/ 93 w 112"/>
                <a:gd name="T89" fmla="*/ 14 h 112"/>
                <a:gd name="T90" fmla="*/ 77 w 112"/>
                <a:gd name="T91" fmla="*/ 13 h 112"/>
                <a:gd name="T92" fmla="*/ 60 w 112"/>
                <a:gd name="T9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" h="112">
                  <a:moveTo>
                    <a:pt x="60" y="8"/>
                  </a:moveTo>
                  <a:cubicBezTo>
                    <a:pt x="62" y="8"/>
                    <a:pt x="64" y="10"/>
                    <a:pt x="64" y="12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9" y="18"/>
                    <a:pt x="74" y="20"/>
                    <a:pt x="78" y="23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2" y="18"/>
                    <a:pt x="83" y="18"/>
                    <a:pt x="84" y="18"/>
                  </a:cubicBezTo>
                  <a:cubicBezTo>
                    <a:pt x="85" y="18"/>
                    <a:pt x="86" y="18"/>
                    <a:pt x="87" y="19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6"/>
                    <a:pt x="94" y="29"/>
                    <a:pt x="93" y="31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2" y="38"/>
                    <a:pt x="94" y="43"/>
                    <a:pt x="95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48"/>
                    <a:pt x="104" y="50"/>
                    <a:pt x="104" y="5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62"/>
                    <a:pt x="102" y="64"/>
                    <a:pt x="100" y="64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4" y="69"/>
                    <a:pt x="92" y="74"/>
                    <a:pt x="89" y="78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4" y="83"/>
                    <a:pt x="94" y="86"/>
                    <a:pt x="93" y="87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6" y="94"/>
                    <a:pt x="85" y="94"/>
                    <a:pt x="84" y="94"/>
                  </a:cubicBezTo>
                  <a:cubicBezTo>
                    <a:pt x="83" y="94"/>
                    <a:pt x="82" y="94"/>
                    <a:pt x="81" y="93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4" y="92"/>
                    <a:pt x="69" y="94"/>
                    <a:pt x="64" y="95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02"/>
                    <a:pt x="62" y="104"/>
                    <a:pt x="60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0" y="104"/>
                    <a:pt x="48" y="102"/>
                    <a:pt x="48" y="100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3" y="94"/>
                    <a:pt x="38" y="92"/>
                    <a:pt x="34" y="89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9" y="94"/>
                    <a:pt x="28" y="94"/>
                  </a:cubicBezTo>
                  <a:cubicBezTo>
                    <a:pt x="27" y="94"/>
                    <a:pt x="26" y="94"/>
                    <a:pt x="25" y="93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8" y="86"/>
                    <a:pt x="18" y="83"/>
                    <a:pt x="19" y="81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0" y="74"/>
                    <a:pt x="18" y="69"/>
                    <a:pt x="17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0" y="64"/>
                    <a:pt x="8" y="62"/>
                    <a:pt x="8" y="6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3"/>
                    <a:pt x="20" y="38"/>
                    <a:pt x="23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29"/>
                    <a:pt x="18" y="26"/>
                    <a:pt x="19" y="25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8"/>
                    <a:pt x="27" y="18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8" y="20"/>
                    <a:pt x="43" y="18"/>
                    <a:pt x="48" y="17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0"/>
                    <a:pt x="50" y="8"/>
                    <a:pt x="52" y="8"/>
                  </a:cubicBezTo>
                  <a:cubicBezTo>
                    <a:pt x="60" y="8"/>
                    <a:pt x="60" y="8"/>
                    <a:pt x="60" y="8"/>
                  </a:cubicBezTo>
                  <a:moveTo>
                    <a:pt x="60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46" y="0"/>
                    <a:pt x="41" y="5"/>
                    <a:pt x="40" y="11"/>
                  </a:cubicBezTo>
                  <a:cubicBezTo>
                    <a:pt x="38" y="11"/>
                    <a:pt x="37" y="12"/>
                    <a:pt x="35" y="13"/>
                  </a:cubicBezTo>
                  <a:cubicBezTo>
                    <a:pt x="33" y="11"/>
                    <a:pt x="31" y="10"/>
                    <a:pt x="28" y="10"/>
                  </a:cubicBezTo>
                  <a:cubicBezTo>
                    <a:pt x="25" y="10"/>
                    <a:pt x="21" y="11"/>
                    <a:pt x="19" y="14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1" y="22"/>
                    <a:pt x="10" y="25"/>
                    <a:pt x="10" y="28"/>
                  </a:cubicBezTo>
                  <a:cubicBezTo>
                    <a:pt x="10" y="31"/>
                    <a:pt x="11" y="33"/>
                    <a:pt x="13" y="35"/>
                  </a:cubicBezTo>
                  <a:cubicBezTo>
                    <a:pt x="12" y="37"/>
                    <a:pt x="11" y="38"/>
                    <a:pt x="11" y="40"/>
                  </a:cubicBezTo>
                  <a:cubicBezTo>
                    <a:pt x="5" y="41"/>
                    <a:pt x="0" y="46"/>
                    <a:pt x="0" y="5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6"/>
                    <a:pt x="5" y="71"/>
                    <a:pt x="11" y="72"/>
                  </a:cubicBezTo>
                  <a:cubicBezTo>
                    <a:pt x="11" y="74"/>
                    <a:pt x="12" y="75"/>
                    <a:pt x="13" y="77"/>
                  </a:cubicBezTo>
                  <a:cubicBezTo>
                    <a:pt x="11" y="79"/>
                    <a:pt x="10" y="81"/>
                    <a:pt x="10" y="84"/>
                  </a:cubicBezTo>
                  <a:cubicBezTo>
                    <a:pt x="10" y="87"/>
                    <a:pt x="11" y="91"/>
                    <a:pt x="14" y="93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21" y="101"/>
                    <a:pt x="25" y="102"/>
                    <a:pt x="28" y="102"/>
                  </a:cubicBezTo>
                  <a:cubicBezTo>
                    <a:pt x="31" y="102"/>
                    <a:pt x="33" y="101"/>
                    <a:pt x="35" y="99"/>
                  </a:cubicBezTo>
                  <a:cubicBezTo>
                    <a:pt x="37" y="100"/>
                    <a:pt x="38" y="101"/>
                    <a:pt x="40" y="101"/>
                  </a:cubicBezTo>
                  <a:cubicBezTo>
                    <a:pt x="41" y="107"/>
                    <a:pt x="46" y="112"/>
                    <a:pt x="52" y="112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6" y="112"/>
                    <a:pt x="71" y="107"/>
                    <a:pt x="72" y="101"/>
                  </a:cubicBezTo>
                  <a:cubicBezTo>
                    <a:pt x="74" y="101"/>
                    <a:pt x="75" y="100"/>
                    <a:pt x="77" y="99"/>
                  </a:cubicBezTo>
                  <a:cubicBezTo>
                    <a:pt x="79" y="101"/>
                    <a:pt x="81" y="102"/>
                    <a:pt x="84" y="102"/>
                  </a:cubicBezTo>
                  <a:cubicBezTo>
                    <a:pt x="87" y="102"/>
                    <a:pt x="91" y="101"/>
                    <a:pt x="93" y="98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101" y="91"/>
                    <a:pt x="102" y="87"/>
                    <a:pt x="102" y="84"/>
                  </a:cubicBezTo>
                  <a:cubicBezTo>
                    <a:pt x="102" y="81"/>
                    <a:pt x="101" y="79"/>
                    <a:pt x="99" y="77"/>
                  </a:cubicBezTo>
                  <a:cubicBezTo>
                    <a:pt x="100" y="75"/>
                    <a:pt x="101" y="74"/>
                    <a:pt x="101" y="72"/>
                  </a:cubicBezTo>
                  <a:cubicBezTo>
                    <a:pt x="107" y="71"/>
                    <a:pt x="112" y="66"/>
                    <a:pt x="112" y="60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2" y="46"/>
                    <a:pt x="107" y="41"/>
                    <a:pt x="101" y="40"/>
                  </a:cubicBezTo>
                  <a:cubicBezTo>
                    <a:pt x="101" y="38"/>
                    <a:pt x="100" y="37"/>
                    <a:pt x="99" y="35"/>
                  </a:cubicBezTo>
                  <a:cubicBezTo>
                    <a:pt x="101" y="33"/>
                    <a:pt x="102" y="31"/>
                    <a:pt x="102" y="28"/>
                  </a:cubicBezTo>
                  <a:cubicBezTo>
                    <a:pt x="102" y="25"/>
                    <a:pt x="101" y="22"/>
                    <a:pt x="98" y="19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1" y="11"/>
                    <a:pt x="87" y="10"/>
                    <a:pt x="84" y="10"/>
                  </a:cubicBezTo>
                  <a:cubicBezTo>
                    <a:pt x="81" y="10"/>
                    <a:pt x="79" y="11"/>
                    <a:pt x="77" y="13"/>
                  </a:cubicBezTo>
                  <a:cubicBezTo>
                    <a:pt x="75" y="12"/>
                    <a:pt x="74" y="11"/>
                    <a:pt x="72" y="11"/>
                  </a:cubicBezTo>
                  <a:cubicBezTo>
                    <a:pt x="71" y="5"/>
                    <a:pt x="66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16" name="Freeform 94">
              <a:extLst>
                <a:ext uri="{FF2B5EF4-FFF2-40B4-BE49-F238E27FC236}">
                  <a16:creationId xmlns:a16="http://schemas.microsoft.com/office/drawing/2014/main" id="{39D65E55-4725-538D-B520-BD2B914799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3214" y="3011488"/>
              <a:ext cx="138113" cy="139700"/>
            </a:xfrm>
            <a:custGeom>
              <a:avLst/>
              <a:gdLst>
                <a:gd name="T0" fmla="*/ 26 w 52"/>
                <a:gd name="T1" fmla="*/ 52 h 52"/>
                <a:gd name="T2" fmla="*/ 0 w 52"/>
                <a:gd name="T3" fmla="*/ 26 h 52"/>
                <a:gd name="T4" fmla="*/ 26 w 52"/>
                <a:gd name="T5" fmla="*/ 0 h 52"/>
                <a:gd name="T6" fmla="*/ 52 w 52"/>
                <a:gd name="T7" fmla="*/ 26 h 52"/>
                <a:gd name="T8" fmla="*/ 26 w 52"/>
                <a:gd name="T9" fmla="*/ 52 h 52"/>
                <a:gd name="T10" fmla="*/ 26 w 52"/>
                <a:gd name="T11" fmla="*/ 4 h 52"/>
                <a:gd name="T12" fmla="*/ 4 w 52"/>
                <a:gd name="T13" fmla="*/ 26 h 52"/>
                <a:gd name="T14" fmla="*/ 26 w 52"/>
                <a:gd name="T15" fmla="*/ 48 h 52"/>
                <a:gd name="T16" fmla="*/ 48 w 52"/>
                <a:gd name="T17" fmla="*/ 26 h 52"/>
                <a:gd name="T18" fmla="*/ 26 w 52"/>
                <a:gd name="T19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26" y="52"/>
                  </a:moveTo>
                  <a:cubicBezTo>
                    <a:pt x="12" y="52"/>
                    <a:pt x="0" y="40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0" y="0"/>
                    <a:pt x="52" y="12"/>
                    <a:pt x="52" y="26"/>
                  </a:cubicBezTo>
                  <a:cubicBezTo>
                    <a:pt x="52" y="40"/>
                    <a:pt x="40" y="52"/>
                    <a:pt x="26" y="52"/>
                  </a:cubicBezTo>
                  <a:close/>
                  <a:moveTo>
                    <a:pt x="26" y="4"/>
                  </a:moveTo>
                  <a:cubicBezTo>
                    <a:pt x="14" y="4"/>
                    <a:pt x="4" y="14"/>
                    <a:pt x="4" y="26"/>
                  </a:cubicBezTo>
                  <a:cubicBezTo>
                    <a:pt x="4" y="38"/>
                    <a:pt x="14" y="48"/>
                    <a:pt x="26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4"/>
                    <a:pt x="38" y="4"/>
                    <a:pt x="2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17" name="Freeform 95">
              <a:extLst>
                <a:ext uri="{FF2B5EF4-FFF2-40B4-BE49-F238E27FC236}">
                  <a16:creationId xmlns:a16="http://schemas.microsoft.com/office/drawing/2014/main" id="{745C85EE-208B-C6AA-F7F3-121C6CAE21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4964" y="3043238"/>
              <a:ext cx="74613" cy="74613"/>
            </a:xfrm>
            <a:custGeom>
              <a:avLst/>
              <a:gdLst>
                <a:gd name="T0" fmla="*/ 14 w 28"/>
                <a:gd name="T1" fmla="*/ 28 h 28"/>
                <a:gd name="T2" fmla="*/ 0 w 28"/>
                <a:gd name="T3" fmla="*/ 14 h 28"/>
                <a:gd name="T4" fmla="*/ 14 w 28"/>
                <a:gd name="T5" fmla="*/ 0 h 28"/>
                <a:gd name="T6" fmla="*/ 28 w 28"/>
                <a:gd name="T7" fmla="*/ 14 h 28"/>
                <a:gd name="T8" fmla="*/ 14 w 28"/>
                <a:gd name="T9" fmla="*/ 28 h 28"/>
                <a:gd name="T10" fmla="*/ 14 w 28"/>
                <a:gd name="T11" fmla="*/ 4 h 28"/>
                <a:gd name="T12" fmla="*/ 4 w 28"/>
                <a:gd name="T13" fmla="*/ 14 h 28"/>
                <a:gd name="T14" fmla="*/ 14 w 28"/>
                <a:gd name="T15" fmla="*/ 24 h 28"/>
                <a:gd name="T16" fmla="*/ 24 w 28"/>
                <a:gd name="T17" fmla="*/ 14 h 28"/>
                <a:gd name="T18" fmla="*/ 14 w 28"/>
                <a:gd name="T1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8"/>
                    <a:pt x="14" y="28"/>
                  </a:cubicBezTo>
                  <a:close/>
                  <a:moveTo>
                    <a:pt x="14" y="4"/>
                  </a:moveTo>
                  <a:cubicBezTo>
                    <a:pt x="8" y="4"/>
                    <a:pt x="4" y="8"/>
                    <a:pt x="4" y="14"/>
                  </a:cubicBezTo>
                  <a:cubicBezTo>
                    <a:pt x="4" y="20"/>
                    <a:pt x="8" y="24"/>
                    <a:pt x="14" y="24"/>
                  </a:cubicBezTo>
                  <a:cubicBezTo>
                    <a:pt x="20" y="24"/>
                    <a:pt x="24" y="20"/>
                    <a:pt x="24" y="14"/>
                  </a:cubicBezTo>
                  <a:cubicBezTo>
                    <a:pt x="24" y="8"/>
                    <a:pt x="20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18" name="Group 74">
            <a:extLst>
              <a:ext uri="{FF2B5EF4-FFF2-40B4-BE49-F238E27FC236}">
                <a16:creationId xmlns:a16="http://schemas.microsoft.com/office/drawing/2014/main" id="{6F271036-1EC4-EE07-BB06-44242894D259}"/>
              </a:ext>
            </a:extLst>
          </p:cNvPr>
          <p:cNvGrpSpPr/>
          <p:nvPr/>
        </p:nvGrpSpPr>
        <p:grpSpPr>
          <a:xfrm>
            <a:off x="4567836" y="3683372"/>
            <a:ext cx="534420" cy="596531"/>
            <a:chOff x="8572500" y="1544638"/>
            <a:chExt cx="655638" cy="731837"/>
          </a:xfrm>
          <a:solidFill>
            <a:schemeClr val="tx1"/>
          </a:soli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5EE9340C-83F1-90D7-2F1D-6449282AAC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3788" y="1544638"/>
              <a:ext cx="223838" cy="152400"/>
            </a:xfrm>
            <a:custGeom>
              <a:avLst/>
              <a:gdLst>
                <a:gd name="T0" fmla="*/ 47 w 59"/>
                <a:gd name="T1" fmla="*/ 20 h 40"/>
                <a:gd name="T2" fmla="*/ 47 w 59"/>
                <a:gd name="T3" fmla="*/ 18 h 40"/>
                <a:gd name="T4" fmla="*/ 29 w 59"/>
                <a:gd name="T5" fmla="*/ 0 h 40"/>
                <a:gd name="T6" fmla="*/ 11 w 59"/>
                <a:gd name="T7" fmla="*/ 18 h 40"/>
                <a:gd name="T8" fmla="*/ 11 w 59"/>
                <a:gd name="T9" fmla="*/ 20 h 40"/>
                <a:gd name="T10" fmla="*/ 0 w 59"/>
                <a:gd name="T11" fmla="*/ 20 h 40"/>
                <a:gd name="T12" fmla="*/ 0 w 59"/>
                <a:gd name="T13" fmla="*/ 33 h 40"/>
                <a:gd name="T14" fmla="*/ 8 w 59"/>
                <a:gd name="T15" fmla="*/ 40 h 40"/>
                <a:gd name="T16" fmla="*/ 51 w 59"/>
                <a:gd name="T17" fmla="*/ 40 h 40"/>
                <a:gd name="T18" fmla="*/ 59 w 59"/>
                <a:gd name="T19" fmla="*/ 33 h 40"/>
                <a:gd name="T20" fmla="*/ 59 w 59"/>
                <a:gd name="T21" fmla="*/ 20 h 40"/>
                <a:gd name="T22" fmla="*/ 47 w 59"/>
                <a:gd name="T23" fmla="*/ 20 h 40"/>
                <a:gd name="T24" fmla="*/ 29 w 59"/>
                <a:gd name="T25" fmla="*/ 7 h 40"/>
                <a:gd name="T26" fmla="*/ 36 w 59"/>
                <a:gd name="T27" fmla="*/ 13 h 40"/>
                <a:gd name="T28" fmla="*/ 29 w 59"/>
                <a:gd name="T29" fmla="*/ 20 h 40"/>
                <a:gd name="T30" fmla="*/ 23 w 59"/>
                <a:gd name="T31" fmla="*/ 13 h 40"/>
                <a:gd name="T32" fmla="*/ 29 w 59"/>
                <a:gd name="T3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40">
                  <a:moveTo>
                    <a:pt x="47" y="20"/>
                  </a:moveTo>
                  <a:cubicBezTo>
                    <a:pt x="47" y="19"/>
                    <a:pt x="47" y="19"/>
                    <a:pt x="47" y="18"/>
                  </a:cubicBezTo>
                  <a:cubicBezTo>
                    <a:pt x="47" y="8"/>
                    <a:pt x="39" y="0"/>
                    <a:pt x="29" y="0"/>
                  </a:cubicBezTo>
                  <a:cubicBezTo>
                    <a:pt x="19" y="0"/>
                    <a:pt x="11" y="8"/>
                    <a:pt x="11" y="18"/>
                  </a:cubicBezTo>
                  <a:cubicBezTo>
                    <a:pt x="11" y="19"/>
                    <a:pt x="11" y="19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7"/>
                    <a:pt x="3" y="40"/>
                    <a:pt x="8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5" y="40"/>
                    <a:pt x="59" y="37"/>
                    <a:pt x="59" y="33"/>
                  </a:cubicBezTo>
                  <a:cubicBezTo>
                    <a:pt x="59" y="20"/>
                    <a:pt x="59" y="20"/>
                    <a:pt x="59" y="20"/>
                  </a:cubicBezTo>
                  <a:lnTo>
                    <a:pt x="47" y="20"/>
                  </a:lnTo>
                  <a:close/>
                  <a:moveTo>
                    <a:pt x="29" y="7"/>
                  </a:moveTo>
                  <a:cubicBezTo>
                    <a:pt x="33" y="7"/>
                    <a:pt x="36" y="10"/>
                    <a:pt x="36" y="13"/>
                  </a:cubicBezTo>
                  <a:cubicBezTo>
                    <a:pt x="36" y="17"/>
                    <a:pt x="33" y="20"/>
                    <a:pt x="29" y="20"/>
                  </a:cubicBezTo>
                  <a:cubicBezTo>
                    <a:pt x="26" y="20"/>
                    <a:pt x="23" y="17"/>
                    <a:pt x="23" y="13"/>
                  </a:cubicBezTo>
                  <a:cubicBezTo>
                    <a:pt x="23" y="10"/>
                    <a:pt x="26" y="7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2562D932-9ED9-2F8B-C782-87E8B10C5811}"/>
                </a:ext>
              </a:extLst>
            </p:cNvPr>
            <p:cNvSpPr/>
            <p:nvPr/>
          </p:nvSpPr>
          <p:spPr bwMode="auto">
            <a:xfrm>
              <a:off x="9018588" y="1631950"/>
              <a:ext cx="57150" cy="95250"/>
            </a:xfrm>
            <a:custGeom>
              <a:avLst/>
              <a:gdLst>
                <a:gd name="T0" fmla="*/ 15 w 15"/>
                <a:gd name="T1" fmla="*/ 9 h 25"/>
                <a:gd name="T2" fmla="*/ 4 w 15"/>
                <a:gd name="T3" fmla="*/ 0 h 25"/>
                <a:gd name="T4" fmla="*/ 0 w 15"/>
                <a:gd name="T5" fmla="*/ 0 h 25"/>
                <a:gd name="T6" fmla="*/ 0 w 15"/>
                <a:gd name="T7" fmla="*/ 25 h 25"/>
                <a:gd name="T8" fmla="*/ 15 w 1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15" y="9"/>
                  </a:moveTo>
                  <a:cubicBezTo>
                    <a:pt x="14" y="4"/>
                    <a:pt x="10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2BDFCE50-14F8-DCCD-A057-9C04B64EE9D8}"/>
                </a:ext>
              </a:extLst>
            </p:cNvPr>
            <p:cNvSpPr/>
            <p:nvPr/>
          </p:nvSpPr>
          <p:spPr bwMode="auto">
            <a:xfrm>
              <a:off x="8572500" y="1631950"/>
              <a:ext cx="506413" cy="644525"/>
            </a:xfrm>
            <a:custGeom>
              <a:avLst/>
              <a:gdLst>
                <a:gd name="T0" fmla="*/ 117 w 133"/>
                <a:gd name="T1" fmla="*/ 94 h 169"/>
                <a:gd name="T2" fmla="*/ 117 w 133"/>
                <a:gd name="T3" fmla="*/ 142 h 169"/>
                <a:gd name="T4" fmla="*/ 16 w 133"/>
                <a:gd name="T5" fmla="*/ 142 h 169"/>
                <a:gd name="T6" fmla="*/ 16 w 133"/>
                <a:gd name="T7" fmla="*/ 0 h 169"/>
                <a:gd name="T8" fmla="*/ 11 w 133"/>
                <a:gd name="T9" fmla="*/ 0 h 169"/>
                <a:gd name="T10" fmla="*/ 0 w 133"/>
                <a:gd name="T11" fmla="*/ 11 h 169"/>
                <a:gd name="T12" fmla="*/ 0 w 133"/>
                <a:gd name="T13" fmla="*/ 158 h 169"/>
                <a:gd name="T14" fmla="*/ 11 w 133"/>
                <a:gd name="T15" fmla="*/ 169 h 169"/>
                <a:gd name="T16" fmla="*/ 121 w 133"/>
                <a:gd name="T17" fmla="*/ 169 h 169"/>
                <a:gd name="T18" fmla="*/ 133 w 133"/>
                <a:gd name="T19" fmla="*/ 158 h 169"/>
                <a:gd name="T20" fmla="*/ 133 w 133"/>
                <a:gd name="T21" fmla="*/ 78 h 169"/>
                <a:gd name="T22" fmla="*/ 117 w 133"/>
                <a:gd name="T23" fmla="*/ 9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69">
                  <a:moveTo>
                    <a:pt x="117" y="94"/>
                  </a:moveTo>
                  <a:cubicBezTo>
                    <a:pt x="117" y="142"/>
                    <a:pt x="117" y="142"/>
                    <a:pt x="117" y="142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64"/>
                    <a:pt x="5" y="169"/>
                    <a:pt x="11" y="169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7" y="169"/>
                    <a:pt x="133" y="164"/>
                    <a:pt x="133" y="158"/>
                  </a:cubicBezTo>
                  <a:cubicBezTo>
                    <a:pt x="133" y="78"/>
                    <a:pt x="133" y="78"/>
                    <a:pt x="133" y="78"/>
                  </a:cubicBezTo>
                  <a:lnTo>
                    <a:pt x="117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62844276-30B4-D114-1912-6F67D1DC7A53}"/>
                </a:ext>
              </a:extLst>
            </p:cNvPr>
            <p:cNvSpPr/>
            <p:nvPr/>
          </p:nvSpPr>
          <p:spPr bwMode="auto">
            <a:xfrm>
              <a:off x="8861425" y="1647825"/>
              <a:ext cx="366713" cy="365125"/>
            </a:xfrm>
            <a:custGeom>
              <a:avLst/>
              <a:gdLst>
                <a:gd name="T0" fmla="*/ 0 w 96"/>
                <a:gd name="T1" fmla="*/ 78 h 96"/>
                <a:gd name="T2" fmla="*/ 10 w 96"/>
                <a:gd name="T3" fmla="*/ 86 h 96"/>
                <a:gd name="T4" fmla="*/ 17 w 96"/>
                <a:gd name="T5" fmla="*/ 96 h 96"/>
                <a:gd name="T6" fmla="*/ 96 w 96"/>
                <a:gd name="T7" fmla="*/ 18 h 96"/>
                <a:gd name="T8" fmla="*/ 78 w 96"/>
                <a:gd name="T9" fmla="*/ 0 h 96"/>
                <a:gd name="T10" fmla="*/ 0 w 96"/>
                <a:gd name="T11" fmla="*/ 7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96">
                  <a:moveTo>
                    <a:pt x="0" y="78"/>
                  </a:moveTo>
                  <a:cubicBezTo>
                    <a:pt x="3" y="80"/>
                    <a:pt x="6" y="83"/>
                    <a:pt x="10" y="86"/>
                  </a:cubicBezTo>
                  <a:cubicBezTo>
                    <a:pt x="13" y="89"/>
                    <a:pt x="15" y="93"/>
                    <a:pt x="17" y="96"/>
                  </a:cubicBezTo>
                  <a:cubicBezTo>
                    <a:pt x="17" y="96"/>
                    <a:pt x="91" y="23"/>
                    <a:pt x="96" y="18"/>
                  </a:cubicBezTo>
                  <a:cubicBezTo>
                    <a:pt x="91" y="5"/>
                    <a:pt x="78" y="0"/>
                    <a:pt x="78" y="0"/>
                  </a:cubicBez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D68FBE03-81B3-DD1C-2677-979C0DB64D49}"/>
                </a:ext>
              </a:extLst>
            </p:cNvPr>
            <p:cNvSpPr/>
            <p:nvPr/>
          </p:nvSpPr>
          <p:spPr bwMode="auto">
            <a:xfrm>
              <a:off x="8812213" y="2016125"/>
              <a:ext cx="49213" cy="46037"/>
            </a:xfrm>
            <a:custGeom>
              <a:avLst/>
              <a:gdLst>
                <a:gd name="T0" fmla="*/ 11 w 13"/>
                <a:gd name="T1" fmla="*/ 7 h 12"/>
                <a:gd name="T2" fmla="*/ 11 w 13"/>
                <a:gd name="T3" fmla="*/ 10 h 12"/>
                <a:gd name="T4" fmla="*/ 3 w 13"/>
                <a:gd name="T5" fmla="*/ 12 h 12"/>
                <a:gd name="T6" fmla="*/ 0 w 13"/>
                <a:gd name="T7" fmla="*/ 10 h 12"/>
                <a:gd name="T8" fmla="*/ 2 w 13"/>
                <a:gd name="T9" fmla="*/ 2 h 12"/>
                <a:gd name="T10" fmla="*/ 6 w 13"/>
                <a:gd name="T11" fmla="*/ 1 h 12"/>
                <a:gd name="T12" fmla="*/ 11 w 13"/>
                <a:gd name="T1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1" y="7"/>
                  </a:moveTo>
                  <a:cubicBezTo>
                    <a:pt x="13" y="8"/>
                    <a:pt x="12" y="9"/>
                    <a:pt x="11" y="10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4" y="0"/>
                    <a:pt x="6" y="1"/>
                  </a:cubicBezTo>
                  <a:lnTo>
                    <a:pt x="1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173477A3-E55A-87DB-D6A9-F3295583C6A4}"/>
                </a:ext>
              </a:extLst>
            </p:cNvPr>
            <p:cNvSpPr/>
            <p:nvPr/>
          </p:nvSpPr>
          <p:spPr bwMode="auto">
            <a:xfrm>
              <a:off x="8670925" y="1879600"/>
              <a:ext cx="190500" cy="22225"/>
            </a:xfrm>
            <a:custGeom>
              <a:avLst/>
              <a:gdLst>
                <a:gd name="T0" fmla="*/ 120 w 120"/>
                <a:gd name="T1" fmla="*/ 0 h 14"/>
                <a:gd name="T2" fmla="*/ 0 w 120"/>
                <a:gd name="T3" fmla="*/ 0 h 14"/>
                <a:gd name="T4" fmla="*/ 0 w 120"/>
                <a:gd name="T5" fmla="*/ 14 h 14"/>
                <a:gd name="T6" fmla="*/ 106 w 120"/>
                <a:gd name="T7" fmla="*/ 14 h 14"/>
                <a:gd name="T8" fmla="*/ 120 w 12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4">
                  <a:moveTo>
                    <a:pt x="12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106" y="14"/>
                  </a:lnTo>
                  <a:lnTo>
                    <a:pt x="1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58A1B989-9C7B-1CA8-340E-CB0522ED9F9A}"/>
                </a:ext>
              </a:extLst>
            </p:cNvPr>
            <p:cNvSpPr/>
            <p:nvPr/>
          </p:nvSpPr>
          <p:spPr bwMode="auto">
            <a:xfrm>
              <a:off x="8670925" y="1822450"/>
              <a:ext cx="252413" cy="19050"/>
            </a:xfrm>
            <a:custGeom>
              <a:avLst/>
              <a:gdLst>
                <a:gd name="T0" fmla="*/ 159 w 159"/>
                <a:gd name="T1" fmla="*/ 0 h 12"/>
                <a:gd name="T2" fmla="*/ 0 w 159"/>
                <a:gd name="T3" fmla="*/ 0 h 12"/>
                <a:gd name="T4" fmla="*/ 0 w 159"/>
                <a:gd name="T5" fmla="*/ 12 h 12"/>
                <a:gd name="T6" fmla="*/ 144 w 159"/>
                <a:gd name="T7" fmla="*/ 12 h 12"/>
                <a:gd name="T8" fmla="*/ 159 w 15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2">
                  <a:moveTo>
                    <a:pt x="159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44" y="12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26" name="Freeform 12">
              <a:extLst>
                <a:ext uri="{FF2B5EF4-FFF2-40B4-BE49-F238E27FC236}">
                  <a16:creationId xmlns:a16="http://schemas.microsoft.com/office/drawing/2014/main" id="{06B703EB-BE52-3263-018A-3E46B20D4AEA}"/>
                </a:ext>
              </a:extLst>
            </p:cNvPr>
            <p:cNvSpPr/>
            <p:nvPr/>
          </p:nvSpPr>
          <p:spPr bwMode="auto">
            <a:xfrm>
              <a:off x="8670925" y="1762125"/>
              <a:ext cx="304800" cy="22225"/>
            </a:xfrm>
            <a:custGeom>
              <a:avLst/>
              <a:gdLst>
                <a:gd name="T0" fmla="*/ 192 w 192"/>
                <a:gd name="T1" fmla="*/ 2 h 14"/>
                <a:gd name="T2" fmla="*/ 192 w 192"/>
                <a:gd name="T3" fmla="*/ 0 h 14"/>
                <a:gd name="T4" fmla="*/ 0 w 192"/>
                <a:gd name="T5" fmla="*/ 0 h 14"/>
                <a:gd name="T6" fmla="*/ 0 w 192"/>
                <a:gd name="T7" fmla="*/ 14 h 14"/>
                <a:gd name="T8" fmla="*/ 180 w 192"/>
                <a:gd name="T9" fmla="*/ 14 h 14"/>
                <a:gd name="T10" fmla="*/ 192 w 192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14">
                  <a:moveTo>
                    <a:pt x="192" y="2"/>
                  </a:moveTo>
                  <a:lnTo>
                    <a:pt x="192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80" y="14"/>
                  </a:lnTo>
                  <a:lnTo>
                    <a:pt x="19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27" name="Group 83" descr="D:\51PPT模板网\51pptmoban.com\图片.jpg">
            <a:extLst>
              <a:ext uri="{FF2B5EF4-FFF2-40B4-BE49-F238E27FC236}">
                <a16:creationId xmlns:a16="http://schemas.microsoft.com/office/drawing/2014/main" id="{F786B0F6-6B30-A400-E7B0-71D5976907EE}"/>
              </a:ext>
            </a:extLst>
          </p:cNvPr>
          <p:cNvGrpSpPr/>
          <p:nvPr/>
        </p:nvGrpSpPr>
        <p:grpSpPr>
          <a:xfrm>
            <a:off x="7137378" y="3688653"/>
            <a:ext cx="578025" cy="547983"/>
            <a:chOff x="8020050" y="2214563"/>
            <a:chExt cx="763588" cy="723901"/>
          </a:xfrm>
          <a:solidFill>
            <a:schemeClr val="tx1"/>
          </a:solidFill>
        </p:grpSpPr>
        <p:sp>
          <p:nvSpPr>
            <p:cNvPr id="28" name="Freeform 16">
              <a:extLst>
                <a:ext uri="{FF2B5EF4-FFF2-40B4-BE49-F238E27FC236}">
                  <a16:creationId xmlns:a16="http://schemas.microsoft.com/office/drawing/2014/main" id="{E6DC0D40-8E55-7CAA-1121-A8EE801618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6425" y="2214563"/>
              <a:ext cx="215900" cy="157163"/>
            </a:xfrm>
            <a:custGeom>
              <a:avLst/>
              <a:gdLst>
                <a:gd name="T0" fmla="*/ 62 w 70"/>
                <a:gd name="T1" fmla="*/ 0 h 51"/>
                <a:gd name="T2" fmla="*/ 8 w 70"/>
                <a:gd name="T3" fmla="*/ 0 h 51"/>
                <a:gd name="T4" fmla="*/ 0 w 70"/>
                <a:gd name="T5" fmla="*/ 8 h 51"/>
                <a:gd name="T6" fmla="*/ 0 w 70"/>
                <a:gd name="T7" fmla="*/ 43 h 51"/>
                <a:gd name="T8" fmla="*/ 8 w 70"/>
                <a:gd name="T9" fmla="*/ 51 h 51"/>
                <a:gd name="T10" fmla="*/ 62 w 70"/>
                <a:gd name="T11" fmla="*/ 51 h 51"/>
                <a:gd name="T12" fmla="*/ 70 w 70"/>
                <a:gd name="T13" fmla="*/ 43 h 51"/>
                <a:gd name="T14" fmla="*/ 70 w 70"/>
                <a:gd name="T15" fmla="*/ 8 h 51"/>
                <a:gd name="T16" fmla="*/ 62 w 70"/>
                <a:gd name="T17" fmla="*/ 0 h 51"/>
                <a:gd name="T18" fmla="*/ 47 w 70"/>
                <a:gd name="T19" fmla="*/ 31 h 51"/>
                <a:gd name="T20" fmla="*/ 24 w 70"/>
                <a:gd name="T21" fmla="*/ 31 h 51"/>
                <a:gd name="T22" fmla="*/ 11 w 70"/>
                <a:gd name="T23" fmla="*/ 18 h 51"/>
                <a:gd name="T24" fmla="*/ 19 w 70"/>
                <a:gd name="T25" fmla="*/ 10 h 51"/>
                <a:gd name="T26" fmla="*/ 52 w 70"/>
                <a:gd name="T27" fmla="*/ 10 h 51"/>
                <a:gd name="T28" fmla="*/ 60 w 70"/>
                <a:gd name="T29" fmla="*/ 18 h 51"/>
                <a:gd name="T30" fmla="*/ 47 w 70"/>
                <a:gd name="T31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51">
                  <a:moveTo>
                    <a:pt x="6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7"/>
                    <a:pt x="4" y="51"/>
                    <a:pt x="8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7" y="51"/>
                    <a:pt x="70" y="47"/>
                    <a:pt x="70" y="43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4"/>
                    <a:pt x="67" y="0"/>
                    <a:pt x="62" y="0"/>
                  </a:cubicBezTo>
                  <a:close/>
                  <a:moveTo>
                    <a:pt x="47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1" y="31"/>
                    <a:pt x="11" y="22"/>
                    <a:pt x="11" y="18"/>
                  </a:cubicBezTo>
                  <a:cubicBezTo>
                    <a:pt x="11" y="13"/>
                    <a:pt x="14" y="10"/>
                    <a:pt x="19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6" y="10"/>
                    <a:pt x="60" y="13"/>
                    <a:pt x="60" y="18"/>
                  </a:cubicBezTo>
                  <a:cubicBezTo>
                    <a:pt x="60" y="22"/>
                    <a:pt x="50" y="31"/>
                    <a:pt x="47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29" name="Freeform 17">
              <a:extLst>
                <a:ext uri="{FF2B5EF4-FFF2-40B4-BE49-F238E27FC236}">
                  <a16:creationId xmlns:a16="http://schemas.microsoft.com/office/drawing/2014/main" id="{3DBCC52E-13F9-5311-6BF8-D4D3A48F9D76}"/>
                </a:ext>
              </a:extLst>
            </p:cNvPr>
            <p:cNvSpPr/>
            <p:nvPr/>
          </p:nvSpPr>
          <p:spPr bwMode="auto">
            <a:xfrm>
              <a:off x="8072438" y="2430463"/>
              <a:ext cx="374650" cy="26988"/>
            </a:xfrm>
            <a:custGeom>
              <a:avLst/>
              <a:gdLst>
                <a:gd name="T0" fmla="*/ 122 w 122"/>
                <a:gd name="T1" fmla="*/ 5 h 9"/>
                <a:gd name="T2" fmla="*/ 118 w 122"/>
                <a:gd name="T3" fmla="*/ 9 h 9"/>
                <a:gd name="T4" fmla="*/ 4 w 122"/>
                <a:gd name="T5" fmla="*/ 9 h 9"/>
                <a:gd name="T6" fmla="*/ 0 w 122"/>
                <a:gd name="T7" fmla="*/ 5 h 9"/>
                <a:gd name="T8" fmla="*/ 0 w 122"/>
                <a:gd name="T9" fmla="*/ 5 h 9"/>
                <a:gd name="T10" fmla="*/ 4 w 122"/>
                <a:gd name="T11" fmla="*/ 0 h 9"/>
                <a:gd name="T12" fmla="*/ 118 w 122"/>
                <a:gd name="T13" fmla="*/ 0 h 9"/>
                <a:gd name="T14" fmla="*/ 122 w 122"/>
                <a:gd name="T1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9">
                  <a:moveTo>
                    <a:pt x="122" y="5"/>
                  </a:moveTo>
                  <a:cubicBezTo>
                    <a:pt x="122" y="7"/>
                    <a:pt x="120" y="9"/>
                    <a:pt x="118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0"/>
                    <a:pt x="122" y="2"/>
                    <a:pt x="12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41B4D878-17D1-5F96-905D-B209117029BF}"/>
                </a:ext>
              </a:extLst>
            </p:cNvPr>
            <p:cNvSpPr/>
            <p:nvPr/>
          </p:nvSpPr>
          <p:spPr bwMode="auto">
            <a:xfrm>
              <a:off x="8072438" y="2522538"/>
              <a:ext cx="314325" cy="26988"/>
            </a:xfrm>
            <a:custGeom>
              <a:avLst/>
              <a:gdLst>
                <a:gd name="T0" fmla="*/ 102 w 102"/>
                <a:gd name="T1" fmla="*/ 4 h 9"/>
                <a:gd name="T2" fmla="*/ 98 w 102"/>
                <a:gd name="T3" fmla="*/ 9 h 9"/>
                <a:gd name="T4" fmla="*/ 4 w 102"/>
                <a:gd name="T5" fmla="*/ 9 h 9"/>
                <a:gd name="T6" fmla="*/ 0 w 102"/>
                <a:gd name="T7" fmla="*/ 4 h 9"/>
                <a:gd name="T8" fmla="*/ 0 w 102"/>
                <a:gd name="T9" fmla="*/ 4 h 9"/>
                <a:gd name="T10" fmla="*/ 4 w 102"/>
                <a:gd name="T11" fmla="*/ 0 h 9"/>
                <a:gd name="T12" fmla="*/ 98 w 102"/>
                <a:gd name="T13" fmla="*/ 0 h 9"/>
                <a:gd name="T14" fmla="*/ 102 w 102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9">
                  <a:moveTo>
                    <a:pt x="102" y="4"/>
                  </a:moveTo>
                  <a:cubicBezTo>
                    <a:pt x="102" y="7"/>
                    <a:pt x="100" y="9"/>
                    <a:pt x="98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00" y="0"/>
                    <a:pt x="102" y="2"/>
                    <a:pt x="10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30258CA2-DFFB-7BBE-476E-4C7B5F884999}"/>
                </a:ext>
              </a:extLst>
            </p:cNvPr>
            <p:cNvSpPr/>
            <p:nvPr/>
          </p:nvSpPr>
          <p:spPr bwMode="auto">
            <a:xfrm>
              <a:off x="8072438" y="2611438"/>
              <a:ext cx="255588" cy="28575"/>
            </a:xfrm>
            <a:custGeom>
              <a:avLst/>
              <a:gdLst>
                <a:gd name="T0" fmla="*/ 83 w 83"/>
                <a:gd name="T1" fmla="*/ 5 h 9"/>
                <a:gd name="T2" fmla="*/ 80 w 83"/>
                <a:gd name="T3" fmla="*/ 9 h 9"/>
                <a:gd name="T4" fmla="*/ 3 w 83"/>
                <a:gd name="T5" fmla="*/ 9 h 9"/>
                <a:gd name="T6" fmla="*/ 0 w 83"/>
                <a:gd name="T7" fmla="*/ 5 h 9"/>
                <a:gd name="T8" fmla="*/ 0 w 83"/>
                <a:gd name="T9" fmla="*/ 5 h 9"/>
                <a:gd name="T10" fmla="*/ 3 w 83"/>
                <a:gd name="T11" fmla="*/ 0 h 9"/>
                <a:gd name="T12" fmla="*/ 80 w 83"/>
                <a:gd name="T13" fmla="*/ 0 h 9"/>
                <a:gd name="T14" fmla="*/ 83 w 83"/>
                <a:gd name="T1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9">
                  <a:moveTo>
                    <a:pt x="83" y="5"/>
                  </a:moveTo>
                  <a:cubicBezTo>
                    <a:pt x="83" y="7"/>
                    <a:pt x="82" y="9"/>
                    <a:pt x="8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2" y="0"/>
                    <a:pt x="83" y="2"/>
                    <a:pt x="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ABB6DCA1-B9E0-21B0-7E53-72A5E312CAF2}"/>
                </a:ext>
              </a:extLst>
            </p:cNvPr>
            <p:cNvSpPr/>
            <p:nvPr/>
          </p:nvSpPr>
          <p:spPr bwMode="auto">
            <a:xfrm>
              <a:off x="8072438" y="2759076"/>
              <a:ext cx="265113" cy="95250"/>
            </a:xfrm>
            <a:custGeom>
              <a:avLst/>
              <a:gdLst>
                <a:gd name="T0" fmla="*/ 86 w 86"/>
                <a:gd name="T1" fmla="*/ 16 h 31"/>
                <a:gd name="T2" fmla="*/ 71 w 86"/>
                <a:gd name="T3" fmla="*/ 31 h 31"/>
                <a:gd name="T4" fmla="*/ 16 w 86"/>
                <a:gd name="T5" fmla="*/ 31 h 31"/>
                <a:gd name="T6" fmla="*/ 0 w 86"/>
                <a:gd name="T7" fmla="*/ 16 h 31"/>
                <a:gd name="T8" fmla="*/ 0 w 86"/>
                <a:gd name="T9" fmla="*/ 16 h 31"/>
                <a:gd name="T10" fmla="*/ 16 w 86"/>
                <a:gd name="T11" fmla="*/ 0 h 31"/>
                <a:gd name="T12" fmla="*/ 71 w 86"/>
                <a:gd name="T13" fmla="*/ 0 h 31"/>
                <a:gd name="T14" fmla="*/ 86 w 86"/>
                <a:gd name="T1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31">
                  <a:moveTo>
                    <a:pt x="86" y="16"/>
                  </a:moveTo>
                  <a:cubicBezTo>
                    <a:pt x="86" y="24"/>
                    <a:pt x="79" y="31"/>
                    <a:pt x="71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7" y="31"/>
                    <a:pt x="0" y="2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9" y="0"/>
                    <a:pt x="86" y="7"/>
                    <a:pt x="8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2C782B63-3531-6C93-11C4-085401BFF32F}"/>
                </a:ext>
              </a:extLst>
            </p:cNvPr>
            <p:cNvSpPr/>
            <p:nvPr/>
          </p:nvSpPr>
          <p:spPr bwMode="auto">
            <a:xfrm>
              <a:off x="8020050" y="2273301"/>
              <a:ext cx="630238" cy="665163"/>
            </a:xfrm>
            <a:custGeom>
              <a:avLst/>
              <a:gdLst>
                <a:gd name="T0" fmla="*/ 195 w 205"/>
                <a:gd name="T1" fmla="*/ 193 h 216"/>
                <a:gd name="T2" fmla="*/ 195 w 205"/>
                <a:gd name="T3" fmla="*/ 203 h 216"/>
                <a:gd name="T4" fmla="*/ 191 w 205"/>
                <a:gd name="T5" fmla="*/ 207 h 216"/>
                <a:gd name="T6" fmla="*/ 13 w 205"/>
                <a:gd name="T7" fmla="*/ 207 h 216"/>
                <a:gd name="T8" fmla="*/ 9 w 205"/>
                <a:gd name="T9" fmla="*/ 203 h 216"/>
                <a:gd name="T10" fmla="*/ 9 w 205"/>
                <a:gd name="T11" fmla="*/ 13 h 216"/>
                <a:gd name="T12" fmla="*/ 13 w 205"/>
                <a:gd name="T13" fmla="*/ 10 h 216"/>
                <a:gd name="T14" fmla="*/ 60 w 205"/>
                <a:gd name="T15" fmla="*/ 10 h 216"/>
                <a:gd name="T16" fmla="*/ 60 w 205"/>
                <a:gd name="T17" fmla="*/ 0 h 216"/>
                <a:gd name="T18" fmla="*/ 13 w 205"/>
                <a:gd name="T19" fmla="*/ 0 h 216"/>
                <a:gd name="T20" fmla="*/ 0 w 205"/>
                <a:gd name="T21" fmla="*/ 13 h 216"/>
                <a:gd name="T22" fmla="*/ 0 w 205"/>
                <a:gd name="T23" fmla="*/ 203 h 216"/>
                <a:gd name="T24" fmla="*/ 13 w 205"/>
                <a:gd name="T25" fmla="*/ 216 h 216"/>
                <a:gd name="T26" fmla="*/ 191 w 205"/>
                <a:gd name="T27" fmla="*/ 216 h 216"/>
                <a:gd name="T28" fmla="*/ 205 w 205"/>
                <a:gd name="T29" fmla="*/ 203 h 216"/>
                <a:gd name="T30" fmla="*/ 205 w 205"/>
                <a:gd name="T31" fmla="*/ 193 h 216"/>
                <a:gd name="T32" fmla="*/ 199 w 205"/>
                <a:gd name="T33" fmla="*/ 193 h 216"/>
                <a:gd name="T34" fmla="*/ 195 w 205"/>
                <a:gd name="T35" fmla="*/ 19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5" h="216">
                  <a:moveTo>
                    <a:pt x="195" y="193"/>
                  </a:moveTo>
                  <a:cubicBezTo>
                    <a:pt x="195" y="203"/>
                    <a:pt x="195" y="203"/>
                    <a:pt x="195" y="203"/>
                  </a:cubicBezTo>
                  <a:cubicBezTo>
                    <a:pt x="195" y="205"/>
                    <a:pt x="194" y="207"/>
                    <a:pt x="191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1" y="207"/>
                    <a:pt x="9" y="205"/>
                    <a:pt x="9" y="20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0"/>
                    <a:pt x="6" y="216"/>
                    <a:pt x="13" y="216"/>
                  </a:cubicBezTo>
                  <a:cubicBezTo>
                    <a:pt x="191" y="216"/>
                    <a:pt x="191" y="216"/>
                    <a:pt x="191" y="216"/>
                  </a:cubicBezTo>
                  <a:cubicBezTo>
                    <a:pt x="199" y="216"/>
                    <a:pt x="205" y="210"/>
                    <a:pt x="205" y="203"/>
                  </a:cubicBezTo>
                  <a:cubicBezTo>
                    <a:pt x="205" y="193"/>
                    <a:pt x="205" y="193"/>
                    <a:pt x="205" y="193"/>
                  </a:cubicBezTo>
                  <a:cubicBezTo>
                    <a:pt x="203" y="193"/>
                    <a:pt x="201" y="193"/>
                    <a:pt x="199" y="193"/>
                  </a:cubicBezTo>
                  <a:cubicBezTo>
                    <a:pt x="198" y="193"/>
                    <a:pt x="197" y="193"/>
                    <a:pt x="195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34" name="Freeform 22">
              <a:extLst>
                <a:ext uri="{FF2B5EF4-FFF2-40B4-BE49-F238E27FC236}">
                  <a16:creationId xmlns:a16="http://schemas.microsoft.com/office/drawing/2014/main" id="{124C6E49-378A-E1CD-0D11-8CC7B196175D}"/>
                </a:ext>
              </a:extLst>
            </p:cNvPr>
            <p:cNvSpPr/>
            <p:nvPr/>
          </p:nvSpPr>
          <p:spPr bwMode="auto">
            <a:xfrm>
              <a:off x="8466138" y="2273301"/>
              <a:ext cx="184150" cy="249238"/>
            </a:xfrm>
            <a:custGeom>
              <a:avLst/>
              <a:gdLst>
                <a:gd name="T0" fmla="*/ 60 w 60"/>
                <a:gd name="T1" fmla="*/ 81 h 81"/>
                <a:gd name="T2" fmla="*/ 60 w 60"/>
                <a:gd name="T3" fmla="*/ 13 h 81"/>
                <a:gd name="T4" fmla="*/ 46 w 60"/>
                <a:gd name="T5" fmla="*/ 0 h 81"/>
                <a:gd name="T6" fmla="*/ 0 w 60"/>
                <a:gd name="T7" fmla="*/ 0 h 81"/>
                <a:gd name="T8" fmla="*/ 0 w 60"/>
                <a:gd name="T9" fmla="*/ 10 h 81"/>
                <a:gd name="T10" fmla="*/ 46 w 60"/>
                <a:gd name="T11" fmla="*/ 10 h 81"/>
                <a:gd name="T12" fmla="*/ 50 w 60"/>
                <a:gd name="T13" fmla="*/ 13 h 81"/>
                <a:gd name="T14" fmla="*/ 50 w 60"/>
                <a:gd name="T15" fmla="*/ 81 h 81"/>
                <a:gd name="T16" fmla="*/ 54 w 60"/>
                <a:gd name="T17" fmla="*/ 80 h 81"/>
                <a:gd name="T18" fmla="*/ 60 w 60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81">
                  <a:moveTo>
                    <a:pt x="60" y="81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60" y="6"/>
                    <a:pt x="54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9" y="10"/>
                    <a:pt x="50" y="11"/>
                    <a:pt x="50" y="13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2" y="80"/>
                    <a:pt x="53" y="80"/>
                    <a:pt x="54" y="80"/>
                  </a:cubicBezTo>
                  <a:cubicBezTo>
                    <a:pt x="56" y="80"/>
                    <a:pt x="58" y="80"/>
                    <a:pt x="60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35" name="Freeform 23">
              <a:extLst>
                <a:ext uri="{FF2B5EF4-FFF2-40B4-BE49-F238E27FC236}">
                  <a16:creationId xmlns:a16="http://schemas.microsoft.com/office/drawing/2014/main" id="{76B092D2-39DC-8D86-4033-6E872D741A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2013" y="2544763"/>
              <a:ext cx="301625" cy="301625"/>
            </a:xfrm>
            <a:custGeom>
              <a:avLst/>
              <a:gdLst>
                <a:gd name="T0" fmla="*/ 55 w 98"/>
                <a:gd name="T1" fmla="*/ 0 h 98"/>
                <a:gd name="T2" fmla="*/ 49 w 98"/>
                <a:gd name="T3" fmla="*/ 0 h 98"/>
                <a:gd name="T4" fmla="*/ 45 w 98"/>
                <a:gd name="T5" fmla="*/ 0 h 98"/>
                <a:gd name="T6" fmla="*/ 0 w 98"/>
                <a:gd name="T7" fmla="*/ 49 h 98"/>
                <a:gd name="T8" fmla="*/ 45 w 98"/>
                <a:gd name="T9" fmla="*/ 98 h 98"/>
                <a:gd name="T10" fmla="*/ 49 w 98"/>
                <a:gd name="T11" fmla="*/ 98 h 98"/>
                <a:gd name="T12" fmla="*/ 55 w 98"/>
                <a:gd name="T13" fmla="*/ 98 h 98"/>
                <a:gd name="T14" fmla="*/ 98 w 98"/>
                <a:gd name="T15" fmla="*/ 49 h 98"/>
                <a:gd name="T16" fmla="*/ 55 w 98"/>
                <a:gd name="T17" fmla="*/ 0 h 98"/>
                <a:gd name="T18" fmla="*/ 42 w 98"/>
                <a:gd name="T19" fmla="*/ 78 h 98"/>
                <a:gd name="T20" fmla="*/ 41 w 98"/>
                <a:gd name="T21" fmla="*/ 79 h 98"/>
                <a:gd name="T22" fmla="*/ 41 w 98"/>
                <a:gd name="T23" fmla="*/ 79 h 98"/>
                <a:gd name="T24" fmla="*/ 34 w 98"/>
                <a:gd name="T25" fmla="*/ 79 h 98"/>
                <a:gd name="T26" fmla="*/ 14 w 98"/>
                <a:gd name="T27" fmla="*/ 58 h 98"/>
                <a:gd name="T28" fmla="*/ 14 w 98"/>
                <a:gd name="T29" fmla="*/ 51 h 98"/>
                <a:gd name="T30" fmla="*/ 20 w 98"/>
                <a:gd name="T31" fmla="*/ 51 h 98"/>
                <a:gd name="T32" fmla="*/ 38 w 98"/>
                <a:gd name="T33" fmla="*/ 68 h 98"/>
                <a:gd name="T34" fmla="*/ 78 w 98"/>
                <a:gd name="T35" fmla="*/ 28 h 98"/>
                <a:gd name="T36" fmla="*/ 85 w 98"/>
                <a:gd name="T37" fmla="*/ 28 h 98"/>
                <a:gd name="T38" fmla="*/ 85 w 98"/>
                <a:gd name="T39" fmla="*/ 35 h 98"/>
                <a:gd name="T40" fmla="*/ 42 w 98"/>
                <a:gd name="T41" fmla="*/ 7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98">
                  <a:moveTo>
                    <a:pt x="55" y="0"/>
                  </a:moveTo>
                  <a:cubicBezTo>
                    <a:pt x="53" y="0"/>
                    <a:pt x="51" y="0"/>
                    <a:pt x="49" y="0"/>
                  </a:cubicBezTo>
                  <a:cubicBezTo>
                    <a:pt x="48" y="0"/>
                    <a:pt x="47" y="0"/>
                    <a:pt x="45" y="0"/>
                  </a:cubicBezTo>
                  <a:cubicBezTo>
                    <a:pt x="20" y="2"/>
                    <a:pt x="0" y="23"/>
                    <a:pt x="0" y="49"/>
                  </a:cubicBezTo>
                  <a:cubicBezTo>
                    <a:pt x="0" y="75"/>
                    <a:pt x="20" y="96"/>
                    <a:pt x="45" y="98"/>
                  </a:cubicBezTo>
                  <a:cubicBezTo>
                    <a:pt x="47" y="98"/>
                    <a:pt x="48" y="98"/>
                    <a:pt x="49" y="98"/>
                  </a:cubicBezTo>
                  <a:cubicBezTo>
                    <a:pt x="51" y="98"/>
                    <a:pt x="53" y="98"/>
                    <a:pt x="55" y="98"/>
                  </a:cubicBezTo>
                  <a:cubicBezTo>
                    <a:pt x="79" y="95"/>
                    <a:pt x="98" y="74"/>
                    <a:pt x="98" y="49"/>
                  </a:cubicBezTo>
                  <a:cubicBezTo>
                    <a:pt x="98" y="24"/>
                    <a:pt x="79" y="3"/>
                    <a:pt x="55" y="0"/>
                  </a:cubicBezTo>
                  <a:close/>
                  <a:moveTo>
                    <a:pt x="42" y="78"/>
                  </a:moveTo>
                  <a:cubicBezTo>
                    <a:pt x="42" y="78"/>
                    <a:pt x="42" y="78"/>
                    <a:pt x="41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39" y="81"/>
                    <a:pt x="36" y="81"/>
                    <a:pt x="34" y="7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2" y="56"/>
                    <a:pt x="12" y="53"/>
                    <a:pt x="14" y="51"/>
                  </a:cubicBezTo>
                  <a:cubicBezTo>
                    <a:pt x="16" y="49"/>
                    <a:pt x="19" y="49"/>
                    <a:pt x="20" y="51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80" y="26"/>
                    <a:pt x="83" y="26"/>
                    <a:pt x="85" y="28"/>
                  </a:cubicBezTo>
                  <a:cubicBezTo>
                    <a:pt x="87" y="30"/>
                    <a:pt x="87" y="33"/>
                    <a:pt x="85" y="35"/>
                  </a:cubicBezTo>
                  <a:lnTo>
                    <a:pt x="42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C27DE1C7-80F8-558C-B052-C2B27F412083}"/>
              </a:ext>
            </a:extLst>
          </p:cNvPr>
          <p:cNvGrpSpPr/>
          <p:nvPr/>
        </p:nvGrpSpPr>
        <p:grpSpPr>
          <a:xfrm>
            <a:off x="9174268" y="3700250"/>
            <a:ext cx="2235567" cy="1057081"/>
            <a:chOff x="283599" y="1891294"/>
            <a:chExt cx="2235567" cy="1057081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4A371D71-112A-215E-D7AD-F2F4393E7F24}"/>
                </a:ext>
              </a:extLst>
            </p:cNvPr>
            <p:cNvSpPr txBox="1"/>
            <p:nvPr/>
          </p:nvSpPr>
          <p:spPr>
            <a:xfrm>
              <a:off x="283599" y="2190603"/>
              <a:ext cx="1962046" cy="7577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D2B34F7B-6B38-1030-FA0C-D968CF368E3D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65E679CA-2CA4-5A87-3605-34847A3C21A7}"/>
              </a:ext>
            </a:extLst>
          </p:cNvPr>
          <p:cNvGrpSpPr/>
          <p:nvPr/>
        </p:nvGrpSpPr>
        <p:grpSpPr>
          <a:xfrm>
            <a:off x="1599300" y="1712866"/>
            <a:ext cx="2783816" cy="816522"/>
            <a:chOff x="484321" y="1906534"/>
            <a:chExt cx="2783816" cy="816522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1CDCC081-DE64-32DA-439F-BF526727E9EA}"/>
                </a:ext>
              </a:extLst>
            </p:cNvPr>
            <p:cNvSpPr txBox="1"/>
            <p:nvPr/>
          </p:nvSpPr>
          <p:spPr>
            <a:xfrm>
              <a:off x="484321" y="2190603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FEBBAFE8-0EF9-C94C-BCD4-ACA4AE4113B2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84072F96-ED17-76F6-8A6D-752F5295D71C}"/>
              </a:ext>
            </a:extLst>
          </p:cNvPr>
          <p:cNvGrpSpPr/>
          <p:nvPr/>
        </p:nvGrpSpPr>
        <p:grpSpPr>
          <a:xfrm>
            <a:off x="824742" y="3723939"/>
            <a:ext cx="2235567" cy="1041841"/>
            <a:chOff x="1032570" y="1906534"/>
            <a:chExt cx="2235567" cy="1041841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F28E3B38-C6C4-D7E4-0973-6E2CB338B46D}"/>
                </a:ext>
              </a:extLst>
            </p:cNvPr>
            <p:cNvSpPr txBox="1"/>
            <p:nvPr/>
          </p:nvSpPr>
          <p:spPr>
            <a:xfrm>
              <a:off x="1332757" y="2190603"/>
              <a:ext cx="1917265" cy="7577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540A3855-36F4-A524-A535-56507B8BA250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334869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25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03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11" name="íşľïḓe">
            <a:extLst>
              <a:ext uri="{FF2B5EF4-FFF2-40B4-BE49-F238E27FC236}">
                <a16:creationId xmlns:a16="http://schemas.microsoft.com/office/drawing/2014/main" id="{369CF8C5-DDE4-D5CC-8830-CF6C18C34DE7}"/>
              </a:ext>
            </a:extLst>
          </p:cNvPr>
          <p:cNvSpPr/>
          <p:nvPr/>
        </p:nvSpPr>
        <p:spPr>
          <a:xfrm>
            <a:off x="1055688" y="1458029"/>
            <a:ext cx="2965933" cy="252851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endParaRPr sz="3200">
              <a:solidFill>
                <a:srgbClr val="424242"/>
              </a:solidFill>
              <a:cs typeface="+mn-ea"/>
              <a:sym typeface="+mn-lt"/>
            </a:endParaRPr>
          </a:p>
        </p:txBody>
      </p:sp>
      <p:sp>
        <p:nvSpPr>
          <p:cNvPr id="12" name="îş1ïḍê">
            <a:extLst>
              <a:ext uri="{FF2B5EF4-FFF2-40B4-BE49-F238E27FC236}">
                <a16:creationId xmlns:a16="http://schemas.microsoft.com/office/drawing/2014/main" id="{90F3E100-0E02-4743-C389-B51B1054F4ED}"/>
              </a:ext>
            </a:extLst>
          </p:cNvPr>
          <p:cNvSpPr/>
          <p:nvPr/>
        </p:nvSpPr>
        <p:spPr>
          <a:xfrm>
            <a:off x="8170380" y="1458029"/>
            <a:ext cx="2965933" cy="252851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sz="3200">
              <a:solidFill>
                <a:srgbClr val="424242"/>
              </a:solidFill>
              <a:cs typeface="+mn-ea"/>
              <a:sym typeface="+mn-lt"/>
            </a:endParaRPr>
          </a:p>
        </p:txBody>
      </p:sp>
      <p:grpSp>
        <p:nvGrpSpPr>
          <p:cNvPr id="36" name="îšľiḑe">
            <a:extLst>
              <a:ext uri="{FF2B5EF4-FFF2-40B4-BE49-F238E27FC236}">
                <a16:creationId xmlns:a16="http://schemas.microsoft.com/office/drawing/2014/main" id="{772D3313-AD4C-95B7-F5D9-0E43E1546829}"/>
              </a:ext>
            </a:extLst>
          </p:cNvPr>
          <p:cNvGrpSpPr/>
          <p:nvPr/>
        </p:nvGrpSpPr>
        <p:grpSpPr>
          <a:xfrm>
            <a:off x="2830386" y="1949190"/>
            <a:ext cx="3154665" cy="1546187"/>
            <a:chOff x="2573795" y="1778026"/>
            <a:chExt cx="3401211" cy="1667026"/>
          </a:xfrm>
        </p:grpSpPr>
        <p:sp>
          <p:nvSpPr>
            <p:cNvPr id="48" name="îš1ïḓe">
              <a:extLst>
                <a:ext uri="{FF2B5EF4-FFF2-40B4-BE49-F238E27FC236}">
                  <a16:creationId xmlns:a16="http://schemas.microsoft.com/office/drawing/2014/main" id="{187BDE88-34C3-C553-0678-3917AA9E4509}"/>
                </a:ext>
              </a:extLst>
            </p:cNvPr>
            <p:cNvSpPr/>
            <p:nvPr/>
          </p:nvSpPr>
          <p:spPr>
            <a:xfrm>
              <a:off x="2573795" y="1778026"/>
              <a:ext cx="3401211" cy="1667026"/>
            </a:xfrm>
            <a:custGeom>
              <a:avLst/>
              <a:gdLst>
                <a:gd name="connsiteX0" fmla="*/ 101734 w 2806603"/>
                <a:gd name="connsiteY0" fmla="*/ 0 h 1296144"/>
                <a:gd name="connsiteX1" fmla="*/ 2158531 w 2806603"/>
                <a:gd name="connsiteY1" fmla="*/ 0 h 1296144"/>
                <a:gd name="connsiteX2" fmla="*/ 2806603 w 2806603"/>
                <a:gd name="connsiteY2" fmla="*/ 648072 h 1296144"/>
                <a:gd name="connsiteX3" fmla="*/ 2158531 w 2806603"/>
                <a:gd name="connsiteY3" fmla="*/ 1296144 h 1296144"/>
                <a:gd name="connsiteX4" fmla="*/ 101734 w 2806603"/>
                <a:gd name="connsiteY4" fmla="*/ 1296144 h 1296144"/>
                <a:gd name="connsiteX5" fmla="*/ 0 w 2806603"/>
                <a:gd name="connsiteY5" fmla="*/ 1194410 h 1296144"/>
                <a:gd name="connsiteX6" fmla="*/ 0 w 2806603"/>
                <a:gd name="connsiteY6" fmla="*/ 101734 h 1296144"/>
                <a:gd name="connsiteX7" fmla="*/ 101734 w 2806603"/>
                <a:gd name="connsiteY7" fmla="*/ 0 h 12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6603" h="1296144">
                  <a:moveTo>
                    <a:pt x="101734" y="0"/>
                  </a:moveTo>
                  <a:lnTo>
                    <a:pt x="2158531" y="0"/>
                  </a:lnTo>
                  <a:lnTo>
                    <a:pt x="2806603" y="648072"/>
                  </a:lnTo>
                  <a:lnTo>
                    <a:pt x="2158531" y="1296144"/>
                  </a:lnTo>
                  <a:lnTo>
                    <a:pt x="101734" y="1296144"/>
                  </a:lnTo>
                  <a:cubicBezTo>
                    <a:pt x="45548" y="1296144"/>
                    <a:pt x="0" y="1250596"/>
                    <a:pt x="0" y="1194410"/>
                  </a:cubicBezTo>
                  <a:lnTo>
                    <a:pt x="0" y="101734"/>
                  </a:lnTo>
                  <a:cubicBezTo>
                    <a:pt x="0" y="45548"/>
                    <a:pt x="45548" y="0"/>
                    <a:pt x="101734" y="0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zh-CN" altLang="en-US" sz="2400">
                <a:sym typeface="+mn-lt"/>
              </a:endParaRPr>
            </a:p>
          </p:txBody>
        </p:sp>
        <p:grpSp>
          <p:nvGrpSpPr>
            <p:cNvPr id="49" name="iŝ1iďê">
              <a:extLst>
                <a:ext uri="{FF2B5EF4-FFF2-40B4-BE49-F238E27FC236}">
                  <a16:creationId xmlns:a16="http://schemas.microsoft.com/office/drawing/2014/main" id="{D6361E1F-F82A-ADDF-24C9-B5AF794F4E6C}"/>
                </a:ext>
              </a:extLst>
            </p:cNvPr>
            <p:cNvGrpSpPr/>
            <p:nvPr/>
          </p:nvGrpSpPr>
          <p:grpSpPr>
            <a:xfrm>
              <a:off x="2856482" y="2192050"/>
              <a:ext cx="2430000" cy="934362"/>
              <a:chOff x="2845094" y="2480801"/>
              <a:chExt cx="2430000" cy="934362"/>
            </a:xfrm>
          </p:grpSpPr>
          <p:sp>
            <p:nvSpPr>
              <p:cNvPr id="50" name="îSlîḑè">
                <a:extLst>
                  <a:ext uri="{FF2B5EF4-FFF2-40B4-BE49-F238E27FC236}">
                    <a16:creationId xmlns:a16="http://schemas.microsoft.com/office/drawing/2014/main" id="{A3AEC4B1-8376-2187-6B3E-367953EC9488}"/>
                  </a:ext>
                </a:extLst>
              </p:cNvPr>
              <p:cNvSpPr/>
              <p:nvPr/>
            </p:nvSpPr>
            <p:spPr bwMode="auto">
              <a:xfrm>
                <a:off x="2845094" y="2885617"/>
                <a:ext cx="2430000" cy="5295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 defTabSz="914400">
                  <a:lnSpc>
                    <a:spcPct val="150000"/>
                  </a:lnSpc>
                </a:pPr>
                <a:r>
                  <a:rPr lang="zh-CN" altLang="en-US" sz="1400" dirty="0">
                    <a:solidFill>
                      <a:schemeClr val="bg1"/>
                    </a:solidFill>
                    <a:latin typeface="猫啃网风雅宋" panose="02020700000000000000" pitchFamily="18" charset="-122"/>
                    <a:ea typeface="猫啃网风雅宋" panose="02020700000000000000" pitchFamily="18" charset="-122"/>
                    <a:cs typeface="+mn-ea"/>
                    <a:sym typeface="+mn-lt"/>
                  </a:rPr>
                  <a:t>单击此处添加描述文本</a:t>
                </a:r>
                <a:endParaRPr lang="en-US" altLang="zh-CN" sz="14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cs typeface="+mn-ea"/>
                  <a:sym typeface="+mn-lt"/>
                </a:endParaRPr>
              </a:p>
            </p:txBody>
          </p:sp>
          <p:sp>
            <p:nvSpPr>
              <p:cNvPr id="51" name="îṧḻïḓè">
                <a:extLst>
                  <a:ext uri="{FF2B5EF4-FFF2-40B4-BE49-F238E27FC236}">
                    <a16:creationId xmlns:a16="http://schemas.microsoft.com/office/drawing/2014/main" id="{902476A4-E8A8-D111-7A88-EE553686ADEC}"/>
                  </a:ext>
                </a:extLst>
              </p:cNvPr>
              <p:cNvSpPr txBox="1"/>
              <p:nvPr/>
            </p:nvSpPr>
            <p:spPr bwMode="auto">
              <a:xfrm>
                <a:off x="2845094" y="2480801"/>
                <a:ext cx="2430000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100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 defTabSz="914400">
                  <a:spcBef>
                    <a:spcPct val="0"/>
                  </a:spcBef>
                  <a:defRPr/>
                </a:pPr>
                <a:r>
                  <a:rPr lang="zh-CN" altLang="en-US" sz="2000" b="1" cap="all" dirty="0">
                    <a:solidFill>
                      <a:schemeClr val="bg1"/>
                    </a:solidFill>
                    <a:latin typeface="猫啃网风雅宋" panose="02020700000000000000" pitchFamily="18" charset="-122"/>
                    <a:ea typeface="猫啃网风雅宋" panose="02020700000000000000" pitchFamily="18" charset="-122"/>
                    <a:cs typeface="+mn-ea"/>
                    <a:sym typeface="+mn-lt"/>
                  </a:rPr>
                  <a:t>添加标题文本</a:t>
                </a:r>
              </a:p>
            </p:txBody>
          </p:sp>
        </p:grpSp>
      </p:grpSp>
      <p:grpSp>
        <p:nvGrpSpPr>
          <p:cNvPr id="37" name="iŝ1íḋe">
            <a:extLst>
              <a:ext uri="{FF2B5EF4-FFF2-40B4-BE49-F238E27FC236}">
                <a16:creationId xmlns:a16="http://schemas.microsoft.com/office/drawing/2014/main" id="{B3652950-38DD-002C-195D-914EE404A462}"/>
              </a:ext>
            </a:extLst>
          </p:cNvPr>
          <p:cNvGrpSpPr/>
          <p:nvPr/>
        </p:nvGrpSpPr>
        <p:grpSpPr>
          <a:xfrm>
            <a:off x="6206950" y="1949190"/>
            <a:ext cx="3156236" cy="1546187"/>
            <a:chOff x="6214247" y="1778026"/>
            <a:chExt cx="3402904" cy="1667026"/>
          </a:xfrm>
        </p:grpSpPr>
        <p:sp>
          <p:nvSpPr>
            <p:cNvPr id="44" name="îṩḻidé">
              <a:extLst>
                <a:ext uri="{FF2B5EF4-FFF2-40B4-BE49-F238E27FC236}">
                  <a16:creationId xmlns:a16="http://schemas.microsoft.com/office/drawing/2014/main" id="{3AA7B91D-89C4-A4AF-CE1F-C0C576596119}"/>
                </a:ext>
              </a:extLst>
            </p:cNvPr>
            <p:cNvSpPr/>
            <p:nvPr/>
          </p:nvSpPr>
          <p:spPr>
            <a:xfrm flipH="1">
              <a:off x="6214247" y="1778026"/>
              <a:ext cx="3402904" cy="1667026"/>
            </a:xfrm>
            <a:custGeom>
              <a:avLst/>
              <a:gdLst>
                <a:gd name="connsiteX0" fmla="*/ 101734 w 2806603"/>
                <a:gd name="connsiteY0" fmla="*/ 0 h 1296144"/>
                <a:gd name="connsiteX1" fmla="*/ 2158531 w 2806603"/>
                <a:gd name="connsiteY1" fmla="*/ 0 h 1296144"/>
                <a:gd name="connsiteX2" fmla="*/ 2806603 w 2806603"/>
                <a:gd name="connsiteY2" fmla="*/ 648072 h 1296144"/>
                <a:gd name="connsiteX3" fmla="*/ 2158531 w 2806603"/>
                <a:gd name="connsiteY3" fmla="*/ 1296144 h 1296144"/>
                <a:gd name="connsiteX4" fmla="*/ 101734 w 2806603"/>
                <a:gd name="connsiteY4" fmla="*/ 1296144 h 1296144"/>
                <a:gd name="connsiteX5" fmla="*/ 0 w 2806603"/>
                <a:gd name="connsiteY5" fmla="*/ 1194410 h 1296144"/>
                <a:gd name="connsiteX6" fmla="*/ 0 w 2806603"/>
                <a:gd name="connsiteY6" fmla="*/ 101734 h 1296144"/>
                <a:gd name="connsiteX7" fmla="*/ 101734 w 2806603"/>
                <a:gd name="connsiteY7" fmla="*/ 0 h 12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6603" h="1296144">
                  <a:moveTo>
                    <a:pt x="101734" y="0"/>
                  </a:moveTo>
                  <a:lnTo>
                    <a:pt x="2158531" y="0"/>
                  </a:lnTo>
                  <a:lnTo>
                    <a:pt x="2806603" y="648072"/>
                  </a:lnTo>
                  <a:lnTo>
                    <a:pt x="2158531" y="1296144"/>
                  </a:lnTo>
                  <a:lnTo>
                    <a:pt x="101734" y="1296144"/>
                  </a:lnTo>
                  <a:cubicBezTo>
                    <a:pt x="45548" y="1296144"/>
                    <a:pt x="0" y="1250596"/>
                    <a:pt x="0" y="1194410"/>
                  </a:cubicBezTo>
                  <a:lnTo>
                    <a:pt x="0" y="101734"/>
                  </a:lnTo>
                  <a:cubicBezTo>
                    <a:pt x="0" y="45548"/>
                    <a:pt x="45548" y="0"/>
                    <a:pt x="101734" y="0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zh-CN" altLang="en-US" sz="2400">
                <a:sym typeface="+mn-lt"/>
              </a:endParaRPr>
            </a:p>
          </p:txBody>
        </p:sp>
        <p:grpSp>
          <p:nvGrpSpPr>
            <p:cNvPr id="45" name="îśľíḑê">
              <a:extLst>
                <a:ext uri="{FF2B5EF4-FFF2-40B4-BE49-F238E27FC236}">
                  <a16:creationId xmlns:a16="http://schemas.microsoft.com/office/drawing/2014/main" id="{058152F9-3613-CE85-5101-934947BF5A96}"/>
                </a:ext>
              </a:extLst>
            </p:cNvPr>
            <p:cNvGrpSpPr/>
            <p:nvPr/>
          </p:nvGrpSpPr>
          <p:grpSpPr>
            <a:xfrm>
              <a:off x="6902771" y="2192050"/>
              <a:ext cx="2430000" cy="934362"/>
              <a:chOff x="2845094" y="2480801"/>
              <a:chExt cx="2430000" cy="934362"/>
            </a:xfrm>
          </p:grpSpPr>
          <p:sp>
            <p:nvSpPr>
              <p:cNvPr id="46" name="îṡḻíḍè">
                <a:extLst>
                  <a:ext uri="{FF2B5EF4-FFF2-40B4-BE49-F238E27FC236}">
                    <a16:creationId xmlns:a16="http://schemas.microsoft.com/office/drawing/2014/main" id="{D3B3AD02-8EC2-A126-8EE9-672924580752}"/>
                  </a:ext>
                </a:extLst>
              </p:cNvPr>
              <p:cNvSpPr/>
              <p:nvPr/>
            </p:nvSpPr>
            <p:spPr bwMode="auto">
              <a:xfrm>
                <a:off x="2845094" y="2885617"/>
                <a:ext cx="2430000" cy="5295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 defTabSz="914400">
                  <a:lnSpc>
                    <a:spcPct val="150000"/>
                  </a:lnSpc>
                </a:pPr>
                <a:r>
                  <a:rPr lang="zh-CN" altLang="en-US" sz="1400" dirty="0">
                    <a:solidFill>
                      <a:schemeClr val="bg1"/>
                    </a:solidFill>
                    <a:latin typeface="猫啃网风雅宋" panose="02020700000000000000" pitchFamily="18" charset="-122"/>
                    <a:ea typeface="猫啃网风雅宋" panose="02020700000000000000" pitchFamily="18" charset="-122"/>
                    <a:cs typeface="+mn-ea"/>
                    <a:sym typeface="+mn-lt"/>
                  </a:rPr>
                  <a:t>单击此处添加描述文本</a:t>
                </a:r>
                <a:endParaRPr lang="en-US" altLang="zh-CN" sz="14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cs typeface="+mn-ea"/>
                  <a:sym typeface="+mn-lt"/>
                </a:endParaRPr>
              </a:p>
            </p:txBody>
          </p:sp>
          <p:sp>
            <p:nvSpPr>
              <p:cNvPr id="47" name="îṩlíḓè">
                <a:extLst>
                  <a:ext uri="{FF2B5EF4-FFF2-40B4-BE49-F238E27FC236}">
                    <a16:creationId xmlns:a16="http://schemas.microsoft.com/office/drawing/2014/main" id="{D968FD5C-92A6-A5B5-8815-CF345BBBA12F}"/>
                  </a:ext>
                </a:extLst>
              </p:cNvPr>
              <p:cNvSpPr txBox="1"/>
              <p:nvPr/>
            </p:nvSpPr>
            <p:spPr bwMode="auto">
              <a:xfrm>
                <a:off x="2845094" y="2480801"/>
                <a:ext cx="2430000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fontScale="92500" lnSpcReduction="10000"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 defTabSz="914400">
                  <a:spcBef>
                    <a:spcPct val="0"/>
                  </a:spcBef>
                  <a:defRPr/>
                </a:pPr>
                <a:r>
                  <a:rPr lang="zh-CN" altLang="en-US" sz="2000" b="1" cap="all" dirty="0">
                    <a:solidFill>
                      <a:schemeClr val="bg1"/>
                    </a:solidFill>
                    <a:latin typeface="猫啃网风雅宋" panose="02020700000000000000" pitchFamily="18" charset="-122"/>
                    <a:ea typeface="猫啃网风雅宋" panose="02020700000000000000" pitchFamily="18" charset="-122"/>
                    <a:cs typeface="+mn-ea"/>
                    <a:sym typeface="+mn-lt"/>
                  </a:rPr>
                  <a:t>添加标题文本</a:t>
                </a:r>
              </a:p>
            </p:txBody>
          </p:sp>
        </p:grpSp>
      </p:grpSp>
      <p:grpSp>
        <p:nvGrpSpPr>
          <p:cNvPr id="59" name="图形 55" descr="日程表 纯色填充">
            <a:extLst>
              <a:ext uri="{FF2B5EF4-FFF2-40B4-BE49-F238E27FC236}">
                <a16:creationId xmlns:a16="http://schemas.microsoft.com/office/drawing/2014/main" id="{21492B8A-3B33-3846-9FB8-A0B9366FAEBB}"/>
              </a:ext>
            </a:extLst>
          </p:cNvPr>
          <p:cNvGrpSpPr/>
          <p:nvPr/>
        </p:nvGrpSpPr>
        <p:grpSpPr>
          <a:xfrm>
            <a:off x="1601024" y="2368853"/>
            <a:ext cx="647700" cy="647700"/>
            <a:chOff x="1601024" y="2368853"/>
            <a:chExt cx="647700" cy="647700"/>
          </a:xfrm>
          <a:solidFill>
            <a:srgbClr val="000000"/>
          </a:solidFill>
        </p:grpSpPr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C252EFE-1100-73E2-F1A0-54C55FAF6EF7}"/>
                </a:ext>
              </a:extLst>
            </p:cNvPr>
            <p:cNvSpPr/>
            <p:nvPr/>
          </p:nvSpPr>
          <p:spPr>
            <a:xfrm>
              <a:off x="1715324" y="2368853"/>
              <a:ext cx="57150" cy="114300"/>
            </a:xfrm>
            <a:custGeom>
              <a:avLst/>
              <a:gdLst>
                <a:gd name="connsiteX0" fmla="*/ 28575 w 57150"/>
                <a:gd name="connsiteY0" fmla="*/ 114300 h 114300"/>
                <a:gd name="connsiteX1" fmla="*/ 57150 w 57150"/>
                <a:gd name="connsiteY1" fmla="*/ 85725 h 114300"/>
                <a:gd name="connsiteX2" fmla="*/ 57150 w 57150"/>
                <a:gd name="connsiteY2" fmla="*/ 28575 h 114300"/>
                <a:gd name="connsiteX3" fmla="*/ 28575 w 57150"/>
                <a:gd name="connsiteY3" fmla="*/ 0 h 114300"/>
                <a:gd name="connsiteX4" fmla="*/ 0 w 57150"/>
                <a:gd name="connsiteY4" fmla="*/ 28575 h 114300"/>
                <a:gd name="connsiteX5" fmla="*/ 0 w 57150"/>
                <a:gd name="connsiteY5" fmla="*/ 85725 h 114300"/>
                <a:gd name="connsiteX6" fmla="*/ 28575 w 57150"/>
                <a:gd name="connsiteY6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14300">
                  <a:moveTo>
                    <a:pt x="28575" y="114300"/>
                  </a:moveTo>
                  <a:cubicBezTo>
                    <a:pt x="44768" y="114300"/>
                    <a:pt x="57150" y="101918"/>
                    <a:pt x="57150" y="85725"/>
                  </a:cubicBezTo>
                  <a:lnTo>
                    <a:pt x="57150" y="28575"/>
                  </a:lnTo>
                  <a:cubicBezTo>
                    <a:pt x="57150" y="12383"/>
                    <a:pt x="44768" y="0"/>
                    <a:pt x="28575" y="0"/>
                  </a:cubicBezTo>
                  <a:cubicBezTo>
                    <a:pt x="12382" y="0"/>
                    <a:pt x="0" y="12383"/>
                    <a:pt x="0" y="28575"/>
                  </a:cubicBezTo>
                  <a:lnTo>
                    <a:pt x="0" y="85725"/>
                  </a:lnTo>
                  <a:cubicBezTo>
                    <a:pt x="0" y="101918"/>
                    <a:pt x="12382" y="114300"/>
                    <a:pt x="28575" y="114300"/>
                  </a:cubicBez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117144B6-5229-9700-B858-7181BD72ADCD}"/>
                </a:ext>
              </a:extLst>
            </p:cNvPr>
            <p:cNvSpPr/>
            <p:nvPr/>
          </p:nvSpPr>
          <p:spPr>
            <a:xfrm>
              <a:off x="1601024" y="2597453"/>
              <a:ext cx="647700" cy="419100"/>
            </a:xfrm>
            <a:custGeom>
              <a:avLst/>
              <a:gdLst>
                <a:gd name="connsiteX0" fmla="*/ 57150 w 647700"/>
                <a:gd name="connsiteY0" fmla="*/ 285750 h 419100"/>
                <a:gd name="connsiteX1" fmla="*/ 209550 w 647700"/>
                <a:gd name="connsiteY1" fmla="*/ 285750 h 419100"/>
                <a:gd name="connsiteX2" fmla="*/ 209550 w 647700"/>
                <a:gd name="connsiteY2" fmla="*/ 361950 h 419100"/>
                <a:gd name="connsiteX3" fmla="*/ 57150 w 647700"/>
                <a:gd name="connsiteY3" fmla="*/ 361950 h 419100"/>
                <a:gd name="connsiteX4" fmla="*/ 57150 w 647700"/>
                <a:gd name="connsiteY4" fmla="*/ 285750 h 419100"/>
                <a:gd name="connsiteX5" fmla="*/ 57150 w 647700"/>
                <a:gd name="connsiteY5" fmla="*/ 171450 h 419100"/>
                <a:gd name="connsiteX6" fmla="*/ 209550 w 647700"/>
                <a:gd name="connsiteY6" fmla="*/ 171450 h 419100"/>
                <a:gd name="connsiteX7" fmla="*/ 209550 w 647700"/>
                <a:gd name="connsiteY7" fmla="*/ 247650 h 419100"/>
                <a:gd name="connsiteX8" fmla="*/ 57150 w 647700"/>
                <a:gd name="connsiteY8" fmla="*/ 247650 h 419100"/>
                <a:gd name="connsiteX9" fmla="*/ 57150 w 647700"/>
                <a:gd name="connsiteY9" fmla="*/ 171450 h 419100"/>
                <a:gd name="connsiteX10" fmla="*/ 57150 w 647700"/>
                <a:gd name="connsiteY10" fmla="*/ 57150 h 419100"/>
                <a:gd name="connsiteX11" fmla="*/ 209550 w 647700"/>
                <a:gd name="connsiteY11" fmla="*/ 57150 h 419100"/>
                <a:gd name="connsiteX12" fmla="*/ 209550 w 647700"/>
                <a:gd name="connsiteY12" fmla="*/ 133350 h 419100"/>
                <a:gd name="connsiteX13" fmla="*/ 57150 w 647700"/>
                <a:gd name="connsiteY13" fmla="*/ 133350 h 419100"/>
                <a:gd name="connsiteX14" fmla="*/ 57150 w 647700"/>
                <a:gd name="connsiteY14" fmla="*/ 57150 h 419100"/>
                <a:gd name="connsiteX15" fmla="*/ 400050 w 647700"/>
                <a:gd name="connsiteY15" fmla="*/ 57150 h 419100"/>
                <a:gd name="connsiteX16" fmla="*/ 400050 w 647700"/>
                <a:gd name="connsiteY16" fmla="*/ 133350 h 419100"/>
                <a:gd name="connsiteX17" fmla="*/ 247650 w 647700"/>
                <a:gd name="connsiteY17" fmla="*/ 133350 h 419100"/>
                <a:gd name="connsiteX18" fmla="*/ 247650 w 647700"/>
                <a:gd name="connsiteY18" fmla="*/ 57150 h 419100"/>
                <a:gd name="connsiteX19" fmla="*/ 400050 w 647700"/>
                <a:gd name="connsiteY19" fmla="*/ 57150 h 419100"/>
                <a:gd name="connsiteX20" fmla="*/ 590550 w 647700"/>
                <a:gd name="connsiteY20" fmla="*/ 57150 h 419100"/>
                <a:gd name="connsiteX21" fmla="*/ 590550 w 647700"/>
                <a:gd name="connsiteY21" fmla="*/ 133350 h 419100"/>
                <a:gd name="connsiteX22" fmla="*/ 438150 w 647700"/>
                <a:gd name="connsiteY22" fmla="*/ 133350 h 419100"/>
                <a:gd name="connsiteX23" fmla="*/ 438150 w 647700"/>
                <a:gd name="connsiteY23" fmla="*/ 57150 h 419100"/>
                <a:gd name="connsiteX24" fmla="*/ 590550 w 647700"/>
                <a:gd name="connsiteY24" fmla="*/ 57150 h 419100"/>
                <a:gd name="connsiteX25" fmla="*/ 590550 w 647700"/>
                <a:gd name="connsiteY25" fmla="*/ 247650 h 419100"/>
                <a:gd name="connsiteX26" fmla="*/ 438150 w 647700"/>
                <a:gd name="connsiteY26" fmla="*/ 247650 h 419100"/>
                <a:gd name="connsiteX27" fmla="*/ 438150 w 647700"/>
                <a:gd name="connsiteY27" fmla="*/ 171450 h 419100"/>
                <a:gd name="connsiteX28" fmla="*/ 590550 w 647700"/>
                <a:gd name="connsiteY28" fmla="*/ 171450 h 419100"/>
                <a:gd name="connsiteX29" fmla="*/ 590550 w 647700"/>
                <a:gd name="connsiteY29" fmla="*/ 247650 h 419100"/>
                <a:gd name="connsiteX30" fmla="*/ 590550 w 647700"/>
                <a:gd name="connsiteY30" fmla="*/ 361950 h 419100"/>
                <a:gd name="connsiteX31" fmla="*/ 438150 w 647700"/>
                <a:gd name="connsiteY31" fmla="*/ 361950 h 419100"/>
                <a:gd name="connsiteX32" fmla="*/ 438150 w 647700"/>
                <a:gd name="connsiteY32" fmla="*/ 285750 h 419100"/>
                <a:gd name="connsiteX33" fmla="*/ 590550 w 647700"/>
                <a:gd name="connsiteY33" fmla="*/ 285750 h 419100"/>
                <a:gd name="connsiteX34" fmla="*/ 590550 w 647700"/>
                <a:gd name="connsiteY34" fmla="*/ 361950 h 419100"/>
                <a:gd name="connsiteX35" fmla="*/ 247650 w 647700"/>
                <a:gd name="connsiteY35" fmla="*/ 247650 h 419100"/>
                <a:gd name="connsiteX36" fmla="*/ 247650 w 647700"/>
                <a:gd name="connsiteY36" fmla="*/ 171450 h 419100"/>
                <a:gd name="connsiteX37" fmla="*/ 400050 w 647700"/>
                <a:gd name="connsiteY37" fmla="*/ 171450 h 419100"/>
                <a:gd name="connsiteX38" fmla="*/ 400050 w 647700"/>
                <a:gd name="connsiteY38" fmla="*/ 247650 h 419100"/>
                <a:gd name="connsiteX39" fmla="*/ 247650 w 647700"/>
                <a:gd name="connsiteY39" fmla="*/ 247650 h 419100"/>
                <a:gd name="connsiteX40" fmla="*/ 247650 w 647700"/>
                <a:gd name="connsiteY40" fmla="*/ 361950 h 419100"/>
                <a:gd name="connsiteX41" fmla="*/ 247650 w 647700"/>
                <a:gd name="connsiteY41" fmla="*/ 285750 h 419100"/>
                <a:gd name="connsiteX42" fmla="*/ 400050 w 647700"/>
                <a:gd name="connsiteY42" fmla="*/ 285750 h 419100"/>
                <a:gd name="connsiteX43" fmla="*/ 400050 w 647700"/>
                <a:gd name="connsiteY43" fmla="*/ 361950 h 419100"/>
                <a:gd name="connsiteX44" fmla="*/ 247650 w 647700"/>
                <a:gd name="connsiteY44" fmla="*/ 361950 h 419100"/>
                <a:gd name="connsiteX45" fmla="*/ 0 w 647700"/>
                <a:gd name="connsiteY45" fmla="*/ 419100 h 419100"/>
                <a:gd name="connsiteX46" fmla="*/ 647700 w 647700"/>
                <a:gd name="connsiteY46" fmla="*/ 419100 h 419100"/>
                <a:gd name="connsiteX47" fmla="*/ 647700 w 647700"/>
                <a:gd name="connsiteY47" fmla="*/ 0 h 419100"/>
                <a:gd name="connsiteX48" fmla="*/ 0 w 647700"/>
                <a:gd name="connsiteY48" fmla="*/ 0 h 419100"/>
                <a:gd name="connsiteX49" fmla="*/ 0 w 647700"/>
                <a:gd name="connsiteY49" fmla="*/ 4191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47700" h="419100">
                  <a:moveTo>
                    <a:pt x="57150" y="285750"/>
                  </a:moveTo>
                  <a:lnTo>
                    <a:pt x="209550" y="285750"/>
                  </a:lnTo>
                  <a:lnTo>
                    <a:pt x="209550" y="361950"/>
                  </a:lnTo>
                  <a:lnTo>
                    <a:pt x="57150" y="361950"/>
                  </a:lnTo>
                  <a:lnTo>
                    <a:pt x="57150" y="285750"/>
                  </a:lnTo>
                  <a:close/>
                  <a:moveTo>
                    <a:pt x="57150" y="171450"/>
                  </a:moveTo>
                  <a:lnTo>
                    <a:pt x="209550" y="171450"/>
                  </a:lnTo>
                  <a:lnTo>
                    <a:pt x="209550" y="247650"/>
                  </a:lnTo>
                  <a:lnTo>
                    <a:pt x="57150" y="247650"/>
                  </a:lnTo>
                  <a:lnTo>
                    <a:pt x="57150" y="171450"/>
                  </a:lnTo>
                  <a:close/>
                  <a:moveTo>
                    <a:pt x="57150" y="57150"/>
                  </a:moveTo>
                  <a:lnTo>
                    <a:pt x="209550" y="57150"/>
                  </a:lnTo>
                  <a:lnTo>
                    <a:pt x="209550" y="133350"/>
                  </a:lnTo>
                  <a:lnTo>
                    <a:pt x="57150" y="133350"/>
                  </a:lnTo>
                  <a:lnTo>
                    <a:pt x="57150" y="57150"/>
                  </a:lnTo>
                  <a:close/>
                  <a:moveTo>
                    <a:pt x="400050" y="57150"/>
                  </a:moveTo>
                  <a:lnTo>
                    <a:pt x="400050" y="133350"/>
                  </a:lnTo>
                  <a:lnTo>
                    <a:pt x="247650" y="133350"/>
                  </a:lnTo>
                  <a:lnTo>
                    <a:pt x="247650" y="57150"/>
                  </a:lnTo>
                  <a:lnTo>
                    <a:pt x="400050" y="57150"/>
                  </a:lnTo>
                  <a:close/>
                  <a:moveTo>
                    <a:pt x="590550" y="57150"/>
                  </a:moveTo>
                  <a:lnTo>
                    <a:pt x="590550" y="133350"/>
                  </a:lnTo>
                  <a:lnTo>
                    <a:pt x="438150" y="133350"/>
                  </a:lnTo>
                  <a:lnTo>
                    <a:pt x="438150" y="57150"/>
                  </a:lnTo>
                  <a:lnTo>
                    <a:pt x="590550" y="57150"/>
                  </a:lnTo>
                  <a:close/>
                  <a:moveTo>
                    <a:pt x="590550" y="247650"/>
                  </a:moveTo>
                  <a:lnTo>
                    <a:pt x="438150" y="247650"/>
                  </a:lnTo>
                  <a:lnTo>
                    <a:pt x="438150" y="171450"/>
                  </a:lnTo>
                  <a:lnTo>
                    <a:pt x="590550" y="171450"/>
                  </a:lnTo>
                  <a:lnTo>
                    <a:pt x="590550" y="247650"/>
                  </a:lnTo>
                  <a:close/>
                  <a:moveTo>
                    <a:pt x="590550" y="361950"/>
                  </a:moveTo>
                  <a:lnTo>
                    <a:pt x="438150" y="361950"/>
                  </a:lnTo>
                  <a:lnTo>
                    <a:pt x="438150" y="285750"/>
                  </a:lnTo>
                  <a:lnTo>
                    <a:pt x="590550" y="285750"/>
                  </a:lnTo>
                  <a:lnTo>
                    <a:pt x="590550" y="361950"/>
                  </a:lnTo>
                  <a:close/>
                  <a:moveTo>
                    <a:pt x="247650" y="247650"/>
                  </a:moveTo>
                  <a:lnTo>
                    <a:pt x="247650" y="171450"/>
                  </a:lnTo>
                  <a:lnTo>
                    <a:pt x="400050" y="171450"/>
                  </a:lnTo>
                  <a:lnTo>
                    <a:pt x="400050" y="247650"/>
                  </a:lnTo>
                  <a:lnTo>
                    <a:pt x="247650" y="247650"/>
                  </a:lnTo>
                  <a:close/>
                  <a:moveTo>
                    <a:pt x="247650" y="361950"/>
                  </a:moveTo>
                  <a:lnTo>
                    <a:pt x="247650" y="285750"/>
                  </a:lnTo>
                  <a:lnTo>
                    <a:pt x="400050" y="285750"/>
                  </a:lnTo>
                  <a:lnTo>
                    <a:pt x="400050" y="361950"/>
                  </a:lnTo>
                  <a:lnTo>
                    <a:pt x="247650" y="361950"/>
                  </a:lnTo>
                  <a:close/>
                  <a:moveTo>
                    <a:pt x="0" y="419100"/>
                  </a:moveTo>
                  <a:lnTo>
                    <a:pt x="647700" y="419100"/>
                  </a:lnTo>
                  <a:lnTo>
                    <a:pt x="647700" y="0"/>
                  </a:lnTo>
                  <a:lnTo>
                    <a:pt x="0" y="0"/>
                  </a:lnTo>
                  <a:lnTo>
                    <a:pt x="0" y="419100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2A6632AF-721C-345E-A88F-6770D132CA52}"/>
                </a:ext>
              </a:extLst>
            </p:cNvPr>
            <p:cNvSpPr/>
            <p:nvPr/>
          </p:nvSpPr>
          <p:spPr>
            <a:xfrm>
              <a:off x="2077274" y="2368853"/>
              <a:ext cx="57150" cy="114300"/>
            </a:xfrm>
            <a:custGeom>
              <a:avLst/>
              <a:gdLst>
                <a:gd name="connsiteX0" fmla="*/ 28575 w 57150"/>
                <a:gd name="connsiteY0" fmla="*/ 114300 h 114300"/>
                <a:gd name="connsiteX1" fmla="*/ 57150 w 57150"/>
                <a:gd name="connsiteY1" fmla="*/ 85725 h 114300"/>
                <a:gd name="connsiteX2" fmla="*/ 57150 w 57150"/>
                <a:gd name="connsiteY2" fmla="*/ 28575 h 114300"/>
                <a:gd name="connsiteX3" fmla="*/ 28575 w 57150"/>
                <a:gd name="connsiteY3" fmla="*/ 0 h 114300"/>
                <a:gd name="connsiteX4" fmla="*/ 0 w 57150"/>
                <a:gd name="connsiteY4" fmla="*/ 28575 h 114300"/>
                <a:gd name="connsiteX5" fmla="*/ 0 w 57150"/>
                <a:gd name="connsiteY5" fmla="*/ 85725 h 114300"/>
                <a:gd name="connsiteX6" fmla="*/ 28575 w 57150"/>
                <a:gd name="connsiteY6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14300">
                  <a:moveTo>
                    <a:pt x="28575" y="114300"/>
                  </a:moveTo>
                  <a:cubicBezTo>
                    <a:pt x="44767" y="114300"/>
                    <a:pt x="57150" y="101918"/>
                    <a:pt x="57150" y="85725"/>
                  </a:cubicBezTo>
                  <a:lnTo>
                    <a:pt x="57150" y="28575"/>
                  </a:lnTo>
                  <a:cubicBezTo>
                    <a:pt x="57150" y="12383"/>
                    <a:pt x="44767" y="0"/>
                    <a:pt x="28575" y="0"/>
                  </a:cubicBezTo>
                  <a:cubicBezTo>
                    <a:pt x="12383" y="0"/>
                    <a:pt x="0" y="12383"/>
                    <a:pt x="0" y="28575"/>
                  </a:cubicBezTo>
                  <a:lnTo>
                    <a:pt x="0" y="85725"/>
                  </a:lnTo>
                  <a:cubicBezTo>
                    <a:pt x="0" y="101918"/>
                    <a:pt x="12383" y="114300"/>
                    <a:pt x="28575" y="114300"/>
                  </a:cubicBez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461647A0-7EA3-C575-0F7A-CC496411333B}"/>
                </a:ext>
              </a:extLst>
            </p:cNvPr>
            <p:cNvSpPr/>
            <p:nvPr/>
          </p:nvSpPr>
          <p:spPr>
            <a:xfrm>
              <a:off x="1601024" y="2426003"/>
              <a:ext cx="647700" cy="133350"/>
            </a:xfrm>
            <a:custGeom>
              <a:avLst/>
              <a:gdLst>
                <a:gd name="connsiteX0" fmla="*/ 571500 w 647700"/>
                <a:gd name="connsiteY0" fmla="*/ 0 h 133350"/>
                <a:gd name="connsiteX1" fmla="*/ 571500 w 647700"/>
                <a:gd name="connsiteY1" fmla="*/ 28575 h 133350"/>
                <a:gd name="connsiteX2" fmla="*/ 504825 w 647700"/>
                <a:gd name="connsiteY2" fmla="*/ 95250 h 133350"/>
                <a:gd name="connsiteX3" fmla="*/ 438150 w 647700"/>
                <a:gd name="connsiteY3" fmla="*/ 28575 h 133350"/>
                <a:gd name="connsiteX4" fmla="*/ 438150 w 647700"/>
                <a:gd name="connsiteY4" fmla="*/ 0 h 133350"/>
                <a:gd name="connsiteX5" fmla="*/ 209550 w 647700"/>
                <a:gd name="connsiteY5" fmla="*/ 0 h 133350"/>
                <a:gd name="connsiteX6" fmla="*/ 209550 w 647700"/>
                <a:gd name="connsiteY6" fmla="*/ 28575 h 133350"/>
                <a:gd name="connsiteX7" fmla="*/ 142875 w 647700"/>
                <a:gd name="connsiteY7" fmla="*/ 95250 h 133350"/>
                <a:gd name="connsiteX8" fmla="*/ 76200 w 647700"/>
                <a:gd name="connsiteY8" fmla="*/ 28575 h 133350"/>
                <a:gd name="connsiteX9" fmla="*/ 76200 w 647700"/>
                <a:gd name="connsiteY9" fmla="*/ 0 h 133350"/>
                <a:gd name="connsiteX10" fmla="*/ 0 w 647700"/>
                <a:gd name="connsiteY10" fmla="*/ 0 h 133350"/>
                <a:gd name="connsiteX11" fmla="*/ 0 w 647700"/>
                <a:gd name="connsiteY11" fmla="*/ 133350 h 133350"/>
                <a:gd name="connsiteX12" fmla="*/ 647700 w 647700"/>
                <a:gd name="connsiteY12" fmla="*/ 133350 h 133350"/>
                <a:gd name="connsiteX13" fmla="*/ 647700 w 647700"/>
                <a:gd name="connsiteY13" fmla="*/ 0 h 133350"/>
                <a:gd name="connsiteX14" fmla="*/ 571500 w 647700"/>
                <a:gd name="connsiteY14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7700" h="133350">
                  <a:moveTo>
                    <a:pt x="571500" y="0"/>
                  </a:moveTo>
                  <a:lnTo>
                    <a:pt x="571500" y="28575"/>
                  </a:lnTo>
                  <a:cubicBezTo>
                    <a:pt x="571500" y="65723"/>
                    <a:pt x="541973" y="95250"/>
                    <a:pt x="504825" y="95250"/>
                  </a:cubicBezTo>
                  <a:cubicBezTo>
                    <a:pt x="467678" y="95250"/>
                    <a:pt x="438150" y="65723"/>
                    <a:pt x="438150" y="28575"/>
                  </a:cubicBezTo>
                  <a:lnTo>
                    <a:pt x="438150" y="0"/>
                  </a:lnTo>
                  <a:lnTo>
                    <a:pt x="209550" y="0"/>
                  </a:lnTo>
                  <a:lnTo>
                    <a:pt x="209550" y="28575"/>
                  </a:lnTo>
                  <a:cubicBezTo>
                    <a:pt x="209550" y="65723"/>
                    <a:pt x="180023" y="95250"/>
                    <a:pt x="142875" y="95250"/>
                  </a:cubicBezTo>
                  <a:cubicBezTo>
                    <a:pt x="105728" y="95250"/>
                    <a:pt x="76200" y="65723"/>
                    <a:pt x="76200" y="28575"/>
                  </a:cubicBezTo>
                  <a:lnTo>
                    <a:pt x="76200" y="0"/>
                  </a:lnTo>
                  <a:lnTo>
                    <a:pt x="0" y="0"/>
                  </a:lnTo>
                  <a:lnTo>
                    <a:pt x="0" y="133350"/>
                  </a:lnTo>
                  <a:lnTo>
                    <a:pt x="647700" y="133350"/>
                  </a:lnTo>
                  <a:lnTo>
                    <a:pt x="647700" y="0"/>
                  </a:lnTo>
                  <a:lnTo>
                    <a:pt x="571500" y="0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</p:grpSp>
      <p:grpSp>
        <p:nvGrpSpPr>
          <p:cNvPr id="135" name="组合 134" descr="D:\51PPT模板网\51pptmoban.com\图片.jpg">
            <a:extLst>
              <a:ext uri="{FF2B5EF4-FFF2-40B4-BE49-F238E27FC236}">
                <a16:creationId xmlns:a16="http://schemas.microsoft.com/office/drawing/2014/main" id="{256F6A83-C474-B922-CA4E-9EC00FDCFFC2}"/>
              </a:ext>
            </a:extLst>
          </p:cNvPr>
          <p:cNvGrpSpPr/>
          <p:nvPr/>
        </p:nvGrpSpPr>
        <p:grpSpPr>
          <a:xfrm>
            <a:off x="9935526" y="2409402"/>
            <a:ext cx="590550" cy="762000"/>
            <a:chOff x="9935526" y="2409402"/>
            <a:chExt cx="590550" cy="762000"/>
          </a:xfrm>
        </p:grpSpPr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FE5E72BE-1713-E886-BA88-E27B1D18B601}"/>
                </a:ext>
              </a:extLst>
            </p:cNvPr>
            <p:cNvSpPr/>
            <p:nvPr/>
          </p:nvSpPr>
          <p:spPr>
            <a:xfrm>
              <a:off x="9935526" y="2409402"/>
              <a:ext cx="590550" cy="762000"/>
            </a:xfrm>
            <a:custGeom>
              <a:avLst/>
              <a:gdLst>
                <a:gd name="connsiteX0" fmla="*/ 57150 w 590550"/>
                <a:gd name="connsiteY0" fmla="*/ 704850 h 762000"/>
                <a:gd name="connsiteX1" fmla="*/ 57150 w 590550"/>
                <a:gd name="connsiteY1" fmla="*/ 57150 h 762000"/>
                <a:gd name="connsiteX2" fmla="*/ 295275 w 590550"/>
                <a:gd name="connsiteY2" fmla="*/ 57150 h 762000"/>
                <a:gd name="connsiteX3" fmla="*/ 295275 w 590550"/>
                <a:gd name="connsiteY3" fmla="*/ 257175 h 762000"/>
                <a:gd name="connsiteX4" fmla="*/ 533400 w 590550"/>
                <a:gd name="connsiteY4" fmla="*/ 257175 h 762000"/>
                <a:gd name="connsiteX5" fmla="*/ 533400 w 590550"/>
                <a:gd name="connsiteY5" fmla="*/ 704850 h 762000"/>
                <a:gd name="connsiteX6" fmla="*/ 57150 w 590550"/>
                <a:gd name="connsiteY6" fmla="*/ 704850 h 762000"/>
                <a:gd name="connsiteX7" fmla="*/ 352425 w 590550"/>
                <a:gd name="connsiteY7" fmla="*/ 80963 h 762000"/>
                <a:gd name="connsiteX8" fmla="*/ 471488 w 590550"/>
                <a:gd name="connsiteY8" fmla="*/ 200025 h 762000"/>
                <a:gd name="connsiteX9" fmla="*/ 352425 w 590550"/>
                <a:gd name="connsiteY9" fmla="*/ 200025 h 762000"/>
                <a:gd name="connsiteX10" fmla="*/ 352425 w 590550"/>
                <a:gd name="connsiteY10" fmla="*/ 80963 h 762000"/>
                <a:gd name="connsiteX11" fmla="*/ 352425 w 590550"/>
                <a:gd name="connsiteY11" fmla="*/ 0 h 762000"/>
                <a:gd name="connsiteX12" fmla="*/ 0 w 590550"/>
                <a:gd name="connsiteY12" fmla="*/ 0 h 762000"/>
                <a:gd name="connsiteX13" fmla="*/ 0 w 590550"/>
                <a:gd name="connsiteY13" fmla="*/ 762000 h 762000"/>
                <a:gd name="connsiteX14" fmla="*/ 590550 w 590550"/>
                <a:gd name="connsiteY14" fmla="*/ 762000 h 762000"/>
                <a:gd name="connsiteX15" fmla="*/ 590550 w 590550"/>
                <a:gd name="connsiteY15" fmla="*/ 209550 h 762000"/>
                <a:gd name="connsiteX16" fmla="*/ 352425 w 590550"/>
                <a:gd name="connsiteY16" fmla="*/ 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762000">
                  <a:moveTo>
                    <a:pt x="57150" y="704850"/>
                  </a:moveTo>
                  <a:lnTo>
                    <a:pt x="57150" y="57150"/>
                  </a:lnTo>
                  <a:lnTo>
                    <a:pt x="295275" y="57150"/>
                  </a:lnTo>
                  <a:lnTo>
                    <a:pt x="295275" y="257175"/>
                  </a:lnTo>
                  <a:lnTo>
                    <a:pt x="533400" y="257175"/>
                  </a:lnTo>
                  <a:lnTo>
                    <a:pt x="533400" y="704850"/>
                  </a:lnTo>
                  <a:lnTo>
                    <a:pt x="57150" y="704850"/>
                  </a:lnTo>
                  <a:close/>
                  <a:moveTo>
                    <a:pt x="352425" y="80963"/>
                  </a:moveTo>
                  <a:lnTo>
                    <a:pt x="471488" y="200025"/>
                  </a:lnTo>
                  <a:lnTo>
                    <a:pt x="352425" y="200025"/>
                  </a:lnTo>
                  <a:lnTo>
                    <a:pt x="352425" y="80963"/>
                  </a:lnTo>
                  <a:close/>
                  <a:moveTo>
                    <a:pt x="352425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590550" y="762000"/>
                  </a:lnTo>
                  <a:lnTo>
                    <a:pt x="590550" y="209550"/>
                  </a:lnTo>
                  <a:lnTo>
                    <a:pt x="352425" y="0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6BACD46D-3DA4-22AE-693C-4474DE305B7A}"/>
                </a:ext>
              </a:extLst>
            </p:cNvPr>
            <p:cNvSpPr/>
            <p:nvPr/>
          </p:nvSpPr>
          <p:spPr>
            <a:xfrm>
              <a:off x="10049826" y="2761827"/>
              <a:ext cx="361950" cy="38100"/>
            </a:xfrm>
            <a:custGeom>
              <a:avLst/>
              <a:gdLst>
                <a:gd name="connsiteX0" fmla="*/ 0 w 361950"/>
                <a:gd name="connsiteY0" fmla="*/ 0 h 38100"/>
                <a:gd name="connsiteX1" fmla="*/ 361950 w 361950"/>
                <a:gd name="connsiteY1" fmla="*/ 0 h 38100"/>
                <a:gd name="connsiteX2" fmla="*/ 361950 w 361950"/>
                <a:gd name="connsiteY2" fmla="*/ 38100 h 38100"/>
                <a:gd name="connsiteX3" fmla="*/ 0 w 36195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950" h="38100">
                  <a:moveTo>
                    <a:pt x="0" y="0"/>
                  </a:moveTo>
                  <a:lnTo>
                    <a:pt x="361950" y="0"/>
                  </a:lnTo>
                  <a:lnTo>
                    <a:pt x="361950" y="38100"/>
                  </a:lnTo>
                  <a:lnTo>
                    <a:pt x="0" y="38100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288B0E74-C996-FACE-C28E-54EDCD00A983}"/>
                </a:ext>
              </a:extLst>
            </p:cNvPr>
            <p:cNvSpPr/>
            <p:nvPr/>
          </p:nvSpPr>
          <p:spPr>
            <a:xfrm>
              <a:off x="10049826" y="2685627"/>
              <a:ext cx="123825" cy="38100"/>
            </a:xfrm>
            <a:custGeom>
              <a:avLst/>
              <a:gdLst>
                <a:gd name="connsiteX0" fmla="*/ 0 w 123825"/>
                <a:gd name="connsiteY0" fmla="*/ 0 h 38100"/>
                <a:gd name="connsiteX1" fmla="*/ 123825 w 123825"/>
                <a:gd name="connsiteY1" fmla="*/ 0 h 38100"/>
                <a:gd name="connsiteX2" fmla="*/ 123825 w 123825"/>
                <a:gd name="connsiteY2" fmla="*/ 38100 h 38100"/>
                <a:gd name="connsiteX3" fmla="*/ 0 w 123825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38100">
                  <a:moveTo>
                    <a:pt x="0" y="0"/>
                  </a:moveTo>
                  <a:lnTo>
                    <a:pt x="123825" y="0"/>
                  </a:lnTo>
                  <a:lnTo>
                    <a:pt x="123825" y="38100"/>
                  </a:lnTo>
                  <a:lnTo>
                    <a:pt x="0" y="38100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E63CC224-C77B-542E-29B5-6FF1C74C9C39}"/>
                </a:ext>
              </a:extLst>
            </p:cNvPr>
            <p:cNvSpPr/>
            <p:nvPr/>
          </p:nvSpPr>
          <p:spPr>
            <a:xfrm>
              <a:off x="10049826" y="2838027"/>
              <a:ext cx="361950" cy="38100"/>
            </a:xfrm>
            <a:custGeom>
              <a:avLst/>
              <a:gdLst>
                <a:gd name="connsiteX0" fmla="*/ 0 w 361950"/>
                <a:gd name="connsiteY0" fmla="*/ 0 h 38100"/>
                <a:gd name="connsiteX1" fmla="*/ 361950 w 361950"/>
                <a:gd name="connsiteY1" fmla="*/ 0 h 38100"/>
                <a:gd name="connsiteX2" fmla="*/ 361950 w 361950"/>
                <a:gd name="connsiteY2" fmla="*/ 38100 h 38100"/>
                <a:gd name="connsiteX3" fmla="*/ 0 w 36195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950" h="38100">
                  <a:moveTo>
                    <a:pt x="0" y="0"/>
                  </a:moveTo>
                  <a:lnTo>
                    <a:pt x="361950" y="0"/>
                  </a:lnTo>
                  <a:lnTo>
                    <a:pt x="361950" y="38100"/>
                  </a:lnTo>
                  <a:lnTo>
                    <a:pt x="0" y="38100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AF505482-CEDF-643A-E3DD-5D3F834D098E}"/>
                </a:ext>
              </a:extLst>
            </p:cNvPr>
            <p:cNvSpPr/>
            <p:nvPr/>
          </p:nvSpPr>
          <p:spPr>
            <a:xfrm>
              <a:off x="10049826" y="2914227"/>
              <a:ext cx="361950" cy="38100"/>
            </a:xfrm>
            <a:custGeom>
              <a:avLst/>
              <a:gdLst>
                <a:gd name="connsiteX0" fmla="*/ 0 w 361950"/>
                <a:gd name="connsiteY0" fmla="*/ 0 h 38100"/>
                <a:gd name="connsiteX1" fmla="*/ 361950 w 361950"/>
                <a:gd name="connsiteY1" fmla="*/ 0 h 38100"/>
                <a:gd name="connsiteX2" fmla="*/ 361950 w 361950"/>
                <a:gd name="connsiteY2" fmla="*/ 38100 h 38100"/>
                <a:gd name="connsiteX3" fmla="*/ 0 w 36195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950" h="38100">
                  <a:moveTo>
                    <a:pt x="0" y="0"/>
                  </a:moveTo>
                  <a:lnTo>
                    <a:pt x="361950" y="0"/>
                  </a:lnTo>
                  <a:lnTo>
                    <a:pt x="361950" y="38100"/>
                  </a:lnTo>
                  <a:lnTo>
                    <a:pt x="0" y="38100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9AB6727B-D7EF-16B7-44C8-747B3F2A3305}"/>
                </a:ext>
              </a:extLst>
            </p:cNvPr>
            <p:cNvSpPr/>
            <p:nvPr/>
          </p:nvSpPr>
          <p:spPr>
            <a:xfrm>
              <a:off x="10049826" y="2990427"/>
              <a:ext cx="361950" cy="38100"/>
            </a:xfrm>
            <a:custGeom>
              <a:avLst/>
              <a:gdLst>
                <a:gd name="connsiteX0" fmla="*/ 0 w 361950"/>
                <a:gd name="connsiteY0" fmla="*/ 0 h 38100"/>
                <a:gd name="connsiteX1" fmla="*/ 361950 w 361950"/>
                <a:gd name="connsiteY1" fmla="*/ 0 h 38100"/>
                <a:gd name="connsiteX2" fmla="*/ 361950 w 361950"/>
                <a:gd name="connsiteY2" fmla="*/ 38100 h 38100"/>
                <a:gd name="connsiteX3" fmla="*/ 0 w 36195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950" h="38100">
                  <a:moveTo>
                    <a:pt x="0" y="0"/>
                  </a:moveTo>
                  <a:lnTo>
                    <a:pt x="361950" y="0"/>
                  </a:lnTo>
                  <a:lnTo>
                    <a:pt x="361950" y="38100"/>
                  </a:lnTo>
                  <a:lnTo>
                    <a:pt x="0" y="38100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</p:grpSp>
      <p:sp>
        <p:nvSpPr>
          <p:cNvPr id="146" name="文本框 145">
            <a:extLst>
              <a:ext uri="{FF2B5EF4-FFF2-40B4-BE49-F238E27FC236}">
                <a16:creationId xmlns:a16="http://schemas.microsoft.com/office/drawing/2014/main" id="{A81FBC43-E433-0903-F1DC-ED50262E6FBD}"/>
              </a:ext>
            </a:extLst>
          </p:cNvPr>
          <p:cNvSpPr txBox="1"/>
          <p:nvPr/>
        </p:nvSpPr>
        <p:spPr>
          <a:xfrm>
            <a:off x="1055687" y="4981874"/>
            <a:ext cx="10080625" cy="700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200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5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147" name="图形 11">
            <a:extLst>
              <a:ext uri="{FF2B5EF4-FFF2-40B4-BE49-F238E27FC236}">
                <a16:creationId xmlns:a16="http://schemas.microsoft.com/office/drawing/2014/main" id="{57AF68C1-63AA-D60A-FE1D-8BCBA100CBC6}"/>
              </a:ext>
            </a:extLst>
          </p:cNvPr>
          <p:cNvSpPr/>
          <p:nvPr/>
        </p:nvSpPr>
        <p:spPr>
          <a:xfrm>
            <a:off x="1055687" y="4831924"/>
            <a:ext cx="10080626" cy="65439"/>
          </a:xfrm>
          <a:custGeom>
            <a:avLst/>
            <a:gdLst>
              <a:gd name="connsiteX0" fmla="*/ 3054997 w 12185931"/>
              <a:gd name="connsiteY0" fmla="*/ 643023 h 2275759"/>
              <a:gd name="connsiteX1" fmla="*/ 3187901 w 12185931"/>
              <a:gd name="connsiteY1" fmla="*/ 645450 h 2275759"/>
              <a:gd name="connsiteX2" fmla="*/ 3105974 w 12185931"/>
              <a:gd name="connsiteY2" fmla="*/ 588405 h 2275759"/>
              <a:gd name="connsiteX3" fmla="*/ 3141172 w 12185931"/>
              <a:gd name="connsiteY3" fmla="*/ 539855 h 2275759"/>
              <a:gd name="connsiteX4" fmla="*/ 3252229 w 12185931"/>
              <a:gd name="connsiteY4" fmla="*/ 537428 h 2275759"/>
              <a:gd name="connsiteX5" fmla="*/ 3274683 w 12185931"/>
              <a:gd name="connsiteY5" fmla="*/ 571412 h 2275759"/>
              <a:gd name="connsiteX6" fmla="*/ 3400305 w 12185931"/>
              <a:gd name="connsiteY6" fmla="*/ 564737 h 2275759"/>
              <a:gd name="connsiteX7" fmla="*/ 3454316 w 12185931"/>
              <a:gd name="connsiteY7" fmla="*/ 658801 h 2275759"/>
              <a:gd name="connsiteX8" fmla="*/ 3592683 w 12185931"/>
              <a:gd name="connsiteY8" fmla="*/ 658801 h 2275759"/>
              <a:gd name="connsiteX9" fmla="*/ 3541099 w 12185931"/>
              <a:gd name="connsiteY9" fmla="*/ 616321 h 2275759"/>
              <a:gd name="connsiteX10" fmla="*/ 3632736 w 12185931"/>
              <a:gd name="connsiteY10" fmla="*/ 548351 h 2275759"/>
              <a:gd name="connsiteX11" fmla="*/ 3741973 w 12185931"/>
              <a:gd name="connsiteY11" fmla="*/ 568378 h 2275759"/>
              <a:gd name="connsiteX12" fmla="*/ 3785060 w 12185931"/>
              <a:gd name="connsiteY12" fmla="*/ 629065 h 2275759"/>
              <a:gd name="connsiteX13" fmla="*/ 3810549 w 12185931"/>
              <a:gd name="connsiteY13" fmla="*/ 559275 h 2275759"/>
              <a:gd name="connsiteX14" fmla="*/ 3893083 w 12185931"/>
              <a:gd name="connsiteY14" fmla="*/ 635134 h 2275759"/>
              <a:gd name="connsiteX15" fmla="*/ 3906434 w 12185931"/>
              <a:gd name="connsiteY15" fmla="*/ 547138 h 2275759"/>
              <a:gd name="connsiteX16" fmla="*/ 3993217 w 12185931"/>
              <a:gd name="connsiteY16" fmla="*/ 612073 h 2275759"/>
              <a:gd name="connsiteX17" fmla="*/ 3997464 w 12185931"/>
              <a:gd name="connsiteY17" fmla="*/ 646664 h 2275759"/>
              <a:gd name="connsiteX18" fmla="*/ 3966514 w 12185931"/>
              <a:gd name="connsiteY18" fmla="*/ 640595 h 2275759"/>
              <a:gd name="connsiteX19" fmla="*/ 3920392 w 12185931"/>
              <a:gd name="connsiteY19" fmla="*/ 618748 h 2275759"/>
              <a:gd name="connsiteX20" fmla="*/ 4111556 w 12185931"/>
              <a:gd name="connsiteY20" fmla="*/ 688538 h 2275759"/>
              <a:gd name="connsiteX21" fmla="*/ 4080605 w 12185931"/>
              <a:gd name="connsiteY21" fmla="*/ 636954 h 2275759"/>
              <a:gd name="connsiteX22" fmla="*/ 4196518 w 12185931"/>
              <a:gd name="connsiteY22" fmla="*/ 749832 h 2275759"/>
              <a:gd name="connsiteX23" fmla="*/ 4267521 w 12185931"/>
              <a:gd name="connsiteY23" fmla="*/ 670939 h 2275759"/>
              <a:gd name="connsiteX24" fmla="*/ 4297258 w 12185931"/>
              <a:gd name="connsiteY24" fmla="*/ 660622 h 2275759"/>
              <a:gd name="connsiteX25" fmla="*/ 4282693 w 12185931"/>
              <a:gd name="connsiteY25" fmla="*/ 632099 h 2275759"/>
              <a:gd name="connsiteX26" fmla="*/ 4191662 w 12185931"/>
              <a:gd name="connsiteY26" fmla="*/ 601149 h 2275759"/>
              <a:gd name="connsiteX27" fmla="*/ 4084854 w 12185931"/>
              <a:gd name="connsiteY27" fmla="*/ 612073 h 2275759"/>
              <a:gd name="connsiteX28" fmla="*/ 4081213 w 12185931"/>
              <a:gd name="connsiteY28" fmla="*/ 448825 h 2275759"/>
              <a:gd name="connsiteX29" fmla="*/ 4151003 w 12185931"/>
              <a:gd name="connsiteY29" fmla="*/ 493126 h 2275759"/>
              <a:gd name="connsiteX30" fmla="*/ 4245674 w 12185931"/>
              <a:gd name="connsiteY30" fmla="*/ 555634 h 2275759"/>
              <a:gd name="connsiteX31" fmla="*/ 4347021 w 12185931"/>
              <a:gd name="connsiteY31" fmla="*/ 585977 h 2275759"/>
              <a:gd name="connsiteX32" fmla="*/ 4367048 w 12185931"/>
              <a:gd name="connsiteY32" fmla="*/ 588405 h 2275759"/>
              <a:gd name="connsiteX33" fmla="*/ 4247495 w 12185931"/>
              <a:gd name="connsiteY33" fmla="*/ 521649 h 2275759"/>
              <a:gd name="connsiteX34" fmla="*/ 4205014 w 12185931"/>
              <a:gd name="connsiteY34" fmla="*/ 473706 h 2275759"/>
              <a:gd name="connsiteX35" fmla="*/ 4259632 w 12185931"/>
              <a:gd name="connsiteY35" fmla="*/ 443970 h 2275759"/>
              <a:gd name="connsiteX36" fmla="*/ 4389502 w 12185931"/>
              <a:gd name="connsiteY36" fmla="*/ 463390 h 2275759"/>
              <a:gd name="connsiteX37" fmla="*/ 4428342 w 12185931"/>
              <a:gd name="connsiteY37" fmla="*/ 522863 h 2275759"/>
              <a:gd name="connsiteX38" fmla="*/ 4404067 w 12185931"/>
              <a:gd name="connsiteY38" fmla="*/ 542889 h 2275759"/>
              <a:gd name="connsiteX39" fmla="*/ 4445941 w 12185931"/>
              <a:gd name="connsiteY39" fmla="*/ 576267 h 2275759"/>
              <a:gd name="connsiteX40" fmla="*/ 4470822 w 12185931"/>
              <a:gd name="connsiteY40" fmla="*/ 599935 h 2275759"/>
              <a:gd name="connsiteX41" fmla="*/ 4433197 w 12185931"/>
              <a:gd name="connsiteY41" fmla="*/ 614500 h 2275759"/>
              <a:gd name="connsiteX42" fmla="*/ 4462933 w 12185931"/>
              <a:gd name="connsiteY42" fmla="*/ 655767 h 2275759"/>
              <a:gd name="connsiteX43" fmla="*/ 4358552 w 12185931"/>
              <a:gd name="connsiteY43" fmla="*/ 632706 h 2275759"/>
              <a:gd name="connsiteX44" fmla="*/ 4385254 w 12185931"/>
              <a:gd name="connsiteY44" fmla="*/ 670939 h 2275759"/>
              <a:gd name="connsiteX45" fmla="*/ 4562460 w 12185931"/>
              <a:gd name="connsiteY45" fmla="*/ 657588 h 2275759"/>
              <a:gd name="connsiteX46" fmla="*/ 4562460 w 12185931"/>
              <a:gd name="connsiteY46" fmla="*/ 639989 h 2275759"/>
              <a:gd name="connsiteX47" fmla="*/ 4529689 w 12185931"/>
              <a:gd name="connsiteY47" fmla="*/ 629065 h 2275759"/>
              <a:gd name="connsiteX48" fmla="*/ 4559425 w 12185931"/>
              <a:gd name="connsiteY48" fmla="*/ 590225 h 2275759"/>
              <a:gd name="connsiteX49" fmla="*/ 4712357 w 12185931"/>
              <a:gd name="connsiteY49" fmla="*/ 683076 h 2275759"/>
              <a:gd name="connsiteX50" fmla="*/ 4723887 w 12185931"/>
              <a:gd name="connsiteY50" fmla="*/ 737088 h 2275759"/>
              <a:gd name="connsiteX51" fmla="*/ 4797925 w 12185931"/>
              <a:gd name="connsiteY51" fmla="*/ 763183 h 2275759"/>
              <a:gd name="connsiteX52" fmla="*/ 4712357 w 12185931"/>
              <a:gd name="connsiteY52" fmla="*/ 683683 h 2275759"/>
              <a:gd name="connsiteX53" fmla="*/ 4712357 w 12185931"/>
              <a:gd name="connsiteY53" fmla="*/ 632706 h 2275759"/>
              <a:gd name="connsiteX54" fmla="*/ 4675337 w 12185931"/>
              <a:gd name="connsiteY54" fmla="*/ 578695 h 2275759"/>
              <a:gd name="connsiteX55" fmla="*/ 4672910 w 12185931"/>
              <a:gd name="connsiteY55" fmla="*/ 587191 h 2275759"/>
              <a:gd name="connsiteX56" fmla="*/ 4560032 w 12185931"/>
              <a:gd name="connsiteY56" fmla="*/ 525290 h 2275759"/>
              <a:gd name="connsiteX57" fmla="*/ 4691116 w 12185931"/>
              <a:gd name="connsiteY57" fmla="*/ 503443 h 2275759"/>
              <a:gd name="connsiteX58" fmla="*/ 4768795 w 12185931"/>
              <a:gd name="connsiteY58" fmla="*/ 514367 h 2275759"/>
              <a:gd name="connsiteX59" fmla="*/ 4826448 w 12185931"/>
              <a:gd name="connsiteY59" fmla="*/ 551386 h 2275759"/>
              <a:gd name="connsiteX60" fmla="*/ 4991516 w 12185931"/>
              <a:gd name="connsiteY60" fmla="*/ 641202 h 2275759"/>
              <a:gd name="connsiteX61" fmla="*/ 5231836 w 12185931"/>
              <a:gd name="connsiteY61" fmla="*/ 653340 h 2275759"/>
              <a:gd name="connsiteX62" fmla="*/ 5307088 w 12185931"/>
              <a:gd name="connsiteY62" fmla="*/ 664263 h 2275759"/>
              <a:gd name="connsiteX63" fmla="*/ 5313157 w 12185931"/>
              <a:gd name="connsiteY63" fmla="*/ 643023 h 2275759"/>
              <a:gd name="connsiteX64" fmla="*/ 5220913 w 12185931"/>
              <a:gd name="connsiteY64" fmla="*/ 609038 h 2275759"/>
              <a:gd name="connsiteX65" fmla="*/ 5208168 w 12185931"/>
              <a:gd name="connsiteY65" fmla="*/ 619962 h 2275759"/>
              <a:gd name="connsiteX66" fmla="*/ 5208168 w 12185931"/>
              <a:gd name="connsiteY66" fmla="*/ 536821 h 2275759"/>
              <a:gd name="connsiteX67" fmla="*/ 5223340 w 12185931"/>
              <a:gd name="connsiteY67" fmla="*/ 529538 h 2275759"/>
              <a:gd name="connsiteX68" fmla="*/ 5293130 w 12185931"/>
              <a:gd name="connsiteY68" fmla="*/ 594473 h 2275759"/>
              <a:gd name="connsiteX69" fmla="*/ 5284634 w 12185931"/>
              <a:gd name="connsiteY69" fmla="*/ 517401 h 2275759"/>
              <a:gd name="connsiteX70" fmla="*/ 5330149 w 12185931"/>
              <a:gd name="connsiteY70" fmla="*/ 555634 h 2275759"/>
              <a:gd name="connsiteX71" fmla="*/ 5314370 w 12185931"/>
              <a:gd name="connsiteY71" fmla="*/ 577481 h 2275759"/>
              <a:gd name="connsiteX72" fmla="*/ 5449095 w 12185931"/>
              <a:gd name="connsiteY72" fmla="*/ 607824 h 2275759"/>
              <a:gd name="connsiteX73" fmla="*/ 5457592 w 12185931"/>
              <a:gd name="connsiteY73" fmla="*/ 485844 h 2275759"/>
              <a:gd name="connsiteX74" fmla="*/ 5470336 w 12185931"/>
              <a:gd name="connsiteY74" fmla="*/ 488271 h 2275759"/>
              <a:gd name="connsiteX75" fmla="*/ 5490970 w 12185931"/>
              <a:gd name="connsiteY75" fmla="*/ 602363 h 2275759"/>
              <a:gd name="connsiteX76" fmla="*/ 5509176 w 12185931"/>
              <a:gd name="connsiteY76" fmla="*/ 587191 h 2275759"/>
              <a:gd name="connsiteX77" fmla="*/ 5570469 w 12185931"/>
              <a:gd name="connsiteY77" fmla="*/ 602363 h 2275759"/>
              <a:gd name="connsiteX78" fmla="*/ 5604454 w 12185931"/>
              <a:gd name="connsiteY78" fmla="*/ 657588 h 2275759"/>
              <a:gd name="connsiteX79" fmla="*/ 5632370 w 12185931"/>
              <a:gd name="connsiteY79" fmla="*/ 647878 h 2275759"/>
              <a:gd name="connsiteX80" fmla="*/ 5703374 w 12185931"/>
              <a:gd name="connsiteY80" fmla="*/ 670332 h 2275759"/>
              <a:gd name="connsiteX81" fmla="*/ 5736751 w 12185931"/>
              <a:gd name="connsiteY81" fmla="*/ 692786 h 2275759"/>
              <a:gd name="connsiteX82" fmla="*/ 5752530 w 12185931"/>
              <a:gd name="connsiteY82" fmla="*/ 651519 h 2275759"/>
              <a:gd name="connsiteX83" fmla="*/ 5744034 w 12185931"/>
              <a:gd name="connsiteY83" fmla="*/ 630279 h 2275759"/>
              <a:gd name="connsiteX84" fmla="*/ 5663927 w 12185931"/>
              <a:gd name="connsiteY84" fmla="*/ 630279 h 2275759"/>
              <a:gd name="connsiteX85" fmla="*/ 5685774 w 12185931"/>
              <a:gd name="connsiteY85" fmla="*/ 604183 h 2275759"/>
              <a:gd name="connsiteX86" fmla="*/ 5773164 w 12185931"/>
              <a:gd name="connsiteY86" fmla="*/ 553813 h 2275759"/>
              <a:gd name="connsiteX87" fmla="*/ 5788942 w 12185931"/>
              <a:gd name="connsiteY87" fmla="*/ 506477 h 2275759"/>
              <a:gd name="connsiteX88" fmla="*/ 5813824 w 12185931"/>
              <a:gd name="connsiteY88" fmla="*/ 519828 h 2275759"/>
              <a:gd name="connsiteX89" fmla="*/ 5876331 w 12185931"/>
              <a:gd name="connsiteY89" fmla="*/ 583550 h 2275759"/>
              <a:gd name="connsiteX90" fmla="*/ 5938839 w 12185931"/>
              <a:gd name="connsiteY90" fmla="*/ 633313 h 2275759"/>
              <a:gd name="connsiteX91" fmla="*/ 5938839 w 12185931"/>
              <a:gd name="connsiteY91" fmla="*/ 632706 h 2275759"/>
              <a:gd name="connsiteX92" fmla="*/ 5887255 w 12185931"/>
              <a:gd name="connsiteY92" fmla="*/ 667905 h 2275759"/>
              <a:gd name="connsiteX93" fmla="*/ 5926701 w 12185931"/>
              <a:gd name="connsiteY93" fmla="*/ 715240 h 2275759"/>
              <a:gd name="connsiteX94" fmla="*/ 5941873 w 12185931"/>
              <a:gd name="connsiteY94" fmla="*/ 706137 h 2275759"/>
              <a:gd name="connsiteX95" fmla="*/ 5946121 w 12185931"/>
              <a:gd name="connsiteY95" fmla="*/ 673366 h 2275759"/>
              <a:gd name="connsiteX96" fmla="*/ 6025621 w 12185931"/>
              <a:gd name="connsiteY96" fmla="*/ 714633 h 2275759"/>
              <a:gd name="connsiteX97" fmla="*/ 6168235 w 12185931"/>
              <a:gd name="connsiteY97" fmla="*/ 724950 h 2275759"/>
              <a:gd name="connsiteX98" fmla="*/ 6144568 w 12185931"/>
              <a:gd name="connsiteY98" fmla="*/ 661836 h 2275759"/>
              <a:gd name="connsiteX99" fmla="*/ 6154277 w 12185931"/>
              <a:gd name="connsiteY99" fmla="*/ 656981 h 2275759"/>
              <a:gd name="connsiteX100" fmla="*/ 6191903 w 12185931"/>
              <a:gd name="connsiteY100" fmla="*/ 714633 h 2275759"/>
              <a:gd name="connsiteX101" fmla="*/ 6296892 w 12185931"/>
              <a:gd name="connsiteY101" fmla="*/ 707351 h 2275759"/>
              <a:gd name="connsiteX102" fmla="*/ 6312063 w 12185931"/>
              <a:gd name="connsiteY102" fmla="*/ 602363 h 2275759"/>
              <a:gd name="connsiteX103" fmla="*/ 6352723 w 12185931"/>
              <a:gd name="connsiteY103" fmla="*/ 609645 h 2275759"/>
              <a:gd name="connsiteX104" fmla="*/ 6488055 w 12185931"/>
              <a:gd name="connsiteY104" fmla="*/ 613286 h 2275759"/>
              <a:gd name="connsiteX105" fmla="*/ 6524467 w 12185931"/>
              <a:gd name="connsiteY105" fmla="*/ 621176 h 2275759"/>
              <a:gd name="connsiteX106" fmla="*/ 6598505 w 12185931"/>
              <a:gd name="connsiteY106" fmla="*/ 641809 h 2275759"/>
              <a:gd name="connsiteX107" fmla="*/ 6653731 w 12185931"/>
              <a:gd name="connsiteY107" fmla="*/ 699462 h 2275759"/>
              <a:gd name="connsiteX108" fmla="*/ 6580907 w 12185931"/>
              <a:gd name="connsiteY108" fmla="*/ 707958 h 2275759"/>
              <a:gd name="connsiteX109" fmla="*/ 6650089 w 12185931"/>
              <a:gd name="connsiteY109" fmla="*/ 769252 h 2275759"/>
              <a:gd name="connsiteX110" fmla="*/ 6655551 w 12185931"/>
              <a:gd name="connsiteY110" fmla="*/ 729805 h 2275759"/>
              <a:gd name="connsiteX111" fmla="*/ 6805448 w 12185931"/>
              <a:gd name="connsiteY111" fmla="*/ 662443 h 2275759"/>
              <a:gd name="connsiteX112" fmla="*/ 6747796 w 12185931"/>
              <a:gd name="connsiteY112" fmla="*/ 652126 h 2275759"/>
              <a:gd name="connsiteX113" fmla="*/ 6712597 w 12185931"/>
              <a:gd name="connsiteY113" fmla="*/ 582336 h 2275759"/>
              <a:gd name="connsiteX114" fmla="*/ 6716238 w 12185931"/>
              <a:gd name="connsiteY114" fmla="*/ 520435 h 2275759"/>
              <a:gd name="connsiteX115" fmla="*/ 6634917 w 12185931"/>
              <a:gd name="connsiteY115" fmla="*/ 439722 h 2275759"/>
              <a:gd name="connsiteX116" fmla="*/ 6716845 w 12185931"/>
              <a:gd name="connsiteY116" fmla="*/ 435474 h 2275759"/>
              <a:gd name="connsiteX117" fmla="*/ 6726555 w 12185931"/>
              <a:gd name="connsiteY117" fmla="*/ 515580 h 2275759"/>
              <a:gd name="connsiteX118" fmla="*/ 6877058 w 12185931"/>
              <a:gd name="connsiteY118" fmla="*/ 579302 h 2275759"/>
              <a:gd name="connsiteX119" fmla="*/ 6844287 w 12185931"/>
              <a:gd name="connsiteY119" fmla="*/ 535000 h 2275759"/>
              <a:gd name="connsiteX120" fmla="*/ 6915898 w 12185931"/>
              <a:gd name="connsiteY120" fmla="*/ 535000 h 2275759"/>
              <a:gd name="connsiteX121" fmla="*/ 7053050 w 12185931"/>
              <a:gd name="connsiteY121" fmla="*/ 546531 h 2275759"/>
              <a:gd name="connsiteX122" fmla="*/ 7201127 w 12185931"/>
              <a:gd name="connsiteY122" fmla="*/ 636954 h 2275759"/>
              <a:gd name="connsiteX123" fmla="*/ 7185955 w 12185931"/>
              <a:gd name="connsiteY123" fmla="*/ 676401 h 2275759"/>
              <a:gd name="connsiteX124" fmla="*/ 7087035 w 12185931"/>
              <a:gd name="connsiteY124" fmla="*/ 583550 h 2275759"/>
              <a:gd name="connsiteX125" fmla="*/ 7077325 w 12185931"/>
              <a:gd name="connsiteY125" fmla="*/ 660622 h 2275759"/>
              <a:gd name="connsiteX126" fmla="*/ 7010569 w 12185931"/>
              <a:gd name="connsiteY126" fmla="*/ 653340 h 2275759"/>
              <a:gd name="connsiteX127" fmla="*/ 7244214 w 12185931"/>
              <a:gd name="connsiteY127" fmla="*/ 677008 h 2275759"/>
              <a:gd name="connsiteX128" fmla="*/ 7199913 w 12185931"/>
              <a:gd name="connsiteY128" fmla="*/ 636954 h 2275759"/>
              <a:gd name="connsiteX129" fmla="*/ 7343134 w 12185931"/>
              <a:gd name="connsiteY129" fmla="*/ 657588 h 2275759"/>
              <a:gd name="connsiteX130" fmla="*/ 7377119 w 12185931"/>
              <a:gd name="connsiteY130" fmla="*/ 663050 h 2275759"/>
              <a:gd name="connsiteX131" fmla="*/ 7340100 w 12185931"/>
              <a:gd name="connsiteY131" fmla="*/ 602363 h 2275759"/>
              <a:gd name="connsiteX132" fmla="*/ 7281840 w 12185931"/>
              <a:gd name="connsiteY132" fmla="*/ 584157 h 2275759"/>
              <a:gd name="connsiteX133" fmla="*/ 7285481 w 12185931"/>
              <a:gd name="connsiteY133" fmla="*/ 565950 h 2275759"/>
              <a:gd name="connsiteX134" fmla="*/ 7318859 w 12185931"/>
              <a:gd name="connsiteY134" fmla="*/ 565950 h 2275759"/>
              <a:gd name="connsiteX135" fmla="*/ 7443874 w 12185931"/>
              <a:gd name="connsiteY135" fmla="*/ 575054 h 2275759"/>
              <a:gd name="connsiteX136" fmla="*/ 7558573 w 12185931"/>
              <a:gd name="connsiteY136" fmla="*/ 604183 h 2275759"/>
              <a:gd name="connsiteX137" fmla="*/ 7672057 w 12185931"/>
              <a:gd name="connsiteY137" fmla="*/ 633313 h 2275759"/>
              <a:gd name="connsiteX138" fmla="*/ 7718786 w 12185931"/>
              <a:gd name="connsiteY138" fmla="*/ 650305 h 2275759"/>
              <a:gd name="connsiteX139" fmla="*/ 7670237 w 12185931"/>
              <a:gd name="connsiteY139" fmla="*/ 596294 h 2275759"/>
              <a:gd name="connsiteX140" fmla="*/ 7802534 w 12185931"/>
              <a:gd name="connsiteY140" fmla="*/ 616321 h 2275759"/>
              <a:gd name="connsiteX141" fmla="*/ 7911163 w 12185931"/>
              <a:gd name="connsiteY141" fmla="*/ 669725 h 2275759"/>
              <a:gd name="connsiteX142" fmla="*/ 7979740 w 12185931"/>
              <a:gd name="connsiteY142" fmla="*/ 653340 h 2275759"/>
              <a:gd name="connsiteX143" fmla="*/ 8063487 w 12185931"/>
              <a:gd name="connsiteY143" fmla="*/ 647878 h 2275759"/>
              <a:gd name="connsiteX144" fmla="*/ 8072590 w 12185931"/>
              <a:gd name="connsiteY144" fmla="*/ 652126 h 2275759"/>
              <a:gd name="connsiteX145" fmla="*/ 8290457 w 12185931"/>
              <a:gd name="connsiteY145" fmla="*/ 665477 h 2275759"/>
              <a:gd name="connsiteX146" fmla="*/ 8386342 w 12185931"/>
              <a:gd name="connsiteY146" fmla="*/ 665477 h 2275759"/>
              <a:gd name="connsiteX147" fmla="*/ 8388162 w 12185931"/>
              <a:gd name="connsiteY147" fmla="*/ 683683 h 2275759"/>
              <a:gd name="connsiteX148" fmla="*/ 8311697 w 12185931"/>
              <a:gd name="connsiteY148" fmla="*/ 694607 h 2275759"/>
              <a:gd name="connsiteX149" fmla="*/ 8517425 w 12185931"/>
              <a:gd name="connsiteY149" fmla="*/ 672759 h 2275759"/>
              <a:gd name="connsiteX150" fmla="*/ 8668536 w 12185931"/>
              <a:gd name="connsiteY150" fmla="*/ 657588 h 2275759"/>
              <a:gd name="connsiteX151" fmla="*/ 8703127 w 12185931"/>
              <a:gd name="connsiteY151" fmla="*/ 657588 h 2275759"/>
              <a:gd name="connsiteX152" fmla="*/ 8707375 w 12185931"/>
              <a:gd name="connsiteY152" fmla="*/ 642416 h 2275759"/>
              <a:gd name="connsiteX153" fmla="*/ 8656399 w 12185931"/>
              <a:gd name="connsiteY153" fmla="*/ 612073 h 2275759"/>
              <a:gd name="connsiteX154" fmla="*/ 8799013 w 12185931"/>
              <a:gd name="connsiteY154" fmla="*/ 605397 h 2275759"/>
              <a:gd name="connsiteX155" fmla="*/ 8761993 w 12185931"/>
              <a:gd name="connsiteY155" fmla="*/ 671546 h 2275759"/>
              <a:gd name="connsiteX156" fmla="*/ 8729830 w 12185931"/>
              <a:gd name="connsiteY156" fmla="*/ 674580 h 2275759"/>
              <a:gd name="connsiteX157" fmla="*/ 8729830 w 12185931"/>
              <a:gd name="connsiteY157" fmla="*/ 683683 h 2275759"/>
              <a:gd name="connsiteX158" fmla="*/ 8797192 w 12185931"/>
              <a:gd name="connsiteY158" fmla="*/ 688538 h 2275759"/>
              <a:gd name="connsiteX159" fmla="*/ 8956799 w 12185931"/>
              <a:gd name="connsiteY159" fmla="*/ 715240 h 2275759"/>
              <a:gd name="connsiteX160" fmla="*/ 8955585 w 12185931"/>
              <a:gd name="connsiteY160" fmla="*/ 714027 h 2275759"/>
              <a:gd name="connsiteX161" fmla="*/ 9037512 w 12185931"/>
              <a:gd name="connsiteY161" fmla="*/ 683076 h 2275759"/>
              <a:gd name="connsiteX162" fmla="*/ 9036299 w 12185931"/>
              <a:gd name="connsiteY162" fmla="*/ 684897 h 2275759"/>
              <a:gd name="connsiteX163" fmla="*/ 9072711 w 12185931"/>
              <a:gd name="connsiteY163" fmla="*/ 718881 h 2275759"/>
              <a:gd name="connsiteX164" fmla="*/ 9187409 w 12185931"/>
              <a:gd name="connsiteY164" fmla="*/ 728591 h 2275759"/>
              <a:gd name="connsiteX165" fmla="*/ 9123080 w 12185931"/>
              <a:gd name="connsiteY165" fmla="*/ 686111 h 2275759"/>
              <a:gd name="connsiteX166" fmla="*/ 9049649 w 12185931"/>
              <a:gd name="connsiteY166" fmla="*/ 663656 h 2275759"/>
              <a:gd name="connsiteX167" fmla="*/ 9054505 w 12185931"/>
              <a:gd name="connsiteY167" fmla="*/ 650912 h 2275759"/>
              <a:gd name="connsiteX168" fmla="*/ 9178306 w 12185931"/>
              <a:gd name="connsiteY168" fmla="*/ 601756 h 2275759"/>
              <a:gd name="connsiteX169" fmla="*/ 9229890 w 12185931"/>
              <a:gd name="connsiteY169" fmla="*/ 616321 h 2275759"/>
              <a:gd name="connsiteX170" fmla="*/ 9299072 w 12185931"/>
              <a:gd name="connsiteY170" fmla="*/ 660015 h 2275759"/>
              <a:gd name="connsiteX171" fmla="*/ 9317886 w 12185931"/>
              <a:gd name="connsiteY171" fmla="*/ 599328 h 2275759"/>
              <a:gd name="connsiteX172" fmla="*/ 9340947 w 12185931"/>
              <a:gd name="connsiteY172" fmla="*/ 651519 h 2275759"/>
              <a:gd name="connsiteX173" fmla="*/ 9385855 w 12185931"/>
              <a:gd name="connsiteY173" fmla="*/ 611466 h 2275759"/>
              <a:gd name="connsiteX174" fmla="*/ 9416805 w 12185931"/>
              <a:gd name="connsiteY174" fmla="*/ 626637 h 2275759"/>
              <a:gd name="connsiteX175" fmla="*/ 9429549 w 12185931"/>
              <a:gd name="connsiteY175" fmla="*/ 658195 h 2275759"/>
              <a:gd name="connsiteX176" fmla="*/ 9487809 w 12185931"/>
              <a:gd name="connsiteY176" fmla="*/ 649698 h 2275759"/>
              <a:gd name="connsiteX177" fmla="*/ 9533324 w 12185931"/>
              <a:gd name="connsiteY177" fmla="*/ 612679 h 2275759"/>
              <a:gd name="connsiteX178" fmla="*/ 9660767 w 12185931"/>
              <a:gd name="connsiteY178" fmla="*/ 653340 h 2275759"/>
              <a:gd name="connsiteX179" fmla="*/ 9740267 w 12185931"/>
              <a:gd name="connsiteY179" fmla="*/ 604183 h 2275759"/>
              <a:gd name="connsiteX180" fmla="*/ 9929003 w 12185931"/>
              <a:gd name="connsiteY180" fmla="*/ 613893 h 2275759"/>
              <a:gd name="connsiteX181" fmla="*/ 9984834 w 12185931"/>
              <a:gd name="connsiteY181" fmla="*/ 677614 h 2275759"/>
              <a:gd name="connsiteX182" fmla="*/ 10186315 w 12185931"/>
              <a:gd name="connsiteY182" fmla="*/ 630279 h 2275759"/>
              <a:gd name="connsiteX183" fmla="*/ 10506135 w 12185931"/>
              <a:gd name="connsiteY183" fmla="*/ 626031 h 2275759"/>
              <a:gd name="connsiteX184" fmla="*/ 10768303 w 12185931"/>
              <a:gd name="connsiteY184" fmla="*/ 638775 h 2275759"/>
              <a:gd name="connsiteX185" fmla="*/ 10783475 w 12185931"/>
              <a:gd name="connsiteY185" fmla="*/ 639989 h 2275759"/>
              <a:gd name="connsiteX186" fmla="*/ 11167622 w 12185931"/>
              <a:gd name="connsiteY186" fmla="*/ 626637 h 2275759"/>
              <a:gd name="connsiteX187" fmla="*/ 11397626 w 12185931"/>
              <a:gd name="connsiteY187" fmla="*/ 624210 h 2275759"/>
              <a:gd name="connsiteX188" fmla="*/ 11407336 w 12185931"/>
              <a:gd name="connsiteY188" fmla="*/ 624210 h 2275759"/>
              <a:gd name="connsiteX189" fmla="*/ 11532958 w 12185931"/>
              <a:gd name="connsiteY189" fmla="*/ 587798 h 2275759"/>
              <a:gd name="connsiteX190" fmla="*/ 11511110 w 12185931"/>
              <a:gd name="connsiteY190" fmla="*/ 550172 h 2275759"/>
              <a:gd name="connsiteX191" fmla="*/ 11477732 w 12185931"/>
              <a:gd name="connsiteY191" fmla="*/ 544103 h 2275759"/>
              <a:gd name="connsiteX192" fmla="*/ 11400660 w 12185931"/>
              <a:gd name="connsiteY192" fmla="*/ 556241 h 2275759"/>
              <a:gd name="connsiteX193" fmla="*/ 11327836 w 12185931"/>
              <a:gd name="connsiteY193" fmla="*/ 570805 h 2275759"/>
              <a:gd name="connsiteX194" fmla="*/ 11290817 w 12185931"/>
              <a:gd name="connsiteY194" fmla="*/ 561096 h 2275759"/>
              <a:gd name="connsiteX195" fmla="*/ 11251977 w 12185931"/>
              <a:gd name="connsiteY195" fmla="*/ 579909 h 2275759"/>
              <a:gd name="connsiteX196" fmla="*/ 11191291 w 12185931"/>
              <a:gd name="connsiteY196" fmla="*/ 507691 h 2275759"/>
              <a:gd name="connsiteX197" fmla="*/ 11397019 w 12185931"/>
              <a:gd name="connsiteY197" fmla="*/ 501622 h 2275759"/>
              <a:gd name="connsiteX198" fmla="*/ 11466203 w 12185931"/>
              <a:gd name="connsiteY198" fmla="*/ 480382 h 2275759"/>
              <a:gd name="connsiteX199" fmla="*/ 11480160 w 12185931"/>
              <a:gd name="connsiteY199" fmla="*/ 477348 h 2275759"/>
              <a:gd name="connsiteX200" fmla="*/ 11653118 w 12185931"/>
              <a:gd name="connsiteY200" fmla="*/ 474313 h 2275759"/>
              <a:gd name="connsiteX201" fmla="*/ 11682854 w 12185931"/>
              <a:gd name="connsiteY201" fmla="*/ 485237 h 2275759"/>
              <a:gd name="connsiteX202" fmla="*/ 11679213 w 12185931"/>
              <a:gd name="connsiteY202" fmla="*/ 514973 h 2275759"/>
              <a:gd name="connsiteX203" fmla="*/ 11625202 w 12185931"/>
              <a:gd name="connsiteY203" fmla="*/ 553813 h 2275759"/>
              <a:gd name="connsiteX204" fmla="*/ 11564515 w 12185931"/>
              <a:gd name="connsiteY204" fmla="*/ 578088 h 2275759"/>
              <a:gd name="connsiteX205" fmla="*/ 11569370 w 12185931"/>
              <a:gd name="connsiteY205" fmla="*/ 591439 h 2275759"/>
              <a:gd name="connsiteX206" fmla="*/ 11685282 w 12185931"/>
              <a:gd name="connsiteY206" fmla="*/ 590225 h 2275759"/>
              <a:gd name="connsiteX207" fmla="*/ 11798160 w 12185931"/>
              <a:gd name="connsiteY207" fmla="*/ 563523 h 2275759"/>
              <a:gd name="connsiteX208" fmla="*/ 11699240 w 12185931"/>
              <a:gd name="connsiteY208" fmla="*/ 487664 h 2275759"/>
              <a:gd name="connsiteX209" fmla="*/ 11799373 w 12185931"/>
              <a:gd name="connsiteY209" fmla="*/ 467638 h 2275759"/>
              <a:gd name="connsiteX210" fmla="*/ 11824862 w 12185931"/>
              <a:gd name="connsiteY210" fmla="*/ 437294 h 2275759"/>
              <a:gd name="connsiteX211" fmla="*/ 11822434 w 12185931"/>
              <a:gd name="connsiteY211" fmla="*/ 386924 h 2275759"/>
              <a:gd name="connsiteX212" fmla="*/ 11982648 w 12185931"/>
              <a:gd name="connsiteY212" fmla="*/ 366291 h 2275759"/>
              <a:gd name="connsiteX213" fmla="*/ 12191411 w 12185931"/>
              <a:gd name="connsiteY213" fmla="*/ 420302 h 2275759"/>
              <a:gd name="connsiteX214" fmla="*/ 12102808 w 12185931"/>
              <a:gd name="connsiteY214" fmla="*/ 432439 h 2275759"/>
              <a:gd name="connsiteX215" fmla="*/ 12092491 w 12185931"/>
              <a:gd name="connsiteY215" fmla="*/ 511939 h 2275759"/>
              <a:gd name="connsiteX216" fmla="*/ 12079140 w 12185931"/>
              <a:gd name="connsiteY216" fmla="*/ 510725 h 2275759"/>
              <a:gd name="connsiteX217" fmla="*/ 12083995 w 12185931"/>
              <a:gd name="connsiteY217" fmla="*/ 448218 h 2275759"/>
              <a:gd name="connsiteX218" fmla="*/ 12033018 w 12185931"/>
              <a:gd name="connsiteY218" fmla="*/ 455500 h 2275759"/>
              <a:gd name="connsiteX219" fmla="*/ 12036659 w 12185931"/>
              <a:gd name="connsiteY219" fmla="*/ 490092 h 2275759"/>
              <a:gd name="connsiteX220" fmla="*/ 11995392 w 12185931"/>
              <a:gd name="connsiteY220" fmla="*/ 474313 h 2275759"/>
              <a:gd name="connsiteX221" fmla="*/ 11986289 w 12185931"/>
              <a:gd name="connsiteY221" fmla="*/ 484630 h 2275759"/>
              <a:gd name="connsiteX222" fmla="*/ 12020274 w 12185931"/>
              <a:gd name="connsiteY222" fmla="*/ 513760 h 2275759"/>
              <a:gd name="connsiteX223" fmla="*/ 11927423 w 12185931"/>
              <a:gd name="connsiteY223" fmla="*/ 575660 h 2275759"/>
              <a:gd name="connsiteX224" fmla="*/ 11698026 w 12185931"/>
              <a:gd name="connsiteY224" fmla="*/ 660622 h 2275759"/>
              <a:gd name="connsiteX225" fmla="*/ 11768423 w 12185931"/>
              <a:gd name="connsiteY225" fmla="*/ 678221 h 2275759"/>
              <a:gd name="connsiteX226" fmla="*/ 11767816 w 12185931"/>
              <a:gd name="connsiteY226" fmla="*/ 697641 h 2275759"/>
              <a:gd name="connsiteX227" fmla="*/ 11597893 w 12185931"/>
              <a:gd name="connsiteY227" fmla="*/ 703103 h 2275759"/>
              <a:gd name="connsiteX228" fmla="*/ 11564515 w 12185931"/>
              <a:gd name="connsiteY228" fmla="*/ 677614 h 2275759"/>
              <a:gd name="connsiteX229" fmla="*/ 11529316 w 12185931"/>
              <a:gd name="connsiteY229" fmla="*/ 670332 h 2275759"/>
              <a:gd name="connsiteX230" fmla="*/ 11519607 w 12185931"/>
              <a:gd name="connsiteY230" fmla="*/ 689145 h 2275759"/>
              <a:gd name="connsiteX231" fmla="*/ 11570584 w 12185931"/>
              <a:gd name="connsiteY231" fmla="*/ 702496 h 2275759"/>
              <a:gd name="connsiteX232" fmla="*/ 11449817 w 12185931"/>
              <a:gd name="connsiteY232" fmla="*/ 731019 h 2275759"/>
              <a:gd name="connsiteX233" fmla="*/ 11330870 w 12185931"/>
              <a:gd name="connsiteY233" fmla="*/ 727985 h 2275759"/>
              <a:gd name="connsiteX234" fmla="*/ 11241054 w 12185931"/>
              <a:gd name="connsiteY234" fmla="*/ 693393 h 2275759"/>
              <a:gd name="connsiteX235" fmla="*/ 11254405 w 12185931"/>
              <a:gd name="connsiteY235" fmla="*/ 741336 h 2275759"/>
              <a:gd name="connsiteX236" fmla="*/ 11226489 w 12185931"/>
              <a:gd name="connsiteY236" fmla="*/ 717668 h 2275759"/>
              <a:gd name="connsiteX237" fmla="*/ 11180367 w 12185931"/>
              <a:gd name="connsiteY237" fmla="*/ 697641 h 2275759"/>
              <a:gd name="connsiteX238" fmla="*/ 11157913 w 12185931"/>
              <a:gd name="connsiteY238" fmla="*/ 731019 h 2275759"/>
              <a:gd name="connsiteX239" fmla="*/ 11105722 w 12185931"/>
              <a:gd name="connsiteY239" fmla="*/ 796561 h 2275759"/>
              <a:gd name="connsiteX240" fmla="*/ 11101474 w 12185931"/>
              <a:gd name="connsiteY240" fmla="*/ 846931 h 2275759"/>
              <a:gd name="connsiteX241" fmla="*/ 11092371 w 12185931"/>
              <a:gd name="connsiteY241" fmla="*/ 932499 h 2275759"/>
              <a:gd name="connsiteX242" fmla="*/ 11030470 w 12185931"/>
              <a:gd name="connsiteY242" fmla="*/ 927038 h 2275759"/>
              <a:gd name="connsiteX243" fmla="*/ 11098439 w 12185931"/>
              <a:gd name="connsiteY243" fmla="*/ 747404 h 2275759"/>
              <a:gd name="connsiteX244" fmla="*/ 10989810 w 12185931"/>
              <a:gd name="connsiteY244" fmla="*/ 700069 h 2275759"/>
              <a:gd name="connsiteX245" fmla="*/ 10964321 w 12185931"/>
              <a:gd name="connsiteY245" fmla="*/ 719488 h 2275759"/>
              <a:gd name="connsiteX246" fmla="*/ 10884215 w 12185931"/>
              <a:gd name="connsiteY246" fmla="*/ 742549 h 2275759"/>
              <a:gd name="connsiteX247" fmla="*/ 10843554 w 12185931"/>
              <a:gd name="connsiteY247" fmla="*/ 745584 h 2275759"/>
              <a:gd name="connsiteX248" fmla="*/ 10819279 w 12185931"/>
              <a:gd name="connsiteY248" fmla="*/ 724343 h 2275759"/>
              <a:gd name="connsiteX249" fmla="*/ 10774372 w 12185931"/>
              <a:gd name="connsiteY249" fmla="*/ 692786 h 2275759"/>
              <a:gd name="connsiteX250" fmla="*/ 10713685 w 12185931"/>
              <a:gd name="connsiteY250" fmla="*/ 714027 h 2275759"/>
              <a:gd name="connsiteX251" fmla="*/ 10660887 w 12185931"/>
              <a:gd name="connsiteY251" fmla="*/ 751046 h 2275759"/>
              <a:gd name="connsiteX252" fmla="*/ 10546188 w 12185931"/>
              <a:gd name="connsiteY252" fmla="*/ 759542 h 2275759"/>
              <a:gd name="connsiteX253" fmla="*/ 10514632 w 12185931"/>
              <a:gd name="connsiteY253" fmla="*/ 716454 h 2275759"/>
              <a:gd name="connsiteX254" fmla="*/ 10402361 w 12185931"/>
              <a:gd name="connsiteY254" fmla="*/ 752866 h 2275759"/>
              <a:gd name="connsiteX255" fmla="*/ 10290090 w 12185931"/>
              <a:gd name="connsiteY255" fmla="*/ 752866 h 2275759"/>
              <a:gd name="connsiteX256" fmla="*/ 10227582 w 12185931"/>
              <a:gd name="connsiteY256" fmla="*/ 747404 h 2275759"/>
              <a:gd name="connsiteX257" fmla="*/ 10177819 w 12185931"/>
              <a:gd name="connsiteY257" fmla="*/ 728591 h 2275759"/>
              <a:gd name="connsiteX258" fmla="*/ 10177819 w 12185931"/>
              <a:gd name="connsiteY258" fmla="*/ 714633 h 2275759"/>
              <a:gd name="connsiteX259" fmla="*/ 10225762 w 12185931"/>
              <a:gd name="connsiteY259" fmla="*/ 705530 h 2275759"/>
              <a:gd name="connsiteX260" fmla="*/ 10355025 w 12185931"/>
              <a:gd name="connsiteY260" fmla="*/ 700069 h 2275759"/>
              <a:gd name="connsiteX261" fmla="*/ 10402361 w 12185931"/>
              <a:gd name="connsiteY261" fmla="*/ 673973 h 2275759"/>
              <a:gd name="connsiteX262" fmla="*/ 10395079 w 12185931"/>
              <a:gd name="connsiteY262" fmla="*/ 664263 h 2275759"/>
              <a:gd name="connsiteX263" fmla="*/ 10325895 w 12185931"/>
              <a:gd name="connsiteY263" fmla="*/ 664263 h 2275759"/>
              <a:gd name="connsiteX264" fmla="*/ 10328930 w 12185931"/>
              <a:gd name="connsiteY264" fmla="*/ 670939 h 2275759"/>
              <a:gd name="connsiteX265" fmla="*/ 10268850 w 12185931"/>
              <a:gd name="connsiteY265" fmla="*/ 690966 h 2275759"/>
              <a:gd name="connsiteX266" fmla="*/ 10150510 w 12185931"/>
              <a:gd name="connsiteY266" fmla="*/ 675187 h 2275759"/>
              <a:gd name="connsiteX267" fmla="*/ 10104995 w 12185931"/>
              <a:gd name="connsiteY267" fmla="*/ 680649 h 2275759"/>
              <a:gd name="connsiteX268" fmla="*/ 10128056 w 12185931"/>
              <a:gd name="connsiteY268" fmla="*/ 735874 h 2275759"/>
              <a:gd name="connsiteX269" fmla="*/ 10061301 w 12185931"/>
              <a:gd name="connsiteY269" fmla="*/ 739515 h 2275759"/>
              <a:gd name="connsiteX270" fmla="*/ 10052804 w 12185931"/>
              <a:gd name="connsiteY270" fmla="*/ 756507 h 2275759"/>
              <a:gd name="connsiteX271" fmla="*/ 10118953 w 12185931"/>
              <a:gd name="connsiteY271" fmla="*/ 805057 h 2275759"/>
              <a:gd name="connsiteX272" fmla="*/ 10316792 w 12185931"/>
              <a:gd name="connsiteY272" fmla="*/ 824477 h 2275759"/>
              <a:gd name="connsiteX273" fmla="*/ 10362308 w 12185931"/>
              <a:gd name="connsiteY273" fmla="*/ 858461 h 2275759"/>
              <a:gd name="connsiteX274" fmla="*/ 10322861 w 12185931"/>
              <a:gd name="connsiteY274" fmla="*/ 896694 h 2275759"/>
              <a:gd name="connsiteX275" fmla="*/ 10279773 w 12185931"/>
              <a:gd name="connsiteY275" fmla="*/ 916721 h 2275759"/>
              <a:gd name="connsiteX276" fmla="*/ 10324681 w 12185931"/>
              <a:gd name="connsiteY276" fmla="*/ 942209 h 2275759"/>
              <a:gd name="connsiteX277" fmla="*/ 10382941 w 12185931"/>
              <a:gd name="connsiteY277" fmla="*/ 941602 h 2275759"/>
              <a:gd name="connsiteX278" fmla="*/ 10417532 w 12185931"/>
              <a:gd name="connsiteY278" fmla="*/ 961022 h 2275759"/>
              <a:gd name="connsiteX279" fmla="*/ 10392044 w 12185931"/>
              <a:gd name="connsiteY279" fmla="*/ 986511 h 2275759"/>
              <a:gd name="connsiteX280" fmla="*/ 10341067 w 12185931"/>
              <a:gd name="connsiteY280" fmla="*/ 1010786 h 2275759"/>
              <a:gd name="connsiteX281" fmla="*/ 10376873 w 12185931"/>
              <a:gd name="connsiteY281" fmla="*/ 1087858 h 2275759"/>
              <a:gd name="connsiteX282" fmla="*/ 10414498 w 12185931"/>
              <a:gd name="connsiteY282" fmla="*/ 1159468 h 2275759"/>
              <a:gd name="connsiteX283" fmla="*/ 10439380 w 12185931"/>
              <a:gd name="connsiteY283" fmla="*/ 1201342 h 2275759"/>
              <a:gd name="connsiteX284" fmla="*/ 10465475 w 12185931"/>
              <a:gd name="connsiteY284" fmla="*/ 1157648 h 2275759"/>
              <a:gd name="connsiteX285" fmla="*/ 10481860 w 12185931"/>
              <a:gd name="connsiteY285" fmla="*/ 1143083 h 2275759"/>
              <a:gd name="connsiteX286" fmla="*/ 10569856 w 12185931"/>
              <a:gd name="connsiteY286" fmla="*/ 1240182 h 2275759"/>
              <a:gd name="connsiteX287" fmla="*/ 10731891 w 12185931"/>
              <a:gd name="connsiteY287" fmla="*/ 1212873 h 2275759"/>
              <a:gd name="connsiteX288" fmla="*/ 10789543 w 12185931"/>
              <a:gd name="connsiteY288" fmla="*/ 1225617 h 2275759"/>
              <a:gd name="connsiteX289" fmla="*/ 10730677 w 12185931"/>
              <a:gd name="connsiteY289" fmla="*/ 1147331 h 2275759"/>
              <a:gd name="connsiteX290" fmla="*/ 10731891 w 12185931"/>
              <a:gd name="connsiteY290" fmla="*/ 1147938 h 2275759"/>
              <a:gd name="connsiteX291" fmla="*/ 10727036 w 12185931"/>
              <a:gd name="connsiteY291" fmla="*/ 1112133 h 2275759"/>
              <a:gd name="connsiteX292" fmla="*/ 10732498 w 12185931"/>
              <a:gd name="connsiteY292" fmla="*/ 1055087 h 2275759"/>
              <a:gd name="connsiteX293" fmla="*/ 10790757 w 12185931"/>
              <a:gd name="connsiteY293" fmla="*/ 1080576 h 2275759"/>
              <a:gd name="connsiteX294" fmla="*/ 10856906 w 12185931"/>
              <a:gd name="connsiteY294" fmla="*/ 1052053 h 2275759"/>
              <a:gd name="connsiteX295" fmla="*/ 10950364 w 12185931"/>
              <a:gd name="connsiteY295" fmla="*/ 1070259 h 2275759"/>
              <a:gd name="connsiteX296" fmla="*/ 11018333 w 12185931"/>
              <a:gd name="connsiteY296" fmla="*/ 1069652 h 2275759"/>
              <a:gd name="connsiteX297" fmla="*/ 11144562 w 12185931"/>
              <a:gd name="connsiteY297" fmla="*/ 1056301 h 2275759"/>
              <a:gd name="connsiteX298" fmla="*/ 11236199 w 12185931"/>
              <a:gd name="connsiteY298" fmla="*/ 1042950 h 2275759"/>
              <a:gd name="connsiteX299" fmla="*/ 11236806 w 12185931"/>
              <a:gd name="connsiteY299" fmla="*/ 1025350 h 2275759"/>
              <a:gd name="connsiteX300" fmla="*/ 11155485 w 12185931"/>
              <a:gd name="connsiteY300" fmla="*/ 1005931 h 2275759"/>
              <a:gd name="connsiteX301" fmla="*/ 11157306 w 12185931"/>
              <a:gd name="connsiteY301" fmla="*/ 988938 h 2275759"/>
              <a:gd name="connsiteX302" fmla="*/ 11274431 w 12185931"/>
              <a:gd name="connsiteY302" fmla="*/ 988331 h 2275759"/>
              <a:gd name="connsiteX303" fmla="*/ 11321767 w 12185931"/>
              <a:gd name="connsiteY303" fmla="*/ 991366 h 2275759"/>
              <a:gd name="connsiteX304" fmla="*/ 11353324 w 12185931"/>
              <a:gd name="connsiteY304" fmla="*/ 1024137 h 2275759"/>
              <a:gd name="connsiteX305" fmla="*/ 11370924 w 12185931"/>
              <a:gd name="connsiteY305" fmla="*/ 1066618 h 2275759"/>
              <a:gd name="connsiteX306" fmla="*/ 11197966 w 12185931"/>
              <a:gd name="connsiteY306" fmla="*/ 1112133 h 2275759"/>
              <a:gd name="connsiteX307" fmla="*/ 11163375 w 12185931"/>
              <a:gd name="connsiteY307" fmla="*/ 1132159 h 2275759"/>
              <a:gd name="connsiteX308" fmla="*/ 11174905 w 12185931"/>
              <a:gd name="connsiteY308" fmla="*/ 1161289 h 2275759"/>
              <a:gd name="connsiteX309" fmla="*/ 11211318 w 12185931"/>
              <a:gd name="connsiteY309" fmla="*/ 1137621 h 2275759"/>
              <a:gd name="connsiteX310" fmla="*/ 11225882 w 12185931"/>
              <a:gd name="connsiteY310" fmla="*/ 1120629 h 2275759"/>
              <a:gd name="connsiteX311" fmla="*/ 11289603 w 12185931"/>
              <a:gd name="connsiteY311" fmla="*/ 1162503 h 2275759"/>
              <a:gd name="connsiteX312" fmla="*/ 11217993 w 12185931"/>
              <a:gd name="connsiteY312" fmla="*/ 1177675 h 2275759"/>
              <a:gd name="connsiteX313" fmla="*/ 11244088 w 12185931"/>
              <a:gd name="connsiteY313" fmla="*/ 1209839 h 2275759"/>
              <a:gd name="connsiteX314" fmla="*/ 11129997 w 12185931"/>
              <a:gd name="connsiteY314" fmla="*/ 1211659 h 2275759"/>
              <a:gd name="connsiteX315" fmla="*/ 11091157 w 12185931"/>
              <a:gd name="connsiteY315" fmla="*/ 1252319 h 2275759"/>
              <a:gd name="connsiteX316" fmla="*/ 11076592 w 12185931"/>
              <a:gd name="connsiteY316" fmla="*/ 1232900 h 2275759"/>
              <a:gd name="connsiteX317" fmla="*/ 11034718 w 12185931"/>
              <a:gd name="connsiteY317" fmla="*/ 1234720 h 2275759"/>
              <a:gd name="connsiteX318" fmla="*/ 11029864 w 12185931"/>
              <a:gd name="connsiteY318" fmla="*/ 1254747 h 2275759"/>
              <a:gd name="connsiteX319" fmla="*/ 11062027 w 12185931"/>
              <a:gd name="connsiteY319" fmla="*/ 1270526 h 2275759"/>
              <a:gd name="connsiteX320" fmla="*/ 11162161 w 12185931"/>
              <a:gd name="connsiteY320" fmla="*/ 1275987 h 2275759"/>
              <a:gd name="connsiteX321" fmla="*/ 11083875 w 12185931"/>
              <a:gd name="connsiteY321" fmla="*/ 1307545 h 2275759"/>
              <a:gd name="connsiteX322" fmla="*/ 11196146 w 12185931"/>
              <a:gd name="connsiteY322" fmla="*/ 1331212 h 2275759"/>
              <a:gd name="connsiteX323" fmla="*/ 11247122 w 12185931"/>
              <a:gd name="connsiteY323" fmla="*/ 1325751 h 2275759"/>
              <a:gd name="connsiteX324" fmla="*/ 11247730 w 12185931"/>
              <a:gd name="connsiteY324" fmla="*/ 1341529 h 2275759"/>
              <a:gd name="connsiteX325" fmla="*/ 11158519 w 12185931"/>
              <a:gd name="connsiteY325" fmla="*/ 1365197 h 2275759"/>
              <a:gd name="connsiteX326" fmla="*/ 11167622 w 12185931"/>
              <a:gd name="connsiteY326" fmla="*/ 1383403 h 2275759"/>
              <a:gd name="connsiteX327" fmla="*/ 11053532 w 12185931"/>
              <a:gd name="connsiteY327" fmla="*/ 1454407 h 2275759"/>
              <a:gd name="connsiteX328" fmla="*/ 11087516 w 12185931"/>
              <a:gd name="connsiteY328" fmla="*/ 1493853 h 2275759"/>
              <a:gd name="connsiteX329" fmla="*/ 10932158 w 12185931"/>
              <a:gd name="connsiteY329" fmla="*/ 1523590 h 2275759"/>
              <a:gd name="connsiteX330" fmla="*/ 10981314 w 12185931"/>
              <a:gd name="connsiteY330" fmla="*/ 1529052 h 2275759"/>
              <a:gd name="connsiteX331" fmla="*/ 11023795 w 12185931"/>
              <a:gd name="connsiteY331" fmla="*/ 1528445 h 2275759"/>
              <a:gd name="connsiteX332" fmla="*/ 11049890 w 12185931"/>
              <a:gd name="connsiteY332" fmla="*/ 1553933 h 2275759"/>
              <a:gd name="connsiteX333" fmla="*/ 11020154 w 12185931"/>
              <a:gd name="connsiteY333" fmla="*/ 1573353 h 2275759"/>
              <a:gd name="connsiteX334" fmla="*/ 10910917 w 12185931"/>
              <a:gd name="connsiteY334" fmla="*/ 1580029 h 2275759"/>
              <a:gd name="connsiteX335" fmla="*/ 10933371 w 12185931"/>
              <a:gd name="connsiteY335" fmla="*/ 1538762 h 2275759"/>
              <a:gd name="connsiteX336" fmla="*/ 10838093 w 12185931"/>
              <a:gd name="connsiteY336" fmla="*/ 1545437 h 2275759"/>
              <a:gd name="connsiteX337" fmla="*/ 10848410 w 12185931"/>
              <a:gd name="connsiteY337" fmla="*/ 1629185 h 2275759"/>
              <a:gd name="connsiteX338" fmla="*/ 10711864 w 12185931"/>
              <a:gd name="connsiteY338" fmla="*/ 1643750 h 2275759"/>
              <a:gd name="connsiteX339" fmla="*/ 10711864 w 12185931"/>
              <a:gd name="connsiteY339" fmla="*/ 1695941 h 2275759"/>
              <a:gd name="connsiteX340" fmla="*/ 10651177 w 12185931"/>
              <a:gd name="connsiteY340" fmla="*/ 1669238 h 2275759"/>
              <a:gd name="connsiteX341" fmla="*/ 10830203 w 12185931"/>
              <a:gd name="connsiteY341" fmla="*/ 1694727 h 2275759"/>
              <a:gd name="connsiteX342" fmla="*/ 10839913 w 12185931"/>
              <a:gd name="connsiteY342" fmla="*/ 1719002 h 2275759"/>
              <a:gd name="connsiteX343" fmla="*/ 10901207 w 12185931"/>
              <a:gd name="connsiteY343" fmla="*/ 1750559 h 2275759"/>
              <a:gd name="connsiteX344" fmla="*/ 10941261 w 12185931"/>
              <a:gd name="connsiteY344" fmla="*/ 1746918 h 2275759"/>
              <a:gd name="connsiteX345" fmla="*/ 11004375 w 12185931"/>
              <a:gd name="connsiteY345" fmla="*/ 1735387 h 2275759"/>
              <a:gd name="connsiteX346" fmla="*/ 11066882 w 12185931"/>
              <a:gd name="connsiteY346" fmla="*/ 1725070 h 2275759"/>
              <a:gd name="connsiteX347" fmla="*/ 11068703 w 12185931"/>
              <a:gd name="connsiteY347" fmla="*/ 1712326 h 2275759"/>
              <a:gd name="connsiteX348" fmla="*/ 11107542 w 12185931"/>
              <a:gd name="connsiteY348" fmla="*/ 1746918 h 2275759"/>
              <a:gd name="connsiteX349" fmla="*/ 11064455 w 12185931"/>
              <a:gd name="connsiteY349" fmla="*/ 1760269 h 2275759"/>
              <a:gd name="connsiteX350" fmla="*/ 11080233 w 12185931"/>
              <a:gd name="connsiteY350" fmla="*/ 1780296 h 2275759"/>
              <a:gd name="connsiteX351" fmla="*/ 11199787 w 12185931"/>
              <a:gd name="connsiteY351" fmla="*/ 1742670 h 2275759"/>
              <a:gd name="connsiteX352" fmla="*/ 11293852 w 12185931"/>
              <a:gd name="connsiteY352" fmla="*/ 1762696 h 2275759"/>
              <a:gd name="connsiteX353" fmla="*/ 11338760 w 12185931"/>
              <a:gd name="connsiteY353" fmla="*/ 1800322 h 2275759"/>
              <a:gd name="connsiteX354" fmla="*/ 11284749 w 12185931"/>
              <a:gd name="connsiteY354" fmla="*/ 1831273 h 2275759"/>
              <a:gd name="connsiteX355" fmla="*/ 11129390 w 12185931"/>
              <a:gd name="connsiteY355" fmla="*/ 1842196 h 2275759"/>
              <a:gd name="connsiteX356" fmla="*/ 11012264 w 12185931"/>
              <a:gd name="connsiteY356" fmla="*/ 1805784 h 2275759"/>
              <a:gd name="connsiteX357" fmla="*/ 10947936 w 12185931"/>
              <a:gd name="connsiteY357" fmla="*/ 1794253 h 2275759"/>
              <a:gd name="connsiteX358" fmla="*/ 10995272 w 12185931"/>
              <a:gd name="connsiteY358" fmla="*/ 1864650 h 2275759"/>
              <a:gd name="connsiteX359" fmla="*/ 10896959 w 12185931"/>
              <a:gd name="connsiteY359" fmla="*/ 1891959 h 2275759"/>
              <a:gd name="connsiteX360" fmla="*/ 10901207 w 12185931"/>
              <a:gd name="connsiteY360" fmla="*/ 1922303 h 2275759"/>
              <a:gd name="connsiteX361" fmla="*/ 10866616 w 12185931"/>
              <a:gd name="connsiteY361" fmla="*/ 1925337 h 2275759"/>
              <a:gd name="connsiteX362" fmla="*/ 10829597 w 12185931"/>
              <a:gd name="connsiteY362" fmla="*/ 1953253 h 2275759"/>
              <a:gd name="connsiteX363" fmla="*/ 10850230 w 12185931"/>
              <a:gd name="connsiteY363" fmla="*/ 1987845 h 2275759"/>
              <a:gd name="connsiteX364" fmla="*/ 10897566 w 12185931"/>
              <a:gd name="connsiteY364" fmla="*/ 2044284 h 2275759"/>
              <a:gd name="connsiteX365" fmla="*/ 10870863 w 12185931"/>
              <a:gd name="connsiteY365" fmla="*/ 2144417 h 2275759"/>
              <a:gd name="connsiteX366" fmla="*/ 10779226 w 12185931"/>
              <a:gd name="connsiteY366" fmla="*/ 2157161 h 2275759"/>
              <a:gd name="connsiteX367" fmla="*/ 10713077 w 12185931"/>
              <a:gd name="connsiteY367" fmla="*/ 2138955 h 2275759"/>
              <a:gd name="connsiteX368" fmla="*/ 10606875 w 12185931"/>
              <a:gd name="connsiteY368" fmla="*/ 2182043 h 2275759"/>
              <a:gd name="connsiteX369" fmla="*/ 10464261 w 12185931"/>
              <a:gd name="connsiteY369" fmla="*/ 2152306 h 2275759"/>
              <a:gd name="connsiteX370" fmla="*/ 10422994 w 12185931"/>
              <a:gd name="connsiteY370" fmla="*/ 2140169 h 2275759"/>
              <a:gd name="connsiteX371" fmla="*/ 10313758 w 12185931"/>
              <a:gd name="connsiteY371" fmla="*/ 2124390 h 2275759"/>
              <a:gd name="connsiteX372" fmla="*/ 10248216 w 12185931"/>
              <a:gd name="connsiteY372" fmla="*/ 2135921 h 2275759"/>
              <a:gd name="connsiteX373" fmla="*/ 10157185 w 12185931"/>
              <a:gd name="connsiteY373" fmla="*/ 2154127 h 2275759"/>
              <a:gd name="connsiteX374" fmla="*/ 9967843 w 12185931"/>
              <a:gd name="connsiteY374" fmla="*/ 2088585 h 2275759"/>
              <a:gd name="connsiteX375" fmla="*/ 9901694 w 12185931"/>
              <a:gd name="connsiteY375" fmla="*/ 2047925 h 2275759"/>
              <a:gd name="connsiteX376" fmla="*/ 9682007 w 12185931"/>
              <a:gd name="connsiteY376" fmla="*/ 2066738 h 2275759"/>
              <a:gd name="connsiteX377" fmla="*/ 9682007 w 12185931"/>
              <a:gd name="connsiteY377" fmla="*/ 2133493 h 2275759"/>
              <a:gd name="connsiteX378" fmla="*/ 9658339 w 12185931"/>
              <a:gd name="connsiteY378" fmla="*/ 2126211 h 2275759"/>
              <a:gd name="connsiteX379" fmla="*/ 9560634 w 12185931"/>
              <a:gd name="connsiteY379" fmla="*/ 2104971 h 2275759"/>
              <a:gd name="connsiteX380" fmla="*/ 9501767 w 12185931"/>
              <a:gd name="connsiteY380" fmla="*/ 2060062 h 2275759"/>
              <a:gd name="connsiteX381" fmla="*/ 9405882 w 12185931"/>
              <a:gd name="connsiteY381" fmla="*/ 2029719 h 2275759"/>
              <a:gd name="connsiteX382" fmla="*/ 9399813 w 12185931"/>
              <a:gd name="connsiteY382" fmla="*/ 2042463 h 2275759"/>
              <a:gd name="connsiteX383" fmla="*/ 9391924 w 12185931"/>
              <a:gd name="connsiteY383" fmla="*/ 2026078 h 2275759"/>
              <a:gd name="connsiteX384" fmla="*/ 9368256 w 12185931"/>
              <a:gd name="connsiteY384" fmla="*/ 1988452 h 2275759"/>
              <a:gd name="connsiteX385" fmla="*/ 9332450 w 12185931"/>
              <a:gd name="connsiteY385" fmla="*/ 2007265 h 2275759"/>
              <a:gd name="connsiteX386" fmla="*/ 9284508 w 12185931"/>
              <a:gd name="connsiteY386" fmla="*/ 2036394 h 2275759"/>
              <a:gd name="connsiteX387" fmla="*/ 9211684 w 12185931"/>
              <a:gd name="connsiteY387" fmla="*/ 1989058 h 2275759"/>
              <a:gd name="connsiteX388" fmla="*/ 9198332 w 12185931"/>
              <a:gd name="connsiteY388" fmla="*/ 1893780 h 2275759"/>
              <a:gd name="connsiteX389" fmla="*/ 9183767 w 12185931"/>
              <a:gd name="connsiteY389" fmla="*/ 1862830 h 2275759"/>
              <a:gd name="connsiteX390" fmla="*/ 9171023 w 12185931"/>
              <a:gd name="connsiteY390" fmla="*/ 1867685 h 2275759"/>
              <a:gd name="connsiteX391" fmla="*/ 9177699 w 12185931"/>
              <a:gd name="connsiteY391" fmla="*/ 1907738 h 2275759"/>
              <a:gd name="connsiteX392" fmla="*/ 9165561 w 12185931"/>
              <a:gd name="connsiteY392" fmla="*/ 1916234 h 2275759"/>
              <a:gd name="connsiteX393" fmla="*/ 9130363 w 12185931"/>
              <a:gd name="connsiteY393" fmla="*/ 1860402 h 2275759"/>
              <a:gd name="connsiteX394" fmla="*/ 9091523 w 12185931"/>
              <a:gd name="connsiteY394" fmla="*/ 1749345 h 2275759"/>
              <a:gd name="connsiteX395" fmla="*/ 9036905 w 12185931"/>
              <a:gd name="connsiteY395" fmla="*/ 1680769 h 2275759"/>
              <a:gd name="connsiteX396" fmla="*/ 9033871 w 12185931"/>
              <a:gd name="connsiteY396" fmla="*/ 1651639 h 2275759"/>
              <a:gd name="connsiteX397" fmla="*/ 9064821 w 12185931"/>
              <a:gd name="connsiteY397" fmla="*/ 1655281 h 2275759"/>
              <a:gd name="connsiteX398" fmla="*/ 9134611 w 12185931"/>
              <a:gd name="connsiteY398" fmla="*/ 1683803 h 2275759"/>
              <a:gd name="connsiteX399" fmla="*/ 9187409 w 12185931"/>
              <a:gd name="connsiteY399" fmla="*/ 1745704 h 2275759"/>
              <a:gd name="connsiteX400" fmla="*/ 9241420 w 12185931"/>
              <a:gd name="connsiteY400" fmla="*/ 1855547 h 2275759"/>
              <a:gd name="connsiteX401" fmla="*/ 9270550 w 12185931"/>
              <a:gd name="connsiteY401" fmla="*/ 1860402 h 2275759"/>
              <a:gd name="connsiteX402" fmla="*/ 9255985 w 12185931"/>
              <a:gd name="connsiteY402" fmla="*/ 1819742 h 2275759"/>
              <a:gd name="connsiteX403" fmla="*/ 9342161 w 12185931"/>
              <a:gd name="connsiteY403" fmla="*/ 1841589 h 2275759"/>
              <a:gd name="connsiteX404" fmla="*/ 9345802 w 12185931"/>
              <a:gd name="connsiteY404" fmla="*/ 1834914 h 2275759"/>
              <a:gd name="connsiteX405" fmla="*/ 9208042 w 12185931"/>
              <a:gd name="connsiteY405" fmla="*/ 1718395 h 2275759"/>
              <a:gd name="connsiteX406" fmla="*/ 9278439 w 12185931"/>
              <a:gd name="connsiteY406" fmla="*/ 1683197 h 2275759"/>
              <a:gd name="connsiteX407" fmla="*/ 9125508 w 12185931"/>
              <a:gd name="connsiteY407" fmla="*/ 1649819 h 2275759"/>
              <a:gd name="connsiteX408" fmla="*/ 9051470 w 12185931"/>
              <a:gd name="connsiteY408" fmla="*/ 1633433 h 2275759"/>
              <a:gd name="connsiteX409" fmla="*/ 9001100 w 12185931"/>
              <a:gd name="connsiteY409" fmla="*/ 1671059 h 2275759"/>
              <a:gd name="connsiteX410" fmla="*/ 8942841 w 12185931"/>
              <a:gd name="connsiteY410" fmla="*/ 1748738 h 2275759"/>
              <a:gd name="connsiteX411" fmla="*/ 8911284 w 12185931"/>
              <a:gd name="connsiteY411" fmla="*/ 1743277 h 2275759"/>
              <a:gd name="connsiteX412" fmla="*/ 8841494 w 12185931"/>
              <a:gd name="connsiteY412" fmla="*/ 1681376 h 2275759"/>
              <a:gd name="connsiteX413" fmla="*/ 8766849 w 12185931"/>
              <a:gd name="connsiteY413" fmla="*/ 1623117 h 2275759"/>
              <a:gd name="connsiteX414" fmla="*/ 8690383 w 12185931"/>
              <a:gd name="connsiteY414" fmla="*/ 1544223 h 2275759"/>
              <a:gd name="connsiteX415" fmla="*/ 8677639 w 12185931"/>
              <a:gd name="connsiteY415" fmla="*/ 1553933 h 2275759"/>
              <a:gd name="connsiteX416" fmla="*/ 8706768 w 12185931"/>
              <a:gd name="connsiteY416" fmla="*/ 1621903 h 2275759"/>
              <a:gd name="connsiteX417" fmla="*/ 8717086 w 12185931"/>
              <a:gd name="connsiteY417" fmla="*/ 1609765 h 2275759"/>
              <a:gd name="connsiteX418" fmla="*/ 8768669 w 12185931"/>
              <a:gd name="connsiteY418" fmla="*/ 1621903 h 2275759"/>
              <a:gd name="connsiteX419" fmla="*/ 8797192 w 12185931"/>
              <a:gd name="connsiteY419" fmla="*/ 1661349 h 2275759"/>
              <a:gd name="connsiteX420" fmla="*/ 8829356 w 12185931"/>
              <a:gd name="connsiteY420" fmla="*/ 1707471 h 2275759"/>
              <a:gd name="connsiteX421" fmla="*/ 8766242 w 12185931"/>
              <a:gd name="connsiteY421" fmla="*/ 1725070 h 2275759"/>
              <a:gd name="connsiteX422" fmla="*/ 8676425 w 12185931"/>
              <a:gd name="connsiteY422" fmla="*/ 1640109 h 2275759"/>
              <a:gd name="connsiteX423" fmla="*/ 8636372 w 12185931"/>
              <a:gd name="connsiteY423" fmla="*/ 1609158 h 2275759"/>
              <a:gd name="connsiteX424" fmla="*/ 8597532 w 12185931"/>
              <a:gd name="connsiteY424" fmla="*/ 1620082 h 2275759"/>
              <a:gd name="connsiteX425" fmla="*/ 8611490 w 12185931"/>
              <a:gd name="connsiteY425" fmla="*/ 1656494 h 2275759"/>
              <a:gd name="connsiteX426" fmla="*/ 8629696 w 12185931"/>
              <a:gd name="connsiteY426" fmla="*/ 1674700 h 2275759"/>
              <a:gd name="connsiteX427" fmla="*/ 8600566 w 12185931"/>
              <a:gd name="connsiteY427" fmla="*/ 1769979 h 2275759"/>
              <a:gd name="connsiteX428" fmla="*/ 8550197 w 12185931"/>
              <a:gd name="connsiteY428" fmla="*/ 1794253 h 2275759"/>
              <a:gd name="connsiteX429" fmla="*/ 8606635 w 12185931"/>
              <a:gd name="connsiteY429" fmla="*/ 1833093 h 2275759"/>
              <a:gd name="connsiteX430" fmla="*/ 8726795 w 12185931"/>
              <a:gd name="connsiteY430" fmla="*/ 1859189 h 2275759"/>
              <a:gd name="connsiteX431" fmla="*/ 8755318 w 12185931"/>
              <a:gd name="connsiteY431" fmla="*/ 1876181 h 2275759"/>
              <a:gd name="connsiteX432" fmla="*/ 8791123 w 12185931"/>
              <a:gd name="connsiteY432" fmla="*/ 1889532 h 2275759"/>
              <a:gd name="connsiteX433" fmla="*/ 8913104 w 12185931"/>
              <a:gd name="connsiteY433" fmla="*/ 1790612 h 2275759"/>
              <a:gd name="connsiteX434" fmla="*/ 9018092 w 12185931"/>
              <a:gd name="connsiteY434" fmla="*/ 1874360 h 2275759"/>
              <a:gd name="connsiteX435" fmla="*/ 8998672 w 12185931"/>
              <a:gd name="connsiteY435" fmla="*/ 1943543 h 2275759"/>
              <a:gd name="connsiteX436" fmla="*/ 9069070 w 12185931"/>
              <a:gd name="connsiteY436" fmla="*/ 1984810 h 2275759"/>
              <a:gd name="connsiteX437" fmla="*/ 9070890 w 12185931"/>
              <a:gd name="connsiteY437" fmla="*/ 1965998 h 2275759"/>
              <a:gd name="connsiteX438" fmla="*/ 9106088 w 12185931"/>
              <a:gd name="connsiteY438" fmla="*/ 1932013 h 2275759"/>
              <a:gd name="connsiteX439" fmla="*/ 9132791 w 12185931"/>
              <a:gd name="connsiteY439" fmla="*/ 1972673 h 2275759"/>
              <a:gd name="connsiteX440" fmla="*/ 9169810 w 12185931"/>
              <a:gd name="connsiteY440" fmla="*/ 2016975 h 2275759"/>
              <a:gd name="connsiteX441" fmla="*/ 9198332 w 12185931"/>
              <a:gd name="connsiteY441" fmla="*/ 2098295 h 2275759"/>
              <a:gd name="connsiteX442" fmla="*/ 9010203 w 12185931"/>
              <a:gd name="connsiteY442" fmla="*/ 2024864 h 2275759"/>
              <a:gd name="connsiteX443" fmla="*/ 8873657 w 12185931"/>
              <a:gd name="connsiteY443" fmla="*/ 2045497 h 2275759"/>
              <a:gd name="connsiteX444" fmla="*/ 8735292 w 12185931"/>
              <a:gd name="connsiteY444" fmla="*/ 2106184 h 2275759"/>
              <a:gd name="connsiteX445" fmla="*/ 8652150 w 12185931"/>
              <a:gd name="connsiteY445" fmla="*/ 2123177 h 2275759"/>
              <a:gd name="connsiteX446" fmla="*/ 8627269 w 12185931"/>
              <a:gd name="connsiteY446" fmla="*/ 2012726 h 2275759"/>
              <a:gd name="connsiteX447" fmla="*/ 8480407 w 12185931"/>
              <a:gd name="connsiteY447" fmla="*/ 1958108 h 2275759"/>
              <a:gd name="connsiteX448" fmla="*/ 8431250 w 12185931"/>
              <a:gd name="connsiteY448" fmla="*/ 1882856 h 2275759"/>
              <a:gd name="connsiteX449" fmla="*/ 8394837 w 12185931"/>
              <a:gd name="connsiteY449" fmla="*/ 1798502 h 2275759"/>
              <a:gd name="connsiteX450" fmla="*/ 8377846 w 12185931"/>
              <a:gd name="connsiteY450" fmla="*/ 1782116 h 2275759"/>
              <a:gd name="connsiteX451" fmla="*/ 8311697 w 12185931"/>
              <a:gd name="connsiteY451" fmla="*/ 1762089 h 2275759"/>
              <a:gd name="connsiteX452" fmla="*/ 8266182 w 12185931"/>
              <a:gd name="connsiteY452" fmla="*/ 1756628 h 2275759"/>
              <a:gd name="connsiteX453" fmla="*/ 8249797 w 12185931"/>
              <a:gd name="connsiteY453" fmla="*/ 1749345 h 2275759"/>
              <a:gd name="connsiteX454" fmla="*/ 8095045 w 12185931"/>
              <a:gd name="connsiteY454" fmla="*/ 1833093 h 2275759"/>
              <a:gd name="connsiteX455" fmla="*/ 8109003 w 12185931"/>
              <a:gd name="connsiteY455" fmla="*/ 1902883 h 2275759"/>
              <a:gd name="connsiteX456" fmla="*/ 8192144 w 12185931"/>
              <a:gd name="connsiteY456" fmla="*/ 1908952 h 2275759"/>
              <a:gd name="connsiteX457" fmla="*/ 8197605 w 12185931"/>
              <a:gd name="connsiteY457" fmla="*/ 1895601 h 2275759"/>
              <a:gd name="connsiteX458" fmla="*/ 8200033 w 12185931"/>
              <a:gd name="connsiteY458" fmla="*/ 1844017 h 2275759"/>
              <a:gd name="connsiteX459" fmla="*/ 8254651 w 12185931"/>
              <a:gd name="connsiteY459" fmla="*/ 1856154 h 2275759"/>
              <a:gd name="connsiteX460" fmla="*/ 8292884 w 12185931"/>
              <a:gd name="connsiteY460" fmla="*/ 1851299 h 2275759"/>
              <a:gd name="connsiteX461" fmla="*/ 8374205 w 12185931"/>
              <a:gd name="connsiteY461" fmla="*/ 1890139 h 2275759"/>
              <a:gd name="connsiteX462" fmla="*/ 8322013 w 12185931"/>
              <a:gd name="connsiteY462" fmla="*/ 1892566 h 2275759"/>
              <a:gd name="connsiteX463" fmla="*/ 8331116 w 12185931"/>
              <a:gd name="connsiteY463" fmla="*/ 1950219 h 2275759"/>
              <a:gd name="connsiteX464" fmla="*/ 8407582 w 12185931"/>
              <a:gd name="connsiteY464" fmla="*/ 2030932 h 2275759"/>
              <a:gd name="connsiteX465" fmla="*/ 8379059 w 12185931"/>
              <a:gd name="connsiteY465" fmla="*/ 2088585 h 2275759"/>
              <a:gd name="connsiteX466" fmla="*/ 8285601 w 12185931"/>
              <a:gd name="connsiteY466" fmla="*/ 2067951 h 2275759"/>
              <a:gd name="connsiteX467" fmla="*/ 8078659 w 12185931"/>
              <a:gd name="connsiteY467" fmla="*/ 1957501 h 2275759"/>
              <a:gd name="connsiteX468" fmla="*/ 7990663 w 12185931"/>
              <a:gd name="connsiteY468" fmla="*/ 1822169 h 2275759"/>
              <a:gd name="connsiteX469" fmla="*/ 7955465 w 12185931"/>
              <a:gd name="connsiteY469" fmla="*/ 1813066 h 2275759"/>
              <a:gd name="connsiteX470" fmla="*/ 7880820 w 12185931"/>
              <a:gd name="connsiteY470" fmla="*/ 1812460 h 2275759"/>
              <a:gd name="connsiteX471" fmla="*/ 7880820 w 12185931"/>
              <a:gd name="connsiteY471" fmla="*/ 1850086 h 2275759"/>
              <a:gd name="connsiteX472" fmla="*/ 7956679 w 12185931"/>
              <a:gd name="connsiteY472" fmla="*/ 1851299 h 2275759"/>
              <a:gd name="connsiteX473" fmla="*/ 7973064 w 12185931"/>
              <a:gd name="connsiteY473" fmla="*/ 1976314 h 2275759"/>
              <a:gd name="connsiteX474" fmla="*/ 8070770 w 12185931"/>
              <a:gd name="connsiteY474" fmla="*/ 2055814 h 2275759"/>
              <a:gd name="connsiteX475" fmla="*/ 7871717 w 12185931"/>
              <a:gd name="connsiteY475" fmla="*/ 2086764 h 2275759"/>
              <a:gd name="connsiteX476" fmla="*/ 7772190 w 12185931"/>
              <a:gd name="connsiteY476" fmla="*/ 2064917 h 2275759"/>
              <a:gd name="connsiteX477" fmla="*/ 7729709 w 12185931"/>
              <a:gd name="connsiteY477" fmla="*/ 2070986 h 2275759"/>
              <a:gd name="connsiteX478" fmla="*/ 7617439 w 12185931"/>
              <a:gd name="connsiteY478" fmla="*/ 2055814 h 2275759"/>
              <a:gd name="connsiteX479" fmla="*/ 7577992 w 12185931"/>
              <a:gd name="connsiteY479" fmla="*/ 2046711 h 2275759"/>
              <a:gd name="connsiteX480" fmla="*/ 7530049 w 12185931"/>
              <a:gd name="connsiteY480" fmla="*/ 2069772 h 2275759"/>
              <a:gd name="connsiteX481" fmla="*/ 7476645 w 12185931"/>
              <a:gd name="connsiteY481" fmla="*/ 2070986 h 2275759"/>
              <a:gd name="connsiteX482" fmla="*/ 7366802 w 12185931"/>
              <a:gd name="connsiteY482" fmla="*/ 2150486 h 2275759"/>
              <a:gd name="connsiteX483" fmla="*/ 7085821 w 12185931"/>
              <a:gd name="connsiteY483" fmla="*/ 2150486 h 2275759"/>
              <a:gd name="connsiteX484" fmla="*/ 7044554 w 12185931"/>
              <a:gd name="connsiteY484" fmla="*/ 2134100 h 2275759"/>
              <a:gd name="connsiteX485" fmla="*/ 6960200 w 12185931"/>
              <a:gd name="connsiteY485" fmla="*/ 2046104 h 2275759"/>
              <a:gd name="connsiteX486" fmla="*/ 6908008 w 12185931"/>
              <a:gd name="connsiteY486" fmla="*/ 1977528 h 2275759"/>
              <a:gd name="connsiteX487" fmla="*/ 6878272 w 12185931"/>
              <a:gd name="connsiteY487" fmla="*/ 1956288 h 2275759"/>
              <a:gd name="connsiteX488" fmla="*/ 6817586 w 12185931"/>
              <a:gd name="connsiteY488" fmla="*/ 1945971 h 2275759"/>
              <a:gd name="connsiteX489" fmla="*/ 6826689 w 12185931"/>
              <a:gd name="connsiteY489" fmla="*/ 1879822 h 2275759"/>
              <a:gd name="connsiteX490" fmla="*/ 6945028 w 12185931"/>
              <a:gd name="connsiteY490" fmla="*/ 1897421 h 2275759"/>
              <a:gd name="connsiteX491" fmla="*/ 6999039 w 12185931"/>
              <a:gd name="connsiteY491" fmla="*/ 1869505 h 2275759"/>
              <a:gd name="connsiteX492" fmla="*/ 7073077 w 12185931"/>
              <a:gd name="connsiteY492" fmla="*/ 1850692 h 2275759"/>
              <a:gd name="connsiteX493" fmla="*/ 7131337 w 12185931"/>
              <a:gd name="connsiteY493" fmla="*/ 1852513 h 2275759"/>
              <a:gd name="connsiteX494" fmla="*/ 6995398 w 12185931"/>
              <a:gd name="connsiteY494" fmla="*/ 1717181 h 2275759"/>
              <a:gd name="connsiteX495" fmla="*/ 6883734 w 12185931"/>
              <a:gd name="connsiteY495" fmla="*/ 1723857 h 2275759"/>
              <a:gd name="connsiteX496" fmla="*/ 6783600 w 12185931"/>
              <a:gd name="connsiteY496" fmla="*/ 1757234 h 2275759"/>
              <a:gd name="connsiteX497" fmla="*/ 6743547 w 12185931"/>
              <a:gd name="connsiteY497" fmla="*/ 1762089 h 2275759"/>
              <a:gd name="connsiteX498" fmla="*/ 6603967 w 12185931"/>
              <a:gd name="connsiteY498" fmla="*/ 1740242 h 2275759"/>
              <a:gd name="connsiteX499" fmla="*/ 6529323 w 12185931"/>
              <a:gd name="connsiteY499" fmla="*/ 1724464 h 2275759"/>
              <a:gd name="connsiteX500" fmla="*/ 6390956 w 12185931"/>
              <a:gd name="connsiteY500" fmla="*/ 1681983 h 2275759"/>
              <a:gd name="connsiteX501" fmla="*/ 6262907 w 12185931"/>
              <a:gd name="connsiteY501" fmla="*/ 1705044 h 2275759"/>
              <a:gd name="connsiteX502" fmla="*/ 6231957 w 12185931"/>
              <a:gd name="connsiteY502" fmla="*/ 1751773 h 2275759"/>
              <a:gd name="connsiteX503" fmla="*/ 6187048 w 12185931"/>
              <a:gd name="connsiteY503" fmla="*/ 1732960 h 2275759"/>
              <a:gd name="connsiteX504" fmla="*/ 6133037 w 12185931"/>
              <a:gd name="connsiteY504" fmla="*/ 1634040 h 2275759"/>
              <a:gd name="connsiteX505" fmla="*/ 6190083 w 12185931"/>
              <a:gd name="connsiteY505" fmla="*/ 1604910 h 2275759"/>
              <a:gd name="connsiteX506" fmla="*/ 6184014 w 12185931"/>
              <a:gd name="connsiteY506" fmla="*/ 1572139 h 2275759"/>
              <a:gd name="connsiteX507" fmla="*/ 6245308 w 12185931"/>
              <a:gd name="connsiteY507" fmla="*/ 1572746 h 2275759"/>
              <a:gd name="connsiteX508" fmla="*/ 6366682 w 12185931"/>
              <a:gd name="connsiteY508" fmla="*/ 1604304 h 2275759"/>
              <a:gd name="connsiteX509" fmla="*/ 6432830 w 12185931"/>
              <a:gd name="connsiteY509" fmla="*/ 1590952 h 2275759"/>
              <a:gd name="connsiteX510" fmla="*/ 6191903 w 12185931"/>
              <a:gd name="connsiteY510" fmla="*/ 1446518 h 2275759"/>
              <a:gd name="connsiteX511" fmla="*/ 6181586 w 12185931"/>
              <a:gd name="connsiteY511" fmla="*/ 1492640 h 2275759"/>
              <a:gd name="connsiteX512" fmla="*/ 6097839 w 12185931"/>
              <a:gd name="connsiteY512" fmla="*/ 1478682 h 2275759"/>
              <a:gd name="connsiteX513" fmla="*/ 6150029 w 12185931"/>
              <a:gd name="connsiteY513" fmla="*/ 1424063 h 2275759"/>
              <a:gd name="connsiteX514" fmla="*/ 6096625 w 12185931"/>
              <a:gd name="connsiteY514" fmla="*/ 1402823 h 2275759"/>
              <a:gd name="connsiteX515" fmla="*/ 6092377 w 12185931"/>
              <a:gd name="connsiteY515" fmla="*/ 1439842 h 2275759"/>
              <a:gd name="connsiteX516" fmla="*/ 5971003 w 12185931"/>
              <a:gd name="connsiteY516" fmla="*/ 1396147 h 2275759"/>
              <a:gd name="connsiteX517" fmla="*/ 5960079 w 12185931"/>
              <a:gd name="connsiteY517" fmla="*/ 1436201 h 2275759"/>
              <a:gd name="connsiteX518" fmla="*/ 5793190 w 12185931"/>
              <a:gd name="connsiteY518" fmla="*/ 1393720 h 2275759"/>
              <a:gd name="connsiteX519" fmla="*/ 5838705 w 12185931"/>
              <a:gd name="connsiteY519" fmla="*/ 1501743 h 2275759"/>
              <a:gd name="connsiteX520" fmla="*/ 5947335 w 12185931"/>
              <a:gd name="connsiteY520" fmla="*/ 1538155 h 2275759"/>
              <a:gd name="connsiteX521" fmla="*/ 5978285 w 12185931"/>
              <a:gd name="connsiteY521" fmla="*/ 1515701 h 2275759"/>
              <a:gd name="connsiteX522" fmla="*/ 6016518 w 12185931"/>
              <a:gd name="connsiteY522" fmla="*/ 1601876 h 2275759"/>
              <a:gd name="connsiteX523" fmla="*/ 6034117 w 12185931"/>
              <a:gd name="connsiteY523" fmla="*/ 1652246 h 2275759"/>
              <a:gd name="connsiteX524" fmla="*/ 6006808 w 12185931"/>
              <a:gd name="connsiteY524" fmla="*/ 1728105 h 2275759"/>
              <a:gd name="connsiteX525" fmla="*/ 5980106 w 12185931"/>
              <a:gd name="connsiteY525" fmla="*/ 1681376 h 2275759"/>
              <a:gd name="connsiteX526" fmla="*/ 5966755 w 12185931"/>
              <a:gd name="connsiteY526" fmla="*/ 1632220 h 2275759"/>
              <a:gd name="connsiteX527" fmla="*/ 5927915 w 12185931"/>
              <a:gd name="connsiteY527" fmla="*/ 1644964 h 2275759"/>
              <a:gd name="connsiteX528" fmla="*/ 5890896 w 12185931"/>
              <a:gd name="connsiteY528" fmla="*/ 1719609 h 2275759"/>
              <a:gd name="connsiteX529" fmla="*/ 5845988 w 12185931"/>
              <a:gd name="connsiteY529" fmla="*/ 1724464 h 2275759"/>
              <a:gd name="connsiteX530" fmla="*/ 5776198 w 12185931"/>
              <a:gd name="connsiteY530" fmla="*/ 1740242 h 2275759"/>
              <a:gd name="connsiteX531" fmla="*/ 5740393 w 12185931"/>
              <a:gd name="connsiteY531" fmla="*/ 1684410 h 2275759"/>
              <a:gd name="connsiteX532" fmla="*/ 5663320 w 12185931"/>
              <a:gd name="connsiteY532" fmla="*/ 1692300 h 2275759"/>
              <a:gd name="connsiteX533" fmla="*/ 5631156 w 12185931"/>
              <a:gd name="connsiteY533" fmla="*/ 1611586 h 2275759"/>
              <a:gd name="connsiteX534" fmla="*/ 5600813 w 12185931"/>
              <a:gd name="connsiteY534" fmla="*/ 1576388 h 2275759"/>
              <a:gd name="connsiteX535" fmla="*/ 5806541 w 12185931"/>
              <a:gd name="connsiteY535" fmla="*/ 1544830 h 2275759"/>
              <a:gd name="connsiteX536" fmla="*/ 5806541 w 12185931"/>
              <a:gd name="connsiteY536" fmla="*/ 1526624 h 2275759"/>
              <a:gd name="connsiteX537" fmla="*/ 5737358 w 12185931"/>
              <a:gd name="connsiteY537" fmla="*/ 1526017 h 2275759"/>
              <a:gd name="connsiteX538" fmla="*/ 5698519 w 12185931"/>
              <a:gd name="connsiteY538" fmla="*/ 1484143 h 2275759"/>
              <a:gd name="connsiteX539" fmla="*/ 5648148 w 12185931"/>
              <a:gd name="connsiteY539" fmla="*/ 1427098 h 2275759"/>
              <a:gd name="connsiteX540" fmla="*/ 5600813 w 12185931"/>
              <a:gd name="connsiteY540" fmla="*/ 1399789 h 2275759"/>
              <a:gd name="connsiteX541" fmla="*/ 5606881 w 12185931"/>
              <a:gd name="connsiteY541" fmla="*/ 1387651 h 2275759"/>
              <a:gd name="connsiteX542" fmla="*/ 5519492 w 12185931"/>
              <a:gd name="connsiteY542" fmla="*/ 1383403 h 2275759"/>
              <a:gd name="connsiteX543" fmla="*/ 5541340 w 12185931"/>
              <a:gd name="connsiteY543" fmla="*/ 1420422 h 2275759"/>
              <a:gd name="connsiteX544" fmla="*/ 5554691 w 12185931"/>
              <a:gd name="connsiteY544" fmla="*/ 1453800 h 2275759"/>
              <a:gd name="connsiteX545" fmla="*/ 5520099 w 12185931"/>
              <a:gd name="connsiteY545" fmla="*/ 1459262 h 2275759"/>
              <a:gd name="connsiteX546" fmla="*/ 5517065 w 12185931"/>
              <a:gd name="connsiteY546" fmla="*/ 1455621 h 2275759"/>
              <a:gd name="connsiteX547" fmla="*/ 5414504 w 12185931"/>
              <a:gd name="connsiteY547" fmla="*/ 1395541 h 2275759"/>
              <a:gd name="connsiteX548" fmla="*/ 5358672 w 12185931"/>
              <a:gd name="connsiteY548" fmla="*/ 1385224 h 2275759"/>
              <a:gd name="connsiteX549" fmla="*/ 5248222 w 12185931"/>
              <a:gd name="connsiteY549" fmla="*/ 1391899 h 2275759"/>
              <a:gd name="connsiteX550" fmla="*/ 5245188 w 12185931"/>
              <a:gd name="connsiteY550" fmla="*/ 1406464 h 2275759"/>
              <a:gd name="connsiteX551" fmla="*/ 5299199 w 12185931"/>
              <a:gd name="connsiteY551" fmla="*/ 1444697 h 2275759"/>
              <a:gd name="connsiteX552" fmla="*/ 5160833 w 12185931"/>
              <a:gd name="connsiteY552" fmla="*/ 1493853 h 2275759"/>
              <a:gd name="connsiteX553" fmla="*/ 5096505 w 12185931"/>
              <a:gd name="connsiteY553" fmla="*/ 1495674 h 2275759"/>
              <a:gd name="connsiteX554" fmla="*/ 5029142 w 12185931"/>
              <a:gd name="connsiteY554" fmla="*/ 1486571 h 2275759"/>
              <a:gd name="connsiteX555" fmla="*/ 4967848 w 12185931"/>
              <a:gd name="connsiteY555" fmla="*/ 1480502 h 2275759"/>
              <a:gd name="connsiteX556" fmla="*/ 4927188 w 12185931"/>
              <a:gd name="connsiteY556" fmla="*/ 1495674 h 2275759"/>
              <a:gd name="connsiteX557" fmla="*/ 4881066 w 12185931"/>
              <a:gd name="connsiteY557" fmla="*/ 1484143 h 2275759"/>
              <a:gd name="connsiteX558" fmla="*/ 4768795 w 12185931"/>
              <a:gd name="connsiteY558" fmla="*/ 1458048 h 2275759"/>
              <a:gd name="connsiteX559" fmla="*/ 4835551 w 12185931"/>
              <a:gd name="connsiteY559" fmla="*/ 1511453 h 2275759"/>
              <a:gd name="connsiteX560" fmla="*/ 4782146 w 12185931"/>
              <a:gd name="connsiteY560" fmla="*/ 1540582 h 2275759"/>
              <a:gd name="connsiteX561" fmla="*/ 4782146 w 12185931"/>
              <a:gd name="connsiteY561" fmla="*/ 1540582 h 2275759"/>
              <a:gd name="connsiteX562" fmla="*/ 4612830 w 12185931"/>
              <a:gd name="connsiteY562" fmla="*/ 1535120 h 2275759"/>
              <a:gd name="connsiteX563" fmla="*/ 4564887 w 12185931"/>
              <a:gd name="connsiteY563" fmla="*/ 1539368 h 2275759"/>
              <a:gd name="connsiteX564" fmla="*/ 4558818 w 12185931"/>
              <a:gd name="connsiteY564" fmla="*/ 1630399 h 2275759"/>
              <a:gd name="connsiteX565" fmla="*/ 4200766 w 12185931"/>
              <a:gd name="connsiteY565" fmla="*/ 1785150 h 2275759"/>
              <a:gd name="connsiteX566" fmla="*/ 4253563 w 12185931"/>
              <a:gd name="connsiteY566" fmla="*/ 1819742 h 2275759"/>
              <a:gd name="connsiteX567" fmla="*/ 4194090 w 12185931"/>
              <a:gd name="connsiteY567" fmla="*/ 1842196 h 2275759"/>
              <a:gd name="connsiteX568" fmla="*/ 4197731 w 12185931"/>
              <a:gd name="connsiteY568" fmla="*/ 1830666 h 2275759"/>
              <a:gd name="connsiteX569" fmla="*/ 4120052 w 12185931"/>
              <a:gd name="connsiteY569" fmla="*/ 1786971 h 2275759"/>
              <a:gd name="connsiteX570" fmla="*/ 4090316 w 12185931"/>
              <a:gd name="connsiteY570" fmla="*/ 1860402 h 2275759"/>
              <a:gd name="connsiteX571" fmla="*/ 4014457 w 12185931"/>
              <a:gd name="connsiteY571" fmla="*/ 1898028 h 2275759"/>
              <a:gd name="connsiteX572" fmla="*/ 3936171 w 12185931"/>
              <a:gd name="connsiteY572" fmla="*/ 1811853 h 2275759"/>
              <a:gd name="connsiteX573" fmla="*/ 3896724 w 12185931"/>
              <a:gd name="connsiteY573" fmla="*/ 1778475 h 2275759"/>
              <a:gd name="connsiteX574" fmla="*/ 3854243 w 12185931"/>
              <a:gd name="connsiteY574" fmla="*/ 1802750 h 2275759"/>
              <a:gd name="connsiteX575" fmla="*/ 3888228 w 12185931"/>
              <a:gd name="connsiteY575" fmla="*/ 1826418 h 2275759"/>
              <a:gd name="connsiteX576" fmla="*/ 3921606 w 12185931"/>
              <a:gd name="connsiteY576" fmla="*/ 1828845 h 2275759"/>
              <a:gd name="connsiteX577" fmla="*/ 3840285 w 12185931"/>
              <a:gd name="connsiteY577" fmla="*/ 1862830 h 2275759"/>
              <a:gd name="connsiteX578" fmla="*/ 3788702 w 12185931"/>
              <a:gd name="connsiteY578" fmla="*/ 1844624 h 2275759"/>
              <a:gd name="connsiteX579" fmla="*/ 3720732 w 12185931"/>
              <a:gd name="connsiteY579" fmla="*/ 1809425 h 2275759"/>
              <a:gd name="connsiteX580" fmla="*/ 3633343 w 12185931"/>
              <a:gd name="connsiteY580" fmla="*/ 1925944 h 2275759"/>
              <a:gd name="connsiteX581" fmla="*/ 3724980 w 12185931"/>
              <a:gd name="connsiteY581" fmla="*/ 1941116 h 2275759"/>
              <a:gd name="connsiteX582" fmla="*/ 4011423 w 12185931"/>
              <a:gd name="connsiteY582" fmla="*/ 1912593 h 2275759"/>
              <a:gd name="connsiteX583" fmla="*/ 4231716 w 12185931"/>
              <a:gd name="connsiteY583" fmla="*/ 1908952 h 2275759"/>
              <a:gd name="connsiteX584" fmla="*/ 4316071 w 12185931"/>
              <a:gd name="connsiteY584" fmla="*/ 1899242 h 2275759"/>
              <a:gd name="connsiteX585" fmla="*/ 4408922 w 12185931"/>
              <a:gd name="connsiteY585" fmla="*/ 1899242 h 2275759"/>
              <a:gd name="connsiteX586" fmla="*/ 4482960 w 12185931"/>
              <a:gd name="connsiteY586" fmla="*/ 1899242 h 2275759"/>
              <a:gd name="connsiteX587" fmla="*/ 4611009 w 12185931"/>
              <a:gd name="connsiteY587" fmla="*/ 1899242 h 2275759"/>
              <a:gd name="connsiteX588" fmla="*/ 4651063 w 12185931"/>
              <a:gd name="connsiteY588" fmla="*/ 1979349 h 2275759"/>
              <a:gd name="connsiteX589" fmla="*/ 4711143 w 12185931"/>
              <a:gd name="connsiteY589" fmla="*/ 1972673 h 2275759"/>
              <a:gd name="connsiteX590" fmla="*/ 4704467 w 12185931"/>
              <a:gd name="connsiteY590" fmla="*/ 1930799 h 2275759"/>
              <a:gd name="connsiteX591" fmla="*/ 4746341 w 12185931"/>
              <a:gd name="connsiteY591" fmla="*/ 1912593 h 2275759"/>
              <a:gd name="connsiteX592" fmla="*/ 4796104 w 12185931"/>
              <a:gd name="connsiteY592" fmla="*/ 1922303 h 2275759"/>
              <a:gd name="connsiteX593" fmla="*/ 4864681 w 12185931"/>
              <a:gd name="connsiteY593" fmla="*/ 1921089 h 2275759"/>
              <a:gd name="connsiteX594" fmla="*/ 4839192 w 12185931"/>
              <a:gd name="connsiteY594" fmla="*/ 1990879 h 2275759"/>
              <a:gd name="connsiteX595" fmla="*/ 4927795 w 12185931"/>
              <a:gd name="connsiteY595" fmla="*/ 2003623 h 2275759"/>
              <a:gd name="connsiteX596" fmla="*/ 5011543 w 12185931"/>
              <a:gd name="connsiteY596" fmla="*/ 1986631 h 2275759"/>
              <a:gd name="connsiteX597" fmla="*/ 5070409 w 12185931"/>
              <a:gd name="connsiteY597" fmla="*/ 1981776 h 2275759"/>
              <a:gd name="connsiteX598" fmla="*/ 5134737 w 12185931"/>
              <a:gd name="connsiteY598" fmla="*/ 1978742 h 2275759"/>
              <a:gd name="connsiteX599" fmla="*/ 4939325 w 12185931"/>
              <a:gd name="connsiteY599" fmla="*/ 1910166 h 2275759"/>
              <a:gd name="connsiteX600" fmla="*/ 5142627 w 12185931"/>
              <a:gd name="connsiteY600" fmla="*/ 1828238 h 2275759"/>
              <a:gd name="connsiteX601" fmla="*/ 5236084 w 12185931"/>
              <a:gd name="connsiteY601" fmla="*/ 1847051 h 2275759"/>
              <a:gd name="connsiteX602" fmla="*/ 5324687 w 12185931"/>
              <a:gd name="connsiteY602" fmla="*/ 1814280 h 2275759"/>
              <a:gd name="connsiteX603" fmla="*/ 5311336 w 12185931"/>
              <a:gd name="connsiteY603" fmla="*/ 1874967 h 2275759"/>
              <a:gd name="connsiteX604" fmla="*/ 5268855 w 12185931"/>
              <a:gd name="connsiteY604" fmla="*/ 1907131 h 2275759"/>
              <a:gd name="connsiteX605" fmla="*/ 5149909 w 12185931"/>
              <a:gd name="connsiteY605" fmla="*/ 1960536 h 2275759"/>
              <a:gd name="connsiteX606" fmla="*/ 5211810 w 12185931"/>
              <a:gd name="connsiteY606" fmla="*/ 1970852 h 2275759"/>
              <a:gd name="connsiteX607" fmla="*/ 5236084 w 12185931"/>
              <a:gd name="connsiteY607" fmla="*/ 2004837 h 2275759"/>
              <a:gd name="connsiteX608" fmla="*/ 5206955 w 12185931"/>
              <a:gd name="connsiteY608" fmla="*/ 2029719 h 2275759"/>
              <a:gd name="connsiteX609" fmla="*/ 5015184 w 12185931"/>
              <a:gd name="connsiteY609" fmla="*/ 2024257 h 2275759"/>
              <a:gd name="connsiteX610" fmla="*/ 4737238 w 12185931"/>
              <a:gd name="connsiteY610" fmla="*/ 2043070 h 2275759"/>
              <a:gd name="connsiteX611" fmla="*/ 4616471 w 12185931"/>
              <a:gd name="connsiteY611" fmla="*/ 1996948 h 2275759"/>
              <a:gd name="connsiteX612" fmla="*/ 4593410 w 12185931"/>
              <a:gd name="connsiteY612" fmla="*/ 1984810 h 2275759"/>
              <a:gd name="connsiteX613" fmla="*/ 4374330 w 12185931"/>
              <a:gd name="connsiteY613" fmla="*/ 2083730 h 2275759"/>
              <a:gd name="connsiteX614" fmla="*/ 4135224 w 12185931"/>
              <a:gd name="connsiteY614" fmla="*/ 2040035 h 2275759"/>
              <a:gd name="connsiteX615" fmla="*/ 4101239 w 12185931"/>
              <a:gd name="connsiteY615" fmla="*/ 2101329 h 2275759"/>
              <a:gd name="connsiteX616" fmla="*/ 4086067 w 12185931"/>
              <a:gd name="connsiteY616" fmla="*/ 2092226 h 2275759"/>
              <a:gd name="connsiteX617" fmla="*/ 4111556 w 12185931"/>
              <a:gd name="connsiteY617" fmla="*/ 2060669 h 2275759"/>
              <a:gd name="connsiteX618" fmla="*/ 4103060 w 12185931"/>
              <a:gd name="connsiteY618" fmla="*/ 2048532 h 2275759"/>
              <a:gd name="connsiteX619" fmla="*/ 4055724 w 12185931"/>
              <a:gd name="connsiteY619" fmla="*/ 2076448 h 2275759"/>
              <a:gd name="connsiteX620" fmla="*/ 3997464 w 12185931"/>
              <a:gd name="connsiteY620" fmla="*/ 2103757 h 2275759"/>
              <a:gd name="connsiteX621" fmla="*/ 3915537 w 12185931"/>
              <a:gd name="connsiteY621" fmla="*/ 2119535 h 2275759"/>
              <a:gd name="connsiteX622" fmla="*/ 3816011 w 12185931"/>
              <a:gd name="connsiteY622" fmla="*/ 2128032 h 2275759"/>
              <a:gd name="connsiteX623" fmla="*/ 3655797 w 12185931"/>
              <a:gd name="connsiteY623" fmla="*/ 2171119 h 2275759"/>
              <a:gd name="connsiteX624" fmla="*/ 3544740 w 12185931"/>
              <a:gd name="connsiteY624" fmla="*/ 2205104 h 2275759"/>
              <a:gd name="connsiteX625" fmla="*/ 3493156 w 12185931"/>
              <a:gd name="connsiteY625" fmla="*/ 2201463 h 2275759"/>
              <a:gd name="connsiteX626" fmla="*/ 3356611 w 12185931"/>
              <a:gd name="connsiteY626" fmla="*/ 2216634 h 2275759"/>
              <a:gd name="connsiteX627" fmla="*/ 3331122 w 12185931"/>
              <a:gd name="connsiteY627" fmla="*/ 2229379 h 2275759"/>
              <a:gd name="connsiteX628" fmla="*/ 3030115 w 12185931"/>
              <a:gd name="connsiteY628" fmla="*/ 2246371 h 2275759"/>
              <a:gd name="connsiteX629" fmla="*/ 2756417 w 12185931"/>
              <a:gd name="connsiteY629" fmla="*/ 2273680 h 2275759"/>
              <a:gd name="connsiteX630" fmla="*/ 2723646 w 12185931"/>
              <a:gd name="connsiteY630" fmla="*/ 2263970 h 2275759"/>
              <a:gd name="connsiteX631" fmla="*/ 2508208 w 12185931"/>
              <a:gd name="connsiteY631" fmla="*/ 2273073 h 2275759"/>
              <a:gd name="connsiteX632" fmla="*/ 2424460 w 12185931"/>
              <a:gd name="connsiteY632" fmla="*/ 2264577 h 2275759"/>
              <a:gd name="connsiteX633" fmla="*/ 2341319 w 12185931"/>
              <a:gd name="connsiteY633" fmla="*/ 2262757 h 2275759"/>
              <a:gd name="connsiteX634" fmla="*/ 2230262 w 12185931"/>
              <a:gd name="connsiteY634" fmla="*/ 2256688 h 2275759"/>
              <a:gd name="connsiteX635" fmla="*/ 2067621 w 12185931"/>
              <a:gd name="connsiteY635" fmla="*/ 2240302 h 2275759"/>
              <a:gd name="connsiteX636" fmla="*/ 1952316 w 12185931"/>
              <a:gd name="connsiteY636" fmla="*/ 2177188 h 2275759"/>
              <a:gd name="connsiteX637" fmla="*/ 1943213 w 12185931"/>
              <a:gd name="connsiteY637" fmla="*/ 2058848 h 2275759"/>
              <a:gd name="connsiteX638" fmla="*/ 1820625 w 12185931"/>
              <a:gd name="connsiteY638" fmla="*/ 1990272 h 2275759"/>
              <a:gd name="connsiteX639" fmla="*/ 1687114 w 12185931"/>
              <a:gd name="connsiteY639" fmla="*/ 2001196 h 2275759"/>
              <a:gd name="connsiteX640" fmla="*/ 1568167 w 12185931"/>
              <a:gd name="connsiteY640" fmla="*/ 2009692 h 2275759"/>
              <a:gd name="connsiteX641" fmla="*/ 1423733 w 12185931"/>
              <a:gd name="connsiteY641" fmla="*/ 1971459 h 2275759"/>
              <a:gd name="connsiteX642" fmla="*/ 1204046 w 12185931"/>
              <a:gd name="connsiteY642" fmla="*/ 1920482 h 2275759"/>
              <a:gd name="connsiteX643" fmla="*/ 1241065 w 12185931"/>
              <a:gd name="connsiteY643" fmla="*/ 1881643 h 2275759"/>
              <a:gd name="connsiteX644" fmla="*/ 1146393 w 12185931"/>
              <a:gd name="connsiteY644" fmla="*/ 1851906 h 2275759"/>
              <a:gd name="connsiteX645" fmla="*/ 1151248 w 12185931"/>
              <a:gd name="connsiteY645" fmla="*/ 1832486 h 2275759"/>
              <a:gd name="connsiteX646" fmla="*/ 1248347 w 12185931"/>
              <a:gd name="connsiteY646" fmla="*/ 1836734 h 2275759"/>
              <a:gd name="connsiteX647" fmla="*/ 1309034 w 12185931"/>
              <a:gd name="connsiteY647" fmla="*/ 1823383 h 2275759"/>
              <a:gd name="connsiteX648" fmla="*/ 1314496 w 12185931"/>
              <a:gd name="connsiteY648" fmla="*/ 1882856 h 2275759"/>
              <a:gd name="connsiteX649" fmla="*/ 1458931 w 12185931"/>
              <a:gd name="connsiteY649" fmla="*/ 1759662 h 2275759"/>
              <a:gd name="connsiteX650" fmla="*/ 1315103 w 12185931"/>
              <a:gd name="connsiteY650" fmla="*/ 1722036 h 2275759"/>
              <a:gd name="connsiteX651" fmla="*/ 1378824 w 12185931"/>
              <a:gd name="connsiteY651" fmla="*/ 1616441 h 2275759"/>
              <a:gd name="connsiteX652" fmla="*/ 1289008 w 12185931"/>
              <a:gd name="connsiteY652" fmla="*/ 1627971 h 2275759"/>
              <a:gd name="connsiteX653" fmla="*/ 1234996 w 12185931"/>
              <a:gd name="connsiteY653" fmla="*/ 1644964 h 2275759"/>
              <a:gd name="connsiteX654" fmla="*/ 1021985 w 12185931"/>
              <a:gd name="connsiteY654" fmla="*/ 1604304 h 2275759"/>
              <a:gd name="connsiteX655" fmla="*/ 984966 w 12185931"/>
              <a:gd name="connsiteY655" fmla="*/ 1570926 h 2275759"/>
              <a:gd name="connsiteX656" fmla="*/ 683352 w 12185931"/>
              <a:gd name="connsiteY656" fmla="*/ 1586704 h 2275759"/>
              <a:gd name="connsiteX657" fmla="*/ 683352 w 12185931"/>
              <a:gd name="connsiteY657" fmla="*/ 1663170 h 2275759"/>
              <a:gd name="connsiteX658" fmla="*/ 699738 w 12185931"/>
              <a:gd name="connsiteY658" fmla="*/ 1681983 h 2275759"/>
              <a:gd name="connsiteX659" fmla="*/ 702772 w 12185931"/>
              <a:gd name="connsiteY659" fmla="*/ 1715361 h 2275759"/>
              <a:gd name="connsiteX660" fmla="*/ 673036 w 12185931"/>
              <a:gd name="connsiteY660" fmla="*/ 1742670 h 2275759"/>
              <a:gd name="connsiteX661" fmla="*/ 601425 w 12185931"/>
              <a:gd name="connsiteY661" fmla="*/ 1742670 h 2275759"/>
              <a:gd name="connsiteX662" fmla="*/ 580185 w 12185931"/>
              <a:gd name="connsiteY662" fmla="*/ 1713540 h 2275759"/>
              <a:gd name="connsiteX663" fmla="*/ 659078 w 12185931"/>
              <a:gd name="connsiteY663" fmla="*/ 1655281 h 2275759"/>
              <a:gd name="connsiteX664" fmla="*/ 654829 w 12185931"/>
              <a:gd name="connsiteY664" fmla="*/ 1595200 h 2275759"/>
              <a:gd name="connsiteX665" fmla="*/ 561372 w 12185931"/>
              <a:gd name="connsiteY665" fmla="*/ 1598235 h 2275759"/>
              <a:gd name="connsiteX666" fmla="*/ 523139 w 12185931"/>
              <a:gd name="connsiteY666" fmla="*/ 1624330 h 2275759"/>
              <a:gd name="connsiteX667" fmla="*/ 622059 w 12185931"/>
              <a:gd name="connsiteY667" fmla="*/ 1632220 h 2275759"/>
              <a:gd name="connsiteX668" fmla="*/ 582005 w 12185931"/>
              <a:gd name="connsiteY668" fmla="*/ 1714147 h 2275759"/>
              <a:gd name="connsiteX669" fmla="*/ 484299 w 12185931"/>
              <a:gd name="connsiteY669" fmla="*/ 1679555 h 2275759"/>
              <a:gd name="connsiteX670" fmla="*/ 519498 w 12185931"/>
              <a:gd name="connsiteY670" fmla="*/ 1623723 h 2275759"/>
              <a:gd name="connsiteX671" fmla="*/ 312555 w 12185931"/>
              <a:gd name="connsiteY671" fmla="*/ 1612800 h 2275759"/>
              <a:gd name="connsiteX672" fmla="*/ 169941 w 12185931"/>
              <a:gd name="connsiteY672" fmla="*/ 1612800 h 2275759"/>
              <a:gd name="connsiteX673" fmla="*/ 239124 w 12185931"/>
              <a:gd name="connsiteY673" fmla="*/ 1677735 h 2275759"/>
              <a:gd name="connsiteX674" fmla="*/ 84372 w 12185931"/>
              <a:gd name="connsiteY674" fmla="*/ 1691693 h 2275759"/>
              <a:gd name="connsiteX675" fmla="*/ 23686 w 12185931"/>
              <a:gd name="connsiteY675" fmla="*/ 1674093 h 2275759"/>
              <a:gd name="connsiteX676" fmla="*/ 18 w 12185931"/>
              <a:gd name="connsiteY676" fmla="*/ 1646784 h 2275759"/>
              <a:gd name="connsiteX677" fmla="*/ 23686 w 12185931"/>
              <a:gd name="connsiteY677" fmla="*/ 1621903 h 2275759"/>
              <a:gd name="connsiteX678" fmla="*/ 49781 w 12185931"/>
              <a:gd name="connsiteY678" fmla="*/ 1602483 h 2275759"/>
              <a:gd name="connsiteX679" fmla="*/ 145666 w 12185931"/>
              <a:gd name="connsiteY679" fmla="*/ 1485357 h 2275759"/>
              <a:gd name="connsiteX680" fmla="*/ 206960 w 12185931"/>
              <a:gd name="connsiteY680" fmla="*/ 1447124 h 2275759"/>
              <a:gd name="connsiteX681" fmla="*/ 367780 w 12185931"/>
              <a:gd name="connsiteY681" fmla="*/ 1393720 h 2275759"/>
              <a:gd name="connsiteX682" fmla="*/ 463059 w 12185931"/>
              <a:gd name="connsiteY682" fmla="*/ 1458048 h 2275759"/>
              <a:gd name="connsiteX683" fmla="*/ 464879 w 12185931"/>
              <a:gd name="connsiteY683" fmla="*/ 1490819 h 2275759"/>
              <a:gd name="connsiteX684" fmla="*/ 604459 w 12185931"/>
              <a:gd name="connsiteY684" fmla="*/ 1451372 h 2275759"/>
              <a:gd name="connsiteX685" fmla="*/ 730081 w 12185931"/>
              <a:gd name="connsiteY685" fmla="*/ 1499922 h 2275759"/>
              <a:gd name="connsiteX686" fmla="*/ 752535 w 12185931"/>
              <a:gd name="connsiteY686" fmla="*/ 1532086 h 2275759"/>
              <a:gd name="connsiteX687" fmla="*/ 853883 w 12185931"/>
              <a:gd name="connsiteY687" fmla="*/ 1359128 h 2275759"/>
              <a:gd name="connsiteX688" fmla="*/ 811402 w 12185931"/>
              <a:gd name="connsiteY688" fmla="*/ 1320896 h 2275759"/>
              <a:gd name="connsiteX689" fmla="*/ 767707 w 12185931"/>
              <a:gd name="connsiteY689" fmla="*/ 1388865 h 2275759"/>
              <a:gd name="connsiteX690" fmla="*/ 656043 w 12185931"/>
              <a:gd name="connsiteY690" fmla="*/ 1378548 h 2275759"/>
              <a:gd name="connsiteX691" fmla="*/ 602032 w 12185931"/>
              <a:gd name="connsiteY691" fmla="*/ 1329999 h 2275759"/>
              <a:gd name="connsiteX692" fmla="*/ 585040 w 12185931"/>
              <a:gd name="connsiteY692" fmla="*/ 1321503 h 2275759"/>
              <a:gd name="connsiteX693" fmla="*/ 350181 w 12185931"/>
              <a:gd name="connsiteY693" fmla="*/ 1363983 h 2275759"/>
              <a:gd name="connsiteX694" fmla="*/ 171155 w 12185931"/>
              <a:gd name="connsiteY694" fmla="*/ 1396147 h 2275759"/>
              <a:gd name="connsiteX695" fmla="*/ 69201 w 12185931"/>
              <a:gd name="connsiteY695" fmla="*/ 1337888 h 2275759"/>
              <a:gd name="connsiteX696" fmla="*/ 18224 w 12185931"/>
              <a:gd name="connsiteY696" fmla="*/ 1289945 h 2275759"/>
              <a:gd name="connsiteX697" fmla="*/ 1838 w 12185931"/>
              <a:gd name="connsiteY697" fmla="*/ 1195274 h 2275759"/>
              <a:gd name="connsiteX698" fmla="*/ 205139 w 12185931"/>
              <a:gd name="connsiteY698" fmla="*/ 1133980 h 2275759"/>
              <a:gd name="connsiteX699" fmla="*/ 346540 w 12185931"/>
              <a:gd name="connsiteY699" fmla="*/ 1040522 h 2275759"/>
              <a:gd name="connsiteX700" fmla="*/ 370815 w 12185931"/>
              <a:gd name="connsiteY700" fmla="*/ 1003503 h 2275759"/>
              <a:gd name="connsiteX701" fmla="*/ 153556 w 12185931"/>
              <a:gd name="connsiteY701" fmla="*/ 913686 h 2275759"/>
              <a:gd name="connsiteX702" fmla="*/ 17010 w 12185931"/>
              <a:gd name="connsiteY702" fmla="*/ 795954 h 2275759"/>
              <a:gd name="connsiteX703" fmla="*/ 45533 w 12185931"/>
              <a:gd name="connsiteY703" fmla="*/ 641809 h 2275759"/>
              <a:gd name="connsiteX704" fmla="*/ 124426 w 12185931"/>
              <a:gd name="connsiteY704" fmla="*/ 564130 h 2275759"/>
              <a:gd name="connsiteX705" fmla="*/ 286460 w 12185931"/>
              <a:gd name="connsiteY705" fmla="*/ 502836 h 2275759"/>
              <a:gd name="connsiteX706" fmla="*/ 330154 w 12185931"/>
              <a:gd name="connsiteY706" fmla="*/ 480382 h 2275759"/>
              <a:gd name="connsiteX707" fmla="*/ 325906 w 12185931"/>
              <a:gd name="connsiteY707" fmla="*/ 629672 h 2275759"/>
              <a:gd name="connsiteX708" fmla="*/ 357464 w 12185931"/>
              <a:gd name="connsiteY708" fmla="*/ 646664 h 2275759"/>
              <a:gd name="connsiteX709" fmla="*/ 455776 w 12185931"/>
              <a:gd name="connsiteY709" fmla="*/ 629065 h 2275759"/>
              <a:gd name="connsiteX710" fmla="*/ 572902 w 12185931"/>
              <a:gd name="connsiteY710" fmla="*/ 631492 h 2275759"/>
              <a:gd name="connsiteX711" fmla="*/ 608707 w 12185931"/>
              <a:gd name="connsiteY711" fmla="*/ 615714 h 2275759"/>
              <a:gd name="connsiteX712" fmla="*/ 679711 w 12185931"/>
              <a:gd name="connsiteY712" fmla="*/ 614500 h 2275759"/>
              <a:gd name="connsiteX713" fmla="*/ 696097 w 12185931"/>
              <a:gd name="connsiteY713" fmla="*/ 633313 h 2275759"/>
              <a:gd name="connsiteX714" fmla="*/ 871482 w 12185931"/>
              <a:gd name="connsiteY714" fmla="*/ 535607 h 2275759"/>
              <a:gd name="connsiteX715" fmla="*/ 819898 w 12185931"/>
              <a:gd name="connsiteY715" fmla="*/ 473099 h 2275759"/>
              <a:gd name="connsiteX716" fmla="*/ 832035 w 12185931"/>
              <a:gd name="connsiteY716" fmla="*/ 399668 h 2275759"/>
              <a:gd name="connsiteX717" fmla="*/ 895150 w 12185931"/>
              <a:gd name="connsiteY717" fmla="*/ 374180 h 2275759"/>
              <a:gd name="connsiteX718" fmla="*/ 771955 w 12185931"/>
              <a:gd name="connsiteY718" fmla="*/ 353546 h 2275759"/>
              <a:gd name="connsiteX719" fmla="*/ 753142 w 12185931"/>
              <a:gd name="connsiteY719" fmla="*/ 367504 h 2275759"/>
              <a:gd name="connsiteX720" fmla="*/ 497650 w 12185931"/>
              <a:gd name="connsiteY720" fmla="*/ 354153 h 2275759"/>
              <a:gd name="connsiteX721" fmla="*/ 442425 w 12185931"/>
              <a:gd name="connsiteY721" fmla="*/ 328058 h 2275759"/>
              <a:gd name="connsiteX722" fmla="*/ 373849 w 12185931"/>
              <a:gd name="connsiteY722" fmla="*/ 291039 h 2275759"/>
              <a:gd name="connsiteX723" fmla="*/ 432715 w 12185931"/>
              <a:gd name="connsiteY723" fmla="*/ 156921 h 2275759"/>
              <a:gd name="connsiteX724" fmla="*/ 631768 w 12185931"/>
              <a:gd name="connsiteY724" fmla="*/ 136287 h 2275759"/>
              <a:gd name="connsiteX725" fmla="*/ 716730 w 12185931"/>
              <a:gd name="connsiteY725" fmla="*/ 108978 h 2275759"/>
              <a:gd name="connsiteX726" fmla="*/ 848421 w 12185931"/>
              <a:gd name="connsiteY726" fmla="*/ 112619 h 2275759"/>
              <a:gd name="connsiteX727" fmla="*/ 881192 w 12185931"/>
              <a:gd name="connsiteY727" fmla="*/ 60429 h 2275759"/>
              <a:gd name="connsiteX728" fmla="*/ 899398 w 12185931"/>
              <a:gd name="connsiteY728" fmla="*/ 85310 h 2275759"/>
              <a:gd name="connsiteX729" fmla="*/ 1088741 w 12185931"/>
              <a:gd name="connsiteY729" fmla="*/ 348 h 2275759"/>
              <a:gd name="connsiteX730" fmla="*/ 1389748 w 12185931"/>
              <a:gd name="connsiteY730" fmla="*/ 86524 h 2275759"/>
              <a:gd name="connsiteX731" fmla="*/ 1474103 w 12185931"/>
              <a:gd name="connsiteY731" fmla="*/ 140535 h 2275759"/>
              <a:gd name="connsiteX732" fmla="*/ 1502019 w 12185931"/>
              <a:gd name="connsiteY732" fmla="*/ 133860 h 2275759"/>
              <a:gd name="connsiteX733" fmla="*/ 1532969 w 12185931"/>
              <a:gd name="connsiteY733" fmla="*/ 100482 h 2275759"/>
              <a:gd name="connsiteX734" fmla="*/ 1534790 w 12185931"/>
              <a:gd name="connsiteY734" fmla="*/ 133860 h 2275759"/>
              <a:gd name="connsiteX735" fmla="*/ 1571809 w 12185931"/>
              <a:gd name="connsiteY735" fmla="*/ 208505 h 2275759"/>
              <a:gd name="connsiteX736" fmla="*/ 1593049 w 12185931"/>
              <a:gd name="connsiteY736" fmla="*/ 194547 h 2275759"/>
              <a:gd name="connsiteX737" fmla="*/ 1583339 w 12185931"/>
              <a:gd name="connsiteY737" fmla="*/ 150245 h 2275759"/>
              <a:gd name="connsiteX738" fmla="*/ 1607614 w 12185931"/>
              <a:gd name="connsiteY738" fmla="*/ 128398 h 2275759"/>
              <a:gd name="connsiteX739" fmla="*/ 1568774 w 12185931"/>
              <a:gd name="connsiteY739" fmla="*/ 115047 h 2275759"/>
              <a:gd name="connsiteX740" fmla="*/ 1568774 w 12185931"/>
              <a:gd name="connsiteY740" fmla="*/ 101089 h 2275759"/>
              <a:gd name="connsiteX741" fmla="*/ 1936537 w 12185931"/>
              <a:gd name="connsiteY741" fmla="*/ 51932 h 2275759"/>
              <a:gd name="connsiteX742" fmla="*/ 1940178 w 12185931"/>
              <a:gd name="connsiteY742" fmla="*/ 65283 h 2275759"/>
              <a:gd name="connsiteX743" fmla="*/ 1874636 w 12185931"/>
              <a:gd name="connsiteY743" fmla="*/ 104730 h 2275759"/>
              <a:gd name="connsiteX744" fmla="*/ 1876457 w 12185931"/>
              <a:gd name="connsiteY744" fmla="*/ 122329 h 2275759"/>
              <a:gd name="connsiteX745" fmla="*/ 1947461 w 12185931"/>
              <a:gd name="connsiteY745" fmla="*/ 122329 h 2275759"/>
              <a:gd name="connsiteX746" fmla="*/ 1979018 w 12185931"/>
              <a:gd name="connsiteY746" fmla="*/ 122936 h 2275759"/>
              <a:gd name="connsiteX747" fmla="*/ 2015430 w 12185931"/>
              <a:gd name="connsiteY747" fmla="*/ 108978 h 2275759"/>
              <a:gd name="connsiteX748" fmla="*/ 2042132 w 12185931"/>
              <a:gd name="connsiteY748" fmla="*/ 95020 h 2275759"/>
              <a:gd name="connsiteX749" fmla="*/ 2097964 w 12185931"/>
              <a:gd name="connsiteY749" fmla="*/ 78028 h 2275759"/>
              <a:gd name="connsiteX750" fmla="*/ 2143479 w 12185931"/>
              <a:gd name="connsiteY750" fmla="*/ 76207 h 2275759"/>
              <a:gd name="connsiteX751" fmla="*/ 2199311 w 12185931"/>
              <a:gd name="connsiteY751" fmla="*/ 86524 h 2275759"/>
              <a:gd name="connsiteX752" fmla="*/ 2156224 w 12185931"/>
              <a:gd name="connsiteY752" fmla="*/ 75600 h 2275759"/>
              <a:gd name="connsiteX753" fmla="*/ 2168968 w 12185931"/>
              <a:gd name="connsiteY753" fmla="*/ 52539 h 2275759"/>
              <a:gd name="connsiteX754" fmla="*/ 2302479 w 12185931"/>
              <a:gd name="connsiteY754" fmla="*/ 52539 h 2275759"/>
              <a:gd name="connsiteX755" fmla="*/ 2303693 w 12185931"/>
              <a:gd name="connsiteY755" fmla="*/ 63463 h 2275759"/>
              <a:gd name="connsiteX756" fmla="*/ 2221159 w 12185931"/>
              <a:gd name="connsiteY756" fmla="*/ 71352 h 2275759"/>
              <a:gd name="connsiteX757" fmla="*/ 2223586 w 12185931"/>
              <a:gd name="connsiteY757" fmla="*/ 84703 h 2275759"/>
              <a:gd name="connsiteX758" fmla="*/ 2417177 w 12185931"/>
              <a:gd name="connsiteY758" fmla="*/ 27051 h 2275759"/>
              <a:gd name="connsiteX759" fmla="*/ 2428708 w 12185931"/>
              <a:gd name="connsiteY759" fmla="*/ 42222 h 2275759"/>
              <a:gd name="connsiteX760" fmla="*/ 2346781 w 12185931"/>
              <a:gd name="connsiteY760" fmla="*/ 121115 h 2275759"/>
              <a:gd name="connsiteX761" fmla="*/ 2196884 w 12185931"/>
              <a:gd name="connsiteY761" fmla="*/ 172092 h 2275759"/>
              <a:gd name="connsiteX762" fmla="*/ 2118598 w 12185931"/>
              <a:gd name="connsiteY762" fmla="*/ 227318 h 2275759"/>
              <a:gd name="connsiteX763" fmla="*/ 2055483 w 12185931"/>
              <a:gd name="connsiteY763" fmla="*/ 309852 h 2275759"/>
              <a:gd name="connsiteX764" fmla="*/ 2099178 w 12185931"/>
              <a:gd name="connsiteY764" fmla="*/ 352333 h 2275759"/>
              <a:gd name="connsiteX765" fmla="*/ 2248468 w 12185931"/>
              <a:gd name="connsiteY765" fmla="*/ 359008 h 2275759"/>
              <a:gd name="connsiteX766" fmla="*/ 2284880 w 12185931"/>
              <a:gd name="connsiteY766" fmla="*/ 360829 h 2275759"/>
              <a:gd name="connsiteX767" fmla="*/ 2368628 w 12185931"/>
              <a:gd name="connsiteY767" fmla="*/ 356581 h 2275759"/>
              <a:gd name="connsiteX768" fmla="*/ 2521559 w 12185931"/>
              <a:gd name="connsiteY768" fmla="*/ 343836 h 2275759"/>
              <a:gd name="connsiteX769" fmla="*/ 2559792 w 12185931"/>
              <a:gd name="connsiteY769" fmla="*/ 328665 h 2275759"/>
              <a:gd name="connsiteX770" fmla="*/ 2570108 w 12185931"/>
              <a:gd name="connsiteY770" fmla="*/ 397241 h 2275759"/>
              <a:gd name="connsiteX771" fmla="*/ 2485147 w 12185931"/>
              <a:gd name="connsiteY771" fmla="*/ 412413 h 2275759"/>
              <a:gd name="connsiteX772" fmla="*/ 2509421 w 12185931"/>
              <a:gd name="connsiteY772" fmla="*/ 484023 h 2275759"/>
              <a:gd name="connsiteX773" fmla="*/ 2400792 w 12185931"/>
              <a:gd name="connsiteY773" fmla="*/ 451859 h 2275759"/>
              <a:gd name="connsiteX774" fmla="*/ 2418998 w 12185931"/>
              <a:gd name="connsiteY774" fmla="*/ 407558 h 2275759"/>
              <a:gd name="connsiteX775" fmla="*/ 2346781 w 12185931"/>
              <a:gd name="connsiteY775" fmla="*/ 436080 h 2275759"/>
              <a:gd name="connsiteX776" fmla="*/ 2277598 w 12185931"/>
              <a:gd name="connsiteY776" fmla="*/ 417268 h 2275759"/>
              <a:gd name="connsiteX777" fmla="*/ 2300052 w 12185931"/>
              <a:gd name="connsiteY777" fmla="*/ 456714 h 2275759"/>
              <a:gd name="connsiteX778" fmla="*/ 2235723 w 12185931"/>
              <a:gd name="connsiteY778" fmla="*/ 547744 h 2275759"/>
              <a:gd name="connsiteX779" fmla="*/ 2272136 w 12185931"/>
              <a:gd name="connsiteY779" fmla="*/ 590225 h 2275759"/>
              <a:gd name="connsiteX780" fmla="*/ 2336464 w 12185931"/>
              <a:gd name="connsiteY780" fmla="*/ 599935 h 2275759"/>
              <a:gd name="connsiteX781" fmla="*/ 2529448 w 12185931"/>
              <a:gd name="connsiteY781" fmla="*/ 627244 h 2275759"/>
              <a:gd name="connsiteX782" fmla="*/ 2478471 w 12185931"/>
              <a:gd name="connsiteY782" fmla="*/ 587191 h 2275759"/>
              <a:gd name="connsiteX783" fmla="*/ 2463299 w 12185931"/>
              <a:gd name="connsiteY783" fmla="*/ 533786 h 2275759"/>
              <a:gd name="connsiteX784" fmla="*/ 2511242 w 12185931"/>
              <a:gd name="connsiteY784" fmla="*/ 527718 h 2275759"/>
              <a:gd name="connsiteX785" fmla="*/ 2653856 w 12185931"/>
              <a:gd name="connsiteY785" fmla="*/ 620569 h 2275759"/>
              <a:gd name="connsiteX786" fmla="*/ 2756417 w 12185931"/>
              <a:gd name="connsiteY786" fmla="*/ 659408 h 2275759"/>
              <a:gd name="connsiteX787" fmla="*/ 2837131 w 12185931"/>
              <a:gd name="connsiteY787" fmla="*/ 672153 h 2275759"/>
              <a:gd name="connsiteX788" fmla="*/ 2895390 w 12185931"/>
              <a:gd name="connsiteY788" fmla="*/ 664263 h 2275759"/>
              <a:gd name="connsiteX789" fmla="*/ 2856551 w 12185931"/>
              <a:gd name="connsiteY789" fmla="*/ 627851 h 2275759"/>
              <a:gd name="connsiteX790" fmla="*/ 2846234 w 12185931"/>
              <a:gd name="connsiteY790" fmla="*/ 619962 h 2275759"/>
              <a:gd name="connsiteX791" fmla="*/ 2846234 w 12185931"/>
              <a:gd name="connsiteY791" fmla="*/ 603576 h 2275759"/>
              <a:gd name="connsiteX792" fmla="*/ 2911776 w 12185931"/>
              <a:gd name="connsiteY792" fmla="*/ 572019 h 2275759"/>
              <a:gd name="connsiteX793" fmla="*/ 2963360 w 12185931"/>
              <a:gd name="connsiteY793" fmla="*/ 578088 h 2275759"/>
              <a:gd name="connsiteX794" fmla="*/ 3054390 w 12185931"/>
              <a:gd name="connsiteY794" fmla="*/ 641202 h 2275759"/>
              <a:gd name="connsiteX795" fmla="*/ 3001592 w 12185931"/>
              <a:gd name="connsiteY795" fmla="*/ 697034 h 2275759"/>
              <a:gd name="connsiteX796" fmla="*/ 3073810 w 12185931"/>
              <a:gd name="connsiteY796" fmla="*/ 680042 h 2275759"/>
              <a:gd name="connsiteX797" fmla="*/ 3054997 w 12185931"/>
              <a:gd name="connsiteY797" fmla="*/ 643023 h 2275759"/>
              <a:gd name="connsiteX798" fmla="*/ 5208168 w 12185931"/>
              <a:gd name="connsiteY798" fmla="*/ 1260209 h 2275759"/>
              <a:gd name="connsiteX799" fmla="*/ 5277352 w 12185931"/>
              <a:gd name="connsiteY799" fmla="*/ 1266884 h 2275759"/>
              <a:gd name="connsiteX800" fmla="*/ 5369596 w 12185931"/>
              <a:gd name="connsiteY800" fmla="*/ 1282056 h 2275759"/>
              <a:gd name="connsiteX801" fmla="*/ 5435744 w 12185931"/>
              <a:gd name="connsiteY801" fmla="*/ 1198308 h 2275759"/>
              <a:gd name="connsiteX802" fmla="*/ 5347141 w 12185931"/>
              <a:gd name="connsiteY802" fmla="*/ 1147331 h 2275759"/>
              <a:gd name="connsiteX803" fmla="*/ 5324081 w 12185931"/>
              <a:gd name="connsiteY803" fmla="*/ 1113346 h 2275759"/>
              <a:gd name="connsiteX804" fmla="*/ 5360493 w 12185931"/>
              <a:gd name="connsiteY804" fmla="*/ 1104850 h 2275759"/>
              <a:gd name="connsiteX805" fmla="*/ 5377485 w 12185931"/>
              <a:gd name="connsiteY805" fmla="*/ 1106671 h 2275759"/>
              <a:gd name="connsiteX806" fmla="*/ 5429676 w 12185931"/>
              <a:gd name="connsiteY806" fmla="*/ 959202 h 2275759"/>
              <a:gd name="connsiteX807" fmla="*/ 5657251 w 12185931"/>
              <a:gd name="connsiteY807" fmla="*/ 927644 h 2275759"/>
              <a:gd name="connsiteX808" fmla="*/ 5611736 w 12185931"/>
              <a:gd name="connsiteY808" fmla="*/ 905797 h 2275759"/>
              <a:gd name="connsiteX809" fmla="*/ 5570469 w 12185931"/>
              <a:gd name="connsiteY809" fmla="*/ 898515 h 2275759"/>
              <a:gd name="connsiteX810" fmla="*/ 5480046 w 12185931"/>
              <a:gd name="connsiteY810" fmla="*/ 863316 h 2275759"/>
              <a:gd name="connsiteX811" fmla="*/ 5404794 w 12185931"/>
              <a:gd name="connsiteY811" fmla="*/ 902763 h 2275759"/>
              <a:gd name="connsiteX812" fmla="*/ 5391443 w 12185931"/>
              <a:gd name="connsiteY812" fmla="*/ 908225 h 2275759"/>
              <a:gd name="connsiteX813" fmla="*/ 5213630 w 12185931"/>
              <a:gd name="connsiteY813" fmla="*/ 902156 h 2275759"/>
              <a:gd name="connsiteX814" fmla="*/ 5142020 w 12185931"/>
              <a:gd name="connsiteY814" fmla="*/ 893053 h 2275759"/>
              <a:gd name="connsiteX815" fmla="*/ 5083760 w 12185931"/>
              <a:gd name="connsiteY815" fmla="*/ 898515 h 2275759"/>
              <a:gd name="connsiteX816" fmla="*/ 5097111 w 12185931"/>
              <a:gd name="connsiteY816" fmla="*/ 985904 h 2275759"/>
              <a:gd name="connsiteX817" fmla="*/ 5173577 w 12185931"/>
              <a:gd name="connsiteY817" fmla="*/ 991973 h 2275759"/>
              <a:gd name="connsiteX818" fmla="*/ 5231836 w 12185931"/>
              <a:gd name="connsiteY818" fmla="*/ 939175 h 2275759"/>
              <a:gd name="connsiteX819" fmla="*/ 5240333 w 12185931"/>
              <a:gd name="connsiteY819" fmla="*/ 978015 h 2275759"/>
              <a:gd name="connsiteX820" fmla="*/ 5290096 w 12185931"/>
              <a:gd name="connsiteY820" fmla="*/ 991366 h 2275759"/>
              <a:gd name="connsiteX821" fmla="*/ 5288275 w 12185931"/>
              <a:gd name="connsiteY821" fmla="*/ 1001683 h 2275759"/>
              <a:gd name="connsiteX822" fmla="*/ 5197852 w 12185931"/>
              <a:gd name="connsiteY822" fmla="*/ 1028992 h 2275759"/>
              <a:gd name="connsiteX823" fmla="*/ 5219092 w 12185931"/>
              <a:gd name="connsiteY823" fmla="*/ 1042950 h 2275759"/>
              <a:gd name="connsiteX824" fmla="*/ 5276138 w 12185931"/>
              <a:gd name="connsiteY824" fmla="*/ 1142476 h 2275759"/>
              <a:gd name="connsiteX825" fmla="*/ 5195424 w 12185931"/>
              <a:gd name="connsiteY825" fmla="*/ 1177068 h 2275759"/>
              <a:gd name="connsiteX826" fmla="*/ 5157192 w 12185931"/>
              <a:gd name="connsiteY826" fmla="*/ 1203770 h 2275759"/>
              <a:gd name="connsiteX827" fmla="*/ 5146268 w 12185931"/>
              <a:gd name="connsiteY827" fmla="*/ 1240789 h 2275759"/>
              <a:gd name="connsiteX828" fmla="*/ 5093470 w 12185931"/>
              <a:gd name="connsiteY828" fmla="*/ 1212266 h 2275759"/>
              <a:gd name="connsiteX829" fmla="*/ 5161440 w 12185931"/>
              <a:gd name="connsiteY829" fmla="*/ 1295407 h 2275759"/>
              <a:gd name="connsiteX830" fmla="*/ 5210596 w 12185931"/>
              <a:gd name="connsiteY830" fmla="*/ 1212266 h 2275759"/>
              <a:gd name="connsiteX831" fmla="*/ 5208168 w 12185931"/>
              <a:gd name="connsiteY831" fmla="*/ 1260209 h 2275759"/>
              <a:gd name="connsiteX832" fmla="*/ 10013358 w 12185931"/>
              <a:gd name="connsiteY832" fmla="*/ 1062369 h 2275759"/>
              <a:gd name="connsiteX833" fmla="*/ 10093464 w 12185931"/>
              <a:gd name="connsiteY833" fmla="*/ 1072686 h 2275759"/>
              <a:gd name="connsiteX834" fmla="*/ 10132911 w 12185931"/>
              <a:gd name="connsiteY834" fmla="*/ 1058728 h 2275759"/>
              <a:gd name="connsiteX835" fmla="*/ 10098926 w 12185931"/>
              <a:gd name="connsiteY835" fmla="*/ 1034453 h 2275759"/>
              <a:gd name="connsiteX836" fmla="*/ 10060693 w 12185931"/>
              <a:gd name="connsiteY836" fmla="*/ 1033847 h 2275759"/>
              <a:gd name="connsiteX837" fmla="*/ 9966022 w 12185931"/>
              <a:gd name="connsiteY837" fmla="*/ 1036881 h 2275759"/>
              <a:gd name="connsiteX838" fmla="*/ 9785175 w 12185931"/>
              <a:gd name="connsiteY838" fmla="*/ 1001683 h 2275759"/>
              <a:gd name="connsiteX839" fmla="*/ 9695358 w 12185931"/>
              <a:gd name="connsiteY839" fmla="*/ 1000469 h 2275759"/>
              <a:gd name="connsiteX840" fmla="*/ 9636492 w 12185931"/>
              <a:gd name="connsiteY840" fmla="*/ 997434 h 2275759"/>
              <a:gd name="connsiteX841" fmla="*/ 9478706 w 12185931"/>
              <a:gd name="connsiteY841" fmla="*/ 964663 h 2275759"/>
              <a:gd name="connsiteX842" fmla="*/ 9586729 w 12185931"/>
              <a:gd name="connsiteY842" fmla="*/ 1050232 h 2275759"/>
              <a:gd name="connsiteX843" fmla="*/ 9657125 w 12185931"/>
              <a:gd name="connsiteY843" fmla="*/ 1095747 h 2275759"/>
              <a:gd name="connsiteX844" fmla="*/ 9717205 w 12185931"/>
              <a:gd name="connsiteY844" fmla="*/ 1100602 h 2275759"/>
              <a:gd name="connsiteX845" fmla="*/ 9760293 w 12185931"/>
              <a:gd name="connsiteY845" fmla="*/ 1067224 h 2275759"/>
              <a:gd name="connsiteX846" fmla="*/ 9772430 w 12185931"/>
              <a:gd name="connsiteY846" fmla="*/ 1081789 h 2275759"/>
              <a:gd name="connsiteX847" fmla="*/ 9716599 w 12185931"/>
              <a:gd name="connsiteY847" fmla="*/ 1144297 h 2275759"/>
              <a:gd name="connsiteX848" fmla="*/ 9718420 w 12185931"/>
              <a:gd name="connsiteY848" fmla="*/ 1160682 h 2275759"/>
              <a:gd name="connsiteX849" fmla="*/ 9785175 w 12185931"/>
              <a:gd name="connsiteY849" fmla="*/ 1160682 h 2275759"/>
              <a:gd name="connsiteX850" fmla="*/ 9848289 w 12185931"/>
              <a:gd name="connsiteY850" fmla="*/ 1156434 h 2275759"/>
              <a:gd name="connsiteX851" fmla="*/ 9893804 w 12185931"/>
              <a:gd name="connsiteY851" fmla="*/ 1136407 h 2275759"/>
              <a:gd name="connsiteX852" fmla="*/ 9947209 w 12185931"/>
              <a:gd name="connsiteY852" fmla="*/ 1103637 h 2275759"/>
              <a:gd name="connsiteX853" fmla="*/ 10013358 w 12185931"/>
              <a:gd name="connsiteY853" fmla="*/ 1062369 h 2275759"/>
              <a:gd name="connsiteX854" fmla="*/ 9836152 w 12185931"/>
              <a:gd name="connsiteY854" fmla="*/ 1922910 h 2275759"/>
              <a:gd name="connsiteX855" fmla="*/ 9903515 w 12185931"/>
              <a:gd name="connsiteY855" fmla="*/ 1843410 h 2275759"/>
              <a:gd name="connsiteX856" fmla="*/ 9638919 w 12185931"/>
              <a:gd name="connsiteY856" fmla="*/ 1777261 h 2275759"/>
              <a:gd name="connsiteX857" fmla="*/ 9581267 w 12185931"/>
              <a:gd name="connsiteY857" fmla="*/ 1844624 h 2275759"/>
              <a:gd name="connsiteX858" fmla="*/ 9584301 w 12185931"/>
              <a:gd name="connsiteY858" fmla="*/ 1861009 h 2275759"/>
              <a:gd name="connsiteX859" fmla="*/ 9493878 w 12185931"/>
              <a:gd name="connsiteY859" fmla="*/ 1924123 h 2275759"/>
              <a:gd name="connsiteX860" fmla="*/ 9494485 w 12185931"/>
              <a:gd name="connsiteY860" fmla="*/ 1942936 h 2275759"/>
              <a:gd name="connsiteX861" fmla="*/ 9543034 w 12185931"/>
              <a:gd name="connsiteY861" fmla="*/ 1953253 h 2275759"/>
              <a:gd name="connsiteX862" fmla="*/ 9610397 w 12185931"/>
              <a:gd name="connsiteY862" fmla="*/ 1958715 h 2275759"/>
              <a:gd name="connsiteX863" fmla="*/ 9717205 w 12185931"/>
              <a:gd name="connsiteY863" fmla="*/ 1926551 h 2275759"/>
              <a:gd name="connsiteX864" fmla="*/ 9731770 w 12185931"/>
              <a:gd name="connsiteY864" fmla="*/ 1888925 h 2275759"/>
              <a:gd name="connsiteX865" fmla="*/ 9780927 w 12185931"/>
              <a:gd name="connsiteY865" fmla="*/ 1900456 h 2275759"/>
              <a:gd name="connsiteX866" fmla="*/ 9765755 w 12185931"/>
              <a:gd name="connsiteY866" fmla="*/ 1989058 h 2275759"/>
              <a:gd name="connsiteX867" fmla="*/ 9857392 w 12185931"/>
              <a:gd name="connsiteY867" fmla="*/ 1968425 h 2275759"/>
              <a:gd name="connsiteX868" fmla="*/ 9836152 w 12185931"/>
              <a:gd name="connsiteY868" fmla="*/ 1922910 h 2275759"/>
              <a:gd name="connsiteX869" fmla="*/ 10537085 w 12185931"/>
              <a:gd name="connsiteY869" fmla="*/ 1820349 h 2275759"/>
              <a:gd name="connsiteX870" fmla="*/ 10597166 w 12185931"/>
              <a:gd name="connsiteY870" fmla="*/ 1830059 h 2275759"/>
              <a:gd name="connsiteX871" fmla="*/ 10643895 w 12185931"/>
              <a:gd name="connsiteY871" fmla="*/ 1860402 h 2275759"/>
              <a:gd name="connsiteX872" fmla="*/ 10694871 w 12185931"/>
              <a:gd name="connsiteY872" fmla="*/ 1897421 h 2275759"/>
              <a:gd name="connsiteX873" fmla="*/ 10748276 w 12185931"/>
              <a:gd name="connsiteY873" fmla="*/ 1908345 h 2275759"/>
              <a:gd name="connsiteX874" fmla="*/ 10750097 w 12185931"/>
              <a:gd name="connsiteY874" fmla="*/ 1859795 h 2275759"/>
              <a:gd name="connsiteX875" fmla="*/ 10665742 w 12185931"/>
              <a:gd name="connsiteY875" fmla="*/ 1835521 h 2275759"/>
              <a:gd name="connsiteX876" fmla="*/ 10620227 w 12185931"/>
              <a:gd name="connsiteY876" fmla="*/ 1843410 h 2275759"/>
              <a:gd name="connsiteX877" fmla="*/ 10610517 w 12185931"/>
              <a:gd name="connsiteY877" fmla="*/ 1739028 h 2275759"/>
              <a:gd name="connsiteX878" fmla="*/ 10554078 w 12185931"/>
              <a:gd name="connsiteY878" fmla="*/ 1762089 h 2275759"/>
              <a:gd name="connsiteX879" fmla="*/ 10609910 w 12185931"/>
              <a:gd name="connsiteY879" fmla="*/ 1708078 h 2275759"/>
              <a:gd name="connsiteX880" fmla="*/ 10391437 w 12185931"/>
              <a:gd name="connsiteY880" fmla="*/ 1656494 h 2275759"/>
              <a:gd name="connsiteX881" fmla="*/ 10427242 w 12185931"/>
              <a:gd name="connsiteY881" fmla="*/ 1728105 h 2275759"/>
              <a:gd name="connsiteX882" fmla="*/ 10537085 w 12185931"/>
              <a:gd name="connsiteY882" fmla="*/ 1820349 h 2275759"/>
              <a:gd name="connsiteX883" fmla="*/ 574116 w 12185931"/>
              <a:gd name="connsiteY883" fmla="*/ 1041129 h 2275759"/>
              <a:gd name="connsiteX884" fmla="*/ 502505 w 12185931"/>
              <a:gd name="connsiteY884" fmla="*/ 1045377 h 2275759"/>
              <a:gd name="connsiteX885" fmla="*/ 452135 w 12185931"/>
              <a:gd name="connsiteY885" fmla="*/ 1098175 h 2275759"/>
              <a:gd name="connsiteX886" fmla="*/ 447280 w 12185931"/>
              <a:gd name="connsiteY886" fmla="*/ 1112740 h 2275759"/>
              <a:gd name="connsiteX887" fmla="*/ 435750 w 12185931"/>
              <a:gd name="connsiteY887" fmla="*/ 1181923 h 2275759"/>
              <a:gd name="connsiteX888" fmla="*/ 527387 w 12185931"/>
              <a:gd name="connsiteY888" fmla="*/ 1229258 h 2275759"/>
              <a:gd name="connsiteX889" fmla="*/ 621452 w 12185931"/>
              <a:gd name="connsiteY889" fmla="*/ 1272346 h 2275759"/>
              <a:gd name="connsiteX890" fmla="*/ 668181 w 12185931"/>
              <a:gd name="connsiteY890" fmla="*/ 1292373 h 2275759"/>
              <a:gd name="connsiteX891" fmla="*/ 692455 w 12185931"/>
              <a:gd name="connsiteY891" fmla="*/ 1224403 h 2275759"/>
              <a:gd name="connsiteX892" fmla="*/ 660291 w 12185931"/>
              <a:gd name="connsiteY892" fmla="*/ 1192239 h 2275759"/>
              <a:gd name="connsiteX893" fmla="*/ 595963 w 12185931"/>
              <a:gd name="connsiteY893" fmla="*/ 1172820 h 2275759"/>
              <a:gd name="connsiteX894" fmla="*/ 531028 w 12185931"/>
              <a:gd name="connsiteY894" fmla="*/ 1101209 h 2275759"/>
              <a:gd name="connsiteX895" fmla="*/ 574116 w 12185931"/>
              <a:gd name="connsiteY895" fmla="*/ 1041129 h 2275759"/>
              <a:gd name="connsiteX896" fmla="*/ 4951463 w 12185931"/>
              <a:gd name="connsiteY896" fmla="*/ 958595 h 2275759"/>
              <a:gd name="connsiteX897" fmla="*/ 4913230 w 12185931"/>
              <a:gd name="connsiteY897" fmla="*/ 904583 h 2275759"/>
              <a:gd name="connsiteX898" fmla="*/ 4821593 w 12185931"/>
              <a:gd name="connsiteY898" fmla="*/ 902156 h 2275759"/>
              <a:gd name="connsiteX899" fmla="*/ 4757872 w 12185931"/>
              <a:gd name="connsiteY899" fmla="*/ 876061 h 2275759"/>
              <a:gd name="connsiteX900" fmla="*/ 4745127 w 12185931"/>
              <a:gd name="connsiteY900" fmla="*/ 881522 h 2275759"/>
              <a:gd name="connsiteX901" fmla="*/ 4762727 w 12185931"/>
              <a:gd name="connsiteY901" fmla="*/ 897301 h 2275759"/>
              <a:gd name="connsiteX902" fmla="*/ 4624361 w 12185931"/>
              <a:gd name="connsiteY902" fmla="*/ 958595 h 2275759"/>
              <a:gd name="connsiteX903" fmla="*/ 4796711 w 12185931"/>
              <a:gd name="connsiteY903" fmla="*/ 944637 h 2275759"/>
              <a:gd name="connsiteX904" fmla="*/ 4788822 w 12185931"/>
              <a:gd name="connsiteY904" fmla="*/ 1021709 h 2275759"/>
              <a:gd name="connsiteX905" fmla="*/ 4938719 w 12185931"/>
              <a:gd name="connsiteY905" fmla="*/ 1039308 h 2275759"/>
              <a:gd name="connsiteX906" fmla="*/ 4922940 w 12185931"/>
              <a:gd name="connsiteY906" fmla="*/ 928251 h 2275759"/>
              <a:gd name="connsiteX907" fmla="*/ 4951463 w 12185931"/>
              <a:gd name="connsiteY907" fmla="*/ 958595 h 2275759"/>
              <a:gd name="connsiteX908" fmla="*/ 10050377 w 12185931"/>
              <a:gd name="connsiteY908" fmla="*/ 1939295 h 2275759"/>
              <a:gd name="connsiteX909" fmla="*/ 10090430 w 12185931"/>
              <a:gd name="connsiteY909" fmla="*/ 1947185 h 2275759"/>
              <a:gd name="connsiteX910" fmla="*/ 10186922 w 12185931"/>
              <a:gd name="connsiteY910" fmla="*/ 1983597 h 2275759"/>
              <a:gd name="connsiteX911" fmla="*/ 10236078 w 12185931"/>
              <a:gd name="connsiteY911" fmla="*/ 1988452 h 2275759"/>
              <a:gd name="connsiteX912" fmla="*/ 10311937 w 12185931"/>
              <a:gd name="connsiteY912" fmla="*/ 1981169 h 2275759"/>
              <a:gd name="connsiteX913" fmla="*/ 10227582 w 12185931"/>
              <a:gd name="connsiteY913" fmla="*/ 1937475 h 2275759"/>
              <a:gd name="connsiteX914" fmla="*/ 10183888 w 12185931"/>
              <a:gd name="connsiteY914" fmla="*/ 1922303 h 2275759"/>
              <a:gd name="connsiteX915" fmla="*/ 10133517 w 12185931"/>
              <a:gd name="connsiteY915" fmla="*/ 1898635 h 2275759"/>
              <a:gd name="connsiteX916" fmla="*/ 10180854 w 12185931"/>
              <a:gd name="connsiteY916" fmla="*/ 1864043 h 2275759"/>
              <a:gd name="connsiteX917" fmla="*/ 10237899 w 12185931"/>
              <a:gd name="connsiteY917" fmla="*/ 1855547 h 2275759"/>
              <a:gd name="connsiteX918" fmla="*/ 10061907 w 12185931"/>
              <a:gd name="connsiteY918" fmla="*/ 1805177 h 2275759"/>
              <a:gd name="connsiteX919" fmla="*/ 10095285 w 12185931"/>
              <a:gd name="connsiteY919" fmla="*/ 1837948 h 2275759"/>
              <a:gd name="connsiteX920" fmla="*/ 10041274 w 12185931"/>
              <a:gd name="connsiteY920" fmla="*/ 1870719 h 2275759"/>
              <a:gd name="connsiteX921" fmla="*/ 10024888 w 12185931"/>
              <a:gd name="connsiteY921" fmla="*/ 1848265 h 2275759"/>
              <a:gd name="connsiteX922" fmla="*/ 10050377 w 12185931"/>
              <a:gd name="connsiteY922" fmla="*/ 1939295 h 2275759"/>
              <a:gd name="connsiteX923" fmla="*/ 7841373 w 12185931"/>
              <a:gd name="connsiteY923" fmla="*/ 1916234 h 2275759"/>
              <a:gd name="connsiteX924" fmla="*/ 7836518 w 12185931"/>
              <a:gd name="connsiteY924" fmla="*/ 1878002 h 2275759"/>
              <a:gd name="connsiteX925" fmla="*/ 7807996 w 12185931"/>
              <a:gd name="connsiteY925" fmla="*/ 1817921 h 2275759"/>
              <a:gd name="connsiteX926" fmla="*/ 7731530 w 12185931"/>
              <a:gd name="connsiteY926" fmla="*/ 1797288 h 2275759"/>
              <a:gd name="connsiteX927" fmla="*/ 7563427 w 12185931"/>
              <a:gd name="connsiteY927" fmla="*/ 1830059 h 2275759"/>
              <a:gd name="connsiteX928" fmla="*/ 7841373 w 12185931"/>
              <a:gd name="connsiteY928" fmla="*/ 1916234 h 2275759"/>
              <a:gd name="connsiteX929" fmla="*/ 7252710 w 12185931"/>
              <a:gd name="connsiteY929" fmla="*/ 803236 h 2275759"/>
              <a:gd name="connsiteX930" fmla="*/ 7269703 w 12185931"/>
              <a:gd name="connsiteY930" fmla="*/ 825084 h 2275759"/>
              <a:gd name="connsiteX931" fmla="*/ 7374691 w 12185931"/>
              <a:gd name="connsiteY931" fmla="*/ 991973 h 2275759"/>
              <a:gd name="connsiteX932" fmla="*/ 7411710 w 12185931"/>
              <a:gd name="connsiteY932" fmla="*/ 1008965 h 2275759"/>
              <a:gd name="connsiteX933" fmla="*/ 7422027 w 12185931"/>
              <a:gd name="connsiteY933" fmla="*/ 995614 h 2275759"/>
              <a:gd name="connsiteX934" fmla="*/ 7390469 w 12185931"/>
              <a:gd name="connsiteY934" fmla="*/ 964663 h 2275759"/>
              <a:gd name="connsiteX935" fmla="*/ 7360733 w 12185931"/>
              <a:gd name="connsiteY935" fmla="*/ 903370 h 2275759"/>
              <a:gd name="connsiteX936" fmla="*/ 7301260 w 12185931"/>
              <a:gd name="connsiteY936" fmla="*/ 842683 h 2275759"/>
              <a:gd name="connsiteX937" fmla="*/ 7345562 w 12185931"/>
              <a:gd name="connsiteY937" fmla="*/ 814767 h 2275759"/>
              <a:gd name="connsiteX938" fmla="*/ 7252710 w 12185931"/>
              <a:gd name="connsiteY938" fmla="*/ 803236 h 2275759"/>
              <a:gd name="connsiteX939" fmla="*/ 7247248 w 12185931"/>
              <a:gd name="connsiteY939" fmla="*/ 1802143 h 2275759"/>
              <a:gd name="connsiteX940" fmla="*/ 7486962 w 12185931"/>
              <a:gd name="connsiteY940" fmla="*/ 1822776 h 2275759"/>
              <a:gd name="connsiteX941" fmla="*/ 7434771 w 12185931"/>
              <a:gd name="connsiteY941" fmla="*/ 1751166 h 2275759"/>
              <a:gd name="connsiteX942" fmla="*/ 7411710 w 12185931"/>
              <a:gd name="connsiteY942" fmla="*/ 1729319 h 2275759"/>
              <a:gd name="connsiteX943" fmla="*/ 7330390 w 12185931"/>
              <a:gd name="connsiteY943" fmla="*/ 1762696 h 2275759"/>
              <a:gd name="connsiteX944" fmla="*/ 7364374 w 12185931"/>
              <a:gd name="connsiteY944" fmla="*/ 1808212 h 2275759"/>
              <a:gd name="connsiteX945" fmla="*/ 7301867 w 12185931"/>
              <a:gd name="connsiteY945" fmla="*/ 1796074 h 2275759"/>
              <a:gd name="connsiteX946" fmla="*/ 7247248 w 12185931"/>
              <a:gd name="connsiteY946" fmla="*/ 1802143 h 2275759"/>
              <a:gd name="connsiteX947" fmla="*/ 6708349 w 12185931"/>
              <a:gd name="connsiteY947" fmla="*/ 823870 h 2275759"/>
              <a:gd name="connsiteX948" fmla="*/ 6848536 w 12185931"/>
              <a:gd name="connsiteY948" fmla="*/ 930679 h 2275759"/>
              <a:gd name="connsiteX949" fmla="*/ 6782387 w 12185931"/>
              <a:gd name="connsiteY949" fmla="*/ 851786 h 2275759"/>
              <a:gd name="connsiteX950" fmla="*/ 6708349 w 12185931"/>
              <a:gd name="connsiteY950" fmla="*/ 823870 h 2275759"/>
              <a:gd name="connsiteX951" fmla="*/ 1785427 w 12185931"/>
              <a:gd name="connsiteY951" fmla="*/ 264337 h 2275759"/>
              <a:gd name="connsiteX952" fmla="*/ 2018464 w 12185931"/>
              <a:gd name="connsiteY952" fmla="*/ 274653 h 2275759"/>
              <a:gd name="connsiteX953" fmla="*/ 1785427 w 12185931"/>
              <a:gd name="connsiteY953" fmla="*/ 264337 h 2275759"/>
              <a:gd name="connsiteX954" fmla="*/ 4436838 w 12185931"/>
              <a:gd name="connsiteY954" fmla="*/ 696427 h 2275759"/>
              <a:gd name="connsiteX955" fmla="*/ 4264487 w 12185931"/>
              <a:gd name="connsiteY955" fmla="*/ 765004 h 2275759"/>
              <a:gd name="connsiteX956" fmla="*/ 4325174 w 12185931"/>
              <a:gd name="connsiteY956" fmla="*/ 822049 h 2275759"/>
              <a:gd name="connsiteX957" fmla="*/ 4465361 w 12185931"/>
              <a:gd name="connsiteY957" fmla="*/ 729198 h 2275759"/>
              <a:gd name="connsiteX958" fmla="*/ 4436838 w 12185931"/>
              <a:gd name="connsiteY958" fmla="*/ 696427 h 2275759"/>
              <a:gd name="connsiteX959" fmla="*/ 1035943 w 12185931"/>
              <a:gd name="connsiteY959" fmla="*/ 1528445 h 2275759"/>
              <a:gd name="connsiteX960" fmla="*/ 1091168 w 12185931"/>
              <a:gd name="connsiteY960" fmla="*/ 1519342 h 2275759"/>
              <a:gd name="connsiteX961" fmla="*/ 1144573 w 12185931"/>
              <a:gd name="connsiteY961" fmla="*/ 1422243 h 2275759"/>
              <a:gd name="connsiteX962" fmla="*/ 1086920 w 12185931"/>
              <a:gd name="connsiteY962" fmla="*/ 1423457 h 2275759"/>
              <a:gd name="connsiteX963" fmla="*/ 955836 w 12185931"/>
              <a:gd name="connsiteY963" fmla="*/ 1487178 h 2275759"/>
              <a:gd name="connsiteX964" fmla="*/ 1035943 w 12185931"/>
              <a:gd name="connsiteY964" fmla="*/ 1528445 h 2275759"/>
              <a:gd name="connsiteX965" fmla="*/ 10322861 w 12185931"/>
              <a:gd name="connsiteY965" fmla="*/ 1061763 h 2275759"/>
              <a:gd name="connsiteX966" fmla="*/ 10269456 w 12185931"/>
              <a:gd name="connsiteY966" fmla="*/ 980442 h 2275759"/>
              <a:gd name="connsiteX967" fmla="*/ 10229403 w 12185931"/>
              <a:gd name="connsiteY967" fmla="*/ 962236 h 2275759"/>
              <a:gd name="connsiteX968" fmla="*/ 10192384 w 12185931"/>
              <a:gd name="connsiteY968" fmla="*/ 1034453 h 2275759"/>
              <a:gd name="connsiteX969" fmla="*/ 10270670 w 12185931"/>
              <a:gd name="connsiteY969" fmla="*/ 1078148 h 2275759"/>
              <a:gd name="connsiteX970" fmla="*/ 10322861 w 12185931"/>
              <a:gd name="connsiteY970" fmla="*/ 1061763 h 2275759"/>
              <a:gd name="connsiteX971" fmla="*/ 1221645 w 12185931"/>
              <a:gd name="connsiteY971" fmla="*/ 1492640 h 2275759"/>
              <a:gd name="connsiteX972" fmla="*/ 1320565 w 12185931"/>
              <a:gd name="connsiteY972" fmla="*/ 1480502 h 2275759"/>
              <a:gd name="connsiteX973" fmla="*/ 1412809 w 12185931"/>
              <a:gd name="connsiteY973" fmla="*/ 1413140 h 2275759"/>
              <a:gd name="connsiteX974" fmla="*/ 1421912 w 12185931"/>
              <a:gd name="connsiteY974" fmla="*/ 1388865 h 2275759"/>
              <a:gd name="connsiteX975" fmla="*/ 1406740 w 12185931"/>
              <a:gd name="connsiteY975" fmla="*/ 1372479 h 2275759"/>
              <a:gd name="connsiteX976" fmla="*/ 1353336 w 12185931"/>
              <a:gd name="connsiteY976" fmla="*/ 1387044 h 2275759"/>
              <a:gd name="connsiteX977" fmla="*/ 1221645 w 12185931"/>
              <a:gd name="connsiteY977" fmla="*/ 1492640 h 2275759"/>
              <a:gd name="connsiteX978" fmla="*/ 6379426 w 12185931"/>
              <a:gd name="connsiteY978" fmla="*/ 718275 h 2275759"/>
              <a:gd name="connsiteX979" fmla="*/ 6424334 w 12185931"/>
              <a:gd name="connsiteY979" fmla="*/ 731626 h 2275759"/>
              <a:gd name="connsiteX980" fmla="*/ 6494731 w 12185931"/>
              <a:gd name="connsiteY980" fmla="*/ 763183 h 2275759"/>
              <a:gd name="connsiteX981" fmla="*/ 6564521 w 12185931"/>
              <a:gd name="connsiteY981" fmla="*/ 757114 h 2275759"/>
              <a:gd name="connsiteX982" fmla="*/ 6522040 w 12185931"/>
              <a:gd name="connsiteY982" fmla="*/ 733446 h 2275759"/>
              <a:gd name="connsiteX983" fmla="*/ 6531750 w 12185931"/>
              <a:gd name="connsiteY983" fmla="*/ 673973 h 2275759"/>
              <a:gd name="connsiteX984" fmla="*/ 6483808 w 12185931"/>
              <a:gd name="connsiteY984" fmla="*/ 677614 h 2275759"/>
              <a:gd name="connsiteX985" fmla="*/ 6379426 w 12185931"/>
              <a:gd name="connsiteY985" fmla="*/ 718275 h 2275759"/>
              <a:gd name="connsiteX986" fmla="*/ 4668662 w 12185931"/>
              <a:gd name="connsiteY986" fmla="*/ 1178281 h 2275759"/>
              <a:gd name="connsiteX987" fmla="*/ 4666234 w 12185931"/>
              <a:gd name="connsiteY987" fmla="*/ 1188598 h 2275759"/>
              <a:gd name="connsiteX988" fmla="*/ 4864074 w 12185931"/>
              <a:gd name="connsiteY988" fmla="*/ 1154007 h 2275759"/>
              <a:gd name="connsiteX989" fmla="*/ 4864074 w 12185931"/>
              <a:gd name="connsiteY989" fmla="*/ 1129125 h 2275759"/>
              <a:gd name="connsiteX990" fmla="*/ 4862253 w 12185931"/>
              <a:gd name="connsiteY990" fmla="*/ 1090285 h 2275759"/>
              <a:gd name="connsiteX991" fmla="*/ 4820379 w 12185931"/>
              <a:gd name="connsiteY991" fmla="*/ 1101816 h 2275759"/>
              <a:gd name="connsiteX992" fmla="*/ 4668662 w 12185931"/>
              <a:gd name="connsiteY992" fmla="*/ 1178281 h 2275759"/>
              <a:gd name="connsiteX993" fmla="*/ 7292157 w 12185931"/>
              <a:gd name="connsiteY993" fmla="*/ 1613407 h 2275759"/>
              <a:gd name="connsiteX994" fmla="*/ 7183527 w 12185931"/>
              <a:gd name="connsiteY994" fmla="*/ 1520556 h 2275759"/>
              <a:gd name="connsiteX995" fmla="*/ 7292157 w 12185931"/>
              <a:gd name="connsiteY995" fmla="*/ 1613407 h 2275759"/>
              <a:gd name="connsiteX996" fmla="*/ 4403460 w 12185931"/>
              <a:gd name="connsiteY996" fmla="*/ 1044770 h 2275759"/>
              <a:gd name="connsiteX997" fmla="*/ 4393143 w 12185931"/>
              <a:gd name="connsiteY997" fmla="*/ 999862 h 2275759"/>
              <a:gd name="connsiteX998" fmla="*/ 4337311 w 12185931"/>
              <a:gd name="connsiteY998" fmla="*/ 962236 h 2275759"/>
              <a:gd name="connsiteX999" fmla="*/ 4306361 w 12185931"/>
              <a:gd name="connsiteY999" fmla="*/ 973160 h 2275759"/>
              <a:gd name="connsiteX1000" fmla="*/ 4328815 w 12185931"/>
              <a:gd name="connsiteY1000" fmla="*/ 1009572 h 2275759"/>
              <a:gd name="connsiteX1001" fmla="*/ 4403460 w 12185931"/>
              <a:gd name="connsiteY1001" fmla="*/ 1044770 h 2275759"/>
              <a:gd name="connsiteX1002" fmla="*/ 2220552 w 12185931"/>
              <a:gd name="connsiteY1002" fmla="*/ 600542 h 2275759"/>
              <a:gd name="connsiteX1003" fmla="*/ 2080972 w 12185931"/>
              <a:gd name="connsiteY1003" fmla="*/ 522256 h 2275759"/>
              <a:gd name="connsiteX1004" fmla="*/ 2220552 w 12185931"/>
              <a:gd name="connsiteY1004" fmla="*/ 600542 h 2275759"/>
              <a:gd name="connsiteX1005" fmla="*/ 4692937 w 12185931"/>
              <a:gd name="connsiteY1005" fmla="*/ 579302 h 2275759"/>
              <a:gd name="connsiteX1006" fmla="*/ 4814310 w 12185931"/>
              <a:gd name="connsiteY1006" fmla="*/ 645450 h 2275759"/>
              <a:gd name="connsiteX1007" fmla="*/ 4776685 w 12185931"/>
              <a:gd name="connsiteY1007" fmla="*/ 564130 h 2275759"/>
              <a:gd name="connsiteX1008" fmla="*/ 4692937 w 12185931"/>
              <a:gd name="connsiteY1008" fmla="*/ 579302 h 2275759"/>
              <a:gd name="connsiteX1009" fmla="*/ 9260233 w 12185931"/>
              <a:gd name="connsiteY1009" fmla="*/ 1120629 h 2275759"/>
              <a:gd name="connsiteX1010" fmla="*/ 9261447 w 12185931"/>
              <a:gd name="connsiteY1010" fmla="*/ 1141262 h 2275759"/>
              <a:gd name="connsiteX1011" fmla="*/ 9362794 w 12185931"/>
              <a:gd name="connsiteY1011" fmla="*/ 1158862 h 2275759"/>
              <a:gd name="connsiteX1012" fmla="*/ 9389496 w 12185931"/>
              <a:gd name="connsiteY1012" fmla="*/ 1138228 h 2275759"/>
              <a:gd name="connsiteX1013" fmla="*/ 9373111 w 12185931"/>
              <a:gd name="connsiteY1013" fmla="*/ 1115774 h 2275759"/>
              <a:gd name="connsiteX1014" fmla="*/ 9260233 w 12185931"/>
              <a:gd name="connsiteY1014" fmla="*/ 1120629 h 2275759"/>
              <a:gd name="connsiteX1015" fmla="*/ 8837245 w 12185931"/>
              <a:gd name="connsiteY1015" fmla="*/ 1587311 h 2275759"/>
              <a:gd name="connsiteX1016" fmla="*/ 8934344 w 12185931"/>
              <a:gd name="connsiteY1016" fmla="*/ 1656494 h 2275759"/>
              <a:gd name="connsiteX1017" fmla="*/ 8837245 w 12185931"/>
              <a:gd name="connsiteY1017" fmla="*/ 1587311 h 2275759"/>
              <a:gd name="connsiteX1018" fmla="*/ 4399819 w 12185931"/>
              <a:gd name="connsiteY1018" fmla="*/ 1157041 h 2275759"/>
              <a:gd name="connsiteX1019" fmla="*/ 4535151 w 12185931"/>
              <a:gd name="connsiteY1019" fmla="*/ 1172213 h 2275759"/>
              <a:gd name="connsiteX1020" fmla="*/ 4477498 w 12185931"/>
              <a:gd name="connsiteY1020" fmla="*/ 1109705 h 2275759"/>
              <a:gd name="connsiteX1021" fmla="*/ 4399819 w 12185931"/>
              <a:gd name="connsiteY1021" fmla="*/ 1157041 h 2275759"/>
              <a:gd name="connsiteX1022" fmla="*/ 5033390 w 12185931"/>
              <a:gd name="connsiteY1022" fmla="*/ 902763 h 2275759"/>
              <a:gd name="connsiteX1023" fmla="*/ 5019432 w 12185931"/>
              <a:gd name="connsiteY1023" fmla="*/ 891839 h 2275759"/>
              <a:gd name="connsiteX1024" fmla="*/ 4968455 w 12185931"/>
              <a:gd name="connsiteY1024" fmla="*/ 944030 h 2275759"/>
              <a:gd name="connsiteX1025" fmla="*/ 5000619 w 12185931"/>
              <a:gd name="connsiteY1025" fmla="*/ 995007 h 2275759"/>
              <a:gd name="connsiteX1026" fmla="*/ 5015791 w 12185931"/>
              <a:gd name="connsiteY1026" fmla="*/ 990759 h 2275759"/>
              <a:gd name="connsiteX1027" fmla="*/ 5033390 w 12185931"/>
              <a:gd name="connsiteY1027" fmla="*/ 902763 h 2275759"/>
              <a:gd name="connsiteX1028" fmla="*/ 3845747 w 12185931"/>
              <a:gd name="connsiteY1028" fmla="*/ 628458 h 2275759"/>
              <a:gd name="connsiteX1029" fmla="*/ 3845747 w 12185931"/>
              <a:gd name="connsiteY1029" fmla="*/ 738908 h 2275759"/>
              <a:gd name="connsiteX1030" fmla="*/ 3845747 w 12185931"/>
              <a:gd name="connsiteY1030" fmla="*/ 628458 h 2275759"/>
              <a:gd name="connsiteX1031" fmla="*/ 7060333 w 12185931"/>
              <a:gd name="connsiteY1031" fmla="*/ 630279 h 2275759"/>
              <a:gd name="connsiteX1032" fmla="*/ 7065188 w 12185931"/>
              <a:gd name="connsiteY1032" fmla="*/ 613286 h 2275759"/>
              <a:gd name="connsiteX1033" fmla="*/ 6948669 w 12185931"/>
              <a:gd name="connsiteY1033" fmla="*/ 596294 h 2275759"/>
              <a:gd name="connsiteX1034" fmla="*/ 6920753 w 12185931"/>
              <a:gd name="connsiteY1034" fmla="*/ 612073 h 2275759"/>
              <a:gd name="connsiteX1035" fmla="*/ 6925608 w 12185931"/>
              <a:gd name="connsiteY1035" fmla="*/ 621176 h 2275759"/>
              <a:gd name="connsiteX1036" fmla="*/ 7060333 w 12185931"/>
              <a:gd name="connsiteY1036" fmla="*/ 630279 h 2275759"/>
              <a:gd name="connsiteX1037" fmla="*/ 7217512 w 12185931"/>
              <a:gd name="connsiteY1037" fmla="*/ 773500 h 2275759"/>
              <a:gd name="connsiteX1038" fmla="*/ 7116165 w 12185931"/>
              <a:gd name="connsiteY1038" fmla="*/ 758935 h 2275759"/>
              <a:gd name="connsiteX1039" fmla="*/ 7110703 w 12185931"/>
              <a:gd name="connsiteY1039" fmla="*/ 776534 h 2275759"/>
              <a:gd name="connsiteX1040" fmla="*/ 7181707 w 12185931"/>
              <a:gd name="connsiteY1040" fmla="*/ 826904 h 2275759"/>
              <a:gd name="connsiteX1041" fmla="*/ 7217512 w 12185931"/>
              <a:gd name="connsiteY1041" fmla="*/ 773500 h 2275759"/>
              <a:gd name="connsiteX1042" fmla="*/ 9353084 w 12185931"/>
              <a:gd name="connsiteY1042" fmla="*/ 998041 h 2275759"/>
              <a:gd name="connsiteX1043" fmla="*/ 9231103 w 12185931"/>
              <a:gd name="connsiteY1043" fmla="*/ 998041 h 2275759"/>
              <a:gd name="connsiteX1044" fmla="*/ 9353084 w 12185931"/>
              <a:gd name="connsiteY1044" fmla="*/ 998041 h 2275759"/>
              <a:gd name="connsiteX1045" fmla="*/ 5614164 w 12185931"/>
              <a:gd name="connsiteY1045" fmla="*/ 1172213 h 2275759"/>
              <a:gd name="connsiteX1046" fmla="*/ 5605668 w 12185931"/>
              <a:gd name="connsiteY1046" fmla="*/ 1181923 h 2275759"/>
              <a:gd name="connsiteX1047" fmla="*/ 5659072 w 12185931"/>
              <a:gd name="connsiteY1047" fmla="*/ 1280842 h 2275759"/>
              <a:gd name="connsiteX1048" fmla="*/ 5691843 w 12185931"/>
              <a:gd name="connsiteY1048" fmla="*/ 1240182 h 2275759"/>
              <a:gd name="connsiteX1049" fmla="*/ 5614164 w 12185931"/>
              <a:gd name="connsiteY1049" fmla="*/ 1172213 h 2275759"/>
              <a:gd name="connsiteX1050" fmla="*/ 7008749 w 12185931"/>
              <a:gd name="connsiteY1050" fmla="*/ 937354 h 2275759"/>
              <a:gd name="connsiteX1051" fmla="*/ 7103421 w 12185931"/>
              <a:gd name="connsiteY1051" fmla="*/ 969518 h 2275759"/>
              <a:gd name="connsiteX1052" fmla="*/ 7008749 w 12185931"/>
              <a:gd name="connsiteY1052" fmla="*/ 937354 h 2275759"/>
              <a:gd name="connsiteX1053" fmla="*/ 5585641 w 12185931"/>
              <a:gd name="connsiteY1053" fmla="*/ 1312399 h 2275759"/>
              <a:gd name="connsiteX1054" fmla="*/ 5598992 w 12185931"/>
              <a:gd name="connsiteY1054" fmla="*/ 1332426 h 2275759"/>
              <a:gd name="connsiteX1055" fmla="*/ 5720366 w 12185931"/>
              <a:gd name="connsiteY1055" fmla="*/ 1292980 h 2275759"/>
              <a:gd name="connsiteX1056" fmla="*/ 5585641 w 12185931"/>
              <a:gd name="connsiteY1056" fmla="*/ 1312399 h 2275759"/>
              <a:gd name="connsiteX1057" fmla="*/ 1861892 w 12185931"/>
              <a:gd name="connsiteY1057" fmla="*/ 364470 h 2275759"/>
              <a:gd name="connsiteX1058" fmla="*/ 1863106 w 12185931"/>
              <a:gd name="connsiteY1058" fmla="*/ 383890 h 2275759"/>
              <a:gd name="connsiteX1059" fmla="*/ 1992976 w 12185931"/>
              <a:gd name="connsiteY1059" fmla="*/ 362042 h 2275759"/>
              <a:gd name="connsiteX1060" fmla="*/ 1991155 w 12185931"/>
              <a:gd name="connsiteY1060" fmla="*/ 346871 h 2275759"/>
              <a:gd name="connsiteX1061" fmla="*/ 1861892 w 12185931"/>
              <a:gd name="connsiteY1061" fmla="*/ 364470 h 2275759"/>
              <a:gd name="connsiteX1062" fmla="*/ 5509176 w 12185931"/>
              <a:gd name="connsiteY1062" fmla="*/ 1323930 h 2275759"/>
              <a:gd name="connsiteX1063" fmla="*/ 5516458 w 12185931"/>
              <a:gd name="connsiteY1063" fmla="*/ 1310579 h 2275759"/>
              <a:gd name="connsiteX1064" fmla="*/ 5461233 w 12185931"/>
              <a:gd name="connsiteY1064" fmla="*/ 1275380 h 2275759"/>
              <a:gd name="connsiteX1065" fmla="*/ 5426641 w 12185931"/>
              <a:gd name="connsiteY1065" fmla="*/ 1309972 h 2275759"/>
              <a:gd name="connsiteX1066" fmla="*/ 5509176 w 12185931"/>
              <a:gd name="connsiteY1066" fmla="*/ 1323930 h 2275759"/>
              <a:gd name="connsiteX1067" fmla="*/ 10344101 w 12185931"/>
              <a:gd name="connsiteY1067" fmla="*/ 1897421 h 2275759"/>
              <a:gd name="connsiteX1068" fmla="*/ 10337426 w 12185931"/>
              <a:gd name="connsiteY1068" fmla="*/ 1916841 h 2275759"/>
              <a:gd name="connsiteX1069" fmla="*/ 10406609 w 12185931"/>
              <a:gd name="connsiteY1069" fmla="*/ 1942936 h 2275759"/>
              <a:gd name="connsiteX1070" fmla="*/ 10411464 w 12185931"/>
              <a:gd name="connsiteY1070" fmla="*/ 1931406 h 2275759"/>
              <a:gd name="connsiteX1071" fmla="*/ 10387189 w 12185931"/>
              <a:gd name="connsiteY1071" fmla="*/ 1888318 h 2275759"/>
              <a:gd name="connsiteX1072" fmla="*/ 10344101 w 12185931"/>
              <a:gd name="connsiteY1072" fmla="*/ 1897421 h 2275759"/>
              <a:gd name="connsiteX1073" fmla="*/ 4653490 w 12185931"/>
              <a:gd name="connsiteY1073" fmla="*/ 1299655 h 2275759"/>
              <a:gd name="connsiteX1074" fmla="*/ 4651670 w 12185931"/>
              <a:gd name="connsiteY1074" fmla="*/ 1280842 h 2275759"/>
              <a:gd name="connsiteX1075" fmla="*/ 4570349 w 12185931"/>
              <a:gd name="connsiteY1075" fmla="*/ 1294193 h 2275759"/>
              <a:gd name="connsiteX1076" fmla="*/ 4573990 w 12185931"/>
              <a:gd name="connsiteY1076" fmla="*/ 1313613 h 2275759"/>
              <a:gd name="connsiteX1077" fmla="*/ 4653490 w 12185931"/>
              <a:gd name="connsiteY1077" fmla="*/ 1299655 h 2275759"/>
              <a:gd name="connsiteX1078" fmla="*/ 8236445 w 12185931"/>
              <a:gd name="connsiteY1078" fmla="*/ 707351 h 2275759"/>
              <a:gd name="connsiteX1079" fmla="*/ 8239479 w 12185931"/>
              <a:gd name="connsiteY1079" fmla="*/ 692179 h 2275759"/>
              <a:gd name="connsiteX1080" fmla="*/ 8110823 w 12185931"/>
              <a:gd name="connsiteY1080" fmla="*/ 683076 h 2275759"/>
              <a:gd name="connsiteX1081" fmla="*/ 8109609 w 12185931"/>
              <a:gd name="connsiteY1081" fmla="*/ 701282 h 2275759"/>
              <a:gd name="connsiteX1082" fmla="*/ 8236445 w 12185931"/>
              <a:gd name="connsiteY1082" fmla="*/ 707351 h 2275759"/>
              <a:gd name="connsiteX1083" fmla="*/ 10052198 w 12185931"/>
              <a:gd name="connsiteY1083" fmla="*/ 1753593 h 2275759"/>
              <a:gd name="connsiteX1084" fmla="*/ 10054624 w 12185931"/>
              <a:gd name="connsiteY1084" fmla="*/ 1725677 h 2275759"/>
              <a:gd name="connsiteX1085" fmla="*/ 9945388 w 12185931"/>
              <a:gd name="connsiteY1085" fmla="*/ 1719002 h 2275759"/>
              <a:gd name="connsiteX1086" fmla="*/ 9943568 w 12185931"/>
              <a:gd name="connsiteY1086" fmla="*/ 1725677 h 2275759"/>
              <a:gd name="connsiteX1087" fmla="*/ 10052198 w 12185931"/>
              <a:gd name="connsiteY1087" fmla="*/ 1753593 h 227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</a:cxnLst>
            <a:rect l="l" t="t" r="r" b="b"/>
            <a:pathLst>
              <a:path w="12185931" h="2275759">
                <a:moveTo>
                  <a:pt x="3054997" y="643023"/>
                </a:moveTo>
                <a:cubicBezTo>
                  <a:pt x="3093836" y="661229"/>
                  <a:pt x="3132676" y="684897"/>
                  <a:pt x="3187901" y="645450"/>
                </a:cubicBezTo>
                <a:cubicBezTo>
                  <a:pt x="3159378" y="625424"/>
                  <a:pt x="3133283" y="607218"/>
                  <a:pt x="3105974" y="588405"/>
                </a:cubicBezTo>
                <a:cubicBezTo>
                  <a:pt x="3119932" y="568985"/>
                  <a:pt x="3130249" y="554420"/>
                  <a:pt x="3141172" y="539855"/>
                </a:cubicBezTo>
                <a:cubicBezTo>
                  <a:pt x="3173943" y="589618"/>
                  <a:pt x="3181225" y="589618"/>
                  <a:pt x="3252229" y="537428"/>
                </a:cubicBezTo>
                <a:cubicBezTo>
                  <a:pt x="3260725" y="550172"/>
                  <a:pt x="3269221" y="562916"/>
                  <a:pt x="3274683" y="571412"/>
                </a:cubicBezTo>
                <a:cubicBezTo>
                  <a:pt x="3319592" y="568378"/>
                  <a:pt x="3360252" y="561096"/>
                  <a:pt x="3400305" y="564737"/>
                </a:cubicBezTo>
                <a:cubicBezTo>
                  <a:pt x="3448855" y="569592"/>
                  <a:pt x="3456137" y="609645"/>
                  <a:pt x="3454316" y="658801"/>
                </a:cubicBezTo>
                <a:cubicBezTo>
                  <a:pt x="3498618" y="658801"/>
                  <a:pt x="3541099" y="658801"/>
                  <a:pt x="3592683" y="658801"/>
                </a:cubicBezTo>
                <a:cubicBezTo>
                  <a:pt x="3572049" y="641809"/>
                  <a:pt x="3557484" y="630279"/>
                  <a:pt x="3541099" y="616321"/>
                </a:cubicBezTo>
                <a:cubicBezTo>
                  <a:pt x="3572049" y="593260"/>
                  <a:pt x="3601786" y="571412"/>
                  <a:pt x="3632736" y="548351"/>
                </a:cubicBezTo>
                <a:cubicBezTo>
                  <a:pt x="3666114" y="553813"/>
                  <a:pt x="3706167" y="555634"/>
                  <a:pt x="3741973" y="568378"/>
                </a:cubicBezTo>
                <a:cubicBezTo>
                  <a:pt x="3757751" y="573840"/>
                  <a:pt x="3766247" y="601149"/>
                  <a:pt x="3785060" y="629065"/>
                </a:cubicBezTo>
                <a:cubicBezTo>
                  <a:pt x="3794770" y="602969"/>
                  <a:pt x="3803266" y="579302"/>
                  <a:pt x="3810549" y="559275"/>
                </a:cubicBezTo>
                <a:cubicBezTo>
                  <a:pt x="3837251" y="583550"/>
                  <a:pt x="3862740" y="607218"/>
                  <a:pt x="3893083" y="635134"/>
                </a:cubicBezTo>
                <a:cubicBezTo>
                  <a:pt x="3897938" y="604790"/>
                  <a:pt x="3901579" y="577481"/>
                  <a:pt x="3906434" y="547138"/>
                </a:cubicBezTo>
                <a:cubicBezTo>
                  <a:pt x="3935564" y="568378"/>
                  <a:pt x="3965907" y="588405"/>
                  <a:pt x="3993217" y="612073"/>
                </a:cubicBezTo>
                <a:cubicBezTo>
                  <a:pt x="3999892" y="617534"/>
                  <a:pt x="3996251" y="635134"/>
                  <a:pt x="3997464" y="646664"/>
                </a:cubicBezTo>
                <a:cubicBezTo>
                  <a:pt x="3987148" y="644843"/>
                  <a:pt x="3976224" y="644843"/>
                  <a:pt x="3966514" y="640595"/>
                </a:cubicBezTo>
                <a:cubicBezTo>
                  <a:pt x="3951342" y="635134"/>
                  <a:pt x="3937385" y="627244"/>
                  <a:pt x="3920392" y="618748"/>
                </a:cubicBezTo>
                <a:cubicBezTo>
                  <a:pt x="3928888" y="683683"/>
                  <a:pt x="3992003" y="705530"/>
                  <a:pt x="4111556" y="688538"/>
                </a:cubicBezTo>
                <a:cubicBezTo>
                  <a:pt x="4101846" y="672759"/>
                  <a:pt x="4093350" y="658195"/>
                  <a:pt x="4080605" y="636954"/>
                </a:cubicBezTo>
                <a:cubicBezTo>
                  <a:pt x="4151609" y="646057"/>
                  <a:pt x="4147361" y="724950"/>
                  <a:pt x="4196518" y="749832"/>
                </a:cubicBezTo>
                <a:cubicBezTo>
                  <a:pt x="4195304" y="707351"/>
                  <a:pt x="4226254" y="674580"/>
                  <a:pt x="4267521" y="670939"/>
                </a:cubicBezTo>
                <a:cubicBezTo>
                  <a:pt x="4277838" y="669725"/>
                  <a:pt x="4287548" y="664263"/>
                  <a:pt x="4297258" y="660622"/>
                </a:cubicBezTo>
                <a:cubicBezTo>
                  <a:pt x="4292403" y="650912"/>
                  <a:pt x="4288155" y="641202"/>
                  <a:pt x="4282693" y="632099"/>
                </a:cubicBezTo>
                <a:cubicBezTo>
                  <a:pt x="4261453" y="595687"/>
                  <a:pt x="4230502" y="592653"/>
                  <a:pt x="4191662" y="601149"/>
                </a:cubicBezTo>
                <a:cubicBezTo>
                  <a:pt x="4157678" y="609038"/>
                  <a:pt x="4121872" y="608431"/>
                  <a:pt x="4084854" y="612073"/>
                </a:cubicBezTo>
                <a:cubicBezTo>
                  <a:pt x="4158892" y="560489"/>
                  <a:pt x="4095170" y="504657"/>
                  <a:pt x="4081213" y="448825"/>
                </a:cubicBezTo>
                <a:cubicBezTo>
                  <a:pt x="4125514" y="440329"/>
                  <a:pt x="4146147" y="464603"/>
                  <a:pt x="4151003" y="493126"/>
                </a:cubicBezTo>
                <a:cubicBezTo>
                  <a:pt x="4160712" y="551992"/>
                  <a:pt x="4188628" y="570805"/>
                  <a:pt x="4245674" y="555634"/>
                </a:cubicBezTo>
                <a:cubicBezTo>
                  <a:pt x="4283907" y="545924"/>
                  <a:pt x="4322139" y="545924"/>
                  <a:pt x="4347021" y="585977"/>
                </a:cubicBezTo>
                <a:cubicBezTo>
                  <a:pt x="4348842" y="589012"/>
                  <a:pt x="4358552" y="587798"/>
                  <a:pt x="4367048" y="588405"/>
                </a:cubicBezTo>
                <a:cubicBezTo>
                  <a:pt x="4337311" y="542889"/>
                  <a:pt x="4296651" y="527718"/>
                  <a:pt x="4247495" y="521649"/>
                </a:cubicBezTo>
                <a:cubicBezTo>
                  <a:pt x="4230502" y="519828"/>
                  <a:pt x="4204407" y="490092"/>
                  <a:pt x="4205014" y="473706"/>
                </a:cubicBezTo>
                <a:cubicBezTo>
                  <a:pt x="4205621" y="453680"/>
                  <a:pt x="4226254" y="434867"/>
                  <a:pt x="4259632" y="443970"/>
                </a:cubicBezTo>
                <a:cubicBezTo>
                  <a:pt x="4303933" y="456107"/>
                  <a:pt x="4350662" y="457928"/>
                  <a:pt x="4389502" y="463390"/>
                </a:cubicBezTo>
                <a:cubicBezTo>
                  <a:pt x="4404067" y="485844"/>
                  <a:pt x="4414991" y="502836"/>
                  <a:pt x="4428342" y="522863"/>
                </a:cubicBezTo>
                <a:cubicBezTo>
                  <a:pt x="4423487" y="527111"/>
                  <a:pt x="4414991" y="533786"/>
                  <a:pt x="4404067" y="542889"/>
                </a:cubicBezTo>
                <a:cubicBezTo>
                  <a:pt x="4418632" y="554420"/>
                  <a:pt x="4432590" y="564737"/>
                  <a:pt x="4445941" y="576267"/>
                </a:cubicBezTo>
                <a:cubicBezTo>
                  <a:pt x="4454437" y="583550"/>
                  <a:pt x="4462933" y="592046"/>
                  <a:pt x="4470822" y="599935"/>
                </a:cubicBezTo>
                <a:cubicBezTo>
                  <a:pt x="4458685" y="604790"/>
                  <a:pt x="4446548" y="609645"/>
                  <a:pt x="4433197" y="614500"/>
                </a:cubicBezTo>
                <a:cubicBezTo>
                  <a:pt x="4438052" y="621782"/>
                  <a:pt x="4445941" y="632099"/>
                  <a:pt x="4462933" y="655767"/>
                </a:cubicBezTo>
                <a:cubicBezTo>
                  <a:pt x="4422880" y="646664"/>
                  <a:pt x="4397391" y="641202"/>
                  <a:pt x="4358552" y="632706"/>
                </a:cubicBezTo>
                <a:cubicBezTo>
                  <a:pt x="4371296" y="651519"/>
                  <a:pt x="4379185" y="670939"/>
                  <a:pt x="4385254" y="670939"/>
                </a:cubicBezTo>
                <a:cubicBezTo>
                  <a:pt x="4444727" y="668511"/>
                  <a:pt x="4503593" y="662443"/>
                  <a:pt x="4562460" y="657588"/>
                </a:cubicBezTo>
                <a:cubicBezTo>
                  <a:pt x="4562460" y="651519"/>
                  <a:pt x="4562460" y="645450"/>
                  <a:pt x="4562460" y="639989"/>
                </a:cubicBezTo>
                <a:cubicBezTo>
                  <a:pt x="4553357" y="636954"/>
                  <a:pt x="4544254" y="633920"/>
                  <a:pt x="4529689" y="629065"/>
                </a:cubicBezTo>
                <a:cubicBezTo>
                  <a:pt x="4540612" y="614500"/>
                  <a:pt x="4549715" y="602969"/>
                  <a:pt x="4559425" y="590225"/>
                </a:cubicBezTo>
                <a:cubicBezTo>
                  <a:pt x="4590983" y="662443"/>
                  <a:pt x="4661986" y="655767"/>
                  <a:pt x="4712357" y="683076"/>
                </a:cubicBezTo>
                <a:cubicBezTo>
                  <a:pt x="4715391" y="701889"/>
                  <a:pt x="4712357" y="728591"/>
                  <a:pt x="4723887" y="737088"/>
                </a:cubicBezTo>
                <a:cubicBezTo>
                  <a:pt x="4743307" y="751652"/>
                  <a:pt x="4771223" y="754687"/>
                  <a:pt x="4797925" y="763183"/>
                </a:cubicBezTo>
                <a:cubicBezTo>
                  <a:pt x="4764547" y="732233"/>
                  <a:pt x="4738452" y="707958"/>
                  <a:pt x="4712357" y="683683"/>
                </a:cubicBezTo>
                <a:cubicBezTo>
                  <a:pt x="4712357" y="667905"/>
                  <a:pt x="4712357" y="652126"/>
                  <a:pt x="4712357" y="632706"/>
                </a:cubicBezTo>
                <a:cubicBezTo>
                  <a:pt x="4702040" y="618141"/>
                  <a:pt x="4688688" y="598115"/>
                  <a:pt x="4675337" y="578695"/>
                </a:cubicBezTo>
                <a:cubicBezTo>
                  <a:pt x="4674731" y="581729"/>
                  <a:pt x="4674123" y="584157"/>
                  <a:pt x="4672910" y="587191"/>
                </a:cubicBezTo>
                <a:cubicBezTo>
                  <a:pt x="4636498" y="567164"/>
                  <a:pt x="4599479" y="546531"/>
                  <a:pt x="4560032" y="525290"/>
                </a:cubicBezTo>
                <a:cubicBezTo>
                  <a:pt x="4606154" y="475527"/>
                  <a:pt x="4646814" y="485844"/>
                  <a:pt x="4691116" y="503443"/>
                </a:cubicBezTo>
                <a:cubicBezTo>
                  <a:pt x="4714784" y="512546"/>
                  <a:pt x="4742700" y="510119"/>
                  <a:pt x="4768795" y="514367"/>
                </a:cubicBezTo>
                <a:cubicBezTo>
                  <a:pt x="4792463" y="518008"/>
                  <a:pt x="4820379" y="502229"/>
                  <a:pt x="4826448" y="551386"/>
                </a:cubicBezTo>
                <a:cubicBezTo>
                  <a:pt x="4834944" y="618141"/>
                  <a:pt x="4918085" y="661229"/>
                  <a:pt x="4991516" y="641202"/>
                </a:cubicBezTo>
                <a:cubicBezTo>
                  <a:pt x="5074050" y="618748"/>
                  <a:pt x="5152337" y="637561"/>
                  <a:pt x="5231836" y="653340"/>
                </a:cubicBezTo>
                <a:cubicBezTo>
                  <a:pt x="5256718" y="658195"/>
                  <a:pt x="5282206" y="660622"/>
                  <a:pt x="5307088" y="664263"/>
                </a:cubicBezTo>
                <a:cubicBezTo>
                  <a:pt x="5308909" y="656981"/>
                  <a:pt x="5311336" y="650305"/>
                  <a:pt x="5313157" y="643023"/>
                </a:cubicBezTo>
                <a:cubicBezTo>
                  <a:pt x="5282206" y="631492"/>
                  <a:pt x="5251863" y="619962"/>
                  <a:pt x="5220913" y="609038"/>
                </a:cubicBezTo>
                <a:cubicBezTo>
                  <a:pt x="5216665" y="612679"/>
                  <a:pt x="5212416" y="616321"/>
                  <a:pt x="5208168" y="619962"/>
                </a:cubicBezTo>
                <a:cubicBezTo>
                  <a:pt x="5208168" y="592046"/>
                  <a:pt x="5208168" y="564737"/>
                  <a:pt x="5208168" y="536821"/>
                </a:cubicBezTo>
                <a:cubicBezTo>
                  <a:pt x="5213024" y="534393"/>
                  <a:pt x="5218485" y="531966"/>
                  <a:pt x="5223340" y="529538"/>
                </a:cubicBezTo>
                <a:cubicBezTo>
                  <a:pt x="5244580" y="549565"/>
                  <a:pt x="5265821" y="568985"/>
                  <a:pt x="5293130" y="594473"/>
                </a:cubicBezTo>
                <a:cubicBezTo>
                  <a:pt x="5290096" y="565950"/>
                  <a:pt x="5287061" y="542889"/>
                  <a:pt x="5284634" y="517401"/>
                </a:cubicBezTo>
                <a:cubicBezTo>
                  <a:pt x="5301626" y="531359"/>
                  <a:pt x="5314977" y="542283"/>
                  <a:pt x="5330149" y="555634"/>
                </a:cubicBezTo>
                <a:cubicBezTo>
                  <a:pt x="5327722" y="559275"/>
                  <a:pt x="5322260" y="566557"/>
                  <a:pt x="5314370" y="577481"/>
                </a:cubicBezTo>
                <a:cubicBezTo>
                  <a:pt x="5357458" y="598721"/>
                  <a:pt x="5392657" y="641202"/>
                  <a:pt x="5449095" y="607824"/>
                </a:cubicBezTo>
                <a:cubicBezTo>
                  <a:pt x="5452130" y="567164"/>
                  <a:pt x="5455164" y="526504"/>
                  <a:pt x="5457592" y="485844"/>
                </a:cubicBezTo>
                <a:cubicBezTo>
                  <a:pt x="5461840" y="486451"/>
                  <a:pt x="5466088" y="487664"/>
                  <a:pt x="5470336" y="488271"/>
                </a:cubicBezTo>
                <a:cubicBezTo>
                  <a:pt x="5477012" y="526504"/>
                  <a:pt x="5483687" y="564737"/>
                  <a:pt x="5490970" y="602363"/>
                </a:cubicBezTo>
                <a:cubicBezTo>
                  <a:pt x="5497038" y="597508"/>
                  <a:pt x="5503107" y="592653"/>
                  <a:pt x="5509176" y="587191"/>
                </a:cubicBezTo>
                <a:cubicBezTo>
                  <a:pt x="5529809" y="592046"/>
                  <a:pt x="5554084" y="591439"/>
                  <a:pt x="5570469" y="602363"/>
                </a:cubicBezTo>
                <a:cubicBezTo>
                  <a:pt x="5584427" y="611466"/>
                  <a:pt x="5590496" y="633920"/>
                  <a:pt x="5604454" y="657588"/>
                </a:cubicBezTo>
                <a:cubicBezTo>
                  <a:pt x="5606881" y="656374"/>
                  <a:pt x="5620233" y="646057"/>
                  <a:pt x="5632370" y="647878"/>
                </a:cubicBezTo>
                <a:cubicBezTo>
                  <a:pt x="5656645" y="651519"/>
                  <a:pt x="5680313" y="661229"/>
                  <a:pt x="5703374" y="670332"/>
                </a:cubicBezTo>
                <a:cubicBezTo>
                  <a:pt x="5715511" y="675187"/>
                  <a:pt x="5725828" y="684897"/>
                  <a:pt x="5736751" y="692786"/>
                </a:cubicBezTo>
                <a:cubicBezTo>
                  <a:pt x="5742213" y="678828"/>
                  <a:pt x="5749496" y="665477"/>
                  <a:pt x="5752530" y="651519"/>
                </a:cubicBezTo>
                <a:cubicBezTo>
                  <a:pt x="5753744" y="644843"/>
                  <a:pt x="5747068" y="636954"/>
                  <a:pt x="5744034" y="630279"/>
                </a:cubicBezTo>
                <a:cubicBezTo>
                  <a:pt x="5718545" y="630279"/>
                  <a:pt x="5694877" y="630279"/>
                  <a:pt x="5663927" y="630279"/>
                </a:cubicBezTo>
                <a:cubicBezTo>
                  <a:pt x="5674244" y="616928"/>
                  <a:pt x="5680313" y="603576"/>
                  <a:pt x="5685774" y="604183"/>
                </a:cubicBezTo>
                <a:cubicBezTo>
                  <a:pt x="5727648" y="607824"/>
                  <a:pt x="5764667" y="602363"/>
                  <a:pt x="5773164" y="553813"/>
                </a:cubicBezTo>
                <a:cubicBezTo>
                  <a:pt x="5778625" y="538035"/>
                  <a:pt x="5783480" y="522256"/>
                  <a:pt x="5788942" y="506477"/>
                </a:cubicBezTo>
                <a:cubicBezTo>
                  <a:pt x="5797438" y="510725"/>
                  <a:pt x="5814431" y="516794"/>
                  <a:pt x="5813824" y="519828"/>
                </a:cubicBezTo>
                <a:cubicBezTo>
                  <a:pt x="5806541" y="570199"/>
                  <a:pt x="5848415" y="567771"/>
                  <a:pt x="5876331" y="583550"/>
                </a:cubicBezTo>
                <a:cubicBezTo>
                  <a:pt x="5899392" y="596294"/>
                  <a:pt x="5918205" y="616321"/>
                  <a:pt x="5938839" y="633313"/>
                </a:cubicBezTo>
                <a:cubicBezTo>
                  <a:pt x="5938839" y="633313"/>
                  <a:pt x="5938839" y="632706"/>
                  <a:pt x="5938839" y="632706"/>
                </a:cubicBezTo>
                <a:cubicBezTo>
                  <a:pt x="5910316" y="628458"/>
                  <a:pt x="5881793" y="645450"/>
                  <a:pt x="5887255" y="667905"/>
                </a:cubicBezTo>
                <a:cubicBezTo>
                  <a:pt x="5891503" y="686111"/>
                  <a:pt x="5912744" y="699462"/>
                  <a:pt x="5926701" y="715240"/>
                </a:cubicBezTo>
                <a:cubicBezTo>
                  <a:pt x="5931556" y="712206"/>
                  <a:pt x="5937018" y="709172"/>
                  <a:pt x="5941873" y="706137"/>
                </a:cubicBezTo>
                <a:cubicBezTo>
                  <a:pt x="5943087" y="695214"/>
                  <a:pt x="5944908" y="684290"/>
                  <a:pt x="5946121" y="673366"/>
                </a:cubicBezTo>
                <a:cubicBezTo>
                  <a:pt x="5961293" y="713420"/>
                  <a:pt x="5983140" y="721309"/>
                  <a:pt x="6025621" y="714633"/>
                </a:cubicBezTo>
                <a:cubicBezTo>
                  <a:pt x="6068709" y="707351"/>
                  <a:pt x="6115438" y="720095"/>
                  <a:pt x="6168235" y="724950"/>
                </a:cubicBezTo>
                <a:cubicBezTo>
                  <a:pt x="6157312" y="696427"/>
                  <a:pt x="6151243" y="678828"/>
                  <a:pt x="6144568" y="661836"/>
                </a:cubicBezTo>
                <a:cubicBezTo>
                  <a:pt x="6147602" y="660015"/>
                  <a:pt x="6151243" y="658195"/>
                  <a:pt x="6154277" y="656981"/>
                </a:cubicBezTo>
                <a:cubicBezTo>
                  <a:pt x="6165808" y="675187"/>
                  <a:pt x="6177945" y="692786"/>
                  <a:pt x="6191903" y="714633"/>
                </a:cubicBezTo>
                <a:cubicBezTo>
                  <a:pt x="6221033" y="691572"/>
                  <a:pt x="6251983" y="757114"/>
                  <a:pt x="6296892" y="707351"/>
                </a:cubicBezTo>
                <a:cubicBezTo>
                  <a:pt x="6329663" y="671546"/>
                  <a:pt x="6332090" y="646664"/>
                  <a:pt x="6312063" y="602363"/>
                </a:cubicBezTo>
                <a:cubicBezTo>
                  <a:pt x="6332090" y="606004"/>
                  <a:pt x="6342407" y="608431"/>
                  <a:pt x="6352723" y="609645"/>
                </a:cubicBezTo>
                <a:cubicBezTo>
                  <a:pt x="6397632" y="615714"/>
                  <a:pt x="6440719" y="652733"/>
                  <a:pt x="6488055" y="613286"/>
                </a:cubicBezTo>
                <a:cubicBezTo>
                  <a:pt x="6494124" y="608431"/>
                  <a:pt x="6512330" y="618141"/>
                  <a:pt x="6524467" y="621176"/>
                </a:cubicBezTo>
                <a:cubicBezTo>
                  <a:pt x="6549349" y="627851"/>
                  <a:pt x="6573017" y="638168"/>
                  <a:pt x="6598505" y="641809"/>
                </a:cubicBezTo>
                <a:cubicBezTo>
                  <a:pt x="6630063" y="646664"/>
                  <a:pt x="6656765" y="653340"/>
                  <a:pt x="6653731" y="699462"/>
                </a:cubicBezTo>
                <a:cubicBezTo>
                  <a:pt x="6634311" y="701889"/>
                  <a:pt x="6614284" y="704317"/>
                  <a:pt x="6580907" y="707958"/>
                </a:cubicBezTo>
                <a:cubicBezTo>
                  <a:pt x="6606395" y="730412"/>
                  <a:pt x="6625208" y="747404"/>
                  <a:pt x="6650089" y="769252"/>
                </a:cubicBezTo>
                <a:cubicBezTo>
                  <a:pt x="6653123" y="747404"/>
                  <a:pt x="6654944" y="734053"/>
                  <a:pt x="6655551" y="729805"/>
                </a:cubicBezTo>
                <a:cubicBezTo>
                  <a:pt x="6705315" y="707351"/>
                  <a:pt x="6749009" y="687931"/>
                  <a:pt x="6805448" y="662443"/>
                </a:cubicBezTo>
                <a:cubicBezTo>
                  <a:pt x="6776925" y="657588"/>
                  <a:pt x="6762360" y="654553"/>
                  <a:pt x="6747796" y="652126"/>
                </a:cubicBezTo>
                <a:cubicBezTo>
                  <a:pt x="6774497" y="596294"/>
                  <a:pt x="6774497" y="596294"/>
                  <a:pt x="6712597" y="582336"/>
                </a:cubicBezTo>
                <a:cubicBezTo>
                  <a:pt x="6713810" y="560489"/>
                  <a:pt x="6715025" y="539855"/>
                  <a:pt x="6716238" y="520435"/>
                </a:cubicBezTo>
                <a:cubicBezTo>
                  <a:pt x="6640379" y="497981"/>
                  <a:pt x="6616105" y="474313"/>
                  <a:pt x="6634917" y="439722"/>
                </a:cubicBezTo>
                <a:cubicBezTo>
                  <a:pt x="6657979" y="397848"/>
                  <a:pt x="6688929" y="426977"/>
                  <a:pt x="6716845" y="435474"/>
                </a:cubicBezTo>
                <a:cubicBezTo>
                  <a:pt x="6760540" y="448825"/>
                  <a:pt x="6761146" y="473706"/>
                  <a:pt x="6726555" y="515580"/>
                </a:cubicBezTo>
                <a:cubicBezTo>
                  <a:pt x="6795131" y="502836"/>
                  <a:pt x="6801200" y="599935"/>
                  <a:pt x="6877058" y="579302"/>
                </a:cubicBezTo>
                <a:cubicBezTo>
                  <a:pt x="6865528" y="564130"/>
                  <a:pt x="6858245" y="554420"/>
                  <a:pt x="6844287" y="535000"/>
                </a:cubicBezTo>
                <a:cubicBezTo>
                  <a:pt x="6874631" y="535000"/>
                  <a:pt x="6895264" y="533786"/>
                  <a:pt x="6915898" y="535000"/>
                </a:cubicBezTo>
                <a:cubicBezTo>
                  <a:pt x="6961413" y="538641"/>
                  <a:pt x="7007535" y="545924"/>
                  <a:pt x="7053050" y="546531"/>
                </a:cubicBezTo>
                <a:cubicBezTo>
                  <a:pt x="7107669" y="547138"/>
                  <a:pt x="7183527" y="589012"/>
                  <a:pt x="7201127" y="636954"/>
                </a:cubicBezTo>
                <a:cubicBezTo>
                  <a:pt x="7204161" y="644843"/>
                  <a:pt x="7193844" y="658195"/>
                  <a:pt x="7185955" y="676401"/>
                </a:cubicBezTo>
                <a:cubicBezTo>
                  <a:pt x="7149543" y="642416"/>
                  <a:pt x="7119806" y="613893"/>
                  <a:pt x="7087035" y="583550"/>
                </a:cubicBezTo>
                <a:cubicBezTo>
                  <a:pt x="7083394" y="613893"/>
                  <a:pt x="7080359" y="637561"/>
                  <a:pt x="7077325" y="660622"/>
                </a:cubicBezTo>
                <a:cubicBezTo>
                  <a:pt x="7053050" y="658195"/>
                  <a:pt x="7031810" y="655767"/>
                  <a:pt x="7010569" y="653340"/>
                </a:cubicBezTo>
                <a:cubicBezTo>
                  <a:pt x="7152577" y="707351"/>
                  <a:pt x="7193237" y="710385"/>
                  <a:pt x="7244214" y="677008"/>
                </a:cubicBezTo>
                <a:cubicBezTo>
                  <a:pt x="7233291" y="666691"/>
                  <a:pt x="7221760" y="656374"/>
                  <a:pt x="7199913" y="636954"/>
                </a:cubicBezTo>
                <a:cubicBezTo>
                  <a:pt x="7258779" y="632706"/>
                  <a:pt x="7301867" y="629065"/>
                  <a:pt x="7343134" y="657588"/>
                </a:cubicBezTo>
                <a:cubicBezTo>
                  <a:pt x="7354665" y="665477"/>
                  <a:pt x="7375298" y="660622"/>
                  <a:pt x="7377119" y="663050"/>
                </a:cubicBezTo>
                <a:cubicBezTo>
                  <a:pt x="7364981" y="642416"/>
                  <a:pt x="7357092" y="617534"/>
                  <a:pt x="7340100" y="602363"/>
                </a:cubicBezTo>
                <a:cubicBezTo>
                  <a:pt x="7326141" y="590225"/>
                  <a:pt x="7301867" y="589618"/>
                  <a:pt x="7281840" y="584157"/>
                </a:cubicBezTo>
                <a:cubicBezTo>
                  <a:pt x="7283054" y="578088"/>
                  <a:pt x="7284267" y="572019"/>
                  <a:pt x="7285481" y="565950"/>
                </a:cubicBezTo>
                <a:cubicBezTo>
                  <a:pt x="7296405" y="565950"/>
                  <a:pt x="7307935" y="565344"/>
                  <a:pt x="7318859" y="565950"/>
                </a:cubicBezTo>
                <a:cubicBezTo>
                  <a:pt x="7360733" y="568378"/>
                  <a:pt x="7402607" y="568985"/>
                  <a:pt x="7443874" y="575054"/>
                </a:cubicBezTo>
                <a:cubicBezTo>
                  <a:pt x="7483927" y="581122"/>
                  <a:pt x="7538546" y="579302"/>
                  <a:pt x="7558573" y="604183"/>
                </a:cubicBezTo>
                <a:cubicBezTo>
                  <a:pt x="7594985" y="648485"/>
                  <a:pt x="7627148" y="647271"/>
                  <a:pt x="7672057" y="633313"/>
                </a:cubicBezTo>
                <a:cubicBezTo>
                  <a:pt x="7681160" y="630279"/>
                  <a:pt x="7696938" y="648485"/>
                  <a:pt x="7718786" y="650305"/>
                </a:cubicBezTo>
                <a:cubicBezTo>
                  <a:pt x="7702400" y="632099"/>
                  <a:pt x="7686015" y="613893"/>
                  <a:pt x="7670237" y="596294"/>
                </a:cubicBezTo>
                <a:cubicBezTo>
                  <a:pt x="7718786" y="555634"/>
                  <a:pt x="7764908" y="596901"/>
                  <a:pt x="7802534" y="616321"/>
                </a:cubicBezTo>
                <a:cubicBezTo>
                  <a:pt x="7837126" y="633920"/>
                  <a:pt x="7886889" y="624210"/>
                  <a:pt x="7911163" y="669725"/>
                </a:cubicBezTo>
                <a:cubicBezTo>
                  <a:pt x="7914198" y="675187"/>
                  <a:pt x="7962141" y="667298"/>
                  <a:pt x="7979740" y="653340"/>
                </a:cubicBezTo>
                <a:cubicBezTo>
                  <a:pt x="8009476" y="630885"/>
                  <a:pt x="8031930" y="602363"/>
                  <a:pt x="8063487" y="647878"/>
                </a:cubicBezTo>
                <a:cubicBezTo>
                  <a:pt x="8065308" y="650305"/>
                  <a:pt x="8069556" y="651519"/>
                  <a:pt x="8072590" y="652126"/>
                </a:cubicBezTo>
                <a:cubicBezTo>
                  <a:pt x="8145415" y="656981"/>
                  <a:pt x="8217632" y="661836"/>
                  <a:pt x="8290457" y="665477"/>
                </a:cubicBezTo>
                <a:cubicBezTo>
                  <a:pt x="8322013" y="667298"/>
                  <a:pt x="8354178" y="665477"/>
                  <a:pt x="8386342" y="665477"/>
                </a:cubicBezTo>
                <a:cubicBezTo>
                  <a:pt x="8386949" y="671546"/>
                  <a:pt x="8387556" y="677614"/>
                  <a:pt x="8388162" y="683683"/>
                </a:cubicBezTo>
                <a:cubicBezTo>
                  <a:pt x="8362674" y="687324"/>
                  <a:pt x="8337185" y="690966"/>
                  <a:pt x="8311697" y="694607"/>
                </a:cubicBezTo>
                <a:cubicBezTo>
                  <a:pt x="8382094" y="703710"/>
                  <a:pt x="8448849" y="709172"/>
                  <a:pt x="8517425" y="672759"/>
                </a:cubicBezTo>
                <a:cubicBezTo>
                  <a:pt x="8558692" y="650912"/>
                  <a:pt x="8617559" y="661229"/>
                  <a:pt x="8668536" y="657588"/>
                </a:cubicBezTo>
                <a:cubicBezTo>
                  <a:pt x="8680066" y="656981"/>
                  <a:pt x="8691597" y="657588"/>
                  <a:pt x="8703127" y="657588"/>
                </a:cubicBezTo>
                <a:cubicBezTo>
                  <a:pt x="8704341" y="652733"/>
                  <a:pt x="8706162" y="647271"/>
                  <a:pt x="8707375" y="642416"/>
                </a:cubicBezTo>
                <a:cubicBezTo>
                  <a:pt x="8691597" y="633313"/>
                  <a:pt x="8675818" y="623603"/>
                  <a:pt x="8656399" y="612073"/>
                </a:cubicBezTo>
                <a:cubicBezTo>
                  <a:pt x="8706768" y="609645"/>
                  <a:pt x="8752890" y="607218"/>
                  <a:pt x="8799013" y="605397"/>
                </a:cubicBezTo>
                <a:cubicBezTo>
                  <a:pt x="8785055" y="629672"/>
                  <a:pt x="8775952" y="646664"/>
                  <a:pt x="8761993" y="671546"/>
                </a:cubicBezTo>
                <a:cubicBezTo>
                  <a:pt x="8758959" y="672153"/>
                  <a:pt x="8744395" y="673366"/>
                  <a:pt x="8729830" y="674580"/>
                </a:cubicBezTo>
                <a:cubicBezTo>
                  <a:pt x="8729830" y="677614"/>
                  <a:pt x="8729830" y="680649"/>
                  <a:pt x="8729830" y="683683"/>
                </a:cubicBezTo>
                <a:cubicBezTo>
                  <a:pt x="8752284" y="685504"/>
                  <a:pt x="8775345" y="685504"/>
                  <a:pt x="8797192" y="688538"/>
                </a:cubicBezTo>
                <a:cubicBezTo>
                  <a:pt x="8850597" y="696427"/>
                  <a:pt x="8904001" y="706137"/>
                  <a:pt x="8956799" y="715240"/>
                </a:cubicBezTo>
                <a:lnTo>
                  <a:pt x="8955585" y="714027"/>
                </a:lnTo>
                <a:cubicBezTo>
                  <a:pt x="8990783" y="724343"/>
                  <a:pt x="9024768" y="732233"/>
                  <a:pt x="9037512" y="683076"/>
                </a:cubicBezTo>
                <a:cubicBezTo>
                  <a:pt x="9037512" y="683076"/>
                  <a:pt x="9036299" y="684897"/>
                  <a:pt x="9036299" y="684897"/>
                </a:cubicBezTo>
                <a:cubicBezTo>
                  <a:pt x="9044795" y="692786"/>
                  <a:pt x="9053290" y="700675"/>
                  <a:pt x="9072711" y="718881"/>
                </a:cubicBezTo>
                <a:cubicBezTo>
                  <a:pt x="9100627" y="721309"/>
                  <a:pt x="9143714" y="724950"/>
                  <a:pt x="9187409" y="728591"/>
                </a:cubicBezTo>
                <a:cubicBezTo>
                  <a:pt x="9177092" y="689145"/>
                  <a:pt x="9177092" y="690966"/>
                  <a:pt x="9123080" y="686111"/>
                </a:cubicBezTo>
                <a:cubicBezTo>
                  <a:pt x="9098199" y="683683"/>
                  <a:pt x="9073924" y="671546"/>
                  <a:pt x="9049649" y="663656"/>
                </a:cubicBezTo>
                <a:cubicBezTo>
                  <a:pt x="9051470" y="659408"/>
                  <a:pt x="9052684" y="655160"/>
                  <a:pt x="9054505" y="650912"/>
                </a:cubicBezTo>
                <a:cubicBezTo>
                  <a:pt x="9095771" y="633920"/>
                  <a:pt x="9135825" y="614500"/>
                  <a:pt x="9178306" y="601756"/>
                </a:cubicBezTo>
                <a:cubicBezTo>
                  <a:pt x="9192870" y="597508"/>
                  <a:pt x="9213504" y="608431"/>
                  <a:pt x="9229890" y="616321"/>
                </a:cubicBezTo>
                <a:cubicBezTo>
                  <a:pt x="9252344" y="627851"/>
                  <a:pt x="9273584" y="643630"/>
                  <a:pt x="9299072" y="660015"/>
                </a:cubicBezTo>
                <a:cubicBezTo>
                  <a:pt x="9307569" y="633313"/>
                  <a:pt x="9311817" y="619962"/>
                  <a:pt x="9317886" y="599328"/>
                </a:cubicBezTo>
                <a:cubicBezTo>
                  <a:pt x="9328202" y="621782"/>
                  <a:pt x="9334271" y="636954"/>
                  <a:pt x="9340947" y="651519"/>
                </a:cubicBezTo>
                <a:cubicBezTo>
                  <a:pt x="9358546" y="635134"/>
                  <a:pt x="9370077" y="619962"/>
                  <a:pt x="9385855" y="611466"/>
                </a:cubicBezTo>
                <a:cubicBezTo>
                  <a:pt x="9391924" y="608431"/>
                  <a:pt x="9409523" y="618141"/>
                  <a:pt x="9416805" y="626637"/>
                </a:cubicBezTo>
                <a:cubicBezTo>
                  <a:pt x="9424088" y="635134"/>
                  <a:pt x="9425301" y="658195"/>
                  <a:pt x="9429549" y="658195"/>
                </a:cubicBezTo>
                <a:cubicBezTo>
                  <a:pt x="9448970" y="658195"/>
                  <a:pt x="9468389" y="652733"/>
                  <a:pt x="9487809" y="649698"/>
                </a:cubicBezTo>
                <a:cubicBezTo>
                  <a:pt x="9475064" y="599935"/>
                  <a:pt x="9529683" y="641202"/>
                  <a:pt x="9533324" y="612679"/>
                </a:cubicBezTo>
                <a:cubicBezTo>
                  <a:pt x="9532110" y="660015"/>
                  <a:pt x="9547282" y="664263"/>
                  <a:pt x="9660767" y="653340"/>
                </a:cubicBezTo>
                <a:cubicBezTo>
                  <a:pt x="9670477" y="610252"/>
                  <a:pt x="9702640" y="602363"/>
                  <a:pt x="9740267" y="604183"/>
                </a:cubicBezTo>
                <a:cubicBezTo>
                  <a:pt x="9803381" y="607218"/>
                  <a:pt x="9865888" y="612679"/>
                  <a:pt x="9929003" y="613893"/>
                </a:cubicBezTo>
                <a:cubicBezTo>
                  <a:pt x="9965415" y="614500"/>
                  <a:pt x="10001827" y="609645"/>
                  <a:pt x="9984834" y="677614"/>
                </a:cubicBezTo>
                <a:cubicBezTo>
                  <a:pt x="10051590" y="622389"/>
                  <a:pt x="10114705" y="624210"/>
                  <a:pt x="10186315" y="630279"/>
                </a:cubicBezTo>
                <a:cubicBezTo>
                  <a:pt x="10291911" y="639382"/>
                  <a:pt x="10399326" y="625424"/>
                  <a:pt x="10506135" y="626031"/>
                </a:cubicBezTo>
                <a:cubicBezTo>
                  <a:pt x="10593524" y="626637"/>
                  <a:pt x="10680914" y="634527"/>
                  <a:pt x="10768303" y="638775"/>
                </a:cubicBezTo>
                <a:cubicBezTo>
                  <a:pt x="10773158" y="638775"/>
                  <a:pt x="10778013" y="639989"/>
                  <a:pt x="10783475" y="639989"/>
                </a:cubicBezTo>
                <a:cubicBezTo>
                  <a:pt x="10911524" y="635740"/>
                  <a:pt x="11039573" y="630279"/>
                  <a:pt x="11167622" y="626637"/>
                </a:cubicBezTo>
                <a:cubicBezTo>
                  <a:pt x="11244088" y="624210"/>
                  <a:pt x="11321161" y="624817"/>
                  <a:pt x="11397626" y="624210"/>
                </a:cubicBezTo>
                <a:cubicBezTo>
                  <a:pt x="11400660" y="624210"/>
                  <a:pt x="11404301" y="625424"/>
                  <a:pt x="11407336" y="624210"/>
                </a:cubicBezTo>
                <a:cubicBezTo>
                  <a:pt x="11448603" y="612073"/>
                  <a:pt x="11489870" y="599935"/>
                  <a:pt x="11532958" y="587798"/>
                </a:cubicBezTo>
                <a:cubicBezTo>
                  <a:pt x="11526889" y="576874"/>
                  <a:pt x="11522034" y="560489"/>
                  <a:pt x="11511110" y="550172"/>
                </a:cubicBezTo>
                <a:cubicBezTo>
                  <a:pt x="11504435" y="543496"/>
                  <a:pt x="11488656" y="542889"/>
                  <a:pt x="11477732" y="544103"/>
                </a:cubicBezTo>
                <a:cubicBezTo>
                  <a:pt x="11452244" y="546531"/>
                  <a:pt x="11426756" y="553206"/>
                  <a:pt x="11400660" y="556241"/>
                </a:cubicBezTo>
                <a:cubicBezTo>
                  <a:pt x="11376386" y="559275"/>
                  <a:pt x="11346042" y="528931"/>
                  <a:pt x="11327836" y="570805"/>
                </a:cubicBezTo>
                <a:cubicBezTo>
                  <a:pt x="11326623" y="573233"/>
                  <a:pt x="11298706" y="569592"/>
                  <a:pt x="11290817" y="561096"/>
                </a:cubicBezTo>
                <a:cubicBezTo>
                  <a:pt x="11263508" y="533786"/>
                  <a:pt x="11253191" y="542283"/>
                  <a:pt x="11251977" y="579909"/>
                </a:cubicBezTo>
                <a:cubicBezTo>
                  <a:pt x="11216779" y="567164"/>
                  <a:pt x="11170050" y="570805"/>
                  <a:pt x="11191291" y="507691"/>
                </a:cubicBezTo>
                <a:cubicBezTo>
                  <a:pt x="11262294" y="545317"/>
                  <a:pt x="11329050" y="515580"/>
                  <a:pt x="11397019" y="501622"/>
                </a:cubicBezTo>
                <a:cubicBezTo>
                  <a:pt x="11420687" y="496767"/>
                  <a:pt x="11443141" y="487664"/>
                  <a:pt x="11466203" y="480382"/>
                </a:cubicBezTo>
                <a:cubicBezTo>
                  <a:pt x="11471057" y="479168"/>
                  <a:pt x="11477732" y="475527"/>
                  <a:pt x="11480160" y="477348"/>
                </a:cubicBezTo>
                <a:cubicBezTo>
                  <a:pt x="11539027" y="522863"/>
                  <a:pt x="11595465" y="479775"/>
                  <a:pt x="11653118" y="474313"/>
                </a:cubicBezTo>
                <a:cubicBezTo>
                  <a:pt x="11662828" y="473099"/>
                  <a:pt x="11677999" y="477954"/>
                  <a:pt x="11682854" y="485237"/>
                </a:cubicBezTo>
                <a:cubicBezTo>
                  <a:pt x="11687102" y="491912"/>
                  <a:pt x="11685282" y="509512"/>
                  <a:pt x="11679213" y="514973"/>
                </a:cubicBezTo>
                <a:cubicBezTo>
                  <a:pt x="11663435" y="530145"/>
                  <a:pt x="11644621" y="543496"/>
                  <a:pt x="11625202" y="553813"/>
                </a:cubicBezTo>
                <a:cubicBezTo>
                  <a:pt x="11606389" y="564130"/>
                  <a:pt x="11585149" y="570199"/>
                  <a:pt x="11564515" y="578088"/>
                </a:cubicBezTo>
                <a:cubicBezTo>
                  <a:pt x="11566336" y="582336"/>
                  <a:pt x="11567549" y="586584"/>
                  <a:pt x="11569370" y="591439"/>
                </a:cubicBezTo>
                <a:cubicBezTo>
                  <a:pt x="11608209" y="591439"/>
                  <a:pt x="11647049" y="595080"/>
                  <a:pt x="11685282" y="590225"/>
                </a:cubicBezTo>
                <a:cubicBezTo>
                  <a:pt x="11722908" y="585977"/>
                  <a:pt x="11758713" y="573233"/>
                  <a:pt x="11798160" y="563523"/>
                </a:cubicBezTo>
                <a:cubicBezTo>
                  <a:pt x="11767816" y="540462"/>
                  <a:pt x="11741114" y="519222"/>
                  <a:pt x="11699240" y="487664"/>
                </a:cubicBezTo>
                <a:cubicBezTo>
                  <a:pt x="11740507" y="479775"/>
                  <a:pt x="11770851" y="476741"/>
                  <a:pt x="11799373" y="467638"/>
                </a:cubicBezTo>
                <a:cubicBezTo>
                  <a:pt x="11810297" y="463996"/>
                  <a:pt x="11823648" y="448825"/>
                  <a:pt x="11824862" y="437294"/>
                </a:cubicBezTo>
                <a:cubicBezTo>
                  <a:pt x="11827896" y="416661"/>
                  <a:pt x="11823041" y="394813"/>
                  <a:pt x="11822434" y="386924"/>
                </a:cubicBezTo>
                <a:cubicBezTo>
                  <a:pt x="11878266" y="379642"/>
                  <a:pt x="11931064" y="376000"/>
                  <a:pt x="11982648" y="366291"/>
                </a:cubicBezTo>
                <a:cubicBezTo>
                  <a:pt x="12057900" y="351726"/>
                  <a:pt x="12124655" y="372966"/>
                  <a:pt x="12191411" y="420302"/>
                </a:cubicBezTo>
                <a:cubicBezTo>
                  <a:pt x="12161068" y="424550"/>
                  <a:pt x="12130724" y="428798"/>
                  <a:pt x="12102808" y="432439"/>
                </a:cubicBezTo>
                <a:cubicBezTo>
                  <a:pt x="12099167" y="460355"/>
                  <a:pt x="12096132" y="485844"/>
                  <a:pt x="12092491" y="511939"/>
                </a:cubicBezTo>
                <a:cubicBezTo>
                  <a:pt x="12088243" y="511332"/>
                  <a:pt x="12083388" y="511332"/>
                  <a:pt x="12079140" y="510725"/>
                </a:cubicBezTo>
                <a:cubicBezTo>
                  <a:pt x="12080354" y="491912"/>
                  <a:pt x="12082175" y="473099"/>
                  <a:pt x="12083995" y="448218"/>
                </a:cubicBezTo>
                <a:cubicBezTo>
                  <a:pt x="12064575" y="451252"/>
                  <a:pt x="12047583" y="453680"/>
                  <a:pt x="12033018" y="455500"/>
                </a:cubicBezTo>
                <a:cubicBezTo>
                  <a:pt x="12034232" y="468851"/>
                  <a:pt x="12035445" y="479168"/>
                  <a:pt x="12036659" y="490092"/>
                </a:cubicBezTo>
                <a:cubicBezTo>
                  <a:pt x="12022701" y="484630"/>
                  <a:pt x="12008743" y="479775"/>
                  <a:pt x="11995392" y="474313"/>
                </a:cubicBezTo>
                <a:cubicBezTo>
                  <a:pt x="11992358" y="477954"/>
                  <a:pt x="11989323" y="480989"/>
                  <a:pt x="11986289" y="484630"/>
                </a:cubicBezTo>
                <a:cubicBezTo>
                  <a:pt x="11997213" y="493733"/>
                  <a:pt x="12008136" y="503443"/>
                  <a:pt x="12020274" y="513760"/>
                </a:cubicBezTo>
                <a:cubicBezTo>
                  <a:pt x="11992964" y="531359"/>
                  <a:pt x="11952911" y="547138"/>
                  <a:pt x="11927423" y="575660"/>
                </a:cubicBezTo>
                <a:cubicBezTo>
                  <a:pt x="11865522" y="646057"/>
                  <a:pt x="11770244" y="612073"/>
                  <a:pt x="11698026" y="660622"/>
                </a:cubicBezTo>
                <a:cubicBezTo>
                  <a:pt x="11722908" y="666691"/>
                  <a:pt x="11745362" y="672759"/>
                  <a:pt x="11768423" y="678221"/>
                </a:cubicBezTo>
                <a:cubicBezTo>
                  <a:pt x="11768423" y="684897"/>
                  <a:pt x="11767816" y="691572"/>
                  <a:pt x="11767816" y="697641"/>
                </a:cubicBezTo>
                <a:cubicBezTo>
                  <a:pt x="11711377" y="700069"/>
                  <a:pt x="11654332" y="703710"/>
                  <a:pt x="11597893" y="703103"/>
                </a:cubicBezTo>
                <a:cubicBezTo>
                  <a:pt x="11586969" y="703103"/>
                  <a:pt x="11576652" y="684290"/>
                  <a:pt x="11564515" y="677614"/>
                </a:cubicBezTo>
                <a:cubicBezTo>
                  <a:pt x="11554199" y="672153"/>
                  <a:pt x="11540847" y="670332"/>
                  <a:pt x="11529316" y="670332"/>
                </a:cubicBezTo>
                <a:cubicBezTo>
                  <a:pt x="11525675" y="670332"/>
                  <a:pt x="11522641" y="682469"/>
                  <a:pt x="11519607" y="689145"/>
                </a:cubicBezTo>
                <a:cubicBezTo>
                  <a:pt x="11531744" y="692179"/>
                  <a:pt x="11543275" y="695214"/>
                  <a:pt x="11570584" y="702496"/>
                </a:cubicBezTo>
                <a:cubicBezTo>
                  <a:pt x="11522641" y="714633"/>
                  <a:pt x="11486229" y="729805"/>
                  <a:pt x="11449817" y="731019"/>
                </a:cubicBezTo>
                <a:cubicBezTo>
                  <a:pt x="11410370" y="732233"/>
                  <a:pt x="11372745" y="721309"/>
                  <a:pt x="11330870" y="727985"/>
                </a:cubicBezTo>
                <a:cubicBezTo>
                  <a:pt x="11303561" y="732233"/>
                  <a:pt x="11270790" y="706137"/>
                  <a:pt x="11241054" y="693393"/>
                </a:cubicBezTo>
                <a:cubicBezTo>
                  <a:pt x="11242874" y="700675"/>
                  <a:pt x="11247122" y="714027"/>
                  <a:pt x="11254405" y="741336"/>
                </a:cubicBezTo>
                <a:cubicBezTo>
                  <a:pt x="11238019" y="727378"/>
                  <a:pt x="11233165" y="721309"/>
                  <a:pt x="11226489" y="717668"/>
                </a:cubicBezTo>
                <a:cubicBezTo>
                  <a:pt x="11211318" y="709778"/>
                  <a:pt x="11196146" y="698248"/>
                  <a:pt x="11180367" y="697641"/>
                </a:cubicBezTo>
                <a:cubicBezTo>
                  <a:pt x="11173691" y="697641"/>
                  <a:pt x="11166409" y="720095"/>
                  <a:pt x="11157913" y="731019"/>
                </a:cubicBezTo>
                <a:cubicBezTo>
                  <a:pt x="11140920" y="752866"/>
                  <a:pt x="11119680" y="772286"/>
                  <a:pt x="11105722" y="796561"/>
                </a:cubicBezTo>
                <a:cubicBezTo>
                  <a:pt x="11098439" y="809912"/>
                  <a:pt x="11103295" y="829939"/>
                  <a:pt x="11101474" y="846931"/>
                </a:cubicBezTo>
                <a:cubicBezTo>
                  <a:pt x="11099047" y="874847"/>
                  <a:pt x="11095405" y="903370"/>
                  <a:pt x="11092371" y="932499"/>
                </a:cubicBezTo>
                <a:cubicBezTo>
                  <a:pt x="11075985" y="931286"/>
                  <a:pt x="11058386" y="929465"/>
                  <a:pt x="11030470" y="927038"/>
                </a:cubicBezTo>
                <a:cubicBezTo>
                  <a:pt x="11105722" y="878488"/>
                  <a:pt x="11062027" y="800202"/>
                  <a:pt x="11098439" y="747404"/>
                </a:cubicBezTo>
                <a:cubicBezTo>
                  <a:pt x="11061420" y="731626"/>
                  <a:pt x="11030470" y="717668"/>
                  <a:pt x="10989810" y="700069"/>
                </a:cubicBezTo>
                <a:cubicBezTo>
                  <a:pt x="10987383" y="701889"/>
                  <a:pt x="10977065" y="714633"/>
                  <a:pt x="10964321" y="719488"/>
                </a:cubicBezTo>
                <a:cubicBezTo>
                  <a:pt x="10938226" y="729198"/>
                  <a:pt x="10911524" y="735874"/>
                  <a:pt x="10884215" y="742549"/>
                </a:cubicBezTo>
                <a:cubicBezTo>
                  <a:pt x="10870863" y="745584"/>
                  <a:pt x="10856299" y="748618"/>
                  <a:pt x="10843554" y="745584"/>
                </a:cubicBezTo>
                <a:cubicBezTo>
                  <a:pt x="10834451" y="743763"/>
                  <a:pt x="10827776" y="731019"/>
                  <a:pt x="10819279" y="724343"/>
                </a:cubicBezTo>
                <a:cubicBezTo>
                  <a:pt x="10804715" y="712813"/>
                  <a:pt x="10790757" y="695214"/>
                  <a:pt x="10774372" y="692786"/>
                </a:cubicBezTo>
                <a:cubicBezTo>
                  <a:pt x="10754345" y="689752"/>
                  <a:pt x="10726429" y="675187"/>
                  <a:pt x="10713685" y="714027"/>
                </a:cubicBezTo>
                <a:cubicBezTo>
                  <a:pt x="10708223" y="731019"/>
                  <a:pt x="10680914" y="747404"/>
                  <a:pt x="10660887" y="751046"/>
                </a:cubicBezTo>
                <a:cubicBezTo>
                  <a:pt x="10623868" y="758328"/>
                  <a:pt x="10585028" y="757114"/>
                  <a:pt x="10546188" y="759542"/>
                </a:cubicBezTo>
                <a:cubicBezTo>
                  <a:pt x="10536479" y="745584"/>
                  <a:pt x="10523128" y="715240"/>
                  <a:pt x="10514632" y="716454"/>
                </a:cubicBezTo>
                <a:cubicBezTo>
                  <a:pt x="10480647" y="721916"/>
                  <a:pt x="10447876" y="737088"/>
                  <a:pt x="10402361" y="752866"/>
                </a:cubicBezTo>
                <a:cubicBezTo>
                  <a:pt x="10375658" y="752866"/>
                  <a:pt x="10332571" y="752866"/>
                  <a:pt x="10290090" y="752866"/>
                </a:cubicBezTo>
                <a:cubicBezTo>
                  <a:pt x="10270063" y="764397"/>
                  <a:pt x="10254285" y="814767"/>
                  <a:pt x="10227582" y="747404"/>
                </a:cubicBezTo>
                <a:cubicBezTo>
                  <a:pt x="10223334" y="736481"/>
                  <a:pt x="10194812" y="734660"/>
                  <a:pt x="10177819" y="728591"/>
                </a:cubicBezTo>
                <a:cubicBezTo>
                  <a:pt x="10177819" y="723736"/>
                  <a:pt x="10177819" y="719488"/>
                  <a:pt x="10177819" y="714633"/>
                </a:cubicBezTo>
                <a:cubicBezTo>
                  <a:pt x="10194204" y="710992"/>
                  <a:pt x="10213625" y="700069"/>
                  <a:pt x="10225762" y="705530"/>
                </a:cubicBezTo>
                <a:cubicBezTo>
                  <a:pt x="10270670" y="724950"/>
                  <a:pt x="10311330" y="694000"/>
                  <a:pt x="10355025" y="700069"/>
                </a:cubicBezTo>
                <a:cubicBezTo>
                  <a:pt x="10368983" y="701889"/>
                  <a:pt x="10386582" y="683076"/>
                  <a:pt x="10402361" y="673973"/>
                </a:cubicBezTo>
                <a:cubicBezTo>
                  <a:pt x="10399933" y="670939"/>
                  <a:pt x="10397505" y="667298"/>
                  <a:pt x="10395079" y="664263"/>
                </a:cubicBezTo>
                <a:cubicBezTo>
                  <a:pt x="10372017" y="664263"/>
                  <a:pt x="10348956" y="664263"/>
                  <a:pt x="10325895" y="664263"/>
                </a:cubicBezTo>
                <a:cubicBezTo>
                  <a:pt x="10327109" y="666691"/>
                  <a:pt x="10327716" y="669118"/>
                  <a:pt x="10328930" y="670939"/>
                </a:cubicBezTo>
                <a:cubicBezTo>
                  <a:pt x="10308903" y="678221"/>
                  <a:pt x="10288876" y="691572"/>
                  <a:pt x="10268850" y="690966"/>
                </a:cubicBezTo>
                <a:cubicBezTo>
                  <a:pt x="10229403" y="689752"/>
                  <a:pt x="10189957" y="679435"/>
                  <a:pt x="10150510" y="675187"/>
                </a:cubicBezTo>
                <a:cubicBezTo>
                  <a:pt x="10135338" y="673366"/>
                  <a:pt x="10118953" y="678828"/>
                  <a:pt x="10104995" y="680649"/>
                </a:cubicBezTo>
                <a:cubicBezTo>
                  <a:pt x="10113491" y="701282"/>
                  <a:pt x="10120773" y="718275"/>
                  <a:pt x="10128056" y="735874"/>
                </a:cubicBezTo>
                <a:cubicBezTo>
                  <a:pt x="10100747" y="737694"/>
                  <a:pt x="10080720" y="738301"/>
                  <a:pt x="10061301" y="739515"/>
                </a:cubicBezTo>
                <a:cubicBezTo>
                  <a:pt x="10058266" y="744977"/>
                  <a:pt x="10055839" y="751046"/>
                  <a:pt x="10052804" y="756507"/>
                </a:cubicBezTo>
                <a:cubicBezTo>
                  <a:pt x="10074651" y="772893"/>
                  <a:pt x="10094678" y="792919"/>
                  <a:pt x="10118953" y="805057"/>
                </a:cubicBezTo>
                <a:cubicBezTo>
                  <a:pt x="10181460" y="837221"/>
                  <a:pt x="10247002" y="848145"/>
                  <a:pt x="10316792" y="824477"/>
                </a:cubicBezTo>
                <a:cubicBezTo>
                  <a:pt x="10327109" y="820836"/>
                  <a:pt x="10347136" y="846324"/>
                  <a:pt x="10362308" y="858461"/>
                </a:cubicBezTo>
                <a:cubicBezTo>
                  <a:pt x="10348956" y="871206"/>
                  <a:pt x="10337426" y="886377"/>
                  <a:pt x="10322861" y="896694"/>
                </a:cubicBezTo>
                <a:cubicBezTo>
                  <a:pt x="10310117" y="905797"/>
                  <a:pt x="10294338" y="910045"/>
                  <a:pt x="10279773" y="916721"/>
                </a:cubicBezTo>
                <a:cubicBezTo>
                  <a:pt x="10294945" y="925824"/>
                  <a:pt x="10308903" y="938568"/>
                  <a:pt x="10324681" y="942209"/>
                </a:cubicBezTo>
                <a:cubicBezTo>
                  <a:pt x="10342887" y="945851"/>
                  <a:pt x="10363521" y="938568"/>
                  <a:pt x="10382941" y="941602"/>
                </a:cubicBezTo>
                <a:cubicBezTo>
                  <a:pt x="10395079" y="943423"/>
                  <a:pt x="10406002" y="954347"/>
                  <a:pt x="10417532" y="961022"/>
                </a:cubicBezTo>
                <a:cubicBezTo>
                  <a:pt x="10409036" y="969518"/>
                  <a:pt x="10402361" y="980442"/>
                  <a:pt x="10392044" y="986511"/>
                </a:cubicBezTo>
                <a:cubicBezTo>
                  <a:pt x="10375052" y="996221"/>
                  <a:pt x="10342887" y="1000469"/>
                  <a:pt x="10341067" y="1010786"/>
                </a:cubicBezTo>
                <a:cubicBezTo>
                  <a:pt x="10336212" y="1040522"/>
                  <a:pt x="10342281" y="1068438"/>
                  <a:pt x="10376873" y="1087858"/>
                </a:cubicBezTo>
                <a:cubicBezTo>
                  <a:pt x="10396292" y="1098782"/>
                  <a:pt x="10401754" y="1135194"/>
                  <a:pt x="10414498" y="1159468"/>
                </a:cubicBezTo>
                <a:cubicBezTo>
                  <a:pt x="10421780" y="1174033"/>
                  <a:pt x="10430883" y="1187384"/>
                  <a:pt x="10439380" y="1201342"/>
                </a:cubicBezTo>
                <a:cubicBezTo>
                  <a:pt x="10447876" y="1186778"/>
                  <a:pt x="10456372" y="1172213"/>
                  <a:pt x="10465475" y="1157648"/>
                </a:cubicBezTo>
                <a:cubicBezTo>
                  <a:pt x="10467903" y="1154007"/>
                  <a:pt x="10472757" y="1150972"/>
                  <a:pt x="10481860" y="1143083"/>
                </a:cubicBezTo>
                <a:cubicBezTo>
                  <a:pt x="10509776" y="1174033"/>
                  <a:pt x="10537693" y="1204377"/>
                  <a:pt x="10569856" y="1240182"/>
                </a:cubicBezTo>
                <a:cubicBezTo>
                  <a:pt x="10616586" y="1232293"/>
                  <a:pt x="10674238" y="1222583"/>
                  <a:pt x="10731891" y="1212873"/>
                </a:cubicBezTo>
                <a:cubicBezTo>
                  <a:pt x="10748883" y="1216514"/>
                  <a:pt x="10768910" y="1220762"/>
                  <a:pt x="10789543" y="1225617"/>
                </a:cubicBezTo>
                <a:cubicBezTo>
                  <a:pt x="10795612" y="1172213"/>
                  <a:pt x="10776192" y="1148545"/>
                  <a:pt x="10730677" y="1147331"/>
                </a:cubicBezTo>
                <a:cubicBezTo>
                  <a:pt x="10730677" y="1147331"/>
                  <a:pt x="10731891" y="1147938"/>
                  <a:pt x="10731891" y="1147938"/>
                </a:cubicBezTo>
                <a:cubicBezTo>
                  <a:pt x="10730070" y="1135801"/>
                  <a:pt x="10727036" y="1124270"/>
                  <a:pt x="10727036" y="1112133"/>
                </a:cubicBezTo>
                <a:cubicBezTo>
                  <a:pt x="10727642" y="1092713"/>
                  <a:pt x="10730677" y="1073900"/>
                  <a:pt x="10732498" y="1055087"/>
                </a:cubicBezTo>
                <a:cubicBezTo>
                  <a:pt x="10747669" y="1061763"/>
                  <a:pt x="10762841" y="1068438"/>
                  <a:pt x="10790757" y="1080576"/>
                </a:cubicBezTo>
                <a:cubicBezTo>
                  <a:pt x="10804108" y="1073900"/>
                  <a:pt x="10829597" y="1053873"/>
                  <a:pt x="10856906" y="1052053"/>
                </a:cubicBezTo>
                <a:cubicBezTo>
                  <a:pt x="10887249" y="1049625"/>
                  <a:pt x="10918806" y="1065404"/>
                  <a:pt x="10950364" y="1070259"/>
                </a:cubicBezTo>
                <a:cubicBezTo>
                  <a:pt x="10972818" y="1073293"/>
                  <a:pt x="10995879" y="1071472"/>
                  <a:pt x="11018333" y="1069652"/>
                </a:cubicBezTo>
                <a:cubicBezTo>
                  <a:pt x="11060814" y="1066011"/>
                  <a:pt x="11102688" y="1061763"/>
                  <a:pt x="11144562" y="1056301"/>
                </a:cubicBezTo>
                <a:cubicBezTo>
                  <a:pt x="11175512" y="1052659"/>
                  <a:pt x="11205856" y="1047198"/>
                  <a:pt x="11236199" y="1042950"/>
                </a:cubicBezTo>
                <a:cubicBezTo>
                  <a:pt x="11236199" y="1036881"/>
                  <a:pt x="11236199" y="1031419"/>
                  <a:pt x="11236806" y="1025350"/>
                </a:cubicBezTo>
                <a:cubicBezTo>
                  <a:pt x="11209497" y="1018675"/>
                  <a:pt x="11182794" y="1012606"/>
                  <a:pt x="11155485" y="1005931"/>
                </a:cubicBezTo>
                <a:cubicBezTo>
                  <a:pt x="11156092" y="1000469"/>
                  <a:pt x="11156699" y="995007"/>
                  <a:pt x="11157306" y="988938"/>
                </a:cubicBezTo>
                <a:cubicBezTo>
                  <a:pt x="11196146" y="988938"/>
                  <a:pt x="11230130" y="948885"/>
                  <a:pt x="11274431" y="988331"/>
                </a:cubicBezTo>
                <a:cubicBezTo>
                  <a:pt x="11283534" y="996828"/>
                  <a:pt x="11306596" y="987724"/>
                  <a:pt x="11321767" y="991366"/>
                </a:cubicBezTo>
                <a:cubicBezTo>
                  <a:pt x="11337546" y="995007"/>
                  <a:pt x="11386095" y="971339"/>
                  <a:pt x="11353324" y="1024137"/>
                </a:cubicBezTo>
                <a:cubicBezTo>
                  <a:pt x="11350290" y="1028992"/>
                  <a:pt x="11360607" y="1042950"/>
                  <a:pt x="11370924" y="1066618"/>
                </a:cubicBezTo>
                <a:cubicBezTo>
                  <a:pt x="11309630" y="1082396"/>
                  <a:pt x="11253798" y="1096354"/>
                  <a:pt x="11197966" y="1112133"/>
                </a:cubicBezTo>
                <a:cubicBezTo>
                  <a:pt x="11185222" y="1115774"/>
                  <a:pt x="11171871" y="1122449"/>
                  <a:pt x="11163375" y="1132159"/>
                </a:cubicBezTo>
                <a:cubicBezTo>
                  <a:pt x="11160340" y="1135801"/>
                  <a:pt x="11170657" y="1151579"/>
                  <a:pt x="11174905" y="1161289"/>
                </a:cubicBezTo>
                <a:cubicBezTo>
                  <a:pt x="11187043" y="1153400"/>
                  <a:pt x="11199180" y="1146117"/>
                  <a:pt x="11211318" y="1137621"/>
                </a:cubicBezTo>
                <a:cubicBezTo>
                  <a:pt x="11216172" y="1133980"/>
                  <a:pt x="11219813" y="1127911"/>
                  <a:pt x="11225882" y="1120629"/>
                </a:cubicBezTo>
                <a:cubicBezTo>
                  <a:pt x="11242874" y="1131552"/>
                  <a:pt x="11258653" y="1142476"/>
                  <a:pt x="11289603" y="1162503"/>
                </a:cubicBezTo>
                <a:cubicBezTo>
                  <a:pt x="11256225" y="1169785"/>
                  <a:pt x="11236199" y="1174033"/>
                  <a:pt x="11217993" y="1177675"/>
                </a:cubicBezTo>
                <a:cubicBezTo>
                  <a:pt x="11221634" y="1182530"/>
                  <a:pt x="11228916" y="1191026"/>
                  <a:pt x="11244088" y="1209839"/>
                </a:cubicBezTo>
                <a:cubicBezTo>
                  <a:pt x="11198573" y="1209839"/>
                  <a:pt x="11163375" y="1205590"/>
                  <a:pt x="11129997" y="1211659"/>
                </a:cubicBezTo>
                <a:cubicBezTo>
                  <a:pt x="11115432" y="1214087"/>
                  <a:pt x="11104508" y="1237755"/>
                  <a:pt x="11091157" y="1252319"/>
                </a:cubicBezTo>
                <a:cubicBezTo>
                  <a:pt x="11089336" y="1249285"/>
                  <a:pt x="11084482" y="1235327"/>
                  <a:pt x="11076592" y="1232900"/>
                </a:cubicBezTo>
                <a:cubicBezTo>
                  <a:pt x="11063848" y="1229258"/>
                  <a:pt x="11048070" y="1231686"/>
                  <a:pt x="11034718" y="1234720"/>
                </a:cubicBezTo>
                <a:cubicBezTo>
                  <a:pt x="11031684" y="1235327"/>
                  <a:pt x="11027436" y="1252926"/>
                  <a:pt x="11029864" y="1254747"/>
                </a:cubicBezTo>
                <a:cubicBezTo>
                  <a:pt x="11038967" y="1262029"/>
                  <a:pt x="11051104" y="1270526"/>
                  <a:pt x="11062027" y="1270526"/>
                </a:cubicBezTo>
                <a:cubicBezTo>
                  <a:pt x="11094191" y="1270526"/>
                  <a:pt x="11126356" y="1266884"/>
                  <a:pt x="11162161" y="1275987"/>
                </a:cubicBezTo>
                <a:cubicBezTo>
                  <a:pt x="11137279" y="1286304"/>
                  <a:pt x="11111791" y="1296014"/>
                  <a:pt x="11083875" y="1307545"/>
                </a:cubicBezTo>
                <a:cubicBezTo>
                  <a:pt x="11117860" y="1345777"/>
                  <a:pt x="11153665" y="1350025"/>
                  <a:pt x="11196146" y="1331212"/>
                </a:cubicBezTo>
                <a:cubicBezTo>
                  <a:pt x="11211318" y="1324537"/>
                  <a:pt x="11230130" y="1326964"/>
                  <a:pt x="11247122" y="1325751"/>
                </a:cubicBezTo>
                <a:cubicBezTo>
                  <a:pt x="11247122" y="1331212"/>
                  <a:pt x="11247730" y="1336067"/>
                  <a:pt x="11247730" y="1341529"/>
                </a:cubicBezTo>
                <a:cubicBezTo>
                  <a:pt x="11219206" y="1348812"/>
                  <a:pt x="11190077" y="1356701"/>
                  <a:pt x="11158519" y="1365197"/>
                </a:cubicBezTo>
                <a:cubicBezTo>
                  <a:pt x="11162768" y="1373693"/>
                  <a:pt x="11167016" y="1382189"/>
                  <a:pt x="11167622" y="1383403"/>
                </a:cubicBezTo>
                <a:cubicBezTo>
                  <a:pt x="11129997" y="1406464"/>
                  <a:pt x="11092978" y="1429525"/>
                  <a:pt x="11053532" y="1454407"/>
                </a:cubicBezTo>
                <a:cubicBezTo>
                  <a:pt x="11065669" y="1468365"/>
                  <a:pt x="11074772" y="1479288"/>
                  <a:pt x="11087516" y="1493853"/>
                </a:cubicBezTo>
                <a:cubicBezTo>
                  <a:pt x="11040787" y="1524197"/>
                  <a:pt x="10980100" y="1463510"/>
                  <a:pt x="10932158" y="1523590"/>
                </a:cubicBezTo>
                <a:cubicBezTo>
                  <a:pt x="10953398" y="1526017"/>
                  <a:pt x="10967356" y="1528445"/>
                  <a:pt x="10981314" y="1529052"/>
                </a:cubicBezTo>
                <a:cubicBezTo>
                  <a:pt x="10995879" y="1529659"/>
                  <a:pt x="11011051" y="1524804"/>
                  <a:pt x="11023795" y="1528445"/>
                </a:cubicBezTo>
                <a:cubicBezTo>
                  <a:pt x="11034111" y="1531479"/>
                  <a:pt x="11041394" y="1544830"/>
                  <a:pt x="11049890" y="1553933"/>
                </a:cubicBezTo>
                <a:cubicBezTo>
                  <a:pt x="11040180" y="1560609"/>
                  <a:pt x="11031077" y="1572139"/>
                  <a:pt x="11020154" y="1573353"/>
                </a:cubicBezTo>
                <a:cubicBezTo>
                  <a:pt x="10986776" y="1577601"/>
                  <a:pt x="10952791" y="1577601"/>
                  <a:pt x="10910917" y="1580029"/>
                </a:cubicBezTo>
                <a:cubicBezTo>
                  <a:pt x="10920020" y="1563643"/>
                  <a:pt x="10926089" y="1552113"/>
                  <a:pt x="10933371" y="1538762"/>
                </a:cubicBezTo>
                <a:cubicBezTo>
                  <a:pt x="10900600" y="1508418"/>
                  <a:pt x="10862975" y="1524804"/>
                  <a:pt x="10838093" y="1545437"/>
                </a:cubicBezTo>
                <a:cubicBezTo>
                  <a:pt x="10827776" y="1553933"/>
                  <a:pt x="10843554" y="1594594"/>
                  <a:pt x="10848410" y="1629185"/>
                </a:cubicBezTo>
                <a:cubicBezTo>
                  <a:pt x="10810176" y="1633433"/>
                  <a:pt x="10763448" y="1638288"/>
                  <a:pt x="10711864" y="1643750"/>
                </a:cubicBezTo>
                <a:cubicBezTo>
                  <a:pt x="10711864" y="1655281"/>
                  <a:pt x="10711864" y="1672880"/>
                  <a:pt x="10711864" y="1695941"/>
                </a:cubicBezTo>
                <a:cubicBezTo>
                  <a:pt x="10691837" y="1686838"/>
                  <a:pt x="10678486" y="1680769"/>
                  <a:pt x="10651177" y="1669238"/>
                </a:cubicBezTo>
                <a:cubicBezTo>
                  <a:pt x="10691837" y="1719609"/>
                  <a:pt x="10691837" y="1719609"/>
                  <a:pt x="10830203" y="1694727"/>
                </a:cubicBezTo>
                <a:cubicBezTo>
                  <a:pt x="10833238" y="1703223"/>
                  <a:pt x="10833844" y="1715361"/>
                  <a:pt x="10839913" y="1719002"/>
                </a:cubicBezTo>
                <a:cubicBezTo>
                  <a:pt x="10859333" y="1731139"/>
                  <a:pt x="10879360" y="1743277"/>
                  <a:pt x="10901207" y="1750559"/>
                </a:cubicBezTo>
                <a:cubicBezTo>
                  <a:pt x="10913344" y="1754807"/>
                  <a:pt x="10935192" y="1754807"/>
                  <a:pt x="10941261" y="1746918"/>
                </a:cubicBezTo>
                <a:cubicBezTo>
                  <a:pt x="10960680" y="1722036"/>
                  <a:pt x="10975852" y="1720216"/>
                  <a:pt x="11004375" y="1735387"/>
                </a:cubicBezTo>
                <a:cubicBezTo>
                  <a:pt x="11018940" y="1743277"/>
                  <a:pt x="11045642" y="1729319"/>
                  <a:pt x="11066882" y="1725070"/>
                </a:cubicBezTo>
                <a:cubicBezTo>
                  <a:pt x="11067489" y="1720822"/>
                  <a:pt x="11068096" y="1716574"/>
                  <a:pt x="11068703" y="1712326"/>
                </a:cubicBezTo>
                <a:cubicBezTo>
                  <a:pt x="11080233" y="1722643"/>
                  <a:pt x="11091157" y="1732353"/>
                  <a:pt x="11107542" y="1746918"/>
                </a:cubicBezTo>
                <a:cubicBezTo>
                  <a:pt x="11088730" y="1752380"/>
                  <a:pt x="11078413" y="1756021"/>
                  <a:pt x="11064455" y="1760269"/>
                </a:cubicBezTo>
                <a:cubicBezTo>
                  <a:pt x="11070523" y="1768158"/>
                  <a:pt x="11073558" y="1777261"/>
                  <a:pt x="11080233" y="1780296"/>
                </a:cubicBezTo>
                <a:cubicBezTo>
                  <a:pt x="11104508" y="1791219"/>
                  <a:pt x="11185222" y="1762696"/>
                  <a:pt x="11199787" y="1742670"/>
                </a:cubicBezTo>
                <a:cubicBezTo>
                  <a:pt x="11233165" y="1749345"/>
                  <a:pt x="11264722" y="1751773"/>
                  <a:pt x="11293852" y="1762696"/>
                </a:cubicBezTo>
                <a:cubicBezTo>
                  <a:pt x="11310843" y="1768765"/>
                  <a:pt x="11323588" y="1787578"/>
                  <a:pt x="11338760" y="1800322"/>
                </a:cubicBezTo>
                <a:cubicBezTo>
                  <a:pt x="11320554" y="1811246"/>
                  <a:pt x="11302348" y="1831879"/>
                  <a:pt x="11284749" y="1831273"/>
                </a:cubicBezTo>
                <a:cubicBezTo>
                  <a:pt x="11232558" y="1829452"/>
                  <a:pt x="11183401" y="1823990"/>
                  <a:pt x="11129390" y="1842196"/>
                </a:cubicBezTo>
                <a:cubicBezTo>
                  <a:pt x="11097833" y="1852513"/>
                  <a:pt x="11052317" y="1818528"/>
                  <a:pt x="11012264" y="1805784"/>
                </a:cubicBezTo>
                <a:cubicBezTo>
                  <a:pt x="10995879" y="1800929"/>
                  <a:pt x="10978280" y="1799109"/>
                  <a:pt x="10947936" y="1794253"/>
                </a:cubicBezTo>
                <a:cubicBezTo>
                  <a:pt x="10968570" y="1825204"/>
                  <a:pt x="10980100" y="1841589"/>
                  <a:pt x="10995272" y="1864650"/>
                </a:cubicBezTo>
                <a:cubicBezTo>
                  <a:pt x="10959467" y="1874967"/>
                  <a:pt x="10930944" y="1882856"/>
                  <a:pt x="10896959" y="1891959"/>
                </a:cubicBezTo>
                <a:cubicBezTo>
                  <a:pt x="10897566" y="1896814"/>
                  <a:pt x="10899387" y="1908345"/>
                  <a:pt x="10901207" y="1922303"/>
                </a:cubicBezTo>
                <a:cubicBezTo>
                  <a:pt x="10889069" y="1922910"/>
                  <a:pt x="10876325" y="1921089"/>
                  <a:pt x="10866616" y="1925337"/>
                </a:cubicBezTo>
                <a:cubicBezTo>
                  <a:pt x="10852657" y="1932013"/>
                  <a:pt x="10836272" y="1941116"/>
                  <a:pt x="10829597" y="1953253"/>
                </a:cubicBezTo>
                <a:cubicBezTo>
                  <a:pt x="10826562" y="1959929"/>
                  <a:pt x="10841734" y="1976921"/>
                  <a:pt x="10850230" y="1987845"/>
                </a:cubicBezTo>
                <a:cubicBezTo>
                  <a:pt x="10865402" y="2007265"/>
                  <a:pt x="10884822" y="2023650"/>
                  <a:pt x="10897566" y="2044284"/>
                </a:cubicBezTo>
                <a:cubicBezTo>
                  <a:pt x="10921841" y="2084944"/>
                  <a:pt x="10899387" y="2123177"/>
                  <a:pt x="10870863" y="2144417"/>
                </a:cubicBezTo>
                <a:cubicBezTo>
                  <a:pt x="10849016" y="2160802"/>
                  <a:pt x="10810176" y="2157161"/>
                  <a:pt x="10779226" y="2157161"/>
                </a:cubicBezTo>
                <a:cubicBezTo>
                  <a:pt x="10758593" y="2156554"/>
                  <a:pt x="10737960" y="2146238"/>
                  <a:pt x="10713077" y="2138955"/>
                </a:cubicBezTo>
                <a:cubicBezTo>
                  <a:pt x="10695479" y="2192360"/>
                  <a:pt x="10644502" y="2182043"/>
                  <a:pt x="10606875" y="2182043"/>
                </a:cubicBezTo>
                <a:cubicBezTo>
                  <a:pt x="10559540" y="2182650"/>
                  <a:pt x="10511597" y="2163230"/>
                  <a:pt x="10464261" y="2152306"/>
                </a:cubicBezTo>
                <a:cubicBezTo>
                  <a:pt x="10449697" y="2148665"/>
                  <a:pt x="10430277" y="2135314"/>
                  <a:pt x="10422994" y="2140169"/>
                </a:cubicBezTo>
                <a:cubicBezTo>
                  <a:pt x="10379299" y="2171119"/>
                  <a:pt x="10350170" y="2141383"/>
                  <a:pt x="10313758" y="2124390"/>
                </a:cubicBezTo>
                <a:cubicBezTo>
                  <a:pt x="10296765" y="2116501"/>
                  <a:pt x="10257319" y="2122570"/>
                  <a:pt x="10248216" y="2135921"/>
                </a:cubicBezTo>
                <a:cubicBezTo>
                  <a:pt x="10220907" y="2175974"/>
                  <a:pt x="10191777" y="2166264"/>
                  <a:pt x="10157185" y="2154127"/>
                </a:cubicBezTo>
                <a:cubicBezTo>
                  <a:pt x="10094678" y="2131673"/>
                  <a:pt x="10030350" y="2112860"/>
                  <a:pt x="9967843" y="2088585"/>
                </a:cubicBezTo>
                <a:cubicBezTo>
                  <a:pt x="9942961" y="2078875"/>
                  <a:pt x="9921113" y="2060669"/>
                  <a:pt x="9901694" y="2047925"/>
                </a:cubicBezTo>
                <a:cubicBezTo>
                  <a:pt x="9832510" y="2073413"/>
                  <a:pt x="9761507" y="2081303"/>
                  <a:pt x="9682007" y="2066738"/>
                </a:cubicBezTo>
                <a:cubicBezTo>
                  <a:pt x="9682007" y="2091619"/>
                  <a:pt x="9682007" y="2112860"/>
                  <a:pt x="9682007" y="2133493"/>
                </a:cubicBezTo>
                <a:cubicBezTo>
                  <a:pt x="9675331" y="2131066"/>
                  <a:pt x="9661980" y="2122570"/>
                  <a:pt x="9658339" y="2126211"/>
                </a:cubicBezTo>
                <a:cubicBezTo>
                  <a:pt x="9615252" y="2162623"/>
                  <a:pt x="9589763" y="2124390"/>
                  <a:pt x="9560634" y="2104971"/>
                </a:cubicBezTo>
                <a:cubicBezTo>
                  <a:pt x="9540000" y="2091012"/>
                  <a:pt x="9523614" y="2070379"/>
                  <a:pt x="9501767" y="2060062"/>
                </a:cubicBezTo>
                <a:cubicBezTo>
                  <a:pt x="9471423" y="2046104"/>
                  <a:pt x="9438046" y="2039429"/>
                  <a:pt x="9405882" y="2029719"/>
                </a:cubicBezTo>
                <a:cubicBezTo>
                  <a:pt x="9404061" y="2033967"/>
                  <a:pt x="9401633" y="2038215"/>
                  <a:pt x="9399813" y="2042463"/>
                </a:cubicBezTo>
                <a:cubicBezTo>
                  <a:pt x="9397386" y="2037001"/>
                  <a:pt x="9394958" y="2030932"/>
                  <a:pt x="9391924" y="2026078"/>
                </a:cubicBezTo>
                <a:cubicBezTo>
                  <a:pt x="9384642" y="2012726"/>
                  <a:pt x="9379180" y="1993913"/>
                  <a:pt x="9368256" y="1988452"/>
                </a:cubicBezTo>
                <a:cubicBezTo>
                  <a:pt x="9360367" y="1984810"/>
                  <a:pt x="9337912" y="1996341"/>
                  <a:pt x="9332450" y="2007265"/>
                </a:cubicBezTo>
                <a:cubicBezTo>
                  <a:pt x="9320920" y="2027898"/>
                  <a:pt x="9313637" y="2044891"/>
                  <a:pt x="9284508" y="2036394"/>
                </a:cubicBezTo>
                <a:cubicBezTo>
                  <a:pt x="9254771" y="2027898"/>
                  <a:pt x="9218966" y="2029719"/>
                  <a:pt x="9211684" y="1989058"/>
                </a:cubicBezTo>
                <a:cubicBezTo>
                  <a:pt x="9205615" y="1957501"/>
                  <a:pt x="9203794" y="1925337"/>
                  <a:pt x="9198332" y="1893780"/>
                </a:cubicBezTo>
                <a:cubicBezTo>
                  <a:pt x="9196512" y="1882856"/>
                  <a:pt x="9189229" y="1873146"/>
                  <a:pt x="9183767" y="1862830"/>
                </a:cubicBezTo>
                <a:cubicBezTo>
                  <a:pt x="9179520" y="1864650"/>
                  <a:pt x="9175272" y="1865864"/>
                  <a:pt x="9171023" y="1867685"/>
                </a:cubicBezTo>
                <a:cubicBezTo>
                  <a:pt x="9173451" y="1881036"/>
                  <a:pt x="9175272" y="1894387"/>
                  <a:pt x="9177699" y="1907738"/>
                </a:cubicBezTo>
                <a:cubicBezTo>
                  <a:pt x="9173451" y="1910772"/>
                  <a:pt x="9169810" y="1913200"/>
                  <a:pt x="9165561" y="1916234"/>
                </a:cubicBezTo>
                <a:cubicBezTo>
                  <a:pt x="9152817" y="1897421"/>
                  <a:pt x="9126115" y="1873753"/>
                  <a:pt x="9130363" y="1860402"/>
                </a:cubicBezTo>
                <a:cubicBezTo>
                  <a:pt x="9146142" y="1810639"/>
                  <a:pt x="9110336" y="1783330"/>
                  <a:pt x="9091523" y="1749345"/>
                </a:cubicBezTo>
                <a:cubicBezTo>
                  <a:pt x="9077565" y="1724464"/>
                  <a:pt x="9053898" y="1704437"/>
                  <a:pt x="9036905" y="1680769"/>
                </a:cubicBezTo>
                <a:cubicBezTo>
                  <a:pt x="9032050" y="1674093"/>
                  <a:pt x="9034478" y="1661349"/>
                  <a:pt x="9033871" y="1651639"/>
                </a:cubicBezTo>
                <a:cubicBezTo>
                  <a:pt x="9044795" y="1652853"/>
                  <a:pt x="9059967" y="1649819"/>
                  <a:pt x="9064821" y="1655281"/>
                </a:cubicBezTo>
                <a:cubicBezTo>
                  <a:pt x="9084241" y="1677735"/>
                  <a:pt x="9103054" y="1684410"/>
                  <a:pt x="9134611" y="1683803"/>
                </a:cubicBezTo>
                <a:cubicBezTo>
                  <a:pt x="9151604" y="1683197"/>
                  <a:pt x="9173451" y="1721429"/>
                  <a:pt x="9187409" y="1745704"/>
                </a:cubicBezTo>
                <a:cubicBezTo>
                  <a:pt x="9208042" y="1780902"/>
                  <a:pt x="9222000" y="1819135"/>
                  <a:pt x="9241420" y="1855547"/>
                </a:cubicBezTo>
                <a:cubicBezTo>
                  <a:pt x="9243847" y="1860402"/>
                  <a:pt x="9259019" y="1858582"/>
                  <a:pt x="9270550" y="1860402"/>
                </a:cubicBezTo>
                <a:cubicBezTo>
                  <a:pt x="9266302" y="1847658"/>
                  <a:pt x="9263268" y="1839162"/>
                  <a:pt x="9255985" y="1819742"/>
                </a:cubicBezTo>
                <a:cubicBezTo>
                  <a:pt x="9289969" y="1828238"/>
                  <a:pt x="9316065" y="1834914"/>
                  <a:pt x="9342161" y="1841589"/>
                </a:cubicBezTo>
                <a:cubicBezTo>
                  <a:pt x="9343374" y="1839162"/>
                  <a:pt x="9344588" y="1836734"/>
                  <a:pt x="9345802" y="1834914"/>
                </a:cubicBezTo>
                <a:cubicBezTo>
                  <a:pt x="9300893" y="1797288"/>
                  <a:pt x="9256592" y="1759662"/>
                  <a:pt x="9208042" y="1718395"/>
                </a:cubicBezTo>
                <a:cubicBezTo>
                  <a:pt x="9239600" y="1702616"/>
                  <a:pt x="9259019" y="1692906"/>
                  <a:pt x="9278439" y="1683197"/>
                </a:cubicBezTo>
                <a:cubicBezTo>
                  <a:pt x="9222607" y="1674093"/>
                  <a:pt x="9177699" y="1612800"/>
                  <a:pt x="9125508" y="1649819"/>
                </a:cubicBezTo>
                <a:cubicBezTo>
                  <a:pt x="9095771" y="1643143"/>
                  <a:pt x="9072104" y="1641323"/>
                  <a:pt x="9051470" y="1633433"/>
                </a:cubicBezTo>
                <a:cubicBezTo>
                  <a:pt x="9009596" y="1617048"/>
                  <a:pt x="9016878" y="1652853"/>
                  <a:pt x="9001100" y="1671059"/>
                </a:cubicBezTo>
                <a:cubicBezTo>
                  <a:pt x="8979859" y="1695941"/>
                  <a:pt x="8954978" y="1717181"/>
                  <a:pt x="8942841" y="1748738"/>
                </a:cubicBezTo>
                <a:cubicBezTo>
                  <a:pt x="8942234" y="1751166"/>
                  <a:pt x="8919173" y="1749345"/>
                  <a:pt x="8911284" y="1743277"/>
                </a:cubicBezTo>
                <a:cubicBezTo>
                  <a:pt x="8887009" y="1724464"/>
                  <a:pt x="8865161" y="1701403"/>
                  <a:pt x="8841494" y="1681376"/>
                </a:cubicBezTo>
                <a:cubicBezTo>
                  <a:pt x="8817219" y="1661349"/>
                  <a:pt x="8791730" y="1642536"/>
                  <a:pt x="8766849" y="1623117"/>
                </a:cubicBezTo>
                <a:cubicBezTo>
                  <a:pt x="8771704" y="1561823"/>
                  <a:pt x="8714051" y="1572746"/>
                  <a:pt x="8690383" y="1544223"/>
                </a:cubicBezTo>
                <a:cubicBezTo>
                  <a:pt x="8686135" y="1547258"/>
                  <a:pt x="8681887" y="1550899"/>
                  <a:pt x="8677639" y="1553933"/>
                </a:cubicBezTo>
                <a:cubicBezTo>
                  <a:pt x="8687349" y="1576388"/>
                  <a:pt x="8697059" y="1599448"/>
                  <a:pt x="8706768" y="1621903"/>
                </a:cubicBezTo>
                <a:cubicBezTo>
                  <a:pt x="8710409" y="1617655"/>
                  <a:pt x="8713444" y="1614013"/>
                  <a:pt x="8717086" y="1609765"/>
                </a:cubicBezTo>
                <a:cubicBezTo>
                  <a:pt x="8734077" y="1614013"/>
                  <a:pt x="8751070" y="1617655"/>
                  <a:pt x="8768669" y="1621903"/>
                </a:cubicBezTo>
                <a:cubicBezTo>
                  <a:pt x="8778379" y="1635254"/>
                  <a:pt x="8788089" y="1647998"/>
                  <a:pt x="8797192" y="1661349"/>
                </a:cubicBezTo>
                <a:cubicBezTo>
                  <a:pt x="8808116" y="1676521"/>
                  <a:pt x="8818432" y="1692300"/>
                  <a:pt x="8829356" y="1707471"/>
                </a:cubicBezTo>
                <a:cubicBezTo>
                  <a:pt x="8808116" y="1714147"/>
                  <a:pt x="8778379" y="1732960"/>
                  <a:pt x="8766242" y="1725070"/>
                </a:cubicBezTo>
                <a:cubicBezTo>
                  <a:pt x="8732257" y="1702616"/>
                  <a:pt x="8706162" y="1668632"/>
                  <a:pt x="8676425" y="1640109"/>
                </a:cubicBezTo>
                <a:cubicBezTo>
                  <a:pt x="8664288" y="1628578"/>
                  <a:pt x="8651543" y="1614620"/>
                  <a:pt x="8636372" y="1609158"/>
                </a:cubicBezTo>
                <a:cubicBezTo>
                  <a:pt x="8626055" y="1605517"/>
                  <a:pt x="8610883" y="1615834"/>
                  <a:pt x="8597532" y="1620082"/>
                </a:cubicBezTo>
                <a:cubicBezTo>
                  <a:pt x="8601780" y="1632220"/>
                  <a:pt x="8605421" y="1645571"/>
                  <a:pt x="8611490" y="1656494"/>
                </a:cubicBezTo>
                <a:cubicBezTo>
                  <a:pt x="8616345" y="1664384"/>
                  <a:pt x="8624841" y="1670452"/>
                  <a:pt x="8629696" y="1674700"/>
                </a:cubicBezTo>
                <a:cubicBezTo>
                  <a:pt x="8619987" y="1706257"/>
                  <a:pt x="8610883" y="1734780"/>
                  <a:pt x="8600566" y="1769979"/>
                </a:cubicBezTo>
                <a:cubicBezTo>
                  <a:pt x="8592677" y="1773620"/>
                  <a:pt x="8578112" y="1780902"/>
                  <a:pt x="8550197" y="1794253"/>
                </a:cubicBezTo>
                <a:cubicBezTo>
                  <a:pt x="8573864" y="1811246"/>
                  <a:pt x="8588429" y="1827631"/>
                  <a:pt x="8606635" y="1833093"/>
                </a:cubicBezTo>
                <a:cubicBezTo>
                  <a:pt x="8646081" y="1844624"/>
                  <a:pt x="8686742" y="1850086"/>
                  <a:pt x="8726795" y="1859189"/>
                </a:cubicBezTo>
                <a:cubicBezTo>
                  <a:pt x="8737112" y="1861616"/>
                  <a:pt x="8745608" y="1871326"/>
                  <a:pt x="8755318" y="1876181"/>
                </a:cubicBezTo>
                <a:cubicBezTo>
                  <a:pt x="8766849" y="1881643"/>
                  <a:pt x="8779593" y="1889532"/>
                  <a:pt x="8791123" y="1889532"/>
                </a:cubicBezTo>
                <a:cubicBezTo>
                  <a:pt x="8842707" y="1890139"/>
                  <a:pt x="8902787" y="1839769"/>
                  <a:pt x="8913104" y="1790612"/>
                </a:cubicBezTo>
                <a:cubicBezTo>
                  <a:pt x="9012024" y="1823990"/>
                  <a:pt x="9012024" y="1823990"/>
                  <a:pt x="9018092" y="1874360"/>
                </a:cubicBezTo>
                <a:cubicBezTo>
                  <a:pt x="9010810" y="1898028"/>
                  <a:pt x="8990177" y="1929585"/>
                  <a:pt x="8998672" y="1943543"/>
                </a:cubicBezTo>
                <a:cubicBezTo>
                  <a:pt x="9011417" y="1964177"/>
                  <a:pt x="9044795" y="1972066"/>
                  <a:pt x="9069070" y="1984810"/>
                </a:cubicBezTo>
                <a:cubicBezTo>
                  <a:pt x="9069676" y="1978742"/>
                  <a:pt x="9070283" y="1972066"/>
                  <a:pt x="9070890" y="1965998"/>
                </a:cubicBezTo>
                <a:cubicBezTo>
                  <a:pt x="9082420" y="1954467"/>
                  <a:pt x="9094558" y="1942936"/>
                  <a:pt x="9106088" y="1932013"/>
                </a:cubicBezTo>
                <a:cubicBezTo>
                  <a:pt x="9114585" y="1945971"/>
                  <a:pt x="9123080" y="1959929"/>
                  <a:pt x="9132791" y="1972673"/>
                </a:cubicBezTo>
                <a:cubicBezTo>
                  <a:pt x="9144321" y="1988452"/>
                  <a:pt x="9154638" y="2006658"/>
                  <a:pt x="9169810" y="2016975"/>
                </a:cubicBezTo>
                <a:cubicBezTo>
                  <a:pt x="9201973" y="2038215"/>
                  <a:pt x="9218359" y="2061276"/>
                  <a:pt x="9198332" y="2098295"/>
                </a:cubicBezTo>
                <a:cubicBezTo>
                  <a:pt x="9094558" y="2108005"/>
                  <a:pt x="8999886" y="2067345"/>
                  <a:pt x="9010203" y="2024864"/>
                </a:cubicBezTo>
                <a:cubicBezTo>
                  <a:pt x="8967722" y="2030932"/>
                  <a:pt x="8924634" y="2037608"/>
                  <a:pt x="8873657" y="2045497"/>
                </a:cubicBezTo>
                <a:cubicBezTo>
                  <a:pt x="8851203" y="2099509"/>
                  <a:pt x="8804474" y="2120749"/>
                  <a:pt x="8735292" y="2106184"/>
                </a:cubicBezTo>
                <a:cubicBezTo>
                  <a:pt x="8709196" y="2100722"/>
                  <a:pt x="8679459" y="2112860"/>
                  <a:pt x="8652150" y="2123177"/>
                </a:cubicBezTo>
                <a:cubicBezTo>
                  <a:pt x="8589036" y="2099509"/>
                  <a:pt x="8576898" y="2047318"/>
                  <a:pt x="8627269" y="2012726"/>
                </a:cubicBezTo>
                <a:cubicBezTo>
                  <a:pt x="8589643" y="1962356"/>
                  <a:pt x="8531990" y="1964784"/>
                  <a:pt x="8480407" y="1958108"/>
                </a:cubicBezTo>
                <a:cubicBezTo>
                  <a:pt x="8436712" y="1952646"/>
                  <a:pt x="8411223" y="1922303"/>
                  <a:pt x="8431250" y="1882856"/>
                </a:cubicBezTo>
                <a:cubicBezTo>
                  <a:pt x="8454311" y="1836734"/>
                  <a:pt x="8461593" y="1803963"/>
                  <a:pt x="8394837" y="1798502"/>
                </a:cubicBezTo>
                <a:cubicBezTo>
                  <a:pt x="8388769" y="1797895"/>
                  <a:pt x="8380273" y="1788792"/>
                  <a:pt x="8377846" y="1782116"/>
                </a:cubicBezTo>
                <a:cubicBezTo>
                  <a:pt x="8364494" y="1743883"/>
                  <a:pt x="8342647" y="1746918"/>
                  <a:pt x="8311697" y="1762089"/>
                </a:cubicBezTo>
                <a:cubicBezTo>
                  <a:pt x="8300166" y="1767551"/>
                  <a:pt x="8281354" y="1759662"/>
                  <a:pt x="8266182" y="1756628"/>
                </a:cubicBezTo>
                <a:cubicBezTo>
                  <a:pt x="8260113" y="1755414"/>
                  <a:pt x="8254044" y="1748131"/>
                  <a:pt x="8249797" y="1749345"/>
                </a:cubicBezTo>
                <a:cubicBezTo>
                  <a:pt x="8190323" y="1763303"/>
                  <a:pt x="8125388" y="1774227"/>
                  <a:pt x="8095045" y="1833093"/>
                </a:cubicBezTo>
                <a:cubicBezTo>
                  <a:pt x="8085334" y="1851906"/>
                  <a:pt x="8105361" y="1886498"/>
                  <a:pt x="8109003" y="1902883"/>
                </a:cubicBezTo>
                <a:cubicBezTo>
                  <a:pt x="8142380" y="1905311"/>
                  <a:pt x="8166655" y="1907131"/>
                  <a:pt x="8192144" y="1908952"/>
                </a:cubicBezTo>
                <a:cubicBezTo>
                  <a:pt x="8193964" y="1904704"/>
                  <a:pt x="8196999" y="1900456"/>
                  <a:pt x="8197605" y="1895601"/>
                </a:cubicBezTo>
                <a:cubicBezTo>
                  <a:pt x="8198819" y="1878608"/>
                  <a:pt x="8199426" y="1861616"/>
                  <a:pt x="8200033" y="1844017"/>
                </a:cubicBezTo>
                <a:cubicBezTo>
                  <a:pt x="8218239" y="1848265"/>
                  <a:pt x="8236445" y="1854333"/>
                  <a:pt x="8254651" y="1856154"/>
                </a:cubicBezTo>
                <a:cubicBezTo>
                  <a:pt x="8267395" y="1857368"/>
                  <a:pt x="8283174" y="1857368"/>
                  <a:pt x="8292884" y="1851299"/>
                </a:cubicBezTo>
                <a:cubicBezTo>
                  <a:pt x="8339613" y="1822169"/>
                  <a:pt x="8360246" y="1830666"/>
                  <a:pt x="8374205" y="1890139"/>
                </a:cubicBezTo>
                <a:cubicBezTo>
                  <a:pt x="8358426" y="1890746"/>
                  <a:pt x="8342647" y="1891959"/>
                  <a:pt x="8322013" y="1892566"/>
                </a:cubicBezTo>
                <a:cubicBezTo>
                  <a:pt x="8325048" y="1912593"/>
                  <a:pt x="8328082" y="1930192"/>
                  <a:pt x="8331116" y="1950219"/>
                </a:cubicBezTo>
                <a:cubicBezTo>
                  <a:pt x="8394837" y="1941116"/>
                  <a:pt x="8403334" y="1990272"/>
                  <a:pt x="8407582" y="2030932"/>
                </a:cubicBezTo>
                <a:cubicBezTo>
                  <a:pt x="8410009" y="2052173"/>
                  <a:pt x="8385735" y="2075841"/>
                  <a:pt x="8379059" y="2088585"/>
                </a:cubicBezTo>
                <a:cubicBezTo>
                  <a:pt x="8339006" y="2078875"/>
                  <a:pt x="8311090" y="2064917"/>
                  <a:pt x="8285601" y="2067951"/>
                </a:cubicBezTo>
                <a:cubicBezTo>
                  <a:pt x="8191537" y="2078875"/>
                  <a:pt x="8123568" y="2043070"/>
                  <a:pt x="8078659" y="1957501"/>
                </a:cubicBezTo>
                <a:cubicBezTo>
                  <a:pt x="8053778" y="1910166"/>
                  <a:pt x="8022221" y="1865864"/>
                  <a:pt x="7990663" y="1822169"/>
                </a:cubicBezTo>
                <a:cubicBezTo>
                  <a:pt x="7985201" y="1814280"/>
                  <a:pt x="7967602" y="1814280"/>
                  <a:pt x="7955465" y="1813066"/>
                </a:cubicBezTo>
                <a:cubicBezTo>
                  <a:pt x="7931797" y="1811853"/>
                  <a:pt x="7907522" y="1812460"/>
                  <a:pt x="7880820" y="1812460"/>
                </a:cubicBezTo>
                <a:cubicBezTo>
                  <a:pt x="7880820" y="1823383"/>
                  <a:pt x="7880820" y="1839162"/>
                  <a:pt x="7880820" y="1850086"/>
                </a:cubicBezTo>
                <a:cubicBezTo>
                  <a:pt x="7910557" y="1850086"/>
                  <a:pt x="7954251" y="1844624"/>
                  <a:pt x="7956679" y="1851299"/>
                </a:cubicBezTo>
                <a:cubicBezTo>
                  <a:pt x="7967602" y="1888318"/>
                  <a:pt x="7968209" y="1928372"/>
                  <a:pt x="7973064" y="1976314"/>
                </a:cubicBezTo>
                <a:cubicBezTo>
                  <a:pt x="7996732" y="1995734"/>
                  <a:pt x="8031930" y="2024864"/>
                  <a:pt x="8070770" y="2055814"/>
                </a:cubicBezTo>
                <a:cubicBezTo>
                  <a:pt x="8000980" y="2108005"/>
                  <a:pt x="7937259" y="2103150"/>
                  <a:pt x="7871717" y="2086764"/>
                </a:cubicBezTo>
                <a:cubicBezTo>
                  <a:pt x="7838946" y="2078268"/>
                  <a:pt x="7805568" y="2070379"/>
                  <a:pt x="7772190" y="2064917"/>
                </a:cubicBezTo>
                <a:cubicBezTo>
                  <a:pt x="7758839" y="2063097"/>
                  <a:pt x="7743668" y="2069165"/>
                  <a:pt x="7729709" y="2070986"/>
                </a:cubicBezTo>
                <a:cubicBezTo>
                  <a:pt x="7690870" y="2076448"/>
                  <a:pt x="7651423" y="2094654"/>
                  <a:pt x="7617439" y="2055814"/>
                </a:cubicBezTo>
                <a:cubicBezTo>
                  <a:pt x="7610156" y="2047318"/>
                  <a:pt x="7590129" y="2043677"/>
                  <a:pt x="7577992" y="2046711"/>
                </a:cubicBezTo>
                <a:cubicBezTo>
                  <a:pt x="7561000" y="2050352"/>
                  <a:pt x="7547042" y="2065524"/>
                  <a:pt x="7530049" y="2069772"/>
                </a:cubicBezTo>
                <a:cubicBezTo>
                  <a:pt x="7513057" y="2074020"/>
                  <a:pt x="7494245" y="2070986"/>
                  <a:pt x="7476645" y="2070986"/>
                </a:cubicBezTo>
                <a:cubicBezTo>
                  <a:pt x="7457832" y="2135921"/>
                  <a:pt x="7437805" y="2149879"/>
                  <a:pt x="7366802" y="2150486"/>
                </a:cubicBezTo>
                <a:cubicBezTo>
                  <a:pt x="7273344" y="2151093"/>
                  <a:pt x="7179279" y="2151699"/>
                  <a:pt x="7085821" y="2150486"/>
                </a:cubicBezTo>
                <a:cubicBezTo>
                  <a:pt x="7071863" y="2150486"/>
                  <a:pt x="7054871" y="2143203"/>
                  <a:pt x="7044554" y="2134100"/>
                </a:cubicBezTo>
                <a:cubicBezTo>
                  <a:pt x="7014818" y="2106184"/>
                  <a:pt x="6986901" y="2076448"/>
                  <a:pt x="6960200" y="2046104"/>
                </a:cubicBezTo>
                <a:cubicBezTo>
                  <a:pt x="6941386" y="2024864"/>
                  <a:pt x="6926215" y="1999982"/>
                  <a:pt x="6908008" y="1977528"/>
                </a:cubicBezTo>
                <a:cubicBezTo>
                  <a:pt x="6900120" y="1968425"/>
                  <a:pt x="6889196" y="1959929"/>
                  <a:pt x="6878272" y="1956288"/>
                </a:cubicBezTo>
                <a:cubicBezTo>
                  <a:pt x="6859459" y="1950826"/>
                  <a:pt x="6840039" y="1949612"/>
                  <a:pt x="6817586" y="1945971"/>
                </a:cubicBezTo>
                <a:cubicBezTo>
                  <a:pt x="6821227" y="1922303"/>
                  <a:pt x="6823654" y="1901669"/>
                  <a:pt x="6826689" y="1879822"/>
                </a:cubicBezTo>
                <a:cubicBezTo>
                  <a:pt x="6867349" y="1885891"/>
                  <a:pt x="6906188" y="1893780"/>
                  <a:pt x="6945028" y="1897421"/>
                </a:cubicBezTo>
                <a:cubicBezTo>
                  <a:pt x="6966268" y="1899242"/>
                  <a:pt x="6988116" y="1904097"/>
                  <a:pt x="6999039" y="1869505"/>
                </a:cubicBezTo>
                <a:cubicBezTo>
                  <a:pt x="7003287" y="1856154"/>
                  <a:pt x="7046982" y="1854333"/>
                  <a:pt x="7073077" y="1850692"/>
                </a:cubicBezTo>
                <a:cubicBezTo>
                  <a:pt x="7090677" y="1848265"/>
                  <a:pt x="7108883" y="1851906"/>
                  <a:pt x="7131337" y="1852513"/>
                </a:cubicBezTo>
                <a:cubicBezTo>
                  <a:pt x="7083394" y="1803963"/>
                  <a:pt x="7043341" y="1756021"/>
                  <a:pt x="6995398" y="1717181"/>
                </a:cubicBezTo>
                <a:cubicBezTo>
                  <a:pt x="6961413" y="1689265"/>
                  <a:pt x="6920753" y="1708078"/>
                  <a:pt x="6883734" y="1723857"/>
                </a:cubicBezTo>
                <a:cubicBezTo>
                  <a:pt x="6851570" y="1737208"/>
                  <a:pt x="6817586" y="1747525"/>
                  <a:pt x="6783600" y="1757234"/>
                </a:cubicBezTo>
                <a:cubicBezTo>
                  <a:pt x="6770856" y="1760876"/>
                  <a:pt x="6752650" y="1754807"/>
                  <a:pt x="6743547" y="1762089"/>
                </a:cubicBezTo>
                <a:cubicBezTo>
                  <a:pt x="6688929" y="1801536"/>
                  <a:pt x="6650089" y="1748131"/>
                  <a:pt x="6603967" y="1740242"/>
                </a:cubicBezTo>
                <a:cubicBezTo>
                  <a:pt x="6579086" y="1735994"/>
                  <a:pt x="6553598" y="1721429"/>
                  <a:pt x="6529323" y="1724464"/>
                </a:cubicBezTo>
                <a:cubicBezTo>
                  <a:pt x="6472884" y="1730532"/>
                  <a:pt x="6424334" y="1723250"/>
                  <a:pt x="6390956" y="1681983"/>
                </a:cubicBezTo>
                <a:cubicBezTo>
                  <a:pt x="6346048" y="1689872"/>
                  <a:pt x="6304781" y="1697761"/>
                  <a:pt x="6262907" y="1705044"/>
                </a:cubicBezTo>
                <a:cubicBezTo>
                  <a:pt x="6255624" y="1717788"/>
                  <a:pt x="6247735" y="1739635"/>
                  <a:pt x="6231957" y="1751773"/>
                </a:cubicBezTo>
                <a:cubicBezTo>
                  <a:pt x="6225888" y="1756628"/>
                  <a:pt x="6202220" y="1739635"/>
                  <a:pt x="6187048" y="1732960"/>
                </a:cubicBezTo>
                <a:cubicBezTo>
                  <a:pt x="6214964" y="1661956"/>
                  <a:pt x="6214964" y="1661349"/>
                  <a:pt x="6133037" y="1634040"/>
                </a:cubicBezTo>
                <a:cubicBezTo>
                  <a:pt x="6155491" y="1622510"/>
                  <a:pt x="6171877" y="1614013"/>
                  <a:pt x="6190083" y="1604910"/>
                </a:cubicBezTo>
                <a:cubicBezTo>
                  <a:pt x="6188869" y="1597021"/>
                  <a:pt x="6186441" y="1584277"/>
                  <a:pt x="6184014" y="1572139"/>
                </a:cubicBezTo>
                <a:cubicBezTo>
                  <a:pt x="6204647" y="1572139"/>
                  <a:pt x="6225888" y="1568498"/>
                  <a:pt x="6245308" y="1572746"/>
                </a:cubicBezTo>
                <a:cubicBezTo>
                  <a:pt x="6285968" y="1581242"/>
                  <a:pt x="6326022" y="1596414"/>
                  <a:pt x="6366682" y="1604304"/>
                </a:cubicBezTo>
                <a:cubicBezTo>
                  <a:pt x="6387315" y="1607945"/>
                  <a:pt x="6409769" y="1601269"/>
                  <a:pt x="6432830" y="1590952"/>
                </a:cubicBezTo>
                <a:cubicBezTo>
                  <a:pt x="6372143" y="1507811"/>
                  <a:pt x="6293857" y="1460475"/>
                  <a:pt x="6191903" y="1446518"/>
                </a:cubicBezTo>
                <a:cubicBezTo>
                  <a:pt x="6188262" y="1461689"/>
                  <a:pt x="6185228" y="1476861"/>
                  <a:pt x="6181586" y="1492640"/>
                </a:cubicBezTo>
                <a:cubicBezTo>
                  <a:pt x="6152457" y="1487785"/>
                  <a:pt x="6125148" y="1483537"/>
                  <a:pt x="6097839" y="1478682"/>
                </a:cubicBezTo>
                <a:cubicBezTo>
                  <a:pt x="6113010" y="1462903"/>
                  <a:pt x="6130003" y="1445304"/>
                  <a:pt x="6150029" y="1424063"/>
                </a:cubicBezTo>
                <a:cubicBezTo>
                  <a:pt x="6126968" y="1414960"/>
                  <a:pt x="6113617" y="1409499"/>
                  <a:pt x="6096625" y="1402823"/>
                </a:cubicBezTo>
                <a:cubicBezTo>
                  <a:pt x="6095411" y="1414960"/>
                  <a:pt x="6094197" y="1425277"/>
                  <a:pt x="6092377" y="1439842"/>
                </a:cubicBezTo>
                <a:cubicBezTo>
                  <a:pt x="6051716" y="1425277"/>
                  <a:pt x="6012270" y="1411319"/>
                  <a:pt x="5971003" y="1396147"/>
                </a:cubicBezTo>
                <a:cubicBezTo>
                  <a:pt x="5967362" y="1409499"/>
                  <a:pt x="5964327" y="1420422"/>
                  <a:pt x="5960079" y="1436201"/>
                </a:cubicBezTo>
                <a:cubicBezTo>
                  <a:pt x="5919419" y="1343350"/>
                  <a:pt x="5851450" y="1388865"/>
                  <a:pt x="5793190" y="1393720"/>
                </a:cubicBezTo>
                <a:cubicBezTo>
                  <a:pt x="5808362" y="1430132"/>
                  <a:pt x="5823534" y="1465937"/>
                  <a:pt x="5838705" y="1501743"/>
                </a:cubicBezTo>
                <a:cubicBezTo>
                  <a:pt x="5860553" y="1552720"/>
                  <a:pt x="5898179" y="1565464"/>
                  <a:pt x="5947335" y="1538155"/>
                </a:cubicBezTo>
                <a:cubicBezTo>
                  <a:pt x="5955831" y="1533907"/>
                  <a:pt x="5962507" y="1527231"/>
                  <a:pt x="5978285" y="1515701"/>
                </a:cubicBezTo>
                <a:cubicBezTo>
                  <a:pt x="5992243" y="1547258"/>
                  <a:pt x="6004988" y="1574567"/>
                  <a:pt x="6016518" y="1601876"/>
                </a:cubicBezTo>
                <a:cubicBezTo>
                  <a:pt x="6023194" y="1618261"/>
                  <a:pt x="6025014" y="1637681"/>
                  <a:pt x="6034117" y="1652246"/>
                </a:cubicBezTo>
                <a:cubicBezTo>
                  <a:pt x="6057178" y="1688658"/>
                  <a:pt x="6042613" y="1709292"/>
                  <a:pt x="6006808" y="1728105"/>
                </a:cubicBezTo>
                <a:cubicBezTo>
                  <a:pt x="5997098" y="1711113"/>
                  <a:pt x="5986782" y="1697154"/>
                  <a:pt x="5980106" y="1681376"/>
                </a:cubicBezTo>
                <a:cubicBezTo>
                  <a:pt x="5974037" y="1666204"/>
                  <a:pt x="5971610" y="1649819"/>
                  <a:pt x="5966755" y="1632220"/>
                </a:cubicBezTo>
                <a:cubicBezTo>
                  <a:pt x="5948549" y="1638288"/>
                  <a:pt x="5932163" y="1643750"/>
                  <a:pt x="5927915" y="1644964"/>
                </a:cubicBezTo>
                <a:cubicBezTo>
                  <a:pt x="5913350" y="1675914"/>
                  <a:pt x="5906068" y="1700796"/>
                  <a:pt x="5890896" y="1719609"/>
                </a:cubicBezTo>
                <a:cubicBezTo>
                  <a:pt x="5883614" y="1728105"/>
                  <a:pt x="5858125" y="1729925"/>
                  <a:pt x="5845988" y="1724464"/>
                </a:cubicBezTo>
                <a:cubicBezTo>
                  <a:pt x="5795618" y="1699582"/>
                  <a:pt x="5796831" y="1697761"/>
                  <a:pt x="5776198" y="1740242"/>
                </a:cubicBezTo>
                <a:cubicBezTo>
                  <a:pt x="5765274" y="1722036"/>
                  <a:pt x="5757385" y="1690479"/>
                  <a:pt x="5740393" y="1684410"/>
                </a:cubicBezTo>
                <a:cubicBezTo>
                  <a:pt x="5719152" y="1676521"/>
                  <a:pt x="5690022" y="1688658"/>
                  <a:pt x="5663320" y="1692300"/>
                </a:cubicBezTo>
                <a:cubicBezTo>
                  <a:pt x="5640259" y="1671666"/>
                  <a:pt x="5623267" y="1648605"/>
                  <a:pt x="5631156" y="1611586"/>
                </a:cubicBezTo>
                <a:cubicBezTo>
                  <a:pt x="5632977" y="1601876"/>
                  <a:pt x="5610523" y="1587311"/>
                  <a:pt x="5600813" y="1576388"/>
                </a:cubicBezTo>
                <a:cubicBezTo>
                  <a:pt x="5668175" y="1566678"/>
                  <a:pt x="5737358" y="1556361"/>
                  <a:pt x="5806541" y="1544830"/>
                </a:cubicBezTo>
                <a:cubicBezTo>
                  <a:pt x="5807755" y="1544830"/>
                  <a:pt x="5806541" y="1533300"/>
                  <a:pt x="5806541" y="1526624"/>
                </a:cubicBezTo>
                <a:cubicBezTo>
                  <a:pt x="5781053" y="1526624"/>
                  <a:pt x="5758599" y="1529659"/>
                  <a:pt x="5737358" y="1526017"/>
                </a:cubicBezTo>
                <a:cubicBezTo>
                  <a:pt x="5716118" y="1522376"/>
                  <a:pt x="5702160" y="1513273"/>
                  <a:pt x="5698519" y="1484143"/>
                </a:cubicBezTo>
                <a:cubicBezTo>
                  <a:pt x="5696091" y="1462903"/>
                  <a:pt x="5667568" y="1444090"/>
                  <a:pt x="5648148" y="1427098"/>
                </a:cubicBezTo>
                <a:cubicBezTo>
                  <a:pt x="5634798" y="1415567"/>
                  <a:pt x="5616591" y="1408892"/>
                  <a:pt x="5600813" y="1399789"/>
                </a:cubicBezTo>
                <a:cubicBezTo>
                  <a:pt x="5602633" y="1395541"/>
                  <a:pt x="5604454" y="1391899"/>
                  <a:pt x="5606881" y="1387651"/>
                </a:cubicBezTo>
                <a:cubicBezTo>
                  <a:pt x="5582000" y="1386437"/>
                  <a:pt x="5557725" y="1385224"/>
                  <a:pt x="5519492" y="1383403"/>
                </a:cubicBezTo>
                <a:cubicBezTo>
                  <a:pt x="5529202" y="1399789"/>
                  <a:pt x="5536485" y="1409499"/>
                  <a:pt x="5541340" y="1420422"/>
                </a:cubicBezTo>
                <a:cubicBezTo>
                  <a:pt x="5546802" y="1431346"/>
                  <a:pt x="5550443" y="1442269"/>
                  <a:pt x="5554691" y="1453800"/>
                </a:cubicBezTo>
                <a:cubicBezTo>
                  <a:pt x="5543160" y="1455621"/>
                  <a:pt x="5531630" y="1457441"/>
                  <a:pt x="5520099" y="1459262"/>
                </a:cubicBezTo>
                <a:cubicBezTo>
                  <a:pt x="5519492" y="1459262"/>
                  <a:pt x="5517672" y="1455621"/>
                  <a:pt x="5517065" y="1455621"/>
                </a:cubicBezTo>
                <a:cubicBezTo>
                  <a:pt x="5457592" y="1477468"/>
                  <a:pt x="5441813" y="1430739"/>
                  <a:pt x="5414504" y="1395541"/>
                </a:cubicBezTo>
                <a:cubicBezTo>
                  <a:pt x="5405401" y="1384010"/>
                  <a:pt x="5378092" y="1384617"/>
                  <a:pt x="5358672" y="1385224"/>
                </a:cubicBezTo>
                <a:cubicBezTo>
                  <a:pt x="5321653" y="1385831"/>
                  <a:pt x="5285241" y="1389472"/>
                  <a:pt x="5248222" y="1391899"/>
                </a:cubicBezTo>
                <a:cubicBezTo>
                  <a:pt x="5247008" y="1396754"/>
                  <a:pt x="5245794" y="1401609"/>
                  <a:pt x="5245188" y="1406464"/>
                </a:cubicBezTo>
                <a:cubicBezTo>
                  <a:pt x="5262787" y="1419208"/>
                  <a:pt x="5280386" y="1431346"/>
                  <a:pt x="5299199" y="1444697"/>
                </a:cubicBezTo>
                <a:cubicBezTo>
                  <a:pt x="5268248" y="1500529"/>
                  <a:pt x="5224554" y="1515701"/>
                  <a:pt x="5160833" y="1493853"/>
                </a:cubicBezTo>
                <a:cubicBezTo>
                  <a:pt x="5140806" y="1487178"/>
                  <a:pt x="5109856" y="1484143"/>
                  <a:pt x="5096505" y="1495674"/>
                </a:cubicBezTo>
                <a:cubicBezTo>
                  <a:pt x="5065554" y="1521162"/>
                  <a:pt x="5047348" y="1506598"/>
                  <a:pt x="5029142" y="1486571"/>
                </a:cubicBezTo>
                <a:cubicBezTo>
                  <a:pt x="5006081" y="1489605"/>
                  <a:pt x="4980592" y="1541189"/>
                  <a:pt x="4967848" y="1480502"/>
                </a:cubicBezTo>
                <a:cubicBezTo>
                  <a:pt x="4953890" y="1485357"/>
                  <a:pt x="4938112" y="1487178"/>
                  <a:pt x="4927188" y="1495674"/>
                </a:cubicBezTo>
                <a:cubicBezTo>
                  <a:pt x="4905341" y="1512059"/>
                  <a:pt x="4892596" y="1514487"/>
                  <a:pt x="4881066" y="1484143"/>
                </a:cubicBezTo>
                <a:cubicBezTo>
                  <a:pt x="4856791" y="1422243"/>
                  <a:pt x="4813703" y="1413747"/>
                  <a:pt x="4768795" y="1458048"/>
                </a:cubicBezTo>
                <a:cubicBezTo>
                  <a:pt x="4791856" y="1476254"/>
                  <a:pt x="4814917" y="1495067"/>
                  <a:pt x="4835551" y="1511453"/>
                </a:cubicBezTo>
                <a:cubicBezTo>
                  <a:pt x="4815524" y="1522376"/>
                  <a:pt x="4799139" y="1531479"/>
                  <a:pt x="4782146" y="1540582"/>
                </a:cubicBezTo>
                <a:lnTo>
                  <a:pt x="4782146" y="1540582"/>
                </a:lnTo>
                <a:cubicBezTo>
                  <a:pt x="4725707" y="1538762"/>
                  <a:pt x="4669269" y="1536334"/>
                  <a:pt x="4612830" y="1535120"/>
                </a:cubicBezTo>
                <a:cubicBezTo>
                  <a:pt x="4596444" y="1534514"/>
                  <a:pt x="4576418" y="1531479"/>
                  <a:pt x="4564887" y="1539368"/>
                </a:cubicBezTo>
                <a:cubicBezTo>
                  <a:pt x="4529082" y="1563643"/>
                  <a:pt x="4527868" y="1583063"/>
                  <a:pt x="4558818" y="1630399"/>
                </a:cubicBezTo>
                <a:cubicBezTo>
                  <a:pt x="4438658" y="1682590"/>
                  <a:pt x="4320319" y="1733567"/>
                  <a:pt x="4200766" y="1785150"/>
                </a:cubicBezTo>
                <a:cubicBezTo>
                  <a:pt x="4215331" y="1794860"/>
                  <a:pt x="4231716" y="1805784"/>
                  <a:pt x="4253563" y="1819742"/>
                </a:cubicBezTo>
                <a:cubicBezTo>
                  <a:pt x="4227468" y="1829452"/>
                  <a:pt x="4210476" y="1836127"/>
                  <a:pt x="4194090" y="1842196"/>
                </a:cubicBezTo>
                <a:cubicBezTo>
                  <a:pt x="4195304" y="1838555"/>
                  <a:pt x="4196518" y="1834307"/>
                  <a:pt x="4197731" y="1830666"/>
                </a:cubicBezTo>
                <a:cubicBezTo>
                  <a:pt x="4171636" y="1816101"/>
                  <a:pt x="4146147" y="1801536"/>
                  <a:pt x="4120052" y="1786971"/>
                </a:cubicBezTo>
                <a:cubicBezTo>
                  <a:pt x="4111556" y="1808818"/>
                  <a:pt x="4102453" y="1830666"/>
                  <a:pt x="4090316" y="1860402"/>
                </a:cubicBezTo>
                <a:cubicBezTo>
                  <a:pt x="4073930" y="1868292"/>
                  <a:pt x="4046621" y="1882249"/>
                  <a:pt x="4014457" y="1898028"/>
                </a:cubicBezTo>
                <a:cubicBezTo>
                  <a:pt x="3981686" y="1881643"/>
                  <a:pt x="3938598" y="1868898"/>
                  <a:pt x="3936171" y="1811853"/>
                </a:cubicBezTo>
                <a:cubicBezTo>
                  <a:pt x="3935564" y="1799715"/>
                  <a:pt x="3911896" y="1780902"/>
                  <a:pt x="3896724" y="1778475"/>
                </a:cubicBezTo>
                <a:cubicBezTo>
                  <a:pt x="3883980" y="1776654"/>
                  <a:pt x="3868808" y="1793647"/>
                  <a:pt x="3854243" y="1802750"/>
                </a:cubicBezTo>
                <a:cubicBezTo>
                  <a:pt x="3865167" y="1810639"/>
                  <a:pt x="3876091" y="1819742"/>
                  <a:pt x="3888228" y="1826418"/>
                </a:cubicBezTo>
                <a:cubicBezTo>
                  <a:pt x="3893083" y="1829452"/>
                  <a:pt x="3900972" y="1827631"/>
                  <a:pt x="3921606" y="1828845"/>
                </a:cubicBezTo>
                <a:cubicBezTo>
                  <a:pt x="3886407" y="1844624"/>
                  <a:pt x="3863953" y="1859189"/>
                  <a:pt x="3840285" y="1862830"/>
                </a:cubicBezTo>
                <a:cubicBezTo>
                  <a:pt x="3824507" y="1865257"/>
                  <a:pt x="3805087" y="1853727"/>
                  <a:pt x="3788702" y="1844624"/>
                </a:cubicBezTo>
                <a:cubicBezTo>
                  <a:pt x="3767461" y="1833093"/>
                  <a:pt x="3747435" y="1818528"/>
                  <a:pt x="3720732" y="1809425"/>
                </a:cubicBezTo>
                <a:cubicBezTo>
                  <a:pt x="3739545" y="1881643"/>
                  <a:pt x="3692816" y="1901669"/>
                  <a:pt x="3633343" y="1925944"/>
                </a:cubicBezTo>
                <a:cubicBezTo>
                  <a:pt x="3672789" y="1932620"/>
                  <a:pt x="3699492" y="1942936"/>
                  <a:pt x="3724980" y="1941116"/>
                </a:cubicBezTo>
                <a:cubicBezTo>
                  <a:pt x="3820866" y="1934440"/>
                  <a:pt x="3917358" y="1930799"/>
                  <a:pt x="4011423" y="1912593"/>
                </a:cubicBezTo>
                <a:cubicBezTo>
                  <a:pt x="4086067" y="1898635"/>
                  <a:pt x="4158285" y="1914414"/>
                  <a:pt x="4231716" y="1908952"/>
                </a:cubicBezTo>
                <a:cubicBezTo>
                  <a:pt x="4260239" y="1907131"/>
                  <a:pt x="4288762" y="1905917"/>
                  <a:pt x="4316071" y="1899242"/>
                </a:cubicBezTo>
                <a:cubicBezTo>
                  <a:pt x="4347628" y="1891353"/>
                  <a:pt x="4374330" y="1875574"/>
                  <a:pt x="4408922" y="1899242"/>
                </a:cubicBezTo>
                <a:cubicBezTo>
                  <a:pt x="4425914" y="1910772"/>
                  <a:pt x="4458078" y="1899849"/>
                  <a:pt x="4482960" y="1899242"/>
                </a:cubicBezTo>
                <a:cubicBezTo>
                  <a:pt x="4526048" y="1898635"/>
                  <a:pt x="4570349" y="1890746"/>
                  <a:pt x="4611009" y="1899242"/>
                </a:cubicBezTo>
                <a:cubicBezTo>
                  <a:pt x="4640139" y="1905311"/>
                  <a:pt x="4671696" y="1929585"/>
                  <a:pt x="4651063" y="1979349"/>
                </a:cubicBezTo>
                <a:cubicBezTo>
                  <a:pt x="4673517" y="1976921"/>
                  <a:pt x="4690509" y="1975101"/>
                  <a:pt x="4711143" y="1972673"/>
                </a:cubicBezTo>
                <a:cubicBezTo>
                  <a:pt x="4708108" y="1955074"/>
                  <a:pt x="4702040" y="1941723"/>
                  <a:pt x="4704467" y="1930799"/>
                </a:cubicBezTo>
                <a:cubicBezTo>
                  <a:pt x="4709322" y="1909559"/>
                  <a:pt x="4719032" y="1894387"/>
                  <a:pt x="4746341" y="1912593"/>
                </a:cubicBezTo>
                <a:cubicBezTo>
                  <a:pt x="4759692" y="1921696"/>
                  <a:pt x="4782753" y="1927158"/>
                  <a:pt x="4796104" y="1922303"/>
                </a:cubicBezTo>
                <a:cubicBezTo>
                  <a:pt x="4820986" y="1912593"/>
                  <a:pt x="4845868" y="1881036"/>
                  <a:pt x="4864681" y="1921089"/>
                </a:cubicBezTo>
                <a:cubicBezTo>
                  <a:pt x="4871356" y="1935047"/>
                  <a:pt x="4850723" y="1961142"/>
                  <a:pt x="4839192" y="1990879"/>
                </a:cubicBezTo>
                <a:cubicBezTo>
                  <a:pt x="4862253" y="1994520"/>
                  <a:pt x="4895024" y="2001196"/>
                  <a:pt x="4927795" y="2003623"/>
                </a:cubicBezTo>
                <a:cubicBezTo>
                  <a:pt x="4956318" y="2005444"/>
                  <a:pt x="4984841" y="2013333"/>
                  <a:pt x="5011543" y="1986631"/>
                </a:cubicBezTo>
                <a:cubicBezTo>
                  <a:pt x="5021860" y="1976314"/>
                  <a:pt x="5050382" y="1982990"/>
                  <a:pt x="5070409" y="1981776"/>
                </a:cubicBezTo>
                <a:cubicBezTo>
                  <a:pt x="5088615" y="1981169"/>
                  <a:pt x="5106214" y="1979955"/>
                  <a:pt x="5134737" y="1978742"/>
                </a:cubicBezTo>
                <a:cubicBezTo>
                  <a:pt x="5079512" y="1903490"/>
                  <a:pt x="4995764" y="1941723"/>
                  <a:pt x="4939325" y="1910166"/>
                </a:cubicBezTo>
                <a:cubicBezTo>
                  <a:pt x="4992123" y="1847051"/>
                  <a:pt x="5070409" y="1841589"/>
                  <a:pt x="5142627" y="1828238"/>
                </a:cubicBezTo>
                <a:cubicBezTo>
                  <a:pt x="5172363" y="1822776"/>
                  <a:pt x="5207562" y="1847051"/>
                  <a:pt x="5236084" y="1847051"/>
                </a:cubicBezTo>
                <a:cubicBezTo>
                  <a:pt x="5262180" y="1837341"/>
                  <a:pt x="5288275" y="1827631"/>
                  <a:pt x="5324687" y="1814280"/>
                </a:cubicBezTo>
                <a:cubicBezTo>
                  <a:pt x="5318012" y="1846444"/>
                  <a:pt x="5319226" y="1864043"/>
                  <a:pt x="5311336" y="1874967"/>
                </a:cubicBezTo>
                <a:cubicBezTo>
                  <a:pt x="5301020" y="1888925"/>
                  <a:pt x="5280386" y="1910166"/>
                  <a:pt x="5268855" y="1907131"/>
                </a:cubicBezTo>
                <a:cubicBezTo>
                  <a:pt x="5217878" y="1895601"/>
                  <a:pt x="5190569" y="1924730"/>
                  <a:pt x="5149909" y="1960536"/>
                </a:cubicBezTo>
                <a:cubicBezTo>
                  <a:pt x="5177825" y="1964784"/>
                  <a:pt x="5197245" y="1963570"/>
                  <a:pt x="5211810" y="1970852"/>
                </a:cubicBezTo>
                <a:cubicBezTo>
                  <a:pt x="5223340" y="1976921"/>
                  <a:pt x="5235477" y="1993307"/>
                  <a:pt x="5236084" y="2004837"/>
                </a:cubicBezTo>
                <a:cubicBezTo>
                  <a:pt x="5236084" y="2013333"/>
                  <a:pt x="5217271" y="2029719"/>
                  <a:pt x="5206955" y="2029719"/>
                </a:cubicBezTo>
                <a:cubicBezTo>
                  <a:pt x="5143234" y="2029719"/>
                  <a:pt x="5078905" y="2022436"/>
                  <a:pt x="5015184" y="2024257"/>
                </a:cubicBezTo>
                <a:cubicBezTo>
                  <a:pt x="4922333" y="2026684"/>
                  <a:pt x="4829482" y="2030932"/>
                  <a:pt x="4737238" y="2043070"/>
                </a:cubicBezTo>
                <a:cubicBezTo>
                  <a:pt x="4685047" y="2049745"/>
                  <a:pt x="4641960" y="2053387"/>
                  <a:pt x="4616471" y="1996948"/>
                </a:cubicBezTo>
                <a:cubicBezTo>
                  <a:pt x="4614044" y="1991486"/>
                  <a:pt x="4602513" y="1989665"/>
                  <a:pt x="4593410" y="1984810"/>
                </a:cubicBezTo>
                <a:cubicBezTo>
                  <a:pt x="4547895" y="2079482"/>
                  <a:pt x="4452616" y="2065524"/>
                  <a:pt x="4374330" y="2083730"/>
                </a:cubicBezTo>
                <a:cubicBezTo>
                  <a:pt x="4289975" y="2103150"/>
                  <a:pt x="4207441" y="2083123"/>
                  <a:pt x="4135224" y="2040035"/>
                </a:cubicBezTo>
                <a:cubicBezTo>
                  <a:pt x="4121266" y="2064917"/>
                  <a:pt x="4111556" y="2083123"/>
                  <a:pt x="4101239" y="2101329"/>
                </a:cubicBezTo>
                <a:cubicBezTo>
                  <a:pt x="4096384" y="2098295"/>
                  <a:pt x="4090922" y="2095261"/>
                  <a:pt x="4086067" y="2092226"/>
                </a:cubicBezTo>
                <a:cubicBezTo>
                  <a:pt x="4094563" y="2081909"/>
                  <a:pt x="4103060" y="2070986"/>
                  <a:pt x="4111556" y="2060669"/>
                </a:cubicBezTo>
                <a:cubicBezTo>
                  <a:pt x="4108522" y="2056421"/>
                  <a:pt x="4106094" y="2052780"/>
                  <a:pt x="4103060" y="2048532"/>
                </a:cubicBezTo>
                <a:cubicBezTo>
                  <a:pt x="4087281" y="2057635"/>
                  <a:pt x="4071502" y="2066738"/>
                  <a:pt x="4055724" y="2076448"/>
                </a:cubicBezTo>
                <a:cubicBezTo>
                  <a:pt x="4036911" y="2076448"/>
                  <a:pt x="4019312" y="2074020"/>
                  <a:pt x="3997464" y="2103757"/>
                </a:cubicBezTo>
                <a:cubicBezTo>
                  <a:pt x="3985327" y="2120142"/>
                  <a:pt x="3944060" y="2116501"/>
                  <a:pt x="3915537" y="2119535"/>
                </a:cubicBezTo>
                <a:cubicBezTo>
                  <a:pt x="3882159" y="2123177"/>
                  <a:pt x="3839678" y="2111646"/>
                  <a:pt x="3816011" y="2128032"/>
                </a:cubicBezTo>
                <a:cubicBezTo>
                  <a:pt x="3765034" y="2162623"/>
                  <a:pt x="3709809" y="2158982"/>
                  <a:pt x="3655797" y="2171119"/>
                </a:cubicBezTo>
                <a:cubicBezTo>
                  <a:pt x="3618171" y="2179615"/>
                  <a:pt x="3582366" y="2196001"/>
                  <a:pt x="3544740" y="2205104"/>
                </a:cubicBezTo>
                <a:cubicBezTo>
                  <a:pt x="3528355" y="2209352"/>
                  <a:pt x="3505900" y="2209352"/>
                  <a:pt x="3493156" y="2201463"/>
                </a:cubicBezTo>
                <a:cubicBezTo>
                  <a:pt x="3442179" y="2168692"/>
                  <a:pt x="3399698" y="2186898"/>
                  <a:pt x="3356611" y="2216634"/>
                </a:cubicBezTo>
                <a:cubicBezTo>
                  <a:pt x="3348721" y="2222096"/>
                  <a:pt x="3338405" y="2231199"/>
                  <a:pt x="3331122" y="2229379"/>
                </a:cubicBezTo>
                <a:cubicBezTo>
                  <a:pt x="3229168" y="2208138"/>
                  <a:pt x="3130249" y="2240909"/>
                  <a:pt x="3030115" y="2246371"/>
                </a:cubicBezTo>
                <a:cubicBezTo>
                  <a:pt x="2938478" y="2251226"/>
                  <a:pt x="2848054" y="2265184"/>
                  <a:pt x="2756417" y="2273680"/>
                </a:cubicBezTo>
                <a:cubicBezTo>
                  <a:pt x="2746100" y="2274894"/>
                  <a:pt x="2734570" y="2267005"/>
                  <a:pt x="2723646" y="2263970"/>
                </a:cubicBezTo>
                <a:cubicBezTo>
                  <a:pt x="2650822" y="2245764"/>
                  <a:pt x="2580425" y="2234841"/>
                  <a:pt x="2508208" y="2273073"/>
                </a:cubicBezTo>
                <a:cubicBezTo>
                  <a:pt x="2487574" y="2283997"/>
                  <a:pt x="2452983" y="2267005"/>
                  <a:pt x="2424460" y="2264577"/>
                </a:cubicBezTo>
                <a:cubicBezTo>
                  <a:pt x="2397151" y="2262757"/>
                  <a:pt x="2369235" y="2263970"/>
                  <a:pt x="2341319" y="2262757"/>
                </a:cubicBezTo>
                <a:cubicBezTo>
                  <a:pt x="2304300" y="2261543"/>
                  <a:pt x="2267281" y="2259722"/>
                  <a:pt x="2230262" y="2256688"/>
                </a:cubicBezTo>
                <a:cubicBezTo>
                  <a:pt x="2175643" y="2252440"/>
                  <a:pt x="2119812" y="2254260"/>
                  <a:pt x="2067621" y="2240302"/>
                </a:cubicBezTo>
                <a:cubicBezTo>
                  <a:pt x="2026354" y="2229379"/>
                  <a:pt x="1975983" y="2224524"/>
                  <a:pt x="1952316" y="2177188"/>
                </a:cubicBezTo>
                <a:cubicBezTo>
                  <a:pt x="1994190" y="2141383"/>
                  <a:pt x="1989335" y="2086158"/>
                  <a:pt x="1943213" y="2058848"/>
                </a:cubicBezTo>
                <a:cubicBezTo>
                  <a:pt x="1902552" y="2034574"/>
                  <a:pt x="1864927" y="2000589"/>
                  <a:pt x="1820625" y="1990272"/>
                </a:cubicBezTo>
                <a:cubicBezTo>
                  <a:pt x="1779358" y="1980562"/>
                  <a:pt x="1730808" y="1992093"/>
                  <a:pt x="1687114" y="2001196"/>
                </a:cubicBezTo>
                <a:cubicBezTo>
                  <a:pt x="1647667" y="2009692"/>
                  <a:pt x="1610648" y="2033360"/>
                  <a:pt x="1568167" y="2009692"/>
                </a:cubicBezTo>
                <a:cubicBezTo>
                  <a:pt x="1523866" y="1984810"/>
                  <a:pt x="1477744" y="1974494"/>
                  <a:pt x="1423733" y="1971459"/>
                </a:cubicBezTo>
                <a:cubicBezTo>
                  <a:pt x="1352122" y="1967818"/>
                  <a:pt x="1282332" y="1939902"/>
                  <a:pt x="1204046" y="1920482"/>
                </a:cubicBezTo>
                <a:cubicBezTo>
                  <a:pt x="1221038" y="1902276"/>
                  <a:pt x="1231355" y="1891353"/>
                  <a:pt x="1241065" y="1881643"/>
                </a:cubicBezTo>
                <a:cubicBezTo>
                  <a:pt x="1208294" y="1871326"/>
                  <a:pt x="1177344" y="1861616"/>
                  <a:pt x="1146393" y="1851906"/>
                </a:cubicBezTo>
                <a:cubicBezTo>
                  <a:pt x="1148214" y="1845230"/>
                  <a:pt x="1149428" y="1839162"/>
                  <a:pt x="1151248" y="1832486"/>
                </a:cubicBezTo>
                <a:cubicBezTo>
                  <a:pt x="1188874" y="1834307"/>
                  <a:pt x="1226500" y="1836127"/>
                  <a:pt x="1248347" y="1836734"/>
                </a:cubicBezTo>
                <a:cubicBezTo>
                  <a:pt x="1277477" y="1830059"/>
                  <a:pt x="1293256" y="1827024"/>
                  <a:pt x="1309034" y="1823383"/>
                </a:cubicBezTo>
                <a:cubicBezTo>
                  <a:pt x="1310248" y="1839162"/>
                  <a:pt x="1312069" y="1855547"/>
                  <a:pt x="1314496" y="1882856"/>
                </a:cubicBezTo>
                <a:cubicBezTo>
                  <a:pt x="1366687" y="1838555"/>
                  <a:pt x="1409168" y="1801536"/>
                  <a:pt x="1458931" y="1759662"/>
                </a:cubicBezTo>
                <a:cubicBezTo>
                  <a:pt x="1406133" y="1745704"/>
                  <a:pt x="1359404" y="1733567"/>
                  <a:pt x="1315103" y="1722036"/>
                </a:cubicBezTo>
                <a:cubicBezTo>
                  <a:pt x="1284153" y="1649819"/>
                  <a:pt x="1377611" y="1666811"/>
                  <a:pt x="1378824" y="1616441"/>
                </a:cubicBezTo>
                <a:cubicBezTo>
                  <a:pt x="1346053" y="1582456"/>
                  <a:pt x="1318744" y="1623723"/>
                  <a:pt x="1289008" y="1627971"/>
                </a:cubicBezTo>
                <a:cubicBezTo>
                  <a:pt x="1270802" y="1631006"/>
                  <a:pt x="1253202" y="1641323"/>
                  <a:pt x="1234996" y="1644964"/>
                </a:cubicBezTo>
                <a:cubicBezTo>
                  <a:pt x="1158531" y="1661349"/>
                  <a:pt x="1090562" y="1629792"/>
                  <a:pt x="1021985" y="1604304"/>
                </a:cubicBezTo>
                <a:cubicBezTo>
                  <a:pt x="1006814" y="1598842"/>
                  <a:pt x="996497" y="1581849"/>
                  <a:pt x="984966" y="1570926"/>
                </a:cubicBezTo>
                <a:cubicBezTo>
                  <a:pt x="886653" y="1621296"/>
                  <a:pt x="780451" y="1596414"/>
                  <a:pt x="683352" y="1586704"/>
                </a:cubicBezTo>
                <a:cubicBezTo>
                  <a:pt x="683352" y="1612800"/>
                  <a:pt x="683352" y="1632220"/>
                  <a:pt x="683352" y="1663170"/>
                </a:cubicBezTo>
                <a:cubicBezTo>
                  <a:pt x="683352" y="1663170"/>
                  <a:pt x="694276" y="1671059"/>
                  <a:pt x="699738" y="1681983"/>
                </a:cubicBezTo>
                <a:cubicBezTo>
                  <a:pt x="704593" y="1691693"/>
                  <a:pt x="707020" y="1706257"/>
                  <a:pt x="702772" y="1715361"/>
                </a:cubicBezTo>
                <a:cubicBezTo>
                  <a:pt x="696703" y="1726891"/>
                  <a:pt x="684566" y="1740242"/>
                  <a:pt x="673036" y="1742670"/>
                </a:cubicBezTo>
                <a:cubicBezTo>
                  <a:pt x="649974" y="1746918"/>
                  <a:pt x="625093" y="1746918"/>
                  <a:pt x="601425" y="1742670"/>
                </a:cubicBezTo>
                <a:cubicBezTo>
                  <a:pt x="592929" y="1741456"/>
                  <a:pt x="586860" y="1723857"/>
                  <a:pt x="580185" y="1713540"/>
                </a:cubicBezTo>
                <a:cubicBezTo>
                  <a:pt x="603852" y="1695941"/>
                  <a:pt x="628127" y="1678341"/>
                  <a:pt x="659078" y="1655281"/>
                </a:cubicBezTo>
                <a:cubicBezTo>
                  <a:pt x="590501" y="1631613"/>
                  <a:pt x="663932" y="1615834"/>
                  <a:pt x="654829" y="1595200"/>
                </a:cubicBezTo>
                <a:cubicBezTo>
                  <a:pt x="622665" y="1597021"/>
                  <a:pt x="588681" y="1607945"/>
                  <a:pt x="561372" y="1598235"/>
                </a:cubicBezTo>
                <a:cubicBezTo>
                  <a:pt x="523746" y="1584884"/>
                  <a:pt x="527994" y="1605517"/>
                  <a:pt x="523139" y="1624330"/>
                </a:cubicBezTo>
                <a:cubicBezTo>
                  <a:pt x="557124" y="1627364"/>
                  <a:pt x="588681" y="1629792"/>
                  <a:pt x="622059" y="1632220"/>
                </a:cubicBezTo>
                <a:cubicBezTo>
                  <a:pt x="605673" y="1666204"/>
                  <a:pt x="593536" y="1689872"/>
                  <a:pt x="582005" y="1714147"/>
                </a:cubicBezTo>
                <a:cubicBezTo>
                  <a:pt x="538311" y="1734173"/>
                  <a:pt x="512822" y="1702616"/>
                  <a:pt x="484299" y="1679555"/>
                </a:cubicBezTo>
                <a:cubicBezTo>
                  <a:pt x="494009" y="1664384"/>
                  <a:pt x="503719" y="1648605"/>
                  <a:pt x="519498" y="1623723"/>
                </a:cubicBezTo>
                <a:cubicBezTo>
                  <a:pt x="438177" y="1638288"/>
                  <a:pt x="365353" y="1668632"/>
                  <a:pt x="312555" y="1612800"/>
                </a:cubicBezTo>
                <a:cubicBezTo>
                  <a:pt x="262185" y="1612800"/>
                  <a:pt x="219704" y="1612800"/>
                  <a:pt x="169941" y="1612800"/>
                </a:cubicBezTo>
                <a:cubicBezTo>
                  <a:pt x="197250" y="1638288"/>
                  <a:pt x="216063" y="1655887"/>
                  <a:pt x="239124" y="1677735"/>
                </a:cubicBezTo>
                <a:cubicBezTo>
                  <a:pt x="183292" y="1708685"/>
                  <a:pt x="134743" y="1709292"/>
                  <a:pt x="84372" y="1691693"/>
                </a:cubicBezTo>
                <a:cubicBezTo>
                  <a:pt x="64346" y="1684410"/>
                  <a:pt x="42499" y="1682590"/>
                  <a:pt x="23686" y="1674093"/>
                </a:cubicBezTo>
                <a:cubicBezTo>
                  <a:pt x="13369" y="1669238"/>
                  <a:pt x="1231" y="1656494"/>
                  <a:pt x="18" y="1646784"/>
                </a:cubicBezTo>
                <a:cubicBezTo>
                  <a:pt x="-589" y="1639502"/>
                  <a:pt x="14583" y="1629792"/>
                  <a:pt x="23686" y="1621903"/>
                </a:cubicBezTo>
                <a:cubicBezTo>
                  <a:pt x="32182" y="1614620"/>
                  <a:pt x="43105" y="1610979"/>
                  <a:pt x="49781" y="1602483"/>
                </a:cubicBezTo>
                <a:cubicBezTo>
                  <a:pt x="81945" y="1563643"/>
                  <a:pt x="111682" y="1522983"/>
                  <a:pt x="145666" y="1485357"/>
                </a:cubicBezTo>
                <a:cubicBezTo>
                  <a:pt x="161445" y="1468365"/>
                  <a:pt x="171762" y="1449552"/>
                  <a:pt x="206960" y="1447124"/>
                </a:cubicBezTo>
                <a:cubicBezTo>
                  <a:pt x="261578" y="1443483"/>
                  <a:pt x="314983" y="1414960"/>
                  <a:pt x="367780" y="1393720"/>
                </a:cubicBezTo>
                <a:cubicBezTo>
                  <a:pt x="398731" y="1380976"/>
                  <a:pt x="452135" y="1414353"/>
                  <a:pt x="463059" y="1458048"/>
                </a:cubicBezTo>
                <a:cubicBezTo>
                  <a:pt x="464879" y="1465330"/>
                  <a:pt x="464273" y="1473220"/>
                  <a:pt x="464879" y="1490819"/>
                </a:cubicBezTo>
                <a:cubicBezTo>
                  <a:pt x="515250" y="1476861"/>
                  <a:pt x="561978" y="1468972"/>
                  <a:pt x="604459" y="1451372"/>
                </a:cubicBezTo>
                <a:cubicBezTo>
                  <a:pt x="665753" y="1425884"/>
                  <a:pt x="700345" y="1436808"/>
                  <a:pt x="730081" y="1499922"/>
                </a:cubicBezTo>
                <a:cubicBezTo>
                  <a:pt x="733116" y="1507204"/>
                  <a:pt x="739184" y="1513273"/>
                  <a:pt x="752535" y="1532086"/>
                </a:cubicBezTo>
                <a:cubicBezTo>
                  <a:pt x="788341" y="1470792"/>
                  <a:pt x="820505" y="1416174"/>
                  <a:pt x="853883" y="1359128"/>
                </a:cubicBezTo>
                <a:cubicBezTo>
                  <a:pt x="841138" y="1348205"/>
                  <a:pt x="829608" y="1337281"/>
                  <a:pt x="811402" y="1320896"/>
                </a:cubicBezTo>
                <a:cubicBezTo>
                  <a:pt x="796230" y="1343957"/>
                  <a:pt x="781058" y="1365804"/>
                  <a:pt x="767707" y="1388865"/>
                </a:cubicBezTo>
                <a:cubicBezTo>
                  <a:pt x="749501" y="1420422"/>
                  <a:pt x="685173" y="1413140"/>
                  <a:pt x="656043" y="1378548"/>
                </a:cubicBezTo>
                <a:cubicBezTo>
                  <a:pt x="640871" y="1360342"/>
                  <a:pt x="620845" y="1345777"/>
                  <a:pt x="602032" y="1329999"/>
                </a:cubicBezTo>
                <a:cubicBezTo>
                  <a:pt x="597177" y="1325751"/>
                  <a:pt x="589894" y="1320896"/>
                  <a:pt x="585040" y="1321503"/>
                </a:cubicBezTo>
                <a:cubicBezTo>
                  <a:pt x="506753" y="1334854"/>
                  <a:pt x="428467" y="1349419"/>
                  <a:pt x="350181" y="1363983"/>
                </a:cubicBezTo>
                <a:cubicBezTo>
                  <a:pt x="290101" y="1374907"/>
                  <a:pt x="231235" y="1392506"/>
                  <a:pt x="171155" y="1396147"/>
                </a:cubicBezTo>
                <a:cubicBezTo>
                  <a:pt x="131101" y="1398575"/>
                  <a:pt x="91048" y="1382189"/>
                  <a:pt x="69201" y="1337888"/>
                </a:cubicBezTo>
                <a:cubicBezTo>
                  <a:pt x="59491" y="1318468"/>
                  <a:pt x="26113" y="1309972"/>
                  <a:pt x="18224" y="1289945"/>
                </a:cubicBezTo>
                <a:cubicBezTo>
                  <a:pt x="6693" y="1259602"/>
                  <a:pt x="6693" y="1222583"/>
                  <a:pt x="1838" y="1195274"/>
                </a:cubicBezTo>
                <a:cubicBezTo>
                  <a:pt x="76483" y="1172820"/>
                  <a:pt x="140204" y="1154007"/>
                  <a:pt x="205139" y="1133980"/>
                </a:cubicBezTo>
                <a:cubicBezTo>
                  <a:pt x="220918" y="1022316"/>
                  <a:pt x="230021" y="1016247"/>
                  <a:pt x="346540" y="1040522"/>
                </a:cubicBezTo>
                <a:cubicBezTo>
                  <a:pt x="355036" y="1028385"/>
                  <a:pt x="362925" y="1015641"/>
                  <a:pt x="370815" y="1003503"/>
                </a:cubicBezTo>
                <a:cubicBezTo>
                  <a:pt x="318017" y="926431"/>
                  <a:pt x="236697" y="920362"/>
                  <a:pt x="153556" y="913686"/>
                </a:cubicBezTo>
                <a:cubicBezTo>
                  <a:pt x="86800" y="908225"/>
                  <a:pt x="15189" y="847538"/>
                  <a:pt x="17010" y="795954"/>
                </a:cubicBezTo>
                <a:cubicBezTo>
                  <a:pt x="18831" y="743763"/>
                  <a:pt x="26113" y="689145"/>
                  <a:pt x="45533" y="641809"/>
                </a:cubicBezTo>
                <a:cubicBezTo>
                  <a:pt x="58884" y="609645"/>
                  <a:pt x="92869" y="572019"/>
                  <a:pt x="124426" y="564130"/>
                </a:cubicBezTo>
                <a:cubicBezTo>
                  <a:pt x="181472" y="549565"/>
                  <a:pt x="222739" y="496767"/>
                  <a:pt x="286460" y="502836"/>
                </a:cubicBezTo>
                <a:cubicBezTo>
                  <a:pt x="295563" y="503443"/>
                  <a:pt x="305880" y="493126"/>
                  <a:pt x="330154" y="480382"/>
                </a:cubicBezTo>
                <a:cubicBezTo>
                  <a:pt x="302238" y="538641"/>
                  <a:pt x="372635" y="580515"/>
                  <a:pt x="325906" y="629672"/>
                </a:cubicBezTo>
                <a:cubicBezTo>
                  <a:pt x="336223" y="635740"/>
                  <a:pt x="347754" y="647878"/>
                  <a:pt x="357464" y="646664"/>
                </a:cubicBezTo>
                <a:cubicBezTo>
                  <a:pt x="390841" y="643023"/>
                  <a:pt x="423005" y="630885"/>
                  <a:pt x="455776" y="629065"/>
                </a:cubicBezTo>
                <a:cubicBezTo>
                  <a:pt x="494616" y="626637"/>
                  <a:pt x="533456" y="632706"/>
                  <a:pt x="572902" y="631492"/>
                </a:cubicBezTo>
                <a:cubicBezTo>
                  <a:pt x="585646" y="631492"/>
                  <a:pt x="605066" y="624817"/>
                  <a:pt x="608707" y="615714"/>
                </a:cubicBezTo>
                <a:cubicBezTo>
                  <a:pt x="632982" y="562916"/>
                  <a:pt x="655436" y="584763"/>
                  <a:pt x="679711" y="614500"/>
                </a:cubicBezTo>
                <a:cubicBezTo>
                  <a:pt x="684566" y="620569"/>
                  <a:pt x="690028" y="626637"/>
                  <a:pt x="696097" y="633313"/>
                </a:cubicBezTo>
                <a:cubicBezTo>
                  <a:pt x="753142" y="600542"/>
                  <a:pt x="833856" y="619355"/>
                  <a:pt x="871482" y="535607"/>
                </a:cubicBezTo>
                <a:cubicBezTo>
                  <a:pt x="858131" y="519222"/>
                  <a:pt x="839925" y="494947"/>
                  <a:pt x="819898" y="473099"/>
                </a:cubicBezTo>
                <a:cubicBezTo>
                  <a:pt x="791982" y="442756"/>
                  <a:pt x="794409" y="418481"/>
                  <a:pt x="832035" y="399668"/>
                </a:cubicBezTo>
                <a:cubicBezTo>
                  <a:pt x="852062" y="389352"/>
                  <a:pt x="874516" y="382069"/>
                  <a:pt x="895150" y="374180"/>
                </a:cubicBezTo>
                <a:cubicBezTo>
                  <a:pt x="878157" y="349298"/>
                  <a:pt x="800478" y="335340"/>
                  <a:pt x="771955" y="353546"/>
                </a:cubicBezTo>
                <a:cubicBezTo>
                  <a:pt x="765280" y="357794"/>
                  <a:pt x="756177" y="368718"/>
                  <a:pt x="753142" y="367504"/>
                </a:cubicBezTo>
                <a:cubicBezTo>
                  <a:pt x="670001" y="320169"/>
                  <a:pt x="580791" y="394207"/>
                  <a:pt x="497650" y="354153"/>
                </a:cubicBezTo>
                <a:cubicBezTo>
                  <a:pt x="481265" y="346264"/>
                  <a:pt x="464879" y="338981"/>
                  <a:pt x="442425" y="328058"/>
                </a:cubicBezTo>
                <a:cubicBezTo>
                  <a:pt x="415116" y="346264"/>
                  <a:pt x="385986" y="335340"/>
                  <a:pt x="373849" y="291039"/>
                </a:cubicBezTo>
                <a:cubicBezTo>
                  <a:pt x="356857" y="229745"/>
                  <a:pt x="379311" y="195760"/>
                  <a:pt x="432715" y="156921"/>
                </a:cubicBezTo>
                <a:cubicBezTo>
                  <a:pt x="497043" y="110192"/>
                  <a:pt x="561372" y="125970"/>
                  <a:pt x="631768" y="136287"/>
                </a:cubicBezTo>
                <a:cubicBezTo>
                  <a:pt x="642692" y="81062"/>
                  <a:pt x="666967" y="86524"/>
                  <a:pt x="716730" y="108978"/>
                </a:cubicBezTo>
                <a:cubicBezTo>
                  <a:pt x="755570" y="126577"/>
                  <a:pt x="808974" y="112619"/>
                  <a:pt x="848421" y="112619"/>
                </a:cubicBezTo>
                <a:cubicBezTo>
                  <a:pt x="862379" y="90165"/>
                  <a:pt x="872089" y="74993"/>
                  <a:pt x="881192" y="60429"/>
                </a:cubicBezTo>
                <a:cubicBezTo>
                  <a:pt x="887867" y="68925"/>
                  <a:pt x="893936" y="78028"/>
                  <a:pt x="899398" y="85310"/>
                </a:cubicBezTo>
                <a:cubicBezTo>
                  <a:pt x="951588" y="33726"/>
                  <a:pt x="1011669" y="3990"/>
                  <a:pt x="1088741" y="348"/>
                </a:cubicBezTo>
                <a:cubicBezTo>
                  <a:pt x="1200405" y="-5113"/>
                  <a:pt x="1290828" y="54967"/>
                  <a:pt x="1389748" y="86524"/>
                </a:cubicBezTo>
                <a:cubicBezTo>
                  <a:pt x="1420698" y="96234"/>
                  <a:pt x="1467427" y="89558"/>
                  <a:pt x="1474103" y="140535"/>
                </a:cubicBezTo>
                <a:cubicBezTo>
                  <a:pt x="1483813" y="138715"/>
                  <a:pt x="1495950" y="139322"/>
                  <a:pt x="1502019" y="133860"/>
                </a:cubicBezTo>
                <a:cubicBezTo>
                  <a:pt x="1511122" y="125364"/>
                  <a:pt x="1515370" y="112012"/>
                  <a:pt x="1532969" y="100482"/>
                </a:cubicBezTo>
                <a:cubicBezTo>
                  <a:pt x="1534183" y="112012"/>
                  <a:pt x="1539038" y="125364"/>
                  <a:pt x="1534790" y="133860"/>
                </a:cubicBezTo>
                <a:cubicBezTo>
                  <a:pt x="1519618" y="166024"/>
                  <a:pt x="1538431" y="207291"/>
                  <a:pt x="1571809" y="208505"/>
                </a:cubicBezTo>
                <a:cubicBezTo>
                  <a:pt x="1579091" y="208505"/>
                  <a:pt x="1593049" y="199402"/>
                  <a:pt x="1593049" y="194547"/>
                </a:cubicBezTo>
                <a:cubicBezTo>
                  <a:pt x="1593656" y="181802"/>
                  <a:pt x="1587587" y="168451"/>
                  <a:pt x="1583339" y="150245"/>
                </a:cubicBezTo>
                <a:cubicBezTo>
                  <a:pt x="1588801" y="145390"/>
                  <a:pt x="1597904" y="137501"/>
                  <a:pt x="1607614" y="128398"/>
                </a:cubicBezTo>
                <a:cubicBezTo>
                  <a:pt x="1593049" y="123543"/>
                  <a:pt x="1580912" y="119295"/>
                  <a:pt x="1568774" y="115047"/>
                </a:cubicBezTo>
                <a:cubicBezTo>
                  <a:pt x="1568774" y="110192"/>
                  <a:pt x="1568774" y="105944"/>
                  <a:pt x="1568774" y="101089"/>
                </a:cubicBezTo>
                <a:cubicBezTo>
                  <a:pt x="1691362" y="84703"/>
                  <a:pt x="1813949" y="68318"/>
                  <a:pt x="1936537" y="51932"/>
                </a:cubicBezTo>
                <a:cubicBezTo>
                  <a:pt x="1937751" y="56180"/>
                  <a:pt x="1938964" y="61035"/>
                  <a:pt x="1940178" y="65283"/>
                </a:cubicBezTo>
                <a:cubicBezTo>
                  <a:pt x="1918331" y="78635"/>
                  <a:pt x="1896484" y="91379"/>
                  <a:pt x="1874636" y="104730"/>
                </a:cubicBezTo>
                <a:cubicBezTo>
                  <a:pt x="1875243" y="110799"/>
                  <a:pt x="1875850" y="116260"/>
                  <a:pt x="1876457" y="122329"/>
                </a:cubicBezTo>
                <a:cubicBezTo>
                  <a:pt x="1900125" y="122329"/>
                  <a:pt x="1923793" y="122329"/>
                  <a:pt x="1947461" y="122329"/>
                </a:cubicBezTo>
                <a:cubicBezTo>
                  <a:pt x="1957777" y="122329"/>
                  <a:pt x="1968701" y="125364"/>
                  <a:pt x="1979018" y="122936"/>
                </a:cubicBezTo>
                <a:cubicBezTo>
                  <a:pt x="1991762" y="120509"/>
                  <a:pt x="2003899" y="114440"/>
                  <a:pt x="2015430" y="108978"/>
                </a:cubicBezTo>
                <a:cubicBezTo>
                  <a:pt x="2024533" y="104730"/>
                  <a:pt x="2033029" y="98661"/>
                  <a:pt x="2042132" y="95020"/>
                </a:cubicBezTo>
                <a:cubicBezTo>
                  <a:pt x="2060338" y="88345"/>
                  <a:pt x="2079151" y="81669"/>
                  <a:pt x="2097964" y="78028"/>
                </a:cubicBezTo>
                <a:cubicBezTo>
                  <a:pt x="2113136" y="74993"/>
                  <a:pt x="2128915" y="73173"/>
                  <a:pt x="2143479" y="76207"/>
                </a:cubicBezTo>
                <a:cubicBezTo>
                  <a:pt x="2159865" y="79241"/>
                  <a:pt x="2175037" y="88345"/>
                  <a:pt x="2199311" y="86524"/>
                </a:cubicBezTo>
                <a:cubicBezTo>
                  <a:pt x="2184746" y="82883"/>
                  <a:pt x="2170789" y="79241"/>
                  <a:pt x="2156224" y="75600"/>
                </a:cubicBezTo>
                <a:cubicBezTo>
                  <a:pt x="2160472" y="67711"/>
                  <a:pt x="2164720" y="60429"/>
                  <a:pt x="2168968" y="52539"/>
                </a:cubicBezTo>
                <a:cubicBezTo>
                  <a:pt x="2213269" y="52539"/>
                  <a:pt x="2258178" y="52539"/>
                  <a:pt x="2302479" y="52539"/>
                </a:cubicBezTo>
                <a:cubicBezTo>
                  <a:pt x="2303086" y="56180"/>
                  <a:pt x="2303086" y="59822"/>
                  <a:pt x="2303693" y="63463"/>
                </a:cubicBezTo>
                <a:cubicBezTo>
                  <a:pt x="2276384" y="65890"/>
                  <a:pt x="2248468" y="68925"/>
                  <a:pt x="2221159" y="71352"/>
                </a:cubicBezTo>
                <a:cubicBezTo>
                  <a:pt x="2221766" y="75600"/>
                  <a:pt x="2222979" y="80455"/>
                  <a:pt x="2223586" y="84703"/>
                </a:cubicBezTo>
                <a:cubicBezTo>
                  <a:pt x="2295804" y="102909"/>
                  <a:pt x="2353456" y="51932"/>
                  <a:pt x="2417177" y="27051"/>
                </a:cubicBezTo>
                <a:cubicBezTo>
                  <a:pt x="2420819" y="31906"/>
                  <a:pt x="2425067" y="37368"/>
                  <a:pt x="2428708" y="42222"/>
                </a:cubicBezTo>
                <a:cubicBezTo>
                  <a:pt x="2401399" y="69532"/>
                  <a:pt x="2378945" y="104730"/>
                  <a:pt x="2346781" y="121115"/>
                </a:cubicBezTo>
                <a:cubicBezTo>
                  <a:pt x="2300052" y="144783"/>
                  <a:pt x="2245433" y="151459"/>
                  <a:pt x="2196884" y="172092"/>
                </a:cubicBezTo>
                <a:cubicBezTo>
                  <a:pt x="2168361" y="184230"/>
                  <a:pt x="2147121" y="214573"/>
                  <a:pt x="2118598" y="227318"/>
                </a:cubicBezTo>
                <a:cubicBezTo>
                  <a:pt x="2079758" y="244310"/>
                  <a:pt x="2063979" y="272226"/>
                  <a:pt x="2055483" y="309852"/>
                </a:cubicBezTo>
                <a:cubicBezTo>
                  <a:pt x="2046987" y="349298"/>
                  <a:pt x="2069441" y="360829"/>
                  <a:pt x="2099178" y="352333"/>
                </a:cubicBezTo>
                <a:cubicBezTo>
                  <a:pt x="2150762" y="338375"/>
                  <a:pt x="2199311" y="335947"/>
                  <a:pt x="2248468" y="359008"/>
                </a:cubicBezTo>
                <a:cubicBezTo>
                  <a:pt x="2258785" y="363863"/>
                  <a:pt x="2280632" y="366291"/>
                  <a:pt x="2284880" y="360829"/>
                </a:cubicBezTo>
                <a:cubicBezTo>
                  <a:pt x="2312796" y="323203"/>
                  <a:pt x="2338284" y="346871"/>
                  <a:pt x="2368628" y="356581"/>
                </a:cubicBezTo>
                <a:cubicBezTo>
                  <a:pt x="2419605" y="372966"/>
                  <a:pt x="2473009" y="385710"/>
                  <a:pt x="2521559" y="343836"/>
                </a:cubicBezTo>
                <a:cubicBezTo>
                  <a:pt x="2530662" y="335947"/>
                  <a:pt x="2545834" y="334126"/>
                  <a:pt x="2559792" y="328665"/>
                </a:cubicBezTo>
                <a:cubicBezTo>
                  <a:pt x="2563433" y="352333"/>
                  <a:pt x="2566467" y="374180"/>
                  <a:pt x="2570108" y="397241"/>
                </a:cubicBezTo>
                <a:cubicBezTo>
                  <a:pt x="2541586" y="402703"/>
                  <a:pt x="2514276" y="407558"/>
                  <a:pt x="2485147" y="412413"/>
                </a:cubicBezTo>
                <a:cubicBezTo>
                  <a:pt x="2492429" y="434260"/>
                  <a:pt x="2499105" y="454287"/>
                  <a:pt x="2509421" y="484023"/>
                </a:cubicBezTo>
                <a:cubicBezTo>
                  <a:pt x="2469368" y="471886"/>
                  <a:pt x="2436597" y="462176"/>
                  <a:pt x="2400792" y="451859"/>
                </a:cubicBezTo>
                <a:cubicBezTo>
                  <a:pt x="2407468" y="435474"/>
                  <a:pt x="2411715" y="424550"/>
                  <a:pt x="2418998" y="407558"/>
                </a:cubicBezTo>
                <a:cubicBezTo>
                  <a:pt x="2389868" y="420302"/>
                  <a:pt x="2368021" y="436687"/>
                  <a:pt x="2346781" y="436080"/>
                </a:cubicBezTo>
                <a:cubicBezTo>
                  <a:pt x="2325540" y="436080"/>
                  <a:pt x="2304907" y="418481"/>
                  <a:pt x="2277598" y="417268"/>
                </a:cubicBezTo>
                <a:cubicBezTo>
                  <a:pt x="2284273" y="429405"/>
                  <a:pt x="2290949" y="441542"/>
                  <a:pt x="2300052" y="456714"/>
                </a:cubicBezTo>
                <a:cubicBezTo>
                  <a:pt x="2253323" y="468851"/>
                  <a:pt x="2225407" y="498588"/>
                  <a:pt x="2235723" y="547744"/>
                </a:cubicBezTo>
                <a:cubicBezTo>
                  <a:pt x="2239365" y="564130"/>
                  <a:pt x="2256964" y="581729"/>
                  <a:pt x="2272136" y="590225"/>
                </a:cubicBezTo>
                <a:cubicBezTo>
                  <a:pt x="2287307" y="598721"/>
                  <a:pt x="2308548" y="596294"/>
                  <a:pt x="2336464" y="599935"/>
                </a:cubicBezTo>
                <a:cubicBezTo>
                  <a:pt x="2380158" y="656981"/>
                  <a:pt x="2449341" y="627851"/>
                  <a:pt x="2529448" y="627244"/>
                </a:cubicBezTo>
                <a:cubicBezTo>
                  <a:pt x="2504567" y="608431"/>
                  <a:pt x="2486360" y="601149"/>
                  <a:pt x="2478471" y="587191"/>
                </a:cubicBezTo>
                <a:cubicBezTo>
                  <a:pt x="2468761" y="572019"/>
                  <a:pt x="2468154" y="551992"/>
                  <a:pt x="2463299" y="533786"/>
                </a:cubicBezTo>
                <a:cubicBezTo>
                  <a:pt x="2479685" y="531359"/>
                  <a:pt x="2497284" y="523470"/>
                  <a:pt x="2511242" y="527718"/>
                </a:cubicBezTo>
                <a:cubicBezTo>
                  <a:pt x="2567681" y="544103"/>
                  <a:pt x="2613196" y="576267"/>
                  <a:pt x="2653856" y="620569"/>
                </a:cubicBezTo>
                <a:cubicBezTo>
                  <a:pt x="2676310" y="644843"/>
                  <a:pt x="2720612" y="649698"/>
                  <a:pt x="2756417" y="659408"/>
                </a:cubicBezTo>
                <a:cubicBezTo>
                  <a:pt x="2782513" y="666691"/>
                  <a:pt x="2815283" y="659408"/>
                  <a:pt x="2837131" y="672153"/>
                </a:cubicBezTo>
                <a:cubicBezTo>
                  <a:pt x="2863226" y="686717"/>
                  <a:pt x="2880825" y="686717"/>
                  <a:pt x="2895390" y="664263"/>
                </a:cubicBezTo>
                <a:cubicBezTo>
                  <a:pt x="2897211" y="661229"/>
                  <a:pt x="2869902" y="639989"/>
                  <a:pt x="2856551" y="627851"/>
                </a:cubicBezTo>
                <a:cubicBezTo>
                  <a:pt x="2854123" y="625424"/>
                  <a:pt x="2851089" y="624210"/>
                  <a:pt x="2846234" y="619962"/>
                </a:cubicBezTo>
                <a:cubicBezTo>
                  <a:pt x="2846234" y="615714"/>
                  <a:pt x="2845627" y="609645"/>
                  <a:pt x="2846234" y="603576"/>
                </a:cubicBezTo>
                <a:cubicBezTo>
                  <a:pt x="2853516" y="542283"/>
                  <a:pt x="2852909" y="543496"/>
                  <a:pt x="2911776" y="572019"/>
                </a:cubicBezTo>
                <a:cubicBezTo>
                  <a:pt x="2926341" y="579302"/>
                  <a:pt x="2946974" y="581122"/>
                  <a:pt x="2963360" y="578088"/>
                </a:cubicBezTo>
                <a:cubicBezTo>
                  <a:pt x="3015550" y="569592"/>
                  <a:pt x="3039825" y="598115"/>
                  <a:pt x="3054390" y="641202"/>
                </a:cubicBezTo>
                <a:cubicBezTo>
                  <a:pt x="3000378" y="638168"/>
                  <a:pt x="2988848" y="650305"/>
                  <a:pt x="3001592" y="697034"/>
                </a:cubicBezTo>
                <a:cubicBezTo>
                  <a:pt x="3025867" y="691572"/>
                  <a:pt x="3049535" y="685504"/>
                  <a:pt x="3073810" y="680042"/>
                </a:cubicBezTo>
                <a:cubicBezTo>
                  <a:pt x="3068348" y="668511"/>
                  <a:pt x="3061672" y="655767"/>
                  <a:pt x="3054997" y="643023"/>
                </a:cubicBezTo>
                <a:close/>
                <a:moveTo>
                  <a:pt x="5208168" y="1260209"/>
                </a:moveTo>
                <a:cubicBezTo>
                  <a:pt x="5234264" y="1262636"/>
                  <a:pt x="5253077" y="1264457"/>
                  <a:pt x="5277352" y="1266884"/>
                </a:cubicBezTo>
                <a:cubicBezTo>
                  <a:pt x="5305267" y="1217728"/>
                  <a:pt x="5336218" y="1245644"/>
                  <a:pt x="5369596" y="1282056"/>
                </a:cubicBezTo>
                <a:cubicBezTo>
                  <a:pt x="5331970" y="1200129"/>
                  <a:pt x="5423607" y="1245037"/>
                  <a:pt x="5435744" y="1198308"/>
                </a:cubicBezTo>
                <a:cubicBezTo>
                  <a:pt x="5407222" y="1182530"/>
                  <a:pt x="5376271" y="1166751"/>
                  <a:pt x="5347141" y="1147331"/>
                </a:cubicBezTo>
                <a:cubicBezTo>
                  <a:pt x="5336825" y="1140049"/>
                  <a:pt x="5331363" y="1124877"/>
                  <a:pt x="5324081" y="1113346"/>
                </a:cubicBezTo>
                <a:cubicBezTo>
                  <a:pt x="5336218" y="1110312"/>
                  <a:pt x="5348355" y="1107278"/>
                  <a:pt x="5360493" y="1104850"/>
                </a:cubicBezTo>
                <a:cubicBezTo>
                  <a:pt x="5365348" y="1104243"/>
                  <a:pt x="5371416" y="1106064"/>
                  <a:pt x="5377485" y="1106671"/>
                </a:cubicBezTo>
                <a:cubicBezTo>
                  <a:pt x="5378699" y="1047804"/>
                  <a:pt x="5374451" y="991366"/>
                  <a:pt x="5429676" y="959202"/>
                </a:cubicBezTo>
                <a:cubicBezTo>
                  <a:pt x="5515244" y="1012606"/>
                  <a:pt x="5578966" y="924610"/>
                  <a:pt x="5657251" y="927644"/>
                </a:cubicBezTo>
                <a:cubicBezTo>
                  <a:pt x="5642687" y="913686"/>
                  <a:pt x="5627515" y="909438"/>
                  <a:pt x="5611736" y="905797"/>
                </a:cubicBezTo>
                <a:cubicBezTo>
                  <a:pt x="5598385" y="902763"/>
                  <a:pt x="5583820" y="902763"/>
                  <a:pt x="5570469" y="898515"/>
                </a:cubicBezTo>
                <a:cubicBezTo>
                  <a:pt x="5540126" y="888198"/>
                  <a:pt x="5509782" y="876667"/>
                  <a:pt x="5480046" y="863316"/>
                </a:cubicBezTo>
                <a:cubicBezTo>
                  <a:pt x="5436351" y="842683"/>
                  <a:pt x="5426034" y="882129"/>
                  <a:pt x="5404794" y="902763"/>
                </a:cubicBezTo>
                <a:cubicBezTo>
                  <a:pt x="5401760" y="905797"/>
                  <a:pt x="5396298" y="907618"/>
                  <a:pt x="5391443" y="908225"/>
                </a:cubicBezTo>
                <a:cubicBezTo>
                  <a:pt x="5331970" y="920362"/>
                  <a:pt x="5273710" y="947671"/>
                  <a:pt x="5213630" y="902156"/>
                </a:cubicBezTo>
                <a:cubicBezTo>
                  <a:pt x="5196638" y="889412"/>
                  <a:pt x="5166295" y="893053"/>
                  <a:pt x="5142020" y="893053"/>
                </a:cubicBezTo>
                <a:cubicBezTo>
                  <a:pt x="5121386" y="892446"/>
                  <a:pt x="5100146" y="896694"/>
                  <a:pt x="5083760" y="898515"/>
                </a:cubicBezTo>
                <a:cubicBezTo>
                  <a:pt x="5088008" y="927644"/>
                  <a:pt x="5092863" y="959202"/>
                  <a:pt x="5097111" y="985904"/>
                </a:cubicBezTo>
                <a:cubicBezTo>
                  <a:pt x="5111676" y="987118"/>
                  <a:pt x="5137165" y="988938"/>
                  <a:pt x="5173577" y="991973"/>
                </a:cubicBezTo>
                <a:cubicBezTo>
                  <a:pt x="5185714" y="981049"/>
                  <a:pt x="5208168" y="961022"/>
                  <a:pt x="5231836" y="939175"/>
                </a:cubicBezTo>
                <a:cubicBezTo>
                  <a:pt x="5234264" y="950099"/>
                  <a:pt x="5237298" y="965877"/>
                  <a:pt x="5240333" y="978015"/>
                </a:cubicBezTo>
                <a:cubicBezTo>
                  <a:pt x="5255504" y="982263"/>
                  <a:pt x="5273103" y="986511"/>
                  <a:pt x="5290096" y="991366"/>
                </a:cubicBezTo>
                <a:cubicBezTo>
                  <a:pt x="5289489" y="995007"/>
                  <a:pt x="5288882" y="998041"/>
                  <a:pt x="5288275" y="1001683"/>
                </a:cubicBezTo>
                <a:cubicBezTo>
                  <a:pt x="5259145" y="1010179"/>
                  <a:pt x="5230016" y="1019282"/>
                  <a:pt x="5197852" y="1028992"/>
                </a:cubicBezTo>
                <a:cubicBezTo>
                  <a:pt x="5206348" y="1034453"/>
                  <a:pt x="5212416" y="1039915"/>
                  <a:pt x="5219092" y="1042950"/>
                </a:cubicBezTo>
                <a:cubicBezTo>
                  <a:pt x="5267035" y="1062369"/>
                  <a:pt x="5288275" y="1095140"/>
                  <a:pt x="5276138" y="1142476"/>
                </a:cubicBezTo>
                <a:cubicBezTo>
                  <a:pt x="5265214" y="1184957"/>
                  <a:pt x="5230623" y="1180102"/>
                  <a:pt x="5195424" y="1177068"/>
                </a:cubicBezTo>
                <a:cubicBezTo>
                  <a:pt x="5183287" y="1175854"/>
                  <a:pt x="5166901" y="1191633"/>
                  <a:pt x="5157192" y="1203770"/>
                </a:cubicBezTo>
                <a:cubicBezTo>
                  <a:pt x="5149909" y="1212873"/>
                  <a:pt x="5149909" y="1227438"/>
                  <a:pt x="5146268" y="1240789"/>
                </a:cubicBezTo>
                <a:cubicBezTo>
                  <a:pt x="5125634" y="1229865"/>
                  <a:pt x="5109856" y="1220762"/>
                  <a:pt x="5093470" y="1212266"/>
                </a:cubicBezTo>
                <a:cubicBezTo>
                  <a:pt x="5114104" y="1244430"/>
                  <a:pt x="5074657" y="1329392"/>
                  <a:pt x="5161440" y="1295407"/>
                </a:cubicBezTo>
                <a:cubicBezTo>
                  <a:pt x="5151730" y="1243216"/>
                  <a:pt x="5159619" y="1230472"/>
                  <a:pt x="5210596" y="1212266"/>
                </a:cubicBezTo>
                <a:cubicBezTo>
                  <a:pt x="5209989" y="1229865"/>
                  <a:pt x="5208775" y="1248071"/>
                  <a:pt x="5208168" y="1260209"/>
                </a:cubicBezTo>
                <a:close/>
                <a:moveTo>
                  <a:pt x="10013358" y="1062369"/>
                </a:moveTo>
                <a:cubicBezTo>
                  <a:pt x="10044308" y="1066618"/>
                  <a:pt x="10068583" y="1072079"/>
                  <a:pt x="10093464" y="1072686"/>
                </a:cubicBezTo>
                <a:cubicBezTo>
                  <a:pt x="10106816" y="1072686"/>
                  <a:pt x="10119560" y="1063583"/>
                  <a:pt x="10132911" y="1058728"/>
                </a:cubicBezTo>
                <a:cubicBezTo>
                  <a:pt x="10121987" y="1050232"/>
                  <a:pt x="10111670" y="1039308"/>
                  <a:pt x="10098926" y="1034453"/>
                </a:cubicBezTo>
                <a:cubicBezTo>
                  <a:pt x="10087396" y="1030205"/>
                  <a:pt x="10068583" y="1027778"/>
                  <a:pt x="10060693" y="1033847"/>
                </a:cubicBezTo>
                <a:cubicBezTo>
                  <a:pt x="10028530" y="1058728"/>
                  <a:pt x="9998186" y="1043556"/>
                  <a:pt x="9966022" y="1036881"/>
                </a:cubicBezTo>
                <a:cubicBezTo>
                  <a:pt x="9905942" y="1024744"/>
                  <a:pt x="9845862" y="1011392"/>
                  <a:pt x="9785175" y="1001683"/>
                </a:cubicBezTo>
                <a:cubicBezTo>
                  <a:pt x="9756045" y="997434"/>
                  <a:pt x="9725095" y="1001076"/>
                  <a:pt x="9695358" y="1000469"/>
                </a:cubicBezTo>
                <a:cubicBezTo>
                  <a:pt x="9675939" y="999862"/>
                  <a:pt x="9655912" y="1000469"/>
                  <a:pt x="9636492" y="997434"/>
                </a:cubicBezTo>
                <a:cubicBezTo>
                  <a:pt x="9583694" y="987724"/>
                  <a:pt x="9531504" y="975587"/>
                  <a:pt x="9478706" y="964663"/>
                </a:cubicBezTo>
                <a:cubicBezTo>
                  <a:pt x="9501767" y="1044163"/>
                  <a:pt x="9501767" y="1046591"/>
                  <a:pt x="9586729" y="1050232"/>
                </a:cubicBezTo>
                <a:cubicBezTo>
                  <a:pt x="9623141" y="1051446"/>
                  <a:pt x="9643168" y="1062976"/>
                  <a:pt x="9657125" y="1095747"/>
                </a:cubicBezTo>
                <a:cubicBezTo>
                  <a:pt x="9672297" y="1132159"/>
                  <a:pt x="9693537" y="1126091"/>
                  <a:pt x="9717205" y="1100602"/>
                </a:cubicBezTo>
                <a:cubicBezTo>
                  <a:pt x="9729343" y="1087251"/>
                  <a:pt x="9745729" y="1078148"/>
                  <a:pt x="9760293" y="1067224"/>
                </a:cubicBezTo>
                <a:cubicBezTo>
                  <a:pt x="9764541" y="1072079"/>
                  <a:pt x="9768183" y="1076934"/>
                  <a:pt x="9772430" y="1081789"/>
                </a:cubicBezTo>
                <a:cubicBezTo>
                  <a:pt x="9753618" y="1102423"/>
                  <a:pt x="9735411" y="1123663"/>
                  <a:pt x="9716599" y="1144297"/>
                </a:cubicBezTo>
                <a:cubicBezTo>
                  <a:pt x="9717205" y="1149759"/>
                  <a:pt x="9717812" y="1155220"/>
                  <a:pt x="9718420" y="1160682"/>
                </a:cubicBezTo>
                <a:cubicBezTo>
                  <a:pt x="9740873" y="1160682"/>
                  <a:pt x="9763327" y="1161289"/>
                  <a:pt x="9785175" y="1160682"/>
                </a:cubicBezTo>
                <a:cubicBezTo>
                  <a:pt x="9806416" y="1160075"/>
                  <a:pt x="9827656" y="1160682"/>
                  <a:pt x="9848289" y="1156434"/>
                </a:cubicBezTo>
                <a:cubicBezTo>
                  <a:pt x="9864068" y="1153400"/>
                  <a:pt x="9879847" y="1144904"/>
                  <a:pt x="9893804" y="1136407"/>
                </a:cubicBezTo>
                <a:cubicBezTo>
                  <a:pt x="9912618" y="1125484"/>
                  <a:pt x="9933251" y="1099995"/>
                  <a:pt x="9947209" y="1103637"/>
                </a:cubicBezTo>
                <a:cubicBezTo>
                  <a:pt x="9987262" y="1112740"/>
                  <a:pt x="10002434" y="1093927"/>
                  <a:pt x="10013358" y="1062369"/>
                </a:cubicBezTo>
                <a:close/>
                <a:moveTo>
                  <a:pt x="9836152" y="1922910"/>
                </a:moveTo>
                <a:cubicBezTo>
                  <a:pt x="9921721" y="1939902"/>
                  <a:pt x="9853144" y="1851299"/>
                  <a:pt x="9903515" y="1843410"/>
                </a:cubicBezTo>
                <a:cubicBezTo>
                  <a:pt x="9811877" y="1820349"/>
                  <a:pt x="9725702" y="1795467"/>
                  <a:pt x="9638919" y="1777261"/>
                </a:cubicBezTo>
                <a:cubicBezTo>
                  <a:pt x="9562454" y="1761483"/>
                  <a:pt x="9561240" y="1765124"/>
                  <a:pt x="9581267" y="1844624"/>
                </a:cubicBezTo>
                <a:cubicBezTo>
                  <a:pt x="9583087" y="1852513"/>
                  <a:pt x="9584301" y="1859795"/>
                  <a:pt x="9584301" y="1861009"/>
                </a:cubicBezTo>
                <a:cubicBezTo>
                  <a:pt x="9551531" y="1884070"/>
                  <a:pt x="9522401" y="1904097"/>
                  <a:pt x="9493878" y="1924123"/>
                </a:cubicBezTo>
                <a:cubicBezTo>
                  <a:pt x="9493878" y="1930192"/>
                  <a:pt x="9494485" y="1936868"/>
                  <a:pt x="9494485" y="1942936"/>
                </a:cubicBezTo>
                <a:cubicBezTo>
                  <a:pt x="9510870" y="1946578"/>
                  <a:pt x="9526648" y="1951433"/>
                  <a:pt x="9543034" y="1953253"/>
                </a:cubicBezTo>
                <a:cubicBezTo>
                  <a:pt x="9565488" y="1955681"/>
                  <a:pt x="9590977" y="1949612"/>
                  <a:pt x="9610397" y="1958715"/>
                </a:cubicBezTo>
                <a:cubicBezTo>
                  <a:pt x="9671083" y="1987238"/>
                  <a:pt x="9686255" y="1984204"/>
                  <a:pt x="9717205" y="1926551"/>
                </a:cubicBezTo>
                <a:cubicBezTo>
                  <a:pt x="9722667" y="1915627"/>
                  <a:pt x="9726308" y="1903490"/>
                  <a:pt x="9731770" y="1888925"/>
                </a:cubicBezTo>
                <a:cubicBezTo>
                  <a:pt x="9749976" y="1893173"/>
                  <a:pt x="9765148" y="1896814"/>
                  <a:pt x="9780927" y="1900456"/>
                </a:cubicBezTo>
                <a:cubicBezTo>
                  <a:pt x="9776072" y="1930192"/>
                  <a:pt x="9771824" y="1955074"/>
                  <a:pt x="9765755" y="1989058"/>
                </a:cubicBezTo>
                <a:cubicBezTo>
                  <a:pt x="9800954" y="1981169"/>
                  <a:pt x="9827049" y="1975101"/>
                  <a:pt x="9857392" y="1968425"/>
                </a:cubicBezTo>
                <a:cubicBezTo>
                  <a:pt x="9848896" y="1950219"/>
                  <a:pt x="9843434" y="1938688"/>
                  <a:pt x="9836152" y="1922910"/>
                </a:cubicBezTo>
                <a:close/>
                <a:moveTo>
                  <a:pt x="10537085" y="1820349"/>
                </a:moveTo>
                <a:cubicBezTo>
                  <a:pt x="10558326" y="1823383"/>
                  <a:pt x="10578959" y="1823383"/>
                  <a:pt x="10597166" y="1830059"/>
                </a:cubicBezTo>
                <a:cubicBezTo>
                  <a:pt x="10614158" y="1836127"/>
                  <a:pt x="10628723" y="1849479"/>
                  <a:pt x="10643895" y="1860402"/>
                </a:cubicBezTo>
                <a:cubicBezTo>
                  <a:pt x="10660887" y="1872540"/>
                  <a:pt x="10676059" y="1888925"/>
                  <a:pt x="10694871" y="1897421"/>
                </a:cubicBezTo>
                <a:cubicBezTo>
                  <a:pt x="10710651" y="1905311"/>
                  <a:pt x="10730070" y="1905311"/>
                  <a:pt x="10748276" y="1908345"/>
                </a:cubicBezTo>
                <a:cubicBezTo>
                  <a:pt x="10749490" y="1891959"/>
                  <a:pt x="10757986" y="1869505"/>
                  <a:pt x="10750097" y="1859795"/>
                </a:cubicBezTo>
                <a:cubicBezTo>
                  <a:pt x="10730070" y="1833700"/>
                  <a:pt x="10704582" y="1810639"/>
                  <a:pt x="10665742" y="1835521"/>
                </a:cubicBezTo>
                <a:cubicBezTo>
                  <a:pt x="10653605" y="1842803"/>
                  <a:pt x="10636005" y="1840982"/>
                  <a:pt x="10620227" y="1843410"/>
                </a:cubicBezTo>
                <a:cubicBezTo>
                  <a:pt x="10616586" y="1805784"/>
                  <a:pt x="10613551" y="1774834"/>
                  <a:pt x="10610517" y="1739028"/>
                </a:cubicBezTo>
                <a:cubicBezTo>
                  <a:pt x="10585635" y="1749345"/>
                  <a:pt x="10571071" y="1755414"/>
                  <a:pt x="10554078" y="1762089"/>
                </a:cubicBezTo>
                <a:cubicBezTo>
                  <a:pt x="10538906" y="1705044"/>
                  <a:pt x="10603841" y="1738422"/>
                  <a:pt x="10609910" y="1708078"/>
                </a:cubicBezTo>
                <a:cubicBezTo>
                  <a:pt x="10565609" y="1647391"/>
                  <a:pt x="10524948" y="1637681"/>
                  <a:pt x="10391437" y="1656494"/>
                </a:cubicBezTo>
                <a:cubicBezTo>
                  <a:pt x="10378693" y="1692906"/>
                  <a:pt x="10403574" y="1729925"/>
                  <a:pt x="10427242" y="1728105"/>
                </a:cubicBezTo>
                <a:cubicBezTo>
                  <a:pt x="10501281" y="1723857"/>
                  <a:pt x="10509776" y="1783330"/>
                  <a:pt x="10537085" y="1820349"/>
                </a:cubicBezTo>
                <a:close/>
                <a:moveTo>
                  <a:pt x="574116" y="1041129"/>
                </a:moveTo>
                <a:cubicBezTo>
                  <a:pt x="557124" y="1042343"/>
                  <a:pt x="529208" y="1048411"/>
                  <a:pt x="502505" y="1045377"/>
                </a:cubicBezTo>
                <a:cubicBezTo>
                  <a:pt x="458811" y="1040522"/>
                  <a:pt x="444853" y="1057514"/>
                  <a:pt x="452135" y="1098175"/>
                </a:cubicBezTo>
                <a:cubicBezTo>
                  <a:pt x="452742" y="1103030"/>
                  <a:pt x="450315" y="1111526"/>
                  <a:pt x="447280" y="1112740"/>
                </a:cubicBezTo>
                <a:cubicBezTo>
                  <a:pt x="401158" y="1129125"/>
                  <a:pt x="421792" y="1168572"/>
                  <a:pt x="435750" y="1181923"/>
                </a:cubicBezTo>
                <a:cubicBezTo>
                  <a:pt x="459418" y="1204984"/>
                  <a:pt x="477017" y="1254747"/>
                  <a:pt x="527387" y="1229258"/>
                </a:cubicBezTo>
                <a:cubicBezTo>
                  <a:pt x="568047" y="1208625"/>
                  <a:pt x="614776" y="1228652"/>
                  <a:pt x="621452" y="1272346"/>
                </a:cubicBezTo>
                <a:cubicBezTo>
                  <a:pt x="626913" y="1308151"/>
                  <a:pt x="649974" y="1311793"/>
                  <a:pt x="668181" y="1292373"/>
                </a:cubicBezTo>
                <a:cubicBezTo>
                  <a:pt x="683959" y="1276594"/>
                  <a:pt x="690635" y="1248071"/>
                  <a:pt x="692455" y="1224403"/>
                </a:cubicBezTo>
                <a:cubicBezTo>
                  <a:pt x="693062" y="1214087"/>
                  <a:pt x="673642" y="1198308"/>
                  <a:pt x="660291" y="1192239"/>
                </a:cubicBezTo>
                <a:cubicBezTo>
                  <a:pt x="640265" y="1183136"/>
                  <a:pt x="612955" y="1185564"/>
                  <a:pt x="595963" y="1172820"/>
                </a:cubicBezTo>
                <a:cubicBezTo>
                  <a:pt x="569868" y="1154007"/>
                  <a:pt x="541345" y="1129732"/>
                  <a:pt x="531028" y="1101209"/>
                </a:cubicBezTo>
                <a:cubicBezTo>
                  <a:pt x="524959" y="1087251"/>
                  <a:pt x="560158" y="1059335"/>
                  <a:pt x="574116" y="1041129"/>
                </a:cubicBezTo>
                <a:close/>
                <a:moveTo>
                  <a:pt x="4951463" y="958595"/>
                </a:moveTo>
                <a:cubicBezTo>
                  <a:pt x="4955104" y="924610"/>
                  <a:pt x="4947215" y="916114"/>
                  <a:pt x="4913230" y="904583"/>
                </a:cubicBezTo>
                <a:cubicBezTo>
                  <a:pt x="4878638" y="893053"/>
                  <a:pt x="4857398" y="874240"/>
                  <a:pt x="4821593" y="902156"/>
                </a:cubicBezTo>
                <a:cubicBezTo>
                  <a:pt x="4813097" y="908832"/>
                  <a:pt x="4780326" y="884557"/>
                  <a:pt x="4757872" y="876061"/>
                </a:cubicBezTo>
                <a:cubicBezTo>
                  <a:pt x="4754837" y="874847"/>
                  <a:pt x="4749982" y="879095"/>
                  <a:pt x="4745127" y="881522"/>
                </a:cubicBezTo>
                <a:cubicBezTo>
                  <a:pt x="4753016" y="888805"/>
                  <a:pt x="4759692" y="894874"/>
                  <a:pt x="4762727" y="897301"/>
                </a:cubicBezTo>
                <a:cubicBezTo>
                  <a:pt x="4725101" y="941602"/>
                  <a:pt x="4651063" y="887591"/>
                  <a:pt x="4624361" y="958595"/>
                </a:cubicBezTo>
                <a:cubicBezTo>
                  <a:pt x="4682013" y="965877"/>
                  <a:pt x="4744521" y="1038095"/>
                  <a:pt x="4796711" y="944637"/>
                </a:cubicBezTo>
                <a:cubicBezTo>
                  <a:pt x="4794284" y="968305"/>
                  <a:pt x="4791856" y="991973"/>
                  <a:pt x="4788822" y="1021709"/>
                </a:cubicBezTo>
                <a:cubicBezTo>
                  <a:pt x="4826448" y="1025957"/>
                  <a:pt x="4876211" y="1032026"/>
                  <a:pt x="4938719" y="1039308"/>
                </a:cubicBezTo>
                <a:cubicBezTo>
                  <a:pt x="4899879" y="1000469"/>
                  <a:pt x="4882280" y="967091"/>
                  <a:pt x="4922940" y="928251"/>
                </a:cubicBezTo>
                <a:cubicBezTo>
                  <a:pt x="4932043" y="937961"/>
                  <a:pt x="4940539" y="947064"/>
                  <a:pt x="4951463" y="958595"/>
                </a:cubicBezTo>
                <a:close/>
                <a:moveTo>
                  <a:pt x="10050377" y="1939295"/>
                </a:moveTo>
                <a:cubicBezTo>
                  <a:pt x="10063121" y="1941723"/>
                  <a:pt x="10087396" y="1939902"/>
                  <a:pt x="10090430" y="1947185"/>
                </a:cubicBezTo>
                <a:cubicBezTo>
                  <a:pt x="10109850" y="1997555"/>
                  <a:pt x="10154758" y="1973887"/>
                  <a:pt x="10186922" y="1983597"/>
                </a:cubicBezTo>
                <a:cubicBezTo>
                  <a:pt x="10202701" y="1987845"/>
                  <a:pt x="10219693" y="1988452"/>
                  <a:pt x="10236078" y="1988452"/>
                </a:cubicBezTo>
                <a:cubicBezTo>
                  <a:pt x="10257319" y="1987845"/>
                  <a:pt x="10279166" y="1984810"/>
                  <a:pt x="10311937" y="1981169"/>
                </a:cubicBezTo>
                <a:cubicBezTo>
                  <a:pt x="10273097" y="1960536"/>
                  <a:pt x="10250643" y="1947791"/>
                  <a:pt x="10227582" y="1937475"/>
                </a:cubicBezTo>
                <a:cubicBezTo>
                  <a:pt x="10213625" y="1930799"/>
                  <a:pt x="10197846" y="1928372"/>
                  <a:pt x="10183888" y="1922303"/>
                </a:cubicBezTo>
                <a:cubicBezTo>
                  <a:pt x="10166895" y="1915020"/>
                  <a:pt x="10150510" y="1906524"/>
                  <a:pt x="10133517" y="1898635"/>
                </a:cubicBezTo>
                <a:cubicBezTo>
                  <a:pt x="10149297" y="1887105"/>
                  <a:pt x="10163861" y="1872540"/>
                  <a:pt x="10180854" y="1864043"/>
                </a:cubicBezTo>
                <a:cubicBezTo>
                  <a:pt x="10194204" y="1857368"/>
                  <a:pt x="10211197" y="1859189"/>
                  <a:pt x="10237899" y="1855547"/>
                </a:cubicBezTo>
                <a:cubicBezTo>
                  <a:pt x="10169930" y="1836127"/>
                  <a:pt x="10115919" y="1820956"/>
                  <a:pt x="10061907" y="1805177"/>
                </a:cubicBezTo>
                <a:cubicBezTo>
                  <a:pt x="10072831" y="1816101"/>
                  <a:pt x="10084361" y="1827024"/>
                  <a:pt x="10095285" y="1837948"/>
                </a:cubicBezTo>
                <a:cubicBezTo>
                  <a:pt x="10077079" y="1848872"/>
                  <a:pt x="10058873" y="1859795"/>
                  <a:pt x="10041274" y="1870719"/>
                </a:cubicBezTo>
                <a:cubicBezTo>
                  <a:pt x="10035812" y="1863437"/>
                  <a:pt x="10030350" y="1855547"/>
                  <a:pt x="10024888" y="1848265"/>
                </a:cubicBezTo>
                <a:cubicBezTo>
                  <a:pt x="10031564" y="1876181"/>
                  <a:pt x="10040060" y="1905311"/>
                  <a:pt x="10050377" y="1939295"/>
                </a:cubicBezTo>
                <a:close/>
                <a:moveTo>
                  <a:pt x="7841373" y="1916234"/>
                </a:moveTo>
                <a:cubicBezTo>
                  <a:pt x="7838946" y="1900456"/>
                  <a:pt x="7831664" y="1884677"/>
                  <a:pt x="7836518" y="1878002"/>
                </a:cubicBezTo>
                <a:cubicBezTo>
                  <a:pt x="7864435" y="1839162"/>
                  <a:pt x="7832270" y="1828238"/>
                  <a:pt x="7807996" y="1817921"/>
                </a:cubicBezTo>
                <a:cubicBezTo>
                  <a:pt x="7783721" y="1807605"/>
                  <a:pt x="7755805" y="1806391"/>
                  <a:pt x="7731530" y="1797288"/>
                </a:cubicBezTo>
                <a:cubicBezTo>
                  <a:pt x="7664775" y="1773013"/>
                  <a:pt x="7628969" y="1776654"/>
                  <a:pt x="7563427" y="1830059"/>
                </a:cubicBezTo>
                <a:cubicBezTo>
                  <a:pt x="7675091" y="1798502"/>
                  <a:pt x="7738206" y="1912593"/>
                  <a:pt x="7841373" y="1916234"/>
                </a:cubicBezTo>
                <a:close/>
                <a:moveTo>
                  <a:pt x="7252710" y="803236"/>
                </a:moveTo>
                <a:cubicBezTo>
                  <a:pt x="7258779" y="810519"/>
                  <a:pt x="7270310" y="817801"/>
                  <a:pt x="7269703" y="825084"/>
                </a:cubicBezTo>
                <a:cubicBezTo>
                  <a:pt x="7265455" y="905797"/>
                  <a:pt x="7338279" y="937354"/>
                  <a:pt x="7374691" y="991973"/>
                </a:cubicBezTo>
                <a:cubicBezTo>
                  <a:pt x="7381366" y="1001683"/>
                  <a:pt x="7398966" y="1004717"/>
                  <a:pt x="7411710" y="1008965"/>
                </a:cubicBezTo>
                <a:cubicBezTo>
                  <a:pt x="7413531" y="1009572"/>
                  <a:pt x="7422634" y="996221"/>
                  <a:pt x="7422027" y="995614"/>
                </a:cubicBezTo>
                <a:cubicBezTo>
                  <a:pt x="7412317" y="984690"/>
                  <a:pt x="7398359" y="976801"/>
                  <a:pt x="7390469" y="964663"/>
                </a:cubicBezTo>
                <a:cubicBezTo>
                  <a:pt x="7377725" y="945244"/>
                  <a:pt x="7357699" y="922183"/>
                  <a:pt x="7360733" y="903370"/>
                </a:cubicBezTo>
                <a:cubicBezTo>
                  <a:pt x="7367409" y="862709"/>
                  <a:pt x="7367409" y="836007"/>
                  <a:pt x="7301260" y="842683"/>
                </a:cubicBezTo>
                <a:cubicBezTo>
                  <a:pt x="7324321" y="828118"/>
                  <a:pt x="7335244" y="821442"/>
                  <a:pt x="7345562" y="814767"/>
                </a:cubicBezTo>
                <a:cubicBezTo>
                  <a:pt x="7316432" y="757721"/>
                  <a:pt x="7303081" y="755901"/>
                  <a:pt x="7252710" y="803236"/>
                </a:cubicBezTo>
                <a:close/>
                <a:moveTo>
                  <a:pt x="7247248" y="1802143"/>
                </a:moveTo>
                <a:cubicBezTo>
                  <a:pt x="7330390" y="1881643"/>
                  <a:pt x="7409890" y="1826418"/>
                  <a:pt x="7486962" y="1822776"/>
                </a:cubicBezTo>
                <a:cubicBezTo>
                  <a:pt x="7440840" y="1810639"/>
                  <a:pt x="7437805" y="1805177"/>
                  <a:pt x="7434771" y="1751166"/>
                </a:cubicBezTo>
                <a:cubicBezTo>
                  <a:pt x="7434164" y="1743277"/>
                  <a:pt x="7417172" y="1728105"/>
                  <a:pt x="7411710" y="1729319"/>
                </a:cubicBezTo>
                <a:cubicBezTo>
                  <a:pt x="7387435" y="1735994"/>
                  <a:pt x="7364981" y="1747525"/>
                  <a:pt x="7330390" y="1762696"/>
                </a:cubicBezTo>
                <a:cubicBezTo>
                  <a:pt x="7346168" y="1783937"/>
                  <a:pt x="7356485" y="1797895"/>
                  <a:pt x="7364374" y="1808212"/>
                </a:cubicBezTo>
                <a:cubicBezTo>
                  <a:pt x="7351630" y="1805784"/>
                  <a:pt x="7327356" y="1798502"/>
                  <a:pt x="7301867" y="1796074"/>
                </a:cubicBezTo>
                <a:cubicBezTo>
                  <a:pt x="7286695" y="1794860"/>
                  <a:pt x="7270916" y="1799715"/>
                  <a:pt x="7247248" y="1802143"/>
                </a:cubicBezTo>
                <a:close/>
                <a:moveTo>
                  <a:pt x="6708349" y="823870"/>
                </a:moveTo>
                <a:cubicBezTo>
                  <a:pt x="6678612" y="911259"/>
                  <a:pt x="6725948" y="947671"/>
                  <a:pt x="6848536" y="930679"/>
                </a:cubicBezTo>
                <a:cubicBezTo>
                  <a:pt x="6851570" y="858461"/>
                  <a:pt x="6851570" y="860282"/>
                  <a:pt x="6782387" y="851786"/>
                </a:cubicBezTo>
                <a:cubicBezTo>
                  <a:pt x="6758112" y="848145"/>
                  <a:pt x="6735051" y="834187"/>
                  <a:pt x="6708349" y="823870"/>
                </a:cubicBezTo>
                <a:close/>
                <a:moveTo>
                  <a:pt x="1785427" y="264337"/>
                </a:moveTo>
                <a:cubicBezTo>
                  <a:pt x="1881919" y="327451"/>
                  <a:pt x="1984480" y="331092"/>
                  <a:pt x="2018464" y="274653"/>
                </a:cubicBezTo>
                <a:cubicBezTo>
                  <a:pt x="1942606" y="264943"/>
                  <a:pt x="1867354" y="207898"/>
                  <a:pt x="1785427" y="264337"/>
                </a:cubicBezTo>
                <a:close/>
                <a:moveTo>
                  <a:pt x="4436838" y="696427"/>
                </a:moveTo>
                <a:cubicBezTo>
                  <a:pt x="4397998" y="753473"/>
                  <a:pt x="4341559" y="760755"/>
                  <a:pt x="4264487" y="765004"/>
                </a:cubicBezTo>
                <a:cubicBezTo>
                  <a:pt x="4291189" y="791099"/>
                  <a:pt x="4305147" y="814160"/>
                  <a:pt x="4325174" y="822049"/>
                </a:cubicBezTo>
                <a:cubicBezTo>
                  <a:pt x="4411349" y="857248"/>
                  <a:pt x="4424700" y="774713"/>
                  <a:pt x="4465361" y="729198"/>
                </a:cubicBezTo>
                <a:cubicBezTo>
                  <a:pt x="4456864" y="719488"/>
                  <a:pt x="4447761" y="709172"/>
                  <a:pt x="4436838" y="696427"/>
                </a:cubicBezTo>
                <a:close/>
                <a:moveTo>
                  <a:pt x="1035943" y="1528445"/>
                </a:moveTo>
                <a:cubicBezTo>
                  <a:pt x="1048081" y="1526624"/>
                  <a:pt x="1072962" y="1522376"/>
                  <a:pt x="1091168" y="1519342"/>
                </a:cubicBezTo>
                <a:cubicBezTo>
                  <a:pt x="1107554" y="1489605"/>
                  <a:pt x="1122726" y="1462296"/>
                  <a:pt x="1144573" y="1422243"/>
                </a:cubicBezTo>
                <a:cubicBezTo>
                  <a:pt x="1122119" y="1422243"/>
                  <a:pt x="1102092" y="1416781"/>
                  <a:pt x="1086920" y="1423457"/>
                </a:cubicBezTo>
                <a:cubicBezTo>
                  <a:pt x="1039584" y="1443483"/>
                  <a:pt x="993462" y="1468365"/>
                  <a:pt x="955836" y="1487178"/>
                </a:cubicBezTo>
                <a:cubicBezTo>
                  <a:pt x="973436" y="1495674"/>
                  <a:pt x="998317" y="1509025"/>
                  <a:pt x="1035943" y="1528445"/>
                </a:cubicBezTo>
                <a:close/>
                <a:moveTo>
                  <a:pt x="10322861" y="1061763"/>
                </a:moveTo>
                <a:cubicBezTo>
                  <a:pt x="10305262" y="1034453"/>
                  <a:pt x="10290090" y="1005324"/>
                  <a:pt x="10269456" y="980442"/>
                </a:cubicBezTo>
                <a:cubicBezTo>
                  <a:pt x="10260960" y="969518"/>
                  <a:pt x="10231224" y="959808"/>
                  <a:pt x="10229403" y="962236"/>
                </a:cubicBezTo>
                <a:cubicBezTo>
                  <a:pt x="10213625" y="985904"/>
                  <a:pt x="10185101" y="1022316"/>
                  <a:pt x="10192384" y="1034453"/>
                </a:cubicBezTo>
                <a:cubicBezTo>
                  <a:pt x="10206342" y="1056908"/>
                  <a:pt x="10241540" y="1068438"/>
                  <a:pt x="10270670" y="1078148"/>
                </a:cubicBezTo>
                <a:cubicBezTo>
                  <a:pt x="10282808" y="1081789"/>
                  <a:pt x="10299800" y="1069045"/>
                  <a:pt x="10322861" y="1061763"/>
                </a:cubicBezTo>
                <a:close/>
                <a:moveTo>
                  <a:pt x="1221645" y="1492640"/>
                </a:moveTo>
                <a:cubicBezTo>
                  <a:pt x="1260485" y="1501136"/>
                  <a:pt x="1289008" y="1519949"/>
                  <a:pt x="1320565" y="1480502"/>
                </a:cubicBezTo>
                <a:cubicBezTo>
                  <a:pt x="1343626" y="1451979"/>
                  <a:pt x="1382465" y="1436201"/>
                  <a:pt x="1412809" y="1413140"/>
                </a:cubicBezTo>
                <a:cubicBezTo>
                  <a:pt x="1418878" y="1408892"/>
                  <a:pt x="1422519" y="1396754"/>
                  <a:pt x="1421912" y="1388865"/>
                </a:cubicBezTo>
                <a:cubicBezTo>
                  <a:pt x="1421305" y="1382796"/>
                  <a:pt x="1410988" y="1371873"/>
                  <a:pt x="1406740" y="1372479"/>
                </a:cubicBezTo>
                <a:cubicBezTo>
                  <a:pt x="1388534" y="1374907"/>
                  <a:pt x="1367901" y="1377334"/>
                  <a:pt x="1353336" y="1387044"/>
                </a:cubicBezTo>
                <a:cubicBezTo>
                  <a:pt x="1310855" y="1419208"/>
                  <a:pt x="1270195" y="1453800"/>
                  <a:pt x="1221645" y="1492640"/>
                </a:cubicBezTo>
                <a:close/>
                <a:moveTo>
                  <a:pt x="6379426" y="718275"/>
                </a:moveTo>
                <a:cubicBezTo>
                  <a:pt x="6401273" y="724343"/>
                  <a:pt x="6413410" y="727378"/>
                  <a:pt x="6424334" y="731626"/>
                </a:cubicBezTo>
                <a:cubicBezTo>
                  <a:pt x="6448609" y="741336"/>
                  <a:pt x="6477739" y="746191"/>
                  <a:pt x="6494731" y="763183"/>
                </a:cubicBezTo>
                <a:cubicBezTo>
                  <a:pt x="6523254" y="790492"/>
                  <a:pt x="6540853" y="785637"/>
                  <a:pt x="6564521" y="757114"/>
                </a:cubicBezTo>
                <a:cubicBezTo>
                  <a:pt x="6545101" y="746191"/>
                  <a:pt x="6528715" y="737088"/>
                  <a:pt x="6522040" y="733446"/>
                </a:cubicBezTo>
                <a:cubicBezTo>
                  <a:pt x="6526895" y="707958"/>
                  <a:pt x="6537818" y="686717"/>
                  <a:pt x="6531750" y="673973"/>
                </a:cubicBezTo>
                <a:cubicBezTo>
                  <a:pt x="6516578" y="644237"/>
                  <a:pt x="6502014" y="666691"/>
                  <a:pt x="6483808" y="677614"/>
                </a:cubicBezTo>
                <a:cubicBezTo>
                  <a:pt x="6456498" y="695214"/>
                  <a:pt x="6423121" y="702496"/>
                  <a:pt x="6379426" y="718275"/>
                </a:cubicBezTo>
                <a:close/>
                <a:moveTo>
                  <a:pt x="4668662" y="1178281"/>
                </a:moveTo>
                <a:cubicBezTo>
                  <a:pt x="4668055" y="1181923"/>
                  <a:pt x="4666841" y="1184957"/>
                  <a:pt x="4666234" y="1188598"/>
                </a:cubicBezTo>
                <a:cubicBezTo>
                  <a:pt x="4730563" y="1177068"/>
                  <a:pt x="4795497" y="1166144"/>
                  <a:pt x="4864074" y="1154007"/>
                </a:cubicBezTo>
                <a:cubicBezTo>
                  <a:pt x="4864074" y="1147938"/>
                  <a:pt x="4864074" y="1138835"/>
                  <a:pt x="4864074" y="1129125"/>
                </a:cubicBezTo>
                <a:cubicBezTo>
                  <a:pt x="4863467" y="1116381"/>
                  <a:pt x="4862860" y="1103030"/>
                  <a:pt x="4862253" y="1090285"/>
                </a:cubicBezTo>
                <a:cubicBezTo>
                  <a:pt x="4848295" y="1093927"/>
                  <a:pt x="4833123" y="1095140"/>
                  <a:pt x="4820379" y="1101816"/>
                </a:cubicBezTo>
                <a:cubicBezTo>
                  <a:pt x="4769402" y="1126091"/>
                  <a:pt x="4719032" y="1152186"/>
                  <a:pt x="4668662" y="1178281"/>
                </a:cubicBezTo>
                <a:close/>
                <a:moveTo>
                  <a:pt x="7292157" y="1613407"/>
                </a:moveTo>
                <a:cubicBezTo>
                  <a:pt x="7255745" y="1582456"/>
                  <a:pt x="7219939" y="1551506"/>
                  <a:pt x="7183527" y="1520556"/>
                </a:cubicBezTo>
                <a:cubicBezTo>
                  <a:pt x="7162287" y="1598842"/>
                  <a:pt x="7200520" y="1641323"/>
                  <a:pt x="7292157" y="1613407"/>
                </a:cubicBezTo>
                <a:close/>
                <a:moveTo>
                  <a:pt x="4403460" y="1044770"/>
                </a:moveTo>
                <a:cubicBezTo>
                  <a:pt x="4399819" y="1029598"/>
                  <a:pt x="4393143" y="1015034"/>
                  <a:pt x="4393143" y="999862"/>
                </a:cubicBezTo>
                <a:cubicBezTo>
                  <a:pt x="4393750" y="942209"/>
                  <a:pt x="4394357" y="942209"/>
                  <a:pt x="4337311" y="962236"/>
                </a:cubicBezTo>
                <a:cubicBezTo>
                  <a:pt x="4326995" y="965877"/>
                  <a:pt x="4316071" y="969518"/>
                  <a:pt x="4306361" y="973160"/>
                </a:cubicBezTo>
                <a:cubicBezTo>
                  <a:pt x="4317285" y="990759"/>
                  <a:pt x="4326388" y="1005931"/>
                  <a:pt x="4328815" y="1009572"/>
                </a:cubicBezTo>
                <a:cubicBezTo>
                  <a:pt x="4359159" y="1024137"/>
                  <a:pt x="4377971" y="1033240"/>
                  <a:pt x="4403460" y="1044770"/>
                </a:cubicBezTo>
                <a:close/>
                <a:moveTo>
                  <a:pt x="2220552" y="600542"/>
                </a:moveTo>
                <a:cubicBezTo>
                  <a:pt x="2214483" y="510725"/>
                  <a:pt x="2146514" y="501016"/>
                  <a:pt x="2080972" y="522256"/>
                </a:cubicBezTo>
                <a:cubicBezTo>
                  <a:pt x="2125273" y="546531"/>
                  <a:pt x="2168968" y="571412"/>
                  <a:pt x="2220552" y="600542"/>
                </a:cubicBezTo>
                <a:close/>
                <a:moveTo>
                  <a:pt x="4692937" y="579302"/>
                </a:moveTo>
                <a:cubicBezTo>
                  <a:pt x="4740272" y="602363"/>
                  <a:pt x="4751196" y="658195"/>
                  <a:pt x="4814310" y="645450"/>
                </a:cubicBezTo>
                <a:cubicBezTo>
                  <a:pt x="4800353" y="615714"/>
                  <a:pt x="4788215" y="589618"/>
                  <a:pt x="4776685" y="564130"/>
                </a:cubicBezTo>
                <a:cubicBezTo>
                  <a:pt x="4751803" y="568985"/>
                  <a:pt x="4729956" y="572626"/>
                  <a:pt x="4692937" y="579302"/>
                </a:cubicBezTo>
                <a:close/>
                <a:moveTo>
                  <a:pt x="9260233" y="1120629"/>
                </a:moveTo>
                <a:cubicBezTo>
                  <a:pt x="9260840" y="1127304"/>
                  <a:pt x="9260840" y="1134587"/>
                  <a:pt x="9261447" y="1141262"/>
                </a:cubicBezTo>
                <a:cubicBezTo>
                  <a:pt x="9295431" y="1147331"/>
                  <a:pt x="9328809" y="1155827"/>
                  <a:pt x="9362794" y="1158862"/>
                </a:cubicBezTo>
                <a:cubicBezTo>
                  <a:pt x="9371290" y="1159468"/>
                  <a:pt x="9384034" y="1147331"/>
                  <a:pt x="9389496" y="1138228"/>
                </a:cubicBezTo>
                <a:cubicBezTo>
                  <a:pt x="9391317" y="1135194"/>
                  <a:pt x="9379180" y="1115774"/>
                  <a:pt x="9373111" y="1115774"/>
                </a:cubicBezTo>
                <a:cubicBezTo>
                  <a:pt x="9335485" y="1115167"/>
                  <a:pt x="9297859" y="1118201"/>
                  <a:pt x="9260233" y="1120629"/>
                </a:cubicBezTo>
                <a:close/>
                <a:moveTo>
                  <a:pt x="8837245" y="1587311"/>
                </a:moveTo>
                <a:cubicBezTo>
                  <a:pt x="8840280" y="1656494"/>
                  <a:pt x="8891863" y="1647391"/>
                  <a:pt x="8934344" y="1656494"/>
                </a:cubicBezTo>
                <a:cubicBezTo>
                  <a:pt x="8920387" y="1603090"/>
                  <a:pt x="8893684" y="1583670"/>
                  <a:pt x="8837245" y="1587311"/>
                </a:cubicBezTo>
                <a:close/>
                <a:moveTo>
                  <a:pt x="4399819" y="1157041"/>
                </a:moveTo>
                <a:cubicBezTo>
                  <a:pt x="4450796" y="1162503"/>
                  <a:pt x="4492670" y="1167358"/>
                  <a:pt x="4535151" y="1172213"/>
                </a:cubicBezTo>
                <a:cubicBezTo>
                  <a:pt x="4519372" y="1143690"/>
                  <a:pt x="4499952" y="1110919"/>
                  <a:pt x="4477498" y="1109705"/>
                </a:cubicBezTo>
                <a:cubicBezTo>
                  <a:pt x="4455044" y="1107885"/>
                  <a:pt x="4430769" y="1137014"/>
                  <a:pt x="4399819" y="1157041"/>
                </a:cubicBezTo>
                <a:close/>
                <a:moveTo>
                  <a:pt x="5033390" y="902763"/>
                </a:moveTo>
                <a:cubicBezTo>
                  <a:pt x="5028535" y="899122"/>
                  <a:pt x="5024287" y="895480"/>
                  <a:pt x="5019432" y="891839"/>
                </a:cubicBezTo>
                <a:cubicBezTo>
                  <a:pt x="5001833" y="908832"/>
                  <a:pt x="4976345" y="922790"/>
                  <a:pt x="4968455" y="944030"/>
                </a:cubicBezTo>
                <a:cubicBezTo>
                  <a:pt x="4964207" y="954954"/>
                  <a:pt x="4989089" y="977408"/>
                  <a:pt x="5000619" y="995007"/>
                </a:cubicBezTo>
                <a:cubicBezTo>
                  <a:pt x="5005474" y="993793"/>
                  <a:pt x="5010936" y="991973"/>
                  <a:pt x="5015791" y="990759"/>
                </a:cubicBezTo>
                <a:cubicBezTo>
                  <a:pt x="5021860" y="961022"/>
                  <a:pt x="5027928" y="931893"/>
                  <a:pt x="5033390" y="902763"/>
                </a:cubicBezTo>
                <a:close/>
                <a:moveTo>
                  <a:pt x="3845747" y="628458"/>
                </a:moveTo>
                <a:cubicBezTo>
                  <a:pt x="3775350" y="669118"/>
                  <a:pt x="3775350" y="676401"/>
                  <a:pt x="3845747" y="738908"/>
                </a:cubicBezTo>
                <a:cubicBezTo>
                  <a:pt x="3845747" y="701282"/>
                  <a:pt x="3845747" y="667905"/>
                  <a:pt x="3845747" y="628458"/>
                </a:cubicBezTo>
                <a:close/>
                <a:moveTo>
                  <a:pt x="7060333" y="630279"/>
                </a:moveTo>
                <a:cubicBezTo>
                  <a:pt x="7062153" y="624817"/>
                  <a:pt x="7063368" y="618748"/>
                  <a:pt x="7065188" y="613286"/>
                </a:cubicBezTo>
                <a:cubicBezTo>
                  <a:pt x="7030596" y="589618"/>
                  <a:pt x="6989936" y="590832"/>
                  <a:pt x="6948669" y="596294"/>
                </a:cubicBezTo>
                <a:cubicBezTo>
                  <a:pt x="6938959" y="597508"/>
                  <a:pt x="6930463" y="606611"/>
                  <a:pt x="6920753" y="612073"/>
                </a:cubicBezTo>
                <a:cubicBezTo>
                  <a:pt x="6922573" y="615107"/>
                  <a:pt x="6923788" y="618141"/>
                  <a:pt x="6925608" y="621176"/>
                </a:cubicBezTo>
                <a:cubicBezTo>
                  <a:pt x="6970516" y="624210"/>
                  <a:pt x="7015425" y="627244"/>
                  <a:pt x="7060333" y="630279"/>
                </a:cubicBezTo>
                <a:close/>
                <a:moveTo>
                  <a:pt x="7217512" y="773500"/>
                </a:moveTo>
                <a:cubicBezTo>
                  <a:pt x="7181707" y="768645"/>
                  <a:pt x="7148936" y="763790"/>
                  <a:pt x="7116165" y="758935"/>
                </a:cubicBezTo>
                <a:cubicBezTo>
                  <a:pt x="7114344" y="765004"/>
                  <a:pt x="7112524" y="770465"/>
                  <a:pt x="7110703" y="776534"/>
                </a:cubicBezTo>
                <a:cubicBezTo>
                  <a:pt x="7133764" y="792919"/>
                  <a:pt x="7156825" y="809305"/>
                  <a:pt x="7181707" y="826904"/>
                </a:cubicBezTo>
                <a:cubicBezTo>
                  <a:pt x="7193237" y="809912"/>
                  <a:pt x="7204161" y="793526"/>
                  <a:pt x="7217512" y="773500"/>
                </a:cubicBezTo>
                <a:close/>
                <a:moveTo>
                  <a:pt x="9353084" y="998041"/>
                </a:moveTo>
                <a:cubicBezTo>
                  <a:pt x="9313031" y="998041"/>
                  <a:pt x="9276619" y="998041"/>
                  <a:pt x="9231103" y="998041"/>
                </a:cubicBezTo>
                <a:cubicBezTo>
                  <a:pt x="9314852" y="1044163"/>
                  <a:pt x="9339733" y="1042950"/>
                  <a:pt x="9353084" y="998041"/>
                </a:cubicBezTo>
                <a:close/>
                <a:moveTo>
                  <a:pt x="5614164" y="1172213"/>
                </a:moveTo>
                <a:cubicBezTo>
                  <a:pt x="5611130" y="1175247"/>
                  <a:pt x="5608702" y="1178888"/>
                  <a:pt x="5605668" y="1181923"/>
                </a:cubicBezTo>
                <a:cubicBezTo>
                  <a:pt x="5623267" y="1214694"/>
                  <a:pt x="5640866" y="1247465"/>
                  <a:pt x="5659072" y="1280842"/>
                </a:cubicBezTo>
                <a:cubicBezTo>
                  <a:pt x="5673030" y="1263850"/>
                  <a:pt x="5683954" y="1249285"/>
                  <a:pt x="5691843" y="1240182"/>
                </a:cubicBezTo>
                <a:cubicBezTo>
                  <a:pt x="5665748" y="1217121"/>
                  <a:pt x="5639652" y="1194667"/>
                  <a:pt x="5614164" y="1172213"/>
                </a:cubicBezTo>
                <a:close/>
                <a:moveTo>
                  <a:pt x="7008749" y="937354"/>
                </a:moveTo>
                <a:cubicBezTo>
                  <a:pt x="7040306" y="948278"/>
                  <a:pt x="7071863" y="959202"/>
                  <a:pt x="7103421" y="969518"/>
                </a:cubicBezTo>
                <a:cubicBezTo>
                  <a:pt x="7071863" y="913686"/>
                  <a:pt x="7051230" y="906404"/>
                  <a:pt x="7008749" y="937354"/>
                </a:cubicBezTo>
                <a:close/>
                <a:moveTo>
                  <a:pt x="5585641" y="1312399"/>
                </a:moveTo>
                <a:cubicBezTo>
                  <a:pt x="5588069" y="1316041"/>
                  <a:pt x="5591710" y="1329999"/>
                  <a:pt x="5598992" y="1332426"/>
                </a:cubicBezTo>
                <a:cubicBezTo>
                  <a:pt x="5642687" y="1346384"/>
                  <a:pt x="5706408" y="1325751"/>
                  <a:pt x="5720366" y="1292980"/>
                </a:cubicBezTo>
                <a:cubicBezTo>
                  <a:pt x="5677278" y="1299048"/>
                  <a:pt x="5634798" y="1305117"/>
                  <a:pt x="5585641" y="1312399"/>
                </a:cubicBezTo>
                <a:close/>
                <a:moveTo>
                  <a:pt x="1861892" y="364470"/>
                </a:moveTo>
                <a:cubicBezTo>
                  <a:pt x="1862499" y="371146"/>
                  <a:pt x="1863106" y="377821"/>
                  <a:pt x="1863106" y="383890"/>
                </a:cubicBezTo>
                <a:cubicBezTo>
                  <a:pt x="1906194" y="376607"/>
                  <a:pt x="1949888" y="369325"/>
                  <a:pt x="1992976" y="362042"/>
                </a:cubicBezTo>
                <a:cubicBezTo>
                  <a:pt x="1992369" y="357188"/>
                  <a:pt x="1991762" y="351726"/>
                  <a:pt x="1991155" y="346871"/>
                </a:cubicBezTo>
                <a:cubicBezTo>
                  <a:pt x="1948067" y="352939"/>
                  <a:pt x="1904980" y="359008"/>
                  <a:pt x="1861892" y="364470"/>
                </a:cubicBezTo>
                <a:close/>
                <a:moveTo>
                  <a:pt x="5509176" y="1323930"/>
                </a:moveTo>
                <a:cubicBezTo>
                  <a:pt x="5511603" y="1319682"/>
                  <a:pt x="5514030" y="1314827"/>
                  <a:pt x="5516458" y="1310579"/>
                </a:cubicBezTo>
                <a:cubicBezTo>
                  <a:pt x="5498252" y="1298441"/>
                  <a:pt x="5480653" y="1283877"/>
                  <a:pt x="5461233" y="1275380"/>
                </a:cubicBezTo>
                <a:cubicBezTo>
                  <a:pt x="5456985" y="1273560"/>
                  <a:pt x="5443634" y="1292980"/>
                  <a:pt x="5426641" y="1309972"/>
                </a:cubicBezTo>
                <a:cubicBezTo>
                  <a:pt x="5462447" y="1316041"/>
                  <a:pt x="5485508" y="1320289"/>
                  <a:pt x="5509176" y="1323930"/>
                </a:cubicBezTo>
                <a:close/>
                <a:moveTo>
                  <a:pt x="10344101" y="1897421"/>
                </a:moveTo>
                <a:cubicBezTo>
                  <a:pt x="10341674" y="1904097"/>
                  <a:pt x="10339853" y="1910166"/>
                  <a:pt x="10337426" y="1916841"/>
                </a:cubicBezTo>
                <a:cubicBezTo>
                  <a:pt x="10360487" y="1925337"/>
                  <a:pt x="10383548" y="1933833"/>
                  <a:pt x="10406609" y="1942936"/>
                </a:cubicBezTo>
                <a:cubicBezTo>
                  <a:pt x="10408429" y="1939295"/>
                  <a:pt x="10410250" y="1935654"/>
                  <a:pt x="10411464" y="1931406"/>
                </a:cubicBezTo>
                <a:cubicBezTo>
                  <a:pt x="10403574" y="1917448"/>
                  <a:pt x="10395685" y="1903490"/>
                  <a:pt x="10387189" y="1888318"/>
                </a:cubicBezTo>
                <a:cubicBezTo>
                  <a:pt x="10372624" y="1891353"/>
                  <a:pt x="10358059" y="1894387"/>
                  <a:pt x="10344101" y="1897421"/>
                </a:cubicBezTo>
                <a:close/>
                <a:moveTo>
                  <a:pt x="4653490" y="1299655"/>
                </a:moveTo>
                <a:cubicBezTo>
                  <a:pt x="4652883" y="1293586"/>
                  <a:pt x="4652276" y="1286911"/>
                  <a:pt x="4651670" y="1280842"/>
                </a:cubicBezTo>
                <a:cubicBezTo>
                  <a:pt x="4616471" y="1245644"/>
                  <a:pt x="4596444" y="1285090"/>
                  <a:pt x="4570349" y="1294193"/>
                </a:cubicBezTo>
                <a:cubicBezTo>
                  <a:pt x="4571563" y="1300869"/>
                  <a:pt x="4572777" y="1306938"/>
                  <a:pt x="4573990" y="1313613"/>
                </a:cubicBezTo>
                <a:cubicBezTo>
                  <a:pt x="4600692" y="1308758"/>
                  <a:pt x="4626788" y="1303903"/>
                  <a:pt x="4653490" y="1299655"/>
                </a:cubicBezTo>
                <a:close/>
                <a:moveTo>
                  <a:pt x="8236445" y="707351"/>
                </a:moveTo>
                <a:cubicBezTo>
                  <a:pt x="8237659" y="702496"/>
                  <a:pt x="8238266" y="697034"/>
                  <a:pt x="8239479" y="692179"/>
                </a:cubicBezTo>
                <a:cubicBezTo>
                  <a:pt x="8196392" y="689145"/>
                  <a:pt x="8153911" y="686111"/>
                  <a:pt x="8110823" y="683076"/>
                </a:cubicBezTo>
                <a:cubicBezTo>
                  <a:pt x="8110217" y="689145"/>
                  <a:pt x="8110217" y="695214"/>
                  <a:pt x="8109609" y="701282"/>
                </a:cubicBezTo>
                <a:cubicBezTo>
                  <a:pt x="8152090" y="703103"/>
                  <a:pt x="8194571" y="705530"/>
                  <a:pt x="8236445" y="707351"/>
                </a:cubicBezTo>
                <a:close/>
                <a:moveTo>
                  <a:pt x="10052198" y="1753593"/>
                </a:moveTo>
                <a:cubicBezTo>
                  <a:pt x="10052804" y="1746311"/>
                  <a:pt x="10054018" y="1735994"/>
                  <a:pt x="10054624" y="1725677"/>
                </a:cubicBezTo>
                <a:cubicBezTo>
                  <a:pt x="10016392" y="1723250"/>
                  <a:pt x="9981193" y="1720822"/>
                  <a:pt x="9945388" y="1719002"/>
                </a:cubicBezTo>
                <a:cubicBezTo>
                  <a:pt x="9944781" y="1721429"/>
                  <a:pt x="9944175" y="1723250"/>
                  <a:pt x="9943568" y="1725677"/>
                </a:cubicBezTo>
                <a:cubicBezTo>
                  <a:pt x="9978766" y="1734780"/>
                  <a:pt x="10013965" y="1743883"/>
                  <a:pt x="10052198" y="1753593"/>
                </a:cubicBezTo>
                <a:close/>
              </a:path>
            </a:pathLst>
          </a:custGeom>
          <a:solidFill>
            <a:srgbClr val="000000"/>
          </a:solidFill>
          <a:ln w="606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8" name="文本框 147">
            <a:extLst>
              <a:ext uri="{FF2B5EF4-FFF2-40B4-BE49-F238E27FC236}">
                <a16:creationId xmlns:a16="http://schemas.microsoft.com/office/drawing/2014/main" id="{5E41448A-1773-8B4D-1285-398B0BC3C38A}"/>
              </a:ext>
            </a:extLst>
          </p:cNvPr>
          <p:cNvSpPr txBox="1"/>
          <p:nvPr/>
        </p:nvSpPr>
        <p:spPr>
          <a:xfrm>
            <a:off x="4130838" y="4336326"/>
            <a:ext cx="393032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</p:spTree>
    <p:extLst>
      <p:ext uri="{BB962C8B-B14F-4D97-AF65-F5344CB8AC3E}">
        <p14:creationId xmlns:p14="http://schemas.microsoft.com/office/powerpoint/2010/main" val="6122534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25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03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2" name="矩形: 圆角 1" descr="D:\51PPT模板网\51pptmoban.com\图片.jpg">
            <a:extLst>
              <a:ext uri="{FF2B5EF4-FFF2-40B4-BE49-F238E27FC236}">
                <a16:creationId xmlns:a16="http://schemas.microsoft.com/office/drawing/2014/main" id="{D4FAFA37-3D10-4FCF-8D0B-104CC344D961}"/>
              </a:ext>
            </a:extLst>
          </p:cNvPr>
          <p:cNvSpPr/>
          <p:nvPr/>
        </p:nvSpPr>
        <p:spPr>
          <a:xfrm>
            <a:off x="1055688" y="1238483"/>
            <a:ext cx="10080625" cy="2699657"/>
          </a:xfrm>
          <a:prstGeom prst="roundRect">
            <a:avLst>
              <a:gd name="adj" fmla="val 11291"/>
            </a:avLst>
          </a:prstGeom>
          <a:blipFill>
            <a:blip r:embed="rId3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9454C31E-F3C8-DDF2-73A7-C67D25603DEC}"/>
              </a:ext>
            </a:extLst>
          </p:cNvPr>
          <p:cNvGrpSpPr/>
          <p:nvPr/>
        </p:nvGrpSpPr>
        <p:grpSpPr>
          <a:xfrm flipH="1">
            <a:off x="2520003" y="4126979"/>
            <a:ext cx="3183456" cy="664602"/>
            <a:chOff x="1024772" y="3338811"/>
            <a:chExt cx="3411073" cy="839610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1FAF16AA-0436-EDAD-C6F6-D5B61941C126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11" name="图形 11">
                <a:extLst>
                  <a:ext uri="{FF2B5EF4-FFF2-40B4-BE49-F238E27FC236}">
                    <a16:creationId xmlns:a16="http://schemas.microsoft.com/office/drawing/2014/main" id="{98032366-7014-386F-922B-56A8D9E4C33D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图形 11">
                <a:extLst>
                  <a:ext uri="{FF2B5EF4-FFF2-40B4-BE49-F238E27FC236}">
                    <a16:creationId xmlns:a16="http://schemas.microsoft.com/office/drawing/2014/main" id="{7F198175-27CE-9D99-57C9-CFD37DCAB98C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1D7D66E0-F97F-2216-0D24-CE846AC85A26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9" name="图形 11">
                <a:extLst>
                  <a:ext uri="{FF2B5EF4-FFF2-40B4-BE49-F238E27FC236}">
                    <a16:creationId xmlns:a16="http://schemas.microsoft.com/office/drawing/2014/main" id="{BF621B16-B431-F9A5-E794-1AF6D2B35C8E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图形 11">
                <a:extLst>
                  <a:ext uri="{FF2B5EF4-FFF2-40B4-BE49-F238E27FC236}">
                    <a16:creationId xmlns:a16="http://schemas.microsoft.com/office/drawing/2014/main" id="{4539F85D-8D93-9773-4A19-3A8C3299CA28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18D52C79-D028-BFD1-EF9F-D7184864E198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7" name="图形 11">
                <a:extLst>
                  <a:ext uri="{FF2B5EF4-FFF2-40B4-BE49-F238E27FC236}">
                    <a16:creationId xmlns:a16="http://schemas.microsoft.com/office/drawing/2014/main" id="{B98B5759-ECEC-5D70-03D7-083C22C1331F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图形 11">
                <a:extLst>
                  <a:ext uri="{FF2B5EF4-FFF2-40B4-BE49-F238E27FC236}">
                    <a16:creationId xmlns:a16="http://schemas.microsoft.com/office/drawing/2014/main" id="{113E428E-E597-C12E-8626-03FCB67CB4A7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3E3D0688-7F45-0BE1-9F51-112751F681FB}"/>
              </a:ext>
            </a:extLst>
          </p:cNvPr>
          <p:cNvSpPr txBox="1"/>
          <p:nvPr/>
        </p:nvSpPr>
        <p:spPr>
          <a:xfrm>
            <a:off x="3257618" y="4249797"/>
            <a:ext cx="20705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400" b="1"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sz="2000" dirty="0"/>
              <a:t>添加标题文本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ECC75D02-6005-FA9E-0BAB-094837A86576}"/>
              </a:ext>
            </a:extLst>
          </p:cNvPr>
          <p:cNvSpPr txBox="1"/>
          <p:nvPr/>
        </p:nvSpPr>
        <p:spPr>
          <a:xfrm>
            <a:off x="960503" y="4848340"/>
            <a:ext cx="4753881" cy="10239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200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5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分钟之内。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FB39A1B1-F35B-DE88-FCE5-78EEE392DEE6}"/>
              </a:ext>
            </a:extLst>
          </p:cNvPr>
          <p:cNvGrpSpPr/>
          <p:nvPr/>
        </p:nvGrpSpPr>
        <p:grpSpPr>
          <a:xfrm>
            <a:off x="6488543" y="4126979"/>
            <a:ext cx="2700070" cy="664602"/>
            <a:chOff x="1024772" y="3338811"/>
            <a:chExt cx="3411073" cy="839610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2F8BD6B1-7660-B4AB-B3FC-7090664A57DC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23" name="图形 11">
                <a:extLst>
                  <a:ext uri="{FF2B5EF4-FFF2-40B4-BE49-F238E27FC236}">
                    <a16:creationId xmlns:a16="http://schemas.microsoft.com/office/drawing/2014/main" id="{3440F019-B731-C521-8445-5E7736C547AF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图形 11">
                <a:extLst>
                  <a:ext uri="{FF2B5EF4-FFF2-40B4-BE49-F238E27FC236}">
                    <a16:creationId xmlns:a16="http://schemas.microsoft.com/office/drawing/2014/main" id="{0ED4C13A-6517-E99A-0365-C660D2A8BD33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A4B19117-3705-C8C7-DBC2-655974C32808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21" name="图形 11">
                <a:extLst>
                  <a:ext uri="{FF2B5EF4-FFF2-40B4-BE49-F238E27FC236}">
                    <a16:creationId xmlns:a16="http://schemas.microsoft.com/office/drawing/2014/main" id="{DA7789F8-4E2F-63F9-3BAE-41F33C8E7D4F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图形 11">
                <a:extLst>
                  <a:ext uri="{FF2B5EF4-FFF2-40B4-BE49-F238E27FC236}">
                    <a16:creationId xmlns:a16="http://schemas.microsoft.com/office/drawing/2014/main" id="{FF47370E-D615-4EC4-6326-5C3790ABAF9A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D14FAB92-DF27-8171-63A7-3E2F3F119CB6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19" name="图形 11">
                <a:extLst>
                  <a:ext uri="{FF2B5EF4-FFF2-40B4-BE49-F238E27FC236}">
                    <a16:creationId xmlns:a16="http://schemas.microsoft.com/office/drawing/2014/main" id="{E75B8CD8-0860-CCD1-22D0-A31990805472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图形 11">
                <a:extLst>
                  <a:ext uri="{FF2B5EF4-FFF2-40B4-BE49-F238E27FC236}">
                    <a16:creationId xmlns:a16="http://schemas.microsoft.com/office/drawing/2014/main" id="{B1C2B031-883E-1EC3-9DE7-B0DE8664D840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038D50A2-E15C-D1C3-7A0F-AF59F887A888}"/>
              </a:ext>
            </a:extLst>
          </p:cNvPr>
          <p:cNvSpPr txBox="1"/>
          <p:nvPr/>
        </p:nvSpPr>
        <p:spPr>
          <a:xfrm>
            <a:off x="6984465" y="4249797"/>
            <a:ext cx="20705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400" b="1"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sz="2000" dirty="0"/>
              <a:t>添加标题文本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B9FEE677-1C83-B4E5-74C1-C3FF7E97710A}"/>
              </a:ext>
            </a:extLst>
          </p:cNvPr>
          <p:cNvSpPr txBox="1"/>
          <p:nvPr/>
        </p:nvSpPr>
        <p:spPr>
          <a:xfrm>
            <a:off x="6488543" y="4848340"/>
            <a:ext cx="4753881" cy="10239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200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5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2998119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25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03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2" name="Round Diagonal Corner Rectangle 34">
            <a:extLst>
              <a:ext uri="{FF2B5EF4-FFF2-40B4-BE49-F238E27FC236}">
                <a16:creationId xmlns:a16="http://schemas.microsoft.com/office/drawing/2014/main" id="{3EDCC687-E05C-B13A-4457-036D6060ED3C}"/>
              </a:ext>
            </a:extLst>
          </p:cNvPr>
          <p:cNvSpPr/>
          <p:nvPr/>
        </p:nvSpPr>
        <p:spPr>
          <a:xfrm>
            <a:off x="1055688" y="2131036"/>
            <a:ext cx="2226503" cy="3389522"/>
          </a:xfrm>
          <a:prstGeom prst="round2Diag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>
              <a:sym typeface="Arial" panose="020B0604020202020204" pitchFamily="34" charset="0"/>
            </a:endParaRPr>
          </a:p>
        </p:txBody>
      </p:sp>
      <p:sp>
        <p:nvSpPr>
          <p:cNvPr id="3" name="Round Diagonal Corner Rectangle 35">
            <a:extLst>
              <a:ext uri="{FF2B5EF4-FFF2-40B4-BE49-F238E27FC236}">
                <a16:creationId xmlns:a16="http://schemas.microsoft.com/office/drawing/2014/main" id="{44E2984C-9FC0-FA3F-ADFC-A31CDCC9C03C}"/>
              </a:ext>
            </a:extLst>
          </p:cNvPr>
          <p:cNvSpPr/>
          <p:nvPr/>
        </p:nvSpPr>
        <p:spPr>
          <a:xfrm>
            <a:off x="3681916" y="2131036"/>
            <a:ext cx="2226503" cy="3389522"/>
          </a:xfrm>
          <a:prstGeom prst="round2DiagRect">
            <a:avLst/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 defTabSz="913765"/>
            <a:endParaRPr lang="en-US" sz="3200">
              <a:solidFill>
                <a:srgbClr val="424242"/>
              </a:solidFill>
              <a:cs typeface="+mn-ea"/>
              <a:sym typeface="Arial" panose="020B0604020202020204" pitchFamily="34" charset="0"/>
            </a:endParaRPr>
          </a:p>
        </p:txBody>
      </p:sp>
      <p:sp>
        <p:nvSpPr>
          <p:cNvPr id="4" name="Round Diagonal Corner Rectangle 36">
            <a:extLst>
              <a:ext uri="{FF2B5EF4-FFF2-40B4-BE49-F238E27FC236}">
                <a16:creationId xmlns:a16="http://schemas.microsoft.com/office/drawing/2014/main" id="{5C6B6922-C777-0B09-2CC3-7D61086DC461}"/>
              </a:ext>
            </a:extLst>
          </p:cNvPr>
          <p:cNvSpPr/>
          <p:nvPr/>
        </p:nvSpPr>
        <p:spPr>
          <a:xfrm>
            <a:off x="6296150" y="2131036"/>
            <a:ext cx="2226503" cy="3389522"/>
          </a:xfrm>
          <a:prstGeom prst="round2Diag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>
              <a:sym typeface="Arial" panose="020B0604020202020204" pitchFamily="34" charset="0"/>
            </a:endParaRPr>
          </a:p>
        </p:txBody>
      </p:sp>
      <p:sp>
        <p:nvSpPr>
          <p:cNvPr id="5" name="Round Diagonal Corner Rectangle 37">
            <a:extLst>
              <a:ext uri="{FF2B5EF4-FFF2-40B4-BE49-F238E27FC236}">
                <a16:creationId xmlns:a16="http://schemas.microsoft.com/office/drawing/2014/main" id="{01FC906C-053B-BBB8-3F95-C2CFCE64A58B}"/>
              </a:ext>
            </a:extLst>
          </p:cNvPr>
          <p:cNvSpPr/>
          <p:nvPr/>
        </p:nvSpPr>
        <p:spPr>
          <a:xfrm>
            <a:off x="8909810" y="2131036"/>
            <a:ext cx="2226503" cy="3389522"/>
          </a:xfrm>
          <a:prstGeom prst="round2DiagRect">
            <a:avLst/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 defTabSz="913765"/>
            <a:endParaRPr lang="en-US" sz="3200">
              <a:solidFill>
                <a:srgbClr val="424242"/>
              </a:solidFill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6" name="Group 78">
            <a:extLst>
              <a:ext uri="{FF2B5EF4-FFF2-40B4-BE49-F238E27FC236}">
                <a16:creationId xmlns:a16="http://schemas.microsoft.com/office/drawing/2014/main" id="{CFBF880E-C251-0741-07DA-FCAD676BC779}"/>
              </a:ext>
            </a:extLst>
          </p:cNvPr>
          <p:cNvGrpSpPr/>
          <p:nvPr/>
        </p:nvGrpSpPr>
        <p:grpSpPr>
          <a:xfrm>
            <a:off x="4473145" y="2410512"/>
            <a:ext cx="644092" cy="886666"/>
            <a:chOff x="3291055" y="1604118"/>
            <a:chExt cx="552452" cy="760475"/>
          </a:xfrm>
          <a:solidFill>
            <a:schemeClr val="bg1"/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9FD7DAD8-030F-15F3-6FC9-FE3A3D2AC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1055" y="1604118"/>
              <a:ext cx="552452" cy="760475"/>
            </a:xfrm>
            <a:custGeom>
              <a:avLst/>
              <a:gdLst/>
              <a:ahLst/>
              <a:cxnLst>
                <a:cxn ang="0">
                  <a:pos x="55" y="19"/>
                </a:cxn>
                <a:cxn ang="0">
                  <a:pos x="55" y="17"/>
                </a:cxn>
                <a:cxn ang="0">
                  <a:pos x="51" y="13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36" y="0"/>
                </a:cxn>
                <a:cxn ang="0">
                  <a:pos x="27" y="9"/>
                </a:cxn>
                <a:cxn ang="0">
                  <a:pos x="28" y="13"/>
                </a:cxn>
                <a:cxn ang="0">
                  <a:pos x="22" y="13"/>
                </a:cxn>
                <a:cxn ang="0">
                  <a:pos x="17" y="17"/>
                </a:cxn>
                <a:cxn ang="0">
                  <a:pos x="17" y="19"/>
                </a:cxn>
                <a:cxn ang="0">
                  <a:pos x="7" y="19"/>
                </a:cxn>
                <a:cxn ang="0">
                  <a:pos x="0" y="26"/>
                </a:cxn>
                <a:cxn ang="0">
                  <a:pos x="0" y="95"/>
                </a:cxn>
                <a:cxn ang="0">
                  <a:pos x="7" y="102"/>
                </a:cxn>
                <a:cxn ang="0">
                  <a:pos x="66" y="102"/>
                </a:cxn>
                <a:cxn ang="0">
                  <a:pos x="73" y="95"/>
                </a:cxn>
                <a:cxn ang="0">
                  <a:pos x="73" y="26"/>
                </a:cxn>
                <a:cxn ang="0">
                  <a:pos x="66" y="19"/>
                </a:cxn>
                <a:cxn ang="0">
                  <a:pos x="55" y="19"/>
                </a:cxn>
                <a:cxn ang="0">
                  <a:pos x="31" y="9"/>
                </a:cxn>
                <a:cxn ang="0">
                  <a:pos x="36" y="3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2" y="13"/>
                </a:cxn>
                <a:cxn ang="0">
                  <a:pos x="31" y="9"/>
                </a:cxn>
                <a:cxn ang="0">
                  <a:pos x="66" y="91"/>
                </a:cxn>
                <a:cxn ang="0">
                  <a:pos x="61" y="95"/>
                </a:cxn>
                <a:cxn ang="0">
                  <a:pos x="11" y="95"/>
                </a:cxn>
                <a:cxn ang="0">
                  <a:pos x="7" y="91"/>
                </a:cxn>
                <a:cxn ang="0">
                  <a:pos x="7" y="31"/>
                </a:cxn>
                <a:cxn ang="0">
                  <a:pos x="11" y="26"/>
                </a:cxn>
                <a:cxn ang="0">
                  <a:pos x="17" y="26"/>
                </a:cxn>
                <a:cxn ang="0">
                  <a:pos x="21" y="30"/>
                </a:cxn>
                <a:cxn ang="0">
                  <a:pos x="52" y="30"/>
                </a:cxn>
                <a:cxn ang="0">
                  <a:pos x="55" y="26"/>
                </a:cxn>
                <a:cxn ang="0">
                  <a:pos x="61" y="26"/>
                </a:cxn>
                <a:cxn ang="0">
                  <a:pos x="66" y="31"/>
                </a:cxn>
                <a:cxn ang="0">
                  <a:pos x="66" y="91"/>
                </a:cxn>
                <a:cxn ang="0">
                  <a:pos x="66" y="91"/>
                </a:cxn>
                <a:cxn ang="0">
                  <a:pos x="66" y="91"/>
                </a:cxn>
              </a:cxnLst>
              <a:rect l="0" t="0" r="r" b="b"/>
              <a:pathLst>
                <a:path w="73" h="102">
                  <a:moveTo>
                    <a:pt x="55" y="19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5"/>
                    <a:pt x="53" y="13"/>
                    <a:pt x="51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1"/>
                    <a:pt x="44" y="10"/>
                    <a:pt x="44" y="9"/>
                  </a:cubicBezTo>
                  <a:cubicBezTo>
                    <a:pt x="44" y="4"/>
                    <a:pt x="40" y="0"/>
                    <a:pt x="36" y="0"/>
                  </a:cubicBezTo>
                  <a:cubicBezTo>
                    <a:pt x="31" y="0"/>
                    <a:pt x="27" y="4"/>
                    <a:pt x="27" y="9"/>
                  </a:cubicBezTo>
                  <a:cubicBezTo>
                    <a:pt x="27" y="10"/>
                    <a:pt x="27" y="11"/>
                    <a:pt x="28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9" y="13"/>
                    <a:pt x="17" y="15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3" y="19"/>
                    <a:pt x="0" y="23"/>
                    <a:pt x="0" y="2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3" y="102"/>
                    <a:pt x="7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70" y="102"/>
                    <a:pt x="73" y="99"/>
                    <a:pt x="73" y="95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3"/>
                    <a:pt x="70" y="19"/>
                    <a:pt x="66" y="19"/>
                  </a:cubicBezTo>
                  <a:lnTo>
                    <a:pt x="55" y="19"/>
                  </a:lnTo>
                  <a:close/>
                  <a:moveTo>
                    <a:pt x="31" y="9"/>
                  </a:moveTo>
                  <a:cubicBezTo>
                    <a:pt x="31" y="6"/>
                    <a:pt x="33" y="3"/>
                    <a:pt x="36" y="3"/>
                  </a:cubicBezTo>
                  <a:cubicBezTo>
                    <a:pt x="38" y="3"/>
                    <a:pt x="41" y="6"/>
                    <a:pt x="41" y="9"/>
                  </a:cubicBezTo>
                  <a:cubicBezTo>
                    <a:pt x="41" y="10"/>
                    <a:pt x="40" y="12"/>
                    <a:pt x="39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2"/>
                    <a:pt x="31" y="10"/>
                    <a:pt x="31" y="9"/>
                  </a:cubicBezTo>
                  <a:close/>
                  <a:moveTo>
                    <a:pt x="66" y="91"/>
                  </a:moveTo>
                  <a:cubicBezTo>
                    <a:pt x="66" y="94"/>
                    <a:pt x="64" y="95"/>
                    <a:pt x="6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9" y="95"/>
                    <a:pt x="7" y="94"/>
                    <a:pt x="7" y="9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8"/>
                    <a:pt x="9" y="26"/>
                    <a:pt x="11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8"/>
                    <a:pt x="19" y="30"/>
                    <a:pt x="21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4" y="30"/>
                    <a:pt x="55" y="28"/>
                    <a:pt x="55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4" y="26"/>
                    <a:pt x="66" y="28"/>
                    <a:pt x="66" y="31"/>
                  </a:cubicBezTo>
                  <a:lnTo>
                    <a:pt x="66" y="91"/>
                  </a:ln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>
                <a:solidFill>
                  <a:schemeClr val="lt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4F12BDE9-0EEB-9C80-371B-2A593A3F17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6771" y="1872387"/>
              <a:ext cx="90939" cy="8980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lose/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>
                <a:solidFill>
                  <a:schemeClr val="lt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CBB146D2-CE68-3FB3-EFC9-120EEB7432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402" y="1895122"/>
              <a:ext cx="211432" cy="4433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6"/>
                </a:cxn>
                <a:cxn ang="0">
                  <a:pos x="24" y="6"/>
                </a:cxn>
                <a:cxn ang="0">
                  <a:pos x="28" y="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8" h="6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6"/>
                    <a:pt x="28" y="5"/>
                    <a:pt x="28" y="3"/>
                  </a:cubicBezTo>
                  <a:cubicBezTo>
                    <a:pt x="28" y="1"/>
                    <a:pt x="26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>
                <a:solidFill>
                  <a:schemeClr val="lt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D8E2023D-22C4-08B4-0658-5EE5773CFE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6771" y="1999701"/>
              <a:ext cx="90939" cy="89802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6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10"/>
                    <a:pt x="9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lose/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>
                <a:solidFill>
                  <a:schemeClr val="lt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C695961F-70DC-A510-772E-3E7AE5E91E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402" y="2021299"/>
              <a:ext cx="211432" cy="522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  <a:cxn ang="0">
                  <a:pos x="24" y="7"/>
                </a:cxn>
                <a:cxn ang="0">
                  <a:pos x="28" y="3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8" h="7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7"/>
                    <a:pt x="28" y="5"/>
                    <a:pt x="28" y="3"/>
                  </a:cubicBezTo>
                  <a:cubicBezTo>
                    <a:pt x="28" y="1"/>
                    <a:pt x="26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>
                <a:solidFill>
                  <a:schemeClr val="lt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EAC61261-3390-C472-6AEF-11A43F13DA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6771" y="2133836"/>
              <a:ext cx="90939" cy="96622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6" y="13"/>
                </a:cxn>
                <a:cxn ang="0">
                  <a:pos x="0" y="7"/>
                </a:cxn>
                <a:cxn ang="0">
                  <a:pos x="6" y="0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12" y="10"/>
                    <a:pt x="9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7"/>
                  </a:cubicBezTo>
                  <a:close/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>
                <a:solidFill>
                  <a:schemeClr val="lt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760AAD08-DC1F-5D4B-F85F-E80A6ECBB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8402" y="2156571"/>
              <a:ext cx="211432" cy="522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7"/>
                </a:cxn>
                <a:cxn ang="0">
                  <a:pos x="24" y="7"/>
                </a:cxn>
                <a:cxn ang="0">
                  <a:pos x="28" y="4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8" h="7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7"/>
                    <a:pt x="28" y="5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>
                <a:solidFill>
                  <a:schemeClr val="lt1"/>
                </a:solidFill>
                <a:sym typeface="Arial" panose="020B0604020202020204" pitchFamily="34" charset="0"/>
              </a:endParaRPr>
            </a:p>
          </p:txBody>
        </p:sp>
      </p:grpSp>
      <p:grpSp>
        <p:nvGrpSpPr>
          <p:cNvPr id="14" name="Group 79" descr="D:\51PPT模板网\51pptmoban.com\图片.jpg">
            <a:extLst>
              <a:ext uri="{FF2B5EF4-FFF2-40B4-BE49-F238E27FC236}">
                <a16:creationId xmlns:a16="http://schemas.microsoft.com/office/drawing/2014/main" id="{712934D7-BEAE-81E1-20E5-198B46AC8C94}"/>
              </a:ext>
            </a:extLst>
          </p:cNvPr>
          <p:cNvGrpSpPr/>
          <p:nvPr/>
        </p:nvGrpSpPr>
        <p:grpSpPr>
          <a:xfrm>
            <a:off x="1756797" y="2429790"/>
            <a:ext cx="824297" cy="848187"/>
            <a:chOff x="1222376" y="1701801"/>
            <a:chExt cx="768350" cy="790576"/>
          </a:xfrm>
          <a:solidFill>
            <a:schemeClr val="bg1"/>
          </a:solidFill>
        </p:grpSpPr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EA17230-7EEB-F88C-151D-E03E1AAAA8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2376" y="1701801"/>
              <a:ext cx="419100" cy="688975"/>
            </a:xfrm>
            <a:custGeom>
              <a:avLst/>
              <a:gdLst/>
              <a:ahLst/>
              <a:cxnLst>
                <a:cxn ang="0">
                  <a:pos x="26" y="61"/>
                </a:cxn>
                <a:cxn ang="0">
                  <a:pos x="35" y="38"/>
                </a:cxn>
                <a:cxn ang="0">
                  <a:pos x="54" y="29"/>
                </a:cxn>
                <a:cxn ang="0">
                  <a:pos x="38" y="3"/>
                </a:cxn>
                <a:cxn ang="0">
                  <a:pos x="32" y="0"/>
                </a:cxn>
                <a:cxn ang="0">
                  <a:pos x="27" y="3"/>
                </a:cxn>
                <a:cxn ang="0">
                  <a:pos x="0" y="56"/>
                </a:cxn>
                <a:cxn ang="0">
                  <a:pos x="32" y="89"/>
                </a:cxn>
                <a:cxn ang="0">
                  <a:pos x="40" y="87"/>
                </a:cxn>
                <a:cxn ang="0">
                  <a:pos x="35" y="83"/>
                </a:cxn>
                <a:cxn ang="0">
                  <a:pos x="26" y="61"/>
                </a:cxn>
                <a:cxn ang="0">
                  <a:pos x="21" y="74"/>
                </a:cxn>
                <a:cxn ang="0">
                  <a:pos x="18" y="76"/>
                </a:cxn>
                <a:cxn ang="0">
                  <a:pos x="15" y="75"/>
                </a:cxn>
                <a:cxn ang="0">
                  <a:pos x="7" y="48"/>
                </a:cxn>
                <a:cxn ang="0">
                  <a:pos x="12" y="45"/>
                </a:cxn>
                <a:cxn ang="0">
                  <a:pos x="15" y="50"/>
                </a:cxn>
                <a:cxn ang="0">
                  <a:pos x="20" y="68"/>
                </a:cxn>
                <a:cxn ang="0">
                  <a:pos x="21" y="74"/>
                </a:cxn>
                <a:cxn ang="0">
                  <a:pos x="21" y="74"/>
                </a:cxn>
                <a:cxn ang="0">
                  <a:pos x="21" y="74"/>
                </a:cxn>
              </a:cxnLst>
              <a:rect l="0" t="0" r="r" b="b"/>
              <a:pathLst>
                <a:path w="54" h="89">
                  <a:moveTo>
                    <a:pt x="26" y="61"/>
                  </a:moveTo>
                  <a:cubicBezTo>
                    <a:pt x="26" y="52"/>
                    <a:pt x="29" y="44"/>
                    <a:pt x="35" y="38"/>
                  </a:cubicBezTo>
                  <a:cubicBezTo>
                    <a:pt x="40" y="33"/>
                    <a:pt x="47" y="30"/>
                    <a:pt x="54" y="29"/>
                  </a:cubicBezTo>
                  <a:cubicBezTo>
                    <a:pt x="49" y="19"/>
                    <a:pt x="42" y="9"/>
                    <a:pt x="38" y="3"/>
                  </a:cubicBezTo>
                  <a:cubicBezTo>
                    <a:pt x="36" y="1"/>
                    <a:pt x="34" y="0"/>
                    <a:pt x="32" y="0"/>
                  </a:cubicBezTo>
                  <a:cubicBezTo>
                    <a:pt x="30" y="0"/>
                    <a:pt x="28" y="1"/>
                    <a:pt x="27" y="3"/>
                  </a:cubicBezTo>
                  <a:cubicBezTo>
                    <a:pt x="18" y="16"/>
                    <a:pt x="0" y="43"/>
                    <a:pt x="0" y="56"/>
                  </a:cubicBezTo>
                  <a:cubicBezTo>
                    <a:pt x="0" y="74"/>
                    <a:pt x="14" y="89"/>
                    <a:pt x="32" y="89"/>
                  </a:cubicBezTo>
                  <a:cubicBezTo>
                    <a:pt x="35" y="89"/>
                    <a:pt x="38" y="88"/>
                    <a:pt x="40" y="87"/>
                  </a:cubicBezTo>
                  <a:cubicBezTo>
                    <a:pt x="39" y="86"/>
                    <a:pt x="37" y="85"/>
                    <a:pt x="35" y="83"/>
                  </a:cubicBezTo>
                  <a:cubicBezTo>
                    <a:pt x="29" y="77"/>
                    <a:pt x="26" y="69"/>
                    <a:pt x="26" y="61"/>
                  </a:cubicBezTo>
                  <a:close/>
                  <a:moveTo>
                    <a:pt x="21" y="74"/>
                  </a:moveTo>
                  <a:cubicBezTo>
                    <a:pt x="20" y="76"/>
                    <a:pt x="19" y="76"/>
                    <a:pt x="18" y="76"/>
                  </a:cubicBezTo>
                  <a:cubicBezTo>
                    <a:pt x="17" y="76"/>
                    <a:pt x="15" y="76"/>
                    <a:pt x="15" y="75"/>
                  </a:cubicBezTo>
                  <a:cubicBezTo>
                    <a:pt x="2" y="64"/>
                    <a:pt x="6" y="48"/>
                    <a:pt x="7" y="48"/>
                  </a:cubicBezTo>
                  <a:cubicBezTo>
                    <a:pt x="7" y="45"/>
                    <a:pt x="10" y="44"/>
                    <a:pt x="12" y="45"/>
                  </a:cubicBezTo>
                  <a:cubicBezTo>
                    <a:pt x="14" y="45"/>
                    <a:pt x="16" y="48"/>
                    <a:pt x="15" y="50"/>
                  </a:cubicBezTo>
                  <a:cubicBezTo>
                    <a:pt x="15" y="51"/>
                    <a:pt x="12" y="61"/>
                    <a:pt x="20" y="68"/>
                  </a:cubicBezTo>
                  <a:cubicBezTo>
                    <a:pt x="22" y="70"/>
                    <a:pt x="23" y="73"/>
                    <a:pt x="21" y="74"/>
                  </a:cubicBezTo>
                  <a:close/>
                  <a:moveTo>
                    <a:pt x="21" y="74"/>
                  </a:moveTo>
                  <a:cubicBezTo>
                    <a:pt x="21" y="74"/>
                    <a:pt x="21" y="74"/>
                    <a:pt x="21" y="74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B526738A-CE5A-4215-1526-94B8781AF7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4" y="2174876"/>
              <a:ext cx="133350" cy="123825"/>
            </a:xfrm>
            <a:custGeom>
              <a:avLst/>
              <a:gdLst/>
              <a:ahLst/>
              <a:cxnLst>
                <a:cxn ang="0">
                  <a:pos x="14" y="11"/>
                </a:cxn>
                <a:cxn ang="0">
                  <a:pos x="5" y="2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16"/>
                </a:cxn>
                <a:cxn ang="0">
                  <a:pos x="14" y="16"/>
                </a:cxn>
                <a:cxn ang="0">
                  <a:pos x="16" y="14"/>
                </a:cxn>
                <a:cxn ang="0">
                  <a:pos x="14" y="11"/>
                </a:cxn>
                <a:cxn ang="0">
                  <a:pos x="14" y="11"/>
                </a:cxn>
                <a:cxn ang="0">
                  <a:pos x="14" y="11"/>
                </a:cxn>
              </a:cxnLst>
              <a:rect l="0" t="0" r="r" b="b"/>
              <a:pathLst>
                <a:path w="17" h="16">
                  <a:moveTo>
                    <a:pt x="14" y="11"/>
                  </a:moveTo>
                  <a:cubicBezTo>
                    <a:pt x="7" y="9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3" y="14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5" y="16"/>
                    <a:pt x="16" y="15"/>
                    <a:pt x="16" y="14"/>
                  </a:cubicBezTo>
                  <a:cubicBezTo>
                    <a:pt x="17" y="12"/>
                    <a:pt x="16" y="11"/>
                    <a:pt x="14" y="11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E1268CD2-21BD-85DE-5790-49E8CC291F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0026" y="1973264"/>
              <a:ext cx="520700" cy="519113"/>
            </a:xfrm>
            <a:custGeom>
              <a:avLst/>
              <a:gdLst/>
              <a:ahLst/>
              <a:cxnLst>
                <a:cxn ang="0">
                  <a:pos x="66" y="54"/>
                </a:cxn>
                <a:cxn ang="0">
                  <a:pos x="55" y="44"/>
                </a:cxn>
                <a:cxn ang="0">
                  <a:pos x="50" y="44"/>
                </a:cxn>
                <a:cxn ang="0">
                  <a:pos x="47" y="41"/>
                </a:cxn>
                <a:cxn ang="0">
                  <a:pos x="44" y="7"/>
                </a:cxn>
                <a:cxn ang="0">
                  <a:pos x="26" y="0"/>
                </a:cxn>
                <a:cxn ang="0">
                  <a:pos x="7" y="7"/>
                </a:cxn>
                <a:cxn ang="0">
                  <a:pos x="0" y="26"/>
                </a:cxn>
                <a:cxn ang="0">
                  <a:pos x="7" y="44"/>
                </a:cxn>
                <a:cxn ang="0">
                  <a:pos x="26" y="52"/>
                </a:cxn>
                <a:cxn ang="0">
                  <a:pos x="41" y="47"/>
                </a:cxn>
                <a:cxn ang="0">
                  <a:pos x="44" y="50"/>
                </a:cxn>
                <a:cxn ang="0">
                  <a:pos x="44" y="55"/>
                </a:cxn>
                <a:cxn ang="0">
                  <a:pos x="54" y="66"/>
                </a:cxn>
                <a:cxn ang="0">
                  <a:pos x="60" y="66"/>
                </a:cxn>
                <a:cxn ang="0">
                  <a:pos x="66" y="60"/>
                </a:cxn>
                <a:cxn ang="0">
                  <a:pos x="67" y="57"/>
                </a:cxn>
                <a:cxn ang="0">
                  <a:pos x="66" y="54"/>
                </a:cxn>
                <a:cxn ang="0">
                  <a:pos x="39" y="39"/>
                </a:cxn>
                <a:cxn ang="0">
                  <a:pos x="26" y="44"/>
                </a:cxn>
                <a:cxn ang="0">
                  <a:pos x="13" y="39"/>
                </a:cxn>
                <a:cxn ang="0">
                  <a:pos x="8" y="26"/>
                </a:cxn>
                <a:cxn ang="0">
                  <a:pos x="10" y="17"/>
                </a:cxn>
                <a:cxn ang="0">
                  <a:pos x="13" y="13"/>
                </a:cxn>
                <a:cxn ang="0">
                  <a:pos x="14" y="13"/>
                </a:cxn>
                <a:cxn ang="0">
                  <a:pos x="26" y="8"/>
                </a:cxn>
                <a:cxn ang="0">
                  <a:pos x="39" y="13"/>
                </a:cxn>
                <a:cxn ang="0">
                  <a:pos x="40" y="15"/>
                </a:cxn>
                <a:cxn ang="0">
                  <a:pos x="39" y="39"/>
                </a:cxn>
                <a:cxn ang="0">
                  <a:pos x="39" y="39"/>
                </a:cxn>
                <a:cxn ang="0">
                  <a:pos x="39" y="39"/>
                </a:cxn>
              </a:cxnLst>
              <a:rect l="0" t="0" r="r" b="b"/>
              <a:pathLst>
                <a:path w="67" h="67">
                  <a:moveTo>
                    <a:pt x="66" y="54"/>
                  </a:moveTo>
                  <a:cubicBezTo>
                    <a:pt x="55" y="44"/>
                    <a:pt x="55" y="44"/>
                    <a:pt x="55" y="44"/>
                  </a:cubicBezTo>
                  <a:cubicBezTo>
                    <a:pt x="54" y="42"/>
                    <a:pt x="51" y="42"/>
                    <a:pt x="50" y="44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54" y="31"/>
                    <a:pt x="53" y="17"/>
                    <a:pt x="44" y="7"/>
                  </a:cubicBezTo>
                  <a:cubicBezTo>
                    <a:pt x="39" y="2"/>
                    <a:pt x="33" y="0"/>
                    <a:pt x="26" y="0"/>
                  </a:cubicBezTo>
                  <a:cubicBezTo>
                    <a:pt x="19" y="0"/>
                    <a:pt x="12" y="2"/>
                    <a:pt x="7" y="7"/>
                  </a:cubicBezTo>
                  <a:cubicBezTo>
                    <a:pt x="2" y="12"/>
                    <a:pt x="0" y="19"/>
                    <a:pt x="0" y="26"/>
                  </a:cubicBezTo>
                  <a:cubicBezTo>
                    <a:pt x="0" y="33"/>
                    <a:pt x="2" y="39"/>
                    <a:pt x="7" y="44"/>
                  </a:cubicBezTo>
                  <a:cubicBezTo>
                    <a:pt x="12" y="49"/>
                    <a:pt x="19" y="52"/>
                    <a:pt x="26" y="52"/>
                  </a:cubicBezTo>
                  <a:cubicBezTo>
                    <a:pt x="31" y="52"/>
                    <a:pt x="37" y="50"/>
                    <a:pt x="41" y="47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2" y="51"/>
                    <a:pt x="42" y="54"/>
                    <a:pt x="44" y="55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6" y="67"/>
                    <a:pt x="59" y="67"/>
                    <a:pt x="60" y="66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7" y="59"/>
                    <a:pt x="67" y="57"/>
                  </a:cubicBezTo>
                  <a:cubicBezTo>
                    <a:pt x="67" y="56"/>
                    <a:pt x="66" y="55"/>
                    <a:pt x="66" y="54"/>
                  </a:cubicBezTo>
                  <a:close/>
                  <a:moveTo>
                    <a:pt x="39" y="39"/>
                  </a:moveTo>
                  <a:cubicBezTo>
                    <a:pt x="35" y="42"/>
                    <a:pt x="31" y="44"/>
                    <a:pt x="26" y="44"/>
                  </a:cubicBezTo>
                  <a:cubicBezTo>
                    <a:pt x="21" y="44"/>
                    <a:pt x="16" y="42"/>
                    <a:pt x="13" y="39"/>
                  </a:cubicBezTo>
                  <a:cubicBezTo>
                    <a:pt x="10" y="35"/>
                    <a:pt x="8" y="31"/>
                    <a:pt x="8" y="26"/>
                  </a:cubicBezTo>
                  <a:cubicBezTo>
                    <a:pt x="8" y="23"/>
                    <a:pt x="8" y="20"/>
                    <a:pt x="10" y="17"/>
                  </a:cubicBezTo>
                  <a:cubicBezTo>
                    <a:pt x="11" y="16"/>
                    <a:pt x="12" y="14"/>
                    <a:pt x="13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7" y="9"/>
                    <a:pt x="21" y="8"/>
                    <a:pt x="26" y="8"/>
                  </a:cubicBezTo>
                  <a:cubicBezTo>
                    <a:pt x="31" y="8"/>
                    <a:pt x="35" y="10"/>
                    <a:pt x="39" y="13"/>
                  </a:cubicBezTo>
                  <a:cubicBezTo>
                    <a:pt x="39" y="14"/>
                    <a:pt x="40" y="14"/>
                    <a:pt x="40" y="15"/>
                  </a:cubicBezTo>
                  <a:cubicBezTo>
                    <a:pt x="45" y="22"/>
                    <a:pt x="45" y="32"/>
                    <a:pt x="39" y="39"/>
                  </a:cubicBezTo>
                  <a:close/>
                  <a:moveTo>
                    <a:pt x="39" y="39"/>
                  </a:moveTo>
                  <a:cubicBezTo>
                    <a:pt x="39" y="39"/>
                    <a:pt x="39" y="39"/>
                    <a:pt x="39" y="39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28421646-D3B2-ABCA-030F-42F0560649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5751" y="2112964"/>
              <a:ext cx="39688" cy="46038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2" y="6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5" y="4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11330" tIns="55665" rIns="111330" bIns="55665" numCol="1" anchor="t" anchorCtr="0" compatLnSpc="1"/>
            <a:lstStyle/>
            <a:p>
              <a:pPr>
                <a:lnSpc>
                  <a:spcPct val="120000"/>
                </a:lnSpc>
              </a:pPr>
              <a:endParaRPr lang="en-US" sz="1700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27" name="Group 74">
            <a:extLst>
              <a:ext uri="{FF2B5EF4-FFF2-40B4-BE49-F238E27FC236}">
                <a16:creationId xmlns:a16="http://schemas.microsoft.com/office/drawing/2014/main" id="{98C8F3B4-7690-F9B3-C523-36E0EAECA495}"/>
              </a:ext>
            </a:extLst>
          </p:cNvPr>
          <p:cNvGrpSpPr/>
          <p:nvPr/>
        </p:nvGrpSpPr>
        <p:grpSpPr>
          <a:xfrm>
            <a:off x="9538234" y="2452987"/>
            <a:ext cx="969709" cy="801772"/>
            <a:chOff x="7309384" y="1676401"/>
            <a:chExt cx="752687" cy="622300"/>
          </a:xfrm>
          <a:solidFill>
            <a:schemeClr val="bg1"/>
          </a:solidFill>
        </p:grpSpPr>
        <p:sp>
          <p:nvSpPr>
            <p:cNvPr id="28" name="Freeform 32">
              <a:extLst>
                <a:ext uri="{FF2B5EF4-FFF2-40B4-BE49-F238E27FC236}">
                  <a16:creationId xmlns:a16="http://schemas.microsoft.com/office/drawing/2014/main" id="{8C807213-710A-765D-9B62-F44EB0DD72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9384" y="1834050"/>
              <a:ext cx="361527" cy="464651"/>
            </a:xfrm>
            <a:custGeom>
              <a:avLst/>
              <a:gdLst/>
              <a:ahLst/>
              <a:cxnLst>
                <a:cxn ang="0">
                  <a:pos x="151" y="136"/>
                </a:cxn>
                <a:cxn ang="0">
                  <a:pos x="97" y="122"/>
                </a:cxn>
                <a:cxn ang="0">
                  <a:pos x="91" y="119"/>
                </a:cxn>
                <a:cxn ang="0">
                  <a:pos x="84" y="113"/>
                </a:cxn>
                <a:cxn ang="0">
                  <a:pos x="75" y="103"/>
                </a:cxn>
                <a:cxn ang="0">
                  <a:pos x="35" y="71"/>
                </a:cxn>
                <a:cxn ang="0">
                  <a:pos x="24" y="80"/>
                </a:cxn>
                <a:cxn ang="0">
                  <a:pos x="47" y="112"/>
                </a:cxn>
                <a:cxn ang="0">
                  <a:pos x="55" y="121"/>
                </a:cxn>
                <a:cxn ang="0">
                  <a:pos x="62" y="129"/>
                </a:cxn>
                <a:cxn ang="0">
                  <a:pos x="46" y="117"/>
                </a:cxn>
                <a:cxn ang="0">
                  <a:pos x="42" y="112"/>
                </a:cxn>
                <a:cxn ang="0">
                  <a:pos x="38" y="105"/>
                </a:cxn>
                <a:cxn ang="0">
                  <a:pos x="33" y="98"/>
                </a:cxn>
                <a:cxn ang="0">
                  <a:pos x="25" y="88"/>
                </a:cxn>
                <a:cxn ang="0">
                  <a:pos x="21" y="83"/>
                </a:cxn>
                <a:cxn ang="0">
                  <a:pos x="28" y="66"/>
                </a:cxn>
                <a:cxn ang="0">
                  <a:pos x="24" y="29"/>
                </a:cxn>
                <a:cxn ang="0">
                  <a:pos x="13" y="1"/>
                </a:cxn>
                <a:cxn ang="0">
                  <a:pos x="8" y="2"/>
                </a:cxn>
                <a:cxn ang="0">
                  <a:pos x="4" y="21"/>
                </a:cxn>
                <a:cxn ang="0">
                  <a:pos x="1" y="74"/>
                </a:cxn>
                <a:cxn ang="0">
                  <a:pos x="38" y="155"/>
                </a:cxn>
                <a:cxn ang="0">
                  <a:pos x="108" y="200"/>
                </a:cxn>
                <a:cxn ang="0">
                  <a:pos x="122" y="223"/>
                </a:cxn>
                <a:cxn ang="0">
                  <a:pos x="122" y="248"/>
                </a:cxn>
                <a:cxn ang="0">
                  <a:pos x="190" y="248"/>
                </a:cxn>
                <a:cxn ang="0">
                  <a:pos x="190" y="225"/>
                </a:cxn>
                <a:cxn ang="0">
                  <a:pos x="191" y="212"/>
                </a:cxn>
                <a:cxn ang="0">
                  <a:pos x="191" y="194"/>
                </a:cxn>
                <a:cxn ang="0">
                  <a:pos x="151" y="136"/>
                </a:cxn>
                <a:cxn ang="0">
                  <a:pos x="151" y="136"/>
                </a:cxn>
                <a:cxn ang="0">
                  <a:pos x="151" y="136"/>
                </a:cxn>
              </a:cxnLst>
              <a:rect l="0" t="0" r="r" b="b"/>
              <a:pathLst>
                <a:path w="193" h="248">
                  <a:moveTo>
                    <a:pt x="151" y="136"/>
                  </a:moveTo>
                  <a:cubicBezTo>
                    <a:pt x="149" y="135"/>
                    <a:pt x="135" y="124"/>
                    <a:pt x="97" y="122"/>
                  </a:cubicBezTo>
                  <a:cubicBezTo>
                    <a:pt x="95" y="121"/>
                    <a:pt x="93" y="120"/>
                    <a:pt x="91" y="119"/>
                  </a:cubicBezTo>
                  <a:cubicBezTo>
                    <a:pt x="88" y="117"/>
                    <a:pt x="86" y="115"/>
                    <a:pt x="84" y="113"/>
                  </a:cubicBezTo>
                  <a:cubicBezTo>
                    <a:pt x="81" y="110"/>
                    <a:pt x="78" y="107"/>
                    <a:pt x="75" y="103"/>
                  </a:cubicBezTo>
                  <a:cubicBezTo>
                    <a:pt x="56" y="77"/>
                    <a:pt x="38" y="72"/>
                    <a:pt x="35" y="71"/>
                  </a:cubicBezTo>
                  <a:cubicBezTo>
                    <a:pt x="32" y="69"/>
                    <a:pt x="18" y="71"/>
                    <a:pt x="24" y="80"/>
                  </a:cubicBezTo>
                  <a:cubicBezTo>
                    <a:pt x="25" y="80"/>
                    <a:pt x="46" y="110"/>
                    <a:pt x="47" y="112"/>
                  </a:cubicBezTo>
                  <a:cubicBezTo>
                    <a:pt x="50" y="116"/>
                    <a:pt x="52" y="118"/>
                    <a:pt x="55" y="121"/>
                  </a:cubicBezTo>
                  <a:cubicBezTo>
                    <a:pt x="57" y="124"/>
                    <a:pt x="60" y="126"/>
                    <a:pt x="62" y="129"/>
                  </a:cubicBezTo>
                  <a:cubicBezTo>
                    <a:pt x="62" y="129"/>
                    <a:pt x="49" y="121"/>
                    <a:pt x="46" y="117"/>
                  </a:cubicBezTo>
                  <a:cubicBezTo>
                    <a:pt x="44" y="116"/>
                    <a:pt x="43" y="113"/>
                    <a:pt x="42" y="112"/>
                  </a:cubicBezTo>
                  <a:cubicBezTo>
                    <a:pt x="41" y="109"/>
                    <a:pt x="40" y="107"/>
                    <a:pt x="38" y="105"/>
                  </a:cubicBezTo>
                  <a:cubicBezTo>
                    <a:pt x="36" y="103"/>
                    <a:pt x="35" y="100"/>
                    <a:pt x="33" y="98"/>
                  </a:cubicBezTo>
                  <a:cubicBezTo>
                    <a:pt x="30" y="95"/>
                    <a:pt x="28" y="91"/>
                    <a:pt x="25" y="88"/>
                  </a:cubicBezTo>
                  <a:cubicBezTo>
                    <a:pt x="24" y="86"/>
                    <a:pt x="22" y="85"/>
                    <a:pt x="21" y="83"/>
                  </a:cubicBezTo>
                  <a:cubicBezTo>
                    <a:pt x="14" y="72"/>
                    <a:pt x="21" y="67"/>
                    <a:pt x="28" y="66"/>
                  </a:cubicBezTo>
                  <a:cubicBezTo>
                    <a:pt x="28" y="65"/>
                    <a:pt x="25" y="34"/>
                    <a:pt x="24" y="29"/>
                  </a:cubicBezTo>
                  <a:cubicBezTo>
                    <a:pt x="23" y="15"/>
                    <a:pt x="21" y="4"/>
                    <a:pt x="13" y="1"/>
                  </a:cubicBezTo>
                  <a:cubicBezTo>
                    <a:pt x="11" y="0"/>
                    <a:pt x="9" y="0"/>
                    <a:pt x="8" y="2"/>
                  </a:cubicBezTo>
                  <a:cubicBezTo>
                    <a:pt x="6" y="4"/>
                    <a:pt x="4" y="15"/>
                    <a:pt x="4" y="21"/>
                  </a:cubicBezTo>
                  <a:cubicBezTo>
                    <a:pt x="4" y="21"/>
                    <a:pt x="0" y="57"/>
                    <a:pt x="1" y="74"/>
                  </a:cubicBezTo>
                  <a:cubicBezTo>
                    <a:pt x="2" y="83"/>
                    <a:pt x="30" y="145"/>
                    <a:pt x="38" y="155"/>
                  </a:cubicBezTo>
                  <a:cubicBezTo>
                    <a:pt x="46" y="164"/>
                    <a:pt x="108" y="200"/>
                    <a:pt x="108" y="200"/>
                  </a:cubicBezTo>
                  <a:cubicBezTo>
                    <a:pt x="111" y="202"/>
                    <a:pt x="122" y="211"/>
                    <a:pt x="122" y="223"/>
                  </a:cubicBezTo>
                  <a:cubicBezTo>
                    <a:pt x="122" y="248"/>
                    <a:pt x="122" y="248"/>
                    <a:pt x="122" y="248"/>
                  </a:cubicBezTo>
                  <a:cubicBezTo>
                    <a:pt x="190" y="248"/>
                    <a:pt x="190" y="248"/>
                    <a:pt x="190" y="248"/>
                  </a:cubicBezTo>
                  <a:cubicBezTo>
                    <a:pt x="190" y="225"/>
                    <a:pt x="190" y="225"/>
                    <a:pt x="190" y="225"/>
                  </a:cubicBezTo>
                  <a:cubicBezTo>
                    <a:pt x="190" y="221"/>
                    <a:pt x="191" y="216"/>
                    <a:pt x="191" y="212"/>
                  </a:cubicBezTo>
                  <a:cubicBezTo>
                    <a:pt x="193" y="207"/>
                    <a:pt x="192" y="198"/>
                    <a:pt x="191" y="194"/>
                  </a:cubicBezTo>
                  <a:cubicBezTo>
                    <a:pt x="183" y="159"/>
                    <a:pt x="154" y="138"/>
                    <a:pt x="151" y="136"/>
                  </a:cubicBezTo>
                  <a:close/>
                  <a:moveTo>
                    <a:pt x="151" y="136"/>
                  </a:moveTo>
                  <a:cubicBezTo>
                    <a:pt x="151" y="136"/>
                    <a:pt x="151" y="136"/>
                    <a:pt x="151" y="136"/>
                  </a:cubicBez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>
                <a:solidFill>
                  <a:schemeClr val="lt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29" name="Freeform 33">
              <a:extLst>
                <a:ext uri="{FF2B5EF4-FFF2-40B4-BE49-F238E27FC236}">
                  <a16:creationId xmlns:a16="http://schemas.microsoft.com/office/drawing/2014/main" id="{28B92192-8093-2438-2CFA-77A5831A62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0544" y="1834050"/>
              <a:ext cx="361527" cy="464651"/>
            </a:xfrm>
            <a:custGeom>
              <a:avLst/>
              <a:gdLst/>
              <a:ahLst/>
              <a:cxnLst>
                <a:cxn ang="0">
                  <a:pos x="189" y="21"/>
                </a:cxn>
                <a:cxn ang="0">
                  <a:pos x="186" y="2"/>
                </a:cxn>
                <a:cxn ang="0">
                  <a:pos x="180" y="1"/>
                </a:cxn>
                <a:cxn ang="0">
                  <a:pos x="169" y="29"/>
                </a:cxn>
                <a:cxn ang="0">
                  <a:pos x="165" y="66"/>
                </a:cxn>
                <a:cxn ang="0">
                  <a:pos x="173" y="83"/>
                </a:cxn>
                <a:cxn ang="0">
                  <a:pos x="168" y="88"/>
                </a:cxn>
                <a:cxn ang="0">
                  <a:pos x="161" y="98"/>
                </a:cxn>
                <a:cxn ang="0">
                  <a:pos x="155" y="105"/>
                </a:cxn>
                <a:cxn ang="0">
                  <a:pos x="151" y="112"/>
                </a:cxn>
                <a:cxn ang="0">
                  <a:pos x="148" y="117"/>
                </a:cxn>
                <a:cxn ang="0">
                  <a:pos x="131" y="129"/>
                </a:cxn>
                <a:cxn ang="0">
                  <a:pos x="138" y="121"/>
                </a:cxn>
                <a:cxn ang="0">
                  <a:pos x="146" y="112"/>
                </a:cxn>
                <a:cxn ang="0">
                  <a:pos x="169" y="80"/>
                </a:cxn>
                <a:cxn ang="0">
                  <a:pos x="158" y="71"/>
                </a:cxn>
                <a:cxn ang="0">
                  <a:pos x="118" y="103"/>
                </a:cxn>
                <a:cxn ang="0">
                  <a:pos x="109" y="113"/>
                </a:cxn>
                <a:cxn ang="0">
                  <a:pos x="102" y="119"/>
                </a:cxn>
                <a:cxn ang="0">
                  <a:pos x="96" y="122"/>
                </a:cxn>
                <a:cxn ang="0">
                  <a:pos x="42" y="136"/>
                </a:cxn>
                <a:cxn ang="0">
                  <a:pos x="2" y="194"/>
                </a:cxn>
                <a:cxn ang="0">
                  <a:pos x="2" y="212"/>
                </a:cxn>
                <a:cxn ang="0">
                  <a:pos x="3" y="225"/>
                </a:cxn>
                <a:cxn ang="0">
                  <a:pos x="3" y="248"/>
                </a:cxn>
                <a:cxn ang="0">
                  <a:pos x="71" y="248"/>
                </a:cxn>
                <a:cxn ang="0">
                  <a:pos x="71" y="223"/>
                </a:cxn>
                <a:cxn ang="0">
                  <a:pos x="85" y="200"/>
                </a:cxn>
                <a:cxn ang="0">
                  <a:pos x="156" y="155"/>
                </a:cxn>
                <a:cxn ang="0">
                  <a:pos x="192" y="74"/>
                </a:cxn>
                <a:cxn ang="0">
                  <a:pos x="189" y="21"/>
                </a:cxn>
                <a:cxn ang="0">
                  <a:pos x="189" y="21"/>
                </a:cxn>
                <a:cxn ang="0">
                  <a:pos x="189" y="21"/>
                </a:cxn>
              </a:cxnLst>
              <a:rect l="0" t="0" r="r" b="b"/>
              <a:pathLst>
                <a:path w="193" h="248">
                  <a:moveTo>
                    <a:pt x="189" y="21"/>
                  </a:moveTo>
                  <a:cubicBezTo>
                    <a:pt x="189" y="15"/>
                    <a:pt x="188" y="4"/>
                    <a:pt x="186" y="2"/>
                  </a:cubicBezTo>
                  <a:cubicBezTo>
                    <a:pt x="184" y="0"/>
                    <a:pt x="183" y="0"/>
                    <a:pt x="180" y="1"/>
                  </a:cubicBezTo>
                  <a:cubicBezTo>
                    <a:pt x="172" y="4"/>
                    <a:pt x="170" y="15"/>
                    <a:pt x="169" y="29"/>
                  </a:cubicBezTo>
                  <a:cubicBezTo>
                    <a:pt x="168" y="34"/>
                    <a:pt x="165" y="65"/>
                    <a:pt x="165" y="66"/>
                  </a:cubicBezTo>
                  <a:cubicBezTo>
                    <a:pt x="172" y="67"/>
                    <a:pt x="179" y="72"/>
                    <a:pt x="173" y="83"/>
                  </a:cubicBezTo>
                  <a:cubicBezTo>
                    <a:pt x="171" y="85"/>
                    <a:pt x="170" y="86"/>
                    <a:pt x="168" y="88"/>
                  </a:cubicBezTo>
                  <a:cubicBezTo>
                    <a:pt x="165" y="91"/>
                    <a:pt x="163" y="95"/>
                    <a:pt x="161" y="98"/>
                  </a:cubicBezTo>
                  <a:cubicBezTo>
                    <a:pt x="159" y="100"/>
                    <a:pt x="157" y="103"/>
                    <a:pt x="155" y="105"/>
                  </a:cubicBezTo>
                  <a:cubicBezTo>
                    <a:pt x="154" y="107"/>
                    <a:pt x="152" y="109"/>
                    <a:pt x="151" y="112"/>
                  </a:cubicBezTo>
                  <a:cubicBezTo>
                    <a:pt x="150" y="113"/>
                    <a:pt x="149" y="116"/>
                    <a:pt x="148" y="117"/>
                  </a:cubicBezTo>
                  <a:cubicBezTo>
                    <a:pt x="144" y="121"/>
                    <a:pt x="131" y="129"/>
                    <a:pt x="131" y="129"/>
                  </a:cubicBezTo>
                  <a:cubicBezTo>
                    <a:pt x="133" y="126"/>
                    <a:pt x="136" y="124"/>
                    <a:pt x="138" y="121"/>
                  </a:cubicBezTo>
                  <a:cubicBezTo>
                    <a:pt x="141" y="118"/>
                    <a:pt x="144" y="116"/>
                    <a:pt x="146" y="112"/>
                  </a:cubicBezTo>
                  <a:cubicBezTo>
                    <a:pt x="147" y="110"/>
                    <a:pt x="168" y="80"/>
                    <a:pt x="169" y="80"/>
                  </a:cubicBezTo>
                  <a:cubicBezTo>
                    <a:pt x="175" y="71"/>
                    <a:pt x="162" y="69"/>
                    <a:pt x="158" y="71"/>
                  </a:cubicBezTo>
                  <a:cubicBezTo>
                    <a:pt x="155" y="72"/>
                    <a:pt x="137" y="77"/>
                    <a:pt x="118" y="103"/>
                  </a:cubicBezTo>
                  <a:cubicBezTo>
                    <a:pt x="115" y="107"/>
                    <a:pt x="112" y="110"/>
                    <a:pt x="109" y="113"/>
                  </a:cubicBezTo>
                  <a:cubicBezTo>
                    <a:pt x="107" y="115"/>
                    <a:pt x="105" y="117"/>
                    <a:pt x="102" y="119"/>
                  </a:cubicBezTo>
                  <a:cubicBezTo>
                    <a:pt x="100" y="120"/>
                    <a:pt x="98" y="121"/>
                    <a:pt x="96" y="122"/>
                  </a:cubicBezTo>
                  <a:cubicBezTo>
                    <a:pt x="58" y="124"/>
                    <a:pt x="44" y="135"/>
                    <a:pt x="42" y="136"/>
                  </a:cubicBezTo>
                  <a:cubicBezTo>
                    <a:pt x="39" y="138"/>
                    <a:pt x="10" y="159"/>
                    <a:pt x="2" y="194"/>
                  </a:cubicBezTo>
                  <a:cubicBezTo>
                    <a:pt x="1" y="198"/>
                    <a:pt x="0" y="207"/>
                    <a:pt x="2" y="212"/>
                  </a:cubicBezTo>
                  <a:cubicBezTo>
                    <a:pt x="2" y="216"/>
                    <a:pt x="3" y="221"/>
                    <a:pt x="3" y="225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71" y="248"/>
                    <a:pt x="71" y="248"/>
                    <a:pt x="71" y="248"/>
                  </a:cubicBezTo>
                  <a:cubicBezTo>
                    <a:pt x="71" y="223"/>
                    <a:pt x="71" y="223"/>
                    <a:pt x="71" y="223"/>
                  </a:cubicBezTo>
                  <a:cubicBezTo>
                    <a:pt x="71" y="211"/>
                    <a:pt x="83" y="202"/>
                    <a:pt x="85" y="200"/>
                  </a:cubicBezTo>
                  <a:cubicBezTo>
                    <a:pt x="85" y="200"/>
                    <a:pt x="148" y="164"/>
                    <a:pt x="156" y="155"/>
                  </a:cubicBezTo>
                  <a:cubicBezTo>
                    <a:pt x="164" y="145"/>
                    <a:pt x="192" y="83"/>
                    <a:pt x="192" y="74"/>
                  </a:cubicBezTo>
                  <a:cubicBezTo>
                    <a:pt x="193" y="57"/>
                    <a:pt x="189" y="21"/>
                    <a:pt x="189" y="21"/>
                  </a:cubicBezTo>
                  <a:close/>
                  <a:moveTo>
                    <a:pt x="189" y="21"/>
                  </a:moveTo>
                  <a:cubicBezTo>
                    <a:pt x="189" y="21"/>
                    <a:pt x="189" y="21"/>
                    <a:pt x="189" y="21"/>
                  </a:cubicBez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>
                <a:solidFill>
                  <a:schemeClr val="lt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30" name="Freeform 34">
              <a:extLst>
                <a:ext uri="{FF2B5EF4-FFF2-40B4-BE49-F238E27FC236}">
                  <a16:creationId xmlns:a16="http://schemas.microsoft.com/office/drawing/2014/main" id="{5E483D9E-C674-3551-F2BD-6E0B0A615B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7551" y="1676401"/>
              <a:ext cx="456354" cy="403013"/>
            </a:xfrm>
            <a:custGeom>
              <a:avLst/>
              <a:gdLst/>
              <a:ahLst/>
              <a:cxnLst>
                <a:cxn ang="0">
                  <a:pos x="163" y="185"/>
                </a:cxn>
                <a:cxn ang="0">
                  <a:pos x="240" y="84"/>
                </a:cxn>
                <a:cxn ang="0">
                  <a:pos x="229" y="26"/>
                </a:cxn>
                <a:cxn ang="0">
                  <a:pos x="176" y="0"/>
                </a:cxn>
                <a:cxn ang="0">
                  <a:pos x="170" y="0"/>
                </a:cxn>
                <a:cxn ang="0">
                  <a:pos x="122" y="17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15" y="26"/>
                </a:cxn>
                <a:cxn ang="0">
                  <a:pos x="4" y="84"/>
                </a:cxn>
                <a:cxn ang="0">
                  <a:pos x="81" y="185"/>
                </a:cxn>
                <a:cxn ang="0">
                  <a:pos x="102" y="206"/>
                </a:cxn>
                <a:cxn ang="0">
                  <a:pos x="122" y="215"/>
                </a:cxn>
                <a:cxn ang="0">
                  <a:pos x="142" y="206"/>
                </a:cxn>
                <a:cxn ang="0">
                  <a:pos x="163" y="185"/>
                </a:cxn>
                <a:cxn ang="0">
                  <a:pos x="81" y="40"/>
                </a:cxn>
                <a:cxn ang="0">
                  <a:pos x="44" y="73"/>
                </a:cxn>
                <a:cxn ang="0">
                  <a:pos x="34" y="83"/>
                </a:cxn>
                <a:cxn ang="0">
                  <a:pos x="24" y="73"/>
                </a:cxn>
                <a:cxn ang="0">
                  <a:pos x="81" y="20"/>
                </a:cxn>
                <a:cxn ang="0">
                  <a:pos x="91" y="30"/>
                </a:cxn>
                <a:cxn ang="0">
                  <a:pos x="81" y="40"/>
                </a:cxn>
                <a:cxn ang="0">
                  <a:pos x="81" y="40"/>
                </a:cxn>
                <a:cxn ang="0">
                  <a:pos x="81" y="40"/>
                </a:cxn>
              </a:cxnLst>
              <a:rect l="0" t="0" r="r" b="b"/>
              <a:pathLst>
                <a:path w="244" h="215">
                  <a:moveTo>
                    <a:pt x="163" y="185"/>
                  </a:moveTo>
                  <a:cubicBezTo>
                    <a:pt x="195" y="155"/>
                    <a:pt x="235" y="118"/>
                    <a:pt x="240" y="84"/>
                  </a:cubicBezTo>
                  <a:cubicBezTo>
                    <a:pt x="244" y="61"/>
                    <a:pt x="240" y="41"/>
                    <a:pt x="229" y="26"/>
                  </a:cubicBezTo>
                  <a:cubicBezTo>
                    <a:pt x="218" y="11"/>
                    <a:pt x="201" y="3"/>
                    <a:pt x="176" y="0"/>
                  </a:cubicBezTo>
                  <a:cubicBezTo>
                    <a:pt x="174" y="0"/>
                    <a:pt x="172" y="0"/>
                    <a:pt x="170" y="0"/>
                  </a:cubicBezTo>
                  <a:cubicBezTo>
                    <a:pt x="153" y="0"/>
                    <a:pt x="135" y="6"/>
                    <a:pt x="122" y="17"/>
                  </a:cubicBezTo>
                  <a:cubicBezTo>
                    <a:pt x="109" y="6"/>
                    <a:pt x="92" y="0"/>
                    <a:pt x="74" y="0"/>
                  </a:cubicBezTo>
                  <a:cubicBezTo>
                    <a:pt x="72" y="0"/>
                    <a:pt x="70" y="0"/>
                    <a:pt x="68" y="0"/>
                  </a:cubicBezTo>
                  <a:cubicBezTo>
                    <a:pt x="44" y="3"/>
                    <a:pt x="26" y="11"/>
                    <a:pt x="15" y="26"/>
                  </a:cubicBezTo>
                  <a:cubicBezTo>
                    <a:pt x="4" y="41"/>
                    <a:pt x="0" y="61"/>
                    <a:pt x="4" y="84"/>
                  </a:cubicBezTo>
                  <a:cubicBezTo>
                    <a:pt x="9" y="118"/>
                    <a:pt x="49" y="155"/>
                    <a:pt x="81" y="185"/>
                  </a:cubicBezTo>
                  <a:cubicBezTo>
                    <a:pt x="81" y="185"/>
                    <a:pt x="97" y="201"/>
                    <a:pt x="102" y="206"/>
                  </a:cubicBezTo>
                  <a:cubicBezTo>
                    <a:pt x="106" y="209"/>
                    <a:pt x="114" y="215"/>
                    <a:pt x="122" y="215"/>
                  </a:cubicBezTo>
                  <a:cubicBezTo>
                    <a:pt x="131" y="215"/>
                    <a:pt x="138" y="209"/>
                    <a:pt x="142" y="206"/>
                  </a:cubicBezTo>
                  <a:cubicBezTo>
                    <a:pt x="147" y="201"/>
                    <a:pt x="163" y="185"/>
                    <a:pt x="163" y="185"/>
                  </a:cubicBezTo>
                  <a:close/>
                  <a:moveTo>
                    <a:pt x="81" y="40"/>
                  </a:moveTo>
                  <a:cubicBezTo>
                    <a:pt x="61" y="40"/>
                    <a:pt x="44" y="55"/>
                    <a:pt x="44" y="73"/>
                  </a:cubicBezTo>
                  <a:cubicBezTo>
                    <a:pt x="44" y="78"/>
                    <a:pt x="40" y="83"/>
                    <a:pt x="34" y="83"/>
                  </a:cubicBezTo>
                  <a:cubicBezTo>
                    <a:pt x="29" y="83"/>
                    <a:pt x="24" y="78"/>
                    <a:pt x="24" y="73"/>
                  </a:cubicBezTo>
                  <a:cubicBezTo>
                    <a:pt x="24" y="44"/>
                    <a:pt x="50" y="20"/>
                    <a:pt x="81" y="20"/>
                  </a:cubicBezTo>
                  <a:cubicBezTo>
                    <a:pt x="87" y="20"/>
                    <a:pt x="91" y="24"/>
                    <a:pt x="91" y="30"/>
                  </a:cubicBezTo>
                  <a:cubicBezTo>
                    <a:pt x="91" y="35"/>
                    <a:pt x="87" y="40"/>
                    <a:pt x="81" y="40"/>
                  </a:cubicBezTo>
                  <a:close/>
                  <a:moveTo>
                    <a:pt x="81" y="40"/>
                  </a:moveTo>
                  <a:cubicBezTo>
                    <a:pt x="81" y="40"/>
                    <a:pt x="81" y="40"/>
                    <a:pt x="81" y="40"/>
                  </a:cubicBezTo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>
                <a:solidFill>
                  <a:schemeClr val="lt1"/>
                </a:solidFill>
                <a:sym typeface="Arial" panose="020B0604020202020204" pitchFamily="34" charset="0"/>
              </a:endParaRPr>
            </a:p>
          </p:txBody>
        </p:sp>
      </p:grpSp>
      <p:sp>
        <p:nvSpPr>
          <p:cNvPr id="37" name="Arc 86">
            <a:extLst>
              <a:ext uri="{FF2B5EF4-FFF2-40B4-BE49-F238E27FC236}">
                <a16:creationId xmlns:a16="http://schemas.microsoft.com/office/drawing/2014/main" id="{D451A9F3-4542-C8F1-0EAA-E883D4099813}"/>
              </a:ext>
            </a:extLst>
          </p:cNvPr>
          <p:cNvSpPr/>
          <p:nvPr/>
        </p:nvSpPr>
        <p:spPr>
          <a:xfrm rot="19051047">
            <a:off x="2554430" y="1517337"/>
            <a:ext cx="2108128" cy="2108244"/>
          </a:xfrm>
          <a:prstGeom prst="arc">
            <a:avLst/>
          </a:prstGeom>
          <a:ln w="12700">
            <a:solidFill>
              <a:srgbClr val="424242"/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5023" tIns="32511" rIns="65023" bIns="32511" rtlCol="0" anchor="ctr"/>
          <a:lstStyle/>
          <a:p>
            <a:pPr algn="ctr">
              <a:lnSpc>
                <a:spcPct val="120000"/>
              </a:lnSpc>
            </a:pPr>
            <a:endParaRPr lang="en-US" sz="1700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8" name="Arc 87">
            <a:extLst>
              <a:ext uri="{FF2B5EF4-FFF2-40B4-BE49-F238E27FC236}">
                <a16:creationId xmlns:a16="http://schemas.microsoft.com/office/drawing/2014/main" id="{BC1C9075-FABE-AE52-BA73-E13FAB00A883}"/>
              </a:ext>
            </a:extLst>
          </p:cNvPr>
          <p:cNvSpPr/>
          <p:nvPr/>
        </p:nvSpPr>
        <p:spPr>
          <a:xfrm rot="19051047">
            <a:off x="5105038" y="1517340"/>
            <a:ext cx="2108128" cy="2108244"/>
          </a:xfrm>
          <a:prstGeom prst="arc">
            <a:avLst/>
          </a:prstGeom>
          <a:ln w="12700">
            <a:solidFill>
              <a:srgbClr val="424242"/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5023" tIns="32511" rIns="65023" bIns="32511" rtlCol="0" anchor="ctr"/>
          <a:lstStyle/>
          <a:p>
            <a:pPr algn="ctr">
              <a:lnSpc>
                <a:spcPct val="120000"/>
              </a:lnSpc>
            </a:pPr>
            <a:endParaRPr lang="en-US" sz="1700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9" name="Arc 88">
            <a:extLst>
              <a:ext uri="{FF2B5EF4-FFF2-40B4-BE49-F238E27FC236}">
                <a16:creationId xmlns:a16="http://schemas.microsoft.com/office/drawing/2014/main" id="{37EE8CC0-3EED-7746-4350-3FBE44ACE17E}"/>
              </a:ext>
            </a:extLst>
          </p:cNvPr>
          <p:cNvSpPr/>
          <p:nvPr/>
        </p:nvSpPr>
        <p:spPr>
          <a:xfrm rot="19051047">
            <a:off x="7655642" y="1517340"/>
            <a:ext cx="2108128" cy="2108244"/>
          </a:xfrm>
          <a:prstGeom prst="arc">
            <a:avLst/>
          </a:prstGeom>
          <a:ln w="12700">
            <a:solidFill>
              <a:srgbClr val="424242"/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5023" tIns="32511" rIns="65023" bIns="32511" rtlCol="0" anchor="ctr"/>
          <a:lstStyle/>
          <a:p>
            <a:pPr algn="ctr">
              <a:lnSpc>
                <a:spcPct val="120000"/>
              </a:lnSpc>
            </a:pPr>
            <a:endParaRPr lang="en-US" sz="1700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43" name="图形 41" descr="D:\51PPT模板网\51pptmoban.com\图片.jpg">
            <a:extLst>
              <a:ext uri="{FF2B5EF4-FFF2-40B4-BE49-F238E27FC236}">
                <a16:creationId xmlns:a16="http://schemas.microsoft.com/office/drawing/2014/main" id="{146B516F-3FDE-725B-24DD-5D277D6B04FE}"/>
              </a:ext>
            </a:extLst>
          </p:cNvPr>
          <p:cNvGrpSpPr/>
          <p:nvPr/>
        </p:nvGrpSpPr>
        <p:grpSpPr>
          <a:xfrm>
            <a:off x="7028989" y="2549909"/>
            <a:ext cx="762000" cy="647700"/>
            <a:chOff x="7028989" y="2128995"/>
            <a:chExt cx="762000" cy="647700"/>
          </a:xfrm>
          <a:solidFill>
            <a:schemeClr val="bg1"/>
          </a:solidFill>
        </p:grpSpPr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8632E116-CF60-1991-A203-1FE27FC5AD7D}"/>
                </a:ext>
              </a:extLst>
            </p:cNvPr>
            <p:cNvSpPr/>
            <p:nvPr/>
          </p:nvSpPr>
          <p:spPr>
            <a:xfrm>
              <a:off x="7352839" y="2128995"/>
              <a:ext cx="114300" cy="152400"/>
            </a:xfrm>
            <a:custGeom>
              <a:avLst/>
              <a:gdLst>
                <a:gd name="connsiteX0" fmla="*/ 76200 w 114300"/>
                <a:gd name="connsiteY0" fmla="*/ 152400 h 152400"/>
                <a:gd name="connsiteX1" fmla="*/ 38100 w 114300"/>
                <a:gd name="connsiteY1" fmla="*/ 152400 h 152400"/>
                <a:gd name="connsiteX2" fmla="*/ 0 w 114300"/>
                <a:gd name="connsiteY2" fmla="*/ 114300 h 152400"/>
                <a:gd name="connsiteX3" fmla="*/ 0 w 114300"/>
                <a:gd name="connsiteY3" fmla="*/ 38100 h 152400"/>
                <a:gd name="connsiteX4" fmla="*/ 38100 w 114300"/>
                <a:gd name="connsiteY4" fmla="*/ 0 h 152400"/>
                <a:gd name="connsiteX5" fmla="*/ 76200 w 114300"/>
                <a:gd name="connsiteY5" fmla="*/ 0 h 152400"/>
                <a:gd name="connsiteX6" fmla="*/ 114300 w 114300"/>
                <a:gd name="connsiteY6" fmla="*/ 38100 h 152400"/>
                <a:gd name="connsiteX7" fmla="*/ 114300 w 114300"/>
                <a:gd name="connsiteY7" fmla="*/ 114300 h 152400"/>
                <a:gd name="connsiteX8" fmla="*/ 76200 w 114300"/>
                <a:gd name="connsiteY8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52400">
                  <a:moveTo>
                    <a:pt x="76200" y="152400"/>
                  </a:moveTo>
                  <a:lnTo>
                    <a:pt x="38100" y="152400"/>
                  </a:lnTo>
                  <a:cubicBezTo>
                    <a:pt x="17145" y="152400"/>
                    <a:pt x="0" y="135255"/>
                    <a:pt x="0" y="114300"/>
                  </a:cubicBezTo>
                  <a:lnTo>
                    <a:pt x="0" y="38100"/>
                  </a:lnTo>
                  <a:cubicBezTo>
                    <a:pt x="0" y="17145"/>
                    <a:pt x="17145" y="0"/>
                    <a:pt x="38100" y="0"/>
                  </a:cubicBezTo>
                  <a:lnTo>
                    <a:pt x="76200" y="0"/>
                  </a:lnTo>
                  <a:cubicBezTo>
                    <a:pt x="97155" y="0"/>
                    <a:pt x="114300" y="17145"/>
                    <a:pt x="114300" y="38100"/>
                  </a:cubicBezTo>
                  <a:lnTo>
                    <a:pt x="114300" y="114300"/>
                  </a:lnTo>
                  <a:cubicBezTo>
                    <a:pt x="114300" y="135255"/>
                    <a:pt x="97155" y="152400"/>
                    <a:pt x="76200" y="152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3902E626-CE91-3C84-A16D-96CB425A33AA}"/>
                </a:ext>
              </a:extLst>
            </p:cNvPr>
            <p:cNvSpPr/>
            <p:nvPr/>
          </p:nvSpPr>
          <p:spPr>
            <a:xfrm>
              <a:off x="7028989" y="2243295"/>
              <a:ext cx="762000" cy="533400"/>
            </a:xfrm>
            <a:custGeom>
              <a:avLst/>
              <a:gdLst>
                <a:gd name="connsiteX0" fmla="*/ 685800 w 762000"/>
                <a:gd name="connsiteY0" fmla="*/ 228600 h 533400"/>
                <a:gd name="connsiteX1" fmla="*/ 457200 w 762000"/>
                <a:gd name="connsiteY1" fmla="*/ 228600 h 533400"/>
                <a:gd name="connsiteX2" fmla="*/ 457200 w 762000"/>
                <a:gd name="connsiteY2" fmla="*/ 190500 h 533400"/>
                <a:gd name="connsiteX3" fmla="*/ 685800 w 762000"/>
                <a:gd name="connsiteY3" fmla="*/ 190500 h 533400"/>
                <a:gd name="connsiteX4" fmla="*/ 685800 w 762000"/>
                <a:gd name="connsiteY4" fmla="*/ 228600 h 533400"/>
                <a:gd name="connsiteX5" fmla="*/ 685800 w 762000"/>
                <a:gd name="connsiteY5" fmla="*/ 342900 h 533400"/>
                <a:gd name="connsiteX6" fmla="*/ 457200 w 762000"/>
                <a:gd name="connsiteY6" fmla="*/ 342900 h 533400"/>
                <a:gd name="connsiteX7" fmla="*/ 457200 w 762000"/>
                <a:gd name="connsiteY7" fmla="*/ 304800 h 533400"/>
                <a:gd name="connsiteX8" fmla="*/ 685800 w 762000"/>
                <a:gd name="connsiteY8" fmla="*/ 304800 h 533400"/>
                <a:gd name="connsiteX9" fmla="*/ 685800 w 762000"/>
                <a:gd name="connsiteY9" fmla="*/ 342900 h 533400"/>
                <a:gd name="connsiteX10" fmla="*/ 685800 w 762000"/>
                <a:gd name="connsiteY10" fmla="*/ 457200 h 533400"/>
                <a:gd name="connsiteX11" fmla="*/ 457200 w 762000"/>
                <a:gd name="connsiteY11" fmla="*/ 457200 h 533400"/>
                <a:gd name="connsiteX12" fmla="*/ 457200 w 762000"/>
                <a:gd name="connsiteY12" fmla="*/ 419100 h 533400"/>
                <a:gd name="connsiteX13" fmla="*/ 685800 w 762000"/>
                <a:gd name="connsiteY13" fmla="*/ 419100 h 533400"/>
                <a:gd name="connsiteX14" fmla="*/ 685800 w 762000"/>
                <a:gd name="connsiteY14" fmla="*/ 457200 h 533400"/>
                <a:gd name="connsiteX15" fmla="*/ 381000 w 762000"/>
                <a:gd name="connsiteY15" fmla="*/ 457200 h 533400"/>
                <a:gd name="connsiteX16" fmla="*/ 76200 w 762000"/>
                <a:gd name="connsiteY16" fmla="*/ 457200 h 533400"/>
                <a:gd name="connsiteX17" fmla="*/ 76200 w 762000"/>
                <a:gd name="connsiteY17" fmla="*/ 381000 h 533400"/>
                <a:gd name="connsiteX18" fmla="*/ 91440 w 762000"/>
                <a:gd name="connsiteY18" fmla="*/ 350520 h 533400"/>
                <a:gd name="connsiteX19" fmla="*/ 165735 w 762000"/>
                <a:gd name="connsiteY19" fmla="*/ 314325 h 533400"/>
                <a:gd name="connsiteX20" fmla="*/ 228600 w 762000"/>
                <a:gd name="connsiteY20" fmla="*/ 304800 h 533400"/>
                <a:gd name="connsiteX21" fmla="*/ 291465 w 762000"/>
                <a:gd name="connsiteY21" fmla="*/ 314325 h 533400"/>
                <a:gd name="connsiteX22" fmla="*/ 365760 w 762000"/>
                <a:gd name="connsiteY22" fmla="*/ 350520 h 533400"/>
                <a:gd name="connsiteX23" fmla="*/ 381000 w 762000"/>
                <a:gd name="connsiteY23" fmla="*/ 381000 h 533400"/>
                <a:gd name="connsiteX24" fmla="*/ 381000 w 762000"/>
                <a:gd name="connsiteY24" fmla="*/ 457200 h 533400"/>
                <a:gd name="connsiteX25" fmla="*/ 228600 w 762000"/>
                <a:gd name="connsiteY25" fmla="*/ 133350 h 533400"/>
                <a:gd name="connsiteX26" fmla="*/ 304800 w 762000"/>
                <a:gd name="connsiteY26" fmla="*/ 209550 h 533400"/>
                <a:gd name="connsiteX27" fmla="*/ 228600 w 762000"/>
                <a:gd name="connsiteY27" fmla="*/ 285750 h 533400"/>
                <a:gd name="connsiteX28" fmla="*/ 152400 w 762000"/>
                <a:gd name="connsiteY28" fmla="*/ 209550 h 533400"/>
                <a:gd name="connsiteX29" fmla="*/ 228600 w 762000"/>
                <a:gd name="connsiteY29" fmla="*/ 133350 h 533400"/>
                <a:gd name="connsiteX30" fmla="*/ 723900 w 762000"/>
                <a:gd name="connsiteY30" fmla="*/ 0 h 533400"/>
                <a:gd name="connsiteX31" fmla="*/ 476250 w 762000"/>
                <a:gd name="connsiteY31" fmla="*/ 0 h 533400"/>
                <a:gd name="connsiteX32" fmla="*/ 400050 w 762000"/>
                <a:gd name="connsiteY32" fmla="*/ 76200 h 533400"/>
                <a:gd name="connsiteX33" fmla="*/ 361950 w 762000"/>
                <a:gd name="connsiteY33" fmla="*/ 76200 h 533400"/>
                <a:gd name="connsiteX34" fmla="*/ 285750 w 762000"/>
                <a:gd name="connsiteY34" fmla="*/ 0 h 533400"/>
                <a:gd name="connsiteX35" fmla="*/ 38100 w 762000"/>
                <a:gd name="connsiteY35" fmla="*/ 0 h 533400"/>
                <a:gd name="connsiteX36" fmla="*/ 0 w 762000"/>
                <a:gd name="connsiteY36" fmla="*/ 38100 h 533400"/>
                <a:gd name="connsiteX37" fmla="*/ 0 w 762000"/>
                <a:gd name="connsiteY37" fmla="*/ 495300 h 533400"/>
                <a:gd name="connsiteX38" fmla="*/ 38100 w 762000"/>
                <a:gd name="connsiteY38" fmla="*/ 533400 h 533400"/>
                <a:gd name="connsiteX39" fmla="*/ 723900 w 762000"/>
                <a:gd name="connsiteY39" fmla="*/ 533400 h 533400"/>
                <a:gd name="connsiteX40" fmla="*/ 762000 w 762000"/>
                <a:gd name="connsiteY40" fmla="*/ 495300 h 533400"/>
                <a:gd name="connsiteX41" fmla="*/ 762000 w 762000"/>
                <a:gd name="connsiteY41" fmla="*/ 38100 h 533400"/>
                <a:gd name="connsiteX42" fmla="*/ 723900 w 762000"/>
                <a:gd name="connsiteY42" fmla="*/ 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2000" h="533400">
                  <a:moveTo>
                    <a:pt x="685800" y="228600"/>
                  </a:moveTo>
                  <a:lnTo>
                    <a:pt x="457200" y="228600"/>
                  </a:lnTo>
                  <a:lnTo>
                    <a:pt x="457200" y="190500"/>
                  </a:lnTo>
                  <a:lnTo>
                    <a:pt x="685800" y="190500"/>
                  </a:lnTo>
                  <a:lnTo>
                    <a:pt x="685800" y="228600"/>
                  </a:lnTo>
                  <a:close/>
                  <a:moveTo>
                    <a:pt x="685800" y="342900"/>
                  </a:moveTo>
                  <a:lnTo>
                    <a:pt x="457200" y="342900"/>
                  </a:lnTo>
                  <a:lnTo>
                    <a:pt x="457200" y="304800"/>
                  </a:lnTo>
                  <a:lnTo>
                    <a:pt x="685800" y="304800"/>
                  </a:lnTo>
                  <a:lnTo>
                    <a:pt x="685800" y="342900"/>
                  </a:lnTo>
                  <a:close/>
                  <a:moveTo>
                    <a:pt x="685800" y="457200"/>
                  </a:moveTo>
                  <a:lnTo>
                    <a:pt x="457200" y="457200"/>
                  </a:lnTo>
                  <a:lnTo>
                    <a:pt x="457200" y="419100"/>
                  </a:lnTo>
                  <a:lnTo>
                    <a:pt x="685800" y="419100"/>
                  </a:lnTo>
                  <a:lnTo>
                    <a:pt x="685800" y="457200"/>
                  </a:lnTo>
                  <a:close/>
                  <a:moveTo>
                    <a:pt x="381000" y="457200"/>
                  </a:moveTo>
                  <a:lnTo>
                    <a:pt x="76200" y="457200"/>
                  </a:lnTo>
                  <a:lnTo>
                    <a:pt x="76200" y="381000"/>
                  </a:lnTo>
                  <a:cubicBezTo>
                    <a:pt x="76200" y="369570"/>
                    <a:pt x="81915" y="358140"/>
                    <a:pt x="91440" y="350520"/>
                  </a:cubicBezTo>
                  <a:cubicBezTo>
                    <a:pt x="112395" y="335280"/>
                    <a:pt x="139065" y="321945"/>
                    <a:pt x="165735" y="314325"/>
                  </a:cubicBezTo>
                  <a:cubicBezTo>
                    <a:pt x="186690" y="308610"/>
                    <a:pt x="207645" y="304800"/>
                    <a:pt x="228600" y="304800"/>
                  </a:cubicBezTo>
                  <a:cubicBezTo>
                    <a:pt x="251460" y="304800"/>
                    <a:pt x="272415" y="308610"/>
                    <a:pt x="291465" y="314325"/>
                  </a:cubicBezTo>
                  <a:cubicBezTo>
                    <a:pt x="318135" y="321945"/>
                    <a:pt x="344805" y="333375"/>
                    <a:pt x="365760" y="350520"/>
                  </a:cubicBezTo>
                  <a:cubicBezTo>
                    <a:pt x="375285" y="358140"/>
                    <a:pt x="381000" y="369570"/>
                    <a:pt x="381000" y="381000"/>
                  </a:cubicBezTo>
                  <a:lnTo>
                    <a:pt x="381000" y="457200"/>
                  </a:lnTo>
                  <a:close/>
                  <a:moveTo>
                    <a:pt x="228600" y="133350"/>
                  </a:moveTo>
                  <a:cubicBezTo>
                    <a:pt x="270510" y="133350"/>
                    <a:pt x="304800" y="167640"/>
                    <a:pt x="304800" y="209550"/>
                  </a:cubicBezTo>
                  <a:cubicBezTo>
                    <a:pt x="304800" y="251460"/>
                    <a:pt x="270510" y="285750"/>
                    <a:pt x="228600" y="285750"/>
                  </a:cubicBezTo>
                  <a:cubicBezTo>
                    <a:pt x="186690" y="285750"/>
                    <a:pt x="152400" y="251460"/>
                    <a:pt x="152400" y="209550"/>
                  </a:cubicBezTo>
                  <a:cubicBezTo>
                    <a:pt x="152400" y="167640"/>
                    <a:pt x="186690" y="133350"/>
                    <a:pt x="228600" y="133350"/>
                  </a:cubicBezTo>
                  <a:close/>
                  <a:moveTo>
                    <a:pt x="723900" y="0"/>
                  </a:moveTo>
                  <a:lnTo>
                    <a:pt x="476250" y="0"/>
                  </a:lnTo>
                  <a:cubicBezTo>
                    <a:pt x="476250" y="41910"/>
                    <a:pt x="441960" y="76200"/>
                    <a:pt x="400050" y="76200"/>
                  </a:cubicBezTo>
                  <a:lnTo>
                    <a:pt x="361950" y="76200"/>
                  </a:lnTo>
                  <a:cubicBezTo>
                    <a:pt x="320040" y="76200"/>
                    <a:pt x="285750" y="41910"/>
                    <a:pt x="285750" y="0"/>
                  </a:cubicBezTo>
                  <a:lnTo>
                    <a:pt x="38100" y="0"/>
                  </a:lnTo>
                  <a:cubicBezTo>
                    <a:pt x="17145" y="0"/>
                    <a:pt x="0" y="17145"/>
                    <a:pt x="0" y="38100"/>
                  </a:cubicBezTo>
                  <a:lnTo>
                    <a:pt x="0" y="495300"/>
                  </a:lnTo>
                  <a:cubicBezTo>
                    <a:pt x="0" y="516255"/>
                    <a:pt x="17145" y="533400"/>
                    <a:pt x="38100" y="533400"/>
                  </a:cubicBezTo>
                  <a:lnTo>
                    <a:pt x="723900" y="533400"/>
                  </a:lnTo>
                  <a:cubicBezTo>
                    <a:pt x="744855" y="533400"/>
                    <a:pt x="762000" y="516255"/>
                    <a:pt x="762000" y="495300"/>
                  </a:cubicBezTo>
                  <a:lnTo>
                    <a:pt x="762000" y="38100"/>
                  </a:lnTo>
                  <a:cubicBezTo>
                    <a:pt x="762000" y="17145"/>
                    <a:pt x="744855" y="0"/>
                    <a:pt x="7239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A7D43200-55A3-D012-AFD2-AD64EEEC700B}"/>
              </a:ext>
            </a:extLst>
          </p:cNvPr>
          <p:cNvGrpSpPr/>
          <p:nvPr/>
        </p:nvGrpSpPr>
        <p:grpSpPr>
          <a:xfrm>
            <a:off x="4065418" y="3775696"/>
            <a:ext cx="1592077" cy="1127104"/>
            <a:chOff x="602733" y="1891294"/>
            <a:chExt cx="1592077" cy="1127104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AE4BDC10-51A2-3723-C27A-2CC7152551B6}"/>
                </a:ext>
              </a:extLst>
            </p:cNvPr>
            <p:cNvSpPr txBox="1"/>
            <p:nvPr/>
          </p:nvSpPr>
          <p:spPr>
            <a:xfrm>
              <a:off x="602733" y="2260626"/>
              <a:ext cx="1592076" cy="7577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D90563AE-FABF-9DF5-D158-80D4EE350D39}"/>
                </a:ext>
              </a:extLst>
            </p:cNvPr>
            <p:cNvSpPr txBox="1"/>
            <p:nvPr/>
          </p:nvSpPr>
          <p:spPr>
            <a:xfrm>
              <a:off x="607956" y="1891294"/>
              <a:ext cx="1586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9ECD37EF-F897-24A5-2D4D-492443A44A5A}"/>
              </a:ext>
            </a:extLst>
          </p:cNvPr>
          <p:cNvGrpSpPr/>
          <p:nvPr/>
        </p:nvGrpSpPr>
        <p:grpSpPr>
          <a:xfrm>
            <a:off x="9227022" y="3775696"/>
            <a:ext cx="1592077" cy="1127104"/>
            <a:chOff x="602733" y="1891294"/>
            <a:chExt cx="1592077" cy="1127104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9F0E8C64-C2C1-B4B4-E895-8CD14EE78C1A}"/>
                </a:ext>
              </a:extLst>
            </p:cNvPr>
            <p:cNvSpPr txBox="1"/>
            <p:nvPr/>
          </p:nvSpPr>
          <p:spPr>
            <a:xfrm>
              <a:off x="602733" y="2260626"/>
              <a:ext cx="1592076" cy="7577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F905CCC7-ACC9-0AE1-10BC-88D4CA1EFAEB}"/>
                </a:ext>
              </a:extLst>
            </p:cNvPr>
            <p:cNvSpPr txBox="1"/>
            <p:nvPr/>
          </p:nvSpPr>
          <p:spPr>
            <a:xfrm>
              <a:off x="607956" y="1891294"/>
              <a:ext cx="1586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66210554-F9ED-84AD-0CB2-F3A5EE73405E}"/>
              </a:ext>
            </a:extLst>
          </p:cNvPr>
          <p:cNvGrpSpPr/>
          <p:nvPr/>
        </p:nvGrpSpPr>
        <p:grpSpPr>
          <a:xfrm>
            <a:off x="6671100" y="3775696"/>
            <a:ext cx="1592077" cy="1127104"/>
            <a:chOff x="602733" y="1891294"/>
            <a:chExt cx="1592077" cy="1127104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67606BC3-9C50-68A8-FF38-F3F7B94AEA58}"/>
                </a:ext>
              </a:extLst>
            </p:cNvPr>
            <p:cNvSpPr txBox="1"/>
            <p:nvPr/>
          </p:nvSpPr>
          <p:spPr>
            <a:xfrm>
              <a:off x="602733" y="2260626"/>
              <a:ext cx="1592076" cy="7577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497EE3C8-0E94-C31C-BB11-B61EB76395B3}"/>
                </a:ext>
              </a:extLst>
            </p:cNvPr>
            <p:cNvSpPr txBox="1"/>
            <p:nvPr/>
          </p:nvSpPr>
          <p:spPr>
            <a:xfrm>
              <a:off x="607956" y="1891294"/>
              <a:ext cx="1586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36BC2E64-DC6F-999E-E074-363921094412}"/>
              </a:ext>
            </a:extLst>
          </p:cNvPr>
          <p:cNvGrpSpPr/>
          <p:nvPr/>
        </p:nvGrpSpPr>
        <p:grpSpPr>
          <a:xfrm>
            <a:off x="1316538" y="3775696"/>
            <a:ext cx="1592077" cy="1127104"/>
            <a:chOff x="602733" y="1891294"/>
            <a:chExt cx="1592077" cy="1127104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AFE987E4-CDA2-1949-6404-F51F2969EA38}"/>
                </a:ext>
              </a:extLst>
            </p:cNvPr>
            <p:cNvSpPr txBox="1"/>
            <p:nvPr/>
          </p:nvSpPr>
          <p:spPr>
            <a:xfrm>
              <a:off x="602733" y="2260626"/>
              <a:ext cx="1592076" cy="7577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78C75375-4809-FCF0-6BA4-E3353EE7A645}"/>
                </a:ext>
              </a:extLst>
            </p:cNvPr>
            <p:cNvSpPr txBox="1"/>
            <p:nvPr/>
          </p:nvSpPr>
          <p:spPr>
            <a:xfrm>
              <a:off x="607956" y="1891294"/>
              <a:ext cx="1586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930923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图形 4">
            <a:extLst>
              <a:ext uri="{FF2B5EF4-FFF2-40B4-BE49-F238E27FC236}">
                <a16:creationId xmlns:a16="http://schemas.microsoft.com/office/drawing/2014/main" id="{9428BC32-711E-72E5-22D1-0CA51A4BA3C9}"/>
              </a:ext>
            </a:extLst>
          </p:cNvPr>
          <p:cNvGrpSpPr/>
          <p:nvPr/>
        </p:nvGrpSpPr>
        <p:grpSpPr>
          <a:xfrm flipH="1">
            <a:off x="9191625" y="5900408"/>
            <a:ext cx="5147376" cy="1346857"/>
            <a:chOff x="5613747" y="4236624"/>
            <a:chExt cx="1390926" cy="544955"/>
          </a:xfrm>
          <a:gradFill>
            <a:gsLst>
              <a:gs pos="0">
                <a:schemeClr val="bg1">
                  <a:lumMod val="75000"/>
                  <a:alpha val="52000"/>
                </a:schemeClr>
              </a:gs>
              <a:gs pos="64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E657AA84-74EE-9052-80FD-E448337219E2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8599E37-A116-46B5-4FC6-CD3403330ADB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7236E26B-6AA2-4C7D-CAC7-47AA8528789D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8338872E-C0A4-4822-DD48-40B9754ABAA4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C75CDDBC-5B55-91B7-4593-FA4A18C9FFD7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D7FAE14D-D8A4-8610-BF9E-DE9C0D038A29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A3A89200-4ECF-1AD4-B8FB-5F5965973398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8E9FD042-1DBE-B7E4-6A85-1E2BDA8E809A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CDF790DC-688A-E781-1C8F-EF3D4F0FDCAB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77D470D2-625C-7617-011B-D1CB85C835E3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DF118B3C-D6D6-BDED-5AAB-89F1C9963053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299EF1F0-E984-047F-F635-5699025BCC6C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9301EA6-9723-8660-3612-39699D5F1A32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03082836-7F36-81FF-8434-94494EEF830A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EA08C5-B249-7B29-83A8-4D1A7D7ECFA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12282906-EFC3-65B9-C142-9859C194E831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8E730211-39A1-9A5F-1251-91182DB5B5F4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24EBD689-D08C-F4BF-DF6A-16C68ACBAB62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38A763D9-9C18-7309-9629-8075EB33C08C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2A8D3ADF-7391-E992-883C-8D26C830C6D4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6358C46-F598-B076-3367-EE54E8BA20C3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C53837DA-CF95-B820-7893-6B78239CE26F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8B7647BE-E22A-CC60-C104-58EA2A7E7599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55F0562-280E-FB9B-955A-351419845DB8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29D68B99-AA11-E143-9F0D-00BCDD6619BD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DF8AB4D3-2662-C1DA-BBC6-518CCC544DD3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B224C266-3F01-6DF2-F8F7-64B450FA3B76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9D155561-B898-8BDF-657B-D86ED94D477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612176DB-2A3F-03D2-F118-448E87E559E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4F455A78-460B-3057-8F87-C27FD1C3EEC9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7018EA2-80D9-648E-E746-4A8E3202EED7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E3647EC1-96C6-4C4C-333F-A4AFE03C4FD9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CF0EE71A-BB49-04ED-5837-FFE094048215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5CC14EC6-107B-157C-FC1C-8511C0A94C2C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A9951E7C-0CDB-71F7-A92B-96AA939CDCC3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A9DFA248-3FD7-8A95-CA8C-399FA63E513F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C7F35FEB-DC9C-A899-CE1B-908618963168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6F941B48-6A70-3E6D-81EC-DDE9C85D7E5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4D04BA07-DA29-B750-F2AB-50AC14E26C6E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EEDA9213-1E87-0AFE-39DF-9F1C93025EA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6F1DB1C5-1661-3560-1120-8DC761D2DACB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94D0EDD4-1C04-7BC4-B3C5-A87110692F4C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FB5023E7-5F54-7961-0905-3BBB4156B865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B51B79AB-0E61-B9D1-0944-4E84394EDA4D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8E8E1B16-5A41-28E0-3335-D87C3C33BD70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FEFAF84-1F88-AADE-9824-13BEFDF5FAEE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07BF7973-7631-1FAE-A24A-315BB1B089D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3F7AF3F-120B-34AC-4FEF-D198414ACEEE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C54EF380-E050-5E3E-1A03-E0DFC9930CFD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F3AB71FA-E790-3EF4-6D67-80079AA1E7B0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795005AC-DFF7-924C-5E25-B248A140DB2A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9401FF5-5923-564E-157A-FEBDD6E396ED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938EB6C5-8380-9F3C-B694-AD30F35B2061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3C372E78-BA4C-28A6-514C-A9FBD4F82527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28BD6D6-7C34-3083-BBC4-D575E8FF07A3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67EE3C80-F79C-64EA-C397-2C8F0190155B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80C395EA-6E32-BC36-9C0C-440D9FC47918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7693BE5A-F3A9-23D1-6490-EA790D68C83C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4787940B-9D7F-1575-CD11-ED07FC8333CB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1A2FFE2-7A8D-C38E-5DF8-1D644F98C12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0019A1F3-44C2-13D2-45DD-F8C9375981F1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DE1A41ED-EF72-279B-A7A0-0A5A26040D9A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AAEAF71E-0C96-F12E-636D-07997A77AEC0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2B6A0044-8F2B-276E-7EC8-D95B9A5C6522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C9C0A74-37D1-89AB-EBF4-DAE1DEFAE1D7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590EE9DF-7991-3FF9-AC1A-D41B8234A1F5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F3E93967-40B6-645D-53B3-6F9D81288621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3ED67255-F4C3-EC82-4AEA-FE9DB4CB3FAC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DFF348D1-A2D2-AE4D-2CBE-5B932B14B7F8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FB98523-FF31-7986-75C9-0A69A60CDA9E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A49441AE-BBA8-A36A-3F5F-9828BB601746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701BB952-CDC4-19A8-C35C-A9AC59F3D163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29916DDE-4AFA-190A-AD5E-56D31967390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7BFC6E29-D473-621B-297C-D5D7966F8905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47F3E7E7-B492-C930-79E6-6EA321896518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4724DDA-C886-3BE3-43F2-0F5D55C27114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113206F1-6E4B-03E0-4C0A-AEF20780BE1F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D3A3D3D4-19F4-C75B-63E9-918B41F828B7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92" name="图片 91">
            <a:extLst>
              <a:ext uri="{FF2B5EF4-FFF2-40B4-BE49-F238E27FC236}">
                <a16:creationId xmlns:a16="http://schemas.microsoft.com/office/drawing/2014/main" id="{ED74D8F7-3614-F9F2-C866-EA86F06D623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4310857" cy="1616096"/>
          </a:xfrm>
          <a:custGeom>
            <a:avLst/>
            <a:gdLst>
              <a:gd name="connsiteX0" fmla="*/ 0 w 4310857"/>
              <a:gd name="connsiteY0" fmla="*/ 0 h 1616096"/>
              <a:gd name="connsiteX1" fmla="*/ 4310857 w 4310857"/>
              <a:gd name="connsiteY1" fmla="*/ 0 h 1616096"/>
              <a:gd name="connsiteX2" fmla="*/ 4310857 w 4310857"/>
              <a:gd name="connsiteY2" fmla="*/ 1616096 h 1616096"/>
              <a:gd name="connsiteX3" fmla="*/ 0 w 4310857"/>
              <a:gd name="connsiteY3" fmla="*/ 1616096 h 161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857" h="1616096">
                <a:moveTo>
                  <a:pt x="0" y="0"/>
                </a:moveTo>
                <a:lnTo>
                  <a:pt x="4310857" y="0"/>
                </a:lnTo>
                <a:lnTo>
                  <a:pt x="4310857" y="1616096"/>
                </a:lnTo>
                <a:lnTo>
                  <a:pt x="0" y="1616096"/>
                </a:lnTo>
                <a:close/>
              </a:path>
            </a:pathLst>
          </a:cu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1C9D6294-8D43-89C4-F350-D95B806C56E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46980" y="-1"/>
            <a:ext cx="6810866" cy="6858000"/>
          </a:xfrm>
          <a:prstGeom prst="rect">
            <a:avLst/>
          </a:prstGeom>
        </p:spPr>
      </p:pic>
      <p:grpSp>
        <p:nvGrpSpPr>
          <p:cNvPr id="7" name="图形 4">
            <a:extLst>
              <a:ext uri="{FF2B5EF4-FFF2-40B4-BE49-F238E27FC236}">
                <a16:creationId xmlns:a16="http://schemas.microsoft.com/office/drawing/2014/main" id="{443F110D-E99F-F384-3812-7B4DF36EACE2}"/>
              </a:ext>
            </a:extLst>
          </p:cNvPr>
          <p:cNvGrpSpPr/>
          <p:nvPr/>
        </p:nvGrpSpPr>
        <p:grpSpPr>
          <a:xfrm flipV="1">
            <a:off x="-954201" y="-504465"/>
            <a:ext cx="4057176" cy="1502924"/>
            <a:chOff x="5613747" y="4236624"/>
            <a:chExt cx="1390926" cy="544955"/>
          </a:xfrm>
          <a:gradFill>
            <a:gsLst>
              <a:gs pos="0">
                <a:schemeClr val="tx1">
                  <a:lumMod val="95000"/>
                  <a:lumOff val="5000"/>
                  <a:alpha val="58000"/>
                </a:schemeClr>
              </a:gs>
              <a:gs pos="56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88D4DFDA-DD6E-932B-410F-1148626E7A17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34DC52D-9EC1-78CC-2B33-20867C0CF235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C0E7F03-AFDA-782A-EB4E-0CB49458F8DB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FADBF25-15F4-931C-C1FE-D79C7FA26C97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300F59EC-3FB8-0949-1DB0-D9BF4D37EEA9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D440151-4243-9C60-A90A-1F098907B9A5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BF86B20E-0A9F-B567-ED38-8A9668E1B47D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AA975EF5-9B55-0B6B-C02B-4EA6B6F6AFEF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C2EBB662-A6B2-D55A-D0CF-6C6B68A4A048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24B42AEC-07B3-48BA-92C6-A44EA0C4E7EA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1A779C5C-5386-6F2B-00A3-A41CF0CDAA92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3258333-DCCD-4FA4-89B1-89967EBE4156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55AAA672-F1F4-B56C-00B2-65814DC25D66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437E7F50-D561-5827-F28A-188385316573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945C7273-C4FC-67AD-4706-7D142DBD17D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B57A6774-B440-684A-BEE0-628E8A6AB2C9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0A7185A-644D-17C5-48D6-59A8D2097738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707F43C-B473-0B7F-6D57-D706E3DB71CB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C177AE4-7617-08B0-B22B-66060F865FE5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85EEB7D1-1D08-44DA-F797-14E979E2017B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DDE1ACED-FF0C-8BAD-8061-D541CDADB9EF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A02F0E26-5CDC-7B65-8155-A4750F062606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80716FC-FDCC-480A-489E-677AF3DC2E06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A2F242-9BA1-E6ED-C847-3670FDAACDA7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8781630C-F806-F145-E0A0-71F8D70982DB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588A5546-37C7-3D1E-ADF0-048B6522961C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8B48EF0-4305-C091-E827-010706E173B0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33DAAC4A-8C8C-A1D9-B089-2A0F0C7B491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C5E44DE-B4FF-6EE9-EAC2-00016E8B627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3547F4D5-1BAA-D103-FCD5-185A6D7AB74A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37E4C79-C81F-1697-4161-E4CF6D15CE8D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8B56B618-9EAB-52F4-9A06-AB5B36AECBD2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8445CD66-1BF8-269E-E61B-94979D22B3B8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262D47AA-1F8E-FF14-4136-2ECF7C179B89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1A4B131-EDF3-2F90-9BC0-C90B5D7F6892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CFE0B1AD-1E5B-39A4-7EC1-9A5A99FDC4A2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75D852E3-32EB-A1AE-C540-0D61D64EBB50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2D503EFB-DA3B-93D6-AADB-B6EC34A77B8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29DBD5C0-63AD-882D-6880-4F104DCA9B8B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D6D2F77C-6788-55F4-A4BC-6D2F165328F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E68F5DD1-3852-EE0C-80E6-CC1D9D5D0401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4018D9C6-F67D-444B-C78B-066C1C6D39DD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6CAA47E2-A5B3-3761-B22A-3269CD522320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FFFA8D9C-CF08-8979-FDCF-020133557EB0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0EAA37ED-1F55-49DC-3D63-6DD8194BD807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C4B2F91-2732-6D17-2F1B-3645E141A72F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0A5762D-2C48-CC3C-5AB0-9F2E6DDA4C7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0E5C7287-DA22-8D33-2E68-7A43C1837F1A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7A21D49-1BA8-20DB-65FF-F60926CA5B7B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528E78D9-D144-01A4-0803-8D060BD5EFA8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6216551-970D-87E8-E757-2A5CC7E79906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94C536DE-4A01-120B-194D-ABE80A32E575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CF78BC3A-4BC4-5F3C-3CE1-4661B7990E57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647FBAAA-DE54-2803-6650-65EA6F039D84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EF47B8D5-1BC4-93F8-EA6E-15FBD5503535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829F110-6A73-FFA1-314A-28DC65A4874E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D7E9D157-78B3-ABA0-FF23-72697D999E19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2F49BF9E-2425-4DAD-32DB-A9F8D6095AEE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571CB1BD-979C-E12F-9353-9141D38953DD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F54B30BC-D3E5-3FAA-9FF1-9FD12459505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71FE84D-31DD-1E26-123C-B96906E99118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9EB10324-1456-05F9-C9E5-A323C5C32C21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FF2739D1-70C4-3378-60DB-23267403AAA9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1081CE7-B754-F964-9DFA-C291EBFFD557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FE484558-AEB8-5995-E5A7-4C82F5D33CB8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18A40CD6-C692-FCEF-1C7A-7EF942F530DB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8966172-8277-44AE-34CB-FE3F53E6F2C9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62C02EFE-4C3F-259F-1AC8-65AFAE0845E0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73022D7D-343B-E136-32D2-B87446859B32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4E3638A3-FAA0-FCB4-E435-62660C795B73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7E6D781C-8D43-39C5-F997-3920314027C9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1A49E9A-9015-4489-E223-5CC21AD05A57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DAE56B75-F9E1-FB52-82D8-B73143B72AD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075C39CF-B236-6739-FD89-9997E7CD7292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477F7973-E72A-89B6-05CE-B0116393E70C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558F2D84-B8B6-E910-3761-6BF4E868F112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F4A1D073-2131-206D-0757-0807885F36E1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F3A6DDA6-8913-88A4-AE36-7B197FBDC198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8" name="组合 177">
            <a:extLst>
              <a:ext uri="{FF2B5EF4-FFF2-40B4-BE49-F238E27FC236}">
                <a16:creationId xmlns:a16="http://schemas.microsoft.com/office/drawing/2014/main" id="{AC69A2C2-5E1A-8234-39FB-13D752AAF377}"/>
              </a:ext>
            </a:extLst>
          </p:cNvPr>
          <p:cNvGrpSpPr/>
          <p:nvPr/>
        </p:nvGrpSpPr>
        <p:grpSpPr>
          <a:xfrm>
            <a:off x="3836706" y="2489804"/>
            <a:ext cx="3411073" cy="839610"/>
            <a:chOff x="1024772" y="3338811"/>
            <a:chExt cx="3411073" cy="839610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F94ABC45-6491-78D8-0237-A89F14533E7C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2" name="图形 11">
                <a:extLst>
                  <a:ext uri="{FF2B5EF4-FFF2-40B4-BE49-F238E27FC236}">
                    <a16:creationId xmlns:a16="http://schemas.microsoft.com/office/drawing/2014/main" id="{DF9E7CD0-FF9C-7813-CEB1-A0716CE4B390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" name="图形 11">
                <a:extLst>
                  <a:ext uri="{FF2B5EF4-FFF2-40B4-BE49-F238E27FC236}">
                    <a16:creationId xmlns:a16="http://schemas.microsoft.com/office/drawing/2014/main" id="{1109EA89-7309-69B9-CBAA-5568540DA93D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3" name="组合 172">
              <a:extLst>
                <a:ext uri="{FF2B5EF4-FFF2-40B4-BE49-F238E27FC236}">
                  <a16:creationId xmlns:a16="http://schemas.microsoft.com/office/drawing/2014/main" id="{0322816E-DA07-F5D6-745E-2251D504E1C3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6" name="图形 11">
                <a:extLst>
                  <a:ext uri="{FF2B5EF4-FFF2-40B4-BE49-F238E27FC236}">
                    <a16:creationId xmlns:a16="http://schemas.microsoft.com/office/drawing/2014/main" id="{47226181-EF6E-29FB-A5BC-268764D0A140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图形 11">
                <a:extLst>
                  <a:ext uri="{FF2B5EF4-FFF2-40B4-BE49-F238E27FC236}">
                    <a16:creationId xmlns:a16="http://schemas.microsoft.com/office/drawing/2014/main" id="{44F30B81-7271-424D-0767-12AA9869F769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" name="组合 174">
              <a:extLst>
                <a:ext uri="{FF2B5EF4-FFF2-40B4-BE49-F238E27FC236}">
                  <a16:creationId xmlns:a16="http://schemas.microsoft.com/office/drawing/2014/main" id="{17D56B67-A577-BD76-D360-528A234CCF68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176" name="图形 11">
                <a:extLst>
                  <a:ext uri="{FF2B5EF4-FFF2-40B4-BE49-F238E27FC236}">
                    <a16:creationId xmlns:a16="http://schemas.microsoft.com/office/drawing/2014/main" id="{CED78C3E-DBA3-4019-957E-FFF538C14D55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图形 11">
                <a:extLst>
                  <a:ext uri="{FF2B5EF4-FFF2-40B4-BE49-F238E27FC236}">
                    <a16:creationId xmlns:a16="http://schemas.microsoft.com/office/drawing/2014/main" id="{5C42DBBE-D7E6-E3A4-BE42-C241F2A42893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91" name="公众号：陈西设计之家。微信搜索即可">
            <a:extLst>
              <a:ext uri="{FF2B5EF4-FFF2-40B4-BE49-F238E27FC236}">
                <a16:creationId xmlns:a16="http://schemas.microsoft.com/office/drawing/2014/main" id="{9A3E9ACE-549B-4E75-0F81-8C7A068D4C00}"/>
              </a:ext>
            </a:extLst>
          </p:cNvPr>
          <p:cNvSpPr/>
          <p:nvPr/>
        </p:nvSpPr>
        <p:spPr>
          <a:xfrm>
            <a:off x="835887" y="2600531"/>
            <a:ext cx="2208758" cy="1949731"/>
          </a:xfrm>
          <a:custGeom>
            <a:avLst/>
            <a:gdLst>
              <a:gd name="connsiteX0" fmla="*/ 1516858 w 7308555"/>
              <a:gd name="connsiteY0" fmla="*/ 37872 h 6451461"/>
              <a:gd name="connsiteX1" fmla="*/ 1490945 w 7308555"/>
              <a:gd name="connsiteY1" fmla="*/ 0 h 6451461"/>
              <a:gd name="connsiteX2" fmla="*/ 1478322 w 7308555"/>
              <a:gd name="connsiteY2" fmla="*/ 25248 h 6451461"/>
              <a:gd name="connsiteX3" fmla="*/ 1516858 w 7308555"/>
              <a:gd name="connsiteY3" fmla="*/ 37872 h 6451461"/>
              <a:gd name="connsiteX4" fmla="*/ 1516858 w 7308555"/>
              <a:gd name="connsiteY4" fmla="*/ 37872 h 6451461"/>
              <a:gd name="connsiteX5" fmla="*/ 925529 w 7308555"/>
              <a:gd name="connsiteY5" fmla="*/ 63784 h 6451461"/>
              <a:gd name="connsiteX6" fmla="*/ 1028513 w 7308555"/>
              <a:gd name="connsiteY6" fmla="*/ 152815 h 6451461"/>
              <a:gd name="connsiteX7" fmla="*/ 951441 w 7308555"/>
              <a:gd name="connsiteY7" fmla="*/ 51160 h 6451461"/>
              <a:gd name="connsiteX8" fmla="*/ 886993 w 7308555"/>
              <a:gd name="connsiteY8" fmla="*/ 0 h 6451461"/>
              <a:gd name="connsiteX9" fmla="*/ 925529 w 7308555"/>
              <a:gd name="connsiteY9" fmla="*/ 63784 h 6451461"/>
              <a:gd name="connsiteX10" fmla="*/ 925529 w 7308555"/>
              <a:gd name="connsiteY10" fmla="*/ 63784 h 6451461"/>
              <a:gd name="connsiteX11" fmla="*/ 4357893 w 7308555"/>
              <a:gd name="connsiteY11" fmla="*/ 37872 h 6451461"/>
              <a:gd name="connsiteX12" fmla="*/ 4331981 w 7308555"/>
              <a:gd name="connsiteY12" fmla="*/ 63119 h 6451461"/>
              <a:gd name="connsiteX13" fmla="*/ 4357893 w 7308555"/>
              <a:gd name="connsiteY13" fmla="*/ 37872 h 6451461"/>
              <a:gd name="connsiteX14" fmla="*/ 4357893 w 7308555"/>
              <a:gd name="connsiteY14" fmla="*/ 37872 h 6451461"/>
              <a:gd name="connsiteX15" fmla="*/ 4640269 w 7308555"/>
              <a:gd name="connsiteY15" fmla="*/ 76408 h 6451461"/>
              <a:gd name="connsiteX16" fmla="*/ 4678805 w 7308555"/>
              <a:gd name="connsiteY16" fmla="*/ 76408 h 6451461"/>
              <a:gd name="connsiteX17" fmla="*/ 4678805 w 7308555"/>
              <a:gd name="connsiteY17" fmla="*/ 38536 h 6451461"/>
              <a:gd name="connsiteX18" fmla="*/ 4640269 w 7308555"/>
              <a:gd name="connsiteY18" fmla="*/ 51160 h 6451461"/>
              <a:gd name="connsiteX19" fmla="*/ 4640269 w 7308555"/>
              <a:gd name="connsiteY19" fmla="*/ 76408 h 6451461"/>
              <a:gd name="connsiteX20" fmla="*/ 4640269 w 7308555"/>
              <a:gd name="connsiteY20" fmla="*/ 76408 h 6451461"/>
              <a:gd name="connsiteX21" fmla="*/ 3509436 w 7308555"/>
              <a:gd name="connsiteY21" fmla="*/ 114279 h 6451461"/>
              <a:gd name="connsiteX22" fmla="*/ 3496812 w 7308555"/>
              <a:gd name="connsiteY22" fmla="*/ 89032 h 6451461"/>
              <a:gd name="connsiteX23" fmla="*/ 3509436 w 7308555"/>
              <a:gd name="connsiteY23" fmla="*/ 114279 h 6451461"/>
              <a:gd name="connsiteX24" fmla="*/ 3509436 w 7308555"/>
              <a:gd name="connsiteY24" fmla="*/ 114279 h 6451461"/>
              <a:gd name="connsiteX25" fmla="*/ 4177836 w 7308555"/>
              <a:gd name="connsiteY25" fmla="*/ 101655 h 6451461"/>
              <a:gd name="connsiteX26" fmla="*/ 4151924 w 7308555"/>
              <a:gd name="connsiteY26" fmla="*/ 114279 h 6451461"/>
              <a:gd name="connsiteX27" fmla="*/ 4164548 w 7308555"/>
              <a:gd name="connsiteY27" fmla="*/ 152151 h 6451461"/>
              <a:gd name="connsiteX28" fmla="*/ 4177836 w 7308555"/>
              <a:gd name="connsiteY28" fmla="*/ 101655 h 6451461"/>
              <a:gd name="connsiteX29" fmla="*/ 4177836 w 7308555"/>
              <a:gd name="connsiteY29" fmla="*/ 101655 h 6451461"/>
              <a:gd name="connsiteX30" fmla="*/ 5115989 w 7308555"/>
              <a:gd name="connsiteY30" fmla="*/ 203975 h 6451461"/>
              <a:gd name="connsiteX31" fmla="*/ 5090077 w 7308555"/>
              <a:gd name="connsiteY31" fmla="*/ 229223 h 6451461"/>
              <a:gd name="connsiteX32" fmla="*/ 5115989 w 7308555"/>
              <a:gd name="connsiteY32" fmla="*/ 203975 h 6451461"/>
              <a:gd name="connsiteX33" fmla="*/ 5115989 w 7308555"/>
              <a:gd name="connsiteY33" fmla="*/ 203975 h 6451461"/>
              <a:gd name="connsiteX34" fmla="*/ 3611755 w 7308555"/>
              <a:gd name="connsiteY34" fmla="*/ 267095 h 6451461"/>
              <a:gd name="connsiteX35" fmla="*/ 3637668 w 7308555"/>
              <a:gd name="connsiteY35" fmla="*/ 254471 h 6451461"/>
              <a:gd name="connsiteX36" fmla="*/ 3611755 w 7308555"/>
              <a:gd name="connsiteY36" fmla="*/ 267095 h 6451461"/>
              <a:gd name="connsiteX37" fmla="*/ 3611755 w 7308555"/>
              <a:gd name="connsiteY37" fmla="*/ 267095 h 6451461"/>
              <a:gd name="connsiteX38" fmla="*/ 1105585 w 7308555"/>
              <a:gd name="connsiteY38" fmla="*/ 229223 h 6451461"/>
              <a:gd name="connsiteX39" fmla="*/ 1105585 w 7308555"/>
              <a:gd name="connsiteY39" fmla="*/ 254471 h 6451461"/>
              <a:gd name="connsiteX40" fmla="*/ 1105585 w 7308555"/>
              <a:gd name="connsiteY40" fmla="*/ 229223 h 6451461"/>
              <a:gd name="connsiteX41" fmla="*/ 1105585 w 7308555"/>
              <a:gd name="connsiteY41" fmla="*/ 229223 h 6451461"/>
              <a:gd name="connsiteX42" fmla="*/ 1324178 w 7308555"/>
              <a:gd name="connsiteY42" fmla="*/ 267095 h 6451461"/>
              <a:gd name="connsiteX43" fmla="*/ 1298265 w 7308555"/>
              <a:gd name="connsiteY43" fmla="*/ 254471 h 6451461"/>
              <a:gd name="connsiteX44" fmla="*/ 1298265 w 7308555"/>
              <a:gd name="connsiteY44" fmla="*/ 254471 h 6451461"/>
              <a:gd name="connsiteX45" fmla="*/ 1324178 w 7308555"/>
              <a:gd name="connsiteY45" fmla="*/ 267095 h 6451461"/>
              <a:gd name="connsiteX46" fmla="*/ 1324178 w 7308555"/>
              <a:gd name="connsiteY46" fmla="*/ 267095 h 6451461"/>
              <a:gd name="connsiteX47" fmla="*/ 4396429 w 7308555"/>
              <a:gd name="connsiteY47" fmla="*/ 267095 h 6451461"/>
              <a:gd name="connsiteX48" fmla="*/ 4370517 w 7308555"/>
              <a:gd name="connsiteY48" fmla="*/ 292342 h 6451461"/>
              <a:gd name="connsiteX49" fmla="*/ 4396429 w 7308555"/>
              <a:gd name="connsiteY49" fmla="*/ 267095 h 6451461"/>
              <a:gd name="connsiteX50" fmla="*/ 4396429 w 7308555"/>
              <a:gd name="connsiteY50" fmla="*/ 267095 h 6451461"/>
              <a:gd name="connsiteX51" fmla="*/ 4319357 w 7308555"/>
              <a:gd name="connsiteY51" fmla="*/ 293007 h 6451461"/>
              <a:gd name="connsiteX52" fmla="*/ 4319357 w 7308555"/>
              <a:gd name="connsiteY52" fmla="*/ 318254 h 6451461"/>
              <a:gd name="connsiteX53" fmla="*/ 4319357 w 7308555"/>
              <a:gd name="connsiteY53" fmla="*/ 293007 h 6451461"/>
              <a:gd name="connsiteX54" fmla="*/ 4319357 w 7308555"/>
              <a:gd name="connsiteY54" fmla="*/ 293007 h 6451461"/>
              <a:gd name="connsiteX55" fmla="*/ 2197882 w 7308555"/>
              <a:gd name="connsiteY55" fmla="*/ 394662 h 6451461"/>
              <a:gd name="connsiteX56" fmla="*/ 2133434 w 7308555"/>
              <a:gd name="connsiteY56" fmla="*/ 305631 h 6451461"/>
              <a:gd name="connsiteX57" fmla="*/ 2133434 w 7308555"/>
              <a:gd name="connsiteY57" fmla="*/ 369414 h 6451461"/>
              <a:gd name="connsiteX58" fmla="*/ 2197882 w 7308555"/>
              <a:gd name="connsiteY58" fmla="*/ 394662 h 6451461"/>
              <a:gd name="connsiteX59" fmla="*/ 2197882 w 7308555"/>
              <a:gd name="connsiteY59" fmla="*/ 394662 h 6451461"/>
              <a:gd name="connsiteX60" fmla="*/ 3997780 w 7308555"/>
              <a:gd name="connsiteY60" fmla="*/ 318254 h 6451461"/>
              <a:gd name="connsiteX61" fmla="*/ 3985156 w 7308555"/>
              <a:gd name="connsiteY61" fmla="*/ 330878 h 6451461"/>
              <a:gd name="connsiteX62" fmla="*/ 3997780 w 7308555"/>
              <a:gd name="connsiteY62" fmla="*/ 318254 h 6451461"/>
              <a:gd name="connsiteX63" fmla="*/ 3997780 w 7308555"/>
              <a:gd name="connsiteY63" fmla="*/ 318254 h 6451461"/>
              <a:gd name="connsiteX64" fmla="*/ 3843636 w 7308555"/>
              <a:gd name="connsiteY64" fmla="*/ 356790 h 6451461"/>
              <a:gd name="connsiteX65" fmla="*/ 3843636 w 7308555"/>
              <a:gd name="connsiteY65" fmla="*/ 331543 h 6451461"/>
              <a:gd name="connsiteX66" fmla="*/ 3843636 w 7308555"/>
              <a:gd name="connsiteY66" fmla="*/ 356790 h 6451461"/>
              <a:gd name="connsiteX67" fmla="*/ 3843636 w 7308555"/>
              <a:gd name="connsiteY67" fmla="*/ 356790 h 6451461"/>
              <a:gd name="connsiteX68" fmla="*/ 4961845 w 7308555"/>
              <a:gd name="connsiteY68" fmla="*/ 343502 h 6451461"/>
              <a:gd name="connsiteX69" fmla="*/ 4884773 w 7308555"/>
              <a:gd name="connsiteY69" fmla="*/ 381374 h 6451461"/>
              <a:gd name="connsiteX70" fmla="*/ 4961845 w 7308555"/>
              <a:gd name="connsiteY70" fmla="*/ 343502 h 6451461"/>
              <a:gd name="connsiteX71" fmla="*/ 4961845 w 7308555"/>
              <a:gd name="connsiteY71" fmla="*/ 343502 h 6451461"/>
              <a:gd name="connsiteX72" fmla="*/ 1131497 w 7308555"/>
              <a:gd name="connsiteY72" fmla="*/ 407286 h 6451461"/>
              <a:gd name="connsiteX73" fmla="*/ 1170033 w 7308555"/>
              <a:gd name="connsiteY73" fmla="*/ 407286 h 6451461"/>
              <a:gd name="connsiteX74" fmla="*/ 1131497 w 7308555"/>
              <a:gd name="connsiteY74" fmla="*/ 356126 h 6451461"/>
              <a:gd name="connsiteX75" fmla="*/ 1131497 w 7308555"/>
              <a:gd name="connsiteY75" fmla="*/ 407286 h 6451461"/>
              <a:gd name="connsiteX76" fmla="*/ 1131497 w 7308555"/>
              <a:gd name="connsiteY76" fmla="*/ 407286 h 6451461"/>
              <a:gd name="connsiteX77" fmla="*/ 3059627 w 7308555"/>
              <a:gd name="connsiteY77" fmla="*/ 356790 h 6451461"/>
              <a:gd name="connsiteX78" fmla="*/ 3047004 w 7308555"/>
              <a:gd name="connsiteY78" fmla="*/ 356790 h 6451461"/>
              <a:gd name="connsiteX79" fmla="*/ 3059627 w 7308555"/>
              <a:gd name="connsiteY79" fmla="*/ 356790 h 6451461"/>
              <a:gd name="connsiteX80" fmla="*/ 3059627 w 7308555"/>
              <a:gd name="connsiteY80" fmla="*/ 356790 h 6451461"/>
              <a:gd name="connsiteX81" fmla="*/ 5128613 w 7308555"/>
              <a:gd name="connsiteY81" fmla="*/ 356790 h 6451461"/>
              <a:gd name="connsiteX82" fmla="*/ 5077453 w 7308555"/>
              <a:gd name="connsiteY82" fmla="*/ 356790 h 6451461"/>
              <a:gd name="connsiteX83" fmla="*/ 5090077 w 7308555"/>
              <a:gd name="connsiteY83" fmla="*/ 394662 h 6451461"/>
              <a:gd name="connsiteX84" fmla="*/ 5128613 w 7308555"/>
              <a:gd name="connsiteY84" fmla="*/ 356790 h 6451461"/>
              <a:gd name="connsiteX85" fmla="*/ 5128613 w 7308555"/>
              <a:gd name="connsiteY85" fmla="*/ 356790 h 6451461"/>
              <a:gd name="connsiteX86" fmla="*/ 5154525 w 7308555"/>
              <a:gd name="connsiteY86" fmla="*/ 483694 h 6451461"/>
              <a:gd name="connsiteX87" fmla="*/ 5167149 w 7308555"/>
              <a:gd name="connsiteY87" fmla="*/ 458446 h 6451461"/>
              <a:gd name="connsiteX88" fmla="*/ 5013005 w 7308555"/>
              <a:gd name="connsiteY88" fmla="*/ 522230 h 6451461"/>
              <a:gd name="connsiteX89" fmla="*/ 5154525 w 7308555"/>
              <a:gd name="connsiteY89" fmla="*/ 483694 h 6451461"/>
              <a:gd name="connsiteX90" fmla="*/ 5154525 w 7308555"/>
              <a:gd name="connsiteY90" fmla="*/ 483694 h 6451461"/>
              <a:gd name="connsiteX91" fmla="*/ 2069650 w 7308555"/>
              <a:gd name="connsiteY91" fmla="*/ 522230 h 6451461"/>
              <a:gd name="connsiteX92" fmla="*/ 2095562 w 7308555"/>
              <a:gd name="connsiteY92" fmla="*/ 484358 h 6451461"/>
              <a:gd name="connsiteX93" fmla="*/ 2044403 w 7308555"/>
              <a:gd name="connsiteY93" fmla="*/ 484358 h 6451461"/>
              <a:gd name="connsiteX94" fmla="*/ 2069650 w 7308555"/>
              <a:gd name="connsiteY94" fmla="*/ 522230 h 6451461"/>
              <a:gd name="connsiteX95" fmla="*/ 2069650 w 7308555"/>
              <a:gd name="connsiteY95" fmla="*/ 522230 h 6451461"/>
              <a:gd name="connsiteX96" fmla="*/ 2365315 w 7308555"/>
              <a:gd name="connsiteY96" fmla="*/ 496317 h 6451461"/>
              <a:gd name="connsiteX97" fmla="*/ 2352691 w 7308555"/>
              <a:gd name="connsiteY97" fmla="*/ 483694 h 6451461"/>
              <a:gd name="connsiteX98" fmla="*/ 2352691 w 7308555"/>
              <a:gd name="connsiteY98" fmla="*/ 547477 h 6451461"/>
              <a:gd name="connsiteX99" fmla="*/ 2365315 w 7308555"/>
              <a:gd name="connsiteY99" fmla="*/ 496317 h 6451461"/>
              <a:gd name="connsiteX100" fmla="*/ 2365315 w 7308555"/>
              <a:gd name="connsiteY100" fmla="*/ 496317 h 6451461"/>
              <a:gd name="connsiteX101" fmla="*/ 1079673 w 7308555"/>
              <a:gd name="connsiteY101" fmla="*/ 534853 h 6451461"/>
              <a:gd name="connsiteX102" fmla="*/ 1092297 w 7308555"/>
              <a:gd name="connsiteY102" fmla="*/ 509606 h 6451461"/>
              <a:gd name="connsiteX103" fmla="*/ 1066385 w 7308555"/>
              <a:gd name="connsiteY103" fmla="*/ 522230 h 6451461"/>
              <a:gd name="connsiteX104" fmla="*/ 1079673 w 7308555"/>
              <a:gd name="connsiteY104" fmla="*/ 534853 h 6451461"/>
              <a:gd name="connsiteX105" fmla="*/ 1079673 w 7308555"/>
              <a:gd name="connsiteY105" fmla="*/ 534853 h 6451461"/>
              <a:gd name="connsiteX106" fmla="*/ 5013005 w 7308555"/>
              <a:gd name="connsiteY106" fmla="*/ 509606 h 6451461"/>
              <a:gd name="connsiteX107" fmla="*/ 4897397 w 7308555"/>
              <a:gd name="connsiteY107" fmla="*/ 534853 h 6451461"/>
              <a:gd name="connsiteX108" fmla="*/ 5013005 w 7308555"/>
              <a:gd name="connsiteY108" fmla="*/ 509606 h 6451461"/>
              <a:gd name="connsiteX109" fmla="*/ 5013005 w 7308555"/>
              <a:gd name="connsiteY109" fmla="*/ 509606 h 6451461"/>
              <a:gd name="connsiteX110" fmla="*/ 1992578 w 7308555"/>
              <a:gd name="connsiteY110" fmla="*/ 764076 h 6451461"/>
              <a:gd name="connsiteX111" fmla="*/ 2031114 w 7308555"/>
              <a:gd name="connsiteY111" fmla="*/ 700293 h 6451461"/>
              <a:gd name="connsiteX112" fmla="*/ 2018490 w 7308555"/>
              <a:gd name="connsiteY112" fmla="*/ 662421 h 6451461"/>
              <a:gd name="connsiteX113" fmla="*/ 2031114 w 7308555"/>
              <a:gd name="connsiteY113" fmla="*/ 598637 h 6451461"/>
              <a:gd name="connsiteX114" fmla="*/ 2018490 w 7308555"/>
              <a:gd name="connsiteY114" fmla="*/ 598637 h 6451461"/>
              <a:gd name="connsiteX115" fmla="*/ 1954042 w 7308555"/>
              <a:gd name="connsiteY115" fmla="*/ 509606 h 6451461"/>
              <a:gd name="connsiteX116" fmla="*/ 1915506 w 7308555"/>
              <a:gd name="connsiteY116" fmla="*/ 560766 h 6451461"/>
              <a:gd name="connsiteX117" fmla="*/ 1954042 w 7308555"/>
              <a:gd name="connsiteY117" fmla="*/ 637173 h 6451461"/>
              <a:gd name="connsiteX118" fmla="*/ 1992578 w 7308555"/>
              <a:gd name="connsiteY118" fmla="*/ 764076 h 6451461"/>
              <a:gd name="connsiteX119" fmla="*/ 1992578 w 7308555"/>
              <a:gd name="connsiteY119" fmla="*/ 764076 h 6451461"/>
              <a:gd name="connsiteX120" fmla="*/ 2596531 w 7308555"/>
              <a:gd name="connsiteY120" fmla="*/ 534853 h 6451461"/>
              <a:gd name="connsiteX121" fmla="*/ 2596531 w 7308555"/>
              <a:gd name="connsiteY121" fmla="*/ 522230 h 6451461"/>
              <a:gd name="connsiteX122" fmla="*/ 2596531 w 7308555"/>
              <a:gd name="connsiteY122" fmla="*/ 534853 h 6451461"/>
              <a:gd name="connsiteX123" fmla="*/ 2596531 w 7308555"/>
              <a:gd name="connsiteY123" fmla="*/ 534853 h 6451461"/>
              <a:gd name="connsiteX124" fmla="*/ 4781789 w 7308555"/>
              <a:gd name="connsiteY124" fmla="*/ 623885 h 6451461"/>
              <a:gd name="connsiteX125" fmla="*/ 4781789 w 7308555"/>
              <a:gd name="connsiteY125" fmla="*/ 649133 h 6451461"/>
              <a:gd name="connsiteX126" fmla="*/ 4832949 w 7308555"/>
              <a:gd name="connsiteY126" fmla="*/ 649133 h 6451461"/>
              <a:gd name="connsiteX127" fmla="*/ 4820325 w 7308555"/>
              <a:gd name="connsiteY127" fmla="*/ 611261 h 6451461"/>
              <a:gd name="connsiteX128" fmla="*/ 4807701 w 7308555"/>
              <a:gd name="connsiteY128" fmla="*/ 611261 h 6451461"/>
              <a:gd name="connsiteX129" fmla="*/ 4781789 w 7308555"/>
              <a:gd name="connsiteY129" fmla="*/ 623885 h 6451461"/>
              <a:gd name="connsiteX130" fmla="*/ 4781789 w 7308555"/>
              <a:gd name="connsiteY130" fmla="*/ 623885 h 6451461"/>
              <a:gd name="connsiteX131" fmla="*/ 4370517 w 7308555"/>
              <a:gd name="connsiteY131" fmla="*/ 662421 h 6451461"/>
              <a:gd name="connsiteX132" fmla="*/ 4344605 w 7308555"/>
              <a:gd name="connsiteY132" fmla="*/ 649797 h 6451461"/>
              <a:gd name="connsiteX133" fmla="*/ 4344605 w 7308555"/>
              <a:gd name="connsiteY133" fmla="*/ 624549 h 6451461"/>
              <a:gd name="connsiteX134" fmla="*/ 4331981 w 7308555"/>
              <a:gd name="connsiteY134" fmla="*/ 675709 h 6451461"/>
              <a:gd name="connsiteX135" fmla="*/ 4370517 w 7308555"/>
              <a:gd name="connsiteY135" fmla="*/ 662421 h 6451461"/>
              <a:gd name="connsiteX136" fmla="*/ 4370517 w 7308555"/>
              <a:gd name="connsiteY136" fmla="*/ 662421 h 6451461"/>
              <a:gd name="connsiteX137" fmla="*/ 2262330 w 7308555"/>
              <a:gd name="connsiteY137" fmla="*/ 662421 h 6451461"/>
              <a:gd name="connsiteX138" fmla="*/ 2236418 w 7308555"/>
              <a:gd name="connsiteY138" fmla="*/ 637173 h 6451461"/>
              <a:gd name="connsiteX139" fmla="*/ 2262330 w 7308555"/>
              <a:gd name="connsiteY139" fmla="*/ 662421 h 6451461"/>
              <a:gd name="connsiteX140" fmla="*/ 2262330 w 7308555"/>
              <a:gd name="connsiteY140" fmla="*/ 662421 h 6451461"/>
              <a:gd name="connsiteX141" fmla="*/ 835833 w 7308555"/>
              <a:gd name="connsiteY141" fmla="*/ 662421 h 6451461"/>
              <a:gd name="connsiteX142" fmla="*/ 848457 w 7308555"/>
              <a:gd name="connsiteY142" fmla="*/ 649797 h 6451461"/>
              <a:gd name="connsiteX143" fmla="*/ 822545 w 7308555"/>
              <a:gd name="connsiteY143" fmla="*/ 637173 h 6451461"/>
              <a:gd name="connsiteX144" fmla="*/ 835833 w 7308555"/>
              <a:gd name="connsiteY144" fmla="*/ 662421 h 6451461"/>
              <a:gd name="connsiteX145" fmla="*/ 835833 w 7308555"/>
              <a:gd name="connsiteY145" fmla="*/ 662421 h 6451461"/>
              <a:gd name="connsiteX146" fmla="*/ 1851058 w 7308555"/>
              <a:gd name="connsiteY146" fmla="*/ 675045 h 6451461"/>
              <a:gd name="connsiteX147" fmla="*/ 1825146 w 7308555"/>
              <a:gd name="connsiteY147" fmla="*/ 637173 h 6451461"/>
              <a:gd name="connsiteX148" fmla="*/ 1851058 w 7308555"/>
              <a:gd name="connsiteY148" fmla="*/ 675045 h 6451461"/>
              <a:gd name="connsiteX149" fmla="*/ 1851058 w 7308555"/>
              <a:gd name="connsiteY149" fmla="*/ 675045 h 6451461"/>
              <a:gd name="connsiteX150" fmla="*/ 3740652 w 7308555"/>
              <a:gd name="connsiteY150" fmla="*/ 687669 h 6451461"/>
              <a:gd name="connsiteX151" fmla="*/ 3740652 w 7308555"/>
              <a:gd name="connsiteY151" fmla="*/ 700293 h 6451461"/>
              <a:gd name="connsiteX152" fmla="*/ 3753276 w 7308555"/>
              <a:gd name="connsiteY152" fmla="*/ 700293 h 6451461"/>
              <a:gd name="connsiteX153" fmla="*/ 3740652 w 7308555"/>
              <a:gd name="connsiteY153" fmla="*/ 687669 h 6451461"/>
              <a:gd name="connsiteX154" fmla="*/ 3740652 w 7308555"/>
              <a:gd name="connsiteY154" fmla="*/ 687669 h 6451461"/>
              <a:gd name="connsiteX155" fmla="*/ 2120810 w 7308555"/>
              <a:gd name="connsiteY155" fmla="*/ 700293 h 6451461"/>
              <a:gd name="connsiteX156" fmla="*/ 2108186 w 7308555"/>
              <a:gd name="connsiteY156" fmla="*/ 700293 h 6451461"/>
              <a:gd name="connsiteX157" fmla="*/ 2108186 w 7308555"/>
              <a:gd name="connsiteY157" fmla="*/ 725540 h 6451461"/>
              <a:gd name="connsiteX158" fmla="*/ 2120810 w 7308555"/>
              <a:gd name="connsiteY158" fmla="*/ 700293 h 6451461"/>
              <a:gd name="connsiteX159" fmla="*/ 2120810 w 7308555"/>
              <a:gd name="connsiteY159" fmla="*/ 700293 h 6451461"/>
              <a:gd name="connsiteX160" fmla="*/ 1825146 w 7308555"/>
              <a:gd name="connsiteY160" fmla="*/ 738829 h 6451461"/>
              <a:gd name="connsiteX161" fmla="*/ 1812522 w 7308555"/>
              <a:gd name="connsiteY161" fmla="*/ 700957 h 6451461"/>
              <a:gd name="connsiteX162" fmla="*/ 1825146 w 7308555"/>
              <a:gd name="connsiteY162" fmla="*/ 738829 h 6451461"/>
              <a:gd name="connsiteX163" fmla="*/ 1825146 w 7308555"/>
              <a:gd name="connsiteY163" fmla="*/ 738829 h 6451461"/>
              <a:gd name="connsiteX164" fmla="*/ 4409053 w 7308555"/>
              <a:gd name="connsiteY164" fmla="*/ 814572 h 6451461"/>
              <a:gd name="connsiteX165" fmla="*/ 4434965 w 7308555"/>
              <a:gd name="connsiteY165" fmla="*/ 763412 h 6451461"/>
              <a:gd name="connsiteX166" fmla="*/ 4409053 w 7308555"/>
              <a:gd name="connsiteY166" fmla="*/ 750788 h 6451461"/>
              <a:gd name="connsiteX167" fmla="*/ 4396429 w 7308555"/>
              <a:gd name="connsiteY167" fmla="*/ 814572 h 6451461"/>
              <a:gd name="connsiteX168" fmla="*/ 4409053 w 7308555"/>
              <a:gd name="connsiteY168" fmla="*/ 814572 h 6451461"/>
              <a:gd name="connsiteX169" fmla="*/ 4409053 w 7308555"/>
              <a:gd name="connsiteY169" fmla="*/ 814572 h 6451461"/>
              <a:gd name="connsiteX170" fmla="*/ 4409053 w 7308555"/>
              <a:gd name="connsiteY170" fmla="*/ 814572 h 6451461"/>
              <a:gd name="connsiteX171" fmla="*/ 2429763 w 7308555"/>
              <a:gd name="connsiteY171" fmla="*/ 827860 h 6451461"/>
              <a:gd name="connsiteX172" fmla="*/ 2391227 w 7308555"/>
              <a:gd name="connsiteY172" fmla="*/ 764076 h 6451461"/>
              <a:gd name="connsiteX173" fmla="*/ 2429763 w 7308555"/>
              <a:gd name="connsiteY173" fmla="*/ 827860 h 6451461"/>
              <a:gd name="connsiteX174" fmla="*/ 2429763 w 7308555"/>
              <a:gd name="connsiteY174" fmla="*/ 827860 h 6451461"/>
              <a:gd name="connsiteX175" fmla="*/ 5141902 w 7308555"/>
              <a:gd name="connsiteY175" fmla="*/ 776700 h 6451461"/>
              <a:gd name="connsiteX176" fmla="*/ 5141902 w 7308555"/>
              <a:gd name="connsiteY176" fmla="*/ 801948 h 6451461"/>
              <a:gd name="connsiteX177" fmla="*/ 5154525 w 7308555"/>
              <a:gd name="connsiteY177" fmla="*/ 789324 h 6451461"/>
              <a:gd name="connsiteX178" fmla="*/ 5141902 w 7308555"/>
              <a:gd name="connsiteY178" fmla="*/ 776700 h 6451461"/>
              <a:gd name="connsiteX179" fmla="*/ 5141902 w 7308555"/>
              <a:gd name="connsiteY179" fmla="*/ 776700 h 6451461"/>
              <a:gd name="connsiteX180" fmla="*/ 1170033 w 7308555"/>
              <a:gd name="connsiteY180" fmla="*/ 814572 h 6451461"/>
              <a:gd name="connsiteX181" fmla="*/ 1157410 w 7308555"/>
              <a:gd name="connsiteY181" fmla="*/ 789324 h 6451461"/>
              <a:gd name="connsiteX182" fmla="*/ 1170033 w 7308555"/>
              <a:gd name="connsiteY182" fmla="*/ 814572 h 6451461"/>
              <a:gd name="connsiteX183" fmla="*/ 1170033 w 7308555"/>
              <a:gd name="connsiteY183" fmla="*/ 814572 h 6451461"/>
              <a:gd name="connsiteX184" fmla="*/ 1118209 w 7308555"/>
              <a:gd name="connsiteY184" fmla="*/ 840484 h 6451461"/>
              <a:gd name="connsiteX185" fmla="*/ 1105585 w 7308555"/>
              <a:gd name="connsiteY185" fmla="*/ 878356 h 6451461"/>
              <a:gd name="connsiteX186" fmla="*/ 1144121 w 7308555"/>
              <a:gd name="connsiteY186" fmla="*/ 827196 h 6451461"/>
              <a:gd name="connsiteX187" fmla="*/ 1118209 w 7308555"/>
              <a:gd name="connsiteY187" fmla="*/ 840484 h 6451461"/>
              <a:gd name="connsiteX188" fmla="*/ 1118209 w 7308555"/>
              <a:gd name="connsiteY188" fmla="*/ 840484 h 6451461"/>
              <a:gd name="connsiteX189" fmla="*/ 3560596 w 7308555"/>
              <a:gd name="connsiteY189" fmla="*/ 827860 h 6451461"/>
              <a:gd name="connsiteX190" fmla="*/ 3560596 w 7308555"/>
              <a:gd name="connsiteY190" fmla="*/ 853108 h 6451461"/>
              <a:gd name="connsiteX191" fmla="*/ 3560596 w 7308555"/>
              <a:gd name="connsiteY191" fmla="*/ 827860 h 6451461"/>
              <a:gd name="connsiteX192" fmla="*/ 3560596 w 7308555"/>
              <a:gd name="connsiteY192" fmla="*/ 827860 h 6451461"/>
              <a:gd name="connsiteX193" fmla="*/ 3882172 w 7308555"/>
              <a:gd name="connsiteY193" fmla="*/ 916892 h 6451461"/>
              <a:gd name="connsiteX194" fmla="*/ 3946620 w 7308555"/>
              <a:gd name="connsiteY194" fmla="*/ 891644 h 6451461"/>
              <a:gd name="connsiteX195" fmla="*/ 3882172 w 7308555"/>
              <a:gd name="connsiteY195" fmla="*/ 916892 h 6451461"/>
              <a:gd name="connsiteX196" fmla="*/ 3882172 w 7308555"/>
              <a:gd name="connsiteY196" fmla="*/ 916892 h 6451461"/>
              <a:gd name="connsiteX197" fmla="*/ 3650292 w 7308555"/>
              <a:gd name="connsiteY197" fmla="*/ 890980 h 6451461"/>
              <a:gd name="connsiteX198" fmla="*/ 3662915 w 7308555"/>
              <a:gd name="connsiteY198" fmla="*/ 890980 h 6451461"/>
              <a:gd name="connsiteX199" fmla="*/ 3650292 w 7308555"/>
              <a:gd name="connsiteY199" fmla="*/ 890980 h 6451461"/>
              <a:gd name="connsiteX200" fmla="*/ 3650292 w 7308555"/>
              <a:gd name="connsiteY200" fmla="*/ 890980 h 6451461"/>
              <a:gd name="connsiteX201" fmla="*/ 398649 w 7308555"/>
              <a:gd name="connsiteY201" fmla="*/ 890980 h 6451461"/>
              <a:gd name="connsiteX202" fmla="*/ 372736 w 7308555"/>
              <a:gd name="connsiteY202" fmla="*/ 916227 h 6451461"/>
              <a:gd name="connsiteX203" fmla="*/ 398649 w 7308555"/>
              <a:gd name="connsiteY203" fmla="*/ 890980 h 6451461"/>
              <a:gd name="connsiteX204" fmla="*/ 398649 w 7308555"/>
              <a:gd name="connsiteY204" fmla="*/ 890980 h 6451461"/>
              <a:gd name="connsiteX205" fmla="*/ 758097 w 7308555"/>
              <a:gd name="connsiteY205" fmla="*/ 904268 h 6451461"/>
              <a:gd name="connsiteX206" fmla="*/ 770720 w 7308555"/>
              <a:gd name="connsiteY206" fmla="*/ 916892 h 6451461"/>
              <a:gd name="connsiteX207" fmla="*/ 758097 w 7308555"/>
              <a:gd name="connsiteY207" fmla="*/ 891644 h 6451461"/>
              <a:gd name="connsiteX208" fmla="*/ 758097 w 7308555"/>
              <a:gd name="connsiteY208" fmla="*/ 904268 h 6451461"/>
              <a:gd name="connsiteX209" fmla="*/ 758097 w 7308555"/>
              <a:gd name="connsiteY209" fmla="*/ 904268 h 6451461"/>
              <a:gd name="connsiteX210" fmla="*/ 3843636 w 7308555"/>
              <a:gd name="connsiteY210" fmla="*/ 942139 h 6451461"/>
              <a:gd name="connsiteX211" fmla="*/ 3831012 w 7308555"/>
              <a:gd name="connsiteY211" fmla="*/ 954763 h 6451461"/>
              <a:gd name="connsiteX212" fmla="*/ 3843636 w 7308555"/>
              <a:gd name="connsiteY212" fmla="*/ 942139 h 6451461"/>
              <a:gd name="connsiteX213" fmla="*/ 3843636 w 7308555"/>
              <a:gd name="connsiteY213" fmla="*/ 942139 h 6451461"/>
              <a:gd name="connsiteX214" fmla="*/ 565416 w 7308555"/>
              <a:gd name="connsiteY214" fmla="*/ 1005923 h 6451461"/>
              <a:gd name="connsiteX215" fmla="*/ 539504 w 7308555"/>
              <a:gd name="connsiteY215" fmla="*/ 1005923 h 6451461"/>
              <a:gd name="connsiteX216" fmla="*/ 565416 w 7308555"/>
              <a:gd name="connsiteY216" fmla="*/ 1005923 h 6451461"/>
              <a:gd name="connsiteX217" fmla="*/ 565416 w 7308555"/>
              <a:gd name="connsiteY217" fmla="*/ 1005923 h 6451461"/>
              <a:gd name="connsiteX218" fmla="*/ 5385741 w 7308555"/>
              <a:gd name="connsiteY218" fmla="*/ 1043795 h 6451461"/>
              <a:gd name="connsiteX219" fmla="*/ 5398365 w 7308555"/>
              <a:gd name="connsiteY219" fmla="*/ 1043795 h 6451461"/>
              <a:gd name="connsiteX220" fmla="*/ 5385741 w 7308555"/>
              <a:gd name="connsiteY220" fmla="*/ 1043795 h 6451461"/>
              <a:gd name="connsiteX221" fmla="*/ 5385741 w 7308555"/>
              <a:gd name="connsiteY221" fmla="*/ 1043795 h 6451461"/>
              <a:gd name="connsiteX222" fmla="*/ 1581306 w 7308555"/>
              <a:gd name="connsiteY222" fmla="*/ 1094955 h 6451461"/>
              <a:gd name="connsiteX223" fmla="*/ 1530146 w 7308555"/>
              <a:gd name="connsiteY223" fmla="*/ 1082331 h 6451461"/>
              <a:gd name="connsiteX224" fmla="*/ 1633130 w 7308555"/>
              <a:gd name="connsiteY224" fmla="*/ 1171362 h 6451461"/>
              <a:gd name="connsiteX225" fmla="*/ 1607218 w 7308555"/>
              <a:gd name="connsiteY225" fmla="*/ 1120202 h 6451461"/>
              <a:gd name="connsiteX226" fmla="*/ 1581306 w 7308555"/>
              <a:gd name="connsiteY226" fmla="*/ 1094955 h 6451461"/>
              <a:gd name="connsiteX227" fmla="*/ 1581306 w 7308555"/>
              <a:gd name="connsiteY227" fmla="*/ 1094955 h 6451461"/>
              <a:gd name="connsiteX228" fmla="*/ 4717341 w 7308555"/>
              <a:gd name="connsiteY228" fmla="*/ 1171362 h 6451461"/>
              <a:gd name="connsiteX229" fmla="*/ 4717341 w 7308555"/>
              <a:gd name="connsiteY229" fmla="*/ 1146115 h 6451461"/>
              <a:gd name="connsiteX230" fmla="*/ 4717341 w 7308555"/>
              <a:gd name="connsiteY230" fmla="*/ 1171362 h 6451461"/>
              <a:gd name="connsiteX231" fmla="*/ 4717341 w 7308555"/>
              <a:gd name="connsiteY231" fmla="*/ 1171362 h 6451461"/>
              <a:gd name="connsiteX232" fmla="*/ 629865 w 7308555"/>
              <a:gd name="connsiteY232" fmla="*/ 1286306 h 6451461"/>
              <a:gd name="connsiteX233" fmla="*/ 617241 w 7308555"/>
              <a:gd name="connsiteY233" fmla="*/ 1261058 h 6451461"/>
              <a:gd name="connsiteX234" fmla="*/ 617241 w 7308555"/>
              <a:gd name="connsiteY234" fmla="*/ 1261058 h 6451461"/>
              <a:gd name="connsiteX235" fmla="*/ 604617 w 7308555"/>
              <a:gd name="connsiteY235" fmla="*/ 1261058 h 6451461"/>
              <a:gd name="connsiteX236" fmla="*/ 604617 w 7308555"/>
              <a:gd name="connsiteY236" fmla="*/ 1286306 h 6451461"/>
              <a:gd name="connsiteX237" fmla="*/ 629865 w 7308555"/>
              <a:gd name="connsiteY237" fmla="*/ 1286306 h 6451461"/>
              <a:gd name="connsiteX238" fmla="*/ 629865 w 7308555"/>
              <a:gd name="connsiteY238" fmla="*/ 1286306 h 6451461"/>
              <a:gd name="connsiteX239" fmla="*/ 629865 w 7308555"/>
              <a:gd name="connsiteY239" fmla="*/ 1298930 h 6451461"/>
              <a:gd name="connsiteX240" fmla="*/ 655777 w 7308555"/>
              <a:gd name="connsiteY240" fmla="*/ 1273682 h 6451461"/>
              <a:gd name="connsiteX241" fmla="*/ 629865 w 7308555"/>
              <a:gd name="connsiteY241" fmla="*/ 1298930 h 6451461"/>
              <a:gd name="connsiteX242" fmla="*/ 629865 w 7308555"/>
              <a:gd name="connsiteY242" fmla="*/ 1298930 h 6451461"/>
              <a:gd name="connsiteX243" fmla="*/ 835833 w 7308555"/>
              <a:gd name="connsiteY243" fmla="*/ 1400585 h 6451461"/>
              <a:gd name="connsiteX244" fmla="*/ 797297 w 7308555"/>
              <a:gd name="connsiteY244" fmla="*/ 1413209 h 6451461"/>
              <a:gd name="connsiteX245" fmla="*/ 835833 w 7308555"/>
              <a:gd name="connsiteY245" fmla="*/ 1425833 h 6451461"/>
              <a:gd name="connsiteX246" fmla="*/ 835833 w 7308555"/>
              <a:gd name="connsiteY246" fmla="*/ 1400585 h 6451461"/>
              <a:gd name="connsiteX247" fmla="*/ 835833 w 7308555"/>
              <a:gd name="connsiteY247" fmla="*/ 1400585 h 6451461"/>
              <a:gd name="connsiteX248" fmla="*/ 617241 w 7308555"/>
              <a:gd name="connsiteY248" fmla="*/ 1413209 h 6451461"/>
              <a:gd name="connsiteX249" fmla="*/ 604617 w 7308555"/>
              <a:gd name="connsiteY249" fmla="*/ 1438457 h 6451461"/>
              <a:gd name="connsiteX250" fmla="*/ 617241 w 7308555"/>
              <a:gd name="connsiteY250" fmla="*/ 1438457 h 6451461"/>
              <a:gd name="connsiteX251" fmla="*/ 617241 w 7308555"/>
              <a:gd name="connsiteY251" fmla="*/ 1413209 h 6451461"/>
              <a:gd name="connsiteX252" fmla="*/ 617241 w 7308555"/>
              <a:gd name="connsiteY252" fmla="*/ 1413209 h 6451461"/>
              <a:gd name="connsiteX253" fmla="*/ 4190460 w 7308555"/>
              <a:gd name="connsiteY253" fmla="*/ 1439121 h 6451461"/>
              <a:gd name="connsiteX254" fmla="*/ 4216372 w 7308555"/>
              <a:gd name="connsiteY254" fmla="*/ 1439121 h 6451461"/>
              <a:gd name="connsiteX255" fmla="*/ 4190460 w 7308555"/>
              <a:gd name="connsiteY255" fmla="*/ 1439121 h 6451461"/>
              <a:gd name="connsiteX256" fmla="*/ 4190460 w 7308555"/>
              <a:gd name="connsiteY256" fmla="*/ 1439121 h 6451461"/>
              <a:gd name="connsiteX257" fmla="*/ 4563197 w 7308555"/>
              <a:gd name="connsiteY257" fmla="*/ 1451745 h 6451461"/>
              <a:gd name="connsiteX258" fmla="*/ 4589109 w 7308555"/>
              <a:gd name="connsiteY258" fmla="*/ 1451745 h 6451461"/>
              <a:gd name="connsiteX259" fmla="*/ 4576485 w 7308555"/>
              <a:gd name="connsiteY259" fmla="*/ 1439121 h 6451461"/>
              <a:gd name="connsiteX260" fmla="*/ 4563197 w 7308555"/>
              <a:gd name="connsiteY260" fmla="*/ 1451745 h 6451461"/>
              <a:gd name="connsiteX261" fmla="*/ 4563197 w 7308555"/>
              <a:gd name="connsiteY261" fmla="*/ 1451745 h 6451461"/>
              <a:gd name="connsiteX262" fmla="*/ 4961845 w 7308555"/>
              <a:gd name="connsiteY262" fmla="*/ 1476993 h 6451461"/>
              <a:gd name="connsiteX263" fmla="*/ 4949222 w 7308555"/>
              <a:gd name="connsiteY263" fmla="*/ 1451745 h 6451461"/>
              <a:gd name="connsiteX264" fmla="*/ 4961845 w 7308555"/>
              <a:gd name="connsiteY264" fmla="*/ 1476993 h 6451461"/>
              <a:gd name="connsiteX265" fmla="*/ 4961845 w 7308555"/>
              <a:gd name="connsiteY265" fmla="*/ 1476993 h 6451461"/>
              <a:gd name="connsiteX266" fmla="*/ 796633 w 7308555"/>
              <a:gd name="connsiteY266" fmla="*/ 1502241 h 6451461"/>
              <a:gd name="connsiteX267" fmla="*/ 784009 w 7308555"/>
              <a:gd name="connsiteY267" fmla="*/ 1514864 h 6451461"/>
              <a:gd name="connsiteX268" fmla="*/ 796633 w 7308555"/>
              <a:gd name="connsiteY268" fmla="*/ 1502241 h 6451461"/>
              <a:gd name="connsiteX269" fmla="*/ 796633 w 7308555"/>
              <a:gd name="connsiteY269" fmla="*/ 1502241 h 6451461"/>
              <a:gd name="connsiteX270" fmla="*/ 4820325 w 7308555"/>
              <a:gd name="connsiteY270" fmla="*/ 1528153 h 6451461"/>
              <a:gd name="connsiteX271" fmla="*/ 4781789 w 7308555"/>
              <a:gd name="connsiteY271" fmla="*/ 1528153 h 6451461"/>
              <a:gd name="connsiteX272" fmla="*/ 4820325 w 7308555"/>
              <a:gd name="connsiteY272" fmla="*/ 1528153 h 6451461"/>
              <a:gd name="connsiteX273" fmla="*/ 4820325 w 7308555"/>
              <a:gd name="connsiteY273" fmla="*/ 1528153 h 6451461"/>
              <a:gd name="connsiteX274" fmla="*/ 5450190 w 7308555"/>
              <a:gd name="connsiteY274" fmla="*/ 1578648 h 6451461"/>
              <a:gd name="connsiteX275" fmla="*/ 5437566 w 7308555"/>
              <a:gd name="connsiteY275" fmla="*/ 1553400 h 6451461"/>
              <a:gd name="connsiteX276" fmla="*/ 5424942 w 7308555"/>
              <a:gd name="connsiteY276" fmla="*/ 1566024 h 6451461"/>
              <a:gd name="connsiteX277" fmla="*/ 5450190 w 7308555"/>
              <a:gd name="connsiteY277" fmla="*/ 1578648 h 6451461"/>
              <a:gd name="connsiteX278" fmla="*/ 5450190 w 7308555"/>
              <a:gd name="connsiteY278" fmla="*/ 1578648 h 6451461"/>
              <a:gd name="connsiteX279" fmla="*/ 7185639 w 7308555"/>
              <a:gd name="connsiteY279" fmla="*/ 1591937 h 6451461"/>
              <a:gd name="connsiteX280" fmla="*/ 7159727 w 7308555"/>
              <a:gd name="connsiteY280" fmla="*/ 1566689 h 6451461"/>
              <a:gd name="connsiteX281" fmla="*/ 7159727 w 7308555"/>
              <a:gd name="connsiteY281" fmla="*/ 1579313 h 6451461"/>
              <a:gd name="connsiteX282" fmla="*/ 7185639 w 7308555"/>
              <a:gd name="connsiteY282" fmla="*/ 1591937 h 6451461"/>
              <a:gd name="connsiteX283" fmla="*/ 7185639 w 7308555"/>
              <a:gd name="connsiteY283" fmla="*/ 1591937 h 6451461"/>
              <a:gd name="connsiteX284" fmla="*/ 1079673 w 7308555"/>
              <a:gd name="connsiteY284" fmla="*/ 1604560 h 6451461"/>
              <a:gd name="connsiteX285" fmla="*/ 1067049 w 7308555"/>
              <a:gd name="connsiteY285" fmla="*/ 1579313 h 6451461"/>
              <a:gd name="connsiteX286" fmla="*/ 1067049 w 7308555"/>
              <a:gd name="connsiteY286" fmla="*/ 1579313 h 6451461"/>
              <a:gd name="connsiteX287" fmla="*/ 1079673 w 7308555"/>
              <a:gd name="connsiteY287" fmla="*/ 1604560 h 6451461"/>
              <a:gd name="connsiteX288" fmla="*/ 1079673 w 7308555"/>
              <a:gd name="connsiteY288" fmla="*/ 1604560 h 6451461"/>
              <a:gd name="connsiteX289" fmla="*/ 1131497 w 7308555"/>
              <a:gd name="connsiteY289" fmla="*/ 1591937 h 6451461"/>
              <a:gd name="connsiteX290" fmla="*/ 1105585 w 7308555"/>
              <a:gd name="connsiteY290" fmla="*/ 1604560 h 6451461"/>
              <a:gd name="connsiteX291" fmla="*/ 1131497 w 7308555"/>
              <a:gd name="connsiteY291" fmla="*/ 1604560 h 6451461"/>
              <a:gd name="connsiteX292" fmla="*/ 1131497 w 7308555"/>
              <a:gd name="connsiteY292" fmla="*/ 1591937 h 6451461"/>
              <a:gd name="connsiteX293" fmla="*/ 1131497 w 7308555"/>
              <a:gd name="connsiteY293" fmla="*/ 1591937 h 6451461"/>
              <a:gd name="connsiteX294" fmla="*/ 1131497 w 7308555"/>
              <a:gd name="connsiteY294" fmla="*/ 1591937 h 6451461"/>
              <a:gd name="connsiteX295" fmla="*/ 6169750 w 7308555"/>
              <a:gd name="connsiteY295" fmla="*/ 1655056 h 6451461"/>
              <a:gd name="connsiteX296" fmla="*/ 6182374 w 7308555"/>
              <a:gd name="connsiteY296" fmla="*/ 1629808 h 6451461"/>
              <a:gd name="connsiteX297" fmla="*/ 6156462 w 7308555"/>
              <a:gd name="connsiteY297" fmla="*/ 1617184 h 6451461"/>
              <a:gd name="connsiteX298" fmla="*/ 6169750 w 7308555"/>
              <a:gd name="connsiteY298" fmla="*/ 1655056 h 6451461"/>
              <a:gd name="connsiteX299" fmla="*/ 6169750 w 7308555"/>
              <a:gd name="connsiteY299" fmla="*/ 1655056 h 6451461"/>
              <a:gd name="connsiteX300" fmla="*/ 7147103 w 7308555"/>
              <a:gd name="connsiteY300" fmla="*/ 1629808 h 6451461"/>
              <a:gd name="connsiteX301" fmla="*/ 7121192 w 7308555"/>
              <a:gd name="connsiteY301" fmla="*/ 1617184 h 6451461"/>
              <a:gd name="connsiteX302" fmla="*/ 7147103 w 7308555"/>
              <a:gd name="connsiteY302" fmla="*/ 1629808 h 6451461"/>
              <a:gd name="connsiteX303" fmla="*/ 7147103 w 7308555"/>
              <a:gd name="connsiteY303" fmla="*/ 1629808 h 6451461"/>
              <a:gd name="connsiteX304" fmla="*/ 1568018 w 7308555"/>
              <a:gd name="connsiteY304" fmla="*/ 1642432 h 6451461"/>
              <a:gd name="connsiteX305" fmla="*/ 1580641 w 7308555"/>
              <a:gd name="connsiteY305" fmla="*/ 1667680 h 6451461"/>
              <a:gd name="connsiteX306" fmla="*/ 1568018 w 7308555"/>
              <a:gd name="connsiteY306" fmla="*/ 1642432 h 6451461"/>
              <a:gd name="connsiteX307" fmla="*/ 1568018 w 7308555"/>
              <a:gd name="connsiteY307" fmla="*/ 1642432 h 6451461"/>
              <a:gd name="connsiteX308" fmla="*/ 7159727 w 7308555"/>
              <a:gd name="connsiteY308" fmla="*/ 1667680 h 6451461"/>
              <a:gd name="connsiteX309" fmla="*/ 7147103 w 7308555"/>
              <a:gd name="connsiteY309" fmla="*/ 1655056 h 6451461"/>
              <a:gd name="connsiteX310" fmla="*/ 7159727 w 7308555"/>
              <a:gd name="connsiteY310" fmla="*/ 1667680 h 6451461"/>
              <a:gd name="connsiteX311" fmla="*/ 7159727 w 7308555"/>
              <a:gd name="connsiteY311" fmla="*/ 1667680 h 6451461"/>
              <a:gd name="connsiteX312" fmla="*/ 283040 w 7308555"/>
              <a:gd name="connsiteY312" fmla="*/ 1655056 h 6451461"/>
              <a:gd name="connsiteX313" fmla="*/ 295664 w 7308555"/>
              <a:gd name="connsiteY313" fmla="*/ 1667680 h 6451461"/>
              <a:gd name="connsiteX314" fmla="*/ 283040 w 7308555"/>
              <a:gd name="connsiteY314" fmla="*/ 1655056 h 6451461"/>
              <a:gd name="connsiteX315" fmla="*/ 283040 w 7308555"/>
              <a:gd name="connsiteY315" fmla="*/ 1655056 h 6451461"/>
              <a:gd name="connsiteX316" fmla="*/ 848457 w 7308555"/>
              <a:gd name="connsiteY316" fmla="*/ 1693592 h 6451461"/>
              <a:gd name="connsiteX317" fmla="*/ 861081 w 7308555"/>
              <a:gd name="connsiteY317" fmla="*/ 1718840 h 6451461"/>
              <a:gd name="connsiteX318" fmla="*/ 848457 w 7308555"/>
              <a:gd name="connsiteY318" fmla="*/ 1693592 h 6451461"/>
              <a:gd name="connsiteX319" fmla="*/ 848457 w 7308555"/>
              <a:gd name="connsiteY319" fmla="*/ 1693592 h 6451461"/>
              <a:gd name="connsiteX320" fmla="*/ 964065 w 7308555"/>
              <a:gd name="connsiteY320" fmla="*/ 1782623 h 6451461"/>
              <a:gd name="connsiteX321" fmla="*/ 989977 w 7308555"/>
              <a:gd name="connsiteY321" fmla="*/ 1757376 h 6451461"/>
              <a:gd name="connsiteX322" fmla="*/ 1015889 w 7308555"/>
              <a:gd name="connsiteY322" fmla="*/ 1769999 h 6451461"/>
              <a:gd name="connsiteX323" fmla="*/ 1028513 w 7308555"/>
              <a:gd name="connsiteY323" fmla="*/ 1706216 h 6451461"/>
              <a:gd name="connsiteX324" fmla="*/ 1015889 w 7308555"/>
              <a:gd name="connsiteY324" fmla="*/ 1718840 h 6451461"/>
              <a:gd name="connsiteX325" fmla="*/ 977353 w 7308555"/>
              <a:gd name="connsiteY325" fmla="*/ 1718840 h 6451461"/>
              <a:gd name="connsiteX326" fmla="*/ 951441 w 7308555"/>
              <a:gd name="connsiteY326" fmla="*/ 1693592 h 6451461"/>
              <a:gd name="connsiteX327" fmla="*/ 912905 w 7308555"/>
              <a:gd name="connsiteY327" fmla="*/ 1744752 h 6451461"/>
              <a:gd name="connsiteX328" fmla="*/ 964065 w 7308555"/>
              <a:gd name="connsiteY328" fmla="*/ 1757376 h 6451461"/>
              <a:gd name="connsiteX329" fmla="*/ 964065 w 7308555"/>
              <a:gd name="connsiteY329" fmla="*/ 1782623 h 6451461"/>
              <a:gd name="connsiteX330" fmla="*/ 964065 w 7308555"/>
              <a:gd name="connsiteY330" fmla="*/ 1782623 h 6451461"/>
              <a:gd name="connsiteX331" fmla="*/ 1516858 w 7308555"/>
              <a:gd name="connsiteY331" fmla="*/ 1706216 h 6451461"/>
              <a:gd name="connsiteX332" fmla="*/ 1542770 w 7308555"/>
              <a:gd name="connsiteY332" fmla="*/ 1718840 h 6451461"/>
              <a:gd name="connsiteX333" fmla="*/ 1516858 w 7308555"/>
              <a:gd name="connsiteY333" fmla="*/ 1693592 h 6451461"/>
              <a:gd name="connsiteX334" fmla="*/ 1516858 w 7308555"/>
              <a:gd name="connsiteY334" fmla="*/ 1706216 h 6451461"/>
              <a:gd name="connsiteX335" fmla="*/ 1516858 w 7308555"/>
              <a:gd name="connsiteY335" fmla="*/ 1706216 h 6451461"/>
              <a:gd name="connsiteX336" fmla="*/ 1516858 w 7308555"/>
              <a:gd name="connsiteY336" fmla="*/ 1706216 h 6451461"/>
              <a:gd name="connsiteX337" fmla="*/ 1079673 w 7308555"/>
              <a:gd name="connsiteY337" fmla="*/ 1718840 h 6451461"/>
              <a:gd name="connsiteX338" fmla="*/ 1079673 w 7308555"/>
              <a:gd name="connsiteY338" fmla="*/ 1706216 h 6451461"/>
              <a:gd name="connsiteX339" fmla="*/ 1053761 w 7308555"/>
              <a:gd name="connsiteY339" fmla="*/ 1706216 h 6451461"/>
              <a:gd name="connsiteX340" fmla="*/ 1079673 w 7308555"/>
              <a:gd name="connsiteY340" fmla="*/ 1718840 h 6451461"/>
              <a:gd name="connsiteX341" fmla="*/ 1079673 w 7308555"/>
              <a:gd name="connsiteY341" fmla="*/ 1718840 h 6451461"/>
              <a:gd name="connsiteX342" fmla="*/ 6452791 w 7308555"/>
              <a:gd name="connsiteY342" fmla="*/ 1706216 h 6451461"/>
              <a:gd name="connsiteX343" fmla="*/ 6414255 w 7308555"/>
              <a:gd name="connsiteY343" fmla="*/ 1706216 h 6451461"/>
              <a:gd name="connsiteX344" fmla="*/ 6452791 w 7308555"/>
              <a:gd name="connsiteY344" fmla="*/ 1706216 h 6451461"/>
              <a:gd name="connsiteX345" fmla="*/ 6452791 w 7308555"/>
              <a:gd name="connsiteY345" fmla="*/ 1706216 h 6451461"/>
              <a:gd name="connsiteX346" fmla="*/ 5835550 w 7308555"/>
              <a:gd name="connsiteY346" fmla="*/ 1731464 h 6451461"/>
              <a:gd name="connsiteX347" fmla="*/ 5822926 w 7308555"/>
              <a:gd name="connsiteY347" fmla="*/ 1731464 h 6451461"/>
              <a:gd name="connsiteX348" fmla="*/ 5835550 w 7308555"/>
              <a:gd name="connsiteY348" fmla="*/ 1731464 h 6451461"/>
              <a:gd name="connsiteX349" fmla="*/ 5835550 w 7308555"/>
              <a:gd name="connsiteY349" fmla="*/ 1731464 h 6451461"/>
              <a:gd name="connsiteX350" fmla="*/ 1825146 w 7308555"/>
              <a:gd name="connsiteY350" fmla="*/ 1757376 h 6451461"/>
              <a:gd name="connsiteX351" fmla="*/ 1851058 w 7308555"/>
              <a:gd name="connsiteY351" fmla="*/ 1769999 h 6451461"/>
              <a:gd name="connsiteX352" fmla="*/ 1825146 w 7308555"/>
              <a:gd name="connsiteY352" fmla="*/ 1757376 h 6451461"/>
              <a:gd name="connsiteX353" fmla="*/ 1825146 w 7308555"/>
              <a:gd name="connsiteY353" fmla="*/ 1757376 h 6451461"/>
              <a:gd name="connsiteX354" fmla="*/ 1387961 w 7308555"/>
              <a:gd name="connsiteY354" fmla="*/ 1807871 h 6451461"/>
              <a:gd name="connsiteX355" fmla="*/ 1413873 w 7308555"/>
              <a:gd name="connsiteY355" fmla="*/ 1820495 h 6451461"/>
              <a:gd name="connsiteX356" fmla="*/ 1439786 w 7308555"/>
              <a:gd name="connsiteY356" fmla="*/ 1820495 h 6451461"/>
              <a:gd name="connsiteX357" fmla="*/ 1439786 w 7308555"/>
              <a:gd name="connsiteY357" fmla="*/ 1782623 h 6451461"/>
              <a:gd name="connsiteX358" fmla="*/ 1427162 w 7308555"/>
              <a:gd name="connsiteY358" fmla="*/ 1769999 h 6451461"/>
              <a:gd name="connsiteX359" fmla="*/ 1387961 w 7308555"/>
              <a:gd name="connsiteY359" fmla="*/ 1807871 h 6451461"/>
              <a:gd name="connsiteX360" fmla="*/ 1387961 w 7308555"/>
              <a:gd name="connsiteY360" fmla="*/ 1807871 h 6451461"/>
              <a:gd name="connsiteX361" fmla="*/ 1735450 w 7308555"/>
              <a:gd name="connsiteY361" fmla="*/ 1795247 h 6451461"/>
              <a:gd name="connsiteX362" fmla="*/ 1722826 w 7308555"/>
              <a:gd name="connsiteY362" fmla="*/ 1782623 h 6451461"/>
              <a:gd name="connsiteX363" fmla="*/ 1735450 w 7308555"/>
              <a:gd name="connsiteY363" fmla="*/ 1795247 h 6451461"/>
              <a:gd name="connsiteX364" fmla="*/ 1735450 w 7308555"/>
              <a:gd name="connsiteY364" fmla="*/ 1795247 h 6451461"/>
              <a:gd name="connsiteX365" fmla="*/ 1092297 w 7308555"/>
              <a:gd name="connsiteY365" fmla="*/ 1795247 h 6451461"/>
              <a:gd name="connsiteX366" fmla="*/ 1041137 w 7308555"/>
              <a:gd name="connsiteY366" fmla="*/ 1795247 h 6451461"/>
              <a:gd name="connsiteX367" fmla="*/ 1092297 w 7308555"/>
              <a:gd name="connsiteY367" fmla="*/ 1795247 h 6451461"/>
              <a:gd name="connsiteX368" fmla="*/ 1092297 w 7308555"/>
              <a:gd name="connsiteY368" fmla="*/ 1795247 h 6451461"/>
              <a:gd name="connsiteX369" fmla="*/ 4627645 w 7308555"/>
              <a:gd name="connsiteY369" fmla="*/ 1820495 h 6451461"/>
              <a:gd name="connsiteX370" fmla="*/ 4627645 w 7308555"/>
              <a:gd name="connsiteY370" fmla="*/ 1807871 h 6451461"/>
              <a:gd name="connsiteX371" fmla="*/ 4627645 w 7308555"/>
              <a:gd name="connsiteY371" fmla="*/ 1807871 h 6451461"/>
              <a:gd name="connsiteX372" fmla="*/ 4627645 w 7308555"/>
              <a:gd name="connsiteY372" fmla="*/ 1820495 h 6451461"/>
              <a:gd name="connsiteX373" fmla="*/ 4627645 w 7308555"/>
              <a:gd name="connsiteY373" fmla="*/ 1820495 h 6451461"/>
              <a:gd name="connsiteX374" fmla="*/ 205968 w 7308555"/>
              <a:gd name="connsiteY374" fmla="*/ 1820495 h 6451461"/>
              <a:gd name="connsiteX375" fmla="*/ 193345 w 7308555"/>
              <a:gd name="connsiteY375" fmla="*/ 1833119 h 6451461"/>
              <a:gd name="connsiteX376" fmla="*/ 219257 w 7308555"/>
              <a:gd name="connsiteY376" fmla="*/ 1845743 h 6451461"/>
              <a:gd name="connsiteX377" fmla="*/ 205968 w 7308555"/>
              <a:gd name="connsiteY377" fmla="*/ 1820495 h 6451461"/>
              <a:gd name="connsiteX378" fmla="*/ 205968 w 7308555"/>
              <a:gd name="connsiteY378" fmla="*/ 1820495 h 6451461"/>
              <a:gd name="connsiteX379" fmla="*/ 1310889 w 7308555"/>
              <a:gd name="connsiteY379" fmla="*/ 1871655 h 6451461"/>
              <a:gd name="connsiteX380" fmla="*/ 1336801 w 7308555"/>
              <a:gd name="connsiteY380" fmla="*/ 1859031 h 6451461"/>
              <a:gd name="connsiteX381" fmla="*/ 1324178 w 7308555"/>
              <a:gd name="connsiteY381" fmla="*/ 1846407 h 6451461"/>
              <a:gd name="connsiteX382" fmla="*/ 1310889 w 7308555"/>
              <a:gd name="connsiteY382" fmla="*/ 1871655 h 6451461"/>
              <a:gd name="connsiteX383" fmla="*/ 1310889 w 7308555"/>
              <a:gd name="connsiteY383" fmla="*/ 1871655 h 6451461"/>
              <a:gd name="connsiteX384" fmla="*/ 6992959 w 7308555"/>
              <a:gd name="connsiteY384" fmla="*/ 1871655 h 6451461"/>
              <a:gd name="connsiteX385" fmla="*/ 6967047 w 7308555"/>
              <a:gd name="connsiteY385" fmla="*/ 1871655 h 6451461"/>
              <a:gd name="connsiteX386" fmla="*/ 6954423 w 7308555"/>
              <a:gd name="connsiteY386" fmla="*/ 1909526 h 6451461"/>
              <a:gd name="connsiteX387" fmla="*/ 6992959 w 7308555"/>
              <a:gd name="connsiteY387" fmla="*/ 1909526 h 6451461"/>
              <a:gd name="connsiteX388" fmla="*/ 6992959 w 7308555"/>
              <a:gd name="connsiteY388" fmla="*/ 1909526 h 6451461"/>
              <a:gd name="connsiteX389" fmla="*/ 7005583 w 7308555"/>
              <a:gd name="connsiteY389" fmla="*/ 1896903 h 6451461"/>
              <a:gd name="connsiteX390" fmla="*/ 6992959 w 7308555"/>
              <a:gd name="connsiteY390" fmla="*/ 1871655 h 6451461"/>
              <a:gd name="connsiteX391" fmla="*/ 6992959 w 7308555"/>
              <a:gd name="connsiteY391" fmla="*/ 1871655 h 6451461"/>
              <a:gd name="connsiteX392" fmla="*/ 1375337 w 7308555"/>
              <a:gd name="connsiteY392" fmla="*/ 1922815 h 6451461"/>
              <a:gd name="connsiteX393" fmla="*/ 1529481 w 7308555"/>
              <a:gd name="connsiteY393" fmla="*/ 1922815 h 6451461"/>
              <a:gd name="connsiteX394" fmla="*/ 1580641 w 7308555"/>
              <a:gd name="connsiteY394" fmla="*/ 1897567 h 6451461"/>
              <a:gd name="connsiteX395" fmla="*/ 1554729 w 7308555"/>
              <a:gd name="connsiteY395" fmla="*/ 1872319 h 6451461"/>
              <a:gd name="connsiteX396" fmla="*/ 1542105 w 7308555"/>
              <a:gd name="connsiteY396" fmla="*/ 1897567 h 6451461"/>
              <a:gd name="connsiteX397" fmla="*/ 1477657 w 7308555"/>
              <a:gd name="connsiteY397" fmla="*/ 1897567 h 6451461"/>
              <a:gd name="connsiteX398" fmla="*/ 1413209 w 7308555"/>
              <a:gd name="connsiteY398" fmla="*/ 1884943 h 6451461"/>
              <a:gd name="connsiteX399" fmla="*/ 1375337 w 7308555"/>
              <a:gd name="connsiteY399" fmla="*/ 1922815 h 6451461"/>
              <a:gd name="connsiteX400" fmla="*/ 1375337 w 7308555"/>
              <a:gd name="connsiteY400" fmla="*/ 1922815 h 6451461"/>
              <a:gd name="connsiteX401" fmla="*/ 308288 w 7308555"/>
              <a:gd name="connsiteY401" fmla="*/ 1896903 h 6451461"/>
              <a:gd name="connsiteX402" fmla="*/ 295664 w 7308555"/>
              <a:gd name="connsiteY402" fmla="*/ 1909526 h 6451461"/>
              <a:gd name="connsiteX403" fmla="*/ 295664 w 7308555"/>
              <a:gd name="connsiteY403" fmla="*/ 1922150 h 6451461"/>
              <a:gd name="connsiteX404" fmla="*/ 346824 w 7308555"/>
              <a:gd name="connsiteY404" fmla="*/ 1934774 h 6451461"/>
              <a:gd name="connsiteX405" fmla="*/ 372736 w 7308555"/>
              <a:gd name="connsiteY405" fmla="*/ 1909526 h 6451461"/>
              <a:gd name="connsiteX406" fmla="*/ 308288 w 7308555"/>
              <a:gd name="connsiteY406" fmla="*/ 1896903 h 6451461"/>
              <a:gd name="connsiteX407" fmla="*/ 308288 w 7308555"/>
              <a:gd name="connsiteY407" fmla="*/ 1896903 h 6451461"/>
              <a:gd name="connsiteX408" fmla="*/ 1285641 w 7308555"/>
              <a:gd name="connsiteY408" fmla="*/ 1896903 h 6451461"/>
              <a:gd name="connsiteX409" fmla="*/ 1234482 w 7308555"/>
              <a:gd name="connsiteY409" fmla="*/ 1922150 h 6451461"/>
              <a:gd name="connsiteX410" fmla="*/ 1260394 w 7308555"/>
              <a:gd name="connsiteY410" fmla="*/ 1934774 h 6451461"/>
              <a:gd name="connsiteX411" fmla="*/ 1273018 w 7308555"/>
              <a:gd name="connsiteY411" fmla="*/ 1922150 h 6451461"/>
              <a:gd name="connsiteX412" fmla="*/ 1285641 w 7308555"/>
              <a:gd name="connsiteY412" fmla="*/ 1934774 h 6451461"/>
              <a:gd name="connsiteX413" fmla="*/ 1273018 w 7308555"/>
              <a:gd name="connsiteY413" fmla="*/ 1947398 h 6451461"/>
              <a:gd name="connsiteX414" fmla="*/ 1311554 w 7308555"/>
              <a:gd name="connsiteY414" fmla="*/ 1909526 h 6451461"/>
              <a:gd name="connsiteX415" fmla="*/ 1285641 w 7308555"/>
              <a:gd name="connsiteY415" fmla="*/ 1896903 h 6451461"/>
              <a:gd name="connsiteX416" fmla="*/ 1285641 w 7308555"/>
              <a:gd name="connsiteY416" fmla="*/ 1896903 h 6451461"/>
              <a:gd name="connsiteX417" fmla="*/ 308288 w 7308555"/>
              <a:gd name="connsiteY417" fmla="*/ 1960686 h 6451461"/>
              <a:gd name="connsiteX418" fmla="*/ 346824 w 7308555"/>
              <a:gd name="connsiteY418" fmla="*/ 1948063 h 6451461"/>
              <a:gd name="connsiteX419" fmla="*/ 308288 w 7308555"/>
              <a:gd name="connsiteY419" fmla="*/ 1960686 h 6451461"/>
              <a:gd name="connsiteX420" fmla="*/ 308288 w 7308555"/>
              <a:gd name="connsiteY420" fmla="*/ 1960686 h 6451461"/>
              <a:gd name="connsiteX421" fmla="*/ 1645090 w 7308555"/>
              <a:gd name="connsiteY421" fmla="*/ 1935439 h 6451461"/>
              <a:gd name="connsiteX422" fmla="*/ 1632466 w 7308555"/>
              <a:gd name="connsiteY422" fmla="*/ 1935439 h 6451461"/>
              <a:gd name="connsiteX423" fmla="*/ 1645090 w 7308555"/>
              <a:gd name="connsiteY423" fmla="*/ 1948063 h 6451461"/>
              <a:gd name="connsiteX424" fmla="*/ 1645090 w 7308555"/>
              <a:gd name="connsiteY424" fmla="*/ 1935439 h 6451461"/>
              <a:gd name="connsiteX425" fmla="*/ 1645090 w 7308555"/>
              <a:gd name="connsiteY425" fmla="*/ 1935439 h 6451461"/>
              <a:gd name="connsiteX426" fmla="*/ 6671383 w 7308555"/>
              <a:gd name="connsiteY426" fmla="*/ 1986599 h 6451461"/>
              <a:gd name="connsiteX427" fmla="*/ 6594311 w 7308555"/>
              <a:gd name="connsiteY427" fmla="*/ 2011846 h 6451461"/>
              <a:gd name="connsiteX428" fmla="*/ 6709919 w 7308555"/>
              <a:gd name="connsiteY428" fmla="*/ 2011846 h 6451461"/>
              <a:gd name="connsiteX429" fmla="*/ 6697295 w 7308555"/>
              <a:gd name="connsiteY429" fmla="*/ 1986599 h 6451461"/>
              <a:gd name="connsiteX430" fmla="*/ 6671383 w 7308555"/>
              <a:gd name="connsiteY430" fmla="*/ 1986599 h 6451461"/>
              <a:gd name="connsiteX431" fmla="*/ 6671383 w 7308555"/>
              <a:gd name="connsiteY431" fmla="*/ 1986599 h 6451461"/>
              <a:gd name="connsiteX432" fmla="*/ 1221193 w 7308555"/>
              <a:gd name="connsiteY432" fmla="*/ 2024470 h 6451461"/>
              <a:gd name="connsiteX433" fmla="*/ 1221193 w 7308555"/>
              <a:gd name="connsiteY433" fmla="*/ 1999222 h 6451461"/>
              <a:gd name="connsiteX434" fmla="*/ 1208569 w 7308555"/>
              <a:gd name="connsiteY434" fmla="*/ 2024470 h 6451461"/>
              <a:gd name="connsiteX435" fmla="*/ 1221193 w 7308555"/>
              <a:gd name="connsiteY435" fmla="*/ 2024470 h 6451461"/>
              <a:gd name="connsiteX436" fmla="*/ 1221193 w 7308555"/>
              <a:gd name="connsiteY436" fmla="*/ 2024470 h 6451461"/>
              <a:gd name="connsiteX437" fmla="*/ 1529481 w 7308555"/>
              <a:gd name="connsiteY437" fmla="*/ 2024470 h 6451461"/>
              <a:gd name="connsiteX438" fmla="*/ 1542105 w 7308555"/>
              <a:gd name="connsiteY438" fmla="*/ 2037094 h 6451461"/>
              <a:gd name="connsiteX439" fmla="*/ 1542105 w 7308555"/>
              <a:gd name="connsiteY439" fmla="*/ 2011846 h 6451461"/>
              <a:gd name="connsiteX440" fmla="*/ 1529481 w 7308555"/>
              <a:gd name="connsiteY440" fmla="*/ 2024470 h 6451461"/>
              <a:gd name="connsiteX441" fmla="*/ 1529481 w 7308555"/>
              <a:gd name="connsiteY441" fmla="*/ 2024470 h 6451461"/>
              <a:gd name="connsiteX442" fmla="*/ 6620223 w 7308555"/>
              <a:gd name="connsiteY442" fmla="*/ 2037094 h 6451461"/>
              <a:gd name="connsiteX443" fmla="*/ 6607599 w 7308555"/>
              <a:gd name="connsiteY443" fmla="*/ 2037094 h 6451461"/>
              <a:gd name="connsiteX444" fmla="*/ 6607599 w 7308555"/>
              <a:gd name="connsiteY444" fmla="*/ 2074966 h 6451461"/>
              <a:gd name="connsiteX445" fmla="*/ 6633511 w 7308555"/>
              <a:gd name="connsiteY445" fmla="*/ 2049718 h 6451461"/>
              <a:gd name="connsiteX446" fmla="*/ 6620223 w 7308555"/>
              <a:gd name="connsiteY446" fmla="*/ 2037094 h 6451461"/>
              <a:gd name="connsiteX447" fmla="*/ 6620223 w 7308555"/>
              <a:gd name="connsiteY447" fmla="*/ 2037094 h 6451461"/>
              <a:gd name="connsiteX448" fmla="*/ 514257 w 7308555"/>
              <a:gd name="connsiteY448" fmla="*/ 2126126 h 6451461"/>
              <a:gd name="connsiteX449" fmla="*/ 526880 w 7308555"/>
              <a:gd name="connsiteY449" fmla="*/ 2138749 h 6451461"/>
              <a:gd name="connsiteX450" fmla="*/ 514257 w 7308555"/>
              <a:gd name="connsiteY450" fmla="*/ 2126126 h 6451461"/>
              <a:gd name="connsiteX451" fmla="*/ 514257 w 7308555"/>
              <a:gd name="connsiteY451" fmla="*/ 2126126 h 6451461"/>
              <a:gd name="connsiteX452" fmla="*/ 1324178 w 7308555"/>
              <a:gd name="connsiteY452" fmla="*/ 2164661 h 6451461"/>
              <a:gd name="connsiteX453" fmla="*/ 1311554 w 7308555"/>
              <a:gd name="connsiteY453" fmla="*/ 2164661 h 6451461"/>
              <a:gd name="connsiteX454" fmla="*/ 1324178 w 7308555"/>
              <a:gd name="connsiteY454" fmla="*/ 2164661 h 6451461"/>
              <a:gd name="connsiteX455" fmla="*/ 1324178 w 7308555"/>
              <a:gd name="connsiteY455" fmla="*/ 2164661 h 6451461"/>
              <a:gd name="connsiteX456" fmla="*/ 1170033 w 7308555"/>
              <a:gd name="connsiteY456" fmla="*/ 2215821 h 6451461"/>
              <a:gd name="connsiteX457" fmla="*/ 1182657 w 7308555"/>
              <a:gd name="connsiteY457" fmla="*/ 2215821 h 6451461"/>
              <a:gd name="connsiteX458" fmla="*/ 1170033 w 7308555"/>
              <a:gd name="connsiteY458" fmla="*/ 2215821 h 6451461"/>
              <a:gd name="connsiteX459" fmla="*/ 1170033 w 7308555"/>
              <a:gd name="connsiteY459" fmla="*/ 2215821 h 6451461"/>
              <a:gd name="connsiteX460" fmla="*/ 7095279 w 7308555"/>
              <a:gd name="connsiteY460" fmla="*/ 2266317 h 6451461"/>
              <a:gd name="connsiteX461" fmla="*/ 7095279 w 7308555"/>
              <a:gd name="connsiteY461" fmla="*/ 2228445 h 6451461"/>
              <a:gd name="connsiteX462" fmla="*/ 7095279 w 7308555"/>
              <a:gd name="connsiteY462" fmla="*/ 2266317 h 6451461"/>
              <a:gd name="connsiteX463" fmla="*/ 7095279 w 7308555"/>
              <a:gd name="connsiteY463" fmla="*/ 2266317 h 6451461"/>
              <a:gd name="connsiteX464" fmla="*/ 629865 w 7308555"/>
              <a:gd name="connsiteY464" fmla="*/ 2228445 h 6451461"/>
              <a:gd name="connsiteX465" fmla="*/ 629865 w 7308555"/>
              <a:gd name="connsiteY465" fmla="*/ 2266317 h 6451461"/>
              <a:gd name="connsiteX466" fmla="*/ 642489 w 7308555"/>
              <a:gd name="connsiteY466" fmla="*/ 2266317 h 6451461"/>
              <a:gd name="connsiteX467" fmla="*/ 655112 w 7308555"/>
              <a:gd name="connsiteY467" fmla="*/ 2253693 h 6451461"/>
              <a:gd name="connsiteX468" fmla="*/ 629865 w 7308555"/>
              <a:gd name="connsiteY468" fmla="*/ 2228445 h 6451461"/>
              <a:gd name="connsiteX469" fmla="*/ 629865 w 7308555"/>
              <a:gd name="connsiteY469" fmla="*/ 2228445 h 6451461"/>
              <a:gd name="connsiteX470" fmla="*/ 1247105 w 7308555"/>
              <a:gd name="connsiteY470" fmla="*/ 2355348 h 6451461"/>
              <a:gd name="connsiteX471" fmla="*/ 1259729 w 7308555"/>
              <a:gd name="connsiteY471" fmla="*/ 2342725 h 6451461"/>
              <a:gd name="connsiteX472" fmla="*/ 1247105 w 7308555"/>
              <a:gd name="connsiteY472" fmla="*/ 2355348 h 6451461"/>
              <a:gd name="connsiteX473" fmla="*/ 1247105 w 7308555"/>
              <a:gd name="connsiteY473" fmla="*/ 2355348 h 6451461"/>
              <a:gd name="connsiteX474" fmla="*/ 1156745 w 7308555"/>
              <a:gd name="connsiteY474" fmla="*/ 2381261 h 6451461"/>
              <a:gd name="connsiteX475" fmla="*/ 1156745 w 7308555"/>
              <a:gd name="connsiteY475" fmla="*/ 2419132 h 6451461"/>
              <a:gd name="connsiteX476" fmla="*/ 1195281 w 7308555"/>
              <a:gd name="connsiteY476" fmla="*/ 2406508 h 6451461"/>
              <a:gd name="connsiteX477" fmla="*/ 1156745 w 7308555"/>
              <a:gd name="connsiteY477" fmla="*/ 2381261 h 6451461"/>
              <a:gd name="connsiteX478" fmla="*/ 1156745 w 7308555"/>
              <a:gd name="connsiteY478" fmla="*/ 2381261 h 6451461"/>
              <a:gd name="connsiteX479" fmla="*/ 5424278 w 7308555"/>
              <a:gd name="connsiteY479" fmla="*/ 2419132 h 6451461"/>
              <a:gd name="connsiteX480" fmla="*/ 5424278 w 7308555"/>
              <a:gd name="connsiteY480" fmla="*/ 2444380 h 6451461"/>
              <a:gd name="connsiteX481" fmla="*/ 5450190 w 7308555"/>
              <a:gd name="connsiteY481" fmla="*/ 2431756 h 6451461"/>
              <a:gd name="connsiteX482" fmla="*/ 5424278 w 7308555"/>
              <a:gd name="connsiteY482" fmla="*/ 2419132 h 6451461"/>
              <a:gd name="connsiteX483" fmla="*/ 5424278 w 7308555"/>
              <a:gd name="connsiteY483" fmla="*/ 2419132 h 6451461"/>
              <a:gd name="connsiteX484" fmla="*/ 1170033 w 7308555"/>
              <a:gd name="connsiteY484" fmla="*/ 2444380 h 6451461"/>
              <a:gd name="connsiteX485" fmla="*/ 1131497 w 7308555"/>
              <a:gd name="connsiteY485" fmla="*/ 2457004 h 6451461"/>
              <a:gd name="connsiteX486" fmla="*/ 1170033 w 7308555"/>
              <a:gd name="connsiteY486" fmla="*/ 2444380 h 6451461"/>
              <a:gd name="connsiteX487" fmla="*/ 1170033 w 7308555"/>
              <a:gd name="connsiteY487" fmla="*/ 2444380 h 6451461"/>
              <a:gd name="connsiteX488" fmla="*/ 1067049 w 7308555"/>
              <a:gd name="connsiteY488" fmla="*/ 2508164 h 6451461"/>
              <a:gd name="connsiteX489" fmla="*/ 1118209 w 7308555"/>
              <a:gd name="connsiteY489" fmla="*/ 2482916 h 6451461"/>
              <a:gd name="connsiteX490" fmla="*/ 1067049 w 7308555"/>
              <a:gd name="connsiteY490" fmla="*/ 2508164 h 6451461"/>
              <a:gd name="connsiteX491" fmla="*/ 1067049 w 7308555"/>
              <a:gd name="connsiteY491" fmla="*/ 2508164 h 6451461"/>
              <a:gd name="connsiteX492" fmla="*/ 5296045 w 7308555"/>
              <a:gd name="connsiteY492" fmla="*/ 2534076 h 6451461"/>
              <a:gd name="connsiteX493" fmla="*/ 5206350 w 7308555"/>
              <a:gd name="connsiteY493" fmla="*/ 2559324 h 6451461"/>
              <a:gd name="connsiteX494" fmla="*/ 5155190 w 7308555"/>
              <a:gd name="connsiteY494" fmla="*/ 2673603 h 6451461"/>
              <a:gd name="connsiteX495" fmla="*/ 5219638 w 7308555"/>
              <a:gd name="connsiteY495" fmla="*/ 2660979 h 6451461"/>
              <a:gd name="connsiteX496" fmla="*/ 5232262 w 7308555"/>
              <a:gd name="connsiteY496" fmla="*/ 2648355 h 6451461"/>
              <a:gd name="connsiteX497" fmla="*/ 5296710 w 7308555"/>
              <a:gd name="connsiteY497" fmla="*/ 2584571 h 6451461"/>
              <a:gd name="connsiteX498" fmla="*/ 5335246 w 7308555"/>
              <a:gd name="connsiteY498" fmla="*/ 2571948 h 6451461"/>
              <a:gd name="connsiteX499" fmla="*/ 5347870 w 7308555"/>
              <a:gd name="connsiteY499" fmla="*/ 2534076 h 6451461"/>
              <a:gd name="connsiteX500" fmla="*/ 5296045 w 7308555"/>
              <a:gd name="connsiteY500" fmla="*/ 2534076 h 6451461"/>
              <a:gd name="connsiteX501" fmla="*/ 5296045 w 7308555"/>
              <a:gd name="connsiteY501" fmla="*/ 2534076 h 6451461"/>
              <a:gd name="connsiteX502" fmla="*/ 1015225 w 7308555"/>
              <a:gd name="connsiteY502" fmla="*/ 2571948 h 6451461"/>
              <a:gd name="connsiteX503" fmla="*/ 1104921 w 7308555"/>
              <a:gd name="connsiteY503" fmla="*/ 2546700 h 6451461"/>
              <a:gd name="connsiteX504" fmla="*/ 1053761 w 7308555"/>
              <a:gd name="connsiteY504" fmla="*/ 2534076 h 6451461"/>
              <a:gd name="connsiteX505" fmla="*/ 1015225 w 7308555"/>
              <a:gd name="connsiteY505" fmla="*/ 2571948 h 6451461"/>
              <a:gd name="connsiteX506" fmla="*/ 1015225 w 7308555"/>
              <a:gd name="connsiteY506" fmla="*/ 2571948 h 6451461"/>
              <a:gd name="connsiteX507" fmla="*/ 1298265 w 7308555"/>
              <a:gd name="connsiteY507" fmla="*/ 2597195 h 6451461"/>
              <a:gd name="connsiteX508" fmla="*/ 1285641 w 7308555"/>
              <a:gd name="connsiteY508" fmla="*/ 2635067 h 6451461"/>
              <a:gd name="connsiteX509" fmla="*/ 1298265 w 7308555"/>
              <a:gd name="connsiteY509" fmla="*/ 2597195 h 6451461"/>
              <a:gd name="connsiteX510" fmla="*/ 1298265 w 7308555"/>
              <a:gd name="connsiteY510" fmla="*/ 2597195 h 6451461"/>
              <a:gd name="connsiteX511" fmla="*/ 6157126 w 7308555"/>
              <a:gd name="connsiteY511" fmla="*/ 2750010 h 6451461"/>
              <a:gd name="connsiteX512" fmla="*/ 6144502 w 7308555"/>
              <a:gd name="connsiteY512" fmla="*/ 2724763 h 6451461"/>
              <a:gd name="connsiteX513" fmla="*/ 6131879 w 7308555"/>
              <a:gd name="connsiteY513" fmla="*/ 2750010 h 6451461"/>
              <a:gd name="connsiteX514" fmla="*/ 6157126 w 7308555"/>
              <a:gd name="connsiteY514" fmla="*/ 2750010 h 6451461"/>
              <a:gd name="connsiteX515" fmla="*/ 6157126 w 7308555"/>
              <a:gd name="connsiteY515" fmla="*/ 2750010 h 6451461"/>
              <a:gd name="connsiteX516" fmla="*/ 5719942 w 7308555"/>
              <a:gd name="connsiteY516" fmla="*/ 2916114 h 6451461"/>
              <a:gd name="connsiteX517" fmla="*/ 5732566 w 7308555"/>
              <a:gd name="connsiteY517" fmla="*/ 2928738 h 6451461"/>
              <a:gd name="connsiteX518" fmla="*/ 5719942 w 7308555"/>
              <a:gd name="connsiteY518" fmla="*/ 2903490 h 6451461"/>
              <a:gd name="connsiteX519" fmla="*/ 5719942 w 7308555"/>
              <a:gd name="connsiteY519" fmla="*/ 2916114 h 6451461"/>
              <a:gd name="connsiteX520" fmla="*/ 5719942 w 7308555"/>
              <a:gd name="connsiteY520" fmla="*/ 2916114 h 6451461"/>
              <a:gd name="connsiteX521" fmla="*/ 5951822 w 7308555"/>
              <a:gd name="connsiteY521" fmla="*/ 2941362 h 6451461"/>
              <a:gd name="connsiteX522" fmla="*/ 5964446 w 7308555"/>
              <a:gd name="connsiteY522" fmla="*/ 2953986 h 6451461"/>
              <a:gd name="connsiteX523" fmla="*/ 5951822 w 7308555"/>
              <a:gd name="connsiteY523" fmla="*/ 2941362 h 6451461"/>
              <a:gd name="connsiteX524" fmla="*/ 5951822 w 7308555"/>
              <a:gd name="connsiteY524" fmla="*/ 2941362 h 6451461"/>
              <a:gd name="connsiteX525" fmla="*/ 257128 w 7308555"/>
              <a:gd name="connsiteY525" fmla="*/ 2966610 h 6451461"/>
              <a:gd name="connsiteX526" fmla="*/ 257128 w 7308555"/>
              <a:gd name="connsiteY526" fmla="*/ 2953986 h 6451461"/>
              <a:gd name="connsiteX527" fmla="*/ 257128 w 7308555"/>
              <a:gd name="connsiteY527" fmla="*/ 2966610 h 6451461"/>
              <a:gd name="connsiteX528" fmla="*/ 257128 w 7308555"/>
              <a:gd name="connsiteY528" fmla="*/ 2966610 h 6451461"/>
              <a:gd name="connsiteX529" fmla="*/ 1992578 w 7308555"/>
              <a:gd name="connsiteY529" fmla="*/ 3005145 h 6451461"/>
              <a:gd name="connsiteX530" fmla="*/ 2005202 w 7308555"/>
              <a:gd name="connsiteY530" fmla="*/ 2979898 h 6451461"/>
              <a:gd name="connsiteX531" fmla="*/ 1992578 w 7308555"/>
              <a:gd name="connsiteY531" fmla="*/ 3005145 h 6451461"/>
              <a:gd name="connsiteX532" fmla="*/ 1992578 w 7308555"/>
              <a:gd name="connsiteY532" fmla="*/ 3005145 h 6451461"/>
              <a:gd name="connsiteX533" fmla="*/ 475721 w 7308555"/>
              <a:gd name="connsiteY533" fmla="*/ 3055641 h 6451461"/>
              <a:gd name="connsiteX534" fmla="*/ 475721 w 7308555"/>
              <a:gd name="connsiteY534" fmla="*/ 3068265 h 6451461"/>
              <a:gd name="connsiteX535" fmla="*/ 475721 w 7308555"/>
              <a:gd name="connsiteY535" fmla="*/ 3055641 h 6451461"/>
              <a:gd name="connsiteX536" fmla="*/ 475721 w 7308555"/>
              <a:gd name="connsiteY536" fmla="*/ 3055641 h 6451461"/>
              <a:gd name="connsiteX537" fmla="*/ 231216 w 7308555"/>
              <a:gd name="connsiteY537" fmla="*/ 3183209 h 6451461"/>
              <a:gd name="connsiteX538" fmla="*/ 218592 w 7308555"/>
              <a:gd name="connsiteY538" fmla="*/ 3183209 h 6451461"/>
              <a:gd name="connsiteX539" fmla="*/ 231216 w 7308555"/>
              <a:gd name="connsiteY539" fmla="*/ 3195832 h 6451461"/>
              <a:gd name="connsiteX540" fmla="*/ 231216 w 7308555"/>
              <a:gd name="connsiteY540" fmla="*/ 3183209 h 6451461"/>
              <a:gd name="connsiteX541" fmla="*/ 231216 w 7308555"/>
              <a:gd name="connsiteY541" fmla="*/ 3183209 h 6451461"/>
              <a:gd name="connsiteX542" fmla="*/ 1696914 w 7308555"/>
              <a:gd name="connsiteY542" fmla="*/ 3399808 h 6451461"/>
              <a:gd name="connsiteX543" fmla="*/ 1735450 w 7308555"/>
              <a:gd name="connsiteY543" fmla="*/ 3323400 h 6451461"/>
              <a:gd name="connsiteX544" fmla="*/ 1722826 w 7308555"/>
              <a:gd name="connsiteY544" fmla="*/ 3323400 h 6451461"/>
              <a:gd name="connsiteX545" fmla="*/ 1696914 w 7308555"/>
              <a:gd name="connsiteY545" fmla="*/ 3399808 h 6451461"/>
              <a:gd name="connsiteX546" fmla="*/ 1696914 w 7308555"/>
              <a:gd name="connsiteY546" fmla="*/ 3399808 h 6451461"/>
              <a:gd name="connsiteX547" fmla="*/ 2738051 w 7308555"/>
              <a:gd name="connsiteY547" fmla="*/ 3361272 h 6451461"/>
              <a:gd name="connsiteX548" fmla="*/ 2763963 w 7308555"/>
              <a:gd name="connsiteY548" fmla="*/ 3373895 h 6451461"/>
              <a:gd name="connsiteX549" fmla="*/ 2751339 w 7308555"/>
              <a:gd name="connsiteY549" fmla="*/ 3336024 h 6451461"/>
              <a:gd name="connsiteX550" fmla="*/ 2738051 w 7308555"/>
              <a:gd name="connsiteY550" fmla="*/ 3361272 h 6451461"/>
              <a:gd name="connsiteX551" fmla="*/ 2738051 w 7308555"/>
              <a:gd name="connsiteY551" fmla="*/ 3361272 h 6451461"/>
              <a:gd name="connsiteX552" fmla="*/ 2557995 w 7308555"/>
              <a:gd name="connsiteY552" fmla="*/ 3348648 h 6451461"/>
              <a:gd name="connsiteX553" fmla="*/ 2570619 w 7308555"/>
              <a:gd name="connsiteY553" fmla="*/ 3373895 h 6451461"/>
              <a:gd name="connsiteX554" fmla="*/ 2557995 w 7308555"/>
              <a:gd name="connsiteY554" fmla="*/ 3348648 h 6451461"/>
              <a:gd name="connsiteX555" fmla="*/ 2557995 w 7308555"/>
              <a:gd name="connsiteY555" fmla="*/ 3348648 h 6451461"/>
              <a:gd name="connsiteX556" fmla="*/ 1298265 w 7308555"/>
              <a:gd name="connsiteY556" fmla="*/ 3373895 h 6451461"/>
              <a:gd name="connsiteX557" fmla="*/ 1324178 w 7308555"/>
              <a:gd name="connsiteY557" fmla="*/ 3373895 h 6451461"/>
              <a:gd name="connsiteX558" fmla="*/ 1298265 w 7308555"/>
              <a:gd name="connsiteY558" fmla="*/ 3373895 h 6451461"/>
              <a:gd name="connsiteX559" fmla="*/ 1298265 w 7308555"/>
              <a:gd name="connsiteY559" fmla="*/ 3373895 h 6451461"/>
              <a:gd name="connsiteX560" fmla="*/ 1581306 w 7308555"/>
              <a:gd name="connsiteY560" fmla="*/ 3361272 h 6451461"/>
              <a:gd name="connsiteX561" fmla="*/ 1581306 w 7308555"/>
              <a:gd name="connsiteY561" fmla="*/ 3386519 h 6451461"/>
              <a:gd name="connsiteX562" fmla="*/ 1581306 w 7308555"/>
              <a:gd name="connsiteY562" fmla="*/ 3361272 h 6451461"/>
              <a:gd name="connsiteX563" fmla="*/ 1581306 w 7308555"/>
              <a:gd name="connsiteY563" fmla="*/ 3361272 h 6451461"/>
              <a:gd name="connsiteX564" fmla="*/ 1208569 w 7308555"/>
              <a:gd name="connsiteY564" fmla="*/ 3437679 h 6451461"/>
              <a:gd name="connsiteX565" fmla="*/ 1208569 w 7308555"/>
              <a:gd name="connsiteY565" fmla="*/ 3450303 h 6451461"/>
              <a:gd name="connsiteX566" fmla="*/ 1221193 w 7308555"/>
              <a:gd name="connsiteY566" fmla="*/ 3450303 h 6451461"/>
              <a:gd name="connsiteX567" fmla="*/ 1208569 w 7308555"/>
              <a:gd name="connsiteY567" fmla="*/ 3437679 h 6451461"/>
              <a:gd name="connsiteX568" fmla="*/ 1208569 w 7308555"/>
              <a:gd name="connsiteY568" fmla="*/ 3437679 h 6451461"/>
              <a:gd name="connsiteX569" fmla="*/ 2031114 w 7308555"/>
              <a:gd name="connsiteY569" fmla="*/ 3450303 h 6451461"/>
              <a:gd name="connsiteX570" fmla="*/ 2031114 w 7308555"/>
              <a:gd name="connsiteY570" fmla="*/ 3475551 h 6451461"/>
              <a:gd name="connsiteX571" fmla="*/ 2031114 w 7308555"/>
              <a:gd name="connsiteY571" fmla="*/ 3450303 h 6451461"/>
              <a:gd name="connsiteX572" fmla="*/ 2031114 w 7308555"/>
              <a:gd name="connsiteY572" fmla="*/ 3450303 h 6451461"/>
              <a:gd name="connsiteX573" fmla="*/ 5553174 w 7308555"/>
              <a:gd name="connsiteY573" fmla="*/ 3463591 h 6451461"/>
              <a:gd name="connsiteX574" fmla="*/ 5553174 w 7308555"/>
              <a:gd name="connsiteY574" fmla="*/ 3488839 h 6451461"/>
              <a:gd name="connsiteX575" fmla="*/ 5553174 w 7308555"/>
              <a:gd name="connsiteY575" fmla="*/ 3463591 h 6451461"/>
              <a:gd name="connsiteX576" fmla="*/ 5553174 w 7308555"/>
              <a:gd name="connsiteY576" fmla="*/ 3463591 h 6451461"/>
              <a:gd name="connsiteX577" fmla="*/ 1940754 w 7308555"/>
              <a:gd name="connsiteY577" fmla="*/ 3501463 h 6451461"/>
              <a:gd name="connsiteX578" fmla="*/ 1940754 w 7308555"/>
              <a:gd name="connsiteY578" fmla="*/ 3514087 h 6451461"/>
              <a:gd name="connsiteX579" fmla="*/ 1940754 w 7308555"/>
              <a:gd name="connsiteY579" fmla="*/ 3501463 h 6451461"/>
              <a:gd name="connsiteX580" fmla="*/ 1940754 w 7308555"/>
              <a:gd name="connsiteY580" fmla="*/ 3501463 h 6451461"/>
              <a:gd name="connsiteX581" fmla="*/ 488344 w 7308555"/>
              <a:gd name="connsiteY581" fmla="*/ 3501463 h 6451461"/>
              <a:gd name="connsiteX582" fmla="*/ 500968 w 7308555"/>
              <a:gd name="connsiteY582" fmla="*/ 3539335 h 6451461"/>
              <a:gd name="connsiteX583" fmla="*/ 526880 w 7308555"/>
              <a:gd name="connsiteY583" fmla="*/ 3501463 h 6451461"/>
              <a:gd name="connsiteX584" fmla="*/ 488344 w 7308555"/>
              <a:gd name="connsiteY584" fmla="*/ 3501463 h 6451461"/>
              <a:gd name="connsiteX585" fmla="*/ 488344 w 7308555"/>
              <a:gd name="connsiteY585" fmla="*/ 3501463 h 6451461"/>
              <a:gd name="connsiteX586" fmla="*/ 3046339 w 7308555"/>
              <a:gd name="connsiteY586" fmla="*/ 3501463 h 6451461"/>
              <a:gd name="connsiteX587" fmla="*/ 3058963 w 7308555"/>
              <a:gd name="connsiteY587" fmla="*/ 3539335 h 6451461"/>
              <a:gd name="connsiteX588" fmla="*/ 3046339 w 7308555"/>
              <a:gd name="connsiteY588" fmla="*/ 3501463 h 6451461"/>
              <a:gd name="connsiteX589" fmla="*/ 3046339 w 7308555"/>
              <a:gd name="connsiteY589" fmla="*/ 3501463 h 6451461"/>
              <a:gd name="connsiteX590" fmla="*/ 2660979 w 7308555"/>
              <a:gd name="connsiteY590" fmla="*/ 3514087 h 6451461"/>
              <a:gd name="connsiteX591" fmla="*/ 2648355 w 7308555"/>
              <a:gd name="connsiteY591" fmla="*/ 3539335 h 6451461"/>
              <a:gd name="connsiteX592" fmla="*/ 2660979 w 7308555"/>
              <a:gd name="connsiteY592" fmla="*/ 3514087 h 6451461"/>
              <a:gd name="connsiteX593" fmla="*/ 2660979 w 7308555"/>
              <a:gd name="connsiteY593" fmla="*/ 3514087 h 6451461"/>
              <a:gd name="connsiteX594" fmla="*/ 1671002 w 7308555"/>
              <a:gd name="connsiteY594" fmla="*/ 3565247 h 6451461"/>
              <a:gd name="connsiteX595" fmla="*/ 1696914 w 7308555"/>
              <a:gd name="connsiteY595" fmla="*/ 3527375 h 6451461"/>
              <a:gd name="connsiteX596" fmla="*/ 1671002 w 7308555"/>
              <a:gd name="connsiteY596" fmla="*/ 3565247 h 6451461"/>
              <a:gd name="connsiteX597" fmla="*/ 1671002 w 7308555"/>
              <a:gd name="connsiteY597" fmla="*/ 3565247 h 6451461"/>
              <a:gd name="connsiteX598" fmla="*/ 1992578 w 7308555"/>
              <a:gd name="connsiteY598" fmla="*/ 3565247 h 6451461"/>
              <a:gd name="connsiteX599" fmla="*/ 2005202 w 7308555"/>
              <a:gd name="connsiteY599" fmla="*/ 3552623 h 6451461"/>
              <a:gd name="connsiteX600" fmla="*/ 1992578 w 7308555"/>
              <a:gd name="connsiteY600" fmla="*/ 3565247 h 6451461"/>
              <a:gd name="connsiteX601" fmla="*/ 1992578 w 7308555"/>
              <a:gd name="connsiteY601" fmla="*/ 3565247 h 6451461"/>
              <a:gd name="connsiteX602" fmla="*/ 2995179 w 7308555"/>
              <a:gd name="connsiteY602" fmla="*/ 3577871 h 6451461"/>
              <a:gd name="connsiteX603" fmla="*/ 2982555 w 7308555"/>
              <a:gd name="connsiteY603" fmla="*/ 3603118 h 6451461"/>
              <a:gd name="connsiteX604" fmla="*/ 2995179 w 7308555"/>
              <a:gd name="connsiteY604" fmla="*/ 3603118 h 6451461"/>
              <a:gd name="connsiteX605" fmla="*/ 3007803 w 7308555"/>
              <a:gd name="connsiteY605" fmla="*/ 3590495 h 6451461"/>
              <a:gd name="connsiteX606" fmla="*/ 2995179 w 7308555"/>
              <a:gd name="connsiteY606" fmla="*/ 3577871 h 6451461"/>
              <a:gd name="connsiteX607" fmla="*/ 2995179 w 7308555"/>
              <a:gd name="connsiteY607" fmla="*/ 3577871 h 6451461"/>
              <a:gd name="connsiteX608" fmla="*/ 346824 w 7308555"/>
              <a:gd name="connsiteY608" fmla="*/ 3590495 h 6451461"/>
              <a:gd name="connsiteX609" fmla="*/ 359448 w 7308555"/>
              <a:gd name="connsiteY609" fmla="*/ 3603118 h 6451461"/>
              <a:gd name="connsiteX610" fmla="*/ 359448 w 7308555"/>
              <a:gd name="connsiteY610" fmla="*/ 3577871 h 6451461"/>
              <a:gd name="connsiteX611" fmla="*/ 346824 w 7308555"/>
              <a:gd name="connsiteY611" fmla="*/ 3590495 h 6451461"/>
              <a:gd name="connsiteX612" fmla="*/ 346824 w 7308555"/>
              <a:gd name="connsiteY612" fmla="*/ 3590495 h 6451461"/>
              <a:gd name="connsiteX613" fmla="*/ 4434965 w 7308555"/>
              <a:gd name="connsiteY613" fmla="*/ 3616407 h 6451461"/>
              <a:gd name="connsiteX614" fmla="*/ 4434965 w 7308555"/>
              <a:gd name="connsiteY614" fmla="*/ 3591159 h 6451461"/>
              <a:gd name="connsiteX615" fmla="*/ 4422341 w 7308555"/>
              <a:gd name="connsiteY615" fmla="*/ 3591159 h 6451461"/>
              <a:gd name="connsiteX616" fmla="*/ 4434965 w 7308555"/>
              <a:gd name="connsiteY616" fmla="*/ 3616407 h 6451461"/>
              <a:gd name="connsiteX617" fmla="*/ 4434965 w 7308555"/>
              <a:gd name="connsiteY617" fmla="*/ 3616407 h 6451461"/>
              <a:gd name="connsiteX618" fmla="*/ 2455010 w 7308555"/>
              <a:gd name="connsiteY618" fmla="*/ 3590495 h 6451461"/>
              <a:gd name="connsiteX619" fmla="*/ 2429098 w 7308555"/>
              <a:gd name="connsiteY619" fmla="*/ 3641654 h 6451461"/>
              <a:gd name="connsiteX620" fmla="*/ 2455010 w 7308555"/>
              <a:gd name="connsiteY620" fmla="*/ 3590495 h 6451461"/>
              <a:gd name="connsiteX621" fmla="*/ 2455010 w 7308555"/>
              <a:gd name="connsiteY621" fmla="*/ 3590495 h 6451461"/>
              <a:gd name="connsiteX622" fmla="*/ 2660979 w 7308555"/>
              <a:gd name="connsiteY622" fmla="*/ 3603118 h 6451461"/>
              <a:gd name="connsiteX623" fmla="*/ 2648355 w 7308555"/>
              <a:gd name="connsiteY623" fmla="*/ 3640990 h 6451461"/>
              <a:gd name="connsiteX624" fmla="*/ 2660979 w 7308555"/>
              <a:gd name="connsiteY624" fmla="*/ 3603118 h 6451461"/>
              <a:gd name="connsiteX625" fmla="*/ 2660979 w 7308555"/>
              <a:gd name="connsiteY625" fmla="*/ 3603118 h 6451461"/>
              <a:gd name="connsiteX626" fmla="*/ 4280156 w 7308555"/>
              <a:gd name="connsiteY626" fmla="*/ 3629031 h 6451461"/>
              <a:gd name="connsiteX627" fmla="*/ 4267532 w 7308555"/>
              <a:gd name="connsiteY627" fmla="*/ 3629031 h 6451461"/>
              <a:gd name="connsiteX628" fmla="*/ 4293445 w 7308555"/>
              <a:gd name="connsiteY628" fmla="*/ 3641654 h 6451461"/>
              <a:gd name="connsiteX629" fmla="*/ 4293445 w 7308555"/>
              <a:gd name="connsiteY629" fmla="*/ 3616407 h 6451461"/>
              <a:gd name="connsiteX630" fmla="*/ 4280821 w 7308555"/>
              <a:gd name="connsiteY630" fmla="*/ 3616407 h 6451461"/>
              <a:gd name="connsiteX631" fmla="*/ 4280156 w 7308555"/>
              <a:gd name="connsiteY631" fmla="*/ 3629031 h 6451461"/>
              <a:gd name="connsiteX632" fmla="*/ 4280156 w 7308555"/>
              <a:gd name="connsiteY632" fmla="*/ 3629031 h 6451461"/>
              <a:gd name="connsiteX633" fmla="*/ 3432364 w 7308555"/>
              <a:gd name="connsiteY633" fmla="*/ 3629031 h 6451461"/>
              <a:gd name="connsiteX634" fmla="*/ 3419740 w 7308555"/>
              <a:gd name="connsiteY634" fmla="*/ 3629031 h 6451461"/>
              <a:gd name="connsiteX635" fmla="*/ 3432364 w 7308555"/>
              <a:gd name="connsiteY635" fmla="*/ 3641654 h 6451461"/>
              <a:gd name="connsiteX636" fmla="*/ 3432364 w 7308555"/>
              <a:gd name="connsiteY636" fmla="*/ 3629031 h 6451461"/>
              <a:gd name="connsiteX637" fmla="*/ 3432364 w 7308555"/>
              <a:gd name="connsiteY637" fmla="*/ 3629031 h 6451461"/>
              <a:gd name="connsiteX638" fmla="*/ 6709919 w 7308555"/>
              <a:gd name="connsiteY638" fmla="*/ 3654278 h 6451461"/>
              <a:gd name="connsiteX639" fmla="*/ 6735831 w 7308555"/>
              <a:gd name="connsiteY639" fmla="*/ 3629031 h 6451461"/>
              <a:gd name="connsiteX640" fmla="*/ 6709919 w 7308555"/>
              <a:gd name="connsiteY640" fmla="*/ 3654278 h 6451461"/>
              <a:gd name="connsiteX641" fmla="*/ 6709919 w 7308555"/>
              <a:gd name="connsiteY641" fmla="*/ 3654278 h 6451461"/>
              <a:gd name="connsiteX642" fmla="*/ 2647691 w 7308555"/>
              <a:gd name="connsiteY642" fmla="*/ 3641654 h 6451461"/>
              <a:gd name="connsiteX643" fmla="*/ 2660314 w 7308555"/>
              <a:gd name="connsiteY643" fmla="*/ 3718062 h 6451461"/>
              <a:gd name="connsiteX644" fmla="*/ 2660314 w 7308555"/>
              <a:gd name="connsiteY644" fmla="*/ 3641654 h 6451461"/>
              <a:gd name="connsiteX645" fmla="*/ 2647691 w 7308555"/>
              <a:gd name="connsiteY645" fmla="*/ 3641654 h 6451461"/>
              <a:gd name="connsiteX646" fmla="*/ 2647691 w 7308555"/>
              <a:gd name="connsiteY646" fmla="*/ 3641654 h 6451461"/>
              <a:gd name="connsiteX647" fmla="*/ 4498748 w 7308555"/>
              <a:gd name="connsiteY647" fmla="*/ 3654278 h 6451461"/>
              <a:gd name="connsiteX648" fmla="*/ 4460212 w 7308555"/>
              <a:gd name="connsiteY648" fmla="*/ 3654278 h 6451461"/>
              <a:gd name="connsiteX649" fmla="*/ 4498748 w 7308555"/>
              <a:gd name="connsiteY649" fmla="*/ 3654278 h 6451461"/>
              <a:gd name="connsiteX650" fmla="*/ 4498748 w 7308555"/>
              <a:gd name="connsiteY650" fmla="*/ 3654278 h 6451461"/>
              <a:gd name="connsiteX651" fmla="*/ 1439786 w 7308555"/>
              <a:gd name="connsiteY651" fmla="*/ 3641654 h 6451461"/>
              <a:gd name="connsiteX652" fmla="*/ 1439786 w 7308555"/>
              <a:gd name="connsiteY652" fmla="*/ 3679526 h 6451461"/>
              <a:gd name="connsiteX653" fmla="*/ 1439786 w 7308555"/>
              <a:gd name="connsiteY653" fmla="*/ 3641654 h 6451461"/>
              <a:gd name="connsiteX654" fmla="*/ 1439786 w 7308555"/>
              <a:gd name="connsiteY654" fmla="*/ 3641654 h 6451461"/>
              <a:gd name="connsiteX655" fmla="*/ 2403851 w 7308555"/>
              <a:gd name="connsiteY655" fmla="*/ 3666902 h 6451461"/>
              <a:gd name="connsiteX656" fmla="*/ 2403851 w 7308555"/>
              <a:gd name="connsiteY656" fmla="*/ 3704774 h 6451461"/>
              <a:gd name="connsiteX657" fmla="*/ 2403851 w 7308555"/>
              <a:gd name="connsiteY657" fmla="*/ 3666902 h 6451461"/>
              <a:gd name="connsiteX658" fmla="*/ 2403851 w 7308555"/>
              <a:gd name="connsiteY658" fmla="*/ 3666902 h 6451461"/>
              <a:gd name="connsiteX659" fmla="*/ 1696914 w 7308555"/>
              <a:gd name="connsiteY659" fmla="*/ 3807093 h 6451461"/>
              <a:gd name="connsiteX660" fmla="*/ 1722826 w 7308555"/>
              <a:gd name="connsiteY660" fmla="*/ 3679526 h 6451461"/>
              <a:gd name="connsiteX661" fmla="*/ 1710202 w 7308555"/>
              <a:gd name="connsiteY661" fmla="*/ 3679526 h 6451461"/>
              <a:gd name="connsiteX662" fmla="*/ 1684290 w 7308555"/>
              <a:gd name="connsiteY662" fmla="*/ 3781181 h 6451461"/>
              <a:gd name="connsiteX663" fmla="*/ 1645754 w 7308555"/>
              <a:gd name="connsiteY663" fmla="*/ 3882837 h 6451461"/>
              <a:gd name="connsiteX664" fmla="*/ 1696914 w 7308555"/>
              <a:gd name="connsiteY664" fmla="*/ 3807093 h 6451461"/>
              <a:gd name="connsiteX665" fmla="*/ 1696914 w 7308555"/>
              <a:gd name="connsiteY665" fmla="*/ 3807093 h 6451461"/>
              <a:gd name="connsiteX666" fmla="*/ 2930731 w 7308555"/>
              <a:gd name="connsiteY666" fmla="*/ 3718062 h 6451461"/>
              <a:gd name="connsiteX667" fmla="*/ 2943355 w 7308555"/>
              <a:gd name="connsiteY667" fmla="*/ 3730686 h 6451461"/>
              <a:gd name="connsiteX668" fmla="*/ 2955979 w 7308555"/>
              <a:gd name="connsiteY668" fmla="*/ 3692814 h 6451461"/>
              <a:gd name="connsiteX669" fmla="*/ 2917443 w 7308555"/>
              <a:gd name="connsiteY669" fmla="*/ 3680191 h 6451461"/>
              <a:gd name="connsiteX670" fmla="*/ 2930731 w 7308555"/>
              <a:gd name="connsiteY670" fmla="*/ 3718062 h 6451461"/>
              <a:gd name="connsiteX671" fmla="*/ 2930731 w 7308555"/>
              <a:gd name="connsiteY671" fmla="*/ 3718062 h 6451461"/>
              <a:gd name="connsiteX672" fmla="*/ 3714740 w 7308555"/>
              <a:gd name="connsiteY672" fmla="*/ 3705438 h 6451461"/>
              <a:gd name="connsiteX673" fmla="*/ 3740652 w 7308555"/>
              <a:gd name="connsiteY673" fmla="*/ 3692814 h 6451461"/>
              <a:gd name="connsiteX674" fmla="*/ 3714740 w 7308555"/>
              <a:gd name="connsiteY674" fmla="*/ 3705438 h 6451461"/>
              <a:gd name="connsiteX675" fmla="*/ 3714740 w 7308555"/>
              <a:gd name="connsiteY675" fmla="*/ 3705438 h 6451461"/>
              <a:gd name="connsiteX676" fmla="*/ 4537285 w 7308555"/>
              <a:gd name="connsiteY676" fmla="*/ 3705438 h 6451461"/>
              <a:gd name="connsiteX677" fmla="*/ 4537285 w 7308555"/>
              <a:gd name="connsiteY677" fmla="*/ 3730686 h 6451461"/>
              <a:gd name="connsiteX678" fmla="*/ 4537285 w 7308555"/>
              <a:gd name="connsiteY678" fmla="*/ 3705438 h 6451461"/>
              <a:gd name="connsiteX679" fmla="*/ 4537285 w 7308555"/>
              <a:gd name="connsiteY679" fmla="*/ 3705438 h 6451461"/>
              <a:gd name="connsiteX680" fmla="*/ 3136699 w 7308555"/>
              <a:gd name="connsiteY680" fmla="*/ 3718062 h 6451461"/>
              <a:gd name="connsiteX681" fmla="*/ 3124076 w 7308555"/>
              <a:gd name="connsiteY681" fmla="*/ 3730686 h 6451461"/>
              <a:gd name="connsiteX682" fmla="*/ 3124076 w 7308555"/>
              <a:gd name="connsiteY682" fmla="*/ 3755934 h 6451461"/>
              <a:gd name="connsiteX683" fmla="*/ 3085539 w 7308555"/>
              <a:gd name="connsiteY683" fmla="*/ 3793805 h 6451461"/>
              <a:gd name="connsiteX684" fmla="*/ 3124076 w 7308555"/>
              <a:gd name="connsiteY684" fmla="*/ 3755934 h 6451461"/>
              <a:gd name="connsiteX685" fmla="*/ 3149988 w 7308555"/>
              <a:gd name="connsiteY685" fmla="*/ 3743310 h 6451461"/>
              <a:gd name="connsiteX686" fmla="*/ 3149988 w 7308555"/>
              <a:gd name="connsiteY686" fmla="*/ 3718062 h 6451461"/>
              <a:gd name="connsiteX687" fmla="*/ 3136699 w 7308555"/>
              <a:gd name="connsiteY687" fmla="*/ 3718062 h 6451461"/>
              <a:gd name="connsiteX688" fmla="*/ 3136699 w 7308555"/>
              <a:gd name="connsiteY688" fmla="*/ 3718062 h 6451461"/>
              <a:gd name="connsiteX689" fmla="*/ 2827747 w 7308555"/>
              <a:gd name="connsiteY689" fmla="*/ 3730686 h 6451461"/>
              <a:gd name="connsiteX690" fmla="*/ 2840371 w 7308555"/>
              <a:gd name="connsiteY690" fmla="*/ 3781846 h 6451461"/>
              <a:gd name="connsiteX691" fmla="*/ 2840371 w 7308555"/>
              <a:gd name="connsiteY691" fmla="*/ 3756598 h 6451461"/>
              <a:gd name="connsiteX692" fmla="*/ 2827747 w 7308555"/>
              <a:gd name="connsiteY692" fmla="*/ 3730686 h 6451461"/>
              <a:gd name="connsiteX693" fmla="*/ 2827747 w 7308555"/>
              <a:gd name="connsiteY693" fmla="*/ 3730686 h 6451461"/>
              <a:gd name="connsiteX694" fmla="*/ 3419075 w 7308555"/>
              <a:gd name="connsiteY694" fmla="*/ 3743310 h 6451461"/>
              <a:gd name="connsiteX695" fmla="*/ 3431699 w 7308555"/>
              <a:gd name="connsiteY695" fmla="*/ 3730686 h 6451461"/>
              <a:gd name="connsiteX696" fmla="*/ 3419075 w 7308555"/>
              <a:gd name="connsiteY696" fmla="*/ 3730686 h 6451461"/>
              <a:gd name="connsiteX697" fmla="*/ 3419075 w 7308555"/>
              <a:gd name="connsiteY697" fmla="*/ 3743310 h 6451461"/>
              <a:gd name="connsiteX698" fmla="*/ 3419075 w 7308555"/>
              <a:gd name="connsiteY698" fmla="*/ 3743310 h 6451461"/>
              <a:gd name="connsiteX699" fmla="*/ 2660979 w 7308555"/>
              <a:gd name="connsiteY699" fmla="*/ 3769222 h 6451461"/>
              <a:gd name="connsiteX700" fmla="*/ 2673603 w 7308555"/>
              <a:gd name="connsiteY700" fmla="*/ 3807093 h 6451461"/>
              <a:gd name="connsiteX701" fmla="*/ 2660979 w 7308555"/>
              <a:gd name="connsiteY701" fmla="*/ 3769222 h 6451461"/>
              <a:gd name="connsiteX702" fmla="*/ 2660979 w 7308555"/>
              <a:gd name="connsiteY702" fmla="*/ 3769222 h 6451461"/>
              <a:gd name="connsiteX703" fmla="*/ 4370517 w 7308555"/>
              <a:gd name="connsiteY703" fmla="*/ 3781846 h 6451461"/>
              <a:gd name="connsiteX704" fmla="*/ 4344605 w 7308555"/>
              <a:gd name="connsiteY704" fmla="*/ 3794469 h 6451461"/>
              <a:gd name="connsiteX705" fmla="*/ 4370517 w 7308555"/>
              <a:gd name="connsiteY705" fmla="*/ 3781846 h 6451461"/>
              <a:gd name="connsiteX706" fmla="*/ 4370517 w 7308555"/>
              <a:gd name="connsiteY706" fmla="*/ 3781846 h 6451461"/>
              <a:gd name="connsiteX707" fmla="*/ 3033715 w 7308555"/>
              <a:gd name="connsiteY707" fmla="*/ 3781846 h 6451461"/>
              <a:gd name="connsiteX708" fmla="*/ 3033715 w 7308555"/>
              <a:gd name="connsiteY708" fmla="*/ 3807093 h 6451461"/>
              <a:gd name="connsiteX709" fmla="*/ 3046339 w 7308555"/>
              <a:gd name="connsiteY709" fmla="*/ 3819718 h 6451461"/>
              <a:gd name="connsiteX710" fmla="*/ 3046339 w 7308555"/>
              <a:gd name="connsiteY710" fmla="*/ 3807093 h 6451461"/>
              <a:gd name="connsiteX711" fmla="*/ 3033715 w 7308555"/>
              <a:gd name="connsiteY711" fmla="*/ 3781846 h 6451461"/>
              <a:gd name="connsiteX712" fmla="*/ 3033715 w 7308555"/>
              <a:gd name="connsiteY712" fmla="*/ 3781846 h 6451461"/>
              <a:gd name="connsiteX713" fmla="*/ 2493546 w 7308555"/>
              <a:gd name="connsiteY713" fmla="*/ 3794469 h 6451461"/>
              <a:gd name="connsiteX714" fmla="*/ 2493546 w 7308555"/>
              <a:gd name="connsiteY714" fmla="*/ 3819718 h 6451461"/>
              <a:gd name="connsiteX715" fmla="*/ 2493546 w 7308555"/>
              <a:gd name="connsiteY715" fmla="*/ 3794469 h 6451461"/>
              <a:gd name="connsiteX716" fmla="*/ 2493546 w 7308555"/>
              <a:gd name="connsiteY716" fmla="*/ 3794469 h 6451461"/>
              <a:gd name="connsiteX717" fmla="*/ 2596531 w 7308555"/>
              <a:gd name="connsiteY717" fmla="*/ 3845629 h 6451461"/>
              <a:gd name="connsiteX718" fmla="*/ 2609155 w 7308555"/>
              <a:gd name="connsiteY718" fmla="*/ 3794469 h 6451461"/>
              <a:gd name="connsiteX719" fmla="*/ 2596531 w 7308555"/>
              <a:gd name="connsiteY719" fmla="*/ 3845629 h 6451461"/>
              <a:gd name="connsiteX720" fmla="*/ 2596531 w 7308555"/>
              <a:gd name="connsiteY720" fmla="*/ 3845629 h 6451461"/>
              <a:gd name="connsiteX721" fmla="*/ 1773986 w 7308555"/>
              <a:gd name="connsiteY721" fmla="*/ 3807093 h 6451461"/>
              <a:gd name="connsiteX722" fmla="*/ 1761362 w 7308555"/>
              <a:gd name="connsiteY722" fmla="*/ 3794469 h 6451461"/>
              <a:gd name="connsiteX723" fmla="*/ 1773986 w 7308555"/>
              <a:gd name="connsiteY723" fmla="*/ 3807093 h 6451461"/>
              <a:gd name="connsiteX724" fmla="*/ 1773986 w 7308555"/>
              <a:gd name="connsiteY724" fmla="*/ 3807093 h 6451461"/>
              <a:gd name="connsiteX725" fmla="*/ 2647691 w 7308555"/>
              <a:gd name="connsiteY725" fmla="*/ 3819718 h 6451461"/>
              <a:gd name="connsiteX726" fmla="*/ 2660314 w 7308555"/>
              <a:gd name="connsiteY726" fmla="*/ 3844965 h 6451461"/>
              <a:gd name="connsiteX727" fmla="*/ 2647691 w 7308555"/>
              <a:gd name="connsiteY727" fmla="*/ 3819718 h 6451461"/>
              <a:gd name="connsiteX728" fmla="*/ 2647691 w 7308555"/>
              <a:gd name="connsiteY728" fmla="*/ 3819718 h 6451461"/>
              <a:gd name="connsiteX729" fmla="*/ 205968 w 7308555"/>
              <a:gd name="connsiteY729" fmla="*/ 3832341 h 6451461"/>
              <a:gd name="connsiteX730" fmla="*/ 205968 w 7308555"/>
              <a:gd name="connsiteY730" fmla="*/ 3844965 h 6451461"/>
              <a:gd name="connsiteX731" fmla="*/ 231881 w 7308555"/>
              <a:gd name="connsiteY731" fmla="*/ 3832341 h 6451461"/>
              <a:gd name="connsiteX732" fmla="*/ 219257 w 7308555"/>
              <a:gd name="connsiteY732" fmla="*/ 3819718 h 6451461"/>
              <a:gd name="connsiteX733" fmla="*/ 205968 w 7308555"/>
              <a:gd name="connsiteY733" fmla="*/ 3832341 h 6451461"/>
              <a:gd name="connsiteX734" fmla="*/ 205968 w 7308555"/>
              <a:gd name="connsiteY734" fmla="*/ 3832341 h 6451461"/>
              <a:gd name="connsiteX735" fmla="*/ 488344 w 7308555"/>
              <a:gd name="connsiteY735" fmla="*/ 3832341 h 6451461"/>
              <a:gd name="connsiteX736" fmla="*/ 488344 w 7308555"/>
              <a:gd name="connsiteY736" fmla="*/ 3844965 h 6451461"/>
              <a:gd name="connsiteX737" fmla="*/ 500968 w 7308555"/>
              <a:gd name="connsiteY737" fmla="*/ 3832341 h 6451461"/>
              <a:gd name="connsiteX738" fmla="*/ 488344 w 7308555"/>
              <a:gd name="connsiteY738" fmla="*/ 3832341 h 6451461"/>
              <a:gd name="connsiteX739" fmla="*/ 488344 w 7308555"/>
              <a:gd name="connsiteY739" fmla="*/ 3832341 h 6451461"/>
              <a:gd name="connsiteX740" fmla="*/ 488344 w 7308555"/>
              <a:gd name="connsiteY740" fmla="*/ 3832341 h 6451461"/>
              <a:gd name="connsiteX741" fmla="*/ 2455010 w 7308555"/>
              <a:gd name="connsiteY741" fmla="*/ 3845629 h 6451461"/>
              <a:gd name="connsiteX742" fmla="*/ 2467634 w 7308555"/>
              <a:gd name="connsiteY742" fmla="*/ 3870877 h 6451461"/>
              <a:gd name="connsiteX743" fmla="*/ 2455010 w 7308555"/>
              <a:gd name="connsiteY743" fmla="*/ 3845629 h 6451461"/>
              <a:gd name="connsiteX744" fmla="*/ 2455010 w 7308555"/>
              <a:gd name="connsiteY744" fmla="*/ 3845629 h 6451461"/>
              <a:gd name="connsiteX745" fmla="*/ 976689 w 7308555"/>
              <a:gd name="connsiteY745" fmla="*/ 3896125 h 6451461"/>
              <a:gd name="connsiteX746" fmla="*/ 964065 w 7308555"/>
              <a:gd name="connsiteY746" fmla="*/ 3908749 h 6451461"/>
              <a:gd name="connsiteX747" fmla="*/ 989977 w 7308555"/>
              <a:gd name="connsiteY747" fmla="*/ 3921373 h 6451461"/>
              <a:gd name="connsiteX748" fmla="*/ 976689 w 7308555"/>
              <a:gd name="connsiteY748" fmla="*/ 3896125 h 6451461"/>
              <a:gd name="connsiteX749" fmla="*/ 976689 w 7308555"/>
              <a:gd name="connsiteY749" fmla="*/ 3896125 h 6451461"/>
              <a:gd name="connsiteX750" fmla="*/ 4653557 w 7308555"/>
              <a:gd name="connsiteY750" fmla="*/ 3908749 h 6451461"/>
              <a:gd name="connsiteX751" fmla="*/ 4666181 w 7308555"/>
              <a:gd name="connsiteY751" fmla="*/ 3908749 h 6451461"/>
              <a:gd name="connsiteX752" fmla="*/ 4653557 w 7308555"/>
              <a:gd name="connsiteY752" fmla="*/ 3908749 h 6451461"/>
              <a:gd name="connsiteX753" fmla="*/ 4653557 w 7308555"/>
              <a:gd name="connsiteY753" fmla="*/ 3908749 h 6451461"/>
              <a:gd name="connsiteX754" fmla="*/ 4678805 w 7308555"/>
              <a:gd name="connsiteY754" fmla="*/ 3934661 h 6451461"/>
              <a:gd name="connsiteX755" fmla="*/ 4691429 w 7308555"/>
              <a:gd name="connsiteY755" fmla="*/ 3922037 h 6451461"/>
              <a:gd name="connsiteX756" fmla="*/ 4678805 w 7308555"/>
              <a:gd name="connsiteY756" fmla="*/ 3909413 h 6451461"/>
              <a:gd name="connsiteX757" fmla="*/ 4666181 w 7308555"/>
              <a:gd name="connsiteY757" fmla="*/ 3922037 h 6451461"/>
              <a:gd name="connsiteX758" fmla="*/ 4678805 w 7308555"/>
              <a:gd name="connsiteY758" fmla="*/ 3934661 h 6451461"/>
              <a:gd name="connsiteX759" fmla="*/ 4678805 w 7308555"/>
              <a:gd name="connsiteY759" fmla="*/ 3934661 h 6451461"/>
              <a:gd name="connsiteX760" fmla="*/ 5013005 w 7308555"/>
              <a:gd name="connsiteY760" fmla="*/ 3922037 h 6451461"/>
              <a:gd name="connsiteX761" fmla="*/ 5000381 w 7308555"/>
              <a:gd name="connsiteY761" fmla="*/ 3947285 h 6451461"/>
              <a:gd name="connsiteX762" fmla="*/ 5013005 w 7308555"/>
              <a:gd name="connsiteY762" fmla="*/ 3922037 h 6451461"/>
              <a:gd name="connsiteX763" fmla="*/ 5013005 w 7308555"/>
              <a:gd name="connsiteY763" fmla="*/ 3922037 h 6451461"/>
              <a:gd name="connsiteX764" fmla="*/ 3084875 w 7308555"/>
              <a:gd name="connsiteY764" fmla="*/ 3922037 h 6451461"/>
              <a:gd name="connsiteX765" fmla="*/ 3072251 w 7308555"/>
              <a:gd name="connsiteY765" fmla="*/ 3934661 h 6451461"/>
              <a:gd name="connsiteX766" fmla="*/ 3059627 w 7308555"/>
              <a:gd name="connsiteY766" fmla="*/ 3959909 h 6451461"/>
              <a:gd name="connsiteX767" fmla="*/ 3098163 w 7308555"/>
              <a:gd name="connsiteY767" fmla="*/ 3947285 h 6451461"/>
              <a:gd name="connsiteX768" fmla="*/ 3084875 w 7308555"/>
              <a:gd name="connsiteY768" fmla="*/ 3922037 h 6451461"/>
              <a:gd name="connsiteX769" fmla="*/ 3084875 w 7308555"/>
              <a:gd name="connsiteY769" fmla="*/ 3922037 h 6451461"/>
              <a:gd name="connsiteX770" fmla="*/ 180056 w 7308555"/>
              <a:gd name="connsiteY770" fmla="*/ 3947285 h 6451461"/>
              <a:gd name="connsiteX771" fmla="*/ 192680 w 7308555"/>
              <a:gd name="connsiteY771" fmla="*/ 3934661 h 6451461"/>
              <a:gd name="connsiteX772" fmla="*/ 180056 w 7308555"/>
              <a:gd name="connsiteY772" fmla="*/ 3947285 h 6451461"/>
              <a:gd name="connsiteX773" fmla="*/ 180056 w 7308555"/>
              <a:gd name="connsiteY773" fmla="*/ 3947285 h 6451461"/>
              <a:gd name="connsiteX774" fmla="*/ 655777 w 7308555"/>
              <a:gd name="connsiteY774" fmla="*/ 3972533 h 6451461"/>
              <a:gd name="connsiteX775" fmla="*/ 655777 w 7308555"/>
              <a:gd name="connsiteY775" fmla="*/ 3985156 h 6451461"/>
              <a:gd name="connsiteX776" fmla="*/ 655777 w 7308555"/>
              <a:gd name="connsiteY776" fmla="*/ 3972533 h 6451461"/>
              <a:gd name="connsiteX777" fmla="*/ 655777 w 7308555"/>
              <a:gd name="connsiteY777" fmla="*/ 3972533 h 6451461"/>
              <a:gd name="connsiteX778" fmla="*/ 6581687 w 7308555"/>
              <a:gd name="connsiteY778" fmla="*/ 3985156 h 6451461"/>
              <a:gd name="connsiteX779" fmla="*/ 6581687 w 7308555"/>
              <a:gd name="connsiteY779" fmla="*/ 3972533 h 6451461"/>
              <a:gd name="connsiteX780" fmla="*/ 6581687 w 7308555"/>
              <a:gd name="connsiteY780" fmla="*/ 3985156 h 6451461"/>
              <a:gd name="connsiteX781" fmla="*/ 6581687 w 7308555"/>
              <a:gd name="connsiteY781" fmla="*/ 3985156 h 6451461"/>
              <a:gd name="connsiteX782" fmla="*/ 540169 w 7308555"/>
              <a:gd name="connsiteY782" fmla="*/ 3985156 h 6451461"/>
              <a:gd name="connsiteX783" fmla="*/ 540169 w 7308555"/>
              <a:gd name="connsiteY783" fmla="*/ 3972533 h 6451461"/>
              <a:gd name="connsiteX784" fmla="*/ 540169 w 7308555"/>
              <a:gd name="connsiteY784" fmla="*/ 3985156 h 6451461"/>
              <a:gd name="connsiteX785" fmla="*/ 540169 w 7308555"/>
              <a:gd name="connsiteY785" fmla="*/ 3985156 h 6451461"/>
              <a:gd name="connsiteX786" fmla="*/ 4190460 w 7308555"/>
              <a:gd name="connsiteY786" fmla="*/ 4176508 h 6451461"/>
              <a:gd name="connsiteX787" fmla="*/ 4228996 w 7308555"/>
              <a:gd name="connsiteY787" fmla="*/ 4189132 h 6451461"/>
              <a:gd name="connsiteX788" fmla="*/ 4254909 w 7308555"/>
              <a:gd name="connsiteY788" fmla="*/ 4163884 h 6451461"/>
              <a:gd name="connsiteX789" fmla="*/ 4280821 w 7308555"/>
              <a:gd name="connsiteY789" fmla="*/ 3973197 h 6451461"/>
              <a:gd name="connsiteX790" fmla="*/ 4254909 w 7308555"/>
              <a:gd name="connsiteY790" fmla="*/ 3973197 h 6451461"/>
              <a:gd name="connsiteX791" fmla="*/ 4254909 w 7308555"/>
              <a:gd name="connsiteY791" fmla="*/ 4024357 h 6451461"/>
              <a:gd name="connsiteX792" fmla="*/ 4190460 w 7308555"/>
              <a:gd name="connsiteY792" fmla="*/ 4176508 h 6451461"/>
              <a:gd name="connsiteX793" fmla="*/ 4190460 w 7308555"/>
              <a:gd name="connsiteY793" fmla="*/ 4176508 h 6451461"/>
              <a:gd name="connsiteX794" fmla="*/ 5193061 w 7308555"/>
              <a:gd name="connsiteY794" fmla="*/ 3985156 h 6451461"/>
              <a:gd name="connsiteX795" fmla="*/ 5193061 w 7308555"/>
              <a:gd name="connsiteY795" fmla="*/ 4010404 h 6451461"/>
              <a:gd name="connsiteX796" fmla="*/ 5193061 w 7308555"/>
              <a:gd name="connsiteY796" fmla="*/ 3985156 h 6451461"/>
              <a:gd name="connsiteX797" fmla="*/ 5193061 w 7308555"/>
              <a:gd name="connsiteY797" fmla="*/ 3985156 h 6451461"/>
              <a:gd name="connsiteX798" fmla="*/ 1863682 w 7308555"/>
              <a:gd name="connsiteY798" fmla="*/ 3998445 h 6451461"/>
              <a:gd name="connsiteX799" fmla="*/ 1851058 w 7308555"/>
              <a:gd name="connsiteY799" fmla="*/ 4036316 h 6451461"/>
              <a:gd name="connsiteX800" fmla="*/ 1863682 w 7308555"/>
              <a:gd name="connsiteY800" fmla="*/ 3998445 h 6451461"/>
              <a:gd name="connsiteX801" fmla="*/ 1863682 w 7308555"/>
              <a:gd name="connsiteY801" fmla="*/ 3998445 h 6451461"/>
              <a:gd name="connsiteX802" fmla="*/ 2095562 w 7308555"/>
              <a:gd name="connsiteY802" fmla="*/ 3998445 h 6451461"/>
              <a:gd name="connsiteX803" fmla="*/ 2108186 w 7308555"/>
              <a:gd name="connsiteY803" fmla="*/ 4023692 h 6451461"/>
              <a:gd name="connsiteX804" fmla="*/ 2095562 w 7308555"/>
              <a:gd name="connsiteY804" fmla="*/ 3998445 h 6451461"/>
              <a:gd name="connsiteX805" fmla="*/ 2095562 w 7308555"/>
              <a:gd name="connsiteY805" fmla="*/ 3998445 h 6451461"/>
              <a:gd name="connsiteX806" fmla="*/ 5077453 w 7308555"/>
              <a:gd name="connsiteY806" fmla="*/ 4036316 h 6451461"/>
              <a:gd name="connsiteX807" fmla="*/ 5103365 w 7308555"/>
              <a:gd name="connsiteY807" fmla="*/ 4036316 h 6451461"/>
              <a:gd name="connsiteX808" fmla="*/ 5077453 w 7308555"/>
              <a:gd name="connsiteY808" fmla="*/ 4036316 h 6451461"/>
              <a:gd name="connsiteX809" fmla="*/ 5077453 w 7308555"/>
              <a:gd name="connsiteY809" fmla="*/ 4036316 h 6451461"/>
              <a:gd name="connsiteX810" fmla="*/ 4062229 w 7308555"/>
              <a:gd name="connsiteY810" fmla="*/ 4087476 h 6451461"/>
              <a:gd name="connsiteX811" fmla="*/ 4062229 w 7308555"/>
              <a:gd name="connsiteY811" fmla="*/ 4112724 h 6451461"/>
              <a:gd name="connsiteX812" fmla="*/ 4074852 w 7308555"/>
              <a:gd name="connsiteY812" fmla="*/ 4087476 h 6451461"/>
              <a:gd name="connsiteX813" fmla="*/ 4062229 w 7308555"/>
              <a:gd name="connsiteY813" fmla="*/ 4087476 h 6451461"/>
              <a:gd name="connsiteX814" fmla="*/ 4062229 w 7308555"/>
              <a:gd name="connsiteY814" fmla="*/ 4087476 h 6451461"/>
              <a:gd name="connsiteX815" fmla="*/ 4910021 w 7308555"/>
              <a:gd name="connsiteY815" fmla="*/ 4137972 h 6451461"/>
              <a:gd name="connsiteX816" fmla="*/ 4935933 w 7308555"/>
              <a:gd name="connsiteY816" fmla="*/ 4150596 h 6451461"/>
              <a:gd name="connsiteX817" fmla="*/ 4910021 w 7308555"/>
              <a:gd name="connsiteY817" fmla="*/ 4137972 h 6451461"/>
              <a:gd name="connsiteX818" fmla="*/ 4910021 w 7308555"/>
              <a:gd name="connsiteY818" fmla="*/ 4137972 h 6451461"/>
              <a:gd name="connsiteX819" fmla="*/ 3933332 w 7308555"/>
              <a:gd name="connsiteY819" fmla="*/ 4125348 h 6451461"/>
              <a:gd name="connsiteX820" fmla="*/ 3882172 w 7308555"/>
              <a:gd name="connsiteY820" fmla="*/ 4137972 h 6451461"/>
              <a:gd name="connsiteX821" fmla="*/ 3908084 w 7308555"/>
              <a:gd name="connsiteY821" fmla="*/ 4163219 h 6451461"/>
              <a:gd name="connsiteX822" fmla="*/ 3933332 w 7308555"/>
              <a:gd name="connsiteY822" fmla="*/ 4125348 h 6451461"/>
              <a:gd name="connsiteX823" fmla="*/ 3933332 w 7308555"/>
              <a:gd name="connsiteY823" fmla="*/ 4125348 h 6451461"/>
              <a:gd name="connsiteX824" fmla="*/ 6542487 w 7308555"/>
              <a:gd name="connsiteY824" fmla="*/ 4150596 h 6451461"/>
              <a:gd name="connsiteX825" fmla="*/ 6555110 w 7308555"/>
              <a:gd name="connsiteY825" fmla="*/ 4125348 h 6451461"/>
              <a:gd name="connsiteX826" fmla="*/ 6542487 w 7308555"/>
              <a:gd name="connsiteY826" fmla="*/ 4150596 h 6451461"/>
              <a:gd name="connsiteX827" fmla="*/ 6542487 w 7308555"/>
              <a:gd name="connsiteY827" fmla="*/ 4150596 h 6451461"/>
              <a:gd name="connsiteX828" fmla="*/ 4884773 w 7308555"/>
              <a:gd name="connsiteY828" fmla="*/ 4163884 h 6451461"/>
              <a:gd name="connsiteX829" fmla="*/ 4858861 w 7308555"/>
              <a:gd name="connsiteY829" fmla="*/ 4151260 h 6451461"/>
              <a:gd name="connsiteX830" fmla="*/ 4858861 w 7308555"/>
              <a:gd name="connsiteY830" fmla="*/ 4176508 h 6451461"/>
              <a:gd name="connsiteX831" fmla="*/ 4884773 w 7308555"/>
              <a:gd name="connsiteY831" fmla="*/ 4163884 h 6451461"/>
              <a:gd name="connsiteX832" fmla="*/ 4884773 w 7308555"/>
              <a:gd name="connsiteY832" fmla="*/ 4163884 h 6451461"/>
              <a:gd name="connsiteX833" fmla="*/ 2339402 w 7308555"/>
              <a:gd name="connsiteY833" fmla="*/ 4201756 h 6451461"/>
              <a:gd name="connsiteX834" fmla="*/ 2352026 w 7308555"/>
              <a:gd name="connsiteY834" fmla="*/ 4201756 h 6451461"/>
              <a:gd name="connsiteX835" fmla="*/ 2339402 w 7308555"/>
              <a:gd name="connsiteY835" fmla="*/ 4201756 h 6451461"/>
              <a:gd name="connsiteX836" fmla="*/ 2339402 w 7308555"/>
              <a:gd name="connsiteY836" fmla="*/ 4201756 h 6451461"/>
              <a:gd name="connsiteX837" fmla="*/ 1889594 w 7308555"/>
              <a:gd name="connsiteY837" fmla="*/ 4201756 h 6451461"/>
              <a:gd name="connsiteX838" fmla="*/ 1889594 w 7308555"/>
              <a:gd name="connsiteY838" fmla="*/ 4214379 h 6451461"/>
              <a:gd name="connsiteX839" fmla="*/ 1889594 w 7308555"/>
              <a:gd name="connsiteY839" fmla="*/ 4201756 h 6451461"/>
              <a:gd name="connsiteX840" fmla="*/ 1889594 w 7308555"/>
              <a:gd name="connsiteY840" fmla="*/ 4201756 h 6451461"/>
              <a:gd name="connsiteX841" fmla="*/ 1568018 w 7308555"/>
              <a:gd name="connsiteY841" fmla="*/ 4201756 h 6451461"/>
              <a:gd name="connsiteX842" fmla="*/ 1568018 w 7308555"/>
              <a:gd name="connsiteY842" fmla="*/ 4227003 h 6451461"/>
              <a:gd name="connsiteX843" fmla="*/ 1593930 w 7308555"/>
              <a:gd name="connsiteY843" fmla="*/ 4227003 h 6451461"/>
              <a:gd name="connsiteX844" fmla="*/ 1568018 w 7308555"/>
              <a:gd name="connsiteY844" fmla="*/ 4201756 h 6451461"/>
              <a:gd name="connsiteX845" fmla="*/ 1568018 w 7308555"/>
              <a:gd name="connsiteY845" fmla="*/ 4201756 h 6451461"/>
              <a:gd name="connsiteX846" fmla="*/ 4987757 w 7308555"/>
              <a:gd name="connsiteY846" fmla="*/ 4214379 h 6451461"/>
              <a:gd name="connsiteX847" fmla="*/ 4975133 w 7308555"/>
              <a:gd name="connsiteY847" fmla="*/ 4252251 h 6451461"/>
              <a:gd name="connsiteX848" fmla="*/ 4987757 w 7308555"/>
              <a:gd name="connsiteY848" fmla="*/ 4214379 h 6451461"/>
              <a:gd name="connsiteX849" fmla="*/ 4987757 w 7308555"/>
              <a:gd name="connsiteY849" fmla="*/ 4214379 h 6451461"/>
              <a:gd name="connsiteX850" fmla="*/ 244504 w 7308555"/>
              <a:gd name="connsiteY850" fmla="*/ 4240292 h 6451461"/>
              <a:gd name="connsiteX851" fmla="*/ 257128 w 7308555"/>
              <a:gd name="connsiteY851" fmla="*/ 4252915 h 6451461"/>
              <a:gd name="connsiteX852" fmla="*/ 244504 w 7308555"/>
              <a:gd name="connsiteY852" fmla="*/ 4240292 h 6451461"/>
              <a:gd name="connsiteX853" fmla="*/ 244504 w 7308555"/>
              <a:gd name="connsiteY853" fmla="*/ 4240292 h 6451461"/>
              <a:gd name="connsiteX854" fmla="*/ 3509436 w 7308555"/>
              <a:gd name="connsiteY854" fmla="*/ 4240292 h 6451461"/>
              <a:gd name="connsiteX855" fmla="*/ 3496812 w 7308555"/>
              <a:gd name="connsiteY855" fmla="*/ 4240292 h 6451461"/>
              <a:gd name="connsiteX856" fmla="*/ 3496812 w 7308555"/>
              <a:gd name="connsiteY856" fmla="*/ 4265539 h 6451461"/>
              <a:gd name="connsiteX857" fmla="*/ 3509436 w 7308555"/>
              <a:gd name="connsiteY857" fmla="*/ 4240292 h 6451461"/>
              <a:gd name="connsiteX858" fmla="*/ 3509436 w 7308555"/>
              <a:gd name="connsiteY858" fmla="*/ 4240292 h 6451461"/>
              <a:gd name="connsiteX859" fmla="*/ 3483524 w 7308555"/>
              <a:gd name="connsiteY859" fmla="*/ 4265539 h 6451461"/>
              <a:gd name="connsiteX860" fmla="*/ 3444988 w 7308555"/>
              <a:gd name="connsiteY860" fmla="*/ 4278163 h 6451461"/>
              <a:gd name="connsiteX861" fmla="*/ 3470900 w 7308555"/>
              <a:gd name="connsiteY861" fmla="*/ 4265539 h 6451461"/>
              <a:gd name="connsiteX862" fmla="*/ 3470900 w 7308555"/>
              <a:gd name="connsiteY862" fmla="*/ 4265539 h 6451461"/>
              <a:gd name="connsiteX863" fmla="*/ 3483524 w 7308555"/>
              <a:gd name="connsiteY863" fmla="*/ 4265539 h 6451461"/>
              <a:gd name="connsiteX864" fmla="*/ 3483524 w 7308555"/>
              <a:gd name="connsiteY864" fmla="*/ 4265539 h 6451461"/>
              <a:gd name="connsiteX865" fmla="*/ 1889594 w 7308555"/>
              <a:gd name="connsiteY865" fmla="*/ 4303411 h 6451461"/>
              <a:gd name="connsiteX866" fmla="*/ 1889594 w 7308555"/>
              <a:gd name="connsiteY866" fmla="*/ 4265539 h 6451461"/>
              <a:gd name="connsiteX867" fmla="*/ 1889594 w 7308555"/>
              <a:gd name="connsiteY867" fmla="*/ 4303411 h 6451461"/>
              <a:gd name="connsiteX868" fmla="*/ 1889594 w 7308555"/>
              <a:gd name="connsiteY868" fmla="*/ 4303411 h 6451461"/>
              <a:gd name="connsiteX869" fmla="*/ 4935933 w 7308555"/>
              <a:gd name="connsiteY869" fmla="*/ 4290787 h 6451461"/>
              <a:gd name="connsiteX870" fmla="*/ 4910021 w 7308555"/>
              <a:gd name="connsiteY870" fmla="*/ 4303411 h 6451461"/>
              <a:gd name="connsiteX871" fmla="*/ 4897397 w 7308555"/>
              <a:gd name="connsiteY871" fmla="*/ 4341283 h 6451461"/>
              <a:gd name="connsiteX872" fmla="*/ 4935933 w 7308555"/>
              <a:gd name="connsiteY872" fmla="*/ 4290787 h 6451461"/>
              <a:gd name="connsiteX873" fmla="*/ 4935933 w 7308555"/>
              <a:gd name="connsiteY873" fmla="*/ 4290787 h 6451461"/>
              <a:gd name="connsiteX874" fmla="*/ 5026293 w 7308555"/>
              <a:gd name="connsiteY874" fmla="*/ 4290787 h 6451461"/>
              <a:gd name="connsiteX875" fmla="*/ 5000381 w 7308555"/>
              <a:gd name="connsiteY875" fmla="*/ 4316035 h 6451461"/>
              <a:gd name="connsiteX876" fmla="*/ 5026293 w 7308555"/>
              <a:gd name="connsiteY876" fmla="*/ 4290787 h 6451461"/>
              <a:gd name="connsiteX877" fmla="*/ 5026293 w 7308555"/>
              <a:gd name="connsiteY877" fmla="*/ 4290787 h 6451461"/>
              <a:gd name="connsiteX878" fmla="*/ 2918107 w 7308555"/>
              <a:gd name="connsiteY878" fmla="*/ 4316699 h 6451461"/>
              <a:gd name="connsiteX879" fmla="*/ 2918107 w 7308555"/>
              <a:gd name="connsiteY879" fmla="*/ 4354571 h 6451461"/>
              <a:gd name="connsiteX880" fmla="*/ 2930731 w 7308555"/>
              <a:gd name="connsiteY880" fmla="*/ 4354571 h 6451461"/>
              <a:gd name="connsiteX881" fmla="*/ 2918107 w 7308555"/>
              <a:gd name="connsiteY881" fmla="*/ 4316699 h 6451461"/>
              <a:gd name="connsiteX882" fmla="*/ 2918107 w 7308555"/>
              <a:gd name="connsiteY882" fmla="*/ 4316699 h 6451461"/>
              <a:gd name="connsiteX883" fmla="*/ 1928130 w 7308555"/>
              <a:gd name="connsiteY883" fmla="*/ 4329323 h 6451461"/>
              <a:gd name="connsiteX884" fmla="*/ 1928130 w 7308555"/>
              <a:gd name="connsiteY884" fmla="*/ 4341947 h 6451461"/>
              <a:gd name="connsiteX885" fmla="*/ 1940754 w 7308555"/>
              <a:gd name="connsiteY885" fmla="*/ 4329323 h 6451461"/>
              <a:gd name="connsiteX886" fmla="*/ 1928130 w 7308555"/>
              <a:gd name="connsiteY886" fmla="*/ 4329323 h 6451461"/>
              <a:gd name="connsiteX887" fmla="*/ 1928130 w 7308555"/>
              <a:gd name="connsiteY887" fmla="*/ 4329323 h 6451461"/>
              <a:gd name="connsiteX888" fmla="*/ 1786610 w 7308555"/>
              <a:gd name="connsiteY888" fmla="*/ 4405731 h 6451461"/>
              <a:gd name="connsiteX889" fmla="*/ 1773986 w 7308555"/>
              <a:gd name="connsiteY889" fmla="*/ 4380483 h 6451461"/>
              <a:gd name="connsiteX890" fmla="*/ 1761362 w 7308555"/>
              <a:gd name="connsiteY890" fmla="*/ 4393107 h 6451461"/>
              <a:gd name="connsiteX891" fmla="*/ 1786610 w 7308555"/>
              <a:gd name="connsiteY891" fmla="*/ 4405731 h 6451461"/>
              <a:gd name="connsiteX892" fmla="*/ 1786610 w 7308555"/>
              <a:gd name="connsiteY892" fmla="*/ 4405731 h 6451461"/>
              <a:gd name="connsiteX893" fmla="*/ 295664 w 7308555"/>
              <a:gd name="connsiteY893" fmla="*/ 4418355 h 6451461"/>
              <a:gd name="connsiteX894" fmla="*/ 308288 w 7308555"/>
              <a:gd name="connsiteY894" fmla="*/ 4430979 h 6451461"/>
              <a:gd name="connsiteX895" fmla="*/ 308288 w 7308555"/>
              <a:gd name="connsiteY895" fmla="*/ 4418355 h 6451461"/>
              <a:gd name="connsiteX896" fmla="*/ 295664 w 7308555"/>
              <a:gd name="connsiteY896" fmla="*/ 4418355 h 6451461"/>
              <a:gd name="connsiteX897" fmla="*/ 295664 w 7308555"/>
              <a:gd name="connsiteY897" fmla="*/ 4418355 h 6451461"/>
              <a:gd name="connsiteX898" fmla="*/ 5539886 w 7308555"/>
              <a:gd name="connsiteY898" fmla="*/ 4418355 h 6451461"/>
              <a:gd name="connsiteX899" fmla="*/ 5552510 w 7308555"/>
              <a:gd name="connsiteY899" fmla="*/ 4456226 h 6451461"/>
              <a:gd name="connsiteX900" fmla="*/ 5565133 w 7308555"/>
              <a:gd name="connsiteY900" fmla="*/ 4430979 h 6451461"/>
              <a:gd name="connsiteX901" fmla="*/ 5539886 w 7308555"/>
              <a:gd name="connsiteY901" fmla="*/ 4418355 h 6451461"/>
              <a:gd name="connsiteX902" fmla="*/ 5539886 w 7308555"/>
              <a:gd name="connsiteY902" fmla="*/ 4418355 h 6451461"/>
              <a:gd name="connsiteX903" fmla="*/ 4794413 w 7308555"/>
              <a:gd name="connsiteY903" fmla="*/ 4456226 h 6451461"/>
              <a:gd name="connsiteX904" fmla="*/ 4794413 w 7308555"/>
              <a:gd name="connsiteY904" fmla="*/ 4443602 h 6451461"/>
              <a:gd name="connsiteX905" fmla="*/ 4781789 w 7308555"/>
              <a:gd name="connsiteY905" fmla="*/ 4456226 h 6451461"/>
              <a:gd name="connsiteX906" fmla="*/ 4794413 w 7308555"/>
              <a:gd name="connsiteY906" fmla="*/ 4456226 h 6451461"/>
              <a:gd name="connsiteX907" fmla="*/ 4794413 w 7308555"/>
              <a:gd name="connsiteY907" fmla="*/ 4456226 h 6451461"/>
              <a:gd name="connsiteX908" fmla="*/ 1696914 w 7308555"/>
              <a:gd name="connsiteY908" fmla="*/ 4507386 h 6451461"/>
              <a:gd name="connsiteX909" fmla="*/ 1696914 w 7308555"/>
              <a:gd name="connsiteY909" fmla="*/ 4507386 h 6451461"/>
              <a:gd name="connsiteX910" fmla="*/ 1696914 w 7308555"/>
              <a:gd name="connsiteY910" fmla="*/ 4558546 h 6451461"/>
              <a:gd name="connsiteX911" fmla="*/ 1735450 w 7308555"/>
              <a:gd name="connsiteY911" fmla="*/ 4469515 h 6451461"/>
              <a:gd name="connsiteX912" fmla="*/ 1696914 w 7308555"/>
              <a:gd name="connsiteY912" fmla="*/ 4507386 h 6451461"/>
              <a:gd name="connsiteX913" fmla="*/ 1696914 w 7308555"/>
              <a:gd name="connsiteY913" fmla="*/ 4507386 h 6451461"/>
              <a:gd name="connsiteX914" fmla="*/ 1555394 w 7308555"/>
              <a:gd name="connsiteY914" fmla="*/ 4469515 h 6451461"/>
              <a:gd name="connsiteX915" fmla="*/ 1542770 w 7308555"/>
              <a:gd name="connsiteY915" fmla="*/ 4482138 h 6451461"/>
              <a:gd name="connsiteX916" fmla="*/ 1530146 w 7308555"/>
              <a:gd name="connsiteY916" fmla="*/ 4520010 h 6451461"/>
              <a:gd name="connsiteX917" fmla="*/ 1542770 w 7308555"/>
              <a:gd name="connsiteY917" fmla="*/ 4520010 h 6451461"/>
              <a:gd name="connsiteX918" fmla="*/ 1555394 w 7308555"/>
              <a:gd name="connsiteY918" fmla="*/ 4469515 h 6451461"/>
              <a:gd name="connsiteX919" fmla="*/ 1555394 w 7308555"/>
              <a:gd name="connsiteY919" fmla="*/ 4469515 h 6451461"/>
              <a:gd name="connsiteX920" fmla="*/ 437185 w 7308555"/>
              <a:gd name="connsiteY920" fmla="*/ 4507386 h 6451461"/>
              <a:gd name="connsiteX921" fmla="*/ 437185 w 7308555"/>
              <a:gd name="connsiteY921" fmla="*/ 4494762 h 6451461"/>
              <a:gd name="connsiteX922" fmla="*/ 437185 w 7308555"/>
              <a:gd name="connsiteY922" fmla="*/ 4507386 h 6451461"/>
              <a:gd name="connsiteX923" fmla="*/ 437185 w 7308555"/>
              <a:gd name="connsiteY923" fmla="*/ 4507386 h 6451461"/>
              <a:gd name="connsiteX924" fmla="*/ 2403851 w 7308555"/>
              <a:gd name="connsiteY924" fmla="*/ 4571170 h 6451461"/>
              <a:gd name="connsiteX925" fmla="*/ 2416475 w 7308555"/>
              <a:gd name="connsiteY925" fmla="*/ 4520010 h 6451461"/>
              <a:gd name="connsiteX926" fmla="*/ 2403851 w 7308555"/>
              <a:gd name="connsiteY926" fmla="*/ 4571170 h 6451461"/>
              <a:gd name="connsiteX927" fmla="*/ 2403851 w 7308555"/>
              <a:gd name="connsiteY927" fmla="*/ 4571170 h 6451461"/>
              <a:gd name="connsiteX928" fmla="*/ 732849 w 7308555"/>
              <a:gd name="connsiteY928" fmla="*/ 4545922 h 6451461"/>
              <a:gd name="connsiteX929" fmla="*/ 732849 w 7308555"/>
              <a:gd name="connsiteY929" fmla="*/ 4558546 h 6451461"/>
              <a:gd name="connsiteX930" fmla="*/ 745473 w 7308555"/>
              <a:gd name="connsiteY930" fmla="*/ 4558546 h 6451461"/>
              <a:gd name="connsiteX931" fmla="*/ 732849 w 7308555"/>
              <a:gd name="connsiteY931" fmla="*/ 4545922 h 6451461"/>
              <a:gd name="connsiteX932" fmla="*/ 732849 w 7308555"/>
              <a:gd name="connsiteY932" fmla="*/ 4545922 h 6451461"/>
              <a:gd name="connsiteX933" fmla="*/ 5745854 w 7308555"/>
              <a:gd name="connsiteY933" fmla="*/ 4698738 h 6451461"/>
              <a:gd name="connsiteX934" fmla="*/ 5707318 w 7308555"/>
              <a:gd name="connsiteY934" fmla="*/ 4647578 h 6451461"/>
              <a:gd name="connsiteX935" fmla="*/ 5604334 w 7308555"/>
              <a:gd name="connsiteY935" fmla="*/ 4558546 h 6451461"/>
              <a:gd name="connsiteX936" fmla="*/ 5604334 w 7308555"/>
              <a:gd name="connsiteY936" fmla="*/ 4571170 h 6451461"/>
              <a:gd name="connsiteX937" fmla="*/ 5642870 w 7308555"/>
              <a:gd name="connsiteY937" fmla="*/ 4634954 h 6451461"/>
              <a:gd name="connsiteX938" fmla="*/ 5745854 w 7308555"/>
              <a:gd name="connsiteY938" fmla="*/ 4698738 h 6451461"/>
              <a:gd name="connsiteX939" fmla="*/ 5745854 w 7308555"/>
              <a:gd name="connsiteY939" fmla="*/ 4698738 h 6451461"/>
              <a:gd name="connsiteX940" fmla="*/ 2390562 w 7308555"/>
              <a:gd name="connsiteY940" fmla="*/ 4583794 h 6451461"/>
              <a:gd name="connsiteX941" fmla="*/ 2390562 w 7308555"/>
              <a:gd name="connsiteY941" fmla="*/ 4621665 h 6451461"/>
              <a:gd name="connsiteX942" fmla="*/ 2390562 w 7308555"/>
              <a:gd name="connsiteY942" fmla="*/ 4583794 h 6451461"/>
              <a:gd name="connsiteX943" fmla="*/ 2390562 w 7308555"/>
              <a:gd name="connsiteY943" fmla="*/ 4583794 h 6451461"/>
              <a:gd name="connsiteX944" fmla="*/ 5476102 w 7308555"/>
              <a:gd name="connsiteY944" fmla="*/ 4596418 h 6451461"/>
              <a:gd name="connsiteX945" fmla="*/ 5488726 w 7308555"/>
              <a:gd name="connsiteY945" fmla="*/ 4609042 h 6451461"/>
              <a:gd name="connsiteX946" fmla="*/ 5476102 w 7308555"/>
              <a:gd name="connsiteY946" fmla="*/ 4596418 h 6451461"/>
              <a:gd name="connsiteX947" fmla="*/ 5476102 w 7308555"/>
              <a:gd name="connsiteY947" fmla="*/ 4596418 h 6451461"/>
              <a:gd name="connsiteX948" fmla="*/ 1170033 w 7308555"/>
              <a:gd name="connsiteY948" fmla="*/ 4622330 h 6451461"/>
              <a:gd name="connsiteX949" fmla="*/ 1157410 w 7308555"/>
              <a:gd name="connsiteY949" fmla="*/ 4634954 h 6451461"/>
              <a:gd name="connsiteX950" fmla="*/ 1170033 w 7308555"/>
              <a:gd name="connsiteY950" fmla="*/ 4634954 h 6451461"/>
              <a:gd name="connsiteX951" fmla="*/ 1170033 w 7308555"/>
              <a:gd name="connsiteY951" fmla="*/ 4622330 h 6451461"/>
              <a:gd name="connsiteX952" fmla="*/ 1170033 w 7308555"/>
              <a:gd name="connsiteY952" fmla="*/ 4622330 h 6451461"/>
              <a:gd name="connsiteX953" fmla="*/ 1504234 w 7308555"/>
              <a:gd name="connsiteY953" fmla="*/ 4685449 h 6451461"/>
              <a:gd name="connsiteX954" fmla="*/ 1516858 w 7308555"/>
              <a:gd name="connsiteY954" fmla="*/ 4672825 h 6451461"/>
              <a:gd name="connsiteX955" fmla="*/ 1504234 w 7308555"/>
              <a:gd name="connsiteY955" fmla="*/ 4672825 h 6451461"/>
              <a:gd name="connsiteX956" fmla="*/ 1504234 w 7308555"/>
              <a:gd name="connsiteY956" fmla="*/ 4685449 h 6451461"/>
              <a:gd name="connsiteX957" fmla="*/ 1504234 w 7308555"/>
              <a:gd name="connsiteY957" fmla="*/ 4685449 h 6451461"/>
              <a:gd name="connsiteX958" fmla="*/ 5604334 w 7308555"/>
              <a:gd name="connsiteY958" fmla="*/ 4723985 h 6451461"/>
              <a:gd name="connsiteX959" fmla="*/ 5642870 w 7308555"/>
              <a:gd name="connsiteY959" fmla="*/ 4761857 h 6451461"/>
              <a:gd name="connsiteX960" fmla="*/ 5655494 w 7308555"/>
              <a:gd name="connsiteY960" fmla="*/ 4749233 h 6451461"/>
              <a:gd name="connsiteX961" fmla="*/ 5681406 w 7308555"/>
              <a:gd name="connsiteY961" fmla="*/ 4787105 h 6451461"/>
              <a:gd name="connsiteX962" fmla="*/ 5668782 w 7308555"/>
              <a:gd name="connsiteY962" fmla="*/ 4749233 h 6451461"/>
              <a:gd name="connsiteX963" fmla="*/ 5642870 w 7308555"/>
              <a:gd name="connsiteY963" fmla="*/ 4736609 h 6451461"/>
              <a:gd name="connsiteX964" fmla="*/ 5642870 w 7308555"/>
              <a:gd name="connsiteY964" fmla="*/ 4749233 h 6451461"/>
              <a:gd name="connsiteX965" fmla="*/ 5616958 w 7308555"/>
              <a:gd name="connsiteY965" fmla="*/ 4698073 h 6451461"/>
              <a:gd name="connsiteX966" fmla="*/ 5604334 w 7308555"/>
              <a:gd name="connsiteY966" fmla="*/ 4698073 h 6451461"/>
              <a:gd name="connsiteX967" fmla="*/ 5604334 w 7308555"/>
              <a:gd name="connsiteY967" fmla="*/ 4723985 h 6451461"/>
              <a:gd name="connsiteX968" fmla="*/ 5604334 w 7308555"/>
              <a:gd name="connsiteY968" fmla="*/ 4723985 h 6451461"/>
              <a:gd name="connsiteX969" fmla="*/ 1606554 w 7308555"/>
              <a:gd name="connsiteY969" fmla="*/ 4787769 h 6451461"/>
              <a:gd name="connsiteX970" fmla="*/ 1632466 w 7308555"/>
              <a:gd name="connsiteY970" fmla="*/ 4787769 h 6451461"/>
              <a:gd name="connsiteX971" fmla="*/ 1658378 w 7308555"/>
              <a:gd name="connsiteY971" fmla="*/ 4711361 h 6451461"/>
              <a:gd name="connsiteX972" fmla="*/ 1606554 w 7308555"/>
              <a:gd name="connsiteY972" fmla="*/ 4787769 h 6451461"/>
              <a:gd name="connsiteX973" fmla="*/ 1606554 w 7308555"/>
              <a:gd name="connsiteY973" fmla="*/ 4787769 h 6451461"/>
              <a:gd name="connsiteX974" fmla="*/ 4190460 w 7308555"/>
              <a:gd name="connsiteY974" fmla="*/ 4775145 h 6451461"/>
              <a:gd name="connsiteX975" fmla="*/ 4228996 w 7308555"/>
              <a:gd name="connsiteY975" fmla="*/ 4762521 h 6451461"/>
              <a:gd name="connsiteX976" fmla="*/ 4203084 w 7308555"/>
              <a:gd name="connsiteY976" fmla="*/ 4749898 h 6451461"/>
              <a:gd name="connsiteX977" fmla="*/ 4215708 w 7308555"/>
              <a:gd name="connsiteY977" fmla="*/ 4724649 h 6451461"/>
              <a:gd name="connsiteX978" fmla="*/ 4189796 w 7308555"/>
              <a:gd name="connsiteY978" fmla="*/ 4712026 h 6451461"/>
              <a:gd name="connsiteX979" fmla="*/ 4189796 w 7308555"/>
              <a:gd name="connsiteY979" fmla="*/ 4763186 h 6451461"/>
              <a:gd name="connsiteX980" fmla="*/ 4189796 w 7308555"/>
              <a:gd name="connsiteY980" fmla="*/ 4775145 h 6451461"/>
              <a:gd name="connsiteX981" fmla="*/ 4190460 w 7308555"/>
              <a:gd name="connsiteY981" fmla="*/ 4775145 h 6451461"/>
              <a:gd name="connsiteX982" fmla="*/ 771385 w 7308555"/>
              <a:gd name="connsiteY982" fmla="*/ 4736609 h 6451461"/>
              <a:gd name="connsiteX983" fmla="*/ 797297 w 7308555"/>
              <a:gd name="connsiteY983" fmla="*/ 4761857 h 6451461"/>
              <a:gd name="connsiteX984" fmla="*/ 797297 w 7308555"/>
              <a:gd name="connsiteY984" fmla="*/ 4736609 h 6451461"/>
              <a:gd name="connsiteX985" fmla="*/ 771385 w 7308555"/>
              <a:gd name="connsiteY985" fmla="*/ 4736609 h 6451461"/>
              <a:gd name="connsiteX986" fmla="*/ 771385 w 7308555"/>
              <a:gd name="connsiteY986" fmla="*/ 4736609 h 6451461"/>
              <a:gd name="connsiteX987" fmla="*/ 4228996 w 7308555"/>
              <a:gd name="connsiteY987" fmla="*/ 4761857 h 6451461"/>
              <a:gd name="connsiteX988" fmla="*/ 4241620 w 7308555"/>
              <a:gd name="connsiteY988" fmla="*/ 4761857 h 6451461"/>
              <a:gd name="connsiteX989" fmla="*/ 4228996 w 7308555"/>
              <a:gd name="connsiteY989" fmla="*/ 4749233 h 6451461"/>
              <a:gd name="connsiteX990" fmla="*/ 4228996 w 7308555"/>
              <a:gd name="connsiteY990" fmla="*/ 4761857 h 6451461"/>
              <a:gd name="connsiteX991" fmla="*/ 4228996 w 7308555"/>
              <a:gd name="connsiteY991" fmla="*/ 4761857 h 6451461"/>
              <a:gd name="connsiteX992" fmla="*/ 5090077 w 7308555"/>
              <a:gd name="connsiteY992" fmla="*/ 4775145 h 6451461"/>
              <a:gd name="connsiteX993" fmla="*/ 5077453 w 7308555"/>
              <a:gd name="connsiteY993" fmla="*/ 4762521 h 6451461"/>
              <a:gd name="connsiteX994" fmla="*/ 5090077 w 7308555"/>
              <a:gd name="connsiteY994" fmla="*/ 4775145 h 6451461"/>
              <a:gd name="connsiteX995" fmla="*/ 5090077 w 7308555"/>
              <a:gd name="connsiteY995" fmla="*/ 4775145 h 6451461"/>
              <a:gd name="connsiteX996" fmla="*/ 437185 w 7308555"/>
              <a:gd name="connsiteY996" fmla="*/ 4775145 h 6451461"/>
              <a:gd name="connsiteX997" fmla="*/ 449808 w 7308555"/>
              <a:gd name="connsiteY997" fmla="*/ 4762521 h 6451461"/>
              <a:gd name="connsiteX998" fmla="*/ 437185 w 7308555"/>
              <a:gd name="connsiteY998" fmla="*/ 4762521 h 6451461"/>
              <a:gd name="connsiteX999" fmla="*/ 437185 w 7308555"/>
              <a:gd name="connsiteY999" fmla="*/ 4775145 h 6451461"/>
              <a:gd name="connsiteX1000" fmla="*/ 437185 w 7308555"/>
              <a:gd name="connsiteY1000" fmla="*/ 4775145 h 6451461"/>
              <a:gd name="connsiteX1001" fmla="*/ 4241620 w 7308555"/>
              <a:gd name="connsiteY1001" fmla="*/ 4775145 h 6451461"/>
              <a:gd name="connsiteX1002" fmla="*/ 4228996 w 7308555"/>
              <a:gd name="connsiteY1002" fmla="*/ 4800393 h 6451461"/>
              <a:gd name="connsiteX1003" fmla="*/ 4241620 w 7308555"/>
              <a:gd name="connsiteY1003" fmla="*/ 4813017 h 6451461"/>
              <a:gd name="connsiteX1004" fmla="*/ 4254244 w 7308555"/>
              <a:gd name="connsiteY1004" fmla="*/ 4800393 h 6451461"/>
              <a:gd name="connsiteX1005" fmla="*/ 4241620 w 7308555"/>
              <a:gd name="connsiteY1005" fmla="*/ 4775145 h 6451461"/>
              <a:gd name="connsiteX1006" fmla="*/ 4241620 w 7308555"/>
              <a:gd name="connsiteY1006" fmla="*/ 4775145 h 6451461"/>
              <a:gd name="connsiteX1007" fmla="*/ 5694694 w 7308555"/>
              <a:gd name="connsiteY1007" fmla="*/ 4775145 h 6451461"/>
              <a:gd name="connsiteX1008" fmla="*/ 5771766 w 7308555"/>
              <a:gd name="connsiteY1008" fmla="*/ 4889424 h 6451461"/>
              <a:gd name="connsiteX1009" fmla="*/ 5822926 w 7308555"/>
              <a:gd name="connsiteY1009" fmla="*/ 4940584 h 6451461"/>
              <a:gd name="connsiteX1010" fmla="*/ 5861462 w 7308555"/>
              <a:gd name="connsiteY1010" fmla="*/ 4965832 h 6451461"/>
              <a:gd name="connsiteX1011" fmla="*/ 5694694 w 7308555"/>
              <a:gd name="connsiteY1011" fmla="*/ 4775145 h 6451461"/>
              <a:gd name="connsiteX1012" fmla="*/ 5694694 w 7308555"/>
              <a:gd name="connsiteY1012" fmla="*/ 4775145 h 6451461"/>
              <a:gd name="connsiteX1013" fmla="*/ 1863682 w 7308555"/>
              <a:gd name="connsiteY1013" fmla="*/ 4800393 h 6451461"/>
              <a:gd name="connsiteX1014" fmla="*/ 1863682 w 7308555"/>
              <a:gd name="connsiteY1014" fmla="*/ 4813017 h 6451461"/>
              <a:gd name="connsiteX1015" fmla="*/ 1876306 w 7308555"/>
              <a:gd name="connsiteY1015" fmla="*/ 4813017 h 6451461"/>
              <a:gd name="connsiteX1016" fmla="*/ 1863682 w 7308555"/>
              <a:gd name="connsiteY1016" fmla="*/ 4800393 h 6451461"/>
              <a:gd name="connsiteX1017" fmla="*/ 1863682 w 7308555"/>
              <a:gd name="connsiteY1017" fmla="*/ 4800393 h 6451461"/>
              <a:gd name="connsiteX1018" fmla="*/ 5642870 w 7308555"/>
              <a:gd name="connsiteY1018" fmla="*/ 4850888 h 6451461"/>
              <a:gd name="connsiteX1019" fmla="*/ 5630246 w 7308555"/>
              <a:gd name="connsiteY1019" fmla="*/ 4850888 h 6451461"/>
              <a:gd name="connsiteX1020" fmla="*/ 5630246 w 7308555"/>
              <a:gd name="connsiteY1020" fmla="*/ 4825640 h 6451461"/>
              <a:gd name="connsiteX1021" fmla="*/ 5604334 w 7308555"/>
              <a:gd name="connsiteY1021" fmla="*/ 4825640 h 6451461"/>
              <a:gd name="connsiteX1022" fmla="*/ 5655494 w 7308555"/>
              <a:gd name="connsiteY1022" fmla="*/ 4889424 h 6451461"/>
              <a:gd name="connsiteX1023" fmla="*/ 5642870 w 7308555"/>
              <a:gd name="connsiteY1023" fmla="*/ 4850888 h 6451461"/>
              <a:gd name="connsiteX1024" fmla="*/ 5642870 w 7308555"/>
              <a:gd name="connsiteY1024" fmla="*/ 4850888 h 6451461"/>
              <a:gd name="connsiteX1025" fmla="*/ 4293445 w 7308555"/>
              <a:gd name="connsiteY1025" fmla="*/ 4850888 h 6451461"/>
              <a:gd name="connsiteX1026" fmla="*/ 4293445 w 7308555"/>
              <a:gd name="connsiteY1026" fmla="*/ 4825640 h 6451461"/>
              <a:gd name="connsiteX1027" fmla="*/ 4254909 w 7308555"/>
              <a:gd name="connsiteY1027" fmla="*/ 4825640 h 6451461"/>
              <a:gd name="connsiteX1028" fmla="*/ 4293445 w 7308555"/>
              <a:gd name="connsiteY1028" fmla="*/ 4850888 h 6451461"/>
              <a:gd name="connsiteX1029" fmla="*/ 4293445 w 7308555"/>
              <a:gd name="connsiteY1029" fmla="*/ 4850888 h 6451461"/>
              <a:gd name="connsiteX1030" fmla="*/ 4280156 w 7308555"/>
              <a:gd name="connsiteY1030" fmla="*/ 4864176 h 6451461"/>
              <a:gd name="connsiteX1031" fmla="*/ 4306068 w 7308555"/>
              <a:gd name="connsiteY1031" fmla="*/ 4876800 h 6451461"/>
              <a:gd name="connsiteX1032" fmla="*/ 4306068 w 7308555"/>
              <a:gd name="connsiteY1032" fmla="*/ 4851553 h 6451461"/>
              <a:gd name="connsiteX1033" fmla="*/ 4293445 w 7308555"/>
              <a:gd name="connsiteY1033" fmla="*/ 4851553 h 6451461"/>
              <a:gd name="connsiteX1034" fmla="*/ 4280156 w 7308555"/>
              <a:gd name="connsiteY1034" fmla="*/ 4864176 h 6451461"/>
              <a:gd name="connsiteX1035" fmla="*/ 4280156 w 7308555"/>
              <a:gd name="connsiteY1035" fmla="*/ 4864176 h 6451461"/>
              <a:gd name="connsiteX1036" fmla="*/ 835833 w 7308555"/>
              <a:gd name="connsiteY1036" fmla="*/ 4876800 h 6451461"/>
              <a:gd name="connsiteX1037" fmla="*/ 848457 w 7308555"/>
              <a:gd name="connsiteY1037" fmla="*/ 4876800 h 6451461"/>
              <a:gd name="connsiteX1038" fmla="*/ 848457 w 7308555"/>
              <a:gd name="connsiteY1038" fmla="*/ 4864176 h 6451461"/>
              <a:gd name="connsiteX1039" fmla="*/ 835833 w 7308555"/>
              <a:gd name="connsiteY1039" fmla="*/ 4876800 h 6451461"/>
              <a:gd name="connsiteX1040" fmla="*/ 835833 w 7308555"/>
              <a:gd name="connsiteY1040" fmla="*/ 4876800 h 6451461"/>
              <a:gd name="connsiteX1041" fmla="*/ 5938534 w 7308555"/>
              <a:gd name="connsiteY1041" fmla="*/ 4914672 h 6451461"/>
              <a:gd name="connsiteX1042" fmla="*/ 5951158 w 7308555"/>
              <a:gd name="connsiteY1042" fmla="*/ 4939920 h 6451461"/>
              <a:gd name="connsiteX1043" fmla="*/ 5938534 w 7308555"/>
              <a:gd name="connsiteY1043" fmla="*/ 4914672 h 6451461"/>
              <a:gd name="connsiteX1044" fmla="*/ 5938534 w 7308555"/>
              <a:gd name="connsiteY1044" fmla="*/ 4914672 h 6451461"/>
              <a:gd name="connsiteX1045" fmla="*/ 1542770 w 7308555"/>
              <a:gd name="connsiteY1045" fmla="*/ 4927296 h 6451461"/>
              <a:gd name="connsiteX1046" fmla="*/ 1568682 w 7308555"/>
              <a:gd name="connsiteY1046" fmla="*/ 4914672 h 6451461"/>
              <a:gd name="connsiteX1047" fmla="*/ 1556058 w 7308555"/>
              <a:gd name="connsiteY1047" fmla="*/ 4914672 h 6451461"/>
              <a:gd name="connsiteX1048" fmla="*/ 1542770 w 7308555"/>
              <a:gd name="connsiteY1048" fmla="*/ 4927296 h 6451461"/>
              <a:gd name="connsiteX1049" fmla="*/ 1542770 w 7308555"/>
              <a:gd name="connsiteY1049" fmla="*/ 4927296 h 6451461"/>
              <a:gd name="connsiteX1050" fmla="*/ 4319357 w 7308555"/>
              <a:gd name="connsiteY1050" fmla="*/ 4940584 h 6451461"/>
              <a:gd name="connsiteX1051" fmla="*/ 4345269 w 7308555"/>
              <a:gd name="connsiteY1051" fmla="*/ 4953208 h 6451461"/>
              <a:gd name="connsiteX1052" fmla="*/ 4345269 w 7308555"/>
              <a:gd name="connsiteY1052" fmla="*/ 4927960 h 6451461"/>
              <a:gd name="connsiteX1053" fmla="*/ 4319357 w 7308555"/>
              <a:gd name="connsiteY1053" fmla="*/ 4940584 h 6451461"/>
              <a:gd name="connsiteX1054" fmla="*/ 4319357 w 7308555"/>
              <a:gd name="connsiteY1054" fmla="*/ 4940584 h 6451461"/>
              <a:gd name="connsiteX1055" fmla="*/ 5231598 w 7308555"/>
              <a:gd name="connsiteY1055" fmla="*/ 5029616 h 6451461"/>
              <a:gd name="connsiteX1056" fmla="*/ 5270134 w 7308555"/>
              <a:gd name="connsiteY1056" fmla="*/ 5042240 h 6451461"/>
              <a:gd name="connsiteX1057" fmla="*/ 5270134 w 7308555"/>
              <a:gd name="connsiteY1057" fmla="*/ 4953208 h 6451461"/>
              <a:gd name="connsiteX1058" fmla="*/ 5231598 w 7308555"/>
              <a:gd name="connsiteY1058" fmla="*/ 5029616 h 6451461"/>
              <a:gd name="connsiteX1059" fmla="*/ 5231598 w 7308555"/>
              <a:gd name="connsiteY1059" fmla="*/ 5029616 h 6451461"/>
              <a:gd name="connsiteX1060" fmla="*/ 5257509 w 7308555"/>
              <a:gd name="connsiteY1060" fmla="*/ 4978456 h 6451461"/>
              <a:gd name="connsiteX1061" fmla="*/ 5257509 w 7308555"/>
              <a:gd name="connsiteY1061" fmla="*/ 5016327 h 6451461"/>
              <a:gd name="connsiteX1062" fmla="*/ 5244886 w 7308555"/>
              <a:gd name="connsiteY1062" fmla="*/ 5016327 h 6451461"/>
              <a:gd name="connsiteX1063" fmla="*/ 5257509 w 7308555"/>
              <a:gd name="connsiteY1063" fmla="*/ 4978456 h 6451461"/>
              <a:gd name="connsiteX1064" fmla="*/ 5257509 w 7308555"/>
              <a:gd name="connsiteY1064" fmla="*/ 4978456 h 6451461"/>
              <a:gd name="connsiteX1065" fmla="*/ 5257509 w 7308555"/>
              <a:gd name="connsiteY1065" fmla="*/ 4978456 h 6451461"/>
              <a:gd name="connsiteX1066" fmla="*/ 4203084 w 7308555"/>
              <a:gd name="connsiteY1066" fmla="*/ 5029616 h 6451461"/>
              <a:gd name="connsiteX1067" fmla="*/ 4241620 w 7308555"/>
              <a:gd name="connsiteY1067" fmla="*/ 5016992 h 6451461"/>
              <a:gd name="connsiteX1068" fmla="*/ 4203084 w 7308555"/>
              <a:gd name="connsiteY1068" fmla="*/ 5029616 h 6451461"/>
              <a:gd name="connsiteX1069" fmla="*/ 4203084 w 7308555"/>
              <a:gd name="connsiteY1069" fmla="*/ 5029616 h 6451461"/>
              <a:gd name="connsiteX1070" fmla="*/ 5745854 w 7308555"/>
              <a:gd name="connsiteY1070" fmla="*/ 4991080 h 6451461"/>
              <a:gd name="connsiteX1071" fmla="*/ 5758478 w 7308555"/>
              <a:gd name="connsiteY1071" fmla="*/ 5003703 h 6451461"/>
              <a:gd name="connsiteX1072" fmla="*/ 5771102 w 7308555"/>
              <a:gd name="connsiteY1072" fmla="*/ 5003703 h 6451461"/>
              <a:gd name="connsiteX1073" fmla="*/ 5758478 w 7308555"/>
              <a:gd name="connsiteY1073" fmla="*/ 4991080 h 6451461"/>
              <a:gd name="connsiteX1074" fmla="*/ 5745854 w 7308555"/>
              <a:gd name="connsiteY1074" fmla="*/ 4991080 h 6451461"/>
              <a:gd name="connsiteX1075" fmla="*/ 5745854 w 7308555"/>
              <a:gd name="connsiteY1075" fmla="*/ 4991080 h 6451461"/>
              <a:gd name="connsiteX1076" fmla="*/ 218592 w 7308555"/>
              <a:gd name="connsiteY1076" fmla="*/ 5029616 h 6451461"/>
              <a:gd name="connsiteX1077" fmla="*/ 205968 w 7308555"/>
              <a:gd name="connsiteY1077" fmla="*/ 4991744 h 6451461"/>
              <a:gd name="connsiteX1078" fmla="*/ 193345 w 7308555"/>
              <a:gd name="connsiteY1078" fmla="*/ 5016992 h 6451461"/>
              <a:gd name="connsiteX1079" fmla="*/ 218592 w 7308555"/>
              <a:gd name="connsiteY1079" fmla="*/ 5029616 h 6451461"/>
              <a:gd name="connsiteX1080" fmla="*/ 218592 w 7308555"/>
              <a:gd name="connsiteY1080" fmla="*/ 5029616 h 6451461"/>
              <a:gd name="connsiteX1081" fmla="*/ 4190460 w 7308555"/>
              <a:gd name="connsiteY1081" fmla="*/ 5029616 h 6451461"/>
              <a:gd name="connsiteX1082" fmla="*/ 4151924 w 7308555"/>
              <a:gd name="connsiteY1082" fmla="*/ 5080776 h 6451461"/>
              <a:gd name="connsiteX1083" fmla="*/ 4228996 w 7308555"/>
              <a:gd name="connsiteY1083" fmla="*/ 5068152 h 6451461"/>
              <a:gd name="connsiteX1084" fmla="*/ 4190460 w 7308555"/>
              <a:gd name="connsiteY1084" fmla="*/ 5029616 h 6451461"/>
              <a:gd name="connsiteX1085" fmla="*/ 4190460 w 7308555"/>
              <a:gd name="connsiteY1085" fmla="*/ 5029616 h 6451461"/>
              <a:gd name="connsiteX1086" fmla="*/ 4846237 w 7308555"/>
              <a:gd name="connsiteY1086" fmla="*/ 5067487 h 6451461"/>
              <a:gd name="connsiteX1087" fmla="*/ 4833613 w 7308555"/>
              <a:gd name="connsiteY1087" fmla="*/ 5042240 h 6451461"/>
              <a:gd name="connsiteX1088" fmla="*/ 4833613 w 7308555"/>
              <a:gd name="connsiteY1088" fmla="*/ 5054863 h 6451461"/>
              <a:gd name="connsiteX1089" fmla="*/ 4833613 w 7308555"/>
              <a:gd name="connsiteY1089" fmla="*/ 5067487 h 6451461"/>
              <a:gd name="connsiteX1090" fmla="*/ 4846237 w 7308555"/>
              <a:gd name="connsiteY1090" fmla="*/ 5067487 h 6451461"/>
              <a:gd name="connsiteX1091" fmla="*/ 4846237 w 7308555"/>
              <a:gd name="connsiteY1091" fmla="*/ 5067487 h 6451461"/>
              <a:gd name="connsiteX1092" fmla="*/ 1439786 w 7308555"/>
              <a:gd name="connsiteY1092" fmla="*/ 5156519 h 6451461"/>
              <a:gd name="connsiteX1093" fmla="*/ 1439786 w 7308555"/>
              <a:gd name="connsiteY1093" fmla="*/ 5169143 h 6451461"/>
              <a:gd name="connsiteX1094" fmla="*/ 1452409 w 7308555"/>
              <a:gd name="connsiteY1094" fmla="*/ 5156519 h 6451461"/>
              <a:gd name="connsiteX1095" fmla="*/ 1452409 w 7308555"/>
              <a:gd name="connsiteY1095" fmla="*/ 5156519 h 6451461"/>
              <a:gd name="connsiteX1096" fmla="*/ 1452409 w 7308555"/>
              <a:gd name="connsiteY1096" fmla="*/ 5156519 h 6451461"/>
              <a:gd name="connsiteX1097" fmla="*/ 1439786 w 7308555"/>
              <a:gd name="connsiteY1097" fmla="*/ 5156519 h 6451461"/>
              <a:gd name="connsiteX1098" fmla="*/ 1439786 w 7308555"/>
              <a:gd name="connsiteY1098" fmla="*/ 5156519 h 6451461"/>
              <a:gd name="connsiteX1099" fmla="*/ 1439786 w 7308555"/>
              <a:gd name="connsiteY1099" fmla="*/ 5156519 h 6451461"/>
              <a:gd name="connsiteX1100" fmla="*/ 4974469 w 7308555"/>
              <a:gd name="connsiteY1100" fmla="*/ 5169807 h 6451461"/>
              <a:gd name="connsiteX1101" fmla="*/ 4961845 w 7308555"/>
              <a:gd name="connsiteY1101" fmla="*/ 5195055 h 6451461"/>
              <a:gd name="connsiteX1102" fmla="*/ 4961845 w 7308555"/>
              <a:gd name="connsiteY1102" fmla="*/ 5182431 h 6451461"/>
              <a:gd name="connsiteX1103" fmla="*/ 4974469 w 7308555"/>
              <a:gd name="connsiteY1103" fmla="*/ 5169807 h 6451461"/>
              <a:gd name="connsiteX1104" fmla="*/ 4974469 w 7308555"/>
              <a:gd name="connsiteY1104" fmla="*/ 5169807 h 6451461"/>
              <a:gd name="connsiteX1105" fmla="*/ 4589109 w 7308555"/>
              <a:gd name="connsiteY1105" fmla="*/ 5195055 h 6451461"/>
              <a:gd name="connsiteX1106" fmla="*/ 4601733 w 7308555"/>
              <a:gd name="connsiteY1106" fmla="*/ 5220303 h 6451461"/>
              <a:gd name="connsiteX1107" fmla="*/ 4601733 w 7308555"/>
              <a:gd name="connsiteY1107" fmla="*/ 5195055 h 6451461"/>
              <a:gd name="connsiteX1108" fmla="*/ 4589109 w 7308555"/>
              <a:gd name="connsiteY1108" fmla="*/ 5195055 h 6451461"/>
              <a:gd name="connsiteX1109" fmla="*/ 4589109 w 7308555"/>
              <a:gd name="connsiteY1109" fmla="*/ 5195055 h 6451461"/>
              <a:gd name="connsiteX1110" fmla="*/ 4948557 w 7308555"/>
              <a:gd name="connsiteY1110" fmla="*/ 5220303 h 6451461"/>
              <a:gd name="connsiteX1111" fmla="*/ 4948557 w 7308555"/>
              <a:gd name="connsiteY1111" fmla="*/ 5195055 h 6451461"/>
              <a:gd name="connsiteX1112" fmla="*/ 4935933 w 7308555"/>
              <a:gd name="connsiteY1112" fmla="*/ 5207679 h 6451461"/>
              <a:gd name="connsiteX1113" fmla="*/ 4948557 w 7308555"/>
              <a:gd name="connsiteY1113" fmla="*/ 5232926 h 6451461"/>
              <a:gd name="connsiteX1114" fmla="*/ 4948557 w 7308555"/>
              <a:gd name="connsiteY1114" fmla="*/ 5220303 h 6451461"/>
              <a:gd name="connsiteX1115" fmla="*/ 4948557 w 7308555"/>
              <a:gd name="connsiteY1115" fmla="*/ 5220303 h 6451461"/>
              <a:gd name="connsiteX1116" fmla="*/ 6169750 w 7308555"/>
              <a:gd name="connsiteY1116" fmla="*/ 5195055 h 6451461"/>
              <a:gd name="connsiteX1117" fmla="*/ 6220910 w 7308555"/>
              <a:gd name="connsiteY1117" fmla="*/ 5258839 h 6451461"/>
              <a:gd name="connsiteX1118" fmla="*/ 6169750 w 7308555"/>
              <a:gd name="connsiteY1118" fmla="*/ 5195055 h 6451461"/>
              <a:gd name="connsiteX1119" fmla="*/ 6169750 w 7308555"/>
              <a:gd name="connsiteY1119" fmla="*/ 5195055 h 6451461"/>
              <a:gd name="connsiteX1120" fmla="*/ 5167149 w 7308555"/>
              <a:gd name="connsiteY1120" fmla="*/ 5220303 h 6451461"/>
              <a:gd name="connsiteX1121" fmla="*/ 5154525 w 7308555"/>
              <a:gd name="connsiteY1121" fmla="*/ 5232926 h 6451461"/>
              <a:gd name="connsiteX1122" fmla="*/ 5167149 w 7308555"/>
              <a:gd name="connsiteY1122" fmla="*/ 5207679 h 6451461"/>
              <a:gd name="connsiteX1123" fmla="*/ 5167149 w 7308555"/>
              <a:gd name="connsiteY1123" fmla="*/ 5220303 h 6451461"/>
              <a:gd name="connsiteX1124" fmla="*/ 5167149 w 7308555"/>
              <a:gd name="connsiteY1124" fmla="*/ 5220303 h 6451461"/>
              <a:gd name="connsiteX1125" fmla="*/ 6491327 w 7308555"/>
              <a:gd name="connsiteY1125" fmla="*/ 5232926 h 6451461"/>
              <a:gd name="connsiteX1126" fmla="*/ 6503951 w 7308555"/>
              <a:gd name="connsiteY1126" fmla="*/ 5245550 h 6451461"/>
              <a:gd name="connsiteX1127" fmla="*/ 6516574 w 7308555"/>
              <a:gd name="connsiteY1127" fmla="*/ 5232926 h 6451461"/>
              <a:gd name="connsiteX1128" fmla="*/ 6491327 w 7308555"/>
              <a:gd name="connsiteY1128" fmla="*/ 5232926 h 6451461"/>
              <a:gd name="connsiteX1129" fmla="*/ 6491327 w 7308555"/>
              <a:gd name="connsiteY1129" fmla="*/ 5232926 h 6451461"/>
              <a:gd name="connsiteX1130" fmla="*/ 5154525 w 7308555"/>
              <a:gd name="connsiteY1130" fmla="*/ 5258839 h 6451461"/>
              <a:gd name="connsiteX1131" fmla="*/ 5154525 w 7308555"/>
              <a:gd name="connsiteY1131" fmla="*/ 5246215 h 6451461"/>
              <a:gd name="connsiteX1132" fmla="*/ 5154525 w 7308555"/>
              <a:gd name="connsiteY1132" fmla="*/ 5284086 h 6451461"/>
              <a:gd name="connsiteX1133" fmla="*/ 5167149 w 7308555"/>
              <a:gd name="connsiteY1133" fmla="*/ 5258839 h 6451461"/>
              <a:gd name="connsiteX1134" fmla="*/ 5154525 w 7308555"/>
              <a:gd name="connsiteY1134" fmla="*/ 5258839 h 6451461"/>
              <a:gd name="connsiteX1135" fmla="*/ 5154525 w 7308555"/>
              <a:gd name="connsiteY1135" fmla="*/ 5258839 h 6451461"/>
              <a:gd name="connsiteX1136" fmla="*/ 1336801 w 7308555"/>
              <a:gd name="connsiteY1136" fmla="*/ 5284086 h 6451461"/>
              <a:gd name="connsiteX1137" fmla="*/ 1349425 w 7308555"/>
              <a:gd name="connsiteY1137" fmla="*/ 5258839 h 6451461"/>
              <a:gd name="connsiteX1138" fmla="*/ 1336801 w 7308555"/>
              <a:gd name="connsiteY1138" fmla="*/ 5284086 h 6451461"/>
              <a:gd name="connsiteX1139" fmla="*/ 1336801 w 7308555"/>
              <a:gd name="connsiteY1139" fmla="*/ 5284086 h 6451461"/>
              <a:gd name="connsiteX1140" fmla="*/ 4948557 w 7308555"/>
              <a:gd name="connsiteY1140" fmla="*/ 5271463 h 6451461"/>
              <a:gd name="connsiteX1141" fmla="*/ 4948557 w 7308555"/>
              <a:gd name="connsiteY1141" fmla="*/ 5258839 h 6451461"/>
              <a:gd name="connsiteX1142" fmla="*/ 4948557 w 7308555"/>
              <a:gd name="connsiteY1142" fmla="*/ 5271463 h 6451461"/>
              <a:gd name="connsiteX1143" fmla="*/ 4948557 w 7308555"/>
              <a:gd name="connsiteY1143" fmla="*/ 5271463 h 6451461"/>
              <a:gd name="connsiteX1144" fmla="*/ 218592 w 7308555"/>
              <a:gd name="connsiteY1144" fmla="*/ 5284086 h 6451461"/>
              <a:gd name="connsiteX1145" fmla="*/ 244504 w 7308555"/>
              <a:gd name="connsiteY1145" fmla="*/ 5271463 h 6451461"/>
              <a:gd name="connsiteX1146" fmla="*/ 218592 w 7308555"/>
              <a:gd name="connsiteY1146" fmla="*/ 5271463 h 6451461"/>
              <a:gd name="connsiteX1147" fmla="*/ 218592 w 7308555"/>
              <a:gd name="connsiteY1147" fmla="*/ 5284086 h 6451461"/>
              <a:gd name="connsiteX1148" fmla="*/ 218592 w 7308555"/>
              <a:gd name="connsiteY1148" fmla="*/ 5284086 h 6451461"/>
              <a:gd name="connsiteX1149" fmla="*/ 1324178 w 7308555"/>
              <a:gd name="connsiteY1149" fmla="*/ 5296710 h 6451461"/>
              <a:gd name="connsiteX1150" fmla="*/ 1311554 w 7308555"/>
              <a:gd name="connsiteY1150" fmla="*/ 5321958 h 6451461"/>
              <a:gd name="connsiteX1151" fmla="*/ 1324178 w 7308555"/>
              <a:gd name="connsiteY1151" fmla="*/ 5321958 h 6451461"/>
              <a:gd name="connsiteX1152" fmla="*/ 1324178 w 7308555"/>
              <a:gd name="connsiteY1152" fmla="*/ 5296710 h 6451461"/>
              <a:gd name="connsiteX1153" fmla="*/ 1324178 w 7308555"/>
              <a:gd name="connsiteY1153" fmla="*/ 5296710 h 6451461"/>
              <a:gd name="connsiteX1154" fmla="*/ 5308669 w 7308555"/>
              <a:gd name="connsiteY1154" fmla="*/ 5322622 h 6451461"/>
              <a:gd name="connsiteX1155" fmla="*/ 5308669 w 7308555"/>
              <a:gd name="connsiteY1155" fmla="*/ 5309999 h 6451461"/>
              <a:gd name="connsiteX1156" fmla="*/ 5308669 w 7308555"/>
              <a:gd name="connsiteY1156" fmla="*/ 5322622 h 6451461"/>
              <a:gd name="connsiteX1157" fmla="*/ 5308669 w 7308555"/>
              <a:gd name="connsiteY1157" fmla="*/ 5322622 h 6451461"/>
              <a:gd name="connsiteX1158" fmla="*/ 1387961 w 7308555"/>
              <a:gd name="connsiteY1158" fmla="*/ 5475437 h 6451461"/>
              <a:gd name="connsiteX1159" fmla="*/ 1400585 w 7308555"/>
              <a:gd name="connsiteY1159" fmla="*/ 5488062 h 6451461"/>
              <a:gd name="connsiteX1160" fmla="*/ 1426497 w 7308555"/>
              <a:gd name="connsiteY1160" fmla="*/ 5436902 h 6451461"/>
              <a:gd name="connsiteX1161" fmla="*/ 1465033 w 7308555"/>
              <a:gd name="connsiteY1161" fmla="*/ 5322622 h 6451461"/>
              <a:gd name="connsiteX1162" fmla="*/ 1387961 w 7308555"/>
              <a:gd name="connsiteY1162" fmla="*/ 5475437 h 6451461"/>
              <a:gd name="connsiteX1163" fmla="*/ 1387961 w 7308555"/>
              <a:gd name="connsiteY1163" fmla="*/ 5475437 h 6451461"/>
              <a:gd name="connsiteX1164" fmla="*/ 6645471 w 7308555"/>
              <a:gd name="connsiteY1164" fmla="*/ 5373118 h 6451461"/>
              <a:gd name="connsiteX1165" fmla="*/ 6645471 w 7308555"/>
              <a:gd name="connsiteY1165" fmla="*/ 5360494 h 6451461"/>
              <a:gd name="connsiteX1166" fmla="*/ 6619559 w 7308555"/>
              <a:gd name="connsiteY1166" fmla="*/ 5347870 h 6451461"/>
              <a:gd name="connsiteX1167" fmla="*/ 6645471 w 7308555"/>
              <a:gd name="connsiteY1167" fmla="*/ 5373118 h 6451461"/>
              <a:gd name="connsiteX1168" fmla="*/ 6645471 w 7308555"/>
              <a:gd name="connsiteY1168" fmla="*/ 5373118 h 6451461"/>
              <a:gd name="connsiteX1169" fmla="*/ 5283422 w 7308555"/>
              <a:gd name="connsiteY1169" fmla="*/ 5411654 h 6451461"/>
              <a:gd name="connsiteX1170" fmla="*/ 5296045 w 7308555"/>
              <a:gd name="connsiteY1170" fmla="*/ 5399030 h 6451461"/>
              <a:gd name="connsiteX1171" fmla="*/ 5296045 w 7308555"/>
              <a:gd name="connsiteY1171" fmla="*/ 5386406 h 6451461"/>
              <a:gd name="connsiteX1172" fmla="*/ 5283422 w 7308555"/>
              <a:gd name="connsiteY1172" fmla="*/ 5411654 h 6451461"/>
              <a:gd name="connsiteX1173" fmla="*/ 5283422 w 7308555"/>
              <a:gd name="connsiteY1173" fmla="*/ 5411654 h 6451461"/>
              <a:gd name="connsiteX1174" fmla="*/ 4704717 w 7308555"/>
              <a:gd name="connsiteY1174" fmla="*/ 5399030 h 6451461"/>
              <a:gd name="connsiteX1175" fmla="*/ 4717341 w 7308555"/>
              <a:gd name="connsiteY1175" fmla="*/ 5411654 h 6451461"/>
              <a:gd name="connsiteX1176" fmla="*/ 4717341 w 7308555"/>
              <a:gd name="connsiteY1176" fmla="*/ 5411654 h 6451461"/>
              <a:gd name="connsiteX1177" fmla="*/ 4729965 w 7308555"/>
              <a:gd name="connsiteY1177" fmla="*/ 5399030 h 6451461"/>
              <a:gd name="connsiteX1178" fmla="*/ 4704717 w 7308555"/>
              <a:gd name="connsiteY1178" fmla="*/ 5399030 h 6451461"/>
              <a:gd name="connsiteX1179" fmla="*/ 4704717 w 7308555"/>
              <a:gd name="connsiteY1179" fmla="*/ 5399030 h 6451461"/>
              <a:gd name="connsiteX1180" fmla="*/ 4498748 w 7308555"/>
              <a:gd name="connsiteY1180" fmla="*/ 5475437 h 6451461"/>
              <a:gd name="connsiteX1181" fmla="*/ 4537285 w 7308555"/>
              <a:gd name="connsiteY1181" fmla="*/ 5500686 h 6451461"/>
              <a:gd name="connsiteX1182" fmla="*/ 4537285 w 7308555"/>
              <a:gd name="connsiteY1182" fmla="*/ 5449526 h 6451461"/>
              <a:gd name="connsiteX1183" fmla="*/ 4498748 w 7308555"/>
              <a:gd name="connsiteY1183" fmla="*/ 5475437 h 6451461"/>
              <a:gd name="connsiteX1184" fmla="*/ 4498748 w 7308555"/>
              <a:gd name="connsiteY1184" fmla="*/ 5475437 h 6451461"/>
              <a:gd name="connsiteX1185" fmla="*/ 6363095 w 7308555"/>
              <a:gd name="connsiteY1185" fmla="*/ 5513309 h 6451461"/>
              <a:gd name="connsiteX1186" fmla="*/ 6363095 w 7308555"/>
              <a:gd name="connsiteY1186" fmla="*/ 5513309 h 6451461"/>
              <a:gd name="connsiteX1187" fmla="*/ 6337183 w 7308555"/>
              <a:gd name="connsiteY1187" fmla="*/ 5500686 h 6451461"/>
              <a:gd name="connsiteX1188" fmla="*/ 6349807 w 7308555"/>
              <a:gd name="connsiteY1188" fmla="*/ 5500686 h 6451461"/>
              <a:gd name="connsiteX1189" fmla="*/ 6363095 w 7308555"/>
              <a:gd name="connsiteY1189" fmla="*/ 5513309 h 6451461"/>
              <a:gd name="connsiteX1190" fmla="*/ 6363095 w 7308555"/>
              <a:gd name="connsiteY1190" fmla="*/ 5513309 h 6451461"/>
              <a:gd name="connsiteX1191" fmla="*/ 6452791 w 7308555"/>
              <a:gd name="connsiteY1191" fmla="*/ 5538557 h 6451461"/>
              <a:gd name="connsiteX1192" fmla="*/ 6426878 w 7308555"/>
              <a:gd name="connsiteY1192" fmla="*/ 5525933 h 6451461"/>
              <a:gd name="connsiteX1193" fmla="*/ 6452791 w 7308555"/>
              <a:gd name="connsiteY1193" fmla="*/ 5538557 h 6451461"/>
              <a:gd name="connsiteX1194" fmla="*/ 6452791 w 7308555"/>
              <a:gd name="connsiteY1194" fmla="*/ 5538557 h 6451461"/>
              <a:gd name="connsiteX1195" fmla="*/ 5077453 w 7308555"/>
              <a:gd name="connsiteY1195" fmla="*/ 5653501 h 6451461"/>
              <a:gd name="connsiteX1196" fmla="*/ 5077453 w 7308555"/>
              <a:gd name="connsiteY1196" fmla="*/ 5653501 h 6451461"/>
              <a:gd name="connsiteX1197" fmla="*/ 5077453 w 7308555"/>
              <a:gd name="connsiteY1197" fmla="*/ 5653501 h 6451461"/>
              <a:gd name="connsiteX1198" fmla="*/ 5090077 w 7308555"/>
              <a:gd name="connsiteY1198" fmla="*/ 5666124 h 6451461"/>
              <a:gd name="connsiteX1199" fmla="*/ 5102701 w 7308555"/>
              <a:gd name="connsiteY1199" fmla="*/ 5640877 h 6451461"/>
              <a:gd name="connsiteX1200" fmla="*/ 5077453 w 7308555"/>
              <a:gd name="connsiteY1200" fmla="*/ 5653501 h 6451461"/>
              <a:gd name="connsiteX1201" fmla="*/ 5077453 w 7308555"/>
              <a:gd name="connsiteY1201" fmla="*/ 5653501 h 6451461"/>
              <a:gd name="connsiteX1202" fmla="*/ 7031496 w 7308555"/>
              <a:gd name="connsiteY1202" fmla="*/ 5780404 h 6451461"/>
              <a:gd name="connsiteX1203" fmla="*/ 7044119 w 7308555"/>
              <a:gd name="connsiteY1203" fmla="*/ 5780404 h 6451461"/>
              <a:gd name="connsiteX1204" fmla="*/ 7044119 w 7308555"/>
              <a:gd name="connsiteY1204" fmla="*/ 5755156 h 6451461"/>
              <a:gd name="connsiteX1205" fmla="*/ 7031496 w 7308555"/>
              <a:gd name="connsiteY1205" fmla="*/ 5780404 h 6451461"/>
              <a:gd name="connsiteX1206" fmla="*/ 7031496 w 7308555"/>
              <a:gd name="connsiteY1206" fmla="*/ 5780404 h 6451461"/>
              <a:gd name="connsiteX1207" fmla="*/ 218592 w 7308555"/>
              <a:gd name="connsiteY1207" fmla="*/ 6290010 h 6451461"/>
              <a:gd name="connsiteX1208" fmla="*/ 231216 w 7308555"/>
              <a:gd name="connsiteY1208" fmla="*/ 6252138 h 6451461"/>
              <a:gd name="connsiteX1209" fmla="*/ 218592 w 7308555"/>
              <a:gd name="connsiteY1209" fmla="*/ 6290010 h 6451461"/>
              <a:gd name="connsiteX1210" fmla="*/ 218592 w 7308555"/>
              <a:gd name="connsiteY1210" fmla="*/ 6290010 h 6451461"/>
              <a:gd name="connsiteX1211" fmla="*/ 321576 w 7308555"/>
              <a:gd name="connsiteY1211" fmla="*/ 6455448 h 6451461"/>
              <a:gd name="connsiteX1212" fmla="*/ 334200 w 7308555"/>
              <a:gd name="connsiteY1212" fmla="*/ 6455448 h 6451461"/>
              <a:gd name="connsiteX1213" fmla="*/ 334200 w 7308555"/>
              <a:gd name="connsiteY1213" fmla="*/ 6442825 h 6451461"/>
              <a:gd name="connsiteX1214" fmla="*/ 321576 w 7308555"/>
              <a:gd name="connsiteY1214" fmla="*/ 6455448 h 6451461"/>
              <a:gd name="connsiteX1215" fmla="*/ 321576 w 7308555"/>
              <a:gd name="connsiteY1215" fmla="*/ 6455448 h 6451461"/>
              <a:gd name="connsiteX1216" fmla="*/ 1542770 w 7308555"/>
              <a:gd name="connsiteY1216" fmla="*/ 318254 h 6451461"/>
              <a:gd name="connsiteX1217" fmla="*/ 1632466 w 7308555"/>
              <a:gd name="connsiteY1217" fmla="*/ 369414 h 6451461"/>
              <a:gd name="connsiteX1218" fmla="*/ 1632466 w 7308555"/>
              <a:gd name="connsiteY1218" fmla="*/ 382038 h 6451461"/>
              <a:gd name="connsiteX1219" fmla="*/ 1722162 w 7308555"/>
              <a:gd name="connsiteY1219" fmla="*/ 280383 h 6451461"/>
              <a:gd name="connsiteX1220" fmla="*/ 1760698 w 7308555"/>
              <a:gd name="connsiteY1220" fmla="*/ 255135 h 6451461"/>
              <a:gd name="connsiteX1221" fmla="*/ 1722162 w 7308555"/>
              <a:gd name="connsiteY1221" fmla="*/ 166104 h 6451461"/>
              <a:gd name="connsiteX1222" fmla="*/ 1632466 w 7308555"/>
              <a:gd name="connsiteY1222" fmla="*/ 217263 h 6451461"/>
              <a:gd name="connsiteX1223" fmla="*/ 1619842 w 7308555"/>
              <a:gd name="connsiteY1223" fmla="*/ 229887 h 6451461"/>
              <a:gd name="connsiteX1224" fmla="*/ 1555394 w 7308555"/>
              <a:gd name="connsiteY1224" fmla="*/ 140856 h 6451461"/>
              <a:gd name="connsiteX1225" fmla="*/ 1568018 w 7308555"/>
              <a:gd name="connsiteY1225" fmla="*/ 268423 h 6451461"/>
              <a:gd name="connsiteX1226" fmla="*/ 1542105 w 7308555"/>
              <a:gd name="connsiteY1226" fmla="*/ 268423 h 6451461"/>
              <a:gd name="connsiteX1227" fmla="*/ 1542770 w 7308555"/>
              <a:gd name="connsiteY1227" fmla="*/ 318254 h 6451461"/>
              <a:gd name="connsiteX1228" fmla="*/ 1542770 w 7308555"/>
              <a:gd name="connsiteY1228" fmla="*/ 318254 h 6451461"/>
              <a:gd name="connsiteX1229" fmla="*/ 3226395 w 7308555"/>
              <a:gd name="connsiteY1229" fmla="*/ 3399808 h 6451461"/>
              <a:gd name="connsiteX1230" fmla="*/ 3226395 w 7308555"/>
              <a:gd name="connsiteY1230" fmla="*/ 3399808 h 6451461"/>
              <a:gd name="connsiteX1231" fmla="*/ 3226395 w 7308555"/>
              <a:gd name="connsiteY1231" fmla="*/ 3399808 h 6451461"/>
              <a:gd name="connsiteX1232" fmla="*/ 3226395 w 7308555"/>
              <a:gd name="connsiteY1232" fmla="*/ 3399808 h 6451461"/>
              <a:gd name="connsiteX1233" fmla="*/ 5437566 w 7308555"/>
              <a:gd name="connsiteY1233" fmla="*/ 407286 h 6451461"/>
              <a:gd name="connsiteX1234" fmla="*/ 5463478 w 7308555"/>
              <a:gd name="connsiteY1234" fmla="*/ 369414 h 6451461"/>
              <a:gd name="connsiteX1235" fmla="*/ 5450854 w 7308555"/>
              <a:gd name="connsiteY1235" fmla="*/ 356790 h 6451461"/>
              <a:gd name="connsiteX1236" fmla="*/ 5399694 w 7308555"/>
              <a:gd name="connsiteY1236" fmla="*/ 344167 h 6451461"/>
              <a:gd name="connsiteX1237" fmla="*/ 5348534 w 7308555"/>
              <a:gd name="connsiteY1237" fmla="*/ 369414 h 6451461"/>
              <a:gd name="connsiteX1238" fmla="*/ 5297374 w 7308555"/>
              <a:gd name="connsiteY1238" fmla="*/ 394662 h 6451461"/>
              <a:gd name="connsiteX1239" fmla="*/ 5258838 w 7308555"/>
              <a:gd name="connsiteY1239" fmla="*/ 458446 h 6451461"/>
              <a:gd name="connsiteX1240" fmla="*/ 5091406 w 7308555"/>
              <a:gd name="connsiteY1240" fmla="*/ 598637 h 6451461"/>
              <a:gd name="connsiteX1241" fmla="*/ 5091406 w 7308555"/>
              <a:gd name="connsiteY1241" fmla="*/ 611261 h 6451461"/>
              <a:gd name="connsiteX1242" fmla="*/ 4911350 w 7308555"/>
              <a:gd name="connsiteY1242" fmla="*/ 776700 h 6451461"/>
              <a:gd name="connsiteX1243" fmla="*/ 4885438 w 7308555"/>
              <a:gd name="connsiteY1243" fmla="*/ 827860 h 6451461"/>
              <a:gd name="connsiteX1244" fmla="*/ 4846902 w 7308555"/>
              <a:gd name="connsiteY1244" fmla="*/ 853108 h 6451461"/>
              <a:gd name="connsiteX1245" fmla="*/ 4757206 w 7308555"/>
              <a:gd name="connsiteY1245" fmla="*/ 967387 h 6451461"/>
              <a:gd name="connsiteX1246" fmla="*/ 4628974 w 7308555"/>
              <a:gd name="connsiteY1246" fmla="*/ 1069042 h 6451461"/>
              <a:gd name="connsiteX1247" fmla="*/ 4616350 w 7308555"/>
              <a:gd name="connsiteY1247" fmla="*/ 1043795 h 6451461"/>
              <a:gd name="connsiteX1248" fmla="*/ 4539278 w 7308555"/>
              <a:gd name="connsiteY1248" fmla="*/ 1018547 h 6451461"/>
              <a:gd name="connsiteX1249" fmla="*/ 4642262 w 7308555"/>
              <a:gd name="connsiteY1249" fmla="*/ 993299 h 6451461"/>
              <a:gd name="connsiteX1250" fmla="*/ 4654886 w 7308555"/>
              <a:gd name="connsiteY1250" fmla="*/ 993299 h 6451461"/>
              <a:gd name="connsiteX1251" fmla="*/ 4642262 w 7308555"/>
              <a:gd name="connsiteY1251" fmla="*/ 942139 h 6451461"/>
              <a:gd name="connsiteX1252" fmla="*/ 4616350 w 7308555"/>
              <a:gd name="connsiteY1252" fmla="*/ 890980 h 6451461"/>
              <a:gd name="connsiteX1253" fmla="*/ 4565190 w 7308555"/>
              <a:gd name="connsiteY1253" fmla="*/ 725540 h 6451461"/>
              <a:gd name="connsiteX1254" fmla="*/ 4526654 w 7308555"/>
              <a:gd name="connsiteY1254" fmla="*/ 661757 h 6451461"/>
              <a:gd name="connsiteX1255" fmla="*/ 4899390 w 7308555"/>
              <a:gd name="connsiteY1255" fmla="*/ 534189 h 6451461"/>
              <a:gd name="connsiteX1256" fmla="*/ 4693422 w 7308555"/>
              <a:gd name="connsiteY1256" fmla="*/ 572061 h 6451461"/>
              <a:gd name="connsiteX1257" fmla="*/ 4654886 w 7308555"/>
              <a:gd name="connsiteY1257" fmla="*/ 584685 h 6451461"/>
              <a:gd name="connsiteX1258" fmla="*/ 4616350 w 7308555"/>
              <a:gd name="connsiteY1258" fmla="*/ 597308 h 6451461"/>
              <a:gd name="connsiteX1259" fmla="*/ 4500742 w 7308555"/>
              <a:gd name="connsiteY1259" fmla="*/ 661092 h 6451461"/>
              <a:gd name="connsiteX1260" fmla="*/ 4449582 w 7308555"/>
              <a:gd name="connsiteY1260" fmla="*/ 597308 h 6451461"/>
              <a:gd name="connsiteX1261" fmla="*/ 4423670 w 7308555"/>
              <a:gd name="connsiteY1261" fmla="*/ 609932 h 6451461"/>
              <a:gd name="connsiteX1262" fmla="*/ 4192454 w 7308555"/>
              <a:gd name="connsiteY1262" fmla="*/ 495653 h 6451461"/>
              <a:gd name="connsiteX1263" fmla="*/ 4192454 w 7308555"/>
              <a:gd name="connsiteY1263" fmla="*/ 483029 h 6451461"/>
              <a:gd name="connsiteX1264" fmla="*/ 4166541 w 7308555"/>
              <a:gd name="connsiteY1264" fmla="*/ 483029 h 6451461"/>
              <a:gd name="connsiteX1265" fmla="*/ 3999109 w 7308555"/>
              <a:gd name="connsiteY1265" fmla="*/ 520901 h 6451461"/>
              <a:gd name="connsiteX1266" fmla="*/ 3999109 w 7308555"/>
              <a:gd name="connsiteY1266" fmla="*/ 508277 h 6451461"/>
              <a:gd name="connsiteX1267" fmla="*/ 4153253 w 7308555"/>
              <a:gd name="connsiteY1267" fmla="*/ 317590 h 6451461"/>
              <a:gd name="connsiteX1268" fmla="*/ 3934661 w 7308555"/>
              <a:gd name="connsiteY1268" fmla="*/ 559437 h 6451461"/>
              <a:gd name="connsiteX1269" fmla="*/ 3870213 w 7308555"/>
              <a:gd name="connsiteY1269" fmla="*/ 584685 h 6451461"/>
              <a:gd name="connsiteX1270" fmla="*/ 3690157 w 7308555"/>
              <a:gd name="connsiteY1270" fmla="*/ 673716 h 6451461"/>
              <a:gd name="connsiteX1271" fmla="*/ 3690157 w 7308555"/>
              <a:gd name="connsiteY1271" fmla="*/ 661092 h 6451461"/>
              <a:gd name="connsiteX1272" fmla="*/ 3677533 w 7308555"/>
              <a:gd name="connsiteY1272" fmla="*/ 686340 h 6451461"/>
              <a:gd name="connsiteX1273" fmla="*/ 3549301 w 7308555"/>
              <a:gd name="connsiteY1273" fmla="*/ 698964 h 6451461"/>
              <a:gd name="connsiteX1274" fmla="*/ 3510765 w 7308555"/>
              <a:gd name="connsiteY1274" fmla="*/ 698964 h 6451461"/>
              <a:gd name="connsiteX1275" fmla="*/ 3292172 w 7308555"/>
              <a:gd name="connsiteY1275" fmla="*/ 711588 h 6451461"/>
              <a:gd name="connsiteX1276" fmla="*/ 3304796 w 7308555"/>
              <a:gd name="connsiteY1276" fmla="*/ 673716 h 6451461"/>
              <a:gd name="connsiteX1277" fmla="*/ 3278884 w 7308555"/>
              <a:gd name="connsiteY1277" fmla="*/ 673716 h 6451461"/>
              <a:gd name="connsiteX1278" fmla="*/ 3278884 w 7308555"/>
              <a:gd name="connsiteY1278" fmla="*/ 698964 h 6451461"/>
              <a:gd name="connsiteX1279" fmla="*/ 3189188 w 7308555"/>
              <a:gd name="connsiteY1279" fmla="*/ 482365 h 6451461"/>
              <a:gd name="connsiteX1280" fmla="*/ 3138028 w 7308555"/>
              <a:gd name="connsiteY1280" fmla="*/ 494989 h 6451461"/>
              <a:gd name="connsiteX1281" fmla="*/ 3138028 w 7308555"/>
              <a:gd name="connsiteY1281" fmla="*/ 546148 h 6451461"/>
              <a:gd name="connsiteX1282" fmla="*/ 3099492 w 7308555"/>
              <a:gd name="connsiteY1282" fmla="*/ 673716 h 6451461"/>
              <a:gd name="connsiteX1283" fmla="*/ 3022420 w 7308555"/>
              <a:gd name="connsiteY1283" fmla="*/ 762748 h 6451461"/>
              <a:gd name="connsiteX1284" fmla="*/ 3009796 w 7308555"/>
              <a:gd name="connsiteY1284" fmla="*/ 775371 h 6451461"/>
              <a:gd name="connsiteX1285" fmla="*/ 2983884 w 7308555"/>
              <a:gd name="connsiteY1285" fmla="*/ 750124 h 6451461"/>
              <a:gd name="connsiteX1286" fmla="*/ 2971260 w 7308555"/>
              <a:gd name="connsiteY1286" fmla="*/ 750124 h 6451461"/>
              <a:gd name="connsiteX1287" fmla="*/ 2945348 w 7308555"/>
              <a:gd name="connsiteY1287" fmla="*/ 750124 h 6451461"/>
              <a:gd name="connsiteX1288" fmla="*/ 2932724 w 7308555"/>
              <a:gd name="connsiteY1288" fmla="*/ 724876 h 6451461"/>
              <a:gd name="connsiteX1289" fmla="*/ 2906812 w 7308555"/>
              <a:gd name="connsiteY1289" fmla="*/ 584685 h 6451461"/>
              <a:gd name="connsiteX1290" fmla="*/ 2855652 w 7308555"/>
              <a:gd name="connsiteY1290" fmla="*/ 368085 h 6451461"/>
              <a:gd name="connsiteX1291" fmla="*/ 2791204 w 7308555"/>
              <a:gd name="connsiteY1291" fmla="*/ 190022 h 6451461"/>
              <a:gd name="connsiteX1292" fmla="*/ 2765292 w 7308555"/>
              <a:gd name="connsiteY1292" fmla="*/ 190022 h 6451461"/>
              <a:gd name="connsiteX1293" fmla="*/ 2777916 w 7308555"/>
              <a:gd name="connsiteY1293" fmla="*/ 419245 h 6451461"/>
              <a:gd name="connsiteX1294" fmla="*/ 2765292 w 7308555"/>
              <a:gd name="connsiteY1294" fmla="*/ 457117 h 6451461"/>
              <a:gd name="connsiteX1295" fmla="*/ 2777916 w 7308555"/>
              <a:gd name="connsiteY1295" fmla="*/ 558772 h 6451461"/>
              <a:gd name="connsiteX1296" fmla="*/ 2777916 w 7308555"/>
              <a:gd name="connsiteY1296" fmla="*/ 571396 h 6451461"/>
              <a:gd name="connsiteX1297" fmla="*/ 2777916 w 7308555"/>
              <a:gd name="connsiteY1297" fmla="*/ 571396 h 6451461"/>
              <a:gd name="connsiteX1298" fmla="*/ 2790540 w 7308555"/>
              <a:gd name="connsiteY1298" fmla="*/ 787995 h 6451461"/>
              <a:gd name="connsiteX1299" fmla="*/ 2777916 w 7308555"/>
              <a:gd name="connsiteY1299" fmla="*/ 775371 h 6451461"/>
              <a:gd name="connsiteX1300" fmla="*/ 2739380 w 7308555"/>
              <a:gd name="connsiteY1300" fmla="*/ 877027 h 6451461"/>
              <a:gd name="connsiteX1301" fmla="*/ 2726756 w 7308555"/>
              <a:gd name="connsiteY1301" fmla="*/ 877027 h 6451461"/>
              <a:gd name="connsiteX1302" fmla="*/ 2675596 w 7308555"/>
              <a:gd name="connsiteY1302" fmla="*/ 749459 h 6451461"/>
              <a:gd name="connsiteX1303" fmla="*/ 2637060 w 7308555"/>
              <a:gd name="connsiteY1303" fmla="*/ 762083 h 6451461"/>
              <a:gd name="connsiteX1304" fmla="*/ 2611148 w 7308555"/>
              <a:gd name="connsiteY1304" fmla="*/ 736835 h 6451461"/>
              <a:gd name="connsiteX1305" fmla="*/ 2598524 w 7308555"/>
              <a:gd name="connsiteY1305" fmla="*/ 762083 h 6451461"/>
              <a:gd name="connsiteX1306" fmla="*/ 2559988 w 7308555"/>
              <a:gd name="connsiteY1306" fmla="*/ 762083 h 6451461"/>
              <a:gd name="connsiteX1307" fmla="*/ 2572612 w 7308555"/>
              <a:gd name="connsiteY1307" fmla="*/ 876362 h 6451461"/>
              <a:gd name="connsiteX1308" fmla="*/ 2585236 w 7308555"/>
              <a:gd name="connsiteY1308" fmla="*/ 876362 h 6451461"/>
              <a:gd name="connsiteX1309" fmla="*/ 2534076 w 7308555"/>
              <a:gd name="connsiteY1309" fmla="*/ 952770 h 6451461"/>
              <a:gd name="connsiteX1310" fmla="*/ 2444380 w 7308555"/>
              <a:gd name="connsiteY1310" fmla="*/ 876362 h 6451461"/>
              <a:gd name="connsiteX1311" fmla="*/ 2393220 w 7308555"/>
              <a:gd name="connsiteY1311" fmla="*/ 851115 h 6451461"/>
              <a:gd name="connsiteX1312" fmla="*/ 2393220 w 7308555"/>
              <a:gd name="connsiteY1312" fmla="*/ 940146 h 6451461"/>
              <a:gd name="connsiteX1313" fmla="*/ 2419132 w 7308555"/>
              <a:gd name="connsiteY1313" fmla="*/ 1003930 h 6451461"/>
              <a:gd name="connsiteX1314" fmla="*/ 2226452 w 7308555"/>
              <a:gd name="connsiteY1314" fmla="*/ 940146 h 6451461"/>
              <a:gd name="connsiteX1315" fmla="*/ 2226452 w 7308555"/>
              <a:gd name="connsiteY1315" fmla="*/ 927522 h 6451461"/>
              <a:gd name="connsiteX1316" fmla="*/ 2200540 w 7308555"/>
              <a:gd name="connsiteY1316" fmla="*/ 940146 h 6451461"/>
              <a:gd name="connsiteX1317" fmla="*/ 2200540 w 7308555"/>
              <a:gd name="connsiteY1317" fmla="*/ 888986 h 6451461"/>
              <a:gd name="connsiteX1318" fmla="*/ 2174628 w 7308555"/>
              <a:gd name="connsiteY1318" fmla="*/ 914234 h 6451461"/>
              <a:gd name="connsiteX1319" fmla="*/ 2148716 w 7308555"/>
              <a:gd name="connsiteY1319" fmla="*/ 914234 h 6451461"/>
              <a:gd name="connsiteX1320" fmla="*/ 2148716 w 7308555"/>
              <a:gd name="connsiteY1320" fmla="*/ 965394 h 6451461"/>
              <a:gd name="connsiteX1321" fmla="*/ 2187252 w 7308555"/>
              <a:gd name="connsiteY1321" fmla="*/ 1016554 h 6451461"/>
              <a:gd name="connsiteX1322" fmla="*/ 2122803 w 7308555"/>
              <a:gd name="connsiteY1322" fmla="*/ 978682 h 6451461"/>
              <a:gd name="connsiteX1323" fmla="*/ 2058355 w 7308555"/>
              <a:gd name="connsiteY1323" fmla="*/ 914898 h 6451461"/>
              <a:gd name="connsiteX1324" fmla="*/ 2084267 w 7308555"/>
              <a:gd name="connsiteY1324" fmla="*/ 902275 h 6451461"/>
              <a:gd name="connsiteX1325" fmla="*/ 2096891 w 7308555"/>
              <a:gd name="connsiteY1325" fmla="*/ 927522 h 6451461"/>
              <a:gd name="connsiteX1326" fmla="*/ 2084267 w 7308555"/>
              <a:gd name="connsiteY1326" fmla="*/ 940146 h 6451461"/>
              <a:gd name="connsiteX1327" fmla="*/ 2122803 w 7308555"/>
              <a:gd name="connsiteY1327" fmla="*/ 952770 h 6451461"/>
              <a:gd name="connsiteX1328" fmla="*/ 2122803 w 7308555"/>
              <a:gd name="connsiteY1328" fmla="*/ 914898 h 6451461"/>
              <a:gd name="connsiteX1329" fmla="*/ 2135427 w 7308555"/>
              <a:gd name="connsiteY1329" fmla="*/ 914898 h 6451461"/>
              <a:gd name="connsiteX1330" fmla="*/ 2122803 w 7308555"/>
              <a:gd name="connsiteY1330" fmla="*/ 851115 h 6451461"/>
              <a:gd name="connsiteX1331" fmla="*/ 2084267 w 7308555"/>
              <a:gd name="connsiteY1331" fmla="*/ 799955 h 6451461"/>
              <a:gd name="connsiteX1332" fmla="*/ 2033107 w 7308555"/>
              <a:gd name="connsiteY1332" fmla="*/ 863738 h 6451461"/>
              <a:gd name="connsiteX1333" fmla="*/ 2045731 w 7308555"/>
              <a:gd name="connsiteY1333" fmla="*/ 914898 h 6451461"/>
              <a:gd name="connsiteX1334" fmla="*/ 1981283 w 7308555"/>
              <a:gd name="connsiteY1334" fmla="*/ 863738 h 6451461"/>
              <a:gd name="connsiteX1335" fmla="*/ 1853051 w 7308555"/>
              <a:gd name="connsiteY1335" fmla="*/ 774707 h 6451461"/>
              <a:gd name="connsiteX1336" fmla="*/ 1853051 w 7308555"/>
              <a:gd name="connsiteY1336" fmla="*/ 787331 h 6451461"/>
              <a:gd name="connsiteX1337" fmla="*/ 1827139 w 7308555"/>
              <a:gd name="connsiteY1337" fmla="*/ 774707 h 6451461"/>
              <a:gd name="connsiteX1338" fmla="*/ 1737443 w 7308555"/>
              <a:gd name="connsiteY1338" fmla="*/ 787331 h 6451461"/>
              <a:gd name="connsiteX1339" fmla="*/ 1763355 w 7308555"/>
              <a:gd name="connsiteY1339" fmla="*/ 825202 h 6451461"/>
              <a:gd name="connsiteX1340" fmla="*/ 1827803 w 7308555"/>
              <a:gd name="connsiteY1340" fmla="*/ 888986 h 6451461"/>
              <a:gd name="connsiteX1341" fmla="*/ 1878963 w 7308555"/>
              <a:gd name="connsiteY1341" fmla="*/ 952770 h 6451461"/>
              <a:gd name="connsiteX1342" fmla="*/ 1814515 w 7308555"/>
              <a:gd name="connsiteY1342" fmla="*/ 888986 h 6451461"/>
              <a:gd name="connsiteX1343" fmla="*/ 1801891 w 7308555"/>
              <a:gd name="connsiteY1343" fmla="*/ 901610 h 6451461"/>
              <a:gd name="connsiteX1344" fmla="*/ 1673659 w 7308555"/>
              <a:gd name="connsiteY1344" fmla="*/ 787331 h 6451461"/>
              <a:gd name="connsiteX1345" fmla="*/ 1647747 w 7308555"/>
              <a:gd name="connsiteY1345" fmla="*/ 762083 h 6451461"/>
              <a:gd name="connsiteX1346" fmla="*/ 1596587 w 7308555"/>
              <a:gd name="connsiteY1346" fmla="*/ 710923 h 6451461"/>
              <a:gd name="connsiteX1347" fmla="*/ 1583963 w 7308555"/>
              <a:gd name="connsiteY1347" fmla="*/ 710923 h 6451461"/>
              <a:gd name="connsiteX1348" fmla="*/ 1558051 w 7308555"/>
              <a:gd name="connsiteY1348" fmla="*/ 685675 h 6451461"/>
              <a:gd name="connsiteX1349" fmla="*/ 1480979 w 7308555"/>
              <a:gd name="connsiteY1349" fmla="*/ 584020 h 6451461"/>
              <a:gd name="connsiteX1350" fmla="*/ 1377995 w 7308555"/>
              <a:gd name="connsiteY1350" fmla="*/ 469741 h 6451461"/>
              <a:gd name="connsiteX1351" fmla="*/ 1377995 w 7308555"/>
              <a:gd name="connsiteY1351" fmla="*/ 469741 h 6451461"/>
              <a:gd name="connsiteX1352" fmla="*/ 1352083 w 7308555"/>
              <a:gd name="connsiteY1352" fmla="*/ 469741 h 6451461"/>
              <a:gd name="connsiteX1353" fmla="*/ 1326171 w 7308555"/>
              <a:gd name="connsiteY1353" fmla="*/ 444493 h 6451461"/>
              <a:gd name="connsiteX1354" fmla="*/ 1261723 w 7308555"/>
              <a:gd name="connsiteY1354" fmla="*/ 368085 h 6451461"/>
              <a:gd name="connsiteX1355" fmla="*/ 1235810 w 7308555"/>
              <a:gd name="connsiteY1355" fmla="*/ 368085 h 6451461"/>
              <a:gd name="connsiteX1356" fmla="*/ 1223187 w 7308555"/>
              <a:gd name="connsiteY1356" fmla="*/ 342838 h 6451461"/>
              <a:gd name="connsiteX1357" fmla="*/ 1287635 w 7308555"/>
              <a:gd name="connsiteY1357" fmla="*/ 444493 h 6451461"/>
              <a:gd name="connsiteX1358" fmla="*/ 1326171 w 7308555"/>
              <a:gd name="connsiteY1358" fmla="*/ 482365 h 6451461"/>
              <a:gd name="connsiteX1359" fmla="*/ 1352083 w 7308555"/>
              <a:gd name="connsiteY1359" fmla="*/ 533525 h 6451461"/>
              <a:gd name="connsiteX1360" fmla="*/ 1364707 w 7308555"/>
              <a:gd name="connsiteY1360" fmla="*/ 533525 h 6451461"/>
              <a:gd name="connsiteX1361" fmla="*/ 1429155 w 7308555"/>
              <a:gd name="connsiteY1361" fmla="*/ 609932 h 6451461"/>
              <a:gd name="connsiteX1362" fmla="*/ 1570675 w 7308555"/>
              <a:gd name="connsiteY1362" fmla="*/ 775371 h 6451461"/>
              <a:gd name="connsiteX1363" fmla="*/ 1609211 w 7308555"/>
              <a:gd name="connsiteY1363" fmla="*/ 787995 h 6451461"/>
              <a:gd name="connsiteX1364" fmla="*/ 1750731 w 7308555"/>
              <a:gd name="connsiteY1364" fmla="*/ 940811 h 6451461"/>
              <a:gd name="connsiteX1365" fmla="*/ 1801891 w 7308555"/>
              <a:gd name="connsiteY1365" fmla="*/ 966058 h 6451461"/>
              <a:gd name="connsiteX1366" fmla="*/ 1917499 w 7308555"/>
              <a:gd name="connsiteY1366" fmla="*/ 1156745 h 6451461"/>
              <a:gd name="connsiteX1367" fmla="*/ 1930123 w 7308555"/>
              <a:gd name="connsiteY1367" fmla="*/ 1169369 h 6451461"/>
              <a:gd name="connsiteX1368" fmla="*/ 1904211 w 7308555"/>
              <a:gd name="connsiteY1368" fmla="*/ 1067714 h 6451461"/>
              <a:gd name="connsiteX1369" fmla="*/ 1891587 w 7308555"/>
              <a:gd name="connsiteY1369" fmla="*/ 1055090 h 6451461"/>
              <a:gd name="connsiteX1370" fmla="*/ 1981283 w 7308555"/>
              <a:gd name="connsiteY1370" fmla="*/ 1131497 h 6451461"/>
              <a:gd name="connsiteX1371" fmla="*/ 1955371 w 7308555"/>
              <a:gd name="connsiteY1371" fmla="*/ 1080338 h 6451461"/>
              <a:gd name="connsiteX1372" fmla="*/ 2006531 w 7308555"/>
              <a:gd name="connsiteY1372" fmla="*/ 1144121 h 6451461"/>
              <a:gd name="connsiteX1373" fmla="*/ 2019155 w 7308555"/>
              <a:gd name="connsiteY1373" fmla="*/ 1220529 h 6451461"/>
              <a:gd name="connsiteX1374" fmla="*/ 1993243 w 7308555"/>
              <a:gd name="connsiteY1374" fmla="*/ 1233153 h 6451461"/>
              <a:gd name="connsiteX1375" fmla="*/ 1980619 w 7308555"/>
              <a:gd name="connsiteY1375" fmla="*/ 1220529 h 6451461"/>
              <a:gd name="connsiteX1376" fmla="*/ 1980619 w 7308555"/>
              <a:gd name="connsiteY1376" fmla="*/ 1182657 h 6451461"/>
              <a:gd name="connsiteX1377" fmla="*/ 1929459 w 7308555"/>
              <a:gd name="connsiteY1377" fmla="*/ 1170034 h 6451461"/>
              <a:gd name="connsiteX1378" fmla="*/ 1916835 w 7308555"/>
              <a:gd name="connsiteY1378" fmla="*/ 1348096 h 6451461"/>
              <a:gd name="connsiteX1379" fmla="*/ 1865675 w 7308555"/>
              <a:gd name="connsiteY1379" fmla="*/ 1322849 h 6451461"/>
              <a:gd name="connsiteX1380" fmla="*/ 1878299 w 7308555"/>
              <a:gd name="connsiteY1380" fmla="*/ 1374009 h 6451461"/>
              <a:gd name="connsiteX1381" fmla="*/ 1736779 w 7308555"/>
              <a:gd name="connsiteY1381" fmla="*/ 1399256 h 6451461"/>
              <a:gd name="connsiteX1382" fmla="*/ 1839763 w 7308555"/>
              <a:gd name="connsiteY1382" fmla="*/ 1411880 h 6451461"/>
              <a:gd name="connsiteX1383" fmla="*/ 1890923 w 7308555"/>
              <a:gd name="connsiteY1383" fmla="*/ 1424504 h 6451461"/>
              <a:gd name="connsiteX1384" fmla="*/ 1878299 w 7308555"/>
              <a:gd name="connsiteY1384" fmla="*/ 1449752 h 6451461"/>
              <a:gd name="connsiteX1385" fmla="*/ 1916835 w 7308555"/>
              <a:gd name="connsiteY1385" fmla="*/ 1487623 h 6451461"/>
              <a:gd name="connsiteX1386" fmla="*/ 1904211 w 7308555"/>
              <a:gd name="connsiteY1386" fmla="*/ 1525495 h 6451461"/>
              <a:gd name="connsiteX1387" fmla="*/ 1891587 w 7308555"/>
              <a:gd name="connsiteY1387" fmla="*/ 1512871 h 6451461"/>
              <a:gd name="connsiteX1388" fmla="*/ 1840427 w 7308555"/>
              <a:gd name="connsiteY1388" fmla="*/ 1512871 h 6451461"/>
              <a:gd name="connsiteX1389" fmla="*/ 1814515 w 7308555"/>
              <a:gd name="connsiteY1389" fmla="*/ 1525495 h 6451461"/>
              <a:gd name="connsiteX1390" fmla="*/ 1788603 w 7308555"/>
              <a:gd name="connsiteY1390" fmla="*/ 1563367 h 6451461"/>
              <a:gd name="connsiteX1391" fmla="*/ 1762691 w 7308555"/>
              <a:gd name="connsiteY1391" fmla="*/ 1588614 h 6451461"/>
              <a:gd name="connsiteX1392" fmla="*/ 1724155 w 7308555"/>
              <a:gd name="connsiteY1392" fmla="*/ 1575991 h 6451461"/>
              <a:gd name="connsiteX1393" fmla="*/ 1711531 w 7308555"/>
              <a:gd name="connsiteY1393" fmla="*/ 1563367 h 6451461"/>
              <a:gd name="connsiteX1394" fmla="*/ 1621835 w 7308555"/>
              <a:gd name="connsiteY1394" fmla="*/ 1499583 h 6451461"/>
              <a:gd name="connsiteX1395" fmla="*/ 1750067 w 7308555"/>
              <a:gd name="connsiteY1395" fmla="*/ 1601238 h 6451461"/>
              <a:gd name="connsiteX1396" fmla="*/ 1582635 w 7308555"/>
              <a:gd name="connsiteY1396" fmla="*/ 1639110 h 6451461"/>
              <a:gd name="connsiteX1397" fmla="*/ 1608547 w 7308555"/>
              <a:gd name="connsiteY1397" fmla="*/ 1639110 h 6451461"/>
              <a:gd name="connsiteX1398" fmla="*/ 1608547 w 7308555"/>
              <a:gd name="connsiteY1398" fmla="*/ 1664358 h 6451461"/>
              <a:gd name="connsiteX1399" fmla="*/ 1634459 w 7308555"/>
              <a:gd name="connsiteY1399" fmla="*/ 1651734 h 6451461"/>
              <a:gd name="connsiteX1400" fmla="*/ 1634459 w 7308555"/>
              <a:gd name="connsiteY1400" fmla="*/ 1676981 h 6451461"/>
              <a:gd name="connsiteX1401" fmla="*/ 1570011 w 7308555"/>
              <a:gd name="connsiteY1401" fmla="*/ 1689605 h 6451461"/>
              <a:gd name="connsiteX1402" fmla="*/ 1672995 w 7308555"/>
              <a:gd name="connsiteY1402" fmla="*/ 1727477 h 6451461"/>
              <a:gd name="connsiteX1403" fmla="*/ 1698907 w 7308555"/>
              <a:gd name="connsiteY1403" fmla="*/ 1702229 h 6451461"/>
              <a:gd name="connsiteX1404" fmla="*/ 1827139 w 7308555"/>
              <a:gd name="connsiteY1404" fmla="*/ 1714853 h 6451461"/>
              <a:gd name="connsiteX1405" fmla="*/ 1891587 w 7308555"/>
              <a:gd name="connsiteY1405" fmla="*/ 1714853 h 6451461"/>
              <a:gd name="connsiteX1406" fmla="*/ 1827139 w 7308555"/>
              <a:gd name="connsiteY1406" fmla="*/ 1778637 h 6451461"/>
              <a:gd name="connsiteX1407" fmla="*/ 1814515 w 7308555"/>
              <a:gd name="connsiteY1407" fmla="*/ 1778637 h 6451461"/>
              <a:gd name="connsiteX1408" fmla="*/ 1711531 w 7308555"/>
              <a:gd name="connsiteY1408" fmla="*/ 1803885 h 6451461"/>
              <a:gd name="connsiteX1409" fmla="*/ 1737443 w 7308555"/>
              <a:gd name="connsiteY1409" fmla="*/ 1816508 h 6451461"/>
              <a:gd name="connsiteX1410" fmla="*/ 1660371 w 7308555"/>
              <a:gd name="connsiteY1410" fmla="*/ 1880292 h 6451461"/>
              <a:gd name="connsiteX1411" fmla="*/ 1788603 w 7308555"/>
              <a:gd name="connsiteY1411" fmla="*/ 1892916 h 6451461"/>
              <a:gd name="connsiteX1412" fmla="*/ 1827139 w 7308555"/>
              <a:gd name="connsiteY1412" fmla="*/ 1930788 h 6451461"/>
              <a:gd name="connsiteX1413" fmla="*/ 1801227 w 7308555"/>
              <a:gd name="connsiteY1413" fmla="*/ 1930788 h 6451461"/>
              <a:gd name="connsiteX1414" fmla="*/ 1801227 w 7308555"/>
              <a:gd name="connsiteY1414" fmla="*/ 1943412 h 6451461"/>
              <a:gd name="connsiteX1415" fmla="*/ 1788603 w 7308555"/>
              <a:gd name="connsiteY1415" fmla="*/ 1943412 h 6451461"/>
              <a:gd name="connsiteX1416" fmla="*/ 1788603 w 7308555"/>
              <a:gd name="connsiteY1416" fmla="*/ 1943412 h 6451461"/>
              <a:gd name="connsiteX1417" fmla="*/ 1762691 w 7308555"/>
              <a:gd name="connsiteY1417" fmla="*/ 1943412 h 6451461"/>
              <a:gd name="connsiteX1418" fmla="*/ 1736779 w 7308555"/>
              <a:gd name="connsiteY1418" fmla="*/ 1918164 h 6451461"/>
              <a:gd name="connsiteX1419" fmla="*/ 1647083 w 7308555"/>
              <a:gd name="connsiteY1419" fmla="*/ 1905540 h 6451461"/>
              <a:gd name="connsiteX1420" fmla="*/ 1647083 w 7308555"/>
              <a:gd name="connsiteY1420" fmla="*/ 1930788 h 6451461"/>
              <a:gd name="connsiteX1421" fmla="*/ 1762691 w 7308555"/>
              <a:gd name="connsiteY1421" fmla="*/ 1968659 h 6451461"/>
              <a:gd name="connsiteX1422" fmla="*/ 1724155 w 7308555"/>
              <a:gd name="connsiteY1422" fmla="*/ 1981283 h 6451461"/>
              <a:gd name="connsiteX1423" fmla="*/ 1724155 w 7308555"/>
              <a:gd name="connsiteY1423" fmla="*/ 2006531 h 6451461"/>
              <a:gd name="connsiteX1424" fmla="*/ 1711531 w 7308555"/>
              <a:gd name="connsiteY1424" fmla="*/ 2006531 h 6451461"/>
              <a:gd name="connsiteX1425" fmla="*/ 1621835 w 7308555"/>
              <a:gd name="connsiteY1425" fmla="*/ 2057691 h 6451461"/>
              <a:gd name="connsiteX1426" fmla="*/ 1634459 w 7308555"/>
              <a:gd name="connsiteY1426" fmla="*/ 2070315 h 6451461"/>
              <a:gd name="connsiteX1427" fmla="*/ 1583299 w 7308555"/>
              <a:gd name="connsiteY1427" fmla="*/ 2070315 h 6451461"/>
              <a:gd name="connsiteX1428" fmla="*/ 1557387 w 7308555"/>
              <a:gd name="connsiteY1428" fmla="*/ 2108186 h 6451461"/>
              <a:gd name="connsiteX1429" fmla="*/ 1492939 w 7308555"/>
              <a:gd name="connsiteY1429" fmla="*/ 2133434 h 6451461"/>
              <a:gd name="connsiteX1430" fmla="*/ 1454403 w 7308555"/>
              <a:gd name="connsiteY1430" fmla="*/ 2184594 h 6451461"/>
              <a:gd name="connsiteX1431" fmla="*/ 1557387 w 7308555"/>
              <a:gd name="connsiteY1431" fmla="*/ 2209842 h 6451461"/>
              <a:gd name="connsiteX1432" fmla="*/ 1557387 w 7308555"/>
              <a:gd name="connsiteY1432" fmla="*/ 2197218 h 6451461"/>
              <a:gd name="connsiteX1433" fmla="*/ 1583299 w 7308555"/>
              <a:gd name="connsiteY1433" fmla="*/ 2197218 h 6451461"/>
              <a:gd name="connsiteX1434" fmla="*/ 1583299 w 7308555"/>
              <a:gd name="connsiteY1434" fmla="*/ 2209842 h 6451461"/>
              <a:gd name="connsiteX1435" fmla="*/ 1467691 w 7308555"/>
              <a:gd name="connsiteY1435" fmla="*/ 2286249 h 6451461"/>
              <a:gd name="connsiteX1436" fmla="*/ 1416531 w 7308555"/>
              <a:gd name="connsiteY1436" fmla="*/ 2235089 h 6451461"/>
              <a:gd name="connsiteX1437" fmla="*/ 1390619 w 7308555"/>
              <a:gd name="connsiteY1437" fmla="*/ 2247713 h 6451461"/>
              <a:gd name="connsiteX1438" fmla="*/ 1377995 w 7308555"/>
              <a:gd name="connsiteY1438" fmla="*/ 2285585 h 6451461"/>
              <a:gd name="connsiteX1439" fmla="*/ 1390619 w 7308555"/>
              <a:gd name="connsiteY1439" fmla="*/ 2298209 h 6451461"/>
              <a:gd name="connsiteX1440" fmla="*/ 1416531 w 7308555"/>
              <a:gd name="connsiteY1440" fmla="*/ 2298209 h 6451461"/>
              <a:gd name="connsiteX1441" fmla="*/ 1416531 w 7308555"/>
              <a:gd name="connsiteY1441" fmla="*/ 2298209 h 6451461"/>
              <a:gd name="connsiteX1442" fmla="*/ 1403907 w 7308555"/>
              <a:gd name="connsiteY1442" fmla="*/ 2310833 h 6451461"/>
              <a:gd name="connsiteX1443" fmla="*/ 1391283 w 7308555"/>
              <a:gd name="connsiteY1443" fmla="*/ 2310833 h 6451461"/>
              <a:gd name="connsiteX1444" fmla="*/ 1378659 w 7308555"/>
              <a:gd name="connsiteY1444" fmla="*/ 2323457 h 6451461"/>
              <a:gd name="connsiteX1445" fmla="*/ 1340123 w 7308555"/>
              <a:gd name="connsiteY1445" fmla="*/ 2310833 h 6451461"/>
              <a:gd name="connsiteX1446" fmla="*/ 1301587 w 7308555"/>
              <a:gd name="connsiteY1446" fmla="*/ 2336080 h 6451461"/>
              <a:gd name="connsiteX1447" fmla="*/ 1327500 w 7308555"/>
              <a:gd name="connsiteY1447" fmla="*/ 2361328 h 6451461"/>
              <a:gd name="connsiteX1448" fmla="*/ 1327500 w 7308555"/>
              <a:gd name="connsiteY1448" fmla="*/ 2336080 h 6451461"/>
              <a:gd name="connsiteX1449" fmla="*/ 1353412 w 7308555"/>
              <a:gd name="connsiteY1449" fmla="*/ 2336080 h 6451461"/>
              <a:gd name="connsiteX1450" fmla="*/ 1340788 w 7308555"/>
              <a:gd name="connsiteY1450" fmla="*/ 2361328 h 6451461"/>
              <a:gd name="connsiteX1451" fmla="*/ 1391948 w 7308555"/>
              <a:gd name="connsiteY1451" fmla="*/ 2348704 h 6451461"/>
              <a:gd name="connsiteX1452" fmla="*/ 1391948 w 7308555"/>
              <a:gd name="connsiteY1452" fmla="*/ 2373952 h 6451461"/>
              <a:gd name="connsiteX1453" fmla="*/ 1353412 w 7308555"/>
              <a:gd name="connsiteY1453" fmla="*/ 2411824 h 6451461"/>
              <a:gd name="connsiteX1454" fmla="*/ 1327500 w 7308555"/>
              <a:gd name="connsiteY1454" fmla="*/ 2399200 h 6451461"/>
              <a:gd name="connsiteX1455" fmla="*/ 1327500 w 7308555"/>
              <a:gd name="connsiteY1455" fmla="*/ 2411824 h 6451461"/>
              <a:gd name="connsiteX1456" fmla="*/ 1301587 w 7308555"/>
              <a:gd name="connsiteY1456" fmla="*/ 2399200 h 6451461"/>
              <a:gd name="connsiteX1457" fmla="*/ 1263051 w 7308555"/>
              <a:gd name="connsiteY1457" fmla="*/ 2437071 h 6451461"/>
              <a:gd name="connsiteX1458" fmla="*/ 1263051 w 7308555"/>
              <a:gd name="connsiteY1458" fmla="*/ 2449695 h 6451461"/>
              <a:gd name="connsiteX1459" fmla="*/ 1301587 w 7308555"/>
              <a:gd name="connsiteY1459" fmla="*/ 2437071 h 6451461"/>
              <a:gd name="connsiteX1460" fmla="*/ 1391283 w 7308555"/>
              <a:gd name="connsiteY1460" fmla="*/ 2488231 h 6451461"/>
              <a:gd name="connsiteX1461" fmla="*/ 1391283 w 7308555"/>
              <a:gd name="connsiteY1461" fmla="*/ 2564639 h 6451461"/>
              <a:gd name="connsiteX1462" fmla="*/ 1378659 w 7308555"/>
              <a:gd name="connsiteY1462" fmla="*/ 2539391 h 6451461"/>
              <a:gd name="connsiteX1463" fmla="*/ 1378659 w 7308555"/>
              <a:gd name="connsiteY1463" fmla="*/ 2552015 h 6451461"/>
              <a:gd name="connsiteX1464" fmla="*/ 1352747 w 7308555"/>
              <a:gd name="connsiteY1464" fmla="*/ 2539391 h 6451461"/>
              <a:gd name="connsiteX1465" fmla="*/ 1365371 w 7308555"/>
              <a:gd name="connsiteY1465" fmla="*/ 2590551 h 6451461"/>
              <a:gd name="connsiteX1466" fmla="*/ 1352747 w 7308555"/>
              <a:gd name="connsiteY1466" fmla="*/ 2603175 h 6451461"/>
              <a:gd name="connsiteX1467" fmla="*/ 1340123 w 7308555"/>
              <a:gd name="connsiteY1467" fmla="*/ 2590551 h 6451461"/>
              <a:gd name="connsiteX1468" fmla="*/ 1327500 w 7308555"/>
              <a:gd name="connsiteY1468" fmla="*/ 2641711 h 6451461"/>
              <a:gd name="connsiteX1469" fmla="*/ 1301587 w 7308555"/>
              <a:gd name="connsiteY1469" fmla="*/ 2654335 h 6451461"/>
              <a:gd name="connsiteX1470" fmla="*/ 1301587 w 7308555"/>
              <a:gd name="connsiteY1470" fmla="*/ 2679583 h 6451461"/>
              <a:gd name="connsiteX1471" fmla="*/ 1263051 w 7308555"/>
              <a:gd name="connsiteY1471" fmla="*/ 2679583 h 6451461"/>
              <a:gd name="connsiteX1472" fmla="*/ 1250428 w 7308555"/>
              <a:gd name="connsiteY1472" fmla="*/ 2666959 h 6451461"/>
              <a:gd name="connsiteX1473" fmla="*/ 1250428 w 7308555"/>
              <a:gd name="connsiteY1473" fmla="*/ 2692207 h 6451461"/>
              <a:gd name="connsiteX1474" fmla="*/ 1211891 w 7308555"/>
              <a:gd name="connsiteY1474" fmla="*/ 2793862 h 6451461"/>
              <a:gd name="connsiteX1475" fmla="*/ 1199268 w 7308555"/>
              <a:gd name="connsiteY1475" fmla="*/ 2806486 h 6451461"/>
              <a:gd name="connsiteX1476" fmla="*/ 1173356 w 7308555"/>
              <a:gd name="connsiteY1476" fmla="*/ 2844357 h 6451461"/>
              <a:gd name="connsiteX1477" fmla="*/ 1160732 w 7308555"/>
              <a:gd name="connsiteY1477" fmla="*/ 2882229 h 6451461"/>
              <a:gd name="connsiteX1478" fmla="*/ 1250428 w 7308555"/>
              <a:gd name="connsiteY1478" fmla="*/ 2742038 h 6451461"/>
              <a:gd name="connsiteX1479" fmla="*/ 1327500 w 7308555"/>
              <a:gd name="connsiteY1479" fmla="*/ 2690878 h 6451461"/>
              <a:gd name="connsiteX1480" fmla="*/ 1391948 w 7308555"/>
              <a:gd name="connsiteY1480" fmla="*/ 2665630 h 6451461"/>
              <a:gd name="connsiteX1481" fmla="*/ 1417860 w 7308555"/>
              <a:gd name="connsiteY1481" fmla="*/ 2678254 h 6451461"/>
              <a:gd name="connsiteX1482" fmla="*/ 1417860 w 7308555"/>
              <a:gd name="connsiteY1482" fmla="*/ 2627094 h 6451461"/>
              <a:gd name="connsiteX1483" fmla="*/ 1482308 w 7308555"/>
              <a:gd name="connsiteY1483" fmla="*/ 2639718 h 6451461"/>
              <a:gd name="connsiteX1484" fmla="*/ 1469684 w 7308555"/>
              <a:gd name="connsiteY1484" fmla="*/ 2627094 h 6451461"/>
              <a:gd name="connsiteX1485" fmla="*/ 1520844 w 7308555"/>
              <a:gd name="connsiteY1485" fmla="*/ 2639718 h 6451461"/>
              <a:gd name="connsiteX1486" fmla="*/ 1533468 w 7308555"/>
              <a:gd name="connsiteY1486" fmla="*/ 2627094 h 6451461"/>
              <a:gd name="connsiteX1487" fmla="*/ 1546092 w 7308555"/>
              <a:gd name="connsiteY1487" fmla="*/ 2652342 h 6451461"/>
              <a:gd name="connsiteX1488" fmla="*/ 1572004 w 7308555"/>
              <a:gd name="connsiteY1488" fmla="*/ 2601182 h 6451461"/>
              <a:gd name="connsiteX1489" fmla="*/ 1584628 w 7308555"/>
              <a:gd name="connsiteY1489" fmla="*/ 2626429 h 6451461"/>
              <a:gd name="connsiteX1490" fmla="*/ 1584628 w 7308555"/>
              <a:gd name="connsiteY1490" fmla="*/ 2651677 h 6451461"/>
              <a:gd name="connsiteX1491" fmla="*/ 1597252 w 7308555"/>
              <a:gd name="connsiteY1491" fmla="*/ 2639053 h 6451461"/>
              <a:gd name="connsiteX1492" fmla="*/ 1623164 w 7308555"/>
              <a:gd name="connsiteY1492" fmla="*/ 2651677 h 6451461"/>
              <a:gd name="connsiteX1493" fmla="*/ 1649076 w 7308555"/>
              <a:gd name="connsiteY1493" fmla="*/ 2676925 h 6451461"/>
              <a:gd name="connsiteX1494" fmla="*/ 1649076 w 7308555"/>
              <a:gd name="connsiteY1494" fmla="*/ 2639053 h 6451461"/>
              <a:gd name="connsiteX1495" fmla="*/ 1674988 w 7308555"/>
              <a:gd name="connsiteY1495" fmla="*/ 2613806 h 6451461"/>
              <a:gd name="connsiteX1496" fmla="*/ 1726148 w 7308555"/>
              <a:gd name="connsiteY1496" fmla="*/ 2626429 h 6451461"/>
              <a:gd name="connsiteX1497" fmla="*/ 1700236 w 7308555"/>
              <a:gd name="connsiteY1497" fmla="*/ 2651677 h 6451461"/>
              <a:gd name="connsiteX1498" fmla="*/ 1712860 w 7308555"/>
              <a:gd name="connsiteY1498" fmla="*/ 2664301 h 6451461"/>
              <a:gd name="connsiteX1499" fmla="*/ 1738772 w 7308555"/>
              <a:gd name="connsiteY1499" fmla="*/ 2728085 h 6451461"/>
              <a:gd name="connsiteX1500" fmla="*/ 1751396 w 7308555"/>
              <a:gd name="connsiteY1500" fmla="*/ 2715461 h 6451461"/>
              <a:gd name="connsiteX1501" fmla="*/ 1764020 w 7308555"/>
              <a:gd name="connsiteY1501" fmla="*/ 2728085 h 6451461"/>
              <a:gd name="connsiteX1502" fmla="*/ 1764020 w 7308555"/>
              <a:gd name="connsiteY1502" fmla="*/ 2753333 h 6451461"/>
              <a:gd name="connsiteX1503" fmla="*/ 1776644 w 7308555"/>
              <a:gd name="connsiteY1503" fmla="*/ 2728085 h 6451461"/>
              <a:gd name="connsiteX1504" fmla="*/ 1853716 w 7308555"/>
              <a:gd name="connsiteY1504" fmla="*/ 2868276 h 6451461"/>
              <a:gd name="connsiteX1505" fmla="*/ 1802556 w 7308555"/>
              <a:gd name="connsiteY1505" fmla="*/ 3033715 h 6451461"/>
              <a:gd name="connsiteX1506" fmla="*/ 1789932 w 7308555"/>
              <a:gd name="connsiteY1506" fmla="*/ 3021092 h 6451461"/>
              <a:gd name="connsiteX1507" fmla="*/ 1751396 w 7308555"/>
              <a:gd name="connsiteY1507" fmla="*/ 3186531 h 6451461"/>
              <a:gd name="connsiteX1508" fmla="*/ 1815844 w 7308555"/>
              <a:gd name="connsiteY1508" fmla="*/ 3097499 h 6451461"/>
              <a:gd name="connsiteX1509" fmla="*/ 1815844 w 7308555"/>
              <a:gd name="connsiteY1509" fmla="*/ 3046339 h 6451461"/>
              <a:gd name="connsiteX1510" fmla="*/ 1828468 w 7308555"/>
              <a:gd name="connsiteY1510" fmla="*/ 2982555 h 6451461"/>
              <a:gd name="connsiteX1511" fmla="*/ 1841092 w 7308555"/>
              <a:gd name="connsiteY1511" fmla="*/ 2969932 h 6451461"/>
              <a:gd name="connsiteX1512" fmla="*/ 1841092 w 7308555"/>
              <a:gd name="connsiteY1512" fmla="*/ 2957308 h 6451461"/>
              <a:gd name="connsiteX1513" fmla="*/ 1867004 w 7308555"/>
              <a:gd name="connsiteY1513" fmla="*/ 2880900 h 6451461"/>
              <a:gd name="connsiteX1514" fmla="*/ 1918164 w 7308555"/>
              <a:gd name="connsiteY1514" fmla="*/ 2932060 h 6451461"/>
              <a:gd name="connsiteX1515" fmla="*/ 1905540 w 7308555"/>
              <a:gd name="connsiteY1515" fmla="*/ 2880900 h 6451461"/>
              <a:gd name="connsiteX1516" fmla="*/ 1931452 w 7308555"/>
              <a:gd name="connsiteY1516" fmla="*/ 2880900 h 6451461"/>
              <a:gd name="connsiteX1517" fmla="*/ 1957364 w 7308555"/>
              <a:gd name="connsiteY1517" fmla="*/ 2944684 h 6451461"/>
              <a:gd name="connsiteX1518" fmla="*/ 1983276 w 7308555"/>
              <a:gd name="connsiteY1518" fmla="*/ 2944684 h 6451461"/>
              <a:gd name="connsiteX1519" fmla="*/ 1957364 w 7308555"/>
              <a:gd name="connsiteY1519" fmla="*/ 2957308 h 6451461"/>
              <a:gd name="connsiteX1520" fmla="*/ 1983276 w 7308555"/>
              <a:gd name="connsiteY1520" fmla="*/ 2982555 h 6451461"/>
              <a:gd name="connsiteX1521" fmla="*/ 2009188 w 7308555"/>
              <a:gd name="connsiteY1521" fmla="*/ 2957308 h 6451461"/>
              <a:gd name="connsiteX1522" fmla="*/ 2021812 w 7308555"/>
              <a:gd name="connsiteY1522" fmla="*/ 2957308 h 6451461"/>
              <a:gd name="connsiteX1523" fmla="*/ 2047725 w 7308555"/>
              <a:gd name="connsiteY1523" fmla="*/ 2995179 h 6451461"/>
              <a:gd name="connsiteX1524" fmla="*/ 2035101 w 7308555"/>
              <a:gd name="connsiteY1524" fmla="*/ 3033051 h 6451461"/>
              <a:gd name="connsiteX1525" fmla="*/ 2099549 w 7308555"/>
              <a:gd name="connsiteY1525" fmla="*/ 3109459 h 6451461"/>
              <a:gd name="connsiteX1526" fmla="*/ 2112173 w 7308555"/>
              <a:gd name="connsiteY1526" fmla="*/ 3084211 h 6451461"/>
              <a:gd name="connsiteX1527" fmla="*/ 2176621 w 7308555"/>
              <a:gd name="connsiteY1527" fmla="*/ 3147995 h 6451461"/>
              <a:gd name="connsiteX1528" fmla="*/ 2176621 w 7308555"/>
              <a:gd name="connsiteY1528" fmla="*/ 3160619 h 6451461"/>
              <a:gd name="connsiteX1529" fmla="*/ 2202533 w 7308555"/>
              <a:gd name="connsiteY1529" fmla="*/ 3185866 h 6451461"/>
              <a:gd name="connsiteX1530" fmla="*/ 2176621 w 7308555"/>
              <a:gd name="connsiteY1530" fmla="*/ 3237026 h 6451461"/>
              <a:gd name="connsiteX1531" fmla="*/ 2163997 w 7308555"/>
              <a:gd name="connsiteY1531" fmla="*/ 3211778 h 6451461"/>
              <a:gd name="connsiteX1532" fmla="*/ 2151373 w 7308555"/>
              <a:gd name="connsiteY1532" fmla="*/ 3224402 h 6451461"/>
              <a:gd name="connsiteX1533" fmla="*/ 2151373 w 7308555"/>
              <a:gd name="connsiteY1533" fmla="*/ 3211778 h 6451461"/>
              <a:gd name="connsiteX1534" fmla="*/ 2100213 w 7308555"/>
              <a:gd name="connsiteY1534" fmla="*/ 3389841 h 6451461"/>
              <a:gd name="connsiteX1535" fmla="*/ 2087589 w 7308555"/>
              <a:gd name="connsiteY1535" fmla="*/ 3415089 h 6451461"/>
              <a:gd name="connsiteX1536" fmla="*/ 2061677 w 7308555"/>
              <a:gd name="connsiteY1536" fmla="*/ 3427713 h 6451461"/>
              <a:gd name="connsiteX1537" fmla="*/ 2035765 w 7308555"/>
              <a:gd name="connsiteY1537" fmla="*/ 3478873 h 6451461"/>
              <a:gd name="connsiteX1538" fmla="*/ 2009853 w 7308555"/>
              <a:gd name="connsiteY1538" fmla="*/ 3580528 h 6451461"/>
              <a:gd name="connsiteX1539" fmla="*/ 1983941 w 7308555"/>
              <a:gd name="connsiteY1539" fmla="*/ 3605776 h 6451461"/>
              <a:gd name="connsiteX1540" fmla="*/ 1958029 w 7308555"/>
              <a:gd name="connsiteY1540" fmla="*/ 3643648 h 6451461"/>
              <a:gd name="connsiteX1541" fmla="*/ 1919493 w 7308555"/>
              <a:gd name="connsiteY1541" fmla="*/ 3783839 h 6451461"/>
              <a:gd name="connsiteX1542" fmla="*/ 1893580 w 7308555"/>
              <a:gd name="connsiteY1542" fmla="*/ 3783839 h 6451461"/>
              <a:gd name="connsiteX1543" fmla="*/ 1867668 w 7308555"/>
              <a:gd name="connsiteY1543" fmla="*/ 3860247 h 6451461"/>
              <a:gd name="connsiteX1544" fmla="*/ 1841756 w 7308555"/>
              <a:gd name="connsiteY1544" fmla="*/ 3911407 h 6451461"/>
              <a:gd name="connsiteX1545" fmla="*/ 1764684 w 7308555"/>
              <a:gd name="connsiteY1545" fmla="*/ 4076845 h 6451461"/>
              <a:gd name="connsiteX1546" fmla="*/ 1764684 w 7308555"/>
              <a:gd name="connsiteY1546" fmla="*/ 4064222 h 6451461"/>
              <a:gd name="connsiteX1547" fmla="*/ 1700236 w 7308555"/>
              <a:gd name="connsiteY1547" fmla="*/ 4229661 h 6451461"/>
              <a:gd name="connsiteX1548" fmla="*/ 1712860 w 7308555"/>
              <a:gd name="connsiteY1548" fmla="*/ 4229661 h 6451461"/>
              <a:gd name="connsiteX1549" fmla="*/ 1712860 w 7308555"/>
              <a:gd name="connsiteY1549" fmla="*/ 4217037 h 6451461"/>
              <a:gd name="connsiteX1550" fmla="*/ 1777308 w 7308555"/>
              <a:gd name="connsiteY1550" fmla="*/ 4128005 h 6451461"/>
              <a:gd name="connsiteX1551" fmla="*/ 1803220 w 7308555"/>
              <a:gd name="connsiteY1551" fmla="*/ 4076845 h 6451461"/>
              <a:gd name="connsiteX1552" fmla="*/ 1854380 w 7308555"/>
              <a:gd name="connsiteY1552" fmla="*/ 3924030 h 6451461"/>
              <a:gd name="connsiteX1553" fmla="*/ 1918828 w 7308555"/>
              <a:gd name="connsiteY1553" fmla="*/ 3809751 h 6451461"/>
              <a:gd name="connsiteX1554" fmla="*/ 1957364 w 7308555"/>
              <a:gd name="connsiteY1554" fmla="*/ 3695472 h 6451461"/>
              <a:gd name="connsiteX1555" fmla="*/ 2008524 w 7308555"/>
              <a:gd name="connsiteY1555" fmla="*/ 3631688 h 6451461"/>
              <a:gd name="connsiteX1556" fmla="*/ 2034436 w 7308555"/>
              <a:gd name="connsiteY1556" fmla="*/ 3644312 h 6451461"/>
              <a:gd name="connsiteX1557" fmla="*/ 2034436 w 7308555"/>
              <a:gd name="connsiteY1557" fmla="*/ 3695472 h 6451461"/>
              <a:gd name="connsiteX1558" fmla="*/ 2021812 w 7308555"/>
              <a:gd name="connsiteY1558" fmla="*/ 3695472 h 6451461"/>
              <a:gd name="connsiteX1559" fmla="*/ 2009188 w 7308555"/>
              <a:gd name="connsiteY1559" fmla="*/ 3746632 h 6451461"/>
              <a:gd name="connsiteX1560" fmla="*/ 1996565 w 7308555"/>
              <a:gd name="connsiteY1560" fmla="*/ 3784503 h 6451461"/>
              <a:gd name="connsiteX1561" fmla="*/ 1945405 w 7308555"/>
              <a:gd name="connsiteY1561" fmla="*/ 3873535 h 6451461"/>
              <a:gd name="connsiteX1562" fmla="*/ 1958029 w 7308555"/>
              <a:gd name="connsiteY1562" fmla="*/ 3886159 h 6451461"/>
              <a:gd name="connsiteX1563" fmla="*/ 1868333 w 7308555"/>
              <a:gd name="connsiteY1563" fmla="*/ 4115382 h 6451461"/>
              <a:gd name="connsiteX1564" fmla="*/ 1829797 w 7308555"/>
              <a:gd name="connsiteY1564" fmla="*/ 4255573 h 6451461"/>
              <a:gd name="connsiteX1565" fmla="*/ 1829797 w 7308555"/>
              <a:gd name="connsiteY1565" fmla="*/ 4255573 h 6451461"/>
              <a:gd name="connsiteX1566" fmla="*/ 1842420 w 7308555"/>
              <a:gd name="connsiteY1566" fmla="*/ 4230326 h 6451461"/>
              <a:gd name="connsiteX1567" fmla="*/ 1868333 w 7308555"/>
              <a:gd name="connsiteY1567" fmla="*/ 4230326 h 6451461"/>
              <a:gd name="connsiteX1568" fmla="*/ 1894245 w 7308555"/>
              <a:gd name="connsiteY1568" fmla="*/ 4153918 h 6451461"/>
              <a:gd name="connsiteX1569" fmla="*/ 1881621 w 7308555"/>
              <a:gd name="connsiteY1569" fmla="*/ 4166541 h 6451461"/>
              <a:gd name="connsiteX1570" fmla="*/ 1932781 w 7308555"/>
              <a:gd name="connsiteY1570" fmla="*/ 4052262 h 6451461"/>
              <a:gd name="connsiteX1571" fmla="*/ 1920157 w 7308555"/>
              <a:gd name="connsiteY1571" fmla="*/ 4077510 h 6451461"/>
              <a:gd name="connsiteX1572" fmla="*/ 1971317 w 7308555"/>
              <a:gd name="connsiteY1572" fmla="*/ 3988478 h 6451461"/>
              <a:gd name="connsiteX1573" fmla="*/ 1958693 w 7308555"/>
              <a:gd name="connsiteY1573" fmla="*/ 4102758 h 6451461"/>
              <a:gd name="connsiteX1574" fmla="*/ 1946069 w 7308555"/>
              <a:gd name="connsiteY1574" fmla="*/ 4115382 h 6451461"/>
              <a:gd name="connsiteX1575" fmla="*/ 1933445 w 7308555"/>
              <a:gd name="connsiteY1575" fmla="*/ 4102758 h 6451461"/>
              <a:gd name="connsiteX1576" fmla="*/ 1907533 w 7308555"/>
              <a:gd name="connsiteY1576" fmla="*/ 4166541 h 6451461"/>
              <a:gd name="connsiteX1577" fmla="*/ 1907533 w 7308555"/>
              <a:gd name="connsiteY1577" fmla="*/ 4255573 h 6451461"/>
              <a:gd name="connsiteX1578" fmla="*/ 1997229 w 7308555"/>
              <a:gd name="connsiteY1578" fmla="*/ 4064886 h 6451461"/>
              <a:gd name="connsiteX1579" fmla="*/ 2023141 w 7308555"/>
              <a:gd name="connsiteY1579" fmla="*/ 4027014 h 6451461"/>
              <a:gd name="connsiteX1580" fmla="*/ 2010517 w 7308555"/>
              <a:gd name="connsiteY1580" fmla="*/ 4052262 h 6451461"/>
              <a:gd name="connsiteX1581" fmla="*/ 2010517 w 7308555"/>
              <a:gd name="connsiteY1581" fmla="*/ 4103422 h 6451461"/>
              <a:gd name="connsiteX1582" fmla="*/ 2087589 w 7308555"/>
              <a:gd name="connsiteY1582" fmla="*/ 3963231 h 6451461"/>
              <a:gd name="connsiteX1583" fmla="*/ 2113502 w 7308555"/>
              <a:gd name="connsiteY1583" fmla="*/ 3912071 h 6451461"/>
              <a:gd name="connsiteX1584" fmla="*/ 2203198 w 7308555"/>
              <a:gd name="connsiteY1584" fmla="*/ 3682848 h 6451461"/>
              <a:gd name="connsiteX1585" fmla="*/ 2215821 w 7308555"/>
              <a:gd name="connsiteY1585" fmla="*/ 3682848 h 6451461"/>
              <a:gd name="connsiteX1586" fmla="*/ 2241733 w 7308555"/>
              <a:gd name="connsiteY1586" fmla="*/ 3606440 h 6451461"/>
              <a:gd name="connsiteX1587" fmla="*/ 2357342 w 7308555"/>
              <a:gd name="connsiteY1587" fmla="*/ 3504785 h 6451461"/>
              <a:gd name="connsiteX1588" fmla="*/ 2357342 w 7308555"/>
              <a:gd name="connsiteY1588" fmla="*/ 3530033 h 6451461"/>
              <a:gd name="connsiteX1589" fmla="*/ 2344718 w 7308555"/>
              <a:gd name="connsiteY1589" fmla="*/ 3555280 h 6451461"/>
              <a:gd name="connsiteX1590" fmla="*/ 2409166 w 7308555"/>
              <a:gd name="connsiteY1590" fmla="*/ 3504121 h 6451461"/>
              <a:gd name="connsiteX1591" fmla="*/ 2409166 w 7308555"/>
              <a:gd name="connsiteY1591" fmla="*/ 3529368 h 6451461"/>
              <a:gd name="connsiteX1592" fmla="*/ 2435078 w 7308555"/>
              <a:gd name="connsiteY1592" fmla="*/ 3529368 h 6451461"/>
              <a:gd name="connsiteX1593" fmla="*/ 2435078 w 7308555"/>
              <a:gd name="connsiteY1593" fmla="*/ 3516744 h 6451461"/>
              <a:gd name="connsiteX1594" fmla="*/ 2396542 w 7308555"/>
              <a:gd name="connsiteY1594" fmla="*/ 3465584 h 6451461"/>
              <a:gd name="connsiteX1595" fmla="*/ 2422454 w 7308555"/>
              <a:gd name="connsiteY1595" fmla="*/ 3401801 h 6451461"/>
              <a:gd name="connsiteX1596" fmla="*/ 2435078 w 7308555"/>
              <a:gd name="connsiteY1596" fmla="*/ 3427048 h 6451461"/>
              <a:gd name="connsiteX1597" fmla="*/ 2499526 w 7308555"/>
              <a:gd name="connsiteY1597" fmla="*/ 3299481 h 6451461"/>
              <a:gd name="connsiteX1598" fmla="*/ 2525438 w 7308555"/>
              <a:gd name="connsiteY1598" fmla="*/ 3312105 h 6451461"/>
              <a:gd name="connsiteX1599" fmla="*/ 2512815 w 7308555"/>
              <a:gd name="connsiteY1599" fmla="*/ 3375889 h 6451461"/>
              <a:gd name="connsiteX1600" fmla="*/ 2500191 w 7308555"/>
              <a:gd name="connsiteY1600" fmla="*/ 3375889 h 6451461"/>
              <a:gd name="connsiteX1601" fmla="*/ 2487567 w 7308555"/>
              <a:gd name="connsiteY1601" fmla="*/ 3439673 h 6451461"/>
              <a:gd name="connsiteX1602" fmla="*/ 2436407 w 7308555"/>
              <a:gd name="connsiteY1602" fmla="*/ 3503456 h 6451461"/>
              <a:gd name="connsiteX1603" fmla="*/ 2462319 w 7308555"/>
              <a:gd name="connsiteY1603" fmla="*/ 3528704 h 6451461"/>
              <a:gd name="connsiteX1604" fmla="*/ 2411159 w 7308555"/>
              <a:gd name="connsiteY1604" fmla="*/ 3617735 h 6451461"/>
              <a:gd name="connsiteX1605" fmla="*/ 2437071 w 7308555"/>
              <a:gd name="connsiteY1605" fmla="*/ 3617735 h 6451461"/>
              <a:gd name="connsiteX1606" fmla="*/ 2462984 w 7308555"/>
              <a:gd name="connsiteY1606" fmla="*/ 3566575 h 6451461"/>
              <a:gd name="connsiteX1607" fmla="*/ 2488896 w 7308555"/>
              <a:gd name="connsiteY1607" fmla="*/ 3566575 h 6451461"/>
              <a:gd name="connsiteX1608" fmla="*/ 2450359 w 7308555"/>
              <a:gd name="connsiteY1608" fmla="*/ 3783175 h 6451461"/>
              <a:gd name="connsiteX1609" fmla="*/ 2462984 w 7308555"/>
              <a:gd name="connsiteY1609" fmla="*/ 3770551 h 6451461"/>
              <a:gd name="connsiteX1610" fmla="*/ 2475607 w 7308555"/>
              <a:gd name="connsiteY1610" fmla="*/ 3795798 h 6451461"/>
              <a:gd name="connsiteX1611" fmla="*/ 2514143 w 7308555"/>
              <a:gd name="connsiteY1611" fmla="*/ 3617735 h 6451461"/>
              <a:gd name="connsiteX1612" fmla="*/ 2540055 w 7308555"/>
              <a:gd name="connsiteY1612" fmla="*/ 3592488 h 6451461"/>
              <a:gd name="connsiteX1613" fmla="*/ 2540055 w 7308555"/>
              <a:gd name="connsiteY1613" fmla="*/ 3630359 h 6451461"/>
              <a:gd name="connsiteX1614" fmla="*/ 2527432 w 7308555"/>
              <a:gd name="connsiteY1614" fmla="*/ 3630359 h 6451461"/>
              <a:gd name="connsiteX1615" fmla="*/ 2501519 w 7308555"/>
              <a:gd name="connsiteY1615" fmla="*/ 3770551 h 6451461"/>
              <a:gd name="connsiteX1616" fmla="*/ 2540055 w 7308555"/>
              <a:gd name="connsiteY1616" fmla="*/ 3656271 h 6451461"/>
              <a:gd name="connsiteX1617" fmla="*/ 2527432 w 7308555"/>
              <a:gd name="connsiteY1617" fmla="*/ 3694143 h 6451461"/>
              <a:gd name="connsiteX1618" fmla="*/ 2553344 w 7308555"/>
              <a:gd name="connsiteY1618" fmla="*/ 3605111 h 6451461"/>
              <a:gd name="connsiteX1619" fmla="*/ 2553344 w 7308555"/>
              <a:gd name="connsiteY1619" fmla="*/ 3605111 h 6451461"/>
              <a:gd name="connsiteX1620" fmla="*/ 2553344 w 7308555"/>
              <a:gd name="connsiteY1620" fmla="*/ 3579864 h 6451461"/>
              <a:gd name="connsiteX1621" fmla="*/ 2553344 w 7308555"/>
              <a:gd name="connsiteY1621" fmla="*/ 3579864 h 6451461"/>
              <a:gd name="connsiteX1622" fmla="*/ 2565968 w 7308555"/>
              <a:gd name="connsiteY1622" fmla="*/ 3567240 h 6451461"/>
              <a:gd name="connsiteX1623" fmla="*/ 2565968 w 7308555"/>
              <a:gd name="connsiteY1623" fmla="*/ 3478208 h 6451461"/>
              <a:gd name="connsiteX1624" fmla="*/ 2540055 w 7308555"/>
              <a:gd name="connsiteY1624" fmla="*/ 3490832 h 6451461"/>
              <a:gd name="connsiteX1625" fmla="*/ 2540055 w 7308555"/>
              <a:gd name="connsiteY1625" fmla="*/ 3528704 h 6451461"/>
              <a:gd name="connsiteX1626" fmla="*/ 2527432 w 7308555"/>
              <a:gd name="connsiteY1626" fmla="*/ 3528704 h 6451461"/>
              <a:gd name="connsiteX1627" fmla="*/ 2527432 w 7308555"/>
              <a:gd name="connsiteY1627" fmla="*/ 3553952 h 6451461"/>
              <a:gd name="connsiteX1628" fmla="*/ 2501519 w 7308555"/>
              <a:gd name="connsiteY1628" fmla="*/ 3528704 h 6451461"/>
              <a:gd name="connsiteX1629" fmla="*/ 2501519 w 7308555"/>
              <a:gd name="connsiteY1629" fmla="*/ 3516080 h 6451461"/>
              <a:gd name="connsiteX1630" fmla="*/ 2514143 w 7308555"/>
              <a:gd name="connsiteY1630" fmla="*/ 3427048 h 6451461"/>
              <a:gd name="connsiteX1631" fmla="*/ 2526767 w 7308555"/>
              <a:gd name="connsiteY1631" fmla="*/ 3299481 h 6451461"/>
              <a:gd name="connsiteX1632" fmla="*/ 2500855 w 7308555"/>
              <a:gd name="connsiteY1632" fmla="*/ 3299481 h 6451461"/>
              <a:gd name="connsiteX1633" fmla="*/ 2526767 w 7308555"/>
              <a:gd name="connsiteY1633" fmla="*/ 3286857 h 6451461"/>
              <a:gd name="connsiteX1634" fmla="*/ 2565303 w 7308555"/>
              <a:gd name="connsiteY1634" fmla="*/ 3324729 h 6451461"/>
              <a:gd name="connsiteX1635" fmla="*/ 2591215 w 7308555"/>
              <a:gd name="connsiteY1635" fmla="*/ 3337353 h 6451461"/>
              <a:gd name="connsiteX1636" fmla="*/ 2578592 w 7308555"/>
              <a:gd name="connsiteY1636" fmla="*/ 3299481 h 6451461"/>
              <a:gd name="connsiteX1637" fmla="*/ 2629751 w 7308555"/>
              <a:gd name="connsiteY1637" fmla="*/ 3337353 h 6451461"/>
              <a:gd name="connsiteX1638" fmla="*/ 2617127 w 7308555"/>
              <a:gd name="connsiteY1638" fmla="*/ 3349977 h 6451461"/>
              <a:gd name="connsiteX1639" fmla="*/ 2681576 w 7308555"/>
              <a:gd name="connsiteY1639" fmla="*/ 3401136 h 6451461"/>
              <a:gd name="connsiteX1640" fmla="*/ 2707488 w 7308555"/>
              <a:gd name="connsiteY1640" fmla="*/ 3337353 h 6451461"/>
              <a:gd name="connsiteX1641" fmla="*/ 2720112 w 7308555"/>
              <a:gd name="connsiteY1641" fmla="*/ 3349977 h 6451461"/>
              <a:gd name="connsiteX1642" fmla="*/ 2732736 w 7308555"/>
              <a:gd name="connsiteY1642" fmla="*/ 3349977 h 6451461"/>
              <a:gd name="connsiteX1643" fmla="*/ 2720112 w 7308555"/>
              <a:gd name="connsiteY1643" fmla="*/ 3362600 h 6451461"/>
              <a:gd name="connsiteX1644" fmla="*/ 2707488 w 7308555"/>
              <a:gd name="connsiteY1644" fmla="*/ 3464256 h 6451461"/>
              <a:gd name="connsiteX1645" fmla="*/ 2707488 w 7308555"/>
              <a:gd name="connsiteY1645" fmla="*/ 3489504 h 6451461"/>
              <a:gd name="connsiteX1646" fmla="*/ 2733400 w 7308555"/>
              <a:gd name="connsiteY1646" fmla="*/ 3464256 h 6451461"/>
              <a:gd name="connsiteX1647" fmla="*/ 2746024 w 7308555"/>
              <a:gd name="connsiteY1647" fmla="*/ 3528040 h 6451461"/>
              <a:gd name="connsiteX1648" fmla="*/ 2784560 w 7308555"/>
              <a:gd name="connsiteY1648" fmla="*/ 3617071 h 6451461"/>
              <a:gd name="connsiteX1649" fmla="*/ 2784560 w 7308555"/>
              <a:gd name="connsiteY1649" fmla="*/ 3553287 h 6451461"/>
              <a:gd name="connsiteX1650" fmla="*/ 2810472 w 7308555"/>
              <a:gd name="connsiteY1650" fmla="*/ 3629695 h 6451461"/>
              <a:gd name="connsiteX1651" fmla="*/ 2759312 w 7308555"/>
              <a:gd name="connsiteY1651" fmla="*/ 3451632 h 6451461"/>
              <a:gd name="connsiteX1652" fmla="*/ 2785224 w 7308555"/>
              <a:gd name="connsiteY1652" fmla="*/ 3413760 h 6451461"/>
              <a:gd name="connsiteX1653" fmla="*/ 2797848 w 7308555"/>
              <a:gd name="connsiteY1653" fmla="*/ 3426384 h 6451461"/>
              <a:gd name="connsiteX1654" fmla="*/ 2823760 w 7308555"/>
              <a:gd name="connsiteY1654" fmla="*/ 3439008 h 6451461"/>
              <a:gd name="connsiteX1655" fmla="*/ 2811137 w 7308555"/>
              <a:gd name="connsiteY1655" fmla="*/ 3387848 h 6451461"/>
              <a:gd name="connsiteX1656" fmla="*/ 2837049 w 7308555"/>
              <a:gd name="connsiteY1656" fmla="*/ 3375224 h 6451461"/>
              <a:gd name="connsiteX1657" fmla="*/ 2875585 w 7308555"/>
              <a:gd name="connsiteY1657" fmla="*/ 3337353 h 6451461"/>
              <a:gd name="connsiteX1658" fmla="*/ 2901497 w 7308555"/>
              <a:gd name="connsiteY1658" fmla="*/ 3413760 h 6451461"/>
              <a:gd name="connsiteX1659" fmla="*/ 2901497 w 7308555"/>
              <a:gd name="connsiteY1659" fmla="*/ 3375889 h 6451461"/>
              <a:gd name="connsiteX1660" fmla="*/ 2965945 w 7308555"/>
              <a:gd name="connsiteY1660" fmla="*/ 3439673 h 6451461"/>
              <a:gd name="connsiteX1661" fmla="*/ 2991857 w 7308555"/>
              <a:gd name="connsiteY1661" fmla="*/ 3401801 h 6451461"/>
              <a:gd name="connsiteX1662" fmla="*/ 2991857 w 7308555"/>
              <a:gd name="connsiteY1662" fmla="*/ 3439673 h 6451461"/>
              <a:gd name="connsiteX1663" fmla="*/ 3004481 w 7308555"/>
              <a:gd name="connsiteY1663" fmla="*/ 3439673 h 6451461"/>
              <a:gd name="connsiteX1664" fmla="*/ 3004481 w 7308555"/>
              <a:gd name="connsiteY1664" fmla="*/ 3464920 h 6451461"/>
              <a:gd name="connsiteX1665" fmla="*/ 3030393 w 7308555"/>
              <a:gd name="connsiteY1665" fmla="*/ 3502792 h 6451461"/>
              <a:gd name="connsiteX1666" fmla="*/ 3043017 w 7308555"/>
              <a:gd name="connsiteY1666" fmla="*/ 3528040 h 6451461"/>
              <a:gd name="connsiteX1667" fmla="*/ 3068929 w 7308555"/>
              <a:gd name="connsiteY1667" fmla="*/ 3565911 h 6451461"/>
              <a:gd name="connsiteX1668" fmla="*/ 3081553 w 7308555"/>
              <a:gd name="connsiteY1668" fmla="*/ 3578535 h 6451461"/>
              <a:gd name="connsiteX1669" fmla="*/ 3030393 w 7308555"/>
              <a:gd name="connsiteY1669" fmla="*/ 3476880 h 6451461"/>
              <a:gd name="connsiteX1670" fmla="*/ 3056305 w 7308555"/>
              <a:gd name="connsiteY1670" fmla="*/ 3476880 h 6451461"/>
              <a:gd name="connsiteX1671" fmla="*/ 3043681 w 7308555"/>
              <a:gd name="connsiteY1671" fmla="*/ 3451632 h 6451461"/>
              <a:gd name="connsiteX1672" fmla="*/ 3082217 w 7308555"/>
              <a:gd name="connsiteY1672" fmla="*/ 3540664 h 6451461"/>
              <a:gd name="connsiteX1673" fmla="*/ 3069594 w 7308555"/>
              <a:gd name="connsiteY1673" fmla="*/ 3540664 h 6451461"/>
              <a:gd name="connsiteX1674" fmla="*/ 3095506 w 7308555"/>
              <a:gd name="connsiteY1674" fmla="*/ 3565911 h 6451461"/>
              <a:gd name="connsiteX1675" fmla="*/ 3082882 w 7308555"/>
              <a:gd name="connsiteY1675" fmla="*/ 3591159 h 6451461"/>
              <a:gd name="connsiteX1676" fmla="*/ 3108794 w 7308555"/>
              <a:gd name="connsiteY1676" fmla="*/ 3578535 h 6451461"/>
              <a:gd name="connsiteX1677" fmla="*/ 3121418 w 7308555"/>
              <a:gd name="connsiteY1677" fmla="*/ 3603783 h 6451461"/>
              <a:gd name="connsiteX1678" fmla="*/ 3134042 w 7308555"/>
              <a:gd name="connsiteY1678" fmla="*/ 3578535 h 6451461"/>
              <a:gd name="connsiteX1679" fmla="*/ 3134042 w 7308555"/>
              <a:gd name="connsiteY1679" fmla="*/ 3553287 h 6451461"/>
              <a:gd name="connsiteX1680" fmla="*/ 3172578 w 7308555"/>
              <a:gd name="connsiteY1680" fmla="*/ 3617071 h 6451461"/>
              <a:gd name="connsiteX1681" fmla="*/ 3172578 w 7308555"/>
              <a:gd name="connsiteY1681" fmla="*/ 3642319 h 6451461"/>
              <a:gd name="connsiteX1682" fmla="*/ 3159954 w 7308555"/>
              <a:gd name="connsiteY1682" fmla="*/ 3680191 h 6451461"/>
              <a:gd name="connsiteX1683" fmla="*/ 3185866 w 7308555"/>
              <a:gd name="connsiteY1683" fmla="*/ 3667566 h 6451461"/>
              <a:gd name="connsiteX1684" fmla="*/ 3185866 w 7308555"/>
              <a:gd name="connsiteY1684" fmla="*/ 3629695 h 6451461"/>
              <a:gd name="connsiteX1685" fmla="*/ 3224402 w 7308555"/>
              <a:gd name="connsiteY1685" fmla="*/ 3667566 h 6451461"/>
              <a:gd name="connsiteX1686" fmla="*/ 3250314 w 7308555"/>
              <a:gd name="connsiteY1686" fmla="*/ 3667566 h 6451461"/>
              <a:gd name="connsiteX1687" fmla="*/ 3224402 w 7308555"/>
              <a:gd name="connsiteY1687" fmla="*/ 3565911 h 6451461"/>
              <a:gd name="connsiteX1688" fmla="*/ 3262938 w 7308555"/>
              <a:gd name="connsiteY1688" fmla="*/ 3578535 h 6451461"/>
              <a:gd name="connsiteX1689" fmla="*/ 3314098 w 7308555"/>
              <a:gd name="connsiteY1689" fmla="*/ 3616407 h 6451461"/>
              <a:gd name="connsiteX1690" fmla="*/ 3262938 w 7308555"/>
              <a:gd name="connsiteY1690" fmla="*/ 3527375 h 6451461"/>
              <a:gd name="connsiteX1691" fmla="*/ 3224402 w 7308555"/>
              <a:gd name="connsiteY1691" fmla="*/ 3502127 h 6451461"/>
              <a:gd name="connsiteX1692" fmla="*/ 3224402 w 7308555"/>
              <a:gd name="connsiteY1692" fmla="*/ 3464256 h 6451461"/>
              <a:gd name="connsiteX1693" fmla="*/ 3198490 w 7308555"/>
              <a:gd name="connsiteY1693" fmla="*/ 3489504 h 6451461"/>
              <a:gd name="connsiteX1694" fmla="*/ 3172578 w 7308555"/>
              <a:gd name="connsiteY1694" fmla="*/ 3451632 h 6451461"/>
              <a:gd name="connsiteX1695" fmla="*/ 3146666 w 7308555"/>
              <a:gd name="connsiteY1695" fmla="*/ 3464256 h 6451461"/>
              <a:gd name="connsiteX1696" fmla="*/ 3159289 w 7308555"/>
              <a:gd name="connsiteY1696" fmla="*/ 3426384 h 6451461"/>
              <a:gd name="connsiteX1697" fmla="*/ 3248985 w 7308555"/>
              <a:gd name="connsiteY1697" fmla="*/ 3515415 h 6451461"/>
              <a:gd name="connsiteX1698" fmla="*/ 3287521 w 7308555"/>
              <a:gd name="connsiteY1698" fmla="*/ 3502792 h 6451461"/>
              <a:gd name="connsiteX1699" fmla="*/ 3236362 w 7308555"/>
              <a:gd name="connsiteY1699" fmla="*/ 3388513 h 6451461"/>
              <a:gd name="connsiteX1700" fmla="*/ 3236362 w 7308555"/>
              <a:gd name="connsiteY1700" fmla="*/ 3363265 h 6451461"/>
              <a:gd name="connsiteX1701" fmla="*/ 3262274 w 7308555"/>
              <a:gd name="connsiteY1701" fmla="*/ 3388513 h 6451461"/>
              <a:gd name="connsiteX1702" fmla="*/ 3274898 w 7308555"/>
              <a:gd name="connsiteY1702" fmla="*/ 3401136 h 6451461"/>
              <a:gd name="connsiteX1703" fmla="*/ 3287521 w 7308555"/>
              <a:gd name="connsiteY1703" fmla="*/ 3337353 h 6451461"/>
              <a:gd name="connsiteX1704" fmla="*/ 3326057 w 7308555"/>
              <a:gd name="connsiteY1704" fmla="*/ 3426384 h 6451461"/>
              <a:gd name="connsiteX1705" fmla="*/ 3338681 w 7308555"/>
              <a:gd name="connsiteY1705" fmla="*/ 3426384 h 6451461"/>
              <a:gd name="connsiteX1706" fmla="*/ 3326057 w 7308555"/>
              <a:gd name="connsiteY1706" fmla="*/ 3451632 h 6451461"/>
              <a:gd name="connsiteX1707" fmla="*/ 3300145 w 7308555"/>
              <a:gd name="connsiteY1707" fmla="*/ 3426384 h 6451461"/>
              <a:gd name="connsiteX1708" fmla="*/ 3287521 w 7308555"/>
              <a:gd name="connsiteY1708" fmla="*/ 3426384 h 6451461"/>
              <a:gd name="connsiteX1709" fmla="*/ 3313434 w 7308555"/>
              <a:gd name="connsiteY1709" fmla="*/ 3490168 h 6451461"/>
              <a:gd name="connsiteX1710" fmla="*/ 3313434 w 7308555"/>
              <a:gd name="connsiteY1710" fmla="*/ 3515415 h 6451461"/>
              <a:gd name="connsiteX1711" fmla="*/ 3339346 w 7308555"/>
              <a:gd name="connsiteY1711" fmla="*/ 3502792 h 6451461"/>
              <a:gd name="connsiteX1712" fmla="*/ 3326722 w 7308555"/>
              <a:gd name="connsiteY1712" fmla="*/ 3477544 h 6451461"/>
              <a:gd name="connsiteX1713" fmla="*/ 3352634 w 7308555"/>
              <a:gd name="connsiteY1713" fmla="*/ 3452296 h 6451461"/>
              <a:gd name="connsiteX1714" fmla="*/ 3365258 w 7308555"/>
              <a:gd name="connsiteY1714" fmla="*/ 3464920 h 6451461"/>
              <a:gd name="connsiteX1715" fmla="*/ 3365258 w 7308555"/>
              <a:gd name="connsiteY1715" fmla="*/ 3502792 h 6451461"/>
              <a:gd name="connsiteX1716" fmla="*/ 3377882 w 7308555"/>
              <a:gd name="connsiteY1716" fmla="*/ 3490168 h 6451461"/>
              <a:gd name="connsiteX1717" fmla="*/ 3416418 w 7308555"/>
              <a:gd name="connsiteY1717" fmla="*/ 3553952 h 6451461"/>
              <a:gd name="connsiteX1718" fmla="*/ 3480866 w 7308555"/>
              <a:gd name="connsiteY1718" fmla="*/ 3630359 h 6451461"/>
              <a:gd name="connsiteX1719" fmla="*/ 3468242 w 7308555"/>
              <a:gd name="connsiteY1719" fmla="*/ 3579199 h 6451461"/>
              <a:gd name="connsiteX1720" fmla="*/ 3442330 w 7308555"/>
              <a:gd name="connsiteY1720" fmla="*/ 3541328 h 6451461"/>
              <a:gd name="connsiteX1721" fmla="*/ 3506778 w 7308555"/>
              <a:gd name="connsiteY1721" fmla="*/ 3617735 h 6451461"/>
              <a:gd name="connsiteX1722" fmla="*/ 3506778 w 7308555"/>
              <a:gd name="connsiteY1722" fmla="*/ 3592488 h 6451461"/>
              <a:gd name="connsiteX1723" fmla="*/ 3532690 w 7308555"/>
              <a:gd name="connsiteY1723" fmla="*/ 3592488 h 6451461"/>
              <a:gd name="connsiteX1724" fmla="*/ 3532690 w 7308555"/>
              <a:gd name="connsiteY1724" fmla="*/ 3528704 h 6451461"/>
              <a:gd name="connsiteX1725" fmla="*/ 3494154 w 7308555"/>
              <a:gd name="connsiteY1725" fmla="*/ 3490832 h 6451461"/>
              <a:gd name="connsiteX1726" fmla="*/ 3506778 w 7308555"/>
              <a:gd name="connsiteY1726" fmla="*/ 3478208 h 6451461"/>
              <a:gd name="connsiteX1727" fmla="*/ 3545314 w 7308555"/>
              <a:gd name="connsiteY1727" fmla="*/ 3541992 h 6451461"/>
              <a:gd name="connsiteX1728" fmla="*/ 3545314 w 7308555"/>
              <a:gd name="connsiteY1728" fmla="*/ 3554616 h 6451461"/>
              <a:gd name="connsiteX1729" fmla="*/ 3557938 w 7308555"/>
              <a:gd name="connsiteY1729" fmla="*/ 3529368 h 6451461"/>
              <a:gd name="connsiteX1730" fmla="*/ 3609098 w 7308555"/>
              <a:gd name="connsiteY1730" fmla="*/ 3618400 h 6451461"/>
              <a:gd name="connsiteX1731" fmla="*/ 3544650 w 7308555"/>
              <a:gd name="connsiteY1731" fmla="*/ 3631024 h 6451461"/>
              <a:gd name="connsiteX1732" fmla="*/ 3532026 w 7308555"/>
              <a:gd name="connsiteY1732" fmla="*/ 3682184 h 6451461"/>
              <a:gd name="connsiteX1733" fmla="*/ 3544650 w 7308555"/>
              <a:gd name="connsiteY1733" fmla="*/ 3733344 h 6451461"/>
              <a:gd name="connsiteX1734" fmla="*/ 3454954 w 7308555"/>
              <a:gd name="connsiteY1734" fmla="*/ 3847623 h 6451461"/>
              <a:gd name="connsiteX1735" fmla="*/ 3365258 w 7308555"/>
              <a:gd name="connsiteY1735" fmla="*/ 3809751 h 6451461"/>
              <a:gd name="connsiteX1736" fmla="*/ 3365258 w 7308555"/>
              <a:gd name="connsiteY1736" fmla="*/ 3911407 h 6451461"/>
              <a:gd name="connsiteX1737" fmla="*/ 3377882 w 7308555"/>
              <a:gd name="connsiteY1737" fmla="*/ 3898783 h 6451461"/>
              <a:gd name="connsiteX1738" fmla="*/ 3377882 w 7308555"/>
              <a:gd name="connsiteY1738" fmla="*/ 3911407 h 6451461"/>
              <a:gd name="connsiteX1739" fmla="*/ 3313434 w 7308555"/>
              <a:gd name="connsiteY1739" fmla="*/ 3949278 h 6451461"/>
              <a:gd name="connsiteX1740" fmla="*/ 3248985 w 7308555"/>
              <a:gd name="connsiteY1740" fmla="*/ 4025686 h 6451461"/>
              <a:gd name="connsiteX1741" fmla="*/ 3313434 w 7308555"/>
              <a:gd name="connsiteY1741" fmla="*/ 4038310 h 6451461"/>
              <a:gd name="connsiteX1742" fmla="*/ 3416418 w 7308555"/>
              <a:gd name="connsiteY1742" fmla="*/ 3898118 h 6451461"/>
              <a:gd name="connsiteX1743" fmla="*/ 3570562 w 7308555"/>
              <a:gd name="connsiteY1743" fmla="*/ 3898118 h 6451461"/>
              <a:gd name="connsiteX1744" fmla="*/ 3570562 w 7308555"/>
              <a:gd name="connsiteY1744" fmla="*/ 3872871 h 6451461"/>
              <a:gd name="connsiteX1745" fmla="*/ 3583186 w 7308555"/>
              <a:gd name="connsiteY1745" fmla="*/ 3885494 h 6451461"/>
              <a:gd name="connsiteX1746" fmla="*/ 3583186 w 7308555"/>
              <a:gd name="connsiteY1746" fmla="*/ 3860247 h 6451461"/>
              <a:gd name="connsiteX1747" fmla="*/ 3595810 w 7308555"/>
              <a:gd name="connsiteY1747" fmla="*/ 3872871 h 6451461"/>
              <a:gd name="connsiteX1748" fmla="*/ 3608433 w 7308555"/>
              <a:gd name="connsiteY1748" fmla="*/ 3809087 h 6451461"/>
              <a:gd name="connsiteX1749" fmla="*/ 3621057 w 7308555"/>
              <a:gd name="connsiteY1749" fmla="*/ 3745303 h 6451461"/>
              <a:gd name="connsiteX1750" fmla="*/ 3621057 w 7308555"/>
              <a:gd name="connsiteY1750" fmla="*/ 3631024 h 6451461"/>
              <a:gd name="connsiteX1751" fmla="*/ 3633681 w 7308555"/>
              <a:gd name="connsiteY1751" fmla="*/ 3694807 h 6451461"/>
              <a:gd name="connsiteX1752" fmla="*/ 3672217 w 7308555"/>
              <a:gd name="connsiteY1752" fmla="*/ 3809087 h 6451461"/>
              <a:gd name="connsiteX1753" fmla="*/ 3646305 w 7308555"/>
              <a:gd name="connsiteY1753" fmla="*/ 3796463 h 6451461"/>
              <a:gd name="connsiteX1754" fmla="*/ 3710753 w 7308555"/>
              <a:gd name="connsiteY1754" fmla="*/ 3885494 h 6451461"/>
              <a:gd name="connsiteX1755" fmla="*/ 3710753 w 7308555"/>
              <a:gd name="connsiteY1755" fmla="*/ 3885494 h 6451461"/>
              <a:gd name="connsiteX1756" fmla="*/ 3749289 w 7308555"/>
              <a:gd name="connsiteY1756" fmla="*/ 3872871 h 6451461"/>
              <a:gd name="connsiteX1757" fmla="*/ 3749289 w 7308555"/>
              <a:gd name="connsiteY1757" fmla="*/ 3885494 h 6451461"/>
              <a:gd name="connsiteX1758" fmla="*/ 3761913 w 7308555"/>
              <a:gd name="connsiteY1758" fmla="*/ 3872871 h 6451461"/>
              <a:gd name="connsiteX1759" fmla="*/ 3761913 w 7308555"/>
              <a:gd name="connsiteY1759" fmla="*/ 3872871 h 6451461"/>
              <a:gd name="connsiteX1760" fmla="*/ 3774537 w 7308555"/>
              <a:gd name="connsiteY1760" fmla="*/ 3860247 h 6451461"/>
              <a:gd name="connsiteX1761" fmla="*/ 3851609 w 7308555"/>
              <a:gd name="connsiteY1761" fmla="*/ 3872871 h 6451461"/>
              <a:gd name="connsiteX1762" fmla="*/ 3851609 w 7308555"/>
              <a:gd name="connsiteY1762" fmla="*/ 3885494 h 6451461"/>
              <a:gd name="connsiteX1763" fmla="*/ 3993129 w 7308555"/>
              <a:gd name="connsiteY1763" fmla="*/ 3961902 h 6451461"/>
              <a:gd name="connsiteX1764" fmla="*/ 4031665 w 7308555"/>
              <a:gd name="connsiteY1764" fmla="*/ 3924030 h 6451461"/>
              <a:gd name="connsiteX1765" fmla="*/ 4031665 w 7308555"/>
              <a:gd name="connsiteY1765" fmla="*/ 3936654 h 6451461"/>
              <a:gd name="connsiteX1766" fmla="*/ 4005753 w 7308555"/>
              <a:gd name="connsiteY1766" fmla="*/ 3847623 h 6451461"/>
              <a:gd name="connsiteX1767" fmla="*/ 4250258 w 7308555"/>
              <a:gd name="connsiteY1767" fmla="*/ 3936654 h 6451461"/>
              <a:gd name="connsiteX1768" fmla="*/ 4224345 w 7308555"/>
              <a:gd name="connsiteY1768" fmla="*/ 3961902 h 6451461"/>
              <a:gd name="connsiteX1769" fmla="*/ 4262881 w 7308555"/>
              <a:gd name="connsiteY1769" fmla="*/ 3936654 h 6451461"/>
              <a:gd name="connsiteX1770" fmla="*/ 4288794 w 7308555"/>
              <a:gd name="connsiteY1770" fmla="*/ 3911407 h 6451461"/>
              <a:gd name="connsiteX1771" fmla="*/ 4327330 w 7308555"/>
              <a:gd name="connsiteY1771" fmla="*/ 3860247 h 6451461"/>
              <a:gd name="connsiteX1772" fmla="*/ 4327330 w 7308555"/>
              <a:gd name="connsiteY1772" fmla="*/ 3847623 h 6451461"/>
              <a:gd name="connsiteX1773" fmla="*/ 4327330 w 7308555"/>
              <a:gd name="connsiteY1773" fmla="*/ 3872871 h 6451461"/>
              <a:gd name="connsiteX1774" fmla="*/ 4327330 w 7308555"/>
              <a:gd name="connsiteY1774" fmla="*/ 3834999 h 6451461"/>
              <a:gd name="connsiteX1775" fmla="*/ 4327330 w 7308555"/>
              <a:gd name="connsiteY1775" fmla="*/ 3822375 h 6451461"/>
              <a:gd name="connsiteX1776" fmla="*/ 4365866 w 7308555"/>
              <a:gd name="connsiteY1776" fmla="*/ 3784503 h 6451461"/>
              <a:gd name="connsiteX1777" fmla="*/ 4339954 w 7308555"/>
              <a:gd name="connsiteY1777" fmla="*/ 3720720 h 6451461"/>
              <a:gd name="connsiteX1778" fmla="*/ 4339954 w 7308555"/>
              <a:gd name="connsiteY1778" fmla="*/ 3708096 h 6451461"/>
              <a:gd name="connsiteX1779" fmla="*/ 4365866 w 7308555"/>
              <a:gd name="connsiteY1779" fmla="*/ 3708096 h 6451461"/>
              <a:gd name="connsiteX1780" fmla="*/ 4378490 w 7308555"/>
              <a:gd name="connsiteY1780" fmla="*/ 3720720 h 6451461"/>
              <a:gd name="connsiteX1781" fmla="*/ 4417026 w 7308555"/>
              <a:gd name="connsiteY1781" fmla="*/ 3682848 h 6451461"/>
              <a:gd name="connsiteX1782" fmla="*/ 4417026 w 7308555"/>
              <a:gd name="connsiteY1782" fmla="*/ 3695472 h 6451461"/>
              <a:gd name="connsiteX1783" fmla="*/ 4417026 w 7308555"/>
              <a:gd name="connsiteY1783" fmla="*/ 3682848 h 6451461"/>
              <a:gd name="connsiteX1784" fmla="*/ 4455562 w 7308555"/>
              <a:gd name="connsiteY1784" fmla="*/ 3644976 h 6451461"/>
              <a:gd name="connsiteX1785" fmla="*/ 4404402 w 7308555"/>
              <a:gd name="connsiteY1785" fmla="*/ 3682848 h 6451461"/>
              <a:gd name="connsiteX1786" fmla="*/ 4365866 w 7308555"/>
              <a:gd name="connsiteY1786" fmla="*/ 3695472 h 6451461"/>
              <a:gd name="connsiteX1787" fmla="*/ 4404402 w 7308555"/>
              <a:gd name="connsiteY1787" fmla="*/ 3631688 h 6451461"/>
              <a:gd name="connsiteX1788" fmla="*/ 4391778 w 7308555"/>
              <a:gd name="connsiteY1788" fmla="*/ 3644312 h 6451461"/>
              <a:gd name="connsiteX1789" fmla="*/ 4379154 w 7308555"/>
              <a:gd name="connsiteY1789" fmla="*/ 3619064 h 6451461"/>
              <a:gd name="connsiteX1790" fmla="*/ 4379154 w 7308555"/>
              <a:gd name="connsiteY1790" fmla="*/ 3656936 h 6451461"/>
              <a:gd name="connsiteX1791" fmla="*/ 4327994 w 7308555"/>
              <a:gd name="connsiteY1791" fmla="*/ 3694807 h 6451461"/>
              <a:gd name="connsiteX1792" fmla="*/ 4302082 w 7308555"/>
              <a:gd name="connsiteY1792" fmla="*/ 3682184 h 6451461"/>
              <a:gd name="connsiteX1793" fmla="*/ 4289458 w 7308555"/>
              <a:gd name="connsiteY1793" fmla="*/ 3682184 h 6451461"/>
              <a:gd name="connsiteX1794" fmla="*/ 4263546 w 7308555"/>
              <a:gd name="connsiteY1794" fmla="*/ 3567904 h 6451461"/>
              <a:gd name="connsiteX1795" fmla="*/ 4314706 w 7308555"/>
              <a:gd name="connsiteY1795" fmla="*/ 3580528 h 6451461"/>
              <a:gd name="connsiteX1796" fmla="*/ 4430314 w 7308555"/>
              <a:gd name="connsiteY1796" fmla="*/ 3567904 h 6451461"/>
              <a:gd name="connsiteX1797" fmla="*/ 4481474 w 7308555"/>
              <a:gd name="connsiteY1797" fmla="*/ 3580528 h 6451461"/>
              <a:gd name="connsiteX1798" fmla="*/ 4455562 w 7308555"/>
              <a:gd name="connsiteY1798" fmla="*/ 3618400 h 6451461"/>
              <a:gd name="connsiteX1799" fmla="*/ 4468186 w 7308555"/>
              <a:gd name="connsiteY1799" fmla="*/ 3631024 h 6451461"/>
              <a:gd name="connsiteX1800" fmla="*/ 4506721 w 7308555"/>
              <a:gd name="connsiteY1800" fmla="*/ 3605776 h 6451461"/>
              <a:gd name="connsiteX1801" fmla="*/ 4480810 w 7308555"/>
              <a:gd name="connsiteY1801" fmla="*/ 3580528 h 6451461"/>
              <a:gd name="connsiteX1802" fmla="*/ 4506721 w 7308555"/>
              <a:gd name="connsiteY1802" fmla="*/ 3567904 h 6451461"/>
              <a:gd name="connsiteX1803" fmla="*/ 4519346 w 7308555"/>
              <a:gd name="connsiteY1803" fmla="*/ 3593152 h 6451461"/>
              <a:gd name="connsiteX1804" fmla="*/ 4570505 w 7308555"/>
              <a:gd name="connsiteY1804" fmla="*/ 3618400 h 6451461"/>
              <a:gd name="connsiteX1805" fmla="*/ 4634953 w 7308555"/>
              <a:gd name="connsiteY1805" fmla="*/ 3682184 h 6451461"/>
              <a:gd name="connsiteX1806" fmla="*/ 4634953 w 7308555"/>
              <a:gd name="connsiteY1806" fmla="*/ 3694807 h 6451461"/>
              <a:gd name="connsiteX1807" fmla="*/ 4583794 w 7308555"/>
              <a:gd name="connsiteY1807" fmla="*/ 3694807 h 6451461"/>
              <a:gd name="connsiteX1808" fmla="*/ 4583794 w 7308555"/>
              <a:gd name="connsiteY1808" fmla="*/ 3732679 h 6451461"/>
              <a:gd name="connsiteX1809" fmla="*/ 4571170 w 7308555"/>
              <a:gd name="connsiteY1809" fmla="*/ 3745303 h 6451461"/>
              <a:gd name="connsiteX1810" fmla="*/ 4558546 w 7308555"/>
              <a:gd name="connsiteY1810" fmla="*/ 3745303 h 6451461"/>
              <a:gd name="connsiteX1811" fmla="*/ 4507386 w 7308555"/>
              <a:gd name="connsiteY1811" fmla="*/ 3770551 h 6451461"/>
              <a:gd name="connsiteX1812" fmla="*/ 4494762 w 7308555"/>
              <a:gd name="connsiteY1812" fmla="*/ 3783175 h 6451461"/>
              <a:gd name="connsiteX1813" fmla="*/ 4520674 w 7308555"/>
              <a:gd name="connsiteY1813" fmla="*/ 3770551 h 6451461"/>
              <a:gd name="connsiteX1814" fmla="*/ 4533298 w 7308555"/>
              <a:gd name="connsiteY1814" fmla="*/ 3770551 h 6451461"/>
              <a:gd name="connsiteX1815" fmla="*/ 4661530 w 7308555"/>
              <a:gd name="connsiteY1815" fmla="*/ 3706767 h 6451461"/>
              <a:gd name="connsiteX1816" fmla="*/ 4635618 w 7308555"/>
              <a:gd name="connsiteY1816" fmla="*/ 3694143 h 6451461"/>
              <a:gd name="connsiteX1817" fmla="*/ 4725314 w 7308555"/>
              <a:gd name="connsiteY1817" fmla="*/ 3706767 h 6451461"/>
              <a:gd name="connsiteX1818" fmla="*/ 4725314 w 7308555"/>
              <a:gd name="connsiteY1818" fmla="*/ 3706767 h 6451461"/>
              <a:gd name="connsiteX1819" fmla="*/ 4866834 w 7308555"/>
              <a:gd name="connsiteY1819" fmla="*/ 3642983 h 6451461"/>
              <a:gd name="connsiteX1820" fmla="*/ 4879458 w 7308555"/>
              <a:gd name="connsiteY1820" fmla="*/ 3668231 h 6451461"/>
              <a:gd name="connsiteX1821" fmla="*/ 4930618 w 7308555"/>
              <a:gd name="connsiteY1821" fmla="*/ 3744638 h 6451461"/>
              <a:gd name="connsiteX1822" fmla="*/ 4943242 w 7308555"/>
              <a:gd name="connsiteY1822" fmla="*/ 3744638 h 6451461"/>
              <a:gd name="connsiteX1823" fmla="*/ 5032938 w 7308555"/>
              <a:gd name="connsiteY1823" fmla="*/ 3821046 h 6451461"/>
              <a:gd name="connsiteX1824" fmla="*/ 5020314 w 7308555"/>
              <a:gd name="connsiteY1824" fmla="*/ 3846294 h 6451461"/>
              <a:gd name="connsiteX1825" fmla="*/ 5032938 w 7308555"/>
              <a:gd name="connsiteY1825" fmla="*/ 3833670 h 6451461"/>
              <a:gd name="connsiteX1826" fmla="*/ 5020314 w 7308555"/>
              <a:gd name="connsiteY1826" fmla="*/ 3846294 h 6451461"/>
              <a:gd name="connsiteX1827" fmla="*/ 5046226 w 7308555"/>
              <a:gd name="connsiteY1827" fmla="*/ 3846294 h 6451461"/>
              <a:gd name="connsiteX1828" fmla="*/ 5007690 w 7308555"/>
              <a:gd name="connsiteY1828" fmla="*/ 3846294 h 6451461"/>
              <a:gd name="connsiteX1829" fmla="*/ 5007690 w 7308555"/>
              <a:gd name="connsiteY1829" fmla="*/ 3884165 h 6451461"/>
              <a:gd name="connsiteX1830" fmla="*/ 5046226 w 7308555"/>
              <a:gd name="connsiteY1830" fmla="*/ 3884165 h 6451461"/>
              <a:gd name="connsiteX1831" fmla="*/ 5033602 w 7308555"/>
              <a:gd name="connsiteY1831" fmla="*/ 3896789 h 6451461"/>
              <a:gd name="connsiteX1832" fmla="*/ 5033602 w 7308555"/>
              <a:gd name="connsiteY1832" fmla="*/ 3884165 h 6451461"/>
              <a:gd name="connsiteX1833" fmla="*/ 4995066 w 7308555"/>
              <a:gd name="connsiteY1833" fmla="*/ 3909413 h 6451461"/>
              <a:gd name="connsiteX1834" fmla="*/ 5033602 w 7308555"/>
              <a:gd name="connsiteY1834" fmla="*/ 3909413 h 6451461"/>
              <a:gd name="connsiteX1835" fmla="*/ 5046226 w 7308555"/>
              <a:gd name="connsiteY1835" fmla="*/ 3896789 h 6451461"/>
              <a:gd name="connsiteX1836" fmla="*/ 5033602 w 7308555"/>
              <a:gd name="connsiteY1836" fmla="*/ 3934661 h 6451461"/>
              <a:gd name="connsiteX1837" fmla="*/ 5046226 w 7308555"/>
              <a:gd name="connsiteY1837" fmla="*/ 3947285 h 6451461"/>
              <a:gd name="connsiteX1838" fmla="*/ 5058850 w 7308555"/>
              <a:gd name="connsiteY1838" fmla="*/ 3909413 h 6451461"/>
              <a:gd name="connsiteX1839" fmla="*/ 5071474 w 7308555"/>
              <a:gd name="connsiteY1839" fmla="*/ 3934661 h 6451461"/>
              <a:gd name="connsiteX1840" fmla="*/ 5058850 w 7308555"/>
              <a:gd name="connsiteY1840" fmla="*/ 3947285 h 6451461"/>
              <a:gd name="connsiteX1841" fmla="*/ 5097386 w 7308555"/>
              <a:gd name="connsiteY1841" fmla="*/ 3934661 h 6451461"/>
              <a:gd name="connsiteX1842" fmla="*/ 5110009 w 7308555"/>
              <a:gd name="connsiteY1842" fmla="*/ 3959909 h 6451461"/>
              <a:gd name="connsiteX1843" fmla="*/ 5135922 w 7308555"/>
              <a:gd name="connsiteY1843" fmla="*/ 3959909 h 6451461"/>
              <a:gd name="connsiteX1844" fmla="*/ 5115989 w 7308555"/>
              <a:gd name="connsiteY1844" fmla="*/ 3959909 h 6451461"/>
              <a:gd name="connsiteX1845" fmla="*/ 5103365 w 7308555"/>
              <a:gd name="connsiteY1845" fmla="*/ 3959909 h 6451461"/>
              <a:gd name="connsiteX1846" fmla="*/ 5077453 w 7308555"/>
              <a:gd name="connsiteY1846" fmla="*/ 3985156 h 6451461"/>
              <a:gd name="connsiteX1847" fmla="*/ 5115989 w 7308555"/>
              <a:gd name="connsiteY1847" fmla="*/ 3972533 h 6451461"/>
              <a:gd name="connsiteX1848" fmla="*/ 5103365 w 7308555"/>
              <a:gd name="connsiteY1848" fmla="*/ 3972533 h 6451461"/>
              <a:gd name="connsiteX1849" fmla="*/ 5129278 w 7308555"/>
              <a:gd name="connsiteY1849" fmla="*/ 3985156 h 6451461"/>
              <a:gd name="connsiteX1850" fmla="*/ 5129278 w 7308555"/>
              <a:gd name="connsiteY1850" fmla="*/ 3959909 h 6451461"/>
              <a:gd name="connsiteX1851" fmla="*/ 5180438 w 7308555"/>
              <a:gd name="connsiteY1851" fmla="*/ 3934661 h 6451461"/>
              <a:gd name="connsiteX1852" fmla="*/ 5206350 w 7308555"/>
              <a:gd name="connsiteY1852" fmla="*/ 3781846 h 6451461"/>
              <a:gd name="connsiteX1853" fmla="*/ 5167814 w 7308555"/>
              <a:gd name="connsiteY1853" fmla="*/ 3743974 h 6451461"/>
              <a:gd name="connsiteX1854" fmla="*/ 5064829 w 7308555"/>
              <a:gd name="connsiteY1854" fmla="*/ 3769222 h 6451461"/>
              <a:gd name="connsiteX1855" fmla="*/ 5052206 w 7308555"/>
              <a:gd name="connsiteY1855" fmla="*/ 3794469 h 6451461"/>
              <a:gd name="connsiteX1856" fmla="*/ 5039582 w 7308555"/>
              <a:gd name="connsiteY1856" fmla="*/ 3794469 h 6451461"/>
              <a:gd name="connsiteX1857" fmla="*/ 5039582 w 7308555"/>
              <a:gd name="connsiteY1857" fmla="*/ 3819718 h 6451461"/>
              <a:gd name="connsiteX1858" fmla="*/ 5001046 w 7308555"/>
              <a:gd name="connsiteY1858" fmla="*/ 3794469 h 6451461"/>
              <a:gd name="connsiteX1859" fmla="*/ 4988422 w 7308555"/>
              <a:gd name="connsiteY1859" fmla="*/ 3769222 h 6451461"/>
              <a:gd name="connsiteX1860" fmla="*/ 4975798 w 7308555"/>
              <a:gd name="connsiteY1860" fmla="*/ 3769222 h 6451461"/>
              <a:gd name="connsiteX1861" fmla="*/ 4886102 w 7308555"/>
              <a:gd name="connsiteY1861" fmla="*/ 3654942 h 6451461"/>
              <a:gd name="connsiteX1862" fmla="*/ 4847566 w 7308555"/>
              <a:gd name="connsiteY1862" fmla="*/ 3553287 h 6451461"/>
              <a:gd name="connsiteX1863" fmla="*/ 4873478 w 7308555"/>
              <a:gd name="connsiteY1863" fmla="*/ 3425720 h 6451461"/>
              <a:gd name="connsiteX1864" fmla="*/ 4886102 w 7308555"/>
              <a:gd name="connsiteY1864" fmla="*/ 3413096 h 6451461"/>
              <a:gd name="connsiteX1865" fmla="*/ 4873478 w 7308555"/>
              <a:gd name="connsiteY1865" fmla="*/ 3235033 h 6451461"/>
              <a:gd name="connsiteX1866" fmla="*/ 4924638 w 7308555"/>
              <a:gd name="connsiteY1866" fmla="*/ 2980562 h 6451461"/>
              <a:gd name="connsiteX1867" fmla="*/ 4898726 w 7308555"/>
              <a:gd name="connsiteY1867" fmla="*/ 2942691 h 6451461"/>
              <a:gd name="connsiteX1868" fmla="*/ 4847566 w 7308555"/>
              <a:gd name="connsiteY1868" fmla="*/ 2955314 h 6451461"/>
              <a:gd name="connsiteX1869" fmla="*/ 4796406 w 7308555"/>
              <a:gd name="connsiteY1869" fmla="*/ 3006474 h 6451461"/>
              <a:gd name="connsiteX1870" fmla="*/ 4847566 w 7308555"/>
              <a:gd name="connsiteY1870" fmla="*/ 2917443 h 6451461"/>
              <a:gd name="connsiteX1871" fmla="*/ 4821654 w 7308555"/>
              <a:gd name="connsiteY1871" fmla="*/ 2917443 h 6451461"/>
              <a:gd name="connsiteX1872" fmla="*/ 4757206 w 7308555"/>
              <a:gd name="connsiteY1872" fmla="*/ 3006474 h 6451461"/>
              <a:gd name="connsiteX1873" fmla="*/ 4757206 w 7308555"/>
              <a:gd name="connsiteY1873" fmla="*/ 2892195 h 6451461"/>
              <a:gd name="connsiteX1874" fmla="*/ 4706046 w 7308555"/>
              <a:gd name="connsiteY1874" fmla="*/ 2879571 h 6451461"/>
              <a:gd name="connsiteX1875" fmla="*/ 4628974 w 7308555"/>
              <a:gd name="connsiteY1875" fmla="*/ 2917443 h 6451461"/>
              <a:gd name="connsiteX1876" fmla="*/ 4628974 w 7308555"/>
              <a:gd name="connsiteY1876" fmla="*/ 2930067 h 6451461"/>
              <a:gd name="connsiteX1877" fmla="*/ 4693422 w 7308555"/>
              <a:gd name="connsiteY1877" fmla="*/ 2675596 h 6451461"/>
              <a:gd name="connsiteX1878" fmla="*/ 4706046 w 7308555"/>
              <a:gd name="connsiteY1878" fmla="*/ 2458997 h 6451461"/>
              <a:gd name="connsiteX1879" fmla="*/ 4937262 w 7308555"/>
              <a:gd name="connsiteY1879" fmla="*/ 2522781 h 6451461"/>
              <a:gd name="connsiteX1880" fmla="*/ 5026958 w 7308555"/>
              <a:gd name="connsiteY1880" fmla="*/ 2497533 h 6451461"/>
              <a:gd name="connsiteX1881" fmla="*/ 5039582 w 7308555"/>
              <a:gd name="connsiteY1881" fmla="*/ 2497533 h 6451461"/>
              <a:gd name="connsiteX1882" fmla="*/ 5078118 w 7308555"/>
              <a:gd name="connsiteY1882" fmla="*/ 2433749 h 6451461"/>
              <a:gd name="connsiteX1883" fmla="*/ 5078118 w 7308555"/>
              <a:gd name="connsiteY1883" fmla="*/ 2332094 h 6451461"/>
              <a:gd name="connsiteX1884" fmla="*/ 5001046 w 7308555"/>
              <a:gd name="connsiteY1884" fmla="*/ 2255686 h 6451461"/>
              <a:gd name="connsiteX1885" fmla="*/ 5001046 w 7308555"/>
              <a:gd name="connsiteY1885" fmla="*/ 2230439 h 6451461"/>
              <a:gd name="connsiteX1886" fmla="*/ 4975133 w 7308555"/>
              <a:gd name="connsiteY1886" fmla="*/ 2230439 h 6451461"/>
              <a:gd name="connsiteX1887" fmla="*/ 4936598 w 7308555"/>
              <a:gd name="connsiteY1887" fmla="*/ 2154031 h 6451461"/>
              <a:gd name="connsiteX1888" fmla="*/ 4923973 w 7308555"/>
              <a:gd name="connsiteY1888" fmla="*/ 2166655 h 6451461"/>
              <a:gd name="connsiteX1889" fmla="*/ 4911350 w 7308555"/>
              <a:gd name="connsiteY1889" fmla="*/ 2128783 h 6451461"/>
              <a:gd name="connsiteX1890" fmla="*/ 4885438 w 7308555"/>
              <a:gd name="connsiteY1890" fmla="*/ 2128783 h 6451461"/>
              <a:gd name="connsiteX1891" fmla="*/ 4859526 w 7308555"/>
              <a:gd name="connsiteY1891" fmla="*/ 2090912 h 6451461"/>
              <a:gd name="connsiteX1892" fmla="*/ 4859526 w 7308555"/>
              <a:gd name="connsiteY1892" fmla="*/ 2053040 h 6451461"/>
              <a:gd name="connsiteX1893" fmla="*/ 4820989 w 7308555"/>
              <a:gd name="connsiteY1893" fmla="*/ 2078288 h 6451461"/>
              <a:gd name="connsiteX1894" fmla="*/ 4833613 w 7308555"/>
              <a:gd name="connsiteY1894" fmla="*/ 2027128 h 6451461"/>
              <a:gd name="connsiteX1895" fmla="*/ 4730629 w 7308555"/>
              <a:gd name="connsiteY1895" fmla="*/ 1963344 h 6451461"/>
              <a:gd name="connsiteX1896" fmla="*/ 4718005 w 7308555"/>
              <a:gd name="connsiteY1896" fmla="*/ 1938096 h 6451461"/>
              <a:gd name="connsiteX1897" fmla="*/ 4692093 w 7308555"/>
              <a:gd name="connsiteY1897" fmla="*/ 1938096 h 6451461"/>
              <a:gd name="connsiteX1898" fmla="*/ 4653557 w 7308555"/>
              <a:gd name="connsiteY1898" fmla="*/ 1886936 h 6451461"/>
              <a:gd name="connsiteX1899" fmla="*/ 4627645 w 7308555"/>
              <a:gd name="connsiteY1899" fmla="*/ 1899560 h 6451461"/>
              <a:gd name="connsiteX1900" fmla="*/ 4627645 w 7308555"/>
              <a:gd name="connsiteY1900" fmla="*/ 1899560 h 6451461"/>
              <a:gd name="connsiteX1901" fmla="*/ 4601733 w 7308555"/>
              <a:gd name="connsiteY1901" fmla="*/ 1912184 h 6451461"/>
              <a:gd name="connsiteX1902" fmla="*/ 4601733 w 7308555"/>
              <a:gd name="connsiteY1902" fmla="*/ 1848400 h 6451461"/>
              <a:gd name="connsiteX1903" fmla="*/ 4563197 w 7308555"/>
              <a:gd name="connsiteY1903" fmla="*/ 1835776 h 6451461"/>
              <a:gd name="connsiteX1904" fmla="*/ 4537285 w 7308555"/>
              <a:gd name="connsiteY1904" fmla="*/ 1797905 h 6451461"/>
              <a:gd name="connsiteX1905" fmla="*/ 4524661 w 7308555"/>
              <a:gd name="connsiteY1905" fmla="*/ 1797905 h 6451461"/>
              <a:gd name="connsiteX1906" fmla="*/ 4473501 w 7308555"/>
              <a:gd name="connsiteY1906" fmla="*/ 1696250 h 6451461"/>
              <a:gd name="connsiteX1907" fmla="*/ 4447589 w 7308555"/>
              <a:gd name="connsiteY1907" fmla="*/ 1696250 h 6451461"/>
              <a:gd name="connsiteX1908" fmla="*/ 4203084 w 7308555"/>
              <a:gd name="connsiteY1908" fmla="*/ 1505563 h 6451461"/>
              <a:gd name="connsiteX1909" fmla="*/ 4177172 w 7308555"/>
              <a:gd name="connsiteY1909" fmla="*/ 1505563 h 6451461"/>
              <a:gd name="connsiteX1910" fmla="*/ 4126012 w 7308555"/>
              <a:gd name="connsiteY1910" fmla="*/ 1441779 h 6451461"/>
              <a:gd name="connsiteX1911" fmla="*/ 4306068 w 7308555"/>
              <a:gd name="connsiteY1911" fmla="*/ 1314211 h 6451461"/>
              <a:gd name="connsiteX1912" fmla="*/ 4318692 w 7308555"/>
              <a:gd name="connsiteY1912" fmla="*/ 1314211 h 6451461"/>
              <a:gd name="connsiteX1913" fmla="*/ 4369852 w 7308555"/>
              <a:gd name="connsiteY1913" fmla="*/ 1276340 h 6451461"/>
              <a:gd name="connsiteX1914" fmla="*/ 4459548 w 7308555"/>
              <a:gd name="connsiteY1914" fmla="*/ 1301587 h 6451461"/>
              <a:gd name="connsiteX1915" fmla="*/ 4446924 w 7308555"/>
              <a:gd name="connsiteY1915" fmla="*/ 1314211 h 6451461"/>
              <a:gd name="connsiteX1916" fmla="*/ 4498084 w 7308555"/>
              <a:gd name="connsiteY1916" fmla="*/ 1326835 h 6451461"/>
              <a:gd name="connsiteX1917" fmla="*/ 4498084 w 7308555"/>
              <a:gd name="connsiteY1917" fmla="*/ 1314211 h 6451461"/>
              <a:gd name="connsiteX1918" fmla="*/ 4575156 w 7308555"/>
              <a:gd name="connsiteY1918" fmla="*/ 1288964 h 6451461"/>
              <a:gd name="connsiteX1919" fmla="*/ 4601068 w 7308555"/>
              <a:gd name="connsiteY1919" fmla="*/ 1212556 h 6451461"/>
              <a:gd name="connsiteX1920" fmla="*/ 4511372 w 7308555"/>
              <a:gd name="connsiteY1920" fmla="*/ 1225180 h 6451461"/>
              <a:gd name="connsiteX1921" fmla="*/ 4511372 w 7308555"/>
              <a:gd name="connsiteY1921" fmla="*/ 1199932 h 6451461"/>
              <a:gd name="connsiteX1922" fmla="*/ 4678805 w 7308555"/>
              <a:gd name="connsiteY1922" fmla="*/ 1098277 h 6451461"/>
              <a:gd name="connsiteX1923" fmla="*/ 4691429 w 7308555"/>
              <a:gd name="connsiteY1923" fmla="*/ 1098277 h 6451461"/>
              <a:gd name="connsiteX1924" fmla="*/ 4845573 w 7308555"/>
              <a:gd name="connsiteY1924" fmla="*/ 1034493 h 6451461"/>
              <a:gd name="connsiteX1925" fmla="*/ 4910021 w 7308555"/>
              <a:gd name="connsiteY1925" fmla="*/ 1009245 h 6451461"/>
              <a:gd name="connsiteX1926" fmla="*/ 4987093 w 7308555"/>
              <a:gd name="connsiteY1926" fmla="*/ 971374 h 6451461"/>
              <a:gd name="connsiteX1927" fmla="*/ 5076789 w 7308555"/>
              <a:gd name="connsiteY1927" fmla="*/ 933502 h 6451461"/>
              <a:gd name="connsiteX1928" fmla="*/ 5064165 w 7308555"/>
              <a:gd name="connsiteY1928" fmla="*/ 920878 h 6451461"/>
              <a:gd name="connsiteX1929" fmla="*/ 5321293 w 7308555"/>
              <a:gd name="connsiteY1929" fmla="*/ 793311 h 6451461"/>
              <a:gd name="connsiteX1930" fmla="*/ 5321293 w 7308555"/>
              <a:gd name="connsiteY1930" fmla="*/ 780687 h 6451461"/>
              <a:gd name="connsiteX1931" fmla="*/ 5282757 w 7308555"/>
              <a:gd name="connsiteY1931" fmla="*/ 780687 h 6451461"/>
              <a:gd name="connsiteX1932" fmla="*/ 5205685 w 7308555"/>
              <a:gd name="connsiteY1932" fmla="*/ 793311 h 6451461"/>
              <a:gd name="connsiteX1933" fmla="*/ 5077453 w 7308555"/>
              <a:gd name="connsiteY1933" fmla="*/ 818558 h 6451461"/>
              <a:gd name="connsiteX1934" fmla="*/ 5064829 w 7308555"/>
              <a:gd name="connsiteY1934" fmla="*/ 767398 h 6451461"/>
              <a:gd name="connsiteX1935" fmla="*/ 5052206 w 7308555"/>
              <a:gd name="connsiteY1935" fmla="*/ 780022 h 6451461"/>
              <a:gd name="connsiteX1936" fmla="*/ 5064829 w 7308555"/>
              <a:gd name="connsiteY1936" fmla="*/ 780022 h 6451461"/>
              <a:gd name="connsiteX1937" fmla="*/ 4975133 w 7308555"/>
              <a:gd name="connsiteY1937" fmla="*/ 843806 h 6451461"/>
              <a:gd name="connsiteX1938" fmla="*/ 4898062 w 7308555"/>
              <a:gd name="connsiteY1938" fmla="*/ 881678 h 6451461"/>
              <a:gd name="connsiteX1939" fmla="*/ 4923973 w 7308555"/>
              <a:gd name="connsiteY1939" fmla="*/ 869054 h 6451461"/>
              <a:gd name="connsiteX1940" fmla="*/ 4923973 w 7308555"/>
              <a:gd name="connsiteY1940" fmla="*/ 831182 h 6451461"/>
              <a:gd name="connsiteX1941" fmla="*/ 4923973 w 7308555"/>
              <a:gd name="connsiteY1941" fmla="*/ 818558 h 6451461"/>
              <a:gd name="connsiteX1942" fmla="*/ 5065494 w 7308555"/>
              <a:gd name="connsiteY1942" fmla="*/ 653119 h 6451461"/>
              <a:gd name="connsiteX1943" fmla="*/ 5207014 w 7308555"/>
              <a:gd name="connsiteY1943" fmla="*/ 525552 h 6451461"/>
              <a:gd name="connsiteX1944" fmla="*/ 5207014 w 7308555"/>
              <a:gd name="connsiteY1944" fmla="*/ 512928 h 6451461"/>
              <a:gd name="connsiteX1945" fmla="*/ 5412983 w 7308555"/>
              <a:gd name="connsiteY1945" fmla="*/ 411272 h 6451461"/>
              <a:gd name="connsiteX1946" fmla="*/ 5437566 w 7308555"/>
              <a:gd name="connsiteY1946" fmla="*/ 407286 h 6451461"/>
              <a:gd name="connsiteX1947" fmla="*/ 5437566 w 7308555"/>
              <a:gd name="connsiteY1947" fmla="*/ 407286 h 6451461"/>
              <a:gd name="connsiteX1948" fmla="*/ 1928130 w 7308555"/>
              <a:gd name="connsiteY1948" fmla="*/ 980675 h 6451461"/>
              <a:gd name="connsiteX1949" fmla="*/ 1954042 w 7308555"/>
              <a:gd name="connsiteY1949" fmla="*/ 1005923 h 6451461"/>
              <a:gd name="connsiteX1950" fmla="*/ 1928130 w 7308555"/>
              <a:gd name="connsiteY1950" fmla="*/ 980675 h 6451461"/>
              <a:gd name="connsiteX1951" fmla="*/ 1928130 w 7308555"/>
              <a:gd name="connsiteY1951" fmla="*/ 980675 h 6451461"/>
              <a:gd name="connsiteX1952" fmla="*/ 1401250 w 7308555"/>
              <a:gd name="connsiteY1952" fmla="*/ 2660979 h 6451461"/>
              <a:gd name="connsiteX1953" fmla="*/ 1413873 w 7308555"/>
              <a:gd name="connsiteY1953" fmla="*/ 2648355 h 6451461"/>
              <a:gd name="connsiteX1954" fmla="*/ 1401250 w 7308555"/>
              <a:gd name="connsiteY1954" fmla="*/ 2660979 h 6451461"/>
              <a:gd name="connsiteX1955" fmla="*/ 1401250 w 7308555"/>
              <a:gd name="connsiteY1955" fmla="*/ 2660979 h 6451461"/>
              <a:gd name="connsiteX1956" fmla="*/ 1786610 w 7308555"/>
              <a:gd name="connsiteY1956" fmla="*/ 2686891 h 6451461"/>
              <a:gd name="connsiteX1957" fmla="*/ 1786610 w 7308555"/>
              <a:gd name="connsiteY1957" fmla="*/ 2661643 h 6451461"/>
              <a:gd name="connsiteX1958" fmla="*/ 1786610 w 7308555"/>
              <a:gd name="connsiteY1958" fmla="*/ 2686891 h 6451461"/>
              <a:gd name="connsiteX1959" fmla="*/ 1786610 w 7308555"/>
              <a:gd name="connsiteY1959" fmla="*/ 2686891 h 6451461"/>
              <a:gd name="connsiteX1960" fmla="*/ 1838434 w 7308555"/>
              <a:gd name="connsiteY1960" fmla="*/ 2724763 h 6451461"/>
              <a:gd name="connsiteX1961" fmla="*/ 1838434 w 7308555"/>
              <a:gd name="connsiteY1961" fmla="*/ 2724763 h 6451461"/>
              <a:gd name="connsiteX1962" fmla="*/ 1838434 w 7308555"/>
              <a:gd name="connsiteY1962" fmla="*/ 2724763 h 6451461"/>
              <a:gd name="connsiteX1963" fmla="*/ 1799898 w 7308555"/>
              <a:gd name="connsiteY1963" fmla="*/ 2724763 h 6451461"/>
              <a:gd name="connsiteX1964" fmla="*/ 1799898 w 7308555"/>
              <a:gd name="connsiteY1964" fmla="*/ 2686891 h 6451461"/>
              <a:gd name="connsiteX1965" fmla="*/ 1799898 w 7308555"/>
              <a:gd name="connsiteY1965" fmla="*/ 2686891 h 6451461"/>
              <a:gd name="connsiteX1966" fmla="*/ 1851058 w 7308555"/>
              <a:gd name="connsiteY1966" fmla="*/ 2699515 h 6451461"/>
              <a:gd name="connsiteX1967" fmla="*/ 1838434 w 7308555"/>
              <a:gd name="connsiteY1967" fmla="*/ 2724763 h 6451461"/>
              <a:gd name="connsiteX1968" fmla="*/ 1838434 w 7308555"/>
              <a:gd name="connsiteY1968" fmla="*/ 2724763 h 6451461"/>
              <a:gd name="connsiteX1969" fmla="*/ 1864346 w 7308555"/>
              <a:gd name="connsiteY1969" fmla="*/ 2724763 h 6451461"/>
              <a:gd name="connsiteX1970" fmla="*/ 1838434 w 7308555"/>
              <a:gd name="connsiteY1970" fmla="*/ 2724763 h 6451461"/>
              <a:gd name="connsiteX1971" fmla="*/ 1838434 w 7308555"/>
              <a:gd name="connsiteY1971" fmla="*/ 2724763 h 6451461"/>
              <a:gd name="connsiteX1972" fmla="*/ 1851058 w 7308555"/>
              <a:gd name="connsiteY1972" fmla="*/ 2763299 h 6451461"/>
              <a:gd name="connsiteX1973" fmla="*/ 1851058 w 7308555"/>
              <a:gd name="connsiteY1973" fmla="*/ 2750675 h 6451461"/>
              <a:gd name="connsiteX1974" fmla="*/ 1863682 w 7308555"/>
              <a:gd name="connsiteY1974" fmla="*/ 2763299 h 6451461"/>
              <a:gd name="connsiteX1975" fmla="*/ 1851058 w 7308555"/>
              <a:gd name="connsiteY1975" fmla="*/ 2763299 h 6451461"/>
              <a:gd name="connsiteX1976" fmla="*/ 1851058 w 7308555"/>
              <a:gd name="connsiteY1976" fmla="*/ 2763299 h 6451461"/>
              <a:gd name="connsiteX1977" fmla="*/ 1851058 w 7308555"/>
              <a:gd name="connsiteY1977" fmla="*/ 2763299 h 6451461"/>
              <a:gd name="connsiteX1978" fmla="*/ 1889594 w 7308555"/>
              <a:gd name="connsiteY1978" fmla="*/ 1706216 h 6451461"/>
              <a:gd name="connsiteX1979" fmla="*/ 1735450 w 7308555"/>
              <a:gd name="connsiteY1979" fmla="*/ 1693592 h 6451461"/>
              <a:gd name="connsiteX1980" fmla="*/ 1761362 w 7308555"/>
              <a:gd name="connsiteY1980" fmla="*/ 1680968 h 6451461"/>
              <a:gd name="connsiteX1981" fmla="*/ 1710202 w 7308555"/>
              <a:gd name="connsiteY1981" fmla="*/ 1680968 h 6451461"/>
              <a:gd name="connsiteX1982" fmla="*/ 1697578 w 7308555"/>
              <a:gd name="connsiteY1982" fmla="*/ 1629808 h 6451461"/>
              <a:gd name="connsiteX1983" fmla="*/ 1710202 w 7308555"/>
              <a:gd name="connsiteY1983" fmla="*/ 1617184 h 6451461"/>
              <a:gd name="connsiteX1984" fmla="*/ 1761362 w 7308555"/>
              <a:gd name="connsiteY1984" fmla="*/ 1629808 h 6451461"/>
              <a:gd name="connsiteX1985" fmla="*/ 1787274 w 7308555"/>
              <a:gd name="connsiteY1985" fmla="*/ 1617184 h 6451461"/>
              <a:gd name="connsiteX1986" fmla="*/ 1890258 w 7308555"/>
              <a:gd name="connsiteY1986" fmla="*/ 1668344 h 6451461"/>
              <a:gd name="connsiteX1987" fmla="*/ 1889594 w 7308555"/>
              <a:gd name="connsiteY1987" fmla="*/ 1706216 h 6451461"/>
              <a:gd name="connsiteX1988" fmla="*/ 1889594 w 7308555"/>
              <a:gd name="connsiteY1988" fmla="*/ 1706216 h 6451461"/>
              <a:gd name="connsiteX1989" fmla="*/ 1889594 w 7308555"/>
              <a:gd name="connsiteY1989" fmla="*/ 1642432 h 6451461"/>
              <a:gd name="connsiteX1990" fmla="*/ 1825146 w 7308555"/>
              <a:gd name="connsiteY1990" fmla="*/ 1629808 h 6451461"/>
              <a:gd name="connsiteX1991" fmla="*/ 1825146 w 7308555"/>
              <a:gd name="connsiteY1991" fmla="*/ 1617184 h 6451461"/>
              <a:gd name="connsiteX1992" fmla="*/ 1876306 w 7308555"/>
              <a:gd name="connsiteY1992" fmla="*/ 1617184 h 6451461"/>
              <a:gd name="connsiteX1993" fmla="*/ 1902218 w 7308555"/>
              <a:gd name="connsiteY1993" fmla="*/ 1604560 h 6451461"/>
              <a:gd name="connsiteX1994" fmla="*/ 1889594 w 7308555"/>
              <a:gd name="connsiteY1994" fmla="*/ 1642432 h 6451461"/>
              <a:gd name="connsiteX1995" fmla="*/ 1889594 w 7308555"/>
              <a:gd name="connsiteY1995" fmla="*/ 1642432 h 6451461"/>
              <a:gd name="connsiteX1996" fmla="*/ 1902218 w 7308555"/>
              <a:gd name="connsiteY1996" fmla="*/ 1566024 h 6451461"/>
              <a:gd name="connsiteX1997" fmla="*/ 1889594 w 7308555"/>
              <a:gd name="connsiteY1997" fmla="*/ 1603896 h 6451461"/>
              <a:gd name="connsiteX1998" fmla="*/ 1876970 w 7308555"/>
              <a:gd name="connsiteY1998" fmla="*/ 1591272 h 6451461"/>
              <a:gd name="connsiteX1999" fmla="*/ 1812522 w 7308555"/>
              <a:gd name="connsiteY1999" fmla="*/ 1603896 h 6451461"/>
              <a:gd name="connsiteX2000" fmla="*/ 1851058 w 7308555"/>
              <a:gd name="connsiteY2000" fmla="*/ 1591272 h 6451461"/>
              <a:gd name="connsiteX2001" fmla="*/ 1876970 w 7308555"/>
              <a:gd name="connsiteY2001" fmla="*/ 1566024 h 6451461"/>
              <a:gd name="connsiteX2002" fmla="*/ 1889594 w 7308555"/>
              <a:gd name="connsiteY2002" fmla="*/ 1566024 h 6451461"/>
              <a:gd name="connsiteX2003" fmla="*/ 1889594 w 7308555"/>
              <a:gd name="connsiteY2003" fmla="*/ 1553400 h 6451461"/>
              <a:gd name="connsiteX2004" fmla="*/ 1915506 w 7308555"/>
              <a:gd name="connsiteY2004" fmla="*/ 1540777 h 6451461"/>
              <a:gd name="connsiteX2005" fmla="*/ 1915506 w 7308555"/>
              <a:gd name="connsiteY2005" fmla="*/ 1540777 h 6451461"/>
              <a:gd name="connsiteX2006" fmla="*/ 1915506 w 7308555"/>
              <a:gd name="connsiteY2006" fmla="*/ 1553400 h 6451461"/>
              <a:gd name="connsiteX2007" fmla="*/ 1902882 w 7308555"/>
              <a:gd name="connsiteY2007" fmla="*/ 1553400 h 6451461"/>
              <a:gd name="connsiteX2008" fmla="*/ 1902218 w 7308555"/>
              <a:gd name="connsiteY2008" fmla="*/ 1566024 h 6451461"/>
              <a:gd name="connsiteX2009" fmla="*/ 1902218 w 7308555"/>
              <a:gd name="connsiteY2009" fmla="*/ 1566024 h 6451461"/>
              <a:gd name="connsiteX2010" fmla="*/ 1915506 w 7308555"/>
              <a:gd name="connsiteY2010" fmla="*/ 2699515 h 6451461"/>
              <a:gd name="connsiteX2011" fmla="*/ 1941418 w 7308555"/>
              <a:gd name="connsiteY2011" fmla="*/ 2699515 h 6451461"/>
              <a:gd name="connsiteX2012" fmla="*/ 1992578 w 7308555"/>
              <a:gd name="connsiteY2012" fmla="*/ 2712139 h 6451461"/>
              <a:gd name="connsiteX2013" fmla="*/ 2005202 w 7308555"/>
              <a:gd name="connsiteY2013" fmla="*/ 2763299 h 6451461"/>
              <a:gd name="connsiteX2014" fmla="*/ 1966666 w 7308555"/>
              <a:gd name="connsiteY2014" fmla="*/ 2763299 h 6451461"/>
              <a:gd name="connsiteX2015" fmla="*/ 1954042 w 7308555"/>
              <a:gd name="connsiteY2015" fmla="*/ 2738051 h 6451461"/>
              <a:gd name="connsiteX2016" fmla="*/ 1941418 w 7308555"/>
              <a:gd name="connsiteY2016" fmla="*/ 2775923 h 6451461"/>
              <a:gd name="connsiteX2017" fmla="*/ 1915506 w 7308555"/>
              <a:gd name="connsiteY2017" fmla="*/ 2699515 h 6451461"/>
              <a:gd name="connsiteX2018" fmla="*/ 1915506 w 7308555"/>
              <a:gd name="connsiteY2018" fmla="*/ 2699515 h 6451461"/>
              <a:gd name="connsiteX2019" fmla="*/ 1954042 w 7308555"/>
              <a:gd name="connsiteY2019" fmla="*/ 2916114 h 6451461"/>
              <a:gd name="connsiteX2020" fmla="*/ 1954042 w 7308555"/>
              <a:gd name="connsiteY2020" fmla="*/ 2903490 h 6451461"/>
              <a:gd name="connsiteX2021" fmla="*/ 1954042 w 7308555"/>
              <a:gd name="connsiteY2021" fmla="*/ 2903490 h 6451461"/>
              <a:gd name="connsiteX2022" fmla="*/ 1966666 w 7308555"/>
              <a:gd name="connsiteY2022" fmla="*/ 2903490 h 6451461"/>
              <a:gd name="connsiteX2023" fmla="*/ 1954042 w 7308555"/>
              <a:gd name="connsiteY2023" fmla="*/ 2916114 h 6451461"/>
              <a:gd name="connsiteX2024" fmla="*/ 1954042 w 7308555"/>
              <a:gd name="connsiteY2024" fmla="*/ 2916114 h 6451461"/>
              <a:gd name="connsiteX2025" fmla="*/ 1954042 w 7308555"/>
              <a:gd name="connsiteY2025" fmla="*/ 2852330 h 6451461"/>
              <a:gd name="connsiteX2026" fmla="*/ 1928130 w 7308555"/>
              <a:gd name="connsiteY2026" fmla="*/ 2814459 h 6451461"/>
              <a:gd name="connsiteX2027" fmla="*/ 1940754 w 7308555"/>
              <a:gd name="connsiteY2027" fmla="*/ 2814459 h 6451461"/>
              <a:gd name="connsiteX2028" fmla="*/ 1928130 w 7308555"/>
              <a:gd name="connsiteY2028" fmla="*/ 2801835 h 6451461"/>
              <a:gd name="connsiteX2029" fmla="*/ 1940754 w 7308555"/>
              <a:gd name="connsiteY2029" fmla="*/ 2789211 h 6451461"/>
              <a:gd name="connsiteX2030" fmla="*/ 1953378 w 7308555"/>
              <a:gd name="connsiteY2030" fmla="*/ 2776587 h 6451461"/>
              <a:gd name="connsiteX2031" fmla="*/ 1966002 w 7308555"/>
              <a:gd name="connsiteY2031" fmla="*/ 2789211 h 6451461"/>
              <a:gd name="connsiteX2032" fmla="*/ 1953378 w 7308555"/>
              <a:gd name="connsiteY2032" fmla="*/ 2789211 h 6451461"/>
              <a:gd name="connsiteX2033" fmla="*/ 1979290 w 7308555"/>
              <a:gd name="connsiteY2033" fmla="*/ 2852995 h 6451461"/>
              <a:gd name="connsiteX2034" fmla="*/ 1954042 w 7308555"/>
              <a:gd name="connsiteY2034" fmla="*/ 2852330 h 6451461"/>
              <a:gd name="connsiteX2035" fmla="*/ 1954042 w 7308555"/>
              <a:gd name="connsiteY2035" fmla="*/ 2852330 h 6451461"/>
              <a:gd name="connsiteX2036" fmla="*/ 2031114 w 7308555"/>
              <a:gd name="connsiteY2036" fmla="*/ 2801170 h 6451461"/>
              <a:gd name="connsiteX2037" fmla="*/ 2031114 w 7308555"/>
              <a:gd name="connsiteY2037" fmla="*/ 2788547 h 6451461"/>
              <a:gd name="connsiteX2038" fmla="*/ 2005202 w 7308555"/>
              <a:gd name="connsiteY2038" fmla="*/ 2801170 h 6451461"/>
              <a:gd name="connsiteX2039" fmla="*/ 1979290 w 7308555"/>
              <a:gd name="connsiteY2039" fmla="*/ 2775923 h 6451461"/>
              <a:gd name="connsiteX2040" fmla="*/ 2017826 w 7308555"/>
              <a:gd name="connsiteY2040" fmla="*/ 2750675 h 6451461"/>
              <a:gd name="connsiteX2041" fmla="*/ 2017826 w 7308555"/>
              <a:gd name="connsiteY2041" fmla="*/ 2763299 h 6451461"/>
              <a:gd name="connsiteX2042" fmla="*/ 2030450 w 7308555"/>
              <a:gd name="connsiteY2042" fmla="*/ 2763299 h 6451461"/>
              <a:gd name="connsiteX2043" fmla="*/ 2030450 w 7308555"/>
              <a:gd name="connsiteY2043" fmla="*/ 2788547 h 6451461"/>
              <a:gd name="connsiteX2044" fmla="*/ 2030450 w 7308555"/>
              <a:gd name="connsiteY2044" fmla="*/ 2801170 h 6451461"/>
              <a:gd name="connsiteX2045" fmla="*/ 2031114 w 7308555"/>
              <a:gd name="connsiteY2045" fmla="*/ 2801170 h 6451461"/>
              <a:gd name="connsiteX2046" fmla="*/ 2031114 w 7308555"/>
              <a:gd name="connsiteY2046" fmla="*/ 2801170 h 6451461"/>
              <a:gd name="connsiteX2047" fmla="*/ 2249707 w 7308555"/>
              <a:gd name="connsiteY2047" fmla="*/ 3208456 h 6451461"/>
              <a:gd name="connsiteX2048" fmla="*/ 2249707 w 7308555"/>
              <a:gd name="connsiteY2048" fmla="*/ 3233704 h 6451461"/>
              <a:gd name="connsiteX2049" fmla="*/ 2249707 w 7308555"/>
              <a:gd name="connsiteY2049" fmla="*/ 3208456 h 6451461"/>
              <a:gd name="connsiteX2050" fmla="*/ 2249707 w 7308555"/>
              <a:gd name="connsiteY2050" fmla="*/ 3208456 h 6451461"/>
              <a:gd name="connsiteX2051" fmla="*/ 2197882 w 7308555"/>
              <a:gd name="connsiteY2051" fmla="*/ 3157961 h 6451461"/>
              <a:gd name="connsiteX2052" fmla="*/ 2185258 w 7308555"/>
              <a:gd name="connsiteY2052" fmla="*/ 3094177 h 6451461"/>
              <a:gd name="connsiteX2053" fmla="*/ 2211170 w 7308555"/>
              <a:gd name="connsiteY2053" fmla="*/ 3119425 h 6451461"/>
              <a:gd name="connsiteX2054" fmla="*/ 2197882 w 7308555"/>
              <a:gd name="connsiteY2054" fmla="*/ 3157961 h 6451461"/>
              <a:gd name="connsiteX2055" fmla="*/ 2197882 w 7308555"/>
              <a:gd name="connsiteY2055" fmla="*/ 3157961 h 6451461"/>
              <a:gd name="connsiteX2056" fmla="*/ 2146722 w 7308555"/>
              <a:gd name="connsiteY2056" fmla="*/ 3246992 h 6451461"/>
              <a:gd name="connsiteX2057" fmla="*/ 2172634 w 7308555"/>
              <a:gd name="connsiteY2057" fmla="*/ 3246992 h 6451461"/>
              <a:gd name="connsiteX2058" fmla="*/ 2172634 w 7308555"/>
              <a:gd name="connsiteY2058" fmla="*/ 3259616 h 6451461"/>
              <a:gd name="connsiteX2059" fmla="*/ 2146722 w 7308555"/>
              <a:gd name="connsiteY2059" fmla="*/ 3259616 h 6451461"/>
              <a:gd name="connsiteX2060" fmla="*/ 2146722 w 7308555"/>
              <a:gd name="connsiteY2060" fmla="*/ 3246992 h 6451461"/>
              <a:gd name="connsiteX2061" fmla="*/ 2146722 w 7308555"/>
              <a:gd name="connsiteY2061" fmla="*/ 3246992 h 6451461"/>
              <a:gd name="connsiteX2062" fmla="*/ 2120810 w 7308555"/>
              <a:gd name="connsiteY2062" fmla="*/ 3565247 h 6451461"/>
              <a:gd name="connsiteX2063" fmla="*/ 2146722 w 7308555"/>
              <a:gd name="connsiteY2063" fmla="*/ 3476215 h 6451461"/>
              <a:gd name="connsiteX2064" fmla="*/ 2197882 w 7308555"/>
              <a:gd name="connsiteY2064" fmla="*/ 3463591 h 6451461"/>
              <a:gd name="connsiteX2065" fmla="*/ 2146722 w 7308555"/>
              <a:gd name="connsiteY2065" fmla="*/ 3565247 h 6451461"/>
              <a:gd name="connsiteX2066" fmla="*/ 2185258 w 7308555"/>
              <a:gd name="connsiteY2066" fmla="*/ 3514087 h 6451461"/>
              <a:gd name="connsiteX2067" fmla="*/ 2172634 w 7308555"/>
              <a:gd name="connsiteY2067" fmla="*/ 3603118 h 6451461"/>
              <a:gd name="connsiteX2068" fmla="*/ 2146722 w 7308555"/>
              <a:gd name="connsiteY2068" fmla="*/ 3603118 h 6451461"/>
              <a:gd name="connsiteX2069" fmla="*/ 2146722 w 7308555"/>
              <a:gd name="connsiteY2069" fmla="*/ 3577871 h 6451461"/>
              <a:gd name="connsiteX2070" fmla="*/ 2108186 w 7308555"/>
              <a:gd name="connsiteY2070" fmla="*/ 3654278 h 6451461"/>
              <a:gd name="connsiteX2071" fmla="*/ 2120810 w 7308555"/>
              <a:gd name="connsiteY2071" fmla="*/ 3565247 h 6451461"/>
              <a:gd name="connsiteX2072" fmla="*/ 2120810 w 7308555"/>
              <a:gd name="connsiteY2072" fmla="*/ 3565247 h 6451461"/>
              <a:gd name="connsiteX2073" fmla="*/ 2095562 w 7308555"/>
              <a:gd name="connsiteY2073" fmla="*/ 3654278 h 6451461"/>
              <a:gd name="connsiteX2074" fmla="*/ 2095562 w 7308555"/>
              <a:gd name="connsiteY2074" fmla="*/ 3666902 h 6451461"/>
              <a:gd name="connsiteX2075" fmla="*/ 2095562 w 7308555"/>
              <a:gd name="connsiteY2075" fmla="*/ 3654278 h 6451461"/>
              <a:gd name="connsiteX2076" fmla="*/ 2095562 w 7308555"/>
              <a:gd name="connsiteY2076" fmla="*/ 3654278 h 6451461"/>
              <a:gd name="connsiteX2077" fmla="*/ 2069650 w 7308555"/>
              <a:gd name="connsiteY2077" fmla="*/ 3666902 h 6451461"/>
              <a:gd name="connsiteX2078" fmla="*/ 2095562 w 7308555"/>
              <a:gd name="connsiteY2078" fmla="*/ 3679526 h 6451461"/>
              <a:gd name="connsiteX2079" fmla="*/ 2069650 w 7308555"/>
              <a:gd name="connsiteY2079" fmla="*/ 3692150 h 6451461"/>
              <a:gd name="connsiteX2080" fmla="*/ 2069650 w 7308555"/>
              <a:gd name="connsiteY2080" fmla="*/ 3666902 h 6451461"/>
              <a:gd name="connsiteX2081" fmla="*/ 2069650 w 7308555"/>
              <a:gd name="connsiteY2081" fmla="*/ 3666902 h 6451461"/>
              <a:gd name="connsiteX2082" fmla="*/ 2069650 w 7308555"/>
              <a:gd name="connsiteY2082" fmla="*/ 3781846 h 6451461"/>
              <a:gd name="connsiteX2083" fmla="*/ 2082274 w 7308555"/>
              <a:gd name="connsiteY2083" fmla="*/ 3781846 h 6451461"/>
              <a:gd name="connsiteX2084" fmla="*/ 2069650 w 7308555"/>
              <a:gd name="connsiteY2084" fmla="*/ 3807093 h 6451461"/>
              <a:gd name="connsiteX2085" fmla="*/ 2069650 w 7308555"/>
              <a:gd name="connsiteY2085" fmla="*/ 3781846 h 6451461"/>
              <a:gd name="connsiteX2086" fmla="*/ 2069650 w 7308555"/>
              <a:gd name="connsiteY2086" fmla="*/ 3781846 h 6451461"/>
              <a:gd name="connsiteX2087" fmla="*/ 2005202 w 7308555"/>
              <a:gd name="connsiteY2087" fmla="*/ 3896125 h 6451461"/>
              <a:gd name="connsiteX2088" fmla="*/ 2017826 w 7308555"/>
              <a:gd name="connsiteY2088" fmla="*/ 3908749 h 6451461"/>
              <a:gd name="connsiteX2089" fmla="*/ 2005202 w 7308555"/>
              <a:gd name="connsiteY2089" fmla="*/ 3946620 h 6451461"/>
              <a:gd name="connsiteX2090" fmla="*/ 1979290 w 7308555"/>
              <a:gd name="connsiteY2090" fmla="*/ 3933996 h 6451461"/>
              <a:gd name="connsiteX2091" fmla="*/ 2005202 w 7308555"/>
              <a:gd name="connsiteY2091" fmla="*/ 3896125 h 6451461"/>
              <a:gd name="connsiteX2092" fmla="*/ 2005202 w 7308555"/>
              <a:gd name="connsiteY2092" fmla="*/ 3896125 h 6451461"/>
              <a:gd name="connsiteX2093" fmla="*/ 2056362 w 7308555"/>
              <a:gd name="connsiteY2093" fmla="*/ 3947285 h 6451461"/>
              <a:gd name="connsiteX2094" fmla="*/ 2017826 w 7308555"/>
              <a:gd name="connsiteY2094" fmla="*/ 3985156 h 6451461"/>
              <a:gd name="connsiteX2095" fmla="*/ 2017826 w 7308555"/>
              <a:gd name="connsiteY2095" fmla="*/ 3972533 h 6451461"/>
              <a:gd name="connsiteX2096" fmla="*/ 1966666 w 7308555"/>
              <a:gd name="connsiteY2096" fmla="*/ 4061564 h 6451461"/>
              <a:gd name="connsiteX2097" fmla="*/ 1979290 w 7308555"/>
              <a:gd name="connsiteY2097" fmla="*/ 4010404 h 6451461"/>
              <a:gd name="connsiteX2098" fmla="*/ 2005202 w 7308555"/>
              <a:gd name="connsiteY2098" fmla="*/ 3946620 h 6451461"/>
              <a:gd name="connsiteX2099" fmla="*/ 2043738 w 7308555"/>
              <a:gd name="connsiteY2099" fmla="*/ 3933996 h 6451461"/>
              <a:gd name="connsiteX2100" fmla="*/ 2056362 w 7308555"/>
              <a:gd name="connsiteY2100" fmla="*/ 3947285 h 6451461"/>
              <a:gd name="connsiteX2101" fmla="*/ 2056362 w 7308555"/>
              <a:gd name="connsiteY2101" fmla="*/ 3947285 h 6451461"/>
              <a:gd name="connsiteX2102" fmla="*/ 2197882 w 7308555"/>
              <a:gd name="connsiteY2102" fmla="*/ 3666902 h 6451461"/>
              <a:gd name="connsiteX2103" fmla="*/ 2185258 w 7308555"/>
              <a:gd name="connsiteY2103" fmla="*/ 3679526 h 6451461"/>
              <a:gd name="connsiteX2104" fmla="*/ 2185258 w 7308555"/>
              <a:gd name="connsiteY2104" fmla="*/ 3666902 h 6451461"/>
              <a:gd name="connsiteX2105" fmla="*/ 2185258 w 7308555"/>
              <a:gd name="connsiteY2105" fmla="*/ 3692150 h 6451461"/>
              <a:gd name="connsiteX2106" fmla="*/ 2108186 w 7308555"/>
              <a:gd name="connsiteY2106" fmla="*/ 3832341 h 6451461"/>
              <a:gd name="connsiteX2107" fmla="*/ 2082274 w 7308555"/>
              <a:gd name="connsiteY2107" fmla="*/ 3857589 h 6451461"/>
              <a:gd name="connsiteX2108" fmla="*/ 2082274 w 7308555"/>
              <a:gd name="connsiteY2108" fmla="*/ 3832341 h 6451461"/>
              <a:gd name="connsiteX2109" fmla="*/ 2069650 w 7308555"/>
              <a:gd name="connsiteY2109" fmla="*/ 3819718 h 6451461"/>
              <a:gd name="connsiteX2110" fmla="*/ 2082274 w 7308555"/>
              <a:gd name="connsiteY2110" fmla="*/ 3819718 h 6451461"/>
              <a:gd name="connsiteX2111" fmla="*/ 2082274 w 7308555"/>
              <a:gd name="connsiteY2111" fmla="*/ 3692150 h 6451461"/>
              <a:gd name="connsiteX2112" fmla="*/ 2133434 w 7308555"/>
              <a:gd name="connsiteY2112" fmla="*/ 3628366 h 6451461"/>
              <a:gd name="connsiteX2113" fmla="*/ 2133434 w 7308555"/>
              <a:gd name="connsiteY2113" fmla="*/ 3640990 h 6451461"/>
              <a:gd name="connsiteX2114" fmla="*/ 2184594 w 7308555"/>
              <a:gd name="connsiteY2114" fmla="*/ 3628366 h 6451461"/>
              <a:gd name="connsiteX2115" fmla="*/ 2249042 w 7308555"/>
              <a:gd name="connsiteY2115" fmla="*/ 3475551 h 6451461"/>
              <a:gd name="connsiteX2116" fmla="*/ 2197882 w 7308555"/>
              <a:gd name="connsiteY2116" fmla="*/ 3666902 h 6451461"/>
              <a:gd name="connsiteX2117" fmla="*/ 2197882 w 7308555"/>
              <a:gd name="connsiteY2117" fmla="*/ 3666902 h 6451461"/>
              <a:gd name="connsiteX2118" fmla="*/ 2197882 w 7308555"/>
              <a:gd name="connsiteY2118" fmla="*/ 3463591 h 6451461"/>
              <a:gd name="connsiteX2119" fmla="*/ 2223794 w 7308555"/>
              <a:gd name="connsiteY2119" fmla="*/ 3450968 h 6451461"/>
              <a:gd name="connsiteX2120" fmla="*/ 2197882 w 7308555"/>
              <a:gd name="connsiteY2120" fmla="*/ 3488839 h 6451461"/>
              <a:gd name="connsiteX2121" fmla="*/ 2197882 w 7308555"/>
              <a:gd name="connsiteY2121" fmla="*/ 3463591 h 6451461"/>
              <a:gd name="connsiteX2122" fmla="*/ 2197882 w 7308555"/>
              <a:gd name="connsiteY2122" fmla="*/ 3463591 h 6451461"/>
              <a:gd name="connsiteX2123" fmla="*/ 2249707 w 7308555"/>
              <a:gd name="connsiteY2123" fmla="*/ 3476215 h 6451461"/>
              <a:gd name="connsiteX2124" fmla="*/ 2262330 w 7308555"/>
              <a:gd name="connsiteY2124" fmla="*/ 3438344 h 6451461"/>
              <a:gd name="connsiteX2125" fmla="*/ 2249707 w 7308555"/>
              <a:gd name="connsiteY2125" fmla="*/ 3476215 h 6451461"/>
              <a:gd name="connsiteX2126" fmla="*/ 2249707 w 7308555"/>
              <a:gd name="connsiteY2126" fmla="*/ 3476215 h 6451461"/>
              <a:gd name="connsiteX2127" fmla="*/ 2223794 w 7308555"/>
              <a:gd name="connsiteY2127" fmla="*/ 3348648 h 6451461"/>
              <a:gd name="connsiteX2128" fmla="*/ 2236418 w 7308555"/>
              <a:gd name="connsiteY2128" fmla="*/ 3361272 h 6451461"/>
              <a:gd name="connsiteX2129" fmla="*/ 2223794 w 7308555"/>
              <a:gd name="connsiteY2129" fmla="*/ 3373895 h 6451461"/>
              <a:gd name="connsiteX2130" fmla="*/ 2211170 w 7308555"/>
              <a:gd name="connsiteY2130" fmla="*/ 3361272 h 6451461"/>
              <a:gd name="connsiteX2131" fmla="*/ 2223794 w 7308555"/>
              <a:gd name="connsiteY2131" fmla="*/ 3310112 h 6451461"/>
              <a:gd name="connsiteX2132" fmla="*/ 2211170 w 7308555"/>
              <a:gd name="connsiteY2132" fmla="*/ 3347983 h 6451461"/>
              <a:gd name="connsiteX2133" fmla="*/ 2185258 w 7308555"/>
              <a:gd name="connsiteY2133" fmla="*/ 3335359 h 6451461"/>
              <a:gd name="connsiteX2134" fmla="*/ 2223794 w 7308555"/>
              <a:gd name="connsiteY2134" fmla="*/ 3399143 h 6451461"/>
              <a:gd name="connsiteX2135" fmla="*/ 2159346 w 7308555"/>
              <a:gd name="connsiteY2135" fmla="*/ 3462927 h 6451461"/>
              <a:gd name="connsiteX2136" fmla="*/ 2185258 w 7308555"/>
              <a:gd name="connsiteY2136" fmla="*/ 3386519 h 6451461"/>
              <a:gd name="connsiteX2137" fmla="*/ 2159346 w 7308555"/>
              <a:gd name="connsiteY2137" fmla="*/ 3424391 h 6451461"/>
              <a:gd name="connsiteX2138" fmla="*/ 2120810 w 7308555"/>
              <a:gd name="connsiteY2138" fmla="*/ 3437015 h 6451461"/>
              <a:gd name="connsiteX2139" fmla="*/ 2120810 w 7308555"/>
              <a:gd name="connsiteY2139" fmla="*/ 3347983 h 6451461"/>
              <a:gd name="connsiteX2140" fmla="*/ 2133434 w 7308555"/>
              <a:gd name="connsiteY2140" fmla="*/ 3335359 h 6451461"/>
              <a:gd name="connsiteX2141" fmla="*/ 2146058 w 7308555"/>
              <a:gd name="connsiteY2141" fmla="*/ 3271576 h 6451461"/>
              <a:gd name="connsiteX2142" fmla="*/ 2184594 w 7308555"/>
              <a:gd name="connsiteY2142" fmla="*/ 3258952 h 6451461"/>
              <a:gd name="connsiteX2143" fmla="*/ 2210506 w 7308555"/>
              <a:gd name="connsiteY2143" fmla="*/ 3258952 h 6451461"/>
              <a:gd name="connsiteX2144" fmla="*/ 2210506 w 7308555"/>
              <a:gd name="connsiteY2144" fmla="*/ 3195168 h 6451461"/>
              <a:gd name="connsiteX2145" fmla="*/ 2223130 w 7308555"/>
              <a:gd name="connsiteY2145" fmla="*/ 3258952 h 6451461"/>
              <a:gd name="connsiteX2146" fmla="*/ 2249042 w 7308555"/>
              <a:gd name="connsiteY2146" fmla="*/ 3258952 h 6451461"/>
              <a:gd name="connsiteX2147" fmla="*/ 2261666 w 7308555"/>
              <a:gd name="connsiteY2147" fmla="*/ 3221080 h 6451461"/>
              <a:gd name="connsiteX2148" fmla="*/ 2223794 w 7308555"/>
              <a:gd name="connsiteY2148" fmla="*/ 3348648 h 6451461"/>
              <a:gd name="connsiteX2149" fmla="*/ 2223794 w 7308555"/>
              <a:gd name="connsiteY2149" fmla="*/ 3348648 h 6451461"/>
              <a:gd name="connsiteX2150" fmla="*/ 2429763 w 7308555"/>
              <a:gd name="connsiteY2150" fmla="*/ 3323400 h 6451461"/>
              <a:gd name="connsiteX2151" fmla="*/ 2417139 w 7308555"/>
              <a:gd name="connsiteY2151" fmla="*/ 3323400 h 6451461"/>
              <a:gd name="connsiteX2152" fmla="*/ 2391227 w 7308555"/>
              <a:gd name="connsiteY2152" fmla="*/ 3437679 h 6451461"/>
              <a:gd name="connsiteX2153" fmla="*/ 2365315 w 7308555"/>
              <a:gd name="connsiteY2153" fmla="*/ 3425055 h 6451461"/>
              <a:gd name="connsiteX2154" fmla="*/ 2326779 w 7308555"/>
              <a:gd name="connsiteY2154" fmla="*/ 3514087 h 6451461"/>
              <a:gd name="connsiteX2155" fmla="*/ 2300866 w 7308555"/>
              <a:gd name="connsiteY2155" fmla="*/ 3514087 h 6451461"/>
              <a:gd name="connsiteX2156" fmla="*/ 2300866 w 7308555"/>
              <a:gd name="connsiteY2156" fmla="*/ 3501463 h 6451461"/>
              <a:gd name="connsiteX2157" fmla="*/ 2288242 w 7308555"/>
              <a:gd name="connsiteY2157" fmla="*/ 3501463 h 6451461"/>
              <a:gd name="connsiteX2158" fmla="*/ 2288242 w 7308555"/>
              <a:gd name="connsiteY2158" fmla="*/ 3514087 h 6451461"/>
              <a:gd name="connsiteX2159" fmla="*/ 2300866 w 7308555"/>
              <a:gd name="connsiteY2159" fmla="*/ 3412431 h 6451461"/>
              <a:gd name="connsiteX2160" fmla="*/ 2313490 w 7308555"/>
              <a:gd name="connsiteY2160" fmla="*/ 3412431 h 6451461"/>
              <a:gd name="connsiteX2161" fmla="*/ 2313490 w 7308555"/>
              <a:gd name="connsiteY2161" fmla="*/ 3348648 h 6451461"/>
              <a:gd name="connsiteX2162" fmla="*/ 2274954 w 7308555"/>
              <a:gd name="connsiteY2162" fmla="*/ 3386519 h 6451461"/>
              <a:gd name="connsiteX2163" fmla="*/ 2300866 w 7308555"/>
              <a:gd name="connsiteY2163" fmla="*/ 3272240 h 6451461"/>
              <a:gd name="connsiteX2164" fmla="*/ 2352026 w 7308555"/>
              <a:gd name="connsiteY2164" fmla="*/ 3310112 h 6451461"/>
              <a:gd name="connsiteX2165" fmla="*/ 2364650 w 7308555"/>
              <a:gd name="connsiteY2165" fmla="*/ 3297488 h 6451461"/>
              <a:gd name="connsiteX2166" fmla="*/ 2364650 w 7308555"/>
              <a:gd name="connsiteY2166" fmla="*/ 3310112 h 6451461"/>
              <a:gd name="connsiteX2167" fmla="*/ 2415810 w 7308555"/>
              <a:gd name="connsiteY2167" fmla="*/ 3272240 h 6451461"/>
              <a:gd name="connsiteX2168" fmla="*/ 2429763 w 7308555"/>
              <a:gd name="connsiteY2168" fmla="*/ 3323400 h 6451461"/>
              <a:gd name="connsiteX2169" fmla="*/ 2429763 w 7308555"/>
              <a:gd name="connsiteY2169" fmla="*/ 3323400 h 6451461"/>
              <a:gd name="connsiteX2170" fmla="*/ 2429763 w 7308555"/>
              <a:gd name="connsiteY2170" fmla="*/ 3246992 h 6451461"/>
              <a:gd name="connsiteX2171" fmla="*/ 2442387 w 7308555"/>
              <a:gd name="connsiteY2171" fmla="*/ 3234368 h 6451461"/>
              <a:gd name="connsiteX2172" fmla="*/ 2480923 w 7308555"/>
              <a:gd name="connsiteY2172" fmla="*/ 3259616 h 6451461"/>
              <a:gd name="connsiteX2173" fmla="*/ 2429763 w 7308555"/>
              <a:gd name="connsiteY2173" fmla="*/ 3246992 h 6451461"/>
              <a:gd name="connsiteX2174" fmla="*/ 2429763 w 7308555"/>
              <a:gd name="connsiteY2174" fmla="*/ 3246992 h 6451461"/>
              <a:gd name="connsiteX2175" fmla="*/ 2699515 w 7308555"/>
              <a:gd name="connsiteY2175" fmla="*/ 980675 h 6451461"/>
              <a:gd name="connsiteX2176" fmla="*/ 2712139 w 7308555"/>
              <a:gd name="connsiteY2176" fmla="*/ 1018547 h 6451461"/>
              <a:gd name="connsiteX2177" fmla="*/ 2699515 w 7308555"/>
              <a:gd name="connsiteY2177" fmla="*/ 980675 h 6451461"/>
              <a:gd name="connsiteX2178" fmla="*/ 2699515 w 7308555"/>
              <a:gd name="connsiteY2178" fmla="*/ 980675 h 6451461"/>
              <a:gd name="connsiteX2179" fmla="*/ 2802499 w 7308555"/>
              <a:gd name="connsiteY2179" fmla="*/ 3361272 h 6451461"/>
              <a:gd name="connsiteX2180" fmla="*/ 2738051 w 7308555"/>
              <a:gd name="connsiteY2180" fmla="*/ 3412431 h 6451461"/>
              <a:gd name="connsiteX2181" fmla="*/ 2738051 w 7308555"/>
              <a:gd name="connsiteY2181" fmla="*/ 3387184 h 6451461"/>
              <a:gd name="connsiteX2182" fmla="*/ 2725427 w 7308555"/>
              <a:gd name="connsiteY2182" fmla="*/ 3387184 h 6451461"/>
              <a:gd name="connsiteX2183" fmla="*/ 2725427 w 7308555"/>
              <a:gd name="connsiteY2183" fmla="*/ 3336024 h 6451461"/>
              <a:gd name="connsiteX2184" fmla="*/ 2763963 w 7308555"/>
              <a:gd name="connsiteY2184" fmla="*/ 3323400 h 6451461"/>
              <a:gd name="connsiteX2185" fmla="*/ 2789875 w 7308555"/>
              <a:gd name="connsiteY2185" fmla="*/ 3336024 h 6451461"/>
              <a:gd name="connsiteX2186" fmla="*/ 2789875 w 7308555"/>
              <a:gd name="connsiteY2186" fmla="*/ 3323400 h 6451461"/>
              <a:gd name="connsiteX2187" fmla="*/ 2802499 w 7308555"/>
              <a:gd name="connsiteY2187" fmla="*/ 3323400 h 6451461"/>
              <a:gd name="connsiteX2188" fmla="*/ 2802499 w 7308555"/>
              <a:gd name="connsiteY2188" fmla="*/ 3361272 h 6451461"/>
              <a:gd name="connsiteX2189" fmla="*/ 2802499 w 7308555"/>
              <a:gd name="connsiteY2189" fmla="*/ 3361272 h 6451461"/>
              <a:gd name="connsiteX2190" fmla="*/ 2815123 w 7308555"/>
              <a:gd name="connsiteY2190" fmla="*/ 3348648 h 6451461"/>
              <a:gd name="connsiteX2191" fmla="*/ 2827747 w 7308555"/>
              <a:gd name="connsiteY2191" fmla="*/ 3323400 h 6451461"/>
              <a:gd name="connsiteX2192" fmla="*/ 2815123 w 7308555"/>
              <a:gd name="connsiteY2192" fmla="*/ 3348648 h 6451461"/>
              <a:gd name="connsiteX2193" fmla="*/ 2815123 w 7308555"/>
              <a:gd name="connsiteY2193" fmla="*/ 3348648 h 6451461"/>
              <a:gd name="connsiteX2194" fmla="*/ 3059627 w 7308555"/>
              <a:gd name="connsiteY2194" fmla="*/ 878356 h 6451461"/>
              <a:gd name="connsiteX2195" fmla="*/ 3085539 w 7308555"/>
              <a:gd name="connsiteY2195" fmla="*/ 827196 h 6451461"/>
              <a:gd name="connsiteX2196" fmla="*/ 3059627 w 7308555"/>
              <a:gd name="connsiteY2196" fmla="*/ 878356 h 6451461"/>
              <a:gd name="connsiteX2197" fmla="*/ 3059627 w 7308555"/>
              <a:gd name="connsiteY2197" fmla="*/ 878356 h 6451461"/>
              <a:gd name="connsiteX2198" fmla="*/ 5167149 w 7308555"/>
              <a:gd name="connsiteY2198" fmla="*/ 3807093 h 6451461"/>
              <a:gd name="connsiteX2199" fmla="*/ 5193061 w 7308555"/>
              <a:gd name="connsiteY2199" fmla="*/ 3807093 h 6451461"/>
              <a:gd name="connsiteX2200" fmla="*/ 5193061 w 7308555"/>
              <a:gd name="connsiteY2200" fmla="*/ 3807093 h 6451461"/>
              <a:gd name="connsiteX2201" fmla="*/ 5167149 w 7308555"/>
              <a:gd name="connsiteY2201" fmla="*/ 3819718 h 6451461"/>
              <a:gd name="connsiteX2202" fmla="*/ 5167149 w 7308555"/>
              <a:gd name="connsiteY2202" fmla="*/ 3807093 h 6451461"/>
              <a:gd name="connsiteX2203" fmla="*/ 5167149 w 7308555"/>
              <a:gd name="connsiteY2203" fmla="*/ 3807093 h 6451461"/>
              <a:gd name="connsiteX2204" fmla="*/ 4730629 w 7308555"/>
              <a:gd name="connsiteY2204" fmla="*/ 3081553 h 6451461"/>
              <a:gd name="connsiteX2205" fmla="*/ 4743253 w 7308555"/>
              <a:gd name="connsiteY2205" fmla="*/ 3068929 h 6451461"/>
              <a:gd name="connsiteX2206" fmla="*/ 4743253 w 7308555"/>
              <a:gd name="connsiteY2206" fmla="*/ 3081553 h 6451461"/>
              <a:gd name="connsiteX2207" fmla="*/ 4730629 w 7308555"/>
              <a:gd name="connsiteY2207" fmla="*/ 3081553 h 6451461"/>
              <a:gd name="connsiteX2208" fmla="*/ 4730629 w 7308555"/>
              <a:gd name="connsiteY2208" fmla="*/ 3081553 h 6451461"/>
              <a:gd name="connsiteX2209" fmla="*/ 4730629 w 7308555"/>
              <a:gd name="connsiteY2209" fmla="*/ 3081553 h 6451461"/>
              <a:gd name="connsiteX2210" fmla="*/ 3084875 w 7308555"/>
              <a:gd name="connsiteY2210" fmla="*/ 3514087 h 6451461"/>
              <a:gd name="connsiteX2211" fmla="*/ 3110787 w 7308555"/>
              <a:gd name="connsiteY2211" fmla="*/ 3551958 h 6451461"/>
              <a:gd name="connsiteX2212" fmla="*/ 3084875 w 7308555"/>
              <a:gd name="connsiteY2212" fmla="*/ 3514087 h 6451461"/>
              <a:gd name="connsiteX2213" fmla="*/ 3084875 w 7308555"/>
              <a:gd name="connsiteY2213" fmla="*/ 3514087 h 6451461"/>
              <a:gd name="connsiteX2214" fmla="*/ 3213772 w 7308555"/>
              <a:gd name="connsiteY2214" fmla="*/ 929515 h 6451461"/>
              <a:gd name="connsiteX2215" fmla="*/ 3201148 w 7308555"/>
              <a:gd name="connsiteY2215" fmla="*/ 980675 h 6451461"/>
              <a:gd name="connsiteX2216" fmla="*/ 3201148 w 7308555"/>
              <a:gd name="connsiteY2216" fmla="*/ 955428 h 6451461"/>
              <a:gd name="connsiteX2217" fmla="*/ 3175235 w 7308555"/>
              <a:gd name="connsiteY2217" fmla="*/ 980675 h 6451461"/>
              <a:gd name="connsiteX2218" fmla="*/ 3175235 w 7308555"/>
              <a:gd name="connsiteY2218" fmla="*/ 968051 h 6451461"/>
              <a:gd name="connsiteX2219" fmla="*/ 3162612 w 7308555"/>
              <a:gd name="connsiteY2219" fmla="*/ 955428 h 6451461"/>
              <a:gd name="connsiteX2220" fmla="*/ 3188524 w 7308555"/>
              <a:gd name="connsiteY2220" fmla="*/ 942804 h 6451461"/>
              <a:gd name="connsiteX2221" fmla="*/ 3188524 w 7308555"/>
              <a:gd name="connsiteY2221" fmla="*/ 904932 h 6451461"/>
              <a:gd name="connsiteX2222" fmla="*/ 3175900 w 7308555"/>
              <a:gd name="connsiteY2222" fmla="*/ 917556 h 6451461"/>
              <a:gd name="connsiteX2223" fmla="*/ 3163276 w 7308555"/>
              <a:gd name="connsiteY2223" fmla="*/ 904932 h 6451461"/>
              <a:gd name="connsiteX2224" fmla="*/ 3163276 w 7308555"/>
              <a:gd name="connsiteY2224" fmla="*/ 867061 h 6451461"/>
              <a:gd name="connsiteX2225" fmla="*/ 3150652 w 7308555"/>
              <a:gd name="connsiteY2225" fmla="*/ 892308 h 6451461"/>
              <a:gd name="connsiteX2226" fmla="*/ 3138028 w 7308555"/>
              <a:gd name="connsiteY2226" fmla="*/ 879684 h 6451461"/>
              <a:gd name="connsiteX2227" fmla="*/ 3138028 w 7308555"/>
              <a:gd name="connsiteY2227" fmla="*/ 841813 h 6451461"/>
              <a:gd name="connsiteX2228" fmla="*/ 3112116 w 7308555"/>
              <a:gd name="connsiteY2228" fmla="*/ 841813 h 6451461"/>
              <a:gd name="connsiteX2229" fmla="*/ 3112116 w 7308555"/>
              <a:gd name="connsiteY2229" fmla="*/ 867061 h 6451461"/>
              <a:gd name="connsiteX2230" fmla="*/ 3099492 w 7308555"/>
              <a:gd name="connsiteY2230" fmla="*/ 841813 h 6451461"/>
              <a:gd name="connsiteX2231" fmla="*/ 3150652 w 7308555"/>
              <a:gd name="connsiteY2231" fmla="*/ 727534 h 6451461"/>
              <a:gd name="connsiteX2232" fmla="*/ 3163276 w 7308555"/>
              <a:gd name="connsiteY2232" fmla="*/ 638502 h 6451461"/>
              <a:gd name="connsiteX2233" fmla="*/ 3175900 w 7308555"/>
              <a:gd name="connsiteY2233" fmla="*/ 676374 h 6451461"/>
              <a:gd name="connsiteX2234" fmla="*/ 3175900 w 7308555"/>
              <a:gd name="connsiteY2234" fmla="*/ 701621 h 6451461"/>
              <a:gd name="connsiteX2235" fmla="*/ 3188524 w 7308555"/>
              <a:gd name="connsiteY2235" fmla="*/ 688998 h 6451461"/>
              <a:gd name="connsiteX2236" fmla="*/ 3188524 w 7308555"/>
              <a:gd name="connsiteY2236" fmla="*/ 726869 h 6451461"/>
              <a:gd name="connsiteX2237" fmla="*/ 3175900 w 7308555"/>
              <a:gd name="connsiteY2237" fmla="*/ 726869 h 6451461"/>
              <a:gd name="connsiteX2238" fmla="*/ 3201812 w 7308555"/>
              <a:gd name="connsiteY2238" fmla="*/ 790653 h 6451461"/>
              <a:gd name="connsiteX2239" fmla="*/ 3214436 w 7308555"/>
              <a:gd name="connsiteY2239" fmla="*/ 778029 h 6451461"/>
              <a:gd name="connsiteX2240" fmla="*/ 3227060 w 7308555"/>
              <a:gd name="connsiteY2240" fmla="*/ 790653 h 6451461"/>
              <a:gd name="connsiteX2241" fmla="*/ 3214436 w 7308555"/>
              <a:gd name="connsiteY2241" fmla="*/ 803277 h 6451461"/>
              <a:gd name="connsiteX2242" fmla="*/ 3252972 w 7308555"/>
              <a:gd name="connsiteY2242" fmla="*/ 854437 h 6451461"/>
              <a:gd name="connsiteX2243" fmla="*/ 3252972 w 7308555"/>
              <a:gd name="connsiteY2243" fmla="*/ 854437 h 6451461"/>
              <a:gd name="connsiteX2244" fmla="*/ 3291508 w 7308555"/>
              <a:gd name="connsiteY2244" fmla="*/ 867061 h 6451461"/>
              <a:gd name="connsiteX2245" fmla="*/ 3291508 w 7308555"/>
              <a:gd name="connsiteY2245" fmla="*/ 904932 h 6451461"/>
              <a:gd name="connsiteX2246" fmla="*/ 3265596 w 7308555"/>
              <a:gd name="connsiteY2246" fmla="*/ 892308 h 6451461"/>
              <a:gd name="connsiteX2247" fmla="*/ 3265596 w 7308555"/>
              <a:gd name="connsiteY2247" fmla="*/ 956092 h 6451461"/>
              <a:gd name="connsiteX2248" fmla="*/ 3252972 w 7308555"/>
              <a:gd name="connsiteY2248" fmla="*/ 968716 h 6451461"/>
              <a:gd name="connsiteX2249" fmla="*/ 3240348 w 7308555"/>
              <a:gd name="connsiteY2249" fmla="*/ 892308 h 6451461"/>
              <a:gd name="connsiteX2250" fmla="*/ 3227724 w 7308555"/>
              <a:gd name="connsiteY2250" fmla="*/ 930180 h 6451461"/>
              <a:gd name="connsiteX2251" fmla="*/ 3213772 w 7308555"/>
              <a:gd name="connsiteY2251" fmla="*/ 930180 h 6451461"/>
              <a:gd name="connsiteX2252" fmla="*/ 3213772 w 7308555"/>
              <a:gd name="connsiteY2252" fmla="*/ 929515 h 6451461"/>
              <a:gd name="connsiteX2253" fmla="*/ 3367916 w 7308555"/>
              <a:gd name="connsiteY2253" fmla="*/ 3284864 h 6451461"/>
              <a:gd name="connsiteX2254" fmla="*/ 3367916 w 7308555"/>
              <a:gd name="connsiteY2254" fmla="*/ 3284864 h 6451461"/>
              <a:gd name="connsiteX2255" fmla="*/ 3342003 w 7308555"/>
              <a:gd name="connsiteY2255" fmla="*/ 3297488 h 6451461"/>
              <a:gd name="connsiteX2256" fmla="*/ 3316091 w 7308555"/>
              <a:gd name="connsiteY2256" fmla="*/ 3246328 h 6451461"/>
              <a:gd name="connsiteX2257" fmla="*/ 3316091 w 7308555"/>
              <a:gd name="connsiteY2257" fmla="*/ 3233704 h 6451461"/>
              <a:gd name="connsiteX2258" fmla="*/ 3342003 w 7308555"/>
              <a:gd name="connsiteY2258" fmla="*/ 3208456 h 6451461"/>
              <a:gd name="connsiteX2259" fmla="*/ 3354627 w 7308555"/>
              <a:gd name="connsiteY2259" fmla="*/ 3208456 h 6451461"/>
              <a:gd name="connsiteX2260" fmla="*/ 3354627 w 7308555"/>
              <a:gd name="connsiteY2260" fmla="*/ 3233704 h 6451461"/>
              <a:gd name="connsiteX2261" fmla="*/ 3342003 w 7308555"/>
              <a:gd name="connsiteY2261" fmla="*/ 3258952 h 6451461"/>
              <a:gd name="connsiteX2262" fmla="*/ 3367916 w 7308555"/>
              <a:gd name="connsiteY2262" fmla="*/ 3271576 h 6451461"/>
              <a:gd name="connsiteX2263" fmla="*/ 3367916 w 7308555"/>
              <a:gd name="connsiteY2263" fmla="*/ 3284864 h 6451461"/>
              <a:gd name="connsiteX2264" fmla="*/ 3367916 w 7308555"/>
              <a:gd name="connsiteY2264" fmla="*/ 3284864 h 6451461"/>
              <a:gd name="connsiteX2265" fmla="*/ 3367916 w 7308555"/>
              <a:gd name="connsiteY2265" fmla="*/ 3284864 h 6451461"/>
              <a:gd name="connsiteX2266" fmla="*/ 3380539 w 7308555"/>
              <a:gd name="connsiteY2266" fmla="*/ 1082331 h 6451461"/>
              <a:gd name="connsiteX2267" fmla="*/ 3342003 w 7308555"/>
              <a:gd name="connsiteY2267" fmla="*/ 1107579 h 6451461"/>
              <a:gd name="connsiteX2268" fmla="*/ 3329380 w 7308555"/>
              <a:gd name="connsiteY2268" fmla="*/ 1082331 h 6451461"/>
              <a:gd name="connsiteX2269" fmla="*/ 3342003 w 7308555"/>
              <a:gd name="connsiteY2269" fmla="*/ 1057083 h 6451461"/>
              <a:gd name="connsiteX2270" fmla="*/ 3380539 w 7308555"/>
              <a:gd name="connsiteY2270" fmla="*/ 1044459 h 6451461"/>
              <a:gd name="connsiteX2271" fmla="*/ 3380539 w 7308555"/>
              <a:gd name="connsiteY2271" fmla="*/ 1082331 h 6451461"/>
              <a:gd name="connsiteX2272" fmla="*/ 3380539 w 7308555"/>
              <a:gd name="connsiteY2272" fmla="*/ 1082331 h 6451461"/>
              <a:gd name="connsiteX2273" fmla="*/ 3393828 w 7308555"/>
              <a:gd name="connsiteY2273" fmla="*/ 3348648 h 6451461"/>
              <a:gd name="connsiteX2274" fmla="*/ 3419740 w 7308555"/>
              <a:gd name="connsiteY2274" fmla="*/ 3310776 h 6451461"/>
              <a:gd name="connsiteX2275" fmla="*/ 3407116 w 7308555"/>
              <a:gd name="connsiteY2275" fmla="*/ 3348648 h 6451461"/>
              <a:gd name="connsiteX2276" fmla="*/ 3407116 w 7308555"/>
              <a:gd name="connsiteY2276" fmla="*/ 3323400 h 6451461"/>
              <a:gd name="connsiteX2277" fmla="*/ 3393828 w 7308555"/>
              <a:gd name="connsiteY2277" fmla="*/ 3348648 h 6451461"/>
              <a:gd name="connsiteX2278" fmla="*/ 3393828 w 7308555"/>
              <a:gd name="connsiteY2278" fmla="*/ 3348648 h 6451461"/>
              <a:gd name="connsiteX2279" fmla="*/ 3419075 w 7308555"/>
              <a:gd name="connsiteY2279" fmla="*/ 3272240 h 6451461"/>
              <a:gd name="connsiteX2280" fmla="*/ 3444988 w 7308555"/>
              <a:gd name="connsiteY2280" fmla="*/ 3259616 h 6451461"/>
              <a:gd name="connsiteX2281" fmla="*/ 3483524 w 7308555"/>
              <a:gd name="connsiteY2281" fmla="*/ 3272240 h 6451461"/>
              <a:gd name="connsiteX2282" fmla="*/ 3457612 w 7308555"/>
              <a:gd name="connsiteY2282" fmla="*/ 3323400 h 6451461"/>
              <a:gd name="connsiteX2283" fmla="*/ 3419075 w 7308555"/>
              <a:gd name="connsiteY2283" fmla="*/ 3272240 h 6451461"/>
              <a:gd name="connsiteX2284" fmla="*/ 3419075 w 7308555"/>
              <a:gd name="connsiteY2284" fmla="*/ 3272240 h 6451461"/>
              <a:gd name="connsiteX2285" fmla="*/ 3432364 w 7308555"/>
              <a:gd name="connsiteY2285" fmla="*/ 3539999 h 6451461"/>
              <a:gd name="connsiteX2286" fmla="*/ 3406452 w 7308555"/>
              <a:gd name="connsiteY2286" fmla="*/ 3502127 h 6451461"/>
              <a:gd name="connsiteX2287" fmla="*/ 3432364 w 7308555"/>
              <a:gd name="connsiteY2287" fmla="*/ 3539999 h 6451461"/>
              <a:gd name="connsiteX2288" fmla="*/ 3432364 w 7308555"/>
              <a:gd name="connsiteY2288" fmla="*/ 3539999 h 6451461"/>
              <a:gd name="connsiteX2289" fmla="*/ 3419075 w 7308555"/>
              <a:gd name="connsiteY2289" fmla="*/ 3361272 h 6451461"/>
              <a:gd name="connsiteX2290" fmla="*/ 3444988 w 7308555"/>
              <a:gd name="connsiteY2290" fmla="*/ 3399143 h 6451461"/>
              <a:gd name="connsiteX2291" fmla="*/ 3419075 w 7308555"/>
              <a:gd name="connsiteY2291" fmla="*/ 3361272 h 6451461"/>
              <a:gd name="connsiteX2292" fmla="*/ 3419075 w 7308555"/>
              <a:gd name="connsiteY2292" fmla="*/ 3361272 h 6451461"/>
              <a:gd name="connsiteX2293" fmla="*/ 3457612 w 7308555"/>
              <a:gd name="connsiteY2293" fmla="*/ 3514087 h 6451461"/>
              <a:gd name="connsiteX2294" fmla="*/ 3444988 w 7308555"/>
              <a:gd name="connsiteY2294" fmla="*/ 3488839 h 6451461"/>
              <a:gd name="connsiteX2295" fmla="*/ 3444988 w 7308555"/>
              <a:gd name="connsiteY2295" fmla="*/ 3501463 h 6451461"/>
              <a:gd name="connsiteX2296" fmla="*/ 3457612 w 7308555"/>
              <a:gd name="connsiteY2296" fmla="*/ 3488839 h 6451461"/>
              <a:gd name="connsiteX2297" fmla="*/ 3457612 w 7308555"/>
              <a:gd name="connsiteY2297" fmla="*/ 3514087 h 6451461"/>
              <a:gd name="connsiteX2298" fmla="*/ 3457612 w 7308555"/>
              <a:gd name="connsiteY2298" fmla="*/ 3514087 h 6451461"/>
              <a:gd name="connsiteX2299" fmla="*/ 3483524 w 7308555"/>
              <a:gd name="connsiteY2299" fmla="*/ 3450303 h 6451461"/>
              <a:gd name="connsiteX2300" fmla="*/ 3483524 w 7308555"/>
              <a:gd name="connsiteY2300" fmla="*/ 3437679 h 6451461"/>
              <a:gd name="connsiteX2301" fmla="*/ 3457612 w 7308555"/>
              <a:gd name="connsiteY2301" fmla="*/ 3425055 h 6451461"/>
              <a:gd name="connsiteX2302" fmla="*/ 3457612 w 7308555"/>
              <a:gd name="connsiteY2302" fmla="*/ 3450303 h 6451461"/>
              <a:gd name="connsiteX2303" fmla="*/ 3470235 w 7308555"/>
              <a:gd name="connsiteY2303" fmla="*/ 3488175 h 6451461"/>
              <a:gd name="connsiteX2304" fmla="*/ 3457612 w 7308555"/>
              <a:gd name="connsiteY2304" fmla="*/ 3488175 h 6451461"/>
              <a:gd name="connsiteX2305" fmla="*/ 3470235 w 7308555"/>
              <a:gd name="connsiteY2305" fmla="*/ 3399143 h 6451461"/>
              <a:gd name="connsiteX2306" fmla="*/ 3457612 w 7308555"/>
              <a:gd name="connsiteY2306" fmla="*/ 3411767 h 6451461"/>
              <a:gd name="connsiteX2307" fmla="*/ 3470235 w 7308555"/>
              <a:gd name="connsiteY2307" fmla="*/ 3411767 h 6451461"/>
              <a:gd name="connsiteX2308" fmla="*/ 3483524 w 7308555"/>
              <a:gd name="connsiteY2308" fmla="*/ 3450303 h 6451461"/>
              <a:gd name="connsiteX2309" fmla="*/ 3483524 w 7308555"/>
              <a:gd name="connsiteY2309" fmla="*/ 3450303 h 6451461"/>
              <a:gd name="connsiteX2310" fmla="*/ 3496148 w 7308555"/>
              <a:gd name="connsiteY2310" fmla="*/ 3373895 h 6451461"/>
              <a:gd name="connsiteX2311" fmla="*/ 3470235 w 7308555"/>
              <a:gd name="connsiteY2311" fmla="*/ 3322736 h 6451461"/>
              <a:gd name="connsiteX2312" fmla="*/ 3496148 w 7308555"/>
              <a:gd name="connsiteY2312" fmla="*/ 3335359 h 6451461"/>
              <a:gd name="connsiteX2313" fmla="*/ 3522059 w 7308555"/>
              <a:gd name="connsiteY2313" fmla="*/ 3360607 h 6451461"/>
              <a:gd name="connsiteX2314" fmla="*/ 3496148 w 7308555"/>
              <a:gd name="connsiteY2314" fmla="*/ 3373895 h 6451461"/>
              <a:gd name="connsiteX2315" fmla="*/ 3496148 w 7308555"/>
              <a:gd name="connsiteY2315" fmla="*/ 3373895 h 6451461"/>
              <a:gd name="connsiteX2316" fmla="*/ 3522059 w 7308555"/>
              <a:gd name="connsiteY2316" fmla="*/ 3323400 h 6451461"/>
              <a:gd name="connsiteX2317" fmla="*/ 3509436 w 7308555"/>
              <a:gd name="connsiteY2317" fmla="*/ 3348648 h 6451461"/>
              <a:gd name="connsiteX2318" fmla="*/ 3496812 w 7308555"/>
              <a:gd name="connsiteY2318" fmla="*/ 3323400 h 6451461"/>
              <a:gd name="connsiteX2319" fmla="*/ 3509436 w 7308555"/>
              <a:gd name="connsiteY2319" fmla="*/ 3323400 h 6451461"/>
              <a:gd name="connsiteX2320" fmla="*/ 3509436 w 7308555"/>
              <a:gd name="connsiteY2320" fmla="*/ 3323400 h 6451461"/>
              <a:gd name="connsiteX2321" fmla="*/ 3522059 w 7308555"/>
              <a:gd name="connsiteY2321" fmla="*/ 3323400 h 6451461"/>
              <a:gd name="connsiteX2322" fmla="*/ 3522059 w 7308555"/>
              <a:gd name="connsiteY2322" fmla="*/ 3323400 h 6451461"/>
              <a:gd name="connsiteX2323" fmla="*/ 3560596 w 7308555"/>
              <a:gd name="connsiteY2323" fmla="*/ 3412431 h 6451461"/>
              <a:gd name="connsiteX2324" fmla="*/ 3560596 w 7308555"/>
              <a:gd name="connsiteY2324" fmla="*/ 3387184 h 6451461"/>
              <a:gd name="connsiteX2325" fmla="*/ 3547972 w 7308555"/>
              <a:gd name="connsiteY2325" fmla="*/ 3399808 h 6451461"/>
              <a:gd name="connsiteX2326" fmla="*/ 3535348 w 7308555"/>
              <a:gd name="connsiteY2326" fmla="*/ 3450968 h 6451461"/>
              <a:gd name="connsiteX2327" fmla="*/ 3535348 w 7308555"/>
              <a:gd name="connsiteY2327" fmla="*/ 3438344 h 6451461"/>
              <a:gd name="connsiteX2328" fmla="*/ 3535348 w 7308555"/>
              <a:gd name="connsiteY2328" fmla="*/ 3438344 h 6451461"/>
              <a:gd name="connsiteX2329" fmla="*/ 3547972 w 7308555"/>
              <a:gd name="connsiteY2329" fmla="*/ 3387184 h 6451461"/>
              <a:gd name="connsiteX2330" fmla="*/ 3535348 w 7308555"/>
              <a:gd name="connsiteY2330" fmla="*/ 3412431 h 6451461"/>
              <a:gd name="connsiteX2331" fmla="*/ 3522724 w 7308555"/>
              <a:gd name="connsiteY2331" fmla="*/ 3412431 h 6451461"/>
              <a:gd name="connsiteX2332" fmla="*/ 3510100 w 7308555"/>
              <a:gd name="connsiteY2332" fmla="*/ 3387184 h 6451461"/>
              <a:gd name="connsiteX2333" fmla="*/ 3522724 w 7308555"/>
              <a:gd name="connsiteY2333" fmla="*/ 3349312 h 6451461"/>
              <a:gd name="connsiteX2334" fmla="*/ 3573884 w 7308555"/>
              <a:gd name="connsiteY2334" fmla="*/ 3387184 h 6451461"/>
              <a:gd name="connsiteX2335" fmla="*/ 3560596 w 7308555"/>
              <a:gd name="connsiteY2335" fmla="*/ 3412431 h 6451461"/>
              <a:gd name="connsiteX2336" fmla="*/ 3560596 w 7308555"/>
              <a:gd name="connsiteY2336" fmla="*/ 3412431 h 6451461"/>
              <a:gd name="connsiteX2337" fmla="*/ 3689492 w 7308555"/>
              <a:gd name="connsiteY2337" fmla="*/ 3794469 h 6451461"/>
              <a:gd name="connsiteX2338" fmla="*/ 3663580 w 7308555"/>
              <a:gd name="connsiteY2338" fmla="*/ 3730686 h 6451461"/>
              <a:gd name="connsiteX2339" fmla="*/ 3740652 w 7308555"/>
              <a:gd name="connsiteY2339" fmla="*/ 3768558 h 6451461"/>
              <a:gd name="connsiteX2340" fmla="*/ 3689492 w 7308555"/>
              <a:gd name="connsiteY2340" fmla="*/ 3794469 h 6451461"/>
              <a:gd name="connsiteX2341" fmla="*/ 3689492 w 7308555"/>
              <a:gd name="connsiteY2341" fmla="*/ 3794469 h 6451461"/>
              <a:gd name="connsiteX2342" fmla="*/ 3791812 w 7308555"/>
              <a:gd name="connsiteY2342" fmla="*/ 3705438 h 6451461"/>
              <a:gd name="connsiteX2343" fmla="*/ 3740652 w 7308555"/>
              <a:gd name="connsiteY2343" fmla="*/ 3705438 h 6451461"/>
              <a:gd name="connsiteX2344" fmla="*/ 3791812 w 7308555"/>
              <a:gd name="connsiteY2344" fmla="*/ 3718062 h 6451461"/>
              <a:gd name="connsiteX2345" fmla="*/ 3753276 w 7308555"/>
              <a:gd name="connsiteY2345" fmla="*/ 3755934 h 6451461"/>
              <a:gd name="connsiteX2346" fmla="*/ 3663580 w 7308555"/>
              <a:gd name="connsiteY2346" fmla="*/ 3718062 h 6451461"/>
              <a:gd name="connsiteX2347" fmla="*/ 3612420 w 7308555"/>
              <a:gd name="connsiteY2347" fmla="*/ 3629031 h 6451461"/>
              <a:gd name="connsiteX2348" fmla="*/ 3676868 w 7308555"/>
              <a:gd name="connsiteY2348" fmla="*/ 3629031 h 6451461"/>
              <a:gd name="connsiteX2349" fmla="*/ 3664244 w 7308555"/>
              <a:gd name="connsiteY2349" fmla="*/ 3654278 h 6451461"/>
              <a:gd name="connsiteX2350" fmla="*/ 3651620 w 7308555"/>
              <a:gd name="connsiteY2350" fmla="*/ 3641654 h 6451461"/>
              <a:gd name="connsiteX2351" fmla="*/ 3716068 w 7308555"/>
              <a:gd name="connsiteY2351" fmla="*/ 3692814 h 6451461"/>
              <a:gd name="connsiteX2352" fmla="*/ 3703445 w 7308555"/>
              <a:gd name="connsiteY2352" fmla="*/ 3680191 h 6451461"/>
              <a:gd name="connsiteX2353" fmla="*/ 3729357 w 7308555"/>
              <a:gd name="connsiteY2353" fmla="*/ 3654942 h 6451461"/>
              <a:gd name="connsiteX2354" fmla="*/ 3741981 w 7308555"/>
              <a:gd name="connsiteY2354" fmla="*/ 3667566 h 6451461"/>
              <a:gd name="connsiteX2355" fmla="*/ 3741981 w 7308555"/>
              <a:gd name="connsiteY2355" fmla="*/ 3629695 h 6451461"/>
              <a:gd name="connsiteX2356" fmla="*/ 3793141 w 7308555"/>
              <a:gd name="connsiteY2356" fmla="*/ 3667566 h 6451461"/>
              <a:gd name="connsiteX2357" fmla="*/ 3805764 w 7308555"/>
              <a:gd name="connsiteY2357" fmla="*/ 3667566 h 6451461"/>
              <a:gd name="connsiteX2358" fmla="*/ 3805764 w 7308555"/>
              <a:gd name="connsiteY2358" fmla="*/ 3692814 h 6451461"/>
              <a:gd name="connsiteX2359" fmla="*/ 3791812 w 7308555"/>
              <a:gd name="connsiteY2359" fmla="*/ 3705438 h 6451461"/>
              <a:gd name="connsiteX2360" fmla="*/ 3791812 w 7308555"/>
              <a:gd name="connsiteY2360" fmla="*/ 3705438 h 6451461"/>
              <a:gd name="connsiteX2361" fmla="*/ 4010404 w 7308555"/>
              <a:gd name="connsiteY2361" fmla="*/ 3845629 h 6451461"/>
              <a:gd name="connsiteX2362" fmla="*/ 4010404 w 7308555"/>
              <a:gd name="connsiteY2362" fmla="*/ 3820382 h 6451461"/>
              <a:gd name="connsiteX2363" fmla="*/ 4010404 w 7308555"/>
              <a:gd name="connsiteY2363" fmla="*/ 3845629 h 6451461"/>
              <a:gd name="connsiteX2364" fmla="*/ 4010404 w 7308555"/>
              <a:gd name="connsiteY2364" fmla="*/ 3845629 h 6451461"/>
              <a:gd name="connsiteX2365" fmla="*/ 4062229 w 7308555"/>
              <a:gd name="connsiteY2365" fmla="*/ 3565247 h 6451461"/>
              <a:gd name="connsiteX2366" fmla="*/ 4036316 w 7308555"/>
              <a:gd name="connsiteY2366" fmla="*/ 3552623 h 6451461"/>
              <a:gd name="connsiteX2367" fmla="*/ 3985156 w 7308555"/>
              <a:gd name="connsiteY2367" fmla="*/ 3590495 h 6451461"/>
              <a:gd name="connsiteX2368" fmla="*/ 3933996 w 7308555"/>
              <a:gd name="connsiteY2368" fmla="*/ 3565247 h 6451461"/>
              <a:gd name="connsiteX2369" fmla="*/ 3933996 w 7308555"/>
              <a:gd name="connsiteY2369" fmla="*/ 3577871 h 6451461"/>
              <a:gd name="connsiteX2370" fmla="*/ 3972533 w 7308555"/>
              <a:gd name="connsiteY2370" fmla="*/ 3590495 h 6451461"/>
              <a:gd name="connsiteX2371" fmla="*/ 4036980 w 7308555"/>
              <a:gd name="connsiteY2371" fmla="*/ 3730686 h 6451461"/>
              <a:gd name="connsiteX2372" fmla="*/ 4049604 w 7308555"/>
              <a:gd name="connsiteY2372" fmla="*/ 3743310 h 6451461"/>
              <a:gd name="connsiteX2373" fmla="*/ 3985156 w 7308555"/>
              <a:gd name="connsiteY2373" fmla="*/ 3768558 h 6451461"/>
              <a:gd name="connsiteX2374" fmla="*/ 3946620 w 7308555"/>
              <a:gd name="connsiteY2374" fmla="*/ 3692150 h 6451461"/>
              <a:gd name="connsiteX2375" fmla="*/ 3920708 w 7308555"/>
              <a:gd name="connsiteY2375" fmla="*/ 3654278 h 6451461"/>
              <a:gd name="connsiteX2376" fmla="*/ 3920708 w 7308555"/>
              <a:gd name="connsiteY2376" fmla="*/ 3514087 h 6451461"/>
              <a:gd name="connsiteX2377" fmla="*/ 3946620 w 7308555"/>
              <a:gd name="connsiteY2377" fmla="*/ 3539335 h 6451461"/>
              <a:gd name="connsiteX2378" fmla="*/ 3959244 w 7308555"/>
              <a:gd name="connsiteY2378" fmla="*/ 3526711 h 6451461"/>
              <a:gd name="connsiteX2379" fmla="*/ 3985156 w 7308555"/>
              <a:gd name="connsiteY2379" fmla="*/ 3539335 h 6451461"/>
              <a:gd name="connsiteX2380" fmla="*/ 3997780 w 7308555"/>
              <a:gd name="connsiteY2380" fmla="*/ 3526711 h 6451461"/>
              <a:gd name="connsiteX2381" fmla="*/ 4023692 w 7308555"/>
              <a:gd name="connsiteY2381" fmla="*/ 3551958 h 6451461"/>
              <a:gd name="connsiteX2382" fmla="*/ 4049604 w 7308555"/>
              <a:gd name="connsiteY2382" fmla="*/ 3526711 h 6451461"/>
              <a:gd name="connsiteX2383" fmla="*/ 4075517 w 7308555"/>
              <a:gd name="connsiteY2383" fmla="*/ 3551958 h 6451461"/>
              <a:gd name="connsiteX2384" fmla="*/ 4062229 w 7308555"/>
              <a:gd name="connsiteY2384" fmla="*/ 3565247 h 6451461"/>
              <a:gd name="connsiteX2385" fmla="*/ 4062229 w 7308555"/>
              <a:gd name="connsiteY2385" fmla="*/ 3565247 h 6451461"/>
              <a:gd name="connsiteX2386" fmla="*/ 4164548 w 7308555"/>
              <a:gd name="connsiteY2386" fmla="*/ 3463591 h 6451461"/>
              <a:gd name="connsiteX2387" fmla="*/ 4164548 w 7308555"/>
              <a:gd name="connsiteY2387" fmla="*/ 3488839 h 6451461"/>
              <a:gd name="connsiteX2388" fmla="*/ 4151924 w 7308555"/>
              <a:gd name="connsiteY2388" fmla="*/ 3501463 h 6451461"/>
              <a:gd name="connsiteX2389" fmla="*/ 4126012 w 7308555"/>
              <a:gd name="connsiteY2389" fmla="*/ 3476215 h 6451461"/>
              <a:gd name="connsiteX2390" fmla="*/ 4164548 w 7308555"/>
              <a:gd name="connsiteY2390" fmla="*/ 3463591 h 6451461"/>
              <a:gd name="connsiteX2391" fmla="*/ 4164548 w 7308555"/>
              <a:gd name="connsiteY2391" fmla="*/ 3463591 h 6451461"/>
              <a:gd name="connsiteX2392" fmla="*/ 4241620 w 7308555"/>
              <a:gd name="connsiteY2392" fmla="*/ 1069707 h 6451461"/>
              <a:gd name="connsiteX2393" fmla="*/ 4228996 w 7308555"/>
              <a:gd name="connsiteY2393" fmla="*/ 1069707 h 6451461"/>
              <a:gd name="connsiteX2394" fmla="*/ 4151924 w 7308555"/>
              <a:gd name="connsiteY2394" fmla="*/ 1082331 h 6451461"/>
              <a:gd name="connsiteX2395" fmla="*/ 4087476 w 7308555"/>
              <a:gd name="connsiteY2395" fmla="*/ 1094955 h 6451461"/>
              <a:gd name="connsiteX2396" fmla="*/ 4023028 w 7308555"/>
              <a:gd name="connsiteY2396" fmla="*/ 1069707 h 6451461"/>
              <a:gd name="connsiteX2397" fmla="*/ 3881508 w 7308555"/>
              <a:gd name="connsiteY2397" fmla="*/ 1044459 h 6451461"/>
              <a:gd name="connsiteX2398" fmla="*/ 3804435 w 7308555"/>
              <a:gd name="connsiteY2398" fmla="*/ 916892 h 6451461"/>
              <a:gd name="connsiteX2399" fmla="*/ 3753276 w 7308555"/>
              <a:gd name="connsiteY2399" fmla="*/ 904268 h 6451461"/>
              <a:gd name="connsiteX2400" fmla="*/ 3740652 w 7308555"/>
              <a:gd name="connsiteY2400" fmla="*/ 929515 h 6451461"/>
              <a:gd name="connsiteX2401" fmla="*/ 3689492 w 7308555"/>
              <a:gd name="connsiteY2401" fmla="*/ 954763 h 6451461"/>
              <a:gd name="connsiteX2402" fmla="*/ 3676868 w 7308555"/>
              <a:gd name="connsiteY2402" fmla="*/ 942139 h 6451461"/>
              <a:gd name="connsiteX2403" fmla="*/ 3638332 w 7308555"/>
              <a:gd name="connsiteY2403" fmla="*/ 1018547 h 6451461"/>
              <a:gd name="connsiteX2404" fmla="*/ 3625708 w 7308555"/>
              <a:gd name="connsiteY2404" fmla="*/ 1005923 h 6451461"/>
              <a:gd name="connsiteX2405" fmla="*/ 3497476 w 7308555"/>
              <a:gd name="connsiteY2405" fmla="*/ 1031171 h 6451461"/>
              <a:gd name="connsiteX2406" fmla="*/ 3458940 w 7308555"/>
              <a:gd name="connsiteY2406" fmla="*/ 1018547 h 6451461"/>
              <a:gd name="connsiteX2407" fmla="*/ 3433028 w 7308555"/>
              <a:gd name="connsiteY2407" fmla="*/ 1031171 h 6451461"/>
              <a:gd name="connsiteX2408" fmla="*/ 3445652 w 7308555"/>
              <a:gd name="connsiteY2408" fmla="*/ 1031171 h 6451461"/>
              <a:gd name="connsiteX2409" fmla="*/ 3419740 w 7308555"/>
              <a:gd name="connsiteY2409" fmla="*/ 1056419 h 6451461"/>
              <a:gd name="connsiteX2410" fmla="*/ 3432364 w 7308555"/>
              <a:gd name="connsiteY2410" fmla="*/ 1043795 h 6451461"/>
              <a:gd name="connsiteX2411" fmla="*/ 3393828 w 7308555"/>
              <a:gd name="connsiteY2411" fmla="*/ 1043795 h 6451461"/>
              <a:gd name="connsiteX2412" fmla="*/ 3393828 w 7308555"/>
              <a:gd name="connsiteY2412" fmla="*/ 1069042 h 6451461"/>
              <a:gd name="connsiteX2413" fmla="*/ 3393828 w 7308555"/>
              <a:gd name="connsiteY2413" fmla="*/ 1043795 h 6451461"/>
              <a:gd name="connsiteX2414" fmla="*/ 3329380 w 7308555"/>
              <a:gd name="connsiteY2414" fmla="*/ 1031171 h 6451461"/>
              <a:gd name="connsiteX2415" fmla="*/ 3316756 w 7308555"/>
              <a:gd name="connsiteY2415" fmla="*/ 1031171 h 6451461"/>
              <a:gd name="connsiteX2416" fmla="*/ 3329380 w 7308555"/>
              <a:gd name="connsiteY2416" fmla="*/ 1018547 h 6451461"/>
              <a:gd name="connsiteX2417" fmla="*/ 3303467 w 7308555"/>
              <a:gd name="connsiteY2417" fmla="*/ 1031171 h 6451461"/>
              <a:gd name="connsiteX2418" fmla="*/ 3277555 w 7308555"/>
              <a:gd name="connsiteY2418" fmla="*/ 1018547 h 6451461"/>
              <a:gd name="connsiteX2419" fmla="*/ 3277555 w 7308555"/>
              <a:gd name="connsiteY2419" fmla="*/ 980675 h 6451461"/>
              <a:gd name="connsiteX2420" fmla="*/ 3277555 w 7308555"/>
              <a:gd name="connsiteY2420" fmla="*/ 968051 h 6451461"/>
              <a:gd name="connsiteX2421" fmla="*/ 3226395 w 7308555"/>
              <a:gd name="connsiteY2421" fmla="*/ 1005923 h 6451461"/>
              <a:gd name="connsiteX2422" fmla="*/ 3252307 w 7308555"/>
              <a:gd name="connsiteY2422" fmla="*/ 968051 h 6451461"/>
              <a:gd name="connsiteX2423" fmla="*/ 3290843 w 7308555"/>
              <a:gd name="connsiteY2423" fmla="*/ 955428 h 6451461"/>
              <a:gd name="connsiteX2424" fmla="*/ 3329380 w 7308555"/>
              <a:gd name="connsiteY2424" fmla="*/ 866396 h 6451461"/>
              <a:gd name="connsiteX2425" fmla="*/ 3393828 w 7308555"/>
              <a:gd name="connsiteY2425" fmla="*/ 853772 h 6451461"/>
              <a:gd name="connsiteX2426" fmla="*/ 3381204 w 7308555"/>
              <a:gd name="connsiteY2426" fmla="*/ 841148 h 6451461"/>
              <a:gd name="connsiteX2427" fmla="*/ 3445652 w 7308555"/>
              <a:gd name="connsiteY2427" fmla="*/ 803277 h 6451461"/>
              <a:gd name="connsiteX2428" fmla="*/ 3445652 w 7308555"/>
              <a:gd name="connsiteY2428" fmla="*/ 790653 h 6451461"/>
              <a:gd name="connsiteX2429" fmla="*/ 3471564 w 7308555"/>
              <a:gd name="connsiteY2429" fmla="*/ 790653 h 6451461"/>
              <a:gd name="connsiteX2430" fmla="*/ 3458940 w 7308555"/>
              <a:gd name="connsiteY2430" fmla="*/ 828525 h 6451461"/>
              <a:gd name="connsiteX2431" fmla="*/ 3471564 w 7308555"/>
              <a:gd name="connsiteY2431" fmla="*/ 790653 h 6451461"/>
              <a:gd name="connsiteX2432" fmla="*/ 3728693 w 7308555"/>
              <a:gd name="connsiteY2432" fmla="*/ 726869 h 6451461"/>
              <a:gd name="connsiteX2433" fmla="*/ 3728693 w 7308555"/>
              <a:gd name="connsiteY2433" fmla="*/ 714245 h 6451461"/>
              <a:gd name="connsiteX2434" fmla="*/ 3690157 w 7308555"/>
              <a:gd name="connsiteY2434" fmla="*/ 714245 h 6451461"/>
              <a:gd name="connsiteX2435" fmla="*/ 3793141 w 7308555"/>
              <a:gd name="connsiteY2435" fmla="*/ 663085 h 6451461"/>
              <a:gd name="connsiteX2436" fmla="*/ 3805764 w 7308555"/>
              <a:gd name="connsiteY2436" fmla="*/ 637838 h 6451461"/>
              <a:gd name="connsiteX2437" fmla="*/ 3998445 w 7308555"/>
              <a:gd name="connsiteY2437" fmla="*/ 561430 h 6451461"/>
              <a:gd name="connsiteX2438" fmla="*/ 4114053 w 7308555"/>
              <a:gd name="connsiteY2438" fmla="*/ 599302 h 6451461"/>
              <a:gd name="connsiteX2439" fmla="*/ 4114053 w 7308555"/>
              <a:gd name="connsiteY2439" fmla="*/ 535518 h 6451461"/>
              <a:gd name="connsiteX2440" fmla="*/ 4088140 w 7308555"/>
              <a:gd name="connsiteY2440" fmla="*/ 535518 h 6451461"/>
              <a:gd name="connsiteX2441" fmla="*/ 4088140 w 7308555"/>
              <a:gd name="connsiteY2441" fmla="*/ 535518 h 6451461"/>
              <a:gd name="connsiteX2442" fmla="*/ 4139300 w 7308555"/>
              <a:gd name="connsiteY2442" fmla="*/ 510270 h 6451461"/>
              <a:gd name="connsiteX2443" fmla="*/ 4216372 w 7308555"/>
              <a:gd name="connsiteY2443" fmla="*/ 574054 h 6451461"/>
              <a:gd name="connsiteX2444" fmla="*/ 4151924 w 7308555"/>
              <a:gd name="connsiteY2444" fmla="*/ 611925 h 6451461"/>
              <a:gd name="connsiteX2445" fmla="*/ 4164548 w 7308555"/>
              <a:gd name="connsiteY2445" fmla="*/ 637173 h 6451461"/>
              <a:gd name="connsiteX2446" fmla="*/ 4228996 w 7308555"/>
              <a:gd name="connsiteY2446" fmla="*/ 573390 h 6451461"/>
              <a:gd name="connsiteX2447" fmla="*/ 4293445 w 7308555"/>
              <a:gd name="connsiteY2447" fmla="*/ 598637 h 6451461"/>
              <a:gd name="connsiteX2448" fmla="*/ 4306068 w 7308555"/>
              <a:gd name="connsiteY2448" fmla="*/ 598637 h 6451461"/>
              <a:gd name="connsiteX2449" fmla="*/ 4409053 w 7308555"/>
              <a:gd name="connsiteY2449" fmla="*/ 712916 h 6451461"/>
              <a:gd name="connsiteX2450" fmla="*/ 4486125 w 7308555"/>
              <a:gd name="connsiteY2450" fmla="*/ 738164 h 6451461"/>
              <a:gd name="connsiteX2451" fmla="*/ 4537285 w 7308555"/>
              <a:gd name="connsiteY2451" fmla="*/ 865732 h 6451461"/>
              <a:gd name="connsiteX2452" fmla="*/ 4563197 w 7308555"/>
              <a:gd name="connsiteY2452" fmla="*/ 942139 h 6451461"/>
              <a:gd name="connsiteX2453" fmla="*/ 4473501 w 7308555"/>
              <a:gd name="connsiteY2453" fmla="*/ 980011 h 6451461"/>
              <a:gd name="connsiteX2454" fmla="*/ 4422341 w 7308555"/>
              <a:gd name="connsiteY2454" fmla="*/ 1017883 h 6451461"/>
              <a:gd name="connsiteX2455" fmla="*/ 4345269 w 7308555"/>
              <a:gd name="connsiteY2455" fmla="*/ 1043130 h 6451461"/>
              <a:gd name="connsiteX2456" fmla="*/ 4255573 w 7308555"/>
              <a:gd name="connsiteY2456" fmla="*/ 1068378 h 6451461"/>
              <a:gd name="connsiteX2457" fmla="*/ 4241620 w 7308555"/>
              <a:gd name="connsiteY2457" fmla="*/ 1068378 h 6451461"/>
              <a:gd name="connsiteX2458" fmla="*/ 4241620 w 7308555"/>
              <a:gd name="connsiteY2458" fmla="*/ 1069707 h 6451461"/>
              <a:gd name="connsiteX2459" fmla="*/ 4486125 w 7308555"/>
              <a:gd name="connsiteY2459" fmla="*/ 1146115 h 6451461"/>
              <a:gd name="connsiteX2460" fmla="*/ 4267532 w 7308555"/>
              <a:gd name="connsiteY2460" fmla="*/ 1120867 h 6451461"/>
              <a:gd name="connsiteX2461" fmla="*/ 4409053 w 7308555"/>
              <a:gd name="connsiteY2461" fmla="*/ 1057083 h 6451461"/>
              <a:gd name="connsiteX2462" fmla="*/ 4409053 w 7308555"/>
              <a:gd name="connsiteY2462" fmla="*/ 1069707 h 6451461"/>
              <a:gd name="connsiteX2463" fmla="*/ 4434965 w 7308555"/>
              <a:gd name="connsiteY2463" fmla="*/ 1044459 h 6451461"/>
              <a:gd name="connsiteX2464" fmla="*/ 4563197 w 7308555"/>
              <a:gd name="connsiteY2464" fmla="*/ 1108243 h 6451461"/>
              <a:gd name="connsiteX2465" fmla="*/ 4486125 w 7308555"/>
              <a:gd name="connsiteY2465" fmla="*/ 1146115 h 6451461"/>
              <a:gd name="connsiteX2466" fmla="*/ 4486125 w 7308555"/>
              <a:gd name="connsiteY2466" fmla="*/ 1146115 h 6451461"/>
              <a:gd name="connsiteX2467" fmla="*/ 4203084 w 7308555"/>
              <a:gd name="connsiteY2467" fmla="*/ 280383 h 6451461"/>
              <a:gd name="connsiteX2468" fmla="*/ 4203084 w 7308555"/>
              <a:gd name="connsiteY2468" fmla="*/ 255135 h 6451461"/>
              <a:gd name="connsiteX2469" fmla="*/ 4151924 w 7308555"/>
              <a:gd name="connsiteY2469" fmla="*/ 318919 h 6451461"/>
              <a:gd name="connsiteX2470" fmla="*/ 4203084 w 7308555"/>
              <a:gd name="connsiteY2470" fmla="*/ 280383 h 6451461"/>
              <a:gd name="connsiteX2471" fmla="*/ 4203084 w 7308555"/>
              <a:gd name="connsiteY2471" fmla="*/ 280383 h 6451461"/>
              <a:gd name="connsiteX2472" fmla="*/ 4216372 w 7308555"/>
              <a:gd name="connsiteY2472" fmla="*/ 254471 h 6451461"/>
              <a:gd name="connsiteX2473" fmla="*/ 4203749 w 7308555"/>
              <a:gd name="connsiteY2473" fmla="*/ 254471 h 6451461"/>
              <a:gd name="connsiteX2474" fmla="*/ 4216372 w 7308555"/>
              <a:gd name="connsiteY2474" fmla="*/ 254471 h 6451461"/>
              <a:gd name="connsiteX2475" fmla="*/ 4216372 w 7308555"/>
              <a:gd name="connsiteY2475" fmla="*/ 254471 h 6451461"/>
              <a:gd name="connsiteX2476" fmla="*/ 4216372 w 7308555"/>
              <a:gd name="connsiteY2476" fmla="*/ 254471 h 6451461"/>
              <a:gd name="connsiteX2477" fmla="*/ 4267532 w 7308555"/>
              <a:gd name="connsiteY2477" fmla="*/ 190687 h 6451461"/>
              <a:gd name="connsiteX2478" fmla="*/ 4216372 w 7308555"/>
              <a:gd name="connsiteY2478" fmla="*/ 254471 h 6451461"/>
              <a:gd name="connsiteX2479" fmla="*/ 4267532 w 7308555"/>
              <a:gd name="connsiteY2479" fmla="*/ 190687 h 6451461"/>
              <a:gd name="connsiteX2480" fmla="*/ 4267532 w 7308555"/>
              <a:gd name="connsiteY2480" fmla="*/ 190687 h 6451461"/>
              <a:gd name="connsiteX2481" fmla="*/ 5385741 w 7308555"/>
              <a:gd name="connsiteY2481" fmla="*/ 241847 h 6451461"/>
              <a:gd name="connsiteX2482" fmla="*/ 5385741 w 7308555"/>
              <a:gd name="connsiteY2482" fmla="*/ 267095 h 6451461"/>
              <a:gd name="connsiteX2483" fmla="*/ 5411654 w 7308555"/>
              <a:gd name="connsiteY2483" fmla="*/ 254471 h 6451461"/>
              <a:gd name="connsiteX2484" fmla="*/ 5399030 w 7308555"/>
              <a:gd name="connsiteY2484" fmla="*/ 203311 h 6451461"/>
              <a:gd name="connsiteX2485" fmla="*/ 5334582 w 7308555"/>
              <a:gd name="connsiteY2485" fmla="*/ 254471 h 6451461"/>
              <a:gd name="connsiteX2486" fmla="*/ 5347205 w 7308555"/>
              <a:gd name="connsiteY2486" fmla="*/ 267095 h 6451461"/>
              <a:gd name="connsiteX2487" fmla="*/ 5385741 w 7308555"/>
              <a:gd name="connsiteY2487" fmla="*/ 241847 h 6451461"/>
              <a:gd name="connsiteX2488" fmla="*/ 5385741 w 7308555"/>
              <a:gd name="connsiteY2488" fmla="*/ 241847 h 6451461"/>
              <a:gd name="connsiteX2489" fmla="*/ 5334582 w 7308555"/>
              <a:gd name="connsiteY2489" fmla="*/ 267095 h 6451461"/>
              <a:gd name="connsiteX2490" fmla="*/ 5334582 w 7308555"/>
              <a:gd name="connsiteY2490" fmla="*/ 254471 h 6451461"/>
              <a:gd name="connsiteX2491" fmla="*/ 5334582 w 7308555"/>
              <a:gd name="connsiteY2491" fmla="*/ 267095 h 6451461"/>
              <a:gd name="connsiteX2492" fmla="*/ 5334582 w 7308555"/>
              <a:gd name="connsiteY2492" fmla="*/ 267095 h 6451461"/>
              <a:gd name="connsiteX2493" fmla="*/ 3522059 w 7308555"/>
              <a:gd name="connsiteY2493" fmla="*/ 942139 h 6451461"/>
              <a:gd name="connsiteX2494" fmla="*/ 3496148 w 7308555"/>
              <a:gd name="connsiteY2494" fmla="*/ 942139 h 6451461"/>
              <a:gd name="connsiteX2495" fmla="*/ 3496148 w 7308555"/>
              <a:gd name="connsiteY2495" fmla="*/ 916892 h 6451461"/>
              <a:gd name="connsiteX2496" fmla="*/ 3508771 w 7308555"/>
              <a:gd name="connsiteY2496" fmla="*/ 904268 h 6451461"/>
              <a:gd name="connsiteX2497" fmla="*/ 3482859 w 7308555"/>
              <a:gd name="connsiteY2497" fmla="*/ 916892 h 6451461"/>
              <a:gd name="connsiteX2498" fmla="*/ 3482859 w 7308555"/>
              <a:gd name="connsiteY2498" fmla="*/ 929515 h 6451461"/>
              <a:gd name="connsiteX2499" fmla="*/ 3456947 w 7308555"/>
              <a:gd name="connsiteY2499" fmla="*/ 942139 h 6451461"/>
              <a:gd name="connsiteX2500" fmla="*/ 3522059 w 7308555"/>
              <a:gd name="connsiteY2500" fmla="*/ 942139 h 6451461"/>
              <a:gd name="connsiteX2501" fmla="*/ 3509436 w 7308555"/>
              <a:gd name="connsiteY2501" fmla="*/ 954763 h 6451461"/>
              <a:gd name="connsiteX2502" fmla="*/ 3535348 w 7308555"/>
              <a:gd name="connsiteY2502" fmla="*/ 954763 h 6451461"/>
              <a:gd name="connsiteX2503" fmla="*/ 3522059 w 7308555"/>
              <a:gd name="connsiteY2503" fmla="*/ 942139 h 6451461"/>
              <a:gd name="connsiteX2504" fmla="*/ 3522059 w 7308555"/>
              <a:gd name="connsiteY2504" fmla="*/ 942139 h 6451461"/>
              <a:gd name="connsiteX2505" fmla="*/ 7236799 w 7308555"/>
              <a:gd name="connsiteY2505" fmla="*/ 1629808 h 6451461"/>
              <a:gd name="connsiteX2506" fmla="*/ 7236799 w 7308555"/>
              <a:gd name="connsiteY2506" fmla="*/ 1629808 h 6451461"/>
              <a:gd name="connsiteX2507" fmla="*/ 7236799 w 7308555"/>
              <a:gd name="connsiteY2507" fmla="*/ 1629808 h 6451461"/>
              <a:gd name="connsiteX2508" fmla="*/ 7236799 w 7308555"/>
              <a:gd name="connsiteY2508" fmla="*/ 1629808 h 6451461"/>
              <a:gd name="connsiteX2509" fmla="*/ 7236799 w 7308555"/>
              <a:gd name="connsiteY2509" fmla="*/ 1629808 h 6451461"/>
              <a:gd name="connsiteX2510" fmla="*/ 7236799 w 7308555"/>
              <a:gd name="connsiteY2510" fmla="*/ 1604560 h 6451461"/>
              <a:gd name="connsiteX2511" fmla="*/ 7236799 w 7308555"/>
              <a:gd name="connsiteY2511" fmla="*/ 1604560 h 6451461"/>
              <a:gd name="connsiteX2512" fmla="*/ 7236799 w 7308555"/>
              <a:gd name="connsiteY2512" fmla="*/ 1629808 h 6451461"/>
              <a:gd name="connsiteX2513" fmla="*/ 7236799 w 7308555"/>
              <a:gd name="connsiteY2513" fmla="*/ 1604560 h 6451461"/>
              <a:gd name="connsiteX2514" fmla="*/ 7236799 w 7308555"/>
              <a:gd name="connsiteY2514" fmla="*/ 1604560 h 6451461"/>
              <a:gd name="connsiteX2515" fmla="*/ 7288624 w 7308555"/>
              <a:gd name="connsiteY2515" fmla="*/ 1642432 h 6451461"/>
              <a:gd name="connsiteX2516" fmla="*/ 7301248 w 7308555"/>
              <a:gd name="connsiteY2516" fmla="*/ 1655056 h 6451461"/>
              <a:gd name="connsiteX2517" fmla="*/ 7288624 w 7308555"/>
              <a:gd name="connsiteY2517" fmla="*/ 1667680 h 6451461"/>
              <a:gd name="connsiteX2518" fmla="*/ 7262711 w 7308555"/>
              <a:gd name="connsiteY2518" fmla="*/ 1603896 h 6451461"/>
              <a:gd name="connsiteX2519" fmla="*/ 7236799 w 7308555"/>
              <a:gd name="connsiteY2519" fmla="*/ 1629144 h 6451461"/>
              <a:gd name="connsiteX2520" fmla="*/ 7249423 w 7308555"/>
              <a:gd name="connsiteY2520" fmla="*/ 1641768 h 6451461"/>
              <a:gd name="connsiteX2521" fmla="*/ 7236799 w 7308555"/>
              <a:gd name="connsiteY2521" fmla="*/ 1654391 h 6451461"/>
              <a:gd name="connsiteX2522" fmla="*/ 7224176 w 7308555"/>
              <a:gd name="connsiteY2522" fmla="*/ 1629144 h 6451461"/>
              <a:gd name="connsiteX2523" fmla="*/ 7198264 w 7308555"/>
              <a:gd name="connsiteY2523" fmla="*/ 1641768 h 6451461"/>
              <a:gd name="connsiteX2524" fmla="*/ 7185639 w 7308555"/>
              <a:gd name="connsiteY2524" fmla="*/ 1718175 h 6451461"/>
              <a:gd name="connsiteX2525" fmla="*/ 7198264 w 7308555"/>
              <a:gd name="connsiteY2525" fmla="*/ 1730799 h 6451461"/>
              <a:gd name="connsiteX2526" fmla="*/ 7210888 w 7308555"/>
              <a:gd name="connsiteY2526" fmla="*/ 1718175 h 6451461"/>
              <a:gd name="connsiteX2527" fmla="*/ 7236799 w 7308555"/>
              <a:gd name="connsiteY2527" fmla="*/ 1743423 h 6451461"/>
              <a:gd name="connsiteX2528" fmla="*/ 7249423 w 7308555"/>
              <a:gd name="connsiteY2528" fmla="*/ 1730799 h 6451461"/>
              <a:gd name="connsiteX2529" fmla="*/ 7249423 w 7308555"/>
              <a:gd name="connsiteY2529" fmla="*/ 1743423 h 6451461"/>
              <a:gd name="connsiteX2530" fmla="*/ 7262047 w 7308555"/>
              <a:gd name="connsiteY2530" fmla="*/ 1718175 h 6451461"/>
              <a:gd name="connsiteX2531" fmla="*/ 7274671 w 7308555"/>
              <a:gd name="connsiteY2531" fmla="*/ 1743423 h 6451461"/>
              <a:gd name="connsiteX2532" fmla="*/ 7274671 w 7308555"/>
              <a:gd name="connsiteY2532" fmla="*/ 1718175 h 6451461"/>
              <a:gd name="connsiteX2533" fmla="*/ 7274671 w 7308555"/>
              <a:gd name="connsiteY2533" fmla="*/ 1718175 h 6451461"/>
              <a:gd name="connsiteX2534" fmla="*/ 7300583 w 7308555"/>
              <a:gd name="connsiteY2534" fmla="*/ 1705551 h 6451461"/>
              <a:gd name="connsiteX2535" fmla="*/ 7313207 w 7308555"/>
              <a:gd name="connsiteY2535" fmla="*/ 1654391 h 6451461"/>
              <a:gd name="connsiteX2536" fmla="*/ 7288624 w 7308555"/>
              <a:gd name="connsiteY2536" fmla="*/ 1642432 h 6451461"/>
              <a:gd name="connsiteX2537" fmla="*/ 7288624 w 7308555"/>
              <a:gd name="connsiteY2537" fmla="*/ 1642432 h 6451461"/>
              <a:gd name="connsiteX2538" fmla="*/ 7288624 w 7308555"/>
              <a:gd name="connsiteY2538" fmla="*/ 1706216 h 6451461"/>
              <a:gd name="connsiteX2539" fmla="*/ 7276000 w 7308555"/>
              <a:gd name="connsiteY2539" fmla="*/ 1706216 h 6451461"/>
              <a:gd name="connsiteX2540" fmla="*/ 7288624 w 7308555"/>
              <a:gd name="connsiteY2540" fmla="*/ 1680968 h 6451461"/>
              <a:gd name="connsiteX2541" fmla="*/ 7288624 w 7308555"/>
              <a:gd name="connsiteY2541" fmla="*/ 1706216 h 6451461"/>
              <a:gd name="connsiteX2542" fmla="*/ 7288624 w 7308555"/>
              <a:gd name="connsiteY2542" fmla="*/ 1706216 h 6451461"/>
              <a:gd name="connsiteX2543" fmla="*/ 7108568 w 7308555"/>
              <a:gd name="connsiteY2543" fmla="*/ 1731464 h 6451461"/>
              <a:gd name="connsiteX2544" fmla="*/ 7121192 w 7308555"/>
              <a:gd name="connsiteY2544" fmla="*/ 1706216 h 6451461"/>
              <a:gd name="connsiteX2545" fmla="*/ 7095279 w 7308555"/>
              <a:gd name="connsiteY2545" fmla="*/ 1693592 h 6451461"/>
              <a:gd name="connsiteX2546" fmla="*/ 7056743 w 7308555"/>
              <a:gd name="connsiteY2546" fmla="*/ 1668344 h 6451461"/>
              <a:gd name="connsiteX2547" fmla="*/ 7056743 w 7308555"/>
              <a:gd name="connsiteY2547" fmla="*/ 1643096 h 6451461"/>
              <a:gd name="connsiteX2548" fmla="*/ 7030831 w 7308555"/>
              <a:gd name="connsiteY2548" fmla="*/ 1668344 h 6451461"/>
              <a:gd name="connsiteX2549" fmla="*/ 7030831 w 7308555"/>
              <a:gd name="connsiteY2549" fmla="*/ 1706216 h 6451461"/>
              <a:gd name="connsiteX2550" fmla="*/ 7030831 w 7308555"/>
              <a:gd name="connsiteY2550" fmla="*/ 1718840 h 6451461"/>
              <a:gd name="connsiteX2551" fmla="*/ 7081991 w 7308555"/>
              <a:gd name="connsiteY2551" fmla="*/ 1718840 h 6451461"/>
              <a:gd name="connsiteX2552" fmla="*/ 7108568 w 7308555"/>
              <a:gd name="connsiteY2552" fmla="*/ 1731464 h 6451461"/>
              <a:gd name="connsiteX2553" fmla="*/ 7108568 w 7308555"/>
              <a:gd name="connsiteY2553" fmla="*/ 1731464 h 6451461"/>
              <a:gd name="connsiteX2554" fmla="*/ 257128 w 7308555"/>
              <a:gd name="connsiteY2554" fmla="*/ 1769999 h 6451461"/>
              <a:gd name="connsiteX2555" fmla="*/ 244504 w 7308555"/>
              <a:gd name="connsiteY2555" fmla="*/ 1757376 h 6451461"/>
              <a:gd name="connsiteX2556" fmla="*/ 180056 w 7308555"/>
              <a:gd name="connsiteY2556" fmla="*/ 1757376 h 6451461"/>
              <a:gd name="connsiteX2557" fmla="*/ 180056 w 7308555"/>
              <a:gd name="connsiteY2557" fmla="*/ 1732128 h 6451461"/>
              <a:gd name="connsiteX2558" fmla="*/ 167432 w 7308555"/>
              <a:gd name="connsiteY2558" fmla="*/ 1757376 h 6451461"/>
              <a:gd name="connsiteX2559" fmla="*/ 167432 w 7308555"/>
              <a:gd name="connsiteY2559" fmla="*/ 1744752 h 6451461"/>
              <a:gd name="connsiteX2560" fmla="*/ 0 w 7308555"/>
              <a:gd name="connsiteY2560" fmla="*/ 1757376 h 6451461"/>
              <a:gd name="connsiteX2561" fmla="*/ 0 w 7308555"/>
              <a:gd name="connsiteY2561" fmla="*/ 1782623 h 6451461"/>
              <a:gd name="connsiteX2562" fmla="*/ 64448 w 7308555"/>
              <a:gd name="connsiteY2562" fmla="*/ 1795247 h 6451461"/>
              <a:gd name="connsiteX2563" fmla="*/ 154144 w 7308555"/>
              <a:gd name="connsiteY2563" fmla="*/ 1782623 h 6451461"/>
              <a:gd name="connsiteX2564" fmla="*/ 141520 w 7308555"/>
              <a:gd name="connsiteY2564" fmla="*/ 1795247 h 6451461"/>
              <a:gd name="connsiteX2565" fmla="*/ 154144 w 7308555"/>
              <a:gd name="connsiteY2565" fmla="*/ 1795247 h 6451461"/>
              <a:gd name="connsiteX2566" fmla="*/ 166768 w 7308555"/>
              <a:gd name="connsiteY2566" fmla="*/ 1782623 h 6451461"/>
              <a:gd name="connsiteX2567" fmla="*/ 192680 w 7308555"/>
              <a:gd name="connsiteY2567" fmla="*/ 1769999 h 6451461"/>
              <a:gd name="connsiteX2568" fmla="*/ 218592 w 7308555"/>
              <a:gd name="connsiteY2568" fmla="*/ 1782623 h 6451461"/>
              <a:gd name="connsiteX2569" fmla="*/ 257128 w 7308555"/>
              <a:gd name="connsiteY2569" fmla="*/ 1769999 h 6451461"/>
              <a:gd name="connsiteX2570" fmla="*/ 257128 w 7308555"/>
              <a:gd name="connsiteY2570" fmla="*/ 1769999 h 6451461"/>
              <a:gd name="connsiteX2571" fmla="*/ 7147103 w 7308555"/>
              <a:gd name="connsiteY2571" fmla="*/ 1757376 h 6451461"/>
              <a:gd name="connsiteX2572" fmla="*/ 7121192 w 7308555"/>
              <a:gd name="connsiteY2572" fmla="*/ 1782623 h 6451461"/>
              <a:gd name="connsiteX2573" fmla="*/ 7108568 w 7308555"/>
              <a:gd name="connsiteY2573" fmla="*/ 1807871 h 6451461"/>
              <a:gd name="connsiteX2574" fmla="*/ 7095944 w 7308555"/>
              <a:gd name="connsiteY2574" fmla="*/ 1795247 h 6451461"/>
              <a:gd name="connsiteX2575" fmla="*/ 7121856 w 7308555"/>
              <a:gd name="connsiteY2575" fmla="*/ 1833119 h 6451461"/>
              <a:gd name="connsiteX2576" fmla="*/ 7121856 w 7308555"/>
              <a:gd name="connsiteY2576" fmla="*/ 1820495 h 6451461"/>
              <a:gd name="connsiteX2577" fmla="*/ 7147768 w 7308555"/>
              <a:gd name="connsiteY2577" fmla="*/ 1871655 h 6451461"/>
              <a:gd name="connsiteX2578" fmla="*/ 7160391 w 7308555"/>
              <a:gd name="connsiteY2578" fmla="*/ 1859031 h 6451461"/>
              <a:gd name="connsiteX2579" fmla="*/ 7186304 w 7308555"/>
              <a:gd name="connsiteY2579" fmla="*/ 1884279 h 6451461"/>
              <a:gd name="connsiteX2580" fmla="*/ 7160391 w 7308555"/>
              <a:gd name="connsiteY2580" fmla="*/ 1756711 h 6451461"/>
              <a:gd name="connsiteX2581" fmla="*/ 7147103 w 7308555"/>
              <a:gd name="connsiteY2581" fmla="*/ 1756711 h 6451461"/>
              <a:gd name="connsiteX2582" fmla="*/ 7147103 w 7308555"/>
              <a:gd name="connsiteY2582" fmla="*/ 1757376 h 6451461"/>
              <a:gd name="connsiteX2583" fmla="*/ 7133815 w 7308555"/>
              <a:gd name="connsiteY2583" fmla="*/ 1795247 h 6451461"/>
              <a:gd name="connsiteX2584" fmla="*/ 7159727 w 7308555"/>
              <a:gd name="connsiteY2584" fmla="*/ 1807871 h 6451461"/>
              <a:gd name="connsiteX2585" fmla="*/ 7159727 w 7308555"/>
              <a:gd name="connsiteY2585" fmla="*/ 1807871 h 6451461"/>
              <a:gd name="connsiteX2586" fmla="*/ 7133815 w 7308555"/>
              <a:gd name="connsiteY2586" fmla="*/ 1795247 h 6451461"/>
              <a:gd name="connsiteX2587" fmla="*/ 7133815 w 7308555"/>
              <a:gd name="connsiteY2587" fmla="*/ 1795247 h 6451461"/>
              <a:gd name="connsiteX2588" fmla="*/ 7172351 w 7308555"/>
              <a:gd name="connsiteY2588" fmla="*/ 1846407 h 6451461"/>
              <a:gd name="connsiteX2589" fmla="*/ 7159727 w 7308555"/>
              <a:gd name="connsiteY2589" fmla="*/ 1859031 h 6451461"/>
              <a:gd name="connsiteX2590" fmla="*/ 7147103 w 7308555"/>
              <a:gd name="connsiteY2590" fmla="*/ 1833783 h 6451461"/>
              <a:gd name="connsiteX2591" fmla="*/ 7159727 w 7308555"/>
              <a:gd name="connsiteY2591" fmla="*/ 1821159 h 6451461"/>
              <a:gd name="connsiteX2592" fmla="*/ 7172351 w 7308555"/>
              <a:gd name="connsiteY2592" fmla="*/ 1846407 h 6451461"/>
              <a:gd name="connsiteX2593" fmla="*/ 7172351 w 7308555"/>
              <a:gd name="connsiteY2593" fmla="*/ 1846407 h 6451461"/>
              <a:gd name="connsiteX2594" fmla="*/ 1683626 w 7308555"/>
              <a:gd name="connsiteY2594" fmla="*/ 1795247 h 6451461"/>
              <a:gd name="connsiteX2595" fmla="*/ 1696249 w 7308555"/>
              <a:gd name="connsiteY2595" fmla="*/ 1820495 h 6451461"/>
              <a:gd name="connsiteX2596" fmla="*/ 1683626 w 7308555"/>
              <a:gd name="connsiteY2596" fmla="*/ 1795247 h 6451461"/>
              <a:gd name="connsiteX2597" fmla="*/ 1683626 w 7308555"/>
              <a:gd name="connsiteY2597" fmla="*/ 1795247 h 6451461"/>
              <a:gd name="connsiteX2598" fmla="*/ 1156745 w 7308555"/>
              <a:gd name="connsiteY2598" fmla="*/ 2890202 h 6451461"/>
              <a:gd name="connsiteX2599" fmla="*/ 1130833 w 7308555"/>
              <a:gd name="connsiteY2599" fmla="*/ 2953986 h 6451461"/>
              <a:gd name="connsiteX2600" fmla="*/ 1156745 w 7308555"/>
              <a:gd name="connsiteY2600" fmla="*/ 2890202 h 6451461"/>
              <a:gd name="connsiteX2601" fmla="*/ 1156745 w 7308555"/>
              <a:gd name="connsiteY2601" fmla="*/ 2890202 h 6451461"/>
              <a:gd name="connsiteX2602" fmla="*/ 6298647 w 7308555"/>
              <a:gd name="connsiteY2602" fmla="*/ 3616407 h 6451461"/>
              <a:gd name="connsiteX2603" fmla="*/ 6337183 w 7308555"/>
              <a:gd name="connsiteY2603" fmla="*/ 3680191 h 6451461"/>
              <a:gd name="connsiteX2604" fmla="*/ 6414255 w 7308555"/>
              <a:gd name="connsiteY2604" fmla="*/ 3781846 h 6451461"/>
              <a:gd name="connsiteX2605" fmla="*/ 6414255 w 7308555"/>
              <a:gd name="connsiteY2605" fmla="*/ 3781846 h 6451461"/>
              <a:gd name="connsiteX2606" fmla="*/ 6440167 w 7308555"/>
              <a:gd name="connsiteY2606" fmla="*/ 3833006 h 6451461"/>
              <a:gd name="connsiteX2607" fmla="*/ 6517239 w 7308555"/>
              <a:gd name="connsiteY2607" fmla="*/ 3922037 h 6451461"/>
              <a:gd name="connsiteX2608" fmla="*/ 6517239 w 7308555"/>
              <a:gd name="connsiteY2608" fmla="*/ 3909413 h 6451461"/>
              <a:gd name="connsiteX2609" fmla="*/ 6555775 w 7308555"/>
              <a:gd name="connsiteY2609" fmla="*/ 3934661 h 6451461"/>
              <a:gd name="connsiteX2610" fmla="*/ 6466079 w 7308555"/>
              <a:gd name="connsiteY2610" fmla="*/ 3756598 h 6451461"/>
              <a:gd name="connsiteX2611" fmla="*/ 6401631 w 7308555"/>
              <a:gd name="connsiteY2611" fmla="*/ 3667566 h 6451461"/>
              <a:gd name="connsiteX2612" fmla="*/ 6389007 w 7308555"/>
              <a:gd name="connsiteY2612" fmla="*/ 3667566 h 6451461"/>
              <a:gd name="connsiteX2613" fmla="*/ 6208951 w 7308555"/>
              <a:gd name="connsiteY2613" fmla="*/ 3400472 h 6451461"/>
              <a:gd name="connsiteX2614" fmla="*/ 6208951 w 7308555"/>
              <a:gd name="connsiteY2614" fmla="*/ 3375224 h 6451461"/>
              <a:gd name="connsiteX2615" fmla="*/ 6196327 w 7308555"/>
              <a:gd name="connsiteY2615" fmla="*/ 3387848 h 6451461"/>
              <a:gd name="connsiteX2616" fmla="*/ 6145167 w 7308555"/>
              <a:gd name="connsiteY2616" fmla="*/ 3311440 h 6451461"/>
              <a:gd name="connsiteX2617" fmla="*/ 6094007 w 7308555"/>
              <a:gd name="connsiteY2617" fmla="*/ 3260281 h 6451461"/>
              <a:gd name="connsiteX2618" fmla="*/ 6081383 w 7308555"/>
              <a:gd name="connsiteY2618" fmla="*/ 3298152 h 6451461"/>
              <a:gd name="connsiteX2619" fmla="*/ 6119919 w 7308555"/>
              <a:gd name="connsiteY2619" fmla="*/ 3349312 h 6451461"/>
              <a:gd name="connsiteX2620" fmla="*/ 6119919 w 7308555"/>
              <a:gd name="connsiteY2620" fmla="*/ 3336688 h 6451461"/>
              <a:gd name="connsiteX2621" fmla="*/ 6312599 w 7308555"/>
              <a:gd name="connsiteY2621" fmla="*/ 3603783 h 6451461"/>
              <a:gd name="connsiteX2622" fmla="*/ 6298647 w 7308555"/>
              <a:gd name="connsiteY2622" fmla="*/ 3616407 h 6451461"/>
              <a:gd name="connsiteX2623" fmla="*/ 6298647 w 7308555"/>
              <a:gd name="connsiteY2623" fmla="*/ 3616407 h 6451461"/>
              <a:gd name="connsiteX2624" fmla="*/ 2981891 w 7308555"/>
              <a:gd name="connsiteY2624" fmla="*/ 3476215 h 6451461"/>
              <a:gd name="connsiteX2625" fmla="*/ 2969267 w 7308555"/>
              <a:gd name="connsiteY2625" fmla="*/ 3463591 h 6451461"/>
              <a:gd name="connsiteX2626" fmla="*/ 2995179 w 7308555"/>
              <a:gd name="connsiteY2626" fmla="*/ 3501463 h 6451461"/>
              <a:gd name="connsiteX2627" fmla="*/ 2981891 w 7308555"/>
              <a:gd name="connsiteY2627" fmla="*/ 3476215 h 6451461"/>
              <a:gd name="connsiteX2628" fmla="*/ 2981891 w 7308555"/>
              <a:gd name="connsiteY2628" fmla="*/ 3476215 h 6451461"/>
              <a:gd name="connsiteX2629" fmla="*/ 2017826 w 7308555"/>
              <a:gd name="connsiteY2629" fmla="*/ 3488839 h 6451461"/>
              <a:gd name="connsiteX2630" fmla="*/ 2005202 w 7308555"/>
              <a:gd name="connsiteY2630" fmla="*/ 3552623 h 6451461"/>
              <a:gd name="connsiteX2631" fmla="*/ 2017826 w 7308555"/>
              <a:gd name="connsiteY2631" fmla="*/ 3488839 h 6451461"/>
              <a:gd name="connsiteX2632" fmla="*/ 2017826 w 7308555"/>
              <a:gd name="connsiteY2632" fmla="*/ 3488839 h 6451461"/>
              <a:gd name="connsiteX2633" fmla="*/ 2583907 w 7308555"/>
              <a:gd name="connsiteY2633" fmla="*/ 3769222 h 6451461"/>
              <a:gd name="connsiteX2634" fmla="*/ 2609819 w 7308555"/>
              <a:gd name="connsiteY2634" fmla="*/ 3667566 h 6451461"/>
              <a:gd name="connsiteX2635" fmla="*/ 2597195 w 7308555"/>
              <a:gd name="connsiteY2635" fmla="*/ 3654942 h 6451461"/>
              <a:gd name="connsiteX2636" fmla="*/ 2609819 w 7308555"/>
              <a:gd name="connsiteY2636" fmla="*/ 3629695 h 6451461"/>
              <a:gd name="connsiteX2637" fmla="*/ 2609819 w 7308555"/>
              <a:gd name="connsiteY2637" fmla="*/ 3553287 h 6451461"/>
              <a:gd name="connsiteX2638" fmla="*/ 2583907 w 7308555"/>
              <a:gd name="connsiteY2638" fmla="*/ 3591159 h 6451461"/>
              <a:gd name="connsiteX2639" fmla="*/ 2596531 w 7308555"/>
              <a:gd name="connsiteY2639" fmla="*/ 3629031 h 6451461"/>
              <a:gd name="connsiteX2640" fmla="*/ 2583907 w 7308555"/>
              <a:gd name="connsiteY2640" fmla="*/ 3629031 h 6451461"/>
              <a:gd name="connsiteX2641" fmla="*/ 2583907 w 7308555"/>
              <a:gd name="connsiteY2641" fmla="*/ 3654278 h 6451461"/>
              <a:gd name="connsiteX2642" fmla="*/ 2571283 w 7308555"/>
              <a:gd name="connsiteY2642" fmla="*/ 3654278 h 6451461"/>
              <a:gd name="connsiteX2643" fmla="*/ 2571283 w 7308555"/>
              <a:gd name="connsiteY2643" fmla="*/ 3705438 h 6451461"/>
              <a:gd name="connsiteX2644" fmla="*/ 2545371 w 7308555"/>
              <a:gd name="connsiteY2644" fmla="*/ 3909413 h 6451461"/>
              <a:gd name="connsiteX2645" fmla="*/ 2519459 w 7308555"/>
              <a:gd name="connsiteY2645" fmla="*/ 3884165 h 6451461"/>
              <a:gd name="connsiteX2646" fmla="*/ 2519459 w 7308555"/>
              <a:gd name="connsiteY2646" fmla="*/ 3884165 h 6451461"/>
              <a:gd name="connsiteX2647" fmla="*/ 2532083 w 7308555"/>
              <a:gd name="connsiteY2647" fmla="*/ 3884165 h 6451461"/>
              <a:gd name="connsiteX2648" fmla="*/ 2544706 w 7308555"/>
              <a:gd name="connsiteY2648" fmla="*/ 3731350 h 6451461"/>
              <a:gd name="connsiteX2649" fmla="*/ 2544706 w 7308555"/>
              <a:gd name="connsiteY2649" fmla="*/ 3756598 h 6451461"/>
              <a:gd name="connsiteX2650" fmla="*/ 2518794 w 7308555"/>
              <a:gd name="connsiteY2650" fmla="*/ 3781846 h 6451461"/>
              <a:gd name="connsiteX2651" fmla="*/ 2518794 w 7308555"/>
              <a:gd name="connsiteY2651" fmla="*/ 3794469 h 6451461"/>
              <a:gd name="connsiteX2652" fmla="*/ 2518794 w 7308555"/>
              <a:gd name="connsiteY2652" fmla="*/ 3819718 h 6451461"/>
              <a:gd name="connsiteX2653" fmla="*/ 2518794 w 7308555"/>
              <a:gd name="connsiteY2653" fmla="*/ 3807093 h 6451461"/>
              <a:gd name="connsiteX2654" fmla="*/ 2506170 w 7308555"/>
              <a:gd name="connsiteY2654" fmla="*/ 3947285 h 6451461"/>
              <a:gd name="connsiteX2655" fmla="*/ 2518794 w 7308555"/>
              <a:gd name="connsiteY2655" fmla="*/ 3922037 h 6451461"/>
              <a:gd name="connsiteX2656" fmla="*/ 2531418 w 7308555"/>
              <a:gd name="connsiteY2656" fmla="*/ 3922037 h 6451461"/>
              <a:gd name="connsiteX2657" fmla="*/ 2518794 w 7308555"/>
              <a:gd name="connsiteY2657" fmla="*/ 4062229 h 6451461"/>
              <a:gd name="connsiteX2658" fmla="*/ 2557330 w 7308555"/>
              <a:gd name="connsiteY2658" fmla="*/ 3858253 h 6451461"/>
              <a:gd name="connsiteX2659" fmla="*/ 2557330 w 7308555"/>
              <a:gd name="connsiteY2659" fmla="*/ 3858253 h 6451461"/>
              <a:gd name="connsiteX2660" fmla="*/ 2557330 w 7308555"/>
              <a:gd name="connsiteY2660" fmla="*/ 3820382 h 6451461"/>
              <a:gd name="connsiteX2661" fmla="*/ 2569954 w 7308555"/>
              <a:gd name="connsiteY2661" fmla="*/ 3820382 h 6451461"/>
              <a:gd name="connsiteX2662" fmla="*/ 2557330 w 7308555"/>
              <a:gd name="connsiteY2662" fmla="*/ 3807758 h 6451461"/>
              <a:gd name="connsiteX2663" fmla="*/ 2583907 w 7308555"/>
              <a:gd name="connsiteY2663" fmla="*/ 3769222 h 6451461"/>
              <a:gd name="connsiteX2664" fmla="*/ 2583907 w 7308555"/>
              <a:gd name="connsiteY2664" fmla="*/ 3769222 h 6451461"/>
              <a:gd name="connsiteX2665" fmla="*/ 2288242 w 7308555"/>
              <a:gd name="connsiteY2665" fmla="*/ 3629031 h 6451461"/>
              <a:gd name="connsiteX2666" fmla="*/ 2314155 w 7308555"/>
              <a:gd name="connsiteY2666" fmla="*/ 3603783 h 6451461"/>
              <a:gd name="connsiteX2667" fmla="*/ 2301531 w 7308555"/>
              <a:gd name="connsiteY2667" fmla="*/ 3603783 h 6451461"/>
              <a:gd name="connsiteX2668" fmla="*/ 2288242 w 7308555"/>
              <a:gd name="connsiteY2668" fmla="*/ 3629031 h 6451461"/>
              <a:gd name="connsiteX2669" fmla="*/ 2288242 w 7308555"/>
              <a:gd name="connsiteY2669" fmla="*/ 3629031 h 6451461"/>
              <a:gd name="connsiteX2670" fmla="*/ 2365315 w 7308555"/>
              <a:gd name="connsiteY2670" fmla="*/ 3679526 h 6451461"/>
              <a:gd name="connsiteX2671" fmla="*/ 2377938 w 7308555"/>
              <a:gd name="connsiteY2671" fmla="*/ 3654278 h 6451461"/>
              <a:gd name="connsiteX2672" fmla="*/ 2365315 w 7308555"/>
              <a:gd name="connsiteY2672" fmla="*/ 3679526 h 6451461"/>
              <a:gd name="connsiteX2673" fmla="*/ 2365315 w 7308555"/>
              <a:gd name="connsiteY2673" fmla="*/ 3679526 h 6451461"/>
              <a:gd name="connsiteX2674" fmla="*/ 2545371 w 7308555"/>
              <a:gd name="connsiteY2674" fmla="*/ 3730686 h 6451461"/>
              <a:gd name="connsiteX2675" fmla="*/ 2557995 w 7308555"/>
              <a:gd name="connsiteY2675" fmla="*/ 3718062 h 6451461"/>
              <a:gd name="connsiteX2676" fmla="*/ 2545371 w 7308555"/>
              <a:gd name="connsiteY2676" fmla="*/ 3705438 h 6451461"/>
              <a:gd name="connsiteX2677" fmla="*/ 2545371 w 7308555"/>
              <a:gd name="connsiteY2677" fmla="*/ 3730686 h 6451461"/>
              <a:gd name="connsiteX2678" fmla="*/ 2545371 w 7308555"/>
              <a:gd name="connsiteY2678" fmla="*/ 3730686 h 6451461"/>
              <a:gd name="connsiteX2679" fmla="*/ 4832949 w 7308555"/>
              <a:gd name="connsiteY2679" fmla="*/ 3858253 h 6451461"/>
              <a:gd name="connsiteX2680" fmla="*/ 4820325 w 7308555"/>
              <a:gd name="connsiteY2680" fmla="*/ 3922037 h 6451461"/>
              <a:gd name="connsiteX2681" fmla="*/ 4846237 w 7308555"/>
              <a:gd name="connsiteY2681" fmla="*/ 3922037 h 6451461"/>
              <a:gd name="connsiteX2682" fmla="*/ 4820325 w 7308555"/>
              <a:gd name="connsiteY2682" fmla="*/ 3922037 h 6451461"/>
              <a:gd name="connsiteX2683" fmla="*/ 4923309 w 7308555"/>
              <a:gd name="connsiteY2683" fmla="*/ 3947285 h 6451461"/>
              <a:gd name="connsiteX2684" fmla="*/ 4910021 w 7308555"/>
              <a:gd name="connsiteY2684" fmla="*/ 3947285 h 6451461"/>
              <a:gd name="connsiteX2685" fmla="*/ 4961181 w 7308555"/>
              <a:gd name="connsiteY2685" fmla="*/ 3883501 h 6451461"/>
              <a:gd name="connsiteX2686" fmla="*/ 4948557 w 7308555"/>
              <a:gd name="connsiteY2686" fmla="*/ 3870877 h 6451461"/>
              <a:gd name="connsiteX2687" fmla="*/ 4961181 w 7308555"/>
              <a:gd name="connsiteY2687" fmla="*/ 3870877 h 6451461"/>
              <a:gd name="connsiteX2688" fmla="*/ 4948557 w 7308555"/>
              <a:gd name="connsiteY2688" fmla="*/ 3794469 h 6451461"/>
              <a:gd name="connsiteX2689" fmla="*/ 4897397 w 7308555"/>
              <a:gd name="connsiteY2689" fmla="*/ 3718062 h 6451461"/>
              <a:gd name="connsiteX2690" fmla="*/ 4846237 w 7308555"/>
              <a:gd name="connsiteY2690" fmla="*/ 3755934 h 6451461"/>
              <a:gd name="connsiteX2691" fmla="*/ 4833613 w 7308555"/>
              <a:gd name="connsiteY2691" fmla="*/ 3730686 h 6451461"/>
              <a:gd name="connsiteX2692" fmla="*/ 4833613 w 7308555"/>
              <a:gd name="connsiteY2692" fmla="*/ 3755934 h 6451461"/>
              <a:gd name="connsiteX2693" fmla="*/ 4832949 w 7308555"/>
              <a:gd name="connsiteY2693" fmla="*/ 3858253 h 6451461"/>
              <a:gd name="connsiteX2694" fmla="*/ 4832949 w 7308555"/>
              <a:gd name="connsiteY2694" fmla="*/ 3858253 h 6451461"/>
              <a:gd name="connsiteX2695" fmla="*/ 4935933 w 7308555"/>
              <a:gd name="connsiteY2695" fmla="*/ 3870877 h 6451461"/>
              <a:gd name="connsiteX2696" fmla="*/ 4948557 w 7308555"/>
              <a:gd name="connsiteY2696" fmla="*/ 3870877 h 6451461"/>
              <a:gd name="connsiteX2697" fmla="*/ 4922645 w 7308555"/>
              <a:gd name="connsiteY2697" fmla="*/ 3883501 h 6451461"/>
              <a:gd name="connsiteX2698" fmla="*/ 4935933 w 7308555"/>
              <a:gd name="connsiteY2698" fmla="*/ 3870877 h 6451461"/>
              <a:gd name="connsiteX2699" fmla="*/ 4935933 w 7308555"/>
              <a:gd name="connsiteY2699" fmla="*/ 3870877 h 6451461"/>
              <a:gd name="connsiteX2700" fmla="*/ 2519459 w 7308555"/>
              <a:gd name="connsiteY2700" fmla="*/ 3769222 h 6451461"/>
              <a:gd name="connsiteX2701" fmla="*/ 2519459 w 7308555"/>
              <a:gd name="connsiteY2701" fmla="*/ 3769222 h 6451461"/>
              <a:gd name="connsiteX2702" fmla="*/ 2519459 w 7308555"/>
              <a:gd name="connsiteY2702" fmla="*/ 3731350 h 6451461"/>
              <a:gd name="connsiteX2703" fmla="*/ 2519459 w 7308555"/>
              <a:gd name="connsiteY2703" fmla="*/ 3731350 h 6451461"/>
              <a:gd name="connsiteX2704" fmla="*/ 2519459 w 7308555"/>
              <a:gd name="connsiteY2704" fmla="*/ 3756598 h 6451461"/>
              <a:gd name="connsiteX2705" fmla="*/ 2519459 w 7308555"/>
              <a:gd name="connsiteY2705" fmla="*/ 3769222 h 6451461"/>
              <a:gd name="connsiteX2706" fmla="*/ 2519459 w 7308555"/>
              <a:gd name="connsiteY2706" fmla="*/ 3769222 h 6451461"/>
              <a:gd name="connsiteX2707" fmla="*/ 4781789 w 7308555"/>
              <a:gd name="connsiteY2707" fmla="*/ 3743310 h 6451461"/>
              <a:gd name="connsiteX2708" fmla="*/ 4820325 w 7308555"/>
              <a:gd name="connsiteY2708" fmla="*/ 3768558 h 6451461"/>
              <a:gd name="connsiteX2709" fmla="*/ 4794413 w 7308555"/>
              <a:gd name="connsiteY2709" fmla="*/ 3755934 h 6451461"/>
              <a:gd name="connsiteX2710" fmla="*/ 4781789 w 7308555"/>
              <a:gd name="connsiteY2710" fmla="*/ 3743310 h 6451461"/>
              <a:gd name="connsiteX2711" fmla="*/ 4781789 w 7308555"/>
              <a:gd name="connsiteY2711" fmla="*/ 3743310 h 6451461"/>
              <a:gd name="connsiteX2712" fmla="*/ 1928130 w 7308555"/>
              <a:gd name="connsiteY2712" fmla="*/ 3832341 h 6451461"/>
              <a:gd name="connsiteX2713" fmla="*/ 1915506 w 7308555"/>
              <a:gd name="connsiteY2713" fmla="*/ 3883501 h 6451461"/>
              <a:gd name="connsiteX2714" fmla="*/ 1928130 w 7308555"/>
              <a:gd name="connsiteY2714" fmla="*/ 3832341 h 6451461"/>
              <a:gd name="connsiteX2715" fmla="*/ 1928130 w 7308555"/>
              <a:gd name="connsiteY2715" fmla="*/ 3832341 h 6451461"/>
              <a:gd name="connsiteX2716" fmla="*/ 4614357 w 7308555"/>
              <a:gd name="connsiteY2716" fmla="*/ 3883501 h 6451461"/>
              <a:gd name="connsiteX2717" fmla="*/ 4652893 w 7308555"/>
              <a:gd name="connsiteY2717" fmla="*/ 3896125 h 6451461"/>
              <a:gd name="connsiteX2718" fmla="*/ 4652893 w 7308555"/>
              <a:gd name="connsiteY2718" fmla="*/ 3883501 h 6451461"/>
              <a:gd name="connsiteX2719" fmla="*/ 4601733 w 7308555"/>
              <a:gd name="connsiteY2719" fmla="*/ 3870877 h 6451461"/>
              <a:gd name="connsiteX2720" fmla="*/ 4601733 w 7308555"/>
              <a:gd name="connsiteY2720" fmla="*/ 3896125 h 6451461"/>
              <a:gd name="connsiteX2721" fmla="*/ 4614357 w 7308555"/>
              <a:gd name="connsiteY2721" fmla="*/ 3883501 h 6451461"/>
              <a:gd name="connsiteX2722" fmla="*/ 4614357 w 7308555"/>
              <a:gd name="connsiteY2722" fmla="*/ 3883501 h 6451461"/>
              <a:gd name="connsiteX2723" fmla="*/ 1735450 w 7308555"/>
              <a:gd name="connsiteY2723" fmla="*/ 4011069 h 6451461"/>
              <a:gd name="connsiteX2724" fmla="*/ 1761362 w 7308555"/>
              <a:gd name="connsiteY2724" fmla="*/ 4011069 h 6451461"/>
              <a:gd name="connsiteX2725" fmla="*/ 1735450 w 7308555"/>
              <a:gd name="connsiteY2725" fmla="*/ 3998445 h 6451461"/>
              <a:gd name="connsiteX2726" fmla="*/ 1735450 w 7308555"/>
              <a:gd name="connsiteY2726" fmla="*/ 4011069 h 6451461"/>
              <a:gd name="connsiteX2727" fmla="*/ 1735450 w 7308555"/>
              <a:gd name="connsiteY2727" fmla="*/ 4011069 h 6451461"/>
              <a:gd name="connsiteX2728" fmla="*/ 3997780 w 7308555"/>
              <a:gd name="connsiteY2728" fmla="*/ 3998445 h 6451461"/>
              <a:gd name="connsiteX2729" fmla="*/ 3997780 w 7308555"/>
              <a:gd name="connsiteY2729" fmla="*/ 3998445 h 6451461"/>
              <a:gd name="connsiteX2730" fmla="*/ 3997780 w 7308555"/>
              <a:gd name="connsiteY2730" fmla="*/ 3998445 h 6451461"/>
              <a:gd name="connsiteX2731" fmla="*/ 5090077 w 7308555"/>
              <a:gd name="connsiteY2731" fmla="*/ 4011069 h 6451461"/>
              <a:gd name="connsiteX2732" fmla="*/ 5090077 w 7308555"/>
              <a:gd name="connsiteY2732" fmla="*/ 4023692 h 6451461"/>
              <a:gd name="connsiteX2733" fmla="*/ 5115989 w 7308555"/>
              <a:gd name="connsiteY2733" fmla="*/ 4036316 h 6451461"/>
              <a:gd name="connsiteX2734" fmla="*/ 5090077 w 7308555"/>
              <a:gd name="connsiteY2734" fmla="*/ 4011069 h 6451461"/>
              <a:gd name="connsiteX2735" fmla="*/ 5090077 w 7308555"/>
              <a:gd name="connsiteY2735" fmla="*/ 4011069 h 6451461"/>
              <a:gd name="connsiteX2736" fmla="*/ 5154525 w 7308555"/>
              <a:gd name="connsiteY2736" fmla="*/ 4023692 h 6451461"/>
              <a:gd name="connsiteX2737" fmla="*/ 5141902 w 7308555"/>
              <a:gd name="connsiteY2737" fmla="*/ 4023692 h 6451461"/>
              <a:gd name="connsiteX2738" fmla="*/ 5154525 w 7308555"/>
              <a:gd name="connsiteY2738" fmla="*/ 4036316 h 6451461"/>
              <a:gd name="connsiteX2739" fmla="*/ 5167149 w 7308555"/>
              <a:gd name="connsiteY2739" fmla="*/ 4011069 h 6451461"/>
              <a:gd name="connsiteX2740" fmla="*/ 5154525 w 7308555"/>
              <a:gd name="connsiteY2740" fmla="*/ 4023692 h 6451461"/>
              <a:gd name="connsiteX2741" fmla="*/ 5154525 w 7308555"/>
              <a:gd name="connsiteY2741" fmla="*/ 4023692 h 6451461"/>
              <a:gd name="connsiteX2742" fmla="*/ 5141902 w 7308555"/>
              <a:gd name="connsiteY2742" fmla="*/ 4036316 h 6451461"/>
              <a:gd name="connsiteX2743" fmla="*/ 5115989 w 7308555"/>
              <a:gd name="connsiteY2743" fmla="*/ 4036316 h 6451461"/>
              <a:gd name="connsiteX2744" fmla="*/ 5115989 w 7308555"/>
              <a:gd name="connsiteY2744" fmla="*/ 4061564 h 6451461"/>
              <a:gd name="connsiteX2745" fmla="*/ 5128613 w 7308555"/>
              <a:gd name="connsiteY2745" fmla="*/ 4061564 h 6451461"/>
              <a:gd name="connsiteX2746" fmla="*/ 5141237 w 7308555"/>
              <a:gd name="connsiteY2746" fmla="*/ 4061564 h 6451461"/>
              <a:gd name="connsiteX2747" fmla="*/ 5141902 w 7308555"/>
              <a:gd name="connsiteY2747" fmla="*/ 4036316 h 6451461"/>
              <a:gd name="connsiteX2748" fmla="*/ 5141902 w 7308555"/>
              <a:gd name="connsiteY2748" fmla="*/ 4036316 h 6451461"/>
              <a:gd name="connsiteX2749" fmla="*/ 5128613 w 7308555"/>
              <a:gd name="connsiteY2749" fmla="*/ 4074188 h 6451461"/>
              <a:gd name="connsiteX2750" fmla="*/ 5141237 w 7308555"/>
              <a:gd name="connsiteY2750" fmla="*/ 4074188 h 6451461"/>
              <a:gd name="connsiteX2751" fmla="*/ 5128613 w 7308555"/>
              <a:gd name="connsiteY2751" fmla="*/ 4061564 h 6451461"/>
              <a:gd name="connsiteX2752" fmla="*/ 5128613 w 7308555"/>
              <a:gd name="connsiteY2752" fmla="*/ 4074188 h 6451461"/>
              <a:gd name="connsiteX2753" fmla="*/ 5128613 w 7308555"/>
              <a:gd name="connsiteY2753" fmla="*/ 4074188 h 6451461"/>
              <a:gd name="connsiteX2754" fmla="*/ 1812522 w 7308555"/>
              <a:gd name="connsiteY2754" fmla="*/ 4189132 h 6451461"/>
              <a:gd name="connsiteX2755" fmla="*/ 1812522 w 7308555"/>
              <a:gd name="connsiteY2755" fmla="*/ 4201756 h 6451461"/>
              <a:gd name="connsiteX2756" fmla="*/ 1825146 w 7308555"/>
              <a:gd name="connsiteY2756" fmla="*/ 4201756 h 6451461"/>
              <a:gd name="connsiteX2757" fmla="*/ 1825146 w 7308555"/>
              <a:gd name="connsiteY2757" fmla="*/ 4214379 h 6451461"/>
              <a:gd name="connsiteX2758" fmla="*/ 1837770 w 7308555"/>
              <a:gd name="connsiteY2758" fmla="*/ 4163219 h 6451461"/>
              <a:gd name="connsiteX2759" fmla="*/ 1850394 w 7308555"/>
              <a:gd name="connsiteY2759" fmla="*/ 4112060 h 6451461"/>
              <a:gd name="connsiteX2760" fmla="*/ 1811858 w 7308555"/>
              <a:gd name="connsiteY2760" fmla="*/ 4175843 h 6451461"/>
              <a:gd name="connsiteX2761" fmla="*/ 1812522 w 7308555"/>
              <a:gd name="connsiteY2761" fmla="*/ 4189132 h 6451461"/>
              <a:gd name="connsiteX2762" fmla="*/ 1825146 w 7308555"/>
              <a:gd name="connsiteY2762" fmla="*/ 4189132 h 6451461"/>
              <a:gd name="connsiteX2763" fmla="*/ 1812522 w 7308555"/>
              <a:gd name="connsiteY2763" fmla="*/ 4189132 h 6451461"/>
              <a:gd name="connsiteX2764" fmla="*/ 1812522 w 7308555"/>
              <a:gd name="connsiteY2764" fmla="*/ 4189132 h 6451461"/>
              <a:gd name="connsiteX2765" fmla="*/ 4769165 w 7308555"/>
              <a:gd name="connsiteY2765" fmla="*/ 4137972 h 6451461"/>
              <a:gd name="connsiteX2766" fmla="*/ 4781789 w 7308555"/>
              <a:gd name="connsiteY2766" fmla="*/ 4163219 h 6451461"/>
              <a:gd name="connsiteX2767" fmla="*/ 4781789 w 7308555"/>
              <a:gd name="connsiteY2767" fmla="*/ 4175843 h 6451461"/>
              <a:gd name="connsiteX2768" fmla="*/ 4794413 w 7308555"/>
              <a:gd name="connsiteY2768" fmla="*/ 4188467 h 6451461"/>
              <a:gd name="connsiteX2769" fmla="*/ 4794413 w 7308555"/>
              <a:gd name="connsiteY2769" fmla="*/ 4188467 h 6451461"/>
              <a:gd name="connsiteX2770" fmla="*/ 4781789 w 7308555"/>
              <a:gd name="connsiteY2770" fmla="*/ 4137307 h 6451461"/>
              <a:gd name="connsiteX2771" fmla="*/ 4794413 w 7308555"/>
              <a:gd name="connsiteY2771" fmla="*/ 4137307 h 6451461"/>
              <a:gd name="connsiteX2772" fmla="*/ 4781789 w 7308555"/>
              <a:gd name="connsiteY2772" fmla="*/ 4137307 h 6451461"/>
              <a:gd name="connsiteX2773" fmla="*/ 4781789 w 7308555"/>
              <a:gd name="connsiteY2773" fmla="*/ 4149931 h 6451461"/>
              <a:gd name="connsiteX2774" fmla="*/ 4781789 w 7308555"/>
              <a:gd name="connsiteY2774" fmla="*/ 4162555 h 6451461"/>
              <a:gd name="connsiteX2775" fmla="*/ 4769165 w 7308555"/>
              <a:gd name="connsiteY2775" fmla="*/ 4137972 h 6451461"/>
              <a:gd name="connsiteX2776" fmla="*/ 4769165 w 7308555"/>
              <a:gd name="connsiteY2776" fmla="*/ 4137972 h 6451461"/>
              <a:gd name="connsiteX2777" fmla="*/ 1696914 w 7308555"/>
              <a:gd name="connsiteY2777" fmla="*/ 4252915 h 6451461"/>
              <a:gd name="connsiteX2778" fmla="*/ 1696914 w 7308555"/>
              <a:gd name="connsiteY2778" fmla="*/ 4240292 h 6451461"/>
              <a:gd name="connsiteX2779" fmla="*/ 1684290 w 7308555"/>
              <a:gd name="connsiteY2779" fmla="*/ 4265539 h 6451461"/>
              <a:gd name="connsiteX2780" fmla="*/ 1696914 w 7308555"/>
              <a:gd name="connsiteY2780" fmla="*/ 4252915 h 6451461"/>
              <a:gd name="connsiteX2781" fmla="*/ 1696914 w 7308555"/>
              <a:gd name="connsiteY2781" fmla="*/ 4252915 h 6451461"/>
              <a:gd name="connsiteX2782" fmla="*/ 2416475 w 7308555"/>
              <a:gd name="connsiteY2782" fmla="*/ 4329323 h 6451461"/>
              <a:gd name="connsiteX2783" fmla="*/ 2429098 w 7308555"/>
              <a:gd name="connsiteY2783" fmla="*/ 4265539 h 6451461"/>
              <a:gd name="connsiteX2784" fmla="*/ 2416475 w 7308555"/>
              <a:gd name="connsiteY2784" fmla="*/ 4329323 h 6451461"/>
              <a:gd name="connsiteX2785" fmla="*/ 2416475 w 7308555"/>
              <a:gd name="connsiteY2785" fmla="*/ 4329323 h 6451461"/>
              <a:gd name="connsiteX2786" fmla="*/ 1645090 w 7308555"/>
              <a:gd name="connsiteY2786" fmla="*/ 4303411 h 6451461"/>
              <a:gd name="connsiteX2787" fmla="*/ 1632466 w 7308555"/>
              <a:gd name="connsiteY2787" fmla="*/ 4341283 h 6451461"/>
              <a:gd name="connsiteX2788" fmla="*/ 1671002 w 7308555"/>
              <a:gd name="connsiteY2788" fmla="*/ 4277499 h 6451461"/>
              <a:gd name="connsiteX2789" fmla="*/ 1645090 w 7308555"/>
              <a:gd name="connsiteY2789" fmla="*/ 4303411 h 6451461"/>
              <a:gd name="connsiteX2790" fmla="*/ 1645090 w 7308555"/>
              <a:gd name="connsiteY2790" fmla="*/ 4303411 h 6451461"/>
              <a:gd name="connsiteX2791" fmla="*/ 1761362 w 7308555"/>
              <a:gd name="connsiteY2791" fmla="*/ 4545922 h 6451461"/>
              <a:gd name="connsiteX2792" fmla="*/ 1825810 w 7308555"/>
              <a:gd name="connsiteY2792" fmla="*/ 4444267 h 6451461"/>
              <a:gd name="connsiteX2793" fmla="*/ 1876970 w 7308555"/>
              <a:gd name="connsiteY2793" fmla="*/ 4316699 h 6451461"/>
              <a:gd name="connsiteX2794" fmla="*/ 1761362 w 7308555"/>
              <a:gd name="connsiteY2794" fmla="*/ 4545922 h 6451461"/>
              <a:gd name="connsiteX2795" fmla="*/ 1761362 w 7308555"/>
              <a:gd name="connsiteY2795" fmla="*/ 4545922 h 6451461"/>
              <a:gd name="connsiteX2796" fmla="*/ 2416475 w 7308555"/>
              <a:gd name="connsiteY2796" fmla="*/ 4367195 h 6451461"/>
              <a:gd name="connsiteX2797" fmla="*/ 2416475 w 7308555"/>
              <a:gd name="connsiteY2797" fmla="*/ 4341947 h 6451461"/>
              <a:gd name="connsiteX2798" fmla="*/ 2416475 w 7308555"/>
              <a:gd name="connsiteY2798" fmla="*/ 4367195 h 6451461"/>
              <a:gd name="connsiteX2799" fmla="*/ 2416475 w 7308555"/>
              <a:gd name="connsiteY2799" fmla="*/ 4367195 h 6451461"/>
              <a:gd name="connsiteX2800" fmla="*/ 4627645 w 7308555"/>
              <a:gd name="connsiteY2800" fmla="*/ 4864176 h 6451461"/>
              <a:gd name="connsiteX2801" fmla="*/ 4640269 w 7308555"/>
              <a:gd name="connsiteY2801" fmla="*/ 4826305 h 6451461"/>
              <a:gd name="connsiteX2802" fmla="*/ 4627645 w 7308555"/>
              <a:gd name="connsiteY2802" fmla="*/ 4826305 h 6451461"/>
              <a:gd name="connsiteX2803" fmla="*/ 4704717 w 7308555"/>
              <a:gd name="connsiteY2803" fmla="*/ 4724649 h 6451461"/>
              <a:gd name="connsiteX2804" fmla="*/ 4704717 w 7308555"/>
              <a:gd name="connsiteY2804" fmla="*/ 4724649 h 6451461"/>
              <a:gd name="connsiteX2805" fmla="*/ 4704717 w 7308555"/>
              <a:gd name="connsiteY2805" fmla="*/ 4673490 h 6451461"/>
              <a:gd name="connsiteX2806" fmla="*/ 4666181 w 7308555"/>
              <a:gd name="connsiteY2806" fmla="*/ 4584458 h 6451461"/>
              <a:gd name="connsiteX2807" fmla="*/ 4743253 w 7308555"/>
              <a:gd name="connsiteY2807" fmla="*/ 4533298 h 6451461"/>
              <a:gd name="connsiteX2808" fmla="*/ 4781789 w 7308555"/>
              <a:gd name="connsiteY2808" fmla="*/ 4469515 h 6451461"/>
              <a:gd name="connsiteX2809" fmla="*/ 4743253 w 7308555"/>
              <a:gd name="connsiteY2809" fmla="*/ 4507386 h 6451461"/>
              <a:gd name="connsiteX2810" fmla="*/ 4730629 w 7308555"/>
              <a:gd name="connsiteY2810" fmla="*/ 4482138 h 6451461"/>
              <a:gd name="connsiteX2811" fmla="*/ 4718005 w 7308555"/>
              <a:gd name="connsiteY2811" fmla="*/ 4533298 h 6451461"/>
              <a:gd name="connsiteX2812" fmla="*/ 4589773 w 7308555"/>
              <a:gd name="connsiteY2812" fmla="*/ 4558546 h 6451461"/>
              <a:gd name="connsiteX2813" fmla="*/ 4602397 w 7308555"/>
              <a:gd name="connsiteY2813" fmla="*/ 4533298 h 6451461"/>
              <a:gd name="connsiteX2814" fmla="*/ 4615021 w 7308555"/>
              <a:gd name="connsiteY2814" fmla="*/ 4342611 h 6451461"/>
              <a:gd name="connsiteX2815" fmla="*/ 4576485 w 7308555"/>
              <a:gd name="connsiteY2815" fmla="*/ 4520675 h 6451461"/>
              <a:gd name="connsiteX2816" fmla="*/ 4525325 w 7308555"/>
              <a:gd name="connsiteY2816" fmla="*/ 4584458 h 6451461"/>
              <a:gd name="connsiteX2817" fmla="*/ 4486789 w 7308555"/>
              <a:gd name="connsiteY2817" fmla="*/ 4660866 h 6451461"/>
              <a:gd name="connsiteX2818" fmla="*/ 4474165 w 7308555"/>
              <a:gd name="connsiteY2818" fmla="*/ 4648242 h 6451461"/>
              <a:gd name="connsiteX2819" fmla="*/ 4474165 w 7308555"/>
              <a:gd name="connsiteY2819" fmla="*/ 4712026 h 6451461"/>
              <a:gd name="connsiteX2820" fmla="*/ 4486789 w 7308555"/>
              <a:gd name="connsiteY2820" fmla="*/ 4712026 h 6451461"/>
              <a:gd name="connsiteX2821" fmla="*/ 4460877 w 7308555"/>
              <a:gd name="connsiteY2821" fmla="*/ 4749898 h 6451461"/>
              <a:gd name="connsiteX2822" fmla="*/ 4473501 w 7308555"/>
              <a:gd name="connsiteY2822" fmla="*/ 4762521 h 6451461"/>
              <a:gd name="connsiteX2823" fmla="*/ 4473501 w 7308555"/>
              <a:gd name="connsiteY2823" fmla="*/ 4762521 h 6451461"/>
              <a:gd name="connsiteX2824" fmla="*/ 4486125 w 7308555"/>
              <a:gd name="connsiteY2824" fmla="*/ 4787769 h 6451461"/>
              <a:gd name="connsiteX2825" fmla="*/ 4486125 w 7308555"/>
              <a:gd name="connsiteY2825" fmla="*/ 4813017 h 6451461"/>
              <a:gd name="connsiteX2826" fmla="*/ 4460212 w 7308555"/>
              <a:gd name="connsiteY2826" fmla="*/ 4800393 h 6451461"/>
              <a:gd name="connsiteX2827" fmla="*/ 4447589 w 7308555"/>
              <a:gd name="connsiteY2827" fmla="*/ 4775145 h 6451461"/>
              <a:gd name="connsiteX2828" fmla="*/ 4447589 w 7308555"/>
              <a:gd name="connsiteY2828" fmla="*/ 4787769 h 6451461"/>
              <a:gd name="connsiteX2829" fmla="*/ 4434965 w 7308555"/>
              <a:gd name="connsiteY2829" fmla="*/ 4762521 h 6451461"/>
              <a:gd name="connsiteX2830" fmla="*/ 4447589 w 7308555"/>
              <a:gd name="connsiteY2830" fmla="*/ 4762521 h 6451461"/>
              <a:gd name="connsiteX2831" fmla="*/ 4447589 w 7308555"/>
              <a:gd name="connsiteY2831" fmla="*/ 4749898 h 6451461"/>
              <a:gd name="connsiteX2832" fmla="*/ 4421677 w 7308555"/>
              <a:gd name="connsiteY2832" fmla="*/ 4762521 h 6451461"/>
              <a:gd name="connsiteX2833" fmla="*/ 4421677 w 7308555"/>
              <a:gd name="connsiteY2833" fmla="*/ 4749898 h 6451461"/>
              <a:gd name="connsiteX2834" fmla="*/ 4395764 w 7308555"/>
              <a:gd name="connsiteY2834" fmla="*/ 4749898 h 6451461"/>
              <a:gd name="connsiteX2835" fmla="*/ 4383141 w 7308555"/>
              <a:gd name="connsiteY2835" fmla="*/ 4775145 h 6451461"/>
              <a:gd name="connsiteX2836" fmla="*/ 4434301 w 7308555"/>
              <a:gd name="connsiteY2836" fmla="*/ 4826305 h 6451461"/>
              <a:gd name="connsiteX2837" fmla="*/ 4408388 w 7308555"/>
              <a:gd name="connsiteY2837" fmla="*/ 4940584 h 6451461"/>
              <a:gd name="connsiteX2838" fmla="*/ 4421012 w 7308555"/>
              <a:gd name="connsiteY2838" fmla="*/ 4940584 h 6451461"/>
              <a:gd name="connsiteX2839" fmla="*/ 4421012 w 7308555"/>
              <a:gd name="connsiteY2839" fmla="*/ 4965832 h 6451461"/>
              <a:gd name="connsiteX2840" fmla="*/ 4433636 w 7308555"/>
              <a:gd name="connsiteY2840" fmla="*/ 4953208 h 6451461"/>
              <a:gd name="connsiteX2841" fmla="*/ 4433636 w 7308555"/>
              <a:gd name="connsiteY2841" fmla="*/ 4965832 h 6451461"/>
              <a:gd name="connsiteX2842" fmla="*/ 4472172 w 7308555"/>
              <a:gd name="connsiteY2842" fmla="*/ 4978456 h 6451461"/>
              <a:gd name="connsiteX2843" fmla="*/ 4446260 w 7308555"/>
              <a:gd name="connsiteY2843" fmla="*/ 4978456 h 6451461"/>
              <a:gd name="connsiteX2844" fmla="*/ 4446260 w 7308555"/>
              <a:gd name="connsiteY2844" fmla="*/ 5003703 h 6451461"/>
              <a:gd name="connsiteX2845" fmla="*/ 4472172 w 7308555"/>
              <a:gd name="connsiteY2845" fmla="*/ 4991080 h 6451461"/>
              <a:gd name="connsiteX2846" fmla="*/ 4472172 w 7308555"/>
              <a:gd name="connsiteY2846" fmla="*/ 5003703 h 6451461"/>
              <a:gd name="connsiteX2847" fmla="*/ 4484796 w 7308555"/>
              <a:gd name="connsiteY2847" fmla="*/ 4991080 h 6451461"/>
              <a:gd name="connsiteX2848" fmla="*/ 4510708 w 7308555"/>
              <a:gd name="connsiteY2848" fmla="*/ 5003703 h 6451461"/>
              <a:gd name="connsiteX2849" fmla="*/ 4523332 w 7308555"/>
              <a:gd name="connsiteY2849" fmla="*/ 5016327 h 6451461"/>
              <a:gd name="connsiteX2850" fmla="*/ 4523332 w 7308555"/>
              <a:gd name="connsiteY2850" fmla="*/ 5003703 h 6451461"/>
              <a:gd name="connsiteX2851" fmla="*/ 4574492 w 7308555"/>
              <a:gd name="connsiteY2851" fmla="*/ 4978456 h 6451461"/>
              <a:gd name="connsiteX2852" fmla="*/ 4600404 w 7308555"/>
              <a:gd name="connsiteY2852" fmla="*/ 5003703 h 6451461"/>
              <a:gd name="connsiteX2853" fmla="*/ 4626316 w 7308555"/>
              <a:gd name="connsiteY2853" fmla="*/ 4939920 h 6451461"/>
              <a:gd name="connsiteX2854" fmla="*/ 4626316 w 7308555"/>
              <a:gd name="connsiteY2854" fmla="*/ 4902048 h 6451461"/>
              <a:gd name="connsiteX2855" fmla="*/ 4600404 w 7308555"/>
              <a:gd name="connsiteY2855" fmla="*/ 4914672 h 6451461"/>
              <a:gd name="connsiteX2856" fmla="*/ 4600404 w 7308555"/>
              <a:gd name="connsiteY2856" fmla="*/ 4850888 h 6451461"/>
              <a:gd name="connsiteX2857" fmla="*/ 4627645 w 7308555"/>
              <a:gd name="connsiteY2857" fmla="*/ 4864176 h 6451461"/>
              <a:gd name="connsiteX2858" fmla="*/ 4627645 w 7308555"/>
              <a:gd name="connsiteY2858" fmla="*/ 4864176 h 6451461"/>
              <a:gd name="connsiteX2859" fmla="*/ 4589109 w 7308555"/>
              <a:gd name="connsiteY2859" fmla="*/ 4902048 h 6451461"/>
              <a:gd name="connsiteX2860" fmla="*/ 4589109 w 7308555"/>
              <a:gd name="connsiteY2860" fmla="*/ 4902048 h 6451461"/>
              <a:gd name="connsiteX2861" fmla="*/ 4576485 w 7308555"/>
              <a:gd name="connsiteY2861" fmla="*/ 4876800 h 6451461"/>
              <a:gd name="connsiteX2862" fmla="*/ 4576485 w 7308555"/>
              <a:gd name="connsiteY2862" fmla="*/ 4876800 h 6451461"/>
              <a:gd name="connsiteX2863" fmla="*/ 4589109 w 7308555"/>
              <a:gd name="connsiteY2863" fmla="*/ 4889424 h 6451461"/>
              <a:gd name="connsiteX2864" fmla="*/ 4589109 w 7308555"/>
              <a:gd name="connsiteY2864" fmla="*/ 4902048 h 6451461"/>
              <a:gd name="connsiteX2865" fmla="*/ 4589109 w 7308555"/>
              <a:gd name="connsiteY2865" fmla="*/ 4902048 h 6451461"/>
              <a:gd name="connsiteX2866" fmla="*/ 4897397 w 7308555"/>
              <a:gd name="connsiteY2866" fmla="*/ 4341947 h 6451461"/>
              <a:gd name="connsiteX2867" fmla="*/ 4884773 w 7308555"/>
              <a:gd name="connsiteY2867" fmla="*/ 4354571 h 6451461"/>
              <a:gd name="connsiteX2868" fmla="*/ 4897397 w 7308555"/>
              <a:gd name="connsiteY2868" fmla="*/ 4341947 h 6451461"/>
              <a:gd name="connsiteX2869" fmla="*/ 4897397 w 7308555"/>
              <a:gd name="connsiteY2869" fmla="*/ 4341947 h 6451461"/>
              <a:gd name="connsiteX2870" fmla="*/ 1632466 w 7308555"/>
              <a:gd name="connsiteY2870" fmla="*/ 4354571 h 6451461"/>
              <a:gd name="connsiteX2871" fmla="*/ 1581306 w 7308555"/>
              <a:gd name="connsiteY2871" fmla="*/ 4418355 h 6451461"/>
              <a:gd name="connsiteX2872" fmla="*/ 1632466 w 7308555"/>
              <a:gd name="connsiteY2872" fmla="*/ 4354571 h 6451461"/>
              <a:gd name="connsiteX2873" fmla="*/ 1632466 w 7308555"/>
              <a:gd name="connsiteY2873" fmla="*/ 4354571 h 6451461"/>
              <a:gd name="connsiteX2874" fmla="*/ 4832949 w 7308555"/>
              <a:gd name="connsiteY2874" fmla="*/ 4405731 h 6451461"/>
              <a:gd name="connsiteX2875" fmla="*/ 4807037 w 7308555"/>
              <a:gd name="connsiteY2875" fmla="*/ 4443602 h 6451461"/>
              <a:gd name="connsiteX2876" fmla="*/ 4832949 w 7308555"/>
              <a:gd name="connsiteY2876" fmla="*/ 4405731 h 6451461"/>
              <a:gd name="connsiteX2877" fmla="*/ 4832949 w 7308555"/>
              <a:gd name="connsiteY2877" fmla="*/ 4405731 h 6451461"/>
              <a:gd name="connsiteX2878" fmla="*/ 4434965 w 7308555"/>
              <a:gd name="connsiteY2878" fmla="*/ 4749233 h 6451461"/>
              <a:gd name="connsiteX2879" fmla="*/ 4460877 w 7308555"/>
              <a:gd name="connsiteY2879" fmla="*/ 4736609 h 6451461"/>
              <a:gd name="connsiteX2880" fmla="*/ 4448253 w 7308555"/>
              <a:gd name="connsiteY2880" fmla="*/ 4711361 h 6451461"/>
              <a:gd name="connsiteX2881" fmla="*/ 4383805 w 7308555"/>
              <a:gd name="connsiteY2881" fmla="*/ 4686114 h 6451461"/>
              <a:gd name="connsiteX2882" fmla="*/ 4383805 w 7308555"/>
              <a:gd name="connsiteY2882" fmla="*/ 4673490 h 6451461"/>
              <a:gd name="connsiteX2883" fmla="*/ 4357893 w 7308555"/>
              <a:gd name="connsiteY2883" fmla="*/ 4648242 h 6451461"/>
              <a:gd name="connsiteX2884" fmla="*/ 4331981 w 7308555"/>
              <a:gd name="connsiteY2884" fmla="*/ 4622994 h 6451461"/>
              <a:gd name="connsiteX2885" fmla="*/ 4306068 w 7308555"/>
              <a:gd name="connsiteY2885" fmla="*/ 4610371 h 6451461"/>
              <a:gd name="connsiteX2886" fmla="*/ 4306068 w 7308555"/>
              <a:gd name="connsiteY2886" fmla="*/ 4622994 h 6451461"/>
              <a:gd name="connsiteX2887" fmla="*/ 4280156 w 7308555"/>
              <a:gd name="connsiteY2887" fmla="*/ 4610371 h 6451461"/>
              <a:gd name="connsiteX2888" fmla="*/ 4267532 w 7308555"/>
              <a:gd name="connsiteY2888" fmla="*/ 4610371 h 6451461"/>
              <a:gd name="connsiteX2889" fmla="*/ 4254909 w 7308555"/>
              <a:gd name="connsiteY2889" fmla="*/ 4622994 h 6451461"/>
              <a:gd name="connsiteX2890" fmla="*/ 4267532 w 7308555"/>
              <a:gd name="connsiteY2890" fmla="*/ 4660866 h 6451461"/>
              <a:gd name="connsiteX2891" fmla="*/ 4280156 w 7308555"/>
              <a:gd name="connsiteY2891" fmla="*/ 4660866 h 6451461"/>
              <a:gd name="connsiteX2892" fmla="*/ 4292780 w 7308555"/>
              <a:gd name="connsiteY2892" fmla="*/ 4660866 h 6451461"/>
              <a:gd name="connsiteX2893" fmla="*/ 4318692 w 7308555"/>
              <a:gd name="connsiteY2893" fmla="*/ 4673490 h 6451461"/>
              <a:gd name="connsiteX2894" fmla="*/ 4318692 w 7308555"/>
              <a:gd name="connsiteY2894" fmla="*/ 4698738 h 6451461"/>
              <a:gd name="connsiteX2895" fmla="*/ 4369852 w 7308555"/>
              <a:gd name="connsiteY2895" fmla="*/ 4698738 h 6451461"/>
              <a:gd name="connsiteX2896" fmla="*/ 4434965 w 7308555"/>
              <a:gd name="connsiteY2896" fmla="*/ 4749233 h 6451461"/>
              <a:gd name="connsiteX2897" fmla="*/ 4434965 w 7308555"/>
              <a:gd name="connsiteY2897" fmla="*/ 4749233 h 6451461"/>
              <a:gd name="connsiteX2898" fmla="*/ 5514638 w 7308555"/>
              <a:gd name="connsiteY2898" fmla="*/ 4609042 h 6451461"/>
              <a:gd name="connsiteX2899" fmla="*/ 5514638 w 7308555"/>
              <a:gd name="connsiteY2899" fmla="*/ 4609042 h 6451461"/>
              <a:gd name="connsiteX2900" fmla="*/ 5488726 w 7308555"/>
              <a:gd name="connsiteY2900" fmla="*/ 4609042 h 6451461"/>
              <a:gd name="connsiteX2901" fmla="*/ 5514638 w 7308555"/>
              <a:gd name="connsiteY2901" fmla="*/ 4609042 h 6451461"/>
              <a:gd name="connsiteX2902" fmla="*/ 5514638 w 7308555"/>
              <a:gd name="connsiteY2902" fmla="*/ 4609042 h 6451461"/>
              <a:gd name="connsiteX2903" fmla="*/ 5527262 w 7308555"/>
              <a:gd name="connsiteY2903" fmla="*/ 4634954 h 6451461"/>
              <a:gd name="connsiteX2904" fmla="*/ 5527262 w 7308555"/>
              <a:gd name="connsiteY2904" fmla="*/ 4622330 h 6451461"/>
              <a:gd name="connsiteX2905" fmla="*/ 5514638 w 7308555"/>
              <a:gd name="connsiteY2905" fmla="*/ 4622330 h 6451461"/>
              <a:gd name="connsiteX2906" fmla="*/ 5514638 w 7308555"/>
              <a:gd name="connsiteY2906" fmla="*/ 4634954 h 6451461"/>
              <a:gd name="connsiteX2907" fmla="*/ 5527262 w 7308555"/>
              <a:gd name="connsiteY2907" fmla="*/ 4634954 h 6451461"/>
              <a:gd name="connsiteX2908" fmla="*/ 5527262 w 7308555"/>
              <a:gd name="connsiteY2908" fmla="*/ 4634954 h 6451461"/>
              <a:gd name="connsiteX2909" fmla="*/ 5527262 w 7308555"/>
              <a:gd name="connsiteY2909" fmla="*/ 4634954 h 6451461"/>
              <a:gd name="connsiteX2910" fmla="*/ 1696914 w 7308555"/>
              <a:gd name="connsiteY2910" fmla="*/ 4660202 h 6451461"/>
              <a:gd name="connsiteX2911" fmla="*/ 1709538 w 7308555"/>
              <a:gd name="connsiteY2911" fmla="*/ 4622330 h 6451461"/>
              <a:gd name="connsiteX2912" fmla="*/ 1696914 w 7308555"/>
              <a:gd name="connsiteY2912" fmla="*/ 4660202 h 6451461"/>
              <a:gd name="connsiteX2913" fmla="*/ 1696914 w 7308555"/>
              <a:gd name="connsiteY2913" fmla="*/ 4660202 h 6451461"/>
              <a:gd name="connsiteX2914" fmla="*/ 4832949 w 7308555"/>
              <a:gd name="connsiteY2914" fmla="*/ 4761857 h 6451461"/>
              <a:gd name="connsiteX2915" fmla="*/ 4832949 w 7308555"/>
              <a:gd name="connsiteY2915" fmla="*/ 4723985 h 6451461"/>
              <a:gd name="connsiteX2916" fmla="*/ 4832949 w 7308555"/>
              <a:gd name="connsiteY2916" fmla="*/ 4761857 h 6451461"/>
              <a:gd name="connsiteX2917" fmla="*/ 4832949 w 7308555"/>
              <a:gd name="connsiteY2917" fmla="*/ 4761857 h 6451461"/>
              <a:gd name="connsiteX2918" fmla="*/ 4832949 w 7308555"/>
              <a:gd name="connsiteY2918" fmla="*/ 4761857 h 6451461"/>
              <a:gd name="connsiteX2919" fmla="*/ 4704717 w 7308555"/>
              <a:gd name="connsiteY2919" fmla="*/ 5067487 h 6451461"/>
              <a:gd name="connsiteX2920" fmla="*/ 4717341 w 7308555"/>
              <a:gd name="connsiteY2920" fmla="*/ 5054863 h 6451461"/>
              <a:gd name="connsiteX2921" fmla="*/ 4755877 w 7308555"/>
              <a:gd name="connsiteY2921" fmla="*/ 5080111 h 6451461"/>
              <a:gd name="connsiteX2922" fmla="*/ 4768501 w 7308555"/>
              <a:gd name="connsiteY2922" fmla="*/ 5067487 h 6451461"/>
              <a:gd name="connsiteX2923" fmla="*/ 4768501 w 7308555"/>
              <a:gd name="connsiteY2923" fmla="*/ 5067487 h 6451461"/>
              <a:gd name="connsiteX2924" fmla="*/ 4781124 w 7308555"/>
              <a:gd name="connsiteY2924" fmla="*/ 5067487 h 6451461"/>
              <a:gd name="connsiteX2925" fmla="*/ 4819661 w 7308555"/>
              <a:gd name="connsiteY2925" fmla="*/ 5054863 h 6451461"/>
              <a:gd name="connsiteX2926" fmla="*/ 4819661 w 7308555"/>
              <a:gd name="connsiteY2926" fmla="*/ 5054863 h 6451461"/>
              <a:gd name="connsiteX2927" fmla="*/ 4793748 w 7308555"/>
              <a:gd name="connsiteY2927" fmla="*/ 5042240 h 6451461"/>
              <a:gd name="connsiteX2928" fmla="*/ 4819661 w 7308555"/>
              <a:gd name="connsiteY2928" fmla="*/ 5042240 h 6451461"/>
              <a:gd name="connsiteX2929" fmla="*/ 4819661 w 7308555"/>
              <a:gd name="connsiteY2929" fmla="*/ 5029616 h 6451461"/>
              <a:gd name="connsiteX2930" fmla="*/ 4807037 w 7308555"/>
              <a:gd name="connsiteY2930" fmla="*/ 5042240 h 6451461"/>
              <a:gd name="connsiteX2931" fmla="*/ 4781124 w 7308555"/>
              <a:gd name="connsiteY2931" fmla="*/ 5029616 h 6451461"/>
              <a:gd name="connsiteX2932" fmla="*/ 4793748 w 7308555"/>
              <a:gd name="connsiteY2932" fmla="*/ 4978456 h 6451461"/>
              <a:gd name="connsiteX2933" fmla="*/ 4781124 w 7308555"/>
              <a:gd name="connsiteY2933" fmla="*/ 4965832 h 6451461"/>
              <a:gd name="connsiteX2934" fmla="*/ 4793748 w 7308555"/>
              <a:gd name="connsiteY2934" fmla="*/ 4965832 h 6451461"/>
              <a:gd name="connsiteX2935" fmla="*/ 4793748 w 7308555"/>
              <a:gd name="connsiteY2935" fmla="*/ 4978456 h 6451461"/>
              <a:gd name="connsiteX2936" fmla="*/ 4793748 w 7308555"/>
              <a:gd name="connsiteY2936" fmla="*/ 4953208 h 6451461"/>
              <a:gd name="connsiteX2937" fmla="*/ 4781124 w 7308555"/>
              <a:gd name="connsiteY2937" fmla="*/ 4965832 h 6451461"/>
              <a:gd name="connsiteX2938" fmla="*/ 4781124 w 7308555"/>
              <a:gd name="connsiteY2938" fmla="*/ 4940584 h 6451461"/>
              <a:gd name="connsiteX2939" fmla="*/ 4781124 w 7308555"/>
              <a:gd name="connsiteY2939" fmla="*/ 4927960 h 6451461"/>
              <a:gd name="connsiteX2940" fmla="*/ 4755213 w 7308555"/>
              <a:gd name="connsiteY2940" fmla="*/ 4940584 h 6451461"/>
              <a:gd name="connsiteX2941" fmla="*/ 4755213 w 7308555"/>
              <a:gd name="connsiteY2941" fmla="*/ 4915336 h 6451461"/>
              <a:gd name="connsiteX2942" fmla="*/ 4767836 w 7308555"/>
              <a:gd name="connsiteY2942" fmla="*/ 4915336 h 6451461"/>
              <a:gd name="connsiteX2943" fmla="*/ 4767836 w 7308555"/>
              <a:gd name="connsiteY2943" fmla="*/ 4902713 h 6451461"/>
              <a:gd name="connsiteX2944" fmla="*/ 4755213 w 7308555"/>
              <a:gd name="connsiteY2944" fmla="*/ 4902713 h 6451461"/>
              <a:gd name="connsiteX2945" fmla="*/ 4755213 w 7308555"/>
              <a:gd name="connsiteY2945" fmla="*/ 4890089 h 6451461"/>
              <a:gd name="connsiteX2946" fmla="*/ 4781124 w 7308555"/>
              <a:gd name="connsiteY2946" fmla="*/ 4890089 h 6451461"/>
              <a:gd name="connsiteX2947" fmla="*/ 4742589 w 7308555"/>
              <a:gd name="connsiteY2947" fmla="*/ 4890089 h 6451461"/>
              <a:gd name="connsiteX2948" fmla="*/ 4729965 w 7308555"/>
              <a:gd name="connsiteY2948" fmla="*/ 4864841 h 6451461"/>
              <a:gd name="connsiteX2949" fmla="*/ 4729965 w 7308555"/>
              <a:gd name="connsiteY2949" fmla="*/ 4864841 h 6451461"/>
              <a:gd name="connsiteX2950" fmla="*/ 4652893 w 7308555"/>
              <a:gd name="connsiteY2950" fmla="*/ 4890089 h 6451461"/>
              <a:gd name="connsiteX2951" fmla="*/ 4665517 w 7308555"/>
              <a:gd name="connsiteY2951" fmla="*/ 4902713 h 6451461"/>
              <a:gd name="connsiteX2952" fmla="*/ 4652893 w 7308555"/>
              <a:gd name="connsiteY2952" fmla="*/ 4915336 h 6451461"/>
              <a:gd name="connsiteX2953" fmla="*/ 4652893 w 7308555"/>
              <a:gd name="connsiteY2953" fmla="*/ 4915336 h 6451461"/>
              <a:gd name="connsiteX2954" fmla="*/ 4652893 w 7308555"/>
              <a:gd name="connsiteY2954" fmla="*/ 4940584 h 6451461"/>
              <a:gd name="connsiteX2955" fmla="*/ 4640269 w 7308555"/>
              <a:gd name="connsiteY2955" fmla="*/ 4953208 h 6451461"/>
              <a:gd name="connsiteX2956" fmla="*/ 4652893 w 7308555"/>
              <a:gd name="connsiteY2956" fmla="*/ 5004368 h 6451461"/>
              <a:gd name="connsiteX2957" fmla="*/ 4665517 w 7308555"/>
              <a:gd name="connsiteY2957" fmla="*/ 4979120 h 6451461"/>
              <a:gd name="connsiteX2958" fmla="*/ 4665517 w 7308555"/>
              <a:gd name="connsiteY2958" fmla="*/ 4979120 h 6451461"/>
              <a:gd name="connsiteX2959" fmla="*/ 4665517 w 7308555"/>
              <a:gd name="connsiteY2959" fmla="*/ 5004368 h 6451461"/>
              <a:gd name="connsiteX2960" fmla="*/ 4678140 w 7308555"/>
              <a:gd name="connsiteY2960" fmla="*/ 5029616 h 6451461"/>
              <a:gd name="connsiteX2961" fmla="*/ 4665517 w 7308555"/>
              <a:gd name="connsiteY2961" fmla="*/ 5042240 h 6451461"/>
              <a:gd name="connsiteX2962" fmla="*/ 4691429 w 7308555"/>
              <a:gd name="connsiteY2962" fmla="*/ 5042240 h 6451461"/>
              <a:gd name="connsiteX2963" fmla="*/ 4691429 w 7308555"/>
              <a:gd name="connsiteY2963" fmla="*/ 5004368 h 6451461"/>
              <a:gd name="connsiteX2964" fmla="*/ 4691429 w 7308555"/>
              <a:gd name="connsiteY2964" fmla="*/ 5016992 h 6451461"/>
              <a:gd name="connsiteX2965" fmla="*/ 4717341 w 7308555"/>
              <a:gd name="connsiteY2965" fmla="*/ 5004368 h 6451461"/>
              <a:gd name="connsiteX2966" fmla="*/ 4717341 w 7308555"/>
              <a:gd name="connsiteY2966" fmla="*/ 5029616 h 6451461"/>
              <a:gd name="connsiteX2967" fmla="*/ 4704717 w 7308555"/>
              <a:gd name="connsiteY2967" fmla="*/ 5016992 h 6451461"/>
              <a:gd name="connsiteX2968" fmla="*/ 4692093 w 7308555"/>
              <a:gd name="connsiteY2968" fmla="*/ 5016992 h 6451461"/>
              <a:gd name="connsiteX2969" fmla="*/ 4692093 w 7308555"/>
              <a:gd name="connsiteY2969" fmla="*/ 5054863 h 6451461"/>
              <a:gd name="connsiteX2970" fmla="*/ 4704717 w 7308555"/>
              <a:gd name="connsiteY2970" fmla="*/ 5067487 h 6451461"/>
              <a:gd name="connsiteX2971" fmla="*/ 4704717 w 7308555"/>
              <a:gd name="connsiteY2971" fmla="*/ 5067487 h 6451461"/>
              <a:gd name="connsiteX2972" fmla="*/ 4755877 w 7308555"/>
              <a:gd name="connsiteY2972" fmla="*/ 5003703 h 6451461"/>
              <a:gd name="connsiteX2973" fmla="*/ 4755877 w 7308555"/>
              <a:gd name="connsiteY2973" fmla="*/ 4978456 h 6451461"/>
              <a:gd name="connsiteX2974" fmla="*/ 4768501 w 7308555"/>
              <a:gd name="connsiteY2974" fmla="*/ 4991080 h 6451461"/>
              <a:gd name="connsiteX2975" fmla="*/ 4781124 w 7308555"/>
              <a:gd name="connsiteY2975" fmla="*/ 5003703 h 6451461"/>
              <a:gd name="connsiteX2976" fmla="*/ 4755213 w 7308555"/>
              <a:gd name="connsiteY2976" fmla="*/ 5016327 h 6451461"/>
              <a:gd name="connsiteX2977" fmla="*/ 4742589 w 7308555"/>
              <a:gd name="connsiteY2977" fmla="*/ 5003703 h 6451461"/>
              <a:gd name="connsiteX2978" fmla="*/ 4742589 w 7308555"/>
              <a:gd name="connsiteY2978" fmla="*/ 4991080 h 6451461"/>
              <a:gd name="connsiteX2979" fmla="*/ 4755877 w 7308555"/>
              <a:gd name="connsiteY2979" fmla="*/ 5003703 h 6451461"/>
              <a:gd name="connsiteX2980" fmla="*/ 4755877 w 7308555"/>
              <a:gd name="connsiteY2980" fmla="*/ 5003703 h 6451461"/>
              <a:gd name="connsiteX2981" fmla="*/ 4743253 w 7308555"/>
              <a:gd name="connsiteY2981" fmla="*/ 4940584 h 6451461"/>
              <a:gd name="connsiteX2982" fmla="*/ 4743253 w 7308555"/>
              <a:gd name="connsiteY2982" fmla="*/ 4940584 h 6451461"/>
              <a:gd name="connsiteX2983" fmla="*/ 4743253 w 7308555"/>
              <a:gd name="connsiteY2983" fmla="*/ 4940584 h 6451461"/>
              <a:gd name="connsiteX2984" fmla="*/ 4730629 w 7308555"/>
              <a:gd name="connsiteY2984" fmla="*/ 4902048 h 6451461"/>
              <a:gd name="connsiteX2985" fmla="*/ 4743253 w 7308555"/>
              <a:gd name="connsiteY2985" fmla="*/ 4902048 h 6451461"/>
              <a:gd name="connsiteX2986" fmla="*/ 4743253 w 7308555"/>
              <a:gd name="connsiteY2986" fmla="*/ 4914672 h 6451461"/>
              <a:gd name="connsiteX2987" fmla="*/ 4730629 w 7308555"/>
              <a:gd name="connsiteY2987" fmla="*/ 4927296 h 6451461"/>
              <a:gd name="connsiteX2988" fmla="*/ 4730629 w 7308555"/>
              <a:gd name="connsiteY2988" fmla="*/ 4902048 h 6451461"/>
              <a:gd name="connsiteX2989" fmla="*/ 4730629 w 7308555"/>
              <a:gd name="connsiteY2989" fmla="*/ 4902048 h 6451461"/>
              <a:gd name="connsiteX2990" fmla="*/ 4743253 w 7308555"/>
              <a:gd name="connsiteY2990" fmla="*/ 5029616 h 6451461"/>
              <a:gd name="connsiteX2991" fmla="*/ 4769165 w 7308555"/>
              <a:gd name="connsiteY2991" fmla="*/ 5016992 h 6451461"/>
              <a:gd name="connsiteX2992" fmla="*/ 4769165 w 7308555"/>
              <a:gd name="connsiteY2992" fmla="*/ 5042240 h 6451461"/>
              <a:gd name="connsiteX2993" fmla="*/ 4781789 w 7308555"/>
              <a:gd name="connsiteY2993" fmla="*/ 5029616 h 6451461"/>
              <a:gd name="connsiteX2994" fmla="*/ 4794413 w 7308555"/>
              <a:gd name="connsiteY2994" fmla="*/ 5042240 h 6451461"/>
              <a:gd name="connsiteX2995" fmla="*/ 4743253 w 7308555"/>
              <a:gd name="connsiteY2995" fmla="*/ 5042240 h 6451461"/>
              <a:gd name="connsiteX2996" fmla="*/ 4755877 w 7308555"/>
              <a:gd name="connsiteY2996" fmla="*/ 5029616 h 6451461"/>
              <a:gd name="connsiteX2997" fmla="*/ 4717341 w 7308555"/>
              <a:gd name="connsiteY2997" fmla="*/ 5029616 h 6451461"/>
              <a:gd name="connsiteX2998" fmla="*/ 4743253 w 7308555"/>
              <a:gd name="connsiteY2998" fmla="*/ 5029616 h 6451461"/>
              <a:gd name="connsiteX2999" fmla="*/ 4743253 w 7308555"/>
              <a:gd name="connsiteY2999" fmla="*/ 5029616 h 6451461"/>
              <a:gd name="connsiteX3000" fmla="*/ 4692093 w 7308555"/>
              <a:gd name="connsiteY3000" fmla="*/ 5003703 h 6451461"/>
              <a:gd name="connsiteX3001" fmla="*/ 4679469 w 7308555"/>
              <a:gd name="connsiteY3001" fmla="*/ 5003703 h 6451461"/>
              <a:gd name="connsiteX3002" fmla="*/ 4679469 w 7308555"/>
              <a:gd name="connsiteY3002" fmla="*/ 4978456 h 6451461"/>
              <a:gd name="connsiteX3003" fmla="*/ 4679469 w 7308555"/>
              <a:gd name="connsiteY3003" fmla="*/ 4991080 h 6451461"/>
              <a:gd name="connsiteX3004" fmla="*/ 4692093 w 7308555"/>
              <a:gd name="connsiteY3004" fmla="*/ 4965832 h 6451461"/>
              <a:gd name="connsiteX3005" fmla="*/ 4666181 w 7308555"/>
              <a:gd name="connsiteY3005" fmla="*/ 4965832 h 6451461"/>
              <a:gd name="connsiteX3006" fmla="*/ 4666181 w 7308555"/>
              <a:gd name="connsiteY3006" fmla="*/ 4914672 h 6451461"/>
              <a:gd name="connsiteX3007" fmla="*/ 4678805 w 7308555"/>
              <a:gd name="connsiteY3007" fmla="*/ 4939920 h 6451461"/>
              <a:gd name="connsiteX3008" fmla="*/ 4704717 w 7308555"/>
              <a:gd name="connsiteY3008" fmla="*/ 4927296 h 6451461"/>
              <a:gd name="connsiteX3009" fmla="*/ 4704717 w 7308555"/>
              <a:gd name="connsiteY3009" fmla="*/ 4939920 h 6451461"/>
              <a:gd name="connsiteX3010" fmla="*/ 4692093 w 7308555"/>
              <a:gd name="connsiteY3010" fmla="*/ 5003703 h 6451461"/>
              <a:gd name="connsiteX3011" fmla="*/ 4692093 w 7308555"/>
              <a:gd name="connsiteY3011" fmla="*/ 5003703 h 6451461"/>
              <a:gd name="connsiteX3012" fmla="*/ 4717341 w 7308555"/>
              <a:gd name="connsiteY3012" fmla="*/ 4978456 h 6451461"/>
              <a:gd name="connsiteX3013" fmla="*/ 4704717 w 7308555"/>
              <a:gd name="connsiteY3013" fmla="*/ 4965832 h 6451461"/>
              <a:gd name="connsiteX3014" fmla="*/ 4717341 w 7308555"/>
              <a:gd name="connsiteY3014" fmla="*/ 4965832 h 6451461"/>
              <a:gd name="connsiteX3015" fmla="*/ 4717341 w 7308555"/>
              <a:gd name="connsiteY3015" fmla="*/ 4978456 h 6451461"/>
              <a:gd name="connsiteX3016" fmla="*/ 4717341 w 7308555"/>
              <a:gd name="connsiteY3016" fmla="*/ 4978456 h 6451461"/>
              <a:gd name="connsiteX3017" fmla="*/ 5308669 w 7308555"/>
              <a:gd name="connsiteY3017" fmla="*/ 5003703 h 6451461"/>
              <a:gd name="connsiteX3018" fmla="*/ 5334582 w 7308555"/>
              <a:gd name="connsiteY3018" fmla="*/ 5003703 h 6451461"/>
              <a:gd name="connsiteX3019" fmla="*/ 5321958 w 7308555"/>
              <a:gd name="connsiteY3019" fmla="*/ 4952544 h 6451461"/>
              <a:gd name="connsiteX3020" fmla="*/ 5308669 w 7308555"/>
              <a:gd name="connsiteY3020" fmla="*/ 5003703 h 6451461"/>
              <a:gd name="connsiteX3021" fmla="*/ 5308669 w 7308555"/>
              <a:gd name="connsiteY3021" fmla="*/ 5003703 h 6451461"/>
              <a:gd name="connsiteX3022" fmla="*/ 5321958 w 7308555"/>
              <a:gd name="connsiteY3022" fmla="*/ 4991080 h 6451461"/>
              <a:gd name="connsiteX3023" fmla="*/ 5321958 w 7308555"/>
              <a:gd name="connsiteY3023" fmla="*/ 4991080 h 6451461"/>
              <a:gd name="connsiteX3024" fmla="*/ 5321958 w 7308555"/>
              <a:gd name="connsiteY3024" fmla="*/ 4991080 h 6451461"/>
              <a:gd name="connsiteX3025" fmla="*/ 5321958 w 7308555"/>
              <a:gd name="connsiteY3025" fmla="*/ 4965832 h 6451461"/>
              <a:gd name="connsiteX3026" fmla="*/ 5321958 w 7308555"/>
              <a:gd name="connsiteY3026" fmla="*/ 4991080 h 6451461"/>
              <a:gd name="connsiteX3027" fmla="*/ 5321958 w 7308555"/>
              <a:gd name="connsiteY3027" fmla="*/ 4991080 h 6451461"/>
              <a:gd name="connsiteX3028" fmla="*/ 5733230 w 7308555"/>
              <a:gd name="connsiteY3028" fmla="*/ 4965832 h 6451461"/>
              <a:gd name="connsiteX3029" fmla="*/ 5759142 w 7308555"/>
              <a:gd name="connsiteY3029" fmla="*/ 4978456 h 6451461"/>
              <a:gd name="connsiteX3030" fmla="*/ 5733230 w 7308555"/>
              <a:gd name="connsiteY3030" fmla="*/ 4965832 h 6451461"/>
              <a:gd name="connsiteX3031" fmla="*/ 5733230 w 7308555"/>
              <a:gd name="connsiteY3031" fmla="*/ 4965832 h 6451461"/>
              <a:gd name="connsiteX3032" fmla="*/ 4910021 w 7308555"/>
              <a:gd name="connsiteY3032" fmla="*/ 5284086 h 6451461"/>
              <a:gd name="connsiteX3033" fmla="*/ 4948557 w 7308555"/>
              <a:gd name="connsiteY3033" fmla="*/ 5296710 h 6451461"/>
              <a:gd name="connsiteX3034" fmla="*/ 4922645 w 7308555"/>
              <a:gd name="connsiteY3034" fmla="*/ 5245550 h 6451461"/>
              <a:gd name="connsiteX3035" fmla="*/ 4922645 w 7308555"/>
              <a:gd name="connsiteY3035" fmla="*/ 5258174 h 6451461"/>
              <a:gd name="connsiteX3036" fmla="*/ 4910021 w 7308555"/>
              <a:gd name="connsiteY3036" fmla="*/ 5245550 h 6451461"/>
              <a:gd name="connsiteX3037" fmla="*/ 4922645 w 7308555"/>
              <a:gd name="connsiteY3037" fmla="*/ 5232926 h 6451461"/>
              <a:gd name="connsiteX3038" fmla="*/ 4922645 w 7308555"/>
              <a:gd name="connsiteY3038" fmla="*/ 5220303 h 6451461"/>
              <a:gd name="connsiteX3039" fmla="*/ 4910021 w 7308555"/>
              <a:gd name="connsiteY3039" fmla="*/ 5220303 h 6451461"/>
              <a:gd name="connsiteX3040" fmla="*/ 4897397 w 7308555"/>
              <a:gd name="connsiteY3040" fmla="*/ 5232926 h 6451461"/>
              <a:gd name="connsiteX3041" fmla="*/ 4884773 w 7308555"/>
              <a:gd name="connsiteY3041" fmla="*/ 5207679 h 6451461"/>
              <a:gd name="connsiteX3042" fmla="*/ 4897397 w 7308555"/>
              <a:gd name="connsiteY3042" fmla="*/ 5207679 h 6451461"/>
              <a:gd name="connsiteX3043" fmla="*/ 4910021 w 7308555"/>
              <a:gd name="connsiteY3043" fmla="*/ 5207679 h 6451461"/>
              <a:gd name="connsiteX3044" fmla="*/ 4910021 w 7308555"/>
              <a:gd name="connsiteY3044" fmla="*/ 5195055 h 6451461"/>
              <a:gd name="connsiteX3045" fmla="*/ 4922645 w 7308555"/>
              <a:gd name="connsiteY3045" fmla="*/ 5182431 h 6451461"/>
              <a:gd name="connsiteX3046" fmla="*/ 4896733 w 7308555"/>
              <a:gd name="connsiteY3046" fmla="*/ 5144559 h 6451461"/>
              <a:gd name="connsiteX3047" fmla="*/ 4896733 w 7308555"/>
              <a:gd name="connsiteY3047" fmla="*/ 5157183 h 6451461"/>
              <a:gd name="connsiteX3048" fmla="*/ 4858197 w 7308555"/>
              <a:gd name="connsiteY3048" fmla="*/ 5131936 h 6451461"/>
              <a:gd name="connsiteX3049" fmla="*/ 4870820 w 7308555"/>
              <a:gd name="connsiteY3049" fmla="*/ 5094064 h 6451461"/>
              <a:gd name="connsiteX3050" fmla="*/ 4844908 w 7308555"/>
              <a:gd name="connsiteY3050" fmla="*/ 5119312 h 6451461"/>
              <a:gd name="connsiteX3051" fmla="*/ 4818996 w 7308555"/>
              <a:gd name="connsiteY3051" fmla="*/ 5081440 h 6451461"/>
              <a:gd name="connsiteX3052" fmla="*/ 4780460 w 7308555"/>
              <a:gd name="connsiteY3052" fmla="*/ 5094064 h 6451461"/>
              <a:gd name="connsiteX3053" fmla="*/ 4780460 w 7308555"/>
              <a:gd name="connsiteY3053" fmla="*/ 5106688 h 6451461"/>
              <a:gd name="connsiteX3054" fmla="*/ 4793084 w 7308555"/>
              <a:gd name="connsiteY3054" fmla="*/ 5106688 h 6451461"/>
              <a:gd name="connsiteX3055" fmla="*/ 4741924 w 7308555"/>
              <a:gd name="connsiteY3055" fmla="*/ 5094064 h 6451461"/>
              <a:gd name="connsiteX3056" fmla="*/ 4754548 w 7308555"/>
              <a:gd name="connsiteY3056" fmla="*/ 5119312 h 6451461"/>
              <a:gd name="connsiteX3057" fmla="*/ 4728636 w 7308555"/>
              <a:gd name="connsiteY3057" fmla="*/ 5119312 h 6451461"/>
              <a:gd name="connsiteX3058" fmla="*/ 4690100 w 7308555"/>
              <a:gd name="connsiteY3058" fmla="*/ 5157183 h 6451461"/>
              <a:gd name="connsiteX3059" fmla="*/ 4690100 w 7308555"/>
              <a:gd name="connsiteY3059" fmla="*/ 5195055 h 6451461"/>
              <a:gd name="connsiteX3060" fmla="*/ 4702724 w 7308555"/>
              <a:gd name="connsiteY3060" fmla="*/ 5195055 h 6451461"/>
              <a:gd name="connsiteX3061" fmla="*/ 4728636 w 7308555"/>
              <a:gd name="connsiteY3061" fmla="*/ 5232926 h 6451461"/>
              <a:gd name="connsiteX3062" fmla="*/ 4728636 w 7308555"/>
              <a:gd name="connsiteY3062" fmla="*/ 5258174 h 6451461"/>
              <a:gd name="connsiteX3063" fmla="*/ 4741260 w 7308555"/>
              <a:gd name="connsiteY3063" fmla="*/ 5258174 h 6451461"/>
              <a:gd name="connsiteX3064" fmla="*/ 4741260 w 7308555"/>
              <a:gd name="connsiteY3064" fmla="*/ 5245550 h 6451461"/>
              <a:gd name="connsiteX3065" fmla="*/ 4753884 w 7308555"/>
              <a:gd name="connsiteY3065" fmla="*/ 5258174 h 6451461"/>
              <a:gd name="connsiteX3066" fmla="*/ 4766508 w 7308555"/>
              <a:gd name="connsiteY3066" fmla="*/ 5258174 h 6451461"/>
              <a:gd name="connsiteX3067" fmla="*/ 4766508 w 7308555"/>
              <a:gd name="connsiteY3067" fmla="*/ 5232926 h 6451461"/>
              <a:gd name="connsiteX3068" fmla="*/ 4779131 w 7308555"/>
              <a:gd name="connsiteY3068" fmla="*/ 5270798 h 6451461"/>
              <a:gd name="connsiteX3069" fmla="*/ 4791755 w 7308555"/>
              <a:gd name="connsiteY3069" fmla="*/ 5270798 h 6451461"/>
              <a:gd name="connsiteX3070" fmla="*/ 4779131 w 7308555"/>
              <a:gd name="connsiteY3070" fmla="*/ 5321958 h 6451461"/>
              <a:gd name="connsiteX3071" fmla="*/ 4779131 w 7308555"/>
              <a:gd name="connsiteY3071" fmla="*/ 5309334 h 6451461"/>
              <a:gd name="connsiteX3072" fmla="*/ 4791755 w 7308555"/>
              <a:gd name="connsiteY3072" fmla="*/ 5309334 h 6451461"/>
              <a:gd name="connsiteX3073" fmla="*/ 4765843 w 7308555"/>
              <a:gd name="connsiteY3073" fmla="*/ 5334582 h 6451461"/>
              <a:gd name="connsiteX3074" fmla="*/ 4765843 w 7308555"/>
              <a:gd name="connsiteY3074" fmla="*/ 5347206 h 6451461"/>
              <a:gd name="connsiteX3075" fmla="*/ 4778467 w 7308555"/>
              <a:gd name="connsiteY3075" fmla="*/ 5359830 h 6451461"/>
              <a:gd name="connsiteX3076" fmla="*/ 4791091 w 7308555"/>
              <a:gd name="connsiteY3076" fmla="*/ 5385077 h 6451461"/>
              <a:gd name="connsiteX3077" fmla="*/ 4778467 w 7308555"/>
              <a:gd name="connsiteY3077" fmla="*/ 5347206 h 6451461"/>
              <a:gd name="connsiteX3078" fmla="*/ 4817003 w 7308555"/>
              <a:gd name="connsiteY3078" fmla="*/ 5334582 h 6451461"/>
              <a:gd name="connsiteX3079" fmla="*/ 4817003 w 7308555"/>
              <a:gd name="connsiteY3079" fmla="*/ 5359830 h 6451461"/>
              <a:gd name="connsiteX3080" fmla="*/ 4791091 w 7308555"/>
              <a:gd name="connsiteY3080" fmla="*/ 5359830 h 6451461"/>
              <a:gd name="connsiteX3081" fmla="*/ 4778467 w 7308555"/>
              <a:gd name="connsiteY3081" fmla="*/ 5423613 h 6451461"/>
              <a:gd name="connsiteX3082" fmla="*/ 4791091 w 7308555"/>
              <a:gd name="connsiteY3082" fmla="*/ 5436237 h 6451461"/>
              <a:gd name="connsiteX3083" fmla="*/ 4803715 w 7308555"/>
              <a:gd name="connsiteY3083" fmla="*/ 5436237 h 6451461"/>
              <a:gd name="connsiteX3084" fmla="*/ 4816339 w 7308555"/>
              <a:gd name="connsiteY3084" fmla="*/ 5398366 h 6451461"/>
              <a:gd name="connsiteX3085" fmla="*/ 4816339 w 7308555"/>
              <a:gd name="connsiteY3085" fmla="*/ 5410990 h 6451461"/>
              <a:gd name="connsiteX3086" fmla="*/ 4816339 w 7308555"/>
              <a:gd name="connsiteY3086" fmla="*/ 5385742 h 6451461"/>
              <a:gd name="connsiteX3087" fmla="*/ 4803715 w 7308555"/>
              <a:gd name="connsiteY3087" fmla="*/ 5385742 h 6451461"/>
              <a:gd name="connsiteX3088" fmla="*/ 4854875 w 7308555"/>
              <a:gd name="connsiteY3088" fmla="*/ 5398366 h 6451461"/>
              <a:gd name="connsiteX3089" fmla="*/ 4880787 w 7308555"/>
              <a:gd name="connsiteY3089" fmla="*/ 5334582 h 6451461"/>
              <a:gd name="connsiteX3090" fmla="*/ 4880787 w 7308555"/>
              <a:gd name="connsiteY3090" fmla="*/ 5334582 h 6451461"/>
              <a:gd name="connsiteX3091" fmla="*/ 4854875 w 7308555"/>
              <a:gd name="connsiteY3091" fmla="*/ 5321958 h 6451461"/>
              <a:gd name="connsiteX3092" fmla="*/ 4880787 w 7308555"/>
              <a:gd name="connsiteY3092" fmla="*/ 5296710 h 6451461"/>
              <a:gd name="connsiteX3093" fmla="*/ 4893411 w 7308555"/>
              <a:gd name="connsiteY3093" fmla="*/ 5321958 h 6451461"/>
              <a:gd name="connsiteX3094" fmla="*/ 4906035 w 7308555"/>
              <a:gd name="connsiteY3094" fmla="*/ 5309334 h 6451461"/>
              <a:gd name="connsiteX3095" fmla="*/ 4910021 w 7308555"/>
              <a:gd name="connsiteY3095" fmla="*/ 5284086 h 6451461"/>
              <a:gd name="connsiteX3096" fmla="*/ 4922645 w 7308555"/>
              <a:gd name="connsiteY3096" fmla="*/ 5284086 h 6451461"/>
              <a:gd name="connsiteX3097" fmla="*/ 4910021 w 7308555"/>
              <a:gd name="connsiteY3097" fmla="*/ 5284086 h 6451461"/>
              <a:gd name="connsiteX3098" fmla="*/ 4910021 w 7308555"/>
              <a:gd name="connsiteY3098" fmla="*/ 5284086 h 6451461"/>
              <a:gd name="connsiteX3099" fmla="*/ 4769165 w 7308555"/>
              <a:gd name="connsiteY3099" fmla="*/ 5207679 h 6451461"/>
              <a:gd name="connsiteX3100" fmla="*/ 4756541 w 7308555"/>
              <a:gd name="connsiteY3100" fmla="*/ 5207679 h 6451461"/>
              <a:gd name="connsiteX3101" fmla="*/ 4756541 w 7308555"/>
              <a:gd name="connsiteY3101" fmla="*/ 5207679 h 6451461"/>
              <a:gd name="connsiteX3102" fmla="*/ 4743917 w 7308555"/>
              <a:gd name="connsiteY3102" fmla="*/ 5195055 h 6451461"/>
              <a:gd name="connsiteX3103" fmla="*/ 4769830 w 7308555"/>
              <a:gd name="connsiteY3103" fmla="*/ 5195055 h 6451461"/>
              <a:gd name="connsiteX3104" fmla="*/ 4769830 w 7308555"/>
              <a:gd name="connsiteY3104" fmla="*/ 5207679 h 6451461"/>
              <a:gd name="connsiteX3105" fmla="*/ 4769165 w 7308555"/>
              <a:gd name="connsiteY3105" fmla="*/ 5207679 h 6451461"/>
              <a:gd name="connsiteX3106" fmla="*/ 4871485 w 7308555"/>
              <a:gd name="connsiteY3106" fmla="*/ 5182431 h 6451461"/>
              <a:gd name="connsiteX3107" fmla="*/ 4884109 w 7308555"/>
              <a:gd name="connsiteY3107" fmla="*/ 5169807 h 6451461"/>
              <a:gd name="connsiteX3108" fmla="*/ 4910021 w 7308555"/>
              <a:gd name="connsiteY3108" fmla="*/ 5195055 h 6451461"/>
              <a:gd name="connsiteX3109" fmla="*/ 4897397 w 7308555"/>
              <a:gd name="connsiteY3109" fmla="*/ 5195055 h 6451461"/>
              <a:gd name="connsiteX3110" fmla="*/ 4897397 w 7308555"/>
              <a:gd name="connsiteY3110" fmla="*/ 5182431 h 6451461"/>
              <a:gd name="connsiteX3111" fmla="*/ 4884773 w 7308555"/>
              <a:gd name="connsiteY3111" fmla="*/ 5195055 h 6451461"/>
              <a:gd name="connsiteX3112" fmla="*/ 4872149 w 7308555"/>
              <a:gd name="connsiteY3112" fmla="*/ 5195055 h 6451461"/>
              <a:gd name="connsiteX3113" fmla="*/ 4872149 w 7308555"/>
              <a:gd name="connsiteY3113" fmla="*/ 5182431 h 6451461"/>
              <a:gd name="connsiteX3114" fmla="*/ 4871485 w 7308555"/>
              <a:gd name="connsiteY3114" fmla="*/ 5182431 h 6451461"/>
              <a:gd name="connsiteX3115" fmla="*/ 4871485 w 7308555"/>
              <a:gd name="connsiteY3115" fmla="*/ 5182431 h 6451461"/>
              <a:gd name="connsiteX3116" fmla="*/ 4807701 w 7308555"/>
              <a:gd name="connsiteY3116" fmla="*/ 5106023 h 6451461"/>
              <a:gd name="connsiteX3117" fmla="*/ 4820325 w 7308555"/>
              <a:gd name="connsiteY3117" fmla="*/ 5106023 h 6451461"/>
              <a:gd name="connsiteX3118" fmla="*/ 4807701 w 7308555"/>
              <a:gd name="connsiteY3118" fmla="*/ 5118647 h 6451461"/>
              <a:gd name="connsiteX3119" fmla="*/ 4807701 w 7308555"/>
              <a:gd name="connsiteY3119" fmla="*/ 5106023 h 6451461"/>
              <a:gd name="connsiteX3120" fmla="*/ 4807701 w 7308555"/>
              <a:gd name="connsiteY3120" fmla="*/ 5106023 h 6451461"/>
              <a:gd name="connsiteX3121" fmla="*/ 4807701 w 7308555"/>
              <a:gd name="connsiteY3121" fmla="*/ 5106023 h 6451461"/>
              <a:gd name="connsiteX3122" fmla="*/ 4832949 w 7308555"/>
              <a:gd name="connsiteY3122" fmla="*/ 5143895 h 6451461"/>
              <a:gd name="connsiteX3123" fmla="*/ 4832949 w 7308555"/>
              <a:gd name="connsiteY3123" fmla="*/ 5156519 h 6451461"/>
              <a:gd name="connsiteX3124" fmla="*/ 4820325 w 7308555"/>
              <a:gd name="connsiteY3124" fmla="*/ 5156519 h 6451461"/>
              <a:gd name="connsiteX3125" fmla="*/ 4807701 w 7308555"/>
              <a:gd name="connsiteY3125" fmla="*/ 5143895 h 6451461"/>
              <a:gd name="connsiteX3126" fmla="*/ 4832949 w 7308555"/>
              <a:gd name="connsiteY3126" fmla="*/ 5143895 h 6451461"/>
              <a:gd name="connsiteX3127" fmla="*/ 4832949 w 7308555"/>
              <a:gd name="connsiteY3127" fmla="*/ 5143895 h 6451461"/>
              <a:gd name="connsiteX3128" fmla="*/ 4832949 w 7308555"/>
              <a:gd name="connsiteY3128" fmla="*/ 5143895 h 6451461"/>
              <a:gd name="connsiteX3129" fmla="*/ 4794413 w 7308555"/>
              <a:gd name="connsiteY3129" fmla="*/ 5232926 h 6451461"/>
              <a:gd name="connsiteX3130" fmla="*/ 4781789 w 7308555"/>
              <a:gd name="connsiteY3130" fmla="*/ 5181767 h 6451461"/>
              <a:gd name="connsiteX3131" fmla="*/ 4794413 w 7308555"/>
              <a:gd name="connsiteY3131" fmla="*/ 5207014 h 6451461"/>
              <a:gd name="connsiteX3132" fmla="*/ 4794413 w 7308555"/>
              <a:gd name="connsiteY3132" fmla="*/ 5232926 h 6451461"/>
              <a:gd name="connsiteX3133" fmla="*/ 4794413 w 7308555"/>
              <a:gd name="connsiteY3133" fmla="*/ 5232926 h 6451461"/>
              <a:gd name="connsiteX3134" fmla="*/ 4794413 w 7308555"/>
              <a:gd name="connsiteY3134" fmla="*/ 5296710 h 6451461"/>
              <a:gd name="connsiteX3135" fmla="*/ 4807037 w 7308555"/>
              <a:gd name="connsiteY3135" fmla="*/ 5258839 h 6451461"/>
              <a:gd name="connsiteX3136" fmla="*/ 4819661 w 7308555"/>
              <a:gd name="connsiteY3136" fmla="*/ 5258839 h 6451461"/>
              <a:gd name="connsiteX3137" fmla="*/ 4794413 w 7308555"/>
              <a:gd name="connsiteY3137" fmla="*/ 5296710 h 6451461"/>
              <a:gd name="connsiteX3138" fmla="*/ 4794413 w 7308555"/>
              <a:gd name="connsiteY3138" fmla="*/ 5296710 h 6451461"/>
              <a:gd name="connsiteX3139" fmla="*/ 4832949 w 7308555"/>
              <a:gd name="connsiteY3139" fmla="*/ 5296710 h 6451461"/>
              <a:gd name="connsiteX3140" fmla="*/ 4807037 w 7308555"/>
              <a:gd name="connsiteY3140" fmla="*/ 5296710 h 6451461"/>
              <a:gd name="connsiteX3141" fmla="*/ 4807037 w 7308555"/>
              <a:gd name="connsiteY3141" fmla="*/ 5284086 h 6451461"/>
              <a:gd name="connsiteX3142" fmla="*/ 4832949 w 7308555"/>
              <a:gd name="connsiteY3142" fmla="*/ 5284086 h 6451461"/>
              <a:gd name="connsiteX3143" fmla="*/ 4832949 w 7308555"/>
              <a:gd name="connsiteY3143" fmla="*/ 5296710 h 6451461"/>
              <a:gd name="connsiteX3144" fmla="*/ 4832949 w 7308555"/>
              <a:gd name="connsiteY3144" fmla="*/ 5296710 h 6451461"/>
              <a:gd name="connsiteX3145" fmla="*/ 4832949 w 7308555"/>
              <a:gd name="connsiteY3145" fmla="*/ 5335246 h 6451461"/>
              <a:gd name="connsiteX3146" fmla="*/ 4832949 w 7308555"/>
              <a:gd name="connsiteY3146" fmla="*/ 5335246 h 6451461"/>
              <a:gd name="connsiteX3147" fmla="*/ 4820325 w 7308555"/>
              <a:gd name="connsiteY3147" fmla="*/ 5335246 h 6451461"/>
              <a:gd name="connsiteX3148" fmla="*/ 4794413 w 7308555"/>
              <a:gd name="connsiteY3148" fmla="*/ 5309999 h 6451461"/>
              <a:gd name="connsiteX3149" fmla="*/ 4820325 w 7308555"/>
              <a:gd name="connsiteY3149" fmla="*/ 5309999 h 6451461"/>
              <a:gd name="connsiteX3150" fmla="*/ 4832949 w 7308555"/>
              <a:gd name="connsiteY3150" fmla="*/ 5335246 h 6451461"/>
              <a:gd name="connsiteX3151" fmla="*/ 4832949 w 7308555"/>
              <a:gd name="connsiteY3151" fmla="*/ 5335246 h 6451461"/>
              <a:gd name="connsiteX3152" fmla="*/ 4832949 w 7308555"/>
              <a:gd name="connsiteY3152" fmla="*/ 5335246 h 6451461"/>
              <a:gd name="connsiteX3153" fmla="*/ 4832949 w 7308555"/>
              <a:gd name="connsiteY3153" fmla="*/ 5284086 h 6451461"/>
              <a:gd name="connsiteX3154" fmla="*/ 4820325 w 7308555"/>
              <a:gd name="connsiteY3154" fmla="*/ 5258839 h 6451461"/>
              <a:gd name="connsiteX3155" fmla="*/ 4832949 w 7308555"/>
              <a:gd name="connsiteY3155" fmla="*/ 5271463 h 6451461"/>
              <a:gd name="connsiteX3156" fmla="*/ 4832949 w 7308555"/>
              <a:gd name="connsiteY3156" fmla="*/ 5284086 h 6451461"/>
              <a:gd name="connsiteX3157" fmla="*/ 4832949 w 7308555"/>
              <a:gd name="connsiteY3157" fmla="*/ 5284086 h 6451461"/>
              <a:gd name="connsiteX3158" fmla="*/ 4858861 w 7308555"/>
              <a:gd name="connsiteY3158" fmla="*/ 5232926 h 6451461"/>
              <a:gd name="connsiteX3159" fmla="*/ 4858861 w 7308555"/>
              <a:gd name="connsiteY3159" fmla="*/ 5258174 h 6451461"/>
              <a:gd name="connsiteX3160" fmla="*/ 4846237 w 7308555"/>
              <a:gd name="connsiteY3160" fmla="*/ 5258174 h 6451461"/>
              <a:gd name="connsiteX3161" fmla="*/ 4846237 w 7308555"/>
              <a:gd name="connsiteY3161" fmla="*/ 5258174 h 6451461"/>
              <a:gd name="connsiteX3162" fmla="*/ 4833613 w 7308555"/>
              <a:gd name="connsiteY3162" fmla="*/ 5258174 h 6451461"/>
              <a:gd name="connsiteX3163" fmla="*/ 4833613 w 7308555"/>
              <a:gd name="connsiteY3163" fmla="*/ 5258174 h 6451461"/>
              <a:gd name="connsiteX3164" fmla="*/ 4820989 w 7308555"/>
              <a:gd name="connsiteY3164" fmla="*/ 5258174 h 6451461"/>
              <a:gd name="connsiteX3165" fmla="*/ 4846902 w 7308555"/>
              <a:gd name="connsiteY3165" fmla="*/ 5220303 h 6451461"/>
              <a:gd name="connsiteX3166" fmla="*/ 4859526 w 7308555"/>
              <a:gd name="connsiteY3166" fmla="*/ 5220303 h 6451461"/>
              <a:gd name="connsiteX3167" fmla="*/ 4872149 w 7308555"/>
              <a:gd name="connsiteY3167" fmla="*/ 5220303 h 6451461"/>
              <a:gd name="connsiteX3168" fmla="*/ 4884773 w 7308555"/>
              <a:gd name="connsiteY3168" fmla="*/ 5245550 h 6451461"/>
              <a:gd name="connsiteX3169" fmla="*/ 4858861 w 7308555"/>
              <a:gd name="connsiteY3169" fmla="*/ 5232926 h 6451461"/>
              <a:gd name="connsiteX3170" fmla="*/ 4858861 w 7308555"/>
              <a:gd name="connsiteY3170" fmla="*/ 5232926 h 6451461"/>
              <a:gd name="connsiteX3171" fmla="*/ 1426497 w 7308555"/>
              <a:gd name="connsiteY3171" fmla="*/ 5093399 h 6451461"/>
              <a:gd name="connsiteX3172" fmla="*/ 1349425 w 7308555"/>
              <a:gd name="connsiteY3172" fmla="*/ 5246215 h 6451461"/>
              <a:gd name="connsiteX3173" fmla="*/ 1400585 w 7308555"/>
              <a:gd name="connsiteY3173" fmla="*/ 5169807 h 6451461"/>
              <a:gd name="connsiteX3174" fmla="*/ 1387961 w 7308555"/>
              <a:gd name="connsiteY3174" fmla="*/ 5169807 h 6451461"/>
              <a:gd name="connsiteX3175" fmla="*/ 1426497 w 7308555"/>
              <a:gd name="connsiteY3175" fmla="*/ 5093399 h 6451461"/>
              <a:gd name="connsiteX3176" fmla="*/ 1426497 w 7308555"/>
              <a:gd name="connsiteY3176" fmla="*/ 5093399 h 6451461"/>
              <a:gd name="connsiteX3177" fmla="*/ 1452409 w 7308555"/>
              <a:gd name="connsiteY3177" fmla="*/ 5182431 h 6451461"/>
              <a:gd name="connsiteX3178" fmla="*/ 1465033 w 7308555"/>
              <a:gd name="connsiteY3178" fmla="*/ 5157183 h 6451461"/>
              <a:gd name="connsiteX3179" fmla="*/ 1452409 w 7308555"/>
              <a:gd name="connsiteY3179" fmla="*/ 5182431 h 6451461"/>
              <a:gd name="connsiteX3180" fmla="*/ 1452409 w 7308555"/>
              <a:gd name="connsiteY3180" fmla="*/ 5182431 h 6451461"/>
              <a:gd name="connsiteX3181" fmla="*/ 6324559 w 7308555"/>
              <a:gd name="connsiteY3181" fmla="*/ 5207679 h 6451461"/>
              <a:gd name="connsiteX3182" fmla="*/ 6311935 w 7308555"/>
              <a:gd name="connsiteY3182" fmla="*/ 5182431 h 6451461"/>
              <a:gd name="connsiteX3183" fmla="*/ 6324559 w 7308555"/>
              <a:gd name="connsiteY3183" fmla="*/ 5207679 h 6451461"/>
              <a:gd name="connsiteX3184" fmla="*/ 6324559 w 7308555"/>
              <a:gd name="connsiteY3184" fmla="*/ 5207679 h 6451461"/>
              <a:gd name="connsiteX3185" fmla="*/ 4254909 w 7308555"/>
              <a:gd name="connsiteY3185" fmla="*/ 5271463 h 6451461"/>
              <a:gd name="connsiteX3186" fmla="*/ 4280821 w 7308555"/>
              <a:gd name="connsiteY3186" fmla="*/ 5233591 h 6451461"/>
              <a:gd name="connsiteX3187" fmla="*/ 4254909 w 7308555"/>
              <a:gd name="connsiteY3187" fmla="*/ 5271463 h 6451461"/>
              <a:gd name="connsiteX3188" fmla="*/ 4254909 w 7308555"/>
              <a:gd name="connsiteY3188" fmla="*/ 5271463 h 6451461"/>
              <a:gd name="connsiteX3189" fmla="*/ 6555775 w 7308555"/>
              <a:gd name="connsiteY3189" fmla="*/ 5284086 h 6451461"/>
              <a:gd name="connsiteX3190" fmla="*/ 6581687 w 7308555"/>
              <a:gd name="connsiteY3190" fmla="*/ 5309334 h 6451461"/>
              <a:gd name="connsiteX3191" fmla="*/ 6581687 w 7308555"/>
              <a:gd name="connsiteY3191" fmla="*/ 5296710 h 6451461"/>
              <a:gd name="connsiteX3192" fmla="*/ 6555775 w 7308555"/>
              <a:gd name="connsiteY3192" fmla="*/ 5284086 h 6451461"/>
              <a:gd name="connsiteX3193" fmla="*/ 6555775 w 7308555"/>
              <a:gd name="connsiteY3193" fmla="*/ 5284086 h 6451461"/>
              <a:gd name="connsiteX3194" fmla="*/ 5205685 w 7308555"/>
              <a:gd name="connsiteY3194" fmla="*/ 5284086 h 6451461"/>
              <a:gd name="connsiteX3195" fmla="*/ 5193061 w 7308555"/>
              <a:gd name="connsiteY3195" fmla="*/ 5309334 h 6451461"/>
              <a:gd name="connsiteX3196" fmla="*/ 5193061 w 7308555"/>
              <a:gd name="connsiteY3196" fmla="*/ 5309334 h 6451461"/>
              <a:gd name="connsiteX3197" fmla="*/ 5193061 w 7308555"/>
              <a:gd name="connsiteY3197" fmla="*/ 5296710 h 6451461"/>
              <a:gd name="connsiteX3198" fmla="*/ 5205685 w 7308555"/>
              <a:gd name="connsiteY3198" fmla="*/ 5284086 h 6451461"/>
              <a:gd name="connsiteX3199" fmla="*/ 5205685 w 7308555"/>
              <a:gd name="connsiteY3199" fmla="*/ 5284086 h 6451461"/>
              <a:gd name="connsiteX3200" fmla="*/ 6234198 w 7308555"/>
              <a:gd name="connsiteY3200" fmla="*/ 5322622 h 6451461"/>
              <a:gd name="connsiteX3201" fmla="*/ 6221575 w 7308555"/>
              <a:gd name="connsiteY3201" fmla="*/ 5309999 h 6451461"/>
              <a:gd name="connsiteX3202" fmla="*/ 6272734 w 7308555"/>
              <a:gd name="connsiteY3202" fmla="*/ 5361159 h 6451461"/>
              <a:gd name="connsiteX3203" fmla="*/ 6246822 w 7308555"/>
              <a:gd name="connsiteY3203" fmla="*/ 5309999 h 6451461"/>
              <a:gd name="connsiteX3204" fmla="*/ 6234198 w 7308555"/>
              <a:gd name="connsiteY3204" fmla="*/ 5322622 h 6451461"/>
              <a:gd name="connsiteX3205" fmla="*/ 6234198 w 7308555"/>
              <a:gd name="connsiteY3205" fmla="*/ 5322622 h 6451461"/>
              <a:gd name="connsiteX3206" fmla="*/ 5193061 w 7308555"/>
              <a:gd name="connsiteY3206" fmla="*/ 5322622 h 6451461"/>
              <a:gd name="connsiteX3207" fmla="*/ 5103365 w 7308555"/>
              <a:gd name="connsiteY3207" fmla="*/ 5360494 h 6451461"/>
              <a:gd name="connsiteX3208" fmla="*/ 5038917 w 7308555"/>
              <a:gd name="connsiteY3208" fmla="*/ 5347870 h 6451461"/>
              <a:gd name="connsiteX3209" fmla="*/ 5000381 w 7308555"/>
              <a:gd name="connsiteY3209" fmla="*/ 5373118 h 6451461"/>
              <a:gd name="connsiteX3210" fmla="*/ 5000381 w 7308555"/>
              <a:gd name="connsiteY3210" fmla="*/ 5385742 h 6451461"/>
              <a:gd name="connsiteX3211" fmla="*/ 4949222 w 7308555"/>
              <a:gd name="connsiteY3211" fmla="*/ 5385742 h 6451461"/>
              <a:gd name="connsiteX3212" fmla="*/ 4949222 w 7308555"/>
              <a:gd name="connsiteY3212" fmla="*/ 5423613 h 6451461"/>
              <a:gd name="connsiteX3213" fmla="*/ 4936598 w 7308555"/>
              <a:gd name="connsiteY3213" fmla="*/ 5474773 h 6451461"/>
              <a:gd name="connsiteX3214" fmla="*/ 4949222 w 7308555"/>
              <a:gd name="connsiteY3214" fmla="*/ 5474773 h 6451461"/>
              <a:gd name="connsiteX3215" fmla="*/ 4936598 w 7308555"/>
              <a:gd name="connsiteY3215" fmla="*/ 5474773 h 6451461"/>
              <a:gd name="connsiteX3216" fmla="*/ 5001046 w 7308555"/>
              <a:gd name="connsiteY3216" fmla="*/ 5538557 h 6451461"/>
              <a:gd name="connsiteX3217" fmla="*/ 5001046 w 7308555"/>
              <a:gd name="connsiteY3217" fmla="*/ 5563805 h 6451461"/>
              <a:gd name="connsiteX3218" fmla="*/ 5013669 w 7308555"/>
              <a:gd name="connsiteY3218" fmla="*/ 5563805 h 6451461"/>
              <a:gd name="connsiteX3219" fmla="*/ 5026293 w 7308555"/>
              <a:gd name="connsiteY3219" fmla="*/ 5538557 h 6451461"/>
              <a:gd name="connsiteX3220" fmla="*/ 5052206 w 7308555"/>
              <a:gd name="connsiteY3220" fmla="*/ 5551181 h 6451461"/>
              <a:gd name="connsiteX3221" fmla="*/ 5064829 w 7308555"/>
              <a:gd name="connsiteY3221" fmla="*/ 5525933 h 6451461"/>
              <a:gd name="connsiteX3222" fmla="*/ 5064829 w 7308555"/>
              <a:gd name="connsiteY3222" fmla="*/ 5474773 h 6451461"/>
              <a:gd name="connsiteX3223" fmla="*/ 5077453 w 7308555"/>
              <a:gd name="connsiteY3223" fmla="*/ 5474773 h 6451461"/>
              <a:gd name="connsiteX3224" fmla="*/ 5077453 w 7308555"/>
              <a:gd name="connsiteY3224" fmla="*/ 5436902 h 6451461"/>
              <a:gd name="connsiteX3225" fmla="*/ 5090077 w 7308555"/>
              <a:gd name="connsiteY3225" fmla="*/ 5436902 h 6451461"/>
              <a:gd name="connsiteX3226" fmla="*/ 5090077 w 7308555"/>
              <a:gd name="connsiteY3226" fmla="*/ 5449526 h 6451461"/>
              <a:gd name="connsiteX3227" fmla="*/ 5102701 w 7308555"/>
              <a:gd name="connsiteY3227" fmla="*/ 5436902 h 6451461"/>
              <a:gd name="connsiteX3228" fmla="*/ 5115325 w 7308555"/>
              <a:gd name="connsiteY3228" fmla="*/ 5449526 h 6451461"/>
              <a:gd name="connsiteX3229" fmla="*/ 5102701 w 7308555"/>
              <a:gd name="connsiteY3229" fmla="*/ 5474773 h 6451461"/>
              <a:gd name="connsiteX3230" fmla="*/ 5115325 w 7308555"/>
              <a:gd name="connsiteY3230" fmla="*/ 5474773 h 6451461"/>
              <a:gd name="connsiteX3231" fmla="*/ 5127949 w 7308555"/>
              <a:gd name="connsiteY3231" fmla="*/ 5436902 h 6451461"/>
              <a:gd name="connsiteX3232" fmla="*/ 5140573 w 7308555"/>
              <a:gd name="connsiteY3232" fmla="*/ 5411654 h 6451461"/>
              <a:gd name="connsiteX3233" fmla="*/ 5114660 w 7308555"/>
              <a:gd name="connsiteY3233" fmla="*/ 5399030 h 6451461"/>
              <a:gd name="connsiteX3234" fmla="*/ 5140573 w 7308555"/>
              <a:gd name="connsiteY3234" fmla="*/ 5399030 h 6451461"/>
              <a:gd name="connsiteX3235" fmla="*/ 5127949 w 7308555"/>
              <a:gd name="connsiteY3235" fmla="*/ 5411654 h 6451461"/>
              <a:gd name="connsiteX3236" fmla="*/ 5153861 w 7308555"/>
              <a:gd name="connsiteY3236" fmla="*/ 5399030 h 6451461"/>
              <a:gd name="connsiteX3237" fmla="*/ 5141237 w 7308555"/>
              <a:gd name="connsiteY3237" fmla="*/ 5386406 h 6451461"/>
              <a:gd name="connsiteX3238" fmla="*/ 5153861 w 7308555"/>
              <a:gd name="connsiteY3238" fmla="*/ 5386406 h 6451461"/>
              <a:gd name="connsiteX3239" fmla="*/ 5166485 w 7308555"/>
              <a:gd name="connsiteY3239" fmla="*/ 5361159 h 6451461"/>
              <a:gd name="connsiteX3240" fmla="*/ 5153861 w 7308555"/>
              <a:gd name="connsiteY3240" fmla="*/ 5348535 h 6451461"/>
              <a:gd name="connsiteX3241" fmla="*/ 5179773 w 7308555"/>
              <a:gd name="connsiteY3241" fmla="*/ 5335911 h 6451461"/>
              <a:gd name="connsiteX3242" fmla="*/ 5167149 w 7308555"/>
              <a:gd name="connsiteY3242" fmla="*/ 5323287 h 6451461"/>
              <a:gd name="connsiteX3243" fmla="*/ 5167149 w 7308555"/>
              <a:gd name="connsiteY3243" fmla="*/ 5323287 h 6451461"/>
              <a:gd name="connsiteX3244" fmla="*/ 5179773 w 7308555"/>
              <a:gd name="connsiteY3244" fmla="*/ 5335911 h 6451461"/>
              <a:gd name="connsiteX3245" fmla="*/ 5193061 w 7308555"/>
              <a:gd name="connsiteY3245" fmla="*/ 5322622 h 6451461"/>
              <a:gd name="connsiteX3246" fmla="*/ 5193061 w 7308555"/>
              <a:gd name="connsiteY3246" fmla="*/ 5322622 h 6451461"/>
              <a:gd name="connsiteX3247" fmla="*/ 4961845 w 7308555"/>
              <a:gd name="connsiteY3247" fmla="*/ 5462149 h 6451461"/>
              <a:gd name="connsiteX3248" fmla="*/ 4974469 w 7308555"/>
              <a:gd name="connsiteY3248" fmla="*/ 5462149 h 6451461"/>
              <a:gd name="connsiteX3249" fmla="*/ 4974469 w 7308555"/>
              <a:gd name="connsiteY3249" fmla="*/ 5487397 h 6451461"/>
              <a:gd name="connsiteX3250" fmla="*/ 4961845 w 7308555"/>
              <a:gd name="connsiteY3250" fmla="*/ 5462149 h 6451461"/>
              <a:gd name="connsiteX3251" fmla="*/ 4961845 w 7308555"/>
              <a:gd name="connsiteY3251" fmla="*/ 5462149 h 6451461"/>
              <a:gd name="connsiteX3252" fmla="*/ 5077453 w 7308555"/>
              <a:gd name="connsiteY3252" fmla="*/ 5424278 h 6451461"/>
              <a:gd name="connsiteX3253" fmla="*/ 5077453 w 7308555"/>
              <a:gd name="connsiteY3253" fmla="*/ 5411654 h 6451461"/>
              <a:gd name="connsiteX3254" fmla="*/ 5090077 w 7308555"/>
              <a:gd name="connsiteY3254" fmla="*/ 5411654 h 6451461"/>
              <a:gd name="connsiteX3255" fmla="*/ 5102701 w 7308555"/>
              <a:gd name="connsiteY3255" fmla="*/ 5411654 h 6451461"/>
              <a:gd name="connsiteX3256" fmla="*/ 5077453 w 7308555"/>
              <a:gd name="connsiteY3256" fmla="*/ 5424278 h 6451461"/>
              <a:gd name="connsiteX3257" fmla="*/ 5077453 w 7308555"/>
              <a:gd name="connsiteY3257" fmla="*/ 5424278 h 6451461"/>
              <a:gd name="connsiteX3258" fmla="*/ 5257509 w 7308555"/>
              <a:gd name="connsiteY3258" fmla="*/ 5411654 h 6451461"/>
              <a:gd name="connsiteX3259" fmla="*/ 5257509 w 7308555"/>
              <a:gd name="connsiteY3259" fmla="*/ 5386406 h 6451461"/>
              <a:gd name="connsiteX3260" fmla="*/ 5270134 w 7308555"/>
              <a:gd name="connsiteY3260" fmla="*/ 5399030 h 6451461"/>
              <a:gd name="connsiteX3261" fmla="*/ 5270134 w 7308555"/>
              <a:gd name="connsiteY3261" fmla="*/ 5399030 h 6451461"/>
              <a:gd name="connsiteX3262" fmla="*/ 5296045 w 7308555"/>
              <a:gd name="connsiteY3262" fmla="*/ 5335246 h 6451461"/>
              <a:gd name="connsiteX3263" fmla="*/ 5283422 w 7308555"/>
              <a:gd name="connsiteY3263" fmla="*/ 5335246 h 6451461"/>
              <a:gd name="connsiteX3264" fmla="*/ 5296045 w 7308555"/>
              <a:gd name="connsiteY3264" fmla="*/ 5347870 h 6451461"/>
              <a:gd name="connsiteX3265" fmla="*/ 5283422 w 7308555"/>
              <a:gd name="connsiteY3265" fmla="*/ 5360494 h 6451461"/>
              <a:gd name="connsiteX3266" fmla="*/ 5283422 w 7308555"/>
              <a:gd name="connsiteY3266" fmla="*/ 5373118 h 6451461"/>
              <a:gd name="connsiteX3267" fmla="*/ 5257509 w 7308555"/>
              <a:gd name="connsiteY3267" fmla="*/ 5411654 h 6451461"/>
              <a:gd name="connsiteX3268" fmla="*/ 5257509 w 7308555"/>
              <a:gd name="connsiteY3268" fmla="*/ 5411654 h 6451461"/>
              <a:gd name="connsiteX3269" fmla="*/ 6375718 w 7308555"/>
              <a:gd name="connsiteY3269" fmla="*/ 5411654 h 6451461"/>
              <a:gd name="connsiteX3270" fmla="*/ 6426878 w 7308555"/>
              <a:gd name="connsiteY3270" fmla="*/ 5475437 h 6451461"/>
              <a:gd name="connsiteX3271" fmla="*/ 6375718 w 7308555"/>
              <a:gd name="connsiteY3271" fmla="*/ 5411654 h 6451461"/>
              <a:gd name="connsiteX3272" fmla="*/ 6375718 w 7308555"/>
              <a:gd name="connsiteY3272" fmla="*/ 5411654 h 6451461"/>
              <a:gd name="connsiteX3273" fmla="*/ 5231598 w 7308555"/>
              <a:gd name="connsiteY3273" fmla="*/ 5462149 h 6451461"/>
              <a:gd name="connsiteX3274" fmla="*/ 5218974 w 7308555"/>
              <a:gd name="connsiteY3274" fmla="*/ 5474773 h 6451461"/>
              <a:gd name="connsiteX3275" fmla="*/ 5218974 w 7308555"/>
              <a:gd name="connsiteY3275" fmla="*/ 5487397 h 6451461"/>
              <a:gd name="connsiteX3276" fmla="*/ 5231598 w 7308555"/>
              <a:gd name="connsiteY3276" fmla="*/ 5500021 h 6451461"/>
              <a:gd name="connsiteX3277" fmla="*/ 5257509 w 7308555"/>
              <a:gd name="connsiteY3277" fmla="*/ 5487397 h 6451461"/>
              <a:gd name="connsiteX3278" fmla="*/ 5270134 w 7308555"/>
              <a:gd name="connsiteY3278" fmla="*/ 5462149 h 6451461"/>
              <a:gd name="connsiteX3279" fmla="*/ 5270134 w 7308555"/>
              <a:gd name="connsiteY3279" fmla="*/ 5436902 h 6451461"/>
              <a:gd name="connsiteX3280" fmla="*/ 5270134 w 7308555"/>
              <a:gd name="connsiteY3280" fmla="*/ 5436902 h 6451461"/>
              <a:gd name="connsiteX3281" fmla="*/ 5282757 w 7308555"/>
              <a:gd name="connsiteY3281" fmla="*/ 5411654 h 6451461"/>
              <a:gd name="connsiteX3282" fmla="*/ 5256845 w 7308555"/>
              <a:gd name="connsiteY3282" fmla="*/ 5411654 h 6451461"/>
              <a:gd name="connsiteX3283" fmla="*/ 5244221 w 7308555"/>
              <a:gd name="connsiteY3283" fmla="*/ 5436902 h 6451461"/>
              <a:gd name="connsiteX3284" fmla="*/ 5256845 w 7308555"/>
              <a:gd name="connsiteY3284" fmla="*/ 5436902 h 6451461"/>
              <a:gd name="connsiteX3285" fmla="*/ 5256845 w 7308555"/>
              <a:gd name="connsiteY3285" fmla="*/ 5449526 h 6451461"/>
              <a:gd name="connsiteX3286" fmla="*/ 5230933 w 7308555"/>
              <a:gd name="connsiteY3286" fmla="*/ 5449526 h 6451461"/>
              <a:gd name="connsiteX3287" fmla="*/ 5243557 w 7308555"/>
              <a:gd name="connsiteY3287" fmla="*/ 5474773 h 6451461"/>
              <a:gd name="connsiteX3288" fmla="*/ 5230933 w 7308555"/>
              <a:gd name="connsiteY3288" fmla="*/ 5474773 h 6451461"/>
              <a:gd name="connsiteX3289" fmla="*/ 5231598 w 7308555"/>
              <a:gd name="connsiteY3289" fmla="*/ 5462149 h 6451461"/>
              <a:gd name="connsiteX3290" fmla="*/ 5231598 w 7308555"/>
              <a:gd name="connsiteY3290" fmla="*/ 5462149 h 6451461"/>
              <a:gd name="connsiteX3291" fmla="*/ 6517239 w 7308555"/>
              <a:gd name="connsiteY3291" fmla="*/ 5436902 h 6451461"/>
              <a:gd name="connsiteX3292" fmla="*/ 6606935 w 7308555"/>
              <a:gd name="connsiteY3292" fmla="*/ 5525933 h 6451461"/>
              <a:gd name="connsiteX3293" fmla="*/ 6517239 w 7308555"/>
              <a:gd name="connsiteY3293" fmla="*/ 5436902 h 6451461"/>
              <a:gd name="connsiteX3294" fmla="*/ 6517239 w 7308555"/>
              <a:gd name="connsiteY3294" fmla="*/ 5436902 h 6451461"/>
              <a:gd name="connsiteX3295" fmla="*/ 5257509 w 7308555"/>
              <a:gd name="connsiteY3295" fmla="*/ 5513309 h 6451461"/>
              <a:gd name="connsiteX3296" fmla="*/ 5257509 w 7308555"/>
              <a:gd name="connsiteY3296" fmla="*/ 5525933 h 6451461"/>
              <a:gd name="connsiteX3297" fmla="*/ 5270134 w 7308555"/>
              <a:gd name="connsiteY3297" fmla="*/ 5525933 h 6451461"/>
              <a:gd name="connsiteX3298" fmla="*/ 5270134 w 7308555"/>
              <a:gd name="connsiteY3298" fmla="*/ 5538557 h 6451461"/>
              <a:gd name="connsiteX3299" fmla="*/ 5244221 w 7308555"/>
              <a:gd name="connsiteY3299" fmla="*/ 5538557 h 6451461"/>
              <a:gd name="connsiteX3300" fmla="*/ 5218309 w 7308555"/>
              <a:gd name="connsiteY3300" fmla="*/ 5589717 h 6451461"/>
              <a:gd name="connsiteX3301" fmla="*/ 5230933 w 7308555"/>
              <a:gd name="connsiteY3301" fmla="*/ 5589717 h 6451461"/>
              <a:gd name="connsiteX3302" fmla="*/ 5230933 w 7308555"/>
              <a:gd name="connsiteY3302" fmla="*/ 5602341 h 6451461"/>
              <a:gd name="connsiteX3303" fmla="*/ 5230933 w 7308555"/>
              <a:gd name="connsiteY3303" fmla="*/ 5602341 h 6451461"/>
              <a:gd name="connsiteX3304" fmla="*/ 5269469 w 7308555"/>
              <a:gd name="connsiteY3304" fmla="*/ 5627589 h 6451461"/>
              <a:gd name="connsiteX3305" fmla="*/ 5295381 w 7308555"/>
              <a:gd name="connsiteY3305" fmla="*/ 5538557 h 6451461"/>
              <a:gd name="connsiteX3306" fmla="*/ 5295381 w 7308555"/>
              <a:gd name="connsiteY3306" fmla="*/ 5538557 h 6451461"/>
              <a:gd name="connsiteX3307" fmla="*/ 5295381 w 7308555"/>
              <a:gd name="connsiteY3307" fmla="*/ 5525933 h 6451461"/>
              <a:gd name="connsiteX3308" fmla="*/ 5321293 w 7308555"/>
              <a:gd name="connsiteY3308" fmla="*/ 5436902 h 6451461"/>
              <a:gd name="connsiteX3309" fmla="*/ 5257509 w 7308555"/>
              <a:gd name="connsiteY3309" fmla="*/ 5513309 h 6451461"/>
              <a:gd name="connsiteX3310" fmla="*/ 5257509 w 7308555"/>
              <a:gd name="connsiteY3310" fmla="*/ 5513309 h 6451461"/>
              <a:gd name="connsiteX3311" fmla="*/ 5128613 w 7308555"/>
              <a:gd name="connsiteY3311" fmla="*/ 5475437 h 6451461"/>
              <a:gd name="connsiteX3312" fmla="*/ 5102701 w 7308555"/>
              <a:gd name="connsiteY3312" fmla="*/ 5488062 h 6451461"/>
              <a:gd name="connsiteX3313" fmla="*/ 5128613 w 7308555"/>
              <a:gd name="connsiteY3313" fmla="*/ 5500686 h 6451461"/>
              <a:gd name="connsiteX3314" fmla="*/ 5115989 w 7308555"/>
              <a:gd name="connsiteY3314" fmla="*/ 5488062 h 6451461"/>
              <a:gd name="connsiteX3315" fmla="*/ 5128613 w 7308555"/>
              <a:gd name="connsiteY3315" fmla="*/ 5475437 h 6451461"/>
              <a:gd name="connsiteX3316" fmla="*/ 5128613 w 7308555"/>
              <a:gd name="connsiteY3316" fmla="*/ 5475437 h 6451461"/>
              <a:gd name="connsiteX3317" fmla="*/ 6542487 w 7308555"/>
              <a:gd name="connsiteY3317" fmla="*/ 5589717 h 6451461"/>
              <a:gd name="connsiteX3318" fmla="*/ 6452791 w 7308555"/>
              <a:gd name="connsiteY3318" fmla="*/ 5488062 h 6451461"/>
              <a:gd name="connsiteX3319" fmla="*/ 6452791 w 7308555"/>
              <a:gd name="connsiteY3319" fmla="*/ 5500686 h 6451461"/>
              <a:gd name="connsiteX3320" fmla="*/ 6503951 w 7308555"/>
              <a:gd name="connsiteY3320" fmla="*/ 5564469 h 6451461"/>
              <a:gd name="connsiteX3321" fmla="*/ 6555110 w 7308555"/>
              <a:gd name="connsiteY3321" fmla="*/ 5628253 h 6451461"/>
              <a:gd name="connsiteX3322" fmla="*/ 6542487 w 7308555"/>
              <a:gd name="connsiteY3322" fmla="*/ 5589717 h 6451461"/>
              <a:gd name="connsiteX3323" fmla="*/ 6542487 w 7308555"/>
              <a:gd name="connsiteY3323" fmla="*/ 5589717 h 6451461"/>
              <a:gd name="connsiteX3324" fmla="*/ 5103365 w 7308555"/>
              <a:gd name="connsiteY3324" fmla="*/ 5525933 h 6451461"/>
              <a:gd name="connsiteX3325" fmla="*/ 5129278 w 7308555"/>
              <a:gd name="connsiteY3325" fmla="*/ 5525933 h 6451461"/>
              <a:gd name="connsiteX3326" fmla="*/ 5103365 w 7308555"/>
              <a:gd name="connsiteY3326" fmla="*/ 5500686 h 6451461"/>
              <a:gd name="connsiteX3327" fmla="*/ 5115989 w 7308555"/>
              <a:gd name="connsiteY3327" fmla="*/ 5525933 h 6451461"/>
              <a:gd name="connsiteX3328" fmla="*/ 5103365 w 7308555"/>
              <a:gd name="connsiteY3328" fmla="*/ 5525933 h 6451461"/>
              <a:gd name="connsiteX3329" fmla="*/ 5103365 w 7308555"/>
              <a:gd name="connsiteY3329" fmla="*/ 5525933 h 6451461"/>
              <a:gd name="connsiteX3330" fmla="*/ 6658759 w 7308555"/>
              <a:gd name="connsiteY3330" fmla="*/ 5513309 h 6451461"/>
              <a:gd name="connsiteX3331" fmla="*/ 6632847 w 7308555"/>
              <a:gd name="connsiteY3331" fmla="*/ 5500686 h 6451461"/>
              <a:gd name="connsiteX3332" fmla="*/ 6658759 w 7308555"/>
              <a:gd name="connsiteY3332" fmla="*/ 5513309 h 6451461"/>
              <a:gd name="connsiteX3333" fmla="*/ 6658759 w 7308555"/>
              <a:gd name="connsiteY3333" fmla="*/ 5513309 h 6451461"/>
              <a:gd name="connsiteX3334" fmla="*/ 6349807 w 7308555"/>
              <a:gd name="connsiteY3334" fmla="*/ 5564469 h 6451461"/>
              <a:gd name="connsiteX3335" fmla="*/ 6349807 w 7308555"/>
              <a:gd name="connsiteY3335" fmla="*/ 5551845 h 6451461"/>
              <a:gd name="connsiteX3336" fmla="*/ 6323894 w 7308555"/>
              <a:gd name="connsiteY3336" fmla="*/ 5539221 h 6451461"/>
              <a:gd name="connsiteX3337" fmla="*/ 6336518 w 7308555"/>
              <a:gd name="connsiteY3337" fmla="*/ 5564469 h 6451461"/>
              <a:gd name="connsiteX3338" fmla="*/ 6375054 w 7308555"/>
              <a:gd name="connsiteY3338" fmla="*/ 5602341 h 6451461"/>
              <a:gd name="connsiteX3339" fmla="*/ 6349807 w 7308555"/>
              <a:gd name="connsiteY3339" fmla="*/ 5564469 h 6451461"/>
              <a:gd name="connsiteX3340" fmla="*/ 6349807 w 7308555"/>
              <a:gd name="connsiteY3340" fmla="*/ 5564469 h 6451461"/>
              <a:gd name="connsiteX3341" fmla="*/ 5115989 w 7308555"/>
              <a:gd name="connsiteY3341" fmla="*/ 5564469 h 6451461"/>
              <a:gd name="connsiteX3342" fmla="*/ 5077453 w 7308555"/>
              <a:gd name="connsiteY3342" fmla="*/ 5602341 h 6451461"/>
              <a:gd name="connsiteX3343" fmla="*/ 5077453 w 7308555"/>
              <a:gd name="connsiteY3343" fmla="*/ 5627589 h 6451461"/>
              <a:gd name="connsiteX3344" fmla="*/ 5064829 w 7308555"/>
              <a:gd name="connsiteY3344" fmla="*/ 5652836 h 6451461"/>
              <a:gd name="connsiteX3345" fmla="*/ 5052206 w 7308555"/>
              <a:gd name="connsiteY3345" fmla="*/ 5652836 h 6451461"/>
              <a:gd name="connsiteX3346" fmla="*/ 5039582 w 7308555"/>
              <a:gd name="connsiteY3346" fmla="*/ 5640213 h 6451461"/>
              <a:gd name="connsiteX3347" fmla="*/ 5026958 w 7308555"/>
              <a:gd name="connsiteY3347" fmla="*/ 5652836 h 6451461"/>
              <a:gd name="connsiteX3348" fmla="*/ 4988422 w 7308555"/>
              <a:gd name="connsiteY3348" fmla="*/ 5703996 h 6451461"/>
              <a:gd name="connsiteX3349" fmla="*/ 5001046 w 7308555"/>
              <a:gd name="connsiteY3349" fmla="*/ 5755156 h 6451461"/>
              <a:gd name="connsiteX3350" fmla="*/ 5013669 w 7308555"/>
              <a:gd name="connsiteY3350" fmla="*/ 5742532 h 6451461"/>
              <a:gd name="connsiteX3351" fmla="*/ 5013669 w 7308555"/>
              <a:gd name="connsiteY3351" fmla="*/ 5755156 h 6451461"/>
              <a:gd name="connsiteX3352" fmla="*/ 5039582 w 7308555"/>
              <a:gd name="connsiteY3352" fmla="*/ 5767780 h 6451461"/>
              <a:gd name="connsiteX3353" fmla="*/ 5039582 w 7308555"/>
              <a:gd name="connsiteY3353" fmla="*/ 5755156 h 6451461"/>
              <a:gd name="connsiteX3354" fmla="*/ 5039582 w 7308555"/>
              <a:gd name="connsiteY3354" fmla="*/ 5742532 h 6451461"/>
              <a:gd name="connsiteX3355" fmla="*/ 5052206 w 7308555"/>
              <a:gd name="connsiteY3355" fmla="*/ 5729908 h 6451461"/>
              <a:gd name="connsiteX3356" fmla="*/ 5052206 w 7308555"/>
              <a:gd name="connsiteY3356" fmla="*/ 5742532 h 6451461"/>
              <a:gd name="connsiteX3357" fmla="*/ 5078118 w 7308555"/>
              <a:gd name="connsiteY3357" fmla="*/ 5691372 h 6451461"/>
              <a:gd name="connsiteX3358" fmla="*/ 5052206 w 7308555"/>
              <a:gd name="connsiteY3358" fmla="*/ 5703996 h 6451461"/>
              <a:gd name="connsiteX3359" fmla="*/ 5078118 w 7308555"/>
              <a:gd name="connsiteY3359" fmla="*/ 5691372 h 6451461"/>
              <a:gd name="connsiteX3360" fmla="*/ 5065494 w 7308555"/>
              <a:gd name="connsiteY3360" fmla="*/ 5640213 h 6451461"/>
              <a:gd name="connsiteX3361" fmla="*/ 5065494 w 7308555"/>
              <a:gd name="connsiteY3361" fmla="*/ 5627589 h 6451461"/>
              <a:gd name="connsiteX3362" fmla="*/ 5091406 w 7308555"/>
              <a:gd name="connsiteY3362" fmla="*/ 5640213 h 6451461"/>
              <a:gd name="connsiteX3363" fmla="*/ 5104030 w 7308555"/>
              <a:gd name="connsiteY3363" fmla="*/ 5640213 h 6451461"/>
              <a:gd name="connsiteX3364" fmla="*/ 5129942 w 7308555"/>
              <a:gd name="connsiteY3364" fmla="*/ 5589053 h 6451461"/>
              <a:gd name="connsiteX3365" fmla="*/ 5115989 w 7308555"/>
              <a:gd name="connsiteY3365" fmla="*/ 5564469 h 6451461"/>
              <a:gd name="connsiteX3366" fmla="*/ 5115989 w 7308555"/>
              <a:gd name="connsiteY3366" fmla="*/ 5564469 h 6451461"/>
              <a:gd name="connsiteX3367" fmla="*/ 1349425 w 7308555"/>
              <a:gd name="connsiteY3367" fmla="*/ 5691372 h 6451461"/>
              <a:gd name="connsiteX3368" fmla="*/ 1310889 w 7308555"/>
              <a:gd name="connsiteY3368" fmla="*/ 5742532 h 6451461"/>
              <a:gd name="connsiteX3369" fmla="*/ 1259729 w 7308555"/>
              <a:gd name="connsiteY3369" fmla="*/ 5831564 h 6451461"/>
              <a:gd name="connsiteX3370" fmla="*/ 1247105 w 7308555"/>
              <a:gd name="connsiteY3370" fmla="*/ 5869435 h 6451461"/>
              <a:gd name="connsiteX3371" fmla="*/ 1234482 w 7308555"/>
              <a:gd name="connsiteY3371" fmla="*/ 5907307 h 6451461"/>
              <a:gd name="connsiteX3372" fmla="*/ 1157410 w 7308555"/>
              <a:gd name="connsiteY3372" fmla="*/ 6072746 h 6451461"/>
              <a:gd name="connsiteX3373" fmla="*/ 1118873 w 7308555"/>
              <a:gd name="connsiteY3373" fmla="*/ 6149154 h 6451461"/>
              <a:gd name="connsiteX3374" fmla="*/ 1144786 w 7308555"/>
              <a:gd name="connsiteY3374" fmla="*/ 6097994 h 6451461"/>
              <a:gd name="connsiteX3375" fmla="*/ 1337466 w 7308555"/>
              <a:gd name="connsiteY3375" fmla="*/ 5741203 h 6451461"/>
              <a:gd name="connsiteX3376" fmla="*/ 1349425 w 7308555"/>
              <a:gd name="connsiteY3376" fmla="*/ 5691372 h 6451461"/>
              <a:gd name="connsiteX3377" fmla="*/ 1349425 w 7308555"/>
              <a:gd name="connsiteY3377" fmla="*/ 5691372 h 6451461"/>
              <a:gd name="connsiteX3378" fmla="*/ 6620223 w 7308555"/>
              <a:gd name="connsiteY3378" fmla="*/ 5755156 h 6451461"/>
              <a:gd name="connsiteX3379" fmla="*/ 6671383 w 7308555"/>
              <a:gd name="connsiteY3379" fmla="*/ 5806316 h 6451461"/>
              <a:gd name="connsiteX3380" fmla="*/ 6620223 w 7308555"/>
              <a:gd name="connsiteY3380" fmla="*/ 5755156 h 6451461"/>
              <a:gd name="connsiteX3381" fmla="*/ 6620223 w 7308555"/>
              <a:gd name="connsiteY3381" fmla="*/ 5755156 h 6451461"/>
              <a:gd name="connsiteX3382" fmla="*/ 6105966 w 7308555"/>
              <a:gd name="connsiteY3382" fmla="*/ 5920595 h 6451461"/>
              <a:gd name="connsiteX3383" fmla="*/ 6080054 w 7308555"/>
              <a:gd name="connsiteY3383" fmla="*/ 5971755 h 6451461"/>
              <a:gd name="connsiteX3384" fmla="*/ 6092678 w 7308555"/>
              <a:gd name="connsiteY3384" fmla="*/ 5984379 h 6451461"/>
              <a:gd name="connsiteX3385" fmla="*/ 6092678 w 7308555"/>
              <a:gd name="connsiteY3385" fmla="*/ 5971755 h 6451461"/>
              <a:gd name="connsiteX3386" fmla="*/ 6182374 w 7308555"/>
              <a:gd name="connsiteY3386" fmla="*/ 5920595 h 6451461"/>
              <a:gd name="connsiteX3387" fmla="*/ 6220910 w 7308555"/>
              <a:gd name="connsiteY3387" fmla="*/ 5907971 h 6451461"/>
              <a:gd name="connsiteX3388" fmla="*/ 6220910 w 7308555"/>
              <a:gd name="connsiteY3388" fmla="*/ 5882724 h 6451461"/>
              <a:gd name="connsiteX3389" fmla="*/ 6105966 w 7308555"/>
              <a:gd name="connsiteY3389" fmla="*/ 5920595 h 6451461"/>
              <a:gd name="connsiteX3390" fmla="*/ 6105966 w 7308555"/>
              <a:gd name="connsiteY3390" fmla="*/ 5920595 h 6451461"/>
              <a:gd name="connsiteX3391" fmla="*/ 6105966 w 7308555"/>
              <a:gd name="connsiteY3391" fmla="*/ 5959131 h 6451461"/>
              <a:gd name="connsiteX3392" fmla="*/ 6105966 w 7308555"/>
              <a:gd name="connsiteY3392" fmla="*/ 5946507 h 6451461"/>
              <a:gd name="connsiteX3393" fmla="*/ 6131879 w 7308555"/>
              <a:gd name="connsiteY3393" fmla="*/ 5946507 h 6451461"/>
              <a:gd name="connsiteX3394" fmla="*/ 6105966 w 7308555"/>
              <a:gd name="connsiteY3394" fmla="*/ 5959131 h 6451461"/>
              <a:gd name="connsiteX3395" fmla="*/ 6105966 w 7308555"/>
              <a:gd name="connsiteY3395" fmla="*/ 5959131 h 6451461"/>
              <a:gd name="connsiteX3396" fmla="*/ 7031496 w 7308555"/>
              <a:gd name="connsiteY3396" fmla="*/ 1782623 h 6451461"/>
              <a:gd name="connsiteX3397" fmla="*/ 7044119 w 7308555"/>
              <a:gd name="connsiteY3397" fmla="*/ 1795247 h 6451461"/>
              <a:gd name="connsiteX3398" fmla="*/ 7056743 w 7308555"/>
              <a:gd name="connsiteY3398" fmla="*/ 1757376 h 6451461"/>
              <a:gd name="connsiteX3399" fmla="*/ 7018207 w 7308555"/>
              <a:gd name="connsiteY3399" fmla="*/ 1732128 h 6451461"/>
              <a:gd name="connsiteX3400" fmla="*/ 7005583 w 7308555"/>
              <a:gd name="connsiteY3400" fmla="*/ 1732128 h 6451461"/>
              <a:gd name="connsiteX3401" fmla="*/ 7031496 w 7308555"/>
              <a:gd name="connsiteY3401" fmla="*/ 1795912 h 6451461"/>
              <a:gd name="connsiteX3402" fmla="*/ 7031496 w 7308555"/>
              <a:gd name="connsiteY3402" fmla="*/ 1782623 h 6451461"/>
              <a:gd name="connsiteX3403" fmla="*/ 7031496 w 7308555"/>
              <a:gd name="connsiteY3403" fmla="*/ 1782623 h 6451461"/>
              <a:gd name="connsiteX3404" fmla="*/ 3702116 w 7308555"/>
              <a:gd name="connsiteY3404" fmla="*/ 4125348 h 6451461"/>
              <a:gd name="connsiteX3405" fmla="*/ 3650956 w 7308555"/>
              <a:gd name="connsiteY3405" fmla="*/ 4125348 h 6451461"/>
              <a:gd name="connsiteX3406" fmla="*/ 3663580 w 7308555"/>
              <a:gd name="connsiteY3406" fmla="*/ 4125348 h 6451461"/>
              <a:gd name="connsiteX3407" fmla="*/ 3702116 w 7308555"/>
              <a:gd name="connsiteY3407" fmla="*/ 4125348 h 6451461"/>
              <a:gd name="connsiteX3408" fmla="*/ 3702116 w 7308555"/>
              <a:gd name="connsiteY3408" fmla="*/ 4125348 h 6451461"/>
              <a:gd name="connsiteX3409" fmla="*/ 4113388 w 7308555"/>
              <a:gd name="connsiteY3409" fmla="*/ 4711361 h 6451461"/>
              <a:gd name="connsiteX3410" fmla="*/ 4074852 w 7308555"/>
              <a:gd name="connsiteY3410" fmla="*/ 4711361 h 6451461"/>
              <a:gd name="connsiteX3411" fmla="*/ 3959244 w 7308555"/>
              <a:gd name="connsiteY3411" fmla="*/ 4723985 h 6451461"/>
              <a:gd name="connsiteX3412" fmla="*/ 3946620 w 7308555"/>
              <a:gd name="connsiteY3412" fmla="*/ 4711361 h 6451461"/>
              <a:gd name="connsiteX3413" fmla="*/ 3997780 w 7308555"/>
              <a:gd name="connsiteY3413" fmla="*/ 4686114 h 6451461"/>
              <a:gd name="connsiteX3414" fmla="*/ 3971868 w 7308555"/>
              <a:gd name="connsiteY3414" fmla="*/ 4634954 h 6451461"/>
              <a:gd name="connsiteX3415" fmla="*/ 3945956 w 7308555"/>
              <a:gd name="connsiteY3415" fmla="*/ 4622330 h 6451461"/>
              <a:gd name="connsiteX3416" fmla="*/ 3920044 w 7308555"/>
              <a:gd name="connsiteY3416" fmla="*/ 4508051 h 6451461"/>
              <a:gd name="connsiteX3417" fmla="*/ 3984492 w 7308555"/>
              <a:gd name="connsiteY3417" fmla="*/ 4393771 h 6451461"/>
              <a:gd name="connsiteX3418" fmla="*/ 4010404 w 7308555"/>
              <a:gd name="connsiteY3418" fmla="*/ 4393771 h 6451461"/>
              <a:gd name="connsiteX3419" fmla="*/ 4023028 w 7308555"/>
              <a:gd name="connsiteY3419" fmla="*/ 4381148 h 6451461"/>
              <a:gd name="connsiteX3420" fmla="*/ 3984492 w 7308555"/>
              <a:gd name="connsiteY3420" fmla="*/ 4304740 h 6451461"/>
              <a:gd name="connsiteX3421" fmla="*/ 3868884 w 7308555"/>
              <a:gd name="connsiteY3421" fmla="*/ 4279492 h 6451461"/>
              <a:gd name="connsiteX3422" fmla="*/ 3881508 w 7308555"/>
              <a:gd name="connsiteY3422" fmla="*/ 4228332 h 6451461"/>
              <a:gd name="connsiteX3423" fmla="*/ 3804435 w 7308555"/>
              <a:gd name="connsiteY3423" fmla="*/ 4177172 h 6451461"/>
              <a:gd name="connsiteX3424" fmla="*/ 3753276 w 7308555"/>
              <a:gd name="connsiteY3424" fmla="*/ 4164548 h 6451461"/>
              <a:gd name="connsiteX3425" fmla="*/ 3740652 w 7308555"/>
              <a:gd name="connsiteY3425" fmla="*/ 4189796 h 6451461"/>
              <a:gd name="connsiteX3426" fmla="*/ 3689492 w 7308555"/>
              <a:gd name="connsiteY3426" fmla="*/ 4138636 h 6451461"/>
              <a:gd name="connsiteX3427" fmla="*/ 3650956 w 7308555"/>
              <a:gd name="connsiteY3427" fmla="*/ 4176508 h 6451461"/>
              <a:gd name="connsiteX3428" fmla="*/ 3676868 w 7308555"/>
              <a:gd name="connsiteY3428" fmla="*/ 4189132 h 6451461"/>
              <a:gd name="connsiteX3429" fmla="*/ 3587172 w 7308555"/>
              <a:gd name="connsiteY3429" fmla="*/ 4290787 h 6451461"/>
              <a:gd name="connsiteX3430" fmla="*/ 3510100 w 7308555"/>
              <a:gd name="connsiteY3430" fmla="*/ 4341947 h 6451461"/>
              <a:gd name="connsiteX3431" fmla="*/ 3484188 w 7308555"/>
              <a:gd name="connsiteY3431" fmla="*/ 4379819 h 6451461"/>
              <a:gd name="connsiteX3432" fmla="*/ 3433028 w 7308555"/>
              <a:gd name="connsiteY3432" fmla="*/ 4354571 h 6451461"/>
              <a:gd name="connsiteX3433" fmla="*/ 3471564 w 7308555"/>
              <a:gd name="connsiteY3433" fmla="*/ 4443602 h 6451461"/>
              <a:gd name="connsiteX3434" fmla="*/ 3458940 w 7308555"/>
              <a:gd name="connsiteY3434" fmla="*/ 4507386 h 6451461"/>
              <a:gd name="connsiteX3435" fmla="*/ 3420404 w 7308555"/>
              <a:gd name="connsiteY3435" fmla="*/ 4660202 h 6451461"/>
              <a:gd name="connsiteX3436" fmla="*/ 3458940 w 7308555"/>
              <a:gd name="connsiteY3436" fmla="*/ 4800393 h 6451461"/>
              <a:gd name="connsiteX3437" fmla="*/ 3471564 w 7308555"/>
              <a:gd name="connsiteY3437" fmla="*/ 4800393 h 6451461"/>
              <a:gd name="connsiteX3438" fmla="*/ 3484188 w 7308555"/>
              <a:gd name="connsiteY3438" fmla="*/ 4851553 h 6451461"/>
              <a:gd name="connsiteX3439" fmla="*/ 3522724 w 7308555"/>
              <a:gd name="connsiteY3439" fmla="*/ 4953208 h 6451461"/>
              <a:gd name="connsiteX3440" fmla="*/ 3638332 w 7308555"/>
              <a:gd name="connsiteY3440" fmla="*/ 5067487 h 6451461"/>
              <a:gd name="connsiteX3441" fmla="*/ 3625708 w 7308555"/>
              <a:gd name="connsiteY3441" fmla="*/ 5067487 h 6451461"/>
              <a:gd name="connsiteX3442" fmla="*/ 3844300 w 7308555"/>
              <a:gd name="connsiteY3442" fmla="*/ 5181767 h 6451461"/>
              <a:gd name="connsiteX3443" fmla="*/ 3870213 w 7308555"/>
              <a:gd name="connsiteY3443" fmla="*/ 5156519 h 6451461"/>
              <a:gd name="connsiteX3444" fmla="*/ 3973197 w 7308555"/>
              <a:gd name="connsiteY3444" fmla="*/ 5118647 h 6451461"/>
              <a:gd name="connsiteX3445" fmla="*/ 3999109 w 7308555"/>
              <a:gd name="connsiteY3445" fmla="*/ 5067487 h 6451461"/>
              <a:gd name="connsiteX3446" fmla="*/ 4025021 w 7308555"/>
              <a:gd name="connsiteY3446" fmla="*/ 5003703 h 6451461"/>
              <a:gd name="connsiteX3447" fmla="*/ 4012397 w 7308555"/>
              <a:gd name="connsiteY3447" fmla="*/ 4965832 h 6451461"/>
              <a:gd name="connsiteX3448" fmla="*/ 3999773 w 7308555"/>
              <a:gd name="connsiteY3448" fmla="*/ 4876800 h 6451461"/>
              <a:gd name="connsiteX3449" fmla="*/ 3948613 w 7308555"/>
              <a:gd name="connsiteY3449" fmla="*/ 4762521 h 6451461"/>
              <a:gd name="connsiteX3450" fmla="*/ 4076845 w 7308555"/>
              <a:gd name="connsiteY3450" fmla="*/ 4737273 h 6451461"/>
              <a:gd name="connsiteX3451" fmla="*/ 4025686 w 7308555"/>
              <a:gd name="connsiteY3451" fmla="*/ 4838929 h 6451461"/>
              <a:gd name="connsiteX3452" fmla="*/ 4076845 w 7308555"/>
              <a:gd name="connsiteY3452" fmla="*/ 4876800 h 6451461"/>
              <a:gd name="connsiteX3453" fmla="*/ 4141294 w 7308555"/>
              <a:gd name="connsiteY3453" fmla="*/ 4787769 h 6451461"/>
              <a:gd name="connsiteX3454" fmla="*/ 4113388 w 7308555"/>
              <a:gd name="connsiteY3454" fmla="*/ 4711361 h 6451461"/>
              <a:gd name="connsiteX3455" fmla="*/ 4113388 w 7308555"/>
              <a:gd name="connsiteY3455" fmla="*/ 4711361 h 6451461"/>
              <a:gd name="connsiteX3456" fmla="*/ 3702116 w 7308555"/>
              <a:gd name="connsiteY3456" fmla="*/ 4176508 h 6451461"/>
              <a:gd name="connsiteX3457" fmla="*/ 3689492 w 7308555"/>
              <a:gd name="connsiteY3457" fmla="*/ 4176508 h 6451461"/>
              <a:gd name="connsiteX3458" fmla="*/ 3702116 w 7308555"/>
              <a:gd name="connsiteY3458" fmla="*/ 4163884 h 6451461"/>
              <a:gd name="connsiteX3459" fmla="*/ 3702116 w 7308555"/>
              <a:gd name="connsiteY3459" fmla="*/ 4176508 h 6451461"/>
              <a:gd name="connsiteX3460" fmla="*/ 3702116 w 7308555"/>
              <a:gd name="connsiteY3460" fmla="*/ 4176508 h 6451461"/>
              <a:gd name="connsiteX3461" fmla="*/ 3419075 w 7308555"/>
              <a:gd name="connsiteY3461" fmla="*/ 4278163 h 6451461"/>
              <a:gd name="connsiteX3462" fmla="*/ 3342003 w 7308555"/>
              <a:gd name="connsiteY3462" fmla="*/ 4303411 h 6451461"/>
              <a:gd name="connsiteX3463" fmla="*/ 3329380 w 7308555"/>
              <a:gd name="connsiteY3463" fmla="*/ 4354571 h 6451461"/>
              <a:gd name="connsiteX3464" fmla="*/ 3406452 w 7308555"/>
              <a:gd name="connsiteY3464" fmla="*/ 4316699 h 6451461"/>
              <a:gd name="connsiteX3465" fmla="*/ 3419075 w 7308555"/>
              <a:gd name="connsiteY3465" fmla="*/ 4278163 h 6451461"/>
              <a:gd name="connsiteX3466" fmla="*/ 3419075 w 7308555"/>
              <a:gd name="connsiteY3466" fmla="*/ 4278163 h 6451461"/>
              <a:gd name="connsiteX3467" fmla="*/ 4820325 w 7308555"/>
              <a:gd name="connsiteY3467" fmla="*/ 4520010 h 6451461"/>
              <a:gd name="connsiteX3468" fmla="*/ 4755877 w 7308555"/>
              <a:gd name="connsiteY3468" fmla="*/ 4557882 h 6451461"/>
              <a:gd name="connsiteX3469" fmla="*/ 4755877 w 7308555"/>
              <a:gd name="connsiteY3469" fmla="*/ 4570506 h 6451461"/>
              <a:gd name="connsiteX3470" fmla="*/ 4755877 w 7308555"/>
              <a:gd name="connsiteY3470" fmla="*/ 4570506 h 6451461"/>
              <a:gd name="connsiteX3471" fmla="*/ 4743253 w 7308555"/>
              <a:gd name="connsiteY3471" fmla="*/ 4570506 h 6451461"/>
              <a:gd name="connsiteX3472" fmla="*/ 4755877 w 7308555"/>
              <a:gd name="connsiteY3472" fmla="*/ 4608377 h 6451461"/>
              <a:gd name="connsiteX3473" fmla="*/ 4743253 w 7308555"/>
              <a:gd name="connsiteY3473" fmla="*/ 4595753 h 6451461"/>
              <a:gd name="connsiteX3474" fmla="*/ 4730629 w 7308555"/>
              <a:gd name="connsiteY3474" fmla="*/ 4583129 h 6451461"/>
              <a:gd name="connsiteX3475" fmla="*/ 4730629 w 7308555"/>
              <a:gd name="connsiteY3475" fmla="*/ 4570506 h 6451461"/>
              <a:gd name="connsiteX3476" fmla="*/ 4730629 w 7308555"/>
              <a:gd name="connsiteY3476" fmla="*/ 4595753 h 6451461"/>
              <a:gd name="connsiteX3477" fmla="*/ 4743253 w 7308555"/>
              <a:gd name="connsiteY3477" fmla="*/ 4608377 h 6451461"/>
              <a:gd name="connsiteX3478" fmla="*/ 4730629 w 7308555"/>
              <a:gd name="connsiteY3478" fmla="*/ 4621001 h 6451461"/>
              <a:gd name="connsiteX3479" fmla="*/ 4718005 w 7308555"/>
              <a:gd name="connsiteY3479" fmla="*/ 4608377 h 6451461"/>
              <a:gd name="connsiteX3480" fmla="*/ 4705381 w 7308555"/>
              <a:gd name="connsiteY3480" fmla="*/ 4633625 h 6451461"/>
              <a:gd name="connsiteX3481" fmla="*/ 4782453 w 7308555"/>
              <a:gd name="connsiteY3481" fmla="*/ 4697409 h 6451461"/>
              <a:gd name="connsiteX3482" fmla="*/ 4795077 w 7308555"/>
              <a:gd name="connsiteY3482" fmla="*/ 4697409 h 6451461"/>
              <a:gd name="connsiteX3483" fmla="*/ 4795077 w 7308555"/>
              <a:gd name="connsiteY3483" fmla="*/ 4684785 h 6451461"/>
              <a:gd name="connsiteX3484" fmla="*/ 4820989 w 7308555"/>
              <a:gd name="connsiteY3484" fmla="*/ 4684785 h 6451461"/>
              <a:gd name="connsiteX3485" fmla="*/ 4859526 w 7308555"/>
              <a:gd name="connsiteY3485" fmla="*/ 4595753 h 6451461"/>
              <a:gd name="connsiteX3486" fmla="*/ 4820325 w 7308555"/>
              <a:gd name="connsiteY3486" fmla="*/ 4520010 h 6451461"/>
              <a:gd name="connsiteX3487" fmla="*/ 4820325 w 7308555"/>
              <a:gd name="connsiteY3487" fmla="*/ 4520010 h 6451461"/>
              <a:gd name="connsiteX3488" fmla="*/ 5694694 w 7308555"/>
              <a:gd name="connsiteY3488" fmla="*/ 4902048 h 6451461"/>
              <a:gd name="connsiteX3489" fmla="*/ 5668782 w 7308555"/>
              <a:gd name="connsiteY3489" fmla="*/ 4889424 h 6451461"/>
              <a:gd name="connsiteX3490" fmla="*/ 5733230 w 7308555"/>
              <a:gd name="connsiteY3490" fmla="*/ 4965832 h 6451461"/>
              <a:gd name="connsiteX3491" fmla="*/ 5694694 w 7308555"/>
              <a:gd name="connsiteY3491" fmla="*/ 4902048 h 6451461"/>
              <a:gd name="connsiteX3492" fmla="*/ 5694694 w 7308555"/>
              <a:gd name="connsiteY3492" fmla="*/ 4902048 h 6451461"/>
              <a:gd name="connsiteX3493" fmla="*/ 1979290 w 7308555"/>
              <a:gd name="connsiteY3493" fmla="*/ 5156519 h 6451461"/>
              <a:gd name="connsiteX3494" fmla="*/ 1979290 w 7308555"/>
              <a:gd name="connsiteY3494" fmla="*/ 5181767 h 6451461"/>
              <a:gd name="connsiteX3495" fmla="*/ 2017826 w 7308555"/>
              <a:gd name="connsiteY3495" fmla="*/ 5169143 h 6451461"/>
              <a:gd name="connsiteX3496" fmla="*/ 1979290 w 7308555"/>
              <a:gd name="connsiteY3496" fmla="*/ 5156519 h 6451461"/>
              <a:gd name="connsiteX3497" fmla="*/ 1979290 w 7308555"/>
              <a:gd name="connsiteY3497" fmla="*/ 5156519 h 6451461"/>
              <a:gd name="connsiteX3498" fmla="*/ 5462814 w 7308555"/>
              <a:gd name="connsiteY3498" fmla="*/ 5182431 h 6451461"/>
              <a:gd name="connsiteX3499" fmla="*/ 5475437 w 7308555"/>
              <a:gd name="connsiteY3499" fmla="*/ 5195055 h 6451461"/>
              <a:gd name="connsiteX3500" fmla="*/ 5462814 w 7308555"/>
              <a:gd name="connsiteY3500" fmla="*/ 5195055 h 6451461"/>
              <a:gd name="connsiteX3501" fmla="*/ 5475437 w 7308555"/>
              <a:gd name="connsiteY3501" fmla="*/ 5182431 h 6451461"/>
              <a:gd name="connsiteX3502" fmla="*/ 5449525 w 7308555"/>
              <a:gd name="connsiteY3502" fmla="*/ 5182431 h 6451461"/>
              <a:gd name="connsiteX3503" fmla="*/ 5449525 w 7308555"/>
              <a:gd name="connsiteY3503" fmla="*/ 5220303 h 6451461"/>
              <a:gd name="connsiteX3504" fmla="*/ 5475437 w 7308555"/>
              <a:gd name="connsiteY3504" fmla="*/ 5220303 h 6451461"/>
              <a:gd name="connsiteX3505" fmla="*/ 5475437 w 7308555"/>
              <a:gd name="connsiteY3505" fmla="*/ 5182431 h 6451461"/>
              <a:gd name="connsiteX3506" fmla="*/ 5462814 w 7308555"/>
              <a:gd name="connsiteY3506" fmla="*/ 5182431 h 6451461"/>
              <a:gd name="connsiteX3507" fmla="*/ 5462814 w 7308555"/>
              <a:gd name="connsiteY3507" fmla="*/ 5182431 h 645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</a:cxnLst>
            <a:rect l="l" t="t" r="r" b="b"/>
            <a:pathLst>
              <a:path w="7308555" h="6451461">
                <a:moveTo>
                  <a:pt x="1516858" y="37872"/>
                </a:moveTo>
                <a:cubicBezTo>
                  <a:pt x="1516858" y="12624"/>
                  <a:pt x="1516858" y="0"/>
                  <a:pt x="1490945" y="0"/>
                </a:cubicBezTo>
                <a:cubicBezTo>
                  <a:pt x="1478322" y="0"/>
                  <a:pt x="1478322" y="12624"/>
                  <a:pt x="1478322" y="25248"/>
                </a:cubicBezTo>
                <a:cubicBezTo>
                  <a:pt x="1490945" y="37872"/>
                  <a:pt x="1490945" y="37872"/>
                  <a:pt x="1516858" y="37872"/>
                </a:cubicBezTo>
                <a:lnTo>
                  <a:pt x="1516858" y="37872"/>
                </a:lnTo>
                <a:close/>
                <a:moveTo>
                  <a:pt x="925529" y="63784"/>
                </a:moveTo>
                <a:cubicBezTo>
                  <a:pt x="964065" y="89032"/>
                  <a:pt x="976689" y="140191"/>
                  <a:pt x="1028513" y="152815"/>
                </a:cubicBezTo>
                <a:cubicBezTo>
                  <a:pt x="1028513" y="101655"/>
                  <a:pt x="964065" y="89032"/>
                  <a:pt x="951441" y="51160"/>
                </a:cubicBezTo>
                <a:cubicBezTo>
                  <a:pt x="912905" y="51160"/>
                  <a:pt x="912905" y="13288"/>
                  <a:pt x="886993" y="0"/>
                </a:cubicBezTo>
                <a:cubicBezTo>
                  <a:pt x="861081" y="37872"/>
                  <a:pt x="925529" y="25248"/>
                  <a:pt x="925529" y="63784"/>
                </a:cubicBezTo>
                <a:lnTo>
                  <a:pt x="925529" y="63784"/>
                </a:lnTo>
                <a:close/>
                <a:moveTo>
                  <a:pt x="4357893" y="37872"/>
                </a:moveTo>
                <a:cubicBezTo>
                  <a:pt x="4345269" y="37872"/>
                  <a:pt x="4331981" y="37872"/>
                  <a:pt x="4331981" y="63119"/>
                </a:cubicBezTo>
                <a:cubicBezTo>
                  <a:pt x="4344605" y="51160"/>
                  <a:pt x="4357893" y="51160"/>
                  <a:pt x="4357893" y="37872"/>
                </a:cubicBezTo>
                <a:lnTo>
                  <a:pt x="4357893" y="37872"/>
                </a:lnTo>
                <a:close/>
                <a:moveTo>
                  <a:pt x="4640269" y="76408"/>
                </a:moveTo>
                <a:cubicBezTo>
                  <a:pt x="4652893" y="76408"/>
                  <a:pt x="4678805" y="76408"/>
                  <a:pt x="4678805" y="76408"/>
                </a:cubicBezTo>
                <a:cubicBezTo>
                  <a:pt x="4678805" y="63784"/>
                  <a:pt x="4678805" y="51160"/>
                  <a:pt x="4678805" y="38536"/>
                </a:cubicBezTo>
                <a:cubicBezTo>
                  <a:pt x="4652893" y="38536"/>
                  <a:pt x="4652893" y="51160"/>
                  <a:pt x="4640269" y="51160"/>
                </a:cubicBezTo>
                <a:cubicBezTo>
                  <a:pt x="4640269" y="63784"/>
                  <a:pt x="4627645" y="76408"/>
                  <a:pt x="4640269" y="76408"/>
                </a:cubicBezTo>
                <a:lnTo>
                  <a:pt x="4640269" y="76408"/>
                </a:lnTo>
                <a:close/>
                <a:moveTo>
                  <a:pt x="3509436" y="114279"/>
                </a:moveTo>
                <a:cubicBezTo>
                  <a:pt x="3496812" y="101655"/>
                  <a:pt x="3522059" y="89032"/>
                  <a:pt x="3496812" y="89032"/>
                </a:cubicBezTo>
                <a:cubicBezTo>
                  <a:pt x="3483524" y="89032"/>
                  <a:pt x="3496148" y="127568"/>
                  <a:pt x="3509436" y="114279"/>
                </a:cubicBezTo>
                <a:lnTo>
                  <a:pt x="3509436" y="114279"/>
                </a:lnTo>
                <a:close/>
                <a:moveTo>
                  <a:pt x="4177836" y="101655"/>
                </a:moveTo>
                <a:cubicBezTo>
                  <a:pt x="4165213" y="89032"/>
                  <a:pt x="4165213" y="101655"/>
                  <a:pt x="4151924" y="114279"/>
                </a:cubicBezTo>
                <a:cubicBezTo>
                  <a:pt x="4164548" y="126903"/>
                  <a:pt x="4151924" y="139527"/>
                  <a:pt x="4164548" y="152151"/>
                </a:cubicBezTo>
                <a:cubicBezTo>
                  <a:pt x="4177836" y="140191"/>
                  <a:pt x="4190460" y="127568"/>
                  <a:pt x="4177836" y="101655"/>
                </a:cubicBezTo>
                <a:lnTo>
                  <a:pt x="4177836" y="101655"/>
                </a:lnTo>
                <a:close/>
                <a:moveTo>
                  <a:pt x="5115989" y="203975"/>
                </a:moveTo>
                <a:cubicBezTo>
                  <a:pt x="5103365" y="191351"/>
                  <a:pt x="5077453" y="216599"/>
                  <a:pt x="5090077" y="229223"/>
                </a:cubicBezTo>
                <a:cubicBezTo>
                  <a:pt x="5103365" y="229223"/>
                  <a:pt x="5115989" y="216599"/>
                  <a:pt x="5115989" y="203975"/>
                </a:cubicBezTo>
                <a:lnTo>
                  <a:pt x="5115989" y="203975"/>
                </a:lnTo>
                <a:close/>
                <a:moveTo>
                  <a:pt x="3611755" y="267095"/>
                </a:moveTo>
                <a:cubicBezTo>
                  <a:pt x="3624379" y="267095"/>
                  <a:pt x="3624379" y="254471"/>
                  <a:pt x="3637668" y="254471"/>
                </a:cubicBezTo>
                <a:cubicBezTo>
                  <a:pt x="3637668" y="165439"/>
                  <a:pt x="3560596" y="267095"/>
                  <a:pt x="3611755" y="267095"/>
                </a:cubicBezTo>
                <a:lnTo>
                  <a:pt x="3611755" y="267095"/>
                </a:lnTo>
                <a:close/>
                <a:moveTo>
                  <a:pt x="1105585" y="229223"/>
                </a:moveTo>
                <a:cubicBezTo>
                  <a:pt x="1105585" y="241847"/>
                  <a:pt x="1092961" y="241847"/>
                  <a:pt x="1105585" y="254471"/>
                </a:cubicBezTo>
                <a:cubicBezTo>
                  <a:pt x="1118209" y="254471"/>
                  <a:pt x="1118209" y="229223"/>
                  <a:pt x="1105585" y="229223"/>
                </a:cubicBezTo>
                <a:lnTo>
                  <a:pt x="1105585" y="229223"/>
                </a:lnTo>
                <a:close/>
                <a:moveTo>
                  <a:pt x="1324178" y="267095"/>
                </a:moveTo>
                <a:cubicBezTo>
                  <a:pt x="1311554" y="267095"/>
                  <a:pt x="1311554" y="254471"/>
                  <a:pt x="1298265" y="254471"/>
                </a:cubicBezTo>
                <a:lnTo>
                  <a:pt x="1298265" y="254471"/>
                </a:lnTo>
                <a:cubicBezTo>
                  <a:pt x="1298265" y="267095"/>
                  <a:pt x="1310889" y="267095"/>
                  <a:pt x="1324178" y="267095"/>
                </a:cubicBezTo>
                <a:lnTo>
                  <a:pt x="1324178" y="267095"/>
                </a:lnTo>
                <a:close/>
                <a:moveTo>
                  <a:pt x="4396429" y="267095"/>
                </a:moveTo>
                <a:cubicBezTo>
                  <a:pt x="4383805" y="267095"/>
                  <a:pt x="4370517" y="279718"/>
                  <a:pt x="4370517" y="292342"/>
                </a:cubicBezTo>
                <a:cubicBezTo>
                  <a:pt x="4383141" y="293007"/>
                  <a:pt x="4396429" y="280383"/>
                  <a:pt x="4396429" y="267095"/>
                </a:cubicBezTo>
                <a:lnTo>
                  <a:pt x="4396429" y="267095"/>
                </a:lnTo>
                <a:close/>
                <a:moveTo>
                  <a:pt x="4319357" y="293007"/>
                </a:moveTo>
                <a:cubicBezTo>
                  <a:pt x="4319357" y="293007"/>
                  <a:pt x="4319357" y="305631"/>
                  <a:pt x="4319357" y="318254"/>
                </a:cubicBezTo>
                <a:cubicBezTo>
                  <a:pt x="4319357" y="318254"/>
                  <a:pt x="4331981" y="305631"/>
                  <a:pt x="4319357" y="293007"/>
                </a:cubicBezTo>
                <a:lnTo>
                  <a:pt x="4319357" y="293007"/>
                </a:lnTo>
                <a:close/>
                <a:moveTo>
                  <a:pt x="2197882" y="394662"/>
                </a:moveTo>
                <a:cubicBezTo>
                  <a:pt x="2197882" y="356790"/>
                  <a:pt x="2185258" y="305631"/>
                  <a:pt x="2133434" y="305631"/>
                </a:cubicBezTo>
                <a:cubicBezTo>
                  <a:pt x="2120810" y="330878"/>
                  <a:pt x="2133434" y="330878"/>
                  <a:pt x="2133434" y="369414"/>
                </a:cubicBezTo>
                <a:cubicBezTo>
                  <a:pt x="2159346" y="369414"/>
                  <a:pt x="2172634" y="407286"/>
                  <a:pt x="2197882" y="394662"/>
                </a:cubicBezTo>
                <a:lnTo>
                  <a:pt x="2197882" y="394662"/>
                </a:lnTo>
                <a:close/>
                <a:moveTo>
                  <a:pt x="3997780" y="318254"/>
                </a:moveTo>
                <a:cubicBezTo>
                  <a:pt x="3985156" y="305631"/>
                  <a:pt x="3971868" y="318254"/>
                  <a:pt x="3985156" y="330878"/>
                </a:cubicBezTo>
                <a:cubicBezTo>
                  <a:pt x="3997780" y="330878"/>
                  <a:pt x="3997780" y="330878"/>
                  <a:pt x="3997780" y="318254"/>
                </a:cubicBezTo>
                <a:lnTo>
                  <a:pt x="3997780" y="318254"/>
                </a:lnTo>
                <a:close/>
                <a:moveTo>
                  <a:pt x="3843636" y="356790"/>
                </a:moveTo>
                <a:cubicBezTo>
                  <a:pt x="3843636" y="344167"/>
                  <a:pt x="3856260" y="331543"/>
                  <a:pt x="3843636" y="331543"/>
                </a:cubicBezTo>
                <a:cubicBezTo>
                  <a:pt x="3843636" y="343502"/>
                  <a:pt x="3830348" y="343502"/>
                  <a:pt x="3843636" y="356790"/>
                </a:cubicBezTo>
                <a:lnTo>
                  <a:pt x="3843636" y="356790"/>
                </a:lnTo>
                <a:close/>
                <a:moveTo>
                  <a:pt x="4961845" y="343502"/>
                </a:moveTo>
                <a:cubicBezTo>
                  <a:pt x="4935933" y="356126"/>
                  <a:pt x="4897397" y="356126"/>
                  <a:pt x="4884773" y="381374"/>
                </a:cubicBezTo>
                <a:cubicBezTo>
                  <a:pt x="4897397" y="458446"/>
                  <a:pt x="5013005" y="369414"/>
                  <a:pt x="4961845" y="343502"/>
                </a:cubicBezTo>
                <a:lnTo>
                  <a:pt x="4961845" y="343502"/>
                </a:lnTo>
                <a:close/>
                <a:moveTo>
                  <a:pt x="1131497" y="407286"/>
                </a:moveTo>
                <a:cubicBezTo>
                  <a:pt x="1144121" y="394662"/>
                  <a:pt x="1144121" y="407286"/>
                  <a:pt x="1170033" y="407286"/>
                </a:cubicBezTo>
                <a:cubicBezTo>
                  <a:pt x="1170033" y="382038"/>
                  <a:pt x="1144121" y="369414"/>
                  <a:pt x="1131497" y="356126"/>
                </a:cubicBezTo>
                <a:cubicBezTo>
                  <a:pt x="1118209" y="369414"/>
                  <a:pt x="1131497" y="394662"/>
                  <a:pt x="1131497" y="407286"/>
                </a:cubicBezTo>
                <a:lnTo>
                  <a:pt x="1131497" y="407286"/>
                </a:lnTo>
                <a:close/>
                <a:moveTo>
                  <a:pt x="3059627" y="356790"/>
                </a:moveTo>
                <a:cubicBezTo>
                  <a:pt x="3047004" y="356790"/>
                  <a:pt x="3047004" y="356790"/>
                  <a:pt x="3047004" y="356790"/>
                </a:cubicBezTo>
                <a:cubicBezTo>
                  <a:pt x="3033715" y="369414"/>
                  <a:pt x="3059627" y="369414"/>
                  <a:pt x="3059627" y="356790"/>
                </a:cubicBezTo>
                <a:lnTo>
                  <a:pt x="3059627" y="356790"/>
                </a:lnTo>
                <a:close/>
                <a:moveTo>
                  <a:pt x="5128613" y="356790"/>
                </a:moveTo>
                <a:cubicBezTo>
                  <a:pt x="5115989" y="356790"/>
                  <a:pt x="5090077" y="344167"/>
                  <a:pt x="5077453" y="356790"/>
                </a:cubicBezTo>
                <a:cubicBezTo>
                  <a:pt x="5077453" y="382038"/>
                  <a:pt x="5090077" y="382038"/>
                  <a:pt x="5090077" y="394662"/>
                </a:cubicBezTo>
                <a:cubicBezTo>
                  <a:pt x="5115989" y="394662"/>
                  <a:pt x="5128613" y="369414"/>
                  <a:pt x="5128613" y="356790"/>
                </a:cubicBezTo>
                <a:lnTo>
                  <a:pt x="5128613" y="356790"/>
                </a:lnTo>
                <a:close/>
                <a:moveTo>
                  <a:pt x="5154525" y="483694"/>
                </a:moveTo>
                <a:cubicBezTo>
                  <a:pt x="5154525" y="471070"/>
                  <a:pt x="5180438" y="483694"/>
                  <a:pt x="5167149" y="458446"/>
                </a:cubicBezTo>
                <a:cubicBezTo>
                  <a:pt x="5115989" y="458446"/>
                  <a:pt x="5064165" y="496317"/>
                  <a:pt x="5013005" y="522230"/>
                </a:cubicBezTo>
                <a:cubicBezTo>
                  <a:pt x="5064829" y="522230"/>
                  <a:pt x="5115989" y="483694"/>
                  <a:pt x="5154525" y="483694"/>
                </a:cubicBezTo>
                <a:lnTo>
                  <a:pt x="5154525" y="483694"/>
                </a:lnTo>
                <a:close/>
                <a:moveTo>
                  <a:pt x="2069650" y="522230"/>
                </a:moveTo>
                <a:cubicBezTo>
                  <a:pt x="2082274" y="509606"/>
                  <a:pt x="2095562" y="496982"/>
                  <a:pt x="2095562" y="484358"/>
                </a:cubicBezTo>
                <a:cubicBezTo>
                  <a:pt x="2082938" y="471734"/>
                  <a:pt x="2069650" y="484358"/>
                  <a:pt x="2044403" y="484358"/>
                </a:cubicBezTo>
                <a:cubicBezTo>
                  <a:pt x="2056362" y="509606"/>
                  <a:pt x="2056362" y="522230"/>
                  <a:pt x="2069650" y="522230"/>
                </a:cubicBezTo>
                <a:lnTo>
                  <a:pt x="2069650" y="522230"/>
                </a:lnTo>
                <a:close/>
                <a:moveTo>
                  <a:pt x="2365315" y="496317"/>
                </a:moveTo>
                <a:cubicBezTo>
                  <a:pt x="2352691" y="496317"/>
                  <a:pt x="2352691" y="496317"/>
                  <a:pt x="2352691" y="483694"/>
                </a:cubicBezTo>
                <a:cubicBezTo>
                  <a:pt x="2340067" y="508941"/>
                  <a:pt x="2340067" y="534853"/>
                  <a:pt x="2352691" y="547477"/>
                </a:cubicBezTo>
                <a:cubicBezTo>
                  <a:pt x="2365315" y="522230"/>
                  <a:pt x="2352026" y="509606"/>
                  <a:pt x="2365315" y="496317"/>
                </a:cubicBezTo>
                <a:lnTo>
                  <a:pt x="2365315" y="496317"/>
                </a:lnTo>
                <a:close/>
                <a:moveTo>
                  <a:pt x="1079673" y="534853"/>
                </a:moveTo>
                <a:cubicBezTo>
                  <a:pt x="1092297" y="534853"/>
                  <a:pt x="1092297" y="522230"/>
                  <a:pt x="1092297" y="509606"/>
                </a:cubicBezTo>
                <a:cubicBezTo>
                  <a:pt x="1079673" y="509606"/>
                  <a:pt x="1066385" y="509606"/>
                  <a:pt x="1066385" y="522230"/>
                </a:cubicBezTo>
                <a:cubicBezTo>
                  <a:pt x="1067049" y="534853"/>
                  <a:pt x="1067049" y="534853"/>
                  <a:pt x="1079673" y="534853"/>
                </a:cubicBezTo>
                <a:lnTo>
                  <a:pt x="1079673" y="534853"/>
                </a:lnTo>
                <a:close/>
                <a:moveTo>
                  <a:pt x="5013005" y="509606"/>
                </a:moveTo>
                <a:cubicBezTo>
                  <a:pt x="4974469" y="522230"/>
                  <a:pt x="4935933" y="522230"/>
                  <a:pt x="4897397" y="534853"/>
                </a:cubicBezTo>
                <a:cubicBezTo>
                  <a:pt x="4935933" y="534853"/>
                  <a:pt x="4987757" y="534853"/>
                  <a:pt x="5013005" y="509606"/>
                </a:cubicBezTo>
                <a:lnTo>
                  <a:pt x="5013005" y="509606"/>
                </a:lnTo>
                <a:close/>
                <a:moveTo>
                  <a:pt x="1992578" y="764076"/>
                </a:moveTo>
                <a:cubicBezTo>
                  <a:pt x="2018490" y="751452"/>
                  <a:pt x="2031114" y="726205"/>
                  <a:pt x="2031114" y="700293"/>
                </a:cubicBezTo>
                <a:cubicBezTo>
                  <a:pt x="2031114" y="687669"/>
                  <a:pt x="2018490" y="675045"/>
                  <a:pt x="2018490" y="662421"/>
                </a:cubicBezTo>
                <a:cubicBezTo>
                  <a:pt x="2031114" y="637173"/>
                  <a:pt x="2031114" y="611261"/>
                  <a:pt x="2031114" y="598637"/>
                </a:cubicBezTo>
                <a:lnTo>
                  <a:pt x="2018490" y="598637"/>
                </a:lnTo>
                <a:cubicBezTo>
                  <a:pt x="2018490" y="534853"/>
                  <a:pt x="1979954" y="534853"/>
                  <a:pt x="1954042" y="509606"/>
                </a:cubicBezTo>
                <a:cubicBezTo>
                  <a:pt x="1941418" y="534853"/>
                  <a:pt x="1928130" y="534853"/>
                  <a:pt x="1915506" y="560766"/>
                </a:cubicBezTo>
                <a:cubicBezTo>
                  <a:pt x="1915506" y="586013"/>
                  <a:pt x="1941418" y="624549"/>
                  <a:pt x="1954042" y="637173"/>
                </a:cubicBezTo>
                <a:cubicBezTo>
                  <a:pt x="1915506" y="687669"/>
                  <a:pt x="1915506" y="764076"/>
                  <a:pt x="1992578" y="764076"/>
                </a:cubicBezTo>
                <a:lnTo>
                  <a:pt x="1992578" y="764076"/>
                </a:lnTo>
                <a:close/>
                <a:moveTo>
                  <a:pt x="2596531" y="534853"/>
                </a:moveTo>
                <a:lnTo>
                  <a:pt x="2596531" y="522230"/>
                </a:lnTo>
                <a:cubicBezTo>
                  <a:pt x="2596531" y="534853"/>
                  <a:pt x="2583907" y="534853"/>
                  <a:pt x="2596531" y="534853"/>
                </a:cubicBezTo>
                <a:lnTo>
                  <a:pt x="2596531" y="534853"/>
                </a:lnTo>
                <a:close/>
                <a:moveTo>
                  <a:pt x="4781789" y="623885"/>
                </a:moveTo>
                <a:cubicBezTo>
                  <a:pt x="4781789" y="636509"/>
                  <a:pt x="4781789" y="636509"/>
                  <a:pt x="4781789" y="649133"/>
                </a:cubicBezTo>
                <a:cubicBezTo>
                  <a:pt x="4807701" y="661757"/>
                  <a:pt x="4807701" y="649133"/>
                  <a:pt x="4832949" y="649133"/>
                </a:cubicBezTo>
                <a:cubicBezTo>
                  <a:pt x="4832949" y="636509"/>
                  <a:pt x="4820325" y="623885"/>
                  <a:pt x="4820325" y="611261"/>
                </a:cubicBezTo>
                <a:lnTo>
                  <a:pt x="4807701" y="611261"/>
                </a:lnTo>
                <a:cubicBezTo>
                  <a:pt x="4807701" y="623885"/>
                  <a:pt x="4794413" y="623885"/>
                  <a:pt x="4781789" y="623885"/>
                </a:cubicBezTo>
                <a:lnTo>
                  <a:pt x="4781789" y="623885"/>
                </a:lnTo>
                <a:close/>
                <a:moveTo>
                  <a:pt x="4370517" y="662421"/>
                </a:moveTo>
                <a:cubicBezTo>
                  <a:pt x="4370517" y="649797"/>
                  <a:pt x="4344605" y="649797"/>
                  <a:pt x="4344605" y="649797"/>
                </a:cubicBezTo>
                <a:cubicBezTo>
                  <a:pt x="4357228" y="637173"/>
                  <a:pt x="4357228" y="637173"/>
                  <a:pt x="4344605" y="624549"/>
                </a:cubicBezTo>
                <a:cubicBezTo>
                  <a:pt x="4306068" y="599302"/>
                  <a:pt x="4254909" y="675709"/>
                  <a:pt x="4331981" y="675709"/>
                </a:cubicBezTo>
                <a:cubicBezTo>
                  <a:pt x="4331981" y="649133"/>
                  <a:pt x="4357893" y="675045"/>
                  <a:pt x="4370517" y="662421"/>
                </a:cubicBezTo>
                <a:lnTo>
                  <a:pt x="4370517" y="662421"/>
                </a:lnTo>
                <a:close/>
                <a:moveTo>
                  <a:pt x="2262330" y="662421"/>
                </a:moveTo>
                <a:cubicBezTo>
                  <a:pt x="2262330" y="649797"/>
                  <a:pt x="2249707" y="637173"/>
                  <a:pt x="2236418" y="637173"/>
                </a:cubicBezTo>
                <a:cubicBezTo>
                  <a:pt x="2211170" y="662421"/>
                  <a:pt x="2249707" y="712916"/>
                  <a:pt x="2262330" y="662421"/>
                </a:cubicBezTo>
                <a:lnTo>
                  <a:pt x="2262330" y="662421"/>
                </a:lnTo>
                <a:close/>
                <a:moveTo>
                  <a:pt x="835833" y="662421"/>
                </a:moveTo>
                <a:cubicBezTo>
                  <a:pt x="848457" y="662421"/>
                  <a:pt x="848457" y="662421"/>
                  <a:pt x="848457" y="649797"/>
                </a:cubicBezTo>
                <a:cubicBezTo>
                  <a:pt x="835833" y="649797"/>
                  <a:pt x="835833" y="624549"/>
                  <a:pt x="822545" y="637173"/>
                </a:cubicBezTo>
                <a:cubicBezTo>
                  <a:pt x="809921" y="649133"/>
                  <a:pt x="809921" y="662421"/>
                  <a:pt x="835833" y="662421"/>
                </a:cubicBezTo>
                <a:lnTo>
                  <a:pt x="835833" y="662421"/>
                </a:lnTo>
                <a:close/>
                <a:moveTo>
                  <a:pt x="1851058" y="675045"/>
                </a:moveTo>
                <a:cubicBezTo>
                  <a:pt x="1838434" y="662421"/>
                  <a:pt x="1838434" y="637173"/>
                  <a:pt x="1825146" y="637173"/>
                </a:cubicBezTo>
                <a:cubicBezTo>
                  <a:pt x="1812522" y="649133"/>
                  <a:pt x="1838434" y="675045"/>
                  <a:pt x="1851058" y="675045"/>
                </a:cubicBezTo>
                <a:lnTo>
                  <a:pt x="1851058" y="675045"/>
                </a:lnTo>
                <a:close/>
                <a:moveTo>
                  <a:pt x="3740652" y="687669"/>
                </a:moveTo>
                <a:cubicBezTo>
                  <a:pt x="3740652" y="700293"/>
                  <a:pt x="3740652" y="700293"/>
                  <a:pt x="3740652" y="700293"/>
                </a:cubicBezTo>
                <a:cubicBezTo>
                  <a:pt x="3753276" y="712916"/>
                  <a:pt x="3753276" y="700293"/>
                  <a:pt x="3753276" y="700293"/>
                </a:cubicBezTo>
                <a:cubicBezTo>
                  <a:pt x="3753276" y="700293"/>
                  <a:pt x="3753276" y="687669"/>
                  <a:pt x="3740652" y="687669"/>
                </a:cubicBezTo>
                <a:lnTo>
                  <a:pt x="3740652" y="687669"/>
                </a:lnTo>
                <a:close/>
                <a:moveTo>
                  <a:pt x="2120810" y="700293"/>
                </a:moveTo>
                <a:cubicBezTo>
                  <a:pt x="2108186" y="700293"/>
                  <a:pt x="2108186" y="700293"/>
                  <a:pt x="2108186" y="700293"/>
                </a:cubicBezTo>
                <a:cubicBezTo>
                  <a:pt x="2108186" y="725540"/>
                  <a:pt x="2108186" y="725540"/>
                  <a:pt x="2108186" y="725540"/>
                </a:cubicBezTo>
                <a:cubicBezTo>
                  <a:pt x="2120810" y="725540"/>
                  <a:pt x="2120810" y="712916"/>
                  <a:pt x="2120810" y="700293"/>
                </a:cubicBezTo>
                <a:lnTo>
                  <a:pt x="2120810" y="700293"/>
                </a:lnTo>
                <a:close/>
                <a:moveTo>
                  <a:pt x="1825146" y="738829"/>
                </a:moveTo>
                <a:cubicBezTo>
                  <a:pt x="1837770" y="726205"/>
                  <a:pt x="1825146" y="700957"/>
                  <a:pt x="1812522" y="700957"/>
                </a:cubicBezTo>
                <a:cubicBezTo>
                  <a:pt x="1799898" y="712916"/>
                  <a:pt x="1812522" y="738829"/>
                  <a:pt x="1825146" y="738829"/>
                </a:cubicBezTo>
                <a:lnTo>
                  <a:pt x="1825146" y="738829"/>
                </a:lnTo>
                <a:close/>
                <a:moveTo>
                  <a:pt x="4409053" y="814572"/>
                </a:moveTo>
                <a:cubicBezTo>
                  <a:pt x="4409053" y="789324"/>
                  <a:pt x="4421677" y="776700"/>
                  <a:pt x="4434965" y="763412"/>
                </a:cubicBezTo>
                <a:cubicBezTo>
                  <a:pt x="4434965" y="763412"/>
                  <a:pt x="4422341" y="750788"/>
                  <a:pt x="4409053" y="750788"/>
                </a:cubicBezTo>
                <a:cubicBezTo>
                  <a:pt x="4396429" y="776036"/>
                  <a:pt x="4383141" y="788660"/>
                  <a:pt x="4396429" y="814572"/>
                </a:cubicBezTo>
                <a:lnTo>
                  <a:pt x="4409053" y="814572"/>
                </a:lnTo>
                <a:lnTo>
                  <a:pt x="4409053" y="814572"/>
                </a:lnTo>
                <a:lnTo>
                  <a:pt x="4409053" y="814572"/>
                </a:lnTo>
                <a:close/>
                <a:moveTo>
                  <a:pt x="2429763" y="827860"/>
                </a:moveTo>
                <a:cubicBezTo>
                  <a:pt x="2417139" y="789989"/>
                  <a:pt x="2403851" y="776700"/>
                  <a:pt x="2391227" y="764076"/>
                </a:cubicBezTo>
                <a:cubicBezTo>
                  <a:pt x="2390562" y="789324"/>
                  <a:pt x="2403851" y="814572"/>
                  <a:pt x="2429763" y="827860"/>
                </a:cubicBezTo>
                <a:lnTo>
                  <a:pt x="2429763" y="827860"/>
                </a:lnTo>
                <a:close/>
                <a:moveTo>
                  <a:pt x="5141902" y="776700"/>
                </a:moveTo>
                <a:cubicBezTo>
                  <a:pt x="5141902" y="776700"/>
                  <a:pt x="5129278" y="789324"/>
                  <a:pt x="5141902" y="801948"/>
                </a:cubicBezTo>
                <a:cubicBezTo>
                  <a:pt x="5141902" y="789324"/>
                  <a:pt x="5154525" y="801948"/>
                  <a:pt x="5154525" y="789324"/>
                </a:cubicBezTo>
                <a:cubicBezTo>
                  <a:pt x="5154525" y="789324"/>
                  <a:pt x="5154525" y="776700"/>
                  <a:pt x="5141902" y="776700"/>
                </a:cubicBezTo>
                <a:lnTo>
                  <a:pt x="5141902" y="776700"/>
                </a:lnTo>
                <a:close/>
                <a:moveTo>
                  <a:pt x="1170033" y="814572"/>
                </a:moveTo>
                <a:cubicBezTo>
                  <a:pt x="1170033" y="801948"/>
                  <a:pt x="1170033" y="789324"/>
                  <a:pt x="1157410" y="789324"/>
                </a:cubicBezTo>
                <a:cubicBezTo>
                  <a:pt x="1144121" y="814572"/>
                  <a:pt x="1156745" y="814572"/>
                  <a:pt x="1170033" y="814572"/>
                </a:cubicBezTo>
                <a:lnTo>
                  <a:pt x="1170033" y="814572"/>
                </a:lnTo>
                <a:close/>
                <a:moveTo>
                  <a:pt x="1118209" y="840484"/>
                </a:moveTo>
                <a:cubicBezTo>
                  <a:pt x="1118209" y="853108"/>
                  <a:pt x="1118209" y="853108"/>
                  <a:pt x="1105585" y="878356"/>
                </a:cubicBezTo>
                <a:cubicBezTo>
                  <a:pt x="1144121" y="903603"/>
                  <a:pt x="1156745" y="853108"/>
                  <a:pt x="1144121" y="827196"/>
                </a:cubicBezTo>
                <a:cubicBezTo>
                  <a:pt x="1131497" y="827860"/>
                  <a:pt x="1131497" y="840484"/>
                  <a:pt x="1118209" y="840484"/>
                </a:cubicBezTo>
                <a:lnTo>
                  <a:pt x="1118209" y="840484"/>
                </a:lnTo>
                <a:close/>
                <a:moveTo>
                  <a:pt x="3560596" y="827860"/>
                </a:moveTo>
                <a:cubicBezTo>
                  <a:pt x="3560596" y="827860"/>
                  <a:pt x="3547972" y="853108"/>
                  <a:pt x="3560596" y="853108"/>
                </a:cubicBezTo>
                <a:cubicBezTo>
                  <a:pt x="3573219" y="853108"/>
                  <a:pt x="3573219" y="827860"/>
                  <a:pt x="3560596" y="827860"/>
                </a:cubicBezTo>
                <a:lnTo>
                  <a:pt x="3560596" y="827860"/>
                </a:lnTo>
                <a:close/>
                <a:moveTo>
                  <a:pt x="3882172" y="916892"/>
                </a:moveTo>
                <a:cubicBezTo>
                  <a:pt x="3920708" y="929515"/>
                  <a:pt x="3933332" y="904268"/>
                  <a:pt x="3946620" y="891644"/>
                </a:cubicBezTo>
                <a:cubicBezTo>
                  <a:pt x="3933332" y="878356"/>
                  <a:pt x="3894796" y="890980"/>
                  <a:pt x="3882172" y="916892"/>
                </a:cubicBezTo>
                <a:lnTo>
                  <a:pt x="3882172" y="916892"/>
                </a:lnTo>
                <a:close/>
                <a:moveTo>
                  <a:pt x="3650292" y="890980"/>
                </a:moveTo>
                <a:cubicBezTo>
                  <a:pt x="3650292" y="903603"/>
                  <a:pt x="3650292" y="903603"/>
                  <a:pt x="3662915" y="890980"/>
                </a:cubicBezTo>
                <a:cubicBezTo>
                  <a:pt x="3663580" y="890980"/>
                  <a:pt x="3663580" y="890980"/>
                  <a:pt x="3650292" y="890980"/>
                </a:cubicBezTo>
                <a:lnTo>
                  <a:pt x="3650292" y="890980"/>
                </a:lnTo>
                <a:close/>
                <a:moveTo>
                  <a:pt x="398649" y="890980"/>
                </a:moveTo>
                <a:cubicBezTo>
                  <a:pt x="386025" y="903603"/>
                  <a:pt x="386025" y="903603"/>
                  <a:pt x="372736" y="916227"/>
                </a:cubicBezTo>
                <a:cubicBezTo>
                  <a:pt x="398649" y="942139"/>
                  <a:pt x="423896" y="904268"/>
                  <a:pt x="398649" y="890980"/>
                </a:cubicBezTo>
                <a:lnTo>
                  <a:pt x="398649" y="890980"/>
                </a:lnTo>
                <a:close/>
                <a:moveTo>
                  <a:pt x="758097" y="904268"/>
                </a:moveTo>
                <a:cubicBezTo>
                  <a:pt x="758097" y="916892"/>
                  <a:pt x="758097" y="916892"/>
                  <a:pt x="770720" y="916892"/>
                </a:cubicBezTo>
                <a:cubicBezTo>
                  <a:pt x="770720" y="904268"/>
                  <a:pt x="770720" y="904268"/>
                  <a:pt x="758097" y="891644"/>
                </a:cubicBezTo>
                <a:cubicBezTo>
                  <a:pt x="758097" y="904268"/>
                  <a:pt x="758097" y="904268"/>
                  <a:pt x="758097" y="904268"/>
                </a:cubicBezTo>
                <a:lnTo>
                  <a:pt x="758097" y="904268"/>
                </a:lnTo>
                <a:close/>
                <a:moveTo>
                  <a:pt x="3843636" y="942139"/>
                </a:moveTo>
                <a:cubicBezTo>
                  <a:pt x="3831012" y="942139"/>
                  <a:pt x="3831012" y="942139"/>
                  <a:pt x="3831012" y="954763"/>
                </a:cubicBezTo>
                <a:cubicBezTo>
                  <a:pt x="3843636" y="967387"/>
                  <a:pt x="3856260" y="942139"/>
                  <a:pt x="3843636" y="942139"/>
                </a:cubicBezTo>
                <a:lnTo>
                  <a:pt x="3843636" y="942139"/>
                </a:lnTo>
                <a:close/>
                <a:moveTo>
                  <a:pt x="565416" y="1005923"/>
                </a:moveTo>
                <a:cubicBezTo>
                  <a:pt x="552793" y="1005923"/>
                  <a:pt x="552793" y="1005923"/>
                  <a:pt x="539504" y="1005923"/>
                </a:cubicBezTo>
                <a:cubicBezTo>
                  <a:pt x="540169" y="1018547"/>
                  <a:pt x="565416" y="1031171"/>
                  <a:pt x="565416" y="1005923"/>
                </a:cubicBezTo>
                <a:lnTo>
                  <a:pt x="565416" y="1005923"/>
                </a:lnTo>
                <a:close/>
                <a:moveTo>
                  <a:pt x="5385741" y="1043795"/>
                </a:moveTo>
                <a:cubicBezTo>
                  <a:pt x="5385741" y="1056419"/>
                  <a:pt x="5385741" y="1056419"/>
                  <a:pt x="5398365" y="1043795"/>
                </a:cubicBezTo>
                <a:cubicBezTo>
                  <a:pt x="5399030" y="1043795"/>
                  <a:pt x="5399030" y="1043795"/>
                  <a:pt x="5385741" y="1043795"/>
                </a:cubicBezTo>
                <a:lnTo>
                  <a:pt x="5385741" y="1043795"/>
                </a:lnTo>
                <a:close/>
                <a:moveTo>
                  <a:pt x="1581306" y="1094955"/>
                </a:moveTo>
                <a:cubicBezTo>
                  <a:pt x="1555394" y="1094955"/>
                  <a:pt x="1555394" y="1082331"/>
                  <a:pt x="1530146" y="1082331"/>
                </a:cubicBezTo>
                <a:cubicBezTo>
                  <a:pt x="1517522" y="1146115"/>
                  <a:pt x="1581306" y="1209898"/>
                  <a:pt x="1633130" y="1171362"/>
                </a:cubicBezTo>
                <a:cubicBezTo>
                  <a:pt x="1620506" y="1158738"/>
                  <a:pt x="1607218" y="1146115"/>
                  <a:pt x="1607218" y="1120202"/>
                </a:cubicBezTo>
                <a:cubicBezTo>
                  <a:pt x="1593930" y="1120202"/>
                  <a:pt x="1593930" y="1107579"/>
                  <a:pt x="1581306" y="1094955"/>
                </a:cubicBezTo>
                <a:lnTo>
                  <a:pt x="1581306" y="1094955"/>
                </a:lnTo>
                <a:close/>
                <a:moveTo>
                  <a:pt x="4717341" y="1171362"/>
                </a:moveTo>
                <a:cubicBezTo>
                  <a:pt x="4729965" y="1158738"/>
                  <a:pt x="4729965" y="1158738"/>
                  <a:pt x="4717341" y="1146115"/>
                </a:cubicBezTo>
                <a:cubicBezTo>
                  <a:pt x="4704717" y="1158738"/>
                  <a:pt x="4704717" y="1171362"/>
                  <a:pt x="4717341" y="1171362"/>
                </a:cubicBezTo>
                <a:lnTo>
                  <a:pt x="4717341" y="1171362"/>
                </a:lnTo>
                <a:close/>
                <a:moveTo>
                  <a:pt x="629865" y="1286306"/>
                </a:moveTo>
                <a:cubicBezTo>
                  <a:pt x="617241" y="1273682"/>
                  <a:pt x="629865" y="1261058"/>
                  <a:pt x="617241" y="1261058"/>
                </a:cubicBezTo>
                <a:cubicBezTo>
                  <a:pt x="617241" y="1261058"/>
                  <a:pt x="617241" y="1273682"/>
                  <a:pt x="617241" y="1261058"/>
                </a:cubicBezTo>
                <a:cubicBezTo>
                  <a:pt x="617241" y="1261058"/>
                  <a:pt x="617241" y="1261058"/>
                  <a:pt x="604617" y="1261058"/>
                </a:cubicBezTo>
                <a:cubicBezTo>
                  <a:pt x="604617" y="1273682"/>
                  <a:pt x="604617" y="1273682"/>
                  <a:pt x="604617" y="1286306"/>
                </a:cubicBezTo>
                <a:cubicBezTo>
                  <a:pt x="617241" y="1286306"/>
                  <a:pt x="617241" y="1273018"/>
                  <a:pt x="629865" y="1286306"/>
                </a:cubicBezTo>
                <a:lnTo>
                  <a:pt x="629865" y="1286306"/>
                </a:lnTo>
                <a:close/>
                <a:moveTo>
                  <a:pt x="629865" y="1298930"/>
                </a:moveTo>
                <a:cubicBezTo>
                  <a:pt x="655777" y="1298930"/>
                  <a:pt x="655777" y="1286306"/>
                  <a:pt x="655777" y="1273682"/>
                </a:cubicBezTo>
                <a:cubicBezTo>
                  <a:pt x="642489" y="1273018"/>
                  <a:pt x="629865" y="1273018"/>
                  <a:pt x="629865" y="1298930"/>
                </a:cubicBezTo>
                <a:lnTo>
                  <a:pt x="629865" y="1298930"/>
                </a:lnTo>
                <a:close/>
                <a:moveTo>
                  <a:pt x="835833" y="1400585"/>
                </a:moveTo>
                <a:cubicBezTo>
                  <a:pt x="823209" y="1400585"/>
                  <a:pt x="809921" y="1400585"/>
                  <a:pt x="797297" y="1413209"/>
                </a:cubicBezTo>
                <a:cubicBezTo>
                  <a:pt x="809921" y="1425833"/>
                  <a:pt x="823209" y="1438457"/>
                  <a:pt x="835833" y="1425833"/>
                </a:cubicBezTo>
                <a:cubicBezTo>
                  <a:pt x="835833" y="1413209"/>
                  <a:pt x="835833" y="1413209"/>
                  <a:pt x="835833" y="1400585"/>
                </a:cubicBezTo>
                <a:lnTo>
                  <a:pt x="835833" y="1400585"/>
                </a:lnTo>
                <a:close/>
                <a:moveTo>
                  <a:pt x="617241" y="1413209"/>
                </a:moveTo>
                <a:cubicBezTo>
                  <a:pt x="604617" y="1425833"/>
                  <a:pt x="604617" y="1425833"/>
                  <a:pt x="604617" y="1438457"/>
                </a:cubicBezTo>
                <a:cubicBezTo>
                  <a:pt x="617241" y="1438457"/>
                  <a:pt x="617241" y="1438457"/>
                  <a:pt x="617241" y="1438457"/>
                </a:cubicBezTo>
                <a:cubicBezTo>
                  <a:pt x="617241" y="1425833"/>
                  <a:pt x="617241" y="1413209"/>
                  <a:pt x="617241" y="1413209"/>
                </a:cubicBezTo>
                <a:lnTo>
                  <a:pt x="617241" y="1413209"/>
                </a:lnTo>
                <a:close/>
                <a:moveTo>
                  <a:pt x="4190460" y="1439121"/>
                </a:moveTo>
                <a:cubicBezTo>
                  <a:pt x="4190460" y="1451745"/>
                  <a:pt x="4203084" y="1439121"/>
                  <a:pt x="4216372" y="1439121"/>
                </a:cubicBezTo>
                <a:cubicBezTo>
                  <a:pt x="4203084" y="1425833"/>
                  <a:pt x="4190460" y="1425833"/>
                  <a:pt x="4190460" y="1439121"/>
                </a:cubicBezTo>
                <a:lnTo>
                  <a:pt x="4190460" y="1439121"/>
                </a:lnTo>
                <a:close/>
                <a:moveTo>
                  <a:pt x="4563197" y="1451745"/>
                </a:moveTo>
                <a:cubicBezTo>
                  <a:pt x="4575821" y="1464369"/>
                  <a:pt x="4589109" y="1464369"/>
                  <a:pt x="4589109" y="1451745"/>
                </a:cubicBezTo>
                <a:cubicBezTo>
                  <a:pt x="4589109" y="1451745"/>
                  <a:pt x="4576485" y="1451745"/>
                  <a:pt x="4576485" y="1439121"/>
                </a:cubicBezTo>
                <a:lnTo>
                  <a:pt x="4563197" y="1451745"/>
                </a:lnTo>
                <a:lnTo>
                  <a:pt x="4563197" y="1451745"/>
                </a:lnTo>
                <a:close/>
                <a:moveTo>
                  <a:pt x="4961845" y="1476993"/>
                </a:moveTo>
                <a:cubicBezTo>
                  <a:pt x="4974469" y="1464369"/>
                  <a:pt x="4961845" y="1439121"/>
                  <a:pt x="4949222" y="1451745"/>
                </a:cubicBezTo>
                <a:cubicBezTo>
                  <a:pt x="4948557" y="1451745"/>
                  <a:pt x="4948557" y="1476993"/>
                  <a:pt x="4961845" y="1476993"/>
                </a:cubicBezTo>
                <a:lnTo>
                  <a:pt x="4961845" y="1476993"/>
                </a:lnTo>
                <a:close/>
                <a:moveTo>
                  <a:pt x="796633" y="1502241"/>
                </a:moveTo>
                <a:cubicBezTo>
                  <a:pt x="784009" y="1502241"/>
                  <a:pt x="784009" y="1502241"/>
                  <a:pt x="784009" y="1514864"/>
                </a:cubicBezTo>
                <a:cubicBezTo>
                  <a:pt x="796633" y="1528153"/>
                  <a:pt x="784009" y="1502241"/>
                  <a:pt x="796633" y="1502241"/>
                </a:cubicBezTo>
                <a:lnTo>
                  <a:pt x="796633" y="1502241"/>
                </a:lnTo>
                <a:close/>
                <a:moveTo>
                  <a:pt x="4820325" y="1528153"/>
                </a:moveTo>
                <a:cubicBezTo>
                  <a:pt x="4807701" y="1515529"/>
                  <a:pt x="4794413" y="1528153"/>
                  <a:pt x="4781789" y="1528153"/>
                </a:cubicBezTo>
                <a:cubicBezTo>
                  <a:pt x="4781789" y="1540777"/>
                  <a:pt x="4807701" y="1540777"/>
                  <a:pt x="4820325" y="1528153"/>
                </a:cubicBezTo>
                <a:lnTo>
                  <a:pt x="4820325" y="1528153"/>
                </a:lnTo>
                <a:close/>
                <a:moveTo>
                  <a:pt x="5450190" y="1578648"/>
                </a:moveTo>
                <a:cubicBezTo>
                  <a:pt x="5437566" y="1566024"/>
                  <a:pt x="5450190" y="1540777"/>
                  <a:pt x="5437566" y="1553400"/>
                </a:cubicBezTo>
                <a:cubicBezTo>
                  <a:pt x="5437566" y="1566024"/>
                  <a:pt x="5411654" y="1553400"/>
                  <a:pt x="5424942" y="1566024"/>
                </a:cubicBezTo>
                <a:cubicBezTo>
                  <a:pt x="5424278" y="1578648"/>
                  <a:pt x="5437566" y="1578648"/>
                  <a:pt x="5450190" y="1578648"/>
                </a:cubicBezTo>
                <a:lnTo>
                  <a:pt x="5450190" y="1578648"/>
                </a:lnTo>
                <a:close/>
                <a:moveTo>
                  <a:pt x="7185639" y="1591937"/>
                </a:moveTo>
                <a:cubicBezTo>
                  <a:pt x="7173015" y="1579313"/>
                  <a:pt x="7173015" y="1566689"/>
                  <a:pt x="7159727" y="1566689"/>
                </a:cubicBezTo>
                <a:cubicBezTo>
                  <a:pt x="7159727" y="1566689"/>
                  <a:pt x="7159727" y="1566689"/>
                  <a:pt x="7159727" y="1579313"/>
                </a:cubicBezTo>
                <a:cubicBezTo>
                  <a:pt x="7172351" y="1578648"/>
                  <a:pt x="7172351" y="1591937"/>
                  <a:pt x="7185639" y="1591937"/>
                </a:cubicBezTo>
                <a:lnTo>
                  <a:pt x="7185639" y="1591937"/>
                </a:lnTo>
                <a:close/>
                <a:moveTo>
                  <a:pt x="1079673" y="1604560"/>
                </a:moveTo>
                <a:cubicBezTo>
                  <a:pt x="1079673" y="1591937"/>
                  <a:pt x="1079673" y="1591937"/>
                  <a:pt x="1067049" y="1579313"/>
                </a:cubicBezTo>
                <a:cubicBezTo>
                  <a:pt x="1067049" y="1579313"/>
                  <a:pt x="1067049" y="1591937"/>
                  <a:pt x="1067049" y="1579313"/>
                </a:cubicBezTo>
                <a:cubicBezTo>
                  <a:pt x="1067049" y="1591937"/>
                  <a:pt x="1067049" y="1591937"/>
                  <a:pt x="1079673" y="1604560"/>
                </a:cubicBezTo>
                <a:lnTo>
                  <a:pt x="1079673" y="1604560"/>
                </a:lnTo>
                <a:close/>
                <a:moveTo>
                  <a:pt x="1131497" y="1591937"/>
                </a:moveTo>
                <a:cubicBezTo>
                  <a:pt x="1118873" y="1591937"/>
                  <a:pt x="1118873" y="1591937"/>
                  <a:pt x="1105585" y="1604560"/>
                </a:cubicBezTo>
                <a:cubicBezTo>
                  <a:pt x="1118209" y="1604560"/>
                  <a:pt x="1118209" y="1604560"/>
                  <a:pt x="1131497" y="1604560"/>
                </a:cubicBezTo>
                <a:lnTo>
                  <a:pt x="1131497" y="1591937"/>
                </a:lnTo>
                <a:lnTo>
                  <a:pt x="1131497" y="1591937"/>
                </a:lnTo>
                <a:lnTo>
                  <a:pt x="1131497" y="1591937"/>
                </a:lnTo>
                <a:close/>
                <a:moveTo>
                  <a:pt x="6169750" y="1655056"/>
                </a:moveTo>
                <a:cubicBezTo>
                  <a:pt x="6182374" y="1642432"/>
                  <a:pt x="6182374" y="1642432"/>
                  <a:pt x="6182374" y="1629808"/>
                </a:cubicBezTo>
                <a:cubicBezTo>
                  <a:pt x="6182374" y="1617184"/>
                  <a:pt x="6169750" y="1617184"/>
                  <a:pt x="6156462" y="1617184"/>
                </a:cubicBezTo>
                <a:cubicBezTo>
                  <a:pt x="6144502" y="1629808"/>
                  <a:pt x="6144502" y="1655056"/>
                  <a:pt x="6169750" y="1655056"/>
                </a:cubicBezTo>
                <a:lnTo>
                  <a:pt x="6169750" y="1655056"/>
                </a:lnTo>
                <a:close/>
                <a:moveTo>
                  <a:pt x="7147103" y="1629808"/>
                </a:moveTo>
                <a:cubicBezTo>
                  <a:pt x="7134480" y="1617184"/>
                  <a:pt x="7134480" y="1617184"/>
                  <a:pt x="7121192" y="1617184"/>
                </a:cubicBezTo>
                <a:lnTo>
                  <a:pt x="7147103" y="1629808"/>
                </a:lnTo>
                <a:lnTo>
                  <a:pt x="7147103" y="1629808"/>
                </a:lnTo>
                <a:close/>
                <a:moveTo>
                  <a:pt x="1568018" y="1642432"/>
                </a:moveTo>
                <a:cubicBezTo>
                  <a:pt x="1568018" y="1655056"/>
                  <a:pt x="1568018" y="1667680"/>
                  <a:pt x="1580641" y="1667680"/>
                </a:cubicBezTo>
                <a:cubicBezTo>
                  <a:pt x="1581306" y="1655056"/>
                  <a:pt x="1581306" y="1642432"/>
                  <a:pt x="1568018" y="1642432"/>
                </a:cubicBezTo>
                <a:lnTo>
                  <a:pt x="1568018" y="1642432"/>
                </a:lnTo>
                <a:close/>
                <a:moveTo>
                  <a:pt x="7159727" y="1667680"/>
                </a:moveTo>
                <a:cubicBezTo>
                  <a:pt x="7172351" y="1655056"/>
                  <a:pt x="7159727" y="1642432"/>
                  <a:pt x="7147103" y="1655056"/>
                </a:cubicBezTo>
                <a:cubicBezTo>
                  <a:pt x="7159727" y="1655056"/>
                  <a:pt x="7159727" y="1667680"/>
                  <a:pt x="7159727" y="1667680"/>
                </a:cubicBezTo>
                <a:lnTo>
                  <a:pt x="7159727" y="1667680"/>
                </a:lnTo>
                <a:close/>
                <a:moveTo>
                  <a:pt x="283040" y="1655056"/>
                </a:moveTo>
                <a:cubicBezTo>
                  <a:pt x="283040" y="1667680"/>
                  <a:pt x="283040" y="1680304"/>
                  <a:pt x="295664" y="1667680"/>
                </a:cubicBezTo>
                <a:cubicBezTo>
                  <a:pt x="295664" y="1655056"/>
                  <a:pt x="295664" y="1667680"/>
                  <a:pt x="283040" y="1655056"/>
                </a:cubicBezTo>
                <a:lnTo>
                  <a:pt x="283040" y="1655056"/>
                </a:lnTo>
                <a:close/>
                <a:moveTo>
                  <a:pt x="848457" y="1693592"/>
                </a:moveTo>
                <a:cubicBezTo>
                  <a:pt x="848457" y="1706216"/>
                  <a:pt x="848457" y="1718840"/>
                  <a:pt x="861081" y="1718840"/>
                </a:cubicBezTo>
                <a:cubicBezTo>
                  <a:pt x="861081" y="1706216"/>
                  <a:pt x="861081" y="1693592"/>
                  <a:pt x="848457" y="1693592"/>
                </a:cubicBezTo>
                <a:lnTo>
                  <a:pt x="848457" y="1693592"/>
                </a:lnTo>
                <a:close/>
                <a:moveTo>
                  <a:pt x="964065" y="1782623"/>
                </a:moveTo>
                <a:cubicBezTo>
                  <a:pt x="976689" y="1782623"/>
                  <a:pt x="976689" y="1744752"/>
                  <a:pt x="989977" y="1757376"/>
                </a:cubicBezTo>
                <a:cubicBezTo>
                  <a:pt x="989977" y="1769999"/>
                  <a:pt x="1002601" y="1757376"/>
                  <a:pt x="1015889" y="1769999"/>
                </a:cubicBezTo>
                <a:cubicBezTo>
                  <a:pt x="1003265" y="1744752"/>
                  <a:pt x="1028513" y="1718840"/>
                  <a:pt x="1028513" y="1706216"/>
                </a:cubicBezTo>
                <a:cubicBezTo>
                  <a:pt x="1015889" y="1693592"/>
                  <a:pt x="1015889" y="1706216"/>
                  <a:pt x="1015889" y="1718840"/>
                </a:cubicBezTo>
                <a:cubicBezTo>
                  <a:pt x="989977" y="1706216"/>
                  <a:pt x="989977" y="1706216"/>
                  <a:pt x="977353" y="1718840"/>
                </a:cubicBezTo>
                <a:cubicBezTo>
                  <a:pt x="964729" y="1706216"/>
                  <a:pt x="964729" y="1693592"/>
                  <a:pt x="951441" y="1693592"/>
                </a:cubicBezTo>
                <a:cubicBezTo>
                  <a:pt x="951441" y="1718840"/>
                  <a:pt x="912905" y="1706216"/>
                  <a:pt x="912905" y="1744752"/>
                </a:cubicBezTo>
                <a:cubicBezTo>
                  <a:pt x="938817" y="1757376"/>
                  <a:pt x="951441" y="1757376"/>
                  <a:pt x="964065" y="1757376"/>
                </a:cubicBezTo>
                <a:cubicBezTo>
                  <a:pt x="951441" y="1757376"/>
                  <a:pt x="964065" y="1769999"/>
                  <a:pt x="964065" y="1782623"/>
                </a:cubicBezTo>
                <a:lnTo>
                  <a:pt x="964065" y="1782623"/>
                </a:lnTo>
                <a:close/>
                <a:moveTo>
                  <a:pt x="1516858" y="1706216"/>
                </a:moveTo>
                <a:cubicBezTo>
                  <a:pt x="1529481" y="1706216"/>
                  <a:pt x="1542770" y="1706216"/>
                  <a:pt x="1542770" y="1718840"/>
                </a:cubicBezTo>
                <a:cubicBezTo>
                  <a:pt x="1555394" y="1693592"/>
                  <a:pt x="1542770" y="1693592"/>
                  <a:pt x="1516858" y="1693592"/>
                </a:cubicBezTo>
                <a:lnTo>
                  <a:pt x="1516858" y="1706216"/>
                </a:lnTo>
                <a:lnTo>
                  <a:pt x="1516858" y="1706216"/>
                </a:lnTo>
                <a:lnTo>
                  <a:pt x="1516858" y="1706216"/>
                </a:lnTo>
                <a:close/>
                <a:moveTo>
                  <a:pt x="1079673" y="1718840"/>
                </a:moveTo>
                <a:cubicBezTo>
                  <a:pt x="1079673" y="1706216"/>
                  <a:pt x="1079673" y="1706216"/>
                  <a:pt x="1079673" y="1706216"/>
                </a:cubicBezTo>
                <a:cubicBezTo>
                  <a:pt x="1067049" y="1706216"/>
                  <a:pt x="1067049" y="1706216"/>
                  <a:pt x="1053761" y="1706216"/>
                </a:cubicBezTo>
                <a:cubicBezTo>
                  <a:pt x="1053761" y="1718840"/>
                  <a:pt x="1067049" y="1731464"/>
                  <a:pt x="1079673" y="1718840"/>
                </a:cubicBezTo>
                <a:lnTo>
                  <a:pt x="1079673" y="1718840"/>
                </a:lnTo>
                <a:close/>
                <a:moveTo>
                  <a:pt x="6452791" y="1706216"/>
                </a:moveTo>
                <a:cubicBezTo>
                  <a:pt x="6440167" y="1706216"/>
                  <a:pt x="6426878" y="1718840"/>
                  <a:pt x="6414255" y="1706216"/>
                </a:cubicBezTo>
                <a:cubicBezTo>
                  <a:pt x="6414255" y="1718840"/>
                  <a:pt x="6452791" y="1718840"/>
                  <a:pt x="6452791" y="1706216"/>
                </a:cubicBezTo>
                <a:lnTo>
                  <a:pt x="6452791" y="1706216"/>
                </a:lnTo>
                <a:close/>
                <a:moveTo>
                  <a:pt x="5835550" y="1731464"/>
                </a:moveTo>
                <a:cubicBezTo>
                  <a:pt x="5822926" y="1718840"/>
                  <a:pt x="5835550" y="1731464"/>
                  <a:pt x="5822926" y="1731464"/>
                </a:cubicBezTo>
                <a:cubicBezTo>
                  <a:pt x="5822926" y="1744087"/>
                  <a:pt x="5835550" y="1744087"/>
                  <a:pt x="5835550" y="1731464"/>
                </a:cubicBezTo>
                <a:lnTo>
                  <a:pt x="5835550" y="1731464"/>
                </a:lnTo>
                <a:close/>
                <a:moveTo>
                  <a:pt x="1825146" y="1757376"/>
                </a:moveTo>
                <a:cubicBezTo>
                  <a:pt x="1825146" y="1769999"/>
                  <a:pt x="1837770" y="1769999"/>
                  <a:pt x="1851058" y="1769999"/>
                </a:cubicBezTo>
                <a:cubicBezTo>
                  <a:pt x="1851058" y="1757376"/>
                  <a:pt x="1838434" y="1744087"/>
                  <a:pt x="1825146" y="1757376"/>
                </a:cubicBezTo>
                <a:lnTo>
                  <a:pt x="1825146" y="1757376"/>
                </a:lnTo>
                <a:close/>
                <a:moveTo>
                  <a:pt x="1387961" y="1807871"/>
                </a:moveTo>
                <a:cubicBezTo>
                  <a:pt x="1400585" y="1807871"/>
                  <a:pt x="1400585" y="1833119"/>
                  <a:pt x="1413873" y="1820495"/>
                </a:cubicBezTo>
                <a:cubicBezTo>
                  <a:pt x="1426497" y="1820495"/>
                  <a:pt x="1426497" y="1820495"/>
                  <a:pt x="1439786" y="1820495"/>
                </a:cubicBezTo>
                <a:cubicBezTo>
                  <a:pt x="1427162" y="1795247"/>
                  <a:pt x="1439786" y="1795247"/>
                  <a:pt x="1439786" y="1782623"/>
                </a:cubicBezTo>
                <a:cubicBezTo>
                  <a:pt x="1439786" y="1782623"/>
                  <a:pt x="1439786" y="1757376"/>
                  <a:pt x="1427162" y="1769999"/>
                </a:cubicBezTo>
                <a:cubicBezTo>
                  <a:pt x="1439786" y="1782623"/>
                  <a:pt x="1375337" y="1769999"/>
                  <a:pt x="1387961" y="1807871"/>
                </a:cubicBezTo>
                <a:lnTo>
                  <a:pt x="1387961" y="1807871"/>
                </a:lnTo>
                <a:close/>
                <a:moveTo>
                  <a:pt x="1735450" y="1795247"/>
                </a:moveTo>
                <a:cubicBezTo>
                  <a:pt x="1735450" y="1782623"/>
                  <a:pt x="1722826" y="1782623"/>
                  <a:pt x="1722826" y="1782623"/>
                </a:cubicBezTo>
                <a:cubicBezTo>
                  <a:pt x="1722826" y="1782623"/>
                  <a:pt x="1722162" y="1795247"/>
                  <a:pt x="1735450" y="1795247"/>
                </a:cubicBezTo>
                <a:lnTo>
                  <a:pt x="1735450" y="1795247"/>
                </a:lnTo>
                <a:close/>
                <a:moveTo>
                  <a:pt x="1092297" y="1795247"/>
                </a:moveTo>
                <a:cubicBezTo>
                  <a:pt x="1079673" y="1782623"/>
                  <a:pt x="1041137" y="1769999"/>
                  <a:pt x="1041137" y="1795247"/>
                </a:cubicBezTo>
                <a:cubicBezTo>
                  <a:pt x="1041137" y="1807871"/>
                  <a:pt x="1092297" y="1807871"/>
                  <a:pt x="1092297" y="1795247"/>
                </a:cubicBezTo>
                <a:lnTo>
                  <a:pt x="1092297" y="1795247"/>
                </a:lnTo>
                <a:close/>
                <a:moveTo>
                  <a:pt x="4627645" y="1820495"/>
                </a:moveTo>
                <a:cubicBezTo>
                  <a:pt x="4627645" y="1807871"/>
                  <a:pt x="4627645" y="1807871"/>
                  <a:pt x="4627645" y="1807871"/>
                </a:cubicBezTo>
                <a:lnTo>
                  <a:pt x="4627645" y="1807871"/>
                </a:lnTo>
                <a:lnTo>
                  <a:pt x="4627645" y="1820495"/>
                </a:lnTo>
                <a:lnTo>
                  <a:pt x="4627645" y="1820495"/>
                </a:lnTo>
                <a:close/>
                <a:moveTo>
                  <a:pt x="205968" y="1820495"/>
                </a:moveTo>
                <a:cubicBezTo>
                  <a:pt x="205968" y="1820495"/>
                  <a:pt x="193345" y="1820495"/>
                  <a:pt x="193345" y="1833119"/>
                </a:cubicBezTo>
                <a:cubicBezTo>
                  <a:pt x="205968" y="1833119"/>
                  <a:pt x="205968" y="1845743"/>
                  <a:pt x="219257" y="1845743"/>
                </a:cubicBezTo>
                <a:cubicBezTo>
                  <a:pt x="218592" y="1833783"/>
                  <a:pt x="218592" y="1820495"/>
                  <a:pt x="205968" y="1820495"/>
                </a:cubicBezTo>
                <a:lnTo>
                  <a:pt x="205968" y="1820495"/>
                </a:lnTo>
                <a:close/>
                <a:moveTo>
                  <a:pt x="1310889" y="1871655"/>
                </a:moveTo>
                <a:cubicBezTo>
                  <a:pt x="1323513" y="1871655"/>
                  <a:pt x="1336801" y="1871655"/>
                  <a:pt x="1336801" y="1859031"/>
                </a:cubicBezTo>
                <a:lnTo>
                  <a:pt x="1324178" y="1846407"/>
                </a:lnTo>
                <a:cubicBezTo>
                  <a:pt x="1324178" y="1859031"/>
                  <a:pt x="1310889" y="1859031"/>
                  <a:pt x="1310889" y="1871655"/>
                </a:cubicBezTo>
                <a:lnTo>
                  <a:pt x="1310889" y="1871655"/>
                </a:lnTo>
                <a:close/>
                <a:moveTo>
                  <a:pt x="6992959" y="1871655"/>
                </a:moveTo>
                <a:cubicBezTo>
                  <a:pt x="6980335" y="1871655"/>
                  <a:pt x="6980335" y="1884279"/>
                  <a:pt x="6967047" y="1871655"/>
                </a:cubicBezTo>
                <a:cubicBezTo>
                  <a:pt x="6954423" y="1884279"/>
                  <a:pt x="6954423" y="1884279"/>
                  <a:pt x="6954423" y="1909526"/>
                </a:cubicBezTo>
                <a:cubicBezTo>
                  <a:pt x="6967047" y="1909526"/>
                  <a:pt x="6980335" y="1884279"/>
                  <a:pt x="6992959" y="1909526"/>
                </a:cubicBezTo>
                <a:cubicBezTo>
                  <a:pt x="6992959" y="1896903"/>
                  <a:pt x="6992959" y="1909526"/>
                  <a:pt x="6992959" y="1909526"/>
                </a:cubicBezTo>
                <a:cubicBezTo>
                  <a:pt x="6992959" y="1884279"/>
                  <a:pt x="7005583" y="1896903"/>
                  <a:pt x="7005583" y="1896903"/>
                </a:cubicBezTo>
                <a:cubicBezTo>
                  <a:pt x="6992959" y="1896903"/>
                  <a:pt x="7005583" y="1871655"/>
                  <a:pt x="6992959" y="1871655"/>
                </a:cubicBezTo>
                <a:lnTo>
                  <a:pt x="6992959" y="1871655"/>
                </a:lnTo>
                <a:close/>
                <a:moveTo>
                  <a:pt x="1375337" y="1922815"/>
                </a:moveTo>
                <a:cubicBezTo>
                  <a:pt x="1426497" y="1935439"/>
                  <a:pt x="1478322" y="1897567"/>
                  <a:pt x="1529481" y="1922815"/>
                </a:cubicBezTo>
                <a:cubicBezTo>
                  <a:pt x="1542105" y="1910191"/>
                  <a:pt x="1555394" y="1910191"/>
                  <a:pt x="1580641" y="1897567"/>
                </a:cubicBezTo>
                <a:cubicBezTo>
                  <a:pt x="1580641" y="1884943"/>
                  <a:pt x="1568018" y="1872319"/>
                  <a:pt x="1554729" y="1872319"/>
                </a:cubicBezTo>
                <a:cubicBezTo>
                  <a:pt x="1554729" y="1884943"/>
                  <a:pt x="1542105" y="1884943"/>
                  <a:pt x="1542105" y="1897567"/>
                </a:cubicBezTo>
                <a:cubicBezTo>
                  <a:pt x="1516193" y="1872319"/>
                  <a:pt x="1490945" y="1910191"/>
                  <a:pt x="1477657" y="1897567"/>
                </a:cubicBezTo>
                <a:cubicBezTo>
                  <a:pt x="1451745" y="1910191"/>
                  <a:pt x="1426497" y="1910191"/>
                  <a:pt x="1413209" y="1884943"/>
                </a:cubicBezTo>
                <a:cubicBezTo>
                  <a:pt x="1387961" y="1884279"/>
                  <a:pt x="1375337" y="1896903"/>
                  <a:pt x="1375337" y="1922815"/>
                </a:cubicBezTo>
                <a:lnTo>
                  <a:pt x="1375337" y="1922815"/>
                </a:lnTo>
                <a:close/>
                <a:moveTo>
                  <a:pt x="308288" y="1896903"/>
                </a:moveTo>
                <a:cubicBezTo>
                  <a:pt x="308288" y="1909526"/>
                  <a:pt x="295664" y="1896903"/>
                  <a:pt x="295664" y="1909526"/>
                </a:cubicBezTo>
                <a:cubicBezTo>
                  <a:pt x="295664" y="1922150"/>
                  <a:pt x="295664" y="1922150"/>
                  <a:pt x="295664" y="1922150"/>
                </a:cubicBezTo>
                <a:cubicBezTo>
                  <a:pt x="321576" y="1922150"/>
                  <a:pt x="321576" y="1934774"/>
                  <a:pt x="346824" y="1934774"/>
                </a:cubicBezTo>
                <a:cubicBezTo>
                  <a:pt x="346824" y="1922150"/>
                  <a:pt x="359448" y="1909526"/>
                  <a:pt x="372736" y="1909526"/>
                </a:cubicBezTo>
                <a:cubicBezTo>
                  <a:pt x="360113" y="1884279"/>
                  <a:pt x="334200" y="1910191"/>
                  <a:pt x="308288" y="1896903"/>
                </a:cubicBezTo>
                <a:lnTo>
                  <a:pt x="308288" y="1896903"/>
                </a:lnTo>
                <a:close/>
                <a:moveTo>
                  <a:pt x="1285641" y="1896903"/>
                </a:moveTo>
                <a:cubicBezTo>
                  <a:pt x="1273018" y="1909526"/>
                  <a:pt x="1247105" y="1909526"/>
                  <a:pt x="1234482" y="1922150"/>
                </a:cubicBezTo>
                <a:cubicBezTo>
                  <a:pt x="1247105" y="1934774"/>
                  <a:pt x="1247105" y="1934774"/>
                  <a:pt x="1260394" y="1934774"/>
                </a:cubicBezTo>
                <a:cubicBezTo>
                  <a:pt x="1260394" y="1934774"/>
                  <a:pt x="1273018" y="1934774"/>
                  <a:pt x="1273018" y="1922150"/>
                </a:cubicBezTo>
                <a:cubicBezTo>
                  <a:pt x="1273018" y="1934774"/>
                  <a:pt x="1273018" y="1934774"/>
                  <a:pt x="1285641" y="1934774"/>
                </a:cubicBezTo>
                <a:cubicBezTo>
                  <a:pt x="1273018" y="1934774"/>
                  <a:pt x="1273018" y="1934774"/>
                  <a:pt x="1273018" y="1947398"/>
                </a:cubicBezTo>
                <a:cubicBezTo>
                  <a:pt x="1285641" y="1934774"/>
                  <a:pt x="1311554" y="1922150"/>
                  <a:pt x="1311554" y="1909526"/>
                </a:cubicBezTo>
                <a:cubicBezTo>
                  <a:pt x="1298265" y="1910191"/>
                  <a:pt x="1298265" y="1896903"/>
                  <a:pt x="1285641" y="1896903"/>
                </a:cubicBezTo>
                <a:lnTo>
                  <a:pt x="1285641" y="1896903"/>
                </a:lnTo>
                <a:close/>
                <a:moveTo>
                  <a:pt x="308288" y="1960686"/>
                </a:moveTo>
                <a:cubicBezTo>
                  <a:pt x="320912" y="1960686"/>
                  <a:pt x="334200" y="1960686"/>
                  <a:pt x="346824" y="1948063"/>
                </a:cubicBezTo>
                <a:cubicBezTo>
                  <a:pt x="346824" y="1935439"/>
                  <a:pt x="308288" y="1935439"/>
                  <a:pt x="308288" y="1960686"/>
                </a:cubicBezTo>
                <a:lnTo>
                  <a:pt x="308288" y="1960686"/>
                </a:lnTo>
                <a:close/>
                <a:moveTo>
                  <a:pt x="1645090" y="1935439"/>
                </a:moveTo>
                <a:cubicBezTo>
                  <a:pt x="1645090" y="1948063"/>
                  <a:pt x="1632466" y="1935439"/>
                  <a:pt x="1632466" y="1935439"/>
                </a:cubicBezTo>
                <a:cubicBezTo>
                  <a:pt x="1619842" y="1948063"/>
                  <a:pt x="1645090" y="1948063"/>
                  <a:pt x="1645090" y="1948063"/>
                </a:cubicBezTo>
                <a:cubicBezTo>
                  <a:pt x="1645090" y="1948063"/>
                  <a:pt x="1645090" y="1948063"/>
                  <a:pt x="1645090" y="1935439"/>
                </a:cubicBezTo>
                <a:lnTo>
                  <a:pt x="1645090" y="1935439"/>
                </a:lnTo>
                <a:close/>
                <a:moveTo>
                  <a:pt x="6671383" y="1986599"/>
                </a:moveTo>
                <a:cubicBezTo>
                  <a:pt x="6632847" y="1999222"/>
                  <a:pt x="6606935" y="1986599"/>
                  <a:pt x="6594311" y="2011846"/>
                </a:cubicBezTo>
                <a:cubicBezTo>
                  <a:pt x="6632847" y="2024470"/>
                  <a:pt x="6671383" y="2037094"/>
                  <a:pt x="6709919" y="2011846"/>
                </a:cubicBezTo>
                <a:cubicBezTo>
                  <a:pt x="6709919" y="1999222"/>
                  <a:pt x="6709919" y="1999222"/>
                  <a:pt x="6697295" y="1986599"/>
                </a:cubicBezTo>
                <a:cubicBezTo>
                  <a:pt x="6684007" y="1999222"/>
                  <a:pt x="6684007" y="1986599"/>
                  <a:pt x="6671383" y="1986599"/>
                </a:cubicBezTo>
                <a:lnTo>
                  <a:pt x="6671383" y="1986599"/>
                </a:lnTo>
                <a:close/>
                <a:moveTo>
                  <a:pt x="1221193" y="2024470"/>
                </a:moveTo>
                <a:cubicBezTo>
                  <a:pt x="1221193" y="2011846"/>
                  <a:pt x="1221193" y="1999222"/>
                  <a:pt x="1221193" y="1999222"/>
                </a:cubicBezTo>
                <a:cubicBezTo>
                  <a:pt x="1208569" y="1999222"/>
                  <a:pt x="1208569" y="2011846"/>
                  <a:pt x="1208569" y="2024470"/>
                </a:cubicBezTo>
                <a:cubicBezTo>
                  <a:pt x="1221193" y="2024470"/>
                  <a:pt x="1221193" y="2024470"/>
                  <a:pt x="1221193" y="2024470"/>
                </a:cubicBezTo>
                <a:lnTo>
                  <a:pt x="1221193" y="2024470"/>
                </a:lnTo>
                <a:close/>
                <a:moveTo>
                  <a:pt x="1529481" y="2024470"/>
                </a:moveTo>
                <a:cubicBezTo>
                  <a:pt x="1529481" y="2037094"/>
                  <a:pt x="1542105" y="2037094"/>
                  <a:pt x="1542105" y="2037094"/>
                </a:cubicBezTo>
                <a:cubicBezTo>
                  <a:pt x="1542105" y="2024470"/>
                  <a:pt x="1542105" y="2024470"/>
                  <a:pt x="1542105" y="2011846"/>
                </a:cubicBezTo>
                <a:cubicBezTo>
                  <a:pt x="1542770" y="2011846"/>
                  <a:pt x="1529481" y="2011846"/>
                  <a:pt x="1529481" y="2024470"/>
                </a:cubicBezTo>
                <a:lnTo>
                  <a:pt x="1529481" y="2024470"/>
                </a:lnTo>
                <a:close/>
                <a:moveTo>
                  <a:pt x="6620223" y="2037094"/>
                </a:moveTo>
                <a:lnTo>
                  <a:pt x="6607599" y="2037094"/>
                </a:lnTo>
                <a:cubicBezTo>
                  <a:pt x="6607599" y="2049718"/>
                  <a:pt x="6607599" y="2062342"/>
                  <a:pt x="6607599" y="2074966"/>
                </a:cubicBezTo>
                <a:cubicBezTo>
                  <a:pt x="6620223" y="2062342"/>
                  <a:pt x="6633511" y="2062342"/>
                  <a:pt x="6633511" y="2049718"/>
                </a:cubicBezTo>
                <a:cubicBezTo>
                  <a:pt x="6620223" y="2049718"/>
                  <a:pt x="6632847" y="2037094"/>
                  <a:pt x="6620223" y="2037094"/>
                </a:cubicBezTo>
                <a:lnTo>
                  <a:pt x="6620223" y="2037094"/>
                </a:lnTo>
                <a:close/>
                <a:moveTo>
                  <a:pt x="514257" y="2126126"/>
                </a:moveTo>
                <a:cubicBezTo>
                  <a:pt x="514257" y="2138749"/>
                  <a:pt x="526880" y="2138749"/>
                  <a:pt x="526880" y="2138749"/>
                </a:cubicBezTo>
                <a:cubicBezTo>
                  <a:pt x="540169" y="2126126"/>
                  <a:pt x="526880" y="2126126"/>
                  <a:pt x="514257" y="2126126"/>
                </a:cubicBezTo>
                <a:lnTo>
                  <a:pt x="514257" y="2126126"/>
                </a:lnTo>
                <a:close/>
                <a:moveTo>
                  <a:pt x="1324178" y="2164661"/>
                </a:moveTo>
                <a:cubicBezTo>
                  <a:pt x="1324178" y="2164661"/>
                  <a:pt x="1324178" y="2164661"/>
                  <a:pt x="1311554" y="2164661"/>
                </a:cubicBezTo>
                <a:lnTo>
                  <a:pt x="1324178" y="2164661"/>
                </a:lnTo>
                <a:lnTo>
                  <a:pt x="1324178" y="2164661"/>
                </a:lnTo>
                <a:close/>
                <a:moveTo>
                  <a:pt x="1170033" y="2215821"/>
                </a:moveTo>
                <a:cubicBezTo>
                  <a:pt x="1182657" y="2215821"/>
                  <a:pt x="1182657" y="2215821"/>
                  <a:pt x="1182657" y="2215821"/>
                </a:cubicBezTo>
                <a:cubicBezTo>
                  <a:pt x="1182657" y="2202533"/>
                  <a:pt x="1170033" y="2202533"/>
                  <a:pt x="1170033" y="2215821"/>
                </a:cubicBezTo>
                <a:lnTo>
                  <a:pt x="1170033" y="2215821"/>
                </a:lnTo>
                <a:close/>
                <a:moveTo>
                  <a:pt x="7095279" y="2266317"/>
                </a:moveTo>
                <a:cubicBezTo>
                  <a:pt x="7095279" y="2253693"/>
                  <a:pt x="7107903" y="2228445"/>
                  <a:pt x="7095279" y="2228445"/>
                </a:cubicBezTo>
                <a:cubicBezTo>
                  <a:pt x="7070031" y="2228445"/>
                  <a:pt x="7082655" y="2253693"/>
                  <a:pt x="7095279" y="2266317"/>
                </a:cubicBezTo>
                <a:lnTo>
                  <a:pt x="7095279" y="2266317"/>
                </a:lnTo>
                <a:close/>
                <a:moveTo>
                  <a:pt x="629865" y="2228445"/>
                </a:moveTo>
                <a:cubicBezTo>
                  <a:pt x="629865" y="2241069"/>
                  <a:pt x="629865" y="2253693"/>
                  <a:pt x="629865" y="2266317"/>
                </a:cubicBezTo>
                <a:cubicBezTo>
                  <a:pt x="629865" y="2253693"/>
                  <a:pt x="629865" y="2266317"/>
                  <a:pt x="642489" y="2266317"/>
                </a:cubicBezTo>
                <a:cubicBezTo>
                  <a:pt x="642489" y="2253693"/>
                  <a:pt x="655112" y="2253693"/>
                  <a:pt x="655112" y="2253693"/>
                </a:cubicBezTo>
                <a:cubicBezTo>
                  <a:pt x="629865" y="2253693"/>
                  <a:pt x="655777" y="2228445"/>
                  <a:pt x="629865" y="2228445"/>
                </a:cubicBezTo>
                <a:lnTo>
                  <a:pt x="629865" y="2228445"/>
                </a:lnTo>
                <a:close/>
                <a:moveTo>
                  <a:pt x="1247105" y="2355348"/>
                </a:moveTo>
                <a:cubicBezTo>
                  <a:pt x="1247105" y="2367972"/>
                  <a:pt x="1273018" y="2355348"/>
                  <a:pt x="1259729" y="2342725"/>
                </a:cubicBezTo>
                <a:cubicBezTo>
                  <a:pt x="1259729" y="2355348"/>
                  <a:pt x="1247105" y="2355348"/>
                  <a:pt x="1247105" y="2355348"/>
                </a:cubicBezTo>
                <a:lnTo>
                  <a:pt x="1247105" y="2355348"/>
                </a:lnTo>
                <a:close/>
                <a:moveTo>
                  <a:pt x="1156745" y="2381261"/>
                </a:moveTo>
                <a:cubicBezTo>
                  <a:pt x="1144121" y="2393884"/>
                  <a:pt x="1130833" y="2406508"/>
                  <a:pt x="1156745" y="2419132"/>
                </a:cubicBezTo>
                <a:cubicBezTo>
                  <a:pt x="1169369" y="2406508"/>
                  <a:pt x="1182657" y="2406508"/>
                  <a:pt x="1195281" y="2406508"/>
                </a:cubicBezTo>
                <a:cubicBezTo>
                  <a:pt x="1195281" y="2368637"/>
                  <a:pt x="1170033" y="2393884"/>
                  <a:pt x="1156745" y="2381261"/>
                </a:cubicBezTo>
                <a:lnTo>
                  <a:pt x="1156745" y="2381261"/>
                </a:lnTo>
                <a:close/>
                <a:moveTo>
                  <a:pt x="5424278" y="2419132"/>
                </a:moveTo>
                <a:lnTo>
                  <a:pt x="5424278" y="2444380"/>
                </a:lnTo>
                <a:cubicBezTo>
                  <a:pt x="5450190" y="2444380"/>
                  <a:pt x="5450190" y="2431756"/>
                  <a:pt x="5450190" y="2431756"/>
                </a:cubicBezTo>
                <a:cubicBezTo>
                  <a:pt x="5450190" y="2419132"/>
                  <a:pt x="5450190" y="2419132"/>
                  <a:pt x="5424278" y="2419132"/>
                </a:cubicBezTo>
                <a:lnTo>
                  <a:pt x="5424278" y="2419132"/>
                </a:lnTo>
                <a:close/>
                <a:moveTo>
                  <a:pt x="1170033" y="2444380"/>
                </a:moveTo>
                <a:cubicBezTo>
                  <a:pt x="1144121" y="2431756"/>
                  <a:pt x="1131497" y="2431756"/>
                  <a:pt x="1131497" y="2457004"/>
                </a:cubicBezTo>
                <a:cubicBezTo>
                  <a:pt x="1144121" y="2457668"/>
                  <a:pt x="1170033" y="2457668"/>
                  <a:pt x="1170033" y="2444380"/>
                </a:cubicBezTo>
                <a:lnTo>
                  <a:pt x="1170033" y="2444380"/>
                </a:lnTo>
                <a:close/>
                <a:moveTo>
                  <a:pt x="1067049" y="2508164"/>
                </a:moveTo>
                <a:cubicBezTo>
                  <a:pt x="1079673" y="2520788"/>
                  <a:pt x="1118209" y="2508164"/>
                  <a:pt x="1118209" y="2482916"/>
                </a:cubicBezTo>
                <a:cubicBezTo>
                  <a:pt x="1092297" y="2470292"/>
                  <a:pt x="1067049" y="2482916"/>
                  <a:pt x="1067049" y="2508164"/>
                </a:cubicBezTo>
                <a:lnTo>
                  <a:pt x="1067049" y="2508164"/>
                </a:lnTo>
                <a:close/>
                <a:moveTo>
                  <a:pt x="5296045" y="2534076"/>
                </a:moveTo>
                <a:cubicBezTo>
                  <a:pt x="5270134" y="2559324"/>
                  <a:pt x="5244886" y="2546700"/>
                  <a:pt x="5206350" y="2559324"/>
                </a:cubicBezTo>
                <a:cubicBezTo>
                  <a:pt x="5180438" y="2584571"/>
                  <a:pt x="5155190" y="2623107"/>
                  <a:pt x="5155190" y="2673603"/>
                </a:cubicBezTo>
                <a:cubicBezTo>
                  <a:pt x="5181102" y="2698851"/>
                  <a:pt x="5193726" y="2660979"/>
                  <a:pt x="5219638" y="2660979"/>
                </a:cubicBezTo>
                <a:cubicBezTo>
                  <a:pt x="5219638" y="2648355"/>
                  <a:pt x="5232262" y="2648355"/>
                  <a:pt x="5232262" y="2648355"/>
                </a:cubicBezTo>
                <a:cubicBezTo>
                  <a:pt x="5270798" y="2635731"/>
                  <a:pt x="5270798" y="2610483"/>
                  <a:pt x="5296710" y="2584571"/>
                </a:cubicBezTo>
                <a:cubicBezTo>
                  <a:pt x="5309334" y="2571948"/>
                  <a:pt x="5322622" y="2571948"/>
                  <a:pt x="5335246" y="2571948"/>
                </a:cubicBezTo>
                <a:cubicBezTo>
                  <a:pt x="5335246" y="2546700"/>
                  <a:pt x="5347870" y="2546700"/>
                  <a:pt x="5347870" y="2534076"/>
                </a:cubicBezTo>
                <a:cubicBezTo>
                  <a:pt x="5321958" y="2520788"/>
                  <a:pt x="5308669" y="2546700"/>
                  <a:pt x="5296045" y="2534076"/>
                </a:cubicBezTo>
                <a:lnTo>
                  <a:pt x="5296045" y="2534076"/>
                </a:lnTo>
                <a:close/>
                <a:moveTo>
                  <a:pt x="1015225" y="2571948"/>
                </a:moveTo>
                <a:cubicBezTo>
                  <a:pt x="1041137" y="2584571"/>
                  <a:pt x="1104921" y="2584571"/>
                  <a:pt x="1104921" y="2546700"/>
                </a:cubicBezTo>
                <a:cubicBezTo>
                  <a:pt x="1092297" y="2534076"/>
                  <a:pt x="1079009" y="2534076"/>
                  <a:pt x="1053761" y="2534076"/>
                </a:cubicBezTo>
                <a:cubicBezTo>
                  <a:pt x="1053761" y="2559324"/>
                  <a:pt x="1015225" y="2546700"/>
                  <a:pt x="1015225" y="2571948"/>
                </a:cubicBezTo>
                <a:lnTo>
                  <a:pt x="1015225" y="2571948"/>
                </a:lnTo>
                <a:close/>
                <a:moveTo>
                  <a:pt x="1298265" y="2597195"/>
                </a:moveTo>
                <a:cubicBezTo>
                  <a:pt x="1259729" y="2584571"/>
                  <a:pt x="1259729" y="2622443"/>
                  <a:pt x="1285641" y="2635067"/>
                </a:cubicBezTo>
                <a:cubicBezTo>
                  <a:pt x="1272353" y="2623107"/>
                  <a:pt x="1298265" y="2623107"/>
                  <a:pt x="1298265" y="2597195"/>
                </a:cubicBezTo>
                <a:lnTo>
                  <a:pt x="1298265" y="2597195"/>
                </a:lnTo>
                <a:close/>
                <a:moveTo>
                  <a:pt x="6157126" y="2750010"/>
                </a:moveTo>
                <a:cubicBezTo>
                  <a:pt x="6157126" y="2737387"/>
                  <a:pt x="6144502" y="2724763"/>
                  <a:pt x="6144502" y="2724763"/>
                </a:cubicBezTo>
                <a:cubicBezTo>
                  <a:pt x="6131879" y="2737387"/>
                  <a:pt x="6118590" y="2737387"/>
                  <a:pt x="6131879" y="2750010"/>
                </a:cubicBezTo>
                <a:cubicBezTo>
                  <a:pt x="6144502" y="2750010"/>
                  <a:pt x="6144502" y="2750010"/>
                  <a:pt x="6157126" y="2750010"/>
                </a:cubicBezTo>
                <a:lnTo>
                  <a:pt x="6157126" y="2750010"/>
                </a:lnTo>
                <a:close/>
                <a:moveTo>
                  <a:pt x="5719942" y="2916114"/>
                </a:moveTo>
                <a:cubicBezTo>
                  <a:pt x="5719942" y="2916114"/>
                  <a:pt x="5719942" y="2928738"/>
                  <a:pt x="5732566" y="2928738"/>
                </a:cubicBezTo>
                <a:cubicBezTo>
                  <a:pt x="5732566" y="2916114"/>
                  <a:pt x="5732566" y="2903490"/>
                  <a:pt x="5719942" y="2903490"/>
                </a:cubicBezTo>
                <a:cubicBezTo>
                  <a:pt x="5719942" y="2902826"/>
                  <a:pt x="5707318" y="2916114"/>
                  <a:pt x="5719942" y="2916114"/>
                </a:cubicBezTo>
                <a:lnTo>
                  <a:pt x="5719942" y="2916114"/>
                </a:lnTo>
                <a:close/>
                <a:moveTo>
                  <a:pt x="5951822" y="2941362"/>
                </a:moveTo>
                <a:cubicBezTo>
                  <a:pt x="5951822" y="2953986"/>
                  <a:pt x="5951822" y="2953986"/>
                  <a:pt x="5964446" y="2953986"/>
                </a:cubicBezTo>
                <a:cubicBezTo>
                  <a:pt x="5977070" y="2953986"/>
                  <a:pt x="5951822" y="2928738"/>
                  <a:pt x="5951822" y="2941362"/>
                </a:cubicBezTo>
                <a:lnTo>
                  <a:pt x="5951822" y="2941362"/>
                </a:lnTo>
                <a:close/>
                <a:moveTo>
                  <a:pt x="257128" y="2966610"/>
                </a:moveTo>
                <a:cubicBezTo>
                  <a:pt x="257128" y="2966610"/>
                  <a:pt x="269752" y="2966610"/>
                  <a:pt x="257128" y="2953986"/>
                </a:cubicBezTo>
                <a:cubicBezTo>
                  <a:pt x="257128" y="2953986"/>
                  <a:pt x="257128" y="2953986"/>
                  <a:pt x="257128" y="2966610"/>
                </a:cubicBezTo>
                <a:lnTo>
                  <a:pt x="257128" y="2966610"/>
                </a:lnTo>
                <a:close/>
                <a:moveTo>
                  <a:pt x="1992578" y="3005145"/>
                </a:moveTo>
                <a:cubicBezTo>
                  <a:pt x="2005202" y="2992522"/>
                  <a:pt x="2005202" y="2992522"/>
                  <a:pt x="2005202" y="2979898"/>
                </a:cubicBezTo>
                <a:cubicBezTo>
                  <a:pt x="1992578" y="2979233"/>
                  <a:pt x="1992578" y="2992522"/>
                  <a:pt x="1992578" y="3005145"/>
                </a:cubicBezTo>
                <a:lnTo>
                  <a:pt x="1992578" y="3005145"/>
                </a:lnTo>
                <a:close/>
                <a:moveTo>
                  <a:pt x="475721" y="3055641"/>
                </a:moveTo>
                <a:lnTo>
                  <a:pt x="475721" y="3068265"/>
                </a:lnTo>
                <a:cubicBezTo>
                  <a:pt x="488344" y="3081553"/>
                  <a:pt x="488344" y="3055641"/>
                  <a:pt x="475721" y="3055641"/>
                </a:cubicBezTo>
                <a:lnTo>
                  <a:pt x="475721" y="3055641"/>
                </a:lnTo>
                <a:close/>
                <a:moveTo>
                  <a:pt x="231216" y="3183209"/>
                </a:moveTo>
                <a:cubicBezTo>
                  <a:pt x="218592" y="3183209"/>
                  <a:pt x="218592" y="3183209"/>
                  <a:pt x="218592" y="3183209"/>
                </a:cubicBezTo>
                <a:cubicBezTo>
                  <a:pt x="218592" y="3183209"/>
                  <a:pt x="218592" y="3195832"/>
                  <a:pt x="231216" y="3195832"/>
                </a:cubicBezTo>
                <a:cubicBezTo>
                  <a:pt x="244504" y="3195832"/>
                  <a:pt x="231216" y="3183209"/>
                  <a:pt x="231216" y="3183209"/>
                </a:cubicBezTo>
                <a:lnTo>
                  <a:pt x="231216" y="3183209"/>
                </a:lnTo>
                <a:close/>
                <a:moveTo>
                  <a:pt x="1696914" y="3399808"/>
                </a:moveTo>
                <a:cubicBezTo>
                  <a:pt x="1709538" y="3387184"/>
                  <a:pt x="1722826" y="3361936"/>
                  <a:pt x="1735450" y="3323400"/>
                </a:cubicBezTo>
                <a:cubicBezTo>
                  <a:pt x="1722826" y="3323400"/>
                  <a:pt x="1722826" y="3323400"/>
                  <a:pt x="1722826" y="3323400"/>
                </a:cubicBezTo>
                <a:cubicBezTo>
                  <a:pt x="1709538" y="3348648"/>
                  <a:pt x="1696914" y="3387184"/>
                  <a:pt x="1696914" y="3399808"/>
                </a:cubicBezTo>
                <a:lnTo>
                  <a:pt x="1696914" y="3399808"/>
                </a:lnTo>
                <a:close/>
                <a:moveTo>
                  <a:pt x="2738051" y="3361272"/>
                </a:moveTo>
                <a:cubicBezTo>
                  <a:pt x="2750675" y="3361272"/>
                  <a:pt x="2750675" y="3373895"/>
                  <a:pt x="2763963" y="3373895"/>
                </a:cubicBezTo>
                <a:cubicBezTo>
                  <a:pt x="2763963" y="3361272"/>
                  <a:pt x="2751339" y="3348648"/>
                  <a:pt x="2751339" y="3336024"/>
                </a:cubicBezTo>
                <a:cubicBezTo>
                  <a:pt x="2750675" y="3348648"/>
                  <a:pt x="2738051" y="3348648"/>
                  <a:pt x="2738051" y="3361272"/>
                </a:cubicBezTo>
                <a:lnTo>
                  <a:pt x="2738051" y="3361272"/>
                </a:lnTo>
                <a:close/>
                <a:moveTo>
                  <a:pt x="2557995" y="3348648"/>
                </a:moveTo>
                <a:cubicBezTo>
                  <a:pt x="2557995" y="3361272"/>
                  <a:pt x="2557995" y="3373895"/>
                  <a:pt x="2570619" y="3373895"/>
                </a:cubicBezTo>
                <a:cubicBezTo>
                  <a:pt x="2570619" y="3361272"/>
                  <a:pt x="2570619" y="3348648"/>
                  <a:pt x="2557995" y="3348648"/>
                </a:cubicBezTo>
                <a:lnTo>
                  <a:pt x="2557995" y="3348648"/>
                </a:lnTo>
                <a:close/>
                <a:moveTo>
                  <a:pt x="1298265" y="3373895"/>
                </a:moveTo>
                <a:cubicBezTo>
                  <a:pt x="1310889" y="3373895"/>
                  <a:pt x="1324178" y="3386519"/>
                  <a:pt x="1324178" y="3373895"/>
                </a:cubicBezTo>
                <a:cubicBezTo>
                  <a:pt x="1336801" y="3361272"/>
                  <a:pt x="1298265" y="3361272"/>
                  <a:pt x="1298265" y="3373895"/>
                </a:cubicBezTo>
                <a:lnTo>
                  <a:pt x="1298265" y="3373895"/>
                </a:lnTo>
                <a:close/>
                <a:moveTo>
                  <a:pt x="1581306" y="3361272"/>
                </a:moveTo>
                <a:cubicBezTo>
                  <a:pt x="1568682" y="3373895"/>
                  <a:pt x="1568682" y="3386519"/>
                  <a:pt x="1581306" y="3386519"/>
                </a:cubicBezTo>
                <a:cubicBezTo>
                  <a:pt x="1581306" y="3387184"/>
                  <a:pt x="1593930" y="3361272"/>
                  <a:pt x="1581306" y="3361272"/>
                </a:cubicBezTo>
                <a:lnTo>
                  <a:pt x="1581306" y="3361272"/>
                </a:lnTo>
                <a:close/>
                <a:moveTo>
                  <a:pt x="1208569" y="3437679"/>
                </a:moveTo>
                <a:lnTo>
                  <a:pt x="1208569" y="3450303"/>
                </a:lnTo>
                <a:cubicBezTo>
                  <a:pt x="1221193" y="3450303"/>
                  <a:pt x="1221193" y="3450303"/>
                  <a:pt x="1221193" y="3450303"/>
                </a:cubicBezTo>
                <a:cubicBezTo>
                  <a:pt x="1221193" y="3450303"/>
                  <a:pt x="1221193" y="3437679"/>
                  <a:pt x="1208569" y="3437679"/>
                </a:cubicBezTo>
                <a:lnTo>
                  <a:pt x="1208569" y="3437679"/>
                </a:lnTo>
                <a:close/>
                <a:moveTo>
                  <a:pt x="2031114" y="3450303"/>
                </a:moveTo>
                <a:cubicBezTo>
                  <a:pt x="2031114" y="3462927"/>
                  <a:pt x="2018490" y="3462927"/>
                  <a:pt x="2031114" y="3475551"/>
                </a:cubicBezTo>
                <a:cubicBezTo>
                  <a:pt x="2031114" y="3463591"/>
                  <a:pt x="2043738" y="3450303"/>
                  <a:pt x="2031114" y="3450303"/>
                </a:cubicBezTo>
                <a:lnTo>
                  <a:pt x="2031114" y="3450303"/>
                </a:lnTo>
                <a:close/>
                <a:moveTo>
                  <a:pt x="5553174" y="3463591"/>
                </a:moveTo>
                <a:cubicBezTo>
                  <a:pt x="5553174" y="3463591"/>
                  <a:pt x="5553174" y="3476215"/>
                  <a:pt x="5553174" y="3488839"/>
                </a:cubicBezTo>
                <a:cubicBezTo>
                  <a:pt x="5565798" y="3488839"/>
                  <a:pt x="5565798" y="3463591"/>
                  <a:pt x="5553174" y="3463591"/>
                </a:cubicBezTo>
                <a:lnTo>
                  <a:pt x="5553174" y="3463591"/>
                </a:lnTo>
                <a:close/>
                <a:moveTo>
                  <a:pt x="1940754" y="3501463"/>
                </a:moveTo>
                <a:lnTo>
                  <a:pt x="1940754" y="3514087"/>
                </a:lnTo>
                <a:cubicBezTo>
                  <a:pt x="1966666" y="3526711"/>
                  <a:pt x="1954042" y="3488839"/>
                  <a:pt x="1940754" y="3501463"/>
                </a:cubicBezTo>
                <a:lnTo>
                  <a:pt x="1940754" y="3501463"/>
                </a:lnTo>
                <a:close/>
                <a:moveTo>
                  <a:pt x="488344" y="3501463"/>
                </a:moveTo>
                <a:cubicBezTo>
                  <a:pt x="488344" y="3514087"/>
                  <a:pt x="488344" y="3526711"/>
                  <a:pt x="500968" y="3539335"/>
                </a:cubicBezTo>
                <a:cubicBezTo>
                  <a:pt x="513592" y="3539335"/>
                  <a:pt x="513592" y="3514087"/>
                  <a:pt x="526880" y="3501463"/>
                </a:cubicBezTo>
                <a:cubicBezTo>
                  <a:pt x="514257" y="3501463"/>
                  <a:pt x="501633" y="3501463"/>
                  <a:pt x="488344" y="3501463"/>
                </a:cubicBezTo>
                <a:lnTo>
                  <a:pt x="488344" y="3501463"/>
                </a:lnTo>
                <a:close/>
                <a:moveTo>
                  <a:pt x="3046339" y="3501463"/>
                </a:moveTo>
                <a:cubicBezTo>
                  <a:pt x="3046339" y="3514087"/>
                  <a:pt x="3046339" y="3539335"/>
                  <a:pt x="3058963" y="3539335"/>
                </a:cubicBezTo>
                <a:cubicBezTo>
                  <a:pt x="3072251" y="3526711"/>
                  <a:pt x="3059627" y="3514087"/>
                  <a:pt x="3046339" y="3501463"/>
                </a:cubicBezTo>
                <a:lnTo>
                  <a:pt x="3046339" y="3501463"/>
                </a:lnTo>
                <a:close/>
                <a:moveTo>
                  <a:pt x="2660979" y="3514087"/>
                </a:moveTo>
                <a:cubicBezTo>
                  <a:pt x="2648355" y="3514087"/>
                  <a:pt x="2648355" y="3539335"/>
                  <a:pt x="2648355" y="3539335"/>
                </a:cubicBezTo>
                <a:cubicBezTo>
                  <a:pt x="2660979" y="3539999"/>
                  <a:pt x="2660979" y="3526711"/>
                  <a:pt x="2660979" y="3514087"/>
                </a:cubicBezTo>
                <a:lnTo>
                  <a:pt x="2660979" y="3514087"/>
                </a:lnTo>
                <a:close/>
                <a:moveTo>
                  <a:pt x="1671002" y="3565247"/>
                </a:moveTo>
                <a:cubicBezTo>
                  <a:pt x="1683626" y="3565247"/>
                  <a:pt x="1696914" y="3539999"/>
                  <a:pt x="1696914" y="3527375"/>
                </a:cubicBezTo>
                <a:cubicBezTo>
                  <a:pt x="1683626" y="3539999"/>
                  <a:pt x="1683626" y="3552623"/>
                  <a:pt x="1671002" y="3565247"/>
                </a:cubicBezTo>
                <a:lnTo>
                  <a:pt x="1671002" y="3565247"/>
                </a:lnTo>
                <a:close/>
                <a:moveTo>
                  <a:pt x="1992578" y="3565247"/>
                </a:moveTo>
                <a:cubicBezTo>
                  <a:pt x="2005202" y="3577871"/>
                  <a:pt x="1992578" y="3552623"/>
                  <a:pt x="2005202" y="3552623"/>
                </a:cubicBezTo>
                <a:cubicBezTo>
                  <a:pt x="1992578" y="3552623"/>
                  <a:pt x="1992578" y="3565247"/>
                  <a:pt x="1992578" y="3565247"/>
                </a:cubicBezTo>
                <a:lnTo>
                  <a:pt x="1992578" y="3565247"/>
                </a:lnTo>
                <a:close/>
                <a:moveTo>
                  <a:pt x="2995179" y="3577871"/>
                </a:moveTo>
                <a:cubicBezTo>
                  <a:pt x="2982555" y="3590495"/>
                  <a:pt x="2982555" y="3590495"/>
                  <a:pt x="2982555" y="3603118"/>
                </a:cubicBezTo>
                <a:cubicBezTo>
                  <a:pt x="2995179" y="3590495"/>
                  <a:pt x="2982555" y="3615742"/>
                  <a:pt x="2995179" y="3603118"/>
                </a:cubicBezTo>
                <a:cubicBezTo>
                  <a:pt x="2995179" y="3603118"/>
                  <a:pt x="3007803" y="3603118"/>
                  <a:pt x="3007803" y="3590495"/>
                </a:cubicBezTo>
                <a:cubicBezTo>
                  <a:pt x="2995179" y="3590495"/>
                  <a:pt x="2995179" y="3577871"/>
                  <a:pt x="2995179" y="3577871"/>
                </a:cubicBezTo>
                <a:lnTo>
                  <a:pt x="2995179" y="3577871"/>
                </a:lnTo>
                <a:close/>
                <a:moveTo>
                  <a:pt x="346824" y="3590495"/>
                </a:moveTo>
                <a:cubicBezTo>
                  <a:pt x="346824" y="3603118"/>
                  <a:pt x="346824" y="3603118"/>
                  <a:pt x="359448" y="3603118"/>
                </a:cubicBezTo>
                <a:cubicBezTo>
                  <a:pt x="359448" y="3577871"/>
                  <a:pt x="359448" y="3577871"/>
                  <a:pt x="359448" y="3577871"/>
                </a:cubicBezTo>
                <a:cubicBezTo>
                  <a:pt x="359448" y="3577871"/>
                  <a:pt x="360113" y="3590495"/>
                  <a:pt x="346824" y="3590495"/>
                </a:cubicBezTo>
                <a:lnTo>
                  <a:pt x="346824" y="3590495"/>
                </a:lnTo>
                <a:close/>
                <a:moveTo>
                  <a:pt x="4434965" y="3616407"/>
                </a:moveTo>
                <a:cubicBezTo>
                  <a:pt x="4434965" y="3603783"/>
                  <a:pt x="4434965" y="3603783"/>
                  <a:pt x="4434965" y="3591159"/>
                </a:cubicBezTo>
                <a:cubicBezTo>
                  <a:pt x="4422341" y="3591159"/>
                  <a:pt x="4422341" y="3591159"/>
                  <a:pt x="4422341" y="3591159"/>
                </a:cubicBezTo>
                <a:cubicBezTo>
                  <a:pt x="4422341" y="3591159"/>
                  <a:pt x="4409053" y="3616407"/>
                  <a:pt x="4434965" y="3616407"/>
                </a:cubicBezTo>
                <a:lnTo>
                  <a:pt x="4434965" y="3616407"/>
                </a:lnTo>
                <a:close/>
                <a:moveTo>
                  <a:pt x="2455010" y="3590495"/>
                </a:moveTo>
                <a:cubicBezTo>
                  <a:pt x="2442387" y="3615742"/>
                  <a:pt x="2442387" y="3628366"/>
                  <a:pt x="2429098" y="3641654"/>
                </a:cubicBezTo>
                <a:cubicBezTo>
                  <a:pt x="2442387" y="3641654"/>
                  <a:pt x="2468299" y="3603118"/>
                  <a:pt x="2455010" y="3590495"/>
                </a:cubicBezTo>
                <a:lnTo>
                  <a:pt x="2455010" y="3590495"/>
                </a:lnTo>
                <a:close/>
                <a:moveTo>
                  <a:pt x="2660979" y="3603118"/>
                </a:moveTo>
                <a:cubicBezTo>
                  <a:pt x="2648355" y="3603118"/>
                  <a:pt x="2635067" y="3628366"/>
                  <a:pt x="2648355" y="3640990"/>
                </a:cubicBezTo>
                <a:cubicBezTo>
                  <a:pt x="2647691" y="3629031"/>
                  <a:pt x="2660979" y="3629031"/>
                  <a:pt x="2660979" y="3603118"/>
                </a:cubicBezTo>
                <a:lnTo>
                  <a:pt x="2660979" y="3603118"/>
                </a:lnTo>
                <a:close/>
                <a:moveTo>
                  <a:pt x="4280156" y="3629031"/>
                </a:moveTo>
                <a:lnTo>
                  <a:pt x="4267532" y="3629031"/>
                </a:lnTo>
                <a:cubicBezTo>
                  <a:pt x="4280156" y="3641654"/>
                  <a:pt x="4280156" y="3641654"/>
                  <a:pt x="4293445" y="3641654"/>
                </a:cubicBezTo>
                <a:cubicBezTo>
                  <a:pt x="4293445" y="3629031"/>
                  <a:pt x="4293445" y="3629031"/>
                  <a:pt x="4293445" y="3616407"/>
                </a:cubicBezTo>
                <a:cubicBezTo>
                  <a:pt x="4280821" y="3616407"/>
                  <a:pt x="4280821" y="3616407"/>
                  <a:pt x="4280821" y="3616407"/>
                </a:cubicBezTo>
                <a:cubicBezTo>
                  <a:pt x="4280156" y="3629031"/>
                  <a:pt x="4280156" y="3629031"/>
                  <a:pt x="4280156" y="3629031"/>
                </a:cubicBezTo>
                <a:lnTo>
                  <a:pt x="4280156" y="3629031"/>
                </a:lnTo>
                <a:close/>
                <a:moveTo>
                  <a:pt x="3432364" y="3629031"/>
                </a:moveTo>
                <a:cubicBezTo>
                  <a:pt x="3432364" y="3629031"/>
                  <a:pt x="3432364" y="3629031"/>
                  <a:pt x="3419740" y="3629031"/>
                </a:cubicBezTo>
                <a:cubicBezTo>
                  <a:pt x="3419740" y="3629031"/>
                  <a:pt x="3419740" y="3641654"/>
                  <a:pt x="3432364" y="3641654"/>
                </a:cubicBezTo>
                <a:cubicBezTo>
                  <a:pt x="3432364" y="3629031"/>
                  <a:pt x="3432364" y="3629031"/>
                  <a:pt x="3432364" y="3629031"/>
                </a:cubicBezTo>
                <a:lnTo>
                  <a:pt x="3432364" y="3629031"/>
                </a:lnTo>
                <a:close/>
                <a:moveTo>
                  <a:pt x="6709919" y="3654278"/>
                </a:moveTo>
                <a:cubicBezTo>
                  <a:pt x="6735831" y="3654278"/>
                  <a:pt x="6735831" y="3641654"/>
                  <a:pt x="6735831" y="3629031"/>
                </a:cubicBezTo>
                <a:cubicBezTo>
                  <a:pt x="6709919" y="3629031"/>
                  <a:pt x="6709919" y="3641654"/>
                  <a:pt x="6709919" y="3654278"/>
                </a:cubicBezTo>
                <a:lnTo>
                  <a:pt x="6709919" y="3654278"/>
                </a:lnTo>
                <a:close/>
                <a:moveTo>
                  <a:pt x="2647691" y="3641654"/>
                </a:moveTo>
                <a:cubicBezTo>
                  <a:pt x="2660314" y="3666902"/>
                  <a:pt x="2660314" y="3692814"/>
                  <a:pt x="2660314" y="3718062"/>
                </a:cubicBezTo>
                <a:cubicBezTo>
                  <a:pt x="2660314" y="3692814"/>
                  <a:pt x="2672938" y="3666902"/>
                  <a:pt x="2660314" y="3641654"/>
                </a:cubicBezTo>
                <a:cubicBezTo>
                  <a:pt x="2660979" y="3641654"/>
                  <a:pt x="2660979" y="3641654"/>
                  <a:pt x="2647691" y="3641654"/>
                </a:cubicBezTo>
                <a:lnTo>
                  <a:pt x="2647691" y="3641654"/>
                </a:lnTo>
                <a:close/>
                <a:moveTo>
                  <a:pt x="4498748" y="3654278"/>
                </a:moveTo>
                <a:cubicBezTo>
                  <a:pt x="4486125" y="3641654"/>
                  <a:pt x="4460212" y="3641654"/>
                  <a:pt x="4460212" y="3654278"/>
                </a:cubicBezTo>
                <a:cubicBezTo>
                  <a:pt x="4473501" y="3654278"/>
                  <a:pt x="4486125" y="3654278"/>
                  <a:pt x="4498748" y="3654278"/>
                </a:cubicBezTo>
                <a:lnTo>
                  <a:pt x="4498748" y="3654278"/>
                </a:lnTo>
                <a:close/>
                <a:moveTo>
                  <a:pt x="1439786" y="3641654"/>
                </a:moveTo>
                <a:cubicBezTo>
                  <a:pt x="1427162" y="3654278"/>
                  <a:pt x="1427162" y="3666902"/>
                  <a:pt x="1439786" y="3679526"/>
                </a:cubicBezTo>
                <a:cubicBezTo>
                  <a:pt x="1452409" y="3679526"/>
                  <a:pt x="1452409" y="3654278"/>
                  <a:pt x="1439786" y="3641654"/>
                </a:cubicBezTo>
                <a:lnTo>
                  <a:pt x="1439786" y="3641654"/>
                </a:lnTo>
                <a:close/>
                <a:moveTo>
                  <a:pt x="2403851" y="3666902"/>
                </a:moveTo>
                <a:cubicBezTo>
                  <a:pt x="2403851" y="3679526"/>
                  <a:pt x="2391227" y="3692150"/>
                  <a:pt x="2403851" y="3704774"/>
                </a:cubicBezTo>
                <a:cubicBezTo>
                  <a:pt x="2403851" y="3692814"/>
                  <a:pt x="2416475" y="3679526"/>
                  <a:pt x="2403851" y="3666902"/>
                </a:cubicBezTo>
                <a:lnTo>
                  <a:pt x="2403851" y="3666902"/>
                </a:lnTo>
                <a:close/>
                <a:moveTo>
                  <a:pt x="1696914" y="3807093"/>
                </a:moveTo>
                <a:cubicBezTo>
                  <a:pt x="1696914" y="3755934"/>
                  <a:pt x="1722826" y="3743310"/>
                  <a:pt x="1722826" y="3679526"/>
                </a:cubicBezTo>
                <a:cubicBezTo>
                  <a:pt x="1722826" y="3679526"/>
                  <a:pt x="1710202" y="3704774"/>
                  <a:pt x="1710202" y="3679526"/>
                </a:cubicBezTo>
                <a:cubicBezTo>
                  <a:pt x="1697578" y="3704774"/>
                  <a:pt x="1671666" y="3755934"/>
                  <a:pt x="1684290" y="3781181"/>
                </a:cubicBezTo>
                <a:cubicBezTo>
                  <a:pt x="1658378" y="3819053"/>
                  <a:pt x="1658378" y="3857589"/>
                  <a:pt x="1645754" y="3882837"/>
                </a:cubicBezTo>
                <a:cubicBezTo>
                  <a:pt x="1671002" y="3870877"/>
                  <a:pt x="1658378" y="3819718"/>
                  <a:pt x="1696914" y="3807093"/>
                </a:cubicBezTo>
                <a:lnTo>
                  <a:pt x="1696914" y="3807093"/>
                </a:lnTo>
                <a:close/>
                <a:moveTo>
                  <a:pt x="2930731" y="3718062"/>
                </a:moveTo>
                <a:cubicBezTo>
                  <a:pt x="2930731" y="3718062"/>
                  <a:pt x="2930731" y="3730686"/>
                  <a:pt x="2943355" y="3730686"/>
                </a:cubicBezTo>
                <a:cubicBezTo>
                  <a:pt x="2943355" y="3718062"/>
                  <a:pt x="2955979" y="3705438"/>
                  <a:pt x="2955979" y="3692814"/>
                </a:cubicBezTo>
                <a:cubicBezTo>
                  <a:pt x="2943355" y="3692814"/>
                  <a:pt x="2930067" y="3680191"/>
                  <a:pt x="2917443" y="3680191"/>
                </a:cubicBezTo>
                <a:cubicBezTo>
                  <a:pt x="2918107" y="3692814"/>
                  <a:pt x="2918107" y="3718062"/>
                  <a:pt x="2930731" y="3718062"/>
                </a:cubicBezTo>
                <a:lnTo>
                  <a:pt x="2930731" y="3718062"/>
                </a:lnTo>
                <a:close/>
                <a:moveTo>
                  <a:pt x="3714740" y="3705438"/>
                </a:moveTo>
                <a:cubicBezTo>
                  <a:pt x="3727364" y="3705438"/>
                  <a:pt x="3753276" y="3705438"/>
                  <a:pt x="3740652" y="3692814"/>
                </a:cubicBezTo>
                <a:cubicBezTo>
                  <a:pt x="3740652" y="3705438"/>
                  <a:pt x="3714740" y="3692814"/>
                  <a:pt x="3714740" y="3705438"/>
                </a:cubicBezTo>
                <a:lnTo>
                  <a:pt x="3714740" y="3705438"/>
                </a:lnTo>
                <a:close/>
                <a:moveTo>
                  <a:pt x="4537285" y="3705438"/>
                </a:moveTo>
                <a:cubicBezTo>
                  <a:pt x="4524661" y="3718062"/>
                  <a:pt x="4524661" y="3730686"/>
                  <a:pt x="4537285" y="3730686"/>
                </a:cubicBezTo>
                <a:cubicBezTo>
                  <a:pt x="4537285" y="3718062"/>
                  <a:pt x="4550573" y="3705438"/>
                  <a:pt x="4537285" y="3705438"/>
                </a:cubicBezTo>
                <a:lnTo>
                  <a:pt x="4537285" y="3705438"/>
                </a:lnTo>
                <a:close/>
                <a:moveTo>
                  <a:pt x="3136699" y="3718062"/>
                </a:moveTo>
                <a:cubicBezTo>
                  <a:pt x="3136699" y="3730686"/>
                  <a:pt x="3124076" y="3718062"/>
                  <a:pt x="3124076" y="3730686"/>
                </a:cubicBezTo>
                <a:cubicBezTo>
                  <a:pt x="3124076" y="3743310"/>
                  <a:pt x="3124076" y="3743310"/>
                  <a:pt x="3124076" y="3755934"/>
                </a:cubicBezTo>
                <a:cubicBezTo>
                  <a:pt x="3124076" y="3781181"/>
                  <a:pt x="3085539" y="3755934"/>
                  <a:pt x="3085539" y="3793805"/>
                </a:cubicBezTo>
                <a:cubicBezTo>
                  <a:pt x="3111452" y="3806429"/>
                  <a:pt x="3136699" y="3781181"/>
                  <a:pt x="3124076" y="3755934"/>
                </a:cubicBezTo>
                <a:cubicBezTo>
                  <a:pt x="3136699" y="3755934"/>
                  <a:pt x="3136699" y="3755934"/>
                  <a:pt x="3149988" y="3743310"/>
                </a:cubicBezTo>
                <a:cubicBezTo>
                  <a:pt x="3149988" y="3718062"/>
                  <a:pt x="3149988" y="3718062"/>
                  <a:pt x="3149988" y="3718062"/>
                </a:cubicBezTo>
                <a:cubicBezTo>
                  <a:pt x="3136699" y="3718062"/>
                  <a:pt x="3149323" y="3705438"/>
                  <a:pt x="3136699" y="3718062"/>
                </a:cubicBezTo>
                <a:lnTo>
                  <a:pt x="3136699" y="3718062"/>
                </a:lnTo>
                <a:close/>
                <a:moveTo>
                  <a:pt x="2827747" y="3730686"/>
                </a:moveTo>
                <a:cubicBezTo>
                  <a:pt x="2815123" y="3755934"/>
                  <a:pt x="2827747" y="3755934"/>
                  <a:pt x="2840371" y="3781846"/>
                </a:cubicBezTo>
                <a:cubicBezTo>
                  <a:pt x="2827747" y="3769222"/>
                  <a:pt x="2840371" y="3769222"/>
                  <a:pt x="2840371" y="3756598"/>
                </a:cubicBezTo>
                <a:cubicBezTo>
                  <a:pt x="2827747" y="3755934"/>
                  <a:pt x="2841035" y="3730686"/>
                  <a:pt x="2827747" y="3730686"/>
                </a:cubicBezTo>
                <a:lnTo>
                  <a:pt x="2827747" y="3730686"/>
                </a:lnTo>
                <a:close/>
                <a:moveTo>
                  <a:pt x="3419075" y="3743310"/>
                </a:moveTo>
                <a:cubicBezTo>
                  <a:pt x="3431699" y="3743310"/>
                  <a:pt x="3431699" y="3743310"/>
                  <a:pt x="3431699" y="3730686"/>
                </a:cubicBezTo>
                <a:cubicBezTo>
                  <a:pt x="3419075" y="3730686"/>
                  <a:pt x="3419075" y="3730686"/>
                  <a:pt x="3419075" y="3730686"/>
                </a:cubicBezTo>
                <a:cubicBezTo>
                  <a:pt x="3419075" y="3743310"/>
                  <a:pt x="3419075" y="3743310"/>
                  <a:pt x="3419075" y="3743310"/>
                </a:cubicBezTo>
                <a:lnTo>
                  <a:pt x="3419075" y="3743310"/>
                </a:lnTo>
                <a:close/>
                <a:moveTo>
                  <a:pt x="2660979" y="3769222"/>
                </a:moveTo>
                <a:cubicBezTo>
                  <a:pt x="2660979" y="3781846"/>
                  <a:pt x="2660979" y="3807093"/>
                  <a:pt x="2673603" y="3807093"/>
                </a:cubicBezTo>
                <a:cubicBezTo>
                  <a:pt x="2660979" y="3794469"/>
                  <a:pt x="2686227" y="3781846"/>
                  <a:pt x="2660979" y="3769222"/>
                </a:cubicBezTo>
                <a:lnTo>
                  <a:pt x="2660979" y="3769222"/>
                </a:lnTo>
                <a:close/>
                <a:moveTo>
                  <a:pt x="4370517" y="3781846"/>
                </a:moveTo>
                <a:cubicBezTo>
                  <a:pt x="4357893" y="3781846"/>
                  <a:pt x="4344605" y="3781846"/>
                  <a:pt x="4344605" y="3794469"/>
                </a:cubicBezTo>
                <a:cubicBezTo>
                  <a:pt x="4344605" y="3794469"/>
                  <a:pt x="4370517" y="3794469"/>
                  <a:pt x="4370517" y="3781846"/>
                </a:cubicBezTo>
                <a:lnTo>
                  <a:pt x="4370517" y="3781846"/>
                </a:lnTo>
                <a:close/>
                <a:moveTo>
                  <a:pt x="3033715" y="3781846"/>
                </a:moveTo>
                <a:lnTo>
                  <a:pt x="3033715" y="3807093"/>
                </a:lnTo>
                <a:cubicBezTo>
                  <a:pt x="3033715" y="3807093"/>
                  <a:pt x="3033715" y="3819718"/>
                  <a:pt x="3046339" y="3819718"/>
                </a:cubicBezTo>
                <a:cubicBezTo>
                  <a:pt x="3046339" y="3819718"/>
                  <a:pt x="3046339" y="3819718"/>
                  <a:pt x="3046339" y="3807093"/>
                </a:cubicBezTo>
                <a:cubicBezTo>
                  <a:pt x="3046339" y="3807093"/>
                  <a:pt x="3059627" y="3794469"/>
                  <a:pt x="3033715" y="3781846"/>
                </a:cubicBezTo>
                <a:lnTo>
                  <a:pt x="3033715" y="3781846"/>
                </a:lnTo>
                <a:close/>
                <a:moveTo>
                  <a:pt x="2493546" y="3794469"/>
                </a:moveTo>
                <a:cubicBezTo>
                  <a:pt x="2493546" y="3794469"/>
                  <a:pt x="2493546" y="3832341"/>
                  <a:pt x="2493546" y="3819718"/>
                </a:cubicBezTo>
                <a:cubicBezTo>
                  <a:pt x="2493546" y="3819718"/>
                  <a:pt x="2506835" y="3794469"/>
                  <a:pt x="2493546" y="3794469"/>
                </a:cubicBezTo>
                <a:lnTo>
                  <a:pt x="2493546" y="3794469"/>
                </a:lnTo>
                <a:close/>
                <a:moveTo>
                  <a:pt x="2596531" y="3845629"/>
                </a:moveTo>
                <a:cubicBezTo>
                  <a:pt x="2622443" y="3845629"/>
                  <a:pt x="2622443" y="3807758"/>
                  <a:pt x="2609155" y="3794469"/>
                </a:cubicBezTo>
                <a:cubicBezTo>
                  <a:pt x="2583907" y="3794469"/>
                  <a:pt x="2583907" y="3832341"/>
                  <a:pt x="2596531" y="3845629"/>
                </a:cubicBezTo>
                <a:lnTo>
                  <a:pt x="2596531" y="3845629"/>
                </a:lnTo>
                <a:close/>
                <a:moveTo>
                  <a:pt x="1773986" y="3807093"/>
                </a:moveTo>
                <a:cubicBezTo>
                  <a:pt x="1773986" y="3794469"/>
                  <a:pt x="1773986" y="3794469"/>
                  <a:pt x="1761362" y="3794469"/>
                </a:cubicBezTo>
                <a:cubicBezTo>
                  <a:pt x="1761362" y="3807093"/>
                  <a:pt x="1773986" y="3819718"/>
                  <a:pt x="1773986" y="3807093"/>
                </a:cubicBezTo>
                <a:lnTo>
                  <a:pt x="1773986" y="3807093"/>
                </a:lnTo>
                <a:close/>
                <a:moveTo>
                  <a:pt x="2647691" y="3819718"/>
                </a:moveTo>
                <a:cubicBezTo>
                  <a:pt x="2647691" y="3819718"/>
                  <a:pt x="2647691" y="3844965"/>
                  <a:pt x="2660314" y="3844965"/>
                </a:cubicBezTo>
                <a:cubicBezTo>
                  <a:pt x="2660979" y="3832341"/>
                  <a:pt x="2673603" y="3819718"/>
                  <a:pt x="2647691" y="3819718"/>
                </a:cubicBezTo>
                <a:lnTo>
                  <a:pt x="2647691" y="3819718"/>
                </a:lnTo>
                <a:close/>
                <a:moveTo>
                  <a:pt x="205968" y="3832341"/>
                </a:moveTo>
                <a:cubicBezTo>
                  <a:pt x="218592" y="3844965"/>
                  <a:pt x="218592" y="3832341"/>
                  <a:pt x="205968" y="3844965"/>
                </a:cubicBezTo>
                <a:cubicBezTo>
                  <a:pt x="218592" y="3844965"/>
                  <a:pt x="231881" y="3844965"/>
                  <a:pt x="231881" y="3832341"/>
                </a:cubicBezTo>
                <a:cubicBezTo>
                  <a:pt x="231881" y="3832341"/>
                  <a:pt x="231881" y="3819718"/>
                  <a:pt x="219257" y="3819718"/>
                </a:cubicBezTo>
                <a:cubicBezTo>
                  <a:pt x="218592" y="3832341"/>
                  <a:pt x="218592" y="3832341"/>
                  <a:pt x="205968" y="3832341"/>
                </a:cubicBezTo>
                <a:lnTo>
                  <a:pt x="205968" y="3832341"/>
                </a:lnTo>
                <a:close/>
                <a:moveTo>
                  <a:pt x="488344" y="3832341"/>
                </a:moveTo>
                <a:cubicBezTo>
                  <a:pt x="488344" y="3844965"/>
                  <a:pt x="488344" y="3844965"/>
                  <a:pt x="488344" y="3844965"/>
                </a:cubicBezTo>
                <a:cubicBezTo>
                  <a:pt x="500968" y="3844965"/>
                  <a:pt x="514257" y="3844965"/>
                  <a:pt x="500968" y="3832341"/>
                </a:cubicBezTo>
                <a:lnTo>
                  <a:pt x="488344" y="3832341"/>
                </a:lnTo>
                <a:lnTo>
                  <a:pt x="488344" y="3832341"/>
                </a:lnTo>
                <a:lnTo>
                  <a:pt x="488344" y="3832341"/>
                </a:lnTo>
                <a:close/>
                <a:moveTo>
                  <a:pt x="2455010" y="3845629"/>
                </a:moveTo>
                <a:cubicBezTo>
                  <a:pt x="2467634" y="3858253"/>
                  <a:pt x="2467634" y="3870877"/>
                  <a:pt x="2467634" y="3870877"/>
                </a:cubicBezTo>
                <a:cubicBezTo>
                  <a:pt x="2468299" y="3858253"/>
                  <a:pt x="2468299" y="3845629"/>
                  <a:pt x="2455010" y="3845629"/>
                </a:cubicBezTo>
                <a:lnTo>
                  <a:pt x="2455010" y="3845629"/>
                </a:lnTo>
                <a:close/>
                <a:moveTo>
                  <a:pt x="976689" y="3896125"/>
                </a:moveTo>
                <a:cubicBezTo>
                  <a:pt x="976689" y="3908749"/>
                  <a:pt x="964065" y="3908749"/>
                  <a:pt x="964065" y="3908749"/>
                </a:cubicBezTo>
                <a:cubicBezTo>
                  <a:pt x="964065" y="3921373"/>
                  <a:pt x="989977" y="3933996"/>
                  <a:pt x="989977" y="3921373"/>
                </a:cubicBezTo>
                <a:cubicBezTo>
                  <a:pt x="989977" y="3908749"/>
                  <a:pt x="989977" y="3896125"/>
                  <a:pt x="976689" y="3896125"/>
                </a:cubicBezTo>
                <a:lnTo>
                  <a:pt x="976689" y="3896125"/>
                </a:lnTo>
                <a:close/>
                <a:moveTo>
                  <a:pt x="4653557" y="3908749"/>
                </a:moveTo>
                <a:cubicBezTo>
                  <a:pt x="4653557" y="3908749"/>
                  <a:pt x="4666181" y="3921373"/>
                  <a:pt x="4666181" y="3908749"/>
                </a:cubicBezTo>
                <a:cubicBezTo>
                  <a:pt x="4666181" y="3896125"/>
                  <a:pt x="4653557" y="3896125"/>
                  <a:pt x="4653557" y="3908749"/>
                </a:cubicBezTo>
                <a:lnTo>
                  <a:pt x="4653557" y="3908749"/>
                </a:lnTo>
                <a:close/>
                <a:moveTo>
                  <a:pt x="4678805" y="3934661"/>
                </a:moveTo>
                <a:cubicBezTo>
                  <a:pt x="4678805" y="3934661"/>
                  <a:pt x="4678805" y="3922037"/>
                  <a:pt x="4691429" y="3922037"/>
                </a:cubicBezTo>
                <a:cubicBezTo>
                  <a:pt x="4691429" y="3922037"/>
                  <a:pt x="4678805" y="3922037"/>
                  <a:pt x="4678805" y="3909413"/>
                </a:cubicBezTo>
                <a:cubicBezTo>
                  <a:pt x="4678805" y="3922037"/>
                  <a:pt x="4666181" y="3922037"/>
                  <a:pt x="4666181" y="3922037"/>
                </a:cubicBezTo>
                <a:cubicBezTo>
                  <a:pt x="4666181" y="3934661"/>
                  <a:pt x="4666181" y="3934661"/>
                  <a:pt x="4678805" y="3934661"/>
                </a:cubicBezTo>
                <a:lnTo>
                  <a:pt x="4678805" y="3934661"/>
                </a:lnTo>
                <a:close/>
                <a:moveTo>
                  <a:pt x="5013005" y="3922037"/>
                </a:moveTo>
                <a:cubicBezTo>
                  <a:pt x="5000381" y="3934661"/>
                  <a:pt x="4987093" y="3934661"/>
                  <a:pt x="5000381" y="3947285"/>
                </a:cubicBezTo>
                <a:cubicBezTo>
                  <a:pt x="5013005" y="3947285"/>
                  <a:pt x="5013005" y="3922037"/>
                  <a:pt x="5013005" y="3922037"/>
                </a:cubicBezTo>
                <a:lnTo>
                  <a:pt x="5013005" y="3922037"/>
                </a:lnTo>
                <a:close/>
                <a:moveTo>
                  <a:pt x="3084875" y="3922037"/>
                </a:moveTo>
                <a:cubicBezTo>
                  <a:pt x="3084875" y="3934661"/>
                  <a:pt x="3072251" y="3934661"/>
                  <a:pt x="3072251" y="3934661"/>
                </a:cubicBezTo>
                <a:cubicBezTo>
                  <a:pt x="3072251" y="3947285"/>
                  <a:pt x="3059627" y="3947285"/>
                  <a:pt x="3059627" y="3959909"/>
                </a:cubicBezTo>
                <a:cubicBezTo>
                  <a:pt x="3072251" y="3972533"/>
                  <a:pt x="3098163" y="3959909"/>
                  <a:pt x="3098163" y="3947285"/>
                </a:cubicBezTo>
                <a:cubicBezTo>
                  <a:pt x="3084875" y="3947285"/>
                  <a:pt x="3098163" y="3922037"/>
                  <a:pt x="3084875" y="3922037"/>
                </a:cubicBezTo>
                <a:lnTo>
                  <a:pt x="3084875" y="3922037"/>
                </a:lnTo>
                <a:close/>
                <a:moveTo>
                  <a:pt x="180056" y="3947285"/>
                </a:moveTo>
                <a:cubicBezTo>
                  <a:pt x="192680" y="3947285"/>
                  <a:pt x="192680" y="3947285"/>
                  <a:pt x="192680" y="3934661"/>
                </a:cubicBezTo>
                <a:cubicBezTo>
                  <a:pt x="180056" y="3934661"/>
                  <a:pt x="180056" y="3934661"/>
                  <a:pt x="180056" y="3947285"/>
                </a:cubicBezTo>
                <a:lnTo>
                  <a:pt x="180056" y="3947285"/>
                </a:lnTo>
                <a:close/>
                <a:moveTo>
                  <a:pt x="655777" y="3972533"/>
                </a:moveTo>
                <a:cubicBezTo>
                  <a:pt x="655777" y="3985156"/>
                  <a:pt x="655777" y="3985156"/>
                  <a:pt x="655777" y="3985156"/>
                </a:cubicBezTo>
                <a:cubicBezTo>
                  <a:pt x="668401" y="3985156"/>
                  <a:pt x="668401" y="3959909"/>
                  <a:pt x="655777" y="3972533"/>
                </a:cubicBezTo>
                <a:lnTo>
                  <a:pt x="655777" y="3972533"/>
                </a:lnTo>
                <a:close/>
                <a:moveTo>
                  <a:pt x="6581687" y="3985156"/>
                </a:moveTo>
                <a:cubicBezTo>
                  <a:pt x="6569063" y="3985156"/>
                  <a:pt x="6581687" y="3972533"/>
                  <a:pt x="6581687" y="3972533"/>
                </a:cubicBezTo>
                <a:cubicBezTo>
                  <a:pt x="6555775" y="3959909"/>
                  <a:pt x="6568399" y="3998445"/>
                  <a:pt x="6581687" y="3985156"/>
                </a:cubicBezTo>
                <a:lnTo>
                  <a:pt x="6581687" y="3985156"/>
                </a:lnTo>
                <a:close/>
                <a:moveTo>
                  <a:pt x="540169" y="3985156"/>
                </a:moveTo>
                <a:cubicBezTo>
                  <a:pt x="540169" y="3985156"/>
                  <a:pt x="552793" y="3985156"/>
                  <a:pt x="540169" y="3972533"/>
                </a:cubicBezTo>
                <a:cubicBezTo>
                  <a:pt x="540169" y="3972533"/>
                  <a:pt x="540169" y="3972533"/>
                  <a:pt x="540169" y="3985156"/>
                </a:cubicBezTo>
                <a:lnTo>
                  <a:pt x="540169" y="3985156"/>
                </a:lnTo>
                <a:close/>
                <a:moveTo>
                  <a:pt x="4190460" y="4176508"/>
                </a:moveTo>
                <a:cubicBezTo>
                  <a:pt x="4203084" y="4176508"/>
                  <a:pt x="4216372" y="4176508"/>
                  <a:pt x="4228996" y="4189132"/>
                </a:cubicBezTo>
                <a:cubicBezTo>
                  <a:pt x="4228996" y="4176508"/>
                  <a:pt x="4241620" y="4163884"/>
                  <a:pt x="4254909" y="4163884"/>
                </a:cubicBezTo>
                <a:cubicBezTo>
                  <a:pt x="4280821" y="4112724"/>
                  <a:pt x="4319357" y="4023692"/>
                  <a:pt x="4280821" y="3973197"/>
                </a:cubicBezTo>
                <a:cubicBezTo>
                  <a:pt x="4268197" y="3973197"/>
                  <a:pt x="4268197" y="3985821"/>
                  <a:pt x="4254909" y="3973197"/>
                </a:cubicBezTo>
                <a:cubicBezTo>
                  <a:pt x="4242285" y="3998445"/>
                  <a:pt x="4254909" y="3998445"/>
                  <a:pt x="4254909" y="4024357"/>
                </a:cubicBezTo>
                <a:cubicBezTo>
                  <a:pt x="4228996" y="4074188"/>
                  <a:pt x="4139300" y="4112724"/>
                  <a:pt x="4190460" y="4176508"/>
                </a:cubicBezTo>
                <a:lnTo>
                  <a:pt x="4190460" y="4176508"/>
                </a:lnTo>
                <a:close/>
                <a:moveTo>
                  <a:pt x="5193061" y="3985156"/>
                </a:moveTo>
                <a:cubicBezTo>
                  <a:pt x="5193061" y="3997780"/>
                  <a:pt x="5180438" y="3997780"/>
                  <a:pt x="5193061" y="4010404"/>
                </a:cubicBezTo>
                <a:cubicBezTo>
                  <a:pt x="5193061" y="3998445"/>
                  <a:pt x="5205685" y="3985156"/>
                  <a:pt x="5193061" y="3985156"/>
                </a:cubicBezTo>
                <a:lnTo>
                  <a:pt x="5193061" y="3985156"/>
                </a:lnTo>
                <a:close/>
                <a:moveTo>
                  <a:pt x="1863682" y="3998445"/>
                </a:moveTo>
                <a:cubicBezTo>
                  <a:pt x="1863682" y="4011069"/>
                  <a:pt x="1851058" y="4011069"/>
                  <a:pt x="1851058" y="4036316"/>
                </a:cubicBezTo>
                <a:cubicBezTo>
                  <a:pt x="1863682" y="4036316"/>
                  <a:pt x="1876970" y="3998445"/>
                  <a:pt x="1863682" y="3998445"/>
                </a:cubicBezTo>
                <a:lnTo>
                  <a:pt x="1863682" y="3998445"/>
                </a:lnTo>
                <a:close/>
                <a:moveTo>
                  <a:pt x="2095562" y="3998445"/>
                </a:moveTo>
                <a:cubicBezTo>
                  <a:pt x="2095562" y="3998445"/>
                  <a:pt x="2082938" y="4023692"/>
                  <a:pt x="2108186" y="4023692"/>
                </a:cubicBezTo>
                <a:cubicBezTo>
                  <a:pt x="2108186" y="4011069"/>
                  <a:pt x="2108186" y="3998445"/>
                  <a:pt x="2095562" y="3998445"/>
                </a:cubicBezTo>
                <a:lnTo>
                  <a:pt x="2095562" y="3998445"/>
                </a:lnTo>
                <a:close/>
                <a:moveTo>
                  <a:pt x="5077453" y="4036316"/>
                </a:moveTo>
                <a:cubicBezTo>
                  <a:pt x="5090077" y="4036316"/>
                  <a:pt x="5090077" y="4036316"/>
                  <a:pt x="5103365" y="4036316"/>
                </a:cubicBezTo>
                <a:cubicBezTo>
                  <a:pt x="5103365" y="4023692"/>
                  <a:pt x="5077453" y="4023692"/>
                  <a:pt x="5077453" y="4036316"/>
                </a:cubicBezTo>
                <a:lnTo>
                  <a:pt x="5077453" y="4036316"/>
                </a:lnTo>
                <a:close/>
                <a:moveTo>
                  <a:pt x="4062229" y="4087476"/>
                </a:moveTo>
                <a:cubicBezTo>
                  <a:pt x="4049604" y="4100100"/>
                  <a:pt x="4062229" y="4125348"/>
                  <a:pt x="4062229" y="4112724"/>
                </a:cubicBezTo>
                <a:cubicBezTo>
                  <a:pt x="4049604" y="4100100"/>
                  <a:pt x="4074852" y="4087476"/>
                  <a:pt x="4074852" y="4087476"/>
                </a:cubicBezTo>
                <a:cubicBezTo>
                  <a:pt x="4062229" y="4087476"/>
                  <a:pt x="4062229" y="4100100"/>
                  <a:pt x="4062229" y="4087476"/>
                </a:cubicBezTo>
                <a:lnTo>
                  <a:pt x="4062229" y="4087476"/>
                </a:lnTo>
                <a:close/>
                <a:moveTo>
                  <a:pt x="4910021" y="4137972"/>
                </a:moveTo>
                <a:cubicBezTo>
                  <a:pt x="4910021" y="4137972"/>
                  <a:pt x="4922645" y="4150596"/>
                  <a:pt x="4935933" y="4150596"/>
                </a:cubicBezTo>
                <a:cubicBezTo>
                  <a:pt x="4961845" y="4100100"/>
                  <a:pt x="4910021" y="4087476"/>
                  <a:pt x="4910021" y="4137972"/>
                </a:cubicBezTo>
                <a:lnTo>
                  <a:pt x="4910021" y="4137972"/>
                </a:lnTo>
                <a:close/>
                <a:moveTo>
                  <a:pt x="3933332" y="4125348"/>
                </a:moveTo>
                <a:cubicBezTo>
                  <a:pt x="3920708" y="4112724"/>
                  <a:pt x="3907420" y="4125348"/>
                  <a:pt x="3882172" y="4137972"/>
                </a:cubicBezTo>
                <a:cubicBezTo>
                  <a:pt x="3894796" y="4137972"/>
                  <a:pt x="3894796" y="4163219"/>
                  <a:pt x="3908084" y="4163219"/>
                </a:cubicBezTo>
                <a:cubicBezTo>
                  <a:pt x="3907420" y="4137972"/>
                  <a:pt x="3920708" y="4150596"/>
                  <a:pt x="3933332" y="4125348"/>
                </a:cubicBezTo>
                <a:lnTo>
                  <a:pt x="3933332" y="4125348"/>
                </a:lnTo>
                <a:close/>
                <a:moveTo>
                  <a:pt x="6542487" y="4150596"/>
                </a:moveTo>
                <a:cubicBezTo>
                  <a:pt x="6555110" y="4150596"/>
                  <a:pt x="6555110" y="4137972"/>
                  <a:pt x="6555110" y="4125348"/>
                </a:cubicBezTo>
                <a:cubicBezTo>
                  <a:pt x="6542487" y="4125348"/>
                  <a:pt x="6542487" y="4137972"/>
                  <a:pt x="6542487" y="4150596"/>
                </a:cubicBezTo>
                <a:lnTo>
                  <a:pt x="6542487" y="4150596"/>
                </a:lnTo>
                <a:close/>
                <a:moveTo>
                  <a:pt x="4884773" y="4163884"/>
                </a:moveTo>
                <a:cubicBezTo>
                  <a:pt x="4884773" y="4151260"/>
                  <a:pt x="4872149" y="4151260"/>
                  <a:pt x="4858861" y="4151260"/>
                </a:cubicBezTo>
                <a:cubicBezTo>
                  <a:pt x="4871485" y="4163884"/>
                  <a:pt x="4858861" y="4163884"/>
                  <a:pt x="4858861" y="4176508"/>
                </a:cubicBezTo>
                <a:cubicBezTo>
                  <a:pt x="4871485" y="4176508"/>
                  <a:pt x="4884773" y="4176508"/>
                  <a:pt x="4884773" y="4163884"/>
                </a:cubicBezTo>
                <a:lnTo>
                  <a:pt x="4884773" y="4163884"/>
                </a:lnTo>
                <a:close/>
                <a:moveTo>
                  <a:pt x="2339402" y="4201756"/>
                </a:moveTo>
                <a:cubicBezTo>
                  <a:pt x="2339402" y="4201756"/>
                  <a:pt x="2339402" y="4214379"/>
                  <a:pt x="2352026" y="4201756"/>
                </a:cubicBezTo>
                <a:cubicBezTo>
                  <a:pt x="2352026" y="4201756"/>
                  <a:pt x="2339402" y="4189132"/>
                  <a:pt x="2339402" y="4201756"/>
                </a:cubicBezTo>
                <a:lnTo>
                  <a:pt x="2339402" y="4201756"/>
                </a:lnTo>
                <a:close/>
                <a:moveTo>
                  <a:pt x="1889594" y="4201756"/>
                </a:moveTo>
                <a:cubicBezTo>
                  <a:pt x="1889594" y="4214379"/>
                  <a:pt x="1889594" y="4214379"/>
                  <a:pt x="1889594" y="4214379"/>
                </a:cubicBezTo>
                <a:cubicBezTo>
                  <a:pt x="1902218" y="4227003"/>
                  <a:pt x="1902218" y="4201756"/>
                  <a:pt x="1889594" y="4201756"/>
                </a:cubicBezTo>
                <a:lnTo>
                  <a:pt x="1889594" y="4201756"/>
                </a:lnTo>
                <a:close/>
                <a:moveTo>
                  <a:pt x="1568018" y="4201756"/>
                </a:moveTo>
                <a:cubicBezTo>
                  <a:pt x="1568018" y="4214379"/>
                  <a:pt x="1568018" y="4227003"/>
                  <a:pt x="1568018" y="4227003"/>
                </a:cubicBezTo>
                <a:cubicBezTo>
                  <a:pt x="1580641" y="4239627"/>
                  <a:pt x="1580641" y="4214379"/>
                  <a:pt x="1593930" y="4227003"/>
                </a:cubicBezTo>
                <a:cubicBezTo>
                  <a:pt x="1593930" y="4214379"/>
                  <a:pt x="1581306" y="4201756"/>
                  <a:pt x="1568018" y="4201756"/>
                </a:cubicBezTo>
                <a:lnTo>
                  <a:pt x="1568018" y="4201756"/>
                </a:lnTo>
                <a:close/>
                <a:moveTo>
                  <a:pt x="4987757" y="4214379"/>
                </a:moveTo>
                <a:cubicBezTo>
                  <a:pt x="4987757" y="4227003"/>
                  <a:pt x="4961845" y="4227003"/>
                  <a:pt x="4975133" y="4252251"/>
                </a:cubicBezTo>
                <a:cubicBezTo>
                  <a:pt x="4987757" y="4240292"/>
                  <a:pt x="5000381" y="4227003"/>
                  <a:pt x="4987757" y="4214379"/>
                </a:cubicBezTo>
                <a:lnTo>
                  <a:pt x="4987757" y="4214379"/>
                </a:lnTo>
                <a:close/>
                <a:moveTo>
                  <a:pt x="244504" y="4240292"/>
                </a:moveTo>
                <a:cubicBezTo>
                  <a:pt x="244504" y="4240292"/>
                  <a:pt x="244504" y="4252915"/>
                  <a:pt x="257128" y="4252915"/>
                </a:cubicBezTo>
                <a:cubicBezTo>
                  <a:pt x="257128" y="4240292"/>
                  <a:pt x="257128" y="4240292"/>
                  <a:pt x="244504" y="4240292"/>
                </a:cubicBezTo>
                <a:lnTo>
                  <a:pt x="244504" y="4240292"/>
                </a:lnTo>
                <a:close/>
                <a:moveTo>
                  <a:pt x="3509436" y="4240292"/>
                </a:moveTo>
                <a:cubicBezTo>
                  <a:pt x="3496812" y="4240292"/>
                  <a:pt x="3496812" y="4240292"/>
                  <a:pt x="3496812" y="4240292"/>
                </a:cubicBezTo>
                <a:cubicBezTo>
                  <a:pt x="3496812" y="4252915"/>
                  <a:pt x="3496812" y="4265539"/>
                  <a:pt x="3496812" y="4265539"/>
                </a:cubicBezTo>
                <a:cubicBezTo>
                  <a:pt x="3496148" y="4252915"/>
                  <a:pt x="3509436" y="4252915"/>
                  <a:pt x="3509436" y="4240292"/>
                </a:cubicBezTo>
                <a:lnTo>
                  <a:pt x="3509436" y="4240292"/>
                </a:lnTo>
                <a:close/>
                <a:moveTo>
                  <a:pt x="3483524" y="4265539"/>
                </a:moveTo>
                <a:cubicBezTo>
                  <a:pt x="3470900" y="4252915"/>
                  <a:pt x="3457612" y="4265539"/>
                  <a:pt x="3444988" y="4278163"/>
                </a:cubicBezTo>
                <a:cubicBezTo>
                  <a:pt x="3457612" y="4278163"/>
                  <a:pt x="3470900" y="4278163"/>
                  <a:pt x="3470900" y="4265539"/>
                </a:cubicBezTo>
                <a:lnTo>
                  <a:pt x="3470900" y="4265539"/>
                </a:lnTo>
                <a:lnTo>
                  <a:pt x="3483524" y="4265539"/>
                </a:lnTo>
                <a:lnTo>
                  <a:pt x="3483524" y="4265539"/>
                </a:lnTo>
                <a:close/>
                <a:moveTo>
                  <a:pt x="1889594" y="4303411"/>
                </a:moveTo>
                <a:cubicBezTo>
                  <a:pt x="1889594" y="4290787"/>
                  <a:pt x="1902218" y="4278163"/>
                  <a:pt x="1889594" y="4265539"/>
                </a:cubicBezTo>
                <a:cubicBezTo>
                  <a:pt x="1889594" y="4290787"/>
                  <a:pt x="1876970" y="4290787"/>
                  <a:pt x="1889594" y="4303411"/>
                </a:cubicBezTo>
                <a:lnTo>
                  <a:pt x="1889594" y="4303411"/>
                </a:lnTo>
                <a:close/>
                <a:moveTo>
                  <a:pt x="4935933" y="4290787"/>
                </a:moveTo>
                <a:cubicBezTo>
                  <a:pt x="4935933" y="4303411"/>
                  <a:pt x="4923309" y="4303411"/>
                  <a:pt x="4910021" y="4303411"/>
                </a:cubicBezTo>
                <a:cubicBezTo>
                  <a:pt x="4910021" y="4316035"/>
                  <a:pt x="4897397" y="4328659"/>
                  <a:pt x="4897397" y="4341283"/>
                </a:cubicBezTo>
                <a:cubicBezTo>
                  <a:pt x="4910021" y="4316699"/>
                  <a:pt x="4935933" y="4316699"/>
                  <a:pt x="4935933" y="4290787"/>
                </a:cubicBezTo>
                <a:lnTo>
                  <a:pt x="4935933" y="4290787"/>
                </a:lnTo>
                <a:close/>
                <a:moveTo>
                  <a:pt x="5026293" y="4290787"/>
                </a:moveTo>
                <a:cubicBezTo>
                  <a:pt x="5013669" y="4303411"/>
                  <a:pt x="5000381" y="4303411"/>
                  <a:pt x="5000381" y="4316035"/>
                </a:cubicBezTo>
                <a:cubicBezTo>
                  <a:pt x="5013005" y="4316699"/>
                  <a:pt x="5026293" y="4303411"/>
                  <a:pt x="5026293" y="4290787"/>
                </a:cubicBezTo>
                <a:lnTo>
                  <a:pt x="5026293" y="4290787"/>
                </a:lnTo>
                <a:close/>
                <a:moveTo>
                  <a:pt x="2918107" y="4316699"/>
                </a:moveTo>
                <a:cubicBezTo>
                  <a:pt x="2918107" y="4329323"/>
                  <a:pt x="2918107" y="4341947"/>
                  <a:pt x="2918107" y="4354571"/>
                </a:cubicBezTo>
                <a:cubicBezTo>
                  <a:pt x="2930731" y="4354571"/>
                  <a:pt x="2930731" y="4354571"/>
                  <a:pt x="2930731" y="4354571"/>
                </a:cubicBezTo>
                <a:cubicBezTo>
                  <a:pt x="2930731" y="4341947"/>
                  <a:pt x="2943355" y="4329323"/>
                  <a:pt x="2918107" y="4316699"/>
                </a:cubicBezTo>
                <a:lnTo>
                  <a:pt x="2918107" y="4316699"/>
                </a:lnTo>
                <a:close/>
                <a:moveTo>
                  <a:pt x="1928130" y="4329323"/>
                </a:moveTo>
                <a:lnTo>
                  <a:pt x="1928130" y="4341947"/>
                </a:lnTo>
                <a:cubicBezTo>
                  <a:pt x="1940754" y="4341947"/>
                  <a:pt x="1940754" y="4329323"/>
                  <a:pt x="1940754" y="4329323"/>
                </a:cubicBezTo>
                <a:lnTo>
                  <a:pt x="1928130" y="4329323"/>
                </a:lnTo>
                <a:lnTo>
                  <a:pt x="1928130" y="4329323"/>
                </a:lnTo>
                <a:close/>
                <a:moveTo>
                  <a:pt x="1786610" y="4405731"/>
                </a:moveTo>
                <a:cubicBezTo>
                  <a:pt x="1786610" y="4393107"/>
                  <a:pt x="1786610" y="4380483"/>
                  <a:pt x="1773986" y="4380483"/>
                </a:cubicBezTo>
                <a:cubicBezTo>
                  <a:pt x="1773986" y="4380483"/>
                  <a:pt x="1761362" y="4380483"/>
                  <a:pt x="1761362" y="4393107"/>
                </a:cubicBezTo>
                <a:cubicBezTo>
                  <a:pt x="1773986" y="4393107"/>
                  <a:pt x="1773986" y="4418355"/>
                  <a:pt x="1786610" y="4405731"/>
                </a:cubicBezTo>
                <a:lnTo>
                  <a:pt x="1786610" y="4405731"/>
                </a:lnTo>
                <a:close/>
                <a:moveTo>
                  <a:pt x="295664" y="4418355"/>
                </a:moveTo>
                <a:cubicBezTo>
                  <a:pt x="295664" y="4430979"/>
                  <a:pt x="295664" y="4430979"/>
                  <a:pt x="308288" y="4430979"/>
                </a:cubicBezTo>
                <a:cubicBezTo>
                  <a:pt x="308288" y="4430979"/>
                  <a:pt x="308288" y="4430979"/>
                  <a:pt x="308288" y="4418355"/>
                </a:cubicBezTo>
                <a:lnTo>
                  <a:pt x="295664" y="4418355"/>
                </a:lnTo>
                <a:lnTo>
                  <a:pt x="295664" y="4418355"/>
                </a:lnTo>
                <a:close/>
                <a:moveTo>
                  <a:pt x="5539886" y="4418355"/>
                </a:moveTo>
                <a:cubicBezTo>
                  <a:pt x="5539886" y="4443602"/>
                  <a:pt x="5552510" y="4443602"/>
                  <a:pt x="5552510" y="4456226"/>
                </a:cubicBezTo>
                <a:cubicBezTo>
                  <a:pt x="5552510" y="4443602"/>
                  <a:pt x="5565133" y="4443602"/>
                  <a:pt x="5565133" y="4430979"/>
                </a:cubicBezTo>
                <a:cubicBezTo>
                  <a:pt x="5553174" y="4430979"/>
                  <a:pt x="5553174" y="4430979"/>
                  <a:pt x="5539886" y="4418355"/>
                </a:cubicBezTo>
                <a:lnTo>
                  <a:pt x="5539886" y="4418355"/>
                </a:lnTo>
                <a:close/>
                <a:moveTo>
                  <a:pt x="4794413" y="4456226"/>
                </a:moveTo>
                <a:cubicBezTo>
                  <a:pt x="4794413" y="4443602"/>
                  <a:pt x="4807037" y="4443602"/>
                  <a:pt x="4794413" y="4443602"/>
                </a:cubicBezTo>
                <a:cubicBezTo>
                  <a:pt x="4794413" y="4456226"/>
                  <a:pt x="4768501" y="4443602"/>
                  <a:pt x="4781789" y="4456226"/>
                </a:cubicBezTo>
                <a:lnTo>
                  <a:pt x="4794413" y="4456226"/>
                </a:lnTo>
                <a:lnTo>
                  <a:pt x="4794413" y="4456226"/>
                </a:lnTo>
                <a:close/>
                <a:moveTo>
                  <a:pt x="1696914" y="4507386"/>
                </a:moveTo>
                <a:lnTo>
                  <a:pt x="1696914" y="4507386"/>
                </a:lnTo>
                <a:cubicBezTo>
                  <a:pt x="1684290" y="4507386"/>
                  <a:pt x="1696914" y="4545258"/>
                  <a:pt x="1696914" y="4558546"/>
                </a:cubicBezTo>
                <a:cubicBezTo>
                  <a:pt x="1722826" y="4533298"/>
                  <a:pt x="1748074" y="4507386"/>
                  <a:pt x="1735450" y="4469515"/>
                </a:cubicBezTo>
                <a:cubicBezTo>
                  <a:pt x="1709538" y="4469515"/>
                  <a:pt x="1709538" y="4494762"/>
                  <a:pt x="1696914" y="4507386"/>
                </a:cubicBezTo>
                <a:lnTo>
                  <a:pt x="1696914" y="4507386"/>
                </a:lnTo>
                <a:close/>
                <a:moveTo>
                  <a:pt x="1555394" y="4469515"/>
                </a:moveTo>
                <a:cubicBezTo>
                  <a:pt x="1555394" y="4482138"/>
                  <a:pt x="1542770" y="4482138"/>
                  <a:pt x="1542770" y="4482138"/>
                </a:cubicBezTo>
                <a:cubicBezTo>
                  <a:pt x="1542770" y="4494762"/>
                  <a:pt x="1516858" y="4494762"/>
                  <a:pt x="1530146" y="4520010"/>
                </a:cubicBezTo>
                <a:lnTo>
                  <a:pt x="1542770" y="4520010"/>
                </a:lnTo>
                <a:cubicBezTo>
                  <a:pt x="1542770" y="4507386"/>
                  <a:pt x="1568018" y="4482138"/>
                  <a:pt x="1555394" y="4469515"/>
                </a:cubicBezTo>
                <a:lnTo>
                  <a:pt x="1555394" y="4469515"/>
                </a:lnTo>
                <a:close/>
                <a:moveTo>
                  <a:pt x="437185" y="4507386"/>
                </a:moveTo>
                <a:cubicBezTo>
                  <a:pt x="437185" y="4494762"/>
                  <a:pt x="449808" y="4494762"/>
                  <a:pt x="437185" y="4494762"/>
                </a:cubicBezTo>
                <a:cubicBezTo>
                  <a:pt x="423896" y="4507386"/>
                  <a:pt x="423896" y="4507386"/>
                  <a:pt x="437185" y="4507386"/>
                </a:cubicBezTo>
                <a:lnTo>
                  <a:pt x="437185" y="4507386"/>
                </a:lnTo>
                <a:close/>
                <a:moveTo>
                  <a:pt x="2403851" y="4571170"/>
                </a:moveTo>
                <a:cubicBezTo>
                  <a:pt x="2403851" y="4558546"/>
                  <a:pt x="2429763" y="4533298"/>
                  <a:pt x="2416475" y="4520010"/>
                </a:cubicBezTo>
                <a:cubicBezTo>
                  <a:pt x="2416475" y="4545922"/>
                  <a:pt x="2377938" y="4558546"/>
                  <a:pt x="2403851" y="4571170"/>
                </a:cubicBezTo>
                <a:lnTo>
                  <a:pt x="2403851" y="4571170"/>
                </a:lnTo>
                <a:close/>
                <a:moveTo>
                  <a:pt x="732849" y="4545922"/>
                </a:moveTo>
                <a:cubicBezTo>
                  <a:pt x="732849" y="4558546"/>
                  <a:pt x="732849" y="4558546"/>
                  <a:pt x="732849" y="4558546"/>
                </a:cubicBezTo>
                <a:cubicBezTo>
                  <a:pt x="745473" y="4558546"/>
                  <a:pt x="745473" y="4558546"/>
                  <a:pt x="745473" y="4558546"/>
                </a:cubicBezTo>
                <a:cubicBezTo>
                  <a:pt x="745473" y="4545922"/>
                  <a:pt x="745473" y="4545922"/>
                  <a:pt x="732849" y="4545922"/>
                </a:cubicBezTo>
                <a:lnTo>
                  <a:pt x="732849" y="4545922"/>
                </a:lnTo>
                <a:close/>
                <a:moveTo>
                  <a:pt x="5745854" y="4698738"/>
                </a:moveTo>
                <a:cubicBezTo>
                  <a:pt x="5733230" y="4673490"/>
                  <a:pt x="5719942" y="4660866"/>
                  <a:pt x="5707318" y="4647578"/>
                </a:cubicBezTo>
                <a:cubicBezTo>
                  <a:pt x="5681406" y="4609706"/>
                  <a:pt x="5630246" y="4571170"/>
                  <a:pt x="5604334" y="4558546"/>
                </a:cubicBezTo>
                <a:cubicBezTo>
                  <a:pt x="5604334" y="4571170"/>
                  <a:pt x="5604334" y="4571170"/>
                  <a:pt x="5604334" y="4571170"/>
                </a:cubicBezTo>
                <a:cubicBezTo>
                  <a:pt x="5616958" y="4596418"/>
                  <a:pt x="5630246" y="4609042"/>
                  <a:pt x="5642870" y="4634954"/>
                </a:cubicBezTo>
                <a:cubicBezTo>
                  <a:pt x="5694694" y="4647578"/>
                  <a:pt x="5707318" y="4698738"/>
                  <a:pt x="5745854" y="4698738"/>
                </a:cubicBezTo>
                <a:lnTo>
                  <a:pt x="5745854" y="4698738"/>
                </a:lnTo>
                <a:close/>
                <a:moveTo>
                  <a:pt x="2390562" y="4583794"/>
                </a:moveTo>
                <a:cubicBezTo>
                  <a:pt x="2403186" y="4583794"/>
                  <a:pt x="2390562" y="4609042"/>
                  <a:pt x="2390562" y="4621665"/>
                </a:cubicBezTo>
                <a:cubicBezTo>
                  <a:pt x="2403851" y="4622330"/>
                  <a:pt x="2403851" y="4571170"/>
                  <a:pt x="2390562" y="4583794"/>
                </a:cubicBezTo>
                <a:lnTo>
                  <a:pt x="2390562" y="4583794"/>
                </a:lnTo>
                <a:close/>
                <a:moveTo>
                  <a:pt x="5476102" y="4596418"/>
                </a:moveTo>
                <a:cubicBezTo>
                  <a:pt x="5476102" y="4596418"/>
                  <a:pt x="5476102" y="4609042"/>
                  <a:pt x="5488726" y="4609042"/>
                </a:cubicBezTo>
                <a:cubicBezTo>
                  <a:pt x="5488726" y="4596418"/>
                  <a:pt x="5488726" y="4596418"/>
                  <a:pt x="5476102" y="4596418"/>
                </a:cubicBezTo>
                <a:lnTo>
                  <a:pt x="5476102" y="4596418"/>
                </a:lnTo>
                <a:close/>
                <a:moveTo>
                  <a:pt x="1170033" y="4622330"/>
                </a:moveTo>
                <a:cubicBezTo>
                  <a:pt x="1170033" y="4622330"/>
                  <a:pt x="1157410" y="4622330"/>
                  <a:pt x="1157410" y="4634954"/>
                </a:cubicBezTo>
                <a:cubicBezTo>
                  <a:pt x="1170033" y="4634954"/>
                  <a:pt x="1170033" y="4634954"/>
                  <a:pt x="1170033" y="4634954"/>
                </a:cubicBezTo>
                <a:cubicBezTo>
                  <a:pt x="1170033" y="4634954"/>
                  <a:pt x="1182657" y="4622330"/>
                  <a:pt x="1170033" y="4622330"/>
                </a:cubicBezTo>
                <a:lnTo>
                  <a:pt x="1170033" y="4622330"/>
                </a:lnTo>
                <a:close/>
                <a:moveTo>
                  <a:pt x="1504234" y="4685449"/>
                </a:moveTo>
                <a:cubicBezTo>
                  <a:pt x="1516858" y="4685449"/>
                  <a:pt x="1516858" y="4685449"/>
                  <a:pt x="1516858" y="4672825"/>
                </a:cubicBezTo>
                <a:cubicBezTo>
                  <a:pt x="1516858" y="4672825"/>
                  <a:pt x="1516858" y="4672825"/>
                  <a:pt x="1504234" y="4672825"/>
                </a:cubicBezTo>
                <a:lnTo>
                  <a:pt x="1504234" y="4685449"/>
                </a:lnTo>
                <a:lnTo>
                  <a:pt x="1504234" y="4685449"/>
                </a:lnTo>
                <a:close/>
                <a:moveTo>
                  <a:pt x="5604334" y="4723985"/>
                </a:moveTo>
                <a:cubicBezTo>
                  <a:pt x="5616958" y="4723985"/>
                  <a:pt x="5630246" y="4736609"/>
                  <a:pt x="5642870" y="4761857"/>
                </a:cubicBezTo>
                <a:cubicBezTo>
                  <a:pt x="5642870" y="4761857"/>
                  <a:pt x="5642870" y="4749233"/>
                  <a:pt x="5655494" y="4749233"/>
                </a:cubicBezTo>
                <a:cubicBezTo>
                  <a:pt x="5655494" y="4774481"/>
                  <a:pt x="5668117" y="4774481"/>
                  <a:pt x="5681406" y="4787105"/>
                </a:cubicBezTo>
                <a:cubicBezTo>
                  <a:pt x="5681406" y="4774481"/>
                  <a:pt x="5668782" y="4761857"/>
                  <a:pt x="5668782" y="4749233"/>
                </a:cubicBezTo>
                <a:cubicBezTo>
                  <a:pt x="5656158" y="4749233"/>
                  <a:pt x="5656158" y="4736609"/>
                  <a:pt x="5642870" y="4736609"/>
                </a:cubicBezTo>
                <a:cubicBezTo>
                  <a:pt x="5642870" y="4736609"/>
                  <a:pt x="5655494" y="4749233"/>
                  <a:pt x="5642870" y="4749233"/>
                </a:cubicBezTo>
                <a:cubicBezTo>
                  <a:pt x="5642870" y="4723985"/>
                  <a:pt x="5616958" y="4711361"/>
                  <a:pt x="5616958" y="4698073"/>
                </a:cubicBezTo>
                <a:cubicBezTo>
                  <a:pt x="5616958" y="4723321"/>
                  <a:pt x="5604334" y="4698073"/>
                  <a:pt x="5604334" y="4698073"/>
                </a:cubicBezTo>
                <a:cubicBezTo>
                  <a:pt x="5591710" y="4711361"/>
                  <a:pt x="5604334" y="4711361"/>
                  <a:pt x="5604334" y="4723985"/>
                </a:cubicBezTo>
                <a:lnTo>
                  <a:pt x="5604334" y="4723985"/>
                </a:lnTo>
                <a:close/>
                <a:moveTo>
                  <a:pt x="1606554" y="4787769"/>
                </a:moveTo>
                <a:cubicBezTo>
                  <a:pt x="1606554" y="4787769"/>
                  <a:pt x="1619177" y="4787769"/>
                  <a:pt x="1632466" y="4787769"/>
                </a:cubicBezTo>
                <a:cubicBezTo>
                  <a:pt x="1632466" y="4762521"/>
                  <a:pt x="1683626" y="4736609"/>
                  <a:pt x="1658378" y="4711361"/>
                </a:cubicBezTo>
                <a:cubicBezTo>
                  <a:pt x="1632466" y="4723985"/>
                  <a:pt x="1632466" y="4761857"/>
                  <a:pt x="1606554" y="4787769"/>
                </a:cubicBezTo>
                <a:lnTo>
                  <a:pt x="1606554" y="4787769"/>
                </a:lnTo>
                <a:close/>
                <a:moveTo>
                  <a:pt x="4190460" y="4775145"/>
                </a:moveTo>
                <a:cubicBezTo>
                  <a:pt x="4216372" y="4762521"/>
                  <a:pt x="4216372" y="4762521"/>
                  <a:pt x="4228996" y="4762521"/>
                </a:cubicBezTo>
                <a:cubicBezTo>
                  <a:pt x="4216372" y="4749898"/>
                  <a:pt x="4203084" y="4749898"/>
                  <a:pt x="4203084" y="4749898"/>
                </a:cubicBezTo>
                <a:cubicBezTo>
                  <a:pt x="4215708" y="4737273"/>
                  <a:pt x="4203084" y="4724649"/>
                  <a:pt x="4215708" y="4724649"/>
                </a:cubicBezTo>
                <a:cubicBezTo>
                  <a:pt x="4203084" y="4724649"/>
                  <a:pt x="4203084" y="4724649"/>
                  <a:pt x="4189796" y="4712026"/>
                </a:cubicBezTo>
                <a:cubicBezTo>
                  <a:pt x="4177172" y="4724649"/>
                  <a:pt x="4202420" y="4749898"/>
                  <a:pt x="4189796" y="4763186"/>
                </a:cubicBezTo>
                <a:lnTo>
                  <a:pt x="4189796" y="4775145"/>
                </a:lnTo>
                <a:lnTo>
                  <a:pt x="4190460" y="4775145"/>
                </a:lnTo>
                <a:close/>
                <a:moveTo>
                  <a:pt x="771385" y="4736609"/>
                </a:moveTo>
                <a:cubicBezTo>
                  <a:pt x="771385" y="4749233"/>
                  <a:pt x="784009" y="4761857"/>
                  <a:pt x="797297" y="4761857"/>
                </a:cubicBezTo>
                <a:cubicBezTo>
                  <a:pt x="797297" y="4749233"/>
                  <a:pt x="797297" y="4749233"/>
                  <a:pt x="797297" y="4736609"/>
                </a:cubicBezTo>
                <a:cubicBezTo>
                  <a:pt x="784009" y="4723985"/>
                  <a:pt x="784009" y="4736609"/>
                  <a:pt x="771385" y="4736609"/>
                </a:cubicBezTo>
                <a:lnTo>
                  <a:pt x="771385" y="4736609"/>
                </a:lnTo>
                <a:close/>
                <a:moveTo>
                  <a:pt x="4228996" y="4761857"/>
                </a:moveTo>
                <a:cubicBezTo>
                  <a:pt x="4241620" y="4761857"/>
                  <a:pt x="4241620" y="4761857"/>
                  <a:pt x="4241620" y="4761857"/>
                </a:cubicBezTo>
                <a:cubicBezTo>
                  <a:pt x="4241620" y="4761857"/>
                  <a:pt x="4241620" y="4749233"/>
                  <a:pt x="4228996" y="4749233"/>
                </a:cubicBezTo>
                <a:cubicBezTo>
                  <a:pt x="4228996" y="4761857"/>
                  <a:pt x="4228996" y="4761857"/>
                  <a:pt x="4228996" y="4761857"/>
                </a:cubicBezTo>
                <a:lnTo>
                  <a:pt x="4228996" y="4761857"/>
                </a:lnTo>
                <a:close/>
                <a:moveTo>
                  <a:pt x="5090077" y="4775145"/>
                </a:moveTo>
                <a:cubicBezTo>
                  <a:pt x="5090077" y="4762521"/>
                  <a:pt x="5090077" y="4762521"/>
                  <a:pt x="5077453" y="4762521"/>
                </a:cubicBezTo>
                <a:cubicBezTo>
                  <a:pt x="5077453" y="4761857"/>
                  <a:pt x="5077453" y="4775145"/>
                  <a:pt x="5090077" y="4775145"/>
                </a:cubicBezTo>
                <a:lnTo>
                  <a:pt x="5090077" y="4775145"/>
                </a:lnTo>
                <a:close/>
                <a:moveTo>
                  <a:pt x="437185" y="4775145"/>
                </a:moveTo>
                <a:cubicBezTo>
                  <a:pt x="449808" y="4775145"/>
                  <a:pt x="449808" y="4775145"/>
                  <a:pt x="449808" y="4762521"/>
                </a:cubicBezTo>
                <a:cubicBezTo>
                  <a:pt x="437185" y="4762521"/>
                  <a:pt x="437185" y="4762521"/>
                  <a:pt x="437185" y="4762521"/>
                </a:cubicBezTo>
                <a:cubicBezTo>
                  <a:pt x="437185" y="4775145"/>
                  <a:pt x="437185" y="4775145"/>
                  <a:pt x="437185" y="4775145"/>
                </a:cubicBezTo>
                <a:lnTo>
                  <a:pt x="437185" y="4775145"/>
                </a:lnTo>
                <a:close/>
                <a:moveTo>
                  <a:pt x="4241620" y="4775145"/>
                </a:moveTo>
                <a:cubicBezTo>
                  <a:pt x="4241620" y="4787769"/>
                  <a:pt x="4228996" y="4787769"/>
                  <a:pt x="4228996" y="4800393"/>
                </a:cubicBezTo>
                <a:cubicBezTo>
                  <a:pt x="4228996" y="4800393"/>
                  <a:pt x="4228996" y="4813017"/>
                  <a:pt x="4241620" y="4813017"/>
                </a:cubicBezTo>
                <a:cubicBezTo>
                  <a:pt x="4241620" y="4800393"/>
                  <a:pt x="4254244" y="4813017"/>
                  <a:pt x="4254244" y="4800393"/>
                </a:cubicBezTo>
                <a:cubicBezTo>
                  <a:pt x="4241620" y="4787769"/>
                  <a:pt x="4241620" y="4775145"/>
                  <a:pt x="4241620" y="4775145"/>
                </a:cubicBezTo>
                <a:lnTo>
                  <a:pt x="4241620" y="4775145"/>
                </a:lnTo>
                <a:close/>
                <a:moveTo>
                  <a:pt x="5694694" y="4775145"/>
                </a:moveTo>
                <a:cubicBezTo>
                  <a:pt x="5694694" y="4826305"/>
                  <a:pt x="5759142" y="4851553"/>
                  <a:pt x="5771766" y="4889424"/>
                </a:cubicBezTo>
                <a:cubicBezTo>
                  <a:pt x="5797678" y="4902048"/>
                  <a:pt x="5810302" y="4914672"/>
                  <a:pt x="5822926" y="4940584"/>
                </a:cubicBezTo>
                <a:cubicBezTo>
                  <a:pt x="5835550" y="4940584"/>
                  <a:pt x="5835550" y="4953208"/>
                  <a:pt x="5861462" y="4965832"/>
                </a:cubicBezTo>
                <a:cubicBezTo>
                  <a:pt x="5810302" y="4889424"/>
                  <a:pt x="5745854" y="4825640"/>
                  <a:pt x="5694694" y="4775145"/>
                </a:cubicBezTo>
                <a:lnTo>
                  <a:pt x="5694694" y="4775145"/>
                </a:lnTo>
                <a:close/>
                <a:moveTo>
                  <a:pt x="1863682" y="4800393"/>
                </a:moveTo>
                <a:cubicBezTo>
                  <a:pt x="1863682" y="4813017"/>
                  <a:pt x="1863682" y="4813017"/>
                  <a:pt x="1863682" y="4813017"/>
                </a:cubicBezTo>
                <a:cubicBezTo>
                  <a:pt x="1876306" y="4813017"/>
                  <a:pt x="1876306" y="4813017"/>
                  <a:pt x="1876306" y="4813017"/>
                </a:cubicBezTo>
                <a:cubicBezTo>
                  <a:pt x="1876970" y="4800393"/>
                  <a:pt x="1876970" y="4800393"/>
                  <a:pt x="1863682" y="4800393"/>
                </a:cubicBezTo>
                <a:lnTo>
                  <a:pt x="1863682" y="4800393"/>
                </a:lnTo>
                <a:close/>
                <a:moveTo>
                  <a:pt x="5642870" y="4850888"/>
                </a:moveTo>
                <a:cubicBezTo>
                  <a:pt x="5642870" y="4850888"/>
                  <a:pt x="5642870" y="4850888"/>
                  <a:pt x="5630246" y="4850888"/>
                </a:cubicBezTo>
                <a:cubicBezTo>
                  <a:pt x="5630246" y="4838265"/>
                  <a:pt x="5617622" y="4838265"/>
                  <a:pt x="5630246" y="4825640"/>
                </a:cubicBezTo>
                <a:cubicBezTo>
                  <a:pt x="5617622" y="4838265"/>
                  <a:pt x="5617622" y="4813017"/>
                  <a:pt x="5604334" y="4825640"/>
                </a:cubicBezTo>
                <a:cubicBezTo>
                  <a:pt x="5616958" y="4838265"/>
                  <a:pt x="5630246" y="4863512"/>
                  <a:pt x="5655494" y="4889424"/>
                </a:cubicBezTo>
                <a:cubicBezTo>
                  <a:pt x="5668782" y="4876800"/>
                  <a:pt x="5642870" y="4864176"/>
                  <a:pt x="5642870" y="4850888"/>
                </a:cubicBezTo>
                <a:lnTo>
                  <a:pt x="5642870" y="4850888"/>
                </a:lnTo>
                <a:close/>
                <a:moveTo>
                  <a:pt x="4293445" y="4850888"/>
                </a:moveTo>
                <a:cubicBezTo>
                  <a:pt x="4293445" y="4838265"/>
                  <a:pt x="4293445" y="4838265"/>
                  <a:pt x="4293445" y="4825640"/>
                </a:cubicBezTo>
                <a:cubicBezTo>
                  <a:pt x="4280821" y="4825640"/>
                  <a:pt x="4267532" y="4825640"/>
                  <a:pt x="4254909" y="4825640"/>
                </a:cubicBezTo>
                <a:cubicBezTo>
                  <a:pt x="4267532" y="4838265"/>
                  <a:pt x="4267532" y="4850888"/>
                  <a:pt x="4293445" y="4850888"/>
                </a:cubicBezTo>
                <a:lnTo>
                  <a:pt x="4293445" y="4850888"/>
                </a:lnTo>
                <a:close/>
                <a:moveTo>
                  <a:pt x="4280156" y="4864176"/>
                </a:moveTo>
                <a:cubicBezTo>
                  <a:pt x="4280156" y="4876800"/>
                  <a:pt x="4292780" y="4876800"/>
                  <a:pt x="4306068" y="4876800"/>
                </a:cubicBezTo>
                <a:cubicBezTo>
                  <a:pt x="4306068" y="4876800"/>
                  <a:pt x="4306068" y="4864176"/>
                  <a:pt x="4306068" y="4851553"/>
                </a:cubicBezTo>
                <a:lnTo>
                  <a:pt x="4293445" y="4851553"/>
                </a:lnTo>
                <a:cubicBezTo>
                  <a:pt x="4293445" y="4850888"/>
                  <a:pt x="4293445" y="4864176"/>
                  <a:pt x="4280156" y="4864176"/>
                </a:cubicBezTo>
                <a:lnTo>
                  <a:pt x="4280156" y="4864176"/>
                </a:lnTo>
                <a:close/>
                <a:moveTo>
                  <a:pt x="835833" y="4876800"/>
                </a:moveTo>
                <a:cubicBezTo>
                  <a:pt x="848457" y="4876800"/>
                  <a:pt x="848457" y="4876800"/>
                  <a:pt x="848457" y="4876800"/>
                </a:cubicBezTo>
                <a:cubicBezTo>
                  <a:pt x="848457" y="4864176"/>
                  <a:pt x="848457" y="4864176"/>
                  <a:pt x="848457" y="4864176"/>
                </a:cubicBezTo>
                <a:cubicBezTo>
                  <a:pt x="848457" y="4864176"/>
                  <a:pt x="835833" y="4864176"/>
                  <a:pt x="835833" y="4876800"/>
                </a:cubicBezTo>
                <a:lnTo>
                  <a:pt x="835833" y="4876800"/>
                </a:lnTo>
                <a:close/>
                <a:moveTo>
                  <a:pt x="5938534" y="4914672"/>
                </a:moveTo>
                <a:cubicBezTo>
                  <a:pt x="5925910" y="4914672"/>
                  <a:pt x="5938534" y="4939920"/>
                  <a:pt x="5951158" y="4939920"/>
                </a:cubicBezTo>
                <a:cubicBezTo>
                  <a:pt x="5951822" y="4927296"/>
                  <a:pt x="5951822" y="4914672"/>
                  <a:pt x="5938534" y="4914672"/>
                </a:cubicBezTo>
                <a:lnTo>
                  <a:pt x="5938534" y="4914672"/>
                </a:lnTo>
                <a:close/>
                <a:moveTo>
                  <a:pt x="1542770" y="4927296"/>
                </a:moveTo>
                <a:cubicBezTo>
                  <a:pt x="1555394" y="4927296"/>
                  <a:pt x="1568682" y="4927296"/>
                  <a:pt x="1568682" y="4914672"/>
                </a:cubicBezTo>
                <a:cubicBezTo>
                  <a:pt x="1556058" y="4914672"/>
                  <a:pt x="1556058" y="4914672"/>
                  <a:pt x="1556058" y="4914672"/>
                </a:cubicBezTo>
                <a:cubicBezTo>
                  <a:pt x="1555394" y="4927296"/>
                  <a:pt x="1542770" y="4927296"/>
                  <a:pt x="1542770" y="4927296"/>
                </a:cubicBezTo>
                <a:lnTo>
                  <a:pt x="1542770" y="4927296"/>
                </a:lnTo>
                <a:close/>
                <a:moveTo>
                  <a:pt x="4319357" y="4940584"/>
                </a:moveTo>
                <a:cubicBezTo>
                  <a:pt x="4331981" y="4940584"/>
                  <a:pt x="4331981" y="4953208"/>
                  <a:pt x="4345269" y="4953208"/>
                </a:cubicBezTo>
                <a:cubicBezTo>
                  <a:pt x="4345269" y="4953208"/>
                  <a:pt x="4357893" y="4927960"/>
                  <a:pt x="4345269" y="4927960"/>
                </a:cubicBezTo>
                <a:cubicBezTo>
                  <a:pt x="4331981" y="4927296"/>
                  <a:pt x="4331981" y="4927296"/>
                  <a:pt x="4319357" y="4940584"/>
                </a:cubicBezTo>
                <a:lnTo>
                  <a:pt x="4319357" y="4940584"/>
                </a:lnTo>
                <a:close/>
                <a:moveTo>
                  <a:pt x="5231598" y="5029616"/>
                </a:moveTo>
                <a:cubicBezTo>
                  <a:pt x="5257509" y="5016992"/>
                  <a:pt x="5257509" y="5029616"/>
                  <a:pt x="5270134" y="5042240"/>
                </a:cubicBezTo>
                <a:cubicBezTo>
                  <a:pt x="5270134" y="5016992"/>
                  <a:pt x="5282757" y="4978456"/>
                  <a:pt x="5270134" y="4953208"/>
                </a:cubicBezTo>
                <a:cubicBezTo>
                  <a:pt x="5257509" y="4978456"/>
                  <a:pt x="5231598" y="4991080"/>
                  <a:pt x="5231598" y="5029616"/>
                </a:cubicBezTo>
                <a:lnTo>
                  <a:pt x="5231598" y="5029616"/>
                </a:lnTo>
                <a:close/>
                <a:moveTo>
                  <a:pt x="5257509" y="4978456"/>
                </a:moveTo>
                <a:cubicBezTo>
                  <a:pt x="5244886" y="5003703"/>
                  <a:pt x="5257509" y="5003703"/>
                  <a:pt x="5257509" y="5016327"/>
                </a:cubicBezTo>
                <a:cubicBezTo>
                  <a:pt x="5257509" y="5028951"/>
                  <a:pt x="5244886" y="5016327"/>
                  <a:pt x="5244886" y="5016327"/>
                </a:cubicBezTo>
                <a:cubicBezTo>
                  <a:pt x="5244221" y="5003703"/>
                  <a:pt x="5244221" y="4978456"/>
                  <a:pt x="5257509" y="4978456"/>
                </a:cubicBezTo>
                <a:lnTo>
                  <a:pt x="5257509" y="4978456"/>
                </a:lnTo>
                <a:lnTo>
                  <a:pt x="5257509" y="4978456"/>
                </a:lnTo>
                <a:close/>
                <a:moveTo>
                  <a:pt x="4203084" y="5029616"/>
                </a:moveTo>
                <a:cubicBezTo>
                  <a:pt x="4215708" y="5029616"/>
                  <a:pt x="4228996" y="5029616"/>
                  <a:pt x="4241620" y="5016992"/>
                </a:cubicBezTo>
                <a:cubicBezTo>
                  <a:pt x="4254909" y="4965832"/>
                  <a:pt x="4190460" y="4978456"/>
                  <a:pt x="4203084" y="5029616"/>
                </a:cubicBezTo>
                <a:lnTo>
                  <a:pt x="4203084" y="5029616"/>
                </a:lnTo>
                <a:close/>
                <a:moveTo>
                  <a:pt x="5745854" y="4991080"/>
                </a:moveTo>
                <a:cubicBezTo>
                  <a:pt x="5745854" y="5003703"/>
                  <a:pt x="5758478" y="4991080"/>
                  <a:pt x="5758478" y="5003703"/>
                </a:cubicBezTo>
                <a:cubicBezTo>
                  <a:pt x="5771102" y="5003703"/>
                  <a:pt x="5758478" y="5003703"/>
                  <a:pt x="5771102" y="5003703"/>
                </a:cubicBezTo>
                <a:lnTo>
                  <a:pt x="5758478" y="4991080"/>
                </a:lnTo>
                <a:cubicBezTo>
                  <a:pt x="5758478" y="4991080"/>
                  <a:pt x="5758478" y="4991080"/>
                  <a:pt x="5745854" y="4991080"/>
                </a:cubicBezTo>
                <a:lnTo>
                  <a:pt x="5745854" y="4991080"/>
                </a:lnTo>
                <a:close/>
                <a:moveTo>
                  <a:pt x="218592" y="5029616"/>
                </a:moveTo>
                <a:cubicBezTo>
                  <a:pt x="231216" y="5016992"/>
                  <a:pt x="218592" y="4991744"/>
                  <a:pt x="205968" y="4991744"/>
                </a:cubicBezTo>
                <a:cubicBezTo>
                  <a:pt x="205968" y="5004368"/>
                  <a:pt x="193345" y="5004368"/>
                  <a:pt x="193345" y="5016992"/>
                </a:cubicBezTo>
                <a:cubicBezTo>
                  <a:pt x="205968" y="5029616"/>
                  <a:pt x="218592" y="5016992"/>
                  <a:pt x="218592" y="5029616"/>
                </a:cubicBezTo>
                <a:lnTo>
                  <a:pt x="218592" y="5029616"/>
                </a:lnTo>
                <a:close/>
                <a:moveTo>
                  <a:pt x="4190460" y="5029616"/>
                </a:moveTo>
                <a:cubicBezTo>
                  <a:pt x="4164548" y="5054863"/>
                  <a:pt x="4164548" y="5067487"/>
                  <a:pt x="4151924" y="5080776"/>
                </a:cubicBezTo>
                <a:cubicBezTo>
                  <a:pt x="4151924" y="5144559"/>
                  <a:pt x="4228996" y="5106023"/>
                  <a:pt x="4228996" y="5068152"/>
                </a:cubicBezTo>
                <a:cubicBezTo>
                  <a:pt x="4241620" y="5054863"/>
                  <a:pt x="4216372" y="5042240"/>
                  <a:pt x="4190460" y="5029616"/>
                </a:cubicBezTo>
                <a:lnTo>
                  <a:pt x="4190460" y="5029616"/>
                </a:lnTo>
                <a:close/>
                <a:moveTo>
                  <a:pt x="4846237" y="5067487"/>
                </a:moveTo>
                <a:cubicBezTo>
                  <a:pt x="4846237" y="5054863"/>
                  <a:pt x="4846237" y="5042240"/>
                  <a:pt x="4833613" y="5042240"/>
                </a:cubicBezTo>
                <a:cubicBezTo>
                  <a:pt x="4846237" y="5054863"/>
                  <a:pt x="4833613" y="5054863"/>
                  <a:pt x="4833613" y="5054863"/>
                </a:cubicBezTo>
                <a:cubicBezTo>
                  <a:pt x="4833613" y="5067487"/>
                  <a:pt x="4833613" y="5067487"/>
                  <a:pt x="4833613" y="5067487"/>
                </a:cubicBezTo>
                <a:cubicBezTo>
                  <a:pt x="4846237" y="5067487"/>
                  <a:pt x="4846237" y="5067487"/>
                  <a:pt x="4846237" y="5067487"/>
                </a:cubicBezTo>
                <a:lnTo>
                  <a:pt x="4846237" y="5067487"/>
                </a:lnTo>
                <a:close/>
                <a:moveTo>
                  <a:pt x="1439786" y="5156519"/>
                </a:moveTo>
                <a:cubicBezTo>
                  <a:pt x="1439786" y="5169143"/>
                  <a:pt x="1439786" y="5169143"/>
                  <a:pt x="1439786" y="5169143"/>
                </a:cubicBezTo>
                <a:cubicBezTo>
                  <a:pt x="1452409" y="5169143"/>
                  <a:pt x="1452409" y="5169143"/>
                  <a:pt x="1452409" y="5156519"/>
                </a:cubicBezTo>
                <a:lnTo>
                  <a:pt x="1452409" y="5156519"/>
                </a:lnTo>
                <a:lnTo>
                  <a:pt x="1452409" y="5156519"/>
                </a:lnTo>
                <a:lnTo>
                  <a:pt x="1439786" y="5156519"/>
                </a:lnTo>
                <a:lnTo>
                  <a:pt x="1439786" y="5156519"/>
                </a:lnTo>
                <a:lnTo>
                  <a:pt x="1439786" y="5156519"/>
                </a:lnTo>
                <a:close/>
                <a:moveTo>
                  <a:pt x="4974469" y="5169807"/>
                </a:moveTo>
                <a:cubicBezTo>
                  <a:pt x="4961845" y="5169807"/>
                  <a:pt x="4948557" y="5182431"/>
                  <a:pt x="4961845" y="5195055"/>
                </a:cubicBezTo>
                <a:cubicBezTo>
                  <a:pt x="4961845" y="5182431"/>
                  <a:pt x="4974469" y="5182431"/>
                  <a:pt x="4961845" y="5182431"/>
                </a:cubicBezTo>
                <a:cubicBezTo>
                  <a:pt x="4961845" y="5182431"/>
                  <a:pt x="4974469" y="5182431"/>
                  <a:pt x="4974469" y="5169807"/>
                </a:cubicBezTo>
                <a:lnTo>
                  <a:pt x="4974469" y="5169807"/>
                </a:lnTo>
                <a:close/>
                <a:moveTo>
                  <a:pt x="4589109" y="5195055"/>
                </a:moveTo>
                <a:cubicBezTo>
                  <a:pt x="4589109" y="5207679"/>
                  <a:pt x="4589109" y="5220303"/>
                  <a:pt x="4601733" y="5220303"/>
                </a:cubicBezTo>
                <a:cubicBezTo>
                  <a:pt x="4601733" y="5207679"/>
                  <a:pt x="4601733" y="5195055"/>
                  <a:pt x="4601733" y="5195055"/>
                </a:cubicBezTo>
                <a:lnTo>
                  <a:pt x="4589109" y="5195055"/>
                </a:lnTo>
                <a:lnTo>
                  <a:pt x="4589109" y="5195055"/>
                </a:lnTo>
                <a:close/>
                <a:moveTo>
                  <a:pt x="4948557" y="5220303"/>
                </a:moveTo>
                <a:cubicBezTo>
                  <a:pt x="4961181" y="5220303"/>
                  <a:pt x="4961181" y="5207679"/>
                  <a:pt x="4948557" y="5195055"/>
                </a:cubicBezTo>
                <a:cubicBezTo>
                  <a:pt x="4948557" y="5207679"/>
                  <a:pt x="4948557" y="5220303"/>
                  <a:pt x="4935933" y="5207679"/>
                </a:cubicBezTo>
                <a:cubicBezTo>
                  <a:pt x="4935933" y="5220303"/>
                  <a:pt x="4935933" y="5232926"/>
                  <a:pt x="4948557" y="5232926"/>
                </a:cubicBezTo>
                <a:cubicBezTo>
                  <a:pt x="4948557" y="5220303"/>
                  <a:pt x="4948557" y="5232926"/>
                  <a:pt x="4948557" y="5220303"/>
                </a:cubicBezTo>
                <a:lnTo>
                  <a:pt x="4948557" y="5220303"/>
                </a:lnTo>
                <a:close/>
                <a:moveTo>
                  <a:pt x="6169750" y="5195055"/>
                </a:moveTo>
                <a:cubicBezTo>
                  <a:pt x="6169750" y="5232926"/>
                  <a:pt x="6208286" y="5246215"/>
                  <a:pt x="6220910" y="5258839"/>
                </a:cubicBezTo>
                <a:cubicBezTo>
                  <a:pt x="6221575" y="5232926"/>
                  <a:pt x="6195662" y="5220303"/>
                  <a:pt x="6169750" y="5195055"/>
                </a:cubicBezTo>
                <a:lnTo>
                  <a:pt x="6169750" y="5195055"/>
                </a:lnTo>
                <a:close/>
                <a:moveTo>
                  <a:pt x="5167149" y="5220303"/>
                </a:moveTo>
                <a:cubicBezTo>
                  <a:pt x="5154525" y="5220303"/>
                  <a:pt x="5154525" y="5220303"/>
                  <a:pt x="5154525" y="5232926"/>
                </a:cubicBezTo>
                <a:cubicBezTo>
                  <a:pt x="5167149" y="5232926"/>
                  <a:pt x="5167149" y="5220303"/>
                  <a:pt x="5167149" y="5207679"/>
                </a:cubicBezTo>
                <a:cubicBezTo>
                  <a:pt x="5154525" y="5207679"/>
                  <a:pt x="5154525" y="5220303"/>
                  <a:pt x="5167149" y="5220303"/>
                </a:cubicBezTo>
                <a:lnTo>
                  <a:pt x="5167149" y="5220303"/>
                </a:lnTo>
                <a:close/>
                <a:moveTo>
                  <a:pt x="6491327" y="5232926"/>
                </a:moveTo>
                <a:cubicBezTo>
                  <a:pt x="6503951" y="5232926"/>
                  <a:pt x="6503951" y="5245550"/>
                  <a:pt x="6503951" y="5245550"/>
                </a:cubicBezTo>
                <a:cubicBezTo>
                  <a:pt x="6503951" y="5232926"/>
                  <a:pt x="6516574" y="5232926"/>
                  <a:pt x="6516574" y="5232926"/>
                </a:cubicBezTo>
                <a:cubicBezTo>
                  <a:pt x="6503951" y="5232926"/>
                  <a:pt x="6491327" y="5220303"/>
                  <a:pt x="6491327" y="5232926"/>
                </a:cubicBezTo>
                <a:lnTo>
                  <a:pt x="6491327" y="5232926"/>
                </a:lnTo>
                <a:close/>
                <a:moveTo>
                  <a:pt x="5154525" y="5258839"/>
                </a:moveTo>
                <a:cubicBezTo>
                  <a:pt x="5154525" y="5246215"/>
                  <a:pt x="5154525" y="5246215"/>
                  <a:pt x="5154525" y="5246215"/>
                </a:cubicBezTo>
                <a:cubicBezTo>
                  <a:pt x="5154525" y="5271463"/>
                  <a:pt x="5141902" y="5258839"/>
                  <a:pt x="5154525" y="5284086"/>
                </a:cubicBezTo>
                <a:cubicBezTo>
                  <a:pt x="5167149" y="5284086"/>
                  <a:pt x="5167149" y="5271463"/>
                  <a:pt x="5167149" y="5258839"/>
                </a:cubicBezTo>
                <a:lnTo>
                  <a:pt x="5154525" y="5258839"/>
                </a:lnTo>
                <a:lnTo>
                  <a:pt x="5154525" y="5258839"/>
                </a:lnTo>
                <a:close/>
                <a:moveTo>
                  <a:pt x="1336801" y="5284086"/>
                </a:moveTo>
                <a:cubicBezTo>
                  <a:pt x="1349425" y="5284086"/>
                  <a:pt x="1362714" y="5258839"/>
                  <a:pt x="1349425" y="5258839"/>
                </a:cubicBezTo>
                <a:cubicBezTo>
                  <a:pt x="1349425" y="5258839"/>
                  <a:pt x="1336801" y="5271463"/>
                  <a:pt x="1336801" y="5284086"/>
                </a:cubicBezTo>
                <a:lnTo>
                  <a:pt x="1336801" y="5284086"/>
                </a:lnTo>
                <a:close/>
                <a:moveTo>
                  <a:pt x="4948557" y="5271463"/>
                </a:moveTo>
                <a:lnTo>
                  <a:pt x="4948557" y="5258839"/>
                </a:lnTo>
                <a:cubicBezTo>
                  <a:pt x="4935933" y="5258839"/>
                  <a:pt x="4935933" y="5284086"/>
                  <a:pt x="4948557" y="5271463"/>
                </a:cubicBezTo>
                <a:lnTo>
                  <a:pt x="4948557" y="5271463"/>
                </a:lnTo>
                <a:close/>
                <a:moveTo>
                  <a:pt x="218592" y="5284086"/>
                </a:moveTo>
                <a:cubicBezTo>
                  <a:pt x="231216" y="5296710"/>
                  <a:pt x="244504" y="5284086"/>
                  <a:pt x="244504" y="5271463"/>
                </a:cubicBezTo>
                <a:cubicBezTo>
                  <a:pt x="218592" y="5271463"/>
                  <a:pt x="218592" y="5271463"/>
                  <a:pt x="218592" y="5271463"/>
                </a:cubicBezTo>
                <a:cubicBezTo>
                  <a:pt x="218592" y="5284086"/>
                  <a:pt x="218592" y="5284086"/>
                  <a:pt x="218592" y="5284086"/>
                </a:cubicBezTo>
                <a:lnTo>
                  <a:pt x="218592" y="5284086"/>
                </a:lnTo>
                <a:close/>
                <a:moveTo>
                  <a:pt x="1324178" y="5296710"/>
                </a:moveTo>
                <a:cubicBezTo>
                  <a:pt x="1311554" y="5309334"/>
                  <a:pt x="1311554" y="5309334"/>
                  <a:pt x="1311554" y="5321958"/>
                </a:cubicBezTo>
                <a:cubicBezTo>
                  <a:pt x="1324178" y="5321958"/>
                  <a:pt x="1324178" y="5321958"/>
                  <a:pt x="1324178" y="5321958"/>
                </a:cubicBezTo>
                <a:cubicBezTo>
                  <a:pt x="1324178" y="5309334"/>
                  <a:pt x="1324178" y="5309334"/>
                  <a:pt x="1324178" y="5296710"/>
                </a:cubicBezTo>
                <a:lnTo>
                  <a:pt x="1324178" y="5296710"/>
                </a:lnTo>
                <a:close/>
                <a:moveTo>
                  <a:pt x="5308669" y="5322622"/>
                </a:moveTo>
                <a:cubicBezTo>
                  <a:pt x="5308669" y="5322622"/>
                  <a:pt x="5296045" y="5322622"/>
                  <a:pt x="5308669" y="5309999"/>
                </a:cubicBezTo>
                <a:cubicBezTo>
                  <a:pt x="5296045" y="5309334"/>
                  <a:pt x="5296045" y="5335246"/>
                  <a:pt x="5308669" y="5322622"/>
                </a:cubicBezTo>
                <a:lnTo>
                  <a:pt x="5308669" y="5322622"/>
                </a:lnTo>
                <a:close/>
                <a:moveTo>
                  <a:pt x="1387961" y="5475437"/>
                </a:moveTo>
                <a:cubicBezTo>
                  <a:pt x="1387961" y="5475437"/>
                  <a:pt x="1387961" y="5488062"/>
                  <a:pt x="1400585" y="5488062"/>
                </a:cubicBezTo>
                <a:cubicBezTo>
                  <a:pt x="1400585" y="5462814"/>
                  <a:pt x="1400585" y="5436902"/>
                  <a:pt x="1426497" y="5436902"/>
                </a:cubicBezTo>
                <a:cubicBezTo>
                  <a:pt x="1426497" y="5385742"/>
                  <a:pt x="1465033" y="5373118"/>
                  <a:pt x="1465033" y="5322622"/>
                </a:cubicBezTo>
                <a:cubicBezTo>
                  <a:pt x="1413873" y="5335246"/>
                  <a:pt x="1413873" y="5424278"/>
                  <a:pt x="1387961" y="5475437"/>
                </a:cubicBezTo>
                <a:lnTo>
                  <a:pt x="1387961" y="5475437"/>
                </a:lnTo>
                <a:close/>
                <a:moveTo>
                  <a:pt x="6645471" y="5373118"/>
                </a:moveTo>
                <a:cubicBezTo>
                  <a:pt x="6645471" y="5360494"/>
                  <a:pt x="6645471" y="5360494"/>
                  <a:pt x="6645471" y="5360494"/>
                </a:cubicBezTo>
                <a:cubicBezTo>
                  <a:pt x="6632847" y="5360494"/>
                  <a:pt x="6632847" y="5335246"/>
                  <a:pt x="6619559" y="5347870"/>
                </a:cubicBezTo>
                <a:cubicBezTo>
                  <a:pt x="6620223" y="5360494"/>
                  <a:pt x="6632847" y="5360494"/>
                  <a:pt x="6645471" y="5373118"/>
                </a:cubicBezTo>
                <a:lnTo>
                  <a:pt x="6645471" y="5373118"/>
                </a:lnTo>
                <a:close/>
                <a:moveTo>
                  <a:pt x="5283422" y="5411654"/>
                </a:moveTo>
                <a:cubicBezTo>
                  <a:pt x="5283422" y="5411654"/>
                  <a:pt x="5283422" y="5399030"/>
                  <a:pt x="5296045" y="5399030"/>
                </a:cubicBezTo>
                <a:cubicBezTo>
                  <a:pt x="5296045" y="5386406"/>
                  <a:pt x="5308669" y="5386406"/>
                  <a:pt x="5296045" y="5386406"/>
                </a:cubicBezTo>
                <a:cubicBezTo>
                  <a:pt x="5296045" y="5399030"/>
                  <a:pt x="5283422" y="5399030"/>
                  <a:pt x="5283422" y="5411654"/>
                </a:cubicBezTo>
                <a:lnTo>
                  <a:pt x="5283422" y="5411654"/>
                </a:lnTo>
                <a:close/>
                <a:moveTo>
                  <a:pt x="4704717" y="5399030"/>
                </a:moveTo>
                <a:cubicBezTo>
                  <a:pt x="4704717" y="5411654"/>
                  <a:pt x="4704717" y="5411654"/>
                  <a:pt x="4717341" y="5411654"/>
                </a:cubicBezTo>
                <a:lnTo>
                  <a:pt x="4717341" y="5411654"/>
                </a:lnTo>
                <a:cubicBezTo>
                  <a:pt x="4717341" y="5411654"/>
                  <a:pt x="4717341" y="5411654"/>
                  <a:pt x="4729965" y="5399030"/>
                </a:cubicBezTo>
                <a:cubicBezTo>
                  <a:pt x="4717341" y="5399030"/>
                  <a:pt x="4717341" y="5399030"/>
                  <a:pt x="4704717" y="5399030"/>
                </a:cubicBezTo>
                <a:lnTo>
                  <a:pt x="4704717" y="5399030"/>
                </a:lnTo>
                <a:close/>
                <a:moveTo>
                  <a:pt x="4498748" y="5475437"/>
                </a:moveTo>
                <a:cubicBezTo>
                  <a:pt x="4498748" y="5488062"/>
                  <a:pt x="4511372" y="5500686"/>
                  <a:pt x="4537285" y="5500686"/>
                </a:cubicBezTo>
                <a:cubicBezTo>
                  <a:pt x="4537285" y="5488062"/>
                  <a:pt x="4549908" y="5475437"/>
                  <a:pt x="4537285" y="5449526"/>
                </a:cubicBezTo>
                <a:cubicBezTo>
                  <a:pt x="4524661" y="5449526"/>
                  <a:pt x="4498748" y="5462149"/>
                  <a:pt x="4498748" y="5475437"/>
                </a:cubicBezTo>
                <a:lnTo>
                  <a:pt x="4498748" y="5475437"/>
                </a:lnTo>
                <a:close/>
                <a:moveTo>
                  <a:pt x="6363095" y="5513309"/>
                </a:moveTo>
                <a:lnTo>
                  <a:pt x="6363095" y="5513309"/>
                </a:lnTo>
                <a:cubicBezTo>
                  <a:pt x="6363095" y="5500686"/>
                  <a:pt x="6350471" y="5488062"/>
                  <a:pt x="6337183" y="5500686"/>
                </a:cubicBezTo>
                <a:cubicBezTo>
                  <a:pt x="6349807" y="5500686"/>
                  <a:pt x="6349807" y="5500686"/>
                  <a:pt x="6349807" y="5500686"/>
                </a:cubicBezTo>
                <a:cubicBezTo>
                  <a:pt x="6349807" y="5513309"/>
                  <a:pt x="6349807" y="5513309"/>
                  <a:pt x="6363095" y="5513309"/>
                </a:cubicBezTo>
                <a:lnTo>
                  <a:pt x="6363095" y="5513309"/>
                </a:lnTo>
                <a:close/>
                <a:moveTo>
                  <a:pt x="6452791" y="5538557"/>
                </a:moveTo>
                <a:cubicBezTo>
                  <a:pt x="6452791" y="5538557"/>
                  <a:pt x="6440167" y="5525933"/>
                  <a:pt x="6426878" y="5525933"/>
                </a:cubicBezTo>
                <a:cubicBezTo>
                  <a:pt x="6440167" y="5538557"/>
                  <a:pt x="6452791" y="5551845"/>
                  <a:pt x="6452791" y="5538557"/>
                </a:cubicBezTo>
                <a:lnTo>
                  <a:pt x="6452791" y="5538557"/>
                </a:lnTo>
                <a:close/>
                <a:moveTo>
                  <a:pt x="5077453" y="5653501"/>
                </a:moveTo>
                <a:lnTo>
                  <a:pt x="5077453" y="5653501"/>
                </a:lnTo>
                <a:lnTo>
                  <a:pt x="5077453" y="5653501"/>
                </a:lnTo>
                <a:cubicBezTo>
                  <a:pt x="5090077" y="5653501"/>
                  <a:pt x="5090077" y="5666124"/>
                  <a:pt x="5090077" y="5666124"/>
                </a:cubicBezTo>
                <a:cubicBezTo>
                  <a:pt x="5090077" y="5666124"/>
                  <a:pt x="5102701" y="5653501"/>
                  <a:pt x="5102701" y="5640877"/>
                </a:cubicBezTo>
                <a:cubicBezTo>
                  <a:pt x="5090077" y="5640877"/>
                  <a:pt x="5090077" y="5653501"/>
                  <a:pt x="5077453" y="5653501"/>
                </a:cubicBezTo>
                <a:lnTo>
                  <a:pt x="5077453" y="5653501"/>
                </a:lnTo>
                <a:close/>
                <a:moveTo>
                  <a:pt x="7031496" y="5780404"/>
                </a:moveTo>
                <a:cubicBezTo>
                  <a:pt x="7031496" y="5780404"/>
                  <a:pt x="7031496" y="5780404"/>
                  <a:pt x="7044119" y="5780404"/>
                </a:cubicBezTo>
                <a:cubicBezTo>
                  <a:pt x="7056743" y="5780404"/>
                  <a:pt x="7056743" y="5767780"/>
                  <a:pt x="7044119" y="5755156"/>
                </a:cubicBezTo>
                <a:cubicBezTo>
                  <a:pt x="7031496" y="5755156"/>
                  <a:pt x="7031496" y="5767780"/>
                  <a:pt x="7031496" y="5780404"/>
                </a:cubicBezTo>
                <a:lnTo>
                  <a:pt x="7031496" y="5780404"/>
                </a:lnTo>
                <a:close/>
                <a:moveTo>
                  <a:pt x="218592" y="6290010"/>
                </a:moveTo>
                <a:cubicBezTo>
                  <a:pt x="231216" y="6290010"/>
                  <a:pt x="244504" y="6277386"/>
                  <a:pt x="231216" y="6252138"/>
                </a:cubicBezTo>
                <a:cubicBezTo>
                  <a:pt x="205968" y="6252138"/>
                  <a:pt x="205968" y="6277386"/>
                  <a:pt x="218592" y="6290010"/>
                </a:cubicBezTo>
                <a:lnTo>
                  <a:pt x="218592" y="6290010"/>
                </a:lnTo>
                <a:close/>
                <a:moveTo>
                  <a:pt x="321576" y="6455448"/>
                </a:moveTo>
                <a:cubicBezTo>
                  <a:pt x="321576" y="6455448"/>
                  <a:pt x="321576" y="6455448"/>
                  <a:pt x="334200" y="6455448"/>
                </a:cubicBezTo>
                <a:cubicBezTo>
                  <a:pt x="334200" y="6455448"/>
                  <a:pt x="334200" y="6455448"/>
                  <a:pt x="334200" y="6442825"/>
                </a:cubicBezTo>
                <a:cubicBezTo>
                  <a:pt x="321576" y="6442825"/>
                  <a:pt x="321576" y="6442825"/>
                  <a:pt x="321576" y="6455448"/>
                </a:cubicBezTo>
                <a:lnTo>
                  <a:pt x="321576" y="6455448"/>
                </a:lnTo>
                <a:close/>
                <a:moveTo>
                  <a:pt x="1542770" y="318254"/>
                </a:moveTo>
                <a:cubicBezTo>
                  <a:pt x="1581306" y="330878"/>
                  <a:pt x="1593930" y="369414"/>
                  <a:pt x="1632466" y="369414"/>
                </a:cubicBezTo>
                <a:lnTo>
                  <a:pt x="1632466" y="382038"/>
                </a:lnTo>
                <a:cubicBezTo>
                  <a:pt x="1683626" y="369414"/>
                  <a:pt x="1722162" y="318254"/>
                  <a:pt x="1722162" y="280383"/>
                </a:cubicBezTo>
                <a:cubicBezTo>
                  <a:pt x="1734785" y="280383"/>
                  <a:pt x="1734785" y="255135"/>
                  <a:pt x="1760698" y="255135"/>
                </a:cubicBezTo>
                <a:cubicBezTo>
                  <a:pt x="1760698" y="217263"/>
                  <a:pt x="1748074" y="166104"/>
                  <a:pt x="1722162" y="166104"/>
                </a:cubicBezTo>
                <a:cubicBezTo>
                  <a:pt x="1683626" y="166104"/>
                  <a:pt x="1671002" y="229887"/>
                  <a:pt x="1632466" y="217263"/>
                </a:cubicBezTo>
                <a:cubicBezTo>
                  <a:pt x="1619842" y="217263"/>
                  <a:pt x="1619842" y="229887"/>
                  <a:pt x="1619842" y="229887"/>
                </a:cubicBezTo>
                <a:cubicBezTo>
                  <a:pt x="1581306" y="204640"/>
                  <a:pt x="1581306" y="166104"/>
                  <a:pt x="1555394" y="140856"/>
                </a:cubicBezTo>
                <a:cubicBezTo>
                  <a:pt x="1555394" y="192016"/>
                  <a:pt x="1606554" y="229887"/>
                  <a:pt x="1568018" y="268423"/>
                </a:cubicBezTo>
                <a:cubicBezTo>
                  <a:pt x="1568018" y="255799"/>
                  <a:pt x="1555394" y="281047"/>
                  <a:pt x="1542105" y="268423"/>
                </a:cubicBezTo>
                <a:cubicBezTo>
                  <a:pt x="1542770" y="293007"/>
                  <a:pt x="1555394" y="293007"/>
                  <a:pt x="1542770" y="318254"/>
                </a:cubicBezTo>
                <a:lnTo>
                  <a:pt x="1542770" y="318254"/>
                </a:lnTo>
                <a:close/>
                <a:moveTo>
                  <a:pt x="3226395" y="3399808"/>
                </a:moveTo>
                <a:lnTo>
                  <a:pt x="3226395" y="3399808"/>
                </a:lnTo>
                <a:lnTo>
                  <a:pt x="3226395" y="3399808"/>
                </a:lnTo>
                <a:lnTo>
                  <a:pt x="3226395" y="3399808"/>
                </a:lnTo>
                <a:close/>
                <a:moveTo>
                  <a:pt x="5437566" y="407286"/>
                </a:moveTo>
                <a:cubicBezTo>
                  <a:pt x="5424942" y="382038"/>
                  <a:pt x="5450190" y="382038"/>
                  <a:pt x="5463478" y="369414"/>
                </a:cubicBezTo>
                <a:cubicBezTo>
                  <a:pt x="5450854" y="369414"/>
                  <a:pt x="5463478" y="344167"/>
                  <a:pt x="5450854" y="356790"/>
                </a:cubicBezTo>
                <a:cubicBezTo>
                  <a:pt x="5450854" y="356790"/>
                  <a:pt x="5386406" y="369414"/>
                  <a:pt x="5399694" y="344167"/>
                </a:cubicBezTo>
                <a:cubicBezTo>
                  <a:pt x="5387070" y="356790"/>
                  <a:pt x="5361158" y="382038"/>
                  <a:pt x="5348534" y="369414"/>
                </a:cubicBezTo>
                <a:cubicBezTo>
                  <a:pt x="5322622" y="382038"/>
                  <a:pt x="5322622" y="394662"/>
                  <a:pt x="5297374" y="394662"/>
                </a:cubicBezTo>
                <a:cubicBezTo>
                  <a:pt x="5284751" y="419910"/>
                  <a:pt x="5258838" y="419910"/>
                  <a:pt x="5258838" y="458446"/>
                </a:cubicBezTo>
                <a:cubicBezTo>
                  <a:pt x="5194390" y="496317"/>
                  <a:pt x="5143230" y="560101"/>
                  <a:pt x="5091406" y="598637"/>
                </a:cubicBezTo>
                <a:cubicBezTo>
                  <a:pt x="5091406" y="598637"/>
                  <a:pt x="5091406" y="598637"/>
                  <a:pt x="5091406" y="611261"/>
                </a:cubicBezTo>
                <a:cubicBezTo>
                  <a:pt x="5026958" y="649133"/>
                  <a:pt x="4975798" y="738829"/>
                  <a:pt x="4911350" y="776700"/>
                </a:cubicBezTo>
                <a:cubicBezTo>
                  <a:pt x="4898726" y="801948"/>
                  <a:pt x="4885438" y="814572"/>
                  <a:pt x="4885438" y="827860"/>
                </a:cubicBezTo>
                <a:cubicBezTo>
                  <a:pt x="4872814" y="840484"/>
                  <a:pt x="4859526" y="840484"/>
                  <a:pt x="4846902" y="853108"/>
                </a:cubicBezTo>
                <a:cubicBezTo>
                  <a:pt x="4820989" y="904268"/>
                  <a:pt x="4808366" y="954763"/>
                  <a:pt x="4757206" y="967387"/>
                </a:cubicBezTo>
                <a:cubicBezTo>
                  <a:pt x="4718670" y="1005259"/>
                  <a:pt x="4667510" y="1031171"/>
                  <a:pt x="4628974" y="1069042"/>
                </a:cubicBezTo>
                <a:cubicBezTo>
                  <a:pt x="4616350" y="1069042"/>
                  <a:pt x="4628974" y="1056419"/>
                  <a:pt x="4616350" y="1043795"/>
                </a:cubicBezTo>
                <a:cubicBezTo>
                  <a:pt x="4590438" y="1056419"/>
                  <a:pt x="4551902" y="1031171"/>
                  <a:pt x="4539278" y="1018547"/>
                </a:cubicBezTo>
                <a:cubicBezTo>
                  <a:pt x="4565190" y="1005923"/>
                  <a:pt x="4603726" y="1018547"/>
                  <a:pt x="4642262" y="993299"/>
                </a:cubicBezTo>
                <a:cubicBezTo>
                  <a:pt x="4642262" y="993299"/>
                  <a:pt x="4642262" y="993299"/>
                  <a:pt x="4654886" y="993299"/>
                </a:cubicBezTo>
                <a:cubicBezTo>
                  <a:pt x="4642262" y="980675"/>
                  <a:pt x="4642262" y="968051"/>
                  <a:pt x="4642262" y="942139"/>
                </a:cubicBezTo>
                <a:cubicBezTo>
                  <a:pt x="4629638" y="929515"/>
                  <a:pt x="4603726" y="929515"/>
                  <a:pt x="4616350" y="890980"/>
                </a:cubicBezTo>
                <a:cubicBezTo>
                  <a:pt x="4590438" y="839820"/>
                  <a:pt x="4565190" y="801948"/>
                  <a:pt x="4565190" y="725540"/>
                </a:cubicBezTo>
                <a:cubicBezTo>
                  <a:pt x="4539278" y="712916"/>
                  <a:pt x="4539278" y="687669"/>
                  <a:pt x="4526654" y="661757"/>
                </a:cubicBezTo>
                <a:cubicBezTo>
                  <a:pt x="4616350" y="585349"/>
                  <a:pt x="4783782" y="572725"/>
                  <a:pt x="4899390" y="534189"/>
                </a:cubicBezTo>
                <a:cubicBezTo>
                  <a:pt x="4822318" y="546813"/>
                  <a:pt x="4757870" y="572061"/>
                  <a:pt x="4693422" y="572061"/>
                </a:cubicBezTo>
                <a:cubicBezTo>
                  <a:pt x="4693422" y="584685"/>
                  <a:pt x="4667510" y="584685"/>
                  <a:pt x="4654886" y="584685"/>
                </a:cubicBezTo>
                <a:cubicBezTo>
                  <a:pt x="4642262" y="584685"/>
                  <a:pt x="4628974" y="597308"/>
                  <a:pt x="4616350" y="597308"/>
                </a:cubicBezTo>
                <a:cubicBezTo>
                  <a:pt x="4590438" y="609932"/>
                  <a:pt x="4539278" y="635180"/>
                  <a:pt x="4500742" y="661092"/>
                </a:cubicBezTo>
                <a:cubicBezTo>
                  <a:pt x="4474830" y="648468"/>
                  <a:pt x="4462206" y="635844"/>
                  <a:pt x="4449582" y="597308"/>
                </a:cubicBezTo>
                <a:cubicBezTo>
                  <a:pt x="4449582" y="609932"/>
                  <a:pt x="4436958" y="609932"/>
                  <a:pt x="4423670" y="609932"/>
                </a:cubicBezTo>
                <a:cubicBezTo>
                  <a:pt x="4359221" y="558772"/>
                  <a:pt x="4243614" y="558772"/>
                  <a:pt x="4192454" y="495653"/>
                </a:cubicBezTo>
                <a:cubicBezTo>
                  <a:pt x="4192454" y="495653"/>
                  <a:pt x="4192454" y="495653"/>
                  <a:pt x="4192454" y="483029"/>
                </a:cubicBezTo>
                <a:cubicBezTo>
                  <a:pt x="4179829" y="495653"/>
                  <a:pt x="4179829" y="483029"/>
                  <a:pt x="4166541" y="483029"/>
                </a:cubicBezTo>
                <a:cubicBezTo>
                  <a:pt x="4102093" y="483029"/>
                  <a:pt x="4076845" y="495653"/>
                  <a:pt x="3999109" y="520901"/>
                </a:cubicBezTo>
                <a:cubicBezTo>
                  <a:pt x="3999109" y="508277"/>
                  <a:pt x="3999109" y="508277"/>
                  <a:pt x="3999109" y="508277"/>
                </a:cubicBezTo>
                <a:cubicBezTo>
                  <a:pt x="4050269" y="431869"/>
                  <a:pt x="4102093" y="393998"/>
                  <a:pt x="4153253" y="317590"/>
                </a:cubicBezTo>
                <a:cubicBezTo>
                  <a:pt x="4076181" y="393998"/>
                  <a:pt x="4011733" y="483029"/>
                  <a:pt x="3934661" y="559437"/>
                </a:cubicBezTo>
                <a:cubicBezTo>
                  <a:pt x="3908749" y="559437"/>
                  <a:pt x="3883501" y="572061"/>
                  <a:pt x="3870213" y="584685"/>
                </a:cubicBezTo>
                <a:cubicBezTo>
                  <a:pt x="3793141" y="609932"/>
                  <a:pt x="3754604" y="648468"/>
                  <a:pt x="3690157" y="673716"/>
                </a:cubicBezTo>
                <a:cubicBezTo>
                  <a:pt x="3690157" y="673716"/>
                  <a:pt x="3690157" y="673716"/>
                  <a:pt x="3690157" y="661092"/>
                </a:cubicBezTo>
                <a:cubicBezTo>
                  <a:pt x="3677533" y="673716"/>
                  <a:pt x="3690157" y="686340"/>
                  <a:pt x="3677533" y="686340"/>
                </a:cubicBezTo>
                <a:cubicBezTo>
                  <a:pt x="3651620" y="673716"/>
                  <a:pt x="3574548" y="711588"/>
                  <a:pt x="3549301" y="698964"/>
                </a:cubicBezTo>
                <a:cubicBezTo>
                  <a:pt x="3549301" y="711588"/>
                  <a:pt x="3510765" y="711588"/>
                  <a:pt x="3510765" y="698964"/>
                </a:cubicBezTo>
                <a:cubicBezTo>
                  <a:pt x="3459605" y="762748"/>
                  <a:pt x="3343332" y="775371"/>
                  <a:pt x="3292172" y="711588"/>
                </a:cubicBezTo>
                <a:cubicBezTo>
                  <a:pt x="3292172" y="698964"/>
                  <a:pt x="3292172" y="686340"/>
                  <a:pt x="3304796" y="673716"/>
                </a:cubicBezTo>
                <a:cubicBezTo>
                  <a:pt x="3292172" y="661092"/>
                  <a:pt x="3292172" y="673716"/>
                  <a:pt x="3278884" y="673716"/>
                </a:cubicBezTo>
                <a:cubicBezTo>
                  <a:pt x="3278884" y="686340"/>
                  <a:pt x="3291508" y="698964"/>
                  <a:pt x="3278884" y="698964"/>
                </a:cubicBezTo>
                <a:cubicBezTo>
                  <a:pt x="3214436" y="647804"/>
                  <a:pt x="3214436" y="558772"/>
                  <a:pt x="3189188" y="482365"/>
                </a:cubicBezTo>
                <a:cubicBezTo>
                  <a:pt x="3163276" y="469741"/>
                  <a:pt x="3150652" y="494989"/>
                  <a:pt x="3138028" y="494989"/>
                </a:cubicBezTo>
                <a:cubicBezTo>
                  <a:pt x="3138028" y="546148"/>
                  <a:pt x="3138028" y="546148"/>
                  <a:pt x="3138028" y="546148"/>
                </a:cubicBezTo>
                <a:cubicBezTo>
                  <a:pt x="3112116" y="584020"/>
                  <a:pt x="3125404" y="647804"/>
                  <a:pt x="3099492" y="673716"/>
                </a:cubicBezTo>
                <a:cubicBezTo>
                  <a:pt x="3073580" y="698964"/>
                  <a:pt x="3048332" y="762748"/>
                  <a:pt x="3022420" y="762748"/>
                </a:cubicBezTo>
                <a:cubicBezTo>
                  <a:pt x="3022420" y="762748"/>
                  <a:pt x="3022420" y="775371"/>
                  <a:pt x="3009796" y="775371"/>
                </a:cubicBezTo>
                <a:cubicBezTo>
                  <a:pt x="2997172" y="775371"/>
                  <a:pt x="2983884" y="762748"/>
                  <a:pt x="2983884" y="750124"/>
                </a:cubicBezTo>
                <a:cubicBezTo>
                  <a:pt x="2983884" y="750124"/>
                  <a:pt x="2983884" y="750124"/>
                  <a:pt x="2971260" y="750124"/>
                </a:cubicBezTo>
                <a:cubicBezTo>
                  <a:pt x="2971260" y="737500"/>
                  <a:pt x="2958636" y="737500"/>
                  <a:pt x="2945348" y="750124"/>
                </a:cubicBezTo>
                <a:cubicBezTo>
                  <a:pt x="2945348" y="724876"/>
                  <a:pt x="2932724" y="724876"/>
                  <a:pt x="2932724" y="724876"/>
                </a:cubicBezTo>
                <a:cubicBezTo>
                  <a:pt x="2906812" y="673716"/>
                  <a:pt x="2906812" y="635844"/>
                  <a:pt x="2906812" y="584685"/>
                </a:cubicBezTo>
                <a:cubicBezTo>
                  <a:pt x="2894188" y="508277"/>
                  <a:pt x="2855652" y="431869"/>
                  <a:pt x="2855652" y="368085"/>
                </a:cubicBezTo>
                <a:cubicBezTo>
                  <a:pt x="2817116" y="316926"/>
                  <a:pt x="2843028" y="240518"/>
                  <a:pt x="2791204" y="190022"/>
                </a:cubicBezTo>
                <a:cubicBezTo>
                  <a:pt x="2765292" y="190022"/>
                  <a:pt x="2765292" y="190022"/>
                  <a:pt x="2765292" y="190022"/>
                </a:cubicBezTo>
                <a:cubicBezTo>
                  <a:pt x="2714132" y="266430"/>
                  <a:pt x="2791204" y="355462"/>
                  <a:pt x="2777916" y="419245"/>
                </a:cubicBezTo>
                <a:cubicBezTo>
                  <a:pt x="2777916" y="431869"/>
                  <a:pt x="2765292" y="444493"/>
                  <a:pt x="2765292" y="457117"/>
                </a:cubicBezTo>
                <a:cubicBezTo>
                  <a:pt x="2765292" y="494989"/>
                  <a:pt x="2791204" y="533525"/>
                  <a:pt x="2777916" y="558772"/>
                </a:cubicBezTo>
                <a:cubicBezTo>
                  <a:pt x="2777916" y="558772"/>
                  <a:pt x="2777916" y="558772"/>
                  <a:pt x="2777916" y="571396"/>
                </a:cubicBezTo>
                <a:lnTo>
                  <a:pt x="2777916" y="571396"/>
                </a:lnTo>
                <a:cubicBezTo>
                  <a:pt x="2790540" y="647804"/>
                  <a:pt x="2842364" y="736835"/>
                  <a:pt x="2790540" y="787995"/>
                </a:cubicBezTo>
                <a:cubicBezTo>
                  <a:pt x="2790540" y="787995"/>
                  <a:pt x="2790540" y="775371"/>
                  <a:pt x="2777916" y="775371"/>
                </a:cubicBezTo>
                <a:cubicBezTo>
                  <a:pt x="2739380" y="787995"/>
                  <a:pt x="2777916" y="851779"/>
                  <a:pt x="2739380" y="877027"/>
                </a:cubicBezTo>
                <a:cubicBezTo>
                  <a:pt x="2739380" y="864403"/>
                  <a:pt x="2726756" y="877027"/>
                  <a:pt x="2726756" y="877027"/>
                </a:cubicBezTo>
                <a:cubicBezTo>
                  <a:pt x="2714132" y="825867"/>
                  <a:pt x="2649684" y="800619"/>
                  <a:pt x="2675596" y="749459"/>
                </a:cubicBezTo>
                <a:cubicBezTo>
                  <a:pt x="2649684" y="749459"/>
                  <a:pt x="2649684" y="749459"/>
                  <a:pt x="2637060" y="762083"/>
                </a:cubicBezTo>
                <a:cubicBezTo>
                  <a:pt x="2637060" y="749459"/>
                  <a:pt x="2624436" y="736835"/>
                  <a:pt x="2611148" y="736835"/>
                </a:cubicBezTo>
                <a:cubicBezTo>
                  <a:pt x="2611148" y="749459"/>
                  <a:pt x="2598524" y="762083"/>
                  <a:pt x="2598524" y="762083"/>
                </a:cubicBezTo>
                <a:cubicBezTo>
                  <a:pt x="2585900" y="762083"/>
                  <a:pt x="2572612" y="749459"/>
                  <a:pt x="2559988" y="762083"/>
                </a:cubicBezTo>
                <a:cubicBezTo>
                  <a:pt x="2547364" y="813243"/>
                  <a:pt x="2547364" y="838491"/>
                  <a:pt x="2572612" y="876362"/>
                </a:cubicBezTo>
                <a:cubicBezTo>
                  <a:pt x="2585236" y="863738"/>
                  <a:pt x="2585236" y="876362"/>
                  <a:pt x="2585236" y="876362"/>
                </a:cubicBezTo>
                <a:cubicBezTo>
                  <a:pt x="2611148" y="914234"/>
                  <a:pt x="2572612" y="965394"/>
                  <a:pt x="2534076" y="952770"/>
                </a:cubicBezTo>
                <a:cubicBezTo>
                  <a:pt x="2482916" y="940146"/>
                  <a:pt x="2457004" y="914898"/>
                  <a:pt x="2444380" y="876362"/>
                </a:cubicBezTo>
                <a:cubicBezTo>
                  <a:pt x="2431756" y="876362"/>
                  <a:pt x="2405844" y="863738"/>
                  <a:pt x="2393220" y="851115"/>
                </a:cubicBezTo>
                <a:cubicBezTo>
                  <a:pt x="2367308" y="902275"/>
                  <a:pt x="2405844" y="914898"/>
                  <a:pt x="2393220" y="940146"/>
                </a:cubicBezTo>
                <a:cubicBezTo>
                  <a:pt x="2431756" y="940146"/>
                  <a:pt x="2431756" y="991306"/>
                  <a:pt x="2419132" y="1003930"/>
                </a:cubicBezTo>
                <a:cubicBezTo>
                  <a:pt x="2342060" y="991306"/>
                  <a:pt x="2303524" y="940146"/>
                  <a:pt x="2226452" y="940146"/>
                </a:cubicBezTo>
                <a:cubicBezTo>
                  <a:pt x="2226452" y="927522"/>
                  <a:pt x="2226452" y="940146"/>
                  <a:pt x="2226452" y="927522"/>
                </a:cubicBezTo>
                <a:cubicBezTo>
                  <a:pt x="2213828" y="914898"/>
                  <a:pt x="2213828" y="940146"/>
                  <a:pt x="2200540" y="940146"/>
                </a:cubicBezTo>
                <a:cubicBezTo>
                  <a:pt x="2200540" y="927522"/>
                  <a:pt x="2213164" y="902275"/>
                  <a:pt x="2200540" y="888986"/>
                </a:cubicBezTo>
                <a:cubicBezTo>
                  <a:pt x="2200540" y="901610"/>
                  <a:pt x="2187916" y="901610"/>
                  <a:pt x="2174628" y="914234"/>
                </a:cubicBezTo>
                <a:cubicBezTo>
                  <a:pt x="2174628" y="914234"/>
                  <a:pt x="2162004" y="901610"/>
                  <a:pt x="2148716" y="914234"/>
                </a:cubicBezTo>
                <a:cubicBezTo>
                  <a:pt x="2161339" y="926858"/>
                  <a:pt x="2148716" y="939482"/>
                  <a:pt x="2148716" y="965394"/>
                </a:cubicBezTo>
                <a:cubicBezTo>
                  <a:pt x="2174628" y="965394"/>
                  <a:pt x="2199875" y="990642"/>
                  <a:pt x="2187252" y="1016554"/>
                </a:cubicBezTo>
                <a:cubicBezTo>
                  <a:pt x="2161339" y="1029178"/>
                  <a:pt x="2122803" y="1016554"/>
                  <a:pt x="2122803" y="978682"/>
                </a:cubicBezTo>
                <a:cubicBezTo>
                  <a:pt x="2084267" y="966058"/>
                  <a:pt x="2084267" y="940811"/>
                  <a:pt x="2058355" y="914898"/>
                </a:cubicBezTo>
                <a:cubicBezTo>
                  <a:pt x="2070979" y="927522"/>
                  <a:pt x="2070979" y="902275"/>
                  <a:pt x="2084267" y="902275"/>
                </a:cubicBezTo>
                <a:cubicBezTo>
                  <a:pt x="2084267" y="914898"/>
                  <a:pt x="2096891" y="914898"/>
                  <a:pt x="2096891" y="927522"/>
                </a:cubicBezTo>
                <a:cubicBezTo>
                  <a:pt x="2084267" y="914898"/>
                  <a:pt x="2084267" y="940146"/>
                  <a:pt x="2084267" y="940146"/>
                </a:cubicBezTo>
                <a:cubicBezTo>
                  <a:pt x="2096891" y="952770"/>
                  <a:pt x="2110180" y="952770"/>
                  <a:pt x="2122803" y="952770"/>
                </a:cubicBezTo>
                <a:cubicBezTo>
                  <a:pt x="2135427" y="927522"/>
                  <a:pt x="2122803" y="927522"/>
                  <a:pt x="2122803" y="914898"/>
                </a:cubicBezTo>
                <a:cubicBezTo>
                  <a:pt x="2135427" y="902275"/>
                  <a:pt x="2135427" y="902275"/>
                  <a:pt x="2135427" y="914898"/>
                </a:cubicBezTo>
                <a:cubicBezTo>
                  <a:pt x="2148051" y="889651"/>
                  <a:pt x="2135427" y="863738"/>
                  <a:pt x="2122803" y="851115"/>
                </a:cubicBezTo>
                <a:cubicBezTo>
                  <a:pt x="2122803" y="825867"/>
                  <a:pt x="2110180" y="799955"/>
                  <a:pt x="2084267" y="799955"/>
                </a:cubicBezTo>
                <a:cubicBezTo>
                  <a:pt x="2045731" y="799955"/>
                  <a:pt x="2045731" y="837826"/>
                  <a:pt x="2033107" y="863738"/>
                </a:cubicBezTo>
                <a:cubicBezTo>
                  <a:pt x="2045731" y="876362"/>
                  <a:pt x="2045731" y="901610"/>
                  <a:pt x="2045731" y="914898"/>
                </a:cubicBezTo>
                <a:cubicBezTo>
                  <a:pt x="2033107" y="902275"/>
                  <a:pt x="1981283" y="889651"/>
                  <a:pt x="1981283" y="863738"/>
                </a:cubicBezTo>
                <a:cubicBezTo>
                  <a:pt x="1930123" y="851115"/>
                  <a:pt x="1904211" y="799955"/>
                  <a:pt x="1853051" y="774707"/>
                </a:cubicBezTo>
                <a:lnTo>
                  <a:pt x="1853051" y="787331"/>
                </a:lnTo>
                <a:cubicBezTo>
                  <a:pt x="1840427" y="787331"/>
                  <a:pt x="1827139" y="787331"/>
                  <a:pt x="1827139" y="774707"/>
                </a:cubicBezTo>
                <a:cubicBezTo>
                  <a:pt x="1801227" y="787331"/>
                  <a:pt x="1750067" y="723547"/>
                  <a:pt x="1737443" y="787331"/>
                </a:cubicBezTo>
                <a:cubicBezTo>
                  <a:pt x="1750067" y="799955"/>
                  <a:pt x="1775979" y="812579"/>
                  <a:pt x="1763355" y="825202"/>
                </a:cubicBezTo>
                <a:cubicBezTo>
                  <a:pt x="1789267" y="837826"/>
                  <a:pt x="1801891" y="863074"/>
                  <a:pt x="1827803" y="888986"/>
                </a:cubicBezTo>
                <a:cubicBezTo>
                  <a:pt x="1853716" y="901610"/>
                  <a:pt x="1866339" y="940146"/>
                  <a:pt x="1878963" y="952770"/>
                </a:cubicBezTo>
                <a:cubicBezTo>
                  <a:pt x="1853051" y="940146"/>
                  <a:pt x="1827803" y="914898"/>
                  <a:pt x="1814515" y="888986"/>
                </a:cubicBezTo>
                <a:cubicBezTo>
                  <a:pt x="1801891" y="888986"/>
                  <a:pt x="1801891" y="901610"/>
                  <a:pt x="1801891" y="901610"/>
                </a:cubicBezTo>
                <a:cubicBezTo>
                  <a:pt x="1763355" y="863738"/>
                  <a:pt x="1686283" y="837826"/>
                  <a:pt x="1673659" y="787331"/>
                </a:cubicBezTo>
                <a:cubicBezTo>
                  <a:pt x="1647747" y="787331"/>
                  <a:pt x="1661035" y="762083"/>
                  <a:pt x="1647747" y="762083"/>
                </a:cubicBezTo>
                <a:cubicBezTo>
                  <a:pt x="1635123" y="749459"/>
                  <a:pt x="1596587" y="736835"/>
                  <a:pt x="1596587" y="710923"/>
                </a:cubicBezTo>
                <a:cubicBezTo>
                  <a:pt x="1583963" y="710923"/>
                  <a:pt x="1583963" y="710923"/>
                  <a:pt x="1583963" y="710923"/>
                </a:cubicBezTo>
                <a:cubicBezTo>
                  <a:pt x="1583963" y="685675"/>
                  <a:pt x="1558051" y="698299"/>
                  <a:pt x="1558051" y="685675"/>
                </a:cubicBezTo>
                <a:cubicBezTo>
                  <a:pt x="1532139" y="647804"/>
                  <a:pt x="1506891" y="621892"/>
                  <a:pt x="1480979" y="584020"/>
                </a:cubicBezTo>
                <a:cubicBezTo>
                  <a:pt x="1455067" y="546148"/>
                  <a:pt x="1391283" y="520236"/>
                  <a:pt x="1377995" y="469741"/>
                </a:cubicBezTo>
                <a:cubicBezTo>
                  <a:pt x="1365371" y="469741"/>
                  <a:pt x="1377995" y="469741"/>
                  <a:pt x="1377995" y="469741"/>
                </a:cubicBezTo>
                <a:cubicBezTo>
                  <a:pt x="1365371" y="457117"/>
                  <a:pt x="1365371" y="469741"/>
                  <a:pt x="1352083" y="469741"/>
                </a:cubicBezTo>
                <a:cubicBezTo>
                  <a:pt x="1352083" y="444493"/>
                  <a:pt x="1313547" y="469741"/>
                  <a:pt x="1326171" y="444493"/>
                </a:cubicBezTo>
                <a:cubicBezTo>
                  <a:pt x="1287635" y="419245"/>
                  <a:pt x="1261723" y="406622"/>
                  <a:pt x="1261723" y="368085"/>
                </a:cubicBezTo>
                <a:cubicBezTo>
                  <a:pt x="1249099" y="368085"/>
                  <a:pt x="1249099" y="368085"/>
                  <a:pt x="1235810" y="368085"/>
                </a:cubicBezTo>
                <a:cubicBezTo>
                  <a:pt x="1235810" y="368085"/>
                  <a:pt x="1235810" y="355462"/>
                  <a:pt x="1223187" y="342838"/>
                </a:cubicBezTo>
                <a:cubicBezTo>
                  <a:pt x="1223187" y="380709"/>
                  <a:pt x="1274346" y="406622"/>
                  <a:pt x="1287635" y="444493"/>
                </a:cubicBezTo>
                <a:cubicBezTo>
                  <a:pt x="1313547" y="444493"/>
                  <a:pt x="1326171" y="457117"/>
                  <a:pt x="1326171" y="482365"/>
                </a:cubicBezTo>
                <a:cubicBezTo>
                  <a:pt x="1326171" y="507612"/>
                  <a:pt x="1352083" y="520236"/>
                  <a:pt x="1352083" y="533525"/>
                </a:cubicBezTo>
                <a:lnTo>
                  <a:pt x="1364707" y="533525"/>
                </a:lnTo>
                <a:cubicBezTo>
                  <a:pt x="1377331" y="558772"/>
                  <a:pt x="1415867" y="571396"/>
                  <a:pt x="1429155" y="609932"/>
                </a:cubicBezTo>
                <a:cubicBezTo>
                  <a:pt x="1480315" y="647804"/>
                  <a:pt x="1544763" y="698964"/>
                  <a:pt x="1570675" y="775371"/>
                </a:cubicBezTo>
                <a:cubicBezTo>
                  <a:pt x="1583299" y="775371"/>
                  <a:pt x="1596587" y="800619"/>
                  <a:pt x="1609211" y="787995"/>
                </a:cubicBezTo>
                <a:cubicBezTo>
                  <a:pt x="1647747" y="851779"/>
                  <a:pt x="1712195" y="877027"/>
                  <a:pt x="1750731" y="940811"/>
                </a:cubicBezTo>
                <a:cubicBezTo>
                  <a:pt x="1750731" y="940811"/>
                  <a:pt x="1789267" y="953434"/>
                  <a:pt x="1801891" y="966058"/>
                </a:cubicBezTo>
                <a:cubicBezTo>
                  <a:pt x="1866339" y="1017218"/>
                  <a:pt x="1904876" y="1067714"/>
                  <a:pt x="1917499" y="1156745"/>
                </a:cubicBezTo>
                <a:cubicBezTo>
                  <a:pt x="1930123" y="1156745"/>
                  <a:pt x="1917499" y="1169369"/>
                  <a:pt x="1930123" y="1169369"/>
                </a:cubicBezTo>
                <a:cubicBezTo>
                  <a:pt x="1930123" y="1131497"/>
                  <a:pt x="1904211" y="1105585"/>
                  <a:pt x="1904211" y="1067714"/>
                </a:cubicBezTo>
                <a:cubicBezTo>
                  <a:pt x="1891587" y="1067714"/>
                  <a:pt x="1891587" y="1055090"/>
                  <a:pt x="1891587" y="1055090"/>
                </a:cubicBezTo>
                <a:cubicBezTo>
                  <a:pt x="1930123" y="1067714"/>
                  <a:pt x="1942747" y="1106250"/>
                  <a:pt x="1981283" y="1131497"/>
                </a:cubicBezTo>
                <a:cubicBezTo>
                  <a:pt x="1981283" y="1106250"/>
                  <a:pt x="1942747" y="1093626"/>
                  <a:pt x="1955371" y="1080338"/>
                </a:cubicBezTo>
                <a:cubicBezTo>
                  <a:pt x="1981283" y="1080338"/>
                  <a:pt x="2032443" y="1105585"/>
                  <a:pt x="2006531" y="1144121"/>
                </a:cubicBezTo>
                <a:cubicBezTo>
                  <a:pt x="2019155" y="1169369"/>
                  <a:pt x="2032443" y="1181993"/>
                  <a:pt x="2019155" y="1220529"/>
                </a:cubicBezTo>
                <a:cubicBezTo>
                  <a:pt x="2006531" y="1233153"/>
                  <a:pt x="2006531" y="1220529"/>
                  <a:pt x="1993243" y="1233153"/>
                </a:cubicBezTo>
                <a:cubicBezTo>
                  <a:pt x="1980619" y="1233153"/>
                  <a:pt x="1980619" y="1233153"/>
                  <a:pt x="1980619" y="1220529"/>
                </a:cubicBezTo>
                <a:cubicBezTo>
                  <a:pt x="1967995" y="1207905"/>
                  <a:pt x="1980619" y="1207905"/>
                  <a:pt x="1980619" y="1182657"/>
                </a:cubicBezTo>
                <a:cubicBezTo>
                  <a:pt x="1967995" y="1182657"/>
                  <a:pt x="1954707" y="1170034"/>
                  <a:pt x="1929459" y="1170034"/>
                </a:cubicBezTo>
                <a:cubicBezTo>
                  <a:pt x="1929459" y="1233817"/>
                  <a:pt x="1967995" y="1297601"/>
                  <a:pt x="1916835" y="1348096"/>
                </a:cubicBezTo>
                <a:cubicBezTo>
                  <a:pt x="1904211" y="1335473"/>
                  <a:pt x="1890923" y="1322849"/>
                  <a:pt x="1865675" y="1322849"/>
                </a:cubicBezTo>
                <a:cubicBezTo>
                  <a:pt x="1853051" y="1335473"/>
                  <a:pt x="1878299" y="1348096"/>
                  <a:pt x="1878299" y="1374009"/>
                </a:cubicBezTo>
                <a:cubicBezTo>
                  <a:pt x="1827139" y="1386632"/>
                  <a:pt x="1762691" y="1361385"/>
                  <a:pt x="1736779" y="1399256"/>
                </a:cubicBezTo>
                <a:cubicBezTo>
                  <a:pt x="1762691" y="1424504"/>
                  <a:pt x="1813851" y="1374009"/>
                  <a:pt x="1839763" y="1411880"/>
                </a:cubicBezTo>
                <a:cubicBezTo>
                  <a:pt x="1852387" y="1399256"/>
                  <a:pt x="1878299" y="1411880"/>
                  <a:pt x="1890923" y="1424504"/>
                </a:cubicBezTo>
                <a:cubicBezTo>
                  <a:pt x="1890923" y="1437128"/>
                  <a:pt x="1878299" y="1437128"/>
                  <a:pt x="1878299" y="1449752"/>
                </a:cubicBezTo>
                <a:cubicBezTo>
                  <a:pt x="1890923" y="1462376"/>
                  <a:pt x="1904211" y="1475000"/>
                  <a:pt x="1916835" y="1487623"/>
                </a:cubicBezTo>
                <a:cubicBezTo>
                  <a:pt x="1916835" y="1500247"/>
                  <a:pt x="1916835" y="1512871"/>
                  <a:pt x="1904211" y="1525495"/>
                </a:cubicBezTo>
                <a:cubicBezTo>
                  <a:pt x="1891587" y="1525495"/>
                  <a:pt x="1904211" y="1512871"/>
                  <a:pt x="1891587" y="1512871"/>
                </a:cubicBezTo>
                <a:cubicBezTo>
                  <a:pt x="1878963" y="1525495"/>
                  <a:pt x="1853051" y="1512871"/>
                  <a:pt x="1840427" y="1512871"/>
                </a:cubicBezTo>
                <a:cubicBezTo>
                  <a:pt x="1840427" y="1538119"/>
                  <a:pt x="1827803" y="1538119"/>
                  <a:pt x="1814515" y="1525495"/>
                </a:cubicBezTo>
                <a:cubicBezTo>
                  <a:pt x="1814515" y="1538119"/>
                  <a:pt x="1801891" y="1550743"/>
                  <a:pt x="1788603" y="1563367"/>
                </a:cubicBezTo>
                <a:cubicBezTo>
                  <a:pt x="1801227" y="1575991"/>
                  <a:pt x="1775979" y="1588614"/>
                  <a:pt x="1762691" y="1588614"/>
                </a:cubicBezTo>
                <a:cubicBezTo>
                  <a:pt x="1750067" y="1575991"/>
                  <a:pt x="1736779" y="1575991"/>
                  <a:pt x="1724155" y="1575991"/>
                </a:cubicBezTo>
                <a:cubicBezTo>
                  <a:pt x="1724155" y="1550743"/>
                  <a:pt x="1711531" y="1563367"/>
                  <a:pt x="1711531" y="1563367"/>
                </a:cubicBezTo>
                <a:cubicBezTo>
                  <a:pt x="1685619" y="1550743"/>
                  <a:pt x="1647083" y="1512207"/>
                  <a:pt x="1621835" y="1499583"/>
                </a:cubicBezTo>
                <a:cubicBezTo>
                  <a:pt x="1647747" y="1550743"/>
                  <a:pt x="1711531" y="1563367"/>
                  <a:pt x="1750067" y="1601238"/>
                </a:cubicBezTo>
                <a:cubicBezTo>
                  <a:pt x="1698907" y="1613862"/>
                  <a:pt x="1634459" y="1626486"/>
                  <a:pt x="1582635" y="1639110"/>
                </a:cubicBezTo>
                <a:cubicBezTo>
                  <a:pt x="1595259" y="1651734"/>
                  <a:pt x="1608547" y="1639110"/>
                  <a:pt x="1608547" y="1639110"/>
                </a:cubicBezTo>
                <a:cubicBezTo>
                  <a:pt x="1621171" y="1651734"/>
                  <a:pt x="1621171" y="1651734"/>
                  <a:pt x="1608547" y="1664358"/>
                </a:cubicBezTo>
                <a:cubicBezTo>
                  <a:pt x="1621171" y="1664358"/>
                  <a:pt x="1621171" y="1651734"/>
                  <a:pt x="1634459" y="1651734"/>
                </a:cubicBezTo>
                <a:cubicBezTo>
                  <a:pt x="1634459" y="1651734"/>
                  <a:pt x="1634459" y="1664358"/>
                  <a:pt x="1634459" y="1676981"/>
                </a:cubicBezTo>
                <a:cubicBezTo>
                  <a:pt x="1608547" y="1676981"/>
                  <a:pt x="1595923" y="1689605"/>
                  <a:pt x="1570011" y="1689605"/>
                </a:cubicBezTo>
                <a:cubicBezTo>
                  <a:pt x="1595923" y="1727477"/>
                  <a:pt x="1659707" y="1689605"/>
                  <a:pt x="1672995" y="1727477"/>
                </a:cubicBezTo>
                <a:cubicBezTo>
                  <a:pt x="1672995" y="1714853"/>
                  <a:pt x="1685619" y="1714853"/>
                  <a:pt x="1698907" y="1702229"/>
                </a:cubicBezTo>
                <a:cubicBezTo>
                  <a:pt x="1737443" y="1727477"/>
                  <a:pt x="1788603" y="1702229"/>
                  <a:pt x="1827139" y="1714853"/>
                </a:cubicBezTo>
                <a:cubicBezTo>
                  <a:pt x="1839763" y="1714853"/>
                  <a:pt x="1878299" y="1702229"/>
                  <a:pt x="1891587" y="1714853"/>
                </a:cubicBezTo>
                <a:cubicBezTo>
                  <a:pt x="1904211" y="1752725"/>
                  <a:pt x="1865675" y="1791261"/>
                  <a:pt x="1827139" y="1778637"/>
                </a:cubicBezTo>
                <a:cubicBezTo>
                  <a:pt x="1827139" y="1778637"/>
                  <a:pt x="1827139" y="1778637"/>
                  <a:pt x="1814515" y="1778637"/>
                </a:cubicBezTo>
                <a:cubicBezTo>
                  <a:pt x="1775979" y="1766013"/>
                  <a:pt x="1750067" y="1803885"/>
                  <a:pt x="1711531" y="1803885"/>
                </a:cubicBezTo>
                <a:cubicBezTo>
                  <a:pt x="1724155" y="1803885"/>
                  <a:pt x="1724155" y="1816508"/>
                  <a:pt x="1737443" y="1816508"/>
                </a:cubicBezTo>
                <a:cubicBezTo>
                  <a:pt x="1711531" y="1841756"/>
                  <a:pt x="1686283" y="1867668"/>
                  <a:pt x="1660371" y="1880292"/>
                </a:cubicBezTo>
                <a:cubicBezTo>
                  <a:pt x="1711531" y="1880292"/>
                  <a:pt x="1750067" y="1892916"/>
                  <a:pt x="1788603" y="1892916"/>
                </a:cubicBezTo>
                <a:cubicBezTo>
                  <a:pt x="1788603" y="1905540"/>
                  <a:pt x="1827139" y="1918164"/>
                  <a:pt x="1827139" y="1930788"/>
                </a:cubicBezTo>
                <a:cubicBezTo>
                  <a:pt x="1814515" y="1943412"/>
                  <a:pt x="1814515" y="1930788"/>
                  <a:pt x="1801227" y="1930788"/>
                </a:cubicBezTo>
                <a:cubicBezTo>
                  <a:pt x="1801227" y="1930788"/>
                  <a:pt x="1813851" y="1943412"/>
                  <a:pt x="1801227" y="1943412"/>
                </a:cubicBezTo>
                <a:cubicBezTo>
                  <a:pt x="1801227" y="1930788"/>
                  <a:pt x="1801227" y="1943412"/>
                  <a:pt x="1788603" y="1943412"/>
                </a:cubicBezTo>
                <a:lnTo>
                  <a:pt x="1788603" y="1943412"/>
                </a:lnTo>
                <a:cubicBezTo>
                  <a:pt x="1775979" y="1956035"/>
                  <a:pt x="1775979" y="1943412"/>
                  <a:pt x="1762691" y="1943412"/>
                </a:cubicBezTo>
                <a:cubicBezTo>
                  <a:pt x="1762691" y="1930788"/>
                  <a:pt x="1736779" y="1930788"/>
                  <a:pt x="1736779" y="1918164"/>
                </a:cubicBezTo>
                <a:cubicBezTo>
                  <a:pt x="1710867" y="1930788"/>
                  <a:pt x="1685619" y="1892916"/>
                  <a:pt x="1647083" y="1905540"/>
                </a:cubicBezTo>
                <a:cubicBezTo>
                  <a:pt x="1659707" y="1918164"/>
                  <a:pt x="1647083" y="1918164"/>
                  <a:pt x="1647083" y="1930788"/>
                </a:cubicBezTo>
                <a:cubicBezTo>
                  <a:pt x="1698243" y="1918164"/>
                  <a:pt x="1736779" y="1930788"/>
                  <a:pt x="1762691" y="1968659"/>
                </a:cubicBezTo>
                <a:cubicBezTo>
                  <a:pt x="1750067" y="1968659"/>
                  <a:pt x="1750067" y="1993907"/>
                  <a:pt x="1724155" y="1981283"/>
                </a:cubicBezTo>
                <a:cubicBezTo>
                  <a:pt x="1724155" y="1993907"/>
                  <a:pt x="1724155" y="1993907"/>
                  <a:pt x="1724155" y="2006531"/>
                </a:cubicBezTo>
                <a:cubicBezTo>
                  <a:pt x="1711531" y="2006531"/>
                  <a:pt x="1711531" y="2006531"/>
                  <a:pt x="1711531" y="2006531"/>
                </a:cubicBezTo>
                <a:cubicBezTo>
                  <a:pt x="1711531" y="2031779"/>
                  <a:pt x="1660371" y="2070315"/>
                  <a:pt x="1621835" y="2057691"/>
                </a:cubicBezTo>
                <a:cubicBezTo>
                  <a:pt x="1621835" y="2070315"/>
                  <a:pt x="1634459" y="2057691"/>
                  <a:pt x="1634459" y="2070315"/>
                </a:cubicBezTo>
                <a:cubicBezTo>
                  <a:pt x="1608547" y="2082939"/>
                  <a:pt x="1595923" y="2070315"/>
                  <a:pt x="1583299" y="2070315"/>
                </a:cubicBezTo>
                <a:cubicBezTo>
                  <a:pt x="1595923" y="2108186"/>
                  <a:pt x="1570675" y="2095562"/>
                  <a:pt x="1557387" y="2108186"/>
                </a:cubicBezTo>
                <a:cubicBezTo>
                  <a:pt x="1531475" y="2108186"/>
                  <a:pt x="1518851" y="2133434"/>
                  <a:pt x="1492939" y="2133434"/>
                </a:cubicBezTo>
                <a:cubicBezTo>
                  <a:pt x="1480315" y="2158682"/>
                  <a:pt x="1454403" y="2158682"/>
                  <a:pt x="1454403" y="2184594"/>
                </a:cubicBezTo>
                <a:cubicBezTo>
                  <a:pt x="1454403" y="2235754"/>
                  <a:pt x="1505563" y="2222466"/>
                  <a:pt x="1557387" y="2209842"/>
                </a:cubicBezTo>
                <a:cubicBezTo>
                  <a:pt x="1557387" y="2197218"/>
                  <a:pt x="1557387" y="2197218"/>
                  <a:pt x="1557387" y="2197218"/>
                </a:cubicBezTo>
                <a:cubicBezTo>
                  <a:pt x="1570011" y="2197218"/>
                  <a:pt x="1583299" y="2197218"/>
                  <a:pt x="1583299" y="2197218"/>
                </a:cubicBezTo>
                <a:cubicBezTo>
                  <a:pt x="1583299" y="2209842"/>
                  <a:pt x="1583299" y="2197218"/>
                  <a:pt x="1583299" y="2209842"/>
                </a:cubicBezTo>
                <a:cubicBezTo>
                  <a:pt x="1532139" y="2235089"/>
                  <a:pt x="1544763" y="2286249"/>
                  <a:pt x="1467691" y="2286249"/>
                </a:cubicBezTo>
                <a:cubicBezTo>
                  <a:pt x="1455067" y="2261002"/>
                  <a:pt x="1441779" y="2248378"/>
                  <a:pt x="1416531" y="2235089"/>
                </a:cubicBezTo>
                <a:cubicBezTo>
                  <a:pt x="1416531" y="2247713"/>
                  <a:pt x="1403907" y="2235089"/>
                  <a:pt x="1390619" y="2247713"/>
                </a:cubicBezTo>
                <a:cubicBezTo>
                  <a:pt x="1377995" y="2260337"/>
                  <a:pt x="1377995" y="2260337"/>
                  <a:pt x="1377995" y="2285585"/>
                </a:cubicBezTo>
                <a:cubicBezTo>
                  <a:pt x="1377995" y="2285585"/>
                  <a:pt x="1390619" y="2285585"/>
                  <a:pt x="1390619" y="2298209"/>
                </a:cubicBezTo>
                <a:cubicBezTo>
                  <a:pt x="1403243" y="2298209"/>
                  <a:pt x="1403243" y="2298209"/>
                  <a:pt x="1416531" y="2298209"/>
                </a:cubicBezTo>
                <a:lnTo>
                  <a:pt x="1416531" y="2298209"/>
                </a:lnTo>
                <a:cubicBezTo>
                  <a:pt x="1416531" y="2310833"/>
                  <a:pt x="1416531" y="2310833"/>
                  <a:pt x="1403907" y="2310833"/>
                </a:cubicBezTo>
                <a:cubicBezTo>
                  <a:pt x="1403907" y="2310833"/>
                  <a:pt x="1403907" y="2310833"/>
                  <a:pt x="1391283" y="2310833"/>
                </a:cubicBezTo>
                <a:cubicBezTo>
                  <a:pt x="1391283" y="2323457"/>
                  <a:pt x="1378659" y="2323457"/>
                  <a:pt x="1378659" y="2323457"/>
                </a:cubicBezTo>
                <a:cubicBezTo>
                  <a:pt x="1352747" y="2310833"/>
                  <a:pt x="1340123" y="2336080"/>
                  <a:pt x="1340123" y="2310833"/>
                </a:cubicBezTo>
                <a:cubicBezTo>
                  <a:pt x="1327500" y="2336080"/>
                  <a:pt x="1327500" y="2336080"/>
                  <a:pt x="1301587" y="2336080"/>
                </a:cubicBezTo>
                <a:cubicBezTo>
                  <a:pt x="1301587" y="2361328"/>
                  <a:pt x="1314211" y="2361328"/>
                  <a:pt x="1327500" y="2361328"/>
                </a:cubicBezTo>
                <a:cubicBezTo>
                  <a:pt x="1327500" y="2348704"/>
                  <a:pt x="1327500" y="2348704"/>
                  <a:pt x="1327500" y="2336080"/>
                </a:cubicBezTo>
                <a:cubicBezTo>
                  <a:pt x="1340123" y="2348704"/>
                  <a:pt x="1353412" y="2336080"/>
                  <a:pt x="1353412" y="2336080"/>
                </a:cubicBezTo>
                <a:cubicBezTo>
                  <a:pt x="1353412" y="2348704"/>
                  <a:pt x="1340788" y="2348704"/>
                  <a:pt x="1340788" y="2361328"/>
                </a:cubicBezTo>
                <a:cubicBezTo>
                  <a:pt x="1366700" y="2348704"/>
                  <a:pt x="1366700" y="2348704"/>
                  <a:pt x="1391948" y="2348704"/>
                </a:cubicBezTo>
                <a:cubicBezTo>
                  <a:pt x="1391948" y="2361328"/>
                  <a:pt x="1391948" y="2361328"/>
                  <a:pt x="1391948" y="2373952"/>
                </a:cubicBezTo>
                <a:cubicBezTo>
                  <a:pt x="1366036" y="2373952"/>
                  <a:pt x="1391948" y="2425112"/>
                  <a:pt x="1353412" y="2411824"/>
                </a:cubicBezTo>
                <a:cubicBezTo>
                  <a:pt x="1340788" y="2411824"/>
                  <a:pt x="1340788" y="2399200"/>
                  <a:pt x="1327500" y="2399200"/>
                </a:cubicBezTo>
                <a:cubicBezTo>
                  <a:pt x="1314876" y="2399200"/>
                  <a:pt x="1327500" y="2411824"/>
                  <a:pt x="1327500" y="2411824"/>
                </a:cubicBezTo>
                <a:cubicBezTo>
                  <a:pt x="1314876" y="2411824"/>
                  <a:pt x="1314876" y="2399200"/>
                  <a:pt x="1301587" y="2399200"/>
                </a:cubicBezTo>
                <a:cubicBezTo>
                  <a:pt x="1301587" y="2424447"/>
                  <a:pt x="1263051" y="2399200"/>
                  <a:pt x="1263051" y="2437071"/>
                </a:cubicBezTo>
                <a:cubicBezTo>
                  <a:pt x="1250428" y="2437071"/>
                  <a:pt x="1263051" y="2437071"/>
                  <a:pt x="1263051" y="2449695"/>
                </a:cubicBezTo>
                <a:cubicBezTo>
                  <a:pt x="1288964" y="2449695"/>
                  <a:pt x="1288964" y="2437071"/>
                  <a:pt x="1301587" y="2437071"/>
                </a:cubicBezTo>
                <a:cubicBezTo>
                  <a:pt x="1327500" y="2437071"/>
                  <a:pt x="1391283" y="2411824"/>
                  <a:pt x="1391283" y="2488231"/>
                </a:cubicBezTo>
                <a:cubicBezTo>
                  <a:pt x="1429819" y="2475607"/>
                  <a:pt x="1417196" y="2552015"/>
                  <a:pt x="1391283" y="2564639"/>
                </a:cubicBezTo>
                <a:cubicBezTo>
                  <a:pt x="1391283" y="2552015"/>
                  <a:pt x="1391283" y="2539391"/>
                  <a:pt x="1378659" y="2539391"/>
                </a:cubicBezTo>
                <a:cubicBezTo>
                  <a:pt x="1378659" y="2552015"/>
                  <a:pt x="1378659" y="2552015"/>
                  <a:pt x="1378659" y="2552015"/>
                </a:cubicBezTo>
                <a:cubicBezTo>
                  <a:pt x="1366036" y="2552015"/>
                  <a:pt x="1366036" y="2539391"/>
                  <a:pt x="1352747" y="2539391"/>
                </a:cubicBezTo>
                <a:cubicBezTo>
                  <a:pt x="1352747" y="2552015"/>
                  <a:pt x="1352747" y="2590551"/>
                  <a:pt x="1365371" y="2590551"/>
                </a:cubicBezTo>
                <a:cubicBezTo>
                  <a:pt x="1352747" y="2590551"/>
                  <a:pt x="1365371" y="2603175"/>
                  <a:pt x="1352747" y="2603175"/>
                </a:cubicBezTo>
                <a:cubicBezTo>
                  <a:pt x="1340123" y="2603175"/>
                  <a:pt x="1352747" y="2590551"/>
                  <a:pt x="1340123" y="2590551"/>
                </a:cubicBezTo>
                <a:cubicBezTo>
                  <a:pt x="1327500" y="2603175"/>
                  <a:pt x="1314211" y="2615799"/>
                  <a:pt x="1327500" y="2641711"/>
                </a:cubicBezTo>
                <a:cubicBezTo>
                  <a:pt x="1301587" y="2629087"/>
                  <a:pt x="1314876" y="2641711"/>
                  <a:pt x="1301587" y="2654335"/>
                </a:cubicBezTo>
                <a:cubicBezTo>
                  <a:pt x="1301587" y="2666959"/>
                  <a:pt x="1301587" y="2666959"/>
                  <a:pt x="1301587" y="2679583"/>
                </a:cubicBezTo>
                <a:cubicBezTo>
                  <a:pt x="1288964" y="2666959"/>
                  <a:pt x="1288964" y="2692207"/>
                  <a:pt x="1263051" y="2679583"/>
                </a:cubicBezTo>
                <a:cubicBezTo>
                  <a:pt x="1250428" y="2679583"/>
                  <a:pt x="1263051" y="2666959"/>
                  <a:pt x="1250428" y="2666959"/>
                </a:cubicBezTo>
                <a:cubicBezTo>
                  <a:pt x="1250428" y="2679583"/>
                  <a:pt x="1250428" y="2692207"/>
                  <a:pt x="1250428" y="2692207"/>
                </a:cubicBezTo>
                <a:cubicBezTo>
                  <a:pt x="1211891" y="2704830"/>
                  <a:pt x="1237804" y="2755990"/>
                  <a:pt x="1211891" y="2793862"/>
                </a:cubicBezTo>
                <a:cubicBezTo>
                  <a:pt x="1211891" y="2793862"/>
                  <a:pt x="1211891" y="2793862"/>
                  <a:pt x="1199268" y="2806486"/>
                </a:cubicBezTo>
                <a:cubicBezTo>
                  <a:pt x="1186644" y="2819109"/>
                  <a:pt x="1199268" y="2844357"/>
                  <a:pt x="1173356" y="2844357"/>
                </a:cubicBezTo>
                <a:cubicBezTo>
                  <a:pt x="1185979" y="2856981"/>
                  <a:pt x="1173356" y="2869605"/>
                  <a:pt x="1160732" y="2882229"/>
                </a:cubicBezTo>
                <a:cubicBezTo>
                  <a:pt x="1199268" y="2844357"/>
                  <a:pt x="1225180" y="2793197"/>
                  <a:pt x="1250428" y="2742038"/>
                </a:cubicBezTo>
                <a:cubicBezTo>
                  <a:pt x="1276340" y="2716790"/>
                  <a:pt x="1288964" y="2690878"/>
                  <a:pt x="1327500" y="2690878"/>
                </a:cubicBezTo>
                <a:cubicBezTo>
                  <a:pt x="1340123" y="2678254"/>
                  <a:pt x="1366036" y="2665630"/>
                  <a:pt x="1391948" y="2665630"/>
                </a:cubicBezTo>
                <a:cubicBezTo>
                  <a:pt x="1391948" y="2665630"/>
                  <a:pt x="1404572" y="2678254"/>
                  <a:pt x="1417860" y="2678254"/>
                </a:cubicBezTo>
                <a:cubicBezTo>
                  <a:pt x="1417860" y="2653006"/>
                  <a:pt x="1430484" y="2653006"/>
                  <a:pt x="1417860" y="2627094"/>
                </a:cubicBezTo>
                <a:cubicBezTo>
                  <a:pt x="1443772" y="2614470"/>
                  <a:pt x="1469020" y="2627094"/>
                  <a:pt x="1482308" y="2639718"/>
                </a:cubicBezTo>
                <a:lnTo>
                  <a:pt x="1469684" y="2627094"/>
                </a:lnTo>
                <a:cubicBezTo>
                  <a:pt x="1495596" y="2627094"/>
                  <a:pt x="1508220" y="2627094"/>
                  <a:pt x="1520844" y="2639718"/>
                </a:cubicBezTo>
                <a:cubicBezTo>
                  <a:pt x="1520844" y="2627094"/>
                  <a:pt x="1520844" y="2627094"/>
                  <a:pt x="1533468" y="2627094"/>
                </a:cubicBezTo>
                <a:cubicBezTo>
                  <a:pt x="1533468" y="2627094"/>
                  <a:pt x="1546092" y="2639718"/>
                  <a:pt x="1546092" y="2652342"/>
                </a:cubicBezTo>
                <a:cubicBezTo>
                  <a:pt x="1558716" y="2627094"/>
                  <a:pt x="1558716" y="2614470"/>
                  <a:pt x="1572004" y="2601182"/>
                </a:cubicBezTo>
                <a:cubicBezTo>
                  <a:pt x="1572004" y="2626429"/>
                  <a:pt x="1572004" y="2639053"/>
                  <a:pt x="1584628" y="2626429"/>
                </a:cubicBezTo>
                <a:cubicBezTo>
                  <a:pt x="1584628" y="2639053"/>
                  <a:pt x="1584628" y="2639053"/>
                  <a:pt x="1584628" y="2651677"/>
                </a:cubicBezTo>
                <a:cubicBezTo>
                  <a:pt x="1584628" y="2651677"/>
                  <a:pt x="1584628" y="2639053"/>
                  <a:pt x="1597252" y="2639053"/>
                </a:cubicBezTo>
                <a:cubicBezTo>
                  <a:pt x="1609876" y="2651677"/>
                  <a:pt x="1609876" y="2651677"/>
                  <a:pt x="1623164" y="2651677"/>
                </a:cubicBezTo>
                <a:cubicBezTo>
                  <a:pt x="1623164" y="2664301"/>
                  <a:pt x="1635788" y="2664301"/>
                  <a:pt x="1649076" y="2676925"/>
                </a:cubicBezTo>
                <a:cubicBezTo>
                  <a:pt x="1649076" y="2664301"/>
                  <a:pt x="1661700" y="2651677"/>
                  <a:pt x="1649076" y="2639053"/>
                </a:cubicBezTo>
                <a:cubicBezTo>
                  <a:pt x="1674988" y="2639053"/>
                  <a:pt x="1661700" y="2626429"/>
                  <a:pt x="1674988" y="2613806"/>
                </a:cubicBezTo>
                <a:cubicBezTo>
                  <a:pt x="1674988" y="2639053"/>
                  <a:pt x="1700900" y="2601182"/>
                  <a:pt x="1726148" y="2626429"/>
                </a:cubicBezTo>
                <a:cubicBezTo>
                  <a:pt x="1713524" y="2639053"/>
                  <a:pt x="1700236" y="2639053"/>
                  <a:pt x="1700236" y="2651677"/>
                </a:cubicBezTo>
                <a:cubicBezTo>
                  <a:pt x="1712860" y="2664301"/>
                  <a:pt x="1712860" y="2651677"/>
                  <a:pt x="1712860" y="2664301"/>
                </a:cubicBezTo>
                <a:cubicBezTo>
                  <a:pt x="1712860" y="2689549"/>
                  <a:pt x="1725484" y="2702173"/>
                  <a:pt x="1738772" y="2728085"/>
                </a:cubicBezTo>
                <a:cubicBezTo>
                  <a:pt x="1751396" y="2728085"/>
                  <a:pt x="1738772" y="2715461"/>
                  <a:pt x="1751396" y="2715461"/>
                </a:cubicBezTo>
                <a:cubicBezTo>
                  <a:pt x="1751396" y="2740709"/>
                  <a:pt x="1764020" y="2715461"/>
                  <a:pt x="1764020" y="2728085"/>
                </a:cubicBezTo>
                <a:cubicBezTo>
                  <a:pt x="1764020" y="2740709"/>
                  <a:pt x="1751396" y="2753333"/>
                  <a:pt x="1764020" y="2753333"/>
                </a:cubicBezTo>
                <a:cubicBezTo>
                  <a:pt x="1764020" y="2740709"/>
                  <a:pt x="1764020" y="2728085"/>
                  <a:pt x="1776644" y="2728085"/>
                </a:cubicBezTo>
                <a:cubicBezTo>
                  <a:pt x="1776644" y="2779245"/>
                  <a:pt x="1815180" y="2829740"/>
                  <a:pt x="1853716" y="2868276"/>
                </a:cubicBezTo>
                <a:cubicBezTo>
                  <a:pt x="1841092" y="2919436"/>
                  <a:pt x="1827803" y="2982555"/>
                  <a:pt x="1802556" y="3033715"/>
                </a:cubicBezTo>
                <a:cubicBezTo>
                  <a:pt x="1802556" y="3033715"/>
                  <a:pt x="1802556" y="3021092"/>
                  <a:pt x="1789932" y="3021092"/>
                </a:cubicBezTo>
                <a:cubicBezTo>
                  <a:pt x="1802556" y="3084875"/>
                  <a:pt x="1751396" y="3135371"/>
                  <a:pt x="1751396" y="3186531"/>
                </a:cubicBezTo>
                <a:cubicBezTo>
                  <a:pt x="1777308" y="3161283"/>
                  <a:pt x="1789932" y="3122747"/>
                  <a:pt x="1815844" y="3097499"/>
                </a:cubicBezTo>
                <a:cubicBezTo>
                  <a:pt x="1803220" y="3084875"/>
                  <a:pt x="1815844" y="3059628"/>
                  <a:pt x="1815844" y="3046339"/>
                </a:cubicBezTo>
                <a:cubicBezTo>
                  <a:pt x="1815844" y="3033051"/>
                  <a:pt x="1828468" y="2995179"/>
                  <a:pt x="1828468" y="2982555"/>
                </a:cubicBezTo>
                <a:cubicBezTo>
                  <a:pt x="1828468" y="2982555"/>
                  <a:pt x="1841092" y="2982555"/>
                  <a:pt x="1841092" y="2969932"/>
                </a:cubicBezTo>
                <a:lnTo>
                  <a:pt x="1841092" y="2957308"/>
                </a:lnTo>
                <a:cubicBezTo>
                  <a:pt x="1841092" y="2932060"/>
                  <a:pt x="1867004" y="2893524"/>
                  <a:pt x="1867004" y="2880900"/>
                </a:cubicBezTo>
                <a:cubicBezTo>
                  <a:pt x="1879628" y="2893524"/>
                  <a:pt x="1892916" y="2932060"/>
                  <a:pt x="1918164" y="2932060"/>
                </a:cubicBezTo>
                <a:cubicBezTo>
                  <a:pt x="1905540" y="2919436"/>
                  <a:pt x="1905540" y="2906812"/>
                  <a:pt x="1905540" y="2880900"/>
                </a:cubicBezTo>
                <a:cubicBezTo>
                  <a:pt x="1918164" y="2880900"/>
                  <a:pt x="1931452" y="2893524"/>
                  <a:pt x="1931452" y="2880900"/>
                </a:cubicBezTo>
                <a:cubicBezTo>
                  <a:pt x="1931452" y="2893524"/>
                  <a:pt x="1957364" y="2918772"/>
                  <a:pt x="1957364" y="2944684"/>
                </a:cubicBezTo>
                <a:cubicBezTo>
                  <a:pt x="1969988" y="2944684"/>
                  <a:pt x="1969988" y="2944684"/>
                  <a:pt x="1983276" y="2944684"/>
                </a:cubicBezTo>
                <a:cubicBezTo>
                  <a:pt x="1970653" y="2957308"/>
                  <a:pt x="1957364" y="2944684"/>
                  <a:pt x="1957364" y="2957308"/>
                </a:cubicBezTo>
                <a:cubicBezTo>
                  <a:pt x="1983276" y="2969932"/>
                  <a:pt x="1969988" y="2969932"/>
                  <a:pt x="1983276" y="2982555"/>
                </a:cubicBezTo>
                <a:cubicBezTo>
                  <a:pt x="1995900" y="2982555"/>
                  <a:pt x="2009188" y="2969932"/>
                  <a:pt x="2009188" y="2957308"/>
                </a:cubicBezTo>
                <a:cubicBezTo>
                  <a:pt x="2021812" y="2957308"/>
                  <a:pt x="2009188" y="2957308"/>
                  <a:pt x="2021812" y="2957308"/>
                </a:cubicBezTo>
                <a:cubicBezTo>
                  <a:pt x="2034436" y="2982555"/>
                  <a:pt x="2034436" y="2995179"/>
                  <a:pt x="2047725" y="2995179"/>
                </a:cubicBezTo>
                <a:cubicBezTo>
                  <a:pt x="2047725" y="3007803"/>
                  <a:pt x="2035101" y="3007803"/>
                  <a:pt x="2035101" y="3033051"/>
                </a:cubicBezTo>
                <a:cubicBezTo>
                  <a:pt x="2061013" y="3045675"/>
                  <a:pt x="2073637" y="3096835"/>
                  <a:pt x="2099549" y="3109459"/>
                </a:cubicBezTo>
                <a:cubicBezTo>
                  <a:pt x="2099549" y="3096835"/>
                  <a:pt x="2112173" y="3084211"/>
                  <a:pt x="2112173" y="3084211"/>
                </a:cubicBezTo>
                <a:cubicBezTo>
                  <a:pt x="2112173" y="3122082"/>
                  <a:pt x="2150709" y="3135371"/>
                  <a:pt x="2176621" y="3147995"/>
                </a:cubicBezTo>
                <a:cubicBezTo>
                  <a:pt x="2176621" y="3160619"/>
                  <a:pt x="2163997" y="3160619"/>
                  <a:pt x="2176621" y="3160619"/>
                </a:cubicBezTo>
                <a:cubicBezTo>
                  <a:pt x="2189245" y="3173242"/>
                  <a:pt x="2189245" y="3173242"/>
                  <a:pt x="2202533" y="3185866"/>
                </a:cubicBezTo>
                <a:cubicBezTo>
                  <a:pt x="2202533" y="3185866"/>
                  <a:pt x="2189909" y="3223738"/>
                  <a:pt x="2176621" y="3237026"/>
                </a:cubicBezTo>
                <a:cubicBezTo>
                  <a:pt x="2176621" y="3224402"/>
                  <a:pt x="2176621" y="3211778"/>
                  <a:pt x="2163997" y="3211778"/>
                </a:cubicBezTo>
                <a:cubicBezTo>
                  <a:pt x="2163997" y="3224402"/>
                  <a:pt x="2163997" y="3237026"/>
                  <a:pt x="2151373" y="3224402"/>
                </a:cubicBezTo>
                <a:lnTo>
                  <a:pt x="2151373" y="3211778"/>
                </a:lnTo>
                <a:cubicBezTo>
                  <a:pt x="2138749" y="3288186"/>
                  <a:pt x="2100213" y="3326058"/>
                  <a:pt x="2100213" y="3389841"/>
                </a:cubicBezTo>
                <a:cubicBezTo>
                  <a:pt x="2087589" y="3389841"/>
                  <a:pt x="2074301" y="3402465"/>
                  <a:pt x="2087589" y="3415089"/>
                </a:cubicBezTo>
                <a:cubicBezTo>
                  <a:pt x="2074965" y="3402465"/>
                  <a:pt x="2061677" y="3427713"/>
                  <a:pt x="2061677" y="3427713"/>
                </a:cubicBezTo>
                <a:cubicBezTo>
                  <a:pt x="2061677" y="3440337"/>
                  <a:pt x="2049053" y="3465584"/>
                  <a:pt x="2035765" y="3478873"/>
                </a:cubicBezTo>
                <a:cubicBezTo>
                  <a:pt x="2023141" y="3516744"/>
                  <a:pt x="2023141" y="3555280"/>
                  <a:pt x="2009853" y="3580528"/>
                </a:cubicBezTo>
                <a:cubicBezTo>
                  <a:pt x="1997229" y="3580528"/>
                  <a:pt x="1983941" y="3593152"/>
                  <a:pt x="1983941" y="3605776"/>
                </a:cubicBezTo>
                <a:cubicBezTo>
                  <a:pt x="1971317" y="3631024"/>
                  <a:pt x="1971317" y="3643648"/>
                  <a:pt x="1958029" y="3643648"/>
                </a:cubicBezTo>
                <a:cubicBezTo>
                  <a:pt x="1958029" y="3707431"/>
                  <a:pt x="1906869" y="3720055"/>
                  <a:pt x="1919493" y="3783839"/>
                </a:cubicBezTo>
                <a:cubicBezTo>
                  <a:pt x="1906869" y="3783839"/>
                  <a:pt x="1893580" y="3783839"/>
                  <a:pt x="1893580" y="3783839"/>
                </a:cubicBezTo>
                <a:cubicBezTo>
                  <a:pt x="1906204" y="3809087"/>
                  <a:pt x="1880957" y="3847623"/>
                  <a:pt x="1867668" y="3860247"/>
                </a:cubicBezTo>
                <a:cubicBezTo>
                  <a:pt x="1880292" y="3872871"/>
                  <a:pt x="1855045" y="3911407"/>
                  <a:pt x="1841756" y="3911407"/>
                </a:cubicBezTo>
                <a:cubicBezTo>
                  <a:pt x="1829132" y="3975190"/>
                  <a:pt x="1790596" y="4013062"/>
                  <a:pt x="1764684" y="4076845"/>
                </a:cubicBezTo>
                <a:cubicBezTo>
                  <a:pt x="1764684" y="4076845"/>
                  <a:pt x="1764684" y="4076845"/>
                  <a:pt x="1764684" y="4064222"/>
                </a:cubicBezTo>
                <a:cubicBezTo>
                  <a:pt x="1764684" y="4128005"/>
                  <a:pt x="1713524" y="4165877"/>
                  <a:pt x="1700236" y="4229661"/>
                </a:cubicBezTo>
                <a:cubicBezTo>
                  <a:pt x="1712860" y="4229661"/>
                  <a:pt x="1712860" y="4229661"/>
                  <a:pt x="1712860" y="4229661"/>
                </a:cubicBezTo>
                <a:cubicBezTo>
                  <a:pt x="1725484" y="4217037"/>
                  <a:pt x="1712860" y="4217037"/>
                  <a:pt x="1712860" y="4217037"/>
                </a:cubicBezTo>
                <a:cubicBezTo>
                  <a:pt x="1738772" y="4191789"/>
                  <a:pt x="1738772" y="4140629"/>
                  <a:pt x="1777308" y="4128005"/>
                </a:cubicBezTo>
                <a:cubicBezTo>
                  <a:pt x="1777308" y="4102758"/>
                  <a:pt x="1777308" y="4064222"/>
                  <a:pt x="1803220" y="4076845"/>
                </a:cubicBezTo>
                <a:cubicBezTo>
                  <a:pt x="1803220" y="4013062"/>
                  <a:pt x="1854380" y="3987814"/>
                  <a:pt x="1854380" y="3924030"/>
                </a:cubicBezTo>
                <a:cubicBezTo>
                  <a:pt x="1880292" y="3872871"/>
                  <a:pt x="1905540" y="3847623"/>
                  <a:pt x="1918828" y="3809751"/>
                </a:cubicBezTo>
                <a:cubicBezTo>
                  <a:pt x="1944740" y="3784503"/>
                  <a:pt x="1957364" y="3745967"/>
                  <a:pt x="1957364" y="3695472"/>
                </a:cubicBezTo>
                <a:cubicBezTo>
                  <a:pt x="1969988" y="3670224"/>
                  <a:pt x="1995900" y="3657600"/>
                  <a:pt x="2008524" y="3631688"/>
                </a:cubicBezTo>
                <a:cubicBezTo>
                  <a:pt x="2021148" y="3631688"/>
                  <a:pt x="2034436" y="3619064"/>
                  <a:pt x="2034436" y="3644312"/>
                </a:cubicBezTo>
                <a:cubicBezTo>
                  <a:pt x="2021812" y="3656936"/>
                  <a:pt x="2034436" y="3669560"/>
                  <a:pt x="2034436" y="3695472"/>
                </a:cubicBezTo>
                <a:lnTo>
                  <a:pt x="2021812" y="3695472"/>
                </a:lnTo>
                <a:cubicBezTo>
                  <a:pt x="2009188" y="3708096"/>
                  <a:pt x="1995900" y="3733344"/>
                  <a:pt x="2009188" y="3746632"/>
                </a:cubicBezTo>
                <a:cubicBezTo>
                  <a:pt x="1996565" y="3759256"/>
                  <a:pt x="1996565" y="3771880"/>
                  <a:pt x="1996565" y="3784503"/>
                </a:cubicBezTo>
                <a:cubicBezTo>
                  <a:pt x="1970653" y="3809751"/>
                  <a:pt x="1970653" y="3848287"/>
                  <a:pt x="1945405" y="3873535"/>
                </a:cubicBezTo>
                <a:cubicBezTo>
                  <a:pt x="1945405" y="3886159"/>
                  <a:pt x="1958029" y="3886159"/>
                  <a:pt x="1958029" y="3886159"/>
                </a:cubicBezTo>
                <a:cubicBezTo>
                  <a:pt x="1932116" y="3962567"/>
                  <a:pt x="1906869" y="4051598"/>
                  <a:pt x="1868333" y="4115382"/>
                </a:cubicBezTo>
                <a:cubicBezTo>
                  <a:pt x="1868333" y="4166541"/>
                  <a:pt x="1855709" y="4217037"/>
                  <a:pt x="1829797" y="4255573"/>
                </a:cubicBezTo>
                <a:lnTo>
                  <a:pt x="1829797" y="4255573"/>
                </a:lnTo>
                <a:cubicBezTo>
                  <a:pt x="1855709" y="4268197"/>
                  <a:pt x="1842420" y="4255573"/>
                  <a:pt x="1842420" y="4230326"/>
                </a:cubicBezTo>
                <a:cubicBezTo>
                  <a:pt x="1855045" y="4230326"/>
                  <a:pt x="1855045" y="4217701"/>
                  <a:pt x="1868333" y="4230326"/>
                </a:cubicBezTo>
                <a:cubicBezTo>
                  <a:pt x="1855709" y="4192454"/>
                  <a:pt x="1906869" y="4192454"/>
                  <a:pt x="1894245" y="4153918"/>
                </a:cubicBezTo>
                <a:cubicBezTo>
                  <a:pt x="1894245" y="4153918"/>
                  <a:pt x="1894245" y="4166541"/>
                  <a:pt x="1881621" y="4166541"/>
                </a:cubicBezTo>
                <a:cubicBezTo>
                  <a:pt x="1894245" y="4115382"/>
                  <a:pt x="1907533" y="4090134"/>
                  <a:pt x="1932781" y="4052262"/>
                </a:cubicBezTo>
                <a:cubicBezTo>
                  <a:pt x="1920157" y="4064886"/>
                  <a:pt x="1920157" y="4064886"/>
                  <a:pt x="1920157" y="4077510"/>
                </a:cubicBezTo>
                <a:cubicBezTo>
                  <a:pt x="1946069" y="4052262"/>
                  <a:pt x="1932781" y="4001103"/>
                  <a:pt x="1971317" y="3988478"/>
                </a:cubicBezTo>
                <a:cubicBezTo>
                  <a:pt x="1983941" y="4026350"/>
                  <a:pt x="1932781" y="4064886"/>
                  <a:pt x="1958693" y="4102758"/>
                </a:cubicBezTo>
                <a:cubicBezTo>
                  <a:pt x="1946069" y="4102758"/>
                  <a:pt x="1958693" y="4115382"/>
                  <a:pt x="1946069" y="4115382"/>
                </a:cubicBezTo>
                <a:cubicBezTo>
                  <a:pt x="1946069" y="4115382"/>
                  <a:pt x="1958693" y="4102758"/>
                  <a:pt x="1933445" y="4102758"/>
                </a:cubicBezTo>
                <a:cubicBezTo>
                  <a:pt x="1933445" y="4128005"/>
                  <a:pt x="1933445" y="4140629"/>
                  <a:pt x="1907533" y="4166541"/>
                </a:cubicBezTo>
                <a:cubicBezTo>
                  <a:pt x="1933445" y="4204413"/>
                  <a:pt x="1894909" y="4230326"/>
                  <a:pt x="1907533" y="4255573"/>
                </a:cubicBezTo>
                <a:cubicBezTo>
                  <a:pt x="1933445" y="4179165"/>
                  <a:pt x="1971981" y="4141294"/>
                  <a:pt x="1997229" y="4064886"/>
                </a:cubicBezTo>
                <a:cubicBezTo>
                  <a:pt x="2009853" y="4064886"/>
                  <a:pt x="2009853" y="4027014"/>
                  <a:pt x="2023141" y="4027014"/>
                </a:cubicBezTo>
                <a:cubicBezTo>
                  <a:pt x="2023141" y="4039638"/>
                  <a:pt x="2023141" y="4052262"/>
                  <a:pt x="2010517" y="4052262"/>
                </a:cubicBezTo>
                <a:cubicBezTo>
                  <a:pt x="2023141" y="4077510"/>
                  <a:pt x="2010517" y="4090134"/>
                  <a:pt x="2010517" y="4103422"/>
                </a:cubicBezTo>
                <a:cubicBezTo>
                  <a:pt x="2049053" y="4065551"/>
                  <a:pt x="2061677" y="4001767"/>
                  <a:pt x="2087589" y="3963231"/>
                </a:cubicBezTo>
                <a:cubicBezTo>
                  <a:pt x="2087589" y="3937983"/>
                  <a:pt x="2087589" y="3925359"/>
                  <a:pt x="2113502" y="3912071"/>
                </a:cubicBezTo>
                <a:cubicBezTo>
                  <a:pt x="2113502" y="3835663"/>
                  <a:pt x="2164661" y="3771880"/>
                  <a:pt x="2203198" y="3682848"/>
                </a:cubicBezTo>
                <a:cubicBezTo>
                  <a:pt x="2203198" y="3682848"/>
                  <a:pt x="2203198" y="3682848"/>
                  <a:pt x="2215821" y="3682848"/>
                </a:cubicBezTo>
                <a:cubicBezTo>
                  <a:pt x="2203198" y="3644976"/>
                  <a:pt x="2241733" y="3631688"/>
                  <a:pt x="2241733" y="3606440"/>
                </a:cubicBezTo>
                <a:cubicBezTo>
                  <a:pt x="2292893" y="3606440"/>
                  <a:pt x="2306182" y="3530033"/>
                  <a:pt x="2357342" y="3504785"/>
                </a:cubicBezTo>
                <a:cubicBezTo>
                  <a:pt x="2357342" y="3517409"/>
                  <a:pt x="2357342" y="3517409"/>
                  <a:pt x="2357342" y="3530033"/>
                </a:cubicBezTo>
                <a:cubicBezTo>
                  <a:pt x="2331429" y="3530033"/>
                  <a:pt x="2318806" y="3555280"/>
                  <a:pt x="2344718" y="3555280"/>
                </a:cubicBezTo>
                <a:cubicBezTo>
                  <a:pt x="2357342" y="3530033"/>
                  <a:pt x="2383254" y="3504121"/>
                  <a:pt x="2409166" y="3504121"/>
                </a:cubicBezTo>
                <a:cubicBezTo>
                  <a:pt x="2383254" y="3504121"/>
                  <a:pt x="2409166" y="3516744"/>
                  <a:pt x="2409166" y="3529368"/>
                </a:cubicBezTo>
                <a:cubicBezTo>
                  <a:pt x="2421790" y="3529368"/>
                  <a:pt x="2435078" y="3541992"/>
                  <a:pt x="2435078" y="3529368"/>
                </a:cubicBezTo>
                <a:cubicBezTo>
                  <a:pt x="2422454" y="3529368"/>
                  <a:pt x="2435078" y="3516744"/>
                  <a:pt x="2435078" y="3516744"/>
                </a:cubicBezTo>
                <a:cubicBezTo>
                  <a:pt x="2435078" y="3491497"/>
                  <a:pt x="2409166" y="3478873"/>
                  <a:pt x="2396542" y="3465584"/>
                </a:cubicBezTo>
                <a:cubicBezTo>
                  <a:pt x="2396542" y="3440337"/>
                  <a:pt x="2409166" y="3427713"/>
                  <a:pt x="2422454" y="3401801"/>
                </a:cubicBezTo>
                <a:cubicBezTo>
                  <a:pt x="2422454" y="3401801"/>
                  <a:pt x="2422454" y="3427048"/>
                  <a:pt x="2435078" y="3427048"/>
                </a:cubicBezTo>
                <a:cubicBezTo>
                  <a:pt x="2422454" y="3363265"/>
                  <a:pt x="2473614" y="3338017"/>
                  <a:pt x="2499526" y="3299481"/>
                </a:cubicBezTo>
                <a:cubicBezTo>
                  <a:pt x="2512150" y="3299481"/>
                  <a:pt x="2525438" y="3312105"/>
                  <a:pt x="2525438" y="3312105"/>
                </a:cubicBezTo>
                <a:cubicBezTo>
                  <a:pt x="2512815" y="3337353"/>
                  <a:pt x="2499526" y="3349977"/>
                  <a:pt x="2512815" y="3375889"/>
                </a:cubicBezTo>
                <a:cubicBezTo>
                  <a:pt x="2500191" y="3375889"/>
                  <a:pt x="2500191" y="3375889"/>
                  <a:pt x="2500191" y="3375889"/>
                </a:cubicBezTo>
                <a:cubicBezTo>
                  <a:pt x="2512815" y="3401136"/>
                  <a:pt x="2474278" y="3413760"/>
                  <a:pt x="2487567" y="3439673"/>
                </a:cubicBezTo>
                <a:cubicBezTo>
                  <a:pt x="2474943" y="3439673"/>
                  <a:pt x="2461655" y="3477544"/>
                  <a:pt x="2436407" y="3503456"/>
                </a:cubicBezTo>
                <a:cubicBezTo>
                  <a:pt x="2449031" y="3503456"/>
                  <a:pt x="2449031" y="3516080"/>
                  <a:pt x="2462319" y="3528704"/>
                </a:cubicBezTo>
                <a:cubicBezTo>
                  <a:pt x="2449695" y="3553952"/>
                  <a:pt x="2436407" y="3605111"/>
                  <a:pt x="2411159" y="3617735"/>
                </a:cubicBezTo>
                <a:cubicBezTo>
                  <a:pt x="2423783" y="3617735"/>
                  <a:pt x="2423783" y="3617735"/>
                  <a:pt x="2437071" y="3617735"/>
                </a:cubicBezTo>
                <a:cubicBezTo>
                  <a:pt x="2437071" y="3605111"/>
                  <a:pt x="2437071" y="3566575"/>
                  <a:pt x="2462984" y="3566575"/>
                </a:cubicBezTo>
                <a:cubicBezTo>
                  <a:pt x="2462984" y="3579199"/>
                  <a:pt x="2475607" y="3553952"/>
                  <a:pt x="2488896" y="3566575"/>
                </a:cubicBezTo>
                <a:cubicBezTo>
                  <a:pt x="2514808" y="3655607"/>
                  <a:pt x="2424447" y="3706767"/>
                  <a:pt x="2450359" y="3783175"/>
                </a:cubicBezTo>
                <a:cubicBezTo>
                  <a:pt x="2462984" y="3783175"/>
                  <a:pt x="2462984" y="3770551"/>
                  <a:pt x="2462984" y="3770551"/>
                </a:cubicBezTo>
                <a:cubicBezTo>
                  <a:pt x="2462984" y="3783175"/>
                  <a:pt x="2462984" y="3795798"/>
                  <a:pt x="2475607" y="3795798"/>
                </a:cubicBezTo>
                <a:cubicBezTo>
                  <a:pt x="2475607" y="3732015"/>
                  <a:pt x="2501519" y="3681519"/>
                  <a:pt x="2514143" y="3617735"/>
                </a:cubicBezTo>
                <a:cubicBezTo>
                  <a:pt x="2526767" y="3617735"/>
                  <a:pt x="2514143" y="3592488"/>
                  <a:pt x="2540055" y="3592488"/>
                </a:cubicBezTo>
                <a:cubicBezTo>
                  <a:pt x="2540055" y="3617735"/>
                  <a:pt x="2527432" y="3617735"/>
                  <a:pt x="2540055" y="3630359"/>
                </a:cubicBezTo>
                <a:cubicBezTo>
                  <a:pt x="2540055" y="3630359"/>
                  <a:pt x="2540055" y="3630359"/>
                  <a:pt x="2527432" y="3630359"/>
                </a:cubicBezTo>
                <a:cubicBezTo>
                  <a:pt x="2514808" y="3681519"/>
                  <a:pt x="2514808" y="3719391"/>
                  <a:pt x="2501519" y="3770551"/>
                </a:cubicBezTo>
                <a:cubicBezTo>
                  <a:pt x="2527432" y="3732679"/>
                  <a:pt x="2514143" y="3681519"/>
                  <a:pt x="2540055" y="3656271"/>
                </a:cubicBezTo>
                <a:cubicBezTo>
                  <a:pt x="2527432" y="3668895"/>
                  <a:pt x="2540055" y="3668895"/>
                  <a:pt x="2527432" y="3694143"/>
                </a:cubicBezTo>
                <a:cubicBezTo>
                  <a:pt x="2553344" y="3668895"/>
                  <a:pt x="2553344" y="3642983"/>
                  <a:pt x="2553344" y="3605111"/>
                </a:cubicBezTo>
                <a:lnTo>
                  <a:pt x="2553344" y="3605111"/>
                </a:lnTo>
                <a:cubicBezTo>
                  <a:pt x="2565968" y="3605111"/>
                  <a:pt x="2565968" y="3579864"/>
                  <a:pt x="2553344" y="3579864"/>
                </a:cubicBezTo>
                <a:cubicBezTo>
                  <a:pt x="2565968" y="3579864"/>
                  <a:pt x="2553344" y="3592488"/>
                  <a:pt x="2553344" y="3579864"/>
                </a:cubicBezTo>
                <a:cubicBezTo>
                  <a:pt x="2553344" y="3567240"/>
                  <a:pt x="2553344" y="3567240"/>
                  <a:pt x="2565968" y="3567240"/>
                </a:cubicBezTo>
                <a:cubicBezTo>
                  <a:pt x="2553344" y="3541992"/>
                  <a:pt x="2565968" y="3503456"/>
                  <a:pt x="2565968" y="3478208"/>
                </a:cubicBezTo>
                <a:cubicBezTo>
                  <a:pt x="2553344" y="3478208"/>
                  <a:pt x="2565968" y="3503456"/>
                  <a:pt x="2540055" y="3490832"/>
                </a:cubicBezTo>
                <a:cubicBezTo>
                  <a:pt x="2540055" y="3503456"/>
                  <a:pt x="2540055" y="3516080"/>
                  <a:pt x="2540055" y="3528704"/>
                </a:cubicBezTo>
                <a:cubicBezTo>
                  <a:pt x="2527432" y="3516080"/>
                  <a:pt x="2540055" y="3528704"/>
                  <a:pt x="2527432" y="3528704"/>
                </a:cubicBezTo>
                <a:cubicBezTo>
                  <a:pt x="2527432" y="3528704"/>
                  <a:pt x="2540055" y="3541328"/>
                  <a:pt x="2527432" y="3553952"/>
                </a:cubicBezTo>
                <a:cubicBezTo>
                  <a:pt x="2514808" y="3541328"/>
                  <a:pt x="2514808" y="3528704"/>
                  <a:pt x="2501519" y="3528704"/>
                </a:cubicBezTo>
                <a:cubicBezTo>
                  <a:pt x="2514143" y="3528704"/>
                  <a:pt x="2514143" y="3528704"/>
                  <a:pt x="2501519" y="3516080"/>
                </a:cubicBezTo>
                <a:cubicBezTo>
                  <a:pt x="2475607" y="3503456"/>
                  <a:pt x="2514143" y="3452296"/>
                  <a:pt x="2514143" y="3427048"/>
                </a:cubicBezTo>
                <a:cubicBezTo>
                  <a:pt x="2488231" y="3375889"/>
                  <a:pt x="2552679" y="3325393"/>
                  <a:pt x="2526767" y="3299481"/>
                </a:cubicBezTo>
                <a:cubicBezTo>
                  <a:pt x="2514143" y="3286857"/>
                  <a:pt x="2500855" y="3299481"/>
                  <a:pt x="2500855" y="3299481"/>
                </a:cubicBezTo>
                <a:cubicBezTo>
                  <a:pt x="2500855" y="3286857"/>
                  <a:pt x="2513479" y="3299481"/>
                  <a:pt x="2526767" y="3286857"/>
                </a:cubicBezTo>
                <a:cubicBezTo>
                  <a:pt x="2539391" y="3299481"/>
                  <a:pt x="2552679" y="3312105"/>
                  <a:pt x="2565303" y="3324729"/>
                </a:cubicBezTo>
                <a:cubicBezTo>
                  <a:pt x="2565303" y="3324729"/>
                  <a:pt x="2577927" y="3324729"/>
                  <a:pt x="2591215" y="3337353"/>
                </a:cubicBezTo>
                <a:cubicBezTo>
                  <a:pt x="2591215" y="3324729"/>
                  <a:pt x="2578592" y="3312105"/>
                  <a:pt x="2578592" y="3299481"/>
                </a:cubicBezTo>
                <a:cubicBezTo>
                  <a:pt x="2604504" y="3312105"/>
                  <a:pt x="2617127" y="3312105"/>
                  <a:pt x="2629751" y="3337353"/>
                </a:cubicBezTo>
                <a:cubicBezTo>
                  <a:pt x="2617127" y="3337353"/>
                  <a:pt x="2617127" y="3337353"/>
                  <a:pt x="2617127" y="3349977"/>
                </a:cubicBezTo>
                <a:cubicBezTo>
                  <a:pt x="2643040" y="3362600"/>
                  <a:pt x="2655664" y="3375224"/>
                  <a:pt x="2681576" y="3401136"/>
                </a:cubicBezTo>
                <a:cubicBezTo>
                  <a:pt x="2681576" y="3375889"/>
                  <a:pt x="2694200" y="3349977"/>
                  <a:pt x="2707488" y="3337353"/>
                </a:cubicBezTo>
                <a:cubicBezTo>
                  <a:pt x="2707488" y="3349977"/>
                  <a:pt x="2720112" y="3337353"/>
                  <a:pt x="2720112" y="3349977"/>
                </a:cubicBezTo>
                <a:lnTo>
                  <a:pt x="2732736" y="3349977"/>
                </a:lnTo>
                <a:cubicBezTo>
                  <a:pt x="2720112" y="3362600"/>
                  <a:pt x="2706823" y="3375224"/>
                  <a:pt x="2720112" y="3362600"/>
                </a:cubicBezTo>
                <a:cubicBezTo>
                  <a:pt x="2707488" y="3387848"/>
                  <a:pt x="2746024" y="3451632"/>
                  <a:pt x="2707488" y="3464256"/>
                </a:cubicBezTo>
                <a:cubicBezTo>
                  <a:pt x="2720112" y="3464256"/>
                  <a:pt x="2694864" y="3489504"/>
                  <a:pt x="2707488" y="3489504"/>
                </a:cubicBezTo>
                <a:cubicBezTo>
                  <a:pt x="2720112" y="3476880"/>
                  <a:pt x="2720112" y="3464256"/>
                  <a:pt x="2733400" y="3464256"/>
                </a:cubicBezTo>
                <a:cubicBezTo>
                  <a:pt x="2746024" y="3476880"/>
                  <a:pt x="2746024" y="3502127"/>
                  <a:pt x="2746024" y="3528040"/>
                </a:cubicBezTo>
                <a:cubicBezTo>
                  <a:pt x="2771936" y="3540664"/>
                  <a:pt x="2758648" y="3591823"/>
                  <a:pt x="2784560" y="3617071"/>
                </a:cubicBezTo>
                <a:cubicBezTo>
                  <a:pt x="2797184" y="3591823"/>
                  <a:pt x="2771936" y="3579199"/>
                  <a:pt x="2784560" y="3553287"/>
                </a:cubicBezTo>
                <a:cubicBezTo>
                  <a:pt x="2784560" y="3578535"/>
                  <a:pt x="2797184" y="3642319"/>
                  <a:pt x="2810472" y="3629695"/>
                </a:cubicBezTo>
                <a:cubicBezTo>
                  <a:pt x="2797848" y="3604447"/>
                  <a:pt x="2784560" y="3489504"/>
                  <a:pt x="2759312" y="3451632"/>
                </a:cubicBezTo>
                <a:cubicBezTo>
                  <a:pt x="2771936" y="3439008"/>
                  <a:pt x="2759312" y="3413760"/>
                  <a:pt x="2785224" y="3413760"/>
                </a:cubicBezTo>
                <a:cubicBezTo>
                  <a:pt x="2797848" y="3413760"/>
                  <a:pt x="2797848" y="3413760"/>
                  <a:pt x="2797848" y="3426384"/>
                </a:cubicBezTo>
                <a:cubicBezTo>
                  <a:pt x="2823760" y="3426384"/>
                  <a:pt x="2810472" y="3426384"/>
                  <a:pt x="2823760" y="3439008"/>
                </a:cubicBezTo>
                <a:cubicBezTo>
                  <a:pt x="2823760" y="3401136"/>
                  <a:pt x="2811137" y="3413760"/>
                  <a:pt x="2811137" y="3387848"/>
                </a:cubicBezTo>
                <a:cubicBezTo>
                  <a:pt x="2823760" y="3387848"/>
                  <a:pt x="2823760" y="3375224"/>
                  <a:pt x="2837049" y="3375224"/>
                </a:cubicBezTo>
                <a:cubicBezTo>
                  <a:pt x="2824425" y="3362600"/>
                  <a:pt x="2849672" y="3337353"/>
                  <a:pt x="2875585" y="3337353"/>
                </a:cubicBezTo>
                <a:cubicBezTo>
                  <a:pt x="2888209" y="3362600"/>
                  <a:pt x="2875585" y="3401136"/>
                  <a:pt x="2901497" y="3413760"/>
                </a:cubicBezTo>
                <a:cubicBezTo>
                  <a:pt x="2901497" y="3413760"/>
                  <a:pt x="2901497" y="3388513"/>
                  <a:pt x="2901497" y="3375889"/>
                </a:cubicBezTo>
                <a:cubicBezTo>
                  <a:pt x="2952657" y="3363265"/>
                  <a:pt x="2940033" y="3427048"/>
                  <a:pt x="2965945" y="3439673"/>
                </a:cubicBezTo>
                <a:cubicBezTo>
                  <a:pt x="2978569" y="3427048"/>
                  <a:pt x="2965945" y="3401801"/>
                  <a:pt x="2991857" y="3401801"/>
                </a:cubicBezTo>
                <a:cubicBezTo>
                  <a:pt x="3004481" y="3414425"/>
                  <a:pt x="2991857" y="3427048"/>
                  <a:pt x="2991857" y="3439673"/>
                </a:cubicBezTo>
                <a:lnTo>
                  <a:pt x="3004481" y="3439673"/>
                </a:lnTo>
                <a:cubicBezTo>
                  <a:pt x="3004481" y="3452296"/>
                  <a:pt x="3004481" y="3452296"/>
                  <a:pt x="3004481" y="3464920"/>
                </a:cubicBezTo>
                <a:cubicBezTo>
                  <a:pt x="3017105" y="3490168"/>
                  <a:pt x="3043017" y="3490168"/>
                  <a:pt x="3030393" y="3502792"/>
                </a:cubicBezTo>
                <a:cubicBezTo>
                  <a:pt x="3043017" y="3502792"/>
                  <a:pt x="3030393" y="3515415"/>
                  <a:pt x="3043017" y="3528040"/>
                </a:cubicBezTo>
                <a:cubicBezTo>
                  <a:pt x="3043017" y="3540664"/>
                  <a:pt x="3068929" y="3553287"/>
                  <a:pt x="3068929" y="3565911"/>
                </a:cubicBezTo>
                <a:cubicBezTo>
                  <a:pt x="3081553" y="3565911"/>
                  <a:pt x="3068929" y="3578535"/>
                  <a:pt x="3081553" y="3578535"/>
                </a:cubicBezTo>
                <a:cubicBezTo>
                  <a:pt x="3081553" y="3540664"/>
                  <a:pt x="3043017" y="3502127"/>
                  <a:pt x="3030393" y="3476880"/>
                </a:cubicBezTo>
                <a:cubicBezTo>
                  <a:pt x="3043017" y="3476880"/>
                  <a:pt x="3043017" y="3489504"/>
                  <a:pt x="3056305" y="3476880"/>
                </a:cubicBezTo>
                <a:cubicBezTo>
                  <a:pt x="3043681" y="3476880"/>
                  <a:pt x="3030393" y="3464256"/>
                  <a:pt x="3043681" y="3451632"/>
                </a:cubicBezTo>
                <a:cubicBezTo>
                  <a:pt x="3069594" y="3476880"/>
                  <a:pt x="3094841" y="3502792"/>
                  <a:pt x="3082217" y="3540664"/>
                </a:cubicBezTo>
                <a:cubicBezTo>
                  <a:pt x="3082217" y="3540664"/>
                  <a:pt x="3082217" y="3528040"/>
                  <a:pt x="3069594" y="3540664"/>
                </a:cubicBezTo>
                <a:cubicBezTo>
                  <a:pt x="3082217" y="3540664"/>
                  <a:pt x="3082217" y="3565911"/>
                  <a:pt x="3095506" y="3565911"/>
                </a:cubicBezTo>
                <a:cubicBezTo>
                  <a:pt x="3082882" y="3578535"/>
                  <a:pt x="3069594" y="3578535"/>
                  <a:pt x="3082882" y="3591159"/>
                </a:cubicBezTo>
                <a:cubicBezTo>
                  <a:pt x="3095506" y="3591159"/>
                  <a:pt x="3082882" y="3565911"/>
                  <a:pt x="3108794" y="3578535"/>
                </a:cubicBezTo>
                <a:cubicBezTo>
                  <a:pt x="3096170" y="3591159"/>
                  <a:pt x="3121418" y="3591159"/>
                  <a:pt x="3121418" y="3603783"/>
                </a:cubicBezTo>
                <a:cubicBezTo>
                  <a:pt x="3121418" y="3591159"/>
                  <a:pt x="3134042" y="3591159"/>
                  <a:pt x="3134042" y="3578535"/>
                </a:cubicBezTo>
                <a:cubicBezTo>
                  <a:pt x="3134042" y="3578535"/>
                  <a:pt x="3121418" y="3565911"/>
                  <a:pt x="3134042" y="3553287"/>
                </a:cubicBezTo>
                <a:cubicBezTo>
                  <a:pt x="3146666" y="3578535"/>
                  <a:pt x="3146666" y="3591159"/>
                  <a:pt x="3172578" y="3617071"/>
                </a:cubicBezTo>
                <a:cubicBezTo>
                  <a:pt x="3172578" y="3617071"/>
                  <a:pt x="3172578" y="3629695"/>
                  <a:pt x="3172578" y="3642319"/>
                </a:cubicBezTo>
                <a:cubicBezTo>
                  <a:pt x="3159954" y="3629695"/>
                  <a:pt x="3146666" y="3667566"/>
                  <a:pt x="3159954" y="3680191"/>
                </a:cubicBezTo>
                <a:cubicBezTo>
                  <a:pt x="3159954" y="3667566"/>
                  <a:pt x="3172578" y="3680191"/>
                  <a:pt x="3185866" y="3667566"/>
                </a:cubicBezTo>
                <a:cubicBezTo>
                  <a:pt x="3173242" y="3654942"/>
                  <a:pt x="3173242" y="3629695"/>
                  <a:pt x="3185866" y="3629695"/>
                </a:cubicBezTo>
                <a:cubicBezTo>
                  <a:pt x="3211778" y="3629695"/>
                  <a:pt x="3224402" y="3654942"/>
                  <a:pt x="3224402" y="3667566"/>
                </a:cubicBezTo>
                <a:cubicBezTo>
                  <a:pt x="3224402" y="3654942"/>
                  <a:pt x="3237026" y="3667566"/>
                  <a:pt x="3250314" y="3667566"/>
                </a:cubicBezTo>
                <a:cubicBezTo>
                  <a:pt x="3262938" y="3629695"/>
                  <a:pt x="3224402" y="3616407"/>
                  <a:pt x="3224402" y="3565911"/>
                </a:cubicBezTo>
                <a:cubicBezTo>
                  <a:pt x="3237026" y="3565911"/>
                  <a:pt x="3262938" y="3565911"/>
                  <a:pt x="3262938" y="3578535"/>
                </a:cubicBezTo>
                <a:cubicBezTo>
                  <a:pt x="3288850" y="3578535"/>
                  <a:pt x="3288850" y="3616407"/>
                  <a:pt x="3314098" y="3616407"/>
                </a:cubicBezTo>
                <a:cubicBezTo>
                  <a:pt x="3301474" y="3578535"/>
                  <a:pt x="3249650" y="3565247"/>
                  <a:pt x="3262938" y="3527375"/>
                </a:cubicBezTo>
                <a:cubicBezTo>
                  <a:pt x="3237026" y="3527375"/>
                  <a:pt x="3237026" y="3502127"/>
                  <a:pt x="3224402" y="3502127"/>
                </a:cubicBezTo>
                <a:cubicBezTo>
                  <a:pt x="3211778" y="3489504"/>
                  <a:pt x="3224402" y="3476880"/>
                  <a:pt x="3224402" y="3464256"/>
                </a:cubicBezTo>
                <a:cubicBezTo>
                  <a:pt x="3211778" y="3476880"/>
                  <a:pt x="3198490" y="3476880"/>
                  <a:pt x="3198490" y="3489504"/>
                </a:cubicBezTo>
                <a:cubicBezTo>
                  <a:pt x="3185866" y="3476880"/>
                  <a:pt x="3172578" y="3464256"/>
                  <a:pt x="3172578" y="3451632"/>
                </a:cubicBezTo>
                <a:cubicBezTo>
                  <a:pt x="3159954" y="3451632"/>
                  <a:pt x="3146666" y="3451632"/>
                  <a:pt x="3146666" y="3464256"/>
                </a:cubicBezTo>
                <a:cubicBezTo>
                  <a:pt x="3146666" y="3451632"/>
                  <a:pt x="3134042" y="3426384"/>
                  <a:pt x="3159289" y="3426384"/>
                </a:cubicBezTo>
                <a:cubicBezTo>
                  <a:pt x="3171913" y="3477544"/>
                  <a:pt x="3262274" y="3439008"/>
                  <a:pt x="3248985" y="3515415"/>
                </a:cubicBezTo>
                <a:cubicBezTo>
                  <a:pt x="3261609" y="3515415"/>
                  <a:pt x="3261609" y="3502792"/>
                  <a:pt x="3287521" y="3502792"/>
                </a:cubicBezTo>
                <a:cubicBezTo>
                  <a:pt x="3287521" y="3451632"/>
                  <a:pt x="3248985" y="3439008"/>
                  <a:pt x="3236362" y="3388513"/>
                </a:cubicBezTo>
                <a:cubicBezTo>
                  <a:pt x="3236362" y="3388513"/>
                  <a:pt x="3223738" y="3375889"/>
                  <a:pt x="3236362" y="3363265"/>
                </a:cubicBezTo>
                <a:cubicBezTo>
                  <a:pt x="3236362" y="3388513"/>
                  <a:pt x="3262274" y="3414425"/>
                  <a:pt x="3262274" y="3388513"/>
                </a:cubicBezTo>
                <a:cubicBezTo>
                  <a:pt x="3262274" y="3401136"/>
                  <a:pt x="3274898" y="3401136"/>
                  <a:pt x="3274898" y="3401136"/>
                </a:cubicBezTo>
                <a:cubicBezTo>
                  <a:pt x="3287521" y="3388513"/>
                  <a:pt x="3262274" y="3349977"/>
                  <a:pt x="3287521" y="3337353"/>
                </a:cubicBezTo>
                <a:cubicBezTo>
                  <a:pt x="3287521" y="3362600"/>
                  <a:pt x="3326057" y="3388513"/>
                  <a:pt x="3326057" y="3426384"/>
                </a:cubicBezTo>
                <a:lnTo>
                  <a:pt x="3338681" y="3426384"/>
                </a:lnTo>
                <a:cubicBezTo>
                  <a:pt x="3351305" y="3439008"/>
                  <a:pt x="3338681" y="3451632"/>
                  <a:pt x="3326057" y="3451632"/>
                </a:cubicBezTo>
                <a:cubicBezTo>
                  <a:pt x="3313434" y="3451632"/>
                  <a:pt x="3313434" y="3426384"/>
                  <a:pt x="3300145" y="3426384"/>
                </a:cubicBezTo>
                <a:lnTo>
                  <a:pt x="3287521" y="3426384"/>
                </a:lnTo>
                <a:cubicBezTo>
                  <a:pt x="3300145" y="3439008"/>
                  <a:pt x="3313434" y="3464256"/>
                  <a:pt x="3313434" y="3490168"/>
                </a:cubicBezTo>
                <a:cubicBezTo>
                  <a:pt x="3313434" y="3502792"/>
                  <a:pt x="3300810" y="3502792"/>
                  <a:pt x="3313434" y="3515415"/>
                </a:cubicBezTo>
                <a:cubicBezTo>
                  <a:pt x="3339346" y="3515415"/>
                  <a:pt x="3313434" y="3490168"/>
                  <a:pt x="3339346" y="3502792"/>
                </a:cubicBezTo>
                <a:cubicBezTo>
                  <a:pt x="3339346" y="3490168"/>
                  <a:pt x="3326722" y="3490168"/>
                  <a:pt x="3326722" y="3477544"/>
                </a:cubicBezTo>
                <a:cubicBezTo>
                  <a:pt x="3339346" y="3477544"/>
                  <a:pt x="3339346" y="3452296"/>
                  <a:pt x="3352634" y="3452296"/>
                </a:cubicBezTo>
                <a:cubicBezTo>
                  <a:pt x="3352634" y="3452296"/>
                  <a:pt x="3365258" y="3452296"/>
                  <a:pt x="3365258" y="3464920"/>
                </a:cubicBezTo>
                <a:cubicBezTo>
                  <a:pt x="3365258" y="3477544"/>
                  <a:pt x="3365258" y="3477544"/>
                  <a:pt x="3365258" y="3502792"/>
                </a:cubicBezTo>
                <a:cubicBezTo>
                  <a:pt x="3377882" y="3502792"/>
                  <a:pt x="3377882" y="3490168"/>
                  <a:pt x="3377882" y="3490168"/>
                </a:cubicBezTo>
                <a:cubicBezTo>
                  <a:pt x="3390506" y="3515415"/>
                  <a:pt x="3429041" y="3528040"/>
                  <a:pt x="3416418" y="3553952"/>
                </a:cubicBezTo>
                <a:cubicBezTo>
                  <a:pt x="3454954" y="3553952"/>
                  <a:pt x="3454954" y="3617735"/>
                  <a:pt x="3480866" y="3630359"/>
                </a:cubicBezTo>
                <a:cubicBezTo>
                  <a:pt x="3480866" y="3605111"/>
                  <a:pt x="3454954" y="3592488"/>
                  <a:pt x="3468242" y="3579199"/>
                </a:cubicBezTo>
                <a:cubicBezTo>
                  <a:pt x="3442330" y="3579199"/>
                  <a:pt x="3442330" y="3553952"/>
                  <a:pt x="3442330" y="3541328"/>
                </a:cubicBezTo>
                <a:cubicBezTo>
                  <a:pt x="3468242" y="3566575"/>
                  <a:pt x="3480866" y="3605111"/>
                  <a:pt x="3506778" y="3617735"/>
                </a:cubicBezTo>
                <a:cubicBezTo>
                  <a:pt x="3506778" y="3605111"/>
                  <a:pt x="3506778" y="3605111"/>
                  <a:pt x="3506778" y="3592488"/>
                </a:cubicBezTo>
                <a:cubicBezTo>
                  <a:pt x="3519402" y="3592488"/>
                  <a:pt x="3519402" y="3579864"/>
                  <a:pt x="3532690" y="3592488"/>
                </a:cubicBezTo>
                <a:cubicBezTo>
                  <a:pt x="3532690" y="3567240"/>
                  <a:pt x="3506778" y="3541328"/>
                  <a:pt x="3532690" y="3528704"/>
                </a:cubicBezTo>
                <a:cubicBezTo>
                  <a:pt x="3506778" y="3541328"/>
                  <a:pt x="3506778" y="3490832"/>
                  <a:pt x="3494154" y="3490832"/>
                </a:cubicBezTo>
                <a:lnTo>
                  <a:pt x="3506778" y="3478208"/>
                </a:lnTo>
                <a:cubicBezTo>
                  <a:pt x="3506778" y="3503456"/>
                  <a:pt x="3532690" y="3529368"/>
                  <a:pt x="3545314" y="3541992"/>
                </a:cubicBezTo>
                <a:cubicBezTo>
                  <a:pt x="3545314" y="3541992"/>
                  <a:pt x="3532690" y="3541992"/>
                  <a:pt x="3545314" y="3554616"/>
                </a:cubicBezTo>
                <a:cubicBezTo>
                  <a:pt x="3557938" y="3554616"/>
                  <a:pt x="3557938" y="3529368"/>
                  <a:pt x="3557938" y="3529368"/>
                </a:cubicBezTo>
                <a:cubicBezTo>
                  <a:pt x="3570562" y="3567240"/>
                  <a:pt x="3609098" y="3580528"/>
                  <a:pt x="3609098" y="3618400"/>
                </a:cubicBezTo>
                <a:cubicBezTo>
                  <a:pt x="3596474" y="3605776"/>
                  <a:pt x="3570562" y="3631024"/>
                  <a:pt x="3544650" y="3631024"/>
                </a:cubicBezTo>
                <a:cubicBezTo>
                  <a:pt x="3544650" y="3656271"/>
                  <a:pt x="3544650" y="3668895"/>
                  <a:pt x="3532026" y="3682184"/>
                </a:cubicBezTo>
                <a:cubicBezTo>
                  <a:pt x="3544650" y="3694807"/>
                  <a:pt x="3544650" y="3720055"/>
                  <a:pt x="3544650" y="3733344"/>
                </a:cubicBezTo>
                <a:cubicBezTo>
                  <a:pt x="3544650" y="3771215"/>
                  <a:pt x="3506114" y="3834999"/>
                  <a:pt x="3454954" y="3847623"/>
                </a:cubicBezTo>
                <a:cubicBezTo>
                  <a:pt x="3403794" y="3847623"/>
                  <a:pt x="3377882" y="3847623"/>
                  <a:pt x="3365258" y="3809751"/>
                </a:cubicBezTo>
                <a:cubicBezTo>
                  <a:pt x="3352634" y="3834999"/>
                  <a:pt x="3339346" y="3898783"/>
                  <a:pt x="3365258" y="3911407"/>
                </a:cubicBezTo>
                <a:cubicBezTo>
                  <a:pt x="3365258" y="3911407"/>
                  <a:pt x="3365258" y="3898783"/>
                  <a:pt x="3377882" y="3898783"/>
                </a:cubicBezTo>
                <a:cubicBezTo>
                  <a:pt x="3377882" y="3911407"/>
                  <a:pt x="3377882" y="3911407"/>
                  <a:pt x="3377882" y="3911407"/>
                </a:cubicBezTo>
                <a:cubicBezTo>
                  <a:pt x="3351970" y="3924030"/>
                  <a:pt x="3351970" y="3949278"/>
                  <a:pt x="3313434" y="3949278"/>
                </a:cubicBezTo>
                <a:cubicBezTo>
                  <a:pt x="3300810" y="3987150"/>
                  <a:pt x="3248985" y="3974526"/>
                  <a:pt x="3248985" y="4025686"/>
                </a:cubicBezTo>
                <a:cubicBezTo>
                  <a:pt x="3261609" y="4050934"/>
                  <a:pt x="3287521" y="4025686"/>
                  <a:pt x="3313434" y="4038310"/>
                </a:cubicBezTo>
                <a:cubicBezTo>
                  <a:pt x="3326057" y="3961902"/>
                  <a:pt x="3390506" y="3949278"/>
                  <a:pt x="3416418" y="3898118"/>
                </a:cubicBezTo>
                <a:cubicBezTo>
                  <a:pt x="3467578" y="3898118"/>
                  <a:pt x="3532026" y="3885494"/>
                  <a:pt x="3570562" y="3898118"/>
                </a:cubicBezTo>
                <a:cubicBezTo>
                  <a:pt x="3570562" y="3885494"/>
                  <a:pt x="3570562" y="3872871"/>
                  <a:pt x="3570562" y="3872871"/>
                </a:cubicBezTo>
                <a:cubicBezTo>
                  <a:pt x="3570562" y="3885494"/>
                  <a:pt x="3583186" y="3885494"/>
                  <a:pt x="3583186" y="3885494"/>
                </a:cubicBezTo>
                <a:cubicBezTo>
                  <a:pt x="3595810" y="3872871"/>
                  <a:pt x="3583186" y="3860247"/>
                  <a:pt x="3583186" y="3860247"/>
                </a:cubicBezTo>
                <a:cubicBezTo>
                  <a:pt x="3595810" y="3860247"/>
                  <a:pt x="3595810" y="3872871"/>
                  <a:pt x="3595810" y="3872871"/>
                </a:cubicBezTo>
                <a:cubicBezTo>
                  <a:pt x="3608433" y="3860247"/>
                  <a:pt x="3595810" y="3834999"/>
                  <a:pt x="3608433" y="3809087"/>
                </a:cubicBezTo>
                <a:cubicBezTo>
                  <a:pt x="3582521" y="3796463"/>
                  <a:pt x="3569897" y="3745303"/>
                  <a:pt x="3621057" y="3745303"/>
                </a:cubicBezTo>
                <a:cubicBezTo>
                  <a:pt x="3595145" y="3707431"/>
                  <a:pt x="3608433" y="3668895"/>
                  <a:pt x="3621057" y="3631024"/>
                </a:cubicBezTo>
                <a:cubicBezTo>
                  <a:pt x="3621057" y="3656271"/>
                  <a:pt x="3646970" y="3668895"/>
                  <a:pt x="3633681" y="3694807"/>
                </a:cubicBezTo>
                <a:cubicBezTo>
                  <a:pt x="3659593" y="3707431"/>
                  <a:pt x="3684841" y="3771215"/>
                  <a:pt x="3672217" y="3809087"/>
                </a:cubicBezTo>
                <a:cubicBezTo>
                  <a:pt x="3659593" y="3796463"/>
                  <a:pt x="3659593" y="3796463"/>
                  <a:pt x="3646305" y="3796463"/>
                </a:cubicBezTo>
                <a:cubicBezTo>
                  <a:pt x="3646305" y="3847623"/>
                  <a:pt x="3672217" y="3872871"/>
                  <a:pt x="3710753" y="3885494"/>
                </a:cubicBezTo>
                <a:lnTo>
                  <a:pt x="3710753" y="3885494"/>
                </a:lnTo>
                <a:cubicBezTo>
                  <a:pt x="3736666" y="3885494"/>
                  <a:pt x="3749289" y="3885494"/>
                  <a:pt x="3749289" y="3872871"/>
                </a:cubicBezTo>
                <a:lnTo>
                  <a:pt x="3749289" y="3885494"/>
                </a:lnTo>
                <a:cubicBezTo>
                  <a:pt x="3761913" y="3885494"/>
                  <a:pt x="3749289" y="3872871"/>
                  <a:pt x="3761913" y="3872871"/>
                </a:cubicBezTo>
                <a:lnTo>
                  <a:pt x="3761913" y="3872871"/>
                </a:lnTo>
                <a:cubicBezTo>
                  <a:pt x="3774537" y="3885494"/>
                  <a:pt x="3774537" y="3860247"/>
                  <a:pt x="3774537" y="3860247"/>
                </a:cubicBezTo>
                <a:cubicBezTo>
                  <a:pt x="3800449" y="3847623"/>
                  <a:pt x="3825697" y="3872871"/>
                  <a:pt x="3851609" y="3872871"/>
                </a:cubicBezTo>
                <a:cubicBezTo>
                  <a:pt x="3851609" y="3885494"/>
                  <a:pt x="3851609" y="3885494"/>
                  <a:pt x="3851609" y="3885494"/>
                </a:cubicBezTo>
                <a:cubicBezTo>
                  <a:pt x="3916057" y="3885494"/>
                  <a:pt x="3954593" y="3923366"/>
                  <a:pt x="3993129" y="3961902"/>
                </a:cubicBezTo>
                <a:cubicBezTo>
                  <a:pt x="4005753" y="3949278"/>
                  <a:pt x="4019042" y="3936654"/>
                  <a:pt x="4031665" y="3924030"/>
                </a:cubicBezTo>
                <a:cubicBezTo>
                  <a:pt x="4031665" y="3936654"/>
                  <a:pt x="4031665" y="3936654"/>
                  <a:pt x="4031665" y="3936654"/>
                </a:cubicBezTo>
                <a:cubicBezTo>
                  <a:pt x="4044289" y="3898783"/>
                  <a:pt x="4005753" y="3872871"/>
                  <a:pt x="4005753" y="3847623"/>
                </a:cubicBezTo>
                <a:cubicBezTo>
                  <a:pt x="4044289" y="3924030"/>
                  <a:pt x="4173185" y="3924030"/>
                  <a:pt x="4250258" y="3936654"/>
                </a:cubicBezTo>
                <a:cubicBezTo>
                  <a:pt x="4237634" y="3936654"/>
                  <a:pt x="4211722" y="3936654"/>
                  <a:pt x="4224345" y="3961902"/>
                </a:cubicBezTo>
                <a:cubicBezTo>
                  <a:pt x="4236969" y="3949278"/>
                  <a:pt x="4250258" y="3949278"/>
                  <a:pt x="4262881" y="3936654"/>
                </a:cubicBezTo>
                <a:cubicBezTo>
                  <a:pt x="4262881" y="3924030"/>
                  <a:pt x="4275505" y="3924030"/>
                  <a:pt x="4288794" y="3911407"/>
                </a:cubicBezTo>
                <a:cubicBezTo>
                  <a:pt x="4288794" y="3886159"/>
                  <a:pt x="4314706" y="3886159"/>
                  <a:pt x="4327330" y="3860247"/>
                </a:cubicBezTo>
                <a:cubicBezTo>
                  <a:pt x="4314706" y="3860247"/>
                  <a:pt x="4314706" y="3834999"/>
                  <a:pt x="4327330" y="3847623"/>
                </a:cubicBezTo>
                <a:cubicBezTo>
                  <a:pt x="4339954" y="3847623"/>
                  <a:pt x="4327330" y="3860247"/>
                  <a:pt x="4327330" y="3872871"/>
                </a:cubicBezTo>
                <a:cubicBezTo>
                  <a:pt x="4378490" y="3872871"/>
                  <a:pt x="4353242" y="3821711"/>
                  <a:pt x="4327330" y="3834999"/>
                </a:cubicBezTo>
                <a:lnTo>
                  <a:pt x="4327330" y="3822375"/>
                </a:lnTo>
                <a:cubicBezTo>
                  <a:pt x="4339954" y="3809751"/>
                  <a:pt x="4365866" y="3797127"/>
                  <a:pt x="4365866" y="3784503"/>
                </a:cubicBezTo>
                <a:cubicBezTo>
                  <a:pt x="4314706" y="3848287"/>
                  <a:pt x="4288794" y="3733344"/>
                  <a:pt x="4339954" y="3720720"/>
                </a:cubicBezTo>
                <a:cubicBezTo>
                  <a:pt x="4339954" y="3720720"/>
                  <a:pt x="4339954" y="3720720"/>
                  <a:pt x="4339954" y="3708096"/>
                </a:cubicBezTo>
                <a:cubicBezTo>
                  <a:pt x="4352577" y="3708096"/>
                  <a:pt x="4352577" y="3695472"/>
                  <a:pt x="4365866" y="3708096"/>
                </a:cubicBezTo>
                <a:cubicBezTo>
                  <a:pt x="4378490" y="3708096"/>
                  <a:pt x="4365866" y="3720720"/>
                  <a:pt x="4378490" y="3720720"/>
                </a:cubicBezTo>
                <a:cubicBezTo>
                  <a:pt x="4391114" y="3695472"/>
                  <a:pt x="4417026" y="3695472"/>
                  <a:pt x="4417026" y="3682848"/>
                </a:cubicBezTo>
                <a:lnTo>
                  <a:pt x="4417026" y="3695472"/>
                </a:lnTo>
                <a:cubicBezTo>
                  <a:pt x="4417026" y="3682848"/>
                  <a:pt x="4417026" y="3682848"/>
                  <a:pt x="4417026" y="3682848"/>
                </a:cubicBezTo>
                <a:cubicBezTo>
                  <a:pt x="4442938" y="3682848"/>
                  <a:pt x="4468186" y="3657600"/>
                  <a:pt x="4455562" y="3644976"/>
                </a:cubicBezTo>
                <a:cubicBezTo>
                  <a:pt x="4442938" y="3657600"/>
                  <a:pt x="4417026" y="3657600"/>
                  <a:pt x="4404402" y="3682848"/>
                </a:cubicBezTo>
                <a:cubicBezTo>
                  <a:pt x="4391778" y="3670224"/>
                  <a:pt x="4378490" y="3695472"/>
                  <a:pt x="4365866" y="3695472"/>
                </a:cubicBezTo>
                <a:cubicBezTo>
                  <a:pt x="4378490" y="3670224"/>
                  <a:pt x="4404402" y="3657600"/>
                  <a:pt x="4404402" y="3631688"/>
                </a:cubicBezTo>
                <a:cubicBezTo>
                  <a:pt x="4404402" y="3644312"/>
                  <a:pt x="4391778" y="3644312"/>
                  <a:pt x="4391778" y="3644312"/>
                </a:cubicBezTo>
                <a:cubicBezTo>
                  <a:pt x="4379154" y="3631688"/>
                  <a:pt x="4391778" y="3619064"/>
                  <a:pt x="4379154" y="3619064"/>
                </a:cubicBezTo>
                <a:cubicBezTo>
                  <a:pt x="4379154" y="3631688"/>
                  <a:pt x="4379154" y="3631688"/>
                  <a:pt x="4379154" y="3656936"/>
                </a:cubicBezTo>
                <a:cubicBezTo>
                  <a:pt x="4353242" y="3656936"/>
                  <a:pt x="4353242" y="3694807"/>
                  <a:pt x="4327994" y="3694807"/>
                </a:cubicBezTo>
                <a:cubicBezTo>
                  <a:pt x="4315370" y="3682184"/>
                  <a:pt x="4289458" y="3656936"/>
                  <a:pt x="4302082" y="3682184"/>
                </a:cubicBezTo>
                <a:lnTo>
                  <a:pt x="4289458" y="3682184"/>
                </a:lnTo>
                <a:cubicBezTo>
                  <a:pt x="4276834" y="3631024"/>
                  <a:pt x="4263546" y="3605776"/>
                  <a:pt x="4263546" y="3567904"/>
                </a:cubicBezTo>
                <a:cubicBezTo>
                  <a:pt x="4289458" y="3555280"/>
                  <a:pt x="4302082" y="3567904"/>
                  <a:pt x="4314706" y="3580528"/>
                </a:cubicBezTo>
                <a:cubicBezTo>
                  <a:pt x="4365866" y="3580528"/>
                  <a:pt x="4391778" y="3567904"/>
                  <a:pt x="4430314" y="3567904"/>
                </a:cubicBezTo>
                <a:cubicBezTo>
                  <a:pt x="4442938" y="3593152"/>
                  <a:pt x="4468850" y="3567904"/>
                  <a:pt x="4481474" y="3580528"/>
                </a:cubicBezTo>
                <a:cubicBezTo>
                  <a:pt x="4481474" y="3605776"/>
                  <a:pt x="4468850" y="3605776"/>
                  <a:pt x="4455562" y="3618400"/>
                </a:cubicBezTo>
                <a:cubicBezTo>
                  <a:pt x="4481474" y="3618400"/>
                  <a:pt x="4481474" y="3618400"/>
                  <a:pt x="4468186" y="3631024"/>
                </a:cubicBezTo>
                <a:cubicBezTo>
                  <a:pt x="4480810" y="3618400"/>
                  <a:pt x="4494098" y="3618400"/>
                  <a:pt x="4506721" y="3605776"/>
                </a:cubicBezTo>
                <a:cubicBezTo>
                  <a:pt x="4494098" y="3593152"/>
                  <a:pt x="4480810" y="3605776"/>
                  <a:pt x="4480810" y="3580528"/>
                </a:cubicBezTo>
                <a:cubicBezTo>
                  <a:pt x="4493433" y="3593152"/>
                  <a:pt x="4493433" y="3580528"/>
                  <a:pt x="4506721" y="3567904"/>
                </a:cubicBezTo>
                <a:cubicBezTo>
                  <a:pt x="4519346" y="3580528"/>
                  <a:pt x="4519346" y="3593152"/>
                  <a:pt x="4519346" y="3593152"/>
                </a:cubicBezTo>
                <a:cubicBezTo>
                  <a:pt x="4531969" y="3580528"/>
                  <a:pt x="4583794" y="3593152"/>
                  <a:pt x="4570505" y="3618400"/>
                </a:cubicBezTo>
                <a:cubicBezTo>
                  <a:pt x="4609041" y="3631024"/>
                  <a:pt x="4609041" y="3656271"/>
                  <a:pt x="4634953" y="3682184"/>
                </a:cubicBezTo>
                <a:cubicBezTo>
                  <a:pt x="4622330" y="3669560"/>
                  <a:pt x="4634953" y="3694807"/>
                  <a:pt x="4634953" y="3694807"/>
                </a:cubicBezTo>
                <a:cubicBezTo>
                  <a:pt x="4609041" y="3682184"/>
                  <a:pt x="4609041" y="3682184"/>
                  <a:pt x="4583794" y="3694807"/>
                </a:cubicBezTo>
                <a:cubicBezTo>
                  <a:pt x="4583794" y="3707431"/>
                  <a:pt x="4571170" y="3707431"/>
                  <a:pt x="4583794" y="3732679"/>
                </a:cubicBezTo>
                <a:lnTo>
                  <a:pt x="4571170" y="3745303"/>
                </a:lnTo>
                <a:cubicBezTo>
                  <a:pt x="4571170" y="3745303"/>
                  <a:pt x="4571170" y="3732679"/>
                  <a:pt x="4558546" y="3745303"/>
                </a:cubicBezTo>
                <a:cubicBezTo>
                  <a:pt x="4545922" y="3757927"/>
                  <a:pt x="4532634" y="3770551"/>
                  <a:pt x="4507386" y="3770551"/>
                </a:cubicBezTo>
                <a:cubicBezTo>
                  <a:pt x="4507386" y="3783175"/>
                  <a:pt x="4494762" y="3770551"/>
                  <a:pt x="4494762" y="3783175"/>
                </a:cubicBezTo>
                <a:cubicBezTo>
                  <a:pt x="4507386" y="3795798"/>
                  <a:pt x="4507386" y="3770551"/>
                  <a:pt x="4520674" y="3770551"/>
                </a:cubicBezTo>
                <a:cubicBezTo>
                  <a:pt x="4533298" y="3770551"/>
                  <a:pt x="4533298" y="3770551"/>
                  <a:pt x="4533298" y="3770551"/>
                </a:cubicBezTo>
                <a:cubicBezTo>
                  <a:pt x="4571834" y="3732679"/>
                  <a:pt x="4622994" y="3745303"/>
                  <a:pt x="4661530" y="3706767"/>
                </a:cubicBezTo>
                <a:cubicBezTo>
                  <a:pt x="4648906" y="3694143"/>
                  <a:pt x="4635618" y="3706767"/>
                  <a:pt x="4635618" y="3694143"/>
                </a:cubicBezTo>
                <a:cubicBezTo>
                  <a:pt x="4661530" y="3668895"/>
                  <a:pt x="4712690" y="3694143"/>
                  <a:pt x="4725314" y="3706767"/>
                </a:cubicBezTo>
                <a:lnTo>
                  <a:pt x="4725314" y="3706767"/>
                </a:lnTo>
                <a:cubicBezTo>
                  <a:pt x="4776474" y="3706767"/>
                  <a:pt x="4840922" y="3681519"/>
                  <a:pt x="4866834" y="3642983"/>
                </a:cubicBezTo>
                <a:cubicBezTo>
                  <a:pt x="4866834" y="3642983"/>
                  <a:pt x="4879458" y="3655607"/>
                  <a:pt x="4879458" y="3668231"/>
                </a:cubicBezTo>
                <a:cubicBezTo>
                  <a:pt x="4905370" y="3680855"/>
                  <a:pt x="4917994" y="3719391"/>
                  <a:pt x="4930618" y="3744638"/>
                </a:cubicBezTo>
                <a:cubicBezTo>
                  <a:pt x="4943242" y="3744638"/>
                  <a:pt x="4943242" y="3744638"/>
                  <a:pt x="4943242" y="3744638"/>
                </a:cubicBezTo>
                <a:cubicBezTo>
                  <a:pt x="4955866" y="3782510"/>
                  <a:pt x="5007690" y="3795798"/>
                  <a:pt x="5032938" y="3821046"/>
                </a:cubicBezTo>
                <a:cubicBezTo>
                  <a:pt x="5032938" y="3821046"/>
                  <a:pt x="5007025" y="3833670"/>
                  <a:pt x="5020314" y="3846294"/>
                </a:cubicBezTo>
                <a:cubicBezTo>
                  <a:pt x="5020314" y="3833670"/>
                  <a:pt x="5020314" y="3833670"/>
                  <a:pt x="5032938" y="3833670"/>
                </a:cubicBezTo>
                <a:cubicBezTo>
                  <a:pt x="5032938" y="3833670"/>
                  <a:pt x="5032938" y="3833670"/>
                  <a:pt x="5020314" y="3846294"/>
                </a:cubicBezTo>
                <a:cubicBezTo>
                  <a:pt x="5046226" y="3846294"/>
                  <a:pt x="5046226" y="3846294"/>
                  <a:pt x="5046226" y="3846294"/>
                </a:cubicBezTo>
                <a:cubicBezTo>
                  <a:pt x="5033602" y="3846294"/>
                  <a:pt x="5020314" y="3871542"/>
                  <a:pt x="5007690" y="3846294"/>
                </a:cubicBezTo>
                <a:cubicBezTo>
                  <a:pt x="5007690" y="3858918"/>
                  <a:pt x="5007690" y="3858918"/>
                  <a:pt x="5007690" y="3884165"/>
                </a:cubicBezTo>
                <a:cubicBezTo>
                  <a:pt x="5020314" y="3884165"/>
                  <a:pt x="5046226" y="3884165"/>
                  <a:pt x="5046226" y="3884165"/>
                </a:cubicBezTo>
                <a:cubicBezTo>
                  <a:pt x="5046226" y="3896789"/>
                  <a:pt x="5046226" y="3896789"/>
                  <a:pt x="5033602" y="3896789"/>
                </a:cubicBezTo>
                <a:cubicBezTo>
                  <a:pt x="5020978" y="3896789"/>
                  <a:pt x="5020978" y="3896789"/>
                  <a:pt x="5033602" y="3884165"/>
                </a:cubicBezTo>
                <a:cubicBezTo>
                  <a:pt x="5007690" y="3896789"/>
                  <a:pt x="5007690" y="3896789"/>
                  <a:pt x="4995066" y="3909413"/>
                </a:cubicBezTo>
                <a:cubicBezTo>
                  <a:pt x="5007690" y="3909413"/>
                  <a:pt x="5020978" y="3909413"/>
                  <a:pt x="5033602" y="3909413"/>
                </a:cubicBezTo>
                <a:cubicBezTo>
                  <a:pt x="5033602" y="3909413"/>
                  <a:pt x="5033602" y="3896789"/>
                  <a:pt x="5046226" y="3896789"/>
                </a:cubicBezTo>
                <a:cubicBezTo>
                  <a:pt x="5046226" y="3922037"/>
                  <a:pt x="5033602" y="3922037"/>
                  <a:pt x="5033602" y="3934661"/>
                </a:cubicBezTo>
                <a:cubicBezTo>
                  <a:pt x="5046226" y="3934661"/>
                  <a:pt x="5046226" y="3947285"/>
                  <a:pt x="5046226" y="3947285"/>
                </a:cubicBezTo>
                <a:cubicBezTo>
                  <a:pt x="5046226" y="3922037"/>
                  <a:pt x="5058850" y="3922037"/>
                  <a:pt x="5058850" y="3909413"/>
                </a:cubicBezTo>
                <a:cubicBezTo>
                  <a:pt x="5071474" y="3922037"/>
                  <a:pt x="5058850" y="3934661"/>
                  <a:pt x="5071474" y="3934661"/>
                </a:cubicBezTo>
                <a:cubicBezTo>
                  <a:pt x="5071474" y="3934661"/>
                  <a:pt x="5058850" y="3934661"/>
                  <a:pt x="5058850" y="3947285"/>
                </a:cubicBezTo>
                <a:cubicBezTo>
                  <a:pt x="5071474" y="3947285"/>
                  <a:pt x="5097386" y="3947285"/>
                  <a:pt x="5097386" y="3934661"/>
                </a:cubicBezTo>
                <a:cubicBezTo>
                  <a:pt x="5097386" y="3934661"/>
                  <a:pt x="5110009" y="3947285"/>
                  <a:pt x="5110009" y="3959909"/>
                </a:cubicBezTo>
                <a:cubicBezTo>
                  <a:pt x="5110009" y="3959909"/>
                  <a:pt x="5135922" y="3947285"/>
                  <a:pt x="5135922" y="3959909"/>
                </a:cubicBezTo>
                <a:lnTo>
                  <a:pt x="5115989" y="3959909"/>
                </a:lnTo>
                <a:cubicBezTo>
                  <a:pt x="5115989" y="3959909"/>
                  <a:pt x="5115989" y="3959909"/>
                  <a:pt x="5103365" y="3959909"/>
                </a:cubicBezTo>
                <a:cubicBezTo>
                  <a:pt x="5103365" y="3959909"/>
                  <a:pt x="5103365" y="3972533"/>
                  <a:pt x="5077453" y="3985156"/>
                </a:cubicBezTo>
                <a:cubicBezTo>
                  <a:pt x="5103365" y="3972533"/>
                  <a:pt x="5115989" y="3985156"/>
                  <a:pt x="5115989" y="3972533"/>
                </a:cubicBezTo>
                <a:cubicBezTo>
                  <a:pt x="5115989" y="3972533"/>
                  <a:pt x="5115989" y="3972533"/>
                  <a:pt x="5103365" y="3972533"/>
                </a:cubicBezTo>
                <a:cubicBezTo>
                  <a:pt x="5129278" y="3959909"/>
                  <a:pt x="5129278" y="3972533"/>
                  <a:pt x="5129278" y="3985156"/>
                </a:cubicBezTo>
                <a:cubicBezTo>
                  <a:pt x="5141902" y="3972533"/>
                  <a:pt x="5129278" y="3972533"/>
                  <a:pt x="5129278" y="3959909"/>
                </a:cubicBezTo>
                <a:cubicBezTo>
                  <a:pt x="5167814" y="3972533"/>
                  <a:pt x="5155190" y="3922037"/>
                  <a:pt x="5180438" y="3934661"/>
                </a:cubicBezTo>
                <a:cubicBezTo>
                  <a:pt x="5193061" y="3896789"/>
                  <a:pt x="5206350" y="3833006"/>
                  <a:pt x="5206350" y="3781846"/>
                </a:cubicBezTo>
                <a:cubicBezTo>
                  <a:pt x="5206350" y="3769222"/>
                  <a:pt x="5180438" y="3769222"/>
                  <a:pt x="5167814" y="3743974"/>
                </a:cubicBezTo>
                <a:cubicBezTo>
                  <a:pt x="5141902" y="3781846"/>
                  <a:pt x="5090742" y="3769222"/>
                  <a:pt x="5064829" y="3769222"/>
                </a:cubicBezTo>
                <a:cubicBezTo>
                  <a:pt x="5052206" y="3781846"/>
                  <a:pt x="5038917" y="3781846"/>
                  <a:pt x="5052206" y="3794469"/>
                </a:cubicBezTo>
                <a:cubicBezTo>
                  <a:pt x="5039582" y="3794469"/>
                  <a:pt x="5039582" y="3794469"/>
                  <a:pt x="5039582" y="3794469"/>
                </a:cubicBezTo>
                <a:cubicBezTo>
                  <a:pt x="5026958" y="3807093"/>
                  <a:pt x="5039582" y="3807093"/>
                  <a:pt x="5039582" y="3819718"/>
                </a:cubicBezTo>
                <a:cubicBezTo>
                  <a:pt x="5026958" y="3807093"/>
                  <a:pt x="5001046" y="3794469"/>
                  <a:pt x="5001046" y="3794469"/>
                </a:cubicBezTo>
                <a:cubicBezTo>
                  <a:pt x="5001046" y="3781846"/>
                  <a:pt x="4988422" y="3794469"/>
                  <a:pt x="4988422" y="3769222"/>
                </a:cubicBezTo>
                <a:lnTo>
                  <a:pt x="4975798" y="3769222"/>
                </a:lnTo>
                <a:cubicBezTo>
                  <a:pt x="4937262" y="3731350"/>
                  <a:pt x="4924638" y="3692814"/>
                  <a:pt x="4886102" y="3654942"/>
                </a:cubicBezTo>
                <a:cubicBezTo>
                  <a:pt x="4873478" y="3629695"/>
                  <a:pt x="4847566" y="3603783"/>
                  <a:pt x="4847566" y="3553287"/>
                </a:cubicBezTo>
                <a:cubicBezTo>
                  <a:pt x="4860190" y="3515415"/>
                  <a:pt x="4886102" y="3476880"/>
                  <a:pt x="4873478" y="3425720"/>
                </a:cubicBezTo>
                <a:cubicBezTo>
                  <a:pt x="4886102" y="3425720"/>
                  <a:pt x="4886102" y="3413096"/>
                  <a:pt x="4886102" y="3413096"/>
                </a:cubicBezTo>
                <a:cubicBezTo>
                  <a:pt x="4847566" y="3349312"/>
                  <a:pt x="4873478" y="3298817"/>
                  <a:pt x="4873478" y="3235033"/>
                </a:cubicBezTo>
                <a:cubicBezTo>
                  <a:pt x="4886102" y="3146001"/>
                  <a:pt x="4937926" y="3069594"/>
                  <a:pt x="4924638" y="2980562"/>
                </a:cubicBezTo>
                <a:cubicBezTo>
                  <a:pt x="4912014" y="2967938"/>
                  <a:pt x="4912014" y="2955314"/>
                  <a:pt x="4898726" y="2942691"/>
                </a:cubicBezTo>
                <a:cubicBezTo>
                  <a:pt x="4886102" y="2955314"/>
                  <a:pt x="4872814" y="2955314"/>
                  <a:pt x="4847566" y="2955314"/>
                </a:cubicBezTo>
                <a:cubicBezTo>
                  <a:pt x="4834942" y="2980562"/>
                  <a:pt x="4821654" y="2993186"/>
                  <a:pt x="4796406" y="3006474"/>
                </a:cubicBezTo>
                <a:cubicBezTo>
                  <a:pt x="4809030" y="2968603"/>
                  <a:pt x="4834942" y="2955314"/>
                  <a:pt x="4847566" y="2917443"/>
                </a:cubicBezTo>
                <a:cubicBezTo>
                  <a:pt x="4834942" y="2904819"/>
                  <a:pt x="4834942" y="2917443"/>
                  <a:pt x="4821654" y="2917443"/>
                </a:cubicBezTo>
                <a:cubicBezTo>
                  <a:pt x="4821654" y="2955314"/>
                  <a:pt x="4770494" y="2968603"/>
                  <a:pt x="4757206" y="3006474"/>
                </a:cubicBezTo>
                <a:cubicBezTo>
                  <a:pt x="4757206" y="2955314"/>
                  <a:pt x="4744582" y="2930067"/>
                  <a:pt x="4757206" y="2892195"/>
                </a:cubicBezTo>
                <a:cubicBezTo>
                  <a:pt x="4744582" y="2879571"/>
                  <a:pt x="4731293" y="2879571"/>
                  <a:pt x="4706046" y="2879571"/>
                </a:cubicBezTo>
                <a:cubicBezTo>
                  <a:pt x="4680134" y="2892195"/>
                  <a:pt x="4654886" y="2930731"/>
                  <a:pt x="4628974" y="2917443"/>
                </a:cubicBezTo>
                <a:cubicBezTo>
                  <a:pt x="4628974" y="2930067"/>
                  <a:pt x="4628974" y="2930067"/>
                  <a:pt x="4628974" y="2930067"/>
                </a:cubicBezTo>
                <a:cubicBezTo>
                  <a:pt x="4628974" y="2841035"/>
                  <a:pt x="4667510" y="2752004"/>
                  <a:pt x="4693422" y="2675596"/>
                </a:cubicBezTo>
                <a:cubicBezTo>
                  <a:pt x="4757870" y="2624436"/>
                  <a:pt x="4744582" y="2522781"/>
                  <a:pt x="4706046" y="2458997"/>
                </a:cubicBezTo>
                <a:cubicBezTo>
                  <a:pt x="4795742" y="2471621"/>
                  <a:pt x="4860190" y="2522781"/>
                  <a:pt x="4937262" y="2522781"/>
                </a:cubicBezTo>
                <a:cubicBezTo>
                  <a:pt x="4975798" y="2522781"/>
                  <a:pt x="5001710" y="2510157"/>
                  <a:pt x="5026958" y="2497533"/>
                </a:cubicBezTo>
                <a:cubicBezTo>
                  <a:pt x="5039582" y="2497533"/>
                  <a:pt x="5039582" y="2497533"/>
                  <a:pt x="5039582" y="2497533"/>
                </a:cubicBezTo>
                <a:cubicBezTo>
                  <a:pt x="5065494" y="2472285"/>
                  <a:pt x="5065494" y="2446373"/>
                  <a:pt x="5078118" y="2433749"/>
                </a:cubicBezTo>
                <a:cubicBezTo>
                  <a:pt x="5078118" y="2395878"/>
                  <a:pt x="5065494" y="2357342"/>
                  <a:pt x="5078118" y="2332094"/>
                </a:cubicBezTo>
                <a:cubicBezTo>
                  <a:pt x="5052206" y="2319470"/>
                  <a:pt x="5039582" y="2268310"/>
                  <a:pt x="5001046" y="2255686"/>
                </a:cubicBezTo>
                <a:cubicBezTo>
                  <a:pt x="5001046" y="2243062"/>
                  <a:pt x="5001046" y="2230439"/>
                  <a:pt x="5001046" y="2230439"/>
                </a:cubicBezTo>
                <a:cubicBezTo>
                  <a:pt x="5001046" y="2243062"/>
                  <a:pt x="4988422" y="2230439"/>
                  <a:pt x="4975133" y="2230439"/>
                </a:cubicBezTo>
                <a:cubicBezTo>
                  <a:pt x="5013669" y="2179279"/>
                  <a:pt x="4936598" y="2179279"/>
                  <a:pt x="4936598" y="2154031"/>
                </a:cubicBezTo>
                <a:cubicBezTo>
                  <a:pt x="4936598" y="2154031"/>
                  <a:pt x="4936598" y="2166655"/>
                  <a:pt x="4923973" y="2166655"/>
                </a:cubicBezTo>
                <a:cubicBezTo>
                  <a:pt x="4923973" y="2154031"/>
                  <a:pt x="4911350" y="2141407"/>
                  <a:pt x="4911350" y="2128783"/>
                </a:cubicBezTo>
                <a:cubicBezTo>
                  <a:pt x="4898726" y="2128783"/>
                  <a:pt x="4898726" y="2116159"/>
                  <a:pt x="4885438" y="2128783"/>
                </a:cubicBezTo>
                <a:cubicBezTo>
                  <a:pt x="4885438" y="2090912"/>
                  <a:pt x="4859526" y="2116159"/>
                  <a:pt x="4859526" y="2090912"/>
                </a:cubicBezTo>
                <a:cubicBezTo>
                  <a:pt x="4859526" y="2078288"/>
                  <a:pt x="4872149" y="2065664"/>
                  <a:pt x="4859526" y="2053040"/>
                </a:cubicBezTo>
                <a:cubicBezTo>
                  <a:pt x="4833613" y="2053040"/>
                  <a:pt x="4833613" y="2090912"/>
                  <a:pt x="4820989" y="2078288"/>
                </a:cubicBezTo>
                <a:cubicBezTo>
                  <a:pt x="4833613" y="2065664"/>
                  <a:pt x="4846902" y="2053040"/>
                  <a:pt x="4833613" y="2027128"/>
                </a:cubicBezTo>
                <a:cubicBezTo>
                  <a:pt x="4782453" y="2014504"/>
                  <a:pt x="4782453" y="1963344"/>
                  <a:pt x="4730629" y="1963344"/>
                </a:cubicBezTo>
                <a:cubicBezTo>
                  <a:pt x="4730629" y="1950720"/>
                  <a:pt x="4730629" y="1950720"/>
                  <a:pt x="4718005" y="1938096"/>
                </a:cubicBezTo>
                <a:cubicBezTo>
                  <a:pt x="4705381" y="1950720"/>
                  <a:pt x="4705381" y="1938096"/>
                  <a:pt x="4692093" y="1938096"/>
                </a:cubicBezTo>
                <a:cubicBezTo>
                  <a:pt x="4692093" y="1900225"/>
                  <a:pt x="4679469" y="1886936"/>
                  <a:pt x="4653557" y="1886936"/>
                </a:cubicBezTo>
                <a:cubicBezTo>
                  <a:pt x="4640933" y="1912184"/>
                  <a:pt x="4640933" y="1886936"/>
                  <a:pt x="4627645" y="1899560"/>
                </a:cubicBezTo>
                <a:lnTo>
                  <a:pt x="4627645" y="1899560"/>
                </a:lnTo>
                <a:cubicBezTo>
                  <a:pt x="4615021" y="1899560"/>
                  <a:pt x="4615021" y="1912184"/>
                  <a:pt x="4601733" y="1912184"/>
                </a:cubicBezTo>
                <a:cubicBezTo>
                  <a:pt x="4589109" y="1886936"/>
                  <a:pt x="4601733" y="1874313"/>
                  <a:pt x="4601733" y="1848400"/>
                </a:cubicBezTo>
                <a:cubicBezTo>
                  <a:pt x="4589109" y="1835776"/>
                  <a:pt x="4575821" y="1861024"/>
                  <a:pt x="4563197" y="1835776"/>
                </a:cubicBezTo>
                <a:cubicBezTo>
                  <a:pt x="4575821" y="1823153"/>
                  <a:pt x="4550573" y="1810529"/>
                  <a:pt x="4537285" y="1797905"/>
                </a:cubicBezTo>
                <a:cubicBezTo>
                  <a:pt x="4537285" y="1797905"/>
                  <a:pt x="4537285" y="1797905"/>
                  <a:pt x="4524661" y="1797905"/>
                </a:cubicBezTo>
                <a:cubicBezTo>
                  <a:pt x="4512037" y="1760033"/>
                  <a:pt x="4486125" y="1721497"/>
                  <a:pt x="4473501" y="1696250"/>
                </a:cubicBezTo>
                <a:cubicBezTo>
                  <a:pt x="4447589" y="1696250"/>
                  <a:pt x="4447589" y="1696250"/>
                  <a:pt x="4447589" y="1696250"/>
                </a:cubicBezTo>
                <a:cubicBezTo>
                  <a:pt x="4383141" y="1619842"/>
                  <a:pt x="4267532" y="1581970"/>
                  <a:pt x="4203084" y="1505563"/>
                </a:cubicBezTo>
                <a:cubicBezTo>
                  <a:pt x="4190460" y="1505563"/>
                  <a:pt x="4190460" y="1505563"/>
                  <a:pt x="4177172" y="1505563"/>
                </a:cubicBezTo>
                <a:cubicBezTo>
                  <a:pt x="4164548" y="1480315"/>
                  <a:pt x="4138636" y="1467691"/>
                  <a:pt x="4126012" y="1441779"/>
                </a:cubicBezTo>
                <a:cubicBezTo>
                  <a:pt x="4190460" y="1390619"/>
                  <a:pt x="4241620" y="1352747"/>
                  <a:pt x="4306068" y="1314211"/>
                </a:cubicBezTo>
                <a:cubicBezTo>
                  <a:pt x="4318692" y="1314211"/>
                  <a:pt x="4318692" y="1314211"/>
                  <a:pt x="4318692" y="1314211"/>
                </a:cubicBezTo>
                <a:cubicBezTo>
                  <a:pt x="4331316" y="1288964"/>
                  <a:pt x="4344605" y="1276340"/>
                  <a:pt x="4369852" y="1276340"/>
                </a:cubicBezTo>
                <a:cubicBezTo>
                  <a:pt x="4395764" y="1288964"/>
                  <a:pt x="4446924" y="1263716"/>
                  <a:pt x="4459548" y="1301587"/>
                </a:cubicBezTo>
                <a:lnTo>
                  <a:pt x="4446924" y="1314211"/>
                </a:lnTo>
                <a:cubicBezTo>
                  <a:pt x="4472837" y="1339459"/>
                  <a:pt x="4485460" y="1314211"/>
                  <a:pt x="4498084" y="1326835"/>
                </a:cubicBezTo>
                <a:lnTo>
                  <a:pt x="4498084" y="1314211"/>
                </a:lnTo>
                <a:cubicBezTo>
                  <a:pt x="4536620" y="1314211"/>
                  <a:pt x="4549244" y="1301587"/>
                  <a:pt x="4575156" y="1288964"/>
                </a:cubicBezTo>
                <a:cubicBezTo>
                  <a:pt x="4587780" y="1263716"/>
                  <a:pt x="4626316" y="1237804"/>
                  <a:pt x="4601068" y="1212556"/>
                </a:cubicBezTo>
                <a:cubicBezTo>
                  <a:pt x="4575156" y="1212556"/>
                  <a:pt x="4536620" y="1212556"/>
                  <a:pt x="4511372" y="1225180"/>
                </a:cubicBezTo>
                <a:cubicBezTo>
                  <a:pt x="4511372" y="1212556"/>
                  <a:pt x="4511372" y="1212556"/>
                  <a:pt x="4511372" y="1199932"/>
                </a:cubicBezTo>
                <a:cubicBezTo>
                  <a:pt x="4562532" y="1174684"/>
                  <a:pt x="4614357" y="1123525"/>
                  <a:pt x="4678805" y="1098277"/>
                </a:cubicBezTo>
                <a:cubicBezTo>
                  <a:pt x="4678805" y="1098277"/>
                  <a:pt x="4678805" y="1098277"/>
                  <a:pt x="4691429" y="1098277"/>
                </a:cubicBezTo>
                <a:cubicBezTo>
                  <a:pt x="4729965" y="1073029"/>
                  <a:pt x="4781124" y="1034493"/>
                  <a:pt x="4845573" y="1034493"/>
                </a:cubicBezTo>
                <a:cubicBezTo>
                  <a:pt x="4858197" y="1009245"/>
                  <a:pt x="4884109" y="1009245"/>
                  <a:pt x="4910021" y="1009245"/>
                </a:cubicBezTo>
                <a:cubicBezTo>
                  <a:pt x="4910021" y="983997"/>
                  <a:pt x="4961181" y="971374"/>
                  <a:pt x="4987093" y="971374"/>
                </a:cubicBezTo>
                <a:cubicBezTo>
                  <a:pt x="5013005" y="946126"/>
                  <a:pt x="5051541" y="958750"/>
                  <a:pt x="5076789" y="933502"/>
                </a:cubicBezTo>
                <a:cubicBezTo>
                  <a:pt x="5076789" y="920878"/>
                  <a:pt x="5076789" y="920878"/>
                  <a:pt x="5064165" y="920878"/>
                </a:cubicBezTo>
                <a:cubicBezTo>
                  <a:pt x="5153861" y="895630"/>
                  <a:pt x="5218309" y="831847"/>
                  <a:pt x="5321293" y="793311"/>
                </a:cubicBezTo>
                <a:cubicBezTo>
                  <a:pt x="5321293" y="780687"/>
                  <a:pt x="5321293" y="780687"/>
                  <a:pt x="5321293" y="780687"/>
                </a:cubicBezTo>
                <a:cubicBezTo>
                  <a:pt x="5308669" y="768063"/>
                  <a:pt x="5295381" y="780687"/>
                  <a:pt x="5282757" y="780687"/>
                </a:cubicBezTo>
                <a:cubicBezTo>
                  <a:pt x="5270134" y="793311"/>
                  <a:pt x="5231598" y="805934"/>
                  <a:pt x="5205685" y="793311"/>
                </a:cubicBezTo>
                <a:cubicBezTo>
                  <a:pt x="5154525" y="793311"/>
                  <a:pt x="5102701" y="805934"/>
                  <a:pt x="5077453" y="818558"/>
                </a:cubicBezTo>
                <a:cubicBezTo>
                  <a:pt x="5064829" y="805934"/>
                  <a:pt x="5077453" y="767398"/>
                  <a:pt x="5064829" y="767398"/>
                </a:cubicBezTo>
                <a:cubicBezTo>
                  <a:pt x="5064829" y="780022"/>
                  <a:pt x="5052206" y="767398"/>
                  <a:pt x="5052206" y="780022"/>
                </a:cubicBezTo>
                <a:cubicBezTo>
                  <a:pt x="5052206" y="792646"/>
                  <a:pt x="5064829" y="780022"/>
                  <a:pt x="5064829" y="780022"/>
                </a:cubicBezTo>
                <a:cubicBezTo>
                  <a:pt x="5064829" y="843806"/>
                  <a:pt x="5013669" y="843806"/>
                  <a:pt x="4975133" y="843806"/>
                </a:cubicBezTo>
                <a:cubicBezTo>
                  <a:pt x="4962510" y="869054"/>
                  <a:pt x="4923973" y="869054"/>
                  <a:pt x="4898062" y="881678"/>
                </a:cubicBezTo>
                <a:cubicBezTo>
                  <a:pt x="4910685" y="869054"/>
                  <a:pt x="4910685" y="856430"/>
                  <a:pt x="4923973" y="869054"/>
                </a:cubicBezTo>
                <a:cubicBezTo>
                  <a:pt x="4923973" y="856430"/>
                  <a:pt x="4923973" y="831182"/>
                  <a:pt x="4923973" y="831182"/>
                </a:cubicBezTo>
                <a:cubicBezTo>
                  <a:pt x="4923973" y="831182"/>
                  <a:pt x="4923973" y="831182"/>
                  <a:pt x="4923973" y="818558"/>
                </a:cubicBezTo>
                <a:cubicBezTo>
                  <a:pt x="4949886" y="742151"/>
                  <a:pt x="5026958" y="704279"/>
                  <a:pt x="5065494" y="653119"/>
                </a:cubicBezTo>
                <a:cubicBezTo>
                  <a:pt x="5116654" y="615248"/>
                  <a:pt x="5142566" y="538840"/>
                  <a:pt x="5207014" y="525552"/>
                </a:cubicBezTo>
                <a:lnTo>
                  <a:pt x="5207014" y="512928"/>
                </a:lnTo>
                <a:cubicBezTo>
                  <a:pt x="5258174" y="461768"/>
                  <a:pt x="5322622" y="436520"/>
                  <a:pt x="5412983" y="411272"/>
                </a:cubicBezTo>
                <a:cubicBezTo>
                  <a:pt x="5411654" y="407286"/>
                  <a:pt x="5424278" y="394662"/>
                  <a:pt x="5437566" y="407286"/>
                </a:cubicBezTo>
                <a:lnTo>
                  <a:pt x="5437566" y="407286"/>
                </a:lnTo>
                <a:close/>
                <a:moveTo>
                  <a:pt x="1928130" y="980675"/>
                </a:moveTo>
                <a:cubicBezTo>
                  <a:pt x="1940754" y="980675"/>
                  <a:pt x="1954042" y="993299"/>
                  <a:pt x="1954042" y="1005923"/>
                </a:cubicBezTo>
                <a:cubicBezTo>
                  <a:pt x="1954042" y="1005923"/>
                  <a:pt x="1940754" y="993299"/>
                  <a:pt x="1928130" y="980675"/>
                </a:cubicBezTo>
                <a:lnTo>
                  <a:pt x="1928130" y="980675"/>
                </a:lnTo>
                <a:close/>
                <a:moveTo>
                  <a:pt x="1401250" y="2660979"/>
                </a:moveTo>
                <a:cubicBezTo>
                  <a:pt x="1401250" y="2660979"/>
                  <a:pt x="1401250" y="2648355"/>
                  <a:pt x="1413873" y="2648355"/>
                </a:cubicBezTo>
                <a:cubicBezTo>
                  <a:pt x="1401250" y="2648355"/>
                  <a:pt x="1401250" y="2660979"/>
                  <a:pt x="1401250" y="2660979"/>
                </a:cubicBezTo>
                <a:lnTo>
                  <a:pt x="1401250" y="2660979"/>
                </a:lnTo>
                <a:close/>
                <a:moveTo>
                  <a:pt x="1786610" y="2686891"/>
                </a:moveTo>
                <a:cubicBezTo>
                  <a:pt x="1773986" y="2686891"/>
                  <a:pt x="1773986" y="2661643"/>
                  <a:pt x="1786610" y="2661643"/>
                </a:cubicBezTo>
                <a:lnTo>
                  <a:pt x="1786610" y="2686891"/>
                </a:lnTo>
                <a:lnTo>
                  <a:pt x="1786610" y="2686891"/>
                </a:lnTo>
                <a:close/>
                <a:moveTo>
                  <a:pt x="1838434" y="2724763"/>
                </a:moveTo>
                <a:lnTo>
                  <a:pt x="1838434" y="2724763"/>
                </a:lnTo>
                <a:lnTo>
                  <a:pt x="1838434" y="2724763"/>
                </a:lnTo>
                <a:cubicBezTo>
                  <a:pt x="1825810" y="2712139"/>
                  <a:pt x="1825810" y="2712139"/>
                  <a:pt x="1799898" y="2724763"/>
                </a:cubicBezTo>
                <a:cubicBezTo>
                  <a:pt x="1799898" y="2712139"/>
                  <a:pt x="1787274" y="2712139"/>
                  <a:pt x="1799898" y="2686891"/>
                </a:cubicBezTo>
                <a:lnTo>
                  <a:pt x="1799898" y="2686891"/>
                </a:lnTo>
                <a:cubicBezTo>
                  <a:pt x="1825810" y="2699515"/>
                  <a:pt x="1825810" y="2686891"/>
                  <a:pt x="1851058" y="2699515"/>
                </a:cubicBezTo>
                <a:cubicBezTo>
                  <a:pt x="1838434" y="2699515"/>
                  <a:pt x="1838434" y="2712139"/>
                  <a:pt x="1838434" y="2724763"/>
                </a:cubicBezTo>
                <a:lnTo>
                  <a:pt x="1838434" y="2724763"/>
                </a:lnTo>
                <a:cubicBezTo>
                  <a:pt x="1851058" y="2712139"/>
                  <a:pt x="1851058" y="2724763"/>
                  <a:pt x="1864346" y="2724763"/>
                </a:cubicBezTo>
                <a:cubicBezTo>
                  <a:pt x="1851058" y="2737387"/>
                  <a:pt x="1838434" y="2737387"/>
                  <a:pt x="1838434" y="2724763"/>
                </a:cubicBezTo>
                <a:lnTo>
                  <a:pt x="1838434" y="2724763"/>
                </a:lnTo>
                <a:close/>
                <a:moveTo>
                  <a:pt x="1851058" y="2763299"/>
                </a:moveTo>
                <a:cubicBezTo>
                  <a:pt x="1851058" y="2763299"/>
                  <a:pt x="1863682" y="2750675"/>
                  <a:pt x="1851058" y="2750675"/>
                </a:cubicBezTo>
                <a:cubicBezTo>
                  <a:pt x="1863682" y="2750675"/>
                  <a:pt x="1851058" y="2763299"/>
                  <a:pt x="1863682" y="2763299"/>
                </a:cubicBezTo>
                <a:lnTo>
                  <a:pt x="1851058" y="2763299"/>
                </a:lnTo>
                <a:lnTo>
                  <a:pt x="1851058" y="2763299"/>
                </a:lnTo>
                <a:lnTo>
                  <a:pt x="1851058" y="2763299"/>
                </a:lnTo>
                <a:close/>
                <a:moveTo>
                  <a:pt x="1889594" y="1706216"/>
                </a:moveTo>
                <a:cubicBezTo>
                  <a:pt x="1825146" y="1680968"/>
                  <a:pt x="1761362" y="1718840"/>
                  <a:pt x="1735450" y="1693592"/>
                </a:cubicBezTo>
                <a:cubicBezTo>
                  <a:pt x="1735450" y="1680968"/>
                  <a:pt x="1748074" y="1693592"/>
                  <a:pt x="1761362" y="1680968"/>
                </a:cubicBezTo>
                <a:cubicBezTo>
                  <a:pt x="1735450" y="1680968"/>
                  <a:pt x="1722826" y="1680968"/>
                  <a:pt x="1710202" y="1680968"/>
                </a:cubicBezTo>
                <a:cubicBezTo>
                  <a:pt x="1697578" y="1655720"/>
                  <a:pt x="1722826" y="1643096"/>
                  <a:pt x="1697578" y="1629808"/>
                </a:cubicBezTo>
                <a:cubicBezTo>
                  <a:pt x="1697578" y="1617184"/>
                  <a:pt x="1710202" y="1629808"/>
                  <a:pt x="1710202" y="1617184"/>
                </a:cubicBezTo>
                <a:cubicBezTo>
                  <a:pt x="1736114" y="1617184"/>
                  <a:pt x="1736114" y="1629808"/>
                  <a:pt x="1761362" y="1629808"/>
                </a:cubicBezTo>
                <a:cubicBezTo>
                  <a:pt x="1761362" y="1642432"/>
                  <a:pt x="1787274" y="1642432"/>
                  <a:pt x="1787274" y="1617184"/>
                </a:cubicBezTo>
                <a:cubicBezTo>
                  <a:pt x="1825810" y="1629808"/>
                  <a:pt x="1864346" y="1642432"/>
                  <a:pt x="1890258" y="1668344"/>
                </a:cubicBezTo>
                <a:cubicBezTo>
                  <a:pt x="1889594" y="1680968"/>
                  <a:pt x="1889594" y="1693592"/>
                  <a:pt x="1889594" y="1706216"/>
                </a:cubicBezTo>
                <a:lnTo>
                  <a:pt x="1889594" y="1706216"/>
                </a:lnTo>
                <a:close/>
                <a:moveTo>
                  <a:pt x="1889594" y="1642432"/>
                </a:moveTo>
                <a:cubicBezTo>
                  <a:pt x="1851058" y="1642432"/>
                  <a:pt x="1863682" y="1629808"/>
                  <a:pt x="1825146" y="1629808"/>
                </a:cubicBezTo>
                <a:cubicBezTo>
                  <a:pt x="1825146" y="1617184"/>
                  <a:pt x="1825146" y="1617184"/>
                  <a:pt x="1825146" y="1617184"/>
                </a:cubicBezTo>
                <a:cubicBezTo>
                  <a:pt x="1851058" y="1617184"/>
                  <a:pt x="1863682" y="1604560"/>
                  <a:pt x="1876306" y="1617184"/>
                </a:cubicBezTo>
                <a:cubicBezTo>
                  <a:pt x="1876306" y="1604560"/>
                  <a:pt x="1888929" y="1617184"/>
                  <a:pt x="1902218" y="1604560"/>
                </a:cubicBezTo>
                <a:cubicBezTo>
                  <a:pt x="1902218" y="1617184"/>
                  <a:pt x="1902218" y="1629808"/>
                  <a:pt x="1889594" y="1642432"/>
                </a:cubicBezTo>
                <a:lnTo>
                  <a:pt x="1889594" y="1642432"/>
                </a:lnTo>
                <a:close/>
                <a:moveTo>
                  <a:pt x="1902218" y="1566024"/>
                </a:moveTo>
                <a:cubicBezTo>
                  <a:pt x="1914842" y="1578648"/>
                  <a:pt x="1914842" y="1603896"/>
                  <a:pt x="1889594" y="1603896"/>
                </a:cubicBezTo>
                <a:cubicBezTo>
                  <a:pt x="1876970" y="1603896"/>
                  <a:pt x="1876970" y="1603896"/>
                  <a:pt x="1876970" y="1591272"/>
                </a:cubicBezTo>
                <a:cubicBezTo>
                  <a:pt x="1876970" y="1616520"/>
                  <a:pt x="1825810" y="1603896"/>
                  <a:pt x="1812522" y="1603896"/>
                </a:cubicBezTo>
                <a:cubicBezTo>
                  <a:pt x="1812522" y="1591272"/>
                  <a:pt x="1838434" y="1603896"/>
                  <a:pt x="1851058" y="1591272"/>
                </a:cubicBezTo>
                <a:cubicBezTo>
                  <a:pt x="1863682" y="1591272"/>
                  <a:pt x="1851058" y="1566024"/>
                  <a:pt x="1876970" y="1566024"/>
                </a:cubicBezTo>
                <a:cubicBezTo>
                  <a:pt x="1876970" y="1591272"/>
                  <a:pt x="1876970" y="1566024"/>
                  <a:pt x="1889594" y="1566024"/>
                </a:cubicBezTo>
                <a:cubicBezTo>
                  <a:pt x="1889594" y="1566024"/>
                  <a:pt x="1889594" y="1566024"/>
                  <a:pt x="1889594" y="1553400"/>
                </a:cubicBezTo>
                <a:cubicBezTo>
                  <a:pt x="1902218" y="1553400"/>
                  <a:pt x="1902218" y="1553400"/>
                  <a:pt x="1915506" y="1540777"/>
                </a:cubicBezTo>
                <a:lnTo>
                  <a:pt x="1915506" y="1540777"/>
                </a:lnTo>
                <a:cubicBezTo>
                  <a:pt x="1915506" y="1553400"/>
                  <a:pt x="1915506" y="1553400"/>
                  <a:pt x="1915506" y="1553400"/>
                </a:cubicBezTo>
                <a:cubicBezTo>
                  <a:pt x="1915506" y="1553400"/>
                  <a:pt x="1915506" y="1553400"/>
                  <a:pt x="1902882" y="1553400"/>
                </a:cubicBezTo>
                <a:cubicBezTo>
                  <a:pt x="1902218" y="1553400"/>
                  <a:pt x="1915506" y="1566024"/>
                  <a:pt x="1902218" y="1566024"/>
                </a:cubicBezTo>
                <a:lnTo>
                  <a:pt x="1902218" y="1566024"/>
                </a:lnTo>
                <a:close/>
                <a:moveTo>
                  <a:pt x="1915506" y="2699515"/>
                </a:moveTo>
                <a:cubicBezTo>
                  <a:pt x="1928130" y="2712139"/>
                  <a:pt x="1941418" y="2699515"/>
                  <a:pt x="1941418" y="2699515"/>
                </a:cubicBezTo>
                <a:cubicBezTo>
                  <a:pt x="1967330" y="2699515"/>
                  <a:pt x="1967330" y="2724763"/>
                  <a:pt x="1992578" y="2712139"/>
                </a:cubicBezTo>
                <a:cubicBezTo>
                  <a:pt x="1992578" y="2737387"/>
                  <a:pt x="1992578" y="2737387"/>
                  <a:pt x="2005202" y="2763299"/>
                </a:cubicBezTo>
                <a:cubicBezTo>
                  <a:pt x="1992578" y="2763299"/>
                  <a:pt x="1979290" y="2750675"/>
                  <a:pt x="1966666" y="2763299"/>
                </a:cubicBezTo>
                <a:cubicBezTo>
                  <a:pt x="1966666" y="2763299"/>
                  <a:pt x="1966666" y="2750675"/>
                  <a:pt x="1954042" y="2738051"/>
                </a:cubicBezTo>
                <a:cubicBezTo>
                  <a:pt x="1941418" y="2750675"/>
                  <a:pt x="1979954" y="2775923"/>
                  <a:pt x="1941418" y="2775923"/>
                </a:cubicBezTo>
                <a:cubicBezTo>
                  <a:pt x="1928130" y="2763299"/>
                  <a:pt x="1902218" y="2737387"/>
                  <a:pt x="1915506" y="2699515"/>
                </a:cubicBezTo>
                <a:lnTo>
                  <a:pt x="1915506" y="2699515"/>
                </a:lnTo>
                <a:close/>
                <a:moveTo>
                  <a:pt x="1954042" y="2916114"/>
                </a:moveTo>
                <a:lnTo>
                  <a:pt x="1954042" y="2903490"/>
                </a:lnTo>
                <a:lnTo>
                  <a:pt x="1954042" y="2903490"/>
                </a:lnTo>
                <a:cubicBezTo>
                  <a:pt x="1954042" y="2903490"/>
                  <a:pt x="1954042" y="2890866"/>
                  <a:pt x="1966666" y="2903490"/>
                </a:cubicBezTo>
                <a:cubicBezTo>
                  <a:pt x="1966666" y="2916114"/>
                  <a:pt x="1954042" y="2902826"/>
                  <a:pt x="1954042" y="2916114"/>
                </a:cubicBezTo>
                <a:lnTo>
                  <a:pt x="1954042" y="2916114"/>
                </a:lnTo>
                <a:close/>
                <a:moveTo>
                  <a:pt x="1954042" y="2852330"/>
                </a:moveTo>
                <a:cubicBezTo>
                  <a:pt x="1941418" y="2839706"/>
                  <a:pt x="1941418" y="2827083"/>
                  <a:pt x="1928130" y="2814459"/>
                </a:cubicBezTo>
                <a:cubicBezTo>
                  <a:pt x="1940754" y="2814459"/>
                  <a:pt x="1928130" y="2814459"/>
                  <a:pt x="1940754" y="2814459"/>
                </a:cubicBezTo>
                <a:lnTo>
                  <a:pt x="1928130" y="2801835"/>
                </a:lnTo>
                <a:cubicBezTo>
                  <a:pt x="1928130" y="2789211"/>
                  <a:pt x="1940754" y="2801835"/>
                  <a:pt x="1940754" y="2789211"/>
                </a:cubicBezTo>
                <a:cubicBezTo>
                  <a:pt x="1940754" y="2789211"/>
                  <a:pt x="1940754" y="2776587"/>
                  <a:pt x="1953378" y="2776587"/>
                </a:cubicBezTo>
                <a:cubicBezTo>
                  <a:pt x="1953378" y="2789211"/>
                  <a:pt x="1953378" y="2789211"/>
                  <a:pt x="1966002" y="2789211"/>
                </a:cubicBezTo>
                <a:lnTo>
                  <a:pt x="1953378" y="2789211"/>
                </a:lnTo>
                <a:cubicBezTo>
                  <a:pt x="1966002" y="2801835"/>
                  <a:pt x="1979290" y="2827083"/>
                  <a:pt x="1979290" y="2852995"/>
                </a:cubicBezTo>
                <a:cubicBezTo>
                  <a:pt x="1966666" y="2864954"/>
                  <a:pt x="1954042" y="2839706"/>
                  <a:pt x="1954042" y="2852330"/>
                </a:cubicBezTo>
                <a:lnTo>
                  <a:pt x="1954042" y="2852330"/>
                </a:lnTo>
                <a:close/>
                <a:moveTo>
                  <a:pt x="2031114" y="2801170"/>
                </a:moveTo>
                <a:cubicBezTo>
                  <a:pt x="2031114" y="2801170"/>
                  <a:pt x="2018490" y="2801170"/>
                  <a:pt x="2031114" y="2788547"/>
                </a:cubicBezTo>
                <a:cubicBezTo>
                  <a:pt x="2018490" y="2788547"/>
                  <a:pt x="2005202" y="2788547"/>
                  <a:pt x="2005202" y="2801170"/>
                </a:cubicBezTo>
                <a:cubicBezTo>
                  <a:pt x="1992578" y="2788547"/>
                  <a:pt x="1992578" y="2788547"/>
                  <a:pt x="1979290" y="2775923"/>
                </a:cubicBezTo>
                <a:cubicBezTo>
                  <a:pt x="1991914" y="2763299"/>
                  <a:pt x="2005202" y="2775923"/>
                  <a:pt x="2017826" y="2750675"/>
                </a:cubicBezTo>
                <a:lnTo>
                  <a:pt x="2017826" y="2763299"/>
                </a:lnTo>
                <a:cubicBezTo>
                  <a:pt x="2017826" y="2763299"/>
                  <a:pt x="2017826" y="2763299"/>
                  <a:pt x="2030450" y="2763299"/>
                </a:cubicBezTo>
                <a:cubicBezTo>
                  <a:pt x="2030450" y="2775923"/>
                  <a:pt x="2017826" y="2788547"/>
                  <a:pt x="2030450" y="2788547"/>
                </a:cubicBezTo>
                <a:lnTo>
                  <a:pt x="2030450" y="2801170"/>
                </a:lnTo>
                <a:lnTo>
                  <a:pt x="2031114" y="2801170"/>
                </a:lnTo>
                <a:lnTo>
                  <a:pt x="2031114" y="2801170"/>
                </a:lnTo>
                <a:close/>
                <a:moveTo>
                  <a:pt x="2249707" y="3208456"/>
                </a:moveTo>
                <a:cubicBezTo>
                  <a:pt x="2262330" y="3208456"/>
                  <a:pt x="2249707" y="3221080"/>
                  <a:pt x="2249707" y="3233704"/>
                </a:cubicBezTo>
                <a:cubicBezTo>
                  <a:pt x="2236418" y="3234368"/>
                  <a:pt x="2249707" y="3221080"/>
                  <a:pt x="2249707" y="3208456"/>
                </a:cubicBezTo>
                <a:lnTo>
                  <a:pt x="2249707" y="3208456"/>
                </a:lnTo>
                <a:close/>
                <a:moveTo>
                  <a:pt x="2197882" y="3157961"/>
                </a:moveTo>
                <a:cubicBezTo>
                  <a:pt x="2171970" y="3145337"/>
                  <a:pt x="2171970" y="3106801"/>
                  <a:pt x="2185258" y="3094177"/>
                </a:cubicBezTo>
                <a:cubicBezTo>
                  <a:pt x="2197882" y="3094177"/>
                  <a:pt x="2211170" y="3119425"/>
                  <a:pt x="2211170" y="3119425"/>
                </a:cubicBezTo>
                <a:cubicBezTo>
                  <a:pt x="2211170" y="3132049"/>
                  <a:pt x="2185258" y="3132049"/>
                  <a:pt x="2197882" y="3157961"/>
                </a:cubicBezTo>
                <a:lnTo>
                  <a:pt x="2197882" y="3157961"/>
                </a:lnTo>
                <a:close/>
                <a:moveTo>
                  <a:pt x="2146722" y="3246992"/>
                </a:moveTo>
                <a:cubicBezTo>
                  <a:pt x="2159346" y="3246992"/>
                  <a:pt x="2172634" y="3246992"/>
                  <a:pt x="2172634" y="3246992"/>
                </a:cubicBezTo>
                <a:cubicBezTo>
                  <a:pt x="2172634" y="3259616"/>
                  <a:pt x="2172634" y="3259616"/>
                  <a:pt x="2172634" y="3259616"/>
                </a:cubicBezTo>
                <a:cubicBezTo>
                  <a:pt x="2160011" y="3259616"/>
                  <a:pt x="2160011" y="3259616"/>
                  <a:pt x="2146722" y="3259616"/>
                </a:cubicBezTo>
                <a:cubicBezTo>
                  <a:pt x="2146722" y="3259616"/>
                  <a:pt x="2159346" y="3259616"/>
                  <a:pt x="2146722" y="3246992"/>
                </a:cubicBezTo>
                <a:lnTo>
                  <a:pt x="2146722" y="3246992"/>
                </a:lnTo>
                <a:close/>
                <a:moveTo>
                  <a:pt x="2120810" y="3565247"/>
                </a:moveTo>
                <a:cubicBezTo>
                  <a:pt x="2133434" y="3527375"/>
                  <a:pt x="2133434" y="3514087"/>
                  <a:pt x="2146722" y="3476215"/>
                </a:cubicBezTo>
                <a:cubicBezTo>
                  <a:pt x="2172634" y="3476215"/>
                  <a:pt x="2185258" y="3476215"/>
                  <a:pt x="2197882" y="3463591"/>
                </a:cubicBezTo>
                <a:cubicBezTo>
                  <a:pt x="2185258" y="3501463"/>
                  <a:pt x="2171970" y="3527375"/>
                  <a:pt x="2146722" y="3565247"/>
                </a:cubicBezTo>
                <a:cubicBezTo>
                  <a:pt x="2172634" y="3552623"/>
                  <a:pt x="2172634" y="3539999"/>
                  <a:pt x="2185258" y="3514087"/>
                </a:cubicBezTo>
                <a:cubicBezTo>
                  <a:pt x="2185258" y="3551958"/>
                  <a:pt x="2172634" y="3565247"/>
                  <a:pt x="2172634" y="3603118"/>
                </a:cubicBezTo>
                <a:cubicBezTo>
                  <a:pt x="2146722" y="3590495"/>
                  <a:pt x="2160011" y="3603118"/>
                  <a:pt x="2146722" y="3603118"/>
                </a:cubicBezTo>
                <a:cubicBezTo>
                  <a:pt x="2146722" y="3590495"/>
                  <a:pt x="2146722" y="3590495"/>
                  <a:pt x="2146722" y="3577871"/>
                </a:cubicBezTo>
                <a:cubicBezTo>
                  <a:pt x="2134099" y="3590495"/>
                  <a:pt x="2120810" y="3629031"/>
                  <a:pt x="2108186" y="3654278"/>
                </a:cubicBezTo>
                <a:cubicBezTo>
                  <a:pt x="2082274" y="3629031"/>
                  <a:pt x="2108186" y="3590495"/>
                  <a:pt x="2120810" y="3565247"/>
                </a:cubicBezTo>
                <a:lnTo>
                  <a:pt x="2120810" y="3565247"/>
                </a:lnTo>
                <a:close/>
                <a:moveTo>
                  <a:pt x="2095562" y="3654278"/>
                </a:moveTo>
                <a:cubicBezTo>
                  <a:pt x="2095562" y="3654278"/>
                  <a:pt x="2095562" y="3654278"/>
                  <a:pt x="2095562" y="3666902"/>
                </a:cubicBezTo>
                <a:cubicBezTo>
                  <a:pt x="2082274" y="3666902"/>
                  <a:pt x="2095562" y="3654278"/>
                  <a:pt x="2095562" y="3654278"/>
                </a:cubicBezTo>
                <a:lnTo>
                  <a:pt x="2095562" y="3654278"/>
                </a:lnTo>
                <a:close/>
                <a:moveTo>
                  <a:pt x="2069650" y="3666902"/>
                </a:moveTo>
                <a:cubicBezTo>
                  <a:pt x="2082274" y="3666902"/>
                  <a:pt x="2082274" y="3666902"/>
                  <a:pt x="2095562" y="3679526"/>
                </a:cubicBezTo>
                <a:cubicBezTo>
                  <a:pt x="2095562" y="3679526"/>
                  <a:pt x="2069650" y="3679526"/>
                  <a:pt x="2069650" y="3692150"/>
                </a:cubicBezTo>
                <a:cubicBezTo>
                  <a:pt x="2069650" y="3692814"/>
                  <a:pt x="2069650" y="3679526"/>
                  <a:pt x="2069650" y="3666902"/>
                </a:cubicBezTo>
                <a:lnTo>
                  <a:pt x="2069650" y="3666902"/>
                </a:lnTo>
                <a:close/>
                <a:moveTo>
                  <a:pt x="2069650" y="3781846"/>
                </a:moveTo>
                <a:cubicBezTo>
                  <a:pt x="2069650" y="3781846"/>
                  <a:pt x="2069650" y="3781846"/>
                  <a:pt x="2082274" y="3781846"/>
                </a:cubicBezTo>
                <a:cubicBezTo>
                  <a:pt x="2082274" y="3781846"/>
                  <a:pt x="2082274" y="3807093"/>
                  <a:pt x="2069650" y="3807093"/>
                </a:cubicBezTo>
                <a:cubicBezTo>
                  <a:pt x="2056362" y="3794469"/>
                  <a:pt x="2069650" y="3794469"/>
                  <a:pt x="2069650" y="3781846"/>
                </a:cubicBezTo>
                <a:lnTo>
                  <a:pt x="2069650" y="3781846"/>
                </a:lnTo>
                <a:close/>
                <a:moveTo>
                  <a:pt x="2005202" y="3896125"/>
                </a:moveTo>
                <a:cubicBezTo>
                  <a:pt x="2005202" y="3908749"/>
                  <a:pt x="2017826" y="3908749"/>
                  <a:pt x="2017826" y="3908749"/>
                </a:cubicBezTo>
                <a:cubicBezTo>
                  <a:pt x="2005202" y="3921373"/>
                  <a:pt x="2005202" y="3933996"/>
                  <a:pt x="2005202" y="3946620"/>
                </a:cubicBezTo>
                <a:cubicBezTo>
                  <a:pt x="1992578" y="3946620"/>
                  <a:pt x="1992578" y="3933996"/>
                  <a:pt x="1979290" y="3933996"/>
                </a:cubicBezTo>
                <a:cubicBezTo>
                  <a:pt x="1992578" y="3934661"/>
                  <a:pt x="2005202" y="3922037"/>
                  <a:pt x="2005202" y="3896125"/>
                </a:cubicBezTo>
                <a:lnTo>
                  <a:pt x="2005202" y="3896125"/>
                </a:lnTo>
                <a:close/>
                <a:moveTo>
                  <a:pt x="2056362" y="3947285"/>
                </a:moveTo>
                <a:cubicBezTo>
                  <a:pt x="2056362" y="3947285"/>
                  <a:pt x="2056362" y="3985156"/>
                  <a:pt x="2017826" y="3985156"/>
                </a:cubicBezTo>
                <a:cubicBezTo>
                  <a:pt x="2017826" y="3972533"/>
                  <a:pt x="2017826" y="3972533"/>
                  <a:pt x="2017826" y="3972533"/>
                </a:cubicBezTo>
                <a:cubicBezTo>
                  <a:pt x="2005202" y="3997780"/>
                  <a:pt x="1979290" y="4023692"/>
                  <a:pt x="1966666" y="4061564"/>
                </a:cubicBezTo>
                <a:cubicBezTo>
                  <a:pt x="1966666" y="4036316"/>
                  <a:pt x="1966666" y="4010404"/>
                  <a:pt x="1979290" y="4010404"/>
                </a:cubicBezTo>
                <a:cubicBezTo>
                  <a:pt x="1979290" y="3985156"/>
                  <a:pt x="1991914" y="3972533"/>
                  <a:pt x="2005202" y="3946620"/>
                </a:cubicBezTo>
                <a:cubicBezTo>
                  <a:pt x="2017826" y="3959244"/>
                  <a:pt x="2043738" y="3933996"/>
                  <a:pt x="2043738" y="3933996"/>
                </a:cubicBezTo>
                <a:cubicBezTo>
                  <a:pt x="2043738" y="3933996"/>
                  <a:pt x="2056362" y="3934661"/>
                  <a:pt x="2056362" y="3947285"/>
                </a:cubicBezTo>
                <a:lnTo>
                  <a:pt x="2056362" y="3947285"/>
                </a:lnTo>
                <a:close/>
                <a:moveTo>
                  <a:pt x="2197882" y="3666902"/>
                </a:moveTo>
                <a:cubicBezTo>
                  <a:pt x="2185258" y="3666902"/>
                  <a:pt x="2185258" y="3666902"/>
                  <a:pt x="2185258" y="3679526"/>
                </a:cubicBezTo>
                <a:cubicBezTo>
                  <a:pt x="2185258" y="3679526"/>
                  <a:pt x="2185258" y="3679526"/>
                  <a:pt x="2185258" y="3666902"/>
                </a:cubicBezTo>
                <a:cubicBezTo>
                  <a:pt x="2159346" y="3679526"/>
                  <a:pt x="2185258" y="3679526"/>
                  <a:pt x="2185258" y="3692150"/>
                </a:cubicBezTo>
                <a:cubicBezTo>
                  <a:pt x="2159346" y="3755934"/>
                  <a:pt x="2108186" y="3793805"/>
                  <a:pt x="2108186" y="3832341"/>
                </a:cubicBezTo>
                <a:cubicBezTo>
                  <a:pt x="2095562" y="3832341"/>
                  <a:pt x="2095562" y="3844965"/>
                  <a:pt x="2082274" y="3857589"/>
                </a:cubicBezTo>
                <a:lnTo>
                  <a:pt x="2082274" y="3832341"/>
                </a:lnTo>
                <a:cubicBezTo>
                  <a:pt x="2082274" y="3819718"/>
                  <a:pt x="2069650" y="3832341"/>
                  <a:pt x="2069650" y="3819718"/>
                </a:cubicBezTo>
                <a:cubicBezTo>
                  <a:pt x="2069650" y="3819718"/>
                  <a:pt x="2082274" y="3807093"/>
                  <a:pt x="2082274" y="3819718"/>
                </a:cubicBezTo>
                <a:cubicBezTo>
                  <a:pt x="2094898" y="3794469"/>
                  <a:pt x="2120810" y="3718062"/>
                  <a:pt x="2082274" y="3692150"/>
                </a:cubicBezTo>
                <a:cubicBezTo>
                  <a:pt x="2108186" y="3679526"/>
                  <a:pt x="2120810" y="3654278"/>
                  <a:pt x="2133434" y="3628366"/>
                </a:cubicBezTo>
                <a:lnTo>
                  <a:pt x="2133434" y="3640990"/>
                </a:lnTo>
                <a:cubicBezTo>
                  <a:pt x="2159346" y="3653614"/>
                  <a:pt x="2171970" y="3640990"/>
                  <a:pt x="2184594" y="3628366"/>
                </a:cubicBezTo>
                <a:cubicBezTo>
                  <a:pt x="2184594" y="3564582"/>
                  <a:pt x="2223130" y="3526711"/>
                  <a:pt x="2249042" y="3475551"/>
                </a:cubicBezTo>
                <a:cubicBezTo>
                  <a:pt x="2249707" y="3552623"/>
                  <a:pt x="2236418" y="3590495"/>
                  <a:pt x="2197882" y="3666902"/>
                </a:cubicBezTo>
                <a:lnTo>
                  <a:pt x="2197882" y="3666902"/>
                </a:lnTo>
                <a:close/>
                <a:moveTo>
                  <a:pt x="2197882" y="3463591"/>
                </a:moveTo>
                <a:cubicBezTo>
                  <a:pt x="2210506" y="3463591"/>
                  <a:pt x="2210506" y="3450968"/>
                  <a:pt x="2223794" y="3450968"/>
                </a:cubicBezTo>
                <a:cubicBezTo>
                  <a:pt x="2211170" y="3463591"/>
                  <a:pt x="2211170" y="3476215"/>
                  <a:pt x="2197882" y="3488839"/>
                </a:cubicBezTo>
                <a:cubicBezTo>
                  <a:pt x="2211170" y="3476215"/>
                  <a:pt x="2197882" y="3476215"/>
                  <a:pt x="2197882" y="3463591"/>
                </a:cubicBezTo>
                <a:lnTo>
                  <a:pt x="2197882" y="3463591"/>
                </a:lnTo>
                <a:close/>
                <a:moveTo>
                  <a:pt x="2249707" y="3476215"/>
                </a:moveTo>
                <a:cubicBezTo>
                  <a:pt x="2237083" y="3463591"/>
                  <a:pt x="2249707" y="3450968"/>
                  <a:pt x="2262330" y="3438344"/>
                </a:cubicBezTo>
                <a:cubicBezTo>
                  <a:pt x="2262330" y="3450303"/>
                  <a:pt x="2249707" y="3450303"/>
                  <a:pt x="2249707" y="3476215"/>
                </a:cubicBezTo>
                <a:lnTo>
                  <a:pt x="2249707" y="3476215"/>
                </a:lnTo>
                <a:close/>
                <a:moveTo>
                  <a:pt x="2223794" y="3348648"/>
                </a:moveTo>
                <a:cubicBezTo>
                  <a:pt x="2223794" y="3348648"/>
                  <a:pt x="2236418" y="3348648"/>
                  <a:pt x="2236418" y="3361272"/>
                </a:cubicBezTo>
                <a:cubicBezTo>
                  <a:pt x="2236418" y="3361272"/>
                  <a:pt x="2223794" y="3361272"/>
                  <a:pt x="2223794" y="3373895"/>
                </a:cubicBezTo>
                <a:cubicBezTo>
                  <a:pt x="2211170" y="3373895"/>
                  <a:pt x="2223794" y="3361272"/>
                  <a:pt x="2211170" y="3361272"/>
                </a:cubicBezTo>
                <a:cubicBezTo>
                  <a:pt x="2211170" y="3336024"/>
                  <a:pt x="2223794" y="3323400"/>
                  <a:pt x="2223794" y="3310112"/>
                </a:cubicBezTo>
                <a:cubicBezTo>
                  <a:pt x="2211170" y="3322736"/>
                  <a:pt x="2211170" y="3322736"/>
                  <a:pt x="2211170" y="3347983"/>
                </a:cubicBezTo>
                <a:cubicBezTo>
                  <a:pt x="2198547" y="3347983"/>
                  <a:pt x="2198547" y="3335359"/>
                  <a:pt x="2185258" y="3335359"/>
                </a:cubicBezTo>
                <a:cubicBezTo>
                  <a:pt x="2197882" y="3360607"/>
                  <a:pt x="2211170" y="3373231"/>
                  <a:pt x="2223794" y="3399143"/>
                </a:cubicBezTo>
                <a:cubicBezTo>
                  <a:pt x="2211170" y="3437015"/>
                  <a:pt x="2197882" y="3462927"/>
                  <a:pt x="2159346" y="3462927"/>
                </a:cubicBezTo>
                <a:cubicBezTo>
                  <a:pt x="2159346" y="3437679"/>
                  <a:pt x="2171970" y="3411767"/>
                  <a:pt x="2185258" y="3386519"/>
                </a:cubicBezTo>
                <a:cubicBezTo>
                  <a:pt x="2172634" y="3399143"/>
                  <a:pt x="2172634" y="3411767"/>
                  <a:pt x="2159346" y="3424391"/>
                </a:cubicBezTo>
                <a:cubicBezTo>
                  <a:pt x="2133434" y="3424391"/>
                  <a:pt x="2146722" y="3437015"/>
                  <a:pt x="2120810" y="3437015"/>
                </a:cubicBezTo>
                <a:cubicBezTo>
                  <a:pt x="2108186" y="3411767"/>
                  <a:pt x="2146722" y="3373231"/>
                  <a:pt x="2120810" y="3347983"/>
                </a:cubicBezTo>
                <a:cubicBezTo>
                  <a:pt x="2120810" y="3335359"/>
                  <a:pt x="2133434" y="3322736"/>
                  <a:pt x="2133434" y="3335359"/>
                </a:cubicBezTo>
                <a:cubicBezTo>
                  <a:pt x="2120810" y="3310112"/>
                  <a:pt x="2133434" y="3297488"/>
                  <a:pt x="2146058" y="3271576"/>
                </a:cubicBezTo>
                <a:cubicBezTo>
                  <a:pt x="2171970" y="3271576"/>
                  <a:pt x="2171970" y="3271576"/>
                  <a:pt x="2184594" y="3258952"/>
                </a:cubicBezTo>
                <a:cubicBezTo>
                  <a:pt x="2197218" y="3258952"/>
                  <a:pt x="2197218" y="3258952"/>
                  <a:pt x="2210506" y="3258952"/>
                </a:cubicBezTo>
                <a:cubicBezTo>
                  <a:pt x="2197882" y="3233704"/>
                  <a:pt x="2210506" y="3221080"/>
                  <a:pt x="2210506" y="3195168"/>
                </a:cubicBezTo>
                <a:cubicBezTo>
                  <a:pt x="2223130" y="3207792"/>
                  <a:pt x="2210506" y="3233040"/>
                  <a:pt x="2223130" y="3258952"/>
                </a:cubicBezTo>
                <a:cubicBezTo>
                  <a:pt x="2235754" y="3271576"/>
                  <a:pt x="2235754" y="3258952"/>
                  <a:pt x="2249042" y="3258952"/>
                </a:cubicBezTo>
                <a:cubicBezTo>
                  <a:pt x="2249042" y="3246328"/>
                  <a:pt x="2249042" y="3233704"/>
                  <a:pt x="2261666" y="3221080"/>
                </a:cubicBezTo>
                <a:cubicBezTo>
                  <a:pt x="2262330" y="3259616"/>
                  <a:pt x="2274954" y="3336024"/>
                  <a:pt x="2223794" y="3348648"/>
                </a:cubicBezTo>
                <a:lnTo>
                  <a:pt x="2223794" y="3348648"/>
                </a:lnTo>
                <a:close/>
                <a:moveTo>
                  <a:pt x="2429763" y="3323400"/>
                </a:moveTo>
                <a:cubicBezTo>
                  <a:pt x="2429763" y="3323400"/>
                  <a:pt x="2429763" y="3323400"/>
                  <a:pt x="2417139" y="3323400"/>
                </a:cubicBezTo>
                <a:cubicBezTo>
                  <a:pt x="2417139" y="3374560"/>
                  <a:pt x="2365979" y="3387184"/>
                  <a:pt x="2391227" y="3437679"/>
                </a:cubicBezTo>
                <a:cubicBezTo>
                  <a:pt x="2378603" y="3425055"/>
                  <a:pt x="2378603" y="3425055"/>
                  <a:pt x="2365315" y="3425055"/>
                </a:cubicBezTo>
                <a:cubicBezTo>
                  <a:pt x="2377938" y="3462927"/>
                  <a:pt x="2339402" y="3488839"/>
                  <a:pt x="2326779" y="3514087"/>
                </a:cubicBezTo>
                <a:cubicBezTo>
                  <a:pt x="2314155" y="3526711"/>
                  <a:pt x="2300866" y="3514087"/>
                  <a:pt x="2300866" y="3514087"/>
                </a:cubicBezTo>
                <a:lnTo>
                  <a:pt x="2300866" y="3501463"/>
                </a:lnTo>
                <a:cubicBezTo>
                  <a:pt x="2300866" y="3501463"/>
                  <a:pt x="2300866" y="3501463"/>
                  <a:pt x="2288242" y="3501463"/>
                </a:cubicBezTo>
                <a:cubicBezTo>
                  <a:pt x="2288242" y="3514087"/>
                  <a:pt x="2288242" y="3514087"/>
                  <a:pt x="2288242" y="3514087"/>
                </a:cubicBezTo>
                <a:cubicBezTo>
                  <a:pt x="2262330" y="3501463"/>
                  <a:pt x="2314155" y="3437679"/>
                  <a:pt x="2300866" y="3412431"/>
                </a:cubicBezTo>
                <a:cubicBezTo>
                  <a:pt x="2313490" y="3412431"/>
                  <a:pt x="2313490" y="3412431"/>
                  <a:pt x="2313490" y="3412431"/>
                </a:cubicBezTo>
                <a:cubicBezTo>
                  <a:pt x="2313490" y="3387184"/>
                  <a:pt x="2313490" y="3374560"/>
                  <a:pt x="2313490" y="3348648"/>
                </a:cubicBezTo>
                <a:cubicBezTo>
                  <a:pt x="2287578" y="3348648"/>
                  <a:pt x="2287578" y="3373895"/>
                  <a:pt x="2274954" y="3386519"/>
                </a:cubicBezTo>
                <a:cubicBezTo>
                  <a:pt x="2274954" y="3361272"/>
                  <a:pt x="2300866" y="3310112"/>
                  <a:pt x="2300866" y="3272240"/>
                </a:cubicBezTo>
                <a:cubicBezTo>
                  <a:pt x="2326779" y="3284864"/>
                  <a:pt x="2339402" y="3297488"/>
                  <a:pt x="2352026" y="3310112"/>
                </a:cubicBezTo>
                <a:cubicBezTo>
                  <a:pt x="2364650" y="3310112"/>
                  <a:pt x="2364650" y="3297488"/>
                  <a:pt x="2364650" y="3297488"/>
                </a:cubicBezTo>
                <a:lnTo>
                  <a:pt x="2364650" y="3310112"/>
                </a:lnTo>
                <a:cubicBezTo>
                  <a:pt x="2377274" y="3284864"/>
                  <a:pt x="2415810" y="3284864"/>
                  <a:pt x="2415810" y="3272240"/>
                </a:cubicBezTo>
                <a:cubicBezTo>
                  <a:pt x="2429763" y="3297488"/>
                  <a:pt x="2442387" y="3297488"/>
                  <a:pt x="2429763" y="3323400"/>
                </a:cubicBezTo>
                <a:lnTo>
                  <a:pt x="2429763" y="3323400"/>
                </a:lnTo>
                <a:close/>
                <a:moveTo>
                  <a:pt x="2429763" y="3246992"/>
                </a:moveTo>
                <a:cubicBezTo>
                  <a:pt x="2417139" y="3246992"/>
                  <a:pt x="2455675" y="3259616"/>
                  <a:pt x="2442387" y="3234368"/>
                </a:cubicBezTo>
                <a:cubicBezTo>
                  <a:pt x="2455010" y="3246992"/>
                  <a:pt x="2455010" y="3259616"/>
                  <a:pt x="2480923" y="3259616"/>
                </a:cubicBezTo>
                <a:cubicBezTo>
                  <a:pt x="2468299" y="3284864"/>
                  <a:pt x="2442387" y="3259616"/>
                  <a:pt x="2429763" y="3246992"/>
                </a:cubicBezTo>
                <a:lnTo>
                  <a:pt x="2429763" y="3246992"/>
                </a:lnTo>
                <a:close/>
                <a:moveTo>
                  <a:pt x="2699515" y="980675"/>
                </a:moveTo>
                <a:cubicBezTo>
                  <a:pt x="2686891" y="993299"/>
                  <a:pt x="2712139" y="993299"/>
                  <a:pt x="2712139" y="1018547"/>
                </a:cubicBezTo>
                <a:cubicBezTo>
                  <a:pt x="2712139" y="1018547"/>
                  <a:pt x="2673603" y="980675"/>
                  <a:pt x="2699515" y="980675"/>
                </a:cubicBezTo>
                <a:lnTo>
                  <a:pt x="2699515" y="980675"/>
                </a:lnTo>
                <a:close/>
                <a:moveTo>
                  <a:pt x="2802499" y="3361272"/>
                </a:moveTo>
                <a:cubicBezTo>
                  <a:pt x="2776587" y="3373895"/>
                  <a:pt x="2776587" y="3386519"/>
                  <a:pt x="2738051" y="3412431"/>
                </a:cubicBezTo>
                <a:cubicBezTo>
                  <a:pt x="2738051" y="3399808"/>
                  <a:pt x="2738051" y="3399808"/>
                  <a:pt x="2738051" y="3387184"/>
                </a:cubicBezTo>
                <a:lnTo>
                  <a:pt x="2725427" y="3387184"/>
                </a:lnTo>
                <a:cubicBezTo>
                  <a:pt x="2725427" y="3374560"/>
                  <a:pt x="2738051" y="3349312"/>
                  <a:pt x="2725427" y="3336024"/>
                </a:cubicBezTo>
                <a:cubicBezTo>
                  <a:pt x="2738051" y="3323400"/>
                  <a:pt x="2763963" y="3348648"/>
                  <a:pt x="2763963" y="3323400"/>
                </a:cubicBezTo>
                <a:cubicBezTo>
                  <a:pt x="2763963" y="3336024"/>
                  <a:pt x="2776587" y="3323400"/>
                  <a:pt x="2789875" y="3336024"/>
                </a:cubicBezTo>
                <a:lnTo>
                  <a:pt x="2789875" y="3323400"/>
                </a:lnTo>
                <a:cubicBezTo>
                  <a:pt x="2802499" y="3323400"/>
                  <a:pt x="2802499" y="3336024"/>
                  <a:pt x="2802499" y="3323400"/>
                </a:cubicBezTo>
                <a:cubicBezTo>
                  <a:pt x="2815123" y="3336024"/>
                  <a:pt x="2789211" y="3348648"/>
                  <a:pt x="2802499" y="3361272"/>
                </a:cubicBezTo>
                <a:lnTo>
                  <a:pt x="2802499" y="3361272"/>
                </a:lnTo>
                <a:close/>
                <a:moveTo>
                  <a:pt x="2815123" y="3348648"/>
                </a:moveTo>
                <a:cubicBezTo>
                  <a:pt x="2802499" y="3336024"/>
                  <a:pt x="2827747" y="3323400"/>
                  <a:pt x="2827747" y="3323400"/>
                </a:cubicBezTo>
                <a:cubicBezTo>
                  <a:pt x="2827747" y="3310776"/>
                  <a:pt x="2841035" y="3348648"/>
                  <a:pt x="2815123" y="3348648"/>
                </a:cubicBezTo>
                <a:lnTo>
                  <a:pt x="2815123" y="3348648"/>
                </a:lnTo>
                <a:close/>
                <a:moveTo>
                  <a:pt x="3059627" y="878356"/>
                </a:moveTo>
                <a:cubicBezTo>
                  <a:pt x="3059627" y="865732"/>
                  <a:pt x="3072251" y="840484"/>
                  <a:pt x="3085539" y="827196"/>
                </a:cubicBezTo>
                <a:cubicBezTo>
                  <a:pt x="3084875" y="840484"/>
                  <a:pt x="3072251" y="878356"/>
                  <a:pt x="3059627" y="878356"/>
                </a:cubicBezTo>
                <a:lnTo>
                  <a:pt x="3059627" y="878356"/>
                </a:lnTo>
                <a:close/>
                <a:moveTo>
                  <a:pt x="5167149" y="3807093"/>
                </a:moveTo>
                <a:cubicBezTo>
                  <a:pt x="5179773" y="3807093"/>
                  <a:pt x="5179773" y="3819718"/>
                  <a:pt x="5193061" y="3807093"/>
                </a:cubicBezTo>
                <a:cubicBezTo>
                  <a:pt x="5180438" y="3807093"/>
                  <a:pt x="5193061" y="3807093"/>
                  <a:pt x="5193061" y="3807093"/>
                </a:cubicBezTo>
                <a:cubicBezTo>
                  <a:pt x="5193061" y="3819718"/>
                  <a:pt x="5180438" y="3807093"/>
                  <a:pt x="5167149" y="3819718"/>
                </a:cubicBezTo>
                <a:lnTo>
                  <a:pt x="5167149" y="3807093"/>
                </a:lnTo>
                <a:lnTo>
                  <a:pt x="5167149" y="3807093"/>
                </a:lnTo>
                <a:close/>
                <a:moveTo>
                  <a:pt x="4730629" y="3081553"/>
                </a:moveTo>
                <a:cubicBezTo>
                  <a:pt x="4743253" y="3081553"/>
                  <a:pt x="4743253" y="3068929"/>
                  <a:pt x="4743253" y="3068929"/>
                </a:cubicBezTo>
                <a:cubicBezTo>
                  <a:pt x="4755877" y="3068929"/>
                  <a:pt x="4743253" y="3081553"/>
                  <a:pt x="4743253" y="3081553"/>
                </a:cubicBezTo>
                <a:cubicBezTo>
                  <a:pt x="4743253" y="3081553"/>
                  <a:pt x="4730629" y="3094177"/>
                  <a:pt x="4730629" y="3081553"/>
                </a:cubicBezTo>
                <a:lnTo>
                  <a:pt x="4730629" y="3081553"/>
                </a:lnTo>
                <a:lnTo>
                  <a:pt x="4730629" y="3081553"/>
                </a:lnTo>
                <a:close/>
                <a:moveTo>
                  <a:pt x="3084875" y="3514087"/>
                </a:moveTo>
                <a:cubicBezTo>
                  <a:pt x="3097499" y="3526711"/>
                  <a:pt x="3110787" y="3526711"/>
                  <a:pt x="3110787" y="3551958"/>
                </a:cubicBezTo>
                <a:cubicBezTo>
                  <a:pt x="3098163" y="3552623"/>
                  <a:pt x="3084875" y="3526711"/>
                  <a:pt x="3084875" y="3514087"/>
                </a:cubicBezTo>
                <a:lnTo>
                  <a:pt x="3084875" y="3514087"/>
                </a:lnTo>
                <a:close/>
                <a:moveTo>
                  <a:pt x="3213772" y="929515"/>
                </a:moveTo>
                <a:cubicBezTo>
                  <a:pt x="3213772" y="954763"/>
                  <a:pt x="3213772" y="967387"/>
                  <a:pt x="3201148" y="980675"/>
                </a:cubicBezTo>
                <a:cubicBezTo>
                  <a:pt x="3188524" y="980675"/>
                  <a:pt x="3201148" y="980675"/>
                  <a:pt x="3201148" y="955428"/>
                </a:cubicBezTo>
                <a:cubicBezTo>
                  <a:pt x="3188524" y="968051"/>
                  <a:pt x="3175235" y="968051"/>
                  <a:pt x="3175235" y="980675"/>
                </a:cubicBezTo>
                <a:cubicBezTo>
                  <a:pt x="3175235" y="968051"/>
                  <a:pt x="3175235" y="968051"/>
                  <a:pt x="3175235" y="968051"/>
                </a:cubicBezTo>
                <a:cubicBezTo>
                  <a:pt x="3175235" y="968051"/>
                  <a:pt x="3175235" y="955428"/>
                  <a:pt x="3162612" y="955428"/>
                </a:cubicBezTo>
                <a:cubicBezTo>
                  <a:pt x="3175235" y="955428"/>
                  <a:pt x="3175235" y="942804"/>
                  <a:pt x="3188524" y="942804"/>
                </a:cubicBezTo>
                <a:cubicBezTo>
                  <a:pt x="3188524" y="930180"/>
                  <a:pt x="3188524" y="917556"/>
                  <a:pt x="3188524" y="904932"/>
                </a:cubicBezTo>
                <a:cubicBezTo>
                  <a:pt x="3175900" y="904932"/>
                  <a:pt x="3188524" y="917556"/>
                  <a:pt x="3175900" y="917556"/>
                </a:cubicBezTo>
                <a:cubicBezTo>
                  <a:pt x="3175900" y="904932"/>
                  <a:pt x="3175900" y="904932"/>
                  <a:pt x="3163276" y="904932"/>
                </a:cubicBezTo>
                <a:cubicBezTo>
                  <a:pt x="3163276" y="892308"/>
                  <a:pt x="3163276" y="879684"/>
                  <a:pt x="3163276" y="867061"/>
                </a:cubicBezTo>
                <a:cubicBezTo>
                  <a:pt x="3163276" y="879684"/>
                  <a:pt x="3163276" y="892308"/>
                  <a:pt x="3150652" y="892308"/>
                </a:cubicBezTo>
                <a:cubicBezTo>
                  <a:pt x="3163276" y="879684"/>
                  <a:pt x="3150652" y="879684"/>
                  <a:pt x="3138028" y="879684"/>
                </a:cubicBezTo>
                <a:cubicBezTo>
                  <a:pt x="3138028" y="867061"/>
                  <a:pt x="3125404" y="854437"/>
                  <a:pt x="3138028" y="841813"/>
                </a:cubicBezTo>
                <a:cubicBezTo>
                  <a:pt x="3125404" y="841813"/>
                  <a:pt x="3125404" y="841813"/>
                  <a:pt x="3112116" y="841813"/>
                </a:cubicBezTo>
                <a:cubicBezTo>
                  <a:pt x="3112116" y="854437"/>
                  <a:pt x="3112116" y="854437"/>
                  <a:pt x="3112116" y="867061"/>
                </a:cubicBezTo>
                <a:cubicBezTo>
                  <a:pt x="3099492" y="867061"/>
                  <a:pt x="3099492" y="841813"/>
                  <a:pt x="3099492" y="841813"/>
                </a:cubicBezTo>
                <a:cubicBezTo>
                  <a:pt x="3099492" y="790653"/>
                  <a:pt x="3112116" y="752781"/>
                  <a:pt x="3150652" y="727534"/>
                </a:cubicBezTo>
                <a:cubicBezTo>
                  <a:pt x="3150652" y="702286"/>
                  <a:pt x="3150652" y="651126"/>
                  <a:pt x="3163276" y="638502"/>
                </a:cubicBezTo>
                <a:cubicBezTo>
                  <a:pt x="3163276" y="638502"/>
                  <a:pt x="3189188" y="663750"/>
                  <a:pt x="3175900" y="676374"/>
                </a:cubicBezTo>
                <a:cubicBezTo>
                  <a:pt x="3175900" y="688998"/>
                  <a:pt x="3175900" y="688998"/>
                  <a:pt x="3175900" y="701621"/>
                </a:cubicBezTo>
                <a:cubicBezTo>
                  <a:pt x="3188524" y="701621"/>
                  <a:pt x="3175900" y="688998"/>
                  <a:pt x="3188524" y="688998"/>
                </a:cubicBezTo>
                <a:cubicBezTo>
                  <a:pt x="3201148" y="676374"/>
                  <a:pt x="3175900" y="726869"/>
                  <a:pt x="3188524" y="726869"/>
                </a:cubicBezTo>
                <a:cubicBezTo>
                  <a:pt x="3188524" y="739493"/>
                  <a:pt x="3175900" y="726869"/>
                  <a:pt x="3175900" y="726869"/>
                </a:cubicBezTo>
                <a:cubicBezTo>
                  <a:pt x="3175900" y="752117"/>
                  <a:pt x="3188524" y="764741"/>
                  <a:pt x="3201812" y="790653"/>
                </a:cubicBezTo>
                <a:cubicBezTo>
                  <a:pt x="3201812" y="778029"/>
                  <a:pt x="3201812" y="778029"/>
                  <a:pt x="3214436" y="778029"/>
                </a:cubicBezTo>
                <a:cubicBezTo>
                  <a:pt x="3214436" y="778029"/>
                  <a:pt x="3214436" y="790653"/>
                  <a:pt x="3227060" y="790653"/>
                </a:cubicBezTo>
                <a:cubicBezTo>
                  <a:pt x="3227060" y="803277"/>
                  <a:pt x="3214436" y="790653"/>
                  <a:pt x="3214436" y="803277"/>
                </a:cubicBezTo>
                <a:cubicBezTo>
                  <a:pt x="3214436" y="828525"/>
                  <a:pt x="3252972" y="841148"/>
                  <a:pt x="3252972" y="854437"/>
                </a:cubicBezTo>
                <a:lnTo>
                  <a:pt x="3252972" y="854437"/>
                </a:lnTo>
                <a:cubicBezTo>
                  <a:pt x="3265596" y="854437"/>
                  <a:pt x="3278884" y="867061"/>
                  <a:pt x="3291508" y="867061"/>
                </a:cubicBezTo>
                <a:cubicBezTo>
                  <a:pt x="3278884" y="879684"/>
                  <a:pt x="3291508" y="892308"/>
                  <a:pt x="3291508" y="904932"/>
                </a:cubicBezTo>
                <a:cubicBezTo>
                  <a:pt x="3278884" y="904932"/>
                  <a:pt x="3265596" y="904932"/>
                  <a:pt x="3265596" y="892308"/>
                </a:cubicBezTo>
                <a:cubicBezTo>
                  <a:pt x="3265596" y="917556"/>
                  <a:pt x="3265596" y="930180"/>
                  <a:pt x="3265596" y="956092"/>
                </a:cubicBezTo>
                <a:lnTo>
                  <a:pt x="3252972" y="968716"/>
                </a:lnTo>
                <a:cubicBezTo>
                  <a:pt x="3240348" y="956092"/>
                  <a:pt x="3240348" y="917556"/>
                  <a:pt x="3240348" y="892308"/>
                </a:cubicBezTo>
                <a:cubicBezTo>
                  <a:pt x="3227724" y="904932"/>
                  <a:pt x="3240348" y="904932"/>
                  <a:pt x="3227724" y="930180"/>
                </a:cubicBezTo>
                <a:lnTo>
                  <a:pt x="3213772" y="930180"/>
                </a:lnTo>
                <a:lnTo>
                  <a:pt x="3213772" y="929515"/>
                </a:lnTo>
                <a:close/>
                <a:moveTo>
                  <a:pt x="3367916" y="3284864"/>
                </a:moveTo>
                <a:lnTo>
                  <a:pt x="3367916" y="3284864"/>
                </a:lnTo>
                <a:cubicBezTo>
                  <a:pt x="3355292" y="3272240"/>
                  <a:pt x="3355292" y="3284864"/>
                  <a:pt x="3342003" y="3297488"/>
                </a:cubicBezTo>
                <a:cubicBezTo>
                  <a:pt x="3342003" y="3272240"/>
                  <a:pt x="3342003" y="3246328"/>
                  <a:pt x="3316091" y="3246328"/>
                </a:cubicBezTo>
                <a:lnTo>
                  <a:pt x="3316091" y="3233704"/>
                </a:lnTo>
                <a:cubicBezTo>
                  <a:pt x="3328715" y="3221080"/>
                  <a:pt x="3342003" y="3233704"/>
                  <a:pt x="3342003" y="3208456"/>
                </a:cubicBezTo>
                <a:cubicBezTo>
                  <a:pt x="3354627" y="3208456"/>
                  <a:pt x="3354627" y="3208456"/>
                  <a:pt x="3354627" y="3208456"/>
                </a:cubicBezTo>
                <a:cubicBezTo>
                  <a:pt x="3354627" y="3208456"/>
                  <a:pt x="3367251" y="3246328"/>
                  <a:pt x="3354627" y="3233704"/>
                </a:cubicBezTo>
                <a:cubicBezTo>
                  <a:pt x="3354627" y="3246328"/>
                  <a:pt x="3354627" y="3246328"/>
                  <a:pt x="3342003" y="3258952"/>
                </a:cubicBezTo>
                <a:cubicBezTo>
                  <a:pt x="3354627" y="3271576"/>
                  <a:pt x="3367916" y="3258952"/>
                  <a:pt x="3367916" y="3271576"/>
                </a:cubicBezTo>
                <a:lnTo>
                  <a:pt x="3367916" y="3284864"/>
                </a:lnTo>
                <a:lnTo>
                  <a:pt x="3367916" y="3284864"/>
                </a:lnTo>
                <a:lnTo>
                  <a:pt x="3367916" y="3284864"/>
                </a:lnTo>
                <a:close/>
                <a:moveTo>
                  <a:pt x="3380539" y="1082331"/>
                </a:moveTo>
                <a:cubicBezTo>
                  <a:pt x="3354627" y="1082331"/>
                  <a:pt x="3354627" y="1094955"/>
                  <a:pt x="3342003" y="1107579"/>
                </a:cubicBezTo>
                <a:cubicBezTo>
                  <a:pt x="3329380" y="1094955"/>
                  <a:pt x="3329380" y="1094955"/>
                  <a:pt x="3329380" y="1082331"/>
                </a:cubicBezTo>
                <a:cubicBezTo>
                  <a:pt x="3342003" y="1082331"/>
                  <a:pt x="3355292" y="1082331"/>
                  <a:pt x="3342003" y="1057083"/>
                </a:cubicBezTo>
                <a:cubicBezTo>
                  <a:pt x="3354627" y="1057083"/>
                  <a:pt x="3367916" y="1044459"/>
                  <a:pt x="3380539" y="1044459"/>
                </a:cubicBezTo>
                <a:cubicBezTo>
                  <a:pt x="3393828" y="1069707"/>
                  <a:pt x="3380539" y="1057083"/>
                  <a:pt x="3380539" y="1082331"/>
                </a:cubicBezTo>
                <a:lnTo>
                  <a:pt x="3380539" y="1082331"/>
                </a:lnTo>
                <a:close/>
                <a:moveTo>
                  <a:pt x="3393828" y="3348648"/>
                </a:moveTo>
                <a:cubicBezTo>
                  <a:pt x="3381204" y="3336024"/>
                  <a:pt x="3406452" y="3310776"/>
                  <a:pt x="3419740" y="3310776"/>
                </a:cubicBezTo>
                <a:cubicBezTo>
                  <a:pt x="3432364" y="3310776"/>
                  <a:pt x="3432364" y="3348648"/>
                  <a:pt x="3407116" y="3348648"/>
                </a:cubicBezTo>
                <a:cubicBezTo>
                  <a:pt x="3407116" y="3336024"/>
                  <a:pt x="3407116" y="3336024"/>
                  <a:pt x="3407116" y="3323400"/>
                </a:cubicBezTo>
                <a:cubicBezTo>
                  <a:pt x="3393828" y="3336024"/>
                  <a:pt x="3393828" y="3336024"/>
                  <a:pt x="3393828" y="3348648"/>
                </a:cubicBezTo>
                <a:lnTo>
                  <a:pt x="3393828" y="3348648"/>
                </a:lnTo>
                <a:close/>
                <a:moveTo>
                  <a:pt x="3419075" y="3272240"/>
                </a:moveTo>
                <a:cubicBezTo>
                  <a:pt x="3431699" y="3272240"/>
                  <a:pt x="3431699" y="3272240"/>
                  <a:pt x="3444988" y="3259616"/>
                </a:cubicBezTo>
                <a:cubicBezTo>
                  <a:pt x="3457612" y="3259616"/>
                  <a:pt x="3470900" y="3284864"/>
                  <a:pt x="3483524" y="3272240"/>
                </a:cubicBezTo>
                <a:cubicBezTo>
                  <a:pt x="3496148" y="3284864"/>
                  <a:pt x="3470900" y="3323400"/>
                  <a:pt x="3457612" y="3323400"/>
                </a:cubicBezTo>
                <a:cubicBezTo>
                  <a:pt x="3432364" y="3310776"/>
                  <a:pt x="3432364" y="3297488"/>
                  <a:pt x="3419075" y="3272240"/>
                </a:cubicBezTo>
                <a:lnTo>
                  <a:pt x="3419075" y="3272240"/>
                </a:lnTo>
                <a:close/>
                <a:moveTo>
                  <a:pt x="3432364" y="3539999"/>
                </a:moveTo>
                <a:cubicBezTo>
                  <a:pt x="3406452" y="3539999"/>
                  <a:pt x="3406452" y="3514751"/>
                  <a:pt x="3406452" y="3502127"/>
                </a:cubicBezTo>
                <a:cubicBezTo>
                  <a:pt x="3419075" y="3501463"/>
                  <a:pt x="3432364" y="3526711"/>
                  <a:pt x="3432364" y="3539999"/>
                </a:cubicBezTo>
                <a:lnTo>
                  <a:pt x="3432364" y="3539999"/>
                </a:lnTo>
                <a:close/>
                <a:moveTo>
                  <a:pt x="3419075" y="3361272"/>
                </a:moveTo>
                <a:cubicBezTo>
                  <a:pt x="3431699" y="3361272"/>
                  <a:pt x="3444988" y="3386519"/>
                  <a:pt x="3444988" y="3399143"/>
                </a:cubicBezTo>
                <a:cubicBezTo>
                  <a:pt x="3419075" y="3387184"/>
                  <a:pt x="3432364" y="3373895"/>
                  <a:pt x="3419075" y="3361272"/>
                </a:cubicBezTo>
                <a:lnTo>
                  <a:pt x="3419075" y="3361272"/>
                </a:lnTo>
                <a:close/>
                <a:moveTo>
                  <a:pt x="3457612" y="3514087"/>
                </a:moveTo>
                <a:cubicBezTo>
                  <a:pt x="3444988" y="3514087"/>
                  <a:pt x="3444988" y="3501463"/>
                  <a:pt x="3444988" y="3488839"/>
                </a:cubicBezTo>
                <a:lnTo>
                  <a:pt x="3444988" y="3501463"/>
                </a:lnTo>
                <a:cubicBezTo>
                  <a:pt x="3457612" y="3501463"/>
                  <a:pt x="3432364" y="3488839"/>
                  <a:pt x="3457612" y="3488839"/>
                </a:cubicBezTo>
                <a:cubicBezTo>
                  <a:pt x="3457612" y="3501463"/>
                  <a:pt x="3457612" y="3514087"/>
                  <a:pt x="3457612" y="3514087"/>
                </a:cubicBezTo>
                <a:lnTo>
                  <a:pt x="3457612" y="3514087"/>
                </a:lnTo>
                <a:close/>
                <a:moveTo>
                  <a:pt x="3483524" y="3450303"/>
                </a:moveTo>
                <a:cubicBezTo>
                  <a:pt x="3470900" y="3450303"/>
                  <a:pt x="3470900" y="3437679"/>
                  <a:pt x="3483524" y="3437679"/>
                </a:cubicBezTo>
                <a:cubicBezTo>
                  <a:pt x="3470900" y="3437679"/>
                  <a:pt x="3457612" y="3437679"/>
                  <a:pt x="3457612" y="3425055"/>
                </a:cubicBezTo>
                <a:cubicBezTo>
                  <a:pt x="3457612" y="3425055"/>
                  <a:pt x="3457612" y="3437679"/>
                  <a:pt x="3457612" y="3450303"/>
                </a:cubicBezTo>
                <a:cubicBezTo>
                  <a:pt x="3470235" y="3462927"/>
                  <a:pt x="3483524" y="3475551"/>
                  <a:pt x="3470235" y="3488175"/>
                </a:cubicBezTo>
                <a:cubicBezTo>
                  <a:pt x="3470235" y="3488175"/>
                  <a:pt x="3470235" y="3475551"/>
                  <a:pt x="3457612" y="3488175"/>
                </a:cubicBezTo>
                <a:cubicBezTo>
                  <a:pt x="3444988" y="3462927"/>
                  <a:pt x="3444988" y="3399143"/>
                  <a:pt x="3470235" y="3399143"/>
                </a:cubicBezTo>
                <a:cubicBezTo>
                  <a:pt x="3457612" y="3399143"/>
                  <a:pt x="3457612" y="3411767"/>
                  <a:pt x="3457612" y="3411767"/>
                </a:cubicBezTo>
                <a:cubicBezTo>
                  <a:pt x="3470235" y="3411767"/>
                  <a:pt x="3470235" y="3411767"/>
                  <a:pt x="3470235" y="3411767"/>
                </a:cubicBezTo>
                <a:cubicBezTo>
                  <a:pt x="3483524" y="3425055"/>
                  <a:pt x="3483524" y="3437679"/>
                  <a:pt x="3483524" y="3450303"/>
                </a:cubicBezTo>
                <a:lnTo>
                  <a:pt x="3483524" y="3450303"/>
                </a:lnTo>
                <a:close/>
                <a:moveTo>
                  <a:pt x="3496148" y="3373895"/>
                </a:moveTo>
                <a:cubicBezTo>
                  <a:pt x="3508771" y="3348648"/>
                  <a:pt x="3470235" y="3348648"/>
                  <a:pt x="3470235" y="3322736"/>
                </a:cubicBezTo>
                <a:cubicBezTo>
                  <a:pt x="3482859" y="3322736"/>
                  <a:pt x="3496148" y="3335359"/>
                  <a:pt x="3496148" y="3335359"/>
                </a:cubicBezTo>
                <a:cubicBezTo>
                  <a:pt x="3508771" y="3347983"/>
                  <a:pt x="3496148" y="3360607"/>
                  <a:pt x="3522059" y="3360607"/>
                </a:cubicBezTo>
                <a:cubicBezTo>
                  <a:pt x="3509436" y="3373895"/>
                  <a:pt x="3509436" y="3373895"/>
                  <a:pt x="3496148" y="3373895"/>
                </a:cubicBezTo>
                <a:lnTo>
                  <a:pt x="3496148" y="3373895"/>
                </a:lnTo>
                <a:close/>
                <a:moveTo>
                  <a:pt x="3522059" y="3323400"/>
                </a:moveTo>
                <a:cubicBezTo>
                  <a:pt x="3522059" y="3336024"/>
                  <a:pt x="3509436" y="3336024"/>
                  <a:pt x="3509436" y="3348648"/>
                </a:cubicBezTo>
                <a:cubicBezTo>
                  <a:pt x="3496812" y="3336024"/>
                  <a:pt x="3509436" y="3336024"/>
                  <a:pt x="3496812" y="3323400"/>
                </a:cubicBezTo>
                <a:cubicBezTo>
                  <a:pt x="3509436" y="3323400"/>
                  <a:pt x="3509436" y="3323400"/>
                  <a:pt x="3509436" y="3323400"/>
                </a:cubicBezTo>
                <a:lnTo>
                  <a:pt x="3509436" y="3323400"/>
                </a:lnTo>
                <a:cubicBezTo>
                  <a:pt x="3509436" y="3323400"/>
                  <a:pt x="3509436" y="3336024"/>
                  <a:pt x="3522059" y="3323400"/>
                </a:cubicBezTo>
                <a:lnTo>
                  <a:pt x="3522059" y="3323400"/>
                </a:lnTo>
                <a:close/>
                <a:moveTo>
                  <a:pt x="3560596" y="3412431"/>
                </a:moveTo>
                <a:cubicBezTo>
                  <a:pt x="3560596" y="3399808"/>
                  <a:pt x="3573219" y="3399808"/>
                  <a:pt x="3560596" y="3387184"/>
                </a:cubicBezTo>
                <a:cubicBezTo>
                  <a:pt x="3560596" y="3387184"/>
                  <a:pt x="3560596" y="3399808"/>
                  <a:pt x="3547972" y="3399808"/>
                </a:cubicBezTo>
                <a:cubicBezTo>
                  <a:pt x="3560596" y="3425055"/>
                  <a:pt x="3560596" y="3450968"/>
                  <a:pt x="3535348" y="3450968"/>
                </a:cubicBezTo>
                <a:lnTo>
                  <a:pt x="3535348" y="3438344"/>
                </a:lnTo>
                <a:lnTo>
                  <a:pt x="3535348" y="3438344"/>
                </a:lnTo>
                <a:cubicBezTo>
                  <a:pt x="3535348" y="3413096"/>
                  <a:pt x="3547972" y="3413096"/>
                  <a:pt x="3547972" y="3387184"/>
                </a:cubicBezTo>
                <a:cubicBezTo>
                  <a:pt x="3535348" y="3387184"/>
                  <a:pt x="3535348" y="3399808"/>
                  <a:pt x="3535348" y="3412431"/>
                </a:cubicBezTo>
                <a:cubicBezTo>
                  <a:pt x="3522724" y="3412431"/>
                  <a:pt x="3522724" y="3412431"/>
                  <a:pt x="3522724" y="3412431"/>
                </a:cubicBezTo>
                <a:cubicBezTo>
                  <a:pt x="3522724" y="3399808"/>
                  <a:pt x="3522724" y="3387184"/>
                  <a:pt x="3510100" y="3387184"/>
                </a:cubicBezTo>
                <a:cubicBezTo>
                  <a:pt x="3522724" y="3374560"/>
                  <a:pt x="3522724" y="3361936"/>
                  <a:pt x="3522724" y="3349312"/>
                </a:cubicBezTo>
                <a:cubicBezTo>
                  <a:pt x="3548636" y="3349312"/>
                  <a:pt x="3548636" y="3387184"/>
                  <a:pt x="3573884" y="3387184"/>
                </a:cubicBezTo>
                <a:cubicBezTo>
                  <a:pt x="3573219" y="3399808"/>
                  <a:pt x="3573219" y="3399808"/>
                  <a:pt x="3560596" y="3412431"/>
                </a:cubicBezTo>
                <a:lnTo>
                  <a:pt x="3560596" y="3412431"/>
                </a:lnTo>
                <a:close/>
                <a:moveTo>
                  <a:pt x="3689492" y="3794469"/>
                </a:moveTo>
                <a:cubicBezTo>
                  <a:pt x="3676868" y="3769222"/>
                  <a:pt x="3663580" y="3756598"/>
                  <a:pt x="3663580" y="3730686"/>
                </a:cubicBezTo>
                <a:cubicBezTo>
                  <a:pt x="3702116" y="3718062"/>
                  <a:pt x="3728028" y="3743310"/>
                  <a:pt x="3740652" y="3768558"/>
                </a:cubicBezTo>
                <a:cubicBezTo>
                  <a:pt x="3714740" y="3769222"/>
                  <a:pt x="3702116" y="3794469"/>
                  <a:pt x="3689492" y="3794469"/>
                </a:cubicBezTo>
                <a:lnTo>
                  <a:pt x="3689492" y="3794469"/>
                </a:lnTo>
                <a:close/>
                <a:moveTo>
                  <a:pt x="3791812" y="3705438"/>
                </a:moveTo>
                <a:cubicBezTo>
                  <a:pt x="3779188" y="3705438"/>
                  <a:pt x="3753276" y="3705438"/>
                  <a:pt x="3740652" y="3705438"/>
                </a:cubicBezTo>
                <a:cubicBezTo>
                  <a:pt x="3766564" y="3718062"/>
                  <a:pt x="3779188" y="3718062"/>
                  <a:pt x="3791812" y="3718062"/>
                </a:cubicBezTo>
                <a:cubicBezTo>
                  <a:pt x="3791812" y="3743310"/>
                  <a:pt x="3765900" y="3743310"/>
                  <a:pt x="3753276" y="3755934"/>
                </a:cubicBezTo>
                <a:cubicBezTo>
                  <a:pt x="3714740" y="3743310"/>
                  <a:pt x="3714740" y="3704774"/>
                  <a:pt x="3663580" y="3718062"/>
                </a:cubicBezTo>
                <a:cubicBezTo>
                  <a:pt x="3637668" y="3692814"/>
                  <a:pt x="3625044" y="3654278"/>
                  <a:pt x="3612420" y="3629031"/>
                </a:cubicBezTo>
                <a:cubicBezTo>
                  <a:pt x="3638332" y="3616407"/>
                  <a:pt x="3650956" y="3616407"/>
                  <a:pt x="3676868" y="3629031"/>
                </a:cubicBezTo>
                <a:cubicBezTo>
                  <a:pt x="3664244" y="3641654"/>
                  <a:pt x="3664244" y="3641654"/>
                  <a:pt x="3664244" y="3654278"/>
                </a:cubicBezTo>
                <a:cubicBezTo>
                  <a:pt x="3651620" y="3641654"/>
                  <a:pt x="3651620" y="3641654"/>
                  <a:pt x="3651620" y="3641654"/>
                </a:cubicBezTo>
                <a:cubicBezTo>
                  <a:pt x="3613084" y="3679526"/>
                  <a:pt x="3690157" y="3679526"/>
                  <a:pt x="3716068" y="3692814"/>
                </a:cubicBezTo>
                <a:cubicBezTo>
                  <a:pt x="3703445" y="3680191"/>
                  <a:pt x="3703445" y="3692814"/>
                  <a:pt x="3703445" y="3680191"/>
                </a:cubicBezTo>
                <a:cubicBezTo>
                  <a:pt x="3703445" y="3680191"/>
                  <a:pt x="3716068" y="3667566"/>
                  <a:pt x="3729357" y="3654942"/>
                </a:cubicBezTo>
                <a:cubicBezTo>
                  <a:pt x="3729357" y="3654942"/>
                  <a:pt x="3729357" y="3667566"/>
                  <a:pt x="3741981" y="3667566"/>
                </a:cubicBezTo>
                <a:cubicBezTo>
                  <a:pt x="3754604" y="3654942"/>
                  <a:pt x="3729357" y="3654942"/>
                  <a:pt x="3741981" y="3629695"/>
                </a:cubicBezTo>
                <a:cubicBezTo>
                  <a:pt x="3754604" y="3654942"/>
                  <a:pt x="3767893" y="3667566"/>
                  <a:pt x="3793141" y="3667566"/>
                </a:cubicBezTo>
                <a:cubicBezTo>
                  <a:pt x="3793141" y="3680191"/>
                  <a:pt x="3793141" y="3680191"/>
                  <a:pt x="3805764" y="3667566"/>
                </a:cubicBezTo>
                <a:cubicBezTo>
                  <a:pt x="3793141" y="3680191"/>
                  <a:pt x="3805764" y="3680191"/>
                  <a:pt x="3805764" y="3692814"/>
                </a:cubicBezTo>
                <a:cubicBezTo>
                  <a:pt x="3805100" y="3705438"/>
                  <a:pt x="3791812" y="3692814"/>
                  <a:pt x="3791812" y="3705438"/>
                </a:cubicBezTo>
                <a:lnTo>
                  <a:pt x="3791812" y="3705438"/>
                </a:lnTo>
                <a:close/>
                <a:moveTo>
                  <a:pt x="4010404" y="3845629"/>
                </a:moveTo>
                <a:cubicBezTo>
                  <a:pt x="3997780" y="3845629"/>
                  <a:pt x="4010404" y="3833006"/>
                  <a:pt x="4010404" y="3820382"/>
                </a:cubicBezTo>
                <a:cubicBezTo>
                  <a:pt x="4023692" y="3819718"/>
                  <a:pt x="4023692" y="3845629"/>
                  <a:pt x="4010404" y="3845629"/>
                </a:cubicBezTo>
                <a:lnTo>
                  <a:pt x="4010404" y="3845629"/>
                </a:lnTo>
                <a:close/>
                <a:moveTo>
                  <a:pt x="4062229" y="3565247"/>
                </a:moveTo>
                <a:cubicBezTo>
                  <a:pt x="4062229" y="3552623"/>
                  <a:pt x="4036316" y="3565247"/>
                  <a:pt x="4036316" y="3552623"/>
                </a:cubicBezTo>
                <a:cubicBezTo>
                  <a:pt x="4023692" y="3577871"/>
                  <a:pt x="3997780" y="3577871"/>
                  <a:pt x="3985156" y="3590495"/>
                </a:cubicBezTo>
                <a:cubicBezTo>
                  <a:pt x="3972533" y="3577871"/>
                  <a:pt x="3959244" y="3577871"/>
                  <a:pt x="3933996" y="3565247"/>
                </a:cubicBezTo>
                <a:cubicBezTo>
                  <a:pt x="3921373" y="3565247"/>
                  <a:pt x="3933996" y="3577871"/>
                  <a:pt x="3933996" y="3577871"/>
                </a:cubicBezTo>
                <a:cubicBezTo>
                  <a:pt x="3933996" y="3603118"/>
                  <a:pt x="3972533" y="3590495"/>
                  <a:pt x="3972533" y="3590495"/>
                </a:cubicBezTo>
                <a:cubicBezTo>
                  <a:pt x="3921373" y="3641654"/>
                  <a:pt x="3985156" y="3718062"/>
                  <a:pt x="4036980" y="3730686"/>
                </a:cubicBezTo>
                <a:cubicBezTo>
                  <a:pt x="4036980" y="3743310"/>
                  <a:pt x="4049604" y="3743310"/>
                  <a:pt x="4049604" y="3743310"/>
                </a:cubicBezTo>
                <a:cubicBezTo>
                  <a:pt x="4036980" y="3781181"/>
                  <a:pt x="4011069" y="3755934"/>
                  <a:pt x="3985156" y="3768558"/>
                </a:cubicBezTo>
                <a:cubicBezTo>
                  <a:pt x="3985156" y="3730686"/>
                  <a:pt x="3985156" y="3692150"/>
                  <a:pt x="3946620" y="3692150"/>
                </a:cubicBezTo>
                <a:cubicBezTo>
                  <a:pt x="3946620" y="3679526"/>
                  <a:pt x="3933996" y="3654278"/>
                  <a:pt x="3920708" y="3654278"/>
                </a:cubicBezTo>
                <a:cubicBezTo>
                  <a:pt x="3908084" y="3616407"/>
                  <a:pt x="3908084" y="3552623"/>
                  <a:pt x="3920708" y="3514087"/>
                </a:cubicBezTo>
                <a:cubicBezTo>
                  <a:pt x="3920708" y="3526711"/>
                  <a:pt x="3933332" y="3539335"/>
                  <a:pt x="3946620" y="3539335"/>
                </a:cubicBezTo>
                <a:cubicBezTo>
                  <a:pt x="3959909" y="3539335"/>
                  <a:pt x="3946620" y="3526711"/>
                  <a:pt x="3959244" y="3526711"/>
                </a:cubicBezTo>
                <a:cubicBezTo>
                  <a:pt x="3971868" y="3526711"/>
                  <a:pt x="3971868" y="3539335"/>
                  <a:pt x="3985156" y="3539335"/>
                </a:cubicBezTo>
                <a:cubicBezTo>
                  <a:pt x="3997780" y="3539335"/>
                  <a:pt x="3997780" y="3539335"/>
                  <a:pt x="3997780" y="3526711"/>
                </a:cubicBezTo>
                <a:cubicBezTo>
                  <a:pt x="3997780" y="3539335"/>
                  <a:pt x="4010404" y="3551958"/>
                  <a:pt x="4023692" y="3551958"/>
                </a:cubicBezTo>
                <a:cubicBezTo>
                  <a:pt x="4036316" y="3539335"/>
                  <a:pt x="4036316" y="3526711"/>
                  <a:pt x="4049604" y="3526711"/>
                </a:cubicBezTo>
                <a:cubicBezTo>
                  <a:pt x="4062229" y="3526711"/>
                  <a:pt x="4075517" y="3526711"/>
                  <a:pt x="4075517" y="3551958"/>
                </a:cubicBezTo>
                <a:cubicBezTo>
                  <a:pt x="4074852" y="3552623"/>
                  <a:pt x="4062229" y="3552623"/>
                  <a:pt x="4062229" y="3565247"/>
                </a:cubicBezTo>
                <a:lnTo>
                  <a:pt x="4062229" y="3565247"/>
                </a:lnTo>
                <a:close/>
                <a:moveTo>
                  <a:pt x="4164548" y="3463591"/>
                </a:moveTo>
                <a:cubicBezTo>
                  <a:pt x="4164548" y="3476215"/>
                  <a:pt x="4164548" y="3476215"/>
                  <a:pt x="4164548" y="3488839"/>
                </a:cubicBezTo>
                <a:cubicBezTo>
                  <a:pt x="4164548" y="3488839"/>
                  <a:pt x="4151924" y="3488839"/>
                  <a:pt x="4151924" y="3501463"/>
                </a:cubicBezTo>
                <a:cubicBezTo>
                  <a:pt x="4139300" y="3488839"/>
                  <a:pt x="4126012" y="3501463"/>
                  <a:pt x="4126012" y="3476215"/>
                </a:cubicBezTo>
                <a:cubicBezTo>
                  <a:pt x="4139300" y="3476215"/>
                  <a:pt x="4139300" y="3450303"/>
                  <a:pt x="4164548" y="3463591"/>
                </a:cubicBezTo>
                <a:lnTo>
                  <a:pt x="4164548" y="3463591"/>
                </a:lnTo>
                <a:close/>
                <a:moveTo>
                  <a:pt x="4241620" y="1069707"/>
                </a:moveTo>
                <a:lnTo>
                  <a:pt x="4228996" y="1069707"/>
                </a:lnTo>
                <a:cubicBezTo>
                  <a:pt x="4203084" y="1082331"/>
                  <a:pt x="4177836" y="1082331"/>
                  <a:pt x="4151924" y="1082331"/>
                </a:cubicBezTo>
                <a:cubicBezTo>
                  <a:pt x="4126012" y="1082331"/>
                  <a:pt x="4113388" y="1094955"/>
                  <a:pt x="4087476" y="1094955"/>
                </a:cubicBezTo>
                <a:cubicBezTo>
                  <a:pt x="4074852" y="1057083"/>
                  <a:pt x="4048940" y="1069707"/>
                  <a:pt x="4023028" y="1069707"/>
                </a:cubicBezTo>
                <a:cubicBezTo>
                  <a:pt x="3971868" y="1069707"/>
                  <a:pt x="3933332" y="1031835"/>
                  <a:pt x="3881508" y="1044459"/>
                </a:cubicBezTo>
                <a:cubicBezTo>
                  <a:pt x="3842972" y="1006588"/>
                  <a:pt x="3842972" y="942804"/>
                  <a:pt x="3804435" y="916892"/>
                </a:cubicBezTo>
                <a:cubicBezTo>
                  <a:pt x="3778524" y="929515"/>
                  <a:pt x="3778524" y="904268"/>
                  <a:pt x="3753276" y="904268"/>
                </a:cubicBezTo>
                <a:cubicBezTo>
                  <a:pt x="3740652" y="904268"/>
                  <a:pt x="3753276" y="929515"/>
                  <a:pt x="3740652" y="929515"/>
                </a:cubicBezTo>
                <a:cubicBezTo>
                  <a:pt x="3714740" y="916892"/>
                  <a:pt x="3714740" y="942139"/>
                  <a:pt x="3689492" y="954763"/>
                </a:cubicBezTo>
                <a:cubicBezTo>
                  <a:pt x="3689492" y="954763"/>
                  <a:pt x="3689492" y="942139"/>
                  <a:pt x="3676868" y="942139"/>
                </a:cubicBezTo>
                <a:cubicBezTo>
                  <a:pt x="3650956" y="954763"/>
                  <a:pt x="3664244" y="993299"/>
                  <a:pt x="3638332" y="1018547"/>
                </a:cubicBezTo>
                <a:cubicBezTo>
                  <a:pt x="3638332" y="1005923"/>
                  <a:pt x="3625708" y="1005923"/>
                  <a:pt x="3625708" y="1005923"/>
                </a:cubicBezTo>
                <a:cubicBezTo>
                  <a:pt x="3574548" y="1018547"/>
                  <a:pt x="3536012" y="1005923"/>
                  <a:pt x="3497476" y="1031171"/>
                </a:cubicBezTo>
                <a:cubicBezTo>
                  <a:pt x="3497476" y="1018547"/>
                  <a:pt x="3458940" y="1031171"/>
                  <a:pt x="3458940" y="1018547"/>
                </a:cubicBezTo>
                <a:cubicBezTo>
                  <a:pt x="3458940" y="1031171"/>
                  <a:pt x="3446317" y="1018547"/>
                  <a:pt x="3433028" y="1031171"/>
                </a:cubicBezTo>
                <a:cubicBezTo>
                  <a:pt x="3433028" y="1043795"/>
                  <a:pt x="3445652" y="1031171"/>
                  <a:pt x="3445652" y="1031171"/>
                </a:cubicBezTo>
                <a:cubicBezTo>
                  <a:pt x="3445652" y="1043795"/>
                  <a:pt x="3433028" y="1056419"/>
                  <a:pt x="3419740" y="1056419"/>
                </a:cubicBezTo>
                <a:cubicBezTo>
                  <a:pt x="3419740" y="1043795"/>
                  <a:pt x="3419740" y="1031171"/>
                  <a:pt x="3432364" y="1043795"/>
                </a:cubicBezTo>
                <a:cubicBezTo>
                  <a:pt x="3419740" y="1031171"/>
                  <a:pt x="3406452" y="1031171"/>
                  <a:pt x="3393828" y="1043795"/>
                </a:cubicBezTo>
                <a:cubicBezTo>
                  <a:pt x="3406452" y="1056419"/>
                  <a:pt x="3406452" y="1056419"/>
                  <a:pt x="3393828" y="1069042"/>
                </a:cubicBezTo>
                <a:cubicBezTo>
                  <a:pt x="3393828" y="1056419"/>
                  <a:pt x="3381204" y="1043795"/>
                  <a:pt x="3393828" y="1043795"/>
                </a:cubicBezTo>
                <a:cubicBezTo>
                  <a:pt x="3381204" y="1031171"/>
                  <a:pt x="3355292" y="1043795"/>
                  <a:pt x="3329380" y="1031171"/>
                </a:cubicBezTo>
                <a:cubicBezTo>
                  <a:pt x="3316756" y="1031171"/>
                  <a:pt x="3329380" y="1018547"/>
                  <a:pt x="3316756" y="1031171"/>
                </a:cubicBezTo>
                <a:cubicBezTo>
                  <a:pt x="3316756" y="1018547"/>
                  <a:pt x="3316756" y="1018547"/>
                  <a:pt x="3329380" y="1018547"/>
                </a:cubicBezTo>
                <a:cubicBezTo>
                  <a:pt x="3316756" y="1005923"/>
                  <a:pt x="3303467" y="1018547"/>
                  <a:pt x="3303467" y="1031171"/>
                </a:cubicBezTo>
                <a:cubicBezTo>
                  <a:pt x="3290843" y="1018547"/>
                  <a:pt x="3290843" y="1018547"/>
                  <a:pt x="3277555" y="1018547"/>
                </a:cubicBezTo>
                <a:cubicBezTo>
                  <a:pt x="3290179" y="1005923"/>
                  <a:pt x="3277555" y="993299"/>
                  <a:pt x="3277555" y="980675"/>
                </a:cubicBezTo>
                <a:cubicBezTo>
                  <a:pt x="3277555" y="968051"/>
                  <a:pt x="3264931" y="993299"/>
                  <a:pt x="3277555" y="968051"/>
                </a:cubicBezTo>
                <a:cubicBezTo>
                  <a:pt x="3251643" y="980675"/>
                  <a:pt x="3264931" y="1019211"/>
                  <a:pt x="3226395" y="1005923"/>
                </a:cubicBezTo>
                <a:cubicBezTo>
                  <a:pt x="3226395" y="980675"/>
                  <a:pt x="3264931" y="993299"/>
                  <a:pt x="3252307" y="968051"/>
                </a:cubicBezTo>
                <a:cubicBezTo>
                  <a:pt x="3278220" y="980675"/>
                  <a:pt x="3278220" y="942804"/>
                  <a:pt x="3290843" y="955428"/>
                </a:cubicBezTo>
                <a:cubicBezTo>
                  <a:pt x="3290843" y="917556"/>
                  <a:pt x="3329380" y="904268"/>
                  <a:pt x="3329380" y="866396"/>
                </a:cubicBezTo>
                <a:cubicBezTo>
                  <a:pt x="3367916" y="866396"/>
                  <a:pt x="3367916" y="853772"/>
                  <a:pt x="3393828" y="853772"/>
                </a:cubicBezTo>
                <a:cubicBezTo>
                  <a:pt x="3393828" y="841148"/>
                  <a:pt x="3381204" y="841148"/>
                  <a:pt x="3381204" y="841148"/>
                </a:cubicBezTo>
                <a:cubicBezTo>
                  <a:pt x="3407116" y="828525"/>
                  <a:pt x="3419740" y="815901"/>
                  <a:pt x="3445652" y="803277"/>
                </a:cubicBezTo>
                <a:cubicBezTo>
                  <a:pt x="3458276" y="803277"/>
                  <a:pt x="3445652" y="803277"/>
                  <a:pt x="3445652" y="790653"/>
                </a:cubicBezTo>
                <a:cubicBezTo>
                  <a:pt x="3458276" y="790653"/>
                  <a:pt x="3458276" y="790653"/>
                  <a:pt x="3471564" y="790653"/>
                </a:cubicBezTo>
                <a:cubicBezTo>
                  <a:pt x="3458940" y="803277"/>
                  <a:pt x="3458940" y="815901"/>
                  <a:pt x="3458940" y="828525"/>
                </a:cubicBezTo>
                <a:cubicBezTo>
                  <a:pt x="3471564" y="828525"/>
                  <a:pt x="3484852" y="790653"/>
                  <a:pt x="3471564" y="790653"/>
                </a:cubicBezTo>
                <a:cubicBezTo>
                  <a:pt x="3548636" y="765405"/>
                  <a:pt x="3625708" y="726869"/>
                  <a:pt x="3728693" y="726869"/>
                </a:cubicBezTo>
                <a:cubicBezTo>
                  <a:pt x="3728693" y="714245"/>
                  <a:pt x="3716068" y="714245"/>
                  <a:pt x="3728693" y="714245"/>
                </a:cubicBezTo>
                <a:cubicBezTo>
                  <a:pt x="3690157" y="714245"/>
                  <a:pt x="3690157" y="714245"/>
                  <a:pt x="3690157" y="714245"/>
                </a:cubicBezTo>
                <a:cubicBezTo>
                  <a:pt x="3728693" y="688998"/>
                  <a:pt x="3754604" y="663085"/>
                  <a:pt x="3793141" y="663085"/>
                </a:cubicBezTo>
                <a:cubicBezTo>
                  <a:pt x="3793141" y="650462"/>
                  <a:pt x="3793141" y="650462"/>
                  <a:pt x="3805764" y="637838"/>
                </a:cubicBezTo>
                <a:cubicBezTo>
                  <a:pt x="3856924" y="637838"/>
                  <a:pt x="3921373" y="574054"/>
                  <a:pt x="3998445" y="561430"/>
                </a:cubicBezTo>
                <a:cubicBezTo>
                  <a:pt x="4049604" y="548806"/>
                  <a:pt x="4075517" y="586678"/>
                  <a:pt x="4114053" y="599302"/>
                </a:cubicBezTo>
                <a:cubicBezTo>
                  <a:pt x="4126676" y="574054"/>
                  <a:pt x="4101429" y="561430"/>
                  <a:pt x="4114053" y="535518"/>
                </a:cubicBezTo>
                <a:cubicBezTo>
                  <a:pt x="4101429" y="535518"/>
                  <a:pt x="4101429" y="548142"/>
                  <a:pt x="4088140" y="535518"/>
                </a:cubicBezTo>
                <a:lnTo>
                  <a:pt x="4088140" y="535518"/>
                </a:lnTo>
                <a:cubicBezTo>
                  <a:pt x="4100764" y="522894"/>
                  <a:pt x="4114053" y="522894"/>
                  <a:pt x="4139300" y="510270"/>
                </a:cubicBezTo>
                <a:cubicBezTo>
                  <a:pt x="4151924" y="535518"/>
                  <a:pt x="4177836" y="561430"/>
                  <a:pt x="4216372" y="574054"/>
                </a:cubicBezTo>
                <a:cubicBezTo>
                  <a:pt x="4203749" y="586678"/>
                  <a:pt x="4177836" y="611925"/>
                  <a:pt x="4151924" y="611925"/>
                </a:cubicBezTo>
                <a:cubicBezTo>
                  <a:pt x="4151924" y="624549"/>
                  <a:pt x="4177836" y="611925"/>
                  <a:pt x="4164548" y="637173"/>
                </a:cubicBezTo>
                <a:cubicBezTo>
                  <a:pt x="4177172" y="611925"/>
                  <a:pt x="4203084" y="599302"/>
                  <a:pt x="4228996" y="573390"/>
                </a:cubicBezTo>
                <a:cubicBezTo>
                  <a:pt x="4241620" y="598637"/>
                  <a:pt x="4280156" y="586013"/>
                  <a:pt x="4293445" y="598637"/>
                </a:cubicBezTo>
                <a:cubicBezTo>
                  <a:pt x="4293445" y="598637"/>
                  <a:pt x="4306068" y="611261"/>
                  <a:pt x="4306068" y="598637"/>
                </a:cubicBezTo>
                <a:cubicBezTo>
                  <a:pt x="4344605" y="636509"/>
                  <a:pt x="4421677" y="636509"/>
                  <a:pt x="4409053" y="712916"/>
                </a:cubicBezTo>
                <a:cubicBezTo>
                  <a:pt x="4434965" y="738164"/>
                  <a:pt x="4460212" y="712916"/>
                  <a:pt x="4486125" y="738164"/>
                </a:cubicBezTo>
                <a:cubicBezTo>
                  <a:pt x="4498748" y="789324"/>
                  <a:pt x="4550573" y="801948"/>
                  <a:pt x="4537285" y="865732"/>
                </a:cubicBezTo>
                <a:cubicBezTo>
                  <a:pt x="4549908" y="878356"/>
                  <a:pt x="4549908" y="903603"/>
                  <a:pt x="4563197" y="942139"/>
                </a:cubicBezTo>
                <a:cubicBezTo>
                  <a:pt x="4537285" y="954763"/>
                  <a:pt x="4512037" y="967387"/>
                  <a:pt x="4473501" y="980011"/>
                </a:cubicBezTo>
                <a:cubicBezTo>
                  <a:pt x="4447589" y="1005259"/>
                  <a:pt x="4447589" y="1017883"/>
                  <a:pt x="4422341" y="1017883"/>
                </a:cubicBezTo>
                <a:cubicBezTo>
                  <a:pt x="4396429" y="1017883"/>
                  <a:pt x="4371181" y="1043130"/>
                  <a:pt x="4345269" y="1043130"/>
                </a:cubicBezTo>
                <a:cubicBezTo>
                  <a:pt x="4319357" y="1055754"/>
                  <a:pt x="4294109" y="1068378"/>
                  <a:pt x="4255573" y="1068378"/>
                </a:cubicBezTo>
                <a:lnTo>
                  <a:pt x="4241620" y="1068378"/>
                </a:lnTo>
                <a:lnTo>
                  <a:pt x="4241620" y="1069707"/>
                </a:lnTo>
                <a:close/>
                <a:moveTo>
                  <a:pt x="4486125" y="1146115"/>
                </a:moveTo>
                <a:cubicBezTo>
                  <a:pt x="4421677" y="1171362"/>
                  <a:pt x="4293445" y="1209898"/>
                  <a:pt x="4267532" y="1120867"/>
                </a:cubicBezTo>
                <a:cubicBezTo>
                  <a:pt x="4306068" y="1069707"/>
                  <a:pt x="4370517" y="1069707"/>
                  <a:pt x="4409053" y="1057083"/>
                </a:cubicBezTo>
                <a:lnTo>
                  <a:pt x="4409053" y="1069707"/>
                </a:lnTo>
                <a:cubicBezTo>
                  <a:pt x="4421677" y="1069707"/>
                  <a:pt x="4434965" y="1057083"/>
                  <a:pt x="4434965" y="1044459"/>
                </a:cubicBezTo>
                <a:cubicBezTo>
                  <a:pt x="4473501" y="1057083"/>
                  <a:pt x="4550573" y="1057083"/>
                  <a:pt x="4563197" y="1108243"/>
                </a:cubicBezTo>
                <a:cubicBezTo>
                  <a:pt x="4537285" y="1120202"/>
                  <a:pt x="4498748" y="1133491"/>
                  <a:pt x="4486125" y="1146115"/>
                </a:cubicBezTo>
                <a:lnTo>
                  <a:pt x="4486125" y="1146115"/>
                </a:lnTo>
                <a:close/>
                <a:moveTo>
                  <a:pt x="4203084" y="280383"/>
                </a:moveTo>
                <a:cubicBezTo>
                  <a:pt x="4203084" y="267759"/>
                  <a:pt x="4203084" y="267759"/>
                  <a:pt x="4203084" y="255135"/>
                </a:cubicBezTo>
                <a:cubicBezTo>
                  <a:pt x="4177172" y="280383"/>
                  <a:pt x="4164548" y="293007"/>
                  <a:pt x="4151924" y="318919"/>
                </a:cubicBezTo>
                <a:cubicBezTo>
                  <a:pt x="4177836" y="305631"/>
                  <a:pt x="4177836" y="280383"/>
                  <a:pt x="4203084" y="280383"/>
                </a:cubicBezTo>
                <a:lnTo>
                  <a:pt x="4203084" y="280383"/>
                </a:lnTo>
                <a:close/>
                <a:moveTo>
                  <a:pt x="4216372" y="254471"/>
                </a:moveTo>
                <a:cubicBezTo>
                  <a:pt x="4216372" y="254471"/>
                  <a:pt x="4216372" y="254471"/>
                  <a:pt x="4203749" y="254471"/>
                </a:cubicBezTo>
                <a:cubicBezTo>
                  <a:pt x="4216372" y="254471"/>
                  <a:pt x="4216372" y="254471"/>
                  <a:pt x="4216372" y="254471"/>
                </a:cubicBezTo>
                <a:lnTo>
                  <a:pt x="4216372" y="254471"/>
                </a:lnTo>
                <a:lnTo>
                  <a:pt x="4216372" y="254471"/>
                </a:lnTo>
                <a:close/>
                <a:moveTo>
                  <a:pt x="4267532" y="190687"/>
                </a:moveTo>
                <a:cubicBezTo>
                  <a:pt x="4228996" y="203311"/>
                  <a:pt x="4203084" y="228559"/>
                  <a:pt x="4216372" y="254471"/>
                </a:cubicBezTo>
                <a:cubicBezTo>
                  <a:pt x="4228996" y="229223"/>
                  <a:pt x="4267532" y="229223"/>
                  <a:pt x="4267532" y="190687"/>
                </a:cubicBezTo>
                <a:lnTo>
                  <a:pt x="4267532" y="190687"/>
                </a:lnTo>
                <a:close/>
                <a:moveTo>
                  <a:pt x="5385741" y="241847"/>
                </a:moveTo>
                <a:cubicBezTo>
                  <a:pt x="5385741" y="254471"/>
                  <a:pt x="5359829" y="267095"/>
                  <a:pt x="5385741" y="267095"/>
                </a:cubicBezTo>
                <a:cubicBezTo>
                  <a:pt x="5385741" y="241847"/>
                  <a:pt x="5398365" y="254471"/>
                  <a:pt x="5411654" y="254471"/>
                </a:cubicBezTo>
                <a:cubicBezTo>
                  <a:pt x="5411654" y="229223"/>
                  <a:pt x="5411654" y="229223"/>
                  <a:pt x="5399030" y="203311"/>
                </a:cubicBezTo>
                <a:cubicBezTo>
                  <a:pt x="5373118" y="203311"/>
                  <a:pt x="5347870" y="241182"/>
                  <a:pt x="5334582" y="254471"/>
                </a:cubicBezTo>
                <a:cubicBezTo>
                  <a:pt x="5347205" y="254471"/>
                  <a:pt x="5347205" y="267095"/>
                  <a:pt x="5347205" y="267095"/>
                </a:cubicBezTo>
                <a:cubicBezTo>
                  <a:pt x="5360494" y="241847"/>
                  <a:pt x="5373118" y="254471"/>
                  <a:pt x="5385741" y="241847"/>
                </a:cubicBezTo>
                <a:lnTo>
                  <a:pt x="5385741" y="241847"/>
                </a:lnTo>
                <a:close/>
                <a:moveTo>
                  <a:pt x="5334582" y="267095"/>
                </a:moveTo>
                <a:lnTo>
                  <a:pt x="5334582" y="254471"/>
                </a:lnTo>
                <a:cubicBezTo>
                  <a:pt x="5334582" y="254471"/>
                  <a:pt x="5334582" y="254471"/>
                  <a:pt x="5334582" y="267095"/>
                </a:cubicBezTo>
                <a:lnTo>
                  <a:pt x="5334582" y="267095"/>
                </a:lnTo>
                <a:close/>
                <a:moveTo>
                  <a:pt x="3522059" y="942139"/>
                </a:moveTo>
                <a:cubicBezTo>
                  <a:pt x="3509436" y="942139"/>
                  <a:pt x="3509436" y="929515"/>
                  <a:pt x="3496148" y="942139"/>
                </a:cubicBezTo>
                <a:cubicBezTo>
                  <a:pt x="3496148" y="929515"/>
                  <a:pt x="3496148" y="929515"/>
                  <a:pt x="3496148" y="916892"/>
                </a:cubicBezTo>
                <a:cubicBezTo>
                  <a:pt x="3508771" y="916892"/>
                  <a:pt x="3508771" y="904268"/>
                  <a:pt x="3508771" y="904268"/>
                </a:cubicBezTo>
                <a:cubicBezTo>
                  <a:pt x="3496148" y="916892"/>
                  <a:pt x="3496148" y="904268"/>
                  <a:pt x="3482859" y="916892"/>
                </a:cubicBezTo>
                <a:lnTo>
                  <a:pt x="3482859" y="929515"/>
                </a:lnTo>
                <a:cubicBezTo>
                  <a:pt x="3470235" y="929515"/>
                  <a:pt x="3456947" y="942139"/>
                  <a:pt x="3456947" y="942139"/>
                </a:cubicBezTo>
                <a:cubicBezTo>
                  <a:pt x="3483524" y="942139"/>
                  <a:pt x="3496148" y="954763"/>
                  <a:pt x="3522059" y="942139"/>
                </a:cubicBezTo>
                <a:cubicBezTo>
                  <a:pt x="3522059" y="954763"/>
                  <a:pt x="3509436" y="954763"/>
                  <a:pt x="3509436" y="954763"/>
                </a:cubicBezTo>
                <a:cubicBezTo>
                  <a:pt x="3522059" y="954763"/>
                  <a:pt x="3522059" y="967387"/>
                  <a:pt x="3535348" y="954763"/>
                </a:cubicBezTo>
                <a:cubicBezTo>
                  <a:pt x="3534684" y="942139"/>
                  <a:pt x="3522059" y="954763"/>
                  <a:pt x="3522059" y="942139"/>
                </a:cubicBezTo>
                <a:lnTo>
                  <a:pt x="3522059" y="942139"/>
                </a:lnTo>
                <a:close/>
                <a:moveTo>
                  <a:pt x="7236799" y="1629808"/>
                </a:move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close/>
                <a:moveTo>
                  <a:pt x="7236799" y="1604560"/>
                </a:moveTo>
                <a:cubicBezTo>
                  <a:pt x="7236799" y="1617184"/>
                  <a:pt x="7236799" y="1617184"/>
                  <a:pt x="7236799" y="1604560"/>
                </a:cubicBezTo>
                <a:cubicBezTo>
                  <a:pt x="7236799" y="1617184"/>
                  <a:pt x="7236799" y="1629808"/>
                  <a:pt x="7236799" y="1629808"/>
                </a:cubicBezTo>
                <a:cubicBezTo>
                  <a:pt x="7250087" y="1617184"/>
                  <a:pt x="7250087" y="1617184"/>
                  <a:pt x="7236799" y="1604560"/>
                </a:cubicBezTo>
                <a:lnTo>
                  <a:pt x="7236799" y="1604560"/>
                </a:lnTo>
                <a:close/>
                <a:moveTo>
                  <a:pt x="7288624" y="1642432"/>
                </a:moveTo>
                <a:cubicBezTo>
                  <a:pt x="7301248" y="1642432"/>
                  <a:pt x="7301248" y="1642432"/>
                  <a:pt x="7301248" y="1655056"/>
                </a:cubicBezTo>
                <a:cubicBezTo>
                  <a:pt x="7288624" y="1642432"/>
                  <a:pt x="7288624" y="1655056"/>
                  <a:pt x="7288624" y="1667680"/>
                </a:cubicBezTo>
                <a:cubicBezTo>
                  <a:pt x="7288624" y="1642432"/>
                  <a:pt x="7262711" y="1629808"/>
                  <a:pt x="7262711" y="1603896"/>
                </a:cubicBezTo>
                <a:cubicBezTo>
                  <a:pt x="7250087" y="1616520"/>
                  <a:pt x="7262711" y="1629144"/>
                  <a:pt x="7236799" y="1629144"/>
                </a:cubicBezTo>
                <a:cubicBezTo>
                  <a:pt x="7249423" y="1629144"/>
                  <a:pt x="7249423" y="1641768"/>
                  <a:pt x="7249423" y="1641768"/>
                </a:cubicBezTo>
                <a:cubicBezTo>
                  <a:pt x="7236799" y="1629144"/>
                  <a:pt x="7236799" y="1654391"/>
                  <a:pt x="7236799" y="1654391"/>
                </a:cubicBezTo>
                <a:cubicBezTo>
                  <a:pt x="7224176" y="1641768"/>
                  <a:pt x="7224176" y="1641768"/>
                  <a:pt x="7224176" y="1629144"/>
                </a:cubicBezTo>
                <a:cubicBezTo>
                  <a:pt x="7211552" y="1629144"/>
                  <a:pt x="7211552" y="1641768"/>
                  <a:pt x="7198264" y="1641768"/>
                </a:cubicBezTo>
                <a:cubicBezTo>
                  <a:pt x="7185639" y="1667015"/>
                  <a:pt x="7185639" y="1692927"/>
                  <a:pt x="7185639" y="1718175"/>
                </a:cubicBezTo>
                <a:cubicBezTo>
                  <a:pt x="7198264" y="1718175"/>
                  <a:pt x="7211552" y="1718175"/>
                  <a:pt x="7198264" y="1730799"/>
                </a:cubicBezTo>
                <a:cubicBezTo>
                  <a:pt x="7198264" y="1743423"/>
                  <a:pt x="7210888" y="1730799"/>
                  <a:pt x="7210888" y="1718175"/>
                </a:cubicBezTo>
                <a:cubicBezTo>
                  <a:pt x="7223511" y="1730799"/>
                  <a:pt x="7236799" y="1743423"/>
                  <a:pt x="7236799" y="1743423"/>
                </a:cubicBezTo>
                <a:cubicBezTo>
                  <a:pt x="7236799" y="1743423"/>
                  <a:pt x="7236799" y="1730799"/>
                  <a:pt x="7249423" y="1730799"/>
                </a:cubicBezTo>
                <a:lnTo>
                  <a:pt x="7249423" y="1743423"/>
                </a:lnTo>
                <a:cubicBezTo>
                  <a:pt x="7262047" y="1730799"/>
                  <a:pt x="7249423" y="1718175"/>
                  <a:pt x="7262047" y="1718175"/>
                </a:cubicBezTo>
                <a:cubicBezTo>
                  <a:pt x="7262047" y="1730799"/>
                  <a:pt x="7274671" y="1730799"/>
                  <a:pt x="7274671" y="1743423"/>
                </a:cubicBezTo>
                <a:cubicBezTo>
                  <a:pt x="7274671" y="1730799"/>
                  <a:pt x="7287295" y="1718175"/>
                  <a:pt x="7274671" y="1718175"/>
                </a:cubicBezTo>
                <a:cubicBezTo>
                  <a:pt x="7274671" y="1730799"/>
                  <a:pt x="7274671" y="1730799"/>
                  <a:pt x="7274671" y="1718175"/>
                </a:cubicBezTo>
                <a:cubicBezTo>
                  <a:pt x="7274671" y="1705551"/>
                  <a:pt x="7300583" y="1718175"/>
                  <a:pt x="7300583" y="1705551"/>
                </a:cubicBezTo>
                <a:cubicBezTo>
                  <a:pt x="7313207" y="1692927"/>
                  <a:pt x="7300583" y="1654391"/>
                  <a:pt x="7313207" y="1654391"/>
                </a:cubicBezTo>
                <a:cubicBezTo>
                  <a:pt x="7301248" y="1655056"/>
                  <a:pt x="7301248" y="1629808"/>
                  <a:pt x="7288624" y="1642432"/>
                </a:cubicBezTo>
                <a:lnTo>
                  <a:pt x="7288624" y="1642432"/>
                </a:lnTo>
                <a:close/>
                <a:moveTo>
                  <a:pt x="7288624" y="1706216"/>
                </a:moveTo>
                <a:lnTo>
                  <a:pt x="7276000" y="1706216"/>
                </a:lnTo>
                <a:cubicBezTo>
                  <a:pt x="7276000" y="1693592"/>
                  <a:pt x="7276000" y="1680968"/>
                  <a:pt x="7288624" y="1680968"/>
                </a:cubicBezTo>
                <a:cubicBezTo>
                  <a:pt x="7301248" y="1693592"/>
                  <a:pt x="7275335" y="1693592"/>
                  <a:pt x="7288624" y="1706216"/>
                </a:cubicBezTo>
                <a:lnTo>
                  <a:pt x="7288624" y="1706216"/>
                </a:lnTo>
                <a:close/>
                <a:moveTo>
                  <a:pt x="7108568" y="1731464"/>
                </a:moveTo>
                <a:cubicBezTo>
                  <a:pt x="7108568" y="1718840"/>
                  <a:pt x="7121192" y="1718840"/>
                  <a:pt x="7121192" y="1706216"/>
                </a:cubicBezTo>
                <a:cubicBezTo>
                  <a:pt x="7108568" y="1706216"/>
                  <a:pt x="7095279" y="1680968"/>
                  <a:pt x="7095279" y="1693592"/>
                </a:cubicBezTo>
                <a:cubicBezTo>
                  <a:pt x="7082655" y="1680968"/>
                  <a:pt x="7082655" y="1655720"/>
                  <a:pt x="7056743" y="1668344"/>
                </a:cubicBezTo>
                <a:cubicBezTo>
                  <a:pt x="7056743" y="1668344"/>
                  <a:pt x="7056743" y="1655720"/>
                  <a:pt x="7056743" y="1643096"/>
                </a:cubicBezTo>
                <a:cubicBezTo>
                  <a:pt x="7044119" y="1655720"/>
                  <a:pt x="7044119" y="1668344"/>
                  <a:pt x="7030831" y="1668344"/>
                </a:cubicBezTo>
                <a:cubicBezTo>
                  <a:pt x="7056743" y="1680968"/>
                  <a:pt x="7030831" y="1693592"/>
                  <a:pt x="7030831" y="1706216"/>
                </a:cubicBezTo>
                <a:cubicBezTo>
                  <a:pt x="7030831" y="1718840"/>
                  <a:pt x="7043455" y="1706216"/>
                  <a:pt x="7030831" y="1718840"/>
                </a:cubicBezTo>
                <a:cubicBezTo>
                  <a:pt x="7069367" y="1718840"/>
                  <a:pt x="7056743" y="1718840"/>
                  <a:pt x="7081991" y="1718840"/>
                </a:cubicBezTo>
                <a:cubicBezTo>
                  <a:pt x="7082655" y="1718840"/>
                  <a:pt x="7095279" y="1731464"/>
                  <a:pt x="7108568" y="1731464"/>
                </a:cubicBezTo>
                <a:lnTo>
                  <a:pt x="7108568" y="1731464"/>
                </a:lnTo>
                <a:close/>
                <a:moveTo>
                  <a:pt x="257128" y="1769999"/>
                </a:moveTo>
                <a:cubicBezTo>
                  <a:pt x="244504" y="1769999"/>
                  <a:pt x="244504" y="1757376"/>
                  <a:pt x="244504" y="1757376"/>
                </a:cubicBezTo>
                <a:cubicBezTo>
                  <a:pt x="218592" y="1757376"/>
                  <a:pt x="193345" y="1769999"/>
                  <a:pt x="180056" y="1757376"/>
                </a:cubicBezTo>
                <a:cubicBezTo>
                  <a:pt x="180056" y="1744752"/>
                  <a:pt x="192680" y="1757376"/>
                  <a:pt x="180056" y="1732128"/>
                </a:cubicBezTo>
                <a:cubicBezTo>
                  <a:pt x="167432" y="1732128"/>
                  <a:pt x="180056" y="1757376"/>
                  <a:pt x="167432" y="1757376"/>
                </a:cubicBezTo>
                <a:cubicBezTo>
                  <a:pt x="167432" y="1744752"/>
                  <a:pt x="180056" y="1744752"/>
                  <a:pt x="167432" y="1744752"/>
                </a:cubicBezTo>
                <a:cubicBezTo>
                  <a:pt x="102984" y="1757376"/>
                  <a:pt x="51824" y="1732128"/>
                  <a:pt x="0" y="1757376"/>
                </a:cubicBezTo>
                <a:cubicBezTo>
                  <a:pt x="0" y="1782623"/>
                  <a:pt x="0" y="1782623"/>
                  <a:pt x="0" y="1782623"/>
                </a:cubicBezTo>
                <a:cubicBezTo>
                  <a:pt x="12624" y="1782623"/>
                  <a:pt x="51160" y="1782623"/>
                  <a:pt x="64448" y="1795247"/>
                </a:cubicBezTo>
                <a:cubicBezTo>
                  <a:pt x="90360" y="1769999"/>
                  <a:pt x="128896" y="1795247"/>
                  <a:pt x="154144" y="1782623"/>
                </a:cubicBezTo>
                <a:cubicBezTo>
                  <a:pt x="141520" y="1782623"/>
                  <a:pt x="141520" y="1795247"/>
                  <a:pt x="141520" y="1795247"/>
                </a:cubicBezTo>
                <a:cubicBezTo>
                  <a:pt x="154144" y="1807871"/>
                  <a:pt x="167432" y="1782623"/>
                  <a:pt x="154144" y="1795247"/>
                </a:cubicBezTo>
                <a:cubicBezTo>
                  <a:pt x="166768" y="1807871"/>
                  <a:pt x="180056" y="1782623"/>
                  <a:pt x="166768" y="1782623"/>
                </a:cubicBezTo>
                <a:cubicBezTo>
                  <a:pt x="179392" y="1782623"/>
                  <a:pt x="179392" y="1769999"/>
                  <a:pt x="192680" y="1769999"/>
                </a:cubicBezTo>
                <a:cubicBezTo>
                  <a:pt x="192680" y="1769999"/>
                  <a:pt x="218592" y="1769999"/>
                  <a:pt x="218592" y="1782623"/>
                </a:cubicBezTo>
                <a:cubicBezTo>
                  <a:pt x="231216" y="1769999"/>
                  <a:pt x="244504" y="1795247"/>
                  <a:pt x="257128" y="1769999"/>
                </a:cubicBezTo>
                <a:lnTo>
                  <a:pt x="257128" y="1769999"/>
                </a:lnTo>
                <a:close/>
                <a:moveTo>
                  <a:pt x="7147103" y="1757376"/>
                </a:moveTo>
                <a:cubicBezTo>
                  <a:pt x="7147103" y="1782623"/>
                  <a:pt x="7121192" y="1769999"/>
                  <a:pt x="7121192" y="1782623"/>
                </a:cubicBezTo>
                <a:cubicBezTo>
                  <a:pt x="7121192" y="1795247"/>
                  <a:pt x="7121192" y="1807871"/>
                  <a:pt x="7108568" y="1807871"/>
                </a:cubicBezTo>
                <a:cubicBezTo>
                  <a:pt x="7108568" y="1795247"/>
                  <a:pt x="7108568" y="1795247"/>
                  <a:pt x="7095944" y="1795247"/>
                </a:cubicBezTo>
                <a:cubicBezTo>
                  <a:pt x="7095944" y="1807871"/>
                  <a:pt x="7108568" y="1833119"/>
                  <a:pt x="7121856" y="1833119"/>
                </a:cubicBezTo>
                <a:cubicBezTo>
                  <a:pt x="7109232" y="1833119"/>
                  <a:pt x="7109232" y="1820495"/>
                  <a:pt x="7121856" y="1820495"/>
                </a:cubicBezTo>
                <a:cubicBezTo>
                  <a:pt x="7121856" y="1833119"/>
                  <a:pt x="7134480" y="1858367"/>
                  <a:pt x="7147768" y="1871655"/>
                </a:cubicBezTo>
                <a:cubicBezTo>
                  <a:pt x="7147768" y="1859031"/>
                  <a:pt x="7160391" y="1859031"/>
                  <a:pt x="7160391" y="1859031"/>
                </a:cubicBezTo>
                <a:cubicBezTo>
                  <a:pt x="7147768" y="1871655"/>
                  <a:pt x="7173015" y="1884279"/>
                  <a:pt x="7186304" y="1884279"/>
                </a:cubicBezTo>
                <a:cubicBezTo>
                  <a:pt x="7198928" y="1833119"/>
                  <a:pt x="7160391" y="1807871"/>
                  <a:pt x="7160391" y="1756711"/>
                </a:cubicBezTo>
                <a:lnTo>
                  <a:pt x="7147103" y="1756711"/>
                </a:lnTo>
                <a:lnTo>
                  <a:pt x="7147103" y="1757376"/>
                </a:lnTo>
                <a:close/>
                <a:moveTo>
                  <a:pt x="7133815" y="1795247"/>
                </a:moveTo>
                <a:cubicBezTo>
                  <a:pt x="7133815" y="1782623"/>
                  <a:pt x="7172351" y="1795247"/>
                  <a:pt x="7159727" y="1807871"/>
                </a:cubicBezTo>
                <a:cubicBezTo>
                  <a:pt x="7159727" y="1807871"/>
                  <a:pt x="7159727" y="1795247"/>
                  <a:pt x="7159727" y="1807871"/>
                </a:cubicBezTo>
                <a:cubicBezTo>
                  <a:pt x="7133815" y="1820495"/>
                  <a:pt x="7147103" y="1795247"/>
                  <a:pt x="7133815" y="1795247"/>
                </a:cubicBezTo>
                <a:lnTo>
                  <a:pt x="7133815" y="1795247"/>
                </a:lnTo>
                <a:close/>
                <a:moveTo>
                  <a:pt x="7172351" y="1846407"/>
                </a:moveTo>
                <a:cubicBezTo>
                  <a:pt x="7172351" y="1846407"/>
                  <a:pt x="7172351" y="1859031"/>
                  <a:pt x="7159727" y="1859031"/>
                </a:cubicBezTo>
                <a:cubicBezTo>
                  <a:pt x="7159727" y="1846407"/>
                  <a:pt x="7159727" y="1833783"/>
                  <a:pt x="7147103" y="1833783"/>
                </a:cubicBezTo>
                <a:cubicBezTo>
                  <a:pt x="7147103" y="1821159"/>
                  <a:pt x="7159727" y="1821159"/>
                  <a:pt x="7159727" y="1821159"/>
                </a:cubicBezTo>
                <a:cubicBezTo>
                  <a:pt x="7172351" y="1833783"/>
                  <a:pt x="7159727" y="1846407"/>
                  <a:pt x="7172351" y="1846407"/>
                </a:cubicBezTo>
                <a:lnTo>
                  <a:pt x="7172351" y="1846407"/>
                </a:lnTo>
                <a:close/>
                <a:moveTo>
                  <a:pt x="1683626" y="1795247"/>
                </a:moveTo>
                <a:cubicBezTo>
                  <a:pt x="1696249" y="1795247"/>
                  <a:pt x="1683626" y="1807871"/>
                  <a:pt x="1696249" y="1820495"/>
                </a:cubicBezTo>
                <a:cubicBezTo>
                  <a:pt x="1696914" y="1807871"/>
                  <a:pt x="1683626" y="1782623"/>
                  <a:pt x="1683626" y="1795247"/>
                </a:cubicBezTo>
                <a:lnTo>
                  <a:pt x="1683626" y="1795247"/>
                </a:lnTo>
                <a:close/>
                <a:moveTo>
                  <a:pt x="1156745" y="2890202"/>
                </a:moveTo>
                <a:cubicBezTo>
                  <a:pt x="1156745" y="2915450"/>
                  <a:pt x="1130833" y="2915450"/>
                  <a:pt x="1130833" y="2953986"/>
                </a:cubicBezTo>
                <a:cubicBezTo>
                  <a:pt x="1156745" y="2941362"/>
                  <a:pt x="1156745" y="2902826"/>
                  <a:pt x="1156745" y="2890202"/>
                </a:cubicBezTo>
                <a:lnTo>
                  <a:pt x="1156745" y="2890202"/>
                </a:lnTo>
                <a:close/>
                <a:moveTo>
                  <a:pt x="6298647" y="3616407"/>
                </a:moveTo>
                <a:cubicBezTo>
                  <a:pt x="6324559" y="3629031"/>
                  <a:pt x="6337183" y="3654278"/>
                  <a:pt x="6337183" y="3680191"/>
                </a:cubicBezTo>
                <a:cubicBezTo>
                  <a:pt x="6375718" y="3705438"/>
                  <a:pt x="6388342" y="3756598"/>
                  <a:pt x="6414255" y="3781846"/>
                </a:cubicBezTo>
                <a:lnTo>
                  <a:pt x="6414255" y="3781846"/>
                </a:lnTo>
                <a:cubicBezTo>
                  <a:pt x="6426878" y="3781846"/>
                  <a:pt x="6440167" y="3819718"/>
                  <a:pt x="6440167" y="3833006"/>
                </a:cubicBezTo>
                <a:cubicBezTo>
                  <a:pt x="6478703" y="3833006"/>
                  <a:pt x="6491327" y="3896789"/>
                  <a:pt x="6517239" y="3922037"/>
                </a:cubicBezTo>
                <a:cubicBezTo>
                  <a:pt x="6517239" y="3909413"/>
                  <a:pt x="6517239" y="3909413"/>
                  <a:pt x="6517239" y="3909413"/>
                </a:cubicBezTo>
                <a:cubicBezTo>
                  <a:pt x="6529863" y="3922037"/>
                  <a:pt x="6529863" y="3934661"/>
                  <a:pt x="6555775" y="3934661"/>
                </a:cubicBezTo>
                <a:cubicBezTo>
                  <a:pt x="6543151" y="3858253"/>
                  <a:pt x="6466079" y="3820382"/>
                  <a:pt x="6466079" y="3756598"/>
                </a:cubicBezTo>
                <a:cubicBezTo>
                  <a:pt x="6440167" y="3731350"/>
                  <a:pt x="6401631" y="3705438"/>
                  <a:pt x="6401631" y="3667566"/>
                </a:cubicBezTo>
                <a:cubicBezTo>
                  <a:pt x="6389007" y="3667566"/>
                  <a:pt x="6389007" y="3667566"/>
                  <a:pt x="6389007" y="3667566"/>
                </a:cubicBezTo>
                <a:cubicBezTo>
                  <a:pt x="6324559" y="3578535"/>
                  <a:pt x="6260775" y="3489504"/>
                  <a:pt x="6208951" y="3400472"/>
                </a:cubicBezTo>
                <a:cubicBezTo>
                  <a:pt x="6208951" y="3387848"/>
                  <a:pt x="6208951" y="3387848"/>
                  <a:pt x="6208951" y="3375224"/>
                </a:cubicBezTo>
                <a:cubicBezTo>
                  <a:pt x="6196327" y="3375224"/>
                  <a:pt x="6208951" y="3387848"/>
                  <a:pt x="6196327" y="3387848"/>
                </a:cubicBezTo>
                <a:cubicBezTo>
                  <a:pt x="6183703" y="3362600"/>
                  <a:pt x="6157791" y="3336688"/>
                  <a:pt x="6145167" y="3311440"/>
                </a:cubicBezTo>
                <a:cubicBezTo>
                  <a:pt x="6132543" y="3286193"/>
                  <a:pt x="6132543" y="3247657"/>
                  <a:pt x="6094007" y="3260281"/>
                </a:cubicBezTo>
                <a:cubicBezTo>
                  <a:pt x="6081383" y="3272905"/>
                  <a:pt x="6081383" y="3285528"/>
                  <a:pt x="6081383" y="3298152"/>
                </a:cubicBezTo>
                <a:cubicBezTo>
                  <a:pt x="6094007" y="3310776"/>
                  <a:pt x="6107295" y="3323400"/>
                  <a:pt x="6119919" y="3349312"/>
                </a:cubicBezTo>
                <a:cubicBezTo>
                  <a:pt x="6119919" y="3336688"/>
                  <a:pt x="6119919" y="3336688"/>
                  <a:pt x="6119919" y="3336688"/>
                </a:cubicBezTo>
                <a:cubicBezTo>
                  <a:pt x="6184367" y="3425720"/>
                  <a:pt x="6248151" y="3514751"/>
                  <a:pt x="6312599" y="3603783"/>
                </a:cubicBezTo>
                <a:cubicBezTo>
                  <a:pt x="6311271" y="3616407"/>
                  <a:pt x="6298647" y="3616407"/>
                  <a:pt x="6298647" y="3616407"/>
                </a:cubicBezTo>
                <a:lnTo>
                  <a:pt x="6298647" y="3616407"/>
                </a:lnTo>
                <a:close/>
                <a:moveTo>
                  <a:pt x="2981891" y="3476215"/>
                </a:moveTo>
                <a:lnTo>
                  <a:pt x="2969267" y="3463591"/>
                </a:lnTo>
                <a:cubicBezTo>
                  <a:pt x="2969267" y="3476215"/>
                  <a:pt x="2981891" y="3501463"/>
                  <a:pt x="2995179" y="3501463"/>
                </a:cubicBezTo>
                <a:cubicBezTo>
                  <a:pt x="2981891" y="3501463"/>
                  <a:pt x="2969267" y="3476215"/>
                  <a:pt x="2981891" y="3476215"/>
                </a:cubicBezTo>
                <a:lnTo>
                  <a:pt x="2981891" y="3476215"/>
                </a:lnTo>
                <a:close/>
                <a:moveTo>
                  <a:pt x="2017826" y="3488839"/>
                </a:moveTo>
                <a:cubicBezTo>
                  <a:pt x="2017826" y="3514087"/>
                  <a:pt x="2005202" y="3539999"/>
                  <a:pt x="2005202" y="3552623"/>
                </a:cubicBezTo>
                <a:cubicBezTo>
                  <a:pt x="2005202" y="3526711"/>
                  <a:pt x="2031114" y="3501463"/>
                  <a:pt x="2017826" y="3488839"/>
                </a:cubicBezTo>
                <a:lnTo>
                  <a:pt x="2017826" y="3488839"/>
                </a:lnTo>
                <a:close/>
                <a:moveTo>
                  <a:pt x="2583907" y="3769222"/>
                </a:moveTo>
                <a:cubicBezTo>
                  <a:pt x="2583907" y="3731350"/>
                  <a:pt x="2596531" y="3692814"/>
                  <a:pt x="2609819" y="3667566"/>
                </a:cubicBezTo>
                <a:cubicBezTo>
                  <a:pt x="2597195" y="3667566"/>
                  <a:pt x="2597195" y="3654942"/>
                  <a:pt x="2597195" y="3654942"/>
                </a:cubicBezTo>
                <a:cubicBezTo>
                  <a:pt x="2597195" y="3642319"/>
                  <a:pt x="2609819" y="3642319"/>
                  <a:pt x="2609819" y="3629695"/>
                </a:cubicBezTo>
                <a:cubicBezTo>
                  <a:pt x="2597195" y="3617071"/>
                  <a:pt x="2609819" y="3578535"/>
                  <a:pt x="2609819" y="3553287"/>
                </a:cubicBezTo>
                <a:cubicBezTo>
                  <a:pt x="2597195" y="3565911"/>
                  <a:pt x="2609819" y="3578535"/>
                  <a:pt x="2583907" y="3591159"/>
                </a:cubicBezTo>
                <a:cubicBezTo>
                  <a:pt x="2583907" y="3603783"/>
                  <a:pt x="2596531" y="3603783"/>
                  <a:pt x="2596531" y="3629031"/>
                </a:cubicBezTo>
                <a:cubicBezTo>
                  <a:pt x="2583907" y="3629031"/>
                  <a:pt x="2583907" y="3629031"/>
                  <a:pt x="2583907" y="3629031"/>
                </a:cubicBezTo>
                <a:cubicBezTo>
                  <a:pt x="2571283" y="3641654"/>
                  <a:pt x="2583907" y="3654278"/>
                  <a:pt x="2583907" y="3654278"/>
                </a:cubicBezTo>
                <a:cubicBezTo>
                  <a:pt x="2571283" y="3654278"/>
                  <a:pt x="2583907" y="3641654"/>
                  <a:pt x="2571283" y="3654278"/>
                </a:cubicBezTo>
                <a:cubicBezTo>
                  <a:pt x="2545371" y="3666902"/>
                  <a:pt x="2571283" y="3679526"/>
                  <a:pt x="2571283" y="3705438"/>
                </a:cubicBezTo>
                <a:cubicBezTo>
                  <a:pt x="2558659" y="3756598"/>
                  <a:pt x="2545371" y="3845629"/>
                  <a:pt x="2545371" y="3909413"/>
                </a:cubicBezTo>
                <a:cubicBezTo>
                  <a:pt x="2532747" y="3896789"/>
                  <a:pt x="2519459" y="3896789"/>
                  <a:pt x="2519459" y="3884165"/>
                </a:cubicBezTo>
                <a:cubicBezTo>
                  <a:pt x="2532083" y="3884165"/>
                  <a:pt x="2506835" y="3884165"/>
                  <a:pt x="2519459" y="3884165"/>
                </a:cubicBezTo>
                <a:cubicBezTo>
                  <a:pt x="2519459" y="3884165"/>
                  <a:pt x="2519459" y="3896789"/>
                  <a:pt x="2532083" y="3884165"/>
                </a:cubicBezTo>
                <a:cubicBezTo>
                  <a:pt x="2506170" y="3833006"/>
                  <a:pt x="2557995" y="3795134"/>
                  <a:pt x="2544706" y="3731350"/>
                </a:cubicBezTo>
                <a:cubicBezTo>
                  <a:pt x="2532083" y="3743974"/>
                  <a:pt x="2532083" y="3743974"/>
                  <a:pt x="2544706" y="3756598"/>
                </a:cubicBezTo>
                <a:cubicBezTo>
                  <a:pt x="2532083" y="3769222"/>
                  <a:pt x="2532083" y="3781846"/>
                  <a:pt x="2518794" y="3781846"/>
                </a:cubicBezTo>
                <a:cubicBezTo>
                  <a:pt x="2531418" y="3794469"/>
                  <a:pt x="2518794" y="3781846"/>
                  <a:pt x="2518794" y="3794469"/>
                </a:cubicBezTo>
                <a:cubicBezTo>
                  <a:pt x="2518794" y="3794469"/>
                  <a:pt x="2518794" y="3807093"/>
                  <a:pt x="2518794" y="3819718"/>
                </a:cubicBezTo>
                <a:lnTo>
                  <a:pt x="2518794" y="3807093"/>
                </a:lnTo>
                <a:cubicBezTo>
                  <a:pt x="2518794" y="3858253"/>
                  <a:pt x="2492882" y="3908749"/>
                  <a:pt x="2506170" y="3947285"/>
                </a:cubicBezTo>
                <a:cubicBezTo>
                  <a:pt x="2506170" y="3934661"/>
                  <a:pt x="2506170" y="3922037"/>
                  <a:pt x="2518794" y="3922037"/>
                </a:cubicBezTo>
                <a:cubicBezTo>
                  <a:pt x="2531418" y="3922037"/>
                  <a:pt x="2531418" y="3909413"/>
                  <a:pt x="2531418" y="3922037"/>
                </a:cubicBezTo>
                <a:cubicBezTo>
                  <a:pt x="2531418" y="3973197"/>
                  <a:pt x="2531418" y="4011069"/>
                  <a:pt x="2518794" y="4062229"/>
                </a:cubicBezTo>
                <a:cubicBezTo>
                  <a:pt x="2531418" y="3998445"/>
                  <a:pt x="2557330" y="3922037"/>
                  <a:pt x="2557330" y="3858253"/>
                </a:cubicBezTo>
                <a:cubicBezTo>
                  <a:pt x="2557330" y="3845629"/>
                  <a:pt x="2557330" y="3858253"/>
                  <a:pt x="2557330" y="3858253"/>
                </a:cubicBezTo>
                <a:cubicBezTo>
                  <a:pt x="2569954" y="3845629"/>
                  <a:pt x="2569954" y="3833006"/>
                  <a:pt x="2557330" y="3820382"/>
                </a:cubicBezTo>
                <a:lnTo>
                  <a:pt x="2569954" y="3820382"/>
                </a:lnTo>
                <a:cubicBezTo>
                  <a:pt x="2569954" y="3807758"/>
                  <a:pt x="2557330" y="3820382"/>
                  <a:pt x="2557330" y="3807758"/>
                </a:cubicBezTo>
                <a:cubicBezTo>
                  <a:pt x="2570619" y="3807093"/>
                  <a:pt x="2570619" y="3769222"/>
                  <a:pt x="2583907" y="3769222"/>
                </a:cubicBezTo>
                <a:lnTo>
                  <a:pt x="2583907" y="3769222"/>
                </a:lnTo>
                <a:close/>
                <a:moveTo>
                  <a:pt x="2288242" y="3629031"/>
                </a:moveTo>
                <a:cubicBezTo>
                  <a:pt x="2300866" y="3616407"/>
                  <a:pt x="2300866" y="3603783"/>
                  <a:pt x="2314155" y="3603783"/>
                </a:cubicBezTo>
                <a:cubicBezTo>
                  <a:pt x="2301531" y="3603783"/>
                  <a:pt x="2301531" y="3603783"/>
                  <a:pt x="2301531" y="3603783"/>
                </a:cubicBezTo>
                <a:cubicBezTo>
                  <a:pt x="2301531" y="3603783"/>
                  <a:pt x="2288242" y="3616407"/>
                  <a:pt x="2288242" y="3629031"/>
                </a:cubicBezTo>
                <a:lnTo>
                  <a:pt x="2288242" y="3629031"/>
                </a:lnTo>
                <a:close/>
                <a:moveTo>
                  <a:pt x="2365315" y="3679526"/>
                </a:moveTo>
                <a:cubicBezTo>
                  <a:pt x="2377938" y="3679526"/>
                  <a:pt x="2377938" y="3654278"/>
                  <a:pt x="2377938" y="3654278"/>
                </a:cubicBezTo>
                <a:cubicBezTo>
                  <a:pt x="2365315" y="3654278"/>
                  <a:pt x="2365315" y="3666902"/>
                  <a:pt x="2365315" y="3679526"/>
                </a:cubicBezTo>
                <a:lnTo>
                  <a:pt x="2365315" y="3679526"/>
                </a:lnTo>
                <a:close/>
                <a:moveTo>
                  <a:pt x="2545371" y="3730686"/>
                </a:moveTo>
                <a:cubicBezTo>
                  <a:pt x="2545371" y="3730686"/>
                  <a:pt x="2545371" y="3718062"/>
                  <a:pt x="2557995" y="3718062"/>
                </a:cubicBezTo>
                <a:cubicBezTo>
                  <a:pt x="2557995" y="3718062"/>
                  <a:pt x="2545371" y="3692814"/>
                  <a:pt x="2545371" y="3705438"/>
                </a:cubicBezTo>
                <a:cubicBezTo>
                  <a:pt x="2557995" y="3718062"/>
                  <a:pt x="2532083" y="3730686"/>
                  <a:pt x="2545371" y="3730686"/>
                </a:cubicBezTo>
                <a:lnTo>
                  <a:pt x="2545371" y="3730686"/>
                </a:lnTo>
                <a:close/>
                <a:moveTo>
                  <a:pt x="4832949" y="3858253"/>
                </a:moveTo>
                <a:cubicBezTo>
                  <a:pt x="4832949" y="3883501"/>
                  <a:pt x="4832949" y="3896125"/>
                  <a:pt x="4820325" y="3922037"/>
                </a:cubicBezTo>
                <a:cubicBezTo>
                  <a:pt x="4832949" y="3922037"/>
                  <a:pt x="4832949" y="3922037"/>
                  <a:pt x="4846237" y="3922037"/>
                </a:cubicBezTo>
                <a:cubicBezTo>
                  <a:pt x="4833613" y="3934661"/>
                  <a:pt x="4833613" y="3922037"/>
                  <a:pt x="4820325" y="3922037"/>
                </a:cubicBezTo>
                <a:cubicBezTo>
                  <a:pt x="4858861" y="3947285"/>
                  <a:pt x="4871485" y="3947285"/>
                  <a:pt x="4923309" y="3947285"/>
                </a:cubicBezTo>
                <a:lnTo>
                  <a:pt x="4910021" y="3947285"/>
                </a:lnTo>
                <a:cubicBezTo>
                  <a:pt x="4948557" y="3947285"/>
                  <a:pt x="4961181" y="3896125"/>
                  <a:pt x="4961181" y="3883501"/>
                </a:cubicBezTo>
                <a:cubicBezTo>
                  <a:pt x="4961181" y="3870877"/>
                  <a:pt x="4948557" y="3883501"/>
                  <a:pt x="4948557" y="3870877"/>
                </a:cubicBezTo>
                <a:cubicBezTo>
                  <a:pt x="4961181" y="3870877"/>
                  <a:pt x="4961181" y="3870877"/>
                  <a:pt x="4961181" y="3870877"/>
                </a:cubicBezTo>
                <a:cubicBezTo>
                  <a:pt x="4961181" y="3845629"/>
                  <a:pt x="4948557" y="3819718"/>
                  <a:pt x="4948557" y="3794469"/>
                </a:cubicBezTo>
                <a:cubicBezTo>
                  <a:pt x="4910021" y="3794469"/>
                  <a:pt x="4910021" y="3743310"/>
                  <a:pt x="4897397" y="3718062"/>
                </a:cubicBezTo>
                <a:cubicBezTo>
                  <a:pt x="4871485" y="3718062"/>
                  <a:pt x="4846237" y="3743310"/>
                  <a:pt x="4846237" y="3755934"/>
                </a:cubicBezTo>
                <a:cubicBezTo>
                  <a:pt x="4846237" y="3743310"/>
                  <a:pt x="4846237" y="3730686"/>
                  <a:pt x="4833613" y="3730686"/>
                </a:cubicBezTo>
                <a:cubicBezTo>
                  <a:pt x="4846237" y="3755934"/>
                  <a:pt x="4833613" y="3743310"/>
                  <a:pt x="4833613" y="3755934"/>
                </a:cubicBezTo>
                <a:cubicBezTo>
                  <a:pt x="4910021" y="3781846"/>
                  <a:pt x="4755877" y="3832341"/>
                  <a:pt x="4832949" y="3858253"/>
                </a:cubicBezTo>
                <a:lnTo>
                  <a:pt x="4832949" y="3858253"/>
                </a:lnTo>
                <a:close/>
                <a:moveTo>
                  <a:pt x="4935933" y="3870877"/>
                </a:moveTo>
                <a:lnTo>
                  <a:pt x="4948557" y="3870877"/>
                </a:lnTo>
                <a:cubicBezTo>
                  <a:pt x="4948557" y="3883501"/>
                  <a:pt x="4935933" y="3883501"/>
                  <a:pt x="4922645" y="3883501"/>
                </a:cubicBezTo>
                <a:cubicBezTo>
                  <a:pt x="4923309" y="3870877"/>
                  <a:pt x="4935933" y="3883501"/>
                  <a:pt x="4935933" y="3870877"/>
                </a:cubicBezTo>
                <a:lnTo>
                  <a:pt x="4935933" y="3870877"/>
                </a:lnTo>
                <a:close/>
                <a:moveTo>
                  <a:pt x="2519459" y="3769222"/>
                </a:moveTo>
                <a:lnTo>
                  <a:pt x="2519459" y="3769222"/>
                </a:lnTo>
                <a:cubicBezTo>
                  <a:pt x="2519459" y="3756598"/>
                  <a:pt x="2532083" y="3743974"/>
                  <a:pt x="2519459" y="3731350"/>
                </a:cubicBezTo>
                <a:cubicBezTo>
                  <a:pt x="2519459" y="3743974"/>
                  <a:pt x="2519459" y="3743974"/>
                  <a:pt x="2519459" y="3731350"/>
                </a:cubicBezTo>
                <a:cubicBezTo>
                  <a:pt x="2519459" y="3743974"/>
                  <a:pt x="2519459" y="3743974"/>
                  <a:pt x="2519459" y="3756598"/>
                </a:cubicBezTo>
                <a:cubicBezTo>
                  <a:pt x="2519459" y="3755934"/>
                  <a:pt x="2519459" y="3755934"/>
                  <a:pt x="2519459" y="3769222"/>
                </a:cubicBezTo>
                <a:lnTo>
                  <a:pt x="2519459" y="3769222"/>
                </a:lnTo>
                <a:close/>
                <a:moveTo>
                  <a:pt x="4781789" y="3743310"/>
                </a:moveTo>
                <a:cubicBezTo>
                  <a:pt x="4781789" y="3755934"/>
                  <a:pt x="4807701" y="3781181"/>
                  <a:pt x="4820325" y="3768558"/>
                </a:cubicBezTo>
                <a:cubicBezTo>
                  <a:pt x="4807701" y="3768558"/>
                  <a:pt x="4807701" y="3755934"/>
                  <a:pt x="4794413" y="3755934"/>
                </a:cubicBezTo>
                <a:cubicBezTo>
                  <a:pt x="4794413" y="3743310"/>
                  <a:pt x="4794413" y="3743310"/>
                  <a:pt x="4781789" y="3743310"/>
                </a:cubicBezTo>
                <a:lnTo>
                  <a:pt x="4781789" y="3743310"/>
                </a:lnTo>
                <a:close/>
                <a:moveTo>
                  <a:pt x="1928130" y="3832341"/>
                </a:moveTo>
                <a:cubicBezTo>
                  <a:pt x="1928130" y="3844965"/>
                  <a:pt x="1915506" y="3857589"/>
                  <a:pt x="1915506" y="3883501"/>
                </a:cubicBezTo>
                <a:cubicBezTo>
                  <a:pt x="1928130" y="3870877"/>
                  <a:pt x="1940754" y="3845629"/>
                  <a:pt x="1928130" y="3832341"/>
                </a:cubicBezTo>
                <a:lnTo>
                  <a:pt x="1928130" y="3832341"/>
                </a:lnTo>
                <a:close/>
                <a:moveTo>
                  <a:pt x="4614357" y="3883501"/>
                </a:moveTo>
                <a:cubicBezTo>
                  <a:pt x="4614357" y="3896125"/>
                  <a:pt x="4652893" y="3896125"/>
                  <a:pt x="4652893" y="3896125"/>
                </a:cubicBezTo>
                <a:cubicBezTo>
                  <a:pt x="4665517" y="3883501"/>
                  <a:pt x="4652893" y="3883501"/>
                  <a:pt x="4652893" y="3883501"/>
                </a:cubicBezTo>
                <a:cubicBezTo>
                  <a:pt x="4626981" y="3883501"/>
                  <a:pt x="4614357" y="3883501"/>
                  <a:pt x="4601733" y="3870877"/>
                </a:cubicBezTo>
                <a:cubicBezTo>
                  <a:pt x="4601733" y="3883501"/>
                  <a:pt x="4589109" y="3883501"/>
                  <a:pt x="4601733" y="3896125"/>
                </a:cubicBezTo>
                <a:cubicBezTo>
                  <a:pt x="4614357" y="3896125"/>
                  <a:pt x="4614357" y="3883501"/>
                  <a:pt x="4614357" y="3883501"/>
                </a:cubicBezTo>
                <a:lnTo>
                  <a:pt x="4614357" y="3883501"/>
                </a:lnTo>
                <a:close/>
                <a:moveTo>
                  <a:pt x="1735450" y="4011069"/>
                </a:moveTo>
                <a:cubicBezTo>
                  <a:pt x="1748074" y="4023692"/>
                  <a:pt x="1748074" y="4011069"/>
                  <a:pt x="1761362" y="4011069"/>
                </a:cubicBezTo>
                <a:cubicBezTo>
                  <a:pt x="1761362" y="3998445"/>
                  <a:pt x="1748738" y="3985821"/>
                  <a:pt x="1735450" y="3998445"/>
                </a:cubicBezTo>
                <a:cubicBezTo>
                  <a:pt x="1748074" y="3998445"/>
                  <a:pt x="1722162" y="3998445"/>
                  <a:pt x="1735450" y="4011069"/>
                </a:cubicBezTo>
                <a:lnTo>
                  <a:pt x="1735450" y="4011069"/>
                </a:lnTo>
                <a:close/>
                <a:moveTo>
                  <a:pt x="3997780" y="3998445"/>
                </a:moveTo>
                <a:cubicBezTo>
                  <a:pt x="4010404" y="4036316"/>
                  <a:pt x="4023692" y="4011069"/>
                  <a:pt x="3997780" y="3998445"/>
                </a:cubicBezTo>
                <a:lnTo>
                  <a:pt x="3997780" y="3998445"/>
                </a:lnTo>
                <a:close/>
                <a:moveTo>
                  <a:pt x="5090077" y="4011069"/>
                </a:moveTo>
                <a:cubicBezTo>
                  <a:pt x="5090077" y="4011069"/>
                  <a:pt x="5102701" y="4011069"/>
                  <a:pt x="5090077" y="4023692"/>
                </a:cubicBezTo>
                <a:cubicBezTo>
                  <a:pt x="5102701" y="4023692"/>
                  <a:pt x="5102701" y="4036316"/>
                  <a:pt x="5115989" y="4036316"/>
                </a:cubicBezTo>
                <a:cubicBezTo>
                  <a:pt x="5115989" y="4011069"/>
                  <a:pt x="5115989" y="3985156"/>
                  <a:pt x="5090077" y="4011069"/>
                </a:cubicBezTo>
                <a:lnTo>
                  <a:pt x="5090077" y="4011069"/>
                </a:lnTo>
                <a:close/>
                <a:moveTo>
                  <a:pt x="5154525" y="4023692"/>
                </a:moveTo>
                <a:cubicBezTo>
                  <a:pt x="5154525" y="4023692"/>
                  <a:pt x="5154525" y="4023692"/>
                  <a:pt x="5141902" y="4023692"/>
                </a:cubicBezTo>
                <a:cubicBezTo>
                  <a:pt x="5141902" y="4036316"/>
                  <a:pt x="5141902" y="4036316"/>
                  <a:pt x="5154525" y="4036316"/>
                </a:cubicBezTo>
                <a:cubicBezTo>
                  <a:pt x="5154525" y="4036316"/>
                  <a:pt x="5167149" y="4023692"/>
                  <a:pt x="5167149" y="4011069"/>
                </a:cubicBezTo>
                <a:cubicBezTo>
                  <a:pt x="5154525" y="4011069"/>
                  <a:pt x="5167149" y="4023692"/>
                  <a:pt x="5154525" y="4023692"/>
                </a:cubicBezTo>
                <a:lnTo>
                  <a:pt x="5154525" y="4023692"/>
                </a:lnTo>
                <a:close/>
                <a:moveTo>
                  <a:pt x="5141902" y="4036316"/>
                </a:moveTo>
                <a:cubicBezTo>
                  <a:pt x="5129278" y="4048940"/>
                  <a:pt x="5129278" y="4048940"/>
                  <a:pt x="5115989" y="4036316"/>
                </a:cubicBezTo>
                <a:cubicBezTo>
                  <a:pt x="5115989" y="4048940"/>
                  <a:pt x="5103365" y="4061564"/>
                  <a:pt x="5115989" y="4061564"/>
                </a:cubicBezTo>
                <a:cubicBezTo>
                  <a:pt x="5115989" y="4048940"/>
                  <a:pt x="5115989" y="4074188"/>
                  <a:pt x="5128613" y="4061564"/>
                </a:cubicBezTo>
                <a:cubicBezTo>
                  <a:pt x="5128613" y="4061564"/>
                  <a:pt x="5128613" y="4048940"/>
                  <a:pt x="5141237" y="4061564"/>
                </a:cubicBezTo>
                <a:cubicBezTo>
                  <a:pt x="5141902" y="4048940"/>
                  <a:pt x="5141902" y="4036316"/>
                  <a:pt x="5141902" y="4036316"/>
                </a:cubicBezTo>
                <a:lnTo>
                  <a:pt x="5141902" y="4036316"/>
                </a:lnTo>
                <a:close/>
                <a:moveTo>
                  <a:pt x="5128613" y="4074188"/>
                </a:moveTo>
                <a:lnTo>
                  <a:pt x="5141237" y="4074188"/>
                </a:lnTo>
                <a:cubicBezTo>
                  <a:pt x="5141237" y="4074188"/>
                  <a:pt x="5141237" y="4061564"/>
                  <a:pt x="5128613" y="4061564"/>
                </a:cubicBezTo>
                <a:cubicBezTo>
                  <a:pt x="5128613" y="4074188"/>
                  <a:pt x="5128613" y="4074188"/>
                  <a:pt x="5128613" y="4074188"/>
                </a:cubicBezTo>
                <a:lnTo>
                  <a:pt x="5128613" y="4074188"/>
                </a:lnTo>
                <a:close/>
                <a:moveTo>
                  <a:pt x="1812522" y="4189132"/>
                </a:moveTo>
                <a:cubicBezTo>
                  <a:pt x="1812522" y="4201756"/>
                  <a:pt x="1812522" y="4201756"/>
                  <a:pt x="1812522" y="4201756"/>
                </a:cubicBezTo>
                <a:lnTo>
                  <a:pt x="1825146" y="4201756"/>
                </a:lnTo>
                <a:lnTo>
                  <a:pt x="1825146" y="4214379"/>
                </a:lnTo>
                <a:cubicBezTo>
                  <a:pt x="1825146" y="4201756"/>
                  <a:pt x="1851058" y="4176508"/>
                  <a:pt x="1837770" y="4163219"/>
                </a:cubicBezTo>
                <a:cubicBezTo>
                  <a:pt x="1850394" y="4150596"/>
                  <a:pt x="1850394" y="4137972"/>
                  <a:pt x="1850394" y="4112060"/>
                </a:cubicBezTo>
                <a:cubicBezTo>
                  <a:pt x="1824481" y="4112060"/>
                  <a:pt x="1837770" y="4163219"/>
                  <a:pt x="1811858" y="4175843"/>
                </a:cubicBezTo>
                <a:cubicBezTo>
                  <a:pt x="1812522" y="4176508"/>
                  <a:pt x="1812522" y="4176508"/>
                  <a:pt x="1812522" y="4189132"/>
                </a:cubicBezTo>
                <a:cubicBezTo>
                  <a:pt x="1825146" y="4189132"/>
                  <a:pt x="1825146" y="4176508"/>
                  <a:pt x="1825146" y="4189132"/>
                </a:cubicBezTo>
                <a:cubicBezTo>
                  <a:pt x="1812522" y="4189132"/>
                  <a:pt x="1825146" y="4189132"/>
                  <a:pt x="1812522" y="4189132"/>
                </a:cubicBezTo>
                <a:lnTo>
                  <a:pt x="1812522" y="4189132"/>
                </a:lnTo>
                <a:close/>
                <a:moveTo>
                  <a:pt x="4769165" y="4137972"/>
                </a:moveTo>
                <a:cubicBezTo>
                  <a:pt x="4769165" y="4163219"/>
                  <a:pt x="4781789" y="4163219"/>
                  <a:pt x="4781789" y="4163219"/>
                </a:cubicBezTo>
                <a:lnTo>
                  <a:pt x="4781789" y="4175843"/>
                </a:lnTo>
                <a:cubicBezTo>
                  <a:pt x="4781789" y="4188467"/>
                  <a:pt x="4781789" y="4188467"/>
                  <a:pt x="4794413" y="4188467"/>
                </a:cubicBezTo>
                <a:lnTo>
                  <a:pt x="4794413" y="4188467"/>
                </a:lnTo>
                <a:cubicBezTo>
                  <a:pt x="4794413" y="4163219"/>
                  <a:pt x="4794413" y="4137307"/>
                  <a:pt x="4781789" y="4137307"/>
                </a:cubicBezTo>
                <a:lnTo>
                  <a:pt x="4794413" y="4137307"/>
                </a:lnTo>
                <a:cubicBezTo>
                  <a:pt x="4781789" y="4137307"/>
                  <a:pt x="4781789" y="4137307"/>
                  <a:pt x="4781789" y="4137307"/>
                </a:cubicBezTo>
                <a:lnTo>
                  <a:pt x="4781789" y="4149931"/>
                </a:lnTo>
                <a:lnTo>
                  <a:pt x="4781789" y="4162555"/>
                </a:lnTo>
                <a:cubicBezTo>
                  <a:pt x="4781789" y="4150596"/>
                  <a:pt x="4769165" y="4150596"/>
                  <a:pt x="4769165" y="4137972"/>
                </a:cubicBezTo>
                <a:lnTo>
                  <a:pt x="4769165" y="4137972"/>
                </a:lnTo>
                <a:close/>
                <a:moveTo>
                  <a:pt x="1696914" y="4252915"/>
                </a:moveTo>
                <a:lnTo>
                  <a:pt x="1696914" y="4240292"/>
                </a:lnTo>
                <a:cubicBezTo>
                  <a:pt x="1684290" y="4252915"/>
                  <a:pt x="1684290" y="4265539"/>
                  <a:pt x="1684290" y="4265539"/>
                </a:cubicBezTo>
                <a:cubicBezTo>
                  <a:pt x="1696914" y="4265539"/>
                  <a:pt x="1683626" y="4252915"/>
                  <a:pt x="1696914" y="4252915"/>
                </a:cubicBezTo>
                <a:lnTo>
                  <a:pt x="1696914" y="4252915"/>
                </a:lnTo>
                <a:close/>
                <a:moveTo>
                  <a:pt x="2416475" y="4329323"/>
                </a:moveTo>
                <a:cubicBezTo>
                  <a:pt x="2429098" y="4304075"/>
                  <a:pt x="2442387" y="4291452"/>
                  <a:pt x="2429098" y="4265539"/>
                </a:cubicBezTo>
                <a:cubicBezTo>
                  <a:pt x="2429763" y="4278163"/>
                  <a:pt x="2416475" y="4316699"/>
                  <a:pt x="2416475" y="4329323"/>
                </a:cubicBezTo>
                <a:lnTo>
                  <a:pt x="2416475" y="4329323"/>
                </a:lnTo>
                <a:close/>
                <a:moveTo>
                  <a:pt x="1645090" y="4303411"/>
                </a:moveTo>
                <a:cubicBezTo>
                  <a:pt x="1657713" y="4316035"/>
                  <a:pt x="1632466" y="4328659"/>
                  <a:pt x="1632466" y="4341283"/>
                </a:cubicBezTo>
                <a:cubicBezTo>
                  <a:pt x="1645090" y="4328659"/>
                  <a:pt x="1671002" y="4303411"/>
                  <a:pt x="1671002" y="4277499"/>
                </a:cubicBezTo>
                <a:cubicBezTo>
                  <a:pt x="1671002" y="4290787"/>
                  <a:pt x="1658378" y="4303411"/>
                  <a:pt x="1645090" y="4303411"/>
                </a:cubicBezTo>
                <a:lnTo>
                  <a:pt x="1645090" y="4303411"/>
                </a:lnTo>
                <a:close/>
                <a:moveTo>
                  <a:pt x="1761362" y="4545922"/>
                </a:moveTo>
                <a:cubicBezTo>
                  <a:pt x="1787274" y="4520675"/>
                  <a:pt x="1787274" y="4469515"/>
                  <a:pt x="1825810" y="4444267"/>
                </a:cubicBezTo>
                <a:cubicBezTo>
                  <a:pt x="1813186" y="4406395"/>
                  <a:pt x="1864346" y="4355235"/>
                  <a:pt x="1876970" y="4316699"/>
                </a:cubicBezTo>
                <a:cubicBezTo>
                  <a:pt x="1825146" y="4393107"/>
                  <a:pt x="1786610" y="4469515"/>
                  <a:pt x="1761362" y="4545922"/>
                </a:cubicBezTo>
                <a:lnTo>
                  <a:pt x="1761362" y="4545922"/>
                </a:lnTo>
                <a:close/>
                <a:moveTo>
                  <a:pt x="2416475" y="4367195"/>
                </a:moveTo>
                <a:cubicBezTo>
                  <a:pt x="2416475" y="4354571"/>
                  <a:pt x="2416475" y="4354571"/>
                  <a:pt x="2416475" y="4341947"/>
                </a:cubicBezTo>
                <a:cubicBezTo>
                  <a:pt x="2416475" y="4341947"/>
                  <a:pt x="2403851" y="4367195"/>
                  <a:pt x="2416475" y="4367195"/>
                </a:cubicBezTo>
                <a:lnTo>
                  <a:pt x="2416475" y="4367195"/>
                </a:lnTo>
                <a:close/>
                <a:moveTo>
                  <a:pt x="4627645" y="4864176"/>
                </a:moveTo>
                <a:cubicBezTo>
                  <a:pt x="4627645" y="4851553"/>
                  <a:pt x="4640269" y="4838929"/>
                  <a:pt x="4640269" y="4826305"/>
                </a:cubicBezTo>
                <a:cubicBezTo>
                  <a:pt x="4640269" y="4826305"/>
                  <a:pt x="4627645" y="4838929"/>
                  <a:pt x="4627645" y="4826305"/>
                </a:cubicBezTo>
                <a:cubicBezTo>
                  <a:pt x="4653557" y="4788433"/>
                  <a:pt x="4678805" y="4762521"/>
                  <a:pt x="4704717" y="4724649"/>
                </a:cubicBezTo>
                <a:cubicBezTo>
                  <a:pt x="4692093" y="4724649"/>
                  <a:pt x="4704717" y="4724649"/>
                  <a:pt x="4704717" y="4724649"/>
                </a:cubicBezTo>
                <a:cubicBezTo>
                  <a:pt x="4704717" y="4699402"/>
                  <a:pt x="4704717" y="4686778"/>
                  <a:pt x="4704717" y="4673490"/>
                </a:cubicBezTo>
                <a:cubicBezTo>
                  <a:pt x="4704717" y="4648242"/>
                  <a:pt x="4678805" y="4622330"/>
                  <a:pt x="4666181" y="4584458"/>
                </a:cubicBezTo>
                <a:cubicBezTo>
                  <a:pt x="4692093" y="4559211"/>
                  <a:pt x="4717341" y="4559211"/>
                  <a:pt x="4743253" y="4533298"/>
                </a:cubicBezTo>
                <a:cubicBezTo>
                  <a:pt x="4730629" y="4508051"/>
                  <a:pt x="4781789" y="4482138"/>
                  <a:pt x="4781789" y="4469515"/>
                </a:cubicBezTo>
                <a:cubicBezTo>
                  <a:pt x="4755877" y="4469515"/>
                  <a:pt x="4755877" y="4494762"/>
                  <a:pt x="4743253" y="4507386"/>
                </a:cubicBezTo>
                <a:cubicBezTo>
                  <a:pt x="4743253" y="4494762"/>
                  <a:pt x="4743253" y="4482138"/>
                  <a:pt x="4730629" y="4482138"/>
                </a:cubicBezTo>
                <a:cubicBezTo>
                  <a:pt x="4730629" y="4494762"/>
                  <a:pt x="4704717" y="4520010"/>
                  <a:pt x="4718005" y="4533298"/>
                </a:cubicBezTo>
                <a:cubicBezTo>
                  <a:pt x="4679469" y="4545922"/>
                  <a:pt x="4653557" y="4597082"/>
                  <a:pt x="4589773" y="4558546"/>
                </a:cubicBezTo>
                <a:cubicBezTo>
                  <a:pt x="4589773" y="4545922"/>
                  <a:pt x="4602397" y="4545922"/>
                  <a:pt x="4602397" y="4533298"/>
                </a:cubicBezTo>
                <a:cubicBezTo>
                  <a:pt x="4576485" y="4469515"/>
                  <a:pt x="4640933" y="4393107"/>
                  <a:pt x="4615021" y="4342611"/>
                </a:cubicBezTo>
                <a:cubicBezTo>
                  <a:pt x="4589109" y="4406395"/>
                  <a:pt x="4602397" y="4470179"/>
                  <a:pt x="4576485" y="4520675"/>
                </a:cubicBezTo>
                <a:cubicBezTo>
                  <a:pt x="4602397" y="4558546"/>
                  <a:pt x="4563861" y="4584458"/>
                  <a:pt x="4525325" y="4584458"/>
                </a:cubicBezTo>
                <a:cubicBezTo>
                  <a:pt x="4512701" y="4597082"/>
                  <a:pt x="4474165" y="4635618"/>
                  <a:pt x="4486789" y="4660866"/>
                </a:cubicBezTo>
                <a:cubicBezTo>
                  <a:pt x="4486789" y="4648242"/>
                  <a:pt x="4474165" y="4648242"/>
                  <a:pt x="4474165" y="4648242"/>
                </a:cubicBezTo>
                <a:cubicBezTo>
                  <a:pt x="4474165" y="4660866"/>
                  <a:pt x="4461541" y="4686114"/>
                  <a:pt x="4474165" y="4712026"/>
                </a:cubicBezTo>
                <a:cubicBezTo>
                  <a:pt x="4474165" y="4712026"/>
                  <a:pt x="4486789" y="4699402"/>
                  <a:pt x="4486789" y="4712026"/>
                </a:cubicBezTo>
                <a:cubicBezTo>
                  <a:pt x="4460877" y="4712026"/>
                  <a:pt x="4486789" y="4763186"/>
                  <a:pt x="4460877" y="4749898"/>
                </a:cubicBezTo>
                <a:cubicBezTo>
                  <a:pt x="4473501" y="4749898"/>
                  <a:pt x="4473501" y="4762521"/>
                  <a:pt x="4473501" y="4762521"/>
                </a:cubicBezTo>
                <a:cubicBezTo>
                  <a:pt x="4486125" y="4775145"/>
                  <a:pt x="4473501" y="4775145"/>
                  <a:pt x="4473501" y="4762521"/>
                </a:cubicBezTo>
                <a:cubicBezTo>
                  <a:pt x="4486125" y="4775145"/>
                  <a:pt x="4473501" y="4800393"/>
                  <a:pt x="4486125" y="4787769"/>
                </a:cubicBezTo>
                <a:cubicBezTo>
                  <a:pt x="4473501" y="4787769"/>
                  <a:pt x="4498748" y="4813017"/>
                  <a:pt x="4486125" y="4813017"/>
                </a:cubicBezTo>
                <a:cubicBezTo>
                  <a:pt x="4460212" y="4813017"/>
                  <a:pt x="4473501" y="4775145"/>
                  <a:pt x="4460212" y="4800393"/>
                </a:cubicBezTo>
                <a:cubicBezTo>
                  <a:pt x="4460212" y="4787769"/>
                  <a:pt x="4447589" y="4787769"/>
                  <a:pt x="4447589" y="4775145"/>
                </a:cubicBezTo>
                <a:cubicBezTo>
                  <a:pt x="4447589" y="4775145"/>
                  <a:pt x="4447589" y="4775145"/>
                  <a:pt x="4447589" y="4787769"/>
                </a:cubicBezTo>
                <a:cubicBezTo>
                  <a:pt x="4447589" y="4775145"/>
                  <a:pt x="4434965" y="4775145"/>
                  <a:pt x="4434965" y="4762521"/>
                </a:cubicBezTo>
                <a:cubicBezTo>
                  <a:pt x="4434965" y="4762521"/>
                  <a:pt x="4447589" y="4775145"/>
                  <a:pt x="4447589" y="4762521"/>
                </a:cubicBezTo>
                <a:cubicBezTo>
                  <a:pt x="4447589" y="4762521"/>
                  <a:pt x="4473501" y="4749898"/>
                  <a:pt x="4447589" y="4749898"/>
                </a:cubicBezTo>
                <a:cubicBezTo>
                  <a:pt x="4447589" y="4775145"/>
                  <a:pt x="4447589" y="4749898"/>
                  <a:pt x="4421677" y="4762521"/>
                </a:cubicBezTo>
                <a:cubicBezTo>
                  <a:pt x="4421677" y="4762521"/>
                  <a:pt x="4434301" y="4749898"/>
                  <a:pt x="4421677" y="4749898"/>
                </a:cubicBezTo>
                <a:cubicBezTo>
                  <a:pt x="4421677" y="4762521"/>
                  <a:pt x="4409053" y="4749898"/>
                  <a:pt x="4395764" y="4749898"/>
                </a:cubicBezTo>
                <a:cubicBezTo>
                  <a:pt x="4395764" y="4762521"/>
                  <a:pt x="4383141" y="4762521"/>
                  <a:pt x="4383141" y="4775145"/>
                </a:cubicBezTo>
                <a:cubicBezTo>
                  <a:pt x="4421677" y="4800393"/>
                  <a:pt x="4409053" y="4813017"/>
                  <a:pt x="4434301" y="4826305"/>
                </a:cubicBezTo>
                <a:cubicBezTo>
                  <a:pt x="4434301" y="4877465"/>
                  <a:pt x="4369852" y="4902713"/>
                  <a:pt x="4408388" y="4940584"/>
                </a:cubicBezTo>
                <a:cubicBezTo>
                  <a:pt x="4421012" y="4940584"/>
                  <a:pt x="4421012" y="4940584"/>
                  <a:pt x="4421012" y="4940584"/>
                </a:cubicBezTo>
                <a:cubicBezTo>
                  <a:pt x="4421012" y="4953208"/>
                  <a:pt x="4408388" y="4953208"/>
                  <a:pt x="4421012" y="4965832"/>
                </a:cubicBezTo>
                <a:cubicBezTo>
                  <a:pt x="4421012" y="4965832"/>
                  <a:pt x="4433636" y="4965832"/>
                  <a:pt x="4433636" y="4953208"/>
                </a:cubicBezTo>
                <a:cubicBezTo>
                  <a:pt x="4433636" y="4965832"/>
                  <a:pt x="4433636" y="4965832"/>
                  <a:pt x="4433636" y="4965832"/>
                </a:cubicBezTo>
                <a:cubicBezTo>
                  <a:pt x="4446260" y="4965832"/>
                  <a:pt x="4459548" y="4978456"/>
                  <a:pt x="4472172" y="4978456"/>
                </a:cubicBezTo>
                <a:cubicBezTo>
                  <a:pt x="4459548" y="4991080"/>
                  <a:pt x="4459548" y="4978456"/>
                  <a:pt x="4446260" y="4978456"/>
                </a:cubicBezTo>
                <a:cubicBezTo>
                  <a:pt x="4446260" y="4991080"/>
                  <a:pt x="4446260" y="4991080"/>
                  <a:pt x="4446260" y="5003703"/>
                </a:cubicBezTo>
                <a:cubicBezTo>
                  <a:pt x="4446260" y="4991080"/>
                  <a:pt x="4458884" y="4991080"/>
                  <a:pt x="4472172" y="4991080"/>
                </a:cubicBezTo>
                <a:cubicBezTo>
                  <a:pt x="4472172" y="4991080"/>
                  <a:pt x="4459548" y="5003703"/>
                  <a:pt x="4472172" y="5003703"/>
                </a:cubicBezTo>
                <a:cubicBezTo>
                  <a:pt x="4472172" y="4991080"/>
                  <a:pt x="4472172" y="4991080"/>
                  <a:pt x="4484796" y="4991080"/>
                </a:cubicBezTo>
                <a:cubicBezTo>
                  <a:pt x="4484796" y="5003703"/>
                  <a:pt x="4497420" y="5003703"/>
                  <a:pt x="4510708" y="5003703"/>
                </a:cubicBezTo>
                <a:lnTo>
                  <a:pt x="4523332" y="5016327"/>
                </a:lnTo>
                <a:lnTo>
                  <a:pt x="4523332" y="5003703"/>
                </a:lnTo>
                <a:cubicBezTo>
                  <a:pt x="4535956" y="5003703"/>
                  <a:pt x="4561868" y="4991080"/>
                  <a:pt x="4574492" y="4978456"/>
                </a:cubicBezTo>
                <a:cubicBezTo>
                  <a:pt x="4574492" y="4991080"/>
                  <a:pt x="4600404" y="4991080"/>
                  <a:pt x="4600404" y="5003703"/>
                </a:cubicBezTo>
                <a:cubicBezTo>
                  <a:pt x="4613028" y="4978456"/>
                  <a:pt x="4600404" y="4965832"/>
                  <a:pt x="4626316" y="4939920"/>
                </a:cubicBezTo>
                <a:cubicBezTo>
                  <a:pt x="4613692" y="4927296"/>
                  <a:pt x="4638940" y="4914672"/>
                  <a:pt x="4626316" y="4902048"/>
                </a:cubicBezTo>
                <a:cubicBezTo>
                  <a:pt x="4613692" y="4902048"/>
                  <a:pt x="4613692" y="4914672"/>
                  <a:pt x="4600404" y="4914672"/>
                </a:cubicBezTo>
                <a:cubicBezTo>
                  <a:pt x="4587780" y="4889424"/>
                  <a:pt x="4613028" y="4863512"/>
                  <a:pt x="4600404" y="4850888"/>
                </a:cubicBezTo>
                <a:cubicBezTo>
                  <a:pt x="4614357" y="4850888"/>
                  <a:pt x="4614357" y="4850888"/>
                  <a:pt x="4627645" y="4864176"/>
                </a:cubicBezTo>
                <a:lnTo>
                  <a:pt x="4627645" y="4864176"/>
                </a:lnTo>
                <a:close/>
                <a:moveTo>
                  <a:pt x="4589109" y="4902048"/>
                </a:moveTo>
                <a:cubicBezTo>
                  <a:pt x="4575821" y="4889424"/>
                  <a:pt x="4589109" y="4902048"/>
                  <a:pt x="4589109" y="4902048"/>
                </a:cubicBezTo>
                <a:cubicBezTo>
                  <a:pt x="4576485" y="4902048"/>
                  <a:pt x="4576485" y="4889424"/>
                  <a:pt x="4576485" y="4876800"/>
                </a:cubicBezTo>
                <a:lnTo>
                  <a:pt x="4576485" y="4876800"/>
                </a:lnTo>
                <a:cubicBezTo>
                  <a:pt x="4576485" y="4889424"/>
                  <a:pt x="4589109" y="4889424"/>
                  <a:pt x="4589109" y="4889424"/>
                </a:cubicBezTo>
                <a:cubicBezTo>
                  <a:pt x="4589109" y="4889424"/>
                  <a:pt x="4589109" y="4889424"/>
                  <a:pt x="4589109" y="4902048"/>
                </a:cubicBezTo>
                <a:lnTo>
                  <a:pt x="4589109" y="4902048"/>
                </a:lnTo>
                <a:close/>
                <a:moveTo>
                  <a:pt x="4897397" y="4341947"/>
                </a:moveTo>
                <a:cubicBezTo>
                  <a:pt x="4897397" y="4354571"/>
                  <a:pt x="4871485" y="4354571"/>
                  <a:pt x="4884773" y="4354571"/>
                </a:cubicBezTo>
                <a:lnTo>
                  <a:pt x="4897397" y="4341947"/>
                </a:lnTo>
                <a:lnTo>
                  <a:pt x="4897397" y="4341947"/>
                </a:lnTo>
                <a:close/>
                <a:moveTo>
                  <a:pt x="1632466" y="4354571"/>
                </a:moveTo>
                <a:cubicBezTo>
                  <a:pt x="1606554" y="4367195"/>
                  <a:pt x="1593930" y="4379819"/>
                  <a:pt x="1581306" y="4418355"/>
                </a:cubicBezTo>
                <a:cubicBezTo>
                  <a:pt x="1619842" y="4405731"/>
                  <a:pt x="1606554" y="4367195"/>
                  <a:pt x="1632466" y="4354571"/>
                </a:cubicBezTo>
                <a:lnTo>
                  <a:pt x="1632466" y="4354571"/>
                </a:lnTo>
                <a:close/>
                <a:moveTo>
                  <a:pt x="4832949" y="4405731"/>
                </a:moveTo>
                <a:cubicBezTo>
                  <a:pt x="4820325" y="4418355"/>
                  <a:pt x="4807037" y="4430979"/>
                  <a:pt x="4807037" y="4443602"/>
                </a:cubicBezTo>
                <a:cubicBezTo>
                  <a:pt x="4820325" y="4430979"/>
                  <a:pt x="4832949" y="4418355"/>
                  <a:pt x="4832949" y="4405731"/>
                </a:cubicBezTo>
                <a:lnTo>
                  <a:pt x="4832949" y="4405731"/>
                </a:lnTo>
                <a:close/>
                <a:moveTo>
                  <a:pt x="4434965" y="4749233"/>
                </a:moveTo>
                <a:cubicBezTo>
                  <a:pt x="4447589" y="4736609"/>
                  <a:pt x="4460877" y="4736609"/>
                  <a:pt x="4460877" y="4736609"/>
                </a:cubicBezTo>
                <a:cubicBezTo>
                  <a:pt x="4460877" y="4723985"/>
                  <a:pt x="4434965" y="4723985"/>
                  <a:pt x="4448253" y="4711361"/>
                </a:cubicBezTo>
                <a:cubicBezTo>
                  <a:pt x="4422341" y="4711361"/>
                  <a:pt x="4422341" y="4686114"/>
                  <a:pt x="4383805" y="4686114"/>
                </a:cubicBezTo>
                <a:cubicBezTo>
                  <a:pt x="4396429" y="4673490"/>
                  <a:pt x="4383805" y="4673490"/>
                  <a:pt x="4383805" y="4673490"/>
                </a:cubicBezTo>
                <a:cubicBezTo>
                  <a:pt x="4371181" y="4660866"/>
                  <a:pt x="4357893" y="4673490"/>
                  <a:pt x="4357893" y="4648242"/>
                </a:cubicBezTo>
                <a:cubicBezTo>
                  <a:pt x="4331981" y="4648242"/>
                  <a:pt x="4331981" y="4635618"/>
                  <a:pt x="4331981" y="4622994"/>
                </a:cubicBezTo>
                <a:cubicBezTo>
                  <a:pt x="4319357" y="4622994"/>
                  <a:pt x="4319357" y="4622994"/>
                  <a:pt x="4306068" y="4610371"/>
                </a:cubicBezTo>
                <a:cubicBezTo>
                  <a:pt x="4306068" y="4622994"/>
                  <a:pt x="4293445" y="4635618"/>
                  <a:pt x="4306068" y="4622994"/>
                </a:cubicBezTo>
                <a:cubicBezTo>
                  <a:pt x="4293445" y="4610371"/>
                  <a:pt x="4280156" y="4635618"/>
                  <a:pt x="4280156" y="4610371"/>
                </a:cubicBezTo>
                <a:cubicBezTo>
                  <a:pt x="4280156" y="4610371"/>
                  <a:pt x="4267532" y="4597746"/>
                  <a:pt x="4267532" y="4610371"/>
                </a:cubicBezTo>
                <a:cubicBezTo>
                  <a:pt x="4280156" y="4610371"/>
                  <a:pt x="4254909" y="4610371"/>
                  <a:pt x="4254909" y="4622994"/>
                </a:cubicBezTo>
                <a:cubicBezTo>
                  <a:pt x="4280821" y="4635618"/>
                  <a:pt x="4254909" y="4648242"/>
                  <a:pt x="4267532" y="4660866"/>
                </a:cubicBezTo>
                <a:cubicBezTo>
                  <a:pt x="4280156" y="4648242"/>
                  <a:pt x="4267532" y="4660866"/>
                  <a:pt x="4280156" y="4660866"/>
                </a:cubicBezTo>
                <a:cubicBezTo>
                  <a:pt x="4280156" y="4660866"/>
                  <a:pt x="4280156" y="4660866"/>
                  <a:pt x="4292780" y="4660866"/>
                </a:cubicBezTo>
                <a:cubicBezTo>
                  <a:pt x="4292780" y="4660866"/>
                  <a:pt x="4305404" y="4686114"/>
                  <a:pt x="4318692" y="4673490"/>
                </a:cubicBezTo>
                <a:cubicBezTo>
                  <a:pt x="4318692" y="4686114"/>
                  <a:pt x="4331316" y="4686114"/>
                  <a:pt x="4318692" y="4698738"/>
                </a:cubicBezTo>
                <a:cubicBezTo>
                  <a:pt x="4344605" y="4686114"/>
                  <a:pt x="4344605" y="4698738"/>
                  <a:pt x="4369852" y="4698738"/>
                </a:cubicBezTo>
                <a:cubicBezTo>
                  <a:pt x="4370517" y="4723985"/>
                  <a:pt x="4421677" y="4723985"/>
                  <a:pt x="4434965" y="4749233"/>
                </a:cubicBezTo>
                <a:lnTo>
                  <a:pt x="4434965" y="4749233"/>
                </a:lnTo>
                <a:close/>
                <a:moveTo>
                  <a:pt x="5514638" y="4609042"/>
                </a:moveTo>
                <a:cubicBezTo>
                  <a:pt x="5501350" y="4609042"/>
                  <a:pt x="5514638" y="4609042"/>
                  <a:pt x="5514638" y="4609042"/>
                </a:cubicBezTo>
                <a:cubicBezTo>
                  <a:pt x="5502014" y="4609042"/>
                  <a:pt x="5488726" y="4609042"/>
                  <a:pt x="5488726" y="4609042"/>
                </a:cubicBezTo>
                <a:cubicBezTo>
                  <a:pt x="5488726" y="4622330"/>
                  <a:pt x="5514638" y="4622330"/>
                  <a:pt x="5514638" y="4609042"/>
                </a:cubicBezTo>
                <a:lnTo>
                  <a:pt x="5514638" y="4609042"/>
                </a:lnTo>
                <a:close/>
                <a:moveTo>
                  <a:pt x="5527262" y="4634954"/>
                </a:moveTo>
                <a:lnTo>
                  <a:pt x="5527262" y="4622330"/>
                </a:lnTo>
                <a:cubicBezTo>
                  <a:pt x="5527262" y="4634954"/>
                  <a:pt x="5514638" y="4622330"/>
                  <a:pt x="5514638" y="4622330"/>
                </a:cubicBezTo>
                <a:cubicBezTo>
                  <a:pt x="5514638" y="4634954"/>
                  <a:pt x="5514638" y="4622330"/>
                  <a:pt x="5514638" y="4634954"/>
                </a:cubicBezTo>
                <a:cubicBezTo>
                  <a:pt x="5527262" y="4634954"/>
                  <a:pt x="5527262" y="4647578"/>
                  <a:pt x="5527262" y="4634954"/>
                </a:cubicBezTo>
                <a:lnTo>
                  <a:pt x="5527262" y="4634954"/>
                </a:lnTo>
                <a:lnTo>
                  <a:pt x="5527262" y="4634954"/>
                </a:lnTo>
                <a:close/>
                <a:moveTo>
                  <a:pt x="1696914" y="4660202"/>
                </a:moveTo>
                <a:cubicBezTo>
                  <a:pt x="1709538" y="4660202"/>
                  <a:pt x="1722826" y="4634954"/>
                  <a:pt x="1709538" y="4622330"/>
                </a:cubicBezTo>
                <a:cubicBezTo>
                  <a:pt x="1709538" y="4634954"/>
                  <a:pt x="1696914" y="4647578"/>
                  <a:pt x="1696914" y="4660202"/>
                </a:cubicBezTo>
                <a:lnTo>
                  <a:pt x="1696914" y="4660202"/>
                </a:lnTo>
                <a:close/>
                <a:moveTo>
                  <a:pt x="4832949" y="4761857"/>
                </a:moveTo>
                <a:cubicBezTo>
                  <a:pt x="4845573" y="4749233"/>
                  <a:pt x="4832949" y="4736609"/>
                  <a:pt x="4832949" y="4723985"/>
                </a:cubicBezTo>
                <a:cubicBezTo>
                  <a:pt x="4820325" y="4736609"/>
                  <a:pt x="4820325" y="4761857"/>
                  <a:pt x="4832949" y="4761857"/>
                </a:cubicBezTo>
                <a:lnTo>
                  <a:pt x="4832949" y="4761857"/>
                </a:lnTo>
                <a:lnTo>
                  <a:pt x="4832949" y="4761857"/>
                </a:lnTo>
                <a:close/>
                <a:moveTo>
                  <a:pt x="4704717" y="5067487"/>
                </a:moveTo>
                <a:cubicBezTo>
                  <a:pt x="4704717" y="5067487"/>
                  <a:pt x="4704717" y="5054863"/>
                  <a:pt x="4717341" y="5054863"/>
                </a:cubicBezTo>
                <a:cubicBezTo>
                  <a:pt x="4717341" y="5080111"/>
                  <a:pt x="4743253" y="5067487"/>
                  <a:pt x="4755877" y="5080111"/>
                </a:cubicBezTo>
                <a:cubicBezTo>
                  <a:pt x="4755877" y="5067487"/>
                  <a:pt x="4755877" y="5067487"/>
                  <a:pt x="4768501" y="5067487"/>
                </a:cubicBezTo>
                <a:cubicBezTo>
                  <a:pt x="4768501" y="5067487"/>
                  <a:pt x="4768501" y="5080111"/>
                  <a:pt x="4768501" y="5067487"/>
                </a:cubicBezTo>
                <a:lnTo>
                  <a:pt x="4781124" y="5067487"/>
                </a:lnTo>
                <a:cubicBezTo>
                  <a:pt x="4781124" y="5054863"/>
                  <a:pt x="4832284" y="5067487"/>
                  <a:pt x="4819661" y="5054863"/>
                </a:cubicBezTo>
                <a:lnTo>
                  <a:pt x="4819661" y="5054863"/>
                </a:lnTo>
                <a:cubicBezTo>
                  <a:pt x="4807037" y="5054863"/>
                  <a:pt x="4793748" y="5054863"/>
                  <a:pt x="4793748" y="5042240"/>
                </a:cubicBezTo>
                <a:cubicBezTo>
                  <a:pt x="4806373" y="5042240"/>
                  <a:pt x="4819661" y="5042240"/>
                  <a:pt x="4819661" y="5042240"/>
                </a:cubicBezTo>
                <a:cubicBezTo>
                  <a:pt x="4819661" y="5042240"/>
                  <a:pt x="4819661" y="5042240"/>
                  <a:pt x="4819661" y="5029616"/>
                </a:cubicBezTo>
                <a:cubicBezTo>
                  <a:pt x="4807037" y="5029616"/>
                  <a:pt x="4807037" y="5029616"/>
                  <a:pt x="4807037" y="5042240"/>
                </a:cubicBezTo>
                <a:cubicBezTo>
                  <a:pt x="4794413" y="5029616"/>
                  <a:pt x="4794413" y="5016992"/>
                  <a:pt x="4781124" y="5029616"/>
                </a:cubicBezTo>
                <a:cubicBezTo>
                  <a:pt x="4781124" y="5016992"/>
                  <a:pt x="4781124" y="4991744"/>
                  <a:pt x="4793748" y="4978456"/>
                </a:cubicBezTo>
                <a:cubicBezTo>
                  <a:pt x="4793748" y="4978456"/>
                  <a:pt x="4781124" y="4978456"/>
                  <a:pt x="4781124" y="4965832"/>
                </a:cubicBezTo>
                <a:cubicBezTo>
                  <a:pt x="4781124" y="4978456"/>
                  <a:pt x="4793748" y="4965832"/>
                  <a:pt x="4793748" y="4965832"/>
                </a:cubicBezTo>
                <a:cubicBezTo>
                  <a:pt x="4793748" y="4978456"/>
                  <a:pt x="4793748" y="4978456"/>
                  <a:pt x="4793748" y="4978456"/>
                </a:cubicBezTo>
                <a:cubicBezTo>
                  <a:pt x="4806373" y="4965832"/>
                  <a:pt x="4793748" y="4965832"/>
                  <a:pt x="4793748" y="4953208"/>
                </a:cubicBezTo>
                <a:cubicBezTo>
                  <a:pt x="4781124" y="4953208"/>
                  <a:pt x="4793748" y="4965832"/>
                  <a:pt x="4781124" y="4965832"/>
                </a:cubicBezTo>
                <a:cubicBezTo>
                  <a:pt x="4781124" y="4953208"/>
                  <a:pt x="4768501" y="4940584"/>
                  <a:pt x="4781124" y="4940584"/>
                </a:cubicBezTo>
                <a:lnTo>
                  <a:pt x="4781124" y="4927960"/>
                </a:lnTo>
                <a:cubicBezTo>
                  <a:pt x="4768501" y="4927960"/>
                  <a:pt x="4768501" y="4940584"/>
                  <a:pt x="4755213" y="4940584"/>
                </a:cubicBezTo>
                <a:cubicBezTo>
                  <a:pt x="4767836" y="4927960"/>
                  <a:pt x="4742589" y="4927960"/>
                  <a:pt x="4755213" y="4915336"/>
                </a:cubicBezTo>
                <a:cubicBezTo>
                  <a:pt x="4755213" y="4915336"/>
                  <a:pt x="4755213" y="4927960"/>
                  <a:pt x="4767836" y="4915336"/>
                </a:cubicBezTo>
                <a:cubicBezTo>
                  <a:pt x="4767836" y="4902713"/>
                  <a:pt x="4767836" y="4902713"/>
                  <a:pt x="4767836" y="4902713"/>
                </a:cubicBezTo>
                <a:lnTo>
                  <a:pt x="4755213" y="4902713"/>
                </a:lnTo>
                <a:cubicBezTo>
                  <a:pt x="4767836" y="4902713"/>
                  <a:pt x="4767836" y="4902713"/>
                  <a:pt x="4755213" y="4890089"/>
                </a:cubicBezTo>
                <a:cubicBezTo>
                  <a:pt x="4767836" y="4890089"/>
                  <a:pt x="4781124" y="4902713"/>
                  <a:pt x="4781124" y="4890089"/>
                </a:cubicBezTo>
                <a:cubicBezTo>
                  <a:pt x="4755213" y="4890089"/>
                  <a:pt x="4755213" y="4877465"/>
                  <a:pt x="4742589" y="4890089"/>
                </a:cubicBezTo>
                <a:cubicBezTo>
                  <a:pt x="4729965" y="4890089"/>
                  <a:pt x="4742589" y="4852217"/>
                  <a:pt x="4729965" y="4864841"/>
                </a:cubicBezTo>
                <a:cubicBezTo>
                  <a:pt x="4729965" y="4864841"/>
                  <a:pt x="4742589" y="4864841"/>
                  <a:pt x="4729965" y="4864841"/>
                </a:cubicBezTo>
                <a:cubicBezTo>
                  <a:pt x="4678805" y="4877465"/>
                  <a:pt x="4691429" y="4890089"/>
                  <a:pt x="4652893" y="4890089"/>
                </a:cubicBezTo>
                <a:cubicBezTo>
                  <a:pt x="4665517" y="4890089"/>
                  <a:pt x="4665517" y="4902713"/>
                  <a:pt x="4665517" y="4902713"/>
                </a:cubicBezTo>
                <a:cubicBezTo>
                  <a:pt x="4665517" y="4902713"/>
                  <a:pt x="4665517" y="4927960"/>
                  <a:pt x="4652893" y="4915336"/>
                </a:cubicBezTo>
                <a:cubicBezTo>
                  <a:pt x="4652893" y="4915336"/>
                  <a:pt x="4665517" y="4902713"/>
                  <a:pt x="4652893" y="4915336"/>
                </a:cubicBezTo>
                <a:cubicBezTo>
                  <a:pt x="4640269" y="4927960"/>
                  <a:pt x="4652893" y="4927960"/>
                  <a:pt x="4652893" y="4940584"/>
                </a:cubicBezTo>
                <a:lnTo>
                  <a:pt x="4640269" y="4953208"/>
                </a:lnTo>
                <a:cubicBezTo>
                  <a:pt x="4666181" y="4953208"/>
                  <a:pt x="4640269" y="4991080"/>
                  <a:pt x="4652893" y="5004368"/>
                </a:cubicBezTo>
                <a:cubicBezTo>
                  <a:pt x="4665517" y="4991744"/>
                  <a:pt x="4652893" y="4979120"/>
                  <a:pt x="4665517" y="4979120"/>
                </a:cubicBezTo>
                <a:lnTo>
                  <a:pt x="4665517" y="4979120"/>
                </a:lnTo>
                <a:cubicBezTo>
                  <a:pt x="4652893" y="4991744"/>
                  <a:pt x="4665517" y="4991744"/>
                  <a:pt x="4665517" y="5004368"/>
                </a:cubicBezTo>
                <a:cubicBezTo>
                  <a:pt x="4678140" y="5004368"/>
                  <a:pt x="4665517" y="5016992"/>
                  <a:pt x="4678140" y="5029616"/>
                </a:cubicBezTo>
                <a:cubicBezTo>
                  <a:pt x="4665517" y="5016992"/>
                  <a:pt x="4665517" y="5042240"/>
                  <a:pt x="4665517" y="5042240"/>
                </a:cubicBezTo>
                <a:cubicBezTo>
                  <a:pt x="4665517" y="5029616"/>
                  <a:pt x="4691429" y="5042240"/>
                  <a:pt x="4691429" y="5042240"/>
                </a:cubicBezTo>
                <a:cubicBezTo>
                  <a:pt x="4678805" y="5029616"/>
                  <a:pt x="4691429" y="5016992"/>
                  <a:pt x="4691429" y="5004368"/>
                </a:cubicBezTo>
                <a:cubicBezTo>
                  <a:pt x="4691429" y="5016992"/>
                  <a:pt x="4691429" y="5016992"/>
                  <a:pt x="4691429" y="5016992"/>
                </a:cubicBezTo>
                <a:cubicBezTo>
                  <a:pt x="4691429" y="5004368"/>
                  <a:pt x="4704053" y="5016992"/>
                  <a:pt x="4717341" y="5004368"/>
                </a:cubicBezTo>
                <a:cubicBezTo>
                  <a:pt x="4717341" y="5016992"/>
                  <a:pt x="4717341" y="5029616"/>
                  <a:pt x="4717341" y="5029616"/>
                </a:cubicBezTo>
                <a:cubicBezTo>
                  <a:pt x="4717341" y="5029616"/>
                  <a:pt x="4704717" y="5029616"/>
                  <a:pt x="4704717" y="5016992"/>
                </a:cubicBezTo>
                <a:cubicBezTo>
                  <a:pt x="4692093" y="5016992"/>
                  <a:pt x="4692093" y="5016992"/>
                  <a:pt x="4692093" y="5016992"/>
                </a:cubicBezTo>
                <a:cubicBezTo>
                  <a:pt x="4692093" y="5029616"/>
                  <a:pt x="4692093" y="5042240"/>
                  <a:pt x="4692093" y="5054863"/>
                </a:cubicBezTo>
                <a:cubicBezTo>
                  <a:pt x="4692093" y="5054863"/>
                  <a:pt x="4692093" y="5054863"/>
                  <a:pt x="4704717" y="5067487"/>
                </a:cubicBezTo>
                <a:lnTo>
                  <a:pt x="4704717" y="5067487"/>
                </a:lnTo>
                <a:close/>
                <a:moveTo>
                  <a:pt x="4755877" y="5003703"/>
                </a:moveTo>
                <a:cubicBezTo>
                  <a:pt x="4768501" y="4991080"/>
                  <a:pt x="4755877" y="4991080"/>
                  <a:pt x="4755877" y="4978456"/>
                </a:cubicBezTo>
                <a:cubicBezTo>
                  <a:pt x="4768501" y="4978456"/>
                  <a:pt x="4768501" y="5003703"/>
                  <a:pt x="4768501" y="4991080"/>
                </a:cubicBezTo>
                <a:cubicBezTo>
                  <a:pt x="4781124" y="4991080"/>
                  <a:pt x="4768501" y="4991080"/>
                  <a:pt x="4781124" y="5003703"/>
                </a:cubicBezTo>
                <a:cubicBezTo>
                  <a:pt x="4768501" y="4991080"/>
                  <a:pt x="4755213" y="5003703"/>
                  <a:pt x="4755213" y="5016327"/>
                </a:cubicBezTo>
                <a:cubicBezTo>
                  <a:pt x="4742589" y="5016327"/>
                  <a:pt x="4755213" y="5003703"/>
                  <a:pt x="4742589" y="5003703"/>
                </a:cubicBezTo>
                <a:cubicBezTo>
                  <a:pt x="4742589" y="5003703"/>
                  <a:pt x="4742589" y="5003703"/>
                  <a:pt x="4742589" y="4991080"/>
                </a:cubicBezTo>
                <a:cubicBezTo>
                  <a:pt x="4755877" y="4991080"/>
                  <a:pt x="4755877" y="5003703"/>
                  <a:pt x="4755877" y="5003703"/>
                </a:cubicBezTo>
                <a:lnTo>
                  <a:pt x="4755877" y="5003703"/>
                </a:lnTo>
                <a:close/>
                <a:moveTo>
                  <a:pt x="4743253" y="4940584"/>
                </a:moveTo>
                <a:cubicBezTo>
                  <a:pt x="4743253" y="4965832"/>
                  <a:pt x="4717341" y="4940584"/>
                  <a:pt x="4743253" y="4940584"/>
                </a:cubicBezTo>
                <a:lnTo>
                  <a:pt x="4743253" y="4940584"/>
                </a:lnTo>
                <a:close/>
                <a:moveTo>
                  <a:pt x="4730629" y="4902048"/>
                </a:moveTo>
                <a:cubicBezTo>
                  <a:pt x="4730629" y="4902048"/>
                  <a:pt x="4730629" y="4914672"/>
                  <a:pt x="4743253" y="4902048"/>
                </a:cubicBezTo>
                <a:cubicBezTo>
                  <a:pt x="4743253" y="4914672"/>
                  <a:pt x="4743253" y="4914672"/>
                  <a:pt x="4743253" y="4914672"/>
                </a:cubicBezTo>
                <a:cubicBezTo>
                  <a:pt x="4730629" y="4914672"/>
                  <a:pt x="4730629" y="4927296"/>
                  <a:pt x="4730629" y="4927296"/>
                </a:cubicBezTo>
                <a:cubicBezTo>
                  <a:pt x="4730629" y="4914672"/>
                  <a:pt x="4730629" y="4914672"/>
                  <a:pt x="4730629" y="4902048"/>
                </a:cubicBezTo>
                <a:lnTo>
                  <a:pt x="4730629" y="4902048"/>
                </a:lnTo>
                <a:close/>
                <a:moveTo>
                  <a:pt x="4743253" y="5029616"/>
                </a:moveTo>
                <a:cubicBezTo>
                  <a:pt x="4730629" y="5016992"/>
                  <a:pt x="4755877" y="5029616"/>
                  <a:pt x="4769165" y="5016992"/>
                </a:cubicBezTo>
                <a:cubicBezTo>
                  <a:pt x="4769165" y="5029616"/>
                  <a:pt x="4769165" y="5029616"/>
                  <a:pt x="4769165" y="5042240"/>
                </a:cubicBezTo>
                <a:cubicBezTo>
                  <a:pt x="4781789" y="5042240"/>
                  <a:pt x="4781789" y="5029616"/>
                  <a:pt x="4781789" y="5029616"/>
                </a:cubicBezTo>
                <a:cubicBezTo>
                  <a:pt x="4794413" y="5029616"/>
                  <a:pt x="4781789" y="5042240"/>
                  <a:pt x="4794413" y="5042240"/>
                </a:cubicBezTo>
                <a:cubicBezTo>
                  <a:pt x="4781789" y="5067487"/>
                  <a:pt x="4768501" y="5029616"/>
                  <a:pt x="4743253" y="5042240"/>
                </a:cubicBezTo>
                <a:cubicBezTo>
                  <a:pt x="4743253" y="5042240"/>
                  <a:pt x="4755877" y="5042240"/>
                  <a:pt x="4755877" y="5029616"/>
                </a:cubicBezTo>
                <a:cubicBezTo>
                  <a:pt x="4743253" y="5042240"/>
                  <a:pt x="4729965" y="5042240"/>
                  <a:pt x="4717341" y="5029616"/>
                </a:cubicBezTo>
                <a:cubicBezTo>
                  <a:pt x="4730629" y="5016992"/>
                  <a:pt x="4730629" y="5029616"/>
                  <a:pt x="4743253" y="5029616"/>
                </a:cubicBezTo>
                <a:lnTo>
                  <a:pt x="4743253" y="5029616"/>
                </a:lnTo>
                <a:close/>
                <a:moveTo>
                  <a:pt x="4692093" y="5003703"/>
                </a:moveTo>
                <a:lnTo>
                  <a:pt x="4679469" y="5003703"/>
                </a:lnTo>
                <a:cubicBezTo>
                  <a:pt x="4666846" y="5003703"/>
                  <a:pt x="4692093" y="4991080"/>
                  <a:pt x="4679469" y="4978456"/>
                </a:cubicBezTo>
                <a:cubicBezTo>
                  <a:pt x="4679469" y="4991080"/>
                  <a:pt x="4679469" y="4991080"/>
                  <a:pt x="4679469" y="4991080"/>
                </a:cubicBezTo>
                <a:cubicBezTo>
                  <a:pt x="4666846" y="4991080"/>
                  <a:pt x="4679469" y="4965832"/>
                  <a:pt x="4692093" y="4965832"/>
                </a:cubicBezTo>
                <a:cubicBezTo>
                  <a:pt x="4679469" y="4953208"/>
                  <a:pt x="4666181" y="4965832"/>
                  <a:pt x="4666181" y="4965832"/>
                </a:cubicBezTo>
                <a:cubicBezTo>
                  <a:pt x="4666181" y="4940584"/>
                  <a:pt x="4666181" y="4940584"/>
                  <a:pt x="4666181" y="4914672"/>
                </a:cubicBezTo>
                <a:cubicBezTo>
                  <a:pt x="4678805" y="4914672"/>
                  <a:pt x="4678805" y="4927296"/>
                  <a:pt x="4678805" y="4939920"/>
                </a:cubicBezTo>
                <a:cubicBezTo>
                  <a:pt x="4691429" y="4939920"/>
                  <a:pt x="4704717" y="4939920"/>
                  <a:pt x="4704717" y="4927296"/>
                </a:cubicBezTo>
                <a:cubicBezTo>
                  <a:pt x="4717341" y="4927296"/>
                  <a:pt x="4692093" y="4939920"/>
                  <a:pt x="4704717" y="4939920"/>
                </a:cubicBezTo>
                <a:cubicBezTo>
                  <a:pt x="4692093" y="4953208"/>
                  <a:pt x="4692093" y="4965832"/>
                  <a:pt x="4692093" y="5003703"/>
                </a:cubicBezTo>
                <a:lnTo>
                  <a:pt x="4692093" y="5003703"/>
                </a:lnTo>
                <a:close/>
                <a:moveTo>
                  <a:pt x="4717341" y="4978456"/>
                </a:moveTo>
                <a:cubicBezTo>
                  <a:pt x="4717341" y="4965832"/>
                  <a:pt x="4704717" y="4978456"/>
                  <a:pt x="4704717" y="4965832"/>
                </a:cubicBezTo>
                <a:cubicBezTo>
                  <a:pt x="4717341" y="4965832"/>
                  <a:pt x="4717341" y="4965832"/>
                  <a:pt x="4717341" y="4965832"/>
                </a:cubicBezTo>
                <a:cubicBezTo>
                  <a:pt x="4704717" y="4978456"/>
                  <a:pt x="4717341" y="4965832"/>
                  <a:pt x="4717341" y="4978456"/>
                </a:cubicBezTo>
                <a:lnTo>
                  <a:pt x="4717341" y="4978456"/>
                </a:lnTo>
                <a:close/>
                <a:moveTo>
                  <a:pt x="5308669" y="5003703"/>
                </a:moveTo>
                <a:cubicBezTo>
                  <a:pt x="5321293" y="4978456"/>
                  <a:pt x="5321293" y="5003703"/>
                  <a:pt x="5334582" y="5003703"/>
                </a:cubicBezTo>
                <a:cubicBezTo>
                  <a:pt x="5360494" y="4991080"/>
                  <a:pt x="5334582" y="4965832"/>
                  <a:pt x="5321958" y="4952544"/>
                </a:cubicBezTo>
                <a:cubicBezTo>
                  <a:pt x="5283422" y="4953208"/>
                  <a:pt x="5296045" y="4991080"/>
                  <a:pt x="5308669" y="5003703"/>
                </a:cubicBezTo>
                <a:lnTo>
                  <a:pt x="5308669" y="5003703"/>
                </a:lnTo>
                <a:close/>
                <a:moveTo>
                  <a:pt x="5321958" y="4991080"/>
                </a:moveTo>
                <a:lnTo>
                  <a:pt x="5321958" y="4991080"/>
                </a:lnTo>
                <a:cubicBezTo>
                  <a:pt x="5321958" y="4978456"/>
                  <a:pt x="5321958" y="4991080"/>
                  <a:pt x="5321958" y="4991080"/>
                </a:cubicBezTo>
                <a:cubicBezTo>
                  <a:pt x="5334582" y="4978456"/>
                  <a:pt x="5309334" y="4978456"/>
                  <a:pt x="5321958" y="4965832"/>
                </a:cubicBezTo>
                <a:cubicBezTo>
                  <a:pt x="5334582" y="4965832"/>
                  <a:pt x="5360494" y="4991080"/>
                  <a:pt x="5321958" y="4991080"/>
                </a:cubicBezTo>
                <a:lnTo>
                  <a:pt x="5321958" y="4991080"/>
                </a:lnTo>
                <a:close/>
                <a:moveTo>
                  <a:pt x="5733230" y="4965832"/>
                </a:moveTo>
                <a:cubicBezTo>
                  <a:pt x="5733230" y="4978456"/>
                  <a:pt x="5745854" y="4978456"/>
                  <a:pt x="5759142" y="4978456"/>
                </a:cubicBezTo>
                <a:cubicBezTo>
                  <a:pt x="5745854" y="4978456"/>
                  <a:pt x="5745854" y="4965832"/>
                  <a:pt x="5733230" y="4965832"/>
                </a:cubicBezTo>
                <a:lnTo>
                  <a:pt x="5733230" y="4965832"/>
                </a:lnTo>
                <a:close/>
                <a:moveTo>
                  <a:pt x="4910021" y="5284086"/>
                </a:moveTo>
                <a:cubicBezTo>
                  <a:pt x="4922645" y="5296710"/>
                  <a:pt x="4935933" y="5309334"/>
                  <a:pt x="4948557" y="5296710"/>
                </a:cubicBezTo>
                <a:cubicBezTo>
                  <a:pt x="4935933" y="5284086"/>
                  <a:pt x="4948557" y="5258839"/>
                  <a:pt x="4922645" y="5245550"/>
                </a:cubicBezTo>
                <a:lnTo>
                  <a:pt x="4922645" y="5258174"/>
                </a:lnTo>
                <a:cubicBezTo>
                  <a:pt x="4922645" y="5245550"/>
                  <a:pt x="4910021" y="5245550"/>
                  <a:pt x="4910021" y="5245550"/>
                </a:cubicBezTo>
                <a:cubicBezTo>
                  <a:pt x="4935933" y="5245550"/>
                  <a:pt x="4910021" y="5220303"/>
                  <a:pt x="4922645" y="5232926"/>
                </a:cubicBezTo>
                <a:cubicBezTo>
                  <a:pt x="4922645" y="5220303"/>
                  <a:pt x="4922645" y="5220303"/>
                  <a:pt x="4922645" y="5220303"/>
                </a:cubicBezTo>
                <a:lnTo>
                  <a:pt x="4910021" y="5220303"/>
                </a:lnTo>
                <a:cubicBezTo>
                  <a:pt x="4897397" y="5220303"/>
                  <a:pt x="4910021" y="5220303"/>
                  <a:pt x="4897397" y="5232926"/>
                </a:cubicBezTo>
                <a:cubicBezTo>
                  <a:pt x="4897397" y="5220303"/>
                  <a:pt x="4884773" y="5220303"/>
                  <a:pt x="4884773" y="5207679"/>
                </a:cubicBezTo>
                <a:cubicBezTo>
                  <a:pt x="4897397" y="5220303"/>
                  <a:pt x="4897397" y="5207679"/>
                  <a:pt x="4897397" y="5207679"/>
                </a:cubicBezTo>
                <a:cubicBezTo>
                  <a:pt x="4897397" y="5207679"/>
                  <a:pt x="4897397" y="5207679"/>
                  <a:pt x="4910021" y="5207679"/>
                </a:cubicBezTo>
                <a:cubicBezTo>
                  <a:pt x="4897397" y="5207679"/>
                  <a:pt x="4910021" y="5207679"/>
                  <a:pt x="4910021" y="5195055"/>
                </a:cubicBezTo>
                <a:cubicBezTo>
                  <a:pt x="4897397" y="5195055"/>
                  <a:pt x="4922645" y="5195055"/>
                  <a:pt x="4922645" y="5182431"/>
                </a:cubicBezTo>
                <a:cubicBezTo>
                  <a:pt x="4910021" y="5169807"/>
                  <a:pt x="4910021" y="5157183"/>
                  <a:pt x="4896733" y="5144559"/>
                </a:cubicBezTo>
                <a:cubicBezTo>
                  <a:pt x="4896733" y="5157183"/>
                  <a:pt x="4896733" y="5157183"/>
                  <a:pt x="4896733" y="5157183"/>
                </a:cubicBezTo>
                <a:cubicBezTo>
                  <a:pt x="4896733" y="5144559"/>
                  <a:pt x="4870820" y="5144559"/>
                  <a:pt x="4858197" y="5131936"/>
                </a:cubicBezTo>
                <a:cubicBezTo>
                  <a:pt x="4884109" y="5131936"/>
                  <a:pt x="4870820" y="5106688"/>
                  <a:pt x="4870820" y="5094064"/>
                </a:cubicBezTo>
                <a:cubicBezTo>
                  <a:pt x="4858197" y="5094064"/>
                  <a:pt x="4858197" y="5119312"/>
                  <a:pt x="4844908" y="5119312"/>
                </a:cubicBezTo>
                <a:cubicBezTo>
                  <a:pt x="4832284" y="5106688"/>
                  <a:pt x="4818996" y="5094064"/>
                  <a:pt x="4818996" y="5081440"/>
                </a:cubicBezTo>
                <a:cubicBezTo>
                  <a:pt x="4806373" y="5094064"/>
                  <a:pt x="4780460" y="5068816"/>
                  <a:pt x="4780460" y="5094064"/>
                </a:cubicBezTo>
                <a:cubicBezTo>
                  <a:pt x="4793084" y="5094064"/>
                  <a:pt x="4780460" y="5106688"/>
                  <a:pt x="4780460" y="5106688"/>
                </a:cubicBezTo>
                <a:cubicBezTo>
                  <a:pt x="4780460" y="5119312"/>
                  <a:pt x="4793084" y="5106688"/>
                  <a:pt x="4793084" y="5106688"/>
                </a:cubicBezTo>
                <a:cubicBezTo>
                  <a:pt x="4793084" y="5144559"/>
                  <a:pt x="4767172" y="5081440"/>
                  <a:pt x="4741924" y="5094064"/>
                </a:cubicBezTo>
                <a:cubicBezTo>
                  <a:pt x="4754548" y="5094064"/>
                  <a:pt x="4741924" y="5094064"/>
                  <a:pt x="4754548" y="5119312"/>
                </a:cubicBezTo>
                <a:cubicBezTo>
                  <a:pt x="4741924" y="5119312"/>
                  <a:pt x="4741924" y="5131936"/>
                  <a:pt x="4728636" y="5119312"/>
                </a:cubicBezTo>
                <a:cubicBezTo>
                  <a:pt x="4716012" y="5144559"/>
                  <a:pt x="4716012" y="5131936"/>
                  <a:pt x="4690100" y="5157183"/>
                </a:cubicBezTo>
                <a:cubicBezTo>
                  <a:pt x="4690100" y="5169807"/>
                  <a:pt x="4690100" y="5169807"/>
                  <a:pt x="4690100" y="5195055"/>
                </a:cubicBezTo>
                <a:cubicBezTo>
                  <a:pt x="4702724" y="5195055"/>
                  <a:pt x="4702724" y="5195055"/>
                  <a:pt x="4702724" y="5195055"/>
                </a:cubicBezTo>
                <a:cubicBezTo>
                  <a:pt x="4690100" y="5207679"/>
                  <a:pt x="4728636" y="5232926"/>
                  <a:pt x="4728636" y="5232926"/>
                </a:cubicBezTo>
                <a:cubicBezTo>
                  <a:pt x="4728636" y="5245550"/>
                  <a:pt x="4716012" y="5258174"/>
                  <a:pt x="4728636" y="5258174"/>
                </a:cubicBezTo>
                <a:cubicBezTo>
                  <a:pt x="4728636" y="5258174"/>
                  <a:pt x="4728636" y="5258174"/>
                  <a:pt x="4741260" y="5258174"/>
                </a:cubicBezTo>
                <a:cubicBezTo>
                  <a:pt x="4741260" y="5245550"/>
                  <a:pt x="4741260" y="5245550"/>
                  <a:pt x="4741260" y="5245550"/>
                </a:cubicBezTo>
                <a:cubicBezTo>
                  <a:pt x="4753884" y="5245550"/>
                  <a:pt x="4753884" y="5258174"/>
                  <a:pt x="4753884" y="5258174"/>
                </a:cubicBezTo>
                <a:lnTo>
                  <a:pt x="4766508" y="5258174"/>
                </a:lnTo>
                <a:cubicBezTo>
                  <a:pt x="4766508" y="5245550"/>
                  <a:pt x="4753884" y="5232926"/>
                  <a:pt x="4766508" y="5232926"/>
                </a:cubicBezTo>
                <a:cubicBezTo>
                  <a:pt x="4766508" y="5245550"/>
                  <a:pt x="4779131" y="5258174"/>
                  <a:pt x="4779131" y="5270798"/>
                </a:cubicBezTo>
                <a:cubicBezTo>
                  <a:pt x="4779131" y="5270798"/>
                  <a:pt x="4791755" y="5258174"/>
                  <a:pt x="4791755" y="5270798"/>
                </a:cubicBezTo>
                <a:cubicBezTo>
                  <a:pt x="4779131" y="5283422"/>
                  <a:pt x="4765843" y="5308670"/>
                  <a:pt x="4779131" y="5321958"/>
                </a:cubicBezTo>
                <a:cubicBezTo>
                  <a:pt x="4791755" y="5321958"/>
                  <a:pt x="4779131" y="5309334"/>
                  <a:pt x="4779131" y="5309334"/>
                </a:cubicBezTo>
                <a:cubicBezTo>
                  <a:pt x="4791755" y="5309334"/>
                  <a:pt x="4791755" y="5309334"/>
                  <a:pt x="4791755" y="5309334"/>
                </a:cubicBezTo>
                <a:cubicBezTo>
                  <a:pt x="4804379" y="5321958"/>
                  <a:pt x="4779131" y="5321958"/>
                  <a:pt x="4765843" y="5334582"/>
                </a:cubicBezTo>
                <a:cubicBezTo>
                  <a:pt x="4778467" y="5334582"/>
                  <a:pt x="4778467" y="5347206"/>
                  <a:pt x="4765843" y="5347206"/>
                </a:cubicBezTo>
                <a:cubicBezTo>
                  <a:pt x="4765843" y="5359830"/>
                  <a:pt x="4778467" y="5347206"/>
                  <a:pt x="4778467" y="5359830"/>
                </a:cubicBezTo>
                <a:cubicBezTo>
                  <a:pt x="4765843" y="5359830"/>
                  <a:pt x="4778467" y="5372453"/>
                  <a:pt x="4791091" y="5385077"/>
                </a:cubicBezTo>
                <a:cubicBezTo>
                  <a:pt x="4791091" y="5372453"/>
                  <a:pt x="4778467" y="5372453"/>
                  <a:pt x="4778467" y="5347206"/>
                </a:cubicBezTo>
                <a:cubicBezTo>
                  <a:pt x="4804379" y="5347206"/>
                  <a:pt x="4804379" y="5347206"/>
                  <a:pt x="4817003" y="5334582"/>
                </a:cubicBezTo>
                <a:cubicBezTo>
                  <a:pt x="4817003" y="5347206"/>
                  <a:pt x="4804379" y="5347206"/>
                  <a:pt x="4817003" y="5359830"/>
                </a:cubicBezTo>
                <a:cubicBezTo>
                  <a:pt x="4804379" y="5347206"/>
                  <a:pt x="4804379" y="5359830"/>
                  <a:pt x="4791091" y="5359830"/>
                </a:cubicBezTo>
                <a:cubicBezTo>
                  <a:pt x="4791091" y="5385077"/>
                  <a:pt x="4803715" y="5410990"/>
                  <a:pt x="4778467" y="5423613"/>
                </a:cubicBezTo>
                <a:cubicBezTo>
                  <a:pt x="4791091" y="5423613"/>
                  <a:pt x="4778467" y="5423613"/>
                  <a:pt x="4791091" y="5436237"/>
                </a:cubicBezTo>
                <a:cubicBezTo>
                  <a:pt x="4791091" y="5436237"/>
                  <a:pt x="4791091" y="5423613"/>
                  <a:pt x="4803715" y="5436237"/>
                </a:cubicBezTo>
                <a:cubicBezTo>
                  <a:pt x="4791091" y="5410990"/>
                  <a:pt x="4803715" y="5410990"/>
                  <a:pt x="4816339" y="5398366"/>
                </a:cubicBezTo>
                <a:cubicBezTo>
                  <a:pt x="4816339" y="5410990"/>
                  <a:pt x="4816339" y="5410990"/>
                  <a:pt x="4816339" y="5410990"/>
                </a:cubicBezTo>
                <a:cubicBezTo>
                  <a:pt x="4828962" y="5410990"/>
                  <a:pt x="4828962" y="5398366"/>
                  <a:pt x="4816339" y="5385742"/>
                </a:cubicBezTo>
                <a:cubicBezTo>
                  <a:pt x="4816339" y="5385742"/>
                  <a:pt x="4803715" y="5398366"/>
                  <a:pt x="4803715" y="5385742"/>
                </a:cubicBezTo>
                <a:cubicBezTo>
                  <a:pt x="4829627" y="5385742"/>
                  <a:pt x="4829627" y="5398366"/>
                  <a:pt x="4854875" y="5398366"/>
                </a:cubicBezTo>
                <a:cubicBezTo>
                  <a:pt x="4854875" y="5373118"/>
                  <a:pt x="4867498" y="5360494"/>
                  <a:pt x="4880787" y="5334582"/>
                </a:cubicBezTo>
                <a:lnTo>
                  <a:pt x="4880787" y="5334582"/>
                </a:lnTo>
                <a:cubicBezTo>
                  <a:pt x="4880787" y="5334582"/>
                  <a:pt x="4868163" y="5334582"/>
                  <a:pt x="4854875" y="5321958"/>
                </a:cubicBezTo>
                <a:cubicBezTo>
                  <a:pt x="4880787" y="5321958"/>
                  <a:pt x="4867498" y="5296710"/>
                  <a:pt x="4880787" y="5296710"/>
                </a:cubicBezTo>
                <a:cubicBezTo>
                  <a:pt x="4880787" y="5296710"/>
                  <a:pt x="4880787" y="5309334"/>
                  <a:pt x="4893411" y="5321958"/>
                </a:cubicBezTo>
                <a:cubicBezTo>
                  <a:pt x="4893411" y="5309334"/>
                  <a:pt x="4893411" y="5309334"/>
                  <a:pt x="4906035" y="5309334"/>
                </a:cubicBezTo>
                <a:cubicBezTo>
                  <a:pt x="4910021" y="5296710"/>
                  <a:pt x="4910021" y="5284086"/>
                  <a:pt x="4910021" y="5284086"/>
                </a:cubicBezTo>
                <a:cubicBezTo>
                  <a:pt x="4922645" y="5284086"/>
                  <a:pt x="4922645" y="5284086"/>
                  <a:pt x="4922645" y="5284086"/>
                </a:cubicBezTo>
                <a:cubicBezTo>
                  <a:pt x="4923309" y="5296710"/>
                  <a:pt x="4923309" y="5284086"/>
                  <a:pt x="4910021" y="5284086"/>
                </a:cubicBezTo>
                <a:lnTo>
                  <a:pt x="4910021" y="5284086"/>
                </a:lnTo>
                <a:close/>
                <a:moveTo>
                  <a:pt x="4769165" y="5207679"/>
                </a:moveTo>
                <a:cubicBezTo>
                  <a:pt x="4756541" y="5207679"/>
                  <a:pt x="4756541" y="5207679"/>
                  <a:pt x="4756541" y="5207679"/>
                </a:cubicBezTo>
                <a:lnTo>
                  <a:pt x="4756541" y="5207679"/>
                </a:lnTo>
                <a:cubicBezTo>
                  <a:pt x="4756541" y="5195055"/>
                  <a:pt x="4756541" y="5195055"/>
                  <a:pt x="4743917" y="5195055"/>
                </a:cubicBezTo>
                <a:cubicBezTo>
                  <a:pt x="4756541" y="5195055"/>
                  <a:pt x="4756541" y="5195055"/>
                  <a:pt x="4769830" y="5195055"/>
                </a:cubicBezTo>
                <a:lnTo>
                  <a:pt x="4769830" y="5207679"/>
                </a:lnTo>
                <a:lnTo>
                  <a:pt x="4769165" y="5207679"/>
                </a:lnTo>
                <a:close/>
                <a:moveTo>
                  <a:pt x="4871485" y="5182431"/>
                </a:moveTo>
                <a:cubicBezTo>
                  <a:pt x="4884109" y="5182431"/>
                  <a:pt x="4884109" y="5182431"/>
                  <a:pt x="4884109" y="5169807"/>
                </a:cubicBezTo>
                <a:cubicBezTo>
                  <a:pt x="4896733" y="5182431"/>
                  <a:pt x="4910021" y="5182431"/>
                  <a:pt x="4910021" y="5195055"/>
                </a:cubicBezTo>
                <a:cubicBezTo>
                  <a:pt x="4897397" y="5195055"/>
                  <a:pt x="4897397" y="5195055"/>
                  <a:pt x="4897397" y="5195055"/>
                </a:cubicBezTo>
                <a:cubicBezTo>
                  <a:pt x="4897397" y="5182431"/>
                  <a:pt x="4897397" y="5182431"/>
                  <a:pt x="4897397" y="5182431"/>
                </a:cubicBezTo>
                <a:cubicBezTo>
                  <a:pt x="4884773" y="5182431"/>
                  <a:pt x="4897397" y="5195055"/>
                  <a:pt x="4884773" y="5195055"/>
                </a:cubicBezTo>
                <a:cubicBezTo>
                  <a:pt x="4872149" y="5195055"/>
                  <a:pt x="4872149" y="5195055"/>
                  <a:pt x="4872149" y="5195055"/>
                </a:cubicBezTo>
                <a:lnTo>
                  <a:pt x="4872149" y="5182431"/>
                </a:lnTo>
                <a:lnTo>
                  <a:pt x="4871485" y="5182431"/>
                </a:lnTo>
                <a:lnTo>
                  <a:pt x="4871485" y="5182431"/>
                </a:lnTo>
                <a:close/>
                <a:moveTo>
                  <a:pt x="4807701" y="5106023"/>
                </a:moveTo>
                <a:cubicBezTo>
                  <a:pt x="4820325" y="5106023"/>
                  <a:pt x="4820325" y="5106023"/>
                  <a:pt x="4820325" y="5106023"/>
                </a:cubicBezTo>
                <a:cubicBezTo>
                  <a:pt x="4820325" y="5106023"/>
                  <a:pt x="4820325" y="5118647"/>
                  <a:pt x="4807701" y="5118647"/>
                </a:cubicBezTo>
                <a:lnTo>
                  <a:pt x="4807701" y="5106023"/>
                </a:lnTo>
                <a:lnTo>
                  <a:pt x="4807701" y="5106023"/>
                </a:lnTo>
                <a:lnTo>
                  <a:pt x="4807701" y="5106023"/>
                </a:lnTo>
                <a:close/>
                <a:moveTo>
                  <a:pt x="4832949" y="5143895"/>
                </a:moveTo>
                <a:cubicBezTo>
                  <a:pt x="4820325" y="5156519"/>
                  <a:pt x="4832949" y="5143895"/>
                  <a:pt x="4832949" y="5156519"/>
                </a:cubicBezTo>
                <a:cubicBezTo>
                  <a:pt x="4832949" y="5156519"/>
                  <a:pt x="4820325" y="5143895"/>
                  <a:pt x="4820325" y="5156519"/>
                </a:cubicBezTo>
                <a:cubicBezTo>
                  <a:pt x="4807701" y="5156519"/>
                  <a:pt x="4807701" y="5156519"/>
                  <a:pt x="4807701" y="5143895"/>
                </a:cubicBezTo>
                <a:lnTo>
                  <a:pt x="4832949" y="5143895"/>
                </a:lnTo>
                <a:lnTo>
                  <a:pt x="4832949" y="5143895"/>
                </a:lnTo>
                <a:lnTo>
                  <a:pt x="4832949" y="5143895"/>
                </a:lnTo>
                <a:close/>
                <a:moveTo>
                  <a:pt x="4794413" y="5232926"/>
                </a:moveTo>
                <a:cubicBezTo>
                  <a:pt x="4768501" y="5207679"/>
                  <a:pt x="4794413" y="5207679"/>
                  <a:pt x="4781789" y="5181767"/>
                </a:cubicBezTo>
                <a:cubicBezTo>
                  <a:pt x="4794413" y="5194390"/>
                  <a:pt x="4794413" y="5194390"/>
                  <a:pt x="4794413" y="5207014"/>
                </a:cubicBezTo>
                <a:cubicBezTo>
                  <a:pt x="4794413" y="5219638"/>
                  <a:pt x="4781789" y="5220303"/>
                  <a:pt x="4794413" y="5232926"/>
                </a:cubicBezTo>
                <a:lnTo>
                  <a:pt x="4794413" y="5232926"/>
                </a:lnTo>
                <a:close/>
                <a:moveTo>
                  <a:pt x="4794413" y="5296710"/>
                </a:moveTo>
                <a:cubicBezTo>
                  <a:pt x="4794413" y="5284086"/>
                  <a:pt x="4807037" y="5271463"/>
                  <a:pt x="4807037" y="5258839"/>
                </a:cubicBezTo>
                <a:cubicBezTo>
                  <a:pt x="4819661" y="5258839"/>
                  <a:pt x="4819661" y="5258839"/>
                  <a:pt x="4819661" y="5258839"/>
                </a:cubicBezTo>
                <a:cubicBezTo>
                  <a:pt x="4807701" y="5271463"/>
                  <a:pt x="4820325" y="5284086"/>
                  <a:pt x="4794413" y="5296710"/>
                </a:cubicBezTo>
                <a:lnTo>
                  <a:pt x="4794413" y="5296710"/>
                </a:lnTo>
                <a:close/>
                <a:moveTo>
                  <a:pt x="4832949" y="5296710"/>
                </a:moveTo>
                <a:cubicBezTo>
                  <a:pt x="4820325" y="5309334"/>
                  <a:pt x="4820325" y="5284086"/>
                  <a:pt x="4807037" y="5296710"/>
                </a:cubicBezTo>
                <a:cubicBezTo>
                  <a:pt x="4807037" y="5296710"/>
                  <a:pt x="4819661" y="5296710"/>
                  <a:pt x="4807037" y="5284086"/>
                </a:cubicBezTo>
                <a:cubicBezTo>
                  <a:pt x="4832949" y="5258839"/>
                  <a:pt x="4819661" y="5309334"/>
                  <a:pt x="4832949" y="5284086"/>
                </a:cubicBezTo>
                <a:cubicBezTo>
                  <a:pt x="4846237" y="5284086"/>
                  <a:pt x="4832949" y="5296710"/>
                  <a:pt x="4832949" y="5296710"/>
                </a:cubicBezTo>
                <a:lnTo>
                  <a:pt x="4832949" y="5296710"/>
                </a:lnTo>
                <a:close/>
                <a:moveTo>
                  <a:pt x="4832949" y="5335246"/>
                </a:moveTo>
                <a:cubicBezTo>
                  <a:pt x="4820325" y="5335246"/>
                  <a:pt x="4832949" y="5335246"/>
                  <a:pt x="4832949" y="5335246"/>
                </a:cubicBezTo>
                <a:cubicBezTo>
                  <a:pt x="4820325" y="5335246"/>
                  <a:pt x="4820325" y="5335246"/>
                  <a:pt x="4820325" y="5335246"/>
                </a:cubicBezTo>
                <a:cubicBezTo>
                  <a:pt x="4807701" y="5322622"/>
                  <a:pt x="4807701" y="5322622"/>
                  <a:pt x="4794413" y="5309999"/>
                </a:cubicBezTo>
                <a:cubicBezTo>
                  <a:pt x="4807037" y="5309999"/>
                  <a:pt x="4807037" y="5309999"/>
                  <a:pt x="4820325" y="5309999"/>
                </a:cubicBezTo>
                <a:cubicBezTo>
                  <a:pt x="4807701" y="5335246"/>
                  <a:pt x="4832949" y="5322622"/>
                  <a:pt x="4832949" y="5335246"/>
                </a:cubicBezTo>
                <a:lnTo>
                  <a:pt x="4832949" y="5335246"/>
                </a:lnTo>
                <a:lnTo>
                  <a:pt x="4832949" y="5335246"/>
                </a:lnTo>
                <a:close/>
                <a:moveTo>
                  <a:pt x="4832949" y="5284086"/>
                </a:moveTo>
                <a:cubicBezTo>
                  <a:pt x="4832949" y="5271463"/>
                  <a:pt x="4820325" y="5271463"/>
                  <a:pt x="4820325" y="5258839"/>
                </a:cubicBezTo>
                <a:cubicBezTo>
                  <a:pt x="4820325" y="5258839"/>
                  <a:pt x="4832949" y="5284086"/>
                  <a:pt x="4832949" y="5271463"/>
                </a:cubicBezTo>
                <a:cubicBezTo>
                  <a:pt x="4846237" y="5271463"/>
                  <a:pt x="4832949" y="5284086"/>
                  <a:pt x="4832949" y="5284086"/>
                </a:cubicBezTo>
                <a:lnTo>
                  <a:pt x="4832949" y="5284086"/>
                </a:lnTo>
                <a:close/>
                <a:moveTo>
                  <a:pt x="4858861" y="5232926"/>
                </a:moveTo>
                <a:cubicBezTo>
                  <a:pt x="4846237" y="5232926"/>
                  <a:pt x="4846237" y="5258174"/>
                  <a:pt x="4858861" y="5258174"/>
                </a:cubicBezTo>
                <a:lnTo>
                  <a:pt x="4846237" y="5258174"/>
                </a:lnTo>
                <a:lnTo>
                  <a:pt x="4846237" y="5258174"/>
                </a:lnTo>
                <a:cubicBezTo>
                  <a:pt x="4833613" y="5245550"/>
                  <a:pt x="4846237" y="5270798"/>
                  <a:pt x="4833613" y="5258174"/>
                </a:cubicBezTo>
                <a:lnTo>
                  <a:pt x="4833613" y="5258174"/>
                </a:lnTo>
                <a:cubicBezTo>
                  <a:pt x="4833613" y="5245550"/>
                  <a:pt x="4820989" y="5258174"/>
                  <a:pt x="4820989" y="5258174"/>
                </a:cubicBezTo>
                <a:cubicBezTo>
                  <a:pt x="4833613" y="5245550"/>
                  <a:pt x="4846902" y="5245550"/>
                  <a:pt x="4846902" y="5220303"/>
                </a:cubicBezTo>
                <a:cubicBezTo>
                  <a:pt x="4846902" y="5232926"/>
                  <a:pt x="4859526" y="5232926"/>
                  <a:pt x="4859526" y="5220303"/>
                </a:cubicBezTo>
                <a:cubicBezTo>
                  <a:pt x="4859526" y="5220303"/>
                  <a:pt x="4872149" y="5232926"/>
                  <a:pt x="4872149" y="5220303"/>
                </a:cubicBezTo>
                <a:cubicBezTo>
                  <a:pt x="4872149" y="5220303"/>
                  <a:pt x="4872149" y="5232926"/>
                  <a:pt x="4884773" y="5245550"/>
                </a:cubicBezTo>
                <a:cubicBezTo>
                  <a:pt x="4871485" y="5246215"/>
                  <a:pt x="4871485" y="5232926"/>
                  <a:pt x="4858861" y="5232926"/>
                </a:cubicBezTo>
                <a:lnTo>
                  <a:pt x="4858861" y="5232926"/>
                </a:lnTo>
                <a:close/>
                <a:moveTo>
                  <a:pt x="1426497" y="5093399"/>
                </a:moveTo>
                <a:cubicBezTo>
                  <a:pt x="1400585" y="5144559"/>
                  <a:pt x="1362049" y="5182431"/>
                  <a:pt x="1349425" y="5246215"/>
                </a:cubicBezTo>
                <a:cubicBezTo>
                  <a:pt x="1375337" y="5233591"/>
                  <a:pt x="1387961" y="5195055"/>
                  <a:pt x="1400585" y="5169807"/>
                </a:cubicBezTo>
                <a:cubicBezTo>
                  <a:pt x="1400585" y="5182431"/>
                  <a:pt x="1387961" y="5182431"/>
                  <a:pt x="1387961" y="5169807"/>
                </a:cubicBezTo>
                <a:cubicBezTo>
                  <a:pt x="1426497" y="5156519"/>
                  <a:pt x="1426497" y="5118647"/>
                  <a:pt x="1426497" y="5093399"/>
                </a:cubicBezTo>
                <a:lnTo>
                  <a:pt x="1426497" y="5093399"/>
                </a:lnTo>
                <a:close/>
                <a:moveTo>
                  <a:pt x="1452409" y="5182431"/>
                </a:moveTo>
                <a:cubicBezTo>
                  <a:pt x="1465033" y="5182431"/>
                  <a:pt x="1478322" y="5169807"/>
                  <a:pt x="1465033" y="5157183"/>
                </a:cubicBezTo>
                <a:cubicBezTo>
                  <a:pt x="1465698" y="5169807"/>
                  <a:pt x="1465698" y="5169807"/>
                  <a:pt x="1452409" y="5182431"/>
                </a:cubicBezTo>
                <a:lnTo>
                  <a:pt x="1452409" y="5182431"/>
                </a:lnTo>
                <a:close/>
                <a:moveTo>
                  <a:pt x="6324559" y="5207679"/>
                </a:moveTo>
                <a:cubicBezTo>
                  <a:pt x="6311935" y="5207679"/>
                  <a:pt x="6324559" y="5182431"/>
                  <a:pt x="6311935" y="5182431"/>
                </a:cubicBezTo>
                <a:cubicBezTo>
                  <a:pt x="6298647" y="5195055"/>
                  <a:pt x="6324559" y="5207679"/>
                  <a:pt x="6324559" y="5207679"/>
                </a:cubicBezTo>
                <a:lnTo>
                  <a:pt x="6324559" y="5207679"/>
                </a:lnTo>
                <a:close/>
                <a:moveTo>
                  <a:pt x="4254909" y="5271463"/>
                </a:moveTo>
                <a:cubicBezTo>
                  <a:pt x="4280821" y="5271463"/>
                  <a:pt x="4293445" y="5246215"/>
                  <a:pt x="4280821" y="5233591"/>
                </a:cubicBezTo>
                <a:cubicBezTo>
                  <a:pt x="4254909" y="5232926"/>
                  <a:pt x="4254909" y="5258839"/>
                  <a:pt x="4254909" y="5271463"/>
                </a:cubicBezTo>
                <a:lnTo>
                  <a:pt x="4254909" y="5271463"/>
                </a:lnTo>
                <a:close/>
                <a:moveTo>
                  <a:pt x="6555775" y="5284086"/>
                </a:moveTo>
                <a:cubicBezTo>
                  <a:pt x="6568399" y="5296710"/>
                  <a:pt x="6581687" y="5321958"/>
                  <a:pt x="6581687" y="5309334"/>
                </a:cubicBezTo>
                <a:cubicBezTo>
                  <a:pt x="6581687" y="5309334"/>
                  <a:pt x="6581687" y="5309334"/>
                  <a:pt x="6581687" y="5296710"/>
                </a:cubicBezTo>
                <a:cubicBezTo>
                  <a:pt x="6568399" y="5296710"/>
                  <a:pt x="6568399" y="5284086"/>
                  <a:pt x="6555775" y="5284086"/>
                </a:cubicBezTo>
                <a:lnTo>
                  <a:pt x="6555775" y="5284086"/>
                </a:lnTo>
                <a:close/>
                <a:moveTo>
                  <a:pt x="5205685" y="5284086"/>
                </a:moveTo>
                <a:cubicBezTo>
                  <a:pt x="5179773" y="5296710"/>
                  <a:pt x="5179773" y="5296710"/>
                  <a:pt x="5193061" y="5309334"/>
                </a:cubicBezTo>
                <a:lnTo>
                  <a:pt x="5193061" y="5309334"/>
                </a:lnTo>
                <a:cubicBezTo>
                  <a:pt x="5205685" y="5296710"/>
                  <a:pt x="5193061" y="5309334"/>
                  <a:pt x="5193061" y="5296710"/>
                </a:cubicBezTo>
                <a:cubicBezTo>
                  <a:pt x="5193061" y="5296710"/>
                  <a:pt x="5205685" y="5296710"/>
                  <a:pt x="5205685" y="5284086"/>
                </a:cubicBezTo>
                <a:lnTo>
                  <a:pt x="5205685" y="5284086"/>
                </a:lnTo>
                <a:close/>
                <a:moveTo>
                  <a:pt x="6234198" y="5322622"/>
                </a:moveTo>
                <a:cubicBezTo>
                  <a:pt x="6234198" y="5297375"/>
                  <a:pt x="6221575" y="5309999"/>
                  <a:pt x="6221575" y="5309999"/>
                </a:cubicBezTo>
                <a:cubicBezTo>
                  <a:pt x="6221575" y="5335246"/>
                  <a:pt x="6260111" y="5361159"/>
                  <a:pt x="6272734" y="5361159"/>
                </a:cubicBezTo>
                <a:cubicBezTo>
                  <a:pt x="6272734" y="5335911"/>
                  <a:pt x="6260111" y="5323287"/>
                  <a:pt x="6246822" y="5309999"/>
                </a:cubicBezTo>
                <a:cubicBezTo>
                  <a:pt x="6234198" y="5309334"/>
                  <a:pt x="6234198" y="5309334"/>
                  <a:pt x="6234198" y="5322622"/>
                </a:cubicBezTo>
                <a:lnTo>
                  <a:pt x="6234198" y="5322622"/>
                </a:lnTo>
                <a:close/>
                <a:moveTo>
                  <a:pt x="5193061" y="5322622"/>
                </a:moveTo>
                <a:cubicBezTo>
                  <a:pt x="5154525" y="5284751"/>
                  <a:pt x="5154525" y="5360494"/>
                  <a:pt x="5103365" y="5360494"/>
                </a:cubicBezTo>
                <a:cubicBezTo>
                  <a:pt x="5090742" y="5347870"/>
                  <a:pt x="5064829" y="5347870"/>
                  <a:pt x="5038917" y="5347870"/>
                </a:cubicBezTo>
                <a:cubicBezTo>
                  <a:pt x="5038917" y="5360494"/>
                  <a:pt x="5000381" y="5385742"/>
                  <a:pt x="5000381" y="5373118"/>
                </a:cubicBezTo>
                <a:cubicBezTo>
                  <a:pt x="5000381" y="5373118"/>
                  <a:pt x="5000381" y="5373118"/>
                  <a:pt x="5000381" y="5385742"/>
                </a:cubicBezTo>
                <a:cubicBezTo>
                  <a:pt x="4974469" y="5398366"/>
                  <a:pt x="4961845" y="5373118"/>
                  <a:pt x="4949222" y="5385742"/>
                </a:cubicBezTo>
                <a:cubicBezTo>
                  <a:pt x="4949222" y="5398366"/>
                  <a:pt x="4936598" y="5410990"/>
                  <a:pt x="4949222" y="5423613"/>
                </a:cubicBezTo>
                <a:cubicBezTo>
                  <a:pt x="4936598" y="5436237"/>
                  <a:pt x="4936598" y="5448861"/>
                  <a:pt x="4936598" y="5474773"/>
                </a:cubicBezTo>
                <a:lnTo>
                  <a:pt x="4949222" y="5474773"/>
                </a:lnTo>
                <a:cubicBezTo>
                  <a:pt x="4949222" y="5474773"/>
                  <a:pt x="4949222" y="5474773"/>
                  <a:pt x="4936598" y="5474773"/>
                </a:cubicBezTo>
                <a:cubicBezTo>
                  <a:pt x="4975133" y="5487397"/>
                  <a:pt x="4962510" y="5551181"/>
                  <a:pt x="5001046" y="5538557"/>
                </a:cubicBezTo>
                <a:cubicBezTo>
                  <a:pt x="5001046" y="5551181"/>
                  <a:pt x="4988422" y="5563805"/>
                  <a:pt x="5001046" y="5563805"/>
                </a:cubicBezTo>
                <a:cubicBezTo>
                  <a:pt x="5001046" y="5551181"/>
                  <a:pt x="5013669" y="5563805"/>
                  <a:pt x="5013669" y="5563805"/>
                </a:cubicBezTo>
                <a:cubicBezTo>
                  <a:pt x="5013669" y="5551181"/>
                  <a:pt x="5013669" y="5538557"/>
                  <a:pt x="5026293" y="5538557"/>
                </a:cubicBezTo>
                <a:cubicBezTo>
                  <a:pt x="5026293" y="5551181"/>
                  <a:pt x="5038917" y="5551181"/>
                  <a:pt x="5052206" y="5551181"/>
                </a:cubicBezTo>
                <a:cubicBezTo>
                  <a:pt x="5052206" y="5538557"/>
                  <a:pt x="5052206" y="5525933"/>
                  <a:pt x="5064829" y="5525933"/>
                </a:cubicBezTo>
                <a:cubicBezTo>
                  <a:pt x="5064829" y="5500686"/>
                  <a:pt x="5064829" y="5474773"/>
                  <a:pt x="5064829" y="5474773"/>
                </a:cubicBezTo>
                <a:cubicBezTo>
                  <a:pt x="5064829" y="5474773"/>
                  <a:pt x="5064829" y="5487397"/>
                  <a:pt x="5077453" y="5474773"/>
                </a:cubicBezTo>
                <a:cubicBezTo>
                  <a:pt x="5090077" y="5462149"/>
                  <a:pt x="5090077" y="5449526"/>
                  <a:pt x="5077453" y="5436902"/>
                </a:cubicBezTo>
                <a:cubicBezTo>
                  <a:pt x="5090077" y="5436902"/>
                  <a:pt x="5090077" y="5436902"/>
                  <a:pt x="5090077" y="5436902"/>
                </a:cubicBezTo>
                <a:cubicBezTo>
                  <a:pt x="5090077" y="5436902"/>
                  <a:pt x="5090077" y="5436902"/>
                  <a:pt x="5090077" y="5449526"/>
                </a:cubicBezTo>
                <a:cubicBezTo>
                  <a:pt x="5102701" y="5449526"/>
                  <a:pt x="5090077" y="5436902"/>
                  <a:pt x="5102701" y="5436902"/>
                </a:cubicBezTo>
                <a:cubicBezTo>
                  <a:pt x="5090077" y="5449526"/>
                  <a:pt x="5115325" y="5436902"/>
                  <a:pt x="5115325" y="5449526"/>
                </a:cubicBezTo>
                <a:cubicBezTo>
                  <a:pt x="5115325" y="5462149"/>
                  <a:pt x="5102701" y="5462149"/>
                  <a:pt x="5102701" y="5474773"/>
                </a:cubicBezTo>
                <a:cubicBezTo>
                  <a:pt x="5115325" y="5474773"/>
                  <a:pt x="5115325" y="5474773"/>
                  <a:pt x="5115325" y="5474773"/>
                </a:cubicBezTo>
                <a:cubicBezTo>
                  <a:pt x="5127949" y="5462149"/>
                  <a:pt x="5141237" y="5449526"/>
                  <a:pt x="5127949" y="5436902"/>
                </a:cubicBezTo>
                <a:cubicBezTo>
                  <a:pt x="5140573" y="5436902"/>
                  <a:pt x="5140573" y="5424278"/>
                  <a:pt x="5140573" y="5411654"/>
                </a:cubicBezTo>
                <a:cubicBezTo>
                  <a:pt x="5140573" y="5411654"/>
                  <a:pt x="5114660" y="5411654"/>
                  <a:pt x="5114660" y="5399030"/>
                </a:cubicBezTo>
                <a:cubicBezTo>
                  <a:pt x="5127284" y="5399030"/>
                  <a:pt x="5140573" y="5399030"/>
                  <a:pt x="5140573" y="5399030"/>
                </a:cubicBezTo>
                <a:cubicBezTo>
                  <a:pt x="5140573" y="5399030"/>
                  <a:pt x="5127949" y="5399030"/>
                  <a:pt x="5127949" y="5411654"/>
                </a:cubicBezTo>
                <a:cubicBezTo>
                  <a:pt x="5140573" y="5411654"/>
                  <a:pt x="5153861" y="5411654"/>
                  <a:pt x="5153861" y="5399030"/>
                </a:cubicBezTo>
                <a:cubicBezTo>
                  <a:pt x="5141237" y="5399030"/>
                  <a:pt x="5141237" y="5399030"/>
                  <a:pt x="5141237" y="5386406"/>
                </a:cubicBezTo>
                <a:cubicBezTo>
                  <a:pt x="5141237" y="5386406"/>
                  <a:pt x="5141237" y="5386406"/>
                  <a:pt x="5153861" y="5386406"/>
                </a:cubicBezTo>
                <a:cubicBezTo>
                  <a:pt x="5153861" y="5361159"/>
                  <a:pt x="5166485" y="5373782"/>
                  <a:pt x="5166485" y="5361159"/>
                </a:cubicBezTo>
                <a:cubicBezTo>
                  <a:pt x="5166485" y="5348535"/>
                  <a:pt x="5166485" y="5361159"/>
                  <a:pt x="5153861" y="5348535"/>
                </a:cubicBezTo>
                <a:cubicBezTo>
                  <a:pt x="5166485" y="5348535"/>
                  <a:pt x="5166485" y="5348535"/>
                  <a:pt x="5179773" y="5335911"/>
                </a:cubicBezTo>
                <a:cubicBezTo>
                  <a:pt x="5179773" y="5323287"/>
                  <a:pt x="5167149" y="5323287"/>
                  <a:pt x="5167149" y="5323287"/>
                </a:cubicBezTo>
                <a:lnTo>
                  <a:pt x="5167149" y="5323287"/>
                </a:lnTo>
                <a:cubicBezTo>
                  <a:pt x="5179773" y="5323287"/>
                  <a:pt x="5179773" y="5335911"/>
                  <a:pt x="5179773" y="5335911"/>
                </a:cubicBezTo>
                <a:cubicBezTo>
                  <a:pt x="5193061" y="5322622"/>
                  <a:pt x="5180438" y="5309334"/>
                  <a:pt x="5193061" y="5322622"/>
                </a:cubicBezTo>
                <a:lnTo>
                  <a:pt x="5193061" y="5322622"/>
                </a:lnTo>
                <a:close/>
                <a:moveTo>
                  <a:pt x="4961845" y="5462149"/>
                </a:moveTo>
                <a:cubicBezTo>
                  <a:pt x="4974469" y="5462149"/>
                  <a:pt x="4974469" y="5474773"/>
                  <a:pt x="4974469" y="5462149"/>
                </a:cubicBezTo>
                <a:cubicBezTo>
                  <a:pt x="4974469" y="5474773"/>
                  <a:pt x="4974469" y="5474773"/>
                  <a:pt x="4974469" y="5487397"/>
                </a:cubicBezTo>
                <a:cubicBezTo>
                  <a:pt x="4974469" y="5475437"/>
                  <a:pt x="4961845" y="5475437"/>
                  <a:pt x="4961845" y="5462149"/>
                </a:cubicBezTo>
                <a:lnTo>
                  <a:pt x="4961845" y="5462149"/>
                </a:lnTo>
                <a:close/>
                <a:moveTo>
                  <a:pt x="5077453" y="5424278"/>
                </a:moveTo>
                <a:cubicBezTo>
                  <a:pt x="5077453" y="5411654"/>
                  <a:pt x="5077453" y="5411654"/>
                  <a:pt x="5077453" y="5411654"/>
                </a:cubicBezTo>
                <a:cubicBezTo>
                  <a:pt x="5090077" y="5411654"/>
                  <a:pt x="5090077" y="5411654"/>
                  <a:pt x="5090077" y="5411654"/>
                </a:cubicBezTo>
                <a:cubicBezTo>
                  <a:pt x="5090077" y="5424278"/>
                  <a:pt x="5090077" y="5411654"/>
                  <a:pt x="5102701" y="5411654"/>
                </a:cubicBezTo>
                <a:cubicBezTo>
                  <a:pt x="5090077" y="5424278"/>
                  <a:pt x="5090077" y="5424278"/>
                  <a:pt x="5077453" y="5424278"/>
                </a:cubicBezTo>
                <a:lnTo>
                  <a:pt x="5077453" y="5424278"/>
                </a:lnTo>
                <a:close/>
                <a:moveTo>
                  <a:pt x="5257509" y="5411654"/>
                </a:moveTo>
                <a:cubicBezTo>
                  <a:pt x="5257509" y="5399030"/>
                  <a:pt x="5257509" y="5386406"/>
                  <a:pt x="5257509" y="5386406"/>
                </a:cubicBezTo>
                <a:cubicBezTo>
                  <a:pt x="5270134" y="5386406"/>
                  <a:pt x="5257509" y="5399030"/>
                  <a:pt x="5270134" y="5399030"/>
                </a:cubicBezTo>
                <a:lnTo>
                  <a:pt x="5270134" y="5399030"/>
                </a:lnTo>
                <a:cubicBezTo>
                  <a:pt x="5270134" y="5373782"/>
                  <a:pt x="5296045" y="5361159"/>
                  <a:pt x="5296045" y="5335246"/>
                </a:cubicBezTo>
                <a:cubicBezTo>
                  <a:pt x="5296045" y="5335246"/>
                  <a:pt x="5296045" y="5335246"/>
                  <a:pt x="5283422" y="5335246"/>
                </a:cubicBezTo>
                <a:cubicBezTo>
                  <a:pt x="5283422" y="5335246"/>
                  <a:pt x="5296045" y="5335246"/>
                  <a:pt x="5296045" y="5347870"/>
                </a:cubicBezTo>
                <a:cubicBezTo>
                  <a:pt x="5270134" y="5335246"/>
                  <a:pt x="5296045" y="5360494"/>
                  <a:pt x="5283422" y="5360494"/>
                </a:cubicBezTo>
                <a:cubicBezTo>
                  <a:pt x="5283422" y="5360494"/>
                  <a:pt x="5270798" y="5360494"/>
                  <a:pt x="5283422" y="5373118"/>
                </a:cubicBezTo>
                <a:cubicBezTo>
                  <a:pt x="5257509" y="5373118"/>
                  <a:pt x="5244221" y="5385742"/>
                  <a:pt x="5257509" y="5411654"/>
                </a:cubicBezTo>
                <a:lnTo>
                  <a:pt x="5257509" y="5411654"/>
                </a:lnTo>
                <a:close/>
                <a:moveTo>
                  <a:pt x="6375718" y="5411654"/>
                </a:moveTo>
                <a:cubicBezTo>
                  <a:pt x="6388342" y="5436902"/>
                  <a:pt x="6414255" y="5462814"/>
                  <a:pt x="6426878" y="5475437"/>
                </a:cubicBezTo>
                <a:cubicBezTo>
                  <a:pt x="6414255" y="5449526"/>
                  <a:pt x="6401631" y="5424278"/>
                  <a:pt x="6375718" y="5411654"/>
                </a:cubicBezTo>
                <a:lnTo>
                  <a:pt x="6375718" y="5411654"/>
                </a:lnTo>
                <a:close/>
                <a:moveTo>
                  <a:pt x="5231598" y="5462149"/>
                </a:moveTo>
                <a:cubicBezTo>
                  <a:pt x="5231598" y="5474773"/>
                  <a:pt x="5218974" y="5474773"/>
                  <a:pt x="5218974" y="5474773"/>
                </a:cubicBezTo>
                <a:cubicBezTo>
                  <a:pt x="5231598" y="5474773"/>
                  <a:pt x="5218974" y="5487397"/>
                  <a:pt x="5218974" y="5487397"/>
                </a:cubicBezTo>
                <a:cubicBezTo>
                  <a:pt x="5231598" y="5487397"/>
                  <a:pt x="5231598" y="5500021"/>
                  <a:pt x="5231598" y="5500021"/>
                </a:cubicBezTo>
                <a:cubicBezTo>
                  <a:pt x="5231598" y="5474773"/>
                  <a:pt x="5257509" y="5487397"/>
                  <a:pt x="5257509" y="5487397"/>
                </a:cubicBezTo>
                <a:cubicBezTo>
                  <a:pt x="5270134" y="5474773"/>
                  <a:pt x="5270134" y="5474773"/>
                  <a:pt x="5270134" y="5462149"/>
                </a:cubicBezTo>
                <a:cubicBezTo>
                  <a:pt x="5270134" y="5449526"/>
                  <a:pt x="5270134" y="5436902"/>
                  <a:pt x="5270134" y="5436902"/>
                </a:cubicBezTo>
                <a:lnTo>
                  <a:pt x="5270134" y="5436902"/>
                </a:lnTo>
                <a:cubicBezTo>
                  <a:pt x="5270134" y="5424278"/>
                  <a:pt x="5282757" y="5436902"/>
                  <a:pt x="5282757" y="5411654"/>
                </a:cubicBezTo>
                <a:cubicBezTo>
                  <a:pt x="5270134" y="5424278"/>
                  <a:pt x="5270134" y="5424278"/>
                  <a:pt x="5256845" y="5411654"/>
                </a:cubicBezTo>
                <a:cubicBezTo>
                  <a:pt x="5256845" y="5424278"/>
                  <a:pt x="5244221" y="5436902"/>
                  <a:pt x="5244221" y="5436902"/>
                </a:cubicBezTo>
                <a:lnTo>
                  <a:pt x="5256845" y="5436902"/>
                </a:lnTo>
                <a:cubicBezTo>
                  <a:pt x="5256845" y="5449526"/>
                  <a:pt x="5256845" y="5449526"/>
                  <a:pt x="5256845" y="5449526"/>
                </a:cubicBezTo>
                <a:cubicBezTo>
                  <a:pt x="5256845" y="5436902"/>
                  <a:pt x="5244221" y="5462149"/>
                  <a:pt x="5230933" y="5449526"/>
                </a:cubicBezTo>
                <a:cubicBezTo>
                  <a:pt x="5230933" y="5462149"/>
                  <a:pt x="5243557" y="5462149"/>
                  <a:pt x="5243557" y="5474773"/>
                </a:cubicBezTo>
                <a:cubicBezTo>
                  <a:pt x="5230933" y="5474773"/>
                  <a:pt x="5230933" y="5474773"/>
                  <a:pt x="5230933" y="5474773"/>
                </a:cubicBezTo>
                <a:cubicBezTo>
                  <a:pt x="5218974" y="5475437"/>
                  <a:pt x="5231598" y="5475437"/>
                  <a:pt x="5231598" y="5462149"/>
                </a:cubicBezTo>
                <a:lnTo>
                  <a:pt x="5231598" y="5462149"/>
                </a:lnTo>
                <a:close/>
                <a:moveTo>
                  <a:pt x="6517239" y="5436902"/>
                </a:moveTo>
                <a:cubicBezTo>
                  <a:pt x="6555775" y="5462149"/>
                  <a:pt x="6568399" y="5500686"/>
                  <a:pt x="6606935" y="5525933"/>
                </a:cubicBezTo>
                <a:cubicBezTo>
                  <a:pt x="6581687" y="5488062"/>
                  <a:pt x="6542487" y="5449526"/>
                  <a:pt x="6517239" y="5436902"/>
                </a:cubicBezTo>
                <a:lnTo>
                  <a:pt x="6517239" y="5436902"/>
                </a:lnTo>
                <a:close/>
                <a:moveTo>
                  <a:pt x="5257509" y="5513309"/>
                </a:moveTo>
                <a:cubicBezTo>
                  <a:pt x="5270134" y="5525933"/>
                  <a:pt x="5257509" y="5513309"/>
                  <a:pt x="5257509" y="5525933"/>
                </a:cubicBezTo>
                <a:cubicBezTo>
                  <a:pt x="5257509" y="5538557"/>
                  <a:pt x="5257509" y="5525933"/>
                  <a:pt x="5270134" y="5525933"/>
                </a:cubicBezTo>
                <a:lnTo>
                  <a:pt x="5270134" y="5538557"/>
                </a:lnTo>
                <a:cubicBezTo>
                  <a:pt x="5257509" y="5538557"/>
                  <a:pt x="5257509" y="5538557"/>
                  <a:pt x="5244221" y="5538557"/>
                </a:cubicBezTo>
                <a:cubicBezTo>
                  <a:pt x="5244221" y="5563805"/>
                  <a:pt x="5231598" y="5563805"/>
                  <a:pt x="5218309" y="5589717"/>
                </a:cubicBezTo>
                <a:cubicBezTo>
                  <a:pt x="5230933" y="5589717"/>
                  <a:pt x="5230933" y="5577093"/>
                  <a:pt x="5230933" y="5589717"/>
                </a:cubicBezTo>
                <a:cubicBezTo>
                  <a:pt x="5230933" y="5589717"/>
                  <a:pt x="5218309" y="5602341"/>
                  <a:pt x="5230933" y="5602341"/>
                </a:cubicBezTo>
                <a:cubicBezTo>
                  <a:pt x="5230933" y="5602341"/>
                  <a:pt x="5230933" y="5589717"/>
                  <a:pt x="5230933" y="5602341"/>
                </a:cubicBezTo>
                <a:cubicBezTo>
                  <a:pt x="5218309" y="5627589"/>
                  <a:pt x="5269469" y="5627589"/>
                  <a:pt x="5269469" y="5627589"/>
                </a:cubicBezTo>
                <a:cubicBezTo>
                  <a:pt x="5320629" y="5614964"/>
                  <a:pt x="5295381" y="5576429"/>
                  <a:pt x="5295381" y="5538557"/>
                </a:cubicBezTo>
                <a:lnTo>
                  <a:pt x="5295381" y="5538557"/>
                </a:lnTo>
                <a:lnTo>
                  <a:pt x="5295381" y="5525933"/>
                </a:lnTo>
                <a:cubicBezTo>
                  <a:pt x="5308005" y="5500686"/>
                  <a:pt x="5321293" y="5474773"/>
                  <a:pt x="5321293" y="5436902"/>
                </a:cubicBezTo>
                <a:cubicBezTo>
                  <a:pt x="5296045" y="5462149"/>
                  <a:pt x="5283422" y="5500686"/>
                  <a:pt x="5257509" y="5513309"/>
                </a:cubicBezTo>
                <a:lnTo>
                  <a:pt x="5257509" y="5513309"/>
                </a:lnTo>
                <a:close/>
                <a:moveTo>
                  <a:pt x="5128613" y="5475437"/>
                </a:moveTo>
                <a:cubicBezTo>
                  <a:pt x="5115989" y="5488062"/>
                  <a:pt x="5090077" y="5475437"/>
                  <a:pt x="5102701" y="5488062"/>
                </a:cubicBezTo>
                <a:cubicBezTo>
                  <a:pt x="5102701" y="5475437"/>
                  <a:pt x="5115325" y="5513309"/>
                  <a:pt x="5128613" y="5500686"/>
                </a:cubicBezTo>
                <a:cubicBezTo>
                  <a:pt x="5128613" y="5500686"/>
                  <a:pt x="5128613" y="5488062"/>
                  <a:pt x="5115989" y="5488062"/>
                </a:cubicBezTo>
                <a:cubicBezTo>
                  <a:pt x="5128613" y="5488062"/>
                  <a:pt x="5128613" y="5475437"/>
                  <a:pt x="5128613" y="5475437"/>
                </a:cubicBezTo>
                <a:lnTo>
                  <a:pt x="5128613" y="5475437"/>
                </a:lnTo>
                <a:close/>
                <a:moveTo>
                  <a:pt x="6542487" y="5589717"/>
                </a:moveTo>
                <a:cubicBezTo>
                  <a:pt x="6516574" y="5551845"/>
                  <a:pt x="6478038" y="5513309"/>
                  <a:pt x="6452791" y="5488062"/>
                </a:cubicBezTo>
                <a:lnTo>
                  <a:pt x="6452791" y="5500686"/>
                </a:lnTo>
                <a:cubicBezTo>
                  <a:pt x="6465414" y="5525933"/>
                  <a:pt x="6491327" y="5538557"/>
                  <a:pt x="6503951" y="5564469"/>
                </a:cubicBezTo>
                <a:cubicBezTo>
                  <a:pt x="6529863" y="5577093"/>
                  <a:pt x="6542487" y="5602341"/>
                  <a:pt x="6555110" y="5628253"/>
                </a:cubicBezTo>
                <a:cubicBezTo>
                  <a:pt x="6568399" y="5614964"/>
                  <a:pt x="6542487" y="5602341"/>
                  <a:pt x="6542487" y="5589717"/>
                </a:cubicBezTo>
                <a:lnTo>
                  <a:pt x="6542487" y="5589717"/>
                </a:lnTo>
                <a:close/>
                <a:moveTo>
                  <a:pt x="5103365" y="5525933"/>
                </a:moveTo>
                <a:cubicBezTo>
                  <a:pt x="5115989" y="5525933"/>
                  <a:pt x="5115989" y="5525933"/>
                  <a:pt x="5129278" y="5525933"/>
                </a:cubicBezTo>
                <a:cubicBezTo>
                  <a:pt x="5129278" y="5513309"/>
                  <a:pt x="5103365" y="5500686"/>
                  <a:pt x="5103365" y="5500686"/>
                </a:cubicBezTo>
                <a:cubicBezTo>
                  <a:pt x="5115989" y="5500686"/>
                  <a:pt x="5115989" y="5513309"/>
                  <a:pt x="5115989" y="5525933"/>
                </a:cubicBezTo>
                <a:cubicBezTo>
                  <a:pt x="5103365" y="5513309"/>
                  <a:pt x="5103365" y="5538557"/>
                  <a:pt x="5103365" y="5525933"/>
                </a:cubicBezTo>
                <a:lnTo>
                  <a:pt x="5103365" y="5525933"/>
                </a:lnTo>
                <a:close/>
                <a:moveTo>
                  <a:pt x="6658759" y="5513309"/>
                </a:moveTo>
                <a:cubicBezTo>
                  <a:pt x="6646135" y="5513309"/>
                  <a:pt x="6646135" y="5500686"/>
                  <a:pt x="6632847" y="5500686"/>
                </a:cubicBezTo>
                <a:cubicBezTo>
                  <a:pt x="6632847" y="5513309"/>
                  <a:pt x="6645471" y="5525933"/>
                  <a:pt x="6658759" y="5513309"/>
                </a:cubicBezTo>
                <a:lnTo>
                  <a:pt x="6658759" y="5513309"/>
                </a:lnTo>
                <a:close/>
                <a:moveTo>
                  <a:pt x="6349807" y="5564469"/>
                </a:moveTo>
                <a:cubicBezTo>
                  <a:pt x="6362430" y="5564469"/>
                  <a:pt x="6349807" y="5577093"/>
                  <a:pt x="6349807" y="5551845"/>
                </a:cubicBezTo>
                <a:cubicBezTo>
                  <a:pt x="6337183" y="5551845"/>
                  <a:pt x="6323894" y="5539221"/>
                  <a:pt x="6323894" y="5539221"/>
                </a:cubicBezTo>
                <a:cubicBezTo>
                  <a:pt x="6323894" y="5551845"/>
                  <a:pt x="6336518" y="5551845"/>
                  <a:pt x="6336518" y="5564469"/>
                </a:cubicBezTo>
                <a:cubicBezTo>
                  <a:pt x="6362430" y="5577093"/>
                  <a:pt x="6362430" y="5589717"/>
                  <a:pt x="6375054" y="5602341"/>
                </a:cubicBezTo>
                <a:cubicBezTo>
                  <a:pt x="6388342" y="5589717"/>
                  <a:pt x="6363095" y="5577093"/>
                  <a:pt x="6349807" y="5564469"/>
                </a:cubicBezTo>
                <a:lnTo>
                  <a:pt x="6349807" y="5564469"/>
                </a:lnTo>
                <a:close/>
                <a:moveTo>
                  <a:pt x="5115989" y="5564469"/>
                </a:moveTo>
                <a:cubicBezTo>
                  <a:pt x="5103365" y="5577093"/>
                  <a:pt x="5090077" y="5589717"/>
                  <a:pt x="5077453" y="5602341"/>
                </a:cubicBezTo>
                <a:cubicBezTo>
                  <a:pt x="5090077" y="5602341"/>
                  <a:pt x="5077453" y="5614964"/>
                  <a:pt x="5077453" y="5627589"/>
                </a:cubicBezTo>
                <a:cubicBezTo>
                  <a:pt x="5064829" y="5627589"/>
                  <a:pt x="5051541" y="5627589"/>
                  <a:pt x="5064829" y="5652836"/>
                </a:cubicBezTo>
                <a:cubicBezTo>
                  <a:pt x="5052206" y="5652836"/>
                  <a:pt x="5052206" y="5652836"/>
                  <a:pt x="5052206" y="5652836"/>
                </a:cubicBezTo>
                <a:cubicBezTo>
                  <a:pt x="5052206" y="5652836"/>
                  <a:pt x="5052206" y="5640213"/>
                  <a:pt x="5039582" y="5640213"/>
                </a:cubicBezTo>
                <a:cubicBezTo>
                  <a:pt x="5052206" y="5652836"/>
                  <a:pt x="5039582" y="5652836"/>
                  <a:pt x="5026958" y="5652836"/>
                </a:cubicBezTo>
                <a:cubicBezTo>
                  <a:pt x="5014334" y="5665460"/>
                  <a:pt x="4975798" y="5678084"/>
                  <a:pt x="4988422" y="5703996"/>
                </a:cubicBezTo>
                <a:cubicBezTo>
                  <a:pt x="5001046" y="5703996"/>
                  <a:pt x="5001046" y="5729244"/>
                  <a:pt x="5001046" y="5755156"/>
                </a:cubicBezTo>
                <a:lnTo>
                  <a:pt x="5013669" y="5742532"/>
                </a:lnTo>
                <a:cubicBezTo>
                  <a:pt x="5013669" y="5755156"/>
                  <a:pt x="5013669" y="5755156"/>
                  <a:pt x="5013669" y="5755156"/>
                </a:cubicBezTo>
                <a:cubicBezTo>
                  <a:pt x="5026293" y="5755156"/>
                  <a:pt x="5026293" y="5767780"/>
                  <a:pt x="5039582" y="5767780"/>
                </a:cubicBezTo>
                <a:cubicBezTo>
                  <a:pt x="5039582" y="5755156"/>
                  <a:pt x="5039582" y="5755156"/>
                  <a:pt x="5039582" y="5755156"/>
                </a:cubicBezTo>
                <a:cubicBezTo>
                  <a:pt x="5039582" y="5742532"/>
                  <a:pt x="5026958" y="5742532"/>
                  <a:pt x="5039582" y="5742532"/>
                </a:cubicBezTo>
                <a:cubicBezTo>
                  <a:pt x="5052206" y="5742532"/>
                  <a:pt x="5039582" y="5742532"/>
                  <a:pt x="5052206" y="5729908"/>
                </a:cubicBezTo>
                <a:cubicBezTo>
                  <a:pt x="5052206" y="5742532"/>
                  <a:pt x="5052206" y="5742532"/>
                  <a:pt x="5052206" y="5742532"/>
                </a:cubicBezTo>
                <a:cubicBezTo>
                  <a:pt x="5078118" y="5717284"/>
                  <a:pt x="5090742" y="5717284"/>
                  <a:pt x="5078118" y="5691372"/>
                </a:cubicBezTo>
                <a:cubicBezTo>
                  <a:pt x="5078118" y="5703996"/>
                  <a:pt x="5065494" y="5703996"/>
                  <a:pt x="5052206" y="5703996"/>
                </a:cubicBezTo>
                <a:cubicBezTo>
                  <a:pt x="5052206" y="5691372"/>
                  <a:pt x="5064829" y="5678748"/>
                  <a:pt x="5078118" y="5691372"/>
                </a:cubicBezTo>
                <a:cubicBezTo>
                  <a:pt x="5090742" y="5678748"/>
                  <a:pt x="5078118" y="5653501"/>
                  <a:pt x="5065494" y="5640213"/>
                </a:cubicBezTo>
                <a:lnTo>
                  <a:pt x="5065494" y="5627589"/>
                </a:lnTo>
                <a:cubicBezTo>
                  <a:pt x="5078118" y="5640213"/>
                  <a:pt x="5078118" y="5640213"/>
                  <a:pt x="5091406" y="5640213"/>
                </a:cubicBezTo>
                <a:cubicBezTo>
                  <a:pt x="5091406" y="5627589"/>
                  <a:pt x="5104030" y="5640213"/>
                  <a:pt x="5104030" y="5640213"/>
                </a:cubicBezTo>
                <a:cubicBezTo>
                  <a:pt x="5104030" y="5614964"/>
                  <a:pt x="5129942" y="5602341"/>
                  <a:pt x="5129942" y="5589053"/>
                </a:cubicBezTo>
                <a:cubicBezTo>
                  <a:pt x="5115989" y="5589717"/>
                  <a:pt x="5115989" y="5577093"/>
                  <a:pt x="5115989" y="5564469"/>
                </a:cubicBezTo>
                <a:lnTo>
                  <a:pt x="5115989" y="5564469"/>
                </a:lnTo>
                <a:close/>
                <a:moveTo>
                  <a:pt x="1349425" y="5691372"/>
                </a:moveTo>
                <a:cubicBezTo>
                  <a:pt x="1336801" y="5703996"/>
                  <a:pt x="1310889" y="5716620"/>
                  <a:pt x="1310889" y="5742532"/>
                </a:cubicBezTo>
                <a:cubicBezTo>
                  <a:pt x="1284977" y="5767780"/>
                  <a:pt x="1272353" y="5806316"/>
                  <a:pt x="1259729" y="5831564"/>
                </a:cubicBezTo>
                <a:cubicBezTo>
                  <a:pt x="1259729" y="5844187"/>
                  <a:pt x="1247105" y="5844187"/>
                  <a:pt x="1247105" y="5869435"/>
                </a:cubicBezTo>
                <a:cubicBezTo>
                  <a:pt x="1234482" y="5869435"/>
                  <a:pt x="1234482" y="5882059"/>
                  <a:pt x="1234482" y="5907307"/>
                </a:cubicBezTo>
                <a:cubicBezTo>
                  <a:pt x="1195946" y="5945178"/>
                  <a:pt x="1183322" y="6021586"/>
                  <a:pt x="1157410" y="6072746"/>
                </a:cubicBezTo>
                <a:cubicBezTo>
                  <a:pt x="1144786" y="6097994"/>
                  <a:pt x="1118873" y="6123906"/>
                  <a:pt x="1118873" y="6149154"/>
                </a:cubicBezTo>
                <a:cubicBezTo>
                  <a:pt x="1131497" y="6136530"/>
                  <a:pt x="1144786" y="6123906"/>
                  <a:pt x="1144786" y="6097994"/>
                </a:cubicBezTo>
                <a:cubicBezTo>
                  <a:pt x="1209234" y="5983714"/>
                  <a:pt x="1260394" y="5856147"/>
                  <a:pt x="1337466" y="5741203"/>
                </a:cubicBezTo>
                <a:cubicBezTo>
                  <a:pt x="1324178" y="5717284"/>
                  <a:pt x="1349425" y="5703996"/>
                  <a:pt x="1349425" y="5691372"/>
                </a:cubicBezTo>
                <a:lnTo>
                  <a:pt x="1349425" y="5691372"/>
                </a:lnTo>
                <a:close/>
                <a:moveTo>
                  <a:pt x="6620223" y="5755156"/>
                </a:moveTo>
                <a:cubicBezTo>
                  <a:pt x="6646135" y="5767780"/>
                  <a:pt x="6658759" y="5793028"/>
                  <a:pt x="6671383" y="5806316"/>
                </a:cubicBezTo>
                <a:cubicBezTo>
                  <a:pt x="6658759" y="5793692"/>
                  <a:pt x="6645471" y="5742532"/>
                  <a:pt x="6620223" y="5755156"/>
                </a:cubicBezTo>
                <a:lnTo>
                  <a:pt x="6620223" y="5755156"/>
                </a:lnTo>
                <a:close/>
                <a:moveTo>
                  <a:pt x="6105966" y="5920595"/>
                </a:moveTo>
                <a:cubicBezTo>
                  <a:pt x="6105966" y="5945843"/>
                  <a:pt x="6080054" y="5945843"/>
                  <a:pt x="6080054" y="5971755"/>
                </a:cubicBezTo>
                <a:cubicBezTo>
                  <a:pt x="6092678" y="5971755"/>
                  <a:pt x="6092678" y="5984379"/>
                  <a:pt x="6092678" y="5984379"/>
                </a:cubicBezTo>
                <a:cubicBezTo>
                  <a:pt x="6105302" y="5971755"/>
                  <a:pt x="6080054" y="5971755"/>
                  <a:pt x="6092678" y="5971755"/>
                </a:cubicBezTo>
                <a:cubicBezTo>
                  <a:pt x="6131214" y="5971755"/>
                  <a:pt x="6157126" y="5920595"/>
                  <a:pt x="6182374" y="5920595"/>
                </a:cubicBezTo>
                <a:cubicBezTo>
                  <a:pt x="6194998" y="5920595"/>
                  <a:pt x="6220910" y="5895347"/>
                  <a:pt x="6220910" y="5907971"/>
                </a:cubicBezTo>
                <a:cubicBezTo>
                  <a:pt x="6220910" y="5895347"/>
                  <a:pt x="6220910" y="5895347"/>
                  <a:pt x="6220910" y="5882724"/>
                </a:cubicBezTo>
                <a:cubicBezTo>
                  <a:pt x="6169750" y="5870100"/>
                  <a:pt x="6157126" y="5933219"/>
                  <a:pt x="6105966" y="5920595"/>
                </a:cubicBezTo>
                <a:lnTo>
                  <a:pt x="6105966" y="5920595"/>
                </a:lnTo>
                <a:close/>
                <a:moveTo>
                  <a:pt x="6105966" y="5959131"/>
                </a:moveTo>
                <a:cubicBezTo>
                  <a:pt x="6105966" y="5959131"/>
                  <a:pt x="6118590" y="5959131"/>
                  <a:pt x="6105966" y="5946507"/>
                </a:cubicBezTo>
                <a:cubicBezTo>
                  <a:pt x="6131879" y="5946507"/>
                  <a:pt x="6131879" y="5946507"/>
                  <a:pt x="6131879" y="5946507"/>
                </a:cubicBezTo>
                <a:cubicBezTo>
                  <a:pt x="6118590" y="5959131"/>
                  <a:pt x="6118590" y="5959131"/>
                  <a:pt x="6105966" y="5959131"/>
                </a:cubicBezTo>
                <a:lnTo>
                  <a:pt x="6105966" y="5959131"/>
                </a:lnTo>
                <a:close/>
                <a:moveTo>
                  <a:pt x="7031496" y="1782623"/>
                </a:moveTo>
                <a:cubicBezTo>
                  <a:pt x="7044119" y="1795247"/>
                  <a:pt x="7031496" y="1795247"/>
                  <a:pt x="7044119" y="1795247"/>
                </a:cubicBezTo>
                <a:cubicBezTo>
                  <a:pt x="7056743" y="1795247"/>
                  <a:pt x="7044119" y="1782623"/>
                  <a:pt x="7056743" y="1757376"/>
                </a:cubicBezTo>
                <a:cubicBezTo>
                  <a:pt x="7030831" y="1769999"/>
                  <a:pt x="7030831" y="1744752"/>
                  <a:pt x="7018207" y="1732128"/>
                </a:cubicBezTo>
                <a:cubicBezTo>
                  <a:pt x="7005583" y="1732128"/>
                  <a:pt x="7005583" y="1732128"/>
                  <a:pt x="7005583" y="1732128"/>
                </a:cubicBezTo>
                <a:cubicBezTo>
                  <a:pt x="7018207" y="1757376"/>
                  <a:pt x="7018207" y="1783288"/>
                  <a:pt x="7031496" y="1795912"/>
                </a:cubicBezTo>
                <a:cubicBezTo>
                  <a:pt x="7031496" y="1782623"/>
                  <a:pt x="7031496" y="1795247"/>
                  <a:pt x="7031496" y="1782623"/>
                </a:cubicBezTo>
                <a:lnTo>
                  <a:pt x="7031496" y="1782623"/>
                </a:lnTo>
                <a:close/>
                <a:moveTo>
                  <a:pt x="3702116" y="4125348"/>
                </a:moveTo>
                <a:cubicBezTo>
                  <a:pt x="3702116" y="4087476"/>
                  <a:pt x="3676204" y="4100100"/>
                  <a:pt x="3650956" y="4125348"/>
                </a:cubicBezTo>
                <a:cubicBezTo>
                  <a:pt x="3663580" y="4125348"/>
                  <a:pt x="3663580" y="4125348"/>
                  <a:pt x="3663580" y="4125348"/>
                </a:cubicBezTo>
                <a:cubicBezTo>
                  <a:pt x="3676204" y="4137972"/>
                  <a:pt x="3689492" y="4125348"/>
                  <a:pt x="3702116" y="4125348"/>
                </a:cubicBezTo>
                <a:lnTo>
                  <a:pt x="3702116" y="4125348"/>
                </a:lnTo>
                <a:close/>
                <a:moveTo>
                  <a:pt x="4113388" y="4711361"/>
                </a:moveTo>
                <a:cubicBezTo>
                  <a:pt x="4100764" y="4723985"/>
                  <a:pt x="4087476" y="4711361"/>
                  <a:pt x="4074852" y="4711361"/>
                </a:cubicBezTo>
                <a:cubicBezTo>
                  <a:pt x="4036316" y="4711361"/>
                  <a:pt x="3997780" y="4723985"/>
                  <a:pt x="3959244" y="4723985"/>
                </a:cubicBezTo>
                <a:cubicBezTo>
                  <a:pt x="3959244" y="4723985"/>
                  <a:pt x="3946620" y="4723985"/>
                  <a:pt x="3946620" y="4711361"/>
                </a:cubicBezTo>
                <a:cubicBezTo>
                  <a:pt x="3959244" y="4698738"/>
                  <a:pt x="3972533" y="4686114"/>
                  <a:pt x="3997780" y="4686114"/>
                </a:cubicBezTo>
                <a:cubicBezTo>
                  <a:pt x="3985156" y="4660866"/>
                  <a:pt x="3997780" y="4648242"/>
                  <a:pt x="3971868" y="4634954"/>
                </a:cubicBezTo>
                <a:cubicBezTo>
                  <a:pt x="3971868" y="4622330"/>
                  <a:pt x="3959244" y="4634954"/>
                  <a:pt x="3945956" y="4622330"/>
                </a:cubicBezTo>
                <a:cubicBezTo>
                  <a:pt x="3920044" y="4609706"/>
                  <a:pt x="3920044" y="4545922"/>
                  <a:pt x="3920044" y="4508051"/>
                </a:cubicBezTo>
                <a:cubicBezTo>
                  <a:pt x="3932668" y="4456891"/>
                  <a:pt x="3958580" y="4419019"/>
                  <a:pt x="3984492" y="4393771"/>
                </a:cubicBezTo>
                <a:cubicBezTo>
                  <a:pt x="3997116" y="4393771"/>
                  <a:pt x="4010404" y="4393771"/>
                  <a:pt x="4010404" y="4393771"/>
                </a:cubicBezTo>
                <a:cubicBezTo>
                  <a:pt x="4010404" y="4393771"/>
                  <a:pt x="4010404" y="4381148"/>
                  <a:pt x="4023028" y="4381148"/>
                </a:cubicBezTo>
                <a:cubicBezTo>
                  <a:pt x="3997116" y="4368524"/>
                  <a:pt x="3997116" y="4329988"/>
                  <a:pt x="3984492" y="4304740"/>
                </a:cubicBezTo>
                <a:cubicBezTo>
                  <a:pt x="3945956" y="4304740"/>
                  <a:pt x="3894796" y="4304740"/>
                  <a:pt x="3868884" y="4279492"/>
                </a:cubicBezTo>
                <a:cubicBezTo>
                  <a:pt x="3881508" y="4266868"/>
                  <a:pt x="3881508" y="4241621"/>
                  <a:pt x="3881508" y="4228332"/>
                </a:cubicBezTo>
                <a:cubicBezTo>
                  <a:pt x="3868884" y="4190461"/>
                  <a:pt x="3804435" y="4215708"/>
                  <a:pt x="3804435" y="4177172"/>
                </a:cubicBezTo>
                <a:cubicBezTo>
                  <a:pt x="3791812" y="4189796"/>
                  <a:pt x="3778524" y="4164548"/>
                  <a:pt x="3753276" y="4164548"/>
                </a:cubicBezTo>
                <a:cubicBezTo>
                  <a:pt x="3753276" y="4164548"/>
                  <a:pt x="3753276" y="4177172"/>
                  <a:pt x="3740652" y="4189796"/>
                </a:cubicBezTo>
                <a:cubicBezTo>
                  <a:pt x="3728028" y="4164548"/>
                  <a:pt x="3702116" y="4164548"/>
                  <a:pt x="3689492" y="4138636"/>
                </a:cubicBezTo>
                <a:cubicBezTo>
                  <a:pt x="3676868" y="4138636"/>
                  <a:pt x="3650956" y="4151260"/>
                  <a:pt x="3650956" y="4176508"/>
                </a:cubicBezTo>
                <a:cubicBezTo>
                  <a:pt x="3650956" y="4189132"/>
                  <a:pt x="3676868" y="4176508"/>
                  <a:pt x="3676868" y="4189132"/>
                </a:cubicBezTo>
                <a:cubicBezTo>
                  <a:pt x="3625708" y="4214379"/>
                  <a:pt x="3638332" y="4290787"/>
                  <a:pt x="3587172" y="4290787"/>
                </a:cubicBezTo>
                <a:cubicBezTo>
                  <a:pt x="3587172" y="4328659"/>
                  <a:pt x="3536012" y="4354571"/>
                  <a:pt x="3510100" y="4341947"/>
                </a:cubicBezTo>
                <a:cubicBezTo>
                  <a:pt x="3510100" y="4367195"/>
                  <a:pt x="3497476" y="4367195"/>
                  <a:pt x="3484188" y="4379819"/>
                </a:cubicBezTo>
                <a:cubicBezTo>
                  <a:pt x="3458276" y="4379819"/>
                  <a:pt x="3458276" y="4341947"/>
                  <a:pt x="3433028" y="4354571"/>
                </a:cubicBezTo>
                <a:cubicBezTo>
                  <a:pt x="3433028" y="4379819"/>
                  <a:pt x="3471564" y="4405731"/>
                  <a:pt x="3471564" y="4443602"/>
                </a:cubicBezTo>
                <a:cubicBezTo>
                  <a:pt x="3471564" y="4456226"/>
                  <a:pt x="3471564" y="4481474"/>
                  <a:pt x="3458940" y="4507386"/>
                </a:cubicBezTo>
                <a:cubicBezTo>
                  <a:pt x="3446317" y="4558546"/>
                  <a:pt x="3420404" y="4609042"/>
                  <a:pt x="3420404" y="4660202"/>
                </a:cubicBezTo>
                <a:cubicBezTo>
                  <a:pt x="3407781" y="4711361"/>
                  <a:pt x="3446317" y="4736609"/>
                  <a:pt x="3458940" y="4800393"/>
                </a:cubicBezTo>
                <a:lnTo>
                  <a:pt x="3471564" y="4800393"/>
                </a:lnTo>
                <a:cubicBezTo>
                  <a:pt x="3458940" y="4813017"/>
                  <a:pt x="3471564" y="4851553"/>
                  <a:pt x="3484188" y="4851553"/>
                </a:cubicBezTo>
                <a:cubicBezTo>
                  <a:pt x="3496812" y="4876800"/>
                  <a:pt x="3496812" y="4915336"/>
                  <a:pt x="3522724" y="4953208"/>
                </a:cubicBezTo>
                <a:cubicBezTo>
                  <a:pt x="3561260" y="4991080"/>
                  <a:pt x="3612420" y="5029616"/>
                  <a:pt x="3638332" y="5067487"/>
                </a:cubicBezTo>
                <a:lnTo>
                  <a:pt x="3625708" y="5067487"/>
                </a:lnTo>
                <a:cubicBezTo>
                  <a:pt x="3676868" y="5131271"/>
                  <a:pt x="3767228" y="5169143"/>
                  <a:pt x="3844300" y="5181767"/>
                </a:cubicBezTo>
                <a:cubicBezTo>
                  <a:pt x="3856924" y="5169143"/>
                  <a:pt x="3856924" y="5169143"/>
                  <a:pt x="3870213" y="5156519"/>
                </a:cubicBezTo>
                <a:cubicBezTo>
                  <a:pt x="3896125" y="5220303"/>
                  <a:pt x="3998445" y="5169143"/>
                  <a:pt x="3973197" y="5118647"/>
                </a:cubicBezTo>
                <a:cubicBezTo>
                  <a:pt x="3985821" y="5118647"/>
                  <a:pt x="3985821" y="5080776"/>
                  <a:pt x="3999109" y="5067487"/>
                </a:cubicBezTo>
                <a:cubicBezTo>
                  <a:pt x="3986485" y="5054863"/>
                  <a:pt x="4011733" y="5029616"/>
                  <a:pt x="4025021" y="5003703"/>
                </a:cubicBezTo>
                <a:cubicBezTo>
                  <a:pt x="4025021" y="4991080"/>
                  <a:pt x="4012397" y="4978456"/>
                  <a:pt x="4012397" y="4965832"/>
                </a:cubicBezTo>
                <a:cubicBezTo>
                  <a:pt x="4012397" y="4914672"/>
                  <a:pt x="4038309" y="4889424"/>
                  <a:pt x="3999773" y="4876800"/>
                </a:cubicBezTo>
                <a:cubicBezTo>
                  <a:pt x="3999773" y="4813017"/>
                  <a:pt x="3948613" y="4825640"/>
                  <a:pt x="3948613" y="4762521"/>
                </a:cubicBezTo>
                <a:cubicBezTo>
                  <a:pt x="3999773" y="4762521"/>
                  <a:pt x="4038309" y="4737273"/>
                  <a:pt x="4076845" y="4737273"/>
                </a:cubicBezTo>
                <a:cubicBezTo>
                  <a:pt x="4064222" y="4762521"/>
                  <a:pt x="4025686" y="4801057"/>
                  <a:pt x="4025686" y="4838929"/>
                </a:cubicBezTo>
                <a:cubicBezTo>
                  <a:pt x="4025686" y="4851553"/>
                  <a:pt x="4051598" y="4876800"/>
                  <a:pt x="4076845" y="4876800"/>
                </a:cubicBezTo>
                <a:cubicBezTo>
                  <a:pt x="4115382" y="4889424"/>
                  <a:pt x="4153918" y="4838929"/>
                  <a:pt x="4141294" y="4787769"/>
                </a:cubicBezTo>
                <a:cubicBezTo>
                  <a:pt x="4139300" y="4761857"/>
                  <a:pt x="4113388" y="4736609"/>
                  <a:pt x="4113388" y="4711361"/>
                </a:cubicBezTo>
                <a:lnTo>
                  <a:pt x="4113388" y="4711361"/>
                </a:lnTo>
                <a:close/>
                <a:moveTo>
                  <a:pt x="3702116" y="4176508"/>
                </a:moveTo>
                <a:cubicBezTo>
                  <a:pt x="3689492" y="4176508"/>
                  <a:pt x="3689492" y="4176508"/>
                  <a:pt x="3689492" y="4176508"/>
                </a:cubicBezTo>
                <a:cubicBezTo>
                  <a:pt x="3689492" y="4176508"/>
                  <a:pt x="3689492" y="4163884"/>
                  <a:pt x="3702116" y="4163884"/>
                </a:cubicBezTo>
                <a:cubicBezTo>
                  <a:pt x="3714740" y="4163884"/>
                  <a:pt x="3689492" y="4176508"/>
                  <a:pt x="3702116" y="4176508"/>
                </a:cubicBezTo>
                <a:lnTo>
                  <a:pt x="3702116" y="4176508"/>
                </a:lnTo>
                <a:close/>
                <a:moveTo>
                  <a:pt x="3419075" y="4278163"/>
                </a:moveTo>
                <a:cubicBezTo>
                  <a:pt x="3393163" y="4290787"/>
                  <a:pt x="3367916" y="4316035"/>
                  <a:pt x="3342003" y="4303411"/>
                </a:cubicBezTo>
                <a:cubicBezTo>
                  <a:pt x="3342003" y="4316035"/>
                  <a:pt x="3329380" y="4328659"/>
                  <a:pt x="3329380" y="4354571"/>
                </a:cubicBezTo>
                <a:cubicBezTo>
                  <a:pt x="3367916" y="4367195"/>
                  <a:pt x="3367916" y="4329323"/>
                  <a:pt x="3406452" y="4316699"/>
                </a:cubicBezTo>
                <a:cubicBezTo>
                  <a:pt x="3393828" y="4303411"/>
                  <a:pt x="3432364" y="4290787"/>
                  <a:pt x="3419075" y="4278163"/>
                </a:cubicBezTo>
                <a:lnTo>
                  <a:pt x="3419075" y="4278163"/>
                </a:lnTo>
                <a:close/>
                <a:moveTo>
                  <a:pt x="4820325" y="4520010"/>
                </a:moveTo>
                <a:cubicBezTo>
                  <a:pt x="4794413" y="4532634"/>
                  <a:pt x="4769165" y="4532634"/>
                  <a:pt x="4755877" y="4557882"/>
                </a:cubicBezTo>
                <a:cubicBezTo>
                  <a:pt x="4755877" y="4545258"/>
                  <a:pt x="4743253" y="4557882"/>
                  <a:pt x="4755877" y="4570506"/>
                </a:cubicBezTo>
                <a:cubicBezTo>
                  <a:pt x="4755877" y="4545258"/>
                  <a:pt x="4755877" y="4570506"/>
                  <a:pt x="4755877" y="4570506"/>
                </a:cubicBezTo>
                <a:cubicBezTo>
                  <a:pt x="4743253" y="4557882"/>
                  <a:pt x="4743253" y="4583129"/>
                  <a:pt x="4743253" y="4570506"/>
                </a:cubicBezTo>
                <a:cubicBezTo>
                  <a:pt x="4743253" y="4583129"/>
                  <a:pt x="4743253" y="4595753"/>
                  <a:pt x="4755877" y="4608377"/>
                </a:cubicBezTo>
                <a:cubicBezTo>
                  <a:pt x="4743253" y="4595753"/>
                  <a:pt x="4743253" y="4595753"/>
                  <a:pt x="4743253" y="4595753"/>
                </a:cubicBezTo>
                <a:cubicBezTo>
                  <a:pt x="4755877" y="4595753"/>
                  <a:pt x="4730629" y="4595753"/>
                  <a:pt x="4730629" y="4583129"/>
                </a:cubicBezTo>
                <a:cubicBezTo>
                  <a:pt x="4743253" y="4583129"/>
                  <a:pt x="4743253" y="4583129"/>
                  <a:pt x="4730629" y="4570506"/>
                </a:cubicBezTo>
                <a:cubicBezTo>
                  <a:pt x="4730629" y="4583129"/>
                  <a:pt x="4730629" y="4595753"/>
                  <a:pt x="4730629" y="4595753"/>
                </a:cubicBezTo>
                <a:cubicBezTo>
                  <a:pt x="4730629" y="4608377"/>
                  <a:pt x="4743253" y="4595753"/>
                  <a:pt x="4743253" y="4608377"/>
                </a:cubicBezTo>
                <a:cubicBezTo>
                  <a:pt x="4730629" y="4608377"/>
                  <a:pt x="4743253" y="4621001"/>
                  <a:pt x="4730629" y="4621001"/>
                </a:cubicBezTo>
                <a:lnTo>
                  <a:pt x="4718005" y="4608377"/>
                </a:lnTo>
                <a:cubicBezTo>
                  <a:pt x="4718005" y="4633625"/>
                  <a:pt x="4705381" y="4633625"/>
                  <a:pt x="4705381" y="4633625"/>
                </a:cubicBezTo>
                <a:cubicBezTo>
                  <a:pt x="4718005" y="4658873"/>
                  <a:pt x="4731293" y="4710033"/>
                  <a:pt x="4782453" y="4697409"/>
                </a:cubicBezTo>
                <a:cubicBezTo>
                  <a:pt x="4782453" y="4684785"/>
                  <a:pt x="4795077" y="4697409"/>
                  <a:pt x="4795077" y="4697409"/>
                </a:cubicBezTo>
                <a:lnTo>
                  <a:pt x="4795077" y="4684785"/>
                </a:lnTo>
                <a:cubicBezTo>
                  <a:pt x="4807701" y="4710033"/>
                  <a:pt x="4807701" y="4684785"/>
                  <a:pt x="4820989" y="4684785"/>
                </a:cubicBezTo>
                <a:cubicBezTo>
                  <a:pt x="4846902" y="4659537"/>
                  <a:pt x="4833613" y="4608377"/>
                  <a:pt x="4859526" y="4595753"/>
                </a:cubicBezTo>
                <a:cubicBezTo>
                  <a:pt x="4846237" y="4571170"/>
                  <a:pt x="4846237" y="4545922"/>
                  <a:pt x="4820325" y="4520010"/>
                </a:cubicBezTo>
                <a:lnTo>
                  <a:pt x="4820325" y="4520010"/>
                </a:lnTo>
                <a:close/>
                <a:moveTo>
                  <a:pt x="5694694" y="4902048"/>
                </a:moveTo>
                <a:cubicBezTo>
                  <a:pt x="5682070" y="4902048"/>
                  <a:pt x="5682070" y="4889424"/>
                  <a:pt x="5668782" y="4889424"/>
                </a:cubicBezTo>
                <a:cubicBezTo>
                  <a:pt x="5694694" y="4914672"/>
                  <a:pt x="5694694" y="4953208"/>
                  <a:pt x="5733230" y="4965832"/>
                </a:cubicBezTo>
                <a:cubicBezTo>
                  <a:pt x="5733230" y="4927296"/>
                  <a:pt x="5694694" y="4927296"/>
                  <a:pt x="5694694" y="4902048"/>
                </a:cubicBezTo>
                <a:lnTo>
                  <a:pt x="5694694" y="4902048"/>
                </a:lnTo>
                <a:close/>
                <a:moveTo>
                  <a:pt x="1979290" y="5156519"/>
                </a:moveTo>
                <a:cubicBezTo>
                  <a:pt x="1991914" y="5169143"/>
                  <a:pt x="1966666" y="5169143"/>
                  <a:pt x="1979290" y="5181767"/>
                </a:cubicBezTo>
                <a:cubicBezTo>
                  <a:pt x="1991914" y="5194390"/>
                  <a:pt x="2030450" y="5194390"/>
                  <a:pt x="2017826" y="5169143"/>
                </a:cubicBezTo>
                <a:cubicBezTo>
                  <a:pt x="2005202" y="5169807"/>
                  <a:pt x="2005202" y="5156519"/>
                  <a:pt x="1979290" y="5156519"/>
                </a:cubicBezTo>
                <a:lnTo>
                  <a:pt x="1979290" y="5156519"/>
                </a:lnTo>
                <a:close/>
                <a:moveTo>
                  <a:pt x="5462814" y="5182431"/>
                </a:moveTo>
                <a:cubicBezTo>
                  <a:pt x="5462814" y="5182431"/>
                  <a:pt x="5475437" y="5182431"/>
                  <a:pt x="5475437" y="5195055"/>
                </a:cubicBezTo>
                <a:cubicBezTo>
                  <a:pt x="5462814" y="5195055"/>
                  <a:pt x="5475437" y="5195055"/>
                  <a:pt x="5462814" y="5195055"/>
                </a:cubicBezTo>
                <a:cubicBezTo>
                  <a:pt x="5462814" y="5195055"/>
                  <a:pt x="5462814" y="5195055"/>
                  <a:pt x="5475437" y="5182431"/>
                </a:cubicBezTo>
                <a:cubicBezTo>
                  <a:pt x="5462814" y="5182431"/>
                  <a:pt x="5462814" y="5195055"/>
                  <a:pt x="5449525" y="5182431"/>
                </a:cubicBezTo>
                <a:cubicBezTo>
                  <a:pt x="5449525" y="5195055"/>
                  <a:pt x="5462149" y="5207679"/>
                  <a:pt x="5449525" y="5220303"/>
                </a:cubicBezTo>
                <a:cubicBezTo>
                  <a:pt x="5475437" y="5220303"/>
                  <a:pt x="5475437" y="5220303"/>
                  <a:pt x="5475437" y="5220303"/>
                </a:cubicBezTo>
                <a:cubicBezTo>
                  <a:pt x="5475437" y="5207679"/>
                  <a:pt x="5475437" y="5195055"/>
                  <a:pt x="5475437" y="5182431"/>
                </a:cubicBezTo>
                <a:cubicBezTo>
                  <a:pt x="5476102" y="5182431"/>
                  <a:pt x="5462814" y="5169807"/>
                  <a:pt x="5462814" y="5182431"/>
                </a:cubicBezTo>
                <a:lnTo>
                  <a:pt x="5462814" y="5182431"/>
                </a:lnTo>
                <a:close/>
              </a:path>
            </a:pathLst>
          </a:custGeom>
          <a:solidFill>
            <a:srgbClr val="000000"/>
          </a:solid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7" name="文本框 216">
            <a:extLst>
              <a:ext uri="{FF2B5EF4-FFF2-40B4-BE49-F238E27FC236}">
                <a16:creationId xmlns:a16="http://schemas.microsoft.com/office/drawing/2014/main" id="{E906DE14-66CC-C437-8C24-8E49BD3EDF44}"/>
              </a:ext>
            </a:extLst>
          </p:cNvPr>
          <p:cNvSpPr txBox="1"/>
          <p:nvPr/>
        </p:nvSpPr>
        <p:spPr>
          <a:xfrm>
            <a:off x="1529941" y="1192251"/>
            <a:ext cx="2236510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04</a:t>
            </a:r>
            <a:endParaRPr lang="zh-CN" altLang="en-US" sz="166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219" name="文本框 218">
            <a:extLst>
              <a:ext uri="{FF2B5EF4-FFF2-40B4-BE49-F238E27FC236}">
                <a16:creationId xmlns:a16="http://schemas.microsoft.com/office/drawing/2014/main" id="{9F95B670-A2A0-73F7-4E25-B5CA68052AEC}"/>
              </a:ext>
            </a:extLst>
          </p:cNvPr>
          <p:cNvSpPr txBox="1"/>
          <p:nvPr/>
        </p:nvSpPr>
        <p:spPr>
          <a:xfrm>
            <a:off x="4701686" y="2690053"/>
            <a:ext cx="191668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400" b="1"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dirty="0"/>
              <a:t>添加标题文本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D96AE3AE-9BD1-81F4-8570-4BEC489387D2}"/>
              </a:ext>
            </a:extLst>
          </p:cNvPr>
          <p:cNvSpPr txBox="1"/>
          <p:nvPr/>
        </p:nvSpPr>
        <p:spPr>
          <a:xfrm>
            <a:off x="1426698" y="3122679"/>
            <a:ext cx="8146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C00000"/>
                </a:solidFill>
                <a:latin typeface="微米有行" pitchFamily="2" charset="-128"/>
                <a:ea typeface="微米有行" pitchFamily="2" charset="-128"/>
              </a:rPr>
              <a:t>PART</a:t>
            </a:r>
            <a:endParaRPr lang="zh-CN" altLang="en-US" sz="2000" dirty="0">
              <a:solidFill>
                <a:srgbClr val="C00000"/>
              </a:solidFill>
              <a:latin typeface="微米有行" pitchFamily="2" charset="-128"/>
              <a:ea typeface="微米有行" pitchFamily="2" charset="-128"/>
            </a:endParaRPr>
          </a:p>
        </p:txBody>
      </p:sp>
      <p:sp>
        <p:nvSpPr>
          <p:cNvPr id="179" name="文本框 178">
            <a:extLst>
              <a:ext uri="{FF2B5EF4-FFF2-40B4-BE49-F238E27FC236}">
                <a16:creationId xmlns:a16="http://schemas.microsoft.com/office/drawing/2014/main" id="{E1DA1190-3925-C16B-8FF4-342CE518A248}"/>
              </a:ext>
            </a:extLst>
          </p:cNvPr>
          <p:cNvSpPr txBox="1"/>
          <p:nvPr/>
        </p:nvSpPr>
        <p:spPr>
          <a:xfrm>
            <a:off x="2987708" y="3693292"/>
            <a:ext cx="4157270" cy="103342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  <p:sp>
        <p:nvSpPr>
          <p:cNvPr id="182" name="任意多边形: 形状 181">
            <a:extLst>
              <a:ext uri="{FF2B5EF4-FFF2-40B4-BE49-F238E27FC236}">
                <a16:creationId xmlns:a16="http://schemas.microsoft.com/office/drawing/2014/main" id="{E07A9559-0F0E-9521-3DDC-D285B43C48E9}"/>
              </a:ext>
            </a:extLst>
          </p:cNvPr>
          <p:cNvSpPr/>
          <p:nvPr/>
        </p:nvSpPr>
        <p:spPr>
          <a:xfrm>
            <a:off x="227013" y="188912"/>
            <a:ext cx="11740554" cy="6480174"/>
          </a:xfrm>
          <a:custGeom>
            <a:avLst/>
            <a:gdLst>
              <a:gd name="connsiteX0" fmla="*/ 11589985 w 11740554"/>
              <a:gd name="connsiteY0" fmla="*/ 6330135 h 6480174"/>
              <a:gd name="connsiteX1" fmla="*/ 11589985 w 11740554"/>
              <a:gd name="connsiteY1" fmla="*/ 6412814 h 6480174"/>
              <a:gd name="connsiteX2" fmla="*/ 11672667 w 11740554"/>
              <a:gd name="connsiteY2" fmla="*/ 6412814 h 6480174"/>
              <a:gd name="connsiteX3" fmla="*/ 11672667 w 11740554"/>
              <a:gd name="connsiteY3" fmla="*/ 6330135 h 6480174"/>
              <a:gd name="connsiteX4" fmla="*/ 11589985 w 11740554"/>
              <a:gd name="connsiteY4" fmla="*/ 6330135 h 6480174"/>
              <a:gd name="connsiteX5" fmla="*/ 11303906 w 11740554"/>
              <a:gd name="connsiteY5" fmla="*/ 6330135 h 6480174"/>
              <a:gd name="connsiteX6" fmla="*/ 11303906 w 11740554"/>
              <a:gd name="connsiteY6" fmla="*/ 6412814 h 6480174"/>
              <a:gd name="connsiteX7" fmla="*/ 11386589 w 11740554"/>
              <a:gd name="connsiteY7" fmla="*/ 6412814 h 6480174"/>
              <a:gd name="connsiteX8" fmla="*/ 11386589 w 11740554"/>
              <a:gd name="connsiteY8" fmla="*/ 6330135 h 6480174"/>
              <a:gd name="connsiteX9" fmla="*/ 11303906 w 11740554"/>
              <a:gd name="connsiteY9" fmla="*/ 6330135 h 6480174"/>
              <a:gd name="connsiteX10" fmla="*/ 353965 w 11740554"/>
              <a:gd name="connsiteY10" fmla="*/ 6330135 h 6480174"/>
              <a:gd name="connsiteX11" fmla="*/ 353965 w 11740554"/>
              <a:gd name="connsiteY11" fmla="*/ 6412814 h 6480174"/>
              <a:gd name="connsiteX12" fmla="*/ 436645 w 11740554"/>
              <a:gd name="connsiteY12" fmla="*/ 6412814 h 6480174"/>
              <a:gd name="connsiteX13" fmla="*/ 436645 w 11740554"/>
              <a:gd name="connsiteY13" fmla="*/ 6330135 h 6480174"/>
              <a:gd name="connsiteX14" fmla="*/ 353965 w 11740554"/>
              <a:gd name="connsiteY14" fmla="*/ 6330135 h 6480174"/>
              <a:gd name="connsiteX15" fmla="*/ 67623 w 11740554"/>
              <a:gd name="connsiteY15" fmla="*/ 6330135 h 6480174"/>
              <a:gd name="connsiteX16" fmla="*/ 67623 w 11740554"/>
              <a:gd name="connsiteY16" fmla="*/ 6412814 h 6480174"/>
              <a:gd name="connsiteX17" fmla="*/ 150303 w 11740554"/>
              <a:gd name="connsiteY17" fmla="*/ 6412814 h 6480174"/>
              <a:gd name="connsiteX18" fmla="*/ 150303 w 11740554"/>
              <a:gd name="connsiteY18" fmla="*/ 6330135 h 6480174"/>
              <a:gd name="connsiteX19" fmla="*/ 67623 w 11740554"/>
              <a:gd name="connsiteY19" fmla="*/ 6330135 h 6480174"/>
              <a:gd name="connsiteX20" fmla="*/ 217926 w 11740554"/>
              <a:gd name="connsiteY20" fmla="*/ 6187492 h 6480174"/>
              <a:gd name="connsiteX21" fmla="*/ 217926 w 11740554"/>
              <a:gd name="connsiteY21" fmla="*/ 6189869 h 6480174"/>
              <a:gd name="connsiteX22" fmla="*/ 215286 w 11740554"/>
              <a:gd name="connsiteY22" fmla="*/ 6189869 h 6480174"/>
              <a:gd name="connsiteX23" fmla="*/ 215286 w 11740554"/>
              <a:gd name="connsiteY23" fmla="*/ 6262248 h 6480174"/>
              <a:gd name="connsiteX24" fmla="*/ 290039 w 11740554"/>
              <a:gd name="connsiteY24" fmla="*/ 6262248 h 6480174"/>
              <a:gd name="connsiteX25" fmla="*/ 290039 w 11740554"/>
              <a:gd name="connsiteY25" fmla="*/ 6187492 h 6480174"/>
              <a:gd name="connsiteX26" fmla="*/ 217926 w 11740554"/>
              <a:gd name="connsiteY26" fmla="*/ 6187492 h 6480174"/>
              <a:gd name="connsiteX27" fmla="*/ 11450249 w 11740554"/>
              <a:gd name="connsiteY27" fmla="*/ 6187229 h 6480174"/>
              <a:gd name="connsiteX28" fmla="*/ 11450249 w 11740554"/>
              <a:gd name="connsiteY28" fmla="*/ 6261982 h 6480174"/>
              <a:gd name="connsiteX29" fmla="*/ 11525005 w 11740554"/>
              <a:gd name="connsiteY29" fmla="*/ 6261982 h 6480174"/>
              <a:gd name="connsiteX30" fmla="*/ 11525005 w 11740554"/>
              <a:gd name="connsiteY30" fmla="*/ 6189605 h 6480174"/>
              <a:gd name="connsiteX31" fmla="*/ 11522362 w 11740554"/>
              <a:gd name="connsiteY31" fmla="*/ 6189605 h 6480174"/>
              <a:gd name="connsiteX32" fmla="*/ 11522362 w 11740554"/>
              <a:gd name="connsiteY32" fmla="*/ 6187229 h 6480174"/>
              <a:gd name="connsiteX33" fmla="*/ 11450249 w 11740554"/>
              <a:gd name="connsiteY33" fmla="*/ 6187229 h 6480174"/>
              <a:gd name="connsiteX34" fmla="*/ 11589985 w 11740554"/>
              <a:gd name="connsiteY34" fmla="*/ 6039303 h 6480174"/>
              <a:gd name="connsiteX35" fmla="*/ 11589985 w 11740554"/>
              <a:gd name="connsiteY35" fmla="*/ 6119605 h 6480174"/>
              <a:gd name="connsiteX36" fmla="*/ 11592625 w 11740554"/>
              <a:gd name="connsiteY36" fmla="*/ 6119605 h 6480174"/>
              <a:gd name="connsiteX37" fmla="*/ 11592625 w 11740554"/>
              <a:gd name="connsiteY37" fmla="*/ 6121982 h 6480174"/>
              <a:gd name="connsiteX38" fmla="*/ 11672667 w 11740554"/>
              <a:gd name="connsiteY38" fmla="*/ 6121982 h 6480174"/>
              <a:gd name="connsiteX39" fmla="*/ 11672667 w 11740554"/>
              <a:gd name="connsiteY39" fmla="*/ 6039303 h 6480174"/>
              <a:gd name="connsiteX40" fmla="*/ 11589985 w 11740554"/>
              <a:gd name="connsiteY40" fmla="*/ 6039303 h 6480174"/>
              <a:gd name="connsiteX41" fmla="*/ 67623 w 11740554"/>
              <a:gd name="connsiteY41" fmla="*/ 6039303 h 6480174"/>
              <a:gd name="connsiteX42" fmla="*/ 67623 w 11740554"/>
              <a:gd name="connsiteY42" fmla="*/ 6121982 h 6480174"/>
              <a:gd name="connsiteX43" fmla="*/ 147663 w 11740554"/>
              <a:gd name="connsiteY43" fmla="*/ 6121982 h 6480174"/>
              <a:gd name="connsiteX44" fmla="*/ 147663 w 11740554"/>
              <a:gd name="connsiteY44" fmla="*/ 6119605 h 6480174"/>
              <a:gd name="connsiteX45" fmla="*/ 150303 w 11740554"/>
              <a:gd name="connsiteY45" fmla="*/ 6119605 h 6480174"/>
              <a:gd name="connsiteX46" fmla="*/ 150303 w 11740554"/>
              <a:gd name="connsiteY46" fmla="*/ 6039303 h 6480174"/>
              <a:gd name="connsiteX47" fmla="*/ 67623 w 11740554"/>
              <a:gd name="connsiteY47" fmla="*/ 6039303 h 6480174"/>
              <a:gd name="connsiteX48" fmla="*/ 0 w 11740554"/>
              <a:gd name="connsiteY48" fmla="*/ 3874993 h 6480174"/>
              <a:gd name="connsiteX49" fmla="*/ 67623 w 11740554"/>
              <a:gd name="connsiteY49" fmla="*/ 3874993 h 6480174"/>
              <a:gd name="connsiteX50" fmla="*/ 67623 w 11740554"/>
              <a:gd name="connsiteY50" fmla="*/ 5971680 h 6480174"/>
              <a:gd name="connsiteX51" fmla="*/ 217926 w 11740554"/>
              <a:gd name="connsiteY51" fmla="*/ 5971680 h 6480174"/>
              <a:gd name="connsiteX52" fmla="*/ 217926 w 11740554"/>
              <a:gd name="connsiteY52" fmla="*/ 6119605 h 6480174"/>
              <a:gd name="connsiteX53" fmla="*/ 357928 w 11740554"/>
              <a:gd name="connsiteY53" fmla="*/ 6119605 h 6480174"/>
              <a:gd name="connsiteX54" fmla="*/ 357928 w 11740554"/>
              <a:gd name="connsiteY54" fmla="*/ 6262512 h 6480174"/>
              <a:gd name="connsiteX55" fmla="*/ 504268 w 11740554"/>
              <a:gd name="connsiteY55" fmla="*/ 6262512 h 6480174"/>
              <a:gd name="connsiteX56" fmla="*/ 504268 w 11740554"/>
              <a:gd name="connsiteY56" fmla="*/ 6412814 h 6480174"/>
              <a:gd name="connsiteX57" fmla="*/ 11236283 w 11740554"/>
              <a:gd name="connsiteY57" fmla="*/ 6412814 h 6480174"/>
              <a:gd name="connsiteX58" fmla="*/ 11236283 w 11740554"/>
              <a:gd name="connsiteY58" fmla="*/ 6262512 h 6480174"/>
              <a:gd name="connsiteX59" fmla="*/ 11382626 w 11740554"/>
              <a:gd name="connsiteY59" fmla="*/ 6262512 h 6480174"/>
              <a:gd name="connsiteX60" fmla="*/ 11382626 w 11740554"/>
              <a:gd name="connsiteY60" fmla="*/ 6119605 h 6480174"/>
              <a:gd name="connsiteX61" fmla="*/ 11522362 w 11740554"/>
              <a:gd name="connsiteY61" fmla="*/ 6119605 h 6480174"/>
              <a:gd name="connsiteX62" fmla="*/ 11522362 w 11740554"/>
              <a:gd name="connsiteY62" fmla="*/ 5971680 h 6480174"/>
              <a:gd name="connsiteX63" fmla="*/ 11672667 w 11740554"/>
              <a:gd name="connsiteY63" fmla="*/ 5971680 h 6480174"/>
              <a:gd name="connsiteX64" fmla="*/ 11672667 w 11740554"/>
              <a:gd name="connsiteY64" fmla="*/ 3874993 h 6480174"/>
              <a:gd name="connsiteX65" fmla="*/ 11740554 w 11740554"/>
              <a:gd name="connsiteY65" fmla="*/ 3874993 h 6480174"/>
              <a:gd name="connsiteX66" fmla="*/ 11740554 w 11740554"/>
              <a:gd name="connsiteY66" fmla="*/ 6189605 h 6480174"/>
              <a:gd name="connsiteX67" fmla="*/ 11592891 w 11740554"/>
              <a:gd name="connsiteY67" fmla="*/ 6189605 h 6480174"/>
              <a:gd name="connsiteX68" fmla="*/ 11592891 w 11740554"/>
              <a:gd name="connsiteY68" fmla="*/ 6262248 h 6480174"/>
              <a:gd name="connsiteX69" fmla="*/ 11740554 w 11740554"/>
              <a:gd name="connsiteY69" fmla="*/ 6262248 h 6480174"/>
              <a:gd name="connsiteX70" fmla="*/ 11740554 w 11740554"/>
              <a:gd name="connsiteY70" fmla="*/ 6480174 h 6480174"/>
              <a:gd name="connsiteX71" fmla="*/ 11522362 w 11740554"/>
              <a:gd name="connsiteY71" fmla="*/ 6480174 h 6480174"/>
              <a:gd name="connsiteX72" fmla="*/ 11522362 w 11740554"/>
              <a:gd name="connsiteY72" fmla="*/ 6329342 h 6480174"/>
              <a:gd name="connsiteX73" fmla="*/ 11454212 w 11740554"/>
              <a:gd name="connsiteY73" fmla="*/ 6329342 h 6480174"/>
              <a:gd name="connsiteX74" fmla="*/ 11454212 w 11740554"/>
              <a:gd name="connsiteY74" fmla="*/ 6480174 h 6480174"/>
              <a:gd name="connsiteX75" fmla="*/ 286079 w 11740554"/>
              <a:gd name="connsiteY75" fmla="*/ 6480174 h 6480174"/>
              <a:gd name="connsiteX76" fmla="*/ 286079 w 11740554"/>
              <a:gd name="connsiteY76" fmla="*/ 6329342 h 6480174"/>
              <a:gd name="connsiteX77" fmla="*/ 217926 w 11740554"/>
              <a:gd name="connsiteY77" fmla="*/ 6329342 h 6480174"/>
              <a:gd name="connsiteX78" fmla="*/ 217926 w 11740554"/>
              <a:gd name="connsiteY78" fmla="*/ 6480174 h 6480174"/>
              <a:gd name="connsiteX79" fmla="*/ 0 w 11740554"/>
              <a:gd name="connsiteY79" fmla="*/ 6480174 h 6480174"/>
              <a:gd name="connsiteX80" fmla="*/ 0 w 11740554"/>
              <a:gd name="connsiteY80" fmla="*/ 6262248 h 6480174"/>
              <a:gd name="connsiteX81" fmla="*/ 147663 w 11740554"/>
              <a:gd name="connsiteY81" fmla="*/ 6262248 h 6480174"/>
              <a:gd name="connsiteX82" fmla="*/ 147663 w 11740554"/>
              <a:gd name="connsiteY82" fmla="*/ 6189605 h 6480174"/>
              <a:gd name="connsiteX83" fmla="*/ 0 w 11740554"/>
              <a:gd name="connsiteY83" fmla="*/ 6189605 h 6480174"/>
              <a:gd name="connsiteX84" fmla="*/ 11592625 w 11740554"/>
              <a:gd name="connsiteY84" fmla="*/ 358455 h 6480174"/>
              <a:gd name="connsiteX85" fmla="*/ 11592625 w 11740554"/>
              <a:gd name="connsiteY85" fmla="*/ 360835 h 6480174"/>
              <a:gd name="connsiteX86" fmla="*/ 11589985 w 11740554"/>
              <a:gd name="connsiteY86" fmla="*/ 360835 h 6480174"/>
              <a:gd name="connsiteX87" fmla="*/ 11589985 w 11740554"/>
              <a:gd name="connsiteY87" fmla="*/ 441137 h 6480174"/>
              <a:gd name="connsiteX88" fmla="*/ 11672667 w 11740554"/>
              <a:gd name="connsiteY88" fmla="*/ 441137 h 6480174"/>
              <a:gd name="connsiteX89" fmla="*/ 11672667 w 11740554"/>
              <a:gd name="connsiteY89" fmla="*/ 358455 h 6480174"/>
              <a:gd name="connsiteX90" fmla="*/ 11592625 w 11740554"/>
              <a:gd name="connsiteY90" fmla="*/ 358455 h 6480174"/>
              <a:gd name="connsiteX91" fmla="*/ 67623 w 11740554"/>
              <a:gd name="connsiteY91" fmla="*/ 358455 h 6480174"/>
              <a:gd name="connsiteX92" fmla="*/ 67623 w 11740554"/>
              <a:gd name="connsiteY92" fmla="*/ 441137 h 6480174"/>
              <a:gd name="connsiteX93" fmla="*/ 150303 w 11740554"/>
              <a:gd name="connsiteY93" fmla="*/ 441137 h 6480174"/>
              <a:gd name="connsiteX94" fmla="*/ 150303 w 11740554"/>
              <a:gd name="connsiteY94" fmla="*/ 360835 h 6480174"/>
              <a:gd name="connsiteX95" fmla="*/ 147663 w 11740554"/>
              <a:gd name="connsiteY95" fmla="*/ 360835 h 6480174"/>
              <a:gd name="connsiteX96" fmla="*/ 147663 w 11740554"/>
              <a:gd name="connsiteY96" fmla="*/ 358455 h 6480174"/>
              <a:gd name="connsiteX97" fmla="*/ 67623 w 11740554"/>
              <a:gd name="connsiteY97" fmla="*/ 358455 h 6480174"/>
              <a:gd name="connsiteX98" fmla="*/ 11450249 w 11740554"/>
              <a:gd name="connsiteY98" fmla="*/ 218456 h 6480174"/>
              <a:gd name="connsiteX99" fmla="*/ 11450249 w 11740554"/>
              <a:gd name="connsiteY99" fmla="*/ 293212 h 6480174"/>
              <a:gd name="connsiteX100" fmla="*/ 11522362 w 11740554"/>
              <a:gd name="connsiteY100" fmla="*/ 293212 h 6480174"/>
              <a:gd name="connsiteX101" fmla="*/ 11522362 w 11740554"/>
              <a:gd name="connsiteY101" fmla="*/ 290832 h 6480174"/>
              <a:gd name="connsiteX102" fmla="*/ 11525005 w 11740554"/>
              <a:gd name="connsiteY102" fmla="*/ 290832 h 6480174"/>
              <a:gd name="connsiteX103" fmla="*/ 11525005 w 11740554"/>
              <a:gd name="connsiteY103" fmla="*/ 218456 h 6480174"/>
              <a:gd name="connsiteX104" fmla="*/ 11450249 w 11740554"/>
              <a:gd name="connsiteY104" fmla="*/ 218456 h 6480174"/>
              <a:gd name="connsiteX105" fmla="*/ 215549 w 11740554"/>
              <a:gd name="connsiteY105" fmla="*/ 218456 h 6480174"/>
              <a:gd name="connsiteX106" fmla="*/ 215549 w 11740554"/>
              <a:gd name="connsiteY106" fmla="*/ 290832 h 6480174"/>
              <a:gd name="connsiteX107" fmla="*/ 218192 w 11740554"/>
              <a:gd name="connsiteY107" fmla="*/ 290832 h 6480174"/>
              <a:gd name="connsiteX108" fmla="*/ 218192 w 11740554"/>
              <a:gd name="connsiteY108" fmla="*/ 293212 h 6480174"/>
              <a:gd name="connsiteX109" fmla="*/ 290305 w 11740554"/>
              <a:gd name="connsiteY109" fmla="*/ 293212 h 6480174"/>
              <a:gd name="connsiteX110" fmla="*/ 290305 w 11740554"/>
              <a:gd name="connsiteY110" fmla="*/ 218456 h 6480174"/>
              <a:gd name="connsiteX111" fmla="*/ 215549 w 11740554"/>
              <a:gd name="connsiteY111" fmla="*/ 218456 h 6480174"/>
              <a:gd name="connsiteX112" fmla="*/ 11589985 w 11740554"/>
              <a:gd name="connsiteY112" fmla="*/ 67623 h 6480174"/>
              <a:gd name="connsiteX113" fmla="*/ 11589985 w 11740554"/>
              <a:gd name="connsiteY113" fmla="*/ 150303 h 6480174"/>
              <a:gd name="connsiteX114" fmla="*/ 11672667 w 11740554"/>
              <a:gd name="connsiteY114" fmla="*/ 150303 h 6480174"/>
              <a:gd name="connsiteX115" fmla="*/ 11672667 w 11740554"/>
              <a:gd name="connsiteY115" fmla="*/ 67623 h 6480174"/>
              <a:gd name="connsiteX116" fmla="*/ 11589985 w 11740554"/>
              <a:gd name="connsiteY116" fmla="*/ 67623 h 6480174"/>
              <a:gd name="connsiteX117" fmla="*/ 11303906 w 11740554"/>
              <a:gd name="connsiteY117" fmla="*/ 67623 h 6480174"/>
              <a:gd name="connsiteX118" fmla="*/ 11303906 w 11740554"/>
              <a:gd name="connsiteY118" fmla="*/ 150303 h 6480174"/>
              <a:gd name="connsiteX119" fmla="*/ 11386589 w 11740554"/>
              <a:gd name="connsiteY119" fmla="*/ 150303 h 6480174"/>
              <a:gd name="connsiteX120" fmla="*/ 11386589 w 11740554"/>
              <a:gd name="connsiteY120" fmla="*/ 67623 h 6480174"/>
              <a:gd name="connsiteX121" fmla="*/ 11303906 w 11740554"/>
              <a:gd name="connsiteY121" fmla="*/ 67623 h 6480174"/>
              <a:gd name="connsiteX122" fmla="*/ 353965 w 11740554"/>
              <a:gd name="connsiteY122" fmla="*/ 67623 h 6480174"/>
              <a:gd name="connsiteX123" fmla="*/ 353965 w 11740554"/>
              <a:gd name="connsiteY123" fmla="*/ 150303 h 6480174"/>
              <a:gd name="connsiteX124" fmla="*/ 436645 w 11740554"/>
              <a:gd name="connsiteY124" fmla="*/ 150303 h 6480174"/>
              <a:gd name="connsiteX125" fmla="*/ 436645 w 11740554"/>
              <a:gd name="connsiteY125" fmla="*/ 67623 h 6480174"/>
              <a:gd name="connsiteX126" fmla="*/ 353965 w 11740554"/>
              <a:gd name="connsiteY126" fmla="*/ 67623 h 6480174"/>
              <a:gd name="connsiteX127" fmla="*/ 67623 w 11740554"/>
              <a:gd name="connsiteY127" fmla="*/ 67623 h 6480174"/>
              <a:gd name="connsiteX128" fmla="*/ 67623 w 11740554"/>
              <a:gd name="connsiteY128" fmla="*/ 150303 h 6480174"/>
              <a:gd name="connsiteX129" fmla="*/ 150303 w 11740554"/>
              <a:gd name="connsiteY129" fmla="*/ 150303 h 6480174"/>
              <a:gd name="connsiteX130" fmla="*/ 150303 w 11740554"/>
              <a:gd name="connsiteY130" fmla="*/ 67623 h 6480174"/>
              <a:gd name="connsiteX131" fmla="*/ 67623 w 11740554"/>
              <a:gd name="connsiteY131" fmla="*/ 67623 h 6480174"/>
              <a:gd name="connsiteX132" fmla="*/ 0 w 11740554"/>
              <a:gd name="connsiteY132" fmla="*/ 0 h 6480174"/>
              <a:gd name="connsiteX133" fmla="*/ 217926 w 11740554"/>
              <a:gd name="connsiteY133" fmla="*/ 0 h 6480174"/>
              <a:gd name="connsiteX134" fmla="*/ 217926 w 11740554"/>
              <a:gd name="connsiteY134" fmla="*/ 150832 h 6480174"/>
              <a:gd name="connsiteX135" fmla="*/ 286079 w 11740554"/>
              <a:gd name="connsiteY135" fmla="*/ 150832 h 6480174"/>
              <a:gd name="connsiteX136" fmla="*/ 286079 w 11740554"/>
              <a:gd name="connsiteY136" fmla="*/ 0 h 6480174"/>
              <a:gd name="connsiteX137" fmla="*/ 11454212 w 11740554"/>
              <a:gd name="connsiteY137" fmla="*/ 0 h 6480174"/>
              <a:gd name="connsiteX138" fmla="*/ 11454212 w 11740554"/>
              <a:gd name="connsiteY138" fmla="*/ 150832 h 6480174"/>
              <a:gd name="connsiteX139" fmla="*/ 11522362 w 11740554"/>
              <a:gd name="connsiteY139" fmla="*/ 150832 h 6480174"/>
              <a:gd name="connsiteX140" fmla="*/ 11522362 w 11740554"/>
              <a:gd name="connsiteY140" fmla="*/ 0 h 6480174"/>
              <a:gd name="connsiteX141" fmla="*/ 11740554 w 11740554"/>
              <a:gd name="connsiteY141" fmla="*/ 0 h 6480174"/>
              <a:gd name="connsiteX142" fmla="*/ 11740554 w 11740554"/>
              <a:gd name="connsiteY142" fmla="*/ 217926 h 6480174"/>
              <a:gd name="connsiteX143" fmla="*/ 11592891 w 11740554"/>
              <a:gd name="connsiteY143" fmla="*/ 217926 h 6480174"/>
              <a:gd name="connsiteX144" fmla="*/ 11592891 w 11740554"/>
              <a:gd name="connsiteY144" fmla="*/ 290832 h 6480174"/>
              <a:gd name="connsiteX145" fmla="*/ 11740554 w 11740554"/>
              <a:gd name="connsiteY145" fmla="*/ 290832 h 6480174"/>
              <a:gd name="connsiteX146" fmla="*/ 11740554 w 11740554"/>
              <a:gd name="connsiteY146" fmla="*/ 2301185 h 6480174"/>
              <a:gd name="connsiteX147" fmla="*/ 11740554 w 11740554"/>
              <a:gd name="connsiteY147" fmla="*/ 2350374 h 6480174"/>
              <a:gd name="connsiteX148" fmla="*/ 11740554 w 11740554"/>
              <a:gd name="connsiteY148" fmla="*/ 3874992 h 6480174"/>
              <a:gd name="connsiteX149" fmla="*/ 11672667 w 11740554"/>
              <a:gd name="connsiteY149" fmla="*/ 3874992 h 6480174"/>
              <a:gd name="connsiteX150" fmla="*/ 11672667 w 11740554"/>
              <a:gd name="connsiteY150" fmla="*/ 2335479 h 6480174"/>
              <a:gd name="connsiteX151" fmla="*/ 11672667 w 11740554"/>
              <a:gd name="connsiteY151" fmla="*/ 2301185 h 6480174"/>
              <a:gd name="connsiteX152" fmla="*/ 11672667 w 11740554"/>
              <a:gd name="connsiteY152" fmla="*/ 508761 h 6480174"/>
              <a:gd name="connsiteX153" fmla="*/ 11522098 w 11740554"/>
              <a:gd name="connsiteY153" fmla="*/ 508761 h 6480174"/>
              <a:gd name="connsiteX154" fmla="*/ 11522098 w 11740554"/>
              <a:gd name="connsiteY154" fmla="*/ 360835 h 6480174"/>
              <a:gd name="connsiteX155" fmla="*/ 11382362 w 11740554"/>
              <a:gd name="connsiteY155" fmla="*/ 360835 h 6480174"/>
              <a:gd name="connsiteX156" fmla="*/ 11382362 w 11740554"/>
              <a:gd name="connsiteY156" fmla="*/ 217926 h 6480174"/>
              <a:gd name="connsiteX157" fmla="*/ 11236020 w 11740554"/>
              <a:gd name="connsiteY157" fmla="*/ 217926 h 6480174"/>
              <a:gd name="connsiteX158" fmla="*/ 11236020 w 11740554"/>
              <a:gd name="connsiteY158" fmla="*/ 67623 h 6480174"/>
              <a:gd name="connsiteX159" fmla="*/ 504004 w 11740554"/>
              <a:gd name="connsiteY159" fmla="*/ 67623 h 6480174"/>
              <a:gd name="connsiteX160" fmla="*/ 504004 w 11740554"/>
              <a:gd name="connsiteY160" fmla="*/ 217926 h 6480174"/>
              <a:gd name="connsiteX161" fmla="*/ 357665 w 11740554"/>
              <a:gd name="connsiteY161" fmla="*/ 217926 h 6480174"/>
              <a:gd name="connsiteX162" fmla="*/ 357665 w 11740554"/>
              <a:gd name="connsiteY162" fmla="*/ 360835 h 6480174"/>
              <a:gd name="connsiteX163" fmla="*/ 217926 w 11740554"/>
              <a:gd name="connsiteY163" fmla="*/ 360835 h 6480174"/>
              <a:gd name="connsiteX164" fmla="*/ 217926 w 11740554"/>
              <a:gd name="connsiteY164" fmla="*/ 508761 h 6480174"/>
              <a:gd name="connsiteX165" fmla="*/ 67623 w 11740554"/>
              <a:gd name="connsiteY165" fmla="*/ 508761 h 6480174"/>
              <a:gd name="connsiteX166" fmla="*/ 67623 w 11740554"/>
              <a:gd name="connsiteY166" fmla="*/ 2348126 h 6480174"/>
              <a:gd name="connsiteX167" fmla="*/ 67623 w 11740554"/>
              <a:gd name="connsiteY167" fmla="*/ 2348126 h 6480174"/>
              <a:gd name="connsiteX168" fmla="*/ 67623 w 11740554"/>
              <a:gd name="connsiteY168" fmla="*/ 3874992 h 6480174"/>
              <a:gd name="connsiteX169" fmla="*/ 0 w 11740554"/>
              <a:gd name="connsiteY169" fmla="*/ 3874992 h 6480174"/>
              <a:gd name="connsiteX170" fmla="*/ 0 w 11740554"/>
              <a:gd name="connsiteY170" fmla="*/ 2301185 h 6480174"/>
              <a:gd name="connsiteX171" fmla="*/ 0 w 11740554"/>
              <a:gd name="connsiteY171" fmla="*/ 2301185 h 6480174"/>
              <a:gd name="connsiteX172" fmla="*/ 0 w 11740554"/>
              <a:gd name="connsiteY172" fmla="*/ 290569 h 6480174"/>
              <a:gd name="connsiteX173" fmla="*/ 147663 w 11740554"/>
              <a:gd name="connsiteY173" fmla="*/ 290569 h 6480174"/>
              <a:gd name="connsiteX174" fmla="*/ 147663 w 11740554"/>
              <a:gd name="connsiteY174" fmla="*/ 217926 h 6480174"/>
              <a:gd name="connsiteX175" fmla="*/ 0 w 11740554"/>
              <a:gd name="connsiteY175" fmla="*/ 217926 h 648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740554" h="6480174">
                <a:moveTo>
                  <a:pt x="11589985" y="6330135"/>
                </a:moveTo>
                <a:cubicBezTo>
                  <a:pt x="11589985" y="6358927"/>
                  <a:pt x="11589985" y="6384022"/>
                  <a:pt x="11589985" y="6412814"/>
                </a:cubicBezTo>
                <a:cubicBezTo>
                  <a:pt x="11618777" y="6412814"/>
                  <a:pt x="11643872" y="6412814"/>
                  <a:pt x="11672667" y="6412814"/>
                </a:cubicBezTo>
                <a:cubicBezTo>
                  <a:pt x="11672667" y="6384022"/>
                  <a:pt x="11672667" y="6358927"/>
                  <a:pt x="11672667" y="6330135"/>
                </a:cubicBezTo>
                <a:cubicBezTo>
                  <a:pt x="11643872" y="6330135"/>
                  <a:pt x="11618777" y="6330135"/>
                  <a:pt x="11589985" y="6330135"/>
                </a:cubicBezTo>
                <a:close/>
                <a:moveTo>
                  <a:pt x="11303906" y="6330135"/>
                </a:moveTo>
                <a:cubicBezTo>
                  <a:pt x="11303906" y="6358927"/>
                  <a:pt x="11303906" y="6384022"/>
                  <a:pt x="11303906" y="6412814"/>
                </a:cubicBezTo>
                <a:cubicBezTo>
                  <a:pt x="11332701" y="6412814"/>
                  <a:pt x="11357794" y="6412814"/>
                  <a:pt x="11386589" y="6412814"/>
                </a:cubicBezTo>
                <a:cubicBezTo>
                  <a:pt x="11386589" y="6384022"/>
                  <a:pt x="11386589" y="6358927"/>
                  <a:pt x="11386589" y="6330135"/>
                </a:cubicBezTo>
                <a:cubicBezTo>
                  <a:pt x="11357794" y="6330135"/>
                  <a:pt x="11332701" y="6330135"/>
                  <a:pt x="11303906" y="6330135"/>
                </a:cubicBezTo>
                <a:close/>
                <a:moveTo>
                  <a:pt x="353965" y="6330135"/>
                </a:moveTo>
                <a:cubicBezTo>
                  <a:pt x="353965" y="6358927"/>
                  <a:pt x="353965" y="6384022"/>
                  <a:pt x="353965" y="6412814"/>
                </a:cubicBezTo>
                <a:cubicBezTo>
                  <a:pt x="382757" y="6412814"/>
                  <a:pt x="407853" y="6412814"/>
                  <a:pt x="436645" y="6412814"/>
                </a:cubicBezTo>
                <a:cubicBezTo>
                  <a:pt x="436645" y="6384022"/>
                  <a:pt x="436645" y="6358927"/>
                  <a:pt x="436645" y="6330135"/>
                </a:cubicBezTo>
                <a:cubicBezTo>
                  <a:pt x="407853" y="6330135"/>
                  <a:pt x="382757" y="6330135"/>
                  <a:pt x="353965" y="6330135"/>
                </a:cubicBezTo>
                <a:close/>
                <a:moveTo>
                  <a:pt x="67623" y="6330135"/>
                </a:moveTo>
                <a:cubicBezTo>
                  <a:pt x="67623" y="6358927"/>
                  <a:pt x="67623" y="6384022"/>
                  <a:pt x="67623" y="6412814"/>
                </a:cubicBezTo>
                <a:cubicBezTo>
                  <a:pt x="96415" y="6412814"/>
                  <a:pt x="121511" y="6412814"/>
                  <a:pt x="150303" y="6412814"/>
                </a:cubicBezTo>
                <a:cubicBezTo>
                  <a:pt x="150303" y="6384022"/>
                  <a:pt x="150303" y="6358927"/>
                  <a:pt x="150303" y="6330135"/>
                </a:cubicBezTo>
                <a:cubicBezTo>
                  <a:pt x="121511" y="6330135"/>
                  <a:pt x="96415" y="6330135"/>
                  <a:pt x="67623" y="6330135"/>
                </a:cubicBezTo>
                <a:close/>
                <a:moveTo>
                  <a:pt x="217926" y="6187492"/>
                </a:moveTo>
                <a:lnTo>
                  <a:pt x="217926" y="6189869"/>
                </a:lnTo>
                <a:lnTo>
                  <a:pt x="215286" y="6189869"/>
                </a:lnTo>
                <a:cubicBezTo>
                  <a:pt x="215286" y="6215757"/>
                  <a:pt x="215286" y="6235833"/>
                  <a:pt x="215286" y="6262248"/>
                </a:cubicBezTo>
                <a:cubicBezTo>
                  <a:pt x="242494" y="6262248"/>
                  <a:pt x="262833" y="6262248"/>
                  <a:pt x="290039" y="6262248"/>
                </a:cubicBezTo>
                <a:cubicBezTo>
                  <a:pt x="290039" y="6235040"/>
                  <a:pt x="290039" y="6214434"/>
                  <a:pt x="290039" y="6187492"/>
                </a:cubicBezTo>
                <a:cubicBezTo>
                  <a:pt x="263890" y="6187492"/>
                  <a:pt x="243814" y="6187492"/>
                  <a:pt x="217926" y="6187492"/>
                </a:cubicBezTo>
                <a:close/>
                <a:moveTo>
                  <a:pt x="11450249" y="6187229"/>
                </a:moveTo>
                <a:cubicBezTo>
                  <a:pt x="11450249" y="6214171"/>
                  <a:pt x="11450249" y="6234776"/>
                  <a:pt x="11450249" y="6261982"/>
                </a:cubicBezTo>
                <a:cubicBezTo>
                  <a:pt x="11477457" y="6261982"/>
                  <a:pt x="11498060" y="6261982"/>
                  <a:pt x="11525005" y="6261982"/>
                </a:cubicBezTo>
                <a:cubicBezTo>
                  <a:pt x="11525005" y="6235833"/>
                  <a:pt x="11525005" y="6215491"/>
                  <a:pt x="11525005" y="6189605"/>
                </a:cubicBezTo>
                <a:lnTo>
                  <a:pt x="11522362" y="6189605"/>
                </a:lnTo>
                <a:lnTo>
                  <a:pt x="11522362" y="6187229"/>
                </a:lnTo>
                <a:cubicBezTo>
                  <a:pt x="11496476" y="6187229"/>
                  <a:pt x="11476401" y="6187229"/>
                  <a:pt x="11450249" y="6187229"/>
                </a:cubicBezTo>
                <a:close/>
                <a:moveTo>
                  <a:pt x="11589985" y="6039303"/>
                </a:moveTo>
                <a:cubicBezTo>
                  <a:pt x="11589985" y="6067302"/>
                  <a:pt x="11589985" y="6091867"/>
                  <a:pt x="11589985" y="6119605"/>
                </a:cubicBezTo>
                <a:lnTo>
                  <a:pt x="11592625" y="6119605"/>
                </a:lnTo>
                <a:lnTo>
                  <a:pt x="11592625" y="6121982"/>
                </a:lnTo>
                <a:cubicBezTo>
                  <a:pt x="11620363" y="6121982"/>
                  <a:pt x="11644665" y="6121982"/>
                  <a:pt x="11672667" y="6121982"/>
                </a:cubicBezTo>
                <a:cubicBezTo>
                  <a:pt x="11672667" y="6093190"/>
                  <a:pt x="11672667" y="6068358"/>
                  <a:pt x="11672667" y="6039303"/>
                </a:cubicBezTo>
                <a:cubicBezTo>
                  <a:pt x="11643872" y="6039303"/>
                  <a:pt x="11618777" y="6039303"/>
                  <a:pt x="11589985" y="6039303"/>
                </a:cubicBezTo>
                <a:close/>
                <a:moveTo>
                  <a:pt x="67623" y="6039303"/>
                </a:moveTo>
                <a:cubicBezTo>
                  <a:pt x="67623" y="6068095"/>
                  <a:pt x="67623" y="6093190"/>
                  <a:pt x="67623" y="6121982"/>
                </a:cubicBezTo>
                <a:cubicBezTo>
                  <a:pt x="95625" y="6121982"/>
                  <a:pt x="119927" y="6121982"/>
                  <a:pt x="147663" y="6121982"/>
                </a:cubicBezTo>
                <a:lnTo>
                  <a:pt x="147663" y="6119605"/>
                </a:lnTo>
                <a:lnTo>
                  <a:pt x="150303" y="6119605"/>
                </a:lnTo>
                <a:cubicBezTo>
                  <a:pt x="150303" y="6091604"/>
                  <a:pt x="150303" y="6067302"/>
                  <a:pt x="150303" y="6039303"/>
                </a:cubicBezTo>
                <a:cubicBezTo>
                  <a:pt x="121511" y="6039303"/>
                  <a:pt x="96415" y="6039303"/>
                  <a:pt x="67623" y="6039303"/>
                </a:cubicBezTo>
                <a:close/>
                <a:moveTo>
                  <a:pt x="0" y="3874993"/>
                </a:moveTo>
                <a:lnTo>
                  <a:pt x="67623" y="3874993"/>
                </a:lnTo>
                <a:lnTo>
                  <a:pt x="67623" y="5971680"/>
                </a:lnTo>
                <a:lnTo>
                  <a:pt x="217926" y="5971680"/>
                </a:lnTo>
                <a:lnTo>
                  <a:pt x="217926" y="6119605"/>
                </a:lnTo>
                <a:lnTo>
                  <a:pt x="357928" y="6119605"/>
                </a:lnTo>
                <a:lnTo>
                  <a:pt x="357928" y="6262512"/>
                </a:lnTo>
                <a:lnTo>
                  <a:pt x="504268" y="6262512"/>
                </a:lnTo>
                <a:lnTo>
                  <a:pt x="504268" y="6412814"/>
                </a:lnTo>
                <a:lnTo>
                  <a:pt x="11236283" y="6412814"/>
                </a:lnTo>
                <a:lnTo>
                  <a:pt x="11236283" y="6262512"/>
                </a:lnTo>
                <a:lnTo>
                  <a:pt x="11382626" y="6262512"/>
                </a:lnTo>
                <a:lnTo>
                  <a:pt x="11382626" y="6119605"/>
                </a:lnTo>
                <a:lnTo>
                  <a:pt x="11522362" y="6119605"/>
                </a:lnTo>
                <a:lnTo>
                  <a:pt x="11522362" y="5971680"/>
                </a:lnTo>
                <a:lnTo>
                  <a:pt x="11672667" y="5971680"/>
                </a:lnTo>
                <a:lnTo>
                  <a:pt x="11672667" y="3874993"/>
                </a:lnTo>
                <a:lnTo>
                  <a:pt x="11740554" y="3874993"/>
                </a:lnTo>
                <a:lnTo>
                  <a:pt x="11740554" y="6189605"/>
                </a:lnTo>
                <a:lnTo>
                  <a:pt x="11592891" y="6189605"/>
                </a:lnTo>
                <a:lnTo>
                  <a:pt x="11592891" y="6262248"/>
                </a:lnTo>
                <a:lnTo>
                  <a:pt x="11740554" y="6262248"/>
                </a:lnTo>
                <a:lnTo>
                  <a:pt x="11740554" y="6480174"/>
                </a:lnTo>
                <a:lnTo>
                  <a:pt x="11522362" y="6480174"/>
                </a:lnTo>
                <a:lnTo>
                  <a:pt x="11522362" y="6329342"/>
                </a:lnTo>
                <a:lnTo>
                  <a:pt x="11454212" y="6329342"/>
                </a:lnTo>
                <a:lnTo>
                  <a:pt x="11454212" y="6480174"/>
                </a:lnTo>
                <a:lnTo>
                  <a:pt x="286079" y="6480174"/>
                </a:lnTo>
                <a:lnTo>
                  <a:pt x="286079" y="6329342"/>
                </a:lnTo>
                <a:lnTo>
                  <a:pt x="217926" y="6329342"/>
                </a:lnTo>
                <a:lnTo>
                  <a:pt x="217926" y="6480174"/>
                </a:lnTo>
                <a:lnTo>
                  <a:pt x="0" y="6480174"/>
                </a:lnTo>
                <a:lnTo>
                  <a:pt x="0" y="6262248"/>
                </a:lnTo>
                <a:lnTo>
                  <a:pt x="147663" y="6262248"/>
                </a:lnTo>
                <a:lnTo>
                  <a:pt x="147663" y="6189605"/>
                </a:lnTo>
                <a:lnTo>
                  <a:pt x="0" y="6189605"/>
                </a:lnTo>
                <a:close/>
                <a:moveTo>
                  <a:pt x="11592625" y="358455"/>
                </a:moveTo>
                <a:lnTo>
                  <a:pt x="11592625" y="360835"/>
                </a:lnTo>
                <a:lnTo>
                  <a:pt x="11589985" y="360835"/>
                </a:lnTo>
                <a:cubicBezTo>
                  <a:pt x="11589985" y="388834"/>
                  <a:pt x="11589985" y="413136"/>
                  <a:pt x="11589985" y="441137"/>
                </a:cubicBezTo>
                <a:cubicBezTo>
                  <a:pt x="11618777" y="441137"/>
                  <a:pt x="11643872" y="441137"/>
                  <a:pt x="11672667" y="441137"/>
                </a:cubicBezTo>
                <a:cubicBezTo>
                  <a:pt x="11672667" y="412343"/>
                  <a:pt x="11672667" y="387250"/>
                  <a:pt x="11672667" y="358455"/>
                </a:cubicBezTo>
                <a:cubicBezTo>
                  <a:pt x="11644665" y="358455"/>
                  <a:pt x="11620627" y="358455"/>
                  <a:pt x="11592625" y="358455"/>
                </a:cubicBezTo>
                <a:close/>
                <a:moveTo>
                  <a:pt x="67623" y="358455"/>
                </a:moveTo>
                <a:cubicBezTo>
                  <a:pt x="67623" y="387250"/>
                  <a:pt x="67623" y="412343"/>
                  <a:pt x="67623" y="441137"/>
                </a:cubicBezTo>
                <a:cubicBezTo>
                  <a:pt x="96415" y="441137"/>
                  <a:pt x="121511" y="441137"/>
                  <a:pt x="150303" y="441137"/>
                </a:cubicBezTo>
                <a:cubicBezTo>
                  <a:pt x="150303" y="413136"/>
                  <a:pt x="150303" y="388834"/>
                  <a:pt x="150303" y="360835"/>
                </a:cubicBezTo>
                <a:lnTo>
                  <a:pt x="147663" y="360835"/>
                </a:lnTo>
                <a:lnTo>
                  <a:pt x="147663" y="358455"/>
                </a:lnTo>
                <a:cubicBezTo>
                  <a:pt x="119927" y="358455"/>
                  <a:pt x="95625" y="358455"/>
                  <a:pt x="67623" y="358455"/>
                </a:cubicBezTo>
                <a:close/>
                <a:moveTo>
                  <a:pt x="11450249" y="218456"/>
                </a:moveTo>
                <a:cubicBezTo>
                  <a:pt x="11450249" y="245664"/>
                  <a:pt x="11450249" y="266267"/>
                  <a:pt x="11450249" y="293212"/>
                </a:cubicBezTo>
                <a:cubicBezTo>
                  <a:pt x="11476401" y="293212"/>
                  <a:pt x="11496740" y="293212"/>
                  <a:pt x="11522362" y="293212"/>
                </a:cubicBezTo>
                <a:lnTo>
                  <a:pt x="11522362" y="290832"/>
                </a:lnTo>
                <a:lnTo>
                  <a:pt x="11525005" y="290832"/>
                </a:lnTo>
                <a:cubicBezTo>
                  <a:pt x="11525005" y="264946"/>
                  <a:pt x="11525005" y="244607"/>
                  <a:pt x="11525005" y="218456"/>
                </a:cubicBezTo>
                <a:cubicBezTo>
                  <a:pt x="11497796" y="218456"/>
                  <a:pt x="11477191" y="218456"/>
                  <a:pt x="11450249" y="218456"/>
                </a:cubicBezTo>
                <a:close/>
                <a:moveTo>
                  <a:pt x="215549" y="218456"/>
                </a:moveTo>
                <a:cubicBezTo>
                  <a:pt x="215549" y="244871"/>
                  <a:pt x="215549" y="264946"/>
                  <a:pt x="215549" y="290832"/>
                </a:cubicBezTo>
                <a:lnTo>
                  <a:pt x="218192" y="290832"/>
                </a:lnTo>
                <a:lnTo>
                  <a:pt x="218192" y="293212"/>
                </a:lnTo>
                <a:cubicBezTo>
                  <a:pt x="244078" y="293212"/>
                  <a:pt x="264153" y="293212"/>
                  <a:pt x="290305" y="293212"/>
                </a:cubicBezTo>
                <a:cubicBezTo>
                  <a:pt x="290305" y="266267"/>
                  <a:pt x="290305" y="245664"/>
                  <a:pt x="290305" y="218456"/>
                </a:cubicBezTo>
                <a:cubicBezTo>
                  <a:pt x="263097" y="218456"/>
                  <a:pt x="242494" y="218456"/>
                  <a:pt x="215549" y="218456"/>
                </a:cubicBezTo>
                <a:close/>
                <a:moveTo>
                  <a:pt x="11589985" y="67623"/>
                </a:moveTo>
                <a:cubicBezTo>
                  <a:pt x="11589985" y="96415"/>
                  <a:pt x="11589985" y="121511"/>
                  <a:pt x="11589985" y="150303"/>
                </a:cubicBezTo>
                <a:cubicBezTo>
                  <a:pt x="11618777" y="150303"/>
                  <a:pt x="11643872" y="150303"/>
                  <a:pt x="11672667" y="150303"/>
                </a:cubicBezTo>
                <a:cubicBezTo>
                  <a:pt x="11672667" y="121511"/>
                  <a:pt x="11672667" y="96415"/>
                  <a:pt x="11672667" y="67623"/>
                </a:cubicBezTo>
                <a:cubicBezTo>
                  <a:pt x="11643872" y="67623"/>
                  <a:pt x="11618777" y="67623"/>
                  <a:pt x="11589985" y="67623"/>
                </a:cubicBezTo>
                <a:close/>
                <a:moveTo>
                  <a:pt x="11303906" y="67623"/>
                </a:moveTo>
                <a:cubicBezTo>
                  <a:pt x="11303906" y="96415"/>
                  <a:pt x="11303906" y="121511"/>
                  <a:pt x="11303906" y="150303"/>
                </a:cubicBezTo>
                <a:cubicBezTo>
                  <a:pt x="11332701" y="150303"/>
                  <a:pt x="11357794" y="150303"/>
                  <a:pt x="11386589" y="150303"/>
                </a:cubicBezTo>
                <a:cubicBezTo>
                  <a:pt x="11386589" y="121511"/>
                  <a:pt x="11386589" y="96415"/>
                  <a:pt x="11386589" y="67623"/>
                </a:cubicBezTo>
                <a:cubicBezTo>
                  <a:pt x="11357794" y="67623"/>
                  <a:pt x="11332701" y="67623"/>
                  <a:pt x="11303906" y="67623"/>
                </a:cubicBezTo>
                <a:close/>
                <a:moveTo>
                  <a:pt x="353965" y="67623"/>
                </a:moveTo>
                <a:cubicBezTo>
                  <a:pt x="353965" y="96415"/>
                  <a:pt x="353965" y="121511"/>
                  <a:pt x="353965" y="150303"/>
                </a:cubicBezTo>
                <a:cubicBezTo>
                  <a:pt x="382757" y="150303"/>
                  <a:pt x="407853" y="150303"/>
                  <a:pt x="436645" y="150303"/>
                </a:cubicBezTo>
                <a:cubicBezTo>
                  <a:pt x="436645" y="121511"/>
                  <a:pt x="436645" y="96415"/>
                  <a:pt x="436645" y="67623"/>
                </a:cubicBezTo>
                <a:cubicBezTo>
                  <a:pt x="407853" y="67623"/>
                  <a:pt x="382757" y="67623"/>
                  <a:pt x="353965" y="67623"/>
                </a:cubicBezTo>
                <a:close/>
                <a:moveTo>
                  <a:pt x="67623" y="67623"/>
                </a:moveTo>
                <a:cubicBezTo>
                  <a:pt x="67623" y="96415"/>
                  <a:pt x="67623" y="121511"/>
                  <a:pt x="67623" y="150303"/>
                </a:cubicBezTo>
                <a:cubicBezTo>
                  <a:pt x="96415" y="150303"/>
                  <a:pt x="121511" y="150303"/>
                  <a:pt x="150303" y="150303"/>
                </a:cubicBezTo>
                <a:cubicBezTo>
                  <a:pt x="150303" y="121511"/>
                  <a:pt x="150303" y="96415"/>
                  <a:pt x="150303" y="67623"/>
                </a:cubicBezTo>
                <a:cubicBezTo>
                  <a:pt x="121511" y="67623"/>
                  <a:pt x="96415" y="67623"/>
                  <a:pt x="67623" y="67623"/>
                </a:cubicBezTo>
                <a:close/>
                <a:moveTo>
                  <a:pt x="0" y="0"/>
                </a:moveTo>
                <a:lnTo>
                  <a:pt x="217926" y="0"/>
                </a:lnTo>
                <a:lnTo>
                  <a:pt x="217926" y="150832"/>
                </a:lnTo>
                <a:lnTo>
                  <a:pt x="286079" y="150832"/>
                </a:lnTo>
                <a:lnTo>
                  <a:pt x="286079" y="0"/>
                </a:lnTo>
                <a:lnTo>
                  <a:pt x="11454212" y="0"/>
                </a:lnTo>
                <a:lnTo>
                  <a:pt x="11454212" y="150832"/>
                </a:lnTo>
                <a:lnTo>
                  <a:pt x="11522362" y="150832"/>
                </a:lnTo>
                <a:lnTo>
                  <a:pt x="11522362" y="0"/>
                </a:lnTo>
                <a:lnTo>
                  <a:pt x="11740554" y="0"/>
                </a:lnTo>
                <a:lnTo>
                  <a:pt x="11740554" y="217926"/>
                </a:lnTo>
                <a:lnTo>
                  <a:pt x="11592891" y="217926"/>
                </a:lnTo>
                <a:lnTo>
                  <a:pt x="11592891" y="290832"/>
                </a:lnTo>
                <a:lnTo>
                  <a:pt x="11740554" y="290832"/>
                </a:lnTo>
                <a:lnTo>
                  <a:pt x="11740554" y="2301185"/>
                </a:lnTo>
                <a:lnTo>
                  <a:pt x="11740554" y="2350374"/>
                </a:lnTo>
                <a:lnTo>
                  <a:pt x="11740554" y="3874992"/>
                </a:lnTo>
                <a:lnTo>
                  <a:pt x="11672667" y="3874992"/>
                </a:lnTo>
                <a:lnTo>
                  <a:pt x="11672667" y="2335479"/>
                </a:lnTo>
                <a:lnTo>
                  <a:pt x="11672667" y="2301185"/>
                </a:lnTo>
                <a:lnTo>
                  <a:pt x="11672667" y="508761"/>
                </a:lnTo>
                <a:lnTo>
                  <a:pt x="11522098" y="508761"/>
                </a:lnTo>
                <a:lnTo>
                  <a:pt x="11522098" y="360835"/>
                </a:lnTo>
                <a:lnTo>
                  <a:pt x="11382362" y="360835"/>
                </a:lnTo>
                <a:lnTo>
                  <a:pt x="11382362" y="217926"/>
                </a:lnTo>
                <a:lnTo>
                  <a:pt x="11236020" y="217926"/>
                </a:lnTo>
                <a:lnTo>
                  <a:pt x="11236020" y="67623"/>
                </a:lnTo>
                <a:lnTo>
                  <a:pt x="504004" y="67623"/>
                </a:lnTo>
                <a:lnTo>
                  <a:pt x="504004" y="217926"/>
                </a:lnTo>
                <a:lnTo>
                  <a:pt x="357665" y="217926"/>
                </a:lnTo>
                <a:lnTo>
                  <a:pt x="357665" y="360835"/>
                </a:lnTo>
                <a:lnTo>
                  <a:pt x="217926" y="360835"/>
                </a:lnTo>
                <a:lnTo>
                  <a:pt x="217926" y="508761"/>
                </a:lnTo>
                <a:lnTo>
                  <a:pt x="67623" y="508761"/>
                </a:lnTo>
                <a:lnTo>
                  <a:pt x="67623" y="2348126"/>
                </a:lnTo>
                <a:lnTo>
                  <a:pt x="67623" y="2348126"/>
                </a:lnTo>
                <a:lnTo>
                  <a:pt x="67623" y="3874992"/>
                </a:lnTo>
                <a:lnTo>
                  <a:pt x="0" y="3874992"/>
                </a:lnTo>
                <a:lnTo>
                  <a:pt x="0" y="2301185"/>
                </a:lnTo>
                <a:lnTo>
                  <a:pt x="0" y="2301185"/>
                </a:lnTo>
                <a:lnTo>
                  <a:pt x="0" y="290569"/>
                </a:lnTo>
                <a:lnTo>
                  <a:pt x="147663" y="290569"/>
                </a:lnTo>
                <a:lnTo>
                  <a:pt x="147663" y="217926"/>
                </a:lnTo>
                <a:lnTo>
                  <a:pt x="0" y="217926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  <a:alpha val="71000"/>
                </a:schemeClr>
              </a:gs>
              <a:gs pos="43000">
                <a:schemeClr val="bg1">
                  <a:lumMod val="75000"/>
                  <a:alpha val="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7200000" scaled="0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37717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25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02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2" name="Oval 5">
            <a:extLst>
              <a:ext uri="{FF2B5EF4-FFF2-40B4-BE49-F238E27FC236}">
                <a16:creationId xmlns:a16="http://schemas.microsoft.com/office/drawing/2014/main" id="{002E86DA-586C-E11B-E2C2-721666344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1838" y="3216345"/>
            <a:ext cx="3127375" cy="3128962"/>
          </a:xfrm>
          <a:prstGeom prst="ellipse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eaLnBrk="0" hangingPunct="0"/>
            <a:endParaRPr lang="id-ID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+mn-lt"/>
            </a:endParaRPr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369F9D44-B071-D73A-F461-A7199DB44D6D}"/>
              </a:ext>
            </a:extLst>
          </p:cNvPr>
          <p:cNvSpPr>
            <a:spLocks noEditPoints="1"/>
          </p:cNvSpPr>
          <p:nvPr/>
        </p:nvSpPr>
        <p:spPr bwMode="auto">
          <a:xfrm>
            <a:off x="3454936" y="4304935"/>
            <a:ext cx="837055" cy="838722"/>
          </a:xfrm>
          <a:custGeom>
            <a:avLst/>
            <a:gdLst>
              <a:gd name="T0" fmla="*/ 106 w 212"/>
              <a:gd name="T1" fmla="*/ 212 h 212"/>
              <a:gd name="T2" fmla="*/ 0 w 212"/>
              <a:gd name="T3" fmla="*/ 106 h 212"/>
              <a:gd name="T4" fmla="*/ 106 w 212"/>
              <a:gd name="T5" fmla="*/ 0 h 212"/>
              <a:gd name="T6" fmla="*/ 212 w 212"/>
              <a:gd name="T7" fmla="*/ 106 h 212"/>
              <a:gd name="T8" fmla="*/ 106 w 212"/>
              <a:gd name="T9" fmla="*/ 212 h 212"/>
              <a:gd name="T10" fmla="*/ 106 w 212"/>
              <a:gd name="T11" fmla="*/ 20 h 212"/>
              <a:gd name="T12" fmla="*/ 20 w 212"/>
              <a:gd name="T13" fmla="*/ 106 h 212"/>
              <a:gd name="T14" fmla="*/ 106 w 212"/>
              <a:gd name="T15" fmla="*/ 192 h 212"/>
              <a:gd name="T16" fmla="*/ 192 w 212"/>
              <a:gd name="T17" fmla="*/ 106 h 212"/>
              <a:gd name="T18" fmla="*/ 106 w 212"/>
              <a:gd name="T19" fmla="*/ 2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1" h="211">
                <a:moveTo>
                  <a:pt x="106" y="212"/>
                </a:moveTo>
                <a:cubicBezTo>
                  <a:pt x="48" y="212"/>
                  <a:pt x="0" y="165"/>
                  <a:pt x="0" y="106"/>
                </a:cubicBezTo>
                <a:cubicBezTo>
                  <a:pt x="0" y="48"/>
                  <a:pt x="48" y="0"/>
                  <a:pt x="106" y="0"/>
                </a:cubicBezTo>
                <a:cubicBezTo>
                  <a:pt x="165" y="0"/>
                  <a:pt x="212" y="48"/>
                  <a:pt x="212" y="106"/>
                </a:cubicBezTo>
                <a:cubicBezTo>
                  <a:pt x="212" y="165"/>
                  <a:pt x="165" y="212"/>
                  <a:pt x="106" y="212"/>
                </a:cubicBezTo>
                <a:close/>
                <a:moveTo>
                  <a:pt x="106" y="20"/>
                </a:moveTo>
                <a:cubicBezTo>
                  <a:pt x="59" y="20"/>
                  <a:pt x="20" y="59"/>
                  <a:pt x="20" y="106"/>
                </a:cubicBezTo>
                <a:cubicBezTo>
                  <a:pt x="20" y="154"/>
                  <a:pt x="59" y="192"/>
                  <a:pt x="106" y="192"/>
                </a:cubicBezTo>
                <a:cubicBezTo>
                  <a:pt x="154" y="192"/>
                  <a:pt x="192" y="154"/>
                  <a:pt x="192" y="106"/>
                </a:cubicBezTo>
                <a:cubicBezTo>
                  <a:pt x="192" y="59"/>
                  <a:pt x="154" y="20"/>
                  <a:pt x="106" y="20"/>
                </a:cubicBez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eaLnBrk="0" hangingPunct="0"/>
            <a:endParaRPr lang="id-ID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+mn-lt"/>
            </a:endParaRPr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976BD3AB-3F6F-D326-4503-EE9D3B3536E0}"/>
              </a:ext>
            </a:extLst>
          </p:cNvPr>
          <p:cNvSpPr>
            <a:spLocks noEditPoints="1"/>
          </p:cNvSpPr>
          <p:nvPr/>
        </p:nvSpPr>
        <p:spPr bwMode="auto">
          <a:xfrm>
            <a:off x="4116910" y="2725868"/>
            <a:ext cx="837055" cy="837055"/>
          </a:xfrm>
          <a:custGeom>
            <a:avLst/>
            <a:gdLst>
              <a:gd name="T0" fmla="*/ 106 w 212"/>
              <a:gd name="T1" fmla="*/ 212 h 212"/>
              <a:gd name="T2" fmla="*/ 0 w 212"/>
              <a:gd name="T3" fmla="*/ 106 h 212"/>
              <a:gd name="T4" fmla="*/ 106 w 212"/>
              <a:gd name="T5" fmla="*/ 0 h 212"/>
              <a:gd name="T6" fmla="*/ 212 w 212"/>
              <a:gd name="T7" fmla="*/ 106 h 212"/>
              <a:gd name="T8" fmla="*/ 106 w 212"/>
              <a:gd name="T9" fmla="*/ 212 h 212"/>
              <a:gd name="T10" fmla="*/ 106 w 212"/>
              <a:gd name="T11" fmla="*/ 20 h 212"/>
              <a:gd name="T12" fmla="*/ 20 w 212"/>
              <a:gd name="T13" fmla="*/ 106 h 212"/>
              <a:gd name="T14" fmla="*/ 106 w 212"/>
              <a:gd name="T15" fmla="*/ 192 h 212"/>
              <a:gd name="T16" fmla="*/ 192 w 212"/>
              <a:gd name="T17" fmla="*/ 106 h 212"/>
              <a:gd name="T18" fmla="*/ 106 w 212"/>
              <a:gd name="T19" fmla="*/ 2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1" h="211">
                <a:moveTo>
                  <a:pt x="106" y="212"/>
                </a:moveTo>
                <a:cubicBezTo>
                  <a:pt x="48" y="212"/>
                  <a:pt x="0" y="165"/>
                  <a:pt x="0" y="106"/>
                </a:cubicBezTo>
                <a:cubicBezTo>
                  <a:pt x="0" y="48"/>
                  <a:pt x="48" y="0"/>
                  <a:pt x="106" y="0"/>
                </a:cubicBezTo>
                <a:cubicBezTo>
                  <a:pt x="165" y="0"/>
                  <a:pt x="212" y="48"/>
                  <a:pt x="212" y="106"/>
                </a:cubicBezTo>
                <a:cubicBezTo>
                  <a:pt x="212" y="165"/>
                  <a:pt x="165" y="212"/>
                  <a:pt x="106" y="212"/>
                </a:cubicBezTo>
                <a:close/>
                <a:moveTo>
                  <a:pt x="106" y="20"/>
                </a:moveTo>
                <a:cubicBezTo>
                  <a:pt x="59" y="20"/>
                  <a:pt x="20" y="59"/>
                  <a:pt x="20" y="106"/>
                </a:cubicBezTo>
                <a:cubicBezTo>
                  <a:pt x="20" y="154"/>
                  <a:pt x="59" y="192"/>
                  <a:pt x="106" y="192"/>
                </a:cubicBezTo>
                <a:cubicBezTo>
                  <a:pt x="154" y="192"/>
                  <a:pt x="192" y="154"/>
                  <a:pt x="192" y="106"/>
                </a:cubicBezTo>
                <a:cubicBezTo>
                  <a:pt x="192" y="59"/>
                  <a:pt x="154" y="20"/>
                  <a:pt x="106" y="2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 defTabSz="913765" eaLnBrk="0" hangingPunct="0"/>
            <a:endParaRPr lang="id-ID" sz="3200">
              <a:solidFill>
                <a:srgbClr val="424242"/>
              </a:solidFill>
              <a:latin typeface="Arial" panose="020B0604020202020204" pitchFamily="34" charset="0"/>
              <a:ea typeface="宋体" panose="02010600030101010101" pitchFamily="2" charset="-122"/>
              <a:cs typeface="+mn-ea"/>
              <a:sym typeface="+mn-lt"/>
            </a:endParaRP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A57FE8DD-8099-7F21-0A88-69C25588E4A9}"/>
              </a:ext>
            </a:extLst>
          </p:cNvPr>
          <p:cNvSpPr>
            <a:spLocks noEditPoints="1"/>
          </p:cNvSpPr>
          <p:nvPr/>
        </p:nvSpPr>
        <p:spPr bwMode="auto">
          <a:xfrm>
            <a:off x="7260035" y="2725868"/>
            <a:ext cx="837055" cy="837055"/>
          </a:xfrm>
          <a:custGeom>
            <a:avLst/>
            <a:gdLst>
              <a:gd name="T0" fmla="*/ 106 w 212"/>
              <a:gd name="T1" fmla="*/ 212 h 212"/>
              <a:gd name="T2" fmla="*/ 0 w 212"/>
              <a:gd name="T3" fmla="*/ 106 h 212"/>
              <a:gd name="T4" fmla="*/ 106 w 212"/>
              <a:gd name="T5" fmla="*/ 0 h 212"/>
              <a:gd name="T6" fmla="*/ 212 w 212"/>
              <a:gd name="T7" fmla="*/ 106 h 212"/>
              <a:gd name="T8" fmla="*/ 106 w 212"/>
              <a:gd name="T9" fmla="*/ 212 h 212"/>
              <a:gd name="T10" fmla="*/ 106 w 212"/>
              <a:gd name="T11" fmla="*/ 20 h 212"/>
              <a:gd name="T12" fmla="*/ 20 w 212"/>
              <a:gd name="T13" fmla="*/ 106 h 212"/>
              <a:gd name="T14" fmla="*/ 106 w 212"/>
              <a:gd name="T15" fmla="*/ 192 h 212"/>
              <a:gd name="T16" fmla="*/ 192 w 212"/>
              <a:gd name="T17" fmla="*/ 106 h 212"/>
              <a:gd name="T18" fmla="*/ 106 w 212"/>
              <a:gd name="T19" fmla="*/ 2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1" h="211">
                <a:moveTo>
                  <a:pt x="106" y="212"/>
                </a:moveTo>
                <a:cubicBezTo>
                  <a:pt x="48" y="212"/>
                  <a:pt x="0" y="165"/>
                  <a:pt x="0" y="106"/>
                </a:cubicBezTo>
                <a:cubicBezTo>
                  <a:pt x="0" y="48"/>
                  <a:pt x="48" y="0"/>
                  <a:pt x="106" y="0"/>
                </a:cubicBezTo>
                <a:cubicBezTo>
                  <a:pt x="165" y="0"/>
                  <a:pt x="212" y="48"/>
                  <a:pt x="212" y="106"/>
                </a:cubicBezTo>
                <a:cubicBezTo>
                  <a:pt x="212" y="165"/>
                  <a:pt x="165" y="212"/>
                  <a:pt x="106" y="212"/>
                </a:cubicBezTo>
                <a:close/>
                <a:moveTo>
                  <a:pt x="106" y="20"/>
                </a:moveTo>
                <a:cubicBezTo>
                  <a:pt x="59" y="20"/>
                  <a:pt x="20" y="59"/>
                  <a:pt x="20" y="106"/>
                </a:cubicBezTo>
                <a:cubicBezTo>
                  <a:pt x="20" y="154"/>
                  <a:pt x="59" y="192"/>
                  <a:pt x="106" y="192"/>
                </a:cubicBezTo>
                <a:cubicBezTo>
                  <a:pt x="154" y="192"/>
                  <a:pt x="192" y="154"/>
                  <a:pt x="192" y="106"/>
                </a:cubicBezTo>
                <a:cubicBezTo>
                  <a:pt x="192" y="59"/>
                  <a:pt x="154" y="20"/>
                  <a:pt x="106" y="2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 defTabSz="913765" eaLnBrk="0" hangingPunct="0"/>
            <a:endParaRPr lang="id-ID" sz="3200">
              <a:solidFill>
                <a:srgbClr val="424242"/>
              </a:solidFill>
              <a:latin typeface="Arial" panose="020B0604020202020204" pitchFamily="34" charset="0"/>
              <a:ea typeface="宋体" panose="02010600030101010101" pitchFamily="2" charset="-122"/>
              <a:cs typeface="+mn-ea"/>
              <a:sym typeface="+mn-lt"/>
            </a:endParaRPr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30AA352A-417A-CDD4-6344-8A32459047B5}"/>
              </a:ext>
            </a:extLst>
          </p:cNvPr>
          <p:cNvSpPr>
            <a:spLocks noEditPoints="1"/>
          </p:cNvSpPr>
          <p:nvPr/>
        </p:nvSpPr>
        <p:spPr bwMode="auto">
          <a:xfrm>
            <a:off x="5689306" y="2093909"/>
            <a:ext cx="837055" cy="837055"/>
          </a:xfrm>
          <a:custGeom>
            <a:avLst/>
            <a:gdLst>
              <a:gd name="T0" fmla="*/ 106 w 212"/>
              <a:gd name="T1" fmla="*/ 212 h 212"/>
              <a:gd name="T2" fmla="*/ 0 w 212"/>
              <a:gd name="T3" fmla="*/ 106 h 212"/>
              <a:gd name="T4" fmla="*/ 106 w 212"/>
              <a:gd name="T5" fmla="*/ 0 h 212"/>
              <a:gd name="T6" fmla="*/ 212 w 212"/>
              <a:gd name="T7" fmla="*/ 106 h 212"/>
              <a:gd name="T8" fmla="*/ 106 w 212"/>
              <a:gd name="T9" fmla="*/ 212 h 212"/>
              <a:gd name="T10" fmla="*/ 106 w 212"/>
              <a:gd name="T11" fmla="*/ 20 h 212"/>
              <a:gd name="T12" fmla="*/ 20 w 212"/>
              <a:gd name="T13" fmla="*/ 106 h 212"/>
              <a:gd name="T14" fmla="*/ 106 w 212"/>
              <a:gd name="T15" fmla="*/ 192 h 212"/>
              <a:gd name="T16" fmla="*/ 192 w 212"/>
              <a:gd name="T17" fmla="*/ 106 h 212"/>
              <a:gd name="T18" fmla="*/ 106 w 212"/>
              <a:gd name="T19" fmla="*/ 2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1" h="211">
                <a:moveTo>
                  <a:pt x="106" y="212"/>
                </a:moveTo>
                <a:cubicBezTo>
                  <a:pt x="48" y="212"/>
                  <a:pt x="0" y="165"/>
                  <a:pt x="0" y="106"/>
                </a:cubicBezTo>
                <a:cubicBezTo>
                  <a:pt x="0" y="48"/>
                  <a:pt x="48" y="0"/>
                  <a:pt x="106" y="0"/>
                </a:cubicBezTo>
                <a:cubicBezTo>
                  <a:pt x="165" y="0"/>
                  <a:pt x="212" y="48"/>
                  <a:pt x="212" y="106"/>
                </a:cubicBezTo>
                <a:cubicBezTo>
                  <a:pt x="212" y="165"/>
                  <a:pt x="165" y="212"/>
                  <a:pt x="106" y="212"/>
                </a:cubicBezTo>
                <a:close/>
                <a:moveTo>
                  <a:pt x="106" y="20"/>
                </a:moveTo>
                <a:cubicBezTo>
                  <a:pt x="59" y="20"/>
                  <a:pt x="20" y="59"/>
                  <a:pt x="20" y="106"/>
                </a:cubicBezTo>
                <a:cubicBezTo>
                  <a:pt x="20" y="154"/>
                  <a:pt x="59" y="192"/>
                  <a:pt x="106" y="192"/>
                </a:cubicBezTo>
                <a:cubicBezTo>
                  <a:pt x="154" y="192"/>
                  <a:pt x="192" y="154"/>
                  <a:pt x="192" y="106"/>
                </a:cubicBezTo>
                <a:cubicBezTo>
                  <a:pt x="192" y="59"/>
                  <a:pt x="154" y="20"/>
                  <a:pt x="106" y="20"/>
                </a:cubicBez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eaLnBrk="0" hangingPunct="0"/>
            <a:endParaRPr lang="id-ID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+mn-lt"/>
            </a:endParaRPr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614F8B0E-3B3C-FD2A-3F80-93885FCF62B5}"/>
              </a:ext>
            </a:extLst>
          </p:cNvPr>
          <p:cNvSpPr>
            <a:spLocks noEditPoints="1"/>
          </p:cNvSpPr>
          <p:nvPr/>
        </p:nvSpPr>
        <p:spPr bwMode="auto">
          <a:xfrm>
            <a:off x="7923676" y="4304935"/>
            <a:ext cx="837055" cy="838722"/>
          </a:xfrm>
          <a:custGeom>
            <a:avLst/>
            <a:gdLst>
              <a:gd name="T0" fmla="*/ 106 w 212"/>
              <a:gd name="T1" fmla="*/ 212 h 212"/>
              <a:gd name="T2" fmla="*/ 0 w 212"/>
              <a:gd name="T3" fmla="*/ 106 h 212"/>
              <a:gd name="T4" fmla="*/ 106 w 212"/>
              <a:gd name="T5" fmla="*/ 0 h 212"/>
              <a:gd name="T6" fmla="*/ 212 w 212"/>
              <a:gd name="T7" fmla="*/ 106 h 212"/>
              <a:gd name="T8" fmla="*/ 106 w 212"/>
              <a:gd name="T9" fmla="*/ 212 h 212"/>
              <a:gd name="T10" fmla="*/ 106 w 212"/>
              <a:gd name="T11" fmla="*/ 20 h 212"/>
              <a:gd name="T12" fmla="*/ 20 w 212"/>
              <a:gd name="T13" fmla="*/ 106 h 212"/>
              <a:gd name="T14" fmla="*/ 106 w 212"/>
              <a:gd name="T15" fmla="*/ 192 h 212"/>
              <a:gd name="T16" fmla="*/ 192 w 212"/>
              <a:gd name="T17" fmla="*/ 106 h 212"/>
              <a:gd name="T18" fmla="*/ 106 w 212"/>
              <a:gd name="T19" fmla="*/ 2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1" h="211">
                <a:moveTo>
                  <a:pt x="106" y="212"/>
                </a:moveTo>
                <a:cubicBezTo>
                  <a:pt x="48" y="212"/>
                  <a:pt x="0" y="165"/>
                  <a:pt x="0" y="106"/>
                </a:cubicBezTo>
                <a:cubicBezTo>
                  <a:pt x="0" y="48"/>
                  <a:pt x="48" y="0"/>
                  <a:pt x="106" y="0"/>
                </a:cubicBezTo>
                <a:cubicBezTo>
                  <a:pt x="165" y="0"/>
                  <a:pt x="212" y="48"/>
                  <a:pt x="212" y="106"/>
                </a:cubicBezTo>
                <a:cubicBezTo>
                  <a:pt x="212" y="165"/>
                  <a:pt x="165" y="212"/>
                  <a:pt x="106" y="212"/>
                </a:cubicBezTo>
                <a:close/>
                <a:moveTo>
                  <a:pt x="106" y="20"/>
                </a:moveTo>
                <a:cubicBezTo>
                  <a:pt x="59" y="20"/>
                  <a:pt x="20" y="59"/>
                  <a:pt x="20" y="106"/>
                </a:cubicBezTo>
                <a:cubicBezTo>
                  <a:pt x="20" y="154"/>
                  <a:pt x="59" y="192"/>
                  <a:pt x="106" y="192"/>
                </a:cubicBezTo>
                <a:cubicBezTo>
                  <a:pt x="154" y="192"/>
                  <a:pt x="192" y="154"/>
                  <a:pt x="192" y="106"/>
                </a:cubicBezTo>
                <a:cubicBezTo>
                  <a:pt x="192" y="59"/>
                  <a:pt x="154" y="20"/>
                  <a:pt x="106" y="20"/>
                </a:cubicBez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eaLnBrk="0" hangingPunct="0"/>
            <a:endParaRPr lang="id-ID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+mn-lt"/>
            </a:endParaRPr>
          </a:p>
        </p:txBody>
      </p:sp>
      <p:sp>
        <p:nvSpPr>
          <p:cNvPr id="8" name="Freeform 11">
            <a:extLst>
              <a:ext uri="{FF2B5EF4-FFF2-40B4-BE49-F238E27FC236}">
                <a16:creationId xmlns:a16="http://schemas.microsoft.com/office/drawing/2014/main" id="{700EB8C4-AAD8-27E1-3DCE-D7EBCB4A2149}"/>
              </a:ext>
            </a:extLst>
          </p:cNvPr>
          <p:cNvSpPr/>
          <p:nvPr/>
        </p:nvSpPr>
        <p:spPr bwMode="auto">
          <a:xfrm>
            <a:off x="3880134" y="3459542"/>
            <a:ext cx="411858" cy="830385"/>
          </a:xfrm>
          <a:custGeom>
            <a:avLst/>
            <a:gdLst>
              <a:gd name="T0" fmla="*/ 88 w 104"/>
              <a:gd name="T1" fmla="*/ 0 h 210"/>
              <a:gd name="T2" fmla="*/ 0 w 104"/>
              <a:gd name="T3" fmla="*/ 208 h 210"/>
              <a:gd name="T4" fmla="*/ 20 w 104"/>
              <a:gd name="T5" fmla="*/ 210 h 210"/>
              <a:gd name="T6" fmla="*/ 104 w 104"/>
              <a:gd name="T7" fmla="*/ 13 h 210"/>
              <a:gd name="T8" fmla="*/ 88 w 104"/>
              <a:gd name="T9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210">
                <a:moveTo>
                  <a:pt x="88" y="0"/>
                </a:moveTo>
                <a:cubicBezTo>
                  <a:pt x="46" y="62"/>
                  <a:pt x="16" y="133"/>
                  <a:pt x="0" y="208"/>
                </a:cubicBezTo>
                <a:cubicBezTo>
                  <a:pt x="7" y="208"/>
                  <a:pt x="14" y="209"/>
                  <a:pt x="20" y="210"/>
                </a:cubicBezTo>
                <a:cubicBezTo>
                  <a:pt x="35" y="139"/>
                  <a:pt x="64" y="72"/>
                  <a:pt x="104" y="13"/>
                </a:cubicBezTo>
                <a:cubicBezTo>
                  <a:pt x="98" y="9"/>
                  <a:pt x="93" y="5"/>
                  <a:pt x="88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tx1">
                  <a:lumMod val="75000"/>
                  <a:lumOff val="25000"/>
                </a:schemeClr>
              </a:gs>
            </a:gsLst>
            <a:lin ang="135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cs typeface="+mn-ea"/>
              <a:sym typeface="+mn-lt"/>
            </a:endParaRPr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9DFEC747-0440-7C94-1852-A54A9B16EEA9}"/>
              </a:ext>
            </a:extLst>
          </p:cNvPr>
          <p:cNvSpPr/>
          <p:nvPr/>
        </p:nvSpPr>
        <p:spPr bwMode="auto">
          <a:xfrm>
            <a:off x="7927011" y="3459542"/>
            <a:ext cx="410190" cy="830385"/>
          </a:xfrm>
          <a:custGeom>
            <a:avLst/>
            <a:gdLst>
              <a:gd name="T0" fmla="*/ 104 w 104"/>
              <a:gd name="T1" fmla="*/ 208 h 210"/>
              <a:gd name="T2" fmla="*/ 16 w 104"/>
              <a:gd name="T3" fmla="*/ 0 h 210"/>
              <a:gd name="T4" fmla="*/ 0 w 104"/>
              <a:gd name="T5" fmla="*/ 13 h 210"/>
              <a:gd name="T6" fmla="*/ 84 w 104"/>
              <a:gd name="T7" fmla="*/ 210 h 210"/>
              <a:gd name="T8" fmla="*/ 104 w 104"/>
              <a:gd name="T9" fmla="*/ 20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210">
                <a:moveTo>
                  <a:pt x="104" y="208"/>
                </a:moveTo>
                <a:cubicBezTo>
                  <a:pt x="88" y="133"/>
                  <a:pt x="58" y="62"/>
                  <a:pt x="16" y="0"/>
                </a:cubicBezTo>
                <a:cubicBezTo>
                  <a:pt x="11" y="5"/>
                  <a:pt x="6" y="9"/>
                  <a:pt x="0" y="13"/>
                </a:cubicBezTo>
                <a:cubicBezTo>
                  <a:pt x="40" y="72"/>
                  <a:pt x="69" y="139"/>
                  <a:pt x="84" y="210"/>
                </a:cubicBezTo>
                <a:cubicBezTo>
                  <a:pt x="90" y="209"/>
                  <a:pt x="97" y="208"/>
                  <a:pt x="104" y="208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tx1">
                  <a:lumMod val="75000"/>
                  <a:lumOff val="25000"/>
                </a:schemeClr>
              </a:gs>
            </a:gsLst>
            <a:lin ang="135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cs typeface="+mn-ea"/>
              <a:sym typeface="+mn-lt"/>
            </a:endParaRPr>
          </a:p>
        </p:txBody>
      </p:sp>
      <p:sp>
        <p:nvSpPr>
          <p:cNvPr id="10" name="Freeform 13">
            <a:extLst>
              <a:ext uri="{FF2B5EF4-FFF2-40B4-BE49-F238E27FC236}">
                <a16:creationId xmlns:a16="http://schemas.microsoft.com/office/drawing/2014/main" id="{A1061D53-1EBB-E1D6-A445-5462DE63CF6C}"/>
              </a:ext>
            </a:extLst>
          </p:cNvPr>
          <p:cNvSpPr/>
          <p:nvPr/>
        </p:nvSpPr>
        <p:spPr bwMode="auto">
          <a:xfrm>
            <a:off x="6544703" y="2507434"/>
            <a:ext cx="813711" cy="395183"/>
          </a:xfrm>
          <a:custGeom>
            <a:avLst/>
            <a:gdLst>
              <a:gd name="T0" fmla="*/ 194 w 206"/>
              <a:gd name="T1" fmla="*/ 100 h 100"/>
              <a:gd name="T2" fmla="*/ 206 w 206"/>
              <a:gd name="T3" fmla="*/ 84 h 100"/>
              <a:gd name="T4" fmla="*/ 1 w 206"/>
              <a:gd name="T5" fmla="*/ 0 h 100"/>
              <a:gd name="T6" fmla="*/ 1 w 206"/>
              <a:gd name="T7" fmla="*/ 1 h 100"/>
              <a:gd name="T8" fmla="*/ 0 w 206"/>
              <a:gd name="T9" fmla="*/ 20 h 100"/>
              <a:gd name="T10" fmla="*/ 194 w 206"/>
              <a:gd name="T1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6" h="100">
                <a:moveTo>
                  <a:pt x="194" y="100"/>
                </a:moveTo>
                <a:cubicBezTo>
                  <a:pt x="197" y="94"/>
                  <a:pt x="202" y="89"/>
                  <a:pt x="206" y="84"/>
                </a:cubicBezTo>
                <a:cubicBezTo>
                  <a:pt x="145" y="44"/>
                  <a:pt x="76" y="15"/>
                  <a:pt x="1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8"/>
                  <a:pt x="1" y="14"/>
                  <a:pt x="0" y="20"/>
                </a:cubicBezTo>
                <a:cubicBezTo>
                  <a:pt x="70" y="34"/>
                  <a:pt x="136" y="62"/>
                  <a:pt x="194" y="10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tx1">
                  <a:lumMod val="75000"/>
                  <a:lumOff val="25000"/>
                </a:schemeClr>
              </a:gs>
            </a:gsLst>
            <a:lin ang="135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cs typeface="+mn-ea"/>
              <a:sym typeface="+mn-lt"/>
            </a:endParaRPr>
          </a:p>
        </p:txBody>
      </p:sp>
      <p:sp>
        <p:nvSpPr>
          <p:cNvPr id="11" name="Freeform 14">
            <a:extLst>
              <a:ext uri="{FF2B5EF4-FFF2-40B4-BE49-F238E27FC236}">
                <a16:creationId xmlns:a16="http://schemas.microsoft.com/office/drawing/2014/main" id="{4EDF180D-64F6-2061-DEE2-1C9CB23B93EB}"/>
              </a:ext>
            </a:extLst>
          </p:cNvPr>
          <p:cNvSpPr/>
          <p:nvPr/>
        </p:nvSpPr>
        <p:spPr bwMode="auto">
          <a:xfrm>
            <a:off x="4855586" y="2507434"/>
            <a:ext cx="817046" cy="395183"/>
          </a:xfrm>
          <a:custGeom>
            <a:avLst/>
            <a:gdLst>
              <a:gd name="T0" fmla="*/ 205 w 207"/>
              <a:gd name="T1" fmla="*/ 1 h 100"/>
              <a:gd name="T2" fmla="*/ 205 w 207"/>
              <a:gd name="T3" fmla="*/ 0 h 100"/>
              <a:gd name="T4" fmla="*/ 0 w 207"/>
              <a:gd name="T5" fmla="*/ 84 h 100"/>
              <a:gd name="T6" fmla="*/ 13 w 207"/>
              <a:gd name="T7" fmla="*/ 100 h 100"/>
              <a:gd name="T8" fmla="*/ 207 w 207"/>
              <a:gd name="T9" fmla="*/ 20 h 100"/>
              <a:gd name="T10" fmla="*/ 205 w 207"/>
              <a:gd name="T11" fmla="*/ 1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6" h="100">
                <a:moveTo>
                  <a:pt x="205" y="1"/>
                </a:moveTo>
                <a:cubicBezTo>
                  <a:pt x="205" y="1"/>
                  <a:pt x="205" y="0"/>
                  <a:pt x="205" y="0"/>
                </a:cubicBezTo>
                <a:cubicBezTo>
                  <a:pt x="131" y="15"/>
                  <a:pt x="62" y="44"/>
                  <a:pt x="0" y="84"/>
                </a:cubicBezTo>
                <a:cubicBezTo>
                  <a:pt x="5" y="89"/>
                  <a:pt x="9" y="94"/>
                  <a:pt x="13" y="100"/>
                </a:cubicBezTo>
                <a:cubicBezTo>
                  <a:pt x="71" y="62"/>
                  <a:pt x="137" y="34"/>
                  <a:pt x="207" y="20"/>
                </a:cubicBezTo>
                <a:cubicBezTo>
                  <a:pt x="206" y="14"/>
                  <a:pt x="205" y="8"/>
                  <a:pt x="205" y="1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tx1">
                  <a:lumMod val="75000"/>
                  <a:lumOff val="25000"/>
                </a:schemeClr>
              </a:gs>
            </a:gsLst>
            <a:lin ang="135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cs typeface="+mn-ea"/>
              <a:sym typeface="+mn-lt"/>
            </a:endParaRPr>
          </a:p>
        </p:txBody>
      </p:sp>
      <p:grpSp>
        <p:nvGrpSpPr>
          <p:cNvPr id="16" name="Group 23">
            <a:extLst>
              <a:ext uri="{FF2B5EF4-FFF2-40B4-BE49-F238E27FC236}">
                <a16:creationId xmlns:a16="http://schemas.microsoft.com/office/drawing/2014/main" id="{683E0D41-3083-2629-0BE3-2710E30637DE}"/>
              </a:ext>
            </a:extLst>
          </p:cNvPr>
          <p:cNvGrpSpPr/>
          <p:nvPr/>
        </p:nvGrpSpPr>
        <p:grpSpPr>
          <a:xfrm>
            <a:off x="3693332" y="4554248"/>
            <a:ext cx="380365" cy="358835"/>
            <a:chOff x="3498850" y="1541463"/>
            <a:chExt cx="504825" cy="476250"/>
          </a:xfrm>
          <a:solidFill>
            <a:schemeClr val="accent2"/>
          </a:solidFill>
        </p:grpSpPr>
        <p:sp>
          <p:nvSpPr>
            <p:cNvPr id="17" name="Oval 5">
              <a:extLst>
                <a:ext uri="{FF2B5EF4-FFF2-40B4-BE49-F238E27FC236}">
                  <a16:creationId xmlns:a16="http://schemas.microsoft.com/office/drawing/2014/main" id="{E1073134-063E-680F-FCA8-D8C74680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1801813"/>
              <a:ext cx="61913" cy="61913"/>
            </a:xfrm>
            <a:prstGeom prst="ellipse">
              <a:avLst/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eaLnBrk="0" hangingPunct="0"/>
              <a:endParaRPr lang="id-ID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endParaRPr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3575DE6E-7CA2-B32F-4863-7FB5D24D56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8850" y="1541463"/>
              <a:ext cx="504825" cy="476250"/>
            </a:xfrm>
            <a:custGeom>
              <a:avLst/>
              <a:gdLst>
                <a:gd name="T0" fmla="*/ 116 w 132"/>
                <a:gd name="T1" fmla="*/ 48 h 124"/>
                <a:gd name="T2" fmla="*/ 116 w 132"/>
                <a:gd name="T3" fmla="*/ 22 h 124"/>
                <a:gd name="T4" fmla="*/ 104 w 132"/>
                <a:gd name="T5" fmla="*/ 0 h 124"/>
                <a:gd name="T6" fmla="*/ 22 w 132"/>
                <a:gd name="T7" fmla="*/ 0 h 124"/>
                <a:gd name="T8" fmla="*/ 0 w 132"/>
                <a:gd name="T9" fmla="*/ 102 h 124"/>
                <a:gd name="T10" fmla="*/ 94 w 132"/>
                <a:gd name="T11" fmla="*/ 124 h 124"/>
                <a:gd name="T12" fmla="*/ 116 w 132"/>
                <a:gd name="T13" fmla="*/ 96 h 124"/>
                <a:gd name="T14" fmla="*/ 116 w 132"/>
                <a:gd name="T15" fmla="*/ 48 h 124"/>
                <a:gd name="T16" fmla="*/ 88 w 132"/>
                <a:gd name="T17" fmla="*/ 8 h 124"/>
                <a:gd name="T18" fmla="*/ 108 w 132"/>
                <a:gd name="T19" fmla="*/ 12 h 124"/>
                <a:gd name="T20" fmla="*/ 108 w 132"/>
                <a:gd name="T21" fmla="*/ 24 h 124"/>
                <a:gd name="T22" fmla="*/ 104 w 132"/>
                <a:gd name="T23" fmla="*/ 36 h 124"/>
                <a:gd name="T24" fmla="*/ 104 w 132"/>
                <a:gd name="T25" fmla="*/ 32 h 124"/>
                <a:gd name="T26" fmla="*/ 104 w 132"/>
                <a:gd name="T27" fmla="*/ 16 h 124"/>
                <a:gd name="T28" fmla="*/ 16 w 132"/>
                <a:gd name="T29" fmla="*/ 12 h 124"/>
                <a:gd name="T30" fmla="*/ 12 w 132"/>
                <a:gd name="T31" fmla="*/ 24 h 124"/>
                <a:gd name="T32" fmla="*/ 8 w 132"/>
                <a:gd name="T33" fmla="*/ 22 h 124"/>
                <a:gd name="T34" fmla="*/ 100 w 132"/>
                <a:gd name="T35" fmla="*/ 20 h 124"/>
                <a:gd name="T36" fmla="*/ 16 w 132"/>
                <a:gd name="T37" fmla="*/ 16 h 124"/>
                <a:gd name="T38" fmla="*/ 100 w 132"/>
                <a:gd name="T39" fmla="*/ 20 h 124"/>
                <a:gd name="T40" fmla="*/ 100 w 132"/>
                <a:gd name="T41" fmla="*/ 28 h 124"/>
                <a:gd name="T42" fmla="*/ 16 w 132"/>
                <a:gd name="T43" fmla="*/ 24 h 124"/>
                <a:gd name="T44" fmla="*/ 100 w 132"/>
                <a:gd name="T45" fmla="*/ 32 h 124"/>
                <a:gd name="T46" fmla="*/ 88 w 132"/>
                <a:gd name="T47" fmla="*/ 36 h 124"/>
                <a:gd name="T48" fmla="*/ 16 w 132"/>
                <a:gd name="T49" fmla="*/ 35 h 124"/>
                <a:gd name="T50" fmla="*/ 100 w 132"/>
                <a:gd name="T51" fmla="*/ 32 h 124"/>
                <a:gd name="T52" fmla="*/ 94 w 132"/>
                <a:gd name="T53" fmla="*/ 116 h 124"/>
                <a:gd name="T54" fmla="*/ 8 w 132"/>
                <a:gd name="T55" fmla="*/ 102 h 124"/>
                <a:gd name="T56" fmla="*/ 22 w 132"/>
                <a:gd name="T57" fmla="*/ 44 h 124"/>
                <a:gd name="T58" fmla="*/ 104 w 132"/>
                <a:gd name="T59" fmla="*/ 44 h 124"/>
                <a:gd name="T60" fmla="*/ 108 w 132"/>
                <a:gd name="T61" fmla="*/ 56 h 124"/>
                <a:gd name="T62" fmla="*/ 52 w 132"/>
                <a:gd name="T63" fmla="*/ 76 h 124"/>
                <a:gd name="T64" fmla="*/ 108 w 132"/>
                <a:gd name="T65" fmla="*/ 96 h 124"/>
                <a:gd name="T66" fmla="*/ 113 w 132"/>
                <a:gd name="T67" fmla="*/ 88 h 124"/>
                <a:gd name="T68" fmla="*/ 60 w 132"/>
                <a:gd name="T69" fmla="*/ 76 h 124"/>
                <a:gd name="T70" fmla="*/ 108 w 132"/>
                <a:gd name="T71" fmla="*/ 64 h 124"/>
                <a:gd name="T72" fmla="*/ 115 w 132"/>
                <a:gd name="T73" fmla="*/ 59 h 124"/>
                <a:gd name="T74" fmla="*/ 120 w 132"/>
                <a:gd name="T75" fmla="*/ 7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4">
                  <a:moveTo>
                    <a:pt x="116" y="48"/>
                  </a:moveTo>
                  <a:cubicBezTo>
                    <a:pt x="116" y="48"/>
                    <a:pt x="116" y="48"/>
                    <a:pt x="116" y="48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11" y="0"/>
                    <a:pt x="10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4"/>
                    <a:pt x="10" y="124"/>
                    <a:pt x="22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106" y="124"/>
                    <a:pt x="116" y="114"/>
                    <a:pt x="116" y="102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32" y="84"/>
                    <a:pt x="132" y="60"/>
                    <a:pt x="116" y="48"/>
                  </a:cubicBezTo>
                  <a:close/>
                  <a:moveTo>
                    <a:pt x="22" y="8"/>
                  </a:moveTo>
                  <a:cubicBezTo>
                    <a:pt x="88" y="8"/>
                    <a:pt x="88" y="8"/>
                    <a:pt x="88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6" y="8"/>
                    <a:pt x="108" y="10"/>
                    <a:pt x="108" y="1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7" y="36"/>
                    <a:pt x="105" y="36"/>
                    <a:pt x="10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4"/>
                    <a:pt x="102" y="12"/>
                    <a:pt x="10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4" y="12"/>
                    <a:pt x="12" y="14"/>
                    <a:pt x="12" y="1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0" y="29"/>
                    <a:pt x="8" y="26"/>
                    <a:pt x="8" y="22"/>
                  </a:cubicBezTo>
                  <a:cubicBezTo>
                    <a:pt x="8" y="14"/>
                    <a:pt x="14" y="8"/>
                    <a:pt x="22" y="8"/>
                  </a:cubicBezTo>
                  <a:close/>
                  <a:moveTo>
                    <a:pt x="100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00" y="16"/>
                    <a:pt x="100" y="16"/>
                    <a:pt x="100" y="16"/>
                  </a:cubicBezTo>
                  <a:lnTo>
                    <a:pt x="100" y="20"/>
                  </a:lnTo>
                  <a:close/>
                  <a:moveTo>
                    <a:pt x="100" y="24"/>
                  </a:moveTo>
                  <a:cubicBezTo>
                    <a:pt x="100" y="28"/>
                    <a:pt x="100" y="28"/>
                    <a:pt x="100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4"/>
                    <a:pt x="16" y="24"/>
                    <a:pt x="16" y="24"/>
                  </a:cubicBezTo>
                  <a:lnTo>
                    <a:pt x="100" y="24"/>
                  </a:lnTo>
                  <a:close/>
                  <a:moveTo>
                    <a:pt x="100" y="32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36"/>
                    <a:pt x="18" y="35"/>
                    <a:pt x="16" y="35"/>
                  </a:cubicBezTo>
                  <a:cubicBezTo>
                    <a:pt x="16" y="32"/>
                    <a:pt x="16" y="32"/>
                    <a:pt x="16" y="32"/>
                  </a:cubicBezTo>
                  <a:lnTo>
                    <a:pt x="100" y="32"/>
                  </a:lnTo>
                  <a:close/>
                  <a:moveTo>
                    <a:pt x="108" y="102"/>
                  </a:moveTo>
                  <a:cubicBezTo>
                    <a:pt x="108" y="110"/>
                    <a:pt x="102" y="116"/>
                    <a:pt x="94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14" y="116"/>
                    <a:pt x="8" y="110"/>
                    <a:pt x="8" y="10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2" y="42"/>
                    <a:pt x="17" y="44"/>
                    <a:pt x="22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6" y="44"/>
                    <a:pt x="108" y="46"/>
                    <a:pt x="108" y="48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61" y="56"/>
                    <a:pt x="52" y="65"/>
                    <a:pt x="52" y="76"/>
                  </a:cubicBezTo>
                  <a:cubicBezTo>
                    <a:pt x="52" y="87"/>
                    <a:pt x="61" y="96"/>
                    <a:pt x="72" y="96"/>
                  </a:cubicBezTo>
                  <a:cubicBezTo>
                    <a:pt x="108" y="96"/>
                    <a:pt x="108" y="96"/>
                    <a:pt x="108" y="96"/>
                  </a:cubicBezTo>
                  <a:lnTo>
                    <a:pt x="108" y="102"/>
                  </a:lnTo>
                  <a:close/>
                  <a:moveTo>
                    <a:pt x="113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5" y="88"/>
                    <a:pt x="60" y="83"/>
                    <a:pt x="60" y="76"/>
                  </a:cubicBezTo>
                  <a:cubicBezTo>
                    <a:pt x="60" y="69"/>
                    <a:pt x="65" y="64"/>
                    <a:pt x="72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10" y="64"/>
                    <a:pt x="113" y="63"/>
                    <a:pt x="114" y="61"/>
                  </a:cubicBezTo>
                  <a:cubicBezTo>
                    <a:pt x="115" y="60"/>
                    <a:pt x="115" y="60"/>
                    <a:pt x="115" y="59"/>
                  </a:cubicBezTo>
                  <a:cubicBezTo>
                    <a:pt x="115" y="59"/>
                    <a:pt x="116" y="59"/>
                    <a:pt x="116" y="59"/>
                  </a:cubicBezTo>
                  <a:cubicBezTo>
                    <a:pt x="118" y="62"/>
                    <a:pt x="120" y="67"/>
                    <a:pt x="120" y="72"/>
                  </a:cubicBezTo>
                  <a:cubicBezTo>
                    <a:pt x="120" y="78"/>
                    <a:pt x="118" y="84"/>
                    <a:pt x="113" y="88"/>
                  </a:cubicBez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eaLnBrk="0" hangingPunct="0"/>
              <a:endParaRPr lang="id-ID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endParaRPr>
            </a:p>
          </p:txBody>
        </p:sp>
      </p:grpSp>
      <p:grpSp>
        <p:nvGrpSpPr>
          <p:cNvPr id="19" name="Group 26">
            <a:extLst>
              <a:ext uri="{FF2B5EF4-FFF2-40B4-BE49-F238E27FC236}">
                <a16:creationId xmlns:a16="http://schemas.microsoft.com/office/drawing/2014/main" id="{1B312848-6D6C-607C-B1C3-6BF08821D4A9}"/>
              </a:ext>
            </a:extLst>
          </p:cNvPr>
          <p:cNvGrpSpPr/>
          <p:nvPr/>
        </p:nvGrpSpPr>
        <p:grpSpPr>
          <a:xfrm>
            <a:off x="4335446" y="2937002"/>
            <a:ext cx="394054" cy="395329"/>
            <a:chOff x="3206750" y="1381125"/>
            <a:chExt cx="490538" cy="492125"/>
          </a:xfrm>
          <a:solidFill>
            <a:schemeClr val="accent1"/>
          </a:solidFill>
        </p:grpSpPr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20EF34F5-BB54-BBC1-0A61-689880DD9F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6750" y="1381125"/>
              <a:ext cx="490538" cy="492125"/>
            </a:xfrm>
            <a:custGeom>
              <a:avLst/>
              <a:gdLst>
                <a:gd name="T0" fmla="*/ 80 w 128"/>
                <a:gd name="T1" fmla="*/ 0 h 128"/>
                <a:gd name="T2" fmla="*/ 32 w 128"/>
                <a:gd name="T3" fmla="*/ 48 h 128"/>
                <a:gd name="T4" fmla="*/ 38 w 128"/>
                <a:gd name="T5" fmla="*/ 70 h 128"/>
                <a:gd name="T6" fmla="*/ 4 w 128"/>
                <a:gd name="T7" fmla="*/ 104 h 128"/>
                <a:gd name="T8" fmla="*/ 4 w 128"/>
                <a:gd name="T9" fmla="*/ 104 h 128"/>
                <a:gd name="T10" fmla="*/ 0 w 128"/>
                <a:gd name="T11" fmla="*/ 114 h 128"/>
                <a:gd name="T12" fmla="*/ 14 w 128"/>
                <a:gd name="T13" fmla="*/ 128 h 128"/>
                <a:gd name="T14" fmla="*/ 24 w 128"/>
                <a:gd name="T15" fmla="*/ 124 h 128"/>
                <a:gd name="T16" fmla="*/ 24 w 128"/>
                <a:gd name="T17" fmla="*/ 124 h 128"/>
                <a:gd name="T18" fmla="*/ 58 w 128"/>
                <a:gd name="T19" fmla="*/ 90 h 128"/>
                <a:gd name="T20" fmla="*/ 80 w 128"/>
                <a:gd name="T21" fmla="*/ 96 h 128"/>
                <a:gd name="T22" fmla="*/ 128 w 128"/>
                <a:gd name="T23" fmla="*/ 48 h 128"/>
                <a:gd name="T24" fmla="*/ 80 w 128"/>
                <a:gd name="T25" fmla="*/ 0 h 128"/>
                <a:gd name="T26" fmla="*/ 19 w 128"/>
                <a:gd name="T27" fmla="*/ 119 h 128"/>
                <a:gd name="T28" fmla="*/ 14 w 128"/>
                <a:gd name="T29" fmla="*/ 121 h 128"/>
                <a:gd name="T30" fmla="*/ 7 w 128"/>
                <a:gd name="T31" fmla="*/ 114 h 128"/>
                <a:gd name="T32" fmla="*/ 9 w 128"/>
                <a:gd name="T33" fmla="*/ 109 h 128"/>
                <a:gd name="T34" fmla="*/ 9 w 128"/>
                <a:gd name="T35" fmla="*/ 109 h 128"/>
                <a:gd name="T36" fmla="*/ 41 w 128"/>
                <a:gd name="T37" fmla="*/ 77 h 128"/>
                <a:gd name="T38" fmla="*/ 51 w 128"/>
                <a:gd name="T39" fmla="*/ 87 h 128"/>
                <a:gd name="T40" fmla="*/ 19 w 128"/>
                <a:gd name="T41" fmla="*/ 119 h 128"/>
                <a:gd name="T42" fmla="*/ 80 w 128"/>
                <a:gd name="T43" fmla="*/ 88 h 128"/>
                <a:gd name="T44" fmla="*/ 40 w 128"/>
                <a:gd name="T45" fmla="*/ 48 h 128"/>
                <a:gd name="T46" fmla="*/ 80 w 128"/>
                <a:gd name="T47" fmla="*/ 8 h 128"/>
                <a:gd name="T48" fmla="*/ 120 w 128"/>
                <a:gd name="T49" fmla="*/ 48 h 128"/>
                <a:gd name="T50" fmla="*/ 80 w 128"/>
                <a:gd name="T51" fmla="*/ 8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28">
                  <a:moveTo>
                    <a:pt x="80" y="0"/>
                  </a:moveTo>
                  <a:cubicBezTo>
                    <a:pt x="53" y="0"/>
                    <a:pt x="32" y="21"/>
                    <a:pt x="32" y="48"/>
                  </a:cubicBezTo>
                  <a:cubicBezTo>
                    <a:pt x="32" y="56"/>
                    <a:pt x="34" y="64"/>
                    <a:pt x="38" y="70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106"/>
                    <a:pt x="0" y="110"/>
                    <a:pt x="0" y="114"/>
                  </a:cubicBezTo>
                  <a:cubicBezTo>
                    <a:pt x="0" y="122"/>
                    <a:pt x="6" y="128"/>
                    <a:pt x="14" y="128"/>
                  </a:cubicBezTo>
                  <a:cubicBezTo>
                    <a:pt x="18" y="128"/>
                    <a:pt x="22" y="126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64" y="94"/>
                    <a:pt x="72" y="96"/>
                    <a:pt x="80" y="96"/>
                  </a:cubicBezTo>
                  <a:cubicBezTo>
                    <a:pt x="107" y="96"/>
                    <a:pt x="128" y="75"/>
                    <a:pt x="128" y="48"/>
                  </a:cubicBezTo>
                  <a:cubicBezTo>
                    <a:pt x="128" y="21"/>
                    <a:pt x="107" y="0"/>
                    <a:pt x="80" y="0"/>
                  </a:cubicBezTo>
                  <a:close/>
                  <a:moveTo>
                    <a:pt x="19" y="119"/>
                  </a:moveTo>
                  <a:cubicBezTo>
                    <a:pt x="18" y="120"/>
                    <a:pt x="16" y="121"/>
                    <a:pt x="14" y="121"/>
                  </a:cubicBezTo>
                  <a:cubicBezTo>
                    <a:pt x="10" y="121"/>
                    <a:pt x="7" y="118"/>
                    <a:pt x="7" y="114"/>
                  </a:cubicBezTo>
                  <a:cubicBezTo>
                    <a:pt x="7" y="112"/>
                    <a:pt x="8" y="110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4" y="80"/>
                    <a:pt x="48" y="84"/>
                    <a:pt x="51" y="87"/>
                  </a:cubicBezTo>
                  <a:lnTo>
                    <a:pt x="19" y="119"/>
                  </a:lnTo>
                  <a:close/>
                  <a:moveTo>
                    <a:pt x="80" y="88"/>
                  </a:moveTo>
                  <a:cubicBezTo>
                    <a:pt x="58" y="88"/>
                    <a:pt x="40" y="70"/>
                    <a:pt x="40" y="48"/>
                  </a:cubicBezTo>
                  <a:cubicBezTo>
                    <a:pt x="40" y="26"/>
                    <a:pt x="58" y="8"/>
                    <a:pt x="80" y="8"/>
                  </a:cubicBezTo>
                  <a:cubicBezTo>
                    <a:pt x="102" y="8"/>
                    <a:pt x="120" y="26"/>
                    <a:pt x="120" y="48"/>
                  </a:cubicBezTo>
                  <a:cubicBezTo>
                    <a:pt x="120" y="70"/>
                    <a:pt x="102" y="88"/>
                    <a:pt x="80" y="88"/>
                  </a:cubicBez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eaLnBrk="0" hangingPunct="0"/>
              <a:endParaRPr lang="id-ID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endParaRPr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CD1407E-5AAE-4D29-636C-D3489EE1A639}"/>
                </a:ext>
              </a:extLst>
            </p:cNvPr>
            <p:cNvSpPr/>
            <p:nvPr/>
          </p:nvSpPr>
          <p:spPr bwMode="auto">
            <a:xfrm>
              <a:off x="3406775" y="1458913"/>
              <a:ext cx="114300" cy="114300"/>
            </a:xfrm>
            <a:custGeom>
              <a:avLst/>
              <a:gdLst>
                <a:gd name="T0" fmla="*/ 28 w 30"/>
                <a:gd name="T1" fmla="*/ 0 h 30"/>
                <a:gd name="T2" fmla="*/ 0 w 30"/>
                <a:gd name="T3" fmla="*/ 28 h 30"/>
                <a:gd name="T4" fmla="*/ 2 w 30"/>
                <a:gd name="T5" fmla="*/ 30 h 30"/>
                <a:gd name="T6" fmla="*/ 4 w 30"/>
                <a:gd name="T7" fmla="*/ 28 h 30"/>
                <a:gd name="T8" fmla="*/ 28 w 30"/>
                <a:gd name="T9" fmla="*/ 4 h 30"/>
                <a:gd name="T10" fmla="*/ 30 w 30"/>
                <a:gd name="T11" fmla="*/ 2 h 30"/>
                <a:gd name="T12" fmla="*/ 28 w 3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0"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4" y="15"/>
                    <a:pt x="15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eaLnBrk="0" hangingPunct="0"/>
              <a:endParaRPr lang="id-ID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endParaRPr>
            </a:p>
          </p:txBody>
        </p:sp>
      </p:grpSp>
      <p:grpSp>
        <p:nvGrpSpPr>
          <p:cNvPr id="22" name="Group 29" descr="D:\51PPT模板网\51pptmoban.com\图片.jpg">
            <a:extLst>
              <a:ext uri="{FF2B5EF4-FFF2-40B4-BE49-F238E27FC236}">
                <a16:creationId xmlns:a16="http://schemas.microsoft.com/office/drawing/2014/main" id="{1E6C4601-EDA7-6398-03BF-87437830A10A}"/>
              </a:ext>
            </a:extLst>
          </p:cNvPr>
          <p:cNvGrpSpPr/>
          <p:nvPr/>
        </p:nvGrpSpPr>
        <p:grpSpPr>
          <a:xfrm>
            <a:off x="5941086" y="2282459"/>
            <a:ext cx="320227" cy="458743"/>
            <a:chOff x="3741341" y="1604128"/>
            <a:chExt cx="341313" cy="488950"/>
          </a:xfrm>
          <a:solidFill>
            <a:schemeClr val="accent6"/>
          </a:solidFill>
        </p:grpSpPr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90B94C6B-2595-16C3-52FE-571721F4BF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1341" y="1604128"/>
              <a:ext cx="341313" cy="488950"/>
            </a:xfrm>
            <a:custGeom>
              <a:avLst/>
              <a:gdLst>
                <a:gd name="T0" fmla="*/ 44 w 88"/>
                <a:gd name="T1" fmla="*/ 0 h 128"/>
                <a:gd name="T2" fmla="*/ 0 w 88"/>
                <a:gd name="T3" fmla="*/ 44 h 128"/>
                <a:gd name="T4" fmla="*/ 20 w 88"/>
                <a:gd name="T5" fmla="*/ 92 h 128"/>
                <a:gd name="T6" fmla="*/ 44 w 88"/>
                <a:gd name="T7" fmla="*/ 128 h 128"/>
                <a:gd name="T8" fmla="*/ 68 w 88"/>
                <a:gd name="T9" fmla="*/ 92 h 128"/>
                <a:gd name="T10" fmla="*/ 88 w 88"/>
                <a:gd name="T11" fmla="*/ 44 h 128"/>
                <a:gd name="T12" fmla="*/ 44 w 88"/>
                <a:gd name="T13" fmla="*/ 0 h 128"/>
                <a:gd name="T14" fmla="*/ 54 w 88"/>
                <a:gd name="T15" fmla="*/ 109 h 128"/>
                <a:gd name="T16" fmla="*/ 35 w 88"/>
                <a:gd name="T17" fmla="*/ 111 h 128"/>
                <a:gd name="T18" fmla="*/ 32 w 88"/>
                <a:gd name="T19" fmla="*/ 104 h 128"/>
                <a:gd name="T20" fmla="*/ 32 w 88"/>
                <a:gd name="T21" fmla="*/ 103 h 128"/>
                <a:gd name="T22" fmla="*/ 57 w 88"/>
                <a:gd name="T23" fmla="*/ 100 h 128"/>
                <a:gd name="T24" fmla="*/ 56 w 88"/>
                <a:gd name="T25" fmla="*/ 104 h 128"/>
                <a:gd name="T26" fmla="*/ 54 w 88"/>
                <a:gd name="T27" fmla="*/ 109 h 128"/>
                <a:gd name="T28" fmla="*/ 31 w 88"/>
                <a:gd name="T29" fmla="*/ 100 h 128"/>
                <a:gd name="T30" fmla="*/ 28 w 88"/>
                <a:gd name="T31" fmla="*/ 92 h 128"/>
                <a:gd name="T32" fmla="*/ 60 w 88"/>
                <a:gd name="T33" fmla="*/ 92 h 128"/>
                <a:gd name="T34" fmla="*/ 58 w 88"/>
                <a:gd name="T35" fmla="*/ 96 h 128"/>
                <a:gd name="T36" fmla="*/ 31 w 88"/>
                <a:gd name="T37" fmla="*/ 100 h 128"/>
                <a:gd name="T38" fmla="*/ 44 w 88"/>
                <a:gd name="T39" fmla="*/ 120 h 128"/>
                <a:gd name="T40" fmla="*/ 36 w 88"/>
                <a:gd name="T41" fmla="*/ 115 h 128"/>
                <a:gd name="T42" fmla="*/ 53 w 88"/>
                <a:gd name="T43" fmla="*/ 113 h 128"/>
                <a:gd name="T44" fmla="*/ 44 w 88"/>
                <a:gd name="T45" fmla="*/ 120 h 128"/>
                <a:gd name="T46" fmla="*/ 63 w 88"/>
                <a:gd name="T47" fmla="*/ 84 h 128"/>
                <a:gd name="T48" fmla="*/ 25 w 88"/>
                <a:gd name="T49" fmla="*/ 84 h 128"/>
                <a:gd name="T50" fmla="*/ 19 w 88"/>
                <a:gd name="T51" fmla="*/ 71 h 128"/>
                <a:gd name="T52" fmla="*/ 8 w 88"/>
                <a:gd name="T53" fmla="*/ 44 h 128"/>
                <a:gd name="T54" fmla="*/ 44 w 88"/>
                <a:gd name="T55" fmla="*/ 8 h 128"/>
                <a:gd name="T56" fmla="*/ 80 w 88"/>
                <a:gd name="T57" fmla="*/ 44 h 128"/>
                <a:gd name="T58" fmla="*/ 69 w 88"/>
                <a:gd name="T59" fmla="*/ 71 h 128"/>
                <a:gd name="T60" fmla="*/ 63 w 88"/>
                <a:gd name="T61" fmla="*/ 8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28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60"/>
                    <a:pt x="15" y="77"/>
                    <a:pt x="20" y="92"/>
                  </a:cubicBezTo>
                  <a:cubicBezTo>
                    <a:pt x="28" y="115"/>
                    <a:pt x="27" y="128"/>
                    <a:pt x="44" y="128"/>
                  </a:cubicBezTo>
                  <a:cubicBezTo>
                    <a:pt x="61" y="128"/>
                    <a:pt x="60" y="115"/>
                    <a:pt x="68" y="92"/>
                  </a:cubicBezTo>
                  <a:cubicBezTo>
                    <a:pt x="73" y="77"/>
                    <a:pt x="88" y="60"/>
                    <a:pt x="88" y="44"/>
                  </a:cubicBezTo>
                  <a:cubicBezTo>
                    <a:pt x="88" y="20"/>
                    <a:pt x="68" y="0"/>
                    <a:pt x="44" y="0"/>
                  </a:cubicBezTo>
                  <a:close/>
                  <a:moveTo>
                    <a:pt x="54" y="109"/>
                  </a:moveTo>
                  <a:cubicBezTo>
                    <a:pt x="35" y="111"/>
                    <a:pt x="35" y="111"/>
                    <a:pt x="35" y="111"/>
                  </a:cubicBezTo>
                  <a:cubicBezTo>
                    <a:pt x="34" y="109"/>
                    <a:pt x="33" y="107"/>
                    <a:pt x="32" y="104"/>
                  </a:cubicBezTo>
                  <a:cubicBezTo>
                    <a:pt x="32" y="104"/>
                    <a:pt x="32" y="104"/>
                    <a:pt x="32" y="103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7" y="102"/>
                    <a:pt x="56" y="103"/>
                    <a:pt x="56" y="104"/>
                  </a:cubicBezTo>
                  <a:cubicBezTo>
                    <a:pt x="55" y="106"/>
                    <a:pt x="55" y="107"/>
                    <a:pt x="54" y="109"/>
                  </a:cubicBezTo>
                  <a:close/>
                  <a:moveTo>
                    <a:pt x="31" y="100"/>
                  </a:moveTo>
                  <a:cubicBezTo>
                    <a:pt x="30" y="97"/>
                    <a:pt x="29" y="95"/>
                    <a:pt x="28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9" y="93"/>
                    <a:pt x="59" y="95"/>
                    <a:pt x="58" y="96"/>
                  </a:cubicBezTo>
                  <a:lnTo>
                    <a:pt x="31" y="100"/>
                  </a:lnTo>
                  <a:close/>
                  <a:moveTo>
                    <a:pt x="44" y="120"/>
                  </a:moveTo>
                  <a:cubicBezTo>
                    <a:pt x="40" y="120"/>
                    <a:pt x="38" y="120"/>
                    <a:pt x="36" y="115"/>
                  </a:cubicBezTo>
                  <a:cubicBezTo>
                    <a:pt x="53" y="113"/>
                    <a:pt x="53" y="113"/>
                    <a:pt x="53" y="113"/>
                  </a:cubicBezTo>
                  <a:cubicBezTo>
                    <a:pt x="51" y="119"/>
                    <a:pt x="49" y="120"/>
                    <a:pt x="44" y="120"/>
                  </a:cubicBezTo>
                  <a:close/>
                  <a:moveTo>
                    <a:pt x="63" y="84"/>
                  </a:moveTo>
                  <a:cubicBezTo>
                    <a:pt x="25" y="84"/>
                    <a:pt x="25" y="84"/>
                    <a:pt x="25" y="84"/>
                  </a:cubicBezTo>
                  <a:cubicBezTo>
                    <a:pt x="23" y="80"/>
                    <a:pt x="21" y="75"/>
                    <a:pt x="19" y="71"/>
                  </a:cubicBezTo>
                  <a:cubicBezTo>
                    <a:pt x="13" y="62"/>
                    <a:pt x="8" y="52"/>
                    <a:pt x="8" y="44"/>
                  </a:cubicBezTo>
                  <a:cubicBezTo>
                    <a:pt x="8" y="24"/>
                    <a:pt x="24" y="8"/>
                    <a:pt x="44" y="8"/>
                  </a:cubicBezTo>
                  <a:cubicBezTo>
                    <a:pt x="64" y="8"/>
                    <a:pt x="80" y="24"/>
                    <a:pt x="80" y="44"/>
                  </a:cubicBezTo>
                  <a:cubicBezTo>
                    <a:pt x="80" y="52"/>
                    <a:pt x="75" y="62"/>
                    <a:pt x="69" y="71"/>
                  </a:cubicBezTo>
                  <a:cubicBezTo>
                    <a:pt x="67" y="75"/>
                    <a:pt x="65" y="80"/>
                    <a:pt x="63" y="84"/>
                  </a:cubicBez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eaLnBrk="0" hangingPunct="0"/>
              <a:endParaRPr lang="id-ID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endParaRPr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703878D5-ACDF-E45B-485C-04F3C91FDF00}"/>
                </a:ext>
              </a:extLst>
            </p:cNvPr>
            <p:cNvSpPr/>
            <p:nvPr/>
          </p:nvSpPr>
          <p:spPr bwMode="auto">
            <a:xfrm>
              <a:off x="3819128" y="1680328"/>
              <a:ext cx="101600" cy="100013"/>
            </a:xfrm>
            <a:custGeom>
              <a:avLst/>
              <a:gdLst>
                <a:gd name="T0" fmla="*/ 24 w 26"/>
                <a:gd name="T1" fmla="*/ 0 h 26"/>
                <a:gd name="T2" fmla="*/ 0 w 26"/>
                <a:gd name="T3" fmla="*/ 24 h 26"/>
                <a:gd name="T4" fmla="*/ 2 w 26"/>
                <a:gd name="T5" fmla="*/ 26 h 26"/>
                <a:gd name="T6" fmla="*/ 4 w 26"/>
                <a:gd name="T7" fmla="*/ 24 h 26"/>
                <a:gd name="T8" fmla="*/ 24 w 26"/>
                <a:gd name="T9" fmla="*/ 4 h 26"/>
                <a:gd name="T10" fmla="*/ 26 w 26"/>
                <a:gd name="T11" fmla="*/ 2 h 26"/>
                <a:gd name="T12" fmla="*/ 24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25"/>
                    <a:pt x="1" y="26"/>
                    <a:pt x="2" y="26"/>
                  </a:cubicBezTo>
                  <a:cubicBezTo>
                    <a:pt x="3" y="26"/>
                    <a:pt x="4" y="25"/>
                    <a:pt x="4" y="24"/>
                  </a:cubicBezTo>
                  <a:cubicBezTo>
                    <a:pt x="4" y="13"/>
                    <a:pt x="13" y="4"/>
                    <a:pt x="24" y="4"/>
                  </a:cubicBezTo>
                  <a:cubicBezTo>
                    <a:pt x="25" y="4"/>
                    <a:pt x="26" y="3"/>
                    <a:pt x="26" y="2"/>
                  </a:cubicBezTo>
                  <a:cubicBezTo>
                    <a:pt x="26" y="1"/>
                    <a:pt x="25" y="0"/>
                    <a:pt x="24" y="0"/>
                  </a:cubicBez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eaLnBrk="0" hangingPunct="0"/>
              <a:endParaRPr lang="id-ID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endParaRPr>
            </a:p>
          </p:txBody>
        </p:sp>
      </p:grpSp>
      <p:grpSp>
        <p:nvGrpSpPr>
          <p:cNvPr id="25" name="Group 32">
            <a:extLst>
              <a:ext uri="{FF2B5EF4-FFF2-40B4-BE49-F238E27FC236}">
                <a16:creationId xmlns:a16="http://schemas.microsoft.com/office/drawing/2014/main" id="{7B0D0089-124A-AA6F-9411-EFE14205E011}"/>
              </a:ext>
            </a:extLst>
          </p:cNvPr>
          <p:cNvGrpSpPr/>
          <p:nvPr/>
        </p:nvGrpSpPr>
        <p:grpSpPr>
          <a:xfrm rot="21036248">
            <a:off x="7447323" y="2993342"/>
            <a:ext cx="450439" cy="285574"/>
            <a:chOff x="7726363" y="1603045"/>
            <a:chExt cx="876914" cy="555955"/>
          </a:xfrm>
          <a:solidFill>
            <a:schemeClr val="accent5"/>
          </a:solidFill>
        </p:grpSpPr>
        <p:grpSp>
          <p:nvGrpSpPr>
            <p:cNvPr id="26" name="Group 33">
              <a:extLst>
                <a:ext uri="{FF2B5EF4-FFF2-40B4-BE49-F238E27FC236}">
                  <a16:creationId xmlns:a16="http://schemas.microsoft.com/office/drawing/2014/main" id="{BF6FFB77-A1FD-4942-2AB3-C618334C6A06}"/>
                </a:ext>
              </a:extLst>
            </p:cNvPr>
            <p:cNvGrpSpPr/>
            <p:nvPr/>
          </p:nvGrpSpPr>
          <p:grpSpPr>
            <a:xfrm>
              <a:off x="7726363" y="1666875"/>
              <a:ext cx="492125" cy="492125"/>
              <a:chOff x="7726363" y="1666875"/>
              <a:chExt cx="492125" cy="492125"/>
            </a:xfrm>
            <a:grpFill/>
          </p:grpSpPr>
          <p:sp>
            <p:nvSpPr>
              <p:cNvPr id="31" name="Freeform 10">
                <a:extLst>
                  <a:ext uri="{FF2B5EF4-FFF2-40B4-BE49-F238E27FC236}">
                    <a16:creationId xmlns:a16="http://schemas.microsoft.com/office/drawing/2014/main" id="{984D44F8-6450-4389-F019-058FB99A47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6363" y="1666875"/>
                <a:ext cx="492125" cy="492125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eaLnBrk="0" hangingPunct="0"/>
                <a:endParaRPr lang="id-ID" sz="2400">
                  <a:solidFill>
                    <a:schemeClr val="lt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+mn-lt"/>
                </a:endParaRPr>
              </a:p>
            </p:txBody>
          </p:sp>
          <p:sp>
            <p:nvSpPr>
              <p:cNvPr id="32" name="Freeform 11">
                <a:extLst>
                  <a:ext uri="{FF2B5EF4-FFF2-40B4-BE49-F238E27FC236}">
                    <a16:creationId xmlns:a16="http://schemas.microsoft.com/office/drawing/2014/main" id="{B7EC3B7F-942D-A97A-31A5-D8552C8BA7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66063" y="1806575"/>
                <a:ext cx="214313" cy="214313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eaLnBrk="0" hangingPunct="0"/>
                <a:endParaRPr lang="id-ID" sz="2400">
                  <a:solidFill>
                    <a:schemeClr val="lt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+mn-lt"/>
                </a:endParaRPr>
              </a:p>
            </p:txBody>
          </p:sp>
          <p:sp>
            <p:nvSpPr>
              <p:cNvPr id="33" name="Freeform 12">
                <a:extLst>
                  <a:ext uri="{FF2B5EF4-FFF2-40B4-BE49-F238E27FC236}">
                    <a16:creationId xmlns:a16="http://schemas.microsoft.com/office/drawing/2014/main" id="{751EE6C0-8198-62D1-489D-0FC84C12AA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12101" y="1852613"/>
                <a:ext cx="122238" cy="122238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eaLnBrk="0" hangingPunct="0"/>
                <a:endParaRPr lang="id-ID" sz="2400">
                  <a:solidFill>
                    <a:schemeClr val="lt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+mn-lt"/>
                </a:endParaRPr>
              </a:p>
            </p:txBody>
          </p:sp>
        </p:grpSp>
        <p:grpSp>
          <p:nvGrpSpPr>
            <p:cNvPr id="27" name="Group 36">
              <a:extLst>
                <a:ext uri="{FF2B5EF4-FFF2-40B4-BE49-F238E27FC236}">
                  <a16:creationId xmlns:a16="http://schemas.microsoft.com/office/drawing/2014/main" id="{6D8CDBF5-E3E9-C8C6-1046-A581FCE125F0}"/>
                </a:ext>
              </a:extLst>
            </p:cNvPr>
            <p:cNvGrpSpPr/>
            <p:nvPr/>
          </p:nvGrpSpPr>
          <p:grpSpPr>
            <a:xfrm>
              <a:off x="8191089" y="1603045"/>
              <a:ext cx="412188" cy="412188"/>
              <a:chOff x="7726363" y="1666875"/>
              <a:chExt cx="492125" cy="492125"/>
            </a:xfrm>
            <a:grpFill/>
          </p:grpSpPr>
          <p:sp>
            <p:nvSpPr>
              <p:cNvPr id="28" name="Freeform 10">
                <a:extLst>
                  <a:ext uri="{FF2B5EF4-FFF2-40B4-BE49-F238E27FC236}">
                    <a16:creationId xmlns:a16="http://schemas.microsoft.com/office/drawing/2014/main" id="{A2840022-182A-BBC9-51CB-00DD251D88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6363" y="1666875"/>
                <a:ext cx="492125" cy="492125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eaLnBrk="0" hangingPunct="0"/>
                <a:endParaRPr lang="id-ID" sz="2400">
                  <a:solidFill>
                    <a:schemeClr val="lt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+mn-lt"/>
                </a:endParaRPr>
              </a:p>
            </p:txBody>
          </p:sp>
          <p:sp>
            <p:nvSpPr>
              <p:cNvPr id="29" name="Freeform 11">
                <a:extLst>
                  <a:ext uri="{FF2B5EF4-FFF2-40B4-BE49-F238E27FC236}">
                    <a16:creationId xmlns:a16="http://schemas.microsoft.com/office/drawing/2014/main" id="{9B2EF0B9-8096-5044-895A-2C46DEB51E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66063" y="1806575"/>
                <a:ext cx="214313" cy="214313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eaLnBrk="0" hangingPunct="0"/>
                <a:endParaRPr lang="id-ID" sz="2400">
                  <a:solidFill>
                    <a:schemeClr val="lt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+mn-lt"/>
                </a:endParaRPr>
              </a:p>
            </p:txBody>
          </p:sp>
          <p:sp>
            <p:nvSpPr>
              <p:cNvPr id="30" name="Freeform 12">
                <a:extLst>
                  <a:ext uri="{FF2B5EF4-FFF2-40B4-BE49-F238E27FC236}">
                    <a16:creationId xmlns:a16="http://schemas.microsoft.com/office/drawing/2014/main" id="{E11EFD78-C135-F135-F301-3E28A09DCB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12101" y="1852613"/>
                <a:ext cx="122238" cy="122238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 eaLnBrk="0" hangingPunct="0"/>
                <a:endParaRPr lang="id-ID" sz="2400">
                  <a:solidFill>
                    <a:schemeClr val="lt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+mn-lt"/>
                </a:endParaRPr>
              </a:p>
            </p:txBody>
          </p:sp>
        </p:grpSp>
      </p:grpSp>
      <p:grpSp>
        <p:nvGrpSpPr>
          <p:cNvPr id="34" name="Group 45" descr="D:\51PPT模板网\51pptmoban.com\图片.jpg">
            <a:extLst>
              <a:ext uri="{FF2B5EF4-FFF2-40B4-BE49-F238E27FC236}">
                <a16:creationId xmlns:a16="http://schemas.microsoft.com/office/drawing/2014/main" id="{12DBA0C5-4192-C514-D1F5-E6975BFC526A}"/>
              </a:ext>
            </a:extLst>
          </p:cNvPr>
          <p:cNvGrpSpPr/>
          <p:nvPr/>
        </p:nvGrpSpPr>
        <p:grpSpPr>
          <a:xfrm>
            <a:off x="8127508" y="4518490"/>
            <a:ext cx="452805" cy="427649"/>
            <a:chOff x="10261600" y="2471738"/>
            <a:chExt cx="514350" cy="485775"/>
          </a:xfrm>
          <a:solidFill>
            <a:schemeClr val="accent4"/>
          </a:solidFill>
        </p:grpSpPr>
        <p:sp>
          <p:nvSpPr>
            <p:cNvPr id="35" name="Freeform 16">
              <a:extLst>
                <a:ext uri="{FF2B5EF4-FFF2-40B4-BE49-F238E27FC236}">
                  <a16:creationId xmlns:a16="http://schemas.microsoft.com/office/drawing/2014/main" id="{DF425AB6-F066-F15B-EE0A-CA71CB0E3082}"/>
                </a:ext>
              </a:extLst>
            </p:cNvPr>
            <p:cNvSpPr/>
            <p:nvPr/>
          </p:nvSpPr>
          <p:spPr bwMode="auto">
            <a:xfrm>
              <a:off x="10261600" y="2722563"/>
              <a:ext cx="476250" cy="234950"/>
            </a:xfrm>
            <a:custGeom>
              <a:avLst/>
              <a:gdLst>
                <a:gd name="T0" fmla="*/ 121 w 124"/>
                <a:gd name="T1" fmla="*/ 19 h 61"/>
                <a:gd name="T2" fmla="*/ 116 w 124"/>
                <a:gd name="T3" fmla="*/ 21 h 61"/>
                <a:gd name="T4" fmla="*/ 66 w 124"/>
                <a:gd name="T5" fmla="*/ 53 h 61"/>
                <a:gd name="T6" fmla="*/ 19 w 124"/>
                <a:gd name="T7" fmla="*/ 25 h 61"/>
                <a:gd name="T8" fmla="*/ 29 w 124"/>
                <a:gd name="T9" fmla="*/ 19 h 61"/>
                <a:gd name="T10" fmla="*/ 29 w 124"/>
                <a:gd name="T11" fmla="*/ 16 h 61"/>
                <a:gd name="T12" fmla="*/ 3 w 124"/>
                <a:gd name="T13" fmla="*/ 1 h 61"/>
                <a:gd name="T14" fmla="*/ 0 w 124"/>
                <a:gd name="T15" fmla="*/ 2 h 61"/>
                <a:gd name="T16" fmla="*/ 0 w 124"/>
                <a:gd name="T17" fmla="*/ 32 h 61"/>
                <a:gd name="T18" fmla="*/ 3 w 124"/>
                <a:gd name="T19" fmla="*/ 34 h 61"/>
                <a:gd name="T20" fmla="*/ 12 w 124"/>
                <a:gd name="T21" fmla="*/ 29 h 61"/>
                <a:gd name="T22" fmla="*/ 66 w 124"/>
                <a:gd name="T23" fmla="*/ 61 h 61"/>
                <a:gd name="T24" fmla="*/ 123 w 124"/>
                <a:gd name="T25" fmla="*/ 24 h 61"/>
                <a:gd name="T26" fmla="*/ 121 w 124"/>
                <a:gd name="T27" fmla="*/ 1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61">
                  <a:moveTo>
                    <a:pt x="121" y="19"/>
                  </a:moveTo>
                  <a:cubicBezTo>
                    <a:pt x="119" y="18"/>
                    <a:pt x="117" y="19"/>
                    <a:pt x="116" y="21"/>
                  </a:cubicBezTo>
                  <a:cubicBezTo>
                    <a:pt x="108" y="41"/>
                    <a:pt x="88" y="53"/>
                    <a:pt x="66" y="53"/>
                  </a:cubicBezTo>
                  <a:cubicBezTo>
                    <a:pt x="46" y="53"/>
                    <a:pt x="28" y="42"/>
                    <a:pt x="19" y="25"/>
                  </a:cubicBezTo>
                  <a:cubicBezTo>
                    <a:pt x="24" y="22"/>
                    <a:pt x="29" y="20"/>
                    <a:pt x="29" y="19"/>
                  </a:cubicBezTo>
                  <a:cubicBezTo>
                    <a:pt x="31" y="18"/>
                    <a:pt x="31" y="17"/>
                    <a:pt x="29" y="16"/>
                  </a:cubicBezTo>
                  <a:cubicBezTo>
                    <a:pt x="28" y="15"/>
                    <a:pt x="4" y="1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0" y="30"/>
                    <a:pt x="0" y="32"/>
                  </a:cubicBezTo>
                  <a:cubicBezTo>
                    <a:pt x="0" y="34"/>
                    <a:pt x="1" y="35"/>
                    <a:pt x="3" y="34"/>
                  </a:cubicBezTo>
                  <a:cubicBezTo>
                    <a:pt x="3" y="34"/>
                    <a:pt x="7" y="32"/>
                    <a:pt x="12" y="29"/>
                  </a:cubicBezTo>
                  <a:cubicBezTo>
                    <a:pt x="23" y="49"/>
                    <a:pt x="43" y="61"/>
                    <a:pt x="66" y="61"/>
                  </a:cubicBezTo>
                  <a:cubicBezTo>
                    <a:pt x="91" y="61"/>
                    <a:pt x="114" y="47"/>
                    <a:pt x="123" y="24"/>
                  </a:cubicBezTo>
                  <a:cubicBezTo>
                    <a:pt x="124" y="22"/>
                    <a:pt x="123" y="20"/>
                    <a:pt x="121" y="19"/>
                  </a:cubicBez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eaLnBrk="0" hangingPunct="0"/>
              <a:endParaRPr lang="id-ID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endParaRPr>
            </a:p>
          </p:txBody>
        </p:sp>
        <p:sp>
          <p:nvSpPr>
            <p:cNvPr id="36" name="Freeform 17">
              <a:extLst>
                <a:ext uri="{FF2B5EF4-FFF2-40B4-BE49-F238E27FC236}">
                  <a16:creationId xmlns:a16="http://schemas.microsoft.com/office/drawing/2014/main" id="{169B49EC-8E34-9584-04B9-A43F04CA2824}"/>
                </a:ext>
              </a:extLst>
            </p:cNvPr>
            <p:cNvSpPr/>
            <p:nvPr/>
          </p:nvSpPr>
          <p:spPr bwMode="auto">
            <a:xfrm>
              <a:off x="10296525" y="2471738"/>
              <a:ext cx="479425" cy="239712"/>
            </a:xfrm>
            <a:custGeom>
              <a:avLst/>
              <a:gdLst>
                <a:gd name="T0" fmla="*/ 125 w 125"/>
                <a:gd name="T1" fmla="*/ 29 h 62"/>
                <a:gd name="T2" fmla="*/ 122 w 125"/>
                <a:gd name="T3" fmla="*/ 28 h 62"/>
                <a:gd name="T4" fmla="*/ 112 w 125"/>
                <a:gd name="T5" fmla="*/ 33 h 62"/>
                <a:gd name="T6" fmla="*/ 57 w 125"/>
                <a:gd name="T7" fmla="*/ 0 h 62"/>
                <a:gd name="T8" fmla="*/ 0 w 125"/>
                <a:gd name="T9" fmla="*/ 38 h 62"/>
                <a:gd name="T10" fmla="*/ 2 w 125"/>
                <a:gd name="T11" fmla="*/ 43 h 62"/>
                <a:gd name="T12" fmla="*/ 8 w 125"/>
                <a:gd name="T13" fmla="*/ 41 h 62"/>
                <a:gd name="T14" fmla="*/ 57 w 125"/>
                <a:gd name="T15" fmla="*/ 8 h 62"/>
                <a:gd name="T16" fmla="*/ 106 w 125"/>
                <a:gd name="T17" fmla="*/ 37 h 62"/>
                <a:gd name="T18" fmla="*/ 96 w 125"/>
                <a:gd name="T19" fmla="*/ 43 h 62"/>
                <a:gd name="T20" fmla="*/ 96 w 125"/>
                <a:gd name="T21" fmla="*/ 46 h 62"/>
                <a:gd name="T22" fmla="*/ 122 w 125"/>
                <a:gd name="T23" fmla="*/ 61 h 62"/>
                <a:gd name="T24" fmla="*/ 125 w 125"/>
                <a:gd name="T25" fmla="*/ 60 h 62"/>
                <a:gd name="T26" fmla="*/ 125 w 125"/>
                <a:gd name="T27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5" h="62">
                  <a:moveTo>
                    <a:pt x="125" y="29"/>
                  </a:moveTo>
                  <a:cubicBezTo>
                    <a:pt x="125" y="28"/>
                    <a:pt x="124" y="27"/>
                    <a:pt x="122" y="28"/>
                  </a:cubicBezTo>
                  <a:cubicBezTo>
                    <a:pt x="122" y="28"/>
                    <a:pt x="118" y="30"/>
                    <a:pt x="112" y="33"/>
                  </a:cubicBezTo>
                  <a:cubicBezTo>
                    <a:pt x="103" y="13"/>
                    <a:pt x="82" y="0"/>
                    <a:pt x="57" y="0"/>
                  </a:cubicBezTo>
                  <a:cubicBezTo>
                    <a:pt x="32" y="0"/>
                    <a:pt x="10" y="15"/>
                    <a:pt x="0" y="38"/>
                  </a:cubicBezTo>
                  <a:cubicBezTo>
                    <a:pt x="0" y="40"/>
                    <a:pt x="0" y="42"/>
                    <a:pt x="2" y="43"/>
                  </a:cubicBezTo>
                  <a:cubicBezTo>
                    <a:pt x="5" y="44"/>
                    <a:pt x="7" y="43"/>
                    <a:pt x="8" y="41"/>
                  </a:cubicBezTo>
                  <a:cubicBezTo>
                    <a:pt x="16" y="21"/>
                    <a:pt x="36" y="8"/>
                    <a:pt x="57" y="8"/>
                  </a:cubicBezTo>
                  <a:cubicBezTo>
                    <a:pt x="79" y="8"/>
                    <a:pt x="97" y="19"/>
                    <a:pt x="106" y="37"/>
                  </a:cubicBezTo>
                  <a:cubicBezTo>
                    <a:pt x="101" y="40"/>
                    <a:pt x="96" y="43"/>
                    <a:pt x="96" y="43"/>
                  </a:cubicBezTo>
                  <a:cubicBezTo>
                    <a:pt x="94" y="44"/>
                    <a:pt x="94" y="46"/>
                    <a:pt x="96" y="46"/>
                  </a:cubicBezTo>
                  <a:cubicBezTo>
                    <a:pt x="97" y="47"/>
                    <a:pt x="121" y="60"/>
                    <a:pt x="122" y="61"/>
                  </a:cubicBezTo>
                  <a:cubicBezTo>
                    <a:pt x="124" y="62"/>
                    <a:pt x="125" y="61"/>
                    <a:pt x="125" y="60"/>
                  </a:cubicBezTo>
                  <a:cubicBezTo>
                    <a:pt x="125" y="57"/>
                    <a:pt x="125" y="31"/>
                    <a:pt x="125" y="29"/>
                  </a:cubicBez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eaLnBrk="0" hangingPunct="0"/>
              <a:endParaRPr lang="id-ID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endParaRPr>
            </a:p>
          </p:txBody>
        </p:sp>
      </p:grpSp>
      <p:grpSp>
        <p:nvGrpSpPr>
          <p:cNvPr id="56" name="Group 68" descr="D:\51PPT模板网\51pptmoban.com\图片.jpg">
            <a:extLst>
              <a:ext uri="{FF2B5EF4-FFF2-40B4-BE49-F238E27FC236}">
                <a16:creationId xmlns:a16="http://schemas.microsoft.com/office/drawing/2014/main" id="{245D3E8F-C728-9890-B956-12300FA1019C}"/>
              </a:ext>
            </a:extLst>
          </p:cNvPr>
          <p:cNvGrpSpPr/>
          <p:nvPr/>
        </p:nvGrpSpPr>
        <p:grpSpPr>
          <a:xfrm>
            <a:off x="5638259" y="3815897"/>
            <a:ext cx="927099" cy="927101"/>
            <a:chOff x="5618163" y="3438525"/>
            <a:chExt cx="927099" cy="927101"/>
          </a:xfrm>
          <a:solidFill>
            <a:schemeClr val="bg1"/>
          </a:solidFill>
        </p:grpSpPr>
        <p:sp>
          <p:nvSpPr>
            <p:cNvPr id="57" name="Freeform 18">
              <a:extLst>
                <a:ext uri="{FF2B5EF4-FFF2-40B4-BE49-F238E27FC236}">
                  <a16:creationId xmlns:a16="http://schemas.microsoft.com/office/drawing/2014/main" id="{B75429C7-109F-9AF6-F477-B16895DAD60A}"/>
                </a:ext>
              </a:extLst>
            </p:cNvPr>
            <p:cNvSpPr/>
            <p:nvPr/>
          </p:nvSpPr>
          <p:spPr bwMode="auto">
            <a:xfrm>
              <a:off x="5618163" y="3770313"/>
              <a:ext cx="600075" cy="595313"/>
            </a:xfrm>
            <a:custGeom>
              <a:avLst/>
              <a:gdLst>
                <a:gd name="T0" fmla="*/ 7 w 143"/>
                <a:gd name="T1" fmla="*/ 142 h 142"/>
                <a:gd name="T2" fmla="*/ 3 w 143"/>
                <a:gd name="T3" fmla="*/ 140 h 142"/>
                <a:gd name="T4" fmla="*/ 3 w 143"/>
                <a:gd name="T5" fmla="*/ 132 h 142"/>
                <a:gd name="T6" fmla="*/ 132 w 143"/>
                <a:gd name="T7" fmla="*/ 2 h 142"/>
                <a:gd name="T8" fmla="*/ 141 w 143"/>
                <a:gd name="T9" fmla="*/ 2 h 142"/>
                <a:gd name="T10" fmla="*/ 141 w 143"/>
                <a:gd name="T11" fmla="*/ 11 h 142"/>
                <a:gd name="T12" fmla="*/ 11 w 143"/>
                <a:gd name="T13" fmla="*/ 140 h 142"/>
                <a:gd name="T14" fmla="*/ 7 w 143"/>
                <a:gd name="T15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142">
                  <a:moveTo>
                    <a:pt x="7" y="142"/>
                  </a:moveTo>
                  <a:cubicBezTo>
                    <a:pt x="5" y="142"/>
                    <a:pt x="4" y="141"/>
                    <a:pt x="3" y="140"/>
                  </a:cubicBezTo>
                  <a:cubicBezTo>
                    <a:pt x="0" y="138"/>
                    <a:pt x="0" y="134"/>
                    <a:pt x="3" y="132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5" y="0"/>
                    <a:pt x="138" y="0"/>
                    <a:pt x="141" y="2"/>
                  </a:cubicBezTo>
                  <a:cubicBezTo>
                    <a:pt x="143" y="5"/>
                    <a:pt x="143" y="8"/>
                    <a:pt x="141" y="11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0" y="141"/>
                    <a:pt x="9" y="142"/>
                    <a:pt x="7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58" name="Freeform 19">
              <a:extLst>
                <a:ext uri="{FF2B5EF4-FFF2-40B4-BE49-F238E27FC236}">
                  <a16:creationId xmlns:a16="http://schemas.microsoft.com/office/drawing/2014/main" id="{54CB6783-7A3D-C9F0-A81F-0556B4203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1225" y="3438525"/>
              <a:ext cx="554037" cy="558800"/>
            </a:xfrm>
            <a:custGeom>
              <a:avLst/>
              <a:gdLst>
                <a:gd name="T0" fmla="*/ 66 w 132"/>
                <a:gd name="T1" fmla="*/ 133 h 133"/>
                <a:gd name="T2" fmla="*/ 65 w 132"/>
                <a:gd name="T3" fmla="*/ 133 h 133"/>
                <a:gd name="T4" fmla="*/ 60 w 132"/>
                <a:gd name="T5" fmla="*/ 128 h 133"/>
                <a:gd name="T6" fmla="*/ 53 w 132"/>
                <a:gd name="T7" fmla="*/ 80 h 133"/>
                <a:gd name="T8" fmla="*/ 5 w 132"/>
                <a:gd name="T9" fmla="*/ 73 h 133"/>
                <a:gd name="T10" fmla="*/ 0 w 132"/>
                <a:gd name="T11" fmla="*/ 68 h 133"/>
                <a:gd name="T12" fmla="*/ 4 w 132"/>
                <a:gd name="T13" fmla="*/ 61 h 133"/>
                <a:gd name="T14" fmla="*/ 47 w 132"/>
                <a:gd name="T15" fmla="*/ 43 h 133"/>
                <a:gd name="T16" fmla="*/ 40 w 132"/>
                <a:gd name="T17" fmla="*/ 8 h 133"/>
                <a:gd name="T18" fmla="*/ 43 w 132"/>
                <a:gd name="T19" fmla="*/ 2 h 133"/>
                <a:gd name="T20" fmla="*/ 50 w 132"/>
                <a:gd name="T21" fmla="*/ 3 h 133"/>
                <a:gd name="T22" fmla="*/ 75 w 132"/>
                <a:gd name="T23" fmla="*/ 28 h 133"/>
                <a:gd name="T24" fmla="*/ 116 w 132"/>
                <a:gd name="T25" fmla="*/ 10 h 133"/>
                <a:gd name="T26" fmla="*/ 122 w 132"/>
                <a:gd name="T27" fmla="*/ 11 h 133"/>
                <a:gd name="T28" fmla="*/ 123 w 132"/>
                <a:gd name="T29" fmla="*/ 17 h 133"/>
                <a:gd name="T30" fmla="*/ 105 w 132"/>
                <a:gd name="T31" fmla="*/ 58 h 133"/>
                <a:gd name="T32" fmla="*/ 130 w 132"/>
                <a:gd name="T33" fmla="*/ 82 h 133"/>
                <a:gd name="T34" fmla="*/ 132 w 132"/>
                <a:gd name="T35" fmla="*/ 87 h 133"/>
                <a:gd name="T36" fmla="*/ 126 w 132"/>
                <a:gd name="T37" fmla="*/ 93 h 133"/>
                <a:gd name="T38" fmla="*/ 126 w 132"/>
                <a:gd name="T39" fmla="*/ 93 h 133"/>
                <a:gd name="T40" fmla="*/ 125 w 132"/>
                <a:gd name="T41" fmla="*/ 93 h 133"/>
                <a:gd name="T42" fmla="*/ 90 w 132"/>
                <a:gd name="T43" fmla="*/ 89 h 133"/>
                <a:gd name="T44" fmla="*/ 71 w 132"/>
                <a:gd name="T45" fmla="*/ 129 h 133"/>
                <a:gd name="T46" fmla="*/ 66 w 132"/>
                <a:gd name="T47" fmla="*/ 133 h 133"/>
                <a:gd name="T48" fmla="*/ 28 w 132"/>
                <a:gd name="T49" fmla="*/ 64 h 133"/>
                <a:gd name="T50" fmla="*/ 59 w 132"/>
                <a:gd name="T51" fmla="*/ 69 h 133"/>
                <a:gd name="T52" fmla="*/ 64 w 132"/>
                <a:gd name="T53" fmla="*/ 74 h 133"/>
                <a:gd name="T54" fmla="*/ 69 w 132"/>
                <a:gd name="T55" fmla="*/ 106 h 133"/>
                <a:gd name="T56" fmla="*/ 81 w 132"/>
                <a:gd name="T57" fmla="*/ 81 h 133"/>
                <a:gd name="T58" fmla="*/ 87 w 132"/>
                <a:gd name="T59" fmla="*/ 77 h 133"/>
                <a:gd name="T60" fmla="*/ 110 w 132"/>
                <a:gd name="T61" fmla="*/ 79 h 133"/>
                <a:gd name="T62" fmla="*/ 94 w 132"/>
                <a:gd name="T63" fmla="*/ 63 h 133"/>
                <a:gd name="T64" fmla="*/ 93 w 132"/>
                <a:gd name="T65" fmla="*/ 57 h 133"/>
                <a:gd name="T66" fmla="*/ 106 w 132"/>
                <a:gd name="T67" fmla="*/ 27 h 133"/>
                <a:gd name="T68" fmla="*/ 76 w 132"/>
                <a:gd name="T69" fmla="*/ 40 h 133"/>
                <a:gd name="T70" fmla="*/ 70 w 132"/>
                <a:gd name="T71" fmla="*/ 39 h 133"/>
                <a:gd name="T72" fmla="*/ 56 w 132"/>
                <a:gd name="T73" fmla="*/ 25 h 133"/>
                <a:gd name="T74" fmla="*/ 60 w 132"/>
                <a:gd name="T75" fmla="*/ 46 h 133"/>
                <a:gd name="T76" fmla="*/ 56 w 132"/>
                <a:gd name="T77" fmla="*/ 53 h 133"/>
                <a:gd name="T78" fmla="*/ 28 w 132"/>
                <a:gd name="T79" fmla="*/ 6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66" y="133"/>
                    <a:pt x="65" y="133"/>
                    <a:pt x="65" y="133"/>
                  </a:cubicBezTo>
                  <a:cubicBezTo>
                    <a:pt x="63" y="133"/>
                    <a:pt x="60" y="131"/>
                    <a:pt x="60" y="128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73"/>
                    <a:pt x="0" y="70"/>
                    <a:pt x="0" y="68"/>
                  </a:cubicBezTo>
                  <a:cubicBezTo>
                    <a:pt x="0" y="65"/>
                    <a:pt x="1" y="62"/>
                    <a:pt x="4" y="61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1" y="3"/>
                    <a:pt x="43" y="2"/>
                  </a:cubicBezTo>
                  <a:cubicBezTo>
                    <a:pt x="46" y="0"/>
                    <a:pt x="48" y="1"/>
                    <a:pt x="50" y="3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8" y="9"/>
                    <a:pt x="120" y="9"/>
                    <a:pt x="122" y="11"/>
                  </a:cubicBezTo>
                  <a:cubicBezTo>
                    <a:pt x="124" y="13"/>
                    <a:pt x="124" y="15"/>
                    <a:pt x="123" y="17"/>
                  </a:cubicBezTo>
                  <a:cubicBezTo>
                    <a:pt x="105" y="58"/>
                    <a:pt x="105" y="58"/>
                    <a:pt x="105" y="58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1" y="83"/>
                    <a:pt x="132" y="85"/>
                    <a:pt x="132" y="87"/>
                  </a:cubicBezTo>
                  <a:cubicBezTo>
                    <a:pt x="132" y="90"/>
                    <a:pt x="129" y="93"/>
                    <a:pt x="126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6" y="93"/>
                    <a:pt x="126" y="93"/>
                    <a:pt x="125" y="93"/>
                  </a:cubicBezTo>
                  <a:cubicBezTo>
                    <a:pt x="90" y="89"/>
                    <a:pt x="90" y="89"/>
                    <a:pt x="90" y="8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32"/>
                    <a:pt x="68" y="133"/>
                    <a:pt x="66" y="133"/>
                  </a:cubicBezTo>
                  <a:close/>
                  <a:moveTo>
                    <a:pt x="28" y="64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62" y="69"/>
                    <a:pt x="64" y="72"/>
                    <a:pt x="64" y="74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2" y="78"/>
                    <a:pt x="84" y="77"/>
                    <a:pt x="87" y="77"/>
                  </a:cubicBezTo>
                  <a:cubicBezTo>
                    <a:pt x="110" y="79"/>
                    <a:pt x="110" y="79"/>
                    <a:pt x="110" y="79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2" y="61"/>
                    <a:pt x="92" y="59"/>
                    <a:pt x="93" y="57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4" y="41"/>
                    <a:pt x="72" y="41"/>
                    <a:pt x="70" y="39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9"/>
                    <a:pt x="59" y="51"/>
                    <a:pt x="56" y="53"/>
                  </a:cubicBezTo>
                  <a:lnTo>
                    <a:pt x="28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sp>
          <p:nvSpPr>
            <p:cNvPr id="59" name="Freeform 20">
              <a:extLst>
                <a:ext uri="{FF2B5EF4-FFF2-40B4-BE49-F238E27FC236}">
                  <a16:creationId xmlns:a16="http://schemas.microsoft.com/office/drawing/2014/main" id="{BB0155C0-CF66-EF76-DD8F-EF3408BC0BAA}"/>
                </a:ext>
              </a:extLst>
            </p:cNvPr>
            <p:cNvSpPr/>
            <p:nvPr/>
          </p:nvSpPr>
          <p:spPr bwMode="auto">
            <a:xfrm>
              <a:off x="6164263" y="3724275"/>
              <a:ext cx="100012" cy="100013"/>
            </a:xfrm>
            <a:custGeom>
              <a:avLst/>
              <a:gdLst>
                <a:gd name="T0" fmla="*/ 6 w 24"/>
                <a:gd name="T1" fmla="*/ 24 h 24"/>
                <a:gd name="T2" fmla="*/ 2 w 24"/>
                <a:gd name="T3" fmla="*/ 22 h 24"/>
                <a:gd name="T4" fmla="*/ 2 w 24"/>
                <a:gd name="T5" fmla="*/ 13 h 24"/>
                <a:gd name="T6" fmla="*/ 13 w 24"/>
                <a:gd name="T7" fmla="*/ 3 h 24"/>
                <a:gd name="T8" fmla="*/ 21 w 24"/>
                <a:gd name="T9" fmla="*/ 3 h 24"/>
                <a:gd name="T10" fmla="*/ 21 w 24"/>
                <a:gd name="T11" fmla="*/ 11 h 24"/>
                <a:gd name="T12" fmla="*/ 11 w 24"/>
                <a:gd name="T13" fmla="*/ 22 h 24"/>
                <a:gd name="T14" fmla="*/ 6 w 24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4">
                  <a:moveTo>
                    <a:pt x="6" y="24"/>
                  </a:moveTo>
                  <a:cubicBezTo>
                    <a:pt x="5" y="24"/>
                    <a:pt x="3" y="23"/>
                    <a:pt x="2" y="22"/>
                  </a:cubicBezTo>
                  <a:cubicBezTo>
                    <a:pt x="0" y="19"/>
                    <a:pt x="0" y="16"/>
                    <a:pt x="2" y="1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0"/>
                    <a:pt x="19" y="0"/>
                    <a:pt x="21" y="3"/>
                  </a:cubicBezTo>
                  <a:cubicBezTo>
                    <a:pt x="24" y="5"/>
                    <a:pt x="24" y="9"/>
                    <a:pt x="21" y="1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3"/>
                    <a:pt x="8" y="24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E546CCB0-2608-3B21-80CD-4D7DA94872DA}"/>
              </a:ext>
            </a:extLst>
          </p:cNvPr>
          <p:cNvGrpSpPr/>
          <p:nvPr/>
        </p:nvGrpSpPr>
        <p:grpSpPr>
          <a:xfrm>
            <a:off x="4951013" y="4724296"/>
            <a:ext cx="2309022" cy="896271"/>
            <a:chOff x="244260" y="1891294"/>
            <a:chExt cx="2309022" cy="896271"/>
          </a:xfrm>
        </p:grpSpPr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A04F6B6C-575A-C805-3D3D-E531C36A735C}"/>
                </a:ext>
              </a:extLst>
            </p:cNvPr>
            <p:cNvSpPr txBox="1"/>
            <p:nvPr/>
          </p:nvSpPr>
          <p:spPr>
            <a:xfrm>
              <a:off x="244260" y="2260626"/>
              <a:ext cx="2309022" cy="5269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67AF9A95-0A85-6613-7FBC-DE09F1120037}"/>
                </a:ext>
              </a:extLst>
            </p:cNvPr>
            <p:cNvSpPr txBox="1"/>
            <p:nvPr/>
          </p:nvSpPr>
          <p:spPr>
            <a:xfrm>
              <a:off x="607956" y="1891294"/>
              <a:ext cx="1586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DE789EF8-AE0C-1BBF-F600-F1452630605E}"/>
              </a:ext>
            </a:extLst>
          </p:cNvPr>
          <p:cNvGrpSpPr/>
          <p:nvPr/>
        </p:nvGrpSpPr>
        <p:grpSpPr>
          <a:xfrm>
            <a:off x="8177397" y="2721018"/>
            <a:ext cx="2780571" cy="831762"/>
            <a:chOff x="283598" y="1891294"/>
            <a:chExt cx="2780571" cy="831762"/>
          </a:xfrm>
        </p:grpSpPr>
        <p:sp>
          <p:nvSpPr>
            <p:cNvPr id="128" name="文本框 127">
              <a:extLst>
                <a:ext uri="{FF2B5EF4-FFF2-40B4-BE49-F238E27FC236}">
                  <a16:creationId xmlns:a16="http://schemas.microsoft.com/office/drawing/2014/main" id="{7CCC4649-4B74-2D18-10C9-E4780C635A53}"/>
                </a:ext>
              </a:extLst>
            </p:cNvPr>
            <p:cNvSpPr txBox="1"/>
            <p:nvPr/>
          </p:nvSpPr>
          <p:spPr>
            <a:xfrm>
              <a:off x="283598" y="2190603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29" name="文本框 128">
              <a:extLst>
                <a:ext uri="{FF2B5EF4-FFF2-40B4-BE49-F238E27FC236}">
                  <a16:creationId xmlns:a16="http://schemas.microsoft.com/office/drawing/2014/main" id="{D2E36395-5FE4-BF33-B21F-2DB17873830E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30" name="组合 129">
            <a:extLst>
              <a:ext uri="{FF2B5EF4-FFF2-40B4-BE49-F238E27FC236}">
                <a16:creationId xmlns:a16="http://schemas.microsoft.com/office/drawing/2014/main" id="{A72A7F71-94A6-C329-B789-F199DF798FB3}"/>
              </a:ext>
            </a:extLst>
          </p:cNvPr>
          <p:cNvGrpSpPr/>
          <p:nvPr/>
        </p:nvGrpSpPr>
        <p:grpSpPr>
          <a:xfrm>
            <a:off x="1257172" y="2736258"/>
            <a:ext cx="2783816" cy="816522"/>
            <a:chOff x="484321" y="1906534"/>
            <a:chExt cx="2783816" cy="816522"/>
          </a:xfrm>
        </p:grpSpPr>
        <p:sp>
          <p:nvSpPr>
            <p:cNvPr id="131" name="文本框 130">
              <a:extLst>
                <a:ext uri="{FF2B5EF4-FFF2-40B4-BE49-F238E27FC236}">
                  <a16:creationId xmlns:a16="http://schemas.microsoft.com/office/drawing/2014/main" id="{54E919D7-3053-4F26-FBBE-9A8BDEFE2579}"/>
                </a:ext>
              </a:extLst>
            </p:cNvPr>
            <p:cNvSpPr txBox="1"/>
            <p:nvPr/>
          </p:nvSpPr>
          <p:spPr>
            <a:xfrm>
              <a:off x="484321" y="2190603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32" name="文本框 131">
              <a:extLst>
                <a:ext uri="{FF2B5EF4-FFF2-40B4-BE49-F238E27FC236}">
                  <a16:creationId xmlns:a16="http://schemas.microsoft.com/office/drawing/2014/main" id="{13145E76-EA75-F812-8FC2-251EB8D2CED8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33" name="组合 132">
            <a:extLst>
              <a:ext uri="{FF2B5EF4-FFF2-40B4-BE49-F238E27FC236}">
                <a16:creationId xmlns:a16="http://schemas.microsoft.com/office/drawing/2014/main" id="{AAFB4D6A-C997-BF25-695B-F3AC57CBA9F5}"/>
              </a:ext>
            </a:extLst>
          </p:cNvPr>
          <p:cNvGrpSpPr/>
          <p:nvPr/>
        </p:nvGrpSpPr>
        <p:grpSpPr>
          <a:xfrm>
            <a:off x="8814891" y="4271333"/>
            <a:ext cx="2780571" cy="831762"/>
            <a:chOff x="283598" y="1891294"/>
            <a:chExt cx="2780571" cy="831762"/>
          </a:xfrm>
        </p:grpSpPr>
        <p:sp>
          <p:nvSpPr>
            <p:cNvPr id="134" name="文本框 133">
              <a:extLst>
                <a:ext uri="{FF2B5EF4-FFF2-40B4-BE49-F238E27FC236}">
                  <a16:creationId xmlns:a16="http://schemas.microsoft.com/office/drawing/2014/main" id="{0CBCFA21-3F24-9A0F-7953-4F42DB98AE63}"/>
                </a:ext>
              </a:extLst>
            </p:cNvPr>
            <p:cNvSpPr txBox="1"/>
            <p:nvPr/>
          </p:nvSpPr>
          <p:spPr>
            <a:xfrm>
              <a:off x="283598" y="2190603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35" name="文本框 134">
              <a:extLst>
                <a:ext uri="{FF2B5EF4-FFF2-40B4-BE49-F238E27FC236}">
                  <a16:creationId xmlns:a16="http://schemas.microsoft.com/office/drawing/2014/main" id="{ED27C079-8D49-99B3-1AF5-1482C55E57DA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36" name="组合 135">
            <a:extLst>
              <a:ext uri="{FF2B5EF4-FFF2-40B4-BE49-F238E27FC236}">
                <a16:creationId xmlns:a16="http://schemas.microsoft.com/office/drawing/2014/main" id="{65A171E0-EE46-9C21-854A-9E773CA86797}"/>
              </a:ext>
            </a:extLst>
          </p:cNvPr>
          <p:cNvGrpSpPr/>
          <p:nvPr/>
        </p:nvGrpSpPr>
        <p:grpSpPr>
          <a:xfrm>
            <a:off x="610180" y="4286573"/>
            <a:ext cx="2783816" cy="816522"/>
            <a:chOff x="484321" y="1906534"/>
            <a:chExt cx="2783816" cy="816522"/>
          </a:xfrm>
        </p:grpSpPr>
        <p:sp>
          <p:nvSpPr>
            <p:cNvPr id="137" name="文本框 136">
              <a:extLst>
                <a:ext uri="{FF2B5EF4-FFF2-40B4-BE49-F238E27FC236}">
                  <a16:creationId xmlns:a16="http://schemas.microsoft.com/office/drawing/2014/main" id="{878FFCA1-EE34-1870-A3ED-A6743B0C0C44}"/>
                </a:ext>
              </a:extLst>
            </p:cNvPr>
            <p:cNvSpPr txBox="1"/>
            <p:nvPr/>
          </p:nvSpPr>
          <p:spPr>
            <a:xfrm>
              <a:off x="484321" y="2190603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38" name="文本框 137">
              <a:extLst>
                <a:ext uri="{FF2B5EF4-FFF2-40B4-BE49-F238E27FC236}">
                  <a16:creationId xmlns:a16="http://schemas.microsoft.com/office/drawing/2014/main" id="{CE7F4F37-00DB-BDB0-DD39-486C7E7455E7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39" name="组合 138">
            <a:extLst>
              <a:ext uri="{FF2B5EF4-FFF2-40B4-BE49-F238E27FC236}">
                <a16:creationId xmlns:a16="http://schemas.microsoft.com/office/drawing/2014/main" id="{DAB5FFAD-FE19-8206-5CCB-3126EBD5B1F4}"/>
              </a:ext>
            </a:extLst>
          </p:cNvPr>
          <p:cNvGrpSpPr/>
          <p:nvPr/>
        </p:nvGrpSpPr>
        <p:grpSpPr>
          <a:xfrm>
            <a:off x="4621035" y="1139574"/>
            <a:ext cx="2780571" cy="831762"/>
            <a:chOff x="283598" y="1891294"/>
            <a:chExt cx="2780571" cy="831762"/>
          </a:xfrm>
        </p:grpSpPr>
        <p:sp>
          <p:nvSpPr>
            <p:cNvPr id="140" name="文本框 139">
              <a:extLst>
                <a:ext uri="{FF2B5EF4-FFF2-40B4-BE49-F238E27FC236}">
                  <a16:creationId xmlns:a16="http://schemas.microsoft.com/office/drawing/2014/main" id="{E94FDB8A-62A3-D32A-C954-3607CE8CB468}"/>
                </a:ext>
              </a:extLst>
            </p:cNvPr>
            <p:cNvSpPr txBox="1"/>
            <p:nvPr/>
          </p:nvSpPr>
          <p:spPr>
            <a:xfrm>
              <a:off x="283598" y="2190603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41" name="文本框 140">
              <a:extLst>
                <a:ext uri="{FF2B5EF4-FFF2-40B4-BE49-F238E27FC236}">
                  <a16:creationId xmlns:a16="http://schemas.microsoft.com/office/drawing/2014/main" id="{7C0CAED5-F2FE-CF43-2D42-C7704F97A110}"/>
                </a:ext>
              </a:extLst>
            </p:cNvPr>
            <p:cNvSpPr txBox="1"/>
            <p:nvPr/>
          </p:nvSpPr>
          <p:spPr>
            <a:xfrm>
              <a:off x="627386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167655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1C9D6294-8D43-89C4-F350-D95B806C56E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41661" y="-1"/>
            <a:ext cx="6810866" cy="6858000"/>
          </a:xfrm>
          <a:prstGeom prst="rect">
            <a:avLst/>
          </a:prstGeom>
        </p:spPr>
      </p:pic>
      <p:grpSp>
        <p:nvGrpSpPr>
          <p:cNvPr id="93" name="图形 4">
            <a:extLst>
              <a:ext uri="{FF2B5EF4-FFF2-40B4-BE49-F238E27FC236}">
                <a16:creationId xmlns:a16="http://schemas.microsoft.com/office/drawing/2014/main" id="{9428BC32-711E-72E5-22D1-0CA51A4BA3C9}"/>
              </a:ext>
            </a:extLst>
          </p:cNvPr>
          <p:cNvGrpSpPr/>
          <p:nvPr/>
        </p:nvGrpSpPr>
        <p:grpSpPr>
          <a:xfrm flipH="1">
            <a:off x="9191625" y="5900408"/>
            <a:ext cx="5147376" cy="1346857"/>
            <a:chOff x="5613747" y="4236624"/>
            <a:chExt cx="1390926" cy="544955"/>
          </a:xfrm>
          <a:gradFill>
            <a:gsLst>
              <a:gs pos="0">
                <a:schemeClr val="bg1">
                  <a:lumMod val="75000"/>
                  <a:alpha val="52000"/>
                </a:schemeClr>
              </a:gs>
              <a:gs pos="64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E657AA84-74EE-9052-80FD-E448337219E2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8599E37-A116-46B5-4FC6-CD3403330ADB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7236E26B-6AA2-4C7D-CAC7-47AA8528789D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8338872E-C0A4-4822-DD48-40B9754ABAA4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C75CDDBC-5B55-91B7-4593-FA4A18C9FFD7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D7FAE14D-D8A4-8610-BF9E-DE9C0D038A29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A3A89200-4ECF-1AD4-B8FB-5F5965973398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8E9FD042-1DBE-B7E4-6A85-1E2BDA8E809A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CDF790DC-688A-E781-1C8F-EF3D4F0FDCAB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77D470D2-625C-7617-011B-D1CB85C835E3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DF118B3C-D6D6-BDED-5AAB-89F1C9963053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299EF1F0-E984-047F-F635-5699025BCC6C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9301EA6-9723-8660-3612-39699D5F1A32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03082836-7F36-81FF-8434-94494EEF830A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EA08C5-B249-7B29-83A8-4D1A7D7ECFA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12282906-EFC3-65B9-C142-9859C194E831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8E730211-39A1-9A5F-1251-91182DB5B5F4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24EBD689-D08C-F4BF-DF6A-16C68ACBAB62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38A763D9-9C18-7309-9629-8075EB33C08C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2A8D3ADF-7391-E992-883C-8D26C830C6D4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6358C46-F598-B076-3367-EE54E8BA20C3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C53837DA-CF95-B820-7893-6B78239CE26F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8B7647BE-E22A-CC60-C104-58EA2A7E7599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55F0562-280E-FB9B-955A-351419845DB8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29D68B99-AA11-E143-9F0D-00BCDD6619BD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DF8AB4D3-2662-C1DA-BBC6-518CCC544DD3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B224C266-3F01-6DF2-F8F7-64B450FA3B76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9D155561-B898-8BDF-657B-D86ED94D477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612176DB-2A3F-03D2-F118-448E87E559E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4F455A78-460B-3057-8F87-C27FD1C3EEC9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7018EA2-80D9-648E-E746-4A8E3202EED7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E3647EC1-96C6-4C4C-333F-A4AFE03C4FD9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CF0EE71A-BB49-04ED-5837-FFE094048215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5CC14EC6-107B-157C-FC1C-8511C0A94C2C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A9951E7C-0CDB-71F7-A92B-96AA939CDCC3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A9DFA248-3FD7-8A95-CA8C-399FA63E513F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C7F35FEB-DC9C-A899-CE1B-908618963168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6F941B48-6A70-3E6D-81EC-DDE9C85D7E5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4D04BA07-DA29-B750-F2AB-50AC14E26C6E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EEDA9213-1E87-0AFE-39DF-9F1C93025EA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6F1DB1C5-1661-3560-1120-8DC761D2DACB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94D0EDD4-1C04-7BC4-B3C5-A87110692F4C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FB5023E7-5F54-7961-0905-3BBB4156B865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B51B79AB-0E61-B9D1-0944-4E84394EDA4D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8E8E1B16-5A41-28E0-3335-D87C3C33BD70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FEFAF84-1F88-AADE-9824-13BEFDF5FAEE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07BF7973-7631-1FAE-A24A-315BB1B089D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3F7AF3F-120B-34AC-4FEF-D198414ACEEE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C54EF380-E050-5E3E-1A03-E0DFC9930CFD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F3AB71FA-E790-3EF4-6D67-80079AA1E7B0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795005AC-DFF7-924C-5E25-B248A140DB2A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9401FF5-5923-564E-157A-FEBDD6E396ED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938EB6C5-8380-9F3C-B694-AD30F35B2061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3C372E78-BA4C-28A6-514C-A9FBD4F82527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28BD6D6-7C34-3083-BBC4-D575E8FF07A3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67EE3C80-F79C-64EA-C397-2C8F0190155B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80C395EA-6E32-BC36-9C0C-440D9FC47918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7693BE5A-F3A9-23D1-6490-EA790D68C83C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4787940B-9D7F-1575-CD11-ED07FC8333CB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1A2FFE2-7A8D-C38E-5DF8-1D644F98C12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0019A1F3-44C2-13D2-45DD-F8C9375981F1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DE1A41ED-EF72-279B-A7A0-0A5A26040D9A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AAEAF71E-0C96-F12E-636D-07997A77AEC0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2B6A0044-8F2B-276E-7EC8-D95B9A5C6522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C9C0A74-37D1-89AB-EBF4-DAE1DEFAE1D7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590EE9DF-7991-3FF9-AC1A-D41B8234A1F5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F3E93967-40B6-645D-53B3-6F9D81288621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3ED67255-F4C3-EC82-4AEA-FE9DB4CB3FAC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DFF348D1-A2D2-AE4D-2CBE-5B932B14B7F8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FB98523-FF31-7986-75C9-0A69A60CDA9E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A49441AE-BBA8-A36A-3F5F-9828BB601746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701BB952-CDC4-19A8-C35C-A9AC59F3D163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29916DDE-4AFA-190A-AD5E-56D31967390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7BFC6E29-D473-621B-297C-D5D7966F8905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47F3E7E7-B492-C930-79E6-6EA321896518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4724DDA-C886-3BE3-43F2-0F5D55C27114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113206F1-6E4B-03E0-4C0A-AEF20780BE1F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D3A3D3D4-19F4-C75B-63E9-918B41F828B7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92" name="图片 91">
            <a:extLst>
              <a:ext uri="{FF2B5EF4-FFF2-40B4-BE49-F238E27FC236}">
                <a16:creationId xmlns:a16="http://schemas.microsoft.com/office/drawing/2014/main" id="{ED74D8F7-3614-F9F2-C866-EA86F06D623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4310857" cy="1616096"/>
          </a:xfrm>
          <a:custGeom>
            <a:avLst/>
            <a:gdLst>
              <a:gd name="connsiteX0" fmla="*/ 0 w 4310857"/>
              <a:gd name="connsiteY0" fmla="*/ 0 h 1616096"/>
              <a:gd name="connsiteX1" fmla="*/ 4310857 w 4310857"/>
              <a:gd name="connsiteY1" fmla="*/ 0 h 1616096"/>
              <a:gd name="connsiteX2" fmla="*/ 4310857 w 4310857"/>
              <a:gd name="connsiteY2" fmla="*/ 1616096 h 1616096"/>
              <a:gd name="connsiteX3" fmla="*/ 0 w 4310857"/>
              <a:gd name="connsiteY3" fmla="*/ 1616096 h 161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857" h="1616096">
                <a:moveTo>
                  <a:pt x="0" y="0"/>
                </a:moveTo>
                <a:lnTo>
                  <a:pt x="4310857" y="0"/>
                </a:lnTo>
                <a:lnTo>
                  <a:pt x="4310857" y="1616096"/>
                </a:lnTo>
                <a:lnTo>
                  <a:pt x="0" y="1616096"/>
                </a:lnTo>
                <a:close/>
              </a:path>
            </a:pathLst>
          </a:custGeom>
        </p:spPr>
      </p:pic>
      <p:grpSp>
        <p:nvGrpSpPr>
          <p:cNvPr id="7" name="图形 4">
            <a:extLst>
              <a:ext uri="{FF2B5EF4-FFF2-40B4-BE49-F238E27FC236}">
                <a16:creationId xmlns:a16="http://schemas.microsoft.com/office/drawing/2014/main" id="{443F110D-E99F-F384-3812-7B4DF36EACE2}"/>
              </a:ext>
            </a:extLst>
          </p:cNvPr>
          <p:cNvGrpSpPr/>
          <p:nvPr/>
        </p:nvGrpSpPr>
        <p:grpSpPr>
          <a:xfrm flipV="1">
            <a:off x="-954201" y="-504465"/>
            <a:ext cx="4057176" cy="1502924"/>
            <a:chOff x="5613747" y="4236624"/>
            <a:chExt cx="1390926" cy="544955"/>
          </a:xfrm>
          <a:gradFill>
            <a:gsLst>
              <a:gs pos="0">
                <a:schemeClr val="tx1">
                  <a:lumMod val="95000"/>
                  <a:lumOff val="5000"/>
                  <a:alpha val="58000"/>
                </a:schemeClr>
              </a:gs>
              <a:gs pos="56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88D4DFDA-DD6E-932B-410F-1148626E7A17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34DC52D-9EC1-78CC-2B33-20867C0CF235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C0E7F03-AFDA-782A-EB4E-0CB49458F8DB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FADBF25-15F4-931C-C1FE-D79C7FA26C97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300F59EC-3FB8-0949-1DB0-D9BF4D37EEA9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D440151-4243-9C60-A90A-1F098907B9A5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BF86B20E-0A9F-B567-ED38-8A9668E1B47D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AA975EF5-9B55-0B6B-C02B-4EA6B6F6AFEF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C2EBB662-A6B2-D55A-D0CF-6C6B68A4A048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24B42AEC-07B3-48BA-92C6-A44EA0C4E7EA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1A779C5C-5386-6F2B-00A3-A41CF0CDAA92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3258333-DCCD-4FA4-89B1-89967EBE4156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55AAA672-F1F4-B56C-00B2-65814DC25D66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437E7F50-D561-5827-F28A-188385316573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945C7273-C4FC-67AD-4706-7D142DBD17D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B57A6774-B440-684A-BEE0-628E8A6AB2C9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0A7185A-644D-17C5-48D6-59A8D2097738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707F43C-B473-0B7F-6D57-D706E3DB71CB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C177AE4-7617-08B0-B22B-66060F865FE5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85EEB7D1-1D08-44DA-F797-14E979E2017B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DDE1ACED-FF0C-8BAD-8061-D541CDADB9EF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A02F0E26-5CDC-7B65-8155-A4750F062606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80716FC-FDCC-480A-489E-677AF3DC2E06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A2F242-9BA1-E6ED-C847-3670FDAACDA7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8781630C-F806-F145-E0A0-71F8D70982DB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588A5546-37C7-3D1E-ADF0-048B6522961C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8B48EF0-4305-C091-E827-010706E173B0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33DAAC4A-8C8C-A1D9-B089-2A0F0C7B491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C5E44DE-B4FF-6EE9-EAC2-00016E8B627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3547F4D5-1BAA-D103-FCD5-185A6D7AB74A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37E4C79-C81F-1697-4161-E4CF6D15CE8D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8B56B618-9EAB-52F4-9A06-AB5B36AECBD2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8445CD66-1BF8-269E-E61B-94979D22B3B8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262D47AA-1F8E-FF14-4136-2ECF7C179B89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1A4B131-EDF3-2F90-9BC0-C90B5D7F6892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CFE0B1AD-1E5B-39A4-7EC1-9A5A99FDC4A2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75D852E3-32EB-A1AE-C540-0D61D64EBB50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2D503EFB-DA3B-93D6-AADB-B6EC34A77B8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29DBD5C0-63AD-882D-6880-4F104DCA9B8B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D6D2F77C-6788-55F4-A4BC-6D2F165328F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E68F5DD1-3852-EE0C-80E6-CC1D9D5D0401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4018D9C6-F67D-444B-C78B-066C1C6D39DD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6CAA47E2-A5B3-3761-B22A-3269CD522320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FFFA8D9C-CF08-8979-FDCF-020133557EB0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0EAA37ED-1F55-49DC-3D63-6DD8194BD807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C4B2F91-2732-6D17-2F1B-3645E141A72F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0A5762D-2C48-CC3C-5AB0-9F2E6DDA4C7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0E5C7287-DA22-8D33-2E68-7A43C1837F1A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7A21D49-1BA8-20DB-65FF-F60926CA5B7B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528E78D9-D144-01A4-0803-8D060BD5EFA8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6216551-970D-87E8-E757-2A5CC7E79906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94C536DE-4A01-120B-194D-ABE80A32E575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CF78BC3A-4BC4-5F3C-3CE1-4661B7990E57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647FBAAA-DE54-2803-6650-65EA6F039D84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EF47B8D5-1BC4-93F8-EA6E-15FBD5503535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829F110-6A73-FFA1-314A-28DC65A4874E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D7E9D157-78B3-ABA0-FF23-72697D999E19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2F49BF9E-2425-4DAD-32DB-A9F8D6095AEE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571CB1BD-979C-E12F-9353-9141D38953DD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F54B30BC-D3E5-3FAA-9FF1-9FD12459505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71FE84D-31DD-1E26-123C-B96906E99118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9EB10324-1456-05F9-C9E5-A323C5C32C21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FF2739D1-70C4-3378-60DB-23267403AAA9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1081CE7-B754-F964-9DFA-C291EBFFD557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FE484558-AEB8-5995-E5A7-4C82F5D33CB8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18A40CD6-C692-FCEF-1C7A-7EF942F530DB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8966172-8277-44AE-34CB-FE3F53E6F2C9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62C02EFE-4C3F-259F-1AC8-65AFAE0845E0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73022D7D-343B-E136-32D2-B87446859B32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4E3638A3-FAA0-FCB4-E435-62660C795B73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7E6D781C-8D43-39C5-F997-3920314027C9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1A49E9A-9015-4489-E223-5CC21AD05A57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DAE56B75-F9E1-FB52-82D8-B73143B72AD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075C39CF-B236-6739-FD89-9997E7CD7292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477F7973-E72A-89B6-05CE-B0116393E70C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558F2D84-B8B6-E910-3761-6BF4E868F112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F4A1D073-2131-206D-0757-0807885F36E1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F3A6DDA6-8913-88A4-AE36-7B197FBDC198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2" name="文本框 171">
            <a:extLst>
              <a:ext uri="{FF2B5EF4-FFF2-40B4-BE49-F238E27FC236}">
                <a16:creationId xmlns:a16="http://schemas.microsoft.com/office/drawing/2014/main" id="{96CFF1A1-916C-EB3A-69B9-BB34059DBBAA}"/>
              </a:ext>
            </a:extLst>
          </p:cNvPr>
          <p:cNvSpPr txBox="1"/>
          <p:nvPr/>
        </p:nvSpPr>
        <p:spPr>
          <a:xfrm>
            <a:off x="651101" y="552217"/>
            <a:ext cx="239039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dirty="0">
                <a:latin typeface="云峰飞云体" panose="02000500000000000000" pitchFamily="2" charset="-122"/>
                <a:ea typeface="云峰飞云体" panose="02000500000000000000" pitchFamily="2" charset="-122"/>
              </a:rPr>
              <a:t>目录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D96AE3AE-9BD1-81F4-8570-4BEC489387D2}"/>
              </a:ext>
            </a:extLst>
          </p:cNvPr>
          <p:cNvSpPr txBox="1"/>
          <p:nvPr/>
        </p:nvSpPr>
        <p:spPr>
          <a:xfrm>
            <a:off x="855193" y="1458762"/>
            <a:ext cx="210025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gradFill flip="none" rotWithShape="1">
                  <a:gsLst>
                    <a:gs pos="54000">
                      <a:srgbClr val="E40000">
                        <a:alpha val="24000"/>
                      </a:srgbClr>
                    </a:gs>
                    <a:gs pos="85000">
                      <a:srgbClr val="FF0000">
                        <a:alpha val="0"/>
                      </a:srgbClr>
                    </a:gs>
                    <a:gs pos="0">
                      <a:srgbClr val="C00000"/>
                    </a:gs>
                  </a:gsLst>
                  <a:lin ang="5400000" scaled="1"/>
                  <a:tileRect/>
                </a:gradFill>
                <a:latin typeface="微米有行" pitchFamily="2" charset="-128"/>
                <a:ea typeface="微米有行" pitchFamily="2" charset="-128"/>
              </a:rPr>
              <a:t>CONTENTS</a:t>
            </a:r>
            <a:endParaRPr lang="zh-CN" altLang="en-US" sz="3200" dirty="0">
              <a:gradFill flip="none" rotWithShape="1">
                <a:gsLst>
                  <a:gs pos="54000">
                    <a:srgbClr val="E40000">
                      <a:alpha val="24000"/>
                    </a:srgbClr>
                  </a:gs>
                  <a:gs pos="85000">
                    <a:srgbClr val="FF0000">
                      <a:alpha val="0"/>
                    </a:srgbClr>
                  </a:gs>
                  <a:gs pos="0">
                    <a:srgbClr val="C00000"/>
                  </a:gs>
                </a:gsLst>
                <a:lin ang="5400000" scaled="1"/>
                <a:tileRect/>
              </a:gradFill>
              <a:latin typeface="微米有行" pitchFamily="2" charset="-128"/>
              <a:ea typeface="微米有行" pitchFamily="2" charset="-128"/>
            </a:endParaRPr>
          </a:p>
        </p:txBody>
      </p:sp>
      <p:grpSp>
        <p:nvGrpSpPr>
          <p:cNvPr id="178" name="组合 177">
            <a:extLst>
              <a:ext uri="{FF2B5EF4-FFF2-40B4-BE49-F238E27FC236}">
                <a16:creationId xmlns:a16="http://schemas.microsoft.com/office/drawing/2014/main" id="{AC69A2C2-5E1A-8234-39FB-13D752AAF377}"/>
              </a:ext>
            </a:extLst>
          </p:cNvPr>
          <p:cNvGrpSpPr/>
          <p:nvPr/>
        </p:nvGrpSpPr>
        <p:grpSpPr>
          <a:xfrm>
            <a:off x="1079908" y="2632645"/>
            <a:ext cx="3411073" cy="839610"/>
            <a:chOff x="1024772" y="3338811"/>
            <a:chExt cx="3411073" cy="839610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F94ABC45-6491-78D8-0237-A89F14533E7C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2" name="图形 11">
                <a:extLst>
                  <a:ext uri="{FF2B5EF4-FFF2-40B4-BE49-F238E27FC236}">
                    <a16:creationId xmlns:a16="http://schemas.microsoft.com/office/drawing/2014/main" id="{DF9E7CD0-FF9C-7813-CEB1-A0716CE4B390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" name="图形 11">
                <a:extLst>
                  <a:ext uri="{FF2B5EF4-FFF2-40B4-BE49-F238E27FC236}">
                    <a16:creationId xmlns:a16="http://schemas.microsoft.com/office/drawing/2014/main" id="{1109EA89-7309-69B9-CBAA-5568540DA93D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3" name="组合 172">
              <a:extLst>
                <a:ext uri="{FF2B5EF4-FFF2-40B4-BE49-F238E27FC236}">
                  <a16:creationId xmlns:a16="http://schemas.microsoft.com/office/drawing/2014/main" id="{0322816E-DA07-F5D6-745E-2251D504E1C3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6" name="图形 11">
                <a:extLst>
                  <a:ext uri="{FF2B5EF4-FFF2-40B4-BE49-F238E27FC236}">
                    <a16:creationId xmlns:a16="http://schemas.microsoft.com/office/drawing/2014/main" id="{47226181-EF6E-29FB-A5BC-268764D0A140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图形 11">
                <a:extLst>
                  <a:ext uri="{FF2B5EF4-FFF2-40B4-BE49-F238E27FC236}">
                    <a16:creationId xmlns:a16="http://schemas.microsoft.com/office/drawing/2014/main" id="{44F30B81-7271-424D-0767-12AA9869F769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" name="组合 174">
              <a:extLst>
                <a:ext uri="{FF2B5EF4-FFF2-40B4-BE49-F238E27FC236}">
                  <a16:creationId xmlns:a16="http://schemas.microsoft.com/office/drawing/2014/main" id="{17D56B67-A577-BD76-D360-528A234CCF68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176" name="图形 11">
                <a:extLst>
                  <a:ext uri="{FF2B5EF4-FFF2-40B4-BE49-F238E27FC236}">
                    <a16:creationId xmlns:a16="http://schemas.microsoft.com/office/drawing/2014/main" id="{CED78C3E-DBA3-4019-957E-FFF538C14D55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图形 11">
                <a:extLst>
                  <a:ext uri="{FF2B5EF4-FFF2-40B4-BE49-F238E27FC236}">
                    <a16:creationId xmlns:a16="http://schemas.microsoft.com/office/drawing/2014/main" id="{5C42DBBE-D7E6-E3A4-BE42-C241F2A42893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91" name="公众号：陈西设计之家。微信搜索即可" descr="D:\51PPT模板网\51pptmoban.com\图片.jpg">
            <a:extLst>
              <a:ext uri="{FF2B5EF4-FFF2-40B4-BE49-F238E27FC236}">
                <a16:creationId xmlns:a16="http://schemas.microsoft.com/office/drawing/2014/main" id="{9A3E9ACE-549B-4E75-0F81-8C7A068D4C00}"/>
              </a:ext>
            </a:extLst>
          </p:cNvPr>
          <p:cNvSpPr/>
          <p:nvPr/>
        </p:nvSpPr>
        <p:spPr>
          <a:xfrm rot="10800000">
            <a:off x="4460308" y="-2604737"/>
            <a:ext cx="4474803" cy="3950031"/>
          </a:xfrm>
          <a:custGeom>
            <a:avLst/>
            <a:gdLst>
              <a:gd name="connsiteX0" fmla="*/ 1516858 w 7308555"/>
              <a:gd name="connsiteY0" fmla="*/ 37872 h 6451461"/>
              <a:gd name="connsiteX1" fmla="*/ 1490945 w 7308555"/>
              <a:gd name="connsiteY1" fmla="*/ 0 h 6451461"/>
              <a:gd name="connsiteX2" fmla="*/ 1478322 w 7308555"/>
              <a:gd name="connsiteY2" fmla="*/ 25248 h 6451461"/>
              <a:gd name="connsiteX3" fmla="*/ 1516858 w 7308555"/>
              <a:gd name="connsiteY3" fmla="*/ 37872 h 6451461"/>
              <a:gd name="connsiteX4" fmla="*/ 1516858 w 7308555"/>
              <a:gd name="connsiteY4" fmla="*/ 37872 h 6451461"/>
              <a:gd name="connsiteX5" fmla="*/ 925529 w 7308555"/>
              <a:gd name="connsiteY5" fmla="*/ 63784 h 6451461"/>
              <a:gd name="connsiteX6" fmla="*/ 1028513 w 7308555"/>
              <a:gd name="connsiteY6" fmla="*/ 152815 h 6451461"/>
              <a:gd name="connsiteX7" fmla="*/ 951441 w 7308555"/>
              <a:gd name="connsiteY7" fmla="*/ 51160 h 6451461"/>
              <a:gd name="connsiteX8" fmla="*/ 886993 w 7308555"/>
              <a:gd name="connsiteY8" fmla="*/ 0 h 6451461"/>
              <a:gd name="connsiteX9" fmla="*/ 925529 w 7308555"/>
              <a:gd name="connsiteY9" fmla="*/ 63784 h 6451461"/>
              <a:gd name="connsiteX10" fmla="*/ 925529 w 7308555"/>
              <a:gd name="connsiteY10" fmla="*/ 63784 h 6451461"/>
              <a:gd name="connsiteX11" fmla="*/ 4357893 w 7308555"/>
              <a:gd name="connsiteY11" fmla="*/ 37872 h 6451461"/>
              <a:gd name="connsiteX12" fmla="*/ 4331981 w 7308555"/>
              <a:gd name="connsiteY12" fmla="*/ 63119 h 6451461"/>
              <a:gd name="connsiteX13" fmla="*/ 4357893 w 7308555"/>
              <a:gd name="connsiteY13" fmla="*/ 37872 h 6451461"/>
              <a:gd name="connsiteX14" fmla="*/ 4357893 w 7308555"/>
              <a:gd name="connsiteY14" fmla="*/ 37872 h 6451461"/>
              <a:gd name="connsiteX15" fmla="*/ 4640269 w 7308555"/>
              <a:gd name="connsiteY15" fmla="*/ 76408 h 6451461"/>
              <a:gd name="connsiteX16" fmla="*/ 4678805 w 7308555"/>
              <a:gd name="connsiteY16" fmla="*/ 76408 h 6451461"/>
              <a:gd name="connsiteX17" fmla="*/ 4678805 w 7308555"/>
              <a:gd name="connsiteY17" fmla="*/ 38536 h 6451461"/>
              <a:gd name="connsiteX18" fmla="*/ 4640269 w 7308555"/>
              <a:gd name="connsiteY18" fmla="*/ 51160 h 6451461"/>
              <a:gd name="connsiteX19" fmla="*/ 4640269 w 7308555"/>
              <a:gd name="connsiteY19" fmla="*/ 76408 h 6451461"/>
              <a:gd name="connsiteX20" fmla="*/ 4640269 w 7308555"/>
              <a:gd name="connsiteY20" fmla="*/ 76408 h 6451461"/>
              <a:gd name="connsiteX21" fmla="*/ 3509436 w 7308555"/>
              <a:gd name="connsiteY21" fmla="*/ 114279 h 6451461"/>
              <a:gd name="connsiteX22" fmla="*/ 3496812 w 7308555"/>
              <a:gd name="connsiteY22" fmla="*/ 89032 h 6451461"/>
              <a:gd name="connsiteX23" fmla="*/ 3509436 w 7308555"/>
              <a:gd name="connsiteY23" fmla="*/ 114279 h 6451461"/>
              <a:gd name="connsiteX24" fmla="*/ 3509436 w 7308555"/>
              <a:gd name="connsiteY24" fmla="*/ 114279 h 6451461"/>
              <a:gd name="connsiteX25" fmla="*/ 4177836 w 7308555"/>
              <a:gd name="connsiteY25" fmla="*/ 101655 h 6451461"/>
              <a:gd name="connsiteX26" fmla="*/ 4151924 w 7308555"/>
              <a:gd name="connsiteY26" fmla="*/ 114279 h 6451461"/>
              <a:gd name="connsiteX27" fmla="*/ 4164548 w 7308555"/>
              <a:gd name="connsiteY27" fmla="*/ 152151 h 6451461"/>
              <a:gd name="connsiteX28" fmla="*/ 4177836 w 7308555"/>
              <a:gd name="connsiteY28" fmla="*/ 101655 h 6451461"/>
              <a:gd name="connsiteX29" fmla="*/ 4177836 w 7308555"/>
              <a:gd name="connsiteY29" fmla="*/ 101655 h 6451461"/>
              <a:gd name="connsiteX30" fmla="*/ 5115989 w 7308555"/>
              <a:gd name="connsiteY30" fmla="*/ 203975 h 6451461"/>
              <a:gd name="connsiteX31" fmla="*/ 5090077 w 7308555"/>
              <a:gd name="connsiteY31" fmla="*/ 229223 h 6451461"/>
              <a:gd name="connsiteX32" fmla="*/ 5115989 w 7308555"/>
              <a:gd name="connsiteY32" fmla="*/ 203975 h 6451461"/>
              <a:gd name="connsiteX33" fmla="*/ 5115989 w 7308555"/>
              <a:gd name="connsiteY33" fmla="*/ 203975 h 6451461"/>
              <a:gd name="connsiteX34" fmla="*/ 3611755 w 7308555"/>
              <a:gd name="connsiteY34" fmla="*/ 267095 h 6451461"/>
              <a:gd name="connsiteX35" fmla="*/ 3637668 w 7308555"/>
              <a:gd name="connsiteY35" fmla="*/ 254471 h 6451461"/>
              <a:gd name="connsiteX36" fmla="*/ 3611755 w 7308555"/>
              <a:gd name="connsiteY36" fmla="*/ 267095 h 6451461"/>
              <a:gd name="connsiteX37" fmla="*/ 3611755 w 7308555"/>
              <a:gd name="connsiteY37" fmla="*/ 267095 h 6451461"/>
              <a:gd name="connsiteX38" fmla="*/ 1105585 w 7308555"/>
              <a:gd name="connsiteY38" fmla="*/ 229223 h 6451461"/>
              <a:gd name="connsiteX39" fmla="*/ 1105585 w 7308555"/>
              <a:gd name="connsiteY39" fmla="*/ 254471 h 6451461"/>
              <a:gd name="connsiteX40" fmla="*/ 1105585 w 7308555"/>
              <a:gd name="connsiteY40" fmla="*/ 229223 h 6451461"/>
              <a:gd name="connsiteX41" fmla="*/ 1105585 w 7308555"/>
              <a:gd name="connsiteY41" fmla="*/ 229223 h 6451461"/>
              <a:gd name="connsiteX42" fmla="*/ 1324178 w 7308555"/>
              <a:gd name="connsiteY42" fmla="*/ 267095 h 6451461"/>
              <a:gd name="connsiteX43" fmla="*/ 1298265 w 7308555"/>
              <a:gd name="connsiteY43" fmla="*/ 254471 h 6451461"/>
              <a:gd name="connsiteX44" fmla="*/ 1298265 w 7308555"/>
              <a:gd name="connsiteY44" fmla="*/ 254471 h 6451461"/>
              <a:gd name="connsiteX45" fmla="*/ 1324178 w 7308555"/>
              <a:gd name="connsiteY45" fmla="*/ 267095 h 6451461"/>
              <a:gd name="connsiteX46" fmla="*/ 1324178 w 7308555"/>
              <a:gd name="connsiteY46" fmla="*/ 267095 h 6451461"/>
              <a:gd name="connsiteX47" fmla="*/ 4396429 w 7308555"/>
              <a:gd name="connsiteY47" fmla="*/ 267095 h 6451461"/>
              <a:gd name="connsiteX48" fmla="*/ 4370517 w 7308555"/>
              <a:gd name="connsiteY48" fmla="*/ 292342 h 6451461"/>
              <a:gd name="connsiteX49" fmla="*/ 4396429 w 7308555"/>
              <a:gd name="connsiteY49" fmla="*/ 267095 h 6451461"/>
              <a:gd name="connsiteX50" fmla="*/ 4396429 w 7308555"/>
              <a:gd name="connsiteY50" fmla="*/ 267095 h 6451461"/>
              <a:gd name="connsiteX51" fmla="*/ 4319357 w 7308555"/>
              <a:gd name="connsiteY51" fmla="*/ 293007 h 6451461"/>
              <a:gd name="connsiteX52" fmla="*/ 4319357 w 7308555"/>
              <a:gd name="connsiteY52" fmla="*/ 318254 h 6451461"/>
              <a:gd name="connsiteX53" fmla="*/ 4319357 w 7308555"/>
              <a:gd name="connsiteY53" fmla="*/ 293007 h 6451461"/>
              <a:gd name="connsiteX54" fmla="*/ 4319357 w 7308555"/>
              <a:gd name="connsiteY54" fmla="*/ 293007 h 6451461"/>
              <a:gd name="connsiteX55" fmla="*/ 2197882 w 7308555"/>
              <a:gd name="connsiteY55" fmla="*/ 394662 h 6451461"/>
              <a:gd name="connsiteX56" fmla="*/ 2133434 w 7308555"/>
              <a:gd name="connsiteY56" fmla="*/ 305631 h 6451461"/>
              <a:gd name="connsiteX57" fmla="*/ 2133434 w 7308555"/>
              <a:gd name="connsiteY57" fmla="*/ 369414 h 6451461"/>
              <a:gd name="connsiteX58" fmla="*/ 2197882 w 7308555"/>
              <a:gd name="connsiteY58" fmla="*/ 394662 h 6451461"/>
              <a:gd name="connsiteX59" fmla="*/ 2197882 w 7308555"/>
              <a:gd name="connsiteY59" fmla="*/ 394662 h 6451461"/>
              <a:gd name="connsiteX60" fmla="*/ 3997780 w 7308555"/>
              <a:gd name="connsiteY60" fmla="*/ 318254 h 6451461"/>
              <a:gd name="connsiteX61" fmla="*/ 3985156 w 7308555"/>
              <a:gd name="connsiteY61" fmla="*/ 330878 h 6451461"/>
              <a:gd name="connsiteX62" fmla="*/ 3997780 w 7308555"/>
              <a:gd name="connsiteY62" fmla="*/ 318254 h 6451461"/>
              <a:gd name="connsiteX63" fmla="*/ 3997780 w 7308555"/>
              <a:gd name="connsiteY63" fmla="*/ 318254 h 6451461"/>
              <a:gd name="connsiteX64" fmla="*/ 3843636 w 7308555"/>
              <a:gd name="connsiteY64" fmla="*/ 356790 h 6451461"/>
              <a:gd name="connsiteX65" fmla="*/ 3843636 w 7308555"/>
              <a:gd name="connsiteY65" fmla="*/ 331543 h 6451461"/>
              <a:gd name="connsiteX66" fmla="*/ 3843636 w 7308555"/>
              <a:gd name="connsiteY66" fmla="*/ 356790 h 6451461"/>
              <a:gd name="connsiteX67" fmla="*/ 3843636 w 7308555"/>
              <a:gd name="connsiteY67" fmla="*/ 356790 h 6451461"/>
              <a:gd name="connsiteX68" fmla="*/ 4961845 w 7308555"/>
              <a:gd name="connsiteY68" fmla="*/ 343502 h 6451461"/>
              <a:gd name="connsiteX69" fmla="*/ 4884773 w 7308555"/>
              <a:gd name="connsiteY69" fmla="*/ 381374 h 6451461"/>
              <a:gd name="connsiteX70" fmla="*/ 4961845 w 7308555"/>
              <a:gd name="connsiteY70" fmla="*/ 343502 h 6451461"/>
              <a:gd name="connsiteX71" fmla="*/ 4961845 w 7308555"/>
              <a:gd name="connsiteY71" fmla="*/ 343502 h 6451461"/>
              <a:gd name="connsiteX72" fmla="*/ 1131497 w 7308555"/>
              <a:gd name="connsiteY72" fmla="*/ 407286 h 6451461"/>
              <a:gd name="connsiteX73" fmla="*/ 1170033 w 7308555"/>
              <a:gd name="connsiteY73" fmla="*/ 407286 h 6451461"/>
              <a:gd name="connsiteX74" fmla="*/ 1131497 w 7308555"/>
              <a:gd name="connsiteY74" fmla="*/ 356126 h 6451461"/>
              <a:gd name="connsiteX75" fmla="*/ 1131497 w 7308555"/>
              <a:gd name="connsiteY75" fmla="*/ 407286 h 6451461"/>
              <a:gd name="connsiteX76" fmla="*/ 1131497 w 7308555"/>
              <a:gd name="connsiteY76" fmla="*/ 407286 h 6451461"/>
              <a:gd name="connsiteX77" fmla="*/ 3059627 w 7308555"/>
              <a:gd name="connsiteY77" fmla="*/ 356790 h 6451461"/>
              <a:gd name="connsiteX78" fmla="*/ 3047004 w 7308555"/>
              <a:gd name="connsiteY78" fmla="*/ 356790 h 6451461"/>
              <a:gd name="connsiteX79" fmla="*/ 3059627 w 7308555"/>
              <a:gd name="connsiteY79" fmla="*/ 356790 h 6451461"/>
              <a:gd name="connsiteX80" fmla="*/ 3059627 w 7308555"/>
              <a:gd name="connsiteY80" fmla="*/ 356790 h 6451461"/>
              <a:gd name="connsiteX81" fmla="*/ 5128613 w 7308555"/>
              <a:gd name="connsiteY81" fmla="*/ 356790 h 6451461"/>
              <a:gd name="connsiteX82" fmla="*/ 5077453 w 7308555"/>
              <a:gd name="connsiteY82" fmla="*/ 356790 h 6451461"/>
              <a:gd name="connsiteX83" fmla="*/ 5090077 w 7308555"/>
              <a:gd name="connsiteY83" fmla="*/ 394662 h 6451461"/>
              <a:gd name="connsiteX84" fmla="*/ 5128613 w 7308555"/>
              <a:gd name="connsiteY84" fmla="*/ 356790 h 6451461"/>
              <a:gd name="connsiteX85" fmla="*/ 5128613 w 7308555"/>
              <a:gd name="connsiteY85" fmla="*/ 356790 h 6451461"/>
              <a:gd name="connsiteX86" fmla="*/ 5154525 w 7308555"/>
              <a:gd name="connsiteY86" fmla="*/ 483694 h 6451461"/>
              <a:gd name="connsiteX87" fmla="*/ 5167149 w 7308555"/>
              <a:gd name="connsiteY87" fmla="*/ 458446 h 6451461"/>
              <a:gd name="connsiteX88" fmla="*/ 5013005 w 7308555"/>
              <a:gd name="connsiteY88" fmla="*/ 522230 h 6451461"/>
              <a:gd name="connsiteX89" fmla="*/ 5154525 w 7308555"/>
              <a:gd name="connsiteY89" fmla="*/ 483694 h 6451461"/>
              <a:gd name="connsiteX90" fmla="*/ 5154525 w 7308555"/>
              <a:gd name="connsiteY90" fmla="*/ 483694 h 6451461"/>
              <a:gd name="connsiteX91" fmla="*/ 2069650 w 7308555"/>
              <a:gd name="connsiteY91" fmla="*/ 522230 h 6451461"/>
              <a:gd name="connsiteX92" fmla="*/ 2095562 w 7308555"/>
              <a:gd name="connsiteY92" fmla="*/ 484358 h 6451461"/>
              <a:gd name="connsiteX93" fmla="*/ 2044403 w 7308555"/>
              <a:gd name="connsiteY93" fmla="*/ 484358 h 6451461"/>
              <a:gd name="connsiteX94" fmla="*/ 2069650 w 7308555"/>
              <a:gd name="connsiteY94" fmla="*/ 522230 h 6451461"/>
              <a:gd name="connsiteX95" fmla="*/ 2069650 w 7308555"/>
              <a:gd name="connsiteY95" fmla="*/ 522230 h 6451461"/>
              <a:gd name="connsiteX96" fmla="*/ 2365315 w 7308555"/>
              <a:gd name="connsiteY96" fmla="*/ 496317 h 6451461"/>
              <a:gd name="connsiteX97" fmla="*/ 2352691 w 7308555"/>
              <a:gd name="connsiteY97" fmla="*/ 483694 h 6451461"/>
              <a:gd name="connsiteX98" fmla="*/ 2352691 w 7308555"/>
              <a:gd name="connsiteY98" fmla="*/ 547477 h 6451461"/>
              <a:gd name="connsiteX99" fmla="*/ 2365315 w 7308555"/>
              <a:gd name="connsiteY99" fmla="*/ 496317 h 6451461"/>
              <a:gd name="connsiteX100" fmla="*/ 2365315 w 7308555"/>
              <a:gd name="connsiteY100" fmla="*/ 496317 h 6451461"/>
              <a:gd name="connsiteX101" fmla="*/ 1079673 w 7308555"/>
              <a:gd name="connsiteY101" fmla="*/ 534853 h 6451461"/>
              <a:gd name="connsiteX102" fmla="*/ 1092297 w 7308555"/>
              <a:gd name="connsiteY102" fmla="*/ 509606 h 6451461"/>
              <a:gd name="connsiteX103" fmla="*/ 1066385 w 7308555"/>
              <a:gd name="connsiteY103" fmla="*/ 522230 h 6451461"/>
              <a:gd name="connsiteX104" fmla="*/ 1079673 w 7308555"/>
              <a:gd name="connsiteY104" fmla="*/ 534853 h 6451461"/>
              <a:gd name="connsiteX105" fmla="*/ 1079673 w 7308555"/>
              <a:gd name="connsiteY105" fmla="*/ 534853 h 6451461"/>
              <a:gd name="connsiteX106" fmla="*/ 5013005 w 7308555"/>
              <a:gd name="connsiteY106" fmla="*/ 509606 h 6451461"/>
              <a:gd name="connsiteX107" fmla="*/ 4897397 w 7308555"/>
              <a:gd name="connsiteY107" fmla="*/ 534853 h 6451461"/>
              <a:gd name="connsiteX108" fmla="*/ 5013005 w 7308555"/>
              <a:gd name="connsiteY108" fmla="*/ 509606 h 6451461"/>
              <a:gd name="connsiteX109" fmla="*/ 5013005 w 7308555"/>
              <a:gd name="connsiteY109" fmla="*/ 509606 h 6451461"/>
              <a:gd name="connsiteX110" fmla="*/ 1992578 w 7308555"/>
              <a:gd name="connsiteY110" fmla="*/ 764076 h 6451461"/>
              <a:gd name="connsiteX111" fmla="*/ 2031114 w 7308555"/>
              <a:gd name="connsiteY111" fmla="*/ 700293 h 6451461"/>
              <a:gd name="connsiteX112" fmla="*/ 2018490 w 7308555"/>
              <a:gd name="connsiteY112" fmla="*/ 662421 h 6451461"/>
              <a:gd name="connsiteX113" fmla="*/ 2031114 w 7308555"/>
              <a:gd name="connsiteY113" fmla="*/ 598637 h 6451461"/>
              <a:gd name="connsiteX114" fmla="*/ 2018490 w 7308555"/>
              <a:gd name="connsiteY114" fmla="*/ 598637 h 6451461"/>
              <a:gd name="connsiteX115" fmla="*/ 1954042 w 7308555"/>
              <a:gd name="connsiteY115" fmla="*/ 509606 h 6451461"/>
              <a:gd name="connsiteX116" fmla="*/ 1915506 w 7308555"/>
              <a:gd name="connsiteY116" fmla="*/ 560766 h 6451461"/>
              <a:gd name="connsiteX117" fmla="*/ 1954042 w 7308555"/>
              <a:gd name="connsiteY117" fmla="*/ 637173 h 6451461"/>
              <a:gd name="connsiteX118" fmla="*/ 1992578 w 7308555"/>
              <a:gd name="connsiteY118" fmla="*/ 764076 h 6451461"/>
              <a:gd name="connsiteX119" fmla="*/ 1992578 w 7308555"/>
              <a:gd name="connsiteY119" fmla="*/ 764076 h 6451461"/>
              <a:gd name="connsiteX120" fmla="*/ 2596531 w 7308555"/>
              <a:gd name="connsiteY120" fmla="*/ 534853 h 6451461"/>
              <a:gd name="connsiteX121" fmla="*/ 2596531 w 7308555"/>
              <a:gd name="connsiteY121" fmla="*/ 522230 h 6451461"/>
              <a:gd name="connsiteX122" fmla="*/ 2596531 w 7308555"/>
              <a:gd name="connsiteY122" fmla="*/ 534853 h 6451461"/>
              <a:gd name="connsiteX123" fmla="*/ 2596531 w 7308555"/>
              <a:gd name="connsiteY123" fmla="*/ 534853 h 6451461"/>
              <a:gd name="connsiteX124" fmla="*/ 4781789 w 7308555"/>
              <a:gd name="connsiteY124" fmla="*/ 623885 h 6451461"/>
              <a:gd name="connsiteX125" fmla="*/ 4781789 w 7308555"/>
              <a:gd name="connsiteY125" fmla="*/ 649133 h 6451461"/>
              <a:gd name="connsiteX126" fmla="*/ 4832949 w 7308555"/>
              <a:gd name="connsiteY126" fmla="*/ 649133 h 6451461"/>
              <a:gd name="connsiteX127" fmla="*/ 4820325 w 7308555"/>
              <a:gd name="connsiteY127" fmla="*/ 611261 h 6451461"/>
              <a:gd name="connsiteX128" fmla="*/ 4807701 w 7308555"/>
              <a:gd name="connsiteY128" fmla="*/ 611261 h 6451461"/>
              <a:gd name="connsiteX129" fmla="*/ 4781789 w 7308555"/>
              <a:gd name="connsiteY129" fmla="*/ 623885 h 6451461"/>
              <a:gd name="connsiteX130" fmla="*/ 4781789 w 7308555"/>
              <a:gd name="connsiteY130" fmla="*/ 623885 h 6451461"/>
              <a:gd name="connsiteX131" fmla="*/ 4370517 w 7308555"/>
              <a:gd name="connsiteY131" fmla="*/ 662421 h 6451461"/>
              <a:gd name="connsiteX132" fmla="*/ 4344605 w 7308555"/>
              <a:gd name="connsiteY132" fmla="*/ 649797 h 6451461"/>
              <a:gd name="connsiteX133" fmla="*/ 4344605 w 7308555"/>
              <a:gd name="connsiteY133" fmla="*/ 624549 h 6451461"/>
              <a:gd name="connsiteX134" fmla="*/ 4331981 w 7308555"/>
              <a:gd name="connsiteY134" fmla="*/ 675709 h 6451461"/>
              <a:gd name="connsiteX135" fmla="*/ 4370517 w 7308555"/>
              <a:gd name="connsiteY135" fmla="*/ 662421 h 6451461"/>
              <a:gd name="connsiteX136" fmla="*/ 4370517 w 7308555"/>
              <a:gd name="connsiteY136" fmla="*/ 662421 h 6451461"/>
              <a:gd name="connsiteX137" fmla="*/ 2262330 w 7308555"/>
              <a:gd name="connsiteY137" fmla="*/ 662421 h 6451461"/>
              <a:gd name="connsiteX138" fmla="*/ 2236418 w 7308555"/>
              <a:gd name="connsiteY138" fmla="*/ 637173 h 6451461"/>
              <a:gd name="connsiteX139" fmla="*/ 2262330 w 7308555"/>
              <a:gd name="connsiteY139" fmla="*/ 662421 h 6451461"/>
              <a:gd name="connsiteX140" fmla="*/ 2262330 w 7308555"/>
              <a:gd name="connsiteY140" fmla="*/ 662421 h 6451461"/>
              <a:gd name="connsiteX141" fmla="*/ 835833 w 7308555"/>
              <a:gd name="connsiteY141" fmla="*/ 662421 h 6451461"/>
              <a:gd name="connsiteX142" fmla="*/ 848457 w 7308555"/>
              <a:gd name="connsiteY142" fmla="*/ 649797 h 6451461"/>
              <a:gd name="connsiteX143" fmla="*/ 822545 w 7308555"/>
              <a:gd name="connsiteY143" fmla="*/ 637173 h 6451461"/>
              <a:gd name="connsiteX144" fmla="*/ 835833 w 7308555"/>
              <a:gd name="connsiteY144" fmla="*/ 662421 h 6451461"/>
              <a:gd name="connsiteX145" fmla="*/ 835833 w 7308555"/>
              <a:gd name="connsiteY145" fmla="*/ 662421 h 6451461"/>
              <a:gd name="connsiteX146" fmla="*/ 1851058 w 7308555"/>
              <a:gd name="connsiteY146" fmla="*/ 675045 h 6451461"/>
              <a:gd name="connsiteX147" fmla="*/ 1825146 w 7308555"/>
              <a:gd name="connsiteY147" fmla="*/ 637173 h 6451461"/>
              <a:gd name="connsiteX148" fmla="*/ 1851058 w 7308555"/>
              <a:gd name="connsiteY148" fmla="*/ 675045 h 6451461"/>
              <a:gd name="connsiteX149" fmla="*/ 1851058 w 7308555"/>
              <a:gd name="connsiteY149" fmla="*/ 675045 h 6451461"/>
              <a:gd name="connsiteX150" fmla="*/ 3740652 w 7308555"/>
              <a:gd name="connsiteY150" fmla="*/ 687669 h 6451461"/>
              <a:gd name="connsiteX151" fmla="*/ 3740652 w 7308555"/>
              <a:gd name="connsiteY151" fmla="*/ 700293 h 6451461"/>
              <a:gd name="connsiteX152" fmla="*/ 3753276 w 7308555"/>
              <a:gd name="connsiteY152" fmla="*/ 700293 h 6451461"/>
              <a:gd name="connsiteX153" fmla="*/ 3740652 w 7308555"/>
              <a:gd name="connsiteY153" fmla="*/ 687669 h 6451461"/>
              <a:gd name="connsiteX154" fmla="*/ 3740652 w 7308555"/>
              <a:gd name="connsiteY154" fmla="*/ 687669 h 6451461"/>
              <a:gd name="connsiteX155" fmla="*/ 2120810 w 7308555"/>
              <a:gd name="connsiteY155" fmla="*/ 700293 h 6451461"/>
              <a:gd name="connsiteX156" fmla="*/ 2108186 w 7308555"/>
              <a:gd name="connsiteY156" fmla="*/ 700293 h 6451461"/>
              <a:gd name="connsiteX157" fmla="*/ 2108186 w 7308555"/>
              <a:gd name="connsiteY157" fmla="*/ 725540 h 6451461"/>
              <a:gd name="connsiteX158" fmla="*/ 2120810 w 7308555"/>
              <a:gd name="connsiteY158" fmla="*/ 700293 h 6451461"/>
              <a:gd name="connsiteX159" fmla="*/ 2120810 w 7308555"/>
              <a:gd name="connsiteY159" fmla="*/ 700293 h 6451461"/>
              <a:gd name="connsiteX160" fmla="*/ 1825146 w 7308555"/>
              <a:gd name="connsiteY160" fmla="*/ 738829 h 6451461"/>
              <a:gd name="connsiteX161" fmla="*/ 1812522 w 7308555"/>
              <a:gd name="connsiteY161" fmla="*/ 700957 h 6451461"/>
              <a:gd name="connsiteX162" fmla="*/ 1825146 w 7308555"/>
              <a:gd name="connsiteY162" fmla="*/ 738829 h 6451461"/>
              <a:gd name="connsiteX163" fmla="*/ 1825146 w 7308555"/>
              <a:gd name="connsiteY163" fmla="*/ 738829 h 6451461"/>
              <a:gd name="connsiteX164" fmla="*/ 4409053 w 7308555"/>
              <a:gd name="connsiteY164" fmla="*/ 814572 h 6451461"/>
              <a:gd name="connsiteX165" fmla="*/ 4434965 w 7308555"/>
              <a:gd name="connsiteY165" fmla="*/ 763412 h 6451461"/>
              <a:gd name="connsiteX166" fmla="*/ 4409053 w 7308555"/>
              <a:gd name="connsiteY166" fmla="*/ 750788 h 6451461"/>
              <a:gd name="connsiteX167" fmla="*/ 4396429 w 7308555"/>
              <a:gd name="connsiteY167" fmla="*/ 814572 h 6451461"/>
              <a:gd name="connsiteX168" fmla="*/ 4409053 w 7308555"/>
              <a:gd name="connsiteY168" fmla="*/ 814572 h 6451461"/>
              <a:gd name="connsiteX169" fmla="*/ 4409053 w 7308555"/>
              <a:gd name="connsiteY169" fmla="*/ 814572 h 6451461"/>
              <a:gd name="connsiteX170" fmla="*/ 4409053 w 7308555"/>
              <a:gd name="connsiteY170" fmla="*/ 814572 h 6451461"/>
              <a:gd name="connsiteX171" fmla="*/ 2429763 w 7308555"/>
              <a:gd name="connsiteY171" fmla="*/ 827860 h 6451461"/>
              <a:gd name="connsiteX172" fmla="*/ 2391227 w 7308555"/>
              <a:gd name="connsiteY172" fmla="*/ 764076 h 6451461"/>
              <a:gd name="connsiteX173" fmla="*/ 2429763 w 7308555"/>
              <a:gd name="connsiteY173" fmla="*/ 827860 h 6451461"/>
              <a:gd name="connsiteX174" fmla="*/ 2429763 w 7308555"/>
              <a:gd name="connsiteY174" fmla="*/ 827860 h 6451461"/>
              <a:gd name="connsiteX175" fmla="*/ 5141902 w 7308555"/>
              <a:gd name="connsiteY175" fmla="*/ 776700 h 6451461"/>
              <a:gd name="connsiteX176" fmla="*/ 5141902 w 7308555"/>
              <a:gd name="connsiteY176" fmla="*/ 801948 h 6451461"/>
              <a:gd name="connsiteX177" fmla="*/ 5154525 w 7308555"/>
              <a:gd name="connsiteY177" fmla="*/ 789324 h 6451461"/>
              <a:gd name="connsiteX178" fmla="*/ 5141902 w 7308555"/>
              <a:gd name="connsiteY178" fmla="*/ 776700 h 6451461"/>
              <a:gd name="connsiteX179" fmla="*/ 5141902 w 7308555"/>
              <a:gd name="connsiteY179" fmla="*/ 776700 h 6451461"/>
              <a:gd name="connsiteX180" fmla="*/ 1170033 w 7308555"/>
              <a:gd name="connsiteY180" fmla="*/ 814572 h 6451461"/>
              <a:gd name="connsiteX181" fmla="*/ 1157410 w 7308555"/>
              <a:gd name="connsiteY181" fmla="*/ 789324 h 6451461"/>
              <a:gd name="connsiteX182" fmla="*/ 1170033 w 7308555"/>
              <a:gd name="connsiteY182" fmla="*/ 814572 h 6451461"/>
              <a:gd name="connsiteX183" fmla="*/ 1170033 w 7308555"/>
              <a:gd name="connsiteY183" fmla="*/ 814572 h 6451461"/>
              <a:gd name="connsiteX184" fmla="*/ 1118209 w 7308555"/>
              <a:gd name="connsiteY184" fmla="*/ 840484 h 6451461"/>
              <a:gd name="connsiteX185" fmla="*/ 1105585 w 7308555"/>
              <a:gd name="connsiteY185" fmla="*/ 878356 h 6451461"/>
              <a:gd name="connsiteX186" fmla="*/ 1144121 w 7308555"/>
              <a:gd name="connsiteY186" fmla="*/ 827196 h 6451461"/>
              <a:gd name="connsiteX187" fmla="*/ 1118209 w 7308555"/>
              <a:gd name="connsiteY187" fmla="*/ 840484 h 6451461"/>
              <a:gd name="connsiteX188" fmla="*/ 1118209 w 7308555"/>
              <a:gd name="connsiteY188" fmla="*/ 840484 h 6451461"/>
              <a:gd name="connsiteX189" fmla="*/ 3560596 w 7308555"/>
              <a:gd name="connsiteY189" fmla="*/ 827860 h 6451461"/>
              <a:gd name="connsiteX190" fmla="*/ 3560596 w 7308555"/>
              <a:gd name="connsiteY190" fmla="*/ 853108 h 6451461"/>
              <a:gd name="connsiteX191" fmla="*/ 3560596 w 7308555"/>
              <a:gd name="connsiteY191" fmla="*/ 827860 h 6451461"/>
              <a:gd name="connsiteX192" fmla="*/ 3560596 w 7308555"/>
              <a:gd name="connsiteY192" fmla="*/ 827860 h 6451461"/>
              <a:gd name="connsiteX193" fmla="*/ 3882172 w 7308555"/>
              <a:gd name="connsiteY193" fmla="*/ 916892 h 6451461"/>
              <a:gd name="connsiteX194" fmla="*/ 3946620 w 7308555"/>
              <a:gd name="connsiteY194" fmla="*/ 891644 h 6451461"/>
              <a:gd name="connsiteX195" fmla="*/ 3882172 w 7308555"/>
              <a:gd name="connsiteY195" fmla="*/ 916892 h 6451461"/>
              <a:gd name="connsiteX196" fmla="*/ 3882172 w 7308555"/>
              <a:gd name="connsiteY196" fmla="*/ 916892 h 6451461"/>
              <a:gd name="connsiteX197" fmla="*/ 3650292 w 7308555"/>
              <a:gd name="connsiteY197" fmla="*/ 890980 h 6451461"/>
              <a:gd name="connsiteX198" fmla="*/ 3662915 w 7308555"/>
              <a:gd name="connsiteY198" fmla="*/ 890980 h 6451461"/>
              <a:gd name="connsiteX199" fmla="*/ 3650292 w 7308555"/>
              <a:gd name="connsiteY199" fmla="*/ 890980 h 6451461"/>
              <a:gd name="connsiteX200" fmla="*/ 3650292 w 7308555"/>
              <a:gd name="connsiteY200" fmla="*/ 890980 h 6451461"/>
              <a:gd name="connsiteX201" fmla="*/ 398649 w 7308555"/>
              <a:gd name="connsiteY201" fmla="*/ 890980 h 6451461"/>
              <a:gd name="connsiteX202" fmla="*/ 372736 w 7308555"/>
              <a:gd name="connsiteY202" fmla="*/ 916227 h 6451461"/>
              <a:gd name="connsiteX203" fmla="*/ 398649 w 7308555"/>
              <a:gd name="connsiteY203" fmla="*/ 890980 h 6451461"/>
              <a:gd name="connsiteX204" fmla="*/ 398649 w 7308555"/>
              <a:gd name="connsiteY204" fmla="*/ 890980 h 6451461"/>
              <a:gd name="connsiteX205" fmla="*/ 758097 w 7308555"/>
              <a:gd name="connsiteY205" fmla="*/ 904268 h 6451461"/>
              <a:gd name="connsiteX206" fmla="*/ 770720 w 7308555"/>
              <a:gd name="connsiteY206" fmla="*/ 916892 h 6451461"/>
              <a:gd name="connsiteX207" fmla="*/ 758097 w 7308555"/>
              <a:gd name="connsiteY207" fmla="*/ 891644 h 6451461"/>
              <a:gd name="connsiteX208" fmla="*/ 758097 w 7308555"/>
              <a:gd name="connsiteY208" fmla="*/ 904268 h 6451461"/>
              <a:gd name="connsiteX209" fmla="*/ 758097 w 7308555"/>
              <a:gd name="connsiteY209" fmla="*/ 904268 h 6451461"/>
              <a:gd name="connsiteX210" fmla="*/ 3843636 w 7308555"/>
              <a:gd name="connsiteY210" fmla="*/ 942139 h 6451461"/>
              <a:gd name="connsiteX211" fmla="*/ 3831012 w 7308555"/>
              <a:gd name="connsiteY211" fmla="*/ 954763 h 6451461"/>
              <a:gd name="connsiteX212" fmla="*/ 3843636 w 7308555"/>
              <a:gd name="connsiteY212" fmla="*/ 942139 h 6451461"/>
              <a:gd name="connsiteX213" fmla="*/ 3843636 w 7308555"/>
              <a:gd name="connsiteY213" fmla="*/ 942139 h 6451461"/>
              <a:gd name="connsiteX214" fmla="*/ 565416 w 7308555"/>
              <a:gd name="connsiteY214" fmla="*/ 1005923 h 6451461"/>
              <a:gd name="connsiteX215" fmla="*/ 539504 w 7308555"/>
              <a:gd name="connsiteY215" fmla="*/ 1005923 h 6451461"/>
              <a:gd name="connsiteX216" fmla="*/ 565416 w 7308555"/>
              <a:gd name="connsiteY216" fmla="*/ 1005923 h 6451461"/>
              <a:gd name="connsiteX217" fmla="*/ 565416 w 7308555"/>
              <a:gd name="connsiteY217" fmla="*/ 1005923 h 6451461"/>
              <a:gd name="connsiteX218" fmla="*/ 5385741 w 7308555"/>
              <a:gd name="connsiteY218" fmla="*/ 1043795 h 6451461"/>
              <a:gd name="connsiteX219" fmla="*/ 5398365 w 7308555"/>
              <a:gd name="connsiteY219" fmla="*/ 1043795 h 6451461"/>
              <a:gd name="connsiteX220" fmla="*/ 5385741 w 7308555"/>
              <a:gd name="connsiteY220" fmla="*/ 1043795 h 6451461"/>
              <a:gd name="connsiteX221" fmla="*/ 5385741 w 7308555"/>
              <a:gd name="connsiteY221" fmla="*/ 1043795 h 6451461"/>
              <a:gd name="connsiteX222" fmla="*/ 1581306 w 7308555"/>
              <a:gd name="connsiteY222" fmla="*/ 1094955 h 6451461"/>
              <a:gd name="connsiteX223" fmla="*/ 1530146 w 7308555"/>
              <a:gd name="connsiteY223" fmla="*/ 1082331 h 6451461"/>
              <a:gd name="connsiteX224" fmla="*/ 1633130 w 7308555"/>
              <a:gd name="connsiteY224" fmla="*/ 1171362 h 6451461"/>
              <a:gd name="connsiteX225" fmla="*/ 1607218 w 7308555"/>
              <a:gd name="connsiteY225" fmla="*/ 1120202 h 6451461"/>
              <a:gd name="connsiteX226" fmla="*/ 1581306 w 7308555"/>
              <a:gd name="connsiteY226" fmla="*/ 1094955 h 6451461"/>
              <a:gd name="connsiteX227" fmla="*/ 1581306 w 7308555"/>
              <a:gd name="connsiteY227" fmla="*/ 1094955 h 6451461"/>
              <a:gd name="connsiteX228" fmla="*/ 4717341 w 7308555"/>
              <a:gd name="connsiteY228" fmla="*/ 1171362 h 6451461"/>
              <a:gd name="connsiteX229" fmla="*/ 4717341 w 7308555"/>
              <a:gd name="connsiteY229" fmla="*/ 1146115 h 6451461"/>
              <a:gd name="connsiteX230" fmla="*/ 4717341 w 7308555"/>
              <a:gd name="connsiteY230" fmla="*/ 1171362 h 6451461"/>
              <a:gd name="connsiteX231" fmla="*/ 4717341 w 7308555"/>
              <a:gd name="connsiteY231" fmla="*/ 1171362 h 6451461"/>
              <a:gd name="connsiteX232" fmla="*/ 629865 w 7308555"/>
              <a:gd name="connsiteY232" fmla="*/ 1286306 h 6451461"/>
              <a:gd name="connsiteX233" fmla="*/ 617241 w 7308555"/>
              <a:gd name="connsiteY233" fmla="*/ 1261058 h 6451461"/>
              <a:gd name="connsiteX234" fmla="*/ 617241 w 7308555"/>
              <a:gd name="connsiteY234" fmla="*/ 1261058 h 6451461"/>
              <a:gd name="connsiteX235" fmla="*/ 604617 w 7308555"/>
              <a:gd name="connsiteY235" fmla="*/ 1261058 h 6451461"/>
              <a:gd name="connsiteX236" fmla="*/ 604617 w 7308555"/>
              <a:gd name="connsiteY236" fmla="*/ 1286306 h 6451461"/>
              <a:gd name="connsiteX237" fmla="*/ 629865 w 7308555"/>
              <a:gd name="connsiteY237" fmla="*/ 1286306 h 6451461"/>
              <a:gd name="connsiteX238" fmla="*/ 629865 w 7308555"/>
              <a:gd name="connsiteY238" fmla="*/ 1286306 h 6451461"/>
              <a:gd name="connsiteX239" fmla="*/ 629865 w 7308555"/>
              <a:gd name="connsiteY239" fmla="*/ 1298930 h 6451461"/>
              <a:gd name="connsiteX240" fmla="*/ 655777 w 7308555"/>
              <a:gd name="connsiteY240" fmla="*/ 1273682 h 6451461"/>
              <a:gd name="connsiteX241" fmla="*/ 629865 w 7308555"/>
              <a:gd name="connsiteY241" fmla="*/ 1298930 h 6451461"/>
              <a:gd name="connsiteX242" fmla="*/ 629865 w 7308555"/>
              <a:gd name="connsiteY242" fmla="*/ 1298930 h 6451461"/>
              <a:gd name="connsiteX243" fmla="*/ 835833 w 7308555"/>
              <a:gd name="connsiteY243" fmla="*/ 1400585 h 6451461"/>
              <a:gd name="connsiteX244" fmla="*/ 797297 w 7308555"/>
              <a:gd name="connsiteY244" fmla="*/ 1413209 h 6451461"/>
              <a:gd name="connsiteX245" fmla="*/ 835833 w 7308555"/>
              <a:gd name="connsiteY245" fmla="*/ 1425833 h 6451461"/>
              <a:gd name="connsiteX246" fmla="*/ 835833 w 7308555"/>
              <a:gd name="connsiteY246" fmla="*/ 1400585 h 6451461"/>
              <a:gd name="connsiteX247" fmla="*/ 835833 w 7308555"/>
              <a:gd name="connsiteY247" fmla="*/ 1400585 h 6451461"/>
              <a:gd name="connsiteX248" fmla="*/ 617241 w 7308555"/>
              <a:gd name="connsiteY248" fmla="*/ 1413209 h 6451461"/>
              <a:gd name="connsiteX249" fmla="*/ 604617 w 7308555"/>
              <a:gd name="connsiteY249" fmla="*/ 1438457 h 6451461"/>
              <a:gd name="connsiteX250" fmla="*/ 617241 w 7308555"/>
              <a:gd name="connsiteY250" fmla="*/ 1438457 h 6451461"/>
              <a:gd name="connsiteX251" fmla="*/ 617241 w 7308555"/>
              <a:gd name="connsiteY251" fmla="*/ 1413209 h 6451461"/>
              <a:gd name="connsiteX252" fmla="*/ 617241 w 7308555"/>
              <a:gd name="connsiteY252" fmla="*/ 1413209 h 6451461"/>
              <a:gd name="connsiteX253" fmla="*/ 4190460 w 7308555"/>
              <a:gd name="connsiteY253" fmla="*/ 1439121 h 6451461"/>
              <a:gd name="connsiteX254" fmla="*/ 4216372 w 7308555"/>
              <a:gd name="connsiteY254" fmla="*/ 1439121 h 6451461"/>
              <a:gd name="connsiteX255" fmla="*/ 4190460 w 7308555"/>
              <a:gd name="connsiteY255" fmla="*/ 1439121 h 6451461"/>
              <a:gd name="connsiteX256" fmla="*/ 4190460 w 7308555"/>
              <a:gd name="connsiteY256" fmla="*/ 1439121 h 6451461"/>
              <a:gd name="connsiteX257" fmla="*/ 4563197 w 7308555"/>
              <a:gd name="connsiteY257" fmla="*/ 1451745 h 6451461"/>
              <a:gd name="connsiteX258" fmla="*/ 4589109 w 7308555"/>
              <a:gd name="connsiteY258" fmla="*/ 1451745 h 6451461"/>
              <a:gd name="connsiteX259" fmla="*/ 4576485 w 7308555"/>
              <a:gd name="connsiteY259" fmla="*/ 1439121 h 6451461"/>
              <a:gd name="connsiteX260" fmla="*/ 4563197 w 7308555"/>
              <a:gd name="connsiteY260" fmla="*/ 1451745 h 6451461"/>
              <a:gd name="connsiteX261" fmla="*/ 4563197 w 7308555"/>
              <a:gd name="connsiteY261" fmla="*/ 1451745 h 6451461"/>
              <a:gd name="connsiteX262" fmla="*/ 4961845 w 7308555"/>
              <a:gd name="connsiteY262" fmla="*/ 1476993 h 6451461"/>
              <a:gd name="connsiteX263" fmla="*/ 4949222 w 7308555"/>
              <a:gd name="connsiteY263" fmla="*/ 1451745 h 6451461"/>
              <a:gd name="connsiteX264" fmla="*/ 4961845 w 7308555"/>
              <a:gd name="connsiteY264" fmla="*/ 1476993 h 6451461"/>
              <a:gd name="connsiteX265" fmla="*/ 4961845 w 7308555"/>
              <a:gd name="connsiteY265" fmla="*/ 1476993 h 6451461"/>
              <a:gd name="connsiteX266" fmla="*/ 796633 w 7308555"/>
              <a:gd name="connsiteY266" fmla="*/ 1502241 h 6451461"/>
              <a:gd name="connsiteX267" fmla="*/ 784009 w 7308555"/>
              <a:gd name="connsiteY267" fmla="*/ 1514864 h 6451461"/>
              <a:gd name="connsiteX268" fmla="*/ 796633 w 7308555"/>
              <a:gd name="connsiteY268" fmla="*/ 1502241 h 6451461"/>
              <a:gd name="connsiteX269" fmla="*/ 796633 w 7308555"/>
              <a:gd name="connsiteY269" fmla="*/ 1502241 h 6451461"/>
              <a:gd name="connsiteX270" fmla="*/ 4820325 w 7308555"/>
              <a:gd name="connsiteY270" fmla="*/ 1528153 h 6451461"/>
              <a:gd name="connsiteX271" fmla="*/ 4781789 w 7308555"/>
              <a:gd name="connsiteY271" fmla="*/ 1528153 h 6451461"/>
              <a:gd name="connsiteX272" fmla="*/ 4820325 w 7308555"/>
              <a:gd name="connsiteY272" fmla="*/ 1528153 h 6451461"/>
              <a:gd name="connsiteX273" fmla="*/ 4820325 w 7308555"/>
              <a:gd name="connsiteY273" fmla="*/ 1528153 h 6451461"/>
              <a:gd name="connsiteX274" fmla="*/ 5450190 w 7308555"/>
              <a:gd name="connsiteY274" fmla="*/ 1578648 h 6451461"/>
              <a:gd name="connsiteX275" fmla="*/ 5437566 w 7308555"/>
              <a:gd name="connsiteY275" fmla="*/ 1553400 h 6451461"/>
              <a:gd name="connsiteX276" fmla="*/ 5424942 w 7308555"/>
              <a:gd name="connsiteY276" fmla="*/ 1566024 h 6451461"/>
              <a:gd name="connsiteX277" fmla="*/ 5450190 w 7308555"/>
              <a:gd name="connsiteY277" fmla="*/ 1578648 h 6451461"/>
              <a:gd name="connsiteX278" fmla="*/ 5450190 w 7308555"/>
              <a:gd name="connsiteY278" fmla="*/ 1578648 h 6451461"/>
              <a:gd name="connsiteX279" fmla="*/ 7185639 w 7308555"/>
              <a:gd name="connsiteY279" fmla="*/ 1591937 h 6451461"/>
              <a:gd name="connsiteX280" fmla="*/ 7159727 w 7308555"/>
              <a:gd name="connsiteY280" fmla="*/ 1566689 h 6451461"/>
              <a:gd name="connsiteX281" fmla="*/ 7159727 w 7308555"/>
              <a:gd name="connsiteY281" fmla="*/ 1579313 h 6451461"/>
              <a:gd name="connsiteX282" fmla="*/ 7185639 w 7308555"/>
              <a:gd name="connsiteY282" fmla="*/ 1591937 h 6451461"/>
              <a:gd name="connsiteX283" fmla="*/ 7185639 w 7308555"/>
              <a:gd name="connsiteY283" fmla="*/ 1591937 h 6451461"/>
              <a:gd name="connsiteX284" fmla="*/ 1079673 w 7308555"/>
              <a:gd name="connsiteY284" fmla="*/ 1604560 h 6451461"/>
              <a:gd name="connsiteX285" fmla="*/ 1067049 w 7308555"/>
              <a:gd name="connsiteY285" fmla="*/ 1579313 h 6451461"/>
              <a:gd name="connsiteX286" fmla="*/ 1067049 w 7308555"/>
              <a:gd name="connsiteY286" fmla="*/ 1579313 h 6451461"/>
              <a:gd name="connsiteX287" fmla="*/ 1079673 w 7308555"/>
              <a:gd name="connsiteY287" fmla="*/ 1604560 h 6451461"/>
              <a:gd name="connsiteX288" fmla="*/ 1079673 w 7308555"/>
              <a:gd name="connsiteY288" fmla="*/ 1604560 h 6451461"/>
              <a:gd name="connsiteX289" fmla="*/ 1131497 w 7308555"/>
              <a:gd name="connsiteY289" fmla="*/ 1591937 h 6451461"/>
              <a:gd name="connsiteX290" fmla="*/ 1105585 w 7308555"/>
              <a:gd name="connsiteY290" fmla="*/ 1604560 h 6451461"/>
              <a:gd name="connsiteX291" fmla="*/ 1131497 w 7308555"/>
              <a:gd name="connsiteY291" fmla="*/ 1604560 h 6451461"/>
              <a:gd name="connsiteX292" fmla="*/ 1131497 w 7308555"/>
              <a:gd name="connsiteY292" fmla="*/ 1591937 h 6451461"/>
              <a:gd name="connsiteX293" fmla="*/ 1131497 w 7308555"/>
              <a:gd name="connsiteY293" fmla="*/ 1591937 h 6451461"/>
              <a:gd name="connsiteX294" fmla="*/ 1131497 w 7308555"/>
              <a:gd name="connsiteY294" fmla="*/ 1591937 h 6451461"/>
              <a:gd name="connsiteX295" fmla="*/ 6169750 w 7308555"/>
              <a:gd name="connsiteY295" fmla="*/ 1655056 h 6451461"/>
              <a:gd name="connsiteX296" fmla="*/ 6182374 w 7308555"/>
              <a:gd name="connsiteY296" fmla="*/ 1629808 h 6451461"/>
              <a:gd name="connsiteX297" fmla="*/ 6156462 w 7308555"/>
              <a:gd name="connsiteY297" fmla="*/ 1617184 h 6451461"/>
              <a:gd name="connsiteX298" fmla="*/ 6169750 w 7308555"/>
              <a:gd name="connsiteY298" fmla="*/ 1655056 h 6451461"/>
              <a:gd name="connsiteX299" fmla="*/ 6169750 w 7308555"/>
              <a:gd name="connsiteY299" fmla="*/ 1655056 h 6451461"/>
              <a:gd name="connsiteX300" fmla="*/ 7147103 w 7308555"/>
              <a:gd name="connsiteY300" fmla="*/ 1629808 h 6451461"/>
              <a:gd name="connsiteX301" fmla="*/ 7121192 w 7308555"/>
              <a:gd name="connsiteY301" fmla="*/ 1617184 h 6451461"/>
              <a:gd name="connsiteX302" fmla="*/ 7147103 w 7308555"/>
              <a:gd name="connsiteY302" fmla="*/ 1629808 h 6451461"/>
              <a:gd name="connsiteX303" fmla="*/ 7147103 w 7308555"/>
              <a:gd name="connsiteY303" fmla="*/ 1629808 h 6451461"/>
              <a:gd name="connsiteX304" fmla="*/ 1568018 w 7308555"/>
              <a:gd name="connsiteY304" fmla="*/ 1642432 h 6451461"/>
              <a:gd name="connsiteX305" fmla="*/ 1580641 w 7308555"/>
              <a:gd name="connsiteY305" fmla="*/ 1667680 h 6451461"/>
              <a:gd name="connsiteX306" fmla="*/ 1568018 w 7308555"/>
              <a:gd name="connsiteY306" fmla="*/ 1642432 h 6451461"/>
              <a:gd name="connsiteX307" fmla="*/ 1568018 w 7308555"/>
              <a:gd name="connsiteY307" fmla="*/ 1642432 h 6451461"/>
              <a:gd name="connsiteX308" fmla="*/ 7159727 w 7308555"/>
              <a:gd name="connsiteY308" fmla="*/ 1667680 h 6451461"/>
              <a:gd name="connsiteX309" fmla="*/ 7147103 w 7308555"/>
              <a:gd name="connsiteY309" fmla="*/ 1655056 h 6451461"/>
              <a:gd name="connsiteX310" fmla="*/ 7159727 w 7308555"/>
              <a:gd name="connsiteY310" fmla="*/ 1667680 h 6451461"/>
              <a:gd name="connsiteX311" fmla="*/ 7159727 w 7308555"/>
              <a:gd name="connsiteY311" fmla="*/ 1667680 h 6451461"/>
              <a:gd name="connsiteX312" fmla="*/ 283040 w 7308555"/>
              <a:gd name="connsiteY312" fmla="*/ 1655056 h 6451461"/>
              <a:gd name="connsiteX313" fmla="*/ 295664 w 7308555"/>
              <a:gd name="connsiteY313" fmla="*/ 1667680 h 6451461"/>
              <a:gd name="connsiteX314" fmla="*/ 283040 w 7308555"/>
              <a:gd name="connsiteY314" fmla="*/ 1655056 h 6451461"/>
              <a:gd name="connsiteX315" fmla="*/ 283040 w 7308555"/>
              <a:gd name="connsiteY315" fmla="*/ 1655056 h 6451461"/>
              <a:gd name="connsiteX316" fmla="*/ 848457 w 7308555"/>
              <a:gd name="connsiteY316" fmla="*/ 1693592 h 6451461"/>
              <a:gd name="connsiteX317" fmla="*/ 861081 w 7308555"/>
              <a:gd name="connsiteY317" fmla="*/ 1718840 h 6451461"/>
              <a:gd name="connsiteX318" fmla="*/ 848457 w 7308555"/>
              <a:gd name="connsiteY318" fmla="*/ 1693592 h 6451461"/>
              <a:gd name="connsiteX319" fmla="*/ 848457 w 7308555"/>
              <a:gd name="connsiteY319" fmla="*/ 1693592 h 6451461"/>
              <a:gd name="connsiteX320" fmla="*/ 964065 w 7308555"/>
              <a:gd name="connsiteY320" fmla="*/ 1782623 h 6451461"/>
              <a:gd name="connsiteX321" fmla="*/ 989977 w 7308555"/>
              <a:gd name="connsiteY321" fmla="*/ 1757376 h 6451461"/>
              <a:gd name="connsiteX322" fmla="*/ 1015889 w 7308555"/>
              <a:gd name="connsiteY322" fmla="*/ 1769999 h 6451461"/>
              <a:gd name="connsiteX323" fmla="*/ 1028513 w 7308555"/>
              <a:gd name="connsiteY323" fmla="*/ 1706216 h 6451461"/>
              <a:gd name="connsiteX324" fmla="*/ 1015889 w 7308555"/>
              <a:gd name="connsiteY324" fmla="*/ 1718840 h 6451461"/>
              <a:gd name="connsiteX325" fmla="*/ 977353 w 7308555"/>
              <a:gd name="connsiteY325" fmla="*/ 1718840 h 6451461"/>
              <a:gd name="connsiteX326" fmla="*/ 951441 w 7308555"/>
              <a:gd name="connsiteY326" fmla="*/ 1693592 h 6451461"/>
              <a:gd name="connsiteX327" fmla="*/ 912905 w 7308555"/>
              <a:gd name="connsiteY327" fmla="*/ 1744752 h 6451461"/>
              <a:gd name="connsiteX328" fmla="*/ 964065 w 7308555"/>
              <a:gd name="connsiteY328" fmla="*/ 1757376 h 6451461"/>
              <a:gd name="connsiteX329" fmla="*/ 964065 w 7308555"/>
              <a:gd name="connsiteY329" fmla="*/ 1782623 h 6451461"/>
              <a:gd name="connsiteX330" fmla="*/ 964065 w 7308555"/>
              <a:gd name="connsiteY330" fmla="*/ 1782623 h 6451461"/>
              <a:gd name="connsiteX331" fmla="*/ 1516858 w 7308555"/>
              <a:gd name="connsiteY331" fmla="*/ 1706216 h 6451461"/>
              <a:gd name="connsiteX332" fmla="*/ 1542770 w 7308555"/>
              <a:gd name="connsiteY332" fmla="*/ 1718840 h 6451461"/>
              <a:gd name="connsiteX333" fmla="*/ 1516858 w 7308555"/>
              <a:gd name="connsiteY333" fmla="*/ 1693592 h 6451461"/>
              <a:gd name="connsiteX334" fmla="*/ 1516858 w 7308555"/>
              <a:gd name="connsiteY334" fmla="*/ 1706216 h 6451461"/>
              <a:gd name="connsiteX335" fmla="*/ 1516858 w 7308555"/>
              <a:gd name="connsiteY335" fmla="*/ 1706216 h 6451461"/>
              <a:gd name="connsiteX336" fmla="*/ 1516858 w 7308555"/>
              <a:gd name="connsiteY336" fmla="*/ 1706216 h 6451461"/>
              <a:gd name="connsiteX337" fmla="*/ 1079673 w 7308555"/>
              <a:gd name="connsiteY337" fmla="*/ 1718840 h 6451461"/>
              <a:gd name="connsiteX338" fmla="*/ 1079673 w 7308555"/>
              <a:gd name="connsiteY338" fmla="*/ 1706216 h 6451461"/>
              <a:gd name="connsiteX339" fmla="*/ 1053761 w 7308555"/>
              <a:gd name="connsiteY339" fmla="*/ 1706216 h 6451461"/>
              <a:gd name="connsiteX340" fmla="*/ 1079673 w 7308555"/>
              <a:gd name="connsiteY340" fmla="*/ 1718840 h 6451461"/>
              <a:gd name="connsiteX341" fmla="*/ 1079673 w 7308555"/>
              <a:gd name="connsiteY341" fmla="*/ 1718840 h 6451461"/>
              <a:gd name="connsiteX342" fmla="*/ 6452791 w 7308555"/>
              <a:gd name="connsiteY342" fmla="*/ 1706216 h 6451461"/>
              <a:gd name="connsiteX343" fmla="*/ 6414255 w 7308555"/>
              <a:gd name="connsiteY343" fmla="*/ 1706216 h 6451461"/>
              <a:gd name="connsiteX344" fmla="*/ 6452791 w 7308555"/>
              <a:gd name="connsiteY344" fmla="*/ 1706216 h 6451461"/>
              <a:gd name="connsiteX345" fmla="*/ 6452791 w 7308555"/>
              <a:gd name="connsiteY345" fmla="*/ 1706216 h 6451461"/>
              <a:gd name="connsiteX346" fmla="*/ 5835550 w 7308555"/>
              <a:gd name="connsiteY346" fmla="*/ 1731464 h 6451461"/>
              <a:gd name="connsiteX347" fmla="*/ 5822926 w 7308555"/>
              <a:gd name="connsiteY347" fmla="*/ 1731464 h 6451461"/>
              <a:gd name="connsiteX348" fmla="*/ 5835550 w 7308555"/>
              <a:gd name="connsiteY348" fmla="*/ 1731464 h 6451461"/>
              <a:gd name="connsiteX349" fmla="*/ 5835550 w 7308555"/>
              <a:gd name="connsiteY349" fmla="*/ 1731464 h 6451461"/>
              <a:gd name="connsiteX350" fmla="*/ 1825146 w 7308555"/>
              <a:gd name="connsiteY350" fmla="*/ 1757376 h 6451461"/>
              <a:gd name="connsiteX351" fmla="*/ 1851058 w 7308555"/>
              <a:gd name="connsiteY351" fmla="*/ 1769999 h 6451461"/>
              <a:gd name="connsiteX352" fmla="*/ 1825146 w 7308555"/>
              <a:gd name="connsiteY352" fmla="*/ 1757376 h 6451461"/>
              <a:gd name="connsiteX353" fmla="*/ 1825146 w 7308555"/>
              <a:gd name="connsiteY353" fmla="*/ 1757376 h 6451461"/>
              <a:gd name="connsiteX354" fmla="*/ 1387961 w 7308555"/>
              <a:gd name="connsiteY354" fmla="*/ 1807871 h 6451461"/>
              <a:gd name="connsiteX355" fmla="*/ 1413873 w 7308555"/>
              <a:gd name="connsiteY355" fmla="*/ 1820495 h 6451461"/>
              <a:gd name="connsiteX356" fmla="*/ 1439786 w 7308555"/>
              <a:gd name="connsiteY356" fmla="*/ 1820495 h 6451461"/>
              <a:gd name="connsiteX357" fmla="*/ 1439786 w 7308555"/>
              <a:gd name="connsiteY357" fmla="*/ 1782623 h 6451461"/>
              <a:gd name="connsiteX358" fmla="*/ 1427162 w 7308555"/>
              <a:gd name="connsiteY358" fmla="*/ 1769999 h 6451461"/>
              <a:gd name="connsiteX359" fmla="*/ 1387961 w 7308555"/>
              <a:gd name="connsiteY359" fmla="*/ 1807871 h 6451461"/>
              <a:gd name="connsiteX360" fmla="*/ 1387961 w 7308555"/>
              <a:gd name="connsiteY360" fmla="*/ 1807871 h 6451461"/>
              <a:gd name="connsiteX361" fmla="*/ 1735450 w 7308555"/>
              <a:gd name="connsiteY361" fmla="*/ 1795247 h 6451461"/>
              <a:gd name="connsiteX362" fmla="*/ 1722826 w 7308555"/>
              <a:gd name="connsiteY362" fmla="*/ 1782623 h 6451461"/>
              <a:gd name="connsiteX363" fmla="*/ 1735450 w 7308555"/>
              <a:gd name="connsiteY363" fmla="*/ 1795247 h 6451461"/>
              <a:gd name="connsiteX364" fmla="*/ 1735450 w 7308555"/>
              <a:gd name="connsiteY364" fmla="*/ 1795247 h 6451461"/>
              <a:gd name="connsiteX365" fmla="*/ 1092297 w 7308555"/>
              <a:gd name="connsiteY365" fmla="*/ 1795247 h 6451461"/>
              <a:gd name="connsiteX366" fmla="*/ 1041137 w 7308555"/>
              <a:gd name="connsiteY366" fmla="*/ 1795247 h 6451461"/>
              <a:gd name="connsiteX367" fmla="*/ 1092297 w 7308555"/>
              <a:gd name="connsiteY367" fmla="*/ 1795247 h 6451461"/>
              <a:gd name="connsiteX368" fmla="*/ 1092297 w 7308555"/>
              <a:gd name="connsiteY368" fmla="*/ 1795247 h 6451461"/>
              <a:gd name="connsiteX369" fmla="*/ 4627645 w 7308555"/>
              <a:gd name="connsiteY369" fmla="*/ 1820495 h 6451461"/>
              <a:gd name="connsiteX370" fmla="*/ 4627645 w 7308555"/>
              <a:gd name="connsiteY370" fmla="*/ 1807871 h 6451461"/>
              <a:gd name="connsiteX371" fmla="*/ 4627645 w 7308555"/>
              <a:gd name="connsiteY371" fmla="*/ 1807871 h 6451461"/>
              <a:gd name="connsiteX372" fmla="*/ 4627645 w 7308555"/>
              <a:gd name="connsiteY372" fmla="*/ 1820495 h 6451461"/>
              <a:gd name="connsiteX373" fmla="*/ 4627645 w 7308555"/>
              <a:gd name="connsiteY373" fmla="*/ 1820495 h 6451461"/>
              <a:gd name="connsiteX374" fmla="*/ 205968 w 7308555"/>
              <a:gd name="connsiteY374" fmla="*/ 1820495 h 6451461"/>
              <a:gd name="connsiteX375" fmla="*/ 193345 w 7308555"/>
              <a:gd name="connsiteY375" fmla="*/ 1833119 h 6451461"/>
              <a:gd name="connsiteX376" fmla="*/ 219257 w 7308555"/>
              <a:gd name="connsiteY376" fmla="*/ 1845743 h 6451461"/>
              <a:gd name="connsiteX377" fmla="*/ 205968 w 7308555"/>
              <a:gd name="connsiteY377" fmla="*/ 1820495 h 6451461"/>
              <a:gd name="connsiteX378" fmla="*/ 205968 w 7308555"/>
              <a:gd name="connsiteY378" fmla="*/ 1820495 h 6451461"/>
              <a:gd name="connsiteX379" fmla="*/ 1310889 w 7308555"/>
              <a:gd name="connsiteY379" fmla="*/ 1871655 h 6451461"/>
              <a:gd name="connsiteX380" fmla="*/ 1336801 w 7308555"/>
              <a:gd name="connsiteY380" fmla="*/ 1859031 h 6451461"/>
              <a:gd name="connsiteX381" fmla="*/ 1324178 w 7308555"/>
              <a:gd name="connsiteY381" fmla="*/ 1846407 h 6451461"/>
              <a:gd name="connsiteX382" fmla="*/ 1310889 w 7308555"/>
              <a:gd name="connsiteY382" fmla="*/ 1871655 h 6451461"/>
              <a:gd name="connsiteX383" fmla="*/ 1310889 w 7308555"/>
              <a:gd name="connsiteY383" fmla="*/ 1871655 h 6451461"/>
              <a:gd name="connsiteX384" fmla="*/ 6992959 w 7308555"/>
              <a:gd name="connsiteY384" fmla="*/ 1871655 h 6451461"/>
              <a:gd name="connsiteX385" fmla="*/ 6967047 w 7308555"/>
              <a:gd name="connsiteY385" fmla="*/ 1871655 h 6451461"/>
              <a:gd name="connsiteX386" fmla="*/ 6954423 w 7308555"/>
              <a:gd name="connsiteY386" fmla="*/ 1909526 h 6451461"/>
              <a:gd name="connsiteX387" fmla="*/ 6992959 w 7308555"/>
              <a:gd name="connsiteY387" fmla="*/ 1909526 h 6451461"/>
              <a:gd name="connsiteX388" fmla="*/ 6992959 w 7308555"/>
              <a:gd name="connsiteY388" fmla="*/ 1909526 h 6451461"/>
              <a:gd name="connsiteX389" fmla="*/ 7005583 w 7308555"/>
              <a:gd name="connsiteY389" fmla="*/ 1896903 h 6451461"/>
              <a:gd name="connsiteX390" fmla="*/ 6992959 w 7308555"/>
              <a:gd name="connsiteY390" fmla="*/ 1871655 h 6451461"/>
              <a:gd name="connsiteX391" fmla="*/ 6992959 w 7308555"/>
              <a:gd name="connsiteY391" fmla="*/ 1871655 h 6451461"/>
              <a:gd name="connsiteX392" fmla="*/ 1375337 w 7308555"/>
              <a:gd name="connsiteY392" fmla="*/ 1922815 h 6451461"/>
              <a:gd name="connsiteX393" fmla="*/ 1529481 w 7308555"/>
              <a:gd name="connsiteY393" fmla="*/ 1922815 h 6451461"/>
              <a:gd name="connsiteX394" fmla="*/ 1580641 w 7308555"/>
              <a:gd name="connsiteY394" fmla="*/ 1897567 h 6451461"/>
              <a:gd name="connsiteX395" fmla="*/ 1554729 w 7308555"/>
              <a:gd name="connsiteY395" fmla="*/ 1872319 h 6451461"/>
              <a:gd name="connsiteX396" fmla="*/ 1542105 w 7308555"/>
              <a:gd name="connsiteY396" fmla="*/ 1897567 h 6451461"/>
              <a:gd name="connsiteX397" fmla="*/ 1477657 w 7308555"/>
              <a:gd name="connsiteY397" fmla="*/ 1897567 h 6451461"/>
              <a:gd name="connsiteX398" fmla="*/ 1413209 w 7308555"/>
              <a:gd name="connsiteY398" fmla="*/ 1884943 h 6451461"/>
              <a:gd name="connsiteX399" fmla="*/ 1375337 w 7308555"/>
              <a:gd name="connsiteY399" fmla="*/ 1922815 h 6451461"/>
              <a:gd name="connsiteX400" fmla="*/ 1375337 w 7308555"/>
              <a:gd name="connsiteY400" fmla="*/ 1922815 h 6451461"/>
              <a:gd name="connsiteX401" fmla="*/ 308288 w 7308555"/>
              <a:gd name="connsiteY401" fmla="*/ 1896903 h 6451461"/>
              <a:gd name="connsiteX402" fmla="*/ 295664 w 7308555"/>
              <a:gd name="connsiteY402" fmla="*/ 1909526 h 6451461"/>
              <a:gd name="connsiteX403" fmla="*/ 295664 w 7308555"/>
              <a:gd name="connsiteY403" fmla="*/ 1922150 h 6451461"/>
              <a:gd name="connsiteX404" fmla="*/ 346824 w 7308555"/>
              <a:gd name="connsiteY404" fmla="*/ 1934774 h 6451461"/>
              <a:gd name="connsiteX405" fmla="*/ 372736 w 7308555"/>
              <a:gd name="connsiteY405" fmla="*/ 1909526 h 6451461"/>
              <a:gd name="connsiteX406" fmla="*/ 308288 w 7308555"/>
              <a:gd name="connsiteY406" fmla="*/ 1896903 h 6451461"/>
              <a:gd name="connsiteX407" fmla="*/ 308288 w 7308555"/>
              <a:gd name="connsiteY407" fmla="*/ 1896903 h 6451461"/>
              <a:gd name="connsiteX408" fmla="*/ 1285641 w 7308555"/>
              <a:gd name="connsiteY408" fmla="*/ 1896903 h 6451461"/>
              <a:gd name="connsiteX409" fmla="*/ 1234482 w 7308555"/>
              <a:gd name="connsiteY409" fmla="*/ 1922150 h 6451461"/>
              <a:gd name="connsiteX410" fmla="*/ 1260394 w 7308555"/>
              <a:gd name="connsiteY410" fmla="*/ 1934774 h 6451461"/>
              <a:gd name="connsiteX411" fmla="*/ 1273018 w 7308555"/>
              <a:gd name="connsiteY411" fmla="*/ 1922150 h 6451461"/>
              <a:gd name="connsiteX412" fmla="*/ 1285641 w 7308555"/>
              <a:gd name="connsiteY412" fmla="*/ 1934774 h 6451461"/>
              <a:gd name="connsiteX413" fmla="*/ 1273018 w 7308555"/>
              <a:gd name="connsiteY413" fmla="*/ 1947398 h 6451461"/>
              <a:gd name="connsiteX414" fmla="*/ 1311554 w 7308555"/>
              <a:gd name="connsiteY414" fmla="*/ 1909526 h 6451461"/>
              <a:gd name="connsiteX415" fmla="*/ 1285641 w 7308555"/>
              <a:gd name="connsiteY415" fmla="*/ 1896903 h 6451461"/>
              <a:gd name="connsiteX416" fmla="*/ 1285641 w 7308555"/>
              <a:gd name="connsiteY416" fmla="*/ 1896903 h 6451461"/>
              <a:gd name="connsiteX417" fmla="*/ 308288 w 7308555"/>
              <a:gd name="connsiteY417" fmla="*/ 1960686 h 6451461"/>
              <a:gd name="connsiteX418" fmla="*/ 346824 w 7308555"/>
              <a:gd name="connsiteY418" fmla="*/ 1948063 h 6451461"/>
              <a:gd name="connsiteX419" fmla="*/ 308288 w 7308555"/>
              <a:gd name="connsiteY419" fmla="*/ 1960686 h 6451461"/>
              <a:gd name="connsiteX420" fmla="*/ 308288 w 7308555"/>
              <a:gd name="connsiteY420" fmla="*/ 1960686 h 6451461"/>
              <a:gd name="connsiteX421" fmla="*/ 1645090 w 7308555"/>
              <a:gd name="connsiteY421" fmla="*/ 1935439 h 6451461"/>
              <a:gd name="connsiteX422" fmla="*/ 1632466 w 7308555"/>
              <a:gd name="connsiteY422" fmla="*/ 1935439 h 6451461"/>
              <a:gd name="connsiteX423" fmla="*/ 1645090 w 7308555"/>
              <a:gd name="connsiteY423" fmla="*/ 1948063 h 6451461"/>
              <a:gd name="connsiteX424" fmla="*/ 1645090 w 7308555"/>
              <a:gd name="connsiteY424" fmla="*/ 1935439 h 6451461"/>
              <a:gd name="connsiteX425" fmla="*/ 1645090 w 7308555"/>
              <a:gd name="connsiteY425" fmla="*/ 1935439 h 6451461"/>
              <a:gd name="connsiteX426" fmla="*/ 6671383 w 7308555"/>
              <a:gd name="connsiteY426" fmla="*/ 1986599 h 6451461"/>
              <a:gd name="connsiteX427" fmla="*/ 6594311 w 7308555"/>
              <a:gd name="connsiteY427" fmla="*/ 2011846 h 6451461"/>
              <a:gd name="connsiteX428" fmla="*/ 6709919 w 7308555"/>
              <a:gd name="connsiteY428" fmla="*/ 2011846 h 6451461"/>
              <a:gd name="connsiteX429" fmla="*/ 6697295 w 7308555"/>
              <a:gd name="connsiteY429" fmla="*/ 1986599 h 6451461"/>
              <a:gd name="connsiteX430" fmla="*/ 6671383 w 7308555"/>
              <a:gd name="connsiteY430" fmla="*/ 1986599 h 6451461"/>
              <a:gd name="connsiteX431" fmla="*/ 6671383 w 7308555"/>
              <a:gd name="connsiteY431" fmla="*/ 1986599 h 6451461"/>
              <a:gd name="connsiteX432" fmla="*/ 1221193 w 7308555"/>
              <a:gd name="connsiteY432" fmla="*/ 2024470 h 6451461"/>
              <a:gd name="connsiteX433" fmla="*/ 1221193 w 7308555"/>
              <a:gd name="connsiteY433" fmla="*/ 1999222 h 6451461"/>
              <a:gd name="connsiteX434" fmla="*/ 1208569 w 7308555"/>
              <a:gd name="connsiteY434" fmla="*/ 2024470 h 6451461"/>
              <a:gd name="connsiteX435" fmla="*/ 1221193 w 7308555"/>
              <a:gd name="connsiteY435" fmla="*/ 2024470 h 6451461"/>
              <a:gd name="connsiteX436" fmla="*/ 1221193 w 7308555"/>
              <a:gd name="connsiteY436" fmla="*/ 2024470 h 6451461"/>
              <a:gd name="connsiteX437" fmla="*/ 1529481 w 7308555"/>
              <a:gd name="connsiteY437" fmla="*/ 2024470 h 6451461"/>
              <a:gd name="connsiteX438" fmla="*/ 1542105 w 7308555"/>
              <a:gd name="connsiteY438" fmla="*/ 2037094 h 6451461"/>
              <a:gd name="connsiteX439" fmla="*/ 1542105 w 7308555"/>
              <a:gd name="connsiteY439" fmla="*/ 2011846 h 6451461"/>
              <a:gd name="connsiteX440" fmla="*/ 1529481 w 7308555"/>
              <a:gd name="connsiteY440" fmla="*/ 2024470 h 6451461"/>
              <a:gd name="connsiteX441" fmla="*/ 1529481 w 7308555"/>
              <a:gd name="connsiteY441" fmla="*/ 2024470 h 6451461"/>
              <a:gd name="connsiteX442" fmla="*/ 6620223 w 7308555"/>
              <a:gd name="connsiteY442" fmla="*/ 2037094 h 6451461"/>
              <a:gd name="connsiteX443" fmla="*/ 6607599 w 7308555"/>
              <a:gd name="connsiteY443" fmla="*/ 2037094 h 6451461"/>
              <a:gd name="connsiteX444" fmla="*/ 6607599 w 7308555"/>
              <a:gd name="connsiteY444" fmla="*/ 2074966 h 6451461"/>
              <a:gd name="connsiteX445" fmla="*/ 6633511 w 7308555"/>
              <a:gd name="connsiteY445" fmla="*/ 2049718 h 6451461"/>
              <a:gd name="connsiteX446" fmla="*/ 6620223 w 7308555"/>
              <a:gd name="connsiteY446" fmla="*/ 2037094 h 6451461"/>
              <a:gd name="connsiteX447" fmla="*/ 6620223 w 7308555"/>
              <a:gd name="connsiteY447" fmla="*/ 2037094 h 6451461"/>
              <a:gd name="connsiteX448" fmla="*/ 514257 w 7308555"/>
              <a:gd name="connsiteY448" fmla="*/ 2126126 h 6451461"/>
              <a:gd name="connsiteX449" fmla="*/ 526880 w 7308555"/>
              <a:gd name="connsiteY449" fmla="*/ 2138749 h 6451461"/>
              <a:gd name="connsiteX450" fmla="*/ 514257 w 7308555"/>
              <a:gd name="connsiteY450" fmla="*/ 2126126 h 6451461"/>
              <a:gd name="connsiteX451" fmla="*/ 514257 w 7308555"/>
              <a:gd name="connsiteY451" fmla="*/ 2126126 h 6451461"/>
              <a:gd name="connsiteX452" fmla="*/ 1324178 w 7308555"/>
              <a:gd name="connsiteY452" fmla="*/ 2164661 h 6451461"/>
              <a:gd name="connsiteX453" fmla="*/ 1311554 w 7308555"/>
              <a:gd name="connsiteY453" fmla="*/ 2164661 h 6451461"/>
              <a:gd name="connsiteX454" fmla="*/ 1324178 w 7308555"/>
              <a:gd name="connsiteY454" fmla="*/ 2164661 h 6451461"/>
              <a:gd name="connsiteX455" fmla="*/ 1324178 w 7308555"/>
              <a:gd name="connsiteY455" fmla="*/ 2164661 h 6451461"/>
              <a:gd name="connsiteX456" fmla="*/ 1170033 w 7308555"/>
              <a:gd name="connsiteY456" fmla="*/ 2215821 h 6451461"/>
              <a:gd name="connsiteX457" fmla="*/ 1182657 w 7308555"/>
              <a:gd name="connsiteY457" fmla="*/ 2215821 h 6451461"/>
              <a:gd name="connsiteX458" fmla="*/ 1170033 w 7308555"/>
              <a:gd name="connsiteY458" fmla="*/ 2215821 h 6451461"/>
              <a:gd name="connsiteX459" fmla="*/ 1170033 w 7308555"/>
              <a:gd name="connsiteY459" fmla="*/ 2215821 h 6451461"/>
              <a:gd name="connsiteX460" fmla="*/ 7095279 w 7308555"/>
              <a:gd name="connsiteY460" fmla="*/ 2266317 h 6451461"/>
              <a:gd name="connsiteX461" fmla="*/ 7095279 w 7308555"/>
              <a:gd name="connsiteY461" fmla="*/ 2228445 h 6451461"/>
              <a:gd name="connsiteX462" fmla="*/ 7095279 w 7308555"/>
              <a:gd name="connsiteY462" fmla="*/ 2266317 h 6451461"/>
              <a:gd name="connsiteX463" fmla="*/ 7095279 w 7308555"/>
              <a:gd name="connsiteY463" fmla="*/ 2266317 h 6451461"/>
              <a:gd name="connsiteX464" fmla="*/ 629865 w 7308555"/>
              <a:gd name="connsiteY464" fmla="*/ 2228445 h 6451461"/>
              <a:gd name="connsiteX465" fmla="*/ 629865 w 7308555"/>
              <a:gd name="connsiteY465" fmla="*/ 2266317 h 6451461"/>
              <a:gd name="connsiteX466" fmla="*/ 642489 w 7308555"/>
              <a:gd name="connsiteY466" fmla="*/ 2266317 h 6451461"/>
              <a:gd name="connsiteX467" fmla="*/ 655112 w 7308555"/>
              <a:gd name="connsiteY467" fmla="*/ 2253693 h 6451461"/>
              <a:gd name="connsiteX468" fmla="*/ 629865 w 7308555"/>
              <a:gd name="connsiteY468" fmla="*/ 2228445 h 6451461"/>
              <a:gd name="connsiteX469" fmla="*/ 629865 w 7308555"/>
              <a:gd name="connsiteY469" fmla="*/ 2228445 h 6451461"/>
              <a:gd name="connsiteX470" fmla="*/ 1247105 w 7308555"/>
              <a:gd name="connsiteY470" fmla="*/ 2355348 h 6451461"/>
              <a:gd name="connsiteX471" fmla="*/ 1259729 w 7308555"/>
              <a:gd name="connsiteY471" fmla="*/ 2342725 h 6451461"/>
              <a:gd name="connsiteX472" fmla="*/ 1247105 w 7308555"/>
              <a:gd name="connsiteY472" fmla="*/ 2355348 h 6451461"/>
              <a:gd name="connsiteX473" fmla="*/ 1247105 w 7308555"/>
              <a:gd name="connsiteY473" fmla="*/ 2355348 h 6451461"/>
              <a:gd name="connsiteX474" fmla="*/ 1156745 w 7308555"/>
              <a:gd name="connsiteY474" fmla="*/ 2381261 h 6451461"/>
              <a:gd name="connsiteX475" fmla="*/ 1156745 w 7308555"/>
              <a:gd name="connsiteY475" fmla="*/ 2419132 h 6451461"/>
              <a:gd name="connsiteX476" fmla="*/ 1195281 w 7308555"/>
              <a:gd name="connsiteY476" fmla="*/ 2406508 h 6451461"/>
              <a:gd name="connsiteX477" fmla="*/ 1156745 w 7308555"/>
              <a:gd name="connsiteY477" fmla="*/ 2381261 h 6451461"/>
              <a:gd name="connsiteX478" fmla="*/ 1156745 w 7308555"/>
              <a:gd name="connsiteY478" fmla="*/ 2381261 h 6451461"/>
              <a:gd name="connsiteX479" fmla="*/ 5424278 w 7308555"/>
              <a:gd name="connsiteY479" fmla="*/ 2419132 h 6451461"/>
              <a:gd name="connsiteX480" fmla="*/ 5424278 w 7308555"/>
              <a:gd name="connsiteY480" fmla="*/ 2444380 h 6451461"/>
              <a:gd name="connsiteX481" fmla="*/ 5450190 w 7308555"/>
              <a:gd name="connsiteY481" fmla="*/ 2431756 h 6451461"/>
              <a:gd name="connsiteX482" fmla="*/ 5424278 w 7308555"/>
              <a:gd name="connsiteY482" fmla="*/ 2419132 h 6451461"/>
              <a:gd name="connsiteX483" fmla="*/ 5424278 w 7308555"/>
              <a:gd name="connsiteY483" fmla="*/ 2419132 h 6451461"/>
              <a:gd name="connsiteX484" fmla="*/ 1170033 w 7308555"/>
              <a:gd name="connsiteY484" fmla="*/ 2444380 h 6451461"/>
              <a:gd name="connsiteX485" fmla="*/ 1131497 w 7308555"/>
              <a:gd name="connsiteY485" fmla="*/ 2457004 h 6451461"/>
              <a:gd name="connsiteX486" fmla="*/ 1170033 w 7308555"/>
              <a:gd name="connsiteY486" fmla="*/ 2444380 h 6451461"/>
              <a:gd name="connsiteX487" fmla="*/ 1170033 w 7308555"/>
              <a:gd name="connsiteY487" fmla="*/ 2444380 h 6451461"/>
              <a:gd name="connsiteX488" fmla="*/ 1067049 w 7308555"/>
              <a:gd name="connsiteY488" fmla="*/ 2508164 h 6451461"/>
              <a:gd name="connsiteX489" fmla="*/ 1118209 w 7308555"/>
              <a:gd name="connsiteY489" fmla="*/ 2482916 h 6451461"/>
              <a:gd name="connsiteX490" fmla="*/ 1067049 w 7308555"/>
              <a:gd name="connsiteY490" fmla="*/ 2508164 h 6451461"/>
              <a:gd name="connsiteX491" fmla="*/ 1067049 w 7308555"/>
              <a:gd name="connsiteY491" fmla="*/ 2508164 h 6451461"/>
              <a:gd name="connsiteX492" fmla="*/ 5296045 w 7308555"/>
              <a:gd name="connsiteY492" fmla="*/ 2534076 h 6451461"/>
              <a:gd name="connsiteX493" fmla="*/ 5206350 w 7308555"/>
              <a:gd name="connsiteY493" fmla="*/ 2559324 h 6451461"/>
              <a:gd name="connsiteX494" fmla="*/ 5155190 w 7308555"/>
              <a:gd name="connsiteY494" fmla="*/ 2673603 h 6451461"/>
              <a:gd name="connsiteX495" fmla="*/ 5219638 w 7308555"/>
              <a:gd name="connsiteY495" fmla="*/ 2660979 h 6451461"/>
              <a:gd name="connsiteX496" fmla="*/ 5232262 w 7308555"/>
              <a:gd name="connsiteY496" fmla="*/ 2648355 h 6451461"/>
              <a:gd name="connsiteX497" fmla="*/ 5296710 w 7308555"/>
              <a:gd name="connsiteY497" fmla="*/ 2584571 h 6451461"/>
              <a:gd name="connsiteX498" fmla="*/ 5335246 w 7308555"/>
              <a:gd name="connsiteY498" fmla="*/ 2571948 h 6451461"/>
              <a:gd name="connsiteX499" fmla="*/ 5347870 w 7308555"/>
              <a:gd name="connsiteY499" fmla="*/ 2534076 h 6451461"/>
              <a:gd name="connsiteX500" fmla="*/ 5296045 w 7308555"/>
              <a:gd name="connsiteY500" fmla="*/ 2534076 h 6451461"/>
              <a:gd name="connsiteX501" fmla="*/ 5296045 w 7308555"/>
              <a:gd name="connsiteY501" fmla="*/ 2534076 h 6451461"/>
              <a:gd name="connsiteX502" fmla="*/ 1015225 w 7308555"/>
              <a:gd name="connsiteY502" fmla="*/ 2571948 h 6451461"/>
              <a:gd name="connsiteX503" fmla="*/ 1104921 w 7308555"/>
              <a:gd name="connsiteY503" fmla="*/ 2546700 h 6451461"/>
              <a:gd name="connsiteX504" fmla="*/ 1053761 w 7308555"/>
              <a:gd name="connsiteY504" fmla="*/ 2534076 h 6451461"/>
              <a:gd name="connsiteX505" fmla="*/ 1015225 w 7308555"/>
              <a:gd name="connsiteY505" fmla="*/ 2571948 h 6451461"/>
              <a:gd name="connsiteX506" fmla="*/ 1015225 w 7308555"/>
              <a:gd name="connsiteY506" fmla="*/ 2571948 h 6451461"/>
              <a:gd name="connsiteX507" fmla="*/ 1298265 w 7308555"/>
              <a:gd name="connsiteY507" fmla="*/ 2597195 h 6451461"/>
              <a:gd name="connsiteX508" fmla="*/ 1285641 w 7308555"/>
              <a:gd name="connsiteY508" fmla="*/ 2635067 h 6451461"/>
              <a:gd name="connsiteX509" fmla="*/ 1298265 w 7308555"/>
              <a:gd name="connsiteY509" fmla="*/ 2597195 h 6451461"/>
              <a:gd name="connsiteX510" fmla="*/ 1298265 w 7308555"/>
              <a:gd name="connsiteY510" fmla="*/ 2597195 h 6451461"/>
              <a:gd name="connsiteX511" fmla="*/ 6157126 w 7308555"/>
              <a:gd name="connsiteY511" fmla="*/ 2750010 h 6451461"/>
              <a:gd name="connsiteX512" fmla="*/ 6144502 w 7308555"/>
              <a:gd name="connsiteY512" fmla="*/ 2724763 h 6451461"/>
              <a:gd name="connsiteX513" fmla="*/ 6131879 w 7308555"/>
              <a:gd name="connsiteY513" fmla="*/ 2750010 h 6451461"/>
              <a:gd name="connsiteX514" fmla="*/ 6157126 w 7308555"/>
              <a:gd name="connsiteY514" fmla="*/ 2750010 h 6451461"/>
              <a:gd name="connsiteX515" fmla="*/ 6157126 w 7308555"/>
              <a:gd name="connsiteY515" fmla="*/ 2750010 h 6451461"/>
              <a:gd name="connsiteX516" fmla="*/ 5719942 w 7308555"/>
              <a:gd name="connsiteY516" fmla="*/ 2916114 h 6451461"/>
              <a:gd name="connsiteX517" fmla="*/ 5732566 w 7308555"/>
              <a:gd name="connsiteY517" fmla="*/ 2928738 h 6451461"/>
              <a:gd name="connsiteX518" fmla="*/ 5719942 w 7308555"/>
              <a:gd name="connsiteY518" fmla="*/ 2903490 h 6451461"/>
              <a:gd name="connsiteX519" fmla="*/ 5719942 w 7308555"/>
              <a:gd name="connsiteY519" fmla="*/ 2916114 h 6451461"/>
              <a:gd name="connsiteX520" fmla="*/ 5719942 w 7308555"/>
              <a:gd name="connsiteY520" fmla="*/ 2916114 h 6451461"/>
              <a:gd name="connsiteX521" fmla="*/ 5951822 w 7308555"/>
              <a:gd name="connsiteY521" fmla="*/ 2941362 h 6451461"/>
              <a:gd name="connsiteX522" fmla="*/ 5964446 w 7308555"/>
              <a:gd name="connsiteY522" fmla="*/ 2953986 h 6451461"/>
              <a:gd name="connsiteX523" fmla="*/ 5951822 w 7308555"/>
              <a:gd name="connsiteY523" fmla="*/ 2941362 h 6451461"/>
              <a:gd name="connsiteX524" fmla="*/ 5951822 w 7308555"/>
              <a:gd name="connsiteY524" fmla="*/ 2941362 h 6451461"/>
              <a:gd name="connsiteX525" fmla="*/ 257128 w 7308555"/>
              <a:gd name="connsiteY525" fmla="*/ 2966610 h 6451461"/>
              <a:gd name="connsiteX526" fmla="*/ 257128 w 7308555"/>
              <a:gd name="connsiteY526" fmla="*/ 2953986 h 6451461"/>
              <a:gd name="connsiteX527" fmla="*/ 257128 w 7308555"/>
              <a:gd name="connsiteY527" fmla="*/ 2966610 h 6451461"/>
              <a:gd name="connsiteX528" fmla="*/ 257128 w 7308555"/>
              <a:gd name="connsiteY528" fmla="*/ 2966610 h 6451461"/>
              <a:gd name="connsiteX529" fmla="*/ 1992578 w 7308555"/>
              <a:gd name="connsiteY529" fmla="*/ 3005145 h 6451461"/>
              <a:gd name="connsiteX530" fmla="*/ 2005202 w 7308555"/>
              <a:gd name="connsiteY530" fmla="*/ 2979898 h 6451461"/>
              <a:gd name="connsiteX531" fmla="*/ 1992578 w 7308555"/>
              <a:gd name="connsiteY531" fmla="*/ 3005145 h 6451461"/>
              <a:gd name="connsiteX532" fmla="*/ 1992578 w 7308555"/>
              <a:gd name="connsiteY532" fmla="*/ 3005145 h 6451461"/>
              <a:gd name="connsiteX533" fmla="*/ 475721 w 7308555"/>
              <a:gd name="connsiteY533" fmla="*/ 3055641 h 6451461"/>
              <a:gd name="connsiteX534" fmla="*/ 475721 w 7308555"/>
              <a:gd name="connsiteY534" fmla="*/ 3068265 h 6451461"/>
              <a:gd name="connsiteX535" fmla="*/ 475721 w 7308555"/>
              <a:gd name="connsiteY535" fmla="*/ 3055641 h 6451461"/>
              <a:gd name="connsiteX536" fmla="*/ 475721 w 7308555"/>
              <a:gd name="connsiteY536" fmla="*/ 3055641 h 6451461"/>
              <a:gd name="connsiteX537" fmla="*/ 231216 w 7308555"/>
              <a:gd name="connsiteY537" fmla="*/ 3183209 h 6451461"/>
              <a:gd name="connsiteX538" fmla="*/ 218592 w 7308555"/>
              <a:gd name="connsiteY538" fmla="*/ 3183209 h 6451461"/>
              <a:gd name="connsiteX539" fmla="*/ 231216 w 7308555"/>
              <a:gd name="connsiteY539" fmla="*/ 3195832 h 6451461"/>
              <a:gd name="connsiteX540" fmla="*/ 231216 w 7308555"/>
              <a:gd name="connsiteY540" fmla="*/ 3183209 h 6451461"/>
              <a:gd name="connsiteX541" fmla="*/ 231216 w 7308555"/>
              <a:gd name="connsiteY541" fmla="*/ 3183209 h 6451461"/>
              <a:gd name="connsiteX542" fmla="*/ 1696914 w 7308555"/>
              <a:gd name="connsiteY542" fmla="*/ 3399808 h 6451461"/>
              <a:gd name="connsiteX543" fmla="*/ 1735450 w 7308555"/>
              <a:gd name="connsiteY543" fmla="*/ 3323400 h 6451461"/>
              <a:gd name="connsiteX544" fmla="*/ 1722826 w 7308555"/>
              <a:gd name="connsiteY544" fmla="*/ 3323400 h 6451461"/>
              <a:gd name="connsiteX545" fmla="*/ 1696914 w 7308555"/>
              <a:gd name="connsiteY545" fmla="*/ 3399808 h 6451461"/>
              <a:gd name="connsiteX546" fmla="*/ 1696914 w 7308555"/>
              <a:gd name="connsiteY546" fmla="*/ 3399808 h 6451461"/>
              <a:gd name="connsiteX547" fmla="*/ 2738051 w 7308555"/>
              <a:gd name="connsiteY547" fmla="*/ 3361272 h 6451461"/>
              <a:gd name="connsiteX548" fmla="*/ 2763963 w 7308555"/>
              <a:gd name="connsiteY548" fmla="*/ 3373895 h 6451461"/>
              <a:gd name="connsiteX549" fmla="*/ 2751339 w 7308555"/>
              <a:gd name="connsiteY549" fmla="*/ 3336024 h 6451461"/>
              <a:gd name="connsiteX550" fmla="*/ 2738051 w 7308555"/>
              <a:gd name="connsiteY550" fmla="*/ 3361272 h 6451461"/>
              <a:gd name="connsiteX551" fmla="*/ 2738051 w 7308555"/>
              <a:gd name="connsiteY551" fmla="*/ 3361272 h 6451461"/>
              <a:gd name="connsiteX552" fmla="*/ 2557995 w 7308555"/>
              <a:gd name="connsiteY552" fmla="*/ 3348648 h 6451461"/>
              <a:gd name="connsiteX553" fmla="*/ 2570619 w 7308555"/>
              <a:gd name="connsiteY553" fmla="*/ 3373895 h 6451461"/>
              <a:gd name="connsiteX554" fmla="*/ 2557995 w 7308555"/>
              <a:gd name="connsiteY554" fmla="*/ 3348648 h 6451461"/>
              <a:gd name="connsiteX555" fmla="*/ 2557995 w 7308555"/>
              <a:gd name="connsiteY555" fmla="*/ 3348648 h 6451461"/>
              <a:gd name="connsiteX556" fmla="*/ 1298265 w 7308555"/>
              <a:gd name="connsiteY556" fmla="*/ 3373895 h 6451461"/>
              <a:gd name="connsiteX557" fmla="*/ 1324178 w 7308555"/>
              <a:gd name="connsiteY557" fmla="*/ 3373895 h 6451461"/>
              <a:gd name="connsiteX558" fmla="*/ 1298265 w 7308555"/>
              <a:gd name="connsiteY558" fmla="*/ 3373895 h 6451461"/>
              <a:gd name="connsiteX559" fmla="*/ 1298265 w 7308555"/>
              <a:gd name="connsiteY559" fmla="*/ 3373895 h 6451461"/>
              <a:gd name="connsiteX560" fmla="*/ 1581306 w 7308555"/>
              <a:gd name="connsiteY560" fmla="*/ 3361272 h 6451461"/>
              <a:gd name="connsiteX561" fmla="*/ 1581306 w 7308555"/>
              <a:gd name="connsiteY561" fmla="*/ 3386519 h 6451461"/>
              <a:gd name="connsiteX562" fmla="*/ 1581306 w 7308555"/>
              <a:gd name="connsiteY562" fmla="*/ 3361272 h 6451461"/>
              <a:gd name="connsiteX563" fmla="*/ 1581306 w 7308555"/>
              <a:gd name="connsiteY563" fmla="*/ 3361272 h 6451461"/>
              <a:gd name="connsiteX564" fmla="*/ 1208569 w 7308555"/>
              <a:gd name="connsiteY564" fmla="*/ 3437679 h 6451461"/>
              <a:gd name="connsiteX565" fmla="*/ 1208569 w 7308555"/>
              <a:gd name="connsiteY565" fmla="*/ 3450303 h 6451461"/>
              <a:gd name="connsiteX566" fmla="*/ 1221193 w 7308555"/>
              <a:gd name="connsiteY566" fmla="*/ 3450303 h 6451461"/>
              <a:gd name="connsiteX567" fmla="*/ 1208569 w 7308555"/>
              <a:gd name="connsiteY567" fmla="*/ 3437679 h 6451461"/>
              <a:gd name="connsiteX568" fmla="*/ 1208569 w 7308555"/>
              <a:gd name="connsiteY568" fmla="*/ 3437679 h 6451461"/>
              <a:gd name="connsiteX569" fmla="*/ 2031114 w 7308555"/>
              <a:gd name="connsiteY569" fmla="*/ 3450303 h 6451461"/>
              <a:gd name="connsiteX570" fmla="*/ 2031114 w 7308555"/>
              <a:gd name="connsiteY570" fmla="*/ 3475551 h 6451461"/>
              <a:gd name="connsiteX571" fmla="*/ 2031114 w 7308555"/>
              <a:gd name="connsiteY571" fmla="*/ 3450303 h 6451461"/>
              <a:gd name="connsiteX572" fmla="*/ 2031114 w 7308555"/>
              <a:gd name="connsiteY572" fmla="*/ 3450303 h 6451461"/>
              <a:gd name="connsiteX573" fmla="*/ 5553174 w 7308555"/>
              <a:gd name="connsiteY573" fmla="*/ 3463591 h 6451461"/>
              <a:gd name="connsiteX574" fmla="*/ 5553174 w 7308555"/>
              <a:gd name="connsiteY574" fmla="*/ 3488839 h 6451461"/>
              <a:gd name="connsiteX575" fmla="*/ 5553174 w 7308555"/>
              <a:gd name="connsiteY575" fmla="*/ 3463591 h 6451461"/>
              <a:gd name="connsiteX576" fmla="*/ 5553174 w 7308555"/>
              <a:gd name="connsiteY576" fmla="*/ 3463591 h 6451461"/>
              <a:gd name="connsiteX577" fmla="*/ 1940754 w 7308555"/>
              <a:gd name="connsiteY577" fmla="*/ 3501463 h 6451461"/>
              <a:gd name="connsiteX578" fmla="*/ 1940754 w 7308555"/>
              <a:gd name="connsiteY578" fmla="*/ 3514087 h 6451461"/>
              <a:gd name="connsiteX579" fmla="*/ 1940754 w 7308555"/>
              <a:gd name="connsiteY579" fmla="*/ 3501463 h 6451461"/>
              <a:gd name="connsiteX580" fmla="*/ 1940754 w 7308555"/>
              <a:gd name="connsiteY580" fmla="*/ 3501463 h 6451461"/>
              <a:gd name="connsiteX581" fmla="*/ 488344 w 7308555"/>
              <a:gd name="connsiteY581" fmla="*/ 3501463 h 6451461"/>
              <a:gd name="connsiteX582" fmla="*/ 500968 w 7308555"/>
              <a:gd name="connsiteY582" fmla="*/ 3539335 h 6451461"/>
              <a:gd name="connsiteX583" fmla="*/ 526880 w 7308555"/>
              <a:gd name="connsiteY583" fmla="*/ 3501463 h 6451461"/>
              <a:gd name="connsiteX584" fmla="*/ 488344 w 7308555"/>
              <a:gd name="connsiteY584" fmla="*/ 3501463 h 6451461"/>
              <a:gd name="connsiteX585" fmla="*/ 488344 w 7308555"/>
              <a:gd name="connsiteY585" fmla="*/ 3501463 h 6451461"/>
              <a:gd name="connsiteX586" fmla="*/ 3046339 w 7308555"/>
              <a:gd name="connsiteY586" fmla="*/ 3501463 h 6451461"/>
              <a:gd name="connsiteX587" fmla="*/ 3058963 w 7308555"/>
              <a:gd name="connsiteY587" fmla="*/ 3539335 h 6451461"/>
              <a:gd name="connsiteX588" fmla="*/ 3046339 w 7308555"/>
              <a:gd name="connsiteY588" fmla="*/ 3501463 h 6451461"/>
              <a:gd name="connsiteX589" fmla="*/ 3046339 w 7308555"/>
              <a:gd name="connsiteY589" fmla="*/ 3501463 h 6451461"/>
              <a:gd name="connsiteX590" fmla="*/ 2660979 w 7308555"/>
              <a:gd name="connsiteY590" fmla="*/ 3514087 h 6451461"/>
              <a:gd name="connsiteX591" fmla="*/ 2648355 w 7308555"/>
              <a:gd name="connsiteY591" fmla="*/ 3539335 h 6451461"/>
              <a:gd name="connsiteX592" fmla="*/ 2660979 w 7308555"/>
              <a:gd name="connsiteY592" fmla="*/ 3514087 h 6451461"/>
              <a:gd name="connsiteX593" fmla="*/ 2660979 w 7308555"/>
              <a:gd name="connsiteY593" fmla="*/ 3514087 h 6451461"/>
              <a:gd name="connsiteX594" fmla="*/ 1671002 w 7308555"/>
              <a:gd name="connsiteY594" fmla="*/ 3565247 h 6451461"/>
              <a:gd name="connsiteX595" fmla="*/ 1696914 w 7308555"/>
              <a:gd name="connsiteY595" fmla="*/ 3527375 h 6451461"/>
              <a:gd name="connsiteX596" fmla="*/ 1671002 w 7308555"/>
              <a:gd name="connsiteY596" fmla="*/ 3565247 h 6451461"/>
              <a:gd name="connsiteX597" fmla="*/ 1671002 w 7308555"/>
              <a:gd name="connsiteY597" fmla="*/ 3565247 h 6451461"/>
              <a:gd name="connsiteX598" fmla="*/ 1992578 w 7308555"/>
              <a:gd name="connsiteY598" fmla="*/ 3565247 h 6451461"/>
              <a:gd name="connsiteX599" fmla="*/ 2005202 w 7308555"/>
              <a:gd name="connsiteY599" fmla="*/ 3552623 h 6451461"/>
              <a:gd name="connsiteX600" fmla="*/ 1992578 w 7308555"/>
              <a:gd name="connsiteY600" fmla="*/ 3565247 h 6451461"/>
              <a:gd name="connsiteX601" fmla="*/ 1992578 w 7308555"/>
              <a:gd name="connsiteY601" fmla="*/ 3565247 h 6451461"/>
              <a:gd name="connsiteX602" fmla="*/ 2995179 w 7308555"/>
              <a:gd name="connsiteY602" fmla="*/ 3577871 h 6451461"/>
              <a:gd name="connsiteX603" fmla="*/ 2982555 w 7308555"/>
              <a:gd name="connsiteY603" fmla="*/ 3603118 h 6451461"/>
              <a:gd name="connsiteX604" fmla="*/ 2995179 w 7308555"/>
              <a:gd name="connsiteY604" fmla="*/ 3603118 h 6451461"/>
              <a:gd name="connsiteX605" fmla="*/ 3007803 w 7308555"/>
              <a:gd name="connsiteY605" fmla="*/ 3590495 h 6451461"/>
              <a:gd name="connsiteX606" fmla="*/ 2995179 w 7308555"/>
              <a:gd name="connsiteY606" fmla="*/ 3577871 h 6451461"/>
              <a:gd name="connsiteX607" fmla="*/ 2995179 w 7308555"/>
              <a:gd name="connsiteY607" fmla="*/ 3577871 h 6451461"/>
              <a:gd name="connsiteX608" fmla="*/ 346824 w 7308555"/>
              <a:gd name="connsiteY608" fmla="*/ 3590495 h 6451461"/>
              <a:gd name="connsiteX609" fmla="*/ 359448 w 7308555"/>
              <a:gd name="connsiteY609" fmla="*/ 3603118 h 6451461"/>
              <a:gd name="connsiteX610" fmla="*/ 359448 w 7308555"/>
              <a:gd name="connsiteY610" fmla="*/ 3577871 h 6451461"/>
              <a:gd name="connsiteX611" fmla="*/ 346824 w 7308555"/>
              <a:gd name="connsiteY611" fmla="*/ 3590495 h 6451461"/>
              <a:gd name="connsiteX612" fmla="*/ 346824 w 7308555"/>
              <a:gd name="connsiteY612" fmla="*/ 3590495 h 6451461"/>
              <a:gd name="connsiteX613" fmla="*/ 4434965 w 7308555"/>
              <a:gd name="connsiteY613" fmla="*/ 3616407 h 6451461"/>
              <a:gd name="connsiteX614" fmla="*/ 4434965 w 7308555"/>
              <a:gd name="connsiteY614" fmla="*/ 3591159 h 6451461"/>
              <a:gd name="connsiteX615" fmla="*/ 4422341 w 7308555"/>
              <a:gd name="connsiteY615" fmla="*/ 3591159 h 6451461"/>
              <a:gd name="connsiteX616" fmla="*/ 4434965 w 7308555"/>
              <a:gd name="connsiteY616" fmla="*/ 3616407 h 6451461"/>
              <a:gd name="connsiteX617" fmla="*/ 4434965 w 7308555"/>
              <a:gd name="connsiteY617" fmla="*/ 3616407 h 6451461"/>
              <a:gd name="connsiteX618" fmla="*/ 2455010 w 7308555"/>
              <a:gd name="connsiteY618" fmla="*/ 3590495 h 6451461"/>
              <a:gd name="connsiteX619" fmla="*/ 2429098 w 7308555"/>
              <a:gd name="connsiteY619" fmla="*/ 3641654 h 6451461"/>
              <a:gd name="connsiteX620" fmla="*/ 2455010 w 7308555"/>
              <a:gd name="connsiteY620" fmla="*/ 3590495 h 6451461"/>
              <a:gd name="connsiteX621" fmla="*/ 2455010 w 7308555"/>
              <a:gd name="connsiteY621" fmla="*/ 3590495 h 6451461"/>
              <a:gd name="connsiteX622" fmla="*/ 2660979 w 7308555"/>
              <a:gd name="connsiteY622" fmla="*/ 3603118 h 6451461"/>
              <a:gd name="connsiteX623" fmla="*/ 2648355 w 7308555"/>
              <a:gd name="connsiteY623" fmla="*/ 3640990 h 6451461"/>
              <a:gd name="connsiteX624" fmla="*/ 2660979 w 7308555"/>
              <a:gd name="connsiteY624" fmla="*/ 3603118 h 6451461"/>
              <a:gd name="connsiteX625" fmla="*/ 2660979 w 7308555"/>
              <a:gd name="connsiteY625" fmla="*/ 3603118 h 6451461"/>
              <a:gd name="connsiteX626" fmla="*/ 4280156 w 7308555"/>
              <a:gd name="connsiteY626" fmla="*/ 3629031 h 6451461"/>
              <a:gd name="connsiteX627" fmla="*/ 4267532 w 7308555"/>
              <a:gd name="connsiteY627" fmla="*/ 3629031 h 6451461"/>
              <a:gd name="connsiteX628" fmla="*/ 4293445 w 7308555"/>
              <a:gd name="connsiteY628" fmla="*/ 3641654 h 6451461"/>
              <a:gd name="connsiteX629" fmla="*/ 4293445 w 7308555"/>
              <a:gd name="connsiteY629" fmla="*/ 3616407 h 6451461"/>
              <a:gd name="connsiteX630" fmla="*/ 4280821 w 7308555"/>
              <a:gd name="connsiteY630" fmla="*/ 3616407 h 6451461"/>
              <a:gd name="connsiteX631" fmla="*/ 4280156 w 7308555"/>
              <a:gd name="connsiteY631" fmla="*/ 3629031 h 6451461"/>
              <a:gd name="connsiteX632" fmla="*/ 4280156 w 7308555"/>
              <a:gd name="connsiteY632" fmla="*/ 3629031 h 6451461"/>
              <a:gd name="connsiteX633" fmla="*/ 3432364 w 7308555"/>
              <a:gd name="connsiteY633" fmla="*/ 3629031 h 6451461"/>
              <a:gd name="connsiteX634" fmla="*/ 3419740 w 7308555"/>
              <a:gd name="connsiteY634" fmla="*/ 3629031 h 6451461"/>
              <a:gd name="connsiteX635" fmla="*/ 3432364 w 7308555"/>
              <a:gd name="connsiteY635" fmla="*/ 3641654 h 6451461"/>
              <a:gd name="connsiteX636" fmla="*/ 3432364 w 7308555"/>
              <a:gd name="connsiteY636" fmla="*/ 3629031 h 6451461"/>
              <a:gd name="connsiteX637" fmla="*/ 3432364 w 7308555"/>
              <a:gd name="connsiteY637" fmla="*/ 3629031 h 6451461"/>
              <a:gd name="connsiteX638" fmla="*/ 6709919 w 7308555"/>
              <a:gd name="connsiteY638" fmla="*/ 3654278 h 6451461"/>
              <a:gd name="connsiteX639" fmla="*/ 6735831 w 7308555"/>
              <a:gd name="connsiteY639" fmla="*/ 3629031 h 6451461"/>
              <a:gd name="connsiteX640" fmla="*/ 6709919 w 7308555"/>
              <a:gd name="connsiteY640" fmla="*/ 3654278 h 6451461"/>
              <a:gd name="connsiteX641" fmla="*/ 6709919 w 7308555"/>
              <a:gd name="connsiteY641" fmla="*/ 3654278 h 6451461"/>
              <a:gd name="connsiteX642" fmla="*/ 2647691 w 7308555"/>
              <a:gd name="connsiteY642" fmla="*/ 3641654 h 6451461"/>
              <a:gd name="connsiteX643" fmla="*/ 2660314 w 7308555"/>
              <a:gd name="connsiteY643" fmla="*/ 3718062 h 6451461"/>
              <a:gd name="connsiteX644" fmla="*/ 2660314 w 7308555"/>
              <a:gd name="connsiteY644" fmla="*/ 3641654 h 6451461"/>
              <a:gd name="connsiteX645" fmla="*/ 2647691 w 7308555"/>
              <a:gd name="connsiteY645" fmla="*/ 3641654 h 6451461"/>
              <a:gd name="connsiteX646" fmla="*/ 2647691 w 7308555"/>
              <a:gd name="connsiteY646" fmla="*/ 3641654 h 6451461"/>
              <a:gd name="connsiteX647" fmla="*/ 4498748 w 7308555"/>
              <a:gd name="connsiteY647" fmla="*/ 3654278 h 6451461"/>
              <a:gd name="connsiteX648" fmla="*/ 4460212 w 7308555"/>
              <a:gd name="connsiteY648" fmla="*/ 3654278 h 6451461"/>
              <a:gd name="connsiteX649" fmla="*/ 4498748 w 7308555"/>
              <a:gd name="connsiteY649" fmla="*/ 3654278 h 6451461"/>
              <a:gd name="connsiteX650" fmla="*/ 4498748 w 7308555"/>
              <a:gd name="connsiteY650" fmla="*/ 3654278 h 6451461"/>
              <a:gd name="connsiteX651" fmla="*/ 1439786 w 7308555"/>
              <a:gd name="connsiteY651" fmla="*/ 3641654 h 6451461"/>
              <a:gd name="connsiteX652" fmla="*/ 1439786 w 7308555"/>
              <a:gd name="connsiteY652" fmla="*/ 3679526 h 6451461"/>
              <a:gd name="connsiteX653" fmla="*/ 1439786 w 7308555"/>
              <a:gd name="connsiteY653" fmla="*/ 3641654 h 6451461"/>
              <a:gd name="connsiteX654" fmla="*/ 1439786 w 7308555"/>
              <a:gd name="connsiteY654" fmla="*/ 3641654 h 6451461"/>
              <a:gd name="connsiteX655" fmla="*/ 2403851 w 7308555"/>
              <a:gd name="connsiteY655" fmla="*/ 3666902 h 6451461"/>
              <a:gd name="connsiteX656" fmla="*/ 2403851 w 7308555"/>
              <a:gd name="connsiteY656" fmla="*/ 3704774 h 6451461"/>
              <a:gd name="connsiteX657" fmla="*/ 2403851 w 7308555"/>
              <a:gd name="connsiteY657" fmla="*/ 3666902 h 6451461"/>
              <a:gd name="connsiteX658" fmla="*/ 2403851 w 7308555"/>
              <a:gd name="connsiteY658" fmla="*/ 3666902 h 6451461"/>
              <a:gd name="connsiteX659" fmla="*/ 1696914 w 7308555"/>
              <a:gd name="connsiteY659" fmla="*/ 3807093 h 6451461"/>
              <a:gd name="connsiteX660" fmla="*/ 1722826 w 7308555"/>
              <a:gd name="connsiteY660" fmla="*/ 3679526 h 6451461"/>
              <a:gd name="connsiteX661" fmla="*/ 1710202 w 7308555"/>
              <a:gd name="connsiteY661" fmla="*/ 3679526 h 6451461"/>
              <a:gd name="connsiteX662" fmla="*/ 1684290 w 7308555"/>
              <a:gd name="connsiteY662" fmla="*/ 3781181 h 6451461"/>
              <a:gd name="connsiteX663" fmla="*/ 1645754 w 7308555"/>
              <a:gd name="connsiteY663" fmla="*/ 3882837 h 6451461"/>
              <a:gd name="connsiteX664" fmla="*/ 1696914 w 7308555"/>
              <a:gd name="connsiteY664" fmla="*/ 3807093 h 6451461"/>
              <a:gd name="connsiteX665" fmla="*/ 1696914 w 7308555"/>
              <a:gd name="connsiteY665" fmla="*/ 3807093 h 6451461"/>
              <a:gd name="connsiteX666" fmla="*/ 2930731 w 7308555"/>
              <a:gd name="connsiteY666" fmla="*/ 3718062 h 6451461"/>
              <a:gd name="connsiteX667" fmla="*/ 2943355 w 7308555"/>
              <a:gd name="connsiteY667" fmla="*/ 3730686 h 6451461"/>
              <a:gd name="connsiteX668" fmla="*/ 2955979 w 7308555"/>
              <a:gd name="connsiteY668" fmla="*/ 3692814 h 6451461"/>
              <a:gd name="connsiteX669" fmla="*/ 2917443 w 7308555"/>
              <a:gd name="connsiteY669" fmla="*/ 3680191 h 6451461"/>
              <a:gd name="connsiteX670" fmla="*/ 2930731 w 7308555"/>
              <a:gd name="connsiteY670" fmla="*/ 3718062 h 6451461"/>
              <a:gd name="connsiteX671" fmla="*/ 2930731 w 7308555"/>
              <a:gd name="connsiteY671" fmla="*/ 3718062 h 6451461"/>
              <a:gd name="connsiteX672" fmla="*/ 3714740 w 7308555"/>
              <a:gd name="connsiteY672" fmla="*/ 3705438 h 6451461"/>
              <a:gd name="connsiteX673" fmla="*/ 3740652 w 7308555"/>
              <a:gd name="connsiteY673" fmla="*/ 3692814 h 6451461"/>
              <a:gd name="connsiteX674" fmla="*/ 3714740 w 7308555"/>
              <a:gd name="connsiteY674" fmla="*/ 3705438 h 6451461"/>
              <a:gd name="connsiteX675" fmla="*/ 3714740 w 7308555"/>
              <a:gd name="connsiteY675" fmla="*/ 3705438 h 6451461"/>
              <a:gd name="connsiteX676" fmla="*/ 4537285 w 7308555"/>
              <a:gd name="connsiteY676" fmla="*/ 3705438 h 6451461"/>
              <a:gd name="connsiteX677" fmla="*/ 4537285 w 7308555"/>
              <a:gd name="connsiteY677" fmla="*/ 3730686 h 6451461"/>
              <a:gd name="connsiteX678" fmla="*/ 4537285 w 7308555"/>
              <a:gd name="connsiteY678" fmla="*/ 3705438 h 6451461"/>
              <a:gd name="connsiteX679" fmla="*/ 4537285 w 7308555"/>
              <a:gd name="connsiteY679" fmla="*/ 3705438 h 6451461"/>
              <a:gd name="connsiteX680" fmla="*/ 3136699 w 7308555"/>
              <a:gd name="connsiteY680" fmla="*/ 3718062 h 6451461"/>
              <a:gd name="connsiteX681" fmla="*/ 3124076 w 7308555"/>
              <a:gd name="connsiteY681" fmla="*/ 3730686 h 6451461"/>
              <a:gd name="connsiteX682" fmla="*/ 3124076 w 7308555"/>
              <a:gd name="connsiteY682" fmla="*/ 3755934 h 6451461"/>
              <a:gd name="connsiteX683" fmla="*/ 3085539 w 7308555"/>
              <a:gd name="connsiteY683" fmla="*/ 3793805 h 6451461"/>
              <a:gd name="connsiteX684" fmla="*/ 3124076 w 7308555"/>
              <a:gd name="connsiteY684" fmla="*/ 3755934 h 6451461"/>
              <a:gd name="connsiteX685" fmla="*/ 3149988 w 7308555"/>
              <a:gd name="connsiteY685" fmla="*/ 3743310 h 6451461"/>
              <a:gd name="connsiteX686" fmla="*/ 3149988 w 7308555"/>
              <a:gd name="connsiteY686" fmla="*/ 3718062 h 6451461"/>
              <a:gd name="connsiteX687" fmla="*/ 3136699 w 7308555"/>
              <a:gd name="connsiteY687" fmla="*/ 3718062 h 6451461"/>
              <a:gd name="connsiteX688" fmla="*/ 3136699 w 7308555"/>
              <a:gd name="connsiteY688" fmla="*/ 3718062 h 6451461"/>
              <a:gd name="connsiteX689" fmla="*/ 2827747 w 7308555"/>
              <a:gd name="connsiteY689" fmla="*/ 3730686 h 6451461"/>
              <a:gd name="connsiteX690" fmla="*/ 2840371 w 7308555"/>
              <a:gd name="connsiteY690" fmla="*/ 3781846 h 6451461"/>
              <a:gd name="connsiteX691" fmla="*/ 2840371 w 7308555"/>
              <a:gd name="connsiteY691" fmla="*/ 3756598 h 6451461"/>
              <a:gd name="connsiteX692" fmla="*/ 2827747 w 7308555"/>
              <a:gd name="connsiteY692" fmla="*/ 3730686 h 6451461"/>
              <a:gd name="connsiteX693" fmla="*/ 2827747 w 7308555"/>
              <a:gd name="connsiteY693" fmla="*/ 3730686 h 6451461"/>
              <a:gd name="connsiteX694" fmla="*/ 3419075 w 7308555"/>
              <a:gd name="connsiteY694" fmla="*/ 3743310 h 6451461"/>
              <a:gd name="connsiteX695" fmla="*/ 3431699 w 7308555"/>
              <a:gd name="connsiteY695" fmla="*/ 3730686 h 6451461"/>
              <a:gd name="connsiteX696" fmla="*/ 3419075 w 7308555"/>
              <a:gd name="connsiteY696" fmla="*/ 3730686 h 6451461"/>
              <a:gd name="connsiteX697" fmla="*/ 3419075 w 7308555"/>
              <a:gd name="connsiteY697" fmla="*/ 3743310 h 6451461"/>
              <a:gd name="connsiteX698" fmla="*/ 3419075 w 7308555"/>
              <a:gd name="connsiteY698" fmla="*/ 3743310 h 6451461"/>
              <a:gd name="connsiteX699" fmla="*/ 2660979 w 7308555"/>
              <a:gd name="connsiteY699" fmla="*/ 3769222 h 6451461"/>
              <a:gd name="connsiteX700" fmla="*/ 2673603 w 7308555"/>
              <a:gd name="connsiteY700" fmla="*/ 3807093 h 6451461"/>
              <a:gd name="connsiteX701" fmla="*/ 2660979 w 7308555"/>
              <a:gd name="connsiteY701" fmla="*/ 3769222 h 6451461"/>
              <a:gd name="connsiteX702" fmla="*/ 2660979 w 7308555"/>
              <a:gd name="connsiteY702" fmla="*/ 3769222 h 6451461"/>
              <a:gd name="connsiteX703" fmla="*/ 4370517 w 7308555"/>
              <a:gd name="connsiteY703" fmla="*/ 3781846 h 6451461"/>
              <a:gd name="connsiteX704" fmla="*/ 4344605 w 7308555"/>
              <a:gd name="connsiteY704" fmla="*/ 3794469 h 6451461"/>
              <a:gd name="connsiteX705" fmla="*/ 4370517 w 7308555"/>
              <a:gd name="connsiteY705" fmla="*/ 3781846 h 6451461"/>
              <a:gd name="connsiteX706" fmla="*/ 4370517 w 7308555"/>
              <a:gd name="connsiteY706" fmla="*/ 3781846 h 6451461"/>
              <a:gd name="connsiteX707" fmla="*/ 3033715 w 7308555"/>
              <a:gd name="connsiteY707" fmla="*/ 3781846 h 6451461"/>
              <a:gd name="connsiteX708" fmla="*/ 3033715 w 7308555"/>
              <a:gd name="connsiteY708" fmla="*/ 3807093 h 6451461"/>
              <a:gd name="connsiteX709" fmla="*/ 3046339 w 7308555"/>
              <a:gd name="connsiteY709" fmla="*/ 3819718 h 6451461"/>
              <a:gd name="connsiteX710" fmla="*/ 3046339 w 7308555"/>
              <a:gd name="connsiteY710" fmla="*/ 3807093 h 6451461"/>
              <a:gd name="connsiteX711" fmla="*/ 3033715 w 7308555"/>
              <a:gd name="connsiteY711" fmla="*/ 3781846 h 6451461"/>
              <a:gd name="connsiteX712" fmla="*/ 3033715 w 7308555"/>
              <a:gd name="connsiteY712" fmla="*/ 3781846 h 6451461"/>
              <a:gd name="connsiteX713" fmla="*/ 2493546 w 7308555"/>
              <a:gd name="connsiteY713" fmla="*/ 3794469 h 6451461"/>
              <a:gd name="connsiteX714" fmla="*/ 2493546 w 7308555"/>
              <a:gd name="connsiteY714" fmla="*/ 3819718 h 6451461"/>
              <a:gd name="connsiteX715" fmla="*/ 2493546 w 7308555"/>
              <a:gd name="connsiteY715" fmla="*/ 3794469 h 6451461"/>
              <a:gd name="connsiteX716" fmla="*/ 2493546 w 7308555"/>
              <a:gd name="connsiteY716" fmla="*/ 3794469 h 6451461"/>
              <a:gd name="connsiteX717" fmla="*/ 2596531 w 7308555"/>
              <a:gd name="connsiteY717" fmla="*/ 3845629 h 6451461"/>
              <a:gd name="connsiteX718" fmla="*/ 2609155 w 7308555"/>
              <a:gd name="connsiteY718" fmla="*/ 3794469 h 6451461"/>
              <a:gd name="connsiteX719" fmla="*/ 2596531 w 7308555"/>
              <a:gd name="connsiteY719" fmla="*/ 3845629 h 6451461"/>
              <a:gd name="connsiteX720" fmla="*/ 2596531 w 7308555"/>
              <a:gd name="connsiteY720" fmla="*/ 3845629 h 6451461"/>
              <a:gd name="connsiteX721" fmla="*/ 1773986 w 7308555"/>
              <a:gd name="connsiteY721" fmla="*/ 3807093 h 6451461"/>
              <a:gd name="connsiteX722" fmla="*/ 1761362 w 7308555"/>
              <a:gd name="connsiteY722" fmla="*/ 3794469 h 6451461"/>
              <a:gd name="connsiteX723" fmla="*/ 1773986 w 7308555"/>
              <a:gd name="connsiteY723" fmla="*/ 3807093 h 6451461"/>
              <a:gd name="connsiteX724" fmla="*/ 1773986 w 7308555"/>
              <a:gd name="connsiteY724" fmla="*/ 3807093 h 6451461"/>
              <a:gd name="connsiteX725" fmla="*/ 2647691 w 7308555"/>
              <a:gd name="connsiteY725" fmla="*/ 3819718 h 6451461"/>
              <a:gd name="connsiteX726" fmla="*/ 2660314 w 7308555"/>
              <a:gd name="connsiteY726" fmla="*/ 3844965 h 6451461"/>
              <a:gd name="connsiteX727" fmla="*/ 2647691 w 7308555"/>
              <a:gd name="connsiteY727" fmla="*/ 3819718 h 6451461"/>
              <a:gd name="connsiteX728" fmla="*/ 2647691 w 7308555"/>
              <a:gd name="connsiteY728" fmla="*/ 3819718 h 6451461"/>
              <a:gd name="connsiteX729" fmla="*/ 205968 w 7308555"/>
              <a:gd name="connsiteY729" fmla="*/ 3832341 h 6451461"/>
              <a:gd name="connsiteX730" fmla="*/ 205968 w 7308555"/>
              <a:gd name="connsiteY730" fmla="*/ 3844965 h 6451461"/>
              <a:gd name="connsiteX731" fmla="*/ 231881 w 7308555"/>
              <a:gd name="connsiteY731" fmla="*/ 3832341 h 6451461"/>
              <a:gd name="connsiteX732" fmla="*/ 219257 w 7308555"/>
              <a:gd name="connsiteY732" fmla="*/ 3819718 h 6451461"/>
              <a:gd name="connsiteX733" fmla="*/ 205968 w 7308555"/>
              <a:gd name="connsiteY733" fmla="*/ 3832341 h 6451461"/>
              <a:gd name="connsiteX734" fmla="*/ 205968 w 7308555"/>
              <a:gd name="connsiteY734" fmla="*/ 3832341 h 6451461"/>
              <a:gd name="connsiteX735" fmla="*/ 488344 w 7308555"/>
              <a:gd name="connsiteY735" fmla="*/ 3832341 h 6451461"/>
              <a:gd name="connsiteX736" fmla="*/ 488344 w 7308555"/>
              <a:gd name="connsiteY736" fmla="*/ 3844965 h 6451461"/>
              <a:gd name="connsiteX737" fmla="*/ 500968 w 7308555"/>
              <a:gd name="connsiteY737" fmla="*/ 3832341 h 6451461"/>
              <a:gd name="connsiteX738" fmla="*/ 488344 w 7308555"/>
              <a:gd name="connsiteY738" fmla="*/ 3832341 h 6451461"/>
              <a:gd name="connsiteX739" fmla="*/ 488344 w 7308555"/>
              <a:gd name="connsiteY739" fmla="*/ 3832341 h 6451461"/>
              <a:gd name="connsiteX740" fmla="*/ 488344 w 7308555"/>
              <a:gd name="connsiteY740" fmla="*/ 3832341 h 6451461"/>
              <a:gd name="connsiteX741" fmla="*/ 2455010 w 7308555"/>
              <a:gd name="connsiteY741" fmla="*/ 3845629 h 6451461"/>
              <a:gd name="connsiteX742" fmla="*/ 2467634 w 7308555"/>
              <a:gd name="connsiteY742" fmla="*/ 3870877 h 6451461"/>
              <a:gd name="connsiteX743" fmla="*/ 2455010 w 7308555"/>
              <a:gd name="connsiteY743" fmla="*/ 3845629 h 6451461"/>
              <a:gd name="connsiteX744" fmla="*/ 2455010 w 7308555"/>
              <a:gd name="connsiteY744" fmla="*/ 3845629 h 6451461"/>
              <a:gd name="connsiteX745" fmla="*/ 976689 w 7308555"/>
              <a:gd name="connsiteY745" fmla="*/ 3896125 h 6451461"/>
              <a:gd name="connsiteX746" fmla="*/ 964065 w 7308555"/>
              <a:gd name="connsiteY746" fmla="*/ 3908749 h 6451461"/>
              <a:gd name="connsiteX747" fmla="*/ 989977 w 7308555"/>
              <a:gd name="connsiteY747" fmla="*/ 3921373 h 6451461"/>
              <a:gd name="connsiteX748" fmla="*/ 976689 w 7308555"/>
              <a:gd name="connsiteY748" fmla="*/ 3896125 h 6451461"/>
              <a:gd name="connsiteX749" fmla="*/ 976689 w 7308555"/>
              <a:gd name="connsiteY749" fmla="*/ 3896125 h 6451461"/>
              <a:gd name="connsiteX750" fmla="*/ 4653557 w 7308555"/>
              <a:gd name="connsiteY750" fmla="*/ 3908749 h 6451461"/>
              <a:gd name="connsiteX751" fmla="*/ 4666181 w 7308555"/>
              <a:gd name="connsiteY751" fmla="*/ 3908749 h 6451461"/>
              <a:gd name="connsiteX752" fmla="*/ 4653557 w 7308555"/>
              <a:gd name="connsiteY752" fmla="*/ 3908749 h 6451461"/>
              <a:gd name="connsiteX753" fmla="*/ 4653557 w 7308555"/>
              <a:gd name="connsiteY753" fmla="*/ 3908749 h 6451461"/>
              <a:gd name="connsiteX754" fmla="*/ 4678805 w 7308555"/>
              <a:gd name="connsiteY754" fmla="*/ 3934661 h 6451461"/>
              <a:gd name="connsiteX755" fmla="*/ 4691429 w 7308555"/>
              <a:gd name="connsiteY755" fmla="*/ 3922037 h 6451461"/>
              <a:gd name="connsiteX756" fmla="*/ 4678805 w 7308555"/>
              <a:gd name="connsiteY756" fmla="*/ 3909413 h 6451461"/>
              <a:gd name="connsiteX757" fmla="*/ 4666181 w 7308555"/>
              <a:gd name="connsiteY757" fmla="*/ 3922037 h 6451461"/>
              <a:gd name="connsiteX758" fmla="*/ 4678805 w 7308555"/>
              <a:gd name="connsiteY758" fmla="*/ 3934661 h 6451461"/>
              <a:gd name="connsiteX759" fmla="*/ 4678805 w 7308555"/>
              <a:gd name="connsiteY759" fmla="*/ 3934661 h 6451461"/>
              <a:gd name="connsiteX760" fmla="*/ 5013005 w 7308555"/>
              <a:gd name="connsiteY760" fmla="*/ 3922037 h 6451461"/>
              <a:gd name="connsiteX761" fmla="*/ 5000381 w 7308555"/>
              <a:gd name="connsiteY761" fmla="*/ 3947285 h 6451461"/>
              <a:gd name="connsiteX762" fmla="*/ 5013005 w 7308555"/>
              <a:gd name="connsiteY762" fmla="*/ 3922037 h 6451461"/>
              <a:gd name="connsiteX763" fmla="*/ 5013005 w 7308555"/>
              <a:gd name="connsiteY763" fmla="*/ 3922037 h 6451461"/>
              <a:gd name="connsiteX764" fmla="*/ 3084875 w 7308555"/>
              <a:gd name="connsiteY764" fmla="*/ 3922037 h 6451461"/>
              <a:gd name="connsiteX765" fmla="*/ 3072251 w 7308555"/>
              <a:gd name="connsiteY765" fmla="*/ 3934661 h 6451461"/>
              <a:gd name="connsiteX766" fmla="*/ 3059627 w 7308555"/>
              <a:gd name="connsiteY766" fmla="*/ 3959909 h 6451461"/>
              <a:gd name="connsiteX767" fmla="*/ 3098163 w 7308555"/>
              <a:gd name="connsiteY767" fmla="*/ 3947285 h 6451461"/>
              <a:gd name="connsiteX768" fmla="*/ 3084875 w 7308555"/>
              <a:gd name="connsiteY768" fmla="*/ 3922037 h 6451461"/>
              <a:gd name="connsiteX769" fmla="*/ 3084875 w 7308555"/>
              <a:gd name="connsiteY769" fmla="*/ 3922037 h 6451461"/>
              <a:gd name="connsiteX770" fmla="*/ 180056 w 7308555"/>
              <a:gd name="connsiteY770" fmla="*/ 3947285 h 6451461"/>
              <a:gd name="connsiteX771" fmla="*/ 192680 w 7308555"/>
              <a:gd name="connsiteY771" fmla="*/ 3934661 h 6451461"/>
              <a:gd name="connsiteX772" fmla="*/ 180056 w 7308555"/>
              <a:gd name="connsiteY772" fmla="*/ 3947285 h 6451461"/>
              <a:gd name="connsiteX773" fmla="*/ 180056 w 7308555"/>
              <a:gd name="connsiteY773" fmla="*/ 3947285 h 6451461"/>
              <a:gd name="connsiteX774" fmla="*/ 655777 w 7308555"/>
              <a:gd name="connsiteY774" fmla="*/ 3972533 h 6451461"/>
              <a:gd name="connsiteX775" fmla="*/ 655777 w 7308555"/>
              <a:gd name="connsiteY775" fmla="*/ 3985156 h 6451461"/>
              <a:gd name="connsiteX776" fmla="*/ 655777 w 7308555"/>
              <a:gd name="connsiteY776" fmla="*/ 3972533 h 6451461"/>
              <a:gd name="connsiteX777" fmla="*/ 655777 w 7308555"/>
              <a:gd name="connsiteY777" fmla="*/ 3972533 h 6451461"/>
              <a:gd name="connsiteX778" fmla="*/ 6581687 w 7308555"/>
              <a:gd name="connsiteY778" fmla="*/ 3985156 h 6451461"/>
              <a:gd name="connsiteX779" fmla="*/ 6581687 w 7308555"/>
              <a:gd name="connsiteY779" fmla="*/ 3972533 h 6451461"/>
              <a:gd name="connsiteX780" fmla="*/ 6581687 w 7308555"/>
              <a:gd name="connsiteY780" fmla="*/ 3985156 h 6451461"/>
              <a:gd name="connsiteX781" fmla="*/ 6581687 w 7308555"/>
              <a:gd name="connsiteY781" fmla="*/ 3985156 h 6451461"/>
              <a:gd name="connsiteX782" fmla="*/ 540169 w 7308555"/>
              <a:gd name="connsiteY782" fmla="*/ 3985156 h 6451461"/>
              <a:gd name="connsiteX783" fmla="*/ 540169 w 7308555"/>
              <a:gd name="connsiteY783" fmla="*/ 3972533 h 6451461"/>
              <a:gd name="connsiteX784" fmla="*/ 540169 w 7308555"/>
              <a:gd name="connsiteY784" fmla="*/ 3985156 h 6451461"/>
              <a:gd name="connsiteX785" fmla="*/ 540169 w 7308555"/>
              <a:gd name="connsiteY785" fmla="*/ 3985156 h 6451461"/>
              <a:gd name="connsiteX786" fmla="*/ 4190460 w 7308555"/>
              <a:gd name="connsiteY786" fmla="*/ 4176508 h 6451461"/>
              <a:gd name="connsiteX787" fmla="*/ 4228996 w 7308555"/>
              <a:gd name="connsiteY787" fmla="*/ 4189132 h 6451461"/>
              <a:gd name="connsiteX788" fmla="*/ 4254909 w 7308555"/>
              <a:gd name="connsiteY788" fmla="*/ 4163884 h 6451461"/>
              <a:gd name="connsiteX789" fmla="*/ 4280821 w 7308555"/>
              <a:gd name="connsiteY789" fmla="*/ 3973197 h 6451461"/>
              <a:gd name="connsiteX790" fmla="*/ 4254909 w 7308555"/>
              <a:gd name="connsiteY790" fmla="*/ 3973197 h 6451461"/>
              <a:gd name="connsiteX791" fmla="*/ 4254909 w 7308555"/>
              <a:gd name="connsiteY791" fmla="*/ 4024357 h 6451461"/>
              <a:gd name="connsiteX792" fmla="*/ 4190460 w 7308555"/>
              <a:gd name="connsiteY792" fmla="*/ 4176508 h 6451461"/>
              <a:gd name="connsiteX793" fmla="*/ 4190460 w 7308555"/>
              <a:gd name="connsiteY793" fmla="*/ 4176508 h 6451461"/>
              <a:gd name="connsiteX794" fmla="*/ 5193061 w 7308555"/>
              <a:gd name="connsiteY794" fmla="*/ 3985156 h 6451461"/>
              <a:gd name="connsiteX795" fmla="*/ 5193061 w 7308555"/>
              <a:gd name="connsiteY795" fmla="*/ 4010404 h 6451461"/>
              <a:gd name="connsiteX796" fmla="*/ 5193061 w 7308555"/>
              <a:gd name="connsiteY796" fmla="*/ 3985156 h 6451461"/>
              <a:gd name="connsiteX797" fmla="*/ 5193061 w 7308555"/>
              <a:gd name="connsiteY797" fmla="*/ 3985156 h 6451461"/>
              <a:gd name="connsiteX798" fmla="*/ 1863682 w 7308555"/>
              <a:gd name="connsiteY798" fmla="*/ 3998445 h 6451461"/>
              <a:gd name="connsiteX799" fmla="*/ 1851058 w 7308555"/>
              <a:gd name="connsiteY799" fmla="*/ 4036316 h 6451461"/>
              <a:gd name="connsiteX800" fmla="*/ 1863682 w 7308555"/>
              <a:gd name="connsiteY800" fmla="*/ 3998445 h 6451461"/>
              <a:gd name="connsiteX801" fmla="*/ 1863682 w 7308555"/>
              <a:gd name="connsiteY801" fmla="*/ 3998445 h 6451461"/>
              <a:gd name="connsiteX802" fmla="*/ 2095562 w 7308555"/>
              <a:gd name="connsiteY802" fmla="*/ 3998445 h 6451461"/>
              <a:gd name="connsiteX803" fmla="*/ 2108186 w 7308555"/>
              <a:gd name="connsiteY803" fmla="*/ 4023692 h 6451461"/>
              <a:gd name="connsiteX804" fmla="*/ 2095562 w 7308555"/>
              <a:gd name="connsiteY804" fmla="*/ 3998445 h 6451461"/>
              <a:gd name="connsiteX805" fmla="*/ 2095562 w 7308555"/>
              <a:gd name="connsiteY805" fmla="*/ 3998445 h 6451461"/>
              <a:gd name="connsiteX806" fmla="*/ 5077453 w 7308555"/>
              <a:gd name="connsiteY806" fmla="*/ 4036316 h 6451461"/>
              <a:gd name="connsiteX807" fmla="*/ 5103365 w 7308555"/>
              <a:gd name="connsiteY807" fmla="*/ 4036316 h 6451461"/>
              <a:gd name="connsiteX808" fmla="*/ 5077453 w 7308555"/>
              <a:gd name="connsiteY808" fmla="*/ 4036316 h 6451461"/>
              <a:gd name="connsiteX809" fmla="*/ 5077453 w 7308555"/>
              <a:gd name="connsiteY809" fmla="*/ 4036316 h 6451461"/>
              <a:gd name="connsiteX810" fmla="*/ 4062229 w 7308555"/>
              <a:gd name="connsiteY810" fmla="*/ 4087476 h 6451461"/>
              <a:gd name="connsiteX811" fmla="*/ 4062229 w 7308555"/>
              <a:gd name="connsiteY811" fmla="*/ 4112724 h 6451461"/>
              <a:gd name="connsiteX812" fmla="*/ 4074852 w 7308555"/>
              <a:gd name="connsiteY812" fmla="*/ 4087476 h 6451461"/>
              <a:gd name="connsiteX813" fmla="*/ 4062229 w 7308555"/>
              <a:gd name="connsiteY813" fmla="*/ 4087476 h 6451461"/>
              <a:gd name="connsiteX814" fmla="*/ 4062229 w 7308555"/>
              <a:gd name="connsiteY814" fmla="*/ 4087476 h 6451461"/>
              <a:gd name="connsiteX815" fmla="*/ 4910021 w 7308555"/>
              <a:gd name="connsiteY815" fmla="*/ 4137972 h 6451461"/>
              <a:gd name="connsiteX816" fmla="*/ 4935933 w 7308555"/>
              <a:gd name="connsiteY816" fmla="*/ 4150596 h 6451461"/>
              <a:gd name="connsiteX817" fmla="*/ 4910021 w 7308555"/>
              <a:gd name="connsiteY817" fmla="*/ 4137972 h 6451461"/>
              <a:gd name="connsiteX818" fmla="*/ 4910021 w 7308555"/>
              <a:gd name="connsiteY818" fmla="*/ 4137972 h 6451461"/>
              <a:gd name="connsiteX819" fmla="*/ 3933332 w 7308555"/>
              <a:gd name="connsiteY819" fmla="*/ 4125348 h 6451461"/>
              <a:gd name="connsiteX820" fmla="*/ 3882172 w 7308555"/>
              <a:gd name="connsiteY820" fmla="*/ 4137972 h 6451461"/>
              <a:gd name="connsiteX821" fmla="*/ 3908084 w 7308555"/>
              <a:gd name="connsiteY821" fmla="*/ 4163219 h 6451461"/>
              <a:gd name="connsiteX822" fmla="*/ 3933332 w 7308555"/>
              <a:gd name="connsiteY822" fmla="*/ 4125348 h 6451461"/>
              <a:gd name="connsiteX823" fmla="*/ 3933332 w 7308555"/>
              <a:gd name="connsiteY823" fmla="*/ 4125348 h 6451461"/>
              <a:gd name="connsiteX824" fmla="*/ 6542487 w 7308555"/>
              <a:gd name="connsiteY824" fmla="*/ 4150596 h 6451461"/>
              <a:gd name="connsiteX825" fmla="*/ 6555110 w 7308555"/>
              <a:gd name="connsiteY825" fmla="*/ 4125348 h 6451461"/>
              <a:gd name="connsiteX826" fmla="*/ 6542487 w 7308555"/>
              <a:gd name="connsiteY826" fmla="*/ 4150596 h 6451461"/>
              <a:gd name="connsiteX827" fmla="*/ 6542487 w 7308555"/>
              <a:gd name="connsiteY827" fmla="*/ 4150596 h 6451461"/>
              <a:gd name="connsiteX828" fmla="*/ 4884773 w 7308555"/>
              <a:gd name="connsiteY828" fmla="*/ 4163884 h 6451461"/>
              <a:gd name="connsiteX829" fmla="*/ 4858861 w 7308555"/>
              <a:gd name="connsiteY829" fmla="*/ 4151260 h 6451461"/>
              <a:gd name="connsiteX830" fmla="*/ 4858861 w 7308555"/>
              <a:gd name="connsiteY830" fmla="*/ 4176508 h 6451461"/>
              <a:gd name="connsiteX831" fmla="*/ 4884773 w 7308555"/>
              <a:gd name="connsiteY831" fmla="*/ 4163884 h 6451461"/>
              <a:gd name="connsiteX832" fmla="*/ 4884773 w 7308555"/>
              <a:gd name="connsiteY832" fmla="*/ 4163884 h 6451461"/>
              <a:gd name="connsiteX833" fmla="*/ 2339402 w 7308555"/>
              <a:gd name="connsiteY833" fmla="*/ 4201756 h 6451461"/>
              <a:gd name="connsiteX834" fmla="*/ 2352026 w 7308555"/>
              <a:gd name="connsiteY834" fmla="*/ 4201756 h 6451461"/>
              <a:gd name="connsiteX835" fmla="*/ 2339402 w 7308555"/>
              <a:gd name="connsiteY835" fmla="*/ 4201756 h 6451461"/>
              <a:gd name="connsiteX836" fmla="*/ 2339402 w 7308555"/>
              <a:gd name="connsiteY836" fmla="*/ 4201756 h 6451461"/>
              <a:gd name="connsiteX837" fmla="*/ 1889594 w 7308555"/>
              <a:gd name="connsiteY837" fmla="*/ 4201756 h 6451461"/>
              <a:gd name="connsiteX838" fmla="*/ 1889594 w 7308555"/>
              <a:gd name="connsiteY838" fmla="*/ 4214379 h 6451461"/>
              <a:gd name="connsiteX839" fmla="*/ 1889594 w 7308555"/>
              <a:gd name="connsiteY839" fmla="*/ 4201756 h 6451461"/>
              <a:gd name="connsiteX840" fmla="*/ 1889594 w 7308555"/>
              <a:gd name="connsiteY840" fmla="*/ 4201756 h 6451461"/>
              <a:gd name="connsiteX841" fmla="*/ 1568018 w 7308555"/>
              <a:gd name="connsiteY841" fmla="*/ 4201756 h 6451461"/>
              <a:gd name="connsiteX842" fmla="*/ 1568018 w 7308555"/>
              <a:gd name="connsiteY842" fmla="*/ 4227003 h 6451461"/>
              <a:gd name="connsiteX843" fmla="*/ 1593930 w 7308555"/>
              <a:gd name="connsiteY843" fmla="*/ 4227003 h 6451461"/>
              <a:gd name="connsiteX844" fmla="*/ 1568018 w 7308555"/>
              <a:gd name="connsiteY844" fmla="*/ 4201756 h 6451461"/>
              <a:gd name="connsiteX845" fmla="*/ 1568018 w 7308555"/>
              <a:gd name="connsiteY845" fmla="*/ 4201756 h 6451461"/>
              <a:gd name="connsiteX846" fmla="*/ 4987757 w 7308555"/>
              <a:gd name="connsiteY846" fmla="*/ 4214379 h 6451461"/>
              <a:gd name="connsiteX847" fmla="*/ 4975133 w 7308555"/>
              <a:gd name="connsiteY847" fmla="*/ 4252251 h 6451461"/>
              <a:gd name="connsiteX848" fmla="*/ 4987757 w 7308555"/>
              <a:gd name="connsiteY848" fmla="*/ 4214379 h 6451461"/>
              <a:gd name="connsiteX849" fmla="*/ 4987757 w 7308555"/>
              <a:gd name="connsiteY849" fmla="*/ 4214379 h 6451461"/>
              <a:gd name="connsiteX850" fmla="*/ 244504 w 7308555"/>
              <a:gd name="connsiteY850" fmla="*/ 4240292 h 6451461"/>
              <a:gd name="connsiteX851" fmla="*/ 257128 w 7308555"/>
              <a:gd name="connsiteY851" fmla="*/ 4252915 h 6451461"/>
              <a:gd name="connsiteX852" fmla="*/ 244504 w 7308555"/>
              <a:gd name="connsiteY852" fmla="*/ 4240292 h 6451461"/>
              <a:gd name="connsiteX853" fmla="*/ 244504 w 7308555"/>
              <a:gd name="connsiteY853" fmla="*/ 4240292 h 6451461"/>
              <a:gd name="connsiteX854" fmla="*/ 3509436 w 7308555"/>
              <a:gd name="connsiteY854" fmla="*/ 4240292 h 6451461"/>
              <a:gd name="connsiteX855" fmla="*/ 3496812 w 7308555"/>
              <a:gd name="connsiteY855" fmla="*/ 4240292 h 6451461"/>
              <a:gd name="connsiteX856" fmla="*/ 3496812 w 7308555"/>
              <a:gd name="connsiteY856" fmla="*/ 4265539 h 6451461"/>
              <a:gd name="connsiteX857" fmla="*/ 3509436 w 7308555"/>
              <a:gd name="connsiteY857" fmla="*/ 4240292 h 6451461"/>
              <a:gd name="connsiteX858" fmla="*/ 3509436 w 7308555"/>
              <a:gd name="connsiteY858" fmla="*/ 4240292 h 6451461"/>
              <a:gd name="connsiteX859" fmla="*/ 3483524 w 7308555"/>
              <a:gd name="connsiteY859" fmla="*/ 4265539 h 6451461"/>
              <a:gd name="connsiteX860" fmla="*/ 3444988 w 7308555"/>
              <a:gd name="connsiteY860" fmla="*/ 4278163 h 6451461"/>
              <a:gd name="connsiteX861" fmla="*/ 3470900 w 7308555"/>
              <a:gd name="connsiteY861" fmla="*/ 4265539 h 6451461"/>
              <a:gd name="connsiteX862" fmla="*/ 3470900 w 7308555"/>
              <a:gd name="connsiteY862" fmla="*/ 4265539 h 6451461"/>
              <a:gd name="connsiteX863" fmla="*/ 3483524 w 7308555"/>
              <a:gd name="connsiteY863" fmla="*/ 4265539 h 6451461"/>
              <a:gd name="connsiteX864" fmla="*/ 3483524 w 7308555"/>
              <a:gd name="connsiteY864" fmla="*/ 4265539 h 6451461"/>
              <a:gd name="connsiteX865" fmla="*/ 1889594 w 7308555"/>
              <a:gd name="connsiteY865" fmla="*/ 4303411 h 6451461"/>
              <a:gd name="connsiteX866" fmla="*/ 1889594 w 7308555"/>
              <a:gd name="connsiteY866" fmla="*/ 4265539 h 6451461"/>
              <a:gd name="connsiteX867" fmla="*/ 1889594 w 7308555"/>
              <a:gd name="connsiteY867" fmla="*/ 4303411 h 6451461"/>
              <a:gd name="connsiteX868" fmla="*/ 1889594 w 7308555"/>
              <a:gd name="connsiteY868" fmla="*/ 4303411 h 6451461"/>
              <a:gd name="connsiteX869" fmla="*/ 4935933 w 7308555"/>
              <a:gd name="connsiteY869" fmla="*/ 4290787 h 6451461"/>
              <a:gd name="connsiteX870" fmla="*/ 4910021 w 7308555"/>
              <a:gd name="connsiteY870" fmla="*/ 4303411 h 6451461"/>
              <a:gd name="connsiteX871" fmla="*/ 4897397 w 7308555"/>
              <a:gd name="connsiteY871" fmla="*/ 4341283 h 6451461"/>
              <a:gd name="connsiteX872" fmla="*/ 4935933 w 7308555"/>
              <a:gd name="connsiteY872" fmla="*/ 4290787 h 6451461"/>
              <a:gd name="connsiteX873" fmla="*/ 4935933 w 7308555"/>
              <a:gd name="connsiteY873" fmla="*/ 4290787 h 6451461"/>
              <a:gd name="connsiteX874" fmla="*/ 5026293 w 7308555"/>
              <a:gd name="connsiteY874" fmla="*/ 4290787 h 6451461"/>
              <a:gd name="connsiteX875" fmla="*/ 5000381 w 7308555"/>
              <a:gd name="connsiteY875" fmla="*/ 4316035 h 6451461"/>
              <a:gd name="connsiteX876" fmla="*/ 5026293 w 7308555"/>
              <a:gd name="connsiteY876" fmla="*/ 4290787 h 6451461"/>
              <a:gd name="connsiteX877" fmla="*/ 5026293 w 7308555"/>
              <a:gd name="connsiteY877" fmla="*/ 4290787 h 6451461"/>
              <a:gd name="connsiteX878" fmla="*/ 2918107 w 7308555"/>
              <a:gd name="connsiteY878" fmla="*/ 4316699 h 6451461"/>
              <a:gd name="connsiteX879" fmla="*/ 2918107 w 7308555"/>
              <a:gd name="connsiteY879" fmla="*/ 4354571 h 6451461"/>
              <a:gd name="connsiteX880" fmla="*/ 2930731 w 7308555"/>
              <a:gd name="connsiteY880" fmla="*/ 4354571 h 6451461"/>
              <a:gd name="connsiteX881" fmla="*/ 2918107 w 7308555"/>
              <a:gd name="connsiteY881" fmla="*/ 4316699 h 6451461"/>
              <a:gd name="connsiteX882" fmla="*/ 2918107 w 7308555"/>
              <a:gd name="connsiteY882" fmla="*/ 4316699 h 6451461"/>
              <a:gd name="connsiteX883" fmla="*/ 1928130 w 7308555"/>
              <a:gd name="connsiteY883" fmla="*/ 4329323 h 6451461"/>
              <a:gd name="connsiteX884" fmla="*/ 1928130 w 7308555"/>
              <a:gd name="connsiteY884" fmla="*/ 4341947 h 6451461"/>
              <a:gd name="connsiteX885" fmla="*/ 1940754 w 7308555"/>
              <a:gd name="connsiteY885" fmla="*/ 4329323 h 6451461"/>
              <a:gd name="connsiteX886" fmla="*/ 1928130 w 7308555"/>
              <a:gd name="connsiteY886" fmla="*/ 4329323 h 6451461"/>
              <a:gd name="connsiteX887" fmla="*/ 1928130 w 7308555"/>
              <a:gd name="connsiteY887" fmla="*/ 4329323 h 6451461"/>
              <a:gd name="connsiteX888" fmla="*/ 1786610 w 7308555"/>
              <a:gd name="connsiteY888" fmla="*/ 4405731 h 6451461"/>
              <a:gd name="connsiteX889" fmla="*/ 1773986 w 7308555"/>
              <a:gd name="connsiteY889" fmla="*/ 4380483 h 6451461"/>
              <a:gd name="connsiteX890" fmla="*/ 1761362 w 7308555"/>
              <a:gd name="connsiteY890" fmla="*/ 4393107 h 6451461"/>
              <a:gd name="connsiteX891" fmla="*/ 1786610 w 7308555"/>
              <a:gd name="connsiteY891" fmla="*/ 4405731 h 6451461"/>
              <a:gd name="connsiteX892" fmla="*/ 1786610 w 7308555"/>
              <a:gd name="connsiteY892" fmla="*/ 4405731 h 6451461"/>
              <a:gd name="connsiteX893" fmla="*/ 295664 w 7308555"/>
              <a:gd name="connsiteY893" fmla="*/ 4418355 h 6451461"/>
              <a:gd name="connsiteX894" fmla="*/ 308288 w 7308555"/>
              <a:gd name="connsiteY894" fmla="*/ 4430979 h 6451461"/>
              <a:gd name="connsiteX895" fmla="*/ 308288 w 7308555"/>
              <a:gd name="connsiteY895" fmla="*/ 4418355 h 6451461"/>
              <a:gd name="connsiteX896" fmla="*/ 295664 w 7308555"/>
              <a:gd name="connsiteY896" fmla="*/ 4418355 h 6451461"/>
              <a:gd name="connsiteX897" fmla="*/ 295664 w 7308555"/>
              <a:gd name="connsiteY897" fmla="*/ 4418355 h 6451461"/>
              <a:gd name="connsiteX898" fmla="*/ 5539886 w 7308555"/>
              <a:gd name="connsiteY898" fmla="*/ 4418355 h 6451461"/>
              <a:gd name="connsiteX899" fmla="*/ 5552510 w 7308555"/>
              <a:gd name="connsiteY899" fmla="*/ 4456226 h 6451461"/>
              <a:gd name="connsiteX900" fmla="*/ 5565133 w 7308555"/>
              <a:gd name="connsiteY900" fmla="*/ 4430979 h 6451461"/>
              <a:gd name="connsiteX901" fmla="*/ 5539886 w 7308555"/>
              <a:gd name="connsiteY901" fmla="*/ 4418355 h 6451461"/>
              <a:gd name="connsiteX902" fmla="*/ 5539886 w 7308555"/>
              <a:gd name="connsiteY902" fmla="*/ 4418355 h 6451461"/>
              <a:gd name="connsiteX903" fmla="*/ 4794413 w 7308555"/>
              <a:gd name="connsiteY903" fmla="*/ 4456226 h 6451461"/>
              <a:gd name="connsiteX904" fmla="*/ 4794413 w 7308555"/>
              <a:gd name="connsiteY904" fmla="*/ 4443602 h 6451461"/>
              <a:gd name="connsiteX905" fmla="*/ 4781789 w 7308555"/>
              <a:gd name="connsiteY905" fmla="*/ 4456226 h 6451461"/>
              <a:gd name="connsiteX906" fmla="*/ 4794413 w 7308555"/>
              <a:gd name="connsiteY906" fmla="*/ 4456226 h 6451461"/>
              <a:gd name="connsiteX907" fmla="*/ 4794413 w 7308555"/>
              <a:gd name="connsiteY907" fmla="*/ 4456226 h 6451461"/>
              <a:gd name="connsiteX908" fmla="*/ 1696914 w 7308555"/>
              <a:gd name="connsiteY908" fmla="*/ 4507386 h 6451461"/>
              <a:gd name="connsiteX909" fmla="*/ 1696914 w 7308555"/>
              <a:gd name="connsiteY909" fmla="*/ 4507386 h 6451461"/>
              <a:gd name="connsiteX910" fmla="*/ 1696914 w 7308555"/>
              <a:gd name="connsiteY910" fmla="*/ 4558546 h 6451461"/>
              <a:gd name="connsiteX911" fmla="*/ 1735450 w 7308555"/>
              <a:gd name="connsiteY911" fmla="*/ 4469515 h 6451461"/>
              <a:gd name="connsiteX912" fmla="*/ 1696914 w 7308555"/>
              <a:gd name="connsiteY912" fmla="*/ 4507386 h 6451461"/>
              <a:gd name="connsiteX913" fmla="*/ 1696914 w 7308555"/>
              <a:gd name="connsiteY913" fmla="*/ 4507386 h 6451461"/>
              <a:gd name="connsiteX914" fmla="*/ 1555394 w 7308555"/>
              <a:gd name="connsiteY914" fmla="*/ 4469515 h 6451461"/>
              <a:gd name="connsiteX915" fmla="*/ 1542770 w 7308555"/>
              <a:gd name="connsiteY915" fmla="*/ 4482138 h 6451461"/>
              <a:gd name="connsiteX916" fmla="*/ 1530146 w 7308555"/>
              <a:gd name="connsiteY916" fmla="*/ 4520010 h 6451461"/>
              <a:gd name="connsiteX917" fmla="*/ 1542770 w 7308555"/>
              <a:gd name="connsiteY917" fmla="*/ 4520010 h 6451461"/>
              <a:gd name="connsiteX918" fmla="*/ 1555394 w 7308555"/>
              <a:gd name="connsiteY918" fmla="*/ 4469515 h 6451461"/>
              <a:gd name="connsiteX919" fmla="*/ 1555394 w 7308555"/>
              <a:gd name="connsiteY919" fmla="*/ 4469515 h 6451461"/>
              <a:gd name="connsiteX920" fmla="*/ 437185 w 7308555"/>
              <a:gd name="connsiteY920" fmla="*/ 4507386 h 6451461"/>
              <a:gd name="connsiteX921" fmla="*/ 437185 w 7308555"/>
              <a:gd name="connsiteY921" fmla="*/ 4494762 h 6451461"/>
              <a:gd name="connsiteX922" fmla="*/ 437185 w 7308555"/>
              <a:gd name="connsiteY922" fmla="*/ 4507386 h 6451461"/>
              <a:gd name="connsiteX923" fmla="*/ 437185 w 7308555"/>
              <a:gd name="connsiteY923" fmla="*/ 4507386 h 6451461"/>
              <a:gd name="connsiteX924" fmla="*/ 2403851 w 7308555"/>
              <a:gd name="connsiteY924" fmla="*/ 4571170 h 6451461"/>
              <a:gd name="connsiteX925" fmla="*/ 2416475 w 7308555"/>
              <a:gd name="connsiteY925" fmla="*/ 4520010 h 6451461"/>
              <a:gd name="connsiteX926" fmla="*/ 2403851 w 7308555"/>
              <a:gd name="connsiteY926" fmla="*/ 4571170 h 6451461"/>
              <a:gd name="connsiteX927" fmla="*/ 2403851 w 7308555"/>
              <a:gd name="connsiteY927" fmla="*/ 4571170 h 6451461"/>
              <a:gd name="connsiteX928" fmla="*/ 732849 w 7308555"/>
              <a:gd name="connsiteY928" fmla="*/ 4545922 h 6451461"/>
              <a:gd name="connsiteX929" fmla="*/ 732849 w 7308555"/>
              <a:gd name="connsiteY929" fmla="*/ 4558546 h 6451461"/>
              <a:gd name="connsiteX930" fmla="*/ 745473 w 7308555"/>
              <a:gd name="connsiteY930" fmla="*/ 4558546 h 6451461"/>
              <a:gd name="connsiteX931" fmla="*/ 732849 w 7308555"/>
              <a:gd name="connsiteY931" fmla="*/ 4545922 h 6451461"/>
              <a:gd name="connsiteX932" fmla="*/ 732849 w 7308555"/>
              <a:gd name="connsiteY932" fmla="*/ 4545922 h 6451461"/>
              <a:gd name="connsiteX933" fmla="*/ 5745854 w 7308555"/>
              <a:gd name="connsiteY933" fmla="*/ 4698738 h 6451461"/>
              <a:gd name="connsiteX934" fmla="*/ 5707318 w 7308555"/>
              <a:gd name="connsiteY934" fmla="*/ 4647578 h 6451461"/>
              <a:gd name="connsiteX935" fmla="*/ 5604334 w 7308555"/>
              <a:gd name="connsiteY935" fmla="*/ 4558546 h 6451461"/>
              <a:gd name="connsiteX936" fmla="*/ 5604334 w 7308555"/>
              <a:gd name="connsiteY936" fmla="*/ 4571170 h 6451461"/>
              <a:gd name="connsiteX937" fmla="*/ 5642870 w 7308555"/>
              <a:gd name="connsiteY937" fmla="*/ 4634954 h 6451461"/>
              <a:gd name="connsiteX938" fmla="*/ 5745854 w 7308555"/>
              <a:gd name="connsiteY938" fmla="*/ 4698738 h 6451461"/>
              <a:gd name="connsiteX939" fmla="*/ 5745854 w 7308555"/>
              <a:gd name="connsiteY939" fmla="*/ 4698738 h 6451461"/>
              <a:gd name="connsiteX940" fmla="*/ 2390562 w 7308555"/>
              <a:gd name="connsiteY940" fmla="*/ 4583794 h 6451461"/>
              <a:gd name="connsiteX941" fmla="*/ 2390562 w 7308555"/>
              <a:gd name="connsiteY941" fmla="*/ 4621665 h 6451461"/>
              <a:gd name="connsiteX942" fmla="*/ 2390562 w 7308555"/>
              <a:gd name="connsiteY942" fmla="*/ 4583794 h 6451461"/>
              <a:gd name="connsiteX943" fmla="*/ 2390562 w 7308555"/>
              <a:gd name="connsiteY943" fmla="*/ 4583794 h 6451461"/>
              <a:gd name="connsiteX944" fmla="*/ 5476102 w 7308555"/>
              <a:gd name="connsiteY944" fmla="*/ 4596418 h 6451461"/>
              <a:gd name="connsiteX945" fmla="*/ 5488726 w 7308555"/>
              <a:gd name="connsiteY945" fmla="*/ 4609042 h 6451461"/>
              <a:gd name="connsiteX946" fmla="*/ 5476102 w 7308555"/>
              <a:gd name="connsiteY946" fmla="*/ 4596418 h 6451461"/>
              <a:gd name="connsiteX947" fmla="*/ 5476102 w 7308555"/>
              <a:gd name="connsiteY947" fmla="*/ 4596418 h 6451461"/>
              <a:gd name="connsiteX948" fmla="*/ 1170033 w 7308555"/>
              <a:gd name="connsiteY948" fmla="*/ 4622330 h 6451461"/>
              <a:gd name="connsiteX949" fmla="*/ 1157410 w 7308555"/>
              <a:gd name="connsiteY949" fmla="*/ 4634954 h 6451461"/>
              <a:gd name="connsiteX950" fmla="*/ 1170033 w 7308555"/>
              <a:gd name="connsiteY950" fmla="*/ 4634954 h 6451461"/>
              <a:gd name="connsiteX951" fmla="*/ 1170033 w 7308555"/>
              <a:gd name="connsiteY951" fmla="*/ 4622330 h 6451461"/>
              <a:gd name="connsiteX952" fmla="*/ 1170033 w 7308555"/>
              <a:gd name="connsiteY952" fmla="*/ 4622330 h 6451461"/>
              <a:gd name="connsiteX953" fmla="*/ 1504234 w 7308555"/>
              <a:gd name="connsiteY953" fmla="*/ 4685449 h 6451461"/>
              <a:gd name="connsiteX954" fmla="*/ 1516858 w 7308555"/>
              <a:gd name="connsiteY954" fmla="*/ 4672825 h 6451461"/>
              <a:gd name="connsiteX955" fmla="*/ 1504234 w 7308555"/>
              <a:gd name="connsiteY955" fmla="*/ 4672825 h 6451461"/>
              <a:gd name="connsiteX956" fmla="*/ 1504234 w 7308555"/>
              <a:gd name="connsiteY956" fmla="*/ 4685449 h 6451461"/>
              <a:gd name="connsiteX957" fmla="*/ 1504234 w 7308555"/>
              <a:gd name="connsiteY957" fmla="*/ 4685449 h 6451461"/>
              <a:gd name="connsiteX958" fmla="*/ 5604334 w 7308555"/>
              <a:gd name="connsiteY958" fmla="*/ 4723985 h 6451461"/>
              <a:gd name="connsiteX959" fmla="*/ 5642870 w 7308555"/>
              <a:gd name="connsiteY959" fmla="*/ 4761857 h 6451461"/>
              <a:gd name="connsiteX960" fmla="*/ 5655494 w 7308555"/>
              <a:gd name="connsiteY960" fmla="*/ 4749233 h 6451461"/>
              <a:gd name="connsiteX961" fmla="*/ 5681406 w 7308555"/>
              <a:gd name="connsiteY961" fmla="*/ 4787105 h 6451461"/>
              <a:gd name="connsiteX962" fmla="*/ 5668782 w 7308555"/>
              <a:gd name="connsiteY962" fmla="*/ 4749233 h 6451461"/>
              <a:gd name="connsiteX963" fmla="*/ 5642870 w 7308555"/>
              <a:gd name="connsiteY963" fmla="*/ 4736609 h 6451461"/>
              <a:gd name="connsiteX964" fmla="*/ 5642870 w 7308555"/>
              <a:gd name="connsiteY964" fmla="*/ 4749233 h 6451461"/>
              <a:gd name="connsiteX965" fmla="*/ 5616958 w 7308555"/>
              <a:gd name="connsiteY965" fmla="*/ 4698073 h 6451461"/>
              <a:gd name="connsiteX966" fmla="*/ 5604334 w 7308555"/>
              <a:gd name="connsiteY966" fmla="*/ 4698073 h 6451461"/>
              <a:gd name="connsiteX967" fmla="*/ 5604334 w 7308555"/>
              <a:gd name="connsiteY967" fmla="*/ 4723985 h 6451461"/>
              <a:gd name="connsiteX968" fmla="*/ 5604334 w 7308555"/>
              <a:gd name="connsiteY968" fmla="*/ 4723985 h 6451461"/>
              <a:gd name="connsiteX969" fmla="*/ 1606554 w 7308555"/>
              <a:gd name="connsiteY969" fmla="*/ 4787769 h 6451461"/>
              <a:gd name="connsiteX970" fmla="*/ 1632466 w 7308555"/>
              <a:gd name="connsiteY970" fmla="*/ 4787769 h 6451461"/>
              <a:gd name="connsiteX971" fmla="*/ 1658378 w 7308555"/>
              <a:gd name="connsiteY971" fmla="*/ 4711361 h 6451461"/>
              <a:gd name="connsiteX972" fmla="*/ 1606554 w 7308555"/>
              <a:gd name="connsiteY972" fmla="*/ 4787769 h 6451461"/>
              <a:gd name="connsiteX973" fmla="*/ 1606554 w 7308555"/>
              <a:gd name="connsiteY973" fmla="*/ 4787769 h 6451461"/>
              <a:gd name="connsiteX974" fmla="*/ 4190460 w 7308555"/>
              <a:gd name="connsiteY974" fmla="*/ 4775145 h 6451461"/>
              <a:gd name="connsiteX975" fmla="*/ 4228996 w 7308555"/>
              <a:gd name="connsiteY975" fmla="*/ 4762521 h 6451461"/>
              <a:gd name="connsiteX976" fmla="*/ 4203084 w 7308555"/>
              <a:gd name="connsiteY976" fmla="*/ 4749898 h 6451461"/>
              <a:gd name="connsiteX977" fmla="*/ 4215708 w 7308555"/>
              <a:gd name="connsiteY977" fmla="*/ 4724649 h 6451461"/>
              <a:gd name="connsiteX978" fmla="*/ 4189796 w 7308555"/>
              <a:gd name="connsiteY978" fmla="*/ 4712026 h 6451461"/>
              <a:gd name="connsiteX979" fmla="*/ 4189796 w 7308555"/>
              <a:gd name="connsiteY979" fmla="*/ 4763186 h 6451461"/>
              <a:gd name="connsiteX980" fmla="*/ 4189796 w 7308555"/>
              <a:gd name="connsiteY980" fmla="*/ 4775145 h 6451461"/>
              <a:gd name="connsiteX981" fmla="*/ 4190460 w 7308555"/>
              <a:gd name="connsiteY981" fmla="*/ 4775145 h 6451461"/>
              <a:gd name="connsiteX982" fmla="*/ 771385 w 7308555"/>
              <a:gd name="connsiteY982" fmla="*/ 4736609 h 6451461"/>
              <a:gd name="connsiteX983" fmla="*/ 797297 w 7308555"/>
              <a:gd name="connsiteY983" fmla="*/ 4761857 h 6451461"/>
              <a:gd name="connsiteX984" fmla="*/ 797297 w 7308555"/>
              <a:gd name="connsiteY984" fmla="*/ 4736609 h 6451461"/>
              <a:gd name="connsiteX985" fmla="*/ 771385 w 7308555"/>
              <a:gd name="connsiteY985" fmla="*/ 4736609 h 6451461"/>
              <a:gd name="connsiteX986" fmla="*/ 771385 w 7308555"/>
              <a:gd name="connsiteY986" fmla="*/ 4736609 h 6451461"/>
              <a:gd name="connsiteX987" fmla="*/ 4228996 w 7308555"/>
              <a:gd name="connsiteY987" fmla="*/ 4761857 h 6451461"/>
              <a:gd name="connsiteX988" fmla="*/ 4241620 w 7308555"/>
              <a:gd name="connsiteY988" fmla="*/ 4761857 h 6451461"/>
              <a:gd name="connsiteX989" fmla="*/ 4228996 w 7308555"/>
              <a:gd name="connsiteY989" fmla="*/ 4749233 h 6451461"/>
              <a:gd name="connsiteX990" fmla="*/ 4228996 w 7308555"/>
              <a:gd name="connsiteY990" fmla="*/ 4761857 h 6451461"/>
              <a:gd name="connsiteX991" fmla="*/ 4228996 w 7308555"/>
              <a:gd name="connsiteY991" fmla="*/ 4761857 h 6451461"/>
              <a:gd name="connsiteX992" fmla="*/ 5090077 w 7308555"/>
              <a:gd name="connsiteY992" fmla="*/ 4775145 h 6451461"/>
              <a:gd name="connsiteX993" fmla="*/ 5077453 w 7308555"/>
              <a:gd name="connsiteY993" fmla="*/ 4762521 h 6451461"/>
              <a:gd name="connsiteX994" fmla="*/ 5090077 w 7308555"/>
              <a:gd name="connsiteY994" fmla="*/ 4775145 h 6451461"/>
              <a:gd name="connsiteX995" fmla="*/ 5090077 w 7308555"/>
              <a:gd name="connsiteY995" fmla="*/ 4775145 h 6451461"/>
              <a:gd name="connsiteX996" fmla="*/ 437185 w 7308555"/>
              <a:gd name="connsiteY996" fmla="*/ 4775145 h 6451461"/>
              <a:gd name="connsiteX997" fmla="*/ 449808 w 7308555"/>
              <a:gd name="connsiteY997" fmla="*/ 4762521 h 6451461"/>
              <a:gd name="connsiteX998" fmla="*/ 437185 w 7308555"/>
              <a:gd name="connsiteY998" fmla="*/ 4762521 h 6451461"/>
              <a:gd name="connsiteX999" fmla="*/ 437185 w 7308555"/>
              <a:gd name="connsiteY999" fmla="*/ 4775145 h 6451461"/>
              <a:gd name="connsiteX1000" fmla="*/ 437185 w 7308555"/>
              <a:gd name="connsiteY1000" fmla="*/ 4775145 h 6451461"/>
              <a:gd name="connsiteX1001" fmla="*/ 4241620 w 7308555"/>
              <a:gd name="connsiteY1001" fmla="*/ 4775145 h 6451461"/>
              <a:gd name="connsiteX1002" fmla="*/ 4228996 w 7308555"/>
              <a:gd name="connsiteY1002" fmla="*/ 4800393 h 6451461"/>
              <a:gd name="connsiteX1003" fmla="*/ 4241620 w 7308555"/>
              <a:gd name="connsiteY1003" fmla="*/ 4813017 h 6451461"/>
              <a:gd name="connsiteX1004" fmla="*/ 4254244 w 7308555"/>
              <a:gd name="connsiteY1004" fmla="*/ 4800393 h 6451461"/>
              <a:gd name="connsiteX1005" fmla="*/ 4241620 w 7308555"/>
              <a:gd name="connsiteY1005" fmla="*/ 4775145 h 6451461"/>
              <a:gd name="connsiteX1006" fmla="*/ 4241620 w 7308555"/>
              <a:gd name="connsiteY1006" fmla="*/ 4775145 h 6451461"/>
              <a:gd name="connsiteX1007" fmla="*/ 5694694 w 7308555"/>
              <a:gd name="connsiteY1007" fmla="*/ 4775145 h 6451461"/>
              <a:gd name="connsiteX1008" fmla="*/ 5771766 w 7308555"/>
              <a:gd name="connsiteY1008" fmla="*/ 4889424 h 6451461"/>
              <a:gd name="connsiteX1009" fmla="*/ 5822926 w 7308555"/>
              <a:gd name="connsiteY1009" fmla="*/ 4940584 h 6451461"/>
              <a:gd name="connsiteX1010" fmla="*/ 5861462 w 7308555"/>
              <a:gd name="connsiteY1010" fmla="*/ 4965832 h 6451461"/>
              <a:gd name="connsiteX1011" fmla="*/ 5694694 w 7308555"/>
              <a:gd name="connsiteY1011" fmla="*/ 4775145 h 6451461"/>
              <a:gd name="connsiteX1012" fmla="*/ 5694694 w 7308555"/>
              <a:gd name="connsiteY1012" fmla="*/ 4775145 h 6451461"/>
              <a:gd name="connsiteX1013" fmla="*/ 1863682 w 7308555"/>
              <a:gd name="connsiteY1013" fmla="*/ 4800393 h 6451461"/>
              <a:gd name="connsiteX1014" fmla="*/ 1863682 w 7308555"/>
              <a:gd name="connsiteY1014" fmla="*/ 4813017 h 6451461"/>
              <a:gd name="connsiteX1015" fmla="*/ 1876306 w 7308555"/>
              <a:gd name="connsiteY1015" fmla="*/ 4813017 h 6451461"/>
              <a:gd name="connsiteX1016" fmla="*/ 1863682 w 7308555"/>
              <a:gd name="connsiteY1016" fmla="*/ 4800393 h 6451461"/>
              <a:gd name="connsiteX1017" fmla="*/ 1863682 w 7308555"/>
              <a:gd name="connsiteY1017" fmla="*/ 4800393 h 6451461"/>
              <a:gd name="connsiteX1018" fmla="*/ 5642870 w 7308555"/>
              <a:gd name="connsiteY1018" fmla="*/ 4850888 h 6451461"/>
              <a:gd name="connsiteX1019" fmla="*/ 5630246 w 7308555"/>
              <a:gd name="connsiteY1019" fmla="*/ 4850888 h 6451461"/>
              <a:gd name="connsiteX1020" fmla="*/ 5630246 w 7308555"/>
              <a:gd name="connsiteY1020" fmla="*/ 4825640 h 6451461"/>
              <a:gd name="connsiteX1021" fmla="*/ 5604334 w 7308555"/>
              <a:gd name="connsiteY1021" fmla="*/ 4825640 h 6451461"/>
              <a:gd name="connsiteX1022" fmla="*/ 5655494 w 7308555"/>
              <a:gd name="connsiteY1022" fmla="*/ 4889424 h 6451461"/>
              <a:gd name="connsiteX1023" fmla="*/ 5642870 w 7308555"/>
              <a:gd name="connsiteY1023" fmla="*/ 4850888 h 6451461"/>
              <a:gd name="connsiteX1024" fmla="*/ 5642870 w 7308555"/>
              <a:gd name="connsiteY1024" fmla="*/ 4850888 h 6451461"/>
              <a:gd name="connsiteX1025" fmla="*/ 4293445 w 7308555"/>
              <a:gd name="connsiteY1025" fmla="*/ 4850888 h 6451461"/>
              <a:gd name="connsiteX1026" fmla="*/ 4293445 w 7308555"/>
              <a:gd name="connsiteY1026" fmla="*/ 4825640 h 6451461"/>
              <a:gd name="connsiteX1027" fmla="*/ 4254909 w 7308555"/>
              <a:gd name="connsiteY1027" fmla="*/ 4825640 h 6451461"/>
              <a:gd name="connsiteX1028" fmla="*/ 4293445 w 7308555"/>
              <a:gd name="connsiteY1028" fmla="*/ 4850888 h 6451461"/>
              <a:gd name="connsiteX1029" fmla="*/ 4293445 w 7308555"/>
              <a:gd name="connsiteY1029" fmla="*/ 4850888 h 6451461"/>
              <a:gd name="connsiteX1030" fmla="*/ 4280156 w 7308555"/>
              <a:gd name="connsiteY1030" fmla="*/ 4864176 h 6451461"/>
              <a:gd name="connsiteX1031" fmla="*/ 4306068 w 7308555"/>
              <a:gd name="connsiteY1031" fmla="*/ 4876800 h 6451461"/>
              <a:gd name="connsiteX1032" fmla="*/ 4306068 w 7308555"/>
              <a:gd name="connsiteY1032" fmla="*/ 4851553 h 6451461"/>
              <a:gd name="connsiteX1033" fmla="*/ 4293445 w 7308555"/>
              <a:gd name="connsiteY1033" fmla="*/ 4851553 h 6451461"/>
              <a:gd name="connsiteX1034" fmla="*/ 4280156 w 7308555"/>
              <a:gd name="connsiteY1034" fmla="*/ 4864176 h 6451461"/>
              <a:gd name="connsiteX1035" fmla="*/ 4280156 w 7308555"/>
              <a:gd name="connsiteY1035" fmla="*/ 4864176 h 6451461"/>
              <a:gd name="connsiteX1036" fmla="*/ 835833 w 7308555"/>
              <a:gd name="connsiteY1036" fmla="*/ 4876800 h 6451461"/>
              <a:gd name="connsiteX1037" fmla="*/ 848457 w 7308555"/>
              <a:gd name="connsiteY1037" fmla="*/ 4876800 h 6451461"/>
              <a:gd name="connsiteX1038" fmla="*/ 848457 w 7308555"/>
              <a:gd name="connsiteY1038" fmla="*/ 4864176 h 6451461"/>
              <a:gd name="connsiteX1039" fmla="*/ 835833 w 7308555"/>
              <a:gd name="connsiteY1039" fmla="*/ 4876800 h 6451461"/>
              <a:gd name="connsiteX1040" fmla="*/ 835833 w 7308555"/>
              <a:gd name="connsiteY1040" fmla="*/ 4876800 h 6451461"/>
              <a:gd name="connsiteX1041" fmla="*/ 5938534 w 7308555"/>
              <a:gd name="connsiteY1041" fmla="*/ 4914672 h 6451461"/>
              <a:gd name="connsiteX1042" fmla="*/ 5951158 w 7308555"/>
              <a:gd name="connsiteY1042" fmla="*/ 4939920 h 6451461"/>
              <a:gd name="connsiteX1043" fmla="*/ 5938534 w 7308555"/>
              <a:gd name="connsiteY1043" fmla="*/ 4914672 h 6451461"/>
              <a:gd name="connsiteX1044" fmla="*/ 5938534 w 7308555"/>
              <a:gd name="connsiteY1044" fmla="*/ 4914672 h 6451461"/>
              <a:gd name="connsiteX1045" fmla="*/ 1542770 w 7308555"/>
              <a:gd name="connsiteY1045" fmla="*/ 4927296 h 6451461"/>
              <a:gd name="connsiteX1046" fmla="*/ 1568682 w 7308555"/>
              <a:gd name="connsiteY1046" fmla="*/ 4914672 h 6451461"/>
              <a:gd name="connsiteX1047" fmla="*/ 1556058 w 7308555"/>
              <a:gd name="connsiteY1047" fmla="*/ 4914672 h 6451461"/>
              <a:gd name="connsiteX1048" fmla="*/ 1542770 w 7308555"/>
              <a:gd name="connsiteY1048" fmla="*/ 4927296 h 6451461"/>
              <a:gd name="connsiteX1049" fmla="*/ 1542770 w 7308555"/>
              <a:gd name="connsiteY1049" fmla="*/ 4927296 h 6451461"/>
              <a:gd name="connsiteX1050" fmla="*/ 4319357 w 7308555"/>
              <a:gd name="connsiteY1050" fmla="*/ 4940584 h 6451461"/>
              <a:gd name="connsiteX1051" fmla="*/ 4345269 w 7308555"/>
              <a:gd name="connsiteY1051" fmla="*/ 4953208 h 6451461"/>
              <a:gd name="connsiteX1052" fmla="*/ 4345269 w 7308555"/>
              <a:gd name="connsiteY1052" fmla="*/ 4927960 h 6451461"/>
              <a:gd name="connsiteX1053" fmla="*/ 4319357 w 7308555"/>
              <a:gd name="connsiteY1053" fmla="*/ 4940584 h 6451461"/>
              <a:gd name="connsiteX1054" fmla="*/ 4319357 w 7308555"/>
              <a:gd name="connsiteY1054" fmla="*/ 4940584 h 6451461"/>
              <a:gd name="connsiteX1055" fmla="*/ 5231598 w 7308555"/>
              <a:gd name="connsiteY1055" fmla="*/ 5029616 h 6451461"/>
              <a:gd name="connsiteX1056" fmla="*/ 5270134 w 7308555"/>
              <a:gd name="connsiteY1056" fmla="*/ 5042240 h 6451461"/>
              <a:gd name="connsiteX1057" fmla="*/ 5270134 w 7308555"/>
              <a:gd name="connsiteY1057" fmla="*/ 4953208 h 6451461"/>
              <a:gd name="connsiteX1058" fmla="*/ 5231598 w 7308555"/>
              <a:gd name="connsiteY1058" fmla="*/ 5029616 h 6451461"/>
              <a:gd name="connsiteX1059" fmla="*/ 5231598 w 7308555"/>
              <a:gd name="connsiteY1059" fmla="*/ 5029616 h 6451461"/>
              <a:gd name="connsiteX1060" fmla="*/ 5257509 w 7308555"/>
              <a:gd name="connsiteY1060" fmla="*/ 4978456 h 6451461"/>
              <a:gd name="connsiteX1061" fmla="*/ 5257509 w 7308555"/>
              <a:gd name="connsiteY1061" fmla="*/ 5016327 h 6451461"/>
              <a:gd name="connsiteX1062" fmla="*/ 5244886 w 7308555"/>
              <a:gd name="connsiteY1062" fmla="*/ 5016327 h 6451461"/>
              <a:gd name="connsiteX1063" fmla="*/ 5257509 w 7308555"/>
              <a:gd name="connsiteY1063" fmla="*/ 4978456 h 6451461"/>
              <a:gd name="connsiteX1064" fmla="*/ 5257509 w 7308555"/>
              <a:gd name="connsiteY1064" fmla="*/ 4978456 h 6451461"/>
              <a:gd name="connsiteX1065" fmla="*/ 5257509 w 7308555"/>
              <a:gd name="connsiteY1065" fmla="*/ 4978456 h 6451461"/>
              <a:gd name="connsiteX1066" fmla="*/ 4203084 w 7308555"/>
              <a:gd name="connsiteY1066" fmla="*/ 5029616 h 6451461"/>
              <a:gd name="connsiteX1067" fmla="*/ 4241620 w 7308555"/>
              <a:gd name="connsiteY1067" fmla="*/ 5016992 h 6451461"/>
              <a:gd name="connsiteX1068" fmla="*/ 4203084 w 7308555"/>
              <a:gd name="connsiteY1068" fmla="*/ 5029616 h 6451461"/>
              <a:gd name="connsiteX1069" fmla="*/ 4203084 w 7308555"/>
              <a:gd name="connsiteY1069" fmla="*/ 5029616 h 6451461"/>
              <a:gd name="connsiteX1070" fmla="*/ 5745854 w 7308555"/>
              <a:gd name="connsiteY1070" fmla="*/ 4991080 h 6451461"/>
              <a:gd name="connsiteX1071" fmla="*/ 5758478 w 7308555"/>
              <a:gd name="connsiteY1071" fmla="*/ 5003703 h 6451461"/>
              <a:gd name="connsiteX1072" fmla="*/ 5771102 w 7308555"/>
              <a:gd name="connsiteY1072" fmla="*/ 5003703 h 6451461"/>
              <a:gd name="connsiteX1073" fmla="*/ 5758478 w 7308555"/>
              <a:gd name="connsiteY1073" fmla="*/ 4991080 h 6451461"/>
              <a:gd name="connsiteX1074" fmla="*/ 5745854 w 7308555"/>
              <a:gd name="connsiteY1074" fmla="*/ 4991080 h 6451461"/>
              <a:gd name="connsiteX1075" fmla="*/ 5745854 w 7308555"/>
              <a:gd name="connsiteY1075" fmla="*/ 4991080 h 6451461"/>
              <a:gd name="connsiteX1076" fmla="*/ 218592 w 7308555"/>
              <a:gd name="connsiteY1076" fmla="*/ 5029616 h 6451461"/>
              <a:gd name="connsiteX1077" fmla="*/ 205968 w 7308555"/>
              <a:gd name="connsiteY1077" fmla="*/ 4991744 h 6451461"/>
              <a:gd name="connsiteX1078" fmla="*/ 193345 w 7308555"/>
              <a:gd name="connsiteY1078" fmla="*/ 5016992 h 6451461"/>
              <a:gd name="connsiteX1079" fmla="*/ 218592 w 7308555"/>
              <a:gd name="connsiteY1079" fmla="*/ 5029616 h 6451461"/>
              <a:gd name="connsiteX1080" fmla="*/ 218592 w 7308555"/>
              <a:gd name="connsiteY1080" fmla="*/ 5029616 h 6451461"/>
              <a:gd name="connsiteX1081" fmla="*/ 4190460 w 7308555"/>
              <a:gd name="connsiteY1081" fmla="*/ 5029616 h 6451461"/>
              <a:gd name="connsiteX1082" fmla="*/ 4151924 w 7308555"/>
              <a:gd name="connsiteY1082" fmla="*/ 5080776 h 6451461"/>
              <a:gd name="connsiteX1083" fmla="*/ 4228996 w 7308555"/>
              <a:gd name="connsiteY1083" fmla="*/ 5068152 h 6451461"/>
              <a:gd name="connsiteX1084" fmla="*/ 4190460 w 7308555"/>
              <a:gd name="connsiteY1084" fmla="*/ 5029616 h 6451461"/>
              <a:gd name="connsiteX1085" fmla="*/ 4190460 w 7308555"/>
              <a:gd name="connsiteY1085" fmla="*/ 5029616 h 6451461"/>
              <a:gd name="connsiteX1086" fmla="*/ 4846237 w 7308555"/>
              <a:gd name="connsiteY1086" fmla="*/ 5067487 h 6451461"/>
              <a:gd name="connsiteX1087" fmla="*/ 4833613 w 7308555"/>
              <a:gd name="connsiteY1087" fmla="*/ 5042240 h 6451461"/>
              <a:gd name="connsiteX1088" fmla="*/ 4833613 w 7308555"/>
              <a:gd name="connsiteY1088" fmla="*/ 5054863 h 6451461"/>
              <a:gd name="connsiteX1089" fmla="*/ 4833613 w 7308555"/>
              <a:gd name="connsiteY1089" fmla="*/ 5067487 h 6451461"/>
              <a:gd name="connsiteX1090" fmla="*/ 4846237 w 7308555"/>
              <a:gd name="connsiteY1090" fmla="*/ 5067487 h 6451461"/>
              <a:gd name="connsiteX1091" fmla="*/ 4846237 w 7308555"/>
              <a:gd name="connsiteY1091" fmla="*/ 5067487 h 6451461"/>
              <a:gd name="connsiteX1092" fmla="*/ 1439786 w 7308555"/>
              <a:gd name="connsiteY1092" fmla="*/ 5156519 h 6451461"/>
              <a:gd name="connsiteX1093" fmla="*/ 1439786 w 7308555"/>
              <a:gd name="connsiteY1093" fmla="*/ 5169143 h 6451461"/>
              <a:gd name="connsiteX1094" fmla="*/ 1452409 w 7308555"/>
              <a:gd name="connsiteY1094" fmla="*/ 5156519 h 6451461"/>
              <a:gd name="connsiteX1095" fmla="*/ 1452409 w 7308555"/>
              <a:gd name="connsiteY1095" fmla="*/ 5156519 h 6451461"/>
              <a:gd name="connsiteX1096" fmla="*/ 1452409 w 7308555"/>
              <a:gd name="connsiteY1096" fmla="*/ 5156519 h 6451461"/>
              <a:gd name="connsiteX1097" fmla="*/ 1439786 w 7308555"/>
              <a:gd name="connsiteY1097" fmla="*/ 5156519 h 6451461"/>
              <a:gd name="connsiteX1098" fmla="*/ 1439786 w 7308555"/>
              <a:gd name="connsiteY1098" fmla="*/ 5156519 h 6451461"/>
              <a:gd name="connsiteX1099" fmla="*/ 1439786 w 7308555"/>
              <a:gd name="connsiteY1099" fmla="*/ 5156519 h 6451461"/>
              <a:gd name="connsiteX1100" fmla="*/ 4974469 w 7308555"/>
              <a:gd name="connsiteY1100" fmla="*/ 5169807 h 6451461"/>
              <a:gd name="connsiteX1101" fmla="*/ 4961845 w 7308555"/>
              <a:gd name="connsiteY1101" fmla="*/ 5195055 h 6451461"/>
              <a:gd name="connsiteX1102" fmla="*/ 4961845 w 7308555"/>
              <a:gd name="connsiteY1102" fmla="*/ 5182431 h 6451461"/>
              <a:gd name="connsiteX1103" fmla="*/ 4974469 w 7308555"/>
              <a:gd name="connsiteY1103" fmla="*/ 5169807 h 6451461"/>
              <a:gd name="connsiteX1104" fmla="*/ 4974469 w 7308555"/>
              <a:gd name="connsiteY1104" fmla="*/ 5169807 h 6451461"/>
              <a:gd name="connsiteX1105" fmla="*/ 4589109 w 7308555"/>
              <a:gd name="connsiteY1105" fmla="*/ 5195055 h 6451461"/>
              <a:gd name="connsiteX1106" fmla="*/ 4601733 w 7308555"/>
              <a:gd name="connsiteY1106" fmla="*/ 5220303 h 6451461"/>
              <a:gd name="connsiteX1107" fmla="*/ 4601733 w 7308555"/>
              <a:gd name="connsiteY1107" fmla="*/ 5195055 h 6451461"/>
              <a:gd name="connsiteX1108" fmla="*/ 4589109 w 7308555"/>
              <a:gd name="connsiteY1108" fmla="*/ 5195055 h 6451461"/>
              <a:gd name="connsiteX1109" fmla="*/ 4589109 w 7308555"/>
              <a:gd name="connsiteY1109" fmla="*/ 5195055 h 6451461"/>
              <a:gd name="connsiteX1110" fmla="*/ 4948557 w 7308555"/>
              <a:gd name="connsiteY1110" fmla="*/ 5220303 h 6451461"/>
              <a:gd name="connsiteX1111" fmla="*/ 4948557 w 7308555"/>
              <a:gd name="connsiteY1111" fmla="*/ 5195055 h 6451461"/>
              <a:gd name="connsiteX1112" fmla="*/ 4935933 w 7308555"/>
              <a:gd name="connsiteY1112" fmla="*/ 5207679 h 6451461"/>
              <a:gd name="connsiteX1113" fmla="*/ 4948557 w 7308555"/>
              <a:gd name="connsiteY1113" fmla="*/ 5232926 h 6451461"/>
              <a:gd name="connsiteX1114" fmla="*/ 4948557 w 7308555"/>
              <a:gd name="connsiteY1114" fmla="*/ 5220303 h 6451461"/>
              <a:gd name="connsiteX1115" fmla="*/ 4948557 w 7308555"/>
              <a:gd name="connsiteY1115" fmla="*/ 5220303 h 6451461"/>
              <a:gd name="connsiteX1116" fmla="*/ 6169750 w 7308555"/>
              <a:gd name="connsiteY1116" fmla="*/ 5195055 h 6451461"/>
              <a:gd name="connsiteX1117" fmla="*/ 6220910 w 7308555"/>
              <a:gd name="connsiteY1117" fmla="*/ 5258839 h 6451461"/>
              <a:gd name="connsiteX1118" fmla="*/ 6169750 w 7308555"/>
              <a:gd name="connsiteY1118" fmla="*/ 5195055 h 6451461"/>
              <a:gd name="connsiteX1119" fmla="*/ 6169750 w 7308555"/>
              <a:gd name="connsiteY1119" fmla="*/ 5195055 h 6451461"/>
              <a:gd name="connsiteX1120" fmla="*/ 5167149 w 7308555"/>
              <a:gd name="connsiteY1120" fmla="*/ 5220303 h 6451461"/>
              <a:gd name="connsiteX1121" fmla="*/ 5154525 w 7308555"/>
              <a:gd name="connsiteY1121" fmla="*/ 5232926 h 6451461"/>
              <a:gd name="connsiteX1122" fmla="*/ 5167149 w 7308555"/>
              <a:gd name="connsiteY1122" fmla="*/ 5207679 h 6451461"/>
              <a:gd name="connsiteX1123" fmla="*/ 5167149 w 7308555"/>
              <a:gd name="connsiteY1123" fmla="*/ 5220303 h 6451461"/>
              <a:gd name="connsiteX1124" fmla="*/ 5167149 w 7308555"/>
              <a:gd name="connsiteY1124" fmla="*/ 5220303 h 6451461"/>
              <a:gd name="connsiteX1125" fmla="*/ 6491327 w 7308555"/>
              <a:gd name="connsiteY1125" fmla="*/ 5232926 h 6451461"/>
              <a:gd name="connsiteX1126" fmla="*/ 6503951 w 7308555"/>
              <a:gd name="connsiteY1126" fmla="*/ 5245550 h 6451461"/>
              <a:gd name="connsiteX1127" fmla="*/ 6516574 w 7308555"/>
              <a:gd name="connsiteY1127" fmla="*/ 5232926 h 6451461"/>
              <a:gd name="connsiteX1128" fmla="*/ 6491327 w 7308555"/>
              <a:gd name="connsiteY1128" fmla="*/ 5232926 h 6451461"/>
              <a:gd name="connsiteX1129" fmla="*/ 6491327 w 7308555"/>
              <a:gd name="connsiteY1129" fmla="*/ 5232926 h 6451461"/>
              <a:gd name="connsiteX1130" fmla="*/ 5154525 w 7308555"/>
              <a:gd name="connsiteY1130" fmla="*/ 5258839 h 6451461"/>
              <a:gd name="connsiteX1131" fmla="*/ 5154525 w 7308555"/>
              <a:gd name="connsiteY1131" fmla="*/ 5246215 h 6451461"/>
              <a:gd name="connsiteX1132" fmla="*/ 5154525 w 7308555"/>
              <a:gd name="connsiteY1132" fmla="*/ 5284086 h 6451461"/>
              <a:gd name="connsiteX1133" fmla="*/ 5167149 w 7308555"/>
              <a:gd name="connsiteY1133" fmla="*/ 5258839 h 6451461"/>
              <a:gd name="connsiteX1134" fmla="*/ 5154525 w 7308555"/>
              <a:gd name="connsiteY1134" fmla="*/ 5258839 h 6451461"/>
              <a:gd name="connsiteX1135" fmla="*/ 5154525 w 7308555"/>
              <a:gd name="connsiteY1135" fmla="*/ 5258839 h 6451461"/>
              <a:gd name="connsiteX1136" fmla="*/ 1336801 w 7308555"/>
              <a:gd name="connsiteY1136" fmla="*/ 5284086 h 6451461"/>
              <a:gd name="connsiteX1137" fmla="*/ 1349425 w 7308555"/>
              <a:gd name="connsiteY1137" fmla="*/ 5258839 h 6451461"/>
              <a:gd name="connsiteX1138" fmla="*/ 1336801 w 7308555"/>
              <a:gd name="connsiteY1138" fmla="*/ 5284086 h 6451461"/>
              <a:gd name="connsiteX1139" fmla="*/ 1336801 w 7308555"/>
              <a:gd name="connsiteY1139" fmla="*/ 5284086 h 6451461"/>
              <a:gd name="connsiteX1140" fmla="*/ 4948557 w 7308555"/>
              <a:gd name="connsiteY1140" fmla="*/ 5271463 h 6451461"/>
              <a:gd name="connsiteX1141" fmla="*/ 4948557 w 7308555"/>
              <a:gd name="connsiteY1141" fmla="*/ 5258839 h 6451461"/>
              <a:gd name="connsiteX1142" fmla="*/ 4948557 w 7308555"/>
              <a:gd name="connsiteY1142" fmla="*/ 5271463 h 6451461"/>
              <a:gd name="connsiteX1143" fmla="*/ 4948557 w 7308555"/>
              <a:gd name="connsiteY1143" fmla="*/ 5271463 h 6451461"/>
              <a:gd name="connsiteX1144" fmla="*/ 218592 w 7308555"/>
              <a:gd name="connsiteY1144" fmla="*/ 5284086 h 6451461"/>
              <a:gd name="connsiteX1145" fmla="*/ 244504 w 7308555"/>
              <a:gd name="connsiteY1145" fmla="*/ 5271463 h 6451461"/>
              <a:gd name="connsiteX1146" fmla="*/ 218592 w 7308555"/>
              <a:gd name="connsiteY1146" fmla="*/ 5271463 h 6451461"/>
              <a:gd name="connsiteX1147" fmla="*/ 218592 w 7308555"/>
              <a:gd name="connsiteY1147" fmla="*/ 5284086 h 6451461"/>
              <a:gd name="connsiteX1148" fmla="*/ 218592 w 7308555"/>
              <a:gd name="connsiteY1148" fmla="*/ 5284086 h 6451461"/>
              <a:gd name="connsiteX1149" fmla="*/ 1324178 w 7308555"/>
              <a:gd name="connsiteY1149" fmla="*/ 5296710 h 6451461"/>
              <a:gd name="connsiteX1150" fmla="*/ 1311554 w 7308555"/>
              <a:gd name="connsiteY1150" fmla="*/ 5321958 h 6451461"/>
              <a:gd name="connsiteX1151" fmla="*/ 1324178 w 7308555"/>
              <a:gd name="connsiteY1151" fmla="*/ 5321958 h 6451461"/>
              <a:gd name="connsiteX1152" fmla="*/ 1324178 w 7308555"/>
              <a:gd name="connsiteY1152" fmla="*/ 5296710 h 6451461"/>
              <a:gd name="connsiteX1153" fmla="*/ 1324178 w 7308555"/>
              <a:gd name="connsiteY1153" fmla="*/ 5296710 h 6451461"/>
              <a:gd name="connsiteX1154" fmla="*/ 5308669 w 7308555"/>
              <a:gd name="connsiteY1154" fmla="*/ 5322622 h 6451461"/>
              <a:gd name="connsiteX1155" fmla="*/ 5308669 w 7308555"/>
              <a:gd name="connsiteY1155" fmla="*/ 5309999 h 6451461"/>
              <a:gd name="connsiteX1156" fmla="*/ 5308669 w 7308555"/>
              <a:gd name="connsiteY1156" fmla="*/ 5322622 h 6451461"/>
              <a:gd name="connsiteX1157" fmla="*/ 5308669 w 7308555"/>
              <a:gd name="connsiteY1157" fmla="*/ 5322622 h 6451461"/>
              <a:gd name="connsiteX1158" fmla="*/ 1387961 w 7308555"/>
              <a:gd name="connsiteY1158" fmla="*/ 5475437 h 6451461"/>
              <a:gd name="connsiteX1159" fmla="*/ 1400585 w 7308555"/>
              <a:gd name="connsiteY1159" fmla="*/ 5488062 h 6451461"/>
              <a:gd name="connsiteX1160" fmla="*/ 1426497 w 7308555"/>
              <a:gd name="connsiteY1160" fmla="*/ 5436902 h 6451461"/>
              <a:gd name="connsiteX1161" fmla="*/ 1465033 w 7308555"/>
              <a:gd name="connsiteY1161" fmla="*/ 5322622 h 6451461"/>
              <a:gd name="connsiteX1162" fmla="*/ 1387961 w 7308555"/>
              <a:gd name="connsiteY1162" fmla="*/ 5475437 h 6451461"/>
              <a:gd name="connsiteX1163" fmla="*/ 1387961 w 7308555"/>
              <a:gd name="connsiteY1163" fmla="*/ 5475437 h 6451461"/>
              <a:gd name="connsiteX1164" fmla="*/ 6645471 w 7308555"/>
              <a:gd name="connsiteY1164" fmla="*/ 5373118 h 6451461"/>
              <a:gd name="connsiteX1165" fmla="*/ 6645471 w 7308555"/>
              <a:gd name="connsiteY1165" fmla="*/ 5360494 h 6451461"/>
              <a:gd name="connsiteX1166" fmla="*/ 6619559 w 7308555"/>
              <a:gd name="connsiteY1166" fmla="*/ 5347870 h 6451461"/>
              <a:gd name="connsiteX1167" fmla="*/ 6645471 w 7308555"/>
              <a:gd name="connsiteY1167" fmla="*/ 5373118 h 6451461"/>
              <a:gd name="connsiteX1168" fmla="*/ 6645471 w 7308555"/>
              <a:gd name="connsiteY1168" fmla="*/ 5373118 h 6451461"/>
              <a:gd name="connsiteX1169" fmla="*/ 5283422 w 7308555"/>
              <a:gd name="connsiteY1169" fmla="*/ 5411654 h 6451461"/>
              <a:gd name="connsiteX1170" fmla="*/ 5296045 w 7308555"/>
              <a:gd name="connsiteY1170" fmla="*/ 5399030 h 6451461"/>
              <a:gd name="connsiteX1171" fmla="*/ 5296045 w 7308555"/>
              <a:gd name="connsiteY1171" fmla="*/ 5386406 h 6451461"/>
              <a:gd name="connsiteX1172" fmla="*/ 5283422 w 7308555"/>
              <a:gd name="connsiteY1172" fmla="*/ 5411654 h 6451461"/>
              <a:gd name="connsiteX1173" fmla="*/ 5283422 w 7308555"/>
              <a:gd name="connsiteY1173" fmla="*/ 5411654 h 6451461"/>
              <a:gd name="connsiteX1174" fmla="*/ 4704717 w 7308555"/>
              <a:gd name="connsiteY1174" fmla="*/ 5399030 h 6451461"/>
              <a:gd name="connsiteX1175" fmla="*/ 4717341 w 7308555"/>
              <a:gd name="connsiteY1175" fmla="*/ 5411654 h 6451461"/>
              <a:gd name="connsiteX1176" fmla="*/ 4717341 w 7308555"/>
              <a:gd name="connsiteY1176" fmla="*/ 5411654 h 6451461"/>
              <a:gd name="connsiteX1177" fmla="*/ 4729965 w 7308555"/>
              <a:gd name="connsiteY1177" fmla="*/ 5399030 h 6451461"/>
              <a:gd name="connsiteX1178" fmla="*/ 4704717 w 7308555"/>
              <a:gd name="connsiteY1178" fmla="*/ 5399030 h 6451461"/>
              <a:gd name="connsiteX1179" fmla="*/ 4704717 w 7308555"/>
              <a:gd name="connsiteY1179" fmla="*/ 5399030 h 6451461"/>
              <a:gd name="connsiteX1180" fmla="*/ 4498748 w 7308555"/>
              <a:gd name="connsiteY1180" fmla="*/ 5475437 h 6451461"/>
              <a:gd name="connsiteX1181" fmla="*/ 4537285 w 7308555"/>
              <a:gd name="connsiteY1181" fmla="*/ 5500686 h 6451461"/>
              <a:gd name="connsiteX1182" fmla="*/ 4537285 w 7308555"/>
              <a:gd name="connsiteY1182" fmla="*/ 5449526 h 6451461"/>
              <a:gd name="connsiteX1183" fmla="*/ 4498748 w 7308555"/>
              <a:gd name="connsiteY1183" fmla="*/ 5475437 h 6451461"/>
              <a:gd name="connsiteX1184" fmla="*/ 4498748 w 7308555"/>
              <a:gd name="connsiteY1184" fmla="*/ 5475437 h 6451461"/>
              <a:gd name="connsiteX1185" fmla="*/ 6363095 w 7308555"/>
              <a:gd name="connsiteY1185" fmla="*/ 5513309 h 6451461"/>
              <a:gd name="connsiteX1186" fmla="*/ 6363095 w 7308555"/>
              <a:gd name="connsiteY1186" fmla="*/ 5513309 h 6451461"/>
              <a:gd name="connsiteX1187" fmla="*/ 6337183 w 7308555"/>
              <a:gd name="connsiteY1187" fmla="*/ 5500686 h 6451461"/>
              <a:gd name="connsiteX1188" fmla="*/ 6349807 w 7308555"/>
              <a:gd name="connsiteY1188" fmla="*/ 5500686 h 6451461"/>
              <a:gd name="connsiteX1189" fmla="*/ 6363095 w 7308555"/>
              <a:gd name="connsiteY1189" fmla="*/ 5513309 h 6451461"/>
              <a:gd name="connsiteX1190" fmla="*/ 6363095 w 7308555"/>
              <a:gd name="connsiteY1190" fmla="*/ 5513309 h 6451461"/>
              <a:gd name="connsiteX1191" fmla="*/ 6452791 w 7308555"/>
              <a:gd name="connsiteY1191" fmla="*/ 5538557 h 6451461"/>
              <a:gd name="connsiteX1192" fmla="*/ 6426878 w 7308555"/>
              <a:gd name="connsiteY1192" fmla="*/ 5525933 h 6451461"/>
              <a:gd name="connsiteX1193" fmla="*/ 6452791 w 7308555"/>
              <a:gd name="connsiteY1193" fmla="*/ 5538557 h 6451461"/>
              <a:gd name="connsiteX1194" fmla="*/ 6452791 w 7308555"/>
              <a:gd name="connsiteY1194" fmla="*/ 5538557 h 6451461"/>
              <a:gd name="connsiteX1195" fmla="*/ 5077453 w 7308555"/>
              <a:gd name="connsiteY1195" fmla="*/ 5653501 h 6451461"/>
              <a:gd name="connsiteX1196" fmla="*/ 5077453 w 7308555"/>
              <a:gd name="connsiteY1196" fmla="*/ 5653501 h 6451461"/>
              <a:gd name="connsiteX1197" fmla="*/ 5077453 w 7308555"/>
              <a:gd name="connsiteY1197" fmla="*/ 5653501 h 6451461"/>
              <a:gd name="connsiteX1198" fmla="*/ 5090077 w 7308555"/>
              <a:gd name="connsiteY1198" fmla="*/ 5666124 h 6451461"/>
              <a:gd name="connsiteX1199" fmla="*/ 5102701 w 7308555"/>
              <a:gd name="connsiteY1199" fmla="*/ 5640877 h 6451461"/>
              <a:gd name="connsiteX1200" fmla="*/ 5077453 w 7308555"/>
              <a:gd name="connsiteY1200" fmla="*/ 5653501 h 6451461"/>
              <a:gd name="connsiteX1201" fmla="*/ 5077453 w 7308555"/>
              <a:gd name="connsiteY1201" fmla="*/ 5653501 h 6451461"/>
              <a:gd name="connsiteX1202" fmla="*/ 7031496 w 7308555"/>
              <a:gd name="connsiteY1202" fmla="*/ 5780404 h 6451461"/>
              <a:gd name="connsiteX1203" fmla="*/ 7044119 w 7308555"/>
              <a:gd name="connsiteY1203" fmla="*/ 5780404 h 6451461"/>
              <a:gd name="connsiteX1204" fmla="*/ 7044119 w 7308555"/>
              <a:gd name="connsiteY1204" fmla="*/ 5755156 h 6451461"/>
              <a:gd name="connsiteX1205" fmla="*/ 7031496 w 7308555"/>
              <a:gd name="connsiteY1205" fmla="*/ 5780404 h 6451461"/>
              <a:gd name="connsiteX1206" fmla="*/ 7031496 w 7308555"/>
              <a:gd name="connsiteY1206" fmla="*/ 5780404 h 6451461"/>
              <a:gd name="connsiteX1207" fmla="*/ 218592 w 7308555"/>
              <a:gd name="connsiteY1207" fmla="*/ 6290010 h 6451461"/>
              <a:gd name="connsiteX1208" fmla="*/ 231216 w 7308555"/>
              <a:gd name="connsiteY1208" fmla="*/ 6252138 h 6451461"/>
              <a:gd name="connsiteX1209" fmla="*/ 218592 w 7308555"/>
              <a:gd name="connsiteY1209" fmla="*/ 6290010 h 6451461"/>
              <a:gd name="connsiteX1210" fmla="*/ 218592 w 7308555"/>
              <a:gd name="connsiteY1210" fmla="*/ 6290010 h 6451461"/>
              <a:gd name="connsiteX1211" fmla="*/ 321576 w 7308555"/>
              <a:gd name="connsiteY1211" fmla="*/ 6455448 h 6451461"/>
              <a:gd name="connsiteX1212" fmla="*/ 334200 w 7308555"/>
              <a:gd name="connsiteY1212" fmla="*/ 6455448 h 6451461"/>
              <a:gd name="connsiteX1213" fmla="*/ 334200 w 7308555"/>
              <a:gd name="connsiteY1213" fmla="*/ 6442825 h 6451461"/>
              <a:gd name="connsiteX1214" fmla="*/ 321576 w 7308555"/>
              <a:gd name="connsiteY1214" fmla="*/ 6455448 h 6451461"/>
              <a:gd name="connsiteX1215" fmla="*/ 321576 w 7308555"/>
              <a:gd name="connsiteY1215" fmla="*/ 6455448 h 6451461"/>
              <a:gd name="connsiteX1216" fmla="*/ 1542770 w 7308555"/>
              <a:gd name="connsiteY1216" fmla="*/ 318254 h 6451461"/>
              <a:gd name="connsiteX1217" fmla="*/ 1632466 w 7308555"/>
              <a:gd name="connsiteY1217" fmla="*/ 369414 h 6451461"/>
              <a:gd name="connsiteX1218" fmla="*/ 1632466 w 7308555"/>
              <a:gd name="connsiteY1218" fmla="*/ 382038 h 6451461"/>
              <a:gd name="connsiteX1219" fmla="*/ 1722162 w 7308555"/>
              <a:gd name="connsiteY1219" fmla="*/ 280383 h 6451461"/>
              <a:gd name="connsiteX1220" fmla="*/ 1760698 w 7308555"/>
              <a:gd name="connsiteY1220" fmla="*/ 255135 h 6451461"/>
              <a:gd name="connsiteX1221" fmla="*/ 1722162 w 7308555"/>
              <a:gd name="connsiteY1221" fmla="*/ 166104 h 6451461"/>
              <a:gd name="connsiteX1222" fmla="*/ 1632466 w 7308555"/>
              <a:gd name="connsiteY1222" fmla="*/ 217263 h 6451461"/>
              <a:gd name="connsiteX1223" fmla="*/ 1619842 w 7308555"/>
              <a:gd name="connsiteY1223" fmla="*/ 229887 h 6451461"/>
              <a:gd name="connsiteX1224" fmla="*/ 1555394 w 7308555"/>
              <a:gd name="connsiteY1224" fmla="*/ 140856 h 6451461"/>
              <a:gd name="connsiteX1225" fmla="*/ 1568018 w 7308555"/>
              <a:gd name="connsiteY1225" fmla="*/ 268423 h 6451461"/>
              <a:gd name="connsiteX1226" fmla="*/ 1542105 w 7308555"/>
              <a:gd name="connsiteY1226" fmla="*/ 268423 h 6451461"/>
              <a:gd name="connsiteX1227" fmla="*/ 1542770 w 7308555"/>
              <a:gd name="connsiteY1227" fmla="*/ 318254 h 6451461"/>
              <a:gd name="connsiteX1228" fmla="*/ 1542770 w 7308555"/>
              <a:gd name="connsiteY1228" fmla="*/ 318254 h 6451461"/>
              <a:gd name="connsiteX1229" fmla="*/ 3226395 w 7308555"/>
              <a:gd name="connsiteY1229" fmla="*/ 3399808 h 6451461"/>
              <a:gd name="connsiteX1230" fmla="*/ 3226395 w 7308555"/>
              <a:gd name="connsiteY1230" fmla="*/ 3399808 h 6451461"/>
              <a:gd name="connsiteX1231" fmla="*/ 3226395 w 7308555"/>
              <a:gd name="connsiteY1231" fmla="*/ 3399808 h 6451461"/>
              <a:gd name="connsiteX1232" fmla="*/ 3226395 w 7308555"/>
              <a:gd name="connsiteY1232" fmla="*/ 3399808 h 6451461"/>
              <a:gd name="connsiteX1233" fmla="*/ 5437566 w 7308555"/>
              <a:gd name="connsiteY1233" fmla="*/ 407286 h 6451461"/>
              <a:gd name="connsiteX1234" fmla="*/ 5463478 w 7308555"/>
              <a:gd name="connsiteY1234" fmla="*/ 369414 h 6451461"/>
              <a:gd name="connsiteX1235" fmla="*/ 5450854 w 7308555"/>
              <a:gd name="connsiteY1235" fmla="*/ 356790 h 6451461"/>
              <a:gd name="connsiteX1236" fmla="*/ 5399694 w 7308555"/>
              <a:gd name="connsiteY1236" fmla="*/ 344167 h 6451461"/>
              <a:gd name="connsiteX1237" fmla="*/ 5348534 w 7308555"/>
              <a:gd name="connsiteY1237" fmla="*/ 369414 h 6451461"/>
              <a:gd name="connsiteX1238" fmla="*/ 5297374 w 7308555"/>
              <a:gd name="connsiteY1238" fmla="*/ 394662 h 6451461"/>
              <a:gd name="connsiteX1239" fmla="*/ 5258838 w 7308555"/>
              <a:gd name="connsiteY1239" fmla="*/ 458446 h 6451461"/>
              <a:gd name="connsiteX1240" fmla="*/ 5091406 w 7308555"/>
              <a:gd name="connsiteY1240" fmla="*/ 598637 h 6451461"/>
              <a:gd name="connsiteX1241" fmla="*/ 5091406 w 7308555"/>
              <a:gd name="connsiteY1241" fmla="*/ 611261 h 6451461"/>
              <a:gd name="connsiteX1242" fmla="*/ 4911350 w 7308555"/>
              <a:gd name="connsiteY1242" fmla="*/ 776700 h 6451461"/>
              <a:gd name="connsiteX1243" fmla="*/ 4885438 w 7308555"/>
              <a:gd name="connsiteY1243" fmla="*/ 827860 h 6451461"/>
              <a:gd name="connsiteX1244" fmla="*/ 4846902 w 7308555"/>
              <a:gd name="connsiteY1244" fmla="*/ 853108 h 6451461"/>
              <a:gd name="connsiteX1245" fmla="*/ 4757206 w 7308555"/>
              <a:gd name="connsiteY1245" fmla="*/ 967387 h 6451461"/>
              <a:gd name="connsiteX1246" fmla="*/ 4628974 w 7308555"/>
              <a:gd name="connsiteY1246" fmla="*/ 1069042 h 6451461"/>
              <a:gd name="connsiteX1247" fmla="*/ 4616350 w 7308555"/>
              <a:gd name="connsiteY1247" fmla="*/ 1043795 h 6451461"/>
              <a:gd name="connsiteX1248" fmla="*/ 4539278 w 7308555"/>
              <a:gd name="connsiteY1248" fmla="*/ 1018547 h 6451461"/>
              <a:gd name="connsiteX1249" fmla="*/ 4642262 w 7308555"/>
              <a:gd name="connsiteY1249" fmla="*/ 993299 h 6451461"/>
              <a:gd name="connsiteX1250" fmla="*/ 4654886 w 7308555"/>
              <a:gd name="connsiteY1250" fmla="*/ 993299 h 6451461"/>
              <a:gd name="connsiteX1251" fmla="*/ 4642262 w 7308555"/>
              <a:gd name="connsiteY1251" fmla="*/ 942139 h 6451461"/>
              <a:gd name="connsiteX1252" fmla="*/ 4616350 w 7308555"/>
              <a:gd name="connsiteY1252" fmla="*/ 890980 h 6451461"/>
              <a:gd name="connsiteX1253" fmla="*/ 4565190 w 7308555"/>
              <a:gd name="connsiteY1253" fmla="*/ 725540 h 6451461"/>
              <a:gd name="connsiteX1254" fmla="*/ 4526654 w 7308555"/>
              <a:gd name="connsiteY1254" fmla="*/ 661757 h 6451461"/>
              <a:gd name="connsiteX1255" fmla="*/ 4899390 w 7308555"/>
              <a:gd name="connsiteY1255" fmla="*/ 534189 h 6451461"/>
              <a:gd name="connsiteX1256" fmla="*/ 4693422 w 7308555"/>
              <a:gd name="connsiteY1256" fmla="*/ 572061 h 6451461"/>
              <a:gd name="connsiteX1257" fmla="*/ 4654886 w 7308555"/>
              <a:gd name="connsiteY1257" fmla="*/ 584685 h 6451461"/>
              <a:gd name="connsiteX1258" fmla="*/ 4616350 w 7308555"/>
              <a:gd name="connsiteY1258" fmla="*/ 597308 h 6451461"/>
              <a:gd name="connsiteX1259" fmla="*/ 4500742 w 7308555"/>
              <a:gd name="connsiteY1259" fmla="*/ 661092 h 6451461"/>
              <a:gd name="connsiteX1260" fmla="*/ 4449582 w 7308555"/>
              <a:gd name="connsiteY1260" fmla="*/ 597308 h 6451461"/>
              <a:gd name="connsiteX1261" fmla="*/ 4423670 w 7308555"/>
              <a:gd name="connsiteY1261" fmla="*/ 609932 h 6451461"/>
              <a:gd name="connsiteX1262" fmla="*/ 4192454 w 7308555"/>
              <a:gd name="connsiteY1262" fmla="*/ 495653 h 6451461"/>
              <a:gd name="connsiteX1263" fmla="*/ 4192454 w 7308555"/>
              <a:gd name="connsiteY1263" fmla="*/ 483029 h 6451461"/>
              <a:gd name="connsiteX1264" fmla="*/ 4166541 w 7308555"/>
              <a:gd name="connsiteY1264" fmla="*/ 483029 h 6451461"/>
              <a:gd name="connsiteX1265" fmla="*/ 3999109 w 7308555"/>
              <a:gd name="connsiteY1265" fmla="*/ 520901 h 6451461"/>
              <a:gd name="connsiteX1266" fmla="*/ 3999109 w 7308555"/>
              <a:gd name="connsiteY1266" fmla="*/ 508277 h 6451461"/>
              <a:gd name="connsiteX1267" fmla="*/ 4153253 w 7308555"/>
              <a:gd name="connsiteY1267" fmla="*/ 317590 h 6451461"/>
              <a:gd name="connsiteX1268" fmla="*/ 3934661 w 7308555"/>
              <a:gd name="connsiteY1268" fmla="*/ 559437 h 6451461"/>
              <a:gd name="connsiteX1269" fmla="*/ 3870213 w 7308555"/>
              <a:gd name="connsiteY1269" fmla="*/ 584685 h 6451461"/>
              <a:gd name="connsiteX1270" fmla="*/ 3690157 w 7308555"/>
              <a:gd name="connsiteY1270" fmla="*/ 673716 h 6451461"/>
              <a:gd name="connsiteX1271" fmla="*/ 3690157 w 7308555"/>
              <a:gd name="connsiteY1271" fmla="*/ 661092 h 6451461"/>
              <a:gd name="connsiteX1272" fmla="*/ 3677533 w 7308555"/>
              <a:gd name="connsiteY1272" fmla="*/ 686340 h 6451461"/>
              <a:gd name="connsiteX1273" fmla="*/ 3549301 w 7308555"/>
              <a:gd name="connsiteY1273" fmla="*/ 698964 h 6451461"/>
              <a:gd name="connsiteX1274" fmla="*/ 3510765 w 7308555"/>
              <a:gd name="connsiteY1274" fmla="*/ 698964 h 6451461"/>
              <a:gd name="connsiteX1275" fmla="*/ 3292172 w 7308555"/>
              <a:gd name="connsiteY1275" fmla="*/ 711588 h 6451461"/>
              <a:gd name="connsiteX1276" fmla="*/ 3304796 w 7308555"/>
              <a:gd name="connsiteY1276" fmla="*/ 673716 h 6451461"/>
              <a:gd name="connsiteX1277" fmla="*/ 3278884 w 7308555"/>
              <a:gd name="connsiteY1277" fmla="*/ 673716 h 6451461"/>
              <a:gd name="connsiteX1278" fmla="*/ 3278884 w 7308555"/>
              <a:gd name="connsiteY1278" fmla="*/ 698964 h 6451461"/>
              <a:gd name="connsiteX1279" fmla="*/ 3189188 w 7308555"/>
              <a:gd name="connsiteY1279" fmla="*/ 482365 h 6451461"/>
              <a:gd name="connsiteX1280" fmla="*/ 3138028 w 7308555"/>
              <a:gd name="connsiteY1280" fmla="*/ 494989 h 6451461"/>
              <a:gd name="connsiteX1281" fmla="*/ 3138028 w 7308555"/>
              <a:gd name="connsiteY1281" fmla="*/ 546148 h 6451461"/>
              <a:gd name="connsiteX1282" fmla="*/ 3099492 w 7308555"/>
              <a:gd name="connsiteY1282" fmla="*/ 673716 h 6451461"/>
              <a:gd name="connsiteX1283" fmla="*/ 3022420 w 7308555"/>
              <a:gd name="connsiteY1283" fmla="*/ 762748 h 6451461"/>
              <a:gd name="connsiteX1284" fmla="*/ 3009796 w 7308555"/>
              <a:gd name="connsiteY1284" fmla="*/ 775371 h 6451461"/>
              <a:gd name="connsiteX1285" fmla="*/ 2983884 w 7308555"/>
              <a:gd name="connsiteY1285" fmla="*/ 750124 h 6451461"/>
              <a:gd name="connsiteX1286" fmla="*/ 2971260 w 7308555"/>
              <a:gd name="connsiteY1286" fmla="*/ 750124 h 6451461"/>
              <a:gd name="connsiteX1287" fmla="*/ 2945348 w 7308555"/>
              <a:gd name="connsiteY1287" fmla="*/ 750124 h 6451461"/>
              <a:gd name="connsiteX1288" fmla="*/ 2932724 w 7308555"/>
              <a:gd name="connsiteY1288" fmla="*/ 724876 h 6451461"/>
              <a:gd name="connsiteX1289" fmla="*/ 2906812 w 7308555"/>
              <a:gd name="connsiteY1289" fmla="*/ 584685 h 6451461"/>
              <a:gd name="connsiteX1290" fmla="*/ 2855652 w 7308555"/>
              <a:gd name="connsiteY1290" fmla="*/ 368085 h 6451461"/>
              <a:gd name="connsiteX1291" fmla="*/ 2791204 w 7308555"/>
              <a:gd name="connsiteY1291" fmla="*/ 190022 h 6451461"/>
              <a:gd name="connsiteX1292" fmla="*/ 2765292 w 7308555"/>
              <a:gd name="connsiteY1292" fmla="*/ 190022 h 6451461"/>
              <a:gd name="connsiteX1293" fmla="*/ 2777916 w 7308555"/>
              <a:gd name="connsiteY1293" fmla="*/ 419245 h 6451461"/>
              <a:gd name="connsiteX1294" fmla="*/ 2765292 w 7308555"/>
              <a:gd name="connsiteY1294" fmla="*/ 457117 h 6451461"/>
              <a:gd name="connsiteX1295" fmla="*/ 2777916 w 7308555"/>
              <a:gd name="connsiteY1295" fmla="*/ 558772 h 6451461"/>
              <a:gd name="connsiteX1296" fmla="*/ 2777916 w 7308555"/>
              <a:gd name="connsiteY1296" fmla="*/ 571396 h 6451461"/>
              <a:gd name="connsiteX1297" fmla="*/ 2777916 w 7308555"/>
              <a:gd name="connsiteY1297" fmla="*/ 571396 h 6451461"/>
              <a:gd name="connsiteX1298" fmla="*/ 2790540 w 7308555"/>
              <a:gd name="connsiteY1298" fmla="*/ 787995 h 6451461"/>
              <a:gd name="connsiteX1299" fmla="*/ 2777916 w 7308555"/>
              <a:gd name="connsiteY1299" fmla="*/ 775371 h 6451461"/>
              <a:gd name="connsiteX1300" fmla="*/ 2739380 w 7308555"/>
              <a:gd name="connsiteY1300" fmla="*/ 877027 h 6451461"/>
              <a:gd name="connsiteX1301" fmla="*/ 2726756 w 7308555"/>
              <a:gd name="connsiteY1301" fmla="*/ 877027 h 6451461"/>
              <a:gd name="connsiteX1302" fmla="*/ 2675596 w 7308555"/>
              <a:gd name="connsiteY1302" fmla="*/ 749459 h 6451461"/>
              <a:gd name="connsiteX1303" fmla="*/ 2637060 w 7308555"/>
              <a:gd name="connsiteY1303" fmla="*/ 762083 h 6451461"/>
              <a:gd name="connsiteX1304" fmla="*/ 2611148 w 7308555"/>
              <a:gd name="connsiteY1304" fmla="*/ 736835 h 6451461"/>
              <a:gd name="connsiteX1305" fmla="*/ 2598524 w 7308555"/>
              <a:gd name="connsiteY1305" fmla="*/ 762083 h 6451461"/>
              <a:gd name="connsiteX1306" fmla="*/ 2559988 w 7308555"/>
              <a:gd name="connsiteY1306" fmla="*/ 762083 h 6451461"/>
              <a:gd name="connsiteX1307" fmla="*/ 2572612 w 7308555"/>
              <a:gd name="connsiteY1307" fmla="*/ 876362 h 6451461"/>
              <a:gd name="connsiteX1308" fmla="*/ 2585236 w 7308555"/>
              <a:gd name="connsiteY1308" fmla="*/ 876362 h 6451461"/>
              <a:gd name="connsiteX1309" fmla="*/ 2534076 w 7308555"/>
              <a:gd name="connsiteY1309" fmla="*/ 952770 h 6451461"/>
              <a:gd name="connsiteX1310" fmla="*/ 2444380 w 7308555"/>
              <a:gd name="connsiteY1310" fmla="*/ 876362 h 6451461"/>
              <a:gd name="connsiteX1311" fmla="*/ 2393220 w 7308555"/>
              <a:gd name="connsiteY1311" fmla="*/ 851115 h 6451461"/>
              <a:gd name="connsiteX1312" fmla="*/ 2393220 w 7308555"/>
              <a:gd name="connsiteY1312" fmla="*/ 940146 h 6451461"/>
              <a:gd name="connsiteX1313" fmla="*/ 2419132 w 7308555"/>
              <a:gd name="connsiteY1313" fmla="*/ 1003930 h 6451461"/>
              <a:gd name="connsiteX1314" fmla="*/ 2226452 w 7308555"/>
              <a:gd name="connsiteY1314" fmla="*/ 940146 h 6451461"/>
              <a:gd name="connsiteX1315" fmla="*/ 2226452 w 7308555"/>
              <a:gd name="connsiteY1315" fmla="*/ 927522 h 6451461"/>
              <a:gd name="connsiteX1316" fmla="*/ 2200540 w 7308555"/>
              <a:gd name="connsiteY1316" fmla="*/ 940146 h 6451461"/>
              <a:gd name="connsiteX1317" fmla="*/ 2200540 w 7308555"/>
              <a:gd name="connsiteY1317" fmla="*/ 888986 h 6451461"/>
              <a:gd name="connsiteX1318" fmla="*/ 2174628 w 7308555"/>
              <a:gd name="connsiteY1318" fmla="*/ 914234 h 6451461"/>
              <a:gd name="connsiteX1319" fmla="*/ 2148716 w 7308555"/>
              <a:gd name="connsiteY1319" fmla="*/ 914234 h 6451461"/>
              <a:gd name="connsiteX1320" fmla="*/ 2148716 w 7308555"/>
              <a:gd name="connsiteY1320" fmla="*/ 965394 h 6451461"/>
              <a:gd name="connsiteX1321" fmla="*/ 2187252 w 7308555"/>
              <a:gd name="connsiteY1321" fmla="*/ 1016554 h 6451461"/>
              <a:gd name="connsiteX1322" fmla="*/ 2122803 w 7308555"/>
              <a:gd name="connsiteY1322" fmla="*/ 978682 h 6451461"/>
              <a:gd name="connsiteX1323" fmla="*/ 2058355 w 7308555"/>
              <a:gd name="connsiteY1323" fmla="*/ 914898 h 6451461"/>
              <a:gd name="connsiteX1324" fmla="*/ 2084267 w 7308555"/>
              <a:gd name="connsiteY1324" fmla="*/ 902275 h 6451461"/>
              <a:gd name="connsiteX1325" fmla="*/ 2096891 w 7308555"/>
              <a:gd name="connsiteY1325" fmla="*/ 927522 h 6451461"/>
              <a:gd name="connsiteX1326" fmla="*/ 2084267 w 7308555"/>
              <a:gd name="connsiteY1326" fmla="*/ 940146 h 6451461"/>
              <a:gd name="connsiteX1327" fmla="*/ 2122803 w 7308555"/>
              <a:gd name="connsiteY1327" fmla="*/ 952770 h 6451461"/>
              <a:gd name="connsiteX1328" fmla="*/ 2122803 w 7308555"/>
              <a:gd name="connsiteY1328" fmla="*/ 914898 h 6451461"/>
              <a:gd name="connsiteX1329" fmla="*/ 2135427 w 7308555"/>
              <a:gd name="connsiteY1329" fmla="*/ 914898 h 6451461"/>
              <a:gd name="connsiteX1330" fmla="*/ 2122803 w 7308555"/>
              <a:gd name="connsiteY1330" fmla="*/ 851115 h 6451461"/>
              <a:gd name="connsiteX1331" fmla="*/ 2084267 w 7308555"/>
              <a:gd name="connsiteY1331" fmla="*/ 799955 h 6451461"/>
              <a:gd name="connsiteX1332" fmla="*/ 2033107 w 7308555"/>
              <a:gd name="connsiteY1332" fmla="*/ 863738 h 6451461"/>
              <a:gd name="connsiteX1333" fmla="*/ 2045731 w 7308555"/>
              <a:gd name="connsiteY1333" fmla="*/ 914898 h 6451461"/>
              <a:gd name="connsiteX1334" fmla="*/ 1981283 w 7308555"/>
              <a:gd name="connsiteY1334" fmla="*/ 863738 h 6451461"/>
              <a:gd name="connsiteX1335" fmla="*/ 1853051 w 7308555"/>
              <a:gd name="connsiteY1335" fmla="*/ 774707 h 6451461"/>
              <a:gd name="connsiteX1336" fmla="*/ 1853051 w 7308555"/>
              <a:gd name="connsiteY1336" fmla="*/ 787331 h 6451461"/>
              <a:gd name="connsiteX1337" fmla="*/ 1827139 w 7308555"/>
              <a:gd name="connsiteY1337" fmla="*/ 774707 h 6451461"/>
              <a:gd name="connsiteX1338" fmla="*/ 1737443 w 7308555"/>
              <a:gd name="connsiteY1338" fmla="*/ 787331 h 6451461"/>
              <a:gd name="connsiteX1339" fmla="*/ 1763355 w 7308555"/>
              <a:gd name="connsiteY1339" fmla="*/ 825202 h 6451461"/>
              <a:gd name="connsiteX1340" fmla="*/ 1827803 w 7308555"/>
              <a:gd name="connsiteY1340" fmla="*/ 888986 h 6451461"/>
              <a:gd name="connsiteX1341" fmla="*/ 1878963 w 7308555"/>
              <a:gd name="connsiteY1341" fmla="*/ 952770 h 6451461"/>
              <a:gd name="connsiteX1342" fmla="*/ 1814515 w 7308555"/>
              <a:gd name="connsiteY1342" fmla="*/ 888986 h 6451461"/>
              <a:gd name="connsiteX1343" fmla="*/ 1801891 w 7308555"/>
              <a:gd name="connsiteY1343" fmla="*/ 901610 h 6451461"/>
              <a:gd name="connsiteX1344" fmla="*/ 1673659 w 7308555"/>
              <a:gd name="connsiteY1344" fmla="*/ 787331 h 6451461"/>
              <a:gd name="connsiteX1345" fmla="*/ 1647747 w 7308555"/>
              <a:gd name="connsiteY1345" fmla="*/ 762083 h 6451461"/>
              <a:gd name="connsiteX1346" fmla="*/ 1596587 w 7308555"/>
              <a:gd name="connsiteY1346" fmla="*/ 710923 h 6451461"/>
              <a:gd name="connsiteX1347" fmla="*/ 1583963 w 7308555"/>
              <a:gd name="connsiteY1347" fmla="*/ 710923 h 6451461"/>
              <a:gd name="connsiteX1348" fmla="*/ 1558051 w 7308555"/>
              <a:gd name="connsiteY1348" fmla="*/ 685675 h 6451461"/>
              <a:gd name="connsiteX1349" fmla="*/ 1480979 w 7308555"/>
              <a:gd name="connsiteY1349" fmla="*/ 584020 h 6451461"/>
              <a:gd name="connsiteX1350" fmla="*/ 1377995 w 7308555"/>
              <a:gd name="connsiteY1350" fmla="*/ 469741 h 6451461"/>
              <a:gd name="connsiteX1351" fmla="*/ 1377995 w 7308555"/>
              <a:gd name="connsiteY1351" fmla="*/ 469741 h 6451461"/>
              <a:gd name="connsiteX1352" fmla="*/ 1352083 w 7308555"/>
              <a:gd name="connsiteY1352" fmla="*/ 469741 h 6451461"/>
              <a:gd name="connsiteX1353" fmla="*/ 1326171 w 7308555"/>
              <a:gd name="connsiteY1353" fmla="*/ 444493 h 6451461"/>
              <a:gd name="connsiteX1354" fmla="*/ 1261723 w 7308555"/>
              <a:gd name="connsiteY1354" fmla="*/ 368085 h 6451461"/>
              <a:gd name="connsiteX1355" fmla="*/ 1235810 w 7308555"/>
              <a:gd name="connsiteY1355" fmla="*/ 368085 h 6451461"/>
              <a:gd name="connsiteX1356" fmla="*/ 1223187 w 7308555"/>
              <a:gd name="connsiteY1356" fmla="*/ 342838 h 6451461"/>
              <a:gd name="connsiteX1357" fmla="*/ 1287635 w 7308555"/>
              <a:gd name="connsiteY1357" fmla="*/ 444493 h 6451461"/>
              <a:gd name="connsiteX1358" fmla="*/ 1326171 w 7308555"/>
              <a:gd name="connsiteY1358" fmla="*/ 482365 h 6451461"/>
              <a:gd name="connsiteX1359" fmla="*/ 1352083 w 7308555"/>
              <a:gd name="connsiteY1359" fmla="*/ 533525 h 6451461"/>
              <a:gd name="connsiteX1360" fmla="*/ 1364707 w 7308555"/>
              <a:gd name="connsiteY1360" fmla="*/ 533525 h 6451461"/>
              <a:gd name="connsiteX1361" fmla="*/ 1429155 w 7308555"/>
              <a:gd name="connsiteY1361" fmla="*/ 609932 h 6451461"/>
              <a:gd name="connsiteX1362" fmla="*/ 1570675 w 7308555"/>
              <a:gd name="connsiteY1362" fmla="*/ 775371 h 6451461"/>
              <a:gd name="connsiteX1363" fmla="*/ 1609211 w 7308555"/>
              <a:gd name="connsiteY1363" fmla="*/ 787995 h 6451461"/>
              <a:gd name="connsiteX1364" fmla="*/ 1750731 w 7308555"/>
              <a:gd name="connsiteY1364" fmla="*/ 940811 h 6451461"/>
              <a:gd name="connsiteX1365" fmla="*/ 1801891 w 7308555"/>
              <a:gd name="connsiteY1365" fmla="*/ 966058 h 6451461"/>
              <a:gd name="connsiteX1366" fmla="*/ 1917499 w 7308555"/>
              <a:gd name="connsiteY1366" fmla="*/ 1156745 h 6451461"/>
              <a:gd name="connsiteX1367" fmla="*/ 1930123 w 7308555"/>
              <a:gd name="connsiteY1367" fmla="*/ 1169369 h 6451461"/>
              <a:gd name="connsiteX1368" fmla="*/ 1904211 w 7308555"/>
              <a:gd name="connsiteY1368" fmla="*/ 1067714 h 6451461"/>
              <a:gd name="connsiteX1369" fmla="*/ 1891587 w 7308555"/>
              <a:gd name="connsiteY1369" fmla="*/ 1055090 h 6451461"/>
              <a:gd name="connsiteX1370" fmla="*/ 1981283 w 7308555"/>
              <a:gd name="connsiteY1370" fmla="*/ 1131497 h 6451461"/>
              <a:gd name="connsiteX1371" fmla="*/ 1955371 w 7308555"/>
              <a:gd name="connsiteY1371" fmla="*/ 1080338 h 6451461"/>
              <a:gd name="connsiteX1372" fmla="*/ 2006531 w 7308555"/>
              <a:gd name="connsiteY1372" fmla="*/ 1144121 h 6451461"/>
              <a:gd name="connsiteX1373" fmla="*/ 2019155 w 7308555"/>
              <a:gd name="connsiteY1373" fmla="*/ 1220529 h 6451461"/>
              <a:gd name="connsiteX1374" fmla="*/ 1993243 w 7308555"/>
              <a:gd name="connsiteY1374" fmla="*/ 1233153 h 6451461"/>
              <a:gd name="connsiteX1375" fmla="*/ 1980619 w 7308555"/>
              <a:gd name="connsiteY1375" fmla="*/ 1220529 h 6451461"/>
              <a:gd name="connsiteX1376" fmla="*/ 1980619 w 7308555"/>
              <a:gd name="connsiteY1376" fmla="*/ 1182657 h 6451461"/>
              <a:gd name="connsiteX1377" fmla="*/ 1929459 w 7308555"/>
              <a:gd name="connsiteY1377" fmla="*/ 1170034 h 6451461"/>
              <a:gd name="connsiteX1378" fmla="*/ 1916835 w 7308555"/>
              <a:gd name="connsiteY1378" fmla="*/ 1348096 h 6451461"/>
              <a:gd name="connsiteX1379" fmla="*/ 1865675 w 7308555"/>
              <a:gd name="connsiteY1379" fmla="*/ 1322849 h 6451461"/>
              <a:gd name="connsiteX1380" fmla="*/ 1878299 w 7308555"/>
              <a:gd name="connsiteY1380" fmla="*/ 1374009 h 6451461"/>
              <a:gd name="connsiteX1381" fmla="*/ 1736779 w 7308555"/>
              <a:gd name="connsiteY1381" fmla="*/ 1399256 h 6451461"/>
              <a:gd name="connsiteX1382" fmla="*/ 1839763 w 7308555"/>
              <a:gd name="connsiteY1382" fmla="*/ 1411880 h 6451461"/>
              <a:gd name="connsiteX1383" fmla="*/ 1890923 w 7308555"/>
              <a:gd name="connsiteY1383" fmla="*/ 1424504 h 6451461"/>
              <a:gd name="connsiteX1384" fmla="*/ 1878299 w 7308555"/>
              <a:gd name="connsiteY1384" fmla="*/ 1449752 h 6451461"/>
              <a:gd name="connsiteX1385" fmla="*/ 1916835 w 7308555"/>
              <a:gd name="connsiteY1385" fmla="*/ 1487623 h 6451461"/>
              <a:gd name="connsiteX1386" fmla="*/ 1904211 w 7308555"/>
              <a:gd name="connsiteY1386" fmla="*/ 1525495 h 6451461"/>
              <a:gd name="connsiteX1387" fmla="*/ 1891587 w 7308555"/>
              <a:gd name="connsiteY1387" fmla="*/ 1512871 h 6451461"/>
              <a:gd name="connsiteX1388" fmla="*/ 1840427 w 7308555"/>
              <a:gd name="connsiteY1388" fmla="*/ 1512871 h 6451461"/>
              <a:gd name="connsiteX1389" fmla="*/ 1814515 w 7308555"/>
              <a:gd name="connsiteY1389" fmla="*/ 1525495 h 6451461"/>
              <a:gd name="connsiteX1390" fmla="*/ 1788603 w 7308555"/>
              <a:gd name="connsiteY1390" fmla="*/ 1563367 h 6451461"/>
              <a:gd name="connsiteX1391" fmla="*/ 1762691 w 7308555"/>
              <a:gd name="connsiteY1391" fmla="*/ 1588614 h 6451461"/>
              <a:gd name="connsiteX1392" fmla="*/ 1724155 w 7308555"/>
              <a:gd name="connsiteY1392" fmla="*/ 1575991 h 6451461"/>
              <a:gd name="connsiteX1393" fmla="*/ 1711531 w 7308555"/>
              <a:gd name="connsiteY1393" fmla="*/ 1563367 h 6451461"/>
              <a:gd name="connsiteX1394" fmla="*/ 1621835 w 7308555"/>
              <a:gd name="connsiteY1394" fmla="*/ 1499583 h 6451461"/>
              <a:gd name="connsiteX1395" fmla="*/ 1750067 w 7308555"/>
              <a:gd name="connsiteY1395" fmla="*/ 1601238 h 6451461"/>
              <a:gd name="connsiteX1396" fmla="*/ 1582635 w 7308555"/>
              <a:gd name="connsiteY1396" fmla="*/ 1639110 h 6451461"/>
              <a:gd name="connsiteX1397" fmla="*/ 1608547 w 7308555"/>
              <a:gd name="connsiteY1397" fmla="*/ 1639110 h 6451461"/>
              <a:gd name="connsiteX1398" fmla="*/ 1608547 w 7308555"/>
              <a:gd name="connsiteY1398" fmla="*/ 1664358 h 6451461"/>
              <a:gd name="connsiteX1399" fmla="*/ 1634459 w 7308555"/>
              <a:gd name="connsiteY1399" fmla="*/ 1651734 h 6451461"/>
              <a:gd name="connsiteX1400" fmla="*/ 1634459 w 7308555"/>
              <a:gd name="connsiteY1400" fmla="*/ 1676981 h 6451461"/>
              <a:gd name="connsiteX1401" fmla="*/ 1570011 w 7308555"/>
              <a:gd name="connsiteY1401" fmla="*/ 1689605 h 6451461"/>
              <a:gd name="connsiteX1402" fmla="*/ 1672995 w 7308555"/>
              <a:gd name="connsiteY1402" fmla="*/ 1727477 h 6451461"/>
              <a:gd name="connsiteX1403" fmla="*/ 1698907 w 7308555"/>
              <a:gd name="connsiteY1403" fmla="*/ 1702229 h 6451461"/>
              <a:gd name="connsiteX1404" fmla="*/ 1827139 w 7308555"/>
              <a:gd name="connsiteY1404" fmla="*/ 1714853 h 6451461"/>
              <a:gd name="connsiteX1405" fmla="*/ 1891587 w 7308555"/>
              <a:gd name="connsiteY1405" fmla="*/ 1714853 h 6451461"/>
              <a:gd name="connsiteX1406" fmla="*/ 1827139 w 7308555"/>
              <a:gd name="connsiteY1406" fmla="*/ 1778637 h 6451461"/>
              <a:gd name="connsiteX1407" fmla="*/ 1814515 w 7308555"/>
              <a:gd name="connsiteY1407" fmla="*/ 1778637 h 6451461"/>
              <a:gd name="connsiteX1408" fmla="*/ 1711531 w 7308555"/>
              <a:gd name="connsiteY1408" fmla="*/ 1803885 h 6451461"/>
              <a:gd name="connsiteX1409" fmla="*/ 1737443 w 7308555"/>
              <a:gd name="connsiteY1409" fmla="*/ 1816508 h 6451461"/>
              <a:gd name="connsiteX1410" fmla="*/ 1660371 w 7308555"/>
              <a:gd name="connsiteY1410" fmla="*/ 1880292 h 6451461"/>
              <a:gd name="connsiteX1411" fmla="*/ 1788603 w 7308555"/>
              <a:gd name="connsiteY1411" fmla="*/ 1892916 h 6451461"/>
              <a:gd name="connsiteX1412" fmla="*/ 1827139 w 7308555"/>
              <a:gd name="connsiteY1412" fmla="*/ 1930788 h 6451461"/>
              <a:gd name="connsiteX1413" fmla="*/ 1801227 w 7308555"/>
              <a:gd name="connsiteY1413" fmla="*/ 1930788 h 6451461"/>
              <a:gd name="connsiteX1414" fmla="*/ 1801227 w 7308555"/>
              <a:gd name="connsiteY1414" fmla="*/ 1943412 h 6451461"/>
              <a:gd name="connsiteX1415" fmla="*/ 1788603 w 7308555"/>
              <a:gd name="connsiteY1415" fmla="*/ 1943412 h 6451461"/>
              <a:gd name="connsiteX1416" fmla="*/ 1788603 w 7308555"/>
              <a:gd name="connsiteY1416" fmla="*/ 1943412 h 6451461"/>
              <a:gd name="connsiteX1417" fmla="*/ 1762691 w 7308555"/>
              <a:gd name="connsiteY1417" fmla="*/ 1943412 h 6451461"/>
              <a:gd name="connsiteX1418" fmla="*/ 1736779 w 7308555"/>
              <a:gd name="connsiteY1418" fmla="*/ 1918164 h 6451461"/>
              <a:gd name="connsiteX1419" fmla="*/ 1647083 w 7308555"/>
              <a:gd name="connsiteY1419" fmla="*/ 1905540 h 6451461"/>
              <a:gd name="connsiteX1420" fmla="*/ 1647083 w 7308555"/>
              <a:gd name="connsiteY1420" fmla="*/ 1930788 h 6451461"/>
              <a:gd name="connsiteX1421" fmla="*/ 1762691 w 7308555"/>
              <a:gd name="connsiteY1421" fmla="*/ 1968659 h 6451461"/>
              <a:gd name="connsiteX1422" fmla="*/ 1724155 w 7308555"/>
              <a:gd name="connsiteY1422" fmla="*/ 1981283 h 6451461"/>
              <a:gd name="connsiteX1423" fmla="*/ 1724155 w 7308555"/>
              <a:gd name="connsiteY1423" fmla="*/ 2006531 h 6451461"/>
              <a:gd name="connsiteX1424" fmla="*/ 1711531 w 7308555"/>
              <a:gd name="connsiteY1424" fmla="*/ 2006531 h 6451461"/>
              <a:gd name="connsiteX1425" fmla="*/ 1621835 w 7308555"/>
              <a:gd name="connsiteY1425" fmla="*/ 2057691 h 6451461"/>
              <a:gd name="connsiteX1426" fmla="*/ 1634459 w 7308555"/>
              <a:gd name="connsiteY1426" fmla="*/ 2070315 h 6451461"/>
              <a:gd name="connsiteX1427" fmla="*/ 1583299 w 7308555"/>
              <a:gd name="connsiteY1427" fmla="*/ 2070315 h 6451461"/>
              <a:gd name="connsiteX1428" fmla="*/ 1557387 w 7308555"/>
              <a:gd name="connsiteY1428" fmla="*/ 2108186 h 6451461"/>
              <a:gd name="connsiteX1429" fmla="*/ 1492939 w 7308555"/>
              <a:gd name="connsiteY1429" fmla="*/ 2133434 h 6451461"/>
              <a:gd name="connsiteX1430" fmla="*/ 1454403 w 7308555"/>
              <a:gd name="connsiteY1430" fmla="*/ 2184594 h 6451461"/>
              <a:gd name="connsiteX1431" fmla="*/ 1557387 w 7308555"/>
              <a:gd name="connsiteY1431" fmla="*/ 2209842 h 6451461"/>
              <a:gd name="connsiteX1432" fmla="*/ 1557387 w 7308555"/>
              <a:gd name="connsiteY1432" fmla="*/ 2197218 h 6451461"/>
              <a:gd name="connsiteX1433" fmla="*/ 1583299 w 7308555"/>
              <a:gd name="connsiteY1433" fmla="*/ 2197218 h 6451461"/>
              <a:gd name="connsiteX1434" fmla="*/ 1583299 w 7308555"/>
              <a:gd name="connsiteY1434" fmla="*/ 2209842 h 6451461"/>
              <a:gd name="connsiteX1435" fmla="*/ 1467691 w 7308555"/>
              <a:gd name="connsiteY1435" fmla="*/ 2286249 h 6451461"/>
              <a:gd name="connsiteX1436" fmla="*/ 1416531 w 7308555"/>
              <a:gd name="connsiteY1436" fmla="*/ 2235089 h 6451461"/>
              <a:gd name="connsiteX1437" fmla="*/ 1390619 w 7308555"/>
              <a:gd name="connsiteY1437" fmla="*/ 2247713 h 6451461"/>
              <a:gd name="connsiteX1438" fmla="*/ 1377995 w 7308555"/>
              <a:gd name="connsiteY1438" fmla="*/ 2285585 h 6451461"/>
              <a:gd name="connsiteX1439" fmla="*/ 1390619 w 7308555"/>
              <a:gd name="connsiteY1439" fmla="*/ 2298209 h 6451461"/>
              <a:gd name="connsiteX1440" fmla="*/ 1416531 w 7308555"/>
              <a:gd name="connsiteY1440" fmla="*/ 2298209 h 6451461"/>
              <a:gd name="connsiteX1441" fmla="*/ 1416531 w 7308555"/>
              <a:gd name="connsiteY1441" fmla="*/ 2298209 h 6451461"/>
              <a:gd name="connsiteX1442" fmla="*/ 1403907 w 7308555"/>
              <a:gd name="connsiteY1442" fmla="*/ 2310833 h 6451461"/>
              <a:gd name="connsiteX1443" fmla="*/ 1391283 w 7308555"/>
              <a:gd name="connsiteY1443" fmla="*/ 2310833 h 6451461"/>
              <a:gd name="connsiteX1444" fmla="*/ 1378659 w 7308555"/>
              <a:gd name="connsiteY1444" fmla="*/ 2323457 h 6451461"/>
              <a:gd name="connsiteX1445" fmla="*/ 1340123 w 7308555"/>
              <a:gd name="connsiteY1445" fmla="*/ 2310833 h 6451461"/>
              <a:gd name="connsiteX1446" fmla="*/ 1301587 w 7308555"/>
              <a:gd name="connsiteY1446" fmla="*/ 2336080 h 6451461"/>
              <a:gd name="connsiteX1447" fmla="*/ 1327500 w 7308555"/>
              <a:gd name="connsiteY1447" fmla="*/ 2361328 h 6451461"/>
              <a:gd name="connsiteX1448" fmla="*/ 1327500 w 7308555"/>
              <a:gd name="connsiteY1448" fmla="*/ 2336080 h 6451461"/>
              <a:gd name="connsiteX1449" fmla="*/ 1353412 w 7308555"/>
              <a:gd name="connsiteY1449" fmla="*/ 2336080 h 6451461"/>
              <a:gd name="connsiteX1450" fmla="*/ 1340788 w 7308555"/>
              <a:gd name="connsiteY1450" fmla="*/ 2361328 h 6451461"/>
              <a:gd name="connsiteX1451" fmla="*/ 1391948 w 7308555"/>
              <a:gd name="connsiteY1451" fmla="*/ 2348704 h 6451461"/>
              <a:gd name="connsiteX1452" fmla="*/ 1391948 w 7308555"/>
              <a:gd name="connsiteY1452" fmla="*/ 2373952 h 6451461"/>
              <a:gd name="connsiteX1453" fmla="*/ 1353412 w 7308555"/>
              <a:gd name="connsiteY1453" fmla="*/ 2411824 h 6451461"/>
              <a:gd name="connsiteX1454" fmla="*/ 1327500 w 7308555"/>
              <a:gd name="connsiteY1454" fmla="*/ 2399200 h 6451461"/>
              <a:gd name="connsiteX1455" fmla="*/ 1327500 w 7308555"/>
              <a:gd name="connsiteY1455" fmla="*/ 2411824 h 6451461"/>
              <a:gd name="connsiteX1456" fmla="*/ 1301587 w 7308555"/>
              <a:gd name="connsiteY1456" fmla="*/ 2399200 h 6451461"/>
              <a:gd name="connsiteX1457" fmla="*/ 1263051 w 7308555"/>
              <a:gd name="connsiteY1457" fmla="*/ 2437071 h 6451461"/>
              <a:gd name="connsiteX1458" fmla="*/ 1263051 w 7308555"/>
              <a:gd name="connsiteY1458" fmla="*/ 2449695 h 6451461"/>
              <a:gd name="connsiteX1459" fmla="*/ 1301587 w 7308555"/>
              <a:gd name="connsiteY1459" fmla="*/ 2437071 h 6451461"/>
              <a:gd name="connsiteX1460" fmla="*/ 1391283 w 7308555"/>
              <a:gd name="connsiteY1460" fmla="*/ 2488231 h 6451461"/>
              <a:gd name="connsiteX1461" fmla="*/ 1391283 w 7308555"/>
              <a:gd name="connsiteY1461" fmla="*/ 2564639 h 6451461"/>
              <a:gd name="connsiteX1462" fmla="*/ 1378659 w 7308555"/>
              <a:gd name="connsiteY1462" fmla="*/ 2539391 h 6451461"/>
              <a:gd name="connsiteX1463" fmla="*/ 1378659 w 7308555"/>
              <a:gd name="connsiteY1463" fmla="*/ 2552015 h 6451461"/>
              <a:gd name="connsiteX1464" fmla="*/ 1352747 w 7308555"/>
              <a:gd name="connsiteY1464" fmla="*/ 2539391 h 6451461"/>
              <a:gd name="connsiteX1465" fmla="*/ 1365371 w 7308555"/>
              <a:gd name="connsiteY1465" fmla="*/ 2590551 h 6451461"/>
              <a:gd name="connsiteX1466" fmla="*/ 1352747 w 7308555"/>
              <a:gd name="connsiteY1466" fmla="*/ 2603175 h 6451461"/>
              <a:gd name="connsiteX1467" fmla="*/ 1340123 w 7308555"/>
              <a:gd name="connsiteY1467" fmla="*/ 2590551 h 6451461"/>
              <a:gd name="connsiteX1468" fmla="*/ 1327500 w 7308555"/>
              <a:gd name="connsiteY1468" fmla="*/ 2641711 h 6451461"/>
              <a:gd name="connsiteX1469" fmla="*/ 1301587 w 7308555"/>
              <a:gd name="connsiteY1469" fmla="*/ 2654335 h 6451461"/>
              <a:gd name="connsiteX1470" fmla="*/ 1301587 w 7308555"/>
              <a:gd name="connsiteY1470" fmla="*/ 2679583 h 6451461"/>
              <a:gd name="connsiteX1471" fmla="*/ 1263051 w 7308555"/>
              <a:gd name="connsiteY1471" fmla="*/ 2679583 h 6451461"/>
              <a:gd name="connsiteX1472" fmla="*/ 1250428 w 7308555"/>
              <a:gd name="connsiteY1472" fmla="*/ 2666959 h 6451461"/>
              <a:gd name="connsiteX1473" fmla="*/ 1250428 w 7308555"/>
              <a:gd name="connsiteY1473" fmla="*/ 2692207 h 6451461"/>
              <a:gd name="connsiteX1474" fmla="*/ 1211891 w 7308555"/>
              <a:gd name="connsiteY1474" fmla="*/ 2793862 h 6451461"/>
              <a:gd name="connsiteX1475" fmla="*/ 1199268 w 7308555"/>
              <a:gd name="connsiteY1475" fmla="*/ 2806486 h 6451461"/>
              <a:gd name="connsiteX1476" fmla="*/ 1173356 w 7308555"/>
              <a:gd name="connsiteY1476" fmla="*/ 2844357 h 6451461"/>
              <a:gd name="connsiteX1477" fmla="*/ 1160732 w 7308555"/>
              <a:gd name="connsiteY1477" fmla="*/ 2882229 h 6451461"/>
              <a:gd name="connsiteX1478" fmla="*/ 1250428 w 7308555"/>
              <a:gd name="connsiteY1478" fmla="*/ 2742038 h 6451461"/>
              <a:gd name="connsiteX1479" fmla="*/ 1327500 w 7308555"/>
              <a:gd name="connsiteY1479" fmla="*/ 2690878 h 6451461"/>
              <a:gd name="connsiteX1480" fmla="*/ 1391948 w 7308555"/>
              <a:gd name="connsiteY1480" fmla="*/ 2665630 h 6451461"/>
              <a:gd name="connsiteX1481" fmla="*/ 1417860 w 7308555"/>
              <a:gd name="connsiteY1481" fmla="*/ 2678254 h 6451461"/>
              <a:gd name="connsiteX1482" fmla="*/ 1417860 w 7308555"/>
              <a:gd name="connsiteY1482" fmla="*/ 2627094 h 6451461"/>
              <a:gd name="connsiteX1483" fmla="*/ 1482308 w 7308555"/>
              <a:gd name="connsiteY1483" fmla="*/ 2639718 h 6451461"/>
              <a:gd name="connsiteX1484" fmla="*/ 1469684 w 7308555"/>
              <a:gd name="connsiteY1484" fmla="*/ 2627094 h 6451461"/>
              <a:gd name="connsiteX1485" fmla="*/ 1520844 w 7308555"/>
              <a:gd name="connsiteY1485" fmla="*/ 2639718 h 6451461"/>
              <a:gd name="connsiteX1486" fmla="*/ 1533468 w 7308555"/>
              <a:gd name="connsiteY1486" fmla="*/ 2627094 h 6451461"/>
              <a:gd name="connsiteX1487" fmla="*/ 1546092 w 7308555"/>
              <a:gd name="connsiteY1487" fmla="*/ 2652342 h 6451461"/>
              <a:gd name="connsiteX1488" fmla="*/ 1572004 w 7308555"/>
              <a:gd name="connsiteY1488" fmla="*/ 2601182 h 6451461"/>
              <a:gd name="connsiteX1489" fmla="*/ 1584628 w 7308555"/>
              <a:gd name="connsiteY1489" fmla="*/ 2626429 h 6451461"/>
              <a:gd name="connsiteX1490" fmla="*/ 1584628 w 7308555"/>
              <a:gd name="connsiteY1490" fmla="*/ 2651677 h 6451461"/>
              <a:gd name="connsiteX1491" fmla="*/ 1597252 w 7308555"/>
              <a:gd name="connsiteY1491" fmla="*/ 2639053 h 6451461"/>
              <a:gd name="connsiteX1492" fmla="*/ 1623164 w 7308555"/>
              <a:gd name="connsiteY1492" fmla="*/ 2651677 h 6451461"/>
              <a:gd name="connsiteX1493" fmla="*/ 1649076 w 7308555"/>
              <a:gd name="connsiteY1493" fmla="*/ 2676925 h 6451461"/>
              <a:gd name="connsiteX1494" fmla="*/ 1649076 w 7308555"/>
              <a:gd name="connsiteY1494" fmla="*/ 2639053 h 6451461"/>
              <a:gd name="connsiteX1495" fmla="*/ 1674988 w 7308555"/>
              <a:gd name="connsiteY1495" fmla="*/ 2613806 h 6451461"/>
              <a:gd name="connsiteX1496" fmla="*/ 1726148 w 7308555"/>
              <a:gd name="connsiteY1496" fmla="*/ 2626429 h 6451461"/>
              <a:gd name="connsiteX1497" fmla="*/ 1700236 w 7308555"/>
              <a:gd name="connsiteY1497" fmla="*/ 2651677 h 6451461"/>
              <a:gd name="connsiteX1498" fmla="*/ 1712860 w 7308555"/>
              <a:gd name="connsiteY1498" fmla="*/ 2664301 h 6451461"/>
              <a:gd name="connsiteX1499" fmla="*/ 1738772 w 7308555"/>
              <a:gd name="connsiteY1499" fmla="*/ 2728085 h 6451461"/>
              <a:gd name="connsiteX1500" fmla="*/ 1751396 w 7308555"/>
              <a:gd name="connsiteY1500" fmla="*/ 2715461 h 6451461"/>
              <a:gd name="connsiteX1501" fmla="*/ 1764020 w 7308555"/>
              <a:gd name="connsiteY1501" fmla="*/ 2728085 h 6451461"/>
              <a:gd name="connsiteX1502" fmla="*/ 1764020 w 7308555"/>
              <a:gd name="connsiteY1502" fmla="*/ 2753333 h 6451461"/>
              <a:gd name="connsiteX1503" fmla="*/ 1776644 w 7308555"/>
              <a:gd name="connsiteY1503" fmla="*/ 2728085 h 6451461"/>
              <a:gd name="connsiteX1504" fmla="*/ 1853716 w 7308555"/>
              <a:gd name="connsiteY1504" fmla="*/ 2868276 h 6451461"/>
              <a:gd name="connsiteX1505" fmla="*/ 1802556 w 7308555"/>
              <a:gd name="connsiteY1505" fmla="*/ 3033715 h 6451461"/>
              <a:gd name="connsiteX1506" fmla="*/ 1789932 w 7308555"/>
              <a:gd name="connsiteY1506" fmla="*/ 3021092 h 6451461"/>
              <a:gd name="connsiteX1507" fmla="*/ 1751396 w 7308555"/>
              <a:gd name="connsiteY1507" fmla="*/ 3186531 h 6451461"/>
              <a:gd name="connsiteX1508" fmla="*/ 1815844 w 7308555"/>
              <a:gd name="connsiteY1508" fmla="*/ 3097499 h 6451461"/>
              <a:gd name="connsiteX1509" fmla="*/ 1815844 w 7308555"/>
              <a:gd name="connsiteY1509" fmla="*/ 3046339 h 6451461"/>
              <a:gd name="connsiteX1510" fmla="*/ 1828468 w 7308555"/>
              <a:gd name="connsiteY1510" fmla="*/ 2982555 h 6451461"/>
              <a:gd name="connsiteX1511" fmla="*/ 1841092 w 7308555"/>
              <a:gd name="connsiteY1511" fmla="*/ 2969932 h 6451461"/>
              <a:gd name="connsiteX1512" fmla="*/ 1841092 w 7308555"/>
              <a:gd name="connsiteY1512" fmla="*/ 2957308 h 6451461"/>
              <a:gd name="connsiteX1513" fmla="*/ 1867004 w 7308555"/>
              <a:gd name="connsiteY1513" fmla="*/ 2880900 h 6451461"/>
              <a:gd name="connsiteX1514" fmla="*/ 1918164 w 7308555"/>
              <a:gd name="connsiteY1514" fmla="*/ 2932060 h 6451461"/>
              <a:gd name="connsiteX1515" fmla="*/ 1905540 w 7308555"/>
              <a:gd name="connsiteY1515" fmla="*/ 2880900 h 6451461"/>
              <a:gd name="connsiteX1516" fmla="*/ 1931452 w 7308555"/>
              <a:gd name="connsiteY1516" fmla="*/ 2880900 h 6451461"/>
              <a:gd name="connsiteX1517" fmla="*/ 1957364 w 7308555"/>
              <a:gd name="connsiteY1517" fmla="*/ 2944684 h 6451461"/>
              <a:gd name="connsiteX1518" fmla="*/ 1983276 w 7308555"/>
              <a:gd name="connsiteY1518" fmla="*/ 2944684 h 6451461"/>
              <a:gd name="connsiteX1519" fmla="*/ 1957364 w 7308555"/>
              <a:gd name="connsiteY1519" fmla="*/ 2957308 h 6451461"/>
              <a:gd name="connsiteX1520" fmla="*/ 1983276 w 7308555"/>
              <a:gd name="connsiteY1520" fmla="*/ 2982555 h 6451461"/>
              <a:gd name="connsiteX1521" fmla="*/ 2009188 w 7308555"/>
              <a:gd name="connsiteY1521" fmla="*/ 2957308 h 6451461"/>
              <a:gd name="connsiteX1522" fmla="*/ 2021812 w 7308555"/>
              <a:gd name="connsiteY1522" fmla="*/ 2957308 h 6451461"/>
              <a:gd name="connsiteX1523" fmla="*/ 2047725 w 7308555"/>
              <a:gd name="connsiteY1523" fmla="*/ 2995179 h 6451461"/>
              <a:gd name="connsiteX1524" fmla="*/ 2035101 w 7308555"/>
              <a:gd name="connsiteY1524" fmla="*/ 3033051 h 6451461"/>
              <a:gd name="connsiteX1525" fmla="*/ 2099549 w 7308555"/>
              <a:gd name="connsiteY1525" fmla="*/ 3109459 h 6451461"/>
              <a:gd name="connsiteX1526" fmla="*/ 2112173 w 7308555"/>
              <a:gd name="connsiteY1526" fmla="*/ 3084211 h 6451461"/>
              <a:gd name="connsiteX1527" fmla="*/ 2176621 w 7308555"/>
              <a:gd name="connsiteY1527" fmla="*/ 3147995 h 6451461"/>
              <a:gd name="connsiteX1528" fmla="*/ 2176621 w 7308555"/>
              <a:gd name="connsiteY1528" fmla="*/ 3160619 h 6451461"/>
              <a:gd name="connsiteX1529" fmla="*/ 2202533 w 7308555"/>
              <a:gd name="connsiteY1529" fmla="*/ 3185866 h 6451461"/>
              <a:gd name="connsiteX1530" fmla="*/ 2176621 w 7308555"/>
              <a:gd name="connsiteY1530" fmla="*/ 3237026 h 6451461"/>
              <a:gd name="connsiteX1531" fmla="*/ 2163997 w 7308555"/>
              <a:gd name="connsiteY1531" fmla="*/ 3211778 h 6451461"/>
              <a:gd name="connsiteX1532" fmla="*/ 2151373 w 7308555"/>
              <a:gd name="connsiteY1532" fmla="*/ 3224402 h 6451461"/>
              <a:gd name="connsiteX1533" fmla="*/ 2151373 w 7308555"/>
              <a:gd name="connsiteY1533" fmla="*/ 3211778 h 6451461"/>
              <a:gd name="connsiteX1534" fmla="*/ 2100213 w 7308555"/>
              <a:gd name="connsiteY1534" fmla="*/ 3389841 h 6451461"/>
              <a:gd name="connsiteX1535" fmla="*/ 2087589 w 7308555"/>
              <a:gd name="connsiteY1535" fmla="*/ 3415089 h 6451461"/>
              <a:gd name="connsiteX1536" fmla="*/ 2061677 w 7308555"/>
              <a:gd name="connsiteY1536" fmla="*/ 3427713 h 6451461"/>
              <a:gd name="connsiteX1537" fmla="*/ 2035765 w 7308555"/>
              <a:gd name="connsiteY1537" fmla="*/ 3478873 h 6451461"/>
              <a:gd name="connsiteX1538" fmla="*/ 2009853 w 7308555"/>
              <a:gd name="connsiteY1538" fmla="*/ 3580528 h 6451461"/>
              <a:gd name="connsiteX1539" fmla="*/ 1983941 w 7308555"/>
              <a:gd name="connsiteY1539" fmla="*/ 3605776 h 6451461"/>
              <a:gd name="connsiteX1540" fmla="*/ 1958029 w 7308555"/>
              <a:gd name="connsiteY1540" fmla="*/ 3643648 h 6451461"/>
              <a:gd name="connsiteX1541" fmla="*/ 1919493 w 7308555"/>
              <a:gd name="connsiteY1541" fmla="*/ 3783839 h 6451461"/>
              <a:gd name="connsiteX1542" fmla="*/ 1893580 w 7308555"/>
              <a:gd name="connsiteY1542" fmla="*/ 3783839 h 6451461"/>
              <a:gd name="connsiteX1543" fmla="*/ 1867668 w 7308555"/>
              <a:gd name="connsiteY1543" fmla="*/ 3860247 h 6451461"/>
              <a:gd name="connsiteX1544" fmla="*/ 1841756 w 7308555"/>
              <a:gd name="connsiteY1544" fmla="*/ 3911407 h 6451461"/>
              <a:gd name="connsiteX1545" fmla="*/ 1764684 w 7308555"/>
              <a:gd name="connsiteY1545" fmla="*/ 4076845 h 6451461"/>
              <a:gd name="connsiteX1546" fmla="*/ 1764684 w 7308555"/>
              <a:gd name="connsiteY1546" fmla="*/ 4064222 h 6451461"/>
              <a:gd name="connsiteX1547" fmla="*/ 1700236 w 7308555"/>
              <a:gd name="connsiteY1547" fmla="*/ 4229661 h 6451461"/>
              <a:gd name="connsiteX1548" fmla="*/ 1712860 w 7308555"/>
              <a:gd name="connsiteY1548" fmla="*/ 4229661 h 6451461"/>
              <a:gd name="connsiteX1549" fmla="*/ 1712860 w 7308555"/>
              <a:gd name="connsiteY1549" fmla="*/ 4217037 h 6451461"/>
              <a:gd name="connsiteX1550" fmla="*/ 1777308 w 7308555"/>
              <a:gd name="connsiteY1550" fmla="*/ 4128005 h 6451461"/>
              <a:gd name="connsiteX1551" fmla="*/ 1803220 w 7308555"/>
              <a:gd name="connsiteY1551" fmla="*/ 4076845 h 6451461"/>
              <a:gd name="connsiteX1552" fmla="*/ 1854380 w 7308555"/>
              <a:gd name="connsiteY1552" fmla="*/ 3924030 h 6451461"/>
              <a:gd name="connsiteX1553" fmla="*/ 1918828 w 7308555"/>
              <a:gd name="connsiteY1553" fmla="*/ 3809751 h 6451461"/>
              <a:gd name="connsiteX1554" fmla="*/ 1957364 w 7308555"/>
              <a:gd name="connsiteY1554" fmla="*/ 3695472 h 6451461"/>
              <a:gd name="connsiteX1555" fmla="*/ 2008524 w 7308555"/>
              <a:gd name="connsiteY1555" fmla="*/ 3631688 h 6451461"/>
              <a:gd name="connsiteX1556" fmla="*/ 2034436 w 7308555"/>
              <a:gd name="connsiteY1556" fmla="*/ 3644312 h 6451461"/>
              <a:gd name="connsiteX1557" fmla="*/ 2034436 w 7308555"/>
              <a:gd name="connsiteY1557" fmla="*/ 3695472 h 6451461"/>
              <a:gd name="connsiteX1558" fmla="*/ 2021812 w 7308555"/>
              <a:gd name="connsiteY1558" fmla="*/ 3695472 h 6451461"/>
              <a:gd name="connsiteX1559" fmla="*/ 2009188 w 7308555"/>
              <a:gd name="connsiteY1559" fmla="*/ 3746632 h 6451461"/>
              <a:gd name="connsiteX1560" fmla="*/ 1996565 w 7308555"/>
              <a:gd name="connsiteY1560" fmla="*/ 3784503 h 6451461"/>
              <a:gd name="connsiteX1561" fmla="*/ 1945405 w 7308555"/>
              <a:gd name="connsiteY1561" fmla="*/ 3873535 h 6451461"/>
              <a:gd name="connsiteX1562" fmla="*/ 1958029 w 7308555"/>
              <a:gd name="connsiteY1562" fmla="*/ 3886159 h 6451461"/>
              <a:gd name="connsiteX1563" fmla="*/ 1868333 w 7308555"/>
              <a:gd name="connsiteY1563" fmla="*/ 4115382 h 6451461"/>
              <a:gd name="connsiteX1564" fmla="*/ 1829797 w 7308555"/>
              <a:gd name="connsiteY1564" fmla="*/ 4255573 h 6451461"/>
              <a:gd name="connsiteX1565" fmla="*/ 1829797 w 7308555"/>
              <a:gd name="connsiteY1565" fmla="*/ 4255573 h 6451461"/>
              <a:gd name="connsiteX1566" fmla="*/ 1842420 w 7308555"/>
              <a:gd name="connsiteY1566" fmla="*/ 4230326 h 6451461"/>
              <a:gd name="connsiteX1567" fmla="*/ 1868333 w 7308555"/>
              <a:gd name="connsiteY1567" fmla="*/ 4230326 h 6451461"/>
              <a:gd name="connsiteX1568" fmla="*/ 1894245 w 7308555"/>
              <a:gd name="connsiteY1568" fmla="*/ 4153918 h 6451461"/>
              <a:gd name="connsiteX1569" fmla="*/ 1881621 w 7308555"/>
              <a:gd name="connsiteY1569" fmla="*/ 4166541 h 6451461"/>
              <a:gd name="connsiteX1570" fmla="*/ 1932781 w 7308555"/>
              <a:gd name="connsiteY1570" fmla="*/ 4052262 h 6451461"/>
              <a:gd name="connsiteX1571" fmla="*/ 1920157 w 7308555"/>
              <a:gd name="connsiteY1571" fmla="*/ 4077510 h 6451461"/>
              <a:gd name="connsiteX1572" fmla="*/ 1971317 w 7308555"/>
              <a:gd name="connsiteY1572" fmla="*/ 3988478 h 6451461"/>
              <a:gd name="connsiteX1573" fmla="*/ 1958693 w 7308555"/>
              <a:gd name="connsiteY1573" fmla="*/ 4102758 h 6451461"/>
              <a:gd name="connsiteX1574" fmla="*/ 1946069 w 7308555"/>
              <a:gd name="connsiteY1574" fmla="*/ 4115382 h 6451461"/>
              <a:gd name="connsiteX1575" fmla="*/ 1933445 w 7308555"/>
              <a:gd name="connsiteY1575" fmla="*/ 4102758 h 6451461"/>
              <a:gd name="connsiteX1576" fmla="*/ 1907533 w 7308555"/>
              <a:gd name="connsiteY1576" fmla="*/ 4166541 h 6451461"/>
              <a:gd name="connsiteX1577" fmla="*/ 1907533 w 7308555"/>
              <a:gd name="connsiteY1577" fmla="*/ 4255573 h 6451461"/>
              <a:gd name="connsiteX1578" fmla="*/ 1997229 w 7308555"/>
              <a:gd name="connsiteY1578" fmla="*/ 4064886 h 6451461"/>
              <a:gd name="connsiteX1579" fmla="*/ 2023141 w 7308555"/>
              <a:gd name="connsiteY1579" fmla="*/ 4027014 h 6451461"/>
              <a:gd name="connsiteX1580" fmla="*/ 2010517 w 7308555"/>
              <a:gd name="connsiteY1580" fmla="*/ 4052262 h 6451461"/>
              <a:gd name="connsiteX1581" fmla="*/ 2010517 w 7308555"/>
              <a:gd name="connsiteY1581" fmla="*/ 4103422 h 6451461"/>
              <a:gd name="connsiteX1582" fmla="*/ 2087589 w 7308555"/>
              <a:gd name="connsiteY1582" fmla="*/ 3963231 h 6451461"/>
              <a:gd name="connsiteX1583" fmla="*/ 2113502 w 7308555"/>
              <a:gd name="connsiteY1583" fmla="*/ 3912071 h 6451461"/>
              <a:gd name="connsiteX1584" fmla="*/ 2203198 w 7308555"/>
              <a:gd name="connsiteY1584" fmla="*/ 3682848 h 6451461"/>
              <a:gd name="connsiteX1585" fmla="*/ 2215821 w 7308555"/>
              <a:gd name="connsiteY1585" fmla="*/ 3682848 h 6451461"/>
              <a:gd name="connsiteX1586" fmla="*/ 2241733 w 7308555"/>
              <a:gd name="connsiteY1586" fmla="*/ 3606440 h 6451461"/>
              <a:gd name="connsiteX1587" fmla="*/ 2357342 w 7308555"/>
              <a:gd name="connsiteY1587" fmla="*/ 3504785 h 6451461"/>
              <a:gd name="connsiteX1588" fmla="*/ 2357342 w 7308555"/>
              <a:gd name="connsiteY1588" fmla="*/ 3530033 h 6451461"/>
              <a:gd name="connsiteX1589" fmla="*/ 2344718 w 7308555"/>
              <a:gd name="connsiteY1589" fmla="*/ 3555280 h 6451461"/>
              <a:gd name="connsiteX1590" fmla="*/ 2409166 w 7308555"/>
              <a:gd name="connsiteY1590" fmla="*/ 3504121 h 6451461"/>
              <a:gd name="connsiteX1591" fmla="*/ 2409166 w 7308555"/>
              <a:gd name="connsiteY1591" fmla="*/ 3529368 h 6451461"/>
              <a:gd name="connsiteX1592" fmla="*/ 2435078 w 7308555"/>
              <a:gd name="connsiteY1592" fmla="*/ 3529368 h 6451461"/>
              <a:gd name="connsiteX1593" fmla="*/ 2435078 w 7308555"/>
              <a:gd name="connsiteY1593" fmla="*/ 3516744 h 6451461"/>
              <a:gd name="connsiteX1594" fmla="*/ 2396542 w 7308555"/>
              <a:gd name="connsiteY1594" fmla="*/ 3465584 h 6451461"/>
              <a:gd name="connsiteX1595" fmla="*/ 2422454 w 7308555"/>
              <a:gd name="connsiteY1595" fmla="*/ 3401801 h 6451461"/>
              <a:gd name="connsiteX1596" fmla="*/ 2435078 w 7308555"/>
              <a:gd name="connsiteY1596" fmla="*/ 3427048 h 6451461"/>
              <a:gd name="connsiteX1597" fmla="*/ 2499526 w 7308555"/>
              <a:gd name="connsiteY1597" fmla="*/ 3299481 h 6451461"/>
              <a:gd name="connsiteX1598" fmla="*/ 2525438 w 7308555"/>
              <a:gd name="connsiteY1598" fmla="*/ 3312105 h 6451461"/>
              <a:gd name="connsiteX1599" fmla="*/ 2512815 w 7308555"/>
              <a:gd name="connsiteY1599" fmla="*/ 3375889 h 6451461"/>
              <a:gd name="connsiteX1600" fmla="*/ 2500191 w 7308555"/>
              <a:gd name="connsiteY1600" fmla="*/ 3375889 h 6451461"/>
              <a:gd name="connsiteX1601" fmla="*/ 2487567 w 7308555"/>
              <a:gd name="connsiteY1601" fmla="*/ 3439673 h 6451461"/>
              <a:gd name="connsiteX1602" fmla="*/ 2436407 w 7308555"/>
              <a:gd name="connsiteY1602" fmla="*/ 3503456 h 6451461"/>
              <a:gd name="connsiteX1603" fmla="*/ 2462319 w 7308555"/>
              <a:gd name="connsiteY1603" fmla="*/ 3528704 h 6451461"/>
              <a:gd name="connsiteX1604" fmla="*/ 2411159 w 7308555"/>
              <a:gd name="connsiteY1604" fmla="*/ 3617735 h 6451461"/>
              <a:gd name="connsiteX1605" fmla="*/ 2437071 w 7308555"/>
              <a:gd name="connsiteY1605" fmla="*/ 3617735 h 6451461"/>
              <a:gd name="connsiteX1606" fmla="*/ 2462984 w 7308555"/>
              <a:gd name="connsiteY1606" fmla="*/ 3566575 h 6451461"/>
              <a:gd name="connsiteX1607" fmla="*/ 2488896 w 7308555"/>
              <a:gd name="connsiteY1607" fmla="*/ 3566575 h 6451461"/>
              <a:gd name="connsiteX1608" fmla="*/ 2450359 w 7308555"/>
              <a:gd name="connsiteY1608" fmla="*/ 3783175 h 6451461"/>
              <a:gd name="connsiteX1609" fmla="*/ 2462984 w 7308555"/>
              <a:gd name="connsiteY1609" fmla="*/ 3770551 h 6451461"/>
              <a:gd name="connsiteX1610" fmla="*/ 2475607 w 7308555"/>
              <a:gd name="connsiteY1610" fmla="*/ 3795798 h 6451461"/>
              <a:gd name="connsiteX1611" fmla="*/ 2514143 w 7308555"/>
              <a:gd name="connsiteY1611" fmla="*/ 3617735 h 6451461"/>
              <a:gd name="connsiteX1612" fmla="*/ 2540055 w 7308555"/>
              <a:gd name="connsiteY1612" fmla="*/ 3592488 h 6451461"/>
              <a:gd name="connsiteX1613" fmla="*/ 2540055 w 7308555"/>
              <a:gd name="connsiteY1613" fmla="*/ 3630359 h 6451461"/>
              <a:gd name="connsiteX1614" fmla="*/ 2527432 w 7308555"/>
              <a:gd name="connsiteY1614" fmla="*/ 3630359 h 6451461"/>
              <a:gd name="connsiteX1615" fmla="*/ 2501519 w 7308555"/>
              <a:gd name="connsiteY1615" fmla="*/ 3770551 h 6451461"/>
              <a:gd name="connsiteX1616" fmla="*/ 2540055 w 7308555"/>
              <a:gd name="connsiteY1616" fmla="*/ 3656271 h 6451461"/>
              <a:gd name="connsiteX1617" fmla="*/ 2527432 w 7308555"/>
              <a:gd name="connsiteY1617" fmla="*/ 3694143 h 6451461"/>
              <a:gd name="connsiteX1618" fmla="*/ 2553344 w 7308555"/>
              <a:gd name="connsiteY1618" fmla="*/ 3605111 h 6451461"/>
              <a:gd name="connsiteX1619" fmla="*/ 2553344 w 7308555"/>
              <a:gd name="connsiteY1619" fmla="*/ 3605111 h 6451461"/>
              <a:gd name="connsiteX1620" fmla="*/ 2553344 w 7308555"/>
              <a:gd name="connsiteY1620" fmla="*/ 3579864 h 6451461"/>
              <a:gd name="connsiteX1621" fmla="*/ 2553344 w 7308555"/>
              <a:gd name="connsiteY1621" fmla="*/ 3579864 h 6451461"/>
              <a:gd name="connsiteX1622" fmla="*/ 2565968 w 7308555"/>
              <a:gd name="connsiteY1622" fmla="*/ 3567240 h 6451461"/>
              <a:gd name="connsiteX1623" fmla="*/ 2565968 w 7308555"/>
              <a:gd name="connsiteY1623" fmla="*/ 3478208 h 6451461"/>
              <a:gd name="connsiteX1624" fmla="*/ 2540055 w 7308555"/>
              <a:gd name="connsiteY1624" fmla="*/ 3490832 h 6451461"/>
              <a:gd name="connsiteX1625" fmla="*/ 2540055 w 7308555"/>
              <a:gd name="connsiteY1625" fmla="*/ 3528704 h 6451461"/>
              <a:gd name="connsiteX1626" fmla="*/ 2527432 w 7308555"/>
              <a:gd name="connsiteY1626" fmla="*/ 3528704 h 6451461"/>
              <a:gd name="connsiteX1627" fmla="*/ 2527432 w 7308555"/>
              <a:gd name="connsiteY1627" fmla="*/ 3553952 h 6451461"/>
              <a:gd name="connsiteX1628" fmla="*/ 2501519 w 7308555"/>
              <a:gd name="connsiteY1628" fmla="*/ 3528704 h 6451461"/>
              <a:gd name="connsiteX1629" fmla="*/ 2501519 w 7308555"/>
              <a:gd name="connsiteY1629" fmla="*/ 3516080 h 6451461"/>
              <a:gd name="connsiteX1630" fmla="*/ 2514143 w 7308555"/>
              <a:gd name="connsiteY1630" fmla="*/ 3427048 h 6451461"/>
              <a:gd name="connsiteX1631" fmla="*/ 2526767 w 7308555"/>
              <a:gd name="connsiteY1631" fmla="*/ 3299481 h 6451461"/>
              <a:gd name="connsiteX1632" fmla="*/ 2500855 w 7308555"/>
              <a:gd name="connsiteY1632" fmla="*/ 3299481 h 6451461"/>
              <a:gd name="connsiteX1633" fmla="*/ 2526767 w 7308555"/>
              <a:gd name="connsiteY1633" fmla="*/ 3286857 h 6451461"/>
              <a:gd name="connsiteX1634" fmla="*/ 2565303 w 7308555"/>
              <a:gd name="connsiteY1634" fmla="*/ 3324729 h 6451461"/>
              <a:gd name="connsiteX1635" fmla="*/ 2591215 w 7308555"/>
              <a:gd name="connsiteY1635" fmla="*/ 3337353 h 6451461"/>
              <a:gd name="connsiteX1636" fmla="*/ 2578592 w 7308555"/>
              <a:gd name="connsiteY1636" fmla="*/ 3299481 h 6451461"/>
              <a:gd name="connsiteX1637" fmla="*/ 2629751 w 7308555"/>
              <a:gd name="connsiteY1637" fmla="*/ 3337353 h 6451461"/>
              <a:gd name="connsiteX1638" fmla="*/ 2617127 w 7308555"/>
              <a:gd name="connsiteY1638" fmla="*/ 3349977 h 6451461"/>
              <a:gd name="connsiteX1639" fmla="*/ 2681576 w 7308555"/>
              <a:gd name="connsiteY1639" fmla="*/ 3401136 h 6451461"/>
              <a:gd name="connsiteX1640" fmla="*/ 2707488 w 7308555"/>
              <a:gd name="connsiteY1640" fmla="*/ 3337353 h 6451461"/>
              <a:gd name="connsiteX1641" fmla="*/ 2720112 w 7308555"/>
              <a:gd name="connsiteY1641" fmla="*/ 3349977 h 6451461"/>
              <a:gd name="connsiteX1642" fmla="*/ 2732736 w 7308555"/>
              <a:gd name="connsiteY1642" fmla="*/ 3349977 h 6451461"/>
              <a:gd name="connsiteX1643" fmla="*/ 2720112 w 7308555"/>
              <a:gd name="connsiteY1643" fmla="*/ 3362600 h 6451461"/>
              <a:gd name="connsiteX1644" fmla="*/ 2707488 w 7308555"/>
              <a:gd name="connsiteY1644" fmla="*/ 3464256 h 6451461"/>
              <a:gd name="connsiteX1645" fmla="*/ 2707488 w 7308555"/>
              <a:gd name="connsiteY1645" fmla="*/ 3489504 h 6451461"/>
              <a:gd name="connsiteX1646" fmla="*/ 2733400 w 7308555"/>
              <a:gd name="connsiteY1646" fmla="*/ 3464256 h 6451461"/>
              <a:gd name="connsiteX1647" fmla="*/ 2746024 w 7308555"/>
              <a:gd name="connsiteY1647" fmla="*/ 3528040 h 6451461"/>
              <a:gd name="connsiteX1648" fmla="*/ 2784560 w 7308555"/>
              <a:gd name="connsiteY1648" fmla="*/ 3617071 h 6451461"/>
              <a:gd name="connsiteX1649" fmla="*/ 2784560 w 7308555"/>
              <a:gd name="connsiteY1649" fmla="*/ 3553287 h 6451461"/>
              <a:gd name="connsiteX1650" fmla="*/ 2810472 w 7308555"/>
              <a:gd name="connsiteY1650" fmla="*/ 3629695 h 6451461"/>
              <a:gd name="connsiteX1651" fmla="*/ 2759312 w 7308555"/>
              <a:gd name="connsiteY1651" fmla="*/ 3451632 h 6451461"/>
              <a:gd name="connsiteX1652" fmla="*/ 2785224 w 7308555"/>
              <a:gd name="connsiteY1652" fmla="*/ 3413760 h 6451461"/>
              <a:gd name="connsiteX1653" fmla="*/ 2797848 w 7308555"/>
              <a:gd name="connsiteY1653" fmla="*/ 3426384 h 6451461"/>
              <a:gd name="connsiteX1654" fmla="*/ 2823760 w 7308555"/>
              <a:gd name="connsiteY1654" fmla="*/ 3439008 h 6451461"/>
              <a:gd name="connsiteX1655" fmla="*/ 2811137 w 7308555"/>
              <a:gd name="connsiteY1655" fmla="*/ 3387848 h 6451461"/>
              <a:gd name="connsiteX1656" fmla="*/ 2837049 w 7308555"/>
              <a:gd name="connsiteY1656" fmla="*/ 3375224 h 6451461"/>
              <a:gd name="connsiteX1657" fmla="*/ 2875585 w 7308555"/>
              <a:gd name="connsiteY1657" fmla="*/ 3337353 h 6451461"/>
              <a:gd name="connsiteX1658" fmla="*/ 2901497 w 7308555"/>
              <a:gd name="connsiteY1658" fmla="*/ 3413760 h 6451461"/>
              <a:gd name="connsiteX1659" fmla="*/ 2901497 w 7308555"/>
              <a:gd name="connsiteY1659" fmla="*/ 3375889 h 6451461"/>
              <a:gd name="connsiteX1660" fmla="*/ 2965945 w 7308555"/>
              <a:gd name="connsiteY1660" fmla="*/ 3439673 h 6451461"/>
              <a:gd name="connsiteX1661" fmla="*/ 2991857 w 7308555"/>
              <a:gd name="connsiteY1661" fmla="*/ 3401801 h 6451461"/>
              <a:gd name="connsiteX1662" fmla="*/ 2991857 w 7308555"/>
              <a:gd name="connsiteY1662" fmla="*/ 3439673 h 6451461"/>
              <a:gd name="connsiteX1663" fmla="*/ 3004481 w 7308555"/>
              <a:gd name="connsiteY1663" fmla="*/ 3439673 h 6451461"/>
              <a:gd name="connsiteX1664" fmla="*/ 3004481 w 7308555"/>
              <a:gd name="connsiteY1664" fmla="*/ 3464920 h 6451461"/>
              <a:gd name="connsiteX1665" fmla="*/ 3030393 w 7308555"/>
              <a:gd name="connsiteY1665" fmla="*/ 3502792 h 6451461"/>
              <a:gd name="connsiteX1666" fmla="*/ 3043017 w 7308555"/>
              <a:gd name="connsiteY1666" fmla="*/ 3528040 h 6451461"/>
              <a:gd name="connsiteX1667" fmla="*/ 3068929 w 7308555"/>
              <a:gd name="connsiteY1667" fmla="*/ 3565911 h 6451461"/>
              <a:gd name="connsiteX1668" fmla="*/ 3081553 w 7308555"/>
              <a:gd name="connsiteY1668" fmla="*/ 3578535 h 6451461"/>
              <a:gd name="connsiteX1669" fmla="*/ 3030393 w 7308555"/>
              <a:gd name="connsiteY1669" fmla="*/ 3476880 h 6451461"/>
              <a:gd name="connsiteX1670" fmla="*/ 3056305 w 7308555"/>
              <a:gd name="connsiteY1670" fmla="*/ 3476880 h 6451461"/>
              <a:gd name="connsiteX1671" fmla="*/ 3043681 w 7308555"/>
              <a:gd name="connsiteY1671" fmla="*/ 3451632 h 6451461"/>
              <a:gd name="connsiteX1672" fmla="*/ 3082217 w 7308555"/>
              <a:gd name="connsiteY1672" fmla="*/ 3540664 h 6451461"/>
              <a:gd name="connsiteX1673" fmla="*/ 3069594 w 7308555"/>
              <a:gd name="connsiteY1673" fmla="*/ 3540664 h 6451461"/>
              <a:gd name="connsiteX1674" fmla="*/ 3095506 w 7308555"/>
              <a:gd name="connsiteY1674" fmla="*/ 3565911 h 6451461"/>
              <a:gd name="connsiteX1675" fmla="*/ 3082882 w 7308555"/>
              <a:gd name="connsiteY1675" fmla="*/ 3591159 h 6451461"/>
              <a:gd name="connsiteX1676" fmla="*/ 3108794 w 7308555"/>
              <a:gd name="connsiteY1676" fmla="*/ 3578535 h 6451461"/>
              <a:gd name="connsiteX1677" fmla="*/ 3121418 w 7308555"/>
              <a:gd name="connsiteY1677" fmla="*/ 3603783 h 6451461"/>
              <a:gd name="connsiteX1678" fmla="*/ 3134042 w 7308555"/>
              <a:gd name="connsiteY1678" fmla="*/ 3578535 h 6451461"/>
              <a:gd name="connsiteX1679" fmla="*/ 3134042 w 7308555"/>
              <a:gd name="connsiteY1679" fmla="*/ 3553287 h 6451461"/>
              <a:gd name="connsiteX1680" fmla="*/ 3172578 w 7308555"/>
              <a:gd name="connsiteY1680" fmla="*/ 3617071 h 6451461"/>
              <a:gd name="connsiteX1681" fmla="*/ 3172578 w 7308555"/>
              <a:gd name="connsiteY1681" fmla="*/ 3642319 h 6451461"/>
              <a:gd name="connsiteX1682" fmla="*/ 3159954 w 7308555"/>
              <a:gd name="connsiteY1682" fmla="*/ 3680191 h 6451461"/>
              <a:gd name="connsiteX1683" fmla="*/ 3185866 w 7308555"/>
              <a:gd name="connsiteY1683" fmla="*/ 3667566 h 6451461"/>
              <a:gd name="connsiteX1684" fmla="*/ 3185866 w 7308555"/>
              <a:gd name="connsiteY1684" fmla="*/ 3629695 h 6451461"/>
              <a:gd name="connsiteX1685" fmla="*/ 3224402 w 7308555"/>
              <a:gd name="connsiteY1685" fmla="*/ 3667566 h 6451461"/>
              <a:gd name="connsiteX1686" fmla="*/ 3250314 w 7308555"/>
              <a:gd name="connsiteY1686" fmla="*/ 3667566 h 6451461"/>
              <a:gd name="connsiteX1687" fmla="*/ 3224402 w 7308555"/>
              <a:gd name="connsiteY1687" fmla="*/ 3565911 h 6451461"/>
              <a:gd name="connsiteX1688" fmla="*/ 3262938 w 7308555"/>
              <a:gd name="connsiteY1688" fmla="*/ 3578535 h 6451461"/>
              <a:gd name="connsiteX1689" fmla="*/ 3314098 w 7308555"/>
              <a:gd name="connsiteY1689" fmla="*/ 3616407 h 6451461"/>
              <a:gd name="connsiteX1690" fmla="*/ 3262938 w 7308555"/>
              <a:gd name="connsiteY1690" fmla="*/ 3527375 h 6451461"/>
              <a:gd name="connsiteX1691" fmla="*/ 3224402 w 7308555"/>
              <a:gd name="connsiteY1691" fmla="*/ 3502127 h 6451461"/>
              <a:gd name="connsiteX1692" fmla="*/ 3224402 w 7308555"/>
              <a:gd name="connsiteY1692" fmla="*/ 3464256 h 6451461"/>
              <a:gd name="connsiteX1693" fmla="*/ 3198490 w 7308555"/>
              <a:gd name="connsiteY1693" fmla="*/ 3489504 h 6451461"/>
              <a:gd name="connsiteX1694" fmla="*/ 3172578 w 7308555"/>
              <a:gd name="connsiteY1694" fmla="*/ 3451632 h 6451461"/>
              <a:gd name="connsiteX1695" fmla="*/ 3146666 w 7308555"/>
              <a:gd name="connsiteY1695" fmla="*/ 3464256 h 6451461"/>
              <a:gd name="connsiteX1696" fmla="*/ 3159289 w 7308555"/>
              <a:gd name="connsiteY1696" fmla="*/ 3426384 h 6451461"/>
              <a:gd name="connsiteX1697" fmla="*/ 3248985 w 7308555"/>
              <a:gd name="connsiteY1697" fmla="*/ 3515415 h 6451461"/>
              <a:gd name="connsiteX1698" fmla="*/ 3287521 w 7308555"/>
              <a:gd name="connsiteY1698" fmla="*/ 3502792 h 6451461"/>
              <a:gd name="connsiteX1699" fmla="*/ 3236362 w 7308555"/>
              <a:gd name="connsiteY1699" fmla="*/ 3388513 h 6451461"/>
              <a:gd name="connsiteX1700" fmla="*/ 3236362 w 7308555"/>
              <a:gd name="connsiteY1700" fmla="*/ 3363265 h 6451461"/>
              <a:gd name="connsiteX1701" fmla="*/ 3262274 w 7308555"/>
              <a:gd name="connsiteY1701" fmla="*/ 3388513 h 6451461"/>
              <a:gd name="connsiteX1702" fmla="*/ 3274898 w 7308555"/>
              <a:gd name="connsiteY1702" fmla="*/ 3401136 h 6451461"/>
              <a:gd name="connsiteX1703" fmla="*/ 3287521 w 7308555"/>
              <a:gd name="connsiteY1703" fmla="*/ 3337353 h 6451461"/>
              <a:gd name="connsiteX1704" fmla="*/ 3326057 w 7308555"/>
              <a:gd name="connsiteY1704" fmla="*/ 3426384 h 6451461"/>
              <a:gd name="connsiteX1705" fmla="*/ 3338681 w 7308555"/>
              <a:gd name="connsiteY1705" fmla="*/ 3426384 h 6451461"/>
              <a:gd name="connsiteX1706" fmla="*/ 3326057 w 7308555"/>
              <a:gd name="connsiteY1706" fmla="*/ 3451632 h 6451461"/>
              <a:gd name="connsiteX1707" fmla="*/ 3300145 w 7308555"/>
              <a:gd name="connsiteY1707" fmla="*/ 3426384 h 6451461"/>
              <a:gd name="connsiteX1708" fmla="*/ 3287521 w 7308555"/>
              <a:gd name="connsiteY1708" fmla="*/ 3426384 h 6451461"/>
              <a:gd name="connsiteX1709" fmla="*/ 3313434 w 7308555"/>
              <a:gd name="connsiteY1709" fmla="*/ 3490168 h 6451461"/>
              <a:gd name="connsiteX1710" fmla="*/ 3313434 w 7308555"/>
              <a:gd name="connsiteY1710" fmla="*/ 3515415 h 6451461"/>
              <a:gd name="connsiteX1711" fmla="*/ 3339346 w 7308555"/>
              <a:gd name="connsiteY1711" fmla="*/ 3502792 h 6451461"/>
              <a:gd name="connsiteX1712" fmla="*/ 3326722 w 7308555"/>
              <a:gd name="connsiteY1712" fmla="*/ 3477544 h 6451461"/>
              <a:gd name="connsiteX1713" fmla="*/ 3352634 w 7308555"/>
              <a:gd name="connsiteY1713" fmla="*/ 3452296 h 6451461"/>
              <a:gd name="connsiteX1714" fmla="*/ 3365258 w 7308555"/>
              <a:gd name="connsiteY1714" fmla="*/ 3464920 h 6451461"/>
              <a:gd name="connsiteX1715" fmla="*/ 3365258 w 7308555"/>
              <a:gd name="connsiteY1715" fmla="*/ 3502792 h 6451461"/>
              <a:gd name="connsiteX1716" fmla="*/ 3377882 w 7308555"/>
              <a:gd name="connsiteY1716" fmla="*/ 3490168 h 6451461"/>
              <a:gd name="connsiteX1717" fmla="*/ 3416418 w 7308555"/>
              <a:gd name="connsiteY1717" fmla="*/ 3553952 h 6451461"/>
              <a:gd name="connsiteX1718" fmla="*/ 3480866 w 7308555"/>
              <a:gd name="connsiteY1718" fmla="*/ 3630359 h 6451461"/>
              <a:gd name="connsiteX1719" fmla="*/ 3468242 w 7308555"/>
              <a:gd name="connsiteY1719" fmla="*/ 3579199 h 6451461"/>
              <a:gd name="connsiteX1720" fmla="*/ 3442330 w 7308555"/>
              <a:gd name="connsiteY1720" fmla="*/ 3541328 h 6451461"/>
              <a:gd name="connsiteX1721" fmla="*/ 3506778 w 7308555"/>
              <a:gd name="connsiteY1721" fmla="*/ 3617735 h 6451461"/>
              <a:gd name="connsiteX1722" fmla="*/ 3506778 w 7308555"/>
              <a:gd name="connsiteY1722" fmla="*/ 3592488 h 6451461"/>
              <a:gd name="connsiteX1723" fmla="*/ 3532690 w 7308555"/>
              <a:gd name="connsiteY1723" fmla="*/ 3592488 h 6451461"/>
              <a:gd name="connsiteX1724" fmla="*/ 3532690 w 7308555"/>
              <a:gd name="connsiteY1724" fmla="*/ 3528704 h 6451461"/>
              <a:gd name="connsiteX1725" fmla="*/ 3494154 w 7308555"/>
              <a:gd name="connsiteY1725" fmla="*/ 3490832 h 6451461"/>
              <a:gd name="connsiteX1726" fmla="*/ 3506778 w 7308555"/>
              <a:gd name="connsiteY1726" fmla="*/ 3478208 h 6451461"/>
              <a:gd name="connsiteX1727" fmla="*/ 3545314 w 7308555"/>
              <a:gd name="connsiteY1727" fmla="*/ 3541992 h 6451461"/>
              <a:gd name="connsiteX1728" fmla="*/ 3545314 w 7308555"/>
              <a:gd name="connsiteY1728" fmla="*/ 3554616 h 6451461"/>
              <a:gd name="connsiteX1729" fmla="*/ 3557938 w 7308555"/>
              <a:gd name="connsiteY1729" fmla="*/ 3529368 h 6451461"/>
              <a:gd name="connsiteX1730" fmla="*/ 3609098 w 7308555"/>
              <a:gd name="connsiteY1730" fmla="*/ 3618400 h 6451461"/>
              <a:gd name="connsiteX1731" fmla="*/ 3544650 w 7308555"/>
              <a:gd name="connsiteY1731" fmla="*/ 3631024 h 6451461"/>
              <a:gd name="connsiteX1732" fmla="*/ 3532026 w 7308555"/>
              <a:gd name="connsiteY1732" fmla="*/ 3682184 h 6451461"/>
              <a:gd name="connsiteX1733" fmla="*/ 3544650 w 7308555"/>
              <a:gd name="connsiteY1733" fmla="*/ 3733344 h 6451461"/>
              <a:gd name="connsiteX1734" fmla="*/ 3454954 w 7308555"/>
              <a:gd name="connsiteY1734" fmla="*/ 3847623 h 6451461"/>
              <a:gd name="connsiteX1735" fmla="*/ 3365258 w 7308555"/>
              <a:gd name="connsiteY1735" fmla="*/ 3809751 h 6451461"/>
              <a:gd name="connsiteX1736" fmla="*/ 3365258 w 7308555"/>
              <a:gd name="connsiteY1736" fmla="*/ 3911407 h 6451461"/>
              <a:gd name="connsiteX1737" fmla="*/ 3377882 w 7308555"/>
              <a:gd name="connsiteY1737" fmla="*/ 3898783 h 6451461"/>
              <a:gd name="connsiteX1738" fmla="*/ 3377882 w 7308555"/>
              <a:gd name="connsiteY1738" fmla="*/ 3911407 h 6451461"/>
              <a:gd name="connsiteX1739" fmla="*/ 3313434 w 7308555"/>
              <a:gd name="connsiteY1739" fmla="*/ 3949278 h 6451461"/>
              <a:gd name="connsiteX1740" fmla="*/ 3248985 w 7308555"/>
              <a:gd name="connsiteY1740" fmla="*/ 4025686 h 6451461"/>
              <a:gd name="connsiteX1741" fmla="*/ 3313434 w 7308555"/>
              <a:gd name="connsiteY1741" fmla="*/ 4038310 h 6451461"/>
              <a:gd name="connsiteX1742" fmla="*/ 3416418 w 7308555"/>
              <a:gd name="connsiteY1742" fmla="*/ 3898118 h 6451461"/>
              <a:gd name="connsiteX1743" fmla="*/ 3570562 w 7308555"/>
              <a:gd name="connsiteY1743" fmla="*/ 3898118 h 6451461"/>
              <a:gd name="connsiteX1744" fmla="*/ 3570562 w 7308555"/>
              <a:gd name="connsiteY1744" fmla="*/ 3872871 h 6451461"/>
              <a:gd name="connsiteX1745" fmla="*/ 3583186 w 7308555"/>
              <a:gd name="connsiteY1745" fmla="*/ 3885494 h 6451461"/>
              <a:gd name="connsiteX1746" fmla="*/ 3583186 w 7308555"/>
              <a:gd name="connsiteY1746" fmla="*/ 3860247 h 6451461"/>
              <a:gd name="connsiteX1747" fmla="*/ 3595810 w 7308555"/>
              <a:gd name="connsiteY1747" fmla="*/ 3872871 h 6451461"/>
              <a:gd name="connsiteX1748" fmla="*/ 3608433 w 7308555"/>
              <a:gd name="connsiteY1748" fmla="*/ 3809087 h 6451461"/>
              <a:gd name="connsiteX1749" fmla="*/ 3621057 w 7308555"/>
              <a:gd name="connsiteY1749" fmla="*/ 3745303 h 6451461"/>
              <a:gd name="connsiteX1750" fmla="*/ 3621057 w 7308555"/>
              <a:gd name="connsiteY1750" fmla="*/ 3631024 h 6451461"/>
              <a:gd name="connsiteX1751" fmla="*/ 3633681 w 7308555"/>
              <a:gd name="connsiteY1751" fmla="*/ 3694807 h 6451461"/>
              <a:gd name="connsiteX1752" fmla="*/ 3672217 w 7308555"/>
              <a:gd name="connsiteY1752" fmla="*/ 3809087 h 6451461"/>
              <a:gd name="connsiteX1753" fmla="*/ 3646305 w 7308555"/>
              <a:gd name="connsiteY1753" fmla="*/ 3796463 h 6451461"/>
              <a:gd name="connsiteX1754" fmla="*/ 3710753 w 7308555"/>
              <a:gd name="connsiteY1754" fmla="*/ 3885494 h 6451461"/>
              <a:gd name="connsiteX1755" fmla="*/ 3710753 w 7308555"/>
              <a:gd name="connsiteY1755" fmla="*/ 3885494 h 6451461"/>
              <a:gd name="connsiteX1756" fmla="*/ 3749289 w 7308555"/>
              <a:gd name="connsiteY1756" fmla="*/ 3872871 h 6451461"/>
              <a:gd name="connsiteX1757" fmla="*/ 3749289 w 7308555"/>
              <a:gd name="connsiteY1757" fmla="*/ 3885494 h 6451461"/>
              <a:gd name="connsiteX1758" fmla="*/ 3761913 w 7308555"/>
              <a:gd name="connsiteY1758" fmla="*/ 3872871 h 6451461"/>
              <a:gd name="connsiteX1759" fmla="*/ 3761913 w 7308555"/>
              <a:gd name="connsiteY1759" fmla="*/ 3872871 h 6451461"/>
              <a:gd name="connsiteX1760" fmla="*/ 3774537 w 7308555"/>
              <a:gd name="connsiteY1760" fmla="*/ 3860247 h 6451461"/>
              <a:gd name="connsiteX1761" fmla="*/ 3851609 w 7308555"/>
              <a:gd name="connsiteY1761" fmla="*/ 3872871 h 6451461"/>
              <a:gd name="connsiteX1762" fmla="*/ 3851609 w 7308555"/>
              <a:gd name="connsiteY1762" fmla="*/ 3885494 h 6451461"/>
              <a:gd name="connsiteX1763" fmla="*/ 3993129 w 7308555"/>
              <a:gd name="connsiteY1763" fmla="*/ 3961902 h 6451461"/>
              <a:gd name="connsiteX1764" fmla="*/ 4031665 w 7308555"/>
              <a:gd name="connsiteY1764" fmla="*/ 3924030 h 6451461"/>
              <a:gd name="connsiteX1765" fmla="*/ 4031665 w 7308555"/>
              <a:gd name="connsiteY1765" fmla="*/ 3936654 h 6451461"/>
              <a:gd name="connsiteX1766" fmla="*/ 4005753 w 7308555"/>
              <a:gd name="connsiteY1766" fmla="*/ 3847623 h 6451461"/>
              <a:gd name="connsiteX1767" fmla="*/ 4250258 w 7308555"/>
              <a:gd name="connsiteY1767" fmla="*/ 3936654 h 6451461"/>
              <a:gd name="connsiteX1768" fmla="*/ 4224345 w 7308555"/>
              <a:gd name="connsiteY1768" fmla="*/ 3961902 h 6451461"/>
              <a:gd name="connsiteX1769" fmla="*/ 4262881 w 7308555"/>
              <a:gd name="connsiteY1769" fmla="*/ 3936654 h 6451461"/>
              <a:gd name="connsiteX1770" fmla="*/ 4288794 w 7308555"/>
              <a:gd name="connsiteY1770" fmla="*/ 3911407 h 6451461"/>
              <a:gd name="connsiteX1771" fmla="*/ 4327330 w 7308555"/>
              <a:gd name="connsiteY1771" fmla="*/ 3860247 h 6451461"/>
              <a:gd name="connsiteX1772" fmla="*/ 4327330 w 7308555"/>
              <a:gd name="connsiteY1772" fmla="*/ 3847623 h 6451461"/>
              <a:gd name="connsiteX1773" fmla="*/ 4327330 w 7308555"/>
              <a:gd name="connsiteY1773" fmla="*/ 3872871 h 6451461"/>
              <a:gd name="connsiteX1774" fmla="*/ 4327330 w 7308555"/>
              <a:gd name="connsiteY1774" fmla="*/ 3834999 h 6451461"/>
              <a:gd name="connsiteX1775" fmla="*/ 4327330 w 7308555"/>
              <a:gd name="connsiteY1775" fmla="*/ 3822375 h 6451461"/>
              <a:gd name="connsiteX1776" fmla="*/ 4365866 w 7308555"/>
              <a:gd name="connsiteY1776" fmla="*/ 3784503 h 6451461"/>
              <a:gd name="connsiteX1777" fmla="*/ 4339954 w 7308555"/>
              <a:gd name="connsiteY1777" fmla="*/ 3720720 h 6451461"/>
              <a:gd name="connsiteX1778" fmla="*/ 4339954 w 7308555"/>
              <a:gd name="connsiteY1778" fmla="*/ 3708096 h 6451461"/>
              <a:gd name="connsiteX1779" fmla="*/ 4365866 w 7308555"/>
              <a:gd name="connsiteY1779" fmla="*/ 3708096 h 6451461"/>
              <a:gd name="connsiteX1780" fmla="*/ 4378490 w 7308555"/>
              <a:gd name="connsiteY1780" fmla="*/ 3720720 h 6451461"/>
              <a:gd name="connsiteX1781" fmla="*/ 4417026 w 7308555"/>
              <a:gd name="connsiteY1781" fmla="*/ 3682848 h 6451461"/>
              <a:gd name="connsiteX1782" fmla="*/ 4417026 w 7308555"/>
              <a:gd name="connsiteY1782" fmla="*/ 3695472 h 6451461"/>
              <a:gd name="connsiteX1783" fmla="*/ 4417026 w 7308555"/>
              <a:gd name="connsiteY1783" fmla="*/ 3682848 h 6451461"/>
              <a:gd name="connsiteX1784" fmla="*/ 4455562 w 7308555"/>
              <a:gd name="connsiteY1784" fmla="*/ 3644976 h 6451461"/>
              <a:gd name="connsiteX1785" fmla="*/ 4404402 w 7308555"/>
              <a:gd name="connsiteY1785" fmla="*/ 3682848 h 6451461"/>
              <a:gd name="connsiteX1786" fmla="*/ 4365866 w 7308555"/>
              <a:gd name="connsiteY1786" fmla="*/ 3695472 h 6451461"/>
              <a:gd name="connsiteX1787" fmla="*/ 4404402 w 7308555"/>
              <a:gd name="connsiteY1787" fmla="*/ 3631688 h 6451461"/>
              <a:gd name="connsiteX1788" fmla="*/ 4391778 w 7308555"/>
              <a:gd name="connsiteY1788" fmla="*/ 3644312 h 6451461"/>
              <a:gd name="connsiteX1789" fmla="*/ 4379154 w 7308555"/>
              <a:gd name="connsiteY1789" fmla="*/ 3619064 h 6451461"/>
              <a:gd name="connsiteX1790" fmla="*/ 4379154 w 7308555"/>
              <a:gd name="connsiteY1790" fmla="*/ 3656936 h 6451461"/>
              <a:gd name="connsiteX1791" fmla="*/ 4327994 w 7308555"/>
              <a:gd name="connsiteY1791" fmla="*/ 3694807 h 6451461"/>
              <a:gd name="connsiteX1792" fmla="*/ 4302082 w 7308555"/>
              <a:gd name="connsiteY1792" fmla="*/ 3682184 h 6451461"/>
              <a:gd name="connsiteX1793" fmla="*/ 4289458 w 7308555"/>
              <a:gd name="connsiteY1793" fmla="*/ 3682184 h 6451461"/>
              <a:gd name="connsiteX1794" fmla="*/ 4263546 w 7308555"/>
              <a:gd name="connsiteY1794" fmla="*/ 3567904 h 6451461"/>
              <a:gd name="connsiteX1795" fmla="*/ 4314706 w 7308555"/>
              <a:gd name="connsiteY1795" fmla="*/ 3580528 h 6451461"/>
              <a:gd name="connsiteX1796" fmla="*/ 4430314 w 7308555"/>
              <a:gd name="connsiteY1796" fmla="*/ 3567904 h 6451461"/>
              <a:gd name="connsiteX1797" fmla="*/ 4481474 w 7308555"/>
              <a:gd name="connsiteY1797" fmla="*/ 3580528 h 6451461"/>
              <a:gd name="connsiteX1798" fmla="*/ 4455562 w 7308555"/>
              <a:gd name="connsiteY1798" fmla="*/ 3618400 h 6451461"/>
              <a:gd name="connsiteX1799" fmla="*/ 4468186 w 7308555"/>
              <a:gd name="connsiteY1799" fmla="*/ 3631024 h 6451461"/>
              <a:gd name="connsiteX1800" fmla="*/ 4506721 w 7308555"/>
              <a:gd name="connsiteY1800" fmla="*/ 3605776 h 6451461"/>
              <a:gd name="connsiteX1801" fmla="*/ 4480810 w 7308555"/>
              <a:gd name="connsiteY1801" fmla="*/ 3580528 h 6451461"/>
              <a:gd name="connsiteX1802" fmla="*/ 4506721 w 7308555"/>
              <a:gd name="connsiteY1802" fmla="*/ 3567904 h 6451461"/>
              <a:gd name="connsiteX1803" fmla="*/ 4519346 w 7308555"/>
              <a:gd name="connsiteY1803" fmla="*/ 3593152 h 6451461"/>
              <a:gd name="connsiteX1804" fmla="*/ 4570505 w 7308555"/>
              <a:gd name="connsiteY1804" fmla="*/ 3618400 h 6451461"/>
              <a:gd name="connsiteX1805" fmla="*/ 4634953 w 7308555"/>
              <a:gd name="connsiteY1805" fmla="*/ 3682184 h 6451461"/>
              <a:gd name="connsiteX1806" fmla="*/ 4634953 w 7308555"/>
              <a:gd name="connsiteY1806" fmla="*/ 3694807 h 6451461"/>
              <a:gd name="connsiteX1807" fmla="*/ 4583794 w 7308555"/>
              <a:gd name="connsiteY1807" fmla="*/ 3694807 h 6451461"/>
              <a:gd name="connsiteX1808" fmla="*/ 4583794 w 7308555"/>
              <a:gd name="connsiteY1808" fmla="*/ 3732679 h 6451461"/>
              <a:gd name="connsiteX1809" fmla="*/ 4571170 w 7308555"/>
              <a:gd name="connsiteY1809" fmla="*/ 3745303 h 6451461"/>
              <a:gd name="connsiteX1810" fmla="*/ 4558546 w 7308555"/>
              <a:gd name="connsiteY1810" fmla="*/ 3745303 h 6451461"/>
              <a:gd name="connsiteX1811" fmla="*/ 4507386 w 7308555"/>
              <a:gd name="connsiteY1811" fmla="*/ 3770551 h 6451461"/>
              <a:gd name="connsiteX1812" fmla="*/ 4494762 w 7308555"/>
              <a:gd name="connsiteY1812" fmla="*/ 3783175 h 6451461"/>
              <a:gd name="connsiteX1813" fmla="*/ 4520674 w 7308555"/>
              <a:gd name="connsiteY1813" fmla="*/ 3770551 h 6451461"/>
              <a:gd name="connsiteX1814" fmla="*/ 4533298 w 7308555"/>
              <a:gd name="connsiteY1814" fmla="*/ 3770551 h 6451461"/>
              <a:gd name="connsiteX1815" fmla="*/ 4661530 w 7308555"/>
              <a:gd name="connsiteY1815" fmla="*/ 3706767 h 6451461"/>
              <a:gd name="connsiteX1816" fmla="*/ 4635618 w 7308555"/>
              <a:gd name="connsiteY1816" fmla="*/ 3694143 h 6451461"/>
              <a:gd name="connsiteX1817" fmla="*/ 4725314 w 7308555"/>
              <a:gd name="connsiteY1817" fmla="*/ 3706767 h 6451461"/>
              <a:gd name="connsiteX1818" fmla="*/ 4725314 w 7308555"/>
              <a:gd name="connsiteY1818" fmla="*/ 3706767 h 6451461"/>
              <a:gd name="connsiteX1819" fmla="*/ 4866834 w 7308555"/>
              <a:gd name="connsiteY1819" fmla="*/ 3642983 h 6451461"/>
              <a:gd name="connsiteX1820" fmla="*/ 4879458 w 7308555"/>
              <a:gd name="connsiteY1820" fmla="*/ 3668231 h 6451461"/>
              <a:gd name="connsiteX1821" fmla="*/ 4930618 w 7308555"/>
              <a:gd name="connsiteY1821" fmla="*/ 3744638 h 6451461"/>
              <a:gd name="connsiteX1822" fmla="*/ 4943242 w 7308555"/>
              <a:gd name="connsiteY1822" fmla="*/ 3744638 h 6451461"/>
              <a:gd name="connsiteX1823" fmla="*/ 5032938 w 7308555"/>
              <a:gd name="connsiteY1823" fmla="*/ 3821046 h 6451461"/>
              <a:gd name="connsiteX1824" fmla="*/ 5020314 w 7308555"/>
              <a:gd name="connsiteY1824" fmla="*/ 3846294 h 6451461"/>
              <a:gd name="connsiteX1825" fmla="*/ 5032938 w 7308555"/>
              <a:gd name="connsiteY1825" fmla="*/ 3833670 h 6451461"/>
              <a:gd name="connsiteX1826" fmla="*/ 5020314 w 7308555"/>
              <a:gd name="connsiteY1826" fmla="*/ 3846294 h 6451461"/>
              <a:gd name="connsiteX1827" fmla="*/ 5046226 w 7308555"/>
              <a:gd name="connsiteY1827" fmla="*/ 3846294 h 6451461"/>
              <a:gd name="connsiteX1828" fmla="*/ 5007690 w 7308555"/>
              <a:gd name="connsiteY1828" fmla="*/ 3846294 h 6451461"/>
              <a:gd name="connsiteX1829" fmla="*/ 5007690 w 7308555"/>
              <a:gd name="connsiteY1829" fmla="*/ 3884165 h 6451461"/>
              <a:gd name="connsiteX1830" fmla="*/ 5046226 w 7308555"/>
              <a:gd name="connsiteY1830" fmla="*/ 3884165 h 6451461"/>
              <a:gd name="connsiteX1831" fmla="*/ 5033602 w 7308555"/>
              <a:gd name="connsiteY1831" fmla="*/ 3896789 h 6451461"/>
              <a:gd name="connsiteX1832" fmla="*/ 5033602 w 7308555"/>
              <a:gd name="connsiteY1832" fmla="*/ 3884165 h 6451461"/>
              <a:gd name="connsiteX1833" fmla="*/ 4995066 w 7308555"/>
              <a:gd name="connsiteY1833" fmla="*/ 3909413 h 6451461"/>
              <a:gd name="connsiteX1834" fmla="*/ 5033602 w 7308555"/>
              <a:gd name="connsiteY1834" fmla="*/ 3909413 h 6451461"/>
              <a:gd name="connsiteX1835" fmla="*/ 5046226 w 7308555"/>
              <a:gd name="connsiteY1835" fmla="*/ 3896789 h 6451461"/>
              <a:gd name="connsiteX1836" fmla="*/ 5033602 w 7308555"/>
              <a:gd name="connsiteY1836" fmla="*/ 3934661 h 6451461"/>
              <a:gd name="connsiteX1837" fmla="*/ 5046226 w 7308555"/>
              <a:gd name="connsiteY1837" fmla="*/ 3947285 h 6451461"/>
              <a:gd name="connsiteX1838" fmla="*/ 5058850 w 7308555"/>
              <a:gd name="connsiteY1838" fmla="*/ 3909413 h 6451461"/>
              <a:gd name="connsiteX1839" fmla="*/ 5071474 w 7308555"/>
              <a:gd name="connsiteY1839" fmla="*/ 3934661 h 6451461"/>
              <a:gd name="connsiteX1840" fmla="*/ 5058850 w 7308555"/>
              <a:gd name="connsiteY1840" fmla="*/ 3947285 h 6451461"/>
              <a:gd name="connsiteX1841" fmla="*/ 5097386 w 7308555"/>
              <a:gd name="connsiteY1841" fmla="*/ 3934661 h 6451461"/>
              <a:gd name="connsiteX1842" fmla="*/ 5110009 w 7308555"/>
              <a:gd name="connsiteY1842" fmla="*/ 3959909 h 6451461"/>
              <a:gd name="connsiteX1843" fmla="*/ 5135922 w 7308555"/>
              <a:gd name="connsiteY1843" fmla="*/ 3959909 h 6451461"/>
              <a:gd name="connsiteX1844" fmla="*/ 5115989 w 7308555"/>
              <a:gd name="connsiteY1844" fmla="*/ 3959909 h 6451461"/>
              <a:gd name="connsiteX1845" fmla="*/ 5103365 w 7308555"/>
              <a:gd name="connsiteY1845" fmla="*/ 3959909 h 6451461"/>
              <a:gd name="connsiteX1846" fmla="*/ 5077453 w 7308555"/>
              <a:gd name="connsiteY1846" fmla="*/ 3985156 h 6451461"/>
              <a:gd name="connsiteX1847" fmla="*/ 5115989 w 7308555"/>
              <a:gd name="connsiteY1847" fmla="*/ 3972533 h 6451461"/>
              <a:gd name="connsiteX1848" fmla="*/ 5103365 w 7308555"/>
              <a:gd name="connsiteY1848" fmla="*/ 3972533 h 6451461"/>
              <a:gd name="connsiteX1849" fmla="*/ 5129278 w 7308555"/>
              <a:gd name="connsiteY1849" fmla="*/ 3985156 h 6451461"/>
              <a:gd name="connsiteX1850" fmla="*/ 5129278 w 7308555"/>
              <a:gd name="connsiteY1850" fmla="*/ 3959909 h 6451461"/>
              <a:gd name="connsiteX1851" fmla="*/ 5180438 w 7308555"/>
              <a:gd name="connsiteY1851" fmla="*/ 3934661 h 6451461"/>
              <a:gd name="connsiteX1852" fmla="*/ 5206350 w 7308555"/>
              <a:gd name="connsiteY1852" fmla="*/ 3781846 h 6451461"/>
              <a:gd name="connsiteX1853" fmla="*/ 5167814 w 7308555"/>
              <a:gd name="connsiteY1853" fmla="*/ 3743974 h 6451461"/>
              <a:gd name="connsiteX1854" fmla="*/ 5064829 w 7308555"/>
              <a:gd name="connsiteY1854" fmla="*/ 3769222 h 6451461"/>
              <a:gd name="connsiteX1855" fmla="*/ 5052206 w 7308555"/>
              <a:gd name="connsiteY1855" fmla="*/ 3794469 h 6451461"/>
              <a:gd name="connsiteX1856" fmla="*/ 5039582 w 7308555"/>
              <a:gd name="connsiteY1856" fmla="*/ 3794469 h 6451461"/>
              <a:gd name="connsiteX1857" fmla="*/ 5039582 w 7308555"/>
              <a:gd name="connsiteY1857" fmla="*/ 3819718 h 6451461"/>
              <a:gd name="connsiteX1858" fmla="*/ 5001046 w 7308555"/>
              <a:gd name="connsiteY1858" fmla="*/ 3794469 h 6451461"/>
              <a:gd name="connsiteX1859" fmla="*/ 4988422 w 7308555"/>
              <a:gd name="connsiteY1859" fmla="*/ 3769222 h 6451461"/>
              <a:gd name="connsiteX1860" fmla="*/ 4975798 w 7308555"/>
              <a:gd name="connsiteY1860" fmla="*/ 3769222 h 6451461"/>
              <a:gd name="connsiteX1861" fmla="*/ 4886102 w 7308555"/>
              <a:gd name="connsiteY1861" fmla="*/ 3654942 h 6451461"/>
              <a:gd name="connsiteX1862" fmla="*/ 4847566 w 7308555"/>
              <a:gd name="connsiteY1862" fmla="*/ 3553287 h 6451461"/>
              <a:gd name="connsiteX1863" fmla="*/ 4873478 w 7308555"/>
              <a:gd name="connsiteY1863" fmla="*/ 3425720 h 6451461"/>
              <a:gd name="connsiteX1864" fmla="*/ 4886102 w 7308555"/>
              <a:gd name="connsiteY1864" fmla="*/ 3413096 h 6451461"/>
              <a:gd name="connsiteX1865" fmla="*/ 4873478 w 7308555"/>
              <a:gd name="connsiteY1865" fmla="*/ 3235033 h 6451461"/>
              <a:gd name="connsiteX1866" fmla="*/ 4924638 w 7308555"/>
              <a:gd name="connsiteY1866" fmla="*/ 2980562 h 6451461"/>
              <a:gd name="connsiteX1867" fmla="*/ 4898726 w 7308555"/>
              <a:gd name="connsiteY1867" fmla="*/ 2942691 h 6451461"/>
              <a:gd name="connsiteX1868" fmla="*/ 4847566 w 7308555"/>
              <a:gd name="connsiteY1868" fmla="*/ 2955314 h 6451461"/>
              <a:gd name="connsiteX1869" fmla="*/ 4796406 w 7308555"/>
              <a:gd name="connsiteY1869" fmla="*/ 3006474 h 6451461"/>
              <a:gd name="connsiteX1870" fmla="*/ 4847566 w 7308555"/>
              <a:gd name="connsiteY1870" fmla="*/ 2917443 h 6451461"/>
              <a:gd name="connsiteX1871" fmla="*/ 4821654 w 7308555"/>
              <a:gd name="connsiteY1871" fmla="*/ 2917443 h 6451461"/>
              <a:gd name="connsiteX1872" fmla="*/ 4757206 w 7308555"/>
              <a:gd name="connsiteY1872" fmla="*/ 3006474 h 6451461"/>
              <a:gd name="connsiteX1873" fmla="*/ 4757206 w 7308555"/>
              <a:gd name="connsiteY1873" fmla="*/ 2892195 h 6451461"/>
              <a:gd name="connsiteX1874" fmla="*/ 4706046 w 7308555"/>
              <a:gd name="connsiteY1874" fmla="*/ 2879571 h 6451461"/>
              <a:gd name="connsiteX1875" fmla="*/ 4628974 w 7308555"/>
              <a:gd name="connsiteY1875" fmla="*/ 2917443 h 6451461"/>
              <a:gd name="connsiteX1876" fmla="*/ 4628974 w 7308555"/>
              <a:gd name="connsiteY1876" fmla="*/ 2930067 h 6451461"/>
              <a:gd name="connsiteX1877" fmla="*/ 4693422 w 7308555"/>
              <a:gd name="connsiteY1877" fmla="*/ 2675596 h 6451461"/>
              <a:gd name="connsiteX1878" fmla="*/ 4706046 w 7308555"/>
              <a:gd name="connsiteY1878" fmla="*/ 2458997 h 6451461"/>
              <a:gd name="connsiteX1879" fmla="*/ 4937262 w 7308555"/>
              <a:gd name="connsiteY1879" fmla="*/ 2522781 h 6451461"/>
              <a:gd name="connsiteX1880" fmla="*/ 5026958 w 7308555"/>
              <a:gd name="connsiteY1880" fmla="*/ 2497533 h 6451461"/>
              <a:gd name="connsiteX1881" fmla="*/ 5039582 w 7308555"/>
              <a:gd name="connsiteY1881" fmla="*/ 2497533 h 6451461"/>
              <a:gd name="connsiteX1882" fmla="*/ 5078118 w 7308555"/>
              <a:gd name="connsiteY1882" fmla="*/ 2433749 h 6451461"/>
              <a:gd name="connsiteX1883" fmla="*/ 5078118 w 7308555"/>
              <a:gd name="connsiteY1883" fmla="*/ 2332094 h 6451461"/>
              <a:gd name="connsiteX1884" fmla="*/ 5001046 w 7308555"/>
              <a:gd name="connsiteY1884" fmla="*/ 2255686 h 6451461"/>
              <a:gd name="connsiteX1885" fmla="*/ 5001046 w 7308555"/>
              <a:gd name="connsiteY1885" fmla="*/ 2230439 h 6451461"/>
              <a:gd name="connsiteX1886" fmla="*/ 4975133 w 7308555"/>
              <a:gd name="connsiteY1886" fmla="*/ 2230439 h 6451461"/>
              <a:gd name="connsiteX1887" fmla="*/ 4936598 w 7308555"/>
              <a:gd name="connsiteY1887" fmla="*/ 2154031 h 6451461"/>
              <a:gd name="connsiteX1888" fmla="*/ 4923973 w 7308555"/>
              <a:gd name="connsiteY1888" fmla="*/ 2166655 h 6451461"/>
              <a:gd name="connsiteX1889" fmla="*/ 4911350 w 7308555"/>
              <a:gd name="connsiteY1889" fmla="*/ 2128783 h 6451461"/>
              <a:gd name="connsiteX1890" fmla="*/ 4885438 w 7308555"/>
              <a:gd name="connsiteY1890" fmla="*/ 2128783 h 6451461"/>
              <a:gd name="connsiteX1891" fmla="*/ 4859526 w 7308555"/>
              <a:gd name="connsiteY1891" fmla="*/ 2090912 h 6451461"/>
              <a:gd name="connsiteX1892" fmla="*/ 4859526 w 7308555"/>
              <a:gd name="connsiteY1892" fmla="*/ 2053040 h 6451461"/>
              <a:gd name="connsiteX1893" fmla="*/ 4820989 w 7308555"/>
              <a:gd name="connsiteY1893" fmla="*/ 2078288 h 6451461"/>
              <a:gd name="connsiteX1894" fmla="*/ 4833613 w 7308555"/>
              <a:gd name="connsiteY1894" fmla="*/ 2027128 h 6451461"/>
              <a:gd name="connsiteX1895" fmla="*/ 4730629 w 7308555"/>
              <a:gd name="connsiteY1895" fmla="*/ 1963344 h 6451461"/>
              <a:gd name="connsiteX1896" fmla="*/ 4718005 w 7308555"/>
              <a:gd name="connsiteY1896" fmla="*/ 1938096 h 6451461"/>
              <a:gd name="connsiteX1897" fmla="*/ 4692093 w 7308555"/>
              <a:gd name="connsiteY1897" fmla="*/ 1938096 h 6451461"/>
              <a:gd name="connsiteX1898" fmla="*/ 4653557 w 7308555"/>
              <a:gd name="connsiteY1898" fmla="*/ 1886936 h 6451461"/>
              <a:gd name="connsiteX1899" fmla="*/ 4627645 w 7308555"/>
              <a:gd name="connsiteY1899" fmla="*/ 1899560 h 6451461"/>
              <a:gd name="connsiteX1900" fmla="*/ 4627645 w 7308555"/>
              <a:gd name="connsiteY1900" fmla="*/ 1899560 h 6451461"/>
              <a:gd name="connsiteX1901" fmla="*/ 4601733 w 7308555"/>
              <a:gd name="connsiteY1901" fmla="*/ 1912184 h 6451461"/>
              <a:gd name="connsiteX1902" fmla="*/ 4601733 w 7308555"/>
              <a:gd name="connsiteY1902" fmla="*/ 1848400 h 6451461"/>
              <a:gd name="connsiteX1903" fmla="*/ 4563197 w 7308555"/>
              <a:gd name="connsiteY1903" fmla="*/ 1835776 h 6451461"/>
              <a:gd name="connsiteX1904" fmla="*/ 4537285 w 7308555"/>
              <a:gd name="connsiteY1904" fmla="*/ 1797905 h 6451461"/>
              <a:gd name="connsiteX1905" fmla="*/ 4524661 w 7308555"/>
              <a:gd name="connsiteY1905" fmla="*/ 1797905 h 6451461"/>
              <a:gd name="connsiteX1906" fmla="*/ 4473501 w 7308555"/>
              <a:gd name="connsiteY1906" fmla="*/ 1696250 h 6451461"/>
              <a:gd name="connsiteX1907" fmla="*/ 4447589 w 7308555"/>
              <a:gd name="connsiteY1907" fmla="*/ 1696250 h 6451461"/>
              <a:gd name="connsiteX1908" fmla="*/ 4203084 w 7308555"/>
              <a:gd name="connsiteY1908" fmla="*/ 1505563 h 6451461"/>
              <a:gd name="connsiteX1909" fmla="*/ 4177172 w 7308555"/>
              <a:gd name="connsiteY1909" fmla="*/ 1505563 h 6451461"/>
              <a:gd name="connsiteX1910" fmla="*/ 4126012 w 7308555"/>
              <a:gd name="connsiteY1910" fmla="*/ 1441779 h 6451461"/>
              <a:gd name="connsiteX1911" fmla="*/ 4306068 w 7308555"/>
              <a:gd name="connsiteY1911" fmla="*/ 1314211 h 6451461"/>
              <a:gd name="connsiteX1912" fmla="*/ 4318692 w 7308555"/>
              <a:gd name="connsiteY1912" fmla="*/ 1314211 h 6451461"/>
              <a:gd name="connsiteX1913" fmla="*/ 4369852 w 7308555"/>
              <a:gd name="connsiteY1913" fmla="*/ 1276340 h 6451461"/>
              <a:gd name="connsiteX1914" fmla="*/ 4459548 w 7308555"/>
              <a:gd name="connsiteY1914" fmla="*/ 1301587 h 6451461"/>
              <a:gd name="connsiteX1915" fmla="*/ 4446924 w 7308555"/>
              <a:gd name="connsiteY1915" fmla="*/ 1314211 h 6451461"/>
              <a:gd name="connsiteX1916" fmla="*/ 4498084 w 7308555"/>
              <a:gd name="connsiteY1916" fmla="*/ 1326835 h 6451461"/>
              <a:gd name="connsiteX1917" fmla="*/ 4498084 w 7308555"/>
              <a:gd name="connsiteY1917" fmla="*/ 1314211 h 6451461"/>
              <a:gd name="connsiteX1918" fmla="*/ 4575156 w 7308555"/>
              <a:gd name="connsiteY1918" fmla="*/ 1288964 h 6451461"/>
              <a:gd name="connsiteX1919" fmla="*/ 4601068 w 7308555"/>
              <a:gd name="connsiteY1919" fmla="*/ 1212556 h 6451461"/>
              <a:gd name="connsiteX1920" fmla="*/ 4511372 w 7308555"/>
              <a:gd name="connsiteY1920" fmla="*/ 1225180 h 6451461"/>
              <a:gd name="connsiteX1921" fmla="*/ 4511372 w 7308555"/>
              <a:gd name="connsiteY1921" fmla="*/ 1199932 h 6451461"/>
              <a:gd name="connsiteX1922" fmla="*/ 4678805 w 7308555"/>
              <a:gd name="connsiteY1922" fmla="*/ 1098277 h 6451461"/>
              <a:gd name="connsiteX1923" fmla="*/ 4691429 w 7308555"/>
              <a:gd name="connsiteY1923" fmla="*/ 1098277 h 6451461"/>
              <a:gd name="connsiteX1924" fmla="*/ 4845573 w 7308555"/>
              <a:gd name="connsiteY1924" fmla="*/ 1034493 h 6451461"/>
              <a:gd name="connsiteX1925" fmla="*/ 4910021 w 7308555"/>
              <a:gd name="connsiteY1925" fmla="*/ 1009245 h 6451461"/>
              <a:gd name="connsiteX1926" fmla="*/ 4987093 w 7308555"/>
              <a:gd name="connsiteY1926" fmla="*/ 971374 h 6451461"/>
              <a:gd name="connsiteX1927" fmla="*/ 5076789 w 7308555"/>
              <a:gd name="connsiteY1927" fmla="*/ 933502 h 6451461"/>
              <a:gd name="connsiteX1928" fmla="*/ 5064165 w 7308555"/>
              <a:gd name="connsiteY1928" fmla="*/ 920878 h 6451461"/>
              <a:gd name="connsiteX1929" fmla="*/ 5321293 w 7308555"/>
              <a:gd name="connsiteY1929" fmla="*/ 793311 h 6451461"/>
              <a:gd name="connsiteX1930" fmla="*/ 5321293 w 7308555"/>
              <a:gd name="connsiteY1930" fmla="*/ 780687 h 6451461"/>
              <a:gd name="connsiteX1931" fmla="*/ 5282757 w 7308555"/>
              <a:gd name="connsiteY1931" fmla="*/ 780687 h 6451461"/>
              <a:gd name="connsiteX1932" fmla="*/ 5205685 w 7308555"/>
              <a:gd name="connsiteY1932" fmla="*/ 793311 h 6451461"/>
              <a:gd name="connsiteX1933" fmla="*/ 5077453 w 7308555"/>
              <a:gd name="connsiteY1933" fmla="*/ 818558 h 6451461"/>
              <a:gd name="connsiteX1934" fmla="*/ 5064829 w 7308555"/>
              <a:gd name="connsiteY1934" fmla="*/ 767398 h 6451461"/>
              <a:gd name="connsiteX1935" fmla="*/ 5052206 w 7308555"/>
              <a:gd name="connsiteY1935" fmla="*/ 780022 h 6451461"/>
              <a:gd name="connsiteX1936" fmla="*/ 5064829 w 7308555"/>
              <a:gd name="connsiteY1936" fmla="*/ 780022 h 6451461"/>
              <a:gd name="connsiteX1937" fmla="*/ 4975133 w 7308555"/>
              <a:gd name="connsiteY1937" fmla="*/ 843806 h 6451461"/>
              <a:gd name="connsiteX1938" fmla="*/ 4898062 w 7308555"/>
              <a:gd name="connsiteY1938" fmla="*/ 881678 h 6451461"/>
              <a:gd name="connsiteX1939" fmla="*/ 4923973 w 7308555"/>
              <a:gd name="connsiteY1939" fmla="*/ 869054 h 6451461"/>
              <a:gd name="connsiteX1940" fmla="*/ 4923973 w 7308555"/>
              <a:gd name="connsiteY1940" fmla="*/ 831182 h 6451461"/>
              <a:gd name="connsiteX1941" fmla="*/ 4923973 w 7308555"/>
              <a:gd name="connsiteY1941" fmla="*/ 818558 h 6451461"/>
              <a:gd name="connsiteX1942" fmla="*/ 5065494 w 7308555"/>
              <a:gd name="connsiteY1942" fmla="*/ 653119 h 6451461"/>
              <a:gd name="connsiteX1943" fmla="*/ 5207014 w 7308555"/>
              <a:gd name="connsiteY1943" fmla="*/ 525552 h 6451461"/>
              <a:gd name="connsiteX1944" fmla="*/ 5207014 w 7308555"/>
              <a:gd name="connsiteY1944" fmla="*/ 512928 h 6451461"/>
              <a:gd name="connsiteX1945" fmla="*/ 5412983 w 7308555"/>
              <a:gd name="connsiteY1945" fmla="*/ 411272 h 6451461"/>
              <a:gd name="connsiteX1946" fmla="*/ 5437566 w 7308555"/>
              <a:gd name="connsiteY1946" fmla="*/ 407286 h 6451461"/>
              <a:gd name="connsiteX1947" fmla="*/ 5437566 w 7308555"/>
              <a:gd name="connsiteY1947" fmla="*/ 407286 h 6451461"/>
              <a:gd name="connsiteX1948" fmla="*/ 1928130 w 7308555"/>
              <a:gd name="connsiteY1948" fmla="*/ 980675 h 6451461"/>
              <a:gd name="connsiteX1949" fmla="*/ 1954042 w 7308555"/>
              <a:gd name="connsiteY1949" fmla="*/ 1005923 h 6451461"/>
              <a:gd name="connsiteX1950" fmla="*/ 1928130 w 7308555"/>
              <a:gd name="connsiteY1950" fmla="*/ 980675 h 6451461"/>
              <a:gd name="connsiteX1951" fmla="*/ 1928130 w 7308555"/>
              <a:gd name="connsiteY1951" fmla="*/ 980675 h 6451461"/>
              <a:gd name="connsiteX1952" fmla="*/ 1401250 w 7308555"/>
              <a:gd name="connsiteY1952" fmla="*/ 2660979 h 6451461"/>
              <a:gd name="connsiteX1953" fmla="*/ 1413873 w 7308555"/>
              <a:gd name="connsiteY1953" fmla="*/ 2648355 h 6451461"/>
              <a:gd name="connsiteX1954" fmla="*/ 1401250 w 7308555"/>
              <a:gd name="connsiteY1954" fmla="*/ 2660979 h 6451461"/>
              <a:gd name="connsiteX1955" fmla="*/ 1401250 w 7308555"/>
              <a:gd name="connsiteY1955" fmla="*/ 2660979 h 6451461"/>
              <a:gd name="connsiteX1956" fmla="*/ 1786610 w 7308555"/>
              <a:gd name="connsiteY1956" fmla="*/ 2686891 h 6451461"/>
              <a:gd name="connsiteX1957" fmla="*/ 1786610 w 7308555"/>
              <a:gd name="connsiteY1957" fmla="*/ 2661643 h 6451461"/>
              <a:gd name="connsiteX1958" fmla="*/ 1786610 w 7308555"/>
              <a:gd name="connsiteY1958" fmla="*/ 2686891 h 6451461"/>
              <a:gd name="connsiteX1959" fmla="*/ 1786610 w 7308555"/>
              <a:gd name="connsiteY1959" fmla="*/ 2686891 h 6451461"/>
              <a:gd name="connsiteX1960" fmla="*/ 1838434 w 7308555"/>
              <a:gd name="connsiteY1960" fmla="*/ 2724763 h 6451461"/>
              <a:gd name="connsiteX1961" fmla="*/ 1838434 w 7308555"/>
              <a:gd name="connsiteY1961" fmla="*/ 2724763 h 6451461"/>
              <a:gd name="connsiteX1962" fmla="*/ 1838434 w 7308555"/>
              <a:gd name="connsiteY1962" fmla="*/ 2724763 h 6451461"/>
              <a:gd name="connsiteX1963" fmla="*/ 1799898 w 7308555"/>
              <a:gd name="connsiteY1963" fmla="*/ 2724763 h 6451461"/>
              <a:gd name="connsiteX1964" fmla="*/ 1799898 w 7308555"/>
              <a:gd name="connsiteY1964" fmla="*/ 2686891 h 6451461"/>
              <a:gd name="connsiteX1965" fmla="*/ 1799898 w 7308555"/>
              <a:gd name="connsiteY1965" fmla="*/ 2686891 h 6451461"/>
              <a:gd name="connsiteX1966" fmla="*/ 1851058 w 7308555"/>
              <a:gd name="connsiteY1966" fmla="*/ 2699515 h 6451461"/>
              <a:gd name="connsiteX1967" fmla="*/ 1838434 w 7308555"/>
              <a:gd name="connsiteY1967" fmla="*/ 2724763 h 6451461"/>
              <a:gd name="connsiteX1968" fmla="*/ 1838434 w 7308555"/>
              <a:gd name="connsiteY1968" fmla="*/ 2724763 h 6451461"/>
              <a:gd name="connsiteX1969" fmla="*/ 1864346 w 7308555"/>
              <a:gd name="connsiteY1969" fmla="*/ 2724763 h 6451461"/>
              <a:gd name="connsiteX1970" fmla="*/ 1838434 w 7308555"/>
              <a:gd name="connsiteY1970" fmla="*/ 2724763 h 6451461"/>
              <a:gd name="connsiteX1971" fmla="*/ 1838434 w 7308555"/>
              <a:gd name="connsiteY1971" fmla="*/ 2724763 h 6451461"/>
              <a:gd name="connsiteX1972" fmla="*/ 1851058 w 7308555"/>
              <a:gd name="connsiteY1972" fmla="*/ 2763299 h 6451461"/>
              <a:gd name="connsiteX1973" fmla="*/ 1851058 w 7308555"/>
              <a:gd name="connsiteY1973" fmla="*/ 2750675 h 6451461"/>
              <a:gd name="connsiteX1974" fmla="*/ 1863682 w 7308555"/>
              <a:gd name="connsiteY1974" fmla="*/ 2763299 h 6451461"/>
              <a:gd name="connsiteX1975" fmla="*/ 1851058 w 7308555"/>
              <a:gd name="connsiteY1975" fmla="*/ 2763299 h 6451461"/>
              <a:gd name="connsiteX1976" fmla="*/ 1851058 w 7308555"/>
              <a:gd name="connsiteY1976" fmla="*/ 2763299 h 6451461"/>
              <a:gd name="connsiteX1977" fmla="*/ 1851058 w 7308555"/>
              <a:gd name="connsiteY1977" fmla="*/ 2763299 h 6451461"/>
              <a:gd name="connsiteX1978" fmla="*/ 1889594 w 7308555"/>
              <a:gd name="connsiteY1978" fmla="*/ 1706216 h 6451461"/>
              <a:gd name="connsiteX1979" fmla="*/ 1735450 w 7308555"/>
              <a:gd name="connsiteY1979" fmla="*/ 1693592 h 6451461"/>
              <a:gd name="connsiteX1980" fmla="*/ 1761362 w 7308555"/>
              <a:gd name="connsiteY1980" fmla="*/ 1680968 h 6451461"/>
              <a:gd name="connsiteX1981" fmla="*/ 1710202 w 7308555"/>
              <a:gd name="connsiteY1981" fmla="*/ 1680968 h 6451461"/>
              <a:gd name="connsiteX1982" fmla="*/ 1697578 w 7308555"/>
              <a:gd name="connsiteY1982" fmla="*/ 1629808 h 6451461"/>
              <a:gd name="connsiteX1983" fmla="*/ 1710202 w 7308555"/>
              <a:gd name="connsiteY1983" fmla="*/ 1617184 h 6451461"/>
              <a:gd name="connsiteX1984" fmla="*/ 1761362 w 7308555"/>
              <a:gd name="connsiteY1984" fmla="*/ 1629808 h 6451461"/>
              <a:gd name="connsiteX1985" fmla="*/ 1787274 w 7308555"/>
              <a:gd name="connsiteY1985" fmla="*/ 1617184 h 6451461"/>
              <a:gd name="connsiteX1986" fmla="*/ 1890258 w 7308555"/>
              <a:gd name="connsiteY1986" fmla="*/ 1668344 h 6451461"/>
              <a:gd name="connsiteX1987" fmla="*/ 1889594 w 7308555"/>
              <a:gd name="connsiteY1987" fmla="*/ 1706216 h 6451461"/>
              <a:gd name="connsiteX1988" fmla="*/ 1889594 w 7308555"/>
              <a:gd name="connsiteY1988" fmla="*/ 1706216 h 6451461"/>
              <a:gd name="connsiteX1989" fmla="*/ 1889594 w 7308555"/>
              <a:gd name="connsiteY1989" fmla="*/ 1642432 h 6451461"/>
              <a:gd name="connsiteX1990" fmla="*/ 1825146 w 7308555"/>
              <a:gd name="connsiteY1990" fmla="*/ 1629808 h 6451461"/>
              <a:gd name="connsiteX1991" fmla="*/ 1825146 w 7308555"/>
              <a:gd name="connsiteY1991" fmla="*/ 1617184 h 6451461"/>
              <a:gd name="connsiteX1992" fmla="*/ 1876306 w 7308555"/>
              <a:gd name="connsiteY1992" fmla="*/ 1617184 h 6451461"/>
              <a:gd name="connsiteX1993" fmla="*/ 1902218 w 7308555"/>
              <a:gd name="connsiteY1993" fmla="*/ 1604560 h 6451461"/>
              <a:gd name="connsiteX1994" fmla="*/ 1889594 w 7308555"/>
              <a:gd name="connsiteY1994" fmla="*/ 1642432 h 6451461"/>
              <a:gd name="connsiteX1995" fmla="*/ 1889594 w 7308555"/>
              <a:gd name="connsiteY1995" fmla="*/ 1642432 h 6451461"/>
              <a:gd name="connsiteX1996" fmla="*/ 1902218 w 7308555"/>
              <a:gd name="connsiteY1996" fmla="*/ 1566024 h 6451461"/>
              <a:gd name="connsiteX1997" fmla="*/ 1889594 w 7308555"/>
              <a:gd name="connsiteY1997" fmla="*/ 1603896 h 6451461"/>
              <a:gd name="connsiteX1998" fmla="*/ 1876970 w 7308555"/>
              <a:gd name="connsiteY1998" fmla="*/ 1591272 h 6451461"/>
              <a:gd name="connsiteX1999" fmla="*/ 1812522 w 7308555"/>
              <a:gd name="connsiteY1999" fmla="*/ 1603896 h 6451461"/>
              <a:gd name="connsiteX2000" fmla="*/ 1851058 w 7308555"/>
              <a:gd name="connsiteY2000" fmla="*/ 1591272 h 6451461"/>
              <a:gd name="connsiteX2001" fmla="*/ 1876970 w 7308555"/>
              <a:gd name="connsiteY2001" fmla="*/ 1566024 h 6451461"/>
              <a:gd name="connsiteX2002" fmla="*/ 1889594 w 7308555"/>
              <a:gd name="connsiteY2002" fmla="*/ 1566024 h 6451461"/>
              <a:gd name="connsiteX2003" fmla="*/ 1889594 w 7308555"/>
              <a:gd name="connsiteY2003" fmla="*/ 1553400 h 6451461"/>
              <a:gd name="connsiteX2004" fmla="*/ 1915506 w 7308555"/>
              <a:gd name="connsiteY2004" fmla="*/ 1540777 h 6451461"/>
              <a:gd name="connsiteX2005" fmla="*/ 1915506 w 7308555"/>
              <a:gd name="connsiteY2005" fmla="*/ 1540777 h 6451461"/>
              <a:gd name="connsiteX2006" fmla="*/ 1915506 w 7308555"/>
              <a:gd name="connsiteY2006" fmla="*/ 1553400 h 6451461"/>
              <a:gd name="connsiteX2007" fmla="*/ 1902882 w 7308555"/>
              <a:gd name="connsiteY2007" fmla="*/ 1553400 h 6451461"/>
              <a:gd name="connsiteX2008" fmla="*/ 1902218 w 7308555"/>
              <a:gd name="connsiteY2008" fmla="*/ 1566024 h 6451461"/>
              <a:gd name="connsiteX2009" fmla="*/ 1902218 w 7308555"/>
              <a:gd name="connsiteY2009" fmla="*/ 1566024 h 6451461"/>
              <a:gd name="connsiteX2010" fmla="*/ 1915506 w 7308555"/>
              <a:gd name="connsiteY2010" fmla="*/ 2699515 h 6451461"/>
              <a:gd name="connsiteX2011" fmla="*/ 1941418 w 7308555"/>
              <a:gd name="connsiteY2011" fmla="*/ 2699515 h 6451461"/>
              <a:gd name="connsiteX2012" fmla="*/ 1992578 w 7308555"/>
              <a:gd name="connsiteY2012" fmla="*/ 2712139 h 6451461"/>
              <a:gd name="connsiteX2013" fmla="*/ 2005202 w 7308555"/>
              <a:gd name="connsiteY2013" fmla="*/ 2763299 h 6451461"/>
              <a:gd name="connsiteX2014" fmla="*/ 1966666 w 7308555"/>
              <a:gd name="connsiteY2014" fmla="*/ 2763299 h 6451461"/>
              <a:gd name="connsiteX2015" fmla="*/ 1954042 w 7308555"/>
              <a:gd name="connsiteY2015" fmla="*/ 2738051 h 6451461"/>
              <a:gd name="connsiteX2016" fmla="*/ 1941418 w 7308555"/>
              <a:gd name="connsiteY2016" fmla="*/ 2775923 h 6451461"/>
              <a:gd name="connsiteX2017" fmla="*/ 1915506 w 7308555"/>
              <a:gd name="connsiteY2017" fmla="*/ 2699515 h 6451461"/>
              <a:gd name="connsiteX2018" fmla="*/ 1915506 w 7308555"/>
              <a:gd name="connsiteY2018" fmla="*/ 2699515 h 6451461"/>
              <a:gd name="connsiteX2019" fmla="*/ 1954042 w 7308555"/>
              <a:gd name="connsiteY2019" fmla="*/ 2916114 h 6451461"/>
              <a:gd name="connsiteX2020" fmla="*/ 1954042 w 7308555"/>
              <a:gd name="connsiteY2020" fmla="*/ 2903490 h 6451461"/>
              <a:gd name="connsiteX2021" fmla="*/ 1954042 w 7308555"/>
              <a:gd name="connsiteY2021" fmla="*/ 2903490 h 6451461"/>
              <a:gd name="connsiteX2022" fmla="*/ 1966666 w 7308555"/>
              <a:gd name="connsiteY2022" fmla="*/ 2903490 h 6451461"/>
              <a:gd name="connsiteX2023" fmla="*/ 1954042 w 7308555"/>
              <a:gd name="connsiteY2023" fmla="*/ 2916114 h 6451461"/>
              <a:gd name="connsiteX2024" fmla="*/ 1954042 w 7308555"/>
              <a:gd name="connsiteY2024" fmla="*/ 2916114 h 6451461"/>
              <a:gd name="connsiteX2025" fmla="*/ 1954042 w 7308555"/>
              <a:gd name="connsiteY2025" fmla="*/ 2852330 h 6451461"/>
              <a:gd name="connsiteX2026" fmla="*/ 1928130 w 7308555"/>
              <a:gd name="connsiteY2026" fmla="*/ 2814459 h 6451461"/>
              <a:gd name="connsiteX2027" fmla="*/ 1940754 w 7308555"/>
              <a:gd name="connsiteY2027" fmla="*/ 2814459 h 6451461"/>
              <a:gd name="connsiteX2028" fmla="*/ 1928130 w 7308555"/>
              <a:gd name="connsiteY2028" fmla="*/ 2801835 h 6451461"/>
              <a:gd name="connsiteX2029" fmla="*/ 1940754 w 7308555"/>
              <a:gd name="connsiteY2029" fmla="*/ 2789211 h 6451461"/>
              <a:gd name="connsiteX2030" fmla="*/ 1953378 w 7308555"/>
              <a:gd name="connsiteY2030" fmla="*/ 2776587 h 6451461"/>
              <a:gd name="connsiteX2031" fmla="*/ 1966002 w 7308555"/>
              <a:gd name="connsiteY2031" fmla="*/ 2789211 h 6451461"/>
              <a:gd name="connsiteX2032" fmla="*/ 1953378 w 7308555"/>
              <a:gd name="connsiteY2032" fmla="*/ 2789211 h 6451461"/>
              <a:gd name="connsiteX2033" fmla="*/ 1979290 w 7308555"/>
              <a:gd name="connsiteY2033" fmla="*/ 2852995 h 6451461"/>
              <a:gd name="connsiteX2034" fmla="*/ 1954042 w 7308555"/>
              <a:gd name="connsiteY2034" fmla="*/ 2852330 h 6451461"/>
              <a:gd name="connsiteX2035" fmla="*/ 1954042 w 7308555"/>
              <a:gd name="connsiteY2035" fmla="*/ 2852330 h 6451461"/>
              <a:gd name="connsiteX2036" fmla="*/ 2031114 w 7308555"/>
              <a:gd name="connsiteY2036" fmla="*/ 2801170 h 6451461"/>
              <a:gd name="connsiteX2037" fmla="*/ 2031114 w 7308555"/>
              <a:gd name="connsiteY2037" fmla="*/ 2788547 h 6451461"/>
              <a:gd name="connsiteX2038" fmla="*/ 2005202 w 7308555"/>
              <a:gd name="connsiteY2038" fmla="*/ 2801170 h 6451461"/>
              <a:gd name="connsiteX2039" fmla="*/ 1979290 w 7308555"/>
              <a:gd name="connsiteY2039" fmla="*/ 2775923 h 6451461"/>
              <a:gd name="connsiteX2040" fmla="*/ 2017826 w 7308555"/>
              <a:gd name="connsiteY2040" fmla="*/ 2750675 h 6451461"/>
              <a:gd name="connsiteX2041" fmla="*/ 2017826 w 7308555"/>
              <a:gd name="connsiteY2041" fmla="*/ 2763299 h 6451461"/>
              <a:gd name="connsiteX2042" fmla="*/ 2030450 w 7308555"/>
              <a:gd name="connsiteY2042" fmla="*/ 2763299 h 6451461"/>
              <a:gd name="connsiteX2043" fmla="*/ 2030450 w 7308555"/>
              <a:gd name="connsiteY2043" fmla="*/ 2788547 h 6451461"/>
              <a:gd name="connsiteX2044" fmla="*/ 2030450 w 7308555"/>
              <a:gd name="connsiteY2044" fmla="*/ 2801170 h 6451461"/>
              <a:gd name="connsiteX2045" fmla="*/ 2031114 w 7308555"/>
              <a:gd name="connsiteY2045" fmla="*/ 2801170 h 6451461"/>
              <a:gd name="connsiteX2046" fmla="*/ 2031114 w 7308555"/>
              <a:gd name="connsiteY2046" fmla="*/ 2801170 h 6451461"/>
              <a:gd name="connsiteX2047" fmla="*/ 2249707 w 7308555"/>
              <a:gd name="connsiteY2047" fmla="*/ 3208456 h 6451461"/>
              <a:gd name="connsiteX2048" fmla="*/ 2249707 w 7308555"/>
              <a:gd name="connsiteY2048" fmla="*/ 3233704 h 6451461"/>
              <a:gd name="connsiteX2049" fmla="*/ 2249707 w 7308555"/>
              <a:gd name="connsiteY2049" fmla="*/ 3208456 h 6451461"/>
              <a:gd name="connsiteX2050" fmla="*/ 2249707 w 7308555"/>
              <a:gd name="connsiteY2050" fmla="*/ 3208456 h 6451461"/>
              <a:gd name="connsiteX2051" fmla="*/ 2197882 w 7308555"/>
              <a:gd name="connsiteY2051" fmla="*/ 3157961 h 6451461"/>
              <a:gd name="connsiteX2052" fmla="*/ 2185258 w 7308555"/>
              <a:gd name="connsiteY2052" fmla="*/ 3094177 h 6451461"/>
              <a:gd name="connsiteX2053" fmla="*/ 2211170 w 7308555"/>
              <a:gd name="connsiteY2053" fmla="*/ 3119425 h 6451461"/>
              <a:gd name="connsiteX2054" fmla="*/ 2197882 w 7308555"/>
              <a:gd name="connsiteY2054" fmla="*/ 3157961 h 6451461"/>
              <a:gd name="connsiteX2055" fmla="*/ 2197882 w 7308555"/>
              <a:gd name="connsiteY2055" fmla="*/ 3157961 h 6451461"/>
              <a:gd name="connsiteX2056" fmla="*/ 2146722 w 7308555"/>
              <a:gd name="connsiteY2056" fmla="*/ 3246992 h 6451461"/>
              <a:gd name="connsiteX2057" fmla="*/ 2172634 w 7308555"/>
              <a:gd name="connsiteY2057" fmla="*/ 3246992 h 6451461"/>
              <a:gd name="connsiteX2058" fmla="*/ 2172634 w 7308555"/>
              <a:gd name="connsiteY2058" fmla="*/ 3259616 h 6451461"/>
              <a:gd name="connsiteX2059" fmla="*/ 2146722 w 7308555"/>
              <a:gd name="connsiteY2059" fmla="*/ 3259616 h 6451461"/>
              <a:gd name="connsiteX2060" fmla="*/ 2146722 w 7308555"/>
              <a:gd name="connsiteY2060" fmla="*/ 3246992 h 6451461"/>
              <a:gd name="connsiteX2061" fmla="*/ 2146722 w 7308555"/>
              <a:gd name="connsiteY2061" fmla="*/ 3246992 h 6451461"/>
              <a:gd name="connsiteX2062" fmla="*/ 2120810 w 7308555"/>
              <a:gd name="connsiteY2062" fmla="*/ 3565247 h 6451461"/>
              <a:gd name="connsiteX2063" fmla="*/ 2146722 w 7308555"/>
              <a:gd name="connsiteY2063" fmla="*/ 3476215 h 6451461"/>
              <a:gd name="connsiteX2064" fmla="*/ 2197882 w 7308555"/>
              <a:gd name="connsiteY2064" fmla="*/ 3463591 h 6451461"/>
              <a:gd name="connsiteX2065" fmla="*/ 2146722 w 7308555"/>
              <a:gd name="connsiteY2065" fmla="*/ 3565247 h 6451461"/>
              <a:gd name="connsiteX2066" fmla="*/ 2185258 w 7308555"/>
              <a:gd name="connsiteY2066" fmla="*/ 3514087 h 6451461"/>
              <a:gd name="connsiteX2067" fmla="*/ 2172634 w 7308555"/>
              <a:gd name="connsiteY2067" fmla="*/ 3603118 h 6451461"/>
              <a:gd name="connsiteX2068" fmla="*/ 2146722 w 7308555"/>
              <a:gd name="connsiteY2068" fmla="*/ 3603118 h 6451461"/>
              <a:gd name="connsiteX2069" fmla="*/ 2146722 w 7308555"/>
              <a:gd name="connsiteY2069" fmla="*/ 3577871 h 6451461"/>
              <a:gd name="connsiteX2070" fmla="*/ 2108186 w 7308555"/>
              <a:gd name="connsiteY2070" fmla="*/ 3654278 h 6451461"/>
              <a:gd name="connsiteX2071" fmla="*/ 2120810 w 7308555"/>
              <a:gd name="connsiteY2071" fmla="*/ 3565247 h 6451461"/>
              <a:gd name="connsiteX2072" fmla="*/ 2120810 w 7308555"/>
              <a:gd name="connsiteY2072" fmla="*/ 3565247 h 6451461"/>
              <a:gd name="connsiteX2073" fmla="*/ 2095562 w 7308555"/>
              <a:gd name="connsiteY2073" fmla="*/ 3654278 h 6451461"/>
              <a:gd name="connsiteX2074" fmla="*/ 2095562 w 7308555"/>
              <a:gd name="connsiteY2074" fmla="*/ 3666902 h 6451461"/>
              <a:gd name="connsiteX2075" fmla="*/ 2095562 w 7308555"/>
              <a:gd name="connsiteY2075" fmla="*/ 3654278 h 6451461"/>
              <a:gd name="connsiteX2076" fmla="*/ 2095562 w 7308555"/>
              <a:gd name="connsiteY2076" fmla="*/ 3654278 h 6451461"/>
              <a:gd name="connsiteX2077" fmla="*/ 2069650 w 7308555"/>
              <a:gd name="connsiteY2077" fmla="*/ 3666902 h 6451461"/>
              <a:gd name="connsiteX2078" fmla="*/ 2095562 w 7308555"/>
              <a:gd name="connsiteY2078" fmla="*/ 3679526 h 6451461"/>
              <a:gd name="connsiteX2079" fmla="*/ 2069650 w 7308555"/>
              <a:gd name="connsiteY2079" fmla="*/ 3692150 h 6451461"/>
              <a:gd name="connsiteX2080" fmla="*/ 2069650 w 7308555"/>
              <a:gd name="connsiteY2080" fmla="*/ 3666902 h 6451461"/>
              <a:gd name="connsiteX2081" fmla="*/ 2069650 w 7308555"/>
              <a:gd name="connsiteY2081" fmla="*/ 3666902 h 6451461"/>
              <a:gd name="connsiteX2082" fmla="*/ 2069650 w 7308555"/>
              <a:gd name="connsiteY2082" fmla="*/ 3781846 h 6451461"/>
              <a:gd name="connsiteX2083" fmla="*/ 2082274 w 7308555"/>
              <a:gd name="connsiteY2083" fmla="*/ 3781846 h 6451461"/>
              <a:gd name="connsiteX2084" fmla="*/ 2069650 w 7308555"/>
              <a:gd name="connsiteY2084" fmla="*/ 3807093 h 6451461"/>
              <a:gd name="connsiteX2085" fmla="*/ 2069650 w 7308555"/>
              <a:gd name="connsiteY2085" fmla="*/ 3781846 h 6451461"/>
              <a:gd name="connsiteX2086" fmla="*/ 2069650 w 7308555"/>
              <a:gd name="connsiteY2086" fmla="*/ 3781846 h 6451461"/>
              <a:gd name="connsiteX2087" fmla="*/ 2005202 w 7308555"/>
              <a:gd name="connsiteY2087" fmla="*/ 3896125 h 6451461"/>
              <a:gd name="connsiteX2088" fmla="*/ 2017826 w 7308555"/>
              <a:gd name="connsiteY2088" fmla="*/ 3908749 h 6451461"/>
              <a:gd name="connsiteX2089" fmla="*/ 2005202 w 7308555"/>
              <a:gd name="connsiteY2089" fmla="*/ 3946620 h 6451461"/>
              <a:gd name="connsiteX2090" fmla="*/ 1979290 w 7308555"/>
              <a:gd name="connsiteY2090" fmla="*/ 3933996 h 6451461"/>
              <a:gd name="connsiteX2091" fmla="*/ 2005202 w 7308555"/>
              <a:gd name="connsiteY2091" fmla="*/ 3896125 h 6451461"/>
              <a:gd name="connsiteX2092" fmla="*/ 2005202 w 7308555"/>
              <a:gd name="connsiteY2092" fmla="*/ 3896125 h 6451461"/>
              <a:gd name="connsiteX2093" fmla="*/ 2056362 w 7308555"/>
              <a:gd name="connsiteY2093" fmla="*/ 3947285 h 6451461"/>
              <a:gd name="connsiteX2094" fmla="*/ 2017826 w 7308555"/>
              <a:gd name="connsiteY2094" fmla="*/ 3985156 h 6451461"/>
              <a:gd name="connsiteX2095" fmla="*/ 2017826 w 7308555"/>
              <a:gd name="connsiteY2095" fmla="*/ 3972533 h 6451461"/>
              <a:gd name="connsiteX2096" fmla="*/ 1966666 w 7308555"/>
              <a:gd name="connsiteY2096" fmla="*/ 4061564 h 6451461"/>
              <a:gd name="connsiteX2097" fmla="*/ 1979290 w 7308555"/>
              <a:gd name="connsiteY2097" fmla="*/ 4010404 h 6451461"/>
              <a:gd name="connsiteX2098" fmla="*/ 2005202 w 7308555"/>
              <a:gd name="connsiteY2098" fmla="*/ 3946620 h 6451461"/>
              <a:gd name="connsiteX2099" fmla="*/ 2043738 w 7308555"/>
              <a:gd name="connsiteY2099" fmla="*/ 3933996 h 6451461"/>
              <a:gd name="connsiteX2100" fmla="*/ 2056362 w 7308555"/>
              <a:gd name="connsiteY2100" fmla="*/ 3947285 h 6451461"/>
              <a:gd name="connsiteX2101" fmla="*/ 2056362 w 7308555"/>
              <a:gd name="connsiteY2101" fmla="*/ 3947285 h 6451461"/>
              <a:gd name="connsiteX2102" fmla="*/ 2197882 w 7308555"/>
              <a:gd name="connsiteY2102" fmla="*/ 3666902 h 6451461"/>
              <a:gd name="connsiteX2103" fmla="*/ 2185258 w 7308555"/>
              <a:gd name="connsiteY2103" fmla="*/ 3679526 h 6451461"/>
              <a:gd name="connsiteX2104" fmla="*/ 2185258 w 7308555"/>
              <a:gd name="connsiteY2104" fmla="*/ 3666902 h 6451461"/>
              <a:gd name="connsiteX2105" fmla="*/ 2185258 w 7308555"/>
              <a:gd name="connsiteY2105" fmla="*/ 3692150 h 6451461"/>
              <a:gd name="connsiteX2106" fmla="*/ 2108186 w 7308555"/>
              <a:gd name="connsiteY2106" fmla="*/ 3832341 h 6451461"/>
              <a:gd name="connsiteX2107" fmla="*/ 2082274 w 7308555"/>
              <a:gd name="connsiteY2107" fmla="*/ 3857589 h 6451461"/>
              <a:gd name="connsiteX2108" fmla="*/ 2082274 w 7308555"/>
              <a:gd name="connsiteY2108" fmla="*/ 3832341 h 6451461"/>
              <a:gd name="connsiteX2109" fmla="*/ 2069650 w 7308555"/>
              <a:gd name="connsiteY2109" fmla="*/ 3819718 h 6451461"/>
              <a:gd name="connsiteX2110" fmla="*/ 2082274 w 7308555"/>
              <a:gd name="connsiteY2110" fmla="*/ 3819718 h 6451461"/>
              <a:gd name="connsiteX2111" fmla="*/ 2082274 w 7308555"/>
              <a:gd name="connsiteY2111" fmla="*/ 3692150 h 6451461"/>
              <a:gd name="connsiteX2112" fmla="*/ 2133434 w 7308555"/>
              <a:gd name="connsiteY2112" fmla="*/ 3628366 h 6451461"/>
              <a:gd name="connsiteX2113" fmla="*/ 2133434 w 7308555"/>
              <a:gd name="connsiteY2113" fmla="*/ 3640990 h 6451461"/>
              <a:gd name="connsiteX2114" fmla="*/ 2184594 w 7308555"/>
              <a:gd name="connsiteY2114" fmla="*/ 3628366 h 6451461"/>
              <a:gd name="connsiteX2115" fmla="*/ 2249042 w 7308555"/>
              <a:gd name="connsiteY2115" fmla="*/ 3475551 h 6451461"/>
              <a:gd name="connsiteX2116" fmla="*/ 2197882 w 7308555"/>
              <a:gd name="connsiteY2116" fmla="*/ 3666902 h 6451461"/>
              <a:gd name="connsiteX2117" fmla="*/ 2197882 w 7308555"/>
              <a:gd name="connsiteY2117" fmla="*/ 3666902 h 6451461"/>
              <a:gd name="connsiteX2118" fmla="*/ 2197882 w 7308555"/>
              <a:gd name="connsiteY2118" fmla="*/ 3463591 h 6451461"/>
              <a:gd name="connsiteX2119" fmla="*/ 2223794 w 7308555"/>
              <a:gd name="connsiteY2119" fmla="*/ 3450968 h 6451461"/>
              <a:gd name="connsiteX2120" fmla="*/ 2197882 w 7308555"/>
              <a:gd name="connsiteY2120" fmla="*/ 3488839 h 6451461"/>
              <a:gd name="connsiteX2121" fmla="*/ 2197882 w 7308555"/>
              <a:gd name="connsiteY2121" fmla="*/ 3463591 h 6451461"/>
              <a:gd name="connsiteX2122" fmla="*/ 2197882 w 7308555"/>
              <a:gd name="connsiteY2122" fmla="*/ 3463591 h 6451461"/>
              <a:gd name="connsiteX2123" fmla="*/ 2249707 w 7308555"/>
              <a:gd name="connsiteY2123" fmla="*/ 3476215 h 6451461"/>
              <a:gd name="connsiteX2124" fmla="*/ 2262330 w 7308555"/>
              <a:gd name="connsiteY2124" fmla="*/ 3438344 h 6451461"/>
              <a:gd name="connsiteX2125" fmla="*/ 2249707 w 7308555"/>
              <a:gd name="connsiteY2125" fmla="*/ 3476215 h 6451461"/>
              <a:gd name="connsiteX2126" fmla="*/ 2249707 w 7308555"/>
              <a:gd name="connsiteY2126" fmla="*/ 3476215 h 6451461"/>
              <a:gd name="connsiteX2127" fmla="*/ 2223794 w 7308555"/>
              <a:gd name="connsiteY2127" fmla="*/ 3348648 h 6451461"/>
              <a:gd name="connsiteX2128" fmla="*/ 2236418 w 7308555"/>
              <a:gd name="connsiteY2128" fmla="*/ 3361272 h 6451461"/>
              <a:gd name="connsiteX2129" fmla="*/ 2223794 w 7308555"/>
              <a:gd name="connsiteY2129" fmla="*/ 3373895 h 6451461"/>
              <a:gd name="connsiteX2130" fmla="*/ 2211170 w 7308555"/>
              <a:gd name="connsiteY2130" fmla="*/ 3361272 h 6451461"/>
              <a:gd name="connsiteX2131" fmla="*/ 2223794 w 7308555"/>
              <a:gd name="connsiteY2131" fmla="*/ 3310112 h 6451461"/>
              <a:gd name="connsiteX2132" fmla="*/ 2211170 w 7308555"/>
              <a:gd name="connsiteY2132" fmla="*/ 3347983 h 6451461"/>
              <a:gd name="connsiteX2133" fmla="*/ 2185258 w 7308555"/>
              <a:gd name="connsiteY2133" fmla="*/ 3335359 h 6451461"/>
              <a:gd name="connsiteX2134" fmla="*/ 2223794 w 7308555"/>
              <a:gd name="connsiteY2134" fmla="*/ 3399143 h 6451461"/>
              <a:gd name="connsiteX2135" fmla="*/ 2159346 w 7308555"/>
              <a:gd name="connsiteY2135" fmla="*/ 3462927 h 6451461"/>
              <a:gd name="connsiteX2136" fmla="*/ 2185258 w 7308555"/>
              <a:gd name="connsiteY2136" fmla="*/ 3386519 h 6451461"/>
              <a:gd name="connsiteX2137" fmla="*/ 2159346 w 7308555"/>
              <a:gd name="connsiteY2137" fmla="*/ 3424391 h 6451461"/>
              <a:gd name="connsiteX2138" fmla="*/ 2120810 w 7308555"/>
              <a:gd name="connsiteY2138" fmla="*/ 3437015 h 6451461"/>
              <a:gd name="connsiteX2139" fmla="*/ 2120810 w 7308555"/>
              <a:gd name="connsiteY2139" fmla="*/ 3347983 h 6451461"/>
              <a:gd name="connsiteX2140" fmla="*/ 2133434 w 7308555"/>
              <a:gd name="connsiteY2140" fmla="*/ 3335359 h 6451461"/>
              <a:gd name="connsiteX2141" fmla="*/ 2146058 w 7308555"/>
              <a:gd name="connsiteY2141" fmla="*/ 3271576 h 6451461"/>
              <a:gd name="connsiteX2142" fmla="*/ 2184594 w 7308555"/>
              <a:gd name="connsiteY2142" fmla="*/ 3258952 h 6451461"/>
              <a:gd name="connsiteX2143" fmla="*/ 2210506 w 7308555"/>
              <a:gd name="connsiteY2143" fmla="*/ 3258952 h 6451461"/>
              <a:gd name="connsiteX2144" fmla="*/ 2210506 w 7308555"/>
              <a:gd name="connsiteY2144" fmla="*/ 3195168 h 6451461"/>
              <a:gd name="connsiteX2145" fmla="*/ 2223130 w 7308555"/>
              <a:gd name="connsiteY2145" fmla="*/ 3258952 h 6451461"/>
              <a:gd name="connsiteX2146" fmla="*/ 2249042 w 7308555"/>
              <a:gd name="connsiteY2146" fmla="*/ 3258952 h 6451461"/>
              <a:gd name="connsiteX2147" fmla="*/ 2261666 w 7308555"/>
              <a:gd name="connsiteY2147" fmla="*/ 3221080 h 6451461"/>
              <a:gd name="connsiteX2148" fmla="*/ 2223794 w 7308555"/>
              <a:gd name="connsiteY2148" fmla="*/ 3348648 h 6451461"/>
              <a:gd name="connsiteX2149" fmla="*/ 2223794 w 7308555"/>
              <a:gd name="connsiteY2149" fmla="*/ 3348648 h 6451461"/>
              <a:gd name="connsiteX2150" fmla="*/ 2429763 w 7308555"/>
              <a:gd name="connsiteY2150" fmla="*/ 3323400 h 6451461"/>
              <a:gd name="connsiteX2151" fmla="*/ 2417139 w 7308555"/>
              <a:gd name="connsiteY2151" fmla="*/ 3323400 h 6451461"/>
              <a:gd name="connsiteX2152" fmla="*/ 2391227 w 7308555"/>
              <a:gd name="connsiteY2152" fmla="*/ 3437679 h 6451461"/>
              <a:gd name="connsiteX2153" fmla="*/ 2365315 w 7308555"/>
              <a:gd name="connsiteY2153" fmla="*/ 3425055 h 6451461"/>
              <a:gd name="connsiteX2154" fmla="*/ 2326779 w 7308555"/>
              <a:gd name="connsiteY2154" fmla="*/ 3514087 h 6451461"/>
              <a:gd name="connsiteX2155" fmla="*/ 2300866 w 7308555"/>
              <a:gd name="connsiteY2155" fmla="*/ 3514087 h 6451461"/>
              <a:gd name="connsiteX2156" fmla="*/ 2300866 w 7308555"/>
              <a:gd name="connsiteY2156" fmla="*/ 3501463 h 6451461"/>
              <a:gd name="connsiteX2157" fmla="*/ 2288242 w 7308555"/>
              <a:gd name="connsiteY2157" fmla="*/ 3501463 h 6451461"/>
              <a:gd name="connsiteX2158" fmla="*/ 2288242 w 7308555"/>
              <a:gd name="connsiteY2158" fmla="*/ 3514087 h 6451461"/>
              <a:gd name="connsiteX2159" fmla="*/ 2300866 w 7308555"/>
              <a:gd name="connsiteY2159" fmla="*/ 3412431 h 6451461"/>
              <a:gd name="connsiteX2160" fmla="*/ 2313490 w 7308555"/>
              <a:gd name="connsiteY2160" fmla="*/ 3412431 h 6451461"/>
              <a:gd name="connsiteX2161" fmla="*/ 2313490 w 7308555"/>
              <a:gd name="connsiteY2161" fmla="*/ 3348648 h 6451461"/>
              <a:gd name="connsiteX2162" fmla="*/ 2274954 w 7308555"/>
              <a:gd name="connsiteY2162" fmla="*/ 3386519 h 6451461"/>
              <a:gd name="connsiteX2163" fmla="*/ 2300866 w 7308555"/>
              <a:gd name="connsiteY2163" fmla="*/ 3272240 h 6451461"/>
              <a:gd name="connsiteX2164" fmla="*/ 2352026 w 7308555"/>
              <a:gd name="connsiteY2164" fmla="*/ 3310112 h 6451461"/>
              <a:gd name="connsiteX2165" fmla="*/ 2364650 w 7308555"/>
              <a:gd name="connsiteY2165" fmla="*/ 3297488 h 6451461"/>
              <a:gd name="connsiteX2166" fmla="*/ 2364650 w 7308555"/>
              <a:gd name="connsiteY2166" fmla="*/ 3310112 h 6451461"/>
              <a:gd name="connsiteX2167" fmla="*/ 2415810 w 7308555"/>
              <a:gd name="connsiteY2167" fmla="*/ 3272240 h 6451461"/>
              <a:gd name="connsiteX2168" fmla="*/ 2429763 w 7308555"/>
              <a:gd name="connsiteY2168" fmla="*/ 3323400 h 6451461"/>
              <a:gd name="connsiteX2169" fmla="*/ 2429763 w 7308555"/>
              <a:gd name="connsiteY2169" fmla="*/ 3323400 h 6451461"/>
              <a:gd name="connsiteX2170" fmla="*/ 2429763 w 7308555"/>
              <a:gd name="connsiteY2170" fmla="*/ 3246992 h 6451461"/>
              <a:gd name="connsiteX2171" fmla="*/ 2442387 w 7308555"/>
              <a:gd name="connsiteY2171" fmla="*/ 3234368 h 6451461"/>
              <a:gd name="connsiteX2172" fmla="*/ 2480923 w 7308555"/>
              <a:gd name="connsiteY2172" fmla="*/ 3259616 h 6451461"/>
              <a:gd name="connsiteX2173" fmla="*/ 2429763 w 7308555"/>
              <a:gd name="connsiteY2173" fmla="*/ 3246992 h 6451461"/>
              <a:gd name="connsiteX2174" fmla="*/ 2429763 w 7308555"/>
              <a:gd name="connsiteY2174" fmla="*/ 3246992 h 6451461"/>
              <a:gd name="connsiteX2175" fmla="*/ 2699515 w 7308555"/>
              <a:gd name="connsiteY2175" fmla="*/ 980675 h 6451461"/>
              <a:gd name="connsiteX2176" fmla="*/ 2712139 w 7308555"/>
              <a:gd name="connsiteY2176" fmla="*/ 1018547 h 6451461"/>
              <a:gd name="connsiteX2177" fmla="*/ 2699515 w 7308555"/>
              <a:gd name="connsiteY2177" fmla="*/ 980675 h 6451461"/>
              <a:gd name="connsiteX2178" fmla="*/ 2699515 w 7308555"/>
              <a:gd name="connsiteY2178" fmla="*/ 980675 h 6451461"/>
              <a:gd name="connsiteX2179" fmla="*/ 2802499 w 7308555"/>
              <a:gd name="connsiteY2179" fmla="*/ 3361272 h 6451461"/>
              <a:gd name="connsiteX2180" fmla="*/ 2738051 w 7308555"/>
              <a:gd name="connsiteY2180" fmla="*/ 3412431 h 6451461"/>
              <a:gd name="connsiteX2181" fmla="*/ 2738051 w 7308555"/>
              <a:gd name="connsiteY2181" fmla="*/ 3387184 h 6451461"/>
              <a:gd name="connsiteX2182" fmla="*/ 2725427 w 7308555"/>
              <a:gd name="connsiteY2182" fmla="*/ 3387184 h 6451461"/>
              <a:gd name="connsiteX2183" fmla="*/ 2725427 w 7308555"/>
              <a:gd name="connsiteY2183" fmla="*/ 3336024 h 6451461"/>
              <a:gd name="connsiteX2184" fmla="*/ 2763963 w 7308555"/>
              <a:gd name="connsiteY2184" fmla="*/ 3323400 h 6451461"/>
              <a:gd name="connsiteX2185" fmla="*/ 2789875 w 7308555"/>
              <a:gd name="connsiteY2185" fmla="*/ 3336024 h 6451461"/>
              <a:gd name="connsiteX2186" fmla="*/ 2789875 w 7308555"/>
              <a:gd name="connsiteY2186" fmla="*/ 3323400 h 6451461"/>
              <a:gd name="connsiteX2187" fmla="*/ 2802499 w 7308555"/>
              <a:gd name="connsiteY2187" fmla="*/ 3323400 h 6451461"/>
              <a:gd name="connsiteX2188" fmla="*/ 2802499 w 7308555"/>
              <a:gd name="connsiteY2188" fmla="*/ 3361272 h 6451461"/>
              <a:gd name="connsiteX2189" fmla="*/ 2802499 w 7308555"/>
              <a:gd name="connsiteY2189" fmla="*/ 3361272 h 6451461"/>
              <a:gd name="connsiteX2190" fmla="*/ 2815123 w 7308555"/>
              <a:gd name="connsiteY2190" fmla="*/ 3348648 h 6451461"/>
              <a:gd name="connsiteX2191" fmla="*/ 2827747 w 7308555"/>
              <a:gd name="connsiteY2191" fmla="*/ 3323400 h 6451461"/>
              <a:gd name="connsiteX2192" fmla="*/ 2815123 w 7308555"/>
              <a:gd name="connsiteY2192" fmla="*/ 3348648 h 6451461"/>
              <a:gd name="connsiteX2193" fmla="*/ 2815123 w 7308555"/>
              <a:gd name="connsiteY2193" fmla="*/ 3348648 h 6451461"/>
              <a:gd name="connsiteX2194" fmla="*/ 3059627 w 7308555"/>
              <a:gd name="connsiteY2194" fmla="*/ 878356 h 6451461"/>
              <a:gd name="connsiteX2195" fmla="*/ 3085539 w 7308555"/>
              <a:gd name="connsiteY2195" fmla="*/ 827196 h 6451461"/>
              <a:gd name="connsiteX2196" fmla="*/ 3059627 w 7308555"/>
              <a:gd name="connsiteY2196" fmla="*/ 878356 h 6451461"/>
              <a:gd name="connsiteX2197" fmla="*/ 3059627 w 7308555"/>
              <a:gd name="connsiteY2197" fmla="*/ 878356 h 6451461"/>
              <a:gd name="connsiteX2198" fmla="*/ 5167149 w 7308555"/>
              <a:gd name="connsiteY2198" fmla="*/ 3807093 h 6451461"/>
              <a:gd name="connsiteX2199" fmla="*/ 5193061 w 7308555"/>
              <a:gd name="connsiteY2199" fmla="*/ 3807093 h 6451461"/>
              <a:gd name="connsiteX2200" fmla="*/ 5193061 w 7308555"/>
              <a:gd name="connsiteY2200" fmla="*/ 3807093 h 6451461"/>
              <a:gd name="connsiteX2201" fmla="*/ 5167149 w 7308555"/>
              <a:gd name="connsiteY2201" fmla="*/ 3819718 h 6451461"/>
              <a:gd name="connsiteX2202" fmla="*/ 5167149 w 7308555"/>
              <a:gd name="connsiteY2202" fmla="*/ 3807093 h 6451461"/>
              <a:gd name="connsiteX2203" fmla="*/ 5167149 w 7308555"/>
              <a:gd name="connsiteY2203" fmla="*/ 3807093 h 6451461"/>
              <a:gd name="connsiteX2204" fmla="*/ 4730629 w 7308555"/>
              <a:gd name="connsiteY2204" fmla="*/ 3081553 h 6451461"/>
              <a:gd name="connsiteX2205" fmla="*/ 4743253 w 7308555"/>
              <a:gd name="connsiteY2205" fmla="*/ 3068929 h 6451461"/>
              <a:gd name="connsiteX2206" fmla="*/ 4743253 w 7308555"/>
              <a:gd name="connsiteY2206" fmla="*/ 3081553 h 6451461"/>
              <a:gd name="connsiteX2207" fmla="*/ 4730629 w 7308555"/>
              <a:gd name="connsiteY2207" fmla="*/ 3081553 h 6451461"/>
              <a:gd name="connsiteX2208" fmla="*/ 4730629 w 7308555"/>
              <a:gd name="connsiteY2208" fmla="*/ 3081553 h 6451461"/>
              <a:gd name="connsiteX2209" fmla="*/ 4730629 w 7308555"/>
              <a:gd name="connsiteY2209" fmla="*/ 3081553 h 6451461"/>
              <a:gd name="connsiteX2210" fmla="*/ 3084875 w 7308555"/>
              <a:gd name="connsiteY2210" fmla="*/ 3514087 h 6451461"/>
              <a:gd name="connsiteX2211" fmla="*/ 3110787 w 7308555"/>
              <a:gd name="connsiteY2211" fmla="*/ 3551958 h 6451461"/>
              <a:gd name="connsiteX2212" fmla="*/ 3084875 w 7308555"/>
              <a:gd name="connsiteY2212" fmla="*/ 3514087 h 6451461"/>
              <a:gd name="connsiteX2213" fmla="*/ 3084875 w 7308555"/>
              <a:gd name="connsiteY2213" fmla="*/ 3514087 h 6451461"/>
              <a:gd name="connsiteX2214" fmla="*/ 3213772 w 7308555"/>
              <a:gd name="connsiteY2214" fmla="*/ 929515 h 6451461"/>
              <a:gd name="connsiteX2215" fmla="*/ 3201148 w 7308555"/>
              <a:gd name="connsiteY2215" fmla="*/ 980675 h 6451461"/>
              <a:gd name="connsiteX2216" fmla="*/ 3201148 w 7308555"/>
              <a:gd name="connsiteY2216" fmla="*/ 955428 h 6451461"/>
              <a:gd name="connsiteX2217" fmla="*/ 3175235 w 7308555"/>
              <a:gd name="connsiteY2217" fmla="*/ 980675 h 6451461"/>
              <a:gd name="connsiteX2218" fmla="*/ 3175235 w 7308555"/>
              <a:gd name="connsiteY2218" fmla="*/ 968051 h 6451461"/>
              <a:gd name="connsiteX2219" fmla="*/ 3162612 w 7308555"/>
              <a:gd name="connsiteY2219" fmla="*/ 955428 h 6451461"/>
              <a:gd name="connsiteX2220" fmla="*/ 3188524 w 7308555"/>
              <a:gd name="connsiteY2220" fmla="*/ 942804 h 6451461"/>
              <a:gd name="connsiteX2221" fmla="*/ 3188524 w 7308555"/>
              <a:gd name="connsiteY2221" fmla="*/ 904932 h 6451461"/>
              <a:gd name="connsiteX2222" fmla="*/ 3175900 w 7308555"/>
              <a:gd name="connsiteY2222" fmla="*/ 917556 h 6451461"/>
              <a:gd name="connsiteX2223" fmla="*/ 3163276 w 7308555"/>
              <a:gd name="connsiteY2223" fmla="*/ 904932 h 6451461"/>
              <a:gd name="connsiteX2224" fmla="*/ 3163276 w 7308555"/>
              <a:gd name="connsiteY2224" fmla="*/ 867061 h 6451461"/>
              <a:gd name="connsiteX2225" fmla="*/ 3150652 w 7308555"/>
              <a:gd name="connsiteY2225" fmla="*/ 892308 h 6451461"/>
              <a:gd name="connsiteX2226" fmla="*/ 3138028 w 7308555"/>
              <a:gd name="connsiteY2226" fmla="*/ 879684 h 6451461"/>
              <a:gd name="connsiteX2227" fmla="*/ 3138028 w 7308555"/>
              <a:gd name="connsiteY2227" fmla="*/ 841813 h 6451461"/>
              <a:gd name="connsiteX2228" fmla="*/ 3112116 w 7308555"/>
              <a:gd name="connsiteY2228" fmla="*/ 841813 h 6451461"/>
              <a:gd name="connsiteX2229" fmla="*/ 3112116 w 7308555"/>
              <a:gd name="connsiteY2229" fmla="*/ 867061 h 6451461"/>
              <a:gd name="connsiteX2230" fmla="*/ 3099492 w 7308555"/>
              <a:gd name="connsiteY2230" fmla="*/ 841813 h 6451461"/>
              <a:gd name="connsiteX2231" fmla="*/ 3150652 w 7308555"/>
              <a:gd name="connsiteY2231" fmla="*/ 727534 h 6451461"/>
              <a:gd name="connsiteX2232" fmla="*/ 3163276 w 7308555"/>
              <a:gd name="connsiteY2232" fmla="*/ 638502 h 6451461"/>
              <a:gd name="connsiteX2233" fmla="*/ 3175900 w 7308555"/>
              <a:gd name="connsiteY2233" fmla="*/ 676374 h 6451461"/>
              <a:gd name="connsiteX2234" fmla="*/ 3175900 w 7308555"/>
              <a:gd name="connsiteY2234" fmla="*/ 701621 h 6451461"/>
              <a:gd name="connsiteX2235" fmla="*/ 3188524 w 7308555"/>
              <a:gd name="connsiteY2235" fmla="*/ 688998 h 6451461"/>
              <a:gd name="connsiteX2236" fmla="*/ 3188524 w 7308555"/>
              <a:gd name="connsiteY2236" fmla="*/ 726869 h 6451461"/>
              <a:gd name="connsiteX2237" fmla="*/ 3175900 w 7308555"/>
              <a:gd name="connsiteY2237" fmla="*/ 726869 h 6451461"/>
              <a:gd name="connsiteX2238" fmla="*/ 3201812 w 7308555"/>
              <a:gd name="connsiteY2238" fmla="*/ 790653 h 6451461"/>
              <a:gd name="connsiteX2239" fmla="*/ 3214436 w 7308555"/>
              <a:gd name="connsiteY2239" fmla="*/ 778029 h 6451461"/>
              <a:gd name="connsiteX2240" fmla="*/ 3227060 w 7308555"/>
              <a:gd name="connsiteY2240" fmla="*/ 790653 h 6451461"/>
              <a:gd name="connsiteX2241" fmla="*/ 3214436 w 7308555"/>
              <a:gd name="connsiteY2241" fmla="*/ 803277 h 6451461"/>
              <a:gd name="connsiteX2242" fmla="*/ 3252972 w 7308555"/>
              <a:gd name="connsiteY2242" fmla="*/ 854437 h 6451461"/>
              <a:gd name="connsiteX2243" fmla="*/ 3252972 w 7308555"/>
              <a:gd name="connsiteY2243" fmla="*/ 854437 h 6451461"/>
              <a:gd name="connsiteX2244" fmla="*/ 3291508 w 7308555"/>
              <a:gd name="connsiteY2244" fmla="*/ 867061 h 6451461"/>
              <a:gd name="connsiteX2245" fmla="*/ 3291508 w 7308555"/>
              <a:gd name="connsiteY2245" fmla="*/ 904932 h 6451461"/>
              <a:gd name="connsiteX2246" fmla="*/ 3265596 w 7308555"/>
              <a:gd name="connsiteY2246" fmla="*/ 892308 h 6451461"/>
              <a:gd name="connsiteX2247" fmla="*/ 3265596 w 7308555"/>
              <a:gd name="connsiteY2247" fmla="*/ 956092 h 6451461"/>
              <a:gd name="connsiteX2248" fmla="*/ 3252972 w 7308555"/>
              <a:gd name="connsiteY2248" fmla="*/ 968716 h 6451461"/>
              <a:gd name="connsiteX2249" fmla="*/ 3240348 w 7308555"/>
              <a:gd name="connsiteY2249" fmla="*/ 892308 h 6451461"/>
              <a:gd name="connsiteX2250" fmla="*/ 3227724 w 7308555"/>
              <a:gd name="connsiteY2250" fmla="*/ 930180 h 6451461"/>
              <a:gd name="connsiteX2251" fmla="*/ 3213772 w 7308555"/>
              <a:gd name="connsiteY2251" fmla="*/ 930180 h 6451461"/>
              <a:gd name="connsiteX2252" fmla="*/ 3213772 w 7308555"/>
              <a:gd name="connsiteY2252" fmla="*/ 929515 h 6451461"/>
              <a:gd name="connsiteX2253" fmla="*/ 3367916 w 7308555"/>
              <a:gd name="connsiteY2253" fmla="*/ 3284864 h 6451461"/>
              <a:gd name="connsiteX2254" fmla="*/ 3367916 w 7308555"/>
              <a:gd name="connsiteY2254" fmla="*/ 3284864 h 6451461"/>
              <a:gd name="connsiteX2255" fmla="*/ 3342003 w 7308555"/>
              <a:gd name="connsiteY2255" fmla="*/ 3297488 h 6451461"/>
              <a:gd name="connsiteX2256" fmla="*/ 3316091 w 7308555"/>
              <a:gd name="connsiteY2256" fmla="*/ 3246328 h 6451461"/>
              <a:gd name="connsiteX2257" fmla="*/ 3316091 w 7308555"/>
              <a:gd name="connsiteY2257" fmla="*/ 3233704 h 6451461"/>
              <a:gd name="connsiteX2258" fmla="*/ 3342003 w 7308555"/>
              <a:gd name="connsiteY2258" fmla="*/ 3208456 h 6451461"/>
              <a:gd name="connsiteX2259" fmla="*/ 3354627 w 7308555"/>
              <a:gd name="connsiteY2259" fmla="*/ 3208456 h 6451461"/>
              <a:gd name="connsiteX2260" fmla="*/ 3354627 w 7308555"/>
              <a:gd name="connsiteY2260" fmla="*/ 3233704 h 6451461"/>
              <a:gd name="connsiteX2261" fmla="*/ 3342003 w 7308555"/>
              <a:gd name="connsiteY2261" fmla="*/ 3258952 h 6451461"/>
              <a:gd name="connsiteX2262" fmla="*/ 3367916 w 7308555"/>
              <a:gd name="connsiteY2262" fmla="*/ 3271576 h 6451461"/>
              <a:gd name="connsiteX2263" fmla="*/ 3367916 w 7308555"/>
              <a:gd name="connsiteY2263" fmla="*/ 3284864 h 6451461"/>
              <a:gd name="connsiteX2264" fmla="*/ 3367916 w 7308555"/>
              <a:gd name="connsiteY2264" fmla="*/ 3284864 h 6451461"/>
              <a:gd name="connsiteX2265" fmla="*/ 3367916 w 7308555"/>
              <a:gd name="connsiteY2265" fmla="*/ 3284864 h 6451461"/>
              <a:gd name="connsiteX2266" fmla="*/ 3380539 w 7308555"/>
              <a:gd name="connsiteY2266" fmla="*/ 1082331 h 6451461"/>
              <a:gd name="connsiteX2267" fmla="*/ 3342003 w 7308555"/>
              <a:gd name="connsiteY2267" fmla="*/ 1107579 h 6451461"/>
              <a:gd name="connsiteX2268" fmla="*/ 3329380 w 7308555"/>
              <a:gd name="connsiteY2268" fmla="*/ 1082331 h 6451461"/>
              <a:gd name="connsiteX2269" fmla="*/ 3342003 w 7308555"/>
              <a:gd name="connsiteY2269" fmla="*/ 1057083 h 6451461"/>
              <a:gd name="connsiteX2270" fmla="*/ 3380539 w 7308555"/>
              <a:gd name="connsiteY2270" fmla="*/ 1044459 h 6451461"/>
              <a:gd name="connsiteX2271" fmla="*/ 3380539 w 7308555"/>
              <a:gd name="connsiteY2271" fmla="*/ 1082331 h 6451461"/>
              <a:gd name="connsiteX2272" fmla="*/ 3380539 w 7308555"/>
              <a:gd name="connsiteY2272" fmla="*/ 1082331 h 6451461"/>
              <a:gd name="connsiteX2273" fmla="*/ 3393828 w 7308555"/>
              <a:gd name="connsiteY2273" fmla="*/ 3348648 h 6451461"/>
              <a:gd name="connsiteX2274" fmla="*/ 3419740 w 7308555"/>
              <a:gd name="connsiteY2274" fmla="*/ 3310776 h 6451461"/>
              <a:gd name="connsiteX2275" fmla="*/ 3407116 w 7308555"/>
              <a:gd name="connsiteY2275" fmla="*/ 3348648 h 6451461"/>
              <a:gd name="connsiteX2276" fmla="*/ 3407116 w 7308555"/>
              <a:gd name="connsiteY2276" fmla="*/ 3323400 h 6451461"/>
              <a:gd name="connsiteX2277" fmla="*/ 3393828 w 7308555"/>
              <a:gd name="connsiteY2277" fmla="*/ 3348648 h 6451461"/>
              <a:gd name="connsiteX2278" fmla="*/ 3393828 w 7308555"/>
              <a:gd name="connsiteY2278" fmla="*/ 3348648 h 6451461"/>
              <a:gd name="connsiteX2279" fmla="*/ 3419075 w 7308555"/>
              <a:gd name="connsiteY2279" fmla="*/ 3272240 h 6451461"/>
              <a:gd name="connsiteX2280" fmla="*/ 3444988 w 7308555"/>
              <a:gd name="connsiteY2280" fmla="*/ 3259616 h 6451461"/>
              <a:gd name="connsiteX2281" fmla="*/ 3483524 w 7308555"/>
              <a:gd name="connsiteY2281" fmla="*/ 3272240 h 6451461"/>
              <a:gd name="connsiteX2282" fmla="*/ 3457612 w 7308555"/>
              <a:gd name="connsiteY2282" fmla="*/ 3323400 h 6451461"/>
              <a:gd name="connsiteX2283" fmla="*/ 3419075 w 7308555"/>
              <a:gd name="connsiteY2283" fmla="*/ 3272240 h 6451461"/>
              <a:gd name="connsiteX2284" fmla="*/ 3419075 w 7308555"/>
              <a:gd name="connsiteY2284" fmla="*/ 3272240 h 6451461"/>
              <a:gd name="connsiteX2285" fmla="*/ 3432364 w 7308555"/>
              <a:gd name="connsiteY2285" fmla="*/ 3539999 h 6451461"/>
              <a:gd name="connsiteX2286" fmla="*/ 3406452 w 7308555"/>
              <a:gd name="connsiteY2286" fmla="*/ 3502127 h 6451461"/>
              <a:gd name="connsiteX2287" fmla="*/ 3432364 w 7308555"/>
              <a:gd name="connsiteY2287" fmla="*/ 3539999 h 6451461"/>
              <a:gd name="connsiteX2288" fmla="*/ 3432364 w 7308555"/>
              <a:gd name="connsiteY2288" fmla="*/ 3539999 h 6451461"/>
              <a:gd name="connsiteX2289" fmla="*/ 3419075 w 7308555"/>
              <a:gd name="connsiteY2289" fmla="*/ 3361272 h 6451461"/>
              <a:gd name="connsiteX2290" fmla="*/ 3444988 w 7308555"/>
              <a:gd name="connsiteY2290" fmla="*/ 3399143 h 6451461"/>
              <a:gd name="connsiteX2291" fmla="*/ 3419075 w 7308555"/>
              <a:gd name="connsiteY2291" fmla="*/ 3361272 h 6451461"/>
              <a:gd name="connsiteX2292" fmla="*/ 3419075 w 7308555"/>
              <a:gd name="connsiteY2292" fmla="*/ 3361272 h 6451461"/>
              <a:gd name="connsiteX2293" fmla="*/ 3457612 w 7308555"/>
              <a:gd name="connsiteY2293" fmla="*/ 3514087 h 6451461"/>
              <a:gd name="connsiteX2294" fmla="*/ 3444988 w 7308555"/>
              <a:gd name="connsiteY2294" fmla="*/ 3488839 h 6451461"/>
              <a:gd name="connsiteX2295" fmla="*/ 3444988 w 7308555"/>
              <a:gd name="connsiteY2295" fmla="*/ 3501463 h 6451461"/>
              <a:gd name="connsiteX2296" fmla="*/ 3457612 w 7308555"/>
              <a:gd name="connsiteY2296" fmla="*/ 3488839 h 6451461"/>
              <a:gd name="connsiteX2297" fmla="*/ 3457612 w 7308555"/>
              <a:gd name="connsiteY2297" fmla="*/ 3514087 h 6451461"/>
              <a:gd name="connsiteX2298" fmla="*/ 3457612 w 7308555"/>
              <a:gd name="connsiteY2298" fmla="*/ 3514087 h 6451461"/>
              <a:gd name="connsiteX2299" fmla="*/ 3483524 w 7308555"/>
              <a:gd name="connsiteY2299" fmla="*/ 3450303 h 6451461"/>
              <a:gd name="connsiteX2300" fmla="*/ 3483524 w 7308555"/>
              <a:gd name="connsiteY2300" fmla="*/ 3437679 h 6451461"/>
              <a:gd name="connsiteX2301" fmla="*/ 3457612 w 7308555"/>
              <a:gd name="connsiteY2301" fmla="*/ 3425055 h 6451461"/>
              <a:gd name="connsiteX2302" fmla="*/ 3457612 w 7308555"/>
              <a:gd name="connsiteY2302" fmla="*/ 3450303 h 6451461"/>
              <a:gd name="connsiteX2303" fmla="*/ 3470235 w 7308555"/>
              <a:gd name="connsiteY2303" fmla="*/ 3488175 h 6451461"/>
              <a:gd name="connsiteX2304" fmla="*/ 3457612 w 7308555"/>
              <a:gd name="connsiteY2304" fmla="*/ 3488175 h 6451461"/>
              <a:gd name="connsiteX2305" fmla="*/ 3470235 w 7308555"/>
              <a:gd name="connsiteY2305" fmla="*/ 3399143 h 6451461"/>
              <a:gd name="connsiteX2306" fmla="*/ 3457612 w 7308555"/>
              <a:gd name="connsiteY2306" fmla="*/ 3411767 h 6451461"/>
              <a:gd name="connsiteX2307" fmla="*/ 3470235 w 7308555"/>
              <a:gd name="connsiteY2307" fmla="*/ 3411767 h 6451461"/>
              <a:gd name="connsiteX2308" fmla="*/ 3483524 w 7308555"/>
              <a:gd name="connsiteY2308" fmla="*/ 3450303 h 6451461"/>
              <a:gd name="connsiteX2309" fmla="*/ 3483524 w 7308555"/>
              <a:gd name="connsiteY2309" fmla="*/ 3450303 h 6451461"/>
              <a:gd name="connsiteX2310" fmla="*/ 3496148 w 7308555"/>
              <a:gd name="connsiteY2310" fmla="*/ 3373895 h 6451461"/>
              <a:gd name="connsiteX2311" fmla="*/ 3470235 w 7308555"/>
              <a:gd name="connsiteY2311" fmla="*/ 3322736 h 6451461"/>
              <a:gd name="connsiteX2312" fmla="*/ 3496148 w 7308555"/>
              <a:gd name="connsiteY2312" fmla="*/ 3335359 h 6451461"/>
              <a:gd name="connsiteX2313" fmla="*/ 3522059 w 7308555"/>
              <a:gd name="connsiteY2313" fmla="*/ 3360607 h 6451461"/>
              <a:gd name="connsiteX2314" fmla="*/ 3496148 w 7308555"/>
              <a:gd name="connsiteY2314" fmla="*/ 3373895 h 6451461"/>
              <a:gd name="connsiteX2315" fmla="*/ 3496148 w 7308555"/>
              <a:gd name="connsiteY2315" fmla="*/ 3373895 h 6451461"/>
              <a:gd name="connsiteX2316" fmla="*/ 3522059 w 7308555"/>
              <a:gd name="connsiteY2316" fmla="*/ 3323400 h 6451461"/>
              <a:gd name="connsiteX2317" fmla="*/ 3509436 w 7308555"/>
              <a:gd name="connsiteY2317" fmla="*/ 3348648 h 6451461"/>
              <a:gd name="connsiteX2318" fmla="*/ 3496812 w 7308555"/>
              <a:gd name="connsiteY2318" fmla="*/ 3323400 h 6451461"/>
              <a:gd name="connsiteX2319" fmla="*/ 3509436 w 7308555"/>
              <a:gd name="connsiteY2319" fmla="*/ 3323400 h 6451461"/>
              <a:gd name="connsiteX2320" fmla="*/ 3509436 w 7308555"/>
              <a:gd name="connsiteY2320" fmla="*/ 3323400 h 6451461"/>
              <a:gd name="connsiteX2321" fmla="*/ 3522059 w 7308555"/>
              <a:gd name="connsiteY2321" fmla="*/ 3323400 h 6451461"/>
              <a:gd name="connsiteX2322" fmla="*/ 3522059 w 7308555"/>
              <a:gd name="connsiteY2322" fmla="*/ 3323400 h 6451461"/>
              <a:gd name="connsiteX2323" fmla="*/ 3560596 w 7308555"/>
              <a:gd name="connsiteY2323" fmla="*/ 3412431 h 6451461"/>
              <a:gd name="connsiteX2324" fmla="*/ 3560596 w 7308555"/>
              <a:gd name="connsiteY2324" fmla="*/ 3387184 h 6451461"/>
              <a:gd name="connsiteX2325" fmla="*/ 3547972 w 7308555"/>
              <a:gd name="connsiteY2325" fmla="*/ 3399808 h 6451461"/>
              <a:gd name="connsiteX2326" fmla="*/ 3535348 w 7308555"/>
              <a:gd name="connsiteY2326" fmla="*/ 3450968 h 6451461"/>
              <a:gd name="connsiteX2327" fmla="*/ 3535348 w 7308555"/>
              <a:gd name="connsiteY2327" fmla="*/ 3438344 h 6451461"/>
              <a:gd name="connsiteX2328" fmla="*/ 3535348 w 7308555"/>
              <a:gd name="connsiteY2328" fmla="*/ 3438344 h 6451461"/>
              <a:gd name="connsiteX2329" fmla="*/ 3547972 w 7308555"/>
              <a:gd name="connsiteY2329" fmla="*/ 3387184 h 6451461"/>
              <a:gd name="connsiteX2330" fmla="*/ 3535348 w 7308555"/>
              <a:gd name="connsiteY2330" fmla="*/ 3412431 h 6451461"/>
              <a:gd name="connsiteX2331" fmla="*/ 3522724 w 7308555"/>
              <a:gd name="connsiteY2331" fmla="*/ 3412431 h 6451461"/>
              <a:gd name="connsiteX2332" fmla="*/ 3510100 w 7308555"/>
              <a:gd name="connsiteY2332" fmla="*/ 3387184 h 6451461"/>
              <a:gd name="connsiteX2333" fmla="*/ 3522724 w 7308555"/>
              <a:gd name="connsiteY2333" fmla="*/ 3349312 h 6451461"/>
              <a:gd name="connsiteX2334" fmla="*/ 3573884 w 7308555"/>
              <a:gd name="connsiteY2334" fmla="*/ 3387184 h 6451461"/>
              <a:gd name="connsiteX2335" fmla="*/ 3560596 w 7308555"/>
              <a:gd name="connsiteY2335" fmla="*/ 3412431 h 6451461"/>
              <a:gd name="connsiteX2336" fmla="*/ 3560596 w 7308555"/>
              <a:gd name="connsiteY2336" fmla="*/ 3412431 h 6451461"/>
              <a:gd name="connsiteX2337" fmla="*/ 3689492 w 7308555"/>
              <a:gd name="connsiteY2337" fmla="*/ 3794469 h 6451461"/>
              <a:gd name="connsiteX2338" fmla="*/ 3663580 w 7308555"/>
              <a:gd name="connsiteY2338" fmla="*/ 3730686 h 6451461"/>
              <a:gd name="connsiteX2339" fmla="*/ 3740652 w 7308555"/>
              <a:gd name="connsiteY2339" fmla="*/ 3768558 h 6451461"/>
              <a:gd name="connsiteX2340" fmla="*/ 3689492 w 7308555"/>
              <a:gd name="connsiteY2340" fmla="*/ 3794469 h 6451461"/>
              <a:gd name="connsiteX2341" fmla="*/ 3689492 w 7308555"/>
              <a:gd name="connsiteY2341" fmla="*/ 3794469 h 6451461"/>
              <a:gd name="connsiteX2342" fmla="*/ 3791812 w 7308555"/>
              <a:gd name="connsiteY2342" fmla="*/ 3705438 h 6451461"/>
              <a:gd name="connsiteX2343" fmla="*/ 3740652 w 7308555"/>
              <a:gd name="connsiteY2343" fmla="*/ 3705438 h 6451461"/>
              <a:gd name="connsiteX2344" fmla="*/ 3791812 w 7308555"/>
              <a:gd name="connsiteY2344" fmla="*/ 3718062 h 6451461"/>
              <a:gd name="connsiteX2345" fmla="*/ 3753276 w 7308555"/>
              <a:gd name="connsiteY2345" fmla="*/ 3755934 h 6451461"/>
              <a:gd name="connsiteX2346" fmla="*/ 3663580 w 7308555"/>
              <a:gd name="connsiteY2346" fmla="*/ 3718062 h 6451461"/>
              <a:gd name="connsiteX2347" fmla="*/ 3612420 w 7308555"/>
              <a:gd name="connsiteY2347" fmla="*/ 3629031 h 6451461"/>
              <a:gd name="connsiteX2348" fmla="*/ 3676868 w 7308555"/>
              <a:gd name="connsiteY2348" fmla="*/ 3629031 h 6451461"/>
              <a:gd name="connsiteX2349" fmla="*/ 3664244 w 7308555"/>
              <a:gd name="connsiteY2349" fmla="*/ 3654278 h 6451461"/>
              <a:gd name="connsiteX2350" fmla="*/ 3651620 w 7308555"/>
              <a:gd name="connsiteY2350" fmla="*/ 3641654 h 6451461"/>
              <a:gd name="connsiteX2351" fmla="*/ 3716068 w 7308555"/>
              <a:gd name="connsiteY2351" fmla="*/ 3692814 h 6451461"/>
              <a:gd name="connsiteX2352" fmla="*/ 3703445 w 7308555"/>
              <a:gd name="connsiteY2352" fmla="*/ 3680191 h 6451461"/>
              <a:gd name="connsiteX2353" fmla="*/ 3729357 w 7308555"/>
              <a:gd name="connsiteY2353" fmla="*/ 3654942 h 6451461"/>
              <a:gd name="connsiteX2354" fmla="*/ 3741981 w 7308555"/>
              <a:gd name="connsiteY2354" fmla="*/ 3667566 h 6451461"/>
              <a:gd name="connsiteX2355" fmla="*/ 3741981 w 7308555"/>
              <a:gd name="connsiteY2355" fmla="*/ 3629695 h 6451461"/>
              <a:gd name="connsiteX2356" fmla="*/ 3793141 w 7308555"/>
              <a:gd name="connsiteY2356" fmla="*/ 3667566 h 6451461"/>
              <a:gd name="connsiteX2357" fmla="*/ 3805764 w 7308555"/>
              <a:gd name="connsiteY2357" fmla="*/ 3667566 h 6451461"/>
              <a:gd name="connsiteX2358" fmla="*/ 3805764 w 7308555"/>
              <a:gd name="connsiteY2358" fmla="*/ 3692814 h 6451461"/>
              <a:gd name="connsiteX2359" fmla="*/ 3791812 w 7308555"/>
              <a:gd name="connsiteY2359" fmla="*/ 3705438 h 6451461"/>
              <a:gd name="connsiteX2360" fmla="*/ 3791812 w 7308555"/>
              <a:gd name="connsiteY2360" fmla="*/ 3705438 h 6451461"/>
              <a:gd name="connsiteX2361" fmla="*/ 4010404 w 7308555"/>
              <a:gd name="connsiteY2361" fmla="*/ 3845629 h 6451461"/>
              <a:gd name="connsiteX2362" fmla="*/ 4010404 w 7308555"/>
              <a:gd name="connsiteY2362" fmla="*/ 3820382 h 6451461"/>
              <a:gd name="connsiteX2363" fmla="*/ 4010404 w 7308555"/>
              <a:gd name="connsiteY2363" fmla="*/ 3845629 h 6451461"/>
              <a:gd name="connsiteX2364" fmla="*/ 4010404 w 7308555"/>
              <a:gd name="connsiteY2364" fmla="*/ 3845629 h 6451461"/>
              <a:gd name="connsiteX2365" fmla="*/ 4062229 w 7308555"/>
              <a:gd name="connsiteY2365" fmla="*/ 3565247 h 6451461"/>
              <a:gd name="connsiteX2366" fmla="*/ 4036316 w 7308555"/>
              <a:gd name="connsiteY2366" fmla="*/ 3552623 h 6451461"/>
              <a:gd name="connsiteX2367" fmla="*/ 3985156 w 7308555"/>
              <a:gd name="connsiteY2367" fmla="*/ 3590495 h 6451461"/>
              <a:gd name="connsiteX2368" fmla="*/ 3933996 w 7308555"/>
              <a:gd name="connsiteY2368" fmla="*/ 3565247 h 6451461"/>
              <a:gd name="connsiteX2369" fmla="*/ 3933996 w 7308555"/>
              <a:gd name="connsiteY2369" fmla="*/ 3577871 h 6451461"/>
              <a:gd name="connsiteX2370" fmla="*/ 3972533 w 7308555"/>
              <a:gd name="connsiteY2370" fmla="*/ 3590495 h 6451461"/>
              <a:gd name="connsiteX2371" fmla="*/ 4036980 w 7308555"/>
              <a:gd name="connsiteY2371" fmla="*/ 3730686 h 6451461"/>
              <a:gd name="connsiteX2372" fmla="*/ 4049604 w 7308555"/>
              <a:gd name="connsiteY2372" fmla="*/ 3743310 h 6451461"/>
              <a:gd name="connsiteX2373" fmla="*/ 3985156 w 7308555"/>
              <a:gd name="connsiteY2373" fmla="*/ 3768558 h 6451461"/>
              <a:gd name="connsiteX2374" fmla="*/ 3946620 w 7308555"/>
              <a:gd name="connsiteY2374" fmla="*/ 3692150 h 6451461"/>
              <a:gd name="connsiteX2375" fmla="*/ 3920708 w 7308555"/>
              <a:gd name="connsiteY2375" fmla="*/ 3654278 h 6451461"/>
              <a:gd name="connsiteX2376" fmla="*/ 3920708 w 7308555"/>
              <a:gd name="connsiteY2376" fmla="*/ 3514087 h 6451461"/>
              <a:gd name="connsiteX2377" fmla="*/ 3946620 w 7308555"/>
              <a:gd name="connsiteY2377" fmla="*/ 3539335 h 6451461"/>
              <a:gd name="connsiteX2378" fmla="*/ 3959244 w 7308555"/>
              <a:gd name="connsiteY2378" fmla="*/ 3526711 h 6451461"/>
              <a:gd name="connsiteX2379" fmla="*/ 3985156 w 7308555"/>
              <a:gd name="connsiteY2379" fmla="*/ 3539335 h 6451461"/>
              <a:gd name="connsiteX2380" fmla="*/ 3997780 w 7308555"/>
              <a:gd name="connsiteY2380" fmla="*/ 3526711 h 6451461"/>
              <a:gd name="connsiteX2381" fmla="*/ 4023692 w 7308555"/>
              <a:gd name="connsiteY2381" fmla="*/ 3551958 h 6451461"/>
              <a:gd name="connsiteX2382" fmla="*/ 4049604 w 7308555"/>
              <a:gd name="connsiteY2382" fmla="*/ 3526711 h 6451461"/>
              <a:gd name="connsiteX2383" fmla="*/ 4075517 w 7308555"/>
              <a:gd name="connsiteY2383" fmla="*/ 3551958 h 6451461"/>
              <a:gd name="connsiteX2384" fmla="*/ 4062229 w 7308555"/>
              <a:gd name="connsiteY2384" fmla="*/ 3565247 h 6451461"/>
              <a:gd name="connsiteX2385" fmla="*/ 4062229 w 7308555"/>
              <a:gd name="connsiteY2385" fmla="*/ 3565247 h 6451461"/>
              <a:gd name="connsiteX2386" fmla="*/ 4164548 w 7308555"/>
              <a:gd name="connsiteY2386" fmla="*/ 3463591 h 6451461"/>
              <a:gd name="connsiteX2387" fmla="*/ 4164548 w 7308555"/>
              <a:gd name="connsiteY2387" fmla="*/ 3488839 h 6451461"/>
              <a:gd name="connsiteX2388" fmla="*/ 4151924 w 7308555"/>
              <a:gd name="connsiteY2388" fmla="*/ 3501463 h 6451461"/>
              <a:gd name="connsiteX2389" fmla="*/ 4126012 w 7308555"/>
              <a:gd name="connsiteY2389" fmla="*/ 3476215 h 6451461"/>
              <a:gd name="connsiteX2390" fmla="*/ 4164548 w 7308555"/>
              <a:gd name="connsiteY2390" fmla="*/ 3463591 h 6451461"/>
              <a:gd name="connsiteX2391" fmla="*/ 4164548 w 7308555"/>
              <a:gd name="connsiteY2391" fmla="*/ 3463591 h 6451461"/>
              <a:gd name="connsiteX2392" fmla="*/ 4241620 w 7308555"/>
              <a:gd name="connsiteY2392" fmla="*/ 1069707 h 6451461"/>
              <a:gd name="connsiteX2393" fmla="*/ 4228996 w 7308555"/>
              <a:gd name="connsiteY2393" fmla="*/ 1069707 h 6451461"/>
              <a:gd name="connsiteX2394" fmla="*/ 4151924 w 7308555"/>
              <a:gd name="connsiteY2394" fmla="*/ 1082331 h 6451461"/>
              <a:gd name="connsiteX2395" fmla="*/ 4087476 w 7308555"/>
              <a:gd name="connsiteY2395" fmla="*/ 1094955 h 6451461"/>
              <a:gd name="connsiteX2396" fmla="*/ 4023028 w 7308555"/>
              <a:gd name="connsiteY2396" fmla="*/ 1069707 h 6451461"/>
              <a:gd name="connsiteX2397" fmla="*/ 3881508 w 7308555"/>
              <a:gd name="connsiteY2397" fmla="*/ 1044459 h 6451461"/>
              <a:gd name="connsiteX2398" fmla="*/ 3804435 w 7308555"/>
              <a:gd name="connsiteY2398" fmla="*/ 916892 h 6451461"/>
              <a:gd name="connsiteX2399" fmla="*/ 3753276 w 7308555"/>
              <a:gd name="connsiteY2399" fmla="*/ 904268 h 6451461"/>
              <a:gd name="connsiteX2400" fmla="*/ 3740652 w 7308555"/>
              <a:gd name="connsiteY2400" fmla="*/ 929515 h 6451461"/>
              <a:gd name="connsiteX2401" fmla="*/ 3689492 w 7308555"/>
              <a:gd name="connsiteY2401" fmla="*/ 954763 h 6451461"/>
              <a:gd name="connsiteX2402" fmla="*/ 3676868 w 7308555"/>
              <a:gd name="connsiteY2402" fmla="*/ 942139 h 6451461"/>
              <a:gd name="connsiteX2403" fmla="*/ 3638332 w 7308555"/>
              <a:gd name="connsiteY2403" fmla="*/ 1018547 h 6451461"/>
              <a:gd name="connsiteX2404" fmla="*/ 3625708 w 7308555"/>
              <a:gd name="connsiteY2404" fmla="*/ 1005923 h 6451461"/>
              <a:gd name="connsiteX2405" fmla="*/ 3497476 w 7308555"/>
              <a:gd name="connsiteY2405" fmla="*/ 1031171 h 6451461"/>
              <a:gd name="connsiteX2406" fmla="*/ 3458940 w 7308555"/>
              <a:gd name="connsiteY2406" fmla="*/ 1018547 h 6451461"/>
              <a:gd name="connsiteX2407" fmla="*/ 3433028 w 7308555"/>
              <a:gd name="connsiteY2407" fmla="*/ 1031171 h 6451461"/>
              <a:gd name="connsiteX2408" fmla="*/ 3445652 w 7308555"/>
              <a:gd name="connsiteY2408" fmla="*/ 1031171 h 6451461"/>
              <a:gd name="connsiteX2409" fmla="*/ 3419740 w 7308555"/>
              <a:gd name="connsiteY2409" fmla="*/ 1056419 h 6451461"/>
              <a:gd name="connsiteX2410" fmla="*/ 3432364 w 7308555"/>
              <a:gd name="connsiteY2410" fmla="*/ 1043795 h 6451461"/>
              <a:gd name="connsiteX2411" fmla="*/ 3393828 w 7308555"/>
              <a:gd name="connsiteY2411" fmla="*/ 1043795 h 6451461"/>
              <a:gd name="connsiteX2412" fmla="*/ 3393828 w 7308555"/>
              <a:gd name="connsiteY2412" fmla="*/ 1069042 h 6451461"/>
              <a:gd name="connsiteX2413" fmla="*/ 3393828 w 7308555"/>
              <a:gd name="connsiteY2413" fmla="*/ 1043795 h 6451461"/>
              <a:gd name="connsiteX2414" fmla="*/ 3329380 w 7308555"/>
              <a:gd name="connsiteY2414" fmla="*/ 1031171 h 6451461"/>
              <a:gd name="connsiteX2415" fmla="*/ 3316756 w 7308555"/>
              <a:gd name="connsiteY2415" fmla="*/ 1031171 h 6451461"/>
              <a:gd name="connsiteX2416" fmla="*/ 3329380 w 7308555"/>
              <a:gd name="connsiteY2416" fmla="*/ 1018547 h 6451461"/>
              <a:gd name="connsiteX2417" fmla="*/ 3303467 w 7308555"/>
              <a:gd name="connsiteY2417" fmla="*/ 1031171 h 6451461"/>
              <a:gd name="connsiteX2418" fmla="*/ 3277555 w 7308555"/>
              <a:gd name="connsiteY2418" fmla="*/ 1018547 h 6451461"/>
              <a:gd name="connsiteX2419" fmla="*/ 3277555 w 7308555"/>
              <a:gd name="connsiteY2419" fmla="*/ 980675 h 6451461"/>
              <a:gd name="connsiteX2420" fmla="*/ 3277555 w 7308555"/>
              <a:gd name="connsiteY2420" fmla="*/ 968051 h 6451461"/>
              <a:gd name="connsiteX2421" fmla="*/ 3226395 w 7308555"/>
              <a:gd name="connsiteY2421" fmla="*/ 1005923 h 6451461"/>
              <a:gd name="connsiteX2422" fmla="*/ 3252307 w 7308555"/>
              <a:gd name="connsiteY2422" fmla="*/ 968051 h 6451461"/>
              <a:gd name="connsiteX2423" fmla="*/ 3290843 w 7308555"/>
              <a:gd name="connsiteY2423" fmla="*/ 955428 h 6451461"/>
              <a:gd name="connsiteX2424" fmla="*/ 3329380 w 7308555"/>
              <a:gd name="connsiteY2424" fmla="*/ 866396 h 6451461"/>
              <a:gd name="connsiteX2425" fmla="*/ 3393828 w 7308555"/>
              <a:gd name="connsiteY2425" fmla="*/ 853772 h 6451461"/>
              <a:gd name="connsiteX2426" fmla="*/ 3381204 w 7308555"/>
              <a:gd name="connsiteY2426" fmla="*/ 841148 h 6451461"/>
              <a:gd name="connsiteX2427" fmla="*/ 3445652 w 7308555"/>
              <a:gd name="connsiteY2427" fmla="*/ 803277 h 6451461"/>
              <a:gd name="connsiteX2428" fmla="*/ 3445652 w 7308555"/>
              <a:gd name="connsiteY2428" fmla="*/ 790653 h 6451461"/>
              <a:gd name="connsiteX2429" fmla="*/ 3471564 w 7308555"/>
              <a:gd name="connsiteY2429" fmla="*/ 790653 h 6451461"/>
              <a:gd name="connsiteX2430" fmla="*/ 3458940 w 7308555"/>
              <a:gd name="connsiteY2430" fmla="*/ 828525 h 6451461"/>
              <a:gd name="connsiteX2431" fmla="*/ 3471564 w 7308555"/>
              <a:gd name="connsiteY2431" fmla="*/ 790653 h 6451461"/>
              <a:gd name="connsiteX2432" fmla="*/ 3728693 w 7308555"/>
              <a:gd name="connsiteY2432" fmla="*/ 726869 h 6451461"/>
              <a:gd name="connsiteX2433" fmla="*/ 3728693 w 7308555"/>
              <a:gd name="connsiteY2433" fmla="*/ 714245 h 6451461"/>
              <a:gd name="connsiteX2434" fmla="*/ 3690157 w 7308555"/>
              <a:gd name="connsiteY2434" fmla="*/ 714245 h 6451461"/>
              <a:gd name="connsiteX2435" fmla="*/ 3793141 w 7308555"/>
              <a:gd name="connsiteY2435" fmla="*/ 663085 h 6451461"/>
              <a:gd name="connsiteX2436" fmla="*/ 3805764 w 7308555"/>
              <a:gd name="connsiteY2436" fmla="*/ 637838 h 6451461"/>
              <a:gd name="connsiteX2437" fmla="*/ 3998445 w 7308555"/>
              <a:gd name="connsiteY2437" fmla="*/ 561430 h 6451461"/>
              <a:gd name="connsiteX2438" fmla="*/ 4114053 w 7308555"/>
              <a:gd name="connsiteY2438" fmla="*/ 599302 h 6451461"/>
              <a:gd name="connsiteX2439" fmla="*/ 4114053 w 7308555"/>
              <a:gd name="connsiteY2439" fmla="*/ 535518 h 6451461"/>
              <a:gd name="connsiteX2440" fmla="*/ 4088140 w 7308555"/>
              <a:gd name="connsiteY2440" fmla="*/ 535518 h 6451461"/>
              <a:gd name="connsiteX2441" fmla="*/ 4088140 w 7308555"/>
              <a:gd name="connsiteY2441" fmla="*/ 535518 h 6451461"/>
              <a:gd name="connsiteX2442" fmla="*/ 4139300 w 7308555"/>
              <a:gd name="connsiteY2442" fmla="*/ 510270 h 6451461"/>
              <a:gd name="connsiteX2443" fmla="*/ 4216372 w 7308555"/>
              <a:gd name="connsiteY2443" fmla="*/ 574054 h 6451461"/>
              <a:gd name="connsiteX2444" fmla="*/ 4151924 w 7308555"/>
              <a:gd name="connsiteY2444" fmla="*/ 611925 h 6451461"/>
              <a:gd name="connsiteX2445" fmla="*/ 4164548 w 7308555"/>
              <a:gd name="connsiteY2445" fmla="*/ 637173 h 6451461"/>
              <a:gd name="connsiteX2446" fmla="*/ 4228996 w 7308555"/>
              <a:gd name="connsiteY2446" fmla="*/ 573390 h 6451461"/>
              <a:gd name="connsiteX2447" fmla="*/ 4293445 w 7308555"/>
              <a:gd name="connsiteY2447" fmla="*/ 598637 h 6451461"/>
              <a:gd name="connsiteX2448" fmla="*/ 4306068 w 7308555"/>
              <a:gd name="connsiteY2448" fmla="*/ 598637 h 6451461"/>
              <a:gd name="connsiteX2449" fmla="*/ 4409053 w 7308555"/>
              <a:gd name="connsiteY2449" fmla="*/ 712916 h 6451461"/>
              <a:gd name="connsiteX2450" fmla="*/ 4486125 w 7308555"/>
              <a:gd name="connsiteY2450" fmla="*/ 738164 h 6451461"/>
              <a:gd name="connsiteX2451" fmla="*/ 4537285 w 7308555"/>
              <a:gd name="connsiteY2451" fmla="*/ 865732 h 6451461"/>
              <a:gd name="connsiteX2452" fmla="*/ 4563197 w 7308555"/>
              <a:gd name="connsiteY2452" fmla="*/ 942139 h 6451461"/>
              <a:gd name="connsiteX2453" fmla="*/ 4473501 w 7308555"/>
              <a:gd name="connsiteY2453" fmla="*/ 980011 h 6451461"/>
              <a:gd name="connsiteX2454" fmla="*/ 4422341 w 7308555"/>
              <a:gd name="connsiteY2454" fmla="*/ 1017883 h 6451461"/>
              <a:gd name="connsiteX2455" fmla="*/ 4345269 w 7308555"/>
              <a:gd name="connsiteY2455" fmla="*/ 1043130 h 6451461"/>
              <a:gd name="connsiteX2456" fmla="*/ 4255573 w 7308555"/>
              <a:gd name="connsiteY2456" fmla="*/ 1068378 h 6451461"/>
              <a:gd name="connsiteX2457" fmla="*/ 4241620 w 7308555"/>
              <a:gd name="connsiteY2457" fmla="*/ 1068378 h 6451461"/>
              <a:gd name="connsiteX2458" fmla="*/ 4241620 w 7308555"/>
              <a:gd name="connsiteY2458" fmla="*/ 1069707 h 6451461"/>
              <a:gd name="connsiteX2459" fmla="*/ 4486125 w 7308555"/>
              <a:gd name="connsiteY2459" fmla="*/ 1146115 h 6451461"/>
              <a:gd name="connsiteX2460" fmla="*/ 4267532 w 7308555"/>
              <a:gd name="connsiteY2460" fmla="*/ 1120867 h 6451461"/>
              <a:gd name="connsiteX2461" fmla="*/ 4409053 w 7308555"/>
              <a:gd name="connsiteY2461" fmla="*/ 1057083 h 6451461"/>
              <a:gd name="connsiteX2462" fmla="*/ 4409053 w 7308555"/>
              <a:gd name="connsiteY2462" fmla="*/ 1069707 h 6451461"/>
              <a:gd name="connsiteX2463" fmla="*/ 4434965 w 7308555"/>
              <a:gd name="connsiteY2463" fmla="*/ 1044459 h 6451461"/>
              <a:gd name="connsiteX2464" fmla="*/ 4563197 w 7308555"/>
              <a:gd name="connsiteY2464" fmla="*/ 1108243 h 6451461"/>
              <a:gd name="connsiteX2465" fmla="*/ 4486125 w 7308555"/>
              <a:gd name="connsiteY2465" fmla="*/ 1146115 h 6451461"/>
              <a:gd name="connsiteX2466" fmla="*/ 4486125 w 7308555"/>
              <a:gd name="connsiteY2466" fmla="*/ 1146115 h 6451461"/>
              <a:gd name="connsiteX2467" fmla="*/ 4203084 w 7308555"/>
              <a:gd name="connsiteY2467" fmla="*/ 280383 h 6451461"/>
              <a:gd name="connsiteX2468" fmla="*/ 4203084 w 7308555"/>
              <a:gd name="connsiteY2468" fmla="*/ 255135 h 6451461"/>
              <a:gd name="connsiteX2469" fmla="*/ 4151924 w 7308555"/>
              <a:gd name="connsiteY2469" fmla="*/ 318919 h 6451461"/>
              <a:gd name="connsiteX2470" fmla="*/ 4203084 w 7308555"/>
              <a:gd name="connsiteY2470" fmla="*/ 280383 h 6451461"/>
              <a:gd name="connsiteX2471" fmla="*/ 4203084 w 7308555"/>
              <a:gd name="connsiteY2471" fmla="*/ 280383 h 6451461"/>
              <a:gd name="connsiteX2472" fmla="*/ 4216372 w 7308555"/>
              <a:gd name="connsiteY2472" fmla="*/ 254471 h 6451461"/>
              <a:gd name="connsiteX2473" fmla="*/ 4203749 w 7308555"/>
              <a:gd name="connsiteY2473" fmla="*/ 254471 h 6451461"/>
              <a:gd name="connsiteX2474" fmla="*/ 4216372 w 7308555"/>
              <a:gd name="connsiteY2474" fmla="*/ 254471 h 6451461"/>
              <a:gd name="connsiteX2475" fmla="*/ 4216372 w 7308555"/>
              <a:gd name="connsiteY2475" fmla="*/ 254471 h 6451461"/>
              <a:gd name="connsiteX2476" fmla="*/ 4216372 w 7308555"/>
              <a:gd name="connsiteY2476" fmla="*/ 254471 h 6451461"/>
              <a:gd name="connsiteX2477" fmla="*/ 4267532 w 7308555"/>
              <a:gd name="connsiteY2477" fmla="*/ 190687 h 6451461"/>
              <a:gd name="connsiteX2478" fmla="*/ 4216372 w 7308555"/>
              <a:gd name="connsiteY2478" fmla="*/ 254471 h 6451461"/>
              <a:gd name="connsiteX2479" fmla="*/ 4267532 w 7308555"/>
              <a:gd name="connsiteY2479" fmla="*/ 190687 h 6451461"/>
              <a:gd name="connsiteX2480" fmla="*/ 4267532 w 7308555"/>
              <a:gd name="connsiteY2480" fmla="*/ 190687 h 6451461"/>
              <a:gd name="connsiteX2481" fmla="*/ 5385741 w 7308555"/>
              <a:gd name="connsiteY2481" fmla="*/ 241847 h 6451461"/>
              <a:gd name="connsiteX2482" fmla="*/ 5385741 w 7308555"/>
              <a:gd name="connsiteY2482" fmla="*/ 267095 h 6451461"/>
              <a:gd name="connsiteX2483" fmla="*/ 5411654 w 7308555"/>
              <a:gd name="connsiteY2483" fmla="*/ 254471 h 6451461"/>
              <a:gd name="connsiteX2484" fmla="*/ 5399030 w 7308555"/>
              <a:gd name="connsiteY2484" fmla="*/ 203311 h 6451461"/>
              <a:gd name="connsiteX2485" fmla="*/ 5334582 w 7308555"/>
              <a:gd name="connsiteY2485" fmla="*/ 254471 h 6451461"/>
              <a:gd name="connsiteX2486" fmla="*/ 5347205 w 7308555"/>
              <a:gd name="connsiteY2486" fmla="*/ 267095 h 6451461"/>
              <a:gd name="connsiteX2487" fmla="*/ 5385741 w 7308555"/>
              <a:gd name="connsiteY2487" fmla="*/ 241847 h 6451461"/>
              <a:gd name="connsiteX2488" fmla="*/ 5385741 w 7308555"/>
              <a:gd name="connsiteY2488" fmla="*/ 241847 h 6451461"/>
              <a:gd name="connsiteX2489" fmla="*/ 5334582 w 7308555"/>
              <a:gd name="connsiteY2489" fmla="*/ 267095 h 6451461"/>
              <a:gd name="connsiteX2490" fmla="*/ 5334582 w 7308555"/>
              <a:gd name="connsiteY2490" fmla="*/ 254471 h 6451461"/>
              <a:gd name="connsiteX2491" fmla="*/ 5334582 w 7308555"/>
              <a:gd name="connsiteY2491" fmla="*/ 267095 h 6451461"/>
              <a:gd name="connsiteX2492" fmla="*/ 5334582 w 7308555"/>
              <a:gd name="connsiteY2492" fmla="*/ 267095 h 6451461"/>
              <a:gd name="connsiteX2493" fmla="*/ 3522059 w 7308555"/>
              <a:gd name="connsiteY2493" fmla="*/ 942139 h 6451461"/>
              <a:gd name="connsiteX2494" fmla="*/ 3496148 w 7308555"/>
              <a:gd name="connsiteY2494" fmla="*/ 942139 h 6451461"/>
              <a:gd name="connsiteX2495" fmla="*/ 3496148 w 7308555"/>
              <a:gd name="connsiteY2495" fmla="*/ 916892 h 6451461"/>
              <a:gd name="connsiteX2496" fmla="*/ 3508771 w 7308555"/>
              <a:gd name="connsiteY2496" fmla="*/ 904268 h 6451461"/>
              <a:gd name="connsiteX2497" fmla="*/ 3482859 w 7308555"/>
              <a:gd name="connsiteY2497" fmla="*/ 916892 h 6451461"/>
              <a:gd name="connsiteX2498" fmla="*/ 3482859 w 7308555"/>
              <a:gd name="connsiteY2498" fmla="*/ 929515 h 6451461"/>
              <a:gd name="connsiteX2499" fmla="*/ 3456947 w 7308555"/>
              <a:gd name="connsiteY2499" fmla="*/ 942139 h 6451461"/>
              <a:gd name="connsiteX2500" fmla="*/ 3522059 w 7308555"/>
              <a:gd name="connsiteY2500" fmla="*/ 942139 h 6451461"/>
              <a:gd name="connsiteX2501" fmla="*/ 3509436 w 7308555"/>
              <a:gd name="connsiteY2501" fmla="*/ 954763 h 6451461"/>
              <a:gd name="connsiteX2502" fmla="*/ 3535348 w 7308555"/>
              <a:gd name="connsiteY2502" fmla="*/ 954763 h 6451461"/>
              <a:gd name="connsiteX2503" fmla="*/ 3522059 w 7308555"/>
              <a:gd name="connsiteY2503" fmla="*/ 942139 h 6451461"/>
              <a:gd name="connsiteX2504" fmla="*/ 3522059 w 7308555"/>
              <a:gd name="connsiteY2504" fmla="*/ 942139 h 6451461"/>
              <a:gd name="connsiteX2505" fmla="*/ 7236799 w 7308555"/>
              <a:gd name="connsiteY2505" fmla="*/ 1629808 h 6451461"/>
              <a:gd name="connsiteX2506" fmla="*/ 7236799 w 7308555"/>
              <a:gd name="connsiteY2506" fmla="*/ 1629808 h 6451461"/>
              <a:gd name="connsiteX2507" fmla="*/ 7236799 w 7308555"/>
              <a:gd name="connsiteY2507" fmla="*/ 1629808 h 6451461"/>
              <a:gd name="connsiteX2508" fmla="*/ 7236799 w 7308555"/>
              <a:gd name="connsiteY2508" fmla="*/ 1629808 h 6451461"/>
              <a:gd name="connsiteX2509" fmla="*/ 7236799 w 7308555"/>
              <a:gd name="connsiteY2509" fmla="*/ 1629808 h 6451461"/>
              <a:gd name="connsiteX2510" fmla="*/ 7236799 w 7308555"/>
              <a:gd name="connsiteY2510" fmla="*/ 1604560 h 6451461"/>
              <a:gd name="connsiteX2511" fmla="*/ 7236799 w 7308555"/>
              <a:gd name="connsiteY2511" fmla="*/ 1604560 h 6451461"/>
              <a:gd name="connsiteX2512" fmla="*/ 7236799 w 7308555"/>
              <a:gd name="connsiteY2512" fmla="*/ 1629808 h 6451461"/>
              <a:gd name="connsiteX2513" fmla="*/ 7236799 w 7308555"/>
              <a:gd name="connsiteY2513" fmla="*/ 1604560 h 6451461"/>
              <a:gd name="connsiteX2514" fmla="*/ 7236799 w 7308555"/>
              <a:gd name="connsiteY2514" fmla="*/ 1604560 h 6451461"/>
              <a:gd name="connsiteX2515" fmla="*/ 7288624 w 7308555"/>
              <a:gd name="connsiteY2515" fmla="*/ 1642432 h 6451461"/>
              <a:gd name="connsiteX2516" fmla="*/ 7301248 w 7308555"/>
              <a:gd name="connsiteY2516" fmla="*/ 1655056 h 6451461"/>
              <a:gd name="connsiteX2517" fmla="*/ 7288624 w 7308555"/>
              <a:gd name="connsiteY2517" fmla="*/ 1667680 h 6451461"/>
              <a:gd name="connsiteX2518" fmla="*/ 7262711 w 7308555"/>
              <a:gd name="connsiteY2518" fmla="*/ 1603896 h 6451461"/>
              <a:gd name="connsiteX2519" fmla="*/ 7236799 w 7308555"/>
              <a:gd name="connsiteY2519" fmla="*/ 1629144 h 6451461"/>
              <a:gd name="connsiteX2520" fmla="*/ 7249423 w 7308555"/>
              <a:gd name="connsiteY2520" fmla="*/ 1641768 h 6451461"/>
              <a:gd name="connsiteX2521" fmla="*/ 7236799 w 7308555"/>
              <a:gd name="connsiteY2521" fmla="*/ 1654391 h 6451461"/>
              <a:gd name="connsiteX2522" fmla="*/ 7224176 w 7308555"/>
              <a:gd name="connsiteY2522" fmla="*/ 1629144 h 6451461"/>
              <a:gd name="connsiteX2523" fmla="*/ 7198264 w 7308555"/>
              <a:gd name="connsiteY2523" fmla="*/ 1641768 h 6451461"/>
              <a:gd name="connsiteX2524" fmla="*/ 7185639 w 7308555"/>
              <a:gd name="connsiteY2524" fmla="*/ 1718175 h 6451461"/>
              <a:gd name="connsiteX2525" fmla="*/ 7198264 w 7308555"/>
              <a:gd name="connsiteY2525" fmla="*/ 1730799 h 6451461"/>
              <a:gd name="connsiteX2526" fmla="*/ 7210888 w 7308555"/>
              <a:gd name="connsiteY2526" fmla="*/ 1718175 h 6451461"/>
              <a:gd name="connsiteX2527" fmla="*/ 7236799 w 7308555"/>
              <a:gd name="connsiteY2527" fmla="*/ 1743423 h 6451461"/>
              <a:gd name="connsiteX2528" fmla="*/ 7249423 w 7308555"/>
              <a:gd name="connsiteY2528" fmla="*/ 1730799 h 6451461"/>
              <a:gd name="connsiteX2529" fmla="*/ 7249423 w 7308555"/>
              <a:gd name="connsiteY2529" fmla="*/ 1743423 h 6451461"/>
              <a:gd name="connsiteX2530" fmla="*/ 7262047 w 7308555"/>
              <a:gd name="connsiteY2530" fmla="*/ 1718175 h 6451461"/>
              <a:gd name="connsiteX2531" fmla="*/ 7274671 w 7308555"/>
              <a:gd name="connsiteY2531" fmla="*/ 1743423 h 6451461"/>
              <a:gd name="connsiteX2532" fmla="*/ 7274671 w 7308555"/>
              <a:gd name="connsiteY2532" fmla="*/ 1718175 h 6451461"/>
              <a:gd name="connsiteX2533" fmla="*/ 7274671 w 7308555"/>
              <a:gd name="connsiteY2533" fmla="*/ 1718175 h 6451461"/>
              <a:gd name="connsiteX2534" fmla="*/ 7300583 w 7308555"/>
              <a:gd name="connsiteY2534" fmla="*/ 1705551 h 6451461"/>
              <a:gd name="connsiteX2535" fmla="*/ 7313207 w 7308555"/>
              <a:gd name="connsiteY2535" fmla="*/ 1654391 h 6451461"/>
              <a:gd name="connsiteX2536" fmla="*/ 7288624 w 7308555"/>
              <a:gd name="connsiteY2536" fmla="*/ 1642432 h 6451461"/>
              <a:gd name="connsiteX2537" fmla="*/ 7288624 w 7308555"/>
              <a:gd name="connsiteY2537" fmla="*/ 1642432 h 6451461"/>
              <a:gd name="connsiteX2538" fmla="*/ 7288624 w 7308555"/>
              <a:gd name="connsiteY2538" fmla="*/ 1706216 h 6451461"/>
              <a:gd name="connsiteX2539" fmla="*/ 7276000 w 7308555"/>
              <a:gd name="connsiteY2539" fmla="*/ 1706216 h 6451461"/>
              <a:gd name="connsiteX2540" fmla="*/ 7288624 w 7308555"/>
              <a:gd name="connsiteY2540" fmla="*/ 1680968 h 6451461"/>
              <a:gd name="connsiteX2541" fmla="*/ 7288624 w 7308555"/>
              <a:gd name="connsiteY2541" fmla="*/ 1706216 h 6451461"/>
              <a:gd name="connsiteX2542" fmla="*/ 7288624 w 7308555"/>
              <a:gd name="connsiteY2542" fmla="*/ 1706216 h 6451461"/>
              <a:gd name="connsiteX2543" fmla="*/ 7108568 w 7308555"/>
              <a:gd name="connsiteY2543" fmla="*/ 1731464 h 6451461"/>
              <a:gd name="connsiteX2544" fmla="*/ 7121192 w 7308555"/>
              <a:gd name="connsiteY2544" fmla="*/ 1706216 h 6451461"/>
              <a:gd name="connsiteX2545" fmla="*/ 7095279 w 7308555"/>
              <a:gd name="connsiteY2545" fmla="*/ 1693592 h 6451461"/>
              <a:gd name="connsiteX2546" fmla="*/ 7056743 w 7308555"/>
              <a:gd name="connsiteY2546" fmla="*/ 1668344 h 6451461"/>
              <a:gd name="connsiteX2547" fmla="*/ 7056743 w 7308555"/>
              <a:gd name="connsiteY2547" fmla="*/ 1643096 h 6451461"/>
              <a:gd name="connsiteX2548" fmla="*/ 7030831 w 7308555"/>
              <a:gd name="connsiteY2548" fmla="*/ 1668344 h 6451461"/>
              <a:gd name="connsiteX2549" fmla="*/ 7030831 w 7308555"/>
              <a:gd name="connsiteY2549" fmla="*/ 1706216 h 6451461"/>
              <a:gd name="connsiteX2550" fmla="*/ 7030831 w 7308555"/>
              <a:gd name="connsiteY2550" fmla="*/ 1718840 h 6451461"/>
              <a:gd name="connsiteX2551" fmla="*/ 7081991 w 7308555"/>
              <a:gd name="connsiteY2551" fmla="*/ 1718840 h 6451461"/>
              <a:gd name="connsiteX2552" fmla="*/ 7108568 w 7308555"/>
              <a:gd name="connsiteY2552" fmla="*/ 1731464 h 6451461"/>
              <a:gd name="connsiteX2553" fmla="*/ 7108568 w 7308555"/>
              <a:gd name="connsiteY2553" fmla="*/ 1731464 h 6451461"/>
              <a:gd name="connsiteX2554" fmla="*/ 257128 w 7308555"/>
              <a:gd name="connsiteY2554" fmla="*/ 1769999 h 6451461"/>
              <a:gd name="connsiteX2555" fmla="*/ 244504 w 7308555"/>
              <a:gd name="connsiteY2555" fmla="*/ 1757376 h 6451461"/>
              <a:gd name="connsiteX2556" fmla="*/ 180056 w 7308555"/>
              <a:gd name="connsiteY2556" fmla="*/ 1757376 h 6451461"/>
              <a:gd name="connsiteX2557" fmla="*/ 180056 w 7308555"/>
              <a:gd name="connsiteY2557" fmla="*/ 1732128 h 6451461"/>
              <a:gd name="connsiteX2558" fmla="*/ 167432 w 7308555"/>
              <a:gd name="connsiteY2558" fmla="*/ 1757376 h 6451461"/>
              <a:gd name="connsiteX2559" fmla="*/ 167432 w 7308555"/>
              <a:gd name="connsiteY2559" fmla="*/ 1744752 h 6451461"/>
              <a:gd name="connsiteX2560" fmla="*/ 0 w 7308555"/>
              <a:gd name="connsiteY2560" fmla="*/ 1757376 h 6451461"/>
              <a:gd name="connsiteX2561" fmla="*/ 0 w 7308555"/>
              <a:gd name="connsiteY2561" fmla="*/ 1782623 h 6451461"/>
              <a:gd name="connsiteX2562" fmla="*/ 64448 w 7308555"/>
              <a:gd name="connsiteY2562" fmla="*/ 1795247 h 6451461"/>
              <a:gd name="connsiteX2563" fmla="*/ 154144 w 7308555"/>
              <a:gd name="connsiteY2563" fmla="*/ 1782623 h 6451461"/>
              <a:gd name="connsiteX2564" fmla="*/ 141520 w 7308555"/>
              <a:gd name="connsiteY2564" fmla="*/ 1795247 h 6451461"/>
              <a:gd name="connsiteX2565" fmla="*/ 154144 w 7308555"/>
              <a:gd name="connsiteY2565" fmla="*/ 1795247 h 6451461"/>
              <a:gd name="connsiteX2566" fmla="*/ 166768 w 7308555"/>
              <a:gd name="connsiteY2566" fmla="*/ 1782623 h 6451461"/>
              <a:gd name="connsiteX2567" fmla="*/ 192680 w 7308555"/>
              <a:gd name="connsiteY2567" fmla="*/ 1769999 h 6451461"/>
              <a:gd name="connsiteX2568" fmla="*/ 218592 w 7308555"/>
              <a:gd name="connsiteY2568" fmla="*/ 1782623 h 6451461"/>
              <a:gd name="connsiteX2569" fmla="*/ 257128 w 7308555"/>
              <a:gd name="connsiteY2569" fmla="*/ 1769999 h 6451461"/>
              <a:gd name="connsiteX2570" fmla="*/ 257128 w 7308555"/>
              <a:gd name="connsiteY2570" fmla="*/ 1769999 h 6451461"/>
              <a:gd name="connsiteX2571" fmla="*/ 7147103 w 7308555"/>
              <a:gd name="connsiteY2571" fmla="*/ 1757376 h 6451461"/>
              <a:gd name="connsiteX2572" fmla="*/ 7121192 w 7308555"/>
              <a:gd name="connsiteY2572" fmla="*/ 1782623 h 6451461"/>
              <a:gd name="connsiteX2573" fmla="*/ 7108568 w 7308555"/>
              <a:gd name="connsiteY2573" fmla="*/ 1807871 h 6451461"/>
              <a:gd name="connsiteX2574" fmla="*/ 7095944 w 7308555"/>
              <a:gd name="connsiteY2574" fmla="*/ 1795247 h 6451461"/>
              <a:gd name="connsiteX2575" fmla="*/ 7121856 w 7308555"/>
              <a:gd name="connsiteY2575" fmla="*/ 1833119 h 6451461"/>
              <a:gd name="connsiteX2576" fmla="*/ 7121856 w 7308555"/>
              <a:gd name="connsiteY2576" fmla="*/ 1820495 h 6451461"/>
              <a:gd name="connsiteX2577" fmla="*/ 7147768 w 7308555"/>
              <a:gd name="connsiteY2577" fmla="*/ 1871655 h 6451461"/>
              <a:gd name="connsiteX2578" fmla="*/ 7160391 w 7308555"/>
              <a:gd name="connsiteY2578" fmla="*/ 1859031 h 6451461"/>
              <a:gd name="connsiteX2579" fmla="*/ 7186304 w 7308555"/>
              <a:gd name="connsiteY2579" fmla="*/ 1884279 h 6451461"/>
              <a:gd name="connsiteX2580" fmla="*/ 7160391 w 7308555"/>
              <a:gd name="connsiteY2580" fmla="*/ 1756711 h 6451461"/>
              <a:gd name="connsiteX2581" fmla="*/ 7147103 w 7308555"/>
              <a:gd name="connsiteY2581" fmla="*/ 1756711 h 6451461"/>
              <a:gd name="connsiteX2582" fmla="*/ 7147103 w 7308555"/>
              <a:gd name="connsiteY2582" fmla="*/ 1757376 h 6451461"/>
              <a:gd name="connsiteX2583" fmla="*/ 7133815 w 7308555"/>
              <a:gd name="connsiteY2583" fmla="*/ 1795247 h 6451461"/>
              <a:gd name="connsiteX2584" fmla="*/ 7159727 w 7308555"/>
              <a:gd name="connsiteY2584" fmla="*/ 1807871 h 6451461"/>
              <a:gd name="connsiteX2585" fmla="*/ 7159727 w 7308555"/>
              <a:gd name="connsiteY2585" fmla="*/ 1807871 h 6451461"/>
              <a:gd name="connsiteX2586" fmla="*/ 7133815 w 7308555"/>
              <a:gd name="connsiteY2586" fmla="*/ 1795247 h 6451461"/>
              <a:gd name="connsiteX2587" fmla="*/ 7133815 w 7308555"/>
              <a:gd name="connsiteY2587" fmla="*/ 1795247 h 6451461"/>
              <a:gd name="connsiteX2588" fmla="*/ 7172351 w 7308555"/>
              <a:gd name="connsiteY2588" fmla="*/ 1846407 h 6451461"/>
              <a:gd name="connsiteX2589" fmla="*/ 7159727 w 7308555"/>
              <a:gd name="connsiteY2589" fmla="*/ 1859031 h 6451461"/>
              <a:gd name="connsiteX2590" fmla="*/ 7147103 w 7308555"/>
              <a:gd name="connsiteY2590" fmla="*/ 1833783 h 6451461"/>
              <a:gd name="connsiteX2591" fmla="*/ 7159727 w 7308555"/>
              <a:gd name="connsiteY2591" fmla="*/ 1821159 h 6451461"/>
              <a:gd name="connsiteX2592" fmla="*/ 7172351 w 7308555"/>
              <a:gd name="connsiteY2592" fmla="*/ 1846407 h 6451461"/>
              <a:gd name="connsiteX2593" fmla="*/ 7172351 w 7308555"/>
              <a:gd name="connsiteY2593" fmla="*/ 1846407 h 6451461"/>
              <a:gd name="connsiteX2594" fmla="*/ 1683626 w 7308555"/>
              <a:gd name="connsiteY2594" fmla="*/ 1795247 h 6451461"/>
              <a:gd name="connsiteX2595" fmla="*/ 1696249 w 7308555"/>
              <a:gd name="connsiteY2595" fmla="*/ 1820495 h 6451461"/>
              <a:gd name="connsiteX2596" fmla="*/ 1683626 w 7308555"/>
              <a:gd name="connsiteY2596" fmla="*/ 1795247 h 6451461"/>
              <a:gd name="connsiteX2597" fmla="*/ 1683626 w 7308555"/>
              <a:gd name="connsiteY2597" fmla="*/ 1795247 h 6451461"/>
              <a:gd name="connsiteX2598" fmla="*/ 1156745 w 7308555"/>
              <a:gd name="connsiteY2598" fmla="*/ 2890202 h 6451461"/>
              <a:gd name="connsiteX2599" fmla="*/ 1130833 w 7308555"/>
              <a:gd name="connsiteY2599" fmla="*/ 2953986 h 6451461"/>
              <a:gd name="connsiteX2600" fmla="*/ 1156745 w 7308555"/>
              <a:gd name="connsiteY2600" fmla="*/ 2890202 h 6451461"/>
              <a:gd name="connsiteX2601" fmla="*/ 1156745 w 7308555"/>
              <a:gd name="connsiteY2601" fmla="*/ 2890202 h 6451461"/>
              <a:gd name="connsiteX2602" fmla="*/ 6298647 w 7308555"/>
              <a:gd name="connsiteY2602" fmla="*/ 3616407 h 6451461"/>
              <a:gd name="connsiteX2603" fmla="*/ 6337183 w 7308555"/>
              <a:gd name="connsiteY2603" fmla="*/ 3680191 h 6451461"/>
              <a:gd name="connsiteX2604" fmla="*/ 6414255 w 7308555"/>
              <a:gd name="connsiteY2604" fmla="*/ 3781846 h 6451461"/>
              <a:gd name="connsiteX2605" fmla="*/ 6414255 w 7308555"/>
              <a:gd name="connsiteY2605" fmla="*/ 3781846 h 6451461"/>
              <a:gd name="connsiteX2606" fmla="*/ 6440167 w 7308555"/>
              <a:gd name="connsiteY2606" fmla="*/ 3833006 h 6451461"/>
              <a:gd name="connsiteX2607" fmla="*/ 6517239 w 7308555"/>
              <a:gd name="connsiteY2607" fmla="*/ 3922037 h 6451461"/>
              <a:gd name="connsiteX2608" fmla="*/ 6517239 w 7308555"/>
              <a:gd name="connsiteY2608" fmla="*/ 3909413 h 6451461"/>
              <a:gd name="connsiteX2609" fmla="*/ 6555775 w 7308555"/>
              <a:gd name="connsiteY2609" fmla="*/ 3934661 h 6451461"/>
              <a:gd name="connsiteX2610" fmla="*/ 6466079 w 7308555"/>
              <a:gd name="connsiteY2610" fmla="*/ 3756598 h 6451461"/>
              <a:gd name="connsiteX2611" fmla="*/ 6401631 w 7308555"/>
              <a:gd name="connsiteY2611" fmla="*/ 3667566 h 6451461"/>
              <a:gd name="connsiteX2612" fmla="*/ 6389007 w 7308555"/>
              <a:gd name="connsiteY2612" fmla="*/ 3667566 h 6451461"/>
              <a:gd name="connsiteX2613" fmla="*/ 6208951 w 7308555"/>
              <a:gd name="connsiteY2613" fmla="*/ 3400472 h 6451461"/>
              <a:gd name="connsiteX2614" fmla="*/ 6208951 w 7308555"/>
              <a:gd name="connsiteY2614" fmla="*/ 3375224 h 6451461"/>
              <a:gd name="connsiteX2615" fmla="*/ 6196327 w 7308555"/>
              <a:gd name="connsiteY2615" fmla="*/ 3387848 h 6451461"/>
              <a:gd name="connsiteX2616" fmla="*/ 6145167 w 7308555"/>
              <a:gd name="connsiteY2616" fmla="*/ 3311440 h 6451461"/>
              <a:gd name="connsiteX2617" fmla="*/ 6094007 w 7308555"/>
              <a:gd name="connsiteY2617" fmla="*/ 3260281 h 6451461"/>
              <a:gd name="connsiteX2618" fmla="*/ 6081383 w 7308555"/>
              <a:gd name="connsiteY2618" fmla="*/ 3298152 h 6451461"/>
              <a:gd name="connsiteX2619" fmla="*/ 6119919 w 7308555"/>
              <a:gd name="connsiteY2619" fmla="*/ 3349312 h 6451461"/>
              <a:gd name="connsiteX2620" fmla="*/ 6119919 w 7308555"/>
              <a:gd name="connsiteY2620" fmla="*/ 3336688 h 6451461"/>
              <a:gd name="connsiteX2621" fmla="*/ 6312599 w 7308555"/>
              <a:gd name="connsiteY2621" fmla="*/ 3603783 h 6451461"/>
              <a:gd name="connsiteX2622" fmla="*/ 6298647 w 7308555"/>
              <a:gd name="connsiteY2622" fmla="*/ 3616407 h 6451461"/>
              <a:gd name="connsiteX2623" fmla="*/ 6298647 w 7308555"/>
              <a:gd name="connsiteY2623" fmla="*/ 3616407 h 6451461"/>
              <a:gd name="connsiteX2624" fmla="*/ 2981891 w 7308555"/>
              <a:gd name="connsiteY2624" fmla="*/ 3476215 h 6451461"/>
              <a:gd name="connsiteX2625" fmla="*/ 2969267 w 7308555"/>
              <a:gd name="connsiteY2625" fmla="*/ 3463591 h 6451461"/>
              <a:gd name="connsiteX2626" fmla="*/ 2995179 w 7308555"/>
              <a:gd name="connsiteY2626" fmla="*/ 3501463 h 6451461"/>
              <a:gd name="connsiteX2627" fmla="*/ 2981891 w 7308555"/>
              <a:gd name="connsiteY2627" fmla="*/ 3476215 h 6451461"/>
              <a:gd name="connsiteX2628" fmla="*/ 2981891 w 7308555"/>
              <a:gd name="connsiteY2628" fmla="*/ 3476215 h 6451461"/>
              <a:gd name="connsiteX2629" fmla="*/ 2017826 w 7308555"/>
              <a:gd name="connsiteY2629" fmla="*/ 3488839 h 6451461"/>
              <a:gd name="connsiteX2630" fmla="*/ 2005202 w 7308555"/>
              <a:gd name="connsiteY2630" fmla="*/ 3552623 h 6451461"/>
              <a:gd name="connsiteX2631" fmla="*/ 2017826 w 7308555"/>
              <a:gd name="connsiteY2631" fmla="*/ 3488839 h 6451461"/>
              <a:gd name="connsiteX2632" fmla="*/ 2017826 w 7308555"/>
              <a:gd name="connsiteY2632" fmla="*/ 3488839 h 6451461"/>
              <a:gd name="connsiteX2633" fmla="*/ 2583907 w 7308555"/>
              <a:gd name="connsiteY2633" fmla="*/ 3769222 h 6451461"/>
              <a:gd name="connsiteX2634" fmla="*/ 2609819 w 7308555"/>
              <a:gd name="connsiteY2634" fmla="*/ 3667566 h 6451461"/>
              <a:gd name="connsiteX2635" fmla="*/ 2597195 w 7308555"/>
              <a:gd name="connsiteY2635" fmla="*/ 3654942 h 6451461"/>
              <a:gd name="connsiteX2636" fmla="*/ 2609819 w 7308555"/>
              <a:gd name="connsiteY2636" fmla="*/ 3629695 h 6451461"/>
              <a:gd name="connsiteX2637" fmla="*/ 2609819 w 7308555"/>
              <a:gd name="connsiteY2637" fmla="*/ 3553287 h 6451461"/>
              <a:gd name="connsiteX2638" fmla="*/ 2583907 w 7308555"/>
              <a:gd name="connsiteY2638" fmla="*/ 3591159 h 6451461"/>
              <a:gd name="connsiteX2639" fmla="*/ 2596531 w 7308555"/>
              <a:gd name="connsiteY2639" fmla="*/ 3629031 h 6451461"/>
              <a:gd name="connsiteX2640" fmla="*/ 2583907 w 7308555"/>
              <a:gd name="connsiteY2640" fmla="*/ 3629031 h 6451461"/>
              <a:gd name="connsiteX2641" fmla="*/ 2583907 w 7308555"/>
              <a:gd name="connsiteY2641" fmla="*/ 3654278 h 6451461"/>
              <a:gd name="connsiteX2642" fmla="*/ 2571283 w 7308555"/>
              <a:gd name="connsiteY2642" fmla="*/ 3654278 h 6451461"/>
              <a:gd name="connsiteX2643" fmla="*/ 2571283 w 7308555"/>
              <a:gd name="connsiteY2643" fmla="*/ 3705438 h 6451461"/>
              <a:gd name="connsiteX2644" fmla="*/ 2545371 w 7308555"/>
              <a:gd name="connsiteY2644" fmla="*/ 3909413 h 6451461"/>
              <a:gd name="connsiteX2645" fmla="*/ 2519459 w 7308555"/>
              <a:gd name="connsiteY2645" fmla="*/ 3884165 h 6451461"/>
              <a:gd name="connsiteX2646" fmla="*/ 2519459 w 7308555"/>
              <a:gd name="connsiteY2646" fmla="*/ 3884165 h 6451461"/>
              <a:gd name="connsiteX2647" fmla="*/ 2532083 w 7308555"/>
              <a:gd name="connsiteY2647" fmla="*/ 3884165 h 6451461"/>
              <a:gd name="connsiteX2648" fmla="*/ 2544706 w 7308555"/>
              <a:gd name="connsiteY2648" fmla="*/ 3731350 h 6451461"/>
              <a:gd name="connsiteX2649" fmla="*/ 2544706 w 7308555"/>
              <a:gd name="connsiteY2649" fmla="*/ 3756598 h 6451461"/>
              <a:gd name="connsiteX2650" fmla="*/ 2518794 w 7308555"/>
              <a:gd name="connsiteY2650" fmla="*/ 3781846 h 6451461"/>
              <a:gd name="connsiteX2651" fmla="*/ 2518794 w 7308555"/>
              <a:gd name="connsiteY2651" fmla="*/ 3794469 h 6451461"/>
              <a:gd name="connsiteX2652" fmla="*/ 2518794 w 7308555"/>
              <a:gd name="connsiteY2652" fmla="*/ 3819718 h 6451461"/>
              <a:gd name="connsiteX2653" fmla="*/ 2518794 w 7308555"/>
              <a:gd name="connsiteY2653" fmla="*/ 3807093 h 6451461"/>
              <a:gd name="connsiteX2654" fmla="*/ 2506170 w 7308555"/>
              <a:gd name="connsiteY2654" fmla="*/ 3947285 h 6451461"/>
              <a:gd name="connsiteX2655" fmla="*/ 2518794 w 7308555"/>
              <a:gd name="connsiteY2655" fmla="*/ 3922037 h 6451461"/>
              <a:gd name="connsiteX2656" fmla="*/ 2531418 w 7308555"/>
              <a:gd name="connsiteY2656" fmla="*/ 3922037 h 6451461"/>
              <a:gd name="connsiteX2657" fmla="*/ 2518794 w 7308555"/>
              <a:gd name="connsiteY2657" fmla="*/ 4062229 h 6451461"/>
              <a:gd name="connsiteX2658" fmla="*/ 2557330 w 7308555"/>
              <a:gd name="connsiteY2658" fmla="*/ 3858253 h 6451461"/>
              <a:gd name="connsiteX2659" fmla="*/ 2557330 w 7308555"/>
              <a:gd name="connsiteY2659" fmla="*/ 3858253 h 6451461"/>
              <a:gd name="connsiteX2660" fmla="*/ 2557330 w 7308555"/>
              <a:gd name="connsiteY2660" fmla="*/ 3820382 h 6451461"/>
              <a:gd name="connsiteX2661" fmla="*/ 2569954 w 7308555"/>
              <a:gd name="connsiteY2661" fmla="*/ 3820382 h 6451461"/>
              <a:gd name="connsiteX2662" fmla="*/ 2557330 w 7308555"/>
              <a:gd name="connsiteY2662" fmla="*/ 3807758 h 6451461"/>
              <a:gd name="connsiteX2663" fmla="*/ 2583907 w 7308555"/>
              <a:gd name="connsiteY2663" fmla="*/ 3769222 h 6451461"/>
              <a:gd name="connsiteX2664" fmla="*/ 2583907 w 7308555"/>
              <a:gd name="connsiteY2664" fmla="*/ 3769222 h 6451461"/>
              <a:gd name="connsiteX2665" fmla="*/ 2288242 w 7308555"/>
              <a:gd name="connsiteY2665" fmla="*/ 3629031 h 6451461"/>
              <a:gd name="connsiteX2666" fmla="*/ 2314155 w 7308555"/>
              <a:gd name="connsiteY2666" fmla="*/ 3603783 h 6451461"/>
              <a:gd name="connsiteX2667" fmla="*/ 2301531 w 7308555"/>
              <a:gd name="connsiteY2667" fmla="*/ 3603783 h 6451461"/>
              <a:gd name="connsiteX2668" fmla="*/ 2288242 w 7308555"/>
              <a:gd name="connsiteY2668" fmla="*/ 3629031 h 6451461"/>
              <a:gd name="connsiteX2669" fmla="*/ 2288242 w 7308555"/>
              <a:gd name="connsiteY2669" fmla="*/ 3629031 h 6451461"/>
              <a:gd name="connsiteX2670" fmla="*/ 2365315 w 7308555"/>
              <a:gd name="connsiteY2670" fmla="*/ 3679526 h 6451461"/>
              <a:gd name="connsiteX2671" fmla="*/ 2377938 w 7308555"/>
              <a:gd name="connsiteY2671" fmla="*/ 3654278 h 6451461"/>
              <a:gd name="connsiteX2672" fmla="*/ 2365315 w 7308555"/>
              <a:gd name="connsiteY2672" fmla="*/ 3679526 h 6451461"/>
              <a:gd name="connsiteX2673" fmla="*/ 2365315 w 7308555"/>
              <a:gd name="connsiteY2673" fmla="*/ 3679526 h 6451461"/>
              <a:gd name="connsiteX2674" fmla="*/ 2545371 w 7308555"/>
              <a:gd name="connsiteY2674" fmla="*/ 3730686 h 6451461"/>
              <a:gd name="connsiteX2675" fmla="*/ 2557995 w 7308555"/>
              <a:gd name="connsiteY2675" fmla="*/ 3718062 h 6451461"/>
              <a:gd name="connsiteX2676" fmla="*/ 2545371 w 7308555"/>
              <a:gd name="connsiteY2676" fmla="*/ 3705438 h 6451461"/>
              <a:gd name="connsiteX2677" fmla="*/ 2545371 w 7308555"/>
              <a:gd name="connsiteY2677" fmla="*/ 3730686 h 6451461"/>
              <a:gd name="connsiteX2678" fmla="*/ 2545371 w 7308555"/>
              <a:gd name="connsiteY2678" fmla="*/ 3730686 h 6451461"/>
              <a:gd name="connsiteX2679" fmla="*/ 4832949 w 7308555"/>
              <a:gd name="connsiteY2679" fmla="*/ 3858253 h 6451461"/>
              <a:gd name="connsiteX2680" fmla="*/ 4820325 w 7308555"/>
              <a:gd name="connsiteY2680" fmla="*/ 3922037 h 6451461"/>
              <a:gd name="connsiteX2681" fmla="*/ 4846237 w 7308555"/>
              <a:gd name="connsiteY2681" fmla="*/ 3922037 h 6451461"/>
              <a:gd name="connsiteX2682" fmla="*/ 4820325 w 7308555"/>
              <a:gd name="connsiteY2682" fmla="*/ 3922037 h 6451461"/>
              <a:gd name="connsiteX2683" fmla="*/ 4923309 w 7308555"/>
              <a:gd name="connsiteY2683" fmla="*/ 3947285 h 6451461"/>
              <a:gd name="connsiteX2684" fmla="*/ 4910021 w 7308555"/>
              <a:gd name="connsiteY2684" fmla="*/ 3947285 h 6451461"/>
              <a:gd name="connsiteX2685" fmla="*/ 4961181 w 7308555"/>
              <a:gd name="connsiteY2685" fmla="*/ 3883501 h 6451461"/>
              <a:gd name="connsiteX2686" fmla="*/ 4948557 w 7308555"/>
              <a:gd name="connsiteY2686" fmla="*/ 3870877 h 6451461"/>
              <a:gd name="connsiteX2687" fmla="*/ 4961181 w 7308555"/>
              <a:gd name="connsiteY2687" fmla="*/ 3870877 h 6451461"/>
              <a:gd name="connsiteX2688" fmla="*/ 4948557 w 7308555"/>
              <a:gd name="connsiteY2688" fmla="*/ 3794469 h 6451461"/>
              <a:gd name="connsiteX2689" fmla="*/ 4897397 w 7308555"/>
              <a:gd name="connsiteY2689" fmla="*/ 3718062 h 6451461"/>
              <a:gd name="connsiteX2690" fmla="*/ 4846237 w 7308555"/>
              <a:gd name="connsiteY2690" fmla="*/ 3755934 h 6451461"/>
              <a:gd name="connsiteX2691" fmla="*/ 4833613 w 7308555"/>
              <a:gd name="connsiteY2691" fmla="*/ 3730686 h 6451461"/>
              <a:gd name="connsiteX2692" fmla="*/ 4833613 w 7308555"/>
              <a:gd name="connsiteY2692" fmla="*/ 3755934 h 6451461"/>
              <a:gd name="connsiteX2693" fmla="*/ 4832949 w 7308555"/>
              <a:gd name="connsiteY2693" fmla="*/ 3858253 h 6451461"/>
              <a:gd name="connsiteX2694" fmla="*/ 4832949 w 7308555"/>
              <a:gd name="connsiteY2694" fmla="*/ 3858253 h 6451461"/>
              <a:gd name="connsiteX2695" fmla="*/ 4935933 w 7308555"/>
              <a:gd name="connsiteY2695" fmla="*/ 3870877 h 6451461"/>
              <a:gd name="connsiteX2696" fmla="*/ 4948557 w 7308555"/>
              <a:gd name="connsiteY2696" fmla="*/ 3870877 h 6451461"/>
              <a:gd name="connsiteX2697" fmla="*/ 4922645 w 7308555"/>
              <a:gd name="connsiteY2697" fmla="*/ 3883501 h 6451461"/>
              <a:gd name="connsiteX2698" fmla="*/ 4935933 w 7308555"/>
              <a:gd name="connsiteY2698" fmla="*/ 3870877 h 6451461"/>
              <a:gd name="connsiteX2699" fmla="*/ 4935933 w 7308555"/>
              <a:gd name="connsiteY2699" fmla="*/ 3870877 h 6451461"/>
              <a:gd name="connsiteX2700" fmla="*/ 2519459 w 7308555"/>
              <a:gd name="connsiteY2700" fmla="*/ 3769222 h 6451461"/>
              <a:gd name="connsiteX2701" fmla="*/ 2519459 w 7308555"/>
              <a:gd name="connsiteY2701" fmla="*/ 3769222 h 6451461"/>
              <a:gd name="connsiteX2702" fmla="*/ 2519459 w 7308555"/>
              <a:gd name="connsiteY2702" fmla="*/ 3731350 h 6451461"/>
              <a:gd name="connsiteX2703" fmla="*/ 2519459 w 7308555"/>
              <a:gd name="connsiteY2703" fmla="*/ 3731350 h 6451461"/>
              <a:gd name="connsiteX2704" fmla="*/ 2519459 w 7308555"/>
              <a:gd name="connsiteY2704" fmla="*/ 3756598 h 6451461"/>
              <a:gd name="connsiteX2705" fmla="*/ 2519459 w 7308555"/>
              <a:gd name="connsiteY2705" fmla="*/ 3769222 h 6451461"/>
              <a:gd name="connsiteX2706" fmla="*/ 2519459 w 7308555"/>
              <a:gd name="connsiteY2706" fmla="*/ 3769222 h 6451461"/>
              <a:gd name="connsiteX2707" fmla="*/ 4781789 w 7308555"/>
              <a:gd name="connsiteY2707" fmla="*/ 3743310 h 6451461"/>
              <a:gd name="connsiteX2708" fmla="*/ 4820325 w 7308555"/>
              <a:gd name="connsiteY2708" fmla="*/ 3768558 h 6451461"/>
              <a:gd name="connsiteX2709" fmla="*/ 4794413 w 7308555"/>
              <a:gd name="connsiteY2709" fmla="*/ 3755934 h 6451461"/>
              <a:gd name="connsiteX2710" fmla="*/ 4781789 w 7308555"/>
              <a:gd name="connsiteY2710" fmla="*/ 3743310 h 6451461"/>
              <a:gd name="connsiteX2711" fmla="*/ 4781789 w 7308555"/>
              <a:gd name="connsiteY2711" fmla="*/ 3743310 h 6451461"/>
              <a:gd name="connsiteX2712" fmla="*/ 1928130 w 7308555"/>
              <a:gd name="connsiteY2712" fmla="*/ 3832341 h 6451461"/>
              <a:gd name="connsiteX2713" fmla="*/ 1915506 w 7308555"/>
              <a:gd name="connsiteY2713" fmla="*/ 3883501 h 6451461"/>
              <a:gd name="connsiteX2714" fmla="*/ 1928130 w 7308555"/>
              <a:gd name="connsiteY2714" fmla="*/ 3832341 h 6451461"/>
              <a:gd name="connsiteX2715" fmla="*/ 1928130 w 7308555"/>
              <a:gd name="connsiteY2715" fmla="*/ 3832341 h 6451461"/>
              <a:gd name="connsiteX2716" fmla="*/ 4614357 w 7308555"/>
              <a:gd name="connsiteY2716" fmla="*/ 3883501 h 6451461"/>
              <a:gd name="connsiteX2717" fmla="*/ 4652893 w 7308555"/>
              <a:gd name="connsiteY2717" fmla="*/ 3896125 h 6451461"/>
              <a:gd name="connsiteX2718" fmla="*/ 4652893 w 7308555"/>
              <a:gd name="connsiteY2718" fmla="*/ 3883501 h 6451461"/>
              <a:gd name="connsiteX2719" fmla="*/ 4601733 w 7308555"/>
              <a:gd name="connsiteY2719" fmla="*/ 3870877 h 6451461"/>
              <a:gd name="connsiteX2720" fmla="*/ 4601733 w 7308555"/>
              <a:gd name="connsiteY2720" fmla="*/ 3896125 h 6451461"/>
              <a:gd name="connsiteX2721" fmla="*/ 4614357 w 7308555"/>
              <a:gd name="connsiteY2721" fmla="*/ 3883501 h 6451461"/>
              <a:gd name="connsiteX2722" fmla="*/ 4614357 w 7308555"/>
              <a:gd name="connsiteY2722" fmla="*/ 3883501 h 6451461"/>
              <a:gd name="connsiteX2723" fmla="*/ 1735450 w 7308555"/>
              <a:gd name="connsiteY2723" fmla="*/ 4011069 h 6451461"/>
              <a:gd name="connsiteX2724" fmla="*/ 1761362 w 7308555"/>
              <a:gd name="connsiteY2724" fmla="*/ 4011069 h 6451461"/>
              <a:gd name="connsiteX2725" fmla="*/ 1735450 w 7308555"/>
              <a:gd name="connsiteY2725" fmla="*/ 3998445 h 6451461"/>
              <a:gd name="connsiteX2726" fmla="*/ 1735450 w 7308555"/>
              <a:gd name="connsiteY2726" fmla="*/ 4011069 h 6451461"/>
              <a:gd name="connsiteX2727" fmla="*/ 1735450 w 7308555"/>
              <a:gd name="connsiteY2727" fmla="*/ 4011069 h 6451461"/>
              <a:gd name="connsiteX2728" fmla="*/ 3997780 w 7308555"/>
              <a:gd name="connsiteY2728" fmla="*/ 3998445 h 6451461"/>
              <a:gd name="connsiteX2729" fmla="*/ 3997780 w 7308555"/>
              <a:gd name="connsiteY2729" fmla="*/ 3998445 h 6451461"/>
              <a:gd name="connsiteX2730" fmla="*/ 3997780 w 7308555"/>
              <a:gd name="connsiteY2730" fmla="*/ 3998445 h 6451461"/>
              <a:gd name="connsiteX2731" fmla="*/ 5090077 w 7308555"/>
              <a:gd name="connsiteY2731" fmla="*/ 4011069 h 6451461"/>
              <a:gd name="connsiteX2732" fmla="*/ 5090077 w 7308555"/>
              <a:gd name="connsiteY2732" fmla="*/ 4023692 h 6451461"/>
              <a:gd name="connsiteX2733" fmla="*/ 5115989 w 7308555"/>
              <a:gd name="connsiteY2733" fmla="*/ 4036316 h 6451461"/>
              <a:gd name="connsiteX2734" fmla="*/ 5090077 w 7308555"/>
              <a:gd name="connsiteY2734" fmla="*/ 4011069 h 6451461"/>
              <a:gd name="connsiteX2735" fmla="*/ 5090077 w 7308555"/>
              <a:gd name="connsiteY2735" fmla="*/ 4011069 h 6451461"/>
              <a:gd name="connsiteX2736" fmla="*/ 5154525 w 7308555"/>
              <a:gd name="connsiteY2736" fmla="*/ 4023692 h 6451461"/>
              <a:gd name="connsiteX2737" fmla="*/ 5141902 w 7308555"/>
              <a:gd name="connsiteY2737" fmla="*/ 4023692 h 6451461"/>
              <a:gd name="connsiteX2738" fmla="*/ 5154525 w 7308555"/>
              <a:gd name="connsiteY2738" fmla="*/ 4036316 h 6451461"/>
              <a:gd name="connsiteX2739" fmla="*/ 5167149 w 7308555"/>
              <a:gd name="connsiteY2739" fmla="*/ 4011069 h 6451461"/>
              <a:gd name="connsiteX2740" fmla="*/ 5154525 w 7308555"/>
              <a:gd name="connsiteY2740" fmla="*/ 4023692 h 6451461"/>
              <a:gd name="connsiteX2741" fmla="*/ 5154525 w 7308555"/>
              <a:gd name="connsiteY2741" fmla="*/ 4023692 h 6451461"/>
              <a:gd name="connsiteX2742" fmla="*/ 5141902 w 7308555"/>
              <a:gd name="connsiteY2742" fmla="*/ 4036316 h 6451461"/>
              <a:gd name="connsiteX2743" fmla="*/ 5115989 w 7308555"/>
              <a:gd name="connsiteY2743" fmla="*/ 4036316 h 6451461"/>
              <a:gd name="connsiteX2744" fmla="*/ 5115989 w 7308555"/>
              <a:gd name="connsiteY2744" fmla="*/ 4061564 h 6451461"/>
              <a:gd name="connsiteX2745" fmla="*/ 5128613 w 7308555"/>
              <a:gd name="connsiteY2745" fmla="*/ 4061564 h 6451461"/>
              <a:gd name="connsiteX2746" fmla="*/ 5141237 w 7308555"/>
              <a:gd name="connsiteY2746" fmla="*/ 4061564 h 6451461"/>
              <a:gd name="connsiteX2747" fmla="*/ 5141902 w 7308555"/>
              <a:gd name="connsiteY2747" fmla="*/ 4036316 h 6451461"/>
              <a:gd name="connsiteX2748" fmla="*/ 5141902 w 7308555"/>
              <a:gd name="connsiteY2748" fmla="*/ 4036316 h 6451461"/>
              <a:gd name="connsiteX2749" fmla="*/ 5128613 w 7308555"/>
              <a:gd name="connsiteY2749" fmla="*/ 4074188 h 6451461"/>
              <a:gd name="connsiteX2750" fmla="*/ 5141237 w 7308555"/>
              <a:gd name="connsiteY2750" fmla="*/ 4074188 h 6451461"/>
              <a:gd name="connsiteX2751" fmla="*/ 5128613 w 7308555"/>
              <a:gd name="connsiteY2751" fmla="*/ 4061564 h 6451461"/>
              <a:gd name="connsiteX2752" fmla="*/ 5128613 w 7308555"/>
              <a:gd name="connsiteY2752" fmla="*/ 4074188 h 6451461"/>
              <a:gd name="connsiteX2753" fmla="*/ 5128613 w 7308555"/>
              <a:gd name="connsiteY2753" fmla="*/ 4074188 h 6451461"/>
              <a:gd name="connsiteX2754" fmla="*/ 1812522 w 7308555"/>
              <a:gd name="connsiteY2754" fmla="*/ 4189132 h 6451461"/>
              <a:gd name="connsiteX2755" fmla="*/ 1812522 w 7308555"/>
              <a:gd name="connsiteY2755" fmla="*/ 4201756 h 6451461"/>
              <a:gd name="connsiteX2756" fmla="*/ 1825146 w 7308555"/>
              <a:gd name="connsiteY2756" fmla="*/ 4201756 h 6451461"/>
              <a:gd name="connsiteX2757" fmla="*/ 1825146 w 7308555"/>
              <a:gd name="connsiteY2757" fmla="*/ 4214379 h 6451461"/>
              <a:gd name="connsiteX2758" fmla="*/ 1837770 w 7308555"/>
              <a:gd name="connsiteY2758" fmla="*/ 4163219 h 6451461"/>
              <a:gd name="connsiteX2759" fmla="*/ 1850394 w 7308555"/>
              <a:gd name="connsiteY2759" fmla="*/ 4112060 h 6451461"/>
              <a:gd name="connsiteX2760" fmla="*/ 1811858 w 7308555"/>
              <a:gd name="connsiteY2760" fmla="*/ 4175843 h 6451461"/>
              <a:gd name="connsiteX2761" fmla="*/ 1812522 w 7308555"/>
              <a:gd name="connsiteY2761" fmla="*/ 4189132 h 6451461"/>
              <a:gd name="connsiteX2762" fmla="*/ 1825146 w 7308555"/>
              <a:gd name="connsiteY2762" fmla="*/ 4189132 h 6451461"/>
              <a:gd name="connsiteX2763" fmla="*/ 1812522 w 7308555"/>
              <a:gd name="connsiteY2763" fmla="*/ 4189132 h 6451461"/>
              <a:gd name="connsiteX2764" fmla="*/ 1812522 w 7308555"/>
              <a:gd name="connsiteY2764" fmla="*/ 4189132 h 6451461"/>
              <a:gd name="connsiteX2765" fmla="*/ 4769165 w 7308555"/>
              <a:gd name="connsiteY2765" fmla="*/ 4137972 h 6451461"/>
              <a:gd name="connsiteX2766" fmla="*/ 4781789 w 7308555"/>
              <a:gd name="connsiteY2766" fmla="*/ 4163219 h 6451461"/>
              <a:gd name="connsiteX2767" fmla="*/ 4781789 w 7308555"/>
              <a:gd name="connsiteY2767" fmla="*/ 4175843 h 6451461"/>
              <a:gd name="connsiteX2768" fmla="*/ 4794413 w 7308555"/>
              <a:gd name="connsiteY2768" fmla="*/ 4188467 h 6451461"/>
              <a:gd name="connsiteX2769" fmla="*/ 4794413 w 7308555"/>
              <a:gd name="connsiteY2769" fmla="*/ 4188467 h 6451461"/>
              <a:gd name="connsiteX2770" fmla="*/ 4781789 w 7308555"/>
              <a:gd name="connsiteY2770" fmla="*/ 4137307 h 6451461"/>
              <a:gd name="connsiteX2771" fmla="*/ 4794413 w 7308555"/>
              <a:gd name="connsiteY2771" fmla="*/ 4137307 h 6451461"/>
              <a:gd name="connsiteX2772" fmla="*/ 4781789 w 7308555"/>
              <a:gd name="connsiteY2772" fmla="*/ 4137307 h 6451461"/>
              <a:gd name="connsiteX2773" fmla="*/ 4781789 w 7308555"/>
              <a:gd name="connsiteY2773" fmla="*/ 4149931 h 6451461"/>
              <a:gd name="connsiteX2774" fmla="*/ 4781789 w 7308555"/>
              <a:gd name="connsiteY2774" fmla="*/ 4162555 h 6451461"/>
              <a:gd name="connsiteX2775" fmla="*/ 4769165 w 7308555"/>
              <a:gd name="connsiteY2775" fmla="*/ 4137972 h 6451461"/>
              <a:gd name="connsiteX2776" fmla="*/ 4769165 w 7308555"/>
              <a:gd name="connsiteY2776" fmla="*/ 4137972 h 6451461"/>
              <a:gd name="connsiteX2777" fmla="*/ 1696914 w 7308555"/>
              <a:gd name="connsiteY2777" fmla="*/ 4252915 h 6451461"/>
              <a:gd name="connsiteX2778" fmla="*/ 1696914 w 7308555"/>
              <a:gd name="connsiteY2778" fmla="*/ 4240292 h 6451461"/>
              <a:gd name="connsiteX2779" fmla="*/ 1684290 w 7308555"/>
              <a:gd name="connsiteY2779" fmla="*/ 4265539 h 6451461"/>
              <a:gd name="connsiteX2780" fmla="*/ 1696914 w 7308555"/>
              <a:gd name="connsiteY2780" fmla="*/ 4252915 h 6451461"/>
              <a:gd name="connsiteX2781" fmla="*/ 1696914 w 7308555"/>
              <a:gd name="connsiteY2781" fmla="*/ 4252915 h 6451461"/>
              <a:gd name="connsiteX2782" fmla="*/ 2416475 w 7308555"/>
              <a:gd name="connsiteY2782" fmla="*/ 4329323 h 6451461"/>
              <a:gd name="connsiteX2783" fmla="*/ 2429098 w 7308555"/>
              <a:gd name="connsiteY2783" fmla="*/ 4265539 h 6451461"/>
              <a:gd name="connsiteX2784" fmla="*/ 2416475 w 7308555"/>
              <a:gd name="connsiteY2784" fmla="*/ 4329323 h 6451461"/>
              <a:gd name="connsiteX2785" fmla="*/ 2416475 w 7308555"/>
              <a:gd name="connsiteY2785" fmla="*/ 4329323 h 6451461"/>
              <a:gd name="connsiteX2786" fmla="*/ 1645090 w 7308555"/>
              <a:gd name="connsiteY2786" fmla="*/ 4303411 h 6451461"/>
              <a:gd name="connsiteX2787" fmla="*/ 1632466 w 7308555"/>
              <a:gd name="connsiteY2787" fmla="*/ 4341283 h 6451461"/>
              <a:gd name="connsiteX2788" fmla="*/ 1671002 w 7308555"/>
              <a:gd name="connsiteY2788" fmla="*/ 4277499 h 6451461"/>
              <a:gd name="connsiteX2789" fmla="*/ 1645090 w 7308555"/>
              <a:gd name="connsiteY2789" fmla="*/ 4303411 h 6451461"/>
              <a:gd name="connsiteX2790" fmla="*/ 1645090 w 7308555"/>
              <a:gd name="connsiteY2790" fmla="*/ 4303411 h 6451461"/>
              <a:gd name="connsiteX2791" fmla="*/ 1761362 w 7308555"/>
              <a:gd name="connsiteY2791" fmla="*/ 4545922 h 6451461"/>
              <a:gd name="connsiteX2792" fmla="*/ 1825810 w 7308555"/>
              <a:gd name="connsiteY2792" fmla="*/ 4444267 h 6451461"/>
              <a:gd name="connsiteX2793" fmla="*/ 1876970 w 7308555"/>
              <a:gd name="connsiteY2793" fmla="*/ 4316699 h 6451461"/>
              <a:gd name="connsiteX2794" fmla="*/ 1761362 w 7308555"/>
              <a:gd name="connsiteY2794" fmla="*/ 4545922 h 6451461"/>
              <a:gd name="connsiteX2795" fmla="*/ 1761362 w 7308555"/>
              <a:gd name="connsiteY2795" fmla="*/ 4545922 h 6451461"/>
              <a:gd name="connsiteX2796" fmla="*/ 2416475 w 7308555"/>
              <a:gd name="connsiteY2796" fmla="*/ 4367195 h 6451461"/>
              <a:gd name="connsiteX2797" fmla="*/ 2416475 w 7308555"/>
              <a:gd name="connsiteY2797" fmla="*/ 4341947 h 6451461"/>
              <a:gd name="connsiteX2798" fmla="*/ 2416475 w 7308555"/>
              <a:gd name="connsiteY2798" fmla="*/ 4367195 h 6451461"/>
              <a:gd name="connsiteX2799" fmla="*/ 2416475 w 7308555"/>
              <a:gd name="connsiteY2799" fmla="*/ 4367195 h 6451461"/>
              <a:gd name="connsiteX2800" fmla="*/ 4627645 w 7308555"/>
              <a:gd name="connsiteY2800" fmla="*/ 4864176 h 6451461"/>
              <a:gd name="connsiteX2801" fmla="*/ 4640269 w 7308555"/>
              <a:gd name="connsiteY2801" fmla="*/ 4826305 h 6451461"/>
              <a:gd name="connsiteX2802" fmla="*/ 4627645 w 7308555"/>
              <a:gd name="connsiteY2802" fmla="*/ 4826305 h 6451461"/>
              <a:gd name="connsiteX2803" fmla="*/ 4704717 w 7308555"/>
              <a:gd name="connsiteY2803" fmla="*/ 4724649 h 6451461"/>
              <a:gd name="connsiteX2804" fmla="*/ 4704717 w 7308555"/>
              <a:gd name="connsiteY2804" fmla="*/ 4724649 h 6451461"/>
              <a:gd name="connsiteX2805" fmla="*/ 4704717 w 7308555"/>
              <a:gd name="connsiteY2805" fmla="*/ 4673490 h 6451461"/>
              <a:gd name="connsiteX2806" fmla="*/ 4666181 w 7308555"/>
              <a:gd name="connsiteY2806" fmla="*/ 4584458 h 6451461"/>
              <a:gd name="connsiteX2807" fmla="*/ 4743253 w 7308555"/>
              <a:gd name="connsiteY2807" fmla="*/ 4533298 h 6451461"/>
              <a:gd name="connsiteX2808" fmla="*/ 4781789 w 7308555"/>
              <a:gd name="connsiteY2808" fmla="*/ 4469515 h 6451461"/>
              <a:gd name="connsiteX2809" fmla="*/ 4743253 w 7308555"/>
              <a:gd name="connsiteY2809" fmla="*/ 4507386 h 6451461"/>
              <a:gd name="connsiteX2810" fmla="*/ 4730629 w 7308555"/>
              <a:gd name="connsiteY2810" fmla="*/ 4482138 h 6451461"/>
              <a:gd name="connsiteX2811" fmla="*/ 4718005 w 7308555"/>
              <a:gd name="connsiteY2811" fmla="*/ 4533298 h 6451461"/>
              <a:gd name="connsiteX2812" fmla="*/ 4589773 w 7308555"/>
              <a:gd name="connsiteY2812" fmla="*/ 4558546 h 6451461"/>
              <a:gd name="connsiteX2813" fmla="*/ 4602397 w 7308555"/>
              <a:gd name="connsiteY2813" fmla="*/ 4533298 h 6451461"/>
              <a:gd name="connsiteX2814" fmla="*/ 4615021 w 7308555"/>
              <a:gd name="connsiteY2814" fmla="*/ 4342611 h 6451461"/>
              <a:gd name="connsiteX2815" fmla="*/ 4576485 w 7308555"/>
              <a:gd name="connsiteY2815" fmla="*/ 4520675 h 6451461"/>
              <a:gd name="connsiteX2816" fmla="*/ 4525325 w 7308555"/>
              <a:gd name="connsiteY2816" fmla="*/ 4584458 h 6451461"/>
              <a:gd name="connsiteX2817" fmla="*/ 4486789 w 7308555"/>
              <a:gd name="connsiteY2817" fmla="*/ 4660866 h 6451461"/>
              <a:gd name="connsiteX2818" fmla="*/ 4474165 w 7308555"/>
              <a:gd name="connsiteY2818" fmla="*/ 4648242 h 6451461"/>
              <a:gd name="connsiteX2819" fmla="*/ 4474165 w 7308555"/>
              <a:gd name="connsiteY2819" fmla="*/ 4712026 h 6451461"/>
              <a:gd name="connsiteX2820" fmla="*/ 4486789 w 7308555"/>
              <a:gd name="connsiteY2820" fmla="*/ 4712026 h 6451461"/>
              <a:gd name="connsiteX2821" fmla="*/ 4460877 w 7308555"/>
              <a:gd name="connsiteY2821" fmla="*/ 4749898 h 6451461"/>
              <a:gd name="connsiteX2822" fmla="*/ 4473501 w 7308555"/>
              <a:gd name="connsiteY2822" fmla="*/ 4762521 h 6451461"/>
              <a:gd name="connsiteX2823" fmla="*/ 4473501 w 7308555"/>
              <a:gd name="connsiteY2823" fmla="*/ 4762521 h 6451461"/>
              <a:gd name="connsiteX2824" fmla="*/ 4486125 w 7308555"/>
              <a:gd name="connsiteY2824" fmla="*/ 4787769 h 6451461"/>
              <a:gd name="connsiteX2825" fmla="*/ 4486125 w 7308555"/>
              <a:gd name="connsiteY2825" fmla="*/ 4813017 h 6451461"/>
              <a:gd name="connsiteX2826" fmla="*/ 4460212 w 7308555"/>
              <a:gd name="connsiteY2826" fmla="*/ 4800393 h 6451461"/>
              <a:gd name="connsiteX2827" fmla="*/ 4447589 w 7308555"/>
              <a:gd name="connsiteY2827" fmla="*/ 4775145 h 6451461"/>
              <a:gd name="connsiteX2828" fmla="*/ 4447589 w 7308555"/>
              <a:gd name="connsiteY2828" fmla="*/ 4787769 h 6451461"/>
              <a:gd name="connsiteX2829" fmla="*/ 4434965 w 7308555"/>
              <a:gd name="connsiteY2829" fmla="*/ 4762521 h 6451461"/>
              <a:gd name="connsiteX2830" fmla="*/ 4447589 w 7308555"/>
              <a:gd name="connsiteY2830" fmla="*/ 4762521 h 6451461"/>
              <a:gd name="connsiteX2831" fmla="*/ 4447589 w 7308555"/>
              <a:gd name="connsiteY2831" fmla="*/ 4749898 h 6451461"/>
              <a:gd name="connsiteX2832" fmla="*/ 4421677 w 7308555"/>
              <a:gd name="connsiteY2832" fmla="*/ 4762521 h 6451461"/>
              <a:gd name="connsiteX2833" fmla="*/ 4421677 w 7308555"/>
              <a:gd name="connsiteY2833" fmla="*/ 4749898 h 6451461"/>
              <a:gd name="connsiteX2834" fmla="*/ 4395764 w 7308555"/>
              <a:gd name="connsiteY2834" fmla="*/ 4749898 h 6451461"/>
              <a:gd name="connsiteX2835" fmla="*/ 4383141 w 7308555"/>
              <a:gd name="connsiteY2835" fmla="*/ 4775145 h 6451461"/>
              <a:gd name="connsiteX2836" fmla="*/ 4434301 w 7308555"/>
              <a:gd name="connsiteY2836" fmla="*/ 4826305 h 6451461"/>
              <a:gd name="connsiteX2837" fmla="*/ 4408388 w 7308555"/>
              <a:gd name="connsiteY2837" fmla="*/ 4940584 h 6451461"/>
              <a:gd name="connsiteX2838" fmla="*/ 4421012 w 7308555"/>
              <a:gd name="connsiteY2838" fmla="*/ 4940584 h 6451461"/>
              <a:gd name="connsiteX2839" fmla="*/ 4421012 w 7308555"/>
              <a:gd name="connsiteY2839" fmla="*/ 4965832 h 6451461"/>
              <a:gd name="connsiteX2840" fmla="*/ 4433636 w 7308555"/>
              <a:gd name="connsiteY2840" fmla="*/ 4953208 h 6451461"/>
              <a:gd name="connsiteX2841" fmla="*/ 4433636 w 7308555"/>
              <a:gd name="connsiteY2841" fmla="*/ 4965832 h 6451461"/>
              <a:gd name="connsiteX2842" fmla="*/ 4472172 w 7308555"/>
              <a:gd name="connsiteY2842" fmla="*/ 4978456 h 6451461"/>
              <a:gd name="connsiteX2843" fmla="*/ 4446260 w 7308555"/>
              <a:gd name="connsiteY2843" fmla="*/ 4978456 h 6451461"/>
              <a:gd name="connsiteX2844" fmla="*/ 4446260 w 7308555"/>
              <a:gd name="connsiteY2844" fmla="*/ 5003703 h 6451461"/>
              <a:gd name="connsiteX2845" fmla="*/ 4472172 w 7308555"/>
              <a:gd name="connsiteY2845" fmla="*/ 4991080 h 6451461"/>
              <a:gd name="connsiteX2846" fmla="*/ 4472172 w 7308555"/>
              <a:gd name="connsiteY2846" fmla="*/ 5003703 h 6451461"/>
              <a:gd name="connsiteX2847" fmla="*/ 4484796 w 7308555"/>
              <a:gd name="connsiteY2847" fmla="*/ 4991080 h 6451461"/>
              <a:gd name="connsiteX2848" fmla="*/ 4510708 w 7308555"/>
              <a:gd name="connsiteY2848" fmla="*/ 5003703 h 6451461"/>
              <a:gd name="connsiteX2849" fmla="*/ 4523332 w 7308555"/>
              <a:gd name="connsiteY2849" fmla="*/ 5016327 h 6451461"/>
              <a:gd name="connsiteX2850" fmla="*/ 4523332 w 7308555"/>
              <a:gd name="connsiteY2850" fmla="*/ 5003703 h 6451461"/>
              <a:gd name="connsiteX2851" fmla="*/ 4574492 w 7308555"/>
              <a:gd name="connsiteY2851" fmla="*/ 4978456 h 6451461"/>
              <a:gd name="connsiteX2852" fmla="*/ 4600404 w 7308555"/>
              <a:gd name="connsiteY2852" fmla="*/ 5003703 h 6451461"/>
              <a:gd name="connsiteX2853" fmla="*/ 4626316 w 7308555"/>
              <a:gd name="connsiteY2853" fmla="*/ 4939920 h 6451461"/>
              <a:gd name="connsiteX2854" fmla="*/ 4626316 w 7308555"/>
              <a:gd name="connsiteY2854" fmla="*/ 4902048 h 6451461"/>
              <a:gd name="connsiteX2855" fmla="*/ 4600404 w 7308555"/>
              <a:gd name="connsiteY2855" fmla="*/ 4914672 h 6451461"/>
              <a:gd name="connsiteX2856" fmla="*/ 4600404 w 7308555"/>
              <a:gd name="connsiteY2856" fmla="*/ 4850888 h 6451461"/>
              <a:gd name="connsiteX2857" fmla="*/ 4627645 w 7308555"/>
              <a:gd name="connsiteY2857" fmla="*/ 4864176 h 6451461"/>
              <a:gd name="connsiteX2858" fmla="*/ 4627645 w 7308555"/>
              <a:gd name="connsiteY2858" fmla="*/ 4864176 h 6451461"/>
              <a:gd name="connsiteX2859" fmla="*/ 4589109 w 7308555"/>
              <a:gd name="connsiteY2859" fmla="*/ 4902048 h 6451461"/>
              <a:gd name="connsiteX2860" fmla="*/ 4589109 w 7308555"/>
              <a:gd name="connsiteY2860" fmla="*/ 4902048 h 6451461"/>
              <a:gd name="connsiteX2861" fmla="*/ 4576485 w 7308555"/>
              <a:gd name="connsiteY2861" fmla="*/ 4876800 h 6451461"/>
              <a:gd name="connsiteX2862" fmla="*/ 4576485 w 7308555"/>
              <a:gd name="connsiteY2862" fmla="*/ 4876800 h 6451461"/>
              <a:gd name="connsiteX2863" fmla="*/ 4589109 w 7308555"/>
              <a:gd name="connsiteY2863" fmla="*/ 4889424 h 6451461"/>
              <a:gd name="connsiteX2864" fmla="*/ 4589109 w 7308555"/>
              <a:gd name="connsiteY2864" fmla="*/ 4902048 h 6451461"/>
              <a:gd name="connsiteX2865" fmla="*/ 4589109 w 7308555"/>
              <a:gd name="connsiteY2865" fmla="*/ 4902048 h 6451461"/>
              <a:gd name="connsiteX2866" fmla="*/ 4897397 w 7308555"/>
              <a:gd name="connsiteY2866" fmla="*/ 4341947 h 6451461"/>
              <a:gd name="connsiteX2867" fmla="*/ 4884773 w 7308555"/>
              <a:gd name="connsiteY2867" fmla="*/ 4354571 h 6451461"/>
              <a:gd name="connsiteX2868" fmla="*/ 4897397 w 7308555"/>
              <a:gd name="connsiteY2868" fmla="*/ 4341947 h 6451461"/>
              <a:gd name="connsiteX2869" fmla="*/ 4897397 w 7308555"/>
              <a:gd name="connsiteY2869" fmla="*/ 4341947 h 6451461"/>
              <a:gd name="connsiteX2870" fmla="*/ 1632466 w 7308555"/>
              <a:gd name="connsiteY2870" fmla="*/ 4354571 h 6451461"/>
              <a:gd name="connsiteX2871" fmla="*/ 1581306 w 7308555"/>
              <a:gd name="connsiteY2871" fmla="*/ 4418355 h 6451461"/>
              <a:gd name="connsiteX2872" fmla="*/ 1632466 w 7308555"/>
              <a:gd name="connsiteY2872" fmla="*/ 4354571 h 6451461"/>
              <a:gd name="connsiteX2873" fmla="*/ 1632466 w 7308555"/>
              <a:gd name="connsiteY2873" fmla="*/ 4354571 h 6451461"/>
              <a:gd name="connsiteX2874" fmla="*/ 4832949 w 7308555"/>
              <a:gd name="connsiteY2874" fmla="*/ 4405731 h 6451461"/>
              <a:gd name="connsiteX2875" fmla="*/ 4807037 w 7308555"/>
              <a:gd name="connsiteY2875" fmla="*/ 4443602 h 6451461"/>
              <a:gd name="connsiteX2876" fmla="*/ 4832949 w 7308555"/>
              <a:gd name="connsiteY2876" fmla="*/ 4405731 h 6451461"/>
              <a:gd name="connsiteX2877" fmla="*/ 4832949 w 7308555"/>
              <a:gd name="connsiteY2877" fmla="*/ 4405731 h 6451461"/>
              <a:gd name="connsiteX2878" fmla="*/ 4434965 w 7308555"/>
              <a:gd name="connsiteY2878" fmla="*/ 4749233 h 6451461"/>
              <a:gd name="connsiteX2879" fmla="*/ 4460877 w 7308555"/>
              <a:gd name="connsiteY2879" fmla="*/ 4736609 h 6451461"/>
              <a:gd name="connsiteX2880" fmla="*/ 4448253 w 7308555"/>
              <a:gd name="connsiteY2880" fmla="*/ 4711361 h 6451461"/>
              <a:gd name="connsiteX2881" fmla="*/ 4383805 w 7308555"/>
              <a:gd name="connsiteY2881" fmla="*/ 4686114 h 6451461"/>
              <a:gd name="connsiteX2882" fmla="*/ 4383805 w 7308555"/>
              <a:gd name="connsiteY2882" fmla="*/ 4673490 h 6451461"/>
              <a:gd name="connsiteX2883" fmla="*/ 4357893 w 7308555"/>
              <a:gd name="connsiteY2883" fmla="*/ 4648242 h 6451461"/>
              <a:gd name="connsiteX2884" fmla="*/ 4331981 w 7308555"/>
              <a:gd name="connsiteY2884" fmla="*/ 4622994 h 6451461"/>
              <a:gd name="connsiteX2885" fmla="*/ 4306068 w 7308555"/>
              <a:gd name="connsiteY2885" fmla="*/ 4610371 h 6451461"/>
              <a:gd name="connsiteX2886" fmla="*/ 4306068 w 7308555"/>
              <a:gd name="connsiteY2886" fmla="*/ 4622994 h 6451461"/>
              <a:gd name="connsiteX2887" fmla="*/ 4280156 w 7308555"/>
              <a:gd name="connsiteY2887" fmla="*/ 4610371 h 6451461"/>
              <a:gd name="connsiteX2888" fmla="*/ 4267532 w 7308555"/>
              <a:gd name="connsiteY2888" fmla="*/ 4610371 h 6451461"/>
              <a:gd name="connsiteX2889" fmla="*/ 4254909 w 7308555"/>
              <a:gd name="connsiteY2889" fmla="*/ 4622994 h 6451461"/>
              <a:gd name="connsiteX2890" fmla="*/ 4267532 w 7308555"/>
              <a:gd name="connsiteY2890" fmla="*/ 4660866 h 6451461"/>
              <a:gd name="connsiteX2891" fmla="*/ 4280156 w 7308555"/>
              <a:gd name="connsiteY2891" fmla="*/ 4660866 h 6451461"/>
              <a:gd name="connsiteX2892" fmla="*/ 4292780 w 7308555"/>
              <a:gd name="connsiteY2892" fmla="*/ 4660866 h 6451461"/>
              <a:gd name="connsiteX2893" fmla="*/ 4318692 w 7308555"/>
              <a:gd name="connsiteY2893" fmla="*/ 4673490 h 6451461"/>
              <a:gd name="connsiteX2894" fmla="*/ 4318692 w 7308555"/>
              <a:gd name="connsiteY2894" fmla="*/ 4698738 h 6451461"/>
              <a:gd name="connsiteX2895" fmla="*/ 4369852 w 7308555"/>
              <a:gd name="connsiteY2895" fmla="*/ 4698738 h 6451461"/>
              <a:gd name="connsiteX2896" fmla="*/ 4434965 w 7308555"/>
              <a:gd name="connsiteY2896" fmla="*/ 4749233 h 6451461"/>
              <a:gd name="connsiteX2897" fmla="*/ 4434965 w 7308555"/>
              <a:gd name="connsiteY2897" fmla="*/ 4749233 h 6451461"/>
              <a:gd name="connsiteX2898" fmla="*/ 5514638 w 7308555"/>
              <a:gd name="connsiteY2898" fmla="*/ 4609042 h 6451461"/>
              <a:gd name="connsiteX2899" fmla="*/ 5514638 w 7308555"/>
              <a:gd name="connsiteY2899" fmla="*/ 4609042 h 6451461"/>
              <a:gd name="connsiteX2900" fmla="*/ 5488726 w 7308555"/>
              <a:gd name="connsiteY2900" fmla="*/ 4609042 h 6451461"/>
              <a:gd name="connsiteX2901" fmla="*/ 5514638 w 7308555"/>
              <a:gd name="connsiteY2901" fmla="*/ 4609042 h 6451461"/>
              <a:gd name="connsiteX2902" fmla="*/ 5514638 w 7308555"/>
              <a:gd name="connsiteY2902" fmla="*/ 4609042 h 6451461"/>
              <a:gd name="connsiteX2903" fmla="*/ 5527262 w 7308555"/>
              <a:gd name="connsiteY2903" fmla="*/ 4634954 h 6451461"/>
              <a:gd name="connsiteX2904" fmla="*/ 5527262 w 7308555"/>
              <a:gd name="connsiteY2904" fmla="*/ 4622330 h 6451461"/>
              <a:gd name="connsiteX2905" fmla="*/ 5514638 w 7308555"/>
              <a:gd name="connsiteY2905" fmla="*/ 4622330 h 6451461"/>
              <a:gd name="connsiteX2906" fmla="*/ 5514638 w 7308555"/>
              <a:gd name="connsiteY2906" fmla="*/ 4634954 h 6451461"/>
              <a:gd name="connsiteX2907" fmla="*/ 5527262 w 7308555"/>
              <a:gd name="connsiteY2907" fmla="*/ 4634954 h 6451461"/>
              <a:gd name="connsiteX2908" fmla="*/ 5527262 w 7308555"/>
              <a:gd name="connsiteY2908" fmla="*/ 4634954 h 6451461"/>
              <a:gd name="connsiteX2909" fmla="*/ 5527262 w 7308555"/>
              <a:gd name="connsiteY2909" fmla="*/ 4634954 h 6451461"/>
              <a:gd name="connsiteX2910" fmla="*/ 1696914 w 7308555"/>
              <a:gd name="connsiteY2910" fmla="*/ 4660202 h 6451461"/>
              <a:gd name="connsiteX2911" fmla="*/ 1709538 w 7308555"/>
              <a:gd name="connsiteY2911" fmla="*/ 4622330 h 6451461"/>
              <a:gd name="connsiteX2912" fmla="*/ 1696914 w 7308555"/>
              <a:gd name="connsiteY2912" fmla="*/ 4660202 h 6451461"/>
              <a:gd name="connsiteX2913" fmla="*/ 1696914 w 7308555"/>
              <a:gd name="connsiteY2913" fmla="*/ 4660202 h 6451461"/>
              <a:gd name="connsiteX2914" fmla="*/ 4832949 w 7308555"/>
              <a:gd name="connsiteY2914" fmla="*/ 4761857 h 6451461"/>
              <a:gd name="connsiteX2915" fmla="*/ 4832949 w 7308555"/>
              <a:gd name="connsiteY2915" fmla="*/ 4723985 h 6451461"/>
              <a:gd name="connsiteX2916" fmla="*/ 4832949 w 7308555"/>
              <a:gd name="connsiteY2916" fmla="*/ 4761857 h 6451461"/>
              <a:gd name="connsiteX2917" fmla="*/ 4832949 w 7308555"/>
              <a:gd name="connsiteY2917" fmla="*/ 4761857 h 6451461"/>
              <a:gd name="connsiteX2918" fmla="*/ 4832949 w 7308555"/>
              <a:gd name="connsiteY2918" fmla="*/ 4761857 h 6451461"/>
              <a:gd name="connsiteX2919" fmla="*/ 4704717 w 7308555"/>
              <a:gd name="connsiteY2919" fmla="*/ 5067487 h 6451461"/>
              <a:gd name="connsiteX2920" fmla="*/ 4717341 w 7308555"/>
              <a:gd name="connsiteY2920" fmla="*/ 5054863 h 6451461"/>
              <a:gd name="connsiteX2921" fmla="*/ 4755877 w 7308555"/>
              <a:gd name="connsiteY2921" fmla="*/ 5080111 h 6451461"/>
              <a:gd name="connsiteX2922" fmla="*/ 4768501 w 7308555"/>
              <a:gd name="connsiteY2922" fmla="*/ 5067487 h 6451461"/>
              <a:gd name="connsiteX2923" fmla="*/ 4768501 w 7308555"/>
              <a:gd name="connsiteY2923" fmla="*/ 5067487 h 6451461"/>
              <a:gd name="connsiteX2924" fmla="*/ 4781124 w 7308555"/>
              <a:gd name="connsiteY2924" fmla="*/ 5067487 h 6451461"/>
              <a:gd name="connsiteX2925" fmla="*/ 4819661 w 7308555"/>
              <a:gd name="connsiteY2925" fmla="*/ 5054863 h 6451461"/>
              <a:gd name="connsiteX2926" fmla="*/ 4819661 w 7308555"/>
              <a:gd name="connsiteY2926" fmla="*/ 5054863 h 6451461"/>
              <a:gd name="connsiteX2927" fmla="*/ 4793748 w 7308555"/>
              <a:gd name="connsiteY2927" fmla="*/ 5042240 h 6451461"/>
              <a:gd name="connsiteX2928" fmla="*/ 4819661 w 7308555"/>
              <a:gd name="connsiteY2928" fmla="*/ 5042240 h 6451461"/>
              <a:gd name="connsiteX2929" fmla="*/ 4819661 w 7308555"/>
              <a:gd name="connsiteY2929" fmla="*/ 5029616 h 6451461"/>
              <a:gd name="connsiteX2930" fmla="*/ 4807037 w 7308555"/>
              <a:gd name="connsiteY2930" fmla="*/ 5042240 h 6451461"/>
              <a:gd name="connsiteX2931" fmla="*/ 4781124 w 7308555"/>
              <a:gd name="connsiteY2931" fmla="*/ 5029616 h 6451461"/>
              <a:gd name="connsiteX2932" fmla="*/ 4793748 w 7308555"/>
              <a:gd name="connsiteY2932" fmla="*/ 4978456 h 6451461"/>
              <a:gd name="connsiteX2933" fmla="*/ 4781124 w 7308555"/>
              <a:gd name="connsiteY2933" fmla="*/ 4965832 h 6451461"/>
              <a:gd name="connsiteX2934" fmla="*/ 4793748 w 7308555"/>
              <a:gd name="connsiteY2934" fmla="*/ 4965832 h 6451461"/>
              <a:gd name="connsiteX2935" fmla="*/ 4793748 w 7308555"/>
              <a:gd name="connsiteY2935" fmla="*/ 4978456 h 6451461"/>
              <a:gd name="connsiteX2936" fmla="*/ 4793748 w 7308555"/>
              <a:gd name="connsiteY2936" fmla="*/ 4953208 h 6451461"/>
              <a:gd name="connsiteX2937" fmla="*/ 4781124 w 7308555"/>
              <a:gd name="connsiteY2937" fmla="*/ 4965832 h 6451461"/>
              <a:gd name="connsiteX2938" fmla="*/ 4781124 w 7308555"/>
              <a:gd name="connsiteY2938" fmla="*/ 4940584 h 6451461"/>
              <a:gd name="connsiteX2939" fmla="*/ 4781124 w 7308555"/>
              <a:gd name="connsiteY2939" fmla="*/ 4927960 h 6451461"/>
              <a:gd name="connsiteX2940" fmla="*/ 4755213 w 7308555"/>
              <a:gd name="connsiteY2940" fmla="*/ 4940584 h 6451461"/>
              <a:gd name="connsiteX2941" fmla="*/ 4755213 w 7308555"/>
              <a:gd name="connsiteY2941" fmla="*/ 4915336 h 6451461"/>
              <a:gd name="connsiteX2942" fmla="*/ 4767836 w 7308555"/>
              <a:gd name="connsiteY2942" fmla="*/ 4915336 h 6451461"/>
              <a:gd name="connsiteX2943" fmla="*/ 4767836 w 7308555"/>
              <a:gd name="connsiteY2943" fmla="*/ 4902713 h 6451461"/>
              <a:gd name="connsiteX2944" fmla="*/ 4755213 w 7308555"/>
              <a:gd name="connsiteY2944" fmla="*/ 4902713 h 6451461"/>
              <a:gd name="connsiteX2945" fmla="*/ 4755213 w 7308555"/>
              <a:gd name="connsiteY2945" fmla="*/ 4890089 h 6451461"/>
              <a:gd name="connsiteX2946" fmla="*/ 4781124 w 7308555"/>
              <a:gd name="connsiteY2946" fmla="*/ 4890089 h 6451461"/>
              <a:gd name="connsiteX2947" fmla="*/ 4742589 w 7308555"/>
              <a:gd name="connsiteY2947" fmla="*/ 4890089 h 6451461"/>
              <a:gd name="connsiteX2948" fmla="*/ 4729965 w 7308555"/>
              <a:gd name="connsiteY2948" fmla="*/ 4864841 h 6451461"/>
              <a:gd name="connsiteX2949" fmla="*/ 4729965 w 7308555"/>
              <a:gd name="connsiteY2949" fmla="*/ 4864841 h 6451461"/>
              <a:gd name="connsiteX2950" fmla="*/ 4652893 w 7308555"/>
              <a:gd name="connsiteY2950" fmla="*/ 4890089 h 6451461"/>
              <a:gd name="connsiteX2951" fmla="*/ 4665517 w 7308555"/>
              <a:gd name="connsiteY2951" fmla="*/ 4902713 h 6451461"/>
              <a:gd name="connsiteX2952" fmla="*/ 4652893 w 7308555"/>
              <a:gd name="connsiteY2952" fmla="*/ 4915336 h 6451461"/>
              <a:gd name="connsiteX2953" fmla="*/ 4652893 w 7308555"/>
              <a:gd name="connsiteY2953" fmla="*/ 4915336 h 6451461"/>
              <a:gd name="connsiteX2954" fmla="*/ 4652893 w 7308555"/>
              <a:gd name="connsiteY2954" fmla="*/ 4940584 h 6451461"/>
              <a:gd name="connsiteX2955" fmla="*/ 4640269 w 7308555"/>
              <a:gd name="connsiteY2955" fmla="*/ 4953208 h 6451461"/>
              <a:gd name="connsiteX2956" fmla="*/ 4652893 w 7308555"/>
              <a:gd name="connsiteY2956" fmla="*/ 5004368 h 6451461"/>
              <a:gd name="connsiteX2957" fmla="*/ 4665517 w 7308555"/>
              <a:gd name="connsiteY2957" fmla="*/ 4979120 h 6451461"/>
              <a:gd name="connsiteX2958" fmla="*/ 4665517 w 7308555"/>
              <a:gd name="connsiteY2958" fmla="*/ 4979120 h 6451461"/>
              <a:gd name="connsiteX2959" fmla="*/ 4665517 w 7308555"/>
              <a:gd name="connsiteY2959" fmla="*/ 5004368 h 6451461"/>
              <a:gd name="connsiteX2960" fmla="*/ 4678140 w 7308555"/>
              <a:gd name="connsiteY2960" fmla="*/ 5029616 h 6451461"/>
              <a:gd name="connsiteX2961" fmla="*/ 4665517 w 7308555"/>
              <a:gd name="connsiteY2961" fmla="*/ 5042240 h 6451461"/>
              <a:gd name="connsiteX2962" fmla="*/ 4691429 w 7308555"/>
              <a:gd name="connsiteY2962" fmla="*/ 5042240 h 6451461"/>
              <a:gd name="connsiteX2963" fmla="*/ 4691429 w 7308555"/>
              <a:gd name="connsiteY2963" fmla="*/ 5004368 h 6451461"/>
              <a:gd name="connsiteX2964" fmla="*/ 4691429 w 7308555"/>
              <a:gd name="connsiteY2964" fmla="*/ 5016992 h 6451461"/>
              <a:gd name="connsiteX2965" fmla="*/ 4717341 w 7308555"/>
              <a:gd name="connsiteY2965" fmla="*/ 5004368 h 6451461"/>
              <a:gd name="connsiteX2966" fmla="*/ 4717341 w 7308555"/>
              <a:gd name="connsiteY2966" fmla="*/ 5029616 h 6451461"/>
              <a:gd name="connsiteX2967" fmla="*/ 4704717 w 7308555"/>
              <a:gd name="connsiteY2967" fmla="*/ 5016992 h 6451461"/>
              <a:gd name="connsiteX2968" fmla="*/ 4692093 w 7308555"/>
              <a:gd name="connsiteY2968" fmla="*/ 5016992 h 6451461"/>
              <a:gd name="connsiteX2969" fmla="*/ 4692093 w 7308555"/>
              <a:gd name="connsiteY2969" fmla="*/ 5054863 h 6451461"/>
              <a:gd name="connsiteX2970" fmla="*/ 4704717 w 7308555"/>
              <a:gd name="connsiteY2970" fmla="*/ 5067487 h 6451461"/>
              <a:gd name="connsiteX2971" fmla="*/ 4704717 w 7308555"/>
              <a:gd name="connsiteY2971" fmla="*/ 5067487 h 6451461"/>
              <a:gd name="connsiteX2972" fmla="*/ 4755877 w 7308555"/>
              <a:gd name="connsiteY2972" fmla="*/ 5003703 h 6451461"/>
              <a:gd name="connsiteX2973" fmla="*/ 4755877 w 7308555"/>
              <a:gd name="connsiteY2973" fmla="*/ 4978456 h 6451461"/>
              <a:gd name="connsiteX2974" fmla="*/ 4768501 w 7308555"/>
              <a:gd name="connsiteY2974" fmla="*/ 4991080 h 6451461"/>
              <a:gd name="connsiteX2975" fmla="*/ 4781124 w 7308555"/>
              <a:gd name="connsiteY2975" fmla="*/ 5003703 h 6451461"/>
              <a:gd name="connsiteX2976" fmla="*/ 4755213 w 7308555"/>
              <a:gd name="connsiteY2976" fmla="*/ 5016327 h 6451461"/>
              <a:gd name="connsiteX2977" fmla="*/ 4742589 w 7308555"/>
              <a:gd name="connsiteY2977" fmla="*/ 5003703 h 6451461"/>
              <a:gd name="connsiteX2978" fmla="*/ 4742589 w 7308555"/>
              <a:gd name="connsiteY2978" fmla="*/ 4991080 h 6451461"/>
              <a:gd name="connsiteX2979" fmla="*/ 4755877 w 7308555"/>
              <a:gd name="connsiteY2979" fmla="*/ 5003703 h 6451461"/>
              <a:gd name="connsiteX2980" fmla="*/ 4755877 w 7308555"/>
              <a:gd name="connsiteY2980" fmla="*/ 5003703 h 6451461"/>
              <a:gd name="connsiteX2981" fmla="*/ 4743253 w 7308555"/>
              <a:gd name="connsiteY2981" fmla="*/ 4940584 h 6451461"/>
              <a:gd name="connsiteX2982" fmla="*/ 4743253 w 7308555"/>
              <a:gd name="connsiteY2982" fmla="*/ 4940584 h 6451461"/>
              <a:gd name="connsiteX2983" fmla="*/ 4743253 w 7308555"/>
              <a:gd name="connsiteY2983" fmla="*/ 4940584 h 6451461"/>
              <a:gd name="connsiteX2984" fmla="*/ 4730629 w 7308555"/>
              <a:gd name="connsiteY2984" fmla="*/ 4902048 h 6451461"/>
              <a:gd name="connsiteX2985" fmla="*/ 4743253 w 7308555"/>
              <a:gd name="connsiteY2985" fmla="*/ 4902048 h 6451461"/>
              <a:gd name="connsiteX2986" fmla="*/ 4743253 w 7308555"/>
              <a:gd name="connsiteY2986" fmla="*/ 4914672 h 6451461"/>
              <a:gd name="connsiteX2987" fmla="*/ 4730629 w 7308555"/>
              <a:gd name="connsiteY2987" fmla="*/ 4927296 h 6451461"/>
              <a:gd name="connsiteX2988" fmla="*/ 4730629 w 7308555"/>
              <a:gd name="connsiteY2988" fmla="*/ 4902048 h 6451461"/>
              <a:gd name="connsiteX2989" fmla="*/ 4730629 w 7308555"/>
              <a:gd name="connsiteY2989" fmla="*/ 4902048 h 6451461"/>
              <a:gd name="connsiteX2990" fmla="*/ 4743253 w 7308555"/>
              <a:gd name="connsiteY2990" fmla="*/ 5029616 h 6451461"/>
              <a:gd name="connsiteX2991" fmla="*/ 4769165 w 7308555"/>
              <a:gd name="connsiteY2991" fmla="*/ 5016992 h 6451461"/>
              <a:gd name="connsiteX2992" fmla="*/ 4769165 w 7308555"/>
              <a:gd name="connsiteY2992" fmla="*/ 5042240 h 6451461"/>
              <a:gd name="connsiteX2993" fmla="*/ 4781789 w 7308555"/>
              <a:gd name="connsiteY2993" fmla="*/ 5029616 h 6451461"/>
              <a:gd name="connsiteX2994" fmla="*/ 4794413 w 7308555"/>
              <a:gd name="connsiteY2994" fmla="*/ 5042240 h 6451461"/>
              <a:gd name="connsiteX2995" fmla="*/ 4743253 w 7308555"/>
              <a:gd name="connsiteY2995" fmla="*/ 5042240 h 6451461"/>
              <a:gd name="connsiteX2996" fmla="*/ 4755877 w 7308555"/>
              <a:gd name="connsiteY2996" fmla="*/ 5029616 h 6451461"/>
              <a:gd name="connsiteX2997" fmla="*/ 4717341 w 7308555"/>
              <a:gd name="connsiteY2997" fmla="*/ 5029616 h 6451461"/>
              <a:gd name="connsiteX2998" fmla="*/ 4743253 w 7308555"/>
              <a:gd name="connsiteY2998" fmla="*/ 5029616 h 6451461"/>
              <a:gd name="connsiteX2999" fmla="*/ 4743253 w 7308555"/>
              <a:gd name="connsiteY2999" fmla="*/ 5029616 h 6451461"/>
              <a:gd name="connsiteX3000" fmla="*/ 4692093 w 7308555"/>
              <a:gd name="connsiteY3000" fmla="*/ 5003703 h 6451461"/>
              <a:gd name="connsiteX3001" fmla="*/ 4679469 w 7308555"/>
              <a:gd name="connsiteY3001" fmla="*/ 5003703 h 6451461"/>
              <a:gd name="connsiteX3002" fmla="*/ 4679469 w 7308555"/>
              <a:gd name="connsiteY3002" fmla="*/ 4978456 h 6451461"/>
              <a:gd name="connsiteX3003" fmla="*/ 4679469 w 7308555"/>
              <a:gd name="connsiteY3003" fmla="*/ 4991080 h 6451461"/>
              <a:gd name="connsiteX3004" fmla="*/ 4692093 w 7308555"/>
              <a:gd name="connsiteY3004" fmla="*/ 4965832 h 6451461"/>
              <a:gd name="connsiteX3005" fmla="*/ 4666181 w 7308555"/>
              <a:gd name="connsiteY3005" fmla="*/ 4965832 h 6451461"/>
              <a:gd name="connsiteX3006" fmla="*/ 4666181 w 7308555"/>
              <a:gd name="connsiteY3006" fmla="*/ 4914672 h 6451461"/>
              <a:gd name="connsiteX3007" fmla="*/ 4678805 w 7308555"/>
              <a:gd name="connsiteY3007" fmla="*/ 4939920 h 6451461"/>
              <a:gd name="connsiteX3008" fmla="*/ 4704717 w 7308555"/>
              <a:gd name="connsiteY3008" fmla="*/ 4927296 h 6451461"/>
              <a:gd name="connsiteX3009" fmla="*/ 4704717 w 7308555"/>
              <a:gd name="connsiteY3009" fmla="*/ 4939920 h 6451461"/>
              <a:gd name="connsiteX3010" fmla="*/ 4692093 w 7308555"/>
              <a:gd name="connsiteY3010" fmla="*/ 5003703 h 6451461"/>
              <a:gd name="connsiteX3011" fmla="*/ 4692093 w 7308555"/>
              <a:gd name="connsiteY3011" fmla="*/ 5003703 h 6451461"/>
              <a:gd name="connsiteX3012" fmla="*/ 4717341 w 7308555"/>
              <a:gd name="connsiteY3012" fmla="*/ 4978456 h 6451461"/>
              <a:gd name="connsiteX3013" fmla="*/ 4704717 w 7308555"/>
              <a:gd name="connsiteY3013" fmla="*/ 4965832 h 6451461"/>
              <a:gd name="connsiteX3014" fmla="*/ 4717341 w 7308555"/>
              <a:gd name="connsiteY3014" fmla="*/ 4965832 h 6451461"/>
              <a:gd name="connsiteX3015" fmla="*/ 4717341 w 7308555"/>
              <a:gd name="connsiteY3015" fmla="*/ 4978456 h 6451461"/>
              <a:gd name="connsiteX3016" fmla="*/ 4717341 w 7308555"/>
              <a:gd name="connsiteY3016" fmla="*/ 4978456 h 6451461"/>
              <a:gd name="connsiteX3017" fmla="*/ 5308669 w 7308555"/>
              <a:gd name="connsiteY3017" fmla="*/ 5003703 h 6451461"/>
              <a:gd name="connsiteX3018" fmla="*/ 5334582 w 7308555"/>
              <a:gd name="connsiteY3018" fmla="*/ 5003703 h 6451461"/>
              <a:gd name="connsiteX3019" fmla="*/ 5321958 w 7308555"/>
              <a:gd name="connsiteY3019" fmla="*/ 4952544 h 6451461"/>
              <a:gd name="connsiteX3020" fmla="*/ 5308669 w 7308555"/>
              <a:gd name="connsiteY3020" fmla="*/ 5003703 h 6451461"/>
              <a:gd name="connsiteX3021" fmla="*/ 5308669 w 7308555"/>
              <a:gd name="connsiteY3021" fmla="*/ 5003703 h 6451461"/>
              <a:gd name="connsiteX3022" fmla="*/ 5321958 w 7308555"/>
              <a:gd name="connsiteY3022" fmla="*/ 4991080 h 6451461"/>
              <a:gd name="connsiteX3023" fmla="*/ 5321958 w 7308555"/>
              <a:gd name="connsiteY3023" fmla="*/ 4991080 h 6451461"/>
              <a:gd name="connsiteX3024" fmla="*/ 5321958 w 7308555"/>
              <a:gd name="connsiteY3024" fmla="*/ 4991080 h 6451461"/>
              <a:gd name="connsiteX3025" fmla="*/ 5321958 w 7308555"/>
              <a:gd name="connsiteY3025" fmla="*/ 4965832 h 6451461"/>
              <a:gd name="connsiteX3026" fmla="*/ 5321958 w 7308555"/>
              <a:gd name="connsiteY3026" fmla="*/ 4991080 h 6451461"/>
              <a:gd name="connsiteX3027" fmla="*/ 5321958 w 7308555"/>
              <a:gd name="connsiteY3027" fmla="*/ 4991080 h 6451461"/>
              <a:gd name="connsiteX3028" fmla="*/ 5733230 w 7308555"/>
              <a:gd name="connsiteY3028" fmla="*/ 4965832 h 6451461"/>
              <a:gd name="connsiteX3029" fmla="*/ 5759142 w 7308555"/>
              <a:gd name="connsiteY3029" fmla="*/ 4978456 h 6451461"/>
              <a:gd name="connsiteX3030" fmla="*/ 5733230 w 7308555"/>
              <a:gd name="connsiteY3030" fmla="*/ 4965832 h 6451461"/>
              <a:gd name="connsiteX3031" fmla="*/ 5733230 w 7308555"/>
              <a:gd name="connsiteY3031" fmla="*/ 4965832 h 6451461"/>
              <a:gd name="connsiteX3032" fmla="*/ 4910021 w 7308555"/>
              <a:gd name="connsiteY3032" fmla="*/ 5284086 h 6451461"/>
              <a:gd name="connsiteX3033" fmla="*/ 4948557 w 7308555"/>
              <a:gd name="connsiteY3033" fmla="*/ 5296710 h 6451461"/>
              <a:gd name="connsiteX3034" fmla="*/ 4922645 w 7308555"/>
              <a:gd name="connsiteY3034" fmla="*/ 5245550 h 6451461"/>
              <a:gd name="connsiteX3035" fmla="*/ 4922645 w 7308555"/>
              <a:gd name="connsiteY3035" fmla="*/ 5258174 h 6451461"/>
              <a:gd name="connsiteX3036" fmla="*/ 4910021 w 7308555"/>
              <a:gd name="connsiteY3036" fmla="*/ 5245550 h 6451461"/>
              <a:gd name="connsiteX3037" fmla="*/ 4922645 w 7308555"/>
              <a:gd name="connsiteY3037" fmla="*/ 5232926 h 6451461"/>
              <a:gd name="connsiteX3038" fmla="*/ 4922645 w 7308555"/>
              <a:gd name="connsiteY3038" fmla="*/ 5220303 h 6451461"/>
              <a:gd name="connsiteX3039" fmla="*/ 4910021 w 7308555"/>
              <a:gd name="connsiteY3039" fmla="*/ 5220303 h 6451461"/>
              <a:gd name="connsiteX3040" fmla="*/ 4897397 w 7308555"/>
              <a:gd name="connsiteY3040" fmla="*/ 5232926 h 6451461"/>
              <a:gd name="connsiteX3041" fmla="*/ 4884773 w 7308555"/>
              <a:gd name="connsiteY3041" fmla="*/ 5207679 h 6451461"/>
              <a:gd name="connsiteX3042" fmla="*/ 4897397 w 7308555"/>
              <a:gd name="connsiteY3042" fmla="*/ 5207679 h 6451461"/>
              <a:gd name="connsiteX3043" fmla="*/ 4910021 w 7308555"/>
              <a:gd name="connsiteY3043" fmla="*/ 5207679 h 6451461"/>
              <a:gd name="connsiteX3044" fmla="*/ 4910021 w 7308555"/>
              <a:gd name="connsiteY3044" fmla="*/ 5195055 h 6451461"/>
              <a:gd name="connsiteX3045" fmla="*/ 4922645 w 7308555"/>
              <a:gd name="connsiteY3045" fmla="*/ 5182431 h 6451461"/>
              <a:gd name="connsiteX3046" fmla="*/ 4896733 w 7308555"/>
              <a:gd name="connsiteY3046" fmla="*/ 5144559 h 6451461"/>
              <a:gd name="connsiteX3047" fmla="*/ 4896733 w 7308555"/>
              <a:gd name="connsiteY3047" fmla="*/ 5157183 h 6451461"/>
              <a:gd name="connsiteX3048" fmla="*/ 4858197 w 7308555"/>
              <a:gd name="connsiteY3048" fmla="*/ 5131936 h 6451461"/>
              <a:gd name="connsiteX3049" fmla="*/ 4870820 w 7308555"/>
              <a:gd name="connsiteY3049" fmla="*/ 5094064 h 6451461"/>
              <a:gd name="connsiteX3050" fmla="*/ 4844908 w 7308555"/>
              <a:gd name="connsiteY3050" fmla="*/ 5119312 h 6451461"/>
              <a:gd name="connsiteX3051" fmla="*/ 4818996 w 7308555"/>
              <a:gd name="connsiteY3051" fmla="*/ 5081440 h 6451461"/>
              <a:gd name="connsiteX3052" fmla="*/ 4780460 w 7308555"/>
              <a:gd name="connsiteY3052" fmla="*/ 5094064 h 6451461"/>
              <a:gd name="connsiteX3053" fmla="*/ 4780460 w 7308555"/>
              <a:gd name="connsiteY3053" fmla="*/ 5106688 h 6451461"/>
              <a:gd name="connsiteX3054" fmla="*/ 4793084 w 7308555"/>
              <a:gd name="connsiteY3054" fmla="*/ 5106688 h 6451461"/>
              <a:gd name="connsiteX3055" fmla="*/ 4741924 w 7308555"/>
              <a:gd name="connsiteY3055" fmla="*/ 5094064 h 6451461"/>
              <a:gd name="connsiteX3056" fmla="*/ 4754548 w 7308555"/>
              <a:gd name="connsiteY3056" fmla="*/ 5119312 h 6451461"/>
              <a:gd name="connsiteX3057" fmla="*/ 4728636 w 7308555"/>
              <a:gd name="connsiteY3057" fmla="*/ 5119312 h 6451461"/>
              <a:gd name="connsiteX3058" fmla="*/ 4690100 w 7308555"/>
              <a:gd name="connsiteY3058" fmla="*/ 5157183 h 6451461"/>
              <a:gd name="connsiteX3059" fmla="*/ 4690100 w 7308555"/>
              <a:gd name="connsiteY3059" fmla="*/ 5195055 h 6451461"/>
              <a:gd name="connsiteX3060" fmla="*/ 4702724 w 7308555"/>
              <a:gd name="connsiteY3060" fmla="*/ 5195055 h 6451461"/>
              <a:gd name="connsiteX3061" fmla="*/ 4728636 w 7308555"/>
              <a:gd name="connsiteY3061" fmla="*/ 5232926 h 6451461"/>
              <a:gd name="connsiteX3062" fmla="*/ 4728636 w 7308555"/>
              <a:gd name="connsiteY3062" fmla="*/ 5258174 h 6451461"/>
              <a:gd name="connsiteX3063" fmla="*/ 4741260 w 7308555"/>
              <a:gd name="connsiteY3063" fmla="*/ 5258174 h 6451461"/>
              <a:gd name="connsiteX3064" fmla="*/ 4741260 w 7308555"/>
              <a:gd name="connsiteY3064" fmla="*/ 5245550 h 6451461"/>
              <a:gd name="connsiteX3065" fmla="*/ 4753884 w 7308555"/>
              <a:gd name="connsiteY3065" fmla="*/ 5258174 h 6451461"/>
              <a:gd name="connsiteX3066" fmla="*/ 4766508 w 7308555"/>
              <a:gd name="connsiteY3066" fmla="*/ 5258174 h 6451461"/>
              <a:gd name="connsiteX3067" fmla="*/ 4766508 w 7308555"/>
              <a:gd name="connsiteY3067" fmla="*/ 5232926 h 6451461"/>
              <a:gd name="connsiteX3068" fmla="*/ 4779131 w 7308555"/>
              <a:gd name="connsiteY3068" fmla="*/ 5270798 h 6451461"/>
              <a:gd name="connsiteX3069" fmla="*/ 4791755 w 7308555"/>
              <a:gd name="connsiteY3069" fmla="*/ 5270798 h 6451461"/>
              <a:gd name="connsiteX3070" fmla="*/ 4779131 w 7308555"/>
              <a:gd name="connsiteY3070" fmla="*/ 5321958 h 6451461"/>
              <a:gd name="connsiteX3071" fmla="*/ 4779131 w 7308555"/>
              <a:gd name="connsiteY3071" fmla="*/ 5309334 h 6451461"/>
              <a:gd name="connsiteX3072" fmla="*/ 4791755 w 7308555"/>
              <a:gd name="connsiteY3072" fmla="*/ 5309334 h 6451461"/>
              <a:gd name="connsiteX3073" fmla="*/ 4765843 w 7308555"/>
              <a:gd name="connsiteY3073" fmla="*/ 5334582 h 6451461"/>
              <a:gd name="connsiteX3074" fmla="*/ 4765843 w 7308555"/>
              <a:gd name="connsiteY3074" fmla="*/ 5347206 h 6451461"/>
              <a:gd name="connsiteX3075" fmla="*/ 4778467 w 7308555"/>
              <a:gd name="connsiteY3075" fmla="*/ 5359830 h 6451461"/>
              <a:gd name="connsiteX3076" fmla="*/ 4791091 w 7308555"/>
              <a:gd name="connsiteY3076" fmla="*/ 5385077 h 6451461"/>
              <a:gd name="connsiteX3077" fmla="*/ 4778467 w 7308555"/>
              <a:gd name="connsiteY3077" fmla="*/ 5347206 h 6451461"/>
              <a:gd name="connsiteX3078" fmla="*/ 4817003 w 7308555"/>
              <a:gd name="connsiteY3078" fmla="*/ 5334582 h 6451461"/>
              <a:gd name="connsiteX3079" fmla="*/ 4817003 w 7308555"/>
              <a:gd name="connsiteY3079" fmla="*/ 5359830 h 6451461"/>
              <a:gd name="connsiteX3080" fmla="*/ 4791091 w 7308555"/>
              <a:gd name="connsiteY3080" fmla="*/ 5359830 h 6451461"/>
              <a:gd name="connsiteX3081" fmla="*/ 4778467 w 7308555"/>
              <a:gd name="connsiteY3081" fmla="*/ 5423613 h 6451461"/>
              <a:gd name="connsiteX3082" fmla="*/ 4791091 w 7308555"/>
              <a:gd name="connsiteY3082" fmla="*/ 5436237 h 6451461"/>
              <a:gd name="connsiteX3083" fmla="*/ 4803715 w 7308555"/>
              <a:gd name="connsiteY3083" fmla="*/ 5436237 h 6451461"/>
              <a:gd name="connsiteX3084" fmla="*/ 4816339 w 7308555"/>
              <a:gd name="connsiteY3084" fmla="*/ 5398366 h 6451461"/>
              <a:gd name="connsiteX3085" fmla="*/ 4816339 w 7308555"/>
              <a:gd name="connsiteY3085" fmla="*/ 5410990 h 6451461"/>
              <a:gd name="connsiteX3086" fmla="*/ 4816339 w 7308555"/>
              <a:gd name="connsiteY3086" fmla="*/ 5385742 h 6451461"/>
              <a:gd name="connsiteX3087" fmla="*/ 4803715 w 7308555"/>
              <a:gd name="connsiteY3087" fmla="*/ 5385742 h 6451461"/>
              <a:gd name="connsiteX3088" fmla="*/ 4854875 w 7308555"/>
              <a:gd name="connsiteY3088" fmla="*/ 5398366 h 6451461"/>
              <a:gd name="connsiteX3089" fmla="*/ 4880787 w 7308555"/>
              <a:gd name="connsiteY3089" fmla="*/ 5334582 h 6451461"/>
              <a:gd name="connsiteX3090" fmla="*/ 4880787 w 7308555"/>
              <a:gd name="connsiteY3090" fmla="*/ 5334582 h 6451461"/>
              <a:gd name="connsiteX3091" fmla="*/ 4854875 w 7308555"/>
              <a:gd name="connsiteY3091" fmla="*/ 5321958 h 6451461"/>
              <a:gd name="connsiteX3092" fmla="*/ 4880787 w 7308555"/>
              <a:gd name="connsiteY3092" fmla="*/ 5296710 h 6451461"/>
              <a:gd name="connsiteX3093" fmla="*/ 4893411 w 7308555"/>
              <a:gd name="connsiteY3093" fmla="*/ 5321958 h 6451461"/>
              <a:gd name="connsiteX3094" fmla="*/ 4906035 w 7308555"/>
              <a:gd name="connsiteY3094" fmla="*/ 5309334 h 6451461"/>
              <a:gd name="connsiteX3095" fmla="*/ 4910021 w 7308555"/>
              <a:gd name="connsiteY3095" fmla="*/ 5284086 h 6451461"/>
              <a:gd name="connsiteX3096" fmla="*/ 4922645 w 7308555"/>
              <a:gd name="connsiteY3096" fmla="*/ 5284086 h 6451461"/>
              <a:gd name="connsiteX3097" fmla="*/ 4910021 w 7308555"/>
              <a:gd name="connsiteY3097" fmla="*/ 5284086 h 6451461"/>
              <a:gd name="connsiteX3098" fmla="*/ 4910021 w 7308555"/>
              <a:gd name="connsiteY3098" fmla="*/ 5284086 h 6451461"/>
              <a:gd name="connsiteX3099" fmla="*/ 4769165 w 7308555"/>
              <a:gd name="connsiteY3099" fmla="*/ 5207679 h 6451461"/>
              <a:gd name="connsiteX3100" fmla="*/ 4756541 w 7308555"/>
              <a:gd name="connsiteY3100" fmla="*/ 5207679 h 6451461"/>
              <a:gd name="connsiteX3101" fmla="*/ 4756541 w 7308555"/>
              <a:gd name="connsiteY3101" fmla="*/ 5207679 h 6451461"/>
              <a:gd name="connsiteX3102" fmla="*/ 4743917 w 7308555"/>
              <a:gd name="connsiteY3102" fmla="*/ 5195055 h 6451461"/>
              <a:gd name="connsiteX3103" fmla="*/ 4769830 w 7308555"/>
              <a:gd name="connsiteY3103" fmla="*/ 5195055 h 6451461"/>
              <a:gd name="connsiteX3104" fmla="*/ 4769830 w 7308555"/>
              <a:gd name="connsiteY3104" fmla="*/ 5207679 h 6451461"/>
              <a:gd name="connsiteX3105" fmla="*/ 4769165 w 7308555"/>
              <a:gd name="connsiteY3105" fmla="*/ 5207679 h 6451461"/>
              <a:gd name="connsiteX3106" fmla="*/ 4871485 w 7308555"/>
              <a:gd name="connsiteY3106" fmla="*/ 5182431 h 6451461"/>
              <a:gd name="connsiteX3107" fmla="*/ 4884109 w 7308555"/>
              <a:gd name="connsiteY3107" fmla="*/ 5169807 h 6451461"/>
              <a:gd name="connsiteX3108" fmla="*/ 4910021 w 7308555"/>
              <a:gd name="connsiteY3108" fmla="*/ 5195055 h 6451461"/>
              <a:gd name="connsiteX3109" fmla="*/ 4897397 w 7308555"/>
              <a:gd name="connsiteY3109" fmla="*/ 5195055 h 6451461"/>
              <a:gd name="connsiteX3110" fmla="*/ 4897397 w 7308555"/>
              <a:gd name="connsiteY3110" fmla="*/ 5182431 h 6451461"/>
              <a:gd name="connsiteX3111" fmla="*/ 4884773 w 7308555"/>
              <a:gd name="connsiteY3111" fmla="*/ 5195055 h 6451461"/>
              <a:gd name="connsiteX3112" fmla="*/ 4872149 w 7308555"/>
              <a:gd name="connsiteY3112" fmla="*/ 5195055 h 6451461"/>
              <a:gd name="connsiteX3113" fmla="*/ 4872149 w 7308555"/>
              <a:gd name="connsiteY3113" fmla="*/ 5182431 h 6451461"/>
              <a:gd name="connsiteX3114" fmla="*/ 4871485 w 7308555"/>
              <a:gd name="connsiteY3114" fmla="*/ 5182431 h 6451461"/>
              <a:gd name="connsiteX3115" fmla="*/ 4871485 w 7308555"/>
              <a:gd name="connsiteY3115" fmla="*/ 5182431 h 6451461"/>
              <a:gd name="connsiteX3116" fmla="*/ 4807701 w 7308555"/>
              <a:gd name="connsiteY3116" fmla="*/ 5106023 h 6451461"/>
              <a:gd name="connsiteX3117" fmla="*/ 4820325 w 7308555"/>
              <a:gd name="connsiteY3117" fmla="*/ 5106023 h 6451461"/>
              <a:gd name="connsiteX3118" fmla="*/ 4807701 w 7308555"/>
              <a:gd name="connsiteY3118" fmla="*/ 5118647 h 6451461"/>
              <a:gd name="connsiteX3119" fmla="*/ 4807701 w 7308555"/>
              <a:gd name="connsiteY3119" fmla="*/ 5106023 h 6451461"/>
              <a:gd name="connsiteX3120" fmla="*/ 4807701 w 7308555"/>
              <a:gd name="connsiteY3120" fmla="*/ 5106023 h 6451461"/>
              <a:gd name="connsiteX3121" fmla="*/ 4807701 w 7308555"/>
              <a:gd name="connsiteY3121" fmla="*/ 5106023 h 6451461"/>
              <a:gd name="connsiteX3122" fmla="*/ 4832949 w 7308555"/>
              <a:gd name="connsiteY3122" fmla="*/ 5143895 h 6451461"/>
              <a:gd name="connsiteX3123" fmla="*/ 4832949 w 7308555"/>
              <a:gd name="connsiteY3123" fmla="*/ 5156519 h 6451461"/>
              <a:gd name="connsiteX3124" fmla="*/ 4820325 w 7308555"/>
              <a:gd name="connsiteY3124" fmla="*/ 5156519 h 6451461"/>
              <a:gd name="connsiteX3125" fmla="*/ 4807701 w 7308555"/>
              <a:gd name="connsiteY3125" fmla="*/ 5143895 h 6451461"/>
              <a:gd name="connsiteX3126" fmla="*/ 4832949 w 7308555"/>
              <a:gd name="connsiteY3126" fmla="*/ 5143895 h 6451461"/>
              <a:gd name="connsiteX3127" fmla="*/ 4832949 w 7308555"/>
              <a:gd name="connsiteY3127" fmla="*/ 5143895 h 6451461"/>
              <a:gd name="connsiteX3128" fmla="*/ 4832949 w 7308555"/>
              <a:gd name="connsiteY3128" fmla="*/ 5143895 h 6451461"/>
              <a:gd name="connsiteX3129" fmla="*/ 4794413 w 7308555"/>
              <a:gd name="connsiteY3129" fmla="*/ 5232926 h 6451461"/>
              <a:gd name="connsiteX3130" fmla="*/ 4781789 w 7308555"/>
              <a:gd name="connsiteY3130" fmla="*/ 5181767 h 6451461"/>
              <a:gd name="connsiteX3131" fmla="*/ 4794413 w 7308555"/>
              <a:gd name="connsiteY3131" fmla="*/ 5207014 h 6451461"/>
              <a:gd name="connsiteX3132" fmla="*/ 4794413 w 7308555"/>
              <a:gd name="connsiteY3132" fmla="*/ 5232926 h 6451461"/>
              <a:gd name="connsiteX3133" fmla="*/ 4794413 w 7308555"/>
              <a:gd name="connsiteY3133" fmla="*/ 5232926 h 6451461"/>
              <a:gd name="connsiteX3134" fmla="*/ 4794413 w 7308555"/>
              <a:gd name="connsiteY3134" fmla="*/ 5296710 h 6451461"/>
              <a:gd name="connsiteX3135" fmla="*/ 4807037 w 7308555"/>
              <a:gd name="connsiteY3135" fmla="*/ 5258839 h 6451461"/>
              <a:gd name="connsiteX3136" fmla="*/ 4819661 w 7308555"/>
              <a:gd name="connsiteY3136" fmla="*/ 5258839 h 6451461"/>
              <a:gd name="connsiteX3137" fmla="*/ 4794413 w 7308555"/>
              <a:gd name="connsiteY3137" fmla="*/ 5296710 h 6451461"/>
              <a:gd name="connsiteX3138" fmla="*/ 4794413 w 7308555"/>
              <a:gd name="connsiteY3138" fmla="*/ 5296710 h 6451461"/>
              <a:gd name="connsiteX3139" fmla="*/ 4832949 w 7308555"/>
              <a:gd name="connsiteY3139" fmla="*/ 5296710 h 6451461"/>
              <a:gd name="connsiteX3140" fmla="*/ 4807037 w 7308555"/>
              <a:gd name="connsiteY3140" fmla="*/ 5296710 h 6451461"/>
              <a:gd name="connsiteX3141" fmla="*/ 4807037 w 7308555"/>
              <a:gd name="connsiteY3141" fmla="*/ 5284086 h 6451461"/>
              <a:gd name="connsiteX3142" fmla="*/ 4832949 w 7308555"/>
              <a:gd name="connsiteY3142" fmla="*/ 5284086 h 6451461"/>
              <a:gd name="connsiteX3143" fmla="*/ 4832949 w 7308555"/>
              <a:gd name="connsiteY3143" fmla="*/ 5296710 h 6451461"/>
              <a:gd name="connsiteX3144" fmla="*/ 4832949 w 7308555"/>
              <a:gd name="connsiteY3144" fmla="*/ 5296710 h 6451461"/>
              <a:gd name="connsiteX3145" fmla="*/ 4832949 w 7308555"/>
              <a:gd name="connsiteY3145" fmla="*/ 5335246 h 6451461"/>
              <a:gd name="connsiteX3146" fmla="*/ 4832949 w 7308555"/>
              <a:gd name="connsiteY3146" fmla="*/ 5335246 h 6451461"/>
              <a:gd name="connsiteX3147" fmla="*/ 4820325 w 7308555"/>
              <a:gd name="connsiteY3147" fmla="*/ 5335246 h 6451461"/>
              <a:gd name="connsiteX3148" fmla="*/ 4794413 w 7308555"/>
              <a:gd name="connsiteY3148" fmla="*/ 5309999 h 6451461"/>
              <a:gd name="connsiteX3149" fmla="*/ 4820325 w 7308555"/>
              <a:gd name="connsiteY3149" fmla="*/ 5309999 h 6451461"/>
              <a:gd name="connsiteX3150" fmla="*/ 4832949 w 7308555"/>
              <a:gd name="connsiteY3150" fmla="*/ 5335246 h 6451461"/>
              <a:gd name="connsiteX3151" fmla="*/ 4832949 w 7308555"/>
              <a:gd name="connsiteY3151" fmla="*/ 5335246 h 6451461"/>
              <a:gd name="connsiteX3152" fmla="*/ 4832949 w 7308555"/>
              <a:gd name="connsiteY3152" fmla="*/ 5335246 h 6451461"/>
              <a:gd name="connsiteX3153" fmla="*/ 4832949 w 7308555"/>
              <a:gd name="connsiteY3153" fmla="*/ 5284086 h 6451461"/>
              <a:gd name="connsiteX3154" fmla="*/ 4820325 w 7308555"/>
              <a:gd name="connsiteY3154" fmla="*/ 5258839 h 6451461"/>
              <a:gd name="connsiteX3155" fmla="*/ 4832949 w 7308555"/>
              <a:gd name="connsiteY3155" fmla="*/ 5271463 h 6451461"/>
              <a:gd name="connsiteX3156" fmla="*/ 4832949 w 7308555"/>
              <a:gd name="connsiteY3156" fmla="*/ 5284086 h 6451461"/>
              <a:gd name="connsiteX3157" fmla="*/ 4832949 w 7308555"/>
              <a:gd name="connsiteY3157" fmla="*/ 5284086 h 6451461"/>
              <a:gd name="connsiteX3158" fmla="*/ 4858861 w 7308555"/>
              <a:gd name="connsiteY3158" fmla="*/ 5232926 h 6451461"/>
              <a:gd name="connsiteX3159" fmla="*/ 4858861 w 7308555"/>
              <a:gd name="connsiteY3159" fmla="*/ 5258174 h 6451461"/>
              <a:gd name="connsiteX3160" fmla="*/ 4846237 w 7308555"/>
              <a:gd name="connsiteY3160" fmla="*/ 5258174 h 6451461"/>
              <a:gd name="connsiteX3161" fmla="*/ 4846237 w 7308555"/>
              <a:gd name="connsiteY3161" fmla="*/ 5258174 h 6451461"/>
              <a:gd name="connsiteX3162" fmla="*/ 4833613 w 7308555"/>
              <a:gd name="connsiteY3162" fmla="*/ 5258174 h 6451461"/>
              <a:gd name="connsiteX3163" fmla="*/ 4833613 w 7308555"/>
              <a:gd name="connsiteY3163" fmla="*/ 5258174 h 6451461"/>
              <a:gd name="connsiteX3164" fmla="*/ 4820989 w 7308555"/>
              <a:gd name="connsiteY3164" fmla="*/ 5258174 h 6451461"/>
              <a:gd name="connsiteX3165" fmla="*/ 4846902 w 7308555"/>
              <a:gd name="connsiteY3165" fmla="*/ 5220303 h 6451461"/>
              <a:gd name="connsiteX3166" fmla="*/ 4859526 w 7308555"/>
              <a:gd name="connsiteY3166" fmla="*/ 5220303 h 6451461"/>
              <a:gd name="connsiteX3167" fmla="*/ 4872149 w 7308555"/>
              <a:gd name="connsiteY3167" fmla="*/ 5220303 h 6451461"/>
              <a:gd name="connsiteX3168" fmla="*/ 4884773 w 7308555"/>
              <a:gd name="connsiteY3168" fmla="*/ 5245550 h 6451461"/>
              <a:gd name="connsiteX3169" fmla="*/ 4858861 w 7308555"/>
              <a:gd name="connsiteY3169" fmla="*/ 5232926 h 6451461"/>
              <a:gd name="connsiteX3170" fmla="*/ 4858861 w 7308555"/>
              <a:gd name="connsiteY3170" fmla="*/ 5232926 h 6451461"/>
              <a:gd name="connsiteX3171" fmla="*/ 1426497 w 7308555"/>
              <a:gd name="connsiteY3171" fmla="*/ 5093399 h 6451461"/>
              <a:gd name="connsiteX3172" fmla="*/ 1349425 w 7308555"/>
              <a:gd name="connsiteY3172" fmla="*/ 5246215 h 6451461"/>
              <a:gd name="connsiteX3173" fmla="*/ 1400585 w 7308555"/>
              <a:gd name="connsiteY3173" fmla="*/ 5169807 h 6451461"/>
              <a:gd name="connsiteX3174" fmla="*/ 1387961 w 7308555"/>
              <a:gd name="connsiteY3174" fmla="*/ 5169807 h 6451461"/>
              <a:gd name="connsiteX3175" fmla="*/ 1426497 w 7308555"/>
              <a:gd name="connsiteY3175" fmla="*/ 5093399 h 6451461"/>
              <a:gd name="connsiteX3176" fmla="*/ 1426497 w 7308555"/>
              <a:gd name="connsiteY3176" fmla="*/ 5093399 h 6451461"/>
              <a:gd name="connsiteX3177" fmla="*/ 1452409 w 7308555"/>
              <a:gd name="connsiteY3177" fmla="*/ 5182431 h 6451461"/>
              <a:gd name="connsiteX3178" fmla="*/ 1465033 w 7308555"/>
              <a:gd name="connsiteY3178" fmla="*/ 5157183 h 6451461"/>
              <a:gd name="connsiteX3179" fmla="*/ 1452409 w 7308555"/>
              <a:gd name="connsiteY3179" fmla="*/ 5182431 h 6451461"/>
              <a:gd name="connsiteX3180" fmla="*/ 1452409 w 7308555"/>
              <a:gd name="connsiteY3180" fmla="*/ 5182431 h 6451461"/>
              <a:gd name="connsiteX3181" fmla="*/ 6324559 w 7308555"/>
              <a:gd name="connsiteY3181" fmla="*/ 5207679 h 6451461"/>
              <a:gd name="connsiteX3182" fmla="*/ 6311935 w 7308555"/>
              <a:gd name="connsiteY3182" fmla="*/ 5182431 h 6451461"/>
              <a:gd name="connsiteX3183" fmla="*/ 6324559 w 7308555"/>
              <a:gd name="connsiteY3183" fmla="*/ 5207679 h 6451461"/>
              <a:gd name="connsiteX3184" fmla="*/ 6324559 w 7308555"/>
              <a:gd name="connsiteY3184" fmla="*/ 5207679 h 6451461"/>
              <a:gd name="connsiteX3185" fmla="*/ 4254909 w 7308555"/>
              <a:gd name="connsiteY3185" fmla="*/ 5271463 h 6451461"/>
              <a:gd name="connsiteX3186" fmla="*/ 4280821 w 7308555"/>
              <a:gd name="connsiteY3186" fmla="*/ 5233591 h 6451461"/>
              <a:gd name="connsiteX3187" fmla="*/ 4254909 w 7308555"/>
              <a:gd name="connsiteY3187" fmla="*/ 5271463 h 6451461"/>
              <a:gd name="connsiteX3188" fmla="*/ 4254909 w 7308555"/>
              <a:gd name="connsiteY3188" fmla="*/ 5271463 h 6451461"/>
              <a:gd name="connsiteX3189" fmla="*/ 6555775 w 7308555"/>
              <a:gd name="connsiteY3189" fmla="*/ 5284086 h 6451461"/>
              <a:gd name="connsiteX3190" fmla="*/ 6581687 w 7308555"/>
              <a:gd name="connsiteY3190" fmla="*/ 5309334 h 6451461"/>
              <a:gd name="connsiteX3191" fmla="*/ 6581687 w 7308555"/>
              <a:gd name="connsiteY3191" fmla="*/ 5296710 h 6451461"/>
              <a:gd name="connsiteX3192" fmla="*/ 6555775 w 7308555"/>
              <a:gd name="connsiteY3192" fmla="*/ 5284086 h 6451461"/>
              <a:gd name="connsiteX3193" fmla="*/ 6555775 w 7308555"/>
              <a:gd name="connsiteY3193" fmla="*/ 5284086 h 6451461"/>
              <a:gd name="connsiteX3194" fmla="*/ 5205685 w 7308555"/>
              <a:gd name="connsiteY3194" fmla="*/ 5284086 h 6451461"/>
              <a:gd name="connsiteX3195" fmla="*/ 5193061 w 7308555"/>
              <a:gd name="connsiteY3195" fmla="*/ 5309334 h 6451461"/>
              <a:gd name="connsiteX3196" fmla="*/ 5193061 w 7308555"/>
              <a:gd name="connsiteY3196" fmla="*/ 5309334 h 6451461"/>
              <a:gd name="connsiteX3197" fmla="*/ 5193061 w 7308555"/>
              <a:gd name="connsiteY3197" fmla="*/ 5296710 h 6451461"/>
              <a:gd name="connsiteX3198" fmla="*/ 5205685 w 7308555"/>
              <a:gd name="connsiteY3198" fmla="*/ 5284086 h 6451461"/>
              <a:gd name="connsiteX3199" fmla="*/ 5205685 w 7308555"/>
              <a:gd name="connsiteY3199" fmla="*/ 5284086 h 6451461"/>
              <a:gd name="connsiteX3200" fmla="*/ 6234198 w 7308555"/>
              <a:gd name="connsiteY3200" fmla="*/ 5322622 h 6451461"/>
              <a:gd name="connsiteX3201" fmla="*/ 6221575 w 7308555"/>
              <a:gd name="connsiteY3201" fmla="*/ 5309999 h 6451461"/>
              <a:gd name="connsiteX3202" fmla="*/ 6272734 w 7308555"/>
              <a:gd name="connsiteY3202" fmla="*/ 5361159 h 6451461"/>
              <a:gd name="connsiteX3203" fmla="*/ 6246822 w 7308555"/>
              <a:gd name="connsiteY3203" fmla="*/ 5309999 h 6451461"/>
              <a:gd name="connsiteX3204" fmla="*/ 6234198 w 7308555"/>
              <a:gd name="connsiteY3204" fmla="*/ 5322622 h 6451461"/>
              <a:gd name="connsiteX3205" fmla="*/ 6234198 w 7308555"/>
              <a:gd name="connsiteY3205" fmla="*/ 5322622 h 6451461"/>
              <a:gd name="connsiteX3206" fmla="*/ 5193061 w 7308555"/>
              <a:gd name="connsiteY3206" fmla="*/ 5322622 h 6451461"/>
              <a:gd name="connsiteX3207" fmla="*/ 5103365 w 7308555"/>
              <a:gd name="connsiteY3207" fmla="*/ 5360494 h 6451461"/>
              <a:gd name="connsiteX3208" fmla="*/ 5038917 w 7308555"/>
              <a:gd name="connsiteY3208" fmla="*/ 5347870 h 6451461"/>
              <a:gd name="connsiteX3209" fmla="*/ 5000381 w 7308555"/>
              <a:gd name="connsiteY3209" fmla="*/ 5373118 h 6451461"/>
              <a:gd name="connsiteX3210" fmla="*/ 5000381 w 7308555"/>
              <a:gd name="connsiteY3210" fmla="*/ 5385742 h 6451461"/>
              <a:gd name="connsiteX3211" fmla="*/ 4949222 w 7308555"/>
              <a:gd name="connsiteY3211" fmla="*/ 5385742 h 6451461"/>
              <a:gd name="connsiteX3212" fmla="*/ 4949222 w 7308555"/>
              <a:gd name="connsiteY3212" fmla="*/ 5423613 h 6451461"/>
              <a:gd name="connsiteX3213" fmla="*/ 4936598 w 7308555"/>
              <a:gd name="connsiteY3213" fmla="*/ 5474773 h 6451461"/>
              <a:gd name="connsiteX3214" fmla="*/ 4949222 w 7308555"/>
              <a:gd name="connsiteY3214" fmla="*/ 5474773 h 6451461"/>
              <a:gd name="connsiteX3215" fmla="*/ 4936598 w 7308555"/>
              <a:gd name="connsiteY3215" fmla="*/ 5474773 h 6451461"/>
              <a:gd name="connsiteX3216" fmla="*/ 5001046 w 7308555"/>
              <a:gd name="connsiteY3216" fmla="*/ 5538557 h 6451461"/>
              <a:gd name="connsiteX3217" fmla="*/ 5001046 w 7308555"/>
              <a:gd name="connsiteY3217" fmla="*/ 5563805 h 6451461"/>
              <a:gd name="connsiteX3218" fmla="*/ 5013669 w 7308555"/>
              <a:gd name="connsiteY3218" fmla="*/ 5563805 h 6451461"/>
              <a:gd name="connsiteX3219" fmla="*/ 5026293 w 7308555"/>
              <a:gd name="connsiteY3219" fmla="*/ 5538557 h 6451461"/>
              <a:gd name="connsiteX3220" fmla="*/ 5052206 w 7308555"/>
              <a:gd name="connsiteY3220" fmla="*/ 5551181 h 6451461"/>
              <a:gd name="connsiteX3221" fmla="*/ 5064829 w 7308555"/>
              <a:gd name="connsiteY3221" fmla="*/ 5525933 h 6451461"/>
              <a:gd name="connsiteX3222" fmla="*/ 5064829 w 7308555"/>
              <a:gd name="connsiteY3222" fmla="*/ 5474773 h 6451461"/>
              <a:gd name="connsiteX3223" fmla="*/ 5077453 w 7308555"/>
              <a:gd name="connsiteY3223" fmla="*/ 5474773 h 6451461"/>
              <a:gd name="connsiteX3224" fmla="*/ 5077453 w 7308555"/>
              <a:gd name="connsiteY3224" fmla="*/ 5436902 h 6451461"/>
              <a:gd name="connsiteX3225" fmla="*/ 5090077 w 7308555"/>
              <a:gd name="connsiteY3225" fmla="*/ 5436902 h 6451461"/>
              <a:gd name="connsiteX3226" fmla="*/ 5090077 w 7308555"/>
              <a:gd name="connsiteY3226" fmla="*/ 5449526 h 6451461"/>
              <a:gd name="connsiteX3227" fmla="*/ 5102701 w 7308555"/>
              <a:gd name="connsiteY3227" fmla="*/ 5436902 h 6451461"/>
              <a:gd name="connsiteX3228" fmla="*/ 5115325 w 7308555"/>
              <a:gd name="connsiteY3228" fmla="*/ 5449526 h 6451461"/>
              <a:gd name="connsiteX3229" fmla="*/ 5102701 w 7308555"/>
              <a:gd name="connsiteY3229" fmla="*/ 5474773 h 6451461"/>
              <a:gd name="connsiteX3230" fmla="*/ 5115325 w 7308555"/>
              <a:gd name="connsiteY3230" fmla="*/ 5474773 h 6451461"/>
              <a:gd name="connsiteX3231" fmla="*/ 5127949 w 7308555"/>
              <a:gd name="connsiteY3231" fmla="*/ 5436902 h 6451461"/>
              <a:gd name="connsiteX3232" fmla="*/ 5140573 w 7308555"/>
              <a:gd name="connsiteY3232" fmla="*/ 5411654 h 6451461"/>
              <a:gd name="connsiteX3233" fmla="*/ 5114660 w 7308555"/>
              <a:gd name="connsiteY3233" fmla="*/ 5399030 h 6451461"/>
              <a:gd name="connsiteX3234" fmla="*/ 5140573 w 7308555"/>
              <a:gd name="connsiteY3234" fmla="*/ 5399030 h 6451461"/>
              <a:gd name="connsiteX3235" fmla="*/ 5127949 w 7308555"/>
              <a:gd name="connsiteY3235" fmla="*/ 5411654 h 6451461"/>
              <a:gd name="connsiteX3236" fmla="*/ 5153861 w 7308555"/>
              <a:gd name="connsiteY3236" fmla="*/ 5399030 h 6451461"/>
              <a:gd name="connsiteX3237" fmla="*/ 5141237 w 7308555"/>
              <a:gd name="connsiteY3237" fmla="*/ 5386406 h 6451461"/>
              <a:gd name="connsiteX3238" fmla="*/ 5153861 w 7308555"/>
              <a:gd name="connsiteY3238" fmla="*/ 5386406 h 6451461"/>
              <a:gd name="connsiteX3239" fmla="*/ 5166485 w 7308555"/>
              <a:gd name="connsiteY3239" fmla="*/ 5361159 h 6451461"/>
              <a:gd name="connsiteX3240" fmla="*/ 5153861 w 7308555"/>
              <a:gd name="connsiteY3240" fmla="*/ 5348535 h 6451461"/>
              <a:gd name="connsiteX3241" fmla="*/ 5179773 w 7308555"/>
              <a:gd name="connsiteY3241" fmla="*/ 5335911 h 6451461"/>
              <a:gd name="connsiteX3242" fmla="*/ 5167149 w 7308555"/>
              <a:gd name="connsiteY3242" fmla="*/ 5323287 h 6451461"/>
              <a:gd name="connsiteX3243" fmla="*/ 5167149 w 7308555"/>
              <a:gd name="connsiteY3243" fmla="*/ 5323287 h 6451461"/>
              <a:gd name="connsiteX3244" fmla="*/ 5179773 w 7308555"/>
              <a:gd name="connsiteY3244" fmla="*/ 5335911 h 6451461"/>
              <a:gd name="connsiteX3245" fmla="*/ 5193061 w 7308555"/>
              <a:gd name="connsiteY3245" fmla="*/ 5322622 h 6451461"/>
              <a:gd name="connsiteX3246" fmla="*/ 5193061 w 7308555"/>
              <a:gd name="connsiteY3246" fmla="*/ 5322622 h 6451461"/>
              <a:gd name="connsiteX3247" fmla="*/ 4961845 w 7308555"/>
              <a:gd name="connsiteY3247" fmla="*/ 5462149 h 6451461"/>
              <a:gd name="connsiteX3248" fmla="*/ 4974469 w 7308555"/>
              <a:gd name="connsiteY3248" fmla="*/ 5462149 h 6451461"/>
              <a:gd name="connsiteX3249" fmla="*/ 4974469 w 7308555"/>
              <a:gd name="connsiteY3249" fmla="*/ 5487397 h 6451461"/>
              <a:gd name="connsiteX3250" fmla="*/ 4961845 w 7308555"/>
              <a:gd name="connsiteY3250" fmla="*/ 5462149 h 6451461"/>
              <a:gd name="connsiteX3251" fmla="*/ 4961845 w 7308555"/>
              <a:gd name="connsiteY3251" fmla="*/ 5462149 h 6451461"/>
              <a:gd name="connsiteX3252" fmla="*/ 5077453 w 7308555"/>
              <a:gd name="connsiteY3252" fmla="*/ 5424278 h 6451461"/>
              <a:gd name="connsiteX3253" fmla="*/ 5077453 w 7308555"/>
              <a:gd name="connsiteY3253" fmla="*/ 5411654 h 6451461"/>
              <a:gd name="connsiteX3254" fmla="*/ 5090077 w 7308555"/>
              <a:gd name="connsiteY3254" fmla="*/ 5411654 h 6451461"/>
              <a:gd name="connsiteX3255" fmla="*/ 5102701 w 7308555"/>
              <a:gd name="connsiteY3255" fmla="*/ 5411654 h 6451461"/>
              <a:gd name="connsiteX3256" fmla="*/ 5077453 w 7308555"/>
              <a:gd name="connsiteY3256" fmla="*/ 5424278 h 6451461"/>
              <a:gd name="connsiteX3257" fmla="*/ 5077453 w 7308555"/>
              <a:gd name="connsiteY3257" fmla="*/ 5424278 h 6451461"/>
              <a:gd name="connsiteX3258" fmla="*/ 5257509 w 7308555"/>
              <a:gd name="connsiteY3258" fmla="*/ 5411654 h 6451461"/>
              <a:gd name="connsiteX3259" fmla="*/ 5257509 w 7308555"/>
              <a:gd name="connsiteY3259" fmla="*/ 5386406 h 6451461"/>
              <a:gd name="connsiteX3260" fmla="*/ 5270134 w 7308555"/>
              <a:gd name="connsiteY3260" fmla="*/ 5399030 h 6451461"/>
              <a:gd name="connsiteX3261" fmla="*/ 5270134 w 7308555"/>
              <a:gd name="connsiteY3261" fmla="*/ 5399030 h 6451461"/>
              <a:gd name="connsiteX3262" fmla="*/ 5296045 w 7308555"/>
              <a:gd name="connsiteY3262" fmla="*/ 5335246 h 6451461"/>
              <a:gd name="connsiteX3263" fmla="*/ 5283422 w 7308555"/>
              <a:gd name="connsiteY3263" fmla="*/ 5335246 h 6451461"/>
              <a:gd name="connsiteX3264" fmla="*/ 5296045 w 7308555"/>
              <a:gd name="connsiteY3264" fmla="*/ 5347870 h 6451461"/>
              <a:gd name="connsiteX3265" fmla="*/ 5283422 w 7308555"/>
              <a:gd name="connsiteY3265" fmla="*/ 5360494 h 6451461"/>
              <a:gd name="connsiteX3266" fmla="*/ 5283422 w 7308555"/>
              <a:gd name="connsiteY3266" fmla="*/ 5373118 h 6451461"/>
              <a:gd name="connsiteX3267" fmla="*/ 5257509 w 7308555"/>
              <a:gd name="connsiteY3267" fmla="*/ 5411654 h 6451461"/>
              <a:gd name="connsiteX3268" fmla="*/ 5257509 w 7308555"/>
              <a:gd name="connsiteY3268" fmla="*/ 5411654 h 6451461"/>
              <a:gd name="connsiteX3269" fmla="*/ 6375718 w 7308555"/>
              <a:gd name="connsiteY3269" fmla="*/ 5411654 h 6451461"/>
              <a:gd name="connsiteX3270" fmla="*/ 6426878 w 7308555"/>
              <a:gd name="connsiteY3270" fmla="*/ 5475437 h 6451461"/>
              <a:gd name="connsiteX3271" fmla="*/ 6375718 w 7308555"/>
              <a:gd name="connsiteY3271" fmla="*/ 5411654 h 6451461"/>
              <a:gd name="connsiteX3272" fmla="*/ 6375718 w 7308555"/>
              <a:gd name="connsiteY3272" fmla="*/ 5411654 h 6451461"/>
              <a:gd name="connsiteX3273" fmla="*/ 5231598 w 7308555"/>
              <a:gd name="connsiteY3273" fmla="*/ 5462149 h 6451461"/>
              <a:gd name="connsiteX3274" fmla="*/ 5218974 w 7308555"/>
              <a:gd name="connsiteY3274" fmla="*/ 5474773 h 6451461"/>
              <a:gd name="connsiteX3275" fmla="*/ 5218974 w 7308555"/>
              <a:gd name="connsiteY3275" fmla="*/ 5487397 h 6451461"/>
              <a:gd name="connsiteX3276" fmla="*/ 5231598 w 7308555"/>
              <a:gd name="connsiteY3276" fmla="*/ 5500021 h 6451461"/>
              <a:gd name="connsiteX3277" fmla="*/ 5257509 w 7308555"/>
              <a:gd name="connsiteY3277" fmla="*/ 5487397 h 6451461"/>
              <a:gd name="connsiteX3278" fmla="*/ 5270134 w 7308555"/>
              <a:gd name="connsiteY3278" fmla="*/ 5462149 h 6451461"/>
              <a:gd name="connsiteX3279" fmla="*/ 5270134 w 7308555"/>
              <a:gd name="connsiteY3279" fmla="*/ 5436902 h 6451461"/>
              <a:gd name="connsiteX3280" fmla="*/ 5270134 w 7308555"/>
              <a:gd name="connsiteY3280" fmla="*/ 5436902 h 6451461"/>
              <a:gd name="connsiteX3281" fmla="*/ 5282757 w 7308555"/>
              <a:gd name="connsiteY3281" fmla="*/ 5411654 h 6451461"/>
              <a:gd name="connsiteX3282" fmla="*/ 5256845 w 7308555"/>
              <a:gd name="connsiteY3282" fmla="*/ 5411654 h 6451461"/>
              <a:gd name="connsiteX3283" fmla="*/ 5244221 w 7308555"/>
              <a:gd name="connsiteY3283" fmla="*/ 5436902 h 6451461"/>
              <a:gd name="connsiteX3284" fmla="*/ 5256845 w 7308555"/>
              <a:gd name="connsiteY3284" fmla="*/ 5436902 h 6451461"/>
              <a:gd name="connsiteX3285" fmla="*/ 5256845 w 7308555"/>
              <a:gd name="connsiteY3285" fmla="*/ 5449526 h 6451461"/>
              <a:gd name="connsiteX3286" fmla="*/ 5230933 w 7308555"/>
              <a:gd name="connsiteY3286" fmla="*/ 5449526 h 6451461"/>
              <a:gd name="connsiteX3287" fmla="*/ 5243557 w 7308555"/>
              <a:gd name="connsiteY3287" fmla="*/ 5474773 h 6451461"/>
              <a:gd name="connsiteX3288" fmla="*/ 5230933 w 7308555"/>
              <a:gd name="connsiteY3288" fmla="*/ 5474773 h 6451461"/>
              <a:gd name="connsiteX3289" fmla="*/ 5231598 w 7308555"/>
              <a:gd name="connsiteY3289" fmla="*/ 5462149 h 6451461"/>
              <a:gd name="connsiteX3290" fmla="*/ 5231598 w 7308555"/>
              <a:gd name="connsiteY3290" fmla="*/ 5462149 h 6451461"/>
              <a:gd name="connsiteX3291" fmla="*/ 6517239 w 7308555"/>
              <a:gd name="connsiteY3291" fmla="*/ 5436902 h 6451461"/>
              <a:gd name="connsiteX3292" fmla="*/ 6606935 w 7308555"/>
              <a:gd name="connsiteY3292" fmla="*/ 5525933 h 6451461"/>
              <a:gd name="connsiteX3293" fmla="*/ 6517239 w 7308555"/>
              <a:gd name="connsiteY3293" fmla="*/ 5436902 h 6451461"/>
              <a:gd name="connsiteX3294" fmla="*/ 6517239 w 7308555"/>
              <a:gd name="connsiteY3294" fmla="*/ 5436902 h 6451461"/>
              <a:gd name="connsiteX3295" fmla="*/ 5257509 w 7308555"/>
              <a:gd name="connsiteY3295" fmla="*/ 5513309 h 6451461"/>
              <a:gd name="connsiteX3296" fmla="*/ 5257509 w 7308555"/>
              <a:gd name="connsiteY3296" fmla="*/ 5525933 h 6451461"/>
              <a:gd name="connsiteX3297" fmla="*/ 5270134 w 7308555"/>
              <a:gd name="connsiteY3297" fmla="*/ 5525933 h 6451461"/>
              <a:gd name="connsiteX3298" fmla="*/ 5270134 w 7308555"/>
              <a:gd name="connsiteY3298" fmla="*/ 5538557 h 6451461"/>
              <a:gd name="connsiteX3299" fmla="*/ 5244221 w 7308555"/>
              <a:gd name="connsiteY3299" fmla="*/ 5538557 h 6451461"/>
              <a:gd name="connsiteX3300" fmla="*/ 5218309 w 7308555"/>
              <a:gd name="connsiteY3300" fmla="*/ 5589717 h 6451461"/>
              <a:gd name="connsiteX3301" fmla="*/ 5230933 w 7308555"/>
              <a:gd name="connsiteY3301" fmla="*/ 5589717 h 6451461"/>
              <a:gd name="connsiteX3302" fmla="*/ 5230933 w 7308555"/>
              <a:gd name="connsiteY3302" fmla="*/ 5602341 h 6451461"/>
              <a:gd name="connsiteX3303" fmla="*/ 5230933 w 7308555"/>
              <a:gd name="connsiteY3303" fmla="*/ 5602341 h 6451461"/>
              <a:gd name="connsiteX3304" fmla="*/ 5269469 w 7308555"/>
              <a:gd name="connsiteY3304" fmla="*/ 5627589 h 6451461"/>
              <a:gd name="connsiteX3305" fmla="*/ 5295381 w 7308555"/>
              <a:gd name="connsiteY3305" fmla="*/ 5538557 h 6451461"/>
              <a:gd name="connsiteX3306" fmla="*/ 5295381 w 7308555"/>
              <a:gd name="connsiteY3306" fmla="*/ 5538557 h 6451461"/>
              <a:gd name="connsiteX3307" fmla="*/ 5295381 w 7308555"/>
              <a:gd name="connsiteY3307" fmla="*/ 5525933 h 6451461"/>
              <a:gd name="connsiteX3308" fmla="*/ 5321293 w 7308555"/>
              <a:gd name="connsiteY3308" fmla="*/ 5436902 h 6451461"/>
              <a:gd name="connsiteX3309" fmla="*/ 5257509 w 7308555"/>
              <a:gd name="connsiteY3309" fmla="*/ 5513309 h 6451461"/>
              <a:gd name="connsiteX3310" fmla="*/ 5257509 w 7308555"/>
              <a:gd name="connsiteY3310" fmla="*/ 5513309 h 6451461"/>
              <a:gd name="connsiteX3311" fmla="*/ 5128613 w 7308555"/>
              <a:gd name="connsiteY3311" fmla="*/ 5475437 h 6451461"/>
              <a:gd name="connsiteX3312" fmla="*/ 5102701 w 7308555"/>
              <a:gd name="connsiteY3312" fmla="*/ 5488062 h 6451461"/>
              <a:gd name="connsiteX3313" fmla="*/ 5128613 w 7308555"/>
              <a:gd name="connsiteY3313" fmla="*/ 5500686 h 6451461"/>
              <a:gd name="connsiteX3314" fmla="*/ 5115989 w 7308555"/>
              <a:gd name="connsiteY3314" fmla="*/ 5488062 h 6451461"/>
              <a:gd name="connsiteX3315" fmla="*/ 5128613 w 7308555"/>
              <a:gd name="connsiteY3315" fmla="*/ 5475437 h 6451461"/>
              <a:gd name="connsiteX3316" fmla="*/ 5128613 w 7308555"/>
              <a:gd name="connsiteY3316" fmla="*/ 5475437 h 6451461"/>
              <a:gd name="connsiteX3317" fmla="*/ 6542487 w 7308555"/>
              <a:gd name="connsiteY3317" fmla="*/ 5589717 h 6451461"/>
              <a:gd name="connsiteX3318" fmla="*/ 6452791 w 7308555"/>
              <a:gd name="connsiteY3318" fmla="*/ 5488062 h 6451461"/>
              <a:gd name="connsiteX3319" fmla="*/ 6452791 w 7308555"/>
              <a:gd name="connsiteY3319" fmla="*/ 5500686 h 6451461"/>
              <a:gd name="connsiteX3320" fmla="*/ 6503951 w 7308555"/>
              <a:gd name="connsiteY3320" fmla="*/ 5564469 h 6451461"/>
              <a:gd name="connsiteX3321" fmla="*/ 6555110 w 7308555"/>
              <a:gd name="connsiteY3321" fmla="*/ 5628253 h 6451461"/>
              <a:gd name="connsiteX3322" fmla="*/ 6542487 w 7308555"/>
              <a:gd name="connsiteY3322" fmla="*/ 5589717 h 6451461"/>
              <a:gd name="connsiteX3323" fmla="*/ 6542487 w 7308555"/>
              <a:gd name="connsiteY3323" fmla="*/ 5589717 h 6451461"/>
              <a:gd name="connsiteX3324" fmla="*/ 5103365 w 7308555"/>
              <a:gd name="connsiteY3324" fmla="*/ 5525933 h 6451461"/>
              <a:gd name="connsiteX3325" fmla="*/ 5129278 w 7308555"/>
              <a:gd name="connsiteY3325" fmla="*/ 5525933 h 6451461"/>
              <a:gd name="connsiteX3326" fmla="*/ 5103365 w 7308555"/>
              <a:gd name="connsiteY3326" fmla="*/ 5500686 h 6451461"/>
              <a:gd name="connsiteX3327" fmla="*/ 5115989 w 7308555"/>
              <a:gd name="connsiteY3327" fmla="*/ 5525933 h 6451461"/>
              <a:gd name="connsiteX3328" fmla="*/ 5103365 w 7308555"/>
              <a:gd name="connsiteY3328" fmla="*/ 5525933 h 6451461"/>
              <a:gd name="connsiteX3329" fmla="*/ 5103365 w 7308555"/>
              <a:gd name="connsiteY3329" fmla="*/ 5525933 h 6451461"/>
              <a:gd name="connsiteX3330" fmla="*/ 6658759 w 7308555"/>
              <a:gd name="connsiteY3330" fmla="*/ 5513309 h 6451461"/>
              <a:gd name="connsiteX3331" fmla="*/ 6632847 w 7308555"/>
              <a:gd name="connsiteY3331" fmla="*/ 5500686 h 6451461"/>
              <a:gd name="connsiteX3332" fmla="*/ 6658759 w 7308555"/>
              <a:gd name="connsiteY3332" fmla="*/ 5513309 h 6451461"/>
              <a:gd name="connsiteX3333" fmla="*/ 6658759 w 7308555"/>
              <a:gd name="connsiteY3333" fmla="*/ 5513309 h 6451461"/>
              <a:gd name="connsiteX3334" fmla="*/ 6349807 w 7308555"/>
              <a:gd name="connsiteY3334" fmla="*/ 5564469 h 6451461"/>
              <a:gd name="connsiteX3335" fmla="*/ 6349807 w 7308555"/>
              <a:gd name="connsiteY3335" fmla="*/ 5551845 h 6451461"/>
              <a:gd name="connsiteX3336" fmla="*/ 6323894 w 7308555"/>
              <a:gd name="connsiteY3336" fmla="*/ 5539221 h 6451461"/>
              <a:gd name="connsiteX3337" fmla="*/ 6336518 w 7308555"/>
              <a:gd name="connsiteY3337" fmla="*/ 5564469 h 6451461"/>
              <a:gd name="connsiteX3338" fmla="*/ 6375054 w 7308555"/>
              <a:gd name="connsiteY3338" fmla="*/ 5602341 h 6451461"/>
              <a:gd name="connsiteX3339" fmla="*/ 6349807 w 7308555"/>
              <a:gd name="connsiteY3339" fmla="*/ 5564469 h 6451461"/>
              <a:gd name="connsiteX3340" fmla="*/ 6349807 w 7308555"/>
              <a:gd name="connsiteY3340" fmla="*/ 5564469 h 6451461"/>
              <a:gd name="connsiteX3341" fmla="*/ 5115989 w 7308555"/>
              <a:gd name="connsiteY3341" fmla="*/ 5564469 h 6451461"/>
              <a:gd name="connsiteX3342" fmla="*/ 5077453 w 7308555"/>
              <a:gd name="connsiteY3342" fmla="*/ 5602341 h 6451461"/>
              <a:gd name="connsiteX3343" fmla="*/ 5077453 w 7308555"/>
              <a:gd name="connsiteY3343" fmla="*/ 5627589 h 6451461"/>
              <a:gd name="connsiteX3344" fmla="*/ 5064829 w 7308555"/>
              <a:gd name="connsiteY3344" fmla="*/ 5652836 h 6451461"/>
              <a:gd name="connsiteX3345" fmla="*/ 5052206 w 7308555"/>
              <a:gd name="connsiteY3345" fmla="*/ 5652836 h 6451461"/>
              <a:gd name="connsiteX3346" fmla="*/ 5039582 w 7308555"/>
              <a:gd name="connsiteY3346" fmla="*/ 5640213 h 6451461"/>
              <a:gd name="connsiteX3347" fmla="*/ 5026958 w 7308555"/>
              <a:gd name="connsiteY3347" fmla="*/ 5652836 h 6451461"/>
              <a:gd name="connsiteX3348" fmla="*/ 4988422 w 7308555"/>
              <a:gd name="connsiteY3348" fmla="*/ 5703996 h 6451461"/>
              <a:gd name="connsiteX3349" fmla="*/ 5001046 w 7308555"/>
              <a:gd name="connsiteY3349" fmla="*/ 5755156 h 6451461"/>
              <a:gd name="connsiteX3350" fmla="*/ 5013669 w 7308555"/>
              <a:gd name="connsiteY3350" fmla="*/ 5742532 h 6451461"/>
              <a:gd name="connsiteX3351" fmla="*/ 5013669 w 7308555"/>
              <a:gd name="connsiteY3351" fmla="*/ 5755156 h 6451461"/>
              <a:gd name="connsiteX3352" fmla="*/ 5039582 w 7308555"/>
              <a:gd name="connsiteY3352" fmla="*/ 5767780 h 6451461"/>
              <a:gd name="connsiteX3353" fmla="*/ 5039582 w 7308555"/>
              <a:gd name="connsiteY3353" fmla="*/ 5755156 h 6451461"/>
              <a:gd name="connsiteX3354" fmla="*/ 5039582 w 7308555"/>
              <a:gd name="connsiteY3354" fmla="*/ 5742532 h 6451461"/>
              <a:gd name="connsiteX3355" fmla="*/ 5052206 w 7308555"/>
              <a:gd name="connsiteY3355" fmla="*/ 5729908 h 6451461"/>
              <a:gd name="connsiteX3356" fmla="*/ 5052206 w 7308555"/>
              <a:gd name="connsiteY3356" fmla="*/ 5742532 h 6451461"/>
              <a:gd name="connsiteX3357" fmla="*/ 5078118 w 7308555"/>
              <a:gd name="connsiteY3357" fmla="*/ 5691372 h 6451461"/>
              <a:gd name="connsiteX3358" fmla="*/ 5052206 w 7308555"/>
              <a:gd name="connsiteY3358" fmla="*/ 5703996 h 6451461"/>
              <a:gd name="connsiteX3359" fmla="*/ 5078118 w 7308555"/>
              <a:gd name="connsiteY3359" fmla="*/ 5691372 h 6451461"/>
              <a:gd name="connsiteX3360" fmla="*/ 5065494 w 7308555"/>
              <a:gd name="connsiteY3360" fmla="*/ 5640213 h 6451461"/>
              <a:gd name="connsiteX3361" fmla="*/ 5065494 w 7308555"/>
              <a:gd name="connsiteY3361" fmla="*/ 5627589 h 6451461"/>
              <a:gd name="connsiteX3362" fmla="*/ 5091406 w 7308555"/>
              <a:gd name="connsiteY3362" fmla="*/ 5640213 h 6451461"/>
              <a:gd name="connsiteX3363" fmla="*/ 5104030 w 7308555"/>
              <a:gd name="connsiteY3363" fmla="*/ 5640213 h 6451461"/>
              <a:gd name="connsiteX3364" fmla="*/ 5129942 w 7308555"/>
              <a:gd name="connsiteY3364" fmla="*/ 5589053 h 6451461"/>
              <a:gd name="connsiteX3365" fmla="*/ 5115989 w 7308555"/>
              <a:gd name="connsiteY3365" fmla="*/ 5564469 h 6451461"/>
              <a:gd name="connsiteX3366" fmla="*/ 5115989 w 7308555"/>
              <a:gd name="connsiteY3366" fmla="*/ 5564469 h 6451461"/>
              <a:gd name="connsiteX3367" fmla="*/ 1349425 w 7308555"/>
              <a:gd name="connsiteY3367" fmla="*/ 5691372 h 6451461"/>
              <a:gd name="connsiteX3368" fmla="*/ 1310889 w 7308555"/>
              <a:gd name="connsiteY3368" fmla="*/ 5742532 h 6451461"/>
              <a:gd name="connsiteX3369" fmla="*/ 1259729 w 7308555"/>
              <a:gd name="connsiteY3369" fmla="*/ 5831564 h 6451461"/>
              <a:gd name="connsiteX3370" fmla="*/ 1247105 w 7308555"/>
              <a:gd name="connsiteY3370" fmla="*/ 5869435 h 6451461"/>
              <a:gd name="connsiteX3371" fmla="*/ 1234482 w 7308555"/>
              <a:gd name="connsiteY3371" fmla="*/ 5907307 h 6451461"/>
              <a:gd name="connsiteX3372" fmla="*/ 1157410 w 7308555"/>
              <a:gd name="connsiteY3372" fmla="*/ 6072746 h 6451461"/>
              <a:gd name="connsiteX3373" fmla="*/ 1118873 w 7308555"/>
              <a:gd name="connsiteY3373" fmla="*/ 6149154 h 6451461"/>
              <a:gd name="connsiteX3374" fmla="*/ 1144786 w 7308555"/>
              <a:gd name="connsiteY3374" fmla="*/ 6097994 h 6451461"/>
              <a:gd name="connsiteX3375" fmla="*/ 1337466 w 7308555"/>
              <a:gd name="connsiteY3375" fmla="*/ 5741203 h 6451461"/>
              <a:gd name="connsiteX3376" fmla="*/ 1349425 w 7308555"/>
              <a:gd name="connsiteY3376" fmla="*/ 5691372 h 6451461"/>
              <a:gd name="connsiteX3377" fmla="*/ 1349425 w 7308555"/>
              <a:gd name="connsiteY3377" fmla="*/ 5691372 h 6451461"/>
              <a:gd name="connsiteX3378" fmla="*/ 6620223 w 7308555"/>
              <a:gd name="connsiteY3378" fmla="*/ 5755156 h 6451461"/>
              <a:gd name="connsiteX3379" fmla="*/ 6671383 w 7308555"/>
              <a:gd name="connsiteY3379" fmla="*/ 5806316 h 6451461"/>
              <a:gd name="connsiteX3380" fmla="*/ 6620223 w 7308555"/>
              <a:gd name="connsiteY3380" fmla="*/ 5755156 h 6451461"/>
              <a:gd name="connsiteX3381" fmla="*/ 6620223 w 7308555"/>
              <a:gd name="connsiteY3381" fmla="*/ 5755156 h 6451461"/>
              <a:gd name="connsiteX3382" fmla="*/ 6105966 w 7308555"/>
              <a:gd name="connsiteY3382" fmla="*/ 5920595 h 6451461"/>
              <a:gd name="connsiteX3383" fmla="*/ 6080054 w 7308555"/>
              <a:gd name="connsiteY3383" fmla="*/ 5971755 h 6451461"/>
              <a:gd name="connsiteX3384" fmla="*/ 6092678 w 7308555"/>
              <a:gd name="connsiteY3384" fmla="*/ 5984379 h 6451461"/>
              <a:gd name="connsiteX3385" fmla="*/ 6092678 w 7308555"/>
              <a:gd name="connsiteY3385" fmla="*/ 5971755 h 6451461"/>
              <a:gd name="connsiteX3386" fmla="*/ 6182374 w 7308555"/>
              <a:gd name="connsiteY3386" fmla="*/ 5920595 h 6451461"/>
              <a:gd name="connsiteX3387" fmla="*/ 6220910 w 7308555"/>
              <a:gd name="connsiteY3387" fmla="*/ 5907971 h 6451461"/>
              <a:gd name="connsiteX3388" fmla="*/ 6220910 w 7308555"/>
              <a:gd name="connsiteY3388" fmla="*/ 5882724 h 6451461"/>
              <a:gd name="connsiteX3389" fmla="*/ 6105966 w 7308555"/>
              <a:gd name="connsiteY3389" fmla="*/ 5920595 h 6451461"/>
              <a:gd name="connsiteX3390" fmla="*/ 6105966 w 7308555"/>
              <a:gd name="connsiteY3390" fmla="*/ 5920595 h 6451461"/>
              <a:gd name="connsiteX3391" fmla="*/ 6105966 w 7308555"/>
              <a:gd name="connsiteY3391" fmla="*/ 5959131 h 6451461"/>
              <a:gd name="connsiteX3392" fmla="*/ 6105966 w 7308555"/>
              <a:gd name="connsiteY3392" fmla="*/ 5946507 h 6451461"/>
              <a:gd name="connsiteX3393" fmla="*/ 6131879 w 7308555"/>
              <a:gd name="connsiteY3393" fmla="*/ 5946507 h 6451461"/>
              <a:gd name="connsiteX3394" fmla="*/ 6105966 w 7308555"/>
              <a:gd name="connsiteY3394" fmla="*/ 5959131 h 6451461"/>
              <a:gd name="connsiteX3395" fmla="*/ 6105966 w 7308555"/>
              <a:gd name="connsiteY3395" fmla="*/ 5959131 h 6451461"/>
              <a:gd name="connsiteX3396" fmla="*/ 7031496 w 7308555"/>
              <a:gd name="connsiteY3396" fmla="*/ 1782623 h 6451461"/>
              <a:gd name="connsiteX3397" fmla="*/ 7044119 w 7308555"/>
              <a:gd name="connsiteY3397" fmla="*/ 1795247 h 6451461"/>
              <a:gd name="connsiteX3398" fmla="*/ 7056743 w 7308555"/>
              <a:gd name="connsiteY3398" fmla="*/ 1757376 h 6451461"/>
              <a:gd name="connsiteX3399" fmla="*/ 7018207 w 7308555"/>
              <a:gd name="connsiteY3399" fmla="*/ 1732128 h 6451461"/>
              <a:gd name="connsiteX3400" fmla="*/ 7005583 w 7308555"/>
              <a:gd name="connsiteY3400" fmla="*/ 1732128 h 6451461"/>
              <a:gd name="connsiteX3401" fmla="*/ 7031496 w 7308555"/>
              <a:gd name="connsiteY3401" fmla="*/ 1795912 h 6451461"/>
              <a:gd name="connsiteX3402" fmla="*/ 7031496 w 7308555"/>
              <a:gd name="connsiteY3402" fmla="*/ 1782623 h 6451461"/>
              <a:gd name="connsiteX3403" fmla="*/ 7031496 w 7308555"/>
              <a:gd name="connsiteY3403" fmla="*/ 1782623 h 6451461"/>
              <a:gd name="connsiteX3404" fmla="*/ 3702116 w 7308555"/>
              <a:gd name="connsiteY3404" fmla="*/ 4125348 h 6451461"/>
              <a:gd name="connsiteX3405" fmla="*/ 3650956 w 7308555"/>
              <a:gd name="connsiteY3405" fmla="*/ 4125348 h 6451461"/>
              <a:gd name="connsiteX3406" fmla="*/ 3663580 w 7308555"/>
              <a:gd name="connsiteY3406" fmla="*/ 4125348 h 6451461"/>
              <a:gd name="connsiteX3407" fmla="*/ 3702116 w 7308555"/>
              <a:gd name="connsiteY3407" fmla="*/ 4125348 h 6451461"/>
              <a:gd name="connsiteX3408" fmla="*/ 3702116 w 7308555"/>
              <a:gd name="connsiteY3408" fmla="*/ 4125348 h 6451461"/>
              <a:gd name="connsiteX3409" fmla="*/ 4113388 w 7308555"/>
              <a:gd name="connsiteY3409" fmla="*/ 4711361 h 6451461"/>
              <a:gd name="connsiteX3410" fmla="*/ 4074852 w 7308555"/>
              <a:gd name="connsiteY3410" fmla="*/ 4711361 h 6451461"/>
              <a:gd name="connsiteX3411" fmla="*/ 3959244 w 7308555"/>
              <a:gd name="connsiteY3411" fmla="*/ 4723985 h 6451461"/>
              <a:gd name="connsiteX3412" fmla="*/ 3946620 w 7308555"/>
              <a:gd name="connsiteY3412" fmla="*/ 4711361 h 6451461"/>
              <a:gd name="connsiteX3413" fmla="*/ 3997780 w 7308555"/>
              <a:gd name="connsiteY3413" fmla="*/ 4686114 h 6451461"/>
              <a:gd name="connsiteX3414" fmla="*/ 3971868 w 7308555"/>
              <a:gd name="connsiteY3414" fmla="*/ 4634954 h 6451461"/>
              <a:gd name="connsiteX3415" fmla="*/ 3945956 w 7308555"/>
              <a:gd name="connsiteY3415" fmla="*/ 4622330 h 6451461"/>
              <a:gd name="connsiteX3416" fmla="*/ 3920044 w 7308555"/>
              <a:gd name="connsiteY3416" fmla="*/ 4508051 h 6451461"/>
              <a:gd name="connsiteX3417" fmla="*/ 3984492 w 7308555"/>
              <a:gd name="connsiteY3417" fmla="*/ 4393771 h 6451461"/>
              <a:gd name="connsiteX3418" fmla="*/ 4010404 w 7308555"/>
              <a:gd name="connsiteY3418" fmla="*/ 4393771 h 6451461"/>
              <a:gd name="connsiteX3419" fmla="*/ 4023028 w 7308555"/>
              <a:gd name="connsiteY3419" fmla="*/ 4381148 h 6451461"/>
              <a:gd name="connsiteX3420" fmla="*/ 3984492 w 7308555"/>
              <a:gd name="connsiteY3420" fmla="*/ 4304740 h 6451461"/>
              <a:gd name="connsiteX3421" fmla="*/ 3868884 w 7308555"/>
              <a:gd name="connsiteY3421" fmla="*/ 4279492 h 6451461"/>
              <a:gd name="connsiteX3422" fmla="*/ 3881508 w 7308555"/>
              <a:gd name="connsiteY3422" fmla="*/ 4228332 h 6451461"/>
              <a:gd name="connsiteX3423" fmla="*/ 3804435 w 7308555"/>
              <a:gd name="connsiteY3423" fmla="*/ 4177172 h 6451461"/>
              <a:gd name="connsiteX3424" fmla="*/ 3753276 w 7308555"/>
              <a:gd name="connsiteY3424" fmla="*/ 4164548 h 6451461"/>
              <a:gd name="connsiteX3425" fmla="*/ 3740652 w 7308555"/>
              <a:gd name="connsiteY3425" fmla="*/ 4189796 h 6451461"/>
              <a:gd name="connsiteX3426" fmla="*/ 3689492 w 7308555"/>
              <a:gd name="connsiteY3426" fmla="*/ 4138636 h 6451461"/>
              <a:gd name="connsiteX3427" fmla="*/ 3650956 w 7308555"/>
              <a:gd name="connsiteY3427" fmla="*/ 4176508 h 6451461"/>
              <a:gd name="connsiteX3428" fmla="*/ 3676868 w 7308555"/>
              <a:gd name="connsiteY3428" fmla="*/ 4189132 h 6451461"/>
              <a:gd name="connsiteX3429" fmla="*/ 3587172 w 7308555"/>
              <a:gd name="connsiteY3429" fmla="*/ 4290787 h 6451461"/>
              <a:gd name="connsiteX3430" fmla="*/ 3510100 w 7308555"/>
              <a:gd name="connsiteY3430" fmla="*/ 4341947 h 6451461"/>
              <a:gd name="connsiteX3431" fmla="*/ 3484188 w 7308555"/>
              <a:gd name="connsiteY3431" fmla="*/ 4379819 h 6451461"/>
              <a:gd name="connsiteX3432" fmla="*/ 3433028 w 7308555"/>
              <a:gd name="connsiteY3432" fmla="*/ 4354571 h 6451461"/>
              <a:gd name="connsiteX3433" fmla="*/ 3471564 w 7308555"/>
              <a:gd name="connsiteY3433" fmla="*/ 4443602 h 6451461"/>
              <a:gd name="connsiteX3434" fmla="*/ 3458940 w 7308555"/>
              <a:gd name="connsiteY3434" fmla="*/ 4507386 h 6451461"/>
              <a:gd name="connsiteX3435" fmla="*/ 3420404 w 7308555"/>
              <a:gd name="connsiteY3435" fmla="*/ 4660202 h 6451461"/>
              <a:gd name="connsiteX3436" fmla="*/ 3458940 w 7308555"/>
              <a:gd name="connsiteY3436" fmla="*/ 4800393 h 6451461"/>
              <a:gd name="connsiteX3437" fmla="*/ 3471564 w 7308555"/>
              <a:gd name="connsiteY3437" fmla="*/ 4800393 h 6451461"/>
              <a:gd name="connsiteX3438" fmla="*/ 3484188 w 7308555"/>
              <a:gd name="connsiteY3438" fmla="*/ 4851553 h 6451461"/>
              <a:gd name="connsiteX3439" fmla="*/ 3522724 w 7308555"/>
              <a:gd name="connsiteY3439" fmla="*/ 4953208 h 6451461"/>
              <a:gd name="connsiteX3440" fmla="*/ 3638332 w 7308555"/>
              <a:gd name="connsiteY3440" fmla="*/ 5067487 h 6451461"/>
              <a:gd name="connsiteX3441" fmla="*/ 3625708 w 7308555"/>
              <a:gd name="connsiteY3441" fmla="*/ 5067487 h 6451461"/>
              <a:gd name="connsiteX3442" fmla="*/ 3844300 w 7308555"/>
              <a:gd name="connsiteY3442" fmla="*/ 5181767 h 6451461"/>
              <a:gd name="connsiteX3443" fmla="*/ 3870213 w 7308555"/>
              <a:gd name="connsiteY3443" fmla="*/ 5156519 h 6451461"/>
              <a:gd name="connsiteX3444" fmla="*/ 3973197 w 7308555"/>
              <a:gd name="connsiteY3444" fmla="*/ 5118647 h 6451461"/>
              <a:gd name="connsiteX3445" fmla="*/ 3999109 w 7308555"/>
              <a:gd name="connsiteY3445" fmla="*/ 5067487 h 6451461"/>
              <a:gd name="connsiteX3446" fmla="*/ 4025021 w 7308555"/>
              <a:gd name="connsiteY3446" fmla="*/ 5003703 h 6451461"/>
              <a:gd name="connsiteX3447" fmla="*/ 4012397 w 7308555"/>
              <a:gd name="connsiteY3447" fmla="*/ 4965832 h 6451461"/>
              <a:gd name="connsiteX3448" fmla="*/ 3999773 w 7308555"/>
              <a:gd name="connsiteY3448" fmla="*/ 4876800 h 6451461"/>
              <a:gd name="connsiteX3449" fmla="*/ 3948613 w 7308555"/>
              <a:gd name="connsiteY3449" fmla="*/ 4762521 h 6451461"/>
              <a:gd name="connsiteX3450" fmla="*/ 4076845 w 7308555"/>
              <a:gd name="connsiteY3450" fmla="*/ 4737273 h 6451461"/>
              <a:gd name="connsiteX3451" fmla="*/ 4025686 w 7308555"/>
              <a:gd name="connsiteY3451" fmla="*/ 4838929 h 6451461"/>
              <a:gd name="connsiteX3452" fmla="*/ 4076845 w 7308555"/>
              <a:gd name="connsiteY3452" fmla="*/ 4876800 h 6451461"/>
              <a:gd name="connsiteX3453" fmla="*/ 4141294 w 7308555"/>
              <a:gd name="connsiteY3453" fmla="*/ 4787769 h 6451461"/>
              <a:gd name="connsiteX3454" fmla="*/ 4113388 w 7308555"/>
              <a:gd name="connsiteY3454" fmla="*/ 4711361 h 6451461"/>
              <a:gd name="connsiteX3455" fmla="*/ 4113388 w 7308555"/>
              <a:gd name="connsiteY3455" fmla="*/ 4711361 h 6451461"/>
              <a:gd name="connsiteX3456" fmla="*/ 3702116 w 7308555"/>
              <a:gd name="connsiteY3456" fmla="*/ 4176508 h 6451461"/>
              <a:gd name="connsiteX3457" fmla="*/ 3689492 w 7308555"/>
              <a:gd name="connsiteY3457" fmla="*/ 4176508 h 6451461"/>
              <a:gd name="connsiteX3458" fmla="*/ 3702116 w 7308555"/>
              <a:gd name="connsiteY3458" fmla="*/ 4163884 h 6451461"/>
              <a:gd name="connsiteX3459" fmla="*/ 3702116 w 7308555"/>
              <a:gd name="connsiteY3459" fmla="*/ 4176508 h 6451461"/>
              <a:gd name="connsiteX3460" fmla="*/ 3702116 w 7308555"/>
              <a:gd name="connsiteY3460" fmla="*/ 4176508 h 6451461"/>
              <a:gd name="connsiteX3461" fmla="*/ 3419075 w 7308555"/>
              <a:gd name="connsiteY3461" fmla="*/ 4278163 h 6451461"/>
              <a:gd name="connsiteX3462" fmla="*/ 3342003 w 7308555"/>
              <a:gd name="connsiteY3462" fmla="*/ 4303411 h 6451461"/>
              <a:gd name="connsiteX3463" fmla="*/ 3329380 w 7308555"/>
              <a:gd name="connsiteY3463" fmla="*/ 4354571 h 6451461"/>
              <a:gd name="connsiteX3464" fmla="*/ 3406452 w 7308555"/>
              <a:gd name="connsiteY3464" fmla="*/ 4316699 h 6451461"/>
              <a:gd name="connsiteX3465" fmla="*/ 3419075 w 7308555"/>
              <a:gd name="connsiteY3465" fmla="*/ 4278163 h 6451461"/>
              <a:gd name="connsiteX3466" fmla="*/ 3419075 w 7308555"/>
              <a:gd name="connsiteY3466" fmla="*/ 4278163 h 6451461"/>
              <a:gd name="connsiteX3467" fmla="*/ 4820325 w 7308555"/>
              <a:gd name="connsiteY3467" fmla="*/ 4520010 h 6451461"/>
              <a:gd name="connsiteX3468" fmla="*/ 4755877 w 7308555"/>
              <a:gd name="connsiteY3468" fmla="*/ 4557882 h 6451461"/>
              <a:gd name="connsiteX3469" fmla="*/ 4755877 w 7308555"/>
              <a:gd name="connsiteY3469" fmla="*/ 4570506 h 6451461"/>
              <a:gd name="connsiteX3470" fmla="*/ 4755877 w 7308555"/>
              <a:gd name="connsiteY3470" fmla="*/ 4570506 h 6451461"/>
              <a:gd name="connsiteX3471" fmla="*/ 4743253 w 7308555"/>
              <a:gd name="connsiteY3471" fmla="*/ 4570506 h 6451461"/>
              <a:gd name="connsiteX3472" fmla="*/ 4755877 w 7308555"/>
              <a:gd name="connsiteY3472" fmla="*/ 4608377 h 6451461"/>
              <a:gd name="connsiteX3473" fmla="*/ 4743253 w 7308555"/>
              <a:gd name="connsiteY3473" fmla="*/ 4595753 h 6451461"/>
              <a:gd name="connsiteX3474" fmla="*/ 4730629 w 7308555"/>
              <a:gd name="connsiteY3474" fmla="*/ 4583129 h 6451461"/>
              <a:gd name="connsiteX3475" fmla="*/ 4730629 w 7308555"/>
              <a:gd name="connsiteY3475" fmla="*/ 4570506 h 6451461"/>
              <a:gd name="connsiteX3476" fmla="*/ 4730629 w 7308555"/>
              <a:gd name="connsiteY3476" fmla="*/ 4595753 h 6451461"/>
              <a:gd name="connsiteX3477" fmla="*/ 4743253 w 7308555"/>
              <a:gd name="connsiteY3477" fmla="*/ 4608377 h 6451461"/>
              <a:gd name="connsiteX3478" fmla="*/ 4730629 w 7308555"/>
              <a:gd name="connsiteY3478" fmla="*/ 4621001 h 6451461"/>
              <a:gd name="connsiteX3479" fmla="*/ 4718005 w 7308555"/>
              <a:gd name="connsiteY3479" fmla="*/ 4608377 h 6451461"/>
              <a:gd name="connsiteX3480" fmla="*/ 4705381 w 7308555"/>
              <a:gd name="connsiteY3480" fmla="*/ 4633625 h 6451461"/>
              <a:gd name="connsiteX3481" fmla="*/ 4782453 w 7308555"/>
              <a:gd name="connsiteY3481" fmla="*/ 4697409 h 6451461"/>
              <a:gd name="connsiteX3482" fmla="*/ 4795077 w 7308555"/>
              <a:gd name="connsiteY3482" fmla="*/ 4697409 h 6451461"/>
              <a:gd name="connsiteX3483" fmla="*/ 4795077 w 7308555"/>
              <a:gd name="connsiteY3483" fmla="*/ 4684785 h 6451461"/>
              <a:gd name="connsiteX3484" fmla="*/ 4820989 w 7308555"/>
              <a:gd name="connsiteY3484" fmla="*/ 4684785 h 6451461"/>
              <a:gd name="connsiteX3485" fmla="*/ 4859526 w 7308555"/>
              <a:gd name="connsiteY3485" fmla="*/ 4595753 h 6451461"/>
              <a:gd name="connsiteX3486" fmla="*/ 4820325 w 7308555"/>
              <a:gd name="connsiteY3486" fmla="*/ 4520010 h 6451461"/>
              <a:gd name="connsiteX3487" fmla="*/ 4820325 w 7308555"/>
              <a:gd name="connsiteY3487" fmla="*/ 4520010 h 6451461"/>
              <a:gd name="connsiteX3488" fmla="*/ 5694694 w 7308555"/>
              <a:gd name="connsiteY3488" fmla="*/ 4902048 h 6451461"/>
              <a:gd name="connsiteX3489" fmla="*/ 5668782 w 7308555"/>
              <a:gd name="connsiteY3489" fmla="*/ 4889424 h 6451461"/>
              <a:gd name="connsiteX3490" fmla="*/ 5733230 w 7308555"/>
              <a:gd name="connsiteY3490" fmla="*/ 4965832 h 6451461"/>
              <a:gd name="connsiteX3491" fmla="*/ 5694694 w 7308555"/>
              <a:gd name="connsiteY3491" fmla="*/ 4902048 h 6451461"/>
              <a:gd name="connsiteX3492" fmla="*/ 5694694 w 7308555"/>
              <a:gd name="connsiteY3492" fmla="*/ 4902048 h 6451461"/>
              <a:gd name="connsiteX3493" fmla="*/ 1979290 w 7308555"/>
              <a:gd name="connsiteY3493" fmla="*/ 5156519 h 6451461"/>
              <a:gd name="connsiteX3494" fmla="*/ 1979290 w 7308555"/>
              <a:gd name="connsiteY3494" fmla="*/ 5181767 h 6451461"/>
              <a:gd name="connsiteX3495" fmla="*/ 2017826 w 7308555"/>
              <a:gd name="connsiteY3495" fmla="*/ 5169143 h 6451461"/>
              <a:gd name="connsiteX3496" fmla="*/ 1979290 w 7308555"/>
              <a:gd name="connsiteY3496" fmla="*/ 5156519 h 6451461"/>
              <a:gd name="connsiteX3497" fmla="*/ 1979290 w 7308555"/>
              <a:gd name="connsiteY3497" fmla="*/ 5156519 h 6451461"/>
              <a:gd name="connsiteX3498" fmla="*/ 5462814 w 7308555"/>
              <a:gd name="connsiteY3498" fmla="*/ 5182431 h 6451461"/>
              <a:gd name="connsiteX3499" fmla="*/ 5475437 w 7308555"/>
              <a:gd name="connsiteY3499" fmla="*/ 5195055 h 6451461"/>
              <a:gd name="connsiteX3500" fmla="*/ 5462814 w 7308555"/>
              <a:gd name="connsiteY3500" fmla="*/ 5195055 h 6451461"/>
              <a:gd name="connsiteX3501" fmla="*/ 5475437 w 7308555"/>
              <a:gd name="connsiteY3501" fmla="*/ 5182431 h 6451461"/>
              <a:gd name="connsiteX3502" fmla="*/ 5449525 w 7308555"/>
              <a:gd name="connsiteY3502" fmla="*/ 5182431 h 6451461"/>
              <a:gd name="connsiteX3503" fmla="*/ 5449525 w 7308555"/>
              <a:gd name="connsiteY3503" fmla="*/ 5220303 h 6451461"/>
              <a:gd name="connsiteX3504" fmla="*/ 5475437 w 7308555"/>
              <a:gd name="connsiteY3504" fmla="*/ 5220303 h 6451461"/>
              <a:gd name="connsiteX3505" fmla="*/ 5475437 w 7308555"/>
              <a:gd name="connsiteY3505" fmla="*/ 5182431 h 6451461"/>
              <a:gd name="connsiteX3506" fmla="*/ 5462814 w 7308555"/>
              <a:gd name="connsiteY3506" fmla="*/ 5182431 h 6451461"/>
              <a:gd name="connsiteX3507" fmla="*/ 5462814 w 7308555"/>
              <a:gd name="connsiteY3507" fmla="*/ 5182431 h 645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</a:cxnLst>
            <a:rect l="l" t="t" r="r" b="b"/>
            <a:pathLst>
              <a:path w="7308555" h="6451461">
                <a:moveTo>
                  <a:pt x="1516858" y="37872"/>
                </a:moveTo>
                <a:cubicBezTo>
                  <a:pt x="1516858" y="12624"/>
                  <a:pt x="1516858" y="0"/>
                  <a:pt x="1490945" y="0"/>
                </a:cubicBezTo>
                <a:cubicBezTo>
                  <a:pt x="1478322" y="0"/>
                  <a:pt x="1478322" y="12624"/>
                  <a:pt x="1478322" y="25248"/>
                </a:cubicBezTo>
                <a:cubicBezTo>
                  <a:pt x="1490945" y="37872"/>
                  <a:pt x="1490945" y="37872"/>
                  <a:pt x="1516858" y="37872"/>
                </a:cubicBezTo>
                <a:lnTo>
                  <a:pt x="1516858" y="37872"/>
                </a:lnTo>
                <a:close/>
                <a:moveTo>
                  <a:pt x="925529" y="63784"/>
                </a:moveTo>
                <a:cubicBezTo>
                  <a:pt x="964065" y="89032"/>
                  <a:pt x="976689" y="140191"/>
                  <a:pt x="1028513" y="152815"/>
                </a:cubicBezTo>
                <a:cubicBezTo>
                  <a:pt x="1028513" y="101655"/>
                  <a:pt x="964065" y="89032"/>
                  <a:pt x="951441" y="51160"/>
                </a:cubicBezTo>
                <a:cubicBezTo>
                  <a:pt x="912905" y="51160"/>
                  <a:pt x="912905" y="13288"/>
                  <a:pt x="886993" y="0"/>
                </a:cubicBezTo>
                <a:cubicBezTo>
                  <a:pt x="861081" y="37872"/>
                  <a:pt x="925529" y="25248"/>
                  <a:pt x="925529" y="63784"/>
                </a:cubicBezTo>
                <a:lnTo>
                  <a:pt x="925529" y="63784"/>
                </a:lnTo>
                <a:close/>
                <a:moveTo>
                  <a:pt x="4357893" y="37872"/>
                </a:moveTo>
                <a:cubicBezTo>
                  <a:pt x="4345269" y="37872"/>
                  <a:pt x="4331981" y="37872"/>
                  <a:pt x="4331981" y="63119"/>
                </a:cubicBezTo>
                <a:cubicBezTo>
                  <a:pt x="4344605" y="51160"/>
                  <a:pt x="4357893" y="51160"/>
                  <a:pt x="4357893" y="37872"/>
                </a:cubicBezTo>
                <a:lnTo>
                  <a:pt x="4357893" y="37872"/>
                </a:lnTo>
                <a:close/>
                <a:moveTo>
                  <a:pt x="4640269" y="76408"/>
                </a:moveTo>
                <a:cubicBezTo>
                  <a:pt x="4652893" y="76408"/>
                  <a:pt x="4678805" y="76408"/>
                  <a:pt x="4678805" y="76408"/>
                </a:cubicBezTo>
                <a:cubicBezTo>
                  <a:pt x="4678805" y="63784"/>
                  <a:pt x="4678805" y="51160"/>
                  <a:pt x="4678805" y="38536"/>
                </a:cubicBezTo>
                <a:cubicBezTo>
                  <a:pt x="4652893" y="38536"/>
                  <a:pt x="4652893" y="51160"/>
                  <a:pt x="4640269" y="51160"/>
                </a:cubicBezTo>
                <a:cubicBezTo>
                  <a:pt x="4640269" y="63784"/>
                  <a:pt x="4627645" y="76408"/>
                  <a:pt x="4640269" y="76408"/>
                </a:cubicBezTo>
                <a:lnTo>
                  <a:pt x="4640269" y="76408"/>
                </a:lnTo>
                <a:close/>
                <a:moveTo>
                  <a:pt x="3509436" y="114279"/>
                </a:moveTo>
                <a:cubicBezTo>
                  <a:pt x="3496812" y="101655"/>
                  <a:pt x="3522059" y="89032"/>
                  <a:pt x="3496812" y="89032"/>
                </a:cubicBezTo>
                <a:cubicBezTo>
                  <a:pt x="3483524" y="89032"/>
                  <a:pt x="3496148" y="127568"/>
                  <a:pt x="3509436" y="114279"/>
                </a:cubicBezTo>
                <a:lnTo>
                  <a:pt x="3509436" y="114279"/>
                </a:lnTo>
                <a:close/>
                <a:moveTo>
                  <a:pt x="4177836" y="101655"/>
                </a:moveTo>
                <a:cubicBezTo>
                  <a:pt x="4165213" y="89032"/>
                  <a:pt x="4165213" y="101655"/>
                  <a:pt x="4151924" y="114279"/>
                </a:cubicBezTo>
                <a:cubicBezTo>
                  <a:pt x="4164548" y="126903"/>
                  <a:pt x="4151924" y="139527"/>
                  <a:pt x="4164548" y="152151"/>
                </a:cubicBezTo>
                <a:cubicBezTo>
                  <a:pt x="4177836" y="140191"/>
                  <a:pt x="4190460" y="127568"/>
                  <a:pt x="4177836" y="101655"/>
                </a:cubicBezTo>
                <a:lnTo>
                  <a:pt x="4177836" y="101655"/>
                </a:lnTo>
                <a:close/>
                <a:moveTo>
                  <a:pt x="5115989" y="203975"/>
                </a:moveTo>
                <a:cubicBezTo>
                  <a:pt x="5103365" y="191351"/>
                  <a:pt x="5077453" y="216599"/>
                  <a:pt x="5090077" y="229223"/>
                </a:cubicBezTo>
                <a:cubicBezTo>
                  <a:pt x="5103365" y="229223"/>
                  <a:pt x="5115989" y="216599"/>
                  <a:pt x="5115989" y="203975"/>
                </a:cubicBezTo>
                <a:lnTo>
                  <a:pt x="5115989" y="203975"/>
                </a:lnTo>
                <a:close/>
                <a:moveTo>
                  <a:pt x="3611755" y="267095"/>
                </a:moveTo>
                <a:cubicBezTo>
                  <a:pt x="3624379" y="267095"/>
                  <a:pt x="3624379" y="254471"/>
                  <a:pt x="3637668" y="254471"/>
                </a:cubicBezTo>
                <a:cubicBezTo>
                  <a:pt x="3637668" y="165439"/>
                  <a:pt x="3560596" y="267095"/>
                  <a:pt x="3611755" y="267095"/>
                </a:cubicBezTo>
                <a:lnTo>
                  <a:pt x="3611755" y="267095"/>
                </a:lnTo>
                <a:close/>
                <a:moveTo>
                  <a:pt x="1105585" y="229223"/>
                </a:moveTo>
                <a:cubicBezTo>
                  <a:pt x="1105585" y="241847"/>
                  <a:pt x="1092961" y="241847"/>
                  <a:pt x="1105585" y="254471"/>
                </a:cubicBezTo>
                <a:cubicBezTo>
                  <a:pt x="1118209" y="254471"/>
                  <a:pt x="1118209" y="229223"/>
                  <a:pt x="1105585" y="229223"/>
                </a:cubicBezTo>
                <a:lnTo>
                  <a:pt x="1105585" y="229223"/>
                </a:lnTo>
                <a:close/>
                <a:moveTo>
                  <a:pt x="1324178" y="267095"/>
                </a:moveTo>
                <a:cubicBezTo>
                  <a:pt x="1311554" y="267095"/>
                  <a:pt x="1311554" y="254471"/>
                  <a:pt x="1298265" y="254471"/>
                </a:cubicBezTo>
                <a:lnTo>
                  <a:pt x="1298265" y="254471"/>
                </a:lnTo>
                <a:cubicBezTo>
                  <a:pt x="1298265" y="267095"/>
                  <a:pt x="1310889" y="267095"/>
                  <a:pt x="1324178" y="267095"/>
                </a:cubicBezTo>
                <a:lnTo>
                  <a:pt x="1324178" y="267095"/>
                </a:lnTo>
                <a:close/>
                <a:moveTo>
                  <a:pt x="4396429" y="267095"/>
                </a:moveTo>
                <a:cubicBezTo>
                  <a:pt x="4383805" y="267095"/>
                  <a:pt x="4370517" y="279718"/>
                  <a:pt x="4370517" y="292342"/>
                </a:cubicBezTo>
                <a:cubicBezTo>
                  <a:pt x="4383141" y="293007"/>
                  <a:pt x="4396429" y="280383"/>
                  <a:pt x="4396429" y="267095"/>
                </a:cubicBezTo>
                <a:lnTo>
                  <a:pt x="4396429" y="267095"/>
                </a:lnTo>
                <a:close/>
                <a:moveTo>
                  <a:pt x="4319357" y="293007"/>
                </a:moveTo>
                <a:cubicBezTo>
                  <a:pt x="4319357" y="293007"/>
                  <a:pt x="4319357" y="305631"/>
                  <a:pt x="4319357" y="318254"/>
                </a:cubicBezTo>
                <a:cubicBezTo>
                  <a:pt x="4319357" y="318254"/>
                  <a:pt x="4331981" y="305631"/>
                  <a:pt x="4319357" y="293007"/>
                </a:cubicBezTo>
                <a:lnTo>
                  <a:pt x="4319357" y="293007"/>
                </a:lnTo>
                <a:close/>
                <a:moveTo>
                  <a:pt x="2197882" y="394662"/>
                </a:moveTo>
                <a:cubicBezTo>
                  <a:pt x="2197882" y="356790"/>
                  <a:pt x="2185258" y="305631"/>
                  <a:pt x="2133434" y="305631"/>
                </a:cubicBezTo>
                <a:cubicBezTo>
                  <a:pt x="2120810" y="330878"/>
                  <a:pt x="2133434" y="330878"/>
                  <a:pt x="2133434" y="369414"/>
                </a:cubicBezTo>
                <a:cubicBezTo>
                  <a:pt x="2159346" y="369414"/>
                  <a:pt x="2172634" y="407286"/>
                  <a:pt x="2197882" y="394662"/>
                </a:cubicBezTo>
                <a:lnTo>
                  <a:pt x="2197882" y="394662"/>
                </a:lnTo>
                <a:close/>
                <a:moveTo>
                  <a:pt x="3997780" y="318254"/>
                </a:moveTo>
                <a:cubicBezTo>
                  <a:pt x="3985156" y="305631"/>
                  <a:pt x="3971868" y="318254"/>
                  <a:pt x="3985156" y="330878"/>
                </a:cubicBezTo>
                <a:cubicBezTo>
                  <a:pt x="3997780" y="330878"/>
                  <a:pt x="3997780" y="330878"/>
                  <a:pt x="3997780" y="318254"/>
                </a:cubicBezTo>
                <a:lnTo>
                  <a:pt x="3997780" y="318254"/>
                </a:lnTo>
                <a:close/>
                <a:moveTo>
                  <a:pt x="3843636" y="356790"/>
                </a:moveTo>
                <a:cubicBezTo>
                  <a:pt x="3843636" y="344167"/>
                  <a:pt x="3856260" y="331543"/>
                  <a:pt x="3843636" y="331543"/>
                </a:cubicBezTo>
                <a:cubicBezTo>
                  <a:pt x="3843636" y="343502"/>
                  <a:pt x="3830348" y="343502"/>
                  <a:pt x="3843636" y="356790"/>
                </a:cubicBezTo>
                <a:lnTo>
                  <a:pt x="3843636" y="356790"/>
                </a:lnTo>
                <a:close/>
                <a:moveTo>
                  <a:pt x="4961845" y="343502"/>
                </a:moveTo>
                <a:cubicBezTo>
                  <a:pt x="4935933" y="356126"/>
                  <a:pt x="4897397" y="356126"/>
                  <a:pt x="4884773" y="381374"/>
                </a:cubicBezTo>
                <a:cubicBezTo>
                  <a:pt x="4897397" y="458446"/>
                  <a:pt x="5013005" y="369414"/>
                  <a:pt x="4961845" y="343502"/>
                </a:cubicBezTo>
                <a:lnTo>
                  <a:pt x="4961845" y="343502"/>
                </a:lnTo>
                <a:close/>
                <a:moveTo>
                  <a:pt x="1131497" y="407286"/>
                </a:moveTo>
                <a:cubicBezTo>
                  <a:pt x="1144121" y="394662"/>
                  <a:pt x="1144121" y="407286"/>
                  <a:pt x="1170033" y="407286"/>
                </a:cubicBezTo>
                <a:cubicBezTo>
                  <a:pt x="1170033" y="382038"/>
                  <a:pt x="1144121" y="369414"/>
                  <a:pt x="1131497" y="356126"/>
                </a:cubicBezTo>
                <a:cubicBezTo>
                  <a:pt x="1118209" y="369414"/>
                  <a:pt x="1131497" y="394662"/>
                  <a:pt x="1131497" y="407286"/>
                </a:cubicBezTo>
                <a:lnTo>
                  <a:pt x="1131497" y="407286"/>
                </a:lnTo>
                <a:close/>
                <a:moveTo>
                  <a:pt x="3059627" y="356790"/>
                </a:moveTo>
                <a:cubicBezTo>
                  <a:pt x="3047004" y="356790"/>
                  <a:pt x="3047004" y="356790"/>
                  <a:pt x="3047004" y="356790"/>
                </a:cubicBezTo>
                <a:cubicBezTo>
                  <a:pt x="3033715" y="369414"/>
                  <a:pt x="3059627" y="369414"/>
                  <a:pt x="3059627" y="356790"/>
                </a:cubicBezTo>
                <a:lnTo>
                  <a:pt x="3059627" y="356790"/>
                </a:lnTo>
                <a:close/>
                <a:moveTo>
                  <a:pt x="5128613" y="356790"/>
                </a:moveTo>
                <a:cubicBezTo>
                  <a:pt x="5115989" y="356790"/>
                  <a:pt x="5090077" y="344167"/>
                  <a:pt x="5077453" y="356790"/>
                </a:cubicBezTo>
                <a:cubicBezTo>
                  <a:pt x="5077453" y="382038"/>
                  <a:pt x="5090077" y="382038"/>
                  <a:pt x="5090077" y="394662"/>
                </a:cubicBezTo>
                <a:cubicBezTo>
                  <a:pt x="5115989" y="394662"/>
                  <a:pt x="5128613" y="369414"/>
                  <a:pt x="5128613" y="356790"/>
                </a:cubicBezTo>
                <a:lnTo>
                  <a:pt x="5128613" y="356790"/>
                </a:lnTo>
                <a:close/>
                <a:moveTo>
                  <a:pt x="5154525" y="483694"/>
                </a:moveTo>
                <a:cubicBezTo>
                  <a:pt x="5154525" y="471070"/>
                  <a:pt x="5180438" y="483694"/>
                  <a:pt x="5167149" y="458446"/>
                </a:cubicBezTo>
                <a:cubicBezTo>
                  <a:pt x="5115989" y="458446"/>
                  <a:pt x="5064165" y="496317"/>
                  <a:pt x="5013005" y="522230"/>
                </a:cubicBezTo>
                <a:cubicBezTo>
                  <a:pt x="5064829" y="522230"/>
                  <a:pt x="5115989" y="483694"/>
                  <a:pt x="5154525" y="483694"/>
                </a:cubicBezTo>
                <a:lnTo>
                  <a:pt x="5154525" y="483694"/>
                </a:lnTo>
                <a:close/>
                <a:moveTo>
                  <a:pt x="2069650" y="522230"/>
                </a:moveTo>
                <a:cubicBezTo>
                  <a:pt x="2082274" y="509606"/>
                  <a:pt x="2095562" y="496982"/>
                  <a:pt x="2095562" y="484358"/>
                </a:cubicBezTo>
                <a:cubicBezTo>
                  <a:pt x="2082938" y="471734"/>
                  <a:pt x="2069650" y="484358"/>
                  <a:pt x="2044403" y="484358"/>
                </a:cubicBezTo>
                <a:cubicBezTo>
                  <a:pt x="2056362" y="509606"/>
                  <a:pt x="2056362" y="522230"/>
                  <a:pt x="2069650" y="522230"/>
                </a:cubicBezTo>
                <a:lnTo>
                  <a:pt x="2069650" y="522230"/>
                </a:lnTo>
                <a:close/>
                <a:moveTo>
                  <a:pt x="2365315" y="496317"/>
                </a:moveTo>
                <a:cubicBezTo>
                  <a:pt x="2352691" y="496317"/>
                  <a:pt x="2352691" y="496317"/>
                  <a:pt x="2352691" y="483694"/>
                </a:cubicBezTo>
                <a:cubicBezTo>
                  <a:pt x="2340067" y="508941"/>
                  <a:pt x="2340067" y="534853"/>
                  <a:pt x="2352691" y="547477"/>
                </a:cubicBezTo>
                <a:cubicBezTo>
                  <a:pt x="2365315" y="522230"/>
                  <a:pt x="2352026" y="509606"/>
                  <a:pt x="2365315" y="496317"/>
                </a:cubicBezTo>
                <a:lnTo>
                  <a:pt x="2365315" y="496317"/>
                </a:lnTo>
                <a:close/>
                <a:moveTo>
                  <a:pt x="1079673" y="534853"/>
                </a:moveTo>
                <a:cubicBezTo>
                  <a:pt x="1092297" y="534853"/>
                  <a:pt x="1092297" y="522230"/>
                  <a:pt x="1092297" y="509606"/>
                </a:cubicBezTo>
                <a:cubicBezTo>
                  <a:pt x="1079673" y="509606"/>
                  <a:pt x="1066385" y="509606"/>
                  <a:pt x="1066385" y="522230"/>
                </a:cubicBezTo>
                <a:cubicBezTo>
                  <a:pt x="1067049" y="534853"/>
                  <a:pt x="1067049" y="534853"/>
                  <a:pt x="1079673" y="534853"/>
                </a:cubicBezTo>
                <a:lnTo>
                  <a:pt x="1079673" y="534853"/>
                </a:lnTo>
                <a:close/>
                <a:moveTo>
                  <a:pt x="5013005" y="509606"/>
                </a:moveTo>
                <a:cubicBezTo>
                  <a:pt x="4974469" y="522230"/>
                  <a:pt x="4935933" y="522230"/>
                  <a:pt x="4897397" y="534853"/>
                </a:cubicBezTo>
                <a:cubicBezTo>
                  <a:pt x="4935933" y="534853"/>
                  <a:pt x="4987757" y="534853"/>
                  <a:pt x="5013005" y="509606"/>
                </a:cubicBezTo>
                <a:lnTo>
                  <a:pt x="5013005" y="509606"/>
                </a:lnTo>
                <a:close/>
                <a:moveTo>
                  <a:pt x="1992578" y="764076"/>
                </a:moveTo>
                <a:cubicBezTo>
                  <a:pt x="2018490" y="751452"/>
                  <a:pt x="2031114" y="726205"/>
                  <a:pt x="2031114" y="700293"/>
                </a:cubicBezTo>
                <a:cubicBezTo>
                  <a:pt x="2031114" y="687669"/>
                  <a:pt x="2018490" y="675045"/>
                  <a:pt x="2018490" y="662421"/>
                </a:cubicBezTo>
                <a:cubicBezTo>
                  <a:pt x="2031114" y="637173"/>
                  <a:pt x="2031114" y="611261"/>
                  <a:pt x="2031114" y="598637"/>
                </a:cubicBezTo>
                <a:lnTo>
                  <a:pt x="2018490" y="598637"/>
                </a:lnTo>
                <a:cubicBezTo>
                  <a:pt x="2018490" y="534853"/>
                  <a:pt x="1979954" y="534853"/>
                  <a:pt x="1954042" y="509606"/>
                </a:cubicBezTo>
                <a:cubicBezTo>
                  <a:pt x="1941418" y="534853"/>
                  <a:pt x="1928130" y="534853"/>
                  <a:pt x="1915506" y="560766"/>
                </a:cubicBezTo>
                <a:cubicBezTo>
                  <a:pt x="1915506" y="586013"/>
                  <a:pt x="1941418" y="624549"/>
                  <a:pt x="1954042" y="637173"/>
                </a:cubicBezTo>
                <a:cubicBezTo>
                  <a:pt x="1915506" y="687669"/>
                  <a:pt x="1915506" y="764076"/>
                  <a:pt x="1992578" y="764076"/>
                </a:cubicBezTo>
                <a:lnTo>
                  <a:pt x="1992578" y="764076"/>
                </a:lnTo>
                <a:close/>
                <a:moveTo>
                  <a:pt x="2596531" y="534853"/>
                </a:moveTo>
                <a:lnTo>
                  <a:pt x="2596531" y="522230"/>
                </a:lnTo>
                <a:cubicBezTo>
                  <a:pt x="2596531" y="534853"/>
                  <a:pt x="2583907" y="534853"/>
                  <a:pt x="2596531" y="534853"/>
                </a:cubicBezTo>
                <a:lnTo>
                  <a:pt x="2596531" y="534853"/>
                </a:lnTo>
                <a:close/>
                <a:moveTo>
                  <a:pt x="4781789" y="623885"/>
                </a:moveTo>
                <a:cubicBezTo>
                  <a:pt x="4781789" y="636509"/>
                  <a:pt x="4781789" y="636509"/>
                  <a:pt x="4781789" y="649133"/>
                </a:cubicBezTo>
                <a:cubicBezTo>
                  <a:pt x="4807701" y="661757"/>
                  <a:pt x="4807701" y="649133"/>
                  <a:pt x="4832949" y="649133"/>
                </a:cubicBezTo>
                <a:cubicBezTo>
                  <a:pt x="4832949" y="636509"/>
                  <a:pt x="4820325" y="623885"/>
                  <a:pt x="4820325" y="611261"/>
                </a:cubicBezTo>
                <a:lnTo>
                  <a:pt x="4807701" y="611261"/>
                </a:lnTo>
                <a:cubicBezTo>
                  <a:pt x="4807701" y="623885"/>
                  <a:pt x="4794413" y="623885"/>
                  <a:pt x="4781789" y="623885"/>
                </a:cubicBezTo>
                <a:lnTo>
                  <a:pt x="4781789" y="623885"/>
                </a:lnTo>
                <a:close/>
                <a:moveTo>
                  <a:pt x="4370517" y="662421"/>
                </a:moveTo>
                <a:cubicBezTo>
                  <a:pt x="4370517" y="649797"/>
                  <a:pt x="4344605" y="649797"/>
                  <a:pt x="4344605" y="649797"/>
                </a:cubicBezTo>
                <a:cubicBezTo>
                  <a:pt x="4357228" y="637173"/>
                  <a:pt x="4357228" y="637173"/>
                  <a:pt x="4344605" y="624549"/>
                </a:cubicBezTo>
                <a:cubicBezTo>
                  <a:pt x="4306068" y="599302"/>
                  <a:pt x="4254909" y="675709"/>
                  <a:pt x="4331981" y="675709"/>
                </a:cubicBezTo>
                <a:cubicBezTo>
                  <a:pt x="4331981" y="649133"/>
                  <a:pt x="4357893" y="675045"/>
                  <a:pt x="4370517" y="662421"/>
                </a:cubicBezTo>
                <a:lnTo>
                  <a:pt x="4370517" y="662421"/>
                </a:lnTo>
                <a:close/>
                <a:moveTo>
                  <a:pt x="2262330" y="662421"/>
                </a:moveTo>
                <a:cubicBezTo>
                  <a:pt x="2262330" y="649797"/>
                  <a:pt x="2249707" y="637173"/>
                  <a:pt x="2236418" y="637173"/>
                </a:cubicBezTo>
                <a:cubicBezTo>
                  <a:pt x="2211170" y="662421"/>
                  <a:pt x="2249707" y="712916"/>
                  <a:pt x="2262330" y="662421"/>
                </a:cubicBezTo>
                <a:lnTo>
                  <a:pt x="2262330" y="662421"/>
                </a:lnTo>
                <a:close/>
                <a:moveTo>
                  <a:pt x="835833" y="662421"/>
                </a:moveTo>
                <a:cubicBezTo>
                  <a:pt x="848457" y="662421"/>
                  <a:pt x="848457" y="662421"/>
                  <a:pt x="848457" y="649797"/>
                </a:cubicBezTo>
                <a:cubicBezTo>
                  <a:pt x="835833" y="649797"/>
                  <a:pt x="835833" y="624549"/>
                  <a:pt x="822545" y="637173"/>
                </a:cubicBezTo>
                <a:cubicBezTo>
                  <a:pt x="809921" y="649133"/>
                  <a:pt x="809921" y="662421"/>
                  <a:pt x="835833" y="662421"/>
                </a:cubicBezTo>
                <a:lnTo>
                  <a:pt x="835833" y="662421"/>
                </a:lnTo>
                <a:close/>
                <a:moveTo>
                  <a:pt x="1851058" y="675045"/>
                </a:moveTo>
                <a:cubicBezTo>
                  <a:pt x="1838434" y="662421"/>
                  <a:pt x="1838434" y="637173"/>
                  <a:pt x="1825146" y="637173"/>
                </a:cubicBezTo>
                <a:cubicBezTo>
                  <a:pt x="1812522" y="649133"/>
                  <a:pt x="1838434" y="675045"/>
                  <a:pt x="1851058" y="675045"/>
                </a:cubicBezTo>
                <a:lnTo>
                  <a:pt x="1851058" y="675045"/>
                </a:lnTo>
                <a:close/>
                <a:moveTo>
                  <a:pt x="3740652" y="687669"/>
                </a:moveTo>
                <a:cubicBezTo>
                  <a:pt x="3740652" y="700293"/>
                  <a:pt x="3740652" y="700293"/>
                  <a:pt x="3740652" y="700293"/>
                </a:cubicBezTo>
                <a:cubicBezTo>
                  <a:pt x="3753276" y="712916"/>
                  <a:pt x="3753276" y="700293"/>
                  <a:pt x="3753276" y="700293"/>
                </a:cubicBezTo>
                <a:cubicBezTo>
                  <a:pt x="3753276" y="700293"/>
                  <a:pt x="3753276" y="687669"/>
                  <a:pt x="3740652" y="687669"/>
                </a:cubicBezTo>
                <a:lnTo>
                  <a:pt x="3740652" y="687669"/>
                </a:lnTo>
                <a:close/>
                <a:moveTo>
                  <a:pt x="2120810" y="700293"/>
                </a:moveTo>
                <a:cubicBezTo>
                  <a:pt x="2108186" y="700293"/>
                  <a:pt x="2108186" y="700293"/>
                  <a:pt x="2108186" y="700293"/>
                </a:cubicBezTo>
                <a:cubicBezTo>
                  <a:pt x="2108186" y="725540"/>
                  <a:pt x="2108186" y="725540"/>
                  <a:pt x="2108186" y="725540"/>
                </a:cubicBezTo>
                <a:cubicBezTo>
                  <a:pt x="2120810" y="725540"/>
                  <a:pt x="2120810" y="712916"/>
                  <a:pt x="2120810" y="700293"/>
                </a:cubicBezTo>
                <a:lnTo>
                  <a:pt x="2120810" y="700293"/>
                </a:lnTo>
                <a:close/>
                <a:moveTo>
                  <a:pt x="1825146" y="738829"/>
                </a:moveTo>
                <a:cubicBezTo>
                  <a:pt x="1837770" y="726205"/>
                  <a:pt x="1825146" y="700957"/>
                  <a:pt x="1812522" y="700957"/>
                </a:cubicBezTo>
                <a:cubicBezTo>
                  <a:pt x="1799898" y="712916"/>
                  <a:pt x="1812522" y="738829"/>
                  <a:pt x="1825146" y="738829"/>
                </a:cubicBezTo>
                <a:lnTo>
                  <a:pt x="1825146" y="738829"/>
                </a:lnTo>
                <a:close/>
                <a:moveTo>
                  <a:pt x="4409053" y="814572"/>
                </a:moveTo>
                <a:cubicBezTo>
                  <a:pt x="4409053" y="789324"/>
                  <a:pt x="4421677" y="776700"/>
                  <a:pt x="4434965" y="763412"/>
                </a:cubicBezTo>
                <a:cubicBezTo>
                  <a:pt x="4434965" y="763412"/>
                  <a:pt x="4422341" y="750788"/>
                  <a:pt x="4409053" y="750788"/>
                </a:cubicBezTo>
                <a:cubicBezTo>
                  <a:pt x="4396429" y="776036"/>
                  <a:pt x="4383141" y="788660"/>
                  <a:pt x="4396429" y="814572"/>
                </a:cubicBezTo>
                <a:lnTo>
                  <a:pt x="4409053" y="814572"/>
                </a:lnTo>
                <a:lnTo>
                  <a:pt x="4409053" y="814572"/>
                </a:lnTo>
                <a:lnTo>
                  <a:pt x="4409053" y="814572"/>
                </a:lnTo>
                <a:close/>
                <a:moveTo>
                  <a:pt x="2429763" y="827860"/>
                </a:moveTo>
                <a:cubicBezTo>
                  <a:pt x="2417139" y="789989"/>
                  <a:pt x="2403851" y="776700"/>
                  <a:pt x="2391227" y="764076"/>
                </a:cubicBezTo>
                <a:cubicBezTo>
                  <a:pt x="2390562" y="789324"/>
                  <a:pt x="2403851" y="814572"/>
                  <a:pt x="2429763" y="827860"/>
                </a:cubicBezTo>
                <a:lnTo>
                  <a:pt x="2429763" y="827860"/>
                </a:lnTo>
                <a:close/>
                <a:moveTo>
                  <a:pt x="5141902" y="776700"/>
                </a:moveTo>
                <a:cubicBezTo>
                  <a:pt x="5141902" y="776700"/>
                  <a:pt x="5129278" y="789324"/>
                  <a:pt x="5141902" y="801948"/>
                </a:cubicBezTo>
                <a:cubicBezTo>
                  <a:pt x="5141902" y="789324"/>
                  <a:pt x="5154525" y="801948"/>
                  <a:pt x="5154525" y="789324"/>
                </a:cubicBezTo>
                <a:cubicBezTo>
                  <a:pt x="5154525" y="789324"/>
                  <a:pt x="5154525" y="776700"/>
                  <a:pt x="5141902" y="776700"/>
                </a:cubicBezTo>
                <a:lnTo>
                  <a:pt x="5141902" y="776700"/>
                </a:lnTo>
                <a:close/>
                <a:moveTo>
                  <a:pt x="1170033" y="814572"/>
                </a:moveTo>
                <a:cubicBezTo>
                  <a:pt x="1170033" y="801948"/>
                  <a:pt x="1170033" y="789324"/>
                  <a:pt x="1157410" y="789324"/>
                </a:cubicBezTo>
                <a:cubicBezTo>
                  <a:pt x="1144121" y="814572"/>
                  <a:pt x="1156745" y="814572"/>
                  <a:pt x="1170033" y="814572"/>
                </a:cubicBezTo>
                <a:lnTo>
                  <a:pt x="1170033" y="814572"/>
                </a:lnTo>
                <a:close/>
                <a:moveTo>
                  <a:pt x="1118209" y="840484"/>
                </a:moveTo>
                <a:cubicBezTo>
                  <a:pt x="1118209" y="853108"/>
                  <a:pt x="1118209" y="853108"/>
                  <a:pt x="1105585" y="878356"/>
                </a:cubicBezTo>
                <a:cubicBezTo>
                  <a:pt x="1144121" y="903603"/>
                  <a:pt x="1156745" y="853108"/>
                  <a:pt x="1144121" y="827196"/>
                </a:cubicBezTo>
                <a:cubicBezTo>
                  <a:pt x="1131497" y="827860"/>
                  <a:pt x="1131497" y="840484"/>
                  <a:pt x="1118209" y="840484"/>
                </a:cubicBezTo>
                <a:lnTo>
                  <a:pt x="1118209" y="840484"/>
                </a:lnTo>
                <a:close/>
                <a:moveTo>
                  <a:pt x="3560596" y="827860"/>
                </a:moveTo>
                <a:cubicBezTo>
                  <a:pt x="3560596" y="827860"/>
                  <a:pt x="3547972" y="853108"/>
                  <a:pt x="3560596" y="853108"/>
                </a:cubicBezTo>
                <a:cubicBezTo>
                  <a:pt x="3573219" y="853108"/>
                  <a:pt x="3573219" y="827860"/>
                  <a:pt x="3560596" y="827860"/>
                </a:cubicBezTo>
                <a:lnTo>
                  <a:pt x="3560596" y="827860"/>
                </a:lnTo>
                <a:close/>
                <a:moveTo>
                  <a:pt x="3882172" y="916892"/>
                </a:moveTo>
                <a:cubicBezTo>
                  <a:pt x="3920708" y="929515"/>
                  <a:pt x="3933332" y="904268"/>
                  <a:pt x="3946620" y="891644"/>
                </a:cubicBezTo>
                <a:cubicBezTo>
                  <a:pt x="3933332" y="878356"/>
                  <a:pt x="3894796" y="890980"/>
                  <a:pt x="3882172" y="916892"/>
                </a:cubicBezTo>
                <a:lnTo>
                  <a:pt x="3882172" y="916892"/>
                </a:lnTo>
                <a:close/>
                <a:moveTo>
                  <a:pt x="3650292" y="890980"/>
                </a:moveTo>
                <a:cubicBezTo>
                  <a:pt x="3650292" y="903603"/>
                  <a:pt x="3650292" y="903603"/>
                  <a:pt x="3662915" y="890980"/>
                </a:cubicBezTo>
                <a:cubicBezTo>
                  <a:pt x="3663580" y="890980"/>
                  <a:pt x="3663580" y="890980"/>
                  <a:pt x="3650292" y="890980"/>
                </a:cubicBezTo>
                <a:lnTo>
                  <a:pt x="3650292" y="890980"/>
                </a:lnTo>
                <a:close/>
                <a:moveTo>
                  <a:pt x="398649" y="890980"/>
                </a:moveTo>
                <a:cubicBezTo>
                  <a:pt x="386025" y="903603"/>
                  <a:pt x="386025" y="903603"/>
                  <a:pt x="372736" y="916227"/>
                </a:cubicBezTo>
                <a:cubicBezTo>
                  <a:pt x="398649" y="942139"/>
                  <a:pt x="423896" y="904268"/>
                  <a:pt x="398649" y="890980"/>
                </a:cubicBezTo>
                <a:lnTo>
                  <a:pt x="398649" y="890980"/>
                </a:lnTo>
                <a:close/>
                <a:moveTo>
                  <a:pt x="758097" y="904268"/>
                </a:moveTo>
                <a:cubicBezTo>
                  <a:pt x="758097" y="916892"/>
                  <a:pt x="758097" y="916892"/>
                  <a:pt x="770720" y="916892"/>
                </a:cubicBezTo>
                <a:cubicBezTo>
                  <a:pt x="770720" y="904268"/>
                  <a:pt x="770720" y="904268"/>
                  <a:pt x="758097" y="891644"/>
                </a:cubicBezTo>
                <a:cubicBezTo>
                  <a:pt x="758097" y="904268"/>
                  <a:pt x="758097" y="904268"/>
                  <a:pt x="758097" y="904268"/>
                </a:cubicBezTo>
                <a:lnTo>
                  <a:pt x="758097" y="904268"/>
                </a:lnTo>
                <a:close/>
                <a:moveTo>
                  <a:pt x="3843636" y="942139"/>
                </a:moveTo>
                <a:cubicBezTo>
                  <a:pt x="3831012" y="942139"/>
                  <a:pt x="3831012" y="942139"/>
                  <a:pt x="3831012" y="954763"/>
                </a:cubicBezTo>
                <a:cubicBezTo>
                  <a:pt x="3843636" y="967387"/>
                  <a:pt x="3856260" y="942139"/>
                  <a:pt x="3843636" y="942139"/>
                </a:cubicBezTo>
                <a:lnTo>
                  <a:pt x="3843636" y="942139"/>
                </a:lnTo>
                <a:close/>
                <a:moveTo>
                  <a:pt x="565416" y="1005923"/>
                </a:moveTo>
                <a:cubicBezTo>
                  <a:pt x="552793" y="1005923"/>
                  <a:pt x="552793" y="1005923"/>
                  <a:pt x="539504" y="1005923"/>
                </a:cubicBezTo>
                <a:cubicBezTo>
                  <a:pt x="540169" y="1018547"/>
                  <a:pt x="565416" y="1031171"/>
                  <a:pt x="565416" y="1005923"/>
                </a:cubicBezTo>
                <a:lnTo>
                  <a:pt x="565416" y="1005923"/>
                </a:lnTo>
                <a:close/>
                <a:moveTo>
                  <a:pt x="5385741" y="1043795"/>
                </a:moveTo>
                <a:cubicBezTo>
                  <a:pt x="5385741" y="1056419"/>
                  <a:pt x="5385741" y="1056419"/>
                  <a:pt x="5398365" y="1043795"/>
                </a:cubicBezTo>
                <a:cubicBezTo>
                  <a:pt x="5399030" y="1043795"/>
                  <a:pt x="5399030" y="1043795"/>
                  <a:pt x="5385741" y="1043795"/>
                </a:cubicBezTo>
                <a:lnTo>
                  <a:pt x="5385741" y="1043795"/>
                </a:lnTo>
                <a:close/>
                <a:moveTo>
                  <a:pt x="1581306" y="1094955"/>
                </a:moveTo>
                <a:cubicBezTo>
                  <a:pt x="1555394" y="1094955"/>
                  <a:pt x="1555394" y="1082331"/>
                  <a:pt x="1530146" y="1082331"/>
                </a:cubicBezTo>
                <a:cubicBezTo>
                  <a:pt x="1517522" y="1146115"/>
                  <a:pt x="1581306" y="1209898"/>
                  <a:pt x="1633130" y="1171362"/>
                </a:cubicBezTo>
                <a:cubicBezTo>
                  <a:pt x="1620506" y="1158738"/>
                  <a:pt x="1607218" y="1146115"/>
                  <a:pt x="1607218" y="1120202"/>
                </a:cubicBezTo>
                <a:cubicBezTo>
                  <a:pt x="1593930" y="1120202"/>
                  <a:pt x="1593930" y="1107579"/>
                  <a:pt x="1581306" y="1094955"/>
                </a:cubicBezTo>
                <a:lnTo>
                  <a:pt x="1581306" y="1094955"/>
                </a:lnTo>
                <a:close/>
                <a:moveTo>
                  <a:pt x="4717341" y="1171362"/>
                </a:moveTo>
                <a:cubicBezTo>
                  <a:pt x="4729965" y="1158738"/>
                  <a:pt x="4729965" y="1158738"/>
                  <a:pt x="4717341" y="1146115"/>
                </a:cubicBezTo>
                <a:cubicBezTo>
                  <a:pt x="4704717" y="1158738"/>
                  <a:pt x="4704717" y="1171362"/>
                  <a:pt x="4717341" y="1171362"/>
                </a:cubicBezTo>
                <a:lnTo>
                  <a:pt x="4717341" y="1171362"/>
                </a:lnTo>
                <a:close/>
                <a:moveTo>
                  <a:pt x="629865" y="1286306"/>
                </a:moveTo>
                <a:cubicBezTo>
                  <a:pt x="617241" y="1273682"/>
                  <a:pt x="629865" y="1261058"/>
                  <a:pt x="617241" y="1261058"/>
                </a:cubicBezTo>
                <a:cubicBezTo>
                  <a:pt x="617241" y="1261058"/>
                  <a:pt x="617241" y="1273682"/>
                  <a:pt x="617241" y="1261058"/>
                </a:cubicBezTo>
                <a:cubicBezTo>
                  <a:pt x="617241" y="1261058"/>
                  <a:pt x="617241" y="1261058"/>
                  <a:pt x="604617" y="1261058"/>
                </a:cubicBezTo>
                <a:cubicBezTo>
                  <a:pt x="604617" y="1273682"/>
                  <a:pt x="604617" y="1273682"/>
                  <a:pt x="604617" y="1286306"/>
                </a:cubicBezTo>
                <a:cubicBezTo>
                  <a:pt x="617241" y="1286306"/>
                  <a:pt x="617241" y="1273018"/>
                  <a:pt x="629865" y="1286306"/>
                </a:cubicBezTo>
                <a:lnTo>
                  <a:pt x="629865" y="1286306"/>
                </a:lnTo>
                <a:close/>
                <a:moveTo>
                  <a:pt x="629865" y="1298930"/>
                </a:moveTo>
                <a:cubicBezTo>
                  <a:pt x="655777" y="1298930"/>
                  <a:pt x="655777" y="1286306"/>
                  <a:pt x="655777" y="1273682"/>
                </a:cubicBezTo>
                <a:cubicBezTo>
                  <a:pt x="642489" y="1273018"/>
                  <a:pt x="629865" y="1273018"/>
                  <a:pt x="629865" y="1298930"/>
                </a:cubicBezTo>
                <a:lnTo>
                  <a:pt x="629865" y="1298930"/>
                </a:lnTo>
                <a:close/>
                <a:moveTo>
                  <a:pt x="835833" y="1400585"/>
                </a:moveTo>
                <a:cubicBezTo>
                  <a:pt x="823209" y="1400585"/>
                  <a:pt x="809921" y="1400585"/>
                  <a:pt x="797297" y="1413209"/>
                </a:cubicBezTo>
                <a:cubicBezTo>
                  <a:pt x="809921" y="1425833"/>
                  <a:pt x="823209" y="1438457"/>
                  <a:pt x="835833" y="1425833"/>
                </a:cubicBezTo>
                <a:cubicBezTo>
                  <a:pt x="835833" y="1413209"/>
                  <a:pt x="835833" y="1413209"/>
                  <a:pt x="835833" y="1400585"/>
                </a:cubicBezTo>
                <a:lnTo>
                  <a:pt x="835833" y="1400585"/>
                </a:lnTo>
                <a:close/>
                <a:moveTo>
                  <a:pt x="617241" y="1413209"/>
                </a:moveTo>
                <a:cubicBezTo>
                  <a:pt x="604617" y="1425833"/>
                  <a:pt x="604617" y="1425833"/>
                  <a:pt x="604617" y="1438457"/>
                </a:cubicBezTo>
                <a:cubicBezTo>
                  <a:pt x="617241" y="1438457"/>
                  <a:pt x="617241" y="1438457"/>
                  <a:pt x="617241" y="1438457"/>
                </a:cubicBezTo>
                <a:cubicBezTo>
                  <a:pt x="617241" y="1425833"/>
                  <a:pt x="617241" y="1413209"/>
                  <a:pt x="617241" y="1413209"/>
                </a:cubicBezTo>
                <a:lnTo>
                  <a:pt x="617241" y="1413209"/>
                </a:lnTo>
                <a:close/>
                <a:moveTo>
                  <a:pt x="4190460" y="1439121"/>
                </a:moveTo>
                <a:cubicBezTo>
                  <a:pt x="4190460" y="1451745"/>
                  <a:pt x="4203084" y="1439121"/>
                  <a:pt x="4216372" y="1439121"/>
                </a:cubicBezTo>
                <a:cubicBezTo>
                  <a:pt x="4203084" y="1425833"/>
                  <a:pt x="4190460" y="1425833"/>
                  <a:pt x="4190460" y="1439121"/>
                </a:cubicBezTo>
                <a:lnTo>
                  <a:pt x="4190460" y="1439121"/>
                </a:lnTo>
                <a:close/>
                <a:moveTo>
                  <a:pt x="4563197" y="1451745"/>
                </a:moveTo>
                <a:cubicBezTo>
                  <a:pt x="4575821" y="1464369"/>
                  <a:pt x="4589109" y="1464369"/>
                  <a:pt x="4589109" y="1451745"/>
                </a:cubicBezTo>
                <a:cubicBezTo>
                  <a:pt x="4589109" y="1451745"/>
                  <a:pt x="4576485" y="1451745"/>
                  <a:pt x="4576485" y="1439121"/>
                </a:cubicBezTo>
                <a:lnTo>
                  <a:pt x="4563197" y="1451745"/>
                </a:lnTo>
                <a:lnTo>
                  <a:pt x="4563197" y="1451745"/>
                </a:lnTo>
                <a:close/>
                <a:moveTo>
                  <a:pt x="4961845" y="1476993"/>
                </a:moveTo>
                <a:cubicBezTo>
                  <a:pt x="4974469" y="1464369"/>
                  <a:pt x="4961845" y="1439121"/>
                  <a:pt x="4949222" y="1451745"/>
                </a:cubicBezTo>
                <a:cubicBezTo>
                  <a:pt x="4948557" y="1451745"/>
                  <a:pt x="4948557" y="1476993"/>
                  <a:pt x="4961845" y="1476993"/>
                </a:cubicBezTo>
                <a:lnTo>
                  <a:pt x="4961845" y="1476993"/>
                </a:lnTo>
                <a:close/>
                <a:moveTo>
                  <a:pt x="796633" y="1502241"/>
                </a:moveTo>
                <a:cubicBezTo>
                  <a:pt x="784009" y="1502241"/>
                  <a:pt x="784009" y="1502241"/>
                  <a:pt x="784009" y="1514864"/>
                </a:cubicBezTo>
                <a:cubicBezTo>
                  <a:pt x="796633" y="1528153"/>
                  <a:pt x="784009" y="1502241"/>
                  <a:pt x="796633" y="1502241"/>
                </a:cubicBezTo>
                <a:lnTo>
                  <a:pt x="796633" y="1502241"/>
                </a:lnTo>
                <a:close/>
                <a:moveTo>
                  <a:pt x="4820325" y="1528153"/>
                </a:moveTo>
                <a:cubicBezTo>
                  <a:pt x="4807701" y="1515529"/>
                  <a:pt x="4794413" y="1528153"/>
                  <a:pt x="4781789" y="1528153"/>
                </a:cubicBezTo>
                <a:cubicBezTo>
                  <a:pt x="4781789" y="1540777"/>
                  <a:pt x="4807701" y="1540777"/>
                  <a:pt x="4820325" y="1528153"/>
                </a:cubicBezTo>
                <a:lnTo>
                  <a:pt x="4820325" y="1528153"/>
                </a:lnTo>
                <a:close/>
                <a:moveTo>
                  <a:pt x="5450190" y="1578648"/>
                </a:moveTo>
                <a:cubicBezTo>
                  <a:pt x="5437566" y="1566024"/>
                  <a:pt x="5450190" y="1540777"/>
                  <a:pt x="5437566" y="1553400"/>
                </a:cubicBezTo>
                <a:cubicBezTo>
                  <a:pt x="5437566" y="1566024"/>
                  <a:pt x="5411654" y="1553400"/>
                  <a:pt x="5424942" y="1566024"/>
                </a:cubicBezTo>
                <a:cubicBezTo>
                  <a:pt x="5424278" y="1578648"/>
                  <a:pt x="5437566" y="1578648"/>
                  <a:pt x="5450190" y="1578648"/>
                </a:cubicBezTo>
                <a:lnTo>
                  <a:pt x="5450190" y="1578648"/>
                </a:lnTo>
                <a:close/>
                <a:moveTo>
                  <a:pt x="7185639" y="1591937"/>
                </a:moveTo>
                <a:cubicBezTo>
                  <a:pt x="7173015" y="1579313"/>
                  <a:pt x="7173015" y="1566689"/>
                  <a:pt x="7159727" y="1566689"/>
                </a:cubicBezTo>
                <a:cubicBezTo>
                  <a:pt x="7159727" y="1566689"/>
                  <a:pt x="7159727" y="1566689"/>
                  <a:pt x="7159727" y="1579313"/>
                </a:cubicBezTo>
                <a:cubicBezTo>
                  <a:pt x="7172351" y="1578648"/>
                  <a:pt x="7172351" y="1591937"/>
                  <a:pt x="7185639" y="1591937"/>
                </a:cubicBezTo>
                <a:lnTo>
                  <a:pt x="7185639" y="1591937"/>
                </a:lnTo>
                <a:close/>
                <a:moveTo>
                  <a:pt x="1079673" y="1604560"/>
                </a:moveTo>
                <a:cubicBezTo>
                  <a:pt x="1079673" y="1591937"/>
                  <a:pt x="1079673" y="1591937"/>
                  <a:pt x="1067049" y="1579313"/>
                </a:cubicBezTo>
                <a:cubicBezTo>
                  <a:pt x="1067049" y="1579313"/>
                  <a:pt x="1067049" y="1591937"/>
                  <a:pt x="1067049" y="1579313"/>
                </a:cubicBezTo>
                <a:cubicBezTo>
                  <a:pt x="1067049" y="1591937"/>
                  <a:pt x="1067049" y="1591937"/>
                  <a:pt x="1079673" y="1604560"/>
                </a:cubicBezTo>
                <a:lnTo>
                  <a:pt x="1079673" y="1604560"/>
                </a:lnTo>
                <a:close/>
                <a:moveTo>
                  <a:pt x="1131497" y="1591937"/>
                </a:moveTo>
                <a:cubicBezTo>
                  <a:pt x="1118873" y="1591937"/>
                  <a:pt x="1118873" y="1591937"/>
                  <a:pt x="1105585" y="1604560"/>
                </a:cubicBezTo>
                <a:cubicBezTo>
                  <a:pt x="1118209" y="1604560"/>
                  <a:pt x="1118209" y="1604560"/>
                  <a:pt x="1131497" y="1604560"/>
                </a:cubicBezTo>
                <a:lnTo>
                  <a:pt x="1131497" y="1591937"/>
                </a:lnTo>
                <a:lnTo>
                  <a:pt x="1131497" y="1591937"/>
                </a:lnTo>
                <a:lnTo>
                  <a:pt x="1131497" y="1591937"/>
                </a:lnTo>
                <a:close/>
                <a:moveTo>
                  <a:pt x="6169750" y="1655056"/>
                </a:moveTo>
                <a:cubicBezTo>
                  <a:pt x="6182374" y="1642432"/>
                  <a:pt x="6182374" y="1642432"/>
                  <a:pt x="6182374" y="1629808"/>
                </a:cubicBezTo>
                <a:cubicBezTo>
                  <a:pt x="6182374" y="1617184"/>
                  <a:pt x="6169750" y="1617184"/>
                  <a:pt x="6156462" y="1617184"/>
                </a:cubicBezTo>
                <a:cubicBezTo>
                  <a:pt x="6144502" y="1629808"/>
                  <a:pt x="6144502" y="1655056"/>
                  <a:pt x="6169750" y="1655056"/>
                </a:cubicBezTo>
                <a:lnTo>
                  <a:pt x="6169750" y="1655056"/>
                </a:lnTo>
                <a:close/>
                <a:moveTo>
                  <a:pt x="7147103" y="1629808"/>
                </a:moveTo>
                <a:cubicBezTo>
                  <a:pt x="7134480" y="1617184"/>
                  <a:pt x="7134480" y="1617184"/>
                  <a:pt x="7121192" y="1617184"/>
                </a:cubicBezTo>
                <a:lnTo>
                  <a:pt x="7147103" y="1629808"/>
                </a:lnTo>
                <a:lnTo>
                  <a:pt x="7147103" y="1629808"/>
                </a:lnTo>
                <a:close/>
                <a:moveTo>
                  <a:pt x="1568018" y="1642432"/>
                </a:moveTo>
                <a:cubicBezTo>
                  <a:pt x="1568018" y="1655056"/>
                  <a:pt x="1568018" y="1667680"/>
                  <a:pt x="1580641" y="1667680"/>
                </a:cubicBezTo>
                <a:cubicBezTo>
                  <a:pt x="1581306" y="1655056"/>
                  <a:pt x="1581306" y="1642432"/>
                  <a:pt x="1568018" y="1642432"/>
                </a:cubicBezTo>
                <a:lnTo>
                  <a:pt x="1568018" y="1642432"/>
                </a:lnTo>
                <a:close/>
                <a:moveTo>
                  <a:pt x="7159727" y="1667680"/>
                </a:moveTo>
                <a:cubicBezTo>
                  <a:pt x="7172351" y="1655056"/>
                  <a:pt x="7159727" y="1642432"/>
                  <a:pt x="7147103" y="1655056"/>
                </a:cubicBezTo>
                <a:cubicBezTo>
                  <a:pt x="7159727" y="1655056"/>
                  <a:pt x="7159727" y="1667680"/>
                  <a:pt x="7159727" y="1667680"/>
                </a:cubicBezTo>
                <a:lnTo>
                  <a:pt x="7159727" y="1667680"/>
                </a:lnTo>
                <a:close/>
                <a:moveTo>
                  <a:pt x="283040" y="1655056"/>
                </a:moveTo>
                <a:cubicBezTo>
                  <a:pt x="283040" y="1667680"/>
                  <a:pt x="283040" y="1680304"/>
                  <a:pt x="295664" y="1667680"/>
                </a:cubicBezTo>
                <a:cubicBezTo>
                  <a:pt x="295664" y="1655056"/>
                  <a:pt x="295664" y="1667680"/>
                  <a:pt x="283040" y="1655056"/>
                </a:cubicBezTo>
                <a:lnTo>
                  <a:pt x="283040" y="1655056"/>
                </a:lnTo>
                <a:close/>
                <a:moveTo>
                  <a:pt x="848457" y="1693592"/>
                </a:moveTo>
                <a:cubicBezTo>
                  <a:pt x="848457" y="1706216"/>
                  <a:pt x="848457" y="1718840"/>
                  <a:pt x="861081" y="1718840"/>
                </a:cubicBezTo>
                <a:cubicBezTo>
                  <a:pt x="861081" y="1706216"/>
                  <a:pt x="861081" y="1693592"/>
                  <a:pt x="848457" y="1693592"/>
                </a:cubicBezTo>
                <a:lnTo>
                  <a:pt x="848457" y="1693592"/>
                </a:lnTo>
                <a:close/>
                <a:moveTo>
                  <a:pt x="964065" y="1782623"/>
                </a:moveTo>
                <a:cubicBezTo>
                  <a:pt x="976689" y="1782623"/>
                  <a:pt x="976689" y="1744752"/>
                  <a:pt x="989977" y="1757376"/>
                </a:cubicBezTo>
                <a:cubicBezTo>
                  <a:pt x="989977" y="1769999"/>
                  <a:pt x="1002601" y="1757376"/>
                  <a:pt x="1015889" y="1769999"/>
                </a:cubicBezTo>
                <a:cubicBezTo>
                  <a:pt x="1003265" y="1744752"/>
                  <a:pt x="1028513" y="1718840"/>
                  <a:pt x="1028513" y="1706216"/>
                </a:cubicBezTo>
                <a:cubicBezTo>
                  <a:pt x="1015889" y="1693592"/>
                  <a:pt x="1015889" y="1706216"/>
                  <a:pt x="1015889" y="1718840"/>
                </a:cubicBezTo>
                <a:cubicBezTo>
                  <a:pt x="989977" y="1706216"/>
                  <a:pt x="989977" y="1706216"/>
                  <a:pt x="977353" y="1718840"/>
                </a:cubicBezTo>
                <a:cubicBezTo>
                  <a:pt x="964729" y="1706216"/>
                  <a:pt x="964729" y="1693592"/>
                  <a:pt x="951441" y="1693592"/>
                </a:cubicBezTo>
                <a:cubicBezTo>
                  <a:pt x="951441" y="1718840"/>
                  <a:pt x="912905" y="1706216"/>
                  <a:pt x="912905" y="1744752"/>
                </a:cubicBezTo>
                <a:cubicBezTo>
                  <a:pt x="938817" y="1757376"/>
                  <a:pt x="951441" y="1757376"/>
                  <a:pt x="964065" y="1757376"/>
                </a:cubicBezTo>
                <a:cubicBezTo>
                  <a:pt x="951441" y="1757376"/>
                  <a:pt x="964065" y="1769999"/>
                  <a:pt x="964065" y="1782623"/>
                </a:cubicBezTo>
                <a:lnTo>
                  <a:pt x="964065" y="1782623"/>
                </a:lnTo>
                <a:close/>
                <a:moveTo>
                  <a:pt x="1516858" y="1706216"/>
                </a:moveTo>
                <a:cubicBezTo>
                  <a:pt x="1529481" y="1706216"/>
                  <a:pt x="1542770" y="1706216"/>
                  <a:pt x="1542770" y="1718840"/>
                </a:cubicBezTo>
                <a:cubicBezTo>
                  <a:pt x="1555394" y="1693592"/>
                  <a:pt x="1542770" y="1693592"/>
                  <a:pt x="1516858" y="1693592"/>
                </a:cubicBezTo>
                <a:lnTo>
                  <a:pt x="1516858" y="1706216"/>
                </a:lnTo>
                <a:lnTo>
                  <a:pt x="1516858" y="1706216"/>
                </a:lnTo>
                <a:lnTo>
                  <a:pt x="1516858" y="1706216"/>
                </a:lnTo>
                <a:close/>
                <a:moveTo>
                  <a:pt x="1079673" y="1718840"/>
                </a:moveTo>
                <a:cubicBezTo>
                  <a:pt x="1079673" y="1706216"/>
                  <a:pt x="1079673" y="1706216"/>
                  <a:pt x="1079673" y="1706216"/>
                </a:cubicBezTo>
                <a:cubicBezTo>
                  <a:pt x="1067049" y="1706216"/>
                  <a:pt x="1067049" y="1706216"/>
                  <a:pt x="1053761" y="1706216"/>
                </a:cubicBezTo>
                <a:cubicBezTo>
                  <a:pt x="1053761" y="1718840"/>
                  <a:pt x="1067049" y="1731464"/>
                  <a:pt x="1079673" y="1718840"/>
                </a:cubicBezTo>
                <a:lnTo>
                  <a:pt x="1079673" y="1718840"/>
                </a:lnTo>
                <a:close/>
                <a:moveTo>
                  <a:pt x="6452791" y="1706216"/>
                </a:moveTo>
                <a:cubicBezTo>
                  <a:pt x="6440167" y="1706216"/>
                  <a:pt x="6426878" y="1718840"/>
                  <a:pt x="6414255" y="1706216"/>
                </a:cubicBezTo>
                <a:cubicBezTo>
                  <a:pt x="6414255" y="1718840"/>
                  <a:pt x="6452791" y="1718840"/>
                  <a:pt x="6452791" y="1706216"/>
                </a:cubicBezTo>
                <a:lnTo>
                  <a:pt x="6452791" y="1706216"/>
                </a:lnTo>
                <a:close/>
                <a:moveTo>
                  <a:pt x="5835550" y="1731464"/>
                </a:moveTo>
                <a:cubicBezTo>
                  <a:pt x="5822926" y="1718840"/>
                  <a:pt x="5835550" y="1731464"/>
                  <a:pt x="5822926" y="1731464"/>
                </a:cubicBezTo>
                <a:cubicBezTo>
                  <a:pt x="5822926" y="1744087"/>
                  <a:pt x="5835550" y="1744087"/>
                  <a:pt x="5835550" y="1731464"/>
                </a:cubicBezTo>
                <a:lnTo>
                  <a:pt x="5835550" y="1731464"/>
                </a:lnTo>
                <a:close/>
                <a:moveTo>
                  <a:pt x="1825146" y="1757376"/>
                </a:moveTo>
                <a:cubicBezTo>
                  <a:pt x="1825146" y="1769999"/>
                  <a:pt x="1837770" y="1769999"/>
                  <a:pt x="1851058" y="1769999"/>
                </a:cubicBezTo>
                <a:cubicBezTo>
                  <a:pt x="1851058" y="1757376"/>
                  <a:pt x="1838434" y="1744087"/>
                  <a:pt x="1825146" y="1757376"/>
                </a:cubicBezTo>
                <a:lnTo>
                  <a:pt x="1825146" y="1757376"/>
                </a:lnTo>
                <a:close/>
                <a:moveTo>
                  <a:pt x="1387961" y="1807871"/>
                </a:moveTo>
                <a:cubicBezTo>
                  <a:pt x="1400585" y="1807871"/>
                  <a:pt x="1400585" y="1833119"/>
                  <a:pt x="1413873" y="1820495"/>
                </a:cubicBezTo>
                <a:cubicBezTo>
                  <a:pt x="1426497" y="1820495"/>
                  <a:pt x="1426497" y="1820495"/>
                  <a:pt x="1439786" y="1820495"/>
                </a:cubicBezTo>
                <a:cubicBezTo>
                  <a:pt x="1427162" y="1795247"/>
                  <a:pt x="1439786" y="1795247"/>
                  <a:pt x="1439786" y="1782623"/>
                </a:cubicBezTo>
                <a:cubicBezTo>
                  <a:pt x="1439786" y="1782623"/>
                  <a:pt x="1439786" y="1757376"/>
                  <a:pt x="1427162" y="1769999"/>
                </a:cubicBezTo>
                <a:cubicBezTo>
                  <a:pt x="1439786" y="1782623"/>
                  <a:pt x="1375337" y="1769999"/>
                  <a:pt x="1387961" y="1807871"/>
                </a:cubicBezTo>
                <a:lnTo>
                  <a:pt x="1387961" y="1807871"/>
                </a:lnTo>
                <a:close/>
                <a:moveTo>
                  <a:pt x="1735450" y="1795247"/>
                </a:moveTo>
                <a:cubicBezTo>
                  <a:pt x="1735450" y="1782623"/>
                  <a:pt x="1722826" y="1782623"/>
                  <a:pt x="1722826" y="1782623"/>
                </a:cubicBezTo>
                <a:cubicBezTo>
                  <a:pt x="1722826" y="1782623"/>
                  <a:pt x="1722162" y="1795247"/>
                  <a:pt x="1735450" y="1795247"/>
                </a:cubicBezTo>
                <a:lnTo>
                  <a:pt x="1735450" y="1795247"/>
                </a:lnTo>
                <a:close/>
                <a:moveTo>
                  <a:pt x="1092297" y="1795247"/>
                </a:moveTo>
                <a:cubicBezTo>
                  <a:pt x="1079673" y="1782623"/>
                  <a:pt x="1041137" y="1769999"/>
                  <a:pt x="1041137" y="1795247"/>
                </a:cubicBezTo>
                <a:cubicBezTo>
                  <a:pt x="1041137" y="1807871"/>
                  <a:pt x="1092297" y="1807871"/>
                  <a:pt x="1092297" y="1795247"/>
                </a:cubicBezTo>
                <a:lnTo>
                  <a:pt x="1092297" y="1795247"/>
                </a:lnTo>
                <a:close/>
                <a:moveTo>
                  <a:pt x="4627645" y="1820495"/>
                </a:moveTo>
                <a:cubicBezTo>
                  <a:pt x="4627645" y="1807871"/>
                  <a:pt x="4627645" y="1807871"/>
                  <a:pt x="4627645" y="1807871"/>
                </a:cubicBezTo>
                <a:lnTo>
                  <a:pt x="4627645" y="1807871"/>
                </a:lnTo>
                <a:lnTo>
                  <a:pt x="4627645" y="1820495"/>
                </a:lnTo>
                <a:lnTo>
                  <a:pt x="4627645" y="1820495"/>
                </a:lnTo>
                <a:close/>
                <a:moveTo>
                  <a:pt x="205968" y="1820495"/>
                </a:moveTo>
                <a:cubicBezTo>
                  <a:pt x="205968" y="1820495"/>
                  <a:pt x="193345" y="1820495"/>
                  <a:pt x="193345" y="1833119"/>
                </a:cubicBezTo>
                <a:cubicBezTo>
                  <a:pt x="205968" y="1833119"/>
                  <a:pt x="205968" y="1845743"/>
                  <a:pt x="219257" y="1845743"/>
                </a:cubicBezTo>
                <a:cubicBezTo>
                  <a:pt x="218592" y="1833783"/>
                  <a:pt x="218592" y="1820495"/>
                  <a:pt x="205968" y="1820495"/>
                </a:cubicBezTo>
                <a:lnTo>
                  <a:pt x="205968" y="1820495"/>
                </a:lnTo>
                <a:close/>
                <a:moveTo>
                  <a:pt x="1310889" y="1871655"/>
                </a:moveTo>
                <a:cubicBezTo>
                  <a:pt x="1323513" y="1871655"/>
                  <a:pt x="1336801" y="1871655"/>
                  <a:pt x="1336801" y="1859031"/>
                </a:cubicBezTo>
                <a:lnTo>
                  <a:pt x="1324178" y="1846407"/>
                </a:lnTo>
                <a:cubicBezTo>
                  <a:pt x="1324178" y="1859031"/>
                  <a:pt x="1310889" y="1859031"/>
                  <a:pt x="1310889" y="1871655"/>
                </a:cubicBezTo>
                <a:lnTo>
                  <a:pt x="1310889" y="1871655"/>
                </a:lnTo>
                <a:close/>
                <a:moveTo>
                  <a:pt x="6992959" y="1871655"/>
                </a:moveTo>
                <a:cubicBezTo>
                  <a:pt x="6980335" y="1871655"/>
                  <a:pt x="6980335" y="1884279"/>
                  <a:pt x="6967047" y="1871655"/>
                </a:cubicBezTo>
                <a:cubicBezTo>
                  <a:pt x="6954423" y="1884279"/>
                  <a:pt x="6954423" y="1884279"/>
                  <a:pt x="6954423" y="1909526"/>
                </a:cubicBezTo>
                <a:cubicBezTo>
                  <a:pt x="6967047" y="1909526"/>
                  <a:pt x="6980335" y="1884279"/>
                  <a:pt x="6992959" y="1909526"/>
                </a:cubicBezTo>
                <a:cubicBezTo>
                  <a:pt x="6992959" y="1896903"/>
                  <a:pt x="6992959" y="1909526"/>
                  <a:pt x="6992959" y="1909526"/>
                </a:cubicBezTo>
                <a:cubicBezTo>
                  <a:pt x="6992959" y="1884279"/>
                  <a:pt x="7005583" y="1896903"/>
                  <a:pt x="7005583" y="1896903"/>
                </a:cubicBezTo>
                <a:cubicBezTo>
                  <a:pt x="6992959" y="1896903"/>
                  <a:pt x="7005583" y="1871655"/>
                  <a:pt x="6992959" y="1871655"/>
                </a:cubicBezTo>
                <a:lnTo>
                  <a:pt x="6992959" y="1871655"/>
                </a:lnTo>
                <a:close/>
                <a:moveTo>
                  <a:pt x="1375337" y="1922815"/>
                </a:moveTo>
                <a:cubicBezTo>
                  <a:pt x="1426497" y="1935439"/>
                  <a:pt x="1478322" y="1897567"/>
                  <a:pt x="1529481" y="1922815"/>
                </a:cubicBezTo>
                <a:cubicBezTo>
                  <a:pt x="1542105" y="1910191"/>
                  <a:pt x="1555394" y="1910191"/>
                  <a:pt x="1580641" y="1897567"/>
                </a:cubicBezTo>
                <a:cubicBezTo>
                  <a:pt x="1580641" y="1884943"/>
                  <a:pt x="1568018" y="1872319"/>
                  <a:pt x="1554729" y="1872319"/>
                </a:cubicBezTo>
                <a:cubicBezTo>
                  <a:pt x="1554729" y="1884943"/>
                  <a:pt x="1542105" y="1884943"/>
                  <a:pt x="1542105" y="1897567"/>
                </a:cubicBezTo>
                <a:cubicBezTo>
                  <a:pt x="1516193" y="1872319"/>
                  <a:pt x="1490945" y="1910191"/>
                  <a:pt x="1477657" y="1897567"/>
                </a:cubicBezTo>
                <a:cubicBezTo>
                  <a:pt x="1451745" y="1910191"/>
                  <a:pt x="1426497" y="1910191"/>
                  <a:pt x="1413209" y="1884943"/>
                </a:cubicBezTo>
                <a:cubicBezTo>
                  <a:pt x="1387961" y="1884279"/>
                  <a:pt x="1375337" y="1896903"/>
                  <a:pt x="1375337" y="1922815"/>
                </a:cubicBezTo>
                <a:lnTo>
                  <a:pt x="1375337" y="1922815"/>
                </a:lnTo>
                <a:close/>
                <a:moveTo>
                  <a:pt x="308288" y="1896903"/>
                </a:moveTo>
                <a:cubicBezTo>
                  <a:pt x="308288" y="1909526"/>
                  <a:pt x="295664" y="1896903"/>
                  <a:pt x="295664" y="1909526"/>
                </a:cubicBezTo>
                <a:cubicBezTo>
                  <a:pt x="295664" y="1922150"/>
                  <a:pt x="295664" y="1922150"/>
                  <a:pt x="295664" y="1922150"/>
                </a:cubicBezTo>
                <a:cubicBezTo>
                  <a:pt x="321576" y="1922150"/>
                  <a:pt x="321576" y="1934774"/>
                  <a:pt x="346824" y="1934774"/>
                </a:cubicBezTo>
                <a:cubicBezTo>
                  <a:pt x="346824" y="1922150"/>
                  <a:pt x="359448" y="1909526"/>
                  <a:pt x="372736" y="1909526"/>
                </a:cubicBezTo>
                <a:cubicBezTo>
                  <a:pt x="360113" y="1884279"/>
                  <a:pt x="334200" y="1910191"/>
                  <a:pt x="308288" y="1896903"/>
                </a:cubicBezTo>
                <a:lnTo>
                  <a:pt x="308288" y="1896903"/>
                </a:lnTo>
                <a:close/>
                <a:moveTo>
                  <a:pt x="1285641" y="1896903"/>
                </a:moveTo>
                <a:cubicBezTo>
                  <a:pt x="1273018" y="1909526"/>
                  <a:pt x="1247105" y="1909526"/>
                  <a:pt x="1234482" y="1922150"/>
                </a:cubicBezTo>
                <a:cubicBezTo>
                  <a:pt x="1247105" y="1934774"/>
                  <a:pt x="1247105" y="1934774"/>
                  <a:pt x="1260394" y="1934774"/>
                </a:cubicBezTo>
                <a:cubicBezTo>
                  <a:pt x="1260394" y="1934774"/>
                  <a:pt x="1273018" y="1934774"/>
                  <a:pt x="1273018" y="1922150"/>
                </a:cubicBezTo>
                <a:cubicBezTo>
                  <a:pt x="1273018" y="1934774"/>
                  <a:pt x="1273018" y="1934774"/>
                  <a:pt x="1285641" y="1934774"/>
                </a:cubicBezTo>
                <a:cubicBezTo>
                  <a:pt x="1273018" y="1934774"/>
                  <a:pt x="1273018" y="1934774"/>
                  <a:pt x="1273018" y="1947398"/>
                </a:cubicBezTo>
                <a:cubicBezTo>
                  <a:pt x="1285641" y="1934774"/>
                  <a:pt x="1311554" y="1922150"/>
                  <a:pt x="1311554" y="1909526"/>
                </a:cubicBezTo>
                <a:cubicBezTo>
                  <a:pt x="1298265" y="1910191"/>
                  <a:pt x="1298265" y="1896903"/>
                  <a:pt x="1285641" y="1896903"/>
                </a:cubicBezTo>
                <a:lnTo>
                  <a:pt x="1285641" y="1896903"/>
                </a:lnTo>
                <a:close/>
                <a:moveTo>
                  <a:pt x="308288" y="1960686"/>
                </a:moveTo>
                <a:cubicBezTo>
                  <a:pt x="320912" y="1960686"/>
                  <a:pt x="334200" y="1960686"/>
                  <a:pt x="346824" y="1948063"/>
                </a:cubicBezTo>
                <a:cubicBezTo>
                  <a:pt x="346824" y="1935439"/>
                  <a:pt x="308288" y="1935439"/>
                  <a:pt x="308288" y="1960686"/>
                </a:cubicBezTo>
                <a:lnTo>
                  <a:pt x="308288" y="1960686"/>
                </a:lnTo>
                <a:close/>
                <a:moveTo>
                  <a:pt x="1645090" y="1935439"/>
                </a:moveTo>
                <a:cubicBezTo>
                  <a:pt x="1645090" y="1948063"/>
                  <a:pt x="1632466" y="1935439"/>
                  <a:pt x="1632466" y="1935439"/>
                </a:cubicBezTo>
                <a:cubicBezTo>
                  <a:pt x="1619842" y="1948063"/>
                  <a:pt x="1645090" y="1948063"/>
                  <a:pt x="1645090" y="1948063"/>
                </a:cubicBezTo>
                <a:cubicBezTo>
                  <a:pt x="1645090" y="1948063"/>
                  <a:pt x="1645090" y="1948063"/>
                  <a:pt x="1645090" y="1935439"/>
                </a:cubicBezTo>
                <a:lnTo>
                  <a:pt x="1645090" y="1935439"/>
                </a:lnTo>
                <a:close/>
                <a:moveTo>
                  <a:pt x="6671383" y="1986599"/>
                </a:moveTo>
                <a:cubicBezTo>
                  <a:pt x="6632847" y="1999222"/>
                  <a:pt x="6606935" y="1986599"/>
                  <a:pt x="6594311" y="2011846"/>
                </a:cubicBezTo>
                <a:cubicBezTo>
                  <a:pt x="6632847" y="2024470"/>
                  <a:pt x="6671383" y="2037094"/>
                  <a:pt x="6709919" y="2011846"/>
                </a:cubicBezTo>
                <a:cubicBezTo>
                  <a:pt x="6709919" y="1999222"/>
                  <a:pt x="6709919" y="1999222"/>
                  <a:pt x="6697295" y="1986599"/>
                </a:cubicBezTo>
                <a:cubicBezTo>
                  <a:pt x="6684007" y="1999222"/>
                  <a:pt x="6684007" y="1986599"/>
                  <a:pt x="6671383" y="1986599"/>
                </a:cubicBezTo>
                <a:lnTo>
                  <a:pt x="6671383" y="1986599"/>
                </a:lnTo>
                <a:close/>
                <a:moveTo>
                  <a:pt x="1221193" y="2024470"/>
                </a:moveTo>
                <a:cubicBezTo>
                  <a:pt x="1221193" y="2011846"/>
                  <a:pt x="1221193" y="1999222"/>
                  <a:pt x="1221193" y="1999222"/>
                </a:cubicBezTo>
                <a:cubicBezTo>
                  <a:pt x="1208569" y="1999222"/>
                  <a:pt x="1208569" y="2011846"/>
                  <a:pt x="1208569" y="2024470"/>
                </a:cubicBezTo>
                <a:cubicBezTo>
                  <a:pt x="1221193" y="2024470"/>
                  <a:pt x="1221193" y="2024470"/>
                  <a:pt x="1221193" y="2024470"/>
                </a:cubicBezTo>
                <a:lnTo>
                  <a:pt x="1221193" y="2024470"/>
                </a:lnTo>
                <a:close/>
                <a:moveTo>
                  <a:pt x="1529481" y="2024470"/>
                </a:moveTo>
                <a:cubicBezTo>
                  <a:pt x="1529481" y="2037094"/>
                  <a:pt x="1542105" y="2037094"/>
                  <a:pt x="1542105" y="2037094"/>
                </a:cubicBezTo>
                <a:cubicBezTo>
                  <a:pt x="1542105" y="2024470"/>
                  <a:pt x="1542105" y="2024470"/>
                  <a:pt x="1542105" y="2011846"/>
                </a:cubicBezTo>
                <a:cubicBezTo>
                  <a:pt x="1542770" y="2011846"/>
                  <a:pt x="1529481" y="2011846"/>
                  <a:pt x="1529481" y="2024470"/>
                </a:cubicBezTo>
                <a:lnTo>
                  <a:pt x="1529481" y="2024470"/>
                </a:lnTo>
                <a:close/>
                <a:moveTo>
                  <a:pt x="6620223" y="2037094"/>
                </a:moveTo>
                <a:lnTo>
                  <a:pt x="6607599" y="2037094"/>
                </a:lnTo>
                <a:cubicBezTo>
                  <a:pt x="6607599" y="2049718"/>
                  <a:pt x="6607599" y="2062342"/>
                  <a:pt x="6607599" y="2074966"/>
                </a:cubicBezTo>
                <a:cubicBezTo>
                  <a:pt x="6620223" y="2062342"/>
                  <a:pt x="6633511" y="2062342"/>
                  <a:pt x="6633511" y="2049718"/>
                </a:cubicBezTo>
                <a:cubicBezTo>
                  <a:pt x="6620223" y="2049718"/>
                  <a:pt x="6632847" y="2037094"/>
                  <a:pt x="6620223" y="2037094"/>
                </a:cubicBezTo>
                <a:lnTo>
                  <a:pt x="6620223" y="2037094"/>
                </a:lnTo>
                <a:close/>
                <a:moveTo>
                  <a:pt x="514257" y="2126126"/>
                </a:moveTo>
                <a:cubicBezTo>
                  <a:pt x="514257" y="2138749"/>
                  <a:pt x="526880" y="2138749"/>
                  <a:pt x="526880" y="2138749"/>
                </a:cubicBezTo>
                <a:cubicBezTo>
                  <a:pt x="540169" y="2126126"/>
                  <a:pt x="526880" y="2126126"/>
                  <a:pt x="514257" y="2126126"/>
                </a:cubicBezTo>
                <a:lnTo>
                  <a:pt x="514257" y="2126126"/>
                </a:lnTo>
                <a:close/>
                <a:moveTo>
                  <a:pt x="1324178" y="2164661"/>
                </a:moveTo>
                <a:cubicBezTo>
                  <a:pt x="1324178" y="2164661"/>
                  <a:pt x="1324178" y="2164661"/>
                  <a:pt x="1311554" y="2164661"/>
                </a:cubicBezTo>
                <a:lnTo>
                  <a:pt x="1324178" y="2164661"/>
                </a:lnTo>
                <a:lnTo>
                  <a:pt x="1324178" y="2164661"/>
                </a:lnTo>
                <a:close/>
                <a:moveTo>
                  <a:pt x="1170033" y="2215821"/>
                </a:moveTo>
                <a:cubicBezTo>
                  <a:pt x="1182657" y="2215821"/>
                  <a:pt x="1182657" y="2215821"/>
                  <a:pt x="1182657" y="2215821"/>
                </a:cubicBezTo>
                <a:cubicBezTo>
                  <a:pt x="1182657" y="2202533"/>
                  <a:pt x="1170033" y="2202533"/>
                  <a:pt x="1170033" y="2215821"/>
                </a:cubicBezTo>
                <a:lnTo>
                  <a:pt x="1170033" y="2215821"/>
                </a:lnTo>
                <a:close/>
                <a:moveTo>
                  <a:pt x="7095279" y="2266317"/>
                </a:moveTo>
                <a:cubicBezTo>
                  <a:pt x="7095279" y="2253693"/>
                  <a:pt x="7107903" y="2228445"/>
                  <a:pt x="7095279" y="2228445"/>
                </a:cubicBezTo>
                <a:cubicBezTo>
                  <a:pt x="7070031" y="2228445"/>
                  <a:pt x="7082655" y="2253693"/>
                  <a:pt x="7095279" y="2266317"/>
                </a:cubicBezTo>
                <a:lnTo>
                  <a:pt x="7095279" y="2266317"/>
                </a:lnTo>
                <a:close/>
                <a:moveTo>
                  <a:pt x="629865" y="2228445"/>
                </a:moveTo>
                <a:cubicBezTo>
                  <a:pt x="629865" y="2241069"/>
                  <a:pt x="629865" y="2253693"/>
                  <a:pt x="629865" y="2266317"/>
                </a:cubicBezTo>
                <a:cubicBezTo>
                  <a:pt x="629865" y="2253693"/>
                  <a:pt x="629865" y="2266317"/>
                  <a:pt x="642489" y="2266317"/>
                </a:cubicBezTo>
                <a:cubicBezTo>
                  <a:pt x="642489" y="2253693"/>
                  <a:pt x="655112" y="2253693"/>
                  <a:pt x="655112" y="2253693"/>
                </a:cubicBezTo>
                <a:cubicBezTo>
                  <a:pt x="629865" y="2253693"/>
                  <a:pt x="655777" y="2228445"/>
                  <a:pt x="629865" y="2228445"/>
                </a:cubicBezTo>
                <a:lnTo>
                  <a:pt x="629865" y="2228445"/>
                </a:lnTo>
                <a:close/>
                <a:moveTo>
                  <a:pt x="1247105" y="2355348"/>
                </a:moveTo>
                <a:cubicBezTo>
                  <a:pt x="1247105" y="2367972"/>
                  <a:pt x="1273018" y="2355348"/>
                  <a:pt x="1259729" y="2342725"/>
                </a:cubicBezTo>
                <a:cubicBezTo>
                  <a:pt x="1259729" y="2355348"/>
                  <a:pt x="1247105" y="2355348"/>
                  <a:pt x="1247105" y="2355348"/>
                </a:cubicBezTo>
                <a:lnTo>
                  <a:pt x="1247105" y="2355348"/>
                </a:lnTo>
                <a:close/>
                <a:moveTo>
                  <a:pt x="1156745" y="2381261"/>
                </a:moveTo>
                <a:cubicBezTo>
                  <a:pt x="1144121" y="2393884"/>
                  <a:pt x="1130833" y="2406508"/>
                  <a:pt x="1156745" y="2419132"/>
                </a:cubicBezTo>
                <a:cubicBezTo>
                  <a:pt x="1169369" y="2406508"/>
                  <a:pt x="1182657" y="2406508"/>
                  <a:pt x="1195281" y="2406508"/>
                </a:cubicBezTo>
                <a:cubicBezTo>
                  <a:pt x="1195281" y="2368637"/>
                  <a:pt x="1170033" y="2393884"/>
                  <a:pt x="1156745" y="2381261"/>
                </a:cubicBezTo>
                <a:lnTo>
                  <a:pt x="1156745" y="2381261"/>
                </a:lnTo>
                <a:close/>
                <a:moveTo>
                  <a:pt x="5424278" y="2419132"/>
                </a:moveTo>
                <a:lnTo>
                  <a:pt x="5424278" y="2444380"/>
                </a:lnTo>
                <a:cubicBezTo>
                  <a:pt x="5450190" y="2444380"/>
                  <a:pt x="5450190" y="2431756"/>
                  <a:pt x="5450190" y="2431756"/>
                </a:cubicBezTo>
                <a:cubicBezTo>
                  <a:pt x="5450190" y="2419132"/>
                  <a:pt x="5450190" y="2419132"/>
                  <a:pt x="5424278" y="2419132"/>
                </a:cubicBezTo>
                <a:lnTo>
                  <a:pt x="5424278" y="2419132"/>
                </a:lnTo>
                <a:close/>
                <a:moveTo>
                  <a:pt x="1170033" y="2444380"/>
                </a:moveTo>
                <a:cubicBezTo>
                  <a:pt x="1144121" y="2431756"/>
                  <a:pt x="1131497" y="2431756"/>
                  <a:pt x="1131497" y="2457004"/>
                </a:cubicBezTo>
                <a:cubicBezTo>
                  <a:pt x="1144121" y="2457668"/>
                  <a:pt x="1170033" y="2457668"/>
                  <a:pt x="1170033" y="2444380"/>
                </a:cubicBezTo>
                <a:lnTo>
                  <a:pt x="1170033" y="2444380"/>
                </a:lnTo>
                <a:close/>
                <a:moveTo>
                  <a:pt x="1067049" y="2508164"/>
                </a:moveTo>
                <a:cubicBezTo>
                  <a:pt x="1079673" y="2520788"/>
                  <a:pt x="1118209" y="2508164"/>
                  <a:pt x="1118209" y="2482916"/>
                </a:cubicBezTo>
                <a:cubicBezTo>
                  <a:pt x="1092297" y="2470292"/>
                  <a:pt x="1067049" y="2482916"/>
                  <a:pt x="1067049" y="2508164"/>
                </a:cubicBezTo>
                <a:lnTo>
                  <a:pt x="1067049" y="2508164"/>
                </a:lnTo>
                <a:close/>
                <a:moveTo>
                  <a:pt x="5296045" y="2534076"/>
                </a:moveTo>
                <a:cubicBezTo>
                  <a:pt x="5270134" y="2559324"/>
                  <a:pt x="5244886" y="2546700"/>
                  <a:pt x="5206350" y="2559324"/>
                </a:cubicBezTo>
                <a:cubicBezTo>
                  <a:pt x="5180438" y="2584571"/>
                  <a:pt x="5155190" y="2623107"/>
                  <a:pt x="5155190" y="2673603"/>
                </a:cubicBezTo>
                <a:cubicBezTo>
                  <a:pt x="5181102" y="2698851"/>
                  <a:pt x="5193726" y="2660979"/>
                  <a:pt x="5219638" y="2660979"/>
                </a:cubicBezTo>
                <a:cubicBezTo>
                  <a:pt x="5219638" y="2648355"/>
                  <a:pt x="5232262" y="2648355"/>
                  <a:pt x="5232262" y="2648355"/>
                </a:cubicBezTo>
                <a:cubicBezTo>
                  <a:pt x="5270798" y="2635731"/>
                  <a:pt x="5270798" y="2610483"/>
                  <a:pt x="5296710" y="2584571"/>
                </a:cubicBezTo>
                <a:cubicBezTo>
                  <a:pt x="5309334" y="2571948"/>
                  <a:pt x="5322622" y="2571948"/>
                  <a:pt x="5335246" y="2571948"/>
                </a:cubicBezTo>
                <a:cubicBezTo>
                  <a:pt x="5335246" y="2546700"/>
                  <a:pt x="5347870" y="2546700"/>
                  <a:pt x="5347870" y="2534076"/>
                </a:cubicBezTo>
                <a:cubicBezTo>
                  <a:pt x="5321958" y="2520788"/>
                  <a:pt x="5308669" y="2546700"/>
                  <a:pt x="5296045" y="2534076"/>
                </a:cubicBezTo>
                <a:lnTo>
                  <a:pt x="5296045" y="2534076"/>
                </a:lnTo>
                <a:close/>
                <a:moveTo>
                  <a:pt x="1015225" y="2571948"/>
                </a:moveTo>
                <a:cubicBezTo>
                  <a:pt x="1041137" y="2584571"/>
                  <a:pt x="1104921" y="2584571"/>
                  <a:pt x="1104921" y="2546700"/>
                </a:cubicBezTo>
                <a:cubicBezTo>
                  <a:pt x="1092297" y="2534076"/>
                  <a:pt x="1079009" y="2534076"/>
                  <a:pt x="1053761" y="2534076"/>
                </a:cubicBezTo>
                <a:cubicBezTo>
                  <a:pt x="1053761" y="2559324"/>
                  <a:pt x="1015225" y="2546700"/>
                  <a:pt x="1015225" y="2571948"/>
                </a:cubicBezTo>
                <a:lnTo>
                  <a:pt x="1015225" y="2571948"/>
                </a:lnTo>
                <a:close/>
                <a:moveTo>
                  <a:pt x="1298265" y="2597195"/>
                </a:moveTo>
                <a:cubicBezTo>
                  <a:pt x="1259729" y="2584571"/>
                  <a:pt x="1259729" y="2622443"/>
                  <a:pt x="1285641" y="2635067"/>
                </a:cubicBezTo>
                <a:cubicBezTo>
                  <a:pt x="1272353" y="2623107"/>
                  <a:pt x="1298265" y="2623107"/>
                  <a:pt x="1298265" y="2597195"/>
                </a:cubicBezTo>
                <a:lnTo>
                  <a:pt x="1298265" y="2597195"/>
                </a:lnTo>
                <a:close/>
                <a:moveTo>
                  <a:pt x="6157126" y="2750010"/>
                </a:moveTo>
                <a:cubicBezTo>
                  <a:pt x="6157126" y="2737387"/>
                  <a:pt x="6144502" y="2724763"/>
                  <a:pt x="6144502" y="2724763"/>
                </a:cubicBezTo>
                <a:cubicBezTo>
                  <a:pt x="6131879" y="2737387"/>
                  <a:pt x="6118590" y="2737387"/>
                  <a:pt x="6131879" y="2750010"/>
                </a:cubicBezTo>
                <a:cubicBezTo>
                  <a:pt x="6144502" y="2750010"/>
                  <a:pt x="6144502" y="2750010"/>
                  <a:pt x="6157126" y="2750010"/>
                </a:cubicBezTo>
                <a:lnTo>
                  <a:pt x="6157126" y="2750010"/>
                </a:lnTo>
                <a:close/>
                <a:moveTo>
                  <a:pt x="5719942" y="2916114"/>
                </a:moveTo>
                <a:cubicBezTo>
                  <a:pt x="5719942" y="2916114"/>
                  <a:pt x="5719942" y="2928738"/>
                  <a:pt x="5732566" y="2928738"/>
                </a:cubicBezTo>
                <a:cubicBezTo>
                  <a:pt x="5732566" y="2916114"/>
                  <a:pt x="5732566" y="2903490"/>
                  <a:pt x="5719942" y="2903490"/>
                </a:cubicBezTo>
                <a:cubicBezTo>
                  <a:pt x="5719942" y="2902826"/>
                  <a:pt x="5707318" y="2916114"/>
                  <a:pt x="5719942" y="2916114"/>
                </a:cubicBezTo>
                <a:lnTo>
                  <a:pt x="5719942" y="2916114"/>
                </a:lnTo>
                <a:close/>
                <a:moveTo>
                  <a:pt x="5951822" y="2941362"/>
                </a:moveTo>
                <a:cubicBezTo>
                  <a:pt x="5951822" y="2953986"/>
                  <a:pt x="5951822" y="2953986"/>
                  <a:pt x="5964446" y="2953986"/>
                </a:cubicBezTo>
                <a:cubicBezTo>
                  <a:pt x="5977070" y="2953986"/>
                  <a:pt x="5951822" y="2928738"/>
                  <a:pt x="5951822" y="2941362"/>
                </a:cubicBezTo>
                <a:lnTo>
                  <a:pt x="5951822" y="2941362"/>
                </a:lnTo>
                <a:close/>
                <a:moveTo>
                  <a:pt x="257128" y="2966610"/>
                </a:moveTo>
                <a:cubicBezTo>
                  <a:pt x="257128" y="2966610"/>
                  <a:pt x="269752" y="2966610"/>
                  <a:pt x="257128" y="2953986"/>
                </a:cubicBezTo>
                <a:cubicBezTo>
                  <a:pt x="257128" y="2953986"/>
                  <a:pt x="257128" y="2953986"/>
                  <a:pt x="257128" y="2966610"/>
                </a:cubicBezTo>
                <a:lnTo>
                  <a:pt x="257128" y="2966610"/>
                </a:lnTo>
                <a:close/>
                <a:moveTo>
                  <a:pt x="1992578" y="3005145"/>
                </a:moveTo>
                <a:cubicBezTo>
                  <a:pt x="2005202" y="2992522"/>
                  <a:pt x="2005202" y="2992522"/>
                  <a:pt x="2005202" y="2979898"/>
                </a:cubicBezTo>
                <a:cubicBezTo>
                  <a:pt x="1992578" y="2979233"/>
                  <a:pt x="1992578" y="2992522"/>
                  <a:pt x="1992578" y="3005145"/>
                </a:cubicBezTo>
                <a:lnTo>
                  <a:pt x="1992578" y="3005145"/>
                </a:lnTo>
                <a:close/>
                <a:moveTo>
                  <a:pt x="475721" y="3055641"/>
                </a:moveTo>
                <a:lnTo>
                  <a:pt x="475721" y="3068265"/>
                </a:lnTo>
                <a:cubicBezTo>
                  <a:pt x="488344" y="3081553"/>
                  <a:pt x="488344" y="3055641"/>
                  <a:pt x="475721" y="3055641"/>
                </a:cubicBezTo>
                <a:lnTo>
                  <a:pt x="475721" y="3055641"/>
                </a:lnTo>
                <a:close/>
                <a:moveTo>
                  <a:pt x="231216" y="3183209"/>
                </a:moveTo>
                <a:cubicBezTo>
                  <a:pt x="218592" y="3183209"/>
                  <a:pt x="218592" y="3183209"/>
                  <a:pt x="218592" y="3183209"/>
                </a:cubicBezTo>
                <a:cubicBezTo>
                  <a:pt x="218592" y="3183209"/>
                  <a:pt x="218592" y="3195832"/>
                  <a:pt x="231216" y="3195832"/>
                </a:cubicBezTo>
                <a:cubicBezTo>
                  <a:pt x="244504" y="3195832"/>
                  <a:pt x="231216" y="3183209"/>
                  <a:pt x="231216" y="3183209"/>
                </a:cubicBezTo>
                <a:lnTo>
                  <a:pt x="231216" y="3183209"/>
                </a:lnTo>
                <a:close/>
                <a:moveTo>
                  <a:pt x="1696914" y="3399808"/>
                </a:moveTo>
                <a:cubicBezTo>
                  <a:pt x="1709538" y="3387184"/>
                  <a:pt x="1722826" y="3361936"/>
                  <a:pt x="1735450" y="3323400"/>
                </a:cubicBezTo>
                <a:cubicBezTo>
                  <a:pt x="1722826" y="3323400"/>
                  <a:pt x="1722826" y="3323400"/>
                  <a:pt x="1722826" y="3323400"/>
                </a:cubicBezTo>
                <a:cubicBezTo>
                  <a:pt x="1709538" y="3348648"/>
                  <a:pt x="1696914" y="3387184"/>
                  <a:pt x="1696914" y="3399808"/>
                </a:cubicBezTo>
                <a:lnTo>
                  <a:pt x="1696914" y="3399808"/>
                </a:lnTo>
                <a:close/>
                <a:moveTo>
                  <a:pt x="2738051" y="3361272"/>
                </a:moveTo>
                <a:cubicBezTo>
                  <a:pt x="2750675" y="3361272"/>
                  <a:pt x="2750675" y="3373895"/>
                  <a:pt x="2763963" y="3373895"/>
                </a:cubicBezTo>
                <a:cubicBezTo>
                  <a:pt x="2763963" y="3361272"/>
                  <a:pt x="2751339" y="3348648"/>
                  <a:pt x="2751339" y="3336024"/>
                </a:cubicBezTo>
                <a:cubicBezTo>
                  <a:pt x="2750675" y="3348648"/>
                  <a:pt x="2738051" y="3348648"/>
                  <a:pt x="2738051" y="3361272"/>
                </a:cubicBezTo>
                <a:lnTo>
                  <a:pt x="2738051" y="3361272"/>
                </a:lnTo>
                <a:close/>
                <a:moveTo>
                  <a:pt x="2557995" y="3348648"/>
                </a:moveTo>
                <a:cubicBezTo>
                  <a:pt x="2557995" y="3361272"/>
                  <a:pt x="2557995" y="3373895"/>
                  <a:pt x="2570619" y="3373895"/>
                </a:cubicBezTo>
                <a:cubicBezTo>
                  <a:pt x="2570619" y="3361272"/>
                  <a:pt x="2570619" y="3348648"/>
                  <a:pt x="2557995" y="3348648"/>
                </a:cubicBezTo>
                <a:lnTo>
                  <a:pt x="2557995" y="3348648"/>
                </a:lnTo>
                <a:close/>
                <a:moveTo>
                  <a:pt x="1298265" y="3373895"/>
                </a:moveTo>
                <a:cubicBezTo>
                  <a:pt x="1310889" y="3373895"/>
                  <a:pt x="1324178" y="3386519"/>
                  <a:pt x="1324178" y="3373895"/>
                </a:cubicBezTo>
                <a:cubicBezTo>
                  <a:pt x="1336801" y="3361272"/>
                  <a:pt x="1298265" y="3361272"/>
                  <a:pt x="1298265" y="3373895"/>
                </a:cubicBezTo>
                <a:lnTo>
                  <a:pt x="1298265" y="3373895"/>
                </a:lnTo>
                <a:close/>
                <a:moveTo>
                  <a:pt x="1581306" y="3361272"/>
                </a:moveTo>
                <a:cubicBezTo>
                  <a:pt x="1568682" y="3373895"/>
                  <a:pt x="1568682" y="3386519"/>
                  <a:pt x="1581306" y="3386519"/>
                </a:cubicBezTo>
                <a:cubicBezTo>
                  <a:pt x="1581306" y="3387184"/>
                  <a:pt x="1593930" y="3361272"/>
                  <a:pt x="1581306" y="3361272"/>
                </a:cubicBezTo>
                <a:lnTo>
                  <a:pt x="1581306" y="3361272"/>
                </a:lnTo>
                <a:close/>
                <a:moveTo>
                  <a:pt x="1208569" y="3437679"/>
                </a:moveTo>
                <a:lnTo>
                  <a:pt x="1208569" y="3450303"/>
                </a:lnTo>
                <a:cubicBezTo>
                  <a:pt x="1221193" y="3450303"/>
                  <a:pt x="1221193" y="3450303"/>
                  <a:pt x="1221193" y="3450303"/>
                </a:cubicBezTo>
                <a:cubicBezTo>
                  <a:pt x="1221193" y="3450303"/>
                  <a:pt x="1221193" y="3437679"/>
                  <a:pt x="1208569" y="3437679"/>
                </a:cubicBezTo>
                <a:lnTo>
                  <a:pt x="1208569" y="3437679"/>
                </a:lnTo>
                <a:close/>
                <a:moveTo>
                  <a:pt x="2031114" y="3450303"/>
                </a:moveTo>
                <a:cubicBezTo>
                  <a:pt x="2031114" y="3462927"/>
                  <a:pt x="2018490" y="3462927"/>
                  <a:pt x="2031114" y="3475551"/>
                </a:cubicBezTo>
                <a:cubicBezTo>
                  <a:pt x="2031114" y="3463591"/>
                  <a:pt x="2043738" y="3450303"/>
                  <a:pt x="2031114" y="3450303"/>
                </a:cubicBezTo>
                <a:lnTo>
                  <a:pt x="2031114" y="3450303"/>
                </a:lnTo>
                <a:close/>
                <a:moveTo>
                  <a:pt x="5553174" y="3463591"/>
                </a:moveTo>
                <a:cubicBezTo>
                  <a:pt x="5553174" y="3463591"/>
                  <a:pt x="5553174" y="3476215"/>
                  <a:pt x="5553174" y="3488839"/>
                </a:cubicBezTo>
                <a:cubicBezTo>
                  <a:pt x="5565798" y="3488839"/>
                  <a:pt x="5565798" y="3463591"/>
                  <a:pt x="5553174" y="3463591"/>
                </a:cubicBezTo>
                <a:lnTo>
                  <a:pt x="5553174" y="3463591"/>
                </a:lnTo>
                <a:close/>
                <a:moveTo>
                  <a:pt x="1940754" y="3501463"/>
                </a:moveTo>
                <a:lnTo>
                  <a:pt x="1940754" y="3514087"/>
                </a:lnTo>
                <a:cubicBezTo>
                  <a:pt x="1966666" y="3526711"/>
                  <a:pt x="1954042" y="3488839"/>
                  <a:pt x="1940754" y="3501463"/>
                </a:cubicBezTo>
                <a:lnTo>
                  <a:pt x="1940754" y="3501463"/>
                </a:lnTo>
                <a:close/>
                <a:moveTo>
                  <a:pt x="488344" y="3501463"/>
                </a:moveTo>
                <a:cubicBezTo>
                  <a:pt x="488344" y="3514087"/>
                  <a:pt x="488344" y="3526711"/>
                  <a:pt x="500968" y="3539335"/>
                </a:cubicBezTo>
                <a:cubicBezTo>
                  <a:pt x="513592" y="3539335"/>
                  <a:pt x="513592" y="3514087"/>
                  <a:pt x="526880" y="3501463"/>
                </a:cubicBezTo>
                <a:cubicBezTo>
                  <a:pt x="514257" y="3501463"/>
                  <a:pt x="501633" y="3501463"/>
                  <a:pt x="488344" y="3501463"/>
                </a:cubicBezTo>
                <a:lnTo>
                  <a:pt x="488344" y="3501463"/>
                </a:lnTo>
                <a:close/>
                <a:moveTo>
                  <a:pt x="3046339" y="3501463"/>
                </a:moveTo>
                <a:cubicBezTo>
                  <a:pt x="3046339" y="3514087"/>
                  <a:pt x="3046339" y="3539335"/>
                  <a:pt x="3058963" y="3539335"/>
                </a:cubicBezTo>
                <a:cubicBezTo>
                  <a:pt x="3072251" y="3526711"/>
                  <a:pt x="3059627" y="3514087"/>
                  <a:pt x="3046339" y="3501463"/>
                </a:cubicBezTo>
                <a:lnTo>
                  <a:pt x="3046339" y="3501463"/>
                </a:lnTo>
                <a:close/>
                <a:moveTo>
                  <a:pt x="2660979" y="3514087"/>
                </a:moveTo>
                <a:cubicBezTo>
                  <a:pt x="2648355" y="3514087"/>
                  <a:pt x="2648355" y="3539335"/>
                  <a:pt x="2648355" y="3539335"/>
                </a:cubicBezTo>
                <a:cubicBezTo>
                  <a:pt x="2660979" y="3539999"/>
                  <a:pt x="2660979" y="3526711"/>
                  <a:pt x="2660979" y="3514087"/>
                </a:cubicBezTo>
                <a:lnTo>
                  <a:pt x="2660979" y="3514087"/>
                </a:lnTo>
                <a:close/>
                <a:moveTo>
                  <a:pt x="1671002" y="3565247"/>
                </a:moveTo>
                <a:cubicBezTo>
                  <a:pt x="1683626" y="3565247"/>
                  <a:pt x="1696914" y="3539999"/>
                  <a:pt x="1696914" y="3527375"/>
                </a:cubicBezTo>
                <a:cubicBezTo>
                  <a:pt x="1683626" y="3539999"/>
                  <a:pt x="1683626" y="3552623"/>
                  <a:pt x="1671002" y="3565247"/>
                </a:cubicBezTo>
                <a:lnTo>
                  <a:pt x="1671002" y="3565247"/>
                </a:lnTo>
                <a:close/>
                <a:moveTo>
                  <a:pt x="1992578" y="3565247"/>
                </a:moveTo>
                <a:cubicBezTo>
                  <a:pt x="2005202" y="3577871"/>
                  <a:pt x="1992578" y="3552623"/>
                  <a:pt x="2005202" y="3552623"/>
                </a:cubicBezTo>
                <a:cubicBezTo>
                  <a:pt x="1992578" y="3552623"/>
                  <a:pt x="1992578" y="3565247"/>
                  <a:pt x="1992578" y="3565247"/>
                </a:cubicBezTo>
                <a:lnTo>
                  <a:pt x="1992578" y="3565247"/>
                </a:lnTo>
                <a:close/>
                <a:moveTo>
                  <a:pt x="2995179" y="3577871"/>
                </a:moveTo>
                <a:cubicBezTo>
                  <a:pt x="2982555" y="3590495"/>
                  <a:pt x="2982555" y="3590495"/>
                  <a:pt x="2982555" y="3603118"/>
                </a:cubicBezTo>
                <a:cubicBezTo>
                  <a:pt x="2995179" y="3590495"/>
                  <a:pt x="2982555" y="3615742"/>
                  <a:pt x="2995179" y="3603118"/>
                </a:cubicBezTo>
                <a:cubicBezTo>
                  <a:pt x="2995179" y="3603118"/>
                  <a:pt x="3007803" y="3603118"/>
                  <a:pt x="3007803" y="3590495"/>
                </a:cubicBezTo>
                <a:cubicBezTo>
                  <a:pt x="2995179" y="3590495"/>
                  <a:pt x="2995179" y="3577871"/>
                  <a:pt x="2995179" y="3577871"/>
                </a:cubicBezTo>
                <a:lnTo>
                  <a:pt x="2995179" y="3577871"/>
                </a:lnTo>
                <a:close/>
                <a:moveTo>
                  <a:pt x="346824" y="3590495"/>
                </a:moveTo>
                <a:cubicBezTo>
                  <a:pt x="346824" y="3603118"/>
                  <a:pt x="346824" y="3603118"/>
                  <a:pt x="359448" y="3603118"/>
                </a:cubicBezTo>
                <a:cubicBezTo>
                  <a:pt x="359448" y="3577871"/>
                  <a:pt x="359448" y="3577871"/>
                  <a:pt x="359448" y="3577871"/>
                </a:cubicBezTo>
                <a:cubicBezTo>
                  <a:pt x="359448" y="3577871"/>
                  <a:pt x="360113" y="3590495"/>
                  <a:pt x="346824" y="3590495"/>
                </a:cubicBezTo>
                <a:lnTo>
                  <a:pt x="346824" y="3590495"/>
                </a:lnTo>
                <a:close/>
                <a:moveTo>
                  <a:pt x="4434965" y="3616407"/>
                </a:moveTo>
                <a:cubicBezTo>
                  <a:pt x="4434965" y="3603783"/>
                  <a:pt x="4434965" y="3603783"/>
                  <a:pt x="4434965" y="3591159"/>
                </a:cubicBezTo>
                <a:cubicBezTo>
                  <a:pt x="4422341" y="3591159"/>
                  <a:pt x="4422341" y="3591159"/>
                  <a:pt x="4422341" y="3591159"/>
                </a:cubicBezTo>
                <a:cubicBezTo>
                  <a:pt x="4422341" y="3591159"/>
                  <a:pt x="4409053" y="3616407"/>
                  <a:pt x="4434965" y="3616407"/>
                </a:cubicBezTo>
                <a:lnTo>
                  <a:pt x="4434965" y="3616407"/>
                </a:lnTo>
                <a:close/>
                <a:moveTo>
                  <a:pt x="2455010" y="3590495"/>
                </a:moveTo>
                <a:cubicBezTo>
                  <a:pt x="2442387" y="3615742"/>
                  <a:pt x="2442387" y="3628366"/>
                  <a:pt x="2429098" y="3641654"/>
                </a:cubicBezTo>
                <a:cubicBezTo>
                  <a:pt x="2442387" y="3641654"/>
                  <a:pt x="2468299" y="3603118"/>
                  <a:pt x="2455010" y="3590495"/>
                </a:cubicBezTo>
                <a:lnTo>
                  <a:pt x="2455010" y="3590495"/>
                </a:lnTo>
                <a:close/>
                <a:moveTo>
                  <a:pt x="2660979" y="3603118"/>
                </a:moveTo>
                <a:cubicBezTo>
                  <a:pt x="2648355" y="3603118"/>
                  <a:pt x="2635067" y="3628366"/>
                  <a:pt x="2648355" y="3640990"/>
                </a:cubicBezTo>
                <a:cubicBezTo>
                  <a:pt x="2647691" y="3629031"/>
                  <a:pt x="2660979" y="3629031"/>
                  <a:pt x="2660979" y="3603118"/>
                </a:cubicBezTo>
                <a:lnTo>
                  <a:pt x="2660979" y="3603118"/>
                </a:lnTo>
                <a:close/>
                <a:moveTo>
                  <a:pt x="4280156" y="3629031"/>
                </a:moveTo>
                <a:lnTo>
                  <a:pt x="4267532" y="3629031"/>
                </a:lnTo>
                <a:cubicBezTo>
                  <a:pt x="4280156" y="3641654"/>
                  <a:pt x="4280156" y="3641654"/>
                  <a:pt x="4293445" y="3641654"/>
                </a:cubicBezTo>
                <a:cubicBezTo>
                  <a:pt x="4293445" y="3629031"/>
                  <a:pt x="4293445" y="3629031"/>
                  <a:pt x="4293445" y="3616407"/>
                </a:cubicBezTo>
                <a:cubicBezTo>
                  <a:pt x="4280821" y="3616407"/>
                  <a:pt x="4280821" y="3616407"/>
                  <a:pt x="4280821" y="3616407"/>
                </a:cubicBezTo>
                <a:cubicBezTo>
                  <a:pt x="4280156" y="3629031"/>
                  <a:pt x="4280156" y="3629031"/>
                  <a:pt x="4280156" y="3629031"/>
                </a:cubicBezTo>
                <a:lnTo>
                  <a:pt x="4280156" y="3629031"/>
                </a:lnTo>
                <a:close/>
                <a:moveTo>
                  <a:pt x="3432364" y="3629031"/>
                </a:moveTo>
                <a:cubicBezTo>
                  <a:pt x="3432364" y="3629031"/>
                  <a:pt x="3432364" y="3629031"/>
                  <a:pt x="3419740" y="3629031"/>
                </a:cubicBezTo>
                <a:cubicBezTo>
                  <a:pt x="3419740" y="3629031"/>
                  <a:pt x="3419740" y="3641654"/>
                  <a:pt x="3432364" y="3641654"/>
                </a:cubicBezTo>
                <a:cubicBezTo>
                  <a:pt x="3432364" y="3629031"/>
                  <a:pt x="3432364" y="3629031"/>
                  <a:pt x="3432364" y="3629031"/>
                </a:cubicBezTo>
                <a:lnTo>
                  <a:pt x="3432364" y="3629031"/>
                </a:lnTo>
                <a:close/>
                <a:moveTo>
                  <a:pt x="6709919" y="3654278"/>
                </a:moveTo>
                <a:cubicBezTo>
                  <a:pt x="6735831" y="3654278"/>
                  <a:pt x="6735831" y="3641654"/>
                  <a:pt x="6735831" y="3629031"/>
                </a:cubicBezTo>
                <a:cubicBezTo>
                  <a:pt x="6709919" y="3629031"/>
                  <a:pt x="6709919" y="3641654"/>
                  <a:pt x="6709919" y="3654278"/>
                </a:cubicBezTo>
                <a:lnTo>
                  <a:pt x="6709919" y="3654278"/>
                </a:lnTo>
                <a:close/>
                <a:moveTo>
                  <a:pt x="2647691" y="3641654"/>
                </a:moveTo>
                <a:cubicBezTo>
                  <a:pt x="2660314" y="3666902"/>
                  <a:pt x="2660314" y="3692814"/>
                  <a:pt x="2660314" y="3718062"/>
                </a:cubicBezTo>
                <a:cubicBezTo>
                  <a:pt x="2660314" y="3692814"/>
                  <a:pt x="2672938" y="3666902"/>
                  <a:pt x="2660314" y="3641654"/>
                </a:cubicBezTo>
                <a:cubicBezTo>
                  <a:pt x="2660979" y="3641654"/>
                  <a:pt x="2660979" y="3641654"/>
                  <a:pt x="2647691" y="3641654"/>
                </a:cubicBezTo>
                <a:lnTo>
                  <a:pt x="2647691" y="3641654"/>
                </a:lnTo>
                <a:close/>
                <a:moveTo>
                  <a:pt x="4498748" y="3654278"/>
                </a:moveTo>
                <a:cubicBezTo>
                  <a:pt x="4486125" y="3641654"/>
                  <a:pt x="4460212" y="3641654"/>
                  <a:pt x="4460212" y="3654278"/>
                </a:cubicBezTo>
                <a:cubicBezTo>
                  <a:pt x="4473501" y="3654278"/>
                  <a:pt x="4486125" y="3654278"/>
                  <a:pt x="4498748" y="3654278"/>
                </a:cubicBezTo>
                <a:lnTo>
                  <a:pt x="4498748" y="3654278"/>
                </a:lnTo>
                <a:close/>
                <a:moveTo>
                  <a:pt x="1439786" y="3641654"/>
                </a:moveTo>
                <a:cubicBezTo>
                  <a:pt x="1427162" y="3654278"/>
                  <a:pt x="1427162" y="3666902"/>
                  <a:pt x="1439786" y="3679526"/>
                </a:cubicBezTo>
                <a:cubicBezTo>
                  <a:pt x="1452409" y="3679526"/>
                  <a:pt x="1452409" y="3654278"/>
                  <a:pt x="1439786" y="3641654"/>
                </a:cubicBezTo>
                <a:lnTo>
                  <a:pt x="1439786" y="3641654"/>
                </a:lnTo>
                <a:close/>
                <a:moveTo>
                  <a:pt x="2403851" y="3666902"/>
                </a:moveTo>
                <a:cubicBezTo>
                  <a:pt x="2403851" y="3679526"/>
                  <a:pt x="2391227" y="3692150"/>
                  <a:pt x="2403851" y="3704774"/>
                </a:cubicBezTo>
                <a:cubicBezTo>
                  <a:pt x="2403851" y="3692814"/>
                  <a:pt x="2416475" y="3679526"/>
                  <a:pt x="2403851" y="3666902"/>
                </a:cubicBezTo>
                <a:lnTo>
                  <a:pt x="2403851" y="3666902"/>
                </a:lnTo>
                <a:close/>
                <a:moveTo>
                  <a:pt x="1696914" y="3807093"/>
                </a:moveTo>
                <a:cubicBezTo>
                  <a:pt x="1696914" y="3755934"/>
                  <a:pt x="1722826" y="3743310"/>
                  <a:pt x="1722826" y="3679526"/>
                </a:cubicBezTo>
                <a:cubicBezTo>
                  <a:pt x="1722826" y="3679526"/>
                  <a:pt x="1710202" y="3704774"/>
                  <a:pt x="1710202" y="3679526"/>
                </a:cubicBezTo>
                <a:cubicBezTo>
                  <a:pt x="1697578" y="3704774"/>
                  <a:pt x="1671666" y="3755934"/>
                  <a:pt x="1684290" y="3781181"/>
                </a:cubicBezTo>
                <a:cubicBezTo>
                  <a:pt x="1658378" y="3819053"/>
                  <a:pt x="1658378" y="3857589"/>
                  <a:pt x="1645754" y="3882837"/>
                </a:cubicBezTo>
                <a:cubicBezTo>
                  <a:pt x="1671002" y="3870877"/>
                  <a:pt x="1658378" y="3819718"/>
                  <a:pt x="1696914" y="3807093"/>
                </a:cubicBezTo>
                <a:lnTo>
                  <a:pt x="1696914" y="3807093"/>
                </a:lnTo>
                <a:close/>
                <a:moveTo>
                  <a:pt x="2930731" y="3718062"/>
                </a:moveTo>
                <a:cubicBezTo>
                  <a:pt x="2930731" y="3718062"/>
                  <a:pt x="2930731" y="3730686"/>
                  <a:pt x="2943355" y="3730686"/>
                </a:cubicBezTo>
                <a:cubicBezTo>
                  <a:pt x="2943355" y="3718062"/>
                  <a:pt x="2955979" y="3705438"/>
                  <a:pt x="2955979" y="3692814"/>
                </a:cubicBezTo>
                <a:cubicBezTo>
                  <a:pt x="2943355" y="3692814"/>
                  <a:pt x="2930067" y="3680191"/>
                  <a:pt x="2917443" y="3680191"/>
                </a:cubicBezTo>
                <a:cubicBezTo>
                  <a:pt x="2918107" y="3692814"/>
                  <a:pt x="2918107" y="3718062"/>
                  <a:pt x="2930731" y="3718062"/>
                </a:cubicBezTo>
                <a:lnTo>
                  <a:pt x="2930731" y="3718062"/>
                </a:lnTo>
                <a:close/>
                <a:moveTo>
                  <a:pt x="3714740" y="3705438"/>
                </a:moveTo>
                <a:cubicBezTo>
                  <a:pt x="3727364" y="3705438"/>
                  <a:pt x="3753276" y="3705438"/>
                  <a:pt x="3740652" y="3692814"/>
                </a:cubicBezTo>
                <a:cubicBezTo>
                  <a:pt x="3740652" y="3705438"/>
                  <a:pt x="3714740" y="3692814"/>
                  <a:pt x="3714740" y="3705438"/>
                </a:cubicBezTo>
                <a:lnTo>
                  <a:pt x="3714740" y="3705438"/>
                </a:lnTo>
                <a:close/>
                <a:moveTo>
                  <a:pt x="4537285" y="3705438"/>
                </a:moveTo>
                <a:cubicBezTo>
                  <a:pt x="4524661" y="3718062"/>
                  <a:pt x="4524661" y="3730686"/>
                  <a:pt x="4537285" y="3730686"/>
                </a:cubicBezTo>
                <a:cubicBezTo>
                  <a:pt x="4537285" y="3718062"/>
                  <a:pt x="4550573" y="3705438"/>
                  <a:pt x="4537285" y="3705438"/>
                </a:cubicBezTo>
                <a:lnTo>
                  <a:pt x="4537285" y="3705438"/>
                </a:lnTo>
                <a:close/>
                <a:moveTo>
                  <a:pt x="3136699" y="3718062"/>
                </a:moveTo>
                <a:cubicBezTo>
                  <a:pt x="3136699" y="3730686"/>
                  <a:pt x="3124076" y="3718062"/>
                  <a:pt x="3124076" y="3730686"/>
                </a:cubicBezTo>
                <a:cubicBezTo>
                  <a:pt x="3124076" y="3743310"/>
                  <a:pt x="3124076" y="3743310"/>
                  <a:pt x="3124076" y="3755934"/>
                </a:cubicBezTo>
                <a:cubicBezTo>
                  <a:pt x="3124076" y="3781181"/>
                  <a:pt x="3085539" y="3755934"/>
                  <a:pt x="3085539" y="3793805"/>
                </a:cubicBezTo>
                <a:cubicBezTo>
                  <a:pt x="3111452" y="3806429"/>
                  <a:pt x="3136699" y="3781181"/>
                  <a:pt x="3124076" y="3755934"/>
                </a:cubicBezTo>
                <a:cubicBezTo>
                  <a:pt x="3136699" y="3755934"/>
                  <a:pt x="3136699" y="3755934"/>
                  <a:pt x="3149988" y="3743310"/>
                </a:cubicBezTo>
                <a:cubicBezTo>
                  <a:pt x="3149988" y="3718062"/>
                  <a:pt x="3149988" y="3718062"/>
                  <a:pt x="3149988" y="3718062"/>
                </a:cubicBezTo>
                <a:cubicBezTo>
                  <a:pt x="3136699" y="3718062"/>
                  <a:pt x="3149323" y="3705438"/>
                  <a:pt x="3136699" y="3718062"/>
                </a:cubicBezTo>
                <a:lnTo>
                  <a:pt x="3136699" y="3718062"/>
                </a:lnTo>
                <a:close/>
                <a:moveTo>
                  <a:pt x="2827747" y="3730686"/>
                </a:moveTo>
                <a:cubicBezTo>
                  <a:pt x="2815123" y="3755934"/>
                  <a:pt x="2827747" y="3755934"/>
                  <a:pt x="2840371" y="3781846"/>
                </a:cubicBezTo>
                <a:cubicBezTo>
                  <a:pt x="2827747" y="3769222"/>
                  <a:pt x="2840371" y="3769222"/>
                  <a:pt x="2840371" y="3756598"/>
                </a:cubicBezTo>
                <a:cubicBezTo>
                  <a:pt x="2827747" y="3755934"/>
                  <a:pt x="2841035" y="3730686"/>
                  <a:pt x="2827747" y="3730686"/>
                </a:cubicBezTo>
                <a:lnTo>
                  <a:pt x="2827747" y="3730686"/>
                </a:lnTo>
                <a:close/>
                <a:moveTo>
                  <a:pt x="3419075" y="3743310"/>
                </a:moveTo>
                <a:cubicBezTo>
                  <a:pt x="3431699" y="3743310"/>
                  <a:pt x="3431699" y="3743310"/>
                  <a:pt x="3431699" y="3730686"/>
                </a:cubicBezTo>
                <a:cubicBezTo>
                  <a:pt x="3419075" y="3730686"/>
                  <a:pt x="3419075" y="3730686"/>
                  <a:pt x="3419075" y="3730686"/>
                </a:cubicBezTo>
                <a:cubicBezTo>
                  <a:pt x="3419075" y="3743310"/>
                  <a:pt x="3419075" y="3743310"/>
                  <a:pt x="3419075" y="3743310"/>
                </a:cubicBezTo>
                <a:lnTo>
                  <a:pt x="3419075" y="3743310"/>
                </a:lnTo>
                <a:close/>
                <a:moveTo>
                  <a:pt x="2660979" y="3769222"/>
                </a:moveTo>
                <a:cubicBezTo>
                  <a:pt x="2660979" y="3781846"/>
                  <a:pt x="2660979" y="3807093"/>
                  <a:pt x="2673603" y="3807093"/>
                </a:cubicBezTo>
                <a:cubicBezTo>
                  <a:pt x="2660979" y="3794469"/>
                  <a:pt x="2686227" y="3781846"/>
                  <a:pt x="2660979" y="3769222"/>
                </a:cubicBezTo>
                <a:lnTo>
                  <a:pt x="2660979" y="3769222"/>
                </a:lnTo>
                <a:close/>
                <a:moveTo>
                  <a:pt x="4370517" y="3781846"/>
                </a:moveTo>
                <a:cubicBezTo>
                  <a:pt x="4357893" y="3781846"/>
                  <a:pt x="4344605" y="3781846"/>
                  <a:pt x="4344605" y="3794469"/>
                </a:cubicBezTo>
                <a:cubicBezTo>
                  <a:pt x="4344605" y="3794469"/>
                  <a:pt x="4370517" y="3794469"/>
                  <a:pt x="4370517" y="3781846"/>
                </a:cubicBezTo>
                <a:lnTo>
                  <a:pt x="4370517" y="3781846"/>
                </a:lnTo>
                <a:close/>
                <a:moveTo>
                  <a:pt x="3033715" y="3781846"/>
                </a:moveTo>
                <a:lnTo>
                  <a:pt x="3033715" y="3807093"/>
                </a:lnTo>
                <a:cubicBezTo>
                  <a:pt x="3033715" y="3807093"/>
                  <a:pt x="3033715" y="3819718"/>
                  <a:pt x="3046339" y="3819718"/>
                </a:cubicBezTo>
                <a:cubicBezTo>
                  <a:pt x="3046339" y="3819718"/>
                  <a:pt x="3046339" y="3819718"/>
                  <a:pt x="3046339" y="3807093"/>
                </a:cubicBezTo>
                <a:cubicBezTo>
                  <a:pt x="3046339" y="3807093"/>
                  <a:pt x="3059627" y="3794469"/>
                  <a:pt x="3033715" y="3781846"/>
                </a:cubicBezTo>
                <a:lnTo>
                  <a:pt x="3033715" y="3781846"/>
                </a:lnTo>
                <a:close/>
                <a:moveTo>
                  <a:pt x="2493546" y="3794469"/>
                </a:moveTo>
                <a:cubicBezTo>
                  <a:pt x="2493546" y="3794469"/>
                  <a:pt x="2493546" y="3832341"/>
                  <a:pt x="2493546" y="3819718"/>
                </a:cubicBezTo>
                <a:cubicBezTo>
                  <a:pt x="2493546" y="3819718"/>
                  <a:pt x="2506835" y="3794469"/>
                  <a:pt x="2493546" y="3794469"/>
                </a:cubicBezTo>
                <a:lnTo>
                  <a:pt x="2493546" y="3794469"/>
                </a:lnTo>
                <a:close/>
                <a:moveTo>
                  <a:pt x="2596531" y="3845629"/>
                </a:moveTo>
                <a:cubicBezTo>
                  <a:pt x="2622443" y="3845629"/>
                  <a:pt x="2622443" y="3807758"/>
                  <a:pt x="2609155" y="3794469"/>
                </a:cubicBezTo>
                <a:cubicBezTo>
                  <a:pt x="2583907" y="3794469"/>
                  <a:pt x="2583907" y="3832341"/>
                  <a:pt x="2596531" y="3845629"/>
                </a:cubicBezTo>
                <a:lnTo>
                  <a:pt x="2596531" y="3845629"/>
                </a:lnTo>
                <a:close/>
                <a:moveTo>
                  <a:pt x="1773986" y="3807093"/>
                </a:moveTo>
                <a:cubicBezTo>
                  <a:pt x="1773986" y="3794469"/>
                  <a:pt x="1773986" y="3794469"/>
                  <a:pt x="1761362" y="3794469"/>
                </a:cubicBezTo>
                <a:cubicBezTo>
                  <a:pt x="1761362" y="3807093"/>
                  <a:pt x="1773986" y="3819718"/>
                  <a:pt x="1773986" y="3807093"/>
                </a:cubicBezTo>
                <a:lnTo>
                  <a:pt x="1773986" y="3807093"/>
                </a:lnTo>
                <a:close/>
                <a:moveTo>
                  <a:pt x="2647691" y="3819718"/>
                </a:moveTo>
                <a:cubicBezTo>
                  <a:pt x="2647691" y="3819718"/>
                  <a:pt x="2647691" y="3844965"/>
                  <a:pt x="2660314" y="3844965"/>
                </a:cubicBezTo>
                <a:cubicBezTo>
                  <a:pt x="2660979" y="3832341"/>
                  <a:pt x="2673603" y="3819718"/>
                  <a:pt x="2647691" y="3819718"/>
                </a:cubicBezTo>
                <a:lnTo>
                  <a:pt x="2647691" y="3819718"/>
                </a:lnTo>
                <a:close/>
                <a:moveTo>
                  <a:pt x="205968" y="3832341"/>
                </a:moveTo>
                <a:cubicBezTo>
                  <a:pt x="218592" y="3844965"/>
                  <a:pt x="218592" y="3832341"/>
                  <a:pt x="205968" y="3844965"/>
                </a:cubicBezTo>
                <a:cubicBezTo>
                  <a:pt x="218592" y="3844965"/>
                  <a:pt x="231881" y="3844965"/>
                  <a:pt x="231881" y="3832341"/>
                </a:cubicBezTo>
                <a:cubicBezTo>
                  <a:pt x="231881" y="3832341"/>
                  <a:pt x="231881" y="3819718"/>
                  <a:pt x="219257" y="3819718"/>
                </a:cubicBezTo>
                <a:cubicBezTo>
                  <a:pt x="218592" y="3832341"/>
                  <a:pt x="218592" y="3832341"/>
                  <a:pt x="205968" y="3832341"/>
                </a:cubicBezTo>
                <a:lnTo>
                  <a:pt x="205968" y="3832341"/>
                </a:lnTo>
                <a:close/>
                <a:moveTo>
                  <a:pt x="488344" y="3832341"/>
                </a:moveTo>
                <a:cubicBezTo>
                  <a:pt x="488344" y="3844965"/>
                  <a:pt x="488344" y="3844965"/>
                  <a:pt x="488344" y="3844965"/>
                </a:cubicBezTo>
                <a:cubicBezTo>
                  <a:pt x="500968" y="3844965"/>
                  <a:pt x="514257" y="3844965"/>
                  <a:pt x="500968" y="3832341"/>
                </a:cubicBezTo>
                <a:lnTo>
                  <a:pt x="488344" y="3832341"/>
                </a:lnTo>
                <a:lnTo>
                  <a:pt x="488344" y="3832341"/>
                </a:lnTo>
                <a:lnTo>
                  <a:pt x="488344" y="3832341"/>
                </a:lnTo>
                <a:close/>
                <a:moveTo>
                  <a:pt x="2455010" y="3845629"/>
                </a:moveTo>
                <a:cubicBezTo>
                  <a:pt x="2467634" y="3858253"/>
                  <a:pt x="2467634" y="3870877"/>
                  <a:pt x="2467634" y="3870877"/>
                </a:cubicBezTo>
                <a:cubicBezTo>
                  <a:pt x="2468299" y="3858253"/>
                  <a:pt x="2468299" y="3845629"/>
                  <a:pt x="2455010" y="3845629"/>
                </a:cubicBezTo>
                <a:lnTo>
                  <a:pt x="2455010" y="3845629"/>
                </a:lnTo>
                <a:close/>
                <a:moveTo>
                  <a:pt x="976689" y="3896125"/>
                </a:moveTo>
                <a:cubicBezTo>
                  <a:pt x="976689" y="3908749"/>
                  <a:pt x="964065" y="3908749"/>
                  <a:pt x="964065" y="3908749"/>
                </a:cubicBezTo>
                <a:cubicBezTo>
                  <a:pt x="964065" y="3921373"/>
                  <a:pt x="989977" y="3933996"/>
                  <a:pt x="989977" y="3921373"/>
                </a:cubicBezTo>
                <a:cubicBezTo>
                  <a:pt x="989977" y="3908749"/>
                  <a:pt x="989977" y="3896125"/>
                  <a:pt x="976689" y="3896125"/>
                </a:cubicBezTo>
                <a:lnTo>
                  <a:pt x="976689" y="3896125"/>
                </a:lnTo>
                <a:close/>
                <a:moveTo>
                  <a:pt x="4653557" y="3908749"/>
                </a:moveTo>
                <a:cubicBezTo>
                  <a:pt x="4653557" y="3908749"/>
                  <a:pt x="4666181" y="3921373"/>
                  <a:pt x="4666181" y="3908749"/>
                </a:cubicBezTo>
                <a:cubicBezTo>
                  <a:pt x="4666181" y="3896125"/>
                  <a:pt x="4653557" y="3896125"/>
                  <a:pt x="4653557" y="3908749"/>
                </a:cubicBezTo>
                <a:lnTo>
                  <a:pt x="4653557" y="3908749"/>
                </a:lnTo>
                <a:close/>
                <a:moveTo>
                  <a:pt x="4678805" y="3934661"/>
                </a:moveTo>
                <a:cubicBezTo>
                  <a:pt x="4678805" y="3934661"/>
                  <a:pt x="4678805" y="3922037"/>
                  <a:pt x="4691429" y="3922037"/>
                </a:cubicBezTo>
                <a:cubicBezTo>
                  <a:pt x="4691429" y="3922037"/>
                  <a:pt x="4678805" y="3922037"/>
                  <a:pt x="4678805" y="3909413"/>
                </a:cubicBezTo>
                <a:cubicBezTo>
                  <a:pt x="4678805" y="3922037"/>
                  <a:pt x="4666181" y="3922037"/>
                  <a:pt x="4666181" y="3922037"/>
                </a:cubicBezTo>
                <a:cubicBezTo>
                  <a:pt x="4666181" y="3934661"/>
                  <a:pt x="4666181" y="3934661"/>
                  <a:pt x="4678805" y="3934661"/>
                </a:cubicBezTo>
                <a:lnTo>
                  <a:pt x="4678805" y="3934661"/>
                </a:lnTo>
                <a:close/>
                <a:moveTo>
                  <a:pt x="5013005" y="3922037"/>
                </a:moveTo>
                <a:cubicBezTo>
                  <a:pt x="5000381" y="3934661"/>
                  <a:pt x="4987093" y="3934661"/>
                  <a:pt x="5000381" y="3947285"/>
                </a:cubicBezTo>
                <a:cubicBezTo>
                  <a:pt x="5013005" y="3947285"/>
                  <a:pt x="5013005" y="3922037"/>
                  <a:pt x="5013005" y="3922037"/>
                </a:cubicBezTo>
                <a:lnTo>
                  <a:pt x="5013005" y="3922037"/>
                </a:lnTo>
                <a:close/>
                <a:moveTo>
                  <a:pt x="3084875" y="3922037"/>
                </a:moveTo>
                <a:cubicBezTo>
                  <a:pt x="3084875" y="3934661"/>
                  <a:pt x="3072251" y="3934661"/>
                  <a:pt x="3072251" y="3934661"/>
                </a:cubicBezTo>
                <a:cubicBezTo>
                  <a:pt x="3072251" y="3947285"/>
                  <a:pt x="3059627" y="3947285"/>
                  <a:pt x="3059627" y="3959909"/>
                </a:cubicBezTo>
                <a:cubicBezTo>
                  <a:pt x="3072251" y="3972533"/>
                  <a:pt x="3098163" y="3959909"/>
                  <a:pt x="3098163" y="3947285"/>
                </a:cubicBezTo>
                <a:cubicBezTo>
                  <a:pt x="3084875" y="3947285"/>
                  <a:pt x="3098163" y="3922037"/>
                  <a:pt x="3084875" y="3922037"/>
                </a:cubicBezTo>
                <a:lnTo>
                  <a:pt x="3084875" y="3922037"/>
                </a:lnTo>
                <a:close/>
                <a:moveTo>
                  <a:pt x="180056" y="3947285"/>
                </a:moveTo>
                <a:cubicBezTo>
                  <a:pt x="192680" y="3947285"/>
                  <a:pt x="192680" y="3947285"/>
                  <a:pt x="192680" y="3934661"/>
                </a:cubicBezTo>
                <a:cubicBezTo>
                  <a:pt x="180056" y="3934661"/>
                  <a:pt x="180056" y="3934661"/>
                  <a:pt x="180056" y="3947285"/>
                </a:cubicBezTo>
                <a:lnTo>
                  <a:pt x="180056" y="3947285"/>
                </a:lnTo>
                <a:close/>
                <a:moveTo>
                  <a:pt x="655777" y="3972533"/>
                </a:moveTo>
                <a:cubicBezTo>
                  <a:pt x="655777" y="3985156"/>
                  <a:pt x="655777" y="3985156"/>
                  <a:pt x="655777" y="3985156"/>
                </a:cubicBezTo>
                <a:cubicBezTo>
                  <a:pt x="668401" y="3985156"/>
                  <a:pt x="668401" y="3959909"/>
                  <a:pt x="655777" y="3972533"/>
                </a:cubicBezTo>
                <a:lnTo>
                  <a:pt x="655777" y="3972533"/>
                </a:lnTo>
                <a:close/>
                <a:moveTo>
                  <a:pt x="6581687" y="3985156"/>
                </a:moveTo>
                <a:cubicBezTo>
                  <a:pt x="6569063" y="3985156"/>
                  <a:pt x="6581687" y="3972533"/>
                  <a:pt x="6581687" y="3972533"/>
                </a:cubicBezTo>
                <a:cubicBezTo>
                  <a:pt x="6555775" y="3959909"/>
                  <a:pt x="6568399" y="3998445"/>
                  <a:pt x="6581687" y="3985156"/>
                </a:cubicBezTo>
                <a:lnTo>
                  <a:pt x="6581687" y="3985156"/>
                </a:lnTo>
                <a:close/>
                <a:moveTo>
                  <a:pt x="540169" y="3985156"/>
                </a:moveTo>
                <a:cubicBezTo>
                  <a:pt x="540169" y="3985156"/>
                  <a:pt x="552793" y="3985156"/>
                  <a:pt x="540169" y="3972533"/>
                </a:cubicBezTo>
                <a:cubicBezTo>
                  <a:pt x="540169" y="3972533"/>
                  <a:pt x="540169" y="3972533"/>
                  <a:pt x="540169" y="3985156"/>
                </a:cubicBezTo>
                <a:lnTo>
                  <a:pt x="540169" y="3985156"/>
                </a:lnTo>
                <a:close/>
                <a:moveTo>
                  <a:pt x="4190460" y="4176508"/>
                </a:moveTo>
                <a:cubicBezTo>
                  <a:pt x="4203084" y="4176508"/>
                  <a:pt x="4216372" y="4176508"/>
                  <a:pt x="4228996" y="4189132"/>
                </a:cubicBezTo>
                <a:cubicBezTo>
                  <a:pt x="4228996" y="4176508"/>
                  <a:pt x="4241620" y="4163884"/>
                  <a:pt x="4254909" y="4163884"/>
                </a:cubicBezTo>
                <a:cubicBezTo>
                  <a:pt x="4280821" y="4112724"/>
                  <a:pt x="4319357" y="4023692"/>
                  <a:pt x="4280821" y="3973197"/>
                </a:cubicBezTo>
                <a:cubicBezTo>
                  <a:pt x="4268197" y="3973197"/>
                  <a:pt x="4268197" y="3985821"/>
                  <a:pt x="4254909" y="3973197"/>
                </a:cubicBezTo>
                <a:cubicBezTo>
                  <a:pt x="4242285" y="3998445"/>
                  <a:pt x="4254909" y="3998445"/>
                  <a:pt x="4254909" y="4024357"/>
                </a:cubicBezTo>
                <a:cubicBezTo>
                  <a:pt x="4228996" y="4074188"/>
                  <a:pt x="4139300" y="4112724"/>
                  <a:pt x="4190460" y="4176508"/>
                </a:cubicBezTo>
                <a:lnTo>
                  <a:pt x="4190460" y="4176508"/>
                </a:lnTo>
                <a:close/>
                <a:moveTo>
                  <a:pt x="5193061" y="3985156"/>
                </a:moveTo>
                <a:cubicBezTo>
                  <a:pt x="5193061" y="3997780"/>
                  <a:pt x="5180438" y="3997780"/>
                  <a:pt x="5193061" y="4010404"/>
                </a:cubicBezTo>
                <a:cubicBezTo>
                  <a:pt x="5193061" y="3998445"/>
                  <a:pt x="5205685" y="3985156"/>
                  <a:pt x="5193061" y="3985156"/>
                </a:cubicBezTo>
                <a:lnTo>
                  <a:pt x="5193061" y="3985156"/>
                </a:lnTo>
                <a:close/>
                <a:moveTo>
                  <a:pt x="1863682" y="3998445"/>
                </a:moveTo>
                <a:cubicBezTo>
                  <a:pt x="1863682" y="4011069"/>
                  <a:pt x="1851058" y="4011069"/>
                  <a:pt x="1851058" y="4036316"/>
                </a:cubicBezTo>
                <a:cubicBezTo>
                  <a:pt x="1863682" y="4036316"/>
                  <a:pt x="1876970" y="3998445"/>
                  <a:pt x="1863682" y="3998445"/>
                </a:cubicBezTo>
                <a:lnTo>
                  <a:pt x="1863682" y="3998445"/>
                </a:lnTo>
                <a:close/>
                <a:moveTo>
                  <a:pt x="2095562" y="3998445"/>
                </a:moveTo>
                <a:cubicBezTo>
                  <a:pt x="2095562" y="3998445"/>
                  <a:pt x="2082938" y="4023692"/>
                  <a:pt x="2108186" y="4023692"/>
                </a:cubicBezTo>
                <a:cubicBezTo>
                  <a:pt x="2108186" y="4011069"/>
                  <a:pt x="2108186" y="3998445"/>
                  <a:pt x="2095562" y="3998445"/>
                </a:cubicBezTo>
                <a:lnTo>
                  <a:pt x="2095562" y="3998445"/>
                </a:lnTo>
                <a:close/>
                <a:moveTo>
                  <a:pt x="5077453" y="4036316"/>
                </a:moveTo>
                <a:cubicBezTo>
                  <a:pt x="5090077" y="4036316"/>
                  <a:pt x="5090077" y="4036316"/>
                  <a:pt x="5103365" y="4036316"/>
                </a:cubicBezTo>
                <a:cubicBezTo>
                  <a:pt x="5103365" y="4023692"/>
                  <a:pt x="5077453" y="4023692"/>
                  <a:pt x="5077453" y="4036316"/>
                </a:cubicBezTo>
                <a:lnTo>
                  <a:pt x="5077453" y="4036316"/>
                </a:lnTo>
                <a:close/>
                <a:moveTo>
                  <a:pt x="4062229" y="4087476"/>
                </a:moveTo>
                <a:cubicBezTo>
                  <a:pt x="4049604" y="4100100"/>
                  <a:pt x="4062229" y="4125348"/>
                  <a:pt x="4062229" y="4112724"/>
                </a:cubicBezTo>
                <a:cubicBezTo>
                  <a:pt x="4049604" y="4100100"/>
                  <a:pt x="4074852" y="4087476"/>
                  <a:pt x="4074852" y="4087476"/>
                </a:cubicBezTo>
                <a:cubicBezTo>
                  <a:pt x="4062229" y="4087476"/>
                  <a:pt x="4062229" y="4100100"/>
                  <a:pt x="4062229" y="4087476"/>
                </a:cubicBezTo>
                <a:lnTo>
                  <a:pt x="4062229" y="4087476"/>
                </a:lnTo>
                <a:close/>
                <a:moveTo>
                  <a:pt x="4910021" y="4137972"/>
                </a:moveTo>
                <a:cubicBezTo>
                  <a:pt x="4910021" y="4137972"/>
                  <a:pt x="4922645" y="4150596"/>
                  <a:pt x="4935933" y="4150596"/>
                </a:cubicBezTo>
                <a:cubicBezTo>
                  <a:pt x="4961845" y="4100100"/>
                  <a:pt x="4910021" y="4087476"/>
                  <a:pt x="4910021" y="4137972"/>
                </a:cubicBezTo>
                <a:lnTo>
                  <a:pt x="4910021" y="4137972"/>
                </a:lnTo>
                <a:close/>
                <a:moveTo>
                  <a:pt x="3933332" y="4125348"/>
                </a:moveTo>
                <a:cubicBezTo>
                  <a:pt x="3920708" y="4112724"/>
                  <a:pt x="3907420" y="4125348"/>
                  <a:pt x="3882172" y="4137972"/>
                </a:cubicBezTo>
                <a:cubicBezTo>
                  <a:pt x="3894796" y="4137972"/>
                  <a:pt x="3894796" y="4163219"/>
                  <a:pt x="3908084" y="4163219"/>
                </a:cubicBezTo>
                <a:cubicBezTo>
                  <a:pt x="3907420" y="4137972"/>
                  <a:pt x="3920708" y="4150596"/>
                  <a:pt x="3933332" y="4125348"/>
                </a:cubicBezTo>
                <a:lnTo>
                  <a:pt x="3933332" y="4125348"/>
                </a:lnTo>
                <a:close/>
                <a:moveTo>
                  <a:pt x="6542487" y="4150596"/>
                </a:moveTo>
                <a:cubicBezTo>
                  <a:pt x="6555110" y="4150596"/>
                  <a:pt x="6555110" y="4137972"/>
                  <a:pt x="6555110" y="4125348"/>
                </a:cubicBezTo>
                <a:cubicBezTo>
                  <a:pt x="6542487" y="4125348"/>
                  <a:pt x="6542487" y="4137972"/>
                  <a:pt x="6542487" y="4150596"/>
                </a:cubicBezTo>
                <a:lnTo>
                  <a:pt x="6542487" y="4150596"/>
                </a:lnTo>
                <a:close/>
                <a:moveTo>
                  <a:pt x="4884773" y="4163884"/>
                </a:moveTo>
                <a:cubicBezTo>
                  <a:pt x="4884773" y="4151260"/>
                  <a:pt x="4872149" y="4151260"/>
                  <a:pt x="4858861" y="4151260"/>
                </a:cubicBezTo>
                <a:cubicBezTo>
                  <a:pt x="4871485" y="4163884"/>
                  <a:pt x="4858861" y="4163884"/>
                  <a:pt x="4858861" y="4176508"/>
                </a:cubicBezTo>
                <a:cubicBezTo>
                  <a:pt x="4871485" y="4176508"/>
                  <a:pt x="4884773" y="4176508"/>
                  <a:pt x="4884773" y="4163884"/>
                </a:cubicBezTo>
                <a:lnTo>
                  <a:pt x="4884773" y="4163884"/>
                </a:lnTo>
                <a:close/>
                <a:moveTo>
                  <a:pt x="2339402" y="4201756"/>
                </a:moveTo>
                <a:cubicBezTo>
                  <a:pt x="2339402" y="4201756"/>
                  <a:pt x="2339402" y="4214379"/>
                  <a:pt x="2352026" y="4201756"/>
                </a:cubicBezTo>
                <a:cubicBezTo>
                  <a:pt x="2352026" y="4201756"/>
                  <a:pt x="2339402" y="4189132"/>
                  <a:pt x="2339402" y="4201756"/>
                </a:cubicBezTo>
                <a:lnTo>
                  <a:pt x="2339402" y="4201756"/>
                </a:lnTo>
                <a:close/>
                <a:moveTo>
                  <a:pt x="1889594" y="4201756"/>
                </a:moveTo>
                <a:cubicBezTo>
                  <a:pt x="1889594" y="4214379"/>
                  <a:pt x="1889594" y="4214379"/>
                  <a:pt x="1889594" y="4214379"/>
                </a:cubicBezTo>
                <a:cubicBezTo>
                  <a:pt x="1902218" y="4227003"/>
                  <a:pt x="1902218" y="4201756"/>
                  <a:pt x="1889594" y="4201756"/>
                </a:cubicBezTo>
                <a:lnTo>
                  <a:pt x="1889594" y="4201756"/>
                </a:lnTo>
                <a:close/>
                <a:moveTo>
                  <a:pt x="1568018" y="4201756"/>
                </a:moveTo>
                <a:cubicBezTo>
                  <a:pt x="1568018" y="4214379"/>
                  <a:pt x="1568018" y="4227003"/>
                  <a:pt x="1568018" y="4227003"/>
                </a:cubicBezTo>
                <a:cubicBezTo>
                  <a:pt x="1580641" y="4239627"/>
                  <a:pt x="1580641" y="4214379"/>
                  <a:pt x="1593930" y="4227003"/>
                </a:cubicBezTo>
                <a:cubicBezTo>
                  <a:pt x="1593930" y="4214379"/>
                  <a:pt x="1581306" y="4201756"/>
                  <a:pt x="1568018" y="4201756"/>
                </a:cubicBezTo>
                <a:lnTo>
                  <a:pt x="1568018" y="4201756"/>
                </a:lnTo>
                <a:close/>
                <a:moveTo>
                  <a:pt x="4987757" y="4214379"/>
                </a:moveTo>
                <a:cubicBezTo>
                  <a:pt x="4987757" y="4227003"/>
                  <a:pt x="4961845" y="4227003"/>
                  <a:pt x="4975133" y="4252251"/>
                </a:cubicBezTo>
                <a:cubicBezTo>
                  <a:pt x="4987757" y="4240292"/>
                  <a:pt x="5000381" y="4227003"/>
                  <a:pt x="4987757" y="4214379"/>
                </a:cubicBezTo>
                <a:lnTo>
                  <a:pt x="4987757" y="4214379"/>
                </a:lnTo>
                <a:close/>
                <a:moveTo>
                  <a:pt x="244504" y="4240292"/>
                </a:moveTo>
                <a:cubicBezTo>
                  <a:pt x="244504" y="4240292"/>
                  <a:pt x="244504" y="4252915"/>
                  <a:pt x="257128" y="4252915"/>
                </a:cubicBezTo>
                <a:cubicBezTo>
                  <a:pt x="257128" y="4240292"/>
                  <a:pt x="257128" y="4240292"/>
                  <a:pt x="244504" y="4240292"/>
                </a:cubicBezTo>
                <a:lnTo>
                  <a:pt x="244504" y="4240292"/>
                </a:lnTo>
                <a:close/>
                <a:moveTo>
                  <a:pt x="3509436" y="4240292"/>
                </a:moveTo>
                <a:cubicBezTo>
                  <a:pt x="3496812" y="4240292"/>
                  <a:pt x="3496812" y="4240292"/>
                  <a:pt x="3496812" y="4240292"/>
                </a:cubicBezTo>
                <a:cubicBezTo>
                  <a:pt x="3496812" y="4252915"/>
                  <a:pt x="3496812" y="4265539"/>
                  <a:pt x="3496812" y="4265539"/>
                </a:cubicBezTo>
                <a:cubicBezTo>
                  <a:pt x="3496148" y="4252915"/>
                  <a:pt x="3509436" y="4252915"/>
                  <a:pt x="3509436" y="4240292"/>
                </a:cubicBezTo>
                <a:lnTo>
                  <a:pt x="3509436" y="4240292"/>
                </a:lnTo>
                <a:close/>
                <a:moveTo>
                  <a:pt x="3483524" y="4265539"/>
                </a:moveTo>
                <a:cubicBezTo>
                  <a:pt x="3470900" y="4252915"/>
                  <a:pt x="3457612" y="4265539"/>
                  <a:pt x="3444988" y="4278163"/>
                </a:cubicBezTo>
                <a:cubicBezTo>
                  <a:pt x="3457612" y="4278163"/>
                  <a:pt x="3470900" y="4278163"/>
                  <a:pt x="3470900" y="4265539"/>
                </a:cubicBezTo>
                <a:lnTo>
                  <a:pt x="3470900" y="4265539"/>
                </a:lnTo>
                <a:lnTo>
                  <a:pt x="3483524" y="4265539"/>
                </a:lnTo>
                <a:lnTo>
                  <a:pt x="3483524" y="4265539"/>
                </a:lnTo>
                <a:close/>
                <a:moveTo>
                  <a:pt x="1889594" y="4303411"/>
                </a:moveTo>
                <a:cubicBezTo>
                  <a:pt x="1889594" y="4290787"/>
                  <a:pt x="1902218" y="4278163"/>
                  <a:pt x="1889594" y="4265539"/>
                </a:cubicBezTo>
                <a:cubicBezTo>
                  <a:pt x="1889594" y="4290787"/>
                  <a:pt x="1876970" y="4290787"/>
                  <a:pt x="1889594" y="4303411"/>
                </a:cubicBezTo>
                <a:lnTo>
                  <a:pt x="1889594" y="4303411"/>
                </a:lnTo>
                <a:close/>
                <a:moveTo>
                  <a:pt x="4935933" y="4290787"/>
                </a:moveTo>
                <a:cubicBezTo>
                  <a:pt x="4935933" y="4303411"/>
                  <a:pt x="4923309" y="4303411"/>
                  <a:pt x="4910021" y="4303411"/>
                </a:cubicBezTo>
                <a:cubicBezTo>
                  <a:pt x="4910021" y="4316035"/>
                  <a:pt x="4897397" y="4328659"/>
                  <a:pt x="4897397" y="4341283"/>
                </a:cubicBezTo>
                <a:cubicBezTo>
                  <a:pt x="4910021" y="4316699"/>
                  <a:pt x="4935933" y="4316699"/>
                  <a:pt x="4935933" y="4290787"/>
                </a:cubicBezTo>
                <a:lnTo>
                  <a:pt x="4935933" y="4290787"/>
                </a:lnTo>
                <a:close/>
                <a:moveTo>
                  <a:pt x="5026293" y="4290787"/>
                </a:moveTo>
                <a:cubicBezTo>
                  <a:pt x="5013669" y="4303411"/>
                  <a:pt x="5000381" y="4303411"/>
                  <a:pt x="5000381" y="4316035"/>
                </a:cubicBezTo>
                <a:cubicBezTo>
                  <a:pt x="5013005" y="4316699"/>
                  <a:pt x="5026293" y="4303411"/>
                  <a:pt x="5026293" y="4290787"/>
                </a:cubicBezTo>
                <a:lnTo>
                  <a:pt x="5026293" y="4290787"/>
                </a:lnTo>
                <a:close/>
                <a:moveTo>
                  <a:pt x="2918107" y="4316699"/>
                </a:moveTo>
                <a:cubicBezTo>
                  <a:pt x="2918107" y="4329323"/>
                  <a:pt x="2918107" y="4341947"/>
                  <a:pt x="2918107" y="4354571"/>
                </a:cubicBezTo>
                <a:cubicBezTo>
                  <a:pt x="2930731" y="4354571"/>
                  <a:pt x="2930731" y="4354571"/>
                  <a:pt x="2930731" y="4354571"/>
                </a:cubicBezTo>
                <a:cubicBezTo>
                  <a:pt x="2930731" y="4341947"/>
                  <a:pt x="2943355" y="4329323"/>
                  <a:pt x="2918107" y="4316699"/>
                </a:cubicBezTo>
                <a:lnTo>
                  <a:pt x="2918107" y="4316699"/>
                </a:lnTo>
                <a:close/>
                <a:moveTo>
                  <a:pt x="1928130" y="4329323"/>
                </a:moveTo>
                <a:lnTo>
                  <a:pt x="1928130" y="4341947"/>
                </a:lnTo>
                <a:cubicBezTo>
                  <a:pt x="1940754" y="4341947"/>
                  <a:pt x="1940754" y="4329323"/>
                  <a:pt x="1940754" y="4329323"/>
                </a:cubicBezTo>
                <a:lnTo>
                  <a:pt x="1928130" y="4329323"/>
                </a:lnTo>
                <a:lnTo>
                  <a:pt x="1928130" y="4329323"/>
                </a:lnTo>
                <a:close/>
                <a:moveTo>
                  <a:pt x="1786610" y="4405731"/>
                </a:moveTo>
                <a:cubicBezTo>
                  <a:pt x="1786610" y="4393107"/>
                  <a:pt x="1786610" y="4380483"/>
                  <a:pt x="1773986" y="4380483"/>
                </a:cubicBezTo>
                <a:cubicBezTo>
                  <a:pt x="1773986" y="4380483"/>
                  <a:pt x="1761362" y="4380483"/>
                  <a:pt x="1761362" y="4393107"/>
                </a:cubicBezTo>
                <a:cubicBezTo>
                  <a:pt x="1773986" y="4393107"/>
                  <a:pt x="1773986" y="4418355"/>
                  <a:pt x="1786610" y="4405731"/>
                </a:cubicBezTo>
                <a:lnTo>
                  <a:pt x="1786610" y="4405731"/>
                </a:lnTo>
                <a:close/>
                <a:moveTo>
                  <a:pt x="295664" y="4418355"/>
                </a:moveTo>
                <a:cubicBezTo>
                  <a:pt x="295664" y="4430979"/>
                  <a:pt x="295664" y="4430979"/>
                  <a:pt x="308288" y="4430979"/>
                </a:cubicBezTo>
                <a:cubicBezTo>
                  <a:pt x="308288" y="4430979"/>
                  <a:pt x="308288" y="4430979"/>
                  <a:pt x="308288" y="4418355"/>
                </a:cubicBezTo>
                <a:lnTo>
                  <a:pt x="295664" y="4418355"/>
                </a:lnTo>
                <a:lnTo>
                  <a:pt x="295664" y="4418355"/>
                </a:lnTo>
                <a:close/>
                <a:moveTo>
                  <a:pt x="5539886" y="4418355"/>
                </a:moveTo>
                <a:cubicBezTo>
                  <a:pt x="5539886" y="4443602"/>
                  <a:pt x="5552510" y="4443602"/>
                  <a:pt x="5552510" y="4456226"/>
                </a:cubicBezTo>
                <a:cubicBezTo>
                  <a:pt x="5552510" y="4443602"/>
                  <a:pt x="5565133" y="4443602"/>
                  <a:pt x="5565133" y="4430979"/>
                </a:cubicBezTo>
                <a:cubicBezTo>
                  <a:pt x="5553174" y="4430979"/>
                  <a:pt x="5553174" y="4430979"/>
                  <a:pt x="5539886" y="4418355"/>
                </a:cubicBezTo>
                <a:lnTo>
                  <a:pt x="5539886" y="4418355"/>
                </a:lnTo>
                <a:close/>
                <a:moveTo>
                  <a:pt x="4794413" y="4456226"/>
                </a:moveTo>
                <a:cubicBezTo>
                  <a:pt x="4794413" y="4443602"/>
                  <a:pt x="4807037" y="4443602"/>
                  <a:pt x="4794413" y="4443602"/>
                </a:cubicBezTo>
                <a:cubicBezTo>
                  <a:pt x="4794413" y="4456226"/>
                  <a:pt x="4768501" y="4443602"/>
                  <a:pt x="4781789" y="4456226"/>
                </a:cubicBezTo>
                <a:lnTo>
                  <a:pt x="4794413" y="4456226"/>
                </a:lnTo>
                <a:lnTo>
                  <a:pt x="4794413" y="4456226"/>
                </a:lnTo>
                <a:close/>
                <a:moveTo>
                  <a:pt x="1696914" y="4507386"/>
                </a:moveTo>
                <a:lnTo>
                  <a:pt x="1696914" y="4507386"/>
                </a:lnTo>
                <a:cubicBezTo>
                  <a:pt x="1684290" y="4507386"/>
                  <a:pt x="1696914" y="4545258"/>
                  <a:pt x="1696914" y="4558546"/>
                </a:cubicBezTo>
                <a:cubicBezTo>
                  <a:pt x="1722826" y="4533298"/>
                  <a:pt x="1748074" y="4507386"/>
                  <a:pt x="1735450" y="4469515"/>
                </a:cubicBezTo>
                <a:cubicBezTo>
                  <a:pt x="1709538" y="4469515"/>
                  <a:pt x="1709538" y="4494762"/>
                  <a:pt x="1696914" y="4507386"/>
                </a:cubicBezTo>
                <a:lnTo>
                  <a:pt x="1696914" y="4507386"/>
                </a:lnTo>
                <a:close/>
                <a:moveTo>
                  <a:pt x="1555394" y="4469515"/>
                </a:moveTo>
                <a:cubicBezTo>
                  <a:pt x="1555394" y="4482138"/>
                  <a:pt x="1542770" y="4482138"/>
                  <a:pt x="1542770" y="4482138"/>
                </a:cubicBezTo>
                <a:cubicBezTo>
                  <a:pt x="1542770" y="4494762"/>
                  <a:pt x="1516858" y="4494762"/>
                  <a:pt x="1530146" y="4520010"/>
                </a:cubicBezTo>
                <a:lnTo>
                  <a:pt x="1542770" y="4520010"/>
                </a:lnTo>
                <a:cubicBezTo>
                  <a:pt x="1542770" y="4507386"/>
                  <a:pt x="1568018" y="4482138"/>
                  <a:pt x="1555394" y="4469515"/>
                </a:cubicBezTo>
                <a:lnTo>
                  <a:pt x="1555394" y="4469515"/>
                </a:lnTo>
                <a:close/>
                <a:moveTo>
                  <a:pt x="437185" y="4507386"/>
                </a:moveTo>
                <a:cubicBezTo>
                  <a:pt x="437185" y="4494762"/>
                  <a:pt x="449808" y="4494762"/>
                  <a:pt x="437185" y="4494762"/>
                </a:cubicBezTo>
                <a:cubicBezTo>
                  <a:pt x="423896" y="4507386"/>
                  <a:pt x="423896" y="4507386"/>
                  <a:pt x="437185" y="4507386"/>
                </a:cubicBezTo>
                <a:lnTo>
                  <a:pt x="437185" y="4507386"/>
                </a:lnTo>
                <a:close/>
                <a:moveTo>
                  <a:pt x="2403851" y="4571170"/>
                </a:moveTo>
                <a:cubicBezTo>
                  <a:pt x="2403851" y="4558546"/>
                  <a:pt x="2429763" y="4533298"/>
                  <a:pt x="2416475" y="4520010"/>
                </a:cubicBezTo>
                <a:cubicBezTo>
                  <a:pt x="2416475" y="4545922"/>
                  <a:pt x="2377938" y="4558546"/>
                  <a:pt x="2403851" y="4571170"/>
                </a:cubicBezTo>
                <a:lnTo>
                  <a:pt x="2403851" y="4571170"/>
                </a:lnTo>
                <a:close/>
                <a:moveTo>
                  <a:pt x="732849" y="4545922"/>
                </a:moveTo>
                <a:cubicBezTo>
                  <a:pt x="732849" y="4558546"/>
                  <a:pt x="732849" y="4558546"/>
                  <a:pt x="732849" y="4558546"/>
                </a:cubicBezTo>
                <a:cubicBezTo>
                  <a:pt x="745473" y="4558546"/>
                  <a:pt x="745473" y="4558546"/>
                  <a:pt x="745473" y="4558546"/>
                </a:cubicBezTo>
                <a:cubicBezTo>
                  <a:pt x="745473" y="4545922"/>
                  <a:pt x="745473" y="4545922"/>
                  <a:pt x="732849" y="4545922"/>
                </a:cubicBezTo>
                <a:lnTo>
                  <a:pt x="732849" y="4545922"/>
                </a:lnTo>
                <a:close/>
                <a:moveTo>
                  <a:pt x="5745854" y="4698738"/>
                </a:moveTo>
                <a:cubicBezTo>
                  <a:pt x="5733230" y="4673490"/>
                  <a:pt x="5719942" y="4660866"/>
                  <a:pt x="5707318" y="4647578"/>
                </a:cubicBezTo>
                <a:cubicBezTo>
                  <a:pt x="5681406" y="4609706"/>
                  <a:pt x="5630246" y="4571170"/>
                  <a:pt x="5604334" y="4558546"/>
                </a:cubicBezTo>
                <a:cubicBezTo>
                  <a:pt x="5604334" y="4571170"/>
                  <a:pt x="5604334" y="4571170"/>
                  <a:pt x="5604334" y="4571170"/>
                </a:cubicBezTo>
                <a:cubicBezTo>
                  <a:pt x="5616958" y="4596418"/>
                  <a:pt x="5630246" y="4609042"/>
                  <a:pt x="5642870" y="4634954"/>
                </a:cubicBezTo>
                <a:cubicBezTo>
                  <a:pt x="5694694" y="4647578"/>
                  <a:pt x="5707318" y="4698738"/>
                  <a:pt x="5745854" y="4698738"/>
                </a:cubicBezTo>
                <a:lnTo>
                  <a:pt x="5745854" y="4698738"/>
                </a:lnTo>
                <a:close/>
                <a:moveTo>
                  <a:pt x="2390562" y="4583794"/>
                </a:moveTo>
                <a:cubicBezTo>
                  <a:pt x="2403186" y="4583794"/>
                  <a:pt x="2390562" y="4609042"/>
                  <a:pt x="2390562" y="4621665"/>
                </a:cubicBezTo>
                <a:cubicBezTo>
                  <a:pt x="2403851" y="4622330"/>
                  <a:pt x="2403851" y="4571170"/>
                  <a:pt x="2390562" y="4583794"/>
                </a:cubicBezTo>
                <a:lnTo>
                  <a:pt x="2390562" y="4583794"/>
                </a:lnTo>
                <a:close/>
                <a:moveTo>
                  <a:pt x="5476102" y="4596418"/>
                </a:moveTo>
                <a:cubicBezTo>
                  <a:pt x="5476102" y="4596418"/>
                  <a:pt x="5476102" y="4609042"/>
                  <a:pt x="5488726" y="4609042"/>
                </a:cubicBezTo>
                <a:cubicBezTo>
                  <a:pt x="5488726" y="4596418"/>
                  <a:pt x="5488726" y="4596418"/>
                  <a:pt x="5476102" y="4596418"/>
                </a:cubicBezTo>
                <a:lnTo>
                  <a:pt x="5476102" y="4596418"/>
                </a:lnTo>
                <a:close/>
                <a:moveTo>
                  <a:pt x="1170033" y="4622330"/>
                </a:moveTo>
                <a:cubicBezTo>
                  <a:pt x="1170033" y="4622330"/>
                  <a:pt x="1157410" y="4622330"/>
                  <a:pt x="1157410" y="4634954"/>
                </a:cubicBezTo>
                <a:cubicBezTo>
                  <a:pt x="1170033" y="4634954"/>
                  <a:pt x="1170033" y="4634954"/>
                  <a:pt x="1170033" y="4634954"/>
                </a:cubicBezTo>
                <a:cubicBezTo>
                  <a:pt x="1170033" y="4634954"/>
                  <a:pt x="1182657" y="4622330"/>
                  <a:pt x="1170033" y="4622330"/>
                </a:cubicBezTo>
                <a:lnTo>
                  <a:pt x="1170033" y="4622330"/>
                </a:lnTo>
                <a:close/>
                <a:moveTo>
                  <a:pt x="1504234" y="4685449"/>
                </a:moveTo>
                <a:cubicBezTo>
                  <a:pt x="1516858" y="4685449"/>
                  <a:pt x="1516858" y="4685449"/>
                  <a:pt x="1516858" y="4672825"/>
                </a:cubicBezTo>
                <a:cubicBezTo>
                  <a:pt x="1516858" y="4672825"/>
                  <a:pt x="1516858" y="4672825"/>
                  <a:pt x="1504234" y="4672825"/>
                </a:cubicBezTo>
                <a:lnTo>
                  <a:pt x="1504234" y="4685449"/>
                </a:lnTo>
                <a:lnTo>
                  <a:pt x="1504234" y="4685449"/>
                </a:lnTo>
                <a:close/>
                <a:moveTo>
                  <a:pt x="5604334" y="4723985"/>
                </a:moveTo>
                <a:cubicBezTo>
                  <a:pt x="5616958" y="4723985"/>
                  <a:pt x="5630246" y="4736609"/>
                  <a:pt x="5642870" y="4761857"/>
                </a:cubicBezTo>
                <a:cubicBezTo>
                  <a:pt x="5642870" y="4761857"/>
                  <a:pt x="5642870" y="4749233"/>
                  <a:pt x="5655494" y="4749233"/>
                </a:cubicBezTo>
                <a:cubicBezTo>
                  <a:pt x="5655494" y="4774481"/>
                  <a:pt x="5668117" y="4774481"/>
                  <a:pt x="5681406" y="4787105"/>
                </a:cubicBezTo>
                <a:cubicBezTo>
                  <a:pt x="5681406" y="4774481"/>
                  <a:pt x="5668782" y="4761857"/>
                  <a:pt x="5668782" y="4749233"/>
                </a:cubicBezTo>
                <a:cubicBezTo>
                  <a:pt x="5656158" y="4749233"/>
                  <a:pt x="5656158" y="4736609"/>
                  <a:pt x="5642870" y="4736609"/>
                </a:cubicBezTo>
                <a:cubicBezTo>
                  <a:pt x="5642870" y="4736609"/>
                  <a:pt x="5655494" y="4749233"/>
                  <a:pt x="5642870" y="4749233"/>
                </a:cubicBezTo>
                <a:cubicBezTo>
                  <a:pt x="5642870" y="4723985"/>
                  <a:pt x="5616958" y="4711361"/>
                  <a:pt x="5616958" y="4698073"/>
                </a:cubicBezTo>
                <a:cubicBezTo>
                  <a:pt x="5616958" y="4723321"/>
                  <a:pt x="5604334" y="4698073"/>
                  <a:pt x="5604334" y="4698073"/>
                </a:cubicBezTo>
                <a:cubicBezTo>
                  <a:pt x="5591710" y="4711361"/>
                  <a:pt x="5604334" y="4711361"/>
                  <a:pt x="5604334" y="4723985"/>
                </a:cubicBezTo>
                <a:lnTo>
                  <a:pt x="5604334" y="4723985"/>
                </a:lnTo>
                <a:close/>
                <a:moveTo>
                  <a:pt x="1606554" y="4787769"/>
                </a:moveTo>
                <a:cubicBezTo>
                  <a:pt x="1606554" y="4787769"/>
                  <a:pt x="1619177" y="4787769"/>
                  <a:pt x="1632466" y="4787769"/>
                </a:cubicBezTo>
                <a:cubicBezTo>
                  <a:pt x="1632466" y="4762521"/>
                  <a:pt x="1683626" y="4736609"/>
                  <a:pt x="1658378" y="4711361"/>
                </a:cubicBezTo>
                <a:cubicBezTo>
                  <a:pt x="1632466" y="4723985"/>
                  <a:pt x="1632466" y="4761857"/>
                  <a:pt x="1606554" y="4787769"/>
                </a:cubicBezTo>
                <a:lnTo>
                  <a:pt x="1606554" y="4787769"/>
                </a:lnTo>
                <a:close/>
                <a:moveTo>
                  <a:pt x="4190460" y="4775145"/>
                </a:moveTo>
                <a:cubicBezTo>
                  <a:pt x="4216372" y="4762521"/>
                  <a:pt x="4216372" y="4762521"/>
                  <a:pt x="4228996" y="4762521"/>
                </a:cubicBezTo>
                <a:cubicBezTo>
                  <a:pt x="4216372" y="4749898"/>
                  <a:pt x="4203084" y="4749898"/>
                  <a:pt x="4203084" y="4749898"/>
                </a:cubicBezTo>
                <a:cubicBezTo>
                  <a:pt x="4215708" y="4737273"/>
                  <a:pt x="4203084" y="4724649"/>
                  <a:pt x="4215708" y="4724649"/>
                </a:cubicBezTo>
                <a:cubicBezTo>
                  <a:pt x="4203084" y="4724649"/>
                  <a:pt x="4203084" y="4724649"/>
                  <a:pt x="4189796" y="4712026"/>
                </a:cubicBezTo>
                <a:cubicBezTo>
                  <a:pt x="4177172" y="4724649"/>
                  <a:pt x="4202420" y="4749898"/>
                  <a:pt x="4189796" y="4763186"/>
                </a:cubicBezTo>
                <a:lnTo>
                  <a:pt x="4189796" y="4775145"/>
                </a:lnTo>
                <a:lnTo>
                  <a:pt x="4190460" y="4775145"/>
                </a:lnTo>
                <a:close/>
                <a:moveTo>
                  <a:pt x="771385" y="4736609"/>
                </a:moveTo>
                <a:cubicBezTo>
                  <a:pt x="771385" y="4749233"/>
                  <a:pt x="784009" y="4761857"/>
                  <a:pt x="797297" y="4761857"/>
                </a:cubicBezTo>
                <a:cubicBezTo>
                  <a:pt x="797297" y="4749233"/>
                  <a:pt x="797297" y="4749233"/>
                  <a:pt x="797297" y="4736609"/>
                </a:cubicBezTo>
                <a:cubicBezTo>
                  <a:pt x="784009" y="4723985"/>
                  <a:pt x="784009" y="4736609"/>
                  <a:pt x="771385" y="4736609"/>
                </a:cubicBezTo>
                <a:lnTo>
                  <a:pt x="771385" y="4736609"/>
                </a:lnTo>
                <a:close/>
                <a:moveTo>
                  <a:pt x="4228996" y="4761857"/>
                </a:moveTo>
                <a:cubicBezTo>
                  <a:pt x="4241620" y="4761857"/>
                  <a:pt x="4241620" y="4761857"/>
                  <a:pt x="4241620" y="4761857"/>
                </a:cubicBezTo>
                <a:cubicBezTo>
                  <a:pt x="4241620" y="4761857"/>
                  <a:pt x="4241620" y="4749233"/>
                  <a:pt x="4228996" y="4749233"/>
                </a:cubicBezTo>
                <a:cubicBezTo>
                  <a:pt x="4228996" y="4761857"/>
                  <a:pt x="4228996" y="4761857"/>
                  <a:pt x="4228996" y="4761857"/>
                </a:cubicBezTo>
                <a:lnTo>
                  <a:pt x="4228996" y="4761857"/>
                </a:lnTo>
                <a:close/>
                <a:moveTo>
                  <a:pt x="5090077" y="4775145"/>
                </a:moveTo>
                <a:cubicBezTo>
                  <a:pt x="5090077" y="4762521"/>
                  <a:pt x="5090077" y="4762521"/>
                  <a:pt x="5077453" y="4762521"/>
                </a:cubicBezTo>
                <a:cubicBezTo>
                  <a:pt x="5077453" y="4761857"/>
                  <a:pt x="5077453" y="4775145"/>
                  <a:pt x="5090077" y="4775145"/>
                </a:cubicBezTo>
                <a:lnTo>
                  <a:pt x="5090077" y="4775145"/>
                </a:lnTo>
                <a:close/>
                <a:moveTo>
                  <a:pt x="437185" y="4775145"/>
                </a:moveTo>
                <a:cubicBezTo>
                  <a:pt x="449808" y="4775145"/>
                  <a:pt x="449808" y="4775145"/>
                  <a:pt x="449808" y="4762521"/>
                </a:cubicBezTo>
                <a:cubicBezTo>
                  <a:pt x="437185" y="4762521"/>
                  <a:pt x="437185" y="4762521"/>
                  <a:pt x="437185" y="4762521"/>
                </a:cubicBezTo>
                <a:cubicBezTo>
                  <a:pt x="437185" y="4775145"/>
                  <a:pt x="437185" y="4775145"/>
                  <a:pt x="437185" y="4775145"/>
                </a:cubicBezTo>
                <a:lnTo>
                  <a:pt x="437185" y="4775145"/>
                </a:lnTo>
                <a:close/>
                <a:moveTo>
                  <a:pt x="4241620" y="4775145"/>
                </a:moveTo>
                <a:cubicBezTo>
                  <a:pt x="4241620" y="4787769"/>
                  <a:pt x="4228996" y="4787769"/>
                  <a:pt x="4228996" y="4800393"/>
                </a:cubicBezTo>
                <a:cubicBezTo>
                  <a:pt x="4228996" y="4800393"/>
                  <a:pt x="4228996" y="4813017"/>
                  <a:pt x="4241620" y="4813017"/>
                </a:cubicBezTo>
                <a:cubicBezTo>
                  <a:pt x="4241620" y="4800393"/>
                  <a:pt x="4254244" y="4813017"/>
                  <a:pt x="4254244" y="4800393"/>
                </a:cubicBezTo>
                <a:cubicBezTo>
                  <a:pt x="4241620" y="4787769"/>
                  <a:pt x="4241620" y="4775145"/>
                  <a:pt x="4241620" y="4775145"/>
                </a:cubicBezTo>
                <a:lnTo>
                  <a:pt x="4241620" y="4775145"/>
                </a:lnTo>
                <a:close/>
                <a:moveTo>
                  <a:pt x="5694694" y="4775145"/>
                </a:moveTo>
                <a:cubicBezTo>
                  <a:pt x="5694694" y="4826305"/>
                  <a:pt x="5759142" y="4851553"/>
                  <a:pt x="5771766" y="4889424"/>
                </a:cubicBezTo>
                <a:cubicBezTo>
                  <a:pt x="5797678" y="4902048"/>
                  <a:pt x="5810302" y="4914672"/>
                  <a:pt x="5822926" y="4940584"/>
                </a:cubicBezTo>
                <a:cubicBezTo>
                  <a:pt x="5835550" y="4940584"/>
                  <a:pt x="5835550" y="4953208"/>
                  <a:pt x="5861462" y="4965832"/>
                </a:cubicBezTo>
                <a:cubicBezTo>
                  <a:pt x="5810302" y="4889424"/>
                  <a:pt x="5745854" y="4825640"/>
                  <a:pt x="5694694" y="4775145"/>
                </a:cubicBezTo>
                <a:lnTo>
                  <a:pt x="5694694" y="4775145"/>
                </a:lnTo>
                <a:close/>
                <a:moveTo>
                  <a:pt x="1863682" y="4800393"/>
                </a:moveTo>
                <a:cubicBezTo>
                  <a:pt x="1863682" y="4813017"/>
                  <a:pt x="1863682" y="4813017"/>
                  <a:pt x="1863682" y="4813017"/>
                </a:cubicBezTo>
                <a:cubicBezTo>
                  <a:pt x="1876306" y="4813017"/>
                  <a:pt x="1876306" y="4813017"/>
                  <a:pt x="1876306" y="4813017"/>
                </a:cubicBezTo>
                <a:cubicBezTo>
                  <a:pt x="1876970" y="4800393"/>
                  <a:pt x="1876970" y="4800393"/>
                  <a:pt x="1863682" y="4800393"/>
                </a:cubicBezTo>
                <a:lnTo>
                  <a:pt x="1863682" y="4800393"/>
                </a:lnTo>
                <a:close/>
                <a:moveTo>
                  <a:pt x="5642870" y="4850888"/>
                </a:moveTo>
                <a:cubicBezTo>
                  <a:pt x="5642870" y="4850888"/>
                  <a:pt x="5642870" y="4850888"/>
                  <a:pt x="5630246" y="4850888"/>
                </a:cubicBezTo>
                <a:cubicBezTo>
                  <a:pt x="5630246" y="4838265"/>
                  <a:pt x="5617622" y="4838265"/>
                  <a:pt x="5630246" y="4825640"/>
                </a:cubicBezTo>
                <a:cubicBezTo>
                  <a:pt x="5617622" y="4838265"/>
                  <a:pt x="5617622" y="4813017"/>
                  <a:pt x="5604334" y="4825640"/>
                </a:cubicBezTo>
                <a:cubicBezTo>
                  <a:pt x="5616958" y="4838265"/>
                  <a:pt x="5630246" y="4863512"/>
                  <a:pt x="5655494" y="4889424"/>
                </a:cubicBezTo>
                <a:cubicBezTo>
                  <a:pt x="5668782" y="4876800"/>
                  <a:pt x="5642870" y="4864176"/>
                  <a:pt x="5642870" y="4850888"/>
                </a:cubicBezTo>
                <a:lnTo>
                  <a:pt x="5642870" y="4850888"/>
                </a:lnTo>
                <a:close/>
                <a:moveTo>
                  <a:pt x="4293445" y="4850888"/>
                </a:moveTo>
                <a:cubicBezTo>
                  <a:pt x="4293445" y="4838265"/>
                  <a:pt x="4293445" y="4838265"/>
                  <a:pt x="4293445" y="4825640"/>
                </a:cubicBezTo>
                <a:cubicBezTo>
                  <a:pt x="4280821" y="4825640"/>
                  <a:pt x="4267532" y="4825640"/>
                  <a:pt x="4254909" y="4825640"/>
                </a:cubicBezTo>
                <a:cubicBezTo>
                  <a:pt x="4267532" y="4838265"/>
                  <a:pt x="4267532" y="4850888"/>
                  <a:pt x="4293445" y="4850888"/>
                </a:cubicBezTo>
                <a:lnTo>
                  <a:pt x="4293445" y="4850888"/>
                </a:lnTo>
                <a:close/>
                <a:moveTo>
                  <a:pt x="4280156" y="4864176"/>
                </a:moveTo>
                <a:cubicBezTo>
                  <a:pt x="4280156" y="4876800"/>
                  <a:pt x="4292780" y="4876800"/>
                  <a:pt x="4306068" y="4876800"/>
                </a:cubicBezTo>
                <a:cubicBezTo>
                  <a:pt x="4306068" y="4876800"/>
                  <a:pt x="4306068" y="4864176"/>
                  <a:pt x="4306068" y="4851553"/>
                </a:cubicBezTo>
                <a:lnTo>
                  <a:pt x="4293445" y="4851553"/>
                </a:lnTo>
                <a:cubicBezTo>
                  <a:pt x="4293445" y="4850888"/>
                  <a:pt x="4293445" y="4864176"/>
                  <a:pt x="4280156" y="4864176"/>
                </a:cubicBezTo>
                <a:lnTo>
                  <a:pt x="4280156" y="4864176"/>
                </a:lnTo>
                <a:close/>
                <a:moveTo>
                  <a:pt x="835833" y="4876800"/>
                </a:moveTo>
                <a:cubicBezTo>
                  <a:pt x="848457" y="4876800"/>
                  <a:pt x="848457" y="4876800"/>
                  <a:pt x="848457" y="4876800"/>
                </a:cubicBezTo>
                <a:cubicBezTo>
                  <a:pt x="848457" y="4864176"/>
                  <a:pt x="848457" y="4864176"/>
                  <a:pt x="848457" y="4864176"/>
                </a:cubicBezTo>
                <a:cubicBezTo>
                  <a:pt x="848457" y="4864176"/>
                  <a:pt x="835833" y="4864176"/>
                  <a:pt x="835833" y="4876800"/>
                </a:cubicBezTo>
                <a:lnTo>
                  <a:pt x="835833" y="4876800"/>
                </a:lnTo>
                <a:close/>
                <a:moveTo>
                  <a:pt x="5938534" y="4914672"/>
                </a:moveTo>
                <a:cubicBezTo>
                  <a:pt x="5925910" y="4914672"/>
                  <a:pt x="5938534" y="4939920"/>
                  <a:pt x="5951158" y="4939920"/>
                </a:cubicBezTo>
                <a:cubicBezTo>
                  <a:pt x="5951822" y="4927296"/>
                  <a:pt x="5951822" y="4914672"/>
                  <a:pt x="5938534" y="4914672"/>
                </a:cubicBezTo>
                <a:lnTo>
                  <a:pt x="5938534" y="4914672"/>
                </a:lnTo>
                <a:close/>
                <a:moveTo>
                  <a:pt x="1542770" y="4927296"/>
                </a:moveTo>
                <a:cubicBezTo>
                  <a:pt x="1555394" y="4927296"/>
                  <a:pt x="1568682" y="4927296"/>
                  <a:pt x="1568682" y="4914672"/>
                </a:cubicBezTo>
                <a:cubicBezTo>
                  <a:pt x="1556058" y="4914672"/>
                  <a:pt x="1556058" y="4914672"/>
                  <a:pt x="1556058" y="4914672"/>
                </a:cubicBezTo>
                <a:cubicBezTo>
                  <a:pt x="1555394" y="4927296"/>
                  <a:pt x="1542770" y="4927296"/>
                  <a:pt x="1542770" y="4927296"/>
                </a:cubicBezTo>
                <a:lnTo>
                  <a:pt x="1542770" y="4927296"/>
                </a:lnTo>
                <a:close/>
                <a:moveTo>
                  <a:pt x="4319357" y="4940584"/>
                </a:moveTo>
                <a:cubicBezTo>
                  <a:pt x="4331981" y="4940584"/>
                  <a:pt x="4331981" y="4953208"/>
                  <a:pt x="4345269" y="4953208"/>
                </a:cubicBezTo>
                <a:cubicBezTo>
                  <a:pt x="4345269" y="4953208"/>
                  <a:pt x="4357893" y="4927960"/>
                  <a:pt x="4345269" y="4927960"/>
                </a:cubicBezTo>
                <a:cubicBezTo>
                  <a:pt x="4331981" y="4927296"/>
                  <a:pt x="4331981" y="4927296"/>
                  <a:pt x="4319357" y="4940584"/>
                </a:cubicBezTo>
                <a:lnTo>
                  <a:pt x="4319357" y="4940584"/>
                </a:lnTo>
                <a:close/>
                <a:moveTo>
                  <a:pt x="5231598" y="5029616"/>
                </a:moveTo>
                <a:cubicBezTo>
                  <a:pt x="5257509" y="5016992"/>
                  <a:pt x="5257509" y="5029616"/>
                  <a:pt x="5270134" y="5042240"/>
                </a:cubicBezTo>
                <a:cubicBezTo>
                  <a:pt x="5270134" y="5016992"/>
                  <a:pt x="5282757" y="4978456"/>
                  <a:pt x="5270134" y="4953208"/>
                </a:cubicBezTo>
                <a:cubicBezTo>
                  <a:pt x="5257509" y="4978456"/>
                  <a:pt x="5231598" y="4991080"/>
                  <a:pt x="5231598" y="5029616"/>
                </a:cubicBezTo>
                <a:lnTo>
                  <a:pt x="5231598" y="5029616"/>
                </a:lnTo>
                <a:close/>
                <a:moveTo>
                  <a:pt x="5257509" y="4978456"/>
                </a:moveTo>
                <a:cubicBezTo>
                  <a:pt x="5244886" y="5003703"/>
                  <a:pt x="5257509" y="5003703"/>
                  <a:pt x="5257509" y="5016327"/>
                </a:cubicBezTo>
                <a:cubicBezTo>
                  <a:pt x="5257509" y="5028951"/>
                  <a:pt x="5244886" y="5016327"/>
                  <a:pt x="5244886" y="5016327"/>
                </a:cubicBezTo>
                <a:cubicBezTo>
                  <a:pt x="5244221" y="5003703"/>
                  <a:pt x="5244221" y="4978456"/>
                  <a:pt x="5257509" y="4978456"/>
                </a:cubicBezTo>
                <a:lnTo>
                  <a:pt x="5257509" y="4978456"/>
                </a:lnTo>
                <a:lnTo>
                  <a:pt x="5257509" y="4978456"/>
                </a:lnTo>
                <a:close/>
                <a:moveTo>
                  <a:pt x="4203084" y="5029616"/>
                </a:moveTo>
                <a:cubicBezTo>
                  <a:pt x="4215708" y="5029616"/>
                  <a:pt x="4228996" y="5029616"/>
                  <a:pt x="4241620" y="5016992"/>
                </a:cubicBezTo>
                <a:cubicBezTo>
                  <a:pt x="4254909" y="4965832"/>
                  <a:pt x="4190460" y="4978456"/>
                  <a:pt x="4203084" y="5029616"/>
                </a:cubicBezTo>
                <a:lnTo>
                  <a:pt x="4203084" y="5029616"/>
                </a:lnTo>
                <a:close/>
                <a:moveTo>
                  <a:pt x="5745854" y="4991080"/>
                </a:moveTo>
                <a:cubicBezTo>
                  <a:pt x="5745854" y="5003703"/>
                  <a:pt x="5758478" y="4991080"/>
                  <a:pt x="5758478" y="5003703"/>
                </a:cubicBezTo>
                <a:cubicBezTo>
                  <a:pt x="5771102" y="5003703"/>
                  <a:pt x="5758478" y="5003703"/>
                  <a:pt x="5771102" y="5003703"/>
                </a:cubicBezTo>
                <a:lnTo>
                  <a:pt x="5758478" y="4991080"/>
                </a:lnTo>
                <a:cubicBezTo>
                  <a:pt x="5758478" y="4991080"/>
                  <a:pt x="5758478" y="4991080"/>
                  <a:pt x="5745854" y="4991080"/>
                </a:cubicBezTo>
                <a:lnTo>
                  <a:pt x="5745854" y="4991080"/>
                </a:lnTo>
                <a:close/>
                <a:moveTo>
                  <a:pt x="218592" y="5029616"/>
                </a:moveTo>
                <a:cubicBezTo>
                  <a:pt x="231216" y="5016992"/>
                  <a:pt x="218592" y="4991744"/>
                  <a:pt x="205968" y="4991744"/>
                </a:cubicBezTo>
                <a:cubicBezTo>
                  <a:pt x="205968" y="5004368"/>
                  <a:pt x="193345" y="5004368"/>
                  <a:pt x="193345" y="5016992"/>
                </a:cubicBezTo>
                <a:cubicBezTo>
                  <a:pt x="205968" y="5029616"/>
                  <a:pt x="218592" y="5016992"/>
                  <a:pt x="218592" y="5029616"/>
                </a:cubicBezTo>
                <a:lnTo>
                  <a:pt x="218592" y="5029616"/>
                </a:lnTo>
                <a:close/>
                <a:moveTo>
                  <a:pt x="4190460" y="5029616"/>
                </a:moveTo>
                <a:cubicBezTo>
                  <a:pt x="4164548" y="5054863"/>
                  <a:pt x="4164548" y="5067487"/>
                  <a:pt x="4151924" y="5080776"/>
                </a:cubicBezTo>
                <a:cubicBezTo>
                  <a:pt x="4151924" y="5144559"/>
                  <a:pt x="4228996" y="5106023"/>
                  <a:pt x="4228996" y="5068152"/>
                </a:cubicBezTo>
                <a:cubicBezTo>
                  <a:pt x="4241620" y="5054863"/>
                  <a:pt x="4216372" y="5042240"/>
                  <a:pt x="4190460" y="5029616"/>
                </a:cubicBezTo>
                <a:lnTo>
                  <a:pt x="4190460" y="5029616"/>
                </a:lnTo>
                <a:close/>
                <a:moveTo>
                  <a:pt x="4846237" y="5067487"/>
                </a:moveTo>
                <a:cubicBezTo>
                  <a:pt x="4846237" y="5054863"/>
                  <a:pt x="4846237" y="5042240"/>
                  <a:pt x="4833613" y="5042240"/>
                </a:cubicBezTo>
                <a:cubicBezTo>
                  <a:pt x="4846237" y="5054863"/>
                  <a:pt x="4833613" y="5054863"/>
                  <a:pt x="4833613" y="5054863"/>
                </a:cubicBezTo>
                <a:cubicBezTo>
                  <a:pt x="4833613" y="5067487"/>
                  <a:pt x="4833613" y="5067487"/>
                  <a:pt x="4833613" y="5067487"/>
                </a:cubicBezTo>
                <a:cubicBezTo>
                  <a:pt x="4846237" y="5067487"/>
                  <a:pt x="4846237" y="5067487"/>
                  <a:pt x="4846237" y="5067487"/>
                </a:cubicBezTo>
                <a:lnTo>
                  <a:pt x="4846237" y="5067487"/>
                </a:lnTo>
                <a:close/>
                <a:moveTo>
                  <a:pt x="1439786" y="5156519"/>
                </a:moveTo>
                <a:cubicBezTo>
                  <a:pt x="1439786" y="5169143"/>
                  <a:pt x="1439786" y="5169143"/>
                  <a:pt x="1439786" y="5169143"/>
                </a:cubicBezTo>
                <a:cubicBezTo>
                  <a:pt x="1452409" y="5169143"/>
                  <a:pt x="1452409" y="5169143"/>
                  <a:pt x="1452409" y="5156519"/>
                </a:cubicBezTo>
                <a:lnTo>
                  <a:pt x="1452409" y="5156519"/>
                </a:lnTo>
                <a:lnTo>
                  <a:pt x="1452409" y="5156519"/>
                </a:lnTo>
                <a:lnTo>
                  <a:pt x="1439786" y="5156519"/>
                </a:lnTo>
                <a:lnTo>
                  <a:pt x="1439786" y="5156519"/>
                </a:lnTo>
                <a:lnTo>
                  <a:pt x="1439786" y="5156519"/>
                </a:lnTo>
                <a:close/>
                <a:moveTo>
                  <a:pt x="4974469" y="5169807"/>
                </a:moveTo>
                <a:cubicBezTo>
                  <a:pt x="4961845" y="5169807"/>
                  <a:pt x="4948557" y="5182431"/>
                  <a:pt x="4961845" y="5195055"/>
                </a:cubicBezTo>
                <a:cubicBezTo>
                  <a:pt x="4961845" y="5182431"/>
                  <a:pt x="4974469" y="5182431"/>
                  <a:pt x="4961845" y="5182431"/>
                </a:cubicBezTo>
                <a:cubicBezTo>
                  <a:pt x="4961845" y="5182431"/>
                  <a:pt x="4974469" y="5182431"/>
                  <a:pt x="4974469" y="5169807"/>
                </a:cubicBezTo>
                <a:lnTo>
                  <a:pt x="4974469" y="5169807"/>
                </a:lnTo>
                <a:close/>
                <a:moveTo>
                  <a:pt x="4589109" y="5195055"/>
                </a:moveTo>
                <a:cubicBezTo>
                  <a:pt x="4589109" y="5207679"/>
                  <a:pt x="4589109" y="5220303"/>
                  <a:pt x="4601733" y="5220303"/>
                </a:cubicBezTo>
                <a:cubicBezTo>
                  <a:pt x="4601733" y="5207679"/>
                  <a:pt x="4601733" y="5195055"/>
                  <a:pt x="4601733" y="5195055"/>
                </a:cubicBezTo>
                <a:lnTo>
                  <a:pt x="4589109" y="5195055"/>
                </a:lnTo>
                <a:lnTo>
                  <a:pt x="4589109" y="5195055"/>
                </a:lnTo>
                <a:close/>
                <a:moveTo>
                  <a:pt x="4948557" y="5220303"/>
                </a:moveTo>
                <a:cubicBezTo>
                  <a:pt x="4961181" y="5220303"/>
                  <a:pt x="4961181" y="5207679"/>
                  <a:pt x="4948557" y="5195055"/>
                </a:cubicBezTo>
                <a:cubicBezTo>
                  <a:pt x="4948557" y="5207679"/>
                  <a:pt x="4948557" y="5220303"/>
                  <a:pt x="4935933" y="5207679"/>
                </a:cubicBezTo>
                <a:cubicBezTo>
                  <a:pt x="4935933" y="5220303"/>
                  <a:pt x="4935933" y="5232926"/>
                  <a:pt x="4948557" y="5232926"/>
                </a:cubicBezTo>
                <a:cubicBezTo>
                  <a:pt x="4948557" y="5220303"/>
                  <a:pt x="4948557" y="5232926"/>
                  <a:pt x="4948557" y="5220303"/>
                </a:cubicBezTo>
                <a:lnTo>
                  <a:pt x="4948557" y="5220303"/>
                </a:lnTo>
                <a:close/>
                <a:moveTo>
                  <a:pt x="6169750" y="5195055"/>
                </a:moveTo>
                <a:cubicBezTo>
                  <a:pt x="6169750" y="5232926"/>
                  <a:pt x="6208286" y="5246215"/>
                  <a:pt x="6220910" y="5258839"/>
                </a:cubicBezTo>
                <a:cubicBezTo>
                  <a:pt x="6221575" y="5232926"/>
                  <a:pt x="6195662" y="5220303"/>
                  <a:pt x="6169750" y="5195055"/>
                </a:cubicBezTo>
                <a:lnTo>
                  <a:pt x="6169750" y="5195055"/>
                </a:lnTo>
                <a:close/>
                <a:moveTo>
                  <a:pt x="5167149" y="5220303"/>
                </a:moveTo>
                <a:cubicBezTo>
                  <a:pt x="5154525" y="5220303"/>
                  <a:pt x="5154525" y="5220303"/>
                  <a:pt x="5154525" y="5232926"/>
                </a:cubicBezTo>
                <a:cubicBezTo>
                  <a:pt x="5167149" y="5232926"/>
                  <a:pt x="5167149" y="5220303"/>
                  <a:pt x="5167149" y="5207679"/>
                </a:cubicBezTo>
                <a:cubicBezTo>
                  <a:pt x="5154525" y="5207679"/>
                  <a:pt x="5154525" y="5220303"/>
                  <a:pt x="5167149" y="5220303"/>
                </a:cubicBezTo>
                <a:lnTo>
                  <a:pt x="5167149" y="5220303"/>
                </a:lnTo>
                <a:close/>
                <a:moveTo>
                  <a:pt x="6491327" y="5232926"/>
                </a:moveTo>
                <a:cubicBezTo>
                  <a:pt x="6503951" y="5232926"/>
                  <a:pt x="6503951" y="5245550"/>
                  <a:pt x="6503951" y="5245550"/>
                </a:cubicBezTo>
                <a:cubicBezTo>
                  <a:pt x="6503951" y="5232926"/>
                  <a:pt x="6516574" y="5232926"/>
                  <a:pt x="6516574" y="5232926"/>
                </a:cubicBezTo>
                <a:cubicBezTo>
                  <a:pt x="6503951" y="5232926"/>
                  <a:pt x="6491327" y="5220303"/>
                  <a:pt x="6491327" y="5232926"/>
                </a:cubicBezTo>
                <a:lnTo>
                  <a:pt x="6491327" y="5232926"/>
                </a:lnTo>
                <a:close/>
                <a:moveTo>
                  <a:pt x="5154525" y="5258839"/>
                </a:moveTo>
                <a:cubicBezTo>
                  <a:pt x="5154525" y="5246215"/>
                  <a:pt x="5154525" y="5246215"/>
                  <a:pt x="5154525" y="5246215"/>
                </a:cubicBezTo>
                <a:cubicBezTo>
                  <a:pt x="5154525" y="5271463"/>
                  <a:pt x="5141902" y="5258839"/>
                  <a:pt x="5154525" y="5284086"/>
                </a:cubicBezTo>
                <a:cubicBezTo>
                  <a:pt x="5167149" y="5284086"/>
                  <a:pt x="5167149" y="5271463"/>
                  <a:pt x="5167149" y="5258839"/>
                </a:cubicBezTo>
                <a:lnTo>
                  <a:pt x="5154525" y="5258839"/>
                </a:lnTo>
                <a:lnTo>
                  <a:pt x="5154525" y="5258839"/>
                </a:lnTo>
                <a:close/>
                <a:moveTo>
                  <a:pt x="1336801" y="5284086"/>
                </a:moveTo>
                <a:cubicBezTo>
                  <a:pt x="1349425" y="5284086"/>
                  <a:pt x="1362714" y="5258839"/>
                  <a:pt x="1349425" y="5258839"/>
                </a:cubicBezTo>
                <a:cubicBezTo>
                  <a:pt x="1349425" y="5258839"/>
                  <a:pt x="1336801" y="5271463"/>
                  <a:pt x="1336801" y="5284086"/>
                </a:cubicBezTo>
                <a:lnTo>
                  <a:pt x="1336801" y="5284086"/>
                </a:lnTo>
                <a:close/>
                <a:moveTo>
                  <a:pt x="4948557" y="5271463"/>
                </a:moveTo>
                <a:lnTo>
                  <a:pt x="4948557" y="5258839"/>
                </a:lnTo>
                <a:cubicBezTo>
                  <a:pt x="4935933" y="5258839"/>
                  <a:pt x="4935933" y="5284086"/>
                  <a:pt x="4948557" y="5271463"/>
                </a:cubicBezTo>
                <a:lnTo>
                  <a:pt x="4948557" y="5271463"/>
                </a:lnTo>
                <a:close/>
                <a:moveTo>
                  <a:pt x="218592" y="5284086"/>
                </a:moveTo>
                <a:cubicBezTo>
                  <a:pt x="231216" y="5296710"/>
                  <a:pt x="244504" y="5284086"/>
                  <a:pt x="244504" y="5271463"/>
                </a:cubicBezTo>
                <a:cubicBezTo>
                  <a:pt x="218592" y="5271463"/>
                  <a:pt x="218592" y="5271463"/>
                  <a:pt x="218592" y="5271463"/>
                </a:cubicBezTo>
                <a:cubicBezTo>
                  <a:pt x="218592" y="5284086"/>
                  <a:pt x="218592" y="5284086"/>
                  <a:pt x="218592" y="5284086"/>
                </a:cubicBezTo>
                <a:lnTo>
                  <a:pt x="218592" y="5284086"/>
                </a:lnTo>
                <a:close/>
                <a:moveTo>
                  <a:pt x="1324178" y="5296710"/>
                </a:moveTo>
                <a:cubicBezTo>
                  <a:pt x="1311554" y="5309334"/>
                  <a:pt x="1311554" y="5309334"/>
                  <a:pt x="1311554" y="5321958"/>
                </a:cubicBezTo>
                <a:cubicBezTo>
                  <a:pt x="1324178" y="5321958"/>
                  <a:pt x="1324178" y="5321958"/>
                  <a:pt x="1324178" y="5321958"/>
                </a:cubicBezTo>
                <a:cubicBezTo>
                  <a:pt x="1324178" y="5309334"/>
                  <a:pt x="1324178" y="5309334"/>
                  <a:pt x="1324178" y="5296710"/>
                </a:cubicBezTo>
                <a:lnTo>
                  <a:pt x="1324178" y="5296710"/>
                </a:lnTo>
                <a:close/>
                <a:moveTo>
                  <a:pt x="5308669" y="5322622"/>
                </a:moveTo>
                <a:cubicBezTo>
                  <a:pt x="5308669" y="5322622"/>
                  <a:pt x="5296045" y="5322622"/>
                  <a:pt x="5308669" y="5309999"/>
                </a:cubicBezTo>
                <a:cubicBezTo>
                  <a:pt x="5296045" y="5309334"/>
                  <a:pt x="5296045" y="5335246"/>
                  <a:pt x="5308669" y="5322622"/>
                </a:cubicBezTo>
                <a:lnTo>
                  <a:pt x="5308669" y="5322622"/>
                </a:lnTo>
                <a:close/>
                <a:moveTo>
                  <a:pt x="1387961" y="5475437"/>
                </a:moveTo>
                <a:cubicBezTo>
                  <a:pt x="1387961" y="5475437"/>
                  <a:pt x="1387961" y="5488062"/>
                  <a:pt x="1400585" y="5488062"/>
                </a:cubicBezTo>
                <a:cubicBezTo>
                  <a:pt x="1400585" y="5462814"/>
                  <a:pt x="1400585" y="5436902"/>
                  <a:pt x="1426497" y="5436902"/>
                </a:cubicBezTo>
                <a:cubicBezTo>
                  <a:pt x="1426497" y="5385742"/>
                  <a:pt x="1465033" y="5373118"/>
                  <a:pt x="1465033" y="5322622"/>
                </a:cubicBezTo>
                <a:cubicBezTo>
                  <a:pt x="1413873" y="5335246"/>
                  <a:pt x="1413873" y="5424278"/>
                  <a:pt x="1387961" y="5475437"/>
                </a:cubicBezTo>
                <a:lnTo>
                  <a:pt x="1387961" y="5475437"/>
                </a:lnTo>
                <a:close/>
                <a:moveTo>
                  <a:pt x="6645471" y="5373118"/>
                </a:moveTo>
                <a:cubicBezTo>
                  <a:pt x="6645471" y="5360494"/>
                  <a:pt x="6645471" y="5360494"/>
                  <a:pt x="6645471" y="5360494"/>
                </a:cubicBezTo>
                <a:cubicBezTo>
                  <a:pt x="6632847" y="5360494"/>
                  <a:pt x="6632847" y="5335246"/>
                  <a:pt x="6619559" y="5347870"/>
                </a:cubicBezTo>
                <a:cubicBezTo>
                  <a:pt x="6620223" y="5360494"/>
                  <a:pt x="6632847" y="5360494"/>
                  <a:pt x="6645471" y="5373118"/>
                </a:cubicBezTo>
                <a:lnTo>
                  <a:pt x="6645471" y="5373118"/>
                </a:lnTo>
                <a:close/>
                <a:moveTo>
                  <a:pt x="5283422" y="5411654"/>
                </a:moveTo>
                <a:cubicBezTo>
                  <a:pt x="5283422" y="5411654"/>
                  <a:pt x="5283422" y="5399030"/>
                  <a:pt x="5296045" y="5399030"/>
                </a:cubicBezTo>
                <a:cubicBezTo>
                  <a:pt x="5296045" y="5386406"/>
                  <a:pt x="5308669" y="5386406"/>
                  <a:pt x="5296045" y="5386406"/>
                </a:cubicBezTo>
                <a:cubicBezTo>
                  <a:pt x="5296045" y="5399030"/>
                  <a:pt x="5283422" y="5399030"/>
                  <a:pt x="5283422" y="5411654"/>
                </a:cubicBezTo>
                <a:lnTo>
                  <a:pt x="5283422" y="5411654"/>
                </a:lnTo>
                <a:close/>
                <a:moveTo>
                  <a:pt x="4704717" y="5399030"/>
                </a:moveTo>
                <a:cubicBezTo>
                  <a:pt x="4704717" y="5411654"/>
                  <a:pt x="4704717" y="5411654"/>
                  <a:pt x="4717341" y="5411654"/>
                </a:cubicBezTo>
                <a:lnTo>
                  <a:pt x="4717341" y="5411654"/>
                </a:lnTo>
                <a:cubicBezTo>
                  <a:pt x="4717341" y="5411654"/>
                  <a:pt x="4717341" y="5411654"/>
                  <a:pt x="4729965" y="5399030"/>
                </a:cubicBezTo>
                <a:cubicBezTo>
                  <a:pt x="4717341" y="5399030"/>
                  <a:pt x="4717341" y="5399030"/>
                  <a:pt x="4704717" y="5399030"/>
                </a:cubicBezTo>
                <a:lnTo>
                  <a:pt x="4704717" y="5399030"/>
                </a:lnTo>
                <a:close/>
                <a:moveTo>
                  <a:pt x="4498748" y="5475437"/>
                </a:moveTo>
                <a:cubicBezTo>
                  <a:pt x="4498748" y="5488062"/>
                  <a:pt x="4511372" y="5500686"/>
                  <a:pt x="4537285" y="5500686"/>
                </a:cubicBezTo>
                <a:cubicBezTo>
                  <a:pt x="4537285" y="5488062"/>
                  <a:pt x="4549908" y="5475437"/>
                  <a:pt x="4537285" y="5449526"/>
                </a:cubicBezTo>
                <a:cubicBezTo>
                  <a:pt x="4524661" y="5449526"/>
                  <a:pt x="4498748" y="5462149"/>
                  <a:pt x="4498748" y="5475437"/>
                </a:cubicBezTo>
                <a:lnTo>
                  <a:pt x="4498748" y="5475437"/>
                </a:lnTo>
                <a:close/>
                <a:moveTo>
                  <a:pt x="6363095" y="5513309"/>
                </a:moveTo>
                <a:lnTo>
                  <a:pt x="6363095" y="5513309"/>
                </a:lnTo>
                <a:cubicBezTo>
                  <a:pt x="6363095" y="5500686"/>
                  <a:pt x="6350471" y="5488062"/>
                  <a:pt x="6337183" y="5500686"/>
                </a:cubicBezTo>
                <a:cubicBezTo>
                  <a:pt x="6349807" y="5500686"/>
                  <a:pt x="6349807" y="5500686"/>
                  <a:pt x="6349807" y="5500686"/>
                </a:cubicBezTo>
                <a:cubicBezTo>
                  <a:pt x="6349807" y="5513309"/>
                  <a:pt x="6349807" y="5513309"/>
                  <a:pt x="6363095" y="5513309"/>
                </a:cubicBezTo>
                <a:lnTo>
                  <a:pt x="6363095" y="5513309"/>
                </a:lnTo>
                <a:close/>
                <a:moveTo>
                  <a:pt x="6452791" y="5538557"/>
                </a:moveTo>
                <a:cubicBezTo>
                  <a:pt x="6452791" y="5538557"/>
                  <a:pt x="6440167" y="5525933"/>
                  <a:pt x="6426878" y="5525933"/>
                </a:cubicBezTo>
                <a:cubicBezTo>
                  <a:pt x="6440167" y="5538557"/>
                  <a:pt x="6452791" y="5551845"/>
                  <a:pt x="6452791" y="5538557"/>
                </a:cubicBezTo>
                <a:lnTo>
                  <a:pt x="6452791" y="5538557"/>
                </a:lnTo>
                <a:close/>
                <a:moveTo>
                  <a:pt x="5077453" y="5653501"/>
                </a:moveTo>
                <a:lnTo>
                  <a:pt x="5077453" y="5653501"/>
                </a:lnTo>
                <a:lnTo>
                  <a:pt x="5077453" y="5653501"/>
                </a:lnTo>
                <a:cubicBezTo>
                  <a:pt x="5090077" y="5653501"/>
                  <a:pt x="5090077" y="5666124"/>
                  <a:pt x="5090077" y="5666124"/>
                </a:cubicBezTo>
                <a:cubicBezTo>
                  <a:pt x="5090077" y="5666124"/>
                  <a:pt x="5102701" y="5653501"/>
                  <a:pt x="5102701" y="5640877"/>
                </a:cubicBezTo>
                <a:cubicBezTo>
                  <a:pt x="5090077" y="5640877"/>
                  <a:pt x="5090077" y="5653501"/>
                  <a:pt x="5077453" y="5653501"/>
                </a:cubicBezTo>
                <a:lnTo>
                  <a:pt x="5077453" y="5653501"/>
                </a:lnTo>
                <a:close/>
                <a:moveTo>
                  <a:pt x="7031496" y="5780404"/>
                </a:moveTo>
                <a:cubicBezTo>
                  <a:pt x="7031496" y="5780404"/>
                  <a:pt x="7031496" y="5780404"/>
                  <a:pt x="7044119" y="5780404"/>
                </a:cubicBezTo>
                <a:cubicBezTo>
                  <a:pt x="7056743" y="5780404"/>
                  <a:pt x="7056743" y="5767780"/>
                  <a:pt x="7044119" y="5755156"/>
                </a:cubicBezTo>
                <a:cubicBezTo>
                  <a:pt x="7031496" y="5755156"/>
                  <a:pt x="7031496" y="5767780"/>
                  <a:pt x="7031496" y="5780404"/>
                </a:cubicBezTo>
                <a:lnTo>
                  <a:pt x="7031496" y="5780404"/>
                </a:lnTo>
                <a:close/>
                <a:moveTo>
                  <a:pt x="218592" y="6290010"/>
                </a:moveTo>
                <a:cubicBezTo>
                  <a:pt x="231216" y="6290010"/>
                  <a:pt x="244504" y="6277386"/>
                  <a:pt x="231216" y="6252138"/>
                </a:cubicBezTo>
                <a:cubicBezTo>
                  <a:pt x="205968" y="6252138"/>
                  <a:pt x="205968" y="6277386"/>
                  <a:pt x="218592" y="6290010"/>
                </a:cubicBezTo>
                <a:lnTo>
                  <a:pt x="218592" y="6290010"/>
                </a:lnTo>
                <a:close/>
                <a:moveTo>
                  <a:pt x="321576" y="6455448"/>
                </a:moveTo>
                <a:cubicBezTo>
                  <a:pt x="321576" y="6455448"/>
                  <a:pt x="321576" y="6455448"/>
                  <a:pt x="334200" y="6455448"/>
                </a:cubicBezTo>
                <a:cubicBezTo>
                  <a:pt x="334200" y="6455448"/>
                  <a:pt x="334200" y="6455448"/>
                  <a:pt x="334200" y="6442825"/>
                </a:cubicBezTo>
                <a:cubicBezTo>
                  <a:pt x="321576" y="6442825"/>
                  <a:pt x="321576" y="6442825"/>
                  <a:pt x="321576" y="6455448"/>
                </a:cubicBezTo>
                <a:lnTo>
                  <a:pt x="321576" y="6455448"/>
                </a:lnTo>
                <a:close/>
                <a:moveTo>
                  <a:pt x="1542770" y="318254"/>
                </a:moveTo>
                <a:cubicBezTo>
                  <a:pt x="1581306" y="330878"/>
                  <a:pt x="1593930" y="369414"/>
                  <a:pt x="1632466" y="369414"/>
                </a:cubicBezTo>
                <a:lnTo>
                  <a:pt x="1632466" y="382038"/>
                </a:lnTo>
                <a:cubicBezTo>
                  <a:pt x="1683626" y="369414"/>
                  <a:pt x="1722162" y="318254"/>
                  <a:pt x="1722162" y="280383"/>
                </a:cubicBezTo>
                <a:cubicBezTo>
                  <a:pt x="1734785" y="280383"/>
                  <a:pt x="1734785" y="255135"/>
                  <a:pt x="1760698" y="255135"/>
                </a:cubicBezTo>
                <a:cubicBezTo>
                  <a:pt x="1760698" y="217263"/>
                  <a:pt x="1748074" y="166104"/>
                  <a:pt x="1722162" y="166104"/>
                </a:cubicBezTo>
                <a:cubicBezTo>
                  <a:pt x="1683626" y="166104"/>
                  <a:pt x="1671002" y="229887"/>
                  <a:pt x="1632466" y="217263"/>
                </a:cubicBezTo>
                <a:cubicBezTo>
                  <a:pt x="1619842" y="217263"/>
                  <a:pt x="1619842" y="229887"/>
                  <a:pt x="1619842" y="229887"/>
                </a:cubicBezTo>
                <a:cubicBezTo>
                  <a:pt x="1581306" y="204640"/>
                  <a:pt x="1581306" y="166104"/>
                  <a:pt x="1555394" y="140856"/>
                </a:cubicBezTo>
                <a:cubicBezTo>
                  <a:pt x="1555394" y="192016"/>
                  <a:pt x="1606554" y="229887"/>
                  <a:pt x="1568018" y="268423"/>
                </a:cubicBezTo>
                <a:cubicBezTo>
                  <a:pt x="1568018" y="255799"/>
                  <a:pt x="1555394" y="281047"/>
                  <a:pt x="1542105" y="268423"/>
                </a:cubicBezTo>
                <a:cubicBezTo>
                  <a:pt x="1542770" y="293007"/>
                  <a:pt x="1555394" y="293007"/>
                  <a:pt x="1542770" y="318254"/>
                </a:cubicBezTo>
                <a:lnTo>
                  <a:pt x="1542770" y="318254"/>
                </a:lnTo>
                <a:close/>
                <a:moveTo>
                  <a:pt x="3226395" y="3399808"/>
                </a:moveTo>
                <a:lnTo>
                  <a:pt x="3226395" y="3399808"/>
                </a:lnTo>
                <a:lnTo>
                  <a:pt x="3226395" y="3399808"/>
                </a:lnTo>
                <a:lnTo>
                  <a:pt x="3226395" y="3399808"/>
                </a:lnTo>
                <a:close/>
                <a:moveTo>
                  <a:pt x="5437566" y="407286"/>
                </a:moveTo>
                <a:cubicBezTo>
                  <a:pt x="5424942" y="382038"/>
                  <a:pt x="5450190" y="382038"/>
                  <a:pt x="5463478" y="369414"/>
                </a:cubicBezTo>
                <a:cubicBezTo>
                  <a:pt x="5450854" y="369414"/>
                  <a:pt x="5463478" y="344167"/>
                  <a:pt x="5450854" y="356790"/>
                </a:cubicBezTo>
                <a:cubicBezTo>
                  <a:pt x="5450854" y="356790"/>
                  <a:pt x="5386406" y="369414"/>
                  <a:pt x="5399694" y="344167"/>
                </a:cubicBezTo>
                <a:cubicBezTo>
                  <a:pt x="5387070" y="356790"/>
                  <a:pt x="5361158" y="382038"/>
                  <a:pt x="5348534" y="369414"/>
                </a:cubicBezTo>
                <a:cubicBezTo>
                  <a:pt x="5322622" y="382038"/>
                  <a:pt x="5322622" y="394662"/>
                  <a:pt x="5297374" y="394662"/>
                </a:cubicBezTo>
                <a:cubicBezTo>
                  <a:pt x="5284751" y="419910"/>
                  <a:pt x="5258838" y="419910"/>
                  <a:pt x="5258838" y="458446"/>
                </a:cubicBezTo>
                <a:cubicBezTo>
                  <a:pt x="5194390" y="496317"/>
                  <a:pt x="5143230" y="560101"/>
                  <a:pt x="5091406" y="598637"/>
                </a:cubicBezTo>
                <a:cubicBezTo>
                  <a:pt x="5091406" y="598637"/>
                  <a:pt x="5091406" y="598637"/>
                  <a:pt x="5091406" y="611261"/>
                </a:cubicBezTo>
                <a:cubicBezTo>
                  <a:pt x="5026958" y="649133"/>
                  <a:pt x="4975798" y="738829"/>
                  <a:pt x="4911350" y="776700"/>
                </a:cubicBezTo>
                <a:cubicBezTo>
                  <a:pt x="4898726" y="801948"/>
                  <a:pt x="4885438" y="814572"/>
                  <a:pt x="4885438" y="827860"/>
                </a:cubicBezTo>
                <a:cubicBezTo>
                  <a:pt x="4872814" y="840484"/>
                  <a:pt x="4859526" y="840484"/>
                  <a:pt x="4846902" y="853108"/>
                </a:cubicBezTo>
                <a:cubicBezTo>
                  <a:pt x="4820989" y="904268"/>
                  <a:pt x="4808366" y="954763"/>
                  <a:pt x="4757206" y="967387"/>
                </a:cubicBezTo>
                <a:cubicBezTo>
                  <a:pt x="4718670" y="1005259"/>
                  <a:pt x="4667510" y="1031171"/>
                  <a:pt x="4628974" y="1069042"/>
                </a:cubicBezTo>
                <a:cubicBezTo>
                  <a:pt x="4616350" y="1069042"/>
                  <a:pt x="4628974" y="1056419"/>
                  <a:pt x="4616350" y="1043795"/>
                </a:cubicBezTo>
                <a:cubicBezTo>
                  <a:pt x="4590438" y="1056419"/>
                  <a:pt x="4551902" y="1031171"/>
                  <a:pt x="4539278" y="1018547"/>
                </a:cubicBezTo>
                <a:cubicBezTo>
                  <a:pt x="4565190" y="1005923"/>
                  <a:pt x="4603726" y="1018547"/>
                  <a:pt x="4642262" y="993299"/>
                </a:cubicBezTo>
                <a:cubicBezTo>
                  <a:pt x="4642262" y="993299"/>
                  <a:pt x="4642262" y="993299"/>
                  <a:pt x="4654886" y="993299"/>
                </a:cubicBezTo>
                <a:cubicBezTo>
                  <a:pt x="4642262" y="980675"/>
                  <a:pt x="4642262" y="968051"/>
                  <a:pt x="4642262" y="942139"/>
                </a:cubicBezTo>
                <a:cubicBezTo>
                  <a:pt x="4629638" y="929515"/>
                  <a:pt x="4603726" y="929515"/>
                  <a:pt x="4616350" y="890980"/>
                </a:cubicBezTo>
                <a:cubicBezTo>
                  <a:pt x="4590438" y="839820"/>
                  <a:pt x="4565190" y="801948"/>
                  <a:pt x="4565190" y="725540"/>
                </a:cubicBezTo>
                <a:cubicBezTo>
                  <a:pt x="4539278" y="712916"/>
                  <a:pt x="4539278" y="687669"/>
                  <a:pt x="4526654" y="661757"/>
                </a:cubicBezTo>
                <a:cubicBezTo>
                  <a:pt x="4616350" y="585349"/>
                  <a:pt x="4783782" y="572725"/>
                  <a:pt x="4899390" y="534189"/>
                </a:cubicBezTo>
                <a:cubicBezTo>
                  <a:pt x="4822318" y="546813"/>
                  <a:pt x="4757870" y="572061"/>
                  <a:pt x="4693422" y="572061"/>
                </a:cubicBezTo>
                <a:cubicBezTo>
                  <a:pt x="4693422" y="584685"/>
                  <a:pt x="4667510" y="584685"/>
                  <a:pt x="4654886" y="584685"/>
                </a:cubicBezTo>
                <a:cubicBezTo>
                  <a:pt x="4642262" y="584685"/>
                  <a:pt x="4628974" y="597308"/>
                  <a:pt x="4616350" y="597308"/>
                </a:cubicBezTo>
                <a:cubicBezTo>
                  <a:pt x="4590438" y="609932"/>
                  <a:pt x="4539278" y="635180"/>
                  <a:pt x="4500742" y="661092"/>
                </a:cubicBezTo>
                <a:cubicBezTo>
                  <a:pt x="4474830" y="648468"/>
                  <a:pt x="4462206" y="635844"/>
                  <a:pt x="4449582" y="597308"/>
                </a:cubicBezTo>
                <a:cubicBezTo>
                  <a:pt x="4449582" y="609932"/>
                  <a:pt x="4436958" y="609932"/>
                  <a:pt x="4423670" y="609932"/>
                </a:cubicBezTo>
                <a:cubicBezTo>
                  <a:pt x="4359221" y="558772"/>
                  <a:pt x="4243614" y="558772"/>
                  <a:pt x="4192454" y="495653"/>
                </a:cubicBezTo>
                <a:cubicBezTo>
                  <a:pt x="4192454" y="495653"/>
                  <a:pt x="4192454" y="495653"/>
                  <a:pt x="4192454" y="483029"/>
                </a:cubicBezTo>
                <a:cubicBezTo>
                  <a:pt x="4179829" y="495653"/>
                  <a:pt x="4179829" y="483029"/>
                  <a:pt x="4166541" y="483029"/>
                </a:cubicBezTo>
                <a:cubicBezTo>
                  <a:pt x="4102093" y="483029"/>
                  <a:pt x="4076845" y="495653"/>
                  <a:pt x="3999109" y="520901"/>
                </a:cubicBezTo>
                <a:cubicBezTo>
                  <a:pt x="3999109" y="508277"/>
                  <a:pt x="3999109" y="508277"/>
                  <a:pt x="3999109" y="508277"/>
                </a:cubicBezTo>
                <a:cubicBezTo>
                  <a:pt x="4050269" y="431869"/>
                  <a:pt x="4102093" y="393998"/>
                  <a:pt x="4153253" y="317590"/>
                </a:cubicBezTo>
                <a:cubicBezTo>
                  <a:pt x="4076181" y="393998"/>
                  <a:pt x="4011733" y="483029"/>
                  <a:pt x="3934661" y="559437"/>
                </a:cubicBezTo>
                <a:cubicBezTo>
                  <a:pt x="3908749" y="559437"/>
                  <a:pt x="3883501" y="572061"/>
                  <a:pt x="3870213" y="584685"/>
                </a:cubicBezTo>
                <a:cubicBezTo>
                  <a:pt x="3793141" y="609932"/>
                  <a:pt x="3754604" y="648468"/>
                  <a:pt x="3690157" y="673716"/>
                </a:cubicBezTo>
                <a:cubicBezTo>
                  <a:pt x="3690157" y="673716"/>
                  <a:pt x="3690157" y="673716"/>
                  <a:pt x="3690157" y="661092"/>
                </a:cubicBezTo>
                <a:cubicBezTo>
                  <a:pt x="3677533" y="673716"/>
                  <a:pt x="3690157" y="686340"/>
                  <a:pt x="3677533" y="686340"/>
                </a:cubicBezTo>
                <a:cubicBezTo>
                  <a:pt x="3651620" y="673716"/>
                  <a:pt x="3574548" y="711588"/>
                  <a:pt x="3549301" y="698964"/>
                </a:cubicBezTo>
                <a:cubicBezTo>
                  <a:pt x="3549301" y="711588"/>
                  <a:pt x="3510765" y="711588"/>
                  <a:pt x="3510765" y="698964"/>
                </a:cubicBezTo>
                <a:cubicBezTo>
                  <a:pt x="3459605" y="762748"/>
                  <a:pt x="3343332" y="775371"/>
                  <a:pt x="3292172" y="711588"/>
                </a:cubicBezTo>
                <a:cubicBezTo>
                  <a:pt x="3292172" y="698964"/>
                  <a:pt x="3292172" y="686340"/>
                  <a:pt x="3304796" y="673716"/>
                </a:cubicBezTo>
                <a:cubicBezTo>
                  <a:pt x="3292172" y="661092"/>
                  <a:pt x="3292172" y="673716"/>
                  <a:pt x="3278884" y="673716"/>
                </a:cubicBezTo>
                <a:cubicBezTo>
                  <a:pt x="3278884" y="686340"/>
                  <a:pt x="3291508" y="698964"/>
                  <a:pt x="3278884" y="698964"/>
                </a:cubicBezTo>
                <a:cubicBezTo>
                  <a:pt x="3214436" y="647804"/>
                  <a:pt x="3214436" y="558772"/>
                  <a:pt x="3189188" y="482365"/>
                </a:cubicBezTo>
                <a:cubicBezTo>
                  <a:pt x="3163276" y="469741"/>
                  <a:pt x="3150652" y="494989"/>
                  <a:pt x="3138028" y="494989"/>
                </a:cubicBezTo>
                <a:cubicBezTo>
                  <a:pt x="3138028" y="546148"/>
                  <a:pt x="3138028" y="546148"/>
                  <a:pt x="3138028" y="546148"/>
                </a:cubicBezTo>
                <a:cubicBezTo>
                  <a:pt x="3112116" y="584020"/>
                  <a:pt x="3125404" y="647804"/>
                  <a:pt x="3099492" y="673716"/>
                </a:cubicBezTo>
                <a:cubicBezTo>
                  <a:pt x="3073580" y="698964"/>
                  <a:pt x="3048332" y="762748"/>
                  <a:pt x="3022420" y="762748"/>
                </a:cubicBezTo>
                <a:cubicBezTo>
                  <a:pt x="3022420" y="762748"/>
                  <a:pt x="3022420" y="775371"/>
                  <a:pt x="3009796" y="775371"/>
                </a:cubicBezTo>
                <a:cubicBezTo>
                  <a:pt x="2997172" y="775371"/>
                  <a:pt x="2983884" y="762748"/>
                  <a:pt x="2983884" y="750124"/>
                </a:cubicBezTo>
                <a:cubicBezTo>
                  <a:pt x="2983884" y="750124"/>
                  <a:pt x="2983884" y="750124"/>
                  <a:pt x="2971260" y="750124"/>
                </a:cubicBezTo>
                <a:cubicBezTo>
                  <a:pt x="2971260" y="737500"/>
                  <a:pt x="2958636" y="737500"/>
                  <a:pt x="2945348" y="750124"/>
                </a:cubicBezTo>
                <a:cubicBezTo>
                  <a:pt x="2945348" y="724876"/>
                  <a:pt x="2932724" y="724876"/>
                  <a:pt x="2932724" y="724876"/>
                </a:cubicBezTo>
                <a:cubicBezTo>
                  <a:pt x="2906812" y="673716"/>
                  <a:pt x="2906812" y="635844"/>
                  <a:pt x="2906812" y="584685"/>
                </a:cubicBezTo>
                <a:cubicBezTo>
                  <a:pt x="2894188" y="508277"/>
                  <a:pt x="2855652" y="431869"/>
                  <a:pt x="2855652" y="368085"/>
                </a:cubicBezTo>
                <a:cubicBezTo>
                  <a:pt x="2817116" y="316926"/>
                  <a:pt x="2843028" y="240518"/>
                  <a:pt x="2791204" y="190022"/>
                </a:cubicBezTo>
                <a:cubicBezTo>
                  <a:pt x="2765292" y="190022"/>
                  <a:pt x="2765292" y="190022"/>
                  <a:pt x="2765292" y="190022"/>
                </a:cubicBezTo>
                <a:cubicBezTo>
                  <a:pt x="2714132" y="266430"/>
                  <a:pt x="2791204" y="355462"/>
                  <a:pt x="2777916" y="419245"/>
                </a:cubicBezTo>
                <a:cubicBezTo>
                  <a:pt x="2777916" y="431869"/>
                  <a:pt x="2765292" y="444493"/>
                  <a:pt x="2765292" y="457117"/>
                </a:cubicBezTo>
                <a:cubicBezTo>
                  <a:pt x="2765292" y="494989"/>
                  <a:pt x="2791204" y="533525"/>
                  <a:pt x="2777916" y="558772"/>
                </a:cubicBezTo>
                <a:cubicBezTo>
                  <a:pt x="2777916" y="558772"/>
                  <a:pt x="2777916" y="558772"/>
                  <a:pt x="2777916" y="571396"/>
                </a:cubicBezTo>
                <a:lnTo>
                  <a:pt x="2777916" y="571396"/>
                </a:lnTo>
                <a:cubicBezTo>
                  <a:pt x="2790540" y="647804"/>
                  <a:pt x="2842364" y="736835"/>
                  <a:pt x="2790540" y="787995"/>
                </a:cubicBezTo>
                <a:cubicBezTo>
                  <a:pt x="2790540" y="787995"/>
                  <a:pt x="2790540" y="775371"/>
                  <a:pt x="2777916" y="775371"/>
                </a:cubicBezTo>
                <a:cubicBezTo>
                  <a:pt x="2739380" y="787995"/>
                  <a:pt x="2777916" y="851779"/>
                  <a:pt x="2739380" y="877027"/>
                </a:cubicBezTo>
                <a:cubicBezTo>
                  <a:pt x="2739380" y="864403"/>
                  <a:pt x="2726756" y="877027"/>
                  <a:pt x="2726756" y="877027"/>
                </a:cubicBezTo>
                <a:cubicBezTo>
                  <a:pt x="2714132" y="825867"/>
                  <a:pt x="2649684" y="800619"/>
                  <a:pt x="2675596" y="749459"/>
                </a:cubicBezTo>
                <a:cubicBezTo>
                  <a:pt x="2649684" y="749459"/>
                  <a:pt x="2649684" y="749459"/>
                  <a:pt x="2637060" y="762083"/>
                </a:cubicBezTo>
                <a:cubicBezTo>
                  <a:pt x="2637060" y="749459"/>
                  <a:pt x="2624436" y="736835"/>
                  <a:pt x="2611148" y="736835"/>
                </a:cubicBezTo>
                <a:cubicBezTo>
                  <a:pt x="2611148" y="749459"/>
                  <a:pt x="2598524" y="762083"/>
                  <a:pt x="2598524" y="762083"/>
                </a:cubicBezTo>
                <a:cubicBezTo>
                  <a:pt x="2585900" y="762083"/>
                  <a:pt x="2572612" y="749459"/>
                  <a:pt x="2559988" y="762083"/>
                </a:cubicBezTo>
                <a:cubicBezTo>
                  <a:pt x="2547364" y="813243"/>
                  <a:pt x="2547364" y="838491"/>
                  <a:pt x="2572612" y="876362"/>
                </a:cubicBezTo>
                <a:cubicBezTo>
                  <a:pt x="2585236" y="863738"/>
                  <a:pt x="2585236" y="876362"/>
                  <a:pt x="2585236" y="876362"/>
                </a:cubicBezTo>
                <a:cubicBezTo>
                  <a:pt x="2611148" y="914234"/>
                  <a:pt x="2572612" y="965394"/>
                  <a:pt x="2534076" y="952770"/>
                </a:cubicBezTo>
                <a:cubicBezTo>
                  <a:pt x="2482916" y="940146"/>
                  <a:pt x="2457004" y="914898"/>
                  <a:pt x="2444380" y="876362"/>
                </a:cubicBezTo>
                <a:cubicBezTo>
                  <a:pt x="2431756" y="876362"/>
                  <a:pt x="2405844" y="863738"/>
                  <a:pt x="2393220" y="851115"/>
                </a:cubicBezTo>
                <a:cubicBezTo>
                  <a:pt x="2367308" y="902275"/>
                  <a:pt x="2405844" y="914898"/>
                  <a:pt x="2393220" y="940146"/>
                </a:cubicBezTo>
                <a:cubicBezTo>
                  <a:pt x="2431756" y="940146"/>
                  <a:pt x="2431756" y="991306"/>
                  <a:pt x="2419132" y="1003930"/>
                </a:cubicBezTo>
                <a:cubicBezTo>
                  <a:pt x="2342060" y="991306"/>
                  <a:pt x="2303524" y="940146"/>
                  <a:pt x="2226452" y="940146"/>
                </a:cubicBezTo>
                <a:cubicBezTo>
                  <a:pt x="2226452" y="927522"/>
                  <a:pt x="2226452" y="940146"/>
                  <a:pt x="2226452" y="927522"/>
                </a:cubicBezTo>
                <a:cubicBezTo>
                  <a:pt x="2213828" y="914898"/>
                  <a:pt x="2213828" y="940146"/>
                  <a:pt x="2200540" y="940146"/>
                </a:cubicBezTo>
                <a:cubicBezTo>
                  <a:pt x="2200540" y="927522"/>
                  <a:pt x="2213164" y="902275"/>
                  <a:pt x="2200540" y="888986"/>
                </a:cubicBezTo>
                <a:cubicBezTo>
                  <a:pt x="2200540" y="901610"/>
                  <a:pt x="2187916" y="901610"/>
                  <a:pt x="2174628" y="914234"/>
                </a:cubicBezTo>
                <a:cubicBezTo>
                  <a:pt x="2174628" y="914234"/>
                  <a:pt x="2162004" y="901610"/>
                  <a:pt x="2148716" y="914234"/>
                </a:cubicBezTo>
                <a:cubicBezTo>
                  <a:pt x="2161339" y="926858"/>
                  <a:pt x="2148716" y="939482"/>
                  <a:pt x="2148716" y="965394"/>
                </a:cubicBezTo>
                <a:cubicBezTo>
                  <a:pt x="2174628" y="965394"/>
                  <a:pt x="2199875" y="990642"/>
                  <a:pt x="2187252" y="1016554"/>
                </a:cubicBezTo>
                <a:cubicBezTo>
                  <a:pt x="2161339" y="1029178"/>
                  <a:pt x="2122803" y="1016554"/>
                  <a:pt x="2122803" y="978682"/>
                </a:cubicBezTo>
                <a:cubicBezTo>
                  <a:pt x="2084267" y="966058"/>
                  <a:pt x="2084267" y="940811"/>
                  <a:pt x="2058355" y="914898"/>
                </a:cubicBezTo>
                <a:cubicBezTo>
                  <a:pt x="2070979" y="927522"/>
                  <a:pt x="2070979" y="902275"/>
                  <a:pt x="2084267" y="902275"/>
                </a:cubicBezTo>
                <a:cubicBezTo>
                  <a:pt x="2084267" y="914898"/>
                  <a:pt x="2096891" y="914898"/>
                  <a:pt x="2096891" y="927522"/>
                </a:cubicBezTo>
                <a:cubicBezTo>
                  <a:pt x="2084267" y="914898"/>
                  <a:pt x="2084267" y="940146"/>
                  <a:pt x="2084267" y="940146"/>
                </a:cubicBezTo>
                <a:cubicBezTo>
                  <a:pt x="2096891" y="952770"/>
                  <a:pt x="2110180" y="952770"/>
                  <a:pt x="2122803" y="952770"/>
                </a:cubicBezTo>
                <a:cubicBezTo>
                  <a:pt x="2135427" y="927522"/>
                  <a:pt x="2122803" y="927522"/>
                  <a:pt x="2122803" y="914898"/>
                </a:cubicBezTo>
                <a:cubicBezTo>
                  <a:pt x="2135427" y="902275"/>
                  <a:pt x="2135427" y="902275"/>
                  <a:pt x="2135427" y="914898"/>
                </a:cubicBezTo>
                <a:cubicBezTo>
                  <a:pt x="2148051" y="889651"/>
                  <a:pt x="2135427" y="863738"/>
                  <a:pt x="2122803" y="851115"/>
                </a:cubicBezTo>
                <a:cubicBezTo>
                  <a:pt x="2122803" y="825867"/>
                  <a:pt x="2110180" y="799955"/>
                  <a:pt x="2084267" y="799955"/>
                </a:cubicBezTo>
                <a:cubicBezTo>
                  <a:pt x="2045731" y="799955"/>
                  <a:pt x="2045731" y="837826"/>
                  <a:pt x="2033107" y="863738"/>
                </a:cubicBezTo>
                <a:cubicBezTo>
                  <a:pt x="2045731" y="876362"/>
                  <a:pt x="2045731" y="901610"/>
                  <a:pt x="2045731" y="914898"/>
                </a:cubicBezTo>
                <a:cubicBezTo>
                  <a:pt x="2033107" y="902275"/>
                  <a:pt x="1981283" y="889651"/>
                  <a:pt x="1981283" y="863738"/>
                </a:cubicBezTo>
                <a:cubicBezTo>
                  <a:pt x="1930123" y="851115"/>
                  <a:pt x="1904211" y="799955"/>
                  <a:pt x="1853051" y="774707"/>
                </a:cubicBezTo>
                <a:lnTo>
                  <a:pt x="1853051" y="787331"/>
                </a:lnTo>
                <a:cubicBezTo>
                  <a:pt x="1840427" y="787331"/>
                  <a:pt x="1827139" y="787331"/>
                  <a:pt x="1827139" y="774707"/>
                </a:cubicBezTo>
                <a:cubicBezTo>
                  <a:pt x="1801227" y="787331"/>
                  <a:pt x="1750067" y="723547"/>
                  <a:pt x="1737443" y="787331"/>
                </a:cubicBezTo>
                <a:cubicBezTo>
                  <a:pt x="1750067" y="799955"/>
                  <a:pt x="1775979" y="812579"/>
                  <a:pt x="1763355" y="825202"/>
                </a:cubicBezTo>
                <a:cubicBezTo>
                  <a:pt x="1789267" y="837826"/>
                  <a:pt x="1801891" y="863074"/>
                  <a:pt x="1827803" y="888986"/>
                </a:cubicBezTo>
                <a:cubicBezTo>
                  <a:pt x="1853716" y="901610"/>
                  <a:pt x="1866339" y="940146"/>
                  <a:pt x="1878963" y="952770"/>
                </a:cubicBezTo>
                <a:cubicBezTo>
                  <a:pt x="1853051" y="940146"/>
                  <a:pt x="1827803" y="914898"/>
                  <a:pt x="1814515" y="888986"/>
                </a:cubicBezTo>
                <a:cubicBezTo>
                  <a:pt x="1801891" y="888986"/>
                  <a:pt x="1801891" y="901610"/>
                  <a:pt x="1801891" y="901610"/>
                </a:cubicBezTo>
                <a:cubicBezTo>
                  <a:pt x="1763355" y="863738"/>
                  <a:pt x="1686283" y="837826"/>
                  <a:pt x="1673659" y="787331"/>
                </a:cubicBezTo>
                <a:cubicBezTo>
                  <a:pt x="1647747" y="787331"/>
                  <a:pt x="1661035" y="762083"/>
                  <a:pt x="1647747" y="762083"/>
                </a:cubicBezTo>
                <a:cubicBezTo>
                  <a:pt x="1635123" y="749459"/>
                  <a:pt x="1596587" y="736835"/>
                  <a:pt x="1596587" y="710923"/>
                </a:cubicBezTo>
                <a:cubicBezTo>
                  <a:pt x="1583963" y="710923"/>
                  <a:pt x="1583963" y="710923"/>
                  <a:pt x="1583963" y="710923"/>
                </a:cubicBezTo>
                <a:cubicBezTo>
                  <a:pt x="1583963" y="685675"/>
                  <a:pt x="1558051" y="698299"/>
                  <a:pt x="1558051" y="685675"/>
                </a:cubicBezTo>
                <a:cubicBezTo>
                  <a:pt x="1532139" y="647804"/>
                  <a:pt x="1506891" y="621892"/>
                  <a:pt x="1480979" y="584020"/>
                </a:cubicBezTo>
                <a:cubicBezTo>
                  <a:pt x="1455067" y="546148"/>
                  <a:pt x="1391283" y="520236"/>
                  <a:pt x="1377995" y="469741"/>
                </a:cubicBezTo>
                <a:cubicBezTo>
                  <a:pt x="1365371" y="469741"/>
                  <a:pt x="1377995" y="469741"/>
                  <a:pt x="1377995" y="469741"/>
                </a:cubicBezTo>
                <a:cubicBezTo>
                  <a:pt x="1365371" y="457117"/>
                  <a:pt x="1365371" y="469741"/>
                  <a:pt x="1352083" y="469741"/>
                </a:cubicBezTo>
                <a:cubicBezTo>
                  <a:pt x="1352083" y="444493"/>
                  <a:pt x="1313547" y="469741"/>
                  <a:pt x="1326171" y="444493"/>
                </a:cubicBezTo>
                <a:cubicBezTo>
                  <a:pt x="1287635" y="419245"/>
                  <a:pt x="1261723" y="406622"/>
                  <a:pt x="1261723" y="368085"/>
                </a:cubicBezTo>
                <a:cubicBezTo>
                  <a:pt x="1249099" y="368085"/>
                  <a:pt x="1249099" y="368085"/>
                  <a:pt x="1235810" y="368085"/>
                </a:cubicBezTo>
                <a:cubicBezTo>
                  <a:pt x="1235810" y="368085"/>
                  <a:pt x="1235810" y="355462"/>
                  <a:pt x="1223187" y="342838"/>
                </a:cubicBezTo>
                <a:cubicBezTo>
                  <a:pt x="1223187" y="380709"/>
                  <a:pt x="1274346" y="406622"/>
                  <a:pt x="1287635" y="444493"/>
                </a:cubicBezTo>
                <a:cubicBezTo>
                  <a:pt x="1313547" y="444493"/>
                  <a:pt x="1326171" y="457117"/>
                  <a:pt x="1326171" y="482365"/>
                </a:cubicBezTo>
                <a:cubicBezTo>
                  <a:pt x="1326171" y="507612"/>
                  <a:pt x="1352083" y="520236"/>
                  <a:pt x="1352083" y="533525"/>
                </a:cubicBezTo>
                <a:lnTo>
                  <a:pt x="1364707" y="533525"/>
                </a:lnTo>
                <a:cubicBezTo>
                  <a:pt x="1377331" y="558772"/>
                  <a:pt x="1415867" y="571396"/>
                  <a:pt x="1429155" y="609932"/>
                </a:cubicBezTo>
                <a:cubicBezTo>
                  <a:pt x="1480315" y="647804"/>
                  <a:pt x="1544763" y="698964"/>
                  <a:pt x="1570675" y="775371"/>
                </a:cubicBezTo>
                <a:cubicBezTo>
                  <a:pt x="1583299" y="775371"/>
                  <a:pt x="1596587" y="800619"/>
                  <a:pt x="1609211" y="787995"/>
                </a:cubicBezTo>
                <a:cubicBezTo>
                  <a:pt x="1647747" y="851779"/>
                  <a:pt x="1712195" y="877027"/>
                  <a:pt x="1750731" y="940811"/>
                </a:cubicBezTo>
                <a:cubicBezTo>
                  <a:pt x="1750731" y="940811"/>
                  <a:pt x="1789267" y="953434"/>
                  <a:pt x="1801891" y="966058"/>
                </a:cubicBezTo>
                <a:cubicBezTo>
                  <a:pt x="1866339" y="1017218"/>
                  <a:pt x="1904876" y="1067714"/>
                  <a:pt x="1917499" y="1156745"/>
                </a:cubicBezTo>
                <a:cubicBezTo>
                  <a:pt x="1930123" y="1156745"/>
                  <a:pt x="1917499" y="1169369"/>
                  <a:pt x="1930123" y="1169369"/>
                </a:cubicBezTo>
                <a:cubicBezTo>
                  <a:pt x="1930123" y="1131497"/>
                  <a:pt x="1904211" y="1105585"/>
                  <a:pt x="1904211" y="1067714"/>
                </a:cubicBezTo>
                <a:cubicBezTo>
                  <a:pt x="1891587" y="1067714"/>
                  <a:pt x="1891587" y="1055090"/>
                  <a:pt x="1891587" y="1055090"/>
                </a:cubicBezTo>
                <a:cubicBezTo>
                  <a:pt x="1930123" y="1067714"/>
                  <a:pt x="1942747" y="1106250"/>
                  <a:pt x="1981283" y="1131497"/>
                </a:cubicBezTo>
                <a:cubicBezTo>
                  <a:pt x="1981283" y="1106250"/>
                  <a:pt x="1942747" y="1093626"/>
                  <a:pt x="1955371" y="1080338"/>
                </a:cubicBezTo>
                <a:cubicBezTo>
                  <a:pt x="1981283" y="1080338"/>
                  <a:pt x="2032443" y="1105585"/>
                  <a:pt x="2006531" y="1144121"/>
                </a:cubicBezTo>
                <a:cubicBezTo>
                  <a:pt x="2019155" y="1169369"/>
                  <a:pt x="2032443" y="1181993"/>
                  <a:pt x="2019155" y="1220529"/>
                </a:cubicBezTo>
                <a:cubicBezTo>
                  <a:pt x="2006531" y="1233153"/>
                  <a:pt x="2006531" y="1220529"/>
                  <a:pt x="1993243" y="1233153"/>
                </a:cubicBezTo>
                <a:cubicBezTo>
                  <a:pt x="1980619" y="1233153"/>
                  <a:pt x="1980619" y="1233153"/>
                  <a:pt x="1980619" y="1220529"/>
                </a:cubicBezTo>
                <a:cubicBezTo>
                  <a:pt x="1967995" y="1207905"/>
                  <a:pt x="1980619" y="1207905"/>
                  <a:pt x="1980619" y="1182657"/>
                </a:cubicBezTo>
                <a:cubicBezTo>
                  <a:pt x="1967995" y="1182657"/>
                  <a:pt x="1954707" y="1170034"/>
                  <a:pt x="1929459" y="1170034"/>
                </a:cubicBezTo>
                <a:cubicBezTo>
                  <a:pt x="1929459" y="1233817"/>
                  <a:pt x="1967995" y="1297601"/>
                  <a:pt x="1916835" y="1348096"/>
                </a:cubicBezTo>
                <a:cubicBezTo>
                  <a:pt x="1904211" y="1335473"/>
                  <a:pt x="1890923" y="1322849"/>
                  <a:pt x="1865675" y="1322849"/>
                </a:cubicBezTo>
                <a:cubicBezTo>
                  <a:pt x="1853051" y="1335473"/>
                  <a:pt x="1878299" y="1348096"/>
                  <a:pt x="1878299" y="1374009"/>
                </a:cubicBezTo>
                <a:cubicBezTo>
                  <a:pt x="1827139" y="1386632"/>
                  <a:pt x="1762691" y="1361385"/>
                  <a:pt x="1736779" y="1399256"/>
                </a:cubicBezTo>
                <a:cubicBezTo>
                  <a:pt x="1762691" y="1424504"/>
                  <a:pt x="1813851" y="1374009"/>
                  <a:pt x="1839763" y="1411880"/>
                </a:cubicBezTo>
                <a:cubicBezTo>
                  <a:pt x="1852387" y="1399256"/>
                  <a:pt x="1878299" y="1411880"/>
                  <a:pt x="1890923" y="1424504"/>
                </a:cubicBezTo>
                <a:cubicBezTo>
                  <a:pt x="1890923" y="1437128"/>
                  <a:pt x="1878299" y="1437128"/>
                  <a:pt x="1878299" y="1449752"/>
                </a:cubicBezTo>
                <a:cubicBezTo>
                  <a:pt x="1890923" y="1462376"/>
                  <a:pt x="1904211" y="1475000"/>
                  <a:pt x="1916835" y="1487623"/>
                </a:cubicBezTo>
                <a:cubicBezTo>
                  <a:pt x="1916835" y="1500247"/>
                  <a:pt x="1916835" y="1512871"/>
                  <a:pt x="1904211" y="1525495"/>
                </a:cubicBezTo>
                <a:cubicBezTo>
                  <a:pt x="1891587" y="1525495"/>
                  <a:pt x="1904211" y="1512871"/>
                  <a:pt x="1891587" y="1512871"/>
                </a:cubicBezTo>
                <a:cubicBezTo>
                  <a:pt x="1878963" y="1525495"/>
                  <a:pt x="1853051" y="1512871"/>
                  <a:pt x="1840427" y="1512871"/>
                </a:cubicBezTo>
                <a:cubicBezTo>
                  <a:pt x="1840427" y="1538119"/>
                  <a:pt x="1827803" y="1538119"/>
                  <a:pt x="1814515" y="1525495"/>
                </a:cubicBezTo>
                <a:cubicBezTo>
                  <a:pt x="1814515" y="1538119"/>
                  <a:pt x="1801891" y="1550743"/>
                  <a:pt x="1788603" y="1563367"/>
                </a:cubicBezTo>
                <a:cubicBezTo>
                  <a:pt x="1801227" y="1575991"/>
                  <a:pt x="1775979" y="1588614"/>
                  <a:pt x="1762691" y="1588614"/>
                </a:cubicBezTo>
                <a:cubicBezTo>
                  <a:pt x="1750067" y="1575991"/>
                  <a:pt x="1736779" y="1575991"/>
                  <a:pt x="1724155" y="1575991"/>
                </a:cubicBezTo>
                <a:cubicBezTo>
                  <a:pt x="1724155" y="1550743"/>
                  <a:pt x="1711531" y="1563367"/>
                  <a:pt x="1711531" y="1563367"/>
                </a:cubicBezTo>
                <a:cubicBezTo>
                  <a:pt x="1685619" y="1550743"/>
                  <a:pt x="1647083" y="1512207"/>
                  <a:pt x="1621835" y="1499583"/>
                </a:cubicBezTo>
                <a:cubicBezTo>
                  <a:pt x="1647747" y="1550743"/>
                  <a:pt x="1711531" y="1563367"/>
                  <a:pt x="1750067" y="1601238"/>
                </a:cubicBezTo>
                <a:cubicBezTo>
                  <a:pt x="1698907" y="1613862"/>
                  <a:pt x="1634459" y="1626486"/>
                  <a:pt x="1582635" y="1639110"/>
                </a:cubicBezTo>
                <a:cubicBezTo>
                  <a:pt x="1595259" y="1651734"/>
                  <a:pt x="1608547" y="1639110"/>
                  <a:pt x="1608547" y="1639110"/>
                </a:cubicBezTo>
                <a:cubicBezTo>
                  <a:pt x="1621171" y="1651734"/>
                  <a:pt x="1621171" y="1651734"/>
                  <a:pt x="1608547" y="1664358"/>
                </a:cubicBezTo>
                <a:cubicBezTo>
                  <a:pt x="1621171" y="1664358"/>
                  <a:pt x="1621171" y="1651734"/>
                  <a:pt x="1634459" y="1651734"/>
                </a:cubicBezTo>
                <a:cubicBezTo>
                  <a:pt x="1634459" y="1651734"/>
                  <a:pt x="1634459" y="1664358"/>
                  <a:pt x="1634459" y="1676981"/>
                </a:cubicBezTo>
                <a:cubicBezTo>
                  <a:pt x="1608547" y="1676981"/>
                  <a:pt x="1595923" y="1689605"/>
                  <a:pt x="1570011" y="1689605"/>
                </a:cubicBezTo>
                <a:cubicBezTo>
                  <a:pt x="1595923" y="1727477"/>
                  <a:pt x="1659707" y="1689605"/>
                  <a:pt x="1672995" y="1727477"/>
                </a:cubicBezTo>
                <a:cubicBezTo>
                  <a:pt x="1672995" y="1714853"/>
                  <a:pt x="1685619" y="1714853"/>
                  <a:pt x="1698907" y="1702229"/>
                </a:cubicBezTo>
                <a:cubicBezTo>
                  <a:pt x="1737443" y="1727477"/>
                  <a:pt x="1788603" y="1702229"/>
                  <a:pt x="1827139" y="1714853"/>
                </a:cubicBezTo>
                <a:cubicBezTo>
                  <a:pt x="1839763" y="1714853"/>
                  <a:pt x="1878299" y="1702229"/>
                  <a:pt x="1891587" y="1714853"/>
                </a:cubicBezTo>
                <a:cubicBezTo>
                  <a:pt x="1904211" y="1752725"/>
                  <a:pt x="1865675" y="1791261"/>
                  <a:pt x="1827139" y="1778637"/>
                </a:cubicBezTo>
                <a:cubicBezTo>
                  <a:pt x="1827139" y="1778637"/>
                  <a:pt x="1827139" y="1778637"/>
                  <a:pt x="1814515" y="1778637"/>
                </a:cubicBezTo>
                <a:cubicBezTo>
                  <a:pt x="1775979" y="1766013"/>
                  <a:pt x="1750067" y="1803885"/>
                  <a:pt x="1711531" y="1803885"/>
                </a:cubicBezTo>
                <a:cubicBezTo>
                  <a:pt x="1724155" y="1803885"/>
                  <a:pt x="1724155" y="1816508"/>
                  <a:pt x="1737443" y="1816508"/>
                </a:cubicBezTo>
                <a:cubicBezTo>
                  <a:pt x="1711531" y="1841756"/>
                  <a:pt x="1686283" y="1867668"/>
                  <a:pt x="1660371" y="1880292"/>
                </a:cubicBezTo>
                <a:cubicBezTo>
                  <a:pt x="1711531" y="1880292"/>
                  <a:pt x="1750067" y="1892916"/>
                  <a:pt x="1788603" y="1892916"/>
                </a:cubicBezTo>
                <a:cubicBezTo>
                  <a:pt x="1788603" y="1905540"/>
                  <a:pt x="1827139" y="1918164"/>
                  <a:pt x="1827139" y="1930788"/>
                </a:cubicBezTo>
                <a:cubicBezTo>
                  <a:pt x="1814515" y="1943412"/>
                  <a:pt x="1814515" y="1930788"/>
                  <a:pt x="1801227" y="1930788"/>
                </a:cubicBezTo>
                <a:cubicBezTo>
                  <a:pt x="1801227" y="1930788"/>
                  <a:pt x="1813851" y="1943412"/>
                  <a:pt x="1801227" y="1943412"/>
                </a:cubicBezTo>
                <a:cubicBezTo>
                  <a:pt x="1801227" y="1930788"/>
                  <a:pt x="1801227" y="1943412"/>
                  <a:pt x="1788603" y="1943412"/>
                </a:cubicBezTo>
                <a:lnTo>
                  <a:pt x="1788603" y="1943412"/>
                </a:lnTo>
                <a:cubicBezTo>
                  <a:pt x="1775979" y="1956035"/>
                  <a:pt x="1775979" y="1943412"/>
                  <a:pt x="1762691" y="1943412"/>
                </a:cubicBezTo>
                <a:cubicBezTo>
                  <a:pt x="1762691" y="1930788"/>
                  <a:pt x="1736779" y="1930788"/>
                  <a:pt x="1736779" y="1918164"/>
                </a:cubicBezTo>
                <a:cubicBezTo>
                  <a:pt x="1710867" y="1930788"/>
                  <a:pt x="1685619" y="1892916"/>
                  <a:pt x="1647083" y="1905540"/>
                </a:cubicBezTo>
                <a:cubicBezTo>
                  <a:pt x="1659707" y="1918164"/>
                  <a:pt x="1647083" y="1918164"/>
                  <a:pt x="1647083" y="1930788"/>
                </a:cubicBezTo>
                <a:cubicBezTo>
                  <a:pt x="1698243" y="1918164"/>
                  <a:pt x="1736779" y="1930788"/>
                  <a:pt x="1762691" y="1968659"/>
                </a:cubicBezTo>
                <a:cubicBezTo>
                  <a:pt x="1750067" y="1968659"/>
                  <a:pt x="1750067" y="1993907"/>
                  <a:pt x="1724155" y="1981283"/>
                </a:cubicBezTo>
                <a:cubicBezTo>
                  <a:pt x="1724155" y="1993907"/>
                  <a:pt x="1724155" y="1993907"/>
                  <a:pt x="1724155" y="2006531"/>
                </a:cubicBezTo>
                <a:cubicBezTo>
                  <a:pt x="1711531" y="2006531"/>
                  <a:pt x="1711531" y="2006531"/>
                  <a:pt x="1711531" y="2006531"/>
                </a:cubicBezTo>
                <a:cubicBezTo>
                  <a:pt x="1711531" y="2031779"/>
                  <a:pt x="1660371" y="2070315"/>
                  <a:pt x="1621835" y="2057691"/>
                </a:cubicBezTo>
                <a:cubicBezTo>
                  <a:pt x="1621835" y="2070315"/>
                  <a:pt x="1634459" y="2057691"/>
                  <a:pt x="1634459" y="2070315"/>
                </a:cubicBezTo>
                <a:cubicBezTo>
                  <a:pt x="1608547" y="2082939"/>
                  <a:pt x="1595923" y="2070315"/>
                  <a:pt x="1583299" y="2070315"/>
                </a:cubicBezTo>
                <a:cubicBezTo>
                  <a:pt x="1595923" y="2108186"/>
                  <a:pt x="1570675" y="2095562"/>
                  <a:pt x="1557387" y="2108186"/>
                </a:cubicBezTo>
                <a:cubicBezTo>
                  <a:pt x="1531475" y="2108186"/>
                  <a:pt x="1518851" y="2133434"/>
                  <a:pt x="1492939" y="2133434"/>
                </a:cubicBezTo>
                <a:cubicBezTo>
                  <a:pt x="1480315" y="2158682"/>
                  <a:pt x="1454403" y="2158682"/>
                  <a:pt x="1454403" y="2184594"/>
                </a:cubicBezTo>
                <a:cubicBezTo>
                  <a:pt x="1454403" y="2235754"/>
                  <a:pt x="1505563" y="2222466"/>
                  <a:pt x="1557387" y="2209842"/>
                </a:cubicBezTo>
                <a:cubicBezTo>
                  <a:pt x="1557387" y="2197218"/>
                  <a:pt x="1557387" y="2197218"/>
                  <a:pt x="1557387" y="2197218"/>
                </a:cubicBezTo>
                <a:cubicBezTo>
                  <a:pt x="1570011" y="2197218"/>
                  <a:pt x="1583299" y="2197218"/>
                  <a:pt x="1583299" y="2197218"/>
                </a:cubicBezTo>
                <a:cubicBezTo>
                  <a:pt x="1583299" y="2209842"/>
                  <a:pt x="1583299" y="2197218"/>
                  <a:pt x="1583299" y="2209842"/>
                </a:cubicBezTo>
                <a:cubicBezTo>
                  <a:pt x="1532139" y="2235089"/>
                  <a:pt x="1544763" y="2286249"/>
                  <a:pt x="1467691" y="2286249"/>
                </a:cubicBezTo>
                <a:cubicBezTo>
                  <a:pt x="1455067" y="2261002"/>
                  <a:pt x="1441779" y="2248378"/>
                  <a:pt x="1416531" y="2235089"/>
                </a:cubicBezTo>
                <a:cubicBezTo>
                  <a:pt x="1416531" y="2247713"/>
                  <a:pt x="1403907" y="2235089"/>
                  <a:pt x="1390619" y="2247713"/>
                </a:cubicBezTo>
                <a:cubicBezTo>
                  <a:pt x="1377995" y="2260337"/>
                  <a:pt x="1377995" y="2260337"/>
                  <a:pt x="1377995" y="2285585"/>
                </a:cubicBezTo>
                <a:cubicBezTo>
                  <a:pt x="1377995" y="2285585"/>
                  <a:pt x="1390619" y="2285585"/>
                  <a:pt x="1390619" y="2298209"/>
                </a:cubicBezTo>
                <a:cubicBezTo>
                  <a:pt x="1403243" y="2298209"/>
                  <a:pt x="1403243" y="2298209"/>
                  <a:pt x="1416531" y="2298209"/>
                </a:cubicBezTo>
                <a:lnTo>
                  <a:pt x="1416531" y="2298209"/>
                </a:lnTo>
                <a:cubicBezTo>
                  <a:pt x="1416531" y="2310833"/>
                  <a:pt x="1416531" y="2310833"/>
                  <a:pt x="1403907" y="2310833"/>
                </a:cubicBezTo>
                <a:cubicBezTo>
                  <a:pt x="1403907" y="2310833"/>
                  <a:pt x="1403907" y="2310833"/>
                  <a:pt x="1391283" y="2310833"/>
                </a:cubicBezTo>
                <a:cubicBezTo>
                  <a:pt x="1391283" y="2323457"/>
                  <a:pt x="1378659" y="2323457"/>
                  <a:pt x="1378659" y="2323457"/>
                </a:cubicBezTo>
                <a:cubicBezTo>
                  <a:pt x="1352747" y="2310833"/>
                  <a:pt x="1340123" y="2336080"/>
                  <a:pt x="1340123" y="2310833"/>
                </a:cubicBezTo>
                <a:cubicBezTo>
                  <a:pt x="1327500" y="2336080"/>
                  <a:pt x="1327500" y="2336080"/>
                  <a:pt x="1301587" y="2336080"/>
                </a:cubicBezTo>
                <a:cubicBezTo>
                  <a:pt x="1301587" y="2361328"/>
                  <a:pt x="1314211" y="2361328"/>
                  <a:pt x="1327500" y="2361328"/>
                </a:cubicBezTo>
                <a:cubicBezTo>
                  <a:pt x="1327500" y="2348704"/>
                  <a:pt x="1327500" y="2348704"/>
                  <a:pt x="1327500" y="2336080"/>
                </a:cubicBezTo>
                <a:cubicBezTo>
                  <a:pt x="1340123" y="2348704"/>
                  <a:pt x="1353412" y="2336080"/>
                  <a:pt x="1353412" y="2336080"/>
                </a:cubicBezTo>
                <a:cubicBezTo>
                  <a:pt x="1353412" y="2348704"/>
                  <a:pt x="1340788" y="2348704"/>
                  <a:pt x="1340788" y="2361328"/>
                </a:cubicBezTo>
                <a:cubicBezTo>
                  <a:pt x="1366700" y="2348704"/>
                  <a:pt x="1366700" y="2348704"/>
                  <a:pt x="1391948" y="2348704"/>
                </a:cubicBezTo>
                <a:cubicBezTo>
                  <a:pt x="1391948" y="2361328"/>
                  <a:pt x="1391948" y="2361328"/>
                  <a:pt x="1391948" y="2373952"/>
                </a:cubicBezTo>
                <a:cubicBezTo>
                  <a:pt x="1366036" y="2373952"/>
                  <a:pt x="1391948" y="2425112"/>
                  <a:pt x="1353412" y="2411824"/>
                </a:cubicBezTo>
                <a:cubicBezTo>
                  <a:pt x="1340788" y="2411824"/>
                  <a:pt x="1340788" y="2399200"/>
                  <a:pt x="1327500" y="2399200"/>
                </a:cubicBezTo>
                <a:cubicBezTo>
                  <a:pt x="1314876" y="2399200"/>
                  <a:pt x="1327500" y="2411824"/>
                  <a:pt x="1327500" y="2411824"/>
                </a:cubicBezTo>
                <a:cubicBezTo>
                  <a:pt x="1314876" y="2411824"/>
                  <a:pt x="1314876" y="2399200"/>
                  <a:pt x="1301587" y="2399200"/>
                </a:cubicBezTo>
                <a:cubicBezTo>
                  <a:pt x="1301587" y="2424447"/>
                  <a:pt x="1263051" y="2399200"/>
                  <a:pt x="1263051" y="2437071"/>
                </a:cubicBezTo>
                <a:cubicBezTo>
                  <a:pt x="1250428" y="2437071"/>
                  <a:pt x="1263051" y="2437071"/>
                  <a:pt x="1263051" y="2449695"/>
                </a:cubicBezTo>
                <a:cubicBezTo>
                  <a:pt x="1288964" y="2449695"/>
                  <a:pt x="1288964" y="2437071"/>
                  <a:pt x="1301587" y="2437071"/>
                </a:cubicBezTo>
                <a:cubicBezTo>
                  <a:pt x="1327500" y="2437071"/>
                  <a:pt x="1391283" y="2411824"/>
                  <a:pt x="1391283" y="2488231"/>
                </a:cubicBezTo>
                <a:cubicBezTo>
                  <a:pt x="1429819" y="2475607"/>
                  <a:pt x="1417196" y="2552015"/>
                  <a:pt x="1391283" y="2564639"/>
                </a:cubicBezTo>
                <a:cubicBezTo>
                  <a:pt x="1391283" y="2552015"/>
                  <a:pt x="1391283" y="2539391"/>
                  <a:pt x="1378659" y="2539391"/>
                </a:cubicBezTo>
                <a:cubicBezTo>
                  <a:pt x="1378659" y="2552015"/>
                  <a:pt x="1378659" y="2552015"/>
                  <a:pt x="1378659" y="2552015"/>
                </a:cubicBezTo>
                <a:cubicBezTo>
                  <a:pt x="1366036" y="2552015"/>
                  <a:pt x="1366036" y="2539391"/>
                  <a:pt x="1352747" y="2539391"/>
                </a:cubicBezTo>
                <a:cubicBezTo>
                  <a:pt x="1352747" y="2552015"/>
                  <a:pt x="1352747" y="2590551"/>
                  <a:pt x="1365371" y="2590551"/>
                </a:cubicBezTo>
                <a:cubicBezTo>
                  <a:pt x="1352747" y="2590551"/>
                  <a:pt x="1365371" y="2603175"/>
                  <a:pt x="1352747" y="2603175"/>
                </a:cubicBezTo>
                <a:cubicBezTo>
                  <a:pt x="1340123" y="2603175"/>
                  <a:pt x="1352747" y="2590551"/>
                  <a:pt x="1340123" y="2590551"/>
                </a:cubicBezTo>
                <a:cubicBezTo>
                  <a:pt x="1327500" y="2603175"/>
                  <a:pt x="1314211" y="2615799"/>
                  <a:pt x="1327500" y="2641711"/>
                </a:cubicBezTo>
                <a:cubicBezTo>
                  <a:pt x="1301587" y="2629087"/>
                  <a:pt x="1314876" y="2641711"/>
                  <a:pt x="1301587" y="2654335"/>
                </a:cubicBezTo>
                <a:cubicBezTo>
                  <a:pt x="1301587" y="2666959"/>
                  <a:pt x="1301587" y="2666959"/>
                  <a:pt x="1301587" y="2679583"/>
                </a:cubicBezTo>
                <a:cubicBezTo>
                  <a:pt x="1288964" y="2666959"/>
                  <a:pt x="1288964" y="2692207"/>
                  <a:pt x="1263051" y="2679583"/>
                </a:cubicBezTo>
                <a:cubicBezTo>
                  <a:pt x="1250428" y="2679583"/>
                  <a:pt x="1263051" y="2666959"/>
                  <a:pt x="1250428" y="2666959"/>
                </a:cubicBezTo>
                <a:cubicBezTo>
                  <a:pt x="1250428" y="2679583"/>
                  <a:pt x="1250428" y="2692207"/>
                  <a:pt x="1250428" y="2692207"/>
                </a:cubicBezTo>
                <a:cubicBezTo>
                  <a:pt x="1211891" y="2704830"/>
                  <a:pt x="1237804" y="2755990"/>
                  <a:pt x="1211891" y="2793862"/>
                </a:cubicBezTo>
                <a:cubicBezTo>
                  <a:pt x="1211891" y="2793862"/>
                  <a:pt x="1211891" y="2793862"/>
                  <a:pt x="1199268" y="2806486"/>
                </a:cubicBezTo>
                <a:cubicBezTo>
                  <a:pt x="1186644" y="2819109"/>
                  <a:pt x="1199268" y="2844357"/>
                  <a:pt x="1173356" y="2844357"/>
                </a:cubicBezTo>
                <a:cubicBezTo>
                  <a:pt x="1185979" y="2856981"/>
                  <a:pt x="1173356" y="2869605"/>
                  <a:pt x="1160732" y="2882229"/>
                </a:cubicBezTo>
                <a:cubicBezTo>
                  <a:pt x="1199268" y="2844357"/>
                  <a:pt x="1225180" y="2793197"/>
                  <a:pt x="1250428" y="2742038"/>
                </a:cubicBezTo>
                <a:cubicBezTo>
                  <a:pt x="1276340" y="2716790"/>
                  <a:pt x="1288964" y="2690878"/>
                  <a:pt x="1327500" y="2690878"/>
                </a:cubicBezTo>
                <a:cubicBezTo>
                  <a:pt x="1340123" y="2678254"/>
                  <a:pt x="1366036" y="2665630"/>
                  <a:pt x="1391948" y="2665630"/>
                </a:cubicBezTo>
                <a:cubicBezTo>
                  <a:pt x="1391948" y="2665630"/>
                  <a:pt x="1404572" y="2678254"/>
                  <a:pt x="1417860" y="2678254"/>
                </a:cubicBezTo>
                <a:cubicBezTo>
                  <a:pt x="1417860" y="2653006"/>
                  <a:pt x="1430484" y="2653006"/>
                  <a:pt x="1417860" y="2627094"/>
                </a:cubicBezTo>
                <a:cubicBezTo>
                  <a:pt x="1443772" y="2614470"/>
                  <a:pt x="1469020" y="2627094"/>
                  <a:pt x="1482308" y="2639718"/>
                </a:cubicBezTo>
                <a:lnTo>
                  <a:pt x="1469684" y="2627094"/>
                </a:lnTo>
                <a:cubicBezTo>
                  <a:pt x="1495596" y="2627094"/>
                  <a:pt x="1508220" y="2627094"/>
                  <a:pt x="1520844" y="2639718"/>
                </a:cubicBezTo>
                <a:cubicBezTo>
                  <a:pt x="1520844" y="2627094"/>
                  <a:pt x="1520844" y="2627094"/>
                  <a:pt x="1533468" y="2627094"/>
                </a:cubicBezTo>
                <a:cubicBezTo>
                  <a:pt x="1533468" y="2627094"/>
                  <a:pt x="1546092" y="2639718"/>
                  <a:pt x="1546092" y="2652342"/>
                </a:cubicBezTo>
                <a:cubicBezTo>
                  <a:pt x="1558716" y="2627094"/>
                  <a:pt x="1558716" y="2614470"/>
                  <a:pt x="1572004" y="2601182"/>
                </a:cubicBezTo>
                <a:cubicBezTo>
                  <a:pt x="1572004" y="2626429"/>
                  <a:pt x="1572004" y="2639053"/>
                  <a:pt x="1584628" y="2626429"/>
                </a:cubicBezTo>
                <a:cubicBezTo>
                  <a:pt x="1584628" y="2639053"/>
                  <a:pt x="1584628" y="2639053"/>
                  <a:pt x="1584628" y="2651677"/>
                </a:cubicBezTo>
                <a:cubicBezTo>
                  <a:pt x="1584628" y="2651677"/>
                  <a:pt x="1584628" y="2639053"/>
                  <a:pt x="1597252" y="2639053"/>
                </a:cubicBezTo>
                <a:cubicBezTo>
                  <a:pt x="1609876" y="2651677"/>
                  <a:pt x="1609876" y="2651677"/>
                  <a:pt x="1623164" y="2651677"/>
                </a:cubicBezTo>
                <a:cubicBezTo>
                  <a:pt x="1623164" y="2664301"/>
                  <a:pt x="1635788" y="2664301"/>
                  <a:pt x="1649076" y="2676925"/>
                </a:cubicBezTo>
                <a:cubicBezTo>
                  <a:pt x="1649076" y="2664301"/>
                  <a:pt x="1661700" y="2651677"/>
                  <a:pt x="1649076" y="2639053"/>
                </a:cubicBezTo>
                <a:cubicBezTo>
                  <a:pt x="1674988" y="2639053"/>
                  <a:pt x="1661700" y="2626429"/>
                  <a:pt x="1674988" y="2613806"/>
                </a:cubicBezTo>
                <a:cubicBezTo>
                  <a:pt x="1674988" y="2639053"/>
                  <a:pt x="1700900" y="2601182"/>
                  <a:pt x="1726148" y="2626429"/>
                </a:cubicBezTo>
                <a:cubicBezTo>
                  <a:pt x="1713524" y="2639053"/>
                  <a:pt x="1700236" y="2639053"/>
                  <a:pt x="1700236" y="2651677"/>
                </a:cubicBezTo>
                <a:cubicBezTo>
                  <a:pt x="1712860" y="2664301"/>
                  <a:pt x="1712860" y="2651677"/>
                  <a:pt x="1712860" y="2664301"/>
                </a:cubicBezTo>
                <a:cubicBezTo>
                  <a:pt x="1712860" y="2689549"/>
                  <a:pt x="1725484" y="2702173"/>
                  <a:pt x="1738772" y="2728085"/>
                </a:cubicBezTo>
                <a:cubicBezTo>
                  <a:pt x="1751396" y="2728085"/>
                  <a:pt x="1738772" y="2715461"/>
                  <a:pt x="1751396" y="2715461"/>
                </a:cubicBezTo>
                <a:cubicBezTo>
                  <a:pt x="1751396" y="2740709"/>
                  <a:pt x="1764020" y="2715461"/>
                  <a:pt x="1764020" y="2728085"/>
                </a:cubicBezTo>
                <a:cubicBezTo>
                  <a:pt x="1764020" y="2740709"/>
                  <a:pt x="1751396" y="2753333"/>
                  <a:pt x="1764020" y="2753333"/>
                </a:cubicBezTo>
                <a:cubicBezTo>
                  <a:pt x="1764020" y="2740709"/>
                  <a:pt x="1764020" y="2728085"/>
                  <a:pt x="1776644" y="2728085"/>
                </a:cubicBezTo>
                <a:cubicBezTo>
                  <a:pt x="1776644" y="2779245"/>
                  <a:pt x="1815180" y="2829740"/>
                  <a:pt x="1853716" y="2868276"/>
                </a:cubicBezTo>
                <a:cubicBezTo>
                  <a:pt x="1841092" y="2919436"/>
                  <a:pt x="1827803" y="2982555"/>
                  <a:pt x="1802556" y="3033715"/>
                </a:cubicBezTo>
                <a:cubicBezTo>
                  <a:pt x="1802556" y="3033715"/>
                  <a:pt x="1802556" y="3021092"/>
                  <a:pt x="1789932" y="3021092"/>
                </a:cubicBezTo>
                <a:cubicBezTo>
                  <a:pt x="1802556" y="3084875"/>
                  <a:pt x="1751396" y="3135371"/>
                  <a:pt x="1751396" y="3186531"/>
                </a:cubicBezTo>
                <a:cubicBezTo>
                  <a:pt x="1777308" y="3161283"/>
                  <a:pt x="1789932" y="3122747"/>
                  <a:pt x="1815844" y="3097499"/>
                </a:cubicBezTo>
                <a:cubicBezTo>
                  <a:pt x="1803220" y="3084875"/>
                  <a:pt x="1815844" y="3059628"/>
                  <a:pt x="1815844" y="3046339"/>
                </a:cubicBezTo>
                <a:cubicBezTo>
                  <a:pt x="1815844" y="3033051"/>
                  <a:pt x="1828468" y="2995179"/>
                  <a:pt x="1828468" y="2982555"/>
                </a:cubicBezTo>
                <a:cubicBezTo>
                  <a:pt x="1828468" y="2982555"/>
                  <a:pt x="1841092" y="2982555"/>
                  <a:pt x="1841092" y="2969932"/>
                </a:cubicBezTo>
                <a:lnTo>
                  <a:pt x="1841092" y="2957308"/>
                </a:lnTo>
                <a:cubicBezTo>
                  <a:pt x="1841092" y="2932060"/>
                  <a:pt x="1867004" y="2893524"/>
                  <a:pt x="1867004" y="2880900"/>
                </a:cubicBezTo>
                <a:cubicBezTo>
                  <a:pt x="1879628" y="2893524"/>
                  <a:pt x="1892916" y="2932060"/>
                  <a:pt x="1918164" y="2932060"/>
                </a:cubicBezTo>
                <a:cubicBezTo>
                  <a:pt x="1905540" y="2919436"/>
                  <a:pt x="1905540" y="2906812"/>
                  <a:pt x="1905540" y="2880900"/>
                </a:cubicBezTo>
                <a:cubicBezTo>
                  <a:pt x="1918164" y="2880900"/>
                  <a:pt x="1931452" y="2893524"/>
                  <a:pt x="1931452" y="2880900"/>
                </a:cubicBezTo>
                <a:cubicBezTo>
                  <a:pt x="1931452" y="2893524"/>
                  <a:pt x="1957364" y="2918772"/>
                  <a:pt x="1957364" y="2944684"/>
                </a:cubicBezTo>
                <a:cubicBezTo>
                  <a:pt x="1969988" y="2944684"/>
                  <a:pt x="1969988" y="2944684"/>
                  <a:pt x="1983276" y="2944684"/>
                </a:cubicBezTo>
                <a:cubicBezTo>
                  <a:pt x="1970653" y="2957308"/>
                  <a:pt x="1957364" y="2944684"/>
                  <a:pt x="1957364" y="2957308"/>
                </a:cubicBezTo>
                <a:cubicBezTo>
                  <a:pt x="1983276" y="2969932"/>
                  <a:pt x="1969988" y="2969932"/>
                  <a:pt x="1983276" y="2982555"/>
                </a:cubicBezTo>
                <a:cubicBezTo>
                  <a:pt x="1995900" y="2982555"/>
                  <a:pt x="2009188" y="2969932"/>
                  <a:pt x="2009188" y="2957308"/>
                </a:cubicBezTo>
                <a:cubicBezTo>
                  <a:pt x="2021812" y="2957308"/>
                  <a:pt x="2009188" y="2957308"/>
                  <a:pt x="2021812" y="2957308"/>
                </a:cubicBezTo>
                <a:cubicBezTo>
                  <a:pt x="2034436" y="2982555"/>
                  <a:pt x="2034436" y="2995179"/>
                  <a:pt x="2047725" y="2995179"/>
                </a:cubicBezTo>
                <a:cubicBezTo>
                  <a:pt x="2047725" y="3007803"/>
                  <a:pt x="2035101" y="3007803"/>
                  <a:pt x="2035101" y="3033051"/>
                </a:cubicBezTo>
                <a:cubicBezTo>
                  <a:pt x="2061013" y="3045675"/>
                  <a:pt x="2073637" y="3096835"/>
                  <a:pt x="2099549" y="3109459"/>
                </a:cubicBezTo>
                <a:cubicBezTo>
                  <a:pt x="2099549" y="3096835"/>
                  <a:pt x="2112173" y="3084211"/>
                  <a:pt x="2112173" y="3084211"/>
                </a:cubicBezTo>
                <a:cubicBezTo>
                  <a:pt x="2112173" y="3122082"/>
                  <a:pt x="2150709" y="3135371"/>
                  <a:pt x="2176621" y="3147995"/>
                </a:cubicBezTo>
                <a:cubicBezTo>
                  <a:pt x="2176621" y="3160619"/>
                  <a:pt x="2163997" y="3160619"/>
                  <a:pt x="2176621" y="3160619"/>
                </a:cubicBezTo>
                <a:cubicBezTo>
                  <a:pt x="2189245" y="3173242"/>
                  <a:pt x="2189245" y="3173242"/>
                  <a:pt x="2202533" y="3185866"/>
                </a:cubicBezTo>
                <a:cubicBezTo>
                  <a:pt x="2202533" y="3185866"/>
                  <a:pt x="2189909" y="3223738"/>
                  <a:pt x="2176621" y="3237026"/>
                </a:cubicBezTo>
                <a:cubicBezTo>
                  <a:pt x="2176621" y="3224402"/>
                  <a:pt x="2176621" y="3211778"/>
                  <a:pt x="2163997" y="3211778"/>
                </a:cubicBezTo>
                <a:cubicBezTo>
                  <a:pt x="2163997" y="3224402"/>
                  <a:pt x="2163997" y="3237026"/>
                  <a:pt x="2151373" y="3224402"/>
                </a:cubicBezTo>
                <a:lnTo>
                  <a:pt x="2151373" y="3211778"/>
                </a:lnTo>
                <a:cubicBezTo>
                  <a:pt x="2138749" y="3288186"/>
                  <a:pt x="2100213" y="3326058"/>
                  <a:pt x="2100213" y="3389841"/>
                </a:cubicBezTo>
                <a:cubicBezTo>
                  <a:pt x="2087589" y="3389841"/>
                  <a:pt x="2074301" y="3402465"/>
                  <a:pt x="2087589" y="3415089"/>
                </a:cubicBezTo>
                <a:cubicBezTo>
                  <a:pt x="2074965" y="3402465"/>
                  <a:pt x="2061677" y="3427713"/>
                  <a:pt x="2061677" y="3427713"/>
                </a:cubicBezTo>
                <a:cubicBezTo>
                  <a:pt x="2061677" y="3440337"/>
                  <a:pt x="2049053" y="3465584"/>
                  <a:pt x="2035765" y="3478873"/>
                </a:cubicBezTo>
                <a:cubicBezTo>
                  <a:pt x="2023141" y="3516744"/>
                  <a:pt x="2023141" y="3555280"/>
                  <a:pt x="2009853" y="3580528"/>
                </a:cubicBezTo>
                <a:cubicBezTo>
                  <a:pt x="1997229" y="3580528"/>
                  <a:pt x="1983941" y="3593152"/>
                  <a:pt x="1983941" y="3605776"/>
                </a:cubicBezTo>
                <a:cubicBezTo>
                  <a:pt x="1971317" y="3631024"/>
                  <a:pt x="1971317" y="3643648"/>
                  <a:pt x="1958029" y="3643648"/>
                </a:cubicBezTo>
                <a:cubicBezTo>
                  <a:pt x="1958029" y="3707431"/>
                  <a:pt x="1906869" y="3720055"/>
                  <a:pt x="1919493" y="3783839"/>
                </a:cubicBezTo>
                <a:cubicBezTo>
                  <a:pt x="1906869" y="3783839"/>
                  <a:pt x="1893580" y="3783839"/>
                  <a:pt x="1893580" y="3783839"/>
                </a:cubicBezTo>
                <a:cubicBezTo>
                  <a:pt x="1906204" y="3809087"/>
                  <a:pt x="1880957" y="3847623"/>
                  <a:pt x="1867668" y="3860247"/>
                </a:cubicBezTo>
                <a:cubicBezTo>
                  <a:pt x="1880292" y="3872871"/>
                  <a:pt x="1855045" y="3911407"/>
                  <a:pt x="1841756" y="3911407"/>
                </a:cubicBezTo>
                <a:cubicBezTo>
                  <a:pt x="1829132" y="3975190"/>
                  <a:pt x="1790596" y="4013062"/>
                  <a:pt x="1764684" y="4076845"/>
                </a:cubicBezTo>
                <a:cubicBezTo>
                  <a:pt x="1764684" y="4076845"/>
                  <a:pt x="1764684" y="4076845"/>
                  <a:pt x="1764684" y="4064222"/>
                </a:cubicBezTo>
                <a:cubicBezTo>
                  <a:pt x="1764684" y="4128005"/>
                  <a:pt x="1713524" y="4165877"/>
                  <a:pt x="1700236" y="4229661"/>
                </a:cubicBezTo>
                <a:cubicBezTo>
                  <a:pt x="1712860" y="4229661"/>
                  <a:pt x="1712860" y="4229661"/>
                  <a:pt x="1712860" y="4229661"/>
                </a:cubicBezTo>
                <a:cubicBezTo>
                  <a:pt x="1725484" y="4217037"/>
                  <a:pt x="1712860" y="4217037"/>
                  <a:pt x="1712860" y="4217037"/>
                </a:cubicBezTo>
                <a:cubicBezTo>
                  <a:pt x="1738772" y="4191789"/>
                  <a:pt x="1738772" y="4140629"/>
                  <a:pt x="1777308" y="4128005"/>
                </a:cubicBezTo>
                <a:cubicBezTo>
                  <a:pt x="1777308" y="4102758"/>
                  <a:pt x="1777308" y="4064222"/>
                  <a:pt x="1803220" y="4076845"/>
                </a:cubicBezTo>
                <a:cubicBezTo>
                  <a:pt x="1803220" y="4013062"/>
                  <a:pt x="1854380" y="3987814"/>
                  <a:pt x="1854380" y="3924030"/>
                </a:cubicBezTo>
                <a:cubicBezTo>
                  <a:pt x="1880292" y="3872871"/>
                  <a:pt x="1905540" y="3847623"/>
                  <a:pt x="1918828" y="3809751"/>
                </a:cubicBezTo>
                <a:cubicBezTo>
                  <a:pt x="1944740" y="3784503"/>
                  <a:pt x="1957364" y="3745967"/>
                  <a:pt x="1957364" y="3695472"/>
                </a:cubicBezTo>
                <a:cubicBezTo>
                  <a:pt x="1969988" y="3670224"/>
                  <a:pt x="1995900" y="3657600"/>
                  <a:pt x="2008524" y="3631688"/>
                </a:cubicBezTo>
                <a:cubicBezTo>
                  <a:pt x="2021148" y="3631688"/>
                  <a:pt x="2034436" y="3619064"/>
                  <a:pt x="2034436" y="3644312"/>
                </a:cubicBezTo>
                <a:cubicBezTo>
                  <a:pt x="2021812" y="3656936"/>
                  <a:pt x="2034436" y="3669560"/>
                  <a:pt x="2034436" y="3695472"/>
                </a:cubicBezTo>
                <a:lnTo>
                  <a:pt x="2021812" y="3695472"/>
                </a:lnTo>
                <a:cubicBezTo>
                  <a:pt x="2009188" y="3708096"/>
                  <a:pt x="1995900" y="3733344"/>
                  <a:pt x="2009188" y="3746632"/>
                </a:cubicBezTo>
                <a:cubicBezTo>
                  <a:pt x="1996565" y="3759256"/>
                  <a:pt x="1996565" y="3771880"/>
                  <a:pt x="1996565" y="3784503"/>
                </a:cubicBezTo>
                <a:cubicBezTo>
                  <a:pt x="1970653" y="3809751"/>
                  <a:pt x="1970653" y="3848287"/>
                  <a:pt x="1945405" y="3873535"/>
                </a:cubicBezTo>
                <a:cubicBezTo>
                  <a:pt x="1945405" y="3886159"/>
                  <a:pt x="1958029" y="3886159"/>
                  <a:pt x="1958029" y="3886159"/>
                </a:cubicBezTo>
                <a:cubicBezTo>
                  <a:pt x="1932116" y="3962567"/>
                  <a:pt x="1906869" y="4051598"/>
                  <a:pt x="1868333" y="4115382"/>
                </a:cubicBezTo>
                <a:cubicBezTo>
                  <a:pt x="1868333" y="4166541"/>
                  <a:pt x="1855709" y="4217037"/>
                  <a:pt x="1829797" y="4255573"/>
                </a:cubicBezTo>
                <a:lnTo>
                  <a:pt x="1829797" y="4255573"/>
                </a:lnTo>
                <a:cubicBezTo>
                  <a:pt x="1855709" y="4268197"/>
                  <a:pt x="1842420" y="4255573"/>
                  <a:pt x="1842420" y="4230326"/>
                </a:cubicBezTo>
                <a:cubicBezTo>
                  <a:pt x="1855045" y="4230326"/>
                  <a:pt x="1855045" y="4217701"/>
                  <a:pt x="1868333" y="4230326"/>
                </a:cubicBezTo>
                <a:cubicBezTo>
                  <a:pt x="1855709" y="4192454"/>
                  <a:pt x="1906869" y="4192454"/>
                  <a:pt x="1894245" y="4153918"/>
                </a:cubicBezTo>
                <a:cubicBezTo>
                  <a:pt x="1894245" y="4153918"/>
                  <a:pt x="1894245" y="4166541"/>
                  <a:pt x="1881621" y="4166541"/>
                </a:cubicBezTo>
                <a:cubicBezTo>
                  <a:pt x="1894245" y="4115382"/>
                  <a:pt x="1907533" y="4090134"/>
                  <a:pt x="1932781" y="4052262"/>
                </a:cubicBezTo>
                <a:cubicBezTo>
                  <a:pt x="1920157" y="4064886"/>
                  <a:pt x="1920157" y="4064886"/>
                  <a:pt x="1920157" y="4077510"/>
                </a:cubicBezTo>
                <a:cubicBezTo>
                  <a:pt x="1946069" y="4052262"/>
                  <a:pt x="1932781" y="4001103"/>
                  <a:pt x="1971317" y="3988478"/>
                </a:cubicBezTo>
                <a:cubicBezTo>
                  <a:pt x="1983941" y="4026350"/>
                  <a:pt x="1932781" y="4064886"/>
                  <a:pt x="1958693" y="4102758"/>
                </a:cubicBezTo>
                <a:cubicBezTo>
                  <a:pt x="1946069" y="4102758"/>
                  <a:pt x="1958693" y="4115382"/>
                  <a:pt x="1946069" y="4115382"/>
                </a:cubicBezTo>
                <a:cubicBezTo>
                  <a:pt x="1946069" y="4115382"/>
                  <a:pt x="1958693" y="4102758"/>
                  <a:pt x="1933445" y="4102758"/>
                </a:cubicBezTo>
                <a:cubicBezTo>
                  <a:pt x="1933445" y="4128005"/>
                  <a:pt x="1933445" y="4140629"/>
                  <a:pt x="1907533" y="4166541"/>
                </a:cubicBezTo>
                <a:cubicBezTo>
                  <a:pt x="1933445" y="4204413"/>
                  <a:pt x="1894909" y="4230326"/>
                  <a:pt x="1907533" y="4255573"/>
                </a:cubicBezTo>
                <a:cubicBezTo>
                  <a:pt x="1933445" y="4179165"/>
                  <a:pt x="1971981" y="4141294"/>
                  <a:pt x="1997229" y="4064886"/>
                </a:cubicBezTo>
                <a:cubicBezTo>
                  <a:pt x="2009853" y="4064886"/>
                  <a:pt x="2009853" y="4027014"/>
                  <a:pt x="2023141" y="4027014"/>
                </a:cubicBezTo>
                <a:cubicBezTo>
                  <a:pt x="2023141" y="4039638"/>
                  <a:pt x="2023141" y="4052262"/>
                  <a:pt x="2010517" y="4052262"/>
                </a:cubicBezTo>
                <a:cubicBezTo>
                  <a:pt x="2023141" y="4077510"/>
                  <a:pt x="2010517" y="4090134"/>
                  <a:pt x="2010517" y="4103422"/>
                </a:cubicBezTo>
                <a:cubicBezTo>
                  <a:pt x="2049053" y="4065551"/>
                  <a:pt x="2061677" y="4001767"/>
                  <a:pt x="2087589" y="3963231"/>
                </a:cubicBezTo>
                <a:cubicBezTo>
                  <a:pt x="2087589" y="3937983"/>
                  <a:pt x="2087589" y="3925359"/>
                  <a:pt x="2113502" y="3912071"/>
                </a:cubicBezTo>
                <a:cubicBezTo>
                  <a:pt x="2113502" y="3835663"/>
                  <a:pt x="2164661" y="3771880"/>
                  <a:pt x="2203198" y="3682848"/>
                </a:cubicBezTo>
                <a:cubicBezTo>
                  <a:pt x="2203198" y="3682848"/>
                  <a:pt x="2203198" y="3682848"/>
                  <a:pt x="2215821" y="3682848"/>
                </a:cubicBezTo>
                <a:cubicBezTo>
                  <a:pt x="2203198" y="3644976"/>
                  <a:pt x="2241733" y="3631688"/>
                  <a:pt x="2241733" y="3606440"/>
                </a:cubicBezTo>
                <a:cubicBezTo>
                  <a:pt x="2292893" y="3606440"/>
                  <a:pt x="2306182" y="3530033"/>
                  <a:pt x="2357342" y="3504785"/>
                </a:cubicBezTo>
                <a:cubicBezTo>
                  <a:pt x="2357342" y="3517409"/>
                  <a:pt x="2357342" y="3517409"/>
                  <a:pt x="2357342" y="3530033"/>
                </a:cubicBezTo>
                <a:cubicBezTo>
                  <a:pt x="2331429" y="3530033"/>
                  <a:pt x="2318806" y="3555280"/>
                  <a:pt x="2344718" y="3555280"/>
                </a:cubicBezTo>
                <a:cubicBezTo>
                  <a:pt x="2357342" y="3530033"/>
                  <a:pt x="2383254" y="3504121"/>
                  <a:pt x="2409166" y="3504121"/>
                </a:cubicBezTo>
                <a:cubicBezTo>
                  <a:pt x="2383254" y="3504121"/>
                  <a:pt x="2409166" y="3516744"/>
                  <a:pt x="2409166" y="3529368"/>
                </a:cubicBezTo>
                <a:cubicBezTo>
                  <a:pt x="2421790" y="3529368"/>
                  <a:pt x="2435078" y="3541992"/>
                  <a:pt x="2435078" y="3529368"/>
                </a:cubicBezTo>
                <a:cubicBezTo>
                  <a:pt x="2422454" y="3529368"/>
                  <a:pt x="2435078" y="3516744"/>
                  <a:pt x="2435078" y="3516744"/>
                </a:cubicBezTo>
                <a:cubicBezTo>
                  <a:pt x="2435078" y="3491497"/>
                  <a:pt x="2409166" y="3478873"/>
                  <a:pt x="2396542" y="3465584"/>
                </a:cubicBezTo>
                <a:cubicBezTo>
                  <a:pt x="2396542" y="3440337"/>
                  <a:pt x="2409166" y="3427713"/>
                  <a:pt x="2422454" y="3401801"/>
                </a:cubicBezTo>
                <a:cubicBezTo>
                  <a:pt x="2422454" y="3401801"/>
                  <a:pt x="2422454" y="3427048"/>
                  <a:pt x="2435078" y="3427048"/>
                </a:cubicBezTo>
                <a:cubicBezTo>
                  <a:pt x="2422454" y="3363265"/>
                  <a:pt x="2473614" y="3338017"/>
                  <a:pt x="2499526" y="3299481"/>
                </a:cubicBezTo>
                <a:cubicBezTo>
                  <a:pt x="2512150" y="3299481"/>
                  <a:pt x="2525438" y="3312105"/>
                  <a:pt x="2525438" y="3312105"/>
                </a:cubicBezTo>
                <a:cubicBezTo>
                  <a:pt x="2512815" y="3337353"/>
                  <a:pt x="2499526" y="3349977"/>
                  <a:pt x="2512815" y="3375889"/>
                </a:cubicBezTo>
                <a:cubicBezTo>
                  <a:pt x="2500191" y="3375889"/>
                  <a:pt x="2500191" y="3375889"/>
                  <a:pt x="2500191" y="3375889"/>
                </a:cubicBezTo>
                <a:cubicBezTo>
                  <a:pt x="2512815" y="3401136"/>
                  <a:pt x="2474278" y="3413760"/>
                  <a:pt x="2487567" y="3439673"/>
                </a:cubicBezTo>
                <a:cubicBezTo>
                  <a:pt x="2474943" y="3439673"/>
                  <a:pt x="2461655" y="3477544"/>
                  <a:pt x="2436407" y="3503456"/>
                </a:cubicBezTo>
                <a:cubicBezTo>
                  <a:pt x="2449031" y="3503456"/>
                  <a:pt x="2449031" y="3516080"/>
                  <a:pt x="2462319" y="3528704"/>
                </a:cubicBezTo>
                <a:cubicBezTo>
                  <a:pt x="2449695" y="3553952"/>
                  <a:pt x="2436407" y="3605111"/>
                  <a:pt x="2411159" y="3617735"/>
                </a:cubicBezTo>
                <a:cubicBezTo>
                  <a:pt x="2423783" y="3617735"/>
                  <a:pt x="2423783" y="3617735"/>
                  <a:pt x="2437071" y="3617735"/>
                </a:cubicBezTo>
                <a:cubicBezTo>
                  <a:pt x="2437071" y="3605111"/>
                  <a:pt x="2437071" y="3566575"/>
                  <a:pt x="2462984" y="3566575"/>
                </a:cubicBezTo>
                <a:cubicBezTo>
                  <a:pt x="2462984" y="3579199"/>
                  <a:pt x="2475607" y="3553952"/>
                  <a:pt x="2488896" y="3566575"/>
                </a:cubicBezTo>
                <a:cubicBezTo>
                  <a:pt x="2514808" y="3655607"/>
                  <a:pt x="2424447" y="3706767"/>
                  <a:pt x="2450359" y="3783175"/>
                </a:cubicBezTo>
                <a:cubicBezTo>
                  <a:pt x="2462984" y="3783175"/>
                  <a:pt x="2462984" y="3770551"/>
                  <a:pt x="2462984" y="3770551"/>
                </a:cubicBezTo>
                <a:cubicBezTo>
                  <a:pt x="2462984" y="3783175"/>
                  <a:pt x="2462984" y="3795798"/>
                  <a:pt x="2475607" y="3795798"/>
                </a:cubicBezTo>
                <a:cubicBezTo>
                  <a:pt x="2475607" y="3732015"/>
                  <a:pt x="2501519" y="3681519"/>
                  <a:pt x="2514143" y="3617735"/>
                </a:cubicBezTo>
                <a:cubicBezTo>
                  <a:pt x="2526767" y="3617735"/>
                  <a:pt x="2514143" y="3592488"/>
                  <a:pt x="2540055" y="3592488"/>
                </a:cubicBezTo>
                <a:cubicBezTo>
                  <a:pt x="2540055" y="3617735"/>
                  <a:pt x="2527432" y="3617735"/>
                  <a:pt x="2540055" y="3630359"/>
                </a:cubicBezTo>
                <a:cubicBezTo>
                  <a:pt x="2540055" y="3630359"/>
                  <a:pt x="2540055" y="3630359"/>
                  <a:pt x="2527432" y="3630359"/>
                </a:cubicBezTo>
                <a:cubicBezTo>
                  <a:pt x="2514808" y="3681519"/>
                  <a:pt x="2514808" y="3719391"/>
                  <a:pt x="2501519" y="3770551"/>
                </a:cubicBezTo>
                <a:cubicBezTo>
                  <a:pt x="2527432" y="3732679"/>
                  <a:pt x="2514143" y="3681519"/>
                  <a:pt x="2540055" y="3656271"/>
                </a:cubicBezTo>
                <a:cubicBezTo>
                  <a:pt x="2527432" y="3668895"/>
                  <a:pt x="2540055" y="3668895"/>
                  <a:pt x="2527432" y="3694143"/>
                </a:cubicBezTo>
                <a:cubicBezTo>
                  <a:pt x="2553344" y="3668895"/>
                  <a:pt x="2553344" y="3642983"/>
                  <a:pt x="2553344" y="3605111"/>
                </a:cubicBezTo>
                <a:lnTo>
                  <a:pt x="2553344" y="3605111"/>
                </a:lnTo>
                <a:cubicBezTo>
                  <a:pt x="2565968" y="3605111"/>
                  <a:pt x="2565968" y="3579864"/>
                  <a:pt x="2553344" y="3579864"/>
                </a:cubicBezTo>
                <a:cubicBezTo>
                  <a:pt x="2565968" y="3579864"/>
                  <a:pt x="2553344" y="3592488"/>
                  <a:pt x="2553344" y="3579864"/>
                </a:cubicBezTo>
                <a:cubicBezTo>
                  <a:pt x="2553344" y="3567240"/>
                  <a:pt x="2553344" y="3567240"/>
                  <a:pt x="2565968" y="3567240"/>
                </a:cubicBezTo>
                <a:cubicBezTo>
                  <a:pt x="2553344" y="3541992"/>
                  <a:pt x="2565968" y="3503456"/>
                  <a:pt x="2565968" y="3478208"/>
                </a:cubicBezTo>
                <a:cubicBezTo>
                  <a:pt x="2553344" y="3478208"/>
                  <a:pt x="2565968" y="3503456"/>
                  <a:pt x="2540055" y="3490832"/>
                </a:cubicBezTo>
                <a:cubicBezTo>
                  <a:pt x="2540055" y="3503456"/>
                  <a:pt x="2540055" y="3516080"/>
                  <a:pt x="2540055" y="3528704"/>
                </a:cubicBezTo>
                <a:cubicBezTo>
                  <a:pt x="2527432" y="3516080"/>
                  <a:pt x="2540055" y="3528704"/>
                  <a:pt x="2527432" y="3528704"/>
                </a:cubicBezTo>
                <a:cubicBezTo>
                  <a:pt x="2527432" y="3528704"/>
                  <a:pt x="2540055" y="3541328"/>
                  <a:pt x="2527432" y="3553952"/>
                </a:cubicBezTo>
                <a:cubicBezTo>
                  <a:pt x="2514808" y="3541328"/>
                  <a:pt x="2514808" y="3528704"/>
                  <a:pt x="2501519" y="3528704"/>
                </a:cubicBezTo>
                <a:cubicBezTo>
                  <a:pt x="2514143" y="3528704"/>
                  <a:pt x="2514143" y="3528704"/>
                  <a:pt x="2501519" y="3516080"/>
                </a:cubicBezTo>
                <a:cubicBezTo>
                  <a:pt x="2475607" y="3503456"/>
                  <a:pt x="2514143" y="3452296"/>
                  <a:pt x="2514143" y="3427048"/>
                </a:cubicBezTo>
                <a:cubicBezTo>
                  <a:pt x="2488231" y="3375889"/>
                  <a:pt x="2552679" y="3325393"/>
                  <a:pt x="2526767" y="3299481"/>
                </a:cubicBezTo>
                <a:cubicBezTo>
                  <a:pt x="2514143" y="3286857"/>
                  <a:pt x="2500855" y="3299481"/>
                  <a:pt x="2500855" y="3299481"/>
                </a:cubicBezTo>
                <a:cubicBezTo>
                  <a:pt x="2500855" y="3286857"/>
                  <a:pt x="2513479" y="3299481"/>
                  <a:pt x="2526767" y="3286857"/>
                </a:cubicBezTo>
                <a:cubicBezTo>
                  <a:pt x="2539391" y="3299481"/>
                  <a:pt x="2552679" y="3312105"/>
                  <a:pt x="2565303" y="3324729"/>
                </a:cubicBezTo>
                <a:cubicBezTo>
                  <a:pt x="2565303" y="3324729"/>
                  <a:pt x="2577927" y="3324729"/>
                  <a:pt x="2591215" y="3337353"/>
                </a:cubicBezTo>
                <a:cubicBezTo>
                  <a:pt x="2591215" y="3324729"/>
                  <a:pt x="2578592" y="3312105"/>
                  <a:pt x="2578592" y="3299481"/>
                </a:cubicBezTo>
                <a:cubicBezTo>
                  <a:pt x="2604504" y="3312105"/>
                  <a:pt x="2617127" y="3312105"/>
                  <a:pt x="2629751" y="3337353"/>
                </a:cubicBezTo>
                <a:cubicBezTo>
                  <a:pt x="2617127" y="3337353"/>
                  <a:pt x="2617127" y="3337353"/>
                  <a:pt x="2617127" y="3349977"/>
                </a:cubicBezTo>
                <a:cubicBezTo>
                  <a:pt x="2643040" y="3362600"/>
                  <a:pt x="2655664" y="3375224"/>
                  <a:pt x="2681576" y="3401136"/>
                </a:cubicBezTo>
                <a:cubicBezTo>
                  <a:pt x="2681576" y="3375889"/>
                  <a:pt x="2694200" y="3349977"/>
                  <a:pt x="2707488" y="3337353"/>
                </a:cubicBezTo>
                <a:cubicBezTo>
                  <a:pt x="2707488" y="3349977"/>
                  <a:pt x="2720112" y="3337353"/>
                  <a:pt x="2720112" y="3349977"/>
                </a:cubicBezTo>
                <a:lnTo>
                  <a:pt x="2732736" y="3349977"/>
                </a:lnTo>
                <a:cubicBezTo>
                  <a:pt x="2720112" y="3362600"/>
                  <a:pt x="2706823" y="3375224"/>
                  <a:pt x="2720112" y="3362600"/>
                </a:cubicBezTo>
                <a:cubicBezTo>
                  <a:pt x="2707488" y="3387848"/>
                  <a:pt x="2746024" y="3451632"/>
                  <a:pt x="2707488" y="3464256"/>
                </a:cubicBezTo>
                <a:cubicBezTo>
                  <a:pt x="2720112" y="3464256"/>
                  <a:pt x="2694864" y="3489504"/>
                  <a:pt x="2707488" y="3489504"/>
                </a:cubicBezTo>
                <a:cubicBezTo>
                  <a:pt x="2720112" y="3476880"/>
                  <a:pt x="2720112" y="3464256"/>
                  <a:pt x="2733400" y="3464256"/>
                </a:cubicBezTo>
                <a:cubicBezTo>
                  <a:pt x="2746024" y="3476880"/>
                  <a:pt x="2746024" y="3502127"/>
                  <a:pt x="2746024" y="3528040"/>
                </a:cubicBezTo>
                <a:cubicBezTo>
                  <a:pt x="2771936" y="3540664"/>
                  <a:pt x="2758648" y="3591823"/>
                  <a:pt x="2784560" y="3617071"/>
                </a:cubicBezTo>
                <a:cubicBezTo>
                  <a:pt x="2797184" y="3591823"/>
                  <a:pt x="2771936" y="3579199"/>
                  <a:pt x="2784560" y="3553287"/>
                </a:cubicBezTo>
                <a:cubicBezTo>
                  <a:pt x="2784560" y="3578535"/>
                  <a:pt x="2797184" y="3642319"/>
                  <a:pt x="2810472" y="3629695"/>
                </a:cubicBezTo>
                <a:cubicBezTo>
                  <a:pt x="2797848" y="3604447"/>
                  <a:pt x="2784560" y="3489504"/>
                  <a:pt x="2759312" y="3451632"/>
                </a:cubicBezTo>
                <a:cubicBezTo>
                  <a:pt x="2771936" y="3439008"/>
                  <a:pt x="2759312" y="3413760"/>
                  <a:pt x="2785224" y="3413760"/>
                </a:cubicBezTo>
                <a:cubicBezTo>
                  <a:pt x="2797848" y="3413760"/>
                  <a:pt x="2797848" y="3413760"/>
                  <a:pt x="2797848" y="3426384"/>
                </a:cubicBezTo>
                <a:cubicBezTo>
                  <a:pt x="2823760" y="3426384"/>
                  <a:pt x="2810472" y="3426384"/>
                  <a:pt x="2823760" y="3439008"/>
                </a:cubicBezTo>
                <a:cubicBezTo>
                  <a:pt x="2823760" y="3401136"/>
                  <a:pt x="2811137" y="3413760"/>
                  <a:pt x="2811137" y="3387848"/>
                </a:cubicBezTo>
                <a:cubicBezTo>
                  <a:pt x="2823760" y="3387848"/>
                  <a:pt x="2823760" y="3375224"/>
                  <a:pt x="2837049" y="3375224"/>
                </a:cubicBezTo>
                <a:cubicBezTo>
                  <a:pt x="2824425" y="3362600"/>
                  <a:pt x="2849672" y="3337353"/>
                  <a:pt x="2875585" y="3337353"/>
                </a:cubicBezTo>
                <a:cubicBezTo>
                  <a:pt x="2888209" y="3362600"/>
                  <a:pt x="2875585" y="3401136"/>
                  <a:pt x="2901497" y="3413760"/>
                </a:cubicBezTo>
                <a:cubicBezTo>
                  <a:pt x="2901497" y="3413760"/>
                  <a:pt x="2901497" y="3388513"/>
                  <a:pt x="2901497" y="3375889"/>
                </a:cubicBezTo>
                <a:cubicBezTo>
                  <a:pt x="2952657" y="3363265"/>
                  <a:pt x="2940033" y="3427048"/>
                  <a:pt x="2965945" y="3439673"/>
                </a:cubicBezTo>
                <a:cubicBezTo>
                  <a:pt x="2978569" y="3427048"/>
                  <a:pt x="2965945" y="3401801"/>
                  <a:pt x="2991857" y="3401801"/>
                </a:cubicBezTo>
                <a:cubicBezTo>
                  <a:pt x="3004481" y="3414425"/>
                  <a:pt x="2991857" y="3427048"/>
                  <a:pt x="2991857" y="3439673"/>
                </a:cubicBezTo>
                <a:lnTo>
                  <a:pt x="3004481" y="3439673"/>
                </a:lnTo>
                <a:cubicBezTo>
                  <a:pt x="3004481" y="3452296"/>
                  <a:pt x="3004481" y="3452296"/>
                  <a:pt x="3004481" y="3464920"/>
                </a:cubicBezTo>
                <a:cubicBezTo>
                  <a:pt x="3017105" y="3490168"/>
                  <a:pt x="3043017" y="3490168"/>
                  <a:pt x="3030393" y="3502792"/>
                </a:cubicBezTo>
                <a:cubicBezTo>
                  <a:pt x="3043017" y="3502792"/>
                  <a:pt x="3030393" y="3515415"/>
                  <a:pt x="3043017" y="3528040"/>
                </a:cubicBezTo>
                <a:cubicBezTo>
                  <a:pt x="3043017" y="3540664"/>
                  <a:pt x="3068929" y="3553287"/>
                  <a:pt x="3068929" y="3565911"/>
                </a:cubicBezTo>
                <a:cubicBezTo>
                  <a:pt x="3081553" y="3565911"/>
                  <a:pt x="3068929" y="3578535"/>
                  <a:pt x="3081553" y="3578535"/>
                </a:cubicBezTo>
                <a:cubicBezTo>
                  <a:pt x="3081553" y="3540664"/>
                  <a:pt x="3043017" y="3502127"/>
                  <a:pt x="3030393" y="3476880"/>
                </a:cubicBezTo>
                <a:cubicBezTo>
                  <a:pt x="3043017" y="3476880"/>
                  <a:pt x="3043017" y="3489504"/>
                  <a:pt x="3056305" y="3476880"/>
                </a:cubicBezTo>
                <a:cubicBezTo>
                  <a:pt x="3043681" y="3476880"/>
                  <a:pt x="3030393" y="3464256"/>
                  <a:pt x="3043681" y="3451632"/>
                </a:cubicBezTo>
                <a:cubicBezTo>
                  <a:pt x="3069594" y="3476880"/>
                  <a:pt x="3094841" y="3502792"/>
                  <a:pt x="3082217" y="3540664"/>
                </a:cubicBezTo>
                <a:cubicBezTo>
                  <a:pt x="3082217" y="3540664"/>
                  <a:pt x="3082217" y="3528040"/>
                  <a:pt x="3069594" y="3540664"/>
                </a:cubicBezTo>
                <a:cubicBezTo>
                  <a:pt x="3082217" y="3540664"/>
                  <a:pt x="3082217" y="3565911"/>
                  <a:pt x="3095506" y="3565911"/>
                </a:cubicBezTo>
                <a:cubicBezTo>
                  <a:pt x="3082882" y="3578535"/>
                  <a:pt x="3069594" y="3578535"/>
                  <a:pt x="3082882" y="3591159"/>
                </a:cubicBezTo>
                <a:cubicBezTo>
                  <a:pt x="3095506" y="3591159"/>
                  <a:pt x="3082882" y="3565911"/>
                  <a:pt x="3108794" y="3578535"/>
                </a:cubicBezTo>
                <a:cubicBezTo>
                  <a:pt x="3096170" y="3591159"/>
                  <a:pt x="3121418" y="3591159"/>
                  <a:pt x="3121418" y="3603783"/>
                </a:cubicBezTo>
                <a:cubicBezTo>
                  <a:pt x="3121418" y="3591159"/>
                  <a:pt x="3134042" y="3591159"/>
                  <a:pt x="3134042" y="3578535"/>
                </a:cubicBezTo>
                <a:cubicBezTo>
                  <a:pt x="3134042" y="3578535"/>
                  <a:pt x="3121418" y="3565911"/>
                  <a:pt x="3134042" y="3553287"/>
                </a:cubicBezTo>
                <a:cubicBezTo>
                  <a:pt x="3146666" y="3578535"/>
                  <a:pt x="3146666" y="3591159"/>
                  <a:pt x="3172578" y="3617071"/>
                </a:cubicBezTo>
                <a:cubicBezTo>
                  <a:pt x="3172578" y="3617071"/>
                  <a:pt x="3172578" y="3629695"/>
                  <a:pt x="3172578" y="3642319"/>
                </a:cubicBezTo>
                <a:cubicBezTo>
                  <a:pt x="3159954" y="3629695"/>
                  <a:pt x="3146666" y="3667566"/>
                  <a:pt x="3159954" y="3680191"/>
                </a:cubicBezTo>
                <a:cubicBezTo>
                  <a:pt x="3159954" y="3667566"/>
                  <a:pt x="3172578" y="3680191"/>
                  <a:pt x="3185866" y="3667566"/>
                </a:cubicBezTo>
                <a:cubicBezTo>
                  <a:pt x="3173242" y="3654942"/>
                  <a:pt x="3173242" y="3629695"/>
                  <a:pt x="3185866" y="3629695"/>
                </a:cubicBezTo>
                <a:cubicBezTo>
                  <a:pt x="3211778" y="3629695"/>
                  <a:pt x="3224402" y="3654942"/>
                  <a:pt x="3224402" y="3667566"/>
                </a:cubicBezTo>
                <a:cubicBezTo>
                  <a:pt x="3224402" y="3654942"/>
                  <a:pt x="3237026" y="3667566"/>
                  <a:pt x="3250314" y="3667566"/>
                </a:cubicBezTo>
                <a:cubicBezTo>
                  <a:pt x="3262938" y="3629695"/>
                  <a:pt x="3224402" y="3616407"/>
                  <a:pt x="3224402" y="3565911"/>
                </a:cubicBezTo>
                <a:cubicBezTo>
                  <a:pt x="3237026" y="3565911"/>
                  <a:pt x="3262938" y="3565911"/>
                  <a:pt x="3262938" y="3578535"/>
                </a:cubicBezTo>
                <a:cubicBezTo>
                  <a:pt x="3288850" y="3578535"/>
                  <a:pt x="3288850" y="3616407"/>
                  <a:pt x="3314098" y="3616407"/>
                </a:cubicBezTo>
                <a:cubicBezTo>
                  <a:pt x="3301474" y="3578535"/>
                  <a:pt x="3249650" y="3565247"/>
                  <a:pt x="3262938" y="3527375"/>
                </a:cubicBezTo>
                <a:cubicBezTo>
                  <a:pt x="3237026" y="3527375"/>
                  <a:pt x="3237026" y="3502127"/>
                  <a:pt x="3224402" y="3502127"/>
                </a:cubicBezTo>
                <a:cubicBezTo>
                  <a:pt x="3211778" y="3489504"/>
                  <a:pt x="3224402" y="3476880"/>
                  <a:pt x="3224402" y="3464256"/>
                </a:cubicBezTo>
                <a:cubicBezTo>
                  <a:pt x="3211778" y="3476880"/>
                  <a:pt x="3198490" y="3476880"/>
                  <a:pt x="3198490" y="3489504"/>
                </a:cubicBezTo>
                <a:cubicBezTo>
                  <a:pt x="3185866" y="3476880"/>
                  <a:pt x="3172578" y="3464256"/>
                  <a:pt x="3172578" y="3451632"/>
                </a:cubicBezTo>
                <a:cubicBezTo>
                  <a:pt x="3159954" y="3451632"/>
                  <a:pt x="3146666" y="3451632"/>
                  <a:pt x="3146666" y="3464256"/>
                </a:cubicBezTo>
                <a:cubicBezTo>
                  <a:pt x="3146666" y="3451632"/>
                  <a:pt x="3134042" y="3426384"/>
                  <a:pt x="3159289" y="3426384"/>
                </a:cubicBezTo>
                <a:cubicBezTo>
                  <a:pt x="3171913" y="3477544"/>
                  <a:pt x="3262274" y="3439008"/>
                  <a:pt x="3248985" y="3515415"/>
                </a:cubicBezTo>
                <a:cubicBezTo>
                  <a:pt x="3261609" y="3515415"/>
                  <a:pt x="3261609" y="3502792"/>
                  <a:pt x="3287521" y="3502792"/>
                </a:cubicBezTo>
                <a:cubicBezTo>
                  <a:pt x="3287521" y="3451632"/>
                  <a:pt x="3248985" y="3439008"/>
                  <a:pt x="3236362" y="3388513"/>
                </a:cubicBezTo>
                <a:cubicBezTo>
                  <a:pt x="3236362" y="3388513"/>
                  <a:pt x="3223738" y="3375889"/>
                  <a:pt x="3236362" y="3363265"/>
                </a:cubicBezTo>
                <a:cubicBezTo>
                  <a:pt x="3236362" y="3388513"/>
                  <a:pt x="3262274" y="3414425"/>
                  <a:pt x="3262274" y="3388513"/>
                </a:cubicBezTo>
                <a:cubicBezTo>
                  <a:pt x="3262274" y="3401136"/>
                  <a:pt x="3274898" y="3401136"/>
                  <a:pt x="3274898" y="3401136"/>
                </a:cubicBezTo>
                <a:cubicBezTo>
                  <a:pt x="3287521" y="3388513"/>
                  <a:pt x="3262274" y="3349977"/>
                  <a:pt x="3287521" y="3337353"/>
                </a:cubicBezTo>
                <a:cubicBezTo>
                  <a:pt x="3287521" y="3362600"/>
                  <a:pt x="3326057" y="3388513"/>
                  <a:pt x="3326057" y="3426384"/>
                </a:cubicBezTo>
                <a:lnTo>
                  <a:pt x="3338681" y="3426384"/>
                </a:lnTo>
                <a:cubicBezTo>
                  <a:pt x="3351305" y="3439008"/>
                  <a:pt x="3338681" y="3451632"/>
                  <a:pt x="3326057" y="3451632"/>
                </a:cubicBezTo>
                <a:cubicBezTo>
                  <a:pt x="3313434" y="3451632"/>
                  <a:pt x="3313434" y="3426384"/>
                  <a:pt x="3300145" y="3426384"/>
                </a:cubicBezTo>
                <a:lnTo>
                  <a:pt x="3287521" y="3426384"/>
                </a:lnTo>
                <a:cubicBezTo>
                  <a:pt x="3300145" y="3439008"/>
                  <a:pt x="3313434" y="3464256"/>
                  <a:pt x="3313434" y="3490168"/>
                </a:cubicBezTo>
                <a:cubicBezTo>
                  <a:pt x="3313434" y="3502792"/>
                  <a:pt x="3300810" y="3502792"/>
                  <a:pt x="3313434" y="3515415"/>
                </a:cubicBezTo>
                <a:cubicBezTo>
                  <a:pt x="3339346" y="3515415"/>
                  <a:pt x="3313434" y="3490168"/>
                  <a:pt x="3339346" y="3502792"/>
                </a:cubicBezTo>
                <a:cubicBezTo>
                  <a:pt x="3339346" y="3490168"/>
                  <a:pt x="3326722" y="3490168"/>
                  <a:pt x="3326722" y="3477544"/>
                </a:cubicBezTo>
                <a:cubicBezTo>
                  <a:pt x="3339346" y="3477544"/>
                  <a:pt x="3339346" y="3452296"/>
                  <a:pt x="3352634" y="3452296"/>
                </a:cubicBezTo>
                <a:cubicBezTo>
                  <a:pt x="3352634" y="3452296"/>
                  <a:pt x="3365258" y="3452296"/>
                  <a:pt x="3365258" y="3464920"/>
                </a:cubicBezTo>
                <a:cubicBezTo>
                  <a:pt x="3365258" y="3477544"/>
                  <a:pt x="3365258" y="3477544"/>
                  <a:pt x="3365258" y="3502792"/>
                </a:cubicBezTo>
                <a:cubicBezTo>
                  <a:pt x="3377882" y="3502792"/>
                  <a:pt x="3377882" y="3490168"/>
                  <a:pt x="3377882" y="3490168"/>
                </a:cubicBezTo>
                <a:cubicBezTo>
                  <a:pt x="3390506" y="3515415"/>
                  <a:pt x="3429041" y="3528040"/>
                  <a:pt x="3416418" y="3553952"/>
                </a:cubicBezTo>
                <a:cubicBezTo>
                  <a:pt x="3454954" y="3553952"/>
                  <a:pt x="3454954" y="3617735"/>
                  <a:pt x="3480866" y="3630359"/>
                </a:cubicBezTo>
                <a:cubicBezTo>
                  <a:pt x="3480866" y="3605111"/>
                  <a:pt x="3454954" y="3592488"/>
                  <a:pt x="3468242" y="3579199"/>
                </a:cubicBezTo>
                <a:cubicBezTo>
                  <a:pt x="3442330" y="3579199"/>
                  <a:pt x="3442330" y="3553952"/>
                  <a:pt x="3442330" y="3541328"/>
                </a:cubicBezTo>
                <a:cubicBezTo>
                  <a:pt x="3468242" y="3566575"/>
                  <a:pt x="3480866" y="3605111"/>
                  <a:pt x="3506778" y="3617735"/>
                </a:cubicBezTo>
                <a:cubicBezTo>
                  <a:pt x="3506778" y="3605111"/>
                  <a:pt x="3506778" y="3605111"/>
                  <a:pt x="3506778" y="3592488"/>
                </a:cubicBezTo>
                <a:cubicBezTo>
                  <a:pt x="3519402" y="3592488"/>
                  <a:pt x="3519402" y="3579864"/>
                  <a:pt x="3532690" y="3592488"/>
                </a:cubicBezTo>
                <a:cubicBezTo>
                  <a:pt x="3532690" y="3567240"/>
                  <a:pt x="3506778" y="3541328"/>
                  <a:pt x="3532690" y="3528704"/>
                </a:cubicBezTo>
                <a:cubicBezTo>
                  <a:pt x="3506778" y="3541328"/>
                  <a:pt x="3506778" y="3490832"/>
                  <a:pt x="3494154" y="3490832"/>
                </a:cubicBezTo>
                <a:lnTo>
                  <a:pt x="3506778" y="3478208"/>
                </a:lnTo>
                <a:cubicBezTo>
                  <a:pt x="3506778" y="3503456"/>
                  <a:pt x="3532690" y="3529368"/>
                  <a:pt x="3545314" y="3541992"/>
                </a:cubicBezTo>
                <a:cubicBezTo>
                  <a:pt x="3545314" y="3541992"/>
                  <a:pt x="3532690" y="3541992"/>
                  <a:pt x="3545314" y="3554616"/>
                </a:cubicBezTo>
                <a:cubicBezTo>
                  <a:pt x="3557938" y="3554616"/>
                  <a:pt x="3557938" y="3529368"/>
                  <a:pt x="3557938" y="3529368"/>
                </a:cubicBezTo>
                <a:cubicBezTo>
                  <a:pt x="3570562" y="3567240"/>
                  <a:pt x="3609098" y="3580528"/>
                  <a:pt x="3609098" y="3618400"/>
                </a:cubicBezTo>
                <a:cubicBezTo>
                  <a:pt x="3596474" y="3605776"/>
                  <a:pt x="3570562" y="3631024"/>
                  <a:pt x="3544650" y="3631024"/>
                </a:cubicBezTo>
                <a:cubicBezTo>
                  <a:pt x="3544650" y="3656271"/>
                  <a:pt x="3544650" y="3668895"/>
                  <a:pt x="3532026" y="3682184"/>
                </a:cubicBezTo>
                <a:cubicBezTo>
                  <a:pt x="3544650" y="3694807"/>
                  <a:pt x="3544650" y="3720055"/>
                  <a:pt x="3544650" y="3733344"/>
                </a:cubicBezTo>
                <a:cubicBezTo>
                  <a:pt x="3544650" y="3771215"/>
                  <a:pt x="3506114" y="3834999"/>
                  <a:pt x="3454954" y="3847623"/>
                </a:cubicBezTo>
                <a:cubicBezTo>
                  <a:pt x="3403794" y="3847623"/>
                  <a:pt x="3377882" y="3847623"/>
                  <a:pt x="3365258" y="3809751"/>
                </a:cubicBezTo>
                <a:cubicBezTo>
                  <a:pt x="3352634" y="3834999"/>
                  <a:pt x="3339346" y="3898783"/>
                  <a:pt x="3365258" y="3911407"/>
                </a:cubicBezTo>
                <a:cubicBezTo>
                  <a:pt x="3365258" y="3911407"/>
                  <a:pt x="3365258" y="3898783"/>
                  <a:pt x="3377882" y="3898783"/>
                </a:cubicBezTo>
                <a:cubicBezTo>
                  <a:pt x="3377882" y="3911407"/>
                  <a:pt x="3377882" y="3911407"/>
                  <a:pt x="3377882" y="3911407"/>
                </a:cubicBezTo>
                <a:cubicBezTo>
                  <a:pt x="3351970" y="3924030"/>
                  <a:pt x="3351970" y="3949278"/>
                  <a:pt x="3313434" y="3949278"/>
                </a:cubicBezTo>
                <a:cubicBezTo>
                  <a:pt x="3300810" y="3987150"/>
                  <a:pt x="3248985" y="3974526"/>
                  <a:pt x="3248985" y="4025686"/>
                </a:cubicBezTo>
                <a:cubicBezTo>
                  <a:pt x="3261609" y="4050934"/>
                  <a:pt x="3287521" y="4025686"/>
                  <a:pt x="3313434" y="4038310"/>
                </a:cubicBezTo>
                <a:cubicBezTo>
                  <a:pt x="3326057" y="3961902"/>
                  <a:pt x="3390506" y="3949278"/>
                  <a:pt x="3416418" y="3898118"/>
                </a:cubicBezTo>
                <a:cubicBezTo>
                  <a:pt x="3467578" y="3898118"/>
                  <a:pt x="3532026" y="3885494"/>
                  <a:pt x="3570562" y="3898118"/>
                </a:cubicBezTo>
                <a:cubicBezTo>
                  <a:pt x="3570562" y="3885494"/>
                  <a:pt x="3570562" y="3872871"/>
                  <a:pt x="3570562" y="3872871"/>
                </a:cubicBezTo>
                <a:cubicBezTo>
                  <a:pt x="3570562" y="3885494"/>
                  <a:pt x="3583186" y="3885494"/>
                  <a:pt x="3583186" y="3885494"/>
                </a:cubicBezTo>
                <a:cubicBezTo>
                  <a:pt x="3595810" y="3872871"/>
                  <a:pt x="3583186" y="3860247"/>
                  <a:pt x="3583186" y="3860247"/>
                </a:cubicBezTo>
                <a:cubicBezTo>
                  <a:pt x="3595810" y="3860247"/>
                  <a:pt x="3595810" y="3872871"/>
                  <a:pt x="3595810" y="3872871"/>
                </a:cubicBezTo>
                <a:cubicBezTo>
                  <a:pt x="3608433" y="3860247"/>
                  <a:pt x="3595810" y="3834999"/>
                  <a:pt x="3608433" y="3809087"/>
                </a:cubicBezTo>
                <a:cubicBezTo>
                  <a:pt x="3582521" y="3796463"/>
                  <a:pt x="3569897" y="3745303"/>
                  <a:pt x="3621057" y="3745303"/>
                </a:cubicBezTo>
                <a:cubicBezTo>
                  <a:pt x="3595145" y="3707431"/>
                  <a:pt x="3608433" y="3668895"/>
                  <a:pt x="3621057" y="3631024"/>
                </a:cubicBezTo>
                <a:cubicBezTo>
                  <a:pt x="3621057" y="3656271"/>
                  <a:pt x="3646970" y="3668895"/>
                  <a:pt x="3633681" y="3694807"/>
                </a:cubicBezTo>
                <a:cubicBezTo>
                  <a:pt x="3659593" y="3707431"/>
                  <a:pt x="3684841" y="3771215"/>
                  <a:pt x="3672217" y="3809087"/>
                </a:cubicBezTo>
                <a:cubicBezTo>
                  <a:pt x="3659593" y="3796463"/>
                  <a:pt x="3659593" y="3796463"/>
                  <a:pt x="3646305" y="3796463"/>
                </a:cubicBezTo>
                <a:cubicBezTo>
                  <a:pt x="3646305" y="3847623"/>
                  <a:pt x="3672217" y="3872871"/>
                  <a:pt x="3710753" y="3885494"/>
                </a:cubicBezTo>
                <a:lnTo>
                  <a:pt x="3710753" y="3885494"/>
                </a:lnTo>
                <a:cubicBezTo>
                  <a:pt x="3736666" y="3885494"/>
                  <a:pt x="3749289" y="3885494"/>
                  <a:pt x="3749289" y="3872871"/>
                </a:cubicBezTo>
                <a:lnTo>
                  <a:pt x="3749289" y="3885494"/>
                </a:lnTo>
                <a:cubicBezTo>
                  <a:pt x="3761913" y="3885494"/>
                  <a:pt x="3749289" y="3872871"/>
                  <a:pt x="3761913" y="3872871"/>
                </a:cubicBezTo>
                <a:lnTo>
                  <a:pt x="3761913" y="3872871"/>
                </a:lnTo>
                <a:cubicBezTo>
                  <a:pt x="3774537" y="3885494"/>
                  <a:pt x="3774537" y="3860247"/>
                  <a:pt x="3774537" y="3860247"/>
                </a:cubicBezTo>
                <a:cubicBezTo>
                  <a:pt x="3800449" y="3847623"/>
                  <a:pt x="3825697" y="3872871"/>
                  <a:pt x="3851609" y="3872871"/>
                </a:cubicBezTo>
                <a:cubicBezTo>
                  <a:pt x="3851609" y="3885494"/>
                  <a:pt x="3851609" y="3885494"/>
                  <a:pt x="3851609" y="3885494"/>
                </a:cubicBezTo>
                <a:cubicBezTo>
                  <a:pt x="3916057" y="3885494"/>
                  <a:pt x="3954593" y="3923366"/>
                  <a:pt x="3993129" y="3961902"/>
                </a:cubicBezTo>
                <a:cubicBezTo>
                  <a:pt x="4005753" y="3949278"/>
                  <a:pt x="4019042" y="3936654"/>
                  <a:pt x="4031665" y="3924030"/>
                </a:cubicBezTo>
                <a:cubicBezTo>
                  <a:pt x="4031665" y="3936654"/>
                  <a:pt x="4031665" y="3936654"/>
                  <a:pt x="4031665" y="3936654"/>
                </a:cubicBezTo>
                <a:cubicBezTo>
                  <a:pt x="4044289" y="3898783"/>
                  <a:pt x="4005753" y="3872871"/>
                  <a:pt x="4005753" y="3847623"/>
                </a:cubicBezTo>
                <a:cubicBezTo>
                  <a:pt x="4044289" y="3924030"/>
                  <a:pt x="4173185" y="3924030"/>
                  <a:pt x="4250258" y="3936654"/>
                </a:cubicBezTo>
                <a:cubicBezTo>
                  <a:pt x="4237634" y="3936654"/>
                  <a:pt x="4211722" y="3936654"/>
                  <a:pt x="4224345" y="3961902"/>
                </a:cubicBezTo>
                <a:cubicBezTo>
                  <a:pt x="4236969" y="3949278"/>
                  <a:pt x="4250258" y="3949278"/>
                  <a:pt x="4262881" y="3936654"/>
                </a:cubicBezTo>
                <a:cubicBezTo>
                  <a:pt x="4262881" y="3924030"/>
                  <a:pt x="4275505" y="3924030"/>
                  <a:pt x="4288794" y="3911407"/>
                </a:cubicBezTo>
                <a:cubicBezTo>
                  <a:pt x="4288794" y="3886159"/>
                  <a:pt x="4314706" y="3886159"/>
                  <a:pt x="4327330" y="3860247"/>
                </a:cubicBezTo>
                <a:cubicBezTo>
                  <a:pt x="4314706" y="3860247"/>
                  <a:pt x="4314706" y="3834999"/>
                  <a:pt x="4327330" y="3847623"/>
                </a:cubicBezTo>
                <a:cubicBezTo>
                  <a:pt x="4339954" y="3847623"/>
                  <a:pt x="4327330" y="3860247"/>
                  <a:pt x="4327330" y="3872871"/>
                </a:cubicBezTo>
                <a:cubicBezTo>
                  <a:pt x="4378490" y="3872871"/>
                  <a:pt x="4353242" y="3821711"/>
                  <a:pt x="4327330" y="3834999"/>
                </a:cubicBezTo>
                <a:lnTo>
                  <a:pt x="4327330" y="3822375"/>
                </a:lnTo>
                <a:cubicBezTo>
                  <a:pt x="4339954" y="3809751"/>
                  <a:pt x="4365866" y="3797127"/>
                  <a:pt x="4365866" y="3784503"/>
                </a:cubicBezTo>
                <a:cubicBezTo>
                  <a:pt x="4314706" y="3848287"/>
                  <a:pt x="4288794" y="3733344"/>
                  <a:pt x="4339954" y="3720720"/>
                </a:cubicBezTo>
                <a:cubicBezTo>
                  <a:pt x="4339954" y="3720720"/>
                  <a:pt x="4339954" y="3720720"/>
                  <a:pt x="4339954" y="3708096"/>
                </a:cubicBezTo>
                <a:cubicBezTo>
                  <a:pt x="4352577" y="3708096"/>
                  <a:pt x="4352577" y="3695472"/>
                  <a:pt x="4365866" y="3708096"/>
                </a:cubicBezTo>
                <a:cubicBezTo>
                  <a:pt x="4378490" y="3708096"/>
                  <a:pt x="4365866" y="3720720"/>
                  <a:pt x="4378490" y="3720720"/>
                </a:cubicBezTo>
                <a:cubicBezTo>
                  <a:pt x="4391114" y="3695472"/>
                  <a:pt x="4417026" y="3695472"/>
                  <a:pt x="4417026" y="3682848"/>
                </a:cubicBezTo>
                <a:lnTo>
                  <a:pt x="4417026" y="3695472"/>
                </a:lnTo>
                <a:cubicBezTo>
                  <a:pt x="4417026" y="3682848"/>
                  <a:pt x="4417026" y="3682848"/>
                  <a:pt x="4417026" y="3682848"/>
                </a:cubicBezTo>
                <a:cubicBezTo>
                  <a:pt x="4442938" y="3682848"/>
                  <a:pt x="4468186" y="3657600"/>
                  <a:pt x="4455562" y="3644976"/>
                </a:cubicBezTo>
                <a:cubicBezTo>
                  <a:pt x="4442938" y="3657600"/>
                  <a:pt x="4417026" y="3657600"/>
                  <a:pt x="4404402" y="3682848"/>
                </a:cubicBezTo>
                <a:cubicBezTo>
                  <a:pt x="4391778" y="3670224"/>
                  <a:pt x="4378490" y="3695472"/>
                  <a:pt x="4365866" y="3695472"/>
                </a:cubicBezTo>
                <a:cubicBezTo>
                  <a:pt x="4378490" y="3670224"/>
                  <a:pt x="4404402" y="3657600"/>
                  <a:pt x="4404402" y="3631688"/>
                </a:cubicBezTo>
                <a:cubicBezTo>
                  <a:pt x="4404402" y="3644312"/>
                  <a:pt x="4391778" y="3644312"/>
                  <a:pt x="4391778" y="3644312"/>
                </a:cubicBezTo>
                <a:cubicBezTo>
                  <a:pt x="4379154" y="3631688"/>
                  <a:pt x="4391778" y="3619064"/>
                  <a:pt x="4379154" y="3619064"/>
                </a:cubicBezTo>
                <a:cubicBezTo>
                  <a:pt x="4379154" y="3631688"/>
                  <a:pt x="4379154" y="3631688"/>
                  <a:pt x="4379154" y="3656936"/>
                </a:cubicBezTo>
                <a:cubicBezTo>
                  <a:pt x="4353242" y="3656936"/>
                  <a:pt x="4353242" y="3694807"/>
                  <a:pt x="4327994" y="3694807"/>
                </a:cubicBezTo>
                <a:cubicBezTo>
                  <a:pt x="4315370" y="3682184"/>
                  <a:pt x="4289458" y="3656936"/>
                  <a:pt x="4302082" y="3682184"/>
                </a:cubicBezTo>
                <a:lnTo>
                  <a:pt x="4289458" y="3682184"/>
                </a:lnTo>
                <a:cubicBezTo>
                  <a:pt x="4276834" y="3631024"/>
                  <a:pt x="4263546" y="3605776"/>
                  <a:pt x="4263546" y="3567904"/>
                </a:cubicBezTo>
                <a:cubicBezTo>
                  <a:pt x="4289458" y="3555280"/>
                  <a:pt x="4302082" y="3567904"/>
                  <a:pt x="4314706" y="3580528"/>
                </a:cubicBezTo>
                <a:cubicBezTo>
                  <a:pt x="4365866" y="3580528"/>
                  <a:pt x="4391778" y="3567904"/>
                  <a:pt x="4430314" y="3567904"/>
                </a:cubicBezTo>
                <a:cubicBezTo>
                  <a:pt x="4442938" y="3593152"/>
                  <a:pt x="4468850" y="3567904"/>
                  <a:pt x="4481474" y="3580528"/>
                </a:cubicBezTo>
                <a:cubicBezTo>
                  <a:pt x="4481474" y="3605776"/>
                  <a:pt x="4468850" y="3605776"/>
                  <a:pt x="4455562" y="3618400"/>
                </a:cubicBezTo>
                <a:cubicBezTo>
                  <a:pt x="4481474" y="3618400"/>
                  <a:pt x="4481474" y="3618400"/>
                  <a:pt x="4468186" y="3631024"/>
                </a:cubicBezTo>
                <a:cubicBezTo>
                  <a:pt x="4480810" y="3618400"/>
                  <a:pt x="4494098" y="3618400"/>
                  <a:pt x="4506721" y="3605776"/>
                </a:cubicBezTo>
                <a:cubicBezTo>
                  <a:pt x="4494098" y="3593152"/>
                  <a:pt x="4480810" y="3605776"/>
                  <a:pt x="4480810" y="3580528"/>
                </a:cubicBezTo>
                <a:cubicBezTo>
                  <a:pt x="4493433" y="3593152"/>
                  <a:pt x="4493433" y="3580528"/>
                  <a:pt x="4506721" y="3567904"/>
                </a:cubicBezTo>
                <a:cubicBezTo>
                  <a:pt x="4519346" y="3580528"/>
                  <a:pt x="4519346" y="3593152"/>
                  <a:pt x="4519346" y="3593152"/>
                </a:cubicBezTo>
                <a:cubicBezTo>
                  <a:pt x="4531969" y="3580528"/>
                  <a:pt x="4583794" y="3593152"/>
                  <a:pt x="4570505" y="3618400"/>
                </a:cubicBezTo>
                <a:cubicBezTo>
                  <a:pt x="4609041" y="3631024"/>
                  <a:pt x="4609041" y="3656271"/>
                  <a:pt x="4634953" y="3682184"/>
                </a:cubicBezTo>
                <a:cubicBezTo>
                  <a:pt x="4622330" y="3669560"/>
                  <a:pt x="4634953" y="3694807"/>
                  <a:pt x="4634953" y="3694807"/>
                </a:cubicBezTo>
                <a:cubicBezTo>
                  <a:pt x="4609041" y="3682184"/>
                  <a:pt x="4609041" y="3682184"/>
                  <a:pt x="4583794" y="3694807"/>
                </a:cubicBezTo>
                <a:cubicBezTo>
                  <a:pt x="4583794" y="3707431"/>
                  <a:pt x="4571170" y="3707431"/>
                  <a:pt x="4583794" y="3732679"/>
                </a:cubicBezTo>
                <a:lnTo>
                  <a:pt x="4571170" y="3745303"/>
                </a:lnTo>
                <a:cubicBezTo>
                  <a:pt x="4571170" y="3745303"/>
                  <a:pt x="4571170" y="3732679"/>
                  <a:pt x="4558546" y="3745303"/>
                </a:cubicBezTo>
                <a:cubicBezTo>
                  <a:pt x="4545922" y="3757927"/>
                  <a:pt x="4532634" y="3770551"/>
                  <a:pt x="4507386" y="3770551"/>
                </a:cubicBezTo>
                <a:cubicBezTo>
                  <a:pt x="4507386" y="3783175"/>
                  <a:pt x="4494762" y="3770551"/>
                  <a:pt x="4494762" y="3783175"/>
                </a:cubicBezTo>
                <a:cubicBezTo>
                  <a:pt x="4507386" y="3795798"/>
                  <a:pt x="4507386" y="3770551"/>
                  <a:pt x="4520674" y="3770551"/>
                </a:cubicBezTo>
                <a:cubicBezTo>
                  <a:pt x="4533298" y="3770551"/>
                  <a:pt x="4533298" y="3770551"/>
                  <a:pt x="4533298" y="3770551"/>
                </a:cubicBezTo>
                <a:cubicBezTo>
                  <a:pt x="4571834" y="3732679"/>
                  <a:pt x="4622994" y="3745303"/>
                  <a:pt x="4661530" y="3706767"/>
                </a:cubicBezTo>
                <a:cubicBezTo>
                  <a:pt x="4648906" y="3694143"/>
                  <a:pt x="4635618" y="3706767"/>
                  <a:pt x="4635618" y="3694143"/>
                </a:cubicBezTo>
                <a:cubicBezTo>
                  <a:pt x="4661530" y="3668895"/>
                  <a:pt x="4712690" y="3694143"/>
                  <a:pt x="4725314" y="3706767"/>
                </a:cubicBezTo>
                <a:lnTo>
                  <a:pt x="4725314" y="3706767"/>
                </a:lnTo>
                <a:cubicBezTo>
                  <a:pt x="4776474" y="3706767"/>
                  <a:pt x="4840922" y="3681519"/>
                  <a:pt x="4866834" y="3642983"/>
                </a:cubicBezTo>
                <a:cubicBezTo>
                  <a:pt x="4866834" y="3642983"/>
                  <a:pt x="4879458" y="3655607"/>
                  <a:pt x="4879458" y="3668231"/>
                </a:cubicBezTo>
                <a:cubicBezTo>
                  <a:pt x="4905370" y="3680855"/>
                  <a:pt x="4917994" y="3719391"/>
                  <a:pt x="4930618" y="3744638"/>
                </a:cubicBezTo>
                <a:cubicBezTo>
                  <a:pt x="4943242" y="3744638"/>
                  <a:pt x="4943242" y="3744638"/>
                  <a:pt x="4943242" y="3744638"/>
                </a:cubicBezTo>
                <a:cubicBezTo>
                  <a:pt x="4955866" y="3782510"/>
                  <a:pt x="5007690" y="3795798"/>
                  <a:pt x="5032938" y="3821046"/>
                </a:cubicBezTo>
                <a:cubicBezTo>
                  <a:pt x="5032938" y="3821046"/>
                  <a:pt x="5007025" y="3833670"/>
                  <a:pt x="5020314" y="3846294"/>
                </a:cubicBezTo>
                <a:cubicBezTo>
                  <a:pt x="5020314" y="3833670"/>
                  <a:pt x="5020314" y="3833670"/>
                  <a:pt x="5032938" y="3833670"/>
                </a:cubicBezTo>
                <a:cubicBezTo>
                  <a:pt x="5032938" y="3833670"/>
                  <a:pt x="5032938" y="3833670"/>
                  <a:pt x="5020314" y="3846294"/>
                </a:cubicBezTo>
                <a:cubicBezTo>
                  <a:pt x="5046226" y="3846294"/>
                  <a:pt x="5046226" y="3846294"/>
                  <a:pt x="5046226" y="3846294"/>
                </a:cubicBezTo>
                <a:cubicBezTo>
                  <a:pt x="5033602" y="3846294"/>
                  <a:pt x="5020314" y="3871542"/>
                  <a:pt x="5007690" y="3846294"/>
                </a:cubicBezTo>
                <a:cubicBezTo>
                  <a:pt x="5007690" y="3858918"/>
                  <a:pt x="5007690" y="3858918"/>
                  <a:pt x="5007690" y="3884165"/>
                </a:cubicBezTo>
                <a:cubicBezTo>
                  <a:pt x="5020314" y="3884165"/>
                  <a:pt x="5046226" y="3884165"/>
                  <a:pt x="5046226" y="3884165"/>
                </a:cubicBezTo>
                <a:cubicBezTo>
                  <a:pt x="5046226" y="3896789"/>
                  <a:pt x="5046226" y="3896789"/>
                  <a:pt x="5033602" y="3896789"/>
                </a:cubicBezTo>
                <a:cubicBezTo>
                  <a:pt x="5020978" y="3896789"/>
                  <a:pt x="5020978" y="3896789"/>
                  <a:pt x="5033602" y="3884165"/>
                </a:cubicBezTo>
                <a:cubicBezTo>
                  <a:pt x="5007690" y="3896789"/>
                  <a:pt x="5007690" y="3896789"/>
                  <a:pt x="4995066" y="3909413"/>
                </a:cubicBezTo>
                <a:cubicBezTo>
                  <a:pt x="5007690" y="3909413"/>
                  <a:pt x="5020978" y="3909413"/>
                  <a:pt x="5033602" y="3909413"/>
                </a:cubicBezTo>
                <a:cubicBezTo>
                  <a:pt x="5033602" y="3909413"/>
                  <a:pt x="5033602" y="3896789"/>
                  <a:pt x="5046226" y="3896789"/>
                </a:cubicBezTo>
                <a:cubicBezTo>
                  <a:pt x="5046226" y="3922037"/>
                  <a:pt x="5033602" y="3922037"/>
                  <a:pt x="5033602" y="3934661"/>
                </a:cubicBezTo>
                <a:cubicBezTo>
                  <a:pt x="5046226" y="3934661"/>
                  <a:pt x="5046226" y="3947285"/>
                  <a:pt x="5046226" y="3947285"/>
                </a:cubicBezTo>
                <a:cubicBezTo>
                  <a:pt x="5046226" y="3922037"/>
                  <a:pt x="5058850" y="3922037"/>
                  <a:pt x="5058850" y="3909413"/>
                </a:cubicBezTo>
                <a:cubicBezTo>
                  <a:pt x="5071474" y="3922037"/>
                  <a:pt x="5058850" y="3934661"/>
                  <a:pt x="5071474" y="3934661"/>
                </a:cubicBezTo>
                <a:cubicBezTo>
                  <a:pt x="5071474" y="3934661"/>
                  <a:pt x="5058850" y="3934661"/>
                  <a:pt x="5058850" y="3947285"/>
                </a:cubicBezTo>
                <a:cubicBezTo>
                  <a:pt x="5071474" y="3947285"/>
                  <a:pt x="5097386" y="3947285"/>
                  <a:pt x="5097386" y="3934661"/>
                </a:cubicBezTo>
                <a:cubicBezTo>
                  <a:pt x="5097386" y="3934661"/>
                  <a:pt x="5110009" y="3947285"/>
                  <a:pt x="5110009" y="3959909"/>
                </a:cubicBezTo>
                <a:cubicBezTo>
                  <a:pt x="5110009" y="3959909"/>
                  <a:pt x="5135922" y="3947285"/>
                  <a:pt x="5135922" y="3959909"/>
                </a:cubicBezTo>
                <a:lnTo>
                  <a:pt x="5115989" y="3959909"/>
                </a:lnTo>
                <a:cubicBezTo>
                  <a:pt x="5115989" y="3959909"/>
                  <a:pt x="5115989" y="3959909"/>
                  <a:pt x="5103365" y="3959909"/>
                </a:cubicBezTo>
                <a:cubicBezTo>
                  <a:pt x="5103365" y="3959909"/>
                  <a:pt x="5103365" y="3972533"/>
                  <a:pt x="5077453" y="3985156"/>
                </a:cubicBezTo>
                <a:cubicBezTo>
                  <a:pt x="5103365" y="3972533"/>
                  <a:pt x="5115989" y="3985156"/>
                  <a:pt x="5115989" y="3972533"/>
                </a:cubicBezTo>
                <a:cubicBezTo>
                  <a:pt x="5115989" y="3972533"/>
                  <a:pt x="5115989" y="3972533"/>
                  <a:pt x="5103365" y="3972533"/>
                </a:cubicBezTo>
                <a:cubicBezTo>
                  <a:pt x="5129278" y="3959909"/>
                  <a:pt x="5129278" y="3972533"/>
                  <a:pt x="5129278" y="3985156"/>
                </a:cubicBezTo>
                <a:cubicBezTo>
                  <a:pt x="5141902" y="3972533"/>
                  <a:pt x="5129278" y="3972533"/>
                  <a:pt x="5129278" y="3959909"/>
                </a:cubicBezTo>
                <a:cubicBezTo>
                  <a:pt x="5167814" y="3972533"/>
                  <a:pt x="5155190" y="3922037"/>
                  <a:pt x="5180438" y="3934661"/>
                </a:cubicBezTo>
                <a:cubicBezTo>
                  <a:pt x="5193061" y="3896789"/>
                  <a:pt x="5206350" y="3833006"/>
                  <a:pt x="5206350" y="3781846"/>
                </a:cubicBezTo>
                <a:cubicBezTo>
                  <a:pt x="5206350" y="3769222"/>
                  <a:pt x="5180438" y="3769222"/>
                  <a:pt x="5167814" y="3743974"/>
                </a:cubicBezTo>
                <a:cubicBezTo>
                  <a:pt x="5141902" y="3781846"/>
                  <a:pt x="5090742" y="3769222"/>
                  <a:pt x="5064829" y="3769222"/>
                </a:cubicBezTo>
                <a:cubicBezTo>
                  <a:pt x="5052206" y="3781846"/>
                  <a:pt x="5038917" y="3781846"/>
                  <a:pt x="5052206" y="3794469"/>
                </a:cubicBezTo>
                <a:cubicBezTo>
                  <a:pt x="5039582" y="3794469"/>
                  <a:pt x="5039582" y="3794469"/>
                  <a:pt x="5039582" y="3794469"/>
                </a:cubicBezTo>
                <a:cubicBezTo>
                  <a:pt x="5026958" y="3807093"/>
                  <a:pt x="5039582" y="3807093"/>
                  <a:pt x="5039582" y="3819718"/>
                </a:cubicBezTo>
                <a:cubicBezTo>
                  <a:pt x="5026958" y="3807093"/>
                  <a:pt x="5001046" y="3794469"/>
                  <a:pt x="5001046" y="3794469"/>
                </a:cubicBezTo>
                <a:cubicBezTo>
                  <a:pt x="5001046" y="3781846"/>
                  <a:pt x="4988422" y="3794469"/>
                  <a:pt x="4988422" y="3769222"/>
                </a:cubicBezTo>
                <a:lnTo>
                  <a:pt x="4975798" y="3769222"/>
                </a:lnTo>
                <a:cubicBezTo>
                  <a:pt x="4937262" y="3731350"/>
                  <a:pt x="4924638" y="3692814"/>
                  <a:pt x="4886102" y="3654942"/>
                </a:cubicBezTo>
                <a:cubicBezTo>
                  <a:pt x="4873478" y="3629695"/>
                  <a:pt x="4847566" y="3603783"/>
                  <a:pt x="4847566" y="3553287"/>
                </a:cubicBezTo>
                <a:cubicBezTo>
                  <a:pt x="4860190" y="3515415"/>
                  <a:pt x="4886102" y="3476880"/>
                  <a:pt x="4873478" y="3425720"/>
                </a:cubicBezTo>
                <a:cubicBezTo>
                  <a:pt x="4886102" y="3425720"/>
                  <a:pt x="4886102" y="3413096"/>
                  <a:pt x="4886102" y="3413096"/>
                </a:cubicBezTo>
                <a:cubicBezTo>
                  <a:pt x="4847566" y="3349312"/>
                  <a:pt x="4873478" y="3298817"/>
                  <a:pt x="4873478" y="3235033"/>
                </a:cubicBezTo>
                <a:cubicBezTo>
                  <a:pt x="4886102" y="3146001"/>
                  <a:pt x="4937926" y="3069594"/>
                  <a:pt x="4924638" y="2980562"/>
                </a:cubicBezTo>
                <a:cubicBezTo>
                  <a:pt x="4912014" y="2967938"/>
                  <a:pt x="4912014" y="2955314"/>
                  <a:pt x="4898726" y="2942691"/>
                </a:cubicBezTo>
                <a:cubicBezTo>
                  <a:pt x="4886102" y="2955314"/>
                  <a:pt x="4872814" y="2955314"/>
                  <a:pt x="4847566" y="2955314"/>
                </a:cubicBezTo>
                <a:cubicBezTo>
                  <a:pt x="4834942" y="2980562"/>
                  <a:pt x="4821654" y="2993186"/>
                  <a:pt x="4796406" y="3006474"/>
                </a:cubicBezTo>
                <a:cubicBezTo>
                  <a:pt x="4809030" y="2968603"/>
                  <a:pt x="4834942" y="2955314"/>
                  <a:pt x="4847566" y="2917443"/>
                </a:cubicBezTo>
                <a:cubicBezTo>
                  <a:pt x="4834942" y="2904819"/>
                  <a:pt x="4834942" y="2917443"/>
                  <a:pt x="4821654" y="2917443"/>
                </a:cubicBezTo>
                <a:cubicBezTo>
                  <a:pt x="4821654" y="2955314"/>
                  <a:pt x="4770494" y="2968603"/>
                  <a:pt x="4757206" y="3006474"/>
                </a:cubicBezTo>
                <a:cubicBezTo>
                  <a:pt x="4757206" y="2955314"/>
                  <a:pt x="4744582" y="2930067"/>
                  <a:pt x="4757206" y="2892195"/>
                </a:cubicBezTo>
                <a:cubicBezTo>
                  <a:pt x="4744582" y="2879571"/>
                  <a:pt x="4731293" y="2879571"/>
                  <a:pt x="4706046" y="2879571"/>
                </a:cubicBezTo>
                <a:cubicBezTo>
                  <a:pt x="4680134" y="2892195"/>
                  <a:pt x="4654886" y="2930731"/>
                  <a:pt x="4628974" y="2917443"/>
                </a:cubicBezTo>
                <a:cubicBezTo>
                  <a:pt x="4628974" y="2930067"/>
                  <a:pt x="4628974" y="2930067"/>
                  <a:pt x="4628974" y="2930067"/>
                </a:cubicBezTo>
                <a:cubicBezTo>
                  <a:pt x="4628974" y="2841035"/>
                  <a:pt x="4667510" y="2752004"/>
                  <a:pt x="4693422" y="2675596"/>
                </a:cubicBezTo>
                <a:cubicBezTo>
                  <a:pt x="4757870" y="2624436"/>
                  <a:pt x="4744582" y="2522781"/>
                  <a:pt x="4706046" y="2458997"/>
                </a:cubicBezTo>
                <a:cubicBezTo>
                  <a:pt x="4795742" y="2471621"/>
                  <a:pt x="4860190" y="2522781"/>
                  <a:pt x="4937262" y="2522781"/>
                </a:cubicBezTo>
                <a:cubicBezTo>
                  <a:pt x="4975798" y="2522781"/>
                  <a:pt x="5001710" y="2510157"/>
                  <a:pt x="5026958" y="2497533"/>
                </a:cubicBezTo>
                <a:cubicBezTo>
                  <a:pt x="5039582" y="2497533"/>
                  <a:pt x="5039582" y="2497533"/>
                  <a:pt x="5039582" y="2497533"/>
                </a:cubicBezTo>
                <a:cubicBezTo>
                  <a:pt x="5065494" y="2472285"/>
                  <a:pt x="5065494" y="2446373"/>
                  <a:pt x="5078118" y="2433749"/>
                </a:cubicBezTo>
                <a:cubicBezTo>
                  <a:pt x="5078118" y="2395878"/>
                  <a:pt x="5065494" y="2357342"/>
                  <a:pt x="5078118" y="2332094"/>
                </a:cubicBezTo>
                <a:cubicBezTo>
                  <a:pt x="5052206" y="2319470"/>
                  <a:pt x="5039582" y="2268310"/>
                  <a:pt x="5001046" y="2255686"/>
                </a:cubicBezTo>
                <a:cubicBezTo>
                  <a:pt x="5001046" y="2243062"/>
                  <a:pt x="5001046" y="2230439"/>
                  <a:pt x="5001046" y="2230439"/>
                </a:cubicBezTo>
                <a:cubicBezTo>
                  <a:pt x="5001046" y="2243062"/>
                  <a:pt x="4988422" y="2230439"/>
                  <a:pt x="4975133" y="2230439"/>
                </a:cubicBezTo>
                <a:cubicBezTo>
                  <a:pt x="5013669" y="2179279"/>
                  <a:pt x="4936598" y="2179279"/>
                  <a:pt x="4936598" y="2154031"/>
                </a:cubicBezTo>
                <a:cubicBezTo>
                  <a:pt x="4936598" y="2154031"/>
                  <a:pt x="4936598" y="2166655"/>
                  <a:pt x="4923973" y="2166655"/>
                </a:cubicBezTo>
                <a:cubicBezTo>
                  <a:pt x="4923973" y="2154031"/>
                  <a:pt x="4911350" y="2141407"/>
                  <a:pt x="4911350" y="2128783"/>
                </a:cubicBezTo>
                <a:cubicBezTo>
                  <a:pt x="4898726" y="2128783"/>
                  <a:pt x="4898726" y="2116159"/>
                  <a:pt x="4885438" y="2128783"/>
                </a:cubicBezTo>
                <a:cubicBezTo>
                  <a:pt x="4885438" y="2090912"/>
                  <a:pt x="4859526" y="2116159"/>
                  <a:pt x="4859526" y="2090912"/>
                </a:cubicBezTo>
                <a:cubicBezTo>
                  <a:pt x="4859526" y="2078288"/>
                  <a:pt x="4872149" y="2065664"/>
                  <a:pt x="4859526" y="2053040"/>
                </a:cubicBezTo>
                <a:cubicBezTo>
                  <a:pt x="4833613" y="2053040"/>
                  <a:pt x="4833613" y="2090912"/>
                  <a:pt x="4820989" y="2078288"/>
                </a:cubicBezTo>
                <a:cubicBezTo>
                  <a:pt x="4833613" y="2065664"/>
                  <a:pt x="4846902" y="2053040"/>
                  <a:pt x="4833613" y="2027128"/>
                </a:cubicBezTo>
                <a:cubicBezTo>
                  <a:pt x="4782453" y="2014504"/>
                  <a:pt x="4782453" y="1963344"/>
                  <a:pt x="4730629" y="1963344"/>
                </a:cubicBezTo>
                <a:cubicBezTo>
                  <a:pt x="4730629" y="1950720"/>
                  <a:pt x="4730629" y="1950720"/>
                  <a:pt x="4718005" y="1938096"/>
                </a:cubicBezTo>
                <a:cubicBezTo>
                  <a:pt x="4705381" y="1950720"/>
                  <a:pt x="4705381" y="1938096"/>
                  <a:pt x="4692093" y="1938096"/>
                </a:cubicBezTo>
                <a:cubicBezTo>
                  <a:pt x="4692093" y="1900225"/>
                  <a:pt x="4679469" y="1886936"/>
                  <a:pt x="4653557" y="1886936"/>
                </a:cubicBezTo>
                <a:cubicBezTo>
                  <a:pt x="4640933" y="1912184"/>
                  <a:pt x="4640933" y="1886936"/>
                  <a:pt x="4627645" y="1899560"/>
                </a:cubicBezTo>
                <a:lnTo>
                  <a:pt x="4627645" y="1899560"/>
                </a:lnTo>
                <a:cubicBezTo>
                  <a:pt x="4615021" y="1899560"/>
                  <a:pt x="4615021" y="1912184"/>
                  <a:pt x="4601733" y="1912184"/>
                </a:cubicBezTo>
                <a:cubicBezTo>
                  <a:pt x="4589109" y="1886936"/>
                  <a:pt x="4601733" y="1874313"/>
                  <a:pt x="4601733" y="1848400"/>
                </a:cubicBezTo>
                <a:cubicBezTo>
                  <a:pt x="4589109" y="1835776"/>
                  <a:pt x="4575821" y="1861024"/>
                  <a:pt x="4563197" y="1835776"/>
                </a:cubicBezTo>
                <a:cubicBezTo>
                  <a:pt x="4575821" y="1823153"/>
                  <a:pt x="4550573" y="1810529"/>
                  <a:pt x="4537285" y="1797905"/>
                </a:cubicBezTo>
                <a:cubicBezTo>
                  <a:pt x="4537285" y="1797905"/>
                  <a:pt x="4537285" y="1797905"/>
                  <a:pt x="4524661" y="1797905"/>
                </a:cubicBezTo>
                <a:cubicBezTo>
                  <a:pt x="4512037" y="1760033"/>
                  <a:pt x="4486125" y="1721497"/>
                  <a:pt x="4473501" y="1696250"/>
                </a:cubicBezTo>
                <a:cubicBezTo>
                  <a:pt x="4447589" y="1696250"/>
                  <a:pt x="4447589" y="1696250"/>
                  <a:pt x="4447589" y="1696250"/>
                </a:cubicBezTo>
                <a:cubicBezTo>
                  <a:pt x="4383141" y="1619842"/>
                  <a:pt x="4267532" y="1581970"/>
                  <a:pt x="4203084" y="1505563"/>
                </a:cubicBezTo>
                <a:cubicBezTo>
                  <a:pt x="4190460" y="1505563"/>
                  <a:pt x="4190460" y="1505563"/>
                  <a:pt x="4177172" y="1505563"/>
                </a:cubicBezTo>
                <a:cubicBezTo>
                  <a:pt x="4164548" y="1480315"/>
                  <a:pt x="4138636" y="1467691"/>
                  <a:pt x="4126012" y="1441779"/>
                </a:cubicBezTo>
                <a:cubicBezTo>
                  <a:pt x="4190460" y="1390619"/>
                  <a:pt x="4241620" y="1352747"/>
                  <a:pt x="4306068" y="1314211"/>
                </a:cubicBezTo>
                <a:cubicBezTo>
                  <a:pt x="4318692" y="1314211"/>
                  <a:pt x="4318692" y="1314211"/>
                  <a:pt x="4318692" y="1314211"/>
                </a:cubicBezTo>
                <a:cubicBezTo>
                  <a:pt x="4331316" y="1288964"/>
                  <a:pt x="4344605" y="1276340"/>
                  <a:pt x="4369852" y="1276340"/>
                </a:cubicBezTo>
                <a:cubicBezTo>
                  <a:pt x="4395764" y="1288964"/>
                  <a:pt x="4446924" y="1263716"/>
                  <a:pt x="4459548" y="1301587"/>
                </a:cubicBezTo>
                <a:lnTo>
                  <a:pt x="4446924" y="1314211"/>
                </a:lnTo>
                <a:cubicBezTo>
                  <a:pt x="4472837" y="1339459"/>
                  <a:pt x="4485460" y="1314211"/>
                  <a:pt x="4498084" y="1326835"/>
                </a:cubicBezTo>
                <a:lnTo>
                  <a:pt x="4498084" y="1314211"/>
                </a:lnTo>
                <a:cubicBezTo>
                  <a:pt x="4536620" y="1314211"/>
                  <a:pt x="4549244" y="1301587"/>
                  <a:pt x="4575156" y="1288964"/>
                </a:cubicBezTo>
                <a:cubicBezTo>
                  <a:pt x="4587780" y="1263716"/>
                  <a:pt x="4626316" y="1237804"/>
                  <a:pt x="4601068" y="1212556"/>
                </a:cubicBezTo>
                <a:cubicBezTo>
                  <a:pt x="4575156" y="1212556"/>
                  <a:pt x="4536620" y="1212556"/>
                  <a:pt x="4511372" y="1225180"/>
                </a:cubicBezTo>
                <a:cubicBezTo>
                  <a:pt x="4511372" y="1212556"/>
                  <a:pt x="4511372" y="1212556"/>
                  <a:pt x="4511372" y="1199932"/>
                </a:cubicBezTo>
                <a:cubicBezTo>
                  <a:pt x="4562532" y="1174684"/>
                  <a:pt x="4614357" y="1123525"/>
                  <a:pt x="4678805" y="1098277"/>
                </a:cubicBezTo>
                <a:cubicBezTo>
                  <a:pt x="4678805" y="1098277"/>
                  <a:pt x="4678805" y="1098277"/>
                  <a:pt x="4691429" y="1098277"/>
                </a:cubicBezTo>
                <a:cubicBezTo>
                  <a:pt x="4729965" y="1073029"/>
                  <a:pt x="4781124" y="1034493"/>
                  <a:pt x="4845573" y="1034493"/>
                </a:cubicBezTo>
                <a:cubicBezTo>
                  <a:pt x="4858197" y="1009245"/>
                  <a:pt x="4884109" y="1009245"/>
                  <a:pt x="4910021" y="1009245"/>
                </a:cubicBezTo>
                <a:cubicBezTo>
                  <a:pt x="4910021" y="983997"/>
                  <a:pt x="4961181" y="971374"/>
                  <a:pt x="4987093" y="971374"/>
                </a:cubicBezTo>
                <a:cubicBezTo>
                  <a:pt x="5013005" y="946126"/>
                  <a:pt x="5051541" y="958750"/>
                  <a:pt x="5076789" y="933502"/>
                </a:cubicBezTo>
                <a:cubicBezTo>
                  <a:pt x="5076789" y="920878"/>
                  <a:pt x="5076789" y="920878"/>
                  <a:pt x="5064165" y="920878"/>
                </a:cubicBezTo>
                <a:cubicBezTo>
                  <a:pt x="5153861" y="895630"/>
                  <a:pt x="5218309" y="831847"/>
                  <a:pt x="5321293" y="793311"/>
                </a:cubicBezTo>
                <a:cubicBezTo>
                  <a:pt x="5321293" y="780687"/>
                  <a:pt x="5321293" y="780687"/>
                  <a:pt x="5321293" y="780687"/>
                </a:cubicBezTo>
                <a:cubicBezTo>
                  <a:pt x="5308669" y="768063"/>
                  <a:pt x="5295381" y="780687"/>
                  <a:pt x="5282757" y="780687"/>
                </a:cubicBezTo>
                <a:cubicBezTo>
                  <a:pt x="5270134" y="793311"/>
                  <a:pt x="5231598" y="805934"/>
                  <a:pt x="5205685" y="793311"/>
                </a:cubicBezTo>
                <a:cubicBezTo>
                  <a:pt x="5154525" y="793311"/>
                  <a:pt x="5102701" y="805934"/>
                  <a:pt x="5077453" y="818558"/>
                </a:cubicBezTo>
                <a:cubicBezTo>
                  <a:pt x="5064829" y="805934"/>
                  <a:pt x="5077453" y="767398"/>
                  <a:pt x="5064829" y="767398"/>
                </a:cubicBezTo>
                <a:cubicBezTo>
                  <a:pt x="5064829" y="780022"/>
                  <a:pt x="5052206" y="767398"/>
                  <a:pt x="5052206" y="780022"/>
                </a:cubicBezTo>
                <a:cubicBezTo>
                  <a:pt x="5052206" y="792646"/>
                  <a:pt x="5064829" y="780022"/>
                  <a:pt x="5064829" y="780022"/>
                </a:cubicBezTo>
                <a:cubicBezTo>
                  <a:pt x="5064829" y="843806"/>
                  <a:pt x="5013669" y="843806"/>
                  <a:pt x="4975133" y="843806"/>
                </a:cubicBezTo>
                <a:cubicBezTo>
                  <a:pt x="4962510" y="869054"/>
                  <a:pt x="4923973" y="869054"/>
                  <a:pt x="4898062" y="881678"/>
                </a:cubicBezTo>
                <a:cubicBezTo>
                  <a:pt x="4910685" y="869054"/>
                  <a:pt x="4910685" y="856430"/>
                  <a:pt x="4923973" y="869054"/>
                </a:cubicBezTo>
                <a:cubicBezTo>
                  <a:pt x="4923973" y="856430"/>
                  <a:pt x="4923973" y="831182"/>
                  <a:pt x="4923973" y="831182"/>
                </a:cubicBezTo>
                <a:cubicBezTo>
                  <a:pt x="4923973" y="831182"/>
                  <a:pt x="4923973" y="831182"/>
                  <a:pt x="4923973" y="818558"/>
                </a:cubicBezTo>
                <a:cubicBezTo>
                  <a:pt x="4949886" y="742151"/>
                  <a:pt x="5026958" y="704279"/>
                  <a:pt x="5065494" y="653119"/>
                </a:cubicBezTo>
                <a:cubicBezTo>
                  <a:pt x="5116654" y="615248"/>
                  <a:pt x="5142566" y="538840"/>
                  <a:pt x="5207014" y="525552"/>
                </a:cubicBezTo>
                <a:lnTo>
                  <a:pt x="5207014" y="512928"/>
                </a:lnTo>
                <a:cubicBezTo>
                  <a:pt x="5258174" y="461768"/>
                  <a:pt x="5322622" y="436520"/>
                  <a:pt x="5412983" y="411272"/>
                </a:cubicBezTo>
                <a:cubicBezTo>
                  <a:pt x="5411654" y="407286"/>
                  <a:pt x="5424278" y="394662"/>
                  <a:pt x="5437566" y="407286"/>
                </a:cubicBezTo>
                <a:lnTo>
                  <a:pt x="5437566" y="407286"/>
                </a:lnTo>
                <a:close/>
                <a:moveTo>
                  <a:pt x="1928130" y="980675"/>
                </a:moveTo>
                <a:cubicBezTo>
                  <a:pt x="1940754" y="980675"/>
                  <a:pt x="1954042" y="993299"/>
                  <a:pt x="1954042" y="1005923"/>
                </a:cubicBezTo>
                <a:cubicBezTo>
                  <a:pt x="1954042" y="1005923"/>
                  <a:pt x="1940754" y="993299"/>
                  <a:pt x="1928130" y="980675"/>
                </a:cubicBezTo>
                <a:lnTo>
                  <a:pt x="1928130" y="980675"/>
                </a:lnTo>
                <a:close/>
                <a:moveTo>
                  <a:pt x="1401250" y="2660979"/>
                </a:moveTo>
                <a:cubicBezTo>
                  <a:pt x="1401250" y="2660979"/>
                  <a:pt x="1401250" y="2648355"/>
                  <a:pt x="1413873" y="2648355"/>
                </a:cubicBezTo>
                <a:cubicBezTo>
                  <a:pt x="1401250" y="2648355"/>
                  <a:pt x="1401250" y="2660979"/>
                  <a:pt x="1401250" y="2660979"/>
                </a:cubicBezTo>
                <a:lnTo>
                  <a:pt x="1401250" y="2660979"/>
                </a:lnTo>
                <a:close/>
                <a:moveTo>
                  <a:pt x="1786610" y="2686891"/>
                </a:moveTo>
                <a:cubicBezTo>
                  <a:pt x="1773986" y="2686891"/>
                  <a:pt x="1773986" y="2661643"/>
                  <a:pt x="1786610" y="2661643"/>
                </a:cubicBezTo>
                <a:lnTo>
                  <a:pt x="1786610" y="2686891"/>
                </a:lnTo>
                <a:lnTo>
                  <a:pt x="1786610" y="2686891"/>
                </a:lnTo>
                <a:close/>
                <a:moveTo>
                  <a:pt x="1838434" y="2724763"/>
                </a:moveTo>
                <a:lnTo>
                  <a:pt x="1838434" y="2724763"/>
                </a:lnTo>
                <a:lnTo>
                  <a:pt x="1838434" y="2724763"/>
                </a:lnTo>
                <a:cubicBezTo>
                  <a:pt x="1825810" y="2712139"/>
                  <a:pt x="1825810" y="2712139"/>
                  <a:pt x="1799898" y="2724763"/>
                </a:cubicBezTo>
                <a:cubicBezTo>
                  <a:pt x="1799898" y="2712139"/>
                  <a:pt x="1787274" y="2712139"/>
                  <a:pt x="1799898" y="2686891"/>
                </a:cubicBezTo>
                <a:lnTo>
                  <a:pt x="1799898" y="2686891"/>
                </a:lnTo>
                <a:cubicBezTo>
                  <a:pt x="1825810" y="2699515"/>
                  <a:pt x="1825810" y="2686891"/>
                  <a:pt x="1851058" y="2699515"/>
                </a:cubicBezTo>
                <a:cubicBezTo>
                  <a:pt x="1838434" y="2699515"/>
                  <a:pt x="1838434" y="2712139"/>
                  <a:pt x="1838434" y="2724763"/>
                </a:cubicBezTo>
                <a:lnTo>
                  <a:pt x="1838434" y="2724763"/>
                </a:lnTo>
                <a:cubicBezTo>
                  <a:pt x="1851058" y="2712139"/>
                  <a:pt x="1851058" y="2724763"/>
                  <a:pt x="1864346" y="2724763"/>
                </a:cubicBezTo>
                <a:cubicBezTo>
                  <a:pt x="1851058" y="2737387"/>
                  <a:pt x="1838434" y="2737387"/>
                  <a:pt x="1838434" y="2724763"/>
                </a:cubicBezTo>
                <a:lnTo>
                  <a:pt x="1838434" y="2724763"/>
                </a:lnTo>
                <a:close/>
                <a:moveTo>
                  <a:pt x="1851058" y="2763299"/>
                </a:moveTo>
                <a:cubicBezTo>
                  <a:pt x="1851058" y="2763299"/>
                  <a:pt x="1863682" y="2750675"/>
                  <a:pt x="1851058" y="2750675"/>
                </a:cubicBezTo>
                <a:cubicBezTo>
                  <a:pt x="1863682" y="2750675"/>
                  <a:pt x="1851058" y="2763299"/>
                  <a:pt x="1863682" y="2763299"/>
                </a:cubicBezTo>
                <a:lnTo>
                  <a:pt x="1851058" y="2763299"/>
                </a:lnTo>
                <a:lnTo>
                  <a:pt x="1851058" y="2763299"/>
                </a:lnTo>
                <a:lnTo>
                  <a:pt x="1851058" y="2763299"/>
                </a:lnTo>
                <a:close/>
                <a:moveTo>
                  <a:pt x="1889594" y="1706216"/>
                </a:moveTo>
                <a:cubicBezTo>
                  <a:pt x="1825146" y="1680968"/>
                  <a:pt x="1761362" y="1718840"/>
                  <a:pt x="1735450" y="1693592"/>
                </a:cubicBezTo>
                <a:cubicBezTo>
                  <a:pt x="1735450" y="1680968"/>
                  <a:pt x="1748074" y="1693592"/>
                  <a:pt x="1761362" y="1680968"/>
                </a:cubicBezTo>
                <a:cubicBezTo>
                  <a:pt x="1735450" y="1680968"/>
                  <a:pt x="1722826" y="1680968"/>
                  <a:pt x="1710202" y="1680968"/>
                </a:cubicBezTo>
                <a:cubicBezTo>
                  <a:pt x="1697578" y="1655720"/>
                  <a:pt x="1722826" y="1643096"/>
                  <a:pt x="1697578" y="1629808"/>
                </a:cubicBezTo>
                <a:cubicBezTo>
                  <a:pt x="1697578" y="1617184"/>
                  <a:pt x="1710202" y="1629808"/>
                  <a:pt x="1710202" y="1617184"/>
                </a:cubicBezTo>
                <a:cubicBezTo>
                  <a:pt x="1736114" y="1617184"/>
                  <a:pt x="1736114" y="1629808"/>
                  <a:pt x="1761362" y="1629808"/>
                </a:cubicBezTo>
                <a:cubicBezTo>
                  <a:pt x="1761362" y="1642432"/>
                  <a:pt x="1787274" y="1642432"/>
                  <a:pt x="1787274" y="1617184"/>
                </a:cubicBezTo>
                <a:cubicBezTo>
                  <a:pt x="1825810" y="1629808"/>
                  <a:pt x="1864346" y="1642432"/>
                  <a:pt x="1890258" y="1668344"/>
                </a:cubicBezTo>
                <a:cubicBezTo>
                  <a:pt x="1889594" y="1680968"/>
                  <a:pt x="1889594" y="1693592"/>
                  <a:pt x="1889594" y="1706216"/>
                </a:cubicBezTo>
                <a:lnTo>
                  <a:pt x="1889594" y="1706216"/>
                </a:lnTo>
                <a:close/>
                <a:moveTo>
                  <a:pt x="1889594" y="1642432"/>
                </a:moveTo>
                <a:cubicBezTo>
                  <a:pt x="1851058" y="1642432"/>
                  <a:pt x="1863682" y="1629808"/>
                  <a:pt x="1825146" y="1629808"/>
                </a:cubicBezTo>
                <a:cubicBezTo>
                  <a:pt x="1825146" y="1617184"/>
                  <a:pt x="1825146" y="1617184"/>
                  <a:pt x="1825146" y="1617184"/>
                </a:cubicBezTo>
                <a:cubicBezTo>
                  <a:pt x="1851058" y="1617184"/>
                  <a:pt x="1863682" y="1604560"/>
                  <a:pt x="1876306" y="1617184"/>
                </a:cubicBezTo>
                <a:cubicBezTo>
                  <a:pt x="1876306" y="1604560"/>
                  <a:pt x="1888929" y="1617184"/>
                  <a:pt x="1902218" y="1604560"/>
                </a:cubicBezTo>
                <a:cubicBezTo>
                  <a:pt x="1902218" y="1617184"/>
                  <a:pt x="1902218" y="1629808"/>
                  <a:pt x="1889594" y="1642432"/>
                </a:cubicBezTo>
                <a:lnTo>
                  <a:pt x="1889594" y="1642432"/>
                </a:lnTo>
                <a:close/>
                <a:moveTo>
                  <a:pt x="1902218" y="1566024"/>
                </a:moveTo>
                <a:cubicBezTo>
                  <a:pt x="1914842" y="1578648"/>
                  <a:pt x="1914842" y="1603896"/>
                  <a:pt x="1889594" y="1603896"/>
                </a:cubicBezTo>
                <a:cubicBezTo>
                  <a:pt x="1876970" y="1603896"/>
                  <a:pt x="1876970" y="1603896"/>
                  <a:pt x="1876970" y="1591272"/>
                </a:cubicBezTo>
                <a:cubicBezTo>
                  <a:pt x="1876970" y="1616520"/>
                  <a:pt x="1825810" y="1603896"/>
                  <a:pt x="1812522" y="1603896"/>
                </a:cubicBezTo>
                <a:cubicBezTo>
                  <a:pt x="1812522" y="1591272"/>
                  <a:pt x="1838434" y="1603896"/>
                  <a:pt x="1851058" y="1591272"/>
                </a:cubicBezTo>
                <a:cubicBezTo>
                  <a:pt x="1863682" y="1591272"/>
                  <a:pt x="1851058" y="1566024"/>
                  <a:pt x="1876970" y="1566024"/>
                </a:cubicBezTo>
                <a:cubicBezTo>
                  <a:pt x="1876970" y="1591272"/>
                  <a:pt x="1876970" y="1566024"/>
                  <a:pt x="1889594" y="1566024"/>
                </a:cubicBezTo>
                <a:cubicBezTo>
                  <a:pt x="1889594" y="1566024"/>
                  <a:pt x="1889594" y="1566024"/>
                  <a:pt x="1889594" y="1553400"/>
                </a:cubicBezTo>
                <a:cubicBezTo>
                  <a:pt x="1902218" y="1553400"/>
                  <a:pt x="1902218" y="1553400"/>
                  <a:pt x="1915506" y="1540777"/>
                </a:cubicBezTo>
                <a:lnTo>
                  <a:pt x="1915506" y="1540777"/>
                </a:lnTo>
                <a:cubicBezTo>
                  <a:pt x="1915506" y="1553400"/>
                  <a:pt x="1915506" y="1553400"/>
                  <a:pt x="1915506" y="1553400"/>
                </a:cubicBezTo>
                <a:cubicBezTo>
                  <a:pt x="1915506" y="1553400"/>
                  <a:pt x="1915506" y="1553400"/>
                  <a:pt x="1902882" y="1553400"/>
                </a:cubicBezTo>
                <a:cubicBezTo>
                  <a:pt x="1902218" y="1553400"/>
                  <a:pt x="1915506" y="1566024"/>
                  <a:pt x="1902218" y="1566024"/>
                </a:cubicBezTo>
                <a:lnTo>
                  <a:pt x="1902218" y="1566024"/>
                </a:lnTo>
                <a:close/>
                <a:moveTo>
                  <a:pt x="1915506" y="2699515"/>
                </a:moveTo>
                <a:cubicBezTo>
                  <a:pt x="1928130" y="2712139"/>
                  <a:pt x="1941418" y="2699515"/>
                  <a:pt x="1941418" y="2699515"/>
                </a:cubicBezTo>
                <a:cubicBezTo>
                  <a:pt x="1967330" y="2699515"/>
                  <a:pt x="1967330" y="2724763"/>
                  <a:pt x="1992578" y="2712139"/>
                </a:cubicBezTo>
                <a:cubicBezTo>
                  <a:pt x="1992578" y="2737387"/>
                  <a:pt x="1992578" y="2737387"/>
                  <a:pt x="2005202" y="2763299"/>
                </a:cubicBezTo>
                <a:cubicBezTo>
                  <a:pt x="1992578" y="2763299"/>
                  <a:pt x="1979290" y="2750675"/>
                  <a:pt x="1966666" y="2763299"/>
                </a:cubicBezTo>
                <a:cubicBezTo>
                  <a:pt x="1966666" y="2763299"/>
                  <a:pt x="1966666" y="2750675"/>
                  <a:pt x="1954042" y="2738051"/>
                </a:cubicBezTo>
                <a:cubicBezTo>
                  <a:pt x="1941418" y="2750675"/>
                  <a:pt x="1979954" y="2775923"/>
                  <a:pt x="1941418" y="2775923"/>
                </a:cubicBezTo>
                <a:cubicBezTo>
                  <a:pt x="1928130" y="2763299"/>
                  <a:pt x="1902218" y="2737387"/>
                  <a:pt x="1915506" y="2699515"/>
                </a:cubicBezTo>
                <a:lnTo>
                  <a:pt x="1915506" y="2699515"/>
                </a:lnTo>
                <a:close/>
                <a:moveTo>
                  <a:pt x="1954042" y="2916114"/>
                </a:moveTo>
                <a:lnTo>
                  <a:pt x="1954042" y="2903490"/>
                </a:lnTo>
                <a:lnTo>
                  <a:pt x="1954042" y="2903490"/>
                </a:lnTo>
                <a:cubicBezTo>
                  <a:pt x="1954042" y="2903490"/>
                  <a:pt x="1954042" y="2890866"/>
                  <a:pt x="1966666" y="2903490"/>
                </a:cubicBezTo>
                <a:cubicBezTo>
                  <a:pt x="1966666" y="2916114"/>
                  <a:pt x="1954042" y="2902826"/>
                  <a:pt x="1954042" y="2916114"/>
                </a:cubicBezTo>
                <a:lnTo>
                  <a:pt x="1954042" y="2916114"/>
                </a:lnTo>
                <a:close/>
                <a:moveTo>
                  <a:pt x="1954042" y="2852330"/>
                </a:moveTo>
                <a:cubicBezTo>
                  <a:pt x="1941418" y="2839706"/>
                  <a:pt x="1941418" y="2827083"/>
                  <a:pt x="1928130" y="2814459"/>
                </a:cubicBezTo>
                <a:cubicBezTo>
                  <a:pt x="1940754" y="2814459"/>
                  <a:pt x="1928130" y="2814459"/>
                  <a:pt x="1940754" y="2814459"/>
                </a:cubicBezTo>
                <a:lnTo>
                  <a:pt x="1928130" y="2801835"/>
                </a:lnTo>
                <a:cubicBezTo>
                  <a:pt x="1928130" y="2789211"/>
                  <a:pt x="1940754" y="2801835"/>
                  <a:pt x="1940754" y="2789211"/>
                </a:cubicBezTo>
                <a:cubicBezTo>
                  <a:pt x="1940754" y="2789211"/>
                  <a:pt x="1940754" y="2776587"/>
                  <a:pt x="1953378" y="2776587"/>
                </a:cubicBezTo>
                <a:cubicBezTo>
                  <a:pt x="1953378" y="2789211"/>
                  <a:pt x="1953378" y="2789211"/>
                  <a:pt x="1966002" y="2789211"/>
                </a:cubicBezTo>
                <a:lnTo>
                  <a:pt x="1953378" y="2789211"/>
                </a:lnTo>
                <a:cubicBezTo>
                  <a:pt x="1966002" y="2801835"/>
                  <a:pt x="1979290" y="2827083"/>
                  <a:pt x="1979290" y="2852995"/>
                </a:cubicBezTo>
                <a:cubicBezTo>
                  <a:pt x="1966666" y="2864954"/>
                  <a:pt x="1954042" y="2839706"/>
                  <a:pt x="1954042" y="2852330"/>
                </a:cubicBezTo>
                <a:lnTo>
                  <a:pt x="1954042" y="2852330"/>
                </a:lnTo>
                <a:close/>
                <a:moveTo>
                  <a:pt x="2031114" y="2801170"/>
                </a:moveTo>
                <a:cubicBezTo>
                  <a:pt x="2031114" y="2801170"/>
                  <a:pt x="2018490" y="2801170"/>
                  <a:pt x="2031114" y="2788547"/>
                </a:cubicBezTo>
                <a:cubicBezTo>
                  <a:pt x="2018490" y="2788547"/>
                  <a:pt x="2005202" y="2788547"/>
                  <a:pt x="2005202" y="2801170"/>
                </a:cubicBezTo>
                <a:cubicBezTo>
                  <a:pt x="1992578" y="2788547"/>
                  <a:pt x="1992578" y="2788547"/>
                  <a:pt x="1979290" y="2775923"/>
                </a:cubicBezTo>
                <a:cubicBezTo>
                  <a:pt x="1991914" y="2763299"/>
                  <a:pt x="2005202" y="2775923"/>
                  <a:pt x="2017826" y="2750675"/>
                </a:cubicBezTo>
                <a:lnTo>
                  <a:pt x="2017826" y="2763299"/>
                </a:lnTo>
                <a:cubicBezTo>
                  <a:pt x="2017826" y="2763299"/>
                  <a:pt x="2017826" y="2763299"/>
                  <a:pt x="2030450" y="2763299"/>
                </a:cubicBezTo>
                <a:cubicBezTo>
                  <a:pt x="2030450" y="2775923"/>
                  <a:pt x="2017826" y="2788547"/>
                  <a:pt x="2030450" y="2788547"/>
                </a:cubicBezTo>
                <a:lnTo>
                  <a:pt x="2030450" y="2801170"/>
                </a:lnTo>
                <a:lnTo>
                  <a:pt x="2031114" y="2801170"/>
                </a:lnTo>
                <a:lnTo>
                  <a:pt x="2031114" y="2801170"/>
                </a:lnTo>
                <a:close/>
                <a:moveTo>
                  <a:pt x="2249707" y="3208456"/>
                </a:moveTo>
                <a:cubicBezTo>
                  <a:pt x="2262330" y="3208456"/>
                  <a:pt x="2249707" y="3221080"/>
                  <a:pt x="2249707" y="3233704"/>
                </a:cubicBezTo>
                <a:cubicBezTo>
                  <a:pt x="2236418" y="3234368"/>
                  <a:pt x="2249707" y="3221080"/>
                  <a:pt x="2249707" y="3208456"/>
                </a:cubicBezTo>
                <a:lnTo>
                  <a:pt x="2249707" y="3208456"/>
                </a:lnTo>
                <a:close/>
                <a:moveTo>
                  <a:pt x="2197882" y="3157961"/>
                </a:moveTo>
                <a:cubicBezTo>
                  <a:pt x="2171970" y="3145337"/>
                  <a:pt x="2171970" y="3106801"/>
                  <a:pt x="2185258" y="3094177"/>
                </a:cubicBezTo>
                <a:cubicBezTo>
                  <a:pt x="2197882" y="3094177"/>
                  <a:pt x="2211170" y="3119425"/>
                  <a:pt x="2211170" y="3119425"/>
                </a:cubicBezTo>
                <a:cubicBezTo>
                  <a:pt x="2211170" y="3132049"/>
                  <a:pt x="2185258" y="3132049"/>
                  <a:pt x="2197882" y="3157961"/>
                </a:cubicBezTo>
                <a:lnTo>
                  <a:pt x="2197882" y="3157961"/>
                </a:lnTo>
                <a:close/>
                <a:moveTo>
                  <a:pt x="2146722" y="3246992"/>
                </a:moveTo>
                <a:cubicBezTo>
                  <a:pt x="2159346" y="3246992"/>
                  <a:pt x="2172634" y="3246992"/>
                  <a:pt x="2172634" y="3246992"/>
                </a:cubicBezTo>
                <a:cubicBezTo>
                  <a:pt x="2172634" y="3259616"/>
                  <a:pt x="2172634" y="3259616"/>
                  <a:pt x="2172634" y="3259616"/>
                </a:cubicBezTo>
                <a:cubicBezTo>
                  <a:pt x="2160011" y="3259616"/>
                  <a:pt x="2160011" y="3259616"/>
                  <a:pt x="2146722" y="3259616"/>
                </a:cubicBezTo>
                <a:cubicBezTo>
                  <a:pt x="2146722" y="3259616"/>
                  <a:pt x="2159346" y="3259616"/>
                  <a:pt x="2146722" y="3246992"/>
                </a:cubicBezTo>
                <a:lnTo>
                  <a:pt x="2146722" y="3246992"/>
                </a:lnTo>
                <a:close/>
                <a:moveTo>
                  <a:pt x="2120810" y="3565247"/>
                </a:moveTo>
                <a:cubicBezTo>
                  <a:pt x="2133434" y="3527375"/>
                  <a:pt x="2133434" y="3514087"/>
                  <a:pt x="2146722" y="3476215"/>
                </a:cubicBezTo>
                <a:cubicBezTo>
                  <a:pt x="2172634" y="3476215"/>
                  <a:pt x="2185258" y="3476215"/>
                  <a:pt x="2197882" y="3463591"/>
                </a:cubicBezTo>
                <a:cubicBezTo>
                  <a:pt x="2185258" y="3501463"/>
                  <a:pt x="2171970" y="3527375"/>
                  <a:pt x="2146722" y="3565247"/>
                </a:cubicBezTo>
                <a:cubicBezTo>
                  <a:pt x="2172634" y="3552623"/>
                  <a:pt x="2172634" y="3539999"/>
                  <a:pt x="2185258" y="3514087"/>
                </a:cubicBezTo>
                <a:cubicBezTo>
                  <a:pt x="2185258" y="3551958"/>
                  <a:pt x="2172634" y="3565247"/>
                  <a:pt x="2172634" y="3603118"/>
                </a:cubicBezTo>
                <a:cubicBezTo>
                  <a:pt x="2146722" y="3590495"/>
                  <a:pt x="2160011" y="3603118"/>
                  <a:pt x="2146722" y="3603118"/>
                </a:cubicBezTo>
                <a:cubicBezTo>
                  <a:pt x="2146722" y="3590495"/>
                  <a:pt x="2146722" y="3590495"/>
                  <a:pt x="2146722" y="3577871"/>
                </a:cubicBezTo>
                <a:cubicBezTo>
                  <a:pt x="2134099" y="3590495"/>
                  <a:pt x="2120810" y="3629031"/>
                  <a:pt x="2108186" y="3654278"/>
                </a:cubicBezTo>
                <a:cubicBezTo>
                  <a:pt x="2082274" y="3629031"/>
                  <a:pt x="2108186" y="3590495"/>
                  <a:pt x="2120810" y="3565247"/>
                </a:cubicBezTo>
                <a:lnTo>
                  <a:pt x="2120810" y="3565247"/>
                </a:lnTo>
                <a:close/>
                <a:moveTo>
                  <a:pt x="2095562" y="3654278"/>
                </a:moveTo>
                <a:cubicBezTo>
                  <a:pt x="2095562" y="3654278"/>
                  <a:pt x="2095562" y="3654278"/>
                  <a:pt x="2095562" y="3666902"/>
                </a:cubicBezTo>
                <a:cubicBezTo>
                  <a:pt x="2082274" y="3666902"/>
                  <a:pt x="2095562" y="3654278"/>
                  <a:pt x="2095562" y="3654278"/>
                </a:cubicBezTo>
                <a:lnTo>
                  <a:pt x="2095562" y="3654278"/>
                </a:lnTo>
                <a:close/>
                <a:moveTo>
                  <a:pt x="2069650" y="3666902"/>
                </a:moveTo>
                <a:cubicBezTo>
                  <a:pt x="2082274" y="3666902"/>
                  <a:pt x="2082274" y="3666902"/>
                  <a:pt x="2095562" y="3679526"/>
                </a:cubicBezTo>
                <a:cubicBezTo>
                  <a:pt x="2095562" y="3679526"/>
                  <a:pt x="2069650" y="3679526"/>
                  <a:pt x="2069650" y="3692150"/>
                </a:cubicBezTo>
                <a:cubicBezTo>
                  <a:pt x="2069650" y="3692814"/>
                  <a:pt x="2069650" y="3679526"/>
                  <a:pt x="2069650" y="3666902"/>
                </a:cubicBezTo>
                <a:lnTo>
                  <a:pt x="2069650" y="3666902"/>
                </a:lnTo>
                <a:close/>
                <a:moveTo>
                  <a:pt x="2069650" y="3781846"/>
                </a:moveTo>
                <a:cubicBezTo>
                  <a:pt x="2069650" y="3781846"/>
                  <a:pt x="2069650" y="3781846"/>
                  <a:pt x="2082274" y="3781846"/>
                </a:cubicBezTo>
                <a:cubicBezTo>
                  <a:pt x="2082274" y="3781846"/>
                  <a:pt x="2082274" y="3807093"/>
                  <a:pt x="2069650" y="3807093"/>
                </a:cubicBezTo>
                <a:cubicBezTo>
                  <a:pt x="2056362" y="3794469"/>
                  <a:pt x="2069650" y="3794469"/>
                  <a:pt x="2069650" y="3781846"/>
                </a:cubicBezTo>
                <a:lnTo>
                  <a:pt x="2069650" y="3781846"/>
                </a:lnTo>
                <a:close/>
                <a:moveTo>
                  <a:pt x="2005202" y="3896125"/>
                </a:moveTo>
                <a:cubicBezTo>
                  <a:pt x="2005202" y="3908749"/>
                  <a:pt x="2017826" y="3908749"/>
                  <a:pt x="2017826" y="3908749"/>
                </a:cubicBezTo>
                <a:cubicBezTo>
                  <a:pt x="2005202" y="3921373"/>
                  <a:pt x="2005202" y="3933996"/>
                  <a:pt x="2005202" y="3946620"/>
                </a:cubicBezTo>
                <a:cubicBezTo>
                  <a:pt x="1992578" y="3946620"/>
                  <a:pt x="1992578" y="3933996"/>
                  <a:pt x="1979290" y="3933996"/>
                </a:cubicBezTo>
                <a:cubicBezTo>
                  <a:pt x="1992578" y="3934661"/>
                  <a:pt x="2005202" y="3922037"/>
                  <a:pt x="2005202" y="3896125"/>
                </a:cubicBezTo>
                <a:lnTo>
                  <a:pt x="2005202" y="3896125"/>
                </a:lnTo>
                <a:close/>
                <a:moveTo>
                  <a:pt x="2056362" y="3947285"/>
                </a:moveTo>
                <a:cubicBezTo>
                  <a:pt x="2056362" y="3947285"/>
                  <a:pt x="2056362" y="3985156"/>
                  <a:pt x="2017826" y="3985156"/>
                </a:cubicBezTo>
                <a:cubicBezTo>
                  <a:pt x="2017826" y="3972533"/>
                  <a:pt x="2017826" y="3972533"/>
                  <a:pt x="2017826" y="3972533"/>
                </a:cubicBezTo>
                <a:cubicBezTo>
                  <a:pt x="2005202" y="3997780"/>
                  <a:pt x="1979290" y="4023692"/>
                  <a:pt x="1966666" y="4061564"/>
                </a:cubicBezTo>
                <a:cubicBezTo>
                  <a:pt x="1966666" y="4036316"/>
                  <a:pt x="1966666" y="4010404"/>
                  <a:pt x="1979290" y="4010404"/>
                </a:cubicBezTo>
                <a:cubicBezTo>
                  <a:pt x="1979290" y="3985156"/>
                  <a:pt x="1991914" y="3972533"/>
                  <a:pt x="2005202" y="3946620"/>
                </a:cubicBezTo>
                <a:cubicBezTo>
                  <a:pt x="2017826" y="3959244"/>
                  <a:pt x="2043738" y="3933996"/>
                  <a:pt x="2043738" y="3933996"/>
                </a:cubicBezTo>
                <a:cubicBezTo>
                  <a:pt x="2043738" y="3933996"/>
                  <a:pt x="2056362" y="3934661"/>
                  <a:pt x="2056362" y="3947285"/>
                </a:cubicBezTo>
                <a:lnTo>
                  <a:pt x="2056362" y="3947285"/>
                </a:lnTo>
                <a:close/>
                <a:moveTo>
                  <a:pt x="2197882" y="3666902"/>
                </a:moveTo>
                <a:cubicBezTo>
                  <a:pt x="2185258" y="3666902"/>
                  <a:pt x="2185258" y="3666902"/>
                  <a:pt x="2185258" y="3679526"/>
                </a:cubicBezTo>
                <a:cubicBezTo>
                  <a:pt x="2185258" y="3679526"/>
                  <a:pt x="2185258" y="3679526"/>
                  <a:pt x="2185258" y="3666902"/>
                </a:cubicBezTo>
                <a:cubicBezTo>
                  <a:pt x="2159346" y="3679526"/>
                  <a:pt x="2185258" y="3679526"/>
                  <a:pt x="2185258" y="3692150"/>
                </a:cubicBezTo>
                <a:cubicBezTo>
                  <a:pt x="2159346" y="3755934"/>
                  <a:pt x="2108186" y="3793805"/>
                  <a:pt x="2108186" y="3832341"/>
                </a:cubicBezTo>
                <a:cubicBezTo>
                  <a:pt x="2095562" y="3832341"/>
                  <a:pt x="2095562" y="3844965"/>
                  <a:pt x="2082274" y="3857589"/>
                </a:cubicBezTo>
                <a:lnTo>
                  <a:pt x="2082274" y="3832341"/>
                </a:lnTo>
                <a:cubicBezTo>
                  <a:pt x="2082274" y="3819718"/>
                  <a:pt x="2069650" y="3832341"/>
                  <a:pt x="2069650" y="3819718"/>
                </a:cubicBezTo>
                <a:cubicBezTo>
                  <a:pt x="2069650" y="3819718"/>
                  <a:pt x="2082274" y="3807093"/>
                  <a:pt x="2082274" y="3819718"/>
                </a:cubicBezTo>
                <a:cubicBezTo>
                  <a:pt x="2094898" y="3794469"/>
                  <a:pt x="2120810" y="3718062"/>
                  <a:pt x="2082274" y="3692150"/>
                </a:cubicBezTo>
                <a:cubicBezTo>
                  <a:pt x="2108186" y="3679526"/>
                  <a:pt x="2120810" y="3654278"/>
                  <a:pt x="2133434" y="3628366"/>
                </a:cubicBezTo>
                <a:lnTo>
                  <a:pt x="2133434" y="3640990"/>
                </a:lnTo>
                <a:cubicBezTo>
                  <a:pt x="2159346" y="3653614"/>
                  <a:pt x="2171970" y="3640990"/>
                  <a:pt x="2184594" y="3628366"/>
                </a:cubicBezTo>
                <a:cubicBezTo>
                  <a:pt x="2184594" y="3564582"/>
                  <a:pt x="2223130" y="3526711"/>
                  <a:pt x="2249042" y="3475551"/>
                </a:cubicBezTo>
                <a:cubicBezTo>
                  <a:pt x="2249707" y="3552623"/>
                  <a:pt x="2236418" y="3590495"/>
                  <a:pt x="2197882" y="3666902"/>
                </a:cubicBezTo>
                <a:lnTo>
                  <a:pt x="2197882" y="3666902"/>
                </a:lnTo>
                <a:close/>
                <a:moveTo>
                  <a:pt x="2197882" y="3463591"/>
                </a:moveTo>
                <a:cubicBezTo>
                  <a:pt x="2210506" y="3463591"/>
                  <a:pt x="2210506" y="3450968"/>
                  <a:pt x="2223794" y="3450968"/>
                </a:cubicBezTo>
                <a:cubicBezTo>
                  <a:pt x="2211170" y="3463591"/>
                  <a:pt x="2211170" y="3476215"/>
                  <a:pt x="2197882" y="3488839"/>
                </a:cubicBezTo>
                <a:cubicBezTo>
                  <a:pt x="2211170" y="3476215"/>
                  <a:pt x="2197882" y="3476215"/>
                  <a:pt x="2197882" y="3463591"/>
                </a:cubicBezTo>
                <a:lnTo>
                  <a:pt x="2197882" y="3463591"/>
                </a:lnTo>
                <a:close/>
                <a:moveTo>
                  <a:pt x="2249707" y="3476215"/>
                </a:moveTo>
                <a:cubicBezTo>
                  <a:pt x="2237083" y="3463591"/>
                  <a:pt x="2249707" y="3450968"/>
                  <a:pt x="2262330" y="3438344"/>
                </a:cubicBezTo>
                <a:cubicBezTo>
                  <a:pt x="2262330" y="3450303"/>
                  <a:pt x="2249707" y="3450303"/>
                  <a:pt x="2249707" y="3476215"/>
                </a:cubicBezTo>
                <a:lnTo>
                  <a:pt x="2249707" y="3476215"/>
                </a:lnTo>
                <a:close/>
                <a:moveTo>
                  <a:pt x="2223794" y="3348648"/>
                </a:moveTo>
                <a:cubicBezTo>
                  <a:pt x="2223794" y="3348648"/>
                  <a:pt x="2236418" y="3348648"/>
                  <a:pt x="2236418" y="3361272"/>
                </a:cubicBezTo>
                <a:cubicBezTo>
                  <a:pt x="2236418" y="3361272"/>
                  <a:pt x="2223794" y="3361272"/>
                  <a:pt x="2223794" y="3373895"/>
                </a:cubicBezTo>
                <a:cubicBezTo>
                  <a:pt x="2211170" y="3373895"/>
                  <a:pt x="2223794" y="3361272"/>
                  <a:pt x="2211170" y="3361272"/>
                </a:cubicBezTo>
                <a:cubicBezTo>
                  <a:pt x="2211170" y="3336024"/>
                  <a:pt x="2223794" y="3323400"/>
                  <a:pt x="2223794" y="3310112"/>
                </a:cubicBezTo>
                <a:cubicBezTo>
                  <a:pt x="2211170" y="3322736"/>
                  <a:pt x="2211170" y="3322736"/>
                  <a:pt x="2211170" y="3347983"/>
                </a:cubicBezTo>
                <a:cubicBezTo>
                  <a:pt x="2198547" y="3347983"/>
                  <a:pt x="2198547" y="3335359"/>
                  <a:pt x="2185258" y="3335359"/>
                </a:cubicBezTo>
                <a:cubicBezTo>
                  <a:pt x="2197882" y="3360607"/>
                  <a:pt x="2211170" y="3373231"/>
                  <a:pt x="2223794" y="3399143"/>
                </a:cubicBezTo>
                <a:cubicBezTo>
                  <a:pt x="2211170" y="3437015"/>
                  <a:pt x="2197882" y="3462927"/>
                  <a:pt x="2159346" y="3462927"/>
                </a:cubicBezTo>
                <a:cubicBezTo>
                  <a:pt x="2159346" y="3437679"/>
                  <a:pt x="2171970" y="3411767"/>
                  <a:pt x="2185258" y="3386519"/>
                </a:cubicBezTo>
                <a:cubicBezTo>
                  <a:pt x="2172634" y="3399143"/>
                  <a:pt x="2172634" y="3411767"/>
                  <a:pt x="2159346" y="3424391"/>
                </a:cubicBezTo>
                <a:cubicBezTo>
                  <a:pt x="2133434" y="3424391"/>
                  <a:pt x="2146722" y="3437015"/>
                  <a:pt x="2120810" y="3437015"/>
                </a:cubicBezTo>
                <a:cubicBezTo>
                  <a:pt x="2108186" y="3411767"/>
                  <a:pt x="2146722" y="3373231"/>
                  <a:pt x="2120810" y="3347983"/>
                </a:cubicBezTo>
                <a:cubicBezTo>
                  <a:pt x="2120810" y="3335359"/>
                  <a:pt x="2133434" y="3322736"/>
                  <a:pt x="2133434" y="3335359"/>
                </a:cubicBezTo>
                <a:cubicBezTo>
                  <a:pt x="2120810" y="3310112"/>
                  <a:pt x="2133434" y="3297488"/>
                  <a:pt x="2146058" y="3271576"/>
                </a:cubicBezTo>
                <a:cubicBezTo>
                  <a:pt x="2171970" y="3271576"/>
                  <a:pt x="2171970" y="3271576"/>
                  <a:pt x="2184594" y="3258952"/>
                </a:cubicBezTo>
                <a:cubicBezTo>
                  <a:pt x="2197218" y="3258952"/>
                  <a:pt x="2197218" y="3258952"/>
                  <a:pt x="2210506" y="3258952"/>
                </a:cubicBezTo>
                <a:cubicBezTo>
                  <a:pt x="2197882" y="3233704"/>
                  <a:pt x="2210506" y="3221080"/>
                  <a:pt x="2210506" y="3195168"/>
                </a:cubicBezTo>
                <a:cubicBezTo>
                  <a:pt x="2223130" y="3207792"/>
                  <a:pt x="2210506" y="3233040"/>
                  <a:pt x="2223130" y="3258952"/>
                </a:cubicBezTo>
                <a:cubicBezTo>
                  <a:pt x="2235754" y="3271576"/>
                  <a:pt x="2235754" y="3258952"/>
                  <a:pt x="2249042" y="3258952"/>
                </a:cubicBezTo>
                <a:cubicBezTo>
                  <a:pt x="2249042" y="3246328"/>
                  <a:pt x="2249042" y="3233704"/>
                  <a:pt x="2261666" y="3221080"/>
                </a:cubicBezTo>
                <a:cubicBezTo>
                  <a:pt x="2262330" y="3259616"/>
                  <a:pt x="2274954" y="3336024"/>
                  <a:pt x="2223794" y="3348648"/>
                </a:cubicBezTo>
                <a:lnTo>
                  <a:pt x="2223794" y="3348648"/>
                </a:lnTo>
                <a:close/>
                <a:moveTo>
                  <a:pt x="2429763" y="3323400"/>
                </a:moveTo>
                <a:cubicBezTo>
                  <a:pt x="2429763" y="3323400"/>
                  <a:pt x="2429763" y="3323400"/>
                  <a:pt x="2417139" y="3323400"/>
                </a:cubicBezTo>
                <a:cubicBezTo>
                  <a:pt x="2417139" y="3374560"/>
                  <a:pt x="2365979" y="3387184"/>
                  <a:pt x="2391227" y="3437679"/>
                </a:cubicBezTo>
                <a:cubicBezTo>
                  <a:pt x="2378603" y="3425055"/>
                  <a:pt x="2378603" y="3425055"/>
                  <a:pt x="2365315" y="3425055"/>
                </a:cubicBezTo>
                <a:cubicBezTo>
                  <a:pt x="2377938" y="3462927"/>
                  <a:pt x="2339402" y="3488839"/>
                  <a:pt x="2326779" y="3514087"/>
                </a:cubicBezTo>
                <a:cubicBezTo>
                  <a:pt x="2314155" y="3526711"/>
                  <a:pt x="2300866" y="3514087"/>
                  <a:pt x="2300866" y="3514087"/>
                </a:cubicBezTo>
                <a:lnTo>
                  <a:pt x="2300866" y="3501463"/>
                </a:lnTo>
                <a:cubicBezTo>
                  <a:pt x="2300866" y="3501463"/>
                  <a:pt x="2300866" y="3501463"/>
                  <a:pt x="2288242" y="3501463"/>
                </a:cubicBezTo>
                <a:cubicBezTo>
                  <a:pt x="2288242" y="3514087"/>
                  <a:pt x="2288242" y="3514087"/>
                  <a:pt x="2288242" y="3514087"/>
                </a:cubicBezTo>
                <a:cubicBezTo>
                  <a:pt x="2262330" y="3501463"/>
                  <a:pt x="2314155" y="3437679"/>
                  <a:pt x="2300866" y="3412431"/>
                </a:cubicBezTo>
                <a:cubicBezTo>
                  <a:pt x="2313490" y="3412431"/>
                  <a:pt x="2313490" y="3412431"/>
                  <a:pt x="2313490" y="3412431"/>
                </a:cubicBezTo>
                <a:cubicBezTo>
                  <a:pt x="2313490" y="3387184"/>
                  <a:pt x="2313490" y="3374560"/>
                  <a:pt x="2313490" y="3348648"/>
                </a:cubicBezTo>
                <a:cubicBezTo>
                  <a:pt x="2287578" y="3348648"/>
                  <a:pt x="2287578" y="3373895"/>
                  <a:pt x="2274954" y="3386519"/>
                </a:cubicBezTo>
                <a:cubicBezTo>
                  <a:pt x="2274954" y="3361272"/>
                  <a:pt x="2300866" y="3310112"/>
                  <a:pt x="2300866" y="3272240"/>
                </a:cubicBezTo>
                <a:cubicBezTo>
                  <a:pt x="2326779" y="3284864"/>
                  <a:pt x="2339402" y="3297488"/>
                  <a:pt x="2352026" y="3310112"/>
                </a:cubicBezTo>
                <a:cubicBezTo>
                  <a:pt x="2364650" y="3310112"/>
                  <a:pt x="2364650" y="3297488"/>
                  <a:pt x="2364650" y="3297488"/>
                </a:cubicBezTo>
                <a:lnTo>
                  <a:pt x="2364650" y="3310112"/>
                </a:lnTo>
                <a:cubicBezTo>
                  <a:pt x="2377274" y="3284864"/>
                  <a:pt x="2415810" y="3284864"/>
                  <a:pt x="2415810" y="3272240"/>
                </a:cubicBezTo>
                <a:cubicBezTo>
                  <a:pt x="2429763" y="3297488"/>
                  <a:pt x="2442387" y="3297488"/>
                  <a:pt x="2429763" y="3323400"/>
                </a:cubicBezTo>
                <a:lnTo>
                  <a:pt x="2429763" y="3323400"/>
                </a:lnTo>
                <a:close/>
                <a:moveTo>
                  <a:pt x="2429763" y="3246992"/>
                </a:moveTo>
                <a:cubicBezTo>
                  <a:pt x="2417139" y="3246992"/>
                  <a:pt x="2455675" y="3259616"/>
                  <a:pt x="2442387" y="3234368"/>
                </a:cubicBezTo>
                <a:cubicBezTo>
                  <a:pt x="2455010" y="3246992"/>
                  <a:pt x="2455010" y="3259616"/>
                  <a:pt x="2480923" y="3259616"/>
                </a:cubicBezTo>
                <a:cubicBezTo>
                  <a:pt x="2468299" y="3284864"/>
                  <a:pt x="2442387" y="3259616"/>
                  <a:pt x="2429763" y="3246992"/>
                </a:cubicBezTo>
                <a:lnTo>
                  <a:pt x="2429763" y="3246992"/>
                </a:lnTo>
                <a:close/>
                <a:moveTo>
                  <a:pt x="2699515" y="980675"/>
                </a:moveTo>
                <a:cubicBezTo>
                  <a:pt x="2686891" y="993299"/>
                  <a:pt x="2712139" y="993299"/>
                  <a:pt x="2712139" y="1018547"/>
                </a:cubicBezTo>
                <a:cubicBezTo>
                  <a:pt x="2712139" y="1018547"/>
                  <a:pt x="2673603" y="980675"/>
                  <a:pt x="2699515" y="980675"/>
                </a:cubicBezTo>
                <a:lnTo>
                  <a:pt x="2699515" y="980675"/>
                </a:lnTo>
                <a:close/>
                <a:moveTo>
                  <a:pt x="2802499" y="3361272"/>
                </a:moveTo>
                <a:cubicBezTo>
                  <a:pt x="2776587" y="3373895"/>
                  <a:pt x="2776587" y="3386519"/>
                  <a:pt x="2738051" y="3412431"/>
                </a:cubicBezTo>
                <a:cubicBezTo>
                  <a:pt x="2738051" y="3399808"/>
                  <a:pt x="2738051" y="3399808"/>
                  <a:pt x="2738051" y="3387184"/>
                </a:cubicBezTo>
                <a:lnTo>
                  <a:pt x="2725427" y="3387184"/>
                </a:lnTo>
                <a:cubicBezTo>
                  <a:pt x="2725427" y="3374560"/>
                  <a:pt x="2738051" y="3349312"/>
                  <a:pt x="2725427" y="3336024"/>
                </a:cubicBezTo>
                <a:cubicBezTo>
                  <a:pt x="2738051" y="3323400"/>
                  <a:pt x="2763963" y="3348648"/>
                  <a:pt x="2763963" y="3323400"/>
                </a:cubicBezTo>
                <a:cubicBezTo>
                  <a:pt x="2763963" y="3336024"/>
                  <a:pt x="2776587" y="3323400"/>
                  <a:pt x="2789875" y="3336024"/>
                </a:cubicBezTo>
                <a:lnTo>
                  <a:pt x="2789875" y="3323400"/>
                </a:lnTo>
                <a:cubicBezTo>
                  <a:pt x="2802499" y="3323400"/>
                  <a:pt x="2802499" y="3336024"/>
                  <a:pt x="2802499" y="3323400"/>
                </a:cubicBezTo>
                <a:cubicBezTo>
                  <a:pt x="2815123" y="3336024"/>
                  <a:pt x="2789211" y="3348648"/>
                  <a:pt x="2802499" y="3361272"/>
                </a:cubicBezTo>
                <a:lnTo>
                  <a:pt x="2802499" y="3361272"/>
                </a:lnTo>
                <a:close/>
                <a:moveTo>
                  <a:pt x="2815123" y="3348648"/>
                </a:moveTo>
                <a:cubicBezTo>
                  <a:pt x="2802499" y="3336024"/>
                  <a:pt x="2827747" y="3323400"/>
                  <a:pt x="2827747" y="3323400"/>
                </a:cubicBezTo>
                <a:cubicBezTo>
                  <a:pt x="2827747" y="3310776"/>
                  <a:pt x="2841035" y="3348648"/>
                  <a:pt x="2815123" y="3348648"/>
                </a:cubicBezTo>
                <a:lnTo>
                  <a:pt x="2815123" y="3348648"/>
                </a:lnTo>
                <a:close/>
                <a:moveTo>
                  <a:pt x="3059627" y="878356"/>
                </a:moveTo>
                <a:cubicBezTo>
                  <a:pt x="3059627" y="865732"/>
                  <a:pt x="3072251" y="840484"/>
                  <a:pt x="3085539" y="827196"/>
                </a:cubicBezTo>
                <a:cubicBezTo>
                  <a:pt x="3084875" y="840484"/>
                  <a:pt x="3072251" y="878356"/>
                  <a:pt x="3059627" y="878356"/>
                </a:cubicBezTo>
                <a:lnTo>
                  <a:pt x="3059627" y="878356"/>
                </a:lnTo>
                <a:close/>
                <a:moveTo>
                  <a:pt x="5167149" y="3807093"/>
                </a:moveTo>
                <a:cubicBezTo>
                  <a:pt x="5179773" y="3807093"/>
                  <a:pt x="5179773" y="3819718"/>
                  <a:pt x="5193061" y="3807093"/>
                </a:cubicBezTo>
                <a:cubicBezTo>
                  <a:pt x="5180438" y="3807093"/>
                  <a:pt x="5193061" y="3807093"/>
                  <a:pt x="5193061" y="3807093"/>
                </a:cubicBezTo>
                <a:cubicBezTo>
                  <a:pt x="5193061" y="3819718"/>
                  <a:pt x="5180438" y="3807093"/>
                  <a:pt x="5167149" y="3819718"/>
                </a:cubicBezTo>
                <a:lnTo>
                  <a:pt x="5167149" y="3807093"/>
                </a:lnTo>
                <a:lnTo>
                  <a:pt x="5167149" y="3807093"/>
                </a:lnTo>
                <a:close/>
                <a:moveTo>
                  <a:pt x="4730629" y="3081553"/>
                </a:moveTo>
                <a:cubicBezTo>
                  <a:pt x="4743253" y="3081553"/>
                  <a:pt x="4743253" y="3068929"/>
                  <a:pt x="4743253" y="3068929"/>
                </a:cubicBezTo>
                <a:cubicBezTo>
                  <a:pt x="4755877" y="3068929"/>
                  <a:pt x="4743253" y="3081553"/>
                  <a:pt x="4743253" y="3081553"/>
                </a:cubicBezTo>
                <a:cubicBezTo>
                  <a:pt x="4743253" y="3081553"/>
                  <a:pt x="4730629" y="3094177"/>
                  <a:pt x="4730629" y="3081553"/>
                </a:cubicBezTo>
                <a:lnTo>
                  <a:pt x="4730629" y="3081553"/>
                </a:lnTo>
                <a:lnTo>
                  <a:pt x="4730629" y="3081553"/>
                </a:lnTo>
                <a:close/>
                <a:moveTo>
                  <a:pt x="3084875" y="3514087"/>
                </a:moveTo>
                <a:cubicBezTo>
                  <a:pt x="3097499" y="3526711"/>
                  <a:pt x="3110787" y="3526711"/>
                  <a:pt x="3110787" y="3551958"/>
                </a:cubicBezTo>
                <a:cubicBezTo>
                  <a:pt x="3098163" y="3552623"/>
                  <a:pt x="3084875" y="3526711"/>
                  <a:pt x="3084875" y="3514087"/>
                </a:cubicBezTo>
                <a:lnTo>
                  <a:pt x="3084875" y="3514087"/>
                </a:lnTo>
                <a:close/>
                <a:moveTo>
                  <a:pt x="3213772" y="929515"/>
                </a:moveTo>
                <a:cubicBezTo>
                  <a:pt x="3213772" y="954763"/>
                  <a:pt x="3213772" y="967387"/>
                  <a:pt x="3201148" y="980675"/>
                </a:cubicBezTo>
                <a:cubicBezTo>
                  <a:pt x="3188524" y="980675"/>
                  <a:pt x="3201148" y="980675"/>
                  <a:pt x="3201148" y="955428"/>
                </a:cubicBezTo>
                <a:cubicBezTo>
                  <a:pt x="3188524" y="968051"/>
                  <a:pt x="3175235" y="968051"/>
                  <a:pt x="3175235" y="980675"/>
                </a:cubicBezTo>
                <a:cubicBezTo>
                  <a:pt x="3175235" y="968051"/>
                  <a:pt x="3175235" y="968051"/>
                  <a:pt x="3175235" y="968051"/>
                </a:cubicBezTo>
                <a:cubicBezTo>
                  <a:pt x="3175235" y="968051"/>
                  <a:pt x="3175235" y="955428"/>
                  <a:pt x="3162612" y="955428"/>
                </a:cubicBezTo>
                <a:cubicBezTo>
                  <a:pt x="3175235" y="955428"/>
                  <a:pt x="3175235" y="942804"/>
                  <a:pt x="3188524" y="942804"/>
                </a:cubicBezTo>
                <a:cubicBezTo>
                  <a:pt x="3188524" y="930180"/>
                  <a:pt x="3188524" y="917556"/>
                  <a:pt x="3188524" y="904932"/>
                </a:cubicBezTo>
                <a:cubicBezTo>
                  <a:pt x="3175900" y="904932"/>
                  <a:pt x="3188524" y="917556"/>
                  <a:pt x="3175900" y="917556"/>
                </a:cubicBezTo>
                <a:cubicBezTo>
                  <a:pt x="3175900" y="904932"/>
                  <a:pt x="3175900" y="904932"/>
                  <a:pt x="3163276" y="904932"/>
                </a:cubicBezTo>
                <a:cubicBezTo>
                  <a:pt x="3163276" y="892308"/>
                  <a:pt x="3163276" y="879684"/>
                  <a:pt x="3163276" y="867061"/>
                </a:cubicBezTo>
                <a:cubicBezTo>
                  <a:pt x="3163276" y="879684"/>
                  <a:pt x="3163276" y="892308"/>
                  <a:pt x="3150652" y="892308"/>
                </a:cubicBezTo>
                <a:cubicBezTo>
                  <a:pt x="3163276" y="879684"/>
                  <a:pt x="3150652" y="879684"/>
                  <a:pt x="3138028" y="879684"/>
                </a:cubicBezTo>
                <a:cubicBezTo>
                  <a:pt x="3138028" y="867061"/>
                  <a:pt x="3125404" y="854437"/>
                  <a:pt x="3138028" y="841813"/>
                </a:cubicBezTo>
                <a:cubicBezTo>
                  <a:pt x="3125404" y="841813"/>
                  <a:pt x="3125404" y="841813"/>
                  <a:pt x="3112116" y="841813"/>
                </a:cubicBezTo>
                <a:cubicBezTo>
                  <a:pt x="3112116" y="854437"/>
                  <a:pt x="3112116" y="854437"/>
                  <a:pt x="3112116" y="867061"/>
                </a:cubicBezTo>
                <a:cubicBezTo>
                  <a:pt x="3099492" y="867061"/>
                  <a:pt x="3099492" y="841813"/>
                  <a:pt x="3099492" y="841813"/>
                </a:cubicBezTo>
                <a:cubicBezTo>
                  <a:pt x="3099492" y="790653"/>
                  <a:pt x="3112116" y="752781"/>
                  <a:pt x="3150652" y="727534"/>
                </a:cubicBezTo>
                <a:cubicBezTo>
                  <a:pt x="3150652" y="702286"/>
                  <a:pt x="3150652" y="651126"/>
                  <a:pt x="3163276" y="638502"/>
                </a:cubicBezTo>
                <a:cubicBezTo>
                  <a:pt x="3163276" y="638502"/>
                  <a:pt x="3189188" y="663750"/>
                  <a:pt x="3175900" y="676374"/>
                </a:cubicBezTo>
                <a:cubicBezTo>
                  <a:pt x="3175900" y="688998"/>
                  <a:pt x="3175900" y="688998"/>
                  <a:pt x="3175900" y="701621"/>
                </a:cubicBezTo>
                <a:cubicBezTo>
                  <a:pt x="3188524" y="701621"/>
                  <a:pt x="3175900" y="688998"/>
                  <a:pt x="3188524" y="688998"/>
                </a:cubicBezTo>
                <a:cubicBezTo>
                  <a:pt x="3201148" y="676374"/>
                  <a:pt x="3175900" y="726869"/>
                  <a:pt x="3188524" y="726869"/>
                </a:cubicBezTo>
                <a:cubicBezTo>
                  <a:pt x="3188524" y="739493"/>
                  <a:pt x="3175900" y="726869"/>
                  <a:pt x="3175900" y="726869"/>
                </a:cubicBezTo>
                <a:cubicBezTo>
                  <a:pt x="3175900" y="752117"/>
                  <a:pt x="3188524" y="764741"/>
                  <a:pt x="3201812" y="790653"/>
                </a:cubicBezTo>
                <a:cubicBezTo>
                  <a:pt x="3201812" y="778029"/>
                  <a:pt x="3201812" y="778029"/>
                  <a:pt x="3214436" y="778029"/>
                </a:cubicBezTo>
                <a:cubicBezTo>
                  <a:pt x="3214436" y="778029"/>
                  <a:pt x="3214436" y="790653"/>
                  <a:pt x="3227060" y="790653"/>
                </a:cubicBezTo>
                <a:cubicBezTo>
                  <a:pt x="3227060" y="803277"/>
                  <a:pt x="3214436" y="790653"/>
                  <a:pt x="3214436" y="803277"/>
                </a:cubicBezTo>
                <a:cubicBezTo>
                  <a:pt x="3214436" y="828525"/>
                  <a:pt x="3252972" y="841148"/>
                  <a:pt x="3252972" y="854437"/>
                </a:cubicBezTo>
                <a:lnTo>
                  <a:pt x="3252972" y="854437"/>
                </a:lnTo>
                <a:cubicBezTo>
                  <a:pt x="3265596" y="854437"/>
                  <a:pt x="3278884" y="867061"/>
                  <a:pt x="3291508" y="867061"/>
                </a:cubicBezTo>
                <a:cubicBezTo>
                  <a:pt x="3278884" y="879684"/>
                  <a:pt x="3291508" y="892308"/>
                  <a:pt x="3291508" y="904932"/>
                </a:cubicBezTo>
                <a:cubicBezTo>
                  <a:pt x="3278884" y="904932"/>
                  <a:pt x="3265596" y="904932"/>
                  <a:pt x="3265596" y="892308"/>
                </a:cubicBezTo>
                <a:cubicBezTo>
                  <a:pt x="3265596" y="917556"/>
                  <a:pt x="3265596" y="930180"/>
                  <a:pt x="3265596" y="956092"/>
                </a:cubicBezTo>
                <a:lnTo>
                  <a:pt x="3252972" y="968716"/>
                </a:lnTo>
                <a:cubicBezTo>
                  <a:pt x="3240348" y="956092"/>
                  <a:pt x="3240348" y="917556"/>
                  <a:pt x="3240348" y="892308"/>
                </a:cubicBezTo>
                <a:cubicBezTo>
                  <a:pt x="3227724" y="904932"/>
                  <a:pt x="3240348" y="904932"/>
                  <a:pt x="3227724" y="930180"/>
                </a:cubicBezTo>
                <a:lnTo>
                  <a:pt x="3213772" y="930180"/>
                </a:lnTo>
                <a:lnTo>
                  <a:pt x="3213772" y="929515"/>
                </a:lnTo>
                <a:close/>
                <a:moveTo>
                  <a:pt x="3367916" y="3284864"/>
                </a:moveTo>
                <a:lnTo>
                  <a:pt x="3367916" y="3284864"/>
                </a:lnTo>
                <a:cubicBezTo>
                  <a:pt x="3355292" y="3272240"/>
                  <a:pt x="3355292" y="3284864"/>
                  <a:pt x="3342003" y="3297488"/>
                </a:cubicBezTo>
                <a:cubicBezTo>
                  <a:pt x="3342003" y="3272240"/>
                  <a:pt x="3342003" y="3246328"/>
                  <a:pt x="3316091" y="3246328"/>
                </a:cubicBezTo>
                <a:lnTo>
                  <a:pt x="3316091" y="3233704"/>
                </a:lnTo>
                <a:cubicBezTo>
                  <a:pt x="3328715" y="3221080"/>
                  <a:pt x="3342003" y="3233704"/>
                  <a:pt x="3342003" y="3208456"/>
                </a:cubicBezTo>
                <a:cubicBezTo>
                  <a:pt x="3354627" y="3208456"/>
                  <a:pt x="3354627" y="3208456"/>
                  <a:pt x="3354627" y="3208456"/>
                </a:cubicBezTo>
                <a:cubicBezTo>
                  <a:pt x="3354627" y="3208456"/>
                  <a:pt x="3367251" y="3246328"/>
                  <a:pt x="3354627" y="3233704"/>
                </a:cubicBezTo>
                <a:cubicBezTo>
                  <a:pt x="3354627" y="3246328"/>
                  <a:pt x="3354627" y="3246328"/>
                  <a:pt x="3342003" y="3258952"/>
                </a:cubicBezTo>
                <a:cubicBezTo>
                  <a:pt x="3354627" y="3271576"/>
                  <a:pt x="3367916" y="3258952"/>
                  <a:pt x="3367916" y="3271576"/>
                </a:cubicBezTo>
                <a:lnTo>
                  <a:pt x="3367916" y="3284864"/>
                </a:lnTo>
                <a:lnTo>
                  <a:pt x="3367916" y="3284864"/>
                </a:lnTo>
                <a:lnTo>
                  <a:pt x="3367916" y="3284864"/>
                </a:lnTo>
                <a:close/>
                <a:moveTo>
                  <a:pt x="3380539" y="1082331"/>
                </a:moveTo>
                <a:cubicBezTo>
                  <a:pt x="3354627" y="1082331"/>
                  <a:pt x="3354627" y="1094955"/>
                  <a:pt x="3342003" y="1107579"/>
                </a:cubicBezTo>
                <a:cubicBezTo>
                  <a:pt x="3329380" y="1094955"/>
                  <a:pt x="3329380" y="1094955"/>
                  <a:pt x="3329380" y="1082331"/>
                </a:cubicBezTo>
                <a:cubicBezTo>
                  <a:pt x="3342003" y="1082331"/>
                  <a:pt x="3355292" y="1082331"/>
                  <a:pt x="3342003" y="1057083"/>
                </a:cubicBezTo>
                <a:cubicBezTo>
                  <a:pt x="3354627" y="1057083"/>
                  <a:pt x="3367916" y="1044459"/>
                  <a:pt x="3380539" y="1044459"/>
                </a:cubicBezTo>
                <a:cubicBezTo>
                  <a:pt x="3393828" y="1069707"/>
                  <a:pt x="3380539" y="1057083"/>
                  <a:pt x="3380539" y="1082331"/>
                </a:cubicBezTo>
                <a:lnTo>
                  <a:pt x="3380539" y="1082331"/>
                </a:lnTo>
                <a:close/>
                <a:moveTo>
                  <a:pt x="3393828" y="3348648"/>
                </a:moveTo>
                <a:cubicBezTo>
                  <a:pt x="3381204" y="3336024"/>
                  <a:pt x="3406452" y="3310776"/>
                  <a:pt x="3419740" y="3310776"/>
                </a:cubicBezTo>
                <a:cubicBezTo>
                  <a:pt x="3432364" y="3310776"/>
                  <a:pt x="3432364" y="3348648"/>
                  <a:pt x="3407116" y="3348648"/>
                </a:cubicBezTo>
                <a:cubicBezTo>
                  <a:pt x="3407116" y="3336024"/>
                  <a:pt x="3407116" y="3336024"/>
                  <a:pt x="3407116" y="3323400"/>
                </a:cubicBezTo>
                <a:cubicBezTo>
                  <a:pt x="3393828" y="3336024"/>
                  <a:pt x="3393828" y="3336024"/>
                  <a:pt x="3393828" y="3348648"/>
                </a:cubicBezTo>
                <a:lnTo>
                  <a:pt x="3393828" y="3348648"/>
                </a:lnTo>
                <a:close/>
                <a:moveTo>
                  <a:pt x="3419075" y="3272240"/>
                </a:moveTo>
                <a:cubicBezTo>
                  <a:pt x="3431699" y="3272240"/>
                  <a:pt x="3431699" y="3272240"/>
                  <a:pt x="3444988" y="3259616"/>
                </a:cubicBezTo>
                <a:cubicBezTo>
                  <a:pt x="3457612" y="3259616"/>
                  <a:pt x="3470900" y="3284864"/>
                  <a:pt x="3483524" y="3272240"/>
                </a:cubicBezTo>
                <a:cubicBezTo>
                  <a:pt x="3496148" y="3284864"/>
                  <a:pt x="3470900" y="3323400"/>
                  <a:pt x="3457612" y="3323400"/>
                </a:cubicBezTo>
                <a:cubicBezTo>
                  <a:pt x="3432364" y="3310776"/>
                  <a:pt x="3432364" y="3297488"/>
                  <a:pt x="3419075" y="3272240"/>
                </a:cubicBezTo>
                <a:lnTo>
                  <a:pt x="3419075" y="3272240"/>
                </a:lnTo>
                <a:close/>
                <a:moveTo>
                  <a:pt x="3432364" y="3539999"/>
                </a:moveTo>
                <a:cubicBezTo>
                  <a:pt x="3406452" y="3539999"/>
                  <a:pt x="3406452" y="3514751"/>
                  <a:pt x="3406452" y="3502127"/>
                </a:cubicBezTo>
                <a:cubicBezTo>
                  <a:pt x="3419075" y="3501463"/>
                  <a:pt x="3432364" y="3526711"/>
                  <a:pt x="3432364" y="3539999"/>
                </a:cubicBezTo>
                <a:lnTo>
                  <a:pt x="3432364" y="3539999"/>
                </a:lnTo>
                <a:close/>
                <a:moveTo>
                  <a:pt x="3419075" y="3361272"/>
                </a:moveTo>
                <a:cubicBezTo>
                  <a:pt x="3431699" y="3361272"/>
                  <a:pt x="3444988" y="3386519"/>
                  <a:pt x="3444988" y="3399143"/>
                </a:cubicBezTo>
                <a:cubicBezTo>
                  <a:pt x="3419075" y="3387184"/>
                  <a:pt x="3432364" y="3373895"/>
                  <a:pt x="3419075" y="3361272"/>
                </a:cubicBezTo>
                <a:lnTo>
                  <a:pt x="3419075" y="3361272"/>
                </a:lnTo>
                <a:close/>
                <a:moveTo>
                  <a:pt x="3457612" y="3514087"/>
                </a:moveTo>
                <a:cubicBezTo>
                  <a:pt x="3444988" y="3514087"/>
                  <a:pt x="3444988" y="3501463"/>
                  <a:pt x="3444988" y="3488839"/>
                </a:cubicBezTo>
                <a:lnTo>
                  <a:pt x="3444988" y="3501463"/>
                </a:lnTo>
                <a:cubicBezTo>
                  <a:pt x="3457612" y="3501463"/>
                  <a:pt x="3432364" y="3488839"/>
                  <a:pt x="3457612" y="3488839"/>
                </a:cubicBezTo>
                <a:cubicBezTo>
                  <a:pt x="3457612" y="3501463"/>
                  <a:pt x="3457612" y="3514087"/>
                  <a:pt x="3457612" y="3514087"/>
                </a:cubicBezTo>
                <a:lnTo>
                  <a:pt x="3457612" y="3514087"/>
                </a:lnTo>
                <a:close/>
                <a:moveTo>
                  <a:pt x="3483524" y="3450303"/>
                </a:moveTo>
                <a:cubicBezTo>
                  <a:pt x="3470900" y="3450303"/>
                  <a:pt x="3470900" y="3437679"/>
                  <a:pt x="3483524" y="3437679"/>
                </a:cubicBezTo>
                <a:cubicBezTo>
                  <a:pt x="3470900" y="3437679"/>
                  <a:pt x="3457612" y="3437679"/>
                  <a:pt x="3457612" y="3425055"/>
                </a:cubicBezTo>
                <a:cubicBezTo>
                  <a:pt x="3457612" y="3425055"/>
                  <a:pt x="3457612" y="3437679"/>
                  <a:pt x="3457612" y="3450303"/>
                </a:cubicBezTo>
                <a:cubicBezTo>
                  <a:pt x="3470235" y="3462927"/>
                  <a:pt x="3483524" y="3475551"/>
                  <a:pt x="3470235" y="3488175"/>
                </a:cubicBezTo>
                <a:cubicBezTo>
                  <a:pt x="3470235" y="3488175"/>
                  <a:pt x="3470235" y="3475551"/>
                  <a:pt x="3457612" y="3488175"/>
                </a:cubicBezTo>
                <a:cubicBezTo>
                  <a:pt x="3444988" y="3462927"/>
                  <a:pt x="3444988" y="3399143"/>
                  <a:pt x="3470235" y="3399143"/>
                </a:cubicBezTo>
                <a:cubicBezTo>
                  <a:pt x="3457612" y="3399143"/>
                  <a:pt x="3457612" y="3411767"/>
                  <a:pt x="3457612" y="3411767"/>
                </a:cubicBezTo>
                <a:cubicBezTo>
                  <a:pt x="3470235" y="3411767"/>
                  <a:pt x="3470235" y="3411767"/>
                  <a:pt x="3470235" y="3411767"/>
                </a:cubicBezTo>
                <a:cubicBezTo>
                  <a:pt x="3483524" y="3425055"/>
                  <a:pt x="3483524" y="3437679"/>
                  <a:pt x="3483524" y="3450303"/>
                </a:cubicBezTo>
                <a:lnTo>
                  <a:pt x="3483524" y="3450303"/>
                </a:lnTo>
                <a:close/>
                <a:moveTo>
                  <a:pt x="3496148" y="3373895"/>
                </a:moveTo>
                <a:cubicBezTo>
                  <a:pt x="3508771" y="3348648"/>
                  <a:pt x="3470235" y="3348648"/>
                  <a:pt x="3470235" y="3322736"/>
                </a:cubicBezTo>
                <a:cubicBezTo>
                  <a:pt x="3482859" y="3322736"/>
                  <a:pt x="3496148" y="3335359"/>
                  <a:pt x="3496148" y="3335359"/>
                </a:cubicBezTo>
                <a:cubicBezTo>
                  <a:pt x="3508771" y="3347983"/>
                  <a:pt x="3496148" y="3360607"/>
                  <a:pt x="3522059" y="3360607"/>
                </a:cubicBezTo>
                <a:cubicBezTo>
                  <a:pt x="3509436" y="3373895"/>
                  <a:pt x="3509436" y="3373895"/>
                  <a:pt x="3496148" y="3373895"/>
                </a:cubicBezTo>
                <a:lnTo>
                  <a:pt x="3496148" y="3373895"/>
                </a:lnTo>
                <a:close/>
                <a:moveTo>
                  <a:pt x="3522059" y="3323400"/>
                </a:moveTo>
                <a:cubicBezTo>
                  <a:pt x="3522059" y="3336024"/>
                  <a:pt x="3509436" y="3336024"/>
                  <a:pt x="3509436" y="3348648"/>
                </a:cubicBezTo>
                <a:cubicBezTo>
                  <a:pt x="3496812" y="3336024"/>
                  <a:pt x="3509436" y="3336024"/>
                  <a:pt x="3496812" y="3323400"/>
                </a:cubicBezTo>
                <a:cubicBezTo>
                  <a:pt x="3509436" y="3323400"/>
                  <a:pt x="3509436" y="3323400"/>
                  <a:pt x="3509436" y="3323400"/>
                </a:cubicBezTo>
                <a:lnTo>
                  <a:pt x="3509436" y="3323400"/>
                </a:lnTo>
                <a:cubicBezTo>
                  <a:pt x="3509436" y="3323400"/>
                  <a:pt x="3509436" y="3336024"/>
                  <a:pt x="3522059" y="3323400"/>
                </a:cubicBezTo>
                <a:lnTo>
                  <a:pt x="3522059" y="3323400"/>
                </a:lnTo>
                <a:close/>
                <a:moveTo>
                  <a:pt x="3560596" y="3412431"/>
                </a:moveTo>
                <a:cubicBezTo>
                  <a:pt x="3560596" y="3399808"/>
                  <a:pt x="3573219" y="3399808"/>
                  <a:pt x="3560596" y="3387184"/>
                </a:cubicBezTo>
                <a:cubicBezTo>
                  <a:pt x="3560596" y="3387184"/>
                  <a:pt x="3560596" y="3399808"/>
                  <a:pt x="3547972" y="3399808"/>
                </a:cubicBezTo>
                <a:cubicBezTo>
                  <a:pt x="3560596" y="3425055"/>
                  <a:pt x="3560596" y="3450968"/>
                  <a:pt x="3535348" y="3450968"/>
                </a:cubicBezTo>
                <a:lnTo>
                  <a:pt x="3535348" y="3438344"/>
                </a:lnTo>
                <a:lnTo>
                  <a:pt x="3535348" y="3438344"/>
                </a:lnTo>
                <a:cubicBezTo>
                  <a:pt x="3535348" y="3413096"/>
                  <a:pt x="3547972" y="3413096"/>
                  <a:pt x="3547972" y="3387184"/>
                </a:cubicBezTo>
                <a:cubicBezTo>
                  <a:pt x="3535348" y="3387184"/>
                  <a:pt x="3535348" y="3399808"/>
                  <a:pt x="3535348" y="3412431"/>
                </a:cubicBezTo>
                <a:cubicBezTo>
                  <a:pt x="3522724" y="3412431"/>
                  <a:pt x="3522724" y="3412431"/>
                  <a:pt x="3522724" y="3412431"/>
                </a:cubicBezTo>
                <a:cubicBezTo>
                  <a:pt x="3522724" y="3399808"/>
                  <a:pt x="3522724" y="3387184"/>
                  <a:pt x="3510100" y="3387184"/>
                </a:cubicBezTo>
                <a:cubicBezTo>
                  <a:pt x="3522724" y="3374560"/>
                  <a:pt x="3522724" y="3361936"/>
                  <a:pt x="3522724" y="3349312"/>
                </a:cubicBezTo>
                <a:cubicBezTo>
                  <a:pt x="3548636" y="3349312"/>
                  <a:pt x="3548636" y="3387184"/>
                  <a:pt x="3573884" y="3387184"/>
                </a:cubicBezTo>
                <a:cubicBezTo>
                  <a:pt x="3573219" y="3399808"/>
                  <a:pt x="3573219" y="3399808"/>
                  <a:pt x="3560596" y="3412431"/>
                </a:cubicBezTo>
                <a:lnTo>
                  <a:pt x="3560596" y="3412431"/>
                </a:lnTo>
                <a:close/>
                <a:moveTo>
                  <a:pt x="3689492" y="3794469"/>
                </a:moveTo>
                <a:cubicBezTo>
                  <a:pt x="3676868" y="3769222"/>
                  <a:pt x="3663580" y="3756598"/>
                  <a:pt x="3663580" y="3730686"/>
                </a:cubicBezTo>
                <a:cubicBezTo>
                  <a:pt x="3702116" y="3718062"/>
                  <a:pt x="3728028" y="3743310"/>
                  <a:pt x="3740652" y="3768558"/>
                </a:cubicBezTo>
                <a:cubicBezTo>
                  <a:pt x="3714740" y="3769222"/>
                  <a:pt x="3702116" y="3794469"/>
                  <a:pt x="3689492" y="3794469"/>
                </a:cubicBezTo>
                <a:lnTo>
                  <a:pt x="3689492" y="3794469"/>
                </a:lnTo>
                <a:close/>
                <a:moveTo>
                  <a:pt x="3791812" y="3705438"/>
                </a:moveTo>
                <a:cubicBezTo>
                  <a:pt x="3779188" y="3705438"/>
                  <a:pt x="3753276" y="3705438"/>
                  <a:pt x="3740652" y="3705438"/>
                </a:cubicBezTo>
                <a:cubicBezTo>
                  <a:pt x="3766564" y="3718062"/>
                  <a:pt x="3779188" y="3718062"/>
                  <a:pt x="3791812" y="3718062"/>
                </a:cubicBezTo>
                <a:cubicBezTo>
                  <a:pt x="3791812" y="3743310"/>
                  <a:pt x="3765900" y="3743310"/>
                  <a:pt x="3753276" y="3755934"/>
                </a:cubicBezTo>
                <a:cubicBezTo>
                  <a:pt x="3714740" y="3743310"/>
                  <a:pt x="3714740" y="3704774"/>
                  <a:pt x="3663580" y="3718062"/>
                </a:cubicBezTo>
                <a:cubicBezTo>
                  <a:pt x="3637668" y="3692814"/>
                  <a:pt x="3625044" y="3654278"/>
                  <a:pt x="3612420" y="3629031"/>
                </a:cubicBezTo>
                <a:cubicBezTo>
                  <a:pt x="3638332" y="3616407"/>
                  <a:pt x="3650956" y="3616407"/>
                  <a:pt x="3676868" y="3629031"/>
                </a:cubicBezTo>
                <a:cubicBezTo>
                  <a:pt x="3664244" y="3641654"/>
                  <a:pt x="3664244" y="3641654"/>
                  <a:pt x="3664244" y="3654278"/>
                </a:cubicBezTo>
                <a:cubicBezTo>
                  <a:pt x="3651620" y="3641654"/>
                  <a:pt x="3651620" y="3641654"/>
                  <a:pt x="3651620" y="3641654"/>
                </a:cubicBezTo>
                <a:cubicBezTo>
                  <a:pt x="3613084" y="3679526"/>
                  <a:pt x="3690157" y="3679526"/>
                  <a:pt x="3716068" y="3692814"/>
                </a:cubicBezTo>
                <a:cubicBezTo>
                  <a:pt x="3703445" y="3680191"/>
                  <a:pt x="3703445" y="3692814"/>
                  <a:pt x="3703445" y="3680191"/>
                </a:cubicBezTo>
                <a:cubicBezTo>
                  <a:pt x="3703445" y="3680191"/>
                  <a:pt x="3716068" y="3667566"/>
                  <a:pt x="3729357" y="3654942"/>
                </a:cubicBezTo>
                <a:cubicBezTo>
                  <a:pt x="3729357" y="3654942"/>
                  <a:pt x="3729357" y="3667566"/>
                  <a:pt x="3741981" y="3667566"/>
                </a:cubicBezTo>
                <a:cubicBezTo>
                  <a:pt x="3754604" y="3654942"/>
                  <a:pt x="3729357" y="3654942"/>
                  <a:pt x="3741981" y="3629695"/>
                </a:cubicBezTo>
                <a:cubicBezTo>
                  <a:pt x="3754604" y="3654942"/>
                  <a:pt x="3767893" y="3667566"/>
                  <a:pt x="3793141" y="3667566"/>
                </a:cubicBezTo>
                <a:cubicBezTo>
                  <a:pt x="3793141" y="3680191"/>
                  <a:pt x="3793141" y="3680191"/>
                  <a:pt x="3805764" y="3667566"/>
                </a:cubicBezTo>
                <a:cubicBezTo>
                  <a:pt x="3793141" y="3680191"/>
                  <a:pt x="3805764" y="3680191"/>
                  <a:pt x="3805764" y="3692814"/>
                </a:cubicBezTo>
                <a:cubicBezTo>
                  <a:pt x="3805100" y="3705438"/>
                  <a:pt x="3791812" y="3692814"/>
                  <a:pt x="3791812" y="3705438"/>
                </a:cubicBezTo>
                <a:lnTo>
                  <a:pt x="3791812" y="3705438"/>
                </a:lnTo>
                <a:close/>
                <a:moveTo>
                  <a:pt x="4010404" y="3845629"/>
                </a:moveTo>
                <a:cubicBezTo>
                  <a:pt x="3997780" y="3845629"/>
                  <a:pt x="4010404" y="3833006"/>
                  <a:pt x="4010404" y="3820382"/>
                </a:cubicBezTo>
                <a:cubicBezTo>
                  <a:pt x="4023692" y="3819718"/>
                  <a:pt x="4023692" y="3845629"/>
                  <a:pt x="4010404" y="3845629"/>
                </a:cubicBezTo>
                <a:lnTo>
                  <a:pt x="4010404" y="3845629"/>
                </a:lnTo>
                <a:close/>
                <a:moveTo>
                  <a:pt x="4062229" y="3565247"/>
                </a:moveTo>
                <a:cubicBezTo>
                  <a:pt x="4062229" y="3552623"/>
                  <a:pt x="4036316" y="3565247"/>
                  <a:pt x="4036316" y="3552623"/>
                </a:cubicBezTo>
                <a:cubicBezTo>
                  <a:pt x="4023692" y="3577871"/>
                  <a:pt x="3997780" y="3577871"/>
                  <a:pt x="3985156" y="3590495"/>
                </a:cubicBezTo>
                <a:cubicBezTo>
                  <a:pt x="3972533" y="3577871"/>
                  <a:pt x="3959244" y="3577871"/>
                  <a:pt x="3933996" y="3565247"/>
                </a:cubicBezTo>
                <a:cubicBezTo>
                  <a:pt x="3921373" y="3565247"/>
                  <a:pt x="3933996" y="3577871"/>
                  <a:pt x="3933996" y="3577871"/>
                </a:cubicBezTo>
                <a:cubicBezTo>
                  <a:pt x="3933996" y="3603118"/>
                  <a:pt x="3972533" y="3590495"/>
                  <a:pt x="3972533" y="3590495"/>
                </a:cubicBezTo>
                <a:cubicBezTo>
                  <a:pt x="3921373" y="3641654"/>
                  <a:pt x="3985156" y="3718062"/>
                  <a:pt x="4036980" y="3730686"/>
                </a:cubicBezTo>
                <a:cubicBezTo>
                  <a:pt x="4036980" y="3743310"/>
                  <a:pt x="4049604" y="3743310"/>
                  <a:pt x="4049604" y="3743310"/>
                </a:cubicBezTo>
                <a:cubicBezTo>
                  <a:pt x="4036980" y="3781181"/>
                  <a:pt x="4011069" y="3755934"/>
                  <a:pt x="3985156" y="3768558"/>
                </a:cubicBezTo>
                <a:cubicBezTo>
                  <a:pt x="3985156" y="3730686"/>
                  <a:pt x="3985156" y="3692150"/>
                  <a:pt x="3946620" y="3692150"/>
                </a:cubicBezTo>
                <a:cubicBezTo>
                  <a:pt x="3946620" y="3679526"/>
                  <a:pt x="3933996" y="3654278"/>
                  <a:pt x="3920708" y="3654278"/>
                </a:cubicBezTo>
                <a:cubicBezTo>
                  <a:pt x="3908084" y="3616407"/>
                  <a:pt x="3908084" y="3552623"/>
                  <a:pt x="3920708" y="3514087"/>
                </a:cubicBezTo>
                <a:cubicBezTo>
                  <a:pt x="3920708" y="3526711"/>
                  <a:pt x="3933332" y="3539335"/>
                  <a:pt x="3946620" y="3539335"/>
                </a:cubicBezTo>
                <a:cubicBezTo>
                  <a:pt x="3959909" y="3539335"/>
                  <a:pt x="3946620" y="3526711"/>
                  <a:pt x="3959244" y="3526711"/>
                </a:cubicBezTo>
                <a:cubicBezTo>
                  <a:pt x="3971868" y="3526711"/>
                  <a:pt x="3971868" y="3539335"/>
                  <a:pt x="3985156" y="3539335"/>
                </a:cubicBezTo>
                <a:cubicBezTo>
                  <a:pt x="3997780" y="3539335"/>
                  <a:pt x="3997780" y="3539335"/>
                  <a:pt x="3997780" y="3526711"/>
                </a:cubicBezTo>
                <a:cubicBezTo>
                  <a:pt x="3997780" y="3539335"/>
                  <a:pt x="4010404" y="3551958"/>
                  <a:pt x="4023692" y="3551958"/>
                </a:cubicBezTo>
                <a:cubicBezTo>
                  <a:pt x="4036316" y="3539335"/>
                  <a:pt x="4036316" y="3526711"/>
                  <a:pt x="4049604" y="3526711"/>
                </a:cubicBezTo>
                <a:cubicBezTo>
                  <a:pt x="4062229" y="3526711"/>
                  <a:pt x="4075517" y="3526711"/>
                  <a:pt x="4075517" y="3551958"/>
                </a:cubicBezTo>
                <a:cubicBezTo>
                  <a:pt x="4074852" y="3552623"/>
                  <a:pt x="4062229" y="3552623"/>
                  <a:pt x="4062229" y="3565247"/>
                </a:cubicBezTo>
                <a:lnTo>
                  <a:pt x="4062229" y="3565247"/>
                </a:lnTo>
                <a:close/>
                <a:moveTo>
                  <a:pt x="4164548" y="3463591"/>
                </a:moveTo>
                <a:cubicBezTo>
                  <a:pt x="4164548" y="3476215"/>
                  <a:pt x="4164548" y="3476215"/>
                  <a:pt x="4164548" y="3488839"/>
                </a:cubicBezTo>
                <a:cubicBezTo>
                  <a:pt x="4164548" y="3488839"/>
                  <a:pt x="4151924" y="3488839"/>
                  <a:pt x="4151924" y="3501463"/>
                </a:cubicBezTo>
                <a:cubicBezTo>
                  <a:pt x="4139300" y="3488839"/>
                  <a:pt x="4126012" y="3501463"/>
                  <a:pt x="4126012" y="3476215"/>
                </a:cubicBezTo>
                <a:cubicBezTo>
                  <a:pt x="4139300" y="3476215"/>
                  <a:pt x="4139300" y="3450303"/>
                  <a:pt x="4164548" y="3463591"/>
                </a:cubicBezTo>
                <a:lnTo>
                  <a:pt x="4164548" y="3463591"/>
                </a:lnTo>
                <a:close/>
                <a:moveTo>
                  <a:pt x="4241620" y="1069707"/>
                </a:moveTo>
                <a:lnTo>
                  <a:pt x="4228996" y="1069707"/>
                </a:lnTo>
                <a:cubicBezTo>
                  <a:pt x="4203084" y="1082331"/>
                  <a:pt x="4177836" y="1082331"/>
                  <a:pt x="4151924" y="1082331"/>
                </a:cubicBezTo>
                <a:cubicBezTo>
                  <a:pt x="4126012" y="1082331"/>
                  <a:pt x="4113388" y="1094955"/>
                  <a:pt x="4087476" y="1094955"/>
                </a:cubicBezTo>
                <a:cubicBezTo>
                  <a:pt x="4074852" y="1057083"/>
                  <a:pt x="4048940" y="1069707"/>
                  <a:pt x="4023028" y="1069707"/>
                </a:cubicBezTo>
                <a:cubicBezTo>
                  <a:pt x="3971868" y="1069707"/>
                  <a:pt x="3933332" y="1031835"/>
                  <a:pt x="3881508" y="1044459"/>
                </a:cubicBezTo>
                <a:cubicBezTo>
                  <a:pt x="3842972" y="1006588"/>
                  <a:pt x="3842972" y="942804"/>
                  <a:pt x="3804435" y="916892"/>
                </a:cubicBezTo>
                <a:cubicBezTo>
                  <a:pt x="3778524" y="929515"/>
                  <a:pt x="3778524" y="904268"/>
                  <a:pt x="3753276" y="904268"/>
                </a:cubicBezTo>
                <a:cubicBezTo>
                  <a:pt x="3740652" y="904268"/>
                  <a:pt x="3753276" y="929515"/>
                  <a:pt x="3740652" y="929515"/>
                </a:cubicBezTo>
                <a:cubicBezTo>
                  <a:pt x="3714740" y="916892"/>
                  <a:pt x="3714740" y="942139"/>
                  <a:pt x="3689492" y="954763"/>
                </a:cubicBezTo>
                <a:cubicBezTo>
                  <a:pt x="3689492" y="954763"/>
                  <a:pt x="3689492" y="942139"/>
                  <a:pt x="3676868" y="942139"/>
                </a:cubicBezTo>
                <a:cubicBezTo>
                  <a:pt x="3650956" y="954763"/>
                  <a:pt x="3664244" y="993299"/>
                  <a:pt x="3638332" y="1018547"/>
                </a:cubicBezTo>
                <a:cubicBezTo>
                  <a:pt x="3638332" y="1005923"/>
                  <a:pt x="3625708" y="1005923"/>
                  <a:pt x="3625708" y="1005923"/>
                </a:cubicBezTo>
                <a:cubicBezTo>
                  <a:pt x="3574548" y="1018547"/>
                  <a:pt x="3536012" y="1005923"/>
                  <a:pt x="3497476" y="1031171"/>
                </a:cubicBezTo>
                <a:cubicBezTo>
                  <a:pt x="3497476" y="1018547"/>
                  <a:pt x="3458940" y="1031171"/>
                  <a:pt x="3458940" y="1018547"/>
                </a:cubicBezTo>
                <a:cubicBezTo>
                  <a:pt x="3458940" y="1031171"/>
                  <a:pt x="3446317" y="1018547"/>
                  <a:pt x="3433028" y="1031171"/>
                </a:cubicBezTo>
                <a:cubicBezTo>
                  <a:pt x="3433028" y="1043795"/>
                  <a:pt x="3445652" y="1031171"/>
                  <a:pt x="3445652" y="1031171"/>
                </a:cubicBezTo>
                <a:cubicBezTo>
                  <a:pt x="3445652" y="1043795"/>
                  <a:pt x="3433028" y="1056419"/>
                  <a:pt x="3419740" y="1056419"/>
                </a:cubicBezTo>
                <a:cubicBezTo>
                  <a:pt x="3419740" y="1043795"/>
                  <a:pt x="3419740" y="1031171"/>
                  <a:pt x="3432364" y="1043795"/>
                </a:cubicBezTo>
                <a:cubicBezTo>
                  <a:pt x="3419740" y="1031171"/>
                  <a:pt x="3406452" y="1031171"/>
                  <a:pt x="3393828" y="1043795"/>
                </a:cubicBezTo>
                <a:cubicBezTo>
                  <a:pt x="3406452" y="1056419"/>
                  <a:pt x="3406452" y="1056419"/>
                  <a:pt x="3393828" y="1069042"/>
                </a:cubicBezTo>
                <a:cubicBezTo>
                  <a:pt x="3393828" y="1056419"/>
                  <a:pt x="3381204" y="1043795"/>
                  <a:pt x="3393828" y="1043795"/>
                </a:cubicBezTo>
                <a:cubicBezTo>
                  <a:pt x="3381204" y="1031171"/>
                  <a:pt x="3355292" y="1043795"/>
                  <a:pt x="3329380" y="1031171"/>
                </a:cubicBezTo>
                <a:cubicBezTo>
                  <a:pt x="3316756" y="1031171"/>
                  <a:pt x="3329380" y="1018547"/>
                  <a:pt x="3316756" y="1031171"/>
                </a:cubicBezTo>
                <a:cubicBezTo>
                  <a:pt x="3316756" y="1018547"/>
                  <a:pt x="3316756" y="1018547"/>
                  <a:pt x="3329380" y="1018547"/>
                </a:cubicBezTo>
                <a:cubicBezTo>
                  <a:pt x="3316756" y="1005923"/>
                  <a:pt x="3303467" y="1018547"/>
                  <a:pt x="3303467" y="1031171"/>
                </a:cubicBezTo>
                <a:cubicBezTo>
                  <a:pt x="3290843" y="1018547"/>
                  <a:pt x="3290843" y="1018547"/>
                  <a:pt x="3277555" y="1018547"/>
                </a:cubicBezTo>
                <a:cubicBezTo>
                  <a:pt x="3290179" y="1005923"/>
                  <a:pt x="3277555" y="993299"/>
                  <a:pt x="3277555" y="980675"/>
                </a:cubicBezTo>
                <a:cubicBezTo>
                  <a:pt x="3277555" y="968051"/>
                  <a:pt x="3264931" y="993299"/>
                  <a:pt x="3277555" y="968051"/>
                </a:cubicBezTo>
                <a:cubicBezTo>
                  <a:pt x="3251643" y="980675"/>
                  <a:pt x="3264931" y="1019211"/>
                  <a:pt x="3226395" y="1005923"/>
                </a:cubicBezTo>
                <a:cubicBezTo>
                  <a:pt x="3226395" y="980675"/>
                  <a:pt x="3264931" y="993299"/>
                  <a:pt x="3252307" y="968051"/>
                </a:cubicBezTo>
                <a:cubicBezTo>
                  <a:pt x="3278220" y="980675"/>
                  <a:pt x="3278220" y="942804"/>
                  <a:pt x="3290843" y="955428"/>
                </a:cubicBezTo>
                <a:cubicBezTo>
                  <a:pt x="3290843" y="917556"/>
                  <a:pt x="3329380" y="904268"/>
                  <a:pt x="3329380" y="866396"/>
                </a:cubicBezTo>
                <a:cubicBezTo>
                  <a:pt x="3367916" y="866396"/>
                  <a:pt x="3367916" y="853772"/>
                  <a:pt x="3393828" y="853772"/>
                </a:cubicBezTo>
                <a:cubicBezTo>
                  <a:pt x="3393828" y="841148"/>
                  <a:pt x="3381204" y="841148"/>
                  <a:pt x="3381204" y="841148"/>
                </a:cubicBezTo>
                <a:cubicBezTo>
                  <a:pt x="3407116" y="828525"/>
                  <a:pt x="3419740" y="815901"/>
                  <a:pt x="3445652" y="803277"/>
                </a:cubicBezTo>
                <a:cubicBezTo>
                  <a:pt x="3458276" y="803277"/>
                  <a:pt x="3445652" y="803277"/>
                  <a:pt x="3445652" y="790653"/>
                </a:cubicBezTo>
                <a:cubicBezTo>
                  <a:pt x="3458276" y="790653"/>
                  <a:pt x="3458276" y="790653"/>
                  <a:pt x="3471564" y="790653"/>
                </a:cubicBezTo>
                <a:cubicBezTo>
                  <a:pt x="3458940" y="803277"/>
                  <a:pt x="3458940" y="815901"/>
                  <a:pt x="3458940" y="828525"/>
                </a:cubicBezTo>
                <a:cubicBezTo>
                  <a:pt x="3471564" y="828525"/>
                  <a:pt x="3484852" y="790653"/>
                  <a:pt x="3471564" y="790653"/>
                </a:cubicBezTo>
                <a:cubicBezTo>
                  <a:pt x="3548636" y="765405"/>
                  <a:pt x="3625708" y="726869"/>
                  <a:pt x="3728693" y="726869"/>
                </a:cubicBezTo>
                <a:cubicBezTo>
                  <a:pt x="3728693" y="714245"/>
                  <a:pt x="3716068" y="714245"/>
                  <a:pt x="3728693" y="714245"/>
                </a:cubicBezTo>
                <a:cubicBezTo>
                  <a:pt x="3690157" y="714245"/>
                  <a:pt x="3690157" y="714245"/>
                  <a:pt x="3690157" y="714245"/>
                </a:cubicBezTo>
                <a:cubicBezTo>
                  <a:pt x="3728693" y="688998"/>
                  <a:pt x="3754604" y="663085"/>
                  <a:pt x="3793141" y="663085"/>
                </a:cubicBezTo>
                <a:cubicBezTo>
                  <a:pt x="3793141" y="650462"/>
                  <a:pt x="3793141" y="650462"/>
                  <a:pt x="3805764" y="637838"/>
                </a:cubicBezTo>
                <a:cubicBezTo>
                  <a:pt x="3856924" y="637838"/>
                  <a:pt x="3921373" y="574054"/>
                  <a:pt x="3998445" y="561430"/>
                </a:cubicBezTo>
                <a:cubicBezTo>
                  <a:pt x="4049604" y="548806"/>
                  <a:pt x="4075517" y="586678"/>
                  <a:pt x="4114053" y="599302"/>
                </a:cubicBezTo>
                <a:cubicBezTo>
                  <a:pt x="4126676" y="574054"/>
                  <a:pt x="4101429" y="561430"/>
                  <a:pt x="4114053" y="535518"/>
                </a:cubicBezTo>
                <a:cubicBezTo>
                  <a:pt x="4101429" y="535518"/>
                  <a:pt x="4101429" y="548142"/>
                  <a:pt x="4088140" y="535518"/>
                </a:cubicBezTo>
                <a:lnTo>
                  <a:pt x="4088140" y="535518"/>
                </a:lnTo>
                <a:cubicBezTo>
                  <a:pt x="4100764" y="522894"/>
                  <a:pt x="4114053" y="522894"/>
                  <a:pt x="4139300" y="510270"/>
                </a:cubicBezTo>
                <a:cubicBezTo>
                  <a:pt x="4151924" y="535518"/>
                  <a:pt x="4177836" y="561430"/>
                  <a:pt x="4216372" y="574054"/>
                </a:cubicBezTo>
                <a:cubicBezTo>
                  <a:pt x="4203749" y="586678"/>
                  <a:pt x="4177836" y="611925"/>
                  <a:pt x="4151924" y="611925"/>
                </a:cubicBezTo>
                <a:cubicBezTo>
                  <a:pt x="4151924" y="624549"/>
                  <a:pt x="4177836" y="611925"/>
                  <a:pt x="4164548" y="637173"/>
                </a:cubicBezTo>
                <a:cubicBezTo>
                  <a:pt x="4177172" y="611925"/>
                  <a:pt x="4203084" y="599302"/>
                  <a:pt x="4228996" y="573390"/>
                </a:cubicBezTo>
                <a:cubicBezTo>
                  <a:pt x="4241620" y="598637"/>
                  <a:pt x="4280156" y="586013"/>
                  <a:pt x="4293445" y="598637"/>
                </a:cubicBezTo>
                <a:cubicBezTo>
                  <a:pt x="4293445" y="598637"/>
                  <a:pt x="4306068" y="611261"/>
                  <a:pt x="4306068" y="598637"/>
                </a:cubicBezTo>
                <a:cubicBezTo>
                  <a:pt x="4344605" y="636509"/>
                  <a:pt x="4421677" y="636509"/>
                  <a:pt x="4409053" y="712916"/>
                </a:cubicBezTo>
                <a:cubicBezTo>
                  <a:pt x="4434965" y="738164"/>
                  <a:pt x="4460212" y="712916"/>
                  <a:pt x="4486125" y="738164"/>
                </a:cubicBezTo>
                <a:cubicBezTo>
                  <a:pt x="4498748" y="789324"/>
                  <a:pt x="4550573" y="801948"/>
                  <a:pt x="4537285" y="865732"/>
                </a:cubicBezTo>
                <a:cubicBezTo>
                  <a:pt x="4549908" y="878356"/>
                  <a:pt x="4549908" y="903603"/>
                  <a:pt x="4563197" y="942139"/>
                </a:cubicBezTo>
                <a:cubicBezTo>
                  <a:pt x="4537285" y="954763"/>
                  <a:pt x="4512037" y="967387"/>
                  <a:pt x="4473501" y="980011"/>
                </a:cubicBezTo>
                <a:cubicBezTo>
                  <a:pt x="4447589" y="1005259"/>
                  <a:pt x="4447589" y="1017883"/>
                  <a:pt x="4422341" y="1017883"/>
                </a:cubicBezTo>
                <a:cubicBezTo>
                  <a:pt x="4396429" y="1017883"/>
                  <a:pt x="4371181" y="1043130"/>
                  <a:pt x="4345269" y="1043130"/>
                </a:cubicBezTo>
                <a:cubicBezTo>
                  <a:pt x="4319357" y="1055754"/>
                  <a:pt x="4294109" y="1068378"/>
                  <a:pt x="4255573" y="1068378"/>
                </a:cubicBezTo>
                <a:lnTo>
                  <a:pt x="4241620" y="1068378"/>
                </a:lnTo>
                <a:lnTo>
                  <a:pt x="4241620" y="1069707"/>
                </a:lnTo>
                <a:close/>
                <a:moveTo>
                  <a:pt x="4486125" y="1146115"/>
                </a:moveTo>
                <a:cubicBezTo>
                  <a:pt x="4421677" y="1171362"/>
                  <a:pt x="4293445" y="1209898"/>
                  <a:pt x="4267532" y="1120867"/>
                </a:cubicBezTo>
                <a:cubicBezTo>
                  <a:pt x="4306068" y="1069707"/>
                  <a:pt x="4370517" y="1069707"/>
                  <a:pt x="4409053" y="1057083"/>
                </a:cubicBezTo>
                <a:lnTo>
                  <a:pt x="4409053" y="1069707"/>
                </a:lnTo>
                <a:cubicBezTo>
                  <a:pt x="4421677" y="1069707"/>
                  <a:pt x="4434965" y="1057083"/>
                  <a:pt x="4434965" y="1044459"/>
                </a:cubicBezTo>
                <a:cubicBezTo>
                  <a:pt x="4473501" y="1057083"/>
                  <a:pt x="4550573" y="1057083"/>
                  <a:pt x="4563197" y="1108243"/>
                </a:cubicBezTo>
                <a:cubicBezTo>
                  <a:pt x="4537285" y="1120202"/>
                  <a:pt x="4498748" y="1133491"/>
                  <a:pt x="4486125" y="1146115"/>
                </a:cubicBezTo>
                <a:lnTo>
                  <a:pt x="4486125" y="1146115"/>
                </a:lnTo>
                <a:close/>
                <a:moveTo>
                  <a:pt x="4203084" y="280383"/>
                </a:moveTo>
                <a:cubicBezTo>
                  <a:pt x="4203084" y="267759"/>
                  <a:pt x="4203084" y="267759"/>
                  <a:pt x="4203084" y="255135"/>
                </a:cubicBezTo>
                <a:cubicBezTo>
                  <a:pt x="4177172" y="280383"/>
                  <a:pt x="4164548" y="293007"/>
                  <a:pt x="4151924" y="318919"/>
                </a:cubicBezTo>
                <a:cubicBezTo>
                  <a:pt x="4177836" y="305631"/>
                  <a:pt x="4177836" y="280383"/>
                  <a:pt x="4203084" y="280383"/>
                </a:cubicBezTo>
                <a:lnTo>
                  <a:pt x="4203084" y="280383"/>
                </a:lnTo>
                <a:close/>
                <a:moveTo>
                  <a:pt x="4216372" y="254471"/>
                </a:moveTo>
                <a:cubicBezTo>
                  <a:pt x="4216372" y="254471"/>
                  <a:pt x="4216372" y="254471"/>
                  <a:pt x="4203749" y="254471"/>
                </a:cubicBezTo>
                <a:cubicBezTo>
                  <a:pt x="4216372" y="254471"/>
                  <a:pt x="4216372" y="254471"/>
                  <a:pt x="4216372" y="254471"/>
                </a:cubicBezTo>
                <a:lnTo>
                  <a:pt x="4216372" y="254471"/>
                </a:lnTo>
                <a:lnTo>
                  <a:pt x="4216372" y="254471"/>
                </a:lnTo>
                <a:close/>
                <a:moveTo>
                  <a:pt x="4267532" y="190687"/>
                </a:moveTo>
                <a:cubicBezTo>
                  <a:pt x="4228996" y="203311"/>
                  <a:pt x="4203084" y="228559"/>
                  <a:pt x="4216372" y="254471"/>
                </a:cubicBezTo>
                <a:cubicBezTo>
                  <a:pt x="4228996" y="229223"/>
                  <a:pt x="4267532" y="229223"/>
                  <a:pt x="4267532" y="190687"/>
                </a:cubicBezTo>
                <a:lnTo>
                  <a:pt x="4267532" y="190687"/>
                </a:lnTo>
                <a:close/>
                <a:moveTo>
                  <a:pt x="5385741" y="241847"/>
                </a:moveTo>
                <a:cubicBezTo>
                  <a:pt x="5385741" y="254471"/>
                  <a:pt x="5359829" y="267095"/>
                  <a:pt x="5385741" y="267095"/>
                </a:cubicBezTo>
                <a:cubicBezTo>
                  <a:pt x="5385741" y="241847"/>
                  <a:pt x="5398365" y="254471"/>
                  <a:pt x="5411654" y="254471"/>
                </a:cubicBezTo>
                <a:cubicBezTo>
                  <a:pt x="5411654" y="229223"/>
                  <a:pt x="5411654" y="229223"/>
                  <a:pt x="5399030" y="203311"/>
                </a:cubicBezTo>
                <a:cubicBezTo>
                  <a:pt x="5373118" y="203311"/>
                  <a:pt x="5347870" y="241182"/>
                  <a:pt x="5334582" y="254471"/>
                </a:cubicBezTo>
                <a:cubicBezTo>
                  <a:pt x="5347205" y="254471"/>
                  <a:pt x="5347205" y="267095"/>
                  <a:pt x="5347205" y="267095"/>
                </a:cubicBezTo>
                <a:cubicBezTo>
                  <a:pt x="5360494" y="241847"/>
                  <a:pt x="5373118" y="254471"/>
                  <a:pt x="5385741" y="241847"/>
                </a:cubicBezTo>
                <a:lnTo>
                  <a:pt x="5385741" y="241847"/>
                </a:lnTo>
                <a:close/>
                <a:moveTo>
                  <a:pt x="5334582" y="267095"/>
                </a:moveTo>
                <a:lnTo>
                  <a:pt x="5334582" y="254471"/>
                </a:lnTo>
                <a:cubicBezTo>
                  <a:pt x="5334582" y="254471"/>
                  <a:pt x="5334582" y="254471"/>
                  <a:pt x="5334582" y="267095"/>
                </a:cubicBezTo>
                <a:lnTo>
                  <a:pt x="5334582" y="267095"/>
                </a:lnTo>
                <a:close/>
                <a:moveTo>
                  <a:pt x="3522059" y="942139"/>
                </a:moveTo>
                <a:cubicBezTo>
                  <a:pt x="3509436" y="942139"/>
                  <a:pt x="3509436" y="929515"/>
                  <a:pt x="3496148" y="942139"/>
                </a:cubicBezTo>
                <a:cubicBezTo>
                  <a:pt x="3496148" y="929515"/>
                  <a:pt x="3496148" y="929515"/>
                  <a:pt x="3496148" y="916892"/>
                </a:cubicBezTo>
                <a:cubicBezTo>
                  <a:pt x="3508771" y="916892"/>
                  <a:pt x="3508771" y="904268"/>
                  <a:pt x="3508771" y="904268"/>
                </a:cubicBezTo>
                <a:cubicBezTo>
                  <a:pt x="3496148" y="916892"/>
                  <a:pt x="3496148" y="904268"/>
                  <a:pt x="3482859" y="916892"/>
                </a:cubicBezTo>
                <a:lnTo>
                  <a:pt x="3482859" y="929515"/>
                </a:lnTo>
                <a:cubicBezTo>
                  <a:pt x="3470235" y="929515"/>
                  <a:pt x="3456947" y="942139"/>
                  <a:pt x="3456947" y="942139"/>
                </a:cubicBezTo>
                <a:cubicBezTo>
                  <a:pt x="3483524" y="942139"/>
                  <a:pt x="3496148" y="954763"/>
                  <a:pt x="3522059" y="942139"/>
                </a:cubicBezTo>
                <a:cubicBezTo>
                  <a:pt x="3522059" y="954763"/>
                  <a:pt x="3509436" y="954763"/>
                  <a:pt x="3509436" y="954763"/>
                </a:cubicBezTo>
                <a:cubicBezTo>
                  <a:pt x="3522059" y="954763"/>
                  <a:pt x="3522059" y="967387"/>
                  <a:pt x="3535348" y="954763"/>
                </a:cubicBezTo>
                <a:cubicBezTo>
                  <a:pt x="3534684" y="942139"/>
                  <a:pt x="3522059" y="954763"/>
                  <a:pt x="3522059" y="942139"/>
                </a:cubicBezTo>
                <a:lnTo>
                  <a:pt x="3522059" y="942139"/>
                </a:lnTo>
                <a:close/>
                <a:moveTo>
                  <a:pt x="7236799" y="1629808"/>
                </a:move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close/>
                <a:moveTo>
                  <a:pt x="7236799" y="1604560"/>
                </a:moveTo>
                <a:cubicBezTo>
                  <a:pt x="7236799" y="1617184"/>
                  <a:pt x="7236799" y="1617184"/>
                  <a:pt x="7236799" y="1604560"/>
                </a:cubicBezTo>
                <a:cubicBezTo>
                  <a:pt x="7236799" y="1617184"/>
                  <a:pt x="7236799" y="1629808"/>
                  <a:pt x="7236799" y="1629808"/>
                </a:cubicBezTo>
                <a:cubicBezTo>
                  <a:pt x="7250087" y="1617184"/>
                  <a:pt x="7250087" y="1617184"/>
                  <a:pt x="7236799" y="1604560"/>
                </a:cubicBezTo>
                <a:lnTo>
                  <a:pt x="7236799" y="1604560"/>
                </a:lnTo>
                <a:close/>
                <a:moveTo>
                  <a:pt x="7288624" y="1642432"/>
                </a:moveTo>
                <a:cubicBezTo>
                  <a:pt x="7301248" y="1642432"/>
                  <a:pt x="7301248" y="1642432"/>
                  <a:pt x="7301248" y="1655056"/>
                </a:cubicBezTo>
                <a:cubicBezTo>
                  <a:pt x="7288624" y="1642432"/>
                  <a:pt x="7288624" y="1655056"/>
                  <a:pt x="7288624" y="1667680"/>
                </a:cubicBezTo>
                <a:cubicBezTo>
                  <a:pt x="7288624" y="1642432"/>
                  <a:pt x="7262711" y="1629808"/>
                  <a:pt x="7262711" y="1603896"/>
                </a:cubicBezTo>
                <a:cubicBezTo>
                  <a:pt x="7250087" y="1616520"/>
                  <a:pt x="7262711" y="1629144"/>
                  <a:pt x="7236799" y="1629144"/>
                </a:cubicBezTo>
                <a:cubicBezTo>
                  <a:pt x="7249423" y="1629144"/>
                  <a:pt x="7249423" y="1641768"/>
                  <a:pt x="7249423" y="1641768"/>
                </a:cubicBezTo>
                <a:cubicBezTo>
                  <a:pt x="7236799" y="1629144"/>
                  <a:pt x="7236799" y="1654391"/>
                  <a:pt x="7236799" y="1654391"/>
                </a:cubicBezTo>
                <a:cubicBezTo>
                  <a:pt x="7224176" y="1641768"/>
                  <a:pt x="7224176" y="1641768"/>
                  <a:pt x="7224176" y="1629144"/>
                </a:cubicBezTo>
                <a:cubicBezTo>
                  <a:pt x="7211552" y="1629144"/>
                  <a:pt x="7211552" y="1641768"/>
                  <a:pt x="7198264" y="1641768"/>
                </a:cubicBezTo>
                <a:cubicBezTo>
                  <a:pt x="7185639" y="1667015"/>
                  <a:pt x="7185639" y="1692927"/>
                  <a:pt x="7185639" y="1718175"/>
                </a:cubicBezTo>
                <a:cubicBezTo>
                  <a:pt x="7198264" y="1718175"/>
                  <a:pt x="7211552" y="1718175"/>
                  <a:pt x="7198264" y="1730799"/>
                </a:cubicBezTo>
                <a:cubicBezTo>
                  <a:pt x="7198264" y="1743423"/>
                  <a:pt x="7210888" y="1730799"/>
                  <a:pt x="7210888" y="1718175"/>
                </a:cubicBezTo>
                <a:cubicBezTo>
                  <a:pt x="7223511" y="1730799"/>
                  <a:pt x="7236799" y="1743423"/>
                  <a:pt x="7236799" y="1743423"/>
                </a:cubicBezTo>
                <a:cubicBezTo>
                  <a:pt x="7236799" y="1743423"/>
                  <a:pt x="7236799" y="1730799"/>
                  <a:pt x="7249423" y="1730799"/>
                </a:cubicBezTo>
                <a:lnTo>
                  <a:pt x="7249423" y="1743423"/>
                </a:lnTo>
                <a:cubicBezTo>
                  <a:pt x="7262047" y="1730799"/>
                  <a:pt x="7249423" y="1718175"/>
                  <a:pt x="7262047" y="1718175"/>
                </a:cubicBezTo>
                <a:cubicBezTo>
                  <a:pt x="7262047" y="1730799"/>
                  <a:pt x="7274671" y="1730799"/>
                  <a:pt x="7274671" y="1743423"/>
                </a:cubicBezTo>
                <a:cubicBezTo>
                  <a:pt x="7274671" y="1730799"/>
                  <a:pt x="7287295" y="1718175"/>
                  <a:pt x="7274671" y="1718175"/>
                </a:cubicBezTo>
                <a:cubicBezTo>
                  <a:pt x="7274671" y="1730799"/>
                  <a:pt x="7274671" y="1730799"/>
                  <a:pt x="7274671" y="1718175"/>
                </a:cubicBezTo>
                <a:cubicBezTo>
                  <a:pt x="7274671" y="1705551"/>
                  <a:pt x="7300583" y="1718175"/>
                  <a:pt x="7300583" y="1705551"/>
                </a:cubicBezTo>
                <a:cubicBezTo>
                  <a:pt x="7313207" y="1692927"/>
                  <a:pt x="7300583" y="1654391"/>
                  <a:pt x="7313207" y="1654391"/>
                </a:cubicBezTo>
                <a:cubicBezTo>
                  <a:pt x="7301248" y="1655056"/>
                  <a:pt x="7301248" y="1629808"/>
                  <a:pt x="7288624" y="1642432"/>
                </a:cubicBezTo>
                <a:lnTo>
                  <a:pt x="7288624" y="1642432"/>
                </a:lnTo>
                <a:close/>
                <a:moveTo>
                  <a:pt x="7288624" y="1706216"/>
                </a:moveTo>
                <a:lnTo>
                  <a:pt x="7276000" y="1706216"/>
                </a:lnTo>
                <a:cubicBezTo>
                  <a:pt x="7276000" y="1693592"/>
                  <a:pt x="7276000" y="1680968"/>
                  <a:pt x="7288624" y="1680968"/>
                </a:cubicBezTo>
                <a:cubicBezTo>
                  <a:pt x="7301248" y="1693592"/>
                  <a:pt x="7275335" y="1693592"/>
                  <a:pt x="7288624" y="1706216"/>
                </a:cubicBezTo>
                <a:lnTo>
                  <a:pt x="7288624" y="1706216"/>
                </a:lnTo>
                <a:close/>
                <a:moveTo>
                  <a:pt x="7108568" y="1731464"/>
                </a:moveTo>
                <a:cubicBezTo>
                  <a:pt x="7108568" y="1718840"/>
                  <a:pt x="7121192" y="1718840"/>
                  <a:pt x="7121192" y="1706216"/>
                </a:cubicBezTo>
                <a:cubicBezTo>
                  <a:pt x="7108568" y="1706216"/>
                  <a:pt x="7095279" y="1680968"/>
                  <a:pt x="7095279" y="1693592"/>
                </a:cubicBezTo>
                <a:cubicBezTo>
                  <a:pt x="7082655" y="1680968"/>
                  <a:pt x="7082655" y="1655720"/>
                  <a:pt x="7056743" y="1668344"/>
                </a:cubicBezTo>
                <a:cubicBezTo>
                  <a:pt x="7056743" y="1668344"/>
                  <a:pt x="7056743" y="1655720"/>
                  <a:pt x="7056743" y="1643096"/>
                </a:cubicBezTo>
                <a:cubicBezTo>
                  <a:pt x="7044119" y="1655720"/>
                  <a:pt x="7044119" y="1668344"/>
                  <a:pt x="7030831" y="1668344"/>
                </a:cubicBezTo>
                <a:cubicBezTo>
                  <a:pt x="7056743" y="1680968"/>
                  <a:pt x="7030831" y="1693592"/>
                  <a:pt x="7030831" y="1706216"/>
                </a:cubicBezTo>
                <a:cubicBezTo>
                  <a:pt x="7030831" y="1718840"/>
                  <a:pt x="7043455" y="1706216"/>
                  <a:pt x="7030831" y="1718840"/>
                </a:cubicBezTo>
                <a:cubicBezTo>
                  <a:pt x="7069367" y="1718840"/>
                  <a:pt x="7056743" y="1718840"/>
                  <a:pt x="7081991" y="1718840"/>
                </a:cubicBezTo>
                <a:cubicBezTo>
                  <a:pt x="7082655" y="1718840"/>
                  <a:pt x="7095279" y="1731464"/>
                  <a:pt x="7108568" y="1731464"/>
                </a:cubicBezTo>
                <a:lnTo>
                  <a:pt x="7108568" y="1731464"/>
                </a:lnTo>
                <a:close/>
                <a:moveTo>
                  <a:pt x="257128" y="1769999"/>
                </a:moveTo>
                <a:cubicBezTo>
                  <a:pt x="244504" y="1769999"/>
                  <a:pt x="244504" y="1757376"/>
                  <a:pt x="244504" y="1757376"/>
                </a:cubicBezTo>
                <a:cubicBezTo>
                  <a:pt x="218592" y="1757376"/>
                  <a:pt x="193345" y="1769999"/>
                  <a:pt x="180056" y="1757376"/>
                </a:cubicBezTo>
                <a:cubicBezTo>
                  <a:pt x="180056" y="1744752"/>
                  <a:pt x="192680" y="1757376"/>
                  <a:pt x="180056" y="1732128"/>
                </a:cubicBezTo>
                <a:cubicBezTo>
                  <a:pt x="167432" y="1732128"/>
                  <a:pt x="180056" y="1757376"/>
                  <a:pt x="167432" y="1757376"/>
                </a:cubicBezTo>
                <a:cubicBezTo>
                  <a:pt x="167432" y="1744752"/>
                  <a:pt x="180056" y="1744752"/>
                  <a:pt x="167432" y="1744752"/>
                </a:cubicBezTo>
                <a:cubicBezTo>
                  <a:pt x="102984" y="1757376"/>
                  <a:pt x="51824" y="1732128"/>
                  <a:pt x="0" y="1757376"/>
                </a:cubicBezTo>
                <a:cubicBezTo>
                  <a:pt x="0" y="1782623"/>
                  <a:pt x="0" y="1782623"/>
                  <a:pt x="0" y="1782623"/>
                </a:cubicBezTo>
                <a:cubicBezTo>
                  <a:pt x="12624" y="1782623"/>
                  <a:pt x="51160" y="1782623"/>
                  <a:pt x="64448" y="1795247"/>
                </a:cubicBezTo>
                <a:cubicBezTo>
                  <a:pt x="90360" y="1769999"/>
                  <a:pt x="128896" y="1795247"/>
                  <a:pt x="154144" y="1782623"/>
                </a:cubicBezTo>
                <a:cubicBezTo>
                  <a:pt x="141520" y="1782623"/>
                  <a:pt x="141520" y="1795247"/>
                  <a:pt x="141520" y="1795247"/>
                </a:cubicBezTo>
                <a:cubicBezTo>
                  <a:pt x="154144" y="1807871"/>
                  <a:pt x="167432" y="1782623"/>
                  <a:pt x="154144" y="1795247"/>
                </a:cubicBezTo>
                <a:cubicBezTo>
                  <a:pt x="166768" y="1807871"/>
                  <a:pt x="180056" y="1782623"/>
                  <a:pt x="166768" y="1782623"/>
                </a:cubicBezTo>
                <a:cubicBezTo>
                  <a:pt x="179392" y="1782623"/>
                  <a:pt x="179392" y="1769999"/>
                  <a:pt x="192680" y="1769999"/>
                </a:cubicBezTo>
                <a:cubicBezTo>
                  <a:pt x="192680" y="1769999"/>
                  <a:pt x="218592" y="1769999"/>
                  <a:pt x="218592" y="1782623"/>
                </a:cubicBezTo>
                <a:cubicBezTo>
                  <a:pt x="231216" y="1769999"/>
                  <a:pt x="244504" y="1795247"/>
                  <a:pt x="257128" y="1769999"/>
                </a:cubicBezTo>
                <a:lnTo>
                  <a:pt x="257128" y="1769999"/>
                </a:lnTo>
                <a:close/>
                <a:moveTo>
                  <a:pt x="7147103" y="1757376"/>
                </a:moveTo>
                <a:cubicBezTo>
                  <a:pt x="7147103" y="1782623"/>
                  <a:pt x="7121192" y="1769999"/>
                  <a:pt x="7121192" y="1782623"/>
                </a:cubicBezTo>
                <a:cubicBezTo>
                  <a:pt x="7121192" y="1795247"/>
                  <a:pt x="7121192" y="1807871"/>
                  <a:pt x="7108568" y="1807871"/>
                </a:cubicBezTo>
                <a:cubicBezTo>
                  <a:pt x="7108568" y="1795247"/>
                  <a:pt x="7108568" y="1795247"/>
                  <a:pt x="7095944" y="1795247"/>
                </a:cubicBezTo>
                <a:cubicBezTo>
                  <a:pt x="7095944" y="1807871"/>
                  <a:pt x="7108568" y="1833119"/>
                  <a:pt x="7121856" y="1833119"/>
                </a:cubicBezTo>
                <a:cubicBezTo>
                  <a:pt x="7109232" y="1833119"/>
                  <a:pt x="7109232" y="1820495"/>
                  <a:pt x="7121856" y="1820495"/>
                </a:cubicBezTo>
                <a:cubicBezTo>
                  <a:pt x="7121856" y="1833119"/>
                  <a:pt x="7134480" y="1858367"/>
                  <a:pt x="7147768" y="1871655"/>
                </a:cubicBezTo>
                <a:cubicBezTo>
                  <a:pt x="7147768" y="1859031"/>
                  <a:pt x="7160391" y="1859031"/>
                  <a:pt x="7160391" y="1859031"/>
                </a:cubicBezTo>
                <a:cubicBezTo>
                  <a:pt x="7147768" y="1871655"/>
                  <a:pt x="7173015" y="1884279"/>
                  <a:pt x="7186304" y="1884279"/>
                </a:cubicBezTo>
                <a:cubicBezTo>
                  <a:pt x="7198928" y="1833119"/>
                  <a:pt x="7160391" y="1807871"/>
                  <a:pt x="7160391" y="1756711"/>
                </a:cubicBezTo>
                <a:lnTo>
                  <a:pt x="7147103" y="1756711"/>
                </a:lnTo>
                <a:lnTo>
                  <a:pt x="7147103" y="1757376"/>
                </a:lnTo>
                <a:close/>
                <a:moveTo>
                  <a:pt x="7133815" y="1795247"/>
                </a:moveTo>
                <a:cubicBezTo>
                  <a:pt x="7133815" y="1782623"/>
                  <a:pt x="7172351" y="1795247"/>
                  <a:pt x="7159727" y="1807871"/>
                </a:cubicBezTo>
                <a:cubicBezTo>
                  <a:pt x="7159727" y="1807871"/>
                  <a:pt x="7159727" y="1795247"/>
                  <a:pt x="7159727" y="1807871"/>
                </a:cubicBezTo>
                <a:cubicBezTo>
                  <a:pt x="7133815" y="1820495"/>
                  <a:pt x="7147103" y="1795247"/>
                  <a:pt x="7133815" y="1795247"/>
                </a:cubicBezTo>
                <a:lnTo>
                  <a:pt x="7133815" y="1795247"/>
                </a:lnTo>
                <a:close/>
                <a:moveTo>
                  <a:pt x="7172351" y="1846407"/>
                </a:moveTo>
                <a:cubicBezTo>
                  <a:pt x="7172351" y="1846407"/>
                  <a:pt x="7172351" y="1859031"/>
                  <a:pt x="7159727" y="1859031"/>
                </a:cubicBezTo>
                <a:cubicBezTo>
                  <a:pt x="7159727" y="1846407"/>
                  <a:pt x="7159727" y="1833783"/>
                  <a:pt x="7147103" y="1833783"/>
                </a:cubicBezTo>
                <a:cubicBezTo>
                  <a:pt x="7147103" y="1821159"/>
                  <a:pt x="7159727" y="1821159"/>
                  <a:pt x="7159727" y="1821159"/>
                </a:cubicBezTo>
                <a:cubicBezTo>
                  <a:pt x="7172351" y="1833783"/>
                  <a:pt x="7159727" y="1846407"/>
                  <a:pt x="7172351" y="1846407"/>
                </a:cubicBezTo>
                <a:lnTo>
                  <a:pt x="7172351" y="1846407"/>
                </a:lnTo>
                <a:close/>
                <a:moveTo>
                  <a:pt x="1683626" y="1795247"/>
                </a:moveTo>
                <a:cubicBezTo>
                  <a:pt x="1696249" y="1795247"/>
                  <a:pt x="1683626" y="1807871"/>
                  <a:pt x="1696249" y="1820495"/>
                </a:cubicBezTo>
                <a:cubicBezTo>
                  <a:pt x="1696914" y="1807871"/>
                  <a:pt x="1683626" y="1782623"/>
                  <a:pt x="1683626" y="1795247"/>
                </a:cubicBezTo>
                <a:lnTo>
                  <a:pt x="1683626" y="1795247"/>
                </a:lnTo>
                <a:close/>
                <a:moveTo>
                  <a:pt x="1156745" y="2890202"/>
                </a:moveTo>
                <a:cubicBezTo>
                  <a:pt x="1156745" y="2915450"/>
                  <a:pt x="1130833" y="2915450"/>
                  <a:pt x="1130833" y="2953986"/>
                </a:cubicBezTo>
                <a:cubicBezTo>
                  <a:pt x="1156745" y="2941362"/>
                  <a:pt x="1156745" y="2902826"/>
                  <a:pt x="1156745" y="2890202"/>
                </a:cubicBezTo>
                <a:lnTo>
                  <a:pt x="1156745" y="2890202"/>
                </a:lnTo>
                <a:close/>
                <a:moveTo>
                  <a:pt x="6298647" y="3616407"/>
                </a:moveTo>
                <a:cubicBezTo>
                  <a:pt x="6324559" y="3629031"/>
                  <a:pt x="6337183" y="3654278"/>
                  <a:pt x="6337183" y="3680191"/>
                </a:cubicBezTo>
                <a:cubicBezTo>
                  <a:pt x="6375718" y="3705438"/>
                  <a:pt x="6388342" y="3756598"/>
                  <a:pt x="6414255" y="3781846"/>
                </a:cubicBezTo>
                <a:lnTo>
                  <a:pt x="6414255" y="3781846"/>
                </a:lnTo>
                <a:cubicBezTo>
                  <a:pt x="6426878" y="3781846"/>
                  <a:pt x="6440167" y="3819718"/>
                  <a:pt x="6440167" y="3833006"/>
                </a:cubicBezTo>
                <a:cubicBezTo>
                  <a:pt x="6478703" y="3833006"/>
                  <a:pt x="6491327" y="3896789"/>
                  <a:pt x="6517239" y="3922037"/>
                </a:cubicBezTo>
                <a:cubicBezTo>
                  <a:pt x="6517239" y="3909413"/>
                  <a:pt x="6517239" y="3909413"/>
                  <a:pt x="6517239" y="3909413"/>
                </a:cubicBezTo>
                <a:cubicBezTo>
                  <a:pt x="6529863" y="3922037"/>
                  <a:pt x="6529863" y="3934661"/>
                  <a:pt x="6555775" y="3934661"/>
                </a:cubicBezTo>
                <a:cubicBezTo>
                  <a:pt x="6543151" y="3858253"/>
                  <a:pt x="6466079" y="3820382"/>
                  <a:pt x="6466079" y="3756598"/>
                </a:cubicBezTo>
                <a:cubicBezTo>
                  <a:pt x="6440167" y="3731350"/>
                  <a:pt x="6401631" y="3705438"/>
                  <a:pt x="6401631" y="3667566"/>
                </a:cubicBezTo>
                <a:cubicBezTo>
                  <a:pt x="6389007" y="3667566"/>
                  <a:pt x="6389007" y="3667566"/>
                  <a:pt x="6389007" y="3667566"/>
                </a:cubicBezTo>
                <a:cubicBezTo>
                  <a:pt x="6324559" y="3578535"/>
                  <a:pt x="6260775" y="3489504"/>
                  <a:pt x="6208951" y="3400472"/>
                </a:cubicBezTo>
                <a:cubicBezTo>
                  <a:pt x="6208951" y="3387848"/>
                  <a:pt x="6208951" y="3387848"/>
                  <a:pt x="6208951" y="3375224"/>
                </a:cubicBezTo>
                <a:cubicBezTo>
                  <a:pt x="6196327" y="3375224"/>
                  <a:pt x="6208951" y="3387848"/>
                  <a:pt x="6196327" y="3387848"/>
                </a:cubicBezTo>
                <a:cubicBezTo>
                  <a:pt x="6183703" y="3362600"/>
                  <a:pt x="6157791" y="3336688"/>
                  <a:pt x="6145167" y="3311440"/>
                </a:cubicBezTo>
                <a:cubicBezTo>
                  <a:pt x="6132543" y="3286193"/>
                  <a:pt x="6132543" y="3247657"/>
                  <a:pt x="6094007" y="3260281"/>
                </a:cubicBezTo>
                <a:cubicBezTo>
                  <a:pt x="6081383" y="3272905"/>
                  <a:pt x="6081383" y="3285528"/>
                  <a:pt x="6081383" y="3298152"/>
                </a:cubicBezTo>
                <a:cubicBezTo>
                  <a:pt x="6094007" y="3310776"/>
                  <a:pt x="6107295" y="3323400"/>
                  <a:pt x="6119919" y="3349312"/>
                </a:cubicBezTo>
                <a:cubicBezTo>
                  <a:pt x="6119919" y="3336688"/>
                  <a:pt x="6119919" y="3336688"/>
                  <a:pt x="6119919" y="3336688"/>
                </a:cubicBezTo>
                <a:cubicBezTo>
                  <a:pt x="6184367" y="3425720"/>
                  <a:pt x="6248151" y="3514751"/>
                  <a:pt x="6312599" y="3603783"/>
                </a:cubicBezTo>
                <a:cubicBezTo>
                  <a:pt x="6311271" y="3616407"/>
                  <a:pt x="6298647" y="3616407"/>
                  <a:pt x="6298647" y="3616407"/>
                </a:cubicBezTo>
                <a:lnTo>
                  <a:pt x="6298647" y="3616407"/>
                </a:lnTo>
                <a:close/>
                <a:moveTo>
                  <a:pt x="2981891" y="3476215"/>
                </a:moveTo>
                <a:lnTo>
                  <a:pt x="2969267" y="3463591"/>
                </a:lnTo>
                <a:cubicBezTo>
                  <a:pt x="2969267" y="3476215"/>
                  <a:pt x="2981891" y="3501463"/>
                  <a:pt x="2995179" y="3501463"/>
                </a:cubicBezTo>
                <a:cubicBezTo>
                  <a:pt x="2981891" y="3501463"/>
                  <a:pt x="2969267" y="3476215"/>
                  <a:pt x="2981891" y="3476215"/>
                </a:cubicBezTo>
                <a:lnTo>
                  <a:pt x="2981891" y="3476215"/>
                </a:lnTo>
                <a:close/>
                <a:moveTo>
                  <a:pt x="2017826" y="3488839"/>
                </a:moveTo>
                <a:cubicBezTo>
                  <a:pt x="2017826" y="3514087"/>
                  <a:pt x="2005202" y="3539999"/>
                  <a:pt x="2005202" y="3552623"/>
                </a:cubicBezTo>
                <a:cubicBezTo>
                  <a:pt x="2005202" y="3526711"/>
                  <a:pt x="2031114" y="3501463"/>
                  <a:pt x="2017826" y="3488839"/>
                </a:cubicBezTo>
                <a:lnTo>
                  <a:pt x="2017826" y="3488839"/>
                </a:lnTo>
                <a:close/>
                <a:moveTo>
                  <a:pt x="2583907" y="3769222"/>
                </a:moveTo>
                <a:cubicBezTo>
                  <a:pt x="2583907" y="3731350"/>
                  <a:pt x="2596531" y="3692814"/>
                  <a:pt x="2609819" y="3667566"/>
                </a:cubicBezTo>
                <a:cubicBezTo>
                  <a:pt x="2597195" y="3667566"/>
                  <a:pt x="2597195" y="3654942"/>
                  <a:pt x="2597195" y="3654942"/>
                </a:cubicBezTo>
                <a:cubicBezTo>
                  <a:pt x="2597195" y="3642319"/>
                  <a:pt x="2609819" y="3642319"/>
                  <a:pt x="2609819" y="3629695"/>
                </a:cubicBezTo>
                <a:cubicBezTo>
                  <a:pt x="2597195" y="3617071"/>
                  <a:pt x="2609819" y="3578535"/>
                  <a:pt x="2609819" y="3553287"/>
                </a:cubicBezTo>
                <a:cubicBezTo>
                  <a:pt x="2597195" y="3565911"/>
                  <a:pt x="2609819" y="3578535"/>
                  <a:pt x="2583907" y="3591159"/>
                </a:cubicBezTo>
                <a:cubicBezTo>
                  <a:pt x="2583907" y="3603783"/>
                  <a:pt x="2596531" y="3603783"/>
                  <a:pt x="2596531" y="3629031"/>
                </a:cubicBezTo>
                <a:cubicBezTo>
                  <a:pt x="2583907" y="3629031"/>
                  <a:pt x="2583907" y="3629031"/>
                  <a:pt x="2583907" y="3629031"/>
                </a:cubicBezTo>
                <a:cubicBezTo>
                  <a:pt x="2571283" y="3641654"/>
                  <a:pt x="2583907" y="3654278"/>
                  <a:pt x="2583907" y="3654278"/>
                </a:cubicBezTo>
                <a:cubicBezTo>
                  <a:pt x="2571283" y="3654278"/>
                  <a:pt x="2583907" y="3641654"/>
                  <a:pt x="2571283" y="3654278"/>
                </a:cubicBezTo>
                <a:cubicBezTo>
                  <a:pt x="2545371" y="3666902"/>
                  <a:pt x="2571283" y="3679526"/>
                  <a:pt x="2571283" y="3705438"/>
                </a:cubicBezTo>
                <a:cubicBezTo>
                  <a:pt x="2558659" y="3756598"/>
                  <a:pt x="2545371" y="3845629"/>
                  <a:pt x="2545371" y="3909413"/>
                </a:cubicBezTo>
                <a:cubicBezTo>
                  <a:pt x="2532747" y="3896789"/>
                  <a:pt x="2519459" y="3896789"/>
                  <a:pt x="2519459" y="3884165"/>
                </a:cubicBezTo>
                <a:cubicBezTo>
                  <a:pt x="2532083" y="3884165"/>
                  <a:pt x="2506835" y="3884165"/>
                  <a:pt x="2519459" y="3884165"/>
                </a:cubicBezTo>
                <a:cubicBezTo>
                  <a:pt x="2519459" y="3884165"/>
                  <a:pt x="2519459" y="3896789"/>
                  <a:pt x="2532083" y="3884165"/>
                </a:cubicBezTo>
                <a:cubicBezTo>
                  <a:pt x="2506170" y="3833006"/>
                  <a:pt x="2557995" y="3795134"/>
                  <a:pt x="2544706" y="3731350"/>
                </a:cubicBezTo>
                <a:cubicBezTo>
                  <a:pt x="2532083" y="3743974"/>
                  <a:pt x="2532083" y="3743974"/>
                  <a:pt x="2544706" y="3756598"/>
                </a:cubicBezTo>
                <a:cubicBezTo>
                  <a:pt x="2532083" y="3769222"/>
                  <a:pt x="2532083" y="3781846"/>
                  <a:pt x="2518794" y="3781846"/>
                </a:cubicBezTo>
                <a:cubicBezTo>
                  <a:pt x="2531418" y="3794469"/>
                  <a:pt x="2518794" y="3781846"/>
                  <a:pt x="2518794" y="3794469"/>
                </a:cubicBezTo>
                <a:cubicBezTo>
                  <a:pt x="2518794" y="3794469"/>
                  <a:pt x="2518794" y="3807093"/>
                  <a:pt x="2518794" y="3819718"/>
                </a:cubicBezTo>
                <a:lnTo>
                  <a:pt x="2518794" y="3807093"/>
                </a:lnTo>
                <a:cubicBezTo>
                  <a:pt x="2518794" y="3858253"/>
                  <a:pt x="2492882" y="3908749"/>
                  <a:pt x="2506170" y="3947285"/>
                </a:cubicBezTo>
                <a:cubicBezTo>
                  <a:pt x="2506170" y="3934661"/>
                  <a:pt x="2506170" y="3922037"/>
                  <a:pt x="2518794" y="3922037"/>
                </a:cubicBezTo>
                <a:cubicBezTo>
                  <a:pt x="2531418" y="3922037"/>
                  <a:pt x="2531418" y="3909413"/>
                  <a:pt x="2531418" y="3922037"/>
                </a:cubicBezTo>
                <a:cubicBezTo>
                  <a:pt x="2531418" y="3973197"/>
                  <a:pt x="2531418" y="4011069"/>
                  <a:pt x="2518794" y="4062229"/>
                </a:cubicBezTo>
                <a:cubicBezTo>
                  <a:pt x="2531418" y="3998445"/>
                  <a:pt x="2557330" y="3922037"/>
                  <a:pt x="2557330" y="3858253"/>
                </a:cubicBezTo>
                <a:cubicBezTo>
                  <a:pt x="2557330" y="3845629"/>
                  <a:pt x="2557330" y="3858253"/>
                  <a:pt x="2557330" y="3858253"/>
                </a:cubicBezTo>
                <a:cubicBezTo>
                  <a:pt x="2569954" y="3845629"/>
                  <a:pt x="2569954" y="3833006"/>
                  <a:pt x="2557330" y="3820382"/>
                </a:cubicBezTo>
                <a:lnTo>
                  <a:pt x="2569954" y="3820382"/>
                </a:lnTo>
                <a:cubicBezTo>
                  <a:pt x="2569954" y="3807758"/>
                  <a:pt x="2557330" y="3820382"/>
                  <a:pt x="2557330" y="3807758"/>
                </a:cubicBezTo>
                <a:cubicBezTo>
                  <a:pt x="2570619" y="3807093"/>
                  <a:pt x="2570619" y="3769222"/>
                  <a:pt x="2583907" y="3769222"/>
                </a:cubicBezTo>
                <a:lnTo>
                  <a:pt x="2583907" y="3769222"/>
                </a:lnTo>
                <a:close/>
                <a:moveTo>
                  <a:pt x="2288242" y="3629031"/>
                </a:moveTo>
                <a:cubicBezTo>
                  <a:pt x="2300866" y="3616407"/>
                  <a:pt x="2300866" y="3603783"/>
                  <a:pt x="2314155" y="3603783"/>
                </a:cubicBezTo>
                <a:cubicBezTo>
                  <a:pt x="2301531" y="3603783"/>
                  <a:pt x="2301531" y="3603783"/>
                  <a:pt x="2301531" y="3603783"/>
                </a:cubicBezTo>
                <a:cubicBezTo>
                  <a:pt x="2301531" y="3603783"/>
                  <a:pt x="2288242" y="3616407"/>
                  <a:pt x="2288242" y="3629031"/>
                </a:cubicBezTo>
                <a:lnTo>
                  <a:pt x="2288242" y="3629031"/>
                </a:lnTo>
                <a:close/>
                <a:moveTo>
                  <a:pt x="2365315" y="3679526"/>
                </a:moveTo>
                <a:cubicBezTo>
                  <a:pt x="2377938" y="3679526"/>
                  <a:pt x="2377938" y="3654278"/>
                  <a:pt x="2377938" y="3654278"/>
                </a:cubicBezTo>
                <a:cubicBezTo>
                  <a:pt x="2365315" y="3654278"/>
                  <a:pt x="2365315" y="3666902"/>
                  <a:pt x="2365315" y="3679526"/>
                </a:cubicBezTo>
                <a:lnTo>
                  <a:pt x="2365315" y="3679526"/>
                </a:lnTo>
                <a:close/>
                <a:moveTo>
                  <a:pt x="2545371" y="3730686"/>
                </a:moveTo>
                <a:cubicBezTo>
                  <a:pt x="2545371" y="3730686"/>
                  <a:pt x="2545371" y="3718062"/>
                  <a:pt x="2557995" y="3718062"/>
                </a:cubicBezTo>
                <a:cubicBezTo>
                  <a:pt x="2557995" y="3718062"/>
                  <a:pt x="2545371" y="3692814"/>
                  <a:pt x="2545371" y="3705438"/>
                </a:cubicBezTo>
                <a:cubicBezTo>
                  <a:pt x="2557995" y="3718062"/>
                  <a:pt x="2532083" y="3730686"/>
                  <a:pt x="2545371" y="3730686"/>
                </a:cubicBezTo>
                <a:lnTo>
                  <a:pt x="2545371" y="3730686"/>
                </a:lnTo>
                <a:close/>
                <a:moveTo>
                  <a:pt x="4832949" y="3858253"/>
                </a:moveTo>
                <a:cubicBezTo>
                  <a:pt x="4832949" y="3883501"/>
                  <a:pt x="4832949" y="3896125"/>
                  <a:pt x="4820325" y="3922037"/>
                </a:cubicBezTo>
                <a:cubicBezTo>
                  <a:pt x="4832949" y="3922037"/>
                  <a:pt x="4832949" y="3922037"/>
                  <a:pt x="4846237" y="3922037"/>
                </a:cubicBezTo>
                <a:cubicBezTo>
                  <a:pt x="4833613" y="3934661"/>
                  <a:pt x="4833613" y="3922037"/>
                  <a:pt x="4820325" y="3922037"/>
                </a:cubicBezTo>
                <a:cubicBezTo>
                  <a:pt x="4858861" y="3947285"/>
                  <a:pt x="4871485" y="3947285"/>
                  <a:pt x="4923309" y="3947285"/>
                </a:cubicBezTo>
                <a:lnTo>
                  <a:pt x="4910021" y="3947285"/>
                </a:lnTo>
                <a:cubicBezTo>
                  <a:pt x="4948557" y="3947285"/>
                  <a:pt x="4961181" y="3896125"/>
                  <a:pt x="4961181" y="3883501"/>
                </a:cubicBezTo>
                <a:cubicBezTo>
                  <a:pt x="4961181" y="3870877"/>
                  <a:pt x="4948557" y="3883501"/>
                  <a:pt x="4948557" y="3870877"/>
                </a:cubicBezTo>
                <a:cubicBezTo>
                  <a:pt x="4961181" y="3870877"/>
                  <a:pt x="4961181" y="3870877"/>
                  <a:pt x="4961181" y="3870877"/>
                </a:cubicBezTo>
                <a:cubicBezTo>
                  <a:pt x="4961181" y="3845629"/>
                  <a:pt x="4948557" y="3819718"/>
                  <a:pt x="4948557" y="3794469"/>
                </a:cubicBezTo>
                <a:cubicBezTo>
                  <a:pt x="4910021" y="3794469"/>
                  <a:pt x="4910021" y="3743310"/>
                  <a:pt x="4897397" y="3718062"/>
                </a:cubicBezTo>
                <a:cubicBezTo>
                  <a:pt x="4871485" y="3718062"/>
                  <a:pt x="4846237" y="3743310"/>
                  <a:pt x="4846237" y="3755934"/>
                </a:cubicBezTo>
                <a:cubicBezTo>
                  <a:pt x="4846237" y="3743310"/>
                  <a:pt x="4846237" y="3730686"/>
                  <a:pt x="4833613" y="3730686"/>
                </a:cubicBezTo>
                <a:cubicBezTo>
                  <a:pt x="4846237" y="3755934"/>
                  <a:pt x="4833613" y="3743310"/>
                  <a:pt x="4833613" y="3755934"/>
                </a:cubicBezTo>
                <a:cubicBezTo>
                  <a:pt x="4910021" y="3781846"/>
                  <a:pt x="4755877" y="3832341"/>
                  <a:pt x="4832949" y="3858253"/>
                </a:cubicBezTo>
                <a:lnTo>
                  <a:pt x="4832949" y="3858253"/>
                </a:lnTo>
                <a:close/>
                <a:moveTo>
                  <a:pt x="4935933" y="3870877"/>
                </a:moveTo>
                <a:lnTo>
                  <a:pt x="4948557" y="3870877"/>
                </a:lnTo>
                <a:cubicBezTo>
                  <a:pt x="4948557" y="3883501"/>
                  <a:pt x="4935933" y="3883501"/>
                  <a:pt x="4922645" y="3883501"/>
                </a:cubicBezTo>
                <a:cubicBezTo>
                  <a:pt x="4923309" y="3870877"/>
                  <a:pt x="4935933" y="3883501"/>
                  <a:pt x="4935933" y="3870877"/>
                </a:cubicBezTo>
                <a:lnTo>
                  <a:pt x="4935933" y="3870877"/>
                </a:lnTo>
                <a:close/>
                <a:moveTo>
                  <a:pt x="2519459" y="3769222"/>
                </a:moveTo>
                <a:lnTo>
                  <a:pt x="2519459" y="3769222"/>
                </a:lnTo>
                <a:cubicBezTo>
                  <a:pt x="2519459" y="3756598"/>
                  <a:pt x="2532083" y="3743974"/>
                  <a:pt x="2519459" y="3731350"/>
                </a:cubicBezTo>
                <a:cubicBezTo>
                  <a:pt x="2519459" y="3743974"/>
                  <a:pt x="2519459" y="3743974"/>
                  <a:pt x="2519459" y="3731350"/>
                </a:cubicBezTo>
                <a:cubicBezTo>
                  <a:pt x="2519459" y="3743974"/>
                  <a:pt x="2519459" y="3743974"/>
                  <a:pt x="2519459" y="3756598"/>
                </a:cubicBezTo>
                <a:cubicBezTo>
                  <a:pt x="2519459" y="3755934"/>
                  <a:pt x="2519459" y="3755934"/>
                  <a:pt x="2519459" y="3769222"/>
                </a:cubicBezTo>
                <a:lnTo>
                  <a:pt x="2519459" y="3769222"/>
                </a:lnTo>
                <a:close/>
                <a:moveTo>
                  <a:pt x="4781789" y="3743310"/>
                </a:moveTo>
                <a:cubicBezTo>
                  <a:pt x="4781789" y="3755934"/>
                  <a:pt x="4807701" y="3781181"/>
                  <a:pt x="4820325" y="3768558"/>
                </a:cubicBezTo>
                <a:cubicBezTo>
                  <a:pt x="4807701" y="3768558"/>
                  <a:pt x="4807701" y="3755934"/>
                  <a:pt x="4794413" y="3755934"/>
                </a:cubicBezTo>
                <a:cubicBezTo>
                  <a:pt x="4794413" y="3743310"/>
                  <a:pt x="4794413" y="3743310"/>
                  <a:pt x="4781789" y="3743310"/>
                </a:cubicBezTo>
                <a:lnTo>
                  <a:pt x="4781789" y="3743310"/>
                </a:lnTo>
                <a:close/>
                <a:moveTo>
                  <a:pt x="1928130" y="3832341"/>
                </a:moveTo>
                <a:cubicBezTo>
                  <a:pt x="1928130" y="3844965"/>
                  <a:pt x="1915506" y="3857589"/>
                  <a:pt x="1915506" y="3883501"/>
                </a:cubicBezTo>
                <a:cubicBezTo>
                  <a:pt x="1928130" y="3870877"/>
                  <a:pt x="1940754" y="3845629"/>
                  <a:pt x="1928130" y="3832341"/>
                </a:cubicBezTo>
                <a:lnTo>
                  <a:pt x="1928130" y="3832341"/>
                </a:lnTo>
                <a:close/>
                <a:moveTo>
                  <a:pt x="4614357" y="3883501"/>
                </a:moveTo>
                <a:cubicBezTo>
                  <a:pt x="4614357" y="3896125"/>
                  <a:pt x="4652893" y="3896125"/>
                  <a:pt x="4652893" y="3896125"/>
                </a:cubicBezTo>
                <a:cubicBezTo>
                  <a:pt x="4665517" y="3883501"/>
                  <a:pt x="4652893" y="3883501"/>
                  <a:pt x="4652893" y="3883501"/>
                </a:cubicBezTo>
                <a:cubicBezTo>
                  <a:pt x="4626981" y="3883501"/>
                  <a:pt x="4614357" y="3883501"/>
                  <a:pt x="4601733" y="3870877"/>
                </a:cubicBezTo>
                <a:cubicBezTo>
                  <a:pt x="4601733" y="3883501"/>
                  <a:pt x="4589109" y="3883501"/>
                  <a:pt x="4601733" y="3896125"/>
                </a:cubicBezTo>
                <a:cubicBezTo>
                  <a:pt x="4614357" y="3896125"/>
                  <a:pt x="4614357" y="3883501"/>
                  <a:pt x="4614357" y="3883501"/>
                </a:cubicBezTo>
                <a:lnTo>
                  <a:pt x="4614357" y="3883501"/>
                </a:lnTo>
                <a:close/>
                <a:moveTo>
                  <a:pt x="1735450" y="4011069"/>
                </a:moveTo>
                <a:cubicBezTo>
                  <a:pt x="1748074" y="4023692"/>
                  <a:pt x="1748074" y="4011069"/>
                  <a:pt x="1761362" y="4011069"/>
                </a:cubicBezTo>
                <a:cubicBezTo>
                  <a:pt x="1761362" y="3998445"/>
                  <a:pt x="1748738" y="3985821"/>
                  <a:pt x="1735450" y="3998445"/>
                </a:cubicBezTo>
                <a:cubicBezTo>
                  <a:pt x="1748074" y="3998445"/>
                  <a:pt x="1722162" y="3998445"/>
                  <a:pt x="1735450" y="4011069"/>
                </a:cubicBezTo>
                <a:lnTo>
                  <a:pt x="1735450" y="4011069"/>
                </a:lnTo>
                <a:close/>
                <a:moveTo>
                  <a:pt x="3997780" y="3998445"/>
                </a:moveTo>
                <a:cubicBezTo>
                  <a:pt x="4010404" y="4036316"/>
                  <a:pt x="4023692" y="4011069"/>
                  <a:pt x="3997780" y="3998445"/>
                </a:cubicBezTo>
                <a:lnTo>
                  <a:pt x="3997780" y="3998445"/>
                </a:lnTo>
                <a:close/>
                <a:moveTo>
                  <a:pt x="5090077" y="4011069"/>
                </a:moveTo>
                <a:cubicBezTo>
                  <a:pt x="5090077" y="4011069"/>
                  <a:pt x="5102701" y="4011069"/>
                  <a:pt x="5090077" y="4023692"/>
                </a:cubicBezTo>
                <a:cubicBezTo>
                  <a:pt x="5102701" y="4023692"/>
                  <a:pt x="5102701" y="4036316"/>
                  <a:pt x="5115989" y="4036316"/>
                </a:cubicBezTo>
                <a:cubicBezTo>
                  <a:pt x="5115989" y="4011069"/>
                  <a:pt x="5115989" y="3985156"/>
                  <a:pt x="5090077" y="4011069"/>
                </a:cubicBezTo>
                <a:lnTo>
                  <a:pt x="5090077" y="4011069"/>
                </a:lnTo>
                <a:close/>
                <a:moveTo>
                  <a:pt x="5154525" y="4023692"/>
                </a:moveTo>
                <a:cubicBezTo>
                  <a:pt x="5154525" y="4023692"/>
                  <a:pt x="5154525" y="4023692"/>
                  <a:pt x="5141902" y="4023692"/>
                </a:cubicBezTo>
                <a:cubicBezTo>
                  <a:pt x="5141902" y="4036316"/>
                  <a:pt x="5141902" y="4036316"/>
                  <a:pt x="5154525" y="4036316"/>
                </a:cubicBezTo>
                <a:cubicBezTo>
                  <a:pt x="5154525" y="4036316"/>
                  <a:pt x="5167149" y="4023692"/>
                  <a:pt x="5167149" y="4011069"/>
                </a:cubicBezTo>
                <a:cubicBezTo>
                  <a:pt x="5154525" y="4011069"/>
                  <a:pt x="5167149" y="4023692"/>
                  <a:pt x="5154525" y="4023692"/>
                </a:cubicBezTo>
                <a:lnTo>
                  <a:pt x="5154525" y="4023692"/>
                </a:lnTo>
                <a:close/>
                <a:moveTo>
                  <a:pt x="5141902" y="4036316"/>
                </a:moveTo>
                <a:cubicBezTo>
                  <a:pt x="5129278" y="4048940"/>
                  <a:pt x="5129278" y="4048940"/>
                  <a:pt x="5115989" y="4036316"/>
                </a:cubicBezTo>
                <a:cubicBezTo>
                  <a:pt x="5115989" y="4048940"/>
                  <a:pt x="5103365" y="4061564"/>
                  <a:pt x="5115989" y="4061564"/>
                </a:cubicBezTo>
                <a:cubicBezTo>
                  <a:pt x="5115989" y="4048940"/>
                  <a:pt x="5115989" y="4074188"/>
                  <a:pt x="5128613" y="4061564"/>
                </a:cubicBezTo>
                <a:cubicBezTo>
                  <a:pt x="5128613" y="4061564"/>
                  <a:pt x="5128613" y="4048940"/>
                  <a:pt x="5141237" y="4061564"/>
                </a:cubicBezTo>
                <a:cubicBezTo>
                  <a:pt x="5141902" y="4048940"/>
                  <a:pt x="5141902" y="4036316"/>
                  <a:pt x="5141902" y="4036316"/>
                </a:cubicBezTo>
                <a:lnTo>
                  <a:pt x="5141902" y="4036316"/>
                </a:lnTo>
                <a:close/>
                <a:moveTo>
                  <a:pt x="5128613" y="4074188"/>
                </a:moveTo>
                <a:lnTo>
                  <a:pt x="5141237" y="4074188"/>
                </a:lnTo>
                <a:cubicBezTo>
                  <a:pt x="5141237" y="4074188"/>
                  <a:pt x="5141237" y="4061564"/>
                  <a:pt x="5128613" y="4061564"/>
                </a:cubicBezTo>
                <a:cubicBezTo>
                  <a:pt x="5128613" y="4074188"/>
                  <a:pt x="5128613" y="4074188"/>
                  <a:pt x="5128613" y="4074188"/>
                </a:cubicBezTo>
                <a:lnTo>
                  <a:pt x="5128613" y="4074188"/>
                </a:lnTo>
                <a:close/>
                <a:moveTo>
                  <a:pt x="1812522" y="4189132"/>
                </a:moveTo>
                <a:cubicBezTo>
                  <a:pt x="1812522" y="4201756"/>
                  <a:pt x="1812522" y="4201756"/>
                  <a:pt x="1812522" y="4201756"/>
                </a:cubicBezTo>
                <a:lnTo>
                  <a:pt x="1825146" y="4201756"/>
                </a:lnTo>
                <a:lnTo>
                  <a:pt x="1825146" y="4214379"/>
                </a:lnTo>
                <a:cubicBezTo>
                  <a:pt x="1825146" y="4201756"/>
                  <a:pt x="1851058" y="4176508"/>
                  <a:pt x="1837770" y="4163219"/>
                </a:cubicBezTo>
                <a:cubicBezTo>
                  <a:pt x="1850394" y="4150596"/>
                  <a:pt x="1850394" y="4137972"/>
                  <a:pt x="1850394" y="4112060"/>
                </a:cubicBezTo>
                <a:cubicBezTo>
                  <a:pt x="1824481" y="4112060"/>
                  <a:pt x="1837770" y="4163219"/>
                  <a:pt x="1811858" y="4175843"/>
                </a:cubicBezTo>
                <a:cubicBezTo>
                  <a:pt x="1812522" y="4176508"/>
                  <a:pt x="1812522" y="4176508"/>
                  <a:pt x="1812522" y="4189132"/>
                </a:cubicBezTo>
                <a:cubicBezTo>
                  <a:pt x="1825146" y="4189132"/>
                  <a:pt x="1825146" y="4176508"/>
                  <a:pt x="1825146" y="4189132"/>
                </a:cubicBezTo>
                <a:cubicBezTo>
                  <a:pt x="1812522" y="4189132"/>
                  <a:pt x="1825146" y="4189132"/>
                  <a:pt x="1812522" y="4189132"/>
                </a:cubicBezTo>
                <a:lnTo>
                  <a:pt x="1812522" y="4189132"/>
                </a:lnTo>
                <a:close/>
                <a:moveTo>
                  <a:pt x="4769165" y="4137972"/>
                </a:moveTo>
                <a:cubicBezTo>
                  <a:pt x="4769165" y="4163219"/>
                  <a:pt x="4781789" y="4163219"/>
                  <a:pt x="4781789" y="4163219"/>
                </a:cubicBezTo>
                <a:lnTo>
                  <a:pt x="4781789" y="4175843"/>
                </a:lnTo>
                <a:cubicBezTo>
                  <a:pt x="4781789" y="4188467"/>
                  <a:pt x="4781789" y="4188467"/>
                  <a:pt x="4794413" y="4188467"/>
                </a:cubicBezTo>
                <a:lnTo>
                  <a:pt x="4794413" y="4188467"/>
                </a:lnTo>
                <a:cubicBezTo>
                  <a:pt x="4794413" y="4163219"/>
                  <a:pt x="4794413" y="4137307"/>
                  <a:pt x="4781789" y="4137307"/>
                </a:cubicBezTo>
                <a:lnTo>
                  <a:pt x="4794413" y="4137307"/>
                </a:lnTo>
                <a:cubicBezTo>
                  <a:pt x="4781789" y="4137307"/>
                  <a:pt x="4781789" y="4137307"/>
                  <a:pt x="4781789" y="4137307"/>
                </a:cubicBezTo>
                <a:lnTo>
                  <a:pt x="4781789" y="4149931"/>
                </a:lnTo>
                <a:lnTo>
                  <a:pt x="4781789" y="4162555"/>
                </a:lnTo>
                <a:cubicBezTo>
                  <a:pt x="4781789" y="4150596"/>
                  <a:pt x="4769165" y="4150596"/>
                  <a:pt x="4769165" y="4137972"/>
                </a:cubicBezTo>
                <a:lnTo>
                  <a:pt x="4769165" y="4137972"/>
                </a:lnTo>
                <a:close/>
                <a:moveTo>
                  <a:pt x="1696914" y="4252915"/>
                </a:moveTo>
                <a:lnTo>
                  <a:pt x="1696914" y="4240292"/>
                </a:lnTo>
                <a:cubicBezTo>
                  <a:pt x="1684290" y="4252915"/>
                  <a:pt x="1684290" y="4265539"/>
                  <a:pt x="1684290" y="4265539"/>
                </a:cubicBezTo>
                <a:cubicBezTo>
                  <a:pt x="1696914" y="4265539"/>
                  <a:pt x="1683626" y="4252915"/>
                  <a:pt x="1696914" y="4252915"/>
                </a:cubicBezTo>
                <a:lnTo>
                  <a:pt x="1696914" y="4252915"/>
                </a:lnTo>
                <a:close/>
                <a:moveTo>
                  <a:pt x="2416475" y="4329323"/>
                </a:moveTo>
                <a:cubicBezTo>
                  <a:pt x="2429098" y="4304075"/>
                  <a:pt x="2442387" y="4291452"/>
                  <a:pt x="2429098" y="4265539"/>
                </a:cubicBezTo>
                <a:cubicBezTo>
                  <a:pt x="2429763" y="4278163"/>
                  <a:pt x="2416475" y="4316699"/>
                  <a:pt x="2416475" y="4329323"/>
                </a:cubicBezTo>
                <a:lnTo>
                  <a:pt x="2416475" y="4329323"/>
                </a:lnTo>
                <a:close/>
                <a:moveTo>
                  <a:pt x="1645090" y="4303411"/>
                </a:moveTo>
                <a:cubicBezTo>
                  <a:pt x="1657713" y="4316035"/>
                  <a:pt x="1632466" y="4328659"/>
                  <a:pt x="1632466" y="4341283"/>
                </a:cubicBezTo>
                <a:cubicBezTo>
                  <a:pt x="1645090" y="4328659"/>
                  <a:pt x="1671002" y="4303411"/>
                  <a:pt x="1671002" y="4277499"/>
                </a:cubicBezTo>
                <a:cubicBezTo>
                  <a:pt x="1671002" y="4290787"/>
                  <a:pt x="1658378" y="4303411"/>
                  <a:pt x="1645090" y="4303411"/>
                </a:cubicBezTo>
                <a:lnTo>
                  <a:pt x="1645090" y="4303411"/>
                </a:lnTo>
                <a:close/>
                <a:moveTo>
                  <a:pt x="1761362" y="4545922"/>
                </a:moveTo>
                <a:cubicBezTo>
                  <a:pt x="1787274" y="4520675"/>
                  <a:pt x="1787274" y="4469515"/>
                  <a:pt x="1825810" y="4444267"/>
                </a:cubicBezTo>
                <a:cubicBezTo>
                  <a:pt x="1813186" y="4406395"/>
                  <a:pt x="1864346" y="4355235"/>
                  <a:pt x="1876970" y="4316699"/>
                </a:cubicBezTo>
                <a:cubicBezTo>
                  <a:pt x="1825146" y="4393107"/>
                  <a:pt x="1786610" y="4469515"/>
                  <a:pt x="1761362" y="4545922"/>
                </a:cubicBezTo>
                <a:lnTo>
                  <a:pt x="1761362" y="4545922"/>
                </a:lnTo>
                <a:close/>
                <a:moveTo>
                  <a:pt x="2416475" y="4367195"/>
                </a:moveTo>
                <a:cubicBezTo>
                  <a:pt x="2416475" y="4354571"/>
                  <a:pt x="2416475" y="4354571"/>
                  <a:pt x="2416475" y="4341947"/>
                </a:cubicBezTo>
                <a:cubicBezTo>
                  <a:pt x="2416475" y="4341947"/>
                  <a:pt x="2403851" y="4367195"/>
                  <a:pt x="2416475" y="4367195"/>
                </a:cubicBezTo>
                <a:lnTo>
                  <a:pt x="2416475" y="4367195"/>
                </a:lnTo>
                <a:close/>
                <a:moveTo>
                  <a:pt x="4627645" y="4864176"/>
                </a:moveTo>
                <a:cubicBezTo>
                  <a:pt x="4627645" y="4851553"/>
                  <a:pt x="4640269" y="4838929"/>
                  <a:pt x="4640269" y="4826305"/>
                </a:cubicBezTo>
                <a:cubicBezTo>
                  <a:pt x="4640269" y="4826305"/>
                  <a:pt x="4627645" y="4838929"/>
                  <a:pt x="4627645" y="4826305"/>
                </a:cubicBezTo>
                <a:cubicBezTo>
                  <a:pt x="4653557" y="4788433"/>
                  <a:pt x="4678805" y="4762521"/>
                  <a:pt x="4704717" y="4724649"/>
                </a:cubicBezTo>
                <a:cubicBezTo>
                  <a:pt x="4692093" y="4724649"/>
                  <a:pt x="4704717" y="4724649"/>
                  <a:pt x="4704717" y="4724649"/>
                </a:cubicBezTo>
                <a:cubicBezTo>
                  <a:pt x="4704717" y="4699402"/>
                  <a:pt x="4704717" y="4686778"/>
                  <a:pt x="4704717" y="4673490"/>
                </a:cubicBezTo>
                <a:cubicBezTo>
                  <a:pt x="4704717" y="4648242"/>
                  <a:pt x="4678805" y="4622330"/>
                  <a:pt x="4666181" y="4584458"/>
                </a:cubicBezTo>
                <a:cubicBezTo>
                  <a:pt x="4692093" y="4559211"/>
                  <a:pt x="4717341" y="4559211"/>
                  <a:pt x="4743253" y="4533298"/>
                </a:cubicBezTo>
                <a:cubicBezTo>
                  <a:pt x="4730629" y="4508051"/>
                  <a:pt x="4781789" y="4482138"/>
                  <a:pt x="4781789" y="4469515"/>
                </a:cubicBezTo>
                <a:cubicBezTo>
                  <a:pt x="4755877" y="4469515"/>
                  <a:pt x="4755877" y="4494762"/>
                  <a:pt x="4743253" y="4507386"/>
                </a:cubicBezTo>
                <a:cubicBezTo>
                  <a:pt x="4743253" y="4494762"/>
                  <a:pt x="4743253" y="4482138"/>
                  <a:pt x="4730629" y="4482138"/>
                </a:cubicBezTo>
                <a:cubicBezTo>
                  <a:pt x="4730629" y="4494762"/>
                  <a:pt x="4704717" y="4520010"/>
                  <a:pt x="4718005" y="4533298"/>
                </a:cubicBezTo>
                <a:cubicBezTo>
                  <a:pt x="4679469" y="4545922"/>
                  <a:pt x="4653557" y="4597082"/>
                  <a:pt x="4589773" y="4558546"/>
                </a:cubicBezTo>
                <a:cubicBezTo>
                  <a:pt x="4589773" y="4545922"/>
                  <a:pt x="4602397" y="4545922"/>
                  <a:pt x="4602397" y="4533298"/>
                </a:cubicBezTo>
                <a:cubicBezTo>
                  <a:pt x="4576485" y="4469515"/>
                  <a:pt x="4640933" y="4393107"/>
                  <a:pt x="4615021" y="4342611"/>
                </a:cubicBezTo>
                <a:cubicBezTo>
                  <a:pt x="4589109" y="4406395"/>
                  <a:pt x="4602397" y="4470179"/>
                  <a:pt x="4576485" y="4520675"/>
                </a:cubicBezTo>
                <a:cubicBezTo>
                  <a:pt x="4602397" y="4558546"/>
                  <a:pt x="4563861" y="4584458"/>
                  <a:pt x="4525325" y="4584458"/>
                </a:cubicBezTo>
                <a:cubicBezTo>
                  <a:pt x="4512701" y="4597082"/>
                  <a:pt x="4474165" y="4635618"/>
                  <a:pt x="4486789" y="4660866"/>
                </a:cubicBezTo>
                <a:cubicBezTo>
                  <a:pt x="4486789" y="4648242"/>
                  <a:pt x="4474165" y="4648242"/>
                  <a:pt x="4474165" y="4648242"/>
                </a:cubicBezTo>
                <a:cubicBezTo>
                  <a:pt x="4474165" y="4660866"/>
                  <a:pt x="4461541" y="4686114"/>
                  <a:pt x="4474165" y="4712026"/>
                </a:cubicBezTo>
                <a:cubicBezTo>
                  <a:pt x="4474165" y="4712026"/>
                  <a:pt x="4486789" y="4699402"/>
                  <a:pt x="4486789" y="4712026"/>
                </a:cubicBezTo>
                <a:cubicBezTo>
                  <a:pt x="4460877" y="4712026"/>
                  <a:pt x="4486789" y="4763186"/>
                  <a:pt x="4460877" y="4749898"/>
                </a:cubicBezTo>
                <a:cubicBezTo>
                  <a:pt x="4473501" y="4749898"/>
                  <a:pt x="4473501" y="4762521"/>
                  <a:pt x="4473501" y="4762521"/>
                </a:cubicBezTo>
                <a:cubicBezTo>
                  <a:pt x="4486125" y="4775145"/>
                  <a:pt x="4473501" y="4775145"/>
                  <a:pt x="4473501" y="4762521"/>
                </a:cubicBezTo>
                <a:cubicBezTo>
                  <a:pt x="4486125" y="4775145"/>
                  <a:pt x="4473501" y="4800393"/>
                  <a:pt x="4486125" y="4787769"/>
                </a:cubicBezTo>
                <a:cubicBezTo>
                  <a:pt x="4473501" y="4787769"/>
                  <a:pt x="4498748" y="4813017"/>
                  <a:pt x="4486125" y="4813017"/>
                </a:cubicBezTo>
                <a:cubicBezTo>
                  <a:pt x="4460212" y="4813017"/>
                  <a:pt x="4473501" y="4775145"/>
                  <a:pt x="4460212" y="4800393"/>
                </a:cubicBezTo>
                <a:cubicBezTo>
                  <a:pt x="4460212" y="4787769"/>
                  <a:pt x="4447589" y="4787769"/>
                  <a:pt x="4447589" y="4775145"/>
                </a:cubicBezTo>
                <a:cubicBezTo>
                  <a:pt x="4447589" y="4775145"/>
                  <a:pt x="4447589" y="4775145"/>
                  <a:pt x="4447589" y="4787769"/>
                </a:cubicBezTo>
                <a:cubicBezTo>
                  <a:pt x="4447589" y="4775145"/>
                  <a:pt x="4434965" y="4775145"/>
                  <a:pt x="4434965" y="4762521"/>
                </a:cubicBezTo>
                <a:cubicBezTo>
                  <a:pt x="4434965" y="4762521"/>
                  <a:pt x="4447589" y="4775145"/>
                  <a:pt x="4447589" y="4762521"/>
                </a:cubicBezTo>
                <a:cubicBezTo>
                  <a:pt x="4447589" y="4762521"/>
                  <a:pt x="4473501" y="4749898"/>
                  <a:pt x="4447589" y="4749898"/>
                </a:cubicBezTo>
                <a:cubicBezTo>
                  <a:pt x="4447589" y="4775145"/>
                  <a:pt x="4447589" y="4749898"/>
                  <a:pt x="4421677" y="4762521"/>
                </a:cubicBezTo>
                <a:cubicBezTo>
                  <a:pt x="4421677" y="4762521"/>
                  <a:pt x="4434301" y="4749898"/>
                  <a:pt x="4421677" y="4749898"/>
                </a:cubicBezTo>
                <a:cubicBezTo>
                  <a:pt x="4421677" y="4762521"/>
                  <a:pt x="4409053" y="4749898"/>
                  <a:pt x="4395764" y="4749898"/>
                </a:cubicBezTo>
                <a:cubicBezTo>
                  <a:pt x="4395764" y="4762521"/>
                  <a:pt x="4383141" y="4762521"/>
                  <a:pt x="4383141" y="4775145"/>
                </a:cubicBezTo>
                <a:cubicBezTo>
                  <a:pt x="4421677" y="4800393"/>
                  <a:pt x="4409053" y="4813017"/>
                  <a:pt x="4434301" y="4826305"/>
                </a:cubicBezTo>
                <a:cubicBezTo>
                  <a:pt x="4434301" y="4877465"/>
                  <a:pt x="4369852" y="4902713"/>
                  <a:pt x="4408388" y="4940584"/>
                </a:cubicBezTo>
                <a:cubicBezTo>
                  <a:pt x="4421012" y="4940584"/>
                  <a:pt x="4421012" y="4940584"/>
                  <a:pt x="4421012" y="4940584"/>
                </a:cubicBezTo>
                <a:cubicBezTo>
                  <a:pt x="4421012" y="4953208"/>
                  <a:pt x="4408388" y="4953208"/>
                  <a:pt x="4421012" y="4965832"/>
                </a:cubicBezTo>
                <a:cubicBezTo>
                  <a:pt x="4421012" y="4965832"/>
                  <a:pt x="4433636" y="4965832"/>
                  <a:pt x="4433636" y="4953208"/>
                </a:cubicBezTo>
                <a:cubicBezTo>
                  <a:pt x="4433636" y="4965832"/>
                  <a:pt x="4433636" y="4965832"/>
                  <a:pt x="4433636" y="4965832"/>
                </a:cubicBezTo>
                <a:cubicBezTo>
                  <a:pt x="4446260" y="4965832"/>
                  <a:pt x="4459548" y="4978456"/>
                  <a:pt x="4472172" y="4978456"/>
                </a:cubicBezTo>
                <a:cubicBezTo>
                  <a:pt x="4459548" y="4991080"/>
                  <a:pt x="4459548" y="4978456"/>
                  <a:pt x="4446260" y="4978456"/>
                </a:cubicBezTo>
                <a:cubicBezTo>
                  <a:pt x="4446260" y="4991080"/>
                  <a:pt x="4446260" y="4991080"/>
                  <a:pt x="4446260" y="5003703"/>
                </a:cubicBezTo>
                <a:cubicBezTo>
                  <a:pt x="4446260" y="4991080"/>
                  <a:pt x="4458884" y="4991080"/>
                  <a:pt x="4472172" y="4991080"/>
                </a:cubicBezTo>
                <a:cubicBezTo>
                  <a:pt x="4472172" y="4991080"/>
                  <a:pt x="4459548" y="5003703"/>
                  <a:pt x="4472172" y="5003703"/>
                </a:cubicBezTo>
                <a:cubicBezTo>
                  <a:pt x="4472172" y="4991080"/>
                  <a:pt x="4472172" y="4991080"/>
                  <a:pt x="4484796" y="4991080"/>
                </a:cubicBezTo>
                <a:cubicBezTo>
                  <a:pt x="4484796" y="5003703"/>
                  <a:pt x="4497420" y="5003703"/>
                  <a:pt x="4510708" y="5003703"/>
                </a:cubicBezTo>
                <a:lnTo>
                  <a:pt x="4523332" y="5016327"/>
                </a:lnTo>
                <a:lnTo>
                  <a:pt x="4523332" y="5003703"/>
                </a:lnTo>
                <a:cubicBezTo>
                  <a:pt x="4535956" y="5003703"/>
                  <a:pt x="4561868" y="4991080"/>
                  <a:pt x="4574492" y="4978456"/>
                </a:cubicBezTo>
                <a:cubicBezTo>
                  <a:pt x="4574492" y="4991080"/>
                  <a:pt x="4600404" y="4991080"/>
                  <a:pt x="4600404" y="5003703"/>
                </a:cubicBezTo>
                <a:cubicBezTo>
                  <a:pt x="4613028" y="4978456"/>
                  <a:pt x="4600404" y="4965832"/>
                  <a:pt x="4626316" y="4939920"/>
                </a:cubicBezTo>
                <a:cubicBezTo>
                  <a:pt x="4613692" y="4927296"/>
                  <a:pt x="4638940" y="4914672"/>
                  <a:pt x="4626316" y="4902048"/>
                </a:cubicBezTo>
                <a:cubicBezTo>
                  <a:pt x="4613692" y="4902048"/>
                  <a:pt x="4613692" y="4914672"/>
                  <a:pt x="4600404" y="4914672"/>
                </a:cubicBezTo>
                <a:cubicBezTo>
                  <a:pt x="4587780" y="4889424"/>
                  <a:pt x="4613028" y="4863512"/>
                  <a:pt x="4600404" y="4850888"/>
                </a:cubicBezTo>
                <a:cubicBezTo>
                  <a:pt x="4614357" y="4850888"/>
                  <a:pt x="4614357" y="4850888"/>
                  <a:pt x="4627645" y="4864176"/>
                </a:cubicBezTo>
                <a:lnTo>
                  <a:pt x="4627645" y="4864176"/>
                </a:lnTo>
                <a:close/>
                <a:moveTo>
                  <a:pt x="4589109" y="4902048"/>
                </a:moveTo>
                <a:cubicBezTo>
                  <a:pt x="4575821" y="4889424"/>
                  <a:pt x="4589109" y="4902048"/>
                  <a:pt x="4589109" y="4902048"/>
                </a:cubicBezTo>
                <a:cubicBezTo>
                  <a:pt x="4576485" y="4902048"/>
                  <a:pt x="4576485" y="4889424"/>
                  <a:pt x="4576485" y="4876800"/>
                </a:cubicBezTo>
                <a:lnTo>
                  <a:pt x="4576485" y="4876800"/>
                </a:lnTo>
                <a:cubicBezTo>
                  <a:pt x="4576485" y="4889424"/>
                  <a:pt x="4589109" y="4889424"/>
                  <a:pt x="4589109" y="4889424"/>
                </a:cubicBezTo>
                <a:cubicBezTo>
                  <a:pt x="4589109" y="4889424"/>
                  <a:pt x="4589109" y="4889424"/>
                  <a:pt x="4589109" y="4902048"/>
                </a:cubicBezTo>
                <a:lnTo>
                  <a:pt x="4589109" y="4902048"/>
                </a:lnTo>
                <a:close/>
                <a:moveTo>
                  <a:pt x="4897397" y="4341947"/>
                </a:moveTo>
                <a:cubicBezTo>
                  <a:pt x="4897397" y="4354571"/>
                  <a:pt x="4871485" y="4354571"/>
                  <a:pt x="4884773" y="4354571"/>
                </a:cubicBezTo>
                <a:lnTo>
                  <a:pt x="4897397" y="4341947"/>
                </a:lnTo>
                <a:lnTo>
                  <a:pt x="4897397" y="4341947"/>
                </a:lnTo>
                <a:close/>
                <a:moveTo>
                  <a:pt x="1632466" y="4354571"/>
                </a:moveTo>
                <a:cubicBezTo>
                  <a:pt x="1606554" y="4367195"/>
                  <a:pt x="1593930" y="4379819"/>
                  <a:pt x="1581306" y="4418355"/>
                </a:cubicBezTo>
                <a:cubicBezTo>
                  <a:pt x="1619842" y="4405731"/>
                  <a:pt x="1606554" y="4367195"/>
                  <a:pt x="1632466" y="4354571"/>
                </a:cubicBezTo>
                <a:lnTo>
                  <a:pt x="1632466" y="4354571"/>
                </a:lnTo>
                <a:close/>
                <a:moveTo>
                  <a:pt x="4832949" y="4405731"/>
                </a:moveTo>
                <a:cubicBezTo>
                  <a:pt x="4820325" y="4418355"/>
                  <a:pt x="4807037" y="4430979"/>
                  <a:pt x="4807037" y="4443602"/>
                </a:cubicBezTo>
                <a:cubicBezTo>
                  <a:pt x="4820325" y="4430979"/>
                  <a:pt x="4832949" y="4418355"/>
                  <a:pt x="4832949" y="4405731"/>
                </a:cubicBezTo>
                <a:lnTo>
                  <a:pt x="4832949" y="4405731"/>
                </a:lnTo>
                <a:close/>
                <a:moveTo>
                  <a:pt x="4434965" y="4749233"/>
                </a:moveTo>
                <a:cubicBezTo>
                  <a:pt x="4447589" y="4736609"/>
                  <a:pt x="4460877" y="4736609"/>
                  <a:pt x="4460877" y="4736609"/>
                </a:cubicBezTo>
                <a:cubicBezTo>
                  <a:pt x="4460877" y="4723985"/>
                  <a:pt x="4434965" y="4723985"/>
                  <a:pt x="4448253" y="4711361"/>
                </a:cubicBezTo>
                <a:cubicBezTo>
                  <a:pt x="4422341" y="4711361"/>
                  <a:pt x="4422341" y="4686114"/>
                  <a:pt x="4383805" y="4686114"/>
                </a:cubicBezTo>
                <a:cubicBezTo>
                  <a:pt x="4396429" y="4673490"/>
                  <a:pt x="4383805" y="4673490"/>
                  <a:pt x="4383805" y="4673490"/>
                </a:cubicBezTo>
                <a:cubicBezTo>
                  <a:pt x="4371181" y="4660866"/>
                  <a:pt x="4357893" y="4673490"/>
                  <a:pt x="4357893" y="4648242"/>
                </a:cubicBezTo>
                <a:cubicBezTo>
                  <a:pt x="4331981" y="4648242"/>
                  <a:pt x="4331981" y="4635618"/>
                  <a:pt x="4331981" y="4622994"/>
                </a:cubicBezTo>
                <a:cubicBezTo>
                  <a:pt x="4319357" y="4622994"/>
                  <a:pt x="4319357" y="4622994"/>
                  <a:pt x="4306068" y="4610371"/>
                </a:cubicBezTo>
                <a:cubicBezTo>
                  <a:pt x="4306068" y="4622994"/>
                  <a:pt x="4293445" y="4635618"/>
                  <a:pt x="4306068" y="4622994"/>
                </a:cubicBezTo>
                <a:cubicBezTo>
                  <a:pt x="4293445" y="4610371"/>
                  <a:pt x="4280156" y="4635618"/>
                  <a:pt x="4280156" y="4610371"/>
                </a:cubicBezTo>
                <a:cubicBezTo>
                  <a:pt x="4280156" y="4610371"/>
                  <a:pt x="4267532" y="4597746"/>
                  <a:pt x="4267532" y="4610371"/>
                </a:cubicBezTo>
                <a:cubicBezTo>
                  <a:pt x="4280156" y="4610371"/>
                  <a:pt x="4254909" y="4610371"/>
                  <a:pt x="4254909" y="4622994"/>
                </a:cubicBezTo>
                <a:cubicBezTo>
                  <a:pt x="4280821" y="4635618"/>
                  <a:pt x="4254909" y="4648242"/>
                  <a:pt x="4267532" y="4660866"/>
                </a:cubicBezTo>
                <a:cubicBezTo>
                  <a:pt x="4280156" y="4648242"/>
                  <a:pt x="4267532" y="4660866"/>
                  <a:pt x="4280156" y="4660866"/>
                </a:cubicBezTo>
                <a:cubicBezTo>
                  <a:pt x="4280156" y="4660866"/>
                  <a:pt x="4280156" y="4660866"/>
                  <a:pt x="4292780" y="4660866"/>
                </a:cubicBezTo>
                <a:cubicBezTo>
                  <a:pt x="4292780" y="4660866"/>
                  <a:pt x="4305404" y="4686114"/>
                  <a:pt x="4318692" y="4673490"/>
                </a:cubicBezTo>
                <a:cubicBezTo>
                  <a:pt x="4318692" y="4686114"/>
                  <a:pt x="4331316" y="4686114"/>
                  <a:pt x="4318692" y="4698738"/>
                </a:cubicBezTo>
                <a:cubicBezTo>
                  <a:pt x="4344605" y="4686114"/>
                  <a:pt x="4344605" y="4698738"/>
                  <a:pt x="4369852" y="4698738"/>
                </a:cubicBezTo>
                <a:cubicBezTo>
                  <a:pt x="4370517" y="4723985"/>
                  <a:pt x="4421677" y="4723985"/>
                  <a:pt x="4434965" y="4749233"/>
                </a:cubicBezTo>
                <a:lnTo>
                  <a:pt x="4434965" y="4749233"/>
                </a:lnTo>
                <a:close/>
                <a:moveTo>
                  <a:pt x="5514638" y="4609042"/>
                </a:moveTo>
                <a:cubicBezTo>
                  <a:pt x="5501350" y="4609042"/>
                  <a:pt x="5514638" y="4609042"/>
                  <a:pt x="5514638" y="4609042"/>
                </a:cubicBezTo>
                <a:cubicBezTo>
                  <a:pt x="5502014" y="4609042"/>
                  <a:pt x="5488726" y="4609042"/>
                  <a:pt x="5488726" y="4609042"/>
                </a:cubicBezTo>
                <a:cubicBezTo>
                  <a:pt x="5488726" y="4622330"/>
                  <a:pt x="5514638" y="4622330"/>
                  <a:pt x="5514638" y="4609042"/>
                </a:cubicBezTo>
                <a:lnTo>
                  <a:pt x="5514638" y="4609042"/>
                </a:lnTo>
                <a:close/>
                <a:moveTo>
                  <a:pt x="5527262" y="4634954"/>
                </a:moveTo>
                <a:lnTo>
                  <a:pt x="5527262" y="4622330"/>
                </a:lnTo>
                <a:cubicBezTo>
                  <a:pt x="5527262" y="4634954"/>
                  <a:pt x="5514638" y="4622330"/>
                  <a:pt x="5514638" y="4622330"/>
                </a:cubicBezTo>
                <a:cubicBezTo>
                  <a:pt x="5514638" y="4634954"/>
                  <a:pt x="5514638" y="4622330"/>
                  <a:pt x="5514638" y="4634954"/>
                </a:cubicBezTo>
                <a:cubicBezTo>
                  <a:pt x="5527262" y="4634954"/>
                  <a:pt x="5527262" y="4647578"/>
                  <a:pt x="5527262" y="4634954"/>
                </a:cubicBezTo>
                <a:lnTo>
                  <a:pt x="5527262" y="4634954"/>
                </a:lnTo>
                <a:lnTo>
                  <a:pt x="5527262" y="4634954"/>
                </a:lnTo>
                <a:close/>
                <a:moveTo>
                  <a:pt x="1696914" y="4660202"/>
                </a:moveTo>
                <a:cubicBezTo>
                  <a:pt x="1709538" y="4660202"/>
                  <a:pt x="1722826" y="4634954"/>
                  <a:pt x="1709538" y="4622330"/>
                </a:cubicBezTo>
                <a:cubicBezTo>
                  <a:pt x="1709538" y="4634954"/>
                  <a:pt x="1696914" y="4647578"/>
                  <a:pt x="1696914" y="4660202"/>
                </a:cubicBezTo>
                <a:lnTo>
                  <a:pt x="1696914" y="4660202"/>
                </a:lnTo>
                <a:close/>
                <a:moveTo>
                  <a:pt x="4832949" y="4761857"/>
                </a:moveTo>
                <a:cubicBezTo>
                  <a:pt x="4845573" y="4749233"/>
                  <a:pt x="4832949" y="4736609"/>
                  <a:pt x="4832949" y="4723985"/>
                </a:cubicBezTo>
                <a:cubicBezTo>
                  <a:pt x="4820325" y="4736609"/>
                  <a:pt x="4820325" y="4761857"/>
                  <a:pt x="4832949" y="4761857"/>
                </a:cubicBezTo>
                <a:lnTo>
                  <a:pt x="4832949" y="4761857"/>
                </a:lnTo>
                <a:lnTo>
                  <a:pt x="4832949" y="4761857"/>
                </a:lnTo>
                <a:close/>
                <a:moveTo>
                  <a:pt x="4704717" y="5067487"/>
                </a:moveTo>
                <a:cubicBezTo>
                  <a:pt x="4704717" y="5067487"/>
                  <a:pt x="4704717" y="5054863"/>
                  <a:pt x="4717341" y="5054863"/>
                </a:cubicBezTo>
                <a:cubicBezTo>
                  <a:pt x="4717341" y="5080111"/>
                  <a:pt x="4743253" y="5067487"/>
                  <a:pt x="4755877" y="5080111"/>
                </a:cubicBezTo>
                <a:cubicBezTo>
                  <a:pt x="4755877" y="5067487"/>
                  <a:pt x="4755877" y="5067487"/>
                  <a:pt x="4768501" y="5067487"/>
                </a:cubicBezTo>
                <a:cubicBezTo>
                  <a:pt x="4768501" y="5067487"/>
                  <a:pt x="4768501" y="5080111"/>
                  <a:pt x="4768501" y="5067487"/>
                </a:cubicBezTo>
                <a:lnTo>
                  <a:pt x="4781124" y="5067487"/>
                </a:lnTo>
                <a:cubicBezTo>
                  <a:pt x="4781124" y="5054863"/>
                  <a:pt x="4832284" y="5067487"/>
                  <a:pt x="4819661" y="5054863"/>
                </a:cubicBezTo>
                <a:lnTo>
                  <a:pt x="4819661" y="5054863"/>
                </a:lnTo>
                <a:cubicBezTo>
                  <a:pt x="4807037" y="5054863"/>
                  <a:pt x="4793748" y="5054863"/>
                  <a:pt x="4793748" y="5042240"/>
                </a:cubicBezTo>
                <a:cubicBezTo>
                  <a:pt x="4806373" y="5042240"/>
                  <a:pt x="4819661" y="5042240"/>
                  <a:pt x="4819661" y="5042240"/>
                </a:cubicBezTo>
                <a:cubicBezTo>
                  <a:pt x="4819661" y="5042240"/>
                  <a:pt x="4819661" y="5042240"/>
                  <a:pt x="4819661" y="5029616"/>
                </a:cubicBezTo>
                <a:cubicBezTo>
                  <a:pt x="4807037" y="5029616"/>
                  <a:pt x="4807037" y="5029616"/>
                  <a:pt x="4807037" y="5042240"/>
                </a:cubicBezTo>
                <a:cubicBezTo>
                  <a:pt x="4794413" y="5029616"/>
                  <a:pt x="4794413" y="5016992"/>
                  <a:pt x="4781124" y="5029616"/>
                </a:cubicBezTo>
                <a:cubicBezTo>
                  <a:pt x="4781124" y="5016992"/>
                  <a:pt x="4781124" y="4991744"/>
                  <a:pt x="4793748" y="4978456"/>
                </a:cubicBezTo>
                <a:cubicBezTo>
                  <a:pt x="4793748" y="4978456"/>
                  <a:pt x="4781124" y="4978456"/>
                  <a:pt x="4781124" y="4965832"/>
                </a:cubicBezTo>
                <a:cubicBezTo>
                  <a:pt x="4781124" y="4978456"/>
                  <a:pt x="4793748" y="4965832"/>
                  <a:pt x="4793748" y="4965832"/>
                </a:cubicBezTo>
                <a:cubicBezTo>
                  <a:pt x="4793748" y="4978456"/>
                  <a:pt x="4793748" y="4978456"/>
                  <a:pt x="4793748" y="4978456"/>
                </a:cubicBezTo>
                <a:cubicBezTo>
                  <a:pt x="4806373" y="4965832"/>
                  <a:pt x="4793748" y="4965832"/>
                  <a:pt x="4793748" y="4953208"/>
                </a:cubicBezTo>
                <a:cubicBezTo>
                  <a:pt x="4781124" y="4953208"/>
                  <a:pt x="4793748" y="4965832"/>
                  <a:pt x="4781124" y="4965832"/>
                </a:cubicBezTo>
                <a:cubicBezTo>
                  <a:pt x="4781124" y="4953208"/>
                  <a:pt x="4768501" y="4940584"/>
                  <a:pt x="4781124" y="4940584"/>
                </a:cubicBezTo>
                <a:lnTo>
                  <a:pt x="4781124" y="4927960"/>
                </a:lnTo>
                <a:cubicBezTo>
                  <a:pt x="4768501" y="4927960"/>
                  <a:pt x="4768501" y="4940584"/>
                  <a:pt x="4755213" y="4940584"/>
                </a:cubicBezTo>
                <a:cubicBezTo>
                  <a:pt x="4767836" y="4927960"/>
                  <a:pt x="4742589" y="4927960"/>
                  <a:pt x="4755213" y="4915336"/>
                </a:cubicBezTo>
                <a:cubicBezTo>
                  <a:pt x="4755213" y="4915336"/>
                  <a:pt x="4755213" y="4927960"/>
                  <a:pt x="4767836" y="4915336"/>
                </a:cubicBezTo>
                <a:cubicBezTo>
                  <a:pt x="4767836" y="4902713"/>
                  <a:pt x="4767836" y="4902713"/>
                  <a:pt x="4767836" y="4902713"/>
                </a:cubicBezTo>
                <a:lnTo>
                  <a:pt x="4755213" y="4902713"/>
                </a:lnTo>
                <a:cubicBezTo>
                  <a:pt x="4767836" y="4902713"/>
                  <a:pt x="4767836" y="4902713"/>
                  <a:pt x="4755213" y="4890089"/>
                </a:cubicBezTo>
                <a:cubicBezTo>
                  <a:pt x="4767836" y="4890089"/>
                  <a:pt x="4781124" y="4902713"/>
                  <a:pt x="4781124" y="4890089"/>
                </a:cubicBezTo>
                <a:cubicBezTo>
                  <a:pt x="4755213" y="4890089"/>
                  <a:pt x="4755213" y="4877465"/>
                  <a:pt x="4742589" y="4890089"/>
                </a:cubicBezTo>
                <a:cubicBezTo>
                  <a:pt x="4729965" y="4890089"/>
                  <a:pt x="4742589" y="4852217"/>
                  <a:pt x="4729965" y="4864841"/>
                </a:cubicBezTo>
                <a:cubicBezTo>
                  <a:pt x="4729965" y="4864841"/>
                  <a:pt x="4742589" y="4864841"/>
                  <a:pt x="4729965" y="4864841"/>
                </a:cubicBezTo>
                <a:cubicBezTo>
                  <a:pt x="4678805" y="4877465"/>
                  <a:pt x="4691429" y="4890089"/>
                  <a:pt x="4652893" y="4890089"/>
                </a:cubicBezTo>
                <a:cubicBezTo>
                  <a:pt x="4665517" y="4890089"/>
                  <a:pt x="4665517" y="4902713"/>
                  <a:pt x="4665517" y="4902713"/>
                </a:cubicBezTo>
                <a:cubicBezTo>
                  <a:pt x="4665517" y="4902713"/>
                  <a:pt x="4665517" y="4927960"/>
                  <a:pt x="4652893" y="4915336"/>
                </a:cubicBezTo>
                <a:cubicBezTo>
                  <a:pt x="4652893" y="4915336"/>
                  <a:pt x="4665517" y="4902713"/>
                  <a:pt x="4652893" y="4915336"/>
                </a:cubicBezTo>
                <a:cubicBezTo>
                  <a:pt x="4640269" y="4927960"/>
                  <a:pt x="4652893" y="4927960"/>
                  <a:pt x="4652893" y="4940584"/>
                </a:cubicBezTo>
                <a:lnTo>
                  <a:pt x="4640269" y="4953208"/>
                </a:lnTo>
                <a:cubicBezTo>
                  <a:pt x="4666181" y="4953208"/>
                  <a:pt x="4640269" y="4991080"/>
                  <a:pt x="4652893" y="5004368"/>
                </a:cubicBezTo>
                <a:cubicBezTo>
                  <a:pt x="4665517" y="4991744"/>
                  <a:pt x="4652893" y="4979120"/>
                  <a:pt x="4665517" y="4979120"/>
                </a:cubicBezTo>
                <a:lnTo>
                  <a:pt x="4665517" y="4979120"/>
                </a:lnTo>
                <a:cubicBezTo>
                  <a:pt x="4652893" y="4991744"/>
                  <a:pt x="4665517" y="4991744"/>
                  <a:pt x="4665517" y="5004368"/>
                </a:cubicBezTo>
                <a:cubicBezTo>
                  <a:pt x="4678140" y="5004368"/>
                  <a:pt x="4665517" y="5016992"/>
                  <a:pt x="4678140" y="5029616"/>
                </a:cubicBezTo>
                <a:cubicBezTo>
                  <a:pt x="4665517" y="5016992"/>
                  <a:pt x="4665517" y="5042240"/>
                  <a:pt x="4665517" y="5042240"/>
                </a:cubicBezTo>
                <a:cubicBezTo>
                  <a:pt x="4665517" y="5029616"/>
                  <a:pt x="4691429" y="5042240"/>
                  <a:pt x="4691429" y="5042240"/>
                </a:cubicBezTo>
                <a:cubicBezTo>
                  <a:pt x="4678805" y="5029616"/>
                  <a:pt x="4691429" y="5016992"/>
                  <a:pt x="4691429" y="5004368"/>
                </a:cubicBezTo>
                <a:cubicBezTo>
                  <a:pt x="4691429" y="5016992"/>
                  <a:pt x="4691429" y="5016992"/>
                  <a:pt x="4691429" y="5016992"/>
                </a:cubicBezTo>
                <a:cubicBezTo>
                  <a:pt x="4691429" y="5004368"/>
                  <a:pt x="4704053" y="5016992"/>
                  <a:pt x="4717341" y="5004368"/>
                </a:cubicBezTo>
                <a:cubicBezTo>
                  <a:pt x="4717341" y="5016992"/>
                  <a:pt x="4717341" y="5029616"/>
                  <a:pt x="4717341" y="5029616"/>
                </a:cubicBezTo>
                <a:cubicBezTo>
                  <a:pt x="4717341" y="5029616"/>
                  <a:pt x="4704717" y="5029616"/>
                  <a:pt x="4704717" y="5016992"/>
                </a:cubicBezTo>
                <a:cubicBezTo>
                  <a:pt x="4692093" y="5016992"/>
                  <a:pt x="4692093" y="5016992"/>
                  <a:pt x="4692093" y="5016992"/>
                </a:cubicBezTo>
                <a:cubicBezTo>
                  <a:pt x="4692093" y="5029616"/>
                  <a:pt x="4692093" y="5042240"/>
                  <a:pt x="4692093" y="5054863"/>
                </a:cubicBezTo>
                <a:cubicBezTo>
                  <a:pt x="4692093" y="5054863"/>
                  <a:pt x="4692093" y="5054863"/>
                  <a:pt x="4704717" y="5067487"/>
                </a:cubicBezTo>
                <a:lnTo>
                  <a:pt x="4704717" y="5067487"/>
                </a:lnTo>
                <a:close/>
                <a:moveTo>
                  <a:pt x="4755877" y="5003703"/>
                </a:moveTo>
                <a:cubicBezTo>
                  <a:pt x="4768501" y="4991080"/>
                  <a:pt x="4755877" y="4991080"/>
                  <a:pt x="4755877" y="4978456"/>
                </a:cubicBezTo>
                <a:cubicBezTo>
                  <a:pt x="4768501" y="4978456"/>
                  <a:pt x="4768501" y="5003703"/>
                  <a:pt x="4768501" y="4991080"/>
                </a:cubicBezTo>
                <a:cubicBezTo>
                  <a:pt x="4781124" y="4991080"/>
                  <a:pt x="4768501" y="4991080"/>
                  <a:pt x="4781124" y="5003703"/>
                </a:cubicBezTo>
                <a:cubicBezTo>
                  <a:pt x="4768501" y="4991080"/>
                  <a:pt x="4755213" y="5003703"/>
                  <a:pt x="4755213" y="5016327"/>
                </a:cubicBezTo>
                <a:cubicBezTo>
                  <a:pt x="4742589" y="5016327"/>
                  <a:pt x="4755213" y="5003703"/>
                  <a:pt x="4742589" y="5003703"/>
                </a:cubicBezTo>
                <a:cubicBezTo>
                  <a:pt x="4742589" y="5003703"/>
                  <a:pt x="4742589" y="5003703"/>
                  <a:pt x="4742589" y="4991080"/>
                </a:cubicBezTo>
                <a:cubicBezTo>
                  <a:pt x="4755877" y="4991080"/>
                  <a:pt x="4755877" y="5003703"/>
                  <a:pt x="4755877" y="5003703"/>
                </a:cubicBezTo>
                <a:lnTo>
                  <a:pt x="4755877" y="5003703"/>
                </a:lnTo>
                <a:close/>
                <a:moveTo>
                  <a:pt x="4743253" y="4940584"/>
                </a:moveTo>
                <a:cubicBezTo>
                  <a:pt x="4743253" y="4965832"/>
                  <a:pt x="4717341" y="4940584"/>
                  <a:pt x="4743253" y="4940584"/>
                </a:cubicBezTo>
                <a:lnTo>
                  <a:pt x="4743253" y="4940584"/>
                </a:lnTo>
                <a:close/>
                <a:moveTo>
                  <a:pt x="4730629" y="4902048"/>
                </a:moveTo>
                <a:cubicBezTo>
                  <a:pt x="4730629" y="4902048"/>
                  <a:pt x="4730629" y="4914672"/>
                  <a:pt x="4743253" y="4902048"/>
                </a:cubicBezTo>
                <a:cubicBezTo>
                  <a:pt x="4743253" y="4914672"/>
                  <a:pt x="4743253" y="4914672"/>
                  <a:pt x="4743253" y="4914672"/>
                </a:cubicBezTo>
                <a:cubicBezTo>
                  <a:pt x="4730629" y="4914672"/>
                  <a:pt x="4730629" y="4927296"/>
                  <a:pt x="4730629" y="4927296"/>
                </a:cubicBezTo>
                <a:cubicBezTo>
                  <a:pt x="4730629" y="4914672"/>
                  <a:pt x="4730629" y="4914672"/>
                  <a:pt x="4730629" y="4902048"/>
                </a:cubicBezTo>
                <a:lnTo>
                  <a:pt x="4730629" y="4902048"/>
                </a:lnTo>
                <a:close/>
                <a:moveTo>
                  <a:pt x="4743253" y="5029616"/>
                </a:moveTo>
                <a:cubicBezTo>
                  <a:pt x="4730629" y="5016992"/>
                  <a:pt x="4755877" y="5029616"/>
                  <a:pt x="4769165" y="5016992"/>
                </a:cubicBezTo>
                <a:cubicBezTo>
                  <a:pt x="4769165" y="5029616"/>
                  <a:pt x="4769165" y="5029616"/>
                  <a:pt x="4769165" y="5042240"/>
                </a:cubicBezTo>
                <a:cubicBezTo>
                  <a:pt x="4781789" y="5042240"/>
                  <a:pt x="4781789" y="5029616"/>
                  <a:pt x="4781789" y="5029616"/>
                </a:cubicBezTo>
                <a:cubicBezTo>
                  <a:pt x="4794413" y="5029616"/>
                  <a:pt x="4781789" y="5042240"/>
                  <a:pt x="4794413" y="5042240"/>
                </a:cubicBezTo>
                <a:cubicBezTo>
                  <a:pt x="4781789" y="5067487"/>
                  <a:pt x="4768501" y="5029616"/>
                  <a:pt x="4743253" y="5042240"/>
                </a:cubicBezTo>
                <a:cubicBezTo>
                  <a:pt x="4743253" y="5042240"/>
                  <a:pt x="4755877" y="5042240"/>
                  <a:pt x="4755877" y="5029616"/>
                </a:cubicBezTo>
                <a:cubicBezTo>
                  <a:pt x="4743253" y="5042240"/>
                  <a:pt x="4729965" y="5042240"/>
                  <a:pt x="4717341" y="5029616"/>
                </a:cubicBezTo>
                <a:cubicBezTo>
                  <a:pt x="4730629" y="5016992"/>
                  <a:pt x="4730629" y="5029616"/>
                  <a:pt x="4743253" y="5029616"/>
                </a:cubicBezTo>
                <a:lnTo>
                  <a:pt x="4743253" y="5029616"/>
                </a:lnTo>
                <a:close/>
                <a:moveTo>
                  <a:pt x="4692093" y="5003703"/>
                </a:moveTo>
                <a:lnTo>
                  <a:pt x="4679469" y="5003703"/>
                </a:lnTo>
                <a:cubicBezTo>
                  <a:pt x="4666846" y="5003703"/>
                  <a:pt x="4692093" y="4991080"/>
                  <a:pt x="4679469" y="4978456"/>
                </a:cubicBezTo>
                <a:cubicBezTo>
                  <a:pt x="4679469" y="4991080"/>
                  <a:pt x="4679469" y="4991080"/>
                  <a:pt x="4679469" y="4991080"/>
                </a:cubicBezTo>
                <a:cubicBezTo>
                  <a:pt x="4666846" y="4991080"/>
                  <a:pt x="4679469" y="4965832"/>
                  <a:pt x="4692093" y="4965832"/>
                </a:cubicBezTo>
                <a:cubicBezTo>
                  <a:pt x="4679469" y="4953208"/>
                  <a:pt x="4666181" y="4965832"/>
                  <a:pt x="4666181" y="4965832"/>
                </a:cubicBezTo>
                <a:cubicBezTo>
                  <a:pt x="4666181" y="4940584"/>
                  <a:pt x="4666181" y="4940584"/>
                  <a:pt x="4666181" y="4914672"/>
                </a:cubicBezTo>
                <a:cubicBezTo>
                  <a:pt x="4678805" y="4914672"/>
                  <a:pt x="4678805" y="4927296"/>
                  <a:pt x="4678805" y="4939920"/>
                </a:cubicBezTo>
                <a:cubicBezTo>
                  <a:pt x="4691429" y="4939920"/>
                  <a:pt x="4704717" y="4939920"/>
                  <a:pt x="4704717" y="4927296"/>
                </a:cubicBezTo>
                <a:cubicBezTo>
                  <a:pt x="4717341" y="4927296"/>
                  <a:pt x="4692093" y="4939920"/>
                  <a:pt x="4704717" y="4939920"/>
                </a:cubicBezTo>
                <a:cubicBezTo>
                  <a:pt x="4692093" y="4953208"/>
                  <a:pt x="4692093" y="4965832"/>
                  <a:pt x="4692093" y="5003703"/>
                </a:cubicBezTo>
                <a:lnTo>
                  <a:pt x="4692093" y="5003703"/>
                </a:lnTo>
                <a:close/>
                <a:moveTo>
                  <a:pt x="4717341" y="4978456"/>
                </a:moveTo>
                <a:cubicBezTo>
                  <a:pt x="4717341" y="4965832"/>
                  <a:pt x="4704717" y="4978456"/>
                  <a:pt x="4704717" y="4965832"/>
                </a:cubicBezTo>
                <a:cubicBezTo>
                  <a:pt x="4717341" y="4965832"/>
                  <a:pt x="4717341" y="4965832"/>
                  <a:pt x="4717341" y="4965832"/>
                </a:cubicBezTo>
                <a:cubicBezTo>
                  <a:pt x="4704717" y="4978456"/>
                  <a:pt x="4717341" y="4965832"/>
                  <a:pt x="4717341" y="4978456"/>
                </a:cubicBezTo>
                <a:lnTo>
                  <a:pt x="4717341" y="4978456"/>
                </a:lnTo>
                <a:close/>
                <a:moveTo>
                  <a:pt x="5308669" y="5003703"/>
                </a:moveTo>
                <a:cubicBezTo>
                  <a:pt x="5321293" y="4978456"/>
                  <a:pt x="5321293" y="5003703"/>
                  <a:pt x="5334582" y="5003703"/>
                </a:cubicBezTo>
                <a:cubicBezTo>
                  <a:pt x="5360494" y="4991080"/>
                  <a:pt x="5334582" y="4965832"/>
                  <a:pt x="5321958" y="4952544"/>
                </a:cubicBezTo>
                <a:cubicBezTo>
                  <a:pt x="5283422" y="4953208"/>
                  <a:pt x="5296045" y="4991080"/>
                  <a:pt x="5308669" y="5003703"/>
                </a:cubicBezTo>
                <a:lnTo>
                  <a:pt x="5308669" y="5003703"/>
                </a:lnTo>
                <a:close/>
                <a:moveTo>
                  <a:pt x="5321958" y="4991080"/>
                </a:moveTo>
                <a:lnTo>
                  <a:pt x="5321958" y="4991080"/>
                </a:lnTo>
                <a:cubicBezTo>
                  <a:pt x="5321958" y="4978456"/>
                  <a:pt x="5321958" y="4991080"/>
                  <a:pt x="5321958" y="4991080"/>
                </a:cubicBezTo>
                <a:cubicBezTo>
                  <a:pt x="5334582" y="4978456"/>
                  <a:pt x="5309334" y="4978456"/>
                  <a:pt x="5321958" y="4965832"/>
                </a:cubicBezTo>
                <a:cubicBezTo>
                  <a:pt x="5334582" y="4965832"/>
                  <a:pt x="5360494" y="4991080"/>
                  <a:pt x="5321958" y="4991080"/>
                </a:cubicBezTo>
                <a:lnTo>
                  <a:pt x="5321958" y="4991080"/>
                </a:lnTo>
                <a:close/>
                <a:moveTo>
                  <a:pt x="5733230" y="4965832"/>
                </a:moveTo>
                <a:cubicBezTo>
                  <a:pt x="5733230" y="4978456"/>
                  <a:pt x="5745854" y="4978456"/>
                  <a:pt x="5759142" y="4978456"/>
                </a:cubicBezTo>
                <a:cubicBezTo>
                  <a:pt x="5745854" y="4978456"/>
                  <a:pt x="5745854" y="4965832"/>
                  <a:pt x="5733230" y="4965832"/>
                </a:cubicBezTo>
                <a:lnTo>
                  <a:pt x="5733230" y="4965832"/>
                </a:lnTo>
                <a:close/>
                <a:moveTo>
                  <a:pt x="4910021" y="5284086"/>
                </a:moveTo>
                <a:cubicBezTo>
                  <a:pt x="4922645" y="5296710"/>
                  <a:pt x="4935933" y="5309334"/>
                  <a:pt x="4948557" y="5296710"/>
                </a:cubicBezTo>
                <a:cubicBezTo>
                  <a:pt x="4935933" y="5284086"/>
                  <a:pt x="4948557" y="5258839"/>
                  <a:pt x="4922645" y="5245550"/>
                </a:cubicBezTo>
                <a:lnTo>
                  <a:pt x="4922645" y="5258174"/>
                </a:lnTo>
                <a:cubicBezTo>
                  <a:pt x="4922645" y="5245550"/>
                  <a:pt x="4910021" y="5245550"/>
                  <a:pt x="4910021" y="5245550"/>
                </a:cubicBezTo>
                <a:cubicBezTo>
                  <a:pt x="4935933" y="5245550"/>
                  <a:pt x="4910021" y="5220303"/>
                  <a:pt x="4922645" y="5232926"/>
                </a:cubicBezTo>
                <a:cubicBezTo>
                  <a:pt x="4922645" y="5220303"/>
                  <a:pt x="4922645" y="5220303"/>
                  <a:pt x="4922645" y="5220303"/>
                </a:cubicBezTo>
                <a:lnTo>
                  <a:pt x="4910021" y="5220303"/>
                </a:lnTo>
                <a:cubicBezTo>
                  <a:pt x="4897397" y="5220303"/>
                  <a:pt x="4910021" y="5220303"/>
                  <a:pt x="4897397" y="5232926"/>
                </a:cubicBezTo>
                <a:cubicBezTo>
                  <a:pt x="4897397" y="5220303"/>
                  <a:pt x="4884773" y="5220303"/>
                  <a:pt x="4884773" y="5207679"/>
                </a:cubicBezTo>
                <a:cubicBezTo>
                  <a:pt x="4897397" y="5220303"/>
                  <a:pt x="4897397" y="5207679"/>
                  <a:pt x="4897397" y="5207679"/>
                </a:cubicBezTo>
                <a:cubicBezTo>
                  <a:pt x="4897397" y="5207679"/>
                  <a:pt x="4897397" y="5207679"/>
                  <a:pt x="4910021" y="5207679"/>
                </a:cubicBezTo>
                <a:cubicBezTo>
                  <a:pt x="4897397" y="5207679"/>
                  <a:pt x="4910021" y="5207679"/>
                  <a:pt x="4910021" y="5195055"/>
                </a:cubicBezTo>
                <a:cubicBezTo>
                  <a:pt x="4897397" y="5195055"/>
                  <a:pt x="4922645" y="5195055"/>
                  <a:pt x="4922645" y="5182431"/>
                </a:cubicBezTo>
                <a:cubicBezTo>
                  <a:pt x="4910021" y="5169807"/>
                  <a:pt x="4910021" y="5157183"/>
                  <a:pt x="4896733" y="5144559"/>
                </a:cubicBezTo>
                <a:cubicBezTo>
                  <a:pt x="4896733" y="5157183"/>
                  <a:pt x="4896733" y="5157183"/>
                  <a:pt x="4896733" y="5157183"/>
                </a:cubicBezTo>
                <a:cubicBezTo>
                  <a:pt x="4896733" y="5144559"/>
                  <a:pt x="4870820" y="5144559"/>
                  <a:pt x="4858197" y="5131936"/>
                </a:cubicBezTo>
                <a:cubicBezTo>
                  <a:pt x="4884109" y="5131936"/>
                  <a:pt x="4870820" y="5106688"/>
                  <a:pt x="4870820" y="5094064"/>
                </a:cubicBezTo>
                <a:cubicBezTo>
                  <a:pt x="4858197" y="5094064"/>
                  <a:pt x="4858197" y="5119312"/>
                  <a:pt x="4844908" y="5119312"/>
                </a:cubicBezTo>
                <a:cubicBezTo>
                  <a:pt x="4832284" y="5106688"/>
                  <a:pt x="4818996" y="5094064"/>
                  <a:pt x="4818996" y="5081440"/>
                </a:cubicBezTo>
                <a:cubicBezTo>
                  <a:pt x="4806373" y="5094064"/>
                  <a:pt x="4780460" y="5068816"/>
                  <a:pt x="4780460" y="5094064"/>
                </a:cubicBezTo>
                <a:cubicBezTo>
                  <a:pt x="4793084" y="5094064"/>
                  <a:pt x="4780460" y="5106688"/>
                  <a:pt x="4780460" y="5106688"/>
                </a:cubicBezTo>
                <a:cubicBezTo>
                  <a:pt x="4780460" y="5119312"/>
                  <a:pt x="4793084" y="5106688"/>
                  <a:pt x="4793084" y="5106688"/>
                </a:cubicBezTo>
                <a:cubicBezTo>
                  <a:pt x="4793084" y="5144559"/>
                  <a:pt x="4767172" y="5081440"/>
                  <a:pt x="4741924" y="5094064"/>
                </a:cubicBezTo>
                <a:cubicBezTo>
                  <a:pt x="4754548" y="5094064"/>
                  <a:pt x="4741924" y="5094064"/>
                  <a:pt x="4754548" y="5119312"/>
                </a:cubicBezTo>
                <a:cubicBezTo>
                  <a:pt x="4741924" y="5119312"/>
                  <a:pt x="4741924" y="5131936"/>
                  <a:pt x="4728636" y="5119312"/>
                </a:cubicBezTo>
                <a:cubicBezTo>
                  <a:pt x="4716012" y="5144559"/>
                  <a:pt x="4716012" y="5131936"/>
                  <a:pt x="4690100" y="5157183"/>
                </a:cubicBezTo>
                <a:cubicBezTo>
                  <a:pt x="4690100" y="5169807"/>
                  <a:pt x="4690100" y="5169807"/>
                  <a:pt x="4690100" y="5195055"/>
                </a:cubicBezTo>
                <a:cubicBezTo>
                  <a:pt x="4702724" y="5195055"/>
                  <a:pt x="4702724" y="5195055"/>
                  <a:pt x="4702724" y="5195055"/>
                </a:cubicBezTo>
                <a:cubicBezTo>
                  <a:pt x="4690100" y="5207679"/>
                  <a:pt x="4728636" y="5232926"/>
                  <a:pt x="4728636" y="5232926"/>
                </a:cubicBezTo>
                <a:cubicBezTo>
                  <a:pt x="4728636" y="5245550"/>
                  <a:pt x="4716012" y="5258174"/>
                  <a:pt x="4728636" y="5258174"/>
                </a:cubicBezTo>
                <a:cubicBezTo>
                  <a:pt x="4728636" y="5258174"/>
                  <a:pt x="4728636" y="5258174"/>
                  <a:pt x="4741260" y="5258174"/>
                </a:cubicBezTo>
                <a:cubicBezTo>
                  <a:pt x="4741260" y="5245550"/>
                  <a:pt x="4741260" y="5245550"/>
                  <a:pt x="4741260" y="5245550"/>
                </a:cubicBezTo>
                <a:cubicBezTo>
                  <a:pt x="4753884" y="5245550"/>
                  <a:pt x="4753884" y="5258174"/>
                  <a:pt x="4753884" y="5258174"/>
                </a:cubicBezTo>
                <a:lnTo>
                  <a:pt x="4766508" y="5258174"/>
                </a:lnTo>
                <a:cubicBezTo>
                  <a:pt x="4766508" y="5245550"/>
                  <a:pt x="4753884" y="5232926"/>
                  <a:pt x="4766508" y="5232926"/>
                </a:cubicBezTo>
                <a:cubicBezTo>
                  <a:pt x="4766508" y="5245550"/>
                  <a:pt x="4779131" y="5258174"/>
                  <a:pt x="4779131" y="5270798"/>
                </a:cubicBezTo>
                <a:cubicBezTo>
                  <a:pt x="4779131" y="5270798"/>
                  <a:pt x="4791755" y="5258174"/>
                  <a:pt x="4791755" y="5270798"/>
                </a:cubicBezTo>
                <a:cubicBezTo>
                  <a:pt x="4779131" y="5283422"/>
                  <a:pt x="4765843" y="5308670"/>
                  <a:pt x="4779131" y="5321958"/>
                </a:cubicBezTo>
                <a:cubicBezTo>
                  <a:pt x="4791755" y="5321958"/>
                  <a:pt x="4779131" y="5309334"/>
                  <a:pt x="4779131" y="5309334"/>
                </a:cubicBezTo>
                <a:cubicBezTo>
                  <a:pt x="4791755" y="5309334"/>
                  <a:pt x="4791755" y="5309334"/>
                  <a:pt x="4791755" y="5309334"/>
                </a:cubicBezTo>
                <a:cubicBezTo>
                  <a:pt x="4804379" y="5321958"/>
                  <a:pt x="4779131" y="5321958"/>
                  <a:pt x="4765843" y="5334582"/>
                </a:cubicBezTo>
                <a:cubicBezTo>
                  <a:pt x="4778467" y="5334582"/>
                  <a:pt x="4778467" y="5347206"/>
                  <a:pt x="4765843" y="5347206"/>
                </a:cubicBezTo>
                <a:cubicBezTo>
                  <a:pt x="4765843" y="5359830"/>
                  <a:pt x="4778467" y="5347206"/>
                  <a:pt x="4778467" y="5359830"/>
                </a:cubicBezTo>
                <a:cubicBezTo>
                  <a:pt x="4765843" y="5359830"/>
                  <a:pt x="4778467" y="5372453"/>
                  <a:pt x="4791091" y="5385077"/>
                </a:cubicBezTo>
                <a:cubicBezTo>
                  <a:pt x="4791091" y="5372453"/>
                  <a:pt x="4778467" y="5372453"/>
                  <a:pt x="4778467" y="5347206"/>
                </a:cubicBezTo>
                <a:cubicBezTo>
                  <a:pt x="4804379" y="5347206"/>
                  <a:pt x="4804379" y="5347206"/>
                  <a:pt x="4817003" y="5334582"/>
                </a:cubicBezTo>
                <a:cubicBezTo>
                  <a:pt x="4817003" y="5347206"/>
                  <a:pt x="4804379" y="5347206"/>
                  <a:pt x="4817003" y="5359830"/>
                </a:cubicBezTo>
                <a:cubicBezTo>
                  <a:pt x="4804379" y="5347206"/>
                  <a:pt x="4804379" y="5359830"/>
                  <a:pt x="4791091" y="5359830"/>
                </a:cubicBezTo>
                <a:cubicBezTo>
                  <a:pt x="4791091" y="5385077"/>
                  <a:pt x="4803715" y="5410990"/>
                  <a:pt x="4778467" y="5423613"/>
                </a:cubicBezTo>
                <a:cubicBezTo>
                  <a:pt x="4791091" y="5423613"/>
                  <a:pt x="4778467" y="5423613"/>
                  <a:pt x="4791091" y="5436237"/>
                </a:cubicBezTo>
                <a:cubicBezTo>
                  <a:pt x="4791091" y="5436237"/>
                  <a:pt x="4791091" y="5423613"/>
                  <a:pt x="4803715" y="5436237"/>
                </a:cubicBezTo>
                <a:cubicBezTo>
                  <a:pt x="4791091" y="5410990"/>
                  <a:pt x="4803715" y="5410990"/>
                  <a:pt x="4816339" y="5398366"/>
                </a:cubicBezTo>
                <a:cubicBezTo>
                  <a:pt x="4816339" y="5410990"/>
                  <a:pt x="4816339" y="5410990"/>
                  <a:pt x="4816339" y="5410990"/>
                </a:cubicBezTo>
                <a:cubicBezTo>
                  <a:pt x="4828962" y="5410990"/>
                  <a:pt x="4828962" y="5398366"/>
                  <a:pt x="4816339" y="5385742"/>
                </a:cubicBezTo>
                <a:cubicBezTo>
                  <a:pt x="4816339" y="5385742"/>
                  <a:pt x="4803715" y="5398366"/>
                  <a:pt x="4803715" y="5385742"/>
                </a:cubicBezTo>
                <a:cubicBezTo>
                  <a:pt x="4829627" y="5385742"/>
                  <a:pt x="4829627" y="5398366"/>
                  <a:pt x="4854875" y="5398366"/>
                </a:cubicBezTo>
                <a:cubicBezTo>
                  <a:pt x="4854875" y="5373118"/>
                  <a:pt x="4867498" y="5360494"/>
                  <a:pt x="4880787" y="5334582"/>
                </a:cubicBezTo>
                <a:lnTo>
                  <a:pt x="4880787" y="5334582"/>
                </a:lnTo>
                <a:cubicBezTo>
                  <a:pt x="4880787" y="5334582"/>
                  <a:pt x="4868163" y="5334582"/>
                  <a:pt x="4854875" y="5321958"/>
                </a:cubicBezTo>
                <a:cubicBezTo>
                  <a:pt x="4880787" y="5321958"/>
                  <a:pt x="4867498" y="5296710"/>
                  <a:pt x="4880787" y="5296710"/>
                </a:cubicBezTo>
                <a:cubicBezTo>
                  <a:pt x="4880787" y="5296710"/>
                  <a:pt x="4880787" y="5309334"/>
                  <a:pt x="4893411" y="5321958"/>
                </a:cubicBezTo>
                <a:cubicBezTo>
                  <a:pt x="4893411" y="5309334"/>
                  <a:pt x="4893411" y="5309334"/>
                  <a:pt x="4906035" y="5309334"/>
                </a:cubicBezTo>
                <a:cubicBezTo>
                  <a:pt x="4910021" y="5296710"/>
                  <a:pt x="4910021" y="5284086"/>
                  <a:pt x="4910021" y="5284086"/>
                </a:cubicBezTo>
                <a:cubicBezTo>
                  <a:pt x="4922645" y="5284086"/>
                  <a:pt x="4922645" y="5284086"/>
                  <a:pt x="4922645" y="5284086"/>
                </a:cubicBezTo>
                <a:cubicBezTo>
                  <a:pt x="4923309" y="5296710"/>
                  <a:pt x="4923309" y="5284086"/>
                  <a:pt x="4910021" y="5284086"/>
                </a:cubicBezTo>
                <a:lnTo>
                  <a:pt x="4910021" y="5284086"/>
                </a:lnTo>
                <a:close/>
                <a:moveTo>
                  <a:pt x="4769165" y="5207679"/>
                </a:moveTo>
                <a:cubicBezTo>
                  <a:pt x="4756541" y="5207679"/>
                  <a:pt x="4756541" y="5207679"/>
                  <a:pt x="4756541" y="5207679"/>
                </a:cubicBezTo>
                <a:lnTo>
                  <a:pt x="4756541" y="5207679"/>
                </a:lnTo>
                <a:cubicBezTo>
                  <a:pt x="4756541" y="5195055"/>
                  <a:pt x="4756541" y="5195055"/>
                  <a:pt x="4743917" y="5195055"/>
                </a:cubicBezTo>
                <a:cubicBezTo>
                  <a:pt x="4756541" y="5195055"/>
                  <a:pt x="4756541" y="5195055"/>
                  <a:pt x="4769830" y="5195055"/>
                </a:cubicBezTo>
                <a:lnTo>
                  <a:pt x="4769830" y="5207679"/>
                </a:lnTo>
                <a:lnTo>
                  <a:pt x="4769165" y="5207679"/>
                </a:lnTo>
                <a:close/>
                <a:moveTo>
                  <a:pt x="4871485" y="5182431"/>
                </a:moveTo>
                <a:cubicBezTo>
                  <a:pt x="4884109" y="5182431"/>
                  <a:pt x="4884109" y="5182431"/>
                  <a:pt x="4884109" y="5169807"/>
                </a:cubicBezTo>
                <a:cubicBezTo>
                  <a:pt x="4896733" y="5182431"/>
                  <a:pt x="4910021" y="5182431"/>
                  <a:pt x="4910021" y="5195055"/>
                </a:cubicBezTo>
                <a:cubicBezTo>
                  <a:pt x="4897397" y="5195055"/>
                  <a:pt x="4897397" y="5195055"/>
                  <a:pt x="4897397" y="5195055"/>
                </a:cubicBezTo>
                <a:cubicBezTo>
                  <a:pt x="4897397" y="5182431"/>
                  <a:pt x="4897397" y="5182431"/>
                  <a:pt x="4897397" y="5182431"/>
                </a:cubicBezTo>
                <a:cubicBezTo>
                  <a:pt x="4884773" y="5182431"/>
                  <a:pt x="4897397" y="5195055"/>
                  <a:pt x="4884773" y="5195055"/>
                </a:cubicBezTo>
                <a:cubicBezTo>
                  <a:pt x="4872149" y="5195055"/>
                  <a:pt x="4872149" y="5195055"/>
                  <a:pt x="4872149" y="5195055"/>
                </a:cubicBezTo>
                <a:lnTo>
                  <a:pt x="4872149" y="5182431"/>
                </a:lnTo>
                <a:lnTo>
                  <a:pt x="4871485" y="5182431"/>
                </a:lnTo>
                <a:lnTo>
                  <a:pt x="4871485" y="5182431"/>
                </a:lnTo>
                <a:close/>
                <a:moveTo>
                  <a:pt x="4807701" y="5106023"/>
                </a:moveTo>
                <a:cubicBezTo>
                  <a:pt x="4820325" y="5106023"/>
                  <a:pt x="4820325" y="5106023"/>
                  <a:pt x="4820325" y="5106023"/>
                </a:cubicBezTo>
                <a:cubicBezTo>
                  <a:pt x="4820325" y="5106023"/>
                  <a:pt x="4820325" y="5118647"/>
                  <a:pt x="4807701" y="5118647"/>
                </a:cubicBezTo>
                <a:lnTo>
                  <a:pt x="4807701" y="5106023"/>
                </a:lnTo>
                <a:lnTo>
                  <a:pt x="4807701" y="5106023"/>
                </a:lnTo>
                <a:lnTo>
                  <a:pt x="4807701" y="5106023"/>
                </a:lnTo>
                <a:close/>
                <a:moveTo>
                  <a:pt x="4832949" y="5143895"/>
                </a:moveTo>
                <a:cubicBezTo>
                  <a:pt x="4820325" y="5156519"/>
                  <a:pt x="4832949" y="5143895"/>
                  <a:pt x="4832949" y="5156519"/>
                </a:cubicBezTo>
                <a:cubicBezTo>
                  <a:pt x="4832949" y="5156519"/>
                  <a:pt x="4820325" y="5143895"/>
                  <a:pt x="4820325" y="5156519"/>
                </a:cubicBezTo>
                <a:cubicBezTo>
                  <a:pt x="4807701" y="5156519"/>
                  <a:pt x="4807701" y="5156519"/>
                  <a:pt x="4807701" y="5143895"/>
                </a:cubicBezTo>
                <a:lnTo>
                  <a:pt x="4832949" y="5143895"/>
                </a:lnTo>
                <a:lnTo>
                  <a:pt x="4832949" y="5143895"/>
                </a:lnTo>
                <a:lnTo>
                  <a:pt x="4832949" y="5143895"/>
                </a:lnTo>
                <a:close/>
                <a:moveTo>
                  <a:pt x="4794413" y="5232926"/>
                </a:moveTo>
                <a:cubicBezTo>
                  <a:pt x="4768501" y="5207679"/>
                  <a:pt x="4794413" y="5207679"/>
                  <a:pt x="4781789" y="5181767"/>
                </a:cubicBezTo>
                <a:cubicBezTo>
                  <a:pt x="4794413" y="5194390"/>
                  <a:pt x="4794413" y="5194390"/>
                  <a:pt x="4794413" y="5207014"/>
                </a:cubicBezTo>
                <a:cubicBezTo>
                  <a:pt x="4794413" y="5219638"/>
                  <a:pt x="4781789" y="5220303"/>
                  <a:pt x="4794413" y="5232926"/>
                </a:cubicBezTo>
                <a:lnTo>
                  <a:pt x="4794413" y="5232926"/>
                </a:lnTo>
                <a:close/>
                <a:moveTo>
                  <a:pt x="4794413" y="5296710"/>
                </a:moveTo>
                <a:cubicBezTo>
                  <a:pt x="4794413" y="5284086"/>
                  <a:pt x="4807037" y="5271463"/>
                  <a:pt x="4807037" y="5258839"/>
                </a:cubicBezTo>
                <a:cubicBezTo>
                  <a:pt x="4819661" y="5258839"/>
                  <a:pt x="4819661" y="5258839"/>
                  <a:pt x="4819661" y="5258839"/>
                </a:cubicBezTo>
                <a:cubicBezTo>
                  <a:pt x="4807701" y="5271463"/>
                  <a:pt x="4820325" y="5284086"/>
                  <a:pt x="4794413" y="5296710"/>
                </a:cubicBezTo>
                <a:lnTo>
                  <a:pt x="4794413" y="5296710"/>
                </a:lnTo>
                <a:close/>
                <a:moveTo>
                  <a:pt x="4832949" y="5296710"/>
                </a:moveTo>
                <a:cubicBezTo>
                  <a:pt x="4820325" y="5309334"/>
                  <a:pt x="4820325" y="5284086"/>
                  <a:pt x="4807037" y="5296710"/>
                </a:cubicBezTo>
                <a:cubicBezTo>
                  <a:pt x="4807037" y="5296710"/>
                  <a:pt x="4819661" y="5296710"/>
                  <a:pt x="4807037" y="5284086"/>
                </a:cubicBezTo>
                <a:cubicBezTo>
                  <a:pt x="4832949" y="5258839"/>
                  <a:pt x="4819661" y="5309334"/>
                  <a:pt x="4832949" y="5284086"/>
                </a:cubicBezTo>
                <a:cubicBezTo>
                  <a:pt x="4846237" y="5284086"/>
                  <a:pt x="4832949" y="5296710"/>
                  <a:pt x="4832949" y="5296710"/>
                </a:cubicBezTo>
                <a:lnTo>
                  <a:pt x="4832949" y="5296710"/>
                </a:lnTo>
                <a:close/>
                <a:moveTo>
                  <a:pt x="4832949" y="5335246"/>
                </a:moveTo>
                <a:cubicBezTo>
                  <a:pt x="4820325" y="5335246"/>
                  <a:pt x="4832949" y="5335246"/>
                  <a:pt x="4832949" y="5335246"/>
                </a:cubicBezTo>
                <a:cubicBezTo>
                  <a:pt x="4820325" y="5335246"/>
                  <a:pt x="4820325" y="5335246"/>
                  <a:pt x="4820325" y="5335246"/>
                </a:cubicBezTo>
                <a:cubicBezTo>
                  <a:pt x="4807701" y="5322622"/>
                  <a:pt x="4807701" y="5322622"/>
                  <a:pt x="4794413" y="5309999"/>
                </a:cubicBezTo>
                <a:cubicBezTo>
                  <a:pt x="4807037" y="5309999"/>
                  <a:pt x="4807037" y="5309999"/>
                  <a:pt x="4820325" y="5309999"/>
                </a:cubicBezTo>
                <a:cubicBezTo>
                  <a:pt x="4807701" y="5335246"/>
                  <a:pt x="4832949" y="5322622"/>
                  <a:pt x="4832949" y="5335246"/>
                </a:cubicBezTo>
                <a:lnTo>
                  <a:pt x="4832949" y="5335246"/>
                </a:lnTo>
                <a:lnTo>
                  <a:pt x="4832949" y="5335246"/>
                </a:lnTo>
                <a:close/>
                <a:moveTo>
                  <a:pt x="4832949" y="5284086"/>
                </a:moveTo>
                <a:cubicBezTo>
                  <a:pt x="4832949" y="5271463"/>
                  <a:pt x="4820325" y="5271463"/>
                  <a:pt x="4820325" y="5258839"/>
                </a:cubicBezTo>
                <a:cubicBezTo>
                  <a:pt x="4820325" y="5258839"/>
                  <a:pt x="4832949" y="5284086"/>
                  <a:pt x="4832949" y="5271463"/>
                </a:cubicBezTo>
                <a:cubicBezTo>
                  <a:pt x="4846237" y="5271463"/>
                  <a:pt x="4832949" y="5284086"/>
                  <a:pt x="4832949" y="5284086"/>
                </a:cubicBezTo>
                <a:lnTo>
                  <a:pt x="4832949" y="5284086"/>
                </a:lnTo>
                <a:close/>
                <a:moveTo>
                  <a:pt x="4858861" y="5232926"/>
                </a:moveTo>
                <a:cubicBezTo>
                  <a:pt x="4846237" y="5232926"/>
                  <a:pt x="4846237" y="5258174"/>
                  <a:pt x="4858861" y="5258174"/>
                </a:cubicBezTo>
                <a:lnTo>
                  <a:pt x="4846237" y="5258174"/>
                </a:lnTo>
                <a:lnTo>
                  <a:pt x="4846237" y="5258174"/>
                </a:lnTo>
                <a:cubicBezTo>
                  <a:pt x="4833613" y="5245550"/>
                  <a:pt x="4846237" y="5270798"/>
                  <a:pt x="4833613" y="5258174"/>
                </a:cubicBezTo>
                <a:lnTo>
                  <a:pt x="4833613" y="5258174"/>
                </a:lnTo>
                <a:cubicBezTo>
                  <a:pt x="4833613" y="5245550"/>
                  <a:pt x="4820989" y="5258174"/>
                  <a:pt x="4820989" y="5258174"/>
                </a:cubicBezTo>
                <a:cubicBezTo>
                  <a:pt x="4833613" y="5245550"/>
                  <a:pt x="4846902" y="5245550"/>
                  <a:pt x="4846902" y="5220303"/>
                </a:cubicBezTo>
                <a:cubicBezTo>
                  <a:pt x="4846902" y="5232926"/>
                  <a:pt x="4859526" y="5232926"/>
                  <a:pt x="4859526" y="5220303"/>
                </a:cubicBezTo>
                <a:cubicBezTo>
                  <a:pt x="4859526" y="5220303"/>
                  <a:pt x="4872149" y="5232926"/>
                  <a:pt x="4872149" y="5220303"/>
                </a:cubicBezTo>
                <a:cubicBezTo>
                  <a:pt x="4872149" y="5220303"/>
                  <a:pt x="4872149" y="5232926"/>
                  <a:pt x="4884773" y="5245550"/>
                </a:cubicBezTo>
                <a:cubicBezTo>
                  <a:pt x="4871485" y="5246215"/>
                  <a:pt x="4871485" y="5232926"/>
                  <a:pt x="4858861" y="5232926"/>
                </a:cubicBezTo>
                <a:lnTo>
                  <a:pt x="4858861" y="5232926"/>
                </a:lnTo>
                <a:close/>
                <a:moveTo>
                  <a:pt x="1426497" y="5093399"/>
                </a:moveTo>
                <a:cubicBezTo>
                  <a:pt x="1400585" y="5144559"/>
                  <a:pt x="1362049" y="5182431"/>
                  <a:pt x="1349425" y="5246215"/>
                </a:cubicBezTo>
                <a:cubicBezTo>
                  <a:pt x="1375337" y="5233591"/>
                  <a:pt x="1387961" y="5195055"/>
                  <a:pt x="1400585" y="5169807"/>
                </a:cubicBezTo>
                <a:cubicBezTo>
                  <a:pt x="1400585" y="5182431"/>
                  <a:pt x="1387961" y="5182431"/>
                  <a:pt x="1387961" y="5169807"/>
                </a:cubicBezTo>
                <a:cubicBezTo>
                  <a:pt x="1426497" y="5156519"/>
                  <a:pt x="1426497" y="5118647"/>
                  <a:pt x="1426497" y="5093399"/>
                </a:cubicBezTo>
                <a:lnTo>
                  <a:pt x="1426497" y="5093399"/>
                </a:lnTo>
                <a:close/>
                <a:moveTo>
                  <a:pt x="1452409" y="5182431"/>
                </a:moveTo>
                <a:cubicBezTo>
                  <a:pt x="1465033" y="5182431"/>
                  <a:pt x="1478322" y="5169807"/>
                  <a:pt x="1465033" y="5157183"/>
                </a:cubicBezTo>
                <a:cubicBezTo>
                  <a:pt x="1465698" y="5169807"/>
                  <a:pt x="1465698" y="5169807"/>
                  <a:pt x="1452409" y="5182431"/>
                </a:cubicBezTo>
                <a:lnTo>
                  <a:pt x="1452409" y="5182431"/>
                </a:lnTo>
                <a:close/>
                <a:moveTo>
                  <a:pt x="6324559" y="5207679"/>
                </a:moveTo>
                <a:cubicBezTo>
                  <a:pt x="6311935" y="5207679"/>
                  <a:pt x="6324559" y="5182431"/>
                  <a:pt x="6311935" y="5182431"/>
                </a:cubicBezTo>
                <a:cubicBezTo>
                  <a:pt x="6298647" y="5195055"/>
                  <a:pt x="6324559" y="5207679"/>
                  <a:pt x="6324559" y="5207679"/>
                </a:cubicBezTo>
                <a:lnTo>
                  <a:pt x="6324559" y="5207679"/>
                </a:lnTo>
                <a:close/>
                <a:moveTo>
                  <a:pt x="4254909" y="5271463"/>
                </a:moveTo>
                <a:cubicBezTo>
                  <a:pt x="4280821" y="5271463"/>
                  <a:pt x="4293445" y="5246215"/>
                  <a:pt x="4280821" y="5233591"/>
                </a:cubicBezTo>
                <a:cubicBezTo>
                  <a:pt x="4254909" y="5232926"/>
                  <a:pt x="4254909" y="5258839"/>
                  <a:pt x="4254909" y="5271463"/>
                </a:cubicBezTo>
                <a:lnTo>
                  <a:pt x="4254909" y="5271463"/>
                </a:lnTo>
                <a:close/>
                <a:moveTo>
                  <a:pt x="6555775" y="5284086"/>
                </a:moveTo>
                <a:cubicBezTo>
                  <a:pt x="6568399" y="5296710"/>
                  <a:pt x="6581687" y="5321958"/>
                  <a:pt x="6581687" y="5309334"/>
                </a:cubicBezTo>
                <a:cubicBezTo>
                  <a:pt x="6581687" y="5309334"/>
                  <a:pt x="6581687" y="5309334"/>
                  <a:pt x="6581687" y="5296710"/>
                </a:cubicBezTo>
                <a:cubicBezTo>
                  <a:pt x="6568399" y="5296710"/>
                  <a:pt x="6568399" y="5284086"/>
                  <a:pt x="6555775" y="5284086"/>
                </a:cubicBezTo>
                <a:lnTo>
                  <a:pt x="6555775" y="5284086"/>
                </a:lnTo>
                <a:close/>
                <a:moveTo>
                  <a:pt x="5205685" y="5284086"/>
                </a:moveTo>
                <a:cubicBezTo>
                  <a:pt x="5179773" y="5296710"/>
                  <a:pt x="5179773" y="5296710"/>
                  <a:pt x="5193061" y="5309334"/>
                </a:cubicBezTo>
                <a:lnTo>
                  <a:pt x="5193061" y="5309334"/>
                </a:lnTo>
                <a:cubicBezTo>
                  <a:pt x="5205685" y="5296710"/>
                  <a:pt x="5193061" y="5309334"/>
                  <a:pt x="5193061" y="5296710"/>
                </a:cubicBezTo>
                <a:cubicBezTo>
                  <a:pt x="5193061" y="5296710"/>
                  <a:pt x="5205685" y="5296710"/>
                  <a:pt x="5205685" y="5284086"/>
                </a:cubicBezTo>
                <a:lnTo>
                  <a:pt x="5205685" y="5284086"/>
                </a:lnTo>
                <a:close/>
                <a:moveTo>
                  <a:pt x="6234198" y="5322622"/>
                </a:moveTo>
                <a:cubicBezTo>
                  <a:pt x="6234198" y="5297375"/>
                  <a:pt x="6221575" y="5309999"/>
                  <a:pt x="6221575" y="5309999"/>
                </a:cubicBezTo>
                <a:cubicBezTo>
                  <a:pt x="6221575" y="5335246"/>
                  <a:pt x="6260111" y="5361159"/>
                  <a:pt x="6272734" y="5361159"/>
                </a:cubicBezTo>
                <a:cubicBezTo>
                  <a:pt x="6272734" y="5335911"/>
                  <a:pt x="6260111" y="5323287"/>
                  <a:pt x="6246822" y="5309999"/>
                </a:cubicBezTo>
                <a:cubicBezTo>
                  <a:pt x="6234198" y="5309334"/>
                  <a:pt x="6234198" y="5309334"/>
                  <a:pt x="6234198" y="5322622"/>
                </a:cubicBezTo>
                <a:lnTo>
                  <a:pt x="6234198" y="5322622"/>
                </a:lnTo>
                <a:close/>
                <a:moveTo>
                  <a:pt x="5193061" y="5322622"/>
                </a:moveTo>
                <a:cubicBezTo>
                  <a:pt x="5154525" y="5284751"/>
                  <a:pt x="5154525" y="5360494"/>
                  <a:pt x="5103365" y="5360494"/>
                </a:cubicBezTo>
                <a:cubicBezTo>
                  <a:pt x="5090742" y="5347870"/>
                  <a:pt x="5064829" y="5347870"/>
                  <a:pt x="5038917" y="5347870"/>
                </a:cubicBezTo>
                <a:cubicBezTo>
                  <a:pt x="5038917" y="5360494"/>
                  <a:pt x="5000381" y="5385742"/>
                  <a:pt x="5000381" y="5373118"/>
                </a:cubicBezTo>
                <a:cubicBezTo>
                  <a:pt x="5000381" y="5373118"/>
                  <a:pt x="5000381" y="5373118"/>
                  <a:pt x="5000381" y="5385742"/>
                </a:cubicBezTo>
                <a:cubicBezTo>
                  <a:pt x="4974469" y="5398366"/>
                  <a:pt x="4961845" y="5373118"/>
                  <a:pt x="4949222" y="5385742"/>
                </a:cubicBezTo>
                <a:cubicBezTo>
                  <a:pt x="4949222" y="5398366"/>
                  <a:pt x="4936598" y="5410990"/>
                  <a:pt x="4949222" y="5423613"/>
                </a:cubicBezTo>
                <a:cubicBezTo>
                  <a:pt x="4936598" y="5436237"/>
                  <a:pt x="4936598" y="5448861"/>
                  <a:pt x="4936598" y="5474773"/>
                </a:cubicBezTo>
                <a:lnTo>
                  <a:pt x="4949222" y="5474773"/>
                </a:lnTo>
                <a:cubicBezTo>
                  <a:pt x="4949222" y="5474773"/>
                  <a:pt x="4949222" y="5474773"/>
                  <a:pt x="4936598" y="5474773"/>
                </a:cubicBezTo>
                <a:cubicBezTo>
                  <a:pt x="4975133" y="5487397"/>
                  <a:pt x="4962510" y="5551181"/>
                  <a:pt x="5001046" y="5538557"/>
                </a:cubicBezTo>
                <a:cubicBezTo>
                  <a:pt x="5001046" y="5551181"/>
                  <a:pt x="4988422" y="5563805"/>
                  <a:pt x="5001046" y="5563805"/>
                </a:cubicBezTo>
                <a:cubicBezTo>
                  <a:pt x="5001046" y="5551181"/>
                  <a:pt x="5013669" y="5563805"/>
                  <a:pt x="5013669" y="5563805"/>
                </a:cubicBezTo>
                <a:cubicBezTo>
                  <a:pt x="5013669" y="5551181"/>
                  <a:pt x="5013669" y="5538557"/>
                  <a:pt x="5026293" y="5538557"/>
                </a:cubicBezTo>
                <a:cubicBezTo>
                  <a:pt x="5026293" y="5551181"/>
                  <a:pt x="5038917" y="5551181"/>
                  <a:pt x="5052206" y="5551181"/>
                </a:cubicBezTo>
                <a:cubicBezTo>
                  <a:pt x="5052206" y="5538557"/>
                  <a:pt x="5052206" y="5525933"/>
                  <a:pt x="5064829" y="5525933"/>
                </a:cubicBezTo>
                <a:cubicBezTo>
                  <a:pt x="5064829" y="5500686"/>
                  <a:pt x="5064829" y="5474773"/>
                  <a:pt x="5064829" y="5474773"/>
                </a:cubicBezTo>
                <a:cubicBezTo>
                  <a:pt x="5064829" y="5474773"/>
                  <a:pt x="5064829" y="5487397"/>
                  <a:pt x="5077453" y="5474773"/>
                </a:cubicBezTo>
                <a:cubicBezTo>
                  <a:pt x="5090077" y="5462149"/>
                  <a:pt x="5090077" y="5449526"/>
                  <a:pt x="5077453" y="5436902"/>
                </a:cubicBezTo>
                <a:cubicBezTo>
                  <a:pt x="5090077" y="5436902"/>
                  <a:pt x="5090077" y="5436902"/>
                  <a:pt x="5090077" y="5436902"/>
                </a:cubicBezTo>
                <a:cubicBezTo>
                  <a:pt x="5090077" y="5436902"/>
                  <a:pt x="5090077" y="5436902"/>
                  <a:pt x="5090077" y="5449526"/>
                </a:cubicBezTo>
                <a:cubicBezTo>
                  <a:pt x="5102701" y="5449526"/>
                  <a:pt x="5090077" y="5436902"/>
                  <a:pt x="5102701" y="5436902"/>
                </a:cubicBezTo>
                <a:cubicBezTo>
                  <a:pt x="5090077" y="5449526"/>
                  <a:pt x="5115325" y="5436902"/>
                  <a:pt x="5115325" y="5449526"/>
                </a:cubicBezTo>
                <a:cubicBezTo>
                  <a:pt x="5115325" y="5462149"/>
                  <a:pt x="5102701" y="5462149"/>
                  <a:pt x="5102701" y="5474773"/>
                </a:cubicBezTo>
                <a:cubicBezTo>
                  <a:pt x="5115325" y="5474773"/>
                  <a:pt x="5115325" y="5474773"/>
                  <a:pt x="5115325" y="5474773"/>
                </a:cubicBezTo>
                <a:cubicBezTo>
                  <a:pt x="5127949" y="5462149"/>
                  <a:pt x="5141237" y="5449526"/>
                  <a:pt x="5127949" y="5436902"/>
                </a:cubicBezTo>
                <a:cubicBezTo>
                  <a:pt x="5140573" y="5436902"/>
                  <a:pt x="5140573" y="5424278"/>
                  <a:pt x="5140573" y="5411654"/>
                </a:cubicBezTo>
                <a:cubicBezTo>
                  <a:pt x="5140573" y="5411654"/>
                  <a:pt x="5114660" y="5411654"/>
                  <a:pt x="5114660" y="5399030"/>
                </a:cubicBezTo>
                <a:cubicBezTo>
                  <a:pt x="5127284" y="5399030"/>
                  <a:pt x="5140573" y="5399030"/>
                  <a:pt x="5140573" y="5399030"/>
                </a:cubicBezTo>
                <a:cubicBezTo>
                  <a:pt x="5140573" y="5399030"/>
                  <a:pt x="5127949" y="5399030"/>
                  <a:pt x="5127949" y="5411654"/>
                </a:cubicBezTo>
                <a:cubicBezTo>
                  <a:pt x="5140573" y="5411654"/>
                  <a:pt x="5153861" y="5411654"/>
                  <a:pt x="5153861" y="5399030"/>
                </a:cubicBezTo>
                <a:cubicBezTo>
                  <a:pt x="5141237" y="5399030"/>
                  <a:pt x="5141237" y="5399030"/>
                  <a:pt x="5141237" y="5386406"/>
                </a:cubicBezTo>
                <a:cubicBezTo>
                  <a:pt x="5141237" y="5386406"/>
                  <a:pt x="5141237" y="5386406"/>
                  <a:pt x="5153861" y="5386406"/>
                </a:cubicBezTo>
                <a:cubicBezTo>
                  <a:pt x="5153861" y="5361159"/>
                  <a:pt x="5166485" y="5373782"/>
                  <a:pt x="5166485" y="5361159"/>
                </a:cubicBezTo>
                <a:cubicBezTo>
                  <a:pt x="5166485" y="5348535"/>
                  <a:pt x="5166485" y="5361159"/>
                  <a:pt x="5153861" y="5348535"/>
                </a:cubicBezTo>
                <a:cubicBezTo>
                  <a:pt x="5166485" y="5348535"/>
                  <a:pt x="5166485" y="5348535"/>
                  <a:pt x="5179773" y="5335911"/>
                </a:cubicBezTo>
                <a:cubicBezTo>
                  <a:pt x="5179773" y="5323287"/>
                  <a:pt x="5167149" y="5323287"/>
                  <a:pt x="5167149" y="5323287"/>
                </a:cubicBezTo>
                <a:lnTo>
                  <a:pt x="5167149" y="5323287"/>
                </a:lnTo>
                <a:cubicBezTo>
                  <a:pt x="5179773" y="5323287"/>
                  <a:pt x="5179773" y="5335911"/>
                  <a:pt x="5179773" y="5335911"/>
                </a:cubicBezTo>
                <a:cubicBezTo>
                  <a:pt x="5193061" y="5322622"/>
                  <a:pt x="5180438" y="5309334"/>
                  <a:pt x="5193061" y="5322622"/>
                </a:cubicBezTo>
                <a:lnTo>
                  <a:pt x="5193061" y="5322622"/>
                </a:lnTo>
                <a:close/>
                <a:moveTo>
                  <a:pt x="4961845" y="5462149"/>
                </a:moveTo>
                <a:cubicBezTo>
                  <a:pt x="4974469" y="5462149"/>
                  <a:pt x="4974469" y="5474773"/>
                  <a:pt x="4974469" y="5462149"/>
                </a:cubicBezTo>
                <a:cubicBezTo>
                  <a:pt x="4974469" y="5474773"/>
                  <a:pt x="4974469" y="5474773"/>
                  <a:pt x="4974469" y="5487397"/>
                </a:cubicBezTo>
                <a:cubicBezTo>
                  <a:pt x="4974469" y="5475437"/>
                  <a:pt x="4961845" y="5475437"/>
                  <a:pt x="4961845" y="5462149"/>
                </a:cubicBezTo>
                <a:lnTo>
                  <a:pt x="4961845" y="5462149"/>
                </a:lnTo>
                <a:close/>
                <a:moveTo>
                  <a:pt x="5077453" y="5424278"/>
                </a:moveTo>
                <a:cubicBezTo>
                  <a:pt x="5077453" y="5411654"/>
                  <a:pt x="5077453" y="5411654"/>
                  <a:pt x="5077453" y="5411654"/>
                </a:cubicBezTo>
                <a:cubicBezTo>
                  <a:pt x="5090077" y="5411654"/>
                  <a:pt x="5090077" y="5411654"/>
                  <a:pt x="5090077" y="5411654"/>
                </a:cubicBezTo>
                <a:cubicBezTo>
                  <a:pt x="5090077" y="5424278"/>
                  <a:pt x="5090077" y="5411654"/>
                  <a:pt x="5102701" y="5411654"/>
                </a:cubicBezTo>
                <a:cubicBezTo>
                  <a:pt x="5090077" y="5424278"/>
                  <a:pt x="5090077" y="5424278"/>
                  <a:pt x="5077453" y="5424278"/>
                </a:cubicBezTo>
                <a:lnTo>
                  <a:pt x="5077453" y="5424278"/>
                </a:lnTo>
                <a:close/>
                <a:moveTo>
                  <a:pt x="5257509" y="5411654"/>
                </a:moveTo>
                <a:cubicBezTo>
                  <a:pt x="5257509" y="5399030"/>
                  <a:pt x="5257509" y="5386406"/>
                  <a:pt x="5257509" y="5386406"/>
                </a:cubicBezTo>
                <a:cubicBezTo>
                  <a:pt x="5270134" y="5386406"/>
                  <a:pt x="5257509" y="5399030"/>
                  <a:pt x="5270134" y="5399030"/>
                </a:cubicBezTo>
                <a:lnTo>
                  <a:pt x="5270134" y="5399030"/>
                </a:lnTo>
                <a:cubicBezTo>
                  <a:pt x="5270134" y="5373782"/>
                  <a:pt x="5296045" y="5361159"/>
                  <a:pt x="5296045" y="5335246"/>
                </a:cubicBezTo>
                <a:cubicBezTo>
                  <a:pt x="5296045" y="5335246"/>
                  <a:pt x="5296045" y="5335246"/>
                  <a:pt x="5283422" y="5335246"/>
                </a:cubicBezTo>
                <a:cubicBezTo>
                  <a:pt x="5283422" y="5335246"/>
                  <a:pt x="5296045" y="5335246"/>
                  <a:pt x="5296045" y="5347870"/>
                </a:cubicBezTo>
                <a:cubicBezTo>
                  <a:pt x="5270134" y="5335246"/>
                  <a:pt x="5296045" y="5360494"/>
                  <a:pt x="5283422" y="5360494"/>
                </a:cubicBezTo>
                <a:cubicBezTo>
                  <a:pt x="5283422" y="5360494"/>
                  <a:pt x="5270798" y="5360494"/>
                  <a:pt x="5283422" y="5373118"/>
                </a:cubicBezTo>
                <a:cubicBezTo>
                  <a:pt x="5257509" y="5373118"/>
                  <a:pt x="5244221" y="5385742"/>
                  <a:pt x="5257509" y="5411654"/>
                </a:cubicBezTo>
                <a:lnTo>
                  <a:pt x="5257509" y="5411654"/>
                </a:lnTo>
                <a:close/>
                <a:moveTo>
                  <a:pt x="6375718" y="5411654"/>
                </a:moveTo>
                <a:cubicBezTo>
                  <a:pt x="6388342" y="5436902"/>
                  <a:pt x="6414255" y="5462814"/>
                  <a:pt x="6426878" y="5475437"/>
                </a:cubicBezTo>
                <a:cubicBezTo>
                  <a:pt x="6414255" y="5449526"/>
                  <a:pt x="6401631" y="5424278"/>
                  <a:pt x="6375718" y="5411654"/>
                </a:cubicBezTo>
                <a:lnTo>
                  <a:pt x="6375718" y="5411654"/>
                </a:lnTo>
                <a:close/>
                <a:moveTo>
                  <a:pt x="5231598" y="5462149"/>
                </a:moveTo>
                <a:cubicBezTo>
                  <a:pt x="5231598" y="5474773"/>
                  <a:pt x="5218974" y="5474773"/>
                  <a:pt x="5218974" y="5474773"/>
                </a:cubicBezTo>
                <a:cubicBezTo>
                  <a:pt x="5231598" y="5474773"/>
                  <a:pt x="5218974" y="5487397"/>
                  <a:pt x="5218974" y="5487397"/>
                </a:cubicBezTo>
                <a:cubicBezTo>
                  <a:pt x="5231598" y="5487397"/>
                  <a:pt x="5231598" y="5500021"/>
                  <a:pt x="5231598" y="5500021"/>
                </a:cubicBezTo>
                <a:cubicBezTo>
                  <a:pt x="5231598" y="5474773"/>
                  <a:pt x="5257509" y="5487397"/>
                  <a:pt x="5257509" y="5487397"/>
                </a:cubicBezTo>
                <a:cubicBezTo>
                  <a:pt x="5270134" y="5474773"/>
                  <a:pt x="5270134" y="5474773"/>
                  <a:pt x="5270134" y="5462149"/>
                </a:cubicBezTo>
                <a:cubicBezTo>
                  <a:pt x="5270134" y="5449526"/>
                  <a:pt x="5270134" y="5436902"/>
                  <a:pt x="5270134" y="5436902"/>
                </a:cubicBezTo>
                <a:lnTo>
                  <a:pt x="5270134" y="5436902"/>
                </a:lnTo>
                <a:cubicBezTo>
                  <a:pt x="5270134" y="5424278"/>
                  <a:pt x="5282757" y="5436902"/>
                  <a:pt x="5282757" y="5411654"/>
                </a:cubicBezTo>
                <a:cubicBezTo>
                  <a:pt x="5270134" y="5424278"/>
                  <a:pt x="5270134" y="5424278"/>
                  <a:pt x="5256845" y="5411654"/>
                </a:cubicBezTo>
                <a:cubicBezTo>
                  <a:pt x="5256845" y="5424278"/>
                  <a:pt x="5244221" y="5436902"/>
                  <a:pt x="5244221" y="5436902"/>
                </a:cubicBezTo>
                <a:lnTo>
                  <a:pt x="5256845" y="5436902"/>
                </a:lnTo>
                <a:cubicBezTo>
                  <a:pt x="5256845" y="5449526"/>
                  <a:pt x="5256845" y="5449526"/>
                  <a:pt x="5256845" y="5449526"/>
                </a:cubicBezTo>
                <a:cubicBezTo>
                  <a:pt x="5256845" y="5436902"/>
                  <a:pt x="5244221" y="5462149"/>
                  <a:pt x="5230933" y="5449526"/>
                </a:cubicBezTo>
                <a:cubicBezTo>
                  <a:pt x="5230933" y="5462149"/>
                  <a:pt x="5243557" y="5462149"/>
                  <a:pt x="5243557" y="5474773"/>
                </a:cubicBezTo>
                <a:cubicBezTo>
                  <a:pt x="5230933" y="5474773"/>
                  <a:pt x="5230933" y="5474773"/>
                  <a:pt x="5230933" y="5474773"/>
                </a:cubicBezTo>
                <a:cubicBezTo>
                  <a:pt x="5218974" y="5475437"/>
                  <a:pt x="5231598" y="5475437"/>
                  <a:pt x="5231598" y="5462149"/>
                </a:cubicBezTo>
                <a:lnTo>
                  <a:pt x="5231598" y="5462149"/>
                </a:lnTo>
                <a:close/>
                <a:moveTo>
                  <a:pt x="6517239" y="5436902"/>
                </a:moveTo>
                <a:cubicBezTo>
                  <a:pt x="6555775" y="5462149"/>
                  <a:pt x="6568399" y="5500686"/>
                  <a:pt x="6606935" y="5525933"/>
                </a:cubicBezTo>
                <a:cubicBezTo>
                  <a:pt x="6581687" y="5488062"/>
                  <a:pt x="6542487" y="5449526"/>
                  <a:pt x="6517239" y="5436902"/>
                </a:cubicBezTo>
                <a:lnTo>
                  <a:pt x="6517239" y="5436902"/>
                </a:lnTo>
                <a:close/>
                <a:moveTo>
                  <a:pt x="5257509" y="5513309"/>
                </a:moveTo>
                <a:cubicBezTo>
                  <a:pt x="5270134" y="5525933"/>
                  <a:pt x="5257509" y="5513309"/>
                  <a:pt x="5257509" y="5525933"/>
                </a:cubicBezTo>
                <a:cubicBezTo>
                  <a:pt x="5257509" y="5538557"/>
                  <a:pt x="5257509" y="5525933"/>
                  <a:pt x="5270134" y="5525933"/>
                </a:cubicBezTo>
                <a:lnTo>
                  <a:pt x="5270134" y="5538557"/>
                </a:lnTo>
                <a:cubicBezTo>
                  <a:pt x="5257509" y="5538557"/>
                  <a:pt x="5257509" y="5538557"/>
                  <a:pt x="5244221" y="5538557"/>
                </a:cubicBezTo>
                <a:cubicBezTo>
                  <a:pt x="5244221" y="5563805"/>
                  <a:pt x="5231598" y="5563805"/>
                  <a:pt x="5218309" y="5589717"/>
                </a:cubicBezTo>
                <a:cubicBezTo>
                  <a:pt x="5230933" y="5589717"/>
                  <a:pt x="5230933" y="5577093"/>
                  <a:pt x="5230933" y="5589717"/>
                </a:cubicBezTo>
                <a:cubicBezTo>
                  <a:pt x="5230933" y="5589717"/>
                  <a:pt x="5218309" y="5602341"/>
                  <a:pt x="5230933" y="5602341"/>
                </a:cubicBezTo>
                <a:cubicBezTo>
                  <a:pt x="5230933" y="5602341"/>
                  <a:pt x="5230933" y="5589717"/>
                  <a:pt x="5230933" y="5602341"/>
                </a:cubicBezTo>
                <a:cubicBezTo>
                  <a:pt x="5218309" y="5627589"/>
                  <a:pt x="5269469" y="5627589"/>
                  <a:pt x="5269469" y="5627589"/>
                </a:cubicBezTo>
                <a:cubicBezTo>
                  <a:pt x="5320629" y="5614964"/>
                  <a:pt x="5295381" y="5576429"/>
                  <a:pt x="5295381" y="5538557"/>
                </a:cubicBezTo>
                <a:lnTo>
                  <a:pt x="5295381" y="5538557"/>
                </a:lnTo>
                <a:lnTo>
                  <a:pt x="5295381" y="5525933"/>
                </a:lnTo>
                <a:cubicBezTo>
                  <a:pt x="5308005" y="5500686"/>
                  <a:pt x="5321293" y="5474773"/>
                  <a:pt x="5321293" y="5436902"/>
                </a:cubicBezTo>
                <a:cubicBezTo>
                  <a:pt x="5296045" y="5462149"/>
                  <a:pt x="5283422" y="5500686"/>
                  <a:pt x="5257509" y="5513309"/>
                </a:cubicBezTo>
                <a:lnTo>
                  <a:pt x="5257509" y="5513309"/>
                </a:lnTo>
                <a:close/>
                <a:moveTo>
                  <a:pt x="5128613" y="5475437"/>
                </a:moveTo>
                <a:cubicBezTo>
                  <a:pt x="5115989" y="5488062"/>
                  <a:pt x="5090077" y="5475437"/>
                  <a:pt x="5102701" y="5488062"/>
                </a:cubicBezTo>
                <a:cubicBezTo>
                  <a:pt x="5102701" y="5475437"/>
                  <a:pt x="5115325" y="5513309"/>
                  <a:pt x="5128613" y="5500686"/>
                </a:cubicBezTo>
                <a:cubicBezTo>
                  <a:pt x="5128613" y="5500686"/>
                  <a:pt x="5128613" y="5488062"/>
                  <a:pt x="5115989" y="5488062"/>
                </a:cubicBezTo>
                <a:cubicBezTo>
                  <a:pt x="5128613" y="5488062"/>
                  <a:pt x="5128613" y="5475437"/>
                  <a:pt x="5128613" y="5475437"/>
                </a:cubicBezTo>
                <a:lnTo>
                  <a:pt x="5128613" y="5475437"/>
                </a:lnTo>
                <a:close/>
                <a:moveTo>
                  <a:pt x="6542487" y="5589717"/>
                </a:moveTo>
                <a:cubicBezTo>
                  <a:pt x="6516574" y="5551845"/>
                  <a:pt x="6478038" y="5513309"/>
                  <a:pt x="6452791" y="5488062"/>
                </a:cubicBezTo>
                <a:lnTo>
                  <a:pt x="6452791" y="5500686"/>
                </a:lnTo>
                <a:cubicBezTo>
                  <a:pt x="6465414" y="5525933"/>
                  <a:pt x="6491327" y="5538557"/>
                  <a:pt x="6503951" y="5564469"/>
                </a:cubicBezTo>
                <a:cubicBezTo>
                  <a:pt x="6529863" y="5577093"/>
                  <a:pt x="6542487" y="5602341"/>
                  <a:pt x="6555110" y="5628253"/>
                </a:cubicBezTo>
                <a:cubicBezTo>
                  <a:pt x="6568399" y="5614964"/>
                  <a:pt x="6542487" y="5602341"/>
                  <a:pt x="6542487" y="5589717"/>
                </a:cubicBezTo>
                <a:lnTo>
                  <a:pt x="6542487" y="5589717"/>
                </a:lnTo>
                <a:close/>
                <a:moveTo>
                  <a:pt x="5103365" y="5525933"/>
                </a:moveTo>
                <a:cubicBezTo>
                  <a:pt x="5115989" y="5525933"/>
                  <a:pt x="5115989" y="5525933"/>
                  <a:pt x="5129278" y="5525933"/>
                </a:cubicBezTo>
                <a:cubicBezTo>
                  <a:pt x="5129278" y="5513309"/>
                  <a:pt x="5103365" y="5500686"/>
                  <a:pt x="5103365" y="5500686"/>
                </a:cubicBezTo>
                <a:cubicBezTo>
                  <a:pt x="5115989" y="5500686"/>
                  <a:pt x="5115989" y="5513309"/>
                  <a:pt x="5115989" y="5525933"/>
                </a:cubicBezTo>
                <a:cubicBezTo>
                  <a:pt x="5103365" y="5513309"/>
                  <a:pt x="5103365" y="5538557"/>
                  <a:pt x="5103365" y="5525933"/>
                </a:cubicBezTo>
                <a:lnTo>
                  <a:pt x="5103365" y="5525933"/>
                </a:lnTo>
                <a:close/>
                <a:moveTo>
                  <a:pt x="6658759" y="5513309"/>
                </a:moveTo>
                <a:cubicBezTo>
                  <a:pt x="6646135" y="5513309"/>
                  <a:pt x="6646135" y="5500686"/>
                  <a:pt x="6632847" y="5500686"/>
                </a:cubicBezTo>
                <a:cubicBezTo>
                  <a:pt x="6632847" y="5513309"/>
                  <a:pt x="6645471" y="5525933"/>
                  <a:pt x="6658759" y="5513309"/>
                </a:cubicBezTo>
                <a:lnTo>
                  <a:pt x="6658759" y="5513309"/>
                </a:lnTo>
                <a:close/>
                <a:moveTo>
                  <a:pt x="6349807" y="5564469"/>
                </a:moveTo>
                <a:cubicBezTo>
                  <a:pt x="6362430" y="5564469"/>
                  <a:pt x="6349807" y="5577093"/>
                  <a:pt x="6349807" y="5551845"/>
                </a:cubicBezTo>
                <a:cubicBezTo>
                  <a:pt x="6337183" y="5551845"/>
                  <a:pt x="6323894" y="5539221"/>
                  <a:pt x="6323894" y="5539221"/>
                </a:cubicBezTo>
                <a:cubicBezTo>
                  <a:pt x="6323894" y="5551845"/>
                  <a:pt x="6336518" y="5551845"/>
                  <a:pt x="6336518" y="5564469"/>
                </a:cubicBezTo>
                <a:cubicBezTo>
                  <a:pt x="6362430" y="5577093"/>
                  <a:pt x="6362430" y="5589717"/>
                  <a:pt x="6375054" y="5602341"/>
                </a:cubicBezTo>
                <a:cubicBezTo>
                  <a:pt x="6388342" y="5589717"/>
                  <a:pt x="6363095" y="5577093"/>
                  <a:pt x="6349807" y="5564469"/>
                </a:cubicBezTo>
                <a:lnTo>
                  <a:pt x="6349807" y="5564469"/>
                </a:lnTo>
                <a:close/>
                <a:moveTo>
                  <a:pt x="5115989" y="5564469"/>
                </a:moveTo>
                <a:cubicBezTo>
                  <a:pt x="5103365" y="5577093"/>
                  <a:pt x="5090077" y="5589717"/>
                  <a:pt x="5077453" y="5602341"/>
                </a:cubicBezTo>
                <a:cubicBezTo>
                  <a:pt x="5090077" y="5602341"/>
                  <a:pt x="5077453" y="5614964"/>
                  <a:pt x="5077453" y="5627589"/>
                </a:cubicBezTo>
                <a:cubicBezTo>
                  <a:pt x="5064829" y="5627589"/>
                  <a:pt x="5051541" y="5627589"/>
                  <a:pt x="5064829" y="5652836"/>
                </a:cubicBezTo>
                <a:cubicBezTo>
                  <a:pt x="5052206" y="5652836"/>
                  <a:pt x="5052206" y="5652836"/>
                  <a:pt x="5052206" y="5652836"/>
                </a:cubicBezTo>
                <a:cubicBezTo>
                  <a:pt x="5052206" y="5652836"/>
                  <a:pt x="5052206" y="5640213"/>
                  <a:pt x="5039582" y="5640213"/>
                </a:cubicBezTo>
                <a:cubicBezTo>
                  <a:pt x="5052206" y="5652836"/>
                  <a:pt x="5039582" y="5652836"/>
                  <a:pt x="5026958" y="5652836"/>
                </a:cubicBezTo>
                <a:cubicBezTo>
                  <a:pt x="5014334" y="5665460"/>
                  <a:pt x="4975798" y="5678084"/>
                  <a:pt x="4988422" y="5703996"/>
                </a:cubicBezTo>
                <a:cubicBezTo>
                  <a:pt x="5001046" y="5703996"/>
                  <a:pt x="5001046" y="5729244"/>
                  <a:pt x="5001046" y="5755156"/>
                </a:cubicBezTo>
                <a:lnTo>
                  <a:pt x="5013669" y="5742532"/>
                </a:lnTo>
                <a:cubicBezTo>
                  <a:pt x="5013669" y="5755156"/>
                  <a:pt x="5013669" y="5755156"/>
                  <a:pt x="5013669" y="5755156"/>
                </a:cubicBezTo>
                <a:cubicBezTo>
                  <a:pt x="5026293" y="5755156"/>
                  <a:pt x="5026293" y="5767780"/>
                  <a:pt x="5039582" y="5767780"/>
                </a:cubicBezTo>
                <a:cubicBezTo>
                  <a:pt x="5039582" y="5755156"/>
                  <a:pt x="5039582" y="5755156"/>
                  <a:pt x="5039582" y="5755156"/>
                </a:cubicBezTo>
                <a:cubicBezTo>
                  <a:pt x="5039582" y="5742532"/>
                  <a:pt x="5026958" y="5742532"/>
                  <a:pt x="5039582" y="5742532"/>
                </a:cubicBezTo>
                <a:cubicBezTo>
                  <a:pt x="5052206" y="5742532"/>
                  <a:pt x="5039582" y="5742532"/>
                  <a:pt x="5052206" y="5729908"/>
                </a:cubicBezTo>
                <a:cubicBezTo>
                  <a:pt x="5052206" y="5742532"/>
                  <a:pt x="5052206" y="5742532"/>
                  <a:pt x="5052206" y="5742532"/>
                </a:cubicBezTo>
                <a:cubicBezTo>
                  <a:pt x="5078118" y="5717284"/>
                  <a:pt x="5090742" y="5717284"/>
                  <a:pt x="5078118" y="5691372"/>
                </a:cubicBezTo>
                <a:cubicBezTo>
                  <a:pt x="5078118" y="5703996"/>
                  <a:pt x="5065494" y="5703996"/>
                  <a:pt x="5052206" y="5703996"/>
                </a:cubicBezTo>
                <a:cubicBezTo>
                  <a:pt x="5052206" y="5691372"/>
                  <a:pt x="5064829" y="5678748"/>
                  <a:pt x="5078118" y="5691372"/>
                </a:cubicBezTo>
                <a:cubicBezTo>
                  <a:pt x="5090742" y="5678748"/>
                  <a:pt x="5078118" y="5653501"/>
                  <a:pt x="5065494" y="5640213"/>
                </a:cubicBezTo>
                <a:lnTo>
                  <a:pt x="5065494" y="5627589"/>
                </a:lnTo>
                <a:cubicBezTo>
                  <a:pt x="5078118" y="5640213"/>
                  <a:pt x="5078118" y="5640213"/>
                  <a:pt x="5091406" y="5640213"/>
                </a:cubicBezTo>
                <a:cubicBezTo>
                  <a:pt x="5091406" y="5627589"/>
                  <a:pt x="5104030" y="5640213"/>
                  <a:pt x="5104030" y="5640213"/>
                </a:cubicBezTo>
                <a:cubicBezTo>
                  <a:pt x="5104030" y="5614964"/>
                  <a:pt x="5129942" y="5602341"/>
                  <a:pt x="5129942" y="5589053"/>
                </a:cubicBezTo>
                <a:cubicBezTo>
                  <a:pt x="5115989" y="5589717"/>
                  <a:pt x="5115989" y="5577093"/>
                  <a:pt x="5115989" y="5564469"/>
                </a:cubicBezTo>
                <a:lnTo>
                  <a:pt x="5115989" y="5564469"/>
                </a:lnTo>
                <a:close/>
                <a:moveTo>
                  <a:pt x="1349425" y="5691372"/>
                </a:moveTo>
                <a:cubicBezTo>
                  <a:pt x="1336801" y="5703996"/>
                  <a:pt x="1310889" y="5716620"/>
                  <a:pt x="1310889" y="5742532"/>
                </a:cubicBezTo>
                <a:cubicBezTo>
                  <a:pt x="1284977" y="5767780"/>
                  <a:pt x="1272353" y="5806316"/>
                  <a:pt x="1259729" y="5831564"/>
                </a:cubicBezTo>
                <a:cubicBezTo>
                  <a:pt x="1259729" y="5844187"/>
                  <a:pt x="1247105" y="5844187"/>
                  <a:pt x="1247105" y="5869435"/>
                </a:cubicBezTo>
                <a:cubicBezTo>
                  <a:pt x="1234482" y="5869435"/>
                  <a:pt x="1234482" y="5882059"/>
                  <a:pt x="1234482" y="5907307"/>
                </a:cubicBezTo>
                <a:cubicBezTo>
                  <a:pt x="1195946" y="5945178"/>
                  <a:pt x="1183322" y="6021586"/>
                  <a:pt x="1157410" y="6072746"/>
                </a:cubicBezTo>
                <a:cubicBezTo>
                  <a:pt x="1144786" y="6097994"/>
                  <a:pt x="1118873" y="6123906"/>
                  <a:pt x="1118873" y="6149154"/>
                </a:cubicBezTo>
                <a:cubicBezTo>
                  <a:pt x="1131497" y="6136530"/>
                  <a:pt x="1144786" y="6123906"/>
                  <a:pt x="1144786" y="6097994"/>
                </a:cubicBezTo>
                <a:cubicBezTo>
                  <a:pt x="1209234" y="5983714"/>
                  <a:pt x="1260394" y="5856147"/>
                  <a:pt x="1337466" y="5741203"/>
                </a:cubicBezTo>
                <a:cubicBezTo>
                  <a:pt x="1324178" y="5717284"/>
                  <a:pt x="1349425" y="5703996"/>
                  <a:pt x="1349425" y="5691372"/>
                </a:cubicBezTo>
                <a:lnTo>
                  <a:pt x="1349425" y="5691372"/>
                </a:lnTo>
                <a:close/>
                <a:moveTo>
                  <a:pt x="6620223" y="5755156"/>
                </a:moveTo>
                <a:cubicBezTo>
                  <a:pt x="6646135" y="5767780"/>
                  <a:pt x="6658759" y="5793028"/>
                  <a:pt x="6671383" y="5806316"/>
                </a:cubicBezTo>
                <a:cubicBezTo>
                  <a:pt x="6658759" y="5793692"/>
                  <a:pt x="6645471" y="5742532"/>
                  <a:pt x="6620223" y="5755156"/>
                </a:cubicBezTo>
                <a:lnTo>
                  <a:pt x="6620223" y="5755156"/>
                </a:lnTo>
                <a:close/>
                <a:moveTo>
                  <a:pt x="6105966" y="5920595"/>
                </a:moveTo>
                <a:cubicBezTo>
                  <a:pt x="6105966" y="5945843"/>
                  <a:pt x="6080054" y="5945843"/>
                  <a:pt x="6080054" y="5971755"/>
                </a:cubicBezTo>
                <a:cubicBezTo>
                  <a:pt x="6092678" y="5971755"/>
                  <a:pt x="6092678" y="5984379"/>
                  <a:pt x="6092678" y="5984379"/>
                </a:cubicBezTo>
                <a:cubicBezTo>
                  <a:pt x="6105302" y="5971755"/>
                  <a:pt x="6080054" y="5971755"/>
                  <a:pt x="6092678" y="5971755"/>
                </a:cubicBezTo>
                <a:cubicBezTo>
                  <a:pt x="6131214" y="5971755"/>
                  <a:pt x="6157126" y="5920595"/>
                  <a:pt x="6182374" y="5920595"/>
                </a:cubicBezTo>
                <a:cubicBezTo>
                  <a:pt x="6194998" y="5920595"/>
                  <a:pt x="6220910" y="5895347"/>
                  <a:pt x="6220910" y="5907971"/>
                </a:cubicBezTo>
                <a:cubicBezTo>
                  <a:pt x="6220910" y="5895347"/>
                  <a:pt x="6220910" y="5895347"/>
                  <a:pt x="6220910" y="5882724"/>
                </a:cubicBezTo>
                <a:cubicBezTo>
                  <a:pt x="6169750" y="5870100"/>
                  <a:pt x="6157126" y="5933219"/>
                  <a:pt x="6105966" y="5920595"/>
                </a:cubicBezTo>
                <a:lnTo>
                  <a:pt x="6105966" y="5920595"/>
                </a:lnTo>
                <a:close/>
                <a:moveTo>
                  <a:pt x="6105966" y="5959131"/>
                </a:moveTo>
                <a:cubicBezTo>
                  <a:pt x="6105966" y="5959131"/>
                  <a:pt x="6118590" y="5959131"/>
                  <a:pt x="6105966" y="5946507"/>
                </a:cubicBezTo>
                <a:cubicBezTo>
                  <a:pt x="6131879" y="5946507"/>
                  <a:pt x="6131879" y="5946507"/>
                  <a:pt x="6131879" y="5946507"/>
                </a:cubicBezTo>
                <a:cubicBezTo>
                  <a:pt x="6118590" y="5959131"/>
                  <a:pt x="6118590" y="5959131"/>
                  <a:pt x="6105966" y="5959131"/>
                </a:cubicBezTo>
                <a:lnTo>
                  <a:pt x="6105966" y="5959131"/>
                </a:lnTo>
                <a:close/>
                <a:moveTo>
                  <a:pt x="7031496" y="1782623"/>
                </a:moveTo>
                <a:cubicBezTo>
                  <a:pt x="7044119" y="1795247"/>
                  <a:pt x="7031496" y="1795247"/>
                  <a:pt x="7044119" y="1795247"/>
                </a:cubicBezTo>
                <a:cubicBezTo>
                  <a:pt x="7056743" y="1795247"/>
                  <a:pt x="7044119" y="1782623"/>
                  <a:pt x="7056743" y="1757376"/>
                </a:cubicBezTo>
                <a:cubicBezTo>
                  <a:pt x="7030831" y="1769999"/>
                  <a:pt x="7030831" y="1744752"/>
                  <a:pt x="7018207" y="1732128"/>
                </a:cubicBezTo>
                <a:cubicBezTo>
                  <a:pt x="7005583" y="1732128"/>
                  <a:pt x="7005583" y="1732128"/>
                  <a:pt x="7005583" y="1732128"/>
                </a:cubicBezTo>
                <a:cubicBezTo>
                  <a:pt x="7018207" y="1757376"/>
                  <a:pt x="7018207" y="1783288"/>
                  <a:pt x="7031496" y="1795912"/>
                </a:cubicBezTo>
                <a:cubicBezTo>
                  <a:pt x="7031496" y="1782623"/>
                  <a:pt x="7031496" y="1795247"/>
                  <a:pt x="7031496" y="1782623"/>
                </a:cubicBezTo>
                <a:lnTo>
                  <a:pt x="7031496" y="1782623"/>
                </a:lnTo>
                <a:close/>
                <a:moveTo>
                  <a:pt x="3702116" y="4125348"/>
                </a:moveTo>
                <a:cubicBezTo>
                  <a:pt x="3702116" y="4087476"/>
                  <a:pt x="3676204" y="4100100"/>
                  <a:pt x="3650956" y="4125348"/>
                </a:cubicBezTo>
                <a:cubicBezTo>
                  <a:pt x="3663580" y="4125348"/>
                  <a:pt x="3663580" y="4125348"/>
                  <a:pt x="3663580" y="4125348"/>
                </a:cubicBezTo>
                <a:cubicBezTo>
                  <a:pt x="3676204" y="4137972"/>
                  <a:pt x="3689492" y="4125348"/>
                  <a:pt x="3702116" y="4125348"/>
                </a:cubicBezTo>
                <a:lnTo>
                  <a:pt x="3702116" y="4125348"/>
                </a:lnTo>
                <a:close/>
                <a:moveTo>
                  <a:pt x="4113388" y="4711361"/>
                </a:moveTo>
                <a:cubicBezTo>
                  <a:pt x="4100764" y="4723985"/>
                  <a:pt x="4087476" y="4711361"/>
                  <a:pt x="4074852" y="4711361"/>
                </a:cubicBezTo>
                <a:cubicBezTo>
                  <a:pt x="4036316" y="4711361"/>
                  <a:pt x="3997780" y="4723985"/>
                  <a:pt x="3959244" y="4723985"/>
                </a:cubicBezTo>
                <a:cubicBezTo>
                  <a:pt x="3959244" y="4723985"/>
                  <a:pt x="3946620" y="4723985"/>
                  <a:pt x="3946620" y="4711361"/>
                </a:cubicBezTo>
                <a:cubicBezTo>
                  <a:pt x="3959244" y="4698738"/>
                  <a:pt x="3972533" y="4686114"/>
                  <a:pt x="3997780" y="4686114"/>
                </a:cubicBezTo>
                <a:cubicBezTo>
                  <a:pt x="3985156" y="4660866"/>
                  <a:pt x="3997780" y="4648242"/>
                  <a:pt x="3971868" y="4634954"/>
                </a:cubicBezTo>
                <a:cubicBezTo>
                  <a:pt x="3971868" y="4622330"/>
                  <a:pt x="3959244" y="4634954"/>
                  <a:pt x="3945956" y="4622330"/>
                </a:cubicBezTo>
                <a:cubicBezTo>
                  <a:pt x="3920044" y="4609706"/>
                  <a:pt x="3920044" y="4545922"/>
                  <a:pt x="3920044" y="4508051"/>
                </a:cubicBezTo>
                <a:cubicBezTo>
                  <a:pt x="3932668" y="4456891"/>
                  <a:pt x="3958580" y="4419019"/>
                  <a:pt x="3984492" y="4393771"/>
                </a:cubicBezTo>
                <a:cubicBezTo>
                  <a:pt x="3997116" y="4393771"/>
                  <a:pt x="4010404" y="4393771"/>
                  <a:pt x="4010404" y="4393771"/>
                </a:cubicBezTo>
                <a:cubicBezTo>
                  <a:pt x="4010404" y="4393771"/>
                  <a:pt x="4010404" y="4381148"/>
                  <a:pt x="4023028" y="4381148"/>
                </a:cubicBezTo>
                <a:cubicBezTo>
                  <a:pt x="3997116" y="4368524"/>
                  <a:pt x="3997116" y="4329988"/>
                  <a:pt x="3984492" y="4304740"/>
                </a:cubicBezTo>
                <a:cubicBezTo>
                  <a:pt x="3945956" y="4304740"/>
                  <a:pt x="3894796" y="4304740"/>
                  <a:pt x="3868884" y="4279492"/>
                </a:cubicBezTo>
                <a:cubicBezTo>
                  <a:pt x="3881508" y="4266868"/>
                  <a:pt x="3881508" y="4241621"/>
                  <a:pt x="3881508" y="4228332"/>
                </a:cubicBezTo>
                <a:cubicBezTo>
                  <a:pt x="3868884" y="4190461"/>
                  <a:pt x="3804435" y="4215708"/>
                  <a:pt x="3804435" y="4177172"/>
                </a:cubicBezTo>
                <a:cubicBezTo>
                  <a:pt x="3791812" y="4189796"/>
                  <a:pt x="3778524" y="4164548"/>
                  <a:pt x="3753276" y="4164548"/>
                </a:cubicBezTo>
                <a:cubicBezTo>
                  <a:pt x="3753276" y="4164548"/>
                  <a:pt x="3753276" y="4177172"/>
                  <a:pt x="3740652" y="4189796"/>
                </a:cubicBezTo>
                <a:cubicBezTo>
                  <a:pt x="3728028" y="4164548"/>
                  <a:pt x="3702116" y="4164548"/>
                  <a:pt x="3689492" y="4138636"/>
                </a:cubicBezTo>
                <a:cubicBezTo>
                  <a:pt x="3676868" y="4138636"/>
                  <a:pt x="3650956" y="4151260"/>
                  <a:pt x="3650956" y="4176508"/>
                </a:cubicBezTo>
                <a:cubicBezTo>
                  <a:pt x="3650956" y="4189132"/>
                  <a:pt x="3676868" y="4176508"/>
                  <a:pt x="3676868" y="4189132"/>
                </a:cubicBezTo>
                <a:cubicBezTo>
                  <a:pt x="3625708" y="4214379"/>
                  <a:pt x="3638332" y="4290787"/>
                  <a:pt x="3587172" y="4290787"/>
                </a:cubicBezTo>
                <a:cubicBezTo>
                  <a:pt x="3587172" y="4328659"/>
                  <a:pt x="3536012" y="4354571"/>
                  <a:pt x="3510100" y="4341947"/>
                </a:cubicBezTo>
                <a:cubicBezTo>
                  <a:pt x="3510100" y="4367195"/>
                  <a:pt x="3497476" y="4367195"/>
                  <a:pt x="3484188" y="4379819"/>
                </a:cubicBezTo>
                <a:cubicBezTo>
                  <a:pt x="3458276" y="4379819"/>
                  <a:pt x="3458276" y="4341947"/>
                  <a:pt x="3433028" y="4354571"/>
                </a:cubicBezTo>
                <a:cubicBezTo>
                  <a:pt x="3433028" y="4379819"/>
                  <a:pt x="3471564" y="4405731"/>
                  <a:pt x="3471564" y="4443602"/>
                </a:cubicBezTo>
                <a:cubicBezTo>
                  <a:pt x="3471564" y="4456226"/>
                  <a:pt x="3471564" y="4481474"/>
                  <a:pt x="3458940" y="4507386"/>
                </a:cubicBezTo>
                <a:cubicBezTo>
                  <a:pt x="3446317" y="4558546"/>
                  <a:pt x="3420404" y="4609042"/>
                  <a:pt x="3420404" y="4660202"/>
                </a:cubicBezTo>
                <a:cubicBezTo>
                  <a:pt x="3407781" y="4711361"/>
                  <a:pt x="3446317" y="4736609"/>
                  <a:pt x="3458940" y="4800393"/>
                </a:cubicBezTo>
                <a:lnTo>
                  <a:pt x="3471564" y="4800393"/>
                </a:lnTo>
                <a:cubicBezTo>
                  <a:pt x="3458940" y="4813017"/>
                  <a:pt x="3471564" y="4851553"/>
                  <a:pt x="3484188" y="4851553"/>
                </a:cubicBezTo>
                <a:cubicBezTo>
                  <a:pt x="3496812" y="4876800"/>
                  <a:pt x="3496812" y="4915336"/>
                  <a:pt x="3522724" y="4953208"/>
                </a:cubicBezTo>
                <a:cubicBezTo>
                  <a:pt x="3561260" y="4991080"/>
                  <a:pt x="3612420" y="5029616"/>
                  <a:pt x="3638332" y="5067487"/>
                </a:cubicBezTo>
                <a:lnTo>
                  <a:pt x="3625708" y="5067487"/>
                </a:lnTo>
                <a:cubicBezTo>
                  <a:pt x="3676868" y="5131271"/>
                  <a:pt x="3767228" y="5169143"/>
                  <a:pt x="3844300" y="5181767"/>
                </a:cubicBezTo>
                <a:cubicBezTo>
                  <a:pt x="3856924" y="5169143"/>
                  <a:pt x="3856924" y="5169143"/>
                  <a:pt x="3870213" y="5156519"/>
                </a:cubicBezTo>
                <a:cubicBezTo>
                  <a:pt x="3896125" y="5220303"/>
                  <a:pt x="3998445" y="5169143"/>
                  <a:pt x="3973197" y="5118647"/>
                </a:cubicBezTo>
                <a:cubicBezTo>
                  <a:pt x="3985821" y="5118647"/>
                  <a:pt x="3985821" y="5080776"/>
                  <a:pt x="3999109" y="5067487"/>
                </a:cubicBezTo>
                <a:cubicBezTo>
                  <a:pt x="3986485" y="5054863"/>
                  <a:pt x="4011733" y="5029616"/>
                  <a:pt x="4025021" y="5003703"/>
                </a:cubicBezTo>
                <a:cubicBezTo>
                  <a:pt x="4025021" y="4991080"/>
                  <a:pt x="4012397" y="4978456"/>
                  <a:pt x="4012397" y="4965832"/>
                </a:cubicBezTo>
                <a:cubicBezTo>
                  <a:pt x="4012397" y="4914672"/>
                  <a:pt x="4038309" y="4889424"/>
                  <a:pt x="3999773" y="4876800"/>
                </a:cubicBezTo>
                <a:cubicBezTo>
                  <a:pt x="3999773" y="4813017"/>
                  <a:pt x="3948613" y="4825640"/>
                  <a:pt x="3948613" y="4762521"/>
                </a:cubicBezTo>
                <a:cubicBezTo>
                  <a:pt x="3999773" y="4762521"/>
                  <a:pt x="4038309" y="4737273"/>
                  <a:pt x="4076845" y="4737273"/>
                </a:cubicBezTo>
                <a:cubicBezTo>
                  <a:pt x="4064222" y="4762521"/>
                  <a:pt x="4025686" y="4801057"/>
                  <a:pt x="4025686" y="4838929"/>
                </a:cubicBezTo>
                <a:cubicBezTo>
                  <a:pt x="4025686" y="4851553"/>
                  <a:pt x="4051598" y="4876800"/>
                  <a:pt x="4076845" y="4876800"/>
                </a:cubicBezTo>
                <a:cubicBezTo>
                  <a:pt x="4115382" y="4889424"/>
                  <a:pt x="4153918" y="4838929"/>
                  <a:pt x="4141294" y="4787769"/>
                </a:cubicBezTo>
                <a:cubicBezTo>
                  <a:pt x="4139300" y="4761857"/>
                  <a:pt x="4113388" y="4736609"/>
                  <a:pt x="4113388" y="4711361"/>
                </a:cubicBezTo>
                <a:lnTo>
                  <a:pt x="4113388" y="4711361"/>
                </a:lnTo>
                <a:close/>
                <a:moveTo>
                  <a:pt x="3702116" y="4176508"/>
                </a:moveTo>
                <a:cubicBezTo>
                  <a:pt x="3689492" y="4176508"/>
                  <a:pt x="3689492" y="4176508"/>
                  <a:pt x="3689492" y="4176508"/>
                </a:cubicBezTo>
                <a:cubicBezTo>
                  <a:pt x="3689492" y="4176508"/>
                  <a:pt x="3689492" y="4163884"/>
                  <a:pt x="3702116" y="4163884"/>
                </a:cubicBezTo>
                <a:cubicBezTo>
                  <a:pt x="3714740" y="4163884"/>
                  <a:pt x="3689492" y="4176508"/>
                  <a:pt x="3702116" y="4176508"/>
                </a:cubicBezTo>
                <a:lnTo>
                  <a:pt x="3702116" y="4176508"/>
                </a:lnTo>
                <a:close/>
                <a:moveTo>
                  <a:pt x="3419075" y="4278163"/>
                </a:moveTo>
                <a:cubicBezTo>
                  <a:pt x="3393163" y="4290787"/>
                  <a:pt x="3367916" y="4316035"/>
                  <a:pt x="3342003" y="4303411"/>
                </a:cubicBezTo>
                <a:cubicBezTo>
                  <a:pt x="3342003" y="4316035"/>
                  <a:pt x="3329380" y="4328659"/>
                  <a:pt x="3329380" y="4354571"/>
                </a:cubicBezTo>
                <a:cubicBezTo>
                  <a:pt x="3367916" y="4367195"/>
                  <a:pt x="3367916" y="4329323"/>
                  <a:pt x="3406452" y="4316699"/>
                </a:cubicBezTo>
                <a:cubicBezTo>
                  <a:pt x="3393828" y="4303411"/>
                  <a:pt x="3432364" y="4290787"/>
                  <a:pt x="3419075" y="4278163"/>
                </a:cubicBezTo>
                <a:lnTo>
                  <a:pt x="3419075" y="4278163"/>
                </a:lnTo>
                <a:close/>
                <a:moveTo>
                  <a:pt x="4820325" y="4520010"/>
                </a:moveTo>
                <a:cubicBezTo>
                  <a:pt x="4794413" y="4532634"/>
                  <a:pt x="4769165" y="4532634"/>
                  <a:pt x="4755877" y="4557882"/>
                </a:cubicBezTo>
                <a:cubicBezTo>
                  <a:pt x="4755877" y="4545258"/>
                  <a:pt x="4743253" y="4557882"/>
                  <a:pt x="4755877" y="4570506"/>
                </a:cubicBezTo>
                <a:cubicBezTo>
                  <a:pt x="4755877" y="4545258"/>
                  <a:pt x="4755877" y="4570506"/>
                  <a:pt x="4755877" y="4570506"/>
                </a:cubicBezTo>
                <a:cubicBezTo>
                  <a:pt x="4743253" y="4557882"/>
                  <a:pt x="4743253" y="4583129"/>
                  <a:pt x="4743253" y="4570506"/>
                </a:cubicBezTo>
                <a:cubicBezTo>
                  <a:pt x="4743253" y="4583129"/>
                  <a:pt x="4743253" y="4595753"/>
                  <a:pt x="4755877" y="4608377"/>
                </a:cubicBezTo>
                <a:cubicBezTo>
                  <a:pt x="4743253" y="4595753"/>
                  <a:pt x="4743253" y="4595753"/>
                  <a:pt x="4743253" y="4595753"/>
                </a:cubicBezTo>
                <a:cubicBezTo>
                  <a:pt x="4755877" y="4595753"/>
                  <a:pt x="4730629" y="4595753"/>
                  <a:pt x="4730629" y="4583129"/>
                </a:cubicBezTo>
                <a:cubicBezTo>
                  <a:pt x="4743253" y="4583129"/>
                  <a:pt x="4743253" y="4583129"/>
                  <a:pt x="4730629" y="4570506"/>
                </a:cubicBezTo>
                <a:cubicBezTo>
                  <a:pt x="4730629" y="4583129"/>
                  <a:pt x="4730629" y="4595753"/>
                  <a:pt x="4730629" y="4595753"/>
                </a:cubicBezTo>
                <a:cubicBezTo>
                  <a:pt x="4730629" y="4608377"/>
                  <a:pt x="4743253" y="4595753"/>
                  <a:pt x="4743253" y="4608377"/>
                </a:cubicBezTo>
                <a:cubicBezTo>
                  <a:pt x="4730629" y="4608377"/>
                  <a:pt x="4743253" y="4621001"/>
                  <a:pt x="4730629" y="4621001"/>
                </a:cubicBezTo>
                <a:lnTo>
                  <a:pt x="4718005" y="4608377"/>
                </a:lnTo>
                <a:cubicBezTo>
                  <a:pt x="4718005" y="4633625"/>
                  <a:pt x="4705381" y="4633625"/>
                  <a:pt x="4705381" y="4633625"/>
                </a:cubicBezTo>
                <a:cubicBezTo>
                  <a:pt x="4718005" y="4658873"/>
                  <a:pt x="4731293" y="4710033"/>
                  <a:pt x="4782453" y="4697409"/>
                </a:cubicBezTo>
                <a:cubicBezTo>
                  <a:pt x="4782453" y="4684785"/>
                  <a:pt x="4795077" y="4697409"/>
                  <a:pt x="4795077" y="4697409"/>
                </a:cubicBezTo>
                <a:lnTo>
                  <a:pt x="4795077" y="4684785"/>
                </a:lnTo>
                <a:cubicBezTo>
                  <a:pt x="4807701" y="4710033"/>
                  <a:pt x="4807701" y="4684785"/>
                  <a:pt x="4820989" y="4684785"/>
                </a:cubicBezTo>
                <a:cubicBezTo>
                  <a:pt x="4846902" y="4659537"/>
                  <a:pt x="4833613" y="4608377"/>
                  <a:pt x="4859526" y="4595753"/>
                </a:cubicBezTo>
                <a:cubicBezTo>
                  <a:pt x="4846237" y="4571170"/>
                  <a:pt x="4846237" y="4545922"/>
                  <a:pt x="4820325" y="4520010"/>
                </a:cubicBezTo>
                <a:lnTo>
                  <a:pt x="4820325" y="4520010"/>
                </a:lnTo>
                <a:close/>
                <a:moveTo>
                  <a:pt x="5694694" y="4902048"/>
                </a:moveTo>
                <a:cubicBezTo>
                  <a:pt x="5682070" y="4902048"/>
                  <a:pt x="5682070" y="4889424"/>
                  <a:pt x="5668782" y="4889424"/>
                </a:cubicBezTo>
                <a:cubicBezTo>
                  <a:pt x="5694694" y="4914672"/>
                  <a:pt x="5694694" y="4953208"/>
                  <a:pt x="5733230" y="4965832"/>
                </a:cubicBezTo>
                <a:cubicBezTo>
                  <a:pt x="5733230" y="4927296"/>
                  <a:pt x="5694694" y="4927296"/>
                  <a:pt x="5694694" y="4902048"/>
                </a:cubicBezTo>
                <a:lnTo>
                  <a:pt x="5694694" y="4902048"/>
                </a:lnTo>
                <a:close/>
                <a:moveTo>
                  <a:pt x="1979290" y="5156519"/>
                </a:moveTo>
                <a:cubicBezTo>
                  <a:pt x="1991914" y="5169143"/>
                  <a:pt x="1966666" y="5169143"/>
                  <a:pt x="1979290" y="5181767"/>
                </a:cubicBezTo>
                <a:cubicBezTo>
                  <a:pt x="1991914" y="5194390"/>
                  <a:pt x="2030450" y="5194390"/>
                  <a:pt x="2017826" y="5169143"/>
                </a:cubicBezTo>
                <a:cubicBezTo>
                  <a:pt x="2005202" y="5169807"/>
                  <a:pt x="2005202" y="5156519"/>
                  <a:pt x="1979290" y="5156519"/>
                </a:cubicBezTo>
                <a:lnTo>
                  <a:pt x="1979290" y="5156519"/>
                </a:lnTo>
                <a:close/>
                <a:moveTo>
                  <a:pt x="5462814" y="5182431"/>
                </a:moveTo>
                <a:cubicBezTo>
                  <a:pt x="5462814" y="5182431"/>
                  <a:pt x="5475437" y="5182431"/>
                  <a:pt x="5475437" y="5195055"/>
                </a:cubicBezTo>
                <a:cubicBezTo>
                  <a:pt x="5462814" y="5195055"/>
                  <a:pt x="5475437" y="5195055"/>
                  <a:pt x="5462814" y="5195055"/>
                </a:cubicBezTo>
                <a:cubicBezTo>
                  <a:pt x="5462814" y="5195055"/>
                  <a:pt x="5462814" y="5195055"/>
                  <a:pt x="5475437" y="5182431"/>
                </a:cubicBezTo>
                <a:cubicBezTo>
                  <a:pt x="5462814" y="5182431"/>
                  <a:pt x="5462814" y="5195055"/>
                  <a:pt x="5449525" y="5182431"/>
                </a:cubicBezTo>
                <a:cubicBezTo>
                  <a:pt x="5449525" y="5195055"/>
                  <a:pt x="5462149" y="5207679"/>
                  <a:pt x="5449525" y="5220303"/>
                </a:cubicBezTo>
                <a:cubicBezTo>
                  <a:pt x="5475437" y="5220303"/>
                  <a:pt x="5475437" y="5220303"/>
                  <a:pt x="5475437" y="5220303"/>
                </a:cubicBezTo>
                <a:cubicBezTo>
                  <a:pt x="5475437" y="5207679"/>
                  <a:pt x="5475437" y="5195055"/>
                  <a:pt x="5475437" y="5182431"/>
                </a:cubicBezTo>
                <a:cubicBezTo>
                  <a:pt x="5476102" y="5182431"/>
                  <a:pt x="5462814" y="5169807"/>
                  <a:pt x="5462814" y="5182431"/>
                </a:cubicBezTo>
                <a:lnTo>
                  <a:pt x="5462814" y="5182431"/>
                </a:lnTo>
                <a:close/>
              </a:path>
            </a:pathLst>
          </a:custGeom>
          <a:solidFill>
            <a:srgbClr val="000000"/>
          </a:solid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80" name="组合 179">
            <a:extLst>
              <a:ext uri="{FF2B5EF4-FFF2-40B4-BE49-F238E27FC236}">
                <a16:creationId xmlns:a16="http://schemas.microsoft.com/office/drawing/2014/main" id="{B8684BFD-23C7-D281-9E3C-D8ACEEFDCBCA}"/>
              </a:ext>
            </a:extLst>
          </p:cNvPr>
          <p:cNvGrpSpPr/>
          <p:nvPr/>
        </p:nvGrpSpPr>
        <p:grpSpPr>
          <a:xfrm>
            <a:off x="4635908" y="2632645"/>
            <a:ext cx="3411073" cy="839610"/>
            <a:chOff x="1024772" y="3338811"/>
            <a:chExt cx="3411073" cy="839610"/>
          </a:xfrm>
        </p:grpSpPr>
        <p:grpSp>
          <p:nvGrpSpPr>
            <p:cNvPr id="185" name="组合 184">
              <a:extLst>
                <a:ext uri="{FF2B5EF4-FFF2-40B4-BE49-F238E27FC236}">
                  <a16:creationId xmlns:a16="http://schemas.microsoft.com/office/drawing/2014/main" id="{F69AECBB-13D3-6838-23D6-326056F596DA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195" name="图形 11">
                <a:extLst>
                  <a:ext uri="{FF2B5EF4-FFF2-40B4-BE49-F238E27FC236}">
                    <a16:creationId xmlns:a16="http://schemas.microsoft.com/office/drawing/2014/main" id="{E1BFA51D-34B1-F1B1-14A6-A9B840C3B14F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图形 11">
                <a:extLst>
                  <a:ext uri="{FF2B5EF4-FFF2-40B4-BE49-F238E27FC236}">
                    <a16:creationId xmlns:a16="http://schemas.microsoft.com/office/drawing/2014/main" id="{1FA127C6-91C8-93A8-048C-A0BB9122C837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6" name="组合 185">
              <a:extLst>
                <a:ext uri="{FF2B5EF4-FFF2-40B4-BE49-F238E27FC236}">
                  <a16:creationId xmlns:a16="http://schemas.microsoft.com/office/drawing/2014/main" id="{9A5450EF-A294-5B63-1587-8C31FE94F002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193" name="图形 11">
                <a:extLst>
                  <a:ext uri="{FF2B5EF4-FFF2-40B4-BE49-F238E27FC236}">
                    <a16:creationId xmlns:a16="http://schemas.microsoft.com/office/drawing/2014/main" id="{8A2BF1D7-BB91-F2B8-F270-D3CA2BB93C02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图形 11">
                <a:extLst>
                  <a:ext uri="{FF2B5EF4-FFF2-40B4-BE49-F238E27FC236}">
                    <a16:creationId xmlns:a16="http://schemas.microsoft.com/office/drawing/2014/main" id="{E876044D-AA04-13EE-7616-9CC1BABBD1F4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7" name="组合 186">
              <a:extLst>
                <a:ext uri="{FF2B5EF4-FFF2-40B4-BE49-F238E27FC236}">
                  <a16:creationId xmlns:a16="http://schemas.microsoft.com/office/drawing/2014/main" id="{B8625FE8-EB95-2217-4C3F-CC35CC3CC7C3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188" name="图形 11">
                <a:extLst>
                  <a:ext uri="{FF2B5EF4-FFF2-40B4-BE49-F238E27FC236}">
                    <a16:creationId xmlns:a16="http://schemas.microsoft.com/office/drawing/2014/main" id="{5CC96D4F-BE1B-89A1-480F-C66C1EBCC887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图形 11">
                <a:extLst>
                  <a:ext uri="{FF2B5EF4-FFF2-40B4-BE49-F238E27FC236}">
                    <a16:creationId xmlns:a16="http://schemas.microsoft.com/office/drawing/2014/main" id="{B92FC352-7926-C9C8-3306-1E64C37D4F7F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97" name="组合 196">
            <a:extLst>
              <a:ext uri="{FF2B5EF4-FFF2-40B4-BE49-F238E27FC236}">
                <a16:creationId xmlns:a16="http://schemas.microsoft.com/office/drawing/2014/main" id="{D0F0D112-E65A-1E84-BDD5-591602EDF920}"/>
              </a:ext>
            </a:extLst>
          </p:cNvPr>
          <p:cNvGrpSpPr/>
          <p:nvPr/>
        </p:nvGrpSpPr>
        <p:grpSpPr>
          <a:xfrm>
            <a:off x="1079908" y="4191704"/>
            <a:ext cx="3411073" cy="839610"/>
            <a:chOff x="1024772" y="3338811"/>
            <a:chExt cx="3411073" cy="839610"/>
          </a:xfrm>
        </p:grpSpPr>
        <p:grpSp>
          <p:nvGrpSpPr>
            <p:cNvPr id="198" name="组合 197">
              <a:extLst>
                <a:ext uri="{FF2B5EF4-FFF2-40B4-BE49-F238E27FC236}">
                  <a16:creationId xmlns:a16="http://schemas.microsoft.com/office/drawing/2014/main" id="{7052BDA0-44B3-3810-6EBA-7191A2D8D7B0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205" name="图形 11">
                <a:extLst>
                  <a:ext uri="{FF2B5EF4-FFF2-40B4-BE49-F238E27FC236}">
                    <a16:creationId xmlns:a16="http://schemas.microsoft.com/office/drawing/2014/main" id="{7A7CAB17-E5F5-E472-4EF0-65DD98E3050A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图形 11">
                <a:extLst>
                  <a:ext uri="{FF2B5EF4-FFF2-40B4-BE49-F238E27FC236}">
                    <a16:creationId xmlns:a16="http://schemas.microsoft.com/office/drawing/2014/main" id="{52E269E3-D8B5-4D1A-B2C9-71BCF43D0F75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9" name="组合 198">
              <a:extLst>
                <a:ext uri="{FF2B5EF4-FFF2-40B4-BE49-F238E27FC236}">
                  <a16:creationId xmlns:a16="http://schemas.microsoft.com/office/drawing/2014/main" id="{EC48ECC3-2432-9053-13BF-ECF911B0DD8B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203" name="图形 11">
                <a:extLst>
                  <a:ext uri="{FF2B5EF4-FFF2-40B4-BE49-F238E27FC236}">
                    <a16:creationId xmlns:a16="http://schemas.microsoft.com/office/drawing/2014/main" id="{F0D5C32A-357B-B34F-1FC2-7E128082A185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图形 11">
                <a:extLst>
                  <a:ext uri="{FF2B5EF4-FFF2-40B4-BE49-F238E27FC236}">
                    <a16:creationId xmlns:a16="http://schemas.microsoft.com/office/drawing/2014/main" id="{036A4F09-67B6-2F91-114F-DD92F57A2F94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0" name="组合 199">
              <a:extLst>
                <a:ext uri="{FF2B5EF4-FFF2-40B4-BE49-F238E27FC236}">
                  <a16:creationId xmlns:a16="http://schemas.microsoft.com/office/drawing/2014/main" id="{C646DD33-56FC-DBC4-62EB-09964FB7E6E7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201" name="图形 11">
                <a:extLst>
                  <a:ext uri="{FF2B5EF4-FFF2-40B4-BE49-F238E27FC236}">
                    <a16:creationId xmlns:a16="http://schemas.microsoft.com/office/drawing/2014/main" id="{ABDAF34B-ADFB-E5D3-49EB-6FBDE9AB3729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图形 11">
                <a:extLst>
                  <a:ext uri="{FF2B5EF4-FFF2-40B4-BE49-F238E27FC236}">
                    <a16:creationId xmlns:a16="http://schemas.microsoft.com/office/drawing/2014/main" id="{6E4F05F9-B5FB-6D31-E83A-31362827DD06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07" name="组合 206">
            <a:extLst>
              <a:ext uri="{FF2B5EF4-FFF2-40B4-BE49-F238E27FC236}">
                <a16:creationId xmlns:a16="http://schemas.microsoft.com/office/drawing/2014/main" id="{BB629FBA-ABEE-E804-88C7-35B58992E885}"/>
              </a:ext>
            </a:extLst>
          </p:cNvPr>
          <p:cNvGrpSpPr/>
          <p:nvPr/>
        </p:nvGrpSpPr>
        <p:grpSpPr>
          <a:xfrm>
            <a:off x="4635908" y="4191704"/>
            <a:ext cx="3411073" cy="839610"/>
            <a:chOff x="1024772" y="3338811"/>
            <a:chExt cx="3411073" cy="839610"/>
          </a:xfrm>
        </p:grpSpPr>
        <p:grpSp>
          <p:nvGrpSpPr>
            <p:cNvPr id="208" name="组合 207">
              <a:extLst>
                <a:ext uri="{FF2B5EF4-FFF2-40B4-BE49-F238E27FC236}">
                  <a16:creationId xmlns:a16="http://schemas.microsoft.com/office/drawing/2014/main" id="{845EB996-DEA5-8BCB-06B7-0029613C48BB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215" name="图形 11">
                <a:extLst>
                  <a:ext uri="{FF2B5EF4-FFF2-40B4-BE49-F238E27FC236}">
                    <a16:creationId xmlns:a16="http://schemas.microsoft.com/office/drawing/2014/main" id="{A0943BCE-401C-EAE1-3AD7-3CFDB3C56C9D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图形 11">
                <a:extLst>
                  <a:ext uri="{FF2B5EF4-FFF2-40B4-BE49-F238E27FC236}">
                    <a16:creationId xmlns:a16="http://schemas.microsoft.com/office/drawing/2014/main" id="{0CCC45CA-7219-ADCA-CC2B-5BF41F7AAA27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9" name="组合 208">
              <a:extLst>
                <a:ext uri="{FF2B5EF4-FFF2-40B4-BE49-F238E27FC236}">
                  <a16:creationId xmlns:a16="http://schemas.microsoft.com/office/drawing/2014/main" id="{457921BC-20E4-C35C-D392-0D5DD2F7A04F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213" name="图形 11">
                <a:extLst>
                  <a:ext uri="{FF2B5EF4-FFF2-40B4-BE49-F238E27FC236}">
                    <a16:creationId xmlns:a16="http://schemas.microsoft.com/office/drawing/2014/main" id="{B1CD40F1-4F57-78F1-5171-9A50F0D8B48B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图形 11">
                <a:extLst>
                  <a:ext uri="{FF2B5EF4-FFF2-40B4-BE49-F238E27FC236}">
                    <a16:creationId xmlns:a16="http://schemas.microsoft.com/office/drawing/2014/main" id="{363D646F-497B-C8D7-C8A9-2E98056A02C3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0" name="组合 209">
              <a:extLst>
                <a:ext uri="{FF2B5EF4-FFF2-40B4-BE49-F238E27FC236}">
                  <a16:creationId xmlns:a16="http://schemas.microsoft.com/office/drawing/2014/main" id="{2F518B37-CFB8-D7DE-5317-4F329838BB70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211" name="图形 11">
                <a:extLst>
                  <a:ext uri="{FF2B5EF4-FFF2-40B4-BE49-F238E27FC236}">
                    <a16:creationId xmlns:a16="http://schemas.microsoft.com/office/drawing/2014/main" id="{6C3C3D09-D3B2-0803-41CF-E15CD34C5A57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图形 11">
                <a:extLst>
                  <a:ext uri="{FF2B5EF4-FFF2-40B4-BE49-F238E27FC236}">
                    <a16:creationId xmlns:a16="http://schemas.microsoft.com/office/drawing/2014/main" id="{47A37BFF-758E-9122-4AE5-05BC5538262F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217" name="文本框 216">
            <a:extLst>
              <a:ext uri="{FF2B5EF4-FFF2-40B4-BE49-F238E27FC236}">
                <a16:creationId xmlns:a16="http://schemas.microsoft.com/office/drawing/2014/main" id="{E906DE14-66CC-C437-8C24-8E49BD3EDF44}"/>
              </a:ext>
            </a:extLst>
          </p:cNvPr>
          <p:cNvSpPr txBox="1"/>
          <p:nvPr/>
        </p:nvSpPr>
        <p:spPr>
          <a:xfrm>
            <a:off x="1438382" y="2637584"/>
            <a:ext cx="78899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01</a:t>
            </a:r>
            <a:endParaRPr lang="zh-CN" altLang="en-US" sz="4800" dirty="0"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219" name="文本框 218">
            <a:extLst>
              <a:ext uri="{FF2B5EF4-FFF2-40B4-BE49-F238E27FC236}">
                <a16:creationId xmlns:a16="http://schemas.microsoft.com/office/drawing/2014/main" id="{9F95B670-A2A0-73F7-4E25-B5CA68052AEC}"/>
              </a:ext>
            </a:extLst>
          </p:cNvPr>
          <p:cNvSpPr txBox="1"/>
          <p:nvPr/>
        </p:nvSpPr>
        <p:spPr>
          <a:xfrm>
            <a:off x="2296552" y="2807494"/>
            <a:ext cx="191668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添加标题文本</a:t>
            </a:r>
          </a:p>
        </p:txBody>
      </p:sp>
      <p:sp>
        <p:nvSpPr>
          <p:cNvPr id="220" name="文本框 219">
            <a:extLst>
              <a:ext uri="{FF2B5EF4-FFF2-40B4-BE49-F238E27FC236}">
                <a16:creationId xmlns:a16="http://schemas.microsoft.com/office/drawing/2014/main" id="{8A2B6A49-9D4C-B493-FD84-D6C1CEF3A70D}"/>
              </a:ext>
            </a:extLst>
          </p:cNvPr>
          <p:cNvSpPr txBox="1"/>
          <p:nvPr/>
        </p:nvSpPr>
        <p:spPr>
          <a:xfrm>
            <a:off x="5032777" y="2637584"/>
            <a:ext cx="7825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02</a:t>
            </a:r>
            <a:endParaRPr lang="zh-CN" altLang="en-US" sz="4800" dirty="0"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221" name="文本框 220">
            <a:extLst>
              <a:ext uri="{FF2B5EF4-FFF2-40B4-BE49-F238E27FC236}">
                <a16:creationId xmlns:a16="http://schemas.microsoft.com/office/drawing/2014/main" id="{7D19E3F1-8CB6-A50C-128A-49714672CD33}"/>
              </a:ext>
            </a:extLst>
          </p:cNvPr>
          <p:cNvSpPr txBox="1"/>
          <p:nvPr/>
        </p:nvSpPr>
        <p:spPr>
          <a:xfrm>
            <a:off x="5890947" y="2807494"/>
            <a:ext cx="191668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添加标题文本</a:t>
            </a:r>
          </a:p>
        </p:txBody>
      </p:sp>
      <p:sp>
        <p:nvSpPr>
          <p:cNvPr id="222" name="文本框 221">
            <a:extLst>
              <a:ext uri="{FF2B5EF4-FFF2-40B4-BE49-F238E27FC236}">
                <a16:creationId xmlns:a16="http://schemas.microsoft.com/office/drawing/2014/main" id="{F0BEB4D4-2573-13B1-043E-4912A1925DE1}"/>
              </a:ext>
            </a:extLst>
          </p:cNvPr>
          <p:cNvSpPr txBox="1"/>
          <p:nvPr/>
        </p:nvSpPr>
        <p:spPr>
          <a:xfrm>
            <a:off x="1438382" y="4238198"/>
            <a:ext cx="7825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03</a:t>
            </a:r>
            <a:endParaRPr lang="zh-CN" altLang="en-US" sz="4800" dirty="0"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223" name="文本框 222">
            <a:extLst>
              <a:ext uri="{FF2B5EF4-FFF2-40B4-BE49-F238E27FC236}">
                <a16:creationId xmlns:a16="http://schemas.microsoft.com/office/drawing/2014/main" id="{3CE31782-5AAF-BBF0-D2AA-0EEA5B881123}"/>
              </a:ext>
            </a:extLst>
          </p:cNvPr>
          <p:cNvSpPr txBox="1"/>
          <p:nvPr/>
        </p:nvSpPr>
        <p:spPr>
          <a:xfrm>
            <a:off x="2296552" y="4395408"/>
            <a:ext cx="191668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添加标题文本</a:t>
            </a:r>
          </a:p>
        </p:txBody>
      </p:sp>
      <p:sp>
        <p:nvSpPr>
          <p:cNvPr id="224" name="文本框 223">
            <a:extLst>
              <a:ext uri="{FF2B5EF4-FFF2-40B4-BE49-F238E27FC236}">
                <a16:creationId xmlns:a16="http://schemas.microsoft.com/office/drawing/2014/main" id="{F678CAC2-65AC-1679-B686-9C19D108A091}"/>
              </a:ext>
            </a:extLst>
          </p:cNvPr>
          <p:cNvSpPr txBox="1"/>
          <p:nvPr/>
        </p:nvSpPr>
        <p:spPr>
          <a:xfrm>
            <a:off x="5032777" y="4238198"/>
            <a:ext cx="77777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04</a:t>
            </a:r>
            <a:endParaRPr lang="zh-CN" altLang="en-US" sz="4800" dirty="0"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225" name="文本框 224">
            <a:extLst>
              <a:ext uri="{FF2B5EF4-FFF2-40B4-BE49-F238E27FC236}">
                <a16:creationId xmlns:a16="http://schemas.microsoft.com/office/drawing/2014/main" id="{93E40CFD-5767-8829-41CC-C922EA53D9E0}"/>
              </a:ext>
            </a:extLst>
          </p:cNvPr>
          <p:cNvSpPr txBox="1"/>
          <p:nvPr/>
        </p:nvSpPr>
        <p:spPr>
          <a:xfrm>
            <a:off x="5890947" y="4395408"/>
            <a:ext cx="191668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添加标题文本</a:t>
            </a:r>
          </a:p>
        </p:txBody>
      </p:sp>
      <p:sp>
        <p:nvSpPr>
          <p:cNvPr id="183" name="任意多边形: 形状 182">
            <a:extLst>
              <a:ext uri="{FF2B5EF4-FFF2-40B4-BE49-F238E27FC236}">
                <a16:creationId xmlns:a16="http://schemas.microsoft.com/office/drawing/2014/main" id="{455CF950-7A20-B2E9-A24A-DA8501398BBF}"/>
              </a:ext>
            </a:extLst>
          </p:cNvPr>
          <p:cNvSpPr/>
          <p:nvPr/>
        </p:nvSpPr>
        <p:spPr>
          <a:xfrm>
            <a:off x="227013" y="188912"/>
            <a:ext cx="11740554" cy="6480174"/>
          </a:xfrm>
          <a:custGeom>
            <a:avLst/>
            <a:gdLst>
              <a:gd name="connsiteX0" fmla="*/ 11589985 w 11740554"/>
              <a:gd name="connsiteY0" fmla="*/ 6330135 h 6480174"/>
              <a:gd name="connsiteX1" fmla="*/ 11589985 w 11740554"/>
              <a:gd name="connsiteY1" fmla="*/ 6412814 h 6480174"/>
              <a:gd name="connsiteX2" fmla="*/ 11672667 w 11740554"/>
              <a:gd name="connsiteY2" fmla="*/ 6412814 h 6480174"/>
              <a:gd name="connsiteX3" fmla="*/ 11672667 w 11740554"/>
              <a:gd name="connsiteY3" fmla="*/ 6330135 h 6480174"/>
              <a:gd name="connsiteX4" fmla="*/ 11589985 w 11740554"/>
              <a:gd name="connsiteY4" fmla="*/ 6330135 h 6480174"/>
              <a:gd name="connsiteX5" fmla="*/ 11303906 w 11740554"/>
              <a:gd name="connsiteY5" fmla="*/ 6330135 h 6480174"/>
              <a:gd name="connsiteX6" fmla="*/ 11303906 w 11740554"/>
              <a:gd name="connsiteY6" fmla="*/ 6412814 h 6480174"/>
              <a:gd name="connsiteX7" fmla="*/ 11386589 w 11740554"/>
              <a:gd name="connsiteY7" fmla="*/ 6412814 h 6480174"/>
              <a:gd name="connsiteX8" fmla="*/ 11386589 w 11740554"/>
              <a:gd name="connsiteY8" fmla="*/ 6330135 h 6480174"/>
              <a:gd name="connsiteX9" fmla="*/ 11303906 w 11740554"/>
              <a:gd name="connsiteY9" fmla="*/ 6330135 h 6480174"/>
              <a:gd name="connsiteX10" fmla="*/ 353965 w 11740554"/>
              <a:gd name="connsiteY10" fmla="*/ 6330135 h 6480174"/>
              <a:gd name="connsiteX11" fmla="*/ 353965 w 11740554"/>
              <a:gd name="connsiteY11" fmla="*/ 6412814 h 6480174"/>
              <a:gd name="connsiteX12" fmla="*/ 436645 w 11740554"/>
              <a:gd name="connsiteY12" fmla="*/ 6412814 h 6480174"/>
              <a:gd name="connsiteX13" fmla="*/ 436645 w 11740554"/>
              <a:gd name="connsiteY13" fmla="*/ 6330135 h 6480174"/>
              <a:gd name="connsiteX14" fmla="*/ 353965 w 11740554"/>
              <a:gd name="connsiteY14" fmla="*/ 6330135 h 6480174"/>
              <a:gd name="connsiteX15" fmla="*/ 67623 w 11740554"/>
              <a:gd name="connsiteY15" fmla="*/ 6330135 h 6480174"/>
              <a:gd name="connsiteX16" fmla="*/ 67623 w 11740554"/>
              <a:gd name="connsiteY16" fmla="*/ 6412814 h 6480174"/>
              <a:gd name="connsiteX17" fmla="*/ 150303 w 11740554"/>
              <a:gd name="connsiteY17" fmla="*/ 6412814 h 6480174"/>
              <a:gd name="connsiteX18" fmla="*/ 150303 w 11740554"/>
              <a:gd name="connsiteY18" fmla="*/ 6330135 h 6480174"/>
              <a:gd name="connsiteX19" fmla="*/ 67623 w 11740554"/>
              <a:gd name="connsiteY19" fmla="*/ 6330135 h 6480174"/>
              <a:gd name="connsiteX20" fmla="*/ 217926 w 11740554"/>
              <a:gd name="connsiteY20" fmla="*/ 6187492 h 6480174"/>
              <a:gd name="connsiteX21" fmla="*/ 217926 w 11740554"/>
              <a:gd name="connsiteY21" fmla="*/ 6189869 h 6480174"/>
              <a:gd name="connsiteX22" fmla="*/ 215286 w 11740554"/>
              <a:gd name="connsiteY22" fmla="*/ 6189869 h 6480174"/>
              <a:gd name="connsiteX23" fmla="*/ 215286 w 11740554"/>
              <a:gd name="connsiteY23" fmla="*/ 6262248 h 6480174"/>
              <a:gd name="connsiteX24" fmla="*/ 290039 w 11740554"/>
              <a:gd name="connsiteY24" fmla="*/ 6262248 h 6480174"/>
              <a:gd name="connsiteX25" fmla="*/ 290039 w 11740554"/>
              <a:gd name="connsiteY25" fmla="*/ 6187492 h 6480174"/>
              <a:gd name="connsiteX26" fmla="*/ 217926 w 11740554"/>
              <a:gd name="connsiteY26" fmla="*/ 6187492 h 6480174"/>
              <a:gd name="connsiteX27" fmla="*/ 11450249 w 11740554"/>
              <a:gd name="connsiteY27" fmla="*/ 6187229 h 6480174"/>
              <a:gd name="connsiteX28" fmla="*/ 11450249 w 11740554"/>
              <a:gd name="connsiteY28" fmla="*/ 6261982 h 6480174"/>
              <a:gd name="connsiteX29" fmla="*/ 11525005 w 11740554"/>
              <a:gd name="connsiteY29" fmla="*/ 6261982 h 6480174"/>
              <a:gd name="connsiteX30" fmla="*/ 11525005 w 11740554"/>
              <a:gd name="connsiteY30" fmla="*/ 6189605 h 6480174"/>
              <a:gd name="connsiteX31" fmla="*/ 11522362 w 11740554"/>
              <a:gd name="connsiteY31" fmla="*/ 6189605 h 6480174"/>
              <a:gd name="connsiteX32" fmla="*/ 11522362 w 11740554"/>
              <a:gd name="connsiteY32" fmla="*/ 6187229 h 6480174"/>
              <a:gd name="connsiteX33" fmla="*/ 11450249 w 11740554"/>
              <a:gd name="connsiteY33" fmla="*/ 6187229 h 6480174"/>
              <a:gd name="connsiteX34" fmla="*/ 11589985 w 11740554"/>
              <a:gd name="connsiteY34" fmla="*/ 6039303 h 6480174"/>
              <a:gd name="connsiteX35" fmla="*/ 11589985 w 11740554"/>
              <a:gd name="connsiteY35" fmla="*/ 6119605 h 6480174"/>
              <a:gd name="connsiteX36" fmla="*/ 11592625 w 11740554"/>
              <a:gd name="connsiteY36" fmla="*/ 6119605 h 6480174"/>
              <a:gd name="connsiteX37" fmla="*/ 11592625 w 11740554"/>
              <a:gd name="connsiteY37" fmla="*/ 6121982 h 6480174"/>
              <a:gd name="connsiteX38" fmla="*/ 11672667 w 11740554"/>
              <a:gd name="connsiteY38" fmla="*/ 6121982 h 6480174"/>
              <a:gd name="connsiteX39" fmla="*/ 11672667 w 11740554"/>
              <a:gd name="connsiteY39" fmla="*/ 6039303 h 6480174"/>
              <a:gd name="connsiteX40" fmla="*/ 11589985 w 11740554"/>
              <a:gd name="connsiteY40" fmla="*/ 6039303 h 6480174"/>
              <a:gd name="connsiteX41" fmla="*/ 67623 w 11740554"/>
              <a:gd name="connsiteY41" fmla="*/ 6039303 h 6480174"/>
              <a:gd name="connsiteX42" fmla="*/ 67623 w 11740554"/>
              <a:gd name="connsiteY42" fmla="*/ 6121982 h 6480174"/>
              <a:gd name="connsiteX43" fmla="*/ 147663 w 11740554"/>
              <a:gd name="connsiteY43" fmla="*/ 6121982 h 6480174"/>
              <a:gd name="connsiteX44" fmla="*/ 147663 w 11740554"/>
              <a:gd name="connsiteY44" fmla="*/ 6119605 h 6480174"/>
              <a:gd name="connsiteX45" fmla="*/ 150303 w 11740554"/>
              <a:gd name="connsiteY45" fmla="*/ 6119605 h 6480174"/>
              <a:gd name="connsiteX46" fmla="*/ 150303 w 11740554"/>
              <a:gd name="connsiteY46" fmla="*/ 6039303 h 6480174"/>
              <a:gd name="connsiteX47" fmla="*/ 67623 w 11740554"/>
              <a:gd name="connsiteY47" fmla="*/ 6039303 h 6480174"/>
              <a:gd name="connsiteX48" fmla="*/ 0 w 11740554"/>
              <a:gd name="connsiteY48" fmla="*/ 3874993 h 6480174"/>
              <a:gd name="connsiteX49" fmla="*/ 67623 w 11740554"/>
              <a:gd name="connsiteY49" fmla="*/ 3874993 h 6480174"/>
              <a:gd name="connsiteX50" fmla="*/ 67623 w 11740554"/>
              <a:gd name="connsiteY50" fmla="*/ 5971680 h 6480174"/>
              <a:gd name="connsiteX51" fmla="*/ 217926 w 11740554"/>
              <a:gd name="connsiteY51" fmla="*/ 5971680 h 6480174"/>
              <a:gd name="connsiteX52" fmla="*/ 217926 w 11740554"/>
              <a:gd name="connsiteY52" fmla="*/ 6119605 h 6480174"/>
              <a:gd name="connsiteX53" fmla="*/ 357928 w 11740554"/>
              <a:gd name="connsiteY53" fmla="*/ 6119605 h 6480174"/>
              <a:gd name="connsiteX54" fmla="*/ 357928 w 11740554"/>
              <a:gd name="connsiteY54" fmla="*/ 6262512 h 6480174"/>
              <a:gd name="connsiteX55" fmla="*/ 504268 w 11740554"/>
              <a:gd name="connsiteY55" fmla="*/ 6262512 h 6480174"/>
              <a:gd name="connsiteX56" fmla="*/ 504268 w 11740554"/>
              <a:gd name="connsiteY56" fmla="*/ 6412814 h 6480174"/>
              <a:gd name="connsiteX57" fmla="*/ 11236283 w 11740554"/>
              <a:gd name="connsiteY57" fmla="*/ 6412814 h 6480174"/>
              <a:gd name="connsiteX58" fmla="*/ 11236283 w 11740554"/>
              <a:gd name="connsiteY58" fmla="*/ 6262512 h 6480174"/>
              <a:gd name="connsiteX59" fmla="*/ 11382626 w 11740554"/>
              <a:gd name="connsiteY59" fmla="*/ 6262512 h 6480174"/>
              <a:gd name="connsiteX60" fmla="*/ 11382626 w 11740554"/>
              <a:gd name="connsiteY60" fmla="*/ 6119605 h 6480174"/>
              <a:gd name="connsiteX61" fmla="*/ 11522362 w 11740554"/>
              <a:gd name="connsiteY61" fmla="*/ 6119605 h 6480174"/>
              <a:gd name="connsiteX62" fmla="*/ 11522362 w 11740554"/>
              <a:gd name="connsiteY62" fmla="*/ 5971680 h 6480174"/>
              <a:gd name="connsiteX63" fmla="*/ 11672667 w 11740554"/>
              <a:gd name="connsiteY63" fmla="*/ 5971680 h 6480174"/>
              <a:gd name="connsiteX64" fmla="*/ 11672667 w 11740554"/>
              <a:gd name="connsiteY64" fmla="*/ 3874993 h 6480174"/>
              <a:gd name="connsiteX65" fmla="*/ 11740554 w 11740554"/>
              <a:gd name="connsiteY65" fmla="*/ 3874993 h 6480174"/>
              <a:gd name="connsiteX66" fmla="*/ 11740554 w 11740554"/>
              <a:gd name="connsiteY66" fmla="*/ 6189605 h 6480174"/>
              <a:gd name="connsiteX67" fmla="*/ 11592891 w 11740554"/>
              <a:gd name="connsiteY67" fmla="*/ 6189605 h 6480174"/>
              <a:gd name="connsiteX68" fmla="*/ 11592891 w 11740554"/>
              <a:gd name="connsiteY68" fmla="*/ 6262248 h 6480174"/>
              <a:gd name="connsiteX69" fmla="*/ 11740554 w 11740554"/>
              <a:gd name="connsiteY69" fmla="*/ 6262248 h 6480174"/>
              <a:gd name="connsiteX70" fmla="*/ 11740554 w 11740554"/>
              <a:gd name="connsiteY70" fmla="*/ 6480174 h 6480174"/>
              <a:gd name="connsiteX71" fmla="*/ 11522362 w 11740554"/>
              <a:gd name="connsiteY71" fmla="*/ 6480174 h 6480174"/>
              <a:gd name="connsiteX72" fmla="*/ 11522362 w 11740554"/>
              <a:gd name="connsiteY72" fmla="*/ 6329342 h 6480174"/>
              <a:gd name="connsiteX73" fmla="*/ 11454212 w 11740554"/>
              <a:gd name="connsiteY73" fmla="*/ 6329342 h 6480174"/>
              <a:gd name="connsiteX74" fmla="*/ 11454212 w 11740554"/>
              <a:gd name="connsiteY74" fmla="*/ 6480174 h 6480174"/>
              <a:gd name="connsiteX75" fmla="*/ 286079 w 11740554"/>
              <a:gd name="connsiteY75" fmla="*/ 6480174 h 6480174"/>
              <a:gd name="connsiteX76" fmla="*/ 286079 w 11740554"/>
              <a:gd name="connsiteY76" fmla="*/ 6329342 h 6480174"/>
              <a:gd name="connsiteX77" fmla="*/ 217926 w 11740554"/>
              <a:gd name="connsiteY77" fmla="*/ 6329342 h 6480174"/>
              <a:gd name="connsiteX78" fmla="*/ 217926 w 11740554"/>
              <a:gd name="connsiteY78" fmla="*/ 6480174 h 6480174"/>
              <a:gd name="connsiteX79" fmla="*/ 0 w 11740554"/>
              <a:gd name="connsiteY79" fmla="*/ 6480174 h 6480174"/>
              <a:gd name="connsiteX80" fmla="*/ 0 w 11740554"/>
              <a:gd name="connsiteY80" fmla="*/ 6262248 h 6480174"/>
              <a:gd name="connsiteX81" fmla="*/ 147663 w 11740554"/>
              <a:gd name="connsiteY81" fmla="*/ 6262248 h 6480174"/>
              <a:gd name="connsiteX82" fmla="*/ 147663 w 11740554"/>
              <a:gd name="connsiteY82" fmla="*/ 6189605 h 6480174"/>
              <a:gd name="connsiteX83" fmla="*/ 0 w 11740554"/>
              <a:gd name="connsiteY83" fmla="*/ 6189605 h 6480174"/>
              <a:gd name="connsiteX84" fmla="*/ 11592625 w 11740554"/>
              <a:gd name="connsiteY84" fmla="*/ 358455 h 6480174"/>
              <a:gd name="connsiteX85" fmla="*/ 11592625 w 11740554"/>
              <a:gd name="connsiteY85" fmla="*/ 360835 h 6480174"/>
              <a:gd name="connsiteX86" fmla="*/ 11589985 w 11740554"/>
              <a:gd name="connsiteY86" fmla="*/ 360835 h 6480174"/>
              <a:gd name="connsiteX87" fmla="*/ 11589985 w 11740554"/>
              <a:gd name="connsiteY87" fmla="*/ 441137 h 6480174"/>
              <a:gd name="connsiteX88" fmla="*/ 11672667 w 11740554"/>
              <a:gd name="connsiteY88" fmla="*/ 441137 h 6480174"/>
              <a:gd name="connsiteX89" fmla="*/ 11672667 w 11740554"/>
              <a:gd name="connsiteY89" fmla="*/ 358455 h 6480174"/>
              <a:gd name="connsiteX90" fmla="*/ 11592625 w 11740554"/>
              <a:gd name="connsiteY90" fmla="*/ 358455 h 6480174"/>
              <a:gd name="connsiteX91" fmla="*/ 67623 w 11740554"/>
              <a:gd name="connsiteY91" fmla="*/ 358455 h 6480174"/>
              <a:gd name="connsiteX92" fmla="*/ 67623 w 11740554"/>
              <a:gd name="connsiteY92" fmla="*/ 441137 h 6480174"/>
              <a:gd name="connsiteX93" fmla="*/ 150303 w 11740554"/>
              <a:gd name="connsiteY93" fmla="*/ 441137 h 6480174"/>
              <a:gd name="connsiteX94" fmla="*/ 150303 w 11740554"/>
              <a:gd name="connsiteY94" fmla="*/ 360835 h 6480174"/>
              <a:gd name="connsiteX95" fmla="*/ 147663 w 11740554"/>
              <a:gd name="connsiteY95" fmla="*/ 360835 h 6480174"/>
              <a:gd name="connsiteX96" fmla="*/ 147663 w 11740554"/>
              <a:gd name="connsiteY96" fmla="*/ 358455 h 6480174"/>
              <a:gd name="connsiteX97" fmla="*/ 67623 w 11740554"/>
              <a:gd name="connsiteY97" fmla="*/ 358455 h 6480174"/>
              <a:gd name="connsiteX98" fmla="*/ 11450249 w 11740554"/>
              <a:gd name="connsiteY98" fmla="*/ 218456 h 6480174"/>
              <a:gd name="connsiteX99" fmla="*/ 11450249 w 11740554"/>
              <a:gd name="connsiteY99" fmla="*/ 293212 h 6480174"/>
              <a:gd name="connsiteX100" fmla="*/ 11522362 w 11740554"/>
              <a:gd name="connsiteY100" fmla="*/ 293212 h 6480174"/>
              <a:gd name="connsiteX101" fmla="*/ 11522362 w 11740554"/>
              <a:gd name="connsiteY101" fmla="*/ 290832 h 6480174"/>
              <a:gd name="connsiteX102" fmla="*/ 11525005 w 11740554"/>
              <a:gd name="connsiteY102" fmla="*/ 290832 h 6480174"/>
              <a:gd name="connsiteX103" fmla="*/ 11525005 w 11740554"/>
              <a:gd name="connsiteY103" fmla="*/ 218456 h 6480174"/>
              <a:gd name="connsiteX104" fmla="*/ 11450249 w 11740554"/>
              <a:gd name="connsiteY104" fmla="*/ 218456 h 6480174"/>
              <a:gd name="connsiteX105" fmla="*/ 215549 w 11740554"/>
              <a:gd name="connsiteY105" fmla="*/ 218456 h 6480174"/>
              <a:gd name="connsiteX106" fmla="*/ 215549 w 11740554"/>
              <a:gd name="connsiteY106" fmla="*/ 290832 h 6480174"/>
              <a:gd name="connsiteX107" fmla="*/ 218192 w 11740554"/>
              <a:gd name="connsiteY107" fmla="*/ 290832 h 6480174"/>
              <a:gd name="connsiteX108" fmla="*/ 218192 w 11740554"/>
              <a:gd name="connsiteY108" fmla="*/ 293212 h 6480174"/>
              <a:gd name="connsiteX109" fmla="*/ 290305 w 11740554"/>
              <a:gd name="connsiteY109" fmla="*/ 293212 h 6480174"/>
              <a:gd name="connsiteX110" fmla="*/ 290305 w 11740554"/>
              <a:gd name="connsiteY110" fmla="*/ 218456 h 6480174"/>
              <a:gd name="connsiteX111" fmla="*/ 215549 w 11740554"/>
              <a:gd name="connsiteY111" fmla="*/ 218456 h 6480174"/>
              <a:gd name="connsiteX112" fmla="*/ 11589985 w 11740554"/>
              <a:gd name="connsiteY112" fmla="*/ 67623 h 6480174"/>
              <a:gd name="connsiteX113" fmla="*/ 11589985 w 11740554"/>
              <a:gd name="connsiteY113" fmla="*/ 150303 h 6480174"/>
              <a:gd name="connsiteX114" fmla="*/ 11672667 w 11740554"/>
              <a:gd name="connsiteY114" fmla="*/ 150303 h 6480174"/>
              <a:gd name="connsiteX115" fmla="*/ 11672667 w 11740554"/>
              <a:gd name="connsiteY115" fmla="*/ 67623 h 6480174"/>
              <a:gd name="connsiteX116" fmla="*/ 11589985 w 11740554"/>
              <a:gd name="connsiteY116" fmla="*/ 67623 h 6480174"/>
              <a:gd name="connsiteX117" fmla="*/ 11303906 w 11740554"/>
              <a:gd name="connsiteY117" fmla="*/ 67623 h 6480174"/>
              <a:gd name="connsiteX118" fmla="*/ 11303906 w 11740554"/>
              <a:gd name="connsiteY118" fmla="*/ 150303 h 6480174"/>
              <a:gd name="connsiteX119" fmla="*/ 11386589 w 11740554"/>
              <a:gd name="connsiteY119" fmla="*/ 150303 h 6480174"/>
              <a:gd name="connsiteX120" fmla="*/ 11386589 w 11740554"/>
              <a:gd name="connsiteY120" fmla="*/ 67623 h 6480174"/>
              <a:gd name="connsiteX121" fmla="*/ 11303906 w 11740554"/>
              <a:gd name="connsiteY121" fmla="*/ 67623 h 6480174"/>
              <a:gd name="connsiteX122" fmla="*/ 353965 w 11740554"/>
              <a:gd name="connsiteY122" fmla="*/ 67623 h 6480174"/>
              <a:gd name="connsiteX123" fmla="*/ 353965 w 11740554"/>
              <a:gd name="connsiteY123" fmla="*/ 150303 h 6480174"/>
              <a:gd name="connsiteX124" fmla="*/ 436645 w 11740554"/>
              <a:gd name="connsiteY124" fmla="*/ 150303 h 6480174"/>
              <a:gd name="connsiteX125" fmla="*/ 436645 w 11740554"/>
              <a:gd name="connsiteY125" fmla="*/ 67623 h 6480174"/>
              <a:gd name="connsiteX126" fmla="*/ 353965 w 11740554"/>
              <a:gd name="connsiteY126" fmla="*/ 67623 h 6480174"/>
              <a:gd name="connsiteX127" fmla="*/ 67623 w 11740554"/>
              <a:gd name="connsiteY127" fmla="*/ 67623 h 6480174"/>
              <a:gd name="connsiteX128" fmla="*/ 67623 w 11740554"/>
              <a:gd name="connsiteY128" fmla="*/ 150303 h 6480174"/>
              <a:gd name="connsiteX129" fmla="*/ 150303 w 11740554"/>
              <a:gd name="connsiteY129" fmla="*/ 150303 h 6480174"/>
              <a:gd name="connsiteX130" fmla="*/ 150303 w 11740554"/>
              <a:gd name="connsiteY130" fmla="*/ 67623 h 6480174"/>
              <a:gd name="connsiteX131" fmla="*/ 67623 w 11740554"/>
              <a:gd name="connsiteY131" fmla="*/ 67623 h 6480174"/>
              <a:gd name="connsiteX132" fmla="*/ 0 w 11740554"/>
              <a:gd name="connsiteY132" fmla="*/ 0 h 6480174"/>
              <a:gd name="connsiteX133" fmla="*/ 217926 w 11740554"/>
              <a:gd name="connsiteY133" fmla="*/ 0 h 6480174"/>
              <a:gd name="connsiteX134" fmla="*/ 217926 w 11740554"/>
              <a:gd name="connsiteY134" fmla="*/ 150832 h 6480174"/>
              <a:gd name="connsiteX135" fmla="*/ 286079 w 11740554"/>
              <a:gd name="connsiteY135" fmla="*/ 150832 h 6480174"/>
              <a:gd name="connsiteX136" fmla="*/ 286079 w 11740554"/>
              <a:gd name="connsiteY136" fmla="*/ 0 h 6480174"/>
              <a:gd name="connsiteX137" fmla="*/ 11454212 w 11740554"/>
              <a:gd name="connsiteY137" fmla="*/ 0 h 6480174"/>
              <a:gd name="connsiteX138" fmla="*/ 11454212 w 11740554"/>
              <a:gd name="connsiteY138" fmla="*/ 150832 h 6480174"/>
              <a:gd name="connsiteX139" fmla="*/ 11522362 w 11740554"/>
              <a:gd name="connsiteY139" fmla="*/ 150832 h 6480174"/>
              <a:gd name="connsiteX140" fmla="*/ 11522362 w 11740554"/>
              <a:gd name="connsiteY140" fmla="*/ 0 h 6480174"/>
              <a:gd name="connsiteX141" fmla="*/ 11740554 w 11740554"/>
              <a:gd name="connsiteY141" fmla="*/ 0 h 6480174"/>
              <a:gd name="connsiteX142" fmla="*/ 11740554 w 11740554"/>
              <a:gd name="connsiteY142" fmla="*/ 217926 h 6480174"/>
              <a:gd name="connsiteX143" fmla="*/ 11592891 w 11740554"/>
              <a:gd name="connsiteY143" fmla="*/ 217926 h 6480174"/>
              <a:gd name="connsiteX144" fmla="*/ 11592891 w 11740554"/>
              <a:gd name="connsiteY144" fmla="*/ 290832 h 6480174"/>
              <a:gd name="connsiteX145" fmla="*/ 11740554 w 11740554"/>
              <a:gd name="connsiteY145" fmla="*/ 290832 h 6480174"/>
              <a:gd name="connsiteX146" fmla="*/ 11740554 w 11740554"/>
              <a:gd name="connsiteY146" fmla="*/ 2301185 h 6480174"/>
              <a:gd name="connsiteX147" fmla="*/ 11740554 w 11740554"/>
              <a:gd name="connsiteY147" fmla="*/ 2350374 h 6480174"/>
              <a:gd name="connsiteX148" fmla="*/ 11740554 w 11740554"/>
              <a:gd name="connsiteY148" fmla="*/ 3874992 h 6480174"/>
              <a:gd name="connsiteX149" fmla="*/ 11672667 w 11740554"/>
              <a:gd name="connsiteY149" fmla="*/ 3874992 h 6480174"/>
              <a:gd name="connsiteX150" fmla="*/ 11672667 w 11740554"/>
              <a:gd name="connsiteY150" fmla="*/ 2335479 h 6480174"/>
              <a:gd name="connsiteX151" fmla="*/ 11672667 w 11740554"/>
              <a:gd name="connsiteY151" fmla="*/ 2301185 h 6480174"/>
              <a:gd name="connsiteX152" fmla="*/ 11672667 w 11740554"/>
              <a:gd name="connsiteY152" fmla="*/ 508761 h 6480174"/>
              <a:gd name="connsiteX153" fmla="*/ 11522098 w 11740554"/>
              <a:gd name="connsiteY153" fmla="*/ 508761 h 6480174"/>
              <a:gd name="connsiteX154" fmla="*/ 11522098 w 11740554"/>
              <a:gd name="connsiteY154" fmla="*/ 360835 h 6480174"/>
              <a:gd name="connsiteX155" fmla="*/ 11382362 w 11740554"/>
              <a:gd name="connsiteY155" fmla="*/ 360835 h 6480174"/>
              <a:gd name="connsiteX156" fmla="*/ 11382362 w 11740554"/>
              <a:gd name="connsiteY156" fmla="*/ 217926 h 6480174"/>
              <a:gd name="connsiteX157" fmla="*/ 11236020 w 11740554"/>
              <a:gd name="connsiteY157" fmla="*/ 217926 h 6480174"/>
              <a:gd name="connsiteX158" fmla="*/ 11236020 w 11740554"/>
              <a:gd name="connsiteY158" fmla="*/ 67623 h 6480174"/>
              <a:gd name="connsiteX159" fmla="*/ 504004 w 11740554"/>
              <a:gd name="connsiteY159" fmla="*/ 67623 h 6480174"/>
              <a:gd name="connsiteX160" fmla="*/ 504004 w 11740554"/>
              <a:gd name="connsiteY160" fmla="*/ 217926 h 6480174"/>
              <a:gd name="connsiteX161" fmla="*/ 357665 w 11740554"/>
              <a:gd name="connsiteY161" fmla="*/ 217926 h 6480174"/>
              <a:gd name="connsiteX162" fmla="*/ 357665 w 11740554"/>
              <a:gd name="connsiteY162" fmla="*/ 360835 h 6480174"/>
              <a:gd name="connsiteX163" fmla="*/ 217926 w 11740554"/>
              <a:gd name="connsiteY163" fmla="*/ 360835 h 6480174"/>
              <a:gd name="connsiteX164" fmla="*/ 217926 w 11740554"/>
              <a:gd name="connsiteY164" fmla="*/ 508761 h 6480174"/>
              <a:gd name="connsiteX165" fmla="*/ 67623 w 11740554"/>
              <a:gd name="connsiteY165" fmla="*/ 508761 h 6480174"/>
              <a:gd name="connsiteX166" fmla="*/ 67623 w 11740554"/>
              <a:gd name="connsiteY166" fmla="*/ 2348126 h 6480174"/>
              <a:gd name="connsiteX167" fmla="*/ 67623 w 11740554"/>
              <a:gd name="connsiteY167" fmla="*/ 2348126 h 6480174"/>
              <a:gd name="connsiteX168" fmla="*/ 67623 w 11740554"/>
              <a:gd name="connsiteY168" fmla="*/ 3874992 h 6480174"/>
              <a:gd name="connsiteX169" fmla="*/ 0 w 11740554"/>
              <a:gd name="connsiteY169" fmla="*/ 3874992 h 6480174"/>
              <a:gd name="connsiteX170" fmla="*/ 0 w 11740554"/>
              <a:gd name="connsiteY170" fmla="*/ 2301185 h 6480174"/>
              <a:gd name="connsiteX171" fmla="*/ 0 w 11740554"/>
              <a:gd name="connsiteY171" fmla="*/ 2301185 h 6480174"/>
              <a:gd name="connsiteX172" fmla="*/ 0 w 11740554"/>
              <a:gd name="connsiteY172" fmla="*/ 290569 h 6480174"/>
              <a:gd name="connsiteX173" fmla="*/ 147663 w 11740554"/>
              <a:gd name="connsiteY173" fmla="*/ 290569 h 6480174"/>
              <a:gd name="connsiteX174" fmla="*/ 147663 w 11740554"/>
              <a:gd name="connsiteY174" fmla="*/ 217926 h 6480174"/>
              <a:gd name="connsiteX175" fmla="*/ 0 w 11740554"/>
              <a:gd name="connsiteY175" fmla="*/ 217926 h 648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740554" h="6480174">
                <a:moveTo>
                  <a:pt x="11589985" y="6330135"/>
                </a:moveTo>
                <a:cubicBezTo>
                  <a:pt x="11589985" y="6358927"/>
                  <a:pt x="11589985" y="6384022"/>
                  <a:pt x="11589985" y="6412814"/>
                </a:cubicBezTo>
                <a:cubicBezTo>
                  <a:pt x="11618777" y="6412814"/>
                  <a:pt x="11643872" y="6412814"/>
                  <a:pt x="11672667" y="6412814"/>
                </a:cubicBezTo>
                <a:cubicBezTo>
                  <a:pt x="11672667" y="6384022"/>
                  <a:pt x="11672667" y="6358927"/>
                  <a:pt x="11672667" y="6330135"/>
                </a:cubicBezTo>
                <a:cubicBezTo>
                  <a:pt x="11643872" y="6330135"/>
                  <a:pt x="11618777" y="6330135"/>
                  <a:pt x="11589985" y="6330135"/>
                </a:cubicBezTo>
                <a:close/>
                <a:moveTo>
                  <a:pt x="11303906" y="6330135"/>
                </a:moveTo>
                <a:cubicBezTo>
                  <a:pt x="11303906" y="6358927"/>
                  <a:pt x="11303906" y="6384022"/>
                  <a:pt x="11303906" y="6412814"/>
                </a:cubicBezTo>
                <a:cubicBezTo>
                  <a:pt x="11332701" y="6412814"/>
                  <a:pt x="11357794" y="6412814"/>
                  <a:pt x="11386589" y="6412814"/>
                </a:cubicBezTo>
                <a:cubicBezTo>
                  <a:pt x="11386589" y="6384022"/>
                  <a:pt x="11386589" y="6358927"/>
                  <a:pt x="11386589" y="6330135"/>
                </a:cubicBezTo>
                <a:cubicBezTo>
                  <a:pt x="11357794" y="6330135"/>
                  <a:pt x="11332701" y="6330135"/>
                  <a:pt x="11303906" y="6330135"/>
                </a:cubicBezTo>
                <a:close/>
                <a:moveTo>
                  <a:pt x="353965" y="6330135"/>
                </a:moveTo>
                <a:cubicBezTo>
                  <a:pt x="353965" y="6358927"/>
                  <a:pt x="353965" y="6384022"/>
                  <a:pt x="353965" y="6412814"/>
                </a:cubicBezTo>
                <a:cubicBezTo>
                  <a:pt x="382757" y="6412814"/>
                  <a:pt x="407853" y="6412814"/>
                  <a:pt x="436645" y="6412814"/>
                </a:cubicBezTo>
                <a:cubicBezTo>
                  <a:pt x="436645" y="6384022"/>
                  <a:pt x="436645" y="6358927"/>
                  <a:pt x="436645" y="6330135"/>
                </a:cubicBezTo>
                <a:cubicBezTo>
                  <a:pt x="407853" y="6330135"/>
                  <a:pt x="382757" y="6330135"/>
                  <a:pt x="353965" y="6330135"/>
                </a:cubicBezTo>
                <a:close/>
                <a:moveTo>
                  <a:pt x="67623" y="6330135"/>
                </a:moveTo>
                <a:cubicBezTo>
                  <a:pt x="67623" y="6358927"/>
                  <a:pt x="67623" y="6384022"/>
                  <a:pt x="67623" y="6412814"/>
                </a:cubicBezTo>
                <a:cubicBezTo>
                  <a:pt x="96415" y="6412814"/>
                  <a:pt x="121511" y="6412814"/>
                  <a:pt x="150303" y="6412814"/>
                </a:cubicBezTo>
                <a:cubicBezTo>
                  <a:pt x="150303" y="6384022"/>
                  <a:pt x="150303" y="6358927"/>
                  <a:pt x="150303" y="6330135"/>
                </a:cubicBezTo>
                <a:cubicBezTo>
                  <a:pt x="121511" y="6330135"/>
                  <a:pt x="96415" y="6330135"/>
                  <a:pt x="67623" y="6330135"/>
                </a:cubicBezTo>
                <a:close/>
                <a:moveTo>
                  <a:pt x="217926" y="6187492"/>
                </a:moveTo>
                <a:lnTo>
                  <a:pt x="217926" y="6189869"/>
                </a:lnTo>
                <a:lnTo>
                  <a:pt x="215286" y="6189869"/>
                </a:lnTo>
                <a:cubicBezTo>
                  <a:pt x="215286" y="6215757"/>
                  <a:pt x="215286" y="6235833"/>
                  <a:pt x="215286" y="6262248"/>
                </a:cubicBezTo>
                <a:cubicBezTo>
                  <a:pt x="242494" y="6262248"/>
                  <a:pt x="262833" y="6262248"/>
                  <a:pt x="290039" y="6262248"/>
                </a:cubicBezTo>
                <a:cubicBezTo>
                  <a:pt x="290039" y="6235040"/>
                  <a:pt x="290039" y="6214434"/>
                  <a:pt x="290039" y="6187492"/>
                </a:cubicBezTo>
                <a:cubicBezTo>
                  <a:pt x="263890" y="6187492"/>
                  <a:pt x="243814" y="6187492"/>
                  <a:pt x="217926" y="6187492"/>
                </a:cubicBezTo>
                <a:close/>
                <a:moveTo>
                  <a:pt x="11450249" y="6187229"/>
                </a:moveTo>
                <a:cubicBezTo>
                  <a:pt x="11450249" y="6214171"/>
                  <a:pt x="11450249" y="6234776"/>
                  <a:pt x="11450249" y="6261982"/>
                </a:cubicBezTo>
                <a:cubicBezTo>
                  <a:pt x="11477457" y="6261982"/>
                  <a:pt x="11498060" y="6261982"/>
                  <a:pt x="11525005" y="6261982"/>
                </a:cubicBezTo>
                <a:cubicBezTo>
                  <a:pt x="11525005" y="6235833"/>
                  <a:pt x="11525005" y="6215491"/>
                  <a:pt x="11525005" y="6189605"/>
                </a:cubicBezTo>
                <a:lnTo>
                  <a:pt x="11522362" y="6189605"/>
                </a:lnTo>
                <a:lnTo>
                  <a:pt x="11522362" y="6187229"/>
                </a:lnTo>
                <a:cubicBezTo>
                  <a:pt x="11496476" y="6187229"/>
                  <a:pt x="11476401" y="6187229"/>
                  <a:pt x="11450249" y="6187229"/>
                </a:cubicBezTo>
                <a:close/>
                <a:moveTo>
                  <a:pt x="11589985" y="6039303"/>
                </a:moveTo>
                <a:cubicBezTo>
                  <a:pt x="11589985" y="6067302"/>
                  <a:pt x="11589985" y="6091867"/>
                  <a:pt x="11589985" y="6119605"/>
                </a:cubicBezTo>
                <a:lnTo>
                  <a:pt x="11592625" y="6119605"/>
                </a:lnTo>
                <a:lnTo>
                  <a:pt x="11592625" y="6121982"/>
                </a:lnTo>
                <a:cubicBezTo>
                  <a:pt x="11620363" y="6121982"/>
                  <a:pt x="11644665" y="6121982"/>
                  <a:pt x="11672667" y="6121982"/>
                </a:cubicBezTo>
                <a:cubicBezTo>
                  <a:pt x="11672667" y="6093190"/>
                  <a:pt x="11672667" y="6068358"/>
                  <a:pt x="11672667" y="6039303"/>
                </a:cubicBezTo>
                <a:cubicBezTo>
                  <a:pt x="11643872" y="6039303"/>
                  <a:pt x="11618777" y="6039303"/>
                  <a:pt x="11589985" y="6039303"/>
                </a:cubicBezTo>
                <a:close/>
                <a:moveTo>
                  <a:pt x="67623" y="6039303"/>
                </a:moveTo>
                <a:cubicBezTo>
                  <a:pt x="67623" y="6068095"/>
                  <a:pt x="67623" y="6093190"/>
                  <a:pt x="67623" y="6121982"/>
                </a:cubicBezTo>
                <a:cubicBezTo>
                  <a:pt x="95625" y="6121982"/>
                  <a:pt x="119927" y="6121982"/>
                  <a:pt x="147663" y="6121982"/>
                </a:cubicBezTo>
                <a:lnTo>
                  <a:pt x="147663" y="6119605"/>
                </a:lnTo>
                <a:lnTo>
                  <a:pt x="150303" y="6119605"/>
                </a:lnTo>
                <a:cubicBezTo>
                  <a:pt x="150303" y="6091604"/>
                  <a:pt x="150303" y="6067302"/>
                  <a:pt x="150303" y="6039303"/>
                </a:cubicBezTo>
                <a:cubicBezTo>
                  <a:pt x="121511" y="6039303"/>
                  <a:pt x="96415" y="6039303"/>
                  <a:pt x="67623" y="6039303"/>
                </a:cubicBezTo>
                <a:close/>
                <a:moveTo>
                  <a:pt x="0" y="3874993"/>
                </a:moveTo>
                <a:lnTo>
                  <a:pt x="67623" y="3874993"/>
                </a:lnTo>
                <a:lnTo>
                  <a:pt x="67623" y="5971680"/>
                </a:lnTo>
                <a:lnTo>
                  <a:pt x="217926" y="5971680"/>
                </a:lnTo>
                <a:lnTo>
                  <a:pt x="217926" y="6119605"/>
                </a:lnTo>
                <a:lnTo>
                  <a:pt x="357928" y="6119605"/>
                </a:lnTo>
                <a:lnTo>
                  <a:pt x="357928" y="6262512"/>
                </a:lnTo>
                <a:lnTo>
                  <a:pt x="504268" y="6262512"/>
                </a:lnTo>
                <a:lnTo>
                  <a:pt x="504268" y="6412814"/>
                </a:lnTo>
                <a:lnTo>
                  <a:pt x="11236283" y="6412814"/>
                </a:lnTo>
                <a:lnTo>
                  <a:pt x="11236283" y="6262512"/>
                </a:lnTo>
                <a:lnTo>
                  <a:pt x="11382626" y="6262512"/>
                </a:lnTo>
                <a:lnTo>
                  <a:pt x="11382626" y="6119605"/>
                </a:lnTo>
                <a:lnTo>
                  <a:pt x="11522362" y="6119605"/>
                </a:lnTo>
                <a:lnTo>
                  <a:pt x="11522362" y="5971680"/>
                </a:lnTo>
                <a:lnTo>
                  <a:pt x="11672667" y="5971680"/>
                </a:lnTo>
                <a:lnTo>
                  <a:pt x="11672667" y="3874993"/>
                </a:lnTo>
                <a:lnTo>
                  <a:pt x="11740554" y="3874993"/>
                </a:lnTo>
                <a:lnTo>
                  <a:pt x="11740554" y="6189605"/>
                </a:lnTo>
                <a:lnTo>
                  <a:pt x="11592891" y="6189605"/>
                </a:lnTo>
                <a:lnTo>
                  <a:pt x="11592891" y="6262248"/>
                </a:lnTo>
                <a:lnTo>
                  <a:pt x="11740554" y="6262248"/>
                </a:lnTo>
                <a:lnTo>
                  <a:pt x="11740554" y="6480174"/>
                </a:lnTo>
                <a:lnTo>
                  <a:pt x="11522362" y="6480174"/>
                </a:lnTo>
                <a:lnTo>
                  <a:pt x="11522362" y="6329342"/>
                </a:lnTo>
                <a:lnTo>
                  <a:pt x="11454212" y="6329342"/>
                </a:lnTo>
                <a:lnTo>
                  <a:pt x="11454212" y="6480174"/>
                </a:lnTo>
                <a:lnTo>
                  <a:pt x="286079" y="6480174"/>
                </a:lnTo>
                <a:lnTo>
                  <a:pt x="286079" y="6329342"/>
                </a:lnTo>
                <a:lnTo>
                  <a:pt x="217926" y="6329342"/>
                </a:lnTo>
                <a:lnTo>
                  <a:pt x="217926" y="6480174"/>
                </a:lnTo>
                <a:lnTo>
                  <a:pt x="0" y="6480174"/>
                </a:lnTo>
                <a:lnTo>
                  <a:pt x="0" y="6262248"/>
                </a:lnTo>
                <a:lnTo>
                  <a:pt x="147663" y="6262248"/>
                </a:lnTo>
                <a:lnTo>
                  <a:pt x="147663" y="6189605"/>
                </a:lnTo>
                <a:lnTo>
                  <a:pt x="0" y="6189605"/>
                </a:lnTo>
                <a:close/>
                <a:moveTo>
                  <a:pt x="11592625" y="358455"/>
                </a:moveTo>
                <a:lnTo>
                  <a:pt x="11592625" y="360835"/>
                </a:lnTo>
                <a:lnTo>
                  <a:pt x="11589985" y="360835"/>
                </a:lnTo>
                <a:cubicBezTo>
                  <a:pt x="11589985" y="388834"/>
                  <a:pt x="11589985" y="413136"/>
                  <a:pt x="11589985" y="441137"/>
                </a:cubicBezTo>
                <a:cubicBezTo>
                  <a:pt x="11618777" y="441137"/>
                  <a:pt x="11643872" y="441137"/>
                  <a:pt x="11672667" y="441137"/>
                </a:cubicBezTo>
                <a:cubicBezTo>
                  <a:pt x="11672667" y="412343"/>
                  <a:pt x="11672667" y="387250"/>
                  <a:pt x="11672667" y="358455"/>
                </a:cubicBezTo>
                <a:cubicBezTo>
                  <a:pt x="11644665" y="358455"/>
                  <a:pt x="11620627" y="358455"/>
                  <a:pt x="11592625" y="358455"/>
                </a:cubicBezTo>
                <a:close/>
                <a:moveTo>
                  <a:pt x="67623" y="358455"/>
                </a:moveTo>
                <a:cubicBezTo>
                  <a:pt x="67623" y="387250"/>
                  <a:pt x="67623" y="412343"/>
                  <a:pt x="67623" y="441137"/>
                </a:cubicBezTo>
                <a:cubicBezTo>
                  <a:pt x="96415" y="441137"/>
                  <a:pt x="121511" y="441137"/>
                  <a:pt x="150303" y="441137"/>
                </a:cubicBezTo>
                <a:cubicBezTo>
                  <a:pt x="150303" y="413136"/>
                  <a:pt x="150303" y="388834"/>
                  <a:pt x="150303" y="360835"/>
                </a:cubicBezTo>
                <a:lnTo>
                  <a:pt x="147663" y="360835"/>
                </a:lnTo>
                <a:lnTo>
                  <a:pt x="147663" y="358455"/>
                </a:lnTo>
                <a:cubicBezTo>
                  <a:pt x="119927" y="358455"/>
                  <a:pt x="95625" y="358455"/>
                  <a:pt x="67623" y="358455"/>
                </a:cubicBezTo>
                <a:close/>
                <a:moveTo>
                  <a:pt x="11450249" y="218456"/>
                </a:moveTo>
                <a:cubicBezTo>
                  <a:pt x="11450249" y="245664"/>
                  <a:pt x="11450249" y="266267"/>
                  <a:pt x="11450249" y="293212"/>
                </a:cubicBezTo>
                <a:cubicBezTo>
                  <a:pt x="11476401" y="293212"/>
                  <a:pt x="11496740" y="293212"/>
                  <a:pt x="11522362" y="293212"/>
                </a:cubicBezTo>
                <a:lnTo>
                  <a:pt x="11522362" y="290832"/>
                </a:lnTo>
                <a:lnTo>
                  <a:pt x="11525005" y="290832"/>
                </a:lnTo>
                <a:cubicBezTo>
                  <a:pt x="11525005" y="264946"/>
                  <a:pt x="11525005" y="244607"/>
                  <a:pt x="11525005" y="218456"/>
                </a:cubicBezTo>
                <a:cubicBezTo>
                  <a:pt x="11497796" y="218456"/>
                  <a:pt x="11477191" y="218456"/>
                  <a:pt x="11450249" y="218456"/>
                </a:cubicBezTo>
                <a:close/>
                <a:moveTo>
                  <a:pt x="215549" y="218456"/>
                </a:moveTo>
                <a:cubicBezTo>
                  <a:pt x="215549" y="244871"/>
                  <a:pt x="215549" y="264946"/>
                  <a:pt x="215549" y="290832"/>
                </a:cubicBezTo>
                <a:lnTo>
                  <a:pt x="218192" y="290832"/>
                </a:lnTo>
                <a:lnTo>
                  <a:pt x="218192" y="293212"/>
                </a:lnTo>
                <a:cubicBezTo>
                  <a:pt x="244078" y="293212"/>
                  <a:pt x="264153" y="293212"/>
                  <a:pt x="290305" y="293212"/>
                </a:cubicBezTo>
                <a:cubicBezTo>
                  <a:pt x="290305" y="266267"/>
                  <a:pt x="290305" y="245664"/>
                  <a:pt x="290305" y="218456"/>
                </a:cubicBezTo>
                <a:cubicBezTo>
                  <a:pt x="263097" y="218456"/>
                  <a:pt x="242494" y="218456"/>
                  <a:pt x="215549" y="218456"/>
                </a:cubicBezTo>
                <a:close/>
                <a:moveTo>
                  <a:pt x="11589985" y="67623"/>
                </a:moveTo>
                <a:cubicBezTo>
                  <a:pt x="11589985" y="96415"/>
                  <a:pt x="11589985" y="121511"/>
                  <a:pt x="11589985" y="150303"/>
                </a:cubicBezTo>
                <a:cubicBezTo>
                  <a:pt x="11618777" y="150303"/>
                  <a:pt x="11643872" y="150303"/>
                  <a:pt x="11672667" y="150303"/>
                </a:cubicBezTo>
                <a:cubicBezTo>
                  <a:pt x="11672667" y="121511"/>
                  <a:pt x="11672667" y="96415"/>
                  <a:pt x="11672667" y="67623"/>
                </a:cubicBezTo>
                <a:cubicBezTo>
                  <a:pt x="11643872" y="67623"/>
                  <a:pt x="11618777" y="67623"/>
                  <a:pt x="11589985" y="67623"/>
                </a:cubicBezTo>
                <a:close/>
                <a:moveTo>
                  <a:pt x="11303906" y="67623"/>
                </a:moveTo>
                <a:cubicBezTo>
                  <a:pt x="11303906" y="96415"/>
                  <a:pt x="11303906" y="121511"/>
                  <a:pt x="11303906" y="150303"/>
                </a:cubicBezTo>
                <a:cubicBezTo>
                  <a:pt x="11332701" y="150303"/>
                  <a:pt x="11357794" y="150303"/>
                  <a:pt x="11386589" y="150303"/>
                </a:cubicBezTo>
                <a:cubicBezTo>
                  <a:pt x="11386589" y="121511"/>
                  <a:pt x="11386589" y="96415"/>
                  <a:pt x="11386589" y="67623"/>
                </a:cubicBezTo>
                <a:cubicBezTo>
                  <a:pt x="11357794" y="67623"/>
                  <a:pt x="11332701" y="67623"/>
                  <a:pt x="11303906" y="67623"/>
                </a:cubicBezTo>
                <a:close/>
                <a:moveTo>
                  <a:pt x="353965" y="67623"/>
                </a:moveTo>
                <a:cubicBezTo>
                  <a:pt x="353965" y="96415"/>
                  <a:pt x="353965" y="121511"/>
                  <a:pt x="353965" y="150303"/>
                </a:cubicBezTo>
                <a:cubicBezTo>
                  <a:pt x="382757" y="150303"/>
                  <a:pt x="407853" y="150303"/>
                  <a:pt x="436645" y="150303"/>
                </a:cubicBezTo>
                <a:cubicBezTo>
                  <a:pt x="436645" y="121511"/>
                  <a:pt x="436645" y="96415"/>
                  <a:pt x="436645" y="67623"/>
                </a:cubicBezTo>
                <a:cubicBezTo>
                  <a:pt x="407853" y="67623"/>
                  <a:pt x="382757" y="67623"/>
                  <a:pt x="353965" y="67623"/>
                </a:cubicBezTo>
                <a:close/>
                <a:moveTo>
                  <a:pt x="67623" y="67623"/>
                </a:moveTo>
                <a:cubicBezTo>
                  <a:pt x="67623" y="96415"/>
                  <a:pt x="67623" y="121511"/>
                  <a:pt x="67623" y="150303"/>
                </a:cubicBezTo>
                <a:cubicBezTo>
                  <a:pt x="96415" y="150303"/>
                  <a:pt x="121511" y="150303"/>
                  <a:pt x="150303" y="150303"/>
                </a:cubicBezTo>
                <a:cubicBezTo>
                  <a:pt x="150303" y="121511"/>
                  <a:pt x="150303" y="96415"/>
                  <a:pt x="150303" y="67623"/>
                </a:cubicBezTo>
                <a:cubicBezTo>
                  <a:pt x="121511" y="67623"/>
                  <a:pt x="96415" y="67623"/>
                  <a:pt x="67623" y="67623"/>
                </a:cubicBezTo>
                <a:close/>
                <a:moveTo>
                  <a:pt x="0" y="0"/>
                </a:moveTo>
                <a:lnTo>
                  <a:pt x="217926" y="0"/>
                </a:lnTo>
                <a:lnTo>
                  <a:pt x="217926" y="150832"/>
                </a:lnTo>
                <a:lnTo>
                  <a:pt x="286079" y="150832"/>
                </a:lnTo>
                <a:lnTo>
                  <a:pt x="286079" y="0"/>
                </a:lnTo>
                <a:lnTo>
                  <a:pt x="11454212" y="0"/>
                </a:lnTo>
                <a:lnTo>
                  <a:pt x="11454212" y="150832"/>
                </a:lnTo>
                <a:lnTo>
                  <a:pt x="11522362" y="150832"/>
                </a:lnTo>
                <a:lnTo>
                  <a:pt x="11522362" y="0"/>
                </a:lnTo>
                <a:lnTo>
                  <a:pt x="11740554" y="0"/>
                </a:lnTo>
                <a:lnTo>
                  <a:pt x="11740554" y="217926"/>
                </a:lnTo>
                <a:lnTo>
                  <a:pt x="11592891" y="217926"/>
                </a:lnTo>
                <a:lnTo>
                  <a:pt x="11592891" y="290832"/>
                </a:lnTo>
                <a:lnTo>
                  <a:pt x="11740554" y="290832"/>
                </a:lnTo>
                <a:lnTo>
                  <a:pt x="11740554" y="2301185"/>
                </a:lnTo>
                <a:lnTo>
                  <a:pt x="11740554" y="2350374"/>
                </a:lnTo>
                <a:lnTo>
                  <a:pt x="11740554" y="3874992"/>
                </a:lnTo>
                <a:lnTo>
                  <a:pt x="11672667" y="3874992"/>
                </a:lnTo>
                <a:lnTo>
                  <a:pt x="11672667" y="2335479"/>
                </a:lnTo>
                <a:lnTo>
                  <a:pt x="11672667" y="2301185"/>
                </a:lnTo>
                <a:lnTo>
                  <a:pt x="11672667" y="508761"/>
                </a:lnTo>
                <a:lnTo>
                  <a:pt x="11522098" y="508761"/>
                </a:lnTo>
                <a:lnTo>
                  <a:pt x="11522098" y="360835"/>
                </a:lnTo>
                <a:lnTo>
                  <a:pt x="11382362" y="360835"/>
                </a:lnTo>
                <a:lnTo>
                  <a:pt x="11382362" y="217926"/>
                </a:lnTo>
                <a:lnTo>
                  <a:pt x="11236020" y="217926"/>
                </a:lnTo>
                <a:lnTo>
                  <a:pt x="11236020" y="67623"/>
                </a:lnTo>
                <a:lnTo>
                  <a:pt x="504004" y="67623"/>
                </a:lnTo>
                <a:lnTo>
                  <a:pt x="504004" y="217926"/>
                </a:lnTo>
                <a:lnTo>
                  <a:pt x="357665" y="217926"/>
                </a:lnTo>
                <a:lnTo>
                  <a:pt x="357665" y="360835"/>
                </a:lnTo>
                <a:lnTo>
                  <a:pt x="217926" y="360835"/>
                </a:lnTo>
                <a:lnTo>
                  <a:pt x="217926" y="508761"/>
                </a:lnTo>
                <a:lnTo>
                  <a:pt x="67623" y="508761"/>
                </a:lnTo>
                <a:lnTo>
                  <a:pt x="67623" y="2348126"/>
                </a:lnTo>
                <a:lnTo>
                  <a:pt x="67623" y="2348126"/>
                </a:lnTo>
                <a:lnTo>
                  <a:pt x="67623" y="3874992"/>
                </a:lnTo>
                <a:lnTo>
                  <a:pt x="0" y="3874992"/>
                </a:lnTo>
                <a:lnTo>
                  <a:pt x="0" y="2301185"/>
                </a:lnTo>
                <a:lnTo>
                  <a:pt x="0" y="2301185"/>
                </a:lnTo>
                <a:lnTo>
                  <a:pt x="0" y="290569"/>
                </a:lnTo>
                <a:lnTo>
                  <a:pt x="147663" y="290569"/>
                </a:lnTo>
                <a:lnTo>
                  <a:pt x="147663" y="217926"/>
                </a:lnTo>
                <a:lnTo>
                  <a:pt x="0" y="217926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  <a:alpha val="71000"/>
                </a:schemeClr>
              </a:gs>
              <a:gs pos="43000">
                <a:schemeClr val="bg1">
                  <a:lumMod val="75000"/>
                  <a:alpha val="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7200000" scaled="0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6233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7777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04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grpSp>
        <p:nvGrpSpPr>
          <p:cNvPr id="2" name="Group 46">
            <a:extLst>
              <a:ext uri="{FF2B5EF4-FFF2-40B4-BE49-F238E27FC236}">
                <a16:creationId xmlns:a16="http://schemas.microsoft.com/office/drawing/2014/main" id="{54AC9652-7DA6-7608-E7D6-36668EFBEB78}"/>
              </a:ext>
            </a:extLst>
          </p:cNvPr>
          <p:cNvGrpSpPr/>
          <p:nvPr/>
        </p:nvGrpSpPr>
        <p:grpSpPr>
          <a:xfrm>
            <a:off x="4187435" y="2208825"/>
            <a:ext cx="1068346" cy="2516549"/>
            <a:chOff x="4187435" y="2707809"/>
            <a:chExt cx="1068346" cy="2516549"/>
          </a:xfrm>
        </p:grpSpPr>
        <p:sp>
          <p:nvSpPr>
            <p:cNvPr id="3" name="Flowchart: Direct Access Storage 47">
              <a:extLst>
                <a:ext uri="{FF2B5EF4-FFF2-40B4-BE49-F238E27FC236}">
                  <a16:creationId xmlns:a16="http://schemas.microsoft.com/office/drawing/2014/main" id="{3B4B6E31-5F76-4708-A2BF-E56C2A060D0A}"/>
                </a:ext>
              </a:extLst>
            </p:cNvPr>
            <p:cNvSpPr/>
            <p:nvPr/>
          </p:nvSpPr>
          <p:spPr>
            <a:xfrm>
              <a:off x="4187435" y="2707809"/>
              <a:ext cx="1068346" cy="2516549"/>
            </a:xfrm>
            <a:prstGeom prst="flowChartMagneticDrum">
              <a:avLst/>
            </a:prstGeom>
            <a:blipFill>
              <a:blip r:embed="rId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eaLnBrk="0" hangingPunct="0"/>
              <a:endParaRPr lang="id-ID" sz="2400"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endParaRPr>
            </a:p>
          </p:txBody>
        </p:sp>
        <p:sp>
          <p:nvSpPr>
            <p:cNvPr id="4" name="Oval 48">
              <a:extLst>
                <a:ext uri="{FF2B5EF4-FFF2-40B4-BE49-F238E27FC236}">
                  <a16:creationId xmlns:a16="http://schemas.microsoft.com/office/drawing/2014/main" id="{A039BB21-71C1-FF49-4AA4-B16E3CA4A1E2}"/>
                </a:ext>
              </a:extLst>
            </p:cNvPr>
            <p:cNvSpPr/>
            <p:nvPr/>
          </p:nvSpPr>
          <p:spPr>
            <a:xfrm rot="5400000">
              <a:off x="3958583" y="3861288"/>
              <a:ext cx="2266318" cy="22158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5" name="Group 49">
            <a:extLst>
              <a:ext uri="{FF2B5EF4-FFF2-40B4-BE49-F238E27FC236}">
                <a16:creationId xmlns:a16="http://schemas.microsoft.com/office/drawing/2014/main" id="{E220EC68-16F9-E0D0-D7BA-A45382E83F64}"/>
              </a:ext>
            </a:extLst>
          </p:cNvPr>
          <p:cNvGrpSpPr/>
          <p:nvPr/>
        </p:nvGrpSpPr>
        <p:grpSpPr>
          <a:xfrm>
            <a:off x="5103696" y="2208825"/>
            <a:ext cx="1068346" cy="2516549"/>
            <a:chOff x="5103696" y="2707809"/>
            <a:chExt cx="1068346" cy="2516549"/>
          </a:xfrm>
          <a:solidFill>
            <a:schemeClr val="accent1"/>
          </a:solidFill>
        </p:grpSpPr>
        <p:sp>
          <p:nvSpPr>
            <p:cNvPr id="6" name="Flowchart: Direct Access Storage 50">
              <a:extLst>
                <a:ext uri="{FF2B5EF4-FFF2-40B4-BE49-F238E27FC236}">
                  <a16:creationId xmlns:a16="http://schemas.microsoft.com/office/drawing/2014/main" id="{33BFEAC4-5618-B214-FA54-53E8C5FE618D}"/>
                </a:ext>
              </a:extLst>
            </p:cNvPr>
            <p:cNvSpPr/>
            <p:nvPr/>
          </p:nvSpPr>
          <p:spPr>
            <a:xfrm>
              <a:off x="5103696" y="2707809"/>
              <a:ext cx="1068346" cy="2516549"/>
            </a:xfrm>
            <a:prstGeom prst="flowChartMagneticDrum">
              <a:avLst/>
            </a:prstGeom>
            <a:solidFill>
              <a:schemeClr val="bg1"/>
            </a:solidFill>
            <a:ln w="12700">
              <a:solidFill>
                <a:srgbClr val="424242"/>
              </a:solidFill>
              <a:miter lim="400000"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 defTabSz="913765"/>
              <a:endParaRPr lang="id-ID" sz="3200">
                <a:solidFill>
                  <a:srgbClr val="424242"/>
                </a:solidFill>
                <a:cs typeface="+mn-ea"/>
                <a:sym typeface="+mn-lt"/>
              </a:endParaRPr>
            </a:p>
          </p:txBody>
        </p:sp>
        <p:sp>
          <p:nvSpPr>
            <p:cNvPr id="7" name="Oval 51">
              <a:extLst>
                <a:ext uri="{FF2B5EF4-FFF2-40B4-BE49-F238E27FC236}">
                  <a16:creationId xmlns:a16="http://schemas.microsoft.com/office/drawing/2014/main" id="{27F861EC-FCA7-0E89-3914-E9857BBDEFE2}"/>
                </a:ext>
              </a:extLst>
            </p:cNvPr>
            <p:cNvSpPr/>
            <p:nvPr/>
          </p:nvSpPr>
          <p:spPr>
            <a:xfrm rot="5400000">
              <a:off x="4868462" y="3861287"/>
              <a:ext cx="2266318" cy="22158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8" name="Group 52">
            <a:extLst>
              <a:ext uri="{FF2B5EF4-FFF2-40B4-BE49-F238E27FC236}">
                <a16:creationId xmlns:a16="http://schemas.microsoft.com/office/drawing/2014/main" id="{EF424DB1-3116-F01C-F621-10DE32F36705}"/>
              </a:ext>
            </a:extLst>
          </p:cNvPr>
          <p:cNvGrpSpPr/>
          <p:nvPr/>
        </p:nvGrpSpPr>
        <p:grpSpPr>
          <a:xfrm>
            <a:off x="6019957" y="2208825"/>
            <a:ext cx="1068346" cy="2516549"/>
            <a:chOff x="6019957" y="2707809"/>
            <a:chExt cx="1068346" cy="2516549"/>
          </a:xfrm>
          <a:solidFill>
            <a:schemeClr val="accent6"/>
          </a:solidFill>
        </p:grpSpPr>
        <p:sp>
          <p:nvSpPr>
            <p:cNvPr id="9" name="Flowchart: Direct Access Storage 53">
              <a:extLst>
                <a:ext uri="{FF2B5EF4-FFF2-40B4-BE49-F238E27FC236}">
                  <a16:creationId xmlns:a16="http://schemas.microsoft.com/office/drawing/2014/main" id="{F548BC50-30A4-5B3F-83FB-9342AFDA5A61}"/>
                </a:ext>
              </a:extLst>
            </p:cNvPr>
            <p:cNvSpPr/>
            <p:nvPr/>
          </p:nvSpPr>
          <p:spPr>
            <a:xfrm>
              <a:off x="6019957" y="2707809"/>
              <a:ext cx="1068346" cy="2516549"/>
            </a:xfrm>
            <a:prstGeom prst="flowChartMagneticDrum">
              <a:avLst/>
            </a:prstGeom>
            <a:blipFill>
              <a:blip r:embed="rId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eaLnBrk="0" hangingPunct="0"/>
              <a:endParaRPr lang="id-ID" sz="2400"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endParaRPr>
            </a:p>
          </p:txBody>
        </p:sp>
        <p:sp>
          <p:nvSpPr>
            <p:cNvPr id="10" name="Oval 54">
              <a:extLst>
                <a:ext uri="{FF2B5EF4-FFF2-40B4-BE49-F238E27FC236}">
                  <a16:creationId xmlns:a16="http://schemas.microsoft.com/office/drawing/2014/main" id="{C2F0DF10-F6AF-1F53-DC69-7857D764CB5B}"/>
                </a:ext>
              </a:extLst>
            </p:cNvPr>
            <p:cNvSpPr/>
            <p:nvPr/>
          </p:nvSpPr>
          <p:spPr>
            <a:xfrm rot="5400000">
              <a:off x="5794135" y="3861286"/>
              <a:ext cx="2266318" cy="22158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11" name="Group 55">
            <a:extLst>
              <a:ext uri="{FF2B5EF4-FFF2-40B4-BE49-F238E27FC236}">
                <a16:creationId xmlns:a16="http://schemas.microsoft.com/office/drawing/2014/main" id="{837A9D1E-613B-35CD-5A85-45BF5739113C}"/>
              </a:ext>
            </a:extLst>
          </p:cNvPr>
          <p:cNvGrpSpPr/>
          <p:nvPr/>
        </p:nvGrpSpPr>
        <p:grpSpPr>
          <a:xfrm>
            <a:off x="6936218" y="2208825"/>
            <a:ext cx="1068346" cy="2516549"/>
            <a:chOff x="6936218" y="2707809"/>
            <a:chExt cx="1068346" cy="2516549"/>
          </a:xfrm>
          <a:solidFill>
            <a:schemeClr val="accent5"/>
          </a:solidFill>
        </p:grpSpPr>
        <p:sp>
          <p:nvSpPr>
            <p:cNvPr id="12" name="Flowchart: Direct Access Storage 56">
              <a:extLst>
                <a:ext uri="{FF2B5EF4-FFF2-40B4-BE49-F238E27FC236}">
                  <a16:creationId xmlns:a16="http://schemas.microsoft.com/office/drawing/2014/main" id="{3ADFD39A-8C8E-FA62-62E6-34878DDCFA75}"/>
                </a:ext>
              </a:extLst>
            </p:cNvPr>
            <p:cNvSpPr/>
            <p:nvPr/>
          </p:nvSpPr>
          <p:spPr>
            <a:xfrm>
              <a:off x="6936218" y="2707809"/>
              <a:ext cx="1068346" cy="2516549"/>
            </a:xfrm>
            <a:prstGeom prst="flowChartMagneticDrum">
              <a:avLst/>
            </a:prstGeom>
            <a:solidFill>
              <a:schemeClr val="bg1"/>
            </a:solidFill>
            <a:ln w="12700">
              <a:solidFill>
                <a:srgbClr val="424242"/>
              </a:solidFill>
              <a:miter lim="400000"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 defTabSz="913765"/>
              <a:endParaRPr lang="id-ID" sz="3200">
                <a:solidFill>
                  <a:srgbClr val="424242"/>
                </a:solidFill>
                <a:cs typeface="+mn-ea"/>
                <a:sym typeface="+mn-lt"/>
              </a:endParaRPr>
            </a:p>
          </p:txBody>
        </p:sp>
        <p:sp>
          <p:nvSpPr>
            <p:cNvPr id="13" name="Oval 57">
              <a:extLst>
                <a:ext uri="{FF2B5EF4-FFF2-40B4-BE49-F238E27FC236}">
                  <a16:creationId xmlns:a16="http://schemas.microsoft.com/office/drawing/2014/main" id="{08B5A626-AF9B-A44C-2513-48A6B58C3E65}"/>
                </a:ext>
              </a:extLst>
            </p:cNvPr>
            <p:cNvSpPr/>
            <p:nvPr/>
          </p:nvSpPr>
          <p:spPr>
            <a:xfrm rot="5400000">
              <a:off x="6702945" y="3861284"/>
              <a:ext cx="2266318" cy="22158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cs typeface="+mn-ea"/>
                <a:sym typeface="+mn-lt"/>
              </a:endParaRPr>
            </a:p>
          </p:txBody>
        </p:sp>
      </p:grpSp>
      <p:sp>
        <p:nvSpPr>
          <p:cNvPr id="14" name="TextBox 58">
            <a:extLst>
              <a:ext uri="{FF2B5EF4-FFF2-40B4-BE49-F238E27FC236}">
                <a16:creationId xmlns:a16="http://schemas.microsoft.com/office/drawing/2014/main" id="{DAF8700A-28AC-B3EE-FB88-6391EF295620}"/>
              </a:ext>
            </a:extLst>
          </p:cNvPr>
          <p:cNvSpPr txBox="1"/>
          <p:nvPr/>
        </p:nvSpPr>
        <p:spPr>
          <a:xfrm>
            <a:off x="4155042" y="3192293"/>
            <a:ext cx="821059" cy="523220"/>
          </a:xfrm>
          <a:custGeom>
            <a:avLst/>
            <a:gdLst>
              <a:gd name="connsiteX0" fmla="*/ 0 w 793807"/>
              <a:gd name="connsiteY0" fmla="*/ 0 h 1015663"/>
              <a:gd name="connsiteX1" fmla="*/ 793807 w 793807"/>
              <a:gd name="connsiteY1" fmla="*/ 0 h 1015663"/>
              <a:gd name="connsiteX2" fmla="*/ 793807 w 793807"/>
              <a:gd name="connsiteY2" fmla="*/ 1015663 h 1015663"/>
              <a:gd name="connsiteX3" fmla="*/ 0 w 793807"/>
              <a:gd name="connsiteY3" fmla="*/ 1015663 h 1015663"/>
              <a:gd name="connsiteX4" fmla="*/ 0 w 793807"/>
              <a:gd name="connsiteY4" fmla="*/ 0 h 1015663"/>
              <a:gd name="connsiteX0-1" fmla="*/ 0 w 806105"/>
              <a:gd name="connsiteY0-2" fmla="*/ 109377 h 1015663"/>
              <a:gd name="connsiteX1-3" fmla="*/ 806105 w 806105"/>
              <a:gd name="connsiteY1-4" fmla="*/ 0 h 1015663"/>
              <a:gd name="connsiteX2-5" fmla="*/ 806105 w 806105"/>
              <a:gd name="connsiteY2-6" fmla="*/ 1015663 h 1015663"/>
              <a:gd name="connsiteX3-7" fmla="*/ 12298 w 806105"/>
              <a:gd name="connsiteY3-8" fmla="*/ 1015663 h 1015663"/>
              <a:gd name="connsiteX4-9" fmla="*/ 0 w 806105"/>
              <a:gd name="connsiteY4-10" fmla="*/ 109377 h 1015663"/>
              <a:gd name="connsiteX0-11" fmla="*/ 0 w 806105"/>
              <a:gd name="connsiteY0-12" fmla="*/ 92550 h 998836"/>
              <a:gd name="connsiteX1-13" fmla="*/ 804213 w 806105"/>
              <a:gd name="connsiteY1-14" fmla="*/ 0 h 998836"/>
              <a:gd name="connsiteX2-15" fmla="*/ 806105 w 806105"/>
              <a:gd name="connsiteY2-16" fmla="*/ 998836 h 998836"/>
              <a:gd name="connsiteX3-17" fmla="*/ 12298 w 806105"/>
              <a:gd name="connsiteY3-18" fmla="*/ 998836 h 998836"/>
              <a:gd name="connsiteX4-19" fmla="*/ 0 w 806105"/>
              <a:gd name="connsiteY4-20" fmla="*/ 92550 h 998836"/>
              <a:gd name="connsiteX0-21" fmla="*/ 0 w 806105"/>
              <a:gd name="connsiteY0-22" fmla="*/ 92550 h 998836"/>
              <a:gd name="connsiteX1-23" fmla="*/ 804213 w 806105"/>
              <a:gd name="connsiteY1-24" fmla="*/ 0 h 998836"/>
              <a:gd name="connsiteX2-25" fmla="*/ 806105 w 806105"/>
              <a:gd name="connsiteY2-26" fmla="*/ 998836 h 998836"/>
              <a:gd name="connsiteX3-27" fmla="*/ 17028 w 806105"/>
              <a:gd name="connsiteY3-28" fmla="*/ 956768 h 998836"/>
              <a:gd name="connsiteX4-29" fmla="*/ 0 w 806105"/>
              <a:gd name="connsiteY4-30" fmla="*/ 92550 h 998836"/>
              <a:gd name="connsiteX0-31" fmla="*/ 0 w 806105"/>
              <a:gd name="connsiteY0-32" fmla="*/ 92550 h 998836"/>
              <a:gd name="connsiteX1-33" fmla="*/ 804213 w 806105"/>
              <a:gd name="connsiteY1-34" fmla="*/ 0 h 998836"/>
              <a:gd name="connsiteX2-35" fmla="*/ 806105 w 806105"/>
              <a:gd name="connsiteY2-36" fmla="*/ 998836 h 998836"/>
              <a:gd name="connsiteX3-37" fmla="*/ 15136 w 806105"/>
              <a:gd name="connsiteY3-38" fmla="*/ 973595 h 998836"/>
              <a:gd name="connsiteX4-39" fmla="*/ 0 w 806105"/>
              <a:gd name="connsiteY4-40" fmla="*/ 92550 h 998836"/>
              <a:gd name="connsiteX0-41" fmla="*/ 0 w 813774"/>
              <a:gd name="connsiteY0-42" fmla="*/ 92550 h 973595"/>
              <a:gd name="connsiteX1-43" fmla="*/ 804213 w 813774"/>
              <a:gd name="connsiteY1-44" fmla="*/ 0 h 973595"/>
              <a:gd name="connsiteX2-45" fmla="*/ 813774 w 813774"/>
              <a:gd name="connsiteY2-46" fmla="*/ 854857 h 973595"/>
              <a:gd name="connsiteX3-47" fmla="*/ 15136 w 813774"/>
              <a:gd name="connsiteY3-48" fmla="*/ 973595 h 973595"/>
              <a:gd name="connsiteX4-49" fmla="*/ 0 w 813774"/>
              <a:gd name="connsiteY4-50" fmla="*/ 92550 h 97359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813774" h="973594">
                <a:moveTo>
                  <a:pt x="0" y="92550"/>
                </a:moveTo>
                <a:lnTo>
                  <a:pt x="804213" y="0"/>
                </a:lnTo>
                <a:cubicBezTo>
                  <a:pt x="804844" y="332945"/>
                  <a:pt x="813143" y="521912"/>
                  <a:pt x="813774" y="854857"/>
                </a:cubicBezTo>
                <a:lnTo>
                  <a:pt x="15136" y="973595"/>
                </a:lnTo>
                <a:lnTo>
                  <a:pt x="0" y="92550"/>
                </a:lnTo>
                <a:close/>
              </a:path>
            </a:pathLst>
          </a:cu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800">
                <a:solidFill>
                  <a:schemeClr val="bg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58%</a:t>
            </a:r>
            <a:endParaRPr lang="id-ID" sz="2800" b="1">
              <a:solidFill>
                <a:schemeClr val="bg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cs typeface="+mn-ea"/>
              <a:sym typeface="+mn-lt"/>
            </a:endParaRPr>
          </a:p>
        </p:txBody>
      </p:sp>
      <p:sp>
        <p:nvSpPr>
          <p:cNvPr id="15" name="TextBox 59">
            <a:extLst>
              <a:ext uri="{FF2B5EF4-FFF2-40B4-BE49-F238E27FC236}">
                <a16:creationId xmlns:a16="http://schemas.microsoft.com/office/drawing/2014/main" id="{CD9CF6F1-4CAA-6680-2D06-07C8B45B2AF6}"/>
              </a:ext>
            </a:extLst>
          </p:cNvPr>
          <p:cNvSpPr txBox="1"/>
          <p:nvPr/>
        </p:nvSpPr>
        <p:spPr>
          <a:xfrm>
            <a:off x="5086113" y="3192293"/>
            <a:ext cx="824264" cy="523220"/>
          </a:xfrm>
          <a:custGeom>
            <a:avLst/>
            <a:gdLst>
              <a:gd name="connsiteX0" fmla="*/ 0 w 793807"/>
              <a:gd name="connsiteY0" fmla="*/ 0 h 1015663"/>
              <a:gd name="connsiteX1" fmla="*/ 793807 w 793807"/>
              <a:gd name="connsiteY1" fmla="*/ 0 h 1015663"/>
              <a:gd name="connsiteX2" fmla="*/ 793807 w 793807"/>
              <a:gd name="connsiteY2" fmla="*/ 1015663 h 1015663"/>
              <a:gd name="connsiteX3" fmla="*/ 0 w 793807"/>
              <a:gd name="connsiteY3" fmla="*/ 1015663 h 1015663"/>
              <a:gd name="connsiteX4" fmla="*/ 0 w 793807"/>
              <a:gd name="connsiteY4" fmla="*/ 0 h 1015663"/>
              <a:gd name="connsiteX0-1" fmla="*/ 0 w 806105"/>
              <a:gd name="connsiteY0-2" fmla="*/ 109377 h 1015663"/>
              <a:gd name="connsiteX1-3" fmla="*/ 806105 w 806105"/>
              <a:gd name="connsiteY1-4" fmla="*/ 0 h 1015663"/>
              <a:gd name="connsiteX2-5" fmla="*/ 806105 w 806105"/>
              <a:gd name="connsiteY2-6" fmla="*/ 1015663 h 1015663"/>
              <a:gd name="connsiteX3-7" fmla="*/ 12298 w 806105"/>
              <a:gd name="connsiteY3-8" fmla="*/ 1015663 h 1015663"/>
              <a:gd name="connsiteX4-9" fmla="*/ 0 w 806105"/>
              <a:gd name="connsiteY4-10" fmla="*/ 109377 h 1015663"/>
              <a:gd name="connsiteX0-11" fmla="*/ 0 w 806105"/>
              <a:gd name="connsiteY0-12" fmla="*/ 92550 h 998836"/>
              <a:gd name="connsiteX1-13" fmla="*/ 804213 w 806105"/>
              <a:gd name="connsiteY1-14" fmla="*/ 0 h 998836"/>
              <a:gd name="connsiteX2-15" fmla="*/ 806105 w 806105"/>
              <a:gd name="connsiteY2-16" fmla="*/ 998836 h 998836"/>
              <a:gd name="connsiteX3-17" fmla="*/ 12298 w 806105"/>
              <a:gd name="connsiteY3-18" fmla="*/ 998836 h 998836"/>
              <a:gd name="connsiteX4-19" fmla="*/ 0 w 806105"/>
              <a:gd name="connsiteY4-20" fmla="*/ 92550 h 998836"/>
              <a:gd name="connsiteX0-21" fmla="*/ 0 w 806105"/>
              <a:gd name="connsiteY0-22" fmla="*/ 92550 h 998836"/>
              <a:gd name="connsiteX1-23" fmla="*/ 804213 w 806105"/>
              <a:gd name="connsiteY1-24" fmla="*/ 0 h 998836"/>
              <a:gd name="connsiteX2-25" fmla="*/ 806105 w 806105"/>
              <a:gd name="connsiteY2-26" fmla="*/ 998836 h 998836"/>
              <a:gd name="connsiteX3-27" fmla="*/ 17028 w 806105"/>
              <a:gd name="connsiteY3-28" fmla="*/ 956768 h 998836"/>
              <a:gd name="connsiteX4-29" fmla="*/ 0 w 806105"/>
              <a:gd name="connsiteY4-30" fmla="*/ 92550 h 998836"/>
              <a:gd name="connsiteX0-31" fmla="*/ 0 w 806105"/>
              <a:gd name="connsiteY0-32" fmla="*/ 92550 h 998836"/>
              <a:gd name="connsiteX1-33" fmla="*/ 804213 w 806105"/>
              <a:gd name="connsiteY1-34" fmla="*/ 0 h 998836"/>
              <a:gd name="connsiteX2-35" fmla="*/ 806105 w 806105"/>
              <a:gd name="connsiteY2-36" fmla="*/ 998836 h 998836"/>
              <a:gd name="connsiteX3-37" fmla="*/ 15136 w 806105"/>
              <a:gd name="connsiteY3-38" fmla="*/ 973595 h 998836"/>
              <a:gd name="connsiteX4-39" fmla="*/ 0 w 806105"/>
              <a:gd name="connsiteY4-40" fmla="*/ 92550 h 998836"/>
              <a:gd name="connsiteX0-41" fmla="*/ 0 w 813774"/>
              <a:gd name="connsiteY0-42" fmla="*/ 92550 h 973595"/>
              <a:gd name="connsiteX1-43" fmla="*/ 804213 w 813774"/>
              <a:gd name="connsiteY1-44" fmla="*/ 0 h 973595"/>
              <a:gd name="connsiteX2-45" fmla="*/ 813774 w 813774"/>
              <a:gd name="connsiteY2-46" fmla="*/ 854857 h 973595"/>
              <a:gd name="connsiteX3-47" fmla="*/ 15136 w 813774"/>
              <a:gd name="connsiteY3-48" fmla="*/ 973595 h 973595"/>
              <a:gd name="connsiteX4-49" fmla="*/ 0 w 813774"/>
              <a:gd name="connsiteY4-50" fmla="*/ 92550 h 97359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813774" h="973594">
                <a:moveTo>
                  <a:pt x="0" y="92550"/>
                </a:moveTo>
                <a:lnTo>
                  <a:pt x="804213" y="0"/>
                </a:lnTo>
                <a:cubicBezTo>
                  <a:pt x="804844" y="332945"/>
                  <a:pt x="813143" y="521912"/>
                  <a:pt x="813774" y="854857"/>
                </a:cubicBezTo>
                <a:lnTo>
                  <a:pt x="15136" y="973595"/>
                </a:lnTo>
                <a:lnTo>
                  <a:pt x="0" y="92550"/>
                </a:lnTo>
                <a:close/>
              </a:path>
            </a:pathLst>
          </a:cu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78%</a:t>
            </a:r>
            <a:endParaRPr lang="id-ID" sz="2800" b="1" dirty="0">
              <a:solidFill>
                <a:schemeClr val="tx1">
                  <a:lumMod val="75000"/>
                  <a:lumOff val="25000"/>
                </a:schemeClr>
              </a:solidFill>
              <a:latin typeface="猫啃网风雅宋" panose="02020700000000000000" pitchFamily="18" charset="-122"/>
              <a:ea typeface="猫啃网风雅宋" panose="02020700000000000000" pitchFamily="18" charset="-122"/>
              <a:cs typeface="+mn-ea"/>
              <a:sym typeface="+mn-lt"/>
            </a:endParaRPr>
          </a:p>
        </p:txBody>
      </p:sp>
      <p:sp>
        <p:nvSpPr>
          <p:cNvPr id="16" name="TextBox 60">
            <a:extLst>
              <a:ext uri="{FF2B5EF4-FFF2-40B4-BE49-F238E27FC236}">
                <a16:creationId xmlns:a16="http://schemas.microsoft.com/office/drawing/2014/main" id="{23168122-55B4-F434-EB6B-E32399322858}"/>
              </a:ext>
            </a:extLst>
          </p:cNvPr>
          <p:cNvSpPr txBox="1"/>
          <p:nvPr/>
        </p:nvSpPr>
        <p:spPr>
          <a:xfrm>
            <a:off x="5972007" y="3192294"/>
            <a:ext cx="821059" cy="523220"/>
          </a:xfrm>
          <a:custGeom>
            <a:avLst/>
            <a:gdLst>
              <a:gd name="connsiteX0" fmla="*/ 0 w 793807"/>
              <a:gd name="connsiteY0" fmla="*/ 0 h 1015663"/>
              <a:gd name="connsiteX1" fmla="*/ 793807 w 793807"/>
              <a:gd name="connsiteY1" fmla="*/ 0 h 1015663"/>
              <a:gd name="connsiteX2" fmla="*/ 793807 w 793807"/>
              <a:gd name="connsiteY2" fmla="*/ 1015663 h 1015663"/>
              <a:gd name="connsiteX3" fmla="*/ 0 w 793807"/>
              <a:gd name="connsiteY3" fmla="*/ 1015663 h 1015663"/>
              <a:gd name="connsiteX4" fmla="*/ 0 w 793807"/>
              <a:gd name="connsiteY4" fmla="*/ 0 h 1015663"/>
              <a:gd name="connsiteX0-1" fmla="*/ 0 w 806105"/>
              <a:gd name="connsiteY0-2" fmla="*/ 109377 h 1015663"/>
              <a:gd name="connsiteX1-3" fmla="*/ 806105 w 806105"/>
              <a:gd name="connsiteY1-4" fmla="*/ 0 h 1015663"/>
              <a:gd name="connsiteX2-5" fmla="*/ 806105 w 806105"/>
              <a:gd name="connsiteY2-6" fmla="*/ 1015663 h 1015663"/>
              <a:gd name="connsiteX3-7" fmla="*/ 12298 w 806105"/>
              <a:gd name="connsiteY3-8" fmla="*/ 1015663 h 1015663"/>
              <a:gd name="connsiteX4-9" fmla="*/ 0 w 806105"/>
              <a:gd name="connsiteY4-10" fmla="*/ 109377 h 1015663"/>
              <a:gd name="connsiteX0-11" fmla="*/ 0 w 806105"/>
              <a:gd name="connsiteY0-12" fmla="*/ 92550 h 998836"/>
              <a:gd name="connsiteX1-13" fmla="*/ 804213 w 806105"/>
              <a:gd name="connsiteY1-14" fmla="*/ 0 h 998836"/>
              <a:gd name="connsiteX2-15" fmla="*/ 806105 w 806105"/>
              <a:gd name="connsiteY2-16" fmla="*/ 998836 h 998836"/>
              <a:gd name="connsiteX3-17" fmla="*/ 12298 w 806105"/>
              <a:gd name="connsiteY3-18" fmla="*/ 998836 h 998836"/>
              <a:gd name="connsiteX4-19" fmla="*/ 0 w 806105"/>
              <a:gd name="connsiteY4-20" fmla="*/ 92550 h 998836"/>
              <a:gd name="connsiteX0-21" fmla="*/ 0 w 806105"/>
              <a:gd name="connsiteY0-22" fmla="*/ 92550 h 998836"/>
              <a:gd name="connsiteX1-23" fmla="*/ 804213 w 806105"/>
              <a:gd name="connsiteY1-24" fmla="*/ 0 h 998836"/>
              <a:gd name="connsiteX2-25" fmla="*/ 806105 w 806105"/>
              <a:gd name="connsiteY2-26" fmla="*/ 998836 h 998836"/>
              <a:gd name="connsiteX3-27" fmla="*/ 17028 w 806105"/>
              <a:gd name="connsiteY3-28" fmla="*/ 956768 h 998836"/>
              <a:gd name="connsiteX4-29" fmla="*/ 0 w 806105"/>
              <a:gd name="connsiteY4-30" fmla="*/ 92550 h 998836"/>
              <a:gd name="connsiteX0-31" fmla="*/ 0 w 806105"/>
              <a:gd name="connsiteY0-32" fmla="*/ 92550 h 998836"/>
              <a:gd name="connsiteX1-33" fmla="*/ 804213 w 806105"/>
              <a:gd name="connsiteY1-34" fmla="*/ 0 h 998836"/>
              <a:gd name="connsiteX2-35" fmla="*/ 806105 w 806105"/>
              <a:gd name="connsiteY2-36" fmla="*/ 998836 h 998836"/>
              <a:gd name="connsiteX3-37" fmla="*/ 15136 w 806105"/>
              <a:gd name="connsiteY3-38" fmla="*/ 973595 h 998836"/>
              <a:gd name="connsiteX4-39" fmla="*/ 0 w 806105"/>
              <a:gd name="connsiteY4-40" fmla="*/ 92550 h 998836"/>
              <a:gd name="connsiteX0-41" fmla="*/ 0 w 813774"/>
              <a:gd name="connsiteY0-42" fmla="*/ 92550 h 973595"/>
              <a:gd name="connsiteX1-43" fmla="*/ 804213 w 813774"/>
              <a:gd name="connsiteY1-44" fmla="*/ 0 h 973595"/>
              <a:gd name="connsiteX2-45" fmla="*/ 813774 w 813774"/>
              <a:gd name="connsiteY2-46" fmla="*/ 854857 h 973595"/>
              <a:gd name="connsiteX3-47" fmla="*/ 15136 w 813774"/>
              <a:gd name="connsiteY3-48" fmla="*/ 973595 h 973595"/>
              <a:gd name="connsiteX4-49" fmla="*/ 0 w 813774"/>
              <a:gd name="connsiteY4-50" fmla="*/ 92550 h 97359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813774" h="973594">
                <a:moveTo>
                  <a:pt x="0" y="92550"/>
                </a:moveTo>
                <a:lnTo>
                  <a:pt x="804213" y="0"/>
                </a:lnTo>
                <a:cubicBezTo>
                  <a:pt x="804844" y="332945"/>
                  <a:pt x="813143" y="521912"/>
                  <a:pt x="813774" y="854857"/>
                </a:cubicBezTo>
                <a:lnTo>
                  <a:pt x="15136" y="973595"/>
                </a:lnTo>
                <a:lnTo>
                  <a:pt x="0" y="92550"/>
                </a:lnTo>
                <a:close/>
              </a:path>
            </a:pathLst>
          </a:cu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800">
                <a:solidFill>
                  <a:schemeClr val="bg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68%</a:t>
            </a:r>
            <a:endParaRPr lang="id-ID" sz="2800" b="1">
              <a:solidFill>
                <a:schemeClr val="bg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cs typeface="+mn-ea"/>
              <a:sym typeface="+mn-lt"/>
            </a:endParaRPr>
          </a:p>
        </p:txBody>
      </p:sp>
      <p:sp>
        <p:nvSpPr>
          <p:cNvPr id="17" name="TextBox 61">
            <a:extLst>
              <a:ext uri="{FF2B5EF4-FFF2-40B4-BE49-F238E27FC236}">
                <a16:creationId xmlns:a16="http://schemas.microsoft.com/office/drawing/2014/main" id="{8DC908CB-0C77-F15B-6602-C7E7F6CCAF8F}"/>
              </a:ext>
            </a:extLst>
          </p:cNvPr>
          <p:cNvSpPr txBox="1"/>
          <p:nvPr/>
        </p:nvSpPr>
        <p:spPr>
          <a:xfrm>
            <a:off x="6904681" y="3192294"/>
            <a:ext cx="821059" cy="523220"/>
          </a:xfrm>
          <a:custGeom>
            <a:avLst/>
            <a:gdLst>
              <a:gd name="connsiteX0" fmla="*/ 0 w 793807"/>
              <a:gd name="connsiteY0" fmla="*/ 0 h 1015663"/>
              <a:gd name="connsiteX1" fmla="*/ 793807 w 793807"/>
              <a:gd name="connsiteY1" fmla="*/ 0 h 1015663"/>
              <a:gd name="connsiteX2" fmla="*/ 793807 w 793807"/>
              <a:gd name="connsiteY2" fmla="*/ 1015663 h 1015663"/>
              <a:gd name="connsiteX3" fmla="*/ 0 w 793807"/>
              <a:gd name="connsiteY3" fmla="*/ 1015663 h 1015663"/>
              <a:gd name="connsiteX4" fmla="*/ 0 w 793807"/>
              <a:gd name="connsiteY4" fmla="*/ 0 h 1015663"/>
              <a:gd name="connsiteX0-1" fmla="*/ 0 w 806105"/>
              <a:gd name="connsiteY0-2" fmla="*/ 109377 h 1015663"/>
              <a:gd name="connsiteX1-3" fmla="*/ 806105 w 806105"/>
              <a:gd name="connsiteY1-4" fmla="*/ 0 h 1015663"/>
              <a:gd name="connsiteX2-5" fmla="*/ 806105 w 806105"/>
              <a:gd name="connsiteY2-6" fmla="*/ 1015663 h 1015663"/>
              <a:gd name="connsiteX3-7" fmla="*/ 12298 w 806105"/>
              <a:gd name="connsiteY3-8" fmla="*/ 1015663 h 1015663"/>
              <a:gd name="connsiteX4-9" fmla="*/ 0 w 806105"/>
              <a:gd name="connsiteY4-10" fmla="*/ 109377 h 1015663"/>
              <a:gd name="connsiteX0-11" fmla="*/ 0 w 806105"/>
              <a:gd name="connsiteY0-12" fmla="*/ 92550 h 998836"/>
              <a:gd name="connsiteX1-13" fmla="*/ 804213 w 806105"/>
              <a:gd name="connsiteY1-14" fmla="*/ 0 h 998836"/>
              <a:gd name="connsiteX2-15" fmla="*/ 806105 w 806105"/>
              <a:gd name="connsiteY2-16" fmla="*/ 998836 h 998836"/>
              <a:gd name="connsiteX3-17" fmla="*/ 12298 w 806105"/>
              <a:gd name="connsiteY3-18" fmla="*/ 998836 h 998836"/>
              <a:gd name="connsiteX4-19" fmla="*/ 0 w 806105"/>
              <a:gd name="connsiteY4-20" fmla="*/ 92550 h 998836"/>
              <a:gd name="connsiteX0-21" fmla="*/ 0 w 806105"/>
              <a:gd name="connsiteY0-22" fmla="*/ 92550 h 998836"/>
              <a:gd name="connsiteX1-23" fmla="*/ 804213 w 806105"/>
              <a:gd name="connsiteY1-24" fmla="*/ 0 h 998836"/>
              <a:gd name="connsiteX2-25" fmla="*/ 806105 w 806105"/>
              <a:gd name="connsiteY2-26" fmla="*/ 998836 h 998836"/>
              <a:gd name="connsiteX3-27" fmla="*/ 17028 w 806105"/>
              <a:gd name="connsiteY3-28" fmla="*/ 956768 h 998836"/>
              <a:gd name="connsiteX4-29" fmla="*/ 0 w 806105"/>
              <a:gd name="connsiteY4-30" fmla="*/ 92550 h 998836"/>
              <a:gd name="connsiteX0-31" fmla="*/ 0 w 806105"/>
              <a:gd name="connsiteY0-32" fmla="*/ 92550 h 998836"/>
              <a:gd name="connsiteX1-33" fmla="*/ 804213 w 806105"/>
              <a:gd name="connsiteY1-34" fmla="*/ 0 h 998836"/>
              <a:gd name="connsiteX2-35" fmla="*/ 806105 w 806105"/>
              <a:gd name="connsiteY2-36" fmla="*/ 998836 h 998836"/>
              <a:gd name="connsiteX3-37" fmla="*/ 15136 w 806105"/>
              <a:gd name="connsiteY3-38" fmla="*/ 973595 h 998836"/>
              <a:gd name="connsiteX4-39" fmla="*/ 0 w 806105"/>
              <a:gd name="connsiteY4-40" fmla="*/ 92550 h 998836"/>
              <a:gd name="connsiteX0-41" fmla="*/ 0 w 813774"/>
              <a:gd name="connsiteY0-42" fmla="*/ 92550 h 973595"/>
              <a:gd name="connsiteX1-43" fmla="*/ 804213 w 813774"/>
              <a:gd name="connsiteY1-44" fmla="*/ 0 h 973595"/>
              <a:gd name="connsiteX2-45" fmla="*/ 813774 w 813774"/>
              <a:gd name="connsiteY2-46" fmla="*/ 854857 h 973595"/>
              <a:gd name="connsiteX3-47" fmla="*/ 15136 w 813774"/>
              <a:gd name="connsiteY3-48" fmla="*/ 973595 h 973595"/>
              <a:gd name="connsiteX4-49" fmla="*/ 0 w 813774"/>
              <a:gd name="connsiteY4-50" fmla="*/ 92550 h 97359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813774" h="973594">
                <a:moveTo>
                  <a:pt x="0" y="92550"/>
                </a:moveTo>
                <a:lnTo>
                  <a:pt x="804213" y="0"/>
                </a:lnTo>
                <a:cubicBezTo>
                  <a:pt x="804844" y="332945"/>
                  <a:pt x="813143" y="521912"/>
                  <a:pt x="813774" y="854857"/>
                </a:cubicBezTo>
                <a:lnTo>
                  <a:pt x="15136" y="973595"/>
                </a:lnTo>
                <a:lnTo>
                  <a:pt x="0" y="92550"/>
                </a:lnTo>
                <a:close/>
              </a:path>
            </a:pathLst>
          </a:cu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800">
                <a:solidFill>
                  <a:schemeClr val="tx1">
                    <a:lumMod val="75000"/>
                    <a:lumOff val="25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63%</a:t>
            </a:r>
            <a:endParaRPr lang="id-ID" sz="2800" b="1">
              <a:solidFill>
                <a:schemeClr val="tx1">
                  <a:lumMod val="75000"/>
                  <a:lumOff val="25000"/>
                </a:schemeClr>
              </a:solidFill>
              <a:latin typeface="猫啃网风雅宋" panose="02020700000000000000" pitchFamily="18" charset="-122"/>
              <a:ea typeface="猫啃网风雅宋" panose="02020700000000000000" pitchFamily="18" charset="-122"/>
              <a:cs typeface="+mn-ea"/>
              <a:sym typeface="+mn-lt"/>
            </a:endParaRPr>
          </a:p>
        </p:txBody>
      </p:sp>
      <p:cxnSp>
        <p:nvCxnSpPr>
          <p:cNvPr id="18" name="Straight Connector 62">
            <a:extLst>
              <a:ext uri="{FF2B5EF4-FFF2-40B4-BE49-F238E27FC236}">
                <a16:creationId xmlns:a16="http://schemas.microsoft.com/office/drawing/2014/main" id="{58E5E26A-EE17-90BC-B263-9F2EA2C0187E}"/>
              </a:ext>
            </a:extLst>
          </p:cNvPr>
          <p:cNvCxnSpPr/>
          <p:nvPr/>
        </p:nvCxnSpPr>
        <p:spPr>
          <a:xfrm flipH="1">
            <a:off x="7357629" y="4606251"/>
            <a:ext cx="0" cy="528947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63">
            <a:extLst>
              <a:ext uri="{FF2B5EF4-FFF2-40B4-BE49-F238E27FC236}">
                <a16:creationId xmlns:a16="http://schemas.microsoft.com/office/drawing/2014/main" id="{9D9F3C13-2B48-C169-4F58-12331065E820}"/>
              </a:ext>
            </a:extLst>
          </p:cNvPr>
          <p:cNvCxnSpPr/>
          <p:nvPr/>
        </p:nvCxnSpPr>
        <p:spPr>
          <a:xfrm>
            <a:off x="7357629" y="5135198"/>
            <a:ext cx="868209" cy="0"/>
          </a:xfrm>
          <a:prstGeom prst="line">
            <a:avLst/>
          </a:prstGeom>
          <a:ln w="12700">
            <a:solidFill>
              <a:schemeClr val="tx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64">
            <a:extLst>
              <a:ext uri="{FF2B5EF4-FFF2-40B4-BE49-F238E27FC236}">
                <a16:creationId xmlns:a16="http://schemas.microsoft.com/office/drawing/2014/main" id="{D37BE613-3E73-F045-EC07-F85F4C6910F3}"/>
              </a:ext>
            </a:extLst>
          </p:cNvPr>
          <p:cNvCxnSpPr/>
          <p:nvPr/>
        </p:nvCxnSpPr>
        <p:spPr>
          <a:xfrm flipH="1">
            <a:off x="5585138" y="4606250"/>
            <a:ext cx="0" cy="528947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65">
            <a:extLst>
              <a:ext uri="{FF2B5EF4-FFF2-40B4-BE49-F238E27FC236}">
                <a16:creationId xmlns:a16="http://schemas.microsoft.com/office/drawing/2014/main" id="{C6677BAA-BD61-7B5A-8105-2B7DC479EA7B}"/>
              </a:ext>
            </a:extLst>
          </p:cNvPr>
          <p:cNvCxnSpPr/>
          <p:nvPr/>
        </p:nvCxnSpPr>
        <p:spPr>
          <a:xfrm flipH="1">
            <a:off x="4716929" y="5135197"/>
            <a:ext cx="868209" cy="0"/>
          </a:xfrm>
          <a:prstGeom prst="line">
            <a:avLst/>
          </a:prstGeom>
          <a:ln w="12700">
            <a:solidFill>
              <a:schemeClr val="tx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66">
            <a:extLst>
              <a:ext uri="{FF2B5EF4-FFF2-40B4-BE49-F238E27FC236}">
                <a16:creationId xmlns:a16="http://schemas.microsoft.com/office/drawing/2014/main" id="{3A92E6F4-3A7E-A3F4-C6C7-519F974BB310}"/>
              </a:ext>
            </a:extLst>
          </p:cNvPr>
          <p:cNvCxnSpPr/>
          <p:nvPr/>
        </p:nvCxnSpPr>
        <p:spPr>
          <a:xfrm flipH="1" flipV="1">
            <a:off x="4662445" y="1799002"/>
            <a:ext cx="0" cy="528947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67">
            <a:extLst>
              <a:ext uri="{FF2B5EF4-FFF2-40B4-BE49-F238E27FC236}">
                <a16:creationId xmlns:a16="http://schemas.microsoft.com/office/drawing/2014/main" id="{2904DE1F-A289-503D-7EA4-D2593DFEE8ED}"/>
              </a:ext>
            </a:extLst>
          </p:cNvPr>
          <p:cNvCxnSpPr/>
          <p:nvPr/>
        </p:nvCxnSpPr>
        <p:spPr>
          <a:xfrm flipH="1" flipV="1">
            <a:off x="3794236" y="1799002"/>
            <a:ext cx="868209" cy="0"/>
          </a:xfrm>
          <a:prstGeom prst="line">
            <a:avLst/>
          </a:prstGeom>
          <a:ln w="12700">
            <a:solidFill>
              <a:schemeClr val="tx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68">
            <a:extLst>
              <a:ext uri="{FF2B5EF4-FFF2-40B4-BE49-F238E27FC236}">
                <a16:creationId xmlns:a16="http://schemas.microsoft.com/office/drawing/2014/main" id="{5274713E-E6BB-3CE5-CC0C-DB4207F9B802}"/>
              </a:ext>
            </a:extLst>
          </p:cNvPr>
          <p:cNvCxnSpPr/>
          <p:nvPr/>
        </p:nvCxnSpPr>
        <p:spPr>
          <a:xfrm flipH="1" flipV="1">
            <a:off x="6502113" y="1799001"/>
            <a:ext cx="0" cy="528947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69">
            <a:extLst>
              <a:ext uri="{FF2B5EF4-FFF2-40B4-BE49-F238E27FC236}">
                <a16:creationId xmlns:a16="http://schemas.microsoft.com/office/drawing/2014/main" id="{6031DF9C-59C6-5798-9991-388515501955}"/>
              </a:ext>
            </a:extLst>
          </p:cNvPr>
          <p:cNvCxnSpPr/>
          <p:nvPr/>
        </p:nvCxnSpPr>
        <p:spPr>
          <a:xfrm flipV="1">
            <a:off x="6502113" y="1799001"/>
            <a:ext cx="868209" cy="0"/>
          </a:xfrm>
          <a:prstGeom prst="line">
            <a:avLst/>
          </a:prstGeom>
          <a:ln w="12700">
            <a:solidFill>
              <a:schemeClr val="tx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57DEE36D-ECAC-74C6-2DCA-C7982A3A0A78}"/>
              </a:ext>
            </a:extLst>
          </p:cNvPr>
          <p:cNvGrpSpPr/>
          <p:nvPr/>
        </p:nvGrpSpPr>
        <p:grpSpPr>
          <a:xfrm>
            <a:off x="7529556" y="1330072"/>
            <a:ext cx="2780571" cy="831762"/>
            <a:chOff x="283598" y="1891294"/>
            <a:chExt cx="2780571" cy="831762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9312FD65-E3CB-A178-B80B-7B2CEBFB2F9E}"/>
                </a:ext>
              </a:extLst>
            </p:cNvPr>
            <p:cNvSpPr txBox="1"/>
            <p:nvPr/>
          </p:nvSpPr>
          <p:spPr>
            <a:xfrm>
              <a:off x="283598" y="2190603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F0AC2884-2753-6249-A06E-8DF6249C7F1E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5E5B84FB-89A1-C9C5-83C7-92D86A62D581}"/>
              </a:ext>
            </a:extLst>
          </p:cNvPr>
          <p:cNvGrpSpPr/>
          <p:nvPr/>
        </p:nvGrpSpPr>
        <p:grpSpPr>
          <a:xfrm>
            <a:off x="920825" y="1330072"/>
            <a:ext cx="2783816" cy="816522"/>
            <a:chOff x="484321" y="1906534"/>
            <a:chExt cx="2783816" cy="816522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6BD113CE-F411-C16C-5137-FC56DA4362B8}"/>
                </a:ext>
              </a:extLst>
            </p:cNvPr>
            <p:cNvSpPr txBox="1"/>
            <p:nvPr/>
          </p:nvSpPr>
          <p:spPr>
            <a:xfrm>
              <a:off x="484321" y="2190603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EC885153-E4DA-D319-863F-DEF6575739AA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7DBE7620-986C-954F-3D06-02ED86590831}"/>
              </a:ext>
            </a:extLst>
          </p:cNvPr>
          <p:cNvGrpSpPr/>
          <p:nvPr/>
        </p:nvGrpSpPr>
        <p:grpSpPr>
          <a:xfrm>
            <a:off x="1798450" y="4892320"/>
            <a:ext cx="2783816" cy="816522"/>
            <a:chOff x="484321" y="1906534"/>
            <a:chExt cx="2783816" cy="816522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A6470401-73EA-60D7-EBD6-2565FAE22403}"/>
                </a:ext>
              </a:extLst>
            </p:cNvPr>
            <p:cNvSpPr txBox="1"/>
            <p:nvPr/>
          </p:nvSpPr>
          <p:spPr>
            <a:xfrm>
              <a:off x="484321" y="2190603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A638A928-E70C-FF2E-81DB-7F4C0D5C4AED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E6D4AB43-B301-B1C8-0CA5-FDC2B4A27B96}"/>
              </a:ext>
            </a:extLst>
          </p:cNvPr>
          <p:cNvGrpSpPr/>
          <p:nvPr/>
        </p:nvGrpSpPr>
        <p:grpSpPr>
          <a:xfrm>
            <a:off x="8355742" y="4760508"/>
            <a:ext cx="2780571" cy="831762"/>
            <a:chOff x="283598" y="1891294"/>
            <a:chExt cx="2780571" cy="831762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9BBC58AA-BDF1-90DE-F5F3-94A27F73F040}"/>
                </a:ext>
              </a:extLst>
            </p:cNvPr>
            <p:cNvSpPr txBox="1"/>
            <p:nvPr/>
          </p:nvSpPr>
          <p:spPr>
            <a:xfrm>
              <a:off x="283598" y="2190603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3542268B-CB60-4DCB-679A-6B532C1314D1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708257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7777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04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graphicFrame>
        <p:nvGraphicFramePr>
          <p:cNvPr id="2" name="图表 1">
            <a:extLst>
              <a:ext uri="{FF2B5EF4-FFF2-40B4-BE49-F238E27FC236}">
                <a16:creationId xmlns:a16="http://schemas.microsoft.com/office/drawing/2014/main" id="{9180B923-7BC2-6CB9-232C-A53FFEADCF8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34335823"/>
              </p:ext>
            </p:extLst>
          </p:nvPr>
        </p:nvGraphicFramePr>
        <p:xfrm>
          <a:off x="1629166" y="2343587"/>
          <a:ext cx="1969400" cy="20901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" name="图表 2">
            <a:extLst>
              <a:ext uri="{FF2B5EF4-FFF2-40B4-BE49-F238E27FC236}">
                <a16:creationId xmlns:a16="http://schemas.microsoft.com/office/drawing/2014/main" id="{A735624A-F835-2F27-C7A4-B41B8948D8C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83228585"/>
              </p:ext>
            </p:extLst>
          </p:nvPr>
        </p:nvGraphicFramePr>
        <p:xfrm>
          <a:off x="3915914" y="2343587"/>
          <a:ext cx="1969400" cy="20901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" name="图表 3">
            <a:extLst>
              <a:ext uri="{FF2B5EF4-FFF2-40B4-BE49-F238E27FC236}">
                <a16:creationId xmlns:a16="http://schemas.microsoft.com/office/drawing/2014/main" id="{C1C2C7C0-EE61-7B29-7B39-5D30514840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71121287"/>
              </p:ext>
            </p:extLst>
          </p:nvPr>
        </p:nvGraphicFramePr>
        <p:xfrm>
          <a:off x="6202662" y="2343587"/>
          <a:ext cx="1969400" cy="20901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id="{798E33D3-F248-7515-96E0-FC48BC9D25B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80228171"/>
              </p:ext>
            </p:extLst>
          </p:nvPr>
        </p:nvGraphicFramePr>
        <p:xfrm>
          <a:off x="8489410" y="2343587"/>
          <a:ext cx="1969400" cy="20901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6" name="TextBox 9">
            <a:extLst>
              <a:ext uri="{FF2B5EF4-FFF2-40B4-BE49-F238E27FC236}">
                <a16:creationId xmlns:a16="http://schemas.microsoft.com/office/drawing/2014/main" id="{7D57A339-D645-1C8A-D27D-F47F39A52904}"/>
              </a:ext>
            </a:extLst>
          </p:cNvPr>
          <p:cNvSpPr txBox="1"/>
          <p:nvPr/>
        </p:nvSpPr>
        <p:spPr>
          <a:xfrm>
            <a:off x="8721766" y="3081618"/>
            <a:ext cx="1555487" cy="544756"/>
          </a:xfrm>
          <a:prstGeom prst="rect">
            <a:avLst/>
          </a:prstGeom>
          <a:noFill/>
          <a:effectLst/>
        </p:spPr>
        <p:txBody>
          <a:bodyPr wrap="square" lIns="91435" tIns="45716" rIns="91435" bIns="45716" rtlCol="0">
            <a:spAutoFit/>
          </a:bodyPr>
          <a:lstStyle/>
          <a:p>
            <a:pPr algn="ctr" defTabSz="914400">
              <a:lnSpc>
                <a:spcPct val="130000"/>
              </a:lnSpc>
            </a:pPr>
            <a:r>
              <a:rPr lang="en-US" altLang="zh-CN" sz="2400">
                <a:solidFill>
                  <a:schemeClr val="tx1">
                    <a:lumMod val="75000"/>
                    <a:lumOff val="25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100%</a:t>
            </a:r>
            <a:endParaRPr lang="zh-CN" altLang="en-US" sz="2400">
              <a:solidFill>
                <a:schemeClr val="tx1">
                  <a:lumMod val="75000"/>
                  <a:lumOff val="25000"/>
                </a:schemeClr>
              </a:solidFill>
              <a:latin typeface="猫啃网风雅宋" panose="02020700000000000000" pitchFamily="18" charset="-122"/>
              <a:ea typeface="猫啃网风雅宋" panose="02020700000000000000" pitchFamily="18" charset="-122"/>
              <a:cs typeface="+mn-ea"/>
              <a:sym typeface="+mn-lt"/>
            </a:endParaRPr>
          </a:p>
        </p:txBody>
      </p:sp>
      <p:sp>
        <p:nvSpPr>
          <p:cNvPr id="7" name="TextBox 15">
            <a:extLst>
              <a:ext uri="{FF2B5EF4-FFF2-40B4-BE49-F238E27FC236}">
                <a16:creationId xmlns:a16="http://schemas.microsoft.com/office/drawing/2014/main" id="{FF2858C7-38B1-E995-B919-BC9B4CC91329}"/>
              </a:ext>
            </a:extLst>
          </p:cNvPr>
          <p:cNvSpPr txBox="1"/>
          <p:nvPr/>
        </p:nvSpPr>
        <p:spPr>
          <a:xfrm>
            <a:off x="4148270" y="3081618"/>
            <a:ext cx="1555487" cy="544756"/>
          </a:xfrm>
          <a:prstGeom prst="rect">
            <a:avLst/>
          </a:prstGeom>
          <a:noFill/>
          <a:effectLst/>
        </p:spPr>
        <p:txBody>
          <a:bodyPr wrap="square" lIns="91435" tIns="45716" rIns="91435" bIns="45716" rtlCol="0">
            <a:spAutoFit/>
          </a:bodyPr>
          <a:lstStyle/>
          <a:p>
            <a:pPr algn="ctr" defTabSz="914400">
              <a:lnSpc>
                <a:spcPct val="130000"/>
              </a:lnSpc>
            </a:pPr>
            <a:r>
              <a:rPr lang="en-US" altLang="zh-CN" sz="2400">
                <a:solidFill>
                  <a:schemeClr val="tx1">
                    <a:lumMod val="75000"/>
                    <a:lumOff val="25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50%</a:t>
            </a:r>
            <a:endParaRPr lang="zh-CN" altLang="en-US" sz="2400">
              <a:solidFill>
                <a:schemeClr val="tx1">
                  <a:lumMod val="75000"/>
                  <a:lumOff val="25000"/>
                </a:schemeClr>
              </a:solidFill>
              <a:latin typeface="猫啃网风雅宋" panose="02020700000000000000" pitchFamily="18" charset="-122"/>
              <a:ea typeface="猫啃网风雅宋" panose="02020700000000000000" pitchFamily="18" charset="-122"/>
              <a:cs typeface="+mn-ea"/>
              <a:sym typeface="+mn-lt"/>
            </a:endParaRPr>
          </a:p>
        </p:txBody>
      </p:sp>
      <p:sp>
        <p:nvSpPr>
          <p:cNvPr id="8" name="TextBox 21">
            <a:extLst>
              <a:ext uri="{FF2B5EF4-FFF2-40B4-BE49-F238E27FC236}">
                <a16:creationId xmlns:a16="http://schemas.microsoft.com/office/drawing/2014/main" id="{F66D417F-47BB-D02E-83ED-96C67221CA16}"/>
              </a:ext>
            </a:extLst>
          </p:cNvPr>
          <p:cNvSpPr txBox="1"/>
          <p:nvPr/>
        </p:nvSpPr>
        <p:spPr>
          <a:xfrm>
            <a:off x="1861522" y="3081618"/>
            <a:ext cx="1555487" cy="544756"/>
          </a:xfrm>
          <a:prstGeom prst="rect">
            <a:avLst/>
          </a:prstGeom>
          <a:noFill/>
          <a:effectLst/>
        </p:spPr>
        <p:txBody>
          <a:bodyPr wrap="square" lIns="91435" tIns="45716" rIns="91435" bIns="45716" rtlCol="0">
            <a:spAutoFit/>
          </a:bodyPr>
          <a:lstStyle/>
          <a:p>
            <a:pPr algn="ctr" defTabSz="914400">
              <a:lnSpc>
                <a:spcPct val="130000"/>
              </a:lnSpc>
            </a:pPr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25%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猫啃网风雅宋" panose="02020700000000000000" pitchFamily="18" charset="-122"/>
              <a:ea typeface="猫啃网风雅宋" panose="02020700000000000000" pitchFamily="18" charset="-122"/>
              <a:cs typeface="+mn-ea"/>
              <a:sym typeface="+mn-lt"/>
            </a:endParaRPr>
          </a:p>
        </p:txBody>
      </p:sp>
      <p:sp>
        <p:nvSpPr>
          <p:cNvPr id="9" name="TextBox 27">
            <a:extLst>
              <a:ext uri="{FF2B5EF4-FFF2-40B4-BE49-F238E27FC236}">
                <a16:creationId xmlns:a16="http://schemas.microsoft.com/office/drawing/2014/main" id="{975B87A3-4EEC-EAE0-1764-9450E4A5500E}"/>
              </a:ext>
            </a:extLst>
          </p:cNvPr>
          <p:cNvSpPr txBox="1"/>
          <p:nvPr/>
        </p:nvSpPr>
        <p:spPr>
          <a:xfrm>
            <a:off x="6435018" y="3081618"/>
            <a:ext cx="1555487" cy="544756"/>
          </a:xfrm>
          <a:prstGeom prst="rect">
            <a:avLst/>
          </a:prstGeom>
          <a:noFill/>
          <a:effectLst/>
        </p:spPr>
        <p:txBody>
          <a:bodyPr wrap="square" lIns="91435" tIns="45716" rIns="91435" bIns="45716" rtlCol="0">
            <a:spAutoFit/>
          </a:bodyPr>
          <a:lstStyle/>
          <a:p>
            <a:pPr algn="ctr" defTabSz="914400">
              <a:lnSpc>
                <a:spcPct val="130000"/>
              </a:lnSpc>
            </a:pPr>
            <a:r>
              <a:rPr lang="en-US" altLang="zh-CN" sz="2400">
                <a:solidFill>
                  <a:schemeClr val="tx1">
                    <a:lumMod val="75000"/>
                    <a:lumOff val="25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75%</a:t>
            </a:r>
            <a:endParaRPr lang="zh-CN" altLang="en-US" sz="2400">
              <a:solidFill>
                <a:schemeClr val="tx1">
                  <a:lumMod val="75000"/>
                  <a:lumOff val="25000"/>
                </a:schemeClr>
              </a:solidFill>
              <a:latin typeface="猫啃网风雅宋" panose="02020700000000000000" pitchFamily="18" charset="-122"/>
              <a:ea typeface="猫啃网风雅宋" panose="02020700000000000000" pitchFamily="18" charset="-122"/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AF822876-4618-BDA1-AEBE-76AC237C2112}"/>
              </a:ext>
            </a:extLst>
          </p:cNvPr>
          <p:cNvGrpSpPr/>
          <p:nvPr/>
        </p:nvGrpSpPr>
        <p:grpSpPr>
          <a:xfrm>
            <a:off x="6306688" y="1511825"/>
            <a:ext cx="2780571" cy="831762"/>
            <a:chOff x="283598" y="1891294"/>
            <a:chExt cx="2780571" cy="831762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86366437-D59C-F35E-76D3-9CC8C8A260BB}"/>
                </a:ext>
              </a:extLst>
            </p:cNvPr>
            <p:cNvSpPr txBox="1"/>
            <p:nvPr/>
          </p:nvSpPr>
          <p:spPr>
            <a:xfrm>
              <a:off x="283598" y="2190603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B62F9131-0064-8911-7D98-0945CAD93DB7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ED46C2B9-E19F-E2EA-2624-5694EF3D29F2}"/>
              </a:ext>
            </a:extLst>
          </p:cNvPr>
          <p:cNvGrpSpPr/>
          <p:nvPr/>
        </p:nvGrpSpPr>
        <p:grpSpPr>
          <a:xfrm>
            <a:off x="2919941" y="4429125"/>
            <a:ext cx="2783816" cy="816522"/>
            <a:chOff x="484321" y="1906534"/>
            <a:chExt cx="2783816" cy="816522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F4D0425C-51F3-BADD-52C1-08F5E3862129}"/>
                </a:ext>
              </a:extLst>
            </p:cNvPr>
            <p:cNvSpPr txBox="1"/>
            <p:nvPr/>
          </p:nvSpPr>
          <p:spPr>
            <a:xfrm>
              <a:off x="484321" y="2190603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15096DEE-2A64-05C9-A88A-824958511C3E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D3C4ADF9-2F22-9ABB-4273-6E4B6B38AA55}"/>
              </a:ext>
            </a:extLst>
          </p:cNvPr>
          <p:cNvGrpSpPr/>
          <p:nvPr/>
        </p:nvGrpSpPr>
        <p:grpSpPr>
          <a:xfrm>
            <a:off x="1733190" y="1511825"/>
            <a:ext cx="2780571" cy="831762"/>
            <a:chOff x="283598" y="1891294"/>
            <a:chExt cx="2780571" cy="831762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4FEF5026-C149-FD5F-493D-8C62275F510B}"/>
                </a:ext>
              </a:extLst>
            </p:cNvPr>
            <p:cNvSpPr txBox="1"/>
            <p:nvPr/>
          </p:nvSpPr>
          <p:spPr>
            <a:xfrm>
              <a:off x="283598" y="2190603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89B659E8-4206-204F-0580-289D095CAED7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AC64E1A6-A901-4D30-4FD8-3272AF1B9064}"/>
              </a:ext>
            </a:extLst>
          </p:cNvPr>
          <p:cNvGrpSpPr/>
          <p:nvPr/>
        </p:nvGrpSpPr>
        <p:grpSpPr>
          <a:xfrm>
            <a:off x="7493437" y="4429125"/>
            <a:ext cx="2783816" cy="816522"/>
            <a:chOff x="484321" y="1906534"/>
            <a:chExt cx="2783816" cy="816522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751FA8CC-F0F6-60D6-E21E-BE6A1C22C379}"/>
                </a:ext>
              </a:extLst>
            </p:cNvPr>
            <p:cNvSpPr txBox="1"/>
            <p:nvPr/>
          </p:nvSpPr>
          <p:spPr>
            <a:xfrm>
              <a:off x="484321" y="2190603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B32E176-4349-36B9-77D4-2A1B6EE19110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447549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dur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dur="2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dur="2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1" presetClass="entr" presetSubtype="1" dur="2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10" presetClass="entr" presetSubtype="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0"/>
                            </p:stCondLst>
                            <p:childTnLst>
                              <p:par>
                                <p:cTn id="30" presetID="10" presetClass="entr" presetSubtype="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Graphic spid="3" grpId="0">
        <p:bldAsOne/>
      </p:bldGraphic>
      <p:bldGraphic spid="4" grpId="0">
        <p:bldAsOne/>
      </p:bldGraphic>
      <p:bldGraphic spid="5" grpId="0">
        <p:bldAsOne/>
      </p:bldGraphic>
      <p:bldP spid="6" grpId="0"/>
      <p:bldP spid="7" grpId="0"/>
      <p:bldP spid="8" grpId="0"/>
      <p:bldP spid="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7777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04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2" name="任意多边形 4">
            <a:extLst>
              <a:ext uri="{FF2B5EF4-FFF2-40B4-BE49-F238E27FC236}">
                <a16:creationId xmlns:a16="http://schemas.microsoft.com/office/drawing/2014/main" id="{D4BB914D-17F5-5C12-EC09-BF72F821B50A}"/>
              </a:ext>
            </a:extLst>
          </p:cNvPr>
          <p:cNvSpPr/>
          <p:nvPr/>
        </p:nvSpPr>
        <p:spPr bwMode="auto">
          <a:xfrm>
            <a:off x="1099741" y="2298451"/>
            <a:ext cx="10036572" cy="1741"/>
          </a:xfrm>
          <a:custGeom>
            <a:avLst/>
            <a:gdLst>
              <a:gd name="T0" fmla="*/ 0 w 8374743"/>
              <a:gd name="T1" fmla="*/ 0 h 1349828"/>
              <a:gd name="T2" fmla="*/ 0 w 8374743"/>
              <a:gd name="T3" fmla="*/ 2 h 1349828"/>
              <a:gd name="T4" fmla="*/ 10004727 w 8374743"/>
              <a:gd name="T5" fmla="*/ 2 h 1349828"/>
              <a:gd name="T6" fmla="*/ 0 60000 65536"/>
              <a:gd name="T7" fmla="*/ 0 60000 65536"/>
              <a:gd name="T8" fmla="*/ 0 60000 65536"/>
              <a:gd name="T9" fmla="*/ 0 w 8374743"/>
              <a:gd name="T10" fmla="*/ 0 h 1349828"/>
              <a:gd name="T11" fmla="*/ 8374743 w 8374743"/>
              <a:gd name="T12" fmla="*/ 1349828 h 13498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374742" h="1349828">
                <a:moveTo>
                  <a:pt x="0" y="0"/>
                </a:moveTo>
                <a:lnTo>
                  <a:pt x="0" y="1349828"/>
                </a:lnTo>
                <a:lnTo>
                  <a:pt x="8374743" y="1349828"/>
                </a:lnTo>
              </a:path>
            </a:pathLst>
          </a:custGeom>
          <a:noFill/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  <a:headEnd type="oval" w="med" len="med"/>
            <a:tailEnd type="stealth" w="med" len="med"/>
          </a:ln>
        </p:spPr>
        <p:txBody>
          <a:bodyPr anchor="ctr"/>
          <a:lstStyle/>
          <a:p>
            <a:endParaRPr lang="zh-CN" altLang="en-US" sz="118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" name="椭圆 6">
            <a:extLst>
              <a:ext uri="{FF2B5EF4-FFF2-40B4-BE49-F238E27FC236}">
                <a16:creationId xmlns:a16="http://schemas.microsoft.com/office/drawing/2014/main" id="{1056B1E4-774D-0BF2-B782-45C7A3351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1415" y="2194011"/>
            <a:ext cx="196694" cy="194953"/>
          </a:xfrm>
          <a:prstGeom prst="ellipse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endParaRPr lang="zh-CN" altLang="zh-CN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5" name="椭圆形标注 7">
            <a:extLst>
              <a:ext uri="{FF2B5EF4-FFF2-40B4-BE49-F238E27FC236}">
                <a16:creationId xmlns:a16="http://schemas.microsoft.com/office/drawing/2014/main" id="{57463EAF-BC1A-4FD1-52E2-0CAD918C0FB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181780" y="1370684"/>
            <a:ext cx="790254" cy="541342"/>
          </a:xfrm>
          <a:prstGeom prst="wedgeEllipseCallout">
            <a:avLst>
              <a:gd name="adj1" fmla="val -27065"/>
              <a:gd name="adj2" fmla="val 71625"/>
            </a:avLst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Arial" panose="020B0604020202020204" pitchFamily="34" charset="0"/>
              </a:rPr>
              <a:t>01</a:t>
            </a:r>
            <a:endParaRPr lang="zh-CN" altLang="en-US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6" name="任意多边形 8">
            <a:extLst>
              <a:ext uri="{FF2B5EF4-FFF2-40B4-BE49-F238E27FC236}">
                <a16:creationId xmlns:a16="http://schemas.microsoft.com/office/drawing/2014/main" id="{1B140E17-8CD3-23C6-0791-9FF6C00FA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885" y="2474255"/>
            <a:ext cx="1946044" cy="3013061"/>
          </a:xfrm>
          <a:custGeom>
            <a:avLst/>
            <a:gdLst>
              <a:gd name="T0" fmla="*/ 1570696 w 1293018"/>
              <a:gd name="T1" fmla="*/ 0 h 2000700"/>
              <a:gd name="T2" fmla="*/ 1714058 w 1293018"/>
              <a:gd name="T3" fmla="*/ 247494 h 2000700"/>
              <a:gd name="T4" fmla="*/ 2189331 w 1293018"/>
              <a:gd name="T5" fmla="*/ 247494 h 2000700"/>
              <a:gd name="T6" fmla="*/ 2436164 w 1293018"/>
              <a:gd name="T7" fmla="*/ 494643 h 2000700"/>
              <a:gd name="T8" fmla="*/ 2436164 w 1293018"/>
              <a:gd name="T9" fmla="*/ 3527180 h 2000700"/>
              <a:gd name="T10" fmla="*/ 2189331 w 1293018"/>
              <a:gd name="T11" fmla="*/ 3774329 h 2000700"/>
              <a:gd name="T12" fmla="*/ 246833 w 1293018"/>
              <a:gd name="T13" fmla="*/ 3774329 h 2000700"/>
              <a:gd name="T14" fmla="*/ 0 w 1293018"/>
              <a:gd name="T15" fmla="*/ 3527180 h 2000700"/>
              <a:gd name="T16" fmla="*/ 0 w 1293018"/>
              <a:gd name="T17" fmla="*/ 494643 h 2000700"/>
              <a:gd name="T18" fmla="*/ 246833 w 1293018"/>
              <a:gd name="T19" fmla="*/ 247494 h 2000700"/>
              <a:gd name="T20" fmla="*/ 1427331 w 1293018"/>
              <a:gd name="T21" fmla="*/ 247494 h 20007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93018"/>
              <a:gd name="T34" fmla="*/ 0 h 2000700"/>
              <a:gd name="T35" fmla="*/ 1293018 w 1293018"/>
              <a:gd name="T36" fmla="*/ 2000700 h 20007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93018" h="2000700">
                <a:moveTo>
                  <a:pt x="833662" y="0"/>
                </a:moveTo>
                <a:lnTo>
                  <a:pt x="909753" y="131192"/>
                </a:lnTo>
                <a:lnTo>
                  <a:pt x="1162009" y="131192"/>
                </a:lnTo>
                <a:cubicBezTo>
                  <a:pt x="1234363" y="131192"/>
                  <a:pt x="1293018" y="189847"/>
                  <a:pt x="1293018" y="262201"/>
                </a:cubicBezTo>
                <a:lnTo>
                  <a:pt x="1293018" y="1869691"/>
                </a:lnTo>
                <a:cubicBezTo>
                  <a:pt x="1293018" y="1942045"/>
                  <a:pt x="1234363" y="2000700"/>
                  <a:pt x="1162009" y="2000700"/>
                </a:cubicBezTo>
                <a:lnTo>
                  <a:pt x="131009" y="2000700"/>
                </a:lnTo>
                <a:cubicBezTo>
                  <a:pt x="58655" y="2000700"/>
                  <a:pt x="0" y="1942045"/>
                  <a:pt x="0" y="1869691"/>
                </a:cubicBezTo>
                <a:lnTo>
                  <a:pt x="0" y="262201"/>
                </a:lnTo>
                <a:cubicBezTo>
                  <a:pt x="0" y="189847"/>
                  <a:pt x="58655" y="131192"/>
                  <a:pt x="131009" y="131192"/>
                </a:cubicBezTo>
                <a:lnTo>
                  <a:pt x="757570" y="131192"/>
                </a:lnTo>
                <a:lnTo>
                  <a:pt x="833662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endParaRPr lang="zh-CN" altLang="en-US" sz="2400" dirty="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8" name="椭圆 10">
            <a:extLst>
              <a:ext uri="{FF2B5EF4-FFF2-40B4-BE49-F238E27FC236}">
                <a16:creationId xmlns:a16="http://schemas.microsoft.com/office/drawing/2014/main" id="{0B9312B1-C6CD-616C-23A6-FAAD77A0F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1255" y="2194011"/>
            <a:ext cx="196693" cy="194953"/>
          </a:xfrm>
          <a:prstGeom prst="ellipse">
            <a:avLst/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 fontScale="25000" lnSpcReduction="20000"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913765"/>
            <a:endParaRPr lang="zh-CN" altLang="zh-CN" sz="3200">
              <a:solidFill>
                <a:srgbClr val="424242"/>
              </a:solidFill>
              <a:cs typeface="+mn-ea"/>
              <a:sym typeface="Arial" panose="020B0604020202020204" pitchFamily="34" charset="0"/>
            </a:endParaRPr>
          </a:p>
        </p:txBody>
      </p:sp>
      <p:sp>
        <p:nvSpPr>
          <p:cNvPr id="9" name="椭圆形标注 11">
            <a:extLst>
              <a:ext uri="{FF2B5EF4-FFF2-40B4-BE49-F238E27FC236}">
                <a16:creationId xmlns:a16="http://schemas.microsoft.com/office/drawing/2014/main" id="{8D10F36C-B689-74C1-D7C5-7C70BB35689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40357" y="1370684"/>
            <a:ext cx="790254" cy="541342"/>
          </a:xfrm>
          <a:prstGeom prst="wedgeEllipseCallout">
            <a:avLst>
              <a:gd name="adj1" fmla="val -27065"/>
              <a:gd name="adj2" fmla="val 71625"/>
            </a:avLst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 fontScale="70000" lnSpcReduction="20000"/>
          </a:bodyPr>
          <a:lstStyle/>
          <a:p>
            <a:pPr algn="ctr" defTabSz="913765"/>
            <a:r>
              <a:rPr lang="en-US" altLang="zh-CN" sz="3200">
                <a:solidFill>
                  <a:srgbClr val="424242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Arial" panose="020B0604020202020204" pitchFamily="34" charset="0"/>
              </a:rPr>
              <a:t>02</a:t>
            </a:r>
            <a:endParaRPr lang="zh-CN" altLang="en-US" sz="3200">
              <a:solidFill>
                <a:srgbClr val="424242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" name="任意多边形 12">
            <a:extLst>
              <a:ext uri="{FF2B5EF4-FFF2-40B4-BE49-F238E27FC236}">
                <a16:creationId xmlns:a16="http://schemas.microsoft.com/office/drawing/2014/main" id="{528B0AC8-CB7E-9700-BC20-2F4B79F06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62" y="2474255"/>
            <a:ext cx="1946044" cy="3013061"/>
          </a:xfrm>
          <a:custGeom>
            <a:avLst/>
            <a:gdLst>
              <a:gd name="T0" fmla="*/ 1570696 w 1293018"/>
              <a:gd name="T1" fmla="*/ 0 h 2000700"/>
              <a:gd name="T2" fmla="*/ 1714058 w 1293018"/>
              <a:gd name="T3" fmla="*/ 247494 h 2000700"/>
              <a:gd name="T4" fmla="*/ 2189331 w 1293018"/>
              <a:gd name="T5" fmla="*/ 247494 h 2000700"/>
              <a:gd name="T6" fmla="*/ 2436164 w 1293018"/>
              <a:gd name="T7" fmla="*/ 494643 h 2000700"/>
              <a:gd name="T8" fmla="*/ 2436164 w 1293018"/>
              <a:gd name="T9" fmla="*/ 3527180 h 2000700"/>
              <a:gd name="T10" fmla="*/ 2189331 w 1293018"/>
              <a:gd name="T11" fmla="*/ 3774329 h 2000700"/>
              <a:gd name="T12" fmla="*/ 246833 w 1293018"/>
              <a:gd name="T13" fmla="*/ 3774329 h 2000700"/>
              <a:gd name="T14" fmla="*/ 0 w 1293018"/>
              <a:gd name="T15" fmla="*/ 3527180 h 2000700"/>
              <a:gd name="T16" fmla="*/ 0 w 1293018"/>
              <a:gd name="T17" fmla="*/ 494643 h 2000700"/>
              <a:gd name="T18" fmla="*/ 246833 w 1293018"/>
              <a:gd name="T19" fmla="*/ 247494 h 2000700"/>
              <a:gd name="T20" fmla="*/ 1427331 w 1293018"/>
              <a:gd name="T21" fmla="*/ 247494 h 20007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93018"/>
              <a:gd name="T34" fmla="*/ 0 h 2000700"/>
              <a:gd name="T35" fmla="*/ 1293018 w 1293018"/>
              <a:gd name="T36" fmla="*/ 2000700 h 20007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93018" h="2000700">
                <a:moveTo>
                  <a:pt x="833662" y="0"/>
                </a:moveTo>
                <a:lnTo>
                  <a:pt x="909753" y="131192"/>
                </a:lnTo>
                <a:lnTo>
                  <a:pt x="1162009" y="131192"/>
                </a:lnTo>
                <a:cubicBezTo>
                  <a:pt x="1234363" y="131192"/>
                  <a:pt x="1293018" y="189847"/>
                  <a:pt x="1293018" y="262201"/>
                </a:cubicBezTo>
                <a:lnTo>
                  <a:pt x="1293018" y="1869691"/>
                </a:lnTo>
                <a:cubicBezTo>
                  <a:pt x="1293018" y="1942045"/>
                  <a:pt x="1234363" y="2000700"/>
                  <a:pt x="1162009" y="2000700"/>
                </a:cubicBezTo>
                <a:lnTo>
                  <a:pt x="131009" y="2000700"/>
                </a:lnTo>
                <a:cubicBezTo>
                  <a:pt x="58655" y="2000700"/>
                  <a:pt x="0" y="1942045"/>
                  <a:pt x="0" y="1869691"/>
                </a:cubicBezTo>
                <a:lnTo>
                  <a:pt x="0" y="262201"/>
                </a:lnTo>
                <a:cubicBezTo>
                  <a:pt x="0" y="189847"/>
                  <a:pt x="58655" y="131192"/>
                  <a:pt x="131009" y="131192"/>
                </a:cubicBezTo>
                <a:lnTo>
                  <a:pt x="757570" y="131192"/>
                </a:lnTo>
                <a:lnTo>
                  <a:pt x="83366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913765"/>
            <a:endParaRPr lang="zh-CN" altLang="en-US" sz="3200" dirty="0">
              <a:solidFill>
                <a:srgbClr val="424242"/>
              </a:solidFill>
              <a:cs typeface="+mn-ea"/>
              <a:sym typeface="Arial" panose="020B0604020202020204" pitchFamily="34" charset="0"/>
            </a:endParaRPr>
          </a:p>
        </p:txBody>
      </p:sp>
      <p:sp>
        <p:nvSpPr>
          <p:cNvPr id="12" name="椭圆 14">
            <a:extLst>
              <a:ext uri="{FF2B5EF4-FFF2-40B4-BE49-F238E27FC236}">
                <a16:creationId xmlns:a16="http://schemas.microsoft.com/office/drawing/2014/main" id="{B3450EB3-77C7-3229-F08E-77B5B983B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3723" y="2194011"/>
            <a:ext cx="196693" cy="194953"/>
          </a:xfrm>
          <a:prstGeom prst="ellipse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endParaRPr lang="zh-CN" altLang="zh-CN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13" name="椭圆形标注 15">
            <a:extLst>
              <a:ext uri="{FF2B5EF4-FFF2-40B4-BE49-F238E27FC236}">
                <a16:creationId xmlns:a16="http://schemas.microsoft.com/office/drawing/2014/main" id="{4BCD07A3-A827-9E9C-D7D1-E7DEE327C4E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878047" y="1370684"/>
            <a:ext cx="788513" cy="541342"/>
          </a:xfrm>
          <a:prstGeom prst="wedgeEllipseCallout">
            <a:avLst>
              <a:gd name="adj1" fmla="val -27065"/>
              <a:gd name="adj2" fmla="val 71625"/>
            </a:avLst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Arial" panose="020B0604020202020204" pitchFamily="34" charset="0"/>
              </a:rPr>
              <a:t>03</a:t>
            </a:r>
            <a:endParaRPr lang="zh-CN" altLang="en-US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14" name="任意多边形 16">
            <a:extLst>
              <a:ext uri="{FF2B5EF4-FFF2-40B4-BE49-F238E27FC236}">
                <a16:creationId xmlns:a16="http://schemas.microsoft.com/office/drawing/2014/main" id="{0C49430F-559B-20EC-ED81-ED239FBCA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8411" y="2474255"/>
            <a:ext cx="1947785" cy="3013061"/>
          </a:xfrm>
          <a:custGeom>
            <a:avLst/>
            <a:gdLst>
              <a:gd name="T0" fmla="*/ 1573508 w 1293018"/>
              <a:gd name="T1" fmla="*/ 0 h 2000700"/>
              <a:gd name="T2" fmla="*/ 1717126 w 1293018"/>
              <a:gd name="T3" fmla="*/ 247494 h 2000700"/>
              <a:gd name="T4" fmla="*/ 2193250 w 1293018"/>
              <a:gd name="T5" fmla="*/ 247494 h 2000700"/>
              <a:gd name="T6" fmla="*/ 2440525 w 1293018"/>
              <a:gd name="T7" fmla="*/ 494643 h 2000700"/>
              <a:gd name="T8" fmla="*/ 2440525 w 1293018"/>
              <a:gd name="T9" fmla="*/ 3527180 h 2000700"/>
              <a:gd name="T10" fmla="*/ 2193250 w 1293018"/>
              <a:gd name="T11" fmla="*/ 3774329 h 2000700"/>
              <a:gd name="T12" fmla="*/ 247275 w 1293018"/>
              <a:gd name="T13" fmla="*/ 3774329 h 2000700"/>
              <a:gd name="T14" fmla="*/ 0 w 1293018"/>
              <a:gd name="T15" fmla="*/ 3527180 h 2000700"/>
              <a:gd name="T16" fmla="*/ 0 w 1293018"/>
              <a:gd name="T17" fmla="*/ 494643 h 2000700"/>
              <a:gd name="T18" fmla="*/ 247275 w 1293018"/>
              <a:gd name="T19" fmla="*/ 247494 h 2000700"/>
              <a:gd name="T20" fmla="*/ 1429887 w 1293018"/>
              <a:gd name="T21" fmla="*/ 247494 h 20007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93018"/>
              <a:gd name="T34" fmla="*/ 0 h 2000700"/>
              <a:gd name="T35" fmla="*/ 1293018 w 1293018"/>
              <a:gd name="T36" fmla="*/ 2000700 h 20007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93018" h="2000700">
                <a:moveTo>
                  <a:pt x="833662" y="0"/>
                </a:moveTo>
                <a:lnTo>
                  <a:pt x="909753" y="131192"/>
                </a:lnTo>
                <a:lnTo>
                  <a:pt x="1162009" y="131192"/>
                </a:lnTo>
                <a:cubicBezTo>
                  <a:pt x="1234363" y="131192"/>
                  <a:pt x="1293018" y="189847"/>
                  <a:pt x="1293018" y="262201"/>
                </a:cubicBezTo>
                <a:lnTo>
                  <a:pt x="1293018" y="1869691"/>
                </a:lnTo>
                <a:cubicBezTo>
                  <a:pt x="1293018" y="1942045"/>
                  <a:pt x="1234363" y="2000700"/>
                  <a:pt x="1162009" y="2000700"/>
                </a:cubicBezTo>
                <a:lnTo>
                  <a:pt x="131009" y="2000700"/>
                </a:lnTo>
                <a:cubicBezTo>
                  <a:pt x="58655" y="2000700"/>
                  <a:pt x="0" y="1942045"/>
                  <a:pt x="0" y="1869691"/>
                </a:cubicBezTo>
                <a:lnTo>
                  <a:pt x="0" y="262201"/>
                </a:lnTo>
                <a:cubicBezTo>
                  <a:pt x="0" y="189847"/>
                  <a:pt x="58655" y="131192"/>
                  <a:pt x="131009" y="131192"/>
                </a:cubicBezTo>
                <a:lnTo>
                  <a:pt x="757570" y="131192"/>
                </a:lnTo>
                <a:lnTo>
                  <a:pt x="833662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endParaRPr lang="zh-CN" altLang="en-US" sz="2400" dirty="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16" name="椭圆 18">
            <a:extLst>
              <a:ext uri="{FF2B5EF4-FFF2-40B4-BE49-F238E27FC236}">
                <a16:creationId xmlns:a16="http://schemas.microsoft.com/office/drawing/2014/main" id="{3744AD6A-DCE9-FE07-77A9-F2FE73825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9671" y="2194011"/>
            <a:ext cx="196693" cy="194953"/>
          </a:xfrm>
          <a:prstGeom prst="ellipse">
            <a:avLst/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 fontScale="25000" lnSpcReduction="20000"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913765"/>
            <a:endParaRPr lang="zh-CN" altLang="zh-CN" sz="3200">
              <a:solidFill>
                <a:srgbClr val="424242"/>
              </a:solidFill>
              <a:cs typeface="+mn-ea"/>
              <a:sym typeface="Arial" panose="020B0604020202020204" pitchFamily="34" charset="0"/>
            </a:endParaRPr>
          </a:p>
        </p:txBody>
      </p:sp>
      <p:sp>
        <p:nvSpPr>
          <p:cNvPr id="17" name="椭圆形标注 19">
            <a:extLst>
              <a:ext uri="{FF2B5EF4-FFF2-40B4-BE49-F238E27FC236}">
                <a16:creationId xmlns:a16="http://schemas.microsoft.com/office/drawing/2014/main" id="{736DEC72-F411-4D98-B410-C285DBE329A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220958" y="1370684"/>
            <a:ext cx="790254" cy="541342"/>
          </a:xfrm>
          <a:prstGeom prst="wedgeEllipseCallout">
            <a:avLst>
              <a:gd name="adj1" fmla="val -27065"/>
              <a:gd name="adj2" fmla="val 71625"/>
            </a:avLst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 fontScale="70000" lnSpcReduction="20000"/>
          </a:bodyPr>
          <a:lstStyle/>
          <a:p>
            <a:pPr algn="ctr" defTabSz="913765"/>
            <a:r>
              <a:rPr lang="en-US" altLang="zh-CN" sz="3200">
                <a:solidFill>
                  <a:srgbClr val="424242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Arial" panose="020B0604020202020204" pitchFamily="34" charset="0"/>
              </a:rPr>
              <a:t>04</a:t>
            </a:r>
            <a:endParaRPr lang="zh-CN" altLang="en-US" sz="3200">
              <a:solidFill>
                <a:srgbClr val="424242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8" name="任意多边形 20">
            <a:extLst>
              <a:ext uri="{FF2B5EF4-FFF2-40B4-BE49-F238E27FC236}">
                <a16:creationId xmlns:a16="http://schemas.microsoft.com/office/drawing/2014/main" id="{F47331AF-33CF-370D-6B02-F647AD0BF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6100" y="2474255"/>
            <a:ext cx="1946044" cy="3013061"/>
          </a:xfrm>
          <a:custGeom>
            <a:avLst/>
            <a:gdLst>
              <a:gd name="T0" fmla="*/ 1570696 w 1293018"/>
              <a:gd name="T1" fmla="*/ 0 h 2000700"/>
              <a:gd name="T2" fmla="*/ 1714058 w 1293018"/>
              <a:gd name="T3" fmla="*/ 247494 h 2000700"/>
              <a:gd name="T4" fmla="*/ 2189331 w 1293018"/>
              <a:gd name="T5" fmla="*/ 247494 h 2000700"/>
              <a:gd name="T6" fmla="*/ 2436164 w 1293018"/>
              <a:gd name="T7" fmla="*/ 494643 h 2000700"/>
              <a:gd name="T8" fmla="*/ 2436164 w 1293018"/>
              <a:gd name="T9" fmla="*/ 3527180 h 2000700"/>
              <a:gd name="T10" fmla="*/ 2189331 w 1293018"/>
              <a:gd name="T11" fmla="*/ 3774329 h 2000700"/>
              <a:gd name="T12" fmla="*/ 246833 w 1293018"/>
              <a:gd name="T13" fmla="*/ 3774329 h 2000700"/>
              <a:gd name="T14" fmla="*/ 0 w 1293018"/>
              <a:gd name="T15" fmla="*/ 3527180 h 2000700"/>
              <a:gd name="T16" fmla="*/ 0 w 1293018"/>
              <a:gd name="T17" fmla="*/ 494643 h 2000700"/>
              <a:gd name="T18" fmla="*/ 246833 w 1293018"/>
              <a:gd name="T19" fmla="*/ 247494 h 2000700"/>
              <a:gd name="T20" fmla="*/ 1427331 w 1293018"/>
              <a:gd name="T21" fmla="*/ 247494 h 20007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93018"/>
              <a:gd name="T34" fmla="*/ 0 h 2000700"/>
              <a:gd name="T35" fmla="*/ 1293018 w 1293018"/>
              <a:gd name="T36" fmla="*/ 2000700 h 20007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93018" h="2000700">
                <a:moveTo>
                  <a:pt x="833662" y="0"/>
                </a:moveTo>
                <a:lnTo>
                  <a:pt x="909753" y="131192"/>
                </a:lnTo>
                <a:lnTo>
                  <a:pt x="1162009" y="131192"/>
                </a:lnTo>
                <a:cubicBezTo>
                  <a:pt x="1234363" y="131192"/>
                  <a:pt x="1293018" y="189847"/>
                  <a:pt x="1293018" y="262201"/>
                </a:cubicBezTo>
                <a:lnTo>
                  <a:pt x="1293018" y="1869691"/>
                </a:lnTo>
                <a:cubicBezTo>
                  <a:pt x="1293018" y="1942045"/>
                  <a:pt x="1234363" y="2000700"/>
                  <a:pt x="1162009" y="2000700"/>
                </a:cubicBezTo>
                <a:lnTo>
                  <a:pt x="131009" y="2000700"/>
                </a:lnTo>
                <a:cubicBezTo>
                  <a:pt x="58655" y="2000700"/>
                  <a:pt x="0" y="1942045"/>
                  <a:pt x="0" y="1869691"/>
                </a:cubicBezTo>
                <a:lnTo>
                  <a:pt x="0" y="262201"/>
                </a:lnTo>
                <a:cubicBezTo>
                  <a:pt x="0" y="189847"/>
                  <a:pt x="58655" y="131192"/>
                  <a:pt x="131009" y="131192"/>
                </a:cubicBezTo>
                <a:lnTo>
                  <a:pt x="757570" y="131192"/>
                </a:lnTo>
                <a:lnTo>
                  <a:pt x="83366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defTabSz="913765"/>
            <a:endParaRPr lang="zh-CN" altLang="en-US" sz="3200" dirty="0">
              <a:solidFill>
                <a:srgbClr val="424242"/>
              </a:solidFill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E9E93F93-3B00-F66D-1FB8-D9E6054DCB95}"/>
              </a:ext>
            </a:extLst>
          </p:cNvPr>
          <p:cNvGrpSpPr/>
          <p:nvPr/>
        </p:nvGrpSpPr>
        <p:grpSpPr>
          <a:xfrm>
            <a:off x="4139445" y="3347666"/>
            <a:ext cx="1592077" cy="1127104"/>
            <a:chOff x="602733" y="1891294"/>
            <a:chExt cx="1592077" cy="1127104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98173CEA-6E96-C84D-1B3F-CAB40D110423}"/>
                </a:ext>
              </a:extLst>
            </p:cNvPr>
            <p:cNvSpPr txBox="1"/>
            <p:nvPr/>
          </p:nvSpPr>
          <p:spPr>
            <a:xfrm>
              <a:off x="602733" y="2260626"/>
              <a:ext cx="1592076" cy="7577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7AB1B484-68FD-EE60-3E5B-361FA19177D3}"/>
                </a:ext>
              </a:extLst>
            </p:cNvPr>
            <p:cNvSpPr txBox="1"/>
            <p:nvPr/>
          </p:nvSpPr>
          <p:spPr>
            <a:xfrm>
              <a:off x="607956" y="1891294"/>
              <a:ext cx="1586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F2A7556D-997E-45E8-DE97-004DC41B9722}"/>
              </a:ext>
            </a:extLst>
          </p:cNvPr>
          <p:cNvGrpSpPr/>
          <p:nvPr/>
        </p:nvGrpSpPr>
        <p:grpSpPr>
          <a:xfrm>
            <a:off x="1744229" y="3347666"/>
            <a:ext cx="1592077" cy="1127104"/>
            <a:chOff x="602733" y="1891294"/>
            <a:chExt cx="1592077" cy="1127104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5C1523F1-7331-A340-73DD-657A032C7948}"/>
                </a:ext>
              </a:extLst>
            </p:cNvPr>
            <p:cNvSpPr txBox="1"/>
            <p:nvPr/>
          </p:nvSpPr>
          <p:spPr>
            <a:xfrm>
              <a:off x="602733" y="2260626"/>
              <a:ext cx="1592076" cy="7577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77867F0C-FEFC-5E15-4619-2151D5D4AB0B}"/>
                </a:ext>
              </a:extLst>
            </p:cNvPr>
            <p:cNvSpPr txBox="1"/>
            <p:nvPr/>
          </p:nvSpPr>
          <p:spPr>
            <a:xfrm>
              <a:off x="607956" y="1891294"/>
              <a:ext cx="1586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DF64D7AA-78C6-1BDF-8AAE-A922E6F71FF0}"/>
              </a:ext>
            </a:extLst>
          </p:cNvPr>
          <p:cNvGrpSpPr/>
          <p:nvPr/>
        </p:nvGrpSpPr>
        <p:grpSpPr>
          <a:xfrm>
            <a:off x="8841980" y="3347666"/>
            <a:ext cx="1592077" cy="1127104"/>
            <a:chOff x="602733" y="1891294"/>
            <a:chExt cx="1592077" cy="1127104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BA767B9B-FC41-AD46-67A6-A5F020C4A30B}"/>
                </a:ext>
              </a:extLst>
            </p:cNvPr>
            <p:cNvSpPr txBox="1"/>
            <p:nvPr/>
          </p:nvSpPr>
          <p:spPr>
            <a:xfrm>
              <a:off x="602733" y="2260626"/>
              <a:ext cx="1592076" cy="7577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E5D62134-C605-DCD6-BE55-FB96B2F331DB}"/>
                </a:ext>
              </a:extLst>
            </p:cNvPr>
            <p:cNvSpPr txBox="1"/>
            <p:nvPr/>
          </p:nvSpPr>
          <p:spPr>
            <a:xfrm>
              <a:off x="607956" y="1891294"/>
              <a:ext cx="1586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757F6494-C0F2-FE6E-C4E7-E7C6744FF6B6}"/>
              </a:ext>
            </a:extLst>
          </p:cNvPr>
          <p:cNvGrpSpPr/>
          <p:nvPr/>
        </p:nvGrpSpPr>
        <p:grpSpPr>
          <a:xfrm>
            <a:off x="6490306" y="3347666"/>
            <a:ext cx="1592077" cy="1127104"/>
            <a:chOff x="602733" y="1891294"/>
            <a:chExt cx="1592077" cy="1127104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5C01B495-F560-4853-4103-5FD6123344B8}"/>
                </a:ext>
              </a:extLst>
            </p:cNvPr>
            <p:cNvSpPr txBox="1"/>
            <p:nvPr/>
          </p:nvSpPr>
          <p:spPr>
            <a:xfrm>
              <a:off x="602733" y="2260626"/>
              <a:ext cx="1592076" cy="75777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B175C1CD-92B4-09D6-33ED-B073EF92D3E6}"/>
                </a:ext>
              </a:extLst>
            </p:cNvPr>
            <p:cNvSpPr txBox="1"/>
            <p:nvPr/>
          </p:nvSpPr>
          <p:spPr>
            <a:xfrm>
              <a:off x="607956" y="1891294"/>
              <a:ext cx="15868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800" dirty="0">
                  <a:solidFill>
                    <a:schemeClr val="bg1"/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81632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 descr="D:\51PPT模板网\51pptmoban.com\图片.jpg">
            <a:extLst>
              <a:ext uri="{FF2B5EF4-FFF2-40B4-BE49-F238E27FC236}">
                <a16:creationId xmlns:a16="http://schemas.microsoft.com/office/drawing/2014/main" id="{1C9D6294-8D43-89C4-F350-D95B806C56E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86192" y="-1"/>
            <a:ext cx="6810866" cy="6858000"/>
          </a:xfrm>
          <a:prstGeom prst="rect">
            <a:avLst/>
          </a:prstGeom>
        </p:spPr>
      </p:pic>
      <p:grpSp>
        <p:nvGrpSpPr>
          <p:cNvPr id="93" name="图形 4">
            <a:extLst>
              <a:ext uri="{FF2B5EF4-FFF2-40B4-BE49-F238E27FC236}">
                <a16:creationId xmlns:a16="http://schemas.microsoft.com/office/drawing/2014/main" id="{9428BC32-711E-72E5-22D1-0CA51A4BA3C9}"/>
              </a:ext>
            </a:extLst>
          </p:cNvPr>
          <p:cNvGrpSpPr/>
          <p:nvPr/>
        </p:nvGrpSpPr>
        <p:grpSpPr>
          <a:xfrm flipH="1">
            <a:off x="9191625" y="5900408"/>
            <a:ext cx="5147376" cy="1346857"/>
            <a:chOff x="5613747" y="4236624"/>
            <a:chExt cx="1390926" cy="544955"/>
          </a:xfrm>
          <a:gradFill>
            <a:gsLst>
              <a:gs pos="0">
                <a:schemeClr val="bg1">
                  <a:lumMod val="75000"/>
                  <a:alpha val="52000"/>
                </a:schemeClr>
              </a:gs>
              <a:gs pos="64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E657AA84-74EE-9052-80FD-E448337219E2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8599E37-A116-46B5-4FC6-CD3403330ADB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7236E26B-6AA2-4C7D-CAC7-47AA8528789D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8338872E-C0A4-4822-DD48-40B9754ABAA4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C75CDDBC-5B55-91B7-4593-FA4A18C9FFD7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D7FAE14D-D8A4-8610-BF9E-DE9C0D038A29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A3A89200-4ECF-1AD4-B8FB-5F5965973398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8E9FD042-1DBE-B7E4-6A85-1E2BDA8E809A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CDF790DC-688A-E781-1C8F-EF3D4F0FDCAB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77D470D2-625C-7617-011B-D1CB85C835E3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DF118B3C-D6D6-BDED-5AAB-89F1C9963053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299EF1F0-E984-047F-F635-5699025BCC6C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9301EA6-9723-8660-3612-39699D5F1A32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03082836-7F36-81FF-8434-94494EEF830A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EA08C5-B249-7B29-83A8-4D1A7D7ECFA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12282906-EFC3-65B9-C142-9859C194E831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8E730211-39A1-9A5F-1251-91182DB5B5F4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24EBD689-D08C-F4BF-DF6A-16C68ACBAB62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38A763D9-9C18-7309-9629-8075EB33C08C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2A8D3ADF-7391-E992-883C-8D26C830C6D4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6358C46-F598-B076-3367-EE54E8BA20C3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C53837DA-CF95-B820-7893-6B78239CE26F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8B7647BE-E22A-CC60-C104-58EA2A7E7599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55F0562-280E-FB9B-955A-351419845DB8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29D68B99-AA11-E143-9F0D-00BCDD6619BD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DF8AB4D3-2662-C1DA-BBC6-518CCC544DD3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B224C266-3F01-6DF2-F8F7-64B450FA3B76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9D155561-B898-8BDF-657B-D86ED94D477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612176DB-2A3F-03D2-F118-448E87E559E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4F455A78-460B-3057-8F87-C27FD1C3EEC9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7018EA2-80D9-648E-E746-4A8E3202EED7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E3647EC1-96C6-4C4C-333F-A4AFE03C4FD9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CF0EE71A-BB49-04ED-5837-FFE094048215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5CC14EC6-107B-157C-FC1C-8511C0A94C2C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A9951E7C-0CDB-71F7-A92B-96AA939CDCC3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A9DFA248-3FD7-8A95-CA8C-399FA63E513F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C7F35FEB-DC9C-A899-CE1B-908618963168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6F941B48-6A70-3E6D-81EC-DDE9C85D7E5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4D04BA07-DA29-B750-F2AB-50AC14E26C6E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EEDA9213-1E87-0AFE-39DF-9F1C93025EA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6F1DB1C5-1661-3560-1120-8DC761D2DACB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94D0EDD4-1C04-7BC4-B3C5-A87110692F4C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FB5023E7-5F54-7961-0905-3BBB4156B865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B51B79AB-0E61-B9D1-0944-4E84394EDA4D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8E8E1B16-5A41-28E0-3335-D87C3C33BD70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FEFAF84-1F88-AADE-9824-13BEFDF5FAEE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07BF7973-7631-1FAE-A24A-315BB1B089D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3F7AF3F-120B-34AC-4FEF-D198414ACEEE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C54EF380-E050-5E3E-1A03-E0DFC9930CFD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F3AB71FA-E790-3EF4-6D67-80079AA1E7B0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795005AC-DFF7-924C-5E25-B248A140DB2A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9401FF5-5923-564E-157A-FEBDD6E396ED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938EB6C5-8380-9F3C-B694-AD30F35B2061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3C372E78-BA4C-28A6-514C-A9FBD4F82527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28BD6D6-7C34-3083-BBC4-D575E8FF07A3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67EE3C80-F79C-64EA-C397-2C8F0190155B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80C395EA-6E32-BC36-9C0C-440D9FC47918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7693BE5A-F3A9-23D1-6490-EA790D68C83C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4787940B-9D7F-1575-CD11-ED07FC8333CB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1A2FFE2-7A8D-C38E-5DF8-1D644F98C12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0019A1F3-44C2-13D2-45DD-F8C9375981F1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DE1A41ED-EF72-279B-A7A0-0A5A26040D9A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AAEAF71E-0C96-F12E-636D-07997A77AEC0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2B6A0044-8F2B-276E-7EC8-D95B9A5C6522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C9C0A74-37D1-89AB-EBF4-DAE1DEFAE1D7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590EE9DF-7991-3FF9-AC1A-D41B8234A1F5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F3E93967-40B6-645D-53B3-6F9D81288621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3ED67255-F4C3-EC82-4AEA-FE9DB4CB3FAC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DFF348D1-A2D2-AE4D-2CBE-5B932B14B7F8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FB98523-FF31-7986-75C9-0A69A60CDA9E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A49441AE-BBA8-A36A-3F5F-9828BB601746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701BB952-CDC4-19A8-C35C-A9AC59F3D163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29916DDE-4AFA-190A-AD5E-56D31967390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7BFC6E29-D473-621B-297C-D5D7966F8905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47F3E7E7-B492-C930-79E6-6EA321896518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4724DDA-C886-3BE3-43F2-0F5D55C27114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113206F1-6E4B-03E0-4C0A-AEF20780BE1F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D3A3D3D4-19F4-C75B-63E9-918B41F828B7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92" name="图片 91">
            <a:extLst>
              <a:ext uri="{FF2B5EF4-FFF2-40B4-BE49-F238E27FC236}">
                <a16:creationId xmlns:a16="http://schemas.microsoft.com/office/drawing/2014/main" id="{ED74D8F7-3614-F9F2-C866-EA86F06D623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4310857" cy="1616096"/>
          </a:xfrm>
          <a:custGeom>
            <a:avLst/>
            <a:gdLst>
              <a:gd name="connsiteX0" fmla="*/ 0 w 4310857"/>
              <a:gd name="connsiteY0" fmla="*/ 0 h 1616096"/>
              <a:gd name="connsiteX1" fmla="*/ 4310857 w 4310857"/>
              <a:gd name="connsiteY1" fmla="*/ 0 h 1616096"/>
              <a:gd name="connsiteX2" fmla="*/ 4310857 w 4310857"/>
              <a:gd name="connsiteY2" fmla="*/ 1616096 h 1616096"/>
              <a:gd name="connsiteX3" fmla="*/ 0 w 4310857"/>
              <a:gd name="connsiteY3" fmla="*/ 1616096 h 161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857" h="1616096">
                <a:moveTo>
                  <a:pt x="0" y="0"/>
                </a:moveTo>
                <a:lnTo>
                  <a:pt x="4310857" y="0"/>
                </a:lnTo>
                <a:lnTo>
                  <a:pt x="4310857" y="1616096"/>
                </a:lnTo>
                <a:lnTo>
                  <a:pt x="0" y="1616096"/>
                </a:lnTo>
                <a:close/>
              </a:path>
            </a:pathLst>
          </a:custGeom>
        </p:spPr>
      </p:pic>
      <p:grpSp>
        <p:nvGrpSpPr>
          <p:cNvPr id="7" name="图形 4">
            <a:extLst>
              <a:ext uri="{FF2B5EF4-FFF2-40B4-BE49-F238E27FC236}">
                <a16:creationId xmlns:a16="http://schemas.microsoft.com/office/drawing/2014/main" id="{443F110D-E99F-F384-3812-7B4DF36EACE2}"/>
              </a:ext>
            </a:extLst>
          </p:cNvPr>
          <p:cNvGrpSpPr/>
          <p:nvPr/>
        </p:nvGrpSpPr>
        <p:grpSpPr>
          <a:xfrm flipV="1">
            <a:off x="-954201" y="-504465"/>
            <a:ext cx="4057176" cy="1502924"/>
            <a:chOff x="5613747" y="4236624"/>
            <a:chExt cx="1390926" cy="544955"/>
          </a:xfrm>
          <a:gradFill>
            <a:gsLst>
              <a:gs pos="0">
                <a:schemeClr val="tx1">
                  <a:lumMod val="95000"/>
                  <a:lumOff val="5000"/>
                  <a:alpha val="58000"/>
                </a:schemeClr>
              </a:gs>
              <a:gs pos="56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88D4DFDA-DD6E-932B-410F-1148626E7A17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34DC52D-9EC1-78CC-2B33-20867C0CF235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C0E7F03-AFDA-782A-EB4E-0CB49458F8DB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FADBF25-15F4-931C-C1FE-D79C7FA26C97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300F59EC-3FB8-0949-1DB0-D9BF4D37EEA9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D440151-4243-9C60-A90A-1F098907B9A5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BF86B20E-0A9F-B567-ED38-8A9668E1B47D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AA975EF5-9B55-0B6B-C02B-4EA6B6F6AFEF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C2EBB662-A6B2-D55A-D0CF-6C6B68A4A048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24B42AEC-07B3-48BA-92C6-A44EA0C4E7EA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1A779C5C-5386-6F2B-00A3-A41CF0CDAA92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3258333-DCCD-4FA4-89B1-89967EBE4156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55AAA672-F1F4-B56C-00B2-65814DC25D66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437E7F50-D561-5827-F28A-188385316573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945C7273-C4FC-67AD-4706-7D142DBD17D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B57A6774-B440-684A-BEE0-628E8A6AB2C9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0A7185A-644D-17C5-48D6-59A8D2097738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707F43C-B473-0B7F-6D57-D706E3DB71CB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C177AE4-7617-08B0-B22B-66060F865FE5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85EEB7D1-1D08-44DA-F797-14E979E2017B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DDE1ACED-FF0C-8BAD-8061-D541CDADB9EF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A02F0E26-5CDC-7B65-8155-A4750F062606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80716FC-FDCC-480A-489E-677AF3DC2E06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A2F242-9BA1-E6ED-C847-3670FDAACDA7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8781630C-F806-F145-E0A0-71F8D70982DB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588A5546-37C7-3D1E-ADF0-048B6522961C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8B48EF0-4305-C091-E827-010706E173B0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33DAAC4A-8C8C-A1D9-B089-2A0F0C7B491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C5E44DE-B4FF-6EE9-EAC2-00016E8B627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3547F4D5-1BAA-D103-FCD5-185A6D7AB74A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37E4C79-C81F-1697-4161-E4CF6D15CE8D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8B56B618-9EAB-52F4-9A06-AB5B36AECBD2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8445CD66-1BF8-269E-E61B-94979D22B3B8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262D47AA-1F8E-FF14-4136-2ECF7C179B89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1A4B131-EDF3-2F90-9BC0-C90B5D7F6892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CFE0B1AD-1E5B-39A4-7EC1-9A5A99FDC4A2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75D852E3-32EB-A1AE-C540-0D61D64EBB50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2D503EFB-DA3B-93D6-AADB-B6EC34A77B8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29DBD5C0-63AD-882D-6880-4F104DCA9B8B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D6D2F77C-6788-55F4-A4BC-6D2F165328F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E68F5DD1-3852-EE0C-80E6-CC1D9D5D0401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4018D9C6-F67D-444B-C78B-066C1C6D39DD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6CAA47E2-A5B3-3761-B22A-3269CD522320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FFFA8D9C-CF08-8979-FDCF-020133557EB0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0EAA37ED-1F55-49DC-3D63-6DD8194BD807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C4B2F91-2732-6D17-2F1B-3645E141A72F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0A5762D-2C48-CC3C-5AB0-9F2E6DDA4C7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0E5C7287-DA22-8D33-2E68-7A43C1837F1A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7A21D49-1BA8-20DB-65FF-F60926CA5B7B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528E78D9-D144-01A4-0803-8D060BD5EFA8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6216551-970D-87E8-E757-2A5CC7E79906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94C536DE-4A01-120B-194D-ABE80A32E575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CF78BC3A-4BC4-5F3C-3CE1-4661B7990E57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647FBAAA-DE54-2803-6650-65EA6F039D84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EF47B8D5-1BC4-93F8-EA6E-15FBD5503535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829F110-6A73-FFA1-314A-28DC65A4874E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D7E9D157-78B3-ABA0-FF23-72697D999E19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2F49BF9E-2425-4DAD-32DB-A9F8D6095AEE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571CB1BD-979C-E12F-9353-9141D38953DD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F54B30BC-D3E5-3FAA-9FF1-9FD12459505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71FE84D-31DD-1E26-123C-B96906E99118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9EB10324-1456-05F9-C9E5-A323C5C32C21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FF2739D1-70C4-3378-60DB-23267403AAA9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1081CE7-B754-F964-9DFA-C291EBFFD557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FE484558-AEB8-5995-E5A7-4C82F5D33CB8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18A40CD6-C692-FCEF-1C7A-7EF942F530DB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8966172-8277-44AE-34CB-FE3F53E6F2C9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62C02EFE-4C3F-259F-1AC8-65AFAE0845E0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73022D7D-343B-E136-32D2-B87446859B32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4E3638A3-FAA0-FCB4-E435-62660C795B73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7E6D781C-8D43-39C5-F997-3920314027C9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1A49E9A-9015-4489-E223-5CC21AD05A57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DAE56B75-F9E1-FB52-82D8-B73143B72AD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075C39CF-B236-6739-FD89-9997E7CD7292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477F7973-E72A-89B6-05CE-B0116393E70C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558F2D84-B8B6-E910-3761-6BF4E868F112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F4A1D073-2131-206D-0757-0807885F36E1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F3A6DDA6-8913-88A4-AE36-7B197FBDC198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2" name="文本框 171">
            <a:extLst>
              <a:ext uri="{FF2B5EF4-FFF2-40B4-BE49-F238E27FC236}">
                <a16:creationId xmlns:a16="http://schemas.microsoft.com/office/drawing/2014/main" id="{96CFF1A1-916C-EB3A-69B9-BB34059DBBAA}"/>
              </a:ext>
            </a:extLst>
          </p:cNvPr>
          <p:cNvSpPr txBox="1"/>
          <p:nvPr/>
        </p:nvSpPr>
        <p:spPr>
          <a:xfrm>
            <a:off x="1024771" y="2192417"/>
            <a:ext cx="459613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dirty="0">
                <a:latin typeface="云峰飞云体" panose="02000500000000000000" pitchFamily="2" charset="-122"/>
                <a:ea typeface="云峰飞云体" panose="02000500000000000000" pitchFamily="2" charset="-122"/>
              </a:rPr>
              <a:t>谢谢观看</a:t>
            </a:r>
          </a:p>
        </p:txBody>
      </p:sp>
      <p:sp>
        <p:nvSpPr>
          <p:cNvPr id="2" name="图形 11">
            <a:extLst>
              <a:ext uri="{FF2B5EF4-FFF2-40B4-BE49-F238E27FC236}">
                <a16:creationId xmlns:a16="http://schemas.microsoft.com/office/drawing/2014/main" id="{DF9E7CD0-FF9C-7813-CEB1-A0716CE4B390}"/>
              </a:ext>
            </a:extLst>
          </p:cNvPr>
          <p:cNvSpPr/>
          <p:nvPr/>
        </p:nvSpPr>
        <p:spPr>
          <a:xfrm>
            <a:off x="1024771" y="3367705"/>
            <a:ext cx="5080133" cy="45719"/>
          </a:xfrm>
          <a:custGeom>
            <a:avLst/>
            <a:gdLst>
              <a:gd name="connsiteX0" fmla="*/ 3054997 w 12185931"/>
              <a:gd name="connsiteY0" fmla="*/ 643023 h 2275759"/>
              <a:gd name="connsiteX1" fmla="*/ 3187901 w 12185931"/>
              <a:gd name="connsiteY1" fmla="*/ 645450 h 2275759"/>
              <a:gd name="connsiteX2" fmla="*/ 3105974 w 12185931"/>
              <a:gd name="connsiteY2" fmla="*/ 588405 h 2275759"/>
              <a:gd name="connsiteX3" fmla="*/ 3141172 w 12185931"/>
              <a:gd name="connsiteY3" fmla="*/ 539855 h 2275759"/>
              <a:gd name="connsiteX4" fmla="*/ 3252229 w 12185931"/>
              <a:gd name="connsiteY4" fmla="*/ 537428 h 2275759"/>
              <a:gd name="connsiteX5" fmla="*/ 3274683 w 12185931"/>
              <a:gd name="connsiteY5" fmla="*/ 571412 h 2275759"/>
              <a:gd name="connsiteX6" fmla="*/ 3400305 w 12185931"/>
              <a:gd name="connsiteY6" fmla="*/ 564737 h 2275759"/>
              <a:gd name="connsiteX7" fmla="*/ 3454316 w 12185931"/>
              <a:gd name="connsiteY7" fmla="*/ 658801 h 2275759"/>
              <a:gd name="connsiteX8" fmla="*/ 3592683 w 12185931"/>
              <a:gd name="connsiteY8" fmla="*/ 658801 h 2275759"/>
              <a:gd name="connsiteX9" fmla="*/ 3541099 w 12185931"/>
              <a:gd name="connsiteY9" fmla="*/ 616321 h 2275759"/>
              <a:gd name="connsiteX10" fmla="*/ 3632736 w 12185931"/>
              <a:gd name="connsiteY10" fmla="*/ 548351 h 2275759"/>
              <a:gd name="connsiteX11" fmla="*/ 3741973 w 12185931"/>
              <a:gd name="connsiteY11" fmla="*/ 568378 h 2275759"/>
              <a:gd name="connsiteX12" fmla="*/ 3785060 w 12185931"/>
              <a:gd name="connsiteY12" fmla="*/ 629065 h 2275759"/>
              <a:gd name="connsiteX13" fmla="*/ 3810549 w 12185931"/>
              <a:gd name="connsiteY13" fmla="*/ 559275 h 2275759"/>
              <a:gd name="connsiteX14" fmla="*/ 3893083 w 12185931"/>
              <a:gd name="connsiteY14" fmla="*/ 635134 h 2275759"/>
              <a:gd name="connsiteX15" fmla="*/ 3906434 w 12185931"/>
              <a:gd name="connsiteY15" fmla="*/ 547138 h 2275759"/>
              <a:gd name="connsiteX16" fmla="*/ 3993217 w 12185931"/>
              <a:gd name="connsiteY16" fmla="*/ 612073 h 2275759"/>
              <a:gd name="connsiteX17" fmla="*/ 3997464 w 12185931"/>
              <a:gd name="connsiteY17" fmla="*/ 646664 h 2275759"/>
              <a:gd name="connsiteX18" fmla="*/ 3966514 w 12185931"/>
              <a:gd name="connsiteY18" fmla="*/ 640595 h 2275759"/>
              <a:gd name="connsiteX19" fmla="*/ 3920392 w 12185931"/>
              <a:gd name="connsiteY19" fmla="*/ 618748 h 2275759"/>
              <a:gd name="connsiteX20" fmla="*/ 4111556 w 12185931"/>
              <a:gd name="connsiteY20" fmla="*/ 688538 h 2275759"/>
              <a:gd name="connsiteX21" fmla="*/ 4080605 w 12185931"/>
              <a:gd name="connsiteY21" fmla="*/ 636954 h 2275759"/>
              <a:gd name="connsiteX22" fmla="*/ 4196518 w 12185931"/>
              <a:gd name="connsiteY22" fmla="*/ 749832 h 2275759"/>
              <a:gd name="connsiteX23" fmla="*/ 4267521 w 12185931"/>
              <a:gd name="connsiteY23" fmla="*/ 670939 h 2275759"/>
              <a:gd name="connsiteX24" fmla="*/ 4297258 w 12185931"/>
              <a:gd name="connsiteY24" fmla="*/ 660622 h 2275759"/>
              <a:gd name="connsiteX25" fmla="*/ 4282693 w 12185931"/>
              <a:gd name="connsiteY25" fmla="*/ 632099 h 2275759"/>
              <a:gd name="connsiteX26" fmla="*/ 4191662 w 12185931"/>
              <a:gd name="connsiteY26" fmla="*/ 601149 h 2275759"/>
              <a:gd name="connsiteX27" fmla="*/ 4084854 w 12185931"/>
              <a:gd name="connsiteY27" fmla="*/ 612073 h 2275759"/>
              <a:gd name="connsiteX28" fmla="*/ 4081213 w 12185931"/>
              <a:gd name="connsiteY28" fmla="*/ 448825 h 2275759"/>
              <a:gd name="connsiteX29" fmla="*/ 4151003 w 12185931"/>
              <a:gd name="connsiteY29" fmla="*/ 493126 h 2275759"/>
              <a:gd name="connsiteX30" fmla="*/ 4245674 w 12185931"/>
              <a:gd name="connsiteY30" fmla="*/ 555634 h 2275759"/>
              <a:gd name="connsiteX31" fmla="*/ 4347021 w 12185931"/>
              <a:gd name="connsiteY31" fmla="*/ 585977 h 2275759"/>
              <a:gd name="connsiteX32" fmla="*/ 4367048 w 12185931"/>
              <a:gd name="connsiteY32" fmla="*/ 588405 h 2275759"/>
              <a:gd name="connsiteX33" fmla="*/ 4247495 w 12185931"/>
              <a:gd name="connsiteY33" fmla="*/ 521649 h 2275759"/>
              <a:gd name="connsiteX34" fmla="*/ 4205014 w 12185931"/>
              <a:gd name="connsiteY34" fmla="*/ 473706 h 2275759"/>
              <a:gd name="connsiteX35" fmla="*/ 4259632 w 12185931"/>
              <a:gd name="connsiteY35" fmla="*/ 443970 h 2275759"/>
              <a:gd name="connsiteX36" fmla="*/ 4389502 w 12185931"/>
              <a:gd name="connsiteY36" fmla="*/ 463390 h 2275759"/>
              <a:gd name="connsiteX37" fmla="*/ 4428342 w 12185931"/>
              <a:gd name="connsiteY37" fmla="*/ 522863 h 2275759"/>
              <a:gd name="connsiteX38" fmla="*/ 4404067 w 12185931"/>
              <a:gd name="connsiteY38" fmla="*/ 542889 h 2275759"/>
              <a:gd name="connsiteX39" fmla="*/ 4445941 w 12185931"/>
              <a:gd name="connsiteY39" fmla="*/ 576267 h 2275759"/>
              <a:gd name="connsiteX40" fmla="*/ 4470822 w 12185931"/>
              <a:gd name="connsiteY40" fmla="*/ 599935 h 2275759"/>
              <a:gd name="connsiteX41" fmla="*/ 4433197 w 12185931"/>
              <a:gd name="connsiteY41" fmla="*/ 614500 h 2275759"/>
              <a:gd name="connsiteX42" fmla="*/ 4462933 w 12185931"/>
              <a:gd name="connsiteY42" fmla="*/ 655767 h 2275759"/>
              <a:gd name="connsiteX43" fmla="*/ 4358552 w 12185931"/>
              <a:gd name="connsiteY43" fmla="*/ 632706 h 2275759"/>
              <a:gd name="connsiteX44" fmla="*/ 4385254 w 12185931"/>
              <a:gd name="connsiteY44" fmla="*/ 670939 h 2275759"/>
              <a:gd name="connsiteX45" fmla="*/ 4562460 w 12185931"/>
              <a:gd name="connsiteY45" fmla="*/ 657588 h 2275759"/>
              <a:gd name="connsiteX46" fmla="*/ 4562460 w 12185931"/>
              <a:gd name="connsiteY46" fmla="*/ 639989 h 2275759"/>
              <a:gd name="connsiteX47" fmla="*/ 4529689 w 12185931"/>
              <a:gd name="connsiteY47" fmla="*/ 629065 h 2275759"/>
              <a:gd name="connsiteX48" fmla="*/ 4559425 w 12185931"/>
              <a:gd name="connsiteY48" fmla="*/ 590225 h 2275759"/>
              <a:gd name="connsiteX49" fmla="*/ 4712357 w 12185931"/>
              <a:gd name="connsiteY49" fmla="*/ 683076 h 2275759"/>
              <a:gd name="connsiteX50" fmla="*/ 4723887 w 12185931"/>
              <a:gd name="connsiteY50" fmla="*/ 737088 h 2275759"/>
              <a:gd name="connsiteX51" fmla="*/ 4797925 w 12185931"/>
              <a:gd name="connsiteY51" fmla="*/ 763183 h 2275759"/>
              <a:gd name="connsiteX52" fmla="*/ 4712357 w 12185931"/>
              <a:gd name="connsiteY52" fmla="*/ 683683 h 2275759"/>
              <a:gd name="connsiteX53" fmla="*/ 4712357 w 12185931"/>
              <a:gd name="connsiteY53" fmla="*/ 632706 h 2275759"/>
              <a:gd name="connsiteX54" fmla="*/ 4675337 w 12185931"/>
              <a:gd name="connsiteY54" fmla="*/ 578695 h 2275759"/>
              <a:gd name="connsiteX55" fmla="*/ 4672910 w 12185931"/>
              <a:gd name="connsiteY55" fmla="*/ 587191 h 2275759"/>
              <a:gd name="connsiteX56" fmla="*/ 4560032 w 12185931"/>
              <a:gd name="connsiteY56" fmla="*/ 525290 h 2275759"/>
              <a:gd name="connsiteX57" fmla="*/ 4691116 w 12185931"/>
              <a:gd name="connsiteY57" fmla="*/ 503443 h 2275759"/>
              <a:gd name="connsiteX58" fmla="*/ 4768795 w 12185931"/>
              <a:gd name="connsiteY58" fmla="*/ 514367 h 2275759"/>
              <a:gd name="connsiteX59" fmla="*/ 4826448 w 12185931"/>
              <a:gd name="connsiteY59" fmla="*/ 551386 h 2275759"/>
              <a:gd name="connsiteX60" fmla="*/ 4991516 w 12185931"/>
              <a:gd name="connsiteY60" fmla="*/ 641202 h 2275759"/>
              <a:gd name="connsiteX61" fmla="*/ 5231836 w 12185931"/>
              <a:gd name="connsiteY61" fmla="*/ 653340 h 2275759"/>
              <a:gd name="connsiteX62" fmla="*/ 5307088 w 12185931"/>
              <a:gd name="connsiteY62" fmla="*/ 664263 h 2275759"/>
              <a:gd name="connsiteX63" fmla="*/ 5313157 w 12185931"/>
              <a:gd name="connsiteY63" fmla="*/ 643023 h 2275759"/>
              <a:gd name="connsiteX64" fmla="*/ 5220913 w 12185931"/>
              <a:gd name="connsiteY64" fmla="*/ 609038 h 2275759"/>
              <a:gd name="connsiteX65" fmla="*/ 5208168 w 12185931"/>
              <a:gd name="connsiteY65" fmla="*/ 619962 h 2275759"/>
              <a:gd name="connsiteX66" fmla="*/ 5208168 w 12185931"/>
              <a:gd name="connsiteY66" fmla="*/ 536821 h 2275759"/>
              <a:gd name="connsiteX67" fmla="*/ 5223340 w 12185931"/>
              <a:gd name="connsiteY67" fmla="*/ 529538 h 2275759"/>
              <a:gd name="connsiteX68" fmla="*/ 5293130 w 12185931"/>
              <a:gd name="connsiteY68" fmla="*/ 594473 h 2275759"/>
              <a:gd name="connsiteX69" fmla="*/ 5284634 w 12185931"/>
              <a:gd name="connsiteY69" fmla="*/ 517401 h 2275759"/>
              <a:gd name="connsiteX70" fmla="*/ 5330149 w 12185931"/>
              <a:gd name="connsiteY70" fmla="*/ 555634 h 2275759"/>
              <a:gd name="connsiteX71" fmla="*/ 5314370 w 12185931"/>
              <a:gd name="connsiteY71" fmla="*/ 577481 h 2275759"/>
              <a:gd name="connsiteX72" fmla="*/ 5449095 w 12185931"/>
              <a:gd name="connsiteY72" fmla="*/ 607824 h 2275759"/>
              <a:gd name="connsiteX73" fmla="*/ 5457592 w 12185931"/>
              <a:gd name="connsiteY73" fmla="*/ 485844 h 2275759"/>
              <a:gd name="connsiteX74" fmla="*/ 5470336 w 12185931"/>
              <a:gd name="connsiteY74" fmla="*/ 488271 h 2275759"/>
              <a:gd name="connsiteX75" fmla="*/ 5490970 w 12185931"/>
              <a:gd name="connsiteY75" fmla="*/ 602363 h 2275759"/>
              <a:gd name="connsiteX76" fmla="*/ 5509176 w 12185931"/>
              <a:gd name="connsiteY76" fmla="*/ 587191 h 2275759"/>
              <a:gd name="connsiteX77" fmla="*/ 5570469 w 12185931"/>
              <a:gd name="connsiteY77" fmla="*/ 602363 h 2275759"/>
              <a:gd name="connsiteX78" fmla="*/ 5604454 w 12185931"/>
              <a:gd name="connsiteY78" fmla="*/ 657588 h 2275759"/>
              <a:gd name="connsiteX79" fmla="*/ 5632370 w 12185931"/>
              <a:gd name="connsiteY79" fmla="*/ 647878 h 2275759"/>
              <a:gd name="connsiteX80" fmla="*/ 5703374 w 12185931"/>
              <a:gd name="connsiteY80" fmla="*/ 670332 h 2275759"/>
              <a:gd name="connsiteX81" fmla="*/ 5736751 w 12185931"/>
              <a:gd name="connsiteY81" fmla="*/ 692786 h 2275759"/>
              <a:gd name="connsiteX82" fmla="*/ 5752530 w 12185931"/>
              <a:gd name="connsiteY82" fmla="*/ 651519 h 2275759"/>
              <a:gd name="connsiteX83" fmla="*/ 5744034 w 12185931"/>
              <a:gd name="connsiteY83" fmla="*/ 630279 h 2275759"/>
              <a:gd name="connsiteX84" fmla="*/ 5663927 w 12185931"/>
              <a:gd name="connsiteY84" fmla="*/ 630279 h 2275759"/>
              <a:gd name="connsiteX85" fmla="*/ 5685774 w 12185931"/>
              <a:gd name="connsiteY85" fmla="*/ 604183 h 2275759"/>
              <a:gd name="connsiteX86" fmla="*/ 5773164 w 12185931"/>
              <a:gd name="connsiteY86" fmla="*/ 553813 h 2275759"/>
              <a:gd name="connsiteX87" fmla="*/ 5788942 w 12185931"/>
              <a:gd name="connsiteY87" fmla="*/ 506477 h 2275759"/>
              <a:gd name="connsiteX88" fmla="*/ 5813824 w 12185931"/>
              <a:gd name="connsiteY88" fmla="*/ 519828 h 2275759"/>
              <a:gd name="connsiteX89" fmla="*/ 5876331 w 12185931"/>
              <a:gd name="connsiteY89" fmla="*/ 583550 h 2275759"/>
              <a:gd name="connsiteX90" fmla="*/ 5938839 w 12185931"/>
              <a:gd name="connsiteY90" fmla="*/ 633313 h 2275759"/>
              <a:gd name="connsiteX91" fmla="*/ 5938839 w 12185931"/>
              <a:gd name="connsiteY91" fmla="*/ 632706 h 2275759"/>
              <a:gd name="connsiteX92" fmla="*/ 5887255 w 12185931"/>
              <a:gd name="connsiteY92" fmla="*/ 667905 h 2275759"/>
              <a:gd name="connsiteX93" fmla="*/ 5926701 w 12185931"/>
              <a:gd name="connsiteY93" fmla="*/ 715240 h 2275759"/>
              <a:gd name="connsiteX94" fmla="*/ 5941873 w 12185931"/>
              <a:gd name="connsiteY94" fmla="*/ 706137 h 2275759"/>
              <a:gd name="connsiteX95" fmla="*/ 5946121 w 12185931"/>
              <a:gd name="connsiteY95" fmla="*/ 673366 h 2275759"/>
              <a:gd name="connsiteX96" fmla="*/ 6025621 w 12185931"/>
              <a:gd name="connsiteY96" fmla="*/ 714633 h 2275759"/>
              <a:gd name="connsiteX97" fmla="*/ 6168235 w 12185931"/>
              <a:gd name="connsiteY97" fmla="*/ 724950 h 2275759"/>
              <a:gd name="connsiteX98" fmla="*/ 6144568 w 12185931"/>
              <a:gd name="connsiteY98" fmla="*/ 661836 h 2275759"/>
              <a:gd name="connsiteX99" fmla="*/ 6154277 w 12185931"/>
              <a:gd name="connsiteY99" fmla="*/ 656981 h 2275759"/>
              <a:gd name="connsiteX100" fmla="*/ 6191903 w 12185931"/>
              <a:gd name="connsiteY100" fmla="*/ 714633 h 2275759"/>
              <a:gd name="connsiteX101" fmla="*/ 6296892 w 12185931"/>
              <a:gd name="connsiteY101" fmla="*/ 707351 h 2275759"/>
              <a:gd name="connsiteX102" fmla="*/ 6312063 w 12185931"/>
              <a:gd name="connsiteY102" fmla="*/ 602363 h 2275759"/>
              <a:gd name="connsiteX103" fmla="*/ 6352723 w 12185931"/>
              <a:gd name="connsiteY103" fmla="*/ 609645 h 2275759"/>
              <a:gd name="connsiteX104" fmla="*/ 6488055 w 12185931"/>
              <a:gd name="connsiteY104" fmla="*/ 613286 h 2275759"/>
              <a:gd name="connsiteX105" fmla="*/ 6524467 w 12185931"/>
              <a:gd name="connsiteY105" fmla="*/ 621176 h 2275759"/>
              <a:gd name="connsiteX106" fmla="*/ 6598505 w 12185931"/>
              <a:gd name="connsiteY106" fmla="*/ 641809 h 2275759"/>
              <a:gd name="connsiteX107" fmla="*/ 6653731 w 12185931"/>
              <a:gd name="connsiteY107" fmla="*/ 699462 h 2275759"/>
              <a:gd name="connsiteX108" fmla="*/ 6580907 w 12185931"/>
              <a:gd name="connsiteY108" fmla="*/ 707958 h 2275759"/>
              <a:gd name="connsiteX109" fmla="*/ 6650089 w 12185931"/>
              <a:gd name="connsiteY109" fmla="*/ 769252 h 2275759"/>
              <a:gd name="connsiteX110" fmla="*/ 6655551 w 12185931"/>
              <a:gd name="connsiteY110" fmla="*/ 729805 h 2275759"/>
              <a:gd name="connsiteX111" fmla="*/ 6805448 w 12185931"/>
              <a:gd name="connsiteY111" fmla="*/ 662443 h 2275759"/>
              <a:gd name="connsiteX112" fmla="*/ 6747796 w 12185931"/>
              <a:gd name="connsiteY112" fmla="*/ 652126 h 2275759"/>
              <a:gd name="connsiteX113" fmla="*/ 6712597 w 12185931"/>
              <a:gd name="connsiteY113" fmla="*/ 582336 h 2275759"/>
              <a:gd name="connsiteX114" fmla="*/ 6716238 w 12185931"/>
              <a:gd name="connsiteY114" fmla="*/ 520435 h 2275759"/>
              <a:gd name="connsiteX115" fmla="*/ 6634917 w 12185931"/>
              <a:gd name="connsiteY115" fmla="*/ 439722 h 2275759"/>
              <a:gd name="connsiteX116" fmla="*/ 6716845 w 12185931"/>
              <a:gd name="connsiteY116" fmla="*/ 435474 h 2275759"/>
              <a:gd name="connsiteX117" fmla="*/ 6726555 w 12185931"/>
              <a:gd name="connsiteY117" fmla="*/ 515580 h 2275759"/>
              <a:gd name="connsiteX118" fmla="*/ 6877058 w 12185931"/>
              <a:gd name="connsiteY118" fmla="*/ 579302 h 2275759"/>
              <a:gd name="connsiteX119" fmla="*/ 6844287 w 12185931"/>
              <a:gd name="connsiteY119" fmla="*/ 535000 h 2275759"/>
              <a:gd name="connsiteX120" fmla="*/ 6915898 w 12185931"/>
              <a:gd name="connsiteY120" fmla="*/ 535000 h 2275759"/>
              <a:gd name="connsiteX121" fmla="*/ 7053050 w 12185931"/>
              <a:gd name="connsiteY121" fmla="*/ 546531 h 2275759"/>
              <a:gd name="connsiteX122" fmla="*/ 7201127 w 12185931"/>
              <a:gd name="connsiteY122" fmla="*/ 636954 h 2275759"/>
              <a:gd name="connsiteX123" fmla="*/ 7185955 w 12185931"/>
              <a:gd name="connsiteY123" fmla="*/ 676401 h 2275759"/>
              <a:gd name="connsiteX124" fmla="*/ 7087035 w 12185931"/>
              <a:gd name="connsiteY124" fmla="*/ 583550 h 2275759"/>
              <a:gd name="connsiteX125" fmla="*/ 7077325 w 12185931"/>
              <a:gd name="connsiteY125" fmla="*/ 660622 h 2275759"/>
              <a:gd name="connsiteX126" fmla="*/ 7010569 w 12185931"/>
              <a:gd name="connsiteY126" fmla="*/ 653340 h 2275759"/>
              <a:gd name="connsiteX127" fmla="*/ 7244214 w 12185931"/>
              <a:gd name="connsiteY127" fmla="*/ 677008 h 2275759"/>
              <a:gd name="connsiteX128" fmla="*/ 7199913 w 12185931"/>
              <a:gd name="connsiteY128" fmla="*/ 636954 h 2275759"/>
              <a:gd name="connsiteX129" fmla="*/ 7343134 w 12185931"/>
              <a:gd name="connsiteY129" fmla="*/ 657588 h 2275759"/>
              <a:gd name="connsiteX130" fmla="*/ 7377119 w 12185931"/>
              <a:gd name="connsiteY130" fmla="*/ 663050 h 2275759"/>
              <a:gd name="connsiteX131" fmla="*/ 7340100 w 12185931"/>
              <a:gd name="connsiteY131" fmla="*/ 602363 h 2275759"/>
              <a:gd name="connsiteX132" fmla="*/ 7281840 w 12185931"/>
              <a:gd name="connsiteY132" fmla="*/ 584157 h 2275759"/>
              <a:gd name="connsiteX133" fmla="*/ 7285481 w 12185931"/>
              <a:gd name="connsiteY133" fmla="*/ 565950 h 2275759"/>
              <a:gd name="connsiteX134" fmla="*/ 7318859 w 12185931"/>
              <a:gd name="connsiteY134" fmla="*/ 565950 h 2275759"/>
              <a:gd name="connsiteX135" fmla="*/ 7443874 w 12185931"/>
              <a:gd name="connsiteY135" fmla="*/ 575054 h 2275759"/>
              <a:gd name="connsiteX136" fmla="*/ 7558573 w 12185931"/>
              <a:gd name="connsiteY136" fmla="*/ 604183 h 2275759"/>
              <a:gd name="connsiteX137" fmla="*/ 7672057 w 12185931"/>
              <a:gd name="connsiteY137" fmla="*/ 633313 h 2275759"/>
              <a:gd name="connsiteX138" fmla="*/ 7718786 w 12185931"/>
              <a:gd name="connsiteY138" fmla="*/ 650305 h 2275759"/>
              <a:gd name="connsiteX139" fmla="*/ 7670237 w 12185931"/>
              <a:gd name="connsiteY139" fmla="*/ 596294 h 2275759"/>
              <a:gd name="connsiteX140" fmla="*/ 7802534 w 12185931"/>
              <a:gd name="connsiteY140" fmla="*/ 616321 h 2275759"/>
              <a:gd name="connsiteX141" fmla="*/ 7911163 w 12185931"/>
              <a:gd name="connsiteY141" fmla="*/ 669725 h 2275759"/>
              <a:gd name="connsiteX142" fmla="*/ 7979740 w 12185931"/>
              <a:gd name="connsiteY142" fmla="*/ 653340 h 2275759"/>
              <a:gd name="connsiteX143" fmla="*/ 8063487 w 12185931"/>
              <a:gd name="connsiteY143" fmla="*/ 647878 h 2275759"/>
              <a:gd name="connsiteX144" fmla="*/ 8072590 w 12185931"/>
              <a:gd name="connsiteY144" fmla="*/ 652126 h 2275759"/>
              <a:gd name="connsiteX145" fmla="*/ 8290457 w 12185931"/>
              <a:gd name="connsiteY145" fmla="*/ 665477 h 2275759"/>
              <a:gd name="connsiteX146" fmla="*/ 8386342 w 12185931"/>
              <a:gd name="connsiteY146" fmla="*/ 665477 h 2275759"/>
              <a:gd name="connsiteX147" fmla="*/ 8388162 w 12185931"/>
              <a:gd name="connsiteY147" fmla="*/ 683683 h 2275759"/>
              <a:gd name="connsiteX148" fmla="*/ 8311697 w 12185931"/>
              <a:gd name="connsiteY148" fmla="*/ 694607 h 2275759"/>
              <a:gd name="connsiteX149" fmla="*/ 8517425 w 12185931"/>
              <a:gd name="connsiteY149" fmla="*/ 672759 h 2275759"/>
              <a:gd name="connsiteX150" fmla="*/ 8668536 w 12185931"/>
              <a:gd name="connsiteY150" fmla="*/ 657588 h 2275759"/>
              <a:gd name="connsiteX151" fmla="*/ 8703127 w 12185931"/>
              <a:gd name="connsiteY151" fmla="*/ 657588 h 2275759"/>
              <a:gd name="connsiteX152" fmla="*/ 8707375 w 12185931"/>
              <a:gd name="connsiteY152" fmla="*/ 642416 h 2275759"/>
              <a:gd name="connsiteX153" fmla="*/ 8656399 w 12185931"/>
              <a:gd name="connsiteY153" fmla="*/ 612073 h 2275759"/>
              <a:gd name="connsiteX154" fmla="*/ 8799013 w 12185931"/>
              <a:gd name="connsiteY154" fmla="*/ 605397 h 2275759"/>
              <a:gd name="connsiteX155" fmla="*/ 8761993 w 12185931"/>
              <a:gd name="connsiteY155" fmla="*/ 671546 h 2275759"/>
              <a:gd name="connsiteX156" fmla="*/ 8729830 w 12185931"/>
              <a:gd name="connsiteY156" fmla="*/ 674580 h 2275759"/>
              <a:gd name="connsiteX157" fmla="*/ 8729830 w 12185931"/>
              <a:gd name="connsiteY157" fmla="*/ 683683 h 2275759"/>
              <a:gd name="connsiteX158" fmla="*/ 8797192 w 12185931"/>
              <a:gd name="connsiteY158" fmla="*/ 688538 h 2275759"/>
              <a:gd name="connsiteX159" fmla="*/ 8956799 w 12185931"/>
              <a:gd name="connsiteY159" fmla="*/ 715240 h 2275759"/>
              <a:gd name="connsiteX160" fmla="*/ 8955585 w 12185931"/>
              <a:gd name="connsiteY160" fmla="*/ 714027 h 2275759"/>
              <a:gd name="connsiteX161" fmla="*/ 9037512 w 12185931"/>
              <a:gd name="connsiteY161" fmla="*/ 683076 h 2275759"/>
              <a:gd name="connsiteX162" fmla="*/ 9036299 w 12185931"/>
              <a:gd name="connsiteY162" fmla="*/ 684897 h 2275759"/>
              <a:gd name="connsiteX163" fmla="*/ 9072711 w 12185931"/>
              <a:gd name="connsiteY163" fmla="*/ 718881 h 2275759"/>
              <a:gd name="connsiteX164" fmla="*/ 9187409 w 12185931"/>
              <a:gd name="connsiteY164" fmla="*/ 728591 h 2275759"/>
              <a:gd name="connsiteX165" fmla="*/ 9123080 w 12185931"/>
              <a:gd name="connsiteY165" fmla="*/ 686111 h 2275759"/>
              <a:gd name="connsiteX166" fmla="*/ 9049649 w 12185931"/>
              <a:gd name="connsiteY166" fmla="*/ 663656 h 2275759"/>
              <a:gd name="connsiteX167" fmla="*/ 9054505 w 12185931"/>
              <a:gd name="connsiteY167" fmla="*/ 650912 h 2275759"/>
              <a:gd name="connsiteX168" fmla="*/ 9178306 w 12185931"/>
              <a:gd name="connsiteY168" fmla="*/ 601756 h 2275759"/>
              <a:gd name="connsiteX169" fmla="*/ 9229890 w 12185931"/>
              <a:gd name="connsiteY169" fmla="*/ 616321 h 2275759"/>
              <a:gd name="connsiteX170" fmla="*/ 9299072 w 12185931"/>
              <a:gd name="connsiteY170" fmla="*/ 660015 h 2275759"/>
              <a:gd name="connsiteX171" fmla="*/ 9317886 w 12185931"/>
              <a:gd name="connsiteY171" fmla="*/ 599328 h 2275759"/>
              <a:gd name="connsiteX172" fmla="*/ 9340947 w 12185931"/>
              <a:gd name="connsiteY172" fmla="*/ 651519 h 2275759"/>
              <a:gd name="connsiteX173" fmla="*/ 9385855 w 12185931"/>
              <a:gd name="connsiteY173" fmla="*/ 611466 h 2275759"/>
              <a:gd name="connsiteX174" fmla="*/ 9416805 w 12185931"/>
              <a:gd name="connsiteY174" fmla="*/ 626637 h 2275759"/>
              <a:gd name="connsiteX175" fmla="*/ 9429549 w 12185931"/>
              <a:gd name="connsiteY175" fmla="*/ 658195 h 2275759"/>
              <a:gd name="connsiteX176" fmla="*/ 9487809 w 12185931"/>
              <a:gd name="connsiteY176" fmla="*/ 649698 h 2275759"/>
              <a:gd name="connsiteX177" fmla="*/ 9533324 w 12185931"/>
              <a:gd name="connsiteY177" fmla="*/ 612679 h 2275759"/>
              <a:gd name="connsiteX178" fmla="*/ 9660767 w 12185931"/>
              <a:gd name="connsiteY178" fmla="*/ 653340 h 2275759"/>
              <a:gd name="connsiteX179" fmla="*/ 9740267 w 12185931"/>
              <a:gd name="connsiteY179" fmla="*/ 604183 h 2275759"/>
              <a:gd name="connsiteX180" fmla="*/ 9929003 w 12185931"/>
              <a:gd name="connsiteY180" fmla="*/ 613893 h 2275759"/>
              <a:gd name="connsiteX181" fmla="*/ 9984834 w 12185931"/>
              <a:gd name="connsiteY181" fmla="*/ 677614 h 2275759"/>
              <a:gd name="connsiteX182" fmla="*/ 10186315 w 12185931"/>
              <a:gd name="connsiteY182" fmla="*/ 630279 h 2275759"/>
              <a:gd name="connsiteX183" fmla="*/ 10506135 w 12185931"/>
              <a:gd name="connsiteY183" fmla="*/ 626031 h 2275759"/>
              <a:gd name="connsiteX184" fmla="*/ 10768303 w 12185931"/>
              <a:gd name="connsiteY184" fmla="*/ 638775 h 2275759"/>
              <a:gd name="connsiteX185" fmla="*/ 10783475 w 12185931"/>
              <a:gd name="connsiteY185" fmla="*/ 639989 h 2275759"/>
              <a:gd name="connsiteX186" fmla="*/ 11167622 w 12185931"/>
              <a:gd name="connsiteY186" fmla="*/ 626637 h 2275759"/>
              <a:gd name="connsiteX187" fmla="*/ 11397626 w 12185931"/>
              <a:gd name="connsiteY187" fmla="*/ 624210 h 2275759"/>
              <a:gd name="connsiteX188" fmla="*/ 11407336 w 12185931"/>
              <a:gd name="connsiteY188" fmla="*/ 624210 h 2275759"/>
              <a:gd name="connsiteX189" fmla="*/ 11532958 w 12185931"/>
              <a:gd name="connsiteY189" fmla="*/ 587798 h 2275759"/>
              <a:gd name="connsiteX190" fmla="*/ 11511110 w 12185931"/>
              <a:gd name="connsiteY190" fmla="*/ 550172 h 2275759"/>
              <a:gd name="connsiteX191" fmla="*/ 11477732 w 12185931"/>
              <a:gd name="connsiteY191" fmla="*/ 544103 h 2275759"/>
              <a:gd name="connsiteX192" fmla="*/ 11400660 w 12185931"/>
              <a:gd name="connsiteY192" fmla="*/ 556241 h 2275759"/>
              <a:gd name="connsiteX193" fmla="*/ 11327836 w 12185931"/>
              <a:gd name="connsiteY193" fmla="*/ 570805 h 2275759"/>
              <a:gd name="connsiteX194" fmla="*/ 11290817 w 12185931"/>
              <a:gd name="connsiteY194" fmla="*/ 561096 h 2275759"/>
              <a:gd name="connsiteX195" fmla="*/ 11251977 w 12185931"/>
              <a:gd name="connsiteY195" fmla="*/ 579909 h 2275759"/>
              <a:gd name="connsiteX196" fmla="*/ 11191291 w 12185931"/>
              <a:gd name="connsiteY196" fmla="*/ 507691 h 2275759"/>
              <a:gd name="connsiteX197" fmla="*/ 11397019 w 12185931"/>
              <a:gd name="connsiteY197" fmla="*/ 501622 h 2275759"/>
              <a:gd name="connsiteX198" fmla="*/ 11466203 w 12185931"/>
              <a:gd name="connsiteY198" fmla="*/ 480382 h 2275759"/>
              <a:gd name="connsiteX199" fmla="*/ 11480160 w 12185931"/>
              <a:gd name="connsiteY199" fmla="*/ 477348 h 2275759"/>
              <a:gd name="connsiteX200" fmla="*/ 11653118 w 12185931"/>
              <a:gd name="connsiteY200" fmla="*/ 474313 h 2275759"/>
              <a:gd name="connsiteX201" fmla="*/ 11682854 w 12185931"/>
              <a:gd name="connsiteY201" fmla="*/ 485237 h 2275759"/>
              <a:gd name="connsiteX202" fmla="*/ 11679213 w 12185931"/>
              <a:gd name="connsiteY202" fmla="*/ 514973 h 2275759"/>
              <a:gd name="connsiteX203" fmla="*/ 11625202 w 12185931"/>
              <a:gd name="connsiteY203" fmla="*/ 553813 h 2275759"/>
              <a:gd name="connsiteX204" fmla="*/ 11564515 w 12185931"/>
              <a:gd name="connsiteY204" fmla="*/ 578088 h 2275759"/>
              <a:gd name="connsiteX205" fmla="*/ 11569370 w 12185931"/>
              <a:gd name="connsiteY205" fmla="*/ 591439 h 2275759"/>
              <a:gd name="connsiteX206" fmla="*/ 11685282 w 12185931"/>
              <a:gd name="connsiteY206" fmla="*/ 590225 h 2275759"/>
              <a:gd name="connsiteX207" fmla="*/ 11798160 w 12185931"/>
              <a:gd name="connsiteY207" fmla="*/ 563523 h 2275759"/>
              <a:gd name="connsiteX208" fmla="*/ 11699240 w 12185931"/>
              <a:gd name="connsiteY208" fmla="*/ 487664 h 2275759"/>
              <a:gd name="connsiteX209" fmla="*/ 11799373 w 12185931"/>
              <a:gd name="connsiteY209" fmla="*/ 467638 h 2275759"/>
              <a:gd name="connsiteX210" fmla="*/ 11824862 w 12185931"/>
              <a:gd name="connsiteY210" fmla="*/ 437294 h 2275759"/>
              <a:gd name="connsiteX211" fmla="*/ 11822434 w 12185931"/>
              <a:gd name="connsiteY211" fmla="*/ 386924 h 2275759"/>
              <a:gd name="connsiteX212" fmla="*/ 11982648 w 12185931"/>
              <a:gd name="connsiteY212" fmla="*/ 366291 h 2275759"/>
              <a:gd name="connsiteX213" fmla="*/ 12191411 w 12185931"/>
              <a:gd name="connsiteY213" fmla="*/ 420302 h 2275759"/>
              <a:gd name="connsiteX214" fmla="*/ 12102808 w 12185931"/>
              <a:gd name="connsiteY214" fmla="*/ 432439 h 2275759"/>
              <a:gd name="connsiteX215" fmla="*/ 12092491 w 12185931"/>
              <a:gd name="connsiteY215" fmla="*/ 511939 h 2275759"/>
              <a:gd name="connsiteX216" fmla="*/ 12079140 w 12185931"/>
              <a:gd name="connsiteY216" fmla="*/ 510725 h 2275759"/>
              <a:gd name="connsiteX217" fmla="*/ 12083995 w 12185931"/>
              <a:gd name="connsiteY217" fmla="*/ 448218 h 2275759"/>
              <a:gd name="connsiteX218" fmla="*/ 12033018 w 12185931"/>
              <a:gd name="connsiteY218" fmla="*/ 455500 h 2275759"/>
              <a:gd name="connsiteX219" fmla="*/ 12036659 w 12185931"/>
              <a:gd name="connsiteY219" fmla="*/ 490092 h 2275759"/>
              <a:gd name="connsiteX220" fmla="*/ 11995392 w 12185931"/>
              <a:gd name="connsiteY220" fmla="*/ 474313 h 2275759"/>
              <a:gd name="connsiteX221" fmla="*/ 11986289 w 12185931"/>
              <a:gd name="connsiteY221" fmla="*/ 484630 h 2275759"/>
              <a:gd name="connsiteX222" fmla="*/ 12020274 w 12185931"/>
              <a:gd name="connsiteY222" fmla="*/ 513760 h 2275759"/>
              <a:gd name="connsiteX223" fmla="*/ 11927423 w 12185931"/>
              <a:gd name="connsiteY223" fmla="*/ 575660 h 2275759"/>
              <a:gd name="connsiteX224" fmla="*/ 11698026 w 12185931"/>
              <a:gd name="connsiteY224" fmla="*/ 660622 h 2275759"/>
              <a:gd name="connsiteX225" fmla="*/ 11768423 w 12185931"/>
              <a:gd name="connsiteY225" fmla="*/ 678221 h 2275759"/>
              <a:gd name="connsiteX226" fmla="*/ 11767816 w 12185931"/>
              <a:gd name="connsiteY226" fmla="*/ 697641 h 2275759"/>
              <a:gd name="connsiteX227" fmla="*/ 11597893 w 12185931"/>
              <a:gd name="connsiteY227" fmla="*/ 703103 h 2275759"/>
              <a:gd name="connsiteX228" fmla="*/ 11564515 w 12185931"/>
              <a:gd name="connsiteY228" fmla="*/ 677614 h 2275759"/>
              <a:gd name="connsiteX229" fmla="*/ 11529316 w 12185931"/>
              <a:gd name="connsiteY229" fmla="*/ 670332 h 2275759"/>
              <a:gd name="connsiteX230" fmla="*/ 11519607 w 12185931"/>
              <a:gd name="connsiteY230" fmla="*/ 689145 h 2275759"/>
              <a:gd name="connsiteX231" fmla="*/ 11570584 w 12185931"/>
              <a:gd name="connsiteY231" fmla="*/ 702496 h 2275759"/>
              <a:gd name="connsiteX232" fmla="*/ 11449817 w 12185931"/>
              <a:gd name="connsiteY232" fmla="*/ 731019 h 2275759"/>
              <a:gd name="connsiteX233" fmla="*/ 11330870 w 12185931"/>
              <a:gd name="connsiteY233" fmla="*/ 727985 h 2275759"/>
              <a:gd name="connsiteX234" fmla="*/ 11241054 w 12185931"/>
              <a:gd name="connsiteY234" fmla="*/ 693393 h 2275759"/>
              <a:gd name="connsiteX235" fmla="*/ 11254405 w 12185931"/>
              <a:gd name="connsiteY235" fmla="*/ 741336 h 2275759"/>
              <a:gd name="connsiteX236" fmla="*/ 11226489 w 12185931"/>
              <a:gd name="connsiteY236" fmla="*/ 717668 h 2275759"/>
              <a:gd name="connsiteX237" fmla="*/ 11180367 w 12185931"/>
              <a:gd name="connsiteY237" fmla="*/ 697641 h 2275759"/>
              <a:gd name="connsiteX238" fmla="*/ 11157913 w 12185931"/>
              <a:gd name="connsiteY238" fmla="*/ 731019 h 2275759"/>
              <a:gd name="connsiteX239" fmla="*/ 11105722 w 12185931"/>
              <a:gd name="connsiteY239" fmla="*/ 796561 h 2275759"/>
              <a:gd name="connsiteX240" fmla="*/ 11101474 w 12185931"/>
              <a:gd name="connsiteY240" fmla="*/ 846931 h 2275759"/>
              <a:gd name="connsiteX241" fmla="*/ 11092371 w 12185931"/>
              <a:gd name="connsiteY241" fmla="*/ 932499 h 2275759"/>
              <a:gd name="connsiteX242" fmla="*/ 11030470 w 12185931"/>
              <a:gd name="connsiteY242" fmla="*/ 927038 h 2275759"/>
              <a:gd name="connsiteX243" fmla="*/ 11098439 w 12185931"/>
              <a:gd name="connsiteY243" fmla="*/ 747404 h 2275759"/>
              <a:gd name="connsiteX244" fmla="*/ 10989810 w 12185931"/>
              <a:gd name="connsiteY244" fmla="*/ 700069 h 2275759"/>
              <a:gd name="connsiteX245" fmla="*/ 10964321 w 12185931"/>
              <a:gd name="connsiteY245" fmla="*/ 719488 h 2275759"/>
              <a:gd name="connsiteX246" fmla="*/ 10884215 w 12185931"/>
              <a:gd name="connsiteY246" fmla="*/ 742549 h 2275759"/>
              <a:gd name="connsiteX247" fmla="*/ 10843554 w 12185931"/>
              <a:gd name="connsiteY247" fmla="*/ 745584 h 2275759"/>
              <a:gd name="connsiteX248" fmla="*/ 10819279 w 12185931"/>
              <a:gd name="connsiteY248" fmla="*/ 724343 h 2275759"/>
              <a:gd name="connsiteX249" fmla="*/ 10774372 w 12185931"/>
              <a:gd name="connsiteY249" fmla="*/ 692786 h 2275759"/>
              <a:gd name="connsiteX250" fmla="*/ 10713685 w 12185931"/>
              <a:gd name="connsiteY250" fmla="*/ 714027 h 2275759"/>
              <a:gd name="connsiteX251" fmla="*/ 10660887 w 12185931"/>
              <a:gd name="connsiteY251" fmla="*/ 751046 h 2275759"/>
              <a:gd name="connsiteX252" fmla="*/ 10546188 w 12185931"/>
              <a:gd name="connsiteY252" fmla="*/ 759542 h 2275759"/>
              <a:gd name="connsiteX253" fmla="*/ 10514632 w 12185931"/>
              <a:gd name="connsiteY253" fmla="*/ 716454 h 2275759"/>
              <a:gd name="connsiteX254" fmla="*/ 10402361 w 12185931"/>
              <a:gd name="connsiteY254" fmla="*/ 752866 h 2275759"/>
              <a:gd name="connsiteX255" fmla="*/ 10290090 w 12185931"/>
              <a:gd name="connsiteY255" fmla="*/ 752866 h 2275759"/>
              <a:gd name="connsiteX256" fmla="*/ 10227582 w 12185931"/>
              <a:gd name="connsiteY256" fmla="*/ 747404 h 2275759"/>
              <a:gd name="connsiteX257" fmla="*/ 10177819 w 12185931"/>
              <a:gd name="connsiteY257" fmla="*/ 728591 h 2275759"/>
              <a:gd name="connsiteX258" fmla="*/ 10177819 w 12185931"/>
              <a:gd name="connsiteY258" fmla="*/ 714633 h 2275759"/>
              <a:gd name="connsiteX259" fmla="*/ 10225762 w 12185931"/>
              <a:gd name="connsiteY259" fmla="*/ 705530 h 2275759"/>
              <a:gd name="connsiteX260" fmla="*/ 10355025 w 12185931"/>
              <a:gd name="connsiteY260" fmla="*/ 700069 h 2275759"/>
              <a:gd name="connsiteX261" fmla="*/ 10402361 w 12185931"/>
              <a:gd name="connsiteY261" fmla="*/ 673973 h 2275759"/>
              <a:gd name="connsiteX262" fmla="*/ 10395079 w 12185931"/>
              <a:gd name="connsiteY262" fmla="*/ 664263 h 2275759"/>
              <a:gd name="connsiteX263" fmla="*/ 10325895 w 12185931"/>
              <a:gd name="connsiteY263" fmla="*/ 664263 h 2275759"/>
              <a:gd name="connsiteX264" fmla="*/ 10328930 w 12185931"/>
              <a:gd name="connsiteY264" fmla="*/ 670939 h 2275759"/>
              <a:gd name="connsiteX265" fmla="*/ 10268850 w 12185931"/>
              <a:gd name="connsiteY265" fmla="*/ 690966 h 2275759"/>
              <a:gd name="connsiteX266" fmla="*/ 10150510 w 12185931"/>
              <a:gd name="connsiteY266" fmla="*/ 675187 h 2275759"/>
              <a:gd name="connsiteX267" fmla="*/ 10104995 w 12185931"/>
              <a:gd name="connsiteY267" fmla="*/ 680649 h 2275759"/>
              <a:gd name="connsiteX268" fmla="*/ 10128056 w 12185931"/>
              <a:gd name="connsiteY268" fmla="*/ 735874 h 2275759"/>
              <a:gd name="connsiteX269" fmla="*/ 10061301 w 12185931"/>
              <a:gd name="connsiteY269" fmla="*/ 739515 h 2275759"/>
              <a:gd name="connsiteX270" fmla="*/ 10052804 w 12185931"/>
              <a:gd name="connsiteY270" fmla="*/ 756507 h 2275759"/>
              <a:gd name="connsiteX271" fmla="*/ 10118953 w 12185931"/>
              <a:gd name="connsiteY271" fmla="*/ 805057 h 2275759"/>
              <a:gd name="connsiteX272" fmla="*/ 10316792 w 12185931"/>
              <a:gd name="connsiteY272" fmla="*/ 824477 h 2275759"/>
              <a:gd name="connsiteX273" fmla="*/ 10362308 w 12185931"/>
              <a:gd name="connsiteY273" fmla="*/ 858461 h 2275759"/>
              <a:gd name="connsiteX274" fmla="*/ 10322861 w 12185931"/>
              <a:gd name="connsiteY274" fmla="*/ 896694 h 2275759"/>
              <a:gd name="connsiteX275" fmla="*/ 10279773 w 12185931"/>
              <a:gd name="connsiteY275" fmla="*/ 916721 h 2275759"/>
              <a:gd name="connsiteX276" fmla="*/ 10324681 w 12185931"/>
              <a:gd name="connsiteY276" fmla="*/ 942209 h 2275759"/>
              <a:gd name="connsiteX277" fmla="*/ 10382941 w 12185931"/>
              <a:gd name="connsiteY277" fmla="*/ 941602 h 2275759"/>
              <a:gd name="connsiteX278" fmla="*/ 10417532 w 12185931"/>
              <a:gd name="connsiteY278" fmla="*/ 961022 h 2275759"/>
              <a:gd name="connsiteX279" fmla="*/ 10392044 w 12185931"/>
              <a:gd name="connsiteY279" fmla="*/ 986511 h 2275759"/>
              <a:gd name="connsiteX280" fmla="*/ 10341067 w 12185931"/>
              <a:gd name="connsiteY280" fmla="*/ 1010786 h 2275759"/>
              <a:gd name="connsiteX281" fmla="*/ 10376873 w 12185931"/>
              <a:gd name="connsiteY281" fmla="*/ 1087858 h 2275759"/>
              <a:gd name="connsiteX282" fmla="*/ 10414498 w 12185931"/>
              <a:gd name="connsiteY282" fmla="*/ 1159468 h 2275759"/>
              <a:gd name="connsiteX283" fmla="*/ 10439380 w 12185931"/>
              <a:gd name="connsiteY283" fmla="*/ 1201342 h 2275759"/>
              <a:gd name="connsiteX284" fmla="*/ 10465475 w 12185931"/>
              <a:gd name="connsiteY284" fmla="*/ 1157648 h 2275759"/>
              <a:gd name="connsiteX285" fmla="*/ 10481860 w 12185931"/>
              <a:gd name="connsiteY285" fmla="*/ 1143083 h 2275759"/>
              <a:gd name="connsiteX286" fmla="*/ 10569856 w 12185931"/>
              <a:gd name="connsiteY286" fmla="*/ 1240182 h 2275759"/>
              <a:gd name="connsiteX287" fmla="*/ 10731891 w 12185931"/>
              <a:gd name="connsiteY287" fmla="*/ 1212873 h 2275759"/>
              <a:gd name="connsiteX288" fmla="*/ 10789543 w 12185931"/>
              <a:gd name="connsiteY288" fmla="*/ 1225617 h 2275759"/>
              <a:gd name="connsiteX289" fmla="*/ 10730677 w 12185931"/>
              <a:gd name="connsiteY289" fmla="*/ 1147331 h 2275759"/>
              <a:gd name="connsiteX290" fmla="*/ 10731891 w 12185931"/>
              <a:gd name="connsiteY290" fmla="*/ 1147938 h 2275759"/>
              <a:gd name="connsiteX291" fmla="*/ 10727036 w 12185931"/>
              <a:gd name="connsiteY291" fmla="*/ 1112133 h 2275759"/>
              <a:gd name="connsiteX292" fmla="*/ 10732498 w 12185931"/>
              <a:gd name="connsiteY292" fmla="*/ 1055087 h 2275759"/>
              <a:gd name="connsiteX293" fmla="*/ 10790757 w 12185931"/>
              <a:gd name="connsiteY293" fmla="*/ 1080576 h 2275759"/>
              <a:gd name="connsiteX294" fmla="*/ 10856906 w 12185931"/>
              <a:gd name="connsiteY294" fmla="*/ 1052053 h 2275759"/>
              <a:gd name="connsiteX295" fmla="*/ 10950364 w 12185931"/>
              <a:gd name="connsiteY295" fmla="*/ 1070259 h 2275759"/>
              <a:gd name="connsiteX296" fmla="*/ 11018333 w 12185931"/>
              <a:gd name="connsiteY296" fmla="*/ 1069652 h 2275759"/>
              <a:gd name="connsiteX297" fmla="*/ 11144562 w 12185931"/>
              <a:gd name="connsiteY297" fmla="*/ 1056301 h 2275759"/>
              <a:gd name="connsiteX298" fmla="*/ 11236199 w 12185931"/>
              <a:gd name="connsiteY298" fmla="*/ 1042950 h 2275759"/>
              <a:gd name="connsiteX299" fmla="*/ 11236806 w 12185931"/>
              <a:gd name="connsiteY299" fmla="*/ 1025350 h 2275759"/>
              <a:gd name="connsiteX300" fmla="*/ 11155485 w 12185931"/>
              <a:gd name="connsiteY300" fmla="*/ 1005931 h 2275759"/>
              <a:gd name="connsiteX301" fmla="*/ 11157306 w 12185931"/>
              <a:gd name="connsiteY301" fmla="*/ 988938 h 2275759"/>
              <a:gd name="connsiteX302" fmla="*/ 11274431 w 12185931"/>
              <a:gd name="connsiteY302" fmla="*/ 988331 h 2275759"/>
              <a:gd name="connsiteX303" fmla="*/ 11321767 w 12185931"/>
              <a:gd name="connsiteY303" fmla="*/ 991366 h 2275759"/>
              <a:gd name="connsiteX304" fmla="*/ 11353324 w 12185931"/>
              <a:gd name="connsiteY304" fmla="*/ 1024137 h 2275759"/>
              <a:gd name="connsiteX305" fmla="*/ 11370924 w 12185931"/>
              <a:gd name="connsiteY305" fmla="*/ 1066618 h 2275759"/>
              <a:gd name="connsiteX306" fmla="*/ 11197966 w 12185931"/>
              <a:gd name="connsiteY306" fmla="*/ 1112133 h 2275759"/>
              <a:gd name="connsiteX307" fmla="*/ 11163375 w 12185931"/>
              <a:gd name="connsiteY307" fmla="*/ 1132159 h 2275759"/>
              <a:gd name="connsiteX308" fmla="*/ 11174905 w 12185931"/>
              <a:gd name="connsiteY308" fmla="*/ 1161289 h 2275759"/>
              <a:gd name="connsiteX309" fmla="*/ 11211318 w 12185931"/>
              <a:gd name="connsiteY309" fmla="*/ 1137621 h 2275759"/>
              <a:gd name="connsiteX310" fmla="*/ 11225882 w 12185931"/>
              <a:gd name="connsiteY310" fmla="*/ 1120629 h 2275759"/>
              <a:gd name="connsiteX311" fmla="*/ 11289603 w 12185931"/>
              <a:gd name="connsiteY311" fmla="*/ 1162503 h 2275759"/>
              <a:gd name="connsiteX312" fmla="*/ 11217993 w 12185931"/>
              <a:gd name="connsiteY312" fmla="*/ 1177675 h 2275759"/>
              <a:gd name="connsiteX313" fmla="*/ 11244088 w 12185931"/>
              <a:gd name="connsiteY313" fmla="*/ 1209839 h 2275759"/>
              <a:gd name="connsiteX314" fmla="*/ 11129997 w 12185931"/>
              <a:gd name="connsiteY314" fmla="*/ 1211659 h 2275759"/>
              <a:gd name="connsiteX315" fmla="*/ 11091157 w 12185931"/>
              <a:gd name="connsiteY315" fmla="*/ 1252319 h 2275759"/>
              <a:gd name="connsiteX316" fmla="*/ 11076592 w 12185931"/>
              <a:gd name="connsiteY316" fmla="*/ 1232900 h 2275759"/>
              <a:gd name="connsiteX317" fmla="*/ 11034718 w 12185931"/>
              <a:gd name="connsiteY317" fmla="*/ 1234720 h 2275759"/>
              <a:gd name="connsiteX318" fmla="*/ 11029864 w 12185931"/>
              <a:gd name="connsiteY318" fmla="*/ 1254747 h 2275759"/>
              <a:gd name="connsiteX319" fmla="*/ 11062027 w 12185931"/>
              <a:gd name="connsiteY319" fmla="*/ 1270526 h 2275759"/>
              <a:gd name="connsiteX320" fmla="*/ 11162161 w 12185931"/>
              <a:gd name="connsiteY320" fmla="*/ 1275987 h 2275759"/>
              <a:gd name="connsiteX321" fmla="*/ 11083875 w 12185931"/>
              <a:gd name="connsiteY321" fmla="*/ 1307545 h 2275759"/>
              <a:gd name="connsiteX322" fmla="*/ 11196146 w 12185931"/>
              <a:gd name="connsiteY322" fmla="*/ 1331212 h 2275759"/>
              <a:gd name="connsiteX323" fmla="*/ 11247122 w 12185931"/>
              <a:gd name="connsiteY323" fmla="*/ 1325751 h 2275759"/>
              <a:gd name="connsiteX324" fmla="*/ 11247730 w 12185931"/>
              <a:gd name="connsiteY324" fmla="*/ 1341529 h 2275759"/>
              <a:gd name="connsiteX325" fmla="*/ 11158519 w 12185931"/>
              <a:gd name="connsiteY325" fmla="*/ 1365197 h 2275759"/>
              <a:gd name="connsiteX326" fmla="*/ 11167622 w 12185931"/>
              <a:gd name="connsiteY326" fmla="*/ 1383403 h 2275759"/>
              <a:gd name="connsiteX327" fmla="*/ 11053532 w 12185931"/>
              <a:gd name="connsiteY327" fmla="*/ 1454407 h 2275759"/>
              <a:gd name="connsiteX328" fmla="*/ 11087516 w 12185931"/>
              <a:gd name="connsiteY328" fmla="*/ 1493853 h 2275759"/>
              <a:gd name="connsiteX329" fmla="*/ 10932158 w 12185931"/>
              <a:gd name="connsiteY329" fmla="*/ 1523590 h 2275759"/>
              <a:gd name="connsiteX330" fmla="*/ 10981314 w 12185931"/>
              <a:gd name="connsiteY330" fmla="*/ 1529052 h 2275759"/>
              <a:gd name="connsiteX331" fmla="*/ 11023795 w 12185931"/>
              <a:gd name="connsiteY331" fmla="*/ 1528445 h 2275759"/>
              <a:gd name="connsiteX332" fmla="*/ 11049890 w 12185931"/>
              <a:gd name="connsiteY332" fmla="*/ 1553933 h 2275759"/>
              <a:gd name="connsiteX333" fmla="*/ 11020154 w 12185931"/>
              <a:gd name="connsiteY333" fmla="*/ 1573353 h 2275759"/>
              <a:gd name="connsiteX334" fmla="*/ 10910917 w 12185931"/>
              <a:gd name="connsiteY334" fmla="*/ 1580029 h 2275759"/>
              <a:gd name="connsiteX335" fmla="*/ 10933371 w 12185931"/>
              <a:gd name="connsiteY335" fmla="*/ 1538762 h 2275759"/>
              <a:gd name="connsiteX336" fmla="*/ 10838093 w 12185931"/>
              <a:gd name="connsiteY336" fmla="*/ 1545437 h 2275759"/>
              <a:gd name="connsiteX337" fmla="*/ 10848410 w 12185931"/>
              <a:gd name="connsiteY337" fmla="*/ 1629185 h 2275759"/>
              <a:gd name="connsiteX338" fmla="*/ 10711864 w 12185931"/>
              <a:gd name="connsiteY338" fmla="*/ 1643750 h 2275759"/>
              <a:gd name="connsiteX339" fmla="*/ 10711864 w 12185931"/>
              <a:gd name="connsiteY339" fmla="*/ 1695941 h 2275759"/>
              <a:gd name="connsiteX340" fmla="*/ 10651177 w 12185931"/>
              <a:gd name="connsiteY340" fmla="*/ 1669238 h 2275759"/>
              <a:gd name="connsiteX341" fmla="*/ 10830203 w 12185931"/>
              <a:gd name="connsiteY341" fmla="*/ 1694727 h 2275759"/>
              <a:gd name="connsiteX342" fmla="*/ 10839913 w 12185931"/>
              <a:gd name="connsiteY342" fmla="*/ 1719002 h 2275759"/>
              <a:gd name="connsiteX343" fmla="*/ 10901207 w 12185931"/>
              <a:gd name="connsiteY343" fmla="*/ 1750559 h 2275759"/>
              <a:gd name="connsiteX344" fmla="*/ 10941261 w 12185931"/>
              <a:gd name="connsiteY344" fmla="*/ 1746918 h 2275759"/>
              <a:gd name="connsiteX345" fmla="*/ 11004375 w 12185931"/>
              <a:gd name="connsiteY345" fmla="*/ 1735387 h 2275759"/>
              <a:gd name="connsiteX346" fmla="*/ 11066882 w 12185931"/>
              <a:gd name="connsiteY346" fmla="*/ 1725070 h 2275759"/>
              <a:gd name="connsiteX347" fmla="*/ 11068703 w 12185931"/>
              <a:gd name="connsiteY347" fmla="*/ 1712326 h 2275759"/>
              <a:gd name="connsiteX348" fmla="*/ 11107542 w 12185931"/>
              <a:gd name="connsiteY348" fmla="*/ 1746918 h 2275759"/>
              <a:gd name="connsiteX349" fmla="*/ 11064455 w 12185931"/>
              <a:gd name="connsiteY349" fmla="*/ 1760269 h 2275759"/>
              <a:gd name="connsiteX350" fmla="*/ 11080233 w 12185931"/>
              <a:gd name="connsiteY350" fmla="*/ 1780296 h 2275759"/>
              <a:gd name="connsiteX351" fmla="*/ 11199787 w 12185931"/>
              <a:gd name="connsiteY351" fmla="*/ 1742670 h 2275759"/>
              <a:gd name="connsiteX352" fmla="*/ 11293852 w 12185931"/>
              <a:gd name="connsiteY352" fmla="*/ 1762696 h 2275759"/>
              <a:gd name="connsiteX353" fmla="*/ 11338760 w 12185931"/>
              <a:gd name="connsiteY353" fmla="*/ 1800322 h 2275759"/>
              <a:gd name="connsiteX354" fmla="*/ 11284749 w 12185931"/>
              <a:gd name="connsiteY354" fmla="*/ 1831273 h 2275759"/>
              <a:gd name="connsiteX355" fmla="*/ 11129390 w 12185931"/>
              <a:gd name="connsiteY355" fmla="*/ 1842196 h 2275759"/>
              <a:gd name="connsiteX356" fmla="*/ 11012264 w 12185931"/>
              <a:gd name="connsiteY356" fmla="*/ 1805784 h 2275759"/>
              <a:gd name="connsiteX357" fmla="*/ 10947936 w 12185931"/>
              <a:gd name="connsiteY357" fmla="*/ 1794253 h 2275759"/>
              <a:gd name="connsiteX358" fmla="*/ 10995272 w 12185931"/>
              <a:gd name="connsiteY358" fmla="*/ 1864650 h 2275759"/>
              <a:gd name="connsiteX359" fmla="*/ 10896959 w 12185931"/>
              <a:gd name="connsiteY359" fmla="*/ 1891959 h 2275759"/>
              <a:gd name="connsiteX360" fmla="*/ 10901207 w 12185931"/>
              <a:gd name="connsiteY360" fmla="*/ 1922303 h 2275759"/>
              <a:gd name="connsiteX361" fmla="*/ 10866616 w 12185931"/>
              <a:gd name="connsiteY361" fmla="*/ 1925337 h 2275759"/>
              <a:gd name="connsiteX362" fmla="*/ 10829597 w 12185931"/>
              <a:gd name="connsiteY362" fmla="*/ 1953253 h 2275759"/>
              <a:gd name="connsiteX363" fmla="*/ 10850230 w 12185931"/>
              <a:gd name="connsiteY363" fmla="*/ 1987845 h 2275759"/>
              <a:gd name="connsiteX364" fmla="*/ 10897566 w 12185931"/>
              <a:gd name="connsiteY364" fmla="*/ 2044284 h 2275759"/>
              <a:gd name="connsiteX365" fmla="*/ 10870863 w 12185931"/>
              <a:gd name="connsiteY365" fmla="*/ 2144417 h 2275759"/>
              <a:gd name="connsiteX366" fmla="*/ 10779226 w 12185931"/>
              <a:gd name="connsiteY366" fmla="*/ 2157161 h 2275759"/>
              <a:gd name="connsiteX367" fmla="*/ 10713077 w 12185931"/>
              <a:gd name="connsiteY367" fmla="*/ 2138955 h 2275759"/>
              <a:gd name="connsiteX368" fmla="*/ 10606875 w 12185931"/>
              <a:gd name="connsiteY368" fmla="*/ 2182043 h 2275759"/>
              <a:gd name="connsiteX369" fmla="*/ 10464261 w 12185931"/>
              <a:gd name="connsiteY369" fmla="*/ 2152306 h 2275759"/>
              <a:gd name="connsiteX370" fmla="*/ 10422994 w 12185931"/>
              <a:gd name="connsiteY370" fmla="*/ 2140169 h 2275759"/>
              <a:gd name="connsiteX371" fmla="*/ 10313758 w 12185931"/>
              <a:gd name="connsiteY371" fmla="*/ 2124390 h 2275759"/>
              <a:gd name="connsiteX372" fmla="*/ 10248216 w 12185931"/>
              <a:gd name="connsiteY372" fmla="*/ 2135921 h 2275759"/>
              <a:gd name="connsiteX373" fmla="*/ 10157185 w 12185931"/>
              <a:gd name="connsiteY373" fmla="*/ 2154127 h 2275759"/>
              <a:gd name="connsiteX374" fmla="*/ 9967843 w 12185931"/>
              <a:gd name="connsiteY374" fmla="*/ 2088585 h 2275759"/>
              <a:gd name="connsiteX375" fmla="*/ 9901694 w 12185931"/>
              <a:gd name="connsiteY375" fmla="*/ 2047925 h 2275759"/>
              <a:gd name="connsiteX376" fmla="*/ 9682007 w 12185931"/>
              <a:gd name="connsiteY376" fmla="*/ 2066738 h 2275759"/>
              <a:gd name="connsiteX377" fmla="*/ 9682007 w 12185931"/>
              <a:gd name="connsiteY377" fmla="*/ 2133493 h 2275759"/>
              <a:gd name="connsiteX378" fmla="*/ 9658339 w 12185931"/>
              <a:gd name="connsiteY378" fmla="*/ 2126211 h 2275759"/>
              <a:gd name="connsiteX379" fmla="*/ 9560634 w 12185931"/>
              <a:gd name="connsiteY379" fmla="*/ 2104971 h 2275759"/>
              <a:gd name="connsiteX380" fmla="*/ 9501767 w 12185931"/>
              <a:gd name="connsiteY380" fmla="*/ 2060062 h 2275759"/>
              <a:gd name="connsiteX381" fmla="*/ 9405882 w 12185931"/>
              <a:gd name="connsiteY381" fmla="*/ 2029719 h 2275759"/>
              <a:gd name="connsiteX382" fmla="*/ 9399813 w 12185931"/>
              <a:gd name="connsiteY382" fmla="*/ 2042463 h 2275759"/>
              <a:gd name="connsiteX383" fmla="*/ 9391924 w 12185931"/>
              <a:gd name="connsiteY383" fmla="*/ 2026078 h 2275759"/>
              <a:gd name="connsiteX384" fmla="*/ 9368256 w 12185931"/>
              <a:gd name="connsiteY384" fmla="*/ 1988452 h 2275759"/>
              <a:gd name="connsiteX385" fmla="*/ 9332450 w 12185931"/>
              <a:gd name="connsiteY385" fmla="*/ 2007265 h 2275759"/>
              <a:gd name="connsiteX386" fmla="*/ 9284508 w 12185931"/>
              <a:gd name="connsiteY386" fmla="*/ 2036394 h 2275759"/>
              <a:gd name="connsiteX387" fmla="*/ 9211684 w 12185931"/>
              <a:gd name="connsiteY387" fmla="*/ 1989058 h 2275759"/>
              <a:gd name="connsiteX388" fmla="*/ 9198332 w 12185931"/>
              <a:gd name="connsiteY388" fmla="*/ 1893780 h 2275759"/>
              <a:gd name="connsiteX389" fmla="*/ 9183767 w 12185931"/>
              <a:gd name="connsiteY389" fmla="*/ 1862830 h 2275759"/>
              <a:gd name="connsiteX390" fmla="*/ 9171023 w 12185931"/>
              <a:gd name="connsiteY390" fmla="*/ 1867685 h 2275759"/>
              <a:gd name="connsiteX391" fmla="*/ 9177699 w 12185931"/>
              <a:gd name="connsiteY391" fmla="*/ 1907738 h 2275759"/>
              <a:gd name="connsiteX392" fmla="*/ 9165561 w 12185931"/>
              <a:gd name="connsiteY392" fmla="*/ 1916234 h 2275759"/>
              <a:gd name="connsiteX393" fmla="*/ 9130363 w 12185931"/>
              <a:gd name="connsiteY393" fmla="*/ 1860402 h 2275759"/>
              <a:gd name="connsiteX394" fmla="*/ 9091523 w 12185931"/>
              <a:gd name="connsiteY394" fmla="*/ 1749345 h 2275759"/>
              <a:gd name="connsiteX395" fmla="*/ 9036905 w 12185931"/>
              <a:gd name="connsiteY395" fmla="*/ 1680769 h 2275759"/>
              <a:gd name="connsiteX396" fmla="*/ 9033871 w 12185931"/>
              <a:gd name="connsiteY396" fmla="*/ 1651639 h 2275759"/>
              <a:gd name="connsiteX397" fmla="*/ 9064821 w 12185931"/>
              <a:gd name="connsiteY397" fmla="*/ 1655281 h 2275759"/>
              <a:gd name="connsiteX398" fmla="*/ 9134611 w 12185931"/>
              <a:gd name="connsiteY398" fmla="*/ 1683803 h 2275759"/>
              <a:gd name="connsiteX399" fmla="*/ 9187409 w 12185931"/>
              <a:gd name="connsiteY399" fmla="*/ 1745704 h 2275759"/>
              <a:gd name="connsiteX400" fmla="*/ 9241420 w 12185931"/>
              <a:gd name="connsiteY400" fmla="*/ 1855547 h 2275759"/>
              <a:gd name="connsiteX401" fmla="*/ 9270550 w 12185931"/>
              <a:gd name="connsiteY401" fmla="*/ 1860402 h 2275759"/>
              <a:gd name="connsiteX402" fmla="*/ 9255985 w 12185931"/>
              <a:gd name="connsiteY402" fmla="*/ 1819742 h 2275759"/>
              <a:gd name="connsiteX403" fmla="*/ 9342161 w 12185931"/>
              <a:gd name="connsiteY403" fmla="*/ 1841589 h 2275759"/>
              <a:gd name="connsiteX404" fmla="*/ 9345802 w 12185931"/>
              <a:gd name="connsiteY404" fmla="*/ 1834914 h 2275759"/>
              <a:gd name="connsiteX405" fmla="*/ 9208042 w 12185931"/>
              <a:gd name="connsiteY405" fmla="*/ 1718395 h 2275759"/>
              <a:gd name="connsiteX406" fmla="*/ 9278439 w 12185931"/>
              <a:gd name="connsiteY406" fmla="*/ 1683197 h 2275759"/>
              <a:gd name="connsiteX407" fmla="*/ 9125508 w 12185931"/>
              <a:gd name="connsiteY407" fmla="*/ 1649819 h 2275759"/>
              <a:gd name="connsiteX408" fmla="*/ 9051470 w 12185931"/>
              <a:gd name="connsiteY408" fmla="*/ 1633433 h 2275759"/>
              <a:gd name="connsiteX409" fmla="*/ 9001100 w 12185931"/>
              <a:gd name="connsiteY409" fmla="*/ 1671059 h 2275759"/>
              <a:gd name="connsiteX410" fmla="*/ 8942841 w 12185931"/>
              <a:gd name="connsiteY410" fmla="*/ 1748738 h 2275759"/>
              <a:gd name="connsiteX411" fmla="*/ 8911284 w 12185931"/>
              <a:gd name="connsiteY411" fmla="*/ 1743277 h 2275759"/>
              <a:gd name="connsiteX412" fmla="*/ 8841494 w 12185931"/>
              <a:gd name="connsiteY412" fmla="*/ 1681376 h 2275759"/>
              <a:gd name="connsiteX413" fmla="*/ 8766849 w 12185931"/>
              <a:gd name="connsiteY413" fmla="*/ 1623117 h 2275759"/>
              <a:gd name="connsiteX414" fmla="*/ 8690383 w 12185931"/>
              <a:gd name="connsiteY414" fmla="*/ 1544223 h 2275759"/>
              <a:gd name="connsiteX415" fmla="*/ 8677639 w 12185931"/>
              <a:gd name="connsiteY415" fmla="*/ 1553933 h 2275759"/>
              <a:gd name="connsiteX416" fmla="*/ 8706768 w 12185931"/>
              <a:gd name="connsiteY416" fmla="*/ 1621903 h 2275759"/>
              <a:gd name="connsiteX417" fmla="*/ 8717086 w 12185931"/>
              <a:gd name="connsiteY417" fmla="*/ 1609765 h 2275759"/>
              <a:gd name="connsiteX418" fmla="*/ 8768669 w 12185931"/>
              <a:gd name="connsiteY418" fmla="*/ 1621903 h 2275759"/>
              <a:gd name="connsiteX419" fmla="*/ 8797192 w 12185931"/>
              <a:gd name="connsiteY419" fmla="*/ 1661349 h 2275759"/>
              <a:gd name="connsiteX420" fmla="*/ 8829356 w 12185931"/>
              <a:gd name="connsiteY420" fmla="*/ 1707471 h 2275759"/>
              <a:gd name="connsiteX421" fmla="*/ 8766242 w 12185931"/>
              <a:gd name="connsiteY421" fmla="*/ 1725070 h 2275759"/>
              <a:gd name="connsiteX422" fmla="*/ 8676425 w 12185931"/>
              <a:gd name="connsiteY422" fmla="*/ 1640109 h 2275759"/>
              <a:gd name="connsiteX423" fmla="*/ 8636372 w 12185931"/>
              <a:gd name="connsiteY423" fmla="*/ 1609158 h 2275759"/>
              <a:gd name="connsiteX424" fmla="*/ 8597532 w 12185931"/>
              <a:gd name="connsiteY424" fmla="*/ 1620082 h 2275759"/>
              <a:gd name="connsiteX425" fmla="*/ 8611490 w 12185931"/>
              <a:gd name="connsiteY425" fmla="*/ 1656494 h 2275759"/>
              <a:gd name="connsiteX426" fmla="*/ 8629696 w 12185931"/>
              <a:gd name="connsiteY426" fmla="*/ 1674700 h 2275759"/>
              <a:gd name="connsiteX427" fmla="*/ 8600566 w 12185931"/>
              <a:gd name="connsiteY427" fmla="*/ 1769979 h 2275759"/>
              <a:gd name="connsiteX428" fmla="*/ 8550197 w 12185931"/>
              <a:gd name="connsiteY428" fmla="*/ 1794253 h 2275759"/>
              <a:gd name="connsiteX429" fmla="*/ 8606635 w 12185931"/>
              <a:gd name="connsiteY429" fmla="*/ 1833093 h 2275759"/>
              <a:gd name="connsiteX430" fmla="*/ 8726795 w 12185931"/>
              <a:gd name="connsiteY430" fmla="*/ 1859189 h 2275759"/>
              <a:gd name="connsiteX431" fmla="*/ 8755318 w 12185931"/>
              <a:gd name="connsiteY431" fmla="*/ 1876181 h 2275759"/>
              <a:gd name="connsiteX432" fmla="*/ 8791123 w 12185931"/>
              <a:gd name="connsiteY432" fmla="*/ 1889532 h 2275759"/>
              <a:gd name="connsiteX433" fmla="*/ 8913104 w 12185931"/>
              <a:gd name="connsiteY433" fmla="*/ 1790612 h 2275759"/>
              <a:gd name="connsiteX434" fmla="*/ 9018092 w 12185931"/>
              <a:gd name="connsiteY434" fmla="*/ 1874360 h 2275759"/>
              <a:gd name="connsiteX435" fmla="*/ 8998672 w 12185931"/>
              <a:gd name="connsiteY435" fmla="*/ 1943543 h 2275759"/>
              <a:gd name="connsiteX436" fmla="*/ 9069070 w 12185931"/>
              <a:gd name="connsiteY436" fmla="*/ 1984810 h 2275759"/>
              <a:gd name="connsiteX437" fmla="*/ 9070890 w 12185931"/>
              <a:gd name="connsiteY437" fmla="*/ 1965998 h 2275759"/>
              <a:gd name="connsiteX438" fmla="*/ 9106088 w 12185931"/>
              <a:gd name="connsiteY438" fmla="*/ 1932013 h 2275759"/>
              <a:gd name="connsiteX439" fmla="*/ 9132791 w 12185931"/>
              <a:gd name="connsiteY439" fmla="*/ 1972673 h 2275759"/>
              <a:gd name="connsiteX440" fmla="*/ 9169810 w 12185931"/>
              <a:gd name="connsiteY440" fmla="*/ 2016975 h 2275759"/>
              <a:gd name="connsiteX441" fmla="*/ 9198332 w 12185931"/>
              <a:gd name="connsiteY441" fmla="*/ 2098295 h 2275759"/>
              <a:gd name="connsiteX442" fmla="*/ 9010203 w 12185931"/>
              <a:gd name="connsiteY442" fmla="*/ 2024864 h 2275759"/>
              <a:gd name="connsiteX443" fmla="*/ 8873657 w 12185931"/>
              <a:gd name="connsiteY443" fmla="*/ 2045497 h 2275759"/>
              <a:gd name="connsiteX444" fmla="*/ 8735292 w 12185931"/>
              <a:gd name="connsiteY444" fmla="*/ 2106184 h 2275759"/>
              <a:gd name="connsiteX445" fmla="*/ 8652150 w 12185931"/>
              <a:gd name="connsiteY445" fmla="*/ 2123177 h 2275759"/>
              <a:gd name="connsiteX446" fmla="*/ 8627269 w 12185931"/>
              <a:gd name="connsiteY446" fmla="*/ 2012726 h 2275759"/>
              <a:gd name="connsiteX447" fmla="*/ 8480407 w 12185931"/>
              <a:gd name="connsiteY447" fmla="*/ 1958108 h 2275759"/>
              <a:gd name="connsiteX448" fmla="*/ 8431250 w 12185931"/>
              <a:gd name="connsiteY448" fmla="*/ 1882856 h 2275759"/>
              <a:gd name="connsiteX449" fmla="*/ 8394837 w 12185931"/>
              <a:gd name="connsiteY449" fmla="*/ 1798502 h 2275759"/>
              <a:gd name="connsiteX450" fmla="*/ 8377846 w 12185931"/>
              <a:gd name="connsiteY450" fmla="*/ 1782116 h 2275759"/>
              <a:gd name="connsiteX451" fmla="*/ 8311697 w 12185931"/>
              <a:gd name="connsiteY451" fmla="*/ 1762089 h 2275759"/>
              <a:gd name="connsiteX452" fmla="*/ 8266182 w 12185931"/>
              <a:gd name="connsiteY452" fmla="*/ 1756628 h 2275759"/>
              <a:gd name="connsiteX453" fmla="*/ 8249797 w 12185931"/>
              <a:gd name="connsiteY453" fmla="*/ 1749345 h 2275759"/>
              <a:gd name="connsiteX454" fmla="*/ 8095045 w 12185931"/>
              <a:gd name="connsiteY454" fmla="*/ 1833093 h 2275759"/>
              <a:gd name="connsiteX455" fmla="*/ 8109003 w 12185931"/>
              <a:gd name="connsiteY455" fmla="*/ 1902883 h 2275759"/>
              <a:gd name="connsiteX456" fmla="*/ 8192144 w 12185931"/>
              <a:gd name="connsiteY456" fmla="*/ 1908952 h 2275759"/>
              <a:gd name="connsiteX457" fmla="*/ 8197605 w 12185931"/>
              <a:gd name="connsiteY457" fmla="*/ 1895601 h 2275759"/>
              <a:gd name="connsiteX458" fmla="*/ 8200033 w 12185931"/>
              <a:gd name="connsiteY458" fmla="*/ 1844017 h 2275759"/>
              <a:gd name="connsiteX459" fmla="*/ 8254651 w 12185931"/>
              <a:gd name="connsiteY459" fmla="*/ 1856154 h 2275759"/>
              <a:gd name="connsiteX460" fmla="*/ 8292884 w 12185931"/>
              <a:gd name="connsiteY460" fmla="*/ 1851299 h 2275759"/>
              <a:gd name="connsiteX461" fmla="*/ 8374205 w 12185931"/>
              <a:gd name="connsiteY461" fmla="*/ 1890139 h 2275759"/>
              <a:gd name="connsiteX462" fmla="*/ 8322013 w 12185931"/>
              <a:gd name="connsiteY462" fmla="*/ 1892566 h 2275759"/>
              <a:gd name="connsiteX463" fmla="*/ 8331116 w 12185931"/>
              <a:gd name="connsiteY463" fmla="*/ 1950219 h 2275759"/>
              <a:gd name="connsiteX464" fmla="*/ 8407582 w 12185931"/>
              <a:gd name="connsiteY464" fmla="*/ 2030932 h 2275759"/>
              <a:gd name="connsiteX465" fmla="*/ 8379059 w 12185931"/>
              <a:gd name="connsiteY465" fmla="*/ 2088585 h 2275759"/>
              <a:gd name="connsiteX466" fmla="*/ 8285601 w 12185931"/>
              <a:gd name="connsiteY466" fmla="*/ 2067951 h 2275759"/>
              <a:gd name="connsiteX467" fmla="*/ 8078659 w 12185931"/>
              <a:gd name="connsiteY467" fmla="*/ 1957501 h 2275759"/>
              <a:gd name="connsiteX468" fmla="*/ 7990663 w 12185931"/>
              <a:gd name="connsiteY468" fmla="*/ 1822169 h 2275759"/>
              <a:gd name="connsiteX469" fmla="*/ 7955465 w 12185931"/>
              <a:gd name="connsiteY469" fmla="*/ 1813066 h 2275759"/>
              <a:gd name="connsiteX470" fmla="*/ 7880820 w 12185931"/>
              <a:gd name="connsiteY470" fmla="*/ 1812460 h 2275759"/>
              <a:gd name="connsiteX471" fmla="*/ 7880820 w 12185931"/>
              <a:gd name="connsiteY471" fmla="*/ 1850086 h 2275759"/>
              <a:gd name="connsiteX472" fmla="*/ 7956679 w 12185931"/>
              <a:gd name="connsiteY472" fmla="*/ 1851299 h 2275759"/>
              <a:gd name="connsiteX473" fmla="*/ 7973064 w 12185931"/>
              <a:gd name="connsiteY473" fmla="*/ 1976314 h 2275759"/>
              <a:gd name="connsiteX474" fmla="*/ 8070770 w 12185931"/>
              <a:gd name="connsiteY474" fmla="*/ 2055814 h 2275759"/>
              <a:gd name="connsiteX475" fmla="*/ 7871717 w 12185931"/>
              <a:gd name="connsiteY475" fmla="*/ 2086764 h 2275759"/>
              <a:gd name="connsiteX476" fmla="*/ 7772190 w 12185931"/>
              <a:gd name="connsiteY476" fmla="*/ 2064917 h 2275759"/>
              <a:gd name="connsiteX477" fmla="*/ 7729709 w 12185931"/>
              <a:gd name="connsiteY477" fmla="*/ 2070986 h 2275759"/>
              <a:gd name="connsiteX478" fmla="*/ 7617439 w 12185931"/>
              <a:gd name="connsiteY478" fmla="*/ 2055814 h 2275759"/>
              <a:gd name="connsiteX479" fmla="*/ 7577992 w 12185931"/>
              <a:gd name="connsiteY479" fmla="*/ 2046711 h 2275759"/>
              <a:gd name="connsiteX480" fmla="*/ 7530049 w 12185931"/>
              <a:gd name="connsiteY480" fmla="*/ 2069772 h 2275759"/>
              <a:gd name="connsiteX481" fmla="*/ 7476645 w 12185931"/>
              <a:gd name="connsiteY481" fmla="*/ 2070986 h 2275759"/>
              <a:gd name="connsiteX482" fmla="*/ 7366802 w 12185931"/>
              <a:gd name="connsiteY482" fmla="*/ 2150486 h 2275759"/>
              <a:gd name="connsiteX483" fmla="*/ 7085821 w 12185931"/>
              <a:gd name="connsiteY483" fmla="*/ 2150486 h 2275759"/>
              <a:gd name="connsiteX484" fmla="*/ 7044554 w 12185931"/>
              <a:gd name="connsiteY484" fmla="*/ 2134100 h 2275759"/>
              <a:gd name="connsiteX485" fmla="*/ 6960200 w 12185931"/>
              <a:gd name="connsiteY485" fmla="*/ 2046104 h 2275759"/>
              <a:gd name="connsiteX486" fmla="*/ 6908008 w 12185931"/>
              <a:gd name="connsiteY486" fmla="*/ 1977528 h 2275759"/>
              <a:gd name="connsiteX487" fmla="*/ 6878272 w 12185931"/>
              <a:gd name="connsiteY487" fmla="*/ 1956288 h 2275759"/>
              <a:gd name="connsiteX488" fmla="*/ 6817586 w 12185931"/>
              <a:gd name="connsiteY488" fmla="*/ 1945971 h 2275759"/>
              <a:gd name="connsiteX489" fmla="*/ 6826689 w 12185931"/>
              <a:gd name="connsiteY489" fmla="*/ 1879822 h 2275759"/>
              <a:gd name="connsiteX490" fmla="*/ 6945028 w 12185931"/>
              <a:gd name="connsiteY490" fmla="*/ 1897421 h 2275759"/>
              <a:gd name="connsiteX491" fmla="*/ 6999039 w 12185931"/>
              <a:gd name="connsiteY491" fmla="*/ 1869505 h 2275759"/>
              <a:gd name="connsiteX492" fmla="*/ 7073077 w 12185931"/>
              <a:gd name="connsiteY492" fmla="*/ 1850692 h 2275759"/>
              <a:gd name="connsiteX493" fmla="*/ 7131337 w 12185931"/>
              <a:gd name="connsiteY493" fmla="*/ 1852513 h 2275759"/>
              <a:gd name="connsiteX494" fmla="*/ 6995398 w 12185931"/>
              <a:gd name="connsiteY494" fmla="*/ 1717181 h 2275759"/>
              <a:gd name="connsiteX495" fmla="*/ 6883734 w 12185931"/>
              <a:gd name="connsiteY495" fmla="*/ 1723857 h 2275759"/>
              <a:gd name="connsiteX496" fmla="*/ 6783600 w 12185931"/>
              <a:gd name="connsiteY496" fmla="*/ 1757234 h 2275759"/>
              <a:gd name="connsiteX497" fmla="*/ 6743547 w 12185931"/>
              <a:gd name="connsiteY497" fmla="*/ 1762089 h 2275759"/>
              <a:gd name="connsiteX498" fmla="*/ 6603967 w 12185931"/>
              <a:gd name="connsiteY498" fmla="*/ 1740242 h 2275759"/>
              <a:gd name="connsiteX499" fmla="*/ 6529323 w 12185931"/>
              <a:gd name="connsiteY499" fmla="*/ 1724464 h 2275759"/>
              <a:gd name="connsiteX500" fmla="*/ 6390956 w 12185931"/>
              <a:gd name="connsiteY500" fmla="*/ 1681983 h 2275759"/>
              <a:gd name="connsiteX501" fmla="*/ 6262907 w 12185931"/>
              <a:gd name="connsiteY501" fmla="*/ 1705044 h 2275759"/>
              <a:gd name="connsiteX502" fmla="*/ 6231957 w 12185931"/>
              <a:gd name="connsiteY502" fmla="*/ 1751773 h 2275759"/>
              <a:gd name="connsiteX503" fmla="*/ 6187048 w 12185931"/>
              <a:gd name="connsiteY503" fmla="*/ 1732960 h 2275759"/>
              <a:gd name="connsiteX504" fmla="*/ 6133037 w 12185931"/>
              <a:gd name="connsiteY504" fmla="*/ 1634040 h 2275759"/>
              <a:gd name="connsiteX505" fmla="*/ 6190083 w 12185931"/>
              <a:gd name="connsiteY505" fmla="*/ 1604910 h 2275759"/>
              <a:gd name="connsiteX506" fmla="*/ 6184014 w 12185931"/>
              <a:gd name="connsiteY506" fmla="*/ 1572139 h 2275759"/>
              <a:gd name="connsiteX507" fmla="*/ 6245308 w 12185931"/>
              <a:gd name="connsiteY507" fmla="*/ 1572746 h 2275759"/>
              <a:gd name="connsiteX508" fmla="*/ 6366682 w 12185931"/>
              <a:gd name="connsiteY508" fmla="*/ 1604304 h 2275759"/>
              <a:gd name="connsiteX509" fmla="*/ 6432830 w 12185931"/>
              <a:gd name="connsiteY509" fmla="*/ 1590952 h 2275759"/>
              <a:gd name="connsiteX510" fmla="*/ 6191903 w 12185931"/>
              <a:gd name="connsiteY510" fmla="*/ 1446518 h 2275759"/>
              <a:gd name="connsiteX511" fmla="*/ 6181586 w 12185931"/>
              <a:gd name="connsiteY511" fmla="*/ 1492640 h 2275759"/>
              <a:gd name="connsiteX512" fmla="*/ 6097839 w 12185931"/>
              <a:gd name="connsiteY512" fmla="*/ 1478682 h 2275759"/>
              <a:gd name="connsiteX513" fmla="*/ 6150029 w 12185931"/>
              <a:gd name="connsiteY513" fmla="*/ 1424063 h 2275759"/>
              <a:gd name="connsiteX514" fmla="*/ 6096625 w 12185931"/>
              <a:gd name="connsiteY514" fmla="*/ 1402823 h 2275759"/>
              <a:gd name="connsiteX515" fmla="*/ 6092377 w 12185931"/>
              <a:gd name="connsiteY515" fmla="*/ 1439842 h 2275759"/>
              <a:gd name="connsiteX516" fmla="*/ 5971003 w 12185931"/>
              <a:gd name="connsiteY516" fmla="*/ 1396147 h 2275759"/>
              <a:gd name="connsiteX517" fmla="*/ 5960079 w 12185931"/>
              <a:gd name="connsiteY517" fmla="*/ 1436201 h 2275759"/>
              <a:gd name="connsiteX518" fmla="*/ 5793190 w 12185931"/>
              <a:gd name="connsiteY518" fmla="*/ 1393720 h 2275759"/>
              <a:gd name="connsiteX519" fmla="*/ 5838705 w 12185931"/>
              <a:gd name="connsiteY519" fmla="*/ 1501743 h 2275759"/>
              <a:gd name="connsiteX520" fmla="*/ 5947335 w 12185931"/>
              <a:gd name="connsiteY520" fmla="*/ 1538155 h 2275759"/>
              <a:gd name="connsiteX521" fmla="*/ 5978285 w 12185931"/>
              <a:gd name="connsiteY521" fmla="*/ 1515701 h 2275759"/>
              <a:gd name="connsiteX522" fmla="*/ 6016518 w 12185931"/>
              <a:gd name="connsiteY522" fmla="*/ 1601876 h 2275759"/>
              <a:gd name="connsiteX523" fmla="*/ 6034117 w 12185931"/>
              <a:gd name="connsiteY523" fmla="*/ 1652246 h 2275759"/>
              <a:gd name="connsiteX524" fmla="*/ 6006808 w 12185931"/>
              <a:gd name="connsiteY524" fmla="*/ 1728105 h 2275759"/>
              <a:gd name="connsiteX525" fmla="*/ 5980106 w 12185931"/>
              <a:gd name="connsiteY525" fmla="*/ 1681376 h 2275759"/>
              <a:gd name="connsiteX526" fmla="*/ 5966755 w 12185931"/>
              <a:gd name="connsiteY526" fmla="*/ 1632220 h 2275759"/>
              <a:gd name="connsiteX527" fmla="*/ 5927915 w 12185931"/>
              <a:gd name="connsiteY527" fmla="*/ 1644964 h 2275759"/>
              <a:gd name="connsiteX528" fmla="*/ 5890896 w 12185931"/>
              <a:gd name="connsiteY528" fmla="*/ 1719609 h 2275759"/>
              <a:gd name="connsiteX529" fmla="*/ 5845988 w 12185931"/>
              <a:gd name="connsiteY529" fmla="*/ 1724464 h 2275759"/>
              <a:gd name="connsiteX530" fmla="*/ 5776198 w 12185931"/>
              <a:gd name="connsiteY530" fmla="*/ 1740242 h 2275759"/>
              <a:gd name="connsiteX531" fmla="*/ 5740393 w 12185931"/>
              <a:gd name="connsiteY531" fmla="*/ 1684410 h 2275759"/>
              <a:gd name="connsiteX532" fmla="*/ 5663320 w 12185931"/>
              <a:gd name="connsiteY532" fmla="*/ 1692300 h 2275759"/>
              <a:gd name="connsiteX533" fmla="*/ 5631156 w 12185931"/>
              <a:gd name="connsiteY533" fmla="*/ 1611586 h 2275759"/>
              <a:gd name="connsiteX534" fmla="*/ 5600813 w 12185931"/>
              <a:gd name="connsiteY534" fmla="*/ 1576388 h 2275759"/>
              <a:gd name="connsiteX535" fmla="*/ 5806541 w 12185931"/>
              <a:gd name="connsiteY535" fmla="*/ 1544830 h 2275759"/>
              <a:gd name="connsiteX536" fmla="*/ 5806541 w 12185931"/>
              <a:gd name="connsiteY536" fmla="*/ 1526624 h 2275759"/>
              <a:gd name="connsiteX537" fmla="*/ 5737358 w 12185931"/>
              <a:gd name="connsiteY537" fmla="*/ 1526017 h 2275759"/>
              <a:gd name="connsiteX538" fmla="*/ 5698519 w 12185931"/>
              <a:gd name="connsiteY538" fmla="*/ 1484143 h 2275759"/>
              <a:gd name="connsiteX539" fmla="*/ 5648148 w 12185931"/>
              <a:gd name="connsiteY539" fmla="*/ 1427098 h 2275759"/>
              <a:gd name="connsiteX540" fmla="*/ 5600813 w 12185931"/>
              <a:gd name="connsiteY540" fmla="*/ 1399789 h 2275759"/>
              <a:gd name="connsiteX541" fmla="*/ 5606881 w 12185931"/>
              <a:gd name="connsiteY541" fmla="*/ 1387651 h 2275759"/>
              <a:gd name="connsiteX542" fmla="*/ 5519492 w 12185931"/>
              <a:gd name="connsiteY542" fmla="*/ 1383403 h 2275759"/>
              <a:gd name="connsiteX543" fmla="*/ 5541340 w 12185931"/>
              <a:gd name="connsiteY543" fmla="*/ 1420422 h 2275759"/>
              <a:gd name="connsiteX544" fmla="*/ 5554691 w 12185931"/>
              <a:gd name="connsiteY544" fmla="*/ 1453800 h 2275759"/>
              <a:gd name="connsiteX545" fmla="*/ 5520099 w 12185931"/>
              <a:gd name="connsiteY545" fmla="*/ 1459262 h 2275759"/>
              <a:gd name="connsiteX546" fmla="*/ 5517065 w 12185931"/>
              <a:gd name="connsiteY546" fmla="*/ 1455621 h 2275759"/>
              <a:gd name="connsiteX547" fmla="*/ 5414504 w 12185931"/>
              <a:gd name="connsiteY547" fmla="*/ 1395541 h 2275759"/>
              <a:gd name="connsiteX548" fmla="*/ 5358672 w 12185931"/>
              <a:gd name="connsiteY548" fmla="*/ 1385224 h 2275759"/>
              <a:gd name="connsiteX549" fmla="*/ 5248222 w 12185931"/>
              <a:gd name="connsiteY549" fmla="*/ 1391899 h 2275759"/>
              <a:gd name="connsiteX550" fmla="*/ 5245188 w 12185931"/>
              <a:gd name="connsiteY550" fmla="*/ 1406464 h 2275759"/>
              <a:gd name="connsiteX551" fmla="*/ 5299199 w 12185931"/>
              <a:gd name="connsiteY551" fmla="*/ 1444697 h 2275759"/>
              <a:gd name="connsiteX552" fmla="*/ 5160833 w 12185931"/>
              <a:gd name="connsiteY552" fmla="*/ 1493853 h 2275759"/>
              <a:gd name="connsiteX553" fmla="*/ 5096505 w 12185931"/>
              <a:gd name="connsiteY553" fmla="*/ 1495674 h 2275759"/>
              <a:gd name="connsiteX554" fmla="*/ 5029142 w 12185931"/>
              <a:gd name="connsiteY554" fmla="*/ 1486571 h 2275759"/>
              <a:gd name="connsiteX555" fmla="*/ 4967848 w 12185931"/>
              <a:gd name="connsiteY555" fmla="*/ 1480502 h 2275759"/>
              <a:gd name="connsiteX556" fmla="*/ 4927188 w 12185931"/>
              <a:gd name="connsiteY556" fmla="*/ 1495674 h 2275759"/>
              <a:gd name="connsiteX557" fmla="*/ 4881066 w 12185931"/>
              <a:gd name="connsiteY557" fmla="*/ 1484143 h 2275759"/>
              <a:gd name="connsiteX558" fmla="*/ 4768795 w 12185931"/>
              <a:gd name="connsiteY558" fmla="*/ 1458048 h 2275759"/>
              <a:gd name="connsiteX559" fmla="*/ 4835551 w 12185931"/>
              <a:gd name="connsiteY559" fmla="*/ 1511453 h 2275759"/>
              <a:gd name="connsiteX560" fmla="*/ 4782146 w 12185931"/>
              <a:gd name="connsiteY560" fmla="*/ 1540582 h 2275759"/>
              <a:gd name="connsiteX561" fmla="*/ 4782146 w 12185931"/>
              <a:gd name="connsiteY561" fmla="*/ 1540582 h 2275759"/>
              <a:gd name="connsiteX562" fmla="*/ 4612830 w 12185931"/>
              <a:gd name="connsiteY562" fmla="*/ 1535120 h 2275759"/>
              <a:gd name="connsiteX563" fmla="*/ 4564887 w 12185931"/>
              <a:gd name="connsiteY563" fmla="*/ 1539368 h 2275759"/>
              <a:gd name="connsiteX564" fmla="*/ 4558818 w 12185931"/>
              <a:gd name="connsiteY564" fmla="*/ 1630399 h 2275759"/>
              <a:gd name="connsiteX565" fmla="*/ 4200766 w 12185931"/>
              <a:gd name="connsiteY565" fmla="*/ 1785150 h 2275759"/>
              <a:gd name="connsiteX566" fmla="*/ 4253563 w 12185931"/>
              <a:gd name="connsiteY566" fmla="*/ 1819742 h 2275759"/>
              <a:gd name="connsiteX567" fmla="*/ 4194090 w 12185931"/>
              <a:gd name="connsiteY567" fmla="*/ 1842196 h 2275759"/>
              <a:gd name="connsiteX568" fmla="*/ 4197731 w 12185931"/>
              <a:gd name="connsiteY568" fmla="*/ 1830666 h 2275759"/>
              <a:gd name="connsiteX569" fmla="*/ 4120052 w 12185931"/>
              <a:gd name="connsiteY569" fmla="*/ 1786971 h 2275759"/>
              <a:gd name="connsiteX570" fmla="*/ 4090316 w 12185931"/>
              <a:gd name="connsiteY570" fmla="*/ 1860402 h 2275759"/>
              <a:gd name="connsiteX571" fmla="*/ 4014457 w 12185931"/>
              <a:gd name="connsiteY571" fmla="*/ 1898028 h 2275759"/>
              <a:gd name="connsiteX572" fmla="*/ 3936171 w 12185931"/>
              <a:gd name="connsiteY572" fmla="*/ 1811853 h 2275759"/>
              <a:gd name="connsiteX573" fmla="*/ 3896724 w 12185931"/>
              <a:gd name="connsiteY573" fmla="*/ 1778475 h 2275759"/>
              <a:gd name="connsiteX574" fmla="*/ 3854243 w 12185931"/>
              <a:gd name="connsiteY574" fmla="*/ 1802750 h 2275759"/>
              <a:gd name="connsiteX575" fmla="*/ 3888228 w 12185931"/>
              <a:gd name="connsiteY575" fmla="*/ 1826418 h 2275759"/>
              <a:gd name="connsiteX576" fmla="*/ 3921606 w 12185931"/>
              <a:gd name="connsiteY576" fmla="*/ 1828845 h 2275759"/>
              <a:gd name="connsiteX577" fmla="*/ 3840285 w 12185931"/>
              <a:gd name="connsiteY577" fmla="*/ 1862830 h 2275759"/>
              <a:gd name="connsiteX578" fmla="*/ 3788702 w 12185931"/>
              <a:gd name="connsiteY578" fmla="*/ 1844624 h 2275759"/>
              <a:gd name="connsiteX579" fmla="*/ 3720732 w 12185931"/>
              <a:gd name="connsiteY579" fmla="*/ 1809425 h 2275759"/>
              <a:gd name="connsiteX580" fmla="*/ 3633343 w 12185931"/>
              <a:gd name="connsiteY580" fmla="*/ 1925944 h 2275759"/>
              <a:gd name="connsiteX581" fmla="*/ 3724980 w 12185931"/>
              <a:gd name="connsiteY581" fmla="*/ 1941116 h 2275759"/>
              <a:gd name="connsiteX582" fmla="*/ 4011423 w 12185931"/>
              <a:gd name="connsiteY582" fmla="*/ 1912593 h 2275759"/>
              <a:gd name="connsiteX583" fmla="*/ 4231716 w 12185931"/>
              <a:gd name="connsiteY583" fmla="*/ 1908952 h 2275759"/>
              <a:gd name="connsiteX584" fmla="*/ 4316071 w 12185931"/>
              <a:gd name="connsiteY584" fmla="*/ 1899242 h 2275759"/>
              <a:gd name="connsiteX585" fmla="*/ 4408922 w 12185931"/>
              <a:gd name="connsiteY585" fmla="*/ 1899242 h 2275759"/>
              <a:gd name="connsiteX586" fmla="*/ 4482960 w 12185931"/>
              <a:gd name="connsiteY586" fmla="*/ 1899242 h 2275759"/>
              <a:gd name="connsiteX587" fmla="*/ 4611009 w 12185931"/>
              <a:gd name="connsiteY587" fmla="*/ 1899242 h 2275759"/>
              <a:gd name="connsiteX588" fmla="*/ 4651063 w 12185931"/>
              <a:gd name="connsiteY588" fmla="*/ 1979349 h 2275759"/>
              <a:gd name="connsiteX589" fmla="*/ 4711143 w 12185931"/>
              <a:gd name="connsiteY589" fmla="*/ 1972673 h 2275759"/>
              <a:gd name="connsiteX590" fmla="*/ 4704467 w 12185931"/>
              <a:gd name="connsiteY590" fmla="*/ 1930799 h 2275759"/>
              <a:gd name="connsiteX591" fmla="*/ 4746341 w 12185931"/>
              <a:gd name="connsiteY591" fmla="*/ 1912593 h 2275759"/>
              <a:gd name="connsiteX592" fmla="*/ 4796104 w 12185931"/>
              <a:gd name="connsiteY592" fmla="*/ 1922303 h 2275759"/>
              <a:gd name="connsiteX593" fmla="*/ 4864681 w 12185931"/>
              <a:gd name="connsiteY593" fmla="*/ 1921089 h 2275759"/>
              <a:gd name="connsiteX594" fmla="*/ 4839192 w 12185931"/>
              <a:gd name="connsiteY594" fmla="*/ 1990879 h 2275759"/>
              <a:gd name="connsiteX595" fmla="*/ 4927795 w 12185931"/>
              <a:gd name="connsiteY595" fmla="*/ 2003623 h 2275759"/>
              <a:gd name="connsiteX596" fmla="*/ 5011543 w 12185931"/>
              <a:gd name="connsiteY596" fmla="*/ 1986631 h 2275759"/>
              <a:gd name="connsiteX597" fmla="*/ 5070409 w 12185931"/>
              <a:gd name="connsiteY597" fmla="*/ 1981776 h 2275759"/>
              <a:gd name="connsiteX598" fmla="*/ 5134737 w 12185931"/>
              <a:gd name="connsiteY598" fmla="*/ 1978742 h 2275759"/>
              <a:gd name="connsiteX599" fmla="*/ 4939325 w 12185931"/>
              <a:gd name="connsiteY599" fmla="*/ 1910166 h 2275759"/>
              <a:gd name="connsiteX600" fmla="*/ 5142627 w 12185931"/>
              <a:gd name="connsiteY600" fmla="*/ 1828238 h 2275759"/>
              <a:gd name="connsiteX601" fmla="*/ 5236084 w 12185931"/>
              <a:gd name="connsiteY601" fmla="*/ 1847051 h 2275759"/>
              <a:gd name="connsiteX602" fmla="*/ 5324687 w 12185931"/>
              <a:gd name="connsiteY602" fmla="*/ 1814280 h 2275759"/>
              <a:gd name="connsiteX603" fmla="*/ 5311336 w 12185931"/>
              <a:gd name="connsiteY603" fmla="*/ 1874967 h 2275759"/>
              <a:gd name="connsiteX604" fmla="*/ 5268855 w 12185931"/>
              <a:gd name="connsiteY604" fmla="*/ 1907131 h 2275759"/>
              <a:gd name="connsiteX605" fmla="*/ 5149909 w 12185931"/>
              <a:gd name="connsiteY605" fmla="*/ 1960536 h 2275759"/>
              <a:gd name="connsiteX606" fmla="*/ 5211810 w 12185931"/>
              <a:gd name="connsiteY606" fmla="*/ 1970852 h 2275759"/>
              <a:gd name="connsiteX607" fmla="*/ 5236084 w 12185931"/>
              <a:gd name="connsiteY607" fmla="*/ 2004837 h 2275759"/>
              <a:gd name="connsiteX608" fmla="*/ 5206955 w 12185931"/>
              <a:gd name="connsiteY608" fmla="*/ 2029719 h 2275759"/>
              <a:gd name="connsiteX609" fmla="*/ 5015184 w 12185931"/>
              <a:gd name="connsiteY609" fmla="*/ 2024257 h 2275759"/>
              <a:gd name="connsiteX610" fmla="*/ 4737238 w 12185931"/>
              <a:gd name="connsiteY610" fmla="*/ 2043070 h 2275759"/>
              <a:gd name="connsiteX611" fmla="*/ 4616471 w 12185931"/>
              <a:gd name="connsiteY611" fmla="*/ 1996948 h 2275759"/>
              <a:gd name="connsiteX612" fmla="*/ 4593410 w 12185931"/>
              <a:gd name="connsiteY612" fmla="*/ 1984810 h 2275759"/>
              <a:gd name="connsiteX613" fmla="*/ 4374330 w 12185931"/>
              <a:gd name="connsiteY613" fmla="*/ 2083730 h 2275759"/>
              <a:gd name="connsiteX614" fmla="*/ 4135224 w 12185931"/>
              <a:gd name="connsiteY614" fmla="*/ 2040035 h 2275759"/>
              <a:gd name="connsiteX615" fmla="*/ 4101239 w 12185931"/>
              <a:gd name="connsiteY615" fmla="*/ 2101329 h 2275759"/>
              <a:gd name="connsiteX616" fmla="*/ 4086067 w 12185931"/>
              <a:gd name="connsiteY616" fmla="*/ 2092226 h 2275759"/>
              <a:gd name="connsiteX617" fmla="*/ 4111556 w 12185931"/>
              <a:gd name="connsiteY617" fmla="*/ 2060669 h 2275759"/>
              <a:gd name="connsiteX618" fmla="*/ 4103060 w 12185931"/>
              <a:gd name="connsiteY618" fmla="*/ 2048532 h 2275759"/>
              <a:gd name="connsiteX619" fmla="*/ 4055724 w 12185931"/>
              <a:gd name="connsiteY619" fmla="*/ 2076448 h 2275759"/>
              <a:gd name="connsiteX620" fmla="*/ 3997464 w 12185931"/>
              <a:gd name="connsiteY620" fmla="*/ 2103757 h 2275759"/>
              <a:gd name="connsiteX621" fmla="*/ 3915537 w 12185931"/>
              <a:gd name="connsiteY621" fmla="*/ 2119535 h 2275759"/>
              <a:gd name="connsiteX622" fmla="*/ 3816011 w 12185931"/>
              <a:gd name="connsiteY622" fmla="*/ 2128032 h 2275759"/>
              <a:gd name="connsiteX623" fmla="*/ 3655797 w 12185931"/>
              <a:gd name="connsiteY623" fmla="*/ 2171119 h 2275759"/>
              <a:gd name="connsiteX624" fmla="*/ 3544740 w 12185931"/>
              <a:gd name="connsiteY624" fmla="*/ 2205104 h 2275759"/>
              <a:gd name="connsiteX625" fmla="*/ 3493156 w 12185931"/>
              <a:gd name="connsiteY625" fmla="*/ 2201463 h 2275759"/>
              <a:gd name="connsiteX626" fmla="*/ 3356611 w 12185931"/>
              <a:gd name="connsiteY626" fmla="*/ 2216634 h 2275759"/>
              <a:gd name="connsiteX627" fmla="*/ 3331122 w 12185931"/>
              <a:gd name="connsiteY627" fmla="*/ 2229379 h 2275759"/>
              <a:gd name="connsiteX628" fmla="*/ 3030115 w 12185931"/>
              <a:gd name="connsiteY628" fmla="*/ 2246371 h 2275759"/>
              <a:gd name="connsiteX629" fmla="*/ 2756417 w 12185931"/>
              <a:gd name="connsiteY629" fmla="*/ 2273680 h 2275759"/>
              <a:gd name="connsiteX630" fmla="*/ 2723646 w 12185931"/>
              <a:gd name="connsiteY630" fmla="*/ 2263970 h 2275759"/>
              <a:gd name="connsiteX631" fmla="*/ 2508208 w 12185931"/>
              <a:gd name="connsiteY631" fmla="*/ 2273073 h 2275759"/>
              <a:gd name="connsiteX632" fmla="*/ 2424460 w 12185931"/>
              <a:gd name="connsiteY632" fmla="*/ 2264577 h 2275759"/>
              <a:gd name="connsiteX633" fmla="*/ 2341319 w 12185931"/>
              <a:gd name="connsiteY633" fmla="*/ 2262757 h 2275759"/>
              <a:gd name="connsiteX634" fmla="*/ 2230262 w 12185931"/>
              <a:gd name="connsiteY634" fmla="*/ 2256688 h 2275759"/>
              <a:gd name="connsiteX635" fmla="*/ 2067621 w 12185931"/>
              <a:gd name="connsiteY635" fmla="*/ 2240302 h 2275759"/>
              <a:gd name="connsiteX636" fmla="*/ 1952316 w 12185931"/>
              <a:gd name="connsiteY636" fmla="*/ 2177188 h 2275759"/>
              <a:gd name="connsiteX637" fmla="*/ 1943213 w 12185931"/>
              <a:gd name="connsiteY637" fmla="*/ 2058848 h 2275759"/>
              <a:gd name="connsiteX638" fmla="*/ 1820625 w 12185931"/>
              <a:gd name="connsiteY638" fmla="*/ 1990272 h 2275759"/>
              <a:gd name="connsiteX639" fmla="*/ 1687114 w 12185931"/>
              <a:gd name="connsiteY639" fmla="*/ 2001196 h 2275759"/>
              <a:gd name="connsiteX640" fmla="*/ 1568167 w 12185931"/>
              <a:gd name="connsiteY640" fmla="*/ 2009692 h 2275759"/>
              <a:gd name="connsiteX641" fmla="*/ 1423733 w 12185931"/>
              <a:gd name="connsiteY641" fmla="*/ 1971459 h 2275759"/>
              <a:gd name="connsiteX642" fmla="*/ 1204046 w 12185931"/>
              <a:gd name="connsiteY642" fmla="*/ 1920482 h 2275759"/>
              <a:gd name="connsiteX643" fmla="*/ 1241065 w 12185931"/>
              <a:gd name="connsiteY643" fmla="*/ 1881643 h 2275759"/>
              <a:gd name="connsiteX644" fmla="*/ 1146393 w 12185931"/>
              <a:gd name="connsiteY644" fmla="*/ 1851906 h 2275759"/>
              <a:gd name="connsiteX645" fmla="*/ 1151248 w 12185931"/>
              <a:gd name="connsiteY645" fmla="*/ 1832486 h 2275759"/>
              <a:gd name="connsiteX646" fmla="*/ 1248347 w 12185931"/>
              <a:gd name="connsiteY646" fmla="*/ 1836734 h 2275759"/>
              <a:gd name="connsiteX647" fmla="*/ 1309034 w 12185931"/>
              <a:gd name="connsiteY647" fmla="*/ 1823383 h 2275759"/>
              <a:gd name="connsiteX648" fmla="*/ 1314496 w 12185931"/>
              <a:gd name="connsiteY648" fmla="*/ 1882856 h 2275759"/>
              <a:gd name="connsiteX649" fmla="*/ 1458931 w 12185931"/>
              <a:gd name="connsiteY649" fmla="*/ 1759662 h 2275759"/>
              <a:gd name="connsiteX650" fmla="*/ 1315103 w 12185931"/>
              <a:gd name="connsiteY650" fmla="*/ 1722036 h 2275759"/>
              <a:gd name="connsiteX651" fmla="*/ 1378824 w 12185931"/>
              <a:gd name="connsiteY651" fmla="*/ 1616441 h 2275759"/>
              <a:gd name="connsiteX652" fmla="*/ 1289008 w 12185931"/>
              <a:gd name="connsiteY652" fmla="*/ 1627971 h 2275759"/>
              <a:gd name="connsiteX653" fmla="*/ 1234996 w 12185931"/>
              <a:gd name="connsiteY653" fmla="*/ 1644964 h 2275759"/>
              <a:gd name="connsiteX654" fmla="*/ 1021985 w 12185931"/>
              <a:gd name="connsiteY654" fmla="*/ 1604304 h 2275759"/>
              <a:gd name="connsiteX655" fmla="*/ 984966 w 12185931"/>
              <a:gd name="connsiteY655" fmla="*/ 1570926 h 2275759"/>
              <a:gd name="connsiteX656" fmla="*/ 683352 w 12185931"/>
              <a:gd name="connsiteY656" fmla="*/ 1586704 h 2275759"/>
              <a:gd name="connsiteX657" fmla="*/ 683352 w 12185931"/>
              <a:gd name="connsiteY657" fmla="*/ 1663170 h 2275759"/>
              <a:gd name="connsiteX658" fmla="*/ 699738 w 12185931"/>
              <a:gd name="connsiteY658" fmla="*/ 1681983 h 2275759"/>
              <a:gd name="connsiteX659" fmla="*/ 702772 w 12185931"/>
              <a:gd name="connsiteY659" fmla="*/ 1715361 h 2275759"/>
              <a:gd name="connsiteX660" fmla="*/ 673036 w 12185931"/>
              <a:gd name="connsiteY660" fmla="*/ 1742670 h 2275759"/>
              <a:gd name="connsiteX661" fmla="*/ 601425 w 12185931"/>
              <a:gd name="connsiteY661" fmla="*/ 1742670 h 2275759"/>
              <a:gd name="connsiteX662" fmla="*/ 580185 w 12185931"/>
              <a:gd name="connsiteY662" fmla="*/ 1713540 h 2275759"/>
              <a:gd name="connsiteX663" fmla="*/ 659078 w 12185931"/>
              <a:gd name="connsiteY663" fmla="*/ 1655281 h 2275759"/>
              <a:gd name="connsiteX664" fmla="*/ 654829 w 12185931"/>
              <a:gd name="connsiteY664" fmla="*/ 1595200 h 2275759"/>
              <a:gd name="connsiteX665" fmla="*/ 561372 w 12185931"/>
              <a:gd name="connsiteY665" fmla="*/ 1598235 h 2275759"/>
              <a:gd name="connsiteX666" fmla="*/ 523139 w 12185931"/>
              <a:gd name="connsiteY666" fmla="*/ 1624330 h 2275759"/>
              <a:gd name="connsiteX667" fmla="*/ 622059 w 12185931"/>
              <a:gd name="connsiteY667" fmla="*/ 1632220 h 2275759"/>
              <a:gd name="connsiteX668" fmla="*/ 582005 w 12185931"/>
              <a:gd name="connsiteY668" fmla="*/ 1714147 h 2275759"/>
              <a:gd name="connsiteX669" fmla="*/ 484299 w 12185931"/>
              <a:gd name="connsiteY669" fmla="*/ 1679555 h 2275759"/>
              <a:gd name="connsiteX670" fmla="*/ 519498 w 12185931"/>
              <a:gd name="connsiteY670" fmla="*/ 1623723 h 2275759"/>
              <a:gd name="connsiteX671" fmla="*/ 312555 w 12185931"/>
              <a:gd name="connsiteY671" fmla="*/ 1612800 h 2275759"/>
              <a:gd name="connsiteX672" fmla="*/ 169941 w 12185931"/>
              <a:gd name="connsiteY672" fmla="*/ 1612800 h 2275759"/>
              <a:gd name="connsiteX673" fmla="*/ 239124 w 12185931"/>
              <a:gd name="connsiteY673" fmla="*/ 1677735 h 2275759"/>
              <a:gd name="connsiteX674" fmla="*/ 84372 w 12185931"/>
              <a:gd name="connsiteY674" fmla="*/ 1691693 h 2275759"/>
              <a:gd name="connsiteX675" fmla="*/ 23686 w 12185931"/>
              <a:gd name="connsiteY675" fmla="*/ 1674093 h 2275759"/>
              <a:gd name="connsiteX676" fmla="*/ 18 w 12185931"/>
              <a:gd name="connsiteY676" fmla="*/ 1646784 h 2275759"/>
              <a:gd name="connsiteX677" fmla="*/ 23686 w 12185931"/>
              <a:gd name="connsiteY677" fmla="*/ 1621903 h 2275759"/>
              <a:gd name="connsiteX678" fmla="*/ 49781 w 12185931"/>
              <a:gd name="connsiteY678" fmla="*/ 1602483 h 2275759"/>
              <a:gd name="connsiteX679" fmla="*/ 145666 w 12185931"/>
              <a:gd name="connsiteY679" fmla="*/ 1485357 h 2275759"/>
              <a:gd name="connsiteX680" fmla="*/ 206960 w 12185931"/>
              <a:gd name="connsiteY680" fmla="*/ 1447124 h 2275759"/>
              <a:gd name="connsiteX681" fmla="*/ 367780 w 12185931"/>
              <a:gd name="connsiteY681" fmla="*/ 1393720 h 2275759"/>
              <a:gd name="connsiteX682" fmla="*/ 463059 w 12185931"/>
              <a:gd name="connsiteY682" fmla="*/ 1458048 h 2275759"/>
              <a:gd name="connsiteX683" fmla="*/ 464879 w 12185931"/>
              <a:gd name="connsiteY683" fmla="*/ 1490819 h 2275759"/>
              <a:gd name="connsiteX684" fmla="*/ 604459 w 12185931"/>
              <a:gd name="connsiteY684" fmla="*/ 1451372 h 2275759"/>
              <a:gd name="connsiteX685" fmla="*/ 730081 w 12185931"/>
              <a:gd name="connsiteY685" fmla="*/ 1499922 h 2275759"/>
              <a:gd name="connsiteX686" fmla="*/ 752535 w 12185931"/>
              <a:gd name="connsiteY686" fmla="*/ 1532086 h 2275759"/>
              <a:gd name="connsiteX687" fmla="*/ 853883 w 12185931"/>
              <a:gd name="connsiteY687" fmla="*/ 1359128 h 2275759"/>
              <a:gd name="connsiteX688" fmla="*/ 811402 w 12185931"/>
              <a:gd name="connsiteY688" fmla="*/ 1320896 h 2275759"/>
              <a:gd name="connsiteX689" fmla="*/ 767707 w 12185931"/>
              <a:gd name="connsiteY689" fmla="*/ 1388865 h 2275759"/>
              <a:gd name="connsiteX690" fmla="*/ 656043 w 12185931"/>
              <a:gd name="connsiteY690" fmla="*/ 1378548 h 2275759"/>
              <a:gd name="connsiteX691" fmla="*/ 602032 w 12185931"/>
              <a:gd name="connsiteY691" fmla="*/ 1329999 h 2275759"/>
              <a:gd name="connsiteX692" fmla="*/ 585040 w 12185931"/>
              <a:gd name="connsiteY692" fmla="*/ 1321503 h 2275759"/>
              <a:gd name="connsiteX693" fmla="*/ 350181 w 12185931"/>
              <a:gd name="connsiteY693" fmla="*/ 1363983 h 2275759"/>
              <a:gd name="connsiteX694" fmla="*/ 171155 w 12185931"/>
              <a:gd name="connsiteY694" fmla="*/ 1396147 h 2275759"/>
              <a:gd name="connsiteX695" fmla="*/ 69201 w 12185931"/>
              <a:gd name="connsiteY695" fmla="*/ 1337888 h 2275759"/>
              <a:gd name="connsiteX696" fmla="*/ 18224 w 12185931"/>
              <a:gd name="connsiteY696" fmla="*/ 1289945 h 2275759"/>
              <a:gd name="connsiteX697" fmla="*/ 1838 w 12185931"/>
              <a:gd name="connsiteY697" fmla="*/ 1195274 h 2275759"/>
              <a:gd name="connsiteX698" fmla="*/ 205139 w 12185931"/>
              <a:gd name="connsiteY698" fmla="*/ 1133980 h 2275759"/>
              <a:gd name="connsiteX699" fmla="*/ 346540 w 12185931"/>
              <a:gd name="connsiteY699" fmla="*/ 1040522 h 2275759"/>
              <a:gd name="connsiteX700" fmla="*/ 370815 w 12185931"/>
              <a:gd name="connsiteY700" fmla="*/ 1003503 h 2275759"/>
              <a:gd name="connsiteX701" fmla="*/ 153556 w 12185931"/>
              <a:gd name="connsiteY701" fmla="*/ 913686 h 2275759"/>
              <a:gd name="connsiteX702" fmla="*/ 17010 w 12185931"/>
              <a:gd name="connsiteY702" fmla="*/ 795954 h 2275759"/>
              <a:gd name="connsiteX703" fmla="*/ 45533 w 12185931"/>
              <a:gd name="connsiteY703" fmla="*/ 641809 h 2275759"/>
              <a:gd name="connsiteX704" fmla="*/ 124426 w 12185931"/>
              <a:gd name="connsiteY704" fmla="*/ 564130 h 2275759"/>
              <a:gd name="connsiteX705" fmla="*/ 286460 w 12185931"/>
              <a:gd name="connsiteY705" fmla="*/ 502836 h 2275759"/>
              <a:gd name="connsiteX706" fmla="*/ 330154 w 12185931"/>
              <a:gd name="connsiteY706" fmla="*/ 480382 h 2275759"/>
              <a:gd name="connsiteX707" fmla="*/ 325906 w 12185931"/>
              <a:gd name="connsiteY707" fmla="*/ 629672 h 2275759"/>
              <a:gd name="connsiteX708" fmla="*/ 357464 w 12185931"/>
              <a:gd name="connsiteY708" fmla="*/ 646664 h 2275759"/>
              <a:gd name="connsiteX709" fmla="*/ 455776 w 12185931"/>
              <a:gd name="connsiteY709" fmla="*/ 629065 h 2275759"/>
              <a:gd name="connsiteX710" fmla="*/ 572902 w 12185931"/>
              <a:gd name="connsiteY710" fmla="*/ 631492 h 2275759"/>
              <a:gd name="connsiteX711" fmla="*/ 608707 w 12185931"/>
              <a:gd name="connsiteY711" fmla="*/ 615714 h 2275759"/>
              <a:gd name="connsiteX712" fmla="*/ 679711 w 12185931"/>
              <a:gd name="connsiteY712" fmla="*/ 614500 h 2275759"/>
              <a:gd name="connsiteX713" fmla="*/ 696097 w 12185931"/>
              <a:gd name="connsiteY713" fmla="*/ 633313 h 2275759"/>
              <a:gd name="connsiteX714" fmla="*/ 871482 w 12185931"/>
              <a:gd name="connsiteY714" fmla="*/ 535607 h 2275759"/>
              <a:gd name="connsiteX715" fmla="*/ 819898 w 12185931"/>
              <a:gd name="connsiteY715" fmla="*/ 473099 h 2275759"/>
              <a:gd name="connsiteX716" fmla="*/ 832035 w 12185931"/>
              <a:gd name="connsiteY716" fmla="*/ 399668 h 2275759"/>
              <a:gd name="connsiteX717" fmla="*/ 895150 w 12185931"/>
              <a:gd name="connsiteY717" fmla="*/ 374180 h 2275759"/>
              <a:gd name="connsiteX718" fmla="*/ 771955 w 12185931"/>
              <a:gd name="connsiteY718" fmla="*/ 353546 h 2275759"/>
              <a:gd name="connsiteX719" fmla="*/ 753142 w 12185931"/>
              <a:gd name="connsiteY719" fmla="*/ 367504 h 2275759"/>
              <a:gd name="connsiteX720" fmla="*/ 497650 w 12185931"/>
              <a:gd name="connsiteY720" fmla="*/ 354153 h 2275759"/>
              <a:gd name="connsiteX721" fmla="*/ 442425 w 12185931"/>
              <a:gd name="connsiteY721" fmla="*/ 328058 h 2275759"/>
              <a:gd name="connsiteX722" fmla="*/ 373849 w 12185931"/>
              <a:gd name="connsiteY722" fmla="*/ 291039 h 2275759"/>
              <a:gd name="connsiteX723" fmla="*/ 432715 w 12185931"/>
              <a:gd name="connsiteY723" fmla="*/ 156921 h 2275759"/>
              <a:gd name="connsiteX724" fmla="*/ 631768 w 12185931"/>
              <a:gd name="connsiteY724" fmla="*/ 136287 h 2275759"/>
              <a:gd name="connsiteX725" fmla="*/ 716730 w 12185931"/>
              <a:gd name="connsiteY725" fmla="*/ 108978 h 2275759"/>
              <a:gd name="connsiteX726" fmla="*/ 848421 w 12185931"/>
              <a:gd name="connsiteY726" fmla="*/ 112619 h 2275759"/>
              <a:gd name="connsiteX727" fmla="*/ 881192 w 12185931"/>
              <a:gd name="connsiteY727" fmla="*/ 60429 h 2275759"/>
              <a:gd name="connsiteX728" fmla="*/ 899398 w 12185931"/>
              <a:gd name="connsiteY728" fmla="*/ 85310 h 2275759"/>
              <a:gd name="connsiteX729" fmla="*/ 1088741 w 12185931"/>
              <a:gd name="connsiteY729" fmla="*/ 348 h 2275759"/>
              <a:gd name="connsiteX730" fmla="*/ 1389748 w 12185931"/>
              <a:gd name="connsiteY730" fmla="*/ 86524 h 2275759"/>
              <a:gd name="connsiteX731" fmla="*/ 1474103 w 12185931"/>
              <a:gd name="connsiteY731" fmla="*/ 140535 h 2275759"/>
              <a:gd name="connsiteX732" fmla="*/ 1502019 w 12185931"/>
              <a:gd name="connsiteY732" fmla="*/ 133860 h 2275759"/>
              <a:gd name="connsiteX733" fmla="*/ 1532969 w 12185931"/>
              <a:gd name="connsiteY733" fmla="*/ 100482 h 2275759"/>
              <a:gd name="connsiteX734" fmla="*/ 1534790 w 12185931"/>
              <a:gd name="connsiteY734" fmla="*/ 133860 h 2275759"/>
              <a:gd name="connsiteX735" fmla="*/ 1571809 w 12185931"/>
              <a:gd name="connsiteY735" fmla="*/ 208505 h 2275759"/>
              <a:gd name="connsiteX736" fmla="*/ 1593049 w 12185931"/>
              <a:gd name="connsiteY736" fmla="*/ 194547 h 2275759"/>
              <a:gd name="connsiteX737" fmla="*/ 1583339 w 12185931"/>
              <a:gd name="connsiteY737" fmla="*/ 150245 h 2275759"/>
              <a:gd name="connsiteX738" fmla="*/ 1607614 w 12185931"/>
              <a:gd name="connsiteY738" fmla="*/ 128398 h 2275759"/>
              <a:gd name="connsiteX739" fmla="*/ 1568774 w 12185931"/>
              <a:gd name="connsiteY739" fmla="*/ 115047 h 2275759"/>
              <a:gd name="connsiteX740" fmla="*/ 1568774 w 12185931"/>
              <a:gd name="connsiteY740" fmla="*/ 101089 h 2275759"/>
              <a:gd name="connsiteX741" fmla="*/ 1936537 w 12185931"/>
              <a:gd name="connsiteY741" fmla="*/ 51932 h 2275759"/>
              <a:gd name="connsiteX742" fmla="*/ 1940178 w 12185931"/>
              <a:gd name="connsiteY742" fmla="*/ 65283 h 2275759"/>
              <a:gd name="connsiteX743" fmla="*/ 1874636 w 12185931"/>
              <a:gd name="connsiteY743" fmla="*/ 104730 h 2275759"/>
              <a:gd name="connsiteX744" fmla="*/ 1876457 w 12185931"/>
              <a:gd name="connsiteY744" fmla="*/ 122329 h 2275759"/>
              <a:gd name="connsiteX745" fmla="*/ 1947461 w 12185931"/>
              <a:gd name="connsiteY745" fmla="*/ 122329 h 2275759"/>
              <a:gd name="connsiteX746" fmla="*/ 1979018 w 12185931"/>
              <a:gd name="connsiteY746" fmla="*/ 122936 h 2275759"/>
              <a:gd name="connsiteX747" fmla="*/ 2015430 w 12185931"/>
              <a:gd name="connsiteY747" fmla="*/ 108978 h 2275759"/>
              <a:gd name="connsiteX748" fmla="*/ 2042132 w 12185931"/>
              <a:gd name="connsiteY748" fmla="*/ 95020 h 2275759"/>
              <a:gd name="connsiteX749" fmla="*/ 2097964 w 12185931"/>
              <a:gd name="connsiteY749" fmla="*/ 78028 h 2275759"/>
              <a:gd name="connsiteX750" fmla="*/ 2143479 w 12185931"/>
              <a:gd name="connsiteY750" fmla="*/ 76207 h 2275759"/>
              <a:gd name="connsiteX751" fmla="*/ 2199311 w 12185931"/>
              <a:gd name="connsiteY751" fmla="*/ 86524 h 2275759"/>
              <a:gd name="connsiteX752" fmla="*/ 2156224 w 12185931"/>
              <a:gd name="connsiteY752" fmla="*/ 75600 h 2275759"/>
              <a:gd name="connsiteX753" fmla="*/ 2168968 w 12185931"/>
              <a:gd name="connsiteY753" fmla="*/ 52539 h 2275759"/>
              <a:gd name="connsiteX754" fmla="*/ 2302479 w 12185931"/>
              <a:gd name="connsiteY754" fmla="*/ 52539 h 2275759"/>
              <a:gd name="connsiteX755" fmla="*/ 2303693 w 12185931"/>
              <a:gd name="connsiteY755" fmla="*/ 63463 h 2275759"/>
              <a:gd name="connsiteX756" fmla="*/ 2221159 w 12185931"/>
              <a:gd name="connsiteY756" fmla="*/ 71352 h 2275759"/>
              <a:gd name="connsiteX757" fmla="*/ 2223586 w 12185931"/>
              <a:gd name="connsiteY757" fmla="*/ 84703 h 2275759"/>
              <a:gd name="connsiteX758" fmla="*/ 2417177 w 12185931"/>
              <a:gd name="connsiteY758" fmla="*/ 27051 h 2275759"/>
              <a:gd name="connsiteX759" fmla="*/ 2428708 w 12185931"/>
              <a:gd name="connsiteY759" fmla="*/ 42222 h 2275759"/>
              <a:gd name="connsiteX760" fmla="*/ 2346781 w 12185931"/>
              <a:gd name="connsiteY760" fmla="*/ 121115 h 2275759"/>
              <a:gd name="connsiteX761" fmla="*/ 2196884 w 12185931"/>
              <a:gd name="connsiteY761" fmla="*/ 172092 h 2275759"/>
              <a:gd name="connsiteX762" fmla="*/ 2118598 w 12185931"/>
              <a:gd name="connsiteY762" fmla="*/ 227318 h 2275759"/>
              <a:gd name="connsiteX763" fmla="*/ 2055483 w 12185931"/>
              <a:gd name="connsiteY763" fmla="*/ 309852 h 2275759"/>
              <a:gd name="connsiteX764" fmla="*/ 2099178 w 12185931"/>
              <a:gd name="connsiteY764" fmla="*/ 352333 h 2275759"/>
              <a:gd name="connsiteX765" fmla="*/ 2248468 w 12185931"/>
              <a:gd name="connsiteY765" fmla="*/ 359008 h 2275759"/>
              <a:gd name="connsiteX766" fmla="*/ 2284880 w 12185931"/>
              <a:gd name="connsiteY766" fmla="*/ 360829 h 2275759"/>
              <a:gd name="connsiteX767" fmla="*/ 2368628 w 12185931"/>
              <a:gd name="connsiteY767" fmla="*/ 356581 h 2275759"/>
              <a:gd name="connsiteX768" fmla="*/ 2521559 w 12185931"/>
              <a:gd name="connsiteY768" fmla="*/ 343836 h 2275759"/>
              <a:gd name="connsiteX769" fmla="*/ 2559792 w 12185931"/>
              <a:gd name="connsiteY769" fmla="*/ 328665 h 2275759"/>
              <a:gd name="connsiteX770" fmla="*/ 2570108 w 12185931"/>
              <a:gd name="connsiteY770" fmla="*/ 397241 h 2275759"/>
              <a:gd name="connsiteX771" fmla="*/ 2485147 w 12185931"/>
              <a:gd name="connsiteY771" fmla="*/ 412413 h 2275759"/>
              <a:gd name="connsiteX772" fmla="*/ 2509421 w 12185931"/>
              <a:gd name="connsiteY772" fmla="*/ 484023 h 2275759"/>
              <a:gd name="connsiteX773" fmla="*/ 2400792 w 12185931"/>
              <a:gd name="connsiteY773" fmla="*/ 451859 h 2275759"/>
              <a:gd name="connsiteX774" fmla="*/ 2418998 w 12185931"/>
              <a:gd name="connsiteY774" fmla="*/ 407558 h 2275759"/>
              <a:gd name="connsiteX775" fmla="*/ 2346781 w 12185931"/>
              <a:gd name="connsiteY775" fmla="*/ 436080 h 2275759"/>
              <a:gd name="connsiteX776" fmla="*/ 2277598 w 12185931"/>
              <a:gd name="connsiteY776" fmla="*/ 417268 h 2275759"/>
              <a:gd name="connsiteX777" fmla="*/ 2300052 w 12185931"/>
              <a:gd name="connsiteY777" fmla="*/ 456714 h 2275759"/>
              <a:gd name="connsiteX778" fmla="*/ 2235723 w 12185931"/>
              <a:gd name="connsiteY778" fmla="*/ 547744 h 2275759"/>
              <a:gd name="connsiteX779" fmla="*/ 2272136 w 12185931"/>
              <a:gd name="connsiteY779" fmla="*/ 590225 h 2275759"/>
              <a:gd name="connsiteX780" fmla="*/ 2336464 w 12185931"/>
              <a:gd name="connsiteY780" fmla="*/ 599935 h 2275759"/>
              <a:gd name="connsiteX781" fmla="*/ 2529448 w 12185931"/>
              <a:gd name="connsiteY781" fmla="*/ 627244 h 2275759"/>
              <a:gd name="connsiteX782" fmla="*/ 2478471 w 12185931"/>
              <a:gd name="connsiteY782" fmla="*/ 587191 h 2275759"/>
              <a:gd name="connsiteX783" fmla="*/ 2463299 w 12185931"/>
              <a:gd name="connsiteY783" fmla="*/ 533786 h 2275759"/>
              <a:gd name="connsiteX784" fmla="*/ 2511242 w 12185931"/>
              <a:gd name="connsiteY784" fmla="*/ 527718 h 2275759"/>
              <a:gd name="connsiteX785" fmla="*/ 2653856 w 12185931"/>
              <a:gd name="connsiteY785" fmla="*/ 620569 h 2275759"/>
              <a:gd name="connsiteX786" fmla="*/ 2756417 w 12185931"/>
              <a:gd name="connsiteY786" fmla="*/ 659408 h 2275759"/>
              <a:gd name="connsiteX787" fmla="*/ 2837131 w 12185931"/>
              <a:gd name="connsiteY787" fmla="*/ 672153 h 2275759"/>
              <a:gd name="connsiteX788" fmla="*/ 2895390 w 12185931"/>
              <a:gd name="connsiteY788" fmla="*/ 664263 h 2275759"/>
              <a:gd name="connsiteX789" fmla="*/ 2856551 w 12185931"/>
              <a:gd name="connsiteY789" fmla="*/ 627851 h 2275759"/>
              <a:gd name="connsiteX790" fmla="*/ 2846234 w 12185931"/>
              <a:gd name="connsiteY790" fmla="*/ 619962 h 2275759"/>
              <a:gd name="connsiteX791" fmla="*/ 2846234 w 12185931"/>
              <a:gd name="connsiteY791" fmla="*/ 603576 h 2275759"/>
              <a:gd name="connsiteX792" fmla="*/ 2911776 w 12185931"/>
              <a:gd name="connsiteY792" fmla="*/ 572019 h 2275759"/>
              <a:gd name="connsiteX793" fmla="*/ 2963360 w 12185931"/>
              <a:gd name="connsiteY793" fmla="*/ 578088 h 2275759"/>
              <a:gd name="connsiteX794" fmla="*/ 3054390 w 12185931"/>
              <a:gd name="connsiteY794" fmla="*/ 641202 h 2275759"/>
              <a:gd name="connsiteX795" fmla="*/ 3001592 w 12185931"/>
              <a:gd name="connsiteY795" fmla="*/ 697034 h 2275759"/>
              <a:gd name="connsiteX796" fmla="*/ 3073810 w 12185931"/>
              <a:gd name="connsiteY796" fmla="*/ 680042 h 2275759"/>
              <a:gd name="connsiteX797" fmla="*/ 3054997 w 12185931"/>
              <a:gd name="connsiteY797" fmla="*/ 643023 h 2275759"/>
              <a:gd name="connsiteX798" fmla="*/ 5208168 w 12185931"/>
              <a:gd name="connsiteY798" fmla="*/ 1260209 h 2275759"/>
              <a:gd name="connsiteX799" fmla="*/ 5277352 w 12185931"/>
              <a:gd name="connsiteY799" fmla="*/ 1266884 h 2275759"/>
              <a:gd name="connsiteX800" fmla="*/ 5369596 w 12185931"/>
              <a:gd name="connsiteY800" fmla="*/ 1282056 h 2275759"/>
              <a:gd name="connsiteX801" fmla="*/ 5435744 w 12185931"/>
              <a:gd name="connsiteY801" fmla="*/ 1198308 h 2275759"/>
              <a:gd name="connsiteX802" fmla="*/ 5347141 w 12185931"/>
              <a:gd name="connsiteY802" fmla="*/ 1147331 h 2275759"/>
              <a:gd name="connsiteX803" fmla="*/ 5324081 w 12185931"/>
              <a:gd name="connsiteY803" fmla="*/ 1113346 h 2275759"/>
              <a:gd name="connsiteX804" fmla="*/ 5360493 w 12185931"/>
              <a:gd name="connsiteY804" fmla="*/ 1104850 h 2275759"/>
              <a:gd name="connsiteX805" fmla="*/ 5377485 w 12185931"/>
              <a:gd name="connsiteY805" fmla="*/ 1106671 h 2275759"/>
              <a:gd name="connsiteX806" fmla="*/ 5429676 w 12185931"/>
              <a:gd name="connsiteY806" fmla="*/ 959202 h 2275759"/>
              <a:gd name="connsiteX807" fmla="*/ 5657251 w 12185931"/>
              <a:gd name="connsiteY807" fmla="*/ 927644 h 2275759"/>
              <a:gd name="connsiteX808" fmla="*/ 5611736 w 12185931"/>
              <a:gd name="connsiteY808" fmla="*/ 905797 h 2275759"/>
              <a:gd name="connsiteX809" fmla="*/ 5570469 w 12185931"/>
              <a:gd name="connsiteY809" fmla="*/ 898515 h 2275759"/>
              <a:gd name="connsiteX810" fmla="*/ 5480046 w 12185931"/>
              <a:gd name="connsiteY810" fmla="*/ 863316 h 2275759"/>
              <a:gd name="connsiteX811" fmla="*/ 5404794 w 12185931"/>
              <a:gd name="connsiteY811" fmla="*/ 902763 h 2275759"/>
              <a:gd name="connsiteX812" fmla="*/ 5391443 w 12185931"/>
              <a:gd name="connsiteY812" fmla="*/ 908225 h 2275759"/>
              <a:gd name="connsiteX813" fmla="*/ 5213630 w 12185931"/>
              <a:gd name="connsiteY813" fmla="*/ 902156 h 2275759"/>
              <a:gd name="connsiteX814" fmla="*/ 5142020 w 12185931"/>
              <a:gd name="connsiteY814" fmla="*/ 893053 h 2275759"/>
              <a:gd name="connsiteX815" fmla="*/ 5083760 w 12185931"/>
              <a:gd name="connsiteY815" fmla="*/ 898515 h 2275759"/>
              <a:gd name="connsiteX816" fmla="*/ 5097111 w 12185931"/>
              <a:gd name="connsiteY816" fmla="*/ 985904 h 2275759"/>
              <a:gd name="connsiteX817" fmla="*/ 5173577 w 12185931"/>
              <a:gd name="connsiteY817" fmla="*/ 991973 h 2275759"/>
              <a:gd name="connsiteX818" fmla="*/ 5231836 w 12185931"/>
              <a:gd name="connsiteY818" fmla="*/ 939175 h 2275759"/>
              <a:gd name="connsiteX819" fmla="*/ 5240333 w 12185931"/>
              <a:gd name="connsiteY819" fmla="*/ 978015 h 2275759"/>
              <a:gd name="connsiteX820" fmla="*/ 5290096 w 12185931"/>
              <a:gd name="connsiteY820" fmla="*/ 991366 h 2275759"/>
              <a:gd name="connsiteX821" fmla="*/ 5288275 w 12185931"/>
              <a:gd name="connsiteY821" fmla="*/ 1001683 h 2275759"/>
              <a:gd name="connsiteX822" fmla="*/ 5197852 w 12185931"/>
              <a:gd name="connsiteY822" fmla="*/ 1028992 h 2275759"/>
              <a:gd name="connsiteX823" fmla="*/ 5219092 w 12185931"/>
              <a:gd name="connsiteY823" fmla="*/ 1042950 h 2275759"/>
              <a:gd name="connsiteX824" fmla="*/ 5276138 w 12185931"/>
              <a:gd name="connsiteY824" fmla="*/ 1142476 h 2275759"/>
              <a:gd name="connsiteX825" fmla="*/ 5195424 w 12185931"/>
              <a:gd name="connsiteY825" fmla="*/ 1177068 h 2275759"/>
              <a:gd name="connsiteX826" fmla="*/ 5157192 w 12185931"/>
              <a:gd name="connsiteY826" fmla="*/ 1203770 h 2275759"/>
              <a:gd name="connsiteX827" fmla="*/ 5146268 w 12185931"/>
              <a:gd name="connsiteY827" fmla="*/ 1240789 h 2275759"/>
              <a:gd name="connsiteX828" fmla="*/ 5093470 w 12185931"/>
              <a:gd name="connsiteY828" fmla="*/ 1212266 h 2275759"/>
              <a:gd name="connsiteX829" fmla="*/ 5161440 w 12185931"/>
              <a:gd name="connsiteY829" fmla="*/ 1295407 h 2275759"/>
              <a:gd name="connsiteX830" fmla="*/ 5210596 w 12185931"/>
              <a:gd name="connsiteY830" fmla="*/ 1212266 h 2275759"/>
              <a:gd name="connsiteX831" fmla="*/ 5208168 w 12185931"/>
              <a:gd name="connsiteY831" fmla="*/ 1260209 h 2275759"/>
              <a:gd name="connsiteX832" fmla="*/ 10013358 w 12185931"/>
              <a:gd name="connsiteY832" fmla="*/ 1062369 h 2275759"/>
              <a:gd name="connsiteX833" fmla="*/ 10093464 w 12185931"/>
              <a:gd name="connsiteY833" fmla="*/ 1072686 h 2275759"/>
              <a:gd name="connsiteX834" fmla="*/ 10132911 w 12185931"/>
              <a:gd name="connsiteY834" fmla="*/ 1058728 h 2275759"/>
              <a:gd name="connsiteX835" fmla="*/ 10098926 w 12185931"/>
              <a:gd name="connsiteY835" fmla="*/ 1034453 h 2275759"/>
              <a:gd name="connsiteX836" fmla="*/ 10060693 w 12185931"/>
              <a:gd name="connsiteY836" fmla="*/ 1033847 h 2275759"/>
              <a:gd name="connsiteX837" fmla="*/ 9966022 w 12185931"/>
              <a:gd name="connsiteY837" fmla="*/ 1036881 h 2275759"/>
              <a:gd name="connsiteX838" fmla="*/ 9785175 w 12185931"/>
              <a:gd name="connsiteY838" fmla="*/ 1001683 h 2275759"/>
              <a:gd name="connsiteX839" fmla="*/ 9695358 w 12185931"/>
              <a:gd name="connsiteY839" fmla="*/ 1000469 h 2275759"/>
              <a:gd name="connsiteX840" fmla="*/ 9636492 w 12185931"/>
              <a:gd name="connsiteY840" fmla="*/ 997434 h 2275759"/>
              <a:gd name="connsiteX841" fmla="*/ 9478706 w 12185931"/>
              <a:gd name="connsiteY841" fmla="*/ 964663 h 2275759"/>
              <a:gd name="connsiteX842" fmla="*/ 9586729 w 12185931"/>
              <a:gd name="connsiteY842" fmla="*/ 1050232 h 2275759"/>
              <a:gd name="connsiteX843" fmla="*/ 9657125 w 12185931"/>
              <a:gd name="connsiteY843" fmla="*/ 1095747 h 2275759"/>
              <a:gd name="connsiteX844" fmla="*/ 9717205 w 12185931"/>
              <a:gd name="connsiteY844" fmla="*/ 1100602 h 2275759"/>
              <a:gd name="connsiteX845" fmla="*/ 9760293 w 12185931"/>
              <a:gd name="connsiteY845" fmla="*/ 1067224 h 2275759"/>
              <a:gd name="connsiteX846" fmla="*/ 9772430 w 12185931"/>
              <a:gd name="connsiteY846" fmla="*/ 1081789 h 2275759"/>
              <a:gd name="connsiteX847" fmla="*/ 9716599 w 12185931"/>
              <a:gd name="connsiteY847" fmla="*/ 1144297 h 2275759"/>
              <a:gd name="connsiteX848" fmla="*/ 9718420 w 12185931"/>
              <a:gd name="connsiteY848" fmla="*/ 1160682 h 2275759"/>
              <a:gd name="connsiteX849" fmla="*/ 9785175 w 12185931"/>
              <a:gd name="connsiteY849" fmla="*/ 1160682 h 2275759"/>
              <a:gd name="connsiteX850" fmla="*/ 9848289 w 12185931"/>
              <a:gd name="connsiteY850" fmla="*/ 1156434 h 2275759"/>
              <a:gd name="connsiteX851" fmla="*/ 9893804 w 12185931"/>
              <a:gd name="connsiteY851" fmla="*/ 1136407 h 2275759"/>
              <a:gd name="connsiteX852" fmla="*/ 9947209 w 12185931"/>
              <a:gd name="connsiteY852" fmla="*/ 1103637 h 2275759"/>
              <a:gd name="connsiteX853" fmla="*/ 10013358 w 12185931"/>
              <a:gd name="connsiteY853" fmla="*/ 1062369 h 2275759"/>
              <a:gd name="connsiteX854" fmla="*/ 9836152 w 12185931"/>
              <a:gd name="connsiteY854" fmla="*/ 1922910 h 2275759"/>
              <a:gd name="connsiteX855" fmla="*/ 9903515 w 12185931"/>
              <a:gd name="connsiteY855" fmla="*/ 1843410 h 2275759"/>
              <a:gd name="connsiteX856" fmla="*/ 9638919 w 12185931"/>
              <a:gd name="connsiteY856" fmla="*/ 1777261 h 2275759"/>
              <a:gd name="connsiteX857" fmla="*/ 9581267 w 12185931"/>
              <a:gd name="connsiteY857" fmla="*/ 1844624 h 2275759"/>
              <a:gd name="connsiteX858" fmla="*/ 9584301 w 12185931"/>
              <a:gd name="connsiteY858" fmla="*/ 1861009 h 2275759"/>
              <a:gd name="connsiteX859" fmla="*/ 9493878 w 12185931"/>
              <a:gd name="connsiteY859" fmla="*/ 1924123 h 2275759"/>
              <a:gd name="connsiteX860" fmla="*/ 9494485 w 12185931"/>
              <a:gd name="connsiteY860" fmla="*/ 1942936 h 2275759"/>
              <a:gd name="connsiteX861" fmla="*/ 9543034 w 12185931"/>
              <a:gd name="connsiteY861" fmla="*/ 1953253 h 2275759"/>
              <a:gd name="connsiteX862" fmla="*/ 9610397 w 12185931"/>
              <a:gd name="connsiteY862" fmla="*/ 1958715 h 2275759"/>
              <a:gd name="connsiteX863" fmla="*/ 9717205 w 12185931"/>
              <a:gd name="connsiteY863" fmla="*/ 1926551 h 2275759"/>
              <a:gd name="connsiteX864" fmla="*/ 9731770 w 12185931"/>
              <a:gd name="connsiteY864" fmla="*/ 1888925 h 2275759"/>
              <a:gd name="connsiteX865" fmla="*/ 9780927 w 12185931"/>
              <a:gd name="connsiteY865" fmla="*/ 1900456 h 2275759"/>
              <a:gd name="connsiteX866" fmla="*/ 9765755 w 12185931"/>
              <a:gd name="connsiteY866" fmla="*/ 1989058 h 2275759"/>
              <a:gd name="connsiteX867" fmla="*/ 9857392 w 12185931"/>
              <a:gd name="connsiteY867" fmla="*/ 1968425 h 2275759"/>
              <a:gd name="connsiteX868" fmla="*/ 9836152 w 12185931"/>
              <a:gd name="connsiteY868" fmla="*/ 1922910 h 2275759"/>
              <a:gd name="connsiteX869" fmla="*/ 10537085 w 12185931"/>
              <a:gd name="connsiteY869" fmla="*/ 1820349 h 2275759"/>
              <a:gd name="connsiteX870" fmla="*/ 10597166 w 12185931"/>
              <a:gd name="connsiteY870" fmla="*/ 1830059 h 2275759"/>
              <a:gd name="connsiteX871" fmla="*/ 10643895 w 12185931"/>
              <a:gd name="connsiteY871" fmla="*/ 1860402 h 2275759"/>
              <a:gd name="connsiteX872" fmla="*/ 10694871 w 12185931"/>
              <a:gd name="connsiteY872" fmla="*/ 1897421 h 2275759"/>
              <a:gd name="connsiteX873" fmla="*/ 10748276 w 12185931"/>
              <a:gd name="connsiteY873" fmla="*/ 1908345 h 2275759"/>
              <a:gd name="connsiteX874" fmla="*/ 10750097 w 12185931"/>
              <a:gd name="connsiteY874" fmla="*/ 1859795 h 2275759"/>
              <a:gd name="connsiteX875" fmla="*/ 10665742 w 12185931"/>
              <a:gd name="connsiteY875" fmla="*/ 1835521 h 2275759"/>
              <a:gd name="connsiteX876" fmla="*/ 10620227 w 12185931"/>
              <a:gd name="connsiteY876" fmla="*/ 1843410 h 2275759"/>
              <a:gd name="connsiteX877" fmla="*/ 10610517 w 12185931"/>
              <a:gd name="connsiteY877" fmla="*/ 1739028 h 2275759"/>
              <a:gd name="connsiteX878" fmla="*/ 10554078 w 12185931"/>
              <a:gd name="connsiteY878" fmla="*/ 1762089 h 2275759"/>
              <a:gd name="connsiteX879" fmla="*/ 10609910 w 12185931"/>
              <a:gd name="connsiteY879" fmla="*/ 1708078 h 2275759"/>
              <a:gd name="connsiteX880" fmla="*/ 10391437 w 12185931"/>
              <a:gd name="connsiteY880" fmla="*/ 1656494 h 2275759"/>
              <a:gd name="connsiteX881" fmla="*/ 10427242 w 12185931"/>
              <a:gd name="connsiteY881" fmla="*/ 1728105 h 2275759"/>
              <a:gd name="connsiteX882" fmla="*/ 10537085 w 12185931"/>
              <a:gd name="connsiteY882" fmla="*/ 1820349 h 2275759"/>
              <a:gd name="connsiteX883" fmla="*/ 574116 w 12185931"/>
              <a:gd name="connsiteY883" fmla="*/ 1041129 h 2275759"/>
              <a:gd name="connsiteX884" fmla="*/ 502505 w 12185931"/>
              <a:gd name="connsiteY884" fmla="*/ 1045377 h 2275759"/>
              <a:gd name="connsiteX885" fmla="*/ 452135 w 12185931"/>
              <a:gd name="connsiteY885" fmla="*/ 1098175 h 2275759"/>
              <a:gd name="connsiteX886" fmla="*/ 447280 w 12185931"/>
              <a:gd name="connsiteY886" fmla="*/ 1112740 h 2275759"/>
              <a:gd name="connsiteX887" fmla="*/ 435750 w 12185931"/>
              <a:gd name="connsiteY887" fmla="*/ 1181923 h 2275759"/>
              <a:gd name="connsiteX888" fmla="*/ 527387 w 12185931"/>
              <a:gd name="connsiteY888" fmla="*/ 1229258 h 2275759"/>
              <a:gd name="connsiteX889" fmla="*/ 621452 w 12185931"/>
              <a:gd name="connsiteY889" fmla="*/ 1272346 h 2275759"/>
              <a:gd name="connsiteX890" fmla="*/ 668181 w 12185931"/>
              <a:gd name="connsiteY890" fmla="*/ 1292373 h 2275759"/>
              <a:gd name="connsiteX891" fmla="*/ 692455 w 12185931"/>
              <a:gd name="connsiteY891" fmla="*/ 1224403 h 2275759"/>
              <a:gd name="connsiteX892" fmla="*/ 660291 w 12185931"/>
              <a:gd name="connsiteY892" fmla="*/ 1192239 h 2275759"/>
              <a:gd name="connsiteX893" fmla="*/ 595963 w 12185931"/>
              <a:gd name="connsiteY893" fmla="*/ 1172820 h 2275759"/>
              <a:gd name="connsiteX894" fmla="*/ 531028 w 12185931"/>
              <a:gd name="connsiteY894" fmla="*/ 1101209 h 2275759"/>
              <a:gd name="connsiteX895" fmla="*/ 574116 w 12185931"/>
              <a:gd name="connsiteY895" fmla="*/ 1041129 h 2275759"/>
              <a:gd name="connsiteX896" fmla="*/ 4951463 w 12185931"/>
              <a:gd name="connsiteY896" fmla="*/ 958595 h 2275759"/>
              <a:gd name="connsiteX897" fmla="*/ 4913230 w 12185931"/>
              <a:gd name="connsiteY897" fmla="*/ 904583 h 2275759"/>
              <a:gd name="connsiteX898" fmla="*/ 4821593 w 12185931"/>
              <a:gd name="connsiteY898" fmla="*/ 902156 h 2275759"/>
              <a:gd name="connsiteX899" fmla="*/ 4757872 w 12185931"/>
              <a:gd name="connsiteY899" fmla="*/ 876061 h 2275759"/>
              <a:gd name="connsiteX900" fmla="*/ 4745127 w 12185931"/>
              <a:gd name="connsiteY900" fmla="*/ 881522 h 2275759"/>
              <a:gd name="connsiteX901" fmla="*/ 4762727 w 12185931"/>
              <a:gd name="connsiteY901" fmla="*/ 897301 h 2275759"/>
              <a:gd name="connsiteX902" fmla="*/ 4624361 w 12185931"/>
              <a:gd name="connsiteY902" fmla="*/ 958595 h 2275759"/>
              <a:gd name="connsiteX903" fmla="*/ 4796711 w 12185931"/>
              <a:gd name="connsiteY903" fmla="*/ 944637 h 2275759"/>
              <a:gd name="connsiteX904" fmla="*/ 4788822 w 12185931"/>
              <a:gd name="connsiteY904" fmla="*/ 1021709 h 2275759"/>
              <a:gd name="connsiteX905" fmla="*/ 4938719 w 12185931"/>
              <a:gd name="connsiteY905" fmla="*/ 1039308 h 2275759"/>
              <a:gd name="connsiteX906" fmla="*/ 4922940 w 12185931"/>
              <a:gd name="connsiteY906" fmla="*/ 928251 h 2275759"/>
              <a:gd name="connsiteX907" fmla="*/ 4951463 w 12185931"/>
              <a:gd name="connsiteY907" fmla="*/ 958595 h 2275759"/>
              <a:gd name="connsiteX908" fmla="*/ 10050377 w 12185931"/>
              <a:gd name="connsiteY908" fmla="*/ 1939295 h 2275759"/>
              <a:gd name="connsiteX909" fmla="*/ 10090430 w 12185931"/>
              <a:gd name="connsiteY909" fmla="*/ 1947185 h 2275759"/>
              <a:gd name="connsiteX910" fmla="*/ 10186922 w 12185931"/>
              <a:gd name="connsiteY910" fmla="*/ 1983597 h 2275759"/>
              <a:gd name="connsiteX911" fmla="*/ 10236078 w 12185931"/>
              <a:gd name="connsiteY911" fmla="*/ 1988452 h 2275759"/>
              <a:gd name="connsiteX912" fmla="*/ 10311937 w 12185931"/>
              <a:gd name="connsiteY912" fmla="*/ 1981169 h 2275759"/>
              <a:gd name="connsiteX913" fmla="*/ 10227582 w 12185931"/>
              <a:gd name="connsiteY913" fmla="*/ 1937475 h 2275759"/>
              <a:gd name="connsiteX914" fmla="*/ 10183888 w 12185931"/>
              <a:gd name="connsiteY914" fmla="*/ 1922303 h 2275759"/>
              <a:gd name="connsiteX915" fmla="*/ 10133517 w 12185931"/>
              <a:gd name="connsiteY915" fmla="*/ 1898635 h 2275759"/>
              <a:gd name="connsiteX916" fmla="*/ 10180854 w 12185931"/>
              <a:gd name="connsiteY916" fmla="*/ 1864043 h 2275759"/>
              <a:gd name="connsiteX917" fmla="*/ 10237899 w 12185931"/>
              <a:gd name="connsiteY917" fmla="*/ 1855547 h 2275759"/>
              <a:gd name="connsiteX918" fmla="*/ 10061907 w 12185931"/>
              <a:gd name="connsiteY918" fmla="*/ 1805177 h 2275759"/>
              <a:gd name="connsiteX919" fmla="*/ 10095285 w 12185931"/>
              <a:gd name="connsiteY919" fmla="*/ 1837948 h 2275759"/>
              <a:gd name="connsiteX920" fmla="*/ 10041274 w 12185931"/>
              <a:gd name="connsiteY920" fmla="*/ 1870719 h 2275759"/>
              <a:gd name="connsiteX921" fmla="*/ 10024888 w 12185931"/>
              <a:gd name="connsiteY921" fmla="*/ 1848265 h 2275759"/>
              <a:gd name="connsiteX922" fmla="*/ 10050377 w 12185931"/>
              <a:gd name="connsiteY922" fmla="*/ 1939295 h 2275759"/>
              <a:gd name="connsiteX923" fmla="*/ 7841373 w 12185931"/>
              <a:gd name="connsiteY923" fmla="*/ 1916234 h 2275759"/>
              <a:gd name="connsiteX924" fmla="*/ 7836518 w 12185931"/>
              <a:gd name="connsiteY924" fmla="*/ 1878002 h 2275759"/>
              <a:gd name="connsiteX925" fmla="*/ 7807996 w 12185931"/>
              <a:gd name="connsiteY925" fmla="*/ 1817921 h 2275759"/>
              <a:gd name="connsiteX926" fmla="*/ 7731530 w 12185931"/>
              <a:gd name="connsiteY926" fmla="*/ 1797288 h 2275759"/>
              <a:gd name="connsiteX927" fmla="*/ 7563427 w 12185931"/>
              <a:gd name="connsiteY927" fmla="*/ 1830059 h 2275759"/>
              <a:gd name="connsiteX928" fmla="*/ 7841373 w 12185931"/>
              <a:gd name="connsiteY928" fmla="*/ 1916234 h 2275759"/>
              <a:gd name="connsiteX929" fmla="*/ 7252710 w 12185931"/>
              <a:gd name="connsiteY929" fmla="*/ 803236 h 2275759"/>
              <a:gd name="connsiteX930" fmla="*/ 7269703 w 12185931"/>
              <a:gd name="connsiteY930" fmla="*/ 825084 h 2275759"/>
              <a:gd name="connsiteX931" fmla="*/ 7374691 w 12185931"/>
              <a:gd name="connsiteY931" fmla="*/ 991973 h 2275759"/>
              <a:gd name="connsiteX932" fmla="*/ 7411710 w 12185931"/>
              <a:gd name="connsiteY932" fmla="*/ 1008965 h 2275759"/>
              <a:gd name="connsiteX933" fmla="*/ 7422027 w 12185931"/>
              <a:gd name="connsiteY933" fmla="*/ 995614 h 2275759"/>
              <a:gd name="connsiteX934" fmla="*/ 7390469 w 12185931"/>
              <a:gd name="connsiteY934" fmla="*/ 964663 h 2275759"/>
              <a:gd name="connsiteX935" fmla="*/ 7360733 w 12185931"/>
              <a:gd name="connsiteY935" fmla="*/ 903370 h 2275759"/>
              <a:gd name="connsiteX936" fmla="*/ 7301260 w 12185931"/>
              <a:gd name="connsiteY936" fmla="*/ 842683 h 2275759"/>
              <a:gd name="connsiteX937" fmla="*/ 7345562 w 12185931"/>
              <a:gd name="connsiteY937" fmla="*/ 814767 h 2275759"/>
              <a:gd name="connsiteX938" fmla="*/ 7252710 w 12185931"/>
              <a:gd name="connsiteY938" fmla="*/ 803236 h 2275759"/>
              <a:gd name="connsiteX939" fmla="*/ 7247248 w 12185931"/>
              <a:gd name="connsiteY939" fmla="*/ 1802143 h 2275759"/>
              <a:gd name="connsiteX940" fmla="*/ 7486962 w 12185931"/>
              <a:gd name="connsiteY940" fmla="*/ 1822776 h 2275759"/>
              <a:gd name="connsiteX941" fmla="*/ 7434771 w 12185931"/>
              <a:gd name="connsiteY941" fmla="*/ 1751166 h 2275759"/>
              <a:gd name="connsiteX942" fmla="*/ 7411710 w 12185931"/>
              <a:gd name="connsiteY942" fmla="*/ 1729319 h 2275759"/>
              <a:gd name="connsiteX943" fmla="*/ 7330390 w 12185931"/>
              <a:gd name="connsiteY943" fmla="*/ 1762696 h 2275759"/>
              <a:gd name="connsiteX944" fmla="*/ 7364374 w 12185931"/>
              <a:gd name="connsiteY944" fmla="*/ 1808212 h 2275759"/>
              <a:gd name="connsiteX945" fmla="*/ 7301867 w 12185931"/>
              <a:gd name="connsiteY945" fmla="*/ 1796074 h 2275759"/>
              <a:gd name="connsiteX946" fmla="*/ 7247248 w 12185931"/>
              <a:gd name="connsiteY946" fmla="*/ 1802143 h 2275759"/>
              <a:gd name="connsiteX947" fmla="*/ 6708349 w 12185931"/>
              <a:gd name="connsiteY947" fmla="*/ 823870 h 2275759"/>
              <a:gd name="connsiteX948" fmla="*/ 6848536 w 12185931"/>
              <a:gd name="connsiteY948" fmla="*/ 930679 h 2275759"/>
              <a:gd name="connsiteX949" fmla="*/ 6782387 w 12185931"/>
              <a:gd name="connsiteY949" fmla="*/ 851786 h 2275759"/>
              <a:gd name="connsiteX950" fmla="*/ 6708349 w 12185931"/>
              <a:gd name="connsiteY950" fmla="*/ 823870 h 2275759"/>
              <a:gd name="connsiteX951" fmla="*/ 1785427 w 12185931"/>
              <a:gd name="connsiteY951" fmla="*/ 264337 h 2275759"/>
              <a:gd name="connsiteX952" fmla="*/ 2018464 w 12185931"/>
              <a:gd name="connsiteY952" fmla="*/ 274653 h 2275759"/>
              <a:gd name="connsiteX953" fmla="*/ 1785427 w 12185931"/>
              <a:gd name="connsiteY953" fmla="*/ 264337 h 2275759"/>
              <a:gd name="connsiteX954" fmla="*/ 4436838 w 12185931"/>
              <a:gd name="connsiteY954" fmla="*/ 696427 h 2275759"/>
              <a:gd name="connsiteX955" fmla="*/ 4264487 w 12185931"/>
              <a:gd name="connsiteY955" fmla="*/ 765004 h 2275759"/>
              <a:gd name="connsiteX956" fmla="*/ 4325174 w 12185931"/>
              <a:gd name="connsiteY956" fmla="*/ 822049 h 2275759"/>
              <a:gd name="connsiteX957" fmla="*/ 4465361 w 12185931"/>
              <a:gd name="connsiteY957" fmla="*/ 729198 h 2275759"/>
              <a:gd name="connsiteX958" fmla="*/ 4436838 w 12185931"/>
              <a:gd name="connsiteY958" fmla="*/ 696427 h 2275759"/>
              <a:gd name="connsiteX959" fmla="*/ 1035943 w 12185931"/>
              <a:gd name="connsiteY959" fmla="*/ 1528445 h 2275759"/>
              <a:gd name="connsiteX960" fmla="*/ 1091168 w 12185931"/>
              <a:gd name="connsiteY960" fmla="*/ 1519342 h 2275759"/>
              <a:gd name="connsiteX961" fmla="*/ 1144573 w 12185931"/>
              <a:gd name="connsiteY961" fmla="*/ 1422243 h 2275759"/>
              <a:gd name="connsiteX962" fmla="*/ 1086920 w 12185931"/>
              <a:gd name="connsiteY962" fmla="*/ 1423457 h 2275759"/>
              <a:gd name="connsiteX963" fmla="*/ 955836 w 12185931"/>
              <a:gd name="connsiteY963" fmla="*/ 1487178 h 2275759"/>
              <a:gd name="connsiteX964" fmla="*/ 1035943 w 12185931"/>
              <a:gd name="connsiteY964" fmla="*/ 1528445 h 2275759"/>
              <a:gd name="connsiteX965" fmla="*/ 10322861 w 12185931"/>
              <a:gd name="connsiteY965" fmla="*/ 1061763 h 2275759"/>
              <a:gd name="connsiteX966" fmla="*/ 10269456 w 12185931"/>
              <a:gd name="connsiteY966" fmla="*/ 980442 h 2275759"/>
              <a:gd name="connsiteX967" fmla="*/ 10229403 w 12185931"/>
              <a:gd name="connsiteY967" fmla="*/ 962236 h 2275759"/>
              <a:gd name="connsiteX968" fmla="*/ 10192384 w 12185931"/>
              <a:gd name="connsiteY968" fmla="*/ 1034453 h 2275759"/>
              <a:gd name="connsiteX969" fmla="*/ 10270670 w 12185931"/>
              <a:gd name="connsiteY969" fmla="*/ 1078148 h 2275759"/>
              <a:gd name="connsiteX970" fmla="*/ 10322861 w 12185931"/>
              <a:gd name="connsiteY970" fmla="*/ 1061763 h 2275759"/>
              <a:gd name="connsiteX971" fmla="*/ 1221645 w 12185931"/>
              <a:gd name="connsiteY971" fmla="*/ 1492640 h 2275759"/>
              <a:gd name="connsiteX972" fmla="*/ 1320565 w 12185931"/>
              <a:gd name="connsiteY972" fmla="*/ 1480502 h 2275759"/>
              <a:gd name="connsiteX973" fmla="*/ 1412809 w 12185931"/>
              <a:gd name="connsiteY973" fmla="*/ 1413140 h 2275759"/>
              <a:gd name="connsiteX974" fmla="*/ 1421912 w 12185931"/>
              <a:gd name="connsiteY974" fmla="*/ 1388865 h 2275759"/>
              <a:gd name="connsiteX975" fmla="*/ 1406740 w 12185931"/>
              <a:gd name="connsiteY975" fmla="*/ 1372479 h 2275759"/>
              <a:gd name="connsiteX976" fmla="*/ 1353336 w 12185931"/>
              <a:gd name="connsiteY976" fmla="*/ 1387044 h 2275759"/>
              <a:gd name="connsiteX977" fmla="*/ 1221645 w 12185931"/>
              <a:gd name="connsiteY977" fmla="*/ 1492640 h 2275759"/>
              <a:gd name="connsiteX978" fmla="*/ 6379426 w 12185931"/>
              <a:gd name="connsiteY978" fmla="*/ 718275 h 2275759"/>
              <a:gd name="connsiteX979" fmla="*/ 6424334 w 12185931"/>
              <a:gd name="connsiteY979" fmla="*/ 731626 h 2275759"/>
              <a:gd name="connsiteX980" fmla="*/ 6494731 w 12185931"/>
              <a:gd name="connsiteY980" fmla="*/ 763183 h 2275759"/>
              <a:gd name="connsiteX981" fmla="*/ 6564521 w 12185931"/>
              <a:gd name="connsiteY981" fmla="*/ 757114 h 2275759"/>
              <a:gd name="connsiteX982" fmla="*/ 6522040 w 12185931"/>
              <a:gd name="connsiteY982" fmla="*/ 733446 h 2275759"/>
              <a:gd name="connsiteX983" fmla="*/ 6531750 w 12185931"/>
              <a:gd name="connsiteY983" fmla="*/ 673973 h 2275759"/>
              <a:gd name="connsiteX984" fmla="*/ 6483808 w 12185931"/>
              <a:gd name="connsiteY984" fmla="*/ 677614 h 2275759"/>
              <a:gd name="connsiteX985" fmla="*/ 6379426 w 12185931"/>
              <a:gd name="connsiteY985" fmla="*/ 718275 h 2275759"/>
              <a:gd name="connsiteX986" fmla="*/ 4668662 w 12185931"/>
              <a:gd name="connsiteY986" fmla="*/ 1178281 h 2275759"/>
              <a:gd name="connsiteX987" fmla="*/ 4666234 w 12185931"/>
              <a:gd name="connsiteY987" fmla="*/ 1188598 h 2275759"/>
              <a:gd name="connsiteX988" fmla="*/ 4864074 w 12185931"/>
              <a:gd name="connsiteY988" fmla="*/ 1154007 h 2275759"/>
              <a:gd name="connsiteX989" fmla="*/ 4864074 w 12185931"/>
              <a:gd name="connsiteY989" fmla="*/ 1129125 h 2275759"/>
              <a:gd name="connsiteX990" fmla="*/ 4862253 w 12185931"/>
              <a:gd name="connsiteY990" fmla="*/ 1090285 h 2275759"/>
              <a:gd name="connsiteX991" fmla="*/ 4820379 w 12185931"/>
              <a:gd name="connsiteY991" fmla="*/ 1101816 h 2275759"/>
              <a:gd name="connsiteX992" fmla="*/ 4668662 w 12185931"/>
              <a:gd name="connsiteY992" fmla="*/ 1178281 h 2275759"/>
              <a:gd name="connsiteX993" fmla="*/ 7292157 w 12185931"/>
              <a:gd name="connsiteY993" fmla="*/ 1613407 h 2275759"/>
              <a:gd name="connsiteX994" fmla="*/ 7183527 w 12185931"/>
              <a:gd name="connsiteY994" fmla="*/ 1520556 h 2275759"/>
              <a:gd name="connsiteX995" fmla="*/ 7292157 w 12185931"/>
              <a:gd name="connsiteY995" fmla="*/ 1613407 h 2275759"/>
              <a:gd name="connsiteX996" fmla="*/ 4403460 w 12185931"/>
              <a:gd name="connsiteY996" fmla="*/ 1044770 h 2275759"/>
              <a:gd name="connsiteX997" fmla="*/ 4393143 w 12185931"/>
              <a:gd name="connsiteY997" fmla="*/ 999862 h 2275759"/>
              <a:gd name="connsiteX998" fmla="*/ 4337311 w 12185931"/>
              <a:gd name="connsiteY998" fmla="*/ 962236 h 2275759"/>
              <a:gd name="connsiteX999" fmla="*/ 4306361 w 12185931"/>
              <a:gd name="connsiteY999" fmla="*/ 973160 h 2275759"/>
              <a:gd name="connsiteX1000" fmla="*/ 4328815 w 12185931"/>
              <a:gd name="connsiteY1000" fmla="*/ 1009572 h 2275759"/>
              <a:gd name="connsiteX1001" fmla="*/ 4403460 w 12185931"/>
              <a:gd name="connsiteY1001" fmla="*/ 1044770 h 2275759"/>
              <a:gd name="connsiteX1002" fmla="*/ 2220552 w 12185931"/>
              <a:gd name="connsiteY1002" fmla="*/ 600542 h 2275759"/>
              <a:gd name="connsiteX1003" fmla="*/ 2080972 w 12185931"/>
              <a:gd name="connsiteY1003" fmla="*/ 522256 h 2275759"/>
              <a:gd name="connsiteX1004" fmla="*/ 2220552 w 12185931"/>
              <a:gd name="connsiteY1004" fmla="*/ 600542 h 2275759"/>
              <a:gd name="connsiteX1005" fmla="*/ 4692937 w 12185931"/>
              <a:gd name="connsiteY1005" fmla="*/ 579302 h 2275759"/>
              <a:gd name="connsiteX1006" fmla="*/ 4814310 w 12185931"/>
              <a:gd name="connsiteY1006" fmla="*/ 645450 h 2275759"/>
              <a:gd name="connsiteX1007" fmla="*/ 4776685 w 12185931"/>
              <a:gd name="connsiteY1007" fmla="*/ 564130 h 2275759"/>
              <a:gd name="connsiteX1008" fmla="*/ 4692937 w 12185931"/>
              <a:gd name="connsiteY1008" fmla="*/ 579302 h 2275759"/>
              <a:gd name="connsiteX1009" fmla="*/ 9260233 w 12185931"/>
              <a:gd name="connsiteY1009" fmla="*/ 1120629 h 2275759"/>
              <a:gd name="connsiteX1010" fmla="*/ 9261447 w 12185931"/>
              <a:gd name="connsiteY1010" fmla="*/ 1141262 h 2275759"/>
              <a:gd name="connsiteX1011" fmla="*/ 9362794 w 12185931"/>
              <a:gd name="connsiteY1011" fmla="*/ 1158862 h 2275759"/>
              <a:gd name="connsiteX1012" fmla="*/ 9389496 w 12185931"/>
              <a:gd name="connsiteY1012" fmla="*/ 1138228 h 2275759"/>
              <a:gd name="connsiteX1013" fmla="*/ 9373111 w 12185931"/>
              <a:gd name="connsiteY1013" fmla="*/ 1115774 h 2275759"/>
              <a:gd name="connsiteX1014" fmla="*/ 9260233 w 12185931"/>
              <a:gd name="connsiteY1014" fmla="*/ 1120629 h 2275759"/>
              <a:gd name="connsiteX1015" fmla="*/ 8837245 w 12185931"/>
              <a:gd name="connsiteY1015" fmla="*/ 1587311 h 2275759"/>
              <a:gd name="connsiteX1016" fmla="*/ 8934344 w 12185931"/>
              <a:gd name="connsiteY1016" fmla="*/ 1656494 h 2275759"/>
              <a:gd name="connsiteX1017" fmla="*/ 8837245 w 12185931"/>
              <a:gd name="connsiteY1017" fmla="*/ 1587311 h 2275759"/>
              <a:gd name="connsiteX1018" fmla="*/ 4399819 w 12185931"/>
              <a:gd name="connsiteY1018" fmla="*/ 1157041 h 2275759"/>
              <a:gd name="connsiteX1019" fmla="*/ 4535151 w 12185931"/>
              <a:gd name="connsiteY1019" fmla="*/ 1172213 h 2275759"/>
              <a:gd name="connsiteX1020" fmla="*/ 4477498 w 12185931"/>
              <a:gd name="connsiteY1020" fmla="*/ 1109705 h 2275759"/>
              <a:gd name="connsiteX1021" fmla="*/ 4399819 w 12185931"/>
              <a:gd name="connsiteY1021" fmla="*/ 1157041 h 2275759"/>
              <a:gd name="connsiteX1022" fmla="*/ 5033390 w 12185931"/>
              <a:gd name="connsiteY1022" fmla="*/ 902763 h 2275759"/>
              <a:gd name="connsiteX1023" fmla="*/ 5019432 w 12185931"/>
              <a:gd name="connsiteY1023" fmla="*/ 891839 h 2275759"/>
              <a:gd name="connsiteX1024" fmla="*/ 4968455 w 12185931"/>
              <a:gd name="connsiteY1024" fmla="*/ 944030 h 2275759"/>
              <a:gd name="connsiteX1025" fmla="*/ 5000619 w 12185931"/>
              <a:gd name="connsiteY1025" fmla="*/ 995007 h 2275759"/>
              <a:gd name="connsiteX1026" fmla="*/ 5015791 w 12185931"/>
              <a:gd name="connsiteY1026" fmla="*/ 990759 h 2275759"/>
              <a:gd name="connsiteX1027" fmla="*/ 5033390 w 12185931"/>
              <a:gd name="connsiteY1027" fmla="*/ 902763 h 2275759"/>
              <a:gd name="connsiteX1028" fmla="*/ 3845747 w 12185931"/>
              <a:gd name="connsiteY1028" fmla="*/ 628458 h 2275759"/>
              <a:gd name="connsiteX1029" fmla="*/ 3845747 w 12185931"/>
              <a:gd name="connsiteY1029" fmla="*/ 738908 h 2275759"/>
              <a:gd name="connsiteX1030" fmla="*/ 3845747 w 12185931"/>
              <a:gd name="connsiteY1030" fmla="*/ 628458 h 2275759"/>
              <a:gd name="connsiteX1031" fmla="*/ 7060333 w 12185931"/>
              <a:gd name="connsiteY1031" fmla="*/ 630279 h 2275759"/>
              <a:gd name="connsiteX1032" fmla="*/ 7065188 w 12185931"/>
              <a:gd name="connsiteY1032" fmla="*/ 613286 h 2275759"/>
              <a:gd name="connsiteX1033" fmla="*/ 6948669 w 12185931"/>
              <a:gd name="connsiteY1033" fmla="*/ 596294 h 2275759"/>
              <a:gd name="connsiteX1034" fmla="*/ 6920753 w 12185931"/>
              <a:gd name="connsiteY1034" fmla="*/ 612073 h 2275759"/>
              <a:gd name="connsiteX1035" fmla="*/ 6925608 w 12185931"/>
              <a:gd name="connsiteY1035" fmla="*/ 621176 h 2275759"/>
              <a:gd name="connsiteX1036" fmla="*/ 7060333 w 12185931"/>
              <a:gd name="connsiteY1036" fmla="*/ 630279 h 2275759"/>
              <a:gd name="connsiteX1037" fmla="*/ 7217512 w 12185931"/>
              <a:gd name="connsiteY1037" fmla="*/ 773500 h 2275759"/>
              <a:gd name="connsiteX1038" fmla="*/ 7116165 w 12185931"/>
              <a:gd name="connsiteY1038" fmla="*/ 758935 h 2275759"/>
              <a:gd name="connsiteX1039" fmla="*/ 7110703 w 12185931"/>
              <a:gd name="connsiteY1039" fmla="*/ 776534 h 2275759"/>
              <a:gd name="connsiteX1040" fmla="*/ 7181707 w 12185931"/>
              <a:gd name="connsiteY1040" fmla="*/ 826904 h 2275759"/>
              <a:gd name="connsiteX1041" fmla="*/ 7217512 w 12185931"/>
              <a:gd name="connsiteY1041" fmla="*/ 773500 h 2275759"/>
              <a:gd name="connsiteX1042" fmla="*/ 9353084 w 12185931"/>
              <a:gd name="connsiteY1042" fmla="*/ 998041 h 2275759"/>
              <a:gd name="connsiteX1043" fmla="*/ 9231103 w 12185931"/>
              <a:gd name="connsiteY1043" fmla="*/ 998041 h 2275759"/>
              <a:gd name="connsiteX1044" fmla="*/ 9353084 w 12185931"/>
              <a:gd name="connsiteY1044" fmla="*/ 998041 h 2275759"/>
              <a:gd name="connsiteX1045" fmla="*/ 5614164 w 12185931"/>
              <a:gd name="connsiteY1045" fmla="*/ 1172213 h 2275759"/>
              <a:gd name="connsiteX1046" fmla="*/ 5605668 w 12185931"/>
              <a:gd name="connsiteY1046" fmla="*/ 1181923 h 2275759"/>
              <a:gd name="connsiteX1047" fmla="*/ 5659072 w 12185931"/>
              <a:gd name="connsiteY1047" fmla="*/ 1280842 h 2275759"/>
              <a:gd name="connsiteX1048" fmla="*/ 5691843 w 12185931"/>
              <a:gd name="connsiteY1048" fmla="*/ 1240182 h 2275759"/>
              <a:gd name="connsiteX1049" fmla="*/ 5614164 w 12185931"/>
              <a:gd name="connsiteY1049" fmla="*/ 1172213 h 2275759"/>
              <a:gd name="connsiteX1050" fmla="*/ 7008749 w 12185931"/>
              <a:gd name="connsiteY1050" fmla="*/ 937354 h 2275759"/>
              <a:gd name="connsiteX1051" fmla="*/ 7103421 w 12185931"/>
              <a:gd name="connsiteY1051" fmla="*/ 969518 h 2275759"/>
              <a:gd name="connsiteX1052" fmla="*/ 7008749 w 12185931"/>
              <a:gd name="connsiteY1052" fmla="*/ 937354 h 2275759"/>
              <a:gd name="connsiteX1053" fmla="*/ 5585641 w 12185931"/>
              <a:gd name="connsiteY1053" fmla="*/ 1312399 h 2275759"/>
              <a:gd name="connsiteX1054" fmla="*/ 5598992 w 12185931"/>
              <a:gd name="connsiteY1054" fmla="*/ 1332426 h 2275759"/>
              <a:gd name="connsiteX1055" fmla="*/ 5720366 w 12185931"/>
              <a:gd name="connsiteY1055" fmla="*/ 1292980 h 2275759"/>
              <a:gd name="connsiteX1056" fmla="*/ 5585641 w 12185931"/>
              <a:gd name="connsiteY1056" fmla="*/ 1312399 h 2275759"/>
              <a:gd name="connsiteX1057" fmla="*/ 1861892 w 12185931"/>
              <a:gd name="connsiteY1057" fmla="*/ 364470 h 2275759"/>
              <a:gd name="connsiteX1058" fmla="*/ 1863106 w 12185931"/>
              <a:gd name="connsiteY1058" fmla="*/ 383890 h 2275759"/>
              <a:gd name="connsiteX1059" fmla="*/ 1992976 w 12185931"/>
              <a:gd name="connsiteY1059" fmla="*/ 362042 h 2275759"/>
              <a:gd name="connsiteX1060" fmla="*/ 1991155 w 12185931"/>
              <a:gd name="connsiteY1060" fmla="*/ 346871 h 2275759"/>
              <a:gd name="connsiteX1061" fmla="*/ 1861892 w 12185931"/>
              <a:gd name="connsiteY1061" fmla="*/ 364470 h 2275759"/>
              <a:gd name="connsiteX1062" fmla="*/ 5509176 w 12185931"/>
              <a:gd name="connsiteY1062" fmla="*/ 1323930 h 2275759"/>
              <a:gd name="connsiteX1063" fmla="*/ 5516458 w 12185931"/>
              <a:gd name="connsiteY1063" fmla="*/ 1310579 h 2275759"/>
              <a:gd name="connsiteX1064" fmla="*/ 5461233 w 12185931"/>
              <a:gd name="connsiteY1064" fmla="*/ 1275380 h 2275759"/>
              <a:gd name="connsiteX1065" fmla="*/ 5426641 w 12185931"/>
              <a:gd name="connsiteY1065" fmla="*/ 1309972 h 2275759"/>
              <a:gd name="connsiteX1066" fmla="*/ 5509176 w 12185931"/>
              <a:gd name="connsiteY1066" fmla="*/ 1323930 h 2275759"/>
              <a:gd name="connsiteX1067" fmla="*/ 10344101 w 12185931"/>
              <a:gd name="connsiteY1067" fmla="*/ 1897421 h 2275759"/>
              <a:gd name="connsiteX1068" fmla="*/ 10337426 w 12185931"/>
              <a:gd name="connsiteY1068" fmla="*/ 1916841 h 2275759"/>
              <a:gd name="connsiteX1069" fmla="*/ 10406609 w 12185931"/>
              <a:gd name="connsiteY1069" fmla="*/ 1942936 h 2275759"/>
              <a:gd name="connsiteX1070" fmla="*/ 10411464 w 12185931"/>
              <a:gd name="connsiteY1070" fmla="*/ 1931406 h 2275759"/>
              <a:gd name="connsiteX1071" fmla="*/ 10387189 w 12185931"/>
              <a:gd name="connsiteY1071" fmla="*/ 1888318 h 2275759"/>
              <a:gd name="connsiteX1072" fmla="*/ 10344101 w 12185931"/>
              <a:gd name="connsiteY1072" fmla="*/ 1897421 h 2275759"/>
              <a:gd name="connsiteX1073" fmla="*/ 4653490 w 12185931"/>
              <a:gd name="connsiteY1073" fmla="*/ 1299655 h 2275759"/>
              <a:gd name="connsiteX1074" fmla="*/ 4651670 w 12185931"/>
              <a:gd name="connsiteY1074" fmla="*/ 1280842 h 2275759"/>
              <a:gd name="connsiteX1075" fmla="*/ 4570349 w 12185931"/>
              <a:gd name="connsiteY1075" fmla="*/ 1294193 h 2275759"/>
              <a:gd name="connsiteX1076" fmla="*/ 4573990 w 12185931"/>
              <a:gd name="connsiteY1076" fmla="*/ 1313613 h 2275759"/>
              <a:gd name="connsiteX1077" fmla="*/ 4653490 w 12185931"/>
              <a:gd name="connsiteY1077" fmla="*/ 1299655 h 2275759"/>
              <a:gd name="connsiteX1078" fmla="*/ 8236445 w 12185931"/>
              <a:gd name="connsiteY1078" fmla="*/ 707351 h 2275759"/>
              <a:gd name="connsiteX1079" fmla="*/ 8239479 w 12185931"/>
              <a:gd name="connsiteY1079" fmla="*/ 692179 h 2275759"/>
              <a:gd name="connsiteX1080" fmla="*/ 8110823 w 12185931"/>
              <a:gd name="connsiteY1080" fmla="*/ 683076 h 2275759"/>
              <a:gd name="connsiteX1081" fmla="*/ 8109609 w 12185931"/>
              <a:gd name="connsiteY1081" fmla="*/ 701282 h 2275759"/>
              <a:gd name="connsiteX1082" fmla="*/ 8236445 w 12185931"/>
              <a:gd name="connsiteY1082" fmla="*/ 707351 h 2275759"/>
              <a:gd name="connsiteX1083" fmla="*/ 10052198 w 12185931"/>
              <a:gd name="connsiteY1083" fmla="*/ 1753593 h 2275759"/>
              <a:gd name="connsiteX1084" fmla="*/ 10054624 w 12185931"/>
              <a:gd name="connsiteY1084" fmla="*/ 1725677 h 2275759"/>
              <a:gd name="connsiteX1085" fmla="*/ 9945388 w 12185931"/>
              <a:gd name="connsiteY1085" fmla="*/ 1719002 h 2275759"/>
              <a:gd name="connsiteX1086" fmla="*/ 9943568 w 12185931"/>
              <a:gd name="connsiteY1086" fmla="*/ 1725677 h 2275759"/>
              <a:gd name="connsiteX1087" fmla="*/ 10052198 w 12185931"/>
              <a:gd name="connsiteY1087" fmla="*/ 1753593 h 227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</a:cxnLst>
            <a:rect l="l" t="t" r="r" b="b"/>
            <a:pathLst>
              <a:path w="12185931" h="2275759">
                <a:moveTo>
                  <a:pt x="3054997" y="643023"/>
                </a:moveTo>
                <a:cubicBezTo>
                  <a:pt x="3093836" y="661229"/>
                  <a:pt x="3132676" y="684897"/>
                  <a:pt x="3187901" y="645450"/>
                </a:cubicBezTo>
                <a:cubicBezTo>
                  <a:pt x="3159378" y="625424"/>
                  <a:pt x="3133283" y="607218"/>
                  <a:pt x="3105974" y="588405"/>
                </a:cubicBezTo>
                <a:cubicBezTo>
                  <a:pt x="3119932" y="568985"/>
                  <a:pt x="3130249" y="554420"/>
                  <a:pt x="3141172" y="539855"/>
                </a:cubicBezTo>
                <a:cubicBezTo>
                  <a:pt x="3173943" y="589618"/>
                  <a:pt x="3181225" y="589618"/>
                  <a:pt x="3252229" y="537428"/>
                </a:cubicBezTo>
                <a:cubicBezTo>
                  <a:pt x="3260725" y="550172"/>
                  <a:pt x="3269221" y="562916"/>
                  <a:pt x="3274683" y="571412"/>
                </a:cubicBezTo>
                <a:cubicBezTo>
                  <a:pt x="3319592" y="568378"/>
                  <a:pt x="3360252" y="561096"/>
                  <a:pt x="3400305" y="564737"/>
                </a:cubicBezTo>
                <a:cubicBezTo>
                  <a:pt x="3448855" y="569592"/>
                  <a:pt x="3456137" y="609645"/>
                  <a:pt x="3454316" y="658801"/>
                </a:cubicBezTo>
                <a:cubicBezTo>
                  <a:pt x="3498618" y="658801"/>
                  <a:pt x="3541099" y="658801"/>
                  <a:pt x="3592683" y="658801"/>
                </a:cubicBezTo>
                <a:cubicBezTo>
                  <a:pt x="3572049" y="641809"/>
                  <a:pt x="3557484" y="630279"/>
                  <a:pt x="3541099" y="616321"/>
                </a:cubicBezTo>
                <a:cubicBezTo>
                  <a:pt x="3572049" y="593260"/>
                  <a:pt x="3601786" y="571412"/>
                  <a:pt x="3632736" y="548351"/>
                </a:cubicBezTo>
                <a:cubicBezTo>
                  <a:pt x="3666114" y="553813"/>
                  <a:pt x="3706167" y="555634"/>
                  <a:pt x="3741973" y="568378"/>
                </a:cubicBezTo>
                <a:cubicBezTo>
                  <a:pt x="3757751" y="573840"/>
                  <a:pt x="3766247" y="601149"/>
                  <a:pt x="3785060" y="629065"/>
                </a:cubicBezTo>
                <a:cubicBezTo>
                  <a:pt x="3794770" y="602969"/>
                  <a:pt x="3803266" y="579302"/>
                  <a:pt x="3810549" y="559275"/>
                </a:cubicBezTo>
                <a:cubicBezTo>
                  <a:pt x="3837251" y="583550"/>
                  <a:pt x="3862740" y="607218"/>
                  <a:pt x="3893083" y="635134"/>
                </a:cubicBezTo>
                <a:cubicBezTo>
                  <a:pt x="3897938" y="604790"/>
                  <a:pt x="3901579" y="577481"/>
                  <a:pt x="3906434" y="547138"/>
                </a:cubicBezTo>
                <a:cubicBezTo>
                  <a:pt x="3935564" y="568378"/>
                  <a:pt x="3965907" y="588405"/>
                  <a:pt x="3993217" y="612073"/>
                </a:cubicBezTo>
                <a:cubicBezTo>
                  <a:pt x="3999892" y="617534"/>
                  <a:pt x="3996251" y="635134"/>
                  <a:pt x="3997464" y="646664"/>
                </a:cubicBezTo>
                <a:cubicBezTo>
                  <a:pt x="3987148" y="644843"/>
                  <a:pt x="3976224" y="644843"/>
                  <a:pt x="3966514" y="640595"/>
                </a:cubicBezTo>
                <a:cubicBezTo>
                  <a:pt x="3951342" y="635134"/>
                  <a:pt x="3937385" y="627244"/>
                  <a:pt x="3920392" y="618748"/>
                </a:cubicBezTo>
                <a:cubicBezTo>
                  <a:pt x="3928888" y="683683"/>
                  <a:pt x="3992003" y="705530"/>
                  <a:pt x="4111556" y="688538"/>
                </a:cubicBezTo>
                <a:cubicBezTo>
                  <a:pt x="4101846" y="672759"/>
                  <a:pt x="4093350" y="658195"/>
                  <a:pt x="4080605" y="636954"/>
                </a:cubicBezTo>
                <a:cubicBezTo>
                  <a:pt x="4151609" y="646057"/>
                  <a:pt x="4147361" y="724950"/>
                  <a:pt x="4196518" y="749832"/>
                </a:cubicBezTo>
                <a:cubicBezTo>
                  <a:pt x="4195304" y="707351"/>
                  <a:pt x="4226254" y="674580"/>
                  <a:pt x="4267521" y="670939"/>
                </a:cubicBezTo>
                <a:cubicBezTo>
                  <a:pt x="4277838" y="669725"/>
                  <a:pt x="4287548" y="664263"/>
                  <a:pt x="4297258" y="660622"/>
                </a:cubicBezTo>
                <a:cubicBezTo>
                  <a:pt x="4292403" y="650912"/>
                  <a:pt x="4288155" y="641202"/>
                  <a:pt x="4282693" y="632099"/>
                </a:cubicBezTo>
                <a:cubicBezTo>
                  <a:pt x="4261453" y="595687"/>
                  <a:pt x="4230502" y="592653"/>
                  <a:pt x="4191662" y="601149"/>
                </a:cubicBezTo>
                <a:cubicBezTo>
                  <a:pt x="4157678" y="609038"/>
                  <a:pt x="4121872" y="608431"/>
                  <a:pt x="4084854" y="612073"/>
                </a:cubicBezTo>
                <a:cubicBezTo>
                  <a:pt x="4158892" y="560489"/>
                  <a:pt x="4095170" y="504657"/>
                  <a:pt x="4081213" y="448825"/>
                </a:cubicBezTo>
                <a:cubicBezTo>
                  <a:pt x="4125514" y="440329"/>
                  <a:pt x="4146147" y="464603"/>
                  <a:pt x="4151003" y="493126"/>
                </a:cubicBezTo>
                <a:cubicBezTo>
                  <a:pt x="4160712" y="551992"/>
                  <a:pt x="4188628" y="570805"/>
                  <a:pt x="4245674" y="555634"/>
                </a:cubicBezTo>
                <a:cubicBezTo>
                  <a:pt x="4283907" y="545924"/>
                  <a:pt x="4322139" y="545924"/>
                  <a:pt x="4347021" y="585977"/>
                </a:cubicBezTo>
                <a:cubicBezTo>
                  <a:pt x="4348842" y="589012"/>
                  <a:pt x="4358552" y="587798"/>
                  <a:pt x="4367048" y="588405"/>
                </a:cubicBezTo>
                <a:cubicBezTo>
                  <a:pt x="4337311" y="542889"/>
                  <a:pt x="4296651" y="527718"/>
                  <a:pt x="4247495" y="521649"/>
                </a:cubicBezTo>
                <a:cubicBezTo>
                  <a:pt x="4230502" y="519828"/>
                  <a:pt x="4204407" y="490092"/>
                  <a:pt x="4205014" y="473706"/>
                </a:cubicBezTo>
                <a:cubicBezTo>
                  <a:pt x="4205621" y="453680"/>
                  <a:pt x="4226254" y="434867"/>
                  <a:pt x="4259632" y="443970"/>
                </a:cubicBezTo>
                <a:cubicBezTo>
                  <a:pt x="4303933" y="456107"/>
                  <a:pt x="4350662" y="457928"/>
                  <a:pt x="4389502" y="463390"/>
                </a:cubicBezTo>
                <a:cubicBezTo>
                  <a:pt x="4404067" y="485844"/>
                  <a:pt x="4414991" y="502836"/>
                  <a:pt x="4428342" y="522863"/>
                </a:cubicBezTo>
                <a:cubicBezTo>
                  <a:pt x="4423487" y="527111"/>
                  <a:pt x="4414991" y="533786"/>
                  <a:pt x="4404067" y="542889"/>
                </a:cubicBezTo>
                <a:cubicBezTo>
                  <a:pt x="4418632" y="554420"/>
                  <a:pt x="4432590" y="564737"/>
                  <a:pt x="4445941" y="576267"/>
                </a:cubicBezTo>
                <a:cubicBezTo>
                  <a:pt x="4454437" y="583550"/>
                  <a:pt x="4462933" y="592046"/>
                  <a:pt x="4470822" y="599935"/>
                </a:cubicBezTo>
                <a:cubicBezTo>
                  <a:pt x="4458685" y="604790"/>
                  <a:pt x="4446548" y="609645"/>
                  <a:pt x="4433197" y="614500"/>
                </a:cubicBezTo>
                <a:cubicBezTo>
                  <a:pt x="4438052" y="621782"/>
                  <a:pt x="4445941" y="632099"/>
                  <a:pt x="4462933" y="655767"/>
                </a:cubicBezTo>
                <a:cubicBezTo>
                  <a:pt x="4422880" y="646664"/>
                  <a:pt x="4397391" y="641202"/>
                  <a:pt x="4358552" y="632706"/>
                </a:cubicBezTo>
                <a:cubicBezTo>
                  <a:pt x="4371296" y="651519"/>
                  <a:pt x="4379185" y="670939"/>
                  <a:pt x="4385254" y="670939"/>
                </a:cubicBezTo>
                <a:cubicBezTo>
                  <a:pt x="4444727" y="668511"/>
                  <a:pt x="4503593" y="662443"/>
                  <a:pt x="4562460" y="657588"/>
                </a:cubicBezTo>
                <a:cubicBezTo>
                  <a:pt x="4562460" y="651519"/>
                  <a:pt x="4562460" y="645450"/>
                  <a:pt x="4562460" y="639989"/>
                </a:cubicBezTo>
                <a:cubicBezTo>
                  <a:pt x="4553357" y="636954"/>
                  <a:pt x="4544254" y="633920"/>
                  <a:pt x="4529689" y="629065"/>
                </a:cubicBezTo>
                <a:cubicBezTo>
                  <a:pt x="4540612" y="614500"/>
                  <a:pt x="4549715" y="602969"/>
                  <a:pt x="4559425" y="590225"/>
                </a:cubicBezTo>
                <a:cubicBezTo>
                  <a:pt x="4590983" y="662443"/>
                  <a:pt x="4661986" y="655767"/>
                  <a:pt x="4712357" y="683076"/>
                </a:cubicBezTo>
                <a:cubicBezTo>
                  <a:pt x="4715391" y="701889"/>
                  <a:pt x="4712357" y="728591"/>
                  <a:pt x="4723887" y="737088"/>
                </a:cubicBezTo>
                <a:cubicBezTo>
                  <a:pt x="4743307" y="751652"/>
                  <a:pt x="4771223" y="754687"/>
                  <a:pt x="4797925" y="763183"/>
                </a:cubicBezTo>
                <a:cubicBezTo>
                  <a:pt x="4764547" y="732233"/>
                  <a:pt x="4738452" y="707958"/>
                  <a:pt x="4712357" y="683683"/>
                </a:cubicBezTo>
                <a:cubicBezTo>
                  <a:pt x="4712357" y="667905"/>
                  <a:pt x="4712357" y="652126"/>
                  <a:pt x="4712357" y="632706"/>
                </a:cubicBezTo>
                <a:cubicBezTo>
                  <a:pt x="4702040" y="618141"/>
                  <a:pt x="4688688" y="598115"/>
                  <a:pt x="4675337" y="578695"/>
                </a:cubicBezTo>
                <a:cubicBezTo>
                  <a:pt x="4674731" y="581729"/>
                  <a:pt x="4674123" y="584157"/>
                  <a:pt x="4672910" y="587191"/>
                </a:cubicBezTo>
                <a:cubicBezTo>
                  <a:pt x="4636498" y="567164"/>
                  <a:pt x="4599479" y="546531"/>
                  <a:pt x="4560032" y="525290"/>
                </a:cubicBezTo>
                <a:cubicBezTo>
                  <a:pt x="4606154" y="475527"/>
                  <a:pt x="4646814" y="485844"/>
                  <a:pt x="4691116" y="503443"/>
                </a:cubicBezTo>
                <a:cubicBezTo>
                  <a:pt x="4714784" y="512546"/>
                  <a:pt x="4742700" y="510119"/>
                  <a:pt x="4768795" y="514367"/>
                </a:cubicBezTo>
                <a:cubicBezTo>
                  <a:pt x="4792463" y="518008"/>
                  <a:pt x="4820379" y="502229"/>
                  <a:pt x="4826448" y="551386"/>
                </a:cubicBezTo>
                <a:cubicBezTo>
                  <a:pt x="4834944" y="618141"/>
                  <a:pt x="4918085" y="661229"/>
                  <a:pt x="4991516" y="641202"/>
                </a:cubicBezTo>
                <a:cubicBezTo>
                  <a:pt x="5074050" y="618748"/>
                  <a:pt x="5152337" y="637561"/>
                  <a:pt x="5231836" y="653340"/>
                </a:cubicBezTo>
                <a:cubicBezTo>
                  <a:pt x="5256718" y="658195"/>
                  <a:pt x="5282206" y="660622"/>
                  <a:pt x="5307088" y="664263"/>
                </a:cubicBezTo>
                <a:cubicBezTo>
                  <a:pt x="5308909" y="656981"/>
                  <a:pt x="5311336" y="650305"/>
                  <a:pt x="5313157" y="643023"/>
                </a:cubicBezTo>
                <a:cubicBezTo>
                  <a:pt x="5282206" y="631492"/>
                  <a:pt x="5251863" y="619962"/>
                  <a:pt x="5220913" y="609038"/>
                </a:cubicBezTo>
                <a:cubicBezTo>
                  <a:pt x="5216665" y="612679"/>
                  <a:pt x="5212416" y="616321"/>
                  <a:pt x="5208168" y="619962"/>
                </a:cubicBezTo>
                <a:cubicBezTo>
                  <a:pt x="5208168" y="592046"/>
                  <a:pt x="5208168" y="564737"/>
                  <a:pt x="5208168" y="536821"/>
                </a:cubicBezTo>
                <a:cubicBezTo>
                  <a:pt x="5213024" y="534393"/>
                  <a:pt x="5218485" y="531966"/>
                  <a:pt x="5223340" y="529538"/>
                </a:cubicBezTo>
                <a:cubicBezTo>
                  <a:pt x="5244580" y="549565"/>
                  <a:pt x="5265821" y="568985"/>
                  <a:pt x="5293130" y="594473"/>
                </a:cubicBezTo>
                <a:cubicBezTo>
                  <a:pt x="5290096" y="565950"/>
                  <a:pt x="5287061" y="542889"/>
                  <a:pt x="5284634" y="517401"/>
                </a:cubicBezTo>
                <a:cubicBezTo>
                  <a:pt x="5301626" y="531359"/>
                  <a:pt x="5314977" y="542283"/>
                  <a:pt x="5330149" y="555634"/>
                </a:cubicBezTo>
                <a:cubicBezTo>
                  <a:pt x="5327722" y="559275"/>
                  <a:pt x="5322260" y="566557"/>
                  <a:pt x="5314370" y="577481"/>
                </a:cubicBezTo>
                <a:cubicBezTo>
                  <a:pt x="5357458" y="598721"/>
                  <a:pt x="5392657" y="641202"/>
                  <a:pt x="5449095" y="607824"/>
                </a:cubicBezTo>
                <a:cubicBezTo>
                  <a:pt x="5452130" y="567164"/>
                  <a:pt x="5455164" y="526504"/>
                  <a:pt x="5457592" y="485844"/>
                </a:cubicBezTo>
                <a:cubicBezTo>
                  <a:pt x="5461840" y="486451"/>
                  <a:pt x="5466088" y="487664"/>
                  <a:pt x="5470336" y="488271"/>
                </a:cubicBezTo>
                <a:cubicBezTo>
                  <a:pt x="5477012" y="526504"/>
                  <a:pt x="5483687" y="564737"/>
                  <a:pt x="5490970" y="602363"/>
                </a:cubicBezTo>
                <a:cubicBezTo>
                  <a:pt x="5497038" y="597508"/>
                  <a:pt x="5503107" y="592653"/>
                  <a:pt x="5509176" y="587191"/>
                </a:cubicBezTo>
                <a:cubicBezTo>
                  <a:pt x="5529809" y="592046"/>
                  <a:pt x="5554084" y="591439"/>
                  <a:pt x="5570469" y="602363"/>
                </a:cubicBezTo>
                <a:cubicBezTo>
                  <a:pt x="5584427" y="611466"/>
                  <a:pt x="5590496" y="633920"/>
                  <a:pt x="5604454" y="657588"/>
                </a:cubicBezTo>
                <a:cubicBezTo>
                  <a:pt x="5606881" y="656374"/>
                  <a:pt x="5620233" y="646057"/>
                  <a:pt x="5632370" y="647878"/>
                </a:cubicBezTo>
                <a:cubicBezTo>
                  <a:pt x="5656645" y="651519"/>
                  <a:pt x="5680313" y="661229"/>
                  <a:pt x="5703374" y="670332"/>
                </a:cubicBezTo>
                <a:cubicBezTo>
                  <a:pt x="5715511" y="675187"/>
                  <a:pt x="5725828" y="684897"/>
                  <a:pt x="5736751" y="692786"/>
                </a:cubicBezTo>
                <a:cubicBezTo>
                  <a:pt x="5742213" y="678828"/>
                  <a:pt x="5749496" y="665477"/>
                  <a:pt x="5752530" y="651519"/>
                </a:cubicBezTo>
                <a:cubicBezTo>
                  <a:pt x="5753744" y="644843"/>
                  <a:pt x="5747068" y="636954"/>
                  <a:pt x="5744034" y="630279"/>
                </a:cubicBezTo>
                <a:cubicBezTo>
                  <a:pt x="5718545" y="630279"/>
                  <a:pt x="5694877" y="630279"/>
                  <a:pt x="5663927" y="630279"/>
                </a:cubicBezTo>
                <a:cubicBezTo>
                  <a:pt x="5674244" y="616928"/>
                  <a:pt x="5680313" y="603576"/>
                  <a:pt x="5685774" y="604183"/>
                </a:cubicBezTo>
                <a:cubicBezTo>
                  <a:pt x="5727648" y="607824"/>
                  <a:pt x="5764667" y="602363"/>
                  <a:pt x="5773164" y="553813"/>
                </a:cubicBezTo>
                <a:cubicBezTo>
                  <a:pt x="5778625" y="538035"/>
                  <a:pt x="5783480" y="522256"/>
                  <a:pt x="5788942" y="506477"/>
                </a:cubicBezTo>
                <a:cubicBezTo>
                  <a:pt x="5797438" y="510725"/>
                  <a:pt x="5814431" y="516794"/>
                  <a:pt x="5813824" y="519828"/>
                </a:cubicBezTo>
                <a:cubicBezTo>
                  <a:pt x="5806541" y="570199"/>
                  <a:pt x="5848415" y="567771"/>
                  <a:pt x="5876331" y="583550"/>
                </a:cubicBezTo>
                <a:cubicBezTo>
                  <a:pt x="5899392" y="596294"/>
                  <a:pt x="5918205" y="616321"/>
                  <a:pt x="5938839" y="633313"/>
                </a:cubicBezTo>
                <a:cubicBezTo>
                  <a:pt x="5938839" y="633313"/>
                  <a:pt x="5938839" y="632706"/>
                  <a:pt x="5938839" y="632706"/>
                </a:cubicBezTo>
                <a:cubicBezTo>
                  <a:pt x="5910316" y="628458"/>
                  <a:pt x="5881793" y="645450"/>
                  <a:pt x="5887255" y="667905"/>
                </a:cubicBezTo>
                <a:cubicBezTo>
                  <a:pt x="5891503" y="686111"/>
                  <a:pt x="5912744" y="699462"/>
                  <a:pt x="5926701" y="715240"/>
                </a:cubicBezTo>
                <a:cubicBezTo>
                  <a:pt x="5931556" y="712206"/>
                  <a:pt x="5937018" y="709172"/>
                  <a:pt x="5941873" y="706137"/>
                </a:cubicBezTo>
                <a:cubicBezTo>
                  <a:pt x="5943087" y="695214"/>
                  <a:pt x="5944908" y="684290"/>
                  <a:pt x="5946121" y="673366"/>
                </a:cubicBezTo>
                <a:cubicBezTo>
                  <a:pt x="5961293" y="713420"/>
                  <a:pt x="5983140" y="721309"/>
                  <a:pt x="6025621" y="714633"/>
                </a:cubicBezTo>
                <a:cubicBezTo>
                  <a:pt x="6068709" y="707351"/>
                  <a:pt x="6115438" y="720095"/>
                  <a:pt x="6168235" y="724950"/>
                </a:cubicBezTo>
                <a:cubicBezTo>
                  <a:pt x="6157312" y="696427"/>
                  <a:pt x="6151243" y="678828"/>
                  <a:pt x="6144568" y="661836"/>
                </a:cubicBezTo>
                <a:cubicBezTo>
                  <a:pt x="6147602" y="660015"/>
                  <a:pt x="6151243" y="658195"/>
                  <a:pt x="6154277" y="656981"/>
                </a:cubicBezTo>
                <a:cubicBezTo>
                  <a:pt x="6165808" y="675187"/>
                  <a:pt x="6177945" y="692786"/>
                  <a:pt x="6191903" y="714633"/>
                </a:cubicBezTo>
                <a:cubicBezTo>
                  <a:pt x="6221033" y="691572"/>
                  <a:pt x="6251983" y="757114"/>
                  <a:pt x="6296892" y="707351"/>
                </a:cubicBezTo>
                <a:cubicBezTo>
                  <a:pt x="6329663" y="671546"/>
                  <a:pt x="6332090" y="646664"/>
                  <a:pt x="6312063" y="602363"/>
                </a:cubicBezTo>
                <a:cubicBezTo>
                  <a:pt x="6332090" y="606004"/>
                  <a:pt x="6342407" y="608431"/>
                  <a:pt x="6352723" y="609645"/>
                </a:cubicBezTo>
                <a:cubicBezTo>
                  <a:pt x="6397632" y="615714"/>
                  <a:pt x="6440719" y="652733"/>
                  <a:pt x="6488055" y="613286"/>
                </a:cubicBezTo>
                <a:cubicBezTo>
                  <a:pt x="6494124" y="608431"/>
                  <a:pt x="6512330" y="618141"/>
                  <a:pt x="6524467" y="621176"/>
                </a:cubicBezTo>
                <a:cubicBezTo>
                  <a:pt x="6549349" y="627851"/>
                  <a:pt x="6573017" y="638168"/>
                  <a:pt x="6598505" y="641809"/>
                </a:cubicBezTo>
                <a:cubicBezTo>
                  <a:pt x="6630063" y="646664"/>
                  <a:pt x="6656765" y="653340"/>
                  <a:pt x="6653731" y="699462"/>
                </a:cubicBezTo>
                <a:cubicBezTo>
                  <a:pt x="6634311" y="701889"/>
                  <a:pt x="6614284" y="704317"/>
                  <a:pt x="6580907" y="707958"/>
                </a:cubicBezTo>
                <a:cubicBezTo>
                  <a:pt x="6606395" y="730412"/>
                  <a:pt x="6625208" y="747404"/>
                  <a:pt x="6650089" y="769252"/>
                </a:cubicBezTo>
                <a:cubicBezTo>
                  <a:pt x="6653123" y="747404"/>
                  <a:pt x="6654944" y="734053"/>
                  <a:pt x="6655551" y="729805"/>
                </a:cubicBezTo>
                <a:cubicBezTo>
                  <a:pt x="6705315" y="707351"/>
                  <a:pt x="6749009" y="687931"/>
                  <a:pt x="6805448" y="662443"/>
                </a:cubicBezTo>
                <a:cubicBezTo>
                  <a:pt x="6776925" y="657588"/>
                  <a:pt x="6762360" y="654553"/>
                  <a:pt x="6747796" y="652126"/>
                </a:cubicBezTo>
                <a:cubicBezTo>
                  <a:pt x="6774497" y="596294"/>
                  <a:pt x="6774497" y="596294"/>
                  <a:pt x="6712597" y="582336"/>
                </a:cubicBezTo>
                <a:cubicBezTo>
                  <a:pt x="6713810" y="560489"/>
                  <a:pt x="6715025" y="539855"/>
                  <a:pt x="6716238" y="520435"/>
                </a:cubicBezTo>
                <a:cubicBezTo>
                  <a:pt x="6640379" y="497981"/>
                  <a:pt x="6616105" y="474313"/>
                  <a:pt x="6634917" y="439722"/>
                </a:cubicBezTo>
                <a:cubicBezTo>
                  <a:pt x="6657979" y="397848"/>
                  <a:pt x="6688929" y="426977"/>
                  <a:pt x="6716845" y="435474"/>
                </a:cubicBezTo>
                <a:cubicBezTo>
                  <a:pt x="6760540" y="448825"/>
                  <a:pt x="6761146" y="473706"/>
                  <a:pt x="6726555" y="515580"/>
                </a:cubicBezTo>
                <a:cubicBezTo>
                  <a:pt x="6795131" y="502836"/>
                  <a:pt x="6801200" y="599935"/>
                  <a:pt x="6877058" y="579302"/>
                </a:cubicBezTo>
                <a:cubicBezTo>
                  <a:pt x="6865528" y="564130"/>
                  <a:pt x="6858245" y="554420"/>
                  <a:pt x="6844287" y="535000"/>
                </a:cubicBezTo>
                <a:cubicBezTo>
                  <a:pt x="6874631" y="535000"/>
                  <a:pt x="6895264" y="533786"/>
                  <a:pt x="6915898" y="535000"/>
                </a:cubicBezTo>
                <a:cubicBezTo>
                  <a:pt x="6961413" y="538641"/>
                  <a:pt x="7007535" y="545924"/>
                  <a:pt x="7053050" y="546531"/>
                </a:cubicBezTo>
                <a:cubicBezTo>
                  <a:pt x="7107669" y="547138"/>
                  <a:pt x="7183527" y="589012"/>
                  <a:pt x="7201127" y="636954"/>
                </a:cubicBezTo>
                <a:cubicBezTo>
                  <a:pt x="7204161" y="644843"/>
                  <a:pt x="7193844" y="658195"/>
                  <a:pt x="7185955" y="676401"/>
                </a:cubicBezTo>
                <a:cubicBezTo>
                  <a:pt x="7149543" y="642416"/>
                  <a:pt x="7119806" y="613893"/>
                  <a:pt x="7087035" y="583550"/>
                </a:cubicBezTo>
                <a:cubicBezTo>
                  <a:pt x="7083394" y="613893"/>
                  <a:pt x="7080359" y="637561"/>
                  <a:pt x="7077325" y="660622"/>
                </a:cubicBezTo>
                <a:cubicBezTo>
                  <a:pt x="7053050" y="658195"/>
                  <a:pt x="7031810" y="655767"/>
                  <a:pt x="7010569" y="653340"/>
                </a:cubicBezTo>
                <a:cubicBezTo>
                  <a:pt x="7152577" y="707351"/>
                  <a:pt x="7193237" y="710385"/>
                  <a:pt x="7244214" y="677008"/>
                </a:cubicBezTo>
                <a:cubicBezTo>
                  <a:pt x="7233291" y="666691"/>
                  <a:pt x="7221760" y="656374"/>
                  <a:pt x="7199913" y="636954"/>
                </a:cubicBezTo>
                <a:cubicBezTo>
                  <a:pt x="7258779" y="632706"/>
                  <a:pt x="7301867" y="629065"/>
                  <a:pt x="7343134" y="657588"/>
                </a:cubicBezTo>
                <a:cubicBezTo>
                  <a:pt x="7354665" y="665477"/>
                  <a:pt x="7375298" y="660622"/>
                  <a:pt x="7377119" y="663050"/>
                </a:cubicBezTo>
                <a:cubicBezTo>
                  <a:pt x="7364981" y="642416"/>
                  <a:pt x="7357092" y="617534"/>
                  <a:pt x="7340100" y="602363"/>
                </a:cubicBezTo>
                <a:cubicBezTo>
                  <a:pt x="7326141" y="590225"/>
                  <a:pt x="7301867" y="589618"/>
                  <a:pt x="7281840" y="584157"/>
                </a:cubicBezTo>
                <a:cubicBezTo>
                  <a:pt x="7283054" y="578088"/>
                  <a:pt x="7284267" y="572019"/>
                  <a:pt x="7285481" y="565950"/>
                </a:cubicBezTo>
                <a:cubicBezTo>
                  <a:pt x="7296405" y="565950"/>
                  <a:pt x="7307935" y="565344"/>
                  <a:pt x="7318859" y="565950"/>
                </a:cubicBezTo>
                <a:cubicBezTo>
                  <a:pt x="7360733" y="568378"/>
                  <a:pt x="7402607" y="568985"/>
                  <a:pt x="7443874" y="575054"/>
                </a:cubicBezTo>
                <a:cubicBezTo>
                  <a:pt x="7483927" y="581122"/>
                  <a:pt x="7538546" y="579302"/>
                  <a:pt x="7558573" y="604183"/>
                </a:cubicBezTo>
                <a:cubicBezTo>
                  <a:pt x="7594985" y="648485"/>
                  <a:pt x="7627148" y="647271"/>
                  <a:pt x="7672057" y="633313"/>
                </a:cubicBezTo>
                <a:cubicBezTo>
                  <a:pt x="7681160" y="630279"/>
                  <a:pt x="7696938" y="648485"/>
                  <a:pt x="7718786" y="650305"/>
                </a:cubicBezTo>
                <a:cubicBezTo>
                  <a:pt x="7702400" y="632099"/>
                  <a:pt x="7686015" y="613893"/>
                  <a:pt x="7670237" y="596294"/>
                </a:cubicBezTo>
                <a:cubicBezTo>
                  <a:pt x="7718786" y="555634"/>
                  <a:pt x="7764908" y="596901"/>
                  <a:pt x="7802534" y="616321"/>
                </a:cubicBezTo>
                <a:cubicBezTo>
                  <a:pt x="7837126" y="633920"/>
                  <a:pt x="7886889" y="624210"/>
                  <a:pt x="7911163" y="669725"/>
                </a:cubicBezTo>
                <a:cubicBezTo>
                  <a:pt x="7914198" y="675187"/>
                  <a:pt x="7962141" y="667298"/>
                  <a:pt x="7979740" y="653340"/>
                </a:cubicBezTo>
                <a:cubicBezTo>
                  <a:pt x="8009476" y="630885"/>
                  <a:pt x="8031930" y="602363"/>
                  <a:pt x="8063487" y="647878"/>
                </a:cubicBezTo>
                <a:cubicBezTo>
                  <a:pt x="8065308" y="650305"/>
                  <a:pt x="8069556" y="651519"/>
                  <a:pt x="8072590" y="652126"/>
                </a:cubicBezTo>
                <a:cubicBezTo>
                  <a:pt x="8145415" y="656981"/>
                  <a:pt x="8217632" y="661836"/>
                  <a:pt x="8290457" y="665477"/>
                </a:cubicBezTo>
                <a:cubicBezTo>
                  <a:pt x="8322013" y="667298"/>
                  <a:pt x="8354178" y="665477"/>
                  <a:pt x="8386342" y="665477"/>
                </a:cubicBezTo>
                <a:cubicBezTo>
                  <a:pt x="8386949" y="671546"/>
                  <a:pt x="8387556" y="677614"/>
                  <a:pt x="8388162" y="683683"/>
                </a:cubicBezTo>
                <a:cubicBezTo>
                  <a:pt x="8362674" y="687324"/>
                  <a:pt x="8337185" y="690966"/>
                  <a:pt x="8311697" y="694607"/>
                </a:cubicBezTo>
                <a:cubicBezTo>
                  <a:pt x="8382094" y="703710"/>
                  <a:pt x="8448849" y="709172"/>
                  <a:pt x="8517425" y="672759"/>
                </a:cubicBezTo>
                <a:cubicBezTo>
                  <a:pt x="8558692" y="650912"/>
                  <a:pt x="8617559" y="661229"/>
                  <a:pt x="8668536" y="657588"/>
                </a:cubicBezTo>
                <a:cubicBezTo>
                  <a:pt x="8680066" y="656981"/>
                  <a:pt x="8691597" y="657588"/>
                  <a:pt x="8703127" y="657588"/>
                </a:cubicBezTo>
                <a:cubicBezTo>
                  <a:pt x="8704341" y="652733"/>
                  <a:pt x="8706162" y="647271"/>
                  <a:pt x="8707375" y="642416"/>
                </a:cubicBezTo>
                <a:cubicBezTo>
                  <a:pt x="8691597" y="633313"/>
                  <a:pt x="8675818" y="623603"/>
                  <a:pt x="8656399" y="612073"/>
                </a:cubicBezTo>
                <a:cubicBezTo>
                  <a:pt x="8706768" y="609645"/>
                  <a:pt x="8752890" y="607218"/>
                  <a:pt x="8799013" y="605397"/>
                </a:cubicBezTo>
                <a:cubicBezTo>
                  <a:pt x="8785055" y="629672"/>
                  <a:pt x="8775952" y="646664"/>
                  <a:pt x="8761993" y="671546"/>
                </a:cubicBezTo>
                <a:cubicBezTo>
                  <a:pt x="8758959" y="672153"/>
                  <a:pt x="8744395" y="673366"/>
                  <a:pt x="8729830" y="674580"/>
                </a:cubicBezTo>
                <a:cubicBezTo>
                  <a:pt x="8729830" y="677614"/>
                  <a:pt x="8729830" y="680649"/>
                  <a:pt x="8729830" y="683683"/>
                </a:cubicBezTo>
                <a:cubicBezTo>
                  <a:pt x="8752284" y="685504"/>
                  <a:pt x="8775345" y="685504"/>
                  <a:pt x="8797192" y="688538"/>
                </a:cubicBezTo>
                <a:cubicBezTo>
                  <a:pt x="8850597" y="696427"/>
                  <a:pt x="8904001" y="706137"/>
                  <a:pt x="8956799" y="715240"/>
                </a:cubicBezTo>
                <a:lnTo>
                  <a:pt x="8955585" y="714027"/>
                </a:lnTo>
                <a:cubicBezTo>
                  <a:pt x="8990783" y="724343"/>
                  <a:pt x="9024768" y="732233"/>
                  <a:pt x="9037512" y="683076"/>
                </a:cubicBezTo>
                <a:cubicBezTo>
                  <a:pt x="9037512" y="683076"/>
                  <a:pt x="9036299" y="684897"/>
                  <a:pt x="9036299" y="684897"/>
                </a:cubicBezTo>
                <a:cubicBezTo>
                  <a:pt x="9044795" y="692786"/>
                  <a:pt x="9053290" y="700675"/>
                  <a:pt x="9072711" y="718881"/>
                </a:cubicBezTo>
                <a:cubicBezTo>
                  <a:pt x="9100627" y="721309"/>
                  <a:pt x="9143714" y="724950"/>
                  <a:pt x="9187409" y="728591"/>
                </a:cubicBezTo>
                <a:cubicBezTo>
                  <a:pt x="9177092" y="689145"/>
                  <a:pt x="9177092" y="690966"/>
                  <a:pt x="9123080" y="686111"/>
                </a:cubicBezTo>
                <a:cubicBezTo>
                  <a:pt x="9098199" y="683683"/>
                  <a:pt x="9073924" y="671546"/>
                  <a:pt x="9049649" y="663656"/>
                </a:cubicBezTo>
                <a:cubicBezTo>
                  <a:pt x="9051470" y="659408"/>
                  <a:pt x="9052684" y="655160"/>
                  <a:pt x="9054505" y="650912"/>
                </a:cubicBezTo>
                <a:cubicBezTo>
                  <a:pt x="9095771" y="633920"/>
                  <a:pt x="9135825" y="614500"/>
                  <a:pt x="9178306" y="601756"/>
                </a:cubicBezTo>
                <a:cubicBezTo>
                  <a:pt x="9192870" y="597508"/>
                  <a:pt x="9213504" y="608431"/>
                  <a:pt x="9229890" y="616321"/>
                </a:cubicBezTo>
                <a:cubicBezTo>
                  <a:pt x="9252344" y="627851"/>
                  <a:pt x="9273584" y="643630"/>
                  <a:pt x="9299072" y="660015"/>
                </a:cubicBezTo>
                <a:cubicBezTo>
                  <a:pt x="9307569" y="633313"/>
                  <a:pt x="9311817" y="619962"/>
                  <a:pt x="9317886" y="599328"/>
                </a:cubicBezTo>
                <a:cubicBezTo>
                  <a:pt x="9328202" y="621782"/>
                  <a:pt x="9334271" y="636954"/>
                  <a:pt x="9340947" y="651519"/>
                </a:cubicBezTo>
                <a:cubicBezTo>
                  <a:pt x="9358546" y="635134"/>
                  <a:pt x="9370077" y="619962"/>
                  <a:pt x="9385855" y="611466"/>
                </a:cubicBezTo>
                <a:cubicBezTo>
                  <a:pt x="9391924" y="608431"/>
                  <a:pt x="9409523" y="618141"/>
                  <a:pt x="9416805" y="626637"/>
                </a:cubicBezTo>
                <a:cubicBezTo>
                  <a:pt x="9424088" y="635134"/>
                  <a:pt x="9425301" y="658195"/>
                  <a:pt x="9429549" y="658195"/>
                </a:cubicBezTo>
                <a:cubicBezTo>
                  <a:pt x="9448970" y="658195"/>
                  <a:pt x="9468389" y="652733"/>
                  <a:pt x="9487809" y="649698"/>
                </a:cubicBezTo>
                <a:cubicBezTo>
                  <a:pt x="9475064" y="599935"/>
                  <a:pt x="9529683" y="641202"/>
                  <a:pt x="9533324" y="612679"/>
                </a:cubicBezTo>
                <a:cubicBezTo>
                  <a:pt x="9532110" y="660015"/>
                  <a:pt x="9547282" y="664263"/>
                  <a:pt x="9660767" y="653340"/>
                </a:cubicBezTo>
                <a:cubicBezTo>
                  <a:pt x="9670477" y="610252"/>
                  <a:pt x="9702640" y="602363"/>
                  <a:pt x="9740267" y="604183"/>
                </a:cubicBezTo>
                <a:cubicBezTo>
                  <a:pt x="9803381" y="607218"/>
                  <a:pt x="9865888" y="612679"/>
                  <a:pt x="9929003" y="613893"/>
                </a:cubicBezTo>
                <a:cubicBezTo>
                  <a:pt x="9965415" y="614500"/>
                  <a:pt x="10001827" y="609645"/>
                  <a:pt x="9984834" y="677614"/>
                </a:cubicBezTo>
                <a:cubicBezTo>
                  <a:pt x="10051590" y="622389"/>
                  <a:pt x="10114705" y="624210"/>
                  <a:pt x="10186315" y="630279"/>
                </a:cubicBezTo>
                <a:cubicBezTo>
                  <a:pt x="10291911" y="639382"/>
                  <a:pt x="10399326" y="625424"/>
                  <a:pt x="10506135" y="626031"/>
                </a:cubicBezTo>
                <a:cubicBezTo>
                  <a:pt x="10593524" y="626637"/>
                  <a:pt x="10680914" y="634527"/>
                  <a:pt x="10768303" y="638775"/>
                </a:cubicBezTo>
                <a:cubicBezTo>
                  <a:pt x="10773158" y="638775"/>
                  <a:pt x="10778013" y="639989"/>
                  <a:pt x="10783475" y="639989"/>
                </a:cubicBezTo>
                <a:cubicBezTo>
                  <a:pt x="10911524" y="635740"/>
                  <a:pt x="11039573" y="630279"/>
                  <a:pt x="11167622" y="626637"/>
                </a:cubicBezTo>
                <a:cubicBezTo>
                  <a:pt x="11244088" y="624210"/>
                  <a:pt x="11321161" y="624817"/>
                  <a:pt x="11397626" y="624210"/>
                </a:cubicBezTo>
                <a:cubicBezTo>
                  <a:pt x="11400660" y="624210"/>
                  <a:pt x="11404301" y="625424"/>
                  <a:pt x="11407336" y="624210"/>
                </a:cubicBezTo>
                <a:cubicBezTo>
                  <a:pt x="11448603" y="612073"/>
                  <a:pt x="11489870" y="599935"/>
                  <a:pt x="11532958" y="587798"/>
                </a:cubicBezTo>
                <a:cubicBezTo>
                  <a:pt x="11526889" y="576874"/>
                  <a:pt x="11522034" y="560489"/>
                  <a:pt x="11511110" y="550172"/>
                </a:cubicBezTo>
                <a:cubicBezTo>
                  <a:pt x="11504435" y="543496"/>
                  <a:pt x="11488656" y="542889"/>
                  <a:pt x="11477732" y="544103"/>
                </a:cubicBezTo>
                <a:cubicBezTo>
                  <a:pt x="11452244" y="546531"/>
                  <a:pt x="11426756" y="553206"/>
                  <a:pt x="11400660" y="556241"/>
                </a:cubicBezTo>
                <a:cubicBezTo>
                  <a:pt x="11376386" y="559275"/>
                  <a:pt x="11346042" y="528931"/>
                  <a:pt x="11327836" y="570805"/>
                </a:cubicBezTo>
                <a:cubicBezTo>
                  <a:pt x="11326623" y="573233"/>
                  <a:pt x="11298706" y="569592"/>
                  <a:pt x="11290817" y="561096"/>
                </a:cubicBezTo>
                <a:cubicBezTo>
                  <a:pt x="11263508" y="533786"/>
                  <a:pt x="11253191" y="542283"/>
                  <a:pt x="11251977" y="579909"/>
                </a:cubicBezTo>
                <a:cubicBezTo>
                  <a:pt x="11216779" y="567164"/>
                  <a:pt x="11170050" y="570805"/>
                  <a:pt x="11191291" y="507691"/>
                </a:cubicBezTo>
                <a:cubicBezTo>
                  <a:pt x="11262294" y="545317"/>
                  <a:pt x="11329050" y="515580"/>
                  <a:pt x="11397019" y="501622"/>
                </a:cubicBezTo>
                <a:cubicBezTo>
                  <a:pt x="11420687" y="496767"/>
                  <a:pt x="11443141" y="487664"/>
                  <a:pt x="11466203" y="480382"/>
                </a:cubicBezTo>
                <a:cubicBezTo>
                  <a:pt x="11471057" y="479168"/>
                  <a:pt x="11477732" y="475527"/>
                  <a:pt x="11480160" y="477348"/>
                </a:cubicBezTo>
                <a:cubicBezTo>
                  <a:pt x="11539027" y="522863"/>
                  <a:pt x="11595465" y="479775"/>
                  <a:pt x="11653118" y="474313"/>
                </a:cubicBezTo>
                <a:cubicBezTo>
                  <a:pt x="11662828" y="473099"/>
                  <a:pt x="11677999" y="477954"/>
                  <a:pt x="11682854" y="485237"/>
                </a:cubicBezTo>
                <a:cubicBezTo>
                  <a:pt x="11687102" y="491912"/>
                  <a:pt x="11685282" y="509512"/>
                  <a:pt x="11679213" y="514973"/>
                </a:cubicBezTo>
                <a:cubicBezTo>
                  <a:pt x="11663435" y="530145"/>
                  <a:pt x="11644621" y="543496"/>
                  <a:pt x="11625202" y="553813"/>
                </a:cubicBezTo>
                <a:cubicBezTo>
                  <a:pt x="11606389" y="564130"/>
                  <a:pt x="11585149" y="570199"/>
                  <a:pt x="11564515" y="578088"/>
                </a:cubicBezTo>
                <a:cubicBezTo>
                  <a:pt x="11566336" y="582336"/>
                  <a:pt x="11567549" y="586584"/>
                  <a:pt x="11569370" y="591439"/>
                </a:cubicBezTo>
                <a:cubicBezTo>
                  <a:pt x="11608209" y="591439"/>
                  <a:pt x="11647049" y="595080"/>
                  <a:pt x="11685282" y="590225"/>
                </a:cubicBezTo>
                <a:cubicBezTo>
                  <a:pt x="11722908" y="585977"/>
                  <a:pt x="11758713" y="573233"/>
                  <a:pt x="11798160" y="563523"/>
                </a:cubicBezTo>
                <a:cubicBezTo>
                  <a:pt x="11767816" y="540462"/>
                  <a:pt x="11741114" y="519222"/>
                  <a:pt x="11699240" y="487664"/>
                </a:cubicBezTo>
                <a:cubicBezTo>
                  <a:pt x="11740507" y="479775"/>
                  <a:pt x="11770851" y="476741"/>
                  <a:pt x="11799373" y="467638"/>
                </a:cubicBezTo>
                <a:cubicBezTo>
                  <a:pt x="11810297" y="463996"/>
                  <a:pt x="11823648" y="448825"/>
                  <a:pt x="11824862" y="437294"/>
                </a:cubicBezTo>
                <a:cubicBezTo>
                  <a:pt x="11827896" y="416661"/>
                  <a:pt x="11823041" y="394813"/>
                  <a:pt x="11822434" y="386924"/>
                </a:cubicBezTo>
                <a:cubicBezTo>
                  <a:pt x="11878266" y="379642"/>
                  <a:pt x="11931064" y="376000"/>
                  <a:pt x="11982648" y="366291"/>
                </a:cubicBezTo>
                <a:cubicBezTo>
                  <a:pt x="12057900" y="351726"/>
                  <a:pt x="12124655" y="372966"/>
                  <a:pt x="12191411" y="420302"/>
                </a:cubicBezTo>
                <a:cubicBezTo>
                  <a:pt x="12161068" y="424550"/>
                  <a:pt x="12130724" y="428798"/>
                  <a:pt x="12102808" y="432439"/>
                </a:cubicBezTo>
                <a:cubicBezTo>
                  <a:pt x="12099167" y="460355"/>
                  <a:pt x="12096132" y="485844"/>
                  <a:pt x="12092491" y="511939"/>
                </a:cubicBezTo>
                <a:cubicBezTo>
                  <a:pt x="12088243" y="511332"/>
                  <a:pt x="12083388" y="511332"/>
                  <a:pt x="12079140" y="510725"/>
                </a:cubicBezTo>
                <a:cubicBezTo>
                  <a:pt x="12080354" y="491912"/>
                  <a:pt x="12082175" y="473099"/>
                  <a:pt x="12083995" y="448218"/>
                </a:cubicBezTo>
                <a:cubicBezTo>
                  <a:pt x="12064575" y="451252"/>
                  <a:pt x="12047583" y="453680"/>
                  <a:pt x="12033018" y="455500"/>
                </a:cubicBezTo>
                <a:cubicBezTo>
                  <a:pt x="12034232" y="468851"/>
                  <a:pt x="12035445" y="479168"/>
                  <a:pt x="12036659" y="490092"/>
                </a:cubicBezTo>
                <a:cubicBezTo>
                  <a:pt x="12022701" y="484630"/>
                  <a:pt x="12008743" y="479775"/>
                  <a:pt x="11995392" y="474313"/>
                </a:cubicBezTo>
                <a:cubicBezTo>
                  <a:pt x="11992358" y="477954"/>
                  <a:pt x="11989323" y="480989"/>
                  <a:pt x="11986289" y="484630"/>
                </a:cubicBezTo>
                <a:cubicBezTo>
                  <a:pt x="11997213" y="493733"/>
                  <a:pt x="12008136" y="503443"/>
                  <a:pt x="12020274" y="513760"/>
                </a:cubicBezTo>
                <a:cubicBezTo>
                  <a:pt x="11992964" y="531359"/>
                  <a:pt x="11952911" y="547138"/>
                  <a:pt x="11927423" y="575660"/>
                </a:cubicBezTo>
                <a:cubicBezTo>
                  <a:pt x="11865522" y="646057"/>
                  <a:pt x="11770244" y="612073"/>
                  <a:pt x="11698026" y="660622"/>
                </a:cubicBezTo>
                <a:cubicBezTo>
                  <a:pt x="11722908" y="666691"/>
                  <a:pt x="11745362" y="672759"/>
                  <a:pt x="11768423" y="678221"/>
                </a:cubicBezTo>
                <a:cubicBezTo>
                  <a:pt x="11768423" y="684897"/>
                  <a:pt x="11767816" y="691572"/>
                  <a:pt x="11767816" y="697641"/>
                </a:cubicBezTo>
                <a:cubicBezTo>
                  <a:pt x="11711377" y="700069"/>
                  <a:pt x="11654332" y="703710"/>
                  <a:pt x="11597893" y="703103"/>
                </a:cubicBezTo>
                <a:cubicBezTo>
                  <a:pt x="11586969" y="703103"/>
                  <a:pt x="11576652" y="684290"/>
                  <a:pt x="11564515" y="677614"/>
                </a:cubicBezTo>
                <a:cubicBezTo>
                  <a:pt x="11554199" y="672153"/>
                  <a:pt x="11540847" y="670332"/>
                  <a:pt x="11529316" y="670332"/>
                </a:cubicBezTo>
                <a:cubicBezTo>
                  <a:pt x="11525675" y="670332"/>
                  <a:pt x="11522641" y="682469"/>
                  <a:pt x="11519607" y="689145"/>
                </a:cubicBezTo>
                <a:cubicBezTo>
                  <a:pt x="11531744" y="692179"/>
                  <a:pt x="11543275" y="695214"/>
                  <a:pt x="11570584" y="702496"/>
                </a:cubicBezTo>
                <a:cubicBezTo>
                  <a:pt x="11522641" y="714633"/>
                  <a:pt x="11486229" y="729805"/>
                  <a:pt x="11449817" y="731019"/>
                </a:cubicBezTo>
                <a:cubicBezTo>
                  <a:pt x="11410370" y="732233"/>
                  <a:pt x="11372745" y="721309"/>
                  <a:pt x="11330870" y="727985"/>
                </a:cubicBezTo>
                <a:cubicBezTo>
                  <a:pt x="11303561" y="732233"/>
                  <a:pt x="11270790" y="706137"/>
                  <a:pt x="11241054" y="693393"/>
                </a:cubicBezTo>
                <a:cubicBezTo>
                  <a:pt x="11242874" y="700675"/>
                  <a:pt x="11247122" y="714027"/>
                  <a:pt x="11254405" y="741336"/>
                </a:cubicBezTo>
                <a:cubicBezTo>
                  <a:pt x="11238019" y="727378"/>
                  <a:pt x="11233165" y="721309"/>
                  <a:pt x="11226489" y="717668"/>
                </a:cubicBezTo>
                <a:cubicBezTo>
                  <a:pt x="11211318" y="709778"/>
                  <a:pt x="11196146" y="698248"/>
                  <a:pt x="11180367" y="697641"/>
                </a:cubicBezTo>
                <a:cubicBezTo>
                  <a:pt x="11173691" y="697641"/>
                  <a:pt x="11166409" y="720095"/>
                  <a:pt x="11157913" y="731019"/>
                </a:cubicBezTo>
                <a:cubicBezTo>
                  <a:pt x="11140920" y="752866"/>
                  <a:pt x="11119680" y="772286"/>
                  <a:pt x="11105722" y="796561"/>
                </a:cubicBezTo>
                <a:cubicBezTo>
                  <a:pt x="11098439" y="809912"/>
                  <a:pt x="11103295" y="829939"/>
                  <a:pt x="11101474" y="846931"/>
                </a:cubicBezTo>
                <a:cubicBezTo>
                  <a:pt x="11099047" y="874847"/>
                  <a:pt x="11095405" y="903370"/>
                  <a:pt x="11092371" y="932499"/>
                </a:cubicBezTo>
                <a:cubicBezTo>
                  <a:pt x="11075985" y="931286"/>
                  <a:pt x="11058386" y="929465"/>
                  <a:pt x="11030470" y="927038"/>
                </a:cubicBezTo>
                <a:cubicBezTo>
                  <a:pt x="11105722" y="878488"/>
                  <a:pt x="11062027" y="800202"/>
                  <a:pt x="11098439" y="747404"/>
                </a:cubicBezTo>
                <a:cubicBezTo>
                  <a:pt x="11061420" y="731626"/>
                  <a:pt x="11030470" y="717668"/>
                  <a:pt x="10989810" y="700069"/>
                </a:cubicBezTo>
                <a:cubicBezTo>
                  <a:pt x="10987383" y="701889"/>
                  <a:pt x="10977065" y="714633"/>
                  <a:pt x="10964321" y="719488"/>
                </a:cubicBezTo>
                <a:cubicBezTo>
                  <a:pt x="10938226" y="729198"/>
                  <a:pt x="10911524" y="735874"/>
                  <a:pt x="10884215" y="742549"/>
                </a:cubicBezTo>
                <a:cubicBezTo>
                  <a:pt x="10870863" y="745584"/>
                  <a:pt x="10856299" y="748618"/>
                  <a:pt x="10843554" y="745584"/>
                </a:cubicBezTo>
                <a:cubicBezTo>
                  <a:pt x="10834451" y="743763"/>
                  <a:pt x="10827776" y="731019"/>
                  <a:pt x="10819279" y="724343"/>
                </a:cubicBezTo>
                <a:cubicBezTo>
                  <a:pt x="10804715" y="712813"/>
                  <a:pt x="10790757" y="695214"/>
                  <a:pt x="10774372" y="692786"/>
                </a:cubicBezTo>
                <a:cubicBezTo>
                  <a:pt x="10754345" y="689752"/>
                  <a:pt x="10726429" y="675187"/>
                  <a:pt x="10713685" y="714027"/>
                </a:cubicBezTo>
                <a:cubicBezTo>
                  <a:pt x="10708223" y="731019"/>
                  <a:pt x="10680914" y="747404"/>
                  <a:pt x="10660887" y="751046"/>
                </a:cubicBezTo>
                <a:cubicBezTo>
                  <a:pt x="10623868" y="758328"/>
                  <a:pt x="10585028" y="757114"/>
                  <a:pt x="10546188" y="759542"/>
                </a:cubicBezTo>
                <a:cubicBezTo>
                  <a:pt x="10536479" y="745584"/>
                  <a:pt x="10523128" y="715240"/>
                  <a:pt x="10514632" y="716454"/>
                </a:cubicBezTo>
                <a:cubicBezTo>
                  <a:pt x="10480647" y="721916"/>
                  <a:pt x="10447876" y="737088"/>
                  <a:pt x="10402361" y="752866"/>
                </a:cubicBezTo>
                <a:cubicBezTo>
                  <a:pt x="10375658" y="752866"/>
                  <a:pt x="10332571" y="752866"/>
                  <a:pt x="10290090" y="752866"/>
                </a:cubicBezTo>
                <a:cubicBezTo>
                  <a:pt x="10270063" y="764397"/>
                  <a:pt x="10254285" y="814767"/>
                  <a:pt x="10227582" y="747404"/>
                </a:cubicBezTo>
                <a:cubicBezTo>
                  <a:pt x="10223334" y="736481"/>
                  <a:pt x="10194812" y="734660"/>
                  <a:pt x="10177819" y="728591"/>
                </a:cubicBezTo>
                <a:cubicBezTo>
                  <a:pt x="10177819" y="723736"/>
                  <a:pt x="10177819" y="719488"/>
                  <a:pt x="10177819" y="714633"/>
                </a:cubicBezTo>
                <a:cubicBezTo>
                  <a:pt x="10194204" y="710992"/>
                  <a:pt x="10213625" y="700069"/>
                  <a:pt x="10225762" y="705530"/>
                </a:cubicBezTo>
                <a:cubicBezTo>
                  <a:pt x="10270670" y="724950"/>
                  <a:pt x="10311330" y="694000"/>
                  <a:pt x="10355025" y="700069"/>
                </a:cubicBezTo>
                <a:cubicBezTo>
                  <a:pt x="10368983" y="701889"/>
                  <a:pt x="10386582" y="683076"/>
                  <a:pt x="10402361" y="673973"/>
                </a:cubicBezTo>
                <a:cubicBezTo>
                  <a:pt x="10399933" y="670939"/>
                  <a:pt x="10397505" y="667298"/>
                  <a:pt x="10395079" y="664263"/>
                </a:cubicBezTo>
                <a:cubicBezTo>
                  <a:pt x="10372017" y="664263"/>
                  <a:pt x="10348956" y="664263"/>
                  <a:pt x="10325895" y="664263"/>
                </a:cubicBezTo>
                <a:cubicBezTo>
                  <a:pt x="10327109" y="666691"/>
                  <a:pt x="10327716" y="669118"/>
                  <a:pt x="10328930" y="670939"/>
                </a:cubicBezTo>
                <a:cubicBezTo>
                  <a:pt x="10308903" y="678221"/>
                  <a:pt x="10288876" y="691572"/>
                  <a:pt x="10268850" y="690966"/>
                </a:cubicBezTo>
                <a:cubicBezTo>
                  <a:pt x="10229403" y="689752"/>
                  <a:pt x="10189957" y="679435"/>
                  <a:pt x="10150510" y="675187"/>
                </a:cubicBezTo>
                <a:cubicBezTo>
                  <a:pt x="10135338" y="673366"/>
                  <a:pt x="10118953" y="678828"/>
                  <a:pt x="10104995" y="680649"/>
                </a:cubicBezTo>
                <a:cubicBezTo>
                  <a:pt x="10113491" y="701282"/>
                  <a:pt x="10120773" y="718275"/>
                  <a:pt x="10128056" y="735874"/>
                </a:cubicBezTo>
                <a:cubicBezTo>
                  <a:pt x="10100747" y="737694"/>
                  <a:pt x="10080720" y="738301"/>
                  <a:pt x="10061301" y="739515"/>
                </a:cubicBezTo>
                <a:cubicBezTo>
                  <a:pt x="10058266" y="744977"/>
                  <a:pt x="10055839" y="751046"/>
                  <a:pt x="10052804" y="756507"/>
                </a:cubicBezTo>
                <a:cubicBezTo>
                  <a:pt x="10074651" y="772893"/>
                  <a:pt x="10094678" y="792919"/>
                  <a:pt x="10118953" y="805057"/>
                </a:cubicBezTo>
                <a:cubicBezTo>
                  <a:pt x="10181460" y="837221"/>
                  <a:pt x="10247002" y="848145"/>
                  <a:pt x="10316792" y="824477"/>
                </a:cubicBezTo>
                <a:cubicBezTo>
                  <a:pt x="10327109" y="820836"/>
                  <a:pt x="10347136" y="846324"/>
                  <a:pt x="10362308" y="858461"/>
                </a:cubicBezTo>
                <a:cubicBezTo>
                  <a:pt x="10348956" y="871206"/>
                  <a:pt x="10337426" y="886377"/>
                  <a:pt x="10322861" y="896694"/>
                </a:cubicBezTo>
                <a:cubicBezTo>
                  <a:pt x="10310117" y="905797"/>
                  <a:pt x="10294338" y="910045"/>
                  <a:pt x="10279773" y="916721"/>
                </a:cubicBezTo>
                <a:cubicBezTo>
                  <a:pt x="10294945" y="925824"/>
                  <a:pt x="10308903" y="938568"/>
                  <a:pt x="10324681" y="942209"/>
                </a:cubicBezTo>
                <a:cubicBezTo>
                  <a:pt x="10342887" y="945851"/>
                  <a:pt x="10363521" y="938568"/>
                  <a:pt x="10382941" y="941602"/>
                </a:cubicBezTo>
                <a:cubicBezTo>
                  <a:pt x="10395079" y="943423"/>
                  <a:pt x="10406002" y="954347"/>
                  <a:pt x="10417532" y="961022"/>
                </a:cubicBezTo>
                <a:cubicBezTo>
                  <a:pt x="10409036" y="969518"/>
                  <a:pt x="10402361" y="980442"/>
                  <a:pt x="10392044" y="986511"/>
                </a:cubicBezTo>
                <a:cubicBezTo>
                  <a:pt x="10375052" y="996221"/>
                  <a:pt x="10342887" y="1000469"/>
                  <a:pt x="10341067" y="1010786"/>
                </a:cubicBezTo>
                <a:cubicBezTo>
                  <a:pt x="10336212" y="1040522"/>
                  <a:pt x="10342281" y="1068438"/>
                  <a:pt x="10376873" y="1087858"/>
                </a:cubicBezTo>
                <a:cubicBezTo>
                  <a:pt x="10396292" y="1098782"/>
                  <a:pt x="10401754" y="1135194"/>
                  <a:pt x="10414498" y="1159468"/>
                </a:cubicBezTo>
                <a:cubicBezTo>
                  <a:pt x="10421780" y="1174033"/>
                  <a:pt x="10430883" y="1187384"/>
                  <a:pt x="10439380" y="1201342"/>
                </a:cubicBezTo>
                <a:cubicBezTo>
                  <a:pt x="10447876" y="1186778"/>
                  <a:pt x="10456372" y="1172213"/>
                  <a:pt x="10465475" y="1157648"/>
                </a:cubicBezTo>
                <a:cubicBezTo>
                  <a:pt x="10467903" y="1154007"/>
                  <a:pt x="10472757" y="1150972"/>
                  <a:pt x="10481860" y="1143083"/>
                </a:cubicBezTo>
                <a:cubicBezTo>
                  <a:pt x="10509776" y="1174033"/>
                  <a:pt x="10537693" y="1204377"/>
                  <a:pt x="10569856" y="1240182"/>
                </a:cubicBezTo>
                <a:cubicBezTo>
                  <a:pt x="10616586" y="1232293"/>
                  <a:pt x="10674238" y="1222583"/>
                  <a:pt x="10731891" y="1212873"/>
                </a:cubicBezTo>
                <a:cubicBezTo>
                  <a:pt x="10748883" y="1216514"/>
                  <a:pt x="10768910" y="1220762"/>
                  <a:pt x="10789543" y="1225617"/>
                </a:cubicBezTo>
                <a:cubicBezTo>
                  <a:pt x="10795612" y="1172213"/>
                  <a:pt x="10776192" y="1148545"/>
                  <a:pt x="10730677" y="1147331"/>
                </a:cubicBezTo>
                <a:cubicBezTo>
                  <a:pt x="10730677" y="1147331"/>
                  <a:pt x="10731891" y="1147938"/>
                  <a:pt x="10731891" y="1147938"/>
                </a:cubicBezTo>
                <a:cubicBezTo>
                  <a:pt x="10730070" y="1135801"/>
                  <a:pt x="10727036" y="1124270"/>
                  <a:pt x="10727036" y="1112133"/>
                </a:cubicBezTo>
                <a:cubicBezTo>
                  <a:pt x="10727642" y="1092713"/>
                  <a:pt x="10730677" y="1073900"/>
                  <a:pt x="10732498" y="1055087"/>
                </a:cubicBezTo>
                <a:cubicBezTo>
                  <a:pt x="10747669" y="1061763"/>
                  <a:pt x="10762841" y="1068438"/>
                  <a:pt x="10790757" y="1080576"/>
                </a:cubicBezTo>
                <a:cubicBezTo>
                  <a:pt x="10804108" y="1073900"/>
                  <a:pt x="10829597" y="1053873"/>
                  <a:pt x="10856906" y="1052053"/>
                </a:cubicBezTo>
                <a:cubicBezTo>
                  <a:pt x="10887249" y="1049625"/>
                  <a:pt x="10918806" y="1065404"/>
                  <a:pt x="10950364" y="1070259"/>
                </a:cubicBezTo>
                <a:cubicBezTo>
                  <a:pt x="10972818" y="1073293"/>
                  <a:pt x="10995879" y="1071472"/>
                  <a:pt x="11018333" y="1069652"/>
                </a:cubicBezTo>
                <a:cubicBezTo>
                  <a:pt x="11060814" y="1066011"/>
                  <a:pt x="11102688" y="1061763"/>
                  <a:pt x="11144562" y="1056301"/>
                </a:cubicBezTo>
                <a:cubicBezTo>
                  <a:pt x="11175512" y="1052659"/>
                  <a:pt x="11205856" y="1047198"/>
                  <a:pt x="11236199" y="1042950"/>
                </a:cubicBezTo>
                <a:cubicBezTo>
                  <a:pt x="11236199" y="1036881"/>
                  <a:pt x="11236199" y="1031419"/>
                  <a:pt x="11236806" y="1025350"/>
                </a:cubicBezTo>
                <a:cubicBezTo>
                  <a:pt x="11209497" y="1018675"/>
                  <a:pt x="11182794" y="1012606"/>
                  <a:pt x="11155485" y="1005931"/>
                </a:cubicBezTo>
                <a:cubicBezTo>
                  <a:pt x="11156092" y="1000469"/>
                  <a:pt x="11156699" y="995007"/>
                  <a:pt x="11157306" y="988938"/>
                </a:cubicBezTo>
                <a:cubicBezTo>
                  <a:pt x="11196146" y="988938"/>
                  <a:pt x="11230130" y="948885"/>
                  <a:pt x="11274431" y="988331"/>
                </a:cubicBezTo>
                <a:cubicBezTo>
                  <a:pt x="11283534" y="996828"/>
                  <a:pt x="11306596" y="987724"/>
                  <a:pt x="11321767" y="991366"/>
                </a:cubicBezTo>
                <a:cubicBezTo>
                  <a:pt x="11337546" y="995007"/>
                  <a:pt x="11386095" y="971339"/>
                  <a:pt x="11353324" y="1024137"/>
                </a:cubicBezTo>
                <a:cubicBezTo>
                  <a:pt x="11350290" y="1028992"/>
                  <a:pt x="11360607" y="1042950"/>
                  <a:pt x="11370924" y="1066618"/>
                </a:cubicBezTo>
                <a:cubicBezTo>
                  <a:pt x="11309630" y="1082396"/>
                  <a:pt x="11253798" y="1096354"/>
                  <a:pt x="11197966" y="1112133"/>
                </a:cubicBezTo>
                <a:cubicBezTo>
                  <a:pt x="11185222" y="1115774"/>
                  <a:pt x="11171871" y="1122449"/>
                  <a:pt x="11163375" y="1132159"/>
                </a:cubicBezTo>
                <a:cubicBezTo>
                  <a:pt x="11160340" y="1135801"/>
                  <a:pt x="11170657" y="1151579"/>
                  <a:pt x="11174905" y="1161289"/>
                </a:cubicBezTo>
                <a:cubicBezTo>
                  <a:pt x="11187043" y="1153400"/>
                  <a:pt x="11199180" y="1146117"/>
                  <a:pt x="11211318" y="1137621"/>
                </a:cubicBezTo>
                <a:cubicBezTo>
                  <a:pt x="11216172" y="1133980"/>
                  <a:pt x="11219813" y="1127911"/>
                  <a:pt x="11225882" y="1120629"/>
                </a:cubicBezTo>
                <a:cubicBezTo>
                  <a:pt x="11242874" y="1131552"/>
                  <a:pt x="11258653" y="1142476"/>
                  <a:pt x="11289603" y="1162503"/>
                </a:cubicBezTo>
                <a:cubicBezTo>
                  <a:pt x="11256225" y="1169785"/>
                  <a:pt x="11236199" y="1174033"/>
                  <a:pt x="11217993" y="1177675"/>
                </a:cubicBezTo>
                <a:cubicBezTo>
                  <a:pt x="11221634" y="1182530"/>
                  <a:pt x="11228916" y="1191026"/>
                  <a:pt x="11244088" y="1209839"/>
                </a:cubicBezTo>
                <a:cubicBezTo>
                  <a:pt x="11198573" y="1209839"/>
                  <a:pt x="11163375" y="1205590"/>
                  <a:pt x="11129997" y="1211659"/>
                </a:cubicBezTo>
                <a:cubicBezTo>
                  <a:pt x="11115432" y="1214087"/>
                  <a:pt x="11104508" y="1237755"/>
                  <a:pt x="11091157" y="1252319"/>
                </a:cubicBezTo>
                <a:cubicBezTo>
                  <a:pt x="11089336" y="1249285"/>
                  <a:pt x="11084482" y="1235327"/>
                  <a:pt x="11076592" y="1232900"/>
                </a:cubicBezTo>
                <a:cubicBezTo>
                  <a:pt x="11063848" y="1229258"/>
                  <a:pt x="11048070" y="1231686"/>
                  <a:pt x="11034718" y="1234720"/>
                </a:cubicBezTo>
                <a:cubicBezTo>
                  <a:pt x="11031684" y="1235327"/>
                  <a:pt x="11027436" y="1252926"/>
                  <a:pt x="11029864" y="1254747"/>
                </a:cubicBezTo>
                <a:cubicBezTo>
                  <a:pt x="11038967" y="1262029"/>
                  <a:pt x="11051104" y="1270526"/>
                  <a:pt x="11062027" y="1270526"/>
                </a:cubicBezTo>
                <a:cubicBezTo>
                  <a:pt x="11094191" y="1270526"/>
                  <a:pt x="11126356" y="1266884"/>
                  <a:pt x="11162161" y="1275987"/>
                </a:cubicBezTo>
                <a:cubicBezTo>
                  <a:pt x="11137279" y="1286304"/>
                  <a:pt x="11111791" y="1296014"/>
                  <a:pt x="11083875" y="1307545"/>
                </a:cubicBezTo>
                <a:cubicBezTo>
                  <a:pt x="11117860" y="1345777"/>
                  <a:pt x="11153665" y="1350025"/>
                  <a:pt x="11196146" y="1331212"/>
                </a:cubicBezTo>
                <a:cubicBezTo>
                  <a:pt x="11211318" y="1324537"/>
                  <a:pt x="11230130" y="1326964"/>
                  <a:pt x="11247122" y="1325751"/>
                </a:cubicBezTo>
                <a:cubicBezTo>
                  <a:pt x="11247122" y="1331212"/>
                  <a:pt x="11247730" y="1336067"/>
                  <a:pt x="11247730" y="1341529"/>
                </a:cubicBezTo>
                <a:cubicBezTo>
                  <a:pt x="11219206" y="1348812"/>
                  <a:pt x="11190077" y="1356701"/>
                  <a:pt x="11158519" y="1365197"/>
                </a:cubicBezTo>
                <a:cubicBezTo>
                  <a:pt x="11162768" y="1373693"/>
                  <a:pt x="11167016" y="1382189"/>
                  <a:pt x="11167622" y="1383403"/>
                </a:cubicBezTo>
                <a:cubicBezTo>
                  <a:pt x="11129997" y="1406464"/>
                  <a:pt x="11092978" y="1429525"/>
                  <a:pt x="11053532" y="1454407"/>
                </a:cubicBezTo>
                <a:cubicBezTo>
                  <a:pt x="11065669" y="1468365"/>
                  <a:pt x="11074772" y="1479288"/>
                  <a:pt x="11087516" y="1493853"/>
                </a:cubicBezTo>
                <a:cubicBezTo>
                  <a:pt x="11040787" y="1524197"/>
                  <a:pt x="10980100" y="1463510"/>
                  <a:pt x="10932158" y="1523590"/>
                </a:cubicBezTo>
                <a:cubicBezTo>
                  <a:pt x="10953398" y="1526017"/>
                  <a:pt x="10967356" y="1528445"/>
                  <a:pt x="10981314" y="1529052"/>
                </a:cubicBezTo>
                <a:cubicBezTo>
                  <a:pt x="10995879" y="1529659"/>
                  <a:pt x="11011051" y="1524804"/>
                  <a:pt x="11023795" y="1528445"/>
                </a:cubicBezTo>
                <a:cubicBezTo>
                  <a:pt x="11034111" y="1531479"/>
                  <a:pt x="11041394" y="1544830"/>
                  <a:pt x="11049890" y="1553933"/>
                </a:cubicBezTo>
                <a:cubicBezTo>
                  <a:pt x="11040180" y="1560609"/>
                  <a:pt x="11031077" y="1572139"/>
                  <a:pt x="11020154" y="1573353"/>
                </a:cubicBezTo>
                <a:cubicBezTo>
                  <a:pt x="10986776" y="1577601"/>
                  <a:pt x="10952791" y="1577601"/>
                  <a:pt x="10910917" y="1580029"/>
                </a:cubicBezTo>
                <a:cubicBezTo>
                  <a:pt x="10920020" y="1563643"/>
                  <a:pt x="10926089" y="1552113"/>
                  <a:pt x="10933371" y="1538762"/>
                </a:cubicBezTo>
                <a:cubicBezTo>
                  <a:pt x="10900600" y="1508418"/>
                  <a:pt x="10862975" y="1524804"/>
                  <a:pt x="10838093" y="1545437"/>
                </a:cubicBezTo>
                <a:cubicBezTo>
                  <a:pt x="10827776" y="1553933"/>
                  <a:pt x="10843554" y="1594594"/>
                  <a:pt x="10848410" y="1629185"/>
                </a:cubicBezTo>
                <a:cubicBezTo>
                  <a:pt x="10810176" y="1633433"/>
                  <a:pt x="10763448" y="1638288"/>
                  <a:pt x="10711864" y="1643750"/>
                </a:cubicBezTo>
                <a:cubicBezTo>
                  <a:pt x="10711864" y="1655281"/>
                  <a:pt x="10711864" y="1672880"/>
                  <a:pt x="10711864" y="1695941"/>
                </a:cubicBezTo>
                <a:cubicBezTo>
                  <a:pt x="10691837" y="1686838"/>
                  <a:pt x="10678486" y="1680769"/>
                  <a:pt x="10651177" y="1669238"/>
                </a:cubicBezTo>
                <a:cubicBezTo>
                  <a:pt x="10691837" y="1719609"/>
                  <a:pt x="10691837" y="1719609"/>
                  <a:pt x="10830203" y="1694727"/>
                </a:cubicBezTo>
                <a:cubicBezTo>
                  <a:pt x="10833238" y="1703223"/>
                  <a:pt x="10833844" y="1715361"/>
                  <a:pt x="10839913" y="1719002"/>
                </a:cubicBezTo>
                <a:cubicBezTo>
                  <a:pt x="10859333" y="1731139"/>
                  <a:pt x="10879360" y="1743277"/>
                  <a:pt x="10901207" y="1750559"/>
                </a:cubicBezTo>
                <a:cubicBezTo>
                  <a:pt x="10913344" y="1754807"/>
                  <a:pt x="10935192" y="1754807"/>
                  <a:pt x="10941261" y="1746918"/>
                </a:cubicBezTo>
                <a:cubicBezTo>
                  <a:pt x="10960680" y="1722036"/>
                  <a:pt x="10975852" y="1720216"/>
                  <a:pt x="11004375" y="1735387"/>
                </a:cubicBezTo>
                <a:cubicBezTo>
                  <a:pt x="11018940" y="1743277"/>
                  <a:pt x="11045642" y="1729319"/>
                  <a:pt x="11066882" y="1725070"/>
                </a:cubicBezTo>
                <a:cubicBezTo>
                  <a:pt x="11067489" y="1720822"/>
                  <a:pt x="11068096" y="1716574"/>
                  <a:pt x="11068703" y="1712326"/>
                </a:cubicBezTo>
                <a:cubicBezTo>
                  <a:pt x="11080233" y="1722643"/>
                  <a:pt x="11091157" y="1732353"/>
                  <a:pt x="11107542" y="1746918"/>
                </a:cubicBezTo>
                <a:cubicBezTo>
                  <a:pt x="11088730" y="1752380"/>
                  <a:pt x="11078413" y="1756021"/>
                  <a:pt x="11064455" y="1760269"/>
                </a:cubicBezTo>
                <a:cubicBezTo>
                  <a:pt x="11070523" y="1768158"/>
                  <a:pt x="11073558" y="1777261"/>
                  <a:pt x="11080233" y="1780296"/>
                </a:cubicBezTo>
                <a:cubicBezTo>
                  <a:pt x="11104508" y="1791219"/>
                  <a:pt x="11185222" y="1762696"/>
                  <a:pt x="11199787" y="1742670"/>
                </a:cubicBezTo>
                <a:cubicBezTo>
                  <a:pt x="11233165" y="1749345"/>
                  <a:pt x="11264722" y="1751773"/>
                  <a:pt x="11293852" y="1762696"/>
                </a:cubicBezTo>
                <a:cubicBezTo>
                  <a:pt x="11310843" y="1768765"/>
                  <a:pt x="11323588" y="1787578"/>
                  <a:pt x="11338760" y="1800322"/>
                </a:cubicBezTo>
                <a:cubicBezTo>
                  <a:pt x="11320554" y="1811246"/>
                  <a:pt x="11302348" y="1831879"/>
                  <a:pt x="11284749" y="1831273"/>
                </a:cubicBezTo>
                <a:cubicBezTo>
                  <a:pt x="11232558" y="1829452"/>
                  <a:pt x="11183401" y="1823990"/>
                  <a:pt x="11129390" y="1842196"/>
                </a:cubicBezTo>
                <a:cubicBezTo>
                  <a:pt x="11097833" y="1852513"/>
                  <a:pt x="11052317" y="1818528"/>
                  <a:pt x="11012264" y="1805784"/>
                </a:cubicBezTo>
                <a:cubicBezTo>
                  <a:pt x="10995879" y="1800929"/>
                  <a:pt x="10978280" y="1799109"/>
                  <a:pt x="10947936" y="1794253"/>
                </a:cubicBezTo>
                <a:cubicBezTo>
                  <a:pt x="10968570" y="1825204"/>
                  <a:pt x="10980100" y="1841589"/>
                  <a:pt x="10995272" y="1864650"/>
                </a:cubicBezTo>
                <a:cubicBezTo>
                  <a:pt x="10959467" y="1874967"/>
                  <a:pt x="10930944" y="1882856"/>
                  <a:pt x="10896959" y="1891959"/>
                </a:cubicBezTo>
                <a:cubicBezTo>
                  <a:pt x="10897566" y="1896814"/>
                  <a:pt x="10899387" y="1908345"/>
                  <a:pt x="10901207" y="1922303"/>
                </a:cubicBezTo>
                <a:cubicBezTo>
                  <a:pt x="10889069" y="1922910"/>
                  <a:pt x="10876325" y="1921089"/>
                  <a:pt x="10866616" y="1925337"/>
                </a:cubicBezTo>
                <a:cubicBezTo>
                  <a:pt x="10852657" y="1932013"/>
                  <a:pt x="10836272" y="1941116"/>
                  <a:pt x="10829597" y="1953253"/>
                </a:cubicBezTo>
                <a:cubicBezTo>
                  <a:pt x="10826562" y="1959929"/>
                  <a:pt x="10841734" y="1976921"/>
                  <a:pt x="10850230" y="1987845"/>
                </a:cubicBezTo>
                <a:cubicBezTo>
                  <a:pt x="10865402" y="2007265"/>
                  <a:pt x="10884822" y="2023650"/>
                  <a:pt x="10897566" y="2044284"/>
                </a:cubicBezTo>
                <a:cubicBezTo>
                  <a:pt x="10921841" y="2084944"/>
                  <a:pt x="10899387" y="2123177"/>
                  <a:pt x="10870863" y="2144417"/>
                </a:cubicBezTo>
                <a:cubicBezTo>
                  <a:pt x="10849016" y="2160802"/>
                  <a:pt x="10810176" y="2157161"/>
                  <a:pt x="10779226" y="2157161"/>
                </a:cubicBezTo>
                <a:cubicBezTo>
                  <a:pt x="10758593" y="2156554"/>
                  <a:pt x="10737960" y="2146238"/>
                  <a:pt x="10713077" y="2138955"/>
                </a:cubicBezTo>
                <a:cubicBezTo>
                  <a:pt x="10695479" y="2192360"/>
                  <a:pt x="10644502" y="2182043"/>
                  <a:pt x="10606875" y="2182043"/>
                </a:cubicBezTo>
                <a:cubicBezTo>
                  <a:pt x="10559540" y="2182650"/>
                  <a:pt x="10511597" y="2163230"/>
                  <a:pt x="10464261" y="2152306"/>
                </a:cubicBezTo>
                <a:cubicBezTo>
                  <a:pt x="10449697" y="2148665"/>
                  <a:pt x="10430277" y="2135314"/>
                  <a:pt x="10422994" y="2140169"/>
                </a:cubicBezTo>
                <a:cubicBezTo>
                  <a:pt x="10379299" y="2171119"/>
                  <a:pt x="10350170" y="2141383"/>
                  <a:pt x="10313758" y="2124390"/>
                </a:cubicBezTo>
                <a:cubicBezTo>
                  <a:pt x="10296765" y="2116501"/>
                  <a:pt x="10257319" y="2122570"/>
                  <a:pt x="10248216" y="2135921"/>
                </a:cubicBezTo>
                <a:cubicBezTo>
                  <a:pt x="10220907" y="2175974"/>
                  <a:pt x="10191777" y="2166264"/>
                  <a:pt x="10157185" y="2154127"/>
                </a:cubicBezTo>
                <a:cubicBezTo>
                  <a:pt x="10094678" y="2131673"/>
                  <a:pt x="10030350" y="2112860"/>
                  <a:pt x="9967843" y="2088585"/>
                </a:cubicBezTo>
                <a:cubicBezTo>
                  <a:pt x="9942961" y="2078875"/>
                  <a:pt x="9921113" y="2060669"/>
                  <a:pt x="9901694" y="2047925"/>
                </a:cubicBezTo>
                <a:cubicBezTo>
                  <a:pt x="9832510" y="2073413"/>
                  <a:pt x="9761507" y="2081303"/>
                  <a:pt x="9682007" y="2066738"/>
                </a:cubicBezTo>
                <a:cubicBezTo>
                  <a:pt x="9682007" y="2091619"/>
                  <a:pt x="9682007" y="2112860"/>
                  <a:pt x="9682007" y="2133493"/>
                </a:cubicBezTo>
                <a:cubicBezTo>
                  <a:pt x="9675331" y="2131066"/>
                  <a:pt x="9661980" y="2122570"/>
                  <a:pt x="9658339" y="2126211"/>
                </a:cubicBezTo>
                <a:cubicBezTo>
                  <a:pt x="9615252" y="2162623"/>
                  <a:pt x="9589763" y="2124390"/>
                  <a:pt x="9560634" y="2104971"/>
                </a:cubicBezTo>
                <a:cubicBezTo>
                  <a:pt x="9540000" y="2091012"/>
                  <a:pt x="9523614" y="2070379"/>
                  <a:pt x="9501767" y="2060062"/>
                </a:cubicBezTo>
                <a:cubicBezTo>
                  <a:pt x="9471423" y="2046104"/>
                  <a:pt x="9438046" y="2039429"/>
                  <a:pt x="9405882" y="2029719"/>
                </a:cubicBezTo>
                <a:cubicBezTo>
                  <a:pt x="9404061" y="2033967"/>
                  <a:pt x="9401633" y="2038215"/>
                  <a:pt x="9399813" y="2042463"/>
                </a:cubicBezTo>
                <a:cubicBezTo>
                  <a:pt x="9397386" y="2037001"/>
                  <a:pt x="9394958" y="2030932"/>
                  <a:pt x="9391924" y="2026078"/>
                </a:cubicBezTo>
                <a:cubicBezTo>
                  <a:pt x="9384642" y="2012726"/>
                  <a:pt x="9379180" y="1993913"/>
                  <a:pt x="9368256" y="1988452"/>
                </a:cubicBezTo>
                <a:cubicBezTo>
                  <a:pt x="9360367" y="1984810"/>
                  <a:pt x="9337912" y="1996341"/>
                  <a:pt x="9332450" y="2007265"/>
                </a:cubicBezTo>
                <a:cubicBezTo>
                  <a:pt x="9320920" y="2027898"/>
                  <a:pt x="9313637" y="2044891"/>
                  <a:pt x="9284508" y="2036394"/>
                </a:cubicBezTo>
                <a:cubicBezTo>
                  <a:pt x="9254771" y="2027898"/>
                  <a:pt x="9218966" y="2029719"/>
                  <a:pt x="9211684" y="1989058"/>
                </a:cubicBezTo>
                <a:cubicBezTo>
                  <a:pt x="9205615" y="1957501"/>
                  <a:pt x="9203794" y="1925337"/>
                  <a:pt x="9198332" y="1893780"/>
                </a:cubicBezTo>
                <a:cubicBezTo>
                  <a:pt x="9196512" y="1882856"/>
                  <a:pt x="9189229" y="1873146"/>
                  <a:pt x="9183767" y="1862830"/>
                </a:cubicBezTo>
                <a:cubicBezTo>
                  <a:pt x="9179520" y="1864650"/>
                  <a:pt x="9175272" y="1865864"/>
                  <a:pt x="9171023" y="1867685"/>
                </a:cubicBezTo>
                <a:cubicBezTo>
                  <a:pt x="9173451" y="1881036"/>
                  <a:pt x="9175272" y="1894387"/>
                  <a:pt x="9177699" y="1907738"/>
                </a:cubicBezTo>
                <a:cubicBezTo>
                  <a:pt x="9173451" y="1910772"/>
                  <a:pt x="9169810" y="1913200"/>
                  <a:pt x="9165561" y="1916234"/>
                </a:cubicBezTo>
                <a:cubicBezTo>
                  <a:pt x="9152817" y="1897421"/>
                  <a:pt x="9126115" y="1873753"/>
                  <a:pt x="9130363" y="1860402"/>
                </a:cubicBezTo>
                <a:cubicBezTo>
                  <a:pt x="9146142" y="1810639"/>
                  <a:pt x="9110336" y="1783330"/>
                  <a:pt x="9091523" y="1749345"/>
                </a:cubicBezTo>
                <a:cubicBezTo>
                  <a:pt x="9077565" y="1724464"/>
                  <a:pt x="9053898" y="1704437"/>
                  <a:pt x="9036905" y="1680769"/>
                </a:cubicBezTo>
                <a:cubicBezTo>
                  <a:pt x="9032050" y="1674093"/>
                  <a:pt x="9034478" y="1661349"/>
                  <a:pt x="9033871" y="1651639"/>
                </a:cubicBezTo>
                <a:cubicBezTo>
                  <a:pt x="9044795" y="1652853"/>
                  <a:pt x="9059967" y="1649819"/>
                  <a:pt x="9064821" y="1655281"/>
                </a:cubicBezTo>
                <a:cubicBezTo>
                  <a:pt x="9084241" y="1677735"/>
                  <a:pt x="9103054" y="1684410"/>
                  <a:pt x="9134611" y="1683803"/>
                </a:cubicBezTo>
                <a:cubicBezTo>
                  <a:pt x="9151604" y="1683197"/>
                  <a:pt x="9173451" y="1721429"/>
                  <a:pt x="9187409" y="1745704"/>
                </a:cubicBezTo>
                <a:cubicBezTo>
                  <a:pt x="9208042" y="1780902"/>
                  <a:pt x="9222000" y="1819135"/>
                  <a:pt x="9241420" y="1855547"/>
                </a:cubicBezTo>
                <a:cubicBezTo>
                  <a:pt x="9243847" y="1860402"/>
                  <a:pt x="9259019" y="1858582"/>
                  <a:pt x="9270550" y="1860402"/>
                </a:cubicBezTo>
                <a:cubicBezTo>
                  <a:pt x="9266302" y="1847658"/>
                  <a:pt x="9263268" y="1839162"/>
                  <a:pt x="9255985" y="1819742"/>
                </a:cubicBezTo>
                <a:cubicBezTo>
                  <a:pt x="9289969" y="1828238"/>
                  <a:pt x="9316065" y="1834914"/>
                  <a:pt x="9342161" y="1841589"/>
                </a:cubicBezTo>
                <a:cubicBezTo>
                  <a:pt x="9343374" y="1839162"/>
                  <a:pt x="9344588" y="1836734"/>
                  <a:pt x="9345802" y="1834914"/>
                </a:cubicBezTo>
                <a:cubicBezTo>
                  <a:pt x="9300893" y="1797288"/>
                  <a:pt x="9256592" y="1759662"/>
                  <a:pt x="9208042" y="1718395"/>
                </a:cubicBezTo>
                <a:cubicBezTo>
                  <a:pt x="9239600" y="1702616"/>
                  <a:pt x="9259019" y="1692906"/>
                  <a:pt x="9278439" y="1683197"/>
                </a:cubicBezTo>
                <a:cubicBezTo>
                  <a:pt x="9222607" y="1674093"/>
                  <a:pt x="9177699" y="1612800"/>
                  <a:pt x="9125508" y="1649819"/>
                </a:cubicBezTo>
                <a:cubicBezTo>
                  <a:pt x="9095771" y="1643143"/>
                  <a:pt x="9072104" y="1641323"/>
                  <a:pt x="9051470" y="1633433"/>
                </a:cubicBezTo>
                <a:cubicBezTo>
                  <a:pt x="9009596" y="1617048"/>
                  <a:pt x="9016878" y="1652853"/>
                  <a:pt x="9001100" y="1671059"/>
                </a:cubicBezTo>
                <a:cubicBezTo>
                  <a:pt x="8979859" y="1695941"/>
                  <a:pt x="8954978" y="1717181"/>
                  <a:pt x="8942841" y="1748738"/>
                </a:cubicBezTo>
                <a:cubicBezTo>
                  <a:pt x="8942234" y="1751166"/>
                  <a:pt x="8919173" y="1749345"/>
                  <a:pt x="8911284" y="1743277"/>
                </a:cubicBezTo>
                <a:cubicBezTo>
                  <a:pt x="8887009" y="1724464"/>
                  <a:pt x="8865161" y="1701403"/>
                  <a:pt x="8841494" y="1681376"/>
                </a:cubicBezTo>
                <a:cubicBezTo>
                  <a:pt x="8817219" y="1661349"/>
                  <a:pt x="8791730" y="1642536"/>
                  <a:pt x="8766849" y="1623117"/>
                </a:cubicBezTo>
                <a:cubicBezTo>
                  <a:pt x="8771704" y="1561823"/>
                  <a:pt x="8714051" y="1572746"/>
                  <a:pt x="8690383" y="1544223"/>
                </a:cubicBezTo>
                <a:cubicBezTo>
                  <a:pt x="8686135" y="1547258"/>
                  <a:pt x="8681887" y="1550899"/>
                  <a:pt x="8677639" y="1553933"/>
                </a:cubicBezTo>
                <a:cubicBezTo>
                  <a:pt x="8687349" y="1576388"/>
                  <a:pt x="8697059" y="1599448"/>
                  <a:pt x="8706768" y="1621903"/>
                </a:cubicBezTo>
                <a:cubicBezTo>
                  <a:pt x="8710409" y="1617655"/>
                  <a:pt x="8713444" y="1614013"/>
                  <a:pt x="8717086" y="1609765"/>
                </a:cubicBezTo>
                <a:cubicBezTo>
                  <a:pt x="8734077" y="1614013"/>
                  <a:pt x="8751070" y="1617655"/>
                  <a:pt x="8768669" y="1621903"/>
                </a:cubicBezTo>
                <a:cubicBezTo>
                  <a:pt x="8778379" y="1635254"/>
                  <a:pt x="8788089" y="1647998"/>
                  <a:pt x="8797192" y="1661349"/>
                </a:cubicBezTo>
                <a:cubicBezTo>
                  <a:pt x="8808116" y="1676521"/>
                  <a:pt x="8818432" y="1692300"/>
                  <a:pt x="8829356" y="1707471"/>
                </a:cubicBezTo>
                <a:cubicBezTo>
                  <a:pt x="8808116" y="1714147"/>
                  <a:pt x="8778379" y="1732960"/>
                  <a:pt x="8766242" y="1725070"/>
                </a:cubicBezTo>
                <a:cubicBezTo>
                  <a:pt x="8732257" y="1702616"/>
                  <a:pt x="8706162" y="1668632"/>
                  <a:pt x="8676425" y="1640109"/>
                </a:cubicBezTo>
                <a:cubicBezTo>
                  <a:pt x="8664288" y="1628578"/>
                  <a:pt x="8651543" y="1614620"/>
                  <a:pt x="8636372" y="1609158"/>
                </a:cubicBezTo>
                <a:cubicBezTo>
                  <a:pt x="8626055" y="1605517"/>
                  <a:pt x="8610883" y="1615834"/>
                  <a:pt x="8597532" y="1620082"/>
                </a:cubicBezTo>
                <a:cubicBezTo>
                  <a:pt x="8601780" y="1632220"/>
                  <a:pt x="8605421" y="1645571"/>
                  <a:pt x="8611490" y="1656494"/>
                </a:cubicBezTo>
                <a:cubicBezTo>
                  <a:pt x="8616345" y="1664384"/>
                  <a:pt x="8624841" y="1670452"/>
                  <a:pt x="8629696" y="1674700"/>
                </a:cubicBezTo>
                <a:cubicBezTo>
                  <a:pt x="8619987" y="1706257"/>
                  <a:pt x="8610883" y="1734780"/>
                  <a:pt x="8600566" y="1769979"/>
                </a:cubicBezTo>
                <a:cubicBezTo>
                  <a:pt x="8592677" y="1773620"/>
                  <a:pt x="8578112" y="1780902"/>
                  <a:pt x="8550197" y="1794253"/>
                </a:cubicBezTo>
                <a:cubicBezTo>
                  <a:pt x="8573864" y="1811246"/>
                  <a:pt x="8588429" y="1827631"/>
                  <a:pt x="8606635" y="1833093"/>
                </a:cubicBezTo>
                <a:cubicBezTo>
                  <a:pt x="8646081" y="1844624"/>
                  <a:pt x="8686742" y="1850086"/>
                  <a:pt x="8726795" y="1859189"/>
                </a:cubicBezTo>
                <a:cubicBezTo>
                  <a:pt x="8737112" y="1861616"/>
                  <a:pt x="8745608" y="1871326"/>
                  <a:pt x="8755318" y="1876181"/>
                </a:cubicBezTo>
                <a:cubicBezTo>
                  <a:pt x="8766849" y="1881643"/>
                  <a:pt x="8779593" y="1889532"/>
                  <a:pt x="8791123" y="1889532"/>
                </a:cubicBezTo>
                <a:cubicBezTo>
                  <a:pt x="8842707" y="1890139"/>
                  <a:pt x="8902787" y="1839769"/>
                  <a:pt x="8913104" y="1790612"/>
                </a:cubicBezTo>
                <a:cubicBezTo>
                  <a:pt x="9012024" y="1823990"/>
                  <a:pt x="9012024" y="1823990"/>
                  <a:pt x="9018092" y="1874360"/>
                </a:cubicBezTo>
                <a:cubicBezTo>
                  <a:pt x="9010810" y="1898028"/>
                  <a:pt x="8990177" y="1929585"/>
                  <a:pt x="8998672" y="1943543"/>
                </a:cubicBezTo>
                <a:cubicBezTo>
                  <a:pt x="9011417" y="1964177"/>
                  <a:pt x="9044795" y="1972066"/>
                  <a:pt x="9069070" y="1984810"/>
                </a:cubicBezTo>
                <a:cubicBezTo>
                  <a:pt x="9069676" y="1978742"/>
                  <a:pt x="9070283" y="1972066"/>
                  <a:pt x="9070890" y="1965998"/>
                </a:cubicBezTo>
                <a:cubicBezTo>
                  <a:pt x="9082420" y="1954467"/>
                  <a:pt x="9094558" y="1942936"/>
                  <a:pt x="9106088" y="1932013"/>
                </a:cubicBezTo>
                <a:cubicBezTo>
                  <a:pt x="9114585" y="1945971"/>
                  <a:pt x="9123080" y="1959929"/>
                  <a:pt x="9132791" y="1972673"/>
                </a:cubicBezTo>
                <a:cubicBezTo>
                  <a:pt x="9144321" y="1988452"/>
                  <a:pt x="9154638" y="2006658"/>
                  <a:pt x="9169810" y="2016975"/>
                </a:cubicBezTo>
                <a:cubicBezTo>
                  <a:pt x="9201973" y="2038215"/>
                  <a:pt x="9218359" y="2061276"/>
                  <a:pt x="9198332" y="2098295"/>
                </a:cubicBezTo>
                <a:cubicBezTo>
                  <a:pt x="9094558" y="2108005"/>
                  <a:pt x="8999886" y="2067345"/>
                  <a:pt x="9010203" y="2024864"/>
                </a:cubicBezTo>
                <a:cubicBezTo>
                  <a:pt x="8967722" y="2030932"/>
                  <a:pt x="8924634" y="2037608"/>
                  <a:pt x="8873657" y="2045497"/>
                </a:cubicBezTo>
                <a:cubicBezTo>
                  <a:pt x="8851203" y="2099509"/>
                  <a:pt x="8804474" y="2120749"/>
                  <a:pt x="8735292" y="2106184"/>
                </a:cubicBezTo>
                <a:cubicBezTo>
                  <a:pt x="8709196" y="2100722"/>
                  <a:pt x="8679459" y="2112860"/>
                  <a:pt x="8652150" y="2123177"/>
                </a:cubicBezTo>
                <a:cubicBezTo>
                  <a:pt x="8589036" y="2099509"/>
                  <a:pt x="8576898" y="2047318"/>
                  <a:pt x="8627269" y="2012726"/>
                </a:cubicBezTo>
                <a:cubicBezTo>
                  <a:pt x="8589643" y="1962356"/>
                  <a:pt x="8531990" y="1964784"/>
                  <a:pt x="8480407" y="1958108"/>
                </a:cubicBezTo>
                <a:cubicBezTo>
                  <a:pt x="8436712" y="1952646"/>
                  <a:pt x="8411223" y="1922303"/>
                  <a:pt x="8431250" y="1882856"/>
                </a:cubicBezTo>
                <a:cubicBezTo>
                  <a:pt x="8454311" y="1836734"/>
                  <a:pt x="8461593" y="1803963"/>
                  <a:pt x="8394837" y="1798502"/>
                </a:cubicBezTo>
                <a:cubicBezTo>
                  <a:pt x="8388769" y="1797895"/>
                  <a:pt x="8380273" y="1788792"/>
                  <a:pt x="8377846" y="1782116"/>
                </a:cubicBezTo>
                <a:cubicBezTo>
                  <a:pt x="8364494" y="1743883"/>
                  <a:pt x="8342647" y="1746918"/>
                  <a:pt x="8311697" y="1762089"/>
                </a:cubicBezTo>
                <a:cubicBezTo>
                  <a:pt x="8300166" y="1767551"/>
                  <a:pt x="8281354" y="1759662"/>
                  <a:pt x="8266182" y="1756628"/>
                </a:cubicBezTo>
                <a:cubicBezTo>
                  <a:pt x="8260113" y="1755414"/>
                  <a:pt x="8254044" y="1748131"/>
                  <a:pt x="8249797" y="1749345"/>
                </a:cubicBezTo>
                <a:cubicBezTo>
                  <a:pt x="8190323" y="1763303"/>
                  <a:pt x="8125388" y="1774227"/>
                  <a:pt x="8095045" y="1833093"/>
                </a:cubicBezTo>
                <a:cubicBezTo>
                  <a:pt x="8085334" y="1851906"/>
                  <a:pt x="8105361" y="1886498"/>
                  <a:pt x="8109003" y="1902883"/>
                </a:cubicBezTo>
                <a:cubicBezTo>
                  <a:pt x="8142380" y="1905311"/>
                  <a:pt x="8166655" y="1907131"/>
                  <a:pt x="8192144" y="1908952"/>
                </a:cubicBezTo>
                <a:cubicBezTo>
                  <a:pt x="8193964" y="1904704"/>
                  <a:pt x="8196999" y="1900456"/>
                  <a:pt x="8197605" y="1895601"/>
                </a:cubicBezTo>
                <a:cubicBezTo>
                  <a:pt x="8198819" y="1878608"/>
                  <a:pt x="8199426" y="1861616"/>
                  <a:pt x="8200033" y="1844017"/>
                </a:cubicBezTo>
                <a:cubicBezTo>
                  <a:pt x="8218239" y="1848265"/>
                  <a:pt x="8236445" y="1854333"/>
                  <a:pt x="8254651" y="1856154"/>
                </a:cubicBezTo>
                <a:cubicBezTo>
                  <a:pt x="8267395" y="1857368"/>
                  <a:pt x="8283174" y="1857368"/>
                  <a:pt x="8292884" y="1851299"/>
                </a:cubicBezTo>
                <a:cubicBezTo>
                  <a:pt x="8339613" y="1822169"/>
                  <a:pt x="8360246" y="1830666"/>
                  <a:pt x="8374205" y="1890139"/>
                </a:cubicBezTo>
                <a:cubicBezTo>
                  <a:pt x="8358426" y="1890746"/>
                  <a:pt x="8342647" y="1891959"/>
                  <a:pt x="8322013" y="1892566"/>
                </a:cubicBezTo>
                <a:cubicBezTo>
                  <a:pt x="8325048" y="1912593"/>
                  <a:pt x="8328082" y="1930192"/>
                  <a:pt x="8331116" y="1950219"/>
                </a:cubicBezTo>
                <a:cubicBezTo>
                  <a:pt x="8394837" y="1941116"/>
                  <a:pt x="8403334" y="1990272"/>
                  <a:pt x="8407582" y="2030932"/>
                </a:cubicBezTo>
                <a:cubicBezTo>
                  <a:pt x="8410009" y="2052173"/>
                  <a:pt x="8385735" y="2075841"/>
                  <a:pt x="8379059" y="2088585"/>
                </a:cubicBezTo>
                <a:cubicBezTo>
                  <a:pt x="8339006" y="2078875"/>
                  <a:pt x="8311090" y="2064917"/>
                  <a:pt x="8285601" y="2067951"/>
                </a:cubicBezTo>
                <a:cubicBezTo>
                  <a:pt x="8191537" y="2078875"/>
                  <a:pt x="8123568" y="2043070"/>
                  <a:pt x="8078659" y="1957501"/>
                </a:cubicBezTo>
                <a:cubicBezTo>
                  <a:pt x="8053778" y="1910166"/>
                  <a:pt x="8022221" y="1865864"/>
                  <a:pt x="7990663" y="1822169"/>
                </a:cubicBezTo>
                <a:cubicBezTo>
                  <a:pt x="7985201" y="1814280"/>
                  <a:pt x="7967602" y="1814280"/>
                  <a:pt x="7955465" y="1813066"/>
                </a:cubicBezTo>
                <a:cubicBezTo>
                  <a:pt x="7931797" y="1811853"/>
                  <a:pt x="7907522" y="1812460"/>
                  <a:pt x="7880820" y="1812460"/>
                </a:cubicBezTo>
                <a:cubicBezTo>
                  <a:pt x="7880820" y="1823383"/>
                  <a:pt x="7880820" y="1839162"/>
                  <a:pt x="7880820" y="1850086"/>
                </a:cubicBezTo>
                <a:cubicBezTo>
                  <a:pt x="7910557" y="1850086"/>
                  <a:pt x="7954251" y="1844624"/>
                  <a:pt x="7956679" y="1851299"/>
                </a:cubicBezTo>
                <a:cubicBezTo>
                  <a:pt x="7967602" y="1888318"/>
                  <a:pt x="7968209" y="1928372"/>
                  <a:pt x="7973064" y="1976314"/>
                </a:cubicBezTo>
                <a:cubicBezTo>
                  <a:pt x="7996732" y="1995734"/>
                  <a:pt x="8031930" y="2024864"/>
                  <a:pt x="8070770" y="2055814"/>
                </a:cubicBezTo>
                <a:cubicBezTo>
                  <a:pt x="8000980" y="2108005"/>
                  <a:pt x="7937259" y="2103150"/>
                  <a:pt x="7871717" y="2086764"/>
                </a:cubicBezTo>
                <a:cubicBezTo>
                  <a:pt x="7838946" y="2078268"/>
                  <a:pt x="7805568" y="2070379"/>
                  <a:pt x="7772190" y="2064917"/>
                </a:cubicBezTo>
                <a:cubicBezTo>
                  <a:pt x="7758839" y="2063097"/>
                  <a:pt x="7743668" y="2069165"/>
                  <a:pt x="7729709" y="2070986"/>
                </a:cubicBezTo>
                <a:cubicBezTo>
                  <a:pt x="7690870" y="2076448"/>
                  <a:pt x="7651423" y="2094654"/>
                  <a:pt x="7617439" y="2055814"/>
                </a:cubicBezTo>
                <a:cubicBezTo>
                  <a:pt x="7610156" y="2047318"/>
                  <a:pt x="7590129" y="2043677"/>
                  <a:pt x="7577992" y="2046711"/>
                </a:cubicBezTo>
                <a:cubicBezTo>
                  <a:pt x="7561000" y="2050352"/>
                  <a:pt x="7547042" y="2065524"/>
                  <a:pt x="7530049" y="2069772"/>
                </a:cubicBezTo>
                <a:cubicBezTo>
                  <a:pt x="7513057" y="2074020"/>
                  <a:pt x="7494245" y="2070986"/>
                  <a:pt x="7476645" y="2070986"/>
                </a:cubicBezTo>
                <a:cubicBezTo>
                  <a:pt x="7457832" y="2135921"/>
                  <a:pt x="7437805" y="2149879"/>
                  <a:pt x="7366802" y="2150486"/>
                </a:cubicBezTo>
                <a:cubicBezTo>
                  <a:pt x="7273344" y="2151093"/>
                  <a:pt x="7179279" y="2151699"/>
                  <a:pt x="7085821" y="2150486"/>
                </a:cubicBezTo>
                <a:cubicBezTo>
                  <a:pt x="7071863" y="2150486"/>
                  <a:pt x="7054871" y="2143203"/>
                  <a:pt x="7044554" y="2134100"/>
                </a:cubicBezTo>
                <a:cubicBezTo>
                  <a:pt x="7014818" y="2106184"/>
                  <a:pt x="6986901" y="2076448"/>
                  <a:pt x="6960200" y="2046104"/>
                </a:cubicBezTo>
                <a:cubicBezTo>
                  <a:pt x="6941386" y="2024864"/>
                  <a:pt x="6926215" y="1999982"/>
                  <a:pt x="6908008" y="1977528"/>
                </a:cubicBezTo>
                <a:cubicBezTo>
                  <a:pt x="6900120" y="1968425"/>
                  <a:pt x="6889196" y="1959929"/>
                  <a:pt x="6878272" y="1956288"/>
                </a:cubicBezTo>
                <a:cubicBezTo>
                  <a:pt x="6859459" y="1950826"/>
                  <a:pt x="6840039" y="1949612"/>
                  <a:pt x="6817586" y="1945971"/>
                </a:cubicBezTo>
                <a:cubicBezTo>
                  <a:pt x="6821227" y="1922303"/>
                  <a:pt x="6823654" y="1901669"/>
                  <a:pt x="6826689" y="1879822"/>
                </a:cubicBezTo>
                <a:cubicBezTo>
                  <a:pt x="6867349" y="1885891"/>
                  <a:pt x="6906188" y="1893780"/>
                  <a:pt x="6945028" y="1897421"/>
                </a:cubicBezTo>
                <a:cubicBezTo>
                  <a:pt x="6966268" y="1899242"/>
                  <a:pt x="6988116" y="1904097"/>
                  <a:pt x="6999039" y="1869505"/>
                </a:cubicBezTo>
                <a:cubicBezTo>
                  <a:pt x="7003287" y="1856154"/>
                  <a:pt x="7046982" y="1854333"/>
                  <a:pt x="7073077" y="1850692"/>
                </a:cubicBezTo>
                <a:cubicBezTo>
                  <a:pt x="7090677" y="1848265"/>
                  <a:pt x="7108883" y="1851906"/>
                  <a:pt x="7131337" y="1852513"/>
                </a:cubicBezTo>
                <a:cubicBezTo>
                  <a:pt x="7083394" y="1803963"/>
                  <a:pt x="7043341" y="1756021"/>
                  <a:pt x="6995398" y="1717181"/>
                </a:cubicBezTo>
                <a:cubicBezTo>
                  <a:pt x="6961413" y="1689265"/>
                  <a:pt x="6920753" y="1708078"/>
                  <a:pt x="6883734" y="1723857"/>
                </a:cubicBezTo>
                <a:cubicBezTo>
                  <a:pt x="6851570" y="1737208"/>
                  <a:pt x="6817586" y="1747525"/>
                  <a:pt x="6783600" y="1757234"/>
                </a:cubicBezTo>
                <a:cubicBezTo>
                  <a:pt x="6770856" y="1760876"/>
                  <a:pt x="6752650" y="1754807"/>
                  <a:pt x="6743547" y="1762089"/>
                </a:cubicBezTo>
                <a:cubicBezTo>
                  <a:pt x="6688929" y="1801536"/>
                  <a:pt x="6650089" y="1748131"/>
                  <a:pt x="6603967" y="1740242"/>
                </a:cubicBezTo>
                <a:cubicBezTo>
                  <a:pt x="6579086" y="1735994"/>
                  <a:pt x="6553598" y="1721429"/>
                  <a:pt x="6529323" y="1724464"/>
                </a:cubicBezTo>
                <a:cubicBezTo>
                  <a:pt x="6472884" y="1730532"/>
                  <a:pt x="6424334" y="1723250"/>
                  <a:pt x="6390956" y="1681983"/>
                </a:cubicBezTo>
                <a:cubicBezTo>
                  <a:pt x="6346048" y="1689872"/>
                  <a:pt x="6304781" y="1697761"/>
                  <a:pt x="6262907" y="1705044"/>
                </a:cubicBezTo>
                <a:cubicBezTo>
                  <a:pt x="6255624" y="1717788"/>
                  <a:pt x="6247735" y="1739635"/>
                  <a:pt x="6231957" y="1751773"/>
                </a:cubicBezTo>
                <a:cubicBezTo>
                  <a:pt x="6225888" y="1756628"/>
                  <a:pt x="6202220" y="1739635"/>
                  <a:pt x="6187048" y="1732960"/>
                </a:cubicBezTo>
                <a:cubicBezTo>
                  <a:pt x="6214964" y="1661956"/>
                  <a:pt x="6214964" y="1661349"/>
                  <a:pt x="6133037" y="1634040"/>
                </a:cubicBezTo>
                <a:cubicBezTo>
                  <a:pt x="6155491" y="1622510"/>
                  <a:pt x="6171877" y="1614013"/>
                  <a:pt x="6190083" y="1604910"/>
                </a:cubicBezTo>
                <a:cubicBezTo>
                  <a:pt x="6188869" y="1597021"/>
                  <a:pt x="6186441" y="1584277"/>
                  <a:pt x="6184014" y="1572139"/>
                </a:cubicBezTo>
                <a:cubicBezTo>
                  <a:pt x="6204647" y="1572139"/>
                  <a:pt x="6225888" y="1568498"/>
                  <a:pt x="6245308" y="1572746"/>
                </a:cubicBezTo>
                <a:cubicBezTo>
                  <a:pt x="6285968" y="1581242"/>
                  <a:pt x="6326022" y="1596414"/>
                  <a:pt x="6366682" y="1604304"/>
                </a:cubicBezTo>
                <a:cubicBezTo>
                  <a:pt x="6387315" y="1607945"/>
                  <a:pt x="6409769" y="1601269"/>
                  <a:pt x="6432830" y="1590952"/>
                </a:cubicBezTo>
                <a:cubicBezTo>
                  <a:pt x="6372143" y="1507811"/>
                  <a:pt x="6293857" y="1460475"/>
                  <a:pt x="6191903" y="1446518"/>
                </a:cubicBezTo>
                <a:cubicBezTo>
                  <a:pt x="6188262" y="1461689"/>
                  <a:pt x="6185228" y="1476861"/>
                  <a:pt x="6181586" y="1492640"/>
                </a:cubicBezTo>
                <a:cubicBezTo>
                  <a:pt x="6152457" y="1487785"/>
                  <a:pt x="6125148" y="1483537"/>
                  <a:pt x="6097839" y="1478682"/>
                </a:cubicBezTo>
                <a:cubicBezTo>
                  <a:pt x="6113010" y="1462903"/>
                  <a:pt x="6130003" y="1445304"/>
                  <a:pt x="6150029" y="1424063"/>
                </a:cubicBezTo>
                <a:cubicBezTo>
                  <a:pt x="6126968" y="1414960"/>
                  <a:pt x="6113617" y="1409499"/>
                  <a:pt x="6096625" y="1402823"/>
                </a:cubicBezTo>
                <a:cubicBezTo>
                  <a:pt x="6095411" y="1414960"/>
                  <a:pt x="6094197" y="1425277"/>
                  <a:pt x="6092377" y="1439842"/>
                </a:cubicBezTo>
                <a:cubicBezTo>
                  <a:pt x="6051716" y="1425277"/>
                  <a:pt x="6012270" y="1411319"/>
                  <a:pt x="5971003" y="1396147"/>
                </a:cubicBezTo>
                <a:cubicBezTo>
                  <a:pt x="5967362" y="1409499"/>
                  <a:pt x="5964327" y="1420422"/>
                  <a:pt x="5960079" y="1436201"/>
                </a:cubicBezTo>
                <a:cubicBezTo>
                  <a:pt x="5919419" y="1343350"/>
                  <a:pt x="5851450" y="1388865"/>
                  <a:pt x="5793190" y="1393720"/>
                </a:cubicBezTo>
                <a:cubicBezTo>
                  <a:pt x="5808362" y="1430132"/>
                  <a:pt x="5823534" y="1465937"/>
                  <a:pt x="5838705" y="1501743"/>
                </a:cubicBezTo>
                <a:cubicBezTo>
                  <a:pt x="5860553" y="1552720"/>
                  <a:pt x="5898179" y="1565464"/>
                  <a:pt x="5947335" y="1538155"/>
                </a:cubicBezTo>
                <a:cubicBezTo>
                  <a:pt x="5955831" y="1533907"/>
                  <a:pt x="5962507" y="1527231"/>
                  <a:pt x="5978285" y="1515701"/>
                </a:cubicBezTo>
                <a:cubicBezTo>
                  <a:pt x="5992243" y="1547258"/>
                  <a:pt x="6004988" y="1574567"/>
                  <a:pt x="6016518" y="1601876"/>
                </a:cubicBezTo>
                <a:cubicBezTo>
                  <a:pt x="6023194" y="1618261"/>
                  <a:pt x="6025014" y="1637681"/>
                  <a:pt x="6034117" y="1652246"/>
                </a:cubicBezTo>
                <a:cubicBezTo>
                  <a:pt x="6057178" y="1688658"/>
                  <a:pt x="6042613" y="1709292"/>
                  <a:pt x="6006808" y="1728105"/>
                </a:cubicBezTo>
                <a:cubicBezTo>
                  <a:pt x="5997098" y="1711113"/>
                  <a:pt x="5986782" y="1697154"/>
                  <a:pt x="5980106" y="1681376"/>
                </a:cubicBezTo>
                <a:cubicBezTo>
                  <a:pt x="5974037" y="1666204"/>
                  <a:pt x="5971610" y="1649819"/>
                  <a:pt x="5966755" y="1632220"/>
                </a:cubicBezTo>
                <a:cubicBezTo>
                  <a:pt x="5948549" y="1638288"/>
                  <a:pt x="5932163" y="1643750"/>
                  <a:pt x="5927915" y="1644964"/>
                </a:cubicBezTo>
                <a:cubicBezTo>
                  <a:pt x="5913350" y="1675914"/>
                  <a:pt x="5906068" y="1700796"/>
                  <a:pt x="5890896" y="1719609"/>
                </a:cubicBezTo>
                <a:cubicBezTo>
                  <a:pt x="5883614" y="1728105"/>
                  <a:pt x="5858125" y="1729925"/>
                  <a:pt x="5845988" y="1724464"/>
                </a:cubicBezTo>
                <a:cubicBezTo>
                  <a:pt x="5795618" y="1699582"/>
                  <a:pt x="5796831" y="1697761"/>
                  <a:pt x="5776198" y="1740242"/>
                </a:cubicBezTo>
                <a:cubicBezTo>
                  <a:pt x="5765274" y="1722036"/>
                  <a:pt x="5757385" y="1690479"/>
                  <a:pt x="5740393" y="1684410"/>
                </a:cubicBezTo>
                <a:cubicBezTo>
                  <a:pt x="5719152" y="1676521"/>
                  <a:pt x="5690022" y="1688658"/>
                  <a:pt x="5663320" y="1692300"/>
                </a:cubicBezTo>
                <a:cubicBezTo>
                  <a:pt x="5640259" y="1671666"/>
                  <a:pt x="5623267" y="1648605"/>
                  <a:pt x="5631156" y="1611586"/>
                </a:cubicBezTo>
                <a:cubicBezTo>
                  <a:pt x="5632977" y="1601876"/>
                  <a:pt x="5610523" y="1587311"/>
                  <a:pt x="5600813" y="1576388"/>
                </a:cubicBezTo>
                <a:cubicBezTo>
                  <a:pt x="5668175" y="1566678"/>
                  <a:pt x="5737358" y="1556361"/>
                  <a:pt x="5806541" y="1544830"/>
                </a:cubicBezTo>
                <a:cubicBezTo>
                  <a:pt x="5807755" y="1544830"/>
                  <a:pt x="5806541" y="1533300"/>
                  <a:pt x="5806541" y="1526624"/>
                </a:cubicBezTo>
                <a:cubicBezTo>
                  <a:pt x="5781053" y="1526624"/>
                  <a:pt x="5758599" y="1529659"/>
                  <a:pt x="5737358" y="1526017"/>
                </a:cubicBezTo>
                <a:cubicBezTo>
                  <a:pt x="5716118" y="1522376"/>
                  <a:pt x="5702160" y="1513273"/>
                  <a:pt x="5698519" y="1484143"/>
                </a:cubicBezTo>
                <a:cubicBezTo>
                  <a:pt x="5696091" y="1462903"/>
                  <a:pt x="5667568" y="1444090"/>
                  <a:pt x="5648148" y="1427098"/>
                </a:cubicBezTo>
                <a:cubicBezTo>
                  <a:pt x="5634798" y="1415567"/>
                  <a:pt x="5616591" y="1408892"/>
                  <a:pt x="5600813" y="1399789"/>
                </a:cubicBezTo>
                <a:cubicBezTo>
                  <a:pt x="5602633" y="1395541"/>
                  <a:pt x="5604454" y="1391899"/>
                  <a:pt x="5606881" y="1387651"/>
                </a:cubicBezTo>
                <a:cubicBezTo>
                  <a:pt x="5582000" y="1386437"/>
                  <a:pt x="5557725" y="1385224"/>
                  <a:pt x="5519492" y="1383403"/>
                </a:cubicBezTo>
                <a:cubicBezTo>
                  <a:pt x="5529202" y="1399789"/>
                  <a:pt x="5536485" y="1409499"/>
                  <a:pt x="5541340" y="1420422"/>
                </a:cubicBezTo>
                <a:cubicBezTo>
                  <a:pt x="5546802" y="1431346"/>
                  <a:pt x="5550443" y="1442269"/>
                  <a:pt x="5554691" y="1453800"/>
                </a:cubicBezTo>
                <a:cubicBezTo>
                  <a:pt x="5543160" y="1455621"/>
                  <a:pt x="5531630" y="1457441"/>
                  <a:pt x="5520099" y="1459262"/>
                </a:cubicBezTo>
                <a:cubicBezTo>
                  <a:pt x="5519492" y="1459262"/>
                  <a:pt x="5517672" y="1455621"/>
                  <a:pt x="5517065" y="1455621"/>
                </a:cubicBezTo>
                <a:cubicBezTo>
                  <a:pt x="5457592" y="1477468"/>
                  <a:pt x="5441813" y="1430739"/>
                  <a:pt x="5414504" y="1395541"/>
                </a:cubicBezTo>
                <a:cubicBezTo>
                  <a:pt x="5405401" y="1384010"/>
                  <a:pt x="5378092" y="1384617"/>
                  <a:pt x="5358672" y="1385224"/>
                </a:cubicBezTo>
                <a:cubicBezTo>
                  <a:pt x="5321653" y="1385831"/>
                  <a:pt x="5285241" y="1389472"/>
                  <a:pt x="5248222" y="1391899"/>
                </a:cubicBezTo>
                <a:cubicBezTo>
                  <a:pt x="5247008" y="1396754"/>
                  <a:pt x="5245794" y="1401609"/>
                  <a:pt x="5245188" y="1406464"/>
                </a:cubicBezTo>
                <a:cubicBezTo>
                  <a:pt x="5262787" y="1419208"/>
                  <a:pt x="5280386" y="1431346"/>
                  <a:pt x="5299199" y="1444697"/>
                </a:cubicBezTo>
                <a:cubicBezTo>
                  <a:pt x="5268248" y="1500529"/>
                  <a:pt x="5224554" y="1515701"/>
                  <a:pt x="5160833" y="1493853"/>
                </a:cubicBezTo>
                <a:cubicBezTo>
                  <a:pt x="5140806" y="1487178"/>
                  <a:pt x="5109856" y="1484143"/>
                  <a:pt x="5096505" y="1495674"/>
                </a:cubicBezTo>
                <a:cubicBezTo>
                  <a:pt x="5065554" y="1521162"/>
                  <a:pt x="5047348" y="1506598"/>
                  <a:pt x="5029142" y="1486571"/>
                </a:cubicBezTo>
                <a:cubicBezTo>
                  <a:pt x="5006081" y="1489605"/>
                  <a:pt x="4980592" y="1541189"/>
                  <a:pt x="4967848" y="1480502"/>
                </a:cubicBezTo>
                <a:cubicBezTo>
                  <a:pt x="4953890" y="1485357"/>
                  <a:pt x="4938112" y="1487178"/>
                  <a:pt x="4927188" y="1495674"/>
                </a:cubicBezTo>
                <a:cubicBezTo>
                  <a:pt x="4905341" y="1512059"/>
                  <a:pt x="4892596" y="1514487"/>
                  <a:pt x="4881066" y="1484143"/>
                </a:cubicBezTo>
                <a:cubicBezTo>
                  <a:pt x="4856791" y="1422243"/>
                  <a:pt x="4813703" y="1413747"/>
                  <a:pt x="4768795" y="1458048"/>
                </a:cubicBezTo>
                <a:cubicBezTo>
                  <a:pt x="4791856" y="1476254"/>
                  <a:pt x="4814917" y="1495067"/>
                  <a:pt x="4835551" y="1511453"/>
                </a:cubicBezTo>
                <a:cubicBezTo>
                  <a:pt x="4815524" y="1522376"/>
                  <a:pt x="4799139" y="1531479"/>
                  <a:pt x="4782146" y="1540582"/>
                </a:cubicBezTo>
                <a:lnTo>
                  <a:pt x="4782146" y="1540582"/>
                </a:lnTo>
                <a:cubicBezTo>
                  <a:pt x="4725707" y="1538762"/>
                  <a:pt x="4669269" y="1536334"/>
                  <a:pt x="4612830" y="1535120"/>
                </a:cubicBezTo>
                <a:cubicBezTo>
                  <a:pt x="4596444" y="1534514"/>
                  <a:pt x="4576418" y="1531479"/>
                  <a:pt x="4564887" y="1539368"/>
                </a:cubicBezTo>
                <a:cubicBezTo>
                  <a:pt x="4529082" y="1563643"/>
                  <a:pt x="4527868" y="1583063"/>
                  <a:pt x="4558818" y="1630399"/>
                </a:cubicBezTo>
                <a:cubicBezTo>
                  <a:pt x="4438658" y="1682590"/>
                  <a:pt x="4320319" y="1733567"/>
                  <a:pt x="4200766" y="1785150"/>
                </a:cubicBezTo>
                <a:cubicBezTo>
                  <a:pt x="4215331" y="1794860"/>
                  <a:pt x="4231716" y="1805784"/>
                  <a:pt x="4253563" y="1819742"/>
                </a:cubicBezTo>
                <a:cubicBezTo>
                  <a:pt x="4227468" y="1829452"/>
                  <a:pt x="4210476" y="1836127"/>
                  <a:pt x="4194090" y="1842196"/>
                </a:cubicBezTo>
                <a:cubicBezTo>
                  <a:pt x="4195304" y="1838555"/>
                  <a:pt x="4196518" y="1834307"/>
                  <a:pt x="4197731" y="1830666"/>
                </a:cubicBezTo>
                <a:cubicBezTo>
                  <a:pt x="4171636" y="1816101"/>
                  <a:pt x="4146147" y="1801536"/>
                  <a:pt x="4120052" y="1786971"/>
                </a:cubicBezTo>
                <a:cubicBezTo>
                  <a:pt x="4111556" y="1808818"/>
                  <a:pt x="4102453" y="1830666"/>
                  <a:pt x="4090316" y="1860402"/>
                </a:cubicBezTo>
                <a:cubicBezTo>
                  <a:pt x="4073930" y="1868292"/>
                  <a:pt x="4046621" y="1882249"/>
                  <a:pt x="4014457" y="1898028"/>
                </a:cubicBezTo>
                <a:cubicBezTo>
                  <a:pt x="3981686" y="1881643"/>
                  <a:pt x="3938598" y="1868898"/>
                  <a:pt x="3936171" y="1811853"/>
                </a:cubicBezTo>
                <a:cubicBezTo>
                  <a:pt x="3935564" y="1799715"/>
                  <a:pt x="3911896" y="1780902"/>
                  <a:pt x="3896724" y="1778475"/>
                </a:cubicBezTo>
                <a:cubicBezTo>
                  <a:pt x="3883980" y="1776654"/>
                  <a:pt x="3868808" y="1793647"/>
                  <a:pt x="3854243" y="1802750"/>
                </a:cubicBezTo>
                <a:cubicBezTo>
                  <a:pt x="3865167" y="1810639"/>
                  <a:pt x="3876091" y="1819742"/>
                  <a:pt x="3888228" y="1826418"/>
                </a:cubicBezTo>
                <a:cubicBezTo>
                  <a:pt x="3893083" y="1829452"/>
                  <a:pt x="3900972" y="1827631"/>
                  <a:pt x="3921606" y="1828845"/>
                </a:cubicBezTo>
                <a:cubicBezTo>
                  <a:pt x="3886407" y="1844624"/>
                  <a:pt x="3863953" y="1859189"/>
                  <a:pt x="3840285" y="1862830"/>
                </a:cubicBezTo>
                <a:cubicBezTo>
                  <a:pt x="3824507" y="1865257"/>
                  <a:pt x="3805087" y="1853727"/>
                  <a:pt x="3788702" y="1844624"/>
                </a:cubicBezTo>
                <a:cubicBezTo>
                  <a:pt x="3767461" y="1833093"/>
                  <a:pt x="3747435" y="1818528"/>
                  <a:pt x="3720732" y="1809425"/>
                </a:cubicBezTo>
                <a:cubicBezTo>
                  <a:pt x="3739545" y="1881643"/>
                  <a:pt x="3692816" y="1901669"/>
                  <a:pt x="3633343" y="1925944"/>
                </a:cubicBezTo>
                <a:cubicBezTo>
                  <a:pt x="3672789" y="1932620"/>
                  <a:pt x="3699492" y="1942936"/>
                  <a:pt x="3724980" y="1941116"/>
                </a:cubicBezTo>
                <a:cubicBezTo>
                  <a:pt x="3820866" y="1934440"/>
                  <a:pt x="3917358" y="1930799"/>
                  <a:pt x="4011423" y="1912593"/>
                </a:cubicBezTo>
                <a:cubicBezTo>
                  <a:pt x="4086067" y="1898635"/>
                  <a:pt x="4158285" y="1914414"/>
                  <a:pt x="4231716" y="1908952"/>
                </a:cubicBezTo>
                <a:cubicBezTo>
                  <a:pt x="4260239" y="1907131"/>
                  <a:pt x="4288762" y="1905917"/>
                  <a:pt x="4316071" y="1899242"/>
                </a:cubicBezTo>
                <a:cubicBezTo>
                  <a:pt x="4347628" y="1891353"/>
                  <a:pt x="4374330" y="1875574"/>
                  <a:pt x="4408922" y="1899242"/>
                </a:cubicBezTo>
                <a:cubicBezTo>
                  <a:pt x="4425914" y="1910772"/>
                  <a:pt x="4458078" y="1899849"/>
                  <a:pt x="4482960" y="1899242"/>
                </a:cubicBezTo>
                <a:cubicBezTo>
                  <a:pt x="4526048" y="1898635"/>
                  <a:pt x="4570349" y="1890746"/>
                  <a:pt x="4611009" y="1899242"/>
                </a:cubicBezTo>
                <a:cubicBezTo>
                  <a:pt x="4640139" y="1905311"/>
                  <a:pt x="4671696" y="1929585"/>
                  <a:pt x="4651063" y="1979349"/>
                </a:cubicBezTo>
                <a:cubicBezTo>
                  <a:pt x="4673517" y="1976921"/>
                  <a:pt x="4690509" y="1975101"/>
                  <a:pt x="4711143" y="1972673"/>
                </a:cubicBezTo>
                <a:cubicBezTo>
                  <a:pt x="4708108" y="1955074"/>
                  <a:pt x="4702040" y="1941723"/>
                  <a:pt x="4704467" y="1930799"/>
                </a:cubicBezTo>
                <a:cubicBezTo>
                  <a:pt x="4709322" y="1909559"/>
                  <a:pt x="4719032" y="1894387"/>
                  <a:pt x="4746341" y="1912593"/>
                </a:cubicBezTo>
                <a:cubicBezTo>
                  <a:pt x="4759692" y="1921696"/>
                  <a:pt x="4782753" y="1927158"/>
                  <a:pt x="4796104" y="1922303"/>
                </a:cubicBezTo>
                <a:cubicBezTo>
                  <a:pt x="4820986" y="1912593"/>
                  <a:pt x="4845868" y="1881036"/>
                  <a:pt x="4864681" y="1921089"/>
                </a:cubicBezTo>
                <a:cubicBezTo>
                  <a:pt x="4871356" y="1935047"/>
                  <a:pt x="4850723" y="1961142"/>
                  <a:pt x="4839192" y="1990879"/>
                </a:cubicBezTo>
                <a:cubicBezTo>
                  <a:pt x="4862253" y="1994520"/>
                  <a:pt x="4895024" y="2001196"/>
                  <a:pt x="4927795" y="2003623"/>
                </a:cubicBezTo>
                <a:cubicBezTo>
                  <a:pt x="4956318" y="2005444"/>
                  <a:pt x="4984841" y="2013333"/>
                  <a:pt x="5011543" y="1986631"/>
                </a:cubicBezTo>
                <a:cubicBezTo>
                  <a:pt x="5021860" y="1976314"/>
                  <a:pt x="5050382" y="1982990"/>
                  <a:pt x="5070409" y="1981776"/>
                </a:cubicBezTo>
                <a:cubicBezTo>
                  <a:pt x="5088615" y="1981169"/>
                  <a:pt x="5106214" y="1979955"/>
                  <a:pt x="5134737" y="1978742"/>
                </a:cubicBezTo>
                <a:cubicBezTo>
                  <a:pt x="5079512" y="1903490"/>
                  <a:pt x="4995764" y="1941723"/>
                  <a:pt x="4939325" y="1910166"/>
                </a:cubicBezTo>
                <a:cubicBezTo>
                  <a:pt x="4992123" y="1847051"/>
                  <a:pt x="5070409" y="1841589"/>
                  <a:pt x="5142627" y="1828238"/>
                </a:cubicBezTo>
                <a:cubicBezTo>
                  <a:pt x="5172363" y="1822776"/>
                  <a:pt x="5207562" y="1847051"/>
                  <a:pt x="5236084" y="1847051"/>
                </a:cubicBezTo>
                <a:cubicBezTo>
                  <a:pt x="5262180" y="1837341"/>
                  <a:pt x="5288275" y="1827631"/>
                  <a:pt x="5324687" y="1814280"/>
                </a:cubicBezTo>
                <a:cubicBezTo>
                  <a:pt x="5318012" y="1846444"/>
                  <a:pt x="5319226" y="1864043"/>
                  <a:pt x="5311336" y="1874967"/>
                </a:cubicBezTo>
                <a:cubicBezTo>
                  <a:pt x="5301020" y="1888925"/>
                  <a:pt x="5280386" y="1910166"/>
                  <a:pt x="5268855" y="1907131"/>
                </a:cubicBezTo>
                <a:cubicBezTo>
                  <a:pt x="5217878" y="1895601"/>
                  <a:pt x="5190569" y="1924730"/>
                  <a:pt x="5149909" y="1960536"/>
                </a:cubicBezTo>
                <a:cubicBezTo>
                  <a:pt x="5177825" y="1964784"/>
                  <a:pt x="5197245" y="1963570"/>
                  <a:pt x="5211810" y="1970852"/>
                </a:cubicBezTo>
                <a:cubicBezTo>
                  <a:pt x="5223340" y="1976921"/>
                  <a:pt x="5235477" y="1993307"/>
                  <a:pt x="5236084" y="2004837"/>
                </a:cubicBezTo>
                <a:cubicBezTo>
                  <a:pt x="5236084" y="2013333"/>
                  <a:pt x="5217271" y="2029719"/>
                  <a:pt x="5206955" y="2029719"/>
                </a:cubicBezTo>
                <a:cubicBezTo>
                  <a:pt x="5143234" y="2029719"/>
                  <a:pt x="5078905" y="2022436"/>
                  <a:pt x="5015184" y="2024257"/>
                </a:cubicBezTo>
                <a:cubicBezTo>
                  <a:pt x="4922333" y="2026684"/>
                  <a:pt x="4829482" y="2030932"/>
                  <a:pt x="4737238" y="2043070"/>
                </a:cubicBezTo>
                <a:cubicBezTo>
                  <a:pt x="4685047" y="2049745"/>
                  <a:pt x="4641960" y="2053387"/>
                  <a:pt x="4616471" y="1996948"/>
                </a:cubicBezTo>
                <a:cubicBezTo>
                  <a:pt x="4614044" y="1991486"/>
                  <a:pt x="4602513" y="1989665"/>
                  <a:pt x="4593410" y="1984810"/>
                </a:cubicBezTo>
                <a:cubicBezTo>
                  <a:pt x="4547895" y="2079482"/>
                  <a:pt x="4452616" y="2065524"/>
                  <a:pt x="4374330" y="2083730"/>
                </a:cubicBezTo>
                <a:cubicBezTo>
                  <a:pt x="4289975" y="2103150"/>
                  <a:pt x="4207441" y="2083123"/>
                  <a:pt x="4135224" y="2040035"/>
                </a:cubicBezTo>
                <a:cubicBezTo>
                  <a:pt x="4121266" y="2064917"/>
                  <a:pt x="4111556" y="2083123"/>
                  <a:pt x="4101239" y="2101329"/>
                </a:cubicBezTo>
                <a:cubicBezTo>
                  <a:pt x="4096384" y="2098295"/>
                  <a:pt x="4090922" y="2095261"/>
                  <a:pt x="4086067" y="2092226"/>
                </a:cubicBezTo>
                <a:cubicBezTo>
                  <a:pt x="4094563" y="2081909"/>
                  <a:pt x="4103060" y="2070986"/>
                  <a:pt x="4111556" y="2060669"/>
                </a:cubicBezTo>
                <a:cubicBezTo>
                  <a:pt x="4108522" y="2056421"/>
                  <a:pt x="4106094" y="2052780"/>
                  <a:pt x="4103060" y="2048532"/>
                </a:cubicBezTo>
                <a:cubicBezTo>
                  <a:pt x="4087281" y="2057635"/>
                  <a:pt x="4071502" y="2066738"/>
                  <a:pt x="4055724" y="2076448"/>
                </a:cubicBezTo>
                <a:cubicBezTo>
                  <a:pt x="4036911" y="2076448"/>
                  <a:pt x="4019312" y="2074020"/>
                  <a:pt x="3997464" y="2103757"/>
                </a:cubicBezTo>
                <a:cubicBezTo>
                  <a:pt x="3985327" y="2120142"/>
                  <a:pt x="3944060" y="2116501"/>
                  <a:pt x="3915537" y="2119535"/>
                </a:cubicBezTo>
                <a:cubicBezTo>
                  <a:pt x="3882159" y="2123177"/>
                  <a:pt x="3839678" y="2111646"/>
                  <a:pt x="3816011" y="2128032"/>
                </a:cubicBezTo>
                <a:cubicBezTo>
                  <a:pt x="3765034" y="2162623"/>
                  <a:pt x="3709809" y="2158982"/>
                  <a:pt x="3655797" y="2171119"/>
                </a:cubicBezTo>
                <a:cubicBezTo>
                  <a:pt x="3618171" y="2179615"/>
                  <a:pt x="3582366" y="2196001"/>
                  <a:pt x="3544740" y="2205104"/>
                </a:cubicBezTo>
                <a:cubicBezTo>
                  <a:pt x="3528355" y="2209352"/>
                  <a:pt x="3505900" y="2209352"/>
                  <a:pt x="3493156" y="2201463"/>
                </a:cubicBezTo>
                <a:cubicBezTo>
                  <a:pt x="3442179" y="2168692"/>
                  <a:pt x="3399698" y="2186898"/>
                  <a:pt x="3356611" y="2216634"/>
                </a:cubicBezTo>
                <a:cubicBezTo>
                  <a:pt x="3348721" y="2222096"/>
                  <a:pt x="3338405" y="2231199"/>
                  <a:pt x="3331122" y="2229379"/>
                </a:cubicBezTo>
                <a:cubicBezTo>
                  <a:pt x="3229168" y="2208138"/>
                  <a:pt x="3130249" y="2240909"/>
                  <a:pt x="3030115" y="2246371"/>
                </a:cubicBezTo>
                <a:cubicBezTo>
                  <a:pt x="2938478" y="2251226"/>
                  <a:pt x="2848054" y="2265184"/>
                  <a:pt x="2756417" y="2273680"/>
                </a:cubicBezTo>
                <a:cubicBezTo>
                  <a:pt x="2746100" y="2274894"/>
                  <a:pt x="2734570" y="2267005"/>
                  <a:pt x="2723646" y="2263970"/>
                </a:cubicBezTo>
                <a:cubicBezTo>
                  <a:pt x="2650822" y="2245764"/>
                  <a:pt x="2580425" y="2234841"/>
                  <a:pt x="2508208" y="2273073"/>
                </a:cubicBezTo>
                <a:cubicBezTo>
                  <a:pt x="2487574" y="2283997"/>
                  <a:pt x="2452983" y="2267005"/>
                  <a:pt x="2424460" y="2264577"/>
                </a:cubicBezTo>
                <a:cubicBezTo>
                  <a:pt x="2397151" y="2262757"/>
                  <a:pt x="2369235" y="2263970"/>
                  <a:pt x="2341319" y="2262757"/>
                </a:cubicBezTo>
                <a:cubicBezTo>
                  <a:pt x="2304300" y="2261543"/>
                  <a:pt x="2267281" y="2259722"/>
                  <a:pt x="2230262" y="2256688"/>
                </a:cubicBezTo>
                <a:cubicBezTo>
                  <a:pt x="2175643" y="2252440"/>
                  <a:pt x="2119812" y="2254260"/>
                  <a:pt x="2067621" y="2240302"/>
                </a:cubicBezTo>
                <a:cubicBezTo>
                  <a:pt x="2026354" y="2229379"/>
                  <a:pt x="1975983" y="2224524"/>
                  <a:pt x="1952316" y="2177188"/>
                </a:cubicBezTo>
                <a:cubicBezTo>
                  <a:pt x="1994190" y="2141383"/>
                  <a:pt x="1989335" y="2086158"/>
                  <a:pt x="1943213" y="2058848"/>
                </a:cubicBezTo>
                <a:cubicBezTo>
                  <a:pt x="1902552" y="2034574"/>
                  <a:pt x="1864927" y="2000589"/>
                  <a:pt x="1820625" y="1990272"/>
                </a:cubicBezTo>
                <a:cubicBezTo>
                  <a:pt x="1779358" y="1980562"/>
                  <a:pt x="1730808" y="1992093"/>
                  <a:pt x="1687114" y="2001196"/>
                </a:cubicBezTo>
                <a:cubicBezTo>
                  <a:pt x="1647667" y="2009692"/>
                  <a:pt x="1610648" y="2033360"/>
                  <a:pt x="1568167" y="2009692"/>
                </a:cubicBezTo>
                <a:cubicBezTo>
                  <a:pt x="1523866" y="1984810"/>
                  <a:pt x="1477744" y="1974494"/>
                  <a:pt x="1423733" y="1971459"/>
                </a:cubicBezTo>
                <a:cubicBezTo>
                  <a:pt x="1352122" y="1967818"/>
                  <a:pt x="1282332" y="1939902"/>
                  <a:pt x="1204046" y="1920482"/>
                </a:cubicBezTo>
                <a:cubicBezTo>
                  <a:pt x="1221038" y="1902276"/>
                  <a:pt x="1231355" y="1891353"/>
                  <a:pt x="1241065" y="1881643"/>
                </a:cubicBezTo>
                <a:cubicBezTo>
                  <a:pt x="1208294" y="1871326"/>
                  <a:pt x="1177344" y="1861616"/>
                  <a:pt x="1146393" y="1851906"/>
                </a:cubicBezTo>
                <a:cubicBezTo>
                  <a:pt x="1148214" y="1845230"/>
                  <a:pt x="1149428" y="1839162"/>
                  <a:pt x="1151248" y="1832486"/>
                </a:cubicBezTo>
                <a:cubicBezTo>
                  <a:pt x="1188874" y="1834307"/>
                  <a:pt x="1226500" y="1836127"/>
                  <a:pt x="1248347" y="1836734"/>
                </a:cubicBezTo>
                <a:cubicBezTo>
                  <a:pt x="1277477" y="1830059"/>
                  <a:pt x="1293256" y="1827024"/>
                  <a:pt x="1309034" y="1823383"/>
                </a:cubicBezTo>
                <a:cubicBezTo>
                  <a:pt x="1310248" y="1839162"/>
                  <a:pt x="1312069" y="1855547"/>
                  <a:pt x="1314496" y="1882856"/>
                </a:cubicBezTo>
                <a:cubicBezTo>
                  <a:pt x="1366687" y="1838555"/>
                  <a:pt x="1409168" y="1801536"/>
                  <a:pt x="1458931" y="1759662"/>
                </a:cubicBezTo>
                <a:cubicBezTo>
                  <a:pt x="1406133" y="1745704"/>
                  <a:pt x="1359404" y="1733567"/>
                  <a:pt x="1315103" y="1722036"/>
                </a:cubicBezTo>
                <a:cubicBezTo>
                  <a:pt x="1284153" y="1649819"/>
                  <a:pt x="1377611" y="1666811"/>
                  <a:pt x="1378824" y="1616441"/>
                </a:cubicBezTo>
                <a:cubicBezTo>
                  <a:pt x="1346053" y="1582456"/>
                  <a:pt x="1318744" y="1623723"/>
                  <a:pt x="1289008" y="1627971"/>
                </a:cubicBezTo>
                <a:cubicBezTo>
                  <a:pt x="1270802" y="1631006"/>
                  <a:pt x="1253202" y="1641323"/>
                  <a:pt x="1234996" y="1644964"/>
                </a:cubicBezTo>
                <a:cubicBezTo>
                  <a:pt x="1158531" y="1661349"/>
                  <a:pt x="1090562" y="1629792"/>
                  <a:pt x="1021985" y="1604304"/>
                </a:cubicBezTo>
                <a:cubicBezTo>
                  <a:pt x="1006814" y="1598842"/>
                  <a:pt x="996497" y="1581849"/>
                  <a:pt x="984966" y="1570926"/>
                </a:cubicBezTo>
                <a:cubicBezTo>
                  <a:pt x="886653" y="1621296"/>
                  <a:pt x="780451" y="1596414"/>
                  <a:pt x="683352" y="1586704"/>
                </a:cubicBezTo>
                <a:cubicBezTo>
                  <a:pt x="683352" y="1612800"/>
                  <a:pt x="683352" y="1632220"/>
                  <a:pt x="683352" y="1663170"/>
                </a:cubicBezTo>
                <a:cubicBezTo>
                  <a:pt x="683352" y="1663170"/>
                  <a:pt x="694276" y="1671059"/>
                  <a:pt x="699738" y="1681983"/>
                </a:cubicBezTo>
                <a:cubicBezTo>
                  <a:pt x="704593" y="1691693"/>
                  <a:pt x="707020" y="1706257"/>
                  <a:pt x="702772" y="1715361"/>
                </a:cubicBezTo>
                <a:cubicBezTo>
                  <a:pt x="696703" y="1726891"/>
                  <a:pt x="684566" y="1740242"/>
                  <a:pt x="673036" y="1742670"/>
                </a:cubicBezTo>
                <a:cubicBezTo>
                  <a:pt x="649974" y="1746918"/>
                  <a:pt x="625093" y="1746918"/>
                  <a:pt x="601425" y="1742670"/>
                </a:cubicBezTo>
                <a:cubicBezTo>
                  <a:pt x="592929" y="1741456"/>
                  <a:pt x="586860" y="1723857"/>
                  <a:pt x="580185" y="1713540"/>
                </a:cubicBezTo>
                <a:cubicBezTo>
                  <a:pt x="603852" y="1695941"/>
                  <a:pt x="628127" y="1678341"/>
                  <a:pt x="659078" y="1655281"/>
                </a:cubicBezTo>
                <a:cubicBezTo>
                  <a:pt x="590501" y="1631613"/>
                  <a:pt x="663932" y="1615834"/>
                  <a:pt x="654829" y="1595200"/>
                </a:cubicBezTo>
                <a:cubicBezTo>
                  <a:pt x="622665" y="1597021"/>
                  <a:pt x="588681" y="1607945"/>
                  <a:pt x="561372" y="1598235"/>
                </a:cubicBezTo>
                <a:cubicBezTo>
                  <a:pt x="523746" y="1584884"/>
                  <a:pt x="527994" y="1605517"/>
                  <a:pt x="523139" y="1624330"/>
                </a:cubicBezTo>
                <a:cubicBezTo>
                  <a:pt x="557124" y="1627364"/>
                  <a:pt x="588681" y="1629792"/>
                  <a:pt x="622059" y="1632220"/>
                </a:cubicBezTo>
                <a:cubicBezTo>
                  <a:pt x="605673" y="1666204"/>
                  <a:pt x="593536" y="1689872"/>
                  <a:pt x="582005" y="1714147"/>
                </a:cubicBezTo>
                <a:cubicBezTo>
                  <a:pt x="538311" y="1734173"/>
                  <a:pt x="512822" y="1702616"/>
                  <a:pt x="484299" y="1679555"/>
                </a:cubicBezTo>
                <a:cubicBezTo>
                  <a:pt x="494009" y="1664384"/>
                  <a:pt x="503719" y="1648605"/>
                  <a:pt x="519498" y="1623723"/>
                </a:cubicBezTo>
                <a:cubicBezTo>
                  <a:pt x="438177" y="1638288"/>
                  <a:pt x="365353" y="1668632"/>
                  <a:pt x="312555" y="1612800"/>
                </a:cubicBezTo>
                <a:cubicBezTo>
                  <a:pt x="262185" y="1612800"/>
                  <a:pt x="219704" y="1612800"/>
                  <a:pt x="169941" y="1612800"/>
                </a:cubicBezTo>
                <a:cubicBezTo>
                  <a:pt x="197250" y="1638288"/>
                  <a:pt x="216063" y="1655887"/>
                  <a:pt x="239124" y="1677735"/>
                </a:cubicBezTo>
                <a:cubicBezTo>
                  <a:pt x="183292" y="1708685"/>
                  <a:pt x="134743" y="1709292"/>
                  <a:pt x="84372" y="1691693"/>
                </a:cubicBezTo>
                <a:cubicBezTo>
                  <a:pt x="64346" y="1684410"/>
                  <a:pt x="42499" y="1682590"/>
                  <a:pt x="23686" y="1674093"/>
                </a:cubicBezTo>
                <a:cubicBezTo>
                  <a:pt x="13369" y="1669238"/>
                  <a:pt x="1231" y="1656494"/>
                  <a:pt x="18" y="1646784"/>
                </a:cubicBezTo>
                <a:cubicBezTo>
                  <a:pt x="-589" y="1639502"/>
                  <a:pt x="14583" y="1629792"/>
                  <a:pt x="23686" y="1621903"/>
                </a:cubicBezTo>
                <a:cubicBezTo>
                  <a:pt x="32182" y="1614620"/>
                  <a:pt x="43105" y="1610979"/>
                  <a:pt x="49781" y="1602483"/>
                </a:cubicBezTo>
                <a:cubicBezTo>
                  <a:pt x="81945" y="1563643"/>
                  <a:pt x="111682" y="1522983"/>
                  <a:pt x="145666" y="1485357"/>
                </a:cubicBezTo>
                <a:cubicBezTo>
                  <a:pt x="161445" y="1468365"/>
                  <a:pt x="171762" y="1449552"/>
                  <a:pt x="206960" y="1447124"/>
                </a:cubicBezTo>
                <a:cubicBezTo>
                  <a:pt x="261578" y="1443483"/>
                  <a:pt x="314983" y="1414960"/>
                  <a:pt x="367780" y="1393720"/>
                </a:cubicBezTo>
                <a:cubicBezTo>
                  <a:pt x="398731" y="1380976"/>
                  <a:pt x="452135" y="1414353"/>
                  <a:pt x="463059" y="1458048"/>
                </a:cubicBezTo>
                <a:cubicBezTo>
                  <a:pt x="464879" y="1465330"/>
                  <a:pt x="464273" y="1473220"/>
                  <a:pt x="464879" y="1490819"/>
                </a:cubicBezTo>
                <a:cubicBezTo>
                  <a:pt x="515250" y="1476861"/>
                  <a:pt x="561978" y="1468972"/>
                  <a:pt x="604459" y="1451372"/>
                </a:cubicBezTo>
                <a:cubicBezTo>
                  <a:pt x="665753" y="1425884"/>
                  <a:pt x="700345" y="1436808"/>
                  <a:pt x="730081" y="1499922"/>
                </a:cubicBezTo>
                <a:cubicBezTo>
                  <a:pt x="733116" y="1507204"/>
                  <a:pt x="739184" y="1513273"/>
                  <a:pt x="752535" y="1532086"/>
                </a:cubicBezTo>
                <a:cubicBezTo>
                  <a:pt x="788341" y="1470792"/>
                  <a:pt x="820505" y="1416174"/>
                  <a:pt x="853883" y="1359128"/>
                </a:cubicBezTo>
                <a:cubicBezTo>
                  <a:pt x="841138" y="1348205"/>
                  <a:pt x="829608" y="1337281"/>
                  <a:pt x="811402" y="1320896"/>
                </a:cubicBezTo>
                <a:cubicBezTo>
                  <a:pt x="796230" y="1343957"/>
                  <a:pt x="781058" y="1365804"/>
                  <a:pt x="767707" y="1388865"/>
                </a:cubicBezTo>
                <a:cubicBezTo>
                  <a:pt x="749501" y="1420422"/>
                  <a:pt x="685173" y="1413140"/>
                  <a:pt x="656043" y="1378548"/>
                </a:cubicBezTo>
                <a:cubicBezTo>
                  <a:pt x="640871" y="1360342"/>
                  <a:pt x="620845" y="1345777"/>
                  <a:pt x="602032" y="1329999"/>
                </a:cubicBezTo>
                <a:cubicBezTo>
                  <a:pt x="597177" y="1325751"/>
                  <a:pt x="589894" y="1320896"/>
                  <a:pt x="585040" y="1321503"/>
                </a:cubicBezTo>
                <a:cubicBezTo>
                  <a:pt x="506753" y="1334854"/>
                  <a:pt x="428467" y="1349419"/>
                  <a:pt x="350181" y="1363983"/>
                </a:cubicBezTo>
                <a:cubicBezTo>
                  <a:pt x="290101" y="1374907"/>
                  <a:pt x="231235" y="1392506"/>
                  <a:pt x="171155" y="1396147"/>
                </a:cubicBezTo>
                <a:cubicBezTo>
                  <a:pt x="131101" y="1398575"/>
                  <a:pt x="91048" y="1382189"/>
                  <a:pt x="69201" y="1337888"/>
                </a:cubicBezTo>
                <a:cubicBezTo>
                  <a:pt x="59491" y="1318468"/>
                  <a:pt x="26113" y="1309972"/>
                  <a:pt x="18224" y="1289945"/>
                </a:cubicBezTo>
                <a:cubicBezTo>
                  <a:pt x="6693" y="1259602"/>
                  <a:pt x="6693" y="1222583"/>
                  <a:pt x="1838" y="1195274"/>
                </a:cubicBezTo>
                <a:cubicBezTo>
                  <a:pt x="76483" y="1172820"/>
                  <a:pt x="140204" y="1154007"/>
                  <a:pt x="205139" y="1133980"/>
                </a:cubicBezTo>
                <a:cubicBezTo>
                  <a:pt x="220918" y="1022316"/>
                  <a:pt x="230021" y="1016247"/>
                  <a:pt x="346540" y="1040522"/>
                </a:cubicBezTo>
                <a:cubicBezTo>
                  <a:pt x="355036" y="1028385"/>
                  <a:pt x="362925" y="1015641"/>
                  <a:pt x="370815" y="1003503"/>
                </a:cubicBezTo>
                <a:cubicBezTo>
                  <a:pt x="318017" y="926431"/>
                  <a:pt x="236697" y="920362"/>
                  <a:pt x="153556" y="913686"/>
                </a:cubicBezTo>
                <a:cubicBezTo>
                  <a:pt x="86800" y="908225"/>
                  <a:pt x="15189" y="847538"/>
                  <a:pt x="17010" y="795954"/>
                </a:cubicBezTo>
                <a:cubicBezTo>
                  <a:pt x="18831" y="743763"/>
                  <a:pt x="26113" y="689145"/>
                  <a:pt x="45533" y="641809"/>
                </a:cubicBezTo>
                <a:cubicBezTo>
                  <a:pt x="58884" y="609645"/>
                  <a:pt x="92869" y="572019"/>
                  <a:pt x="124426" y="564130"/>
                </a:cubicBezTo>
                <a:cubicBezTo>
                  <a:pt x="181472" y="549565"/>
                  <a:pt x="222739" y="496767"/>
                  <a:pt x="286460" y="502836"/>
                </a:cubicBezTo>
                <a:cubicBezTo>
                  <a:pt x="295563" y="503443"/>
                  <a:pt x="305880" y="493126"/>
                  <a:pt x="330154" y="480382"/>
                </a:cubicBezTo>
                <a:cubicBezTo>
                  <a:pt x="302238" y="538641"/>
                  <a:pt x="372635" y="580515"/>
                  <a:pt x="325906" y="629672"/>
                </a:cubicBezTo>
                <a:cubicBezTo>
                  <a:pt x="336223" y="635740"/>
                  <a:pt x="347754" y="647878"/>
                  <a:pt x="357464" y="646664"/>
                </a:cubicBezTo>
                <a:cubicBezTo>
                  <a:pt x="390841" y="643023"/>
                  <a:pt x="423005" y="630885"/>
                  <a:pt x="455776" y="629065"/>
                </a:cubicBezTo>
                <a:cubicBezTo>
                  <a:pt x="494616" y="626637"/>
                  <a:pt x="533456" y="632706"/>
                  <a:pt x="572902" y="631492"/>
                </a:cubicBezTo>
                <a:cubicBezTo>
                  <a:pt x="585646" y="631492"/>
                  <a:pt x="605066" y="624817"/>
                  <a:pt x="608707" y="615714"/>
                </a:cubicBezTo>
                <a:cubicBezTo>
                  <a:pt x="632982" y="562916"/>
                  <a:pt x="655436" y="584763"/>
                  <a:pt x="679711" y="614500"/>
                </a:cubicBezTo>
                <a:cubicBezTo>
                  <a:pt x="684566" y="620569"/>
                  <a:pt x="690028" y="626637"/>
                  <a:pt x="696097" y="633313"/>
                </a:cubicBezTo>
                <a:cubicBezTo>
                  <a:pt x="753142" y="600542"/>
                  <a:pt x="833856" y="619355"/>
                  <a:pt x="871482" y="535607"/>
                </a:cubicBezTo>
                <a:cubicBezTo>
                  <a:pt x="858131" y="519222"/>
                  <a:pt x="839925" y="494947"/>
                  <a:pt x="819898" y="473099"/>
                </a:cubicBezTo>
                <a:cubicBezTo>
                  <a:pt x="791982" y="442756"/>
                  <a:pt x="794409" y="418481"/>
                  <a:pt x="832035" y="399668"/>
                </a:cubicBezTo>
                <a:cubicBezTo>
                  <a:pt x="852062" y="389352"/>
                  <a:pt x="874516" y="382069"/>
                  <a:pt x="895150" y="374180"/>
                </a:cubicBezTo>
                <a:cubicBezTo>
                  <a:pt x="878157" y="349298"/>
                  <a:pt x="800478" y="335340"/>
                  <a:pt x="771955" y="353546"/>
                </a:cubicBezTo>
                <a:cubicBezTo>
                  <a:pt x="765280" y="357794"/>
                  <a:pt x="756177" y="368718"/>
                  <a:pt x="753142" y="367504"/>
                </a:cubicBezTo>
                <a:cubicBezTo>
                  <a:pt x="670001" y="320169"/>
                  <a:pt x="580791" y="394207"/>
                  <a:pt x="497650" y="354153"/>
                </a:cubicBezTo>
                <a:cubicBezTo>
                  <a:pt x="481265" y="346264"/>
                  <a:pt x="464879" y="338981"/>
                  <a:pt x="442425" y="328058"/>
                </a:cubicBezTo>
                <a:cubicBezTo>
                  <a:pt x="415116" y="346264"/>
                  <a:pt x="385986" y="335340"/>
                  <a:pt x="373849" y="291039"/>
                </a:cubicBezTo>
                <a:cubicBezTo>
                  <a:pt x="356857" y="229745"/>
                  <a:pt x="379311" y="195760"/>
                  <a:pt x="432715" y="156921"/>
                </a:cubicBezTo>
                <a:cubicBezTo>
                  <a:pt x="497043" y="110192"/>
                  <a:pt x="561372" y="125970"/>
                  <a:pt x="631768" y="136287"/>
                </a:cubicBezTo>
                <a:cubicBezTo>
                  <a:pt x="642692" y="81062"/>
                  <a:pt x="666967" y="86524"/>
                  <a:pt x="716730" y="108978"/>
                </a:cubicBezTo>
                <a:cubicBezTo>
                  <a:pt x="755570" y="126577"/>
                  <a:pt x="808974" y="112619"/>
                  <a:pt x="848421" y="112619"/>
                </a:cubicBezTo>
                <a:cubicBezTo>
                  <a:pt x="862379" y="90165"/>
                  <a:pt x="872089" y="74993"/>
                  <a:pt x="881192" y="60429"/>
                </a:cubicBezTo>
                <a:cubicBezTo>
                  <a:pt x="887867" y="68925"/>
                  <a:pt x="893936" y="78028"/>
                  <a:pt x="899398" y="85310"/>
                </a:cubicBezTo>
                <a:cubicBezTo>
                  <a:pt x="951588" y="33726"/>
                  <a:pt x="1011669" y="3990"/>
                  <a:pt x="1088741" y="348"/>
                </a:cubicBezTo>
                <a:cubicBezTo>
                  <a:pt x="1200405" y="-5113"/>
                  <a:pt x="1290828" y="54967"/>
                  <a:pt x="1389748" y="86524"/>
                </a:cubicBezTo>
                <a:cubicBezTo>
                  <a:pt x="1420698" y="96234"/>
                  <a:pt x="1467427" y="89558"/>
                  <a:pt x="1474103" y="140535"/>
                </a:cubicBezTo>
                <a:cubicBezTo>
                  <a:pt x="1483813" y="138715"/>
                  <a:pt x="1495950" y="139322"/>
                  <a:pt x="1502019" y="133860"/>
                </a:cubicBezTo>
                <a:cubicBezTo>
                  <a:pt x="1511122" y="125364"/>
                  <a:pt x="1515370" y="112012"/>
                  <a:pt x="1532969" y="100482"/>
                </a:cubicBezTo>
                <a:cubicBezTo>
                  <a:pt x="1534183" y="112012"/>
                  <a:pt x="1539038" y="125364"/>
                  <a:pt x="1534790" y="133860"/>
                </a:cubicBezTo>
                <a:cubicBezTo>
                  <a:pt x="1519618" y="166024"/>
                  <a:pt x="1538431" y="207291"/>
                  <a:pt x="1571809" y="208505"/>
                </a:cubicBezTo>
                <a:cubicBezTo>
                  <a:pt x="1579091" y="208505"/>
                  <a:pt x="1593049" y="199402"/>
                  <a:pt x="1593049" y="194547"/>
                </a:cubicBezTo>
                <a:cubicBezTo>
                  <a:pt x="1593656" y="181802"/>
                  <a:pt x="1587587" y="168451"/>
                  <a:pt x="1583339" y="150245"/>
                </a:cubicBezTo>
                <a:cubicBezTo>
                  <a:pt x="1588801" y="145390"/>
                  <a:pt x="1597904" y="137501"/>
                  <a:pt x="1607614" y="128398"/>
                </a:cubicBezTo>
                <a:cubicBezTo>
                  <a:pt x="1593049" y="123543"/>
                  <a:pt x="1580912" y="119295"/>
                  <a:pt x="1568774" y="115047"/>
                </a:cubicBezTo>
                <a:cubicBezTo>
                  <a:pt x="1568774" y="110192"/>
                  <a:pt x="1568774" y="105944"/>
                  <a:pt x="1568774" y="101089"/>
                </a:cubicBezTo>
                <a:cubicBezTo>
                  <a:pt x="1691362" y="84703"/>
                  <a:pt x="1813949" y="68318"/>
                  <a:pt x="1936537" y="51932"/>
                </a:cubicBezTo>
                <a:cubicBezTo>
                  <a:pt x="1937751" y="56180"/>
                  <a:pt x="1938964" y="61035"/>
                  <a:pt x="1940178" y="65283"/>
                </a:cubicBezTo>
                <a:cubicBezTo>
                  <a:pt x="1918331" y="78635"/>
                  <a:pt x="1896484" y="91379"/>
                  <a:pt x="1874636" y="104730"/>
                </a:cubicBezTo>
                <a:cubicBezTo>
                  <a:pt x="1875243" y="110799"/>
                  <a:pt x="1875850" y="116260"/>
                  <a:pt x="1876457" y="122329"/>
                </a:cubicBezTo>
                <a:cubicBezTo>
                  <a:pt x="1900125" y="122329"/>
                  <a:pt x="1923793" y="122329"/>
                  <a:pt x="1947461" y="122329"/>
                </a:cubicBezTo>
                <a:cubicBezTo>
                  <a:pt x="1957777" y="122329"/>
                  <a:pt x="1968701" y="125364"/>
                  <a:pt x="1979018" y="122936"/>
                </a:cubicBezTo>
                <a:cubicBezTo>
                  <a:pt x="1991762" y="120509"/>
                  <a:pt x="2003899" y="114440"/>
                  <a:pt x="2015430" y="108978"/>
                </a:cubicBezTo>
                <a:cubicBezTo>
                  <a:pt x="2024533" y="104730"/>
                  <a:pt x="2033029" y="98661"/>
                  <a:pt x="2042132" y="95020"/>
                </a:cubicBezTo>
                <a:cubicBezTo>
                  <a:pt x="2060338" y="88345"/>
                  <a:pt x="2079151" y="81669"/>
                  <a:pt x="2097964" y="78028"/>
                </a:cubicBezTo>
                <a:cubicBezTo>
                  <a:pt x="2113136" y="74993"/>
                  <a:pt x="2128915" y="73173"/>
                  <a:pt x="2143479" y="76207"/>
                </a:cubicBezTo>
                <a:cubicBezTo>
                  <a:pt x="2159865" y="79241"/>
                  <a:pt x="2175037" y="88345"/>
                  <a:pt x="2199311" y="86524"/>
                </a:cubicBezTo>
                <a:cubicBezTo>
                  <a:pt x="2184746" y="82883"/>
                  <a:pt x="2170789" y="79241"/>
                  <a:pt x="2156224" y="75600"/>
                </a:cubicBezTo>
                <a:cubicBezTo>
                  <a:pt x="2160472" y="67711"/>
                  <a:pt x="2164720" y="60429"/>
                  <a:pt x="2168968" y="52539"/>
                </a:cubicBezTo>
                <a:cubicBezTo>
                  <a:pt x="2213269" y="52539"/>
                  <a:pt x="2258178" y="52539"/>
                  <a:pt x="2302479" y="52539"/>
                </a:cubicBezTo>
                <a:cubicBezTo>
                  <a:pt x="2303086" y="56180"/>
                  <a:pt x="2303086" y="59822"/>
                  <a:pt x="2303693" y="63463"/>
                </a:cubicBezTo>
                <a:cubicBezTo>
                  <a:pt x="2276384" y="65890"/>
                  <a:pt x="2248468" y="68925"/>
                  <a:pt x="2221159" y="71352"/>
                </a:cubicBezTo>
                <a:cubicBezTo>
                  <a:pt x="2221766" y="75600"/>
                  <a:pt x="2222979" y="80455"/>
                  <a:pt x="2223586" y="84703"/>
                </a:cubicBezTo>
                <a:cubicBezTo>
                  <a:pt x="2295804" y="102909"/>
                  <a:pt x="2353456" y="51932"/>
                  <a:pt x="2417177" y="27051"/>
                </a:cubicBezTo>
                <a:cubicBezTo>
                  <a:pt x="2420819" y="31906"/>
                  <a:pt x="2425067" y="37368"/>
                  <a:pt x="2428708" y="42222"/>
                </a:cubicBezTo>
                <a:cubicBezTo>
                  <a:pt x="2401399" y="69532"/>
                  <a:pt x="2378945" y="104730"/>
                  <a:pt x="2346781" y="121115"/>
                </a:cubicBezTo>
                <a:cubicBezTo>
                  <a:pt x="2300052" y="144783"/>
                  <a:pt x="2245433" y="151459"/>
                  <a:pt x="2196884" y="172092"/>
                </a:cubicBezTo>
                <a:cubicBezTo>
                  <a:pt x="2168361" y="184230"/>
                  <a:pt x="2147121" y="214573"/>
                  <a:pt x="2118598" y="227318"/>
                </a:cubicBezTo>
                <a:cubicBezTo>
                  <a:pt x="2079758" y="244310"/>
                  <a:pt x="2063979" y="272226"/>
                  <a:pt x="2055483" y="309852"/>
                </a:cubicBezTo>
                <a:cubicBezTo>
                  <a:pt x="2046987" y="349298"/>
                  <a:pt x="2069441" y="360829"/>
                  <a:pt x="2099178" y="352333"/>
                </a:cubicBezTo>
                <a:cubicBezTo>
                  <a:pt x="2150762" y="338375"/>
                  <a:pt x="2199311" y="335947"/>
                  <a:pt x="2248468" y="359008"/>
                </a:cubicBezTo>
                <a:cubicBezTo>
                  <a:pt x="2258785" y="363863"/>
                  <a:pt x="2280632" y="366291"/>
                  <a:pt x="2284880" y="360829"/>
                </a:cubicBezTo>
                <a:cubicBezTo>
                  <a:pt x="2312796" y="323203"/>
                  <a:pt x="2338284" y="346871"/>
                  <a:pt x="2368628" y="356581"/>
                </a:cubicBezTo>
                <a:cubicBezTo>
                  <a:pt x="2419605" y="372966"/>
                  <a:pt x="2473009" y="385710"/>
                  <a:pt x="2521559" y="343836"/>
                </a:cubicBezTo>
                <a:cubicBezTo>
                  <a:pt x="2530662" y="335947"/>
                  <a:pt x="2545834" y="334126"/>
                  <a:pt x="2559792" y="328665"/>
                </a:cubicBezTo>
                <a:cubicBezTo>
                  <a:pt x="2563433" y="352333"/>
                  <a:pt x="2566467" y="374180"/>
                  <a:pt x="2570108" y="397241"/>
                </a:cubicBezTo>
                <a:cubicBezTo>
                  <a:pt x="2541586" y="402703"/>
                  <a:pt x="2514276" y="407558"/>
                  <a:pt x="2485147" y="412413"/>
                </a:cubicBezTo>
                <a:cubicBezTo>
                  <a:pt x="2492429" y="434260"/>
                  <a:pt x="2499105" y="454287"/>
                  <a:pt x="2509421" y="484023"/>
                </a:cubicBezTo>
                <a:cubicBezTo>
                  <a:pt x="2469368" y="471886"/>
                  <a:pt x="2436597" y="462176"/>
                  <a:pt x="2400792" y="451859"/>
                </a:cubicBezTo>
                <a:cubicBezTo>
                  <a:pt x="2407468" y="435474"/>
                  <a:pt x="2411715" y="424550"/>
                  <a:pt x="2418998" y="407558"/>
                </a:cubicBezTo>
                <a:cubicBezTo>
                  <a:pt x="2389868" y="420302"/>
                  <a:pt x="2368021" y="436687"/>
                  <a:pt x="2346781" y="436080"/>
                </a:cubicBezTo>
                <a:cubicBezTo>
                  <a:pt x="2325540" y="436080"/>
                  <a:pt x="2304907" y="418481"/>
                  <a:pt x="2277598" y="417268"/>
                </a:cubicBezTo>
                <a:cubicBezTo>
                  <a:pt x="2284273" y="429405"/>
                  <a:pt x="2290949" y="441542"/>
                  <a:pt x="2300052" y="456714"/>
                </a:cubicBezTo>
                <a:cubicBezTo>
                  <a:pt x="2253323" y="468851"/>
                  <a:pt x="2225407" y="498588"/>
                  <a:pt x="2235723" y="547744"/>
                </a:cubicBezTo>
                <a:cubicBezTo>
                  <a:pt x="2239365" y="564130"/>
                  <a:pt x="2256964" y="581729"/>
                  <a:pt x="2272136" y="590225"/>
                </a:cubicBezTo>
                <a:cubicBezTo>
                  <a:pt x="2287307" y="598721"/>
                  <a:pt x="2308548" y="596294"/>
                  <a:pt x="2336464" y="599935"/>
                </a:cubicBezTo>
                <a:cubicBezTo>
                  <a:pt x="2380158" y="656981"/>
                  <a:pt x="2449341" y="627851"/>
                  <a:pt x="2529448" y="627244"/>
                </a:cubicBezTo>
                <a:cubicBezTo>
                  <a:pt x="2504567" y="608431"/>
                  <a:pt x="2486360" y="601149"/>
                  <a:pt x="2478471" y="587191"/>
                </a:cubicBezTo>
                <a:cubicBezTo>
                  <a:pt x="2468761" y="572019"/>
                  <a:pt x="2468154" y="551992"/>
                  <a:pt x="2463299" y="533786"/>
                </a:cubicBezTo>
                <a:cubicBezTo>
                  <a:pt x="2479685" y="531359"/>
                  <a:pt x="2497284" y="523470"/>
                  <a:pt x="2511242" y="527718"/>
                </a:cubicBezTo>
                <a:cubicBezTo>
                  <a:pt x="2567681" y="544103"/>
                  <a:pt x="2613196" y="576267"/>
                  <a:pt x="2653856" y="620569"/>
                </a:cubicBezTo>
                <a:cubicBezTo>
                  <a:pt x="2676310" y="644843"/>
                  <a:pt x="2720612" y="649698"/>
                  <a:pt x="2756417" y="659408"/>
                </a:cubicBezTo>
                <a:cubicBezTo>
                  <a:pt x="2782513" y="666691"/>
                  <a:pt x="2815283" y="659408"/>
                  <a:pt x="2837131" y="672153"/>
                </a:cubicBezTo>
                <a:cubicBezTo>
                  <a:pt x="2863226" y="686717"/>
                  <a:pt x="2880825" y="686717"/>
                  <a:pt x="2895390" y="664263"/>
                </a:cubicBezTo>
                <a:cubicBezTo>
                  <a:pt x="2897211" y="661229"/>
                  <a:pt x="2869902" y="639989"/>
                  <a:pt x="2856551" y="627851"/>
                </a:cubicBezTo>
                <a:cubicBezTo>
                  <a:pt x="2854123" y="625424"/>
                  <a:pt x="2851089" y="624210"/>
                  <a:pt x="2846234" y="619962"/>
                </a:cubicBezTo>
                <a:cubicBezTo>
                  <a:pt x="2846234" y="615714"/>
                  <a:pt x="2845627" y="609645"/>
                  <a:pt x="2846234" y="603576"/>
                </a:cubicBezTo>
                <a:cubicBezTo>
                  <a:pt x="2853516" y="542283"/>
                  <a:pt x="2852909" y="543496"/>
                  <a:pt x="2911776" y="572019"/>
                </a:cubicBezTo>
                <a:cubicBezTo>
                  <a:pt x="2926341" y="579302"/>
                  <a:pt x="2946974" y="581122"/>
                  <a:pt x="2963360" y="578088"/>
                </a:cubicBezTo>
                <a:cubicBezTo>
                  <a:pt x="3015550" y="569592"/>
                  <a:pt x="3039825" y="598115"/>
                  <a:pt x="3054390" y="641202"/>
                </a:cubicBezTo>
                <a:cubicBezTo>
                  <a:pt x="3000378" y="638168"/>
                  <a:pt x="2988848" y="650305"/>
                  <a:pt x="3001592" y="697034"/>
                </a:cubicBezTo>
                <a:cubicBezTo>
                  <a:pt x="3025867" y="691572"/>
                  <a:pt x="3049535" y="685504"/>
                  <a:pt x="3073810" y="680042"/>
                </a:cubicBezTo>
                <a:cubicBezTo>
                  <a:pt x="3068348" y="668511"/>
                  <a:pt x="3061672" y="655767"/>
                  <a:pt x="3054997" y="643023"/>
                </a:cubicBezTo>
                <a:close/>
                <a:moveTo>
                  <a:pt x="5208168" y="1260209"/>
                </a:moveTo>
                <a:cubicBezTo>
                  <a:pt x="5234264" y="1262636"/>
                  <a:pt x="5253077" y="1264457"/>
                  <a:pt x="5277352" y="1266884"/>
                </a:cubicBezTo>
                <a:cubicBezTo>
                  <a:pt x="5305267" y="1217728"/>
                  <a:pt x="5336218" y="1245644"/>
                  <a:pt x="5369596" y="1282056"/>
                </a:cubicBezTo>
                <a:cubicBezTo>
                  <a:pt x="5331970" y="1200129"/>
                  <a:pt x="5423607" y="1245037"/>
                  <a:pt x="5435744" y="1198308"/>
                </a:cubicBezTo>
                <a:cubicBezTo>
                  <a:pt x="5407222" y="1182530"/>
                  <a:pt x="5376271" y="1166751"/>
                  <a:pt x="5347141" y="1147331"/>
                </a:cubicBezTo>
                <a:cubicBezTo>
                  <a:pt x="5336825" y="1140049"/>
                  <a:pt x="5331363" y="1124877"/>
                  <a:pt x="5324081" y="1113346"/>
                </a:cubicBezTo>
                <a:cubicBezTo>
                  <a:pt x="5336218" y="1110312"/>
                  <a:pt x="5348355" y="1107278"/>
                  <a:pt x="5360493" y="1104850"/>
                </a:cubicBezTo>
                <a:cubicBezTo>
                  <a:pt x="5365348" y="1104243"/>
                  <a:pt x="5371416" y="1106064"/>
                  <a:pt x="5377485" y="1106671"/>
                </a:cubicBezTo>
                <a:cubicBezTo>
                  <a:pt x="5378699" y="1047804"/>
                  <a:pt x="5374451" y="991366"/>
                  <a:pt x="5429676" y="959202"/>
                </a:cubicBezTo>
                <a:cubicBezTo>
                  <a:pt x="5515244" y="1012606"/>
                  <a:pt x="5578966" y="924610"/>
                  <a:pt x="5657251" y="927644"/>
                </a:cubicBezTo>
                <a:cubicBezTo>
                  <a:pt x="5642687" y="913686"/>
                  <a:pt x="5627515" y="909438"/>
                  <a:pt x="5611736" y="905797"/>
                </a:cubicBezTo>
                <a:cubicBezTo>
                  <a:pt x="5598385" y="902763"/>
                  <a:pt x="5583820" y="902763"/>
                  <a:pt x="5570469" y="898515"/>
                </a:cubicBezTo>
                <a:cubicBezTo>
                  <a:pt x="5540126" y="888198"/>
                  <a:pt x="5509782" y="876667"/>
                  <a:pt x="5480046" y="863316"/>
                </a:cubicBezTo>
                <a:cubicBezTo>
                  <a:pt x="5436351" y="842683"/>
                  <a:pt x="5426034" y="882129"/>
                  <a:pt x="5404794" y="902763"/>
                </a:cubicBezTo>
                <a:cubicBezTo>
                  <a:pt x="5401760" y="905797"/>
                  <a:pt x="5396298" y="907618"/>
                  <a:pt x="5391443" y="908225"/>
                </a:cubicBezTo>
                <a:cubicBezTo>
                  <a:pt x="5331970" y="920362"/>
                  <a:pt x="5273710" y="947671"/>
                  <a:pt x="5213630" y="902156"/>
                </a:cubicBezTo>
                <a:cubicBezTo>
                  <a:pt x="5196638" y="889412"/>
                  <a:pt x="5166295" y="893053"/>
                  <a:pt x="5142020" y="893053"/>
                </a:cubicBezTo>
                <a:cubicBezTo>
                  <a:pt x="5121386" y="892446"/>
                  <a:pt x="5100146" y="896694"/>
                  <a:pt x="5083760" y="898515"/>
                </a:cubicBezTo>
                <a:cubicBezTo>
                  <a:pt x="5088008" y="927644"/>
                  <a:pt x="5092863" y="959202"/>
                  <a:pt x="5097111" y="985904"/>
                </a:cubicBezTo>
                <a:cubicBezTo>
                  <a:pt x="5111676" y="987118"/>
                  <a:pt x="5137165" y="988938"/>
                  <a:pt x="5173577" y="991973"/>
                </a:cubicBezTo>
                <a:cubicBezTo>
                  <a:pt x="5185714" y="981049"/>
                  <a:pt x="5208168" y="961022"/>
                  <a:pt x="5231836" y="939175"/>
                </a:cubicBezTo>
                <a:cubicBezTo>
                  <a:pt x="5234264" y="950099"/>
                  <a:pt x="5237298" y="965877"/>
                  <a:pt x="5240333" y="978015"/>
                </a:cubicBezTo>
                <a:cubicBezTo>
                  <a:pt x="5255504" y="982263"/>
                  <a:pt x="5273103" y="986511"/>
                  <a:pt x="5290096" y="991366"/>
                </a:cubicBezTo>
                <a:cubicBezTo>
                  <a:pt x="5289489" y="995007"/>
                  <a:pt x="5288882" y="998041"/>
                  <a:pt x="5288275" y="1001683"/>
                </a:cubicBezTo>
                <a:cubicBezTo>
                  <a:pt x="5259145" y="1010179"/>
                  <a:pt x="5230016" y="1019282"/>
                  <a:pt x="5197852" y="1028992"/>
                </a:cubicBezTo>
                <a:cubicBezTo>
                  <a:pt x="5206348" y="1034453"/>
                  <a:pt x="5212416" y="1039915"/>
                  <a:pt x="5219092" y="1042950"/>
                </a:cubicBezTo>
                <a:cubicBezTo>
                  <a:pt x="5267035" y="1062369"/>
                  <a:pt x="5288275" y="1095140"/>
                  <a:pt x="5276138" y="1142476"/>
                </a:cubicBezTo>
                <a:cubicBezTo>
                  <a:pt x="5265214" y="1184957"/>
                  <a:pt x="5230623" y="1180102"/>
                  <a:pt x="5195424" y="1177068"/>
                </a:cubicBezTo>
                <a:cubicBezTo>
                  <a:pt x="5183287" y="1175854"/>
                  <a:pt x="5166901" y="1191633"/>
                  <a:pt x="5157192" y="1203770"/>
                </a:cubicBezTo>
                <a:cubicBezTo>
                  <a:pt x="5149909" y="1212873"/>
                  <a:pt x="5149909" y="1227438"/>
                  <a:pt x="5146268" y="1240789"/>
                </a:cubicBezTo>
                <a:cubicBezTo>
                  <a:pt x="5125634" y="1229865"/>
                  <a:pt x="5109856" y="1220762"/>
                  <a:pt x="5093470" y="1212266"/>
                </a:cubicBezTo>
                <a:cubicBezTo>
                  <a:pt x="5114104" y="1244430"/>
                  <a:pt x="5074657" y="1329392"/>
                  <a:pt x="5161440" y="1295407"/>
                </a:cubicBezTo>
                <a:cubicBezTo>
                  <a:pt x="5151730" y="1243216"/>
                  <a:pt x="5159619" y="1230472"/>
                  <a:pt x="5210596" y="1212266"/>
                </a:cubicBezTo>
                <a:cubicBezTo>
                  <a:pt x="5209989" y="1229865"/>
                  <a:pt x="5208775" y="1248071"/>
                  <a:pt x="5208168" y="1260209"/>
                </a:cubicBezTo>
                <a:close/>
                <a:moveTo>
                  <a:pt x="10013358" y="1062369"/>
                </a:moveTo>
                <a:cubicBezTo>
                  <a:pt x="10044308" y="1066618"/>
                  <a:pt x="10068583" y="1072079"/>
                  <a:pt x="10093464" y="1072686"/>
                </a:cubicBezTo>
                <a:cubicBezTo>
                  <a:pt x="10106816" y="1072686"/>
                  <a:pt x="10119560" y="1063583"/>
                  <a:pt x="10132911" y="1058728"/>
                </a:cubicBezTo>
                <a:cubicBezTo>
                  <a:pt x="10121987" y="1050232"/>
                  <a:pt x="10111670" y="1039308"/>
                  <a:pt x="10098926" y="1034453"/>
                </a:cubicBezTo>
                <a:cubicBezTo>
                  <a:pt x="10087396" y="1030205"/>
                  <a:pt x="10068583" y="1027778"/>
                  <a:pt x="10060693" y="1033847"/>
                </a:cubicBezTo>
                <a:cubicBezTo>
                  <a:pt x="10028530" y="1058728"/>
                  <a:pt x="9998186" y="1043556"/>
                  <a:pt x="9966022" y="1036881"/>
                </a:cubicBezTo>
                <a:cubicBezTo>
                  <a:pt x="9905942" y="1024744"/>
                  <a:pt x="9845862" y="1011392"/>
                  <a:pt x="9785175" y="1001683"/>
                </a:cubicBezTo>
                <a:cubicBezTo>
                  <a:pt x="9756045" y="997434"/>
                  <a:pt x="9725095" y="1001076"/>
                  <a:pt x="9695358" y="1000469"/>
                </a:cubicBezTo>
                <a:cubicBezTo>
                  <a:pt x="9675939" y="999862"/>
                  <a:pt x="9655912" y="1000469"/>
                  <a:pt x="9636492" y="997434"/>
                </a:cubicBezTo>
                <a:cubicBezTo>
                  <a:pt x="9583694" y="987724"/>
                  <a:pt x="9531504" y="975587"/>
                  <a:pt x="9478706" y="964663"/>
                </a:cubicBezTo>
                <a:cubicBezTo>
                  <a:pt x="9501767" y="1044163"/>
                  <a:pt x="9501767" y="1046591"/>
                  <a:pt x="9586729" y="1050232"/>
                </a:cubicBezTo>
                <a:cubicBezTo>
                  <a:pt x="9623141" y="1051446"/>
                  <a:pt x="9643168" y="1062976"/>
                  <a:pt x="9657125" y="1095747"/>
                </a:cubicBezTo>
                <a:cubicBezTo>
                  <a:pt x="9672297" y="1132159"/>
                  <a:pt x="9693537" y="1126091"/>
                  <a:pt x="9717205" y="1100602"/>
                </a:cubicBezTo>
                <a:cubicBezTo>
                  <a:pt x="9729343" y="1087251"/>
                  <a:pt x="9745729" y="1078148"/>
                  <a:pt x="9760293" y="1067224"/>
                </a:cubicBezTo>
                <a:cubicBezTo>
                  <a:pt x="9764541" y="1072079"/>
                  <a:pt x="9768183" y="1076934"/>
                  <a:pt x="9772430" y="1081789"/>
                </a:cubicBezTo>
                <a:cubicBezTo>
                  <a:pt x="9753618" y="1102423"/>
                  <a:pt x="9735411" y="1123663"/>
                  <a:pt x="9716599" y="1144297"/>
                </a:cubicBezTo>
                <a:cubicBezTo>
                  <a:pt x="9717205" y="1149759"/>
                  <a:pt x="9717812" y="1155220"/>
                  <a:pt x="9718420" y="1160682"/>
                </a:cubicBezTo>
                <a:cubicBezTo>
                  <a:pt x="9740873" y="1160682"/>
                  <a:pt x="9763327" y="1161289"/>
                  <a:pt x="9785175" y="1160682"/>
                </a:cubicBezTo>
                <a:cubicBezTo>
                  <a:pt x="9806416" y="1160075"/>
                  <a:pt x="9827656" y="1160682"/>
                  <a:pt x="9848289" y="1156434"/>
                </a:cubicBezTo>
                <a:cubicBezTo>
                  <a:pt x="9864068" y="1153400"/>
                  <a:pt x="9879847" y="1144904"/>
                  <a:pt x="9893804" y="1136407"/>
                </a:cubicBezTo>
                <a:cubicBezTo>
                  <a:pt x="9912618" y="1125484"/>
                  <a:pt x="9933251" y="1099995"/>
                  <a:pt x="9947209" y="1103637"/>
                </a:cubicBezTo>
                <a:cubicBezTo>
                  <a:pt x="9987262" y="1112740"/>
                  <a:pt x="10002434" y="1093927"/>
                  <a:pt x="10013358" y="1062369"/>
                </a:cubicBezTo>
                <a:close/>
                <a:moveTo>
                  <a:pt x="9836152" y="1922910"/>
                </a:moveTo>
                <a:cubicBezTo>
                  <a:pt x="9921721" y="1939902"/>
                  <a:pt x="9853144" y="1851299"/>
                  <a:pt x="9903515" y="1843410"/>
                </a:cubicBezTo>
                <a:cubicBezTo>
                  <a:pt x="9811877" y="1820349"/>
                  <a:pt x="9725702" y="1795467"/>
                  <a:pt x="9638919" y="1777261"/>
                </a:cubicBezTo>
                <a:cubicBezTo>
                  <a:pt x="9562454" y="1761483"/>
                  <a:pt x="9561240" y="1765124"/>
                  <a:pt x="9581267" y="1844624"/>
                </a:cubicBezTo>
                <a:cubicBezTo>
                  <a:pt x="9583087" y="1852513"/>
                  <a:pt x="9584301" y="1859795"/>
                  <a:pt x="9584301" y="1861009"/>
                </a:cubicBezTo>
                <a:cubicBezTo>
                  <a:pt x="9551531" y="1884070"/>
                  <a:pt x="9522401" y="1904097"/>
                  <a:pt x="9493878" y="1924123"/>
                </a:cubicBezTo>
                <a:cubicBezTo>
                  <a:pt x="9493878" y="1930192"/>
                  <a:pt x="9494485" y="1936868"/>
                  <a:pt x="9494485" y="1942936"/>
                </a:cubicBezTo>
                <a:cubicBezTo>
                  <a:pt x="9510870" y="1946578"/>
                  <a:pt x="9526648" y="1951433"/>
                  <a:pt x="9543034" y="1953253"/>
                </a:cubicBezTo>
                <a:cubicBezTo>
                  <a:pt x="9565488" y="1955681"/>
                  <a:pt x="9590977" y="1949612"/>
                  <a:pt x="9610397" y="1958715"/>
                </a:cubicBezTo>
                <a:cubicBezTo>
                  <a:pt x="9671083" y="1987238"/>
                  <a:pt x="9686255" y="1984204"/>
                  <a:pt x="9717205" y="1926551"/>
                </a:cubicBezTo>
                <a:cubicBezTo>
                  <a:pt x="9722667" y="1915627"/>
                  <a:pt x="9726308" y="1903490"/>
                  <a:pt x="9731770" y="1888925"/>
                </a:cubicBezTo>
                <a:cubicBezTo>
                  <a:pt x="9749976" y="1893173"/>
                  <a:pt x="9765148" y="1896814"/>
                  <a:pt x="9780927" y="1900456"/>
                </a:cubicBezTo>
                <a:cubicBezTo>
                  <a:pt x="9776072" y="1930192"/>
                  <a:pt x="9771824" y="1955074"/>
                  <a:pt x="9765755" y="1989058"/>
                </a:cubicBezTo>
                <a:cubicBezTo>
                  <a:pt x="9800954" y="1981169"/>
                  <a:pt x="9827049" y="1975101"/>
                  <a:pt x="9857392" y="1968425"/>
                </a:cubicBezTo>
                <a:cubicBezTo>
                  <a:pt x="9848896" y="1950219"/>
                  <a:pt x="9843434" y="1938688"/>
                  <a:pt x="9836152" y="1922910"/>
                </a:cubicBezTo>
                <a:close/>
                <a:moveTo>
                  <a:pt x="10537085" y="1820349"/>
                </a:moveTo>
                <a:cubicBezTo>
                  <a:pt x="10558326" y="1823383"/>
                  <a:pt x="10578959" y="1823383"/>
                  <a:pt x="10597166" y="1830059"/>
                </a:cubicBezTo>
                <a:cubicBezTo>
                  <a:pt x="10614158" y="1836127"/>
                  <a:pt x="10628723" y="1849479"/>
                  <a:pt x="10643895" y="1860402"/>
                </a:cubicBezTo>
                <a:cubicBezTo>
                  <a:pt x="10660887" y="1872540"/>
                  <a:pt x="10676059" y="1888925"/>
                  <a:pt x="10694871" y="1897421"/>
                </a:cubicBezTo>
                <a:cubicBezTo>
                  <a:pt x="10710651" y="1905311"/>
                  <a:pt x="10730070" y="1905311"/>
                  <a:pt x="10748276" y="1908345"/>
                </a:cubicBezTo>
                <a:cubicBezTo>
                  <a:pt x="10749490" y="1891959"/>
                  <a:pt x="10757986" y="1869505"/>
                  <a:pt x="10750097" y="1859795"/>
                </a:cubicBezTo>
                <a:cubicBezTo>
                  <a:pt x="10730070" y="1833700"/>
                  <a:pt x="10704582" y="1810639"/>
                  <a:pt x="10665742" y="1835521"/>
                </a:cubicBezTo>
                <a:cubicBezTo>
                  <a:pt x="10653605" y="1842803"/>
                  <a:pt x="10636005" y="1840982"/>
                  <a:pt x="10620227" y="1843410"/>
                </a:cubicBezTo>
                <a:cubicBezTo>
                  <a:pt x="10616586" y="1805784"/>
                  <a:pt x="10613551" y="1774834"/>
                  <a:pt x="10610517" y="1739028"/>
                </a:cubicBezTo>
                <a:cubicBezTo>
                  <a:pt x="10585635" y="1749345"/>
                  <a:pt x="10571071" y="1755414"/>
                  <a:pt x="10554078" y="1762089"/>
                </a:cubicBezTo>
                <a:cubicBezTo>
                  <a:pt x="10538906" y="1705044"/>
                  <a:pt x="10603841" y="1738422"/>
                  <a:pt x="10609910" y="1708078"/>
                </a:cubicBezTo>
                <a:cubicBezTo>
                  <a:pt x="10565609" y="1647391"/>
                  <a:pt x="10524948" y="1637681"/>
                  <a:pt x="10391437" y="1656494"/>
                </a:cubicBezTo>
                <a:cubicBezTo>
                  <a:pt x="10378693" y="1692906"/>
                  <a:pt x="10403574" y="1729925"/>
                  <a:pt x="10427242" y="1728105"/>
                </a:cubicBezTo>
                <a:cubicBezTo>
                  <a:pt x="10501281" y="1723857"/>
                  <a:pt x="10509776" y="1783330"/>
                  <a:pt x="10537085" y="1820349"/>
                </a:cubicBezTo>
                <a:close/>
                <a:moveTo>
                  <a:pt x="574116" y="1041129"/>
                </a:moveTo>
                <a:cubicBezTo>
                  <a:pt x="557124" y="1042343"/>
                  <a:pt x="529208" y="1048411"/>
                  <a:pt x="502505" y="1045377"/>
                </a:cubicBezTo>
                <a:cubicBezTo>
                  <a:pt x="458811" y="1040522"/>
                  <a:pt x="444853" y="1057514"/>
                  <a:pt x="452135" y="1098175"/>
                </a:cubicBezTo>
                <a:cubicBezTo>
                  <a:pt x="452742" y="1103030"/>
                  <a:pt x="450315" y="1111526"/>
                  <a:pt x="447280" y="1112740"/>
                </a:cubicBezTo>
                <a:cubicBezTo>
                  <a:pt x="401158" y="1129125"/>
                  <a:pt x="421792" y="1168572"/>
                  <a:pt x="435750" y="1181923"/>
                </a:cubicBezTo>
                <a:cubicBezTo>
                  <a:pt x="459418" y="1204984"/>
                  <a:pt x="477017" y="1254747"/>
                  <a:pt x="527387" y="1229258"/>
                </a:cubicBezTo>
                <a:cubicBezTo>
                  <a:pt x="568047" y="1208625"/>
                  <a:pt x="614776" y="1228652"/>
                  <a:pt x="621452" y="1272346"/>
                </a:cubicBezTo>
                <a:cubicBezTo>
                  <a:pt x="626913" y="1308151"/>
                  <a:pt x="649974" y="1311793"/>
                  <a:pt x="668181" y="1292373"/>
                </a:cubicBezTo>
                <a:cubicBezTo>
                  <a:pt x="683959" y="1276594"/>
                  <a:pt x="690635" y="1248071"/>
                  <a:pt x="692455" y="1224403"/>
                </a:cubicBezTo>
                <a:cubicBezTo>
                  <a:pt x="693062" y="1214087"/>
                  <a:pt x="673642" y="1198308"/>
                  <a:pt x="660291" y="1192239"/>
                </a:cubicBezTo>
                <a:cubicBezTo>
                  <a:pt x="640265" y="1183136"/>
                  <a:pt x="612955" y="1185564"/>
                  <a:pt x="595963" y="1172820"/>
                </a:cubicBezTo>
                <a:cubicBezTo>
                  <a:pt x="569868" y="1154007"/>
                  <a:pt x="541345" y="1129732"/>
                  <a:pt x="531028" y="1101209"/>
                </a:cubicBezTo>
                <a:cubicBezTo>
                  <a:pt x="524959" y="1087251"/>
                  <a:pt x="560158" y="1059335"/>
                  <a:pt x="574116" y="1041129"/>
                </a:cubicBezTo>
                <a:close/>
                <a:moveTo>
                  <a:pt x="4951463" y="958595"/>
                </a:moveTo>
                <a:cubicBezTo>
                  <a:pt x="4955104" y="924610"/>
                  <a:pt x="4947215" y="916114"/>
                  <a:pt x="4913230" y="904583"/>
                </a:cubicBezTo>
                <a:cubicBezTo>
                  <a:pt x="4878638" y="893053"/>
                  <a:pt x="4857398" y="874240"/>
                  <a:pt x="4821593" y="902156"/>
                </a:cubicBezTo>
                <a:cubicBezTo>
                  <a:pt x="4813097" y="908832"/>
                  <a:pt x="4780326" y="884557"/>
                  <a:pt x="4757872" y="876061"/>
                </a:cubicBezTo>
                <a:cubicBezTo>
                  <a:pt x="4754837" y="874847"/>
                  <a:pt x="4749982" y="879095"/>
                  <a:pt x="4745127" y="881522"/>
                </a:cubicBezTo>
                <a:cubicBezTo>
                  <a:pt x="4753016" y="888805"/>
                  <a:pt x="4759692" y="894874"/>
                  <a:pt x="4762727" y="897301"/>
                </a:cubicBezTo>
                <a:cubicBezTo>
                  <a:pt x="4725101" y="941602"/>
                  <a:pt x="4651063" y="887591"/>
                  <a:pt x="4624361" y="958595"/>
                </a:cubicBezTo>
                <a:cubicBezTo>
                  <a:pt x="4682013" y="965877"/>
                  <a:pt x="4744521" y="1038095"/>
                  <a:pt x="4796711" y="944637"/>
                </a:cubicBezTo>
                <a:cubicBezTo>
                  <a:pt x="4794284" y="968305"/>
                  <a:pt x="4791856" y="991973"/>
                  <a:pt x="4788822" y="1021709"/>
                </a:cubicBezTo>
                <a:cubicBezTo>
                  <a:pt x="4826448" y="1025957"/>
                  <a:pt x="4876211" y="1032026"/>
                  <a:pt x="4938719" y="1039308"/>
                </a:cubicBezTo>
                <a:cubicBezTo>
                  <a:pt x="4899879" y="1000469"/>
                  <a:pt x="4882280" y="967091"/>
                  <a:pt x="4922940" y="928251"/>
                </a:cubicBezTo>
                <a:cubicBezTo>
                  <a:pt x="4932043" y="937961"/>
                  <a:pt x="4940539" y="947064"/>
                  <a:pt x="4951463" y="958595"/>
                </a:cubicBezTo>
                <a:close/>
                <a:moveTo>
                  <a:pt x="10050377" y="1939295"/>
                </a:moveTo>
                <a:cubicBezTo>
                  <a:pt x="10063121" y="1941723"/>
                  <a:pt x="10087396" y="1939902"/>
                  <a:pt x="10090430" y="1947185"/>
                </a:cubicBezTo>
                <a:cubicBezTo>
                  <a:pt x="10109850" y="1997555"/>
                  <a:pt x="10154758" y="1973887"/>
                  <a:pt x="10186922" y="1983597"/>
                </a:cubicBezTo>
                <a:cubicBezTo>
                  <a:pt x="10202701" y="1987845"/>
                  <a:pt x="10219693" y="1988452"/>
                  <a:pt x="10236078" y="1988452"/>
                </a:cubicBezTo>
                <a:cubicBezTo>
                  <a:pt x="10257319" y="1987845"/>
                  <a:pt x="10279166" y="1984810"/>
                  <a:pt x="10311937" y="1981169"/>
                </a:cubicBezTo>
                <a:cubicBezTo>
                  <a:pt x="10273097" y="1960536"/>
                  <a:pt x="10250643" y="1947791"/>
                  <a:pt x="10227582" y="1937475"/>
                </a:cubicBezTo>
                <a:cubicBezTo>
                  <a:pt x="10213625" y="1930799"/>
                  <a:pt x="10197846" y="1928372"/>
                  <a:pt x="10183888" y="1922303"/>
                </a:cubicBezTo>
                <a:cubicBezTo>
                  <a:pt x="10166895" y="1915020"/>
                  <a:pt x="10150510" y="1906524"/>
                  <a:pt x="10133517" y="1898635"/>
                </a:cubicBezTo>
                <a:cubicBezTo>
                  <a:pt x="10149297" y="1887105"/>
                  <a:pt x="10163861" y="1872540"/>
                  <a:pt x="10180854" y="1864043"/>
                </a:cubicBezTo>
                <a:cubicBezTo>
                  <a:pt x="10194204" y="1857368"/>
                  <a:pt x="10211197" y="1859189"/>
                  <a:pt x="10237899" y="1855547"/>
                </a:cubicBezTo>
                <a:cubicBezTo>
                  <a:pt x="10169930" y="1836127"/>
                  <a:pt x="10115919" y="1820956"/>
                  <a:pt x="10061907" y="1805177"/>
                </a:cubicBezTo>
                <a:cubicBezTo>
                  <a:pt x="10072831" y="1816101"/>
                  <a:pt x="10084361" y="1827024"/>
                  <a:pt x="10095285" y="1837948"/>
                </a:cubicBezTo>
                <a:cubicBezTo>
                  <a:pt x="10077079" y="1848872"/>
                  <a:pt x="10058873" y="1859795"/>
                  <a:pt x="10041274" y="1870719"/>
                </a:cubicBezTo>
                <a:cubicBezTo>
                  <a:pt x="10035812" y="1863437"/>
                  <a:pt x="10030350" y="1855547"/>
                  <a:pt x="10024888" y="1848265"/>
                </a:cubicBezTo>
                <a:cubicBezTo>
                  <a:pt x="10031564" y="1876181"/>
                  <a:pt x="10040060" y="1905311"/>
                  <a:pt x="10050377" y="1939295"/>
                </a:cubicBezTo>
                <a:close/>
                <a:moveTo>
                  <a:pt x="7841373" y="1916234"/>
                </a:moveTo>
                <a:cubicBezTo>
                  <a:pt x="7838946" y="1900456"/>
                  <a:pt x="7831664" y="1884677"/>
                  <a:pt x="7836518" y="1878002"/>
                </a:cubicBezTo>
                <a:cubicBezTo>
                  <a:pt x="7864435" y="1839162"/>
                  <a:pt x="7832270" y="1828238"/>
                  <a:pt x="7807996" y="1817921"/>
                </a:cubicBezTo>
                <a:cubicBezTo>
                  <a:pt x="7783721" y="1807605"/>
                  <a:pt x="7755805" y="1806391"/>
                  <a:pt x="7731530" y="1797288"/>
                </a:cubicBezTo>
                <a:cubicBezTo>
                  <a:pt x="7664775" y="1773013"/>
                  <a:pt x="7628969" y="1776654"/>
                  <a:pt x="7563427" y="1830059"/>
                </a:cubicBezTo>
                <a:cubicBezTo>
                  <a:pt x="7675091" y="1798502"/>
                  <a:pt x="7738206" y="1912593"/>
                  <a:pt x="7841373" y="1916234"/>
                </a:cubicBezTo>
                <a:close/>
                <a:moveTo>
                  <a:pt x="7252710" y="803236"/>
                </a:moveTo>
                <a:cubicBezTo>
                  <a:pt x="7258779" y="810519"/>
                  <a:pt x="7270310" y="817801"/>
                  <a:pt x="7269703" y="825084"/>
                </a:cubicBezTo>
                <a:cubicBezTo>
                  <a:pt x="7265455" y="905797"/>
                  <a:pt x="7338279" y="937354"/>
                  <a:pt x="7374691" y="991973"/>
                </a:cubicBezTo>
                <a:cubicBezTo>
                  <a:pt x="7381366" y="1001683"/>
                  <a:pt x="7398966" y="1004717"/>
                  <a:pt x="7411710" y="1008965"/>
                </a:cubicBezTo>
                <a:cubicBezTo>
                  <a:pt x="7413531" y="1009572"/>
                  <a:pt x="7422634" y="996221"/>
                  <a:pt x="7422027" y="995614"/>
                </a:cubicBezTo>
                <a:cubicBezTo>
                  <a:pt x="7412317" y="984690"/>
                  <a:pt x="7398359" y="976801"/>
                  <a:pt x="7390469" y="964663"/>
                </a:cubicBezTo>
                <a:cubicBezTo>
                  <a:pt x="7377725" y="945244"/>
                  <a:pt x="7357699" y="922183"/>
                  <a:pt x="7360733" y="903370"/>
                </a:cubicBezTo>
                <a:cubicBezTo>
                  <a:pt x="7367409" y="862709"/>
                  <a:pt x="7367409" y="836007"/>
                  <a:pt x="7301260" y="842683"/>
                </a:cubicBezTo>
                <a:cubicBezTo>
                  <a:pt x="7324321" y="828118"/>
                  <a:pt x="7335244" y="821442"/>
                  <a:pt x="7345562" y="814767"/>
                </a:cubicBezTo>
                <a:cubicBezTo>
                  <a:pt x="7316432" y="757721"/>
                  <a:pt x="7303081" y="755901"/>
                  <a:pt x="7252710" y="803236"/>
                </a:cubicBezTo>
                <a:close/>
                <a:moveTo>
                  <a:pt x="7247248" y="1802143"/>
                </a:moveTo>
                <a:cubicBezTo>
                  <a:pt x="7330390" y="1881643"/>
                  <a:pt x="7409890" y="1826418"/>
                  <a:pt x="7486962" y="1822776"/>
                </a:cubicBezTo>
                <a:cubicBezTo>
                  <a:pt x="7440840" y="1810639"/>
                  <a:pt x="7437805" y="1805177"/>
                  <a:pt x="7434771" y="1751166"/>
                </a:cubicBezTo>
                <a:cubicBezTo>
                  <a:pt x="7434164" y="1743277"/>
                  <a:pt x="7417172" y="1728105"/>
                  <a:pt x="7411710" y="1729319"/>
                </a:cubicBezTo>
                <a:cubicBezTo>
                  <a:pt x="7387435" y="1735994"/>
                  <a:pt x="7364981" y="1747525"/>
                  <a:pt x="7330390" y="1762696"/>
                </a:cubicBezTo>
                <a:cubicBezTo>
                  <a:pt x="7346168" y="1783937"/>
                  <a:pt x="7356485" y="1797895"/>
                  <a:pt x="7364374" y="1808212"/>
                </a:cubicBezTo>
                <a:cubicBezTo>
                  <a:pt x="7351630" y="1805784"/>
                  <a:pt x="7327356" y="1798502"/>
                  <a:pt x="7301867" y="1796074"/>
                </a:cubicBezTo>
                <a:cubicBezTo>
                  <a:pt x="7286695" y="1794860"/>
                  <a:pt x="7270916" y="1799715"/>
                  <a:pt x="7247248" y="1802143"/>
                </a:cubicBezTo>
                <a:close/>
                <a:moveTo>
                  <a:pt x="6708349" y="823870"/>
                </a:moveTo>
                <a:cubicBezTo>
                  <a:pt x="6678612" y="911259"/>
                  <a:pt x="6725948" y="947671"/>
                  <a:pt x="6848536" y="930679"/>
                </a:cubicBezTo>
                <a:cubicBezTo>
                  <a:pt x="6851570" y="858461"/>
                  <a:pt x="6851570" y="860282"/>
                  <a:pt x="6782387" y="851786"/>
                </a:cubicBezTo>
                <a:cubicBezTo>
                  <a:pt x="6758112" y="848145"/>
                  <a:pt x="6735051" y="834187"/>
                  <a:pt x="6708349" y="823870"/>
                </a:cubicBezTo>
                <a:close/>
                <a:moveTo>
                  <a:pt x="1785427" y="264337"/>
                </a:moveTo>
                <a:cubicBezTo>
                  <a:pt x="1881919" y="327451"/>
                  <a:pt x="1984480" y="331092"/>
                  <a:pt x="2018464" y="274653"/>
                </a:cubicBezTo>
                <a:cubicBezTo>
                  <a:pt x="1942606" y="264943"/>
                  <a:pt x="1867354" y="207898"/>
                  <a:pt x="1785427" y="264337"/>
                </a:cubicBezTo>
                <a:close/>
                <a:moveTo>
                  <a:pt x="4436838" y="696427"/>
                </a:moveTo>
                <a:cubicBezTo>
                  <a:pt x="4397998" y="753473"/>
                  <a:pt x="4341559" y="760755"/>
                  <a:pt x="4264487" y="765004"/>
                </a:cubicBezTo>
                <a:cubicBezTo>
                  <a:pt x="4291189" y="791099"/>
                  <a:pt x="4305147" y="814160"/>
                  <a:pt x="4325174" y="822049"/>
                </a:cubicBezTo>
                <a:cubicBezTo>
                  <a:pt x="4411349" y="857248"/>
                  <a:pt x="4424700" y="774713"/>
                  <a:pt x="4465361" y="729198"/>
                </a:cubicBezTo>
                <a:cubicBezTo>
                  <a:pt x="4456864" y="719488"/>
                  <a:pt x="4447761" y="709172"/>
                  <a:pt x="4436838" y="696427"/>
                </a:cubicBezTo>
                <a:close/>
                <a:moveTo>
                  <a:pt x="1035943" y="1528445"/>
                </a:moveTo>
                <a:cubicBezTo>
                  <a:pt x="1048081" y="1526624"/>
                  <a:pt x="1072962" y="1522376"/>
                  <a:pt x="1091168" y="1519342"/>
                </a:cubicBezTo>
                <a:cubicBezTo>
                  <a:pt x="1107554" y="1489605"/>
                  <a:pt x="1122726" y="1462296"/>
                  <a:pt x="1144573" y="1422243"/>
                </a:cubicBezTo>
                <a:cubicBezTo>
                  <a:pt x="1122119" y="1422243"/>
                  <a:pt x="1102092" y="1416781"/>
                  <a:pt x="1086920" y="1423457"/>
                </a:cubicBezTo>
                <a:cubicBezTo>
                  <a:pt x="1039584" y="1443483"/>
                  <a:pt x="993462" y="1468365"/>
                  <a:pt x="955836" y="1487178"/>
                </a:cubicBezTo>
                <a:cubicBezTo>
                  <a:pt x="973436" y="1495674"/>
                  <a:pt x="998317" y="1509025"/>
                  <a:pt x="1035943" y="1528445"/>
                </a:cubicBezTo>
                <a:close/>
                <a:moveTo>
                  <a:pt x="10322861" y="1061763"/>
                </a:moveTo>
                <a:cubicBezTo>
                  <a:pt x="10305262" y="1034453"/>
                  <a:pt x="10290090" y="1005324"/>
                  <a:pt x="10269456" y="980442"/>
                </a:cubicBezTo>
                <a:cubicBezTo>
                  <a:pt x="10260960" y="969518"/>
                  <a:pt x="10231224" y="959808"/>
                  <a:pt x="10229403" y="962236"/>
                </a:cubicBezTo>
                <a:cubicBezTo>
                  <a:pt x="10213625" y="985904"/>
                  <a:pt x="10185101" y="1022316"/>
                  <a:pt x="10192384" y="1034453"/>
                </a:cubicBezTo>
                <a:cubicBezTo>
                  <a:pt x="10206342" y="1056908"/>
                  <a:pt x="10241540" y="1068438"/>
                  <a:pt x="10270670" y="1078148"/>
                </a:cubicBezTo>
                <a:cubicBezTo>
                  <a:pt x="10282808" y="1081789"/>
                  <a:pt x="10299800" y="1069045"/>
                  <a:pt x="10322861" y="1061763"/>
                </a:cubicBezTo>
                <a:close/>
                <a:moveTo>
                  <a:pt x="1221645" y="1492640"/>
                </a:moveTo>
                <a:cubicBezTo>
                  <a:pt x="1260485" y="1501136"/>
                  <a:pt x="1289008" y="1519949"/>
                  <a:pt x="1320565" y="1480502"/>
                </a:cubicBezTo>
                <a:cubicBezTo>
                  <a:pt x="1343626" y="1451979"/>
                  <a:pt x="1382465" y="1436201"/>
                  <a:pt x="1412809" y="1413140"/>
                </a:cubicBezTo>
                <a:cubicBezTo>
                  <a:pt x="1418878" y="1408892"/>
                  <a:pt x="1422519" y="1396754"/>
                  <a:pt x="1421912" y="1388865"/>
                </a:cubicBezTo>
                <a:cubicBezTo>
                  <a:pt x="1421305" y="1382796"/>
                  <a:pt x="1410988" y="1371873"/>
                  <a:pt x="1406740" y="1372479"/>
                </a:cubicBezTo>
                <a:cubicBezTo>
                  <a:pt x="1388534" y="1374907"/>
                  <a:pt x="1367901" y="1377334"/>
                  <a:pt x="1353336" y="1387044"/>
                </a:cubicBezTo>
                <a:cubicBezTo>
                  <a:pt x="1310855" y="1419208"/>
                  <a:pt x="1270195" y="1453800"/>
                  <a:pt x="1221645" y="1492640"/>
                </a:cubicBezTo>
                <a:close/>
                <a:moveTo>
                  <a:pt x="6379426" y="718275"/>
                </a:moveTo>
                <a:cubicBezTo>
                  <a:pt x="6401273" y="724343"/>
                  <a:pt x="6413410" y="727378"/>
                  <a:pt x="6424334" y="731626"/>
                </a:cubicBezTo>
                <a:cubicBezTo>
                  <a:pt x="6448609" y="741336"/>
                  <a:pt x="6477739" y="746191"/>
                  <a:pt x="6494731" y="763183"/>
                </a:cubicBezTo>
                <a:cubicBezTo>
                  <a:pt x="6523254" y="790492"/>
                  <a:pt x="6540853" y="785637"/>
                  <a:pt x="6564521" y="757114"/>
                </a:cubicBezTo>
                <a:cubicBezTo>
                  <a:pt x="6545101" y="746191"/>
                  <a:pt x="6528715" y="737088"/>
                  <a:pt x="6522040" y="733446"/>
                </a:cubicBezTo>
                <a:cubicBezTo>
                  <a:pt x="6526895" y="707958"/>
                  <a:pt x="6537818" y="686717"/>
                  <a:pt x="6531750" y="673973"/>
                </a:cubicBezTo>
                <a:cubicBezTo>
                  <a:pt x="6516578" y="644237"/>
                  <a:pt x="6502014" y="666691"/>
                  <a:pt x="6483808" y="677614"/>
                </a:cubicBezTo>
                <a:cubicBezTo>
                  <a:pt x="6456498" y="695214"/>
                  <a:pt x="6423121" y="702496"/>
                  <a:pt x="6379426" y="718275"/>
                </a:cubicBezTo>
                <a:close/>
                <a:moveTo>
                  <a:pt x="4668662" y="1178281"/>
                </a:moveTo>
                <a:cubicBezTo>
                  <a:pt x="4668055" y="1181923"/>
                  <a:pt x="4666841" y="1184957"/>
                  <a:pt x="4666234" y="1188598"/>
                </a:cubicBezTo>
                <a:cubicBezTo>
                  <a:pt x="4730563" y="1177068"/>
                  <a:pt x="4795497" y="1166144"/>
                  <a:pt x="4864074" y="1154007"/>
                </a:cubicBezTo>
                <a:cubicBezTo>
                  <a:pt x="4864074" y="1147938"/>
                  <a:pt x="4864074" y="1138835"/>
                  <a:pt x="4864074" y="1129125"/>
                </a:cubicBezTo>
                <a:cubicBezTo>
                  <a:pt x="4863467" y="1116381"/>
                  <a:pt x="4862860" y="1103030"/>
                  <a:pt x="4862253" y="1090285"/>
                </a:cubicBezTo>
                <a:cubicBezTo>
                  <a:pt x="4848295" y="1093927"/>
                  <a:pt x="4833123" y="1095140"/>
                  <a:pt x="4820379" y="1101816"/>
                </a:cubicBezTo>
                <a:cubicBezTo>
                  <a:pt x="4769402" y="1126091"/>
                  <a:pt x="4719032" y="1152186"/>
                  <a:pt x="4668662" y="1178281"/>
                </a:cubicBezTo>
                <a:close/>
                <a:moveTo>
                  <a:pt x="7292157" y="1613407"/>
                </a:moveTo>
                <a:cubicBezTo>
                  <a:pt x="7255745" y="1582456"/>
                  <a:pt x="7219939" y="1551506"/>
                  <a:pt x="7183527" y="1520556"/>
                </a:cubicBezTo>
                <a:cubicBezTo>
                  <a:pt x="7162287" y="1598842"/>
                  <a:pt x="7200520" y="1641323"/>
                  <a:pt x="7292157" y="1613407"/>
                </a:cubicBezTo>
                <a:close/>
                <a:moveTo>
                  <a:pt x="4403460" y="1044770"/>
                </a:moveTo>
                <a:cubicBezTo>
                  <a:pt x="4399819" y="1029598"/>
                  <a:pt x="4393143" y="1015034"/>
                  <a:pt x="4393143" y="999862"/>
                </a:cubicBezTo>
                <a:cubicBezTo>
                  <a:pt x="4393750" y="942209"/>
                  <a:pt x="4394357" y="942209"/>
                  <a:pt x="4337311" y="962236"/>
                </a:cubicBezTo>
                <a:cubicBezTo>
                  <a:pt x="4326995" y="965877"/>
                  <a:pt x="4316071" y="969518"/>
                  <a:pt x="4306361" y="973160"/>
                </a:cubicBezTo>
                <a:cubicBezTo>
                  <a:pt x="4317285" y="990759"/>
                  <a:pt x="4326388" y="1005931"/>
                  <a:pt x="4328815" y="1009572"/>
                </a:cubicBezTo>
                <a:cubicBezTo>
                  <a:pt x="4359159" y="1024137"/>
                  <a:pt x="4377971" y="1033240"/>
                  <a:pt x="4403460" y="1044770"/>
                </a:cubicBezTo>
                <a:close/>
                <a:moveTo>
                  <a:pt x="2220552" y="600542"/>
                </a:moveTo>
                <a:cubicBezTo>
                  <a:pt x="2214483" y="510725"/>
                  <a:pt x="2146514" y="501016"/>
                  <a:pt x="2080972" y="522256"/>
                </a:cubicBezTo>
                <a:cubicBezTo>
                  <a:pt x="2125273" y="546531"/>
                  <a:pt x="2168968" y="571412"/>
                  <a:pt x="2220552" y="600542"/>
                </a:cubicBezTo>
                <a:close/>
                <a:moveTo>
                  <a:pt x="4692937" y="579302"/>
                </a:moveTo>
                <a:cubicBezTo>
                  <a:pt x="4740272" y="602363"/>
                  <a:pt x="4751196" y="658195"/>
                  <a:pt x="4814310" y="645450"/>
                </a:cubicBezTo>
                <a:cubicBezTo>
                  <a:pt x="4800353" y="615714"/>
                  <a:pt x="4788215" y="589618"/>
                  <a:pt x="4776685" y="564130"/>
                </a:cubicBezTo>
                <a:cubicBezTo>
                  <a:pt x="4751803" y="568985"/>
                  <a:pt x="4729956" y="572626"/>
                  <a:pt x="4692937" y="579302"/>
                </a:cubicBezTo>
                <a:close/>
                <a:moveTo>
                  <a:pt x="9260233" y="1120629"/>
                </a:moveTo>
                <a:cubicBezTo>
                  <a:pt x="9260840" y="1127304"/>
                  <a:pt x="9260840" y="1134587"/>
                  <a:pt x="9261447" y="1141262"/>
                </a:cubicBezTo>
                <a:cubicBezTo>
                  <a:pt x="9295431" y="1147331"/>
                  <a:pt x="9328809" y="1155827"/>
                  <a:pt x="9362794" y="1158862"/>
                </a:cubicBezTo>
                <a:cubicBezTo>
                  <a:pt x="9371290" y="1159468"/>
                  <a:pt x="9384034" y="1147331"/>
                  <a:pt x="9389496" y="1138228"/>
                </a:cubicBezTo>
                <a:cubicBezTo>
                  <a:pt x="9391317" y="1135194"/>
                  <a:pt x="9379180" y="1115774"/>
                  <a:pt x="9373111" y="1115774"/>
                </a:cubicBezTo>
                <a:cubicBezTo>
                  <a:pt x="9335485" y="1115167"/>
                  <a:pt x="9297859" y="1118201"/>
                  <a:pt x="9260233" y="1120629"/>
                </a:cubicBezTo>
                <a:close/>
                <a:moveTo>
                  <a:pt x="8837245" y="1587311"/>
                </a:moveTo>
                <a:cubicBezTo>
                  <a:pt x="8840280" y="1656494"/>
                  <a:pt x="8891863" y="1647391"/>
                  <a:pt x="8934344" y="1656494"/>
                </a:cubicBezTo>
                <a:cubicBezTo>
                  <a:pt x="8920387" y="1603090"/>
                  <a:pt x="8893684" y="1583670"/>
                  <a:pt x="8837245" y="1587311"/>
                </a:cubicBezTo>
                <a:close/>
                <a:moveTo>
                  <a:pt x="4399819" y="1157041"/>
                </a:moveTo>
                <a:cubicBezTo>
                  <a:pt x="4450796" y="1162503"/>
                  <a:pt x="4492670" y="1167358"/>
                  <a:pt x="4535151" y="1172213"/>
                </a:cubicBezTo>
                <a:cubicBezTo>
                  <a:pt x="4519372" y="1143690"/>
                  <a:pt x="4499952" y="1110919"/>
                  <a:pt x="4477498" y="1109705"/>
                </a:cubicBezTo>
                <a:cubicBezTo>
                  <a:pt x="4455044" y="1107885"/>
                  <a:pt x="4430769" y="1137014"/>
                  <a:pt x="4399819" y="1157041"/>
                </a:cubicBezTo>
                <a:close/>
                <a:moveTo>
                  <a:pt x="5033390" y="902763"/>
                </a:moveTo>
                <a:cubicBezTo>
                  <a:pt x="5028535" y="899122"/>
                  <a:pt x="5024287" y="895480"/>
                  <a:pt x="5019432" y="891839"/>
                </a:cubicBezTo>
                <a:cubicBezTo>
                  <a:pt x="5001833" y="908832"/>
                  <a:pt x="4976345" y="922790"/>
                  <a:pt x="4968455" y="944030"/>
                </a:cubicBezTo>
                <a:cubicBezTo>
                  <a:pt x="4964207" y="954954"/>
                  <a:pt x="4989089" y="977408"/>
                  <a:pt x="5000619" y="995007"/>
                </a:cubicBezTo>
                <a:cubicBezTo>
                  <a:pt x="5005474" y="993793"/>
                  <a:pt x="5010936" y="991973"/>
                  <a:pt x="5015791" y="990759"/>
                </a:cubicBezTo>
                <a:cubicBezTo>
                  <a:pt x="5021860" y="961022"/>
                  <a:pt x="5027928" y="931893"/>
                  <a:pt x="5033390" y="902763"/>
                </a:cubicBezTo>
                <a:close/>
                <a:moveTo>
                  <a:pt x="3845747" y="628458"/>
                </a:moveTo>
                <a:cubicBezTo>
                  <a:pt x="3775350" y="669118"/>
                  <a:pt x="3775350" y="676401"/>
                  <a:pt x="3845747" y="738908"/>
                </a:cubicBezTo>
                <a:cubicBezTo>
                  <a:pt x="3845747" y="701282"/>
                  <a:pt x="3845747" y="667905"/>
                  <a:pt x="3845747" y="628458"/>
                </a:cubicBezTo>
                <a:close/>
                <a:moveTo>
                  <a:pt x="7060333" y="630279"/>
                </a:moveTo>
                <a:cubicBezTo>
                  <a:pt x="7062153" y="624817"/>
                  <a:pt x="7063368" y="618748"/>
                  <a:pt x="7065188" y="613286"/>
                </a:cubicBezTo>
                <a:cubicBezTo>
                  <a:pt x="7030596" y="589618"/>
                  <a:pt x="6989936" y="590832"/>
                  <a:pt x="6948669" y="596294"/>
                </a:cubicBezTo>
                <a:cubicBezTo>
                  <a:pt x="6938959" y="597508"/>
                  <a:pt x="6930463" y="606611"/>
                  <a:pt x="6920753" y="612073"/>
                </a:cubicBezTo>
                <a:cubicBezTo>
                  <a:pt x="6922573" y="615107"/>
                  <a:pt x="6923788" y="618141"/>
                  <a:pt x="6925608" y="621176"/>
                </a:cubicBezTo>
                <a:cubicBezTo>
                  <a:pt x="6970516" y="624210"/>
                  <a:pt x="7015425" y="627244"/>
                  <a:pt x="7060333" y="630279"/>
                </a:cubicBezTo>
                <a:close/>
                <a:moveTo>
                  <a:pt x="7217512" y="773500"/>
                </a:moveTo>
                <a:cubicBezTo>
                  <a:pt x="7181707" y="768645"/>
                  <a:pt x="7148936" y="763790"/>
                  <a:pt x="7116165" y="758935"/>
                </a:cubicBezTo>
                <a:cubicBezTo>
                  <a:pt x="7114344" y="765004"/>
                  <a:pt x="7112524" y="770465"/>
                  <a:pt x="7110703" y="776534"/>
                </a:cubicBezTo>
                <a:cubicBezTo>
                  <a:pt x="7133764" y="792919"/>
                  <a:pt x="7156825" y="809305"/>
                  <a:pt x="7181707" y="826904"/>
                </a:cubicBezTo>
                <a:cubicBezTo>
                  <a:pt x="7193237" y="809912"/>
                  <a:pt x="7204161" y="793526"/>
                  <a:pt x="7217512" y="773500"/>
                </a:cubicBezTo>
                <a:close/>
                <a:moveTo>
                  <a:pt x="9353084" y="998041"/>
                </a:moveTo>
                <a:cubicBezTo>
                  <a:pt x="9313031" y="998041"/>
                  <a:pt x="9276619" y="998041"/>
                  <a:pt x="9231103" y="998041"/>
                </a:cubicBezTo>
                <a:cubicBezTo>
                  <a:pt x="9314852" y="1044163"/>
                  <a:pt x="9339733" y="1042950"/>
                  <a:pt x="9353084" y="998041"/>
                </a:cubicBezTo>
                <a:close/>
                <a:moveTo>
                  <a:pt x="5614164" y="1172213"/>
                </a:moveTo>
                <a:cubicBezTo>
                  <a:pt x="5611130" y="1175247"/>
                  <a:pt x="5608702" y="1178888"/>
                  <a:pt x="5605668" y="1181923"/>
                </a:cubicBezTo>
                <a:cubicBezTo>
                  <a:pt x="5623267" y="1214694"/>
                  <a:pt x="5640866" y="1247465"/>
                  <a:pt x="5659072" y="1280842"/>
                </a:cubicBezTo>
                <a:cubicBezTo>
                  <a:pt x="5673030" y="1263850"/>
                  <a:pt x="5683954" y="1249285"/>
                  <a:pt x="5691843" y="1240182"/>
                </a:cubicBezTo>
                <a:cubicBezTo>
                  <a:pt x="5665748" y="1217121"/>
                  <a:pt x="5639652" y="1194667"/>
                  <a:pt x="5614164" y="1172213"/>
                </a:cubicBezTo>
                <a:close/>
                <a:moveTo>
                  <a:pt x="7008749" y="937354"/>
                </a:moveTo>
                <a:cubicBezTo>
                  <a:pt x="7040306" y="948278"/>
                  <a:pt x="7071863" y="959202"/>
                  <a:pt x="7103421" y="969518"/>
                </a:cubicBezTo>
                <a:cubicBezTo>
                  <a:pt x="7071863" y="913686"/>
                  <a:pt x="7051230" y="906404"/>
                  <a:pt x="7008749" y="937354"/>
                </a:cubicBezTo>
                <a:close/>
                <a:moveTo>
                  <a:pt x="5585641" y="1312399"/>
                </a:moveTo>
                <a:cubicBezTo>
                  <a:pt x="5588069" y="1316041"/>
                  <a:pt x="5591710" y="1329999"/>
                  <a:pt x="5598992" y="1332426"/>
                </a:cubicBezTo>
                <a:cubicBezTo>
                  <a:pt x="5642687" y="1346384"/>
                  <a:pt x="5706408" y="1325751"/>
                  <a:pt x="5720366" y="1292980"/>
                </a:cubicBezTo>
                <a:cubicBezTo>
                  <a:pt x="5677278" y="1299048"/>
                  <a:pt x="5634798" y="1305117"/>
                  <a:pt x="5585641" y="1312399"/>
                </a:cubicBezTo>
                <a:close/>
                <a:moveTo>
                  <a:pt x="1861892" y="364470"/>
                </a:moveTo>
                <a:cubicBezTo>
                  <a:pt x="1862499" y="371146"/>
                  <a:pt x="1863106" y="377821"/>
                  <a:pt x="1863106" y="383890"/>
                </a:cubicBezTo>
                <a:cubicBezTo>
                  <a:pt x="1906194" y="376607"/>
                  <a:pt x="1949888" y="369325"/>
                  <a:pt x="1992976" y="362042"/>
                </a:cubicBezTo>
                <a:cubicBezTo>
                  <a:pt x="1992369" y="357188"/>
                  <a:pt x="1991762" y="351726"/>
                  <a:pt x="1991155" y="346871"/>
                </a:cubicBezTo>
                <a:cubicBezTo>
                  <a:pt x="1948067" y="352939"/>
                  <a:pt x="1904980" y="359008"/>
                  <a:pt x="1861892" y="364470"/>
                </a:cubicBezTo>
                <a:close/>
                <a:moveTo>
                  <a:pt x="5509176" y="1323930"/>
                </a:moveTo>
                <a:cubicBezTo>
                  <a:pt x="5511603" y="1319682"/>
                  <a:pt x="5514030" y="1314827"/>
                  <a:pt x="5516458" y="1310579"/>
                </a:cubicBezTo>
                <a:cubicBezTo>
                  <a:pt x="5498252" y="1298441"/>
                  <a:pt x="5480653" y="1283877"/>
                  <a:pt x="5461233" y="1275380"/>
                </a:cubicBezTo>
                <a:cubicBezTo>
                  <a:pt x="5456985" y="1273560"/>
                  <a:pt x="5443634" y="1292980"/>
                  <a:pt x="5426641" y="1309972"/>
                </a:cubicBezTo>
                <a:cubicBezTo>
                  <a:pt x="5462447" y="1316041"/>
                  <a:pt x="5485508" y="1320289"/>
                  <a:pt x="5509176" y="1323930"/>
                </a:cubicBezTo>
                <a:close/>
                <a:moveTo>
                  <a:pt x="10344101" y="1897421"/>
                </a:moveTo>
                <a:cubicBezTo>
                  <a:pt x="10341674" y="1904097"/>
                  <a:pt x="10339853" y="1910166"/>
                  <a:pt x="10337426" y="1916841"/>
                </a:cubicBezTo>
                <a:cubicBezTo>
                  <a:pt x="10360487" y="1925337"/>
                  <a:pt x="10383548" y="1933833"/>
                  <a:pt x="10406609" y="1942936"/>
                </a:cubicBezTo>
                <a:cubicBezTo>
                  <a:pt x="10408429" y="1939295"/>
                  <a:pt x="10410250" y="1935654"/>
                  <a:pt x="10411464" y="1931406"/>
                </a:cubicBezTo>
                <a:cubicBezTo>
                  <a:pt x="10403574" y="1917448"/>
                  <a:pt x="10395685" y="1903490"/>
                  <a:pt x="10387189" y="1888318"/>
                </a:cubicBezTo>
                <a:cubicBezTo>
                  <a:pt x="10372624" y="1891353"/>
                  <a:pt x="10358059" y="1894387"/>
                  <a:pt x="10344101" y="1897421"/>
                </a:cubicBezTo>
                <a:close/>
                <a:moveTo>
                  <a:pt x="4653490" y="1299655"/>
                </a:moveTo>
                <a:cubicBezTo>
                  <a:pt x="4652883" y="1293586"/>
                  <a:pt x="4652276" y="1286911"/>
                  <a:pt x="4651670" y="1280842"/>
                </a:cubicBezTo>
                <a:cubicBezTo>
                  <a:pt x="4616471" y="1245644"/>
                  <a:pt x="4596444" y="1285090"/>
                  <a:pt x="4570349" y="1294193"/>
                </a:cubicBezTo>
                <a:cubicBezTo>
                  <a:pt x="4571563" y="1300869"/>
                  <a:pt x="4572777" y="1306938"/>
                  <a:pt x="4573990" y="1313613"/>
                </a:cubicBezTo>
                <a:cubicBezTo>
                  <a:pt x="4600692" y="1308758"/>
                  <a:pt x="4626788" y="1303903"/>
                  <a:pt x="4653490" y="1299655"/>
                </a:cubicBezTo>
                <a:close/>
                <a:moveTo>
                  <a:pt x="8236445" y="707351"/>
                </a:moveTo>
                <a:cubicBezTo>
                  <a:pt x="8237659" y="702496"/>
                  <a:pt x="8238266" y="697034"/>
                  <a:pt x="8239479" y="692179"/>
                </a:cubicBezTo>
                <a:cubicBezTo>
                  <a:pt x="8196392" y="689145"/>
                  <a:pt x="8153911" y="686111"/>
                  <a:pt x="8110823" y="683076"/>
                </a:cubicBezTo>
                <a:cubicBezTo>
                  <a:pt x="8110217" y="689145"/>
                  <a:pt x="8110217" y="695214"/>
                  <a:pt x="8109609" y="701282"/>
                </a:cubicBezTo>
                <a:cubicBezTo>
                  <a:pt x="8152090" y="703103"/>
                  <a:pt x="8194571" y="705530"/>
                  <a:pt x="8236445" y="707351"/>
                </a:cubicBezTo>
                <a:close/>
                <a:moveTo>
                  <a:pt x="10052198" y="1753593"/>
                </a:moveTo>
                <a:cubicBezTo>
                  <a:pt x="10052804" y="1746311"/>
                  <a:pt x="10054018" y="1735994"/>
                  <a:pt x="10054624" y="1725677"/>
                </a:cubicBezTo>
                <a:cubicBezTo>
                  <a:pt x="10016392" y="1723250"/>
                  <a:pt x="9981193" y="1720822"/>
                  <a:pt x="9945388" y="1719002"/>
                </a:cubicBezTo>
                <a:cubicBezTo>
                  <a:pt x="9944781" y="1721429"/>
                  <a:pt x="9944175" y="1723250"/>
                  <a:pt x="9943568" y="1725677"/>
                </a:cubicBezTo>
                <a:cubicBezTo>
                  <a:pt x="9978766" y="1734780"/>
                  <a:pt x="10013965" y="1743883"/>
                  <a:pt x="10052198" y="1753593"/>
                </a:cubicBezTo>
                <a:close/>
              </a:path>
            </a:pathLst>
          </a:custGeom>
          <a:solidFill>
            <a:srgbClr val="000000"/>
          </a:solidFill>
          <a:ln w="606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D96AE3AE-9BD1-81F4-8570-4BEC489387D2}"/>
              </a:ext>
            </a:extLst>
          </p:cNvPr>
          <p:cNvSpPr txBox="1"/>
          <p:nvPr/>
        </p:nvSpPr>
        <p:spPr>
          <a:xfrm>
            <a:off x="1971334" y="1356502"/>
            <a:ext cx="2140330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600" dirty="0">
                <a:gradFill flip="none" rotWithShape="1">
                  <a:gsLst>
                    <a:gs pos="54000">
                      <a:srgbClr val="E40000">
                        <a:alpha val="24000"/>
                      </a:srgbClr>
                    </a:gs>
                    <a:gs pos="85000">
                      <a:srgbClr val="FF0000">
                        <a:alpha val="0"/>
                      </a:srgbClr>
                    </a:gs>
                    <a:gs pos="0">
                      <a:srgbClr val="C00000"/>
                    </a:gs>
                  </a:gsLst>
                  <a:lin ang="5400000" scaled="1"/>
                  <a:tileRect/>
                </a:gradFill>
                <a:latin typeface="微米有行" pitchFamily="2" charset="-128"/>
                <a:ea typeface="微米有行" pitchFamily="2" charset="-128"/>
              </a:rPr>
              <a:t>2024</a:t>
            </a:r>
            <a:endParaRPr lang="zh-CN" altLang="en-US" sz="6600" dirty="0">
              <a:gradFill flip="none" rotWithShape="1">
                <a:gsLst>
                  <a:gs pos="54000">
                    <a:srgbClr val="E40000">
                      <a:alpha val="24000"/>
                    </a:srgbClr>
                  </a:gs>
                  <a:gs pos="85000">
                    <a:srgbClr val="FF0000">
                      <a:alpha val="0"/>
                    </a:srgbClr>
                  </a:gs>
                  <a:gs pos="0">
                    <a:srgbClr val="C00000"/>
                  </a:gs>
                </a:gsLst>
                <a:lin ang="5400000" scaled="1"/>
                <a:tileRect/>
              </a:gradFill>
              <a:latin typeface="微米有行" pitchFamily="2" charset="-128"/>
              <a:ea typeface="微米有行" pitchFamily="2" charset="-128"/>
            </a:endParaRPr>
          </a:p>
        </p:txBody>
      </p:sp>
      <p:sp>
        <p:nvSpPr>
          <p:cNvPr id="5" name="图形 11">
            <a:extLst>
              <a:ext uri="{FF2B5EF4-FFF2-40B4-BE49-F238E27FC236}">
                <a16:creationId xmlns:a16="http://schemas.microsoft.com/office/drawing/2014/main" id="{1109EA89-7309-69B9-CBAA-5568540DA93D}"/>
              </a:ext>
            </a:extLst>
          </p:cNvPr>
          <p:cNvSpPr/>
          <p:nvPr/>
        </p:nvSpPr>
        <p:spPr>
          <a:xfrm>
            <a:off x="1024771" y="4107187"/>
            <a:ext cx="5080133" cy="45719"/>
          </a:xfrm>
          <a:custGeom>
            <a:avLst/>
            <a:gdLst>
              <a:gd name="connsiteX0" fmla="*/ 3054997 w 12185931"/>
              <a:gd name="connsiteY0" fmla="*/ 643023 h 2275759"/>
              <a:gd name="connsiteX1" fmla="*/ 3187901 w 12185931"/>
              <a:gd name="connsiteY1" fmla="*/ 645450 h 2275759"/>
              <a:gd name="connsiteX2" fmla="*/ 3105974 w 12185931"/>
              <a:gd name="connsiteY2" fmla="*/ 588405 h 2275759"/>
              <a:gd name="connsiteX3" fmla="*/ 3141172 w 12185931"/>
              <a:gd name="connsiteY3" fmla="*/ 539855 h 2275759"/>
              <a:gd name="connsiteX4" fmla="*/ 3252229 w 12185931"/>
              <a:gd name="connsiteY4" fmla="*/ 537428 h 2275759"/>
              <a:gd name="connsiteX5" fmla="*/ 3274683 w 12185931"/>
              <a:gd name="connsiteY5" fmla="*/ 571412 h 2275759"/>
              <a:gd name="connsiteX6" fmla="*/ 3400305 w 12185931"/>
              <a:gd name="connsiteY6" fmla="*/ 564737 h 2275759"/>
              <a:gd name="connsiteX7" fmla="*/ 3454316 w 12185931"/>
              <a:gd name="connsiteY7" fmla="*/ 658801 h 2275759"/>
              <a:gd name="connsiteX8" fmla="*/ 3592683 w 12185931"/>
              <a:gd name="connsiteY8" fmla="*/ 658801 h 2275759"/>
              <a:gd name="connsiteX9" fmla="*/ 3541099 w 12185931"/>
              <a:gd name="connsiteY9" fmla="*/ 616321 h 2275759"/>
              <a:gd name="connsiteX10" fmla="*/ 3632736 w 12185931"/>
              <a:gd name="connsiteY10" fmla="*/ 548351 h 2275759"/>
              <a:gd name="connsiteX11" fmla="*/ 3741973 w 12185931"/>
              <a:gd name="connsiteY11" fmla="*/ 568378 h 2275759"/>
              <a:gd name="connsiteX12" fmla="*/ 3785060 w 12185931"/>
              <a:gd name="connsiteY12" fmla="*/ 629065 h 2275759"/>
              <a:gd name="connsiteX13" fmla="*/ 3810549 w 12185931"/>
              <a:gd name="connsiteY13" fmla="*/ 559275 h 2275759"/>
              <a:gd name="connsiteX14" fmla="*/ 3893083 w 12185931"/>
              <a:gd name="connsiteY14" fmla="*/ 635134 h 2275759"/>
              <a:gd name="connsiteX15" fmla="*/ 3906434 w 12185931"/>
              <a:gd name="connsiteY15" fmla="*/ 547138 h 2275759"/>
              <a:gd name="connsiteX16" fmla="*/ 3993217 w 12185931"/>
              <a:gd name="connsiteY16" fmla="*/ 612073 h 2275759"/>
              <a:gd name="connsiteX17" fmla="*/ 3997464 w 12185931"/>
              <a:gd name="connsiteY17" fmla="*/ 646664 h 2275759"/>
              <a:gd name="connsiteX18" fmla="*/ 3966514 w 12185931"/>
              <a:gd name="connsiteY18" fmla="*/ 640595 h 2275759"/>
              <a:gd name="connsiteX19" fmla="*/ 3920392 w 12185931"/>
              <a:gd name="connsiteY19" fmla="*/ 618748 h 2275759"/>
              <a:gd name="connsiteX20" fmla="*/ 4111556 w 12185931"/>
              <a:gd name="connsiteY20" fmla="*/ 688538 h 2275759"/>
              <a:gd name="connsiteX21" fmla="*/ 4080605 w 12185931"/>
              <a:gd name="connsiteY21" fmla="*/ 636954 h 2275759"/>
              <a:gd name="connsiteX22" fmla="*/ 4196518 w 12185931"/>
              <a:gd name="connsiteY22" fmla="*/ 749832 h 2275759"/>
              <a:gd name="connsiteX23" fmla="*/ 4267521 w 12185931"/>
              <a:gd name="connsiteY23" fmla="*/ 670939 h 2275759"/>
              <a:gd name="connsiteX24" fmla="*/ 4297258 w 12185931"/>
              <a:gd name="connsiteY24" fmla="*/ 660622 h 2275759"/>
              <a:gd name="connsiteX25" fmla="*/ 4282693 w 12185931"/>
              <a:gd name="connsiteY25" fmla="*/ 632099 h 2275759"/>
              <a:gd name="connsiteX26" fmla="*/ 4191662 w 12185931"/>
              <a:gd name="connsiteY26" fmla="*/ 601149 h 2275759"/>
              <a:gd name="connsiteX27" fmla="*/ 4084854 w 12185931"/>
              <a:gd name="connsiteY27" fmla="*/ 612073 h 2275759"/>
              <a:gd name="connsiteX28" fmla="*/ 4081213 w 12185931"/>
              <a:gd name="connsiteY28" fmla="*/ 448825 h 2275759"/>
              <a:gd name="connsiteX29" fmla="*/ 4151003 w 12185931"/>
              <a:gd name="connsiteY29" fmla="*/ 493126 h 2275759"/>
              <a:gd name="connsiteX30" fmla="*/ 4245674 w 12185931"/>
              <a:gd name="connsiteY30" fmla="*/ 555634 h 2275759"/>
              <a:gd name="connsiteX31" fmla="*/ 4347021 w 12185931"/>
              <a:gd name="connsiteY31" fmla="*/ 585977 h 2275759"/>
              <a:gd name="connsiteX32" fmla="*/ 4367048 w 12185931"/>
              <a:gd name="connsiteY32" fmla="*/ 588405 h 2275759"/>
              <a:gd name="connsiteX33" fmla="*/ 4247495 w 12185931"/>
              <a:gd name="connsiteY33" fmla="*/ 521649 h 2275759"/>
              <a:gd name="connsiteX34" fmla="*/ 4205014 w 12185931"/>
              <a:gd name="connsiteY34" fmla="*/ 473706 h 2275759"/>
              <a:gd name="connsiteX35" fmla="*/ 4259632 w 12185931"/>
              <a:gd name="connsiteY35" fmla="*/ 443970 h 2275759"/>
              <a:gd name="connsiteX36" fmla="*/ 4389502 w 12185931"/>
              <a:gd name="connsiteY36" fmla="*/ 463390 h 2275759"/>
              <a:gd name="connsiteX37" fmla="*/ 4428342 w 12185931"/>
              <a:gd name="connsiteY37" fmla="*/ 522863 h 2275759"/>
              <a:gd name="connsiteX38" fmla="*/ 4404067 w 12185931"/>
              <a:gd name="connsiteY38" fmla="*/ 542889 h 2275759"/>
              <a:gd name="connsiteX39" fmla="*/ 4445941 w 12185931"/>
              <a:gd name="connsiteY39" fmla="*/ 576267 h 2275759"/>
              <a:gd name="connsiteX40" fmla="*/ 4470822 w 12185931"/>
              <a:gd name="connsiteY40" fmla="*/ 599935 h 2275759"/>
              <a:gd name="connsiteX41" fmla="*/ 4433197 w 12185931"/>
              <a:gd name="connsiteY41" fmla="*/ 614500 h 2275759"/>
              <a:gd name="connsiteX42" fmla="*/ 4462933 w 12185931"/>
              <a:gd name="connsiteY42" fmla="*/ 655767 h 2275759"/>
              <a:gd name="connsiteX43" fmla="*/ 4358552 w 12185931"/>
              <a:gd name="connsiteY43" fmla="*/ 632706 h 2275759"/>
              <a:gd name="connsiteX44" fmla="*/ 4385254 w 12185931"/>
              <a:gd name="connsiteY44" fmla="*/ 670939 h 2275759"/>
              <a:gd name="connsiteX45" fmla="*/ 4562460 w 12185931"/>
              <a:gd name="connsiteY45" fmla="*/ 657588 h 2275759"/>
              <a:gd name="connsiteX46" fmla="*/ 4562460 w 12185931"/>
              <a:gd name="connsiteY46" fmla="*/ 639989 h 2275759"/>
              <a:gd name="connsiteX47" fmla="*/ 4529689 w 12185931"/>
              <a:gd name="connsiteY47" fmla="*/ 629065 h 2275759"/>
              <a:gd name="connsiteX48" fmla="*/ 4559425 w 12185931"/>
              <a:gd name="connsiteY48" fmla="*/ 590225 h 2275759"/>
              <a:gd name="connsiteX49" fmla="*/ 4712357 w 12185931"/>
              <a:gd name="connsiteY49" fmla="*/ 683076 h 2275759"/>
              <a:gd name="connsiteX50" fmla="*/ 4723887 w 12185931"/>
              <a:gd name="connsiteY50" fmla="*/ 737088 h 2275759"/>
              <a:gd name="connsiteX51" fmla="*/ 4797925 w 12185931"/>
              <a:gd name="connsiteY51" fmla="*/ 763183 h 2275759"/>
              <a:gd name="connsiteX52" fmla="*/ 4712357 w 12185931"/>
              <a:gd name="connsiteY52" fmla="*/ 683683 h 2275759"/>
              <a:gd name="connsiteX53" fmla="*/ 4712357 w 12185931"/>
              <a:gd name="connsiteY53" fmla="*/ 632706 h 2275759"/>
              <a:gd name="connsiteX54" fmla="*/ 4675337 w 12185931"/>
              <a:gd name="connsiteY54" fmla="*/ 578695 h 2275759"/>
              <a:gd name="connsiteX55" fmla="*/ 4672910 w 12185931"/>
              <a:gd name="connsiteY55" fmla="*/ 587191 h 2275759"/>
              <a:gd name="connsiteX56" fmla="*/ 4560032 w 12185931"/>
              <a:gd name="connsiteY56" fmla="*/ 525290 h 2275759"/>
              <a:gd name="connsiteX57" fmla="*/ 4691116 w 12185931"/>
              <a:gd name="connsiteY57" fmla="*/ 503443 h 2275759"/>
              <a:gd name="connsiteX58" fmla="*/ 4768795 w 12185931"/>
              <a:gd name="connsiteY58" fmla="*/ 514367 h 2275759"/>
              <a:gd name="connsiteX59" fmla="*/ 4826448 w 12185931"/>
              <a:gd name="connsiteY59" fmla="*/ 551386 h 2275759"/>
              <a:gd name="connsiteX60" fmla="*/ 4991516 w 12185931"/>
              <a:gd name="connsiteY60" fmla="*/ 641202 h 2275759"/>
              <a:gd name="connsiteX61" fmla="*/ 5231836 w 12185931"/>
              <a:gd name="connsiteY61" fmla="*/ 653340 h 2275759"/>
              <a:gd name="connsiteX62" fmla="*/ 5307088 w 12185931"/>
              <a:gd name="connsiteY62" fmla="*/ 664263 h 2275759"/>
              <a:gd name="connsiteX63" fmla="*/ 5313157 w 12185931"/>
              <a:gd name="connsiteY63" fmla="*/ 643023 h 2275759"/>
              <a:gd name="connsiteX64" fmla="*/ 5220913 w 12185931"/>
              <a:gd name="connsiteY64" fmla="*/ 609038 h 2275759"/>
              <a:gd name="connsiteX65" fmla="*/ 5208168 w 12185931"/>
              <a:gd name="connsiteY65" fmla="*/ 619962 h 2275759"/>
              <a:gd name="connsiteX66" fmla="*/ 5208168 w 12185931"/>
              <a:gd name="connsiteY66" fmla="*/ 536821 h 2275759"/>
              <a:gd name="connsiteX67" fmla="*/ 5223340 w 12185931"/>
              <a:gd name="connsiteY67" fmla="*/ 529538 h 2275759"/>
              <a:gd name="connsiteX68" fmla="*/ 5293130 w 12185931"/>
              <a:gd name="connsiteY68" fmla="*/ 594473 h 2275759"/>
              <a:gd name="connsiteX69" fmla="*/ 5284634 w 12185931"/>
              <a:gd name="connsiteY69" fmla="*/ 517401 h 2275759"/>
              <a:gd name="connsiteX70" fmla="*/ 5330149 w 12185931"/>
              <a:gd name="connsiteY70" fmla="*/ 555634 h 2275759"/>
              <a:gd name="connsiteX71" fmla="*/ 5314370 w 12185931"/>
              <a:gd name="connsiteY71" fmla="*/ 577481 h 2275759"/>
              <a:gd name="connsiteX72" fmla="*/ 5449095 w 12185931"/>
              <a:gd name="connsiteY72" fmla="*/ 607824 h 2275759"/>
              <a:gd name="connsiteX73" fmla="*/ 5457592 w 12185931"/>
              <a:gd name="connsiteY73" fmla="*/ 485844 h 2275759"/>
              <a:gd name="connsiteX74" fmla="*/ 5470336 w 12185931"/>
              <a:gd name="connsiteY74" fmla="*/ 488271 h 2275759"/>
              <a:gd name="connsiteX75" fmla="*/ 5490970 w 12185931"/>
              <a:gd name="connsiteY75" fmla="*/ 602363 h 2275759"/>
              <a:gd name="connsiteX76" fmla="*/ 5509176 w 12185931"/>
              <a:gd name="connsiteY76" fmla="*/ 587191 h 2275759"/>
              <a:gd name="connsiteX77" fmla="*/ 5570469 w 12185931"/>
              <a:gd name="connsiteY77" fmla="*/ 602363 h 2275759"/>
              <a:gd name="connsiteX78" fmla="*/ 5604454 w 12185931"/>
              <a:gd name="connsiteY78" fmla="*/ 657588 h 2275759"/>
              <a:gd name="connsiteX79" fmla="*/ 5632370 w 12185931"/>
              <a:gd name="connsiteY79" fmla="*/ 647878 h 2275759"/>
              <a:gd name="connsiteX80" fmla="*/ 5703374 w 12185931"/>
              <a:gd name="connsiteY80" fmla="*/ 670332 h 2275759"/>
              <a:gd name="connsiteX81" fmla="*/ 5736751 w 12185931"/>
              <a:gd name="connsiteY81" fmla="*/ 692786 h 2275759"/>
              <a:gd name="connsiteX82" fmla="*/ 5752530 w 12185931"/>
              <a:gd name="connsiteY82" fmla="*/ 651519 h 2275759"/>
              <a:gd name="connsiteX83" fmla="*/ 5744034 w 12185931"/>
              <a:gd name="connsiteY83" fmla="*/ 630279 h 2275759"/>
              <a:gd name="connsiteX84" fmla="*/ 5663927 w 12185931"/>
              <a:gd name="connsiteY84" fmla="*/ 630279 h 2275759"/>
              <a:gd name="connsiteX85" fmla="*/ 5685774 w 12185931"/>
              <a:gd name="connsiteY85" fmla="*/ 604183 h 2275759"/>
              <a:gd name="connsiteX86" fmla="*/ 5773164 w 12185931"/>
              <a:gd name="connsiteY86" fmla="*/ 553813 h 2275759"/>
              <a:gd name="connsiteX87" fmla="*/ 5788942 w 12185931"/>
              <a:gd name="connsiteY87" fmla="*/ 506477 h 2275759"/>
              <a:gd name="connsiteX88" fmla="*/ 5813824 w 12185931"/>
              <a:gd name="connsiteY88" fmla="*/ 519828 h 2275759"/>
              <a:gd name="connsiteX89" fmla="*/ 5876331 w 12185931"/>
              <a:gd name="connsiteY89" fmla="*/ 583550 h 2275759"/>
              <a:gd name="connsiteX90" fmla="*/ 5938839 w 12185931"/>
              <a:gd name="connsiteY90" fmla="*/ 633313 h 2275759"/>
              <a:gd name="connsiteX91" fmla="*/ 5938839 w 12185931"/>
              <a:gd name="connsiteY91" fmla="*/ 632706 h 2275759"/>
              <a:gd name="connsiteX92" fmla="*/ 5887255 w 12185931"/>
              <a:gd name="connsiteY92" fmla="*/ 667905 h 2275759"/>
              <a:gd name="connsiteX93" fmla="*/ 5926701 w 12185931"/>
              <a:gd name="connsiteY93" fmla="*/ 715240 h 2275759"/>
              <a:gd name="connsiteX94" fmla="*/ 5941873 w 12185931"/>
              <a:gd name="connsiteY94" fmla="*/ 706137 h 2275759"/>
              <a:gd name="connsiteX95" fmla="*/ 5946121 w 12185931"/>
              <a:gd name="connsiteY95" fmla="*/ 673366 h 2275759"/>
              <a:gd name="connsiteX96" fmla="*/ 6025621 w 12185931"/>
              <a:gd name="connsiteY96" fmla="*/ 714633 h 2275759"/>
              <a:gd name="connsiteX97" fmla="*/ 6168235 w 12185931"/>
              <a:gd name="connsiteY97" fmla="*/ 724950 h 2275759"/>
              <a:gd name="connsiteX98" fmla="*/ 6144568 w 12185931"/>
              <a:gd name="connsiteY98" fmla="*/ 661836 h 2275759"/>
              <a:gd name="connsiteX99" fmla="*/ 6154277 w 12185931"/>
              <a:gd name="connsiteY99" fmla="*/ 656981 h 2275759"/>
              <a:gd name="connsiteX100" fmla="*/ 6191903 w 12185931"/>
              <a:gd name="connsiteY100" fmla="*/ 714633 h 2275759"/>
              <a:gd name="connsiteX101" fmla="*/ 6296892 w 12185931"/>
              <a:gd name="connsiteY101" fmla="*/ 707351 h 2275759"/>
              <a:gd name="connsiteX102" fmla="*/ 6312063 w 12185931"/>
              <a:gd name="connsiteY102" fmla="*/ 602363 h 2275759"/>
              <a:gd name="connsiteX103" fmla="*/ 6352723 w 12185931"/>
              <a:gd name="connsiteY103" fmla="*/ 609645 h 2275759"/>
              <a:gd name="connsiteX104" fmla="*/ 6488055 w 12185931"/>
              <a:gd name="connsiteY104" fmla="*/ 613286 h 2275759"/>
              <a:gd name="connsiteX105" fmla="*/ 6524467 w 12185931"/>
              <a:gd name="connsiteY105" fmla="*/ 621176 h 2275759"/>
              <a:gd name="connsiteX106" fmla="*/ 6598505 w 12185931"/>
              <a:gd name="connsiteY106" fmla="*/ 641809 h 2275759"/>
              <a:gd name="connsiteX107" fmla="*/ 6653731 w 12185931"/>
              <a:gd name="connsiteY107" fmla="*/ 699462 h 2275759"/>
              <a:gd name="connsiteX108" fmla="*/ 6580907 w 12185931"/>
              <a:gd name="connsiteY108" fmla="*/ 707958 h 2275759"/>
              <a:gd name="connsiteX109" fmla="*/ 6650089 w 12185931"/>
              <a:gd name="connsiteY109" fmla="*/ 769252 h 2275759"/>
              <a:gd name="connsiteX110" fmla="*/ 6655551 w 12185931"/>
              <a:gd name="connsiteY110" fmla="*/ 729805 h 2275759"/>
              <a:gd name="connsiteX111" fmla="*/ 6805448 w 12185931"/>
              <a:gd name="connsiteY111" fmla="*/ 662443 h 2275759"/>
              <a:gd name="connsiteX112" fmla="*/ 6747796 w 12185931"/>
              <a:gd name="connsiteY112" fmla="*/ 652126 h 2275759"/>
              <a:gd name="connsiteX113" fmla="*/ 6712597 w 12185931"/>
              <a:gd name="connsiteY113" fmla="*/ 582336 h 2275759"/>
              <a:gd name="connsiteX114" fmla="*/ 6716238 w 12185931"/>
              <a:gd name="connsiteY114" fmla="*/ 520435 h 2275759"/>
              <a:gd name="connsiteX115" fmla="*/ 6634917 w 12185931"/>
              <a:gd name="connsiteY115" fmla="*/ 439722 h 2275759"/>
              <a:gd name="connsiteX116" fmla="*/ 6716845 w 12185931"/>
              <a:gd name="connsiteY116" fmla="*/ 435474 h 2275759"/>
              <a:gd name="connsiteX117" fmla="*/ 6726555 w 12185931"/>
              <a:gd name="connsiteY117" fmla="*/ 515580 h 2275759"/>
              <a:gd name="connsiteX118" fmla="*/ 6877058 w 12185931"/>
              <a:gd name="connsiteY118" fmla="*/ 579302 h 2275759"/>
              <a:gd name="connsiteX119" fmla="*/ 6844287 w 12185931"/>
              <a:gd name="connsiteY119" fmla="*/ 535000 h 2275759"/>
              <a:gd name="connsiteX120" fmla="*/ 6915898 w 12185931"/>
              <a:gd name="connsiteY120" fmla="*/ 535000 h 2275759"/>
              <a:gd name="connsiteX121" fmla="*/ 7053050 w 12185931"/>
              <a:gd name="connsiteY121" fmla="*/ 546531 h 2275759"/>
              <a:gd name="connsiteX122" fmla="*/ 7201127 w 12185931"/>
              <a:gd name="connsiteY122" fmla="*/ 636954 h 2275759"/>
              <a:gd name="connsiteX123" fmla="*/ 7185955 w 12185931"/>
              <a:gd name="connsiteY123" fmla="*/ 676401 h 2275759"/>
              <a:gd name="connsiteX124" fmla="*/ 7087035 w 12185931"/>
              <a:gd name="connsiteY124" fmla="*/ 583550 h 2275759"/>
              <a:gd name="connsiteX125" fmla="*/ 7077325 w 12185931"/>
              <a:gd name="connsiteY125" fmla="*/ 660622 h 2275759"/>
              <a:gd name="connsiteX126" fmla="*/ 7010569 w 12185931"/>
              <a:gd name="connsiteY126" fmla="*/ 653340 h 2275759"/>
              <a:gd name="connsiteX127" fmla="*/ 7244214 w 12185931"/>
              <a:gd name="connsiteY127" fmla="*/ 677008 h 2275759"/>
              <a:gd name="connsiteX128" fmla="*/ 7199913 w 12185931"/>
              <a:gd name="connsiteY128" fmla="*/ 636954 h 2275759"/>
              <a:gd name="connsiteX129" fmla="*/ 7343134 w 12185931"/>
              <a:gd name="connsiteY129" fmla="*/ 657588 h 2275759"/>
              <a:gd name="connsiteX130" fmla="*/ 7377119 w 12185931"/>
              <a:gd name="connsiteY130" fmla="*/ 663050 h 2275759"/>
              <a:gd name="connsiteX131" fmla="*/ 7340100 w 12185931"/>
              <a:gd name="connsiteY131" fmla="*/ 602363 h 2275759"/>
              <a:gd name="connsiteX132" fmla="*/ 7281840 w 12185931"/>
              <a:gd name="connsiteY132" fmla="*/ 584157 h 2275759"/>
              <a:gd name="connsiteX133" fmla="*/ 7285481 w 12185931"/>
              <a:gd name="connsiteY133" fmla="*/ 565950 h 2275759"/>
              <a:gd name="connsiteX134" fmla="*/ 7318859 w 12185931"/>
              <a:gd name="connsiteY134" fmla="*/ 565950 h 2275759"/>
              <a:gd name="connsiteX135" fmla="*/ 7443874 w 12185931"/>
              <a:gd name="connsiteY135" fmla="*/ 575054 h 2275759"/>
              <a:gd name="connsiteX136" fmla="*/ 7558573 w 12185931"/>
              <a:gd name="connsiteY136" fmla="*/ 604183 h 2275759"/>
              <a:gd name="connsiteX137" fmla="*/ 7672057 w 12185931"/>
              <a:gd name="connsiteY137" fmla="*/ 633313 h 2275759"/>
              <a:gd name="connsiteX138" fmla="*/ 7718786 w 12185931"/>
              <a:gd name="connsiteY138" fmla="*/ 650305 h 2275759"/>
              <a:gd name="connsiteX139" fmla="*/ 7670237 w 12185931"/>
              <a:gd name="connsiteY139" fmla="*/ 596294 h 2275759"/>
              <a:gd name="connsiteX140" fmla="*/ 7802534 w 12185931"/>
              <a:gd name="connsiteY140" fmla="*/ 616321 h 2275759"/>
              <a:gd name="connsiteX141" fmla="*/ 7911163 w 12185931"/>
              <a:gd name="connsiteY141" fmla="*/ 669725 h 2275759"/>
              <a:gd name="connsiteX142" fmla="*/ 7979740 w 12185931"/>
              <a:gd name="connsiteY142" fmla="*/ 653340 h 2275759"/>
              <a:gd name="connsiteX143" fmla="*/ 8063487 w 12185931"/>
              <a:gd name="connsiteY143" fmla="*/ 647878 h 2275759"/>
              <a:gd name="connsiteX144" fmla="*/ 8072590 w 12185931"/>
              <a:gd name="connsiteY144" fmla="*/ 652126 h 2275759"/>
              <a:gd name="connsiteX145" fmla="*/ 8290457 w 12185931"/>
              <a:gd name="connsiteY145" fmla="*/ 665477 h 2275759"/>
              <a:gd name="connsiteX146" fmla="*/ 8386342 w 12185931"/>
              <a:gd name="connsiteY146" fmla="*/ 665477 h 2275759"/>
              <a:gd name="connsiteX147" fmla="*/ 8388162 w 12185931"/>
              <a:gd name="connsiteY147" fmla="*/ 683683 h 2275759"/>
              <a:gd name="connsiteX148" fmla="*/ 8311697 w 12185931"/>
              <a:gd name="connsiteY148" fmla="*/ 694607 h 2275759"/>
              <a:gd name="connsiteX149" fmla="*/ 8517425 w 12185931"/>
              <a:gd name="connsiteY149" fmla="*/ 672759 h 2275759"/>
              <a:gd name="connsiteX150" fmla="*/ 8668536 w 12185931"/>
              <a:gd name="connsiteY150" fmla="*/ 657588 h 2275759"/>
              <a:gd name="connsiteX151" fmla="*/ 8703127 w 12185931"/>
              <a:gd name="connsiteY151" fmla="*/ 657588 h 2275759"/>
              <a:gd name="connsiteX152" fmla="*/ 8707375 w 12185931"/>
              <a:gd name="connsiteY152" fmla="*/ 642416 h 2275759"/>
              <a:gd name="connsiteX153" fmla="*/ 8656399 w 12185931"/>
              <a:gd name="connsiteY153" fmla="*/ 612073 h 2275759"/>
              <a:gd name="connsiteX154" fmla="*/ 8799013 w 12185931"/>
              <a:gd name="connsiteY154" fmla="*/ 605397 h 2275759"/>
              <a:gd name="connsiteX155" fmla="*/ 8761993 w 12185931"/>
              <a:gd name="connsiteY155" fmla="*/ 671546 h 2275759"/>
              <a:gd name="connsiteX156" fmla="*/ 8729830 w 12185931"/>
              <a:gd name="connsiteY156" fmla="*/ 674580 h 2275759"/>
              <a:gd name="connsiteX157" fmla="*/ 8729830 w 12185931"/>
              <a:gd name="connsiteY157" fmla="*/ 683683 h 2275759"/>
              <a:gd name="connsiteX158" fmla="*/ 8797192 w 12185931"/>
              <a:gd name="connsiteY158" fmla="*/ 688538 h 2275759"/>
              <a:gd name="connsiteX159" fmla="*/ 8956799 w 12185931"/>
              <a:gd name="connsiteY159" fmla="*/ 715240 h 2275759"/>
              <a:gd name="connsiteX160" fmla="*/ 8955585 w 12185931"/>
              <a:gd name="connsiteY160" fmla="*/ 714027 h 2275759"/>
              <a:gd name="connsiteX161" fmla="*/ 9037512 w 12185931"/>
              <a:gd name="connsiteY161" fmla="*/ 683076 h 2275759"/>
              <a:gd name="connsiteX162" fmla="*/ 9036299 w 12185931"/>
              <a:gd name="connsiteY162" fmla="*/ 684897 h 2275759"/>
              <a:gd name="connsiteX163" fmla="*/ 9072711 w 12185931"/>
              <a:gd name="connsiteY163" fmla="*/ 718881 h 2275759"/>
              <a:gd name="connsiteX164" fmla="*/ 9187409 w 12185931"/>
              <a:gd name="connsiteY164" fmla="*/ 728591 h 2275759"/>
              <a:gd name="connsiteX165" fmla="*/ 9123080 w 12185931"/>
              <a:gd name="connsiteY165" fmla="*/ 686111 h 2275759"/>
              <a:gd name="connsiteX166" fmla="*/ 9049649 w 12185931"/>
              <a:gd name="connsiteY166" fmla="*/ 663656 h 2275759"/>
              <a:gd name="connsiteX167" fmla="*/ 9054505 w 12185931"/>
              <a:gd name="connsiteY167" fmla="*/ 650912 h 2275759"/>
              <a:gd name="connsiteX168" fmla="*/ 9178306 w 12185931"/>
              <a:gd name="connsiteY168" fmla="*/ 601756 h 2275759"/>
              <a:gd name="connsiteX169" fmla="*/ 9229890 w 12185931"/>
              <a:gd name="connsiteY169" fmla="*/ 616321 h 2275759"/>
              <a:gd name="connsiteX170" fmla="*/ 9299072 w 12185931"/>
              <a:gd name="connsiteY170" fmla="*/ 660015 h 2275759"/>
              <a:gd name="connsiteX171" fmla="*/ 9317886 w 12185931"/>
              <a:gd name="connsiteY171" fmla="*/ 599328 h 2275759"/>
              <a:gd name="connsiteX172" fmla="*/ 9340947 w 12185931"/>
              <a:gd name="connsiteY172" fmla="*/ 651519 h 2275759"/>
              <a:gd name="connsiteX173" fmla="*/ 9385855 w 12185931"/>
              <a:gd name="connsiteY173" fmla="*/ 611466 h 2275759"/>
              <a:gd name="connsiteX174" fmla="*/ 9416805 w 12185931"/>
              <a:gd name="connsiteY174" fmla="*/ 626637 h 2275759"/>
              <a:gd name="connsiteX175" fmla="*/ 9429549 w 12185931"/>
              <a:gd name="connsiteY175" fmla="*/ 658195 h 2275759"/>
              <a:gd name="connsiteX176" fmla="*/ 9487809 w 12185931"/>
              <a:gd name="connsiteY176" fmla="*/ 649698 h 2275759"/>
              <a:gd name="connsiteX177" fmla="*/ 9533324 w 12185931"/>
              <a:gd name="connsiteY177" fmla="*/ 612679 h 2275759"/>
              <a:gd name="connsiteX178" fmla="*/ 9660767 w 12185931"/>
              <a:gd name="connsiteY178" fmla="*/ 653340 h 2275759"/>
              <a:gd name="connsiteX179" fmla="*/ 9740267 w 12185931"/>
              <a:gd name="connsiteY179" fmla="*/ 604183 h 2275759"/>
              <a:gd name="connsiteX180" fmla="*/ 9929003 w 12185931"/>
              <a:gd name="connsiteY180" fmla="*/ 613893 h 2275759"/>
              <a:gd name="connsiteX181" fmla="*/ 9984834 w 12185931"/>
              <a:gd name="connsiteY181" fmla="*/ 677614 h 2275759"/>
              <a:gd name="connsiteX182" fmla="*/ 10186315 w 12185931"/>
              <a:gd name="connsiteY182" fmla="*/ 630279 h 2275759"/>
              <a:gd name="connsiteX183" fmla="*/ 10506135 w 12185931"/>
              <a:gd name="connsiteY183" fmla="*/ 626031 h 2275759"/>
              <a:gd name="connsiteX184" fmla="*/ 10768303 w 12185931"/>
              <a:gd name="connsiteY184" fmla="*/ 638775 h 2275759"/>
              <a:gd name="connsiteX185" fmla="*/ 10783475 w 12185931"/>
              <a:gd name="connsiteY185" fmla="*/ 639989 h 2275759"/>
              <a:gd name="connsiteX186" fmla="*/ 11167622 w 12185931"/>
              <a:gd name="connsiteY186" fmla="*/ 626637 h 2275759"/>
              <a:gd name="connsiteX187" fmla="*/ 11397626 w 12185931"/>
              <a:gd name="connsiteY187" fmla="*/ 624210 h 2275759"/>
              <a:gd name="connsiteX188" fmla="*/ 11407336 w 12185931"/>
              <a:gd name="connsiteY188" fmla="*/ 624210 h 2275759"/>
              <a:gd name="connsiteX189" fmla="*/ 11532958 w 12185931"/>
              <a:gd name="connsiteY189" fmla="*/ 587798 h 2275759"/>
              <a:gd name="connsiteX190" fmla="*/ 11511110 w 12185931"/>
              <a:gd name="connsiteY190" fmla="*/ 550172 h 2275759"/>
              <a:gd name="connsiteX191" fmla="*/ 11477732 w 12185931"/>
              <a:gd name="connsiteY191" fmla="*/ 544103 h 2275759"/>
              <a:gd name="connsiteX192" fmla="*/ 11400660 w 12185931"/>
              <a:gd name="connsiteY192" fmla="*/ 556241 h 2275759"/>
              <a:gd name="connsiteX193" fmla="*/ 11327836 w 12185931"/>
              <a:gd name="connsiteY193" fmla="*/ 570805 h 2275759"/>
              <a:gd name="connsiteX194" fmla="*/ 11290817 w 12185931"/>
              <a:gd name="connsiteY194" fmla="*/ 561096 h 2275759"/>
              <a:gd name="connsiteX195" fmla="*/ 11251977 w 12185931"/>
              <a:gd name="connsiteY195" fmla="*/ 579909 h 2275759"/>
              <a:gd name="connsiteX196" fmla="*/ 11191291 w 12185931"/>
              <a:gd name="connsiteY196" fmla="*/ 507691 h 2275759"/>
              <a:gd name="connsiteX197" fmla="*/ 11397019 w 12185931"/>
              <a:gd name="connsiteY197" fmla="*/ 501622 h 2275759"/>
              <a:gd name="connsiteX198" fmla="*/ 11466203 w 12185931"/>
              <a:gd name="connsiteY198" fmla="*/ 480382 h 2275759"/>
              <a:gd name="connsiteX199" fmla="*/ 11480160 w 12185931"/>
              <a:gd name="connsiteY199" fmla="*/ 477348 h 2275759"/>
              <a:gd name="connsiteX200" fmla="*/ 11653118 w 12185931"/>
              <a:gd name="connsiteY200" fmla="*/ 474313 h 2275759"/>
              <a:gd name="connsiteX201" fmla="*/ 11682854 w 12185931"/>
              <a:gd name="connsiteY201" fmla="*/ 485237 h 2275759"/>
              <a:gd name="connsiteX202" fmla="*/ 11679213 w 12185931"/>
              <a:gd name="connsiteY202" fmla="*/ 514973 h 2275759"/>
              <a:gd name="connsiteX203" fmla="*/ 11625202 w 12185931"/>
              <a:gd name="connsiteY203" fmla="*/ 553813 h 2275759"/>
              <a:gd name="connsiteX204" fmla="*/ 11564515 w 12185931"/>
              <a:gd name="connsiteY204" fmla="*/ 578088 h 2275759"/>
              <a:gd name="connsiteX205" fmla="*/ 11569370 w 12185931"/>
              <a:gd name="connsiteY205" fmla="*/ 591439 h 2275759"/>
              <a:gd name="connsiteX206" fmla="*/ 11685282 w 12185931"/>
              <a:gd name="connsiteY206" fmla="*/ 590225 h 2275759"/>
              <a:gd name="connsiteX207" fmla="*/ 11798160 w 12185931"/>
              <a:gd name="connsiteY207" fmla="*/ 563523 h 2275759"/>
              <a:gd name="connsiteX208" fmla="*/ 11699240 w 12185931"/>
              <a:gd name="connsiteY208" fmla="*/ 487664 h 2275759"/>
              <a:gd name="connsiteX209" fmla="*/ 11799373 w 12185931"/>
              <a:gd name="connsiteY209" fmla="*/ 467638 h 2275759"/>
              <a:gd name="connsiteX210" fmla="*/ 11824862 w 12185931"/>
              <a:gd name="connsiteY210" fmla="*/ 437294 h 2275759"/>
              <a:gd name="connsiteX211" fmla="*/ 11822434 w 12185931"/>
              <a:gd name="connsiteY211" fmla="*/ 386924 h 2275759"/>
              <a:gd name="connsiteX212" fmla="*/ 11982648 w 12185931"/>
              <a:gd name="connsiteY212" fmla="*/ 366291 h 2275759"/>
              <a:gd name="connsiteX213" fmla="*/ 12191411 w 12185931"/>
              <a:gd name="connsiteY213" fmla="*/ 420302 h 2275759"/>
              <a:gd name="connsiteX214" fmla="*/ 12102808 w 12185931"/>
              <a:gd name="connsiteY214" fmla="*/ 432439 h 2275759"/>
              <a:gd name="connsiteX215" fmla="*/ 12092491 w 12185931"/>
              <a:gd name="connsiteY215" fmla="*/ 511939 h 2275759"/>
              <a:gd name="connsiteX216" fmla="*/ 12079140 w 12185931"/>
              <a:gd name="connsiteY216" fmla="*/ 510725 h 2275759"/>
              <a:gd name="connsiteX217" fmla="*/ 12083995 w 12185931"/>
              <a:gd name="connsiteY217" fmla="*/ 448218 h 2275759"/>
              <a:gd name="connsiteX218" fmla="*/ 12033018 w 12185931"/>
              <a:gd name="connsiteY218" fmla="*/ 455500 h 2275759"/>
              <a:gd name="connsiteX219" fmla="*/ 12036659 w 12185931"/>
              <a:gd name="connsiteY219" fmla="*/ 490092 h 2275759"/>
              <a:gd name="connsiteX220" fmla="*/ 11995392 w 12185931"/>
              <a:gd name="connsiteY220" fmla="*/ 474313 h 2275759"/>
              <a:gd name="connsiteX221" fmla="*/ 11986289 w 12185931"/>
              <a:gd name="connsiteY221" fmla="*/ 484630 h 2275759"/>
              <a:gd name="connsiteX222" fmla="*/ 12020274 w 12185931"/>
              <a:gd name="connsiteY222" fmla="*/ 513760 h 2275759"/>
              <a:gd name="connsiteX223" fmla="*/ 11927423 w 12185931"/>
              <a:gd name="connsiteY223" fmla="*/ 575660 h 2275759"/>
              <a:gd name="connsiteX224" fmla="*/ 11698026 w 12185931"/>
              <a:gd name="connsiteY224" fmla="*/ 660622 h 2275759"/>
              <a:gd name="connsiteX225" fmla="*/ 11768423 w 12185931"/>
              <a:gd name="connsiteY225" fmla="*/ 678221 h 2275759"/>
              <a:gd name="connsiteX226" fmla="*/ 11767816 w 12185931"/>
              <a:gd name="connsiteY226" fmla="*/ 697641 h 2275759"/>
              <a:gd name="connsiteX227" fmla="*/ 11597893 w 12185931"/>
              <a:gd name="connsiteY227" fmla="*/ 703103 h 2275759"/>
              <a:gd name="connsiteX228" fmla="*/ 11564515 w 12185931"/>
              <a:gd name="connsiteY228" fmla="*/ 677614 h 2275759"/>
              <a:gd name="connsiteX229" fmla="*/ 11529316 w 12185931"/>
              <a:gd name="connsiteY229" fmla="*/ 670332 h 2275759"/>
              <a:gd name="connsiteX230" fmla="*/ 11519607 w 12185931"/>
              <a:gd name="connsiteY230" fmla="*/ 689145 h 2275759"/>
              <a:gd name="connsiteX231" fmla="*/ 11570584 w 12185931"/>
              <a:gd name="connsiteY231" fmla="*/ 702496 h 2275759"/>
              <a:gd name="connsiteX232" fmla="*/ 11449817 w 12185931"/>
              <a:gd name="connsiteY232" fmla="*/ 731019 h 2275759"/>
              <a:gd name="connsiteX233" fmla="*/ 11330870 w 12185931"/>
              <a:gd name="connsiteY233" fmla="*/ 727985 h 2275759"/>
              <a:gd name="connsiteX234" fmla="*/ 11241054 w 12185931"/>
              <a:gd name="connsiteY234" fmla="*/ 693393 h 2275759"/>
              <a:gd name="connsiteX235" fmla="*/ 11254405 w 12185931"/>
              <a:gd name="connsiteY235" fmla="*/ 741336 h 2275759"/>
              <a:gd name="connsiteX236" fmla="*/ 11226489 w 12185931"/>
              <a:gd name="connsiteY236" fmla="*/ 717668 h 2275759"/>
              <a:gd name="connsiteX237" fmla="*/ 11180367 w 12185931"/>
              <a:gd name="connsiteY237" fmla="*/ 697641 h 2275759"/>
              <a:gd name="connsiteX238" fmla="*/ 11157913 w 12185931"/>
              <a:gd name="connsiteY238" fmla="*/ 731019 h 2275759"/>
              <a:gd name="connsiteX239" fmla="*/ 11105722 w 12185931"/>
              <a:gd name="connsiteY239" fmla="*/ 796561 h 2275759"/>
              <a:gd name="connsiteX240" fmla="*/ 11101474 w 12185931"/>
              <a:gd name="connsiteY240" fmla="*/ 846931 h 2275759"/>
              <a:gd name="connsiteX241" fmla="*/ 11092371 w 12185931"/>
              <a:gd name="connsiteY241" fmla="*/ 932499 h 2275759"/>
              <a:gd name="connsiteX242" fmla="*/ 11030470 w 12185931"/>
              <a:gd name="connsiteY242" fmla="*/ 927038 h 2275759"/>
              <a:gd name="connsiteX243" fmla="*/ 11098439 w 12185931"/>
              <a:gd name="connsiteY243" fmla="*/ 747404 h 2275759"/>
              <a:gd name="connsiteX244" fmla="*/ 10989810 w 12185931"/>
              <a:gd name="connsiteY244" fmla="*/ 700069 h 2275759"/>
              <a:gd name="connsiteX245" fmla="*/ 10964321 w 12185931"/>
              <a:gd name="connsiteY245" fmla="*/ 719488 h 2275759"/>
              <a:gd name="connsiteX246" fmla="*/ 10884215 w 12185931"/>
              <a:gd name="connsiteY246" fmla="*/ 742549 h 2275759"/>
              <a:gd name="connsiteX247" fmla="*/ 10843554 w 12185931"/>
              <a:gd name="connsiteY247" fmla="*/ 745584 h 2275759"/>
              <a:gd name="connsiteX248" fmla="*/ 10819279 w 12185931"/>
              <a:gd name="connsiteY248" fmla="*/ 724343 h 2275759"/>
              <a:gd name="connsiteX249" fmla="*/ 10774372 w 12185931"/>
              <a:gd name="connsiteY249" fmla="*/ 692786 h 2275759"/>
              <a:gd name="connsiteX250" fmla="*/ 10713685 w 12185931"/>
              <a:gd name="connsiteY250" fmla="*/ 714027 h 2275759"/>
              <a:gd name="connsiteX251" fmla="*/ 10660887 w 12185931"/>
              <a:gd name="connsiteY251" fmla="*/ 751046 h 2275759"/>
              <a:gd name="connsiteX252" fmla="*/ 10546188 w 12185931"/>
              <a:gd name="connsiteY252" fmla="*/ 759542 h 2275759"/>
              <a:gd name="connsiteX253" fmla="*/ 10514632 w 12185931"/>
              <a:gd name="connsiteY253" fmla="*/ 716454 h 2275759"/>
              <a:gd name="connsiteX254" fmla="*/ 10402361 w 12185931"/>
              <a:gd name="connsiteY254" fmla="*/ 752866 h 2275759"/>
              <a:gd name="connsiteX255" fmla="*/ 10290090 w 12185931"/>
              <a:gd name="connsiteY255" fmla="*/ 752866 h 2275759"/>
              <a:gd name="connsiteX256" fmla="*/ 10227582 w 12185931"/>
              <a:gd name="connsiteY256" fmla="*/ 747404 h 2275759"/>
              <a:gd name="connsiteX257" fmla="*/ 10177819 w 12185931"/>
              <a:gd name="connsiteY257" fmla="*/ 728591 h 2275759"/>
              <a:gd name="connsiteX258" fmla="*/ 10177819 w 12185931"/>
              <a:gd name="connsiteY258" fmla="*/ 714633 h 2275759"/>
              <a:gd name="connsiteX259" fmla="*/ 10225762 w 12185931"/>
              <a:gd name="connsiteY259" fmla="*/ 705530 h 2275759"/>
              <a:gd name="connsiteX260" fmla="*/ 10355025 w 12185931"/>
              <a:gd name="connsiteY260" fmla="*/ 700069 h 2275759"/>
              <a:gd name="connsiteX261" fmla="*/ 10402361 w 12185931"/>
              <a:gd name="connsiteY261" fmla="*/ 673973 h 2275759"/>
              <a:gd name="connsiteX262" fmla="*/ 10395079 w 12185931"/>
              <a:gd name="connsiteY262" fmla="*/ 664263 h 2275759"/>
              <a:gd name="connsiteX263" fmla="*/ 10325895 w 12185931"/>
              <a:gd name="connsiteY263" fmla="*/ 664263 h 2275759"/>
              <a:gd name="connsiteX264" fmla="*/ 10328930 w 12185931"/>
              <a:gd name="connsiteY264" fmla="*/ 670939 h 2275759"/>
              <a:gd name="connsiteX265" fmla="*/ 10268850 w 12185931"/>
              <a:gd name="connsiteY265" fmla="*/ 690966 h 2275759"/>
              <a:gd name="connsiteX266" fmla="*/ 10150510 w 12185931"/>
              <a:gd name="connsiteY266" fmla="*/ 675187 h 2275759"/>
              <a:gd name="connsiteX267" fmla="*/ 10104995 w 12185931"/>
              <a:gd name="connsiteY267" fmla="*/ 680649 h 2275759"/>
              <a:gd name="connsiteX268" fmla="*/ 10128056 w 12185931"/>
              <a:gd name="connsiteY268" fmla="*/ 735874 h 2275759"/>
              <a:gd name="connsiteX269" fmla="*/ 10061301 w 12185931"/>
              <a:gd name="connsiteY269" fmla="*/ 739515 h 2275759"/>
              <a:gd name="connsiteX270" fmla="*/ 10052804 w 12185931"/>
              <a:gd name="connsiteY270" fmla="*/ 756507 h 2275759"/>
              <a:gd name="connsiteX271" fmla="*/ 10118953 w 12185931"/>
              <a:gd name="connsiteY271" fmla="*/ 805057 h 2275759"/>
              <a:gd name="connsiteX272" fmla="*/ 10316792 w 12185931"/>
              <a:gd name="connsiteY272" fmla="*/ 824477 h 2275759"/>
              <a:gd name="connsiteX273" fmla="*/ 10362308 w 12185931"/>
              <a:gd name="connsiteY273" fmla="*/ 858461 h 2275759"/>
              <a:gd name="connsiteX274" fmla="*/ 10322861 w 12185931"/>
              <a:gd name="connsiteY274" fmla="*/ 896694 h 2275759"/>
              <a:gd name="connsiteX275" fmla="*/ 10279773 w 12185931"/>
              <a:gd name="connsiteY275" fmla="*/ 916721 h 2275759"/>
              <a:gd name="connsiteX276" fmla="*/ 10324681 w 12185931"/>
              <a:gd name="connsiteY276" fmla="*/ 942209 h 2275759"/>
              <a:gd name="connsiteX277" fmla="*/ 10382941 w 12185931"/>
              <a:gd name="connsiteY277" fmla="*/ 941602 h 2275759"/>
              <a:gd name="connsiteX278" fmla="*/ 10417532 w 12185931"/>
              <a:gd name="connsiteY278" fmla="*/ 961022 h 2275759"/>
              <a:gd name="connsiteX279" fmla="*/ 10392044 w 12185931"/>
              <a:gd name="connsiteY279" fmla="*/ 986511 h 2275759"/>
              <a:gd name="connsiteX280" fmla="*/ 10341067 w 12185931"/>
              <a:gd name="connsiteY280" fmla="*/ 1010786 h 2275759"/>
              <a:gd name="connsiteX281" fmla="*/ 10376873 w 12185931"/>
              <a:gd name="connsiteY281" fmla="*/ 1087858 h 2275759"/>
              <a:gd name="connsiteX282" fmla="*/ 10414498 w 12185931"/>
              <a:gd name="connsiteY282" fmla="*/ 1159468 h 2275759"/>
              <a:gd name="connsiteX283" fmla="*/ 10439380 w 12185931"/>
              <a:gd name="connsiteY283" fmla="*/ 1201342 h 2275759"/>
              <a:gd name="connsiteX284" fmla="*/ 10465475 w 12185931"/>
              <a:gd name="connsiteY284" fmla="*/ 1157648 h 2275759"/>
              <a:gd name="connsiteX285" fmla="*/ 10481860 w 12185931"/>
              <a:gd name="connsiteY285" fmla="*/ 1143083 h 2275759"/>
              <a:gd name="connsiteX286" fmla="*/ 10569856 w 12185931"/>
              <a:gd name="connsiteY286" fmla="*/ 1240182 h 2275759"/>
              <a:gd name="connsiteX287" fmla="*/ 10731891 w 12185931"/>
              <a:gd name="connsiteY287" fmla="*/ 1212873 h 2275759"/>
              <a:gd name="connsiteX288" fmla="*/ 10789543 w 12185931"/>
              <a:gd name="connsiteY288" fmla="*/ 1225617 h 2275759"/>
              <a:gd name="connsiteX289" fmla="*/ 10730677 w 12185931"/>
              <a:gd name="connsiteY289" fmla="*/ 1147331 h 2275759"/>
              <a:gd name="connsiteX290" fmla="*/ 10731891 w 12185931"/>
              <a:gd name="connsiteY290" fmla="*/ 1147938 h 2275759"/>
              <a:gd name="connsiteX291" fmla="*/ 10727036 w 12185931"/>
              <a:gd name="connsiteY291" fmla="*/ 1112133 h 2275759"/>
              <a:gd name="connsiteX292" fmla="*/ 10732498 w 12185931"/>
              <a:gd name="connsiteY292" fmla="*/ 1055087 h 2275759"/>
              <a:gd name="connsiteX293" fmla="*/ 10790757 w 12185931"/>
              <a:gd name="connsiteY293" fmla="*/ 1080576 h 2275759"/>
              <a:gd name="connsiteX294" fmla="*/ 10856906 w 12185931"/>
              <a:gd name="connsiteY294" fmla="*/ 1052053 h 2275759"/>
              <a:gd name="connsiteX295" fmla="*/ 10950364 w 12185931"/>
              <a:gd name="connsiteY295" fmla="*/ 1070259 h 2275759"/>
              <a:gd name="connsiteX296" fmla="*/ 11018333 w 12185931"/>
              <a:gd name="connsiteY296" fmla="*/ 1069652 h 2275759"/>
              <a:gd name="connsiteX297" fmla="*/ 11144562 w 12185931"/>
              <a:gd name="connsiteY297" fmla="*/ 1056301 h 2275759"/>
              <a:gd name="connsiteX298" fmla="*/ 11236199 w 12185931"/>
              <a:gd name="connsiteY298" fmla="*/ 1042950 h 2275759"/>
              <a:gd name="connsiteX299" fmla="*/ 11236806 w 12185931"/>
              <a:gd name="connsiteY299" fmla="*/ 1025350 h 2275759"/>
              <a:gd name="connsiteX300" fmla="*/ 11155485 w 12185931"/>
              <a:gd name="connsiteY300" fmla="*/ 1005931 h 2275759"/>
              <a:gd name="connsiteX301" fmla="*/ 11157306 w 12185931"/>
              <a:gd name="connsiteY301" fmla="*/ 988938 h 2275759"/>
              <a:gd name="connsiteX302" fmla="*/ 11274431 w 12185931"/>
              <a:gd name="connsiteY302" fmla="*/ 988331 h 2275759"/>
              <a:gd name="connsiteX303" fmla="*/ 11321767 w 12185931"/>
              <a:gd name="connsiteY303" fmla="*/ 991366 h 2275759"/>
              <a:gd name="connsiteX304" fmla="*/ 11353324 w 12185931"/>
              <a:gd name="connsiteY304" fmla="*/ 1024137 h 2275759"/>
              <a:gd name="connsiteX305" fmla="*/ 11370924 w 12185931"/>
              <a:gd name="connsiteY305" fmla="*/ 1066618 h 2275759"/>
              <a:gd name="connsiteX306" fmla="*/ 11197966 w 12185931"/>
              <a:gd name="connsiteY306" fmla="*/ 1112133 h 2275759"/>
              <a:gd name="connsiteX307" fmla="*/ 11163375 w 12185931"/>
              <a:gd name="connsiteY307" fmla="*/ 1132159 h 2275759"/>
              <a:gd name="connsiteX308" fmla="*/ 11174905 w 12185931"/>
              <a:gd name="connsiteY308" fmla="*/ 1161289 h 2275759"/>
              <a:gd name="connsiteX309" fmla="*/ 11211318 w 12185931"/>
              <a:gd name="connsiteY309" fmla="*/ 1137621 h 2275759"/>
              <a:gd name="connsiteX310" fmla="*/ 11225882 w 12185931"/>
              <a:gd name="connsiteY310" fmla="*/ 1120629 h 2275759"/>
              <a:gd name="connsiteX311" fmla="*/ 11289603 w 12185931"/>
              <a:gd name="connsiteY311" fmla="*/ 1162503 h 2275759"/>
              <a:gd name="connsiteX312" fmla="*/ 11217993 w 12185931"/>
              <a:gd name="connsiteY312" fmla="*/ 1177675 h 2275759"/>
              <a:gd name="connsiteX313" fmla="*/ 11244088 w 12185931"/>
              <a:gd name="connsiteY313" fmla="*/ 1209839 h 2275759"/>
              <a:gd name="connsiteX314" fmla="*/ 11129997 w 12185931"/>
              <a:gd name="connsiteY314" fmla="*/ 1211659 h 2275759"/>
              <a:gd name="connsiteX315" fmla="*/ 11091157 w 12185931"/>
              <a:gd name="connsiteY315" fmla="*/ 1252319 h 2275759"/>
              <a:gd name="connsiteX316" fmla="*/ 11076592 w 12185931"/>
              <a:gd name="connsiteY316" fmla="*/ 1232900 h 2275759"/>
              <a:gd name="connsiteX317" fmla="*/ 11034718 w 12185931"/>
              <a:gd name="connsiteY317" fmla="*/ 1234720 h 2275759"/>
              <a:gd name="connsiteX318" fmla="*/ 11029864 w 12185931"/>
              <a:gd name="connsiteY318" fmla="*/ 1254747 h 2275759"/>
              <a:gd name="connsiteX319" fmla="*/ 11062027 w 12185931"/>
              <a:gd name="connsiteY319" fmla="*/ 1270526 h 2275759"/>
              <a:gd name="connsiteX320" fmla="*/ 11162161 w 12185931"/>
              <a:gd name="connsiteY320" fmla="*/ 1275987 h 2275759"/>
              <a:gd name="connsiteX321" fmla="*/ 11083875 w 12185931"/>
              <a:gd name="connsiteY321" fmla="*/ 1307545 h 2275759"/>
              <a:gd name="connsiteX322" fmla="*/ 11196146 w 12185931"/>
              <a:gd name="connsiteY322" fmla="*/ 1331212 h 2275759"/>
              <a:gd name="connsiteX323" fmla="*/ 11247122 w 12185931"/>
              <a:gd name="connsiteY323" fmla="*/ 1325751 h 2275759"/>
              <a:gd name="connsiteX324" fmla="*/ 11247730 w 12185931"/>
              <a:gd name="connsiteY324" fmla="*/ 1341529 h 2275759"/>
              <a:gd name="connsiteX325" fmla="*/ 11158519 w 12185931"/>
              <a:gd name="connsiteY325" fmla="*/ 1365197 h 2275759"/>
              <a:gd name="connsiteX326" fmla="*/ 11167622 w 12185931"/>
              <a:gd name="connsiteY326" fmla="*/ 1383403 h 2275759"/>
              <a:gd name="connsiteX327" fmla="*/ 11053532 w 12185931"/>
              <a:gd name="connsiteY327" fmla="*/ 1454407 h 2275759"/>
              <a:gd name="connsiteX328" fmla="*/ 11087516 w 12185931"/>
              <a:gd name="connsiteY328" fmla="*/ 1493853 h 2275759"/>
              <a:gd name="connsiteX329" fmla="*/ 10932158 w 12185931"/>
              <a:gd name="connsiteY329" fmla="*/ 1523590 h 2275759"/>
              <a:gd name="connsiteX330" fmla="*/ 10981314 w 12185931"/>
              <a:gd name="connsiteY330" fmla="*/ 1529052 h 2275759"/>
              <a:gd name="connsiteX331" fmla="*/ 11023795 w 12185931"/>
              <a:gd name="connsiteY331" fmla="*/ 1528445 h 2275759"/>
              <a:gd name="connsiteX332" fmla="*/ 11049890 w 12185931"/>
              <a:gd name="connsiteY332" fmla="*/ 1553933 h 2275759"/>
              <a:gd name="connsiteX333" fmla="*/ 11020154 w 12185931"/>
              <a:gd name="connsiteY333" fmla="*/ 1573353 h 2275759"/>
              <a:gd name="connsiteX334" fmla="*/ 10910917 w 12185931"/>
              <a:gd name="connsiteY334" fmla="*/ 1580029 h 2275759"/>
              <a:gd name="connsiteX335" fmla="*/ 10933371 w 12185931"/>
              <a:gd name="connsiteY335" fmla="*/ 1538762 h 2275759"/>
              <a:gd name="connsiteX336" fmla="*/ 10838093 w 12185931"/>
              <a:gd name="connsiteY336" fmla="*/ 1545437 h 2275759"/>
              <a:gd name="connsiteX337" fmla="*/ 10848410 w 12185931"/>
              <a:gd name="connsiteY337" fmla="*/ 1629185 h 2275759"/>
              <a:gd name="connsiteX338" fmla="*/ 10711864 w 12185931"/>
              <a:gd name="connsiteY338" fmla="*/ 1643750 h 2275759"/>
              <a:gd name="connsiteX339" fmla="*/ 10711864 w 12185931"/>
              <a:gd name="connsiteY339" fmla="*/ 1695941 h 2275759"/>
              <a:gd name="connsiteX340" fmla="*/ 10651177 w 12185931"/>
              <a:gd name="connsiteY340" fmla="*/ 1669238 h 2275759"/>
              <a:gd name="connsiteX341" fmla="*/ 10830203 w 12185931"/>
              <a:gd name="connsiteY341" fmla="*/ 1694727 h 2275759"/>
              <a:gd name="connsiteX342" fmla="*/ 10839913 w 12185931"/>
              <a:gd name="connsiteY342" fmla="*/ 1719002 h 2275759"/>
              <a:gd name="connsiteX343" fmla="*/ 10901207 w 12185931"/>
              <a:gd name="connsiteY343" fmla="*/ 1750559 h 2275759"/>
              <a:gd name="connsiteX344" fmla="*/ 10941261 w 12185931"/>
              <a:gd name="connsiteY344" fmla="*/ 1746918 h 2275759"/>
              <a:gd name="connsiteX345" fmla="*/ 11004375 w 12185931"/>
              <a:gd name="connsiteY345" fmla="*/ 1735387 h 2275759"/>
              <a:gd name="connsiteX346" fmla="*/ 11066882 w 12185931"/>
              <a:gd name="connsiteY346" fmla="*/ 1725070 h 2275759"/>
              <a:gd name="connsiteX347" fmla="*/ 11068703 w 12185931"/>
              <a:gd name="connsiteY347" fmla="*/ 1712326 h 2275759"/>
              <a:gd name="connsiteX348" fmla="*/ 11107542 w 12185931"/>
              <a:gd name="connsiteY348" fmla="*/ 1746918 h 2275759"/>
              <a:gd name="connsiteX349" fmla="*/ 11064455 w 12185931"/>
              <a:gd name="connsiteY349" fmla="*/ 1760269 h 2275759"/>
              <a:gd name="connsiteX350" fmla="*/ 11080233 w 12185931"/>
              <a:gd name="connsiteY350" fmla="*/ 1780296 h 2275759"/>
              <a:gd name="connsiteX351" fmla="*/ 11199787 w 12185931"/>
              <a:gd name="connsiteY351" fmla="*/ 1742670 h 2275759"/>
              <a:gd name="connsiteX352" fmla="*/ 11293852 w 12185931"/>
              <a:gd name="connsiteY352" fmla="*/ 1762696 h 2275759"/>
              <a:gd name="connsiteX353" fmla="*/ 11338760 w 12185931"/>
              <a:gd name="connsiteY353" fmla="*/ 1800322 h 2275759"/>
              <a:gd name="connsiteX354" fmla="*/ 11284749 w 12185931"/>
              <a:gd name="connsiteY354" fmla="*/ 1831273 h 2275759"/>
              <a:gd name="connsiteX355" fmla="*/ 11129390 w 12185931"/>
              <a:gd name="connsiteY355" fmla="*/ 1842196 h 2275759"/>
              <a:gd name="connsiteX356" fmla="*/ 11012264 w 12185931"/>
              <a:gd name="connsiteY356" fmla="*/ 1805784 h 2275759"/>
              <a:gd name="connsiteX357" fmla="*/ 10947936 w 12185931"/>
              <a:gd name="connsiteY357" fmla="*/ 1794253 h 2275759"/>
              <a:gd name="connsiteX358" fmla="*/ 10995272 w 12185931"/>
              <a:gd name="connsiteY358" fmla="*/ 1864650 h 2275759"/>
              <a:gd name="connsiteX359" fmla="*/ 10896959 w 12185931"/>
              <a:gd name="connsiteY359" fmla="*/ 1891959 h 2275759"/>
              <a:gd name="connsiteX360" fmla="*/ 10901207 w 12185931"/>
              <a:gd name="connsiteY360" fmla="*/ 1922303 h 2275759"/>
              <a:gd name="connsiteX361" fmla="*/ 10866616 w 12185931"/>
              <a:gd name="connsiteY361" fmla="*/ 1925337 h 2275759"/>
              <a:gd name="connsiteX362" fmla="*/ 10829597 w 12185931"/>
              <a:gd name="connsiteY362" fmla="*/ 1953253 h 2275759"/>
              <a:gd name="connsiteX363" fmla="*/ 10850230 w 12185931"/>
              <a:gd name="connsiteY363" fmla="*/ 1987845 h 2275759"/>
              <a:gd name="connsiteX364" fmla="*/ 10897566 w 12185931"/>
              <a:gd name="connsiteY364" fmla="*/ 2044284 h 2275759"/>
              <a:gd name="connsiteX365" fmla="*/ 10870863 w 12185931"/>
              <a:gd name="connsiteY365" fmla="*/ 2144417 h 2275759"/>
              <a:gd name="connsiteX366" fmla="*/ 10779226 w 12185931"/>
              <a:gd name="connsiteY366" fmla="*/ 2157161 h 2275759"/>
              <a:gd name="connsiteX367" fmla="*/ 10713077 w 12185931"/>
              <a:gd name="connsiteY367" fmla="*/ 2138955 h 2275759"/>
              <a:gd name="connsiteX368" fmla="*/ 10606875 w 12185931"/>
              <a:gd name="connsiteY368" fmla="*/ 2182043 h 2275759"/>
              <a:gd name="connsiteX369" fmla="*/ 10464261 w 12185931"/>
              <a:gd name="connsiteY369" fmla="*/ 2152306 h 2275759"/>
              <a:gd name="connsiteX370" fmla="*/ 10422994 w 12185931"/>
              <a:gd name="connsiteY370" fmla="*/ 2140169 h 2275759"/>
              <a:gd name="connsiteX371" fmla="*/ 10313758 w 12185931"/>
              <a:gd name="connsiteY371" fmla="*/ 2124390 h 2275759"/>
              <a:gd name="connsiteX372" fmla="*/ 10248216 w 12185931"/>
              <a:gd name="connsiteY372" fmla="*/ 2135921 h 2275759"/>
              <a:gd name="connsiteX373" fmla="*/ 10157185 w 12185931"/>
              <a:gd name="connsiteY373" fmla="*/ 2154127 h 2275759"/>
              <a:gd name="connsiteX374" fmla="*/ 9967843 w 12185931"/>
              <a:gd name="connsiteY374" fmla="*/ 2088585 h 2275759"/>
              <a:gd name="connsiteX375" fmla="*/ 9901694 w 12185931"/>
              <a:gd name="connsiteY375" fmla="*/ 2047925 h 2275759"/>
              <a:gd name="connsiteX376" fmla="*/ 9682007 w 12185931"/>
              <a:gd name="connsiteY376" fmla="*/ 2066738 h 2275759"/>
              <a:gd name="connsiteX377" fmla="*/ 9682007 w 12185931"/>
              <a:gd name="connsiteY377" fmla="*/ 2133493 h 2275759"/>
              <a:gd name="connsiteX378" fmla="*/ 9658339 w 12185931"/>
              <a:gd name="connsiteY378" fmla="*/ 2126211 h 2275759"/>
              <a:gd name="connsiteX379" fmla="*/ 9560634 w 12185931"/>
              <a:gd name="connsiteY379" fmla="*/ 2104971 h 2275759"/>
              <a:gd name="connsiteX380" fmla="*/ 9501767 w 12185931"/>
              <a:gd name="connsiteY380" fmla="*/ 2060062 h 2275759"/>
              <a:gd name="connsiteX381" fmla="*/ 9405882 w 12185931"/>
              <a:gd name="connsiteY381" fmla="*/ 2029719 h 2275759"/>
              <a:gd name="connsiteX382" fmla="*/ 9399813 w 12185931"/>
              <a:gd name="connsiteY382" fmla="*/ 2042463 h 2275759"/>
              <a:gd name="connsiteX383" fmla="*/ 9391924 w 12185931"/>
              <a:gd name="connsiteY383" fmla="*/ 2026078 h 2275759"/>
              <a:gd name="connsiteX384" fmla="*/ 9368256 w 12185931"/>
              <a:gd name="connsiteY384" fmla="*/ 1988452 h 2275759"/>
              <a:gd name="connsiteX385" fmla="*/ 9332450 w 12185931"/>
              <a:gd name="connsiteY385" fmla="*/ 2007265 h 2275759"/>
              <a:gd name="connsiteX386" fmla="*/ 9284508 w 12185931"/>
              <a:gd name="connsiteY386" fmla="*/ 2036394 h 2275759"/>
              <a:gd name="connsiteX387" fmla="*/ 9211684 w 12185931"/>
              <a:gd name="connsiteY387" fmla="*/ 1989058 h 2275759"/>
              <a:gd name="connsiteX388" fmla="*/ 9198332 w 12185931"/>
              <a:gd name="connsiteY388" fmla="*/ 1893780 h 2275759"/>
              <a:gd name="connsiteX389" fmla="*/ 9183767 w 12185931"/>
              <a:gd name="connsiteY389" fmla="*/ 1862830 h 2275759"/>
              <a:gd name="connsiteX390" fmla="*/ 9171023 w 12185931"/>
              <a:gd name="connsiteY390" fmla="*/ 1867685 h 2275759"/>
              <a:gd name="connsiteX391" fmla="*/ 9177699 w 12185931"/>
              <a:gd name="connsiteY391" fmla="*/ 1907738 h 2275759"/>
              <a:gd name="connsiteX392" fmla="*/ 9165561 w 12185931"/>
              <a:gd name="connsiteY392" fmla="*/ 1916234 h 2275759"/>
              <a:gd name="connsiteX393" fmla="*/ 9130363 w 12185931"/>
              <a:gd name="connsiteY393" fmla="*/ 1860402 h 2275759"/>
              <a:gd name="connsiteX394" fmla="*/ 9091523 w 12185931"/>
              <a:gd name="connsiteY394" fmla="*/ 1749345 h 2275759"/>
              <a:gd name="connsiteX395" fmla="*/ 9036905 w 12185931"/>
              <a:gd name="connsiteY395" fmla="*/ 1680769 h 2275759"/>
              <a:gd name="connsiteX396" fmla="*/ 9033871 w 12185931"/>
              <a:gd name="connsiteY396" fmla="*/ 1651639 h 2275759"/>
              <a:gd name="connsiteX397" fmla="*/ 9064821 w 12185931"/>
              <a:gd name="connsiteY397" fmla="*/ 1655281 h 2275759"/>
              <a:gd name="connsiteX398" fmla="*/ 9134611 w 12185931"/>
              <a:gd name="connsiteY398" fmla="*/ 1683803 h 2275759"/>
              <a:gd name="connsiteX399" fmla="*/ 9187409 w 12185931"/>
              <a:gd name="connsiteY399" fmla="*/ 1745704 h 2275759"/>
              <a:gd name="connsiteX400" fmla="*/ 9241420 w 12185931"/>
              <a:gd name="connsiteY400" fmla="*/ 1855547 h 2275759"/>
              <a:gd name="connsiteX401" fmla="*/ 9270550 w 12185931"/>
              <a:gd name="connsiteY401" fmla="*/ 1860402 h 2275759"/>
              <a:gd name="connsiteX402" fmla="*/ 9255985 w 12185931"/>
              <a:gd name="connsiteY402" fmla="*/ 1819742 h 2275759"/>
              <a:gd name="connsiteX403" fmla="*/ 9342161 w 12185931"/>
              <a:gd name="connsiteY403" fmla="*/ 1841589 h 2275759"/>
              <a:gd name="connsiteX404" fmla="*/ 9345802 w 12185931"/>
              <a:gd name="connsiteY404" fmla="*/ 1834914 h 2275759"/>
              <a:gd name="connsiteX405" fmla="*/ 9208042 w 12185931"/>
              <a:gd name="connsiteY405" fmla="*/ 1718395 h 2275759"/>
              <a:gd name="connsiteX406" fmla="*/ 9278439 w 12185931"/>
              <a:gd name="connsiteY406" fmla="*/ 1683197 h 2275759"/>
              <a:gd name="connsiteX407" fmla="*/ 9125508 w 12185931"/>
              <a:gd name="connsiteY407" fmla="*/ 1649819 h 2275759"/>
              <a:gd name="connsiteX408" fmla="*/ 9051470 w 12185931"/>
              <a:gd name="connsiteY408" fmla="*/ 1633433 h 2275759"/>
              <a:gd name="connsiteX409" fmla="*/ 9001100 w 12185931"/>
              <a:gd name="connsiteY409" fmla="*/ 1671059 h 2275759"/>
              <a:gd name="connsiteX410" fmla="*/ 8942841 w 12185931"/>
              <a:gd name="connsiteY410" fmla="*/ 1748738 h 2275759"/>
              <a:gd name="connsiteX411" fmla="*/ 8911284 w 12185931"/>
              <a:gd name="connsiteY411" fmla="*/ 1743277 h 2275759"/>
              <a:gd name="connsiteX412" fmla="*/ 8841494 w 12185931"/>
              <a:gd name="connsiteY412" fmla="*/ 1681376 h 2275759"/>
              <a:gd name="connsiteX413" fmla="*/ 8766849 w 12185931"/>
              <a:gd name="connsiteY413" fmla="*/ 1623117 h 2275759"/>
              <a:gd name="connsiteX414" fmla="*/ 8690383 w 12185931"/>
              <a:gd name="connsiteY414" fmla="*/ 1544223 h 2275759"/>
              <a:gd name="connsiteX415" fmla="*/ 8677639 w 12185931"/>
              <a:gd name="connsiteY415" fmla="*/ 1553933 h 2275759"/>
              <a:gd name="connsiteX416" fmla="*/ 8706768 w 12185931"/>
              <a:gd name="connsiteY416" fmla="*/ 1621903 h 2275759"/>
              <a:gd name="connsiteX417" fmla="*/ 8717086 w 12185931"/>
              <a:gd name="connsiteY417" fmla="*/ 1609765 h 2275759"/>
              <a:gd name="connsiteX418" fmla="*/ 8768669 w 12185931"/>
              <a:gd name="connsiteY418" fmla="*/ 1621903 h 2275759"/>
              <a:gd name="connsiteX419" fmla="*/ 8797192 w 12185931"/>
              <a:gd name="connsiteY419" fmla="*/ 1661349 h 2275759"/>
              <a:gd name="connsiteX420" fmla="*/ 8829356 w 12185931"/>
              <a:gd name="connsiteY420" fmla="*/ 1707471 h 2275759"/>
              <a:gd name="connsiteX421" fmla="*/ 8766242 w 12185931"/>
              <a:gd name="connsiteY421" fmla="*/ 1725070 h 2275759"/>
              <a:gd name="connsiteX422" fmla="*/ 8676425 w 12185931"/>
              <a:gd name="connsiteY422" fmla="*/ 1640109 h 2275759"/>
              <a:gd name="connsiteX423" fmla="*/ 8636372 w 12185931"/>
              <a:gd name="connsiteY423" fmla="*/ 1609158 h 2275759"/>
              <a:gd name="connsiteX424" fmla="*/ 8597532 w 12185931"/>
              <a:gd name="connsiteY424" fmla="*/ 1620082 h 2275759"/>
              <a:gd name="connsiteX425" fmla="*/ 8611490 w 12185931"/>
              <a:gd name="connsiteY425" fmla="*/ 1656494 h 2275759"/>
              <a:gd name="connsiteX426" fmla="*/ 8629696 w 12185931"/>
              <a:gd name="connsiteY426" fmla="*/ 1674700 h 2275759"/>
              <a:gd name="connsiteX427" fmla="*/ 8600566 w 12185931"/>
              <a:gd name="connsiteY427" fmla="*/ 1769979 h 2275759"/>
              <a:gd name="connsiteX428" fmla="*/ 8550197 w 12185931"/>
              <a:gd name="connsiteY428" fmla="*/ 1794253 h 2275759"/>
              <a:gd name="connsiteX429" fmla="*/ 8606635 w 12185931"/>
              <a:gd name="connsiteY429" fmla="*/ 1833093 h 2275759"/>
              <a:gd name="connsiteX430" fmla="*/ 8726795 w 12185931"/>
              <a:gd name="connsiteY430" fmla="*/ 1859189 h 2275759"/>
              <a:gd name="connsiteX431" fmla="*/ 8755318 w 12185931"/>
              <a:gd name="connsiteY431" fmla="*/ 1876181 h 2275759"/>
              <a:gd name="connsiteX432" fmla="*/ 8791123 w 12185931"/>
              <a:gd name="connsiteY432" fmla="*/ 1889532 h 2275759"/>
              <a:gd name="connsiteX433" fmla="*/ 8913104 w 12185931"/>
              <a:gd name="connsiteY433" fmla="*/ 1790612 h 2275759"/>
              <a:gd name="connsiteX434" fmla="*/ 9018092 w 12185931"/>
              <a:gd name="connsiteY434" fmla="*/ 1874360 h 2275759"/>
              <a:gd name="connsiteX435" fmla="*/ 8998672 w 12185931"/>
              <a:gd name="connsiteY435" fmla="*/ 1943543 h 2275759"/>
              <a:gd name="connsiteX436" fmla="*/ 9069070 w 12185931"/>
              <a:gd name="connsiteY436" fmla="*/ 1984810 h 2275759"/>
              <a:gd name="connsiteX437" fmla="*/ 9070890 w 12185931"/>
              <a:gd name="connsiteY437" fmla="*/ 1965998 h 2275759"/>
              <a:gd name="connsiteX438" fmla="*/ 9106088 w 12185931"/>
              <a:gd name="connsiteY438" fmla="*/ 1932013 h 2275759"/>
              <a:gd name="connsiteX439" fmla="*/ 9132791 w 12185931"/>
              <a:gd name="connsiteY439" fmla="*/ 1972673 h 2275759"/>
              <a:gd name="connsiteX440" fmla="*/ 9169810 w 12185931"/>
              <a:gd name="connsiteY440" fmla="*/ 2016975 h 2275759"/>
              <a:gd name="connsiteX441" fmla="*/ 9198332 w 12185931"/>
              <a:gd name="connsiteY441" fmla="*/ 2098295 h 2275759"/>
              <a:gd name="connsiteX442" fmla="*/ 9010203 w 12185931"/>
              <a:gd name="connsiteY442" fmla="*/ 2024864 h 2275759"/>
              <a:gd name="connsiteX443" fmla="*/ 8873657 w 12185931"/>
              <a:gd name="connsiteY443" fmla="*/ 2045497 h 2275759"/>
              <a:gd name="connsiteX444" fmla="*/ 8735292 w 12185931"/>
              <a:gd name="connsiteY444" fmla="*/ 2106184 h 2275759"/>
              <a:gd name="connsiteX445" fmla="*/ 8652150 w 12185931"/>
              <a:gd name="connsiteY445" fmla="*/ 2123177 h 2275759"/>
              <a:gd name="connsiteX446" fmla="*/ 8627269 w 12185931"/>
              <a:gd name="connsiteY446" fmla="*/ 2012726 h 2275759"/>
              <a:gd name="connsiteX447" fmla="*/ 8480407 w 12185931"/>
              <a:gd name="connsiteY447" fmla="*/ 1958108 h 2275759"/>
              <a:gd name="connsiteX448" fmla="*/ 8431250 w 12185931"/>
              <a:gd name="connsiteY448" fmla="*/ 1882856 h 2275759"/>
              <a:gd name="connsiteX449" fmla="*/ 8394837 w 12185931"/>
              <a:gd name="connsiteY449" fmla="*/ 1798502 h 2275759"/>
              <a:gd name="connsiteX450" fmla="*/ 8377846 w 12185931"/>
              <a:gd name="connsiteY450" fmla="*/ 1782116 h 2275759"/>
              <a:gd name="connsiteX451" fmla="*/ 8311697 w 12185931"/>
              <a:gd name="connsiteY451" fmla="*/ 1762089 h 2275759"/>
              <a:gd name="connsiteX452" fmla="*/ 8266182 w 12185931"/>
              <a:gd name="connsiteY452" fmla="*/ 1756628 h 2275759"/>
              <a:gd name="connsiteX453" fmla="*/ 8249797 w 12185931"/>
              <a:gd name="connsiteY453" fmla="*/ 1749345 h 2275759"/>
              <a:gd name="connsiteX454" fmla="*/ 8095045 w 12185931"/>
              <a:gd name="connsiteY454" fmla="*/ 1833093 h 2275759"/>
              <a:gd name="connsiteX455" fmla="*/ 8109003 w 12185931"/>
              <a:gd name="connsiteY455" fmla="*/ 1902883 h 2275759"/>
              <a:gd name="connsiteX456" fmla="*/ 8192144 w 12185931"/>
              <a:gd name="connsiteY456" fmla="*/ 1908952 h 2275759"/>
              <a:gd name="connsiteX457" fmla="*/ 8197605 w 12185931"/>
              <a:gd name="connsiteY457" fmla="*/ 1895601 h 2275759"/>
              <a:gd name="connsiteX458" fmla="*/ 8200033 w 12185931"/>
              <a:gd name="connsiteY458" fmla="*/ 1844017 h 2275759"/>
              <a:gd name="connsiteX459" fmla="*/ 8254651 w 12185931"/>
              <a:gd name="connsiteY459" fmla="*/ 1856154 h 2275759"/>
              <a:gd name="connsiteX460" fmla="*/ 8292884 w 12185931"/>
              <a:gd name="connsiteY460" fmla="*/ 1851299 h 2275759"/>
              <a:gd name="connsiteX461" fmla="*/ 8374205 w 12185931"/>
              <a:gd name="connsiteY461" fmla="*/ 1890139 h 2275759"/>
              <a:gd name="connsiteX462" fmla="*/ 8322013 w 12185931"/>
              <a:gd name="connsiteY462" fmla="*/ 1892566 h 2275759"/>
              <a:gd name="connsiteX463" fmla="*/ 8331116 w 12185931"/>
              <a:gd name="connsiteY463" fmla="*/ 1950219 h 2275759"/>
              <a:gd name="connsiteX464" fmla="*/ 8407582 w 12185931"/>
              <a:gd name="connsiteY464" fmla="*/ 2030932 h 2275759"/>
              <a:gd name="connsiteX465" fmla="*/ 8379059 w 12185931"/>
              <a:gd name="connsiteY465" fmla="*/ 2088585 h 2275759"/>
              <a:gd name="connsiteX466" fmla="*/ 8285601 w 12185931"/>
              <a:gd name="connsiteY466" fmla="*/ 2067951 h 2275759"/>
              <a:gd name="connsiteX467" fmla="*/ 8078659 w 12185931"/>
              <a:gd name="connsiteY467" fmla="*/ 1957501 h 2275759"/>
              <a:gd name="connsiteX468" fmla="*/ 7990663 w 12185931"/>
              <a:gd name="connsiteY468" fmla="*/ 1822169 h 2275759"/>
              <a:gd name="connsiteX469" fmla="*/ 7955465 w 12185931"/>
              <a:gd name="connsiteY469" fmla="*/ 1813066 h 2275759"/>
              <a:gd name="connsiteX470" fmla="*/ 7880820 w 12185931"/>
              <a:gd name="connsiteY470" fmla="*/ 1812460 h 2275759"/>
              <a:gd name="connsiteX471" fmla="*/ 7880820 w 12185931"/>
              <a:gd name="connsiteY471" fmla="*/ 1850086 h 2275759"/>
              <a:gd name="connsiteX472" fmla="*/ 7956679 w 12185931"/>
              <a:gd name="connsiteY472" fmla="*/ 1851299 h 2275759"/>
              <a:gd name="connsiteX473" fmla="*/ 7973064 w 12185931"/>
              <a:gd name="connsiteY473" fmla="*/ 1976314 h 2275759"/>
              <a:gd name="connsiteX474" fmla="*/ 8070770 w 12185931"/>
              <a:gd name="connsiteY474" fmla="*/ 2055814 h 2275759"/>
              <a:gd name="connsiteX475" fmla="*/ 7871717 w 12185931"/>
              <a:gd name="connsiteY475" fmla="*/ 2086764 h 2275759"/>
              <a:gd name="connsiteX476" fmla="*/ 7772190 w 12185931"/>
              <a:gd name="connsiteY476" fmla="*/ 2064917 h 2275759"/>
              <a:gd name="connsiteX477" fmla="*/ 7729709 w 12185931"/>
              <a:gd name="connsiteY477" fmla="*/ 2070986 h 2275759"/>
              <a:gd name="connsiteX478" fmla="*/ 7617439 w 12185931"/>
              <a:gd name="connsiteY478" fmla="*/ 2055814 h 2275759"/>
              <a:gd name="connsiteX479" fmla="*/ 7577992 w 12185931"/>
              <a:gd name="connsiteY479" fmla="*/ 2046711 h 2275759"/>
              <a:gd name="connsiteX480" fmla="*/ 7530049 w 12185931"/>
              <a:gd name="connsiteY480" fmla="*/ 2069772 h 2275759"/>
              <a:gd name="connsiteX481" fmla="*/ 7476645 w 12185931"/>
              <a:gd name="connsiteY481" fmla="*/ 2070986 h 2275759"/>
              <a:gd name="connsiteX482" fmla="*/ 7366802 w 12185931"/>
              <a:gd name="connsiteY482" fmla="*/ 2150486 h 2275759"/>
              <a:gd name="connsiteX483" fmla="*/ 7085821 w 12185931"/>
              <a:gd name="connsiteY483" fmla="*/ 2150486 h 2275759"/>
              <a:gd name="connsiteX484" fmla="*/ 7044554 w 12185931"/>
              <a:gd name="connsiteY484" fmla="*/ 2134100 h 2275759"/>
              <a:gd name="connsiteX485" fmla="*/ 6960200 w 12185931"/>
              <a:gd name="connsiteY485" fmla="*/ 2046104 h 2275759"/>
              <a:gd name="connsiteX486" fmla="*/ 6908008 w 12185931"/>
              <a:gd name="connsiteY486" fmla="*/ 1977528 h 2275759"/>
              <a:gd name="connsiteX487" fmla="*/ 6878272 w 12185931"/>
              <a:gd name="connsiteY487" fmla="*/ 1956288 h 2275759"/>
              <a:gd name="connsiteX488" fmla="*/ 6817586 w 12185931"/>
              <a:gd name="connsiteY488" fmla="*/ 1945971 h 2275759"/>
              <a:gd name="connsiteX489" fmla="*/ 6826689 w 12185931"/>
              <a:gd name="connsiteY489" fmla="*/ 1879822 h 2275759"/>
              <a:gd name="connsiteX490" fmla="*/ 6945028 w 12185931"/>
              <a:gd name="connsiteY490" fmla="*/ 1897421 h 2275759"/>
              <a:gd name="connsiteX491" fmla="*/ 6999039 w 12185931"/>
              <a:gd name="connsiteY491" fmla="*/ 1869505 h 2275759"/>
              <a:gd name="connsiteX492" fmla="*/ 7073077 w 12185931"/>
              <a:gd name="connsiteY492" fmla="*/ 1850692 h 2275759"/>
              <a:gd name="connsiteX493" fmla="*/ 7131337 w 12185931"/>
              <a:gd name="connsiteY493" fmla="*/ 1852513 h 2275759"/>
              <a:gd name="connsiteX494" fmla="*/ 6995398 w 12185931"/>
              <a:gd name="connsiteY494" fmla="*/ 1717181 h 2275759"/>
              <a:gd name="connsiteX495" fmla="*/ 6883734 w 12185931"/>
              <a:gd name="connsiteY495" fmla="*/ 1723857 h 2275759"/>
              <a:gd name="connsiteX496" fmla="*/ 6783600 w 12185931"/>
              <a:gd name="connsiteY496" fmla="*/ 1757234 h 2275759"/>
              <a:gd name="connsiteX497" fmla="*/ 6743547 w 12185931"/>
              <a:gd name="connsiteY497" fmla="*/ 1762089 h 2275759"/>
              <a:gd name="connsiteX498" fmla="*/ 6603967 w 12185931"/>
              <a:gd name="connsiteY498" fmla="*/ 1740242 h 2275759"/>
              <a:gd name="connsiteX499" fmla="*/ 6529323 w 12185931"/>
              <a:gd name="connsiteY499" fmla="*/ 1724464 h 2275759"/>
              <a:gd name="connsiteX500" fmla="*/ 6390956 w 12185931"/>
              <a:gd name="connsiteY500" fmla="*/ 1681983 h 2275759"/>
              <a:gd name="connsiteX501" fmla="*/ 6262907 w 12185931"/>
              <a:gd name="connsiteY501" fmla="*/ 1705044 h 2275759"/>
              <a:gd name="connsiteX502" fmla="*/ 6231957 w 12185931"/>
              <a:gd name="connsiteY502" fmla="*/ 1751773 h 2275759"/>
              <a:gd name="connsiteX503" fmla="*/ 6187048 w 12185931"/>
              <a:gd name="connsiteY503" fmla="*/ 1732960 h 2275759"/>
              <a:gd name="connsiteX504" fmla="*/ 6133037 w 12185931"/>
              <a:gd name="connsiteY504" fmla="*/ 1634040 h 2275759"/>
              <a:gd name="connsiteX505" fmla="*/ 6190083 w 12185931"/>
              <a:gd name="connsiteY505" fmla="*/ 1604910 h 2275759"/>
              <a:gd name="connsiteX506" fmla="*/ 6184014 w 12185931"/>
              <a:gd name="connsiteY506" fmla="*/ 1572139 h 2275759"/>
              <a:gd name="connsiteX507" fmla="*/ 6245308 w 12185931"/>
              <a:gd name="connsiteY507" fmla="*/ 1572746 h 2275759"/>
              <a:gd name="connsiteX508" fmla="*/ 6366682 w 12185931"/>
              <a:gd name="connsiteY508" fmla="*/ 1604304 h 2275759"/>
              <a:gd name="connsiteX509" fmla="*/ 6432830 w 12185931"/>
              <a:gd name="connsiteY509" fmla="*/ 1590952 h 2275759"/>
              <a:gd name="connsiteX510" fmla="*/ 6191903 w 12185931"/>
              <a:gd name="connsiteY510" fmla="*/ 1446518 h 2275759"/>
              <a:gd name="connsiteX511" fmla="*/ 6181586 w 12185931"/>
              <a:gd name="connsiteY511" fmla="*/ 1492640 h 2275759"/>
              <a:gd name="connsiteX512" fmla="*/ 6097839 w 12185931"/>
              <a:gd name="connsiteY512" fmla="*/ 1478682 h 2275759"/>
              <a:gd name="connsiteX513" fmla="*/ 6150029 w 12185931"/>
              <a:gd name="connsiteY513" fmla="*/ 1424063 h 2275759"/>
              <a:gd name="connsiteX514" fmla="*/ 6096625 w 12185931"/>
              <a:gd name="connsiteY514" fmla="*/ 1402823 h 2275759"/>
              <a:gd name="connsiteX515" fmla="*/ 6092377 w 12185931"/>
              <a:gd name="connsiteY515" fmla="*/ 1439842 h 2275759"/>
              <a:gd name="connsiteX516" fmla="*/ 5971003 w 12185931"/>
              <a:gd name="connsiteY516" fmla="*/ 1396147 h 2275759"/>
              <a:gd name="connsiteX517" fmla="*/ 5960079 w 12185931"/>
              <a:gd name="connsiteY517" fmla="*/ 1436201 h 2275759"/>
              <a:gd name="connsiteX518" fmla="*/ 5793190 w 12185931"/>
              <a:gd name="connsiteY518" fmla="*/ 1393720 h 2275759"/>
              <a:gd name="connsiteX519" fmla="*/ 5838705 w 12185931"/>
              <a:gd name="connsiteY519" fmla="*/ 1501743 h 2275759"/>
              <a:gd name="connsiteX520" fmla="*/ 5947335 w 12185931"/>
              <a:gd name="connsiteY520" fmla="*/ 1538155 h 2275759"/>
              <a:gd name="connsiteX521" fmla="*/ 5978285 w 12185931"/>
              <a:gd name="connsiteY521" fmla="*/ 1515701 h 2275759"/>
              <a:gd name="connsiteX522" fmla="*/ 6016518 w 12185931"/>
              <a:gd name="connsiteY522" fmla="*/ 1601876 h 2275759"/>
              <a:gd name="connsiteX523" fmla="*/ 6034117 w 12185931"/>
              <a:gd name="connsiteY523" fmla="*/ 1652246 h 2275759"/>
              <a:gd name="connsiteX524" fmla="*/ 6006808 w 12185931"/>
              <a:gd name="connsiteY524" fmla="*/ 1728105 h 2275759"/>
              <a:gd name="connsiteX525" fmla="*/ 5980106 w 12185931"/>
              <a:gd name="connsiteY525" fmla="*/ 1681376 h 2275759"/>
              <a:gd name="connsiteX526" fmla="*/ 5966755 w 12185931"/>
              <a:gd name="connsiteY526" fmla="*/ 1632220 h 2275759"/>
              <a:gd name="connsiteX527" fmla="*/ 5927915 w 12185931"/>
              <a:gd name="connsiteY527" fmla="*/ 1644964 h 2275759"/>
              <a:gd name="connsiteX528" fmla="*/ 5890896 w 12185931"/>
              <a:gd name="connsiteY528" fmla="*/ 1719609 h 2275759"/>
              <a:gd name="connsiteX529" fmla="*/ 5845988 w 12185931"/>
              <a:gd name="connsiteY529" fmla="*/ 1724464 h 2275759"/>
              <a:gd name="connsiteX530" fmla="*/ 5776198 w 12185931"/>
              <a:gd name="connsiteY530" fmla="*/ 1740242 h 2275759"/>
              <a:gd name="connsiteX531" fmla="*/ 5740393 w 12185931"/>
              <a:gd name="connsiteY531" fmla="*/ 1684410 h 2275759"/>
              <a:gd name="connsiteX532" fmla="*/ 5663320 w 12185931"/>
              <a:gd name="connsiteY532" fmla="*/ 1692300 h 2275759"/>
              <a:gd name="connsiteX533" fmla="*/ 5631156 w 12185931"/>
              <a:gd name="connsiteY533" fmla="*/ 1611586 h 2275759"/>
              <a:gd name="connsiteX534" fmla="*/ 5600813 w 12185931"/>
              <a:gd name="connsiteY534" fmla="*/ 1576388 h 2275759"/>
              <a:gd name="connsiteX535" fmla="*/ 5806541 w 12185931"/>
              <a:gd name="connsiteY535" fmla="*/ 1544830 h 2275759"/>
              <a:gd name="connsiteX536" fmla="*/ 5806541 w 12185931"/>
              <a:gd name="connsiteY536" fmla="*/ 1526624 h 2275759"/>
              <a:gd name="connsiteX537" fmla="*/ 5737358 w 12185931"/>
              <a:gd name="connsiteY537" fmla="*/ 1526017 h 2275759"/>
              <a:gd name="connsiteX538" fmla="*/ 5698519 w 12185931"/>
              <a:gd name="connsiteY538" fmla="*/ 1484143 h 2275759"/>
              <a:gd name="connsiteX539" fmla="*/ 5648148 w 12185931"/>
              <a:gd name="connsiteY539" fmla="*/ 1427098 h 2275759"/>
              <a:gd name="connsiteX540" fmla="*/ 5600813 w 12185931"/>
              <a:gd name="connsiteY540" fmla="*/ 1399789 h 2275759"/>
              <a:gd name="connsiteX541" fmla="*/ 5606881 w 12185931"/>
              <a:gd name="connsiteY541" fmla="*/ 1387651 h 2275759"/>
              <a:gd name="connsiteX542" fmla="*/ 5519492 w 12185931"/>
              <a:gd name="connsiteY542" fmla="*/ 1383403 h 2275759"/>
              <a:gd name="connsiteX543" fmla="*/ 5541340 w 12185931"/>
              <a:gd name="connsiteY543" fmla="*/ 1420422 h 2275759"/>
              <a:gd name="connsiteX544" fmla="*/ 5554691 w 12185931"/>
              <a:gd name="connsiteY544" fmla="*/ 1453800 h 2275759"/>
              <a:gd name="connsiteX545" fmla="*/ 5520099 w 12185931"/>
              <a:gd name="connsiteY545" fmla="*/ 1459262 h 2275759"/>
              <a:gd name="connsiteX546" fmla="*/ 5517065 w 12185931"/>
              <a:gd name="connsiteY546" fmla="*/ 1455621 h 2275759"/>
              <a:gd name="connsiteX547" fmla="*/ 5414504 w 12185931"/>
              <a:gd name="connsiteY547" fmla="*/ 1395541 h 2275759"/>
              <a:gd name="connsiteX548" fmla="*/ 5358672 w 12185931"/>
              <a:gd name="connsiteY548" fmla="*/ 1385224 h 2275759"/>
              <a:gd name="connsiteX549" fmla="*/ 5248222 w 12185931"/>
              <a:gd name="connsiteY549" fmla="*/ 1391899 h 2275759"/>
              <a:gd name="connsiteX550" fmla="*/ 5245188 w 12185931"/>
              <a:gd name="connsiteY550" fmla="*/ 1406464 h 2275759"/>
              <a:gd name="connsiteX551" fmla="*/ 5299199 w 12185931"/>
              <a:gd name="connsiteY551" fmla="*/ 1444697 h 2275759"/>
              <a:gd name="connsiteX552" fmla="*/ 5160833 w 12185931"/>
              <a:gd name="connsiteY552" fmla="*/ 1493853 h 2275759"/>
              <a:gd name="connsiteX553" fmla="*/ 5096505 w 12185931"/>
              <a:gd name="connsiteY553" fmla="*/ 1495674 h 2275759"/>
              <a:gd name="connsiteX554" fmla="*/ 5029142 w 12185931"/>
              <a:gd name="connsiteY554" fmla="*/ 1486571 h 2275759"/>
              <a:gd name="connsiteX555" fmla="*/ 4967848 w 12185931"/>
              <a:gd name="connsiteY555" fmla="*/ 1480502 h 2275759"/>
              <a:gd name="connsiteX556" fmla="*/ 4927188 w 12185931"/>
              <a:gd name="connsiteY556" fmla="*/ 1495674 h 2275759"/>
              <a:gd name="connsiteX557" fmla="*/ 4881066 w 12185931"/>
              <a:gd name="connsiteY557" fmla="*/ 1484143 h 2275759"/>
              <a:gd name="connsiteX558" fmla="*/ 4768795 w 12185931"/>
              <a:gd name="connsiteY558" fmla="*/ 1458048 h 2275759"/>
              <a:gd name="connsiteX559" fmla="*/ 4835551 w 12185931"/>
              <a:gd name="connsiteY559" fmla="*/ 1511453 h 2275759"/>
              <a:gd name="connsiteX560" fmla="*/ 4782146 w 12185931"/>
              <a:gd name="connsiteY560" fmla="*/ 1540582 h 2275759"/>
              <a:gd name="connsiteX561" fmla="*/ 4782146 w 12185931"/>
              <a:gd name="connsiteY561" fmla="*/ 1540582 h 2275759"/>
              <a:gd name="connsiteX562" fmla="*/ 4612830 w 12185931"/>
              <a:gd name="connsiteY562" fmla="*/ 1535120 h 2275759"/>
              <a:gd name="connsiteX563" fmla="*/ 4564887 w 12185931"/>
              <a:gd name="connsiteY563" fmla="*/ 1539368 h 2275759"/>
              <a:gd name="connsiteX564" fmla="*/ 4558818 w 12185931"/>
              <a:gd name="connsiteY564" fmla="*/ 1630399 h 2275759"/>
              <a:gd name="connsiteX565" fmla="*/ 4200766 w 12185931"/>
              <a:gd name="connsiteY565" fmla="*/ 1785150 h 2275759"/>
              <a:gd name="connsiteX566" fmla="*/ 4253563 w 12185931"/>
              <a:gd name="connsiteY566" fmla="*/ 1819742 h 2275759"/>
              <a:gd name="connsiteX567" fmla="*/ 4194090 w 12185931"/>
              <a:gd name="connsiteY567" fmla="*/ 1842196 h 2275759"/>
              <a:gd name="connsiteX568" fmla="*/ 4197731 w 12185931"/>
              <a:gd name="connsiteY568" fmla="*/ 1830666 h 2275759"/>
              <a:gd name="connsiteX569" fmla="*/ 4120052 w 12185931"/>
              <a:gd name="connsiteY569" fmla="*/ 1786971 h 2275759"/>
              <a:gd name="connsiteX570" fmla="*/ 4090316 w 12185931"/>
              <a:gd name="connsiteY570" fmla="*/ 1860402 h 2275759"/>
              <a:gd name="connsiteX571" fmla="*/ 4014457 w 12185931"/>
              <a:gd name="connsiteY571" fmla="*/ 1898028 h 2275759"/>
              <a:gd name="connsiteX572" fmla="*/ 3936171 w 12185931"/>
              <a:gd name="connsiteY572" fmla="*/ 1811853 h 2275759"/>
              <a:gd name="connsiteX573" fmla="*/ 3896724 w 12185931"/>
              <a:gd name="connsiteY573" fmla="*/ 1778475 h 2275759"/>
              <a:gd name="connsiteX574" fmla="*/ 3854243 w 12185931"/>
              <a:gd name="connsiteY574" fmla="*/ 1802750 h 2275759"/>
              <a:gd name="connsiteX575" fmla="*/ 3888228 w 12185931"/>
              <a:gd name="connsiteY575" fmla="*/ 1826418 h 2275759"/>
              <a:gd name="connsiteX576" fmla="*/ 3921606 w 12185931"/>
              <a:gd name="connsiteY576" fmla="*/ 1828845 h 2275759"/>
              <a:gd name="connsiteX577" fmla="*/ 3840285 w 12185931"/>
              <a:gd name="connsiteY577" fmla="*/ 1862830 h 2275759"/>
              <a:gd name="connsiteX578" fmla="*/ 3788702 w 12185931"/>
              <a:gd name="connsiteY578" fmla="*/ 1844624 h 2275759"/>
              <a:gd name="connsiteX579" fmla="*/ 3720732 w 12185931"/>
              <a:gd name="connsiteY579" fmla="*/ 1809425 h 2275759"/>
              <a:gd name="connsiteX580" fmla="*/ 3633343 w 12185931"/>
              <a:gd name="connsiteY580" fmla="*/ 1925944 h 2275759"/>
              <a:gd name="connsiteX581" fmla="*/ 3724980 w 12185931"/>
              <a:gd name="connsiteY581" fmla="*/ 1941116 h 2275759"/>
              <a:gd name="connsiteX582" fmla="*/ 4011423 w 12185931"/>
              <a:gd name="connsiteY582" fmla="*/ 1912593 h 2275759"/>
              <a:gd name="connsiteX583" fmla="*/ 4231716 w 12185931"/>
              <a:gd name="connsiteY583" fmla="*/ 1908952 h 2275759"/>
              <a:gd name="connsiteX584" fmla="*/ 4316071 w 12185931"/>
              <a:gd name="connsiteY584" fmla="*/ 1899242 h 2275759"/>
              <a:gd name="connsiteX585" fmla="*/ 4408922 w 12185931"/>
              <a:gd name="connsiteY585" fmla="*/ 1899242 h 2275759"/>
              <a:gd name="connsiteX586" fmla="*/ 4482960 w 12185931"/>
              <a:gd name="connsiteY586" fmla="*/ 1899242 h 2275759"/>
              <a:gd name="connsiteX587" fmla="*/ 4611009 w 12185931"/>
              <a:gd name="connsiteY587" fmla="*/ 1899242 h 2275759"/>
              <a:gd name="connsiteX588" fmla="*/ 4651063 w 12185931"/>
              <a:gd name="connsiteY588" fmla="*/ 1979349 h 2275759"/>
              <a:gd name="connsiteX589" fmla="*/ 4711143 w 12185931"/>
              <a:gd name="connsiteY589" fmla="*/ 1972673 h 2275759"/>
              <a:gd name="connsiteX590" fmla="*/ 4704467 w 12185931"/>
              <a:gd name="connsiteY590" fmla="*/ 1930799 h 2275759"/>
              <a:gd name="connsiteX591" fmla="*/ 4746341 w 12185931"/>
              <a:gd name="connsiteY591" fmla="*/ 1912593 h 2275759"/>
              <a:gd name="connsiteX592" fmla="*/ 4796104 w 12185931"/>
              <a:gd name="connsiteY592" fmla="*/ 1922303 h 2275759"/>
              <a:gd name="connsiteX593" fmla="*/ 4864681 w 12185931"/>
              <a:gd name="connsiteY593" fmla="*/ 1921089 h 2275759"/>
              <a:gd name="connsiteX594" fmla="*/ 4839192 w 12185931"/>
              <a:gd name="connsiteY594" fmla="*/ 1990879 h 2275759"/>
              <a:gd name="connsiteX595" fmla="*/ 4927795 w 12185931"/>
              <a:gd name="connsiteY595" fmla="*/ 2003623 h 2275759"/>
              <a:gd name="connsiteX596" fmla="*/ 5011543 w 12185931"/>
              <a:gd name="connsiteY596" fmla="*/ 1986631 h 2275759"/>
              <a:gd name="connsiteX597" fmla="*/ 5070409 w 12185931"/>
              <a:gd name="connsiteY597" fmla="*/ 1981776 h 2275759"/>
              <a:gd name="connsiteX598" fmla="*/ 5134737 w 12185931"/>
              <a:gd name="connsiteY598" fmla="*/ 1978742 h 2275759"/>
              <a:gd name="connsiteX599" fmla="*/ 4939325 w 12185931"/>
              <a:gd name="connsiteY599" fmla="*/ 1910166 h 2275759"/>
              <a:gd name="connsiteX600" fmla="*/ 5142627 w 12185931"/>
              <a:gd name="connsiteY600" fmla="*/ 1828238 h 2275759"/>
              <a:gd name="connsiteX601" fmla="*/ 5236084 w 12185931"/>
              <a:gd name="connsiteY601" fmla="*/ 1847051 h 2275759"/>
              <a:gd name="connsiteX602" fmla="*/ 5324687 w 12185931"/>
              <a:gd name="connsiteY602" fmla="*/ 1814280 h 2275759"/>
              <a:gd name="connsiteX603" fmla="*/ 5311336 w 12185931"/>
              <a:gd name="connsiteY603" fmla="*/ 1874967 h 2275759"/>
              <a:gd name="connsiteX604" fmla="*/ 5268855 w 12185931"/>
              <a:gd name="connsiteY604" fmla="*/ 1907131 h 2275759"/>
              <a:gd name="connsiteX605" fmla="*/ 5149909 w 12185931"/>
              <a:gd name="connsiteY605" fmla="*/ 1960536 h 2275759"/>
              <a:gd name="connsiteX606" fmla="*/ 5211810 w 12185931"/>
              <a:gd name="connsiteY606" fmla="*/ 1970852 h 2275759"/>
              <a:gd name="connsiteX607" fmla="*/ 5236084 w 12185931"/>
              <a:gd name="connsiteY607" fmla="*/ 2004837 h 2275759"/>
              <a:gd name="connsiteX608" fmla="*/ 5206955 w 12185931"/>
              <a:gd name="connsiteY608" fmla="*/ 2029719 h 2275759"/>
              <a:gd name="connsiteX609" fmla="*/ 5015184 w 12185931"/>
              <a:gd name="connsiteY609" fmla="*/ 2024257 h 2275759"/>
              <a:gd name="connsiteX610" fmla="*/ 4737238 w 12185931"/>
              <a:gd name="connsiteY610" fmla="*/ 2043070 h 2275759"/>
              <a:gd name="connsiteX611" fmla="*/ 4616471 w 12185931"/>
              <a:gd name="connsiteY611" fmla="*/ 1996948 h 2275759"/>
              <a:gd name="connsiteX612" fmla="*/ 4593410 w 12185931"/>
              <a:gd name="connsiteY612" fmla="*/ 1984810 h 2275759"/>
              <a:gd name="connsiteX613" fmla="*/ 4374330 w 12185931"/>
              <a:gd name="connsiteY613" fmla="*/ 2083730 h 2275759"/>
              <a:gd name="connsiteX614" fmla="*/ 4135224 w 12185931"/>
              <a:gd name="connsiteY614" fmla="*/ 2040035 h 2275759"/>
              <a:gd name="connsiteX615" fmla="*/ 4101239 w 12185931"/>
              <a:gd name="connsiteY615" fmla="*/ 2101329 h 2275759"/>
              <a:gd name="connsiteX616" fmla="*/ 4086067 w 12185931"/>
              <a:gd name="connsiteY616" fmla="*/ 2092226 h 2275759"/>
              <a:gd name="connsiteX617" fmla="*/ 4111556 w 12185931"/>
              <a:gd name="connsiteY617" fmla="*/ 2060669 h 2275759"/>
              <a:gd name="connsiteX618" fmla="*/ 4103060 w 12185931"/>
              <a:gd name="connsiteY618" fmla="*/ 2048532 h 2275759"/>
              <a:gd name="connsiteX619" fmla="*/ 4055724 w 12185931"/>
              <a:gd name="connsiteY619" fmla="*/ 2076448 h 2275759"/>
              <a:gd name="connsiteX620" fmla="*/ 3997464 w 12185931"/>
              <a:gd name="connsiteY620" fmla="*/ 2103757 h 2275759"/>
              <a:gd name="connsiteX621" fmla="*/ 3915537 w 12185931"/>
              <a:gd name="connsiteY621" fmla="*/ 2119535 h 2275759"/>
              <a:gd name="connsiteX622" fmla="*/ 3816011 w 12185931"/>
              <a:gd name="connsiteY622" fmla="*/ 2128032 h 2275759"/>
              <a:gd name="connsiteX623" fmla="*/ 3655797 w 12185931"/>
              <a:gd name="connsiteY623" fmla="*/ 2171119 h 2275759"/>
              <a:gd name="connsiteX624" fmla="*/ 3544740 w 12185931"/>
              <a:gd name="connsiteY624" fmla="*/ 2205104 h 2275759"/>
              <a:gd name="connsiteX625" fmla="*/ 3493156 w 12185931"/>
              <a:gd name="connsiteY625" fmla="*/ 2201463 h 2275759"/>
              <a:gd name="connsiteX626" fmla="*/ 3356611 w 12185931"/>
              <a:gd name="connsiteY626" fmla="*/ 2216634 h 2275759"/>
              <a:gd name="connsiteX627" fmla="*/ 3331122 w 12185931"/>
              <a:gd name="connsiteY627" fmla="*/ 2229379 h 2275759"/>
              <a:gd name="connsiteX628" fmla="*/ 3030115 w 12185931"/>
              <a:gd name="connsiteY628" fmla="*/ 2246371 h 2275759"/>
              <a:gd name="connsiteX629" fmla="*/ 2756417 w 12185931"/>
              <a:gd name="connsiteY629" fmla="*/ 2273680 h 2275759"/>
              <a:gd name="connsiteX630" fmla="*/ 2723646 w 12185931"/>
              <a:gd name="connsiteY630" fmla="*/ 2263970 h 2275759"/>
              <a:gd name="connsiteX631" fmla="*/ 2508208 w 12185931"/>
              <a:gd name="connsiteY631" fmla="*/ 2273073 h 2275759"/>
              <a:gd name="connsiteX632" fmla="*/ 2424460 w 12185931"/>
              <a:gd name="connsiteY632" fmla="*/ 2264577 h 2275759"/>
              <a:gd name="connsiteX633" fmla="*/ 2341319 w 12185931"/>
              <a:gd name="connsiteY633" fmla="*/ 2262757 h 2275759"/>
              <a:gd name="connsiteX634" fmla="*/ 2230262 w 12185931"/>
              <a:gd name="connsiteY634" fmla="*/ 2256688 h 2275759"/>
              <a:gd name="connsiteX635" fmla="*/ 2067621 w 12185931"/>
              <a:gd name="connsiteY635" fmla="*/ 2240302 h 2275759"/>
              <a:gd name="connsiteX636" fmla="*/ 1952316 w 12185931"/>
              <a:gd name="connsiteY636" fmla="*/ 2177188 h 2275759"/>
              <a:gd name="connsiteX637" fmla="*/ 1943213 w 12185931"/>
              <a:gd name="connsiteY637" fmla="*/ 2058848 h 2275759"/>
              <a:gd name="connsiteX638" fmla="*/ 1820625 w 12185931"/>
              <a:gd name="connsiteY638" fmla="*/ 1990272 h 2275759"/>
              <a:gd name="connsiteX639" fmla="*/ 1687114 w 12185931"/>
              <a:gd name="connsiteY639" fmla="*/ 2001196 h 2275759"/>
              <a:gd name="connsiteX640" fmla="*/ 1568167 w 12185931"/>
              <a:gd name="connsiteY640" fmla="*/ 2009692 h 2275759"/>
              <a:gd name="connsiteX641" fmla="*/ 1423733 w 12185931"/>
              <a:gd name="connsiteY641" fmla="*/ 1971459 h 2275759"/>
              <a:gd name="connsiteX642" fmla="*/ 1204046 w 12185931"/>
              <a:gd name="connsiteY642" fmla="*/ 1920482 h 2275759"/>
              <a:gd name="connsiteX643" fmla="*/ 1241065 w 12185931"/>
              <a:gd name="connsiteY643" fmla="*/ 1881643 h 2275759"/>
              <a:gd name="connsiteX644" fmla="*/ 1146393 w 12185931"/>
              <a:gd name="connsiteY644" fmla="*/ 1851906 h 2275759"/>
              <a:gd name="connsiteX645" fmla="*/ 1151248 w 12185931"/>
              <a:gd name="connsiteY645" fmla="*/ 1832486 h 2275759"/>
              <a:gd name="connsiteX646" fmla="*/ 1248347 w 12185931"/>
              <a:gd name="connsiteY646" fmla="*/ 1836734 h 2275759"/>
              <a:gd name="connsiteX647" fmla="*/ 1309034 w 12185931"/>
              <a:gd name="connsiteY647" fmla="*/ 1823383 h 2275759"/>
              <a:gd name="connsiteX648" fmla="*/ 1314496 w 12185931"/>
              <a:gd name="connsiteY648" fmla="*/ 1882856 h 2275759"/>
              <a:gd name="connsiteX649" fmla="*/ 1458931 w 12185931"/>
              <a:gd name="connsiteY649" fmla="*/ 1759662 h 2275759"/>
              <a:gd name="connsiteX650" fmla="*/ 1315103 w 12185931"/>
              <a:gd name="connsiteY650" fmla="*/ 1722036 h 2275759"/>
              <a:gd name="connsiteX651" fmla="*/ 1378824 w 12185931"/>
              <a:gd name="connsiteY651" fmla="*/ 1616441 h 2275759"/>
              <a:gd name="connsiteX652" fmla="*/ 1289008 w 12185931"/>
              <a:gd name="connsiteY652" fmla="*/ 1627971 h 2275759"/>
              <a:gd name="connsiteX653" fmla="*/ 1234996 w 12185931"/>
              <a:gd name="connsiteY653" fmla="*/ 1644964 h 2275759"/>
              <a:gd name="connsiteX654" fmla="*/ 1021985 w 12185931"/>
              <a:gd name="connsiteY654" fmla="*/ 1604304 h 2275759"/>
              <a:gd name="connsiteX655" fmla="*/ 984966 w 12185931"/>
              <a:gd name="connsiteY655" fmla="*/ 1570926 h 2275759"/>
              <a:gd name="connsiteX656" fmla="*/ 683352 w 12185931"/>
              <a:gd name="connsiteY656" fmla="*/ 1586704 h 2275759"/>
              <a:gd name="connsiteX657" fmla="*/ 683352 w 12185931"/>
              <a:gd name="connsiteY657" fmla="*/ 1663170 h 2275759"/>
              <a:gd name="connsiteX658" fmla="*/ 699738 w 12185931"/>
              <a:gd name="connsiteY658" fmla="*/ 1681983 h 2275759"/>
              <a:gd name="connsiteX659" fmla="*/ 702772 w 12185931"/>
              <a:gd name="connsiteY659" fmla="*/ 1715361 h 2275759"/>
              <a:gd name="connsiteX660" fmla="*/ 673036 w 12185931"/>
              <a:gd name="connsiteY660" fmla="*/ 1742670 h 2275759"/>
              <a:gd name="connsiteX661" fmla="*/ 601425 w 12185931"/>
              <a:gd name="connsiteY661" fmla="*/ 1742670 h 2275759"/>
              <a:gd name="connsiteX662" fmla="*/ 580185 w 12185931"/>
              <a:gd name="connsiteY662" fmla="*/ 1713540 h 2275759"/>
              <a:gd name="connsiteX663" fmla="*/ 659078 w 12185931"/>
              <a:gd name="connsiteY663" fmla="*/ 1655281 h 2275759"/>
              <a:gd name="connsiteX664" fmla="*/ 654829 w 12185931"/>
              <a:gd name="connsiteY664" fmla="*/ 1595200 h 2275759"/>
              <a:gd name="connsiteX665" fmla="*/ 561372 w 12185931"/>
              <a:gd name="connsiteY665" fmla="*/ 1598235 h 2275759"/>
              <a:gd name="connsiteX666" fmla="*/ 523139 w 12185931"/>
              <a:gd name="connsiteY666" fmla="*/ 1624330 h 2275759"/>
              <a:gd name="connsiteX667" fmla="*/ 622059 w 12185931"/>
              <a:gd name="connsiteY667" fmla="*/ 1632220 h 2275759"/>
              <a:gd name="connsiteX668" fmla="*/ 582005 w 12185931"/>
              <a:gd name="connsiteY668" fmla="*/ 1714147 h 2275759"/>
              <a:gd name="connsiteX669" fmla="*/ 484299 w 12185931"/>
              <a:gd name="connsiteY669" fmla="*/ 1679555 h 2275759"/>
              <a:gd name="connsiteX670" fmla="*/ 519498 w 12185931"/>
              <a:gd name="connsiteY670" fmla="*/ 1623723 h 2275759"/>
              <a:gd name="connsiteX671" fmla="*/ 312555 w 12185931"/>
              <a:gd name="connsiteY671" fmla="*/ 1612800 h 2275759"/>
              <a:gd name="connsiteX672" fmla="*/ 169941 w 12185931"/>
              <a:gd name="connsiteY672" fmla="*/ 1612800 h 2275759"/>
              <a:gd name="connsiteX673" fmla="*/ 239124 w 12185931"/>
              <a:gd name="connsiteY673" fmla="*/ 1677735 h 2275759"/>
              <a:gd name="connsiteX674" fmla="*/ 84372 w 12185931"/>
              <a:gd name="connsiteY674" fmla="*/ 1691693 h 2275759"/>
              <a:gd name="connsiteX675" fmla="*/ 23686 w 12185931"/>
              <a:gd name="connsiteY675" fmla="*/ 1674093 h 2275759"/>
              <a:gd name="connsiteX676" fmla="*/ 18 w 12185931"/>
              <a:gd name="connsiteY676" fmla="*/ 1646784 h 2275759"/>
              <a:gd name="connsiteX677" fmla="*/ 23686 w 12185931"/>
              <a:gd name="connsiteY677" fmla="*/ 1621903 h 2275759"/>
              <a:gd name="connsiteX678" fmla="*/ 49781 w 12185931"/>
              <a:gd name="connsiteY678" fmla="*/ 1602483 h 2275759"/>
              <a:gd name="connsiteX679" fmla="*/ 145666 w 12185931"/>
              <a:gd name="connsiteY679" fmla="*/ 1485357 h 2275759"/>
              <a:gd name="connsiteX680" fmla="*/ 206960 w 12185931"/>
              <a:gd name="connsiteY680" fmla="*/ 1447124 h 2275759"/>
              <a:gd name="connsiteX681" fmla="*/ 367780 w 12185931"/>
              <a:gd name="connsiteY681" fmla="*/ 1393720 h 2275759"/>
              <a:gd name="connsiteX682" fmla="*/ 463059 w 12185931"/>
              <a:gd name="connsiteY682" fmla="*/ 1458048 h 2275759"/>
              <a:gd name="connsiteX683" fmla="*/ 464879 w 12185931"/>
              <a:gd name="connsiteY683" fmla="*/ 1490819 h 2275759"/>
              <a:gd name="connsiteX684" fmla="*/ 604459 w 12185931"/>
              <a:gd name="connsiteY684" fmla="*/ 1451372 h 2275759"/>
              <a:gd name="connsiteX685" fmla="*/ 730081 w 12185931"/>
              <a:gd name="connsiteY685" fmla="*/ 1499922 h 2275759"/>
              <a:gd name="connsiteX686" fmla="*/ 752535 w 12185931"/>
              <a:gd name="connsiteY686" fmla="*/ 1532086 h 2275759"/>
              <a:gd name="connsiteX687" fmla="*/ 853883 w 12185931"/>
              <a:gd name="connsiteY687" fmla="*/ 1359128 h 2275759"/>
              <a:gd name="connsiteX688" fmla="*/ 811402 w 12185931"/>
              <a:gd name="connsiteY688" fmla="*/ 1320896 h 2275759"/>
              <a:gd name="connsiteX689" fmla="*/ 767707 w 12185931"/>
              <a:gd name="connsiteY689" fmla="*/ 1388865 h 2275759"/>
              <a:gd name="connsiteX690" fmla="*/ 656043 w 12185931"/>
              <a:gd name="connsiteY690" fmla="*/ 1378548 h 2275759"/>
              <a:gd name="connsiteX691" fmla="*/ 602032 w 12185931"/>
              <a:gd name="connsiteY691" fmla="*/ 1329999 h 2275759"/>
              <a:gd name="connsiteX692" fmla="*/ 585040 w 12185931"/>
              <a:gd name="connsiteY692" fmla="*/ 1321503 h 2275759"/>
              <a:gd name="connsiteX693" fmla="*/ 350181 w 12185931"/>
              <a:gd name="connsiteY693" fmla="*/ 1363983 h 2275759"/>
              <a:gd name="connsiteX694" fmla="*/ 171155 w 12185931"/>
              <a:gd name="connsiteY694" fmla="*/ 1396147 h 2275759"/>
              <a:gd name="connsiteX695" fmla="*/ 69201 w 12185931"/>
              <a:gd name="connsiteY695" fmla="*/ 1337888 h 2275759"/>
              <a:gd name="connsiteX696" fmla="*/ 18224 w 12185931"/>
              <a:gd name="connsiteY696" fmla="*/ 1289945 h 2275759"/>
              <a:gd name="connsiteX697" fmla="*/ 1838 w 12185931"/>
              <a:gd name="connsiteY697" fmla="*/ 1195274 h 2275759"/>
              <a:gd name="connsiteX698" fmla="*/ 205139 w 12185931"/>
              <a:gd name="connsiteY698" fmla="*/ 1133980 h 2275759"/>
              <a:gd name="connsiteX699" fmla="*/ 346540 w 12185931"/>
              <a:gd name="connsiteY699" fmla="*/ 1040522 h 2275759"/>
              <a:gd name="connsiteX700" fmla="*/ 370815 w 12185931"/>
              <a:gd name="connsiteY700" fmla="*/ 1003503 h 2275759"/>
              <a:gd name="connsiteX701" fmla="*/ 153556 w 12185931"/>
              <a:gd name="connsiteY701" fmla="*/ 913686 h 2275759"/>
              <a:gd name="connsiteX702" fmla="*/ 17010 w 12185931"/>
              <a:gd name="connsiteY702" fmla="*/ 795954 h 2275759"/>
              <a:gd name="connsiteX703" fmla="*/ 45533 w 12185931"/>
              <a:gd name="connsiteY703" fmla="*/ 641809 h 2275759"/>
              <a:gd name="connsiteX704" fmla="*/ 124426 w 12185931"/>
              <a:gd name="connsiteY704" fmla="*/ 564130 h 2275759"/>
              <a:gd name="connsiteX705" fmla="*/ 286460 w 12185931"/>
              <a:gd name="connsiteY705" fmla="*/ 502836 h 2275759"/>
              <a:gd name="connsiteX706" fmla="*/ 330154 w 12185931"/>
              <a:gd name="connsiteY706" fmla="*/ 480382 h 2275759"/>
              <a:gd name="connsiteX707" fmla="*/ 325906 w 12185931"/>
              <a:gd name="connsiteY707" fmla="*/ 629672 h 2275759"/>
              <a:gd name="connsiteX708" fmla="*/ 357464 w 12185931"/>
              <a:gd name="connsiteY708" fmla="*/ 646664 h 2275759"/>
              <a:gd name="connsiteX709" fmla="*/ 455776 w 12185931"/>
              <a:gd name="connsiteY709" fmla="*/ 629065 h 2275759"/>
              <a:gd name="connsiteX710" fmla="*/ 572902 w 12185931"/>
              <a:gd name="connsiteY710" fmla="*/ 631492 h 2275759"/>
              <a:gd name="connsiteX711" fmla="*/ 608707 w 12185931"/>
              <a:gd name="connsiteY711" fmla="*/ 615714 h 2275759"/>
              <a:gd name="connsiteX712" fmla="*/ 679711 w 12185931"/>
              <a:gd name="connsiteY712" fmla="*/ 614500 h 2275759"/>
              <a:gd name="connsiteX713" fmla="*/ 696097 w 12185931"/>
              <a:gd name="connsiteY713" fmla="*/ 633313 h 2275759"/>
              <a:gd name="connsiteX714" fmla="*/ 871482 w 12185931"/>
              <a:gd name="connsiteY714" fmla="*/ 535607 h 2275759"/>
              <a:gd name="connsiteX715" fmla="*/ 819898 w 12185931"/>
              <a:gd name="connsiteY715" fmla="*/ 473099 h 2275759"/>
              <a:gd name="connsiteX716" fmla="*/ 832035 w 12185931"/>
              <a:gd name="connsiteY716" fmla="*/ 399668 h 2275759"/>
              <a:gd name="connsiteX717" fmla="*/ 895150 w 12185931"/>
              <a:gd name="connsiteY717" fmla="*/ 374180 h 2275759"/>
              <a:gd name="connsiteX718" fmla="*/ 771955 w 12185931"/>
              <a:gd name="connsiteY718" fmla="*/ 353546 h 2275759"/>
              <a:gd name="connsiteX719" fmla="*/ 753142 w 12185931"/>
              <a:gd name="connsiteY719" fmla="*/ 367504 h 2275759"/>
              <a:gd name="connsiteX720" fmla="*/ 497650 w 12185931"/>
              <a:gd name="connsiteY720" fmla="*/ 354153 h 2275759"/>
              <a:gd name="connsiteX721" fmla="*/ 442425 w 12185931"/>
              <a:gd name="connsiteY721" fmla="*/ 328058 h 2275759"/>
              <a:gd name="connsiteX722" fmla="*/ 373849 w 12185931"/>
              <a:gd name="connsiteY722" fmla="*/ 291039 h 2275759"/>
              <a:gd name="connsiteX723" fmla="*/ 432715 w 12185931"/>
              <a:gd name="connsiteY723" fmla="*/ 156921 h 2275759"/>
              <a:gd name="connsiteX724" fmla="*/ 631768 w 12185931"/>
              <a:gd name="connsiteY724" fmla="*/ 136287 h 2275759"/>
              <a:gd name="connsiteX725" fmla="*/ 716730 w 12185931"/>
              <a:gd name="connsiteY725" fmla="*/ 108978 h 2275759"/>
              <a:gd name="connsiteX726" fmla="*/ 848421 w 12185931"/>
              <a:gd name="connsiteY726" fmla="*/ 112619 h 2275759"/>
              <a:gd name="connsiteX727" fmla="*/ 881192 w 12185931"/>
              <a:gd name="connsiteY727" fmla="*/ 60429 h 2275759"/>
              <a:gd name="connsiteX728" fmla="*/ 899398 w 12185931"/>
              <a:gd name="connsiteY728" fmla="*/ 85310 h 2275759"/>
              <a:gd name="connsiteX729" fmla="*/ 1088741 w 12185931"/>
              <a:gd name="connsiteY729" fmla="*/ 348 h 2275759"/>
              <a:gd name="connsiteX730" fmla="*/ 1389748 w 12185931"/>
              <a:gd name="connsiteY730" fmla="*/ 86524 h 2275759"/>
              <a:gd name="connsiteX731" fmla="*/ 1474103 w 12185931"/>
              <a:gd name="connsiteY731" fmla="*/ 140535 h 2275759"/>
              <a:gd name="connsiteX732" fmla="*/ 1502019 w 12185931"/>
              <a:gd name="connsiteY732" fmla="*/ 133860 h 2275759"/>
              <a:gd name="connsiteX733" fmla="*/ 1532969 w 12185931"/>
              <a:gd name="connsiteY733" fmla="*/ 100482 h 2275759"/>
              <a:gd name="connsiteX734" fmla="*/ 1534790 w 12185931"/>
              <a:gd name="connsiteY734" fmla="*/ 133860 h 2275759"/>
              <a:gd name="connsiteX735" fmla="*/ 1571809 w 12185931"/>
              <a:gd name="connsiteY735" fmla="*/ 208505 h 2275759"/>
              <a:gd name="connsiteX736" fmla="*/ 1593049 w 12185931"/>
              <a:gd name="connsiteY736" fmla="*/ 194547 h 2275759"/>
              <a:gd name="connsiteX737" fmla="*/ 1583339 w 12185931"/>
              <a:gd name="connsiteY737" fmla="*/ 150245 h 2275759"/>
              <a:gd name="connsiteX738" fmla="*/ 1607614 w 12185931"/>
              <a:gd name="connsiteY738" fmla="*/ 128398 h 2275759"/>
              <a:gd name="connsiteX739" fmla="*/ 1568774 w 12185931"/>
              <a:gd name="connsiteY739" fmla="*/ 115047 h 2275759"/>
              <a:gd name="connsiteX740" fmla="*/ 1568774 w 12185931"/>
              <a:gd name="connsiteY740" fmla="*/ 101089 h 2275759"/>
              <a:gd name="connsiteX741" fmla="*/ 1936537 w 12185931"/>
              <a:gd name="connsiteY741" fmla="*/ 51932 h 2275759"/>
              <a:gd name="connsiteX742" fmla="*/ 1940178 w 12185931"/>
              <a:gd name="connsiteY742" fmla="*/ 65283 h 2275759"/>
              <a:gd name="connsiteX743" fmla="*/ 1874636 w 12185931"/>
              <a:gd name="connsiteY743" fmla="*/ 104730 h 2275759"/>
              <a:gd name="connsiteX744" fmla="*/ 1876457 w 12185931"/>
              <a:gd name="connsiteY744" fmla="*/ 122329 h 2275759"/>
              <a:gd name="connsiteX745" fmla="*/ 1947461 w 12185931"/>
              <a:gd name="connsiteY745" fmla="*/ 122329 h 2275759"/>
              <a:gd name="connsiteX746" fmla="*/ 1979018 w 12185931"/>
              <a:gd name="connsiteY746" fmla="*/ 122936 h 2275759"/>
              <a:gd name="connsiteX747" fmla="*/ 2015430 w 12185931"/>
              <a:gd name="connsiteY747" fmla="*/ 108978 h 2275759"/>
              <a:gd name="connsiteX748" fmla="*/ 2042132 w 12185931"/>
              <a:gd name="connsiteY748" fmla="*/ 95020 h 2275759"/>
              <a:gd name="connsiteX749" fmla="*/ 2097964 w 12185931"/>
              <a:gd name="connsiteY749" fmla="*/ 78028 h 2275759"/>
              <a:gd name="connsiteX750" fmla="*/ 2143479 w 12185931"/>
              <a:gd name="connsiteY750" fmla="*/ 76207 h 2275759"/>
              <a:gd name="connsiteX751" fmla="*/ 2199311 w 12185931"/>
              <a:gd name="connsiteY751" fmla="*/ 86524 h 2275759"/>
              <a:gd name="connsiteX752" fmla="*/ 2156224 w 12185931"/>
              <a:gd name="connsiteY752" fmla="*/ 75600 h 2275759"/>
              <a:gd name="connsiteX753" fmla="*/ 2168968 w 12185931"/>
              <a:gd name="connsiteY753" fmla="*/ 52539 h 2275759"/>
              <a:gd name="connsiteX754" fmla="*/ 2302479 w 12185931"/>
              <a:gd name="connsiteY754" fmla="*/ 52539 h 2275759"/>
              <a:gd name="connsiteX755" fmla="*/ 2303693 w 12185931"/>
              <a:gd name="connsiteY755" fmla="*/ 63463 h 2275759"/>
              <a:gd name="connsiteX756" fmla="*/ 2221159 w 12185931"/>
              <a:gd name="connsiteY756" fmla="*/ 71352 h 2275759"/>
              <a:gd name="connsiteX757" fmla="*/ 2223586 w 12185931"/>
              <a:gd name="connsiteY757" fmla="*/ 84703 h 2275759"/>
              <a:gd name="connsiteX758" fmla="*/ 2417177 w 12185931"/>
              <a:gd name="connsiteY758" fmla="*/ 27051 h 2275759"/>
              <a:gd name="connsiteX759" fmla="*/ 2428708 w 12185931"/>
              <a:gd name="connsiteY759" fmla="*/ 42222 h 2275759"/>
              <a:gd name="connsiteX760" fmla="*/ 2346781 w 12185931"/>
              <a:gd name="connsiteY760" fmla="*/ 121115 h 2275759"/>
              <a:gd name="connsiteX761" fmla="*/ 2196884 w 12185931"/>
              <a:gd name="connsiteY761" fmla="*/ 172092 h 2275759"/>
              <a:gd name="connsiteX762" fmla="*/ 2118598 w 12185931"/>
              <a:gd name="connsiteY762" fmla="*/ 227318 h 2275759"/>
              <a:gd name="connsiteX763" fmla="*/ 2055483 w 12185931"/>
              <a:gd name="connsiteY763" fmla="*/ 309852 h 2275759"/>
              <a:gd name="connsiteX764" fmla="*/ 2099178 w 12185931"/>
              <a:gd name="connsiteY764" fmla="*/ 352333 h 2275759"/>
              <a:gd name="connsiteX765" fmla="*/ 2248468 w 12185931"/>
              <a:gd name="connsiteY765" fmla="*/ 359008 h 2275759"/>
              <a:gd name="connsiteX766" fmla="*/ 2284880 w 12185931"/>
              <a:gd name="connsiteY766" fmla="*/ 360829 h 2275759"/>
              <a:gd name="connsiteX767" fmla="*/ 2368628 w 12185931"/>
              <a:gd name="connsiteY767" fmla="*/ 356581 h 2275759"/>
              <a:gd name="connsiteX768" fmla="*/ 2521559 w 12185931"/>
              <a:gd name="connsiteY768" fmla="*/ 343836 h 2275759"/>
              <a:gd name="connsiteX769" fmla="*/ 2559792 w 12185931"/>
              <a:gd name="connsiteY769" fmla="*/ 328665 h 2275759"/>
              <a:gd name="connsiteX770" fmla="*/ 2570108 w 12185931"/>
              <a:gd name="connsiteY770" fmla="*/ 397241 h 2275759"/>
              <a:gd name="connsiteX771" fmla="*/ 2485147 w 12185931"/>
              <a:gd name="connsiteY771" fmla="*/ 412413 h 2275759"/>
              <a:gd name="connsiteX772" fmla="*/ 2509421 w 12185931"/>
              <a:gd name="connsiteY772" fmla="*/ 484023 h 2275759"/>
              <a:gd name="connsiteX773" fmla="*/ 2400792 w 12185931"/>
              <a:gd name="connsiteY773" fmla="*/ 451859 h 2275759"/>
              <a:gd name="connsiteX774" fmla="*/ 2418998 w 12185931"/>
              <a:gd name="connsiteY774" fmla="*/ 407558 h 2275759"/>
              <a:gd name="connsiteX775" fmla="*/ 2346781 w 12185931"/>
              <a:gd name="connsiteY775" fmla="*/ 436080 h 2275759"/>
              <a:gd name="connsiteX776" fmla="*/ 2277598 w 12185931"/>
              <a:gd name="connsiteY776" fmla="*/ 417268 h 2275759"/>
              <a:gd name="connsiteX777" fmla="*/ 2300052 w 12185931"/>
              <a:gd name="connsiteY777" fmla="*/ 456714 h 2275759"/>
              <a:gd name="connsiteX778" fmla="*/ 2235723 w 12185931"/>
              <a:gd name="connsiteY778" fmla="*/ 547744 h 2275759"/>
              <a:gd name="connsiteX779" fmla="*/ 2272136 w 12185931"/>
              <a:gd name="connsiteY779" fmla="*/ 590225 h 2275759"/>
              <a:gd name="connsiteX780" fmla="*/ 2336464 w 12185931"/>
              <a:gd name="connsiteY780" fmla="*/ 599935 h 2275759"/>
              <a:gd name="connsiteX781" fmla="*/ 2529448 w 12185931"/>
              <a:gd name="connsiteY781" fmla="*/ 627244 h 2275759"/>
              <a:gd name="connsiteX782" fmla="*/ 2478471 w 12185931"/>
              <a:gd name="connsiteY782" fmla="*/ 587191 h 2275759"/>
              <a:gd name="connsiteX783" fmla="*/ 2463299 w 12185931"/>
              <a:gd name="connsiteY783" fmla="*/ 533786 h 2275759"/>
              <a:gd name="connsiteX784" fmla="*/ 2511242 w 12185931"/>
              <a:gd name="connsiteY784" fmla="*/ 527718 h 2275759"/>
              <a:gd name="connsiteX785" fmla="*/ 2653856 w 12185931"/>
              <a:gd name="connsiteY785" fmla="*/ 620569 h 2275759"/>
              <a:gd name="connsiteX786" fmla="*/ 2756417 w 12185931"/>
              <a:gd name="connsiteY786" fmla="*/ 659408 h 2275759"/>
              <a:gd name="connsiteX787" fmla="*/ 2837131 w 12185931"/>
              <a:gd name="connsiteY787" fmla="*/ 672153 h 2275759"/>
              <a:gd name="connsiteX788" fmla="*/ 2895390 w 12185931"/>
              <a:gd name="connsiteY788" fmla="*/ 664263 h 2275759"/>
              <a:gd name="connsiteX789" fmla="*/ 2856551 w 12185931"/>
              <a:gd name="connsiteY789" fmla="*/ 627851 h 2275759"/>
              <a:gd name="connsiteX790" fmla="*/ 2846234 w 12185931"/>
              <a:gd name="connsiteY790" fmla="*/ 619962 h 2275759"/>
              <a:gd name="connsiteX791" fmla="*/ 2846234 w 12185931"/>
              <a:gd name="connsiteY791" fmla="*/ 603576 h 2275759"/>
              <a:gd name="connsiteX792" fmla="*/ 2911776 w 12185931"/>
              <a:gd name="connsiteY792" fmla="*/ 572019 h 2275759"/>
              <a:gd name="connsiteX793" fmla="*/ 2963360 w 12185931"/>
              <a:gd name="connsiteY793" fmla="*/ 578088 h 2275759"/>
              <a:gd name="connsiteX794" fmla="*/ 3054390 w 12185931"/>
              <a:gd name="connsiteY794" fmla="*/ 641202 h 2275759"/>
              <a:gd name="connsiteX795" fmla="*/ 3001592 w 12185931"/>
              <a:gd name="connsiteY795" fmla="*/ 697034 h 2275759"/>
              <a:gd name="connsiteX796" fmla="*/ 3073810 w 12185931"/>
              <a:gd name="connsiteY796" fmla="*/ 680042 h 2275759"/>
              <a:gd name="connsiteX797" fmla="*/ 3054997 w 12185931"/>
              <a:gd name="connsiteY797" fmla="*/ 643023 h 2275759"/>
              <a:gd name="connsiteX798" fmla="*/ 5208168 w 12185931"/>
              <a:gd name="connsiteY798" fmla="*/ 1260209 h 2275759"/>
              <a:gd name="connsiteX799" fmla="*/ 5277352 w 12185931"/>
              <a:gd name="connsiteY799" fmla="*/ 1266884 h 2275759"/>
              <a:gd name="connsiteX800" fmla="*/ 5369596 w 12185931"/>
              <a:gd name="connsiteY800" fmla="*/ 1282056 h 2275759"/>
              <a:gd name="connsiteX801" fmla="*/ 5435744 w 12185931"/>
              <a:gd name="connsiteY801" fmla="*/ 1198308 h 2275759"/>
              <a:gd name="connsiteX802" fmla="*/ 5347141 w 12185931"/>
              <a:gd name="connsiteY802" fmla="*/ 1147331 h 2275759"/>
              <a:gd name="connsiteX803" fmla="*/ 5324081 w 12185931"/>
              <a:gd name="connsiteY803" fmla="*/ 1113346 h 2275759"/>
              <a:gd name="connsiteX804" fmla="*/ 5360493 w 12185931"/>
              <a:gd name="connsiteY804" fmla="*/ 1104850 h 2275759"/>
              <a:gd name="connsiteX805" fmla="*/ 5377485 w 12185931"/>
              <a:gd name="connsiteY805" fmla="*/ 1106671 h 2275759"/>
              <a:gd name="connsiteX806" fmla="*/ 5429676 w 12185931"/>
              <a:gd name="connsiteY806" fmla="*/ 959202 h 2275759"/>
              <a:gd name="connsiteX807" fmla="*/ 5657251 w 12185931"/>
              <a:gd name="connsiteY807" fmla="*/ 927644 h 2275759"/>
              <a:gd name="connsiteX808" fmla="*/ 5611736 w 12185931"/>
              <a:gd name="connsiteY808" fmla="*/ 905797 h 2275759"/>
              <a:gd name="connsiteX809" fmla="*/ 5570469 w 12185931"/>
              <a:gd name="connsiteY809" fmla="*/ 898515 h 2275759"/>
              <a:gd name="connsiteX810" fmla="*/ 5480046 w 12185931"/>
              <a:gd name="connsiteY810" fmla="*/ 863316 h 2275759"/>
              <a:gd name="connsiteX811" fmla="*/ 5404794 w 12185931"/>
              <a:gd name="connsiteY811" fmla="*/ 902763 h 2275759"/>
              <a:gd name="connsiteX812" fmla="*/ 5391443 w 12185931"/>
              <a:gd name="connsiteY812" fmla="*/ 908225 h 2275759"/>
              <a:gd name="connsiteX813" fmla="*/ 5213630 w 12185931"/>
              <a:gd name="connsiteY813" fmla="*/ 902156 h 2275759"/>
              <a:gd name="connsiteX814" fmla="*/ 5142020 w 12185931"/>
              <a:gd name="connsiteY814" fmla="*/ 893053 h 2275759"/>
              <a:gd name="connsiteX815" fmla="*/ 5083760 w 12185931"/>
              <a:gd name="connsiteY815" fmla="*/ 898515 h 2275759"/>
              <a:gd name="connsiteX816" fmla="*/ 5097111 w 12185931"/>
              <a:gd name="connsiteY816" fmla="*/ 985904 h 2275759"/>
              <a:gd name="connsiteX817" fmla="*/ 5173577 w 12185931"/>
              <a:gd name="connsiteY817" fmla="*/ 991973 h 2275759"/>
              <a:gd name="connsiteX818" fmla="*/ 5231836 w 12185931"/>
              <a:gd name="connsiteY818" fmla="*/ 939175 h 2275759"/>
              <a:gd name="connsiteX819" fmla="*/ 5240333 w 12185931"/>
              <a:gd name="connsiteY819" fmla="*/ 978015 h 2275759"/>
              <a:gd name="connsiteX820" fmla="*/ 5290096 w 12185931"/>
              <a:gd name="connsiteY820" fmla="*/ 991366 h 2275759"/>
              <a:gd name="connsiteX821" fmla="*/ 5288275 w 12185931"/>
              <a:gd name="connsiteY821" fmla="*/ 1001683 h 2275759"/>
              <a:gd name="connsiteX822" fmla="*/ 5197852 w 12185931"/>
              <a:gd name="connsiteY822" fmla="*/ 1028992 h 2275759"/>
              <a:gd name="connsiteX823" fmla="*/ 5219092 w 12185931"/>
              <a:gd name="connsiteY823" fmla="*/ 1042950 h 2275759"/>
              <a:gd name="connsiteX824" fmla="*/ 5276138 w 12185931"/>
              <a:gd name="connsiteY824" fmla="*/ 1142476 h 2275759"/>
              <a:gd name="connsiteX825" fmla="*/ 5195424 w 12185931"/>
              <a:gd name="connsiteY825" fmla="*/ 1177068 h 2275759"/>
              <a:gd name="connsiteX826" fmla="*/ 5157192 w 12185931"/>
              <a:gd name="connsiteY826" fmla="*/ 1203770 h 2275759"/>
              <a:gd name="connsiteX827" fmla="*/ 5146268 w 12185931"/>
              <a:gd name="connsiteY827" fmla="*/ 1240789 h 2275759"/>
              <a:gd name="connsiteX828" fmla="*/ 5093470 w 12185931"/>
              <a:gd name="connsiteY828" fmla="*/ 1212266 h 2275759"/>
              <a:gd name="connsiteX829" fmla="*/ 5161440 w 12185931"/>
              <a:gd name="connsiteY829" fmla="*/ 1295407 h 2275759"/>
              <a:gd name="connsiteX830" fmla="*/ 5210596 w 12185931"/>
              <a:gd name="connsiteY830" fmla="*/ 1212266 h 2275759"/>
              <a:gd name="connsiteX831" fmla="*/ 5208168 w 12185931"/>
              <a:gd name="connsiteY831" fmla="*/ 1260209 h 2275759"/>
              <a:gd name="connsiteX832" fmla="*/ 10013358 w 12185931"/>
              <a:gd name="connsiteY832" fmla="*/ 1062369 h 2275759"/>
              <a:gd name="connsiteX833" fmla="*/ 10093464 w 12185931"/>
              <a:gd name="connsiteY833" fmla="*/ 1072686 h 2275759"/>
              <a:gd name="connsiteX834" fmla="*/ 10132911 w 12185931"/>
              <a:gd name="connsiteY834" fmla="*/ 1058728 h 2275759"/>
              <a:gd name="connsiteX835" fmla="*/ 10098926 w 12185931"/>
              <a:gd name="connsiteY835" fmla="*/ 1034453 h 2275759"/>
              <a:gd name="connsiteX836" fmla="*/ 10060693 w 12185931"/>
              <a:gd name="connsiteY836" fmla="*/ 1033847 h 2275759"/>
              <a:gd name="connsiteX837" fmla="*/ 9966022 w 12185931"/>
              <a:gd name="connsiteY837" fmla="*/ 1036881 h 2275759"/>
              <a:gd name="connsiteX838" fmla="*/ 9785175 w 12185931"/>
              <a:gd name="connsiteY838" fmla="*/ 1001683 h 2275759"/>
              <a:gd name="connsiteX839" fmla="*/ 9695358 w 12185931"/>
              <a:gd name="connsiteY839" fmla="*/ 1000469 h 2275759"/>
              <a:gd name="connsiteX840" fmla="*/ 9636492 w 12185931"/>
              <a:gd name="connsiteY840" fmla="*/ 997434 h 2275759"/>
              <a:gd name="connsiteX841" fmla="*/ 9478706 w 12185931"/>
              <a:gd name="connsiteY841" fmla="*/ 964663 h 2275759"/>
              <a:gd name="connsiteX842" fmla="*/ 9586729 w 12185931"/>
              <a:gd name="connsiteY842" fmla="*/ 1050232 h 2275759"/>
              <a:gd name="connsiteX843" fmla="*/ 9657125 w 12185931"/>
              <a:gd name="connsiteY843" fmla="*/ 1095747 h 2275759"/>
              <a:gd name="connsiteX844" fmla="*/ 9717205 w 12185931"/>
              <a:gd name="connsiteY844" fmla="*/ 1100602 h 2275759"/>
              <a:gd name="connsiteX845" fmla="*/ 9760293 w 12185931"/>
              <a:gd name="connsiteY845" fmla="*/ 1067224 h 2275759"/>
              <a:gd name="connsiteX846" fmla="*/ 9772430 w 12185931"/>
              <a:gd name="connsiteY846" fmla="*/ 1081789 h 2275759"/>
              <a:gd name="connsiteX847" fmla="*/ 9716599 w 12185931"/>
              <a:gd name="connsiteY847" fmla="*/ 1144297 h 2275759"/>
              <a:gd name="connsiteX848" fmla="*/ 9718420 w 12185931"/>
              <a:gd name="connsiteY848" fmla="*/ 1160682 h 2275759"/>
              <a:gd name="connsiteX849" fmla="*/ 9785175 w 12185931"/>
              <a:gd name="connsiteY849" fmla="*/ 1160682 h 2275759"/>
              <a:gd name="connsiteX850" fmla="*/ 9848289 w 12185931"/>
              <a:gd name="connsiteY850" fmla="*/ 1156434 h 2275759"/>
              <a:gd name="connsiteX851" fmla="*/ 9893804 w 12185931"/>
              <a:gd name="connsiteY851" fmla="*/ 1136407 h 2275759"/>
              <a:gd name="connsiteX852" fmla="*/ 9947209 w 12185931"/>
              <a:gd name="connsiteY852" fmla="*/ 1103637 h 2275759"/>
              <a:gd name="connsiteX853" fmla="*/ 10013358 w 12185931"/>
              <a:gd name="connsiteY853" fmla="*/ 1062369 h 2275759"/>
              <a:gd name="connsiteX854" fmla="*/ 9836152 w 12185931"/>
              <a:gd name="connsiteY854" fmla="*/ 1922910 h 2275759"/>
              <a:gd name="connsiteX855" fmla="*/ 9903515 w 12185931"/>
              <a:gd name="connsiteY855" fmla="*/ 1843410 h 2275759"/>
              <a:gd name="connsiteX856" fmla="*/ 9638919 w 12185931"/>
              <a:gd name="connsiteY856" fmla="*/ 1777261 h 2275759"/>
              <a:gd name="connsiteX857" fmla="*/ 9581267 w 12185931"/>
              <a:gd name="connsiteY857" fmla="*/ 1844624 h 2275759"/>
              <a:gd name="connsiteX858" fmla="*/ 9584301 w 12185931"/>
              <a:gd name="connsiteY858" fmla="*/ 1861009 h 2275759"/>
              <a:gd name="connsiteX859" fmla="*/ 9493878 w 12185931"/>
              <a:gd name="connsiteY859" fmla="*/ 1924123 h 2275759"/>
              <a:gd name="connsiteX860" fmla="*/ 9494485 w 12185931"/>
              <a:gd name="connsiteY860" fmla="*/ 1942936 h 2275759"/>
              <a:gd name="connsiteX861" fmla="*/ 9543034 w 12185931"/>
              <a:gd name="connsiteY861" fmla="*/ 1953253 h 2275759"/>
              <a:gd name="connsiteX862" fmla="*/ 9610397 w 12185931"/>
              <a:gd name="connsiteY862" fmla="*/ 1958715 h 2275759"/>
              <a:gd name="connsiteX863" fmla="*/ 9717205 w 12185931"/>
              <a:gd name="connsiteY863" fmla="*/ 1926551 h 2275759"/>
              <a:gd name="connsiteX864" fmla="*/ 9731770 w 12185931"/>
              <a:gd name="connsiteY864" fmla="*/ 1888925 h 2275759"/>
              <a:gd name="connsiteX865" fmla="*/ 9780927 w 12185931"/>
              <a:gd name="connsiteY865" fmla="*/ 1900456 h 2275759"/>
              <a:gd name="connsiteX866" fmla="*/ 9765755 w 12185931"/>
              <a:gd name="connsiteY866" fmla="*/ 1989058 h 2275759"/>
              <a:gd name="connsiteX867" fmla="*/ 9857392 w 12185931"/>
              <a:gd name="connsiteY867" fmla="*/ 1968425 h 2275759"/>
              <a:gd name="connsiteX868" fmla="*/ 9836152 w 12185931"/>
              <a:gd name="connsiteY868" fmla="*/ 1922910 h 2275759"/>
              <a:gd name="connsiteX869" fmla="*/ 10537085 w 12185931"/>
              <a:gd name="connsiteY869" fmla="*/ 1820349 h 2275759"/>
              <a:gd name="connsiteX870" fmla="*/ 10597166 w 12185931"/>
              <a:gd name="connsiteY870" fmla="*/ 1830059 h 2275759"/>
              <a:gd name="connsiteX871" fmla="*/ 10643895 w 12185931"/>
              <a:gd name="connsiteY871" fmla="*/ 1860402 h 2275759"/>
              <a:gd name="connsiteX872" fmla="*/ 10694871 w 12185931"/>
              <a:gd name="connsiteY872" fmla="*/ 1897421 h 2275759"/>
              <a:gd name="connsiteX873" fmla="*/ 10748276 w 12185931"/>
              <a:gd name="connsiteY873" fmla="*/ 1908345 h 2275759"/>
              <a:gd name="connsiteX874" fmla="*/ 10750097 w 12185931"/>
              <a:gd name="connsiteY874" fmla="*/ 1859795 h 2275759"/>
              <a:gd name="connsiteX875" fmla="*/ 10665742 w 12185931"/>
              <a:gd name="connsiteY875" fmla="*/ 1835521 h 2275759"/>
              <a:gd name="connsiteX876" fmla="*/ 10620227 w 12185931"/>
              <a:gd name="connsiteY876" fmla="*/ 1843410 h 2275759"/>
              <a:gd name="connsiteX877" fmla="*/ 10610517 w 12185931"/>
              <a:gd name="connsiteY877" fmla="*/ 1739028 h 2275759"/>
              <a:gd name="connsiteX878" fmla="*/ 10554078 w 12185931"/>
              <a:gd name="connsiteY878" fmla="*/ 1762089 h 2275759"/>
              <a:gd name="connsiteX879" fmla="*/ 10609910 w 12185931"/>
              <a:gd name="connsiteY879" fmla="*/ 1708078 h 2275759"/>
              <a:gd name="connsiteX880" fmla="*/ 10391437 w 12185931"/>
              <a:gd name="connsiteY880" fmla="*/ 1656494 h 2275759"/>
              <a:gd name="connsiteX881" fmla="*/ 10427242 w 12185931"/>
              <a:gd name="connsiteY881" fmla="*/ 1728105 h 2275759"/>
              <a:gd name="connsiteX882" fmla="*/ 10537085 w 12185931"/>
              <a:gd name="connsiteY882" fmla="*/ 1820349 h 2275759"/>
              <a:gd name="connsiteX883" fmla="*/ 574116 w 12185931"/>
              <a:gd name="connsiteY883" fmla="*/ 1041129 h 2275759"/>
              <a:gd name="connsiteX884" fmla="*/ 502505 w 12185931"/>
              <a:gd name="connsiteY884" fmla="*/ 1045377 h 2275759"/>
              <a:gd name="connsiteX885" fmla="*/ 452135 w 12185931"/>
              <a:gd name="connsiteY885" fmla="*/ 1098175 h 2275759"/>
              <a:gd name="connsiteX886" fmla="*/ 447280 w 12185931"/>
              <a:gd name="connsiteY886" fmla="*/ 1112740 h 2275759"/>
              <a:gd name="connsiteX887" fmla="*/ 435750 w 12185931"/>
              <a:gd name="connsiteY887" fmla="*/ 1181923 h 2275759"/>
              <a:gd name="connsiteX888" fmla="*/ 527387 w 12185931"/>
              <a:gd name="connsiteY888" fmla="*/ 1229258 h 2275759"/>
              <a:gd name="connsiteX889" fmla="*/ 621452 w 12185931"/>
              <a:gd name="connsiteY889" fmla="*/ 1272346 h 2275759"/>
              <a:gd name="connsiteX890" fmla="*/ 668181 w 12185931"/>
              <a:gd name="connsiteY890" fmla="*/ 1292373 h 2275759"/>
              <a:gd name="connsiteX891" fmla="*/ 692455 w 12185931"/>
              <a:gd name="connsiteY891" fmla="*/ 1224403 h 2275759"/>
              <a:gd name="connsiteX892" fmla="*/ 660291 w 12185931"/>
              <a:gd name="connsiteY892" fmla="*/ 1192239 h 2275759"/>
              <a:gd name="connsiteX893" fmla="*/ 595963 w 12185931"/>
              <a:gd name="connsiteY893" fmla="*/ 1172820 h 2275759"/>
              <a:gd name="connsiteX894" fmla="*/ 531028 w 12185931"/>
              <a:gd name="connsiteY894" fmla="*/ 1101209 h 2275759"/>
              <a:gd name="connsiteX895" fmla="*/ 574116 w 12185931"/>
              <a:gd name="connsiteY895" fmla="*/ 1041129 h 2275759"/>
              <a:gd name="connsiteX896" fmla="*/ 4951463 w 12185931"/>
              <a:gd name="connsiteY896" fmla="*/ 958595 h 2275759"/>
              <a:gd name="connsiteX897" fmla="*/ 4913230 w 12185931"/>
              <a:gd name="connsiteY897" fmla="*/ 904583 h 2275759"/>
              <a:gd name="connsiteX898" fmla="*/ 4821593 w 12185931"/>
              <a:gd name="connsiteY898" fmla="*/ 902156 h 2275759"/>
              <a:gd name="connsiteX899" fmla="*/ 4757872 w 12185931"/>
              <a:gd name="connsiteY899" fmla="*/ 876061 h 2275759"/>
              <a:gd name="connsiteX900" fmla="*/ 4745127 w 12185931"/>
              <a:gd name="connsiteY900" fmla="*/ 881522 h 2275759"/>
              <a:gd name="connsiteX901" fmla="*/ 4762727 w 12185931"/>
              <a:gd name="connsiteY901" fmla="*/ 897301 h 2275759"/>
              <a:gd name="connsiteX902" fmla="*/ 4624361 w 12185931"/>
              <a:gd name="connsiteY902" fmla="*/ 958595 h 2275759"/>
              <a:gd name="connsiteX903" fmla="*/ 4796711 w 12185931"/>
              <a:gd name="connsiteY903" fmla="*/ 944637 h 2275759"/>
              <a:gd name="connsiteX904" fmla="*/ 4788822 w 12185931"/>
              <a:gd name="connsiteY904" fmla="*/ 1021709 h 2275759"/>
              <a:gd name="connsiteX905" fmla="*/ 4938719 w 12185931"/>
              <a:gd name="connsiteY905" fmla="*/ 1039308 h 2275759"/>
              <a:gd name="connsiteX906" fmla="*/ 4922940 w 12185931"/>
              <a:gd name="connsiteY906" fmla="*/ 928251 h 2275759"/>
              <a:gd name="connsiteX907" fmla="*/ 4951463 w 12185931"/>
              <a:gd name="connsiteY907" fmla="*/ 958595 h 2275759"/>
              <a:gd name="connsiteX908" fmla="*/ 10050377 w 12185931"/>
              <a:gd name="connsiteY908" fmla="*/ 1939295 h 2275759"/>
              <a:gd name="connsiteX909" fmla="*/ 10090430 w 12185931"/>
              <a:gd name="connsiteY909" fmla="*/ 1947185 h 2275759"/>
              <a:gd name="connsiteX910" fmla="*/ 10186922 w 12185931"/>
              <a:gd name="connsiteY910" fmla="*/ 1983597 h 2275759"/>
              <a:gd name="connsiteX911" fmla="*/ 10236078 w 12185931"/>
              <a:gd name="connsiteY911" fmla="*/ 1988452 h 2275759"/>
              <a:gd name="connsiteX912" fmla="*/ 10311937 w 12185931"/>
              <a:gd name="connsiteY912" fmla="*/ 1981169 h 2275759"/>
              <a:gd name="connsiteX913" fmla="*/ 10227582 w 12185931"/>
              <a:gd name="connsiteY913" fmla="*/ 1937475 h 2275759"/>
              <a:gd name="connsiteX914" fmla="*/ 10183888 w 12185931"/>
              <a:gd name="connsiteY914" fmla="*/ 1922303 h 2275759"/>
              <a:gd name="connsiteX915" fmla="*/ 10133517 w 12185931"/>
              <a:gd name="connsiteY915" fmla="*/ 1898635 h 2275759"/>
              <a:gd name="connsiteX916" fmla="*/ 10180854 w 12185931"/>
              <a:gd name="connsiteY916" fmla="*/ 1864043 h 2275759"/>
              <a:gd name="connsiteX917" fmla="*/ 10237899 w 12185931"/>
              <a:gd name="connsiteY917" fmla="*/ 1855547 h 2275759"/>
              <a:gd name="connsiteX918" fmla="*/ 10061907 w 12185931"/>
              <a:gd name="connsiteY918" fmla="*/ 1805177 h 2275759"/>
              <a:gd name="connsiteX919" fmla="*/ 10095285 w 12185931"/>
              <a:gd name="connsiteY919" fmla="*/ 1837948 h 2275759"/>
              <a:gd name="connsiteX920" fmla="*/ 10041274 w 12185931"/>
              <a:gd name="connsiteY920" fmla="*/ 1870719 h 2275759"/>
              <a:gd name="connsiteX921" fmla="*/ 10024888 w 12185931"/>
              <a:gd name="connsiteY921" fmla="*/ 1848265 h 2275759"/>
              <a:gd name="connsiteX922" fmla="*/ 10050377 w 12185931"/>
              <a:gd name="connsiteY922" fmla="*/ 1939295 h 2275759"/>
              <a:gd name="connsiteX923" fmla="*/ 7841373 w 12185931"/>
              <a:gd name="connsiteY923" fmla="*/ 1916234 h 2275759"/>
              <a:gd name="connsiteX924" fmla="*/ 7836518 w 12185931"/>
              <a:gd name="connsiteY924" fmla="*/ 1878002 h 2275759"/>
              <a:gd name="connsiteX925" fmla="*/ 7807996 w 12185931"/>
              <a:gd name="connsiteY925" fmla="*/ 1817921 h 2275759"/>
              <a:gd name="connsiteX926" fmla="*/ 7731530 w 12185931"/>
              <a:gd name="connsiteY926" fmla="*/ 1797288 h 2275759"/>
              <a:gd name="connsiteX927" fmla="*/ 7563427 w 12185931"/>
              <a:gd name="connsiteY927" fmla="*/ 1830059 h 2275759"/>
              <a:gd name="connsiteX928" fmla="*/ 7841373 w 12185931"/>
              <a:gd name="connsiteY928" fmla="*/ 1916234 h 2275759"/>
              <a:gd name="connsiteX929" fmla="*/ 7252710 w 12185931"/>
              <a:gd name="connsiteY929" fmla="*/ 803236 h 2275759"/>
              <a:gd name="connsiteX930" fmla="*/ 7269703 w 12185931"/>
              <a:gd name="connsiteY930" fmla="*/ 825084 h 2275759"/>
              <a:gd name="connsiteX931" fmla="*/ 7374691 w 12185931"/>
              <a:gd name="connsiteY931" fmla="*/ 991973 h 2275759"/>
              <a:gd name="connsiteX932" fmla="*/ 7411710 w 12185931"/>
              <a:gd name="connsiteY932" fmla="*/ 1008965 h 2275759"/>
              <a:gd name="connsiteX933" fmla="*/ 7422027 w 12185931"/>
              <a:gd name="connsiteY933" fmla="*/ 995614 h 2275759"/>
              <a:gd name="connsiteX934" fmla="*/ 7390469 w 12185931"/>
              <a:gd name="connsiteY934" fmla="*/ 964663 h 2275759"/>
              <a:gd name="connsiteX935" fmla="*/ 7360733 w 12185931"/>
              <a:gd name="connsiteY935" fmla="*/ 903370 h 2275759"/>
              <a:gd name="connsiteX936" fmla="*/ 7301260 w 12185931"/>
              <a:gd name="connsiteY936" fmla="*/ 842683 h 2275759"/>
              <a:gd name="connsiteX937" fmla="*/ 7345562 w 12185931"/>
              <a:gd name="connsiteY937" fmla="*/ 814767 h 2275759"/>
              <a:gd name="connsiteX938" fmla="*/ 7252710 w 12185931"/>
              <a:gd name="connsiteY938" fmla="*/ 803236 h 2275759"/>
              <a:gd name="connsiteX939" fmla="*/ 7247248 w 12185931"/>
              <a:gd name="connsiteY939" fmla="*/ 1802143 h 2275759"/>
              <a:gd name="connsiteX940" fmla="*/ 7486962 w 12185931"/>
              <a:gd name="connsiteY940" fmla="*/ 1822776 h 2275759"/>
              <a:gd name="connsiteX941" fmla="*/ 7434771 w 12185931"/>
              <a:gd name="connsiteY941" fmla="*/ 1751166 h 2275759"/>
              <a:gd name="connsiteX942" fmla="*/ 7411710 w 12185931"/>
              <a:gd name="connsiteY942" fmla="*/ 1729319 h 2275759"/>
              <a:gd name="connsiteX943" fmla="*/ 7330390 w 12185931"/>
              <a:gd name="connsiteY943" fmla="*/ 1762696 h 2275759"/>
              <a:gd name="connsiteX944" fmla="*/ 7364374 w 12185931"/>
              <a:gd name="connsiteY944" fmla="*/ 1808212 h 2275759"/>
              <a:gd name="connsiteX945" fmla="*/ 7301867 w 12185931"/>
              <a:gd name="connsiteY945" fmla="*/ 1796074 h 2275759"/>
              <a:gd name="connsiteX946" fmla="*/ 7247248 w 12185931"/>
              <a:gd name="connsiteY946" fmla="*/ 1802143 h 2275759"/>
              <a:gd name="connsiteX947" fmla="*/ 6708349 w 12185931"/>
              <a:gd name="connsiteY947" fmla="*/ 823870 h 2275759"/>
              <a:gd name="connsiteX948" fmla="*/ 6848536 w 12185931"/>
              <a:gd name="connsiteY948" fmla="*/ 930679 h 2275759"/>
              <a:gd name="connsiteX949" fmla="*/ 6782387 w 12185931"/>
              <a:gd name="connsiteY949" fmla="*/ 851786 h 2275759"/>
              <a:gd name="connsiteX950" fmla="*/ 6708349 w 12185931"/>
              <a:gd name="connsiteY950" fmla="*/ 823870 h 2275759"/>
              <a:gd name="connsiteX951" fmla="*/ 1785427 w 12185931"/>
              <a:gd name="connsiteY951" fmla="*/ 264337 h 2275759"/>
              <a:gd name="connsiteX952" fmla="*/ 2018464 w 12185931"/>
              <a:gd name="connsiteY952" fmla="*/ 274653 h 2275759"/>
              <a:gd name="connsiteX953" fmla="*/ 1785427 w 12185931"/>
              <a:gd name="connsiteY953" fmla="*/ 264337 h 2275759"/>
              <a:gd name="connsiteX954" fmla="*/ 4436838 w 12185931"/>
              <a:gd name="connsiteY954" fmla="*/ 696427 h 2275759"/>
              <a:gd name="connsiteX955" fmla="*/ 4264487 w 12185931"/>
              <a:gd name="connsiteY955" fmla="*/ 765004 h 2275759"/>
              <a:gd name="connsiteX956" fmla="*/ 4325174 w 12185931"/>
              <a:gd name="connsiteY956" fmla="*/ 822049 h 2275759"/>
              <a:gd name="connsiteX957" fmla="*/ 4465361 w 12185931"/>
              <a:gd name="connsiteY957" fmla="*/ 729198 h 2275759"/>
              <a:gd name="connsiteX958" fmla="*/ 4436838 w 12185931"/>
              <a:gd name="connsiteY958" fmla="*/ 696427 h 2275759"/>
              <a:gd name="connsiteX959" fmla="*/ 1035943 w 12185931"/>
              <a:gd name="connsiteY959" fmla="*/ 1528445 h 2275759"/>
              <a:gd name="connsiteX960" fmla="*/ 1091168 w 12185931"/>
              <a:gd name="connsiteY960" fmla="*/ 1519342 h 2275759"/>
              <a:gd name="connsiteX961" fmla="*/ 1144573 w 12185931"/>
              <a:gd name="connsiteY961" fmla="*/ 1422243 h 2275759"/>
              <a:gd name="connsiteX962" fmla="*/ 1086920 w 12185931"/>
              <a:gd name="connsiteY962" fmla="*/ 1423457 h 2275759"/>
              <a:gd name="connsiteX963" fmla="*/ 955836 w 12185931"/>
              <a:gd name="connsiteY963" fmla="*/ 1487178 h 2275759"/>
              <a:gd name="connsiteX964" fmla="*/ 1035943 w 12185931"/>
              <a:gd name="connsiteY964" fmla="*/ 1528445 h 2275759"/>
              <a:gd name="connsiteX965" fmla="*/ 10322861 w 12185931"/>
              <a:gd name="connsiteY965" fmla="*/ 1061763 h 2275759"/>
              <a:gd name="connsiteX966" fmla="*/ 10269456 w 12185931"/>
              <a:gd name="connsiteY966" fmla="*/ 980442 h 2275759"/>
              <a:gd name="connsiteX967" fmla="*/ 10229403 w 12185931"/>
              <a:gd name="connsiteY967" fmla="*/ 962236 h 2275759"/>
              <a:gd name="connsiteX968" fmla="*/ 10192384 w 12185931"/>
              <a:gd name="connsiteY968" fmla="*/ 1034453 h 2275759"/>
              <a:gd name="connsiteX969" fmla="*/ 10270670 w 12185931"/>
              <a:gd name="connsiteY969" fmla="*/ 1078148 h 2275759"/>
              <a:gd name="connsiteX970" fmla="*/ 10322861 w 12185931"/>
              <a:gd name="connsiteY970" fmla="*/ 1061763 h 2275759"/>
              <a:gd name="connsiteX971" fmla="*/ 1221645 w 12185931"/>
              <a:gd name="connsiteY971" fmla="*/ 1492640 h 2275759"/>
              <a:gd name="connsiteX972" fmla="*/ 1320565 w 12185931"/>
              <a:gd name="connsiteY972" fmla="*/ 1480502 h 2275759"/>
              <a:gd name="connsiteX973" fmla="*/ 1412809 w 12185931"/>
              <a:gd name="connsiteY973" fmla="*/ 1413140 h 2275759"/>
              <a:gd name="connsiteX974" fmla="*/ 1421912 w 12185931"/>
              <a:gd name="connsiteY974" fmla="*/ 1388865 h 2275759"/>
              <a:gd name="connsiteX975" fmla="*/ 1406740 w 12185931"/>
              <a:gd name="connsiteY975" fmla="*/ 1372479 h 2275759"/>
              <a:gd name="connsiteX976" fmla="*/ 1353336 w 12185931"/>
              <a:gd name="connsiteY976" fmla="*/ 1387044 h 2275759"/>
              <a:gd name="connsiteX977" fmla="*/ 1221645 w 12185931"/>
              <a:gd name="connsiteY977" fmla="*/ 1492640 h 2275759"/>
              <a:gd name="connsiteX978" fmla="*/ 6379426 w 12185931"/>
              <a:gd name="connsiteY978" fmla="*/ 718275 h 2275759"/>
              <a:gd name="connsiteX979" fmla="*/ 6424334 w 12185931"/>
              <a:gd name="connsiteY979" fmla="*/ 731626 h 2275759"/>
              <a:gd name="connsiteX980" fmla="*/ 6494731 w 12185931"/>
              <a:gd name="connsiteY980" fmla="*/ 763183 h 2275759"/>
              <a:gd name="connsiteX981" fmla="*/ 6564521 w 12185931"/>
              <a:gd name="connsiteY981" fmla="*/ 757114 h 2275759"/>
              <a:gd name="connsiteX982" fmla="*/ 6522040 w 12185931"/>
              <a:gd name="connsiteY982" fmla="*/ 733446 h 2275759"/>
              <a:gd name="connsiteX983" fmla="*/ 6531750 w 12185931"/>
              <a:gd name="connsiteY983" fmla="*/ 673973 h 2275759"/>
              <a:gd name="connsiteX984" fmla="*/ 6483808 w 12185931"/>
              <a:gd name="connsiteY984" fmla="*/ 677614 h 2275759"/>
              <a:gd name="connsiteX985" fmla="*/ 6379426 w 12185931"/>
              <a:gd name="connsiteY985" fmla="*/ 718275 h 2275759"/>
              <a:gd name="connsiteX986" fmla="*/ 4668662 w 12185931"/>
              <a:gd name="connsiteY986" fmla="*/ 1178281 h 2275759"/>
              <a:gd name="connsiteX987" fmla="*/ 4666234 w 12185931"/>
              <a:gd name="connsiteY987" fmla="*/ 1188598 h 2275759"/>
              <a:gd name="connsiteX988" fmla="*/ 4864074 w 12185931"/>
              <a:gd name="connsiteY988" fmla="*/ 1154007 h 2275759"/>
              <a:gd name="connsiteX989" fmla="*/ 4864074 w 12185931"/>
              <a:gd name="connsiteY989" fmla="*/ 1129125 h 2275759"/>
              <a:gd name="connsiteX990" fmla="*/ 4862253 w 12185931"/>
              <a:gd name="connsiteY990" fmla="*/ 1090285 h 2275759"/>
              <a:gd name="connsiteX991" fmla="*/ 4820379 w 12185931"/>
              <a:gd name="connsiteY991" fmla="*/ 1101816 h 2275759"/>
              <a:gd name="connsiteX992" fmla="*/ 4668662 w 12185931"/>
              <a:gd name="connsiteY992" fmla="*/ 1178281 h 2275759"/>
              <a:gd name="connsiteX993" fmla="*/ 7292157 w 12185931"/>
              <a:gd name="connsiteY993" fmla="*/ 1613407 h 2275759"/>
              <a:gd name="connsiteX994" fmla="*/ 7183527 w 12185931"/>
              <a:gd name="connsiteY994" fmla="*/ 1520556 h 2275759"/>
              <a:gd name="connsiteX995" fmla="*/ 7292157 w 12185931"/>
              <a:gd name="connsiteY995" fmla="*/ 1613407 h 2275759"/>
              <a:gd name="connsiteX996" fmla="*/ 4403460 w 12185931"/>
              <a:gd name="connsiteY996" fmla="*/ 1044770 h 2275759"/>
              <a:gd name="connsiteX997" fmla="*/ 4393143 w 12185931"/>
              <a:gd name="connsiteY997" fmla="*/ 999862 h 2275759"/>
              <a:gd name="connsiteX998" fmla="*/ 4337311 w 12185931"/>
              <a:gd name="connsiteY998" fmla="*/ 962236 h 2275759"/>
              <a:gd name="connsiteX999" fmla="*/ 4306361 w 12185931"/>
              <a:gd name="connsiteY999" fmla="*/ 973160 h 2275759"/>
              <a:gd name="connsiteX1000" fmla="*/ 4328815 w 12185931"/>
              <a:gd name="connsiteY1000" fmla="*/ 1009572 h 2275759"/>
              <a:gd name="connsiteX1001" fmla="*/ 4403460 w 12185931"/>
              <a:gd name="connsiteY1001" fmla="*/ 1044770 h 2275759"/>
              <a:gd name="connsiteX1002" fmla="*/ 2220552 w 12185931"/>
              <a:gd name="connsiteY1002" fmla="*/ 600542 h 2275759"/>
              <a:gd name="connsiteX1003" fmla="*/ 2080972 w 12185931"/>
              <a:gd name="connsiteY1003" fmla="*/ 522256 h 2275759"/>
              <a:gd name="connsiteX1004" fmla="*/ 2220552 w 12185931"/>
              <a:gd name="connsiteY1004" fmla="*/ 600542 h 2275759"/>
              <a:gd name="connsiteX1005" fmla="*/ 4692937 w 12185931"/>
              <a:gd name="connsiteY1005" fmla="*/ 579302 h 2275759"/>
              <a:gd name="connsiteX1006" fmla="*/ 4814310 w 12185931"/>
              <a:gd name="connsiteY1006" fmla="*/ 645450 h 2275759"/>
              <a:gd name="connsiteX1007" fmla="*/ 4776685 w 12185931"/>
              <a:gd name="connsiteY1007" fmla="*/ 564130 h 2275759"/>
              <a:gd name="connsiteX1008" fmla="*/ 4692937 w 12185931"/>
              <a:gd name="connsiteY1008" fmla="*/ 579302 h 2275759"/>
              <a:gd name="connsiteX1009" fmla="*/ 9260233 w 12185931"/>
              <a:gd name="connsiteY1009" fmla="*/ 1120629 h 2275759"/>
              <a:gd name="connsiteX1010" fmla="*/ 9261447 w 12185931"/>
              <a:gd name="connsiteY1010" fmla="*/ 1141262 h 2275759"/>
              <a:gd name="connsiteX1011" fmla="*/ 9362794 w 12185931"/>
              <a:gd name="connsiteY1011" fmla="*/ 1158862 h 2275759"/>
              <a:gd name="connsiteX1012" fmla="*/ 9389496 w 12185931"/>
              <a:gd name="connsiteY1012" fmla="*/ 1138228 h 2275759"/>
              <a:gd name="connsiteX1013" fmla="*/ 9373111 w 12185931"/>
              <a:gd name="connsiteY1013" fmla="*/ 1115774 h 2275759"/>
              <a:gd name="connsiteX1014" fmla="*/ 9260233 w 12185931"/>
              <a:gd name="connsiteY1014" fmla="*/ 1120629 h 2275759"/>
              <a:gd name="connsiteX1015" fmla="*/ 8837245 w 12185931"/>
              <a:gd name="connsiteY1015" fmla="*/ 1587311 h 2275759"/>
              <a:gd name="connsiteX1016" fmla="*/ 8934344 w 12185931"/>
              <a:gd name="connsiteY1016" fmla="*/ 1656494 h 2275759"/>
              <a:gd name="connsiteX1017" fmla="*/ 8837245 w 12185931"/>
              <a:gd name="connsiteY1017" fmla="*/ 1587311 h 2275759"/>
              <a:gd name="connsiteX1018" fmla="*/ 4399819 w 12185931"/>
              <a:gd name="connsiteY1018" fmla="*/ 1157041 h 2275759"/>
              <a:gd name="connsiteX1019" fmla="*/ 4535151 w 12185931"/>
              <a:gd name="connsiteY1019" fmla="*/ 1172213 h 2275759"/>
              <a:gd name="connsiteX1020" fmla="*/ 4477498 w 12185931"/>
              <a:gd name="connsiteY1020" fmla="*/ 1109705 h 2275759"/>
              <a:gd name="connsiteX1021" fmla="*/ 4399819 w 12185931"/>
              <a:gd name="connsiteY1021" fmla="*/ 1157041 h 2275759"/>
              <a:gd name="connsiteX1022" fmla="*/ 5033390 w 12185931"/>
              <a:gd name="connsiteY1022" fmla="*/ 902763 h 2275759"/>
              <a:gd name="connsiteX1023" fmla="*/ 5019432 w 12185931"/>
              <a:gd name="connsiteY1023" fmla="*/ 891839 h 2275759"/>
              <a:gd name="connsiteX1024" fmla="*/ 4968455 w 12185931"/>
              <a:gd name="connsiteY1024" fmla="*/ 944030 h 2275759"/>
              <a:gd name="connsiteX1025" fmla="*/ 5000619 w 12185931"/>
              <a:gd name="connsiteY1025" fmla="*/ 995007 h 2275759"/>
              <a:gd name="connsiteX1026" fmla="*/ 5015791 w 12185931"/>
              <a:gd name="connsiteY1026" fmla="*/ 990759 h 2275759"/>
              <a:gd name="connsiteX1027" fmla="*/ 5033390 w 12185931"/>
              <a:gd name="connsiteY1027" fmla="*/ 902763 h 2275759"/>
              <a:gd name="connsiteX1028" fmla="*/ 3845747 w 12185931"/>
              <a:gd name="connsiteY1028" fmla="*/ 628458 h 2275759"/>
              <a:gd name="connsiteX1029" fmla="*/ 3845747 w 12185931"/>
              <a:gd name="connsiteY1029" fmla="*/ 738908 h 2275759"/>
              <a:gd name="connsiteX1030" fmla="*/ 3845747 w 12185931"/>
              <a:gd name="connsiteY1030" fmla="*/ 628458 h 2275759"/>
              <a:gd name="connsiteX1031" fmla="*/ 7060333 w 12185931"/>
              <a:gd name="connsiteY1031" fmla="*/ 630279 h 2275759"/>
              <a:gd name="connsiteX1032" fmla="*/ 7065188 w 12185931"/>
              <a:gd name="connsiteY1032" fmla="*/ 613286 h 2275759"/>
              <a:gd name="connsiteX1033" fmla="*/ 6948669 w 12185931"/>
              <a:gd name="connsiteY1033" fmla="*/ 596294 h 2275759"/>
              <a:gd name="connsiteX1034" fmla="*/ 6920753 w 12185931"/>
              <a:gd name="connsiteY1034" fmla="*/ 612073 h 2275759"/>
              <a:gd name="connsiteX1035" fmla="*/ 6925608 w 12185931"/>
              <a:gd name="connsiteY1035" fmla="*/ 621176 h 2275759"/>
              <a:gd name="connsiteX1036" fmla="*/ 7060333 w 12185931"/>
              <a:gd name="connsiteY1036" fmla="*/ 630279 h 2275759"/>
              <a:gd name="connsiteX1037" fmla="*/ 7217512 w 12185931"/>
              <a:gd name="connsiteY1037" fmla="*/ 773500 h 2275759"/>
              <a:gd name="connsiteX1038" fmla="*/ 7116165 w 12185931"/>
              <a:gd name="connsiteY1038" fmla="*/ 758935 h 2275759"/>
              <a:gd name="connsiteX1039" fmla="*/ 7110703 w 12185931"/>
              <a:gd name="connsiteY1039" fmla="*/ 776534 h 2275759"/>
              <a:gd name="connsiteX1040" fmla="*/ 7181707 w 12185931"/>
              <a:gd name="connsiteY1040" fmla="*/ 826904 h 2275759"/>
              <a:gd name="connsiteX1041" fmla="*/ 7217512 w 12185931"/>
              <a:gd name="connsiteY1041" fmla="*/ 773500 h 2275759"/>
              <a:gd name="connsiteX1042" fmla="*/ 9353084 w 12185931"/>
              <a:gd name="connsiteY1042" fmla="*/ 998041 h 2275759"/>
              <a:gd name="connsiteX1043" fmla="*/ 9231103 w 12185931"/>
              <a:gd name="connsiteY1043" fmla="*/ 998041 h 2275759"/>
              <a:gd name="connsiteX1044" fmla="*/ 9353084 w 12185931"/>
              <a:gd name="connsiteY1044" fmla="*/ 998041 h 2275759"/>
              <a:gd name="connsiteX1045" fmla="*/ 5614164 w 12185931"/>
              <a:gd name="connsiteY1045" fmla="*/ 1172213 h 2275759"/>
              <a:gd name="connsiteX1046" fmla="*/ 5605668 w 12185931"/>
              <a:gd name="connsiteY1046" fmla="*/ 1181923 h 2275759"/>
              <a:gd name="connsiteX1047" fmla="*/ 5659072 w 12185931"/>
              <a:gd name="connsiteY1047" fmla="*/ 1280842 h 2275759"/>
              <a:gd name="connsiteX1048" fmla="*/ 5691843 w 12185931"/>
              <a:gd name="connsiteY1048" fmla="*/ 1240182 h 2275759"/>
              <a:gd name="connsiteX1049" fmla="*/ 5614164 w 12185931"/>
              <a:gd name="connsiteY1049" fmla="*/ 1172213 h 2275759"/>
              <a:gd name="connsiteX1050" fmla="*/ 7008749 w 12185931"/>
              <a:gd name="connsiteY1050" fmla="*/ 937354 h 2275759"/>
              <a:gd name="connsiteX1051" fmla="*/ 7103421 w 12185931"/>
              <a:gd name="connsiteY1051" fmla="*/ 969518 h 2275759"/>
              <a:gd name="connsiteX1052" fmla="*/ 7008749 w 12185931"/>
              <a:gd name="connsiteY1052" fmla="*/ 937354 h 2275759"/>
              <a:gd name="connsiteX1053" fmla="*/ 5585641 w 12185931"/>
              <a:gd name="connsiteY1053" fmla="*/ 1312399 h 2275759"/>
              <a:gd name="connsiteX1054" fmla="*/ 5598992 w 12185931"/>
              <a:gd name="connsiteY1054" fmla="*/ 1332426 h 2275759"/>
              <a:gd name="connsiteX1055" fmla="*/ 5720366 w 12185931"/>
              <a:gd name="connsiteY1055" fmla="*/ 1292980 h 2275759"/>
              <a:gd name="connsiteX1056" fmla="*/ 5585641 w 12185931"/>
              <a:gd name="connsiteY1056" fmla="*/ 1312399 h 2275759"/>
              <a:gd name="connsiteX1057" fmla="*/ 1861892 w 12185931"/>
              <a:gd name="connsiteY1057" fmla="*/ 364470 h 2275759"/>
              <a:gd name="connsiteX1058" fmla="*/ 1863106 w 12185931"/>
              <a:gd name="connsiteY1058" fmla="*/ 383890 h 2275759"/>
              <a:gd name="connsiteX1059" fmla="*/ 1992976 w 12185931"/>
              <a:gd name="connsiteY1059" fmla="*/ 362042 h 2275759"/>
              <a:gd name="connsiteX1060" fmla="*/ 1991155 w 12185931"/>
              <a:gd name="connsiteY1060" fmla="*/ 346871 h 2275759"/>
              <a:gd name="connsiteX1061" fmla="*/ 1861892 w 12185931"/>
              <a:gd name="connsiteY1061" fmla="*/ 364470 h 2275759"/>
              <a:gd name="connsiteX1062" fmla="*/ 5509176 w 12185931"/>
              <a:gd name="connsiteY1062" fmla="*/ 1323930 h 2275759"/>
              <a:gd name="connsiteX1063" fmla="*/ 5516458 w 12185931"/>
              <a:gd name="connsiteY1063" fmla="*/ 1310579 h 2275759"/>
              <a:gd name="connsiteX1064" fmla="*/ 5461233 w 12185931"/>
              <a:gd name="connsiteY1064" fmla="*/ 1275380 h 2275759"/>
              <a:gd name="connsiteX1065" fmla="*/ 5426641 w 12185931"/>
              <a:gd name="connsiteY1065" fmla="*/ 1309972 h 2275759"/>
              <a:gd name="connsiteX1066" fmla="*/ 5509176 w 12185931"/>
              <a:gd name="connsiteY1066" fmla="*/ 1323930 h 2275759"/>
              <a:gd name="connsiteX1067" fmla="*/ 10344101 w 12185931"/>
              <a:gd name="connsiteY1067" fmla="*/ 1897421 h 2275759"/>
              <a:gd name="connsiteX1068" fmla="*/ 10337426 w 12185931"/>
              <a:gd name="connsiteY1068" fmla="*/ 1916841 h 2275759"/>
              <a:gd name="connsiteX1069" fmla="*/ 10406609 w 12185931"/>
              <a:gd name="connsiteY1069" fmla="*/ 1942936 h 2275759"/>
              <a:gd name="connsiteX1070" fmla="*/ 10411464 w 12185931"/>
              <a:gd name="connsiteY1070" fmla="*/ 1931406 h 2275759"/>
              <a:gd name="connsiteX1071" fmla="*/ 10387189 w 12185931"/>
              <a:gd name="connsiteY1071" fmla="*/ 1888318 h 2275759"/>
              <a:gd name="connsiteX1072" fmla="*/ 10344101 w 12185931"/>
              <a:gd name="connsiteY1072" fmla="*/ 1897421 h 2275759"/>
              <a:gd name="connsiteX1073" fmla="*/ 4653490 w 12185931"/>
              <a:gd name="connsiteY1073" fmla="*/ 1299655 h 2275759"/>
              <a:gd name="connsiteX1074" fmla="*/ 4651670 w 12185931"/>
              <a:gd name="connsiteY1074" fmla="*/ 1280842 h 2275759"/>
              <a:gd name="connsiteX1075" fmla="*/ 4570349 w 12185931"/>
              <a:gd name="connsiteY1075" fmla="*/ 1294193 h 2275759"/>
              <a:gd name="connsiteX1076" fmla="*/ 4573990 w 12185931"/>
              <a:gd name="connsiteY1076" fmla="*/ 1313613 h 2275759"/>
              <a:gd name="connsiteX1077" fmla="*/ 4653490 w 12185931"/>
              <a:gd name="connsiteY1077" fmla="*/ 1299655 h 2275759"/>
              <a:gd name="connsiteX1078" fmla="*/ 8236445 w 12185931"/>
              <a:gd name="connsiteY1078" fmla="*/ 707351 h 2275759"/>
              <a:gd name="connsiteX1079" fmla="*/ 8239479 w 12185931"/>
              <a:gd name="connsiteY1079" fmla="*/ 692179 h 2275759"/>
              <a:gd name="connsiteX1080" fmla="*/ 8110823 w 12185931"/>
              <a:gd name="connsiteY1080" fmla="*/ 683076 h 2275759"/>
              <a:gd name="connsiteX1081" fmla="*/ 8109609 w 12185931"/>
              <a:gd name="connsiteY1081" fmla="*/ 701282 h 2275759"/>
              <a:gd name="connsiteX1082" fmla="*/ 8236445 w 12185931"/>
              <a:gd name="connsiteY1082" fmla="*/ 707351 h 2275759"/>
              <a:gd name="connsiteX1083" fmla="*/ 10052198 w 12185931"/>
              <a:gd name="connsiteY1083" fmla="*/ 1753593 h 2275759"/>
              <a:gd name="connsiteX1084" fmla="*/ 10054624 w 12185931"/>
              <a:gd name="connsiteY1084" fmla="*/ 1725677 h 2275759"/>
              <a:gd name="connsiteX1085" fmla="*/ 9945388 w 12185931"/>
              <a:gd name="connsiteY1085" fmla="*/ 1719002 h 2275759"/>
              <a:gd name="connsiteX1086" fmla="*/ 9943568 w 12185931"/>
              <a:gd name="connsiteY1086" fmla="*/ 1725677 h 2275759"/>
              <a:gd name="connsiteX1087" fmla="*/ 10052198 w 12185931"/>
              <a:gd name="connsiteY1087" fmla="*/ 1753593 h 227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</a:cxnLst>
            <a:rect l="l" t="t" r="r" b="b"/>
            <a:pathLst>
              <a:path w="12185931" h="2275759">
                <a:moveTo>
                  <a:pt x="3054997" y="643023"/>
                </a:moveTo>
                <a:cubicBezTo>
                  <a:pt x="3093836" y="661229"/>
                  <a:pt x="3132676" y="684897"/>
                  <a:pt x="3187901" y="645450"/>
                </a:cubicBezTo>
                <a:cubicBezTo>
                  <a:pt x="3159378" y="625424"/>
                  <a:pt x="3133283" y="607218"/>
                  <a:pt x="3105974" y="588405"/>
                </a:cubicBezTo>
                <a:cubicBezTo>
                  <a:pt x="3119932" y="568985"/>
                  <a:pt x="3130249" y="554420"/>
                  <a:pt x="3141172" y="539855"/>
                </a:cubicBezTo>
                <a:cubicBezTo>
                  <a:pt x="3173943" y="589618"/>
                  <a:pt x="3181225" y="589618"/>
                  <a:pt x="3252229" y="537428"/>
                </a:cubicBezTo>
                <a:cubicBezTo>
                  <a:pt x="3260725" y="550172"/>
                  <a:pt x="3269221" y="562916"/>
                  <a:pt x="3274683" y="571412"/>
                </a:cubicBezTo>
                <a:cubicBezTo>
                  <a:pt x="3319592" y="568378"/>
                  <a:pt x="3360252" y="561096"/>
                  <a:pt x="3400305" y="564737"/>
                </a:cubicBezTo>
                <a:cubicBezTo>
                  <a:pt x="3448855" y="569592"/>
                  <a:pt x="3456137" y="609645"/>
                  <a:pt x="3454316" y="658801"/>
                </a:cubicBezTo>
                <a:cubicBezTo>
                  <a:pt x="3498618" y="658801"/>
                  <a:pt x="3541099" y="658801"/>
                  <a:pt x="3592683" y="658801"/>
                </a:cubicBezTo>
                <a:cubicBezTo>
                  <a:pt x="3572049" y="641809"/>
                  <a:pt x="3557484" y="630279"/>
                  <a:pt x="3541099" y="616321"/>
                </a:cubicBezTo>
                <a:cubicBezTo>
                  <a:pt x="3572049" y="593260"/>
                  <a:pt x="3601786" y="571412"/>
                  <a:pt x="3632736" y="548351"/>
                </a:cubicBezTo>
                <a:cubicBezTo>
                  <a:pt x="3666114" y="553813"/>
                  <a:pt x="3706167" y="555634"/>
                  <a:pt x="3741973" y="568378"/>
                </a:cubicBezTo>
                <a:cubicBezTo>
                  <a:pt x="3757751" y="573840"/>
                  <a:pt x="3766247" y="601149"/>
                  <a:pt x="3785060" y="629065"/>
                </a:cubicBezTo>
                <a:cubicBezTo>
                  <a:pt x="3794770" y="602969"/>
                  <a:pt x="3803266" y="579302"/>
                  <a:pt x="3810549" y="559275"/>
                </a:cubicBezTo>
                <a:cubicBezTo>
                  <a:pt x="3837251" y="583550"/>
                  <a:pt x="3862740" y="607218"/>
                  <a:pt x="3893083" y="635134"/>
                </a:cubicBezTo>
                <a:cubicBezTo>
                  <a:pt x="3897938" y="604790"/>
                  <a:pt x="3901579" y="577481"/>
                  <a:pt x="3906434" y="547138"/>
                </a:cubicBezTo>
                <a:cubicBezTo>
                  <a:pt x="3935564" y="568378"/>
                  <a:pt x="3965907" y="588405"/>
                  <a:pt x="3993217" y="612073"/>
                </a:cubicBezTo>
                <a:cubicBezTo>
                  <a:pt x="3999892" y="617534"/>
                  <a:pt x="3996251" y="635134"/>
                  <a:pt x="3997464" y="646664"/>
                </a:cubicBezTo>
                <a:cubicBezTo>
                  <a:pt x="3987148" y="644843"/>
                  <a:pt x="3976224" y="644843"/>
                  <a:pt x="3966514" y="640595"/>
                </a:cubicBezTo>
                <a:cubicBezTo>
                  <a:pt x="3951342" y="635134"/>
                  <a:pt x="3937385" y="627244"/>
                  <a:pt x="3920392" y="618748"/>
                </a:cubicBezTo>
                <a:cubicBezTo>
                  <a:pt x="3928888" y="683683"/>
                  <a:pt x="3992003" y="705530"/>
                  <a:pt x="4111556" y="688538"/>
                </a:cubicBezTo>
                <a:cubicBezTo>
                  <a:pt x="4101846" y="672759"/>
                  <a:pt x="4093350" y="658195"/>
                  <a:pt x="4080605" y="636954"/>
                </a:cubicBezTo>
                <a:cubicBezTo>
                  <a:pt x="4151609" y="646057"/>
                  <a:pt x="4147361" y="724950"/>
                  <a:pt x="4196518" y="749832"/>
                </a:cubicBezTo>
                <a:cubicBezTo>
                  <a:pt x="4195304" y="707351"/>
                  <a:pt x="4226254" y="674580"/>
                  <a:pt x="4267521" y="670939"/>
                </a:cubicBezTo>
                <a:cubicBezTo>
                  <a:pt x="4277838" y="669725"/>
                  <a:pt x="4287548" y="664263"/>
                  <a:pt x="4297258" y="660622"/>
                </a:cubicBezTo>
                <a:cubicBezTo>
                  <a:pt x="4292403" y="650912"/>
                  <a:pt x="4288155" y="641202"/>
                  <a:pt x="4282693" y="632099"/>
                </a:cubicBezTo>
                <a:cubicBezTo>
                  <a:pt x="4261453" y="595687"/>
                  <a:pt x="4230502" y="592653"/>
                  <a:pt x="4191662" y="601149"/>
                </a:cubicBezTo>
                <a:cubicBezTo>
                  <a:pt x="4157678" y="609038"/>
                  <a:pt x="4121872" y="608431"/>
                  <a:pt x="4084854" y="612073"/>
                </a:cubicBezTo>
                <a:cubicBezTo>
                  <a:pt x="4158892" y="560489"/>
                  <a:pt x="4095170" y="504657"/>
                  <a:pt x="4081213" y="448825"/>
                </a:cubicBezTo>
                <a:cubicBezTo>
                  <a:pt x="4125514" y="440329"/>
                  <a:pt x="4146147" y="464603"/>
                  <a:pt x="4151003" y="493126"/>
                </a:cubicBezTo>
                <a:cubicBezTo>
                  <a:pt x="4160712" y="551992"/>
                  <a:pt x="4188628" y="570805"/>
                  <a:pt x="4245674" y="555634"/>
                </a:cubicBezTo>
                <a:cubicBezTo>
                  <a:pt x="4283907" y="545924"/>
                  <a:pt x="4322139" y="545924"/>
                  <a:pt x="4347021" y="585977"/>
                </a:cubicBezTo>
                <a:cubicBezTo>
                  <a:pt x="4348842" y="589012"/>
                  <a:pt x="4358552" y="587798"/>
                  <a:pt x="4367048" y="588405"/>
                </a:cubicBezTo>
                <a:cubicBezTo>
                  <a:pt x="4337311" y="542889"/>
                  <a:pt x="4296651" y="527718"/>
                  <a:pt x="4247495" y="521649"/>
                </a:cubicBezTo>
                <a:cubicBezTo>
                  <a:pt x="4230502" y="519828"/>
                  <a:pt x="4204407" y="490092"/>
                  <a:pt x="4205014" y="473706"/>
                </a:cubicBezTo>
                <a:cubicBezTo>
                  <a:pt x="4205621" y="453680"/>
                  <a:pt x="4226254" y="434867"/>
                  <a:pt x="4259632" y="443970"/>
                </a:cubicBezTo>
                <a:cubicBezTo>
                  <a:pt x="4303933" y="456107"/>
                  <a:pt x="4350662" y="457928"/>
                  <a:pt x="4389502" y="463390"/>
                </a:cubicBezTo>
                <a:cubicBezTo>
                  <a:pt x="4404067" y="485844"/>
                  <a:pt x="4414991" y="502836"/>
                  <a:pt x="4428342" y="522863"/>
                </a:cubicBezTo>
                <a:cubicBezTo>
                  <a:pt x="4423487" y="527111"/>
                  <a:pt x="4414991" y="533786"/>
                  <a:pt x="4404067" y="542889"/>
                </a:cubicBezTo>
                <a:cubicBezTo>
                  <a:pt x="4418632" y="554420"/>
                  <a:pt x="4432590" y="564737"/>
                  <a:pt x="4445941" y="576267"/>
                </a:cubicBezTo>
                <a:cubicBezTo>
                  <a:pt x="4454437" y="583550"/>
                  <a:pt x="4462933" y="592046"/>
                  <a:pt x="4470822" y="599935"/>
                </a:cubicBezTo>
                <a:cubicBezTo>
                  <a:pt x="4458685" y="604790"/>
                  <a:pt x="4446548" y="609645"/>
                  <a:pt x="4433197" y="614500"/>
                </a:cubicBezTo>
                <a:cubicBezTo>
                  <a:pt x="4438052" y="621782"/>
                  <a:pt x="4445941" y="632099"/>
                  <a:pt x="4462933" y="655767"/>
                </a:cubicBezTo>
                <a:cubicBezTo>
                  <a:pt x="4422880" y="646664"/>
                  <a:pt x="4397391" y="641202"/>
                  <a:pt x="4358552" y="632706"/>
                </a:cubicBezTo>
                <a:cubicBezTo>
                  <a:pt x="4371296" y="651519"/>
                  <a:pt x="4379185" y="670939"/>
                  <a:pt x="4385254" y="670939"/>
                </a:cubicBezTo>
                <a:cubicBezTo>
                  <a:pt x="4444727" y="668511"/>
                  <a:pt x="4503593" y="662443"/>
                  <a:pt x="4562460" y="657588"/>
                </a:cubicBezTo>
                <a:cubicBezTo>
                  <a:pt x="4562460" y="651519"/>
                  <a:pt x="4562460" y="645450"/>
                  <a:pt x="4562460" y="639989"/>
                </a:cubicBezTo>
                <a:cubicBezTo>
                  <a:pt x="4553357" y="636954"/>
                  <a:pt x="4544254" y="633920"/>
                  <a:pt x="4529689" y="629065"/>
                </a:cubicBezTo>
                <a:cubicBezTo>
                  <a:pt x="4540612" y="614500"/>
                  <a:pt x="4549715" y="602969"/>
                  <a:pt x="4559425" y="590225"/>
                </a:cubicBezTo>
                <a:cubicBezTo>
                  <a:pt x="4590983" y="662443"/>
                  <a:pt x="4661986" y="655767"/>
                  <a:pt x="4712357" y="683076"/>
                </a:cubicBezTo>
                <a:cubicBezTo>
                  <a:pt x="4715391" y="701889"/>
                  <a:pt x="4712357" y="728591"/>
                  <a:pt x="4723887" y="737088"/>
                </a:cubicBezTo>
                <a:cubicBezTo>
                  <a:pt x="4743307" y="751652"/>
                  <a:pt x="4771223" y="754687"/>
                  <a:pt x="4797925" y="763183"/>
                </a:cubicBezTo>
                <a:cubicBezTo>
                  <a:pt x="4764547" y="732233"/>
                  <a:pt x="4738452" y="707958"/>
                  <a:pt x="4712357" y="683683"/>
                </a:cubicBezTo>
                <a:cubicBezTo>
                  <a:pt x="4712357" y="667905"/>
                  <a:pt x="4712357" y="652126"/>
                  <a:pt x="4712357" y="632706"/>
                </a:cubicBezTo>
                <a:cubicBezTo>
                  <a:pt x="4702040" y="618141"/>
                  <a:pt x="4688688" y="598115"/>
                  <a:pt x="4675337" y="578695"/>
                </a:cubicBezTo>
                <a:cubicBezTo>
                  <a:pt x="4674731" y="581729"/>
                  <a:pt x="4674123" y="584157"/>
                  <a:pt x="4672910" y="587191"/>
                </a:cubicBezTo>
                <a:cubicBezTo>
                  <a:pt x="4636498" y="567164"/>
                  <a:pt x="4599479" y="546531"/>
                  <a:pt x="4560032" y="525290"/>
                </a:cubicBezTo>
                <a:cubicBezTo>
                  <a:pt x="4606154" y="475527"/>
                  <a:pt x="4646814" y="485844"/>
                  <a:pt x="4691116" y="503443"/>
                </a:cubicBezTo>
                <a:cubicBezTo>
                  <a:pt x="4714784" y="512546"/>
                  <a:pt x="4742700" y="510119"/>
                  <a:pt x="4768795" y="514367"/>
                </a:cubicBezTo>
                <a:cubicBezTo>
                  <a:pt x="4792463" y="518008"/>
                  <a:pt x="4820379" y="502229"/>
                  <a:pt x="4826448" y="551386"/>
                </a:cubicBezTo>
                <a:cubicBezTo>
                  <a:pt x="4834944" y="618141"/>
                  <a:pt x="4918085" y="661229"/>
                  <a:pt x="4991516" y="641202"/>
                </a:cubicBezTo>
                <a:cubicBezTo>
                  <a:pt x="5074050" y="618748"/>
                  <a:pt x="5152337" y="637561"/>
                  <a:pt x="5231836" y="653340"/>
                </a:cubicBezTo>
                <a:cubicBezTo>
                  <a:pt x="5256718" y="658195"/>
                  <a:pt x="5282206" y="660622"/>
                  <a:pt x="5307088" y="664263"/>
                </a:cubicBezTo>
                <a:cubicBezTo>
                  <a:pt x="5308909" y="656981"/>
                  <a:pt x="5311336" y="650305"/>
                  <a:pt x="5313157" y="643023"/>
                </a:cubicBezTo>
                <a:cubicBezTo>
                  <a:pt x="5282206" y="631492"/>
                  <a:pt x="5251863" y="619962"/>
                  <a:pt x="5220913" y="609038"/>
                </a:cubicBezTo>
                <a:cubicBezTo>
                  <a:pt x="5216665" y="612679"/>
                  <a:pt x="5212416" y="616321"/>
                  <a:pt x="5208168" y="619962"/>
                </a:cubicBezTo>
                <a:cubicBezTo>
                  <a:pt x="5208168" y="592046"/>
                  <a:pt x="5208168" y="564737"/>
                  <a:pt x="5208168" y="536821"/>
                </a:cubicBezTo>
                <a:cubicBezTo>
                  <a:pt x="5213024" y="534393"/>
                  <a:pt x="5218485" y="531966"/>
                  <a:pt x="5223340" y="529538"/>
                </a:cubicBezTo>
                <a:cubicBezTo>
                  <a:pt x="5244580" y="549565"/>
                  <a:pt x="5265821" y="568985"/>
                  <a:pt x="5293130" y="594473"/>
                </a:cubicBezTo>
                <a:cubicBezTo>
                  <a:pt x="5290096" y="565950"/>
                  <a:pt x="5287061" y="542889"/>
                  <a:pt x="5284634" y="517401"/>
                </a:cubicBezTo>
                <a:cubicBezTo>
                  <a:pt x="5301626" y="531359"/>
                  <a:pt x="5314977" y="542283"/>
                  <a:pt x="5330149" y="555634"/>
                </a:cubicBezTo>
                <a:cubicBezTo>
                  <a:pt x="5327722" y="559275"/>
                  <a:pt x="5322260" y="566557"/>
                  <a:pt x="5314370" y="577481"/>
                </a:cubicBezTo>
                <a:cubicBezTo>
                  <a:pt x="5357458" y="598721"/>
                  <a:pt x="5392657" y="641202"/>
                  <a:pt x="5449095" y="607824"/>
                </a:cubicBezTo>
                <a:cubicBezTo>
                  <a:pt x="5452130" y="567164"/>
                  <a:pt x="5455164" y="526504"/>
                  <a:pt x="5457592" y="485844"/>
                </a:cubicBezTo>
                <a:cubicBezTo>
                  <a:pt x="5461840" y="486451"/>
                  <a:pt x="5466088" y="487664"/>
                  <a:pt x="5470336" y="488271"/>
                </a:cubicBezTo>
                <a:cubicBezTo>
                  <a:pt x="5477012" y="526504"/>
                  <a:pt x="5483687" y="564737"/>
                  <a:pt x="5490970" y="602363"/>
                </a:cubicBezTo>
                <a:cubicBezTo>
                  <a:pt x="5497038" y="597508"/>
                  <a:pt x="5503107" y="592653"/>
                  <a:pt x="5509176" y="587191"/>
                </a:cubicBezTo>
                <a:cubicBezTo>
                  <a:pt x="5529809" y="592046"/>
                  <a:pt x="5554084" y="591439"/>
                  <a:pt x="5570469" y="602363"/>
                </a:cubicBezTo>
                <a:cubicBezTo>
                  <a:pt x="5584427" y="611466"/>
                  <a:pt x="5590496" y="633920"/>
                  <a:pt x="5604454" y="657588"/>
                </a:cubicBezTo>
                <a:cubicBezTo>
                  <a:pt x="5606881" y="656374"/>
                  <a:pt x="5620233" y="646057"/>
                  <a:pt x="5632370" y="647878"/>
                </a:cubicBezTo>
                <a:cubicBezTo>
                  <a:pt x="5656645" y="651519"/>
                  <a:pt x="5680313" y="661229"/>
                  <a:pt x="5703374" y="670332"/>
                </a:cubicBezTo>
                <a:cubicBezTo>
                  <a:pt x="5715511" y="675187"/>
                  <a:pt x="5725828" y="684897"/>
                  <a:pt x="5736751" y="692786"/>
                </a:cubicBezTo>
                <a:cubicBezTo>
                  <a:pt x="5742213" y="678828"/>
                  <a:pt x="5749496" y="665477"/>
                  <a:pt x="5752530" y="651519"/>
                </a:cubicBezTo>
                <a:cubicBezTo>
                  <a:pt x="5753744" y="644843"/>
                  <a:pt x="5747068" y="636954"/>
                  <a:pt x="5744034" y="630279"/>
                </a:cubicBezTo>
                <a:cubicBezTo>
                  <a:pt x="5718545" y="630279"/>
                  <a:pt x="5694877" y="630279"/>
                  <a:pt x="5663927" y="630279"/>
                </a:cubicBezTo>
                <a:cubicBezTo>
                  <a:pt x="5674244" y="616928"/>
                  <a:pt x="5680313" y="603576"/>
                  <a:pt x="5685774" y="604183"/>
                </a:cubicBezTo>
                <a:cubicBezTo>
                  <a:pt x="5727648" y="607824"/>
                  <a:pt x="5764667" y="602363"/>
                  <a:pt x="5773164" y="553813"/>
                </a:cubicBezTo>
                <a:cubicBezTo>
                  <a:pt x="5778625" y="538035"/>
                  <a:pt x="5783480" y="522256"/>
                  <a:pt x="5788942" y="506477"/>
                </a:cubicBezTo>
                <a:cubicBezTo>
                  <a:pt x="5797438" y="510725"/>
                  <a:pt x="5814431" y="516794"/>
                  <a:pt x="5813824" y="519828"/>
                </a:cubicBezTo>
                <a:cubicBezTo>
                  <a:pt x="5806541" y="570199"/>
                  <a:pt x="5848415" y="567771"/>
                  <a:pt x="5876331" y="583550"/>
                </a:cubicBezTo>
                <a:cubicBezTo>
                  <a:pt x="5899392" y="596294"/>
                  <a:pt x="5918205" y="616321"/>
                  <a:pt x="5938839" y="633313"/>
                </a:cubicBezTo>
                <a:cubicBezTo>
                  <a:pt x="5938839" y="633313"/>
                  <a:pt x="5938839" y="632706"/>
                  <a:pt x="5938839" y="632706"/>
                </a:cubicBezTo>
                <a:cubicBezTo>
                  <a:pt x="5910316" y="628458"/>
                  <a:pt x="5881793" y="645450"/>
                  <a:pt x="5887255" y="667905"/>
                </a:cubicBezTo>
                <a:cubicBezTo>
                  <a:pt x="5891503" y="686111"/>
                  <a:pt x="5912744" y="699462"/>
                  <a:pt x="5926701" y="715240"/>
                </a:cubicBezTo>
                <a:cubicBezTo>
                  <a:pt x="5931556" y="712206"/>
                  <a:pt x="5937018" y="709172"/>
                  <a:pt x="5941873" y="706137"/>
                </a:cubicBezTo>
                <a:cubicBezTo>
                  <a:pt x="5943087" y="695214"/>
                  <a:pt x="5944908" y="684290"/>
                  <a:pt x="5946121" y="673366"/>
                </a:cubicBezTo>
                <a:cubicBezTo>
                  <a:pt x="5961293" y="713420"/>
                  <a:pt x="5983140" y="721309"/>
                  <a:pt x="6025621" y="714633"/>
                </a:cubicBezTo>
                <a:cubicBezTo>
                  <a:pt x="6068709" y="707351"/>
                  <a:pt x="6115438" y="720095"/>
                  <a:pt x="6168235" y="724950"/>
                </a:cubicBezTo>
                <a:cubicBezTo>
                  <a:pt x="6157312" y="696427"/>
                  <a:pt x="6151243" y="678828"/>
                  <a:pt x="6144568" y="661836"/>
                </a:cubicBezTo>
                <a:cubicBezTo>
                  <a:pt x="6147602" y="660015"/>
                  <a:pt x="6151243" y="658195"/>
                  <a:pt x="6154277" y="656981"/>
                </a:cubicBezTo>
                <a:cubicBezTo>
                  <a:pt x="6165808" y="675187"/>
                  <a:pt x="6177945" y="692786"/>
                  <a:pt x="6191903" y="714633"/>
                </a:cubicBezTo>
                <a:cubicBezTo>
                  <a:pt x="6221033" y="691572"/>
                  <a:pt x="6251983" y="757114"/>
                  <a:pt x="6296892" y="707351"/>
                </a:cubicBezTo>
                <a:cubicBezTo>
                  <a:pt x="6329663" y="671546"/>
                  <a:pt x="6332090" y="646664"/>
                  <a:pt x="6312063" y="602363"/>
                </a:cubicBezTo>
                <a:cubicBezTo>
                  <a:pt x="6332090" y="606004"/>
                  <a:pt x="6342407" y="608431"/>
                  <a:pt x="6352723" y="609645"/>
                </a:cubicBezTo>
                <a:cubicBezTo>
                  <a:pt x="6397632" y="615714"/>
                  <a:pt x="6440719" y="652733"/>
                  <a:pt x="6488055" y="613286"/>
                </a:cubicBezTo>
                <a:cubicBezTo>
                  <a:pt x="6494124" y="608431"/>
                  <a:pt x="6512330" y="618141"/>
                  <a:pt x="6524467" y="621176"/>
                </a:cubicBezTo>
                <a:cubicBezTo>
                  <a:pt x="6549349" y="627851"/>
                  <a:pt x="6573017" y="638168"/>
                  <a:pt x="6598505" y="641809"/>
                </a:cubicBezTo>
                <a:cubicBezTo>
                  <a:pt x="6630063" y="646664"/>
                  <a:pt x="6656765" y="653340"/>
                  <a:pt x="6653731" y="699462"/>
                </a:cubicBezTo>
                <a:cubicBezTo>
                  <a:pt x="6634311" y="701889"/>
                  <a:pt x="6614284" y="704317"/>
                  <a:pt x="6580907" y="707958"/>
                </a:cubicBezTo>
                <a:cubicBezTo>
                  <a:pt x="6606395" y="730412"/>
                  <a:pt x="6625208" y="747404"/>
                  <a:pt x="6650089" y="769252"/>
                </a:cubicBezTo>
                <a:cubicBezTo>
                  <a:pt x="6653123" y="747404"/>
                  <a:pt x="6654944" y="734053"/>
                  <a:pt x="6655551" y="729805"/>
                </a:cubicBezTo>
                <a:cubicBezTo>
                  <a:pt x="6705315" y="707351"/>
                  <a:pt x="6749009" y="687931"/>
                  <a:pt x="6805448" y="662443"/>
                </a:cubicBezTo>
                <a:cubicBezTo>
                  <a:pt x="6776925" y="657588"/>
                  <a:pt x="6762360" y="654553"/>
                  <a:pt x="6747796" y="652126"/>
                </a:cubicBezTo>
                <a:cubicBezTo>
                  <a:pt x="6774497" y="596294"/>
                  <a:pt x="6774497" y="596294"/>
                  <a:pt x="6712597" y="582336"/>
                </a:cubicBezTo>
                <a:cubicBezTo>
                  <a:pt x="6713810" y="560489"/>
                  <a:pt x="6715025" y="539855"/>
                  <a:pt x="6716238" y="520435"/>
                </a:cubicBezTo>
                <a:cubicBezTo>
                  <a:pt x="6640379" y="497981"/>
                  <a:pt x="6616105" y="474313"/>
                  <a:pt x="6634917" y="439722"/>
                </a:cubicBezTo>
                <a:cubicBezTo>
                  <a:pt x="6657979" y="397848"/>
                  <a:pt x="6688929" y="426977"/>
                  <a:pt x="6716845" y="435474"/>
                </a:cubicBezTo>
                <a:cubicBezTo>
                  <a:pt x="6760540" y="448825"/>
                  <a:pt x="6761146" y="473706"/>
                  <a:pt x="6726555" y="515580"/>
                </a:cubicBezTo>
                <a:cubicBezTo>
                  <a:pt x="6795131" y="502836"/>
                  <a:pt x="6801200" y="599935"/>
                  <a:pt x="6877058" y="579302"/>
                </a:cubicBezTo>
                <a:cubicBezTo>
                  <a:pt x="6865528" y="564130"/>
                  <a:pt x="6858245" y="554420"/>
                  <a:pt x="6844287" y="535000"/>
                </a:cubicBezTo>
                <a:cubicBezTo>
                  <a:pt x="6874631" y="535000"/>
                  <a:pt x="6895264" y="533786"/>
                  <a:pt x="6915898" y="535000"/>
                </a:cubicBezTo>
                <a:cubicBezTo>
                  <a:pt x="6961413" y="538641"/>
                  <a:pt x="7007535" y="545924"/>
                  <a:pt x="7053050" y="546531"/>
                </a:cubicBezTo>
                <a:cubicBezTo>
                  <a:pt x="7107669" y="547138"/>
                  <a:pt x="7183527" y="589012"/>
                  <a:pt x="7201127" y="636954"/>
                </a:cubicBezTo>
                <a:cubicBezTo>
                  <a:pt x="7204161" y="644843"/>
                  <a:pt x="7193844" y="658195"/>
                  <a:pt x="7185955" y="676401"/>
                </a:cubicBezTo>
                <a:cubicBezTo>
                  <a:pt x="7149543" y="642416"/>
                  <a:pt x="7119806" y="613893"/>
                  <a:pt x="7087035" y="583550"/>
                </a:cubicBezTo>
                <a:cubicBezTo>
                  <a:pt x="7083394" y="613893"/>
                  <a:pt x="7080359" y="637561"/>
                  <a:pt x="7077325" y="660622"/>
                </a:cubicBezTo>
                <a:cubicBezTo>
                  <a:pt x="7053050" y="658195"/>
                  <a:pt x="7031810" y="655767"/>
                  <a:pt x="7010569" y="653340"/>
                </a:cubicBezTo>
                <a:cubicBezTo>
                  <a:pt x="7152577" y="707351"/>
                  <a:pt x="7193237" y="710385"/>
                  <a:pt x="7244214" y="677008"/>
                </a:cubicBezTo>
                <a:cubicBezTo>
                  <a:pt x="7233291" y="666691"/>
                  <a:pt x="7221760" y="656374"/>
                  <a:pt x="7199913" y="636954"/>
                </a:cubicBezTo>
                <a:cubicBezTo>
                  <a:pt x="7258779" y="632706"/>
                  <a:pt x="7301867" y="629065"/>
                  <a:pt x="7343134" y="657588"/>
                </a:cubicBezTo>
                <a:cubicBezTo>
                  <a:pt x="7354665" y="665477"/>
                  <a:pt x="7375298" y="660622"/>
                  <a:pt x="7377119" y="663050"/>
                </a:cubicBezTo>
                <a:cubicBezTo>
                  <a:pt x="7364981" y="642416"/>
                  <a:pt x="7357092" y="617534"/>
                  <a:pt x="7340100" y="602363"/>
                </a:cubicBezTo>
                <a:cubicBezTo>
                  <a:pt x="7326141" y="590225"/>
                  <a:pt x="7301867" y="589618"/>
                  <a:pt x="7281840" y="584157"/>
                </a:cubicBezTo>
                <a:cubicBezTo>
                  <a:pt x="7283054" y="578088"/>
                  <a:pt x="7284267" y="572019"/>
                  <a:pt x="7285481" y="565950"/>
                </a:cubicBezTo>
                <a:cubicBezTo>
                  <a:pt x="7296405" y="565950"/>
                  <a:pt x="7307935" y="565344"/>
                  <a:pt x="7318859" y="565950"/>
                </a:cubicBezTo>
                <a:cubicBezTo>
                  <a:pt x="7360733" y="568378"/>
                  <a:pt x="7402607" y="568985"/>
                  <a:pt x="7443874" y="575054"/>
                </a:cubicBezTo>
                <a:cubicBezTo>
                  <a:pt x="7483927" y="581122"/>
                  <a:pt x="7538546" y="579302"/>
                  <a:pt x="7558573" y="604183"/>
                </a:cubicBezTo>
                <a:cubicBezTo>
                  <a:pt x="7594985" y="648485"/>
                  <a:pt x="7627148" y="647271"/>
                  <a:pt x="7672057" y="633313"/>
                </a:cubicBezTo>
                <a:cubicBezTo>
                  <a:pt x="7681160" y="630279"/>
                  <a:pt x="7696938" y="648485"/>
                  <a:pt x="7718786" y="650305"/>
                </a:cubicBezTo>
                <a:cubicBezTo>
                  <a:pt x="7702400" y="632099"/>
                  <a:pt x="7686015" y="613893"/>
                  <a:pt x="7670237" y="596294"/>
                </a:cubicBezTo>
                <a:cubicBezTo>
                  <a:pt x="7718786" y="555634"/>
                  <a:pt x="7764908" y="596901"/>
                  <a:pt x="7802534" y="616321"/>
                </a:cubicBezTo>
                <a:cubicBezTo>
                  <a:pt x="7837126" y="633920"/>
                  <a:pt x="7886889" y="624210"/>
                  <a:pt x="7911163" y="669725"/>
                </a:cubicBezTo>
                <a:cubicBezTo>
                  <a:pt x="7914198" y="675187"/>
                  <a:pt x="7962141" y="667298"/>
                  <a:pt x="7979740" y="653340"/>
                </a:cubicBezTo>
                <a:cubicBezTo>
                  <a:pt x="8009476" y="630885"/>
                  <a:pt x="8031930" y="602363"/>
                  <a:pt x="8063487" y="647878"/>
                </a:cubicBezTo>
                <a:cubicBezTo>
                  <a:pt x="8065308" y="650305"/>
                  <a:pt x="8069556" y="651519"/>
                  <a:pt x="8072590" y="652126"/>
                </a:cubicBezTo>
                <a:cubicBezTo>
                  <a:pt x="8145415" y="656981"/>
                  <a:pt x="8217632" y="661836"/>
                  <a:pt x="8290457" y="665477"/>
                </a:cubicBezTo>
                <a:cubicBezTo>
                  <a:pt x="8322013" y="667298"/>
                  <a:pt x="8354178" y="665477"/>
                  <a:pt x="8386342" y="665477"/>
                </a:cubicBezTo>
                <a:cubicBezTo>
                  <a:pt x="8386949" y="671546"/>
                  <a:pt x="8387556" y="677614"/>
                  <a:pt x="8388162" y="683683"/>
                </a:cubicBezTo>
                <a:cubicBezTo>
                  <a:pt x="8362674" y="687324"/>
                  <a:pt x="8337185" y="690966"/>
                  <a:pt x="8311697" y="694607"/>
                </a:cubicBezTo>
                <a:cubicBezTo>
                  <a:pt x="8382094" y="703710"/>
                  <a:pt x="8448849" y="709172"/>
                  <a:pt x="8517425" y="672759"/>
                </a:cubicBezTo>
                <a:cubicBezTo>
                  <a:pt x="8558692" y="650912"/>
                  <a:pt x="8617559" y="661229"/>
                  <a:pt x="8668536" y="657588"/>
                </a:cubicBezTo>
                <a:cubicBezTo>
                  <a:pt x="8680066" y="656981"/>
                  <a:pt x="8691597" y="657588"/>
                  <a:pt x="8703127" y="657588"/>
                </a:cubicBezTo>
                <a:cubicBezTo>
                  <a:pt x="8704341" y="652733"/>
                  <a:pt x="8706162" y="647271"/>
                  <a:pt x="8707375" y="642416"/>
                </a:cubicBezTo>
                <a:cubicBezTo>
                  <a:pt x="8691597" y="633313"/>
                  <a:pt x="8675818" y="623603"/>
                  <a:pt x="8656399" y="612073"/>
                </a:cubicBezTo>
                <a:cubicBezTo>
                  <a:pt x="8706768" y="609645"/>
                  <a:pt x="8752890" y="607218"/>
                  <a:pt x="8799013" y="605397"/>
                </a:cubicBezTo>
                <a:cubicBezTo>
                  <a:pt x="8785055" y="629672"/>
                  <a:pt x="8775952" y="646664"/>
                  <a:pt x="8761993" y="671546"/>
                </a:cubicBezTo>
                <a:cubicBezTo>
                  <a:pt x="8758959" y="672153"/>
                  <a:pt x="8744395" y="673366"/>
                  <a:pt x="8729830" y="674580"/>
                </a:cubicBezTo>
                <a:cubicBezTo>
                  <a:pt x="8729830" y="677614"/>
                  <a:pt x="8729830" y="680649"/>
                  <a:pt x="8729830" y="683683"/>
                </a:cubicBezTo>
                <a:cubicBezTo>
                  <a:pt x="8752284" y="685504"/>
                  <a:pt x="8775345" y="685504"/>
                  <a:pt x="8797192" y="688538"/>
                </a:cubicBezTo>
                <a:cubicBezTo>
                  <a:pt x="8850597" y="696427"/>
                  <a:pt x="8904001" y="706137"/>
                  <a:pt x="8956799" y="715240"/>
                </a:cubicBezTo>
                <a:lnTo>
                  <a:pt x="8955585" y="714027"/>
                </a:lnTo>
                <a:cubicBezTo>
                  <a:pt x="8990783" y="724343"/>
                  <a:pt x="9024768" y="732233"/>
                  <a:pt x="9037512" y="683076"/>
                </a:cubicBezTo>
                <a:cubicBezTo>
                  <a:pt x="9037512" y="683076"/>
                  <a:pt x="9036299" y="684897"/>
                  <a:pt x="9036299" y="684897"/>
                </a:cubicBezTo>
                <a:cubicBezTo>
                  <a:pt x="9044795" y="692786"/>
                  <a:pt x="9053290" y="700675"/>
                  <a:pt x="9072711" y="718881"/>
                </a:cubicBezTo>
                <a:cubicBezTo>
                  <a:pt x="9100627" y="721309"/>
                  <a:pt x="9143714" y="724950"/>
                  <a:pt x="9187409" y="728591"/>
                </a:cubicBezTo>
                <a:cubicBezTo>
                  <a:pt x="9177092" y="689145"/>
                  <a:pt x="9177092" y="690966"/>
                  <a:pt x="9123080" y="686111"/>
                </a:cubicBezTo>
                <a:cubicBezTo>
                  <a:pt x="9098199" y="683683"/>
                  <a:pt x="9073924" y="671546"/>
                  <a:pt x="9049649" y="663656"/>
                </a:cubicBezTo>
                <a:cubicBezTo>
                  <a:pt x="9051470" y="659408"/>
                  <a:pt x="9052684" y="655160"/>
                  <a:pt x="9054505" y="650912"/>
                </a:cubicBezTo>
                <a:cubicBezTo>
                  <a:pt x="9095771" y="633920"/>
                  <a:pt x="9135825" y="614500"/>
                  <a:pt x="9178306" y="601756"/>
                </a:cubicBezTo>
                <a:cubicBezTo>
                  <a:pt x="9192870" y="597508"/>
                  <a:pt x="9213504" y="608431"/>
                  <a:pt x="9229890" y="616321"/>
                </a:cubicBezTo>
                <a:cubicBezTo>
                  <a:pt x="9252344" y="627851"/>
                  <a:pt x="9273584" y="643630"/>
                  <a:pt x="9299072" y="660015"/>
                </a:cubicBezTo>
                <a:cubicBezTo>
                  <a:pt x="9307569" y="633313"/>
                  <a:pt x="9311817" y="619962"/>
                  <a:pt x="9317886" y="599328"/>
                </a:cubicBezTo>
                <a:cubicBezTo>
                  <a:pt x="9328202" y="621782"/>
                  <a:pt x="9334271" y="636954"/>
                  <a:pt x="9340947" y="651519"/>
                </a:cubicBezTo>
                <a:cubicBezTo>
                  <a:pt x="9358546" y="635134"/>
                  <a:pt x="9370077" y="619962"/>
                  <a:pt x="9385855" y="611466"/>
                </a:cubicBezTo>
                <a:cubicBezTo>
                  <a:pt x="9391924" y="608431"/>
                  <a:pt x="9409523" y="618141"/>
                  <a:pt x="9416805" y="626637"/>
                </a:cubicBezTo>
                <a:cubicBezTo>
                  <a:pt x="9424088" y="635134"/>
                  <a:pt x="9425301" y="658195"/>
                  <a:pt x="9429549" y="658195"/>
                </a:cubicBezTo>
                <a:cubicBezTo>
                  <a:pt x="9448970" y="658195"/>
                  <a:pt x="9468389" y="652733"/>
                  <a:pt x="9487809" y="649698"/>
                </a:cubicBezTo>
                <a:cubicBezTo>
                  <a:pt x="9475064" y="599935"/>
                  <a:pt x="9529683" y="641202"/>
                  <a:pt x="9533324" y="612679"/>
                </a:cubicBezTo>
                <a:cubicBezTo>
                  <a:pt x="9532110" y="660015"/>
                  <a:pt x="9547282" y="664263"/>
                  <a:pt x="9660767" y="653340"/>
                </a:cubicBezTo>
                <a:cubicBezTo>
                  <a:pt x="9670477" y="610252"/>
                  <a:pt x="9702640" y="602363"/>
                  <a:pt x="9740267" y="604183"/>
                </a:cubicBezTo>
                <a:cubicBezTo>
                  <a:pt x="9803381" y="607218"/>
                  <a:pt x="9865888" y="612679"/>
                  <a:pt x="9929003" y="613893"/>
                </a:cubicBezTo>
                <a:cubicBezTo>
                  <a:pt x="9965415" y="614500"/>
                  <a:pt x="10001827" y="609645"/>
                  <a:pt x="9984834" y="677614"/>
                </a:cubicBezTo>
                <a:cubicBezTo>
                  <a:pt x="10051590" y="622389"/>
                  <a:pt x="10114705" y="624210"/>
                  <a:pt x="10186315" y="630279"/>
                </a:cubicBezTo>
                <a:cubicBezTo>
                  <a:pt x="10291911" y="639382"/>
                  <a:pt x="10399326" y="625424"/>
                  <a:pt x="10506135" y="626031"/>
                </a:cubicBezTo>
                <a:cubicBezTo>
                  <a:pt x="10593524" y="626637"/>
                  <a:pt x="10680914" y="634527"/>
                  <a:pt x="10768303" y="638775"/>
                </a:cubicBezTo>
                <a:cubicBezTo>
                  <a:pt x="10773158" y="638775"/>
                  <a:pt x="10778013" y="639989"/>
                  <a:pt x="10783475" y="639989"/>
                </a:cubicBezTo>
                <a:cubicBezTo>
                  <a:pt x="10911524" y="635740"/>
                  <a:pt x="11039573" y="630279"/>
                  <a:pt x="11167622" y="626637"/>
                </a:cubicBezTo>
                <a:cubicBezTo>
                  <a:pt x="11244088" y="624210"/>
                  <a:pt x="11321161" y="624817"/>
                  <a:pt x="11397626" y="624210"/>
                </a:cubicBezTo>
                <a:cubicBezTo>
                  <a:pt x="11400660" y="624210"/>
                  <a:pt x="11404301" y="625424"/>
                  <a:pt x="11407336" y="624210"/>
                </a:cubicBezTo>
                <a:cubicBezTo>
                  <a:pt x="11448603" y="612073"/>
                  <a:pt x="11489870" y="599935"/>
                  <a:pt x="11532958" y="587798"/>
                </a:cubicBezTo>
                <a:cubicBezTo>
                  <a:pt x="11526889" y="576874"/>
                  <a:pt x="11522034" y="560489"/>
                  <a:pt x="11511110" y="550172"/>
                </a:cubicBezTo>
                <a:cubicBezTo>
                  <a:pt x="11504435" y="543496"/>
                  <a:pt x="11488656" y="542889"/>
                  <a:pt x="11477732" y="544103"/>
                </a:cubicBezTo>
                <a:cubicBezTo>
                  <a:pt x="11452244" y="546531"/>
                  <a:pt x="11426756" y="553206"/>
                  <a:pt x="11400660" y="556241"/>
                </a:cubicBezTo>
                <a:cubicBezTo>
                  <a:pt x="11376386" y="559275"/>
                  <a:pt x="11346042" y="528931"/>
                  <a:pt x="11327836" y="570805"/>
                </a:cubicBezTo>
                <a:cubicBezTo>
                  <a:pt x="11326623" y="573233"/>
                  <a:pt x="11298706" y="569592"/>
                  <a:pt x="11290817" y="561096"/>
                </a:cubicBezTo>
                <a:cubicBezTo>
                  <a:pt x="11263508" y="533786"/>
                  <a:pt x="11253191" y="542283"/>
                  <a:pt x="11251977" y="579909"/>
                </a:cubicBezTo>
                <a:cubicBezTo>
                  <a:pt x="11216779" y="567164"/>
                  <a:pt x="11170050" y="570805"/>
                  <a:pt x="11191291" y="507691"/>
                </a:cubicBezTo>
                <a:cubicBezTo>
                  <a:pt x="11262294" y="545317"/>
                  <a:pt x="11329050" y="515580"/>
                  <a:pt x="11397019" y="501622"/>
                </a:cubicBezTo>
                <a:cubicBezTo>
                  <a:pt x="11420687" y="496767"/>
                  <a:pt x="11443141" y="487664"/>
                  <a:pt x="11466203" y="480382"/>
                </a:cubicBezTo>
                <a:cubicBezTo>
                  <a:pt x="11471057" y="479168"/>
                  <a:pt x="11477732" y="475527"/>
                  <a:pt x="11480160" y="477348"/>
                </a:cubicBezTo>
                <a:cubicBezTo>
                  <a:pt x="11539027" y="522863"/>
                  <a:pt x="11595465" y="479775"/>
                  <a:pt x="11653118" y="474313"/>
                </a:cubicBezTo>
                <a:cubicBezTo>
                  <a:pt x="11662828" y="473099"/>
                  <a:pt x="11677999" y="477954"/>
                  <a:pt x="11682854" y="485237"/>
                </a:cubicBezTo>
                <a:cubicBezTo>
                  <a:pt x="11687102" y="491912"/>
                  <a:pt x="11685282" y="509512"/>
                  <a:pt x="11679213" y="514973"/>
                </a:cubicBezTo>
                <a:cubicBezTo>
                  <a:pt x="11663435" y="530145"/>
                  <a:pt x="11644621" y="543496"/>
                  <a:pt x="11625202" y="553813"/>
                </a:cubicBezTo>
                <a:cubicBezTo>
                  <a:pt x="11606389" y="564130"/>
                  <a:pt x="11585149" y="570199"/>
                  <a:pt x="11564515" y="578088"/>
                </a:cubicBezTo>
                <a:cubicBezTo>
                  <a:pt x="11566336" y="582336"/>
                  <a:pt x="11567549" y="586584"/>
                  <a:pt x="11569370" y="591439"/>
                </a:cubicBezTo>
                <a:cubicBezTo>
                  <a:pt x="11608209" y="591439"/>
                  <a:pt x="11647049" y="595080"/>
                  <a:pt x="11685282" y="590225"/>
                </a:cubicBezTo>
                <a:cubicBezTo>
                  <a:pt x="11722908" y="585977"/>
                  <a:pt x="11758713" y="573233"/>
                  <a:pt x="11798160" y="563523"/>
                </a:cubicBezTo>
                <a:cubicBezTo>
                  <a:pt x="11767816" y="540462"/>
                  <a:pt x="11741114" y="519222"/>
                  <a:pt x="11699240" y="487664"/>
                </a:cubicBezTo>
                <a:cubicBezTo>
                  <a:pt x="11740507" y="479775"/>
                  <a:pt x="11770851" y="476741"/>
                  <a:pt x="11799373" y="467638"/>
                </a:cubicBezTo>
                <a:cubicBezTo>
                  <a:pt x="11810297" y="463996"/>
                  <a:pt x="11823648" y="448825"/>
                  <a:pt x="11824862" y="437294"/>
                </a:cubicBezTo>
                <a:cubicBezTo>
                  <a:pt x="11827896" y="416661"/>
                  <a:pt x="11823041" y="394813"/>
                  <a:pt x="11822434" y="386924"/>
                </a:cubicBezTo>
                <a:cubicBezTo>
                  <a:pt x="11878266" y="379642"/>
                  <a:pt x="11931064" y="376000"/>
                  <a:pt x="11982648" y="366291"/>
                </a:cubicBezTo>
                <a:cubicBezTo>
                  <a:pt x="12057900" y="351726"/>
                  <a:pt x="12124655" y="372966"/>
                  <a:pt x="12191411" y="420302"/>
                </a:cubicBezTo>
                <a:cubicBezTo>
                  <a:pt x="12161068" y="424550"/>
                  <a:pt x="12130724" y="428798"/>
                  <a:pt x="12102808" y="432439"/>
                </a:cubicBezTo>
                <a:cubicBezTo>
                  <a:pt x="12099167" y="460355"/>
                  <a:pt x="12096132" y="485844"/>
                  <a:pt x="12092491" y="511939"/>
                </a:cubicBezTo>
                <a:cubicBezTo>
                  <a:pt x="12088243" y="511332"/>
                  <a:pt x="12083388" y="511332"/>
                  <a:pt x="12079140" y="510725"/>
                </a:cubicBezTo>
                <a:cubicBezTo>
                  <a:pt x="12080354" y="491912"/>
                  <a:pt x="12082175" y="473099"/>
                  <a:pt x="12083995" y="448218"/>
                </a:cubicBezTo>
                <a:cubicBezTo>
                  <a:pt x="12064575" y="451252"/>
                  <a:pt x="12047583" y="453680"/>
                  <a:pt x="12033018" y="455500"/>
                </a:cubicBezTo>
                <a:cubicBezTo>
                  <a:pt x="12034232" y="468851"/>
                  <a:pt x="12035445" y="479168"/>
                  <a:pt x="12036659" y="490092"/>
                </a:cubicBezTo>
                <a:cubicBezTo>
                  <a:pt x="12022701" y="484630"/>
                  <a:pt x="12008743" y="479775"/>
                  <a:pt x="11995392" y="474313"/>
                </a:cubicBezTo>
                <a:cubicBezTo>
                  <a:pt x="11992358" y="477954"/>
                  <a:pt x="11989323" y="480989"/>
                  <a:pt x="11986289" y="484630"/>
                </a:cubicBezTo>
                <a:cubicBezTo>
                  <a:pt x="11997213" y="493733"/>
                  <a:pt x="12008136" y="503443"/>
                  <a:pt x="12020274" y="513760"/>
                </a:cubicBezTo>
                <a:cubicBezTo>
                  <a:pt x="11992964" y="531359"/>
                  <a:pt x="11952911" y="547138"/>
                  <a:pt x="11927423" y="575660"/>
                </a:cubicBezTo>
                <a:cubicBezTo>
                  <a:pt x="11865522" y="646057"/>
                  <a:pt x="11770244" y="612073"/>
                  <a:pt x="11698026" y="660622"/>
                </a:cubicBezTo>
                <a:cubicBezTo>
                  <a:pt x="11722908" y="666691"/>
                  <a:pt x="11745362" y="672759"/>
                  <a:pt x="11768423" y="678221"/>
                </a:cubicBezTo>
                <a:cubicBezTo>
                  <a:pt x="11768423" y="684897"/>
                  <a:pt x="11767816" y="691572"/>
                  <a:pt x="11767816" y="697641"/>
                </a:cubicBezTo>
                <a:cubicBezTo>
                  <a:pt x="11711377" y="700069"/>
                  <a:pt x="11654332" y="703710"/>
                  <a:pt x="11597893" y="703103"/>
                </a:cubicBezTo>
                <a:cubicBezTo>
                  <a:pt x="11586969" y="703103"/>
                  <a:pt x="11576652" y="684290"/>
                  <a:pt x="11564515" y="677614"/>
                </a:cubicBezTo>
                <a:cubicBezTo>
                  <a:pt x="11554199" y="672153"/>
                  <a:pt x="11540847" y="670332"/>
                  <a:pt x="11529316" y="670332"/>
                </a:cubicBezTo>
                <a:cubicBezTo>
                  <a:pt x="11525675" y="670332"/>
                  <a:pt x="11522641" y="682469"/>
                  <a:pt x="11519607" y="689145"/>
                </a:cubicBezTo>
                <a:cubicBezTo>
                  <a:pt x="11531744" y="692179"/>
                  <a:pt x="11543275" y="695214"/>
                  <a:pt x="11570584" y="702496"/>
                </a:cubicBezTo>
                <a:cubicBezTo>
                  <a:pt x="11522641" y="714633"/>
                  <a:pt x="11486229" y="729805"/>
                  <a:pt x="11449817" y="731019"/>
                </a:cubicBezTo>
                <a:cubicBezTo>
                  <a:pt x="11410370" y="732233"/>
                  <a:pt x="11372745" y="721309"/>
                  <a:pt x="11330870" y="727985"/>
                </a:cubicBezTo>
                <a:cubicBezTo>
                  <a:pt x="11303561" y="732233"/>
                  <a:pt x="11270790" y="706137"/>
                  <a:pt x="11241054" y="693393"/>
                </a:cubicBezTo>
                <a:cubicBezTo>
                  <a:pt x="11242874" y="700675"/>
                  <a:pt x="11247122" y="714027"/>
                  <a:pt x="11254405" y="741336"/>
                </a:cubicBezTo>
                <a:cubicBezTo>
                  <a:pt x="11238019" y="727378"/>
                  <a:pt x="11233165" y="721309"/>
                  <a:pt x="11226489" y="717668"/>
                </a:cubicBezTo>
                <a:cubicBezTo>
                  <a:pt x="11211318" y="709778"/>
                  <a:pt x="11196146" y="698248"/>
                  <a:pt x="11180367" y="697641"/>
                </a:cubicBezTo>
                <a:cubicBezTo>
                  <a:pt x="11173691" y="697641"/>
                  <a:pt x="11166409" y="720095"/>
                  <a:pt x="11157913" y="731019"/>
                </a:cubicBezTo>
                <a:cubicBezTo>
                  <a:pt x="11140920" y="752866"/>
                  <a:pt x="11119680" y="772286"/>
                  <a:pt x="11105722" y="796561"/>
                </a:cubicBezTo>
                <a:cubicBezTo>
                  <a:pt x="11098439" y="809912"/>
                  <a:pt x="11103295" y="829939"/>
                  <a:pt x="11101474" y="846931"/>
                </a:cubicBezTo>
                <a:cubicBezTo>
                  <a:pt x="11099047" y="874847"/>
                  <a:pt x="11095405" y="903370"/>
                  <a:pt x="11092371" y="932499"/>
                </a:cubicBezTo>
                <a:cubicBezTo>
                  <a:pt x="11075985" y="931286"/>
                  <a:pt x="11058386" y="929465"/>
                  <a:pt x="11030470" y="927038"/>
                </a:cubicBezTo>
                <a:cubicBezTo>
                  <a:pt x="11105722" y="878488"/>
                  <a:pt x="11062027" y="800202"/>
                  <a:pt x="11098439" y="747404"/>
                </a:cubicBezTo>
                <a:cubicBezTo>
                  <a:pt x="11061420" y="731626"/>
                  <a:pt x="11030470" y="717668"/>
                  <a:pt x="10989810" y="700069"/>
                </a:cubicBezTo>
                <a:cubicBezTo>
                  <a:pt x="10987383" y="701889"/>
                  <a:pt x="10977065" y="714633"/>
                  <a:pt x="10964321" y="719488"/>
                </a:cubicBezTo>
                <a:cubicBezTo>
                  <a:pt x="10938226" y="729198"/>
                  <a:pt x="10911524" y="735874"/>
                  <a:pt x="10884215" y="742549"/>
                </a:cubicBezTo>
                <a:cubicBezTo>
                  <a:pt x="10870863" y="745584"/>
                  <a:pt x="10856299" y="748618"/>
                  <a:pt x="10843554" y="745584"/>
                </a:cubicBezTo>
                <a:cubicBezTo>
                  <a:pt x="10834451" y="743763"/>
                  <a:pt x="10827776" y="731019"/>
                  <a:pt x="10819279" y="724343"/>
                </a:cubicBezTo>
                <a:cubicBezTo>
                  <a:pt x="10804715" y="712813"/>
                  <a:pt x="10790757" y="695214"/>
                  <a:pt x="10774372" y="692786"/>
                </a:cubicBezTo>
                <a:cubicBezTo>
                  <a:pt x="10754345" y="689752"/>
                  <a:pt x="10726429" y="675187"/>
                  <a:pt x="10713685" y="714027"/>
                </a:cubicBezTo>
                <a:cubicBezTo>
                  <a:pt x="10708223" y="731019"/>
                  <a:pt x="10680914" y="747404"/>
                  <a:pt x="10660887" y="751046"/>
                </a:cubicBezTo>
                <a:cubicBezTo>
                  <a:pt x="10623868" y="758328"/>
                  <a:pt x="10585028" y="757114"/>
                  <a:pt x="10546188" y="759542"/>
                </a:cubicBezTo>
                <a:cubicBezTo>
                  <a:pt x="10536479" y="745584"/>
                  <a:pt x="10523128" y="715240"/>
                  <a:pt x="10514632" y="716454"/>
                </a:cubicBezTo>
                <a:cubicBezTo>
                  <a:pt x="10480647" y="721916"/>
                  <a:pt x="10447876" y="737088"/>
                  <a:pt x="10402361" y="752866"/>
                </a:cubicBezTo>
                <a:cubicBezTo>
                  <a:pt x="10375658" y="752866"/>
                  <a:pt x="10332571" y="752866"/>
                  <a:pt x="10290090" y="752866"/>
                </a:cubicBezTo>
                <a:cubicBezTo>
                  <a:pt x="10270063" y="764397"/>
                  <a:pt x="10254285" y="814767"/>
                  <a:pt x="10227582" y="747404"/>
                </a:cubicBezTo>
                <a:cubicBezTo>
                  <a:pt x="10223334" y="736481"/>
                  <a:pt x="10194812" y="734660"/>
                  <a:pt x="10177819" y="728591"/>
                </a:cubicBezTo>
                <a:cubicBezTo>
                  <a:pt x="10177819" y="723736"/>
                  <a:pt x="10177819" y="719488"/>
                  <a:pt x="10177819" y="714633"/>
                </a:cubicBezTo>
                <a:cubicBezTo>
                  <a:pt x="10194204" y="710992"/>
                  <a:pt x="10213625" y="700069"/>
                  <a:pt x="10225762" y="705530"/>
                </a:cubicBezTo>
                <a:cubicBezTo>
                  <a:pt x="10270670" y="724950"/>
                  <a:pt x="10311330" y="694000"/>
                  <a:pt x="10355025" y="700069"/>
                </a:cubicBezTo>
                <a:cubicBezTo>
                  <a:pt x="10368983" y="701889"/>
                  <a:pt x="10386582" y="683076"/>
                  <a:pt x="10402361" y="673973"/>
                </a:cubicBezTo>
                <a:cubicBezTo>
                  <a:pt x="10399933" y="670939"/>
                  <a:pt x="10397505" y="667298"/>
                  <a:pt x="10395079" y="664263"/>
                </a:cubicBezTo>
                <a:cubicBezTo>
                  <a:pt x="10372017" y="664263"/>
                  <a:pt x="10348956" y="664263"/>
                  <a:pt x="10325895" y="664263"/>
                </a:cubicBezTo>
                <a:cubicBezTo>
                  <a:pt x="10327109" y="666691"/>
                  <a:pt x="10327716" y="669118"/>
                  <a:pt x="10328930" y="670939"/>
                </a:cubicBezTo>
                <a:cubicBezTo>
                  <a:pt x="10308903" y="678221"/>
                  <a:pt x="10288876" y="691572"/>
                  <a:pt x="10268850" y="690966"/>
                </a:cubicBezTo>
                <a:cubicBezTo>
                  <a:pt x="10229403" y="689752"/>
                  <a:pt x="10189957" y="679435"/>
                  <a:pt x="10150510" y="675187"/>
                </a:cubicBezTo>
                <a:cubicBezTo>
                  <a:pt x="10135338" y="673366"/>
                  <a:pt x="10118953" y="678828"/>
                  <a:pt x="10104995" y="680649"/>
                </a:cubicBezTo>
                <a:cubicBezTo>
                  <a:pt x="10113491" y="701282"/>
                  <a:pt x="10120773" y="718275"/>
                  <a:pt x="10128056" y="735874"/>
                </a:cubicBezTo>
                <a:cubicBezTo>
                  <a:pt x="10100747" y="737694"/>
                  <a:pt x="10080720" y="738301"/>
                  <a:pt x="10061301" y="739515"/>
                </a:cubicBezTo>
                <a:cubicBezTo>
                  <a:pt x="10058266" y="744977"/>
                  <a:pt x="10055839" y="751046"/>
                  <a:pt x="10052804" y="756507"/>
                </a:cubicBezTo>
                <a:cubicBezTo>
                  <a:pt x="10074651" y="772893"/>
                  <a:pt x="10094678" y="792919"/>
                  <a:pt x="10118953" y="805057"/>
                </a:cubicBezTo>
                <a:cubicBezTo>
                  <a:pt x="10181460" y="837221"/>
                  <a:pt x="10247002" y="848145"/>
                  <a:pt x="10316792" y="824477"/>
                </a:cubicBezTo>
                <a:cubicBezTo>
                  <a:pt x="10327109" y="820836"/>
                  <a:pt x="10347136" y="846324"/>
                  <a:pt x="10362308" y="858461"/>
                </a:cubicBezTo>
                <a:cubicBezTo>
                  <a:pt x="10348956" y="871206"/>
                  <a:pt x="10337426" y="886377"/>
                  <a:pt x="10322861" y="896694"/>
                </a:cubicBezTo>
                <a:cubicBezTo>
                  <a:pt x="10310117" y="905797"/>
                  <a:pt x="10294338" y="910045"/>
                  <a:pt x="10279773" y="916721"/>
                </a:cubicBezTo>
                <a:cubicBezTo>
                  <a:pt x="10294945" y="925824"/>
                  <a:pt x="10308903" y="938568"/>
                  <a:pt x="10324681" y="942209"/>
                </a:cubicBezTo>
                <a:cubicBezTo>
                  <a:pt x="10342887" y="945851"/>
                  <a:pt x="10363521" y="938568"/>
                  <a:pt x="10382941" y="941602"/>
                </a:cubicBezTo>
                <a:cubicBezTo>
                  <a:pt x="10395079" y="943423"/>
                  <a:pt x="10406002" y="954347"/>
                  <a:pt x="10417532" y="961022"/>
                </a:cubicBezTo>
                <a:cubicBezTo>
                  <a:pt x="10409036" y="969518"/>
                  <a:pt x="10402361" y="980442"/>
                  <a:pt x="10392044" y="986511"/>
                </a:cubicBezTo>
                <a:cubicBezTo>
                  <a:pt x="10375052" y="996221"/>
                  <a:pt x="10342887" y="1000469"/>
                  <a:pt x="10341067" y="1010786"/>
                </a:cubicBezTo>
                <a:cubicBezTo>
                  <a:pt x="10336212" y="1040522"/>
                  <a:pt x="10342281" y="1068438"/>
                  <a:pt x="10376873" y="1087858"/>
                </a:cubicBezTo>
                <a:cubicBezTo>
                  <a:pt x="10396292" y="1098782"/>
                  <a:pt x="10401754" y="1135194"/>
                  <a:pt x="10414498" y="1159468"/>
                </a:cubicBezTo>
                <a:cubicBezTo>
                  <a:pt x="10421780" y="1174033"/>
                  <a:pt x="10430883" y="1187384"/>
                  <a:pt x="10439380" y="1201342"/>
                </a:cubicBezTo>
                <a:cubicBezTo>
                  <a:pt x="10447876" y="1186778"/>
                  <a:pt x="10456372" y="1172213"/>
                  <a:pt x="10465475" y="1157648"/>
                </a:cubicBezTo>
                <a:cubicBezTo>
                  <a:pt x="10467903" y="1154007"/>
                  <a:pt x="10472757" y="1150972"/>
                  <a:pt x="10481860" y="1143083"/>
                </a:cubicBezTo>
                <a:cubicBezTo>
                  <a:pt x="10509776" y="1174033"/>
                  <a:pt x="10537693" y="1204377"/>
                  <a:pt x="10569856" y="1240182"/>
                </a:cubicBezTo>
                <a:cubicBezTo>
                  <a:pt x="10616586" y="1232293"/>
                  <a:pt x="10674238" y="1222583"/>
                  <a:pt x="10731891" y="1212873"/>
                </a:cubicBezTo>
                <a:cubicBezTo>
                  <a:pt x="10748883" y="1216514"/>
                  <a:pt x="10768910" y="1220762"/>
                  <a:pt x="10789543" y="1225617"/>
                </a:cubicBezTo>
                <a:cubicBezTo>
                  <a:pt x="10795612" y="1172213"/>
                  <a:pt x="10776192" y="1148545"/>
                  <a:pt x="10730677" y="1147331"/>
                </a:cubicBezTo>
                <a:cubicBezTo>
                  <a:pt x="10730677" y="1147331"/>
                  <a:pt x="10731891" y="1147938"/>
                  <a:pt x="10731891" y="1147938"/>
                </a:cubicBezTo>
                <a:cubicBezTo>
                  <a:pt x="10730070" y="1135801"/>
                  <a:pt x="10727036" y="1124270"/>
                  <a:pt x="10727036" y="1112133"/>
                </a:cubicBezTo>
                <a:cubicBezTo>
                  <a:pt x="10727642" y="1092713"/>
                  <a:pt x="10730677" y="1073900"/>
                  <a:pt x="10732498" y="1055087"/>
                </a:cubicBezTo>
                <a:cubicBezTo>
                  <a:pt x="10747669" y="1061763"/>
                  <a:pt x="10762841" y="1068438"/>
                  <a:pt x="10790757" y="1080576"/>
                </a:cubicBezTo>
                <a:cubicBezTo>
                  <a:pt x="10804108" y="1073900"/>
                  <a:pt x="10829597" y="1053873"/>
                  <a:pt x="10856906" y="1052053"/>
                </a:cubicBezTo>
                <a:cubicBezTo>
                  <a:pt x="10887249" y="1049625"/>
                  <a:pt x="10918806" y="1065404"/>
                  <a:pt x="10950364" y="1070259"/>
                </a:cubicBezTo>
                <a:cubicBezTo>
                  <a:pt x="10972818" y="1073293"/>
                  <a:pt x="10995879" y="1071472"/>
                  <a:pt x="11018333" y="1069652"/>
                </a:cubicBezTo>
                <a:cubicBezTo>
                  <a:pt x="11060814" y="1066011"/>
                  <a:pt x="11102688" y="1061763"/>
                  <a:pt x="11144562" y="1056301"/>
                </a:cubicBezTo>
                <a:cubicBezTo>
                  <a:pt x="11175512" y="1052659"/>
                  <a:pt x="11205856" y="1047198"/>
                  <a:pt x="11236199" y="1042950"/>
                </a:cubicBezTo>
                <a:cubicBezTo>
                  <a:pt x="11236199" y="1036881"/>
                  <a:pt x="11236199" y="1031419"/>
                  <a:pt x="11236806" y="1025350"/>
                </a:cubicBezTo>
                <a:cubicBezTo>
                  <a:pt x="11209497" y="1018675"/>
                  <a:pt x="11182794" y="1012606"/>
                  <a:pt x="11155485" y="1005931"/>
                </a:cubicBezTo>
                <a:cubicBezTo>
                  <a:pt x="11156092" y="1000469"/>
                  <a:pt x="11156699" y="995007"/>
                  <a:pt x="11157306" y="988938"/>
                </a:cubicBezTo>
                <a:cubicBezTo>
                  <a:pt x="11196146" y="988938"/>
                  <a:pt x="11230130" y="948885"/>
                  <a:pt x="11274431" y="988331"/>
                </a:cubicBezTo>
                <a:cubicBezTo>
                  <a:pt x="11283534" y="996828"/>
                  <a:pt x="11306596" y="987724"/>
                  <a:pt x="11321767" y="991366"/>
                </a:cubicBezTo>
                <a:cubicBezTo>
                  <a:pt x="11337546" y="995007"/>
                  <a:pt x="11386095" y="971339"/>
                  <a:pt x="11353324" y="1024137"/>
                </a:cubicBezTo>
                <a:cubicBezTo>
                  <a:pt x="11350290" y="1028992"/>
                  <a:pt x="11360607" y="1042950"/>
                  <a:pt x="11370924" y="1066618"/>
                </a:cubicBezTo>
                <a:cubicBezTo>
                  <a:pt x="11309630" y="1082396"/>
                  <a:pt x="11253798" y="1096354"/>
                  <a:pt x="11197966" y="1112133"/>
                </a:cubicBezTo>
                <a:cubicBezTo>
                  <a:pt x="11185222" y="1115774"/>
                  <a:pt x="11171871" y="1122449"/>
                  <a:pt x="11163375" y="1132159"/>
                </a:cubicBezTo>
                <a:cubicBezTo>
                  <a:pt x="11160340" y="1135801"/>
                  <a:pt x="11170657" y="1151579"/>
                  <a:pt x="11174905" y="1161289"/>
                </a:cubicBezTo>
                <a:cubicBezTo>
                  <a:pt x="11187043" y="1153400"/>
                  <a:pt x="11199180" y="1146117"/>
                  <a:pt x="11211318" y="1137621"/>
                </a:cubicBezTo>
                <a:cubicBezTo>
                  <a:pt x="11216172" y="1133980"/>
                  <a:pt x="11219813" y="1127911"/>
                  <a:pt x="11225882" y="1120629"/>
                </a:cubicBezTo>
                <a:cubicBezTo>
                  <a:pt x="11242874" y="1131552"/>
                  <a:pt x="11258653" y="1142476"/>
                  <a:pt x="11289603" y="1162503"/>
                </a:cubicBezTo>
                <a:cubicBezTo>
                  <a:pt x="11256225" y="1169785"/>
                  <a:pt x="11236199" y="1174033"/>
                  <a:pt x="11217993" y="1177675"/>
                </a:cubicBezTo>
                <a:cubicBezTo>
                  <a:pt x="11221634" y="1182530"/>
                  <a:pt x="11228916" y="1191026"/>
                  <a:pt x="11244088" y="1209839"/>
                </a:cubicBezTo>
                <a:cubicBezTo>
                  <a:pt x="11198573" y="1209839"/>
                  <a:pt x="11163375" y="1205590"/>
                  <a:pt x="11129997" y="1211659"/>
                </a:cubicBezTo>
                <a:cubicBezTo>
                  <a:pt x="11115432" y="1214087"/>
                  <a:pt x="11104508" y="1237755"/>
                  <a:pt x="11091157" y="1252319"/>
                </a:cubicBezTo>
                <a:cubicBezTo>
                  <a:pt x="11089336" y="1249285"/>
                  <a:pt x="11084482" y="1235327"/>
                  <a:pt x="11076592" y="1232900"/>
                </a:cubicBezTo>
                <a:cubicBezTo>
                  <a:pt x="11063848" y="1229258"/>
                  <a:pt x="11048070" y="1231686"/>
                  <a:pt x="11034718" y="1234720"/>
                </a:cubicBezTo>
                <a:cubicBezTo>
                  <a:pt x="11031684" y="1235327"/>
                  <a:pt x="11027436" y="1252926"/>
                  <a:pt x="11029864" y="1254747"/>
                </a:cubicBezTo>
                <a:cubicBezTo>
                  <a:pt x="11038967" y="1262029"/>
                  <a:pt x="11051104" y="1270526"/>
                  <a:pt x="11062027" y="1270526"/>
                </a:cubicBezTo>
                <a:cubicBezTo>
                  <a:pt x="11094191" y="1270526"/>
                  <a:pt x="11126356" y="1266884"/>
                  <a:pt x="11162161" y="1275987"/>
                </a:cubicBezTo>
                <a:cubicBezTo>
                  <a:pt x="11137279" y="1286304"/>
                  <a:pt x="11111791" y="1296014"/>
                  <a:pt x="11083875" y="1307545"/>
                </a:cubicBezTo>
                <a:cubicBezTo>
                  <a:pt x="11117860" y="1345777"/>
                  <a:pt x="11153665" y="1350025"/>
                  <a:pt x="11196146" y="1331212"/>
                </a:cubicBezTo>
                <a:cubicBezTo>
                  <a:pt x="11211318" y="1324537"/>
                  <a:pt x="11230130" y="1326964"/>
                  <a:pt x="11247122" y="1325751"/>
                </a:cubicBezTo>
                <a:cubicBezTo>
                  <a:pt x="11247122" y="1331212"/>
                  <a:pt x="11247730" y="1336067"/>
                  <a:pt x="11247730" y="1341529"/>
                </a:cubicBezTo>
                <a:cubicBezTo>
                  <a:pt x="11219206" y="1348812"/>
                  <a:pt x="11190077" y="1356701"/>
                  <a:pt x="11158519" y="1365197"/>
                </a:cubicBezTo>
                <a:cubicBezTo>
                  <a:pt x="11162768" y="1373693"/>
                  <a:pt x="11167016" y="1382189"/>
                  <a:pt x="11167622" y="1383403"/>
                </a:cubicBezTo>
                <a:cubicBezTo>
                  <a:pt x="11129997" y="1406464"/>
                  <a:pt x="11092978" y="1429525"/>
                  <a:pt x="11053532" y="1454407"/>
                </a:cubicBezTo>
                <a:cubicBezTo>
                  <a:pt x="11065669" y="1468365"/>
                  <a:pt x="11074772" y="1479288"/>
                  <a:pt x="11087516" y="1493853"/>
                </a:cubicBezTo>
                <a:cubicBezTo>
                  <a:pt x="11040787" y="1524197"/>
                  <a:pt x="10980100" y="1463510"/>
                  <a:pt x="10932158" y="1523590"/>
                </a:cubicBezTo>
                <a:cubicBezTo>
                  <a:pt x="10953398" y="1526017"/>
                  <a:pt x="10967356" y="1528445"/>
                  <a:pt x="10981314" y="1529052"/>
                </a:cubicBezTo>
                <a:cubicBezTo>
                  <a:pt x="10995879" y="1529659"/>
                  <a:pt x="11011051" y="1524804"/>
                  <a:pt x="11023795" y="1528445"/>
                </a:cubicBezTo>
                <a:cubicBezTo>
                  <a:pt x="11034111" y="1531479"/>
                  <a:pt x="11041394" y="1544830"/>
                  <a:pt x="11049890" y="1553933"/>
                </a:cubicBezTo>
                <a:cubicBezTo>
                  <a:pt x="11040180" y="1560609"/>
                  <a:pt x="11031077" y="1572139"/>
                  <a:pt x="11020154" y="1573353"/>
                </a:cubicBezTo>
                <a:cubicBezTo>
                  <a:pt x="10986776" y="1577601"/>
                  <a:pt x="10952791" y="1577601"/>
                  <a:pt x="10910917" y="1580029"/>
                </a:cubicBezTo>
                <a:cubicBezTo>
                  <a:pt x="10920020" y="1563643"/>
                  <a:pt x="10926089" y="1552113"/>
                  <a:pt x="10933371" y="1538762"/>
                </a:cubicBezTo>
                <a:cubicBezTo>
                  <a:pt x="10900600" y="1508418"/>
                  <a:pt x="10862975" y="1524804"/>
                  <a:pt x="10838093" y="1545437"/>
                </a:cubicBezTo>
                <a:cubicBezTo>
                  <a:pt x="10827776" y="1553933"/>
                  <a:pt x="10843554" y="1594594"/>
                  <a:pt x="10848410" y="1629185"/>
                </a:cubicBezTo>
                <a:cubicBezTo>
                  <a:pt x="10810176" y="1633433"/>
                  <a:pt x="10763448" y="1638288"/>
                  <a:pt x="10711864" y="1643750"/>
                </a:cubicBezTo>
                <a:cubicBezTo>
                  <a:pt x="10711864" y="1655281"/>
                  <a:pt x="10711864" y="1672880"/>
                  <a:pt x="10711864" y="1695941"/>
                </a:cubicBezTo>
                <a:cubicBezTo>
                  <a:pt x="10691837" y="1686838"/>
                  <a:pt x="10678486" y="1680769"/>
                  <a:pt x="10651177" y="1669238"/>
                </a:cubicBezTo>
                <a:cubicBezTo>
                  <a:pt x="10691837" y="1719609"/>
                  <a:pt x="10691837" y="1719609"/>
                  <a:pt x="10830203" y="1694727"/>
                </a:cubicBezTo>
                <a:cubicBezTo>
                  <a:pt x="10833238" y="1703223"/>
                  <a:pt x="10833844" y="1715361"/>
                  <a:pt x="10839913" y="1719002"/>
                </a:cubicBezTo>
                <a:cubicBezTo>
                  <a:pt x="10859333" y="1731139"/>
                  <a:pt x="10879360" y="1743277"/>
                  <a:pt x="10901207" y="1750559"/>
                </a:cubicBezTo>
                <a:cubicBezTo>
                  <a:pt x="10913344" y="1754807"/>
                  <a:pt x="10935192" y="1754807"/>
                  <a:pt x="10941261" y="1746918"/>
                </a:cubicBezTo>
                <a:cubicBezTo>
                  <a:pt x="10960680" y="1722036"/>
                  <a:pt x="10975852" y="1720216"/>
                  <a:pt x="11004375" y="1735387"/>
                </a:cubicBezTo>
                <a:cubicBezTo>
                  <a:pt x="11018940" y="1743277"/>
                  <a:pt x="11045642" y="1729319"/>
                  <a:pt x="11066882" y="1725070"/>
                </a:cubicBezTo>
                <a:cubicBezTo>
                  <a:pt x="11067489" y="1720822"/>
                  <a:pt x="11068096" y="1716574"/>
                  <a:pt x="11068703" y="1712326"/>
                </a:cubicBezTo>
                <a:cubicBezTo>
                  <a:pt x="11080233" y="1722643"/>
                  <a:pt x="11091157" y="1732353"/>
                  <a:pt x="11107542" y="1746918"/>
                </a:cubicBezTo>
                <a:cubicBezTo>
                  <a:pt x="11088730" y="1752380"/>
                  <a:pt x="11078413" y="1756021"/>
                  <a:pt x="11064455" y="1760269"/>
                </a:cubicBezTo>
                <a:cubicBezTo>
                  <a:pt x="11070523" y="1768158"/>
                  <a:pt x="11073558" y="1777261"/>
                  <a:pt x="11080233" y="1780296"/>
                </a:cubicBezTo>
                <a:cubicBezTo>
                  <a:pt x="11104508" y="1791219"/>
                  <a:pt x="11185222" y="1762696"/>
                  <a:pt x="11199787" y="1742670"/>
                </a:cubicBezTo>
                <a:cubicBezTo>
                  <a:pt x="11233165" y="1749345"/>
                  <a:pt x="11264722" y="1751773"/>
                  <a:pt x="11293852" y="1762696"/>
                </a:cubicBezTo>
                <a:cubicBezTo>
                  <a:pt x="11310843" y="1768765"/>
                  <a:pt x="11323588" y="1787578"/>
                  <a:pt x="11338760" y="1800322"/>
                </a:cubicBezTo>
                <a:cubicBezTo>
                  <a:pt x="11320554" y="1811246"/>
                  <a:pt x="11302348" y="1831879"/>
                  <a:pt x="11284749" y="1831273"/>
                </a:cubicBezTo>
                <a:cubicBezTo>
                  <a:pt x="11232558" y="1829452"/>
                  <a:pt x="11183401" y="1823990"/>
                  <a:pt x="11129390" y="1842196"/>
                </a:cubicBezTo>
                <a:cubicBezTo>
                  <a:pt x="11097833" y="1852513"/>
                  <a:pt x="11052317" y="1818528"/>
                  <a:pt x="11012264" y="1805784"/>
                </a:cubicBezTo>
                <a:cubicBezTo>
                  <a:pt x="10995879" y="1800929"/>
                  <a:pt x="10978280" y="1799109"/>
                  <a:pt x="10947936" y="1794253"/>
                </a:cubicBezTo>
                <a:cubicBezTo>
                  <a:pt x="10968570" y="1825204"/>
                  <a:pt x="10980100" y="1841589"/>
                  <a:pt x="10995272" y="1864650"/>
                </a:cubicBezTo>
                <a:cubicBezTo>
                  <a:pt x="10959467" y="1874967"/>
                  <a:pt x="10930944" y="1882856"/>
                  <a:pt x="10896959" y="1891959"/>
                </a:cubicBezTo>
                <a:cubicBezTo>
                  <a:pt x="10897566" y="1896814"/>
                  <a:pt x="10899387" y="1908345"/>
                  <a:pt x="10901207" y="1922303"/>
                </a:cubicBezTo>
                <a:cubicBezTo>
                  <a:pt x="10889069" y="1922910"/>
                  <a:pt x="10876325" y="1921089"/>
                  <a:pt x="10866616" y="1925337"/>
                </a:cubicBezTo>
                <a:cubicBezTo>
                  <a:pt x="10852657" y="1932013"/>
                  <a:pt x="10836272" y="1941116"/>
                  <a:pt x="10829597" y="1953253"/>
                </a:cubicBezTo>
                <a:cubicBezTo>
                  <a:pt x="10826562" y="1959929"/>
                  <a:pt x="10841734" y="1976921"/>
                  <a:pt x="10850230" y="1987845"/>
                </a:cubicBezTo>
                <a:cubicBezTo>
                  <a:pt x="10865402" y="2007265"/>
                  <a:pt x="10884822" y="2023650"/>
                  <a:pt x="10897566" y="2044284"/>
                </a:cubicBezTo>
                <a:cubicBezTo>
                  <a:pt x="10921841" y="2084944"/>
                  <a:pt x="10899387" y="2123177"/>
                  <a:pt x="10870863" y="2144417"/>
                </a:cubicBezTo>
                <a:cubicBezTo>
                  <a:pt x="10849016" y="2160802"/>
                  <a:pt x="10810176" y="2157161"/>
                  <a:pt x="10779226" y="2157161"/>
                </a:cubicBezTo>
                <a:cubicBezTo>
                  <a:pt x="10758593" y="2156554"/>
                  <a:pt x="10737960" y="2146238"/>
                  <a:pt x="10713077" y="2138955"/>
                </a:cubicBezTo>
                <a:cubicBezTo>
                  <a:pt x="10695479" y="2192360"/>
                  <a:pt x="10644502" y="2182043"/>
                  <a:pt x="10606875" y="2182043"/>
                </a:cubicBezTo>
                <a:cubicBezTo>
                  <a:pt x="10559540" y="2182650"/>
                  <a:pt x="10511597" y="2163230"/>
                  <a:pt x="10464261" y="2152306"/>
                </a:cubicBezTo>
                <a:cubicBezTo>
                  <a:pt x="10449697" y="2148665"/>
                  <a:pt x="10430277" y="2135314"/>
                  <a:pt x="10422994" y="2140169"/>
                </a:cubicBezTo>
                <a:cubicBezTo>
                  <a:pt x="10379299" y="2171119"/>
                  <a:pt x="10350170" y="2141383"/>
                  <a:pt x="10313758" y="2124390"/>
                </a:cubicBezTo>
                <a:cubicBezTo>
                  <a:pt x="10296765" y="2116501"/>
                  <a:pt x="10257319" y="2122570"/>
                  <a:pt x="10248216" y="2135921"/>
                </a:cubicBezTo>
                <a:cubicBezTo>
                  <a:pt x="10220907" y="2175974"/>
                  <a:pt x="10191777" y="2166264"/>
                  <a:pt x="10157185" y="2154127"/>
                </a:cubicBezTo>
                <a:cubicBezTo>
                  <a:pt x="10094678" y="2131673"/>
                  <a:pt x="10030350" y="2112860"/>
                  <a:pt x="9967843" y="2088585"/>
                </a:cubicBezTo>
                <a:cubicBezTo>
                  <a:pt x="9942961" y="2078875"/>
                  <a:pt x="9921113" y="2060669"/>
                  <a:pt x="9901694" y="2047925"/>
                </a:cubicBezTo>
                <a:cubicBezTo>
                  <a:pt x="9832510" y="2073413"/>
                  <a:pt x="9761507" y="2081303"/>
                  <a:pt x="9682007" y="2066738"/>
                </a:cubicBezTo>
                <a:cubicBezTo>
                  <a:pt x="9682007" y="2091619"/>
                  <a:pt x="9682007" y="2112860"/>
                  <a:pt x="9682007" y="2133493"/>
                </a:cubicBezTo>
                <a:cubicBezTo>
                  <a:pt x="9675331" y="2131066"/>
                  <a:pt x="9661980" y="2122570"/>
                  <a:pt x="9658339" y="2126211"/>
                </a:cubicBezTo>
                <a:cubicBezTo>
                  <a:pt x="9615252" y="2162623"/>
                  <a:pt x="9589763" y="2124390"/>
                  <a:pt x="9560634" y="2104971"/>
                </a:cubicBezTo>
                <a:cubicBezTo>
                  <a:pt x="9540000" y="2091012"/>
                  <a:pt x="9523614" y="2070379"/>
                  <a:pt x="9501767" y="2060062"/>
                </a:cubicBezTo>
                <a:cubicBezTo>
                  <a:pt x="9471423" y="2046104"/>
                  <a:pt x="9438046" y="2039429"/>
                  <a:pt x="9405882" y="2029719"/>
                </a:cubicBezTo>
                <a:cubicBezTo>
                  <a:pt x="9404061" y="2033967"/>
                  <a:pt x="9401633" y="2038215"/>
                  <a:pt x="9399813" y="2042463"/>
                </a:cubicBezTo>
                <a:cubicBezTo>
                  <a:pt x="9397386" y="2037001"/>
                  <a:pt x="9394958" y="2030932"/>
                  <a:pt x="9391924" y="2026078"/>
                </a:cubicBezTo>
                <a:cubicBezTo>
                  <a:pt x="9384642" y="2012726"/>
                  <a:pt x="9379180" y="1993913"/>
                  <a:pt x="9368256" y="1988452"/>
                </a:cubicBezTo>
                <a:cubicBezTo>
                  <a:pt x="9360367" y="1984810"/>
                  <a:pt x="9337912" y="1996341"/>
                  <a:pt x="9332450" y="2007265"/>
                </a:cubicBezTo>
                <a:cubicBezTo>
                  <a:pt x="9320920" y="2027898"/>
                  <a:pt x="9313637" y="2044891"/>
                  <a:pt x="9284508" y="2036394"/>
                </a:cubicBezTo>
                <a:cubicBezTo>
                  <a:pt x="9254771" y="2027898"/>
                  <a:pt x="9218966" y="2029719"/>
                  <a:pt x="9211684" y="1989058"/>
                </a:cubicBezTo>
                <a:cubicBezTo>
                  <a:pt x="9205615" y="1957501"/>
                  <a:pt x="9203794" y="1925337"/>
                  <a:pt x="9198332" y="1893780"/>
                </a:cubicBezTo>
                <a:cubicBezTo>
                  <a:pt x="9196512" y="1882856"/>
                  <a:pt x="9189229" y="1873146"/>
                  <a:pt x="9183767" y="1862830"/>
                </a:cubicBezTo>
                <a:cubicBezTo>
                  <a:pt x="9179520" y="1864650"/>
                  <a:pt x="9175272" y="1865864"/>
                  <a:pt x="9171023" y="1867685"/>
                </a:cubicBezTo>
                <a:cubicBezTo>
                  <a:pt x="9173451" y="1881036"/>
                  <a:pt x="9175272" y="1894387"/>
                  <a:pt x="9177699" y="1907738"/>
                </a:cubicBezTo>
                <a:cubicBezTo>
                  <a:pt x="9173451" y="1910772"/>
                  <a:pt x="9169810" y="1913200"/>
                  <a:pt x="9165561" y="1916234"/>
                </a:cubicBezTo>
                <a:cubicBezTo>
                  <a:pt x="9152817" y="1897421"/>
                  <a:pt x="9126115" y="1873753"/>
                  <a:pt x="9130363" y="1860402"/>
                </a:cubicBezTo>
                <a:cubicBezTo>
                  <a:pt x="9146142" y="1810639"/>
                  <a:pt x="9110336" y="1783330"/>
                  <a:pt x="9091523" y="1749345"/>
                </a:cubicBezTo>
                <a:cubicBezTo>
                  <a:pt x="9077565" y="1724464"/>
                  <a:pt x="9053898" y="1704437"/>
                  <a:pt x="9036905" y="1680769"/>
                </a:cubicBezTo>
                <a:cubicBezTo>
                  <a:pt x="9032050" y="1674093"/>
                  <a:pt x="9034478" y="1661349"/>
                  <a:pt x="9033871" y="1651639"/>
                </a:cubicBezTo>
                <a:cubicBezTo>
                  <a:pt x="9044795" y="1652853"/>
                  <a:pt x="9059967" y="1649819"/>
                  <a:pt x="9064821" y="1655281"/>
                </a:cubicBezTo>
                <a:cubicBezTo>
                  <a:pt x="9084241" y="1677735"/>
                  <a:pt x="9103054" y="1684410"/>
                  <a:pt x="9134611" y="1683803"/>
                </a:cubicBezTo>
                <a:cubicBezTo>
                  <a:pt x="9151604" y="1683197"/>
                  <a:pt x="9173451" y="1721429"/>
                  <a:pt x="9187409" y="1745704"/>
                </a:cubicBezTo>
                <a:cubicBezTo>
                  <a:pt x="9208042" y="1780902"/>
                  <a:pt x="9222000" y="1819135"/>
                  <a:pt x="9241420" y="1855547"/>
                </a:cubicBezTo>
                <a:cubicBezTo>
                  <a:pt x="9243847" y="1860402"/>
                  <a:pt x="9259019" y="1858582"/>
                  <a:pt x="9270550" y="1860402"/>
                </a:cubicBezTo>
                <a:cubicBezTo>
                  <a:pt x="9266302" y="1847658"/>
                  <a:pt x="9263268" y="1839162"/>
                  <a:pt x="9255985" y="1819742"/>
                </a:cubicBezTo>
                <a:cubicBezTo>
                  <a:pt x="9289969" y="1828238"/>
                  <a:pt x="9316065" y="1834914"/>
                  <a:pt x="9342161" y="1841589"/>
                </a:cubicBezTo>
                <a:cubicBezTo>
                  <a:pt x="9343374" y="1839162"/>
                  <a:pt x="9344588" y="1836734"/>
                  <a:pt x="9345802" y="1834914"/>
                </a:cubicBezTo>
                <a:cubicBezTo>
                  <a:pt x="9300893" y="1797288"/>
                  <a:pt x="9256592" y="1759662"/>
                  <a:pt x="9208042" y="1718395"/>
                </a:cubicBezTo>
                <a:cubicBezTo>
                  <a:pt x="9239600" y="1702616"/>
                  <a:pt x="9259019" y="1692906"/>
                  <a:pt x="9278439" y="1683197"/>
                </a:cubicBezTo>
                <a:cubicBezTo>
                  <a:pt x="9222607" y="1674093"/>
                  <a:pt x="9177699" y="1612800"/>
                  <a:pt x="9125508" y="1649819"/>
                </a:cubicBezTo>
                <a:cubicBezTo>
                  <a:pt x="9095771" y="1643143"/>
                  <a:pt x="9072104" y="1641323"/>
                  <a:pt x="9051470" y="1633433"/>
                </a:cubicBezTo>
                <a:cubicBezTo>
                  <a:pt x="9009596" y="1617048"/>
                  <a:pt x="9016878" y="1652853"/>
                  <a:pt x="9001100" y="1671059"/>
                </a:cubicBezTo>
                <a:cubicBezTo>
                  <a:pt x="8979859" y="1695941"/>
                  <a:pt x="8954978" y="1717181"/>
                  <a:pt x="8942841" y="1748738"/>
                </a:cubicBezTo>
                <a:cubicBezTo>
                  <a:pt x="8942234" y="1751166"/>
                  <a:pt x="8919173" y="1749345"/>
                  <a:pt x="8911284" y="1743277"/>
                </a:cubicBezTo>
                <a:cubicBezTo>
                  <a:pt x="8887009" y="1724464"/>
                  <a:pt x="8865161" y="1701403"/>
                  <a:pt x="8841494" y="1681376"/>
                </a:cubicBezTo>
                <a:cubicBezTo>
                  <a:pt x="8817219" y="1661349"/>
                  <a:pt x="8791730" y="1642536"/>
                  <a:pt x="8766849" y="1623117"/>
                </a:cubicBezTo>
                <a:cubicBezTo>
                  <a:pt x="8771704" y="1561823"/>
                  <a:pt x="8714051" y="1572746"/>
                  <a:pt x="8690383" y="1544223"/>
                </a:cubicBezTo>
                <a:cubicBezTo>
                  <a:pt x="8686135" y="1547258"/>
                  <a:pt x="8681887" y="1550899"/>
                  <a:pt x="8677639" y="1553933"/>
                </a:cubicBezTo>
                <a:cubicBezTo>
                  <a:pt x="8687349" y="1576388"/>
                  <a:pt x="8697059" y="1599448"/>
                  <a:pt x="8706768" y="1621903"/>
                </a:cubicBezTo>
                <a:cubicBezTo>
                  <a:pt x="8710409" y="1617655"/>
                  <a:pt x="8713444" y="1614013"/>
                  <a:pt x="8717086" y="1609765"/>
                </a:cubicBezTo>
                <a:cubicBezTo>
                  <a:pt x="8734077" y="1614013"/>
                  <a:pt x="8751070" y="1617655"/>
                  <a:pt x="8768669" y="1621903"/>
                </a:cubicBezTo>
                <a:cubicBezTo>
                  <a:pt x="8778379" y="1635254"/>
                  <a:pt x="8788089" y="1647998"/>
                  <a:pt x="8797192" y="1661349"/>
                </a:cubicBezTo>
                <a:cubicBezTo>
                  <a:pt x="8808116" y="1676521"/>
                  <a:pt x="8818432" y="1692300"/>
                  <a:pt x="8829356" y="1707471"/>
                </a:cubicBezTo>
                <a:cubicBezTo>
                  <a:pt x="8808116" y="1714147"/>
                  <a:pt x="8778379" y="1732960"/>
                  <a:pt x="8766242" y="1725070"/>
                </a:cubicBezTo>
                <a:cubicBezTo>
                  <a:pt x="8732257" y="1702616"/>
                  <a:pt x="8706162" y="1668632"/>
                  <a:pt x="8676425" y="1640109"/>
                </a:cubicBezTo>
                <a:cubicBezTo>
                  <a:pt x="8664288" y="1628578"/>
                  <a:pt x="8651543" y="1614620"/>
                  <a:pt x="8636372" y="1609158"/>
                </a:cubicBezTo>
                <a:cubicBezTo>
                  <a:pt x="8626055" y="1605517"/>
                  <a:pt x="8610883" y="1615834"/>
                  <a:pt x="8597532" y="1620082"/>
                </a:cubicBezTo>
                <a:cubicBezTo>
                  <a:pt x="8601780" y="1632220"/>
                  <a:pt x="8605421" y="1645571"/>
                  <a:pt x="8611490" y="1656494"/>
                </a:cubicBezTo>
                <a:cubicBezTo>
                  <a:pt x="8616345" y="1664384"/>
                  <a:pt x="8624841" y="1670452"/>
                  <a:pt x="8629696" y="1674700"/>
                </a:cubicBezTo>
                <a:cubicBezTo>
                  <a:pt x="8619987" y="1706257"/>
                  <a:pt x="8610883" y="1734780"/>
                  <a:pt x="8600566" y="1769979"/>
                </a:cubicBezTo>
                <a:cubicBezTo>
                  <a:pt x="8592677" y="1773620"/>
                  <a:pt x="8578112" y="1780902"/>
                  <a:pt x="8550197" y="1794253"/>
                </a:cubicBezTo>
                <a:cubicBezTo>
                  <a:pt x="8573864" y="1811246"/>
                  <a:pt x="8588429" y="1827631"/>
                  <a:pt x="8606635" y="1833093"/>
                </a:cubicBezTo>
                <a:cubicBezTo>
                  <a:pt x="8646081" y="1844624"/>
                  <a:pt x="8686742" y="1850086"/>
                  <a:pt x="8726795" y="1859189"/>
                </a:cubicBezTo>
                <a:cubicBezTo>
                  <a:pt x="8737112" y="1861616"/>
                  <a:pt x="8745608" y="1871326"/>
                  <a:pt x="8755318" y="1876181"/>
                </a:cubicBezTo>
                <a:cubicBezTo>
                  <a:pt x="8766849" y="1881643"/>
                  <a:pt x="8779593" y="1889532"/>
                  <a:pt x="8791123" y="1889532"/>
                </a:cubicBezTo>
                <a:cubicBezTo>
                  <a:pt x="8842707" y="1890139"/>
                  <a:pt x="8902787" y="1839769"/>
                  <a:pt x="8913104" y="1790612"/>
                </a:cubicBezTo>
                <a:cubicBezTo>
                  <a:pt x="9012024" y="1823990"/>
                  <a:pt x="9012024" y="1823990"/>
                  <a:pt x="9018092" y="1874360"/>
                </a:cubicBezTo>
                <a:cubicBezTo>
                  <a:pt x="9010810" y="1898028"/>
                  <a:pt x="8990177" y="1929585"/>
                  <a:pt x="8998672" y="1943543"/>
                </a:cubicBezTo>
                <a:cubicBezTo>
                  <a:pt x="9011417" y="1964177"/>
                  <a:pt x="9044795" y="1972066"/>
                  <a:pt x="9069070" y="1984810"/>
                </a:cubicBezTo>
                <a:cubicBezTo>
                  <a:pt x="9069676" y="1978742"/>
                  <a:pt x="9070283" y="1972066"/>
                  <a:pt x="9070890" y="1965998"/>
                </a:cubicBezTo>
                <a:cubicBezTo>
                  <a:pt x="9082420" y="1954467"/>
                  <a:pt x="9094558" y="1942936"/>
                  <a:pt x="9106088" y="1932013"/>
                </a:cubicBezTo>
                <a:cubicBezTo>
                  <a:pt x="9114585" y="1945971"/>
                  <a:pt x="9123080" y="1959929"/>
                  <a:pt x="9132791" y="1972673"/>
                </a:cubicBezTo>
                <a:cubicBezTo>
                  <a:pt x="9144321" y="1988452"/>
                  <a:pt x="9154638" y="2006658"/>
                  <a:pt x="9169810" y="2016975"/>
                </a:cubicBezTo>
                <a:cubicBezTo>
                  <a:pt x="9201973" y="2038215"/>
                  <a:pt x="9218359" y="2061276"/>
                  <a:pt x="9198332" y="2098295"/>
                </a:cubicBezTo>
                <a:cubicBezTo>
                  <a:pt x="9094558" y="2108005"/>
                  <a:pt x="8999886" y="2067345"/>
                  <a:pt x="9010203" y="2024864"/>
                </a:cubicBezTo>
                <a:cubicBezTo>
                  <a:pt x="8967722" y="2030932"/>
                  <a:pt x="8924634" y="2037608"/>
                  <a:pt x="8873657" y="2045497"/>
                </a:cubicBezTo>
                <a:cubicBezTo>
                  <a:pt x="8851203" y="2099509"/>
                  <a:pt x="8804474" y="2120749"/>
                  <a:pt x="8735292" y="2106184"/>
                </a:cubicBezTo>
                <a:cubicBezTo>
                  <a:pt x="8709196" y="2100722"/>
                  <a:pt x="8679459" y="2112860"/>
                  <a:pt x="8652150" y="2123177"/>
                </a:cubicBezTo>
                <a:cubicBezTo>
                  <a:pt x="8589036" y="2099509"/>
                  <a:pt x="8576898" y="2047318"/>
                  <a:pt x="8627269" y="2012726"/>
                </a:cubicBezTo>
                <a:cubicBezTo>
                  <a:pt x="8589643" y="1962356"/>
                  <a:pt x="8531990" y="1964784"/>
                  <a:pt x="8480407" y="1958108"/>
                </a:cubicBezTo>
                <a:cubicBezTo>
                  <a:pt x="8436712" y="1952646"/>
                  <a:pt x="8411223" y="1922303"/>
                  <a:pt x="8431250" y="1882856"/>
                </a:cubicBezTo>
                <a:cubicBezTo>
                  <a:pt x="8454311" y="1836734"/>
                  <a:pt x="8461593" y="1803963"/>
                  <a:pt x="8394837" y="1798502"/>
                </a:cubicBezTo>
                <a:cubicBezTo>
                  <a:pt x="8388769" y="1797895"/>
                  <a:pt x="8380273" y="1788792"/>
                  <a:pt x="8377846" y="1782116"/>
                </a:cubicBezTo>
                <a:cubicBezTo>
                  <a:pt x="8364494" y="1743883"/>
                  <a:pt x="8342647" y="1746918"/>
                  <a:pt x="8311697" y="1762089"/>
                </a:cubicBezTo>
                <a:cubicBezTo>
                  <a:pt x="8300166" y="1767551"/>
                  <a:pt x="8281354" y="1759662"/>
                  <a:pt x="8266182" y="1756628"/>
                </a:cubicBezTo>
                <a:cubicBezTo>
                  <a:pt x="8260113" y="1755414"/>
                  <a:pt x="8254044" y="1748131"/>
                  <a:pt x="8249797" y="1749345"/>
                </a:cubicBezTo>
                <a:cubicBezTo>
                  <a:pt x="8190323" y="1763303"/>
                  <a:pt x="8125388" y="1774227"/>
                  <a:pt x="8095045" y="1833093"/>
                </a:cubicBezTo>
                <a:cubicBezTo>
                  <a:pt x="8085334" y="1851906"/>
                  <a:pt x="8105361" y="1886498"/>
                  <a:pt x="8109003" y="1902883"/>
                </a:cubicBezTo>
                <a:cubicBezTo>
                  <a:pt x="8142380" y="1905311"/>
                  <a:pt x="8166655" y="1907131"/>
                  <a:pt x="8192144" y="1908952"/>
                </a:cubicBezTo>
                <a:cubicBezTo>
                  <a:pt x="8193964" y="1904704"/>
                  <a:pt x="8196999" y="1900456"/>
                  <a:pt x="8197605" y="1895601"/>
                </a:cubicBezTo>
                <a:cubicBezTo>
                  <a:pt x="8198819" y="1878608"/>
                  <a:pt x="8199426" y="1861616"/>
                  <a:pt x="8200033" y="1844017"/>
                </a:cubicBezTo>
                <a:cubicBezTo>
                  <a:pt x="8218239" y="1848265"/>
                  <a:pt x="8236445" y="1854333"/>
                  <a:pt x="8254651" y="1856154"/>
                </a:cubicBezTo>
                <a:cubicBezTo>
                  <a:pt x="8267395" y="1857368"/>
                  <a:pt x="8283174" y="1857368"/>
                  <a:pt x="8292884" y="1851299"/>
                </a:cubicBezTo>
                <a:cubicBezTo>
                  <a:pt x="8339613" y="1822169"/>
                  <a:pt x="8360246" y="1830666"/>
                  <a:pt x="8374205" y="1890139"/>
                </a:cubicBezTo>
                <a:cubicBezTo>
                  <a:pt x="8358426" y="1890746"/>
                  <a:pt x="8342647" y="1891959"/>
                  <a:pt x="8322013" y="1892566"/>
                </a:cubicBezTo>
                <a:cubicBezTo>
                  <a:pt x="8325048" y="1912593"/>
                  <a:pt x="8328082" y="1930192"/>
                  <a:pt x="8331116" y="1950219"/>
                </a:cubicBezTo>
                <a:cubicBezTo>
                  <a:pt x="8394837" y="1941116"/>
                  <a:pt x="8403334" y="1990272"/>
                  <a:pt x="8407582" y="2030932"/>
                </a:cubicBezTo>
                <a:cubicBezTo>
                  <a:pt x="8410009" y="2052173"/>
                  <a:pt x="8385735" y="2075841"/>
                  <a:pt x="8379059" y="2088585"/>
                </a:cubicBezTo>
                <a:cubicBezTo>
                  <a:pt x="8339006" y="2078875"/>
                  <a:pt x="8311090" y="2064917"/>
                  <a:pt x="8285601" y="2067951"/>
                </a:cubicBezTo>
                <a:cubicBezTo>
                  <a:pt x="8191537" y="2078875"/>
                  <a:pt x="8123568" y="2043070"/>
                  <a:pt x="8078659" y="1957501"/>
                </a:cubicBezTo>
                <a:cubicBezTo>
                  <a:pt x="8053778" y="1910166"/>
                  <a:pt x="8022221" y="1865864"/>
                  <a:pt x="7990663" y="1822169"/>
                </a:cubicBezTo>
                <a:cubicBezTo>
                  <a:pt x="7985201" y="1814280"/>
                  <a:pt x="7967602" y="1814280"/>
                  <a:pt x="7955465" y="1813066"/>
                </a:cubicBezTo>
                <a:cubicBezTo>
                  <a:pt x="7931797" y="1811853"/>
                  <a:pt x="7907522" y="1812460"/>
                  <a:pt x="7880820" y="1812460"/>
                </a:cubicBezTo>
                <a:cubicBezTo>
                  <a:pt x="7880820" y="1823383"/>
                  <a:pt x="7880820" y="1839162"/>
                  <a:pt x="7880820" y="1850086"/>
                </a:cubicBezTo>
                <a:cubicBezTo>
                  <a:pt x="7910557" y="1850086"/>
                  <a:pt x="7954251" y="1844624"/>
                  <a:pt x="7956679" y="1851299"/>
                </a:cubicBezTo>
                <a:cubicBezTo>
                  <a:pt x="7967602" y="1888318"/>
                  <a:pt x="7968209" y="1928372"/>
                  <a:pt x="7973064" y="1976314"/>
                </a:cubicBezTo>
                <a:cubicBezTo>
                  <a:pt x="7996732" y="1995734"/>
                  <a:pt x="8031930" y="2024864"/>
                  <a:pt x="8070770" y="2055814"/>
                </a:cubicBezTo>
                <a:cubicBezTo>
                  <a:pt x="8000980" y="2108005"/>
                  <a:pt x="7937259" y="2103150"/>
                  <a:pt x="7871717" y="2086764"/>
                </a:cubicBezTo>
                <a:cubicBezTo>
                  <a:pt x="7838946" y="2078268"/>
                  <a:pt x="7805568" y="2070379"/>
                  <a:pt x="7772190" y="2064917"/>
                </a:cubicBezTo>
                <a:cubicBezTo>
                  <a:pt x="7758839" y="2063097"/>
                  <a:pt x="7743668" y="2069165"/>
                  <a:pt x="7729709" y="2070986"/>
                </a:cubicBezTo>
                <a:cubicBezTo>
                  <a:pt x="7690870" y="2076448"/>
                  <a:pt x="7651423" y="2094654"/>
                  <a:pt x="7617439" y="2055814"/>
                </a:cubicBezTo>
                <a:cubicBezTo>
                  <a:pt x="7610156" y="2047318"/>
                  <a:pt x="7590129" y="2043677"/>
                  <a:pt x="7577992" y="2046711"/>
                </a:cubicBezTo>
                <a:cubicBezTo>
                  <a:pt x="7561000" y="2050352"/>
                  <a:pt x="7547042" y="2065524"/>
                  <a:pt x="7530049" y="2069772"/>
                </a:cubicBezTo>
                <a:cubicBezTo>
                  <a:pt x="7513057" y="2074020"/>
                  <a:pt x="7494245" y="2070986"/>
                  <a:pt x="7476645" y="2070986"/>
                </a:cubicBezTo>
                <a:cubicBezTo>
                  <a:pt x="7457832" y="2135921"/>
                  <a:pt x="7437805" y="2149879"/>
                  <a:pt x="7366802" y="2150486"/>
                </a:cubicBezTo>
                <a:cubicBezTo>
                  <a:pt x="7273344" y="2151093"/>
                  <a:pt x="7179279" y="2151699"/>
                  <a:pt x="7085821" y="2150486"/>
                </a:cubicBezTo>
                <a:cubicBezTo>
                  <a:pt x="7071863" y="2150486"/>
                  <a:pt x="7054871" y="2143203"/>
                  <a:pt x="7044554" y="2134100"/>
                </a:cubicBezTo>
                <a:cubicBezTo>
                  <a:pt x="7014818" y="2106184"/>
                  <a:pt x="6986901" y="2076448"/>
                  <a:pt x="6960200" y="2046104"/>
                </a:cubicBezTo>
                <a:cubicBezTo>
                  <a:pt x="6941386" y="2024864"/>
                  <a:pt x="6926215" y="1999982"/>
                  <a:pt x="6908008" y="1977528"/>
                </a:cubicBezTo>
                <a:cubicBezTo>
                  <a:pt x="6900120" y="1968425"/>
                  <a:pt x="6889196" y="1959929"/>
                  <a:pt x="6878272" y="1956288"/>
                </a:cubicBezTo>
                <a:cubicBezTo>
                  <a:pt x="6859459" y="1950826"/>
                  <a:pt x="6840039" y="1949612"/>
                  <a:pt x="6817586" y="1945971"/>
                </a:cubicBezTo>
                <a:cubicBezTo>
                  <a:pt x="6821227" y="1922303"/>
                  <a:pt x="6823654" y="1901669"/>
                  <a:pt x="6826689" y="1879822"/>
                </a:cubicBezTo>
                <a:cubicBezTo>
                  <a:pt x="6867349" y="1885891"/>
                  <a:pt x="6906188" y="1893780"/>
                  <a:pt x="6945028" y="1897421"/>
                </a:cubicBezTo>
                <a:cubicBezTo>
                  <a:pt x="6966268" y="1899242"/>
                  <a:pt x="6988116" y="1904097"/>
                  <a:pt x="6999039" y="1869505"/>
                </a:cubicBezTo>
                <a:cubicBezTo>
                  <a:pt x="7003287" y="1856154"/>
                  <a:pt x="7046982" y="1854333"/>
                  <a:pt x="7073077" y="1850692"/>
                </a:cubicBezTo>
                <a:cubicBezTo>
                  <a:pt x="7090677" y="1848265"/>
                  <a:pt x="7108883" y="1851906"/>
                  <a:pt x="7131337" y="1852513"/>
                </a:cubicBezTo>
                <a:cubicBezTo>
                  <a:pt x="7083394" y="1803963"/>
                  <a:pt x="7043341" y="1756021"/>
                  <a:pt x="6995398" y="1717181"/>
                </a:cubicBezTo>
                <a:cubicBezTo>
                  <a:pt x="6961413" y="1689265"/>
                  <a:pt x="6920753" y="1708078"/>
                  <a:pt x="6883734" y="1723857"/>
                </a:cubicBezTo>
                <a:cubicBezTo>
                  <a:pt x="6851570" y="1737208"/>
                  <a:pt x="6817586" y="1747525"/>
                  <a:pt x="6783600" y="1757234"/>
                </a:cubicBezTo>
                <a:cubicBezTo>
                  <a:pt x="6770856" y="1760876"/>
                  <a:pt x="6752650" y="1754807"/>
                  <a:pt x="6743547" y="1762089"/>
                </a:cubicBezTo>
                <a:cubicBezTo>
                  <a:pt x="6688929" y="1801536"/>
                  <a:pt x="6650089" y="1748131"/>
                  <a:pt x="6603967" y="1740242"/>
                </a:cubicBezTo>
                <a:cubicBezTo>
                  <a:pt x="6579086" y="1735994"/>
                  <a:pt x="6553598" y="1721429"/>
                  <a:pt x="6529323" y="1724464"/>
                </a:cubicBezTo>
                <a:cubicBezTo>
                  <a:pt x="6472884" y="1730532"/>
                  <a:pt x="6424334" y="1723250"/>
                  <a:pt x="6390956" y="1681983"/>
                </a:cubicBezTo>
                <a:cubicBezTo>
                  <a:pt x="6346048" y="1689872"/>
                  <a:pt x="6304781" y="1697761"/>
                  <a:pt x="6262907" y="1705044"/>
                </a:cubicBezTo>
                <a:cubicBezTo>
                  <a:pt x="6255624" y="1717788"/>
                  <a:pt x="6247735" y="1739635"/>
                  <a:pt x="6231957" y="1751773"/>
                </a:cubicBezTo>
                <a:cubicBezTo>
                  <a:pt x="6225888" y="1756628"/>
                  <a:pt x="6202220" y="1739635"/>
                  <a:pt x="6187048" y="1732960"/>
                </a:cubicBezTo>
                <a:cubicBezTo>
                  <a:pt x="6214964" y="1661956"/>
                  <a:pt x="6214964" y="1661349"/>
                  <a:pt x="6133037" y="1634040"/>
                </a:cubicBezTo>
                <a:cubicBezTo>
                  <a:pt x="6155491" y="1622510"/>
                  <a:pt x="6171877" y="1614013"/>
                  <a:pt x="6190083" y="1604910"/>
                </a:cubicBezTo>
                <a:cubicBezTo>
                  <a:pt x="6188869" y="1597021"/>
                  <a:pt x="6186441" y="1584277"/>
                  <a:pt x="6184014" y="1572139"/>
                </a:cubicBezTo>
                <a:cubicBezTo>
                  <a:pt x="6204647" y="1572139"/>
                  <a:pt x="6225888" y="1568498"/>
                  <a:pt x="6245308" y="1572746"/>
                </a:cubicBezTo>
                <a:cubicBezTo>
                  <a:pt x="6285968" y="1581242"/>
                  <a:pt x="6326022" y="1596414"/>
                  <a:pt x="6366682" y="1604304"/>
                </a:cubicBezTo>
                <a:cubicBezTo>
                  <a:pt x="6387315" y="1607945"/>
                  <a:pt x="6409769" y="1601269"/>
                  <a:pt x="6432830" y="1590952"/>
                </a:cubicBezTo>
                <a:cubicBezTo>
                  <a:pt x="6372143" y="1507811"/>
                  <a:pt x="6293857" y="1460475"/>
                  <a:pt x="6191903" y="1446518"/>
                </a:cubicBezTo>
                <a:cubicBezTo>
                  <a:pt x="6188262" y="1461689"/>
                  <a:pt x="6185228" y="1476861"/>
                  <a:pt x="6181586" y="1492640"/>
                </a:cubicBezTo>
                <a:cubicBezTo>
                  <a:pt x="6152457" y="1487785"/>
                  <a:pt x="6125148" y="1483537"/>
                  <a:pt x="6097839" y="1478682"/>
                </a:cubicBezTo>
                <a:cubicBezTo>
                  <a:pt x="6113010" y="1462903"/>
                  <a:pt x="6130003" y="1445304"/>
                  <a:pt x="6150029" y="1424063"/>
                </a:cubicBezTo>
                <a:cubicBezTo>
                  <a:pt x="6126968" y="1414960"/>
                  <a:pt x="6113617" y="1409499"/>
                  <a:pt x="6096625" y="1402823"/>
                </a:cubicBezTo>
                <a:cubicBezTo>
                  <a:pt x="6095411" y="1414960"/>
                  <a:pt x="6094197" y="1425277"/>
                  <a:pt x="6092377" y="1439842"/>
                </a:cubicBezTo>
                <a:cubicBezTo>
                  <a:pt x="6051716" y="1425277"/>
                  <a:pt x="6012270" y="1411319"/>
                  <a:pt x="5971003" y="1396147"/>
                </a:cubicBezTo>
                <a:cubicBezTo>
                  <a:pt x="5967362" y="1409499"/>
                  <a:pt x="5964327" y="1420422"/>
                  <a:pt x="5960079" y="1436201"/>
                </a:cubicBezTo>
                <a:cubicBezTo>
                  <a:pt x="5919419" y="1343350"/>
                  <a:pt x="5851450" y="1388865"/>
                  <a:pt x="5793190" y="1393720"/>
                </a:cubicBezTo>
                <a:cubicBezTo>
                  <a:pt x="5808362" y="1430132"/>
                  <a:pt x="5823534" y="1465937"/>
                  <a:pt x="5838705" y="1501743"/>
                </a:cubicBezTo>
                <a:cubicBezTo>
                  <a:pt x="5860553" y="1552720"/>
                  <a:pt x="5898179" y="1565464"/>
                  <a:pt x="5947335" y="1538155"/>
                </a:cubicBezTo>
                <a:cubicBezTo>
                  <a:pt x="5955831" y="1533907"/>
                  <a:pt x="5962507" y="1527231"/>
                  <a:pt x="5978285" y="1515701"/>
                </a:cubicBezTo>
                <a:cubicBezTo>
                  <a:pt x="5992243" y="1547258"/>
                  <a:pt x="6004988" y="1574567"/>
                  <a:pt x="6016518" y="1601876"/>
                </a:cubicBezTo>
                <a:cubicBezTo>
                  <a:pt x="6023194" y="1618261"/>
                  <a:pt x="6025014" y="1637681"/>
                  <a:pt x="6034117" y="1652246"/>
                </a:cubicBezTo>
                <a:cubicBezTo>
                  <a:pt x="6057178" y="1688658"/>
                  <a:pt x="6042613" y="1709292"/>
                  <a:pt x="6006808" y="1728105"/>
                </a:cubicBezTo>
                <a:cubicBezTo>
                  <a:pt x="5997098" y="1711113"/>
                  <a:pt x="5986782" y="1697154"/>
                  <a:pt x="5980106" y="1681376"/>
                </a:cubicBezTo>
                <a:cubicBezTo>
                  <a:pt x="5974037" y="1666204"/>
                  <a:pt x="5971610" y="1649819"/>
                  <a:pt x="5966755" y="1632220"/>
                </a:cubicBezTo>
                <a:cubicBezTo>
                  <a:pt x="5948549" y="1638288"/>
                  <a:pt x="5932163" y="1643750"/>
                  <a:pt x="5927915" y="1644964"/>
                </a:cubicBezTo>
                <a:cubicBezTo>
                  <a:pt x="5913350" y="1675914"/>
                  <a:pt x="5906068" y="1700796"/>
                  <a:pt x="5890896" y="1719609"/>
                </a:cubicBezTo>
                <a:cubicBezTo>
                  <a:pt x="5883614" y="1728105"/>
                  <a:pt x="5858125" y="1729925"/>
                  <a:pt x="5845988" y="1724464"/>
                </a:cubicBezTo>
                <a:cubicBezTo>
                  <a:pt x="5795618" y="1699582"/>
                  <a:pt x="5796831" y="1697761"/>
                  <a:pt x="5776198" y="1740242"/>
                </a:cubicBezTo>
                <a:cubicBezTo>
                  <a:pt x="5765274" y="1722036"/>
                  <a:pt x="5757385" y="1690479"/>
                  <a:pt x="5740393" y="1684410"/>
                </a:cubicBezTo>
                <a:cubicBezTo>
                  <a:pt x="5719152" y="1676521"/>
                  <a:pt x="5690022" y="1688658"/>
                  <a:pt x="5663320" y="1692300"/>
                </a:cubicBezTo>
                <a:cubicBezTo>
                  <a:pt x="5640259" y="1671666"/>
                  <a:pt x="5623267" y="1648605"/>
                  <a:pt x="5631156" y="1611586"/>
                </a:cubicBezTo>
                <a:cubicBezTo>
                  <a:pt x="5632977" y="1601876"/>
                  <a:pt x="5610523" y="1587311"/>
                  <a:pt x="5600813" y="1576388"/>
                </a:cubicBezTo>
                <a:cubicBezTo>
                  <a:pt x="5668175" y="1566678"/>
                  <a:pt x="5737358" y="1556361"/>
                  <a:pt x="5806541" y="1544830"/>
                </a:cubicBezTo>
                <a:cubicBezTo>
                  <a:pt x="5807755" y="1544830"/>
                  <a:pt x="5806541" y="1533300"/>
                  <a:pt x="5806541" y="1526624"/>
                </a:cubicBezTo>
                <a:cubicBezTo>
                  <a:pt x="5781053" y="1526624"/>
                  <a:pt x="5758599" y="1529659"/>
                  <a:pt x="5737358" y="1526017"/>
                </a:cubicBezTo>
                <a:cubicBezTo>
                  <a:pt x="5716118" y="1522376"/>
                  <a:pt x="5702160" y="1513273"/>
                  <a:pt x="5698519" y="1484143"/>
                </a:cubicBezTo>
                <a:cubicBezTo>
                  <a:pt x="5696091" y="1462903"/>
                  <a:pt x="5667568" y="1444090"/>
                  <a:pt x="5648148" y="1427098"/>
                </a:cubicBezTo>
                <a:cubicBezTo>
                  <a:pt x="5634798" y="1415567"/>
                  <a:pt x="5616591" y="1408892"/>
                  <a:pt x="5600813" y="1399789"/>
                </a:cubicBezTo>
                <a:cubicBezTo>
                  <a:pt x="5602633" y="1395541"/>
                  <a:pt x="5604454" y="1391899"/>
                  <a:pt x="5606881" y="1387651"/>
                </a:cubicBezTo>
                <a:cubicBezTo>
                  <a:pt x="5582000" y="1386437"/>
                  <a:pt x="5557725" y="1385224"/>
                  <a:pt x="5519492" y="1383403"/>
                </a:cubicBezTo>
                <a:cubicBezTo>
                  <a:pt x="5529202" y="1399789"/>
                  <a:pt x="5536485" y="1409499"/>
                  <a:pt x="5541340" y="1420422"/>
                </a:cubicBezTo>
                <a:cubicBezTo>
                  <a:pt x="5546802" y="1431346"/>
                  <a:pt x="5550443" y="1442269"/>
                  <a:pt x="5554691" y="1453800"/>
                </a:cubicBezTo>
                <a:cubicBezTo>
                  <a:pt x="5543160" y="1455621"/>
                  <a:pt x="5531630" y="1457441"/>
                  <a:pt x="5520099" y="1459262"/>
                </a:cubicBezTo>
                <a:cubicBezTo>
                  <a:pt x="5519492" y="1459262"/>
                  <a:pt x="5517672" y="1455621"/>
                  <a:pt x="5517065" y="1455621"/>
                </a:cubicBezTo>
                <a:cubicBezTo>
                  <a:pt x="5457592" y="1477468"/>
                  <a:pt x="5441813" y="1430739"/>
                  <a:pt x="5414504" y="1395541"/>
                </a:cubicBezTo>
                <a:cubicBezTo>
                  <a:pt x="5405401" y="1384010"/>
                  <a:pt x="5378092" y="1384617"/>
                  <a:pt x="5358672" y="1385224"/>
                </a:cubicBezTo>
                <a:cubicBezTo>
                  <a:pt x="5321653" y="1385831"/>
                  <a:pt x="5285241" y="1389472"/>
                  <a:pt x="5248222" y="1391899"/>
                </a:cubicBezTo>
                <a:cubicBezTo>
                  <a:pt x="5247008" y="1396754"/>
                  <a:pt x="5245794" y="1401609"/>
                  <a:pt x="5245188" y="1406464"/>
                </a:cubicBezTo>
                <a:cubicBezTo>
                  <a:pt x="5262787" y="1419208"/>
                  <a:pt x="5280386" y="1431346"/>
                  <a:pt x="5299199" y="1444697"/>
                </a:cubicBezTo>
                <a:cubicBezTo>
                  <a:pt x="5268248" y="1500529"/>
                  <a:pt x="5224554" y="1515701"/>
                  <a:pt x="5160833" y="1493853"/>
                </a:cubicBezTo>
                <a:cubicBezTo>
                  <a:pt x="5140806" y="1487178"/>
                  <a:pt x="5109856" y="1484143"/>
                  <a:pt x="5096505" y="1495674"/>
                </a:cubicBezTo>
                <a:cubicBezTo>
                  <a:pt x="5065554" y="1521162"/>
                  <a:pt x="5047348" y="1506598"/>
                  <a:pt x="5029142" y="1486571"/>
                </a:cubicBezTo>
                <a:cubicBezTo>
                  <a:pt x="5006081" y="1489605"/>
                  <a:pt x="4980592" y="1541189"/>
                  <a:pt x="4967848" y="1480502"/>
                </a:cubicBezTo>
                <a:cubicBezTo>
                  <a:pt x="4953890" y="1485357"/>
                  <a:pt x="4938112" y="1487178"/>
                  <a:pt x="4927188" y="1495674"/>
                </a:cubicBezTo>
                <a:cubicBezTo>
                  <a:pt x="4905341" y="1512059"/>
                  <a:pt x="4892596" y="1514487"/>
                  <a:pt x="4881066" y="1484143"/>
                </a:cubicBezTo>
                <a:cubicBezTo>
                  <a:pt x="4856791" y="1422243"/>
                  <a:pt x="4813703" y="1413747"/>
                  <a:pt x="4768795" y="1458048"/>
                </a:cubicBezTo>
                <a:cubicBezTo>
                  <a:pt x="4791856" y="1476254"/>
                  <a:pt x="4814917" y="1495067"/>
                  <a:pt x="4835551" y="1511453"/>
                </a:cubicBezTo>
                <a:cubicBezTo>
                  <a:pt x="4815524" y="1522376"/>
                  <a:pt x="4799139" y="1531479"/>
                  <a:pt x="4782146" y="1540582"/>
                </a:cubicBezTo>
                <a:lnTo>
                  <a:pt x="4782146" y="1540582"/>
                </a:lnTo>
                <a:cubicBezTo>
                  <a:pt x="4725707" y="1538762"/>
                  <a:pt x="4669269" y="1536334"/>
                  <a:pt x="4612830" y="1535120"/>
                </a:cubicBezTo>
                <a:cubicBezTo>
                  <a:pt x="4596444" y="1534514"/>
                  <a:pt x="4576418" y="1531479"/>
                  <a:pt x="4564887" y="1539368"/>
                </a:cubicBezTo>
                <a:cubicBezTo>
                  <a:pt x="4529082" y="1563643"/>
                  <a:pt x="4527868" y="1583063"/>
                  <a:pt x="4558818" y="1630399"/>
                </a:cubicBezTo>
                <a:cubicBezTo>
                  <a:pt x="4438658" y="1682590"/>
                  <a:pt x="4320319" y="1733567"/>
                  <a:pt x="4200766" y="1785150"/>
                </a:cubicBezTo>
                <a:cubicBezTo>
                  <a:pt x="4215331" y="1794860"/>
                  <a:pt x="4231716" y="1805784"/>
                  <a:pt x="4253563" y="1819742"/>
                </a:cubicBezTo>
                <a:cubicBezTo>
                  <a:pt x="4227468" y="1829452"/>
                  <a:pt x="4210476" y="1836127"/>
                  <a:pt x="4194090" y="1842196"/>
                </a:cubicBezTo>
                <a:cubicBezTo>
                  <a:pt x="4195304" y="1838555"/>
                  <a:pt x="4196518" y="1834307"/>
                  <a:pt x="4197731" y="1830666"/>
                </a:cubicBezTo>
                <a:cubicBezTo>
                  <a:pt x="4171636" y="1816101"/>
                  <a:pt x="4146147" y="1801536"/>
                  <a:pt x="4120052" y="1786971"/>
                </a:cubicBezTo>
                <a:cubicBezTo>
                  <a:pt x="4111556" y="1808818"/>
                  <a:pt x="4102453" y="1830666"/>
                  <a:pt x="4090316" y="1860402"/>
                </a:cubicBezTo>
                <a:cubicBezTo>
                  <a:pt x="4073930" y="1868292"/>
                  <a:pt x="4046621" y="1882249"/>
                  <a:pt x="4014457" y="1898028"/>
                </a:cubicBezTo>
                <a:cubicBezTo>
                  <a:pt x="3981686" y="1881643"/>
                  <a:pt x="3938598" y="1868898"/>
                  <a:pt x="3936171" y="1811853"/>
                </a:cubicBezTo>
                <a:cubicBezTo>
                  <a:pt x="3935564" y="1799715"/>
                  <a:pt x="3911896" y="1780902"/>
                  <a:pt x="3896724" y="1778475"/>
                </a:cubicBezTo>
                <a:cubicBezTo>
                  <a:pt x="3883980" y="1776654"/>
                  <a:pt x="3868808" y="1793647"/>
                  <a:pt x="3854243" y="1802750"/>
                </a:cubicBezTo>
                <a:cubicBezTo>
                  <a:pt x="3865167" y="1810639"/>
                  <a:pt x="3876091" y="1819742"/>
                  <a:pt x="3888228" y="1826418"/>
                </a:cubicBezTo>
                <a:cubicBezTo>
                  <a:pt x="3893083" y="1829452"/>
                  <a:pt x="3900972" y="1827631"/>
                  <a:pt x="3921606" y="1828845"/>
                </a:cubicBezTo>
                <a:cubicBezTo>
                  <a:pt x="3886407" y="1844624"/>
                  <a:pt x="3863953" y="1859189"/>
                  <a:pt x="3840285" y="1862830"/>
                </a:cubicBezTo>
                <a:cubicBezTo>
                  <a:pt x="3824507" y="1865257"/>
                  <a:pt x="3805087" y="1853727"/>
                  <a:pt x="3788702" y="1844624"/>
                </a:cubicBezTo>
                <a:cubicBezTo>
                  <a:pt x="3767461" y="1833093"/>
                  <a:pt x="3747435" y="1818528"/>
                  <a:pt x="3720732" y="1809425"/>
                </a:cubicBezTo>
                <a:cubicBezTo>
                  <a:pt x="3739545" y="1881643"/>
                  <a:pt x="3692816" y="1901669"/>
                  <a:pt x="3633343" y="1925944"/>
                </a:cubicBezTo>
                <a:cubicBezTo>
                  <a:pt x="3672789" y="1932620"/>
                  <a:pt x="3699492" y="1942936"/>
                  <a:pt x="3724980" y="1941116"/>
                </a:cubicBezTo>
                <a:cubicBezTo>
                  <a:pt x="3820866" y="1934440"/>
                  <a:pt x="3917358" y="1930799"/>
                  <a:pt x="4011423" y="1912593"/>
                </a:cubicBezTo>
                <a:cubicBezTo>
                  <a:pt x="4086067" y="1898635"/>
                  <a:pt x="4158285" y="1914414"/>
                  <a:pt x="4231716" y="1908952"/>
                </a:cubicBezTo>
                <a:cubicBezTo>
                  <a:pt x="4260239" y="1907131"/>
                  <a:pt x="4288762" y="1905917"/>
                  <a:pt x="4316071" y="1899242"/>
                </a:cubicBezTo>
                <a:cubicBezTo>
                  <a:pt x="4347628" y="1891353"/>
                  <a:pt x="4374330" y="1875574"/>
                  <a:pt x="4408922" y="1899242"/>
                </a:cubicBezTo>
                <a:cubicBezTo>
                  <a:pt x="4425914" y="1910772"/>
                  <a:pt x="4458078" y="1899849"/>
                  <a:pt x="4482960" y="1899242"/>
                </a:cubicBezTo>
                <a:cubicBezTo>
                  <a:pt x="4526048" y="1898635"/>
                  <a:pt x="4570349" y="1890746"/>
                  <a:pt x="4611009" y="1899242"/>
                </a:cubicBezTo>
                <a:cubicBezTo>
                  <a:pt x="4640139" y="1905311"/>
                  <a:pt x="4671696" y="1929585"/>
                  <a:pt x="4651063" y="1979349"/>
                </a:cubicBezTo>
                <a:cubicBezTo>
                  <a:pt x="4673517" y="1976921"/>
                  <a:pt x="4690509" y="1975101"/>
                  <a:pt x="4711143" y="1972673"/>
                </a:cubicBezTo>
                <a:cubicBezTo>
                  <a:pt x="4708108" y="1955074"/>
                  <a:pt x="4702040" y="1941723"/>
                  <a:pt x="4704467" y="1930799"/>
                </a:cubicBezTo>
                <a:cubicBezTo>
                  <a:pt x="4709322" y="1909559"/>
                  <a:pt x="4719032" y="1894387"/>
                  <a:pt x="4746341" y="1912593"/>
                </a:cubicBezTo>
                <a:cubicBezTo>
                  <a:pt x="4759692" y="1921696"/>
                  <a:pt x="4782753" y="1927158"/>
                  <a:pt x="4796104" y="1922303"/>
                </a:cubicBezTo>
                <a:cubicBezTo>
                  <a:pt x="4820986" y="1912593"/>
                  <a:pt x="4845868" y="1881036"/>
                  <a:pt x="4864681" y="1921089"/>
                </a:cubicBezTo>
                <a:cubicBezTo>
                  <a:pt x="4871356" y="1935047"/>
                  <a:pt x="4850723" y="1961142"/>
                  <a:pt x="4839192" y="1990879"/>
                </a:cubicBezTo>
                <a:cubicBezTo>
                  <a:pt x="4862253" y="1994520"/>
                  <a:pt x="4895024" y="2001196"/>
                  <a:pt x="4927795" y="2003623"/>
                </a:cubicBezTo>
                <a:cubicBezTo>
                  <a:pt x="4956318" y="2005444"/>
                  <a:pt x="4984841" y="2013333"/>
                  <a:pt x="5011543" y="1986631"/>
                </a:cubicBezTo>
                <a:cubicBezTo>
                  <a:pt x="5021860" y="1976314"/>
                  <a:pt x="5050382" y="1982990"/>
                  <a:pt x="5070409" y="1981776"/>
                </a:cubicBezTo>
                <a:cubicBezTo>
                  <a:pt x="5088615" y="1981169"/>
                  <a:pt x="5106214" y="1979955"/>
                  <a:pt x="5134737" y="1978742"/>
                </a:cubicBezTo>
                <a:cubicBezTo>
                  <a:pt x="5079512" y="1903490"/>
                  <a:pt x="4995764" y="1941723"/>
                  <a:pt x="4939325" y="1910166"/>
                </a:cubicBezTo>
                <a:cubicBezTo>
                  <a:pt x="4992123" y="1847051"/>
                  <a:pt x="5070409" y="1841589"/>
                  <a:pt x="5142627" y="1828238"/>
                </a:cubicBezTo>
                <a:cubicBezTo>
                  <a:pt x="5172363" y="1822776"/>
                  <a:pt x="5207562" y="1847051"/>
                  <a:pt x="5236084" y="1847051"/>
                </a:cubicBezTo>
                <a:cubicBezTo>
                  <a:pt x="5262180" y="1837341"/>
                  <a:pt x="5288275" y="1827631"/>
                  <a:pt x="5324687" y="1814280"/>
                </a:cubicBezTo>
                <a:cubicBezTo>
                  <a:pt x="5318012" y="1846444"/>
                  <a:pt x="5319226" y="1864043"/>
                  <a:pt x="5311336" y="1874967"/>
                </a:cubicBezTo>
                <a:cubicBezTo>
                  <a:pt x="5301020" y="1888925"/>
                  <a:pt x="5280386" y="1910166"/>
                  <a:pt x="5268855" y="1907131"/>
                </a:cubicBezTo>
                <a:cubicBezTo>
                  <a:pt x="5217878" y="1895601"/>
                  <a:pt x="5190569" y="1924730"/>
                  <a:pt x="5149909" y="1960536"/>
                </a:cubicBezTo>
                <a:cubicBezTo>
                  <a:pt x="5177825" y="1964784"/>
                  <a:pt x="5197245" y="1963570"/>
                  <a:pt x="5211810" y="1970852"/>
                </a:cubicBezTo>
                <a:cubicBezTo>
                  <a:pt x="5223340" y="1976921"/>
                  <a:pt x="5235477" y="1993307"/>
                  <a:pt x="5236084" y="2004837"/>
                </a:cubicBezTo>
                <a:cubicBezTo>
                  <a:pt x="5236084" y="2013333"/>
                  <a:pt x="5217271" y="2029719"/>
                  <a:pt x="5206955" y="2029719"/>
                </a:cubicBezTo>
                <a:cubicBezTo>
                  <a:pt x="5143234" y="2029719"/>
                  <a:pt x="5078905" y="2022436"/>
                  <a:pt x="5015184" y="2024257"/>
                </a:cubicBezTo>
                <a:cubicBezTo>
                  <a:pt x="4922333" y="2026684"/>
                  <a:pt x="4829482" y="2030932"/>
                  <a:pt x="4737238" y="2043070"/>
                </a:cubicBezTo>
                <a:cubicBezTo>
                  <a:pt x="4685047" y="2049745"/>
                  <a:pt x="4641960" y="2053387"/>
                  <a:pt x="4616471" y="1996948"/>
                </a:cubicBezTo>
                <a:cubicBezTo>
                  <a:pt x="4614044" y="1991486"/>
                  <a:pt x="4602513" y="1989665"/>
                  <a:pt x="4593410" y="1984810"/>
                </a:cubicBezTo>
                <a:cubicBezTo>
                  <a:pt x="4547895" y="2079482"/>
                  <a:pt x="4452616" y="2065524"/>
                  <a:pt x="4374330" y="2083730"/>
                </a:cubicBezTo>
                <a:cubicBezTo>
                  <a:pt x="4289975" y="2103150"/>
                  <a:pt x="4207441" y="2083123"/>
                  <a:pt x="4135224" y="2040035"/>
                </a:cubicBezTo>
                <a:cubicBezTo>
                  <a:pt x="4121266" y="2064917"/>
                  <a:pt x="4111556" y="2083123"/>
                  <a:pt x="4101239" y="2101329"/>
                </a:cubicBezTo>
                <a:cubicBezTo>
                  <a:pt x="4096384" y="2098295"/>
                  <a:pt x="4090922" y="2095261"/>
                  <a:pt x="4086067" y="2092226"/>
                </a:cubicBezTo>
                <a:cubicBezTo>
                  <a:pt x="4094563" y="2081909"/>
                  <a:pt x="4103060" y="2070986"/>
                  <a:pt x="4111556" y="2060669"/>
                </a:cubicBezTo>
                <a:cubicBezTo>
                  <a:pt x="4108522" y="2056421"/>
                  <a:pt x="4106094" y="2052780"/>
                  <a:pt x="4103060" y="2048532"/>
                </a:cubicBezTo>
                <a:cubicBezTo>
                  <a:pt x="4087281" y="2057635"/>
                  <a:pt x="4071502" y="2066738"/>
                  <a:pt x="4055724" y="2076448"/>
                </a:cubicBezTo>
                <a:cubicBezTo>
                  <a:pt x="4036911" y="2076448"/>
                  <a:pt x="4019312" y="2074020"/>
                  <a:pt x="3997464" y="2103757"/>
                </a:cubicBezTo>
                <a:cubicBezTo>
                  <a:pt x="3985327" y="2120142"/>
                  <a:pt x="3944060" y="2116501"/>
                  <a:pt x="3915537" y="2119535"/>
                </a:cubicBezTo>
                <a:cubicBezTo>
                  <a:pt x="3882159" y="2123177"/>
                  <a:pt x="3839678" y="2111646"/>
                  <a:pt x="3816011" y="2128032"/>
                </a:cubicBezTo>
                <a:cubicBezTo>
                  <a:pt x="3765034" y="2162623"/>
                  <a:pt x="3709809" y="2158982"/>
                  <a:pt x="3655797" y="2171119"/>
                </a:cubicBezTo>
                <a:cubicBezTo>
                  <a:pt x="3618171" y="2179615"/>
                  <a:pt x="3582366" y="2196001"/>
                  <a:pt x="3544740" y="2205104"/>
                </a:cubicBezTo>
                <a:cubicBezTo>
                  <a:pt x="3528355" y="2209352"/>
                  <a:pt x="3505900" y="2209352"/>
                  <a:pt x="3493156" y="2201463"/>
                </a:cubicBezTo>
                <a:cubicBezTo>
                  <a:pt x="3442179" y="2168692"/>
                  <a:pt x="3399698" y="2186898"/>
                  <a:pt x="3356611" y="2216634"/>
                </a:cubicBezTo>
                <a:cubicBezTo>
                  <a:pt x="3348721" y="2222096"/>
                  <a:pt x="3338405" y="2231199"/>
                  <a:pt x="3331122" y="2229379"/>
                </a:cubicBezTo>
                <a:cubicBezTo>
                  <a:pt x="3229168" y="2208138"/>
                  <a:pt x="3130249" y="2240909"/>
                  <a:pt x="3030115" y="2246371"/>
                </a:cubicBezTo>
                <a:cubicBezTo>
                  <a:pt x="2938478" y="2251226"/>
                  <a:pt x="2848054" y="2265184"/>
                  <a:pt x="2756417" y="2273680"/>
                </a:cubicBezTo>
                <a:cubicBezTo>
                  <a:pt x="2746100" y="2274894"/>
                  <a:pt x="2734570" y="2267005"/>
                  <a:pt x="2723646" y="2263970"/>
                </a:cubicBezTo>
                <a:cubicBezTo>
                  <a:pt x="2650822" y="2245764"/>
                  <a:pt x="2580425" y="2234841"/>
                  <a:pt x="2508208" y="2273073"/>
                </a:cubicBezTo>
                <a:cubicBezTo>
                  <a:pt x="2487574" y="2283997"/>
                  <a:pt x="2452983" y="2267005"/>
                  <a:pt x="2424460" y="2264577"/>
                </a:cubicBezTo>
                <a:cubicBezTo>
                  <a:pt x="2397151" y="2262757"/>
                  <a:pt x="2369235" y="2263970"/>
                  <a:pt x="2341319" y="2262757"/>
                </a:cubicBezTo>
                <a:cubicBezTo>
                  <a:pt x="2304300" y="2261543"/>
                  <a:pt x="2267281" y="2259722"/>
                  <a:pt x="2230262" y="2256688"/>
                </a:cubicBezTo>
                <a:cubicBezTo>
                  <a:pt x="2175643" y="2252440"/>
                  <a:pt x="2119812" y="2254260"/>
                  <a:pt x="2067621" y="2240302"/>
                </a:cubicBezTo>
                <a:cubicBezTo>
                  <a:pt x="2026354" y="2229379"/>
                  <a:pt x="1975983" y="2224524"/>
                  <a:pt x="1952316" y="2177188"/>
                </a:cubicBezTo>
                <a:cubicBezTo>
                  <a:pt x="1994190" y="2141383"/>
                  <a:pt x="1989335" y="2086158"/>
                  <a:pt x="1943213" y="2058848"/>
                </a:cubicBezTo>
                <a:cubicBezTo>
                  <a:pt x="1902552" y="2034574"/>
                  <a:pt x="1864927" y="2000589"/>
                  <a:pt x="1820625" y="1990272"/>
                </a:cubicBezTo>
                <a:cubicBezTo>
                  <a:pt x="1779358" y="1980562"/>
                  <a:pt x="1730808" y="1992093"/>
                  <a:pt x="1687114" y="2001196"/>
                </a:cubicBezTo>
                <a:cubicBezTo>
                  <a:pt x="1647667" y="2009692"/>
                  <a:pt x="1610648" y="2033360"/>
                  <a:pt x="1568167" y="2009692"/>
                </a:cubicBezTo>
                <a:cubicBezTo>
                  <a:pt x="1523866" y="1984810"/>
                  <a:pt x="1477744" y="1974494"/>
                  <a:pt x="1423733" y="1971459"/>
                </a:cubicBezTo>
                <a:cubicBezTo>
                  <a:pt x="1352122" y="1967818"/>
                  <a:pt x="1282332" y="1939902"/>
                  <a:pt x="1204046" y="1920482"/>
                </a:cubicBezTo>
                <a:cubicBezTo>
                  <a:pt x="1221038" y="1902276"/>
                  <a:pt x="1231355" y="1891353"/>
                  <a:pt x="1241065" y="1881643"/>
                </a:cubicBezTo>
                <a:cubicBezTo>
                  <a:pt x="1208294" y="1871326"/>
                  <a:pt x="1177344" y="1861616"/>
                  <a:pt x="1146393" y="1851906"/>
                </a:cubicBezTo>
                <a:cubicBezTo>
                  <a:pt x="1148214" y="1845230"/>
                  <a:pt x="1149428" y="1839162"/>
                  <a:pt x="1151248" y="1832486"/>
                </a:cubicBezTo>
                <a:cubicBezTo>
                  <a:pt x="1188874" y="1834307"/>
                  <a:pt x="1226500" y="1836127"/>
                  <a:pt x="1248347" y="1836734"/>
                </a:cubicBezTo>
                <a:cubicBezTo>
                  <a:pt x="1277477" y="1830059"/>
                  <a:pt x="1293256" y="1827024"/>
                  <a:pt x="1309034" y="1823383"/>
                </a:cubicBezTo>
                <a:cubicBezTo>
                  <a:pt x="1310248" y="1839162"/>
                  <a:pt x="1312069" y="1855547"/>
                  <a:pt x="1314496" y="1882856"/>
                </a:cubicBezTo>
                <a:cubicBezTo>
                  <a:pt x="1366687" y="1838555"/>
                  <a:pt x="1409168" y="1801536"/>
                  <a:pt x="1458931" y="1759662"/>
                </a:cubicBezTo>
                <a:cubicBezTo>
                  <a:pt x="1406133" y="1745704"/>
                  <a:pt x="1359404" y="1733567"/>
                  <a:pt x="1315103" y="1722036"/>
                </a:cubicBezTo>
                <a:cubicBezTo>
                  <a:pt x="1284153" y="1649819"/>
                  <a:pt x="1377611" y="1666811"/>
                  <a:pt x="1378824" y="1616441"/>
                </a:cubicBezTo>
                <a:cubicBezTo>
                  <a:pt x="1346053" y="1582456"/>
                  <a:pt x="1318744" y="1623723"/>
                  <a:pt x="1289008" y="1627971"/>
                </a:cubicBezTo>
                <a:cubicBezTo>
                  <a:pt x="1270802" y="1631006"/>
                  <a:pt x="1253202" y="1641323"/>
                  <a:pt x="1234996" y="1644964"/>
                </a:cubicBezTo>
                <a:cubicBezTo>
                  <a:pt x="1158531" y="1661349"/>
                  <a:pt x="1090562" y="1629792"/>
                  <a:pt x="1021985" y="1604304"/>
                </a:cubicBezTo>
                <a:cubicBezTo>
                  <a:pt x="1006814" y="1598842"/>
                  <a:pt x="996497" y="1581849"/>
                  <a:pt x="984966" y="1570926"/>
                </a:cubicBezTo>
                <a:cubicBezTo>
                  <a:pt x="886653" y="1621296"/>
                  <a:pt x="780451" y="1596414"/>
                  <a:pt x="683352" y="1586704"/>
                </a:cubicBezTo>
                <a:cubicBezTo>
                  <a:pt x="683352" y="1612800"/>
                  <a:pt x="683352" y="1632220"/>
                  <a:pt x="683352" y="1663170"/>
                </a:cubicBezTo>
                <a:cubicBezTo>
                  <a:pt x="683352" y="1663170"/>
                  <a:pt x="694276" y="1671059"/>
                  <a:pt x="699738" y="1681983"/>
                </a:cubicBezTo>
                <a:cubicBezTo>
                  <a:pt x="704593" y="1691693"/>
                  <a:pt x="707020" y="1706257"/>
                  <a:pt x="702772" y="1715361"/>
                </a:cubicBezTo>
                <a:cubicBezTo>
                  <a:pt x="696703" y="1726891"/>
                  <a:pt x="684566" y="1740242"/>
                  <a:pt x="673036" y="1742670"/>
                </a:cubicBezTo>
                <a:cubicBezTo>
                  <a:pt x="649974" y="1746918"/>
                  <a:pt x="625093" y="1746918"/>
                  <a:pt x="601425" y="1742670"/>
                </a:cubicBezTo>
                <a:cubicBezTo>
                  <a:pt x="592929" y="1741456"/>
                  <a:pt x="586860" y="1723857"/>
                  <a:pt x="580185" y="1713540"/>
                </a:cubicBezTo>
                <a:cubicBezTo>
                  <a:pt x="603852" y="1695941"/>
                  <a:pt x="628127" y="1678341"/>
                  <a:pt x="659078" y="1655281"/>
                </a:cubicBezTo>
                <a:cubicBezTo>
                  <a:pt x="590501" y="1631613"/>
                  <a:pt x="663932" y="1615834"/>
                  <a:pt x="654829" y="1595200"/>
                </a:cubicBezTo>
                <a:cubicBezTo>
                  <a:pt x="622665" y="1597021"/>
                  <a:pt x="588681" y="1607945"/>
                  <a:pt x="561372" y="1598235"/>
                </a:cubicBezTo>
                <a:cubicBezTo>
                  <a:pt x="523746" y="1584884"/>
                  <a:pt x="527994" y="1605517"/>
                  <a:pt x="523139" y="1624330"/>
                </a:cubicBezTo>
                <a:cubicBezTo>
                  <a:pt x="557124" y="1627364"/>
                  <a:pt x="588681" y="1629792"/>
                  <a:pt x="622059" y="1632220"/>
                </a:cubicBezTo>
                <a:cubicBezTo>
                  <a:pt x="605673" y="1666204"/>
                  <a:pt x="593536" y="1689872"/>
                  <a:pt x="582005" y="1714147"/>
                </a:cubicBezTo>
                <a:cubicBezTo>
                  <a:pt x="538311" y="1734173"/>
                  <a:pt x="512822" y="1702616"/>
                  <a:pt x="484299" y="1679555"/>
                </a:cubicBezTo>
                <a:cubicBezTo>
                  <a:pt x="494009" y="1664384"/>
                  <a:pt x="503719" y="1648605"/>
                  <a:pt x="519498" y="1623723"/>
                </a:cubicBezTo>
                <a:cubicBezTo>
                  <a:pt x="438177" y="1638288"/>
                  <a:pt x="365353" y="1668632"/>
                  <a:pt x="312555" y="1612800"/>
                </a:cubicBezTo>
                <a:cubicBezTo>
                  <a:pt x="262185" y="1612800"/>
                  <a:pt x="219704" y="1612800"/>
                  <a:pt x="169941" y="1612800"/>
                </a:cubicBezTo>
                <a:cubicBezTo>
                  <a:pt x="197250" y="1638288"/>
                  <a:pt x="216063" y="1655887"/>
                  <a:pt x="239124" y="1677735"/>
                </a:cubicBezTo>
                <a:cubicBezTo>
                  <a:pt x="183292" y="1708685"/>
                  <a:pt x="134743" y="1709292"/>
                  <a:pt x="84372" y="1691693"/>
                </a:cubicBezTo>
                <a:cubicBezTo>
                  <a:pt x="64346" y="1684410"/>
                  <a:pt x="42499" y="1682590"/>
                  <a:pt x="23686" y="1674093"/>
                </a:cubicBezTo>
                <a:cubicBezTo>
                  <a:pt x="13369" y="1669238"/>
                  <a:pt x="1231" y="1656494"/>
                  <a:pt x="18" y="1646784"/>
                </a:cubicBezTo>
                <a:cubicBezTo>
                  <a:pt x="-589" y="1639502"/>
                  <a:pt x="14583" y="1629792"/>
                  <a:pt x="23686" y="1621903"/>
                </a:cubicBezTo>
                <a:cubicBezTo>
                  <a:pt x="32182" y="1614620"/>
                  <a:pt x="43105" y="1610979"/>
                  <a:pt x="49781" y="1602483"/>
                </a:cubicBezTo>
                <a:cubicBezTo>
                  <a:pt x="81945" y="1563643"/>
                  <a:pt x="111682" y="1522983"/>
                  <a:pt x="145666" y="1485357"/>
                </a:cubicBezTo>
                <a:cubicBezTo>
                  <a:pt x="161445" y="1468365"/>
                  <a:pt x="171762" y="1449552"/>
                  <a:pt x="206960" y="1447124"/>
                </a:cubicBezTo>
                <a:cubicBezTo>
                  <a:pt x="261578" y="1443483"/>
                  <a:pt x="314983" y="1414960"/>
                  <a:pt x="367780" y="1393720"/>
                </a:cubicBezTo>
                <a:cubicBezTo>
                  <a:pt x="398731" y="1380976"/>
                  <a:pt x="452135" y="1414353"/>
                  <a:pt x="463059" y="1458048"/>
                </a:cubicBezTo>
                <a:cubicBezTo>
                  <a:pt x="464879" y="1465330"/>
                  <a:pt x="464273" y="1473220"/>
                  <a:pt x="464879" y="1490819"/>
                </a:cubicBezTo>
                <a:cubicBezTo>
                  <a:pt x="515250" y="1476861"/>
                  <a:pt x="561978" y="1468972"/>
                  <a:pt x="604459" y="1451372"/>
                </a:cubicBezTo>
                <a:cubicBezTo>
                  <a:pt x="665753" y="1425884"/>
                  <a:pt x="700345" y="1436808"/>
                  <a:pt x="730081" y="1499922"/>
                </a:cubicBezTo>
                <a:cubicBezTo>
                  <a:pt x="733116" y="1507204"/>
                  <a:pt x="739184" y="1513273"/>
                  <a:pt x="752535" y="1532086"/>
                </a:cubicBezTo>
                <a:cubicBezTo>
                  <a:pt x="788341" y="1470792"/>
                  <a:pt x="820505" y="1416174"/>
                  <a:pt x="853883" y="1359128"/>
                </a:cubicBezTo>
                <a:cubicBezTo>
                  <a:pt x="841138" y="1348205"/>
                  <a:pt x="829608" y="1337281"/>
                  <a:pt x="811402" y="1320896"/>
                </a:cubicBezTo>
                <a:cubicBezTo>
                  <a:pt x="796230" y="1343957"/>
                  <a:pt x="781058" y="1365804"/>
                  <a:pt x="767707" y="1388865"/>
                </a:cubicBezTo>
                <a:cubicBezTo>
                  <a:pt x="749501" y="1420422"/>
                  <a:pt x="685173" y="1413140"/>
                  <a:pt x="656043" y="1378548"/>
                </a:cubicBezTo>
                <a:cubicBezTo>
                  <a:pt x="640871" y="1360342"/>
                  <a:pt x="620845" y="1345777"/>
                  <a:pt x="602032" y="1329999"/>
                </a:cubicBezTo>
                <a:cubicBezTo>
                  <a:pt x="597177" y="1325751"/>
                  <a:pt x="589894" y="1320896"/>
                  <a:pt x="585040" y="1321503"/>
                </a:cubicBezTo>
                <a:cubicBezTo>
                  <a:pt x="506753" y="1334854"/>
                  <a:pt x="428467" y="1349419"/>
                  <a:pt x="350181" y="1363983"/>
                </a:cubicBezTo>
                <a:cubicBezTo>
                  <a:pt x="290101" y="1374907"/>
                  <a:pt x="231235" y="1392506"/>
                  <a:pt x="171155" y="1396147"/>
                </a:cubicBezTo>
                <a:cubicBezTo>
                  <a:pt x="131101" y="1398575"/>
                  <a:pt x="91048" y="1382189"/>
                  <a:pt x="69201" y="1337888"/>
                </a:cubicBezTo>
                <a:cubicBezTo>
                  <a:pt x="59491" y="1318468"/>
                  <a:pt x="26113" y="1309972"/>
                  <a:pt x="18224" y="1289945"/>
                </a:cubicBezTo>
                <a:cubicBezTo>
                  <a:pt x="6693" y="1259602"/>
                  <a:pt x="6693" y="1222583"/>
                  <a:pt x="1838" y="1195274"/>
                </a:cubicBezTo>
                <a:cubicBezTo>
                  <a:pt x="76483" y="1172820"/>
                  <a:pt x="140204" y="1154007"/>
                  <a:pt x="205139" y="1133980"/>
                </a:cubicBezTo>
                <a:cubicBezTo>
                  <a:pt x="220918" y="1022316"/>
                  <a:pt x="230021" y="1016247"/>
                  <a:pt x="346540" y="1040522"/>
                </a:cubicBezTo>
                <a:cubicBezTo>
                  <a:pt x="355036" y="1028385"/>
                  <a:pt x="362925" y="1015641"/>
                  <a:pt x="370815" y="1003503"/>
                </a:cubicBezTo>
                <a:cubicBezTo>
                  <a:pt x="318017" y="926431"/>
                  <a:pt x="236697" y="920362"/>
                  <a:pt x="153556" y="913686"/>
                </a:cubicBezTo>
                <a:cubicBezTo>
                  <a:pt x="86800" y="908225"/>
                  <a:pt x="15189" y="847538"/>
                  <a:pt x="17010" y="795954"/>
                </a:cubicBezTo>
                <a:cubicBezTo>
                  <a:pt x="18831" y="743763"/>
                  <a:pt x="26113" y="689145"/>
                  <a:pt x="45533" y="641809"/>
                </a:cubicBezTo>
                <a:cubicBezTo>
                  <a:pt x="58884" y="609645"/>
                  <a:pt x="92869" y="572019"/>
                  <a:pt x="124426" y="564130"/>
                </a:cubicBezTo>
                <a:cubicBezTo>
                  <a:pt x="181472" y="549565"/>
                  <a:pt x="222739" y="496767"/>
                  <a:pt x="286460" y="502836"/>
                </a:cubicBezTo>
                <a:cubicBezTo>
                  <a:pt x="295563" y="503443"/>
                  <a:pt x="305880" y="493126"/>
                  <a:pt x="330154" y="480382"/>
                </a:cubicBezTo>
                <a:cubicBezTo>
                  <a:pt x="302238" y="538641"/>
                  <a:pt x="372635" y="580515"/>
                  <a:pt x="325906" y="629672"/>
                </a:cubicBezTo>
                <a:cubicBezTo>
                  <a:pt x="336223" y="635740"/>
                  <a:pt x="347754" y="647878"/>
                  <a:pt x="357464" y="646664"/>
                </a:cubicBezTo>
                <a:cubicBezTo>
                  <a:pt x="390841" y="643023"/>
                  <a:pt x="423005" y="630885"/>
                  <a:pt x="455776" y="629065"/>
                </a:cubicBezTo>
                <a:cubicBezTo>
                  <a:pt x="494616" y="626637"/>
                  <a:pt x="533456" y="632706"/>
                  <a:pt x="572902" y="631492"/>
                </a:cubicBezTo>
                <a:cubicBezTo>
                  <a:pt x="585646" y="631492"/>
                  <a:pt x="605066" y="624817"/>
                  <a:pt x="608707" y="615714"/>
                </a:cubicBezTo>
                <a:cubicBezTo>
                  <a:pt x="632982" y="562916"/>
                  <a:pt x="655436" y="584763"/>
                  <a:pt x="679711" y="614500"/>
                </a:cubicBezTo>
                <a:cubicBezTo>
                  <a:pt x="684566" y="620569"/>
                  <a:pt x="690028" y="626637"/>
                  <a:pt x="696097" y="633313"/>
                </a:cubicBezTo>
                <a:cubicBezTo>
                  <a:pt x="753142" y="600542"/>
                  <a:pt x="833856" y="619355"/>
                  <a:pt x="871482" y="535607"/>
                </a:cubicBezTo>
                <a:cubicBezTo>
                  <a:pt x="858131" y="519222"/>
                  <a:pt x="839925" y="494947"/>
                  <a:pt x="819898" y="473099"/>
                </a:cubicBezTo>
                <a:cubicBezTo>
                  <a:pt x="791982" y="442756"/>
                  <a:pt x="794409" y="418481"/>
                  <a:pt x="832035" y="399668"/>
                </a:cubicBezTo>
                <a:cubicBezTo>
                  <a:pt x="852062" y="389352"/>
                  <a:pt x="874516" y="382069"/>
                  <a:pt x="895150" y="374180"/>
                </a:cubicBezTo>
                <a:cubicBezTo>
                  <a:pt x="878157" y="349298"/>
                  <a:pt x="800478" y="335340"/>
                  <a:pt x="771955" y="353546"/>
                </a:cubicBezTo>
                <a:cubicBezTo>
                  <a:pt x="765280" y="357794"/>
                  <a:pt x="756177" y="368718"/>
                  <a:pt x="753142" y="367504"/>
                </a:cubicBezTo>
                <a:cubicBezTo>
                  <a:pt x="670001" y="320169"/>
                  <a:pt x="580791" y="394207"/>
                  <a:pt x="497650" y="354153"/>
                </a:cubicBezTo>
                <a:cubicBezTo>
                  <a:pt x="481265" y="346264"/>
                  <a:pt x="464879" y="338981"/>
                  <a:pt x="442425" y="328058"/>
                </a:cubicBezTo>
                <a:cubicBezTo>
                  <a:pt x="415116" y="346264"/>
                  <a:pt x="385986" y="335340"/>
                  <a:pt x="373849" y="291039"/>
                </a:cubicBezTo>
                <a:cubicBezTo>
                  <a:pt x="356857" y="229745"/>
                  <a:pt x="379311" y="195760"/>
                  <a:pt x="432715" y="156921"/>
                </a:cubicBezTo>
                <a:cubicBezTo>
                  <a:pt x="497043" y="110192"/>
                  <a:pt x="561372" y="125970"/>
                  <a:pt x="631768" y="136287"/>
                </a:cubicBezTo>
                <a:cubicBezTo>
                  <a:pt x="642692" y="81062"/>
                  <a:pt x="666967" y="86524"/>
                  <a:pt x="716730" y="108978"/>
                </a:cubicBezTo>
                <a:cubicBezTo>
                  <a:pt x="755570" y="126577"/>
                  <a:pt x="808974" y="112619"/>
                  <a:pt x="848421" y="112619"/>
                </a:cubicBezTo>
                <a:cubicBezTo>
                  <a:pt x="862379" y="90165"/>
                  <a:pt x="872089" y="74993"/>
                  <a:pt x="881192" y="60429"/>
                </a:cubicBezTo>
                <a:cubicBezTo>
                  <a:pt x="887867" y="68925"/>
                  <a:pt x="893936" y="78028"/>
                  <a:pt x="899398" y="85310"/>
                </a:cubicBezTo>
                <a:cubicBezTo>
                  <a:pt x="951588" y="33726"/>
                  <a:pt x="1011669" y="3990"/>
                  <a:pt x="1088741" y="348"/>
                </a:cubicBezTo>
                <a:cubicBezTo>
                  <a:pt x="1200405" y="-5113"/>
                  <a:pt x="1290828" y="54967"/>
                  <a:pt x="1389748" y="86524"/>
                </a:cubicBezTo>
                <a:cubicBezTo>
                  <a:pt x="1420698" y="96234"/>
                  <a:pt x="1467427" y="89558"/>
                  <a:pt x="1474103" y="140535"/>
                </a:cubicBezTo>
                <a:cubicBezTo>
                  <a:pt x="1483813" y="138715"/>
                  <a:pt x="1495950" y="139322"/>
                  <a:pt x="1502019" y="133860"/>
                </a:cubicBezTo>
                <a:cubicBezTo>
                  <a:pt x="1511122" y="125364"/>
                  <a:pt x="1515370" y="112012"/>
                  <a:pt x="1532969" y="100482"/>
                </a:cubicBezTo>
                <a:cubicBezTo>
                  <a:pt x="1534183" y="112012"/>
                  <a:pt x="1539038" y="125364"/>
                  <a:pt x="1534790" y="133860"/>
                </a:cubicBezTo>
                <a:cubicBezTo>
                  <a:pt x="1519618" y="166024"/>
                  <a:pt x="1538431" y="207291"/>
                  <a:pt x="1571809" y="208505"/>
                </a:cubicBezTo>
                <a:cubicBezTo>
                  <a:pt x="1579091" y="208505"/>
                  <a:pt x="1593049" y="199402"/>
                  <a:pt x="1593049" y="194547"/>
                </a:cubicBezTo>
                <a:cubicBezTo>
                  <a:pt x="1593656" y="181802"/>
                  <a:pt x="1587587" y="168451"/>
                  <a:pt x="1583339" y="150245"/>
                </a:cubicBezTo>
                <a:cubicBezTo>
                  <a:pt x="1588801" y="145390"/>
                  <a:pt x="1597904" y="137501"/>
                  <a:pt x="1607614" y="128398"/>
                </a:cubicBezTo>
                <a:cubicBezTo>
                  <a:pt x="1593049" y="123543"/>
                  <a:pt x="1580912" y="119295"/>
                  <a:pt x="1568774" y="115047"/>
                </a:cubicBezTo>
                <a:cubicBezTo>
                  <a:pt x="1568774" y="110192"/>
                  <a:pt x="1568774" y="105944"/>
                  <a:pt x="1568774" y="101089"/>
                </a:cubicBezTo>
                <a:cubicBezTo>
                  <a:pt x="1691362" y="84703"/>
                  <a:pt x="1813949" y="68318"/>
                  <a:pt x="1936537" y="51932"/>
                </a:cubicBezTo>
                <a:cubicBezTo>
                  <a:pt x="1937751" y="56180"/>
                  <a:pt x="1938964" y="61035"/>
                  <a:pt x="1940178" y="65283"/>
                </a:cubicBezTo>
                <a:cubicBezTo>
                  <a:pt x="1918331" y="78635"/>
                  <a:pt x="1896484" y="91379"/>
                  <a:pt x="1874636" y="104730"/>
                </a:cubicBezTo>
                <a:cubicBezTo>
                  <a:pt x="1875243" y="110799"/>
                  <a:pt x="1875850" y="116260"/>
                  <a:pt x="1876457" y="122329"/>
                </a:cubicBezTo>
                <a:cubicBezTo>
                  <a:pt x="1900125" y="122329"/>
                  <a:pt x="1923793" y="122329"/>
                  <a:pt x="1947461" y="122329"/>
                </a:cubicBezTo>
                <a:cubicBezTo>
                  <a:pt x="1957777" y="122329"/>
                  <a:pt x="1968701" y="125364"/>
                  <a:pt x="1979018" y="122936"/>
                </a:cubicBezTo>
                <a:cubicBezTo>
                  <a:pt x="1991762" y="120509"/>
                  <a:pt x="2003899" y="114440"/>
                  <a:pt x="2015430" y="108978"/>
                </a:cubicBezTo>
                <a:cubicBezTo>
                  <a:pt x="2024533" y="104730"/>
                  <a:pt x="2033029" y="98661"/>
                  <a:pt x="2042132" y="95020"/>
                </a:cubicBezTo>
                <a:cubicBezTo>
                  <a:pt x="2060338" y="88345"/>
                  <a:pt x="2079151" y="81669"/>
                  <a:pt x="2097964" y="78028"/>
                </a:cubicBezTo>
                <a:cubicBezTo>
                  <a:pt x="2113136" y="74993"/>
                  <a:pt x="2128915" y="73173"/>
                  <a:pt x="2143479" y="76207"/>
                </a:cubicBezTo>
                <a:cubicBezTo>
                  <a:pt x="2159865" y="79241"/>
                  <a:pt x="2175037" y="88345"/>
                  <a:pt x="2199311" y="86524"/>
                </a:cubicBezTo>
                <a:cubicBezTo>
                  <a:pt x="2184746" y="82883"/>
                  <a:pt x="2170789" y="79241"/>
                  <a:pt x="2156224" y="75600"/>
                </a:cubicBezTo>
                <a:cubicBezTo>
                  <a:pt x="2160472" y="67711"/>
                  <a:pt x="2164720" y="60429"/>
                  <a:pt x="2168968" y="52539"/>
                </a:cubicBezTo>
                <a:cubicBezTo>
                  <a:pt x="2213269" y="52539"/>
                  <a:pt x="2258178" y="52539"/>
                  <a:pt x="2302479" y="52539"/>
                </a:cubicBezTo>
                <a:cubicBezTo>
                  <a:pt x="2303086" y="56180"/>
                  <a:pt x="2303086" y="59822"/>
                  <a:pt x="2303693" y="63463"/>
                </a:cubicBezTo>
                <a:cubicBezTo>
                  <a:pt x="2276384" y="65890"/>
                  <a:pt x="2248468" y="68925"/>
                  <a:pt x="2221159" y="71352"/>
                </a:cubicBezTo>
                <a:cubicBezTo>
                  <a:pt x="2221766" y="75600"/>
                  <a:pt x="2222979" y="80455"/>
                  <a:pt x="2223586" y="84703"/>
                </a:cubicBezTo>
                <a:cubicBezTo>
                  <a:pt x="2295804" y="102909"/>
                  <a:pt x="2353456" y="51932"/>
                  <a:pt x="2417177" y="27051"/>
                </a:cubicBezTo>
                <a:cubicBezTo>
                  <a:pt x="2420819" y="31906"/>
                  <a:pt x="2425067" y="37368"/>
                  <a:pt x="2428708" y="42222"/>
                </a:cubicBezTo>
                <a:cubicBezTo>
                  <a:pt x="2401399" y="69532"/>
                  <a:pt x="2378945" y="104730"/>
                  <a:pt x="2346781" y="121115"/>
                </a:cubicBezTo>
                <a:cubicBezTo>
                  <a:pt x="2300052" y="144783"/>
                  <a:pt x="2245433" y="151459"/>
                  <a:pt x="2196884" y="172092"/>
                </a:cubicBezTo>
                <a:cubicBezTo>
                  <a:pt x="2168361" y="184230"/>
                  <a:pt x="2147121" y="214573"/>
                  <a:pt x="2118598" y="227318"/>
                </a:cubicBezTo>
                <a:cubicBezTo>
                  <a:pt x="2079758" y="244310"/>
                  <a:pt x="2063979" y="272226"/>
                  <a:pt x="2055483" y="309852"/>
                </a:cubicBezTo>
                <a:cubicBezTo>
                  <a:pt x="2046987" y="349298"/>
                  <a:pt x="2069441" y="360829"/>
                  <a:pt x="2099178" y="352333"/>
                </a:cubicBezTo>
                <a:cubicBezTo>
                  <a:pt x="2150762" y="338375"/>
                  <a:pt x="2199311" y="335947"/>
                  <a:pt x="2248468" y="359008"/>
                </a:cubicBezTo>
                <a:cubicBezTo>
                  <a:pt x="2258785" y="363863"/>
                  <a:pt x="2280632" y="366291"/>
                  <a:pt x="2284880" y="360829"/>
                </a:cubicBezTo>
                <a:cubicBezTo>
                  <a:pt x="2312796" y="323203"/>
                  <a:pt x="2338284" y="346871"/>
                  <a:pt x="2368628" y="356581"/>
                </a:cubicBezTo>
                <a:cubicBezTo>
                  <a:pt x="2419605" y="372966"/>
                  <a:pt x="2473009" y="385710"/>
                  <a:pt x="2521559" y="343836"/>
                </a:cubicBezTo>
                <a:cubicBezTo>
                  <a:pt x="2530662" y="335947"/>
                  <a:pt x="2545834" y="334126"/>
                  <a:pt x="2559792" y="328665"/>
                </a:cubicBezTo>
                <a:cubicBezTo>
                  <a:pt x="2563433" y="352333"/>
                  <a:pt x="2566467" y="374180"/>
                  <a:pt x="2570108" y="397241"/>
                </a:cubicBezTo>
                <a:cubicBezTo>
                  <a:pt x="2541586" y="402703"/>
                  <a:pt x="2514276" y="407558"/>
                  <a:pt x="2485147" y="412413"/>
                </a:cubicBezTo>
                <a:cubicBezTo>
                  <a:pt x="2492429" y="434260"/>
                  <a:pt x="2499105" y="454287"/>
                  <a:pt x="2509421" y="484023"/>
                </a:cubicBezTo>
                <a:cubicBezTo>
                  <a:pt x="2469368" y="471886"/>
                  <a:pt x="2436597" y="462176"/>
                  <a:pt x="2400792" y="451859"/>
                </a:cubicBezTo>
                <a:cubicBezTo>
                  <a:pt x="2407468" y="435474"/>
                  <a:pt x="2411715" y="424550"/>
                  <a:pt x="2418998" y="407558"/>
                </a:cubicBezTo>
                <a:cubicBezTo>
                  <a:pt x="2389868" y="420302"/>
                  <a:pt x="2368021" y="436687"/>
                  <a:pt x="2346781" y="436080"/>
                </a:cubicBezTo>
                <a:cubicBezTo>
                  <a:pt x="2325540" y="436080"/>
                  <a:pt x="2304907" y="418481"/>
                  <a:pt x="2277598" y="417268"/>
                </a:cubicBezTo>
                <a:cubicBezTo>
                  <a:pt x="2284273" y="429405"/>
                  <a:pt x="2290949" y="441542"/>
                  <a:pt x="2300052" y="456714"/>
                </a:cubicBezTo>
                <a:cubicBezTo>
                  <a:pt x="2253323" y="468851"/>
                  <a:pt x="2225407" y="498588"/>
                  <a:pt x="2235723" y="547744"/>
                </a:cubicBezTo>
                <a:cubicBezTo>
                  <a:pt x="2239365" y="564130"/>
                  <a:pt x="2256964" y="581729"/>
                  <a:pt x="2272136" y="590225"/>
                </a:cubicBezTo>
                <a:cubicBezTo>
                  <a:pt x="2287307" y="598721"/>
                  <a:pt x="2308548" y="596294"/>
                  <a:pt x="2336464" y="599935"/>
                </a:cubicBezTo>
                <a:cubicBezTo>
                  <a:pt x="2380158" y="656981"/>
                  <a:pt x="2449341" y="627851"/>
                  <a:pt x="2529448" y="627244"/>
                </a:cubicBezTo>
                <a:cubicBezTo>
                  <a:pt x="2504567" y="608431"/>
                  <a:pt x="2486360" y="601149"/>
                  <a:pt x="2478471" y="587191"/>
                </a:cubicBezTo>
                <a:cubicBezTo>
                  <a:pt x="2468761" y="572019"/>
                  <a:pt x="2468154" y="551992"/>
                  <a:pt x="2463299" y="533786"/>
                </a:cubicBezTo>
                <a:cubicBezTo>
                  <a:pt x="2479685" y="531359"/>
                  <a:pt x="2497284" y="523470"/>
                  <a:pt x="2511242" y="527718"/>
                </a:cubicBezTo>
                <a:cubicBezTo>
                  <a:pt x="2567681" y="544103"/>
                  <a:pt x="2613196" y="576267"/>
                  <a:pt x="2653856" y="620569"/>
                </a:cubicBezTo>
                <a:cubicBezTo>
                  <a:pt x="2676310" y="644843"/>
                  <a:pt x="2720612" y="649698"/>
                  <a:pt x="2756417" y="659408"/>
                </a:cubicBezTo>
                <a:cubicBezTo>
                  <a:pt x="2782513" y="666691"/>
                  <a:pt x="2815283" y="659408"/>
                  <a:pt x="2837131" y="672153"/>
                </a:cubicBezTo>
                <a:cubicBezTo>
                  <a:pt x="2863226" y="686717"/>
                  <a:pt x="2880825" y="686717"/>
                  <a:pt x="2895390" y="664263"/>
                </a:cubicBezTo>
                <a:cubicBezTo>
                  <a:pt x="2897211" y="661229"/>
                  <a:pt x="2869902" y="639989"/>
                  <a:pt x="2856551" y="627851"/>
                </a:cubicBezTo>
                <a:cubicBezTo>
                  <a:pt x="2854123" y="625424"/>
                  <a:pt x="2851089" y="624210"/>
                  <a:pt x="2846234" y="619962"/>
                </a:cubicBezTo>
                <a:cubicBezTo>
                  <a:pt x="2846234" y="615714"/>
                  <a:pt x="2845627" y="609645"/>
                  <a:pt x="2846234" y="603576"/>
                </a:cubicBezTo>
                <a:cubicBezTo>
                  <a:pt x="2853516" y="542283"/>
                  <a:pt x="2852909" y="543496"/>
                  <a:pt x="2911776" y="572019"/>
                </a:cubicBezTo>
                <a:cubicBezTo>
                  <a:pt x="2926341" y="579302"/>
                  <a:pt x="2946974" y="581122"/>
                  <a:pt x="2963360" y="578088"/>
                </a:cubicBezTo>
                <a:cubicBezTo>
                  <a:pt x="3015550" y="569592"/>
                  <a:pt x="3039825" y="598115"/>
                  <a:pt x="3054390" y="641202"/>
                </a:cubicBezTo>
                <a:cubicBezTo>
                  <a:pt x="3000378" y="638168"/>
                  <a:pt x="2988848" y="650305"/>
                  <a:pt x="3001592" y="697034"/>
                </a:cubicBezTo>
                <a:cubicBezTo>
                  <a:pt x="3025867" y="691572"/>
                  <a:pt x="3049535" y="685504"/>
                  <a:pt x="3073810" y="680042"/>
                </a:cubicBezTo>
                <a:cubicBezTo>
                  <a:pt x="3068348" y="668511"/>
                  <a:pt x="3061672" y="655767"/>
                  <a:pt x="3054997" y="643023"/>
                </a:cubicBezTo>
                <a:close/>
                <a:moveTo>
                  <a:pt x="5208168" y="1260209"/>
                </a:moveTo>
                <a:cubicBezTo>
                  <a:pt x="5234264" y="1262636"/>
                  <a:pt x="5253077" y="1264457"/>
                  <a:pt x="5277352" y="1266884"/>
                </a:cubicBezTo>
                <a:cubicBezTo>
                  <a:pt x="5305267" y="1217728"/>
                  <a:pt x="5336218" y="1245644"/>
                  <a:pt x="5369596" y="1282056"/>
                </a:cubicBezTo>
                <a:cubicBezTo>
                  <a:pt x="5331970" y="1200129"/>
                  <a:pt x="5423607" y="1245037"/>
                  <a:pt x="5435744" y="1198308"/>
                </a:cubicBezTo>
                <a:cubicBezTo>
                  <a:pt x="5407222" y="1182530"/>
                  <a:pt x="5376271" y="1166751"/>
                  <a:pt x="5347141" y="1147331"/>
                </a:cubicBezTo>
                <a:cubicBezTo>
                  <a:pt x="5336825" y="1140049"/>
                  <a:pt x="5331363" y="1124877"/>
                  <a:pt x="5324081" y="1113346"/>
                </a:cubicBezTo>
                <a:cubicBezTo>
                  <a:pt x="5336218" y="1110312"/>
                  <a:pt x="5348355" y="1107278"/>
                  <a:pt x="5360493" y="1104850"/>
                </a:cubicBezTo>
                <a:cubicBezTo>
                  <a:pt x="5365348" y="1104243"/>
                  <a:pt x="5371416" y="1106064"/>
                  <a:pt x="5377485" y="1106671"/>
                </a:cubicBezTo>
                <a:cubicBezTo>
                  <a:pt x="5378699" y="1047804"/>
                  <a:pt x="5374451" y="991366"/>
                  <a:pt x="5429676" y="959202"/>
                </a:cubicBezTo>
                <a:cubicBezTo>
                  <a:pt x="5515244" y="1012606"/>
                  <a:pt x="5578966" y="924610"/>
                  <a:pt x="5657251" y="927644"/>
                </a:cubicBezTo>
                <a:cubicBezTo>
                  <a:pt x="5642687" y="913686"/>
                  <a:pt x="5627515" y="909438"/>
                  <a:pt x="5611736" y="905797"/>
                </a:cubicBezTo>
                <a:cubicBezTo>
                  <a:pt x="5598385" y="902763"/>
                  <a:pt x="5583820" y="902763"/>
                  <a:pt x="5570469" y="898515"/>
                </a:cubicBezTo>
                <a:cubicBezTo>
                  <a:pt x="5540126" y="888198"/>
                  <a:pt x="5509782" y="876667"/>
                  <a:pt x="5480046" y="863316"/>
                </a:cubicBezTo>
                <a:cubicBezTo>
                  <a:pt x="5436351" y="842683"/>
                  <a:pt x="5426034" y="882129"/>
                  <a:pt x="5404794" y="902763"/>
                </a:cubicBezTo>
                <a:cubicBezTo>
                  <a:pt x="5401760" y="905797"/>
                  <a:pt x="5396298" y="907618"/>
                  <a:pt x="5391443" y="908225"/>
                </a:cubicBezTo>
                <a:cubicBezTo>
                  <a:pt x="5331970" y="920362"/>
                  <a:pt x="5273710" y="947671"/>
                  <a:pt x="5213630" y="902156"/>
                </a:cubicBezTo>
                <a:cubicBezTo>
                  <a:pt x="5196638" y="889412"/>
                  <a:pt x="5166295" y="893053"/>
                  <a:pt x="5142020" y="893053"/>
                </a:cubicBezTo>
                <a:cubicBezTo>
                  <a:pt x="5121386" y="892446"/>
                  <a:pt x="5100146" y="896694"/>
                  <a:pt x="5083760" y="898515"/>
                </a:cubicBezTo>
                <a:cubicBezTo>
                  <a:pt x="5088008" y="927644"/>
                  <a:pt x="5092863" y="959202"/>
                  <a:pt x="5097111" y="985904"/>
                </a:cubicBezTo>
                <a:cubicBezTo>
                  <a:pt x="5111676" y="987118"/>
                  <a:pt x="5137165" y="988938"/>
                  <a:pt x="5173577" y="991973"/>
                </a:cubicBezTo>
                <a:cubicBezTo>
                  <a:pt x="5185714" y="981049"/>
                  <a:pt x="5208168" y="961022"/>
                  <a:pt x="5231836" y="939175"/>
                </a:cubicBezTo>
                <a:cubicBezTo>
                  <a:pt x="5234264" y="950099"/>
                  <a:pt x="5237298" y="965877"/>
                  <a:pt x="5240333" y="978015"/>
                </a:cubicBezTo>
                <a:cubicBezTo>
                  <a:pt x="5255504" y="982263"/>
                  <a:pt x="5273103" y="986511"/>
                  <a:pt x="5290096" y="991366"/>
                </a:cubicBezTo>
                <a:cubicBezTo>
                  <a:pt x="5289489" y="995007"/>
                  <a:pt x="5288882" y="998041"/>
                  <a:pt x="5288275" y="1001683"/>
                </a:cubicBezTo>
                <a:cubicBezTo>
                  <a:pt x="5259145" y="1010179"/>
                  <a:pt x="5230016" y="1019282"/>
                  <a:pt x="5197852" y="1028992"/>
                </a:cubicBezTo>
                <a:cubicBezTo>
                  <a:pt x="5206348" y="1034453"/>
                  <a:pt x="5212416" y="1039915"/>
                  <a:pt x="5219092" y="1042950"/>
                </a:cubicBezTo>
                <a:cubicBezTo>
                  <a:pt x="5267035" y="1062369"/>
                  <a:pt x="5288275" y="1095140"/>
                  <a:pt x="5276138" y="1142476"/>
                </a:cubicBezTo>
                <a:cubicBezTo>
                  <a:pt x="5265214" y="1184957"/>
                  <a:pt x="5230623" y="1180102"/>
                  <a:pt x="5195424" y="1177068"/>
                </a:cubicBezTo>
                <a:cubicBezTo>
                  <a:pt x="5183287" y="1175854"/>
                  <a:pt x="5166901" y="1191633"/>
                  <a:pt x="5157192" y="1203770"/>
                </a:cubicBezTo>
                <a:cubicBezTo>
                  <a:pt x="5149909" y="1212873"/>
                  <a:pt x="5149909" y="1227438"/>
                  <a:pt x="5146268" y="1240789"/>
                </a:cubicBezTo>
                <a:cubicBezTo>
                  <a:pt x="5125634" y="1229865"/>
                  <a:pt x="5109856" y="1220762"/>
                  <a:pt x="5093470" y="1212266"/>
                </a:cubicBezTo>
                <a:cubicBezTo>
                  <a:pt x="5114104" y="1244430"/>
                  <a:pt x="5074657" y="1329392"/>
                  <a:pt x="5161440" y="1295407"/>
                </a:cubicBezTo>
                <a:cubicBezTo>
                  <a:pt x="5151730" y="1243216"/>
                  <a:pt x="5159619" y="1230472"/>
                  <a:pt x="5210596" y="1212266"/>
                </a:cubicBezTo>
                <a:cubicBezTo>
                  <a:pt x="5209989" y="1229865"/>
                  <a:pt x="5208775" y="1248071"/>
                  <a:pt x="5208168" y="1260209"/>
                </a:cubicBezTo>
                <a:close/>
                <a:moveTo>
                  <a:pt x="10013358" y="1062369"/>
                </a:moveTo>
                <a:cubicBezTo>
                  <a:pt x="10044308" y="1066618"/>
                  <a:pt x="10068583" y="1072079"/>
                  <a:pt x="10093464" y="1072686"/>
                </a:cubicBezTo>
                <a:cubicBezTo>
                  <a:pt x="10106816" y="1072686"/>
                  <a:pt x="10119560" y="1063583"/>
                  <a:pt x="10132911" y="1058728"/>
                </a:cubicBezTo>
                <a:cubicBezTo>
                  <a:pt x="10121987" y="1050232"/>
                  <a:pt x="10111670" y="1039308"/>
                  <a:pt x="10098926" y="1034453"/>
                </a:cubicBezTo>
                <a:cubicBezTo>
                  <a:pt x="10087396" y="1030205"/>
                  <a:pt x="10068583" y="1027778"/>
                  <a:pt x="10060693" y="1033847"/>
                </a:cubicBezTo>
                <a:cubicBezTo>
                  <a:pt x="10028530" y="1058728"/>
                  <a:pt x="9998186" y="1043556"/>
                  <a:pt x="9966022" y="1036881"/>
                </a:cubicBezTo>
                <a:cubicBezTo>
                  <a:pt x="9905942" y="1024744"/>
                  <a:pt x="9845862" y="1011392"/>
                  <a:pt x="9785175" y="1001683"/>
                </a:cubicBezTo>
                <a:cubicBezTo>
                  <a:pt x="9756045" y="997434"/>
                  <a:pt x="9725095" y="1001076"/>
                  <a:pt x="9695358" y="1000469"/>
                </a:cubicBezTo>
                <a:cubicBezTo>
                  <a:pt x="9675939" y="999862"/>
                  <a:pt x="9655912" y="1000469"/>
                  <a:pt x="9636492" y="997434"/>
                </a:cubicBezTo>
                <a:cubicBezTo>
                  <a:pt x="9583694" y="987724"/>
                  <a:pt x="9531504" y="975587"/>
                  <a:pt x="9478706" y="964663"/>
                </a:cubicBezTo>
                <a:cubicBezTo>
                  <a:pt x="9501767" y="1044163"/>
                  <a:pt x="9501767" y="1046591"/>
                  <a:pt x="9586729" y="1050232"/>
                </a:cubicBezTo>
                <a:cubicBezTo>
                  <a:pt x="9623141" y="1051446"/>
                  <a:pt x="9643168" y="1062976"/>
                  <a:pt x="9657125" y="1095747"/>
                </a:cubicBezTo>
                <a:cubicBezTo>
                  <a:pt x="9672297" y="1132159"/>
                  <a:pt x="9693537" y="1126091"/>
                  <a:pt x="9717205" y="1100602"/>
                </a:cubicBezTo>
                <a:cubicBezTo>
                  <a:pt x="9729343" y="1087251"/>
                  <a:pt x="9745729" y="1078148"/>
                  <a:pt x="9760293" y="1067224"/>
                </a:cubicBezTo>
                <a:cubicBezTo>
                  <a:pt x="9764541" y="1072079"/>
                  <a:pt x="9768183" y="1076934"/>
                  <a:pt x="9772430" y="1081789"/>
                </a:cubicBezTo>
                <a:cubicBezTo>
                  <a:pt x="9753618" y="1102423"/>
                  <a:pt x="9735411" y="1123663"/>
                  <a:pt x="9716599" y="1144297"/>
                </a:cubicBezTo>
                <a:cubicBezTo>
                  <a:pt x="9717205" y="1149759"/>
                  <a:pt x="9717812" y="1155220"/>
                  <a:pt x="9718420" y="1160682"/>
                </a:cubicBezTo>
                <a:cubicBezTo>
                  <a:pt x="9740873" y="1160682"/>
                  <a:pt x="9763327" y="1161289"/>
                  <a:pt x="9785175" y="1160682"/>
                </a:cubicBezTo>
                <a:cubicBezTo>
                  <a:pt x="9806416" y="1160075"/>
                  <a:pt x="9827656" y="1160682"/>
                  <a:pt x="9848289" y="1156434"/>
                </a:cubicBezTo>
                <a:cubicBezTo>
                  <a:pt x="9864068" y="1153400"/>
                  <a:pt x="9879847" y="1144904"/>
                  <a:pt x="9893804" y="1136407"/>
                </a:cubicBezTo>
                <a:cubicBezTo>
                  <a:pt x="9912618" y="1125484"/>
                  <a:pt x="9933251" y="1099995"/>
                  <a:pt x="9947209" y="1103637"/>
                </a:cubicBezTo>
                <a:cubicBezTo>
                  <a:pt x="9987262" y="1112740"/>
                  <a:pt x="10002434" y="1093927"/>
                  <a:pt x="10013358" y="1062369"/>
                </a:cubicBezTo>
                <a:close/>
                <a:moveTo>
                  <a:pt x="9836152" y="1922910"/>
                </a:moveTo>
                <a:cubicBezTo>
                  <a:pt x="9921721" y="1939902"/>
                  <a:pt x="9853144" y="1851299"/>
                  <a:pt x="9903515" y="1843410"/>
                </a:cubicBezTo>
                <a:cubicBezTo>
                  <a:pt x="9811877" y="1820349"/>
                  <a:pt x="9725702" y="1795467"/>
                  <a:pt x="9638919" y="1777261"/>
                </a:cubicBezTo>
                <a:cubicBezTo>
                  <a:pt x="9562454" y="1761483"/>
                  <a:pt x="9561240" y="1765124"/>
                  <a:pt x="9581267" y="1844624"/>
                </a:cubicBezTo>
                <a:cubicBezTo>
                  <a:pt x="9583087" y="1852513"/>
                  <a:pt x="9584301" y="1859795"/>
                  <a:pt x="9584301" y="1861009"/>
                </a:cubicBezTo>
                <a:cubicBezTo>
                  <a:pt x="9551531" y="1884070"/>
                  <a:pt x="9522401" y="1904097"/>
                  <a:pt x="9493878" y="1924123"/>
                </a:cubicBezTo>
                <a:cubicBezTo>
                  <a:pt x="9493878" y="1930192"/>
                  <a:pt x="9494485" y="1936868"/>
                  <a:pt x="9494485" y="1942936"/>
                </a:cubicBezTo>
                <a:cubicBezTo>
                  <a:pt x="9510870" y="1946578"/>
                  <a:pt x="9526648" y="1951433"/>
                  <a:pt x="9543034" y="1953253"/>
                </a:cubicBezTo>
                <a:cubicBezTo>
                  <a:pt x="9565488" y="1955681"/>
                  <a:pt x="9590977" y="1949612"/>
                  <a:pt x="9610397" y="1958715"/>
                </a:cubicBezTo>
                <a:cubicBezTo>
                  <a:pt x="9671083" y="1987238"/>
                  <a:pt x="9686255" y="1984204"/>
                  <a:pt x="9717205" y="1926551"/>
                </a:cubicBezTo>
                <a:cubicBezTo>
                  <a:pt x="9722667" y="1915627"/>
                  <a:pt x="9726308" y="1903490"/>
                  <a:pt x="9731770" y="1888925"/>
                </a:cubicBezTo>
                <a:cubicBezTo>
                  <a:pt x="9749976" y="1893173"/>
                  <a:pt x="9765148" y="1896814"/>
                  <a:pt x="9780927" y="1900456"/>
                </a:cubicBezTo>
                <a:cubicBezTo>
                  <a:pt x="9776072" y="1930192"/>
                  <a:pt x="9771824" y="1955074"/>
                  <a:pt x="9765755" y="1989058"/>
                </a:cubicBezTo>
                <a:cubicBezTo>
                  <a:pt x="9800954" y="1981169"/>
                  <a:pt x="9827049" y="1975101"/>
                  <a:pt x="9857392" y="1968425"/>
                </a:cubicBezTo>
                <a:cubicBezTo>
                  <a:pt x="9848896" y="1950219"/>
                  <a:pt x="9843434" y="1938688"/>
                  <a:pt x="9836152" y="1922910"/>
                </a:cubicBezTo>
                <a:close/>
                <a:moveTo>
                  <a:pt x="10537085" y="1820349"/>
                </a:moveTo>
                <a:cubicBezTo>
                  <a:pt x="10558326" y="1823383"/>
                  <a:pt x="10578959" y="1823383"/>
                  <a:pt x="10597166" y="1830059"/>
                </a:cubicBezTo>
                <a:cubicBezTo>
                  <a:pt x="10614158" y="1836127"/>
                  <a:pt x="10628723" y="1849479"/>
                  <a:pt x="10643895" y="1860402"/>
                </a:cubicBezTo>
                <a:cubicBezTo>
                  <a:pt x="10660887" y="1872540"/>
                  <a:pt x="10676059" y="1888925"/>
                  <a:pt x="10694871" y="1897421"/>
                </a:cubicBezTo>
                <a:cubicBezTo>
                  <a:pt x="10710651" y="1905311"/>
                  <a:pt x="10730070" y="1905311"/>
                  <a:pt x="10748276" y="1908345"/>
                </a:cubicBezTo>
                <a:cubicBezTo>
                  <a:pt x="10749490" y="1891959"/>
                  <a:pt x="10757986" y="1869505"/>
                  <a:pt x="10750097" y="1859795"/>
                </a:cubicBezTo>
                <a:cubicBezTo>
                  <a:pt x="10730070" y="1833700"/>
                  <a:pt x="10704582" y="1810639"/>
                  <a:pt x="10665742" y="1835521"/>
                </a:cubicBezTo>
                <a:cubicBezTo>
                  <a:pt x="10653605" y="1842803"/>
                  <a:pt x="10636005" y="1840982"/>
                  <a:pt x="10620227" y="1843410"/>
                </a:cubicBezTo>
                <a:cubicBezTo>
                  <a:pt x="10616586" y="1805784"/>
                  <a:pt x="10613551" y="1774834"/>
                  <a:pt x="10610517" y="1739028"/>
                </a:cubicBezTo>
                <a:cubicBezTo>
                  <a:pt x="10585635" y="1749345"/>
                  <a:pt x="10571071" y="1755414"/>
                  <a:pt x="10554078" y="1762089"/>
                </a:cubicBezTo>
                <a:cubicBezTo>
                  <a:pt x="10538906" y="1705044"/>
                  <a:pt x="10603841" y="1738422"/>
                  <a:pt x="10609910" y="1708078"/>
                </a:cubicBezTo>
                <a:cubicBezTo>
                  <a:pt x="10565609" y="1647391"/>
                  <a:pt x="10524948" y="1637681"/>
                  <a:pt x="10391437" y="1656494"/>
                </a:cubicBezTo>
                <a:cubicBezTo>
                  <a:pt x="10378693" y="1692906"/>
                  <a:pt x="10403574" y="1729925"/>
                  <a:pt x="10427242" y="1728105"/>
                </a:cubicBezTo>
                <a:cubicBezTo>
                  <a:pt x="10501281" y="1723857"/>
                  <a:pt x="10509776" y="1783330"/>
                  <a:pt x="10537085" y="1820349"/>
                </a:cubicBezTo>
                <a:close/>
                <a:moveTo>
                  <a:pt x="574116" y="1041129"/>
                </a:moveTo>
                <a:cubicBezTo>
                  <a:pt x="557124" y="1042343"/>
                  <a:pt x="529208" y="1048411"/>
                  <a:pt x="502505" y="1045377"/>
                </a:cubicBezTo>
                <a:cubicBezTo>
                  <a:pt x="458811" y="1040522"/>
                  <a:pt x="444853" y="1057514"/>
                  <a:pt x="452135" y="1098175"/>
                </a:cubicBezTo>
                <a:cubicBezTo>
                  <a:pt x="452742" y="1103030"/>
                  <a:pt x="450315" y="1111526"/>
                  <a:pt x="447280" y="1112740"/>
                </a:cubicBezTo>
                <a:cubicBezTo>
                  <a:pt x="401158" y="1129125"/>
                  <a:pt x="421792" y="1168572"/>
                  <a:pt x="435750" y="1181923"/>
                </a:cubicBezTo>
                <a:cubicBezTo>
                  <a:pt x="459418" y="1204984"/>
                  <a:pt x="477017" y="1254747"/>
                  <a:pt x="527387" y="1229258"/>
                </a:cubicBezTo>
                <a:cubicBezTo>
                  <a:pt x="568047" y="1208625"/>
                  <a:pt x="614776" y="1228652"/>
                  <a:pt x="621452" y="1272346"/>
                </a:cubicBezTo>
                <a:cubicBezTo>
                  <a:pt x="626913" y="1308151"/>
                  <a:pt x="649974" y="1311793"/>
                  <a:pt x="668181" y="1292373"/>
                </a:cubicBezTo>
                <a:cubicBezTo>
                  <a:pt x="683959" y="1276594"/>
                  <a:pt x="690635" y="1248071"/>
                  <a:pt x="692455" y="1224403"/>
                </a:cubicBezTo>
                <a:cubicBezTo>
                  <a:pt x="693062" y="1214087"/>
                  <a:pt x="673642" y="1198308"/>
                  <a:pt x="660291" y="1192239"/>
                </a:cubicBezTo>
                <a:cubicBezTo>
                  <a:pt x="640265" y="1183136"/>
                  <a:pt x="612955" y="1185564"/>
                  <a:pt x="595963" y="1172820"/>
                </a:cubicBezTo>
                <a:cubicBezTo>
                  <a:pt x="569868" y="1154007"/>
                  <a:pt x="541345" y="1129732"/>
                  <a:pt x="531028" y="1101209"/>
                </a:cubicBezTo>
                <a:cubicBezTo>
                  <a:pt x="524959" y="1087251"/>
                  <a:pt x="560158" y="1059335"/>
                  <a:pt x="574116" y="1041129"/>
                </a:cubicBezTo>
                <a:close/>
                <a:moveTo>
                  <a:pt x="4951463" y="958595"/>
                </a:moveTo>
                <a:cubicBezTo>
                  <a:pt x="4955104" y="924610"/>
                  <a:pt x="4947215" y="916114"/>
                  <a:pt x="4913230" y="904583"/>
                </a:cubicBezTo>
                <a:cubicBezTo>
                  <a:pt x="4878638" y="893053"/>
                  <a:pt x="4857398" y="874240"/>
                  <a:pt x="4821593" y="902156"/>
                </a:cubicBezTo>
                <a:cubicBezTo>
                  <a:pt x="4813097" y="908832"/>
                  <a:pt x="4780326" y="884557"/>
                  <a:pt x="4757872" y="876061"/>
                </a:cubicBezTo>
                <a:cubicBezTo>
                  <a:pt x="4754837" y="874847"/>
                  <a:pt x="4749982" y="879095"/>
                  <a:pt x="4745127" y="881522"/>
                </a:cubicBezTo>
                <a:cubicBezTo>
                  <a:pt x="4753016" y="888805"/>
                  <a:pt x="4759692" y="894874"/>
                  <a:pt x="4762727" y="897301"/>
                </a:cubicBezTo>
                <a:cubicBezTo>
                  <a:pt x="4725101" y="941602"/>
                  <a:pt x="4651063" y="887591"/>
                  <a:pt x="4624361" y="958595"/>
                </a:cubicBezTo>
                <a:cubicBezTo>
                  <a:pt x="4682013" y="965877"/>
                  <a:pt x="4744521" y="1038095"/>
                  <a:pt x="4796711" y="944637"/>
                </a:cubicBezTo>
                <a:cubicBezTo>
                  <a:pt x="4794284" y="968305"/>
                  <a:pt x="4791856" y="991973"/>
                  <a:pt x="4788822" y="1021709"/>
                </a:cubicBezTo>
                <a:cubicBezTo>
                  <a:pt x="4826448" y="1025957"/>
                  <a:pt x="4876211" y="1032026"/>
                  <a:pt x="4938719" y="1039308"/>
                </a:cubicBezTo>
                <a:cubicBezTo>
                  <a:pt x="4899879" y="1000469"/>
                  <a:pt x="4882280" y="967091"/>
                  <a:pt x="4922940" y="928251"/>
                </a:cubicBezTo>
                <a:cubicBezTo>
                  <a:pt x="4932043" y="937961"/>
                  <a:pt x="4940539" y="947064"/>
                  <a:pt x="4951463" y="958595"/>
                </a:cubicBezTo>
                <a:close/>
                <a:moveTo>
                  <a:pt x="10050377" y="1939295"/>
                </a:moveTo>
                <a:cubicBezTo>
                  <a:pt x="10063121" y="1941723"/>
                  <a:pt x="10087396" y="1939902"/>
                  <a:pt x="10090430" y="1947185"/>
                </a:cubicBezTo>
                <a:cubicBezTo>
                  <a:pt x="10109850" y="1997555"/>
                  <a:pt x="10154758" y="1973887"/>
                  <a:pt x="10186922" y="1983597"/>
                </a:cubicBezTo>
                <a:cubicBezTo>
                  <a:pt x="10202701" y="1987845"/>
                  <a:pt x="10219693" y="1988452"/>
                  <a:pt x="10236078" y="1988452"/>
                </a:cubicBezTo>
                <a:cubicBezTo>
                  <a:pt x="10257319" y="1987845"/>
                  <a:pt x="10279166" y="1984810"/>
                  <a:pt x="10311937" y="1981169"/>
                </a:cubicBezTo>
                <a:cubicBezTo>
                  <a:pt x="10273097" y="1960536"/>
                  <a:pt x="10250643" y="1947791"/>
                  <a:pt x="10227582" y="1937475"/>
                </a:cubicBezTo>
                <a:cubicBezTo>
                  <a:pt x="10213625" y="1930799"/>
                  <a:pt x="10197846" y="1928372"/>
                  <a:pt x="10183888" y="1922303"/>
                </a:cubicBezTo>
                <a:cubicBezTo>
                  <a:pt x="10166895" y="1915020"/>
                  <a:pt x="10150510" y="1906524"/>
                  <a:pt x="10133517" y="1898635"/>
                </a:cubicBezTo>
                <a:cubicBezTo>
                  <a:pt x="10149297" y="1887105"/>
                  <a:pt x="10163861" y="1872540"/>
                  <a:pt x="10180854" y="1864043"/>
                </a:cubicBezTo>
                <a:cubicBezTo>
                  <a:pt x="10194204" y="1857368"/>
                  <a:pt x="10211197" y="1859189"/>
                  <a:pt x="10237899" y="1855547"/>
                </a:cubicBezTo>
                <a:cubicBezTo>
                  <a:pt x="10169930" y="1836127"/>
                  <a:pt x="10115919" y="1820956"/>
                  <a:pt x="10061907" y="1805177"/>
                </a:cubicBezTo>
                <a:cubicBezTo>
                  <a:pt x="10072831" y="1816101"/>
                  <a:pt x="10084361" y="1827024"/>
                  <a:pt x="10095285" y="1837948"/>
                </a:cubicBezTo>
                <a:cubicBezTo>
                  <a:pt x="10077079" y="1848872"/>
                  <a:pt x="10058873" y="1859795"/>
                  <a:pt x="10041274" y="1870719"/>
                </a:cubicBezTo>
                <a:cubicBezTo>
                  <a:pt x="10035812" y="1863437"/>
                  <a:pt x="10030350" y="1855547"/>
                  <a:pt x="10024888" y="1848265"/>
                </a:cubicBezTo>
                <a:cubicBezTo>
                  <a:pt x="10031564" y="1876181"/>
                  <a:pt x="10040060" y="1905311"/>
                  <a:pt x="10050377" y="1939295"/>
                </a:cubicBezTo>
                <a:close/>
                <a:moveTo>
                  <a:pt x="7841373" y="1916234"/>
                </a:moveTo>
                <a:cubicBezTo>
                  <a:pt x="7838946" y="1900456"/>
                  <a:pt x="7831664" y="1884677"/>
                  <a:pt x="7836518" y="1878002"/>
                </a:cubicBezTo>
                <a:cubicBezTo>
                  <a:pt x="7864435" y="1839162"/>
                  <a:pt x="7832270" y="1828238"/>
                  <a:pt x="7807996" y="1817921"/>
                </a:cubicBezTo>
                <a:cubicBezTo>
                  <a:pt x="7783721" y="1807605"/>
                  <a:pt x="7755805" y="1806391"/>
                  <a:pt x="7731530" y="1797288"/>
                </a:cubicBezTo>
                <a:cubicBezTo>
                  <a:pt x="7664775" y="1773013"/>
                  <a:pt x="7628969" y="1776654"/>
                  <a:pt x="7563427" y="1830059"/>
                </a:cubicBezTo>
                <a:cubicBezTo>
                  <a:pt x="7675091" y="1798502"/>
                  <a:pt x="7738206" y="1912593"/>
                  <a:pt x="7841373" y="1916234"/>
                </a:cubicBezTo>
                <a:close/>
                <a:moveTo>
                  <a:pt x="7252710" y="803236"/>
                </a:moveTo>
                <a:cubicBezTo>
                  <a:pt x="7258779" y="810519"/>
                  <a:pt x="7270310" y="817801"/>
                  <a:pt x="7269703" y="825084"/>
                </a:cubicBezTo>
                <a:cubicBezTo>
                  <a:pt x="7265455" y="905797"/>
                  <a:pt x="7338279" y="937354"/>
                  <a:pt x="7374691" y="991973"/>
                </a:cubicBezTo>
                <a:cubicBezTo>
                  <a:pt x="7381366" y="1001683"/>
                  <a:pt x="7398966" y="1004717"/>
                  <a:pt x="7411710" y="1008965"/>
                </a:cubicBezTo>
                <a:cubicBezTo>
                  <a:pt x="7413531" y="1009572"/>
                  <a:pt x="7422634" y="996221"/>
                  <a:pt x="7422027" y="995614"/>
                </a:cubicBezTo>
                <a:cubicBezTo>
                  <a:pt x="7412317" y="984690"/>
                  <a:pt x="7398359" y="976801"/>
                  <a:pt x="7390469" y="964663"/>
                </a:cubicBezTo>
                <a:cubicBezTo>
                  <a:pt x="7377725" y="945244"/>
                  <a:pt x="7357699" y="922183"/>
                  <a:pt x="7360733" y="903370"/>
                </a:cubicBezTo>
                <a:cubicBezTo>
                  <a:pt x="7367409" y="862709"/>
                  <a:pt x="7367409" y="836007"/>
                  <a:pt x="7301260" y="842683"/>
                </a:cubicBezTo>
                <a:cubicBezTo>
                  <a:pt x="7324321" y="828118"/>
                  <a:pt x="7335244" y="821442"/>
                  <a:pt x="7345562" y="814767"/>
                </a:cubicBezTo>
                <a:cubicBezTo>
                  <a:pt x="7316432" y="757721"/>
                  <a:pt x="7303081" y="755901"/>
                  <a:pt x="7252710" y="803236"/>
                </a:cubicBezTo>
                <a:close/>
                <a:moveTo>
                  <a:pt x="7247248" y="1802143"/>
                </a:moveTo>
                <a:cubicBezTo>
                  <a:pt x="7330390" y="1881643"/>
                  <a:pt x="7409890" y="1826418"/>
                  <a:pt x="7486962" y="1822776"/>
                </a:cubicBezTo>
                <a:cubicBezTo>
                  <a:pt x="7440840" y="1810639"/>
                  <a:pt x="7437805" y="1805177"/>
                  <a:pt x="7434771" y="1751166"/>
                </a:cubicBezTo>
                <a:cubicBezTo>
                  <a:pt x="7434164" y="1743277"/>
                  <a:pt x="7417172" y="1728105"/>
                  <a:pt x="7411710" y="1729319"/>
                </a:cubicBezTo>
                <a:cubicBezTo>
                  <a:pt x="7387435" y="1735994"/>
                  <a:pt x="7364981" y="1747525"/>
                  <a:pt x="7330390" y="1762696"/>
                </a:cubicBezTo>
                <a:cubicBezTo>
                  <a:pt x="7346168" y="1783937"/>
                  <a:pt x="7356485" y="1797895"/>
                  <a:pt x="7364374" y="1808212"/>
                </a:cubicBezTo>
                <a:cubicBezTo>
                  <a:pt x="7351630" y="1805784"/>
                  <a:pt x="7327356" y="1798502"/>
                  <a:pt x="7301867" y="1796074"/>
                </a:cubicBezTo>
                <a:cubicBezTo>
                  <a:pt x="7286695" y="1794860"/>
                  <a:pt x="7270916" y="1799715"/>
                  <a:pt x="7247248" y="1802143"/>
                </a:cubicBezTo>
                <a:close/>
                <a:moveTo>
                  <a:pt x="6708349" y="823870"/>
                </a:moveTo>
                <a:cubicBezTo>
                  <a:pt x="6678612" y="911259"/>
                  <a:pt x="6725948" y="947671"/>
                  <a:pt x="6848536" y="930679"/>
                </a:cubicBezTo>
                <a:cubicBezTo>
                  <a:pt x="6851570" y="858461"/>
                  <a:pt x="6851570" y="860282"/>
                  <a:pt x="6782387" y="851786"/>
                </a:cubicBezTo>
                <a:cubicBezTo>
                  <a:pt x="6758112" y="848145"/>
                  <a:pt x="6735051" y="834187"/>
                  <a:pt x="6708349" y="823870"/>
                </a:cubicBezTo>
                <a:close/>
                <a:moveTo>
                  <a:pt x="1785427" y="264337"/>
                </a:moveTo>
                <a:cubicBezTo>
                  <a:pt x="1881919" y="327451"/>
                  <a:pt x="1984480" y="331092"/>
                  <a:pt x="2018464" y="274653"/>
                </a:cubicBezTo>
                <a:cubicBezTo>
                  <a:pt x="1942606" y="264943"/>
                  <a:pt x="1867354" y="207898"/>
                  <a:pt x="1785427" y="264337"/>
                </a:cubicBezTo>
                <a:close/>
                <a:moveTo>
                  <a:pt x="4436838" y="696427"/>
                </a:moveTo>
                <a:cubicBezTo>
                  <a:pt x="4397998" y="753473"/>
                  <a:pt x="4341559" y="760755"/>
                  <a:pt x="4264487" y="765004"/>
                </a:cubicBezTo>
                <a:cubicBezTo>
                  <a:pt x="4291189" y="791099"/>
                  <a:pt x="4305147" y="814160"/>
                  <a:pt x="4325174" y="822049"/>
                </a:cubicBezTo>
                <a:cubicBezTo>
                  <a:pt x="4411349" y="857248"/>
                  <a:pt x="4424700" y="774713"/>
                  <a:pt x="4465361" y="729198"/>
                </a:cubicBezTo>
                <a:cubicBezTo>
                  <a:pt x="4456864" y="719488"/>
                  <a:pt x="4447761" y="709172"/>
                  <a:pt x="4436838" y="696427"/>
                </a:cubicBezTo>
                <a:close/>
                <a:moveTo>
                  <a:pt x="1035943" y="1528445"/>
                </a:moveTo>
                <a:cubicBezTo>
                  <a:pt x="1048081" y="1526624"/>
                  <a:pt x="1072962" y="1522376"/>
                  <a:pt x="1091168" y="1519342"/>
                </a:cubicBezTo>
                <a:cubicBezTo>
                  <a:pt x="1107554" y="1489605"/>
                  <a:pt x="1122726" y="1462296"/>
                  <a:pt x="1144573" y="1422243"/>
                </a:cubicBezTo>
                <a:cubicBezTo>
                  <a:pt x="1122119" y="1422243"/>
                  <a:pt x="1102092" y="1416781"/>
                  <a:pt x="1086920" y="1423457"/>
                </a:cubicBezTo>
                <a:cubicBezTo>
                  <a:pt x="1039584" y="1443483"/>
                  <a:pt x="993462" y="1468365"/>
                  <a:pt x="955836" y="1487178"/>
                </a:cubicBezTo>
                <a:cubicBezTo>
                  <a:pt x="973436" y="1495674"/>
                  <a:pt x="998317" y="1509025"/>
                  <a:pt x="1035943" y="1528445"/>
                </a:cubicBezTo>
                <a:close/>
                <a:moveTo>
                  <a:pt x="10322861" y="1061763"/>
                </a:moveTo>
                <a:cubicBezTo>
                  <a:pt x="10305262" y="1034453"/>
                  <a:pt x="10290090" y="1005324"/>
                  <a:pt x="10269456" y="980442"/>
                </a:cubicBezTo>
                <a:cubicBezTo>
                  <a:pt x="10260960" y="969518"/>
                  <a:pt x="10231224" y="959808"/>
                  <a:pt x="10229403" y="962236"/>
                </a:cubicBezTo>
                <a:cubicBezTo>
                  <a:pt x="10213625" y="985904"/>
                  <a:pt x="10185101" y="1022316"/>
                  <a:pt x="10192384" y="1034453"/>
                </a:cubicBezTo>
                <a:cubicBezTo>
                  <a:pt x="10206342" y="1056908"/>
                  <a:pt x="10241540" y="1068438"/>
                  <a:pt x="10270670" y="1078148"/>
                </a:cubicBezTo>
                <a:cubicBezTo>
                  <a:pt x="10282808" y="1081789"/>
                  <a:pt x="10299800" y="1069045"/>
                  <a:pt x="10322861" y="1061763"/>
                </a:cubicBezTo>
                <a:close/>
                <a:moveTo>
                  <a:pt x="1221645" y="1492640"/>
                </a:moveTo>
                <a:cubicBezTo>
                  <a:pt x="1260485" y="1501136"/>
                  <a:pt x="1289008" y="1519949"/>
                  <a:pt x="1320565" y="1480502"/>
                </a:cubicBezTo>
                <a:cubicBezTo>
                  <a:pt x="1343626" y="1451979"/>
                  <a:pt x="1382465" y="1436201"/>
                  <a:pt x="1412809" y="1413140"/>
                </a:cubicBezTo>
                <a:cubicBezTo>
                  <a:pt x="1418878" y="1408892"/>
                  <a:pt x="1422519" y="1396754"/>
                  <a:pt x="1421912" y="1388865"/>
                </a:cubicBezTo>
                <a:cubicBezTo>
                  <a:pt x="1421305" y="1382796"/>
                  <a:pt x="1410988" y="1371873"/>
                  <a:pt x="1406740" y="1372479"/>
                </a:cubicBezTo>
                <a:cubicBezTo>
                  <a:pt x="1388534" y="1374907"/>
                  <a:pt x="1367901" y="1377334"/>
                  <a:pt x="1353336" y="1387044"/>
                </a:cubicBezTo>
                <a:cubicBezTo>
                  <a:pt x="1310855" y="1419208"/>
                  <a:pt x="1270195" y="1453800"/>
                  <a:pt x="1221645" y="1492640"/>
                </a:cubicBezTo>
                <a:close/>
                <a:moveTo>
                  <a:pt x="6379426" y="718275"/>
                </a:moveTo>
                <a:cubicBezTo>
                  <a:pt x="6401273" y="724343"/>
                  <a:pt x="6413410" y="727378"/>
                  <a:pt x="6424334" y="731626"/>
                </a:cubicBezTo>
                <a:cubicBezTo>
                  <a:pt x="6448609" y="741336"/>
                  <a:pt x="6477739" y="746191"/>
                  <a:pt x="6494731" y="763183"/>
                </a:cubicBezTo>
                <a:cubicBezTo>
                  <a:pt x="6523254" y="790492"/>
                  <a:pt x="6540853" y="785637"/>
                  <a:pt x="6564521" y="757114"/>
                </a:cubicBezTo>
                <a:cubicBezTo>
                  <a:pt x="6545101" y="746191"/>
                  <a:pt x="6528715" y="737088"/>
                  <a:pt x="6522040" y="733446"/>
                </a:cubicBezTo>
                <a:cubicBezTo>
                  <a:pt x="6526895" y="707958"/>
                  <a:pt x="6537818" y="686717"/>
                  <a:pt x="6531750" y="673973"/>
                </a:cubicBezTo>
                <a:cubicBezTo>
                  <a:pt x="6516578" y="644237"/>
                  <a:pt x="6502014" y="666691"/>
                  <a:pt x="6483808" y="677614"/>
                </a:cubicBezTo>
                <a:cubicBezTo>
                  <a:pt x="6456498" y="695214"/>
                  <a:pt x="6423121" y="702496"/>
                  <a:pt x="6379426" y="718275"/>
                </a:cubicBezTo>
                <a:close/>
                <a:moveTo>
                  <a:pt x="4668662" y="1178281"/>
                </a:moveTo>
                <a:cubicBezTo>
                  <a:pt x="4668055" y="1181923"/>
                  <a:pt x="4666841" y="1184957"/>
                  <a:pt x="4666234" y="1188598"/>
                </a:cubicBezTo>
                <a:cubicBezTo>
                  <a:pt x="4730563" y="1177068"/>
                  <a:pt x="4795497" y="1166144"/>
                  <a:pt x="4864074" y="1154007"/>
                </a:cubicBezTo>
                <a:cubicBezTo>
                  <a:pt x="4864074" y="1147938"/>
                  <a:pt x="4864074" y="1138835"/>
                  <a:pt x="4864074" y="1129125"/>
                </a:cubicBezTo>
                <a:cubicBezTo>
                  <a:pt x="4863467" y="1116381"/>
                  <a:pt x="4862860" y="1103030"/>
                  <a:pt x="4862253" y="1090285"/>
                </a:cubicBezTo>
                <a:cubicBezTo>
                  <a:pt x="4848295" y="1093927"/>
                  <a:pt x="4833123" y="1095140"/>
                  <a:pt x="4820379" y="1101816"/>
                </a:cubicBezTo>
                <a:cubicBezTo>
                  <a:pt x="4769402" y="1126091"/>
                  <a:pt x="4719032" y="1152186"/>
                  <a:pt x="4668662" y="1178281"/>
                </a:cubicBezTo>
                <a:close/>
                <a:moveTo>
                  <a:pt x="7292157" y="1613407"/>
                </a:moveTo>
                <a:cubicBezTo>
                  <a:pt x="7255745" y="1582456"/>
                  <a:pt x="7219939" y="1551506"/>
                  <a:pt x="7183527" y="1520556"/>
                </a:cubicBezTo>
                <a:cubicBezTo>
                  <a:pt x="7162287" y="1598842"/>
                  <a:pt x="7200520" y="1641323"/>
                  <a:pt x="7292157" y="1613407"/>
                </a:cubicBezTo>
                <a:close/>
                <a:moveTo>
                  <a:pt x="4403460" y="1044770"/>
                </a:moveTo>
                <a:cubicBezTo>
                  <a:pt x="4399819" y="1029598"/>
                  <a:pt x="4393143" y="1015034"/>
                  <a:pt x="4393143" y="999862"/>
                </a:cubicBezTo>
                <a:cubicBezTo>
                  <a:pt x="4393750" y="942209"/>
                  <a:pt x="4394357" y="942209"/>
                  <a:pt x="4337311" y="962236"/>
                </a:cubicBezTo>
                <a:cubicBezTo>
                  <a:pt x="4326995" y="965877"/>
                  <a:pt x="4316071" y="969518"/>
                  <a:pt x="4306361" y="973160"/>
                </a:cubicBezTo>
                <a:cubicBezTo>
                  <a:pt x="4317285" y="990759"/>
                  <a:pt x="4326388" y="1005931"/>
                  <a:pt x="4328815" y="1009572"/>
                </a:cubicBezTo>
                <a:cubicBezTo>
                  <a:pt x="4359159" y="1024137"/>
                  <a:pt x="4377971" y="1033240"/>
                  <a:pt x="4403460" y="1044770"/>
                </a:cubicBezTo>
                <a:close/>
                <a:moveTo>
                  <a:pt x="2220552" y="600542"/>
                </a:moveTo>
                <a:cubicBezTo>
                  <a:pt x="2214483" y="510725"/>
                  <a:pt x="2146514" y="501016"/>
                  <a:pt x="2080972" y="522256"/>
                </a:cubicBezTo>
                <a:cubicBezTo>
                  <a:pt x="2125273" y="546531"/>
                  <a:pt x="2168968" y="571412"/>
                  <a:pt x="2220552" y="600542"/>
                </a:cubicBezTo>
                <a:close/>
                <a:moveTo>
                  <a:pt x="4692937" y="579302"/>
                </a:moveTo>
                <a:cubicBezTo>
                  <a:pt x="4740272" y="602363"/>
                  <a:pt x="4751196" y="658195"/>
                  <a:pt x="4814310" y="645450"/>
                </a:cubicBezTo>
                <a:cubicBezTo>
                  <a:pt x="4800353" y="615714"/>
                  <a:pt x="4788215" y="589618"/>
                  <a:pt x="4776685" y="564130"/>
                </a:cubicBezTo>
                <a:cubicBezTo>
                  <a:pt x="4751803" y="568985"/>
                  <a:pt x="4729956" y="572626"/>
                  <a:pt x="4692937" y="579302"/>
                </a:cubicBezTo>
                <a:close/>
                <a:moveTo>
                  <a:pt x="9260233" y="1120629"/>
                </a:moveTo>
                <a:cubicBezTo>
                  <a:pt x="9260840" y="1127304"/>
                  <a:pt x="9260840" y="1134587"/>
                  <a:pt x="9261447" y="1141262"/>
                </a:cubicBezTo>
                <a:cubicBezTo>
                  <a:pt x="9295431" y="1147331"/>
                  <a:pt x="9328809" y="1155827"/>
                  <a:pt x="9362794" y="1158862"/>
                </a:cubicBezTo>
                <a:cubicBezTo>
                  <a:pt x="9371290" y="1159468"/>
                  <a:pt x="9384034" y="1147331"/>
                  <a:pt x="9389496" y="1138228"/>
                </a:cubicBezTo>
                <a:cubicBezTo>
                  <a:pt x="9391317" y="1135194"/>
                  <a:pt x="9379180" y="1115774"/>
                  <a:pt x="9373111" y="1115774"/>
                </a:cubicBezTo>
                <a:cubicBezTo>
                  <a:pt x="9335485" y="1115167"/>
                  <a:pt x="9297859" y="1118201"/>
                  <a:pt x="9260233" y="1120629"/>
                </a:cubicBezTo>
                <a:close/>
                <a:moveTo>
                  <a:pt x="8837245" y="1587311"/>
                </a:moveTo>
                <a:cubicBezTo>
                  <a:pt x="8840280" y="1656494"/>
                  <a:pt x="8891863" y="1647391"/>
                  <a:pt x="8934344" y="1656494"/>
                </a:cubicBezTo>
                <a:cubicBezTo>
                  <a:pt x="8920387" y="1603090"/>
                  <a:pt x="8893684" y="1583670"/>
                  <a:pt x="8837245" y="1587311"/>
                </a:cubicBezTo>
                <a:close/>
                <a:moveTo>
                  <a:pt x="4399819" y="1157041"/>
                </a:moveTo>
                <a:cubicBezTo>
                  <a:pt x="4450796" y="1162503"/>
                  <a:pt x="4492670" y="1167358"/>
                  <a:pt x="4535151" y="1172213"/>
                </a:cubicBezTo>
                <a:cubicBezTo>
                  <a:pt x="4519372" y="1143690"/>
                  <a:pt x="4499952" y="1110919"/>
                  <a:pt x="4477498" y="1109705"/>
                </a:cubicBezTo>
                <a:cubicBezTo>
                  <a:pt x="4455044" y="1107885"/>
                  <a:pt x="4430769" y="1137014"/>
                  <a:pt x="4399819" y="1157041"/>
                </a:cubicBezTo>
                <a:close/>
                <a:moveTo>
                  <a:pt x="5033390" y="902763"/>
                </a:moveTo>
                <a:cubicBezTo>
                  <a:pt x="5028535" y="899122"/>
                  <a:pt x="5024287" y="895480"/>
                  <a:pt x="5019432" y="891839"/>
                </a:cubicBezTo>
                <a:cubicBezTo>
                  <a:pt x="5001833" y="908832"/>
                  <a:pt x="4976345" y="922790"/>
                  <a:pt x="4968455" y="944030"/>
                </a:cubicBezTo>
                <a:cubicBezTo>
                  <a:pt x="4964207" y="954954"/>
                  <a:pt x="4989089" y="977408"/>
                  <a:pt x="5000619" y="995007"/>
                </a:cubicBezTo>
                <a:cubicBezTo>
                  <a:pt x="5005474" y="993793"/>
                  <a:pt x="5010936" y="991973"/>
                  <a:pt x="5015791" y="990759"/>
                </a:cubicBezTo>
                <a:cubicBezTo>
                  <a:pt x="5021860" y="961022"/>
                  <a:pt x="5027928" y="931893"/>
                  <a:pt x="5033390" y="902763"/>
                </a:cubicBezTo>
                <a:close/>
                <a:moveTo>
                  <a:pt x="3845747" y="628458"/>
                </a:moveTo>
                <a:cubicBezTo>
                  <a:pt x="3775350" y="669118"/>
                  <a:pt x="3775350" y="676401"/>
                  <a:pt x="3845747" y="738908"/>
                </a:cubicBezTo>
                <a:cubicBezTo>
                  <a:pt x="3845747" y="701282"/>
                  <a:pt x="3845747" y="667905"/>
                  <a:pt x="3845747" y="628458"/>
                </a:cubicBezTo>
                <a:close/>
                <a:moveTo>
                  <a:pt x="7060333" y="630279"/>
                </a:moveTo>
                <a:cubicBezTo>
                  <a:pt x="7062153" y="624817"/>
                  <a:pt x="7063368" y="618748"/>
                  <a:pt x="7065188" y="613286"/>
                </a:cubicBezTo>
                <a:cubicBezTo>
                  <a:pt x="7030596" y="589618"/>
                  <a:pt x="6989936" y="590832"/>
                  <a:pt x="6948669" y="596294"/>
                </a:cubicBezTo>
                <a:cubicBezTo>
                  <a:pt x="6938959" y="597508"/>
                  <a:pt x="6930463" y="606611"/>
                  <a:pt x="6920753" y="612073"/>
                </a:cubicBezTo>
                <a:cubicBezTo>
                  <a:pt x="6922573" y="615107"/>
                  <a:pt x="6923788" y="618141"/>
                  <a:pt x="6925608" y="621176"/>
                </a:cubicBezTo>
                <a:cubicBezTo>
                  <a:pt x="6970516" y="624210"/>
                  <a:pt x="7015425" y="627244"/>
                  <a:pt x="7060333" y="630279"/>
                </a:cubicBezTo>
                <a:close/>
                <a:moveTo>
                  <a:pt x="7217512" y="773500"/>
                </a:moveTo>
                <a:cubicBezTo>
                  <a:pt x="7181707" y="768645"/>
                  <a:pt x="7148936" y="763790"/>
                  <a:pt x="7116165" y="758935"/>
                </a:cubicBezTo>
                <a:cubicBezTo>
                  <a:pt x="7114344" y="765004"/>
                  <a:pt x="7112524" y="770465"/>
                  <a:pt x="7110703" y="776534"/>
                </a:cubicBezTo>
                <a:cubicBezTo>
                  <a:pt x="7133764" y="792919"/>
                  <a:pt x="7156825" y="809305"/>
                  <a:pt x="7181707" y="826904"/>
                </a:cubicBezTo>
                <a:cubicBezTo>
                  <a:pt x="7193237" y="809912"/>
                  <a:pt x="7204161" y="793526"/>
                  <a:pt x="7217512" y="773500"/>
                </a:cubicBezTo>
                <a:close/>
                <a:moveTo>
                  <a:pt x="9353084" y="998041"/>
                </a:moveTo>
                <a:cubicBezTo>
                  <a:pt x="9313031" y="998041"/>
                  <a:pt x="9276619" y="998041"/>
                  <a:pt x="9231103" y="998041"/>
                </a:cubicBezTo>
                <a:cubicBezTo>
                  <a:pt x="9314852" y="1044163"/>
                  <a:pt x="9339733" y="1042950"/>
                  <a:pt x="9353084" y="998041"/>
                </a:cubicBezTo>
                <a:close/>
                <a:moveTo>
                  <a:pt x="5614164" y="1172213"/>
                </a:moveTo>
                <a:cubicBezTo>
                  <a:pt x="5611130" y="1175247"/>
                  <a:pt x="5608702" y="1178888"/>
                  <a:pt x="5605668" y="1181923"/>
                </a:cubicBezTo>
                <a:cubicBezTo>
                  <a:pt x="5623267" y="1214694"/>
                  <a:pt x="5640866" y="1247465"/>
                  <a:pt x="5659072" y="1280842"/>
                </a:cubicBezTo>
                <a:cubicBezTo>
                  <a:pt x="5673030" y="1263850"/>
                  <a:pt x="5683954" y="1249285"/>
                  <a:pt x="5691843" y="1240182"/>
                </a:cubicBezTo>
                <a:cubicBezTo>
                  <a:pt x="5665748" y="1217121"/>
                  <a:pt x="5639652" y="1194667"/>
                  <a:pt x="5614164" y="1172213"/>
                </a:cubicBezTo>
                <a:close/>
                <a:moveTo>
                  <a:pt x="7008749" y="937354"/>
                </a:moveTo>
                <a:cubicBezTo>
                  <a:pt x="7040306" y="948278"/>
                  <a:pt x="7071863" y="959202"/>
                  <a:pt x="7103421" y="969518"/>
                </a:cubicBezTo>
                <a:cubicBezTo>
                  <a:pt x="7071863" y="913686"/>
                  <a:pt x="7051230" y="906404"/>
                  <a:pt x="7008749" y="937354"/>
                </a:cubicBezTo>
                <a:close/>
                <a:moveTo>
                  <a:pt x="5585641" y="1312399"/>
                </a:moveTo>
                <a:cubicBezTo>
                  <a:pt x="5588069" y="1316041"/>
                  <a:pt x="5591710" y="1329999"/>
                  <a:pt x="5598992" y="1332426"/>
                </a:cubicBezTo>
                <a:cubicBezTo>
                  <a:pt x="5642687" y="1346384"/>
                  <a:pt x="5706408" y="1325751"/>
                  <a:pt x="5720366" y="1292980"/>
                </a:cubicBezTo>
                <a:cubicBezTo>
                  <a:pt x="5677278" y="1299048"/>
                  <a:pt x="5634798" y="1305117"/>
                  <a:pt x="5585641" y="1312399"/>
                </a:cubicBezTo>
                <a:close/>
                <a:moveTo>
                  <a:pt x="1861892" y="364470"/>
                </a:moveTo>
                <a:cubicBezTo>
                  <a:pt x="1862499" y="371146"/>
                  <a:pt x="1863106" y="377821"/>
                  <a:pt x="1863106" y="383890"/>
                </a:cubicBezTo>
                <a:cubicBezTo>
                  <a:pt x="1906194" y="376607"/>
                  <a:pt x="1949888" y="369325"/>
                  <a:pt x="1992976" y="362042"/>
                </a:cubicBezTo>
                <a:cubicBezTo>
                  <a:pt x="1992369" y="357188"/>
                  <a:pt x="1991762" y="351726"/>
                  <a:pt x="1991155" y="346871"/>
                </a:cubicBezTo>
                <a:cubicBezTo>
                  <a:pt x="1948067" y="352939"/>
                  <a:pt x="1904980" y="359008"/>
                  <a:pt x="1861892" y="364470"/>
                </a:cubicBezTo>
                <a:close/>
                <a:moveTo>
                  <a:pt x="5509176" y="1323930"/>
                </a:moveTo>
                <a:cubicBezTo>
                  <a:pt x="5511603" y="1319682"/>
                  <a:pt x="5514030" y="1314827"/>
                  <a:pt x="5516458" y="1310579"/>
                </a:cubicBezTo>
                <a:cubicBezTo>
                  <a:pt x="5498252" y="1298441"/>
                  <a:pt x="5480653" y="1283877"/>
                  <a:pt x="5461233" y="1275380"/>
                </a:cubicBezTo>
                <a:cubicBezTo>
                  <a:pt x="5456985" y="1273560"/>
                  <a:pt x="5443634" y="1292980"/>
                  <a:pt x="5426641" y="1309972"/>
                </a:cubicBezTo>
                <a:cubicBezTo>
                  <a:pt x="5462447" y="1316041"/>
                  <a:pt x="5485508" y="1320289"/>
                  <a:pt x="5509176" y="1323930"/>
                </a:cubicBezTo>
                <a:close/>
                <a:moveTo>
                  <a:pt x="10344101" y="1897421"/>
                </a:moveTo>
                <a:cubicBezTo>
                  <a:pt x="10341674" y="1904097"/>
                  <a:pt x="10339853" y="1910166"/>
                  <a:pt x="10337426" y="1916841"/>
                </a:cubicBezTo>
                <a:cubicBezTo>
                  <a:pt x="10360487" y="1925337"/>
                  <a:pt x="10383548" y="1933833"/>
                  <a:pt x="10406609" y="1942936"/>
                </a:cubicBezTo>
                <a:cubicBezTo>
                  <a:pt x="10408429" y="1939295"/>
                  <a:pt x="10410250" y="1935654"/>
                  <a:pt x="10411464" y="1931406"/>
                </a:cubicBezTo>
                <a:cubicBezTo>
                  <a:pt x="10403574" y="1917448"/>
                  <a:pt x="10395685" y="1903490"/>
                  <a:pt x="10387189" y="1888318"/>
                </a:cubicBezTo>
                <a:cubicBezTo>
                  <a:pt x="10372624" y="1891353"/>
                  <a:pt x="10358059" y="1894387"/>
                  <a:pt x="10344101" y="1897421"/>
                </a:cubicBezTo>
                <a:close/>
                <a:moveTo>
                  <a:pt x="4653490" y="1299655"/>
                </a:moveTo>
                <a:cubicBezTo>
                  <a:pt x="4652883" y="1293586"/>
                  <a:pt x="4652276" y="1286911"/>
                  <a:pt x="4651670" y="1280842"/>
                </a:cubicBezTo>
                <a:cubicBezTo>
                  <a:pt x="4616471" y="1245644"/>
                  <a:pt x="4596444" y="1285090"/>
                  <a:pt x="4570349" y="1294193"/>
                </a:cubicBezTo>
                <a:cubicBezTo>
                  <a:pt x="4571563" y="1300869"/>
                  <a:pt x="4572777" y="1306938"/>
                  <a:pt x="4573990" y="1313613"/>
                </a:cubicBezTo>
                <a:cubicBezTo>
                  <a:pt x="4600692" y="1308758"/>
                  <a:pt x="4626788" y="1303903"/>
                  <a:pt x="4653490" y="1299655"/>
                </a:cubicBezTo>
                <a:close/>
                <a:moveTo>
                  <a:pt x="8236445" y="707351"/>
                </a:moveTo>
                <a:cubicBezTo>
                  <a:pt x="8237659" y="702496"/>
                  <a:pt x="8238266" y="697034"/>
                  <a:pt x="8239479" y="692179"/>
                </a:cubicBezTo>
                <a:cubicBezTo>
                  <a:pt x="8196392" y="689145"/>
                  <a:pt x="8153911" y="686111"/>
                  <a:pt x="8110823" y="683076"/>
                </a:cubicBezTo>
                <a:cubicBezTo>
                  <a:pt x="8110217" y="689145"/>
                  <a:pt x="8110217" y="695214"/>
                  <a:pt x="8109609" y="701282"/>
                </a:cubicBezTo>
                <a:cubicBezTo>
                  <a:pt x="8152090" y="703103"/>
                  <a:pt x="8194571" y="705530"/>
                  <a:pt x="8236445" y="707351"/>
                </a:cubicBezTo>
                <a:close/>
                <a:moveTo>
                  <a:pt x="10052198" y="1753593"/>
                </a:moveTo>
                <a:cubicBezTo>
                  <a:pt x="10052804" y="1746311"/>
                  <a:pt x="10054018" y="1735994"/>
                  <a:pt x="10054624" y="1725677"/>
                </a:cubicBezTo>
                <a:cubicBezTo>
                  <a:pt x="10016392" y="1723250"/>
                  <a:pt x="9981193" y="1720822"/>
                  <a:pt x="9945388" y="1719002"/>
                </a:cubicBezTo>
                <a:cubicBezTo>
                  <a:pt x="9944781" y="1721429"/>
                  <a:pt x="9944175" y="1723250"/>
                  <a:pt x="9943568" y="1725677"/>
                </a:cubicBezTo>
                <a:cubicBezTo>
                  <a:pt x="9978766" y="1734780"/>
                  <a:pt x="10013965" y="1743883"/>
                  <a:pt x="10052198" y="1753593"/>
                </a:cubicBezTo>
                <a:close/>
              </a:path>
            </a:pathLst>
          </a:custGeom>
          <a:solidFill>
            <a:srgbClr val="000000"/>
          </a:solidFill>
          <a:ln w="606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73" name="组合 172">
            <a:extLst>
              <a:ext uri="{FF2B5EF4-FFF2-40B4-BE49-F238E27FC236}">
                <a16:creationId xmlns:a16="http://schemas.microsoft.com/office/drawing/2014/main" id="{0322816E-DA07-F5D6-745E-2251D504E1C3}"/>
              </a:ext>
            </a:extLst>
          </p:cNvPr>
          <p:cNvGrpSpPr/>
          <p:nvPr/>
        </p:nvGrpSpPr>
        <p:grpSpPr>
          <a:xfrm>
            <a:off x="1089077" y="3338811"/>
            <a:ext cx="83321" cy="839610"/>
            <a:chOff x="1157074" y="3338811"/>
            <a:chExt cx="119776" cy="839610"/>
          </a:xfrm>
        </p:grpSpPr>
        <p:sp>
          <p:nvSpPr>
            <p:cNvPr id="6" name="图形 11">
              <a:extLst>
                <a:ext uri="{FF2B5EF4-FFF2-40B4-BE49-F238E27FC236}">
                  <a16:creationId xmlns:a16="http://schemas.microsoft.com/office/drawing/2014/main" id="{47226181-EF6E-29FB-A5BC-268764D0A140}"/>
                </a:ext>
              </a:extLst>
            </p:cNvPr>
            <p:cNvSpPr/>
            <p:nvPr/>
          </p:nvSpPr>
          <p:spPr>
            <a:xfrm rot="18301532" flipV="1">
              <a:off x="957582" y="3897167"/>
              <a:ext cx="480746" cy="81762"/>
            </a:xfrm>
            <a:custGeom>
              <a:avLst/>
              <a:gdLst>
                <a:gd name="connsiteX0" fmla="*/ 3054997 w 12185931"/>
                <a:gd name="connsiteY0" fmla="*/ 643023 h 2275759"/>
                <a:gd name="connsiteX1" fmla="*/ 3187901 w 12185931"/>
                <a:gd name="connsiteY1" fmla="*/ 645450 h 2275759"/>
                <a:gd name="connsiteX2" fmla="*/ 3105974 w 12185931"/>
                <a:gd name="connsiteY2" fmla="*/ 588405 h 2275759"/>
                <a:gd name="connsiteX3" fmla="*/ 3141172 w 12185931"/>
                <a:gd name="connsiteY3" fmla="*/ 539855 h 2275759"/>
                <a:gd name="connsiteX4" fmla="*/ 3252229 w 12185931"/>
                <a:gd name="connsiteY4" fmla="*/ 537428 h 2275759"/>
                <a:gd name="connsiteX5" fmla="*/ 3274683 w 12185931"/>
                <a:gd name="connsiteY5" fmla="*/ 571412 h 2275759"/>
                <a:gd name="connsiteX6" fmla="*/ 3400305 w 12185931"/>
                <a:gd name="connsiteY6" fmla="*/ 564737 h 2275759"/>
                <a:gd name="connsiteX7" fmla="*/ 3454316 w 12185931"/>
                <a:gd name="connsiteY7" fmla="*/ 658801 h 2275759"/>
                <a:gd name="connsiteX8" fmla="*/ 3592683 w 12185931"/>
                <a:gd name="connsiteY8" fmla="*/ 658801 h 2275759"/>
                <a:gd name="connsiteX9" fmla="*/ 3541099 w 12185931"/>
                <a:gd name="connsiteY9" fmla="*/ 616321 h 2275759"/>
                <a:gd name="connsiteX10" fmla="*/ 3632736 w 12185931"/>
                <a:gd name="connsiteY10" fmla="*/ 548351 h 2275759"/>
                <a:gd name="connsiteX11" fmla="*/ 3741973 w 12185931"/>
                <a:gd name="connsiteY11" fmla="*/ 568378 h 2275759"/>
                <a:gd name="connsiteX12" fmla="*/ 3785060 w 12185931"/>
                <a:gd name="connsiteY12" fmla="*/ 629065 h 2275759"/>
                <a:gd name="connsiteX13" fmla="*/ 3810549 w 12185931"/>
                <a:gd name="connsiteY13" fmla="*/ 559275 h 2275759"/>
                <a:gd name="connsiteX14" fmla="*/ 3893083 w 12185931"/>
                <a:gd name="connsiteY14" fmla="*/ 635134 h 2275759"/>
                <a:gd name="connsiteX15" fmla="*/ 3906434 w 12185931"/>
                <a:gd name="connsiteY15" fmla="*/ 547138 h 2275759"/>
                <a:gd name="connsiteX16" fmla="*/ 3993217 w 12185931"/>
                <a:gd name="connsiteY16" fmla="*/ 612073 h 2275759"/>
                <a:gd name="connsiteX17" fmla="*/ 3997464 w 12185931"/>
                <a:gd name="connsiteY17" fmla="*/ 646664 h 2275759"/>
                <a:gd name="connsiteX18" fmla="*/ 3966514 w 12185931"/>
                <a:gd name="connsiteY18" fmla="*/ 640595 h 2275759"/>
                <a:gd name="connsiteX19" fmla="*/ 3920392 w 12185931"/>
                <a:gd name="connsiteY19" fmla="*/ 618748 h 2275759"/>
                <a:gd name="connsiteX20" fmla="*/ 4111556 w 12185931"/>
                <a:gd name="connsiteY20" fmla="*/ 688538 h 2275759"/>
                <a:gd name="connsiteX21" fmla="*/ 4080605 w 12185931"/>
                <a:gd name="connsiteY21" fmla="*/ 636954 h 2275759"/>
                <a:gd name="connsiteX22" fmla="*/ 4196518 w 12185931"/>
                <a:gd name="connsiteY22" fmla="*/ 749832 h 2275759"/>
                <a:gd name="connsiteX23" fmla="*/ 4267521 w 12185931"/>
                <a:gd name="connsiteY23" fmla="*/ 670939 h 2275759"/>
                <a:gd name="connsiteX24" fmla="*/ 4297258 w 12185931"/>
                <a:gd name="connsiteY24" fmla="*/ 660622 h 2275759"/>
                <a:gd name="connsiteX25" fmla="*/ 4282693 w 12185931"/>
                <a:gd name="connsiteY25" fmla="*/ 632099 h 2275759"/>
                <a:gd name="connsiteX26" fmla="*/ 4191662 w 12185931"/>
                <a:gd name="connsiteY26" fmla="*/ 601149 h 2275759"/>
                <a:gd name="connsiteX27" fmla="*/ 4084854 w 12185931"/>
                <a:gd name="connsiteY27" fmla="*/ 612073 h 2275759"/>
                <a:gd name="connsiteX28" fmla="*/ 4081213 w 12185931"/>
                <a:gd name="connsiteY28" fmla="*/ 448825 h 2275759"/>
                <a:gd name="connsiteX29" fmla="*/ 4151003 w 12185931"/>
                <a:gd name="connsiteY29" fmla="*/ 493126 h 2275759"/>
                <a:gd name="connsiteX30" fmla="*/ 4245674 w 12185931"/>
                <a:gd name="connsiteY30" fmla="*/ 555634 h 2275759"/>
                <a:gd name="connsiteX31" fmla="*/ 4347021 w 12185931"/>
                <a:gd name="connsiteY31" fmla="*/ 585977 h 2275759"/>
                <a:gd name="connsiteX32" fmla="*/ 4367048 w 12185931"/>
                <a:gd name="connsiteY32" fmla="*/ 588405 h 2275759"/>
                <a:gd name="connsiteX33" fmla="*/ 4247495 w 12185931"/>
                <a:gd name="connsiteY33" fmla="*/ 521649 h 2275759"/>
                <a:gd name="connsiteX34" fmla="*/ 4205014 w 12185931"/>
                <a:gd name="connsiteY34" fmla="*/ 473706 h 2275759"/>
                <a:gd name="connsiteX35" fmla="*/ 4259632 w 12185931"/>
                <a:gd name="connsiteY35" fmla="*/ 443970 h 2275759"/>
                <a:gd name="connsiteX36" fmla="*/ 4389502 w 12185931"/>
                <a:gd name="connsiteY36" fmla="*/ 463390 h 2275759"/>
                <a:gd name="connsiteX37" fmla="*/ 4428342 w 12185931"/>
                <a:gd name="connsiteY37" fmla="*/ 522863 h 2275759"/>
                <a:gd name="connsiteX38" fmla="*/ 4404067 w 12185931"/>
                <a:gd name="connsiteY38" fmla="*/ 542889 h 2275759"/>
                <a:gd name="connsiteX39" fmla="*/ 4445941 w 12185931"/>
                <a:gd name="connsiteY39" fmla="*/ 576267 h 2275759"/>
                <a:gd name="connsiteX40" fmla="*/ 4470822 w 12185931"/>
                <a:gd name="connsiteY40" fmla="*/ 599935 h 2275759"/>
                <a:gd name="connsiteX41" fmla="*/ 4433197 w 12185931"/>
                <a:gd name="connsiteY41" fmla="*/ 614500 h 2275759"/>
                <a:gd name="connsiteX42" fmla="*/ 4462933 w 12185931"/>
                <a:gd name="connsiteY42" fmla="*/ 655767 h 2275759"/>
                <a:gd name="connsiteX43" fmla="*/ 4358552 w 12185931"/>
                <a:gd name="connsiteY43" fmla="*/ 632706 h 2275759"/>
                <a:gd name="connsiteX44" fmla="*/ 4385254 w 12185931"/>
                <a:gd name="connsiteY44" fmla="*/ 670939 h 2275759"/>
                <a:gd name="connsiteX45" fmla="*/ 4562460 w 12185931"/>
                <a:gd name="connsiteY45" fmla="*/ 657588 h 2275759"/>
                <a:gd name="connsiteX46" fmla="*/ 4562460 w 12185931"/>
                <a:gd name="connsiteY46" fmla="*/ 639989 h 2275759"/>
                <a:gd name="connsiteX47" fmla="*/ 4529689 w 12185931"/>
                <a:gd name="connsiteY47" fmla="*/ 629065 h 2275759"/>
                <a:gd name="connsiteX48" fmla="*/ 4559425 w 12185931"/>
                <a:gd name="connsiteY48" fmla="*/ 590225 h 2275759"/>
                <a:gd name="connsiteX49" fmla="*/ 4712357 w 12185931"/>
                <a:gd name="connsiteY49" fmla="*/ 683076 h 2275759"/>
                <a:gd name="connsiteX50" fmla="*/ 4723887 w 12185931"/>
                <a:gd name="connsiteY50" fmla="*/ 737088 h 2275759"/>
                <a:gd name="connsiteX51" fmla="*/ 4797925 w 12185931"/>
                <a:gd name="connsiteY51" fmla="*/ 763183 h 2275759"/>
                <a:gd name="connsiteX52" fmla="*/ 4712357 w 12185931"/>
                <a:gd name="connsiteY52" fmla="*/ 683683 h 2275759"/>
                <a:gd name="connsiteX53" fmla="*/ 4712357 w 12185931"/>
                <a:gd name="connsiteY53" fmla="*/ 632706 h 2275759"/>
                <a:gd name="connsiteX54" fmla="*/ 4675337 w 12185931"/>
                <a:gd name="connsiteY54" fmla="*/ 578695 h 2275759"/>
                <a:gd name="connsiteX55" fmla="*/ 4672910 w 12185931"/>
                <a:gd name="connsiteY55" fmla="*/ 587191 h 2275759"/>
                <a:gd name="connsiteX56" fmla="*/ 4560032 w 12185931"/>
                <a:gd name="connsiteY56" fmla="*/ 525290 h 2275759"/>
                <a:gd name="connsiteX57" fmla="*/ 4691116 w 12185931"/>
                <a:gd name="connsiteY57" fmla="*/ 503443 h 2275759"/>
                <a:gd name="connsiteX58" fmla="*/ 4768795 w 12185931"/>
                <a:gd name="connsiteY58" fmla="*/ 514367 h 2275759"/>
                <a:gd name="connsiteX59" fmla="*/ 4826448 w 12185931"/>
                <a:gd name="connsiteY59" fmla="*/ 551386 h 2275759"/>
                <a:gd name="connsiteX60" fmla="*/ 4991516 w 12185931"/>
                <a:gd name="connsiteY60" fmla="*/ 641202 h 2275759"/>
                <a:gd name="connsiteX61" fmla="*/ 5231836 w 12185931"/>
                <a:gd name="connsiteY61" fmla="*/ 653340 h 2275759"/>
                <a:gd name="connsiteX62" fmla="*/ 5307088 w 12185931"/>
                <a:gd name="connsiteY62" fmla="*/ 664263 h 2275759"/>
                <a:gd name="connsiteX63" fmla="*/ 5313157 w 12185931"/>
                <a:gd name="connsiteY63" fmla="*/ 643023 h 2275759"/>
                <a:gd name="connsiteX64" fmla="*/ 5220913 w 12185931"/>
                <a:gd name="connsiteY64" fmla="*/ 609038 h 2275759"/>
                <a:gd name="connsiteX65" fmla="*/ 5208168 w 12185931"/>
                <a:gd name="connsiteY65" fmla="*/ 619962 h 2275759"/>
                <a:gd name="connsiteX66" fmla="*/ 5208168 w 12185931"/>
                <a:gd name="connsiteY66" fmla="*/ 536821 h 2275759"/>
                <a:gd name="connsiteX67" fmla="*/ 5223340 w 12185931"/>
                <a:gd name="connsiteY67" fmla="*/ 529538 h 2275759"/>
                <a:gd name="connsiteX68" fmla="*/ 5293130 w 12185931"/>
                <a:gd name="connsiteY68" fmla="*/ 594473 h 2275759"/>
                <a:gd name="connsiteX69" fmla="*/ 5284634 w 12185931"/>
                <a:gd name="connsiteY69" fmla="*/ 517401 h 2275759"/>
                <a:gd name="connsiteX70" fmla="*/ 5330149 w 12185931"/>
                <a:gd name="connsiteY70" fmla="*/ 555634 h 2275759"/>
                <a:gd name="connsiteX71" fmla="*/ 5314370 w 12185931"/>
                <a:gd name="connsiteY71" fmla="*/ 577481 h 2275759"/>
                <a:gd name="connsiteX72" fmla="*/ 5449095 w 12185931"/>
                <a:gd name="connsiteY72" fmla="*/ 607824 h 2275759"/>
                <a:gd name="connsiteX73" fmla="*/ 5457592 w 12185931"/>
                <a:gd name="connsiteY73" fmla="*/ 485844 h 2275759"/>
                <a:gd name="connsiteX74" fmla="*/ 5470336 w 12185931"/>
                <a:gd name="connsiteY74" fmla="*/ 488271 h 2275759"/>
                <a:gd name="connsiteX75" fmla="*/ 5490970 w 12185931"/>
                <a:gd name="connsiteY75" fmla="*/ 602363 h 2275759"/>
                <a:gd name="connsiteX76" fmla="*/ 5509176 w 12185931"/>
                <a:gd name="connsiteY76" fmla="*/ 587191 h 2275759"/>
                <a:gd name="connsiteX77" fmla="*/ 5570469 w 12185931"/>
                <a:gd name="connsiteY77" fmla="*/ 602363 h 2275759"/>
                <a:gd name="connsiteX78" fmla="*/ 5604454 w 12185931"/>
                <a:gd name="connsiteY78" fmla="*/ 657588 h 2275759"/>
                <a:gd name="connsiteX79" fmla="*/ 5632370 w 12185931"/>
                <a:gd name="connsiteY79" fmla="*/ 647878 h 2275759"/>
                <a:gd name="connsiteX80" fmla="*/ 5703374 w 12185931"/>
                <a:gd name="connsiteY80" fmla="*/ 670332 h 2275759"/>
                <a:gd name="connsiteX81" fmla="*/ 5736751 w 12185931"/>
                <a:gd name="connsiteY81" fmla="*/ 692786 h 2275759"/>
                <a:gd name="connsiteX82" fmla="*/ 5752530 w 12185931"/>
                <a:gd name="connsiteY82" fmla="*/ 651519 h 2275759"/>
                <a:gd name="connsiteX83" fmla="*/ 5744034 w 12185931"/>
                <a:gd name="connsiteY83" fmla="*/ 630279 h 2275759"/>
                <a:gd name="connsiteX84" fmla="*/ 5663927 w 12185931"/>
                <a:gd name="connsiteY84" fmla="*/ 630279 h 2275759"/>
                <a:gd name="connsiteX85" fmla="*/ 5685774 w 12185931"/>
                <a:gd name="connsiteY85" fmla="*/ 604183 h 2275759"/>
                <a:gd name="connsiteX86" fmla="*/ 5773164 w 12185931"/>
                <a:gd name="connsiteY86" fmla="*/ 553813 h 2275759"/>
                <a:gd name="connsiteX87" fmla="*/ 5788942 w 12185931"/>
                <a:gd name="connsiteY87" fmla="*/ 506477 h 2275759"/>
                <a:gd name="connsiteX88" fmla="*/ 5813824 w 12185931"/>
                <a:gd name="connsiteY88" fmla="*/ 519828 h 2275759"/>
                <a:gd name="connsiteX89" fmla="*/ 5876331 w 12185931"/>
                <a:gd name="connsiteY89" fmla="*/ 583550 h 2275759"/>
                <a:gd name="connsiteX90" fmla="*/ 5938839 w 12185931"/>
                <a:gd name="connsiteY90" fmla="*/ 633313 h 2275759"/>
                <a:gd name="connsiteX91" fmla="*/ 5938839 w 12185931"/>
                <a:gd name="connsiteY91" fmla="*/ 632706 h 2275759"/>
                <a:gd name="connsiteX92" fmla="*/ 5887255 w 12185931"/>
                <a:gd name="connsiteY92" fmla="*/ 667905 h 2275759"/>
                <a:gd name="connsiteX93" fmla="*/ 5926701 w 12185931"/>
                <a:gd name="connsiteY93" fmla="*/ 715240 h 2275759"/>
                <a:gd name="connsiteX94" fmla="*/ 5941873 w 12185931"/>
                <a:gd name="connsiteY94" fmla="*/ 706137 h 2275759"/>
                <a:gd name="connsiteX95" fmla="*/ 5946121 w 12185931"/>
                <a:gd name="connsiteY95" fmla="*/ 673366 h 2275759"/>
                <a:gd name="connsiteX96" fmla="*/ 6025621 w 12185931"/>
                <a:gd name="connsiteY96" fmla="*/ 714633 h 2275759"/>
                <a:gd name="connsiteX97" fmla="*/ 6168235 w 12185931"/>
                <a:gd name="connsiteY97" fmla="*/ 724950 h 2275759"/>
                <a:gd name="connsiteX98" fmla="*/ 6144568 w 12185931"/>
                <a:gd name="connsiteY98" fmla="*/ 661836 h 2275759"/>
                <a:gd name="connsiteX99" fmla="*/ 6154277 w 12185931"/>
                <a:gd name="connsiteY99" fmla="*/ 656981 h 2275759"/>
                <a:gd name="connsiteX100" fmla="*/ 6191903 w 12185931"/>
                <a:gd name="connsiteY100" fmla="*/ 714633 h 2275759"/>
                <a:gd name="connsiteX101" fmla="*/ 6296892 w 12185931"/>
                <a:gd name="connsiteY101" fmla="*/ 707351 h 2275759"/>
                <a:gd name="connsiteX102" fmla="*/ 6312063 w 12185931"/>
                <a:gd name="connsiteY102" fmla="*/ 602363 h 2275759"/>
                <a:gd name="connsiteX103" fmla="*/ 6352723 w 12185931"/>
                <a:gd name="connsiteY103" fmla="*/ 609645 h 2275759"/>
                <a:gd name="connsiteX104" fmla="*/ 6488055 w 12185931"/>
                <a:gd name="connsiteY104" fmla="*/ 613286 h 2275759"/>
                <a:gd name="connsiteX105" fmla="*/ 6524467 w 12185931"/>
                <a:gd name="connsiteY105" fmla="*/ 621176 h 2275759"/>
                <a:gd name="connsiteX106" fmla="*/ 6598505 w 12185931"/>
                <a:gd name="connsiteY106" fmla="*/ 641809 h 2275759"/>
                <a:gd name="connsiteX107" fmla="*/ 6653731 w 12185931"/>
                <a:gd name="connsiteY107" fmla="*/ 699462 h 2275759"/>
                <a:gd name="connsiteX108" fmla="*/ 6580907 w 12185931"/>
                <a:gd name="connsiteY108" fmla="*/ 707958 h 2275759"/>
                <a:gd name="connsiteX109" fmla="*/ 6650089 w 12185931"/>
                <a:gd name="connsiteY109" fmla="*/ 769252 h 2275759"/>
                <a:gd name="connsiteX110" fmla="*/ 6655551 w 12185931"/>
                <a:gd name="connsiteY110" fmla="*/ 729805 h 2275759"/>
                <a:gd name="connsiteX111" fmla="*/ 6805448 w 12185931"/>
                <a:gd name="connsiteY111" fmla="*/ 662443 h 2275759"/>
                <a:gd name="connsiteX112" fmla="*/ 6747796 w 12185931"/>
                <a:gd name="connsiteY112" fmla="*/ 652126 h 2275759"/>
                <a:gd name="connsiteX113" fmla="*/ 6712597 w 12185931"/>
                <a:gd name="connsiteY113" fmla="*/ 582336 h 2275759"/>
                <a:gd name="connsiteX114" fmla="*/ 6716238 w 12185931"/>
                <a:gd name="connsiteY114" fmla="*/ 520435 h 2275759"/>
                <a:gd name="connsiteX115" fmla="*/ 6634917 w 12185931"/>
                <a:gd name="connsiteY115" fmla="*/ 439722 h 2275759"/>
                <a:gd name="connsiteX116" fmla="*/ 6716845 w 12185931"/>
                <a:gd name="connsiteY116" fmla="*/ 435474 h 2275759"/>
                <a:gd name="connsiteX117" fmla="*/ 6726555 w 12185931"/>
                <a:gd name="connsiteY117" fmla="*/ 515580 h 2275759"/>
                <a:gd name="connsiteX118" fmla="*/ 6877058 w 12185931"/>
                <a:gd name="connsiteY118" fmla="*/ 579302 h 2275759"/>
                <a:gd name="connsiteX119" fmla="*/ 6844287 w 12185931"/>
                <a:gd name="connsiteY119" fmla="*/ 535000 h 2275759"/>
                <a:gd name="connsiteX120" fmla="*/ 6915898 w 12185931"/>
                <a:gd name="connsiteY120" fmla="*/ 535000 h 2275759"/>
                <a:gd name="connsiteX121" fmla="*/ 7053050 w 12185931"/>
                <a:gd name="connsiteY121" fmla="*/ 546531 h 2275759"/>
                <a:gd name="connsiteX122" fmla="*/ 7201127 w 12185931"/>
                <a:gd name="connsiteY122" fmla="*/ 636954 h 2275759"/>
                <a:gd name="connsiteX123" fmla="*/ 7185955 w 12185931"/>
                <a:gd name="connsiteY123" fmla="*/ 676401 h 2275759"/>
                <a:gd name="connsiteX124" fmla="*/ 7087035 w 12185931"/>
                <a:gd name="connsiteY124" fmla="*/ 583550 h 2275759"/>
                <a:gd name="connsiteX125" fmla="*/ 7077325 w 12185931"/>
                <a:gd name="connsiteY125" fmla="*/ 660622 h 2275759"/>
                <a:gd name="connsiteX126" fmla="*/ 7010569 w 12185931"/>
                <a:gd name="connsiteY126" fmla="*/ 653340 h 2275759"/>
                <a:gd name="connsiteX127" fmla="*/ 7244214 w 12185931"/>
                <a:gd name="connsiteY127" fmla="*/ 677008 h 2275759"/>
                <a:gd name="connsiteX128" fmla="*/ 7199913 w 12185931"/>
                <a:gd name="connsiteY128" fmla="*/ 636954 h 2275759"/>
                <a:gd name="connsiteX129" fmla="*/ 7343134 w 12185931"/>
                <a:gd name="connsiteY129" fmla="*/ 657588 h 2275759"/>
                <a:gd name="connsiteX130" fmla="*/ 7377119 w 12185931"/>
                <a:gd name="connsiteY130" fmla="*/ 663050 h 2275759"/>
                <a:gd name="connsiteX131" fmla="*/ 7340100 w 12185931"/>
                <a:gd name="connsiteY131" fmla="*/ 602363 h 2275759"/>
                <a:gd name="connsiteX132" fmla="*/ 7281840 w 12185931"/>
                <a:gd name="connsiteY132" fmla="*/ 584157 h 2275759"/>
                <a:gd name="connsiteX133" fmla="*/ 7285481 w 12185931"/>
                <a:gd name="connsiteY133" fmla="*/ 565950 h 2275759"/>
                <a:gd name="connsiteX134" fmla="*/ 7318859 w 12185931"/>
                <a:gd name="connsiteY134" fmla="*/ 565950 h 2275759"/>
                <a:gd name="connsiteX135" fmla="*/ 7443874 w 12185931"/>
                <a:gd name="connsiteY135" fmla="*/ 575054 h 2275759"/>
                <a:gd name="connsiteX136" fmla="*/ 7558573 w 12185931"/>
                <a:gd name="connsiteY136" fmla="*/ 604183 h 2275759"/>
                <a:gd name="connsiteX137" fmla="*/ 7672057 w 12185931"/>
                <a:gd name="connsiteY137" fmla="*/ 633313 h 2275759"/>
                <a:gd name="connsiteX138" fmla="*/ 7718786 w 12185931"/>
                <a:gd name="connsiteY138" fmla="*/ 650305 h 2275759"/>
                <a:gd name="connsiteX139" fmla="*/ 7670237 w 12185931"/>
                <a:gd name="connsiteY139" fmla="*/ 596294 h 2275759"/>
                <a:gd name="connsiteX140" fmla="*/ 7802534 w 12185931"/>
                <a:gd name="connsiteY140" fmla="*/ 616321 h 2275759"/>
                <a:gd name="connsiteX141" fmla="*/ 7911163 w 12185931"/>
                <a:gd name="connsiteY141" fmla="*/ 669725 h 2275759"/>
                <a:gd name="connsiteX142" fmla="*/ 7979740 w 12185931"/>
                <a:gd name="connsiteY142" fmla="*/ 653340 h 2275759"/>
                <a:gd name="connsiteX143" fmla="*/ 8063487 w 12185931"/>
                <a:gd name="connsiteY143" fmla="*/ 647878 h 2275759"/>
                <a:gd name="connsiteX144" fmla="*/ 8072590 w 12185931"/>
                <a:gd name="connsiteY144" fmla="*/ 652126 h 2275759"/>
                <a:gd name="connsiteX145" fmla="*/ 8290457 w 12185931"/>
                <a:gd name="connsiteY145" fmla="*/ 665477 h 2275759"/>
                <a:gd name="connsiteX146" fmla="*/ 8386342 w 12185931"/>
                <a:gd name="connsiteY146" fmla="*/ 665477 h 2275759"/>
                <a:gd name="connsiteX147" fmla="*/ 8388162 w 12185931"/>
                <a:gd name="connsiteY147" fmla="*/ 683683 h 2275759"/>
                <a:gd name="connsiteX148" fmla="*/ 8311697 w 12185931"/>
                <a:gd name="connsiteY148" fmla="*/ 694607 h 2275759"/>
                <a:gd name="connsiteX149" fmla="*/ 8517425 w 12185931"/>
                <a:gd name="connsiteY149" fmla="*/ 672759 h 2275759"/>
                <a:gd name="connsiteX150" fmla="*/ 8668536 w 12185931"/>
                <a:gd name="connsiteY150" fmla="*/ 657588 h 2275759"/>
                <a:gd name="connsiteX151" fmla="*/ 8703127 w 12185931"/>
                <a:gd name="connsiteY151" fmla="*/ 657588 h 2275759"/>
                <a:gd name="connsiteX152" fmla="*/ 8707375 w 12185931"/>
                <a:gd name="connsiteY152" fmla="*/ 642416 h 2275759"/>
                <a:gd name="connsiteX153" fmla="*/ 8656399 w 12185931"/>
                <a:gd name="connsiteY153" fmla="*/ 612073 h 2275759"/>
                <a:gd name="connsiteX154" fmla="*/ 8799013 w 12185931"/>
                <a:gd name="connsiteY154" fmla="*/ 605397 h 2275759"/>
                <a:gd name="connsiteX155" fmla="*/ 8761993 w 12185931"/>
                <a:gd name="connsiteY155" fmla="*/ 671546 h 2275759"/>
                <a:gd name="connsiteX156" fmla="*/ 8729830 w 12185931"/>
                <a:gd name="connsiteY156" fmla="*/ 674580 h 2275759"/>
                <a:gd name="connsiteX157" fmla="*/ 8729830 w 12185931"/>
                <a:gd name="connsiteY157" fmla="*/ 683683 h 2275759"/>
                <a:gd name="connsiteX158" fmla="*/ 8797192 w 12185931"/>
                <a:gd name="connsiteY158" fmla="*/ 688538 h 2275759"/>
                <a:gd name="connsiteX159" fmla="*/ 8956799 w 12185931"/>
                <a:gd name="connsiteY159" fmla="*/ 715240 h 2275759"/>
                <a:gd name="connsiteX160" fmla="*/ 8955585 w 12185931"/>
                <a:gd name="connsiteY160" fmla="*/ 714027 h 2275759"/>
                <a:gd name="connsiteX161" fmla="*/ 9037512 w 12185931"/>
                <a:gd name="connsiteY161" fmla="*/ 683076 h 2275759"/>
                <a:gd name="connsiteX162" fmla="*/ 9036299 w 12185931"/>
                <a:gd name="connsiteY162" fmla="*/ 684897 h 2275759"/>
                <a:gd name="connsiteX163" fmla="*/ 9072711 w 12185931"/>
                <a:gd name="connsiteY163" fmla="*/ 718881 h 2275759"/>
                <a:gd name="connsiteX164" fmla="*/ 9187409 w 12185931"/>
                <a:gd name="connsiteY164" fmla="*/ 728591 h 2275759"/>
                <a:gd name="connsiteX165" fmla="*/ 9123080 w 12185931"/>
                <a:gd name="connsiteY165" fmla="*/ 686111 h 2275759"/>
                <a:gd name="connsiteX166" fmla="*/ 9049649 w 12185931"/>
                <a:gd name="connsiteY166" fmla="*/ 663656 h 2275759"/>
                <a:gd name="connsiteX167" fmla="*/ 9054505 w 12185931"/>
                <a:gd name="connsiteY167" fmla="*/ 650912 h 2275759"/>
                <a:gd name="connsiteX168" fmla="*/ 9178306 w 12185931"/>
                <a:gd name="connsiteY168" fmla="*/ 601756 h 2275759"/>
                <a:gd name="connsiteX169" fmla="*/ 9229890 w 12185931"/>
                <a:gd name="connsiteY169" fmla="*/ 616321 h 2275759"/>
                <a:gd name="connsiteX170" fmla="*/ 9299072 w 12185931"/>
                <a:gd name="connsiteY170" fmla="*/ 660015 h 2275759"/>
                <a:gd name="connsiteX171" fmla="*/ 9317886 w 12185931"/>
                <a:gd name="connsiteY171" fmla="*/ 599328 h 2275759"/>
                <a:gd name="connsiteX172" fmla="*/ 9340947 w 12185931"/>
                <a:gd name="connsiteY172" fmla="*/ 651519 h 2275759"/>
                <a:gd name="connsiteX173" fmla="*/ 9385855 w 12185931"/>
                <a:gd name="connsiteY173" fmla="*/ 611466 h 2275759"/>
                <a:gd name="connsiteX174" fmla="*/ 9416805 w 12185931"/>
                <a:gd name="connsiteY174" fmla="*/ 626637 h 2275759"/>
                <a:gd name="connsiteX175" fmla="*/ 9429549 w 12185931"/>
                <a:gd name="connsiteY175" fmla="*/ 658195 h 2275759"/>
                <a:gd name="connsiteX176" fmla="*/ 9487809 w 12185931"/>
                <a:gd name="connsiteY176" fmla="*/ 649698 h 2275759"/>
                <a:gd name="connsiteX177" fmla="*/ 9533324 w 12185931"/>
                <a:gd name="connsiteY177" fmla="*/ 612679 h 2275759"/>
                <a:gd name="connsiteX178" fmla="*/ 9660767 w 12185931"/>
                <a:gd name="connsiteY178" fmla="*/ 653340 h 2275759"/>
                <a:gd name="connsiteX179" fmla="*/ 9740267 w 12185931"/>
                <a:gd name="connsiteY179" fmla="*/ 604183 h 2275759"/>
                <a:gd name="connsiteX180" fmla="*/ 9929003 w 12185931"/>
                <a:gd name="connsiteY180" fmla="*/ 613893 h 2275759"/>
                <a:gd name="connsiteX181" fmla="*/ 9984834 w 12185931"/>
                <a:gd name="connsiteY181" fmla="*/ 677614 h 2275759"/>
                <a:gd name="connsiteX182" fmla="*/ 10186315 w 12185931"/>
                <a:gd name="connsiteY182" fmla="*/ 630279 h 2275759"/>
                <a:gd name="connsiteX183" fmla="*/ 10506135 w 12185931"/>
                <a:gd name="connsiteY183" fmla="*/ 626031 h 2275759"/>
                <a:gd name="connsiteX184" fmla="*/ 10768303 w 12185931"/>
                <a:gd name="connsiteY184" fmla="*/ 638775 h 2275759"/>
                <a:gd name="connsiteX185" fmla="*/ 10783475 w 12185931"/>
                <a:gd name="connsiteY185" fmla="*/ 639989 h 2275759"/>
                <a:gd name="connsiteX186" fmla="*/ 11167622 w 12185931"/>
                <a:gd name="connsiteY186" fmla="*/ 626637 h 2275759"/>
                <a:gd name="connsiteX187" fmla="*/ 11397626 w 12185931"/>
                <a:gd name="connsiteY187" fmla="*/ 624210 h 2275759"/>
                <a:gd name="connsiteX188" fmla="*/ 11407336 w 12185931"/>
                <a:gd name="connsiteY188" fmla="*/ 624210 h 2275759"/>
                <a:gd name="connsiteX189" fmla="*/ 11532958 w 12185931"/>
                <a:gd name="connsiteY189" fmla="*/ 587798 h 2275759"/>
                <a:gd name="connsiteX190" fmla="*/ 11511110 w 12185931"/>
                <a:gd name="connsiteY190" fmla="*/ 550172 h 2275759"/>
                <a:gd name="connsiteX191" fmla="*/ 11477732 w 12185931"/>
                <a:gd name="connsiteY191" fmla="*/ 544103 h 2275759"/>
                <a:gd name="connsiteX192" fmla="*/ 11400660 w 12185931"/>
                <a:gd name="connsiteY192" fmla="*/ 556241 h 2275759"/>
                <a:gd name="connsiteX193" fmla="*/ 11327836 w 12185931"/>
                <a:gd name="connsiteY193" fmla="*/ 570805 h 2275759"/>
                <a:gd name="connsiteX194" fmla="*/ 11290817 w 12185931"/>
                <a:gd name="connsiteY194" fmla="*/ 561096 h 2275759"/>
                <a:gd name="connsiteX195" fmla="*/ 11251977 w 12185931"/>
                <a:gd name="connsiteY195" fmla="*/ 579909 h 2275759"/>
                <a:gd name="connsiteX196" fmla="*/ 11191291 w 12185931"/>
                <a:gd name="connsiteY196" fmla="*/ 507691 h 2275759"/>
                <a:gd name="connsiteX197" fmla="*/ 11397019 w 12185931"/>
                <a:gd name="connsiteY197" fmla="*/ 501622 h 2275759"/>
                <a:gd name="connsiteX198" fmla="*/ 11466203 w 12185931"/>
                <a:gd name="connsiteY198" fmla="*/ 480382 h 2275759"/>
                <a:gd name="connsiteX199" fmla="*/ 11480160 w 12185931"/>
                <a:gd name="connsiteY199" fmla="*/ 477348 h 2275759"/>
                <a:gd name="connsiteX200" fmla="*/ 11653118 w 12185931"/>
                <a:gd name="connsiteY200" fmla="*/ 474313 h 2275759"/>
                <a:gd name="connsiteX201" fmla="*/ 11682854 w 12185931"/>
                <a:gd name="connsiteY201" fmla="*/ 485237 h 2275759"/>
                <a:gd name="connsiteX202" fmla="*/ 11679213 w 12185931"/>
                <a:gd name="connsiteY202" fmla="*/ 514973 h 2275759"/>
                <a:gd name="connsiteX203" fmla="*/ 11625202 w 12185931"/>
                <a:gd name="connsiteY203" fmla="*/ 553813 h 2275759"/>
                <a:gd name="connsiteX204" fmla="*/ 11564515 w 12185931"/>
                <a:gd name="connsiteY204" fmla="*/ 578088 h 2275759"/>
                <a:gd name="connsiteX205" fmla="*/ 11569370 w 12185931"/>
                <a:gd name="connsiteY205" fmla="*/ 591439 h 2275759"/>
                <a:gd name="connsiteX206" fmla="*/ 11685282 w 12185931"/>
                <a:gd name="connsiteY206" fmla="*/ 590225 h 2275759"/>
                <a:gd name="connsiteX207" fmla="*/ 11798160 w 12185931"/>
                <a:gd name="connsiteY207" fmla="*/ 563523 h 2275759"/>
                <a:gd name="connsiteX208" fmla="*/ 11699240 w 12185931"/>
                <a:gd name="connsiteY208" fmla="*/ 487664 h 2275759"/>
                <a:gd name="connsiteX209" fmla="*/ 11799373 w 12185931"/>
                <a:gd name="connsiteY209" fmla="*/ 467638 h 2275759"/>
                <a:gd name="connsiteX210" fmla="*/ 11824862 w 12185931"/>
                <a:gd name="connsiteY210" fmla="*/ 437294 h 2275759"/>
                <a:gd name="connsiteX211" fmla="*/ 11822434 w 12185931"/>
                <a:gd name="connsiteY211" fmla="*/ 386924 h 2275759"/>
                <a:gd name="connsiteX212" fmla="*/ 11982648 w 12185931"/>
                <a:gd name="connsiteY212" fmla="*/ 366291 h 2275759"/>
                <a:gd name="connsiteX213" fmla="*/ 12191411 w 12185931"/>
                <a:gd name="connsiteY213" fmla="*/ 420302 h 2275759"/>
                <a:gd name="connsiteX214" fmla="*/ 12102808 w 12185931"/>
                <a:gd name="connsiteY214" fmla="*/ 432439 h 2275759"/>
                <a:gd name="connsiteX215" fmla="*/ 12092491 w 12185931"/>
                <a:gd name="connsiteY215" fmla="*/ 511939 h 2275759"/>
                <a:gd name="connsiteX216" fmla="*/ 12079140 w 12185931"/>
                <a:gd name="connsiteY216" fmla="*/ 510725 h 2275759"/>
                <a:gd name="connsiteX217" fmla="*/ 12083995 w 12185931"/>
                <a:gd name="connsiteY217" fmla="*/ 448218 h 2275759"/>
                <a:gd name="connsiteX218" fmla="*/ 12033018 w 12185931"/>
                <a:gd name="connsiteY218" fmla="*/ 455500 h 2275759"/>
                <a:gd name="connsiteX219" fmla="*/ 12036659 w 12185931"/>
                <a:gd name="connsiteY219" fmla="*/ 490092 h 2275759"/>
                <a:gd name="connsiteX220" fmla="*/ 11995392 w 12185931"/>
                <a:gd name="connsiteY220" fmla="*/ 474313 h 2275759"/>
                <a:gd name="connsiteX221" fmla="*/ 11986289 w 12185931"/>
                <a:gd name="connsiteY221" fmla="*/ 484630 h 2275759"/>
                <a:gd name="connsiteX222" fmla="*/ 12020274 w 12185931"/>
                <a:gd name="connsiteY222" fmla="*/ 513760 h 2275759"/>
                <a:gd name="connsiteX223" fmla="*/ 11927423 w 12185931"/>
                <a:gd name="connsiteY223" fmla="*/ 575660 h 2275759"/>
                <a:gd name="connsiteX224" fmla="*/ 11698026 w 12185931"/>
                <a:gd name="connsiteY224" fmla="*/ 660622 h 2275759"/>
                <a:gd name="connsiteX225" fmla="*/ 11768423 w 12185931"/>
                <a:gd name="connsiteY225" fmla="*/ 678221 h 2275759"/>
                <a:gd name="connsiteX226" fmla="*/ 11767816 w 12185931"/>
                <a:gd name="connsiteY226" fmla="*/ 697641 h 2275759"/>
                <a:gd name="connsiteX227" fmla="*/ 11597893 w 12185931"/>
                <a:gd name="connsiteY227" fmla="*/ 703103 h 2275759"/>
                <a:gd name="connsiteX228" fmla="*/ 11564515 w 12185931"/>
                <a:gd name="connsiteY228" fmla="*/ 677614 h 2275759"/>
                <a:gd name="connsiteX229" fmla="*/ 11529316 w 12185931"/>
                <a:gd name="connsiteY229" fmla="*/ 670332 h 2275759"/>
                <a:gd name="connsiteX230" fmla="*/ 11519607 w 12185931"/>
                <a:gd name="connsiteY230" fmla="*/ 689145 h 2275759"/>
                <a:gd name="connsiteX231" fmla="*/ 11570584 w 12185931"/>
                <a:gd name="connsiteY231" fmla="*/ 702496 h 2275759"/>
                <a:gd name="connsiteX232" fmla="*/ 11449817 w 12185931"/>
                <a:gd name="connsiteY232" fmla="*/ 731019 h 2275759"/>
                <a:gd name="connsiteX233" fmla="*/ 11330870 w 12185931"/>
                <a:gd name="connsiteY233" fmla="*/ 727985 h 2275759"/>
                <a:gd name="connsiteX234" fmla="*/ 11241054 w 12185931"/>
                <a:gd name="connsiteY234" fmla="*/ 693393 h 2275759"/>
                <a:gd name="connsiteX235" fmla="*/ 11254405 w 12185931"/>
                <a:gd name="connsiteY235" fmla="*/ 741336 h 2275759"/>
                <a:gd name="connsiteX236" fmla="*/ 11226489 w 12185931"/>
                <a:gd name="connsiteY236" fmla="*/ 717668 h 2275759"/>
                <a:gd name="connsiteX237" fmla="*/ 11180367 w 12185931"/>
                <a:gd name="connsiteY237" fmla="*/ 697641 h 2275759"/>
                <a:gd name="connsiteX238" fmla="*/ 11157913 w 12185931"/>
                <a:gd name="connsiteY238" fmla="*/ 731019 h 2275759"/>
                <a:gd name="connsiteX239" fmla="*/ 11105722 w 12185931"/>
                <a:gd name="connsiteY239" fmla="*/ 796561 h 2275759"/>
                <a:gd name="connsiteX240" fmla="*/ 11101474 w 12185931"/>
                <a:gd name="connsiteY240" fmla="*/ 846931 h 2275759"/>
                <a:gd name="connsiteX241" fmla="*/ 11092371 w 12185931"/>
                <a:gd name="connsiteY241" fmla="*/ 932499 h 2275759"/>
                <a:gd name="connsiteX242" fmla="*/ 11030470 w 12185931"/>
                <a:gd name="connsiteY242" fmla="*/ 927038 h 2275759"/>
                <a:gd name="connsiteX243" fmla="*/ 11098439 w 12185931"/>
                <a:gd name="connsiteY243" fmla="*/ 747404 h 2275759"/>
                <a:gd name="connsiteX244" fmla="*/ 10989810 w 12185931"/>
                <a:gd name="connsiteY244" fmla="*/ 700069 h 2275759"/>
                <a:gd name="connsiteX245" fmla="*/ 10964321 w 12185931"/>
                <a:gd name="connsiteY245" fmla="*/ 719488 h 2275759"/>
                <a:gd name="connsiteX246" fmla="*/ 10884215 w 12185931"/>
                <a:gd name="connsiteY246" fmla="*/ 742549 h 2275759"/>
                <a:gd name="connsiteX247" fmla="*/ 10843554 w 12185931"/>
                <a:gd name="connsiteY247" fmla="*/ 745584 h 2275759"/>
                <a:gd name="connsiteX248" fmla="*/ 10819279 w 12185931"/>
                <a:gd name="connsiteY248" fmla="*/ 724343 h 2275759"/>
                <a:gd name="connsiteX249" fmla="*/ 10774372 w 12185931"/>
                <a:gd name="connsiteY249" fmla="*/ 692786 h 2275759"/>
                <a:gd name="connsiteX250" fmla="*/ 10713685 w 12185931"/>
                <a:gd name="connsiteY250" fmla="*/ 714027 h 2275759"/>
                <a:gd name="connsiteX251" fmla="*/ 10660887 w 12185931"/>
                <a:gd name="connsiteY251" fmla="*/ 751046 h 2275759"/>
                <a:gd name="connsiteX252" fmla="*/ 10546188 w 12185931"/>
                <a:gd name="connsiteY252" fmla="*/ 759542 h 2275759"/>
                <a:gd name="connsiteX253" fmla="*/ 10514632 w 12185931"/>
                <a:gd name="connsiteY253" fmla="*/ 716454 h 2275759"/>
                <a:gd name="connsiteX254" fmla="*/ 10402361 w 12185931"/>
                <a:gd name="connsiteY254" fmla="*/ 752866 h 2275759"/>
                <a:gd name="connsiteX255" fmla="*/ 10290090 w 12185931"/>
                <a:gd name="connsiteY255" fmla="*/ 752866 h 2275759"/>
                <a:gd name="connsiteX256" fmla="*/ 10227582 w 12185931"/>
                <a:gd name="connsiteY256" fmla="*/ 747404 h 2275759"/>
                <a:gd name="connsiteX257" fmla="*/ 10177819 w 12185931"/>
                <a:gd name="connsiteY257" fmla="*/ 728591 h 2275759"/>
                <a:gd name="connsiteX258" fmla="*/ 10177819 w 12185931"/>
                <a:gd name="connsiteY258" fmla="*/ 714633 h 2275759"/>
                <a:gd name="connsiteX259" fmla="*/ 10225762 w 12185931"/>
                <a:gd name="connsiteY259" fmla="*/ 705530 h 2275759"/>
                <a:gd name="connsiteX260" fmla="*/ 10355025 w 12185931"/>
                <a:gd name="connsiteY260" fmla="*/ 700069 h 2275759"/>
                <a:gd name="connsiteX261" fmla="*/ 10402361 w 12185931"/>
                <a:gd name="connsiteY261" fmla="*/ 673973 h 2275759"/>
                <a:gd name="connsiteX262" fmla="*/ 10395079 w 12185931"/>
                <a:gd name="connsiteY262" fmla="*/ 664263 h 2275759"/>
                <a:gd name="connsiteX263" fmla="*/ 10325895 w 12185931"/>
                <a:gd name="connsiteY263" fmla="*/ 664263 h 2275759"/>
                <a:gd name="connsiteX264" fmla="*/ 10328930 w 12185931"/>
                <a:gd name="connsiteY264" fmla="*/ 670939 h 2275759"/>
                <a:gd name="connsiteX265" fmla="*/ 10268850 w 12185931"/>
                <a:gd name="connsiteY265" fmla="*/ 690966 h 2275759"/>
                <a:gd name="connsiteX266" fmla="*/ 10150510 w 12185931"/>
                <a:gd name="connsiteY266" fmla="*/ 675187 h 2275759"/>
                <a:gd name="connsiteX267" fmla="*/ 10104995 w 12185931"/>
                <a:gd name="connsiteY267" fmla="*/ 680649 h 2275759"/>
                <a:gd name="connsiteX268" fmla="*/ 10128056 w 12185931"/>
                <a:gd name="connsiteY268" fmla="*/ 735874 h 2275759"/>
                <a:gd name="connsiteX269" fmla="*/ 10061301 w 12185931"/>
                <a:gd name="connsiteY269" fmla="*/ 739515 h 2275759"/>
                <a:gd name="connsiteX270" fmla="*/ 10052804 w 12185931"/>
                <a:gd name="connsiteY270" fmla="*/ 756507 h 2275759"/>
                <a:gd name="connsiteX271" fmla="*/ 10118953 w 12185931"/>
                <a:gd name="connsiteY271" fmla="*/ 805057 h 2275759"/>
                <a:gd name="connsiteX272" fmla="*/ 10316792 w 12185931"/>
                <a:gd name="connsiteY272" fmla="*/ 824477 h 2275759"/>
                <a:gd name="connsiteX273" fmla="*/ 10362308 w 12185931"/>
                <a:gd name="connsiteY273" fmla="*/ 858461 h 2275759"/>
                <a:gd name="connsiteX274" fmla="*/ 10322861 w 12185931"/>
                <a:gd name="connsiteY274" fmla="*/ 896694 h 2275759"/>
                <a:gd name="connsiteX275" fmla="*/ 10279773 w 12185931"/>
                <a:gd name="connsiteY275" fmla="*/ 916721 h 2275759"/>
                <a:gd name="connsiteX276" fmla="*/ 10324681 w 12185931"/>
                <a:gd name="connsiteY276" fmla="*/ 942209 h 2275759"/>
                <a:gd name="connsiteX277" fmla="*/ 10382941 w 12185931"/>
                <a:gd name="connsiteY277" fmla="*/ 941602 h 2275759"/>
                <a:gd name="connsiteX278" fmla="*/ 10417532 w 12185931"/>
                <a:gd name="connsiteY278" fmla="*/ 961022 h 2275759"/>
                <a:gd name="connsiteX279" fmla="*/ 10392044 w 12185931"/>
                <a:gd name="connsiteY279" fmla="*/ 986511 h 2275759"/>
                <a:gd name="connsiteX280" fmla="*/ 10341067 w 12185931"/>
                <a:gd name="connsiteY280" fmla="*/ 1010786 h 2275759"/>
                <a:gd name="connsiteX281" fmla="*/ 10376873 w 12185931"/>
                <a:gd name="connsiteY281" fmla="*/ 1087858 h 2275759"/>
                <a:gd name="connsiteX282" fmla="*/ 10414498 w 12185931"/>
                <a:gd name="connsiteY282" fmla="*/ 1159468 h 2275759"/>
                <a:gd name="connsiteX283" fmla="*/ 10439380 w 12185931"/>
                <a:gd name="connsiteY283" fmla="*/ 1201342 h 2275759"/>
                <a:gd name="connsiteX284" fmla="*/ 10465475 w 12185931"/>
                <a:gd name="connsiteY284" fmla="*/ 1157648 h 2275759"/>
                <a:gd name="connsiteX285" fmla="*/ 10481860 w 12185931"/>
                <a:gd name="connsiteY285" fmla="*/ 1143083 h 2275759"/>
                <a:gd name="connsiteX286" fmla="*/ 10569856 w 12185931"/>
                <a:gd name="connsiteY286" fmla="*/ 1240182 h 2275759"/>
                <a:gd name="connsiteX287" fmla="*/ 10731891 w 12185931"/>
                <a:gd name="connsiteY287" fmla="*/ 1212873 h 2275759"/>
                <a:gd name="connsiteX288" fmla="*/ 10789543 w 12185931"/>
                <a:gd name="connsiteY288" fmla="*/ 1225617 h 2275759"/>
                <a:gd name="connsiteX289" fmla="*/ 10730677 w 12185931"/>
                <a:gd name="connsiteY289" fmla="*/ 1147331 h 2275759"/>
                <a:gd name="connsiteX290" fmla="*/ 10731891 w 12185931"/>
                <a:gd name="connsiteY290" fmla="*/ 1147938 h 2275759"/>
                <a:gd name="connsiteX291" fmla="*/ 10727036 w 12185931"/>
                <a:gd name="connsiteY291" fmla="*/ 1112133 h 2275759"/>
                <a:gd name="connsiteX292" fmla="*/ 10732498 w 12185931"/>
                <a:gd name="connsiteY292" fmla="*/ 1055087 h 2275759"/>
                <a:gd name="connsiteX293" fmla="*/ 10790757 w 12185931"/>
                <a:gd name="connsiteY293" fmla="*/ 1080576 h 2275759"/>
                <a:gd name="connsiteX294" fmla="*/ 10856906 w 12185931"/>
                <a:gd name="connsiteY294" fmla="*/ 1052053 h 2275759"/>
                <a:gd name="connsiteX295" fmla="*/ 10950364 w 12185931"/>
                <a:gd name="connsiteY295" fmla="*/ 1070259 h 2275759"/>
                <a:gd name="connsiteX296" fmla="*/ 11018333 w 12185931"/>
                <a:gd name="connsiteY296" fmla="*/ 1069652 h 2275759"/>
                <a:gd name="connsiteX297" fmla="*/ 11144562 w 12185931"/>
                <a:gd name="connsiteY297" fmla="*/ 1056301 h 2275759"/>
                <a:gd name="connsiteX298" fmla="*/ 11236199 w 12185931"/>
                <a:gd name="connsiteY298" fmla="*/ 1042950 h 2275759"/>
                <a:gd name="connsiteX299" fmla="*/ 11236806 w 12185931"/>
                <a:gd name="connsiteY299" fmla="*/ 1025350 h 2275759"/>
                <a:gd name="connsiteX300" fmla="*/ 11155485 w 12185931"/>
                <a:gd name="connsiteY300" fmla="*/ 1005931 h 2275759"/>
                <a:gd name="connsiteX301" fmla="*/ 11157306 w 12185931"/>
                <a:gd name="connsiteY301" fmla="*/ 988938 h 2275759"/>
                <a:gd name="connsiteX302" fmla="*/ 11274431 w 12185931"/>
                <a:gd name="connsiteY302" fmla="*/ 988331 h 2275759"/>
                <a:gd name="connsiteX303" fmla="*/ 11321767 w 12185931"/>
                <a:gd name="connsiteY303" fmla="*/ 991366 h 2275759"/>
                <a:gd name="connsiteX304" fmla="*/ 11353324 w 12185931"/>
                <a:gd name="connsiteY304" fmla="*/ 1024137 h 2275759"/>
                <a:gd name="connsiteX305" fmla="*/ 11370924 w 12185931"/>
                <a:gd name="connsiteY305" fmla="*/ 1066618 h 2275759"/>
                <a:gd name="connsiteX306" fmla="*/ 11197966 w 12185931"/>
                <a:gd name="connsiteY306" fmla="*/ 1112133 h 2275759"/>
                <a:gd name="connsiteX307" fmla="*/ 11163375 w 12185931"/>
                <a:gd name="connsiteY307" fmla="*/ 1132159 h 2275759"/>
                <a:gd name="connsiteX308" fmla="*/ 11174905 w 12185931"/>
                <a:gd name="connsiteY308" fmla="*/ 1161289 h 2275759"/>
                <a:gd name="connsiteX309" fmla="*/ 11211318 w 12185931"/>
                <a:gd name="connsiteY309" fmla="*/ 1137621 h 2275759"/>
                <a:gd name="connsiteX310" fmla="*/ 11225882 w 12185931"/>
                <a:gd name="connsiteY310" fmla="*/ 1120629 h 2275759"/>
                <a:gd name="connsiteX311" fmla="*/ 11289603 w 12185931"/>
                <a:gd name="connsiteY311" fmla="*/ 1162503 h 2275759"/>
                <a:gd name="connsiteX312" fmla="*/ 11217993 w 12185931"/>
                <a:gd name="connsiteY312" fmla="*/ 1177675 h 2275759"/>
                <a:gd name="connsiteX313" fmla="*/ 11244088 w 12185931"/>
                <a:gd name="connsiteY313" fmla="*/ 1209839 h 2275759"/>
                <a:gd name="connsiteX314" fmla="*/ 11129997 w 12185931"/>
                <a:gd name="connsiteY314" fmla="*/ 1211659 h 2275759"/>
                <a:gd name="connsiteX315" fmla="*/ 11091157 w 12185931"/>
                <a:gd name="connsiteY315" fmla="*/ 1252319 h 2275759"/>
                <a:gd name="connsiteX316" fmla="*/ 11076592 w 12185931"/>
                <a:gd name="connsiteY316" fmla="*/ 1232900 h 2275759"/>
                <a:gd name="connsiteX317" fmla="*/ 11034718 w 12185931"/>
                <a:gd name="connsiteY317" fmla="*/ 1234720 h 2275759"/>
                <a:gd name="connsiteX318" fmla="*/ 11029864 w 12185931"/>
                <a:gd name="connsiteY318" fmla="*/ 1254747 h 2275759"/>
                <a:gd name="connsiteX319" fmla="*/ 11062027 w 12185931"/>
                <a:gd name="connsiteY319" fmla="*/ 1270526 h 2275759"/>
                <a:gd name="connsiteX320" fmla="*/ 11162161 w 12185931"/>
                <a:gd name="connsiteY320" fmla="*/ 1275987 h 2275759"/>
                <a:gd name="connsiteX321" fmla="*/ 11083875 w 12185931"/>
                <a:gd name="connsiteY321" fmla="*/ 1307545 h 2275759"/>
                <a:gd name="connsiteX322" fmla="*/ 11196146 w 12185931"/>
                <a:gd name="connsiteY322" fmla="*/ 1331212 h 2275759"/>
                <a:gd name="connsiteX323" fmla="*/ 11247122 w 12185931"/>
                <a:gd name="connsiteY323" fmla="*/ 1325751 h 2275759"/>
                <a:gd name="connsiteX324" fmla="*/ 11247730 w 12185931"/>
                <a:gd name="connsiteY324" fmla="*/ 1341529 h 2275759"/>
                <a:gd name="connsiteX325" fmla="*/ 11158519 w 12185931"/>
                <a:gd name="connsiteY325" fmla="*/ 1365197 h 2275759"/>
                <a:gd name="connsiteX326" fmla="*/ 11167622 w 12185931"/>
                <a:gd name="connsiteY326" fmla="*/ 1383403 h 2275759"/>
                <a:gd name="connsiteX327" fmla="*/ 11053532 w 12185931"/>
                <a:gd name="connsiteY327" fmla="*/ 1454407 h 2275759"/>
                <a:gd name="connsiteX328" fmla="*/ 11087516 w 12185931"/>
                <a:gd name="connsiteY328" fmla="*/ 1493853 h 2275759"/>
                <a:gd name="connsiteX329" fmla="*/ 10932158 w 12185931"/>
                <a:gd name="connsiteY329" fmla="*/ 1523590 h 2275759"/>
                <a:gd name="connsiteX330" fmla="*/ 10981314 w 12185931"/>
                <a:gd name="connsiteY330" fmla="*/ 1529052 h 2275759"/>
                <a:gd name="connsiteX331" fmla="*/ 11023795 w 12185931"/>
                <a:gd name="connsiteY331" fmla="*/ 1528445 h 2275759"/>
                <a:gd name="connsiteX332" fmla="*/ 11049890 w 12185931"/>
                <a:gd name="connsiteY332" fmla="*/ 1553933 h 2275759"/>
                <a:gd name="connsiteX333" fmla="*/ 11020154 w 12185931"/>
                <a:gd name="connsiteY333" fmla="*/ 1573353 h 2275759"/>
                <a:gd name="connsiteX334" fmla="*/ 10910917 w 12185931"/>
                <a:gd name="connsiteY334" fmla="*/ 1580029 h 2275759"/>
                <a:gd name="connsiteX335" fmla="*/ 10933371 w 12185931"/>
                <a:gd name="connsiteY335" fmla="*/ 1538762 h 2275759"/>
                <a:gd name="connsiteX336" fmla="*/ 10838093 w 12185931"/>
                <a:gd name="connsiteY336" fmla="*/ 1545437 h 2275759"/>
                <a:gd name="connsiteX337" fmla="*/ 10848410 w 12185931"/>
                <a:gd name="connsiteY337" fmla="*/ 1629185 h 2275759"/>
                <a:gd name="connsiteX338" fmla="*/ 10711864 w 12185931"/>
                <a:gd name="connsiteY338" fmla="*/ 1643750 h 2275759"/>
                <a:gd name="connsiteX339" fmla="*/ 10711864 w 12185931"/>
                <a:gd name="connsiteY339" fmla="*/ 1695941 h 2275759"/>
                <a:gd name="connsiteX340" fmla="*/ 10651177 w 12185931"/>
                <a:gd name="connsiteY340" fmla="*/ 1669238 h 2275759"/>
                <a:gd name="connsiteX341" fmla="*/ 10830203 w 12185931"/>
                <a:gd name="connsiteY341" fmla="*/ 1694727 h 2275759"/>
                <a:gd name="connsiteX342" fmla="*/ 10839913 w 12185931"/>
                <a:gd name="connsiteY342" fmla="*/ 1719002 h 2275759"/>
                <a:gd name="connsiteX343" fmla="*/ 10901207 w 12185931"/>
                <a:gd name="connsiteY343" fmla="*/ 1750559 h 2275759"/>
                <a:gd name="connsiteX344" fmla="*/ 10941261 w 12185931"/>
                <a:gd name="connsiteY344" fmla="*/ 1746918 h 2275759"/>
                <a:gd name="connsiteX345" fmla="*/ 11004375 w 12185931"/>
                <a:gd name="connsiteY345" fmla="*/ 1735387 h 2275759"/>
                <a:gd name="connsiteX346" fmla="*/ 11066882 w 12185931"/>
                <a:gd name="connsiteY346" fmla="*/ 1725070 h 2275759"/>
                <a:gd name="connsiteX347" fmla="*/ 11068703 w 12185931"/>
                <a:gd name="connsiteY347" fmla="*/ 1712326 h 2275759"/>
                <a:gd name="connsiteX348" fmla="*/ 11107542 w 12185931"/>
                <a:gd name="connsiteY348" fmla="*/ 1746918 h 2275759"/>
                <a:gd name="connsiteX349" fmla="*/ 11064455 w 12185931"/>
                <a:gd name="connsiteY349" fmla="*/ 1760269 h 2275759"/>
                <a:gd name="connsiteX350" fmla="*/ 11080233 w 12185931"/>
                <a:gd name="connsiteY350" fmla="*/ 1780296 h 2275759"/>
                <a:gd name="connsiteX351" fmla="*/ 11199787 w 12185931"/>
                <a:gd name="connsiteY351" fmla="*/ 1742670 h 2275759"/>
                <a:gd name="connsiteX352" fmla="*/ 11293852 w 12185931"/>
                <a:gd name="connsiteY352" fmla="*/ 1762696 h 2275759"/>
                <a:gd name="connsiteX353" fmla="*/ 11338760 w 12185931"/>
                <a:gd name="connsiteY353" fmla="*/ 1800322 h 2275759"/>
                <a:gd name="connsiteX354" fmla="*/ 11284749 w 12185931"/>
                <a:gd name="connsiteY354" fmla="*/ 1831273 h 2275759"/>
                <a:gd name="connsiteX355" fmla="*/ 11129390 w 12185931"/>
                <a:gd name="connsiteY355" fmla="*/ 1842196 h 2275759"/>
                <a:gd name="connsiteX356" fmla="*/ 11012264 w 12185931"/>
                <a:gd name="connsiteY356" fmla="*/ 1805784 h 2275759"/>
                <a:gd name="connsiteX357" fmla="*/ 10947936 w 12185931"/>
                <a:gd name="connsiteY357" fmla="*/ 1794253 h 2275759"/>
                <a:gd name="connsiteX358" fmla="*/ 10995272 w 12185931"/>
                <a:gd name="connsiteY358" fmla="*/ 1864650 h 2275759"/>
                <a:gd name="connsiteX359" fmla="*/ 10896959 w 12185931"/>
                <a:gd name="connsiteY359" fmla="*/ 1891959 h 2275759"/>
                <a:gd name="connsiteX360" fmla="*/ 10901207 w 12185931"/>
                <a:gd name="connsiteY360" fmla="*/ 1922303 h 2275759"/>
                <a:gd name="connsiteX361" fmla="*/ 10866616 w 12185931"/>
                <a:gd name="connsiteY361" fmla="*/ 1925337 h 2275759"/>
                <a:gd name="connsiteX362" fmla="*/ 10829597 w 12185931"/>
                <a:gd name="connsiteY362" fmla="*/ 1953253 h 2275759"/>
                <a:gd name="connsiteX363" fmla="*/ 10850230 w 12185931"/>
                <a:gd name="connsiteY363" fmla="*/ 1987845 h 2275759"/>
                <a:gd name="connsiteX364" fmla="*/ 10897566 w 12185931"/>
                <a:gd name="connsiteY364" fmla="*/ 2044284 h 2275759"/>
                <a:gd name="connsiteX365" fmla="*/ 10870863 w 12185931"/>
                <a:gd name="connsiteY365" fmla="*/ 2144417 h 2275759"/>
                <a:gd name="connsiteX366" fmla="*/ 10779226 w 12185931"/>
                <a:gd name="connsiteY366" fmla="*/ 2157161 h 2275759"/>
                <a:gd name="connsiteX367" fmla="*/ 10713077 w 12185931"/>
                <a:gd name="connsiteY367" fmla="*/ 2138955 h 2275759"/>
                <a:gd name="connsiteX368" fmla="*/ 10606875 w 12185931"/>
                <a:gd name="connsiteY368" fmla="*/ 2182043 h 2275759"/>
                <a:gd name="connsiteX369" fmla="*/ 10464261 w 12185931"/>
                <a:gd name="connsiteY369" fmla="*/ 2152306 h 2275759"/>
                <a:gd name="connsiteX370" fmla="*/ 10422994 w 12185931"/>
                <a:gd name="connsiteY370" fmla="*/ 2140169 h 2275759"/>
                <a:gd name="connsiteX371" fmla="*/ 10313758 w 12185931"/>
                <a:gd name="connsiteY371" fmla="*/ 2124390 h 2275759"/>
                <a:gd name="connsiteX372" fmla="*/ 10248216 w 12185931"/>
                <a:gd name="connsiteY372" fmla="*/ 2135921 h 2275759"/>
                <a:gd name="connsiteX373" fmla="*/ 10157185 w 12185931"/>
                <a:gd name="connsiteY373" fmla="*/ 2154127 h 2275759"/>
                <a:gd name="connsiteX374" fmla="*/ 9967843 w 12185931"/>
                <a:gd name="connsiteY374" fmla="*/ 2088585 h 2275759"/>
                <a:gd name="connsiteX375" fmla="*/ 9901694 w 12185931"/>
                <a:gd name="connsiteY375" fmla="*/ 2047925 h 2275759"/>
                <a:gd name="connsiteX376" fmla="*/ 9682007 w 12185931"/>
                <a:gd name="connsiteY376" fmla="*/ 2066738 h 2275759"/>
                <a:gd name="connsiteX377" fmla="*/ 9682007 w 12185931"/>
                <a:gd name="connsiteY377" fmla="*/ 2133493 h 2275759"/>
                <a:gd name="connsiteX378" fmla="*/ 9658339 w 12185931"/>
                <a:gd name="connsiteY378" fmla="*/ 2126211 h 2275759"/>
                <a:gd name="connsiteX379" fmla="*/ 9560634 w 12185931"/>
                <a:gd name="connsiteY379" fmla="*/ 2104971 h 2275759"/>
                <a:gd name="connsiteX380" fmla="*/ 9501767 w 12185931"/>
                <a:gd name="connsiteY380" fmla="*/ 2060062 h 2275759"/>
                <a:gd name="connsiteX381" fmla="*/ 9405882 w 12185931"/>
                <a:gd name="connsiteY381" fmla="*/ 2029719 h 2275759"/>
                <a:gd name="connsiteX382" fmla="*/ 9399813 w 12185931"/>
                <a:gd name="connsiteY382" fmla="*/ 2042463 h 2275759"/>
                <a:gd name="connsiteX383" fmla="*/ 9391924 w 12185931"/>
                <a:gd name="connsiteY383" fmla="*/ 2026078 h 2275759"/>
                <a:gd name="connsiteX384" fmla="*/ 9368256 w 12185931"/>
                <a:gd name="connsiteY384" fmla="*/ 1988452 h 2275759"/>
                <a:gd name="connsiteX385" fmla="*/ 9332450 w 12185931"/>
                <a:gd name="connsiteY385" fmla="*/ 2007265 h 2275759"/>
                <a:gd name="connsiteX386" fmla="*/ 9284508 w 12185931"/>
                <a:gd name="connsiteY386" fmla="*/ 2036394 h 2275759"/>
                <a:gd name="connsiteX387" fmla="*/ 9211684 w 12185931"/>
                <a:gd name="connsiteY387" fmla="*/ 1989058 h 2275759"/>
                <a:gd name="connsiteX388" fmla="*/ 9198332 w 12185931"/>
                <a:gd name="connsiteY388" fmla="*/ 1893780 h 2275759"/>
                <a:gd name="connsiteX389" fmla="*/ 9183767 w 12185931"/>
                <a:gd name="connsiteY389" fmla="*/ 1862830 h 2275759"/>
                <a:gd name="connsiteX390" fmla="*/ 9171023 w 12185931"/>
                <a:gd name="connsiteY390" fmla="*/ 1867685 h 2275759"/>
                <a:gd name="connsiteX391" fmla="*/ 9177699 w 12185931"/>
                <a:gd name="connsiteY391" fmla="*/ 1907738 h 2275759"/>
                <a:gd name="connsiteX392" fmla="*/ 9165561 w 12185931"/>
                <a:gd name="connsiteY392" fmla="*/ 1916234 h 2275759"/>
                <a:gd name="connsiteX393" fmla="*/ 9130363 w 12185931"/>
                <a:gd name="connsiteY393" fmla="*/ 1860402 h 2275759"/>
                <a:gd name="connsiteX394" fmla="*/ 9091523 w 12185931"/>
                <a:gd name="connsiteY394" fmla="*/ 1749345 h 2275759"/>
                <a:gd name="connsiteX395" fmla="*/ 9036905 w 12185931"/>
                <a:gd name="connsiteY395" fmla="*/ 1680769 h 2275759"/>
                <a:gd name="connsiteX396" fmla="*/ 9033871 w 12185931"/>
                <a:gd name="connsiteY396" fmla="*/ 1651639 h 2275759"/>
                <a:gd name="connsiteX397" fmla="*/ 9064821 w 12185931"/>
                <a:gd name="connsiteY397" fmla="*/ 1655281 h 2275759"/>
                <a:gd name="connsiteX398" fmla="*/ 9134611 w 12185931"/>
                <a:gd name="connsiteY398" fmla="*/ 1683803 h 2275759"/>
                <a:gd name="connsiteX399" fmla="*/ 9187409 w 12185931"/>
                <a:gd name="connsiteY399" fmla="*/ 1745704 h 2275759"/>
                <a:gd name="connsiteX400" fmla="*/ 9241420 w 12185931"/>
                <a:gd name="connsiteY400" fmla="*/ 1855547 h 2275759"/>
                <a:gd name="connsiteX401" fmla="*/ 9270550 w 12185931"/>
                <a:gd name="connsiteY401" fmla="*/ 1860402 h 2275759"/>
                <a:gd name="connsiteX402" fmla="*/ 9255985 w 12185931"/>
                <a:gd name="connsiteY402" fmla="*/ 1819742 h 2275759"/>
                <a:gd name="connsiteX403" fmla="*/ 9342161 w 12185931"/>
                <a:gd name="connsiteY403" fmla="*/ 1841589 h 2275759"/>
                <a:gd name="connsiteX404" fmla="*/ 9345802 w 12185931"/>
                <a:gd name="connsiteY404" fmla="*/ 1834914 h 2275759"/>
                <a:gd name="connsiteX405" fmla="*/ 9208042 w 12185931"/>
                <a:gd name="connsiteY405" fmla="*/ 1718395 h 2275759"/>
                <a:gd name="connsiteX406" fmla="*/ 9278439 w 12185931"/>
                <a:gd name="connsiteY406" fmla="*/ 1683197 h 2275759"/>
                <a:gd name="connsiteX407" fmla="*/ 9125508 w 12185931"/>
                <a:gd name="connsiteY407" fmla="*/ 1649819 h 2275759"/>
                <a:gd name="connsiteX408" fmla="*/ 9051470 w 12185931"/>
                <a:gd name="connsiteY408" fmla="*/ 1633433 h 2275759"/>
                <a:gd name="connsiteX409" fmla="*/ 9001100 w 12185931"/>
                <a:gd name="connsiteY409" fmla="*/ 1671059 h 2275759"/>
                <a:gd name="connsiteX410" fmla="*/ 8942841 w 12185931"/>
                <a:gd name="connsiteY410" fmla="*/ 1748738 h 2275759"/>
                <a:gd name="connsiteX411" fmla="*/ 8911284 w 12185931"/>
                <a:gd name="connsiteY411" fmla="*/ 1743277 h 2275759"/>
                <a:gd name="connsiteX412" fmla="*/ 8841494 w 12185931"/>
                <a:gd name="connsiteY412" fmla="*/ 1681376 h 2275759"/>
                <a:gd name="connsiteX413" fmla="*/ 8766849 w 12185931"/>
                <a:gd name="connsiteY413" fmla="*/ 1623117 h 2275759"/>
                <a:gd name="connsiteX414" fmla="*/ 8690383 w 12185931"/>
                <a:gd name="connsiteY414" fmla="*/ 1544223 h 2275759"/>
                <a:gd name="connsiteX415" fmla="*/ 8677639 w 12185931"/>
                <a:gd name="connsiteY415" fmla="*/ 1553933 h 2275759"/>
                <a:gd name="connsiteX416" fmla="*/ 8706768 w 12185931"/>
                <a:gd name="connsiteY416" fmla="*/ 1621903 h 2275759"/>
                <a:gd name="connsiteX417" fmla="*/ 8717086 w 12185931"/>
                <a:gd name="connsiteY417" fmla="*/ 1609765 h 2275759"/>
                <a:gd name="connsiteX418" fmla="*/ 8768669 w 12185931"/>
                <a:gd name="connsiteY418" fmla="*/ 1621903 h 2275759"/>
                <a:gd name="connsiteX419" fmla="*/ 8797192 w 12185931"/>
                <a:gd name="connsiteY419" fmla="*/ 1661349 h 2275759"/>
                <a:gd name="connsiteX420" fmla="*/ 8829356 w 12185931"/>
                <a:gd name="connsiteY420" fmla="*/ 1707471 h 2275759"/>
                <a:gd name="connsiteX421" fmla="*/ 8766242 w 12185931"/>
                <a:gd name="connsiteY421" fmla="*/ 1725070 h 2275759"/>
                <a:gd name="connsiteX422" fmla="*/ 8676425 w 12185931"/>
                <a:gd name="connsiteY422" fmla="*/ 1640109 h 2275759"/>
                <a:gd name="connsiteX423" fmla="*/ 8636372 w 12185931"/>
                <a:gd name="connsiteY423" fmla="*/ 1609158 h 2275759"/>
                <a:gd name="connsiteX424" fmla="*/ 8597532 w 12185931"/>
                <a:gd name="connsiteY424" fmla="*/ 1620082 h 2275759"/>
                <a:gd name="connsiteX425" fmla="*/ 8611490 w 12185931"/>
                <a:gd name="connsiteY425" fmla="*/ 1656494 h 2275759"/>
                <a:gd name="connsiteX426" fmla="*/ 8629696 w 12185931"/>
                <a:gd name="connsiteY426" fmla="*/ 1674700 h 2275759"/>
                <a:gd name="connsiteX427" fmla="*/ 8600566 w 12185931"/>
                <a:gd name="connsiteY427" fmla="*/ 1769979 h 2275759"/>
                <a:gd name="connsiteX428" fmla="*/ 8550197 w 12185931"/>
                <a:gd name="connsiteY428" fmla="*/ 1794253 h 2275759"/>
                <a:gd name="connsiteX429" fmla="*/ 8606635 w 12185931"/>
                <a:gd name="connsiteY429" fmla="*/ 1833093 h 2275759"/>
                <a:gd name="connsiteX430" fmla="*/ 8726795 w 12185931"/>
                <a:gd name="connsiteY430" fmla="*/ 1859189 h 2275759"/>
                <a:gd name="connsiteX431" fmla="*/ 8755318 w 12185931"/>
                <a:gd name="connsiteY431" fmla="*/ 1876181 h 2275759"/>
                <a:gd name="connsiteX432" fmla="*/ 8791123 w 12185931"/>
                <a:gd name="connsiteY432" fmla="*/ 1889532 h 2275759"/>
                <a:gd name="connsiteX433" fmla="*/ 8913104 w 12185931"/>
                <a:gd name="connsiteY433" fmla="*/ 1790612 h 2275759"/>
                <a:gd name="connsiteX434" fmla="*/ 9018092 w 12185931"/>
                <a:gd name="connsiteY434" fmla="*/ 1874360 h 2275759"/>
                <a:gd name="connsiteX435" fmla="*/ 8998672 w 12185931"/>
                <a:gd name="connsiteY435" fmla="*/ 1943543 h 2275759"/>
                <a:gd name="connsiteX436" fmla="*/ 9069070 w 12185931"/>
                <a:gd name="connsiteY436" fmla="*/ 1984810 h 2275759"/>
                <a:gd name="connsiteX437" fmla="*/ 9070890 w 12185931"/>
                <a:gd name="connsiteY437" fmla="*/ 1965998 h 2275759"/>
                <a:gd name="connsiteX438" fmla="*/ 9106088 w 12185931"/>
                <a:gd name="connsiteY438" fmla="*/ 1932013 h 2275759"/>
                <a:gd name="connsiteX439" fmla="*/ 9132791 w 12185931"/>
                <a:gd name="connsiteY439" fmla="*/ 1972673 h 2275759"/>
                <a:gd name="connsiteX440" fmla="*/ 9169810 w 12185931"/>
                <a:gd name="connsiteY440" fmla="*/ 2016975 h 2275759"/>
                <a:gd name="connsiteX441" fmla="*/ 9198332 w 12185931"/>
                <a:gd name="connsiteY441" fmla="*/ 2098295 h 2275759"/>
                <a:gd name="connsiteX442" fmla="*/ 9010203 w 12185931"/>
                <a:gd name="connsiteY442" fmla="*/ 2024864 h 2275759"/>
                <a:gd name="connsiteX443" fmla="*/ 8873657 w 12185931"/>
                <a:gd name="connsiteY443" fmla="*/ 2045497 h 2275759"/>
                <a:gd name="connsiteX444" fmla="*/ 8735292 w 12185931"/>
                <a:gd name="connsiteY444" fmla="*/ 2106184 h 2275759"/>
                <a:gd name="connsiteX445" fmla="*/ 8652150 w 12185931"/>
                <a:gd name="connsiteY445" fmla="*/ 2123177 h 2275759"/>
                <a:gd name="connsiteX446" fmla="*/ 8627269 w 12185931"/>
                <a:gd name="connsiteY446" fmla="*/ 2012726 h 2275759"/>
                <a:gd name="connsiteX447" fmla="*/ 8480407 w 12185931"/>
                <a:gd name="connsiteY447" fmla="*/ 1958108 h 2275759"/>
                <a:gd name="connsiteX448" fmla="*/ 8431250 w 12185931"/>
                <a:gd name="connsiteY448" fmla="*/ 1882856 h 2275759"/>
                <a:gd name="connsiteX449" fmla="*/ 8394837 w 12185931"/>
                <a:gd name="connsiteY449" fmla="*/ 1798502 h 2275759"/>
                <a:gd name="connsiteX450" fmla="*/ 8377846 w 12185931"/>
                <a:gd name="connsiteY450" fmla="*/ 1782116 h 2275759"/>
                <a:gd name="connsiteX451" fmla="*/ 8311697 w 12185931"/>
                <a:gd name="connsiteY451" fmla="*/ 1762089 h 2275759"/>
                <a:gd name="connsiteX452" fmla="*/ 8266182 w 12185931"/>
                <a:gd name="connsiteY452" fmla="*/ 1756628 h 2275759"/>
                <a:gd name="connsiteX453" fmla="*/ 8249797 w 12185931"/>
                <a:gd name="connsiteY453" fmla="*/ 1749345 h 2275759"/>
                <a:gd name="connsiteX454" fmla="*/ 8095045 w 12185931"/>
                <a:gd name="connsiteY454" fmla="*/ 1833093 h 2275759"/>
                <a:gd name="connsiteX455" fmla="*/ 8109003 w 12185931"/>
                <a:gd name="connsiteY455" fmla="*/ 1902883 h 2275759"/>
                <a:gd name="connsiteX456" fmla="*/ 8192144 w 12185931"/>
                <a:gd name="connsiteY456" fmla="*/ 1908952 h 2275759"/>
                <a:gd name="connsiteX457" fmla="*/ 8197605 w 12185931"/>
                <a:gd name="connsiteY457" fmla="*/ 1895601 h 2275759"/>
                <a:gd name="connsiteX458" fmla="*/ 8200033 w 12185931"/>
                <a:gd name="connsiteY458" fmla="*/ 1844017 h 2275759"/>
                <a:gd name="connsiteX459" fmla="*/ 8254651 w 12185931"/>
                <a:gd name="connsiteY459" fmla="*/ 1856154 h 2275759"/>
                <a:gd name="connsiteX460" fmla="*/ 8292884 w 12185931"/>
                <a:gd name="connsiteY460" fmla="*/ 1851299 h 2275759"/>
                <a:gd name="connsiteX461" fmla="*/ 8374205 w 12185931"/>
                <a:gd name="connsiteY461" fmla="*/ 1890139 h 2275759"/>
                <a:gd name="connsiteX462" fmla="*/ 8322013 w 12185931"/>
                <a:gd name="connsiteY462" fmla="*/ 1892566 h 2275759"/>
                <a:gd name="connsiteX463" fmla="*/ 8331116 w 12185931"/>
                <a:gd name="connsiteY463" fmla="*/ 1950219 h 2275759"/>
                <a:gd name="connsiteX464" fmla="*/ 8407582 w 12185931"/>
                <a:gd name="connsiteY464" fmla="*/ 2030932 h 2275759"/>
                <a:gd name="connsiteX465" fmla="*/ 8379059 w 12185931"/>
                <a:gd name="connsiteY465" fmla="*/ 2088585 h 2275759"/>
                <a:gd name="connsiteX466" fmla="*/ 8285601 w 12185931"/>
                <a:gd name="connsiteY466" fmla="*/ 2067951 h 2275759"/>
                <a:gd name="connsiteX467" fmla="*/ 8078659 w 12185931"/>
                <a:gd name="connsiteY467" fmla="*/ 1957501 h 2275759"/>
                <a:gd name="connsiteX468" fmla="*/ 7990663 w 12185931"/>
                <a:gd name="connsiteY468" fmla="*/ 1822169 h 2275759"/>
                <a:gd name="connsiteX469" fmla="*/ 7955465 w 12185931"/>
                <a:gd name="connsiteY469" fmla="*/ 1813066 h 2275759"/>
                <a:gd name="connsiteX470" fmla="*/ 7880820 w 12185931"/>
                <a:gd name="connsiteY470" fmla="*/ 1812460 h 2275759"/>
                <a:gd name="connsiteX471" fmla="*/ 7880820 w 12185931"/>
                <a:gd name="connsiteY471" fmla="*/ 1850086 h 2275759"/>
                <a:gd name="connsiteX472" fmla="*/ 7956679 w 12185931"/>
                <a:gd name="connsiteY472" fmla="*/ 1851299 h 2275759"/>
                <a:gd name="connsiteX473" fmla="*/ 7973064 w 12185931"/>
                <a:gd name="connsiteY473" fmla="*/ 1976314 h 2275759"/>
                <a:gd name="connsiteX474" fmla="*/ 8070770 w 12185931"/>
                <a:gd name="connsiteY474" fmla="*/ 2055814 h 2275759"/>
                <a:gd name="connsiteX475" fmla="*/ 7871717 w 12185931"/>
                <a:gd name="connsiteY475" fmla="*/ 2086764 h 2275759"/>
                <a:gd name="connsiteX476" fmla="*/ 7772190 w 12185931"/>
                <a:gd name="connsiteY476" fmla="*/ 2064917 h 2275759"/>
                <a:gd name="connsiteX477" fmla="*/ 7729709 w 12185931"/>
                <a:gd name="connsiteY477" fmla="*/ 2070986 h 2275759"/>
                <a:gd name="connsiteX478" fmla="*/ 7617439 w 12185931"/>
                <a:gd name="connsiteY478" fmla="*/ 2055814 h 2275759"/>
                <a:gd name="connsiteX479" fmla="*/ 7577992 w 12185931"/>
                <a:gd name="connsiteY479" fmla="*/ 2046711 h 2275759"/>
                <a:gd name="connsiteX480" fmla="*/ 7530049 w 12185931"/>
                <a:gd name="connsiteY480" fmla="*/ 2069772 h 2275759"/>
                <a:gd name="connsiteX481" fmla="*/ 7476645 w 12185931"/>
                <a:gd name="connsiteY481" fmla="*/ 2070986 h 2275759"/>
                <a:gd name="connsiteX482" fmla="*/ 7366802 w 12185931"/>
                <a:gd name="connsiteY482" fmla="*/ 2150486 h 2275759"/>
                <a:gd name="connsiteX483" fmla="*/ 7085821 w 12185931"/>
                <a:gd name="connsiteY483" fmla="*/ 2150486 h 2275759"/>
                <a:gd name="connsiteX484" fmla="*/ 7044554 w 12185931"/>
                <a:gd name="connsiteY484" fmla="*/ 2134100 h 2275759"/>
                <a:gd name="connsiteX485" fmla="*/ 6960200 w 12185931"/>
                <a:gd name="connsiteY485" fmla="*/ 2046104 h 2275759"/>
                <a:gd name="connsiteX486" fmla="*/ 6908008 w 12185931"/>
                <a:gd name="connsiteY486" fmla="*/ 1977528 h 2275759"/>
                <a:gd name="connsiteX487" fmla="*/ 6878272 w 12185931"/>
                <a:gd name="connsiteY487" fmla="*/ 1956288 h 2275759"/>
                <a:gd name="connsiteX488" fmla="*/ 6817586 w 12185931"/>
                <a:gd name="connsiteY488" fmla="*/ 1945971 h 2275759"/>
                <a:gd name="connsiteX489" fmla="*/ 6826689 w 12185931"/>
                <a:gd name="connsiteY489" fmla="*/ 1879822 h 2275759"/>
                <a:gd name="connsiteX490" fmla="*/ 6945028 w 12185931"/>
                <a:gd name="connsiteY490" fmla="*/ 1897421 h 2275759"/>
                <a:gd name="connsiteX491" fmla="*/ 6999039 w 12185931"/>
                <a:gd name="connsiteY491" fmla="*/ 1869505 h 2275759"/>
                <a:gd name="connsiteX492" fmla="*/ 7073077 w 12185931"/>
                <a:gd name="connsiteY492" fmla="*/ 1850692 h 2275759"/>
                <a:gd name="connsiteX493" fmla="*/ 7131337 w 12185931"/>
                <a:gd name="connsiteY493" fmla="*/ 1852513 h 2275759"/>
                <a:gd name="connsiteX494" fmla="*/ 6995398 w 12185931"/>
                <a:gd name="connsiteY494" fmla="*/ 1717181 h 2275759"/>
                <a:gd name="connsiteX495" fmla="*/ 6883734 w 12185931"/>
                <a:gd name="connsiteY495" fmla="*/ 1723857 h 2275759"/>
                <a:gd name="connsiteX496" fmla="*/ 6783600 w 12185931"/>
                <a:gd name="connsiteY496" fmla="*/ 1757234 h 2275759"/>
                <a:gd name="connsiteX497" fmla="*/ 6743547 w 12185931"/>
                <a:gd name="connsiteY497" fmla="*/ 1762089 h 2275759"/>
                <a:gd name="connsiteX498" fmla="*/ 6603967 w 12185931"/>
                <a:gd name="connsiteY498" fmla="*/ 1740242 h 2275759"/>
                <a:gd name="connsiteX499" fmla="*/ 6529323 w 12185931"/>
                <a:gd name="connsiteY499" fmla="*/ 1724464 h 2275759"/>
                <a:gd name="connsiteX500" fmla="*/ 6390956 w 12185931"/>
                <a:gd name="connsiteY500" fmla="*/ 1681983 h 2275759"/>
                <a:gd name="connsiteX501" fmla="*/ 6262907 w 12185931"/>
                <a:gd name="connsiteY501" fmla="*/ 1705044 h 2275759"/>
                <a:gd name="connsiteX502" fmla="*/ 6231957 w 12185931"/>
                <a:gd name="connsiteY502" fmla="*/ 1751773 h 2275759"/>
                <a:gd name="connsiteX503" fmla="*/ 6187048 w 12185931"/>
                <a:gd name="connsiteY503" fmla="*/ 1732960 h 2275759"/>
                <a:gd name="connsiteX504" fmla="*/ 6133037 w 12185931"/>
                <a:gd name="connsiteY504" fmla="*/ 1634040 h 2275759"/>
                <a:gd name="connsiteX505" fmla="*/ 6190083 w 12185931"/>
                <a:gd name="connsiteY505" fmla="*/ 1604910 h 2275759"/>
                <a:gd name="connsiteX506" fmla="*/ 6184014 w 12185931"/>
                <a:gd name="connsiteY506" fmla="*/ 1572139 h 2275759"/>
                <a:gd name="connsiteX507" fmla="*/ 6245308 w 12185931"/>
                <a:gd name="connsiteY507" fmla="*/ 1572746 h 2275759"/>
                <a:gd name="connsiteX508" fmla="*/ 6366682 w 12185931"/>
                <a:gd name="connsiteY508" fmla="*/ 1604304 h 2275759"/>
                <a:gd name="connsiteX509" fmla="*/ 6432830 w 12185931"/>
                <a:gd name="connsiteY509" fmla="*/ 1590952 h 2275759"/>
                <a:gd name="connsiteX510" fmla="*/ 6191903 w 12185931"/>
                <a:gd name="connsiteY510" fmla="*/ 1446518 h 2275759"/>
                <a:gd name="connsiteX511" fmla="*/ 6181586 w 12185931"/>
                <a:gd name="connsiteY511" fmla="*/ 1492640 h 2275759"/>
                <a:gd name="connsiteX512" fmla="*/ 6097839 w 12185931"/>
                <a:gd name="connsiteY512" fmla="*/ 1478682 h 2275759"/>
                <a:gd name="connsiteX513" fmla="*/ 6150029 w 12185931"/>
                <a:gd name="connsiteY513" fmla="*/ 1424063 h 2275759"/>
                <a:gd name="connsiteX514" fmla="*/ 6096625 w 12185931"/>
                <a:gd name="connsiteY514" fmla="*/ 1402823 h 2275759"/>
                <a:gd name="connsiteX515" fmla="*/ 6092377 w 12185931"/>
                <a:gd name="connsiteY515" fmla="*/ 1439842 h 2275759"/>
                <a:gd name="connsiteX516" fmla="*/ 5971003 w 12185931"/>
                <a:gd name="connsiteY516" fmla="*/ 1396147 h 2275759"/>
                <a:gd name="connsiteX517" fmla="*/ 5960079 w 12185931"/>
                <a:gd name="connsiteY517" fmla="*/ 1436201 h 2275759"/>
                <a:gd name="connsiteX518" fmla="*/ 5793190 w 12185931"/>
                <a:gd name="connsiteY518" fmla="*/ 1393720 h 2275759"/>
                <a:gd name="connsiteX519" fmla="*/ 5838705 w 12185931"/>
                <a:gd name="connsiteY519" fmla="*/ 1501743 h 2275759"/>
                <a:gd name="connsiteX520" fmla="*/ 5947335 w 12185931"/>
                <a:gd name="connsiteY520" fmla="*/ 1538155 h 2275759"/>
                <a:gd name="connsiteX521" fmla="*/ 5978285 w 12185931"/>
                <a:gd name="connsiteY521" fmla="*/ 1515701 h 2275759"/>
                <a:gd name="connsiteX522" fmla="*/ 6016518 w 12185931"/>
                <a:gd name="connsiteY522" fmla="*/ 1601876 h 2275759"/>
                <a:gd name="connsiteX523" fmla="*/ 6034117 w 12185931"/>
                <a:gd name="connsiteY523" fmla="*/ 1652246 h 2275759"/>
                <a:gd name="connsiteX524" fmla="*/ 6006808 w 12185931"/>
                <a:gd name="connsiteY524" fmla="*/ 1728105 h 2275759"/>
                <a:gd name="connsiteX525" fmla="*/ 5980106 w 12185931"/>
                <a:gd name="connsiteY525" fmla="*/ 1681376 h 2275759"/>
                <a:gd name="connsiteX526" fmla="*/ 5966755 w 12185931"/>
                <a:gd name="connsiteY526" fmla="*/ 1632220 h 2275759"/>
                <a:gd name="connsiteX527" fmla="*/ 5927915 w 12185931"/>
                <a:gd name="connsiteY527" fmla="*/ 1644964 h 2275759"/>
                <a:gd name="connsiteX528" fmla="*/ 5890896 w 12185931"/>
                <a:gd name="connsiteY528" fmla="*/ 1719609 h 2275759"/>
                <a:gd name="connsiteX529" fmla="*/ 5845988 w 12185931"/>
                <a:gd name="connsiteY529" fmla="*/ 1724464 h 2275759"/>
                <a:gd name="connsiteX530" fmla="*/ 5776198 w 12185931"/>
                <a:gd name="connsiteY530" fmla="*/ 1740242 h 2275759"/>
                <a:gd name="connsiteX531" fmla="*/ 5740393 w 12185931"/>
                <a:gd name="connsiteY531" fmla="*/ 1684410 h 2275759"/>
                <a:gd name="connsiteX532" fmla="*/ 5663320 w 12185931"/>
                <a:gd name="connsiteY532" fmla="*/ 1692300 h 2275759"/>
                <a:gd name="connsiteX533" fmla="*/ 5631156 w 12185931"/>
                <a:gd name="connsiteY533" fmla="*/ 1611586 h 2275759"/>
                <a:gd name="connsiteX534" fmla="*/ 5600813 w 12185931"/>
                <a:gd name="connsiteY534" fmla="*/ 1576388 h 2275759"/>
                <a:gd name="connsiteX535" fmla="*/ 5806541 w 12185931"/>
                <a:gd name="connsiteY535" fmla="*/ 1544830 h 2275759"/>
                <a:gd name="connsiteX536" fmla="*/ 5806541 w 12185931"/>
                <a:gd name="connsiteY536" fmla="*/ 1526624 h 2275759"/>
                <a:gd name="connsiteX537" fmla="*/ 5737358 w 12185931"/>
                <a:gd name="connsiteY537" fmla="*/ 1526017 h 2275759"/>
                <a:gd name="connsiteX538" fmla="*/ 5698519 w 12185931"/>
                <a:gd name="connsiteY538" fmla="*/ 1484143 h 2275759"/>
                <a:gd name="connsiteX539" fmla="*/ 5648148 w 12185931"/>
                <a:gd name="connsiteY539" fmla="*/ 1427098 h 2275759"/>
                <a:gd name="connsiteX540" fmla="*/ 5600813 w 12185931"/>
                <a:gd name="connsiteY540" fmla="*/ 1399789 h 2275759"/>
                <a:gd name="connsiteX541" fmla="*/ 5606881 w 12185931"/>
                <a:gd name="connsiteY541" fmla="*/ 1387651 h 2275759"/>
                <a:gd name="connsiteX542" fmla="*/ 5519492 w 12185931"/>
                <a:gd name="connsiteY542" fmla="*/ 1383403 h 2275759"/>
                <a:gd name="connsiteX543" fmla="*/ 5541340 w 12185931"/>
                <a:gd name="connsiteY543" fmla="*/ 1420422 h 2275759"/>
                <a:gd name="connsiteX544" fmla="*/ 5554691 w 12185931"/>
                <a:gd name="connsiteY544" fmla="*/ 1453800 h 2275759"/>
                <a:gd name="connsiteX545" fmla="*/ 5520099 w 12185931"/>
                <a:gd name="connsiteY545" fmla="*/ 1459262 h 2275759"/>
                <a:gd name="connsiteX546" fmla="*/ 5517065 w 12185931"/>
                <a:gd name="connsiteY546" fmla="*/ 1455621 h 2275759"/>
                <a:gd name="connsiteX547" fmla="*/ 5414504 w 12185931"/>
                <a:gd name="connsiteY547" fmla="*/ 1395541 h 2275759"/>
                <a:gd name="connsiteX548" fmla="*/ 5358672 w 12185931"/>
                <a:gd name="connsiteY548" fmla="*/ 1385224 h 2275759"/>
                <a:gd name="connsiteX549" fmla="*/ 5248222 w 12185931"/>
                <a:gd name="connsiteY549" fmla="*/ 1391899 h 2275759"/>
                <a:gd name="connsiteX550" fmla="*/ 5245188 w 12185931"/>
                <a:gd name="connsiteY550" fmla="*/ 1406464 h 2275759"/>
                <a:gd name="connsiteX551" fmla="*/ 5299199 w 12185931"/>
                <a:gd name="connsiteY551" fmla="*/ 1444697 h 2275759"/>
                <a:gd name="connsiteX552" fmla="*/ 5160833 w 12185931"/>
                <a:gd name="connsiteY552" fmla="*/ 1493853 h 2275759"/>
                <a:gd name="connsiteX553" fmla="*/ 5096505 w 12185931"/>
                <a:gd name="connsiteY553" fmla="*/ 1495674 h 2275759"/>
                <a:gd name="connsiteX554" fmla="*/ 5029142 w 12185931"/>
                <a:gd name="connsiteY554" fmla="*/ 1486571 h 2275759"/>
                <a:gd name="connsiteX555" fmla="*/ 4967848 w 12185931"/>
                <a:gd name="connsiteY555" fmla="*/ 1480502 h 2275759"/>
                <a:gd name="connsiteX556" fmla="*/ 4927188 w 12185931"/>
                <a:gd name="connsiteY556" fmla="*/ 1495674 h 2275759"/>
                <a:gd name="connsiteX557" fmla="*/ 4881066 w 12185931"/>
                <a:gd name="connsiteY557" fmla="*/ 1484143 h 2275759"/>
                <a:gd name="connsiteX558" fmla="*/ 4768795 w 12185931"/>
                <a:gd name="connsiteY558" fmla="*/ 1458048 h 2275759"/>
                <a:gd name="connsiteX559" fmla="*/ 4835551 w 12185931"/>
                <a:gd name="connsiteY559" fmla="*/ 1511453 h 2275759"/>
                <a:gd name="connsiteX560" fmla="*/ 4782146 w 12185931"/>
                <a:gd name="connsiteY560" fmla="*/ 1540582 h 2275759"/>
                <a:gd name="connsiteX561" fmla="*/ 4782146 w 12185931"/>
                <a:gd name="connsiteY561" fmla="*/ 1540582 h 2275759"/>
                <a:gd name="connsiteX562" fmla="*/ 4612830 w 12185931"/>
                <a:gd name="connsiteY562" fmla="*/ 1535120 h 2275759"/>
                <a:gd name="connsiteX563" fmla="*/ 4564887 w 12185931"/>
                <a:gd name="connsiteY563" fmla="*/ 1539368 h 2275759"/>
                <a:gd name="connsiteX564" fmla="*/ 4558818 w 12185931"/>
                <a:gd name="connsiteY564" fmla="*/ 1630399 h 2275759"/>
                <a:gd name="connsiteX565" fmla="*/ 4200766 w 12185931"/>
                <a:gd name="connsiteY565" fmla="*/ 1785150 h 2275759"/>
                <a:gd name="connsiteX566" fmla="*/ 4253563 w 12185931"/>
                <a:gd name="connsiteY566" fmla="*/ 1819742 h 2275759"/>
                <a:gd name="connsiteX567" fmla="*/ 4194090 w 12185931"/>
                <a:gd name="connsiteY567" fmla="*/ 1842196 h 2275759"/>
                <a:gd name="connsiteX568" fmla="*/ 4197731 w 12185931"/>
                <a:gd name="connsiteY568" fmla="*/ 1830666 h 2275759"/>
                <a:gd name="connsiteX569" fmla="*/ 4120052 w 12185931"/>
                <a:gd name="connsiteY569" fmla="*/ 1786971 h 2275759"/>
                <a:gd name="connsiteX570" fmla="*/ 4090316 w 12185931"/>
                <a:gd name="connsiteY570" fmla="*/ 1860402 h 2275759"/>
                <a:gd name="connsiteX571" fmla="*/ 4014457 w 12185931"/>
                <a:gd name="connsiteY571" fmla="*/ 1898028 h 2275759"/>
                <a:gd name="connsiteX572" fmla="*/ 3936171 w 12185931"/>
                <a:gd name="connsiteY572" fmla="*/ 1811853 h 2275759"/>
                <a:gd name="connsiteX573" fmla="*/ 3896724 w 12185931"/>
                <a:gd name="connsiteY573" fmla="*/ 1778475 h 2275759"/>
                <a:gd name="connsiteX574" fmla="*/ 3854243 w 12185931"/>
                <a:gd name="connsiteY574" fmla="*/ 1802750 h 2275759"/>
                <a:gd name="connsiteX575" fmla="*/ 3888228 w 12185931"/>
                <a:gd name="connsiteY575" fmla="*/ 1826418 h 2275759"/>
                <a:gd name="connsiteX576" fmla="*/ 3921606 w 12185931"/>
                <a:gd name="connsiteY576" fmla="*/ 1828845 h 2275759"/>
                <a:gd name="connsiteX577" fmla="*/ 3840285 w 12185931"/>
                <a:gd name="connsiteY577" fmla="*/ 1862830 h 2275759"/>
                <a:gd name="connsiteX578" fmla="*/ 3788702 w 12185931"/>
                <a:gd name="connsiteY578" fmla="*/ 1844624 h 2275759"/>
                <a:gd name="connsiteX579" fmla="*/ 3720732 w 12185931"/>
                <a:gd name="connsiteY579" fmla="*/ 1809425 h 2275759"/>
                <a:gd name="connsiteX580" fmla="*/ 3633343 w 12185931"/>
                <a:gd name="connsiteY580" fmla="*/ 1925944 h 2275759"/>
                <a:gd name="connsiteX581" fmla="*/ 3724980 w 12185931"/>
                <a:gd name="connsiteY581" fmla="*/ 1941116 h 2275759"/>
                <a:gd name="connsiteX582" fmla="*/ 4011423 w 12185931"/>
                <a:gd name="connsiteY582" fmla="*/ 1912593 h 2275759"/>
                <a:gd name="connsiteX583" fmla="*/ 4231716 w 12185931"/>
                <a:gd name="connsiteY583" fmla="*/ 1908952 h 2275759"/>
                <a:gd name="connsiteX584" fmla="*/ 4316071 w 12185931"/>
                <a:gd name="connsiteY584" fmla="*/ 1899242 h 2275759"/>
                <a:gd name="connsiteX585" fmla="*/ 4408922 w 12185931"/>
                <a:gd name="connsiteY585" fmla="*/ 1899242 h 2275759"/>
                <a:gd name="connsiteX586" fmla="*/ 4482960 w 12185931"/>
                <a:gd name="connsiteY586" fmla="*/ 1899242 h 2275759"/>
                <a:gd name="connsiteX587" fmla="*/ 4611009 w 12185931"/>
                <a:gd name="connsiteY587" fmla="*/ 1899242 h 2275759"/>
                <a:gd name="connsiteX588" fmla="*/ 4651063 w 12185931"/>
                <a:gd name="connsiteY588" fmla="*/ 1979349 h 2275759"/>
                <a:gd name="connsiteX589" fmla="*/ 4711143 w 12185931"/>
                <a:gd name="connsiteY589" fmla="*/ 1972673 h 2275759"/>
                <a:gd name="connsiteX590" fmla="*/ 4704467 w 12185931"/>
                <a:gd name="connsiteY590" fmla="*/ 1930799 h 2275759"/>
                <a:gd name="connsiteX591" fmla="*/ 4746341 w 12185931"/>
                <a:gd name="connsiteY591" fmla="*/ 1912593 h 2275759"/>
                <a:gd name="connsiteX592" fmla="*/ 4796104 w 12185931"/>
                <a:gd name="connsiteY592" fmla="*/ 1922303 h 2275759"/>
                <a:gd name="connsiteX593" fmla="*/ 4864681 w 12185931"/>
                <a:gd name="connsiteY593" fmla="*/ 1921089 h 2275759"/>
                <a:gd name="connsiteX594" fmla="*/ 4839192 w 12185931"/>
                <a:gd name="connsiteY594" fmla="*/ 1990879 h 2275759"/>
                <a:gd name="connsiteX595" fmla="*/ 4927795 w 12185931"/>
                <a:gd name="connsiteY595" fmla="*/ 2003623 h 2275759"/>
                <a:gd name="connsiteX596" fmla="*/ 5011543 w 12185931"/>
                <a:gd name="connsiteY596" fmla="*/ 1986631 h 2275759"/>
                <a:gd name="connsiteX597" fmla="*/ 5070409 w 12185931"/>
                <a:gd name="connsiteY597" fmla="*/ 1981776 h 2275759"/>
                <a:gd name="connsiteX598" fmla="*/ 5134737 w 12185931"/>
                <a:gd name="connsiteY598" fmla="*/ 1978742 h 2275759"/>
                <a:gd name="connsiteX599" fmla="*/ 4939325 w 12185931"/>
                <a:gd name="connsiteY599" fmla="*/ 1910166 h 2275759"/>
                <a:gd name="connsiteX600" fmla="*/ 5142627 w 12185931"/>
                <a:gd name="connsiteY600" fmla="*/ 1828238 h 2275759"/>
                <a:gd name="connsiteX601" fmla="*/ 5236084 w 12185931"/>
                <a:gd name="connsiteY601" fmla="*/ 1847051 h 2275759"/>
                <a:gd name="connsiteX602" fmla="*/ 5324687 w 12185931"/>
                <a:gd name="connsiteY602" fmla="*/ 1814280 h 2275759"/>
                <a:gd name="connsiteX603" fmla="*/ 5311336 w 12185931"/>
                <a:gd name="connsiteY603" fmla="*/ 1874967 h 2275759"/>
                <a:gd name="connsiteX604" fmla="*/ 5268855 w 12185931"/>
                <a:gd name="connsiteY604" fmla="*/ 1907131 h 2275759"/>
                <a:gd name="connsiteX605" fmla="*/ 5149909 w 12185931"/>
                <a:gd name="connsiteY605" fmla="*/ 1960536 h 2275759"/>
                <a:gd name="connsiteX606" fmla="*/ 5211810 w 12185931"/>
                <a:gd name="connsiteY606" fmla="*/ 1970852 h 2275759"/>
                <a:gd name="connsiteX607" fmla="*/ 5236084 w 12185931"/>
                <a:gd name="connsiteY607" fmla="*/ 2004837 h 2275759"/>
                <a:gd name="connsiteX608" fmla="*/ 5206955 w 12185931"/>
                <a:gd name="connsiteY608" fmla="*/ 2029719 h 2275759"/>
                <a:gd name="connsiteX609" fmla="*/ 5015184 w 12185931"/>
                <a:gd name="connsiteY609" fmla="*/ 2024257 h 2275759"/>
                <a:gd name="connsiteX610" fmla="*/ 4737238 w 12185931"/>
                <a:gd name="connsiteY610" fmla="*/ 2043070 h 2275759"/>
                <a:gd name="connsiteX611" fmla="*/ 4616471 w 12185931"/>
                <a:gd name="connsiteY611" fmla="*/ 1996948 h 2275759"/>
                <a:gd name="connsiteX612" fmla="*/ 4593410 w 12185931"/>
                <a:gd name="connsiteY612" fmla="*/ 1984810 h 2275759"/>
                <a:gd name="connsiteX613" fmla="*/ 4374330 w 12185931"/>
                <a:gd name="connsiteY613" fmla="*/ 2083730 h 2275759"/>
                <a:gd name="connsiteX614" fmla="*/ 4135224 w 12185931"/>
                <a:gd name="connsiteY614" fmla="*/ 2040035 h 2275759"/>
                <a:gd name="connsiteX615" fmla="*/ 4101239 w 12185931"/>
                <a:gd name="connsiteY615" fmla="*/ 2101329 h 2275759"/>
                <a:gd name="connsiteX616" fmla="*/ 4086067 w 12185931"/>
                <a:gd name="connsiteY616" fmla="*/ 2092226 h 2275759"/>
                <a:gd name="connsiteX617" fmla="*/ 4111556 w 12185931"/>
                <a:gd name="connsiteY617" fmla="*/ 2060669 h 2275759"/>
                <a:gd name="connsiteX618" fmla="*/ 4103060 w 12185931"/>
                <a:gd name="connsiteY618" fmla="*/ 2048532 h 2275759"/>
                <a:gd name="connsiteX619" fmla="*/ 4055724 w 12185931"/>
                <a:gd name="connsiteY619" fmla="*/ 2076448 h 2275759"/>
                <a:gd name="connsiteX620" fmla="*/ 3997464 w 12185931"/>
                <a:gd name="connsiteY620" fmla="*/ 2103757 h 2275759"/>
                <a:gd name="connsiteX621" fmla="*/ 3915537 w 12185931"/>
                <a:gd name="connsiteY621" fmla="*/ 2119535 h 2275759"/>
                <a:gd name="connsiteX622" fmla="*/ 3816011 w 12185931"/>
                <a:gd name="connsiteY622" fmla="*/ 2128032 h 2275759"/>
                <a:gd name="connsiteX623" fmla="*/ 3655797 w 12185931"/>
                <a:gd name="connsiteY623" fmla="*/ 2171119 h 2275759"/>
                <a:gd name="connsiteX624" fmla="*/ 3544740 w 12185931"/>
                <a:gd name="connsiteY624" fmla="*/ 2205104 h 2275759"/>
                <a:gd name="connsiteX625" fmla="*/ 3493156 w 12185931"/>
                <a:gd name="connsiteY625" fmla="*/ 2201463 h 2275759"/>
                <a:gd name="connsiteX626" fmla="*/ 3356611 w 12185931"/>
                <a:gd name="connsiteY626" fmla="*/ 2216634 h 2275759"/>
                <a:gd name="connsiteX627" fmla="*/ 3331122 w 12185931"/>
                <a:gd name="connsiteY627" fmla="*/ 2229379 h 2275759"/>
                <a:gd name="connsiteX628" fmla="*/ 3030115 w 12185931"/>
                <a:gd name="connsiteY628" fmla="*/ 2246371 h 2275759"/>
                <a:gd name="connsiteX629" fmla="*/ 2756417 w 12185931"/>
                <a:gd name="connsiteY629" fmla="*/ 2273680 h 2275759"/>
                <a:gd name="connsiteX630" fmla="*/ 2723646 w 12185931"/>
                <a:gd name="connsiteY630" fmla="*/ 2263970 h 2275759"/>
                <a:gd name="connsiteX631" fmla="*/ 2508208 w 12185931"/>
                <a:gd name="connsiteY631" fmla="*/ 2273073 h 2275759"/>
                <a:gd name="connsiteX632" fmla="*/ 2424460 w 12185931"/>
                <a:gd name="connsiteY632" fmla="*/ 2264577 h 2275759"/>
                <a:gd name="connsiteX633" fmla="*/ 2341319 w 12185931"/>
                <a:gd name="connsiteY633" fmla="*/ 2262757 h 2275759"/>
                <a:gd name="connsiteX634" fmla="*/ 2230262 w 12185931"/>
                <a:gd name="connsiteY634" fmla="*/ 2256688 h 2275759"/>
                <a:gd name="connsiteX635" fmla="*/ 2067621 w 12185931"/>
                <a:gd name="connsiteY635" fmla="*/ 2240302 h 2275759"/>
                <a:gd name="connsiteX636" fmla="*/ 1952316 w 12185931"/>
                <a:gd name="connsiteY636" fmla="*/ 2177188 h 2275759"/>
                <a:gd name="connsiteX637" fmla="*/ 1943213 w 12185931"/>
                <a:gd name="connsiteY637" fmla="*/ 2058848 h 2275759"/>
                <a:gd name="connsiteX638" fmla="*/ 1820625 w 12185931"/>
                <a:gd name="connsiteY638" fmla="*/ 1990272 h 2275759"/>
                <a:gd name="connsiteX639" fmla="*/ 1687114 w 12185931"/>
                <a:gd name="connsiteY639" fmla="*/ 2001196 h 2275759"/>
                <a:gd name="connsiteX640" fmla="*/ 1568167 w 12185931"/>
                <a:gd name="connsiteY640" fmla="*/ 2009692 h 2275759"/>
                <a:gd name="connsiteX641" fmla="*/ 1423733 w 12185931"/>
                <a:gd name="connsiteY641" fmla="*/ 1971459 h 2275759"/>
                <a:gd name="connsiteX642" fmla="*/ 1204046 w 12185931"/>
                <a:gd name="connsiteY642" fmla="*/ 1920482 h 2275759"/>
                <a:gd name="connsiteX643" fmla="*/ 1241065 w 12185931"/>
                <a:gd name="connsiteY643" fmla="*/ 1881643 h 2275759"/>
                <a:gd name="connsiteX644" fmla="*/ 1146393 w 12185931"/>
                <a:gd name="connsiteY644" fmla="*/ 1851906 h 2275759"/>
                <a:gd name="connsiteX645" fmla="*/ 1151248 w 12185931"/>
                <a:gd name="connsiteY645" fmla="*/ 1832486 h 2275759"/>
                <a:gd name="connsiteX646" fmla="*/ 1248347 w 12185931"/>
                <a:gd name="connsiteY646" fmla="*/ 1836734 h 2275759"/>
                <a:gd name="connsiteX647" fmla="*/ 1309034 w 12185931"/>
                <a:gd name="connsiteY647" fmla="*/ 1823383 h 2275759"/>
                <a:gd name="connsiteX648" fmla="*/ 1314496 w 12185931"/>
                <a:gd name="connsiteY648" fmla="*/ 1882856 h 2275759"/>
                <a:gd name="connsiteX649" fmla="*/ 1458931 w 12185931"/>
                <a:gd name="connsiteY649" fmla="*/ 1759662 h 2275759"/>
                <a:gd name="connsiteX650" fmla="*/ 1315103 w 12185931"/>
                <a:gd name="connsiteY650" fmla="*/ 1722036 h 2275759"/>
                <a:gd name="connsiteX651" fmla="*/ 1378824 w 12185931"/>
                <a:gd name="connsiteY651" fmla="*/ 1616441 h 2275759"/>
                <a:gd name="connsiteX652" fmla="*/ 1289008 w 12185931"/>
                <a:gd name="connsiteY652" fmla="*/ 1627971 h 2275759"/>
                <a:gd name="connsiteX653" fmla="*/ 1234996 w 12185931"/>
                <a:gd name="connsiteY653" fmla="*/ 1644964 h 2275759"/>
                <a:gd name="connsiteX654" fmla="*/ 1021985 w 12185931"/>
                <a:gd name="connsiteY654" fmla="*/ 1604304 h 2275759"/>
                <a:gd name="connsiteX655" fmla="*/ 984966 w 12185931"/>
                <a:gd name="connsiteY655" fmla="*/ 1570926 h 2275759"/>
                <a:gd name="connsiteX656" fmla="*/ 683352 w 12185931"/>
                <a:gd name="connsiteY656" fmla="*/ 1586704 h 2275759"/>
                <a:gd name="connsiteX657" fmla="*/ 683352 w 12185931"/>
                <a:gd name="connsiteY657" fmla="*/ 1663170 h 2275759"/>
                <a:gd name="connsiteX658" fmla="*/ 699738 w 12185931"/>
                <a:gd name="connsiteY658" fmla="*/ 1681983 h 2275759"/>
                <a:gd name="connsiteX659" fmla="*/ 702772 w 12185931"/>
                <a:gd name="connsiteY659" fmla="*/ 1715361 h 2275759"/>
                <a:gd name="connsiteX660" fmla="*/ 673036 w 12185931"/>
                <a:gd name="connsiteY660" fmla="*/ 1742670 h 2275759"/>
                <a:gd name="connsiteX661" fmla="*/ 601425 w 12185931"/>
                <a:gd name="connsiteY661" fmla="*/ 1742670 h 2275759"/>
                <a:gd name="connsiteX662" fmla="*/ 580185 w 12185931"/>
                <a:gd name="connsiteY662" fmla="*/ 1713540 h 2275759"/>
                <a:gd name="connsiteX663" fmla="*/ 659078 w 12185931"/>
                <a:gd name="connsiteY663" fmla="*/ 1655281 h 2275759"/>
                <a:gd name="connsiteX664" fmla="*/ 654829 w 12185931"/>
                <a:gd name="connsiteY664" fmla="*/ 1595200 h 2275759"/>
                <a:gd name="connsiteX665" fmla="*/ 561372 w 12185931"/>
                <a:gd name="connsiteY665" fmla="*/ 1598235 h 2275759"/>
                <a:gd name="connsiteX666" fmla="*/ 523139 w 12185931"/>
                <a:gd name="connsiteY666" fmla="*/ 1624330 h 2275759"/>
                <a:gd name="connsiteX667" fmla="*/ 622059 w 12185931"/>
                <a:gd name="connsiteY667" fmla="*/ 1632220 h 2275759"/>
                <a:gd name="connsiteX668" fmla="*/ 582005 w 12185931"/>
                <a:gd name="connsiteY668" fmla="*/ 1714147 h 2275759"/>
                <a:gd name="connsiteX669" fmla="*/ 484299 w 12185931"/>
                <a:gd name="connsiteY669" fmla="*/ 1679555 h 2275759"/>
                <a:gd name="connsiteX670" fmla="*/ 519498 w 12185931"/>
                <a:gd name="connsiteY670" fmla="*/ 1623723 h 2275759"/>
                <a:gd name="connsiteX671" fmla="*/ 312555 w 12185931"/>
                <a:gd name="connsiteY671" fmla="*/ 1612800 h 2275759"/>
                <a:gd name="connsiteX672" fmla="*/ 169941 w 12185931"/>
                <a:gd name="connsiteY672" fmla="*/ 1612800 h 2275759"/>
                <a:gd name="connsiteX673" fmla="*/ 239124 w 12185931"/>
                <a:gd name="connsiteY673" fmla="*/ 1677735 h 2275759"/>
                <a:gd name="connsiteX674" fmla="*/ 84372 w 12185931"/>
                <a:gd name="connsiteY674" fmla="*/ 1691693 h 2275759"/>
                <a:gd name="connsiteX675" fmla="*/ 23686 w 12185931"/>
                <a:gd name="connsiteY675" fmla="*/ 1674093 h 2275759"/>
                <a:gd name="connsiteX676" fmla="*/ 18 w 12185931"/>
                <a:gd name="connsiteY676" fmla="*/ 1646784 h 2275759"/>
                <a:gd name="connsiteX677" fmla="*/ 23686 w 12185931"/>
                <a:gd name="connsiteY677" fmla="*/ 1621903 h 2275759"/>
                <a:gd name="connsiteX678" fmla="*/ 49781 w 12185931"/>
                <a:gd name="connsiteY678" fmla="*/ 1602483 h 2275759"/>
                <a:gd name="connsiteX679" fmla="*/ 145666 w 12185931"/>
                <a:gd name="connsiteY679" fmla="*/ 1485357 h 2275759"/>
                <a:gd name="connsiteX680" fmla="*/ 206960 w 12185931"/>
                <a:gd name="connsiteY680" fmla="*/ 1447124 h 2275759"/>
                <a:gd name="connsiteX681" fmla="*/ 367780 w 12185931"/>
                <a:gd name="connsiteY681" fmla="*/ 1393720 h 2275759"/>
                <a:gd name="connsiteX682" fmla="*/ 463059 w 12185931"/>
                <a:gd name="connsiteY682" fmla="*/ 1458048 h 2275759"/>
                <a:gd name="connsiteX683" fmla="*/ 464879 w 12185931"/>
                <a:gd name="connsiteY683" fmla="*/ 1490819 h 2275759"/>
                <a:gd name="connsiteX684" fmla="*/ 604459 w 12185931"/>
                <a:gd name="connsiteY684" fmla="*/ 1451372 h 2275759"/>
                <a:gd name="connsiteX685" fmla="*/ 730081 w 12185931"/>
                <a:gd name="connsiteY685" fmla="*/ 1499922 h 2275759"/>
                <a:gd name="connsiteX686" fmla="*/ 752535 w 12185931"/>
                <a:gd name="connsiteY686" fmla="*/ 1532086 h 2275759"/>
                <a:gd name="connsiteX687" fmla="*/ 853883 w 12185931"/>
                <a:gd name="connsiteY687" fmla="*/ 1359128 h 2275759"/>
                <a:gd name="connsiteX688" fmla="*/ 811402 w 12185931"/>
                <a:gd name="connsiteY688" fmla="*/ 1320896 h 2275759"/>
                <a:gd name="connsiteX689" fmla="*/ 767707 w 12185931"/>
                <a:gd name="connsiteY689" fmla="*/ 1388865 h 2275759"/>
                <a:gd name="connsiteX690" fmla="*/ 656043 w 12185931"/>
                <a:gd name="connsiteY690" fmla="*/ 1378548 h 2275759"/>
                <a:gd name="connsiteX691" fmla="*/ 602032 w 12185931"/>
                <a:gd name="connsiteY691" fmla="*/ 1329999 h 2275759"/>
                <a:gd name="connsiteX692" fmla="*/ 585040 w 12185931"/>
                <a:gd name="connsiteY692" fmla="*/ 1321503 h 2275759"/>
                <a:gd name="connsiteX693" fmla="*/ 350181 w 12185931"/>
                <a:gd name="connsiteY693" fmla="*/ 1363983 h 2275759"/>
                <a:gd name="connsiteX694" fmla="*/ 171155 w 12185931"/>
                <a:gd name="connsiteY694" fmla="*/ 1396147 h 2275759"/>
                <a:gd name="connsiteX695" fmla="*/ 69201 w 12185931"/>
                <a:gd name="connsiteY695" fmla="*/ 1337888 h 2275759"/>
                <a:gd name="connsiteX696" fmla="*/ 18224 w 12185931"/>
                <a:gd name="connsiteY696" fmla="*/ 1289945 h 2275759"/>
                <a:gd name="connsiteX697" fmla="*/ 1838 w 12185931"/>
                <a:gd name="connsiteY697" fmla="*/ 1195274 h 2275759"/>
                <a:gd name="connsiteX698" fmla="*/ 205139 w 12185931"/>
                <a:gd name="connsiteY698" fmla="*/ 1133980 h 2275759"/>
                <a:gd name="connsiteX699" fmla="*/ 346540 w 12185931"/>
                <a:gd name="connsiteY699" fmla="*/ 1040522 h 2275759"/>
                <a:gd name="connsiteX700" fmla="*/ 370815 w 12185931"/>
                <a:gd name="connsiteY700" fmla="*/ 1003503 h 2275759"/>
                <a:gd name="connsiteX701" fmla="*/ 153556 w 12185931"/>
                <a:gd name="connsiteY701" fmla="*/ 913686 h 2275759"/>
                <a:gd name="connsiteX702" fmla="*/ 17010 w 12185931"/>
                <a:gd name="connsiteY702" fmla="*/ 795954 h 2275759"/>
                <a:gd name="connsiteX703" fmla="*/ 45533 w 12185931"/>
                <a:gd name="connsiteY703" fmla="*/ 641809 h 2275759"/>
                <a:gd name="connsiteX704" fmla="*/ 124426 w 12185931"/>
                <a:gd name="connsiteY704" fmla="*/ 564130 h 2275759"/>
                <a:gd name="connsiteX705" fmla="*/ 286460 w 12185931"/>
                <a:gd name="connsiteY705" fmla="*/ 502836 h 2275759"/>
                <a:gd name="connsiteX706" fmla="*/ 330154 w 12185931"/>
                <a:gd name="connsiteY706" fmla="*/ 480382 h 2275759"/>
                <a:gd name="connsiteX707" fmla="*/ 325906 w 12185931"/>
                <a:gd name="connsiteY707" fmla="*/ 629672 h 2275759"/>
                <a:gd name="connsiteX708" fmla="*/ 357464 w 12185931"/>
                <a:gd name="connsiteY708" fmla="*/ 646664 h 2275759"/>
                <a:gd name="connsiteX709" fmla="*/ 455776 w 12185931"/>
                <a:gd name="connsiteY709" fmla="*/ 629065 h 2275759"/>
                <a:gd name="connsiteX710" fmla="*/ 572902 w 12185931"/>
                <a:gd name="connsiteY710" fmla="*/ 631492 h 2275759"/>
                <a:gd name="connsiteX711" fmla="*/ 608707 w 12185931"/>
                <a:gd name="connsiteY711" fmla="*/ 615714 h 2275759"/>
                <a:gd name="connsiteX712" fmla="*/ 679711 w 12185931"/>
                <a:gd name="connsiteY712" fmla="*/ 614500 h 2275759"/>
                <a:gd name="connsiteX713" fmla="*/ 696097 w 12185931"/>
                <a:gd name="connsiteY713" fmla="*/ 633313 h 2275759"/>
                <a:gd name="connsiteX714" fmla="*/ 871482 w 12185931"/>
                <a:gd name="connsiteY714" fmla="*/ 535607 h 2275759"/>
                <a:gd name="connsiteX715" fmla="*/ 819898 w 12185931"/>
                <a:gd name="connsiteY715" fmla="*/ 473099 h 2275759"/>
                <a:gd name="connsiteX716" fmla="*/ 832035 w 12185931"/>
                <a:gd name="connsiteY716" fmla="*/ 399668 h 2275759"/>
                <a:gd name="connsiteX717" fmla="*/ 895150 w 12185931"/>
                <a:gd name="connsiteY717" fmla="*/ 374180 h 2275759"/>
                <a:gd name="connsiteX718" fmla="*/ 771955 w 12185931"/>
                <a:gd name="connsiteY718" fmla="*/ 353546 h 2275759"/>
                <a:gd name="connsiteX719" fmla="*/ 753142 w 12185931"/>
                <a:gd name="connsiteY719" fmla="*/ 367504 h 2275759"/>
                <a:gd name="connsiteX720" fmla="*/ 497650 w 12185931"/>
                <a:gd name="connsiteY720" fmla="*/ 354153 h 2275759"/>
                <a:gd name="connsiteX721" fmla="*/ 442425 w 12185931"/>
                <a:gd name="connsiteY721" fmla="*/ 328058 h 2275759"/>
                <a:gd name="connsiteX722" fmla="*/ 373849 w 12185931"/>
                <a:gd name="connsiteY722" fmla="*/ 291039 h 2275759"/>
                <a:gd name="connsiteX723" fmla="*/ 432715 w 12185931"/>
                <a:gd name="connsiteY723" fmla="*/ 156921 h 2275759"/>
                <a:gd name="connsiteX724" fmla="*/ 631768 w 12185931"/>
                <a:gd name="connsiteY724" fmla="*/ 136287 h 2275759"/>
                <a:gd name="connsiteX725" fmla="*/ 716730 w 12185931"/>
                <a:gd name="connsiteY725" fmla="*/ 108978 h 2275759"/>
                <a:gd name="connsiteX726" fmla="*/ 848421 w 12185931"/>
                <a:gd name="connsiteY726" fmla="*/ 112619 h 2275759"/>
                <a:gd name="connsiteX727" fmla="*/ 881192 w 12185931"/>
                <a:gd name="connsiteY727" fmla="*/ 60429 h 2275759"/>
                <a:gd name="connsiteX728" fmla="*/ 899398 w 12185931"/>
                <a:gd name="connsiteY728" fmla="*/ 85310 h 2275759"/>
                <a:gd name="connsiteX729" fmla="*/ 1088741 w 12185931"/>
                <a:gd name="connsiteY729" fmla="*/ 348 h 2275759"/>
                <a:gd name="connsiteX730" fmla="*/ 1389748 w 12185931"/>
                <a:gd name="connsiteY730" fmla="*/ 86524 h 2275759"/>
                <a:gd name="connsiteX731" fmla="*/ 1474103 w 12185931"/>
                <a:gd name="connsiteY731" fmla="*/ 140535 h 2275759"/>
                <a:gd name="connsiteX732" fmla="*/ 1502019 w 12185931"/>
                <a:gd name="connsiteY732" fmla="*/ 133860 h 2275759"/>
                <a:gd name="connsiteX733" fmla="*/ 1532969 w 12185931"/>
                <a:gd name="connsiteY733" fmla="*/ 100482 h 2275759"/>
                <a:gd name="connsiteX734" fmla="*/ 1534790 w 12185931"/>
                <a:gd name="connsiteY734" fmla="*/ 133860 h 2275759"/>
                <a:gd name="connsiteX735" fmla="*/ 1571809 w 12185931"/>
                <a:gd name="connsiteY735" fmla="*/ 208505 h 2275759"/>
                <a:gd name="connsiteX736" fmla="*/ 1593049 w 12185931"/>
                <a:gd name="connsiteY736" fmla="*/ 194547 h 2275759"/>
                <a:gd name="connsiteX737" fmla="*/ 1583339 w 12185931"/>
                <a:gd name="connsiteY737" fmla="*/ 150245 h 2275759"/>
                <a:gd name="connsiteX738" fmla="*/ 1607614 w 12185931"/>
                <a:gd name="connsiteY738" fmla="*/ 128398 h 2275759"/>
                <a:gd name="connsiteX739" fmla="*/ 1568774 w 12185931"/>
                <a:gd name="connsiteY739" fmla="*/ 115047 h 2275759"/>
                <a:gd name="connsiteX740" fmla="*/ 1568774 w 12185931"/>
                <a:gd name="connsiteY740" fmla="*/ 101089 h 2275759"/>
                <a:gd name="connsiteX741" fmla="*/ 1936537 w 12185931"/>
                <a:gd name="connsiteY741" fmla="*/ 51932 h 2275759"/>
                <a:gd name="connsiteX742" fmla="*/ 1940178 w 12185931"/>
                <a:gd name="connsiteY742" fmla="*/ 65283 h 2275759"/>
                <a:gd name="connsiteX743" fmla="*/ 1874636 w 12185931"/>
                <a:gd name="connsiteY743" fmla="*/ 104730 h 2275759"/>
                <a:gd name="connsiteX744" fmla="*/ 1876457 w 12185931"/>
                <a:gd name="connsiteY744" fmla="*/ 122329 h 2275759"/>
                <a:gd name="connsiteX745" fmla="*/ 1947461 w 12185931"/>
                <a:gd name="connsiteY745" fmla="*/ 122329 h 2275759"/>
                <a:gd name="connsiteX746" fmla="*/ 1979018 w 12185931"/>
                <a:gd name="connsiteY746" fmla="*/ 122936 h 2275759"/>
                <a:gd name="connsiteX747" fmla="*/ 2015430 w 12185931"/>
                <a:gd name="connsiteY747" fmla="*/ 108978 h 2275759"/>
                <a:gd name="connsiteX748" fmla="*/ 2042132 w 12185931"/>
                <a:gd name="connsiteY748" fmla="*/ 95020 h 2275759"/>
                <a:gd name="connsiteX749" fmla="*/ 2097964 w 12185931"/>
                <a:gd name="connsiteY749" fmla="*/ 78028 h 2275759"/>
                <a:gd name="connsiteX750" fmla="*/ 2143479 w 12185931"/>
                <a:gd name="connsiteY750" fmla="*/ 76207 h 2275759"/>
                <a:gd name="connsiteX751" fmla="*/ 2199311 w 12185931"/>
                <a:gd name="connsiteY751" fmla="*/ 86524 h 2275759"/>
                <a:gd name="connsiteX752" fmla="*/ 2156224 w 12185931"/>
                <a:gd name="connsiteY752" fmla="*/ 75600 h 2275759"/>
                <a:gd name="connsiteX753" fmla="*/ 2168968 w 12185931"/>
                <a:gd name="connsiteY753" fmla="*/ 52539 h 2275759"/>
                <a:gd name="connsiteX754" fmla="*/ 2302479 w 12185931"/>
                <a:gd name="connsiteY754" fmla="*/ 52539 h 2275759"/>
                <a:gd name="connsiteX755" fmla="*/ 2303693 w 12185931"/>
                <a:gd name="connsiteY755" fmla="*/ 63463 h 2275759"/>
                <a:gd name="connsiteX756" fmla="*/ 2221159 w 12185931"/>
                <a:gd name="connsiteY756" fmla="*/ 71352 h 2275759"/>
                <a:gd name="connsiteX757" fmla="*/ 2223586 w 12185931"/>
                <a:gd name="connsiteY757" fmla="*/ 84703 h 2275759"/>
                <a:gd name="connsiteX758" fmla="*/ 2417177 w 12185931"/>
                <a:gd name="connsiteY758" fmla="*/ 27051 h 2275759"/>
                <a:gd name="connsiteX759" fmla="*/ 2428708 w 12185931"/>
                <a:gd name="connsiteY759" fmla="*/ 42222 h 2275759"/>
                <a:gd name="connsiteX760" fmla="*/ 2346781 w 12185931"/>
                <a:gd name="connsiteY760" fmla="*/ 121115 h 2275759"/>
                <a:gd name="connsiteX761" fmla="*/ 2196884 w 12185931"/>
                <a:gd name="connsiteY761" fmla="*/ 172092 h 2275759"/>
                <a:gd name="connsiteX762" fmla="*/ 2118598 w 12185931"/>
                <a:gd name="connsiteY762" fmla="*/ 227318 h 2275759"/>
                <a:gd name="connsiteX763" fmla="*/ 2055483 w 12185931"/>
                <a:gd name="connsiteY763" fmla="*/ 309852 h 2275759"/>
                <a:gd name="connsiteX764" fmla="*/ 2099178 w 12185931"/>
                <a:gd name="connsiteY764" fmla="*/ 352333 h 2275759"/>
                <a:gd name="connsiteX765" fmla="*/ 2248468 w 12185931"/>
                <a:gd name="connsiteY765" fmla="*/ 359008 h 2275759"/>
                <a:gd name="connsiteX766" fmla="*/ 2284880 w 12185931"/>
                <a:gd name="connsiteY766" fmla="*/ 360829 h 2275759"/>
                <a:gd name="connsiteX767" fmla="*/ 2368628 w 12185931"/>
                <a:gd name="connsiteY767" fmla="*/ 356581 h 2275759"/>
                <a:gd name="connsiteX768" fmla="*/ 2521559 w 12185931"/>
                <a:gd name="connsiteY768" fmla="*/ 343836 h 2275759"/>
                <a:gd name="connsiteX769" fmla="*/ 2559792 w 12185931"/>
                <a:gd name="connsiteY769" fmla="*/ 328665 h 2275759"/>
                <a:gd name="connsiteX770" fmla="*/ 2570108 w 12185931"/>
                <a:gd name="connsiteY770" fmla="*/ 397241 h 2275759"/>
                <a:gd name="connsiteX771" fmla="*/ 2485147 w 12185931"/>
                <a:gd name="connsiteY771" fmla="*/ 412413 h 2275759"/>
                <a:gd name="connsiteX772" fmla="*/ 2509421 w 12185931"/>
                <a:gd name="connsiteY772" fmla="*/ 484023 h 2275759"/>
                <a:gd name="connsiteX773" fmla="*/ 2400792 w 12185931"/>
                <a:gd name="connsiteY773" fmla="*/ 451859 h 2275759"/>
                <a:gd name="connsiteX774" fmla="*/ 2418998 w 12185931"/>
                <a:gd name="connsiteY774" fmla="*/ 407558 h 2275759"/>
                <a:gd name="connsiteX775" fmla="*/ 2346781 w 12185931"/>
                <a:gd name="connsiteY775" fmla="*/ 436080 h 2275759"/>
                <a:gd name="connsiteX776" fmla="*/ 2277598 w 12185931"/>
                <a:gd name="connsiteY776" fmla="*/ 417268 h 2275759"/>
                <a:gd name="connsiteX777" fmla="*/ 2300052 w 12185931"/>
                <a:gd name="connsiteY777" fmla="*/ 456714 h 2275759"/>
                <a:gd name="connsiteX778" fmla="*/ 2235723 w 12185931"/>
                <a:gd name="connsiteY778" fmla="*/ 547744 h 2275759"/>
                <a:gd name="connsiteX779" fmla="*/ 2272136 w 12185931"/>
                <a:gd name="connsiteY779" fmla="*/ 590225 h 2275759"/>
                <a:gd name="connsiteX780" fmla="*/ 2336464 w 12185931"/>
                <a:gd name="connsiteY780" fmla="*/ 599935 h 2275759"/>
                <a:gd name="connsiteX781" fmla="*/ 2529448 w 12185931"/>
                <a:gd name="connsiteY781" fmla="*/ 627244 h 2275759"/>
                <a:gd name="connsiteX782" fmla="*/ 2478471 w 12185931"/>
                <a:gd name="connsiteY782" fmla="*/ 587191 h 2275759"/>
                <a:gd name="connsiteX783" fmla="*/ 2463299 w 12185931"/>
                <a:gd name="connsiteY783" fmla="*/ 533786 h 2275759"/>
                <a:gd name="connsiteX784" fmla="*/ 2511242 w 12185931"/>
                <a:gd name="connsiteY784" fmla="*/ 527718 h 2275759"/>
                <a:gd name="connsiteX785" fmla="*/ 2653856 w 12185931"/>
                <a:gd name="connsiteY785" fmla="*/ 620569 h 2275759"/>
                <a:gd name="connsiteX786" fmla="*/ 2756417 w 12185931"/>
                <a:gd name="connsiteY786" fmla="*/ 659408 h 2275759"/>
                <a:gd name="connsiteX787" fmla="*/ 2837131 w 12185931"/>
                <a:gd name="connsiteY787" fmla="*/ 672153 h 2275759"/>
                <a:gd name="connsiteX788" fmla="*/ 2895390 w 12185931"/>
                <a:gd name="connsiteY788" fmla="*/ 664263 h 2275759"/>
                <a:gd name="connsiteX789" fmla="*/ 2856551 w 12185931"/>
                <a:gd name="connsiteY789" fmla="*/ 627851 h 2275759"/>
                <a:gd name="connsiteX790" fmla="*/ 2846234 w 12185931"/>
                <a:gd name="connsiteY790" fmla="*/ 619962 h 2275759"/>
                <a:gd name="connsiteX791" fmla="*/ 2846234 w 12185931"/>
                <a:gd name="connsiteY791" fmla="*/ 603576 h 2275759"/>
                <a:gd name="connsiteX792" fmla="*/ 2911776 w 12185931"/>
                <a:gd name="connsiteY792" fmla="*/ 572019 h 2275759"/>
                <a:gd name="connsiteX793" fmla="*/ 2963360 w 12185931"/>
                <a:gd name="connsiteY793" fmla="*/ 578088 h 2275759"/>
                <a:gd name="connsiteX794" fmla="*/ 3054390 w 12185931"/>
                <a:gd name="connsiteY794" fmla="*/ 641202 h 2275759"/>
                <a:gd name="connsiteX795" fmla="*/ 3001592 w 12185931"/>
                <a:gd name="connsiteY795" fmla="*/ 697034 h 2275759"/>
                <a:gd name="connsiteX796" fmla="*/ 3073810 w 12185931"/>
                <a:gd name="connsiteY796" fmla="*/ 680042 h 2275759"/>
                <a:gd name="connsiteX797" fmla="*/ 3054997 w 12185931"/>
                <a:gd name="connsiteY797" fmla="*/ 643023 h 2275759"/>
                <a:gd name="connsiteX798" fmla="*/ 5208168 w 12185931"/>
                <a:gd name="connsiteY798" fmla="*/ 1260209 h 2275759"/>
                <a:gd name="connsiteX799" fmla="*/ 5277352 w 12185931"/>
                <a:gd name="connsiteY799" fmla="*/ 1266884 h 2275759"/>
                <a:gd name="connsiteX800" fmla="*/ 5369596 w 12185931"/>
                <a:gd name="connsiteY800" fmla="*/ 1282056 h 2275759"/>
                <a:gd name="connsiteX801" fmla="*/ 5435744 w 12185931"/>
                <a:gd name="connsiteY801" fmla="*/ 1198308 h 2275759"/>
                <a:gd name="connsiteX802" fmla="*/ 5347141 w 12185931"/>
                <a:gd name="connsiteY802" fmla="*/ 1147331 h 2275759"/>
                <a:gd name="connsiteX803" fmla="*/ 5324081 w 12185931"/>
                <a:gd name="connsiteY803" fmla="*/ 1113346 h 2275759"/>
                <a:gd name="connsiteX804" fmla="*/ 5360493 w 12185931"/>
                <a:gd name="connsiteY804" fmla="*/ 1104850 h 2275759"/>
                <a:gd name="connsiteX805" fmla="*/ 5377485 w 12185931"/>
                <a:gd name="connsiteY805" fmla="*/ 1106671 h 2275759"/>
                <a:gd name="connsiteX806" fmla="*/ 5429676 w 12185931"/>
                <a:gd name="connsiteY806" fmla="*/ 959202 h 2275759"/>
                <a:gd name="connsiteX807" fmla="*/ 5657251 w 12185931"/>
                <a:gd name="connsiteY807" fmla="*/ 927644 h 2275759"/>
                <a:gd name="connsiteX808" fmla="*/ 5611736 w 12185931"/>
                <a:gd name="connsiteY808" fmla="*/ 905797 h 2275759"/>
                <a:gd name="connsiteX809" fmla="*/ 5570469 w 12185931"/>
                <a:gd name="connsiteY809" fmla="*/ 898515 h 2275759"/>
                <a:gd name="connsiteX810" fmla="*/ 5480046 w 12185931"/>
                <a:gd name="connsiteY810" fmla="*/ 863316 h 2275759"/>
                <a:gd name="connsiteX811" fmla="*/ 5404794 w 12185931"/>
                <a:gd name="connsiteY811" fmla="*/ 902763 h 2275759"/>
                <a:gd name="connsiteX812" fmla="*/ 5391443 w 12185931"/>
                <a:gd name="connsiteY812" fmla="*/ 908225 h 2275759"/>
                <a:gd name="connsiteX813" fmla="*/ 5213630 w 12185931"/>
                <a:gd name="connsiteY813" fmla="*/ 902156 h 2275759"/>
                <a:gd name="connsiteX814" fmla="*/ 5142020 w 12185931"/>
                <a:gd name="connsiteY814" fmla="*/ 893053 h 2275759"/>
                <a:gd name="connsiteX815" fmla="*/ 5083760 w 12185931"/>
                <a:gd name="connsiteY815" fmla="*/ 898515 h 2275759"/>
                <a:gd name="connsiteX816" fmla="*/ 5097111 w 12185931"/>
                <a:gd name="connsiteY816" fmla="*/ 985904 h 2275759"/>
                <a:gd name="connsiteX817" fmla="*/ 5173577 w 12185931"/>
                <a:gd name="connsiteY817" fmla="*/ 991973 h 2275759"/>
                <a:gd name="connsiteX818" fmla="*/ 5231836 w 12185931"/>
                <a:gd name="connsiteY818" fmla="*/ 939175 h 2275759"/>
                <a:gd name="connsiteX819" fmla="*/ 5240333 w 12185931"/>
                <a:gd name="connsiteY819" fmla="*/ 978015 h 2275759"/>
                <a:gd name="connsiteX820" fmla="*/ 5290096 w 12185931"/>
                <a:gd name="connsiteY820" fmla="*/ 991366 h 2275759"/>
                <a:gd name="connsiteX821" fmla="*/ 5288275 w 12185931"/>
                <a:gd name="connsiteY821" fmla="*/ 1001683 h 2275759"/>
                <a:gd name="connsiteX822" fmla="*/ 5197852 w 12185931"/>
                <a:gd name="connsiteY822" fmla="*/ 1028992 h 2275759"/>
                <a:gd name="connsiteX823" fmla="*/ 5219092 w 12185931"/>
                <a:gd name="connsiteY823" fmla="*/ 1042950 h 2275759"/>
                <a:gd name="connsiteX824" fmla="*/ 5276138 w 12185931"/>
                <a:gd name="connsiteY824" fmla="*/ 1142476 h 2275759"/>
                <a:gd name="connsiteX825" fmla="*/ 5195424 w 12185931"/>
                <a:gd name="connsiteY825" fmla="*/ 1177068 h 2275759"/>
                <a:gd name="connsiteX826" fmla="*/ 5157192 w 12185931"/>
                <a:gd name="connsiteY826" fmla="*/ 1203770 h 2275759"/>
                <a:gd name="connsiteX827" fmla="*/ 5146268 w 12185931"/>
                <a:gd name="connsiteY827" fmla="*/ 1240789 h 2275759"/>
                <a:gd name="connsiteX828" fmla="*/ 5093470 w 12185931"/>
                <a:gd name="connsiteY828" fmla="*/ 1212266 h 2275759"/>
                <a:gd name="connsiteX829" fmla="*/ 5161440 w 12185931"/>
                <a:gd name="connsiteY829" fmla="*/ 1295407 h 2275759"/>
                <a:gd name="connsiteX830" fmla="*/ 5210596 w 12185931"/>
                <a:gd name="connsiteY830" fmla="*/ 1212266 h 2275759"/>
                <a:gd name="connsiteX831" fmla="*/ 5208168 w 12185931"/>
                <a:gd name="connsiteY831" fmla="*/ 1260209 h 2275759"/>
                <a:gd name="connsiteX832" fmla="*/ 10013358 w 12185931"/>
                <a:gd name="connsiteY832" fmla="*/ 1062369 h 2275759"/>
                <a:gd name="connsiteX833" fmla="*/ 10093464 w 12185931"/>
                <a:gd name="connsiteY833" fmla="*/ 1072686 h 2275759"/>
                <a:gd name="connsiteX834" fmla="*/ 10132911 w 12185931"/>
                <a:gd name="connsiteY834" fmla="*/ 1058728 h 2275759"/>
                <a:gd name="connsiteX835" fmla="*/ 10098926 w 12185931"/>
                <a:gd name="connsiteY835" fmla="*/ 1034453 h 2275759"/>
                <a:gd name="connsiteX836" fmla="*/ 10060693 w 12185931"/>
                <a:gd name="connsiteY836" fmla="*/ 1033847 h 2275759"/>
                <a:gd name="connsiteX837" fmla="*/ 9966022 w 12185931"/>
                <a:gd name="connsiteY837" fmla="*/ 1036881 h 2275759"/>
                <a:gd name="connsiteX838" fmla="*/ 9785175 w 12185931"/>
                <a:gd name="connsiteY838" fmla="*/ 1001683 h 2275759"/>
                <a:gd name="connsiteX839" fmla="*/ 9695358 w 12185931"/>
                <a:gd name="connsiteY839" fmla="*/ 1000469 h 2275759"/>
                <a:gd name="connsiteX840" fmla="*/ 9636492 w 12185931"/>
                <a:gd name="connsiteY840" fmla="*/ 997434 h 2275759"/>
                <a:gd name="connsiteX841" fmla="*/ 9478706 w 12185931"/>
                <a:gd name="connsiteY841" fmla="*/ 964663 h 2275759"/>
                <a:gd name="connsiteX842" fmla="*/ 9586729 w 12185931"/>
                <a:gd name="connsiteY842" fmla="*/ 1050232 h 2275759"/>
                <a:gd name="connsiteX843" fmla="*/ 9657125 w 12185931"/>
                <a:gd name="connsiteY843" fmla="*/ 1095747 h 2275759"/>
                <a:gd name="connsiteX844" fmla="*/ 9717205 w 12185931"/>
                <a:gd name="connsiteY844" fmla="*/ 1100602 h 2275759"/>
                <a:gd name="connsiteX845" fmla="*/ 9760293 w 12185931"/>
                <a:gd name="connsiteY845" fmla="*/ 1067224 h 2275759"/>
                <a:gd name="connsiteX846" fmla="*/ 9772430 w 12185931"/>
                <a:gd name="connsiteY846" fmla="*/ 1081789 h 2275759"/>
                <a:gd name="connsiteX847" fmla="*/ 9716599 w 12185931"/>
                <a:gd name="connsiteY847" fmla="*/ 1144297 h 2275759"/>
                <a:gd name="connsiteX848" fmla="*/ 9718420 w 12185931"/>
                <a:gd name="connsiteY848" fmla="*/ 1160682 h 2275759"/>
                <a:gd name="connsiteX849" fmla="*/ 9785175 w 12185931"/>
                <a:gd name="connsiteY849" fmla="*/ 1160682 h 2275759"/>
                <a:gd name="connsiteX850" fmla="*/ 9848289 w 12185931"/>
                <a:gd name="connsiteY850" fmla="*/ 1156434 h 2275759"/>
                <a:gd name="connsiteX851" fmla="*/ 9893804 w 12185931"/>
                <a:gd name="connsiteY851" fmla="*/ 1136407 h 2275759"/>
                <a:gd name="connsiteX852" fmla="*/ 9947209 w 12185931"/>
                <a:gd name="connsiteY852" fmla="*/ 1103637 h 2275759"/>
                <a:gd name="connsiteX853" fmla="*/ 10013358 w 12185931"/>
                <a:gd name="connsiteY853" fmla="*/ 1062369 h 2275759"/>
                <a:gd name="connsiteX854" fmla="*/ 9836152 w 12185931"/>
                <a:gd name="connsiteY854" fmla="*/ 1922910 h 2275759"/>
                <a:gd name="connsiteX855" fmla="*/ 9903515 w 12185931"/>
                <a:gd name="connsiteY855" fmla="*/ 1843410 h 2275759"/>
                <a:gd name="connsiteX856" fmla="*/ 9638919 w 12185931"/>
                <a:gd name="connsiteY856" fmla="*/ 1777261 h 2275759"/>
                <a:gd name="connsiteX857" fmla="*/ 9581267 w 12185931"/>
                <a:gd name="connsiteY857" fmla="*/ 1844624 h 2275759"/>
                <a:gd name="connsiteX858" fmla="*/ 9584301 w 12185931"/>
                <a:gd name="connsiteY858" fmla="*/ 1861009 h 2275759"/>
                <a:gd name="connsiteX859" fmla="*/ 9493878 w 12185931"/>
                <a:gd name="connsiteY859" fmla="*/ 1924123 h 2275759"/>
                <a:gd name="connsiteX860" fmla="*/ 9494485 w 12185931"/>
                <a:gd name="connsiteY860" fmla="*/ 1942936 h 2275759"/>
                <a:gd name="connsiteX861" fmla="*/ 9543034 w 12185931"/>
                <a:gd name="connsiteY861" fmla="*/ 1953253 h 2275759"/>
                <a:gd name="connsiteX862" fmla="*/ 9610397 w 12185931"/>
                <a:gd name="connsiteY862" fmla="*/ 1958715 h 2275759"/>
                <a:gd name="connsiteX863" fmla="*/ 9717205 w 12185931"/>
                <a:gd name="connsiteY863" fmla="*/ 1926551 h 2275759"/>
                <a:gd name="connsiteX864" fmla="*/ 9731770 w 12185931"/>
                <a:gd name="connsiteY864" fmla="*/ 1888925 h 2275759"/>
                <a:gd name="connsiteX865" fmla="*/ 9780927 w 12185931"/>
                <a:gd name="connsiteY865" fmla="*/ 1900456 h 2275759"/>
                <a:gd name="connsiteX866" fmla="*/ 9765755 w 12185931"/>
                <a:gd name="connsiteY866" fmla="*/ 1989058 h 2275759"/>
                <a:gd name="connsiteX867" fmla="*/ 9857392 w 12185931"/>
                <a:gd name="connsiteY867" fmla="*/ 1968425 h 2275759"/>
                <a:gd name="connsiteX868" fmla="*/ 9836152 w 12185931"/>
                <a:gd name="connsiteY868" fmla="*/ 1922910 h 2275759"/>
                <a:gd name="connsiteX869" fmla="*/ 10537085 w 12185931"/>
                <a:gd name="connsiteY869" fmla="*/ 1820349 h 2275759"/>
                <a:gd name="connsiteX870" fmla="*/ 10597166 w 12185931"/>
                <a:gd name="connsiteY870" fmla="*/ 1830059 h 2275759"/>
                <a:gd name="connsiteX871" fmla="*/ 10643895 w 12185931"/>
                <a:gd name="connsiteY871" fmla="*/ 1860402 h 2275759"/>
                <a:gd name="connsiteX872" fmla="*/ 10694871 w 12185931"/>
                <a:gd name="connsiteY872" fmla="*/ 1897421 h 2275759"/>
                <a:gd name="connsiteX873" fmla="*/ 10748276 w 12185931"/>
                <a:gd name="connsiteY873" fmla="*/ 1908345 h 2275759"/>
                <a:gd name="connsiteX874" fmla="*/ 10750097 w 12185931"/>
                <a:gd name="connsiteY874" fmla="*/ 1859795 h 2275759"/>
                <a:gd name="connsiteX875" fmla="*/ 10665742 w 12185931"/>
                <a:gd name="connsiteY875" fmla="*/ 1835521 h 2275759"/>
                <a:gd name="connsiteX876" fmla="*/ 10620227 w 12185931"/>
                <a:gd name="connsiteY876" fmla="*/ 1843410 h 2275759"/>
                <a:gd name="connsiteX877" fmla="*/ 10610517 w 12185931"/>
                <a:gd name="connsiteY877" fmla="*/ 1739028 h 2275759"/>
                <a:gd name="connsiteX878" fmla="*/ 10554078 w 12185931"/>
                <a:gd name="connsiteY878" fmla="*/ 1762089 h 2275759"/>
                <a:gd name="connsiteX879" fmla="*/ 10609910 w 12185931"/>
                <a:gd name="connsiteY879" fmla="*/ 1708078 h 2275759"/>
                <a:gd name="connsiteX880" fmla="*/ 10391437 w 12185931"/>
                <a:gd name="connsiteY880" fmla="*/ 1656494 h 2275759"/>
                <a:gd name="connsiteX881" fmla="*/ 10427242 w 12185931"/>
                <a:gd name="connsiteY881" fmla="*/ 1728105 h 2275759"/>
                <a:gd name="connsiteX882" fmla="*/ 10537085 w 12185931"/>
                <a:gd name="connsiteY882" fmla="*/ 1820349 h 2275759"/>
                <a:gd name="connsiteX883" fmla="*/ 574116 w 12185931"/>
                <a:gd name="connsiteY883" fmla="*/ 1041129 h 2275759"/>
                <a:gd name="connsiteX884" fmla="*/ 502505 w 12185931"/>
                <a:gd name="connsiteY884" fmla="*/ 1045377 h 2275759"/>
                <a:gd name="connsiteX885" fmla="*/ 452135 w 12185931"/>
                <a:gd name="connsiteY885" fmla="*/ 1098175 h 2275759"/>
                <a:gd name="connsiteX886" fmla="*/ 447280 w 12185931"/>
                <a:gd name="connsiteY886" fmla="*/ 1112740 h 2275759"/>
                <a:gd name="connsiteX887" fmla="*/ 435750 w 12185931"/>
                <a:gd name="connsiteY887" fmla="*/ 1181923 h 2275759"/>
                <a:gd name="connsiteX888" fmla="*/ 527387 w 12185931"/>
                <a:gd name="connsiteY888" fmla="*/ 1229258 h 2275759"/>
                <a:gd name="connsiteX889" fmla="*/ 621452 w 12185931"/>
                <a:gd name="connsiteY889" fmla="*/ 1272346 h 2275759"/>
                <a:gd name="connsiteX890" fmla="*/ 668181 w 12185931"/>
                <a:gd name="connsiteY890" fmla="*/ 1292373 h 2275759"/>
                <a:gd name="connsiteX891" fmla="*/ 692455 w 12185931"/>
                <a:gd name="connsiteY891" fmla="*/ 1224403 h 2275759"/>
                <a:gd name="connsiteX892" fmla="*/ 660291 w 12185931"/>
                <a:gd name="connsiteY892" fmla="*/ 1192239 h 2275759"/>
                <a:gd name="connsiteX893" fmla="*/ 595963 w 12185931"/>
                <a:gd name="connsiteY893" fmla="*/ 1172820 h 2275759"/>
                <a:gd name="connsiteX894" fmla="*/ 531028 w 12185931"/>
                <a:gd name="connsiteY894" fmla="*/ 1101209 h 2275759"/>
                <a:gd name="connsiteX895" fmla="*/ 574116 w 12185931"/>
                <a:gd name="connsiteY895" fmla="*/ 1041129 h 2275759"/>
                <a:gd name="connsiteX896" fmla="*/ 4951463 w 12185931"/>
                <a:gd name="connsiteY896" fmla="*/ 958595 h 2275759"/>
                <a:gd name="connsiteX897" fmla="*/ 4913230 w 12185931"/>
                <a:gd name="connsiteY897" fmla="*/ 904583 h 2275759"/>
                <a:gd name="connsiteX898" fmla="*/ 4821593 w 12185931"/>
                <a:gd name="connsiteY898" fmla="*/ 902156 h 2275759"/>
                <a:gd name="connsiteX899" fmla="*/ 4757872 w 12185931"/>
                <a:gd name="connsiteY899" fmla="*/ 876061 h 2275759"/>
                <a:gd name="connsiteX900" fmla="*/ 4745127 w 12185931"/>
                <a:gd name="connsiteY900" fmla="*/ 881522 h 2275759"/>
                <a:gd name="connsiteX901" fmla="*/ 4762727 w 12185931"/>
                <a:gd name="connsiteY901" fmla="*/ 897301 h 2275759"/>
                <a:gd name="connsiteX902" fmla="*/ 4624361 w 12185931"/>
                <a:gd name="connsiteY902" fmla="*/ 958595 h 2275759"/>
                <a:gd name="connsiteX903" fmla="*/ 4796711 w 12185931"/>
                <a:gd name="connsiteY903" fmla="*/ 944637 h 2275759"/>
                <a:gd name="connsiteX904" fmla="*/ 4788822 w 12185931"/>
                <a:gd name="connsiteY904" fmla="*/ 1021709 h 2275759"/>
                <a:gd name="connsiteX905" fmla="*/ 4938719 w 12185931"/>
                <a:gd name="connsiteY905" fmla="*/ 1039308 h 2275759"/>
                <a:gd name="connsiteX906" fmla="*/ 4922940 w 12185931"/>
                <a:gd name="connsiteY906" fmla="*/ 928251 h 2275759"/>
                <a:gd name="connsiteX907" fmla="*/ 4951463 w 12185931"/>
                <a:gd name="connsiteY907" fmla="*/ 958595 h 2275759"/>
                <a:gd name="connsiteX908" fmla="*/ 10050377 w 12185931"/>
                <a:gd name="connsiteY908" fmla="*/ 1939295 h 2275759"/>
                <a:gd name="connsiteX909" fmla="*/ 10090430 w 12185931"/>
                <a:gd name="connsiteY909" fmla="*/ 1947185 h 2275759"/>
                <a:gd name="connsiteX910" fmla="*/ 10186922 w 12185931"/>
                <a:gd name="connsiteY910" fmla="*/ 1983597 h 2275759"/>
                <a:gd name="connsiteX911" fmla="*/ 10236078 w 12185931"/>
                <a:gd name="connsiteY911" fmla="*/ 1988452 h 2275759"/>
                <a:gd name="connsiteX912" fmla="*/ 10311937 w 12185931"/>
                <a:gd name="connsiteY912" fmla="*/ 1981169 h 2275759"/>
                <a:gd name="connsiteX913" fmla="*/ 10227582 w 12185931"/>
                <a:gd name="connsiteY913" fmla="*/ 1937475 h 2275759"/>
                <a:gd name="connsiteX914" fmla="*/ 10183888 w 12185931"/>
                <a:gd name="connsiteY914" fmla="*/ 1922303 h 2275759"/>
                <a:gd name="connsiteX915" fmla="*/ 10133517 w 12185931"/>
                <a:gd name="connsiteY915" fmla="*/ 1898635 h 2275759"/>
                <a:gd name="connsiteX916" fmla="*/ 10180854 w 12185931"/>
                <a:gd name="connsiteY916" fmla="*/ 1864043 h 2275759"/>
                <a:gd name="connsiteX917" fmla="*/ 10237899 w 12185931"/>
                <a:gd name="connsiteY917" fmla="*/ 1855547 h 2275759"/>
                <a:gd name="connsiteX918" fmla="*/ 10061907 w 12185931"/>
                <a:gd name="connsiteY918" fmla="*/ 1805177 h 2275759"/>
                <a:gd name="connsiteX919" fmla="*/ 10095285 w 12185931"/>
                <a:gd name="connsiteY919" fmla="*/ 1837948 h 2275759"/>
                <a:gd name="connsiteX920" fmla="*/ 10041274 w 12185931"/>
                <a:gd name="connsiteY920" fmla="*/ 1870719 h 2275759"/>
                <a:gd name="connsiteX921" fmla="*/ 10024888 w 12185931"/>
                <a:gd name="connsiteY921" fmla="*/ 1848265 h 2275759"/>
                <a:gd name="connsiteX922" fmla="*/ 10050377 w 12185931"/>
                <a:gd name="connsiteY922" fmla="*/ 1939295 h 2275759"/>
                <a:gd name="connsiteX923" fmla="*/ 7841373 w 12185931"/>
                <a:gd name="connsiteY923" fmla="*/ 1916234 h 2275759"/>
                <a:gd name="connsiteX924" fmla="*/ 7836518 w 12185931"/>
                <a:gd name="connsiteY924" fmla="*/ 1878002 h 2275759"/>
                <a:gd name="connsiteX925" fmla="*/ 7807996 w 12185931"/>
                <a:gd name="connsiteY925" fmla="*/ 1817921 h 2275759"/>
                <a:gd name="connsiteX926" fmla="*/ 7731530 w 12185931"/>
                <a:gd name="connsiteY926" fmla="*/ 1797288 h 2275759"/>
                <a:gd name="connsiteX927" fmla="*/ 7563427 w 12185931"/>
                <a:gd name="connsiteY927" fmla="*/ 1830059 h 2275759"/>
                <a:gd name="connsiteX928" fmla="*/ 7841373 w 12185931"/>
                <a:gd name="connsiteY928" fmla="*/ 1916234 h 2275759"/>
                <a:gd name="connsiteX929" fmla="*/ 7252710 w 12185931"/>
                <a:gd name="connsiteY929" fmla="*/ 803236 h 2275759"/>
                <a:gd name="connsiteX930" fmla="*/ 7269703 w 12185931"/>
                <a:gd name="connsiteY930" fmla="*/ 825084 h 2275759"/>
                <a:gd name="connsiteX931" fmla="*/ 7374691 w 12185931"/>
                <a:gd name="connsiteY931" fmla="*/ 991973 h 2275759"/>
                <a:gd name="connsiteX932" fmla="*/ 7411710 w 12185931"/>
                <a:gd name="connsiteY932" fmla="*/ 1008965 h 2275759"/>
                <a:gd name="connsiteX933" fmla="*/ 7422027 w 12185931"/>
                <a:gd name="connsiteY933" fmla="*/ 995614 h 2275759"/>
                <a:gd name="connsiteX934" fmla="*/ 7390469 w 12185931"/>
                <a:gd name="connsiteY934" fmla="*/ 964663 h 2275759"/>
                <a:gd name="connsiteX935" fmla="*/ 7360733 w 12185931"/>
                <a:gd name="connsiteY935" fmla="*/ 903370 h 2275759"/>
                <a:gd name="connsiteX936" fmla="*/ 7301260 w 12185931"/>
                <a:gd name="connsiteY936" fmla="*/ 842683 h 2275759"/>
                <a:gd name="connsiteX937" fmla="*/ 7345562 w 12185931"/>
                <a:gd name="connsiteY937" fmla="*/ 814767 h 2275759"/>
                <a:gd name="connsiteX938" fmla="*/ 7252710 w 12185931"/>
                <a:gd name="connsiteY938" fmla="*/ 803236 h 2275759"/>
                <a:gd name="connsiteX939" fmla="*/ 7247248 w 12185931"/>
                <a:gd name="connsiteY939" fmla="*/ 1802143 h 2275759"/>
                <a:gd name="connsiteX940" fmla="*/ 7486962 w 12185931"/>
                <a:gd name="connsiteY940" fmla="*/ 1822776 h 2275759"/>
                <a:gd name="connsiteX941" fmla="*/ 7434771 w 12185931"/>
                <a:gd name="connsiteY941" fmla="*/ 1751166 h 2275759"/>
                <a:gd name="connsiteX942" fmla="*/ 7411710 w 12185931"/>
                <a:gd name="connsiteY942" fmla="*/ 1729319 h 2275759"/>
                <a:gd name="connsiteX943" fmla="*/ 7330390 w 12185931"/>
                <a:gd name="connsiteY943" fmla="*/ 1762696 h 2275759"/>
                <a:gd name="connsiteX944" fmla="*/ 7364374 w 12185931"/>
                <a:gd name="connsiteY944" fmla="*/ 1808212 h 2275759"/>
                <a:gd name="connsiteX945" fmla="*/ 7301867 w 12185931"/>
                <a:gd name="connsiteY945" fmla="*/ 1796074 h 2275759"/>
                <a:gd name="connsiteX946" fmla="*/ 7247248 w 12185931"/>
                <a:gd name="connsiteY946" fmla="*/ 1802143 h 2275759"/>
                <a:gd name="connsiteX947" fmla="*/ 6708349 w 12185931"/>
                <a:gd name="connsiteY947" fmla="*/ 823870 h 2275759"/>
                <a:gd name="connsiteX948" fmla="*/ 6848536 w 12185931"/>
                <a:gd name="connsiteY948" fmla="*/ 930679 h 2275759"/>
                <a:gd name="connsiteX949" fmla="*/ 6782387 w 12185931"/>
                <a:gd name="connsiteY949" fmla="*/ 851786 h 2275759"/>
                <a:gd name="connsiteX950" fmla="*/ 6708349 w 12185931"/>
                <a:gd name="connsiteY950" fmla="*/ 823870 h 2275759"/>
                <a:gd name="connsiteX951" fmla="*/ 1785427 w 12185931"/>
                <a:gd name="connsiteY951" fmla="*/ 264337 h 2275759"/>
                <a:gd name="connsiteX952" fmla="*/ 2018464 w 12185931"/>
                <a:gd name="connsiteY952" fmla="*/ 274653 h 2275759"/>
                <a:gd name="connsiteX953" fmla="*/ 1785427 w 12185931"/>
                <a:gd name="connsiteY953" fmla="*/ 264337 h 2275759"/>
                <a:gd name="connsiteX954" fmla="*/ 4436838 w 12185931"/>
                <a:gd name="connsiteY954" fmla="*/ 696427 h 2275759"/>
                <a:gd name="connsiteX955" fmla="*/ 4264487 w 12185931"/>
                <a:gd name="connsiteY955" fmla="*/ 765004 h 2275759"/>
                <a:gd name="connsiteX956" fmla="*/ 4325174 w 12185931"/>
                <a:gd name="connsiteY956" fmla="*/ 822049 h 2275759"/>
                <a:gd name="connsiteX957" fmla="*/ 4465361 w 12185931"/>
                <a:gd name="connsiteY957" fmla="*/ 729198 h 2275759"/>
                <a:gd name="connsiteX958" fmla="*/ 4436838 w 12185931"/>
                <a:gd name="connsiteY958" fmla="*/ 696427 h 2275759"/>
                <a:gd name="connsiteX959" fmla="*/ 1035943 w 12185931"/>
                <a:gd name="connsiteY959" fmla="*/ 1528445 h 2275759"/>
                <a:gd name="connsiteX960" fmla="*/ 1091168 w 12185931"/>
                <a:gd name="connsiteY960" fmla="*/ 1519342 h 2275759"/>
                <a:gd name="connsiteX961" fmla="*/ 1144573 w 12185931"/>
                <a:gd name="connsiteY961" fmla="*/ 1422243 h 2275759"/>
                <a:gd name="connsiteX962" fmla="*/ 1086920 w 12185931"/>
                <a:gd name="connsiteY962" fmla="*/ 1423457 h 2275759"/>
                <a:gd name="connsiteX963" fmla="*/ 955836 w 12185931"/>
                <a:gd name="connsiteY963" fmla="*/ 1487178 h 2275759"/>
                <a:gd name="connsiteX964" fmla="*/ 1035943 w 12185931"/>
                <a:gd name="connsiteY964" fmla="*/ 1528445 h 2275759"/>
                <a:gd name="connsiteX965" fmla="*/ 10322861 w 12185931"/>
                <a:gd name="connsiteY965" fmla="*/ 1061763 h 2275759"/>
                <a:gd name="connsiteX966" fmla="*/ 10269456 w 12185931"/>
                <a:gd name="connsiteY966" fmla="*/ 980442 h 2275759"/>
                <a:gd name="connsiteX967" fmla="*/ 10229403 w 12185931"/>
                <a:gd name="connsiteY967" fmla="*/ 962236 h 2275759"/>
                <a:gd name="connsiteX968" fmla="*/ 10192384 w 12185931"/>
                <a:gd name="connsiteY968" fmla="*/ 1034453 h 2275759"/>
                <a:gd name="connsiteX969" fmla="*/ 10270670 w 12185931"/>
                <a:gd name="connsiteY969" fmla="*/ 1078148 h 2275759"/>
                <a:gd name="connsiteX970" fmla="*/ 10322861 w 12185931"/>
                <a:gd name="connsiteY970" fmla="*/ 1061763 h 2275759"/>
                <a:gd name="connsiteX971" fmla="*/ 1221645 w 12185931"/>
                <a:gd name="connsiteY971" fmla="*/ 1492640 h 2275759"/>
                <a:gd name="connsiteX972" fmla="*/ 1320565 w 12185931"/>
                <a:gd name="connsiteY972" fmla="*/ 1480502 h 2275759"/>
                <a:gd name="connsiteX973" fmla="*/ 1412809 w 12185931"/>
                <a:gd name="connsiteY973" fmla="*/ 1413140 h 2275759"/>
                <a:gd name="connsiteX974" fmla="*/ 1421912 w 12185931"/>
                <a:gd name="connsiteY974" fmla="*/ 1388865 h 2275759"/>
                <a:gd name="connsiteX975" fmla="*/ 1406740 w 12185931"/>
                <a:gd name="connsiteY975" fmla="*/ 1372479 h 2275759"/>
                <a:gd name="connsiteX976" fmla="*/ 1353336 w 12185931"/>
                <a:gd name="connsiteY976" fmla="*/ 1387044 h 2275759"/>
                <a:gd name="connsiteX977" fmla="*/ 1221645 w 12185931"/>
                <a:gd name="connsiteY977" fmla="*/ 1492640 h 2275759"/>
                <a:gd name="connsiteX978" fmla="*/ 6379426 w 12185931"/>
                <a:gd name="connsiteY978" fmla="*/ 718275 h 2275759"/>
                <a:gd name="connsiteX979" fmla="*/ 6424334 w 12185931"/>
                <a:gd name="connsiteY979" fmla="*/ 731626 h 2275759"/>
                <a:gd name="connsiteX980" fmla="*/ 6494731 w 12185931"/>
                <a:gd name="connsiteY980" fmla="*/ 763183 h 2275759"/>
                <a:gd name="connsiteX981" fmla="*/ 6564521 w 12185931"/>
                <a:gd name="connsiteY981" fmla="*/ 757114 h 2275759"/>
                <a:gd name="connsiteX982" fmla="*/ 6522040 w 12185931"/>
                <a:gd name="connsiteY982" fmla="*/ 733446 h 2275759"/>
                <a:gd name="connsiteX983" fmla="*/ 6531750 w 12185931"/>
                <a:gd name="connsiteY983" fmla="*/ 673973 h 2275759"/>
                <a:gd name="connsiteX984" fmla="*/ 6483808 w 12185931"/>
                <a:gd name="connsiteY984" fmla="*/ 677614 h 2275759"/>
                <a:gd name="connsiteX985" fmla="*/ 6379426 w 12185931"/>
                <a:gd name="connsiteY985" fmla="*/ 718275 h 2275759"/>
                <a:gd name="connsiteX986" fmla="*/ 4668662 w 12185931"/>
                <a:gd name="connsiteY986" fmla="*/ 1178281 h 2275759"/>
                <a:gd name="connsiteX987" fmla="*/ 4666234 w 12185931"/>
                <a:gd name="connsiteY987" fmla="*/ 1188598 h 2275759"/>
                <a:gd name="connsiteX988" fmla="*/ 4864074 w 12185931"/>
                <a:gd name="connsiteY988" fmla="*/ 1154007 h 2275759"/>
                <a:gd name="connsiteX989" fmla="*/ 4864074 w 12185931"/>
                <a:gd name="connsiteY989" fmla="*/ 1129125 h 2275759"/>
                <a:gd name="connsiteX990" fmla="*/ 4862253 w 12185931"/>
                <a:gd name="connsiteY990" fmla="*/ 1090285 h 2275759"/>
                <a:gd name="connsiteX991" fmla="*/ 4820379 w 12185931"/>
                <a:gd name="connsiteY991" fmla="*/ 1101816 h 2275759"/>
                <a:gd name="connsiteX992" fmla="*/ 4668662 w 12185931"/>
                <a:gd name="connsiteY992" fmla="*/ 1178281 h 2275759"/>
                <a:gd name="connsiteX993" fmla="*/ 7292157 w 12185931"/>
                <a:gd name="connsiteY993" fmla="*/ 1613407 h 2275759"/>
                <a:gd name="connsiteX994" fmla="*/ 7183527 w 12185931"/>
                <a:gd name="connsiteY994" fmla="*/ 1520556 h 2275759"/>
                <a:gd name="connsiteX995" fmla="*/ 7292157 w 12185931"/>
                <a:gd name="connsiteY995" fmla="*/ 1613407 h 2275759"/>
                <a:gd name="connsiteX996" fmla="*/ 4403460 w 12185931"/>
                <a:gd name="connsiteY996" fmla="*/ 1044770 h 2275759"/>
                <a:gd name="connsiteX997" fmla="*/ 4393143 w 12185931"/>
                <a:gd name="connsiteY997" fmla="*/ 999862 h 2275759"/>
                <a:gd name="connsiteX998" fmla="*/ 4337311 w 12185931"/>
                <a:gd name="connsiteY998" fmla="*/ 962236 h 2275759"/>
                <a:gd name="connsiteX999" fmla="*/ 4306361 w 12185931"/>
                <a:gd name="connsiteY999" fmla="*/ 973160 h 2275759"/>
                <a:gd name="connsiteX1000" fmla="*/ 4328815 w 12185931"/>
                <a:gd name="connsiteY1000" fmla="*/ 1009572 h 2275759"/>
                <a:gd name="connsiteX1001" fmla="*/ 4403460 w 12185931"/>
                <a:gd name="connsiteY1001" fmla="*/ 1044770 h 2275759"/>
                <a:gd name="connsiteX1002" fmla="*/ 2220552 w 12185931"/>
                <a:gd name="connsiteY1002" fmla="*/ 600542 h 2275759"/>
                <a:gd name="connsiteX1003" fmla="*/ 2080972 w 12185931"/>
                <a:gd name="connsiteY1003" fmla="*/ 522256 h 2275759"/>
                <a:gd name="connsiteX1004" fmla="*/ 2220552 w 12185931"/>
                <a:gd name="connsiteY1004" fmla="*/ 600542 h 2275759"/>
                <a:gd name="connsiteX1005" fmla="*/ 4692937 w 12185931"/>
                <a:gd name="connsiteY1005" fmla="*/ 579302 h 2275759"/>
                <a:gd name="connsiteX1006" fmla="*/ 4814310 w 12185931"/>
                <a:gd name="connsiteY1006" fmla="*/ 645450 h 2275759"/>
                <a:gd name="connsiteX1007" fmla="*/ 4776685 w 12185931"/>
                <a:gd name="connsiteY1007" fmla="*/ 564130 h 2275759"/>
                <a:gd name="connsiteX1008" fmla="*/ 4692937 w 12185931"/>
                <a:gd name="connsiteY1008" fmla="*/ 579302 h 2275759"/>
                <a:gd name="connsiteX1009" fmla="*/ 9260233 w 12185931"/>
                <a:gd name="connsiteY1009" fmla="*/ 1120629 h 2275759"/>
                <a:gd name="connsiteX1010" fmla="*/ 9261447 w 12185931"/>
                <a:gd name="connsiteY1010" fmla="*/ 1141262 h 2275759"/>
                <a:gd name="connsiteX1011" fmla="*/ 9362794 w 12185931"/>
                <a:gd name="connsiteY1011" fmla="*/ 1158862 h 2275759"/>
                <a:gd name="connsiteX1012" fmla="*/ 9389496 w 12185931"/>
                <a:gd name="connsiteY1012" fmla="*/ 1138228 h 2275759"/>
                <a:gd name="connsiteX1013" fmla="*/ 9373111 w 12185931"/>
                <a:gd name="connsiteY1013" fmla="*/ 1115774 h 2275759"/>
                <a:gd name="connsiteX1014" fmla="*/ 9260233 w 12185931"/>
                <a:gd name="connsiteY1014" fmla="*/ 1120629 h 2275759"/>
                <a:gd name="connsiteX1015" fmla="*/ 8837245 w 12185931"/>
                <a:gd name="connsiteY1015" fmla="*/ 1587311 h 2275759"/>
                <a:gd name="connsiteX1016" fmla="*/ 8934344 w 12185931"/>
                <a:gd name="connsiteY1016" fmla="*/ 1656494 h 2275759"/>
                <a:gd name="connsiteX1017" fmla="*/ 8837245 w 12185931"/>
                <a:gd name="connsiteY1017" fmla="*/ 1587311 h 2275759"/>
                <a:gd name="connsiteX1018" fmla="*/ 4399819 w 12185931"/>
                <a:gd name="connsiteY1018" fmla="*/ 1157041 h 2275759"/>
                <a:gd name="connsiteX1019" fmla="*/ 4535151 w 12185931"/>
                <a:gd name="connsiteY1019" fmla="*/ 1172213 h 2275759"/>
                <a:gd name="connsiteX1020" fmla="*/ 4477498 w 12185931"/>
                <a:gd name="connsiteY1020" fmla="*/ 1109705 h 2275759"/>
                <a:gd name="connsiteX1021" fmla="*/ 4399819 w 12185931"/>
                <a:gd name="connsiteY1021" fmla="*/ 1157041 h 2275759"/>
                <a:gd name="connsiteX1022" fmla="*/ 5033390 w 12185931"/>
                <a:gd name="connsiteY1022" fmla="*/ 902763 h 2275759"/>
                <a:gd name="connsiteX1023" fmla="*/ 5019432 w 12185931"/>
                <a:gd name="connsiteY1023" fmla="*/ 891839 h 2275759"/>
                <a:gd name="connsiteX1024" fmla="*/ 4968455 w 12185931"/>
                <a:gd name="connsiteY1024" fmla="*/ 944030 h 2275759"/>
                <a:gd name="connsiteX1025" fmla="*/ 5000619 w 12185931"/>
                <a:gd name="connsiteY1025" fmla="*/ 995007 h 2275759"/>
                <a:gd name="connsiteX1026" fmla="*/ 5015791 w 12185931"/>
                <a:gd name="connsiteY1026" fmla="*/ 990759 h 2275759"/>
                <a:gd name="connsiteX1027" fmla="*/ 5033390 w 12185931"/>
                <a:gd name="connsiteY1027" fmla="*/ 902763 h 2275759"/>
                <a:gd name="connsiteX1028" fmla="*/ 3845747 w 12185931"/>
                <a:gd name="connsiteY1028" fmla="*/ 628458 h 2275759"/>
                <a:gd name="connsiteX1029" fmla="*/ 3845747 w 12185931"/>
                <a:gd name="connsiteY1029" fmla="*/ 738908 h 2275759"/>
                <a:gd name="connsiteX1030" fmla="*/ 3845747 w 12185931"/>
                <a:gd name="connsiteY1030" fmla="*/ 628458 h 2275759"/>
                <a:gd name="connsiteX1031" fmla="*/ 7060333 w 12185931"/>
                <a:gd name="connsiteY1031" fmla="*/ 630279 h 2275759"/>
                <a:gd name="connsiteX1032" fmla="*/ 7065188 w 12185931"/>
                <a:gd name="connsiteY1032" fmla="*/ 613286 h 2275759"/>
                <a:gd name="connsiteX1033" fmla="*/ 6948669 w 12185931"/>
                <a:gd name="connsiteY1033" fmla="*/ 596294 h 2275759"/>
                <a:gd name="connsiteX1034" fmla="*/ 6920753 w 12185931"/>
                <a:gd name="connsiteY1034" fmla="*/ 612073 h 2275759"/>
                <a:gd name="connsiteX1035" fmla="*/ 6925608 w 12185931"/>
                <a:gd name="connsiteY1035" fmla="*/ 621176 h 2275759"/>
                <a:gd name="connsiteX1036" fmla="*/ 7060333 w 12185931"/>
                <a:gd name="connsiteY1036" fmla="*/ 630279 h 2275759"/>
                <a:gd name="connsiteX1037" fmla="*/ 7217512 w 12185931"/>
                <a:gd name="connsiteY1037" fmla="*/ 773500 h 2275759"/>
                <a:gd name="connsiteX1038" fmla="*/ 7116165 w 12185931"/>
                <a:gd name="connsiteY1038" fmla="*/ 758935 h 2275759"/>
                <a:gd name="connsiteX1039" fmla="*/ 7110703 w 12185931"/>
                <a:gd name="connsiteY1039" fmla="*/ 776534 h 2275759"/>
                <a:gd name="connsiteX1040" fmla="*/ 7181707 w 12185931"/>
                <a:gd name="connsiteY1040" fmla="*/ 826904 h 2275759"/>
                <a:gd name="connsiteX1041" fmla="*/ 7217512 w 12185931"/>
                <a:gd name="connsiteY1041" fmla="*/ 773500 h 2275759"/>
                <a:gd name="connsiteX1042" fmla="*/ 9353084 w 12185931"/>
                <a:gd name="connsiteY1042" fmla="*/ 998041 h 2275759"/>
                <a:gd name="connsiteX1043" fmla="*/ 9231103 w 12185931"/>
                <a:gd name="connsiteY1043" fmla="*/ 998041 h 2275759"/>
                <a:gd name="connsiteX1044" fmla="*/ 9353084 w 12185931"/>
                <a:gd name="connsiteY1044" fmla="*/ 998041 h 2275759"/>
                <a:gd name="connsiteX1045" fmla="*/ 5614164 w 12185931"/>
                <a:gd name="connsiteY1045" fmla="*/ 1172213 h 2275759"/>
                <a:gd name="connsiteX1046" fmla="*/ 5605668 w 12185931"/>
                <a:gd name="connsiteY1046" fmla="*/ 1181923 h 2275759"/>
                <a:gd name="connsiteX1047" fmla="*/ 5659072 w 12185931"/>
                <a:gd name="connsiteY1047" fmla="*/ 1280842 h 2275759"/>
                <a:gd name="connsiteX1048" fmla="*/ 5691843 w 12185931"/>
                <a:gd name="connsiteY1048" fmla="*/ 1240182 h 2275759"/>
                <a:gd name="connsiteX1049" fmla="*/ 5614164 w 12185931"/>
                <a:gd name="connsiteY1049" fmla="*/ 1172213 h 2275759"/>
                <a:gd name="connsiteX1050" fmla="*/ 7008749 w 12185931"/>
                <a:gd name="connsiteY1050" fmla="*/ 937354 h 2275759"/>
                <a:gd name="connsiteX1051" fmla="*/ 7103421 w 12185931"/>
                <a:gd name="connsiteY1051" fmla="*/ 969518 h 2275759"/>
                <a:gd name="connsiteX1052" fmla="*/ 7008749 w 12185931"/>
                <a:gd name="connsiteY1052" fmla="*/ 937354 h 2275759"/>
                <a:gd name="connsiteX1053" fmla="*/ 5585641 w 12185931"/>
                <a:gd name="connsiteY1053" fmla="*/ 1312399 h 2275759"/>
                <a:gd name="connsiteX1054" fmla="*/ 5598992 w 12185931"/>
                <a:gd name="connsiteY1054" fmla="*/ 1332426 h 2275759"/>
                <a:gd name="connsiteX1055" fmla="*/ 5720366 w 12185931"/>
                <a:gd name="connsiteY1055" fmla="*/ 1292980 h 2275759"/>
                <a:gd name="connsiteX1056" fmla="*/ 5585641 w 12185931"/>
                <a:gd name="connsiteY1056" fmla="*/ 1312399 h 2275759"/>
                <a:gd name="connsiteX1057" fmla="*/ 1861892 w 12185931"/>
                <a:gd name="connsiteY1057" fmla="*/ 364470 h 2275759"/>
                <a:gd name="connsiteX1058" fmla="*/ 1863106 w 12185931"/>
                <a:gd name="connsiteY1058" fmla="*/ 383890 h 2275759"/>
                <a:gd name="connsiteX1059" fmla="*/ 1992976 w 12185931"/>
                <a:gd name="connsiteY1059" fmla="*/ 362042 h 2275759"/>
                <a:gd name="connsiteX1060" fmla="*/ 1991155 w 12185931"/>
                <a:gd name="connsiteY1060" fmla="*/ 346871 h 2275759"/>
                <a:gd name="connsiteX1061" fmla="*/ 1861892 w 12185931"/>
                <a:gd name="connsiteY1061" fmla="*/ 364470 h 2275759"/>
                <a:gd name="connsiteX1062" fmla="*/ 5509176 w 12185931"/>
                <a:gd name="connsiteY1062" fmla="*/ 1323930 h 2275759"/>
                <a:gd name="connsiteX1063" fmla="*/ 5516458 w 12185931"/>
                <a:gd name="connsiteY1063" fmla="*/ 1310579 h 2275759"/>
                <a:gd name="connsiteX1064" fmla="*/ 5461233 w 12185931"/>
                <a:gd name="connsiteY1064" fmla="*/ 1275380 h 2275759"/>
                <a:gd name="connsiteX1065" fmla="*/ 5426641 w 12185931"/>
                <a:gd name="connsiteY1065" fmla="*/ 1309972 h 2275759"/>
                <a:gd name="connsiteX1066" fmla="*/ 5509176 w 12185931"/>
                <a:gd name="connsiteY1066" fmla="*/ 1323930 h 2275759"/>
                <a:gd name="connsiteX1067" fmla="*/ 10344101 w 12185931"/>
                <a:gd name="connsiteY1067" fmla="*/ 1897421 h 2275759"/>
                <a:gd name="connsiteX1068" fmla="*/ 10337426 w 12185931"/>
                <a:gd name="connsiteY1068" fmla="*/ 1916841 h 2275759"/>
                <a:gd name="connsiteX1069" fmla="*/ 10406609 w 12185931"/>
                <a:gd name="connsiteY1069" fmla="*/ 1942936 h 2275759"/>
                <a:gd name="connsiteX1070" fmla="*/ 10411464 w 12185931"/>
                <a:gd name="connsiteY1070" fmla="*/ 1931406 h 2275759"/>
                <a:gd name="connsiteX1071" fmla="*/ 10387189 w 12185931"/>
                <a:gd name="connsiteY1071" fmla="*/ 1888318 h 2275759"/>
                <a:gd name="connsiteX1072" fmla="*/ 10344101 w 12185931"/>
                <a:gd name="connsiteY1072" fmla="*/ 1897421 h 2275759"/>
                <a:gd name="connsiteX1073" fmla="*/ 4653490 w 12185931"/>
                <a:gd name="connsiteY1073" fmla="*/ 1299655 h 2275759"/>
                <a:gd name="connsiteX1074" fmla="*/ 4651670 w 12185931"/>
                <a:gd name="connsiteY1074" fmla="*/ 1280842 h 2275759"/>
                <a:gd name="connsiteX1075" fmla="*/ 4570349 w 12185931"/>
                <a:gd name="connsiteY1075" fmla="*/ 1294193 h 2275759"/>
                <a:gd name="connsiteX1076" fmla="*/ 4573990 w 12185931"/>
                <a:gd name="connsiteY1076" fmla="*/ 1313613 h 2275759"/>
                <a:gd name="connsiteX1077" fmla="*/ 4653490 w 12185931"/>
                <a:gd name="connsiteY1077" fmla="*/ 1299655 h 2275759"/>
                <a:gd name="connsiteX1078" fmla="*/ 8236445 w 12185931"/>
                <a:gd name="connsiteY1078" fmla="*/ 707351 h 2275759"/>
                <a:gd name="connsiteX1079" fmla="*/ 8239479 w 12185931"/>
                <a:gd name="connsiteY1079" fmla="*/ 692179 h 2275759"/>
                <a:gd name="connsiteX1080" fmla="*/ 8110823 w 12185931"/>
                <a:gd name="connsiteY1080" fmla="*/ 683076 h 2275759"/>
                <a:gd name="connsiteX1081" fmla="*/ 8109609 w 12185931"/>
                <a:gd name="connsiteY1081" fmla="*/ 701282 h 2275759"/>
                <a:gd name="connsiteX1082" fmla="*/ 8236445 w 12185931"/>
                <a:gd name="connsiteY1082" fmla="*/ 707351 h 2275759"/>
                <a:gd name="connsiteX1083" fmla="*/ 10052198 w 12185931"/>
                <a:gd name="connsiteY1083" fmla="*/ 1753593 h 2275759"/>
                <a:gd name="connsiteX1084" fmla="*/ 10054624 w 12185931"/>
                <a:gd name="connsiteY1084" fmla="*/ 1725677 h 2275759"/>
                <a:gd name="connsiteX1085" fmla="*/ 9945388 w 12185931"/>
                <a:gd name="connsiteY1085" fmla="*/ 1719002 h 2275759"/>
                <a:gd name="connsiteX1086" fmla="*/ 9943568 w 12185931"/>
                <a:gd name="connsiteY1086" fmla="*/ 1725677 h 2275759"/>
                <a:gd name="connsiteX1087" fmla="*/ 10052198 w 12185931"/>
                <a:gd name="connsiteY1087" fmla="*/ 1753593 h 227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</a:cxnLst>
              <a:rect l="l" t="t" r="r" b="b"/>
              <a:pathLst>
                <a:path w="12185931" h="2275759">
                  <a:moveTo>
                    <a:pt x="3054997" y="643023"/>
                  </a:moveTo>
                  <a:cubicBezTo>
                    <a:pt x="3093836" y="661229"/>
                    <a:pt x="3132676" y="684897"/>
                    <a:pt x="3187901" y="645450"/>
                  </a:cubicBezTo>
                  <a:cubicBezTo>
                    <a:pt x="3159378" y="625424"/>
                    <a:pt x="3133283" y="607218"/>
                    <a:pt x="3105974" y="588405"/>
                  </a:cubicBezTo>
                  <a:cubicBezTo>
                    <a:pt x="3119932" y="568985"/>
                    <a:pt x="3130249" y="554420"/>
                    <a:pt x="3141172" y="539855"/>
                  </a:cubicBezTo>
                  <a:cubicBezTo>
                    <a:pt x="3173943" y="589618"/>
                    <a:pt x="3181225" y="589618"/>
                    <a:pt x="3252229" y="537428"/>
                  </a:cubicBezTo>
                  <a:cubicBezTo>
                    <a:pt x="3260725" y="550172"/>
                    <a:pt x="3269221" y="562916"/>
                    <a:pt x="3274683" y="571412"/>
                  </a:cubicBezTo>
                  <a:cubicBezTo>
                    <a:pt x="3319592" y="568378"/>
                    <a:pt x="3360252" y="561096"/>
                    <a:pt x="3400305" y="564737"/>
                  </a:cubicBezTo>
                  <a:cubicBezTo>
                    <a:pt x="3448855" y="569592"/>
                    <a:pt x="3456137" y="609645"/>
                    <a:pt x="3454316" y="658801"/>
                  </a:cubicBezTo>
                  <a:cubicBezTo>
                    <a:pt x="3498618" y="658801"/>
                    <a:pt x="3541099" y="658801"/>
                    <a:pt x="3592683" y="658801"/>
                  </a:cubicBezTo>
                  <a:cubicBezTo>
                    <a:pt x="3572049" y="641809"/>
                    <a:pt x="3557484" y="630279"/>
                    <a:pt x="3541099" y="616321"/>
                  </a:cubicBezTo>
                  <a:cubicBezTo>
                    <a:pt x="3572049" y="593260"/>
                    <a:pt x="3601786" y="571412"/>
                    <a:pt x="3632736" y="548351"/>
                  </a:cubicBezTo>
                  <a:cubicBezTo>
                    <a:pt x="3666114" y="553813"/>
                    <a:pt x="3706167" y="555634"/>
                    <a:pt x="3741973" y="568378"/>
                  </a:cubicBezTo>
                  <a:cubicBezTo>
                    <a:pt x="3757751" y="573840"/>
                    <a:pt x="3766247" y="601149"/>
                    <a:pt x="3785060" y="629065"/>
                  </a:cubicBezTo>
                  <a:cubicBezTo>
                    <a:pt x="3794770" y="602969"/>
                    <a:pt x="3803266" y="579302"/>
                    <a:pt x="3810549" y="559275"/>
                  </a:cubicBezTo>
                  <a:cubicBezTo>
                    <a:pt x="3837251" y="583550"/>
                    <a:pt x="3862740" y="607218"/>
                    <a:pt x="3893083" y="635134"/>
                  </a:cubicBezTo>
                  <a:cubicBezTo>
                    <a:pt x="3897938" y="604790"/>
                    <a:pt x="3901579" y="577481"/>
                    <a:pt x="3906434" y="547138"/>
                  </a:cubicBezTo>
                  <a:cubicBezTo>
                    <a:pt x="3935564" y="568378"/>
                    <a:pt x="3965907" y="588405"/>
                    <a:pt x="3993217" y="612073"/>
                  </a:cubicBezTo>
                  <a:cubicBezTo>
                    <a:pt x="3999892" y="617534"/>
                    <a:pt x="3996251" y="635134"/>
                    <a:pt x="3997464" y="646664"/>
                  </a:cubicBezTo>
                  <a:cubicBezTo>
                    <a:pt x="3987148" y="644843"/>
                    <a:pt x="3976224" y="644843"/>
                    <a:pt x="3966514" y="640595"/>
                  </a:cubicBezTo>
                  <a:cubicBezTo>
                    <a:pt x="3951342" y="635134"/>
                    <a:pt x="3937385" y="627244"/>
                    <a:pt x="3920392" y="618748"/>
                  </a:cubicBezTo>
                  <a:cubicBezTo>
                    <a:pt x="3928888" y="683683"/>
                    <a:pt x="3992003" y="705530"/>
                    <a:pt x="4111556" y="688538"/>
                  </a:cubicBezTo>
                  <a:cubicBezTo>
                    <a:pt x="4101846" y="672759"/>
                    <a:pt x="4093350" y="658195"/>
                    <a:pt x="4080605" y="636954"/>
                  </a:cubicBezTo>
                  <a:cubicBezTo>
                    <a:pt x="4151609" y="646057"/>
                    <a:pt x="4147361" y="724950"/>
                    <a:pt x="4196518" y="749832"/>
                  </a:cubicBezTo>
                  <a:cubicBezTo>
                    <a:pt x="4195304" y="707351"/>
                    <a:pt x="4226254" y="674580"/>
                    <a:pt x="4267521" y="670939"/>
                  </a:cubicBezTo>
                  <a:cubicBezTo>
                    <a:pt x="4277838" y="669725"/>
                    <a:pt x="4287548" y="664263"/>
                    <a:pt x="4297258" y="660622"/>
                  </a:cubicBezTo>
                  <a:cubicBezTo>
                    <a:pt x="4292403" y="650912"/>
                    <a:pt x="4288155" y="641202"/>
                    <a:pt x="4282693" y="632099"/>
                  </a:cubicBezTo>
                  <a:cubicBezTo>
                    <a:pt x="4261453" y="595687"/>
                    <a:pt x="4230502" y="592653"/>
                    <a:pt x="4191662" y="601149"/>
                  </a:cubicBezTo>
                  <a:cubicBezTo>
                    <a:pt x="4157678" y="609038"/>
                    <a:pt x="4121872" y="608431"/>
                    <a:pt x="4084854" y="612073"/>
                  </a:cubicBezTo>
                  <a:cubicBezTo>
                    <a:pt x="4158892" y="560489"/>
                    <a:pt x="4095170" y="504657"/>
                    <a:pt x="4081213" y="448825"/>
                  </a:cubicBezTo>
                  <a:cubicBezTo>
                    <a:pt x="4125514" y="440329"/>
                    <a:pt x="4146147" y="464603"/>
                    <a:pt x="4151003" y="493126"/>
                  </a:cubicBezTo>
                  <a:cubicBezTo>
                    <a:pt x="4160712" y="551992"/>
                    <a:pt x="4188628" y="570805"/>
                    <a:pt x="4245674" y="555634"/>
                  </a:cubicBezTo>
                  <a:cubicBezTo>
                    <a:pt x="4283907" y="545924"/>
                    <a:pt x="4322139" y="545924"/>
                    <a:pt x="4347021" y="585977"/>
                  </a:cubicBezTo>
                  <a:cubicBezTo>
                    <a:pt x="4348842" y="589012"/>
                    <a:pt x="4358552" y="587798"/>
                    <a:pt x="4367048" y="588405"/>
                  </a:cubicBezTo>
                  <a:cubicBezTo>
                    <a:pt x="4337311" y="542889"/>
                    <a:pt x="4296651" y="527718"/>
                    <a:pt x="4247495" y="521649"/>
                  </a:cubicBezTo>
                  <a:cubicBezTo>
                    <a:pt x="4230502" y="519828"/>
                    <a:pt x="4204407" y="490092"/>
                    <a:pt x="4205014" y="473706"/>
                  </a:cubicBezTo>
                  <a:cubicBezTo>
                    <a:pt x="4205621" y="453680"/>
                    <a:pt x="4226254" y="434867"/>
                    <a:pt x="4259632" y="443970"/>
                  </a:cubicBezTo>
                  <a:cubicBezTo>
                    <a:pt x="4303933" y="456107"/>
                    <a:pt x="4350662" y="457928"/>
                    <a:pt x="4389502" y="463390"/>
                  </a:cubicBezTo>
                  <a:cubicBezTo>
                    <a:pt x="4404067" y="485844"/>
                    <a:pt x="4414991" y="502836"/>
                    <a:pt x="4428342" y="522863"/>
                  </a:cubicBezTo>
                  <a:cubicBezTo>
                    <a:pt x="4423487" y="527111"/>
                    <a:pt x="4414991" y="533786"/>
                    <a:pt x="4404067" y="542889"/>
                  </a:cubicBezTo>
                  <a:cubicBezTo>
                    <a:pt x="4418632" y="554420"/>
                    <a:pt x="4432590" y="564737"/>
                    <a:pt x="4445941" y="576267"/>
                  </a:cubicBezTo>
                  <a:cubicBezTo>
                    <a:pt x="4454437" y="583550"/>
                    <a:pt x="4462933" y="592046"/>
                    <a:pt x="4470822" y="599935"/>
                  </a:cubicBezTo>
                  <a:cubicBezTo>
                    <a:pt x="4458685" y="604790"/>
                    <a:pt x="4446548" y="609645"/>
                    <a:pt x="4433197" y="614500"/>
                  </a:cubicBezTo>
                  <a:cubicBezTo>
                    <a:pt x="4438052" y="621782"/>
                    <a:pt x="4445941" y="632099"/>
                    <a:pt x="4462933" y="655767"/>
                  </a:cubicBezTo>
                  <a:cubicBezTo>
                    <a:pt x="4422880" y="646664"/>
                    <a:pt x="4397391" y="641202"/>
                    <a:pt x="4358552" y="632706"/>
                  </a:cubicBezTo>
                  <a:cubicBezTo>
                    <a:pt x="4371296" y="651519"/>
                    <a:pt x="4379185" y="670939"/>
                    <a:pt x="4385254" y="670939"/>
                  </a:cubicBezTo>
                  <a:cubicBezTo>
                    <a:pt x="4444727" y="668511"/>
                    <a:pt x="4503593" y="662443"/>
                    <a:pt x="4562460" y="657588"/>
                  </a:cubicBezTo>
                  <a:cubicBezTo>
                    <a:pt x="4562460" y="651519"/>
                    <a:pt x="4562460" y="645450"/>
                    <a:pt x="4562460" y="639989"/>
                  </a:cubicBezTo>
                  <a:cubicBezTo>
                    <a:pt x="4553357" y="636954"/>
                    <a:pt x="4544254" y="633920"/>
                    <a:pt x="4529689" y="629065"/>
                  </a:cubicBezTo>
                  <a:cubicBezTo>
                    <a:pt x="4540612" y="614500"/>
                    <a:pt x="4549715" y="602969"/>
                    <a:pt x="4559425" y="590225"/>
                  </a:cubicBezTo>
                  <a:cubicBezTo>
                    <a:pt x="4590983" y="662443"/>
                    <a:pt x="4661986" y="655767"/>
                    <a:pt x="4712357" y="683076"/>
                  </a:cubicBezTo>
                  <a:cubicBezTo>
                    <a:pt x="4715391" y="701889"/>
                    <a:pt x="4712357" y="728591"/>
                    <a:pt x="4723887" y="737088"/>
                  </a:cubicBezTo>
                  <a:cubicBezTo>
                    <a:pt x="4743307" y="751652"/>
                    <a:pt x="4771223" y="754687"/>
                    <a:pt x="4797925" y="763183"/>
                  </a:cubicBezTo>
                  <a:cubicBezTo>
                    <a:pt x="4764547" y="732233"/>
                    <a:pt x="4738452" y="707958"/>
                    <a:pt x="4712357" y="683683"/>
                  </a:cubicBezTo>
                  <a:cubicBezTo>
                    <a:pt x="4712357" y="667905"/>
                    <a:pt x="4712357" y="652126"/>
                    <a:pt x="4712357" y="632706"/>
                  </a:cubicBezTo>
                  <a:cubicBezTo>
                    <a:pt x="4702040" y="618141"/>
                    <a:pt x="4688688" y="598115"/>
                    <a:pt x="4675337" y="578695"/>
                  </a:cubicBezTo>
                  <a:cubicBezTo>
                    <a:pt x="4674731" y="581729"/>
                    <a:pt x="4674123" y="584157"/>
                    <a:pt x="4672910" y="587191"/>
                  </a:cubicBezTo>
                  <a:cubicBezTo>
                    <a:pt x="4636498" y="567164"/>
                    <a:pt x="4599479" y="546531"/>
                    <a:pt x="4560032" y="525290"/>
                  </a:cubicBezTo>
                  <a:cubicBezTo>
                    <a:pt x="4606154" y="475527"/>
                    <a:pt x="4646814" y="485844"/>
                    <a:pt x="4691116" y="503443"/>
                  </a:cubicBezTo>
                  <a:cubicBezTo>
                    <a:pt x="4714784" y="512546"/>
                    <a:pt x="4742700" y="510119"/>
                    <a:pt x="4768795" y="514367"/>
                  </a:cubicBezTo>
                  <a:cubicBezTo>
                    <a:pt x="4792463" y="518008"/>
                    <a:pt x="4820379" y="502229"/>
                    <a:pt x="4826448" y="551386"/>
                  </a:cubicBezTo>
                  <a:cubicBezTo>
                    <a:pt x="4834944" y="618141"/>
                    <a:pt x="4918085" y="661229"/>
                    <a:pt x="4991516" y="641202"/>
                  </a:cubicBezTo>
                  <a:cubicBezTo>
                    <a:pt x="5074050" y="618748"/>
                    <a:pt x="5152337" y="637561"/>
                    <a:pt x="5231836" y="653340"/>
                  </a:cubicBezTo>
                  <a:cubicBezTo>
                    <a:pt x="5256718" y="658195"/>
                    <a:pt x="5282206" y="660622"/>
                    <a:pt x="5307088" y="664263"/>
                  </a:cubicBezTo>
                  <a:cubicBezTo>
                    <a:pt x="5308909" y="656981"/>
                    <a:pt x="5311336" y="650305"/>
                    <a:pt x="5313157" y="643023"/>
                  </a:cubicBezTo>
                  <a:cubicBezTo>
                    <a:pt x="5282206" y="631492"/>
                    <a:pt x="5251863" y="619962"/>
                    <a:pt x="5220913" y="609038"/>
                  </a:cubicBezTo>
                  <a:cubicBezTo>
                    <a:pt x="5216665" y="612679"/>
                    <a:pt x="5212416" y="616321"/>
                    <a:pt x="5208168" y="619962"/>
                  </a:cubicBezTo>
                  <a:cubicBezTo>
                    <a:pt x="5208168" y="592046"/>
                    <a:pt x="5208168" y="564737"/>
                    <a:pt x="5208168" y="536821"/>
                  </a:cubicBezTo>
                  <a:cubicBezTo>
                    <a:pt x="5213024" y="534393"/>
                    <a:pt x="5218485" y="531966"/>
                    <a:pt x="5223340" y="529538"/>
                  </a:cubicBezTo>
                  <a:cubicBezTo>
                    <a:pt x="5244580" y="549565"/>
                    <a:pt x="5265821" y="568985"/>
                    <a:pt x="5293130" y="594473"/>
                  </a:cubicBezTo>
                  <a:cubicBezTo>
                    <a:pt x="5290096" y="565950"/>
                    <a:pt x="5287061" y="542889"/>
                    <a:pt x="5284634" y="517401"/>
                  </a:cubicBezTo>
                  <a:cubicBezTo>
                    <a:pt x="5301626" y="531359"/>
                    <a:pt x="5314977" y="542283"/>
                    <a:pt x="5330149" y="555634"/>
                  </a:cubicBezTo>
                  <a:cubicBezTo>
                    <a:pt x="5327722" y="559275"/>
                    <a:pt x="5322260" y="566557"/>
                    <a:pt x="5314370" y="577481"/>
                  </a:cubicBezTo>
                  <a:cubicBezTo>
                    <a:pt x="5357458" y="598721"/>
                    <a:pt x="5392657" y="641202"/>
                    <a:pt x="5449095" y="607824"/>
                  </a:cubicBezTo>
                  <a:cubicBezTo>
                    <a:pt x="5452130" y="567164"/>
                    <a:pt x="5455164" y="526504"/>
                    <a:pt x="5457592" y="485844"/>
                  </a:cubicBezTo>
                  <a:cubicBezTo>
                    <a:pt x="5461840" y="486451"/>
                    <a:pt x="5466088" y="487664"/>
                    <a:pt x="5470336" y="488271"/>
                  </a:cubicBezTo>
                  <a:cubicBezTo>
                    <a:pt x="5477012" y="526504"/>
                    <a:pt x="5483687" y="564737"/>
                    <a:pt x="5490970" y="602363"/>
                  </a:cubicBezTo>
                  <a:cubicBezTo>
                    <a:pt x="5497038" y="597508"/>
                    <a:pt x="5503107" y="592653"/>
                    <a:pt x="5509176" y="587191"/>
                  </a:cubicBezTo>
                  <a:cubicBezTo>
                    <a:pt x="5529809" y="592046"/>
                    <a:pt x="5554084" y="591439"/>
                    <a:pt x="5570469" y="602363"/>
                  </a:cubicBezTo>
                  <a:cubicBezTo>
                    <a:pt x="5584427" y="611466"/>
                    <a:pt x="5590496" y="633920"/>
                    <a:pt x="5604454" y="657588"/>
                  </a:cubicBezTo>
                  <a:cubicBezTo>
                    <a:pt x="5606881" y="656374"/>
                    <a:pt x="5620233" y="646057"/>
                    <a:pt x="5632370" y="647878"/>
                  </a:cubicBezTo>
                  <a:cubicBezTo>
                    <a:pt x="5656645" y="651519"/>
                    <a:pt x="5680313" y="661229"/>
                    <a:pt x="5703374" y="670332"/>
                  </a:cubicBezTo>
                  <a:cubicBezTo>
                    <a:pt x="5715511" y="675187"/>
                    <a:pt x="5725828" y="684897"/>
                    <a:pt x="5736751" y="692786"/>
                  </a:cubicBezTo>
                  <a:cubicBezTo>
                    <a:pt x="5742213" y="678828"/>
                    <a:pt x="5749496" y="665477"/>
                    <a:pt x="5752530" y="651519"/>
                  </a:cubicBezTo>
                  <a:cubicBezTo>
                    <a:pt x="5753744" y="644843"/>
                    <a:pt x="5747068" y="636954"/>
                    <a:pt x="5744034" y="630279"/>
                  </a:cubicBezTo>
                  <a:cubicBezTo>
                    <a:pt x="5718545" y="630279"/>
                    <a:pt x="5694877" y="630279"/>
                    <a:pt x="5663927" y="630279"/>
                  </a:cubicBezTo>
                  <a:cubicBezTo>
                    <a:pt x="5674244" y="616928"/>
                    <a:pt x="5680313" y="603576"/>
                    <a:pt x="5685774" y="604183"/>
                  </a:cubicBezTo>
                  <a:cubicBezTo>
                    <a:pt x="5727648" y="607824"/>
                    <a:pt x="5764667" y="602363"/>
                    <a:pt x="5773164" y="553813"/>
                  </a:cubicBezTo>
                  <a:cubicBezTo>
                    <a:pt x="5778625" y="538035"/>
                    <a:pt x="5783480" y="522256"/>
                    <a:pt x="5788942" y="506477"/>
                  </a:cubicBezTo>
                  <a:cubicBezTo>
                    <a:pt x="5797438" y="510725"/>
                    <a:pt x="5814431" y="516794"/>
                    <a:pt x="5813824" y="519828"/>
                  </a:cubicBezTo>
                  <a:cubicBezTo>
                    <a:pt x="5806541" y="570199"/>
                    <a:pt x="5848415" y="567771"/>
                    <a:pt x="5876331" y="583550"/>
                  </a:cubicBezTo>
                  <a:cubicBezTo>
                    <a:pt x="5899392" y="596294"/>
                    <a:pt x="5918205" y="616321"/>
                    <a:pt x="5938839" y="633313"/>
                  </a:cubicBezTo>
                  <a:cubicBezTo>
                    <a:pt x="5938839" y="633313"/>
                    <a:pt x="5938839" y="632706"/>
                    <a:pt x="5938839" y="632706"/>
                  </a:cubicBezTo>
                  <a:cubicBezTo>
                    <a:pt x="5910316" y="628458"/>
                    <a:pt x="5881793" y="645450"/>
                    <a:pt x="5887255" y="667905"/>
                  </a:cubicBezTo>
                  <a:cubicBezTo>
                    <a:pt x="5891503" y="686111"/>
                    <a:pt x="5912744" y="699462"/>
                    <a:pt x="5926701" y="715240"/>
                  </a:cubicBezTo>
                  <a:cubicBezTo>
                    <a:pt x="5931556" y="712206"/>
                    <a:pt x="5937018" y="709172"/>
                    <a:pt x="5941873" y="706137"/>
                  </a:cubicBezTo>
                  <a:cubicBezTo>
                    <a:pt x="5943087" y="695214"/>
                    <a:pt x="5944908" y="684290"/>
                    <a:pt x="5946121" y="673366"/>
                  </a:cubicBezTo>
                  <a:cubicBezTo>
                    <a:pt x="5961293" y="713420"/>
                    <a:pt x="5983140" y="721309"/>
                    <a:pt x="6025621" y="714633"/>
                  </a:cubicBezTo>
                  <a:cubicBezTo>
                    <a:pt x="6068709" y="707351"/>
                    <a:pt x="6115438" y="720095"/>
                    <a:pt x="6168235" y="724950"/>
                  </a:cubicBezTo>
                  <a:cubicBezTo>
                    <a:pt x="6157312" y="696427"/>
                    <a:pt x="6151243" y="678828"/>
                    <a:pt x="6144568" y="661836"/>
                  </a:cubicBezTo>
                  <a:cubicBezTo>
                    <a:pt x="6147602" y="660015"/>
                    <a:pt x="6151243" y="658195"/>
                    <a:pt x="6154277" y="656981"/>
                  </a:cubicBezTo>
                  <a:cubicBezTo>
                    <a:pt x="6165808" y="675187"/>
                    <a:pt x="6177945" y="692786"/>
                    <a:pt x="6191903" y="714633"/>
                  </a:cubicBezTo>
                  <a:cubicBezTo>
                    <a:pt x="6221033" y="691572"/>
                    <a:pt x="6251983" y="757114"/>
                    <a:pt x="6296892" y="707351"/>
                  </a:cubicBezTo>
                  <a:cubicBezTo>
                    <a:pt x="6329663" y="671546"/>
                    <a:pt x="6332090" y="646664"/>
                    <a:pt x="6312063" y="602363"/>
                  </a:cubicBezTo>
                  <a:cubicBezTo>
                    <a:pt x="6332090" y="606004"/>
                    <a:pt x="6342407" y="608431"/>
                    <a:pt x="6352723" y="609645"/>
                  </a:cubicBezTo>
                  <a:cubicBezTo>
                    <a:pt x="6397632" y="615714"/>
                    <a:pt x="6440719" y="652733"/>
                    <a:pt x="6488055" y="613286"/>
                  </a:cubicBezTo>
                  <a:cubicBezTo>
                    <a:pt x="6494124" y="608431"/>
                    <a:pt x="6512330" y="618141"/>
                    <a:pt x="6524467" y="621176"/>
                  </a:cubicBezTo>
                  <a:cubicBezTo>
                    <a:pt x="6549349" y="627851"/>
                    <a:pt x="6573017" y="638168"/>
                    <a:pt x="6598505" y="641809"/>
                  </a:cubicBezTo>
                  <a:cubicBezTo>
                    <a:pt x="6630063" y="646664"/>
                    <a:pt x="6656765" y="653340"/>
                    <a:pt x="6653731" y="699462"/>
                  </a:cubicBezTo>
                  <a:cubicBezTo>
                    <a:pt x="6634311" y="701889"/>
                    <a:pt x="6614284" y="704317"/>
                    <a:pt x="6580907" y="707958"/>
                  </a:cubicBezTo>
                  <a:cubicBezTo>
                    <a:pt x="6606395" y="730412"/>
                    <a:pt x="6625208" y="747404"/>
                    <a:pt x="6650089" y="769252"/>
                  </a:cubicBezTo>
                  <a:cubicBezTo>
                    <a:pt x="6653123" y="747404"/>
                    <a:pt x="6654944" y="734053"/>
                    <a:pt x="6655551" y="729805"/>
                  </a:cubicBezTo>
                  <a:cubicBezTo>
                    <a:pt x="6705315" y="707351"/>
                    <a:pt x="6749009" y="687931"/>
                    <a:pt x="6805448" y="662443"/>
                  </a:cubicBezTo>
                  <a:cubicBezTo>
                    <a:pt x="6776925" y="657588"/>
                    <a:pt x="6762360" y="654553"/>
                    <a:pt x="6747796" y="652126"/>
                  </a:cubicBezTo>
                  <a:cubicBezTo>
                    <a:pt x="6774497" y="596294"/>
                    <a:pt x="6774497" y="596294"/>
                    <a:pt x="6712597" y="582336"/>
                  </a:cubicBezTo>
                  <a:cubicBezTo>
                    <a:pt x="6713810" y="560489"/>
                    <a:pt x="6715025" y="539855"/>
                    <a:pt x="6716238" y="520435"/>
                  </a:cubicBezTo>
                  <a:cubicBezTo>
                    <a:pt x="6640379" y="497981"/>
                    <a:pt x="6616105" y="474313"/>
                    <a:pt x="6634917" y="439722"/>
                  </a:cubicBezTo>
                  <a:cubicBezTo>
                    <a:pt x="6657979" y="397848"/>
                    <a:pt x="6688929" y="426977"/>
                    <a:pt x="6716845" y="435474"/>
                  </a:cubicBezTo>
                  <a:cubicBezTo>
                    <a:pt x="6760540" y="448825"/>
                    <a:pt x="6761146" y="473706"/>
                    <a:pt x="6726555" y="515580"/>
                  </a:cubicBezTo>
                  <a:cubicBezTo>
                    <a:pt x="6795131" y="502836"/>
                    <a:pt x="6801200" y="599935"/>
                    <a:pt x="6877058" y="579302"/>
                  </a:cubicBezTo>
                  <a:cubicBezTo>
                    <a:pt x="6865528" y="564130"/>
                    <a:pt x="6858245" y="554420"/>
                    <a:pt x="6844287" y="535000"/>
                  </a:cubicBezTo>
                  <a:cubicBezTo>
                    <a:pt x="6874631" y="535000"/>
                    <a:pt x="6895264" y="533786"/>
                    <a:pt x="6915898" y="535000"/>
                  </a:cubicBezTo>
                  <a:cubicBezTo>
                    <a:pt x="6961413" y="538641"/>
                    <a:pt x="7007535" y="545924"/>
                    <a:pt x="7053050" y="546531"/>
                  </a:cubicBezTo>
                  <a:cubicBezTo>
                    <a:pt x="7107669" y="547138"/>
                    <a:pt x="7183527" y="589012"/>
                    <a:pt x="7201127" y="636954"/>
                  </a:cubicBezTo>
                  <a:cubicBezTo>
                    <a:pt x="7204161" y="644843"/>
                    <a:pt x="7193844" y="658195"/>
                    <a:pt x="7185955" y="676401"/>
                  </a:cubicBezTo>
                  <a:cubicBezTo>
                    <a:pt x="7149543" y="642416"/>
                    <a:pt x="7119806" y="613893"/>
                    <a:pt x="7087035" y="583550"/>
                  </a:cubicBezTo>
                  <a:cubicBezTo>
                    <a:pt x="7083394" y="613893"/>
                    <a:pt x="7080359" y="637561"/>
                    <a:pt x="7077325" y="660622"/>
                  </a:cubicBezTo>
                  <a:cubicBezTo>
                    <a:pt x="7053050" y="658195"/>
                    <a:pt x="7031810" y="655767"/>
                    <a:pt x="7010569" y="653340"/>
                  </a:cubicBezTo>
                  <a:cubicBezTo>
                    <a:pt x="7152577" y="707351"/>
                    <a:pt x="7193237" y="710385"/>
                    <a:pt x="7244214" y="677008"/>
                  </a:cubicBezTo>
                  <a:cubicBezTo>
                    <a:pt x="7233291" y="666691"/>
                    <a:pt x="7221760" y="656374"/>
                    <a:pt x="7199913" y="636954"/>
                  </a:cubicBezTo>
                  <a:cubicBezTo>
                    <a:pt x="7258779" y="632706"/>
                    <a:pt x="7301867" y="629065"/>
                    <a:pt x="7343134" y="657588"/>
                  </a:cubicBezTo>
                  <a:cubicBezTo>
                    <a:pt x="7354665" y="665477"/>
                    <a:pt x="7375298" y="660622"/>
                    <a:pt x="7377119" y="663050"/>
                  </a:cubicBezTo>
                  <a:cubicBezTo>
                    <a:pt x="7364981" y="642416"/>
                    <a:pt x="7357092" y="617534"/>
                    <a:pt x="7340100" y="602363"/>
                  </a:cubicBezTo>
                  <a:cubicBezTo>
                    <a:pt x="7326141" y="590225"/>
                    <a:pt x="7301867" y="589618"/>
                    <a:pt x="7281840" y="584157"/>
                  </a:cubicBezTo>
                  <a:cubicBezTo>
                    <a:pt x="7283054" y="578088"/>
                    <a:pt x="7284267" y="572019"/>
                    <a:pt x="7285481" y="565950"/>
                  </a:cubicBezTo>
                  <a:cubicBezTo>
                    <a:pt x="7296405" y="565950"/>
                    <a:pt x="7307935" y="565344"/>
                    <a:pt x="7318859" y="565950"/>
                  </a:cubicBezTo>
                  <a:cubicBezTo>
                    <a:pt x="7360733" y="568378"/>
                    <a:pt x="7402607" y="568985"/>
                    <a:pt x="7443874" y="575054"/>
                  </a:cubicBezTo>
                  <a:cubicBezTo>
                    <a:pt x="7483927" y="581122"/>
                    <a:pt x="7538546" y="579302"/>
                    <a:pt x="7558573" y="604183"/>
                  </a:cubicBezTo>
                  <a:cubicBezTo>
                    <a:pt x="7594985" y="648485"/>
                    <a:pt x="7627148" y="647271"/>
                    <a:pt x="7672057" y="633313"/>
                  </a:cubicBezTo>
                  <a:cubicBezTo>
                    <a:pt x="7681160" y="630279"/>
                    <a:pt x="7696938" y="648485"/>
                    <a:pt x="7718786" y="650305"/>
                  </a:cubicBezTo>
                  <a:cubicBezTo>
                    <a:pt x="7702400" y="632099"/>
                    <a:pt x="7686015" y="613893"/>
                    <a:pt x="7670237" y="596294"/>
                  </a:cubicBezTo>
                  <a:cubicBezTo>
                    <a:pt x="7718786" y="555634"/>
                    <a:pt x="7764908" y="596901"/>
                    <a:pt x="7802534" y="616321"/>
                  </a:cubicBezTo>
                  <a:cubicBezTo>
                    <a:pt x="7837126" y="633920"/>
                    <a:pt x="7886889" y="624210"/>
                    <a:pt x="7911163" y="669725"/>
                  </a:cubicBezTo>
                  <a:cubicBezTo>
                    <a:pt x="7914198" y="675187"/>
                    <a:pt x="7962141" y="667298"/>
                    <a:pt x="7979740" y="653340"/>
                  </a:cubicBezTo>
                  <a:cubicBezTo>
                    <a:pt x="8009476" y="630885"/>
                    <a:pt x="8031930" y="602363"/>
                    <a:pt x="8063487" y="647878"/>
                  </a:cubicBezTo>
                  <a:cubicBezTo>
                    <a:pt x="8065308" y="650305"/>
                    <a:pt x="8069556" y="651519"/>
                    <a:pt x="8072590" y="652126"/>
                  </a:cubicBezTo>
                  <a:cubicBezTo>
                    <a:pt x="8145415" y="656981"/>
                    <a:pt x="8217632" y="661836"/>
                    <a:pt x="8290457" y="665477"/>
                  </a:cubicBezTo>
                  <a:cubicBezTo>
                    <a:pt x="8322013" y="667298"/>
                    <a:pt x="8354178" y="665477"/>
                    <a:pt x="8386342" y="665477"/>
                  </a:cubicBezTo>
                  <a:cubicBezTo>
                    <a:pt x="8386949" y="671546"/>
                    <a:pt x="8387556" y="677614"/>
                    <a:pt x="8388162" y="683683"/>
                  </a:cubicBezTo>
                  <a:cubicBezTo>
                    <a:pt x="8362674" y="687324"/>
                    <a:pt x="8337185" y="690966"/>
                    <a:pt x="8311697" y="694607"/>
                  </a:cubicBezTo>
                  <a:cubicBezTo>
                    <a:pt x="8382094" y="703710"/>
                    <a:pt x="8448849" y="709172"/>
                    <a:pt x="8517425" y="672759"/>
                  </a:cubicBezTo>
                  <a:cubicBezTo>
                    <a:pt x="8558692" y="650912"/>
                    <a:pt x="8617559" y="661229"/>
                    <a:pt x="8668536" y="657588"/>
                  </a:cubicBezTo>
                  <a:cubicBezTo>
                    <a:pt x="8680066" y="656981"/>
                    <a:pt x="8691597" y="657588"/>
                    <a:pt x="8703127" y="657588"/>
                  </a:cubicBezTo>
                  <a:cubicBezTo>
                    <a:pt x="8704341" y="652733"/>
                    <a:pt x="8706162" y="647271"/>
                    <a:pt x="8707375" y="642416"/>
                  </a:cubicBezTo>
                  <a:cubicBezTo>
                    <a:pt x="8691597" y="633313"/>
                    <a:pt x="8675818" y="623603"/>
                    <a:pt x="8656399" y="612073"/>
                  </a:cubicBezTo>
                  <a:cubicBezTo>
                    <a:pt x="8706768" y="609645"/>
                    <a:pt x="8752890" y="607218"/>
                    <a:pt x="8799013" y="605397"/>
                  </a:cubicBezTo>
                  <a:cubicBezTo>
                    <a:pt x="8785055" y="629672"/>
                    <a:pt x="8775952" y="646664"/>
                    <a:pt x="8761993" y="671546"/>
                  </a:cubicBezTo>
                  <a:cubicBezTo>
                    <a:pt x="8758959" y="672153"/>
                    <a:pt x="8744395" y="673366"/>
                    <a:pt x="8729830" y="674580"/>
                  </a:cubicBezTo>
                  <a:cubicBezTo>
                    <a:pt x="8729830" y="677614"/>
                    <a:pt x="8729830" y="680649"/>
                    <a:pt x="8729830" y="683683"/>
                  </a:cubicBezTo>
                  <a:cubicBezTo>
                    <a:pt x="8752284" y="685504"/>
                    <a:pt x="8775345" y="685504"/>
                    <a:pt x="8797192" y="688538"/>
                  </a:cubicBezTo>
                  <a:cubicBezTo>
                    <a:pt x="8850597" y="696427"/>
                    <a:pt x="8904001" y="706137"/>
                    <a:pt x="8956799" y="715240"/>
                  </a:cubicBezTo>
                  <a:lnTo>
                    <a:pt x="8955585" y="714027"/>
                  </a:lnTo>
                  <a:cubicBezTo>
                    <a:pt x="8990783" y="724343"/>
                    <a:pt x="9024768" y="732233"/>
                    <a:pt x="9037512" y="683076"/>
                  </a:cubicBezTo>
                  <a:cubicBezTo>
                    <a:pt x="9037512" y="683076"/>
                    <a:pt x="9036299" y="684897"/>
                    <a:pt x="9036299" y="684897"/>
                  </a:cubicBezTo>
                  <a:cubicBezTo>
                    <a:pt x="9044795" y="692786"/>
                    <a:pt x="9053290" y="700675"/>
                    <a:pt x="9072711" y="718881"/>
                  </a:cubicBezTo>
                  <a:cubicBezTo>
                    <a:pt x="9100627" y="721309"/>
                    <a:pt x="9143714" y="724950"/>
                    <a:pt x="9187409" y="728591"/>
                  </a:cubicBezTo>
                  <a:cubicBezTo>
                    <a:pt x="9177092" y="689145"/>
                    <a:pt x="9177092" y="690966"/>
                    <a:pt x="9123080" y="686111"/>
                  </a:cubicBezTo>
                  <a:cubicBezTo>
                    <a:pt x="9098199" y="683683"/>
                    <a:pt x="9073924" y="671546"/>
                    <a:pt x="9049649" y="663656"/>
                  </a:cubicBezTo>
                  <a:cubicBezTo>
                    <a:pt x="9051470" y="659408"/>
                    <a:pt x="9052684" y="655160"/>
                    <a:pt x="9054505" y="650912"/>
                  </a:cubicBezTo>
                  <a:cubicBezTo>
                    <a:pt x="9095771" y="633920"/>
                    <a:pt x="9135825" y="614500"/>
                    <a:pt x="9178306" y="601756"/>
                  </a:cubicBezTo>
                  <a:cubicBezTo>
                    <a:pt x="9192870" y="597508"/>
                    <a:pt x="9213504" y="608431"/>
                    <a:pt x="9229890" y="616321"/>
                  </a:cubicBezTo>
                  <a:cubicBezTo>
                    <a:pt x="9252344" y="627851"/>
                    <a:pt x="9273584" y="643630"/>
                    <a:pt x="9299072" y="660015"/>
                  </a:cubicBezTo>
                  <a:cubicBezTo>
                    <a:pt x="9307569" y="633313"/>
                    <a:pt x="9311817" y="619962"/>
                    <a:pt x="9317886" y="599328"/>
                  </a:cubicBezTo>
                  <a:cubicBezTo>
                    <a:pt x="9328202" y="621782"/>
                    <a:pt x="9334271" y="636954"/>
                    <a:pt x="9340947" y="651519"/>
                  </a:cubicBezTo>
                  <a:cubicBezTo>
                    <a:pt x="9358546" y="635134"/>
                    <a:pt x="9370077" y="619962"/>
                    <a:pt x="9385855" y="611466"/>
                  </a:cubicBezTo>
                  <a:cubicBezTo>
                    <a:pt x="9391924" y="608431"/>
                    <a:pt x="9409523" y="618141"/>
                    <a:pt x="9416805" y="626637"/>
                  </a:cubicBezTo>
                  <a:cubicBezTo>
                    <a:pt x="9424088" y="635134"/>
                    <a:pt x="9425301" y="658195"/>
                    <a:pt x="9429549" y="658195"/>
                  </a:cubicBezTo>
                  <a:cubicBezTo>
                    <a:pt x="9448970" y="658195"/>
                    <a:pt x="9468389" y="652733"/>
                    <a:pt x="9487809" y="649698"/>
                  </a:cubicBezTo>
                  <a:cubicBezTo>
                    <a:pt x="9475064" y="599935"/>
                    <a:pt x="9529683" y="641202"/>
                    <a:pt x="9533324" y="612679"/>
                  </a:cubicBezTo>
                  <a:cubicBezTo>
                    <a:pt x="9532110" y="660015"/>
                    <a:pt x="9547282" y="664263"/>
                    <a:pt x="9660767" y="653340"/>
                  </a:cubicBezTo>
                  <a:cubicBezTo>
                    <a:pt x="9670477" y="610252"/>
                    <a:pt x="9702640" y="602363"/>
                    <a:pt x="9740267" y="604183"/>
                  </a:cubicBezTo>
                  <a:cubicBezTo>
                    <a:pt x="9803381" y="607218"/>
                    <a:pt x="9865888" y="612679"/>
                    <a:pt x="9929003" y="613893"/>
                  </a:cubicBezTo>
                  <a:cubicBezTo>
                    <a:pt x="9965415" y="614500"/>
                    <a:pt x="10001827" y="609645"/>
                    <a:pt x="9984834" y="677614"/>
                  </a:cubicBezTo>
                  <a:cubicBezTo>
                    <a:pt x="10051590" y="622389"/>
                    <a:pt x="10114705" y="624210"/>
                    <a:pt x="10186315" y="630279"/>
                  </a:cubicBezTo>
                  <a:cubicBezTo>
                    <a:pt x="10291911" y="639382"/>
                    <a:pt x="10399326" y="625424"/>
                    <a:pt x="10506135" y="626031"/>
                  </a:cubicBezTo>
                  <a:cubicBezTo>
                    <a:pt x="10593524" y="626637"/>
                    <a:pt x="10680914" y="634527"/>
                    <a:pt x="10768303" y="638775"/>
                  </a:cubicBezTo>
                  <a:cubicBezTo>
                    <a:pt x="10773158" y="638775"/>
                    <a:pt x="10778013" y="639989"/>
                    <a:pt x="10783475" y="639989"/>
                  </a:cubicBezTo>
                  <a:cubicBezTo>
                    <a:pt x="10911524" y="635740"/>
                    <a:pt x="11039573" y="630279"/>
                    <a:pt x="11167622" y="626637"/>
                  </a:cubicBezTo>
                  <a:cubicBezTo>
                    <a:pt x="11244088" y="624210"/>
                    <a:pt x="11321161" y="624817"/>
                    <a:pt x="11397626" y="624210"/>
                  </a:cubicBezTo>
                  <a:cubicBezTo>
                    <a:pt x="11400660" y="624210"/>
                    <a:pt x="11404301" y="625424"/>
                    <a:pt x="11407336" y="624210"/>
                  </a:cubicBezTo>
                  <a:cubicBezTo>
                    <a:pt x="11448603" y="612073"/>
                    <a:pt x="11489870" y="599935"/>
                    <a:pt x="11532958" y="587798"/>
                  </a:cubicBezTo>
                  <a:cubicBezTo>
                    <a:pt x="11526889" y="576874"/>
                    <a:pt x="11522034" y="560489"/>
                    <a:pt x="11511110" y="550172"/>
                  </a:cubicBezTo>
                  <a:cubicBezTo>
                    <a:pt x="11504435" y="543496"/>
                    <a:pt x="11488656" y="542889"/>
                    <a:pt x="11477732" y="544103"/>
                  </a:cubicBezTo>
                  <a:cubicBezTo>
                    <a:pt x="11452244" y="546531"/>
                    <a:pt x="11426756" y="553206"/>
                    <a:pt x="11400660" y="556241"/>
                  </a:cubicBezTo>
                  <a:cubicBezTo>
                    <a:pt x="11376386" y="559275"/>
                    <a:pt x="11346042" y="528931"/>
                    <a:pt x="11327836" y="570805"/>
                  </a:cubicBezTo>
                  <a:cubicBezTo>
                    <a:pt x="11326623" y="573233"/>
                    <a:pt x="11298706" y="569592"/>
                    <a:pt x="11290817" y="561096"/>
                  </a:cubicBezTo>
                  <a:cubicBezTo>
                    <a:pt x="11263508" y="533786"/>
                    <a:pt x="11253191" y="542283"/>
                    <a:pt x="11251977" y="579909"/>
                  </a:cubicBezTo>
                  <a:cubicBezTo>
                    <a:pt x="11216779" y="567164"/>
                    <a:pt x="11170050" y="570805"/>
                    <a:pt x="11191291" y="507691"/>
                  </a:cubicBezTo>
                  <a:cubicBezTo>
                    <a:pt x="11262294" y="545317"/>
                    <a:pt x="11329050" y="515580"/>
                    <a:pt x="11397019" y="501622"/>
                  </a:cubicBezTo>
                  <a:cubicBezTo>
                    <a:pt x="11420687" y="496767"/>
                    <a:pt x="11443141" y="487664"/>
                    <a:pt x="11466203" y="480382"/>
                  </a:cubicBezTo>
                  <a:cubicBezTo>
                    <a:pt x="11471057" y="479168"/>
                    <a:pt x="11477732" y="475527"/>
                    <a:pt x="11480160" y="477348"/>
                  </a:cubicBezTo>
                  <a:cubicBezTo>
                    <a:pt x="11539027" y="522863"/>
                    <a:pt x="11595465" y="479775"/>
                    <a:pt x="11653118" y="474313"/>
                  </a:cubicBezTo>
                  <a:cubicBezTo>
                    <a:pt x="11662828" y="473099"/>
                    <a:pt x="11677999" y="477954"/>
                    <a:pt x="11682854" y="485237"/>
                  </a:cubicBezTo>
                  <a:cubicBezTo>
                    <a:pt x="11687102" y="491912"/>
                    <a:pt x="11685282" y="509512"/>
                    <a:pt x="11679213" y="514973"/>
                  </a:cubicBezTo>
                  <a:cubicBezTo>
                    <a:pt x="11663435" y="530145"/>
                    <a:pt x="11644621" y="543496"/>
                    <a:pt x="11625202" y="553813"/>
                  </a:cubicBezTo>
                  <a:cubicBezTo>
                    <a:pt x="11606389" y="564130"/>
                    <a:pt x="11585149" y="570199"/>
                    <a:pt x="11564515" y="578088"/>
                  </a:cubicBezTo>
                  <a:cubicBezTo>
                    <a:pt x="11566336" y="582336"/>
                    <a:pt x="11567549" y="586584"/>
                    <a:pt x="11569370" y="591439"/>
                  </a:cubicBezTo>
                  <a:cubicBezTo>
                    <a:pt x="11608209" y="591439"/>
                    <a:pt x="11647049" y="595080"/>
                    <a:pt x="11685282" y="590225"/>
                  </a:cubicBezTo>
                  <a:cubicBezTo>
                    <a:pt x="11722908" y="585977"/>
                    <a:pt x="11758713" y="573233"/>
                    <a:pt x="11798160" y="563523"/>
                  </a:cubicBezTo>
                  <a:cubicBezTo>
                    <a:pt x="11767816" y="540462"/>
                    <a:pt x="11741114" y="519222"/>
                    <a:pt x="11699240" y="487664"/>
                  </a:cubicBezTo>
                  <a:cubicBezTo>
                    <a:pt x="11740507" y="479775"/>
                    <a:pt x="11770851" y="476741"/>
                    <a:pt x="11799373" y="467638"/>
                  </a:cubicBezTo>
                  <a:cubicBezTo>
                    <a:pt x="11810297" y="463996"/>
                    <a:pt x="11823648" y="448825"/>
                    <a:pt x="11824862" y="437294"/>
                  </a:cubicBezTo>
                  <a:cubicBezTo>
                    <a:pt x="11827896" y="416661"/>
                    <a:pt x="11823041" y="394813"/>
                    <a:pt x="11822434" y="386924"/>
                  </a:cubicBezTo>
                  <a:cubicBezTo>
                    <a:pt x="11878266" y="379642"/>
                    <a:pt x="11931064" y="376000"/>
                    <a:pt x="11982648" y="366291"/>
                  </a:cubicBezTo>
                  <a:cubicBezTo>
                    <a:pt x="12057900" y="351726"/>
                    <a:pt x="12124655" y="372966"/>
                    <a:pt x="12191411" y="420302"/>
                  </a:cubicBezTo>
                  <a:cubicBezTo>
                    <a:pt x="12161068" y="424550"/>
                    <a:pt x="12130724" y="428798"/>
                    <a:pt x="12102808" y="432439"/>
                  </a:cubicBezTo>
                  <a:cubicBezTo>
                    <a:pt x="12099167" y="460355"/>
                    <a:pt x="12096132" y="485844"/>
                    <a:pt x="12092491" y="511939"/>
                  </a:cubicBezTo>
                  <a:cubicBezTo>
                    <a:pt x="12088243" y="511332"/>
                    <a:pt x="12083388" y="511332"/>
                    <a:pt x="12079140" y="510725"/>
                  </a:cubicBezTo>
                  <a:cubicBezTo>
                    <a:pt x="12080354" y="491912"/>
                    <a:pt x="12082175" y="473099"/>
                    <a:pt x="12083995" y="448218"/>
                  </a:cubicBezTo>
                  <a:cubicBezTo>
                    <a:pt x="12064575" y="451252"/>
                    <a:pt x="12047583" y="453680"/>
                    <a:pt x="12033018" y="455500"/>
                  </a:cubicBezTo>
                  <a:cubicBezTo>
                    <a:pt x="12034232" y="468851"/>
                    <a:pt x="12035445" y="479168"/>
                    <a:pt x="12036659" y="490092"/>
                  </a:cubicBezTo>
                  <a:cubicBezTo>
                    <a:pt x="12022701" y="484630"/>
                    <a:pt x="12008743" y="479775"/>
                    <a:pt x="11995392" y="474313"/>
                  </a:cubicBezTo>
                  <a:cubicBezTo>
                    <a:pt x="11992358" y="477954"/>
                    <a:pt x="11989323" y="480989"/>
                    <a:pt x="11986289" y="484630"/>
                  </a:cubicBezTo>
                  <a:cubicBezTo>
                    <a:pt x="11997213" y="493733"/>
                    <a:pt x="12008136" y="503443"/>
                    <a:pt x="12020274" y="513760"/>
                  </a:cubicBezTo>
                  <a:cubicBezTo>
                    <a:pt x="11992964" y="531359"/>
                    <a:pt x="11952911" y="547138"/>
                    <a:pt x="11927423" y="575660"/>
                  </a:cubicBezTo>
                  <a:cubicBezTo>
                    <a:pt x="11865522" y="646057"/>
                    <a:pt x="11770244" y="612073"/>
                    <a:pt x="11698026" y="660622"/>
                  </a:cubicBezTo>
                  <a:cubicBezTo>
                    <a:pt x="11722908" y="666691"/>
                    <a:pt x="11745362" y="672759"/>
                    <a:pt x="11768423" y="678221"/>
                  </a:cubicBezTo>
                  <a:cubicBezTo>
                    <a:pt x="11768423" y="684897"/>
                    <a:pt x="11767816" y="691572"/>
                    <a:pt x="11767816" y="697641"/>
                  </a:cubicBezTo>
                  <a:cubicBezTo>
                    <a:pt x="11711377" y="700069"/>
                    <a:pt x="11654332" y="703710"/>
                    <a:pt x="11597893" y="703103"/>
                  </a:cubicBezTo>
                  <a:cubicBezTo>
                    <a:pt x="11586969" y="703103"/>
                    <a:pt x="11576652" y="684290"/>
                    <a:pt x="11564515" y="677614"/>
                  </a:cubicBezTo>
                  <a:cubicBezTo>
                    <a:pt x="11554199" y="672153"/>
                    <a:pt x="11540847" y="670332"/>
                    <a:pt x="11529316" y="670332"/>
                  </a:cubicBezTo>
                  <a:cubicBezTo>
                    <a:pt x="11525675" y="670332"/>
                    <a:pt x="11522641" y="682469"/>
                    <a:pt x="11519607" y="689145"/>
                  </a:cubicBezTo>
                  <a:cubicBezTo>
                    <a:pt x="11531744" y="692179"/>
                    <a:pt x="11543275" y="695214"/>
                    <a:pt x="11570584" y="702496"/>
                  </a:cubicBezTo>
                  <a:cubicBezTo>
                    <a:pt x="11522641" y="714633"/>
                    <a:pt x="11486229" y="729805"/>
                    <a:pt x="11449817" y="731019"/>
                  </a:cubicBezTo>
                  <a:cubicBezTo>
                    <a:pt x="11410370" y="732233"/>
                    <a:pt x="11372745" y="721309"/>
                    <a:pt x="11330870" y="727985"/>
                  </a:cubicBezTo>
                  <a:cubicBezTo>
                    <a:pt x="11303561" y="732233"/>
                    <a:pt x="11270790" y="706137"/>
                    <a:pt x="11241054" y="693393"/>
                  </a:cubicBezTo>
                  <a:cubicBezTo>
                    <a:pt x="11242874" y="700675"/>
                    <a:pt x="11247122" y="714027"/>
                    <a:pt x="11254405" y="741336"/>
                  </a:cubicBezTo>
                  <a:cubicBezTo>
                    <a:pt x="11238019" y="727378"/>
                    <a:pt x="11233165" y="721309"/>
                    <a:pt x="11226489" y="717668"/>
                  </a:cubicBezTo>
                  <a:cubicBezTo>
                    <a:pt x="11211318" y="709778"/>
                    <a:pt x="11196146" y="698248"/>
                    <a:pt x="11180367" y="697641"/>
                  </a:cubicBezTo>
                  <a:cubicBezTo>
                    <a:pt x="11173691" y="697641"/>
                    <a:pt x="11166409" y="720095"/>
                    <a:pt x="11157913" y="731019"/>
                  </a:cubicBezTo>
                  <a:cubicBezTo>
                    <a:pt x="11140920" y="752866"/>
                    <a:pt x="11119680" y="772286"/>
                    <a:pt x="11105722" y="796561"/>
                  </a:cubicBezTo>
                  <a:cubicBezTo>
                    <a:pt x="11098439" y="809912"/>
                    <a:pt x="11103295" y="829939"/>
                    <a:pt x="11101474" y="846931"/>
                  </a:cubicBezTo>
                  <a:cubicBezTo>
                    <a:pt x="11099047" y="874847"/>
                    <a:pt x="11095405" y="903370"/>
                    <a:pt x="11092371" y="932499"/>
                  </a:cubicBezTo>
                  <a:cubicBezTo>
                    <a:pt x="11075985" y="931286"/>
                    <a:pt x="11058386" y="929465"/>
                    <a:pt x="11030470" y="927038"/>
                  </a:cubicBezTo>
                  <a:cubicBezTo>
                    <a:pt x="11105722" y="878488"/>
                    <a:pt x="11062027" y="800202"/>
                    <a:pt x="11098439" y="747404"/>
                  </a:cubicBezTo>
                  <a:cubicBezTo>
                    <a:pt x="11061420" y="731626"/>
                    <a:pt x="11030470" y="717668"/>
                    <a:pt x="10989810" y="700069"/>
                  </a:cubicBezTo>
                  <a:cubicBezTo>
                    <a:pt x="10987383" y="701889"/>
                    <a:pt x="10977065" y="714633"/>
                    <a:pt x="10964321" y="719488"/>
                  </a:cubicBezTo>
                  <a:cubicBezTo>
                    <a:pt x="10938226" y="729198"/>
                    <a:pt x="10911524" y="735874"/>
                    <a:pt x="10884215" y="742549"/>
                  </a:cubicBezTo>
                  <a:cubicBezTo>
                    <a:pt x="10870863" y="745584"/>
                    <a:pt x="10856299" y="748618"/>
                    <a:pt x="10843554" y="745584"/>
                  </a:cubicBezTo>
                  <a:cubicBezTo>
                    <a:pt x="10834451" y="743763"/>
                    <a:pt x="10827776" y="731019"/>
                    <a:pt x="10819279" y="724343"/>
                  </a:cubicBezTo>
                  <a:cubicBezTo>
                    <a:pt x="10804715" y="712813"/>
                    <a:pt x="10790757" y="695214"/>
                    <a:pt x="10774372" y="692786"/>
                  </a:cubicBezTo>
                  <a:cubicBezTo>
                    <a:pt x="10754345" y="689752"/>
                    <a:pt x="10726429" y="675187"/>
                    <a:pt x="10713685" y="714027"/>
                  </a:cubicBezTo>
                  <a:cubicBezTo>
                    <a:pt x="10708223" y="731019"/>
                    <a:pt x="10680914" y="747404"/>
                    <a:pt x="10660887" y="751046"/>
                  </a:cubicBezTo>
                  <a:cubicBezTo>
                    <a:pt x="10623868" y="758328"/>
                    <a:pt x="10585028" y="757114"/>
                    <a:pt x="10546188" y="759542"/>
                  </a:cubicBezTo>
                  <a:cubicBezTo>
                    <a:pt x="10536479" y="745584"/>
                    <a:pt x="10523128" y="715240"/>
                    <a:pt x="10514632" y="716454"/>
                  </a:cubicBezTo>
                  <a:cubicBezTo>
                    <a:pt x="10480647" y="721916"/>
                    <a:pt x="10447876" y="737088"/>
                    <a:pt x="10402361" y="752866"/>
                  </a:cubicBezTo>
                  <a:cubicBezTo>
                    <a:pt x="10375658" y="752866"/>
                    <a:pt x="10332571" y="752866"/>
                    <a:pt x="10290090" y="752866"/>
                  </a:cubicBezTo>
                  <a:cubicBezTo>
                    <a:pt x="10270063" y="764397"/>
                    <a:pt x="10254285" y="814767"/>
                    <a:pt x="10227582" y="747404"/>
                  </a:cubicBezTo>
                  <a:cubicBezTo>
                    <a:pt x="10223334" y="736481"/>
                    <a:pt x="10194812" y="734660"/>
                    <a:pt x="10177819" y="728591"/>
                  </a:cubicBezTo>
                  <a:cubicBezTo>
                    <a:pt x="10177819" y="723736"/>
                    <a:pt x="10177819" y="719488"/>
                    <a:pt x="10177819" y="714633"/>
                  </a:cubicBezTo>
                  <a:cubicBezTo>
                    <a:pt x="10194204" y="710992"/>
                    <a:pt x="10213625" y="700069"/>
                    <a:pt x="10225762" y="705530"/>
                  </a:cubicBezTo>
                  <a:cubicBezTo>
                    <a:pt x="10270670" y="724950"/>
                    <a:pt x="10311330" y="694000"/>
                    <a:pt x="10355025" y="700069"/>
                  </a:cubicBezTo>
                  <a:cubicBezTo>
                    <a:pt x="10368983" y="701889"/>
                    <a:pt x="10386582" y="683076"/>
                    <a:pt x="10402361" y="673973"/>
                  </a:cubicBezTo>
                  <a:cubicBezTo>
                    <a:pt x="10399933" y="670939"/>
                    <a:pt x="10397505" y="667298"/>
                    <a:pt x="10395079" y="664263"/>
                  </a:cubicBezTo>
                  <a:cubicBezTo>
                    <a:pt x="10372017" y="664263"/>
                    <a:pt x="10348956" y="664263"/>
                    <a:pt x="10325895" y="664263"/>
                  </a:cubicBezTo>
                  <a:cubicBezTo>
                    <a:pt x="10327109" y="666691"/>
                    <a:pt x="10327716" y="669118"/>
                    <a:pt x="10328930" y="670939"/>
                  </a:cubicBezTo>
                  <a:cubicBezTo>
                    <a:pt x="10308903" y="678221"/>
                    <a:pt x="10288876" y="691572"/>
                    <a:pt x="10268850" y="690966"/>
                  </a:cubicBezTo>
                  <a:cubicBezTo>
                    <a:pt x="10229403" y="689752"/>
                    <a:pt x="10189957" y="679435"/>
                    <a:pt x="10150510" y="675187"/>
                  </a:cubicBezTo>
                  <a:cubicBezTo>
                    <a:pt x="10135338" y="673366"/>
                    <a:pt x="10118953" y="678828"/>
                    <a:pt x="10104995" y="680649"/>
                  </a:cubicBezTo>
                  <a:cubicBezTo>
                    <a:pt x="10113491" y="701282"/>
                    <a:pt x="10120773" y="718275"/>
                    <a:pt x="10128056" y="735874"/>
                  </a:cubicBezTo>
                  <a:cubicBezTo>
                    <a:pt x="10100747" y="737694"/>
                    <a:pt x="10080720" y="738301"/>
                    <a:pt x="10061301" y="739515"/>
                  </a:cubicBezTo>
                  <a:cubicBezTo>
                    <a:pt x="10058266" y="744977"/>
                    <a:pt x="10055839" y="751046"/>
                    <a:pt x="10052804" y="756507"/>
                  </a:cubicBezTo>
                  <a:cubicBezTo>
                    <a:pt x="10074651" y="772893"/>
                    <a:pt x="10094678" y="792919"/>
                    <a:pt x="10118953" y="805057"/>
                  </a:cubicBezTo>
                  <a:cubicBezTo>
                    <a:pt x="10181460" y="837221"/>
                    <a:pt x="10247002" y="848145"/>
                    <a:pt x="10316792" y="824477"/>
                  </a:cubicBezTo>
                  <a:cubicBezTo>
                    <a:pt x="10327109" y="820836"/>
                    <a:pt x="10347136" y="846324"/>
                    <a:pt x="10362308" y="858461"/>
                  </a:cubicBezTo>
                  <a:cubicBezTo>
                    <a:pt x="10348956" y="871206"/>
                    <a:pt x="10337426" y="886377"/>
                    <a:pt x="10322861" y="896694"/>
                  </a:cubicBezTo>
                  <a:cubicBezTo>
                    <a:pt x="10310117" y="905797"/>
                    <a:pt x="10294338" y="910045"/>
                    <a:pt x="10279773" y="916721"/>
                  </a:cubicBezTo>
                  <a:cubicBezTo>
                    <a:pt x="10294945" y="925824"/>
                    <a:pt x="10308903" y="938568"/>
                    <a:pt x="10324681" y="942209"/>
                  </a:cubicBezTo>
                  <a:cubicBezTo>
                    <a:pt x="10342887" y="945851"/>
                    <a:pt x="10363521" y="938568"/>
                    <a:pt x="10382941" y="941602"/>
                  </a:cubicBezTo>
                  <a:cubicBezTo>
                    <a:pt x="10395079" y="943423"/>
                    <a:pt x="10406002" y="954347"/>
                    <a:pt x="10417532" y="961022"/>
                  </a:cubicBezTo>
                  <a:cubicBezTo>
                    <a:pt x="10409036" y="969518"/>
                    <a:pt x="10402361" y="980442"/>
                    <a:pt x="10392044" y="986511"/>
                  </a:cubicBezTo>
                  <a:cubicBezTo>
                    <a:pt x="10375052" y="996221"/>
                    <a:pt x="10342887" y="1000469"/>
                    <a:pt x="10341067" y="1010786"/>
                  </a:cubicBezTo>
                  <a:cubicBezTo>
                    <a:pt x="10336212" y="1040522"/>
                    <a:pt x="10342281" y="1068438"/>
                    <a:pt x="10376873" y="1087858"/>
                  </a:cubicBezTo>
                  <a:cubicBezTo>
                    <a:pt x="10396292" y="1098782"/>
                    <a:pt x="10401754" y="1135194"/>
                    <a:pt x="10414498" y="1159468"/>
                  </a:cubicBezTo>
                  <a:cubicBezTo>
                    <a:pt x="10421780" y="1174033"/>
                    <a:pt x="10430883" y="1187384"/>
                    <a:pt x="10439380" y="1201342"/>
                  </a:cubicBezTo>
                  <a:cubicBezTo>
                    <a:pt x="10447876" y="1186778"/>
                    <a:pt x="10456372" y="1172213"/>
                    <a:pt x="10465475" y="1157648"/>
                  </a:cubicBezTo>
                  <a:cubicBezTo>
                    <a:pt x="10467903" y="1154007"/>
                    <a:pt x="10472757" y="1150972"/>
                    <a:pt x="10481860" y="1143083"/>
                  </a:cubicBezTo>
                  <a:cubicBezTo>
                    <a:pt x="10509776" y="1174033"/>
                    <a:pt x="10537693" y="1204377"/>
                    <a:pt x="10569856" y="1240182"/>
                  </a:cubicBezTo>
                  <a:cubicBezTo>
                    <a:pt x="10616586" y="1232293"/>
                    <a:pt x="10674238" y="1222583"/>
                    <a:pt x="10731891" y="1212873"/>
                  </a:cubicBezTo>
                  <a:cubicBezTo>
                    <a:pt x="10748883" y="1216514"/>
                    <a:pt x="10768910" y="1220762"/>
                    <a:pt x="10789543" y="1225617"/>
                  </a:cubicBezTo>
                  <a:cubicBezTo>
                    <a:pt x="10795612" y="1172213"/>
                    <a:pt x="10776192" y="1148545"/>
                    <a:pt x="10730677" y="1147331"/>
                  </a:cubicBezTo>
                  <a:cubicBezTo>
                    <a:pt x="10730677" y="1147331"/>
                    <a:pt x="10731891" y="1147938"/>
                    <a:pt x="10731891" y="1147938"/>
                  </a:cubicBezTo>
                  <a:cubicBezTo>
                    <a:pt x="10730070" y="1135801"/>
                    <a:pt x="10727036" y="1124270"/>
                    <a:pt x="10727036" y="1112133"/>
                  </a:cubicBezTo>
                  <a:cubicBezTo>
                    <a:pt x="10727642" y="1092713"/>
                    <a:pt x="10730677" y="1073900"/>
                    <a:pt x="10732498" y="1055087"/>
                  </a:cubicBezTo>
                  <a:cubicBezTo>
                    <a:pt x="10747669" y="1061763"/>
                    <a:pt x="10762841" y="1068438"/>
                    <a:pt x="10790757" y="1080576"/>
                  </a:cubicBezTo>
                  <a:cubicBezTo>
                    <a:pt x="10804108" y="1073900"/>
                    <a:pt x="10829597" y="1053873"/>
                    <a:pt x="10856906" y="1052053"/>
                  </a:cubicBezTo>
                  <a:cubicBezTo>
                    <a:pt x="10887249" y="1049625"/>
                    <a:pt x="10918806" y="1065404"/>
                    <a:pt x="10950364" y="1070259"/>
                  </a:cubicBezTo>
                  <a:cubicBezTo>
                    <a:pt x="10972818" y="1073293"/>
                    <a:pt x="10995879" y="1071472"/>
                    <a:pt x="11018333" y="1069652"/>
                  </a:cubicBezTo>
                  <a:cubicBezTo>
                    <a:pt x="11060814" y="1066011"/>
                    <a:pt x="11102688" y="1061763"/>
                    <a:pt x="11144562" y="1056301"/>
                  </a:cubicBezTo>
                  <a:cubicBezTo>
                    <a:pt x="11175512" y="1052659"/>
                    <a:pt x="11205856" y="1047198"/>
                    <a:pt x="11236199" y="1042950"/>
                  </a:cubicBezTo>
                  <a:cubicBezTo>
                    <a:pt x="11236199" y="1036881"/>
                    <a:pt x="11236199" y="1031419"/>
                    <a:pt x="11236806" y="1025350"/>
                  </a:cubicBezTo>
                  <a:cubicBezTo>
                    <a:pt x="11209497" y="1018675"/>
                    <a:pt x="11182794" y="1012606"/>
                    <a:pt x="11155485" y="1005931"/>
                  </a:cubicBezTo>
                  <a:cubicBezTo>
                    <a:pt x="11156092" y="1000469"/>
                    <a:pt x="11156699" y="995007"/>
                    <a:pt x="11157306" y="988938"/>
                  </a:cubicBezTo>
                  <a:cubicBezTo>
                    <a:pt x="11196146" y="988938"/>
                    <a:pt x="11230130" y="948885"/>
                    <a:pt x="11274431" y="988331"/>
                  </a:cubicBezTo>
                  <a:cubicBezTo>
                    <a:pt x="11283534" y="996828"/>
                    <a:pt x="11306596" y="987724"/>
                    <a:pt x="11321767" y="991366"/>
                  </a:cubicBezTo>
                  <a:cubicBezTo>
                    <a:pt x="11337546" y="995007"/>
                    <a:pt x="11386095" y="971339"/>
                    <a:pt x="11353324" y="1024137"/>
                  </a:cubicBezTo>
                  <a:cubicBezTo>
                    <a:pt x="11350290" y="1028992"/>
                    <a:pt x="11360607" y="1042950"/>
                    <a:pt x="11370924" y="1066618"/>
                  </a:cubicBezTo>
                  <a:cubicBezTo>
                    <a:pt x="11309630" y="1082396"/>
                    <a:pt x="11253798" y="1096354"/>
                    <a:pt x="11197966" y="1112133"/>
                  </a:cubicBezTo>
                  <a:cubicBezTo>
                    <a:pt x="11185222" y="1115774"/>
                    <a:pt x="11171871" y="1122449"/>
                    <a:pt x="11163375" y="1132159"/>
                  </a:cubicBezTo>
                  <a:cubicBezTo>
                    <a:pt x="11160340" y="1135801"/>
                    <a:pt x="11170657" y="1151579"/>
                    <a:pt x="11174905" y="1161289"/>
                  </a:cubicBezTo>
                  <a:cubicBezTo>
                    <a:pt x="11187043" y="1153400"/>
                    <a:pt x="11199180" y="1146117"/>
                    <a:pt x="11211318" y="1137621"/>
                  </a:cubicBezTo>
                  <a:cubicBezTo>
                    <a:pt x="11216172" y="1133980"/>
                    <a:pt x="11219813" y="1127911"/>
                    <a:pt x="11225882" y="1120629"/>
                  </a:cubicBezTo>
                  <a:cubicBezTo>
                    <a:pt x="11242874" y="1131552"/>
                    <a:pt x="11258653" y="1142476"/>
                    <a:pt x="11289603" y="1162503"/>
                  </a:cubicBezTo>
                  <a:cubicBezTo>
                    <a:pt x="11256225" y="1169785"/>
                    <a:pt x="11236199" y="1174033"/>
                    <a:pt x="11217993" y="1177675"/>
                  </a:cubicBezTo>
                  <a:cubicBezTo>
                    <a:pt x="11221634" y="1182530"/>
                    <a:pt x="11228916" y="1191026"/>
                    <a:pt x="11244088" y="1209839"/>
                  </a:cubicBezTo>
                  <a:cubicBezTo>
                    <a:pt x="11198573" y="1209839"/>
                    <a:pt x="11163375" y="1205590"/>
                    <a:pt x="11129997" y="1211659"/>
                  </a:cubicBezTo>
                  <a:cubicBezTo>
                    <a:pt x="11115432" y="1214087"/>
                    <a:pt x="11104508" y="1237755"/>
                    <a:pt x="11091157" y="1252319"/>
                  </a:cubicBezTo>
                  <a:cubicBezTo>
                    <a:pt x="11089336" y="1249285"/>
                    <a:pt x="11084482" y="1235327"/>
                    <a:pt x="11076592" y="1232900"/>
                  </a:cubicBezTo>
                  <a:cubicBezTo>
                    <a:pt x="11063848" y="1229258"/>
                    <a:pt x="11048070" y="1231686"/>
                    <a:pt x="11034718" y="1234720"/>
                  </a:cubicBezTo>
                  <a:cubicBezTo>
                    <a:pt x="11031684" y="1235327"/>
                    <a:pt x="11027436" y="1252926"/>
                    <a:pt x="11029864" y="1254747"/>
                  </a:cubicBezTo>
                  <a:cubicBezTo>
                    <a:pt x="11038967" y="1262029"/>
                    <a:pt x="11051104" y="1270526"/>
                    <a:pt x="11062027" y="1270526"/>
                  </a:cubicBezTo>
                  <a:cubicBezTo>
                    <a:pt x="11094191" y="1270526"/>
                    <a:pt x="11126356" y="1266884"/>
                    <a:pt x="11162161" y="1275987"/>
                  </a:cubicBezTo>
                  <a:cubicBezTo>
                    <a:pt x="11137279" y="1286304"/>
                    <a:pt x="11111791" y="1296014"/>
                    <a:pt x="11083875" y="1307545"/>
                  </a:cubicBezTo>
                  <a:cubicBezTo>
                    <a:pt x="11117860" y="1345777"/>
                    <a:pt x="11153665" y="1350025"/>
                    <a:pt x="11196146" y="1331212"/>
                  </a:cubicBezTo>
                  <a:cubicBezTo>
                    <a:pt x="11211318" y="1324537"/>
                    <a:pt x="11230130" y="1326964"/>
                    <a:pt x="11247122" y="1325751"/>
                  </a:cubicBezTo>
                  <a:cubicBezTo>
                    <a:pt x="11247122" y="1331212"/>
                    <a:pt x="11247730" y="1336067"/>
                    <a:pt x="11247730" y="1341529"/>
                  </a:cubicBezTo>
                  <a:cubicBezTo>
                    <a:pt x="11219206" y="1348812"/>
                    <a:pt x="11190077" y="1356701"/>
                    <a:pt x="11158519" y="1365197"/>
                  </a:cubicBezTo>
                  <a:cubicBezTo>
                    <a:pt x="11162768" y="1373693"/>
                    <a:pt x="11167016" y="1382189"/>
                    <a:pt x="11167622" y="1383403"/>
                  </a:cubicBezTo>
                  <a:cubicBezTo>
                    <a:pt x="11129997" y="1406464"/>
                    <a:pt x="11092978" y="1429525"/>
                    <a:pt x="11053532" y="1454407"/>
                  </a:cubicBezTo>
                  <a:cubicBezTo>
                    <a:pt x="11065669" y="1468365"/>
                    <a:pt x="11074772" y="1479288"/>
                    <a:pt x="11087516" y="1493853"/>
                  </a:cubicBezTo>
                  <a:cubicBezTo>
                    <a:pt x="11040787" y="1524197"/>
                    <a:pt x="10980100" y="1463510"/>
                    <a:pt x="10932158" y="1523590"/>
                  </a:cubicBezTo>
                  <a:cubicBezTo>
                    <a:pt x="10953398" y="1526017"/>
                    <a:pt x="10967356" y="1528445"/>
                    <a:pt x="10981314" y="1529052"/>
                  </a:cubicBezTo>
                  <a:cubicBezTo>
                    <a:pt x="10995879" y="1529659"/>
                    <a:pt x="11011051" y="1524804"/>
                    <a:pt x="11023795" y="1528445"/>
                  </a:cubicBezTo>
                  <a:cubicBezTo>
                    <a:pt x="11034111" y="1531479"/>
                    <a:pt x="11041394" y="1544830"/>
                    <a:pt x="11049890" y="1553933"/>
                  </a:cubicBezTo>
                  <a:cubicBezTo>
                    <a:pt x="11040180" y="1560609"/>
                    <a:pt x="11031077" y="1572139"/>
                    <a:pt x="11020154" y="1573353"/>
                  </a:cubicBezTo>
                  <a:cubicBezTo>
                    <a:pt x="10986776" y="1577601"/>
                    <a:pt x="10952791" y="1577601"/>
                    <a:pt x="10910917" y="1580029"/>
                  </a:cubicBezTo>
                  <a:cubicBezTo>
                    <a:pt x="10920020" y="1563643"/>
                    <a:pt x="10926089" y="1552113"/>
                    <a:pt x="10933371" y="1538762"/>
                  </a:cubicBezTo>
                  <a:cubicBezTo>
                    <a:pt x="10900600" y="1508418"/>
                    <a:pt x="10862975" y="1524804"/>
                    <a:pt x="10838093" y="1545437"/>
                  </a:cubicBezTo>
                  <a:cubicBezTo>
                    <a:pt x="10827776" y="1553933"/>
                    <a:pt x="10843554" y="1594594"/>
                    <a:pt x="10848410" y="1629185"/>
                  </a:cubicBezTo>
                  <a:cubicBezTo>
                    <a:pt x="10810176" y="1633433"/>
                    <a:pt x="10763448" y="1638288"/>
                    <a:pt x="10711864" y="1643750"/>
                  </a:cubicBezTo>
                  <a:cubicBezTo>
                    <a:pt x="10711864" y="1655281"/>
                    <a:pt x="10711864" y="1672880"/>
                    <a:pt x="10711864" y="1695941"/>
                  </a:cubicBezTo>
                  <a:cubicBezTo>
                    <a:pt x="10691837" y="1686838"/>
                    <a:pt x="10678486" y="1680769"/>
                    <a:pt x="10651177" y="1669238"/>
                  </a:cubicBezTo>
                  <a:cubicBezTo>
                    <a:pt x="10691837" y="1719609"/>
                    <a:pt x="10691837" y="1719609"/>
                    <a:pt x="10830203" y="1694727"/>
                  </a:cubicBezTo>
                  <a:cubicBezTo>
                    <a:pt x="10833238" y="1703223"/>
                    <a:pt x="10833844" y="1715361"/>
                    <a:pt x="10839913" y="1719002"/>
                  </a:cubicBezTo>
                  <a:cubicBezTo>
                    <a:pt x="10859333" y="1731139"/>
                    <a:pt x="10879360" y="1743277"/>
                    <a:pt x="10901207" y="1750559"/>
                  </a:cubicBezTo>
                  <a:cubicBezTo>
                    <a:pt x="10913344" y="1754807"/>
                    <a:pt x="10935192" y="1754807"/>
                    <a:pt x="10941261" y="1746918"/>
                  </a:cubicBezTo>
                  <a:cubicBezTo>
                    <a:pt x="10960680" y="1722036"/>
                    <a:pt x="10975852" y="1720216"/>
                    <a:pt x="11004375" y="1735387"/>
                  </a:cubicBezTo>
                  <a:cubicBezTo>
                    <a:pt x="11018940" y="1743277"/>
                    <a:pt x="11045642" y="1729319"/>
                    <a:pt x="11066882" y="1725070"/>
                  </a:cubicBezTo>
                  <a:cubicBezTo>
                    <a:pt x="11067489" y="1720822"/>
                    <a:pt x="11068096" y="1716574"/>
                    <a:pt x="11068703" y="1712326"/>
                  </a:cubicBezTo>
                  <a:cubicBezTo>
                    <a:pt x="11080233" y="1722643"/>
                    <a:pt x="11091157" y="1732353"/>
                    <a:pt x="11107542" y="1746918"/>
                  </a:cubicBezTo>
                  <a:cubicBezTo>
                    <a:pt x="11088730" y="1752380"/>
                    <a:pt x="11078413" y="1756021"/>
                    <a:pt x="11064455" y="1760269"/>
                  </a:cubicBezTo>
                  <a:cubicBezTo>
                    <a:pt x="11070523" y="1768158"/>
                    <a:pt x="11073558" y="1777261"/>
                    <a:pt x="11080233" y="1780296"/>
                  </a:cubicBezTo>
                  <a:cubicBezTo>
                    <a:pt x="11104508" y="1791219"/>
                    <a:pt x="11185222" y="1762696"/>
                    <a:pt x="11199787" y="1742670"/>
                  </a:cubicBezTo>
                  <a:cubicBezTo>
                    <a:pt x="11233165" y="1749345"/>
                    <a:pt x="11264722" y="1751773"/>
                    <a:pt x="11293852" y="1762696"/>
                  </a:cubicBezTo>
                  <a:cubicBezTo>
                    <a:pt x="11310843" y="1768765"/>
                    <a:pt x="11323588" y="1787578"/>
                    <a:pt x="11338760" y="1800322"/>
                  </a:cubicBezTo>
                  <a:cubicBezTo>
                    <a:pt x="11320554" y="1811246"/>
                    <a:pt x="11302348" y="1831879"/>
                    <a:pt x="11284749" y="1831273"/>
                  </a:cubicBezTo>
                  <a:cubicBezTo>
                    <a:pt x="11232558" y="1829452"/>
                    <a:pt x="11183401" y="1823990"/>
                    <a:pt x="11129390" y="1842196"/>
                  </a:cubicBezTo>
                  <a:cubicBezTo>
                    <a:pt x="11097833" y="1852513"/>
                    <a:pt x="11052317" y="1818528"/>
                    <a:pt x="11012264" y="1805784"/>
                  </a:cubicBezTo>
                  <a:cubicBezTo>
                    <a:pt x="10995879" y="1800929"/>
                    <a:pt x="10978280" y="1799109"/>
                    <a:pt x="10947936" y="1794253"/>
                  </a:cubicBezTo>
                  <a:cubicBezTo>
                    <a:pt x="10968570" y="1825204"/>
                    <a:pt x="10980100" y="1841589"/>
                    <a:pt x="10995272" y="1864650"/>
                  </a:cubicBezTo>
                  <a:cubicBezTo>
                    <a:pt x="10959467" y="1874967"/>
                    <a:pt x="10930944" y="1882856"/>
                    <a:pt x="10896959" y="1891959"/>
                  </a:cubicBezTo>
                  <a:cubicBezTo>
                    <a:pt x="10897566" y="1896814"/>
                    <a:pt x="10899387" y="1908345"/>
                    <a:pt x="10901207" y="1922303"/>
                  </a:cubicBezTo>
                  <a:cubicBezTo>
                    <a:pt x="10889069" y="1922910"/>
                    <a:pt x="10876325" y="1921089"/>
                    <a:pt x="10866616" y="1925337"/>
                  </a:cubicBezTo>
                  <a:cubicBezTo>
                    <a:pt x="10852657" y="1932013"/>
                    <a:pt x="10836272" y="1941116"/>
                    <a:pt x="10829597" y="1953253"/>
                  </a:cubicBezTo>
                  <a:cubicBezTo>
                    <a:pt x="10826562" y="1959929"/>
                    <a:pt x="10841734" y="1976921"/>
                    <a:pt x="10850230" y="1987845"/>
                  </a:cubicBezTo>
                  <a:cubicBezTo>
                    <a:pt x="10865402" y="2007265"/>
                    <a:pt x="10884822" y="2023650"/>
                    <a:pt x="10897566" y="2044284"/>
                  </a:cubicBezTo>
                  <a:cubicBezTo>
                    <a:pt x="10921841" y="2084944"/>
                    <a:pt x="10899387" y="2123177"/>
                    <a:pt x="10870863" y="2144417"/>
                  </a:cubicBezTo>
                  <a:cubicBezTo>
                    <a:pt x="10849016" y="2160802"/>
                    <a:pt x="10810176" y="2157161"/>
                    <a:pt x="10779226" y="2157161"/>
                  </a:cubicBezTo>
                  <a:cubicBezTo>
                    <a:pt x="10758593" y="2156554"/>
                    <a:pt x="10737960" y="2146238"/>
                    <a:pt x="10713077" y="2138955"/>
                  </a:cubicBezTo>
                  <a:cubicBezTo>
                    <a:pt x="10695479" y="2192360"/>
                    <a:pt x="10644502" y="2182043"/>
                    <a:pt x="10606875" y="2182043"/>
                  </a:cubicBezTo>
                  <a:cubicBezTo>
                    <a:pt x="10559540" y="2182650"/>
                    <a:pt x="10511597" y="2163230"/>
                    <a:pt x="10464261" y="2152306"/>
                  </a:cubicBezTo>
                  <a:cubicBezTo>
                    <a:pt x="10449697" y="2148665"/>
                    <a:pt x="10430277" y="2135314"/>
                    <a:pt x="10422994" y="2140169"/>
                  </a:cubicBezTo>
                  <a:cubicBezTo>
                    <a:pt x="10379299" y="2171119"/>
                    <a:pt x="10350170" y="2141383"/>
                    <a:pt x="10313758" y="2124390"/>
                  </a:cubicBezTo>
                  <a:cubicBezTo>
                    <a:pt x="10296765" y="2116501"/>
                    <a:pt x="10257319" y="2122570"/>
                    <a:pt x="10248216" y="2135921"/>
                  </a:cubicBezTo>
                  <a:cubicBezTo>
                    <a:pt x="10220907" y="2175974"/>
                    <a:pt x="10191777" y="2166264"/>
                    <a:pt x="10157185" y="2154127"/>
                  </a:cubicBezTo>
                  <a:cubicBezTo>
                    <a:pt x="10094678" y="2131673"/>
                    <a:pt x="10030350" y="2112860"/>
                    <a:pt x="9967843" y="2088585"/>
                  </a:cubicBezTo>
                  <a:cubicBezTo>
                    <a:pt x="9942961" y="2078875"/>
                    <a:pt x="9921113" y="2060669"/>
                    <a:pt x="9901694" y="2047925"/>
                  </a:cubicBezTo>
                  <a:cubicBezTo>
                    <a:pt x="9832510" y="2073413"/>
                    <a:pt x="9761507" y="2081303"/>
                    <a:pt x="9682007" y="2066738"/>
                  </a:cubicBezTo>
                  <a:cubicBezTo>
                    <a:pt x="9682007" y="2091619"/>
                    <a:pt x="9682007" y="2112860"/>
                    <a:pt x="9682007" y="2133493"/>
                  </a:cubicBezTo>
                  <a:cubicBezTo>
                    <a:pt x="9675331" y="2131066"/>
                    <a:pt x="9661980" y="2122570"/>
                    <a:pt x="9658339" y="2126211"/>
                  </a:cubicBezTo>
                  <a:cubicBezTo>
                    <a:pt x="9615252" y="2162623"/>
                    <a:pt x="9589763" y="2124390"/>
                    <a:pt x="9560634" y="2104971"/>
                  </a:cubicBezTo>
                  <a:cubicBezTo>
                    <a:pt x="9540000" y="2091012"/>
                    <a:pt x="9523614" y="2070379"/>
                    <a:pt x="9501767" y="2060062"/>
                  </a:cubicBezTo>
                  <a:cubicBezTo>
                    <a:pt x="9471423" y="2046104"/>
                    <a:pt x="9438046" y="2039429"/>
                    <a:pt x="9405882" y="2029719"/>
                  </a:cubicBezTo>
                  <a:cubicBezTo>
                    <a:pt x="9404061" y="2033967"/>
                    <a:pt x="9401633" y="2038215"/>
                    <a:pt x="9399813" y="2042463"/>
                  </a:cubicBezTo>
                  <a:cubicBezTo>
                    <a:pt x="9397386" y="2037001"/>
                    <a:pt x="9394958" y="2030932"/>
                    <a:pt x="9391924" y="2026078"/>
                  </a:cubicBezTo>
                  <a:cubicBezTo>
                    <a:pt x="9384642" y="2012726"/>
                    <a:pt x="9379180" y="1993913"/>
                    <a:pt x="9368256" y="1988452"/>
                  </a:cubicBezTo>
                  <a:cubicBezTo>
                    <a:pt x="9360367" y="1984810"/>
                    <a:pt x="9337912" y="1996341"/>
                    <a:pt x="9332450" y="2007265"/>
                  </a:cubicBezTo>
                  <a:cubicBezTo>
                    <a:pt x="9320920" y="2027898"/>
                    <a:pt x="9313637" y="2044891"/>
                    <a:pt x="9284508" y="2036394"/>
                  </a:cubicBezTo>
                  <a:cubicBezTo>
                    <a:pt x="9254771" y="2027898"/>
                    <a:pt x="9218966" y="2029719"/>
                    <a:pt x="9211684" y="1989058"/>
                  </a:cubicBezTo>
                  <a:cubicBezTo>
                    <a:pt x="9205615" y="1957501"/>
                    <a:pt x="9203794" y="1925337"/>
                    <a:pt x="9198332" y="1893780"/>
                  </a:cubicBezTo>
                  <a:cubicBezTo>
                    <a:pt x="9196512" y="1882856"/>
                    <a:pt x="9189229" y="1873146"/>
                    <a:pt x="9183767" y="1862830"/>
                  </a:cubicBezTo>
                  <a:cubicBezTo>
                    <a:pt x="9179520" y="1864650"/>
                    <a:pt x="9175272" y="1865864"/>
                    <a:pt x="9171023" y="1867685"/>
                  </a:cubicBezTo>
                  <a:cubicBezTo>
                    <a:pt x="9173451" y="1881036"/>
                    <a:pt x="9175272" y="1894387"/>
                    <a:pt x="9177699" y="1907738"/>
                  </a:cubicBezTo>
                  <a:cubicBezTo>
                    <a:pt x="9173451" y="1910772"/>
                    <a:pt x="9169810" y="1913200"/>
                    <a:pt x="9165561" y="1916234"/>
                  </a:cubicBezTo>
                  <a:cubicBezTo>
                    <a:pt x="9152817" y="1897421"/>
                    <a:pt x="9126115" y="1873753"/>
                    <a:pt x="9130363" y="1860402"/>
                  </a:cubicBezTo>
                  <a:cubicBezTo>
                    <a:pt x="9146142" y="1810639"/>
                    <a:pt x="9110336" y="1783330"/>
                    <a:pt x="9091523" y="1749345"/>
                  </a:cubicBezTo>
                  <a:cubicBezTo>
                    <a:pt x="9077565" y="1724464"/>
                    <a:pt x="9053898" y="1704437"/>
                    <a:pt x="9036905" y="1680769"/>
                  </a:cubicBezTo>
                  <a:cubicBezTo>
                    <a:pt x="9032050" y="1674093"/>
                    <a:pt x="9034478" y="1661349"/>
                    <a:pt x="9033871" y="1651639"/>
                  </a:cubicBezTo>
                  <a:cubicBezTo>
                    <a:pt x="9044795" y="1652853"/>
                    <a:pt x="9059967" y="1649819"/>
                    <a:pt x="9064821" y="1655281"/>
                  </a:cubicBezTo>
                  <a:cubicBezTo>
                    <a:pt x="9084241" y="1677735"/>
                    <a:pt x="9103054" y="1684410"/>
                    <a:pt x="9134611" y="1683803"/>
                  </a:cubicBezTo>
                  <a:cubicBezTo>
                    <a:pt x="9151604" y="1683197"/>
                    <a:pt x="9173451" y="1721429"/>
                    <a:pt x="9187409" y="1745704"/>
                  </a:cubicBezTo>
                  <a:cubicBezTo>
                    <a:pt x="9208042" y="1780902"/>
                    <a:pt x="9222000" y="1819135"/>
                    <a:pt x="9241420" y="1855547"/>
                  </a:cubicBezTo>
                  <a:cubicBezTo>
                    <a:pt x="9243847" y="1860402"/>
                    <a:pt x="9259019" y="1858582"/>
                    <a:pt x="9270550" y="1860402"/>
                  </a:cubicBezTo>
                  <a:cubicBezTo>
                    <a:pt x="9266302" y="1847658"/>
                    <a:pt x="9263268" y="1839162"/>
                    <a:pt x="9255985" y="1819742"/>
                  </a:cubicBezTo>
                  <a:cubicBezTo>
                    <a:pt x="9289969" y="1828238"/>
                    <a:pt x="9316065" y="1834914"/>
                    <a:pt x="9342161" y="1841589"/>
                  </a:cubicBezTo>
                  <a:cubicBezTo>
                    <a:pt x="9343374" y="1839162"/>
                    <a:pt x="9344588" y="1836734"/>
                    <a:pt x="9345802" y="1834914"/>
                  </a:cubicBezTo>
                  <a:cubicBezTo>
                    <a:pt x="9300893" y="1797288"/>
                    <a:pt x="9256592" y="1759662"/>
                    <a:pt x="9208042" y="1718395"/>
                  </a:cubicBezTo>
                  <a:cubicBezTo>
                    <a:pt x="9239600" y="1702616"/>
                    <a:pt x="9259019" y="1692906"/>
                    <a:pt x="9278439" y="1683197"/>
                  </a:cubicBezTo>
                  <a:cubicBezTo>
                    <a:pt x="9222607" y="1674093"/>
                    <a:pt x="9177699" y="1612800"/>
                    <a:pt x="9125508" y="1649819"/>
                  </a:cubicBezTo>
                  <a:cubicBezTo>
                    <a:pt x="9095771" y="1643143"/>
                    <a:pt x="9072104" y="1641323"/>
                    <a:pt x="9051470" y="1633433"/>
                  </a:cubicBezTo>
                  <a:cubicBezTo>
                    <a:pt x="9009596" y="1617048"/>
                    <a:pt x="9016878" y="1652853"/>
                    <a:pt x="9001100" y="1671059"/>
                  </a:cubicBezTo>
                  <a:cubicBezTo>
                    <a:pt x="8979859" y="1695941"/>
                    <a:pt x="8954978" y="1717181"/>
                    <a:pt x="8942841" y="1748738"/>
                  </a:cubicBezTo>
                  <a:cubicBezTo>
                    <a:pt x="8942234" y="1751166"/>
                    <a:pt x="8919173" y="1749345"/>
                    <a:pt x="8911284" y="1743277"/>
                  </a:cubicBezTo>
                  <a:cubicBezTo>
                    <a:pt x="8887009" y="1724464"/>
                    <a:pt x="8865161" y="1701403"/>
                    <a:pt x="8841494" y="1681376"/>
                  </a:cubicBezTo>
                  <a:cubicBezTo>
                    <a:pt x="8817219" y="1661349"/>
                    <a:pt x="8791730" y="1642536"/>
                    <a:pt x="8766849" y="1623117"/>
                  </a:cubicBezTo>
                  <a:cubicBezTo>
                    <a:pt x="8771704" y="1561823"/>
                    <a:pt x="8714051" y="1572746"/>
                    <a:pt x="8690383" y="1544223"/>
                  </a:cubicBezTo>
                  <a:cubicBezTo>
                    <a:pt x="8686135" y="1547258"/>
                    <a:pt x="8681887" y="1550899"/>
                    <a:pt x="8677639" y="1553933"/>
                  </a:cubicBezTo>
                  <a:cubicBezTo>
                    <a:pt x="8687349" y="1576388"/>
                    <a:pt x="8697059" y="1599448"/>
                    <a:pt x="8706768" y="1621903"/>
                  </a:cubicBezTo>
                  <a:cubicBezTo>
                    <a:pt x="8710409" y="1617655"/>
                    <a:pt x="8713444" y="1614013"/>
                    <a:pt x="8717086" y="1609765"/>
                  </a:cubicBezTo>
                  <a:cubicBezTo>
                    <a:pt x="8734077" y="1614013"/>
                    <a:pt x="8751070" y="1617655"/>
                    <a:pt x="8768669" y="1621903"/>
                  </a:cubicBezTo>
                  <a:cubicBezTo>
                    <a:pt x="8778379" y="1635254"/>
                    <a:pt x="8788089" y="1647998"/>
                    <a:pt x="8797192" y="1661349"/>
                  </a:cubicBezTo>
                  <a:cubicBezTo>
                    <a:pt x="8808116" y="1676521"/>
                    <a:pt x="8818432" y="1692300"/>
                    <a:pt x="8829356" y="1707471"/>
                  </a:cubicBezTo>
                  <a:cubicBezTo>
                    <a:pt x="8808116" y="1714147"/>
                    <a:pt x="8778379" y="1732960"/>
                    <a:pt x="8766242" y="1725070"/>
                  </a:cubicBezTo>
                  <a:cubicBezTo>
                    <a:pt x="8732257" y="1702616"/>
                    <a:pt x="8706162" y="1668632"/>
                    <a:pt x="8676425" y="1640109"/>
                  </a:cubicBezTo>
                  <a:cubicBezTo>
                    <a:pt x="8664288" y="1628578"/>
                    <a:pt x="8651543" y="1614620"/>
                    <a:pt x="8636372" y="1609158"/>
                  </a:cubicBezTo>
                  <a:cubicBezTo>
                    <a:pt x="8626055" y="1605517"/>
                    <a:pt x="8610883" y="1615834"/>
                    <a:pt x="8597532" y="1620082"/>
                  </a:cubicBezTo>
                  <a:cubicBezTo>
                    <a:pt x="8601780" y="1632220"/>
                    <a:pt x="8605421" y="1645571"/>
                    <a:pt x="8611490" y="1656494"/>
                  </a:cubicBezTo>
                  <a:cubicBezTo>
                    <a:pt x="8616345" y="1664384"/>
                    <a:pt x="8624841" y="1670452"/>
                    <a:pt x="8629696" y="1674700"/>
                  </a:cubicBezTo>
                  <a:cubicBezTo>
                    <a:pt x="8619987" y="1706257"/>
                    <a:pt x="8610883" y="1734780"/>
                    <a:pt x="8600566" y="1769979"/>
                  </a:cubicBezTo>
                  <a:cubicBezTo>
                    <a:pt x="8592677" y="1773620"/>
                    <a:pt x="8578112" y="1780902"/>
                    <a:pt x="8550197" y="1794253"/>
                  </a:cubicBezTo>
                  <a:cubicBezTo>
                    <a:pt x="8573864" y="1811246"/>
                    <a:pt x="8588429" y="1827631"/>
                    <a:pt x="8606635" y="1833093"/>
                  </a:cubicBezTo>
                  <a:cubicBezTo>
                    <a:pt x="8646081" y="1844624"/>
                    <a:pt x="8686742" y="1850086"/>
                    <a:pt x="8726795" y="1859189"/>
                  </a:cubicBezTo>
                  <a:cubicBezTo>
                    <a:pt x="8737112" y="1861616"/>
                    <a:pt x="8745608" y="1871326"/>
                    <a:pt x="8755318" y="1876181"/>
                  </a:cubicBezTo>
                  <a:cubicBezTo>
                    <a:pt x="8766849" y="1881643"/>
                    <a:pt x="8779593" y="1889532"/>
                    <a:pt x="8791123" y="1889532"/>
                  </a:cubicBezTo>
                  <a:cubicBezTo>
                    <a:pt x="8842707" y="1890139"/>
                    <a:pt x="8902787" y="1839769"/>
                    <a:pt x="8913104" y="1790612"/>
                  </a:cubicBezTo>
                  <a:cubicBezTo>
                    <a:pt x="9012024" y="1823990"/>
                    <a:pt x="9012024" y="1823990"/>
                    <a:pt x="9018092" y="1874360"/>
                  </a:cubicBezTo>
                  <a:cubicBezTo>
                    <a:pt x="9010810" y="1898028"/>
                    <a:pt x="8990177" y="1929585"/>
                    <a:pt x="8998672" y="1943543"/>
                  </a:cubicBezTo>
                  <a:cubicBezTo>
                    <a:pt x="9011417" y="1964177"/>
                    <a:pt x="9044795" y="1972066"/>
                    <a:pt x="9069070" y="1984810"/>
                  </a:cubicBezTo>
                  <a:cubicBezTo>
                    <a:pt x="9069676" y="1978742"/>
                    <a:pt x="9070283" y="1972066"/>
                    <a:pt x="9070890" y="1965998"/>
                  </a:cubicBezTo>
                  <a:cubicBezTo>
                    <a:pt x="9082420" y="1954467"/>
                    <a:pt x="9094558" y="1942936"/>
                    <a:pt x="9106088" y="1932013"/>
                  </a:cubicBezTo>
                  <a:cubicBezTo>
                    <a:pt x="9114585" y="1945971"/>
                    <a:pt x="9123080" y="1959929"/>
                    <a:pt x="9132791" y="1972673"/>
                  </a:cubicBezTo>
                  <a:cubicBezTo>
                    <a:pt x="9144321" y="1988452"/>
                    <a:pt x="9154638" y="2006658"/>
                    <a:pt x="9169810" y="2016975"/>
                  </a:cubicBezTo>
                  <a:cubicBezTo>
                    <a:pt x="9201973" y="2038215"/>
                    <a:pt x="9218359" y="2061276"/>
                    <a:pt x="9198332" y="2098295"/>
                  </a:cubicBezTo>
                  <a:cubicBezTo>
                    <a:pt x="9094558" y="2108005"/>
                    <a:pt x="8999886" y="2067345"/>
                    <a:pt x="9010203" y="2024864"/>
                  </a:cubicBezTo>
                  <a:cubicBezTo>
                    <a:pt x="8967722" y="2030932"/>
                    <a:pt x="8924634" y="2037608"/>
                    <a:pt x="8873657" y="2045497"/>
                  </a:cubicBezTo>
                  <a:cubicBezTo>
                    <a:pt x="8851203" y="2099509"/>
                    <a:pt x="8804474" y="2120749"/>
                    <a:pt x="8735292" y="2106184"/>
                  </a:cubicBezTo>
                  <a:cubicBezTo>
                    <a:pt x="8709196" y="2100722"/>
                    <a:pt x="8679459" y="2112860"/>
                    <a:pt x="8652150" y="2123177"/>
                  </a:cubicBezTo>
                  <a:cubicBezTo>
                    <a:pt x="8589036" y="2099509"/>
                    <a:pt x="8576898" y="2047318"/>
                    <a:pt x="8627269" y="2012726"/>
                  </a:cubicBezTo>
                  <a:cubicBezTo>
                    <a:pt x="8589643" y="1962356"/>
                    <a:pt x="8531990" y="1964784"/>
                    <a:pt x="8480407" y="1958108"/>
                  </a:cubicBezTo>
                  <a:cubicBezTo>
                    <a:pt x="8436712" y="1952646"/>
                    <a:pt x="8411223" y="1922303"/>
                    <a:pt x="8431250" y="1882856"/>
                  </a:cubicBezTo>
                  <a:cubicBezTo>
                    <a:pt x="8454311" y="1836734"/>
                    <a:pt x="8461593" y="1803963"/>
                    <a:pt x="8394837" y="1798502"/>
                  </a:cubicBezTo>
                  <a:cubicBezTo>
                    <a:pt x="8388769" y="1797895"/>
                    <a:pt x="8380273" y="1788792"/>
                    <a:pt x="8377846" y="1782116"/>
                  </a:cubicBezTo>
                  <a:cubicBezTo>
                    <a:pt x="8364494" y="1743883"/>
                    <a:pt x="8342647" y="1746918"/>
                    <a:pt x="8311697" y="1762089"/>
                  </a:cubicBezTo>
                  <a:cubicBezTo>
                    <a:pt x="8300166" y="1767551"/>
                    <a:pt x="8281354" y="1759662"/>
                    <a:pt x="8266182" y="1756628"/>
                  </a:cubicBezTo>
                  <a:cubicBezTo>
                    <a:pt x="8260113" y="1755414"/>
                    <a:pt x="8254044" y="1748131"/>
                    <a:pt x="8249797" y="1749345"/>
                  </a:cubicBezTo>
                  <a:cubicBezTo>
                    <a:pt x="8190323" y="1763303"/>
                    <a:pt x="8125388" y="1774227"/>
                    <a:pt x="8095045" y="1833093"/>
                  </a:cubicBezTo>
                  <a:cubicBezTo>
                    <a:pt x="8085334" y="1851906"/>
                    <a:pt x="8105361" y="1886498"/>
                    <a:pt x="8109003" y="1902883"/>
                  </a:cubicBezTo>
                  <a:cubicBezTo>
                    <a:pt x="8142380" y="1905311"/>
                    <a:pt x="8166655" y="1907131"/>
                    <a:pt x="8192144" y="1908952"/>
                  </a:cubicBezTo>
                  <a:cubicBezTo>
                    <a:pt x="8193964" y="1904704"/>
                    <a:pt x="8196999" y="1900456"/>
                    <a:pt x="8197605" y="1895601"/>
                  </a:cubicBezTo>
                  <a:cubicBezTo>
                    <a:pt x="8198819" y="1878608"/>
                    <a:pt x="8199426" y="1861616"/>
                    <a:pt x="8200033" y="1844017"/>
                  </a:cubicBezTo>
                  <a:cubicBezTo>
                    <a:pt x="8218239" y="1848265"/>
                    <a:pt x="8236445" y="1854333"/>
                    <a:pt x="8254651" y="1856154"/>
                  </a:cubicBezTo>
                  <a:cubicBezTo>
                    <a:pt x="8267395" y="1857368"/>
                    <a:pt x="8283174" y="1857368"/>
                    <a:pt x="8292884" y="1851299"/>
                  </a:cubicBezTo>
                  <a:cubicBezTo>
                    <a:pt x="8339613" y="1822169"/>
                    <a:pt x="8360246" y="1830666"/>
                    <a:pt x="8374205" y="1890139"/>
                  </a:cubicBezTo>
                  <a:cubicBezTo>
                    <a:pt x="8358426" y="1890746"/>
                    <a:pt x="8342647" y="1891959"/>
                    <a:pt x="8322013" y="1892566"/>
                  </a:cubicBezTo>
                  <a:cubicBezTo>
                    <a:pt x="8325048" y="1912593"/>
                    <a:pt x="8328082" y="1930192"/>
                    <a:pt x="8331116" y="1950219"/>
                  </a:cubicBezTo>
                  <a:cubicBezTo>
                    <a:pt x="8394837" y="1941116"/>
                    <a:pt x="8403334" y="1990272"/>
                    <a:pt x="8407582" y="2030932"/>
                  </a:cubicBezTo>
                  <a:cubicBezTo>
                    <a:pt x="8410009" y="2052173"/>
                    <a:pt x="8385735" y="2075841"/>
                    <a:pt x="8379059" y="2088585"/>
                  </a:cubicBezTo>
                  <a:cubicBezTo>
                    <a:pt x="8339006" y="2078875"/>
                    <a:pt x="8311090" y="2064917"/>
                    <a:pt x="8285601" y="2067951"/>
                  </a:cubicBezTo>
                  <a:cubicBezTo>
                    <a:pt x="8191537" y="2078875"/>
                    <a:pt x="8123568" y="2043070"/>
                    <a:pt x="8078659" y="1957501"/>
                  </a:cubicBezTo>
                  <a:cubicBezTo>
                    <a:pt x="8053778" y="1910166"/>
                    <a:pt x="8022221" y="1865864"/>
                    <a:pt x="7990663" y="1822169"/>
                  </a:cubicBezTo>
                  <a:cubicBezTo>
                    <a:pt x="7985201" y="1814280"/>
                    <a:pt x="7967602" y="1814280"/>
                    <a:pt x="7955465" y="1813066"/>
                  </a:cubicBezTo>
                  <a:cubicBezTo>
                    <a:pt x="7931797" y="1811853"/>
                    <a:pt x="7907522" y="1812460"/>
                    <a:pt x="7880820" y="1812460"/>
                  </a:cubicBezTo>
                  <a:cubicBezTo>
                    <a:pt x="7880820" y="1823383"/>
                    <a:pt x="7880820" y="1839162"/>
                    <a:pt x="7880820" y="1850086"/>
                  </a:cubicBezTo>
                  <a:cubicBezTo>
                    <a:pt x="7910557" y="1850086"/>
                    <a:pt x="7954251" y="1844624"/>
                    <a:pt x="7956679" y="1851299"/>
                  </a:cubicBezTo>
                  <a:cubicBezTo>
                    <a:pt x="7967602" y="1888318"/>
                    <a:pt x="7968209" y="1928372"/>
                    <a:pt x="7973064" y="1976314"/>
                  </a:cubicBezTo>
                  <a:cubicBezTo>
                    <a:pt x="7996732" y="1995734"/>
                    <a:pt x="8031930" y="2024864"/>
                    <a:pt x="8070770" y="2055814"/>
                  </a:cubicBezTo>
                  <a:cubicBezTo>
                    <a:pt x="8000980" y="2108005"/>
                    <a:pt x="7937259" y="2103150"/>
                    <a:pt x="7871717" y="2086764"/>
                  </a:cubicBezTo>
                  <a:cubicBezTo>
                    <a:pt x="7838946" y="2078268"/>
                    <a:pt x="7805568" y="2070379"/>
                    <a:pt x="7772190" y="2064917"/>
                  </a:cubicBezTo>
                  <a:cubicBezTo>
                    <a:pt x="7758839" y="2063097"/>
                    <a:pt x="7743668" y="2069165"/>
                    <a:pt x="7729709" y="2070986"/>
                  </a:cubicBezTo>
                  <a:cubicBezTo>
                    <a:pt x="7690870" y="2076448"/>
                    <a:pt x="7651423" y="2094654"/>
                    <a:pt x="7617439" y="2055814"/>
                  </a:cubicBezTo>
                  <a:cubicBezTo>
                    <a:pt x="7610156" y="2047318"/>
                    <a:pt x="7590129" y="2043677"/>
                    <a:pt x="7577992" y="2046711"/>
                  </a:cubicBezTo>
                  <a:cubicBezTo>
                    <a:pt x="7561000" y="2050352"/>
                    <a:pt x="7547042" y="2065524"/>
                    <a:pt x="7530049" y="2069772"/>
                  </a:cubicBezTo>
                  <a:cubicBezTo>
                    <a:pt x="7513057" y="2074020"/>
                    <a:pt x="7494245" y="2070986"/>
                    <a:pt x="7476645" y="2070986"/>
                  </a:cubicBezTo>
                  <a:cubicBezTo>
                    <a:pt x="7457832" y="2135921"/>
                    <a:pt x="7437805" y="2149879"/>
                    <a:pt x="7366802" y="2150486"/>
                  </a:cubicBezTo>
                  <a:cubicBezTo>
                    <a:pt x="7273344" y="2151093"/>
                    <a:pt x="7179279" y="2151699"/>
                    <a:pt x="7085821" y="2150486"/>
                  </a:cubicBezTo>
                  <a:cubicBezTo>
                    <a:pt x="7071863" y="2150486"/>
                    <a:pt x="7054871" y="2143203"/>
                    <a:pt x="7044554" y="2134100"/>
                  </a:cubicBezTo>
                  <a:cubicBezTo>
                    <a:pt x="7014818" y="2106184"/>
                    <a:pt x="6986901" y="2076448"/>
                    <a:pt x="6960200" y="2046104"/>
                  </a:cubicBezTo>
                  <a:cubicBezTo>
                    <a:pt x="6941386" y="2024864"/>
                    <a:pt x="6926215" y="1999982"/>
                    <a:pt x="6908008" y="1977528"/>
                  </a:cubicBezTo>
                  <a:cubicBezTo>
                    <a:pt x="6900120" y="1968425"/>
                    <a:pt x="6889196" y="1959929"/>
                    <a:pt x="6878272" y="1956288"/>
                  </a:cubicBezTo>
                  <a:cubicBezTo>
                    <a:pt x="6859459" y="1950826"/>
                    <a:pt x="6840039" y="1949612"/>
                    <a:pt x="6817586" y="1945971"/>
                  </a:cubicBezTo>
                  <a:cubicBezTo>
                    <a:pt x="6821227" y="1922303"/>
                    <a:pt x="6823654" y="1901669"/>
                    <a:pt x="6826689" y="1879822"/>
                  </a:cubicBezTo>
                  <a:cubicBezTo>
                    <a:pt x="6867349" y="1885891"/>
                    <a:pt x="6906188" y="1893780"/>
                    <a:pt x="6945028" y="1897421"/>
                  </a:cubicBezTo>
                  <a:cubicBezTo>
                    <a:pt x="6966268" y="1899242"/>
                    <a:pt x="6988116" y="1904097"/>
                    <a:pt x="6999039" y="1869505"/>
                  </a:cubicBezTo>
                  <a:cubicBezTo>
                    <a:pt x="7003287" y="1856154"/>
                    <a:pt x="7046982" y="1854333"/>
                    <a:pt x="7073077" y="1850692"/>
                  </a:cubicBezTo>
                  <a:cubicBezTo>
                    <a:pt x="7090677" y="1848265"/>
                    <a:pt x="7108883" y="1851906"/>
                    <a:pt x="7131337" y="1852513"/>
                  </a:cubicBezTo>
                  <a:cubicBezTo>
                    <a:pt x="7083394" y="1803963"/>
                    <a:pt x="7043341" y="1756021"/>
                    <a:pt x="6995398" y="1717181"/>
                  </a:cubicBezTo>
                  <a:cubicBezTo>
                    <a:pt x="6961413" y="1689265"/>
                    <a:pt x="6920753" y="1708078"/>
                    <a:pt x="6883734" y="1723857"/>
                  </a:cubicBezTo>
                  <a:cubicBezTo>
                    <a:pt x="6851570" y="1737208"/>
                    <a:pt x="6817586" y="1747525"/>
                    <a:pt x="6783600" y="1757234"/>
                  </a:cubicBezTo>
                  <a:cubicBezTo>
                    <a:pt x="6770856" y="1760876"/>
                    <a:pt x="6752650" y="1754807"/>
                    <a:pt x="6743547" y="1762089"/>
                  </a:cubicBezTo>
                  <a:cubicBezTo>
                    <a:pt x="6688929" y="1801536"/>
                    <a:pt x="6650089" y="1748131"/>
                    <a:pt x="6603967" y="1740242"/>
                  </a:cubicBezTo>
                  <a:cubicBezTo>
                    <a:pt x="6579086" y="1735994"/>
                    <a:pt x="6553598" y="1721429"/>
                    <a:pt x="6529323" y="1724464"/>
                  </a:cubicBezTo>
                  <a:cubicBezTo>
                    <a:pt x="6472884" y="1730532"/>
                    <a:pt x="6424334" y="1723250"/>
                    <a:pt x="6390956" y="1681983"/>
                  </a:cubicBezTo>
                  <a:cubicBezTo>
                    <a:pt x="6346048" y="1689872"/>
                    <a:pt x="6304781" y="1697761"/>
                    <a:pt x="6262907" y="1705044"/>
                  </a:cubicBezTo>
                  <a:cubicBezTo>
                    <a:pt x="6255624" y="1717788"/>
                    <a:pt x="6247735" y="1739635"/>
                    <a:pt x="6231957" y="1751773"/>
                  </a:cubicBezTo>
                  <a:cubicBezTo>
                    <a:pt x="6225888" y="1756628"/>
                    <a:pt x="6202220" y="1739635"/>
                    <a:pt x="6187048" y="1732960"/>
                  </a:cubicBezTo>
                  <a:cubicBezTo>
                    <a:pt x="6214964" y="1661956"/>
                    <a:pt x="6214964" y="1661349"/>
                    <a:pt x="6133037" y="1634040"/>
                  </a:cubicBezTo>
                  <a:cubicBezTo>
                    <a:pt x="6155491" y="1622510"/>
                    <a:pt x="6171877" y="1614013"/>
                    <a:pt x="6190083" y="1604910"/>
                  </a:cubicBezTo>
                  <a:cubicBezTo>
                    <a:pt x="6188869" y="1597021"/>
                    <a:pt x="6186441" y="1584277"/>
                    <a:pt x="6184014" y="1572139"/>
                  </a:cubicBezTo>
                  <a:cubicBezTo>
                    <a:pt x="6204647" y="1572139"/>
                    <a:pt x="6225888" y="1568498"/>
                    <a:pt x="6245308" y="1572746"/>
                  </a:cubicBezTo>
                  <a:cubicBezTo>
                    <a:pt x="6285968" y="1581242"/>
                    <a:pt x="6326022" y="1596414"/>
                    <a:pt x="6366682" y="1604304"/>
                  </a:cubicBezTo>
                  <a:cubicBezTo>
                    <a:pt x="6387315" y="1607945"/>
                    <a:pt x="6409769" y="1601269"/>
                    <a:pt x="6432830" y="1590952"/>
                  </a:cubicBezTo>
                  <a:cubicBezTo>
                    <a:pt x="6372143" y="1507811"/>
                    <a:pt x="6293857" y="1460475"/>
                    <a:pt x="6191903" y="1446518"/>
                  </a:cubicBezTo>
                  <a:cubicBezTo>
                    <a:pt x="6188262" y="1461689"/>
                    <a:pt x="6185228" y="1476861"/>
                    <a:pt x="6181586" y="1492640"/>
                  </a:cubicBezTo>
                  <a:cubicBezTo>
                    <a:pt x="6152457" y="1487785"/>
                    <a:pt x="6125148" y="1483537"/>
                    <a:pt x="6097839" y="1478682"/>
                  </a:cubicBezTo>
                  <a:cubicBezTo>
                    <a:pt x="6113010" y="1462903"/>
                    <a:pt x="6130003" y="1445304"/>
                    <a:pt x="6150029" y="1424063"/>
                  </a:cubicBezTo>
                  <a:cubicBezTo>
                    <a:pt x="6126968" y="1414960"/>
                    <a:pt x="6113617" y="1409499"/>
                    <a:pt x="6096625" y="1402823"/>
                  </a:cubicBezTo>
                  <a:cubicBezTo>
                    <a:pt x="6095411" y="1414960"/>
                    <a:pt x="6094197" y="1425277"/>
                    <a:pt x="6092377" y="1439842"/>
                  </a:cubicBezTo>
                  <a:cubicBezTo>
                    <a:pt x="6051716" y="1425277"/>
                    <a:pt x="6012270" y="1411319"/>
                    <a:pt x="5971003" y="1396147"/>
                  </a:cubicBezTo>
                  <a:cubicBezTo>
                    <a:pt x="5967362" y="1409499"/>
                    <a:pt x="5964327" y="1420422"/>
                    <a:pt x="5960079" y="1436201"/>
                  </a:cubicBezTo>
                  <a:cubicBezTo>
                    <a:pt x="5919419" y="1343350"/>
                    <a:pt x="5851450" y="1388865"/>
                    <a:pt x="5793190" y="1393720"/>
                  </a:cubicBezTo>
                  <a:cubicBezTo>
                    <a:pt x="5808362" y="1430132"/>
                    <a:pt x="5823534" y="1465937"/>
                    <a:pt x="5838705" y="1501743"/>
                  </a:cubicBezTo>
                  <a:cubicBezTo>
                    <a:pt x="5860553" y="1552720"/>
                    <a:pt x="5898179" y="1565464"/>
                    <a:pt x="5947335" y="1538155"/>
                  </a:cubicBezTo>
                  <a:cubicBezTo>
                    <a:pt x="5955831" y="1533907"/>
                    <a:pt x="5962507" y="1527231"/>
                    <a:pt x="5978285" y="1515701"/>
                  </a:cubicBezTo>
                  <a:cubicBezTo>
                    <a:pt x="5992243" y="1547258"/>
                    <a:pt x="6004988" y="1574567"/>
                    <a:pt x="6016518" y="1601876"/>
                  </a:cubicBezTo>
                  <a:cubicBezTo>
                    <a:pt x="6023194" y="1618261"/>
                    <a:pt x="6025014" y="1637681"/>
                    <a:pt x="6034117" y="1652246"/>
                  </a:cubicBezTo>
                  <a:cubicBezTo>
                    <a:pt x="6057178" y="1688658"/>
                    <a:pt x="6042613" y="1709292"/>
                    <a:pt x="6006808" y="1728105"/>
                  </a:cubicBezTo>
                  <a:cubicBezTo>
                    <a:pt x="5997098" y="1711113"/>
                    <a:pt x="5986782" y="1697154"/>
                    <a:pt x="5980106" y="1681376"/>
                  </a:cubicBezTo>
                  <a:cubicBezTo>
                    <a:pt x="5974037" y="1666204"/>
                    <a:pt x="5971610" y="1649819"/>
                    <a:pt x="5966755" y="1632220"/>
                  </a:cubicBezTo>
                  <a:cubicBezTo>
                    <a:pt x="5948549" y="1638288"/>
                    <a:pt x="5932163" y="1643750"/>
                    <a:pt x="5927915" y="1644964"/>
                  </a:cubicBezTo>
                  <a:cubicBezTo>
                    <a:pt x="5913350" y="1675914"/>
                    <a:pt x="5906068" y="1700796"/>
                    <a:pt x="5890896" y="1719609"/>
                  </a:cubicBezTo>
                  <a:cubicBezTo>
                    <a:pt x="5883614" y="1728105"/>
                    <a:pt x="5858125" y="1729925"/>
                    <a:pt x="5845988" y="1724464"/>
                  </a:cubicBezTo>
                  <a:cubicBezTo>
                    <a:pt x="5795618" y="1699582"/>
                    <a:pt x="5796831" y="1697761"/>
                    <a:pt x="5776198" y="1740242"/>
                  </a:cubicBezTo>
                  <a:cubicBezTo>
                    <a:pt x="5765274" y="1722036"/>
                    <a:pt x="5757385" y="1690479"/>
                    <a:pt x="5740393" y="1684410"/>
                  </a:cubicBezTo>
                  <a:cubicBezTo>
                    <a:pt x="5719152" y="1676521"/>
                    <a:pt x="5690022" y="1688658"/>
                    <a:pt x="5663320" y="1692300"/>
                  </a:cubicBezTo>
                  <a:cubicBezTo>
                    <a:pt x="5640259" y="1671666"/>
                    <a:pt x="5623267" y="1648605"/>
                    <a:pt x="5631156" y="1611586"/>
                  </a:cubicBezTo>
                  <a:cubicBezTo>
                    <a:pt x="5632977" y="1601876"/>
                    <a:pt x="5610523" y="1587311"/>
                    <a:pt x="5600813" y="1576388"/>
                  </a:cubicBezTo>
                  <a:cubicBezTo>
                    <a:pt x="5668175" y="1566678"/>
                    <a:pt x="5737358" y="1556361"/>
                    <a:pt x="5806541" y="1544830"/>
                  </a:cubicBezTo>
                  <a:cubicBezTo>
                    <a:pt x="5807755" y="1544830"/>
                    <a:pt x="5806541" y="1533300"/>
                    <a:pt x="5806541" y="1526624"/>
                  </a:cubicBezTo>
                  <a:cubicBezTo>
                    <a:pt x="5781053" y="1526624"/>
                    <a:pt x="5758599" y="1529659"/>
                    <a:pt x="5737358" y="1526017"/>
                  </a:cubicBezTo>
                  <a:cubicBezTo>
                    <a:pt x="5716118" y="1522376"/>
                    <a:pt x="5702160" y="1513273"/>
                    <a:pt x="5698519" y="1484143"/>
                  </a:cubicBezTo>
                  <a:cubicBezTo>
                    <a:pt x="5696091" y="1462903"/>
                    <a:pt x="5667568" y="1444090"/>
                    <a:pt x="5648148" y="1427098"/>
                  </a:cubicBezTo>
                  <a:cubicBezTo>
                    <a:pt x="5634798" y="1415567"/>
                    <a:pt x="5616591" y="1408892"/>
                    <a:pt x="5600813" y="1399789"/>
                  </a:cubicBezTo>
                  <a:cubicBezTo>
                    <a:pt x="5602633" y="1395541"/>
                    <a:pt x="5604454" y="1391899"/>
                    <a:pt x="5606881" y="1387651"/>
                  </a:cubicBezTo>
                  <a:cubicBezTo>
                    <a:pt x="5582000" y="1386437"/>
                    <a:pt x="5557725" y="1385224"/>
                    <a:pt x="5519492" y="1383403"/>
                  </a:cubicBezTo>
                  <a:cubicBezTo>
                    <a:pt x="5529202" y="1399789"/>
                    <a:pt x="5536485" y="1409499"/>
                    <a:pt x="5541340" y="1420422"/>
                  </a:cubicBezTo>
                  <a:cubicBezTo>
                    <a:pt x="5546802" y="1431346"/>
                    <a:pt x="5550443" y="1442269"/>
                    <a:pt x="5554691" y="1453800"/>
                  </a:cubicBezTo>
                  <a:cubicBezTo>
                    <a:pt x="5543160" y="1455621"/>
                    <a:pt x="5531630" y="1457441"/>
                    <a:pt x="5520099" y="1459262"/>
                  </a:cubicBezTo>
                  <a:cubicBezTo>
                    <a:pt x="5519492" y="1459262"/>
                    <a:pt x="5517672" y="1455621"/>
                    <a:pt x="5517065" y="1455621"/>
                  </a:cubicBezTo>
                  <a:cubicBezTo>
                    <a:pt x="5457592" y="1477468"/>
                    <a:pt x="5441813" y="1430739"/>
                    <a:pt x="5414504" y="1395541"/>
                  </a:cubicBezTo>
                  <a:cubicBezTo>
                    <a:pt x="5405401" y="1384010"/>
                    <a:pt x="5378092" y="1384617"/>
                    <a:pt x="5358672" y="1385224"/>
                  </a:cubicBezTo>
                  <a:cubicBezTo>
                    <a:pt x="5321653" y="1385831"/>
                    <a:pt x="5285241" y="1389472"/>
                    <a:pt x="5248222" y="1391899"/>
                  </a:cubicBezTo>
                  <a:cubicBezTo>
                    <a:pt x="5247008" y="1396754"/>
                    <a:pt x="5245794" y="1401609"/>
                    <a:pt x="5245188" y="1406464"/>
                  </a:cubicBezTo>
                  <a:cubicBezTo>
                    <a:pt x="5262787" y="1419208"/>
                    <a:pt x="5280386" y="1431346"/>
                    <a:pt x="5299199" y="1444697"/>
                  </a:cubicBezTo>
                  <a:cubicBezTo>
                    <a:pt x="5268248" y="1500529"/>
                    <a:pt x="5224554" y="1515701"/>
                    <a:pt x="5160833" y="1493853"/>
                  </a:cubicBezTo>
                  <a:cubicBezTo>
                    <a:pt x="5140806" y="1487178"/>
                    <a:pt x="5109856" y="1484143"/>
                    <a:pt x="5096505" y="1495674"/>
                  </a:cubicBezTo>
                  <a:cubicBezTo>
                    <a:pt x="5065554" y="1521162"/>
                    <a:pt x="5047348" y="1506598"/>
                    <a:pt x="5029142" y="1486571"/>
                  </a:cubicBezTo>
                  <a:cubicBezTo>
                    <a:pt x="5006081" y="1489605"/>
                    <a:pt x="4980592" y="1541189"/>
                    <a:pt x="4967848" y="1480502"/>
                  </a:cubicBezTo>
                  <a:cubicBezTo>
                    <a:pt x="4953890" y="1485357"/>
                    <a:pt x="4938112" y="1487178"/>
                    <a:pt x="4927188" y="1495674"/>
                  </a:cubicBezTo>
                  <a:cubicBezTo>
                    <a:pt x="4905341" y="1512059"/>
                    <a:pt x="4892596" y="1514487"/>
                    <a:pt x="4881066" y="1484143"/>
                  </a:cubicBezTo>
                  <a:cubicBezTo>
                    <a:pt x="4856791" y="1422243"/>
                    <a:pt x="4813703" y="1413747"/>
                    <a:pt x="4768795" y="1458048"/>
                  </a:cubicBezTo>
                  <a:cubicBezTo>
                    <a:pt x="4791856" y="1476254"/>
                    <a:pt x="4814917" y="1495067"/>
                    <a:pt x="4835551" y="1511453"/>
                  </a:cubicBezTo>
                  <a:cubicBezTo>
                    <a:pt x="4815524" y="1522376"/>
                    <a:pt x="4799139" y="1531479"/>
                    <a:pt x="4782146" y="1540582"/>
                  </a:cubicBezTo>
                  <a:lnTo>
                    <a:pt x="4782146" y="1540582"/>
                  </a:lnTo>
                  <a:cubicBezTo>
                    <a:pt x="4725707" y="1538762"/>
                    <a:pt x="4669269" y="1536334"/>
                    <a:pt x="4612830" y="1535120"/>
                  </a:cubicBezTo>
                  <a:cubicBezTo>
                    <a:pt x="4596444" y="1534514"/>
                    <a:pt x="4576418" y="1531479"/>
                    <a:pt x="4564887" y="1539368"/>
                  </a:cubicBezTo>
                  <a:cubicBezTo>
                    <a:pt x="4529082" y="1563643"/>
                    <a:pt x="4527868" y="1583063"/>
                    <a:pt x="4558818" y="1630399"/>
                  </a:cubicBezTo>
                  <a:cubicBezTo>
                    <a:pt x="4438658" y="1682590"/>
                    <a:pt x="4320319" y="1733567"/>
                    <a:pt x="4200766" y="1785150"/>
                  </a:cubicBezTo>
                  <a:cubicBezTo>
                    <a:pt x="4215331" y="1794860"/>
                    <a:pt x="4231716" y="1805784"/>
                    <a:pt x="4253563" y="1819742"/>
                  </a:cubicBezTo>
                  <a:cubicBezTo>
                    <a:pt x="4227468" y="1829452"/>
                    <a:pt x="4210476" y="1836127"/>
                    <a:pt x="4194090" y="1842196"/>
                  </a:cubicBezTo>
                  <a:cubicBezTo>
                    <a:pt x="4195304" y="1838555"/>
                    <a:pt x="4196518" y="1834307"/>
                    <a:pt x="4197731" y="1830666"/>
                  </a:cubicBezTo>
                  <a:cubicBezTo>
                    <a:pt x="4171636" y="1816101"/>
                    <a:pt x="4146147" y="1801536"/>
                    <a:pt x="4120052" y="1786971"/>
                  </a:cubicBezTo>
                  <a:cubicBezTo>
                    <a:pt x="4111556" y="1808818"/>
                    <a:pt x="4102453" y="1830666"/>
                    <a:pt x="4090316" y="1860402"/>
                  </a:cubicBezTo>
                  <a:cubicBezTo>
                    <a:pt x="4073930" y="1868292"/>
                    <a:pt x="4046621" y="1882249"/>
                    <a:pt x="4014457" y="1898028"/>
                  </a:cubicBezTo>
                  <a:cubicBezTo>
                    <a:pt x="3981686" y="1881643"/>
                    <a:pt x="3938598" y="1868898"/>
                    <a:pt x="3936171" y="1811853"/>
                  </a:cubicBezTo>
                  <a:cubicBezTo>
                    <a:pt x="3935564" y="1799715"/>
                    <a:pt x="3911896" y="1780902"/>
                    <a:pt x="3896724" y="1778475"/>
                  </a:cubicBezTo>
                  <a:cubicBezTo>
                    <a:pt x="3883980" y="1776654"/>
                    <a:pt x="3868808" y="1793647"/>
                    <a:pt x="3854243" y="1802750"/>
                  </a:cubicBezTo>
                  <a:cubicBezTo>
                    <a:pt x="3865167" y="1810639"/>
                    <a:pt x="3876091" y="1819742"/>
                    <a:pt x="3888228" y="1826418"/>
                  </a:cubicBezTo>
                  <a:cubicBezTo>
                    <a:pt x="3893083" y="1829452"/>
                    <a:pt x="3900972" y="1827631"/>
                    <a:pt x="3921606" y="1828845"/>
                  </a:cubicBezTo>
                  <a:cubicBezTo>
                    <a:pt x="3886407" y="1844624"/>
                    <a:pt x="3863953" y="1859189"/>
                    <a:pt x="3840285" y="1862830"/>
                  </a:cubicBezTo>
                  <a:cubicBezTo>
                    <a:pt x="3824507" y="1865257"/>
                    <a:pt x="3805087" y="1853727"/>
                    <a:pt x="3788702" y="1844624"/>
                  </a:cubicBezTo>
                  <a:cubicBezTo>
                    <a:pt x="3767461" y="1833093"/>
                    <a:pt x="3747435" y="1818528"/>
                    <a:pt x="3720732" y="1809425"/>
                  </a:cubicBezTo>
                  <a:cubicBezTo>
                    <a:pt x="3739545" y="1881643"/>
                    <a:pt x="3692816" y="1901669"/>
                    <a:pt x="3633343" y="1925944"/>
                  </a:cubicBezTo>
                  <a:cubicBezTo>
                    <a:pt x="3672789" y="1932620"/>
                    <a:pt x="3699492" y="1942936"/>
                    <a:pt x="3724980" y="1941116"/>
                  </a:cubicBezTo>
                  <a:cubicBezTo>
                    <a:pt x="3820866" y="1934440"/>
                    <a:pt x="3917358" y="1930799"/>
                    <a:pt x="4011423" y="1912593"/>
                  </a:cubicBezTo>
                  <a:cubicBezTo>
                    <a:pt x="4086067" y="1898635"/>
                    <a:pt x="4158285" y="1914414"/>
                    <a:pt x="4231716" y="1908952"/>
                  </a:cubicBezTo>
                  <a:cubicBezTo>
                    <a:pt x="4260239" y="1907131"/>
                    <a:pt x="4288762" y="1905917"/>
                    <a:pt x="4316071" y="1899242"/>
                  </a:cubicBezTo>
                  <a:cubicBezTo>
                    <a:pt x="4347628" y="1891353"/>
                    <a:pt x="4374330" y="1875574"/>
                    <a:pt x="4408922" y="1899242"/>
                  </a:cubicBezTo>
                  <a:cubicBezTo>
                    <a:pt x="4425914" y="1910772"/>
                    <a:pt x="4458078" y="1899849"/>
                    <a:pt x="4482960" y="1899242"/>
                  </a:cubicBezTo>
                  <a:cubicBezTo>
                    <a:pt x="4526048" y="1898635"/>
                    <a:pt x="4570349" y="1890746"/>
                    <a:pt x="4611009" y="1899242"/>
                  </a:cubicBezTo>
                  <a:cubicBezTo>
                    <a:pt x="4640139" y="1905311"/>
                    <a:pt x="4671696" y="1929585"/>
                    <a:pt x="4651063" y="1979349"/>
                  </a:cubicBezTo>
                  <a:cubicBezTo>
                    <a:pt x="4673517" y="1976921"/>
                    <a:pt x="4690509" y="1975101"/>
                    <a:pt x="4711143" y="1972673"/>
                  </a:cubicBezTo>
                  <a:cubicBezTo>
                    <a:pt x="4708108" y="1955074"/>
                    <a:pt x="4702040" y="1941723"/>
                    <a:pt x="4704467" y="1930799"/>
                  </a:cubicBezTo>
                  <a:cubicBezTo>
                    <a:pt x="4709322" y="1909559"/>
                    <a:pt x="4719032" y="1894387"/>
                    <a:pt x="4746341" y="1912593"/>
                  </a:cubicBezTo>
                  <a:cubicBezTo>
                    <a:pt x="4759692" y="1921696"/>
                    <a:pt x="4782753" y="1927158"/>
                    <a:pt x="4796104" y="1922303"/>
                  </a:cubicBezTo>
                  <a:cubicBezTo>
                    <a:pt x="4820986" y="1912593"/>
                    <a:pt x="4845868" y="1881036"/>
                    <a:pt x="4864681" y="1921089"/>
                  </a:cubicBezTo>
                  <a:cubicBezTo>
                    <a:pt x="4871356" y="1935047"/>
                    <a:pt x="4850723" y="1961142"/>
                    <a:pt x="4839192" y="1990879"/>
                  </a:cubicBezTo>
                  <a:cubicBezTo>
                    <a:pt x="4862253" y="1994520"/>
                    <a:pt x="4895024" y="2001196"/>
                    <a:pt x="4927795" y="2003623"/>
                  </a:cubicBezTo>
                  <a:cubicBezTo>
                    <a:pt x="4956318" y="2005444"/>
                    <a:pt x="4984841" y="2013333"/>
                    <a:pt x="5011543" y="1986631"/>
                  </a:cubicBezTo>
                  <a:cubicBezTo>
                    <a:pt x="5021860" y="1976314"/>
                    <a:pt x="5050382" y="1982990"/>
                    <a:pt x="5070409" y="1981776"/>
                  </a:cubicBezTo>
                  <a:cubicBezTo>
                    <a:pt x="5088615" y="1981169"/>
                    <a:pt x="5106214" y="1979955"/>
                    <a:pt x="5134737" y="1978742"/>
                  </a:cubicBezTo>
                  <a:cubicBezTo>
                    <a:pt x="5079512" y="1903490"/>
                    <a:pt x="4995764" y="1941723"/>
                    <a:pt x="4939325" y="1910166"/>
                  </a:cubicBezTo>
                  <a:cubicBezTo>
                    <a:pt x="4992123" y="1847051"/>
                    <a:pt x="5070409" y="1841589"/>
                    <a:pt x="5142627" y="1828238"/>
                  </a:cubicBezTo>
                  <a:cubicBezTo>
                    <a:pt x="5172363" y="1822776"/>
                    <a:pt x="5207562" y="1847051"/>
                    <a:pt x="5236084" y="1847051"/>
                  </a:cubicBezTo>
                  <a:cubicBezTo>
                    <a:pt x="5262180" y="1837341"/>
                    <a:pt x="5288275" y="1827631"/>
                    <a:pt x="5324687" y="1814280"/>
                  </a:cubicBezTo>
                  <a:cubicBezTo>
                    <a:pt x="5318012" y="1846444"/>
                    <a:pt x="5319226" y="1864043"/>
                    <a:pt x="5311336" y="1874967"/>
                  </a:cubicBezTo>
                  <a:cubicBezTo>
                    <a:pt x="5301020" y="1888925"/>
                    <a:pt x="5280386" y="1910166"/>
                    <a:pt x="5268855" y="1907131"/>
                  </a:cubicBezTo>
                  <a:cubicBezTo>
                    <a:pt x="5217878" y="1895601"/>
                    <a:pt x="5190569" y="1924730"/>
                    <a:pt x="5149909" y="1960536"/>
                  </a:cubicBezTo>
                  <a:cubicBezTo>
                    <a:pt x="5177825" y="1964784"/>
                    <a:pt x="5197245" y="1963570"/>
                    <a:pt x="5211810" y="1970852"/>
                  </a:cubicBezTo>
                  <a:cubicBezTo>
                    <a:pt x="5223340" y="1976921"/>
                    <a:pt x="5235477" y="1993307"/>
                    <a:pt x="5236084" y="2004837"/>
                  </a:cubicBezTo>
                  <a:cubicBezTo>
                    <a:pt x="5236084" y="2013333"/>
                    <a:pt x="5217271" y="2029719"/>
                    <a:pt x="5206955" y="2029719"/>
                  </a:cubicBezTo>
                  <a:cubicBezTo>
                    <a:pt x="5143234" y="2029719"/>
                    <a:pt x="5078905" y="2022436"/>
                    <a:pt x="5015184" y="2024257"/>
                  </a:cubicBezTo>
                  <a:cubicBezTo>
                    <a:pt x="4922333" y="2026684"/>
                    <a:pt x="4829482" y="2030932"/>
                    <a:pt x="4737238" y="2043070"/>
                  </a:cubicBezTo>
                  <a:cubicBezTo>
                    <a:pt x="4685047" y="2049745"/>
                    <a:pt x="4641960" y="2053387"/>
                    <a:pt x="4616471" y="1996948"/>
                  </a:cubicBezTo>
                  <a:cubicBezTo>
                    <a:pt x="4614044" y="1991486"/>
                    <a:pt x="4602513" y="1989665"/>
                    <a:pt x="4593410" y="1984810"/>
                  </a:cubicBezTo>
                  <a:cubicBezTo>
                    <a:pt x="4547895" y="2079482"/>
                    <a:pt x="4452616" y="2065524"/>
                    <a:pt x="4374330" y="2083730"/>
                  </a:cubicBezTo>
                  <a:cubicBezTo>
                    <a:pt x="4289975" y="2103150"/>
                    <a:pt x="4207441" y="2083123"/>
                    <a:pt x="4135224" y="2040035"/>
                  </a:cubicBezTo>
                  <a:cubicBezTo>
                    <a:pt x="4121266" y="2064917"/>
                    <a:pt x="4111556" y="2083123"/>
                    <a:pt x="4101239" y="2101329"/>
                  </a:cubicBezTo>
                  <a:cubicBezTo>
                    <a:pt x="4096384" y="2098295"/>
                    <a:pt x="4090922" y="2095261"/>
                    <a:pt x="4086067" y="2092226"/>
                  </a:cubicBezTo>
                  <a:cubicBezTo>
                    <a:pt x="4094563" y="2081909"/>
                    <a:pt x="4103060" y="2070986"/>
                    <a:pt x="4111556" y="2060669"/>
                  </a:cubicBezTo>
                  <a:cubicBezTo>
                    <a:pt x="4108522" y="2056421"/>
                    <a:pt x="4106094" y="2052780"/>
                    <a:pt x="4103060" y="2048532"/>
                  </a:cubicBezTo>
                  <a:cubicBezTo>
                    <a:pt x="4087281" y="2057635"/>
                    <a:pt x="4071502" y="2066738"/>
                    <a:pt x="4055724" y="2076448"/>
                  </a:cubicBezTo>
                  <a:cubicBezTo>
                    <a:pt x="4036911" y="2076448"/>
                    <a:pt x="4019312" y="2074020"/>
                    <a:pt x="3997464" y="2103757"/>
                  </a:cubicBezTo>
                  <a:cubicBezTo>
                    <a:pt x="3985327" y="2120142"/>
                    <a:pt x="3944060" y="2116501"/>
                    <a:pt x="3915537" y="2119535"/>
                  </a:cubicBezTo>
                  <a:cubicBezTo>
                    <a:pt x="3882159" y="2123177"/>
                    <a:pt x="3839678" y="2111646"/>
                    <a:pt x="3816011" y="2128032"/>
                  </a:cubicBezTo>
                  <a:cubicBezTo>
                    <a:pt x="3765034" y="2162623"/>
                    <a:pt x="3709809" y="2158982"/>
                    <a:pt x="3655797" y="2171119"/>
                  </a:cubicBezTo>
                  <a:cubicBezTo>
                    <a:pt x="3618171" y="2179615"/>
                    <a:pt x="3582366" y="2196001"/>
                    <a:pt x="3544740" y="2205104"/>
                  </a:cubicBezTo>
                  <a:cubicBezTo>
                    <a:pt x="3528355" y="2209352"/>
                    <a:pt x="3505900" y="2209352"/>
                    <a:pt x="3493156" y="2201463"/>
                  </a:cubicBezTo>
                  <a:cubicBezTo>
                    <a:pt x="3442179" y="2168692"/>
                    <a:pt x="3399698" y="2186898"/>
                    <a:pt x="3356611" y="2216634"/>
                  </a:cubicBezTo>
                  <a:cubicBezTo>
                    <a:pt x="3348721" y="2222096"/>
                    <a:pt x="3338405" y="2231199"/>
                    <a:pt x="3331122" y="2229379"/>
                  </a:cubicBezTo>
                  <a:cubicBezTo>
                    <a:pt x="3229168" y="2208138"/>
                    <a:pt x="3130249" y="2240909"/>
                    <a:pt x="3030115" y="2246371"/>
                  </a:cubicBezTo>
                  <a:cubicBezTo>
                    <a:pt x="2938478" y="2251226"/>
                    <a:pt x="2848054" y="2265184"/>
                    <a:pt x="2756417" y="2273680"/>
                  </a:cubicBezTo>
                  <a:cubicBezTo>
                    <a:pt x="2746100" y="2274894"/>
                    <a:pt x="2734570" y="2267005"/>
                    <a:pt x="2723646" y="2263970"/>
                  </a:cubicBezTo>
                  <a:cubicBezTo>
                    <a:pt x="2650822" y="2245764"/>
                    <a:pt x="2580425" y="2234841"/>
                    <a:pt x="2508208" y="2273073"/>
                  </a:cubicBezTo>
                  <a:cubicBezTo>
                    <a:pt x="2487574" y="2283997"/>
                    <a:pt x="2452983" y="2267005"/>
                    <a:pt x="2424460" y="2264577"/>
                  </a:cubicBezTo>
                  <a:cubicBezTo>
                    <a:pt x="2397151" y="2262757"/>
                    <a:pt x="2369235" y="2263970"/>
                    <a:pt x="2341319" y="2262757"/>
                  </a:cubicBezTo>
                  <a:cubicBezTo>
                    <a:pt x="2304300" y="2261543"/>
                    <a:pt x="2267281" y="2259722"/>
                    <a:pt x="2230262" y="2256688"/>
                  </a:cubicBezTo>
                  <a:cubicBezTo>
                    <a:pt x="2175643" y="2252440"/>
                    <a:pt x="2119812" y="2254260"/>
                    <a:pt x="2067621" y="2240302"/>
                  </a:cubicBezTo>
                  <a:cubicBezTo>
                    <a:pt x="2026354" y="2229379"/>
                    <a:pt x="1975983" y="2224524"/>
                    <a:pt x="1952316" y="2177188"/>
                  </a:cubicBezTo>
                  <a:cubicBezTo>
                    <a:pt x="1994190" y="2141383"/>
                    <a:pt x="1989335" y="2086158"/>
                    <a:pt x="1943213" y="2058848"/>
                  </a:cubicBezTo>
                  <a:cubicBezTo>
                    <a:pt x="1902552" y="2034574"/>
                    <a:pt x="1864927" y="2000589"/>
                    <a:pt x="1820625" y="1990272"/>
                  </a:cubicBezTo>
                  <a:cubicBezTo>
                    <a:pt x="1779358" y="1980562"/>
                    <a:pt x="1730808" y="1992093"/>
                    <a:pt x="1687114" y="2001196"/>
                  </a:cubicBezTo>
                  <a:cubicBezTo>
                    <a:pt x="1647667" y="2009692"/>
                    <a:pt x="1610648" y="2033360"/>
                    <a:pt x="1568167" y="2009692"/>
                  </a:cubicBezTo>
                  <a:cubicBezTo>
                    <a:pt x="1523866" y="1984810"/>
                    <a:pt x="1477744" y="1974494"/>
                    <a:pt x="1423733" y="1971459"/>
                  </a:cubicBezTo>
                  <a:cubicBezTo>
                    <a:pt x="1352122" y="1967818"/>
                    <a:pt x="1282332" y="1939902"/>
                    <a:pt x="1204046" y="1920482"/>
                  </a:cubicBezTo>
                  <a:cubicBezTo>
                    <a:pt x="1221038" y="1902276"/>
                    <a:pt x="1231355" y="1891353"/>
                    <a:pt x="1241065" y="1881643"/>
                  </a:cubicBezTo>
                  <a:cubicBezTo>
                    <a:pt x="1208294" y="1871326"/>
                    <a:pt x="1177344" y="1861616"/>
                    <a:pt x="1146393" y="1851906"/>
                  </a:cubicBezTo>
                  <a:cubicBezTo>
                    <a:pt x="1148214" y="1845230"/>
                    <a:pt x="1149428" y="1839162"/>
                    <a:pt x="1151248" y="1832486"/>
                  </a:cubicBezTo>
                  <a:cubicBezTo>
                    <a:pt x="1188874" y="1834307"/>
                    <a:pt x="1226500" y="1836127"/>
                    <a:pt x="1248347" y="1836734"/>
                  </a:cubicBezTo>
                  <a:cubicBezTo>
                    <a:pt x="1277477" y="1830059"/>
                    <a:pt x="1293256" y="1827024"/>
                    <a:pt x="1309034" y="1823383"/>
                  </a:cubicBezTo>
                  <a:cubicBezTo>
                    <a:pt x="1310248" y="1839162"/>
                    <a:pt x="1312069" y="1855547"/>
                    <a:pt x="1314496" y="1882856"/>
                  </a:cubicBezTo>
                  <a:cubicBezTo>
                    <a:pt x="1366687" y="1838555"/>
                    <a:pt x="1409168" y="1801536"/>
                    <a:pt x="1458931" y="1759662"/>
                  </a:cubicBezTo>
                  <a:cubicBezTo>
                    <a:pt x="1406133" y="1745704"/>
                    <a:pt x="1359404" y="1733567"/>
                    <a:pt x="1315103" y="1722036"/>
                  </a:cubicBezTo>
                  <a:cubicBezTo>
                    <a:pt x="1284153" y="1649819"/>
                    <a:pt x="1377611" y="1666811"/>
                    <a:pt x="1378824" y="1616441"/>
                  </a:cubicBezTo>
                  <a:cubicBezTo>
                    <a:pt x="1346053" y="1582456"/>
                    <a:pt x="1318744" y="1623723"/>
                    <a:pt x="1289008" y="1627971"/>
                  </a:cubicBezTo>
                  <a:cubicBezTo>
                    <a:pt x="1270802" y="1631006"/>
                    <a:pt x="1253202" y="1641323"/>
                    <a:pt x="1234996" y="1644964"/>
                  </a:cubicBezTo>
                  <a:cubicBezTo>
                    <a:pt x="1158531" y="1661349"/>
                    <a:pt x="1090562" y="1629792"/>
                    <a:pt x="1021985" y="1604304"/>
                  </a:cubicBezTo>
                  <a:cubicBezTo>
                    <a:pt x="1006814" y="1598842"/>
                    <a:pt x="996497" y="1581849"/>
                    <a:pt x="984966" y="1570926"/>
                  </a:cubicBezTo>
                  <a:cubicBezTo>
                    <a:pt x="886653" y="1621296"/>
                    <a:pt x="780451" y="1596414"/>
                    <a:pt x="683352" y="1586704"/>
                  </a:cubicBezTo>
                  <a:cubicBezTo>
                    <a:pt x="683352" y="1612800"/>
                    <a:pt x="683352" y="1632220"/>
                    <a:pt x="683352" y="1663170"/>
                  </a:cubicBezTo>
                  <a:cubicBezTo>
                    <a:pt x="683352" y="1663170"/>
                    <a:pt x="694276" y="1671059"/>
                    <a:pt x="699738" y="1681983"/>
                  </a:cubicBezTo>
                  <a:cubicBezTo>
                    <a:pt x="704593" y="1691693"/>
                    <a:pt x="707020" y="1706257"/>
                    <a:pt x="702772" y="1715361"/>
                  </a:cubicBezTo>
                  <a:cubicBezTo>
                    <a:pt x="696703" y="1726891"/>
                    <a:pt x="684566" y="1740242"/>
                    <a:pt x="673036" y="1742670"/>
                  </a:cubicBezTo>
                  <a:cubicBezTo>
                    <a:pt x="649974" y="1746918"/>
                    <a:pt x="625093" y="1746918"/>
                    <a:pt x="601425" y="1742670"/>
                  </a:cubicBezTo>
                  <a:cubicBezTo>
                    <a:pt x="592929" y="1741456"/>
                    <a:pt x="586860" y="1723857"/>
                    <a:pt x="580185" y="1713540"/>
                  </a:cubicBezTo>
                  <a:cubicBezTo>
                    <a:pt x="603852" y="1695941"/>
                    <a:pt x="628127" y="1678341"/>
                    <a:pt x="659078" y="1655281"/>
                  </a:cubicBezTo>
                  <a:cubicBezTo>
                    <a:pt x="590501" y="1631613"/>
                    <a:pt x="663932" y="1615834"/>
                    <a:pt x="654829" y="1595200"/>
                  </a:cubicBezTo>
                  <a:cubicBezTo>
                    <a:pt x="622665" y="1597021"/>
                    <a:pt x="588681" y="1607945"/>
                    <a:pt x="561372" y="1598235"/>
                  </a:cubicBezTo>
                  <a:cubicBezTo>
                    <a:pt x="523746" y="1584884"/>
                    <a:pt x="527994" y="1605517"/>
                    <a:pt x="523139" y="1624330"/>
                  </a:cubicBezTo>
                  <a:cubicBezTo>
                    <a:pt x="557124" y="1627364"/>
                    <a:pt x="588681" y="1629792"/>
                    <a:pt x="622059" y="1632220"/>
                  </a:cubicBezTo>
                  <a:cubicBezTo>
                    <a:pt x="605673" y="1666204"/>
                    <a:pt x="593536" y="1689872"/>
                    <a:pt x="582005" y="1714147"/>
                  </a:cubicBezTo>
                  <a:cubicBezTo>
                    <a:pt x="538311" y="1734173"/>
                    <a:pt x="512822" y="1702616"/>
                    <a:pt x="484299" y="1679555"/>
                  </a:cubicBezTo>
                  <a:cubicBezTo>
                    <a:pt x="494009" y="1664384"/>
                    <a:pt x="503719" y="1648605"/>
                    <a:pt x="519498" y="1623723"/>
                  </a:cubicBezTo>
                  <a:cubicBezTo>
                    <a:pt x="438177" y="1638288"/>
                    <a:pt x="365353" y="1668632"/>
                    <a:pt x="312555" y="1612800"/>
                  </a:cubicBezTo>
                  <a:cubicBezTo>
                    <a:pt x="262185" y="1612800"/>
                    <a:pt x="219704" y="1612800"/>
                    <a:pt x="169941" y="1612800"/>
                  </a:cubicBezTo>
                  <a:cubicBezTo>
                    <a:pt x="197250" y="1638288"/>
                    <a:pt x="216063" y="1655887"/>
                    <a:pt x="239124" y="1677735"/>
                  </a:cubicBezTo>
                  <a:cubicBezTo>
                    <a:pt x="183292" y="1708685"/>
                    <a:pt x="134743" y="1709292"/>
                    <a:pt x="84372" y="1691693"/>
                  </a:cubicBezTo>
                  <a:cubicBezTo>
                    <a:pt x="64346" y="1684410"/>
                    <a:pt x="42499" y="1682590"/>
                    <a:pt x="23686" y="1674093"/>
                  </a:cubicBezTo>
                  <a:cubicBezTo>
                    <a:pt x="13369" y="1669238"/>
                    <a:pt x="1231" y="1656494"/>
                    <a:pt x="18" y="1646784"/>
                  </a:cubicBezTo>
                  <a:cubicBezTo>
                    <a:pt x="-589" y="1639502"/>
                    <a:pt x="14583" y="1629792"/>
                    <a:pt x="23686" y="1621903"/>
                  </a:cubicBezTo>
                  <a:cubicBezTo>
                    <a:pt x="32182" y="1614620"/>
                    <a:pt x="43105" y="1610979"/>
                    <a:pt x="49781" y="1602483"/>
                  </a:cubicBezTo>
                  <a:cubicBezTo>
                    <a:pt x="81945" y="1563643"/>
                    <a:pt x="111682" y="1522983"/>
                    <a:pt x="145666" y="1485357"/>
                  </a:cubicBezTo>
                  <a:cubicBezTo>
                    <a:pt x="161445" y="1468365"/>
                    <a:pt x="171762" y="1449552"/>
                    <a:pt x="206960" y="1447124"/>
                  </a:cubicBezTo>
                  <a:cubicBezTo>
                    <a:pt x="261578" y="1443483"/>
                    <a:pt x="314983" y="1414960"/>
                    <a:pt x="367780" y="1393720"/>
                  </a:cubicBezTo>
                  <a:cubicBezTo>
                    <a:pt x="398731" y="1380976"/>
                    <a:pt x="452135" y="1414353"/>
                    <a:pt x="463059" y="1458048"/>
                  </a:cubicBezTo>
                  <a:cubicBezTo>
                    <a:pt x="464879" y="1465330"/>
                    <a:pt x="464273" y="1473220"/>
                    <a:pt x="464879" y="1490819"/>
                  </a:cubicBezTo>
                  <a:cubicBezTo>
                    <a:pt x="515250" y="1476861"/>
                    <a:pt x="561978" y="1468972"/>
                    <a:pt x="604459" y="1451372"/>
                  </a:cubicBezTo>
                  <a:cubicBezTo>
                    <a:pt x="665753" y="1425884"/>
                    <a:pt x="700345" y="1436808"/>
                    <a:pt x="730081" y="1499922"/>
                  </a:cubicBezTo>
                  <a:cubicBezTo>
                    <a:pt x="733116" y="1507204"/>
                    <a:pt x="739184" y="1513273"/>
                    <a:pt x="752535" y="1532086"/>
                  </a:cubicBezTo>
                  <a:cubicBezTo>
                    <a:pt x="788341" y="1470792"/>
                    <a:pt x="820505" y="1416174"/>
                    <a:pt x="853883" y="1359128"/>
                  </a:cubicBezTo>
                  <a:cubicBezTo>
                    <a:pt x="841138" y="1348205"/>
                    <a:pt x="829608" y="1337281"/>
                    <a:pt x="811402" y="1320896"/>
                  </a:cubicBezTo>
                  <a:cubicBezTo>
                    <a:pt x="796230" y="1343957"/>
                    <a:pt x="781058" y="1365804"/>
                    <a:pt x="767707" y="1388865"/>
                  </a:cubicBezTo>
                  <a:cubicBezTo>
                    <a:pt x="749501" y="1420422"/>
                    <a:pt x="685173" y="1413140"/>
                    <a:pt x="656043" y="1378548"/>
                  </a:cubicBezTo>
                  <a:cubicBezTo>
                    <a:pt x="640871" y="1360342"/>
                    <a:pt x="620845" y="1345777"/>
                    <a:pt x="602032" y="1329999"/>
                  </a:cubicBezTo>
                  <a:cubicBezTo>
                    <a:pt x="597177" y="1325751"/>
                    <a:pt x="589894" y="1320896"/>
                    <a:pt x="585040" y="1321503"/>
                  </a:cubicBezTo>
                  <a:cubicBezTo>
                    <a:pt x="506753" y="1334854"/>
                    <a:pt x="428467" y="1349419"/>
                    <a:pt x="350181" y="1363983"/>
                  </a:cubicBezTo>
                  <a:cubicBezTo>
                    <a:pt x="290101" y="1374907"/>
                    <a:pt x="231235" y="1392506"/>
                    <a:pt x="171155" y="1396147"/>
                  </a:cubicBezTo>
                  <a:cubicBezTo>
                    <a:pt x="131101" y="1398575"/>
                    <a:pt x="91048" y="1382189"/>
                    <a:pt x="69201" y="1337888"/>
                  </a:cubicBezTo>
                  <a:cubicBezTo>
                    <a:pt x="59491" y="1318468"/>
                    <a:pt x="26113" y="1309972"/>
                    <a:pt x="18224" y="1289945"/>
                  </a:cubicBezTo>
                  <a:cubicBezTo>
                    <a:pt x="6693" y="1259602"/>
                    <a:pt x="6693" y="1222583"/>
                    <a:pt x="1838" y="1195274"/>
                  </a:cubicBezTo>
                  <a:cubicBezTo>
                    <a:pt x="76483" y="1172820"/>
                    <a:pt x="140204" y="1154007"/>
                    <a:pt x="205139" y="1133980"/>
                  </a:cubicBezTo>
                  <a:cubicBezTo>
                    <a:pt x="220918" y="1022316"/>
                    <a:pt x="230021" y="1016247"/>
                    <a:pt x="346540" y="1040522"/>
                  </a:cubicBezTo>
                  <a:cubicBezTo>
                    <a:pt x="355036" y="1028385"/>
                    <a:pt x="362925" y="1015641"/>
                    <a:pt x="370815" y="1003503"/>
                  </a:cubicBezTo>
                  <a:cubicBezTo>
                    <a:pt x="318017" y="926431"/>
                    <a:pt x="236697" y="920362"/>
                    <a:pt x="153556" y="913686"/>
                  </a:cubicBezTo>
                  <a:cubicBezTo>
                    <a:pt x="86800" y="908225"/>
                    <a:pt x="15189" y="847538"/>
                    <a:pt x="17010" y="795954"/>
                  </a:cubicBezTo>
                  <a:cubicBezTo>
                    <a:pt x="18831" y="743763"/>
                    <a:pt x="26113" y="689145"/>
                    <a:pt x="45533" y="641809"/>
                  </a:cubicBezTo>
                  <a:cubicBezTo>
                    <a:pt x="58884" y="609645"/>
                    <a:pt x="92869" y="572019"/>
                    <a:pt x="124426" y="564130"/>
                  </a:cubicBezTo>
                  <a:cubicBezTo>
                    <a:pt x="181472" y="549565"/>
                    <a:pt x="222739" y="496767"/>
                    <a:pt x="286460" y="502836"/>
                  </a:cubicBezTo>
                  <a:cubicBezTo>
                    <a:pt x="295563" y="503443"/>
                    <a:pt x="305880" y="493126"/>
                    <a:pt x="330154" y="480382"/>
                  </a:cubicBezTo>
                  <a:cubicBezTo>
                    <a:pt x="302238" y="538641"/>
                    <a:pt x="372635" y="580515"/>
                    <a:pt x="325906" y="629672"/>
                  </a:cubicBezTo>
                  <a:cubicBezTo>
                    <a:pt x="336223" y="635740"/>
                    <a:pt x="347754" y="647878"/>
                    <a:pt x="357464" y="646664"/>
                  </a:cubicBezTo>
                  <a:cubicBezTo>
                    <a:pt x="390841" y="643023"/>
                    <a:pt x="423005" y="630885"/>
                    <a:pt x="455776" y="629065"/>
                  </a:cubicBezTo>
                  <a:cubicBezTo>
                    <a:pt x="494616" y="626637"/>
                    <a:pt x="533456" y="632706"/>
                    <a:pt x="572902" y="631492"/>
                  </a:cubicBezTo>
                  <a:cubicBezTo>
                    <a:pt x="585646" y="631492"/>
                    <a:pt x="605066" y="624817"/>
                    <a:pt x="608707" y="615714"/>
                  </a:cubicBezTo>
                  <a:cubicBezTo>
                    <a:pt x="632982" y="562916"/>
                    <a:pt x="655436" y="584763"/>
                    <a:pt x="679711" y="614500"/>
                  </a:cubicBezTo>
                  <a:cubicBezTo>
                    <a:pt x="684566" y="620569"/>
                    <a:pt x="690028" y="626637"/>
                    <a:pt x="696097" y="633313"/>
                  </a:cubicBezTo>
                  <a:cubicBezTo>
                    <a:pt x="753142" y="600542"/>
                    <a:pt x="833856" y="619355"/>
                    <a:pt x="871482" y="535607"/>
                  </a:cubicBezTo>
                  <a:cubicBezTo>
                    <a:pt x="858131" y="519222"/>
                    <a:pt x="839925" y="494947"/>
                    <a:pt x="819898" y="473099"/>
                  </a:cubicBezTo>
                  <a:cubicBezTo>
                    <a:pt x="791982" y="442756"/>
                    <a:pt x="794409" y="418481"/>
                    <a:pt x="832035" y="399668"/>
                  </a:cubicBezTo>
                  <a:cubicBezTo>
                    <a:pt x="852062" y="389352"/>
                    <a:pt x="874516" y="382069"/>
                    <a:pt x="895150" y="374180"/>
                  </a:cubicBezTo>
                  <a:cubicBezTo>
                    <a:pt x="878157" y="349298"/>
                    <a:pt x="800478" y="335340"/>
                    <a:pt x="771955" y="353546"/>
                  </a:cubicBezTo>
                  <a:cubicBezTo>
                    <a:pt x="765280" y="357794"/>
                    <a:pt x="756177" y="368718"/>
                    <a:pt x="753142" y="367504"/>
                  </a:cubicBezTo>
                  <a:cubicBezTo>
                    <a:pt x="670001" y="320169"/>
                    <a:pt x="580791" y="394207"/>
                    <a:pt x="497650" y="354153"/>
                  </a:cubicBezTo>
                  <a:cubicBezTo>
                    <a:pt x="481265" y="346264"/>
                    <a:pt x="464879" y="338981"/>
                    <a:pt x="442425" y="328058"/>
                  </a:cubicBezTo>
                  <a:cubicBezTo>
                    <a:pt x="415116" y="346264"/>
                    <a:pt x="385986" y="335340"/>
                    <a:pt x="373849" y="291039"/>
                  </a:cubicBezTo>
                  <a:cubicBezTo>
                    <a:pt x="356857" y="229745"/>
                    <a:pt x="379311" y="195760"/>
                    <a:pt x="432715" y="156921"/>
                  </a:cubicBezTo>
                  <a:cubicBezTo>
                    <a:pt x="497043" y="110192"/>
                    <a:pt x="561372" y="125970"/>
                    <a:pt x="631768" y="136287"/>
                  </a:cubicBezTo>
                  <a:cubicBezTo>
                    <a:pt x="642692" y="81062"/>
                    <a:pt x="666967" y="86524"/>
                    <a:pt x="716730" y="108978"/>
                  </a:cubicBezTo>
                  <a:cubicBezTo>
                    <a:pt x="755570" y="126577"/>
                    <a:pt x="808974" y="112619"/>
                    <a:pt x="848421" y="112619"/>
                  </a:cubicBezTo>
                  <a:cubicBezTo>
                    <a:pt x="862379" y="90165"/>
                    <a:pt x="872089" y="74993"/>
                    <a:pt x="881192" y="60429"/>
                  </a:cubicBezTo>
                  <a:cubicBezTo>
                    <a:pt x="887867" y="68925"/>
                    <a:pt x="893936" y="78028"/>
                    <a:pt x="899398" y="85310"/>
                  </a:cubicBezTo>
                  <a:cubicBezTo>
                    <a:pt x="951588" y="33726"/>
                    <a:pt x="1011669" y="3990"/>
                    <a:pt x="1088741" y="348"/>
                  </a:cubicBezTo>
                  <a:cubicBezTo>
                    <a:pt x="1200405" y="-5113"/>
                    <a:pt x="1290828" y="54967"/>
                    <a:pt x="1389748" y="86524"/>
                  </a:cubicBezTo>
                  <a:cubicBezTo>
                    <a:pt x="1420698" y="96234"/>
                    <a:pt x="1467427" y="89558"/>
                    <a:pt x="1474103" y="140535"/>
                  </a:cubicBezTo>
                  <a:cubicBezTo>
                    <a:pt x="1483813" y="138715"/>
                    <a:pt x="1495950" y="139322"/>
                    <a:pt x="1502019" y="133860"/>
                  </a:cubicBezTo>
                  <a:cubicBezTo>
                    <a:pt x="1511122" y="125364"/>
                    <a:pt x="1515370" y="112012"/>
                    <a:pt x="1532969" y="100482"/>
                  </a:cubicBezTo>
                  <a:cubicBezTo>
                    <a:pt x="1534183" y="112012"/>
                    <a:pt x="1539038" y="125364"/>
                    <a:pt x="1534790" y="133860"/>
                  </a:cubicBezTo>
                  <a:cubicBezTo>
                    <a:pt x="1519618" y="166024"/>
                    <a:pt x="1538431" y="207291"/>
                    <a:pt x="1571809" y="208505"/>
                  </a:cubicBezTo>
                  <a:cubicBezTo>
                    <a:pt x="1579091" y="208505"/>
                    <a:pt x="1593049" y="199402"/>
                    <a:pt x="1593049" y="194547"/>
                  </a:cubicBezTo>
                  <a:cubicBezTo>
                    <a:pt x="1593656" y="181802"/>
                    <a:pt x="1587587" y="168451"/>
                    <a:pt x="1583339" y="150245"/>
                  </a:cubicBezTo>
                  <a:cubicBezTo>
                    <a:pt x="1588801" y="145390"/>
                    <a:pt x="1597904" y="137501"/>
                    <a:pt x="1607614" y="128398"/>
                  </a:cubicBezTo>
                  <a:cubicBezTo>
                    <a:pt x="1593049" y="123543"/>
                    <a:pt x="1580912" y="119295"/>
                    <a:pt x="1568774" y="115047"/>
                  </a:cubicBezTo>
                  <a:cubicBezTo>
                    <a:pt x="1568774" y="110192"/>
                    <a:pt x="1568774" y="105944"/>
                    <a:pt x="1568774" y="101089"/>
                  </a:cubicBezTo>
                  <a:cubicBezTo>
                    <a:pt x="1691362" y="84703"/>
                    <a:pt x="1813949" y="68318"/>
                    <a:pt x="1936537" y="51932"/>
                  </a:cubicBezTo>
                  <a:cubicBezTo>
                    <a:pt x="1937751" y="56180"/>
                    <a:pt x="1938964" y="61035"/>
                    <a:pt x="1940178" y="65283"/>
                  </a:cubicBezTo>
                  <a:cubicBezTo>
                    <a:pt x="1918331" y="78635"/>
                    <a:pt x="1896484" y="91379"/>
                    <a:pt x="1874636" y="104730"/>
                  </a:cubicBezTo>
                  <a:cubicBezTo>
                    <a:pt x="1875243" y="110799"/>
                    <a:pt x="1875850" y="116260"/>
                    <a:pt x="1876457" y="122329"/>
                  </a:cubicBezTo>
                  <a:cubicBezTo>
                    <a:pt x="1900125" y="122329"/>
                    <a:pt x="1923793" y="122329"/>
                    <a:pt x="1947461" y="122329"/>
                  </a:cubicBezTo>
                  <a:cubicBezTo>
                    <a:pt x="1957777" y="122329"/>
                    <a:pt x="1968701" y="125364"/>
                    <a:pt x="1979018" y="122936"/>
                  </a:cubicBezTo>
                  <a:cubicBezTo>
                    <a:pt x="1991762" y="120509"/>
                    <a:pt x="2003899" y="114440"/>
                    <a:pt x="2015430" y="108978"/>
                  </a:cubicBezTo>
                  <a:cubicBezTo>
                    <a:pt x="2024533" y="104730"/>
                    <a:pt x="2033029" y="98661"/>
                    <a:pt x="2042132" y="95020"/>
                  </a:cubicBezTo>
                  <a:cubicBezTo>
                    <a:pt x="2060338" y="88345"/>
                    <a:pt x="2079151" y="81669"/>
                    <a:pt x="2097964" y="78028"/>
                  </a:cubicBezTo>
                  <a:cubicBezTo>
                    <a:pt x="2113136" y="74993"/>
                    <a:pt x="2128915" y="73173"/>
                    <a:pt x="2143479" y="76207"/>
                  </a:cubicBezTo>
                  <a:cubicBezTo>
                    <a:pt x="2159865" y="79241"/>
                    <a:pt x="2175037" y="88345"/>
                    <a:pt x="2199311" y="86524"/>
                  </a:cubicBezTo>
                  <a:cubicBezTo>
                    <a:pt x="2184746" y="82883"/>
                    <a:pt x="2170789" y="79241"/>
                    <a:pt x="2156224" y="75600"/>
                  </a:cubicBezTo>
                  <a:cubicBezTo>
                    <a:pt x="2160472" y="67711"/>
                    <a:pt x="2164720" y="60429"/>
                    <a:pt x="2168968" y="52539"/>
                  </a:cubicBezTo>
                  <a:cubicBezTo>
                    <a:pt x="2213269" y="52539"/>
                    <a:pt x="2258178" y="52539"/>
                    <a:pt x="2302479" y="52539"/>
                  </a:cubicBezTo>
                  <a:cubicBezTo>
                    <a:pt x="2303086" y="56180"/>
                    <a:pt x="2303086" y="59822"/>
                    <a:pt x="2303693" y="63463"/>
                  </a:cubicBezTo>
                  <a:cubicBezTo>
                    <a:pt x="2276384" y="65890"/>
                    <a:pt x="2248468" y="68925"/>
                    <a:pt x="2221159" y="71352"/>
                  </a:cubicBezTo>
                  <a:cubicBezTo>
                    <a:pt x="2221766" y="75600"/>
                    <a:pt x="2222979" y="80455"/>
                    <a:pt x="2223586" y="84703"/>
                  </a:cubicBezTo>
                  <a:cubicBezTo>
                    <a:pt x="2295804" y="102909"/>
                    <a:pt x="2353456" y="51932"/>
                    <a:pt x="2417177" y="27051"/>
                  </a:cubicBezTo>
                  <a:cubicBezTo>
                    <a:pt x="2420819" y="31906"/>
                    <a:pt x="2425067" y="37368"/>
                    <a:pt x="2428708" y="42222"/>
                  </a:cubicBezTo>
                  <a:cubicBezTo>
                    <a:pt x="2401399" y="69532"/>
                    <a:pt x="2378945" y="104730"/>
                    <a:pt x="2346781" y="121115"/>
                  </a:cubicBezTo>
                  <a:cubicBezTo>
                    <a:pt x="2300052" y="144783"/>
                    <a:pt x="2245433" y="151459"/>
                    <a:pt x="2196884" y="172092"/>
                  </a:cubicBezTo>
                  <a:cubicBezTo>
                    <a:pt x="2168361" y="184230"/>
                    <a:pt x="2147121" y="214573"/>
                    <a:pt x="2118598" y="227318"/>
                  </a:cubicBezTo>
                  <a:cubicBezTo>
                    <a:pt x="2079758" y="244310"/>
                    <a:pt x="2063979" y="272226"/>
                    <a:pt x="2055483" y="309852"/>
                  </a:cubicBezTo>
                  <a:cubicBezTo>
                    <a:pt x="2046987" y="349298"/>
                    <a:pt x="2069441" y="360829"/>
                    <a:pt x="2099178" y="352333"/>
                  </a:cubicBezTo>
                  <a:cubicBezTo>
                    <a:pt x="2150762" y="338375"/>
                    <a:pt x="2199311" y="335947"/>
                    <a:pt x="2248468" y="359008"/>
                  </a:cubicBezTo>
                  <a:cubicBezTo>
                    <a:pt x="2258785" y="363863"/>
                    <a:pt x="2280632" y="366291"/>
                    <a:pt x="2284880" y="360829"/>
                  </a:cubicBezTo>
                  <a:cubicBezTo>
                    <a:pt x="2312796" y="323203"/>
                    <a:pt x="2338284" y="346871"/>
                    <a:pt x="2368628" y="356581"/>
                  </a:cubicBezTo>
                  <a:cubicBezTo>
                    <a:pt x="2419605" y="372966"/>
                    <a:pt x="2473009" y="385710"/>
                    <a:pt x="2521559" y="343836"/>
                  </a:cubicBezTo>
                  <a:cubicBezTo>
                    <a:pt x="2530662" y="335947"/>
                    <a:pt x="2545834" y="334126"/>
                    <a:pt x="2559792" y="328665"/>
                  </a:cubicBezTo>
                  <a:cubicBezTo>
                    <a:pt x="2563433" y="352333"/>
                    <a:pt x="2566467" y="374180"/>
                    <a:pt x="2570108" y="397241"/>
                  </a:cubicBezTo>
                  <a:cubicBezTo>
                    <a:pt x="2541586" y="402703"/>
                    <a:pt x="2514276" y="407558"/>
                    <a:pt x="2485147" y="412413"/>
                  </a:cubicBezTo>
                  <a:cubicBezTo>
                    <a:pt x="2492429" y="434260"/>
                    <a:pt x="2499105" y="454287"/>
                    <a:pt x="2509421" y="484023"/>
                  </a:cubicBezTo>
                  <a:cubicBezTo>
                    <a:pt x="2469368" y="471886"/>
                    <a:pt x="2436597" y="462176"/>
                    <a:pt x="2400792" y="451859"/>
                  </a:cubicBezTo>
                  <a:cubicBezTo>
                    <a:pt x="2407468" y="435474"/>
                    <a:pt x="2411715" y="424550"/>
                    <a:pt x="2418998" y="407558"/>
                  </a:cubicBezTo>
                  <a:cubicBezTo>
                    <a:pt x="2389868" y="420302"/>
                    <a:pt x="2368021" y="436687"/>
                    <a:pt x="2346781" y="436080"/>
                  </a:cubicBezTo>
                  <a:cubicBezTo>
                    <a:pt x="2325540" y="436080"/>
                    <a:pt x="2304907" y="418481"/>
                    <a:pt x="2277598" y="417268"/>
                  </a:cubicBezTo>
                  <a:cubicBezTo>
                    <a:pt x="2284273" y="429405"/>
                    <a:pt x="2290949" y="441542"/>
                    <a:pt x="2300052" y="456714"/>
                  </a:cubicBezTo>
                  <a:cubicBezTo>
                    <a:pt x="2253323" y="468851"/>
                    <a:pt x="2225407" y="498588"/>
                    <a:pt x="2235723" y="547744"/>
                  </a:cubicBezTo>
                  <a:cubicBezTo>
                    <a:pt x="2239365" y="564130"/>
                    <a:pt x="2256964" y="581729"/>
                    <a:pt x="2272136" y="590225"/>
                  </a:cubicBezTo>
                  <a:cubicBezTo>
                    <a:pt x="2287307" y="598721"/>
                    <a:pt x="2308548" y="596294"/>
                    <a:pt x="2336464" y="599935"/>
                  </a:cubicBezTo>
                  <a:cubicBezTo>
                    <a:pt x="2380158" y="656981"/>
                    <a:pt x="2449341" y="627851"/>
                    <a:pt x="2529448" y="627244"/>
                  </a:cubicBezTo>
                  <a:cubicBezTo>
                    <a:pt x="2504567" y="608431"/>
                    <a:pt x="2486360" y="601149"/>
                    <a:pt x="2478471" y="587191"/>
                  </a:cubicBezTo>
                  <a:cubicBezTo>
                    <a:pt x="2468761" y="572019"/>
                    <a:pt x="2468154" y="551992"/>
                    <a:pt x="2463299" y="533786"/>
                  </a:cubicBezTo>
                  <a:cubicBezTo>
                    <a:pt x="2479685" y="531359"/>
                    <a:pt x="2497284" y="523470"/>
                    <a:pt x="2511242" y="527718"/>
                  </a:cubicBezTo>
                  <a:cubicBezTo>
                    <a:pt x="2567681" y="544103"/>
                    <a:pt x="2613196" y="576267"/>
                    <a:pt x="2653856" y="620569"/>
                  </a:cubicBezTo>
                  <a:cubicBezTo>
                    <a:pt x="2676310" y="644843"/>
                    <a:pt x="2720612" y="649698"/>
                    <a:pt x="2756417" y="659408"/>
                  </a:cubicBezTo>
                  <a:cubicBezTo>
                    <a:pt x="2782513" y="666691"/>
                    <a:pt x="2815283" y="659408"/>
                    <a:pt x="2837131" y="672153"/>
                  </a:cubicBezTo>
                  <a:cubicBezTo>
                    <a:pt x="2863226" y="686717"/>
                    <a:pt x="2880825" y="686717"/>
                    <a:pt x="2895390" y="664263"/>
                  </a:cubicBezTo>
                  <a:cubicBezTo>
                    <a:pt x="2897211" y="661229"/>
                    <a:pt x="2869902" y="639989"/>
                    <a:pt x="2856551" y="627851"/>
                  </a:cubicBezTo>
                  <a:cubicBezTo>
                    <a:pt x="2854123" y="625424"/>
                    <a:pt x="2851089" y="624210"/>
                    <a:pt x="2846234" y="619962"/>
                  </a:cubicBezTo>
                  <a:cubicBezTo>
                    <a:pt x="2846234" y="615714"/>
                    <a:pt x="2845627" y="609645"/>
                    <a:pt x="2846234" y="603576"/>
                  </a:cubicBezTo>
                  <a:cubicBezTo>
                    <a:pt x="2853516" y="542283"/>
                    <a:pt x="2852909" y="543496"/>
                    <a:pt x="2911776" y="572019"/>
                  </a:cubicBezTo>
                  <a:cubicBezTo>
                    <a:pt x="2926341" y="579302"/>
                    <a:pt x="2946974" y="581122"/>
                    <a:pt x="2963360" y="578088"/>
                  </a:cubicBezTo>
                  <a:cubicBezTo>
                    <a:pt x="3015550" y="569592"/>
                    <a:pt x="3039825" y="598115"/>
                    <a:pt x="3054390" y="641202"/>
                  </a:cubicBezTo>
                  <a:cubicBezTo>
                    <a:pt x="3000378" y="638168"/>
                    <a:pt x="2988848" y="650305"/>
                    <a:pt x="3001592" y="697034"/>
                  </a:cubicBezTo>
                  <a:cubicBezTo>
                    <a:pt x="3025867" y="691572"/>
                    <a:pt x="3049535" y="685504"/>
                    <a:pt x="3073810" y="680042"/>
                  </a:cubicBezTo>
                  <a:cubicBezTo>
                    <a:pt x="3068348" y="668511"/>
                    <a:pt x="3061672" y="655767"/>
                    <a:pt x="3054997" y="643023"/>
                  </a:cubicBezTo>
                  <a:close/>
                  <a:moveTo>
                    <a:pt x="5208168" y="1260209"/>
                  </a:moveTo>
                  <a:cubicBezTo>
                    <a:pt x="5234264" y="1262636"/>
                    <a:pt x="5253077" y="1264457"/>
                    <a:pt x="5277352" y="1266884"/>
                  </a:cubicBezTo>
                  <a:cubicBezTo>
                    <a:pt x="5305267" y="1217728"/>
                    <a:pt x="5336218" y="1245644"/>
                    <a:pt x="5369596" y="1282056"/>
                  </a:cubicBezTo>
                  <a:cubicBezTo>
                    <a:pt x="5331970" y="1200129"/>
                    <a:pt x="5423607" y="1245037"/>
                    <a:pt x="5435744" y="1198308"/>
                  </a:cubicBezTo>
                  <a:cubicBezTo>
                    <a:pt x="5407222" y="1182530"/>
                    <a:pt x="5376271" y="1166751"/>
                    <a:pt x="5347141" y="1147331"/>
                  </a:cubicBezTo>
                  <a:cubicBezTo>
                    <a:pt x="5336825" y="1140049"/>
                    <a:pt x="5331363" y="1124877"/>
                    <a:pt x="5324081" y="1113346"/>
                  </a:cubicBezTo>
                  <a:cubicBezTo>
                    <a:pt x="5336218" y="1110312"/>
                    <a:pt x="5348355" y="1107278"/>
                    <a:pt x="5360493" y="1104850"/>
                  </a:cubicBezTo>
                  <a:cubicBezTo>
                    <a:pt x="5365348" y="1104243"/>
                    <a:pt x="5371416" y="1106064"/>
                    <a:pt x="5377485" y="1106671"/>
                  </a:cubicBezTo>
                  <a:cubicBezTo>
                    <a:pt x="5378699" y="1047804"/>
                    <a:pt x="5374451" y="991366"/>
                    <a:pt x="5429676" y="959202"/>
                  </a:cubicBezTo>
                  <a:cubicBezTo>
                    <a:pt x="5515244" y="1012606"/>
                    <a:pt x="5578966" y="924610"/>
                    <a:pt x="5657251" y="927644"/>
                  </a:cubicBezTo>
                  <a:cubicBezTo>
                    <a:pt x="5642687" y="913686"/>
                    <a:pt x="5627515" y="909438"/>
                    <a:pt x="5611736" y="905797"/>
                  </a:cubicBezTo>
                  <a:cubicBezTo>
                    <a:pt x="5598385" y="902763"/>
                    <a:pt x="5583820" y="902763"/>
                    <a:pt x="5570469" y="898515"/>
                  </a:cubicBezTo>
                  <a:cubicBezTo>
                    <a:pt x="5540126" y="888198"/>
                    <a:pt x="5509782" y="876667"/>
                    <a:pt x="5480046" y="863316"/>
                  </a:cubicBezTo>
                  <a:cubicBezTo>
                    <a:pt x="5436351" y="842683"/>
                    <a:pt x="5426034" y="882129"/>
                    <a:pt x="5404794" y="902763"/>
                  </a:cubicBezTo>
                  <a:cubicBezTo>
                    <a:pt x="5401760" y="905797"/>
                    <a:pt x="5396298" y="907618"/>
                    <a:pt x="5391443" y="908225"/>
                  </a:cubicBezTo>
                  <a:cubicBezTo>
                    <a:pt x="5331970" y="920362"/>
                    <a:pt x="5273710" y="947671"/>
                    <a:pt x="5213630" y="902156"/>
                  </a:cubicBezTo>
                  <a:cubicBezTo>
                    <a:pt x="5196638" y="889412"/>
                    <a:pt x="5166295" y="893053"/>
                    <a:pt x="5142020" y="893053"/>
                  </a:cubicBezTo>
                  <a:cubicBezTo>
                    <a:pt x="5121386" y="892446"/>
                    <a:pt x="5100146" y="896694"/>
                    <a:pt x="5083760" y="898515"/>
                  </a:cubicBezTo>
                  <a:cubicBezTo>
                    <a:pt x="5088008" y="927644"/>
                    <a:pt x="5092863" y="959202"/>
                    <a:pt x="5097111" y="985904"/>
                  </a:cubicBezTo>
                  <a:cubicBezTo>
                    <a:pt x="5111676" y="987118"/>
                    <a:pt x="5137165" y="988938"/>
                    <a:pt x="5173577" y="991973"/>
                  </a:cubicBezTo>
                  <a:cubicBezTo>
                    <a:pt x="5185714" y="981049"/>
                    <a:pt x="5208168" y="961022"/>
                    <a:pt x="5231836" y="939175"/>
                  </a:cubicBezTo>
                  <a:cubicBezTo>
                    <a:pt x="5234264" y="950099"/>
                    <a:pt x="5237298" y="965877"/>
                    <a:pt x="5240333" y="978015"/>
                  </a:cubicBezTo>
                  <a:cubicBezTo>
                    <a:pt x="5255504" y="982263"/>
                    <a:pt x="5273103" y="986511"/>
                    <a:pt x="5290096" y="991366"/>
                  </a:cubicBezTo>
                  <a:cubicBezTo>
                    <a:pt x="5289489" y="995007"/>
                    <a:pt x="5288882" y="998041"/>
                    <a:pt x="5288275" y="1001683"/>
                  </a:cubicBezTo>
                  <a:cubicBezTo>
                    <a:pt x="5259145" y="1010179"/>
                    <a:pt x="5230016" y="1019282"/>
                    <a:pt x="5197852" y="1028992"/>
                  </a:cubicBezTo>
                  <a:cubicBezTo>
                    <a:pt x="5206348" y="1034453"/>
                    <a:pt x="5212416" y="1039915"/>
                    <a:pt x="5219092" y="1042950"/>
                  </a:cubicBezTo>
                  <a:cubicBezTo>
                    <a:pt x="5267035" y="1062369"/>
                    <a:pt x="5288275" y="1095140"/>
                    <a:pt x="5276138" y="1142476"/>
                  </a:cubicBezTo>
                  <a:cubicBezTo>
                    <a:pt x="5265214" y="1184957"/>
                    <a:pt x="5230623" y="1180102"/>
                    <a:pt x="5195424" y="1177068"/>
                  </a:cubicBezTo>
                  <a:cubicBezTo>
                    <a:pt x="5183287" y="1175854"/>
                    <a:pt x="5166901" y="1191633"/>
                    <a:pt x="5157192" y="1203770"/>
                  </a:cubicBezTo>
                  <a:cubicBezTo>
                    <a:pt x="5149909" y="1212873"/>
                    <a:pt x="5149909" y="1227438"/>
                    <a:pt x="5146268" y="1240789"/>
                  </a:cubicBezTo>
                  <a:cubicBezTo>
                    <a:pt x="5125634" y="1229865"/>
                    <a:pt x="5109856" y="1220762"/>
                    <a:pt x="5093470" y="1212266"/>
                  </a:cubicBezTo>
                  <a:cubicBezTo>
                    <a:pt x="5114104" y="1244430"/>
                    <a:pt x="5074657" y="1329392"/>
                    <a:pt x="5161440" y="1295407"/>
                  </a:cubicBezTo>
                  <a:cubicBezTo>
                    <a:pt x="5151730" y="1243216"/>
                    <a:pt x="5159619" y="1230472"/>
                    <a:pt x="5210596" y="1212266"/>
                  </a:cubicBezTo>
                  <a:cubicBezTo>
                    <a:pt x="5209989" y="1229865"/>
                    <a:pt x="5208775" y="1248071"/>
                    <a:pt x="5208168" y="1260209"/>
                  </a:cubicBezTo>
                  <a:close/>
                  <a:moveTo>
                    <a:pt x="10013358" y="1062369"/>
                  </a:moveTo>
                  <a:cubicBezTo>
                    <a:pt x="10044308" y="1066618"/>
                    <a:pt x="10068583" y="1072079"/>
                    <a:pt x="10093464" y="1072686"/>
                  </a:cubicBezTo>
                  <a:cubicBezTo>
                    <a:pt x="10106816" y="1072686"/>
                    <a:pt x="10119560" y="1063583"/>
                    <a:pt x="10132911" y="1058728"/>
                  </a:cubicBezTo>
                  <a:cubicBezTo>
                    <a:pt x="10121987" y="1050232"/>
                    <a:pt x="10111670" y="1039308"/>
                    <a:pt x="10098926" y="1034453"/>
                  </a:cubicBezTo>
                  <a:cubicBezTo>
                    <a:pt x="10087396" y="1030205"/>
                    <a:pt x="10068583" y="1027778"/>
                    <a:pt x="10060693" y="1033847"/>
                  </a:cubicBezTo>
                  <a:cubicBezTo>
                    <a:pt x="10028530" y="1058728"/>
                    <a:pt x="9998186" y="1043556"/>
                    <a:pt x="9966022" y="1036881"/>
                  </a:cubicBezTo>
                  <a:cubicBezTo>
                    <a:pt x="9905942" y="1024744"/>
                    <a:pt x="9845862" y="1011392"/>
                    <a:pt x="9785175" y="1001683"/>
                  </a:cubicBezTo>
                  <a:cubicBezTo>
                    <a:pt x="9756045" y="997434"/>
                    <a:pt x="9725095" y="1001076"/>
                    <a:pt x="9695358" y="1000469"/>
                  </a:cubicBezTo>
                  <a:cubicBezTo>
                    <a:pt x="9675939" y="999862"/>
                    <a:pt x="9655912" y="1000469"/>
                    <a:pt x="9636492" y="997434"/>
                  </a:cubicBezTo>
                  <a:cubicBezTo>
                    <a:pt x="9583694" y="987724"/>
                    <a:pt x="9531504" y="975587"/>
                    <a:pt x="9478706" y="964663"/>
                  </a:cubicBezTo>
                  <a:cubicBezTo>
                    <a:pt x="9501767" y="1044163"/>
                    <a:pt x="9501767" y="1046591"/>
                    <a:pt x="9586729" y="1050232"/>
                  </a:cubicBezTo>
                  <a:cubicBezTo>
                    <a:pt x="9623141" y="1051446"/>
                    <a:pt x="9643168" y="1062976"/>
                    <a:pt x="9657125" y="1095747"/>
                  </a:cubicBezTo>
                  <a:cubicBezTo>
                    <a:pt x="9672297" y="1132159"/>
                    <a:pt x="9693537" y="1126091"/>
                    <a:pt x="9717205" y="1100602"/>
                  </a:cubicBezTo>
                  <a:cubicBezTo>
                    <a:pt x="9729343" y="1087251"/>
                    <a:pt x="9745729" y="1078148"/>
                    <a:pt x="9760293" y="1067224"/>
                  </a:cubicBezTo>
                  <a:cubicBezTo>
                    <a:pt x="9764541" y="1072079"/>
                    <a:pt x="9768183" y="1076934"/>
                    <a:pt x="9772430" y="1081789"/>
                  </a:cubicBezTo>
                  <a:cubicBezTo>
                    <a:pt x="9753618" y="1102423"/>
                    <a:pt x="9735411" y="1123663"/>
                    <a:pt x="9716599" y="1144297"/>
                  </a:cubicBezTo>
                  <a:cubicBezTo>
                    <a:pt x="9717205" y="1149759"/>
                    <a:pt x="9717812" y="1155220"/>
                    <a:pt x="9718420" y="1160682"/>
                  </a:cubicBezTo>
                  <a:cubicBezTo>
                    <a:pt x="9740873" y="1160682"/>
                    <a:pt x="9763327" y="1161289"/>
                    <a:pt x="9785175" y="1160682"/>
                  </a:cubicBezTo>
                  <a:cubicBezTo>
                    <a:pt x="9806416" y="1160075"/>
                    <a:pt x="9827656" y="1160682"/>
                    <a:pt x="9848289" y="1156434"/>
                  </a:cubicBezTo>
                  <a:cubicBezTo>
                    <a:pt x="9864068" y="1153400"/>
                    <a:pt x="9879847" y="1144904"/>
                    <a:pt x="9893804" y="1136407"/>
                  </a:cubicBezTo>
                  <a:cubicBezTo>
                    <a:pt x="9912618" y="1125484"/>
                    <a:pt x="9933251" y="1099995"/>
                    <a:pt x="9947209" y="1103637"/>
                  </a:cubicBezTo>
                  <a:cubicBezTo>
                    <a:pt x="9987262" y="1112740"/>
                    <a:pt x="10002434" y="1093927"/>
                    <a:pt x="10013358" y="1062369"/>
                  </a:cubicBezTo>
                  <a:close/>
                  <a:moveTo>
                    <a:pt x="9836152" y="1922910"/>
                  </a:moveTo>
                  <a:cubicBezTo>
                    <a:pt x="9921721" y="1939902"/>
                    <a:pt x="9853144" y="1851299"/>
                    <a:pt x="9903515" y="1843410"/>
                  </a:cubicBezTo>
                  <a:cubicBezTo>
                    <a:pt x="9811877" y="1820349"/>
                    <a:pt x="9725702" y="1795467"/>
                    <a:pt x="9638919" y="1777261"/>
                  </a:cubicBezTo>
                  <a:cubicBezTo>
                    <a:pt x="9562454" y="1761483"/>
                    <a:pt x="9561240" y="1765124"/>
                    <a:pt x="9581267" y="1844624"/>
                  </a:cubicBezTo>
                  <a:cubicBezTo>
                    <a:pt x="9583087" y="1852513"/>
                    <a:pt x="9584301" y="1859795"/>
                    <a:pt x="9584301" y="1861009"/>
                  </a:cubicBezTo>
                  <a:cubicBezTo>
                    <a:pt x="9551531" y="1884070"/>
                    <a:pt x="9522401" y="1904097"/>
                    <a:pt x="9493878" y="1924123"/>
                  </a:cubicBezTo>
                  <a:cubicBezTo>
                    <a:pt x="9493878" y="1930192"/>
                    <a:pt x="9494485" y="1936868"/>
                    <a:pt x="9494485" y="1942936"/>
                  </a:cubicBezTo>
                  <a:cubicBezTo>
                    <a:pt x="9510870" y="1946578"/>
                    <a:pt x="9526648" y="1951433"/>
                    <a:pt x="9543034" y="1953253"/>
                  </a:cubicBezTo>
                  <a:cubicBezTo>
                    <a:pt x="9565488" y="1955681"/>
                    <a:pt x="9590977" y="1949612"/>
                    <a:pt x="9610397" y="1958715"/>
                  </a:cubicBezTo>
                  <a:cubicBezTo>
                    <a:pt x="9671083" y="1987238"/>
                    <a:pt x="9686255" y="1984204"/>
                    <a:pt x="9717205" y="1926551"/>
                  </a:cubicBezTo>
                  <a:cubicBezTo>
                    <a:pt x="9722667" y="1915627"/>
                    <a:pt x="9726308" y="1903490"/>
                    <a:pt x="9731770" y="1888925"/>
                  </a:cubicBezTo>
                  <a:cubicBezTo>
                    <a:pt x="9749976" y="1893173"/>
                    <a:pt x="9765148" y="1896814"/>
                    <a:pt x="9780927" y="1900456"/>
                  </a:cubicBezTo>
                  <a:cubicBezTo>
                    <a:pt x="9776072" y="1930192"/>
                    <a:pt x="9771824" y="1955074"/>
                    <a:pt x="9765755" y="1989058"/>
                  </a:cubicBezTo>
                  <a:cubicBezTo>
                    <a:pt x="9800954" y="1981169"/>
                    <a:pt x="9827049" y="1975101"/>
                    <a:pt x="9857392" y="1968425"/>
                  </a:cubicBezTo>
                  <a:cubicBezTo>
                    <a:pt x="9848896" y="1950219"/>
                    <a:pt x="9843434" y="1938688"/>
                    <a:pt x="9836152" y="1922910"/>
                  </a:cubicBezTo>
                  <a:close/>
                  <a:moveTo>
                    <a:pt x="10537085" y="1820349"/>
                  </a:moveTo>
                  <a:cubicBezTo>
                    <a:pt x="10558326" y="1823383"/>
                    <a:pt x="10578959" y="1823383"/>
                    <a:pt x="10597166" y="1830059"/>
                  </a:cubicBezTo>
                  <a:cubicBezTo>
                    <a:pt x="10614158" y="1836127"/>
                    <a:pt x="10628723" y="1849479"/>
                    <a:pt x="10643895" y="1860402"/>
                  </a:cubicBezTo>
                  <a:cubicBezTo>
                    <a:pt x="10660887" y="1872540"/>
                    <a:pt x="10676059" y="1888925"/>
                    <a:pt x="10694871" y="1897421"/>
                  </a:cubicBezTo>
                  <a:cubicBezTo>
                    <a:pt x="10710651" y="1905311"/>
                    <a:pt x="10730070" y="1905311"/>
                    <a:pt x="10748276" y="1908345"/>
                  </a:cubicBezTo>
                  <a:cubicBezTo>
                    <a:pt x="10749490" y="1891959"/>
                    <a:pt x="10757986" y="1869505"/>
                    <a:pt x="10750097" y="1859795"/>
                  </a:cubicBezTo>
                  <a:cubicBezTo>
                    <a:pt x="10730070" y="1833700"/>
                    <a:pt x="10704582" y="1810639"/>
                    <a:pt x="10665742" y="1835521"/>
                  </a:cubicBezTo>
                  <a:cubicBezTo>
                    <a:pt x="10653605" y="1842803"/>
                    <a:pt x="10636005" y="1840982"/>
                    <a:pt x="10620227" y="1843410"/>
                  </a:cubicBezTo>
                  <a:cubicBezTo>
                    <a:pt x="10616586" y="1805784"/>
                    <a:pt x="10613551" y="1774834"/>
                    <a:pt x="10610517" y="1739028"/>
                  </a:cubicBezTo>
                  <a:cubicBezTo>
                    <a:pt x="10585635" y="1749345"/>
                    <a:pt x="10571071" y="1755414"/>
                    <a:pt x="10554078" y="1762089"/>
                  </a:cubicBezTo>
                  <a:cubicBezTo>
                    <a:pt x="10538906" y="1705044"/>
                    <a:pt x="10603841" y="1738422"/>
                    <a:pt x="10609910" y="1708078"/>
                  </a:cubicBezTo>
                  <a:cubicBezTo>
                    <a:pt x="10565609" y="1647391"/>
                    <a:pt x="10524948" y="1637681"/>
                    <a:pt x="10391437" y="1656494"/>
                  </a:cubicBezTo>
                  <a:cubicBezTo>
                    <a:pt x="10378693" y="1692906"/>
                    <a:pt x="10403574" y="1729925"/>
                    <a:pt x="10427242" y="1728105"/>
                  </a:cubicBezTo>
                  <a:cubicBezTo>
                    <a:pt x="10501281" y="1723857"/>
                    <a:pt x="10509776" y="1783330"/>
                    <a:pt x="10537085" y="1820349"/>
                  </a:cubicBezTo>
                  <a:close/>
                  <a:moveTo>
                    <a:pt x="574116" y="1041129"/>
                  </a:moveTo>
                  <a:cubicBezTo>
                    <a:pt x="557124" y="1042343"/>
                    <a:pt x="529208" y="1048411"/>
                    <a:pt x="502505" y="1045377"/>
                  </a:cubicBezTo>
                  <a:cubicBezTo>
                    <a:pt x="458811" y="1040522"/>
                    <a:pt x="444853" y="1057514"/>
                    <a:pt x="452135" y="1098175"/>
                  </a:cubicBezTo>
                  <a:cubicBezTo>
                    <a:pt x="452742" y="1103030"/>
                    <a:pt x="450315" y="1111526"/>
                    <a:pt x="447280" y="1112740"/>
                  </a:cubicBezTo>
                  <a:cubicBezTo>
                    <a:pt x="401158" y="1129125"/>
                    <a:pt x="421792" y="1168572"/>
                    <a:pt x="435750" y="1181923"/>
                  </a:cubicBezTo>
                  <a:cubicBezTo>
                    <a:pt x="459418" y="1204984"/>
                    <a:pt x="477017" y="1254747"/>
                    <a:pt x="527387" y="1229258"/>
                  </a:cubicBezTo>
                  <a:cubicBezTo>
                    <a:pt x="568047" y="1208625"/>
                    <a:pt x="614776" y="1228652"/>
                    <a:pt x="621452" y="1272346"/>
                  </a:cubicBezTo>
                  <a:cubicBezTo>
                    <a:pt x="626913" y="1308151"/>
                    <a:pt x="649974" y="1311793"/>
                    <a:pt x="668181" y="1292373"/>
                  </a:cubicBezTo>
                  <a:cubicBezTo>
                    <a:pt x="683959" y="1276594"/>
                    <a:pt x="690635" y="1248071"/>
                    <a:pt x="692455" y="1224403"/>
                  </a:cubicBezTo>
                  <a:cubicBezTo>
                    <a:pt x="693062" y="1214087"/>
                    <a:pt x="673642" y="1198308"/>
                    <a:pt x="660291" y="1192239"/>
                  </a:cubicBezTo>
                  <a:cubicBezTo>
                    <a:pt x="640265" y="1183136"/>
                    <a:pt x="612955" y="1185564"/>
                    <a:pt x="595963" y="1172820"/>
                  </a:cubicBezTo>
                  <a:cubicBezTo>
                    <a:pt x="569868" y="1154007"/>
                    <a:pt x="541345" y="1129732"/>
                    <a:pt x="531028" y="1101209"/>
                  </a:cubicBezTo>
                  <a:cubicBezTo>
                    <a:pt x="524959" y="1087251"/>
                    <a:pt x="560158" y="1059335"/>
                    <a:pt x="574116" y="1041129"/>
                  </a:cubicBezTo>
                  <a:close/>
                  <a:moveTo>
                    <a:pt x="4951463" y="958595"/>
                  </a:moveTo>
                  <a:cubicBezTo>
                    <a:pt x="4955104" y="924610"/>
                    <a:pt x="4947215" y="916114"/>
                    <a:pt x="4913230" y="904583"/>
                  </a:cubicBezTo>
                  <a:cubicBezTo>
                    <a:pt x="4878638" y="893053"/>
                    <a:pt x="4857398" y="874240"/>
                    <a:pt x="4821593" y="902156"/>
                  </a:cubicBezTo>
                  <a:cubicBezTo>
                    <a:pt x="4813097" y="908832"/>
                    <a:pt x="4780326" y="884557"/>
                    <a:pt x="4757872" y="876061"/>
                  </a:cubicBezTo>
                  <a:cubicBezTo>
                    <a:pt x="4754837" y="874847"/>
                    <a:pt x="4749982" y="879095"/>
                    <a:pt x="4745127" y="881522"/>
                  </a:cubicBezTo>
                  <a:cubicBezTo>
                    <a:pt x="4753016" y="888805"/>
                    <a:pt x="4759692" y="894874"/>
                    <a:pt x="4762727" y="897301"/>
                  </a:cubicBezTo>
                  <a:cubicBezTo>
                    <a:pt x="4725101" y="941602"/>
                    <a:pt x="4651063" y="887591"/>
                    <a:pt x="4624361" y="958595"/>
                  </a:cubicBezTo>
                  <a:cubicBezTo>
                    <a:pt x="4682013" y="965877"/>
                    <a:pt x="4744521" y="1038095"/>
                    <a:pt x="4796711" y="944637"/>
                  </a:cubicBezTo>
                  <a:cubicBezTo>
                    <a:pt x="4794284" y="968305"/>
                    <a:pt x="4791856" y="991973"/>
                    <a:pt x="4788822" y="1021709"/>
                  </a:cubicBezTo>
                  <a:cubicBezTo>
                    <a:pt x="4826448" y="1025957"/>
                    <a:pt x="4876211" y="1032026"/>
                    <a:pt x="4938719" y="1039308"/>
                  </a:cubicBezTo>
                  <a:cubicBezTo>
                    <a:pt x="4899879" y="1000469"/>
                    <a:pt x="4882280" y="967091"/>
                    <a:pt x="4922940" y="928251"/>
                  </a:cubicBezTo>
                  <a:cubicBezTo>
                    <a:pt x="4932043" y="937961"/>
                    <a:pt x="4940539" y="947064"/>
                    <a:pt x="4951463" y="958595"/>
                  </a:cubicBezTo>
                  <a:close/>
                  <a:moveTo>
                    <a:pt x="10050377" y="1939295"/>
                  </a:moveTo>
                  <a:cubicBezTo>
                    <a:pt x="10063121" y="1941723"/>
                    <a:pt x="10087396" y="1939902"/>
                    <a:pt x="10090430" y="1947185"/>
                  </a:cubicBezTo>
                  <a:cubicBezTo>
                    <a:pt x="10109850" y="1997555"/>
                    <a:pt x="10154758" y="1973887"/>
                    <a:pt x="10186922" y="1983597"/>
                  </a:cubicBezTo>
                  <a:cubicBezTo>
                    <a:pt x="10202701" y="1987845"/>
                    <a:pt x="10219693" y="1988452"/>
                    <a:pt x="10236078" y="1988452"/>
                  </a:cubicBezTo>
                  <a:cubicBezTo>
                    <a:pt x="10257319" y="1987845"/>
                    <a:pt x="10279166" y="1984810"/>
                    <a:pt x="10311937" y="1981169"/>
                  </a:cubicBezTo>
                  <a:cubicBezTo>
                    <a:pt x="10273097" y="1960536"/>
                    <a:pt x="10250643" y="1947791"/>
                    <a:pt x="10227582" y="1937475"/>
                  </a:cubicBezTo>
                  <a:cubicBezTo>
                    <a:pt x="10213625" y="1930799"/>
                    <a:pt x="10197846" y="1928372"/>
                    <a:pt x="10183888" y="1922303"/>
                  </a:cubicBezTo>
                  <a:cubicBezTo>
                    <a:pt x="10166895" y="1915020"/>
                    <a:pt x="10150510" y="1906524"/>
                    <a:pt x="10133517" y="1898635"/>
                  </a:cubicBezTo>
                  <a:cubicBezTo>
                    <a:pt x="10149297" y="1887105"/>
                    <a:pt x="10163861" y="1872540"/>
                    <a:pt x="10180854" y="1864043"/>
                  </a:cubicBezTo>
                  <a:cubicBezTo>
                    <a:pt x="10194204" y="1857368"/>
                    <a:pt x="10211197" y="1859189"/>
                    <a:pt x="10237899" y="1855547"/>
                  </a:cubicBezTo>
                  <a:cubicBezTo>
                    <a:pt x="10169930" y="1836127"/>
                    <a:pt x="10115919" y="1820956"/>
                    <a:pt x="10061907" y="1805177"/>
                  </a:cubicBezTo>
                  <a:cubicBezTo>
                    <a:pt x="10072831" y="1816101"/>
                    <a:pt x="10084361" y="1827024"/>
                    <a:pt x="10095285" y="1837948"/>
                  </a:cubicBezTo>
                  <a:cubicBezTo>
                    <a:pt x="10077079" y="1848872"/>
                    <a:pt x="10058873" y="1859795"/>
                    <a:pt x="10041274" y="1870719"/>
                  </a:cubicBezTo>
                  <a:cubicBezTo>
                    <a:pt x="10035812" y="1863437"/>
                    <a:pt x="10030350" y="1855547"/>
                    <a:pt x="10024888" y="1848265"/>
                  </a:cubicBezTo>
                  <a:cubicBezTo>
                    <a:pt x="10031564" y="1876181"/>
                    <a:pt x="10040060" y="1905311"/>
                    <a:pt x="10050377" y="1939295"/>
                  </a:cubicBezTo>
                  <a:close/>
                  <a:moveTo>
                    <a:pt x="7841373" y="1916234"/>
                  </a:moveTo>
                  <a:cubicBezTo>
                    <a:pt x="7838946" y="1900456"/>
                    <a:pt x="7831664" y="1884677"/>
                    <a:pt x="7836518" y="1878002"/>
                  </a:cubicBezTo>
                  <a:cubicBezTo>
                    <a:pt x="7864435" y="1839162"/>
                    <a:pt x="7832270" y="1828238"/>
                    <a:pt x="7807996" y="1817921"/>
                  </a:cubicBezTo>
                  <a:cubicBezTo>
                    <a:pt x="7783721" y="1807605"/>
                    <a:pt x="7755805" y="1806391"/>
                    <a:pt x="7731530" y="1797288"/>
                  </a:cubicBezTo>
                  <a:cubicBezTo>
                    <a:pt x="7664775" y="1773013"/>
                    <a:pt x="7628969" y="1776654"/>
                    <a:pt x="7563427" y="1830059"/>
                  </a:cubicBezTo>
                  <a:cubicBezTo>
                    <a:pt x="7675091" y="1798502"/>
                    <a:pt x="7738206" y="1912593"/>
                    <a:pt x="7841373" y="1916234"/>
                  </a:cubicBezTo>
                  <a:close/>
                  <a:moveTo>
                    <a:pt x="7252710" y="803236"/>
                  </a:moveTo>
                  <a:cubicBezTo>
                    <a:pt x="7258779" y="810519"/>
                    <a:pt x="7270310" y="817801"/>
                    <a:pt x="7269703" y="825084"/>
                  </a:cubicBezTo>
                  <a:cubicBezTo>
                    <a:pt x="7265455" y="905797"/>
                    <a:pt x="7338279" y="937354"/>
                    <a:pt x="7374691" y="991973"/>
                  </a:cubicBezTo>
                  <a:cubicBezTo>
                    <a:pt x="7381366" y="1001683"/>
                    <a:pt x="7398966" y="1004717"/>
                    <a:pt x="7411710" y="1008965"/>
                  </a:cubicBezTo>
                  <a:cubicBezTo>
                    <a:pt x="7413531" y="1009572"/>
                    <a:pt x="7422634" y="996221"/>
                    <a:pt x="7422027" y="995614"/>
                  </a:cubicBezTo>
                  <a:cubicBezTo>
                    <a:pt x="7412317" y="984690"/>
                    <a:pt x="7398359" y="976801"/>
                    <a:pt x="7390469" y="964663"/>
                  </a:cubicBezTo>
                  <a:cubicBezTo>
                    <a:pt x="7377725" y="945244"/>
                    <a:pt x="7357699" y="922183"/>
                    <a:pt x="7360733" y="903370"/>
                  </a:cubicBezTo>
                  <a:cubicBezTo>
                    <a:pt x="7367409" y="862709"/>
                    <a:pt x="7367409" y="836007"/>
                    <a:pt x="7301260" y="842683"/>
                  </a:cubicBezTo>
                  <a:cubicBezTo>
                    <a:pt x="7324321" y="828118"/>
                    <a:pt x="7335244" y="821442"/>
                    <a:pt x="7345562" y="814767"/>
                  </a:cubicBezTo>
                  <a:cubicBezTo>
                    <a:pt x="7316432" y="757721"/>
                    <a:pt x="7303081" y="755901"/>
                    <a:pt x="7252710" y="803236"/>
                  </a:cubicBezTo>
                  <a:close/>
                  <a:moveTo>
                    <a:pt x="7247248" y="1802143"/>
                  </a:moveTo>
                  <a:cubicBezTo>
                    <a:pt x="7330390" y="1881643"/>
                    <a:pt x="7409890" y="1826418"/>
                    <a:pt x="7486962" y="1822776"/>
                  </a:cubicBezTo>
                  <a:cubicBezTo>
                    <a:pt x="7440840" y="1810639"/>
                    <a:pt x="7437805" y="1805177"/>
                    <a:pt x="7434771" y="1751166"/>
                  </a:cubicBezTo>
                  <a:cubicBezTo>
                    <a:pt x="7434164" y="1743277"/>
                    <a:pt x="7417172" y="1728105"/>
                    <a:pt x="7411710" y="1729319"/>
                  </a:cubicBezTo>
                  <a:cubicBezTo>
                    <a:pt x="7387435" y="1735994"/>
                    <a:pt x="7364981" y="1747525"/>
                    <a:pt x="7330390" y="1762696"/>
                  </a:cubicBezTo>
                  <a:cubicBezTo>
                    <a:pt x="7346168" y="1783937"/>
                    <a:pt x="7356485" y="1797895"/>
                    <a:pt x="7364374" y="1808212"/>
                  </a:cubicBezTo>
                  <a:cubicBezTo>
                    <a:pt x="7351630" y="1805784"/>
                    <a:pt x="7327356" y="1798502"/>
                    <a:pt x="7301867" y="1796074"/>
                  </a:cubicBezTo>
                  <a:cubicBezTo>
                    <a:pt x="7286695" y="1794860"/>
                    <a:pt x="7270916" y="1799715"/>
                    <a:pt x="7247248" y="1802143"/>
                  </a:cubicBezTo>
                  <a:close/>
                  <a:moveTo>
                    <a:pt x="6708349" y="823870"/>
                  </a:moveTo>
                  <a:cubicBezTo>
                    <a:pt x="6678612" y="911259"/>
                    <a:pt x="6725948" y="947671"/>
                    <a:pt x="6848536" y="930679"/>
                  </a:cubicBezTo>
                  <a:cubicBezTo>
                    <a:pt x="6851570" y="858461"/>
                    <a:pt x="6851570" y="860282"/>
                    <a:pt x="6782387" y="851786"/>
                  </a:cubicBezTo>
                  <a:cubicBezTo>
                    <a:pt x="6758112" y="848145"/>
                    <a:pt x="6735051" y="834187"/>
                    <a:pt x="6708349" y="823870"/>
                  </a:cubicBezTo>
                  <a:close/>
                  <a:moveTo>
                    <a:pt x="1785427" y="264337"/>
                  </a:moveTo>
                  <a:cubicBezTo>
                    <a:pt x="1881919" y="327451"/>
                    <a:pt x="1984480" y="331092"/>
                    <a:pt x="2018464" y="274653"/>
                  </a:cubicBezTo>
                  <a:cubicBezTo>
                    <a:pt x="1942606" y="264943"/>
                    <a:pt x="1867354" y="207898"/>
                    <a:pt x="1785427" y="264337"/>
                  </a:cubicBezTo>
                  <a:close/>
                  <a:moveTo>
                    <a:pt x="4436838" y="696427"/>
                  </a:moveTo>
                  <a:cubicBezTo>
                    <a:pt x="4397998" y="753473"/>
                    <a:pt x="4341559" y="760755"/>
                    <a:pt x="4264487" y="765004"/>
                  </a:cubicBezTo>
                  <a:cubicBezTo>
                    <a:pt x="4291189" y="791099"/>
                    <a:pt x="4305147" y="814160"/>
                    <a:pt x="4325174" y="822049"/>
                  </a:cubicBezTo>
                  <a:cubicBezTo>
                    <a:pt x="4411349" y="857248"/>
                    <a:pt x="4424700" y="774713"/>
                    <a:pt x="4465361" y="729198"/>
                  </a:cubicBezTo>
                  <a:cubicBezTo>
                    <a:pt x="4456864" y="719488"/>
                    <a:pt x="4447761" y="709172"/>
                    <a:pt x="4436838" y="696427"/>
                  </a:cubicBezTo>
                  <a:close/>
                  <a:moveTo>
                    <a:pt x="1035943" y="1528445"/>
                  </a:moveTo>
                  <a:cubicBezTo>
                    <a:pt x="1048081" y="1526624"/>
                    <a:pt x="1072962" y="1522376"/>
                    <a:pt x="1091168" y="1519342"/>
                  </a:cubicBezTo>
                  <a:cubicBezTo>
                    <a:pt x="1107554" y="1489605"/>
                    <a:pt x="1122726" y="1462296"/>
                    <a:pt x="1144573" y="1422243"/>
                  </a:cubicBezTo>
                  <a:cubicBezTo>
                    <a:pt x="1122119" y="1422243"/>
                    <a:pt x="1102092" y="1416781"/>
                    <a:pt x="1086920" y="1423457"/>
                  </a:cubicBezTo>
                  <a:cubicBezTo>
                    <a:pt x="1039584" y="1443483"/>
                    <a:pt x="993462" y="1468365"/>
                    <a:pt x="955836" y="1487178"/>
                  </a:cubicBezTo>
                  <a:cubicBezTo>
                    <a:pt x="973436" y="1495674"/>
                    <a:pt x="998317" y="1509025"/>
                    <a:pt x="1035943" y="1528445"/>
                  </a:cubicBezTo>
                  <a:close/>
                  <a:moveTo>
                    <a:pt x="10322861" y="1061763"/>
                  </a:moveTo>
                  <a:cubicBezTo>
                    <a:pt x="10305262" y="1034453"/>
                    <a:pt x="10290090" y="1005324"/>
                    <a:pt x="10269456" y="980442"/>
                  </a:cubicBezTo>
                  <a:cubicBezTo>
                    <a:pt x="10260960" y="969518"/>
                    <a:pt x="10231224" y="959808"/>
                    <a:pt x="10229403" y="962236"/>
                  </a:cubicBezTo>
                  <a:cubicBezTo>
                    <a:pt x="10213625" y="985904"/>
                    <a:pt x="10185101" y="1022316"/>
                    <a:pt x="10192384" y="1034453"/>
                  </a:cubicBezTo>
                  <a:cubicBezTo>
                    <a:pt x="10206342" y="1056908"/>
                    <a:pt x="10241540" y="1068438"/>
                    <a:pt x="10270670" y="1078148"/>
                  </a:cubicBezTo>
                  <a:cubicBezTo>
                    <a:pt x="10282808" y="1081789"/>
                    <a:pt x="10299800" y="1069045"/>
                    <a:pt x="10322861" y="1061763"/>
                  </a:cubicBezTo>
                  <a:close/>
                  <a:moveTo>
                    <a:pt x="1221645" y="1492640"/>
                  </a:moveTo>
                  <a:cubicBezTo>
                    <a:pt x="1260485" y="1501136"/>
                    <a:pt x="1289008" y="1519949"/>
                    <a:pt x="1320565" y="1480502"/>
                  </a:cubicBezTo>
                  <a:cubicBezTo>
                    <a:pt x="1343626" y="1451979"/>
                    <a:pt x="1382465" y="1436201"/>
                    <a:pt x="1412809" y="1413140"/>
                  </a:cubicBezTo>
                  <a:cubicBezTo>
                    <a:pt x="1418878" y="1408892"/>
                    <a:pt x="1422519" y="1396754"/>
                    <a:pt x="1421912" y="1388865"/>
                  </a:cubicBezTo>
                  <a:cubicBezTo>
                    <a:pt x="1421305" y="1382796"/>
                    <a:pt x="1410988" y="1371873"/>
                    <a:pt x="1406740" y="1372479"/>
                  </a:cubicBezTo>
                  <a:cubicBezTo>
                    <a:pt x="1388534" y="1374907"/>
                    <a:pt x="1367901" y="1377334"/>
                    <a:pt x="1353336" y="1387044"/>
                  </a:cubicBezTo>
                  <a:cubicBezTo>
                    <a:pt x="1310855" y="1419208"/>
                    <a:pt x="1270195" y="1453800"/>
                    <a:pt x="1221645" y="1492640"/>
                  </a:cubicBezTo>
                  <a:close/>
                  <a:moveTo>
                    <a:pt x="6379426" y="718275"/>
                  </a:moveTo>
                  <a:cubicBezTo>
                    <a:pt x="6401273" y="724343"/>
                    <a:pt x="6413410" y="727378"/>
                    <a:pt x="6424334" y="731626"/>
                  </a:cubicBezTo>
                  <a:cubicBezTo>
                    <a:pt x="6448609" y="741336"/>
                    <a:pt x="6477739" y="746191"/>
                    <a:pt x="6494731" y="763183"/>
                  </a:cubicBezTo>
                  <a:cubicBezTo>
                    <a:pt x="6523254" y="790492"/>
                    <a:pt x="6540853" y="785637"/>
                    <a:pt x="6564521" y="757114"/>
                  </a:cubicBezTo>
                  <a:cubicBezTo>
                    <a:pt x="6545101" y="746191"/>
                    <a:pt x="6528715" y="737088"/>
                    <a:pt x="6522040" y="733446"/>
                  </a:cubicBezTo>
                  <a:cubicBezTo>
                    <a:pt x="6526895" y="707958"/>
                    <a:pt x="6537818" y="686717"/>
                    <a:pt x="6531750" y="673973"/>
                  </a:cubicBezTo>
                  <a:cubicBezTo>
                    <a:pt x="6516578" y="644237"/>
                    <a:pt x="6502014" y="666691"/>
                    <a:pt x="6483808" y="677614"/>
                  </a:cubicBezTo>
                  <a:cubicBezTo>
                    <a:pt x="6456498" y="695214"/>
                    <a:pt x="6423121" y="702496"/>
                    <a:pt x="6379426" y="718275"/>
                  </a:cubicBezTo>
                  <a:close/>
                  <a:moveTo>
                    <a:pt x="4668662" y="1178281"/>
                  </a:moveTo>
                  <a:cubicBezTo>
                    <a:pt x="4668055" y="1181923"/>
                    <a:pt x="4666841" y="1184957"/>
                    <a:pt x="4666234" y="1188598"/>
                  </a:cubicBezTo>
                  <a:cubicBezTo>
                    <a:pt x="4730563" y="1177068"/>
                    <a:pt x="4795497" y="1166144"/>
                    <a:pt x="4864074" y="1154007"/>
                  </a:cubicBezTo>
                  <a:cubicBezTo>
                    <a:pt x="4864074" y="1147938"/>
                    <a:pt x="4864074" y="1138835"/>
                    <a:pt x="4864074" y="1129125"/>
                  </a:cubicBezTo>
                  <a:cubicBezTo>
                    <a:pt x="4863467" y="1116381"/>
                    <a:pt x="4862860" y="1103030"/>
                    <a:pt x="4862253" y="1090285"/>
                  </a:cubicBezTo>
                  <a:cubicBezTo>
                    <a:pt x="4848295" y="1093927"/>
                    <a:pt x="4833123" y="1095140"/>
                    <a:pt x="4820379" y="1101816"/>
                  </a:cubicBezTo>
                  <a:cubicBezTo>
                    <a:pt x="4769402" y="1126091"/>
                    <a:pt x="4719032" y="1152186"/>
                    <a:pt x="4668662" y="1178281"/>
                  </a:cubicBezTo>
                  <a:close/>
                  <a:moveTo>
                    <a:pt x="7292157" y="1613407"/>
                  </a:moveTo>
                  <a:cubicBezTo>
                    <a:pt x="7255745" y="1582456"/>
                    <a:pt x="7219939" y="1551506"/>
                    <a:pt x="7183527" y="1520556"/>
                  </a:cubicBezTo>
                  <a:cubicBezTo>
                    <a:pt x="7162287" y="1598842"/>
                    <a:pt x="7200520" y="1641323"/>
                    <a:pt x="7292157" y="1613407"/>
                  </a:cubicBezTo>
                  <a:close/>
                  <a:moveTo>
                    <a:pt x="4403460" y="1044770"/>
                  </a:moveTo>
                  <a:cubicBezTo>
                    <a:pt x="4399819" y="1029598"/>
                    <a:pt x="4393143" y="1015034"/>
                    <a:pt x="4393143" y="999862"/>
                  </a:cubicBezTo>
                  <a:cubicBezTo>
                    <a:pt x="4393750" y="942209"/>
                    <a:pt x="4394357" y="942209"/>
                    <a:pt x="4337311" y="962236"/>
                  </a:cubicBezTo>
                  <a:cubicBezTo>
                    <a:pt x="4326995" y="965877"/>
                    <a:pt x="4316071" y="969518"/>
                    <a:pt x="4306361" y="973160"/>
                  </a:cubicBezTo>
                  <a:cubicBezTo>
                    <a:pt x="4317285" y="990759"/>
                    <a:pt x="4326388" y="1005931"/>
                    <a:pt x="4328815" y="1009572"/>
                  </a:cubicBezTo>
                  <a:cubicBezTo>
                    <a:pt x="4359159" y="1024137"/>
                    <a:pt x="4377971" y="1033240"/>
                    <a:pt x="4403460" y="1044770"/>
                  </a:cubicBezTo>
                  <a:close/>
                  <a:moveTo>
                    <a:pt x="2220552" y="600542"/>
                  </a:moveTo>
                  <a:cubicBezTo>
                    <a:pt x="2214483" y="510725"/>
                    <a:pt x="2146514" y="501016"/>
                    <a:pt x="2080972" y="522256"/>
                  </a:cubicBezTo>
                  <a:cubicBezTo>
                    <a:pt x="2125273" y="546531"/>
                    <a:pt x="2168968" y="571412"/>
                    <a:pt x="2220552" y="600542"/>
                  </a:cubicBezTo>
                  <a:close/>
                  <a:moveTo>
                    <a:pt x="4692937" y="579302"/>
                  </a:moveTo>
                  <a:cubicBezTo>
                    <a:pt x="4740272" y="602363"/>
                    <a:pt x="4751196" y="658195"/>
                    <a:pt x="4814310" y="645450"/>
                  </a:cubicBezTo>
                  <a:cubicBezTo>
                    <a:pt x="4800353" y="615714"/>
                    <a:pt x="4788215" y="589618"/>
                    <a:pt x="4776685" y="564130"/>
                  </a:cubicBezTo>
                  <a:cubicBezTo>
                    <a:pt x="4751803" y="568985"/>
                    <a:pt x="4729956" y="572626"/>
                    <a:pt x="4692937" y="579302"/>
                  </a:cubicBezTo>
                  <a:close/>
                  <a:moveTo>
                    <a:pt x="9260233" y="1120629"/>
                  </a:moveTo>
                  <a:cubicBezTo>
                    <a:pt x="9260840" y="1127304"/>
                    <a:pt x="9260840" y="1134587"/>
                    <a:pt x="9261447" y="1141262"/>
                  </a:cubicBezTo>
                  <a:cubicBezTo>
                    <a:pt x="9295431" y="1147331"/>
                    <a:pt x="9328809" y="1155827"/>
                    <a:pt x="9362794" y="1158862"/>
                  </a:cubicBezTo>
                  <a:cubicBezTo>
                    <a:pt x="9371290" y="1159468"/>
                    <a:pt x="9384034" y="1147331"/>
                    <a:pt x="9389496" y="1138228"/>
                  </a:cubicBezTo>
                  <a:cubicBezTo>
                    <a:pt x="9391317" y="1135194"/>
                    <a:pt x="9379180" y="1115774"/>
                    <a:pt x="9373111" y="1115774"/>
                  </a:cubicBezTo>
                  <a:cubicBezTo>
                    <a:pt x="9335485" y="1115167"/>
                    <a:pt x="9297859" y="1118201"/>
                    <a:pt x="9260233" y="1120629"/>
                  </a:cubicBezTo>
                  <a:close/>
                  <a:moveTo>
                    <a:pt x="8837245" y="1587311"/>
                  </a:moveTo>
                  <a:cubicBezTo>
                    <a:pt x="8840280" y="1656494"/>
                    <a:pt x="8891863" y="1647391"/>
                    <a:pt x="8934344" y="1656494"/>
                  </a:cubicBezTo>
                  <a:cubicBezTo>
                    <a:pt x="8920387" y="1603090"/>
                    <a:pt x="8893684" y="1583670"/>
                    <a:pt x="8837245" y="1587311"/>
                  </a:cubicBezTo>
                  <a:close/>
                  <a:moveTo>
                    <a:pt x="4399819" y="1157041"/>
                  </a:moveTo>
                  <a:cubicBezTo>
                    <a:pt x="4450796" y="1162503"/>
                    <a:pt x="4492670" y="1167358"/>
                    <a:pt x="4535151" y="1172213"/>
                  </a:cubicBezTo>
                  <a:cubicBezTo>
                    <a:pt x="4519372" y="1143690"/>
                    <a:pt x="4499952" y="1110919"/>
                    <a:pt x="4477498" y="1109705"/>
                  </a:cubicBezTo>
                  <a:cubicBezTo>
                    <a:pt x="4455044" y="1107885"/>
                    <a:pt x="4430769" y="1137014"/>
                    <a:pt x="4399819" y="1157041"/>
                  </a:cubicBezTo>
                  <a:close/>
                  <a:moveTo>
                    <a:pt x="5033390" y="902763"/>
                  </a:moveTo>
                  <a:cubicBezTo>
                    <a:pt x="5028535" y="899122"/>
                    <a:pt x="5024287" y="895480"/>
                    <a:pt x="5019432" y="891839"/>
                  </a:cubicBezTo>
                  <a:cubicBezTo>
                    <a:pt x="5001833" y="908832"/>
                    <a:pt x="4976345" y="922790"/>
                    <a:pt x="4968455" y="944030"/>
                  </a:cubicBezTo>
                  <a:cubicBezTo>
                    <a:pt x="4964207" y="954954"/>
                    <a:pt x="4989089" y="977408"/>
                    <a:pt x="5000619" y="995007"/>
                  </a:cubicBezTo>
                  <a:cubicBezTo>
                    <a:pt x="5005474" y="993793"/>
                    <a:pt x="5010936" y="991973"/>
                    <a:pt x="5015791" y="990759"/>
                  </a:cubicBezTo>
                  <a:cubicBezTo>
                    <a:pt x="5021860" y="961022"/>
                    <a:pt x="5027928" y="931893"/>
                    <a:pt x="5033390" y="902763"/>
                  </a:cubicBezTo>
                  <a:close/>
                  <a:moveTo>
                    <a:pt x="3845747" y="628458"/>
                  </a:moveTo>
                  <a:cubicBezTo>
                    <a:pt x="3775350" y="669118"/>
                    <a:pt x="3775350" y="676401"/>
                    <a:pt x="3845747" y="738908"/>
                  </a:cubicBezTo>
                  <a:cubicBezTo>
                    <a:pt x="3845747" y="701282"/>
                    <a:pt x="3845747" y="667905"/>
                    <a:pt x="3845747" y="628458"/>
                  </a:cubicBezTo>
                  <a:close/>
                  <a:moveTo>
                    <a:pt x="7060333" y="630279"/>
                  </a:moveTo>
                  <a:cubicBezTo>
                    <a:pt x="7062153" y="624817"/>
                    <a:pt x="7063368" y="618748"/>
                    <a:pt x="7065188" y="613286"/>
                  </a:cubicBezTo>
                  <a:cubicBezTo>
                    <a:pt x="7030596" y="589618"/>
                    <a:pt x="6989936" y="590832"/>
                    <a:pt x="6948669" y="596294"/>
                  </a:cubicBezTo>
                  <a:cubicBezTo>
                    <a:pt x="6938959" y="597508"/>
                    <a:pt x="6930463" y="606611"/>
                    <a:pt x="6920753" y="612073"/>
                  </a:cubicBezTo>
                  <a:cubicBezTo>
                    <a:pt x="6922573" y="615107"/>
                    <a:pt x="6923788" y="618141"/>
                    <a:pt x="6925608" y="621176"/>
                  </a:cubicBezTo>
                  <a:cubicBezTo>
                    <a:pt x="6970516" y="624210"/>
                    <a:pt x="7015425" y="627244"/>
                    <a:pt x="7060333" y="630279"/>
                  </a:cubicBezTo>
                  <a:close/>
                  <a:moveTo>
                    <a:pt x="7217512" y="773500"/>
                  </a:moveTo>
                  <a:cubicBezTo>
                    <a:pt x="7181707" y="768645"/>
                    <a:pt x="7148936" y="763790"/>
                    <a:pt x="7116165" y="758935"/>
                  </a:cubicBezTo>
                  <a:cubicBezTo>
                    <a:pt x="7114344" y="765004"/>
                    <a:pt x="7112524" y="770465"/>
                    <a:pt x="7110703" y="776534"/>
                  </a:cubicBezTo>
                  <a:cubicBezTo>
                    <a:pt x="7133764" y="792919"/>
                    <a:pt x="7156825" y="809305"/>
                    <a:pt x="7181707" y="826904"/>
                  </a:cubicBezTo>
                  <a:cubicBezTo>
                    <a:pt x="7193237" y="809912"/>
                    <a:pt x="7204161" y="793526"/>
                    <a:pt x="7217512" y="773500"/>
                  </a:cubicBezTo>
                  <a:close/>
                  <a:moveTo>
                    <a:pt x="9353084" y="998041"/>
                  </a:moveTo>
                  <a:cubicBezTo>
                    <a:pt x="9313031" y="998041"/>
                    <a:pt x="9276619" y="998041"/>
                    <a:pt x="9231103" y="998041"/>
                  </a:cubicBezTo>
                  <a:cubicBezTo>
                    <a:pt x="9314852" y="1044163"/>
                    <a:pt x="9339733" y="1042950"/>
                    <a:pt x="9353084" y="998041"/>
                  </a:cubicBezTo>
                  <a:close/>
                  <a:moveTo>
                    <a:pt x="5614164" y="1172213"/>
                  </a:moveTo>
                  <a:cubicBezTo>
                    <a:pt x="5611130" y="1175247"/>
                    <a:pt x="5608702" y="1178888"/>
                    <a:pt x="5605668" y="1181923"/>
                  </a:cubicBezTo>
                  <a:cubicBezTo>
                    <a:pt x="5623267" y="1214694"/>
                    <a:pt x="5640866" y="1247465"/>
                    <a:pt x="5659072" y="1280842"/>
                  </a:cubicBezTo>
                  <a:cubicBezTo>
                    <a:pt x="5673030" y="1263850"/>
                    <a:pt x="5683954" y="1249285"/>
                    <a:pt x="5691843" y="1240182"/>
                  </a:cubicBezTo>
                  <a:cubicBezTo>
                    <a:pt x="5665748" y="1217121"/>
                    <a:pt x="5639652" y="1194667"/>
                    <a:pt x="5614164" y="1172213"/>
                  </a:cubicBezTo>
                  <a:close/>
                  <a:moveTo>
                    <a:pt x="7008749" y="937354"/>
                  </a:moveTo>
                  <a:cubicBezTo>
                    <a:pt x="7040306" y="948278"/>
                    <a:pt x="7071863" y="959202"/>
                    <a:pt x="7103421" y="969518"/>
                  </a:cubicBezTo>
                  <a:cubicBezTo>
                    <a:pt x="7071863" y="913686"/>
                    <a:pt x="7051230" y="906404"/>
                    <a:pt x="7008749" y="937354"/>
                  </a:cubicBezTo>
                  <a:close/>
                  <a:moveTo>
                    <a:pt x="5585641" y="1312399"/>
                  </a:moveTo>
                  <a:cubicBezTo>
                    <a:pt x="5588069" y="1316041"/>
                    <a:pt x="5591710" y="1329999"/>
                    <a:pt x="5598992" y="1332426"/>
                  </a:cubicBezTo>
                  <a:cubicBezTo>
                    <a:pt x="5642687" y="1346384"/>
                    <a:pt x="5706408" y="1325751"/>
                    <a:pt x="5720366" y="1292980"/>
                  </a:cubicBezTo>
                  <a:cubicBezTo>
                    <a:pt x="5677278" y="1299048"/>
                    <a:pt x="5634798" y="1305117"/>
                    <a:pt x="5585641" y="1312399"/>
                  </a:cubicBezTo>
                  <a:close/>
                  <a:moveTo>
                    <a:pt x="1861892" y="364470"/>
                  </a:moveTo>
                  <a:cubicBezTo>
                    <a:pt x="1862499" y="371146"/>
                    <a:pt x="1863106" y="377821"/>
                    <a:pt x="1863106" y="383890"/>
                  </a:cubicBezTo>
                  <a:cubicBezTo>
                    <a:pt x="1906194" y="376607"/>
                    <a:pt x="1949888" y="369325"/>
                    <a:pt x="1992976" y="362042"/>
                  </a:cubicBezTo>
                  <a:cubicBezTo>
                    <a:pt x="1992369" y="357188"/>
                    <a:pt x="1991762" y="351726"/>
                    <a:pt x="1991155" y="346871"/>
                  </a:cubicBezTo>
                  <a:cubicBezTo>
                    <a:pt x="1948067" y="352939"/>
                    <a:pt x="1904980" y="359008"/>
                    <a:pt x="1861892" y="364470"/>
                  </a:cubicBezTo>
                  <a:close/>
                  <a:moveTo>
                    <a:pt x="5509176" y="1323930"/>
                  </a:moveTo>
                  <a:cubicBezTo>
                    <a:pt x="5511603" y="1319682"/>
                    <a:pt x="5514030" y="1314827"/>
                    <a:pt x="5516458" y="1310579"/>
                  </a:cubicBezTo>
                  <a:cubicBezTo>
                    <a:pt x="5498252" y="1298441"/>
                    <a:pt x="5480653" y="1283877"/>
                    <a:pt x="5461233" y="1275380"/>
                  </a:cubicBezTo>
                  <a:cubicBezTo>
                    <a:pt x="5456985" y="1273560"/>
                    <a:pt x="5443634" y="1292980"/>
                    <a:pt x="5426641" y="1309972"/>
                  </a:cubicBezTo>
                  <a:cubicBezTo>
                    <a:pt x="5462447" y="1316041"/>
                    <a:pt x="5485508" y="1320289"/>
                    <a:pt x="5509176" y="1323930"/>
                  </a:cubicBezTo>
                  <a:close/>
                  <a:moveTo>
                    <a:pt x="10344101" y="1897421"/>
                  </a:moveTo>
                  <a:cubicBezTo>
                    <a:pt x="10341674" y="1904097"/>
                    <a:pt x="10339853" y="1910166"/>
                    <a:pt x="10337426" y="1916841"/>
                  </a:cubicBezTo>
                  <a:cubicBezTo>
                    <a:pt x="10360487" y="1925337"/>
                    <a:pt x="10383548" y="1933833"/>
                    <a:pt x="10406609" y="1942936"/>
                  </a:cubicBezTo>
                  <a:cubicBezTo>
                    <a:pt x="10408429" y="1939295"/>
                    <a:pt x="10410250" y="1935654"/>
                    <a:pt x="10411464" y="1931406"/>
                  </a:cubicBezTo>
                  <a:cubicBezTo>
                    <a:pt x="10403574" y="1917448"/>
                    <a:pt x="10395685" y="1903490"/>
                    <a:pt x="10387189" y="1888318"/>
                  </a:cubicBezTo>
                  <a:cubicBezTo>
                    <a:pt x="10372624" y="1891353"/>
                    <a:pt x="10358059" y="1894387"/>
                    <a:pt x="10344101" y="1897421"/>
                  </a:cubicBezTo>
                  <a:close/>
                  <a:moveTo>
                    <a:pt x="4653490" y="1299655"/>
                  </a:moveTo>
                  <a:cubicBezTo>
                    <a:pt x="4652883" y="1293586"/>
                    <a:pt x="4652276" y="1286911"/>
                    <a:pt x="4651670" y="1280842"/>
                  </a:cubicBezTo>
                  <a:cubicBezTo>
                    <a:pt x="4616471" y="1245644"/>
                    <a:pt x="4596444" y="1285090"/>
                    <a:pt x="4570349" y="1294193"/>
                  </a:cubicBezTo>
                  <a:cubicBezTo>
                    <a:pt x="4571563" y="1300869"/>
                    <a:pt x="4572777" y="1306938"/>
                    <a:pt x="4573990" y="1313613"/>
                  </a:cubicBezTo>
                  <a:cubicBezTo>
                    <a:pt x="4600692" y="1308758"/>
                    <a:pt x="4626788" y="1303903"/>
                    <a:pt x="4653490" y="1299655"/>
                  </a:cubicBezTo>
                  <a:close/>
                  <a:moveTo>
                    <a:pt x="8236445" y="707351"/>
                  </a:moveTo>
                  <a:cubicBezTo>
                    <a:pt x="8237659" y="702496"/>
                    <a:pt x="8238266" y="697034"/>
                    <a:pt x="8239479" y="692179"/>
                  </a:cubicBezTo>
                  <a:cubicBezTo>
                    <a:pt x="8196392" y="689145"/>
                    <a:pt x="8153911" y="686111"/>
                    <a:pt x="8110823" y="683076"/>
                  </a:cubicBezTo>
                  <a:cubicBezTo>
                    <a:pt x="8110217" y="689145"/>
                    <a:pt x="8110217" y="695214"/>
                    <a:pt x="8109609" y="701282"/>
                  </a:cubicBezTo>
                  <a:cubicBezTo>
                    <a:pt x="8152090" y="703103"/>
                    <a:pt x="8194571" y="705530"/>
                    <a:pt x="8236445" y="707351"/>
                  </a:cubicBezTo>
                  <a:close/>
                  <a:moveTo>
                    <a:pt x="10052198" y="1753593"/>
                  </a:moveTo>
                  <a:cubicBezTo>
                    <a:pt x="10052804" y="1746311"/>
                    <a:pt x="10054018" y="1735994"/>
                    <a:pt x="10054624" y="1725677"/>
                  </a:cubicBezTo>
                  <a:cubicBezTo>
                    <a:pt x="10016392" y="1723250"/>
                    <a:pt x="9981193" y="1720822"/>
                    <a:pt x="9945388" y="1719002"/>
                  </a:cubicBezTo>
                  <a:cubicBezTo>
                    <a:pt x="9944781" y="1721429"/>
                    <a:pt x="9944175" y="1723250"/>
                    <a:pt x="9943568" y="1725677"/>
                  </a:cubicBezTo>
                  <a:cubicBezTo>
                    <a:pt x="9978766" y="1734780"/>
                    <a:pt x="10013965" y="1743883"/>
                    <a:pt x="10052198" y="1753593"/>
                  </a:cubicBezTo>
                  <a:close/>
                </a:path>
              </a:pathLst>
            </a:custGeom>
            <a:solidFill>
              <a:srgbClr val="000000"/>
            </a:solidFill>
            <a:ln w="6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图形 11">
              <a:extLst>
                <a:ext uri="{FF2B5EF4-FFF2-40B4-BE49-F238E27FC236}">
                  <a16:creationId xmlns:a16="http://schemas.microsoft.com/office/drawing/2014/main" id="{44F30B81-7271-424D-0767-12AA9869F769}"/>
                </a:ext>
              </a:extLst>
            </p:cNvPr>
            <p:cNvSpPr/>
            <p:nvPr/>
          </p:nvSpPr>
          <p:spPr>
            <a:xfrm rot="2946259" flipV="1">
              <a:off x="976406" y="3558125"/>
              <a:ext cx="519757" cy="81130"/>
            </a:xfrm>
            <a:custGeom>
              <a:avLst/>
              <a:gdLst>
                <a:gd name="connsiteX0" fmla="*/ 3054997 w 12185931"/>
                <a:gd name="connsiteY0" fmla="*/ 643023 h 2275759"/>
                <a:gd name="connsiteX1" fmla="*/ 3187901 w 12185931"/>
                <a:gd name="connsiteY1" fmla="*/ 645450 h 2275759"/>
                <a:gd name="connsiteX2" fmla="*/ 3105974 w 12185931"/>
                <a:gd name="connsiteY2" fmla="*/ 588405 h 2275759"/>
                <a:gd name="connsiteX3" fmla="*/ 3141172 w 12185931"/>
                <a:gd name="connsiteY3" fmla="*/ 539855 h 2275759"/>
                <a:gd name="connsiteX4" fmla="*/ 3252229 w 12185931"/>
                <a:gd name="connsiteY4" fmla="*/ 537428 h 2275759"/>
                <a:gd name="connsiteX5" fmla="*/ 3274683 w 12185931"/>
                <a:gd name="connsiteY5" fmla="*/ 571412 h 2275759"/>
                <a:gd name="connsiteX6" fmla="*/ 3400305 w 12185931"/>
                <a:gd name="connsiteY6" fmla="*/ 564737 h 2275759"/>
                <a:gd name="connsiteX7" fmla="*/ 3454316 w 12185931"/>
                <a:gd name="connsiteY7" fmla="*/ 658801 h 2275759"/>
                <a:gd name="connsiteX8" fmla="*/ 3592683 w 12185931"/>
                <a:gd name="connsiteY8" fmla="*/ 658801 h 2275759"/>
                <a:gd name="connsiteX9" fmla="*/ 3541099 w 12185931"/>
                <a:gd name="connsiteY9" fmla="*/ 616321 h 2275759"/>
                <a:gd name="connsiteX10" fmla="*/ 3632736 w 12185931"/>
                <a:gd name="connsiteY10" fmla="*/ 548351 h 2275759"/>
                <a:gd name="connsiteX11" fmla="*/ 3741973 w 12185931"/>
                <a:gd name="connsiteY11" fmla="*/ 568378 h 2275759"/>
                <a:gd name="connsiteX12" fmla="*/ 3785060 w 12185931"/>
                <a:gd name="connsiteY12" fmla="*/ 629065 h 2275759"/>
                <a:gd name="connsiteX13" fmla="*/ 3810549 w 12185931"/>
                <a:gd name="connsiteY13" fmla="*/ 559275 h 2275759"/>
                <a:gd name="connsiteX14" fmla="*/ 3893083 w 12185931"/>
                <a:gd name="connsiteY14" fmla="*/ 635134 h 2275759"/>
                <a:gd name="connsiteX15" fmla="*/ 3906434 w 12185931"/>
                <a:gd name="connsiteY15" fmla="*/ 547138 h 2275759"/>
                <a:gd name="connsiteX16" fmla="*/ 3993217 w 12185931"/>
                <a:gd name="connsiteY16" fmla="*/ 612073 h 2275759"/>
                <a:gd name="connsiteX17" fmla="*/ 3997464 w 12185931"/>
                <a:gd name="connsiteY17" fmla="*/ 646664 h 2275759"/>
                <a:gd name="connsiteX18" fmla="*/ 3966514 w 12185931"/>
                <a:gd name="connsiteY18" fmla="*/ 640595 h 2275759"/>
                <a:gd name="connsiteX19" fmla="*/ 3920392 w 12185931"/>
                <a:gd name="connsiteY19" fmla="*/ 618748 h 2275759"/>
                <a:gd name="connsiteX20" fmla="*/ 4111556 w 12185931"/>
                <a:gd name="connsiteY20" fmla="*/ 688538 h 2275759"/>
                <a:gd name="connsiteX21" fmla="*/ 4080605 w 12185931"/>
                <a:gd name="connsiteY21" fmla="*/ 636954 h 2275759"/>
                <a:gd name="connsiteX22" fmla="*/ 4196518 w 12185931"/>
                <a:gd name="connsiteY22" fmla="*/ 749832 h 2275759"/>
                <a:gd name="connsiteX23" fmla="*/ 4267521 w 12185931"/>
                <a:gd name="connsiteY23" fmla="*/ 670939 h 2275759"/>
                <a:gd name="connsiteX24" fmla="*/ 4297258 w 12185931"/>
                <a:gd name="connsiteY24" fmla="*/ 660622 h 2275759"/>
                <a:gd name="connsiteX25" fmla="*/ 4282693 w 12185931"/>
                <a:gd name="connsiteY25" fmla="*/ 632099 h 2275759"/>
                <a:gd name="connsiteX26" fmla="*/ 4191662 w 12185931"/>
                <a:gd name="connsiteY26" fmla="*/ 601149 h 2275759"/>
                <a:gd name="connsiteX27" fmla="*/ 4084854 w 12185931"/>
                <a:gd name="connsiteY27" fmla="*/ 612073 h 2275759"/>
                <a:gd name="connsiteX28" fmla="*/ 4081213 w 12185931"/>
                <a:gd name="connsiteY28" fmla="*/ 448825 h 2275759"/>
                <a:gd name="connsiteX29" fmla="*/ 4151003 w 12185931"/>
                <a:gd name="connsiteY29" fmla="*/ 493126 h 2275759"/>
                <a:gd name="connsiteX30" fmla="*/ 4245674 w 12185931"/>
                <a:gd name="connsiteY30" fmla="*/ 555634 h 2275759"/>
                <a:gd name="connsiteX31" fmla="*/ 4347021 w 12185931"/>
                <a:gd name="connsiteY31" fmla="*/ 585977 h 2275759"/>
                <a:gd name="connsiteX32" fmla="*/ 4367048 w 12185931"/>
                <a:gd name="connsiteY32" fmla="*/ 588405 h 2275759"/>
                <a:gd name="connsiteX33" fmla="*/ 4247495 w 12185931"/>
                <a:gd name="connsiteY33" fmla="*/ 521649 h 2275759"/>
                <a:gd name="connsiteX34" fmla="*/ 4205014 w 12185931"/>
                <a:gd name="connsiteY34" fmla="*/ 473706 h 2275759"/>
                <a:gd name="connsiteX35" fmla="*/ 4259632 w 12185931"/>
                <a:gd name="connsiteY35" fmla="*/ 443970 h 2275759"/>
                <a:gd name="connsiteX36" fmla="*/ 4389502 w 12185931"/>
                <a:gd name="connsiteY36" fmla="*/ 463390 h 2275759"/>
                <a:gd name="connsiteX37" fmla="*/ 4428342 w 12185931"/>
                <a:gd name="connsiteY37" fmla="*/ 522863 h 2275759"/>
                <a:gd name="connsiteX38" fmla="*/ 4404067 w 12185931"/>
                <a:gd name="connsiteY38" fmla="*/ 542889 h 2275759"/>
                <a:gd name="connsiteX39" fmla="*/ 4445941 w 12185931"/>
                <a:gd name="connsiteY39" fmla="*/ 576267 h 2275759"/>
                <a:gd name="connsiteX40" fmla="*/ 4470822 w 12185931"/>
                <a:gd name="connsiteY40" fmla="*/ 599935 h 2275759"/>
                <a:gd name="connsiteX41" fmla="*/ 4433197 w 12185931"/>
                <a:gd name="connsiteY41" fmla="*/ 614500 h 2275759"/>
                <a:gd name="connsiteX42" fmla="*/ 4462933 w 12185931"/>
                <a:gd name="connsiteY42" fmla="*/ 655767 h 2275759"/>
                <a:gd name="connsiteX43" fmla="*/ 4358552 w 12185931"/>
                <a:gd name="connsiteY43" fmla="*/ 632706 h 2275759"/>
                <a:gd name="connsiteX44" fmla="*/ 4385254 w 12185931"/>
                <a:gd name="connsiteY44" fmla="*/ 670939 h 2275759"/>
                <a:gd name="connsiteX45" fmla="*/ 4562460 w 12185931"/>
                <a:gd name="connsiteY45" fmla="*/ 657588 h 2275759"/>
                <a:gd name="connsiteX46" fmla="*/ 4562460 w 12185931"/>
                <a:gd name="connsiteY46" fmla="*/ 639989 h 2275759"/>
                <a:gd name="connsiteX47" fmla="*/ 4529689 w 12185931"/>
                <a:gd name="connsiteY47" fmla="*/ 629065 h 2275759"/>
                <a:gd name="connsiteX48" fmla="*/ 4559425 w 12185931"/>
                <a:gd name="connsiteY48" fmla="*/ 590225 h 2275759"/>
                <a:gd name="connsiteX49" fmla="*/ 4712357 w 12185931"/>
                <a:gd name="connsiteY49" fmla="*/ 683076 h 2275759"/>
                <a:gd name="connsiteX50" fmla="*/ 4723887 w 12185931"/>
                <a:gd name="connsiteY50" fmla="*/ 737088 h 2275759"/>
                <a:gd name="connsiteX51" fmla="*/ 4797925 w 12185931"/>
                <a:gd name="connsiteY51" fmla="*/ 763183 h 2275759"/>
                <a:gd name="connsiteX52" fmla="*/ 4712357 w 12185931"/>
                <a:gd name="connsiteY52" fmla="*/ 683683 h 2275759"/>
                <a:gd name="connsiteX53" fmla="*/ 4712357 w 12185931"/>
                <a:gd name="connsiteY53" fmla="*/ 632706 h 2275759"/>
                <a:gd name="connsiteX54" fmla="*/ 4675337 w 12185931"/>
                <a:gd name="connsiteY54" fmla="*/ 578695 h 2275759"/>
                <a:gd name="connsiteX55" fmla="*/ 4672910 w 12185931"/>
                <a:gd name="connsiteY55" fmla="*/ 587191 h 2275759"/>
                <a:gd name="connsiteX56" fmla="*/ 4560032 w 12185931"/>
                <a:gd name="connsiteY56" fmla="*/ 525290 h 2275759"/>
                <a:gd name="connsiteX57" fmla="*/ 4691116 w 12185931"/>
                <a:gd name="connsiteY57" fmla="*/ 503443 h 2275759"/>
                <a:gd name="connsiteX58" fmla="*/ 4768795 w 12185931"/>
                <a:gd name="connsiteY58" fmla="*/ 514367 h 2275759"/>
                <a:gd name="connsiteX59" fmla="*/ 4826448 w 12185931"/>
                <a:gd name="connsiteY59" fmla="*/ 551386 h 2275759"/>
                <a:gd name="connsiteX60" fmla="*/ 4991516 w 12185931"/>
                <a:gd name="connsiteY60" fmla="*/ 641202 h 2275759"/>
                <a:gd name="connsiteX61" fmla="*/ 5231836 w 12185931"/>
                <a:gd name="connsiteY61" fmla="*/ 653340 h 2275759"/>
                <a:gd name="connsiteX62" fmla="*/ 5307088 w 12185931"/>
                <a:gd name="connsiteY62" fmla="*/ 664263 h 2275759"/>
                <a:gd name="connsiteX63" fmla="*/ 5313157 w 12185931"/>
                <a:gd name="connsiteY63" fmla="*/ 643023 h 2275759"/>
                <a:gd name="connsiteX64" fmla="*/ 5220913 w 12185931"/>
                <a:gd name="connsiteY64" fmla="*/ 609038 h 2275759"/>
                <a:gd name="connsiteX65" fmla="*/ 5208168 w 12185931"/>
                <a:gd name="connsiteY65" fmla="*/ 619962 h 2275759"/>
                <a:gd name="connsiteX66" fmla="*/ 5208168 w 12185931"/>
                <a:gd name="connsiteY66" fmla="*/ 536821 h 2275759"/>
                <a:gd name="connsiteX67" fmla="*/ 5223340 w 12185931"/>
                <a:gd name="connsiteY67" fmla="*/ 529538 h 2275759"/>
                <a:gd name="connsiteX68" fmla="*/ 5293130 w 12185931"/>
                <a:gd name="connsiteY68" fmla="*/ 594473 h 2275759"/>
                <a:gd name="connsiteX69" fmla="*/ 5284634 w 12185931"/>
                <a:gd name="connsiteY69" fmla="*/ 517401 h 2275759"/>
                <a:gd name="connsiteX70" fmla="*/ 5330149 w 12185931"/>
                <a:gd name="connsiteY70" fmla="*/ 555634 h 2275759"/>
                <a:gd name="connsiteX71" fmla="*/ 5314370 w 12185931"/>
                <a:gd name="connsiteY71" fmla="*/ 577481 h 2275759"/>
                <a:gd name="connsiteX72" fmla="*/ 5449095 w 12185931"/>
                <a:gd name="connsiteY72" fmla="*/ 607824 h 2275759"/>
                <a:gd name="connsiteX73" fmla="*/ 5457592 w 12185931"/>
                <a:gd name="connsiteY73" fmla="*/ 485844 h 2275759"/>
                <a:gd name="connsiteX74" fmla="*/ 5470336 w 12185931"/>
                <a:gd name="connsiteY74" fmla="*/ 488271 h 2275759"/>
                <a:gd name="connsiteX75" fmla="*/ 5490970 w 12185931"/>
                <a:gd name="connsiteY75" fmla="*/ 602363 h 2275759"/>
                <a:gd name="connsiteX76" fmla="*/ 5509176 w 12185931"/>
                <a:gd name="connsiteY76" fmla="*/ 587191 h 2275759"/>
                <a:gd name="connsiteX77" fmla="*/ 5570469 w 12185931"/>
                <a:gd name="connsiteY77" fmla="*/ 602363 h 2275759"/>
                <a:gd name="connsiteX78" fmla="*/ 5604454 w 12185931"/>
                <a:gd name="connsiteY78" fmla="*/ 657588 h 2275759"/>
                <a:gd name="connsiteX79" fmla="*/ 5632370 w 12185931"/>
                <a:gd name="connsiteY79" fmla="*/ 647878 h 2275759"/>
                <a:gd name="connsiteX80" fmla="*/ 5703374 w 12185931"/>
                <a:gd name="connsiteY80" fmla="*/ 670332 h 2275759"/>
                <a:gd name="connsiteX81" fmla="*/ 5736751 w 12185931"/>
                <a:gd name="connsiteY81" fmla="*/ 692786 h 2275759"/>
                <a:gd name="connsiteX82" fmla="*/ 5752530 w 12185931"/>
                <a:gd name="connsiteY82" fmla="*/ 651519 h 2275759"/>
                <a:gd name="connsiteX83" fmla="*/ 5744034 w 12185931"/>
                <a:gd name="connsiteY83" fmla="*/ 630279 h 2275759"/>
                <a:gd name="connsiteX84" fmla="*/ 5663927 w 12185931"/>
                <a:gd name="connsiteY84" fmla="*/ 630279 h 2275759"/>
                <a:gd name="connsiteX85" fmla="*/ 5685774 w 12185931"/>
                <a:gd name="connsiteY85" fmla="*/ 604183 h 2275759"/>
                <a:gd name="connsiteX86" fmla="*/ 5773164 w 12185931"/>
                <a:gd name="connsiteY86" fmla="*/ 553813 h 2275759"/>
                <a:gd name="connsiteX87" fmla="*/ 5788942 w 12185931"/>
                <a:gd name="connsiteY87" fmla="*/ 506477 h 2275759"/>
                <a:gd name="connsiteX88" fmla="*/ 5813824 w 12185931"/>
                <a:gd name="connsiteY88" fmla="*/ 519828 h 2275759"/>
                <a:gd name="connsiteX89" fmla="*/ 5876331 w 12185931"/>
                <a:gd name="connsiteY89" fmla="*/ 583550 h 2275759"/>
                <a:gd name="connsiteX90" fmla="*/ 5938839 w 12185931"/>
                <a:gd name="connsiteY90" fmla="*/ 633313 h 2275759"/>
                <a:gd name="connsiteX91" fmla="*/ 5938839 w 12185931"/>
                <a:gd name="connsiteY91" fmla="*/ 632706 h 2275759"/>
                <a:gd name="connsiteX92" fmla="*/ 5887255 w 12185931"/>
                <a:gd name="connsiteY92" fmla="*/ 667905 h 2275759"/>
                <a:gd name="connsiteX93" fmla="*/ 5926701 w 12185931"/>
                <a:gd name="connsiteY93" fmla="*/ 715240 h 2275759"/>
                <a:gd name="connsiteX94" fmla="*/ 5941873 w 12185931"/>
                <a:gd name="connsiteY94" fmla="*/ 706137 h 2275759"/>
                <a:gd name="connsiteX95" fmla="*/ 5946121 w 12185931"/>
                <a:gd name="connsiteY95" fmla="*/ 673366 h 2275759"/>
                <a:gd name="connsiteX96" fmla="*/ 6025621 w 12185931"/>
                <a:gd name="connsiteY96" fmla="*/ 714633 h 2275759"/>
                <a:gd name="connsiteX97" fmla="*/ 6168235 w 12185931"/>
                <a:gd name="connsiteY97" fmla="*/ 724950 h 2275759"/>
                <a:gd name="connsiteX98" fmla="*/ 6144568 w 12185931"/>
                <a:gd name="connsiteY98" fmla="*/ 661836 h 2275759"/>
                <a:gd name="connsiteX99" fmla="*/ 6154277 w 12185931"/>
                <a:gd name="connsiteY99" fmla="*/ 656981 h 2275759"/>
                <a:gd name="connsiteX100" fmla="*/ 6191903 w 12185931"/>
                <a:gd name="connsiteY100" fmla="*/ 714633 h 2275759"/>
                <a:gd name="connsiteX101" fmla="*/ 6296892 w 12185931"/>
                <a:gd name="connsiteY101" fmla="*/ 707351 h 2275759"/>
                <a:gd name="connsiteX102" fmla="*/ 6312063 w 12185931"/>
                <a:gd name="connsiteY102" fmla="*/ 602363 h 2275759"/>
                <a:gd name="connsiteX103" fmla="*/ 6352723 w 12185931"/>
                <a:gd name="connsiteY103" fmla="*/ 609645 h 2275759"/>
                <a:gd name="connsiteX104" fmla="*/ 6488055 w 12185931"/>
                <a:gd name="connsiteY104" fmla="*/ 613286 h 2275759"/>
                <a:gd name="connsiteX105" fmla="*/ 6524467 w 12185931"/>
                <a:gd name="connsiteY105" fmla="*/ 621176 h 2275759"/>
                <a:gd name="connsiteX106" fmla="*/ 6598505 w 12185931"/>
                <a:gd name="connsiteY106" fmla="*/ 641809 h 2275759"/>
                <a:gd name="connsiteX107" fmla="*/ 6653731 w 12185931"/>
                <a:gd name="connsiteY107" fmla="*/ 699462 h 2275759"/>
                <a:gd name="connsiteX108" fmla="*/ 6580907 w 12185931"/>
                <a:gd name="connsiteY108" fmla="*/ 707958 h 2275759"/>
                <a:gd name="connsiteX109" fmla="*/ 6650089 w 12185931"/>
                <a:gd name="connsiteY109" fmla="*/ 769252 h 2275759"/>
                <a:gd name="connsiteX110" fmla="*/ 6655551 w 12185931"/>
                <a:gd name="connsiteY110" fmla="*/ 729805 h 2275759"/>
                <a:gd name="connsiteX111" fmla="*/ 6805448 w 12185931"/>
                <a:gd name="connsiteY111" fmla="*/ 662443 h 2275759"/>
                <a:gd name="connsiteX112" fmla="*/ 6747796 w 12185931"/>
                <a:gd name="connsiteY112" fmla="*/ 652126 h 2275759"/>
                <a:gd name="connsiteX113" fmla="*/ 6712597 w 12185931"/>
                <a:gd name="connsiteY113" fmla="*/ 582336 h 2275759"/>
                <a:gd name="connsiteX114" fmla="*/ 6716238 w 12185931"/>
                <a:gd name="connsiteY114" fmla="*/ 520435 h 2275759"/>
                <a:gd name="connsiteX115" fmla="*/ 6634917 w 12185931"/>
                <a:gd name="connsiteY115" fmla="*/ 439722 h 2275759"/>
                <a:gd name="connsiteX116" fmla="*/ 6716845 w 12185931"/>
                <a:gd name="connsiteY116" fmla="*/ 435474 h 2275759"/>
                <a:gd name="connsiteX117" fmla="*/ 6726555 w 12185931"/>
                <a:gd name="connsiteY117" fmla="*/ 515580 h 2275759"/>
                <a:gd name="connsiteX118" fmla="*/ 6877058 w 12185931"/>
                <a:gd name="connsiteY118" fmla="*/ 579302 h 2275759"/>
                <a:gd name="connsiteX119" fmla="*/ 6844287 w 12185931"/>
                <a:gd name="connsiteY119" fmla="*/ 535000 h 2275759"/>
                <a:gd name="connsiteX120" fmla="*/ 6915898 w 12185931"/>
                <a:gd name="connsiteY120" fmla="*/ 535000 h 2275759"/>
                <a:gd name="connsiteX121" fmla="*/ 7053050 w 12185931"/>
                <a:gd name="connsiteY121" fmla="*/ 546531 h 2275759"/>
                <a:gd name="connsiteX122" fmla="*/ 7201127 w 12185931"/>
                <a:gd name="connsiteY122" fmla="*/ 636954 h 2275759"/>
                <a:gd name="connsiteX123" fmla="*/ 7185955 w 12185931"/>
                <a:gd name="connsiteY123" fmla="*/ 676401 h 2275759"/>
                <a:gd name="connsiteX124" fmla="*/ 7087035 w 12185931"/>
                <a:gd name="connsiteY124" fmla="*/ 583550 h 2275759"/>
                <a:gd name="connsiteX125" fmla="*/ 7077325 w 12185931"/>
                <a:gd name="connsiteY125" fmla="*/ 660622 h 2275759"/>
                <a:gd name="connsiteX126" fmla="*/ 7010569 w 12185931"/>
                <a:gd name="connsiteY126" fmla="*/ 653340 h 2275759"/>
                <a:gd name="connsiteX127" fmla="*/ 7244214 w 12185931"/>
                <a:gd name="connsiteY127" fmla="*/ 677008 h 2275759"/>
                <a:gd name="connsiteX128" fmla="*/ 7199913 w 12185931"/>
                <a:gd name="connsiteY128" fmla="*/ 636954 h 2275759"/>
                <a:gd name="connsiteX129" fmla="*/ 7343134 w 12185931"/>
                <a:gd name="connsiteY129" fmla="*/ 657588 h 2275759"/>
                <a:gd name="connsiteX130" fmla="*/ 7377119 w 12185931"/>
                <a:gd name="connsiteY130" fmla="*/ 663050 h 2275759"/>
                <a:gd name="connsiteX131" fmla="*/ 7340100 w 12185931"/>
                <a:gd name="connsiteY131" fmla="*/ 602363 h 2275759"/>
                <a:gd name="connsiteX132" fmla="*/ 7281840 w 12185931"/>
                <a:gd name="connsiteY132" fmla="*/ 584157 h 2275759"/>
                <a:gd name="connsiteX133" fmla="*/ 7285481 w 12185931"/>
                <a:gd name="connsiteY133" fmla="*/ 565950 h 2275759"/>
                <a:gd name="connsiteX134" fmla="*/ 7318859 w 12185931"/>
                <a:gd name="connsiteY134" fmla="*/ 565950 h 2275759"/>
                <a:gd name="connsiteX135" fmla="*/ 7443874 w 12185931"/>
                <a:gd name="connsiteY135" fmla="*/ 575054 h 2275759"/>
                <a:gd name="connsiteX136" fmla="*/ 7558573 w 12185931"/>
                <a:gd name="connsiteY136" fmla="*/ 604183 h 2275759"/>
                <a:gd name="connsiteX137" fmla="*/ 7672057 w 12185931"/>
                <a:gd name="connsiteY137" fmla="*/ 633313 h 2275759"/>
                <a:gd name="connsiteX138" fmla="*/ 7718786 w 12185931"/>
                <a:gd name="connsiteY138" fmla="*/ 650305 h 2275759"/>
                <a:gd name="connsiteX139" fmla="*/ 7670237 w 12185931"/>
                <a:gd name="connsiteY139" fmla="*/ 596294 h 2275759"/>
                <a:gd name="connsiteX140" fmla="*/ 7802534 w 12185931"/>
                <a:gd name="connsiteY140" fmla="*/ 616321 h 2275759"/>
                <a:gd name="connsiteX141" fmla="*/ 7911163 w 12185931"/>
                <a:gd name="connsiteY141" fmla="*/ 669725 h 2275759"/>
                <a:gd name="connsiteX142" fmla="*/ 7979740 w 12185931"/>
                <a:gd name="connsiteY142" fmla="*/ 653340 h 2275759"/>
                <a:gd name="connsiteX143" fmla="*/ 8063487 w 12185931"/>
                <a:gd name="connsiteY143" fmla="*/ 647878 h 2275759"/>
                <a:gd name="connsiteX144" fmla="*/ 8072590 w 12185931"/>
                <a:gd name="connsiteY144" fmla="*/ 652126 h 2275759"/>
                <a:gd name="connsiteX145" fmla="*/ 8290457 w 12185931"/>
                <a:gd name="connsiteY145" fmla="*/ 665477 h 2275759"/>
                <a:gd name="connsiteX146" fmla="*/ 8386342 w 12185931"/>
                <a:gd name="connsiteY146" fmla="*/ 665477 h 2275759"/>
                <a:gd name="connsiteX147" fmla="*/ 8388162 w 12185931"/>
                <a:gd name="connsiteY147" fmla="*/ 683683 h 2275759"/>
                <a:gd name="connsiteX148" fmla="*/ 8311697 w 12185931"/>
                <a:gd name="connsiteY148" fmla="*/ 694607 h 2275759"/>
                <a:gd name="connsiteX149" fmla="*/ 8517425 w 12185931"/>
                <a:gd name="connsiteY149" fmla="*/ 672759 h 2275759"/>
                <a:gd name="connsiteX150" fmla="*/ 8668536 w 12185931"/>
                <a:gd name="connsiteY150" fmla="*/ 657588 h 2275759"/>
                <a:gd name="connsiteX151" fmla="*/ 8703127 w 12185931"/>
                <a:gd name="connsiteY151" fmla="*/ 657588 h 2275759"/>
                <a:gd name="connsiteX152" fmla="*/ 8707375 w 12185931"/>
                <a:gd name="connsiteY152" fmla="*/ 642416 h 2275759"/>
                <a:gd name="connsiteX153" fmla="*/ 8656399 w 12185931"/>
                <a:gd name="connsiteY153" fmla="*/ 612073 h 2275759"/>
                <a:gd name="connsiteX154" fmla="*/ 8799013 w 12185931"/>
                <a:gd name="connsiteY154" fmla="*/ 605397 h 2275759"/>
                <a:gd name="connsiteX155" fmla="*/ 8761993 w 12185931"/>
                <a:gd name="connsiteY155" fmla="*/ 671546 h 2275759"/>
                <a:gd name="connsiteX156" fmla="*/ 8729830 w 12185931"/>
                <a:gd name="connsiteY156" fmla="*/ 674580 h 2275759"/>
                <a:gd name="connsiteX157" fmla="*/ 8729830 w 12185931"/>
                <a:gd name="connsiteY157" fmla="*/ 683683 h 2275759"/>
                <a:gd name="connsiteX158" fmla="*/ 8797192 w 12185931"/>
                <a:gd name="connsiteY158" fmla="*/ 688538 h 2275759"/>
                <a:gd name="connsiteX159" fmla="*/ 8956799 w 12185931"/>
                <a:gd name="connsiteY159" fmla="*/ 715240 h 2275759"/>
                <a:gd name="connsiteX160" fmla="*/ 8955585 w 12185931"/>
                <a:gd name="connsiteY160" fmla="*/ 714027 h 2275759"/>
                <a:gd name="connsiteX161" fmla="*/ 9037512 w 12185931"/>
                <a:gd name="connsiteY161" fmla="*/ 683076 h 2275759"/>
                <a:gd name="connsiteX162" fmla="*/ 9036299 w 12185931"/>
                <a:gd name="connsiteY162" fmla="*/ 684897 h 2275759"/>
                <a:gd name="connsiteX163" fmla="*/ 9072711 w 12185931"/>
                <a:gd name="connsiteY163" fmla="*/ 718881 h 2275759"/>
                <a:gd name="connsiteX164" fmla="*/ 9187409 w 12185931"/>
                <a:gd name="connsiteY164" fmla="*/ 728591 h 2275759"/>
                <a:gd name="connsiteX165" fmla="*/ 9123080 w 12185931"/>
                <a:gd name="connsiteY165" fmla="*/ 686111 h 2275759"/>
                <a:gd name="connsiteX166" fmla="*/ 9049649 w 12185931"/>
                <a:gd name="connsiteY166" fmla="*/ 663656 h 2275759"/>
                <a:gd name="connsiteX167" fmla="*/ 9054505 w 12185931"/>
                <a:gd name="connsiteY167" fmla="*/ 650912 h 2275759"/>
                <a:gd name="connsiteX168" fmla="*/ 9178306 w 12185931"/>
                <a:gd name="connsiteY168" fmla="*/ 601756 h 2275759"/>
                <a:gd name="connsiteX169" fmla="*/ 9229890 w 12185931"/>
                <a:gd name="connsiteY169" fmla="*/ 616321 h 2275759"/>
                <a:gd name="connsiteX170" fmla="*/ 9299072 w 12185931"/>
                <a:gd name="connsiteY170" fmla="*/ 660015 h 2275759"/>
                <a:gd name="connsiteX171" fmla="*/ 9317886 w 12185931"/>
                <a:gd name="connsiteY171" fmla="*/ 599328 h 2275759"/>
                <a:gd name="connsiteX172" fmla="*/ 9340947 w 12185931"/>
                <a:gd name="connsiteY172" fmla="*/ 651519 h 2275759"/>
                <a:gd name="connsiteX173" fmla="*/ 9385855 w 12185931"/>
                <a:gd name="connsiteY173" fmla="*/ 611466 h 2275759"/>
                <a:gd name="connsiteX174" fmla="*/ 9416805 w 12185931"/>
                <a:gd name="connsiteY174" fmla="*/ 626637 h 2275759"/>
                <a:gd name="connsiteX175" fmla="*/ 9429549 w 12185931"/>
                <a:gd name="connsiteY175" fmla="*/ 658195 h 2275759"/>
                <a:gd name="connsiteX176" fmla="*/ 9487809 w 12185931"/>
                <a:gd name="connsiteY176" fmla="*/ 649698 h 2275759"/>
                <a:gd name="connsiteX177" fmla="*/ 9533324 w 12185931"/>
                <a:gd name="connsiteY177" fmla="*/ 612679 h 2275759"/>
                <a:gd name="connsiteX178" fmla="*/ 9660767 w 12185931"/>
                <a:gd name="connsiteY178" fmla="*/ 653340 h 2275759"/>
                <a:gd name="connsiteX179" fmla="*/ 9740267 w 12185931"/>
                <a:gd name="connsiteY179" fmla="*/ 604183 h 2275759"/>
                <a:gd name="connsiteX180" fmla="*/ 9929003 w 12185931"/>
                <a:gd name="connsiteY180" fmla="*/ 613893 h 2275759"/>
                <a:gd name="connsiteX181" fmla="*/ 9984834 w 12185931"/>
                <a:gd name="connsiteY181" fmla="*/ 677614 h 2275759"/>
                <a:gd name="connsiteX182" fmla="*/ 10186315 w 12185931"/>
                <a:gd name="connsiteY182" fmla="*/ 630279 h 2275759"/>
                <a:gd name="connsiteX183" fmla="*/ 10506135 w 12185931"/>
                <a:gd name="connsiteY183" fmla="*/ 626031 h 2275759"/>
                <a:gd name="connsiteX184" fmla="*/ 10768303 w 12185931"/>
                <a:gd name="connsiteY184" fmla="*/ 638775 h 2275759"/>
                <a:gd name="connsiteX185" fmla="*/ 10783475 w 12185931"/>
                <a:gd name="connsiteY185" fmla="*/ 639989 h 2275759"/>
                <a:gd name="connsiteX186" fmla="*/ 11167622 w 12185931"/>
                <a:gd name="connsiteY186" fmla="*/ 626637 h 2275759"/>
                <a:gd name="connsiteX187" fmla="*/ 11397626 w 12185931"/>
                <a:gd name="connsiteY187" fmla="*/ 624210 h 2275759"/>
                <a:gd name="connsiteX188" fmla="*/ 11407336 w 12185931"/>
                <a:gd name="connsiteY188" fmla="*/ 624210 h 2275759"/>
                <a:gd name="connsiteX189" fmla="*/ 11532958 w 12185931"/>
                <a:gd name="connsiteY189" fmla="*/ 587798 h 2275759"/>
                <a:gd name="connsiteX190" fmla="*/ 11511110 w 12185931"/>
                <a:gd name="connsiteY190" fmla="*/ 550172 h 2275759"/>
                <a:gd name="connsiteX191" fmla="*/ 11477732 w 12185931"/>
                <a:gd name="connsiteY191" fmla="*/ 544103 h 2275759"/>
                <a:gd name="connsiteX192" fmla="*/ 11400660 w 12185931"/>
                <a:gd name="connsiteY192" fmla="*/ 556241 h 2275759"/>
                <a:gd name="connsiteX193" fmla="*/ 11327836 w 12185931"/>
                <a:gd name="connsiteY193" fmla="*/ 570805 h 2275759"/>
                <a:gd name="connsiteX194" fmla="*/ 11290817 w 12185931"/>
                <a:gd name="connsiteY194" fmla="*/ 561096 h 2275759"/>
                <a:gd name="connsiteX195" fmla="*/ 11251977 w 12185931"/>
                <a:gd name="connsiteY195" fmla="*/ 579909 h 2275759"/>
                <a:gd name="connsiteX196" fmla="*/ 11191291 w 12185931"/>
                <a:gd name="connsiteY196" fmla="*/ 507691 h 2275759"/>
                <a:gd name="connsiteX197" fmla="*/ 11397019 w 12185931"/>
                <a:gd name="connsiteY197" fmla="*/ 501622 h 2275759"/>
                <a:gd name="connsiteX198" fmla="*/ 11466203 w 12185931"/>
                <a:gd name="connsiteY198" fmla="*/ 480382 h 2275759"/>
                <a:gd name="connsiteX199" fmla="*/ 11480160 w 12185931"/>
                <a:gd name="connsiteY199" fmla="*/ 477348 h 2275759"/>
                <a:gd name="connsiteX200" fmla="*/ 11653118 w 12185931"/>
                <a:gd name="connsiteY200" fmla="*/ 474313 h 2275759"/>
                <a:gd name="connsiteX201" fmla="*/ 11682854 w 12185931"/>
                <a:gd name="connsiteY201" fmla="*/ 485237 h 2275759"/>
                <a:gd name="connsiteX202" fmla="*/ 11679213 w 12185931"/>
                <a:gd name="connsiteY202" fmla="*/ 514973 h 2275759"/>
                <a:gd name="connsiteX203" fmla="*/ 11625202 w 12185931"/>
                <a:gd name="connsiteY203" fmla="*/ 553813 h 2275759"/>
                <a:gd name="connsiteX204" fmla="*/ 11564515 w 12185931"/>
                <a:gd name="connsiteY204" fmla="*/ 578088 h 2275759"/>
                <a:gd name="connsiteX205" fmla="*/ 11569370 w 12185931"/>
                <a:gd name="connsiteY205" fmla="*/ 591439 h 2275759"/>
                <a:gd name="connsiteX206" fmla="*/ 11685282 w 12185931"/>
                <a:gd name="connsiteY206" fmla="*/ 590225 h 2275759"/>
                <a:gd name="connsiteX207" fmla="*/ 11798160 w 12185931"/>
                <a:gd name="connsiteY207" fmla="*/ 563523 h 2275759"/>
                <a:gd name="connsiteX208" fmla="*/ 11699240 w 12185931"/>
                <a:gd name="connsiteY208" fmla="*/ 487664 h 2275759"/>
                <a:gd name="connsiteX209" fmla="*/ 11799373 w 12185931"/>
                <a:gd name="connsiteY209" fmla="*/ 467638 h 2275759"/>
                <a:gd name="connsiteX210" fmla="*/ 11824862 w 12185931"/>
                <a:gd name="connsiteY210" fmla="*/ 437294 h 2275759"/>
                <a:gd name="connsiteX211" fmla="*/ 11822434 w 12185931"/>
                <a:gd name="connsiteY211" fmla="*/ 386924 h 2275759"/>
                <a:gd name="connsiteX212" fmla="*/ 11982648 w 12185931"/>
                <a:gd name="connsiteY212" fmla="*/ 366291 h 2275759"/>
                <a:gd name="connsiteX213" fmla="*/ 12191411 w 12185931"/>
                <a:gd name="connsiteY213" fmla="*/ 420302 h 2275759"/>
                <a:gd name="connsiteX214" fmla="*/ 12102808 w 12185931"/>
                <a:gd name="connsiteY214" fmla="*/ 432439 h 2275759"/>
                <a:gd name="connsiteX215" fmla="*/ 12092491 w 12185931"/>
                <a:gd name="connsiteY215" fmla="*/ 511939 h 2275759"/>
                <a:gd name="connsiteX216" fmla="*/ 12079140 w 12185931"/>
                <a:gd name="connsiteY216" fmla="*/ 510725 h 2275759"/>
                <a:gd name="connsiteX217" fmla="*/ 12083995 w 12185931"/>
                <a:gd name="connsiteY217" fmla="*/ 448218 h 2275759"/>
                <a:gd name="connsiteX218" fmla="*/ 12033018 w 12185931"/>
                <a:gd name="connsiteY218" fmla="*/ 455500 h 2275759"/>
                <a:gd name="connsiteX219" fmla="*/ 12036659 w 12185931"/>
                <a:gd name="connsiteY219" fmla="*/ 490092 h 2275759"/>
                <a:gd name="connsiteX220" fmla="*/ 11995392 w 12185931"/>
                <a:gd name="connsiteY220" fmla="*/ 474313 h 2275759"/>
                <a:gd name="connsiteX221" fmla="*/ 11986289 w 12185931"/>
                <a:gd name="connsiteY221" fmla="*/ 484630 h 2275759"/>
                <a:gd name="connsiteX222" fmla="*/ 12020274 w 12185931"/>
                <a:gd name="connsiteY222" fmla="*/ 513760 h 2275759"/>
                <a:gd name="connsiteX223" fmla="*/ 11927423 w 12185931"/>
                <a:gd name="connsiteY223" fmla="*/ 575660 h 2275759"/>
                <a:gd name="connsiteX224" fmla="*/ 11698026 w 12185931"/>
                <a:gd name="connsiteY224" fmla="*/ 660622 h 2275759"/>
                <a:gd name="connsiteX225" fmla="*/ 11768423 w 12185931"/>
                <a:gd name="connsiteY225" fmla="*/ 678221 h 2275759"/>
                <a:gd name="connsiteX226" fmla="*/ 11767816 w 12185931"/>
                <a:gd name="connsiteY226" fmla="*/ 697641 h 2275759"/>
                <a:gd name="connsiteX227" fmla="*/ 11597893 w 12185931"/>
                <a:gd name="connsiteY227" fmla="*/ 703103 h 2275759"/>
                <a:gd name="connsiteX228" fmla="*/ 11564515 w 12185931"/>
                <a:gd name="connsiteY228" fmla="*/ 677614 h 2275759"/>
                <a:gd name="connsiteX229" fmla="*/ 11529316 w 12185931"/>
                <a:gd name="connsiteY229" fmla="*/ 670332 h 2275759"/>
                <a:gd name="connsiteX230" fmla="*/ 11519607 w 12185931"/>
                <a:gd name="connsiteY230" fmla="*/ 689145 h 2275759"/>
                <a:gd name="connsiteX231" fmla="*/ 11570584 w 12185931"/>
                <a:gd name="connsiteY231" fmla="*/ 702496 h 2275759"/>
                <a:gd name="connsiteX232" fmla="*/ 11449817 w 12185931"/>
                <a:gd name="connsiteY232" fmla="*/ 731019 h 2275759"/>
                <a:gd name="connsiteX233" fmla="*/ 11330870 w 12185931"/>
                <a:gd name="connsiteY233" fmla="*/ 727985 h 2275759"/>
                <a:gd name="connsiteX234" fmla="*/ 11241054 w 12185931"/>
                <a:gd name="connsiteY234" fmla="*/ 693393 h 2275759"/>
                <a:gd name="connsiteX235" fmla="*/ 11254405 w 12185931"/>
                <a:gd name="connsiteY235" fmla="*/ 741336 h 2275759"/>
                <a:gd name="connsiteX236" fmla="*/ 11226489 w 12185931"/>
                <a:gd name="connsiteY236" fmla="*/ 717668 h 2275759"/>
                <a:gd name="connsiteX237" fmla="*/ 11180367 w 12185931"/>
                <a:gd name="connsiteY237" fmla="*/ 697641 h 2275759"/>
                <a:gd name="connsiteX238" fmla="*/ 11157913 w 12185931"/>
                <a:gd name="connsiteY238" fmla="*/ 731019 h 2275759"/>
                <a:gd name="connsiteX239" fmla="*/ 11105722 w 12185931"/>
                <a:gd name="connsiteY239" fmla="*/ 796561 h 2275759"/>
                <a:gd name="connsiteX240" fmla="*/ 11101474 w 12185931"/>
                <a:gd name="connsiteY240" fmla="*/ 846931 h 2275759"/>
                <a:gd name="connsiteX241" fmla="*/ 11092371 w 12185931"/>
                <a:gd name="connsiteY241" fmla="*/ 932499 h 2275759"/>
                <a:gd name="connsiteX242" fmla="*/ 11030470 w 12185931"/>
                <a:gd name="connsiteY242" fmla="*/ 927038 h 2275759"/>
                <a:gd name="connsiteX243" fmla="*/ 11098439 w 12185931"/>
                <a:gd name="connsiteY243" fmla="*/ 747404 h 2275759"/>
                <a:gd name="connsiteX244" fmla="*/ 10989810 w 12185931"/>
                <a:gd name="connsiteY244" fmla="*/ 700069 h 2275759"/>
                <a:gd name="connsiteX245" fmla="*/ 10964321 w 12185931"/>
                <a:gd name="connsiteY245" fmla="*/ 719488 h 2275759"/>
                <a:gd name="connsiteX246" fmla="*/ 10884215 w 12185931"/>
                <a:gd name="connsiteY246" fmla="*/ 742549 h 2275759"/>
                <a:gd name="connsiteX247" fmla="*/ 10843554 w 12185931"/>
                <a:gd name="connsiteY247" fmla="*/ 745584 h 2275759"/>
                <a:gd name="connsiteX248" fmla="*/ 10819279 w 12185931"/>
                <a:gd name="connsiteY248" fmla="*/ 724343 h 2275759"/>
                <a:gd name="connsiteX249" fmla="*/ 10774372 w 12185931"/>
                <a:gd name="connsiteY249" fmla="*/ 692786 h 2275759"/>
                <a:gd name="connsiteX250" fmla="*/ 10713685 w 12185931"/>
                <a:gd name="connsiteY250" fmla="*/ 714027 h 2275759"/>
                <a:gd name="connsiteX251" fmla="*/ 10660887 w 12185931"/>
                <a:gd name="connsiteY251" fmla="*/ 751046 h 2275759"/>
                <a:gd name="connsiteX252" fmla="*/ 10546188 w 12185931"/>
                <a:gd name="connsiteY252" fmla="*/ 759542 h 2275759"/>
                <a:gd name="connsiteX253" fmla="*/ 10514632 w 12185931"/>
                <a:gd name="connsiteY253" fmla="*/ 716454 h 2275759"/>
                <a:gd name="connsiteX254" fmla="*/ 10402361 w 12185931"/>
                <a:gd name="connsiteY254" fmla="*/ 752866 h 2275759"/>
                <a:gd name="connsiteX255" fmla="*/ 10290090 w 12185931"/>
                <a:gd name="connsiteY255" fmla="*/ 752866 h 2275759"/>
                <a:gd name="connsiteX256" fmla="*/ 10227582 w 12185931"/>
                <a:gd name="connsiteY256" fmla="*/ 747404 h 2275759"/>
                <a:gd name="connsiteX257" fmla="*/ 10177819 w 12185931"/>
                <a:gd name="connsiteY257" fmla="*/ 728591 h 2275759"/>
                <a:gd name="connsiteX258" fmla="*/ 10177819 w 12185931"/>
                <a:gd name="connsiteY258" fmla="*/ 714633 h 2275759"/>
                <a:gd name="connsiteX259" fmla="*/ 10225762 w 12185931"/>
                <a:gd name="connsiteY259" fmla="*/ 705530 h 2275759"/>
                <a:gd name="connsiteX260" fmla="*/ 10355025 w 12185931"/>
                <a:gd name="connsiteY260" fmla="*/ 700069 h 2275759"/>
                <a:gd name="connsiteX261" fmla="*/ 10402361 w 12185931"/>
                <a:gd name="connsiteY261" fmla="*/ 673973 h 2275759"/>
                <a:gd name="connsiteX262" fmla="*/ 10395079 w 12185931"/>
                <a:gd name="connsiteY262" fmla="*/ 664263 h 2275759"/>
                <a:gd name="connsiteX263" fmla="*/ 10325895 w 12185931"/>
                <a:gd name="connsiteY263" fmla="*/ 664263 h 2275759"/>
                <a:gd name="connsiteX264" fmla="*/ 10328930 w 12185931"/>
                <a:gd name="connsiteY264" fmla="*/ 670939 h 2275759"/>
                <a:gd name="connsiteX265" fmla="*/ 10268850 w 12185931"/>
                <a:gd name="connsiteY265" fmla="*/ 690966 h 2275759"/>
                <a:gd name="connsiteX266" fmla="*/ 10150510 w 12185931"/>
                <a:gd name="connsiteY266" fmla="*/ 675187 h 2275759"/>
                <a:gd name="connsiteX267" fmla="*/ 10104995 w 12185931"/>
                <a:gd name="connsiteY267" fmla="*/ 680649 h 2275759"/>
                <a:gd name="connsiteX268" fmla="*/ 10128056 w 12185931"/>
                <a:gd name="connsiteY268" fmla="*/ 735874 h 2275759"/>
                <a:gd name="connsiteX269" fmla="*/ 10061301 w 12185931"/>
                <a:gd name="connsiteY269" fmla="*/ 739515 h 2275759"/>
                <a:gd name="connsiteX270" fmla="*/ 10052804 w 12185931"/>
                <a:gd name="connsiteY270" fmla="*/ 756507 h 2275759"/>
                <a:gd name="connsiteX271" fmla="*/ 10118953 w 12185931"/>
                <a:gd name="connsiteY271" fmla="*/ 805057 h 2275759"/>
                <a:gd name="connsiteX272" fmla="*/ 10316792 w 12185931"/>
                <a:gd name="connsiteY272" fmla="*/ 824477 h 2275759"/>
                <a:gd name="connsiteX273" fmla="*/ 10362308 w 12185931"/>
                <a:gd name="connsiteY273" fmla="*/ 858461 h 2275759"/>
                <a:gd name="connsiteX274" fmla="*/ 10322861 w 12185931"/>
                <a:gd name="connsiteY274" fmla="*/ 896694 h 2275759"/>
                <a:gd name="connsiteX275" fmla="*/ 10279773 w 12185931"/>
                <a:gd name="connsiteY275" fmla="*/ 916721 h 2275759"/>
                <a:gd name="connsiteX276" fmla="*/ 10324681 w 12185931"/>
                <a:gd name="connsiteY276" fmla="*/ 942209 h 2275759"/>
                <a:gd name="connsiteX277" fmla="*/ 10382941 w 12185931"/>
                <a:gd name="connsiteY277" fmla="*/ 941602 h 2275759"/>
                <a:gd name="connsiteX278" fmla="*/ 10417532 w 12185931"/>
                <a:gd name="connsiteY278" fmla="*/ 961022 h 2275759"/>
                <a:gd name="connsiteX279" fmla="*/ 10392044 w 12185931"/>
                <a:gd name="connsiteY279" fmla="*/ 986511 h 2275759"/>
                <a:gd name="connsiteX280" fmla="*/ 10341067 w 12185931"/>
                <a:gd name="connsiteY280" fmla="*/ 1010786 h 2275759"/>
                <a:gd name="connsiteX281" fmla="*/ 10376873 w 12185931"/>
                <a:gd name="connsiteY281" fmla="*/ 1087858 h 2275759"/>
                <a:gd name="connsiteX282" fmla="*/ 10414498 w 12185931"/>
                <a:gd name="connsiteY282" fmla="*/ 1159468 h 2275759"/>
                <a:gd name="connsiteX283" fmla="*/ 10439380 w 12185931"/>
                <a:gd name="connsiteY283" fmla="*/ 1201342 h 2275759"/>
                <a:gd name="connsiteX284" fmla="*/ 10465475 w 12185931"/>
                <a:gd name="connsiteY284" fmla="*/ 1157648 h 2275759"/>
                <a:gd name="connsiteX285" fmla="*/ 10481860 w 12185931"/>
                <a:gd name="connsiteY285" fmla="*/ 1143083 h 2275759"/>
                <a:gd name="connsiteX286" fmla="*/ 10569856 w 12185931"/>
                <a:gd name="connsiteY286" fmla="*/ 1240182 h 2275759"/>
                <a:gd name="connsiteX287" fmla="*/ 10731891 w 12185931"/>
                <a:gd name="connsiteY287" fmla="*/ 1212873 h 2275759"/>
                <a:gd name="connsiteX288" fmla="*/ 10789543 w 12185931"/>
                <a:gd name="connsiteY288" fmla="*/ 1225617 h 2275759"/>
                <a:gd name="connsiteX289" fmla="*/ 10730677 w 12185931"/>
                <a:gd name="connsiteY289" fmla="*/ 1147331 h 2275759"/>
                <a:gd name="connsiteX290" fmla="*/ 10731891 w 12185931"/>
                <a:gd name="connsiteY290" fmla="*/ 1147938 h 2275759"/>
                <a:gd name="connsiteX291" fmla="*/ 10727036 w 12185931"/>
                <a:gd name="connsiteY291" fmla="*/ 1112133 h 2275759"/>
                <a:gd name="connsiteX292" fmla="*/ 10732498 w 12185931"/>
                <a:gd name="connsiteY292" fmla="*/ 1055087 h 2275759"/>
                <a:gd name="connsiteX293" fmla="*/ 10790757 w 12185931"/>
                <a:gd name="connsiteY293" fmla="*/ 1080576 h 2275759"/>
                <a:gd name="connsiteX294" fmla="*/ 10856906 w 12185931"/>
                <a:gd name="connsiteY294" fmla="*/ 1052053 h 2275759"/>
                <a:gd name="connsiteX295" fmla="*/ 10950364 w 12185931"/>
                <a:gd name="connsiteY295" fmla="*/ 1070259 h 2275759"/>
                <a:gd name="connsiteX296" fmla="*/ 11018333 w 12185931"/>
                <a:gd name="connsiteY296" fmla="*/ 1069652 h 2275759"/>
                <a:gd name="connsiteX297" fmla="*/ 11144562 w 12185931"/>
                <a:gd name="connsiteY297" fmla="*/ 1056301 h 2275759"/>
                <a:gd name="connsiteX298" fmla="*/ 11236199 w 12185931"/>
                <a:gd name="connsiteY298" fmla="*/ 1042950 h 2275759"/>
                <a:gd name="connsiteX299" fmla="*/ 11236806 w 12185931"/>
                <a:gd name="connsiteY299" fmla="*/ 1025350 h 2275759"/>
                <a:gd name="connsiteX300" fmla="*/ 11155485 w 12185931"/>
                <a:gd name="connsiteY300" fmla="*/ 1005931 h 2275759"/>
                <a:gd name="connsiteX301" fmla="*/ 11157306 w 12185931"/>
                <a:gd name="connsiteY301" fmla="*/ 988938 h 2275759"/>
                <a:gd name="connsiteX302" fmla="*/ 11274431 w 12185931"/>
                <a:gd name="connsiteY302" fmla="*/ 988331 h 2275759"/>
                <a:gd name="connsiteX303" fmla="*/ 11321767 w 12185931"/>
                <a:gd name="connsiteY303" fmla="*/ 991366 h 2275759"/>
                <a:gd name="connsiteX304" fmla="*/ 11353324 w 12185931"/>
                <a:gd name="connsiteY304" fmla="*/ 1024137 h 2275759"/>
                <a:gd name="connsiteX305" fmla="*/ 11370924 w 12185931"/>
                <a:gd name="connsiteY305" fmla="*/ 1066618 h 2275759"/>
                <a:gd name="connsiteX306" fmla="*/ 11197966 w 12185931"/>
                <a:gd name="connsiteY306" fmla="*/ 1112133 h 2275759"/>
                <a:gd name="connsiteX307" fmla="*/ 11163375 w 12185931"/>
                <a:gd name="connsiteY307" fmla="*/ 1132159 h 2275759"/>
                <a:gd name="connsiteX308" fmla="*/ 11174905 w 12185931"/>
                <a:gd name="connsiteY308" fmla="*/ 1161289 h 2275759"/>
                <a:gd name="connsiteX309" fmla="*/ 11211318 w 12185931"/>
                <a:gd name="connsiteY309" fmla="*/ 1137621 h 2275759"/>
                <a:gd name="connsiteX310" fmla="*/ 11225882 w 12185931"/>
                <a:gd name="connsiteY310" fmla="*/ 1120629 h 2275759"/>
                <a:gd name="connsiteX311" fmla="*/ 11289603 w 12185931"/>
                <a:gd name="connsiteY311" fmla="*/ 1162503 h 2275759"/>
                <a:gd name="connsiteX312" fmla="*/ 11217993 w 12185931"/>
                <a:gd name="connsiteY312" fmla="*/ 1177675 h 2275759"/>
                <a:gd name="connsiteX313" fmla="*/ 11244088 w 12185931"/>
                <a:gd name="connsiteY313" fmla="*/ 1209839 h 2275759"/>
                <a:gd name="connsiteX314" fmla="*/ 11129997 w 12185931"/>
                <a:gd name="connsiteY314" fmla="*/ 1211659 h 2275759"/>
                <a:gd name="connsiteX315" fmla="*/ 11091157 w 12185931"/>
                <a:gd name="connsiteY315" fmla="*/ 1252319 h 2275759"/>
                <a:gd name="connsiteX316" fmla="*/ 11076592 w 12185931"/>
                <a:gd name="connsiteY316" fmla="*/ 1232900 h 2275759"/>
                <a:gd name="connsiteX317" fmla="*/ 11034718 w 12185931"/>
                <a:gd name="connsiteY317" fmla="*/ 1234720 h 2275759"/>
                <a:gd name="connsiteX318" fmla="*/ 11029864 w 12185931"/>
                <a:gd name="connsiteY318" fmla="*/ 1254747 h 2275759"/>
                <a:gd name="connsiteX319" fmla="*/ 11062027 w 12185931"/>
                <a:gd name="connsiteY319" fmla="*/ 1270526 h 2275759"/>
                <a:gd name="connsiteX320" fmla="*/ 11162161 w 12185931"/>
                <a:gd name="connsiteY320" fmla="*/ 1275987 h 2275759"/>
                <a:gd name="connsiteX321" fmla="*/ 11083875 w 12185931"/>
                <a:gd name="connsiteY321" fmla="*/ 1307545 h 2275759"/>
                <a:gd name="connsiteX322" fmla="*/ 11196146 w 12185931"/>
                <a:gd name="connsiteY322" fmla="*/ 1331212 h 2275759"/>
                <a:gd name="connsiteX323" fmla="*/ 11247122 w 12185931"/>
                <a:gd name="connsiteY323" fmla="*/ 1325751 h 2275759"/>
                <a:gd name="connsiteX324" fmla="*/ 11247730 w 12185931"/>
                <a:gd name="connsiteY324" fmla="*/ 1341529 h 2275759"/>
                <a:gd name="connsiteX325" fmla="*/ 11158519 w 12185931"/>
                <a:gd name="connsiteY325" fmla="*/ 1365197 h 2275759"/>
                <a:gd name="connsiteX326" fmla="*/ 11167622 w 12185931"/>
                <a:gd name="connsiteY326" fmla="*/ 1383403 h 2275759"/>
                <a:gd name="connsiteX327" fmla="*/ 11053532 w 12185931"/>
                <a:gd name="connsiteY327" fmla="*/ 1454407 h 2275759"/>
                <a:gd name="connsiteX328" fmla="*/ 11087516 w 12185931"/>
                <a:gd name="connsiteY328" fmla="*/ 1493853 h 2275759"/>
                <a:gd name="connsiteX329" fmla="*/ 10932158 w 12185931"/>
                <a:gd name="connsiteY329" fmla="*/ 1523590 h 2275759"/>
                <a:gd name="connsiteX330" fmla="*/ 10981314 w 12185931"/>
                <a:gd name="connsiteY330" fmla="*/ 1529052 h 2275759"/>
                <a:gd name="connsiteX331" fmla="*/ 11023795 w 12185931"/>
                <a:gd name="connsiteY331" fmla="*/ 1528445 h 2275759"/>
                <a:gd name="connsiteX332" fmla="*/ 11049890 w 12185931"/>
                <a:gd name="connsiteY332" fmla="*/ 1553933 h 2275759"/>
                <a:gd name="connsiteX333" fmla="*/ 11020154 w 12185931"/>
                <a:gd name="connsiteY333" fmla="*/ 1573353 h 2275759"/>
                <a:gd name="connsiteX334" fmla="*/ 10910917 w 12185931"/>
                <a:gd name="connsiteY334" fmla="*/ 1580029 h 2275759"/>
                <a:gd name="connsiteX335" fmla="*/ 10933371 w 12185931"/>
                <a:gd name="connsiteY335" fmla="*/ 1538762 h 2275759"/>
                <a:gd name="connsiteX336" fmla="*/ 10838093 w 12185931"/>
                <a:gd name="connsiteY336" fmla="*/ 1545437 h 2275759"/>
                <a:gd name="connsiteX337" fmla="*/ 10848410 w 12185931"/>
                <a:gd name="connsiteY337" fmla="*/ 1629185 h 2275759"/>
                <a:gd name="connsiteX338" fmla="*/ 10711864 w 12185931"/>
                <a:gd name="connsiteY338" fmla="*/ 1643750 h 2275759"/>
                <a:gd name="connsiteX339" fmla="*/ 10711864 w 12185931"/>
                <a:gd name="connsiteY339" fmla="*/ 1695941 h 2275759"/>
                <a:gd name="connsiteX340" fmla="*/ 10651177 w 12185931"/>
                <a:gd name="connsiteY340" fmla="*/ 1669238 h 2275759"/>
                <a:gd name="connsiteX341" fmla="*/ 10830203 w 12185931"/>
                <a:gd name="connsiteY341" fmla="*/ 1694727 h 2275759"/>
                <a:gd name="connsiteX342" fmla="*/ 10839913 w 12185931"/>
                <a:gd name="connsiteY342" fmla="*/ 1719002 h 2275759"/>
                <a:gd name="connsiteX343" fmla="*/ 10901207 w 12185931"/>
                <a:gd name="connsiteY343" fmla="*/ 1750559 h 2275759"/>
                <a:gd name="connsiteX344" fmla="*/ 10941261 w 12185931"/>
                <a:gd name="connsiteY344" fmla="*/ 1746918 h 2275759"/>
                <a:gd name="connsiteX345" fmla="*/ 11004375 w 12185931"/>
                <a:gd name="connsiteY345" fmla="*/ 1735387 h 2275759"/>
                <a:gd name="connsiteX346" fmla="*/ 11066882 w 12185931"/>
                <a:gd name="connsiteY346" fmla="*/ 1725070 h 2275759"/>
                <a:gd name="connsiteX347" fmla="*/ 11068703 w 12185931"/>
                <a:gd name="connsiteY347" fmla="*/ 1712326 h 2275759"/>
                <a:gd name="connsiteX348" fmla="*/ 11107542 w 12185931"/>
                <a:gd name="connsiteY348" fmla="*/ 1746918 h 2275759"/>
                <a:gd name="connsiteX349" fmla="*/ 11064455 w 12185931"/>
                <a:gd name="connsiteY349" fmla="*/ 1760269 h 2275759"/>
                <a:gd name="connsiteX350" fmla="*/ 11080233 w 12185931"/>
                <a:gd name="connsiteY350" fmla="*/ 1780296 h 2275759"/>
                <a:gd name="connsiteX351" fmla="*/ 11199787 w 12185931"/>
                <a:gd name="connsiteY351" fmla="*/ 1742670 h 2275759"/>
                <a:gd name="connsiteX352" fmla="*/ 11293852 w 12185931"/>
                <a:gd name="connsiteY352" fmla="*/ 1762696 h 2275759"/>
                <a:gd name="connsiteX353" fmla="*/ 11338760 w 12185931"/>
                <a:gd name="connsiteY353" fmla="*/ 1800322 h 2275759"/>
                <a:gd name="connsiteX354" fmla="*/ 11284749 w 12185931"/>
                <a:gd name="connsiteY354" fmla="*/ 1831273 h 2275759"/>
                <a:gd name="connsiteX355" fmla="*/ 11129390 w 12185931"/>
                <a:gd name="connsiteY355" fmla="*/ 1842196 h 2275759"/>
                <a:gd name="connsiteX356" fmla="*/ 11012264 w 12185931"/>
                <a:gd name="connsiteY356" fmla="*/ 1805784 h 2275759"/>
                <a:gd name="connsiteX357" fmla="*/ 10947936 w 12185931"/>
                <a:gd name="connsiteY357" fmla="*/ 1794253 h 2275759"/>
                <a:gd name="connsiteX358" fmla="*/ 10995272 w 12185931"/>
                <a:gd name="connsiteY358" fmla="*/ 1864650 h 2275759"/>
                <a:gd name="connsiteX359" fmla="*/ 10896959 w 12185931"/>
                <a:gd name="connsiteY359" fmla="*/ 1891959 h 2275759"/>
                <a:gd name="connsiteX360" fmla="*/ 10901207 w 12185931"/>
                <a:gd name="connsiteY360" fmla="*/ 1922303 h 2275759"/>
                <a:gd name="connsiteX361" fmla="*/ 10866616 w 12185931"/>
                <a:gd name="connsiteY361" fmla="*/ 1925337 h 2275759"/>
                <a:gd name="connsiteX362" fmla="*/ 10829597 w 12185931"/>
                <a:gd name="connsiteY362" fmla="*/ 1953253 h 2275759"/>
                <a:gd name="connsiteX363" fmla="*/ 10850230 w 12185931"/>
                <a:gd name="connsiteY363" fmla="*/ 1987845 h 2275759"/>
                <a:gd name="connsiteX364" fmla="*/ 10897566 w 12185931"/>
                <a:gd name="connsiteY364" fmla="*/ 2044284 h 2275759"/>
                <a:gd name="connsiteX365" fmla="*/ 10870863 w 12185931"/>
                <a:gd name="connsiteY365" fmla="*/ 2144417 h 2275759"/>
                <a:gd name="connsiteX366" fmla="*/ 10779226 w 12185931"/>
                <a:gd name="connsiteY366" fmla="*/ 2157161 h 2275759"/>
                <a:gd name="connsiteX367" fmla="*/ 10713077 w 12185931"/>
                <a:gd name="connsiteY367" fmla="*/ 2138955 h 2275759"/>
                <a:gd name="connsiteX368" fmla="*/ 10606875 w 12185931"/>
                <a:gd name="connsiteY368" fmla="*/ 2182043 h 2275759"/>
                <a:gd name="connsiteX369" fmla="*/ 10464261 w 12185931"/>
                <a:gd name="connsiteY369" fmla="*/ 2152306 h 2275759"/>
                <a:gd name="connsiteX370" fmla="*/ 10422994 w 12185931"/>
                <a:gd name="connsiteY370" fmla="*/ 2140169 h 2275759"/>
                <a:gd name="connsiteX371" fmla="*/ 10313758 w 12185931"/>
                <a:gd name="connsiteY371" fmla="*/ 2124390 h 2275759"/>
                <a:gd name="connsiteX372" fmla="*/ 10248216 w 12185931"/>
                <a:gd name="connsiteY372" fmla="*/ 2135921 h 2275759"/>
                <a:gd name="connsiteX373" fmla="*/ 10157185 w 12185931"/>
                <a:gd name="connsiteY373" fmla="*/ 2154127 h 2275759"/>
                <a:gd name="connsiteX374" fmla="*/ 9967843 w 12185931"/>
                <a:gd name="connsiteY374" fmla="*/ 2088585 h 2275759"/>
                <a:gd name="connsiteX375" fmla="*/ 9901694 w 12185931"/>
                <a:gd name="connsiteY375" fmla="*/ 2047925 h 2275759"/>
                <a:gd name="connsiteX376" fmla="*/ 9682007 w 12185931"/>
                <a:gd name="connsiteY376" fmla="*/ 2066738 h 2275759"/>
                <a:gd name="connsiteX377" fmla="*/ 9682007 w 12185931"/>
                <a:gd name="connsiteY377" fmla="*/ 2133493 h 2275759"/>
                <a:gd name="connsiteX378" fmla="*/ 9658339 w 12185931"/>
                <a:gd name="connsiteY378" fmla="*/ 2126211 h 2275759"/>
                <a:gd name="connsiteX379" fmla="*/ 9560634 w 12185931"/>
                <a:gd name="connsiteY379" fmla="*/ 2104971 h 2275759"/>
                <a:gd name="connsiteX380" fmla="*/ 9501767 w 12185931"/>
                <a:gd name="connsiteY380" fmla="*/ 2060062 h 2275759"/>
                <a:gd name="connsiteX381" fmla="*/ 9405882 w 12185931"/>
                <a:gd name="connsiteY381" fmla="*/ 2029719 h 2275759"/>
                <a:gd name="connsiteX382" fmla="*/ 9399813 w 12185931"/>
                <a:gd name="connsiteY382" fmla="*/ 2042463 h 2275759"/>
                <a:gd name="connsiteX383" fmla="*/ 9391924 w 12185931"/>
                <a:gd name="connsiteY383" fmla="*/ 2026078 h 2275759"/>
                <a:gd name="connsiteX384" fmla="*/ 9368256 w 12185931"/>
                <a:gd name="connsiteY384" fmla="*/ 1988452 h 2275759"/>
                <a:gd name="connsiteX385" fmla="*/ 9332450 w 12185931"/>
                <a:gd name="connsiteY385" fmla="*/ 2007265 h 2275759"/>
                <a:gd name="connsiteX386" fmla="*/ 9284508 w 12185931"/>
                <a:gd name="connsiteY386" fmla="*/ 2036394 h 2275759"/>
                <a:gd name="connsiteX387" fmla="*/ 9211684 w 12185931"/>
                <a:gd name="connsiteY387" fmla="*/ 1989058 h 2275759"/>
                <a:gd name="connsiteX388" fmla="*/ 9198332 w 12185931"/>
                <a:gd name="connsiteY388" fmla="*/ 1893780 h 2275759"/>
                <a:gd name="connsiteX389" fmla="*/ 9183767 w 12185931"/>
                <a:gd name="connsiteY389" fmla="*/ 1862830 h 2275759"/>
                <a:gd name="connsiteX390" fmla="*/ 9171023 w 12185931"/>
                <a:gd name="connsiteY390" fmla="*/ 1867685 h 2275759"/>
                <a:gd name="connsiteX391" fmla="*/ 9177699 w 12185931"/>
                <a:gd name="connsiteY391" fmla="*/ 1907738 h 2275759"/>
                <a:gd name="connsiteX392" fmla="*/ 9165561 w 12185931"/>
                <a:gd name="connsiteY392" fmla="*/ 1916234 h 2275759"/>
                <a:gd name="connsiteX393" fmla="*/ 9130363 w 12185931"/>
                <a:gd name="connsiteY393" fmla="*/ 1860402 h 2275759"/>
                <a:gd name="connsiteX394" fmla="*/ 9091523 w 12185931"/>
                <a:gd name="connsiteY394" fmla="*/ 1749345 h 2275759"/>
                <a:gd name="connsiteX395" fmla="*/ 9036905 w 12185931"/>
                <a:gd name="connsiteY395" fmla="*/ 1680769 h 2275759"/>
                <a:gd name="connsiteX396" fmla="*/ 9033871 w 12185931"/>
                <a:gd name="connsiteY396" fmla="*/ 1651639 h 2275759"/>
                <a:gd name="connsiteX397" fmla="*/ 9064821 w 12185931"/>
                <a:gd name="connsiteY397" fmla="*/ 1655281 h 2275759"/>
                <a:gd name="connsiteX398" fmla="*/ 9134611 w 12185931"/>
                <a:gd name="connsiteY398" fmla="*/ 1683803 h 2275759"/>
                <a:gd name="connsiteX399" fmla="*/ 9187409 w 12185931"/>
                <a:gd name="connsiteY399" fmla="*/ 1745704 h 2275759"/>
                <a:gd name="connsiteX400" fmla="*/ 9241420 w 12185931"/>
                <a:gd name="connsiteY400" fmla="*/ 1855547 h 2275759"/>
                <a:gd name="connsiteX401" fmla="*/ 9270550 w 12185931"/>
                <a:gd name="connsiteY401" fmla="*/ 1860402 h 2275759"/>
                <a:gd name="connsiteX402" fmla="*/ 9255985 w 12185931"/>
                <a:gd name="connsiteY402" fmla="*/ 1819742 h 2275759"/>
                <a:gd name="connsiteX403" fmla="*/ 9342161 w 12185931"/>
                <a:gd name="connsiteY403" fmla="*/ 1841589 h 2275759"/>
                <a:gd name="connsiteX404" fmla="*/ 9345802 w 12185931"/>
                <a:gd name="connsiteY404" fmla="*/ 1834914 h 2275759"/>
                <a:gd name="connsiteX405" fmla="*/ 9208042 w 12185931"/>
                <a:gd name="connsiteY405" fmla="*/ 1718395 h 2275759"/>
                <a:gd name="connsiteX406" fmla="*/ 9278439 w 12185931"/>
                <a:gd name="connsiteY406" fmla="*/ 1683197 h 2275759"/>
                <a:gd name="connsiteX407" fmla="*/ 9125508 w 12185931"/>
                <a:gd name="connsiteY407" fmla="*/ 1649819 h 2275759"/>
                <a:gd name="connsiteX408" fmla="*/ 9051470 w 12185931"/>
                <a:gd name="connsiteY408" fmla="*/ 1633433 h 2275759"/>
                <a:gd name="connsiteX409" fmla="*/ 9001100 w 12185931"/>
                <a:gd name="connsiteY409" fmla="*/ 1671059 h 2275759"/>
                <a:gd name="connsiteX410" fmla="*/ 8942841 w 12185931"/>
                <a:gd name="connsiteY410" fmla="*/ 1748738 h 2275759"/>
                <a:gd name="connsiteX411" fmla="*/ 8911284 w 12185931"/>
                <a:gd name="connsiteY411" fmla="*/ 1743277 h 2275759"/>
                <a:gd name="connsiteX412" fmla="*/ 8841494 w 12185931"/>
                <a:gd name="connsiteY412" fmla="*/ 1681376 h 2275759"/>
                <a:gd name="connsiteX413" fmla="*/ 8766849 w 12185931"/>
                <a:gd name="connsiteY413" fmla="*/ 1623117 h 2275759"/>
                <a:gd name="connsiteX414" fmla="*/ 8690383 w 12185931"/>
                <a:gd name="connsiteY414" fmla="*/ 1544223 h 2275759"/>
                <a:gd name="connsiteX415" fmla="*/ 8677639 w 12185931"/>
                <a:gd name="connsiteY415" fmla="*/ 1553933 h 2275759"/>
                <a:gd name="connsiteX416" fmla="*/ 8706768 w 12185931"/>
                <a:gd name="connsiteY416" fmla="*/ 1621903 h 2275759"/>
                <a:gd name="connsiteX417" fmla="*/ 8717086 w 12185931"/>
                <a:gd name="connsiteY417" fmla="*/ 1609765 h 2275759"/>
                <a:gd name="connsiteX418" fmla="*/ 8768669 w 12185931"/>
                <a:gd name="connsiteY418" fmla="*/ 1621903 h 2275759"/>
                <a:gd name="connsiteX419" fmla="*/ 8797192 w 12185931"/>
                <a:gd name="connsiteY419" fmla="*/ 1661349 h 2275759"/>
                <a:gd name="connsiteX420" fmla="*/ 8829356 w 12185931"/>
                <a:gd name="connsiteY420" fmla="*/ 1707471 h 2275759"/>
                <a:gd name="connsiteX421" fmla="*/ 8766242 w 12185931"/>
                <a:gd name="connsiteY421" fmla="*/ 1725070 h 2275759"/>
                <a:gd name="connsiteX422" fmla="*/ 8676425 w 12185931"/>
                <a:gd name="connsiteY422" fmla="*/ 1640109 h 2275759"/>
                <a:gd name="connsiteX423" fmla="*/ 8636372 w 12185931"/>
                <a:gd name="connsiteY423" fmla="*/ 1609158 h 2275759"/>
                <a:gd name="connsiteX424" fmla="*/ 8597532 w 12185931"/>
                <a:gd name="connsiteY424" fmla="*/ 1620082 h 2275759"/>
                <a:gd name="connsiteX425" fmla="*/ 8611490 w 12185931"/>
                <a:gd name="connsiteY425" fmla="*/ 1656494 h 2275759"/>
                <a:gd name="connsiteX426" fmla="*/ 8629696 w 12185931"/>
                <a:gd name="connsiteY426" fmla="*/ 1674700 h 2275759"/>
                <a:gd name="connsiteX427" fmla="*/ 8600566 w 12185931"/>
                <a:gd name="connsiteY427" fmla="*/ 1769979 h 2275759"/>
                <a:gd name="connsiteX428" fmla="*/ 8550197 w 12185931"/>
                <a:gd name="connsiteY428" fmla="*/ 1794253 h 2275759"/>
                <a:gd name="connsiteX429" fmla="*/ 8606635 w 12185931"/>
                <a:gd name="connsiteY429" fmla="*/ 1833093 h 2275759"/>
                <a:gd name="connsiteX430" fmla="*/ 8726795 w 12185931"/>
                <a:gd name="connsiteY430" fmla="*/ 1859189 h 2275759"/>
                <a:gd name="connsiteX431" fmla="*/ 8755318 w 12185931"/>
                <a:gd name="connsiteY431" fmla="*/ 1876181 h 2275759"/>
                <a:gd name="connsiteX432" fmla="*/ 8791123 w 12185931"/>
                <a:gd name="connsiteY432" fmla="*/ 1889532 h 2275759"/>
                <a:gd name="connsiteX433" fmla="*/ 8913104 w 12185931"/>
                <a:gd name="connsiteY433" fmla="*/ 1790612 h 2275759"/>
                <a:gd name="connsiteX434" fmla="*/ 9018092 w 12185931"/>
                <a:gd name="connsiteY434" fmla="*/ 1874360 h 2275759"/>
                <a:gd name="connsiteX435" fmla="*/ 8998672 w 12185931"/>
                <a:gd name="connsiteY435" fmla="*/ 1943543 h 2275759"/>
                <a:gd name="connsiteX436" fmla="*/ 9069070 w 12185931"/>
                <a:gd name="connsiteY436" fmla="*/ 1984810 h 2275759"/>
                <a:gd name="connsiteX437" fmla="*/ 9070890 w 12185931"/>
                <a:gd name="connsiteY437" fmla="*/ 1965998 h 2275759"/>
                <a:gd name="connsiteX438" fmla="*/ 9106088 w 12185931"/>
                <a:gd name="connsiteY438" fmla="*/ 1932013 h 2275759"/>
                <a:gd name="connsiteX439" fmla="*/ 9132791 w 12185931"/>
                <a:gd name="connsiteY439" fmla="*/ 1972673 h 2275759"/>
                <a:gd name="connsiteX440" fmla="*/ 9169810 w 12185931"/>
                <a:gd name="connsiteY440" fmla="*/ 2016975 h 2275759"/>
                <a:gd name="connsiteX441" fmla="*/ 9198332 w 12185931"/>
                <a:gd name="connsiteY441" fmla="*/ 2098295 h 2275759"/>
                <a:gd name="connsiteX442" fmla="*/ 9010203 w 12185931"/>
                <a:gd name="connsiteY442" fmla="*/ 2024864 h 2275759"/>
                <a:gd name="connsiteX443" fmla="*/ 8873657 w 12185931"/>
                <a:gd name="connsiteY443" fmla="*/ 2045497 h 2275759"/>
                <a:gd name="connsiteX444" fmla="*/ 8735292 w 12185931"/>
                <a:gd name="connsiteY444" fmla="*/ 2106184 h 2275759"/>
                <a:gd name="connsiteX445" fmla="*/ 8652150 w 12185931"/>
                <a:gd name="connsiteY445" fmla="*/ 2123177 h 2275759"/>
                <a:gd name="connsiteX446" fmla="*/ 8627269 w 12185931"/>
                <a:gd name="connsiteY446" fmla="*/ 2012726 h 2275759"/>
                <a:gd name="connsiteX447" fmla="*/ 8480407 w 12185931"/>
                <a:gd name="connsiteY447" fmla="*/ 1958108 h 2275759"/>
                <a:gd name="connsiteX448" fmla="*/ 8431250 w 12185931"/>
                <a:gd name="connsiteY448" fmla="*/ 1882856 h 2275759"/>
                <a:gd name="connsiteX449" fmla="*/ 8394837 w 12185931"/>
                <a:gd name="connsiteY449" fmla="*/ 1798502 h 2275759"/>
                <a:gd name="connsiteX450" fmla="*/ 8377846 w 12185931"/>
                <a:gd name="connsiteY450" fmla="*/ 1782116 h 2275759"/>
                <a:gd name="connsiteX451" fmla="*/ 8311697 w 12185931"/>
                <a:gd name="connsiteY451" fmla="*/ 1762089 h 2275759"/>
                <a:gd name="connsiteX452" fmla="*/ 8266182 w 12185931"/>
                <a:gd name="connsiteY452" fmla="*/ 1756628 h 2275759"/>
                <a:gd name="connsiteX453" fmla="*/ 8249797 w 12185931"/>
                <a:gd name="connsiteY453" fmla="*/ 1749345 h 2275759"/>
                <a:gd name="connsiteX454" fmla="*/ 8095045 w 12185931"/>
                <a:gd name="connsiteY454" fmla="*/ 1833093 h 2275759"/>
                <a:gd name="connsiteX455" fmla="*/ 8109003 w 12185931"/>
                <a:gd name="connsiteY455" fmla="*/ 1902883 h 2275759"/>
                <a:gd name="connsiteX456" fmla="*/ 8192144 w 12185931"/>
                <a:gd name="connsiteY456" fmla="*/ 1908952 h 2275759"/>
                <a:gd name="connsiteX457" fmla="*/ 8197605 w 12185931"/>
                <a:gd name="connsiteY457" fmla="*/ 1895601 h 2275759"/>
                <a:gd name="connsiteX458" fmla="*/ 8200033 w 12185931"/>
                <a:gd name="connsiteY458" fmla="*/ 1844017 h 2275759"/>
                <a:gd name="connsiteX459" fmla="*/ 8254651 w 12185931"/>
                <a:gd name="connsiteY459" fmla="*/ 1856154 h 2275759"/>
                <a:gd name="connsiteX460" fmla="*/ 8292884 w 12185931"/>
                <a:gd name="connsiteY460" fmla="*/ 1851299 h 2275759"/>
                <a:gd name="connsiteX461" fmla="*/ 8374205 w 12185931"/>
                <a:gd name="connsiteY461" fmla="*/ 1890139 h 2275759"/>
                <a:gd name="connsiteX462" fmla="*/ 8322013 w 12185931"/>
                <a:gd name="connsiteY462" fmla="*/ 1892566 h 2275759"/>
                <a:gd name="connsiteX463" fmla="*/ 8331116 w 12185931"/>
                <a:gd name="connsiteY463" fmla="*/ 1950219 h 2275759"/>
                <a:gd name="connsiteX464" fmla="*/ 8407582 w 12185931"/>
                <a:gd name="connsiteY464" fmla="*/ 2030932 h 2275759"/>
                <a:gd name="connsiteX465" fmla="*/ 8379059 w 12185931"/>
                <a:gd name="connsiteY465" fmla="*/ 2088585 h 2275759"/>
                <a:gd name="connsiteX466" fmla="*/ 8285601 w 12185931"/>
                <a:gd name="connsiteY466" fmla="*/ 2067951 h 2275759"/>
                <a:gd name="connsiteX467" fmla="*/ 8078659 w 12185931"/>
                <a:gd name="connsiteY467" fmla="*/ 1957501 h 2275759"/>
                <a:gd name="connsiteX468" fmla="*/ 7990663 w 12185931"/>
                <a:gd name="connsiteY468" fmla="*/ 1822169 h 2275759"/>
                <a:gd name="connsiteX469" fmla="*/ 7955465 w 12185931"/>
                <a:gd name="connsiteY469" fmla="*/ 1813066 h 2275759"/>
                <a:gd name="connsiteX470" fmla="*/ 7880820 w 12185931"/>
                <a:gd name="connsiteY470" fmla="*/ 1812460 h 2275759"/>
                <a:gd name="connsiteX471" fmla="*/ 7880820 w 12185931"/>
                <a:gd name="connsiteY471" fmla="*/ 1850086 h 2275759"/>
                <a:gd name="connsiteX472" fmla="*/ 7956679 w 12185931"/>
                <a:gd name="connsiteY472" fmla="*/ 1851299 h 2275759"/>
                <a:gd name="connsiteX473" fmla="*/ 7973064 w 12185931"/>
                <a:gd name="connsiteY473" fmla="*/ 1976314 h 2275759"/>
                <a:gd name="connsiteX474" fmla="*/ 8070770 w 12185931"/>
                <a:gd name="connsiteY474" fmla="*/ 2055814 h 2275759"/>
                <a:gd name="connsiteX475" fmla="*/ 7871717 w 12185931"/>
                <a:gd name="connsiteY475" fmla="*/ 2086764 h 2275759"/>
                <a:gd name="connsiteX476" fmla="*/ 7772190 w 12185931"/>
                <a:gd name="connsiteY476" fmla="*/ 2064917 h 2275759"/>
                <a:gd name="connsiteX477" fmla="*/ 7729709 w 12185931"/>
                <a:gd name="connsiteY477" fmla="*/ 2070986 h 2275759"/>
                <a:gd name="connsiteX478" fmla="*/ 7617439 w 12185931"/>
                <a:gd name="connsiteY478" fmla="*/ 2055814 h 2275759"/>
                <a:gd name="connsiteX479" fmla="*/ 7577992 w 12185931"/>
                <a:gd name="connsiteY479" fmla="*/ 2046711 h 2275759"/>
                <a:gd name="connsiteX480" fmla="*/ 7530049 w 12185931"/>
                <a:gd name="connsiteY480" fmla="*/ 2069772 h 2275759"/>
                <a:gd name="connsiteX481" fmla="*/ 7476645 w 12185931"/>
                <a:gd name="connsiteY481" fmla="*/ 2070986 h 2275759"/>
                <a:gd name="connsiteX482" fmla="*/ 7366802 w 12185931"/>
                <a:gd name="connsiteY482" fmla="*/ 2150486 h 2275759"/>
                <a:gd name="connsiteX483" fmla="*/ 7085821 w 12185931"/>
                <a:gd name="connsiteY483" fmla="*/ 2150486 h 2275759"/>
                <a:gd name="connsiteX484" fmla="*/ 7044554 w 12185931"/>
                <a:gd name="connsiteY484" fmla="*/ 2134100 h 2275759"/>
                <a:gd name="connsiteX485" fmla="*/ 6960200 w 12185931"/>
                <a:gd name="connsiteY485" fmla="*/ 2046104 h 2275759"/>
                <a:gd name="connsiteX486" fmla="*/ 6908008 w 12185931"/>
                <a:gd name="connsiteY486" fmla="*/ 1977528 h 2275759"/>
                <a:gd name="connsiteX487" fmla="*/ 6878272 w 12185931"/>
                <a:gd name="connsiteY487" fmla="*/ 1956288 h 2275759"/>
                <a:gd name="connsiteX488" fmla="*/ 6817586 w 12185931"/>
                <a:gd name="connsiteY488" fmla="*/ 1945971 h 2275759"/>
                <a:gd name="connsiteX489" fmla="*/ 6826689 w 12185931"/>
                <a:gd name="connsiteY489" fmla="*/ 1879822 h 2275759"/>
                <a:gd name="connsiteX490" fmla="*/ 6945028 w 12185931"/>
                <a:gd name="connsiteY490" fmla="*/ 1897421 h 2275759"/>
                <a:gd name="connsiteX491" fmla="*/ 6999039 w 12185931"/>
                <a:gd name="connsiteY491" fmla="*/ 1869505 h 2275759"/>
                <a:gd name="connsiteX492" fmla="*/ 7073077 w 12185931"/>
                <a:gd name="connsiteY492" fmla="*/ 1850692 h 2275759"/>
                <a:gd name="connsiteX493" fmla="*/ 7131337 w 12185931"/>
                <a:gd name="connsiteY493" fmla="*/ 1852513 h 2275759"/>
                <a:gd name="connsiteX494" fmla="*/ 6995398 w 12185931"/>
                <a:gd name="connsiteY494" fmla="*/ 1717181 h 2275759"/>
                <a:gd name="connsiteX495" fmla="*/ 6883734 w 12185931"/>
                <a:gd name="connsiteY495" fmla="*/ 1723857 h 2275759"/>
                <a:gd name="connsiteX496" fmla="*/ 6783600 w 12185931"/>
                <a:gd name="connsiteY496" fmla="*/ 1757234 h 2275759"/>
                <a:gd name="connsiteX497" fmla="*/ 6743547 w 12185931"/>
                <a:gd name="connsiteY497" fmla="*/ 1762089 h 2275759"/>
                <a:gd name="connsiteX498" fmla="*/ 6603967 w 12185931"/>
                <a:gd name="connsiteY498" fmla="*/ 1740242 h 2275759"/>
                <a:gd name="connsiteX499" fmla="*/ 6529323 w 12185931"/>
                <a:gd name="connsiteY499" fmla="*/ 1724464 h 2275759"/>
                <a:gd name="connsiteX500" fmla="*/ 6390956 w 12185931"/>
                <a:gd name="connsiteY500" fmla="*/ 1681983 h 2275759"/>
                <a:gd name="connsiteX501" fmla="*/ 6262907 w 12185931"/>
                <a:gd name="connsiteY501" fmla="*/ 1705044 h 2275759"/>
                <a:gd name="connsiteX502" fmla="*/ 6231957 w 12185931"/>
                <a:gd name="connsiteY502" fmla="*/ 1751773 h 2275759"/>
                <a:gd name="connsiteX503" fmla="*/ 6187048 w 12185931"/>
                <a:gd name="connsiteY503" fmla="*/ 1732960 h 2275759"/>
                <a:gd name="connsiteX504" fmla="*/ 6133037 w 12185931"/>
                <a:gd name="connsiteY504" fmla="*/ 1634040 h 2275759"/>
                <a:gd name="connsiteX505" fmla="*/ 6190083 w 12185931"/>
                <a:gd name="connsiteY505" fmla="*/ 1604910 h 2275759"/>
                <a:gd name="connsiteX506" fmla="*/ 6184014 w 12185931"/>
                <a:gd name="connsiteY506" fmla="*/ 1572139 h 2275759"/>
                <a:gd name="connsiteX507" fmla="*/ 6245308 w 12185931"/>
                <a:gd name="connsiteY507" fmla="*/ 1572746 h 2275759"/>
                <a:gd name="connsiteX508" fmla="*/ 6366682 w 12185931"/>
                <a:gd name="connsiteY508" fmla="*/ 1604304 h 2275759"/>
                <a:gd name="connsiteX509" fmla="*/ 6432830 w 12185931"/>
                <a:gd name="connsiteY509" fmla="*/ 1590952 h 2275759"/>
                <a:gd name="connsiteX510" fmla="*/ 6191903 w 12185931"/>
                <a:gd name="connsiteY510" fmla="*/ 1446518 h 2275759"/>
                <a:gd name="connsiteX511" fmla="*/ 6181586 w 12185931"/>
                <a:gd name="connsiteY511" fmla="*/ 1492640 h 2275759"/>
                <a:gd name="connsiteX512" fmla="*/ 6097839 w 12185931"/>
                <a:gd name="connsiteY512" fmla="*/ 1478682 h 2275759"/>
                <a:gd name="connsiteX513" fmla="*/ 6150029 w 12185931"/>
                <a:gd name="connsiteY513" fmla="*/ 1424063 h 2275759"/>
                <a:gd name="connsiteX514" fmla="*/ 6096625 w 12185931"/>
                <a:gd name="connsiteY514" fmla="*/ 1402823 h 2275759"/>
                <a:gd name="connsiteX515" fmla="*/ 6092377 w 12185931"/>
                <a:gd name="connsiteY515" fmla="*/ 1439842 h 2275759"/>
                <a:gd name="connsiteX516" fmla="*/ 5971003 w 12185931"/>
                <a:gd name="connsiteY516" fmla="*/ 1396147 h 2275759"/>
                <a:gd name="connsiteX517" fmla="*/ 5960079 w 12185931"/>
                <a:gd name="connsiteY517" fmla="*/ 1436201 h 2275759"/>
                <a:gd name="connsiteX518" fmla="*/ 5793190 w 12185931"/>
                <a:gd name="connsiteY518" fmla="*/ 1393720 h 2275759"/>
                <a:gd name="connsiteX519" fmla="*/ 5838705 w 12185931"/>
                <a:gd name="connsiteY519" fmla="*/ 1501743 h 2275759"/>
                <a:gd name="connsiteX520" fmla="*/ 5947335 w 12185931"/>
                <a:gd name="connsiteY520" fmla="*/ 1538155 h 2275759"/>
                <a:gd name="connsiteX521" fmla="*/ 5978285 w 12185931"/>
                <a:gd name="connsiteY521" fmla="*/ 1515701 h 2275759"/>
                <a:gd name="connsiteX522" fmla="*/ 6016518 w 12185931"/>
                <a:gd name="connsiteY522" fmla="*/ 1601876 h 2275759"/>
                <a:gd name="connsiteX523" fmla="*/ 6034117 w 12185931"/>
                <a:gd name="connsiteY523" fmla="*/ 1652246 h 2275759"/>
                <a:gd name="connsiteX524" fmla="*/ 6006808 w 12185931"/>
                <a:gd name="connsiteY524" fmla="*/ 1728105 h 2275759"/>
                <a:gd name="connsiteX525" fmla="*/ 5980106 w 12185931"/>
                <a:gd name="connsiteY525" fmla="*/ 1681376 h 2275759"/>
                <a:gd name="connsiteX526" fmla="*/ 5966755 w 12185931"/>
                <a:gd name="connsiteY526" fmla="*/ 1632220 h 2275759"/>
                <a:gd name="connsiteX527" fmla="*/ 5927915 w 12185931"/>
                <a:gd name="connsiteY527" fmla="*/ 1644964 h 2275759"/>
                <a:gd name="connsiteX528" fmla="*/ 5890896 w 12185931"/>
                <a:gd name="connsiteY528" fmla="*/ 1719609 h 2275759"/>
                <a:gd name="connsiteX529" fmla="*/ 5845988 w 12185931"/>
                <a:gd name="connsiteY529" fmla="*/ 1724464 h 2275759"/>
                <a:gd name="connsiteX530" fmla="*/ 5776198 w 12185931"/>
                <a:gd name="connsiteY530" fmla="*/ 1740242 h 2275759"/>
                <a:gd name="connsiteX531" fmla="*/ 5740393 w 12185931"/>
                <a:gd name="connsiteY531" fmla="*/ 1684410 h 2275759"/>
                <a:gd name="connsiteX532" fmla="*/ 5663320 w 12185931"/>
                <a:gd name="connsiteY532" fmla="*/ 1692300 h 2275759"/>
                <a:gd name="connsiteX533" fmla="*/ 5631156 w 12185931"/>
                <a:gd name="connsiteY533" fmla="*/ 1611586 h 2275759"/>
                <a:gd name="connsiteX534" fmla="*/ 5600813 w 12185931"/>
                <a:gd name="connsiteY534" fmla="*/ 1576388 h 2275759"/>
                <a:gd name="connsiteX535" fmla="*/ 5806541 w 12185931"/>
                <a:gd name="connsiteY535" fmla="*/ 1544830 h 2275759"/>
                <a:gd name="connsiteX536" fmla="*/ 5806541 w 12185931"/>
                <a:gd name="connsiteY536" fmla="*/ 1526624 h 2275759"/>
                <a:gd name="connsiteX537" fmla="*/ 5737358 w 12185931"/>
                <a:gd name="connsiteY537" fmla="*/ 1526017 h 2275759"/>
                <a:gd name="connsiteX538" fmla="*/ 5698519 w 12185931"/>
                <a:gd name="connsiteY538" fmla="*/ 1484143 h 2275759"/>
                <a:gd name="connsiteX539" fmla="*/ 5648148 w 12185931"/>
                <a:gd name="connsiteY539" fmla="*/ 1427098 h 2275759"/>
                <a:gd name="connsiteX540" fmla="*/ 5600813 w 12185931"/>
                <a:gd name="connsiteY540" fmla="*/ 1399789 h 2275759"/>
                <a:gd name="connsiteX541" fmla="*/ 5606881 w 12185931"/>
                <a:gd name="connsiteY541" fmla="*/ 1387651 h 2275759"/>
                <a:gd name="connsiteX542" fmla="*/ 5519492 w 12185931"/>
                <a:gd name="connsiteY542" fmla="*/ 1383403 h 2275759"/>
                <a:gd name="connsiteX543" fmla="*/ 5541340 w 12185931"/>
                <a:gd name="connsiteY543" fmla="*/ 1420422 h 2275759"/>
                <a:gd name="connsiteX544" fmla="*/ 5554691 w 12185931"/>
                <a:gd name="connsiteY544" fmla="*/ 1453800 h 2275759"/>
                <a:gd name="connsiteX545" fmla="*/ 5520099 w 12185931"/>
                <a:gd name="connsiteY545" fmla="*/ 1459262 h 2275759"/>
                <a:gd name="connsiteX546" fmla="*/ 5517065 w 12185931"/>
                <a:gd name="connsiteY546" fmla="*/ 1455621 h 2275759"/>
                <a:gd name="connsiteX547" fmla="*/ 5414504 w 12185931"/>
                <a:gd name="connsiteY547" fmla="*/ 1395541 h 2275759"/>
                <a:gd name="connsiteX548" fmla="*/ 5358672 w 12185931"/>
                <a:gd name="connsiteY548" fmla="*/ 1385224 h 2275759"/>
                <a:gd name="connsiteX549" fmla="*/ 5248222 w 12185931"/>
                <a:gd name="connsiteY549" fmla="*/ 1391899 h 2275759"/>
                <a:gd name="connsiteX550" fmla="*/ 5245188 w 12185931"/>
                <a:gd name="connsiteY550" fmla="*/ 1406464 h 2275759"/>
                <a:gd name="connsiteX551" fmla="*/ 5299199 w 12185931"/>
                <a:gd name="connsiteY551" fmla="*/ 1444697 h 2275759"/>
                <a:gd name="connsiteX552" fmla="*/ 5160833 w 12185931"/>
                <a:gd name="connsiteY552" fmla="*/ 1493853 h 2275759"/>
                <a:gd name="connsiteX553" fmla="*/ 5096505 w 12185931"/>
                <a:gd name="connsiteY553" fmla="*/ 1495674 h 2275759"/>
                <a:gd name="connsiteX554" fmla="*/ 5029142 w 12185931"/>
                <a:gd name="connsiteY554" fmla="*/ 1486571 h 2275759"/>
                <a:gd name="connsiteX555" fmla="*/ 4967848 w 12185931"/>
                <a:gd name="connsiteY555" fmla="*/ 1480502 h 2275759"/>
                <a:gd name="connsiteX556" fmla="*/ 4927188 w 12185931"/>
                <a:gd name="connsiteY556" fmla="*/ 1495674 h 2275759"/>
                <a:gd name="connsiteX557" fmla="*/ 4881066 w 12185931"/>
                <a:gd name="connsiteY557" fmla="*/ 1484143 h 2275759"/>
                <a:gd name="connsiteX558" fmla="*/ 4768795 w 12185931"/>
                <a:gd name="connsiteY558" fmla="*/ 1458048 h 2275759"/>
                <a:gd name="connsiteX559" fmla="*/ 4835551 w 12185931"/>
                <a:gd name="connsiteY559" fmla="*/ 1511453 h 2275759"/>
                <a:gd name="connsiteX560" fmla="*/ 4782146 w 12185931"/>
                <a:gd name="connsiteY560" fmla="*/ 1540582 h 2275759"/>
                <a:gd name="connsiteX561" fmla="*/ 4782146 w 12185931"/>
                <a:gd name="connsiteY561" fmla="*/ 1540582 h 2275759"/>
                <a:gd name="connsiteX562" fmla="*/ 4612830 w 12185931"/>
                <a:gd name="connsiteY562" fmla="*/ 1535120 h 2275759"/>
                <a:gd name="connsiteX563" fmla="*/ 4564887 w 12185931"/>
                <a:gd name="connsiteY563" fmla="*/ 1539368 h 2275759"/>
                <a:gd name="connsiteX564" fmla="*/ 4558818 w 12185931"/>
                <a:gd name="connsiteY564" fmla="*/ 1630399 h 2275759"/>
                <a:gd name="connsiteX565" fmla="*/ 4200766 w 12185931"/>
                <a:gd name="connsiteY565" fmla="*/ 1785150 h 2275759"/>
                <a:gd name="connsiteX566" fmla="*/ 4253563 w 12185931"/>
                <a:gd name="connsiteY566" fmla="*/ 1819742 h 2275759"/>
                <a:gd name="connsiteX567" fmla="*/ 4194090 w 12185931"/>
                <a:gd name="connsiteY567" fmla="*/ 1842196 h 2275759"/>
                <a:gd name="connsiteX568" fmla="*/ 4197731 w 12185931"/>
                <a:gd name="connsiteY568" fmla="*/ 1830666 h 2275759"/>
                <a:gd name="connsiteX569" fmla="*/ 4120052 w 12185931"/>
                <a:gd name="connsiteY569" fmla="*/ 1786971 h 2275759"/>
                <a:gd name="connsiteX570" fmla="*/ 4090316 w 12185931"/>
                <a:gd name="connsiteY570" fmla="*/ 1860402 h 2275759"/>
                <a:gd name="connsiteX571" fmla="*/ 4014457 w 12185931"/>
                <a:gd name="connsiteY571" fmla="*/ 1898028 h 2275759"/>
                <a:gd name="connsiteX572" fmla="*/ 3936171 w 12185931"/>
                <a:gd name="connsiteY572" fmla="*/ 1811853 h 2275759"/>
                <a:gd name="connsiteX573" fmla="*/ 3896724 w 12185931"/>
                <a:gd name="connsiteY573" fmla="*/ 1778475 h 2275759"/>
                <a:gd name="connsiteX574" fmla="*/ 3854243 w 12185931"/>
                <a:gd name="connsiteY574" fmla="*/ 1802750 h 2275759"/>
                <a:gd name="connsiteX575" fmla="*/ 3888228 w 12185931"/>
                <a:gd name="connsiteY575" fmla="*/ 1826418 h 2275759"/>
                <a:gd name="connsiteX576" fmla="*/ 3921606 w 12185931"/>
                <a:gd name="connsiteY576" fmla="*/ 1828845 h 2275759"/>
                <a:gd name="connsiteX577" fmla="*/ 3840285 w 12185931"/>
                <a:gd name="connsiteY577" fmla="*/ 1862830 h 2275759"/>
                <a:gd name="connsiteX578" fmla="*/ 3788702 w 12185931"/>
                <a:gd name="connsiteY578" fmla="*/ 1844624 h 2275759"/>
                <a:gd name="connsiteX579" fmla="*/ 3720732 w 12185931"/>
                <a:gd name="connsiteY579" fmla="*/ 1809425 h 2275759"/>
                <a:gd name="connsiteX580" fmla="*/ 3633343 w 12185931"/>
                <a:gd name="connsiteY580" fmla="*/ 1925944 h 2275759"/>
                <a:gd name="connsiteX581" fmla="*/ 3724980 w 12185931"/>
                <a:gd name="connsiteY581" fmla="*/ 1941116 h 2275759"/>
                <a:gd name="connsiteX582" fmla="*/ 4011423 w 12185931"/>
                <a:gd name="connsiteY582" fmla="*/ 1912593 h 2275759"/>
                <a:gd name="connsiteX583" fmla="*/ 4231716 w 12185931"/>
                <a:gd name="connsiteY583" fmla="*/ 1908952 h 2275759"/>
                <a:gd name="connsiteX584" fmla="*/ 4316071 w 12185931"/>
                <a:gd name="connsiteY584" fmla="*/ 1899242 h 2275759"/>
                <a:gd name="connsiteX585" fmla="*/ 4408922 w 12185931"/>
                <a:gd name="connsiteY585" fmla="*/ 1899242 h 2275759"/>
                <a:gd name="connsiteX586" fmla="*/ 4482960 w 12185931"/>
                <a:gd name="connsiteY586" fmla="*/ 1899242 h 2275759"/>
                <a:gd name="connsiteX587" fmla="*/ 4611009 w 12185931"/>
                <a:gd name="connsiteY587" fmla="*/ 1899242 h 2275759"/>
                <a:gd name="connsiteX588" fmla="*/ 4651063 w 12185931"/>
                <a:gd name="connsiteY588" fmla="*/ 1979349 h 2275759"/>
                <a:gd name="connsiteX589" fmla="*/ 4711143 w 12185931"/>
                <a:gd name="connsiteY589" fmla="*/ 1972673 h 2275759"/>
                <a:gd name="connsiteX590" fmla="*/ 4704467 w 12185931"/>
                <a:gd name="connsiteY590" fmla="*/ 1930799 h 2275759"/>
                <a:gd name="connsiteX591" fmla="*/ 4746341 w 12185931"/>
                <a:gd name="connsiteY591" fmla="*/ 1912593 h 2275759"/>
                <a:gd name="connsiteX592" fmla="*/ 4796104 w 12185931"/>
                <a:gd name="connsiteY592" fmla="*/ 1922303 h 2275759"/>
                <a:gd name="connsiteX593" fmla="*/ 4864681 w 12185931"/>
                <a:gd name="connsiteY593" fmla="*/ 1921089 h 2275759"/>
                <a:gd name="connsiteX594" fmla="*/ 4839192 w 12185931"/>
                <a:gd name="connsiteY594" fmla="*/ 1990879 h 2275759"/>
                <a:gd name="connsiteX595" fmla="*/ 4927795 w 12185931"/>
                <a:gd name="connsiteY595" fmla="*/ 2003623 h 2275759"/>
                <a:gd name="connsiteX596" fmla="*/ 5011543 w 12185931"/>
                <a:gd name="connsiteY596" fmla="*/ 1986631 h 2275759"/>
                <a:gd name="connsiteX597" fmla="*/ 5070409 w 12185931"/>
                <a:gd name="connsiteY597" fmla="*/ 1981776 h 2275759"/>
                <a:gd name="connsiteX598" fmla="*/ 5134737 w 12185931"/>
                <a:gd name="connsiteY598" fmla="*/ 1978742 h 2275759"/>
                <a:gd name="connsiteX599" fmla="*/ 4939325 w 12185931"/>
                <a:gd name="connsiteY599" fmla="*/ 1910166 h 2275759"/>
                <a:gd name="connsiteX600" fmla="*/ 5142627 w 12185931"/>
                <a:gd name="connsiteY600" fmla="*/ 1828238 h 2275759"/>
                <a:gd name="connsiteX601" fmla="*/ 5236084 w 12185931"/>
                <a:gd name="connsiteY601" fmla="*/ 1847051 h 2275759"/>
                <a:gd name="connsiteX602" fmla="*/ 5324687 w 12185931"/>
                <a:gd name="connsiteY602" fmla="*/ 1814280 h 2275759"/>
                <a:gd name="connsiteX603" fmla="*/ 5311336 w 12185931"/>
                <a:gd name="connsiteY603" fmla="*/ 1874967 h 2275759"/>
                <a:gd name="connsiteX604" fmla="*/ 5268855 w 12185931"/>
                <a:gd name="connsiteY604" fmla="*/ 1907131 h 2275759"/>
                <a:gd name="connsiteX605" fmla="*/ 5149909 w 12185931"/>
                <a:gd name="connsiteY605" fmla="*/ 1960536 h 2275759"/>
                <a:gd name="connsiteX606" fmla="*/ 5211810 w 12185931"/>
                <a:gd name="connsiteY606" fmla="*/ 1970852 h 2275759"/>
                <a:gd name="connsiteX607" fmla="*/ 5236084 w 12185931"/>
                <a:gd name="connsiteY607" fmla="*/ 2004837 h 2275759"/>
                <a:gd name="connsiteX608" fmla="*/ 5206955 w 12185931"/>
                <a:gd name="connsiteY608" fmla="*/ 2029719 h 2275759"/>
                <a:gd name="connsiteX609" fmla="*/ 5015184 w 12185931"/>
                <a:gd name="connsiteY609" fmla="*/ 2024257 h 2275759"/>
                <a:gd name="connsiteX610" fmla="*/ 4737238 w 12185931"/>
                <a:gd name="connsiteY610" fmla="*/ 2043070 h 2275759"/>
                <a:gd name="connsiteX611" fmla="*/ 4616471 w 12185931"/>
                <a:gd name="connsiteY611" fmla="*/ 1996948 h 2275759"/>
                <a:gd name="connsiteX612" fmla="*/ 4593410 w 12185931"/>
                <a:gd name="connsiteY612" fmla="*/ 1984810 h 2275759"/>
                <a:gd name="connsiteX613" fmla="*/ 4374330 w 12185931"/>
                <a:gd name="connsiteY613" fmla="*/ 2083730 h 2275759"/>
                <a:gd name="connsiteX614" fmla="*/ 4135224 w 12185931"/>
                <a:gd name="connsiteY614" fmla="*/ 2040035 h 2275759"/>
                <a:gd name="connsiteX615" fmla="*/ 4101239 w 12185931"/>
                <a:gd name="connsiteY615" fmla="*/ 2101329 h 2275759"/>
                <a:gd name="connsiteX616" fmla="*/ 4086067 w 12185931"/>
                <a:gd name="connsiteY616" fmla="*/ 2092226 h 2275759"/>
                <a:gd name="connsiteX617" fmla="*/ 4111556 w 12185931"/>
                <a:gd name="connsiteY617" fmla="*/ 2060669 h 2275759"/>
                <a:gd name="connsiteX618" fmla="*/ 4103060 w 12185931"/>
                <a:gd name="connsiteY618" fmla="*/ 2048532 h 2275759"/>
                <a:gd name="connsiteX619" fmla="*/ 4055724 w 12185931"/>
                <a:gd name="connsiteY619" fmla="*/ 2076448 h 2275759"/>
                <a:gd name="connsiteX620" fmla="*/ 3997464 w 12185931"/>
                <a:gd name="connsiteY620" fmla="*/ 2103757 h 2275759"/>
                <a:gd name="connsiteX621" fmla="*/ 3915537 w 12185931"/>
                <a:gd name="connsiteY621" fmla="*/ 2119535 h 2275759"/>
                <a:gd name="connsiteX622" fmla="*/ 3816011 w 12185931"/>
                <a:gd name="connsiteY622" fmla="*/ 2128032 h 2275759"/>
                <a:gd name="connsiteX623" fmla="*/ 3655797 w 12185931"/>
                <a:gd name="connsiteY623" fmla="*/ 2171119 h 2275759"/>
                <a:gd name="connsiteX624" fmla="*/ 3544740 w 12185931"/>
                <a:gd name="connsiteY624" fmla="*/ 2205104 h 2275759"/>
                <a:gd name="connsiteX625" fmla="*/ 3493156 w 12185931"/>
                <a:gd name="connsiteY625" fmla="*/ 2201463 h 2275759"/>
                <a:gd name="connsiteX626" fmla="*/ 3356611 w 12185931"/>
                <a:gd name="connsiteY626" fmla="*/ 2216634 h 2275759"/>
                <a:gd name="connsiteX627" fmla="*/ 3331122 w 12185931"/>
                <a:gd name="connsiteY627" fmla="*/ 2229379 h 2275759"/>
                <a:gd name="connsiteX628" fmla="*/ 3030115 w 12185931"/>
                <a:gd name="connsiteY628" fmla="*/ 2246371 h 2275759"/>
                <a:gd name="connsiteX629" fmla="*/ 2756417 w 12185931"/>
                <a:gd name="connsiteY629" fmla="*/ 2273680 h 2275759"/>
                <a:gd name="connsiteX630" fmla="*/ 2723646 w 12185931"/>
                <a:gd name="connsiteY630" fmla="*/ 2263970 h 2275759"/>
                <a:gd name="connsiteX631" fmla="*/ 2508208 w 12185931"/>
                <a:gd name="connsiteY631" fmla="*/ 2273073 h 2275759"/>
                <a:gd name="connsiteX632" fmla="*/ 2424460 w 12185931"/>
                <a:gd name="connsiteY632" fmla="*/ 2264577 h 2275759"/>
                <a:gd name="connsiteX633" fmla="*/ 2341319 w 12185931"/>
                <a:gd name="connsiteY633" fmla="*/ 2262757 h 2275759"/>
                <a:gd name="connsiteX634" fmla="*/ 2230262 w 12185931"/>
                <a:gd name="connsiteY634" fmla="*/ 2256688 h 2275759"/>
                <a:gd name="connsiteX635" fmla="*/ 2067621 w 12185931"/>
                <a:gd name="connsiteY635" fmla="*/ 2240302 h 2275759"/>
                <a:gd name="connsiteX636" fmla="*/ 1952316 w 12185931"/>
                <a:gd name="connsiteY636" fmla="*/ 2177188 h 2275759"/>
                <a:gd name="connsiteX637" fmla="*/ 1943213 w 12185931"/>
                <a:gd name="connsiteY637" fmla="*/ 2058848 h 2275759"/>
                <a:gd name="connsiteX638" fmla="*/ 1820625 w 12185931"/>
                <a:gd name="connsiteY638" fmla="*/ 1990272 h 2275759"/>
                <a:gd name="connsiteX639" fmla="*/ 1687114 w 12185931"/>
                <a:gd name="connsiteY639" fmla="*/ 2001196 h 2275759"/>
                <a:gd name="connsiteX640" fmla="*/ 1568167 w 12185931"/>
                <a:gd name="connsiteY640" fmla="*/ 2009692 h 2275759"/>
                <a:gd name="connsiteX641" fmla="*/ 1423733 w 12185931"/>
                <a:gd name="connsiteY641" fmla="*/ 1971459 h 2275759"/>
                <a:gd name="connsiteX642" fmla="*/ 1204046 w 12185931"/>
                <a:gd name="connsiteY642" fmla="*/ 1920482 h 2275759"/>
                <a:gd name="connsiteX643" fmla="*/ 1241065 w 12185931"/>
                <a:gd name="connsiteY643" fmla="*/ 1881643 h 2275759"/>
                <a:gd name="connsiteX644" fmla="*/ 1146393 w 12185931"/>
                <a:gd name="connsiteY644" fmla="*/ 1851906 h 2275759"/>
                <a:gd name="connsiteX645" fmla="*/ 1151248 w 12185931"/>
                <a:gd name="connsiteY645" fmla="*/ 1832486 h 2275759"/>
                <a:gd name="connsiteX646" fmla="*/ 1248347 w 12185931"/>
                <a:gd name="connsiteY646" fmla="*/ 1836734 h 2275759"/>
                <a:gd name="connsiteX647" fmla="*/ 1309034 w 12185931"/>
                <a:gd name="connsiteY647" fmla="*/ 1823383 h 2275759"/>
                <a:gd name="connsiteX648" fmla="*/ 1314496 w 12185931"/>
                <a:gd name="connsiteY648" fmla="*/ 1882856 h 2275759"/>
                <a:gd name="connsiteX649" fmla="*/ 1458931 w 12185931"/>
                <a:gd name="connsiteY649" fmla="*/ 1759662 h 2275759"/>
                <a:gd name="connsiteX650" fmla="*/ 1315103 w 12185931"/>
                <a:gd name="connsiteY650" fmla="*/ 1722036 h 2275759"/>
                <a:gd name="connsiteX651" fmla="*/ 1378824 w 12185931"/>
                <a:gd name="connsiteY651" fmla="*/ 1616441 h 2275759"/>
                <a:gd name="connsiteX652" fmla="*/ 1289008 w 12185931"/>
                <a:gd name="connsiteY652" fmla="*/ 1627971 h 2275759"/>
                <a:gd name="connsiteX653" fmla="*/ 1234996 w 12185931"/>
                <a:gd name="connsiteY653" fmla="*/ 1644964 h 2275759"/>
                <a:gd name="connsiteX654" fmla="*/ 1021985 w 12185931"/>
                <a:gd name="connsiteY654" fmla="*/ 1604304 h 2275759"/>
                <a:gd name="connsiteX655" fmla="*/ 984966 w 12185931"/>
                <a:gd name="connsiteY655" fmla="*/ 1570926 h 2275759"/>
                <a:gd name="connsiteX656" fmla="*/ 683352 w 12185931"/>
                <a:gd name="connsiteY656" fmla="*/ 1586704 h 2275759"/>
                <a:gd name="connsiteX657" fmla="*/ 683352 w 12185931"/>
                <a:gd name="connsiteY657" fmla="*/ 1663170 h 2275759"/>
                <a:gd name="connsiteX658" fmla="*/ 699738 w 12185931"/>
                <a:gd name="connsiteY658" fmla="*/ 1681983 h 2275759"/>
                <a:gd name="connsiteX659" fmla="*/ 702772 w 12185931"/>
                <a:gd name="connsiteY659" fmla="*/ 1715361 h 2275759"/>
                <a:gd name="connsiteX660" fmla="*/ 673036 w 12185931"/>
                <a:gd name="connsiteY660" fmla="*/ 1742670 h 2275759"/>
                <a:gd name="connsiteX661" fmla="*/ 601425 w 12185931"/>
                <a:gd name="connsiteY661" fmla="*/ 1742670 h 2275759"/>
                <a:gd name="connsiteX662" fmla="*/ 580185 w 12185931"/>
                <a:gd name="connsiteY662" fmla="*/ 1713540 h 2275759"/>
                <a:gd name="connsiteX663" fmla="*/ 659078 w 12185931"/>
                <a:gd name="connsiteY663" fmla="*/ 1655281 h 2275759"/>
                <a:gd name="connsiteX664" fmla="*/ 654829 w 12185931"/>
                <a:gd name="connsiteY664" fmla="*/ 1595200 h 2275759"/>
                <a:gd name="connsiteX665" fmla="*/ 561372 w 12185931"/>
                <a:gd name="connsiteY665" fmla="*/ 1598235 h 2275759"/>
                <a:gd name="connsiteX666" fmla="*/ 523139 w 12185931"/>
                <a:gd name="connsiteY666" fmla="*/ 1624330 h 2275759"/>
                <a:gd name="connsiteX667" fmla="*/ 622059 w 12185931"/>
                <a:gd name="connsiteY667" fmla="*/ 1632220 h 2275759"/>
                <a:gd name="connsiteX668" fmla="*/ 582005 w 12185931"/>
                <a:gd name="connsiteY668" fmla="*/ 1714147 h 2275759"/>
                <a:gd name="connsiteX669" fmla="*/ 484299 w 12185931"/>
                <a:gd name="connsiteY669" fmla="*/ 1679555 h 2275759"/>
                <a:gd name="connsiteX670" fmla="*/ 519498 w 12185931"/>
                <a:gd name="connsiteY670" fmla="*/ 1623723 h 2275759"/>
                <a:gd name="connsiteX671" fmla="*/ 312555 w 12185931"/>
                <a:gd name="connsiteY671" fmla="*/ 1612800 h 2275759"/>
                <a:gd name="connsiteX672" fmla="*/ 169941 w 12185931"/>
                <a:gd name="connsiteY672" fmla="*/ 1612800 h 2275759"/>
                <a:gd name="connsiteX673" fmla="*/ 239124 w 12185931"/>
                <a:gd name="connsiteY673" fmla="*/ 1677735 h 2275759"/>
                <a:gd name="connsiteX674" fmla="*/ 84372 w 12185931"/>
                <a:gd name="connsiteY674" fmla="*/ 1691693 h 2275759"/>
                <a:gd name="connsiteX675" fmla="*/ 23686 w 12185931"/>
                <a:gd name="connsiteY675" fmla="*/ 1674093 h 2275759"/>
                <a:gd name="connsiteX676" fmla="*/ 18 w 12185931"/>
                <a:gd name="connsiteY676" fmla="*/ 1646784 h 2275759"/>
                <a:gd name="connsiteX677" fmla="*/ 23686 w 12185931"/>
                <a:gd name="connsiteY677" fmla="*/ 1621903 h 2275759"/>
                <a:gd name="connsiteX678" fmla="*/ 49781 w 12185931"/>
                <a:gd name="connsiteY678" fmla="*/ 1602483 h 2275759"/>
                <a:gd name="connsiteX679" fmla="*/ 145666 w 12185931"/>
                <a:gd name="connsiteY679" fmla="*/ 1485357 h 2275759"/>
                <a:gd name="connsiteX680" fmla="*/ 206960 w 12185931"/>
                <a:gd name="connsiteY680" fmla="*/ 1447124 h 2275759"/>
                <a:gd name="connsiteX681" fmla="*/ 367780 w 12185931"/>
                <a:gd name="connsiteY681" fmla="*/ 1393720 h 2275759"/>
                <a:gd name="connsiteX682" fmla="*/ 463059 w 12185931"/>
                <a:gd name="connsiteY682" fmla="*/ 1458048 h 2275759"/>
                <a:gd name="connsiteX683" fmla="*/ 464879 w 12185931"/>
                <a:gd name="connsiteY683" fmla="*/ 1490819 h 2275759"/>
                <a:gd name="connsiteX684" fmla="*/ 604459 w 12185931"/>
                <a:gd name="connsiteY684" fmla="*/ 1451372 h 2275759"/>
                <a:gd name="connsiteX685" fmla="*/ 730081 w 12185931"/>
                <a:gd name="connsiteY685" fmla="*/ 1499922 h 2275759"/>
                <a:gd name="connsiteX686" fmla="*/ 752535 w 12185931"/>
                <a:gd name="connsiteY686" fmla="*/ 1532086 h 2275759"/>
                <a:gd name="connsiteX687" fmla="*/ 853883 w 12185931"/>
                <a:gd name="connsiteY687" fmla="*/ 1359128 h 2275759"/>
                <a:gd name="connsiteX688" fmla="*/ 811402 w 12185931"/>
                <a:gd name="connsiteY688" fmla="*/ 1320896 h 2275759"/>
                <a:gd name="connsiteX689" fmla="*/ 767707 w 12185931"/>
                <a:gd name="connsiteY689" fmla="*/ 1388865 h 2275759"/>
                <a:gd name="connsiteX690" fmla="*/ 656043 w 12185931"/>
                <a:gd name="connsiteY690" fmla="*/ 1378548 h 2275759"/>
                <a:gd name="connsiteX691" fmla="*/ 602032 w 12185931"/>
                <a:gd name="connsiteY691" fmla="*/ 1329999 h 2275759"/>
                <a:gd name="connsiteX692" fmla="*/ 585040 w 12185931"/>
                <a:gd name="connsiteY692" fmla="*/ 1321503 h 2275759"/>
                <a:gd name="connsiteX693" fmla="*/ 350181 w 12185931"/>
                <a:gd name="connsiteY693" fmla="*/ 1363983 h 2275759"/>
                <a:gd name="connsiteX694" fmla="*/ 171155 w 12185931"/>
                <a:gd name="connsiteY694" fmla="*/ 1396147 h 2275759"/>
                <a:gd name="connsiteX695" fmla="*/ 69201 w 12185931"/>
                <a:gd name="connsiteY695" fmla="*/ 1337888 h 2275759"/>
                <a:gd name="connsiteX696" fmla="*/ 18224 w 12185931"/>
                <a:gd name="connsiteY696" fmla="*/ 1289945 h 2275759"/>
                <a:gd name="connsiteX697" fmla="*/ 1838 w 12185931"/>
                <a:gd name="connsiteY697" fmla="*/ 1195274 h 2275759"/>
                <a:gd name="connsiteX698" fmla="*/ 205139 w 12185931"/>
                <a:gd name="connsiteY698" fmla="*/ 1133980 h 2275759"/>
                <a:gd name="connsiteX699" fmla="*/ 346540 w 12185931"/>
                <a:gd name="connsiteY699" fmla="*/ 1040522 h 2275759"/>
                <a:gd name="connsiteX700" fmla="*/ 370815 w 12185931"/>
                <a:gd name="connsiteY700" fmla="*/ 1003503 h 2275759"/>
                <a:gd name="connsiteX701" fmla="*/ 153556 w 12185931"/>
                <a:gd name="connsiteY701" fmla="*/ 913686 h 2275759"/>
                <a:gd name="connsiteX702" fmla="*/ 17010 w 12185931"/>
                <a:gd name="connsiteY702" fmla="*/ 795954 h 2275759"/>
                <a:gd name="connsiteX703" fmla="*/ 45533 w 12185931"/>
                <a:gd name="connsiteY703" fmla="*/ 641809 h 2275759"/>
                <a:gd name="connsiteX704" fmla="*/ 124426 w 12185931"/>
                <a:gd name="connsiteY704" fmla="*/ 564130 h 2275759"/>
                <a:gd name="connsiteX705" fmla="*/ 286460 w 12185931"/>
                <a:gd name="connsiteY705" fmla="*/ 502836 h 2275759"/>
                <a:gd name="connsiteX706" fmla="*/ 330154 w 12185931"/>
                <a:gd name="connsiteY706" fmla="*/ 480382 h 2275759"/>
                <a:gd name="connsiteX707" fmla="*/ 325906 w 12185931"/>
                <a:gd name="connsiteY707" fmla="*/ 629672 h 2275759"/>
                <a:gd name="connsiteX708" fmla="*/ 357464 w 12185931"/>
                <a:gd name="connsiteY708" fmla="*/ 646664 h 2275759"/>
                <a:gd name="connsiteX709" fmla="*/ 455776 w 12185931"/>
                <a:gd name="connsiteY709" fmla="*/ 629065 h 2275759"/>
                <a:gd name="connsiteX710" fmla="*/ 572902 w 12185931"/>
                <a:gd name="connsiteY710" fmla="*/ 631492 h 2275759"/>
                <a:gd name="connsiteX711" fmla="*/ 608707 w 12185931"/>
                <a:gd name="connsiteY711" fmla="*/ 615714 h 2275759"/>
                <a:gd name="connsiteX712" fmla="*/ 679711 w 12185931"/>
                <a:gd name="connsiteY712" fmla="*/ 614500 h 2275759"/>
                <a:gd name="connsiteX713" fmla="*/ 696097 w 12185931"/>
                <a:gd name="connsiteY713" fmla="*/ 633313 h 2275759"/>
                <a:gd name="connsiteX714" fmla="*/ 871482 w 12185931"/>
                <a:gd name="connsiteY714" fmla="*/ 535607 h 2275759"/>
                <a:gd name="connsiteX715" fmla="*/ 819898 w 12185931"/>
                <a:gd name="connsiteY715" fmla="*/ 473099 h 2275759"/>
                <a:gd name="connsiteX716" fmla="*/ 832035 w 12185931"/>
                <a:gd name="connsiteY716" fmla="*/ 399668 h 2275759"/>
                <a:gd name="connsiteX717" fmla="*/ 895150 w 12185931"/>
                <a:gd name="connsiteY717" fmla="*/ 374180 h 2275759"/>
                <a:gd name="connsiteX718" fmla="*/ 771955 w 12185931"/>
                <a:gd name="connsiteY718" fmla="*/ 353546 h 2275759"/>
                <a:gd name="connsiteX719" fmla="*/ 753142 w 12185931"/>
                <a:gd name="connsiteY719" fmla="*/ 367504 h 2275759"/>
                <a:gd name="connsiteX720" fmla="*/ 497650 w 12185931"/>
                <a:gd name="connsiteY720" fmla="*/ 354153 h 2275759"/>
                <a:gd name="connsiteX721" fmla="*/ 442425 w 12185931"/>
                <a:gd name="connsiteY721" fmla="*/ 328058 h 2275759"/>
                <a:gd name="connsiteX722" fmla="*/ 373849 w 12185931"/>
                <a:gd name="connsiteY722" fmla="*/ 291039 h 2275759"/>
                <a:gd name="connsiteX723" fmla="*/ 432715 w 12185931"/>
                <a:gd name="connsiteY723" fmla="*/ 156921 h 2275759"/>
                <a:gd name="connsiteX724" fmla="*/ 631768 w 12185931"/>
                <a:gd name="connsiteY724" fmla="*/ 136287 h 2275759"/>
                <a:gd name="connsiteX725" fmla="*/ 716730 w 12185931"/>
                <a:gd name="connsiteY725" fmla="*/ 108978 h 2275759"/>
                <a:gd name="connsiteX726" fmla="*/ 848421 w 12185931"/>
                <a:gd name="connsiteY726" fmla="*/ 112619 h 2275759"/>
                <a:gd name="connsiteX727" fmla="*/ 881192 w 12185931"/>
                <a:gd name="connsiteY727" fmla="*/ 60429 h 2275759"/>
                <a:gd name="connsiteX728" fmla="*/ 899398 w 12185931"/>
                <a:gd name="connsiteY728" fmla="*/ 85310 h 2275759"/>
                <a:gd name="connsiteX729" fmla="*/ 1088741 w 12185931"/>
                <a:gd name="connsiteY729" fmla="*/ 348 h 2275759"/>
                <a:gd name="connsiteX730" fmla="*/ 1389748 w 12185931"/>
                <a:gd name="connsiteY730" fmla="*/ 86524 h 2275759"/>
                <a:gd name="connsiteX731" fmla="*/ 1474103 w 12185931"/>
                <a:gd name="connsiteY731" fmla="*/ 140535 h 2275759"/>
                <a:gd name="connsiteX732" fmla="*/ 1502019 w 12185931"/>
                <a:gd name="connsiteY732" fmla="*/ 133860 h 2275759"/>
                <a:gd name="connsiteX733" fmla="*/ 1532969 w 12185931"/>
                <a:gd name="connsiteY733" fmla="*/ 100482 h 2275759"/>
                <a:gd name="connsiteX734" fmla="*/ 1534790 w 12185931"/>
                <a:gd name="connsiteY734" fmla="*/ 133860 h 2275759"/>
                <a:gd name="connsiteX735" fmla="*/ 1571809 w 12185931"/>
                <a:gd name="connsiteY735" fmla="*/ 208505 h 2275759"/>
                <a:gd name="connsiteX736" fmla="*/ 1593049 w 12185931"/>
                <a:gd name="connsiteY736" fmla="*/ 194547 h 2275759"/>
                <a:gd name="connsiteX737" fmla="*/ 1583339 w 12185931"/>
                <a:gd name="connsiteY737" fmla="*/ 150245 h 2275759"/>
                <a:gd name="connsiteX738" fmla="*/ 1607614 w 12185931"/>
                <a:gd name="connsiteY738" fmla="*/ 128398 h 2275759"/>
                <a:gd name="connsiteX739" fmla="*/ 1568774 w 12185931"/>
                <a:gd name="connsiteY739" fmla="*/ 115047 h 2275759"/>
                <a:gd name="connsiteX740" fmla="*/ 1568774 w 12185931"/>
                <a:gd name="connsiteY740" fmla="*/ 101089 h 2275759"/>
                <a:gd name="connsiteX741" fmla="*/ 1936537 w 12185931"/>
                <a:gd name="connsiteY741" fmla="*/ 51932 h 2275759"/>
                <a:gd name="connsiteX742" fmla="*/ 1940178 w 12185931"/>
                <a:gd name="connsiteY742" fmla="*/ 65283 h 2275759"/>
                <a:gd name="connsiteX743" fmla="*/ 1874636 w 12185931"/>
                <a:gd name="connsiteY743" fmla="*/ 104730 h 2275759"/>
                <a:gd name="connsiteX744" fmla="*/ 1876457 w 12185931"/>
                <a:gd name="connsiteY744" fmla="*/ 122329 h 2275759"/>
                <a:gd name="connsiteX745" fmla="*/ 1947461 w 12185931"/>
                <a:gd name="connsiteY745" fmla="*/ 122329 h 2275759"/>
                <a:gd name="connsiteX746" fmla="*/ 1979018 w 12185931"/>
                <a:gd name="connsiteY746" fmla="*/ 122936 h 2275759"/>
                <a:gd name="connsiteX747" fmla="*/ 2015430 w 12185931"/>
                <a:gd name="connsiteY747" fmla="*/ 108978 h 2275759"/>
                <a:gd name="connsiteX748" fmla="*/ 2042132 w 12185931"/>
                <a:gd name="connsiteY748" fmla="*/ 95020 h 2275759"/>
                <a:gd name="connsiteX749" fmla="*/ 2097964 w 12185931"/>
                <a:gd name="connsiteY749" fmla="*/ 78028 h 2275759"/>
                <a:gd name="connsiteX750" fmla="*/ 2143479 w 12185931"/>
                <a:gd name="connsiteY750" fmla="*/ 76207 h 2275759"/>
                <a:gd name="connsiteX751" fmla="*/ 2199311 w 12185931"/>
                <a:gd name="connsiteY751" fmla="*/ 86524 h 2275759"/>
                <a:gd name="connsiteX752" fmla="*/ 2156224 w 12185931"/>
                <a:gd name="connsiteY752" fmla="*/ 75600 h 2275759"/>
                <a:gd name="connsiteX753" fmla="*/ 2168968 w 12185931"/>
                <a:gd name="connsiteY753" fmla="*/ 52539 h 2275759"/>
                <a:gd name="connsiteX754" fmla="*/ 2302479 w 12185931"/>
                <a:gd name="connsiteY754" fmla="*/ 52539 h 2275759"/>
                <a:gd name="connsiteX755" fmla="*/ 2303693 w 12185931"/>
                <a:gd name="connsiteY755" fmla="*/ 63463 h 2275759"/>
                <a:gd name="connsiteX756" fmla="*/ 2221159 w 12185931"/>
                <a:gd name="connsiteY756" fmla="*/ 71352 h 2275759"/>
                <a:gd name="connsiteX757" fmla="*/ 2223586 w 12185931"/>
                <a:gd name="connsiteY757" fmla="*/ 84703 h 2275759"/>
                <a:gd name="connsiteX758" fmla="*/ 2417177 w 12185931"/>
                <a:gd name="connsiteY758" fmla="*/ 27051 h 2275759"/>
                <a:gd name="connsiteX759" fmla="*/ 2428708 w 12185931"/>
                <a:gd name="connsiteY759" fmla="*/ 42222 h 2275759"/>
                <a:gd name="connsiteX760" fmla="*/ 2346781 w 12185931"/>
                <a:gd name="connsiteY760" fmla="*/ 121115 h 2275759"/>
                <a:gd name="connsiteX761" fmla="*/ 2196884 w 12185931"/>
                <a:gd name="connsiteY761" fmla="*/ 172092 h 2275759"/>
                <a:gd name="connsiteX762" fmla="*/ 2118598 w 12185931"/>
                <a:gd name="connsiteY762" fmla="*/ 227318 h 2275759"/>
                <a:gd name="connsiteX763" fmla="*/ 2055483 w 12185931"/>
                <a:gd name="connsiteY763" fmla="*/ 309852 h 2275759"/>
                <a:gd name="connsiteX764" fmla="*/ 2099178 w 12185931"/>
                <a:gd name="connsiteY764" fmla="*/ 352333 h 2275759"/>
                <a:gd name="connsiteX765" fmla="*/ 2248468 w 12185931"/>
                <a:gd name="connsiteY765" fmla="*/ 359008 h 2275759"/>
                <a:gd name="connsiteX766" fmla="*/ 2284880 w 12185931"/>
                <a:gd name="connsiteY766" fmla="*/ 360829 h 2275759"/>
                <a:gd name="connsiteX767" fmla="*/ 2368628 w 12185931"/>
                <a:gd name="connsiteY767" fmla="*/ 356581 h 2275759"/>
                <a:gd name="connsiteX768" fmla="*/ 2521559 w 12185931"/>
                <a:gd name="connsiteY768" fmla="*/ 343836 h 2275759"/>
                <a:gd name="connsiteX769" fmla="*/ 2559792 w 12185931"/>
                <a:gd name="connsiteY769" fmla="*/ 328665 h 2275759"/>
                <a:gd name="connsiteX770" fmla="*/ 2570108 w 12185931"/>
                <a:gd name="connsiteY770" fmla="*/ 397241 h 2275759"/>
                <a:gd name="connsiteX771" fmla="*/ 2485147 w 12185931"/>
                <a:gd name="connsiteY771" fmla="*/ 412413 h 2275759"/>
                <a:gd name="connsiteX772" fmla="*/ 2509421 w 12185931"/>
                <a:gd name="connsiteY772" fmla="*/ 484023 h 2275759"/>
                <a:gd name="connsiteX773" fmla="*/ 2400792 w 12185931"/>
                <a:gd name="connsiteY773" fmla="*/ 451859 h 2275759"/>
                <a:gd name="connsiteX774" fmla="*/ 2418998 w 12185931"/>
                <a:gd name="connsiteY774" fmla="*/ 407558 h 2275759"/>
                <a:gd name="connsiteX775" fmla="*/ 2346781 w 12185931"/>
                <a:gd name="connsiteY775" fmla="*/ 436080 h 2275759"/>
                <a:gd name="connsiteX776" fmla="*/ 2277598 w 12185931"/>
                <a:gd name="connsiteY776" fmla="*/ 417268 h 2275759"/>
                <a:gd name="connsiteX777" fmla="*/ 2300052 w 12185931"/>
                <a:gd name="connsiteY777" fmla="*/ 456714 h 2275759"/>
                <a:gd name="connsiteX778" fmla="*/ 2235723 w 12185931"/>
                <a:gd name="connsiteY778" fmla="*/ 547744 h 2275759"/>
                <a:gd name="connsiteX779" fmla="*/ 2272136 w 12185931"/>
                <a:gd name="connsiteY779" fmla="*/ 590225 h 2275759"/>
                <a:gd name="connsiteX780" fmla="*/ 2336464 w 12185931"/>
                <a:gd name="connsiteY780" fmla="*/ 599935 h 2275759"/>
                <a:gd name="connsiteX781" fmla="*/ 2529448 w 12185931"/>
                <a:gd name="connsiteY781" fmla="*/ 627244 h 2275759"/>
                <a:gd name="connsiteX782" fmla="*/ 2478471 w 12185931"/>
                <a:gd name="connsiteY782" fmla="*/ 587191 h 2275759"/>
                <a:gd name="connsiteX783" fmla="*/ 2463299 w 12185931"/>
                <a:gd name="connsiteY783" fmla="*/ 533786 h 2275759"/>
                <a:gd name="connsiteX784" fmla="*/ 2511242 w 12185931"/>
                <a:gd name="connsiteY784" fmla="*/ 527718 h 2275759"/>
                <a:gd name="connsiteX785" fmla="*/ 2653856 w 12185931"/>
                <a:gd name="connsiteY785" fmla="*/ 620569 h 2275759"/>
                <a:gd name="connsiteX786" fmla="*/ 2756417 w 12185931"/>
                <a:gd name="connsiteY786" fmla="*/ 659408 h 2275759"/>
                <a:gd name="connsiteX787" fmla="*/ 2837131 w 12185931"/>
                <a:gd name="connsiteY787" fmla="*/ 672153 h 2275759"/>
                <a:gd name="connsiteX788" fmla="*/ 2895390 w 12185931"/>
                <a:gd name="connsiteY788" fmla="*/ 664263 h 2275759"/>
                <a:gd name="connsiteX789" fmla="*/ 2856551 w 12185931"/>
                <a:gd name="connsiteY789" fmla="*/ 627851 h 2275759"/>
                <a:gd name="connsiteX790" fmla="*/ 2846234 w 12185931"/>
                <a:gd name="connsiteY790" fmla="*/ 619962 h 2275759"/>
                <a:gd name="connsiteX791" fmla="*/ 2846234 w 12185931"/>
                <a:gd name="connsiteY791" fmla="*/ 603576 h 2275759"/>
                <a:gd name="connsiteX792" fmla="*/ 2911776 w 12185931"/>
                <a:gd name="connsiteY792" fmla="*/ 572019 h 2275759"/>
                <a:gd name="connsiteX793" fmla="*/ 2963360 w 12185931"/>
                <a:gd name="connsiteY793" fmla="*/ 578088 h 2275759"/>
                <a:gd name="connsiteX794" fmla="*/ 3054390 w 12185931"/>
                <a:gd name="connsiteY794" fmla="*/ 641202 h 2275759"/>
                <a:gd name="connsiteX795" fmla="*/ 3001592 w 12185931"/>
                <a:gd name="connsiteY795" fmla="*/ 697034 h 2275759"/>
                <a:gd name="connsiteX796" fmla="*/ 3073810 w 12185931"/>
                <a:gd name="connsiteY796" fmla="*/ 680042 h 2275759"/>
                <a:gd name="connsiteX797" fmla="*/ 3054997 w 12185931"/>
                <a:gd name="connsiteY797" fmla="*/ 643023 h 2275759"/>
                <a:gd name="connsiteX798" fmla="*/ 5208168 w 12185931"/>
                <a:gd name="connsiteY798" fmla="*/ 1260209 h 2275759"/>
                <a:gd name="connsiteX799" fmla="*/ 5277352 w 12185931"/>
                <a:gd name="connsiteY799" fmla="*/ 1266884 h 2275759"/>
                <a:gd name="connsiteX800" fmla="*/ 5369596 w 12185931"/>
                <a:gd name="connsiteY800" fmla="*/ 1282056 h 2275759"/>
                <a:gd name="connsiteX801" fmla="*/ 5435744 w 12185931"/>
                <a:gd name="connsiteY801" fmla="*/ 1198308 h 2275759"/>
                <a:gd name="connsiteX802" fmla="*/ 5347141 w 12185931"/>
                <a:gd name="connsiteY802" fmla="*/ 1147331 h 2275759"/>
                <a:gd name="connsiteX803" fmla="*/ 5324081 w 12185931"/>
                <a:gd name="connsiteY803" fmla="*/ 1113346 h 2275759"/>
                <a:gd name="connsiteX804" fmla="*/ 5360493 w 12185931"/>
                <a:gd name="connsiteY804" fmla="*/ 1104850 h 2275759"/>
                <a:gd name="connsiteX805" fmla="*/ 5377485 w 12185931"/>
                <a:gd name="connsiteY805" fmla="*/ 1106671 h 2275759"/>
                <a:gd name="connsiteX806" fmla="*/ 5429676 w 12185931"/>
                <a:gd name="connsiteY806" fmla="*/ 959202 h 2275759"/>
                <a:gd name="connsiteX807" fmla="*/ 5657251 w 12185931"/>
                <a:gd name="connsiteY807" fmla="*/ 927644 h 2275759"/>
                <a:gd name="connsiteX808" fmla="*/ 5611736 w 12185931"/>
                <a:gd name="connsiteY808" fmla="*/ 905797 h 2275759"/>
                <a:gd name="connsiteX809" fmla="*/ 5570469 w 12185931"/>
                <a:gd name="connsiteY809" fmla="*/ 898515 h 2275759"/>
                <a:gd name="connsiteX810" fmla="*/ 5480046 w 12185931"/>
                <a:gd name="connsiteY810" fmla="*/ 863316 h 2275759"/>
                <a:gd name="connsiteX811" fmla="*/ 5404794 w 12185931"/>
                <a:gd name="connsiteY811" fmla="*/ 902763 h 2275759"/>
                <a:gd name="connsiteX812" fmla="*/ 5391443 w 12185931"/>
                <a:gd name="connsiteY812" fmla="*/ 908225 h 2275759"/>
                <a:gd name="connsiteX813" fmla="*/ 5213630 w 12185931"/>
                <a:gd name="connsiteY813" fmla="*/ 902156 h 2275759"/>
                <a:gd name="connsiteX814" fmla="*/ 5142020 w 12185931"/>
                <a:gd name="connsiteY814" fmla="*/ 893053 h 2275759"/>
                <a:gd name="connsiteX815" fmla="*/ 5083760 w 12185931"/>
                <a:gd name="connsiteY815" fmla="*/ 898515 h 2275759"/>
                <a:gd name="connsiteX816" fmla="*/ 5097111 w 12185931"/>
                <a:gd name="connsiteY816" fmla="*/ 985904 h 2275759"/>
                <a:gd name="connsiteX817" fmla="*/ 5173577 w 12185931"/>
                <a:gd name="connsiteY817" fmla="*/ 991973 h 2275759"/>
                <a:gd name="connsiteX818" fmla="*/ 5231836 w 12185931"/>
                <a:gd name="connsiteY818" fmla="*/ 939175 h 2275759"/>
                <a:gd name="connsiteX819" fmla="*/ 5240333 w 12185931"/>
                <a:gd name="connsiteY819" fmla="*/ 978015 h 2275759"/>
                <a:gd name="connsiteX820" fmla="*/ 5290096 w 12185931"/>
                <a:gd name="connsiteY820" fmla="*/ 991366 h 2275759"/>
                <a:gd name="connsiteX821" fmla="*/ 5288275 w 12185931"/>
                <a:gd name="connsiteY821" fmla="*/ 1001683 h 2275759"/>
                <a:gd name="connsiteX822" fmla="*/ 5197852 w 12185931"/>
                <a:gd name="connsiteY822" fmla="*/ 1028992 h 2275759"/>
                <a:gd name="connsiteX823" fmla="*/ 5219092 w 12185931"/>
                <a:gd name="connsiteY823" fmla="*/ 1042950 h 2275759"/>
                <a:gd name="connsiteX824" fmla="*/ 5276138 w 12185931"/>
                <a:gd name="connsiteY824" fmla="*/ 1142476 h 2275759"/>
                <a:gd name="connsiteX825" fmla="*/ 5195424 w 12185931"/>
                <a:gd name="connsiteY825" fmla="*/ 1177068 h 2275759"/>
                <a:gd name="connsiteX826" fmla="*/ 5157192 w 12185931"/>
                <a:gd name="connsiteY826" fmla="*/ 1203770 h 2275759"/>
                <a:gd name="connsiteX827" fmla="*/ 5146268 w 12185931"/>
                <a:gd name="connsiteY827" fmla="*/ 1240789 h 2275759"/>
                <a:gd name="connsiteX828" fmla="*/ 5093470 w 12185931"/>
                <a:gd name="connsiteY828" fmla="*/ 1212266 h 2275759"/>
                <a:gd name="connsiteX829" fmla="*/ 5161440 w 12185931"/>
                <a:gd name="connsiteY829" fmla="*/ 1295407 h 2275759"/>
                <a:gd name="connsiteX830" fmla="*/ 5210596 w 12185931"/>
                <a:gd name="connsiteY830" fmla="*/ 1212266 h 2275759"/>
                <a:gd name="connsiteX831" fmla="*/ 5208168 w 12185931"/>
                <a:gd name="connsiteY831" fmla="*/ 1260209 h 2275759"/>
                <a:gd name="connsiteX832" fmla="*/ 10013358 w 12185931"/>
                <a:gd name="connsiteY832" fmla="*/ 1062369 h 2275759"/>
                <a:gd name="connsiteX833" fmla="*/ 10093464 w 12185931"/>
                <a:gd name="connsiteY833" fmla="*/ 1072686 h 2275759"/>
                <a:gd name="connsiteX834" fmla="*/ 10132911 w 12185931"/>
                <a:gd name="connsiteY834" fmla="*/ 1058728 h 2275759"/>
                <a:gd name="connsiteX835" fmla="*/ 10098926 w 12185931"/>
                <a:gd name="connsiteY835" fmla="*/ 1034453 h 2275759"/>
                <a:gd name="connsiteX836" fmla="*/ 10060693 w 12185931"/>
                <a:gd name="connsiteY836" fmla="*/ 1033847 h 2275759"/>
                <a:gd name="connsiteX837" fmla="*/ 9966022 w 12185931"/>
                <a:gd name="connsiteY837" fmla="*/ 1036881 h 2275759"/>
                <a:gd name="connsiteX838" fmla="*/ 9785175 w 12185931"/>
                <a:gd name="connsiteY838" fmla="*/ 1001683 h 2275759"/>
                <a:gd name="connsiteX839" fmla="*/ 9695358 w 12185931"/>
                <a:gd name="connsiteY839" fmla="*/ 1000469 h 2275759"/>
                <a:gd name="connsiteX840" fmla="*/ 9636492 w 12185931"/>
                <a:gd name="connsiteY840" fmla="*/ 997434 h 2275759"/>
                <a:gd name="connsiteX841" fmla="*/ 9478706 w 12185931"/>
                <a:gd name="connsiteY841" fmla="*/ 964663 h 2275759"/>
                <a:gd name="connsiteX842" fmla="*/ 9586729 w 12185931"/>
                <a:gd name="connsiteY842" fmla="*/ 1050232 h 2275759"/>
                <a:gd name="connsiteX843" fmla="*/ 9657125 w 12185931"/>
                <a:gd name="connsiteY843" fmla="*/ 1095747 h 2275759"/>
                <a:gd name="connsiteX844" fmla="*/ 9717205 w 12185931"/>
                <a:gd name="connsiteY844" fmla="*/ 1100602 h 2275759"/>
                <a:gd name="connsiteX845" fmla="*/ 9760293 w 12185931"/>
                <a:gd name="connsiteY845" fmla="*/ 1067224 h 2275759"/>
                <a:gd name="connsiteX846" fmla="*/ 9772430 w 12185931"/>
                <a:gd name="connsiteY846" fmla="*/ 1081789 h 2275759"/>
                <a:gd name="connsiteX847" fmla="*/ 9716599 w 12185931"/>
                <a:gd name="connsiteY847" fmla="*/ 1144297 h 2275759"/>
                <a:gd name="connsiteX848" fmla="*/ 9718420 w 12185931"/>
                <a:gd name="connsiteY848" fmla="*/ 1160682 h 2275759"/>
                <a:gd name="connsiteX849" fmla="*/ 9785175 w 12185931"/>
                <a:gd name="connsiteY849" fmla="*/ 1160682 h 2275759"/>
                <a:gd name="connsiteX850" fmla="*/ 9848289 w 12185931"/>
                <a:gd name="connsiteY850" fmla="*/ 1156434 h 2275759"/>
                <a:gd name="connsiteX851" fmla="*/ 9893804 w 12185931"/>
                <a:gd name="connsiteY851" fmla="*/ 1136407 h 2275759"/>
                <a:gd name="connsiteX852" fmla="*/ 9947209 w 12185931"/>
                <a:gd name="connsiteY852" fmla="*/ 1103637 h 2275759"/>
                <a:gd name="connsiteX853" fmla="*/ 10013358 w 12185931"/>
                <a:gd name="connsiteY853" fmla="*/ 1062369 h 2275759"/>
                <a:gd name="connsiteX854" fmla="*/ 9836152 w 12185931"/>
                <a:gd name="connsiteY854" fmla="*/ 1922910 h 2275759"/>
                <a:gd name="connsiteX855" fmla="*/ 9903515 w 12185931"/>
                <a:gd name="connsiteY855" fmla="*/ 1843410 h 2275759"/>
                <a:gd name="connsiteX856" fmla="*/ 9638919 w 12185931"/>
                <a:gd name="connsiteY856" fmla="*/ 1777261 h 2275759"/>
                <a:gd name="connsiteX857" fmla="*/ 9581267 w 12185931"/>
                <a:gd name="connsiteY857" fmla="*/ 1844624 h 2275759"/>
                <a:gd name="connsiteX858" fmla="*/ 9584301 w 12185931"/>
                <a:gd name="connsiteY858" fmla="*/ 1861009 h 2275759"/>
                <a:gd name="connsiteX859" fmla="*/ 9493878 w 12185931"/>
                <a:gd name="connsiteY859" fmla="*/ 1924123 h 2275759"/>
                <a:gd name="connsiteX860" fmla="*/ 9494485 w 12185931"/>
                <a:gd name="connsiteY860" fmla="*/ 1942936 h 2275759"/>
                <a:gd name="connsiteX861" fmla="*/ 9543034 w 12185931"/>
                <a:gd name="connsiteY861" fmla="*/ 1953253 h 2275759"/>
                <a:gd name="connsiteX862" fmla="*/ 9610397 w 12185931"/>
                <a:gd name="connsiteY862" fmla="*/ 1958715 h 2275759"/>
                <a:gd name="connsiteX863" fmla="*/ 9717205 w 12185931"/>
                <a:gd name="connsiteY863" fmla="*/ 1926551 h 2275759"/>
                <a:gd name="connsiteX864" fmla="*/ 9731770 w 12185931"/>
                <a:gd name="connsiteY864" fmla="*/ 1888925 h 2275759"/>
                <a:gd name="connsiteX865" fmla="*/ 9780927 w 12185931"/>
                <a:gd name="connsiteY865" fmla="*/ 1900456 h 2275759"/>
                <a:gd name="connsiteX866" fmla="*/ 9765755 w 12185931"/>
                <a:gd name="connsiteY866" fmla="*/ 1989058 h 2275759"/>
                <a:gd name="connsiteX867" fmla="*/ 9857392 w 12185931"/>
                <a:gd name="connsiteY867" fmla="*/ 1968425 h 2275759"/>
                <a:gd name="connsiteX868" fmla="*/ 9836152 w 12185931"/>
                <a:gd name="connsiteY868" fmla="*/ 1922910 h 2275759"/>
                <a:gd name="connsiteX869" fmla="*/ 10537085 w 12185931"/>
                <a:gd name="connsiteY869" fmla="*/ 1820349 h 2275759"/>
                <a:gd name="connsiteX870" fmla="*/ 10597166 w 12185931"/>
                <a:gd name="connsiteY870" fmla="*/ 1830059 h 2275759"/>
                <a:gd name="connsiteX871" fmla="*/ 10643895 w 12185931"/>
                <a:gd name="connsiteY871" fmla="*/ 1860402 h 2275759"/>
                <a:gd name="connsiteX872" fmla="*/ 10694871 w 12185931"/>
                <a:gd name="connsiteY872" fmla="*/ 1897421 h 2275759"/>
                <a:gd name="connsiteX873" fmla="*/ 10748276 w 12185931"/>
                <a:gd name="connsiteY873" fmla="*/ 1908345 h 2275759"/>
                <a:gd name="connsiteX874" fmla="*/ 10750097 w 12185931"/>
                <a:gd name="connsiteY874" fmla="*/ 1859795 h 2275759"/>
                <a:gd name="connsiteX875" fmla="*/ 10665742 w 12185931"/>
                <a:gd name="connsiteY875" fmla="*/ 1835521 h 2275759"/>
                <a:gd name="connsiteX876" fmla="*/ 10620227 w 12185931"/>
                <a:gd name="connsiteY876" fmla="*/ 1843410 h 2275759"/>
                <a:gd name="connsiteX877" fmla="*/ 10610517 w 12185931"/>
                <a:gd name="connsiteY877" fmla="*/ 1739028 h 2275759"/>
                <a:gd name="connsiteX878" fmla="*/ 10554078 w 12185931"/>
                <a:gd name="connsiteY878" fmla="*/ 1762089 h 2275759"/>
                <a:gd name="connsiteX879" fmla="*/ 10609910 w 12185931"/>
                <a:gd name="connsiteY879" fmla="*/ 1708078 h 2275759"/>
                <a:gd name="connsiteX880" fmla="*/ 10391437 w 12185931"/>
                <a:gd name="connsiteY880" fmla="*/ 1656494 h 2275759"/>
                <a:gd name="connsiteX881" fmla="*/ 10427242 w 12185931"/>
                <a:gd name="connsiteY881" fmla="*/ 1728105 h 2275759"/>
                <a:gd name="connsiteX882" fmla="*/ 10537085 w 12185931"/>
                <a:gd name="connsiteY882" fmla="*/ 1820349 h 2275759"/>
                <a:gd name="connsiteX883" fmla="*/ 574116 w 12185931"/>
                <a:gd name="connsiteY883" fmla="*/ 1041129 h 2275759"/>
                <a:gd name="connsiteX884" fmla="*/ 502505 w 12185931"/>
                <a:gd name="connsiteY884" fmla="*/ 1045377 h 2275759"/>
                <a:gd name="connsiteX885" fmla="*/ 452135 w 12185931"/>
                <a:gd name="connsiteY885" fmla="*/ 1098175 h 2275759"/>
                <a:gd name="connsiteX886" fmla="*/ 447280 w 12185931"/>
                <a:gd name="connsiteY886" fmla="*/ 1112740 h 2275759"/>
                <a:gd name="connsiteX887" fmla="*/ 435750 w 12185931"/>
                <a:gd name="connsiteY887" fmla="*/ 1181923 h 2275759"/>
                <a:gd name="connsiteX888" fmla="*/ 527387 w 12185931"/>
                <a:gd name="connsiteY888" fmla="*/ 1229258 h 2275759"/>
                <a:gd name="connsiteX889" fmla="*/ 621452 w 12185931"/>
                <a:gd name="connsiteY889" fmla="*/ 1272346 h 2275759"/>
                <a:gd name="connsiteX890" fmla="*/ 668181 w 12185931"/>
                <a:gd name="connsiteY890" fmla="*/ 1292373 h 2275759"/>
                <a:gd name="connsiteX891" fmla="*/ 692455 w 12185931"/>
                <a:gd name="connsiteY891" fmla="*/ 1224403 h 2275759"/>
                <a:gd name="connsiteX892" fmla="*/ 660291 w 12185931"/>
                <a:gd name="connsiteY892" fmla="*/ 1192239 h 2275759"/>
                <a:gd name="connsiteX893" fmla="*/ 595963 w 12185931"/>
                <a:gd name="connsiteY893" fmla="*/ 1172820 h 2275759"/>
                <a:gd name="connsiteX894" fmla="*/ 531028 w 12185931"/>
                <a:gd name="connsiteY894" fmla="*/ 1101209 h 2275759"/>
                <a:gd name="connsiteX895" fmla="*/ 574116 w 12185931"/>
                <a:gd name="connsiteY895" fmla="*/ 1041129 h 2275759"/>
                <a:gd name="connsiteX896" fmla="*/ 4951463 w 12185931"/>
                <a:gd name="connsiteY896" fmla="*/ 958595 h 2275759"/>
                <a:gd name="connsiteX897" fmla="*/ 4913230 w 12185931"/>
                <a:gd name="connsiteY897" fmla="*/ 904583 h 2275759"/>
                <a:gd name="connsiteX898" fmla="*/ 4821593 w 12185931"/>
                <a:gd name="connsiteY898" fmla="*/ 902156 h 2275759"/>
                <a:gd name="connsiteX899" fmla="*/ 4757872 w 12185931"/>
                <a:gd name="connsiteY899" fmla="*/ 876061 h 2275759"/>
                <a:gd name="connsiteX900" fmla="*/ 4745127 w 12185931"/>
                <a:gd name="connsiteY900" fmla="*/ 881522 h 2275759"/>
                <a:gd name="connsiteX901" fmla="*/ 4762727 w 12185931"/>
                <a:gd name="connsiteY901" fmla="*/ 897301 h 2275759"/>
                <a:gd name="connsiteX902" fmla="*/ 4624361 w 12185931"/>
                <a:gd name="connsiteY902" fmla="*/ 958595 h 2275759"/>
                <a:gd name="connsiteX903" fmla="*/ 4796711 w 12185931"/>
                <a:gd name="connsiteY903" fmla="*/ 944637 h 2275759"/>
                <a:gd name="connsiteX904" fmla="*/ 4788822 w 12185931"/>
                <a:gd name="connsiteY904" fmla="*/ 1021709 h 2275759"/>
                <a:gd name="connsiteX905" fmla="*/ 4938719 w 12185931"/>
                <a:gd name="connsiteY905" fmla="*/ 1039308 h 2275759"/>
                <a:gd name="connsiteX906" fmla="*/ 4922940 w 12185931"/>
                <a:gd name="connsiteY906" fmla="*/ 928251 h 2275759"/>
                <a:gd name="connsiteX907" fmla="*/ 4951463 w 12185931"/>
                <a:gd name="connsiteY907" fmla="*/ 958595 h 2275759"/>
                <a:gd name="connsiteX908" fmla="*/ 10050377 w 12185931"/>
                <a:gd name="connsiteY908" fmla="*/ 1939295 h 2275759"/>
                <a:gd name="connsiteX909" fmla="*/ 10090430 w 12185931"/>
                <a:gd name="connsiteY909" fmla="*/ 1947185 h 2275759"/>
                <a:gd name="connsiteX910" fmla="*/ 10186922 w 12185931"/>
                <a:gd name="connsiteY910" fmla="*/ 1983597 h 2275759"/>
                <a:gd name="connsiteX911" fmla="*/ 10236078 w 12185931"/>
                <a:gd name="connsiteY911" fmla="*/ 1988452 h 2275759"/>
                <a:gd name="connsiteX912" fmla="*/ 10311937 w 12185931"/>
                <a:gd name="connsiteY912" fmla="*/ 1981169 h 2275759"/>
                <a:gd name="connsiteX913" fmla="*/ 10227582 w 12185931"/>
                <a:gd name="connsiteY913" fmla="*/ 1937475 h 2275759"/>
                <a:gd name="connsiteX914" fmla="*/ 10183888 w 12185931"/>
                <a:gd name="connsiteY914" fmla="*/ 1922303 h 2275759"/>
                <a:gd name="connsiteX915" fmla="*/ 10133517 w 12185931"/>
                <a:gd name="connsiteY915" fmla="*/ 1898635 h 2275759"/>
                <a:gd name="connsiteX916" fmla="*/ 10180854 w 12185931"/>
                <a:gd name="connsiteY916" fmla="*/ 1864043 h 2275759"/>
                <a:gd name="connsiteX917" fmla="*/ 10237899 w 12185931"/>
                <a:gd name="connsiteY917" fmla="*/ 1855547 h 2275759"/>
                <a:gd name="connsiteX918" fmla="*/ 10061907 w 12185931"/>
                <a:gd name="connsiteY918" fmla="*/ 1805177 h 2275759"/>
                <a:gd name="connsiteX919" fmla="*/ 10095285 w 12185931"/>
                <a:gd name="connsiteY919" fmla="*/ 1837948 h 2275759"/>
                <a:gd name="connsiteX920" fmla="*/ 10041274 w 12185931"/>
                <a:gd name="connsiteY920" fmla="*/ 1870719 h 2275759"/>
                <a:gd name="connsiteX921" fmla="*/ 10024888 w 12185931"/>
                <a:gd name="connsiteY921" fmla="*/ 1848265 h 2275759"/>
                <a:gd name="connsiteX922" fmla="*/ 10050377 w 12185931"/>
                <a:gd name="connsiteY922" fmla="*/ 1939295 h 2275759"/>
                <a:gd name="connsiteX923" fmla="*/ 7841373 w 12185931"/>
                <a:gd name="connsiteY923" fmla="*/ 1916234 h 2275759"/>
                <a:gd name="connsiteX924" fmla="*/ 7836518 w 12185931"/>
                <a:gd name="connsiteY924" fmla="*/ 1878002 h 2275759"/>
                <a:gd name="connsiteX925" fmla="*/ 7807996 w 12185931"/>
                <a:gd name="connsiteY925" fmla="*/ 1817921 h 2275759"/>
                <a:gd name="connsiteX926" fmla="*/ 7731530 w 12185931"/>
                <a:gd name="connsiteY926" fmla="*/ 1797288 h 2275759"/>
                <a:gd name="connsiteX927" fmla="*/ 7563427 w 12185931"/>
                <a:gd name="connsiteY927" fmla="*/ 1830059 h 2275759"/>
                <a:gd name="connsiteX928" fmla="*/ 7841373 w 12185931"/>
                <a:gd name="connsiteY928" fmla="*/ 1916234 h 2275759"/>
                <a:gd name="connsiteX929" fmla="*/ 7252710 w 12185931"/>
                <a:gd name="connsiteY929" fmla="*/ 803236 h 2275759"/>
                <a:gd name="connsiteX930" fmla="*/ 7269703 w 12185931"/>
                <a:gd name="connsiteY930" fmla="*/ 825084 h 2275759"/>
                <a:gd name="connsiteX931" fmla="*/ 7374691 w 12185931"/>
                <a:gd name="connsiteY931" fmla="*/ 991973 h 2275759"/>
                <a:gd name="connsiteX932" fmla="*/ 7411710 w 12185931"/>
                <a:gd name="connsiteY932" fmla="*/ 1008965 h 2275759"/>
                <a:gd name="connsiteX933" fmla="*/ 7422027 w 12185931"/>
                <a:gd name="connsiteY933" fmla="*/ 995614 h 2275759"/>
                <a:gd name="connsiteX934" fmla="*/ 7390469 w 12185931"/>
                <a:gd name="connsiteY934" fmla="*/ 964663 h 2275759"/>
                <a:gd name="connsiteX935" fmla="*/ 7360733 w 12185931"/>
                <a:gd name="connsiteY935" fmla="*/ 903370 h 2275759"/>
                <a:gd name="connsiteX936" fmla="*/ 7301260 w 12185931"/>
                <a:gd name="connsiteY936" fmla="*/ 842683 h 2275759"/>
                <a:gd name="connsiteX937" fmla="*/ 7345562 w 12185931"/>
                <a:gd name="connsiteY937" fmla="*/ 814767 h 2275759"/>
                <a:gd name="connsiteX938" fmla="*/ 7252710 w 12185931"/>
                <a:gd name="connsiteY938" fmla="*/ 803236 h 2275759"/>
                <a:gd name="connsiteX939" fmla="*/ 7247248 w 12185931"/>
                <a:gd name="connsiteY939" fmla="*/ 1802143 h 2275759"/>
                <a:gd name="connsiteX940" fmla="*/ 7486962 w 12185931"/>
                <a:gd name="connsiteY940" fmla="*/ 1822776 h 2275759"/>
                <a:gd name="connsiteX941" fmla="*/ 7434771 w 12185931"/>
                <a:gd name="connsiteY941" fmla="*/ 1751166 h 2275759"/>
                <a:gd name="connsiteX942" fmla="*/ 7411710 w 12185931"/>
                <a:gd name="connsiteY942" fmla="*/ 1729319 h 2275759"/>
                <a:gd name="connsiteX943" fmla="*/ 7330390 w 12185931"/>
                <a:gd name="connsiteY943" fmla="*/ 1762696 h 2275759"/>
                <a:gd name="connsiteX944" fmla="*/ 7364374 w 12185931"/>
                <a:gd name="connsiteY944" fmla="*/ 1808212 h 2275759"/>
                <a:gd name="connsiteX945" fmla="*/ 7301867 w 12185931"/>
                <a:gd name="connsiteY945" fmla="*/ 1796074 h 2275759"/>
                <a:gd name="connsiteX946" fmla="*/ 7247248 w 12185931"/>
                <a:gd name="connsiteY946" fmla="*/ 1802143 h 2275759"/>
                <a:gd name="connsiteX947" fmla="*/ 6708349 w 12185931"/>
                <a:gd name="connsiteY947" fmla="*/ 823870 h 2275759"/>
                <a:gd name="connsiteX948" fmla="*/ 6848536 w 12185931"/>
                <a:gd name="connsiteY948" fmla="*/ 930679 h 2275759"/>
                <a:gd name="connsiteX949" fmla="*/ 6782387 w 12185931"/>
                <a:gd name="connsiteY949" fmla="*/ 851786 h 2275759"/>
                <a:gd name="connsiteX950" fmla="*/ 6708349 w 12185931"/>
                <a:gd name="connsiteY950" fmla="*/ 823870 h 2275759"/>
                <a:gd name="connsiteX951" fmla="*/ 1785427 w 12185931"/>
                <a:gd name="connsiteY951" fmla="*/ 264337 h 2275759"/>
                <a:gd name="connsiteX952" fmla="*/ 2018464 w 12185931"/>
                <a:gd name="connsiteY952" fmla="*/ 274653 h 2275759"/>
                <a:gd name="connsiteX953" fmla="*/ 1785427 w 12185931"/>
                <a:gd name="connsiteY953" fmla="*/ 264337 h 2275759"/>
                <a:gd name="connsiteX954" fmla="*/ 4436838 w 12185931"/>
                <a:gd name="connsiteY954" fmla="*/ 696427 h 2275759"/>
                <a:gd name="connsiteX955" fmla="*/ 4264487 w 12185931"/>
                <a:gd name="connsiteY955" fmla="*/ 765004 h 2275759"/>
                <a:gd name="connsiteX956" fmla="*/ 4325174 w 12185931"/>
                <a:gd name="connsiteY956" fmla="*/ 822049 h 2275759"/>
                <a:gd name="connsiteX957" fmla="*/ 4465361 w 12185931"/>
                <a:gd name="connsiteY957" fmla="*/ 729198 h 2275759"/>
                <a:gd name="connsiteX958" fmla="*/ 4436838 w 12185931"/>
                <a:gd name="connsiteY958" fmla="*/ 696427 h 2275759"/>
                <a:gd name="connsiteX959" fmla="*/ 1035943 w 12185931"/>
                <a:gd name="connsiteY959" fmla="*/ 1528445 h 2275759"/>
                <a:gd name="connsiteX960" fmla="*/ 1091168 w 12185931"/>
                <a:gd name="connsiteY960" fmla="*/ 1519342 h 2275759"/>
                <a:gd name="connsiteX961" fmla="*/ 1144573 w 12185931"/>
                <a:gd name="connsiteY961" fmla="*/ 1422243 h 2275759"/>
                <a:gd name="connsiteX962" fmla="*/ 1086920 w 12185931"/>
                <a:gd name="connsiteY962" fmla="*/ 1423457 h 2275759"/>
                <a:gd name="connsiteX963" fmla="*/ 955836 w 12185931"/>
                <a:gd name="connsiteY963" fmla="*/ 1487178 h 2275759"/>
                <a:gd name="connsiteX964" fmla="*/ 1035943 w 12185931"/>
                <a:gd name="connsiteY964" fmla="*/ 1528445 h 2275759"/>
                <a:gd name="connsiteX965" fmla="*/ 10322861 w 12185931"/>
                <a:gd name="connsiteY965" fmla="*/ 1061763 h 2275759"/>
                <a:gd name="connsiteX966" fmla="*/ 10269456 w 12185931"/>
                <a:gd name="connsiteY966" fmla="*/ 980442 h 2275759"/>
                <a:gd name="connsiteX967" fmla="*/ 10229403 w 12185931"/>
                <a:gd name="connsiteY967" fmla="*/ 962236 h 2275759"/>
                <a:gd name="connsiteX968" fmla="*/ 10192384 w 12185931"/>
                <a:gd name="connsiteY968" fmla="*/ 1034453 h 2275759"/>
                <a:gd name="connsiteX969" fmla="*/ 10270670 w 12185931"/>
                <a:gd name="connsiteY969" fmla="*/ 1078148 h 2275759"/>
                <a:gd name="connsiteX970" fmla="*/ 10322861 w 12185931"/>
                <a:gd name="connsiteY970" fmla="*/ 1061763 h 2275759"/>
                <a:gd name="connsiteX971" fmla="*/ 1221645 w 12185931"/>
                <a:gd name="connsiteY971" fmla="*/ 1492640 h 2275759"/>
                <a:gd name="connsiteX972" fmla="*/ 1320565 w 12185931"/>
                <a:gd name="connsiteY972" fmla="*/ 1480502 h 2275759"/>
                <a:gd name="connsiteX973" fmla="*/ 1412809 w 12185931"/>
                <a:gd name="connsiteY973" fmla="*/ 1413140 h 2275759"/>
                <a:gd name="connsiteX974" fmla="*/ 1421912 w 12185931"/>
                <a:gd name="connsiteY974" fmla="*/ 1388865 h 2275759"/>
                <a:gd name="connsiteX975" fmla="*/ 1406740 w 12185931"/>
                <a:gd name="connsiteY975" fmla="*/ 1372479 h 2275759"/>
                <a:gd name="connsiteX976" fmla="*/ 1353336 w 12185931"/>
                <a:gd name="connsiteY976" fmla="*/ 1387044 h 2275759"/>
                <a:gd name="connsiteX977" fmla="*/ 1221645 w 12185931"/>
                <a:gd name="connsiteY977" fmla="*/ 1492640 h 2275759"/>
                <a:gd name="connsiteX978" fmla="*/ 6379426 w 12185931"/>
                <a:gd name="connsiteY978" fmla="*/ 718275 h 2275759"/>
                <a:gd name="connsiteX979" fmla="*/ 6424334 w 12185931"/>
                <a:gd name="connsiteY979" fmla="*/ 731626 h 2275759"/>
                <a:gd name="connsiteX980" fmla="*/ 6494731 w 12185931"/>
                <a:gd name="connsiteY980" fmla="*/ 763183 h 2275759"/>
                <a:gd name="connsiteX981" fmla="*/ 6564521 w 12185931"/>
                <a:gd name="connsiteY981" fmla="*/ 757114 h 2275759"/>
                <a:gd name="connsiteX982" fmla="*/ 6522040 w 12185931"/>
                <a:gd name="connsiteY982" fmla="*/ 733446 h 2275759"/>
                <a:gd name="connsiteX983" fmla="*/ 6531750 w 12185931"/>
                <a:gd name="connsiteY983" fmla="*/ 673973 h 2275759"/>
                <a:gd name="connsiteX984" fmla="*/ 6483808 w 12185931"/>
                <a:gd name="connsiteY984" fmla="*/ 677614 h 2275759"/>
                <a:gd name="connsiteX985" fmla="*/ 6379426 w 12185931"/>
                <a:gd name="connsiteY985" fmla="*/ 718275 h 2275759"/>
                <a:gd name="connsiteX986" fmla="*/ 4668662 w 12185931"/>
                <a:gd name="connsiteY986" fmla="*/ 1178281 h 2275759"/>
                <a:gd name="connsiteX987" fmla="*/ 4666234 w 12185931"/>
                <a:gd name="connsiteY987" fmla="*/ 1188598 h 2275759"/>
                <a:gd name="connsiteX988" fmla="*/ 4864074 w 12185931"/>
                <a:gd name="connsiteY988" fmla="*/ 1154007 h 2275759"/>
                <a:gd name="connsiteX989" fmla="*/ 4864074 w 12185931"/>
                <a:gd name="connsiteY989" fmla="*/ 1129125 h 2275759"/>
                <a:gd name="connsiteX990" fmla="*/ 4862253 w 12185931"/>
                <a:gd name="connsiteY990" fmla="*/ 1090285 h 2275759"/>
                <a:gd name="connsiteX991" fmla="*/ 4820379 w 12185931"/>
                <a:gd name="connsiteY991" fmla="*/ 1101816 h 2275759"/>
                <a:gd name="connsiteX992" fmla="*/ 4668662 w 12185931"/>
                <a:gd name="connsiteY992" fmla="*/ 1178281 h 2275759"/>
                <a:gd name="connsiteX993" fmla="*/ 7292157 w 12185931"/>
                <a:gd name="connsiteY993" fmla="*/ 1613407 h 2275759"/>
                <a:gd name="connsiteX994" fmla="*/ 7183527 w 12185931"/>
                <a:gd name="connsiteY994" fmla="*/ 1520556 h 2275759"/>
                <a:gd name="connsiteX995" fmla="*/ 7292157 w 12185931"/>
                <a:gd name="connsiteY995" fmla="*/ 1613407 h 2275759"/>
                <a:gd name="connsiteX996" fmla="*/ 4403460 w 12185931"/>
                <a:gd name="connsiteY996" fmla="*/ 1044770 h 2275759"/>
                <a:gd name="connsiteX997" fmla="*/ 4393143 w 12185931"/>
                <a:gd name="connsiteY997" fmla="*/ 999862 h 2275759"/>
                <a:gd name="connsiteX998" fmla="*/ 4337311 w 12185931"/>
                <a:gd name="connsiteY998" fmla="*/ 962236 h 2275759"/>
                <a:gd name="connsiteX999" fmla="*/ 4306361 w 12185931"/>
                <a:gd name="connsiteY999" fmla="*/ 973160 h 2275759"/>
                <a:gd name="connsiteX1000" fmla="*/ 4328815 w 12185931"/>
                <a:gd name="connsiteY1000" fmla="*/ 1009572 h 2275759"/>
                <a:gd name="connsiteX1001" fmla="*/ 4403460 w 12185931"/>
                <a:gd name="connsiteY1001" fmla="*/ 1044770 h 2275759"/>
                <a:gd name="connsiteX1002" fmla="*/ 2220552 w 12185931"/>
                <a:gd name="connsiteY1002" fmla="*/ 600542 h 2275759"/>
                <a:gd name="connsiteX1003" fmla="*/ 2080972 w 12185931"/>
                <a:gd name="connsiteY1003" fmla="*/ 522256 h 2275759"/>
                <a:gd name="connsiteX1004" fmla="*/ 2220552 w 12185931"/>
                <a:gd name="connsiteY1004" fmla="*/ 600542 h 2275759"/>
                <a:gd name="connsiteX1005" fmla="*/ 4692937 w 12185931"/>
                <a:gd name="connsiteY1005" fmla="*/ 579302 h 2275759"/>
                <a:gd name="connsiteX1006" fmla="*/ 4814310 w 12185931"/>
                <a:gd name="connsiteY1006" fmla="*/ 645450 h 2275759"/>
                <a:gd name="connsiteX1007" fmla="*/ 4776685 w 12185931"/>
                <a:gd name="connsiteY1007" fmla="*/ 564130 h 2275759"/>
                <a:gd name="connsiteX1008" fmla="*/ 4692937 w 12185931"/>
                <a:gd name="connsiteY1008" fmla="*/ 579302 h 2275759"/>
                <a:gd name="connsiteX1009" fmla="*/ 9260233 w 12185931"/>
                <a:gd name="connsiteY1009" fmla="*/ 1120629 h 2275759"/>
                <a:gd name="connsiteX1010" fmla="*/ 9261447 w 12185931"/>
                <a:gd name="connsiteY1010" fmla="*/ 1141262 h 2275759"/>
                <a:gd name="connsiteX1011" fmla="*/ 9362794 w 12185931"/>
                <a:gd name="connsiteY1011" fmla="*/ 1158862 h 2275759"/>
                <a:gd name="connsiteX1012" fmla="*/ 9389496 w 12185931"/>
                <a:gd name="connsiteY1012" fmla="*/ 1138228 h 2275759"/>
                <a:gd name="connsiteX1013" fmla="*/ 9373111 w 12185931"/>
                <a:gd name="connsiteY1013" fmla="*/ 1115774 h 2275759"/>
                <a:gd name="connsiteX1014" fmla="*/ 9260233 w 12185931"/>
                <a:gd name="connsiteY1014" fmla="*/ 1120629 h 2275759"/>
                <a:gd name="connsiteX1015" fmla="*/ 8837245 w 12185931"/>
                <a:gd name="connsiteY1015" fmla="*/ 1587311 h 2275759"/>
                <a:gd name="connsiteX1016" fmla="*/ 8934344 w 12185931"/>
                <a:gd name="connsiteY1016" fmla="*/ 1656494 h 2275759"/>
                <a:gd name="connsiteX1017" fmla="*/ 8837245 w 12185931"/>
                <a:gd name="connsiteY1017" fmla="*/ 1587311 h 2275759"/>
                <a:gd name="connsiteX1018" fmla="*/ 4399819 w 12185931"/>
                <a:gd name="connsiteY1018" fmla="*/ 1157041 h 2275759"/>
                <a:gd name="connsiteX1019" fmla="*/ 4535151 w 12185931"/>
                <a:gd name="connsiteY1019" fmla="*/ 1172213 h 2275759"/>
                <a:gd name="connsiteX1020" fmla="*/ 4477498 w 12185931"/>
                <a:gd name="connsiteY1020" fmla="*/ 1109705 h 2275759"/>
                <a:gd name="connsiteX1021" fmla="*/ 4399819 w 12185931"/>
                <a:gd name="connsiteY1021" fmla="*/ 1157041 h 2275759"/>
                <a:gd name="connsiteX1022" fmla="*/ 5033390 w 12185931"/>
                <a:gd name="connsiteY1022" fmla="*/ 902763 h 2275759"/>
                <a:gd name="connsiteX1023" fmla="*/ 5019432 w 12185931"/>
                <a:gd name="connsiteY1023" fmla="*/ 891839 h 2275759"/>
                <a:gd name="connsiteX1024" fmla="*/ 4968455 w 12185931"/>
                <a:gd name="connsiteY1024" fmla="*/ 944030 h 2275759"/>
                <a:gd name="connsiteX1025" fmla="*/ 5000619 w 12185931"/>
                <a:gd name="connsiteY1025" fmla="*/ 995007 h 2275759"/>
                <a:gd name="connsiteX1026" fmla="*/ 5015791 w 12185931"/>
                <a:gd name="connsiteY1026" fmla="*/ 990759 h 2275759"/>
                <a:gd name="connsiteX1027" fmla="*/ 5033390 w 12185931"/>
                <a:gd name="connsiteY1027" fmla="*/ 902763 h 2275759"/>
                <a:gd name="connsiteX1028" fmla="*/ 3845747 w 12185931"/>
                <a:gd name="connsiteY1028" fmla="*/ 628458 h 2275759"/>
                <a:gd name="connsiteX1029" fmla="*/ 3845747 w 12185931"/>
                <a:gd name="connsiteY1029" fmla="*/ 738908 h 2275759"/>
                <a:gd name="connsiteX1030" fmla="*/ 3845747 w 12185931"/>
                <a:gd name="connsiteY1030" fmla="*/ 628458 h 2275759"/>
                <a:gd name="connsiteX1031" fmla="*/ 7060333 w 12185931"/>
                <a:gd name="connsiteY1031" fmla="*/ 630279 h 2275759"/>
                <a:gd name="connsiteX1032" fmla="*/ 7065188 w 12185931"/>
                <a:gd name="connsiteY1032" fmla="*/ 613286 h 2275759"/>
                <a:gd name="connsiteX1033" fmla="*/ 6948669 w 12185931"/>
                <a:gd name="connsiteY1033" fmla="*/ 596294 h 2275759"/>
                <a:gd name="connsiteX1034" fmla="*/ 6920753 w 12185931"/>
                <a:gd name="connsiteY1034" fmla="*/ 612073 h 2275759"/>
                <a:gd name="connsiteX1035" fmla="*/ 6925608 w 12185931"/>
                <a:gd name="connsiteY1035" fmla="*/ 621176 h 2275759"/>
                <a:gd name="connsiteX1036" fmla="*/ 7060333 w 12185931"/>
                <a:gd name="connsiteY1036" fmla="*/ 630279 h 2275759"/>
                <a:gd name="connsiteX1037" fmla="*/ 7217512 w 12185931"/>
                <a:gd name="connsiteY1037" fmla="*/ 773500 h 2275759"/>
                <a:gd name="connsiteX1038" fmla="*/ 7116165 w 12185931"/>
                <a:gd name="connsiteY1038" fmla="*/ 758935 h 2275759"/>
                <a:gd name="connsiteX1039" fmla="*/ 7110703 w 12185931"/>
                <a:gd name="connsiteY1039" fmla="*/ 776534 h 2275759"/>
                <a:gd name="connsiteX1040" fmla="*/ 7181707 w 12185931"/>
                <a:gd name="connsiteY1040" fmla="*/ 826904 h 2275759"/>
                <a:gd name="connsiteX1041" fmla="*/ 7217512 w 12185931"/>
                <a:gd name="connsiteY1041" fmla="*/ 773500 h 2275759"/>
                <a:gd name="connsiteX1042" fmla="*/ 9353084 w 12185931"/>
                <a:gd name="connsiteY1042" fmla="*/ 998041 h 2275759"/>
                <a:gd name="connsiteX1043" fmla="*/ 9231103 w 12185931"/>
                <a:gd name="connsiteY1043" fmla="*/ 998041 h 2275759"/>
                <a:gd name="connsiteX1044" fmla="*/ 9353084 w 12185931"/>
                <a:gd name="connsiteY1044" fmla="*/ 998041 h 2275759"/>
                <a:gd name="connsiteX1045" fmla="*/ 5614164 w 12185931"/>
                <a:gd name="connsiteY1045" fmla="*/ 1172213 h 2275759"/>
                <a:gd name="connsiteX1046" fmla="*/ 5605668 w 12185931"/>
                <a:gd name="connsiteY1046" fmla="*/ 1181923 h 2275759"/>
                <a:gd name="connsiteX1047" fmla="*/ 5659072 w 12185931"/>
                <a:gd name="connsiteY1047" fmla="*/ 1280842 h 2275759"/>
                <a:gd name="connsiteX1048" fmla="*/ 5691843 w 12185931"/>
                <a:gd name="connsiteY1048" fmla="*/ 1240182 h 2275759"/>
                <a:gd name="connsiteX1049" fmla="*/ 5614164 w 12185931"/>
                <a:gd name="connsiteY1049" fmla="*/ 1172213 h 2275759"/>
                <a:gd name="connsiteX1050" fmla="*/ 7008749 w 12185931"/>
                <a:gd name="connsiteY1050" fmla="*/ 937354 h 2275759"/>
                <a:gd name="connsiteX1051" fmla="*/ 7103421 w 12185931"/>
                <a:gd name="connsiteY1051" fmla="*/ 969518 h 2275759"/>
                <a:gd name="connsiteX1052" fmla="*/ 7008749 w 12185931"/>
                <a:gd name="connsiteY1052" fmla="*/ 937354 h 2275759"/>
                <a:gd name="connsiteX1053" fmla="*/ 5585641 w 12185931"/>
                <a:gd name="connsiteY1053" fmla="*/ 1312399 h 2275759"/>
                <a:gd name="connsiteX1054" fmla="*/ 5598992 w 12185931"/>
                <a:gd name="connsiteY1054" fmla="*/ 1332426 h 2275759"/>
                <a:gd name="connsiteX1055" fmla="*/ 5720366 w 12185931"/>
                <a:gd name="connsiteY1055" fmla="*/ 1292980 h 2275759"/>
                <a:gd name="connsiteX1056" fmla="*/ 5585641 w 12185931"/>
                <a:gd name="connsiteY1056" fmla="*/ 1312399 h 2275759"/>
                <a:gd name="connsiteX1057" fmla="*/ 1861892 w 12185931"/>
                <a:gd name="connsiteY1057" fmla="*/ 364470 h 2275759"/>
                <a:gd name="connsiteX1058" fmla="*/ 1863106 w 12185931"/>
                <a:gd name="connsiteY1058" fmla="*/ 383890 h 2275759"/>
                <a:gd name="connsiteX1059" fmla="*/ 1992976 w 12185931"/>
                <a:gd name="connsiteY1059" fmla="*/ 362042 h 2275759"/>
                <a:gd name="connsiteX1060" fmla="*/ 1991155 w 12185931"/>
                <a:gd name="connsiteY1060" fmla="*/ 346871 h 2275759"/>
                <a:gd name="connsiteX1061" fmla="*/ 1861892 w 12185931"/>
                <a:gd name="connsiteY1061" fmla="*/ 364470 h 2275759"/>
                <a:gd name="connsiteX1062" fmla="*/ 5509176 w 12185931"/>
                <a:gd name="connsiteY1062" fmla="*/ 1323930 h 2275759"/>
                <a:gd name="connsiteX1063" fmla="*/ 5516458 w 12185931"/>
                <a:gd name="connsiteY1063" fmla="*/ 1310579 h 2275759"/>
                <a:gd name="connsiteX1064" fmla="*/ 5461233 w 12185931"/>
                <a:gd name="connsiteY1064" fmla="*/ 1275380 h 2275759"/>
                <a:gd name="connsiteX1065" fmla="*/ 5426641 w 12185931"/>
                <a:gd name="connsiteY1065" fmla="*/ 1309972 h 2275759"/>
                <a:gd name="connsiteX1066" fmla="*/ 5509176 w 12185931"/>
                <a:gd name="connsiteY1066" fmla="*/ 1323930 h 2275759"/>
                <a:gd name="connsiteX1067" fmla="*/ 10344101 w 12185931"/>
                <a:gd name="connsiteY1067" fmla="*/ 1897421 h 2275759"/>
                <a:gd name="connsiteX1068" fmla="*/ 10337426 w 12185931"/>
                <a:gd name="connsiteY1068" fmla="*/ 1916841 h 2275759"/>
                <a:gd name="connsiteX1069" fmla="*/ 10406609 w 12185931"/>
                <a:gd name="connsiteY1069" fmla="*/ 1942936 h 2275759"/>
                <a:gd name="connsiteX1070" fmla="*/ 10411464 w 12185931"/>
                <a:gd name="connsiteY1070" fmla="*/ 1931406 h 2275759"/>
                <a:gd name="connsiteX1071" fmla="*/ 10387189 w 12185931"/>
                <a:gd name="connsiteY1071" fmla="*/ 1888318 h 2275759"/>
                <a:gd name="connsiteX1072" fmla="*/ 10344101 w 12185931"/>
                <a:gd name="connsiteY1072" fmla="*/ 1897421 h 2275759"/>
                <a:gd name="connsiteX1073" fmla="*/ 4653490 w 12185931"/>
                <a:gd name="connsiteY1073" fmla="*/ 1299655 h 2275759"/>
                <a:gd name="connsiteX1074" fmla="*/ 4651670 w 12185931"/>
                <a:gd name="connsiteY1074" fmla="*/ 1280842 h 2275759"/>
                <a:gd name="connsiteX1075" fmla="*/ 4570349 w 12185931"/>
                <a:gd name="connsiteY1075" fmla="*/ 1294193 h 2275759"/>
                <a:gd name="connsiteX1076" fmla="*/ 4573990 w 12185931"/>
                <a:gd name="connsiteY1076" fmla="*/ 1313613 h 2275759"/>
                <a:gd name="connsiteX1077" fmla="*/ 4653490 w 12185931"/>
                <a:gd name="connsiteY1077" fmla="*/ 1299655 h 2275759"/>
                <a:gd name="connsiteX1078" fmla="*/ 8236445 w 12185931"/>
                <a:gd name="connsiteY1078" fmla="*/ 707351 h 2275759"/>
                <a:gd name="connsiteX1079" fmla="*/ 8239479 w 12185931"/>
                <a:gd name="connsiteY1079" fmla="*/ 692179 h 2275759"/>
                <a:gd name="connsiteX1080" fmla="*/ 8110823 w 12185931"/>
                <a:gd name="connsiteY1080" fmla="*/ 683076 h 2275759"/>
                <a:gd name="connsiteX1081" fmla="*/ 8109609 w 12185931"/>
                <a:gd name="connsiteY1081" fmla="*/ 701282 h 2275759"/>
                <a:gd name="connsiteX1082" fmla="*/ 8236445 w 12185931"/>
                <a:gd name="connsiteY1082" fmla="*/ 707351 h 2275759"/>
                <a:gd name="connsiteX1083" fmla="*/ 10052198 w 12185931"/>
                <a:gd name="connsiteY1083" fmla="*/ 1753593 h 2275759"/>
                <a:gd name="connsiteX1084" fmla="*/ 10054624 w 12185931"/>
                <a:gd name="connsiteY1084" fmla="*/ 1725677 h 2275759"/>
                <a:gd name="connsiteX1085" fmla="*/ 9945388 w 12185931"/>
                <a:gd name="connsiteY1085" fmla="*/ 1719002 h 2275759"/>
                <a:gd name="connsiteX1086" fmla="*/ 9943568 w 12185931"/>
                <a:gd name="connsiteY1086" fmla="*/ 1725677 h 2275759"/>
                <a:gd name="connsiteX1087" fmla="*/ 10052198 w 12185931"/>
                <a:gd name="connsiteY1087" fmla="*/ 1753593 h 227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</a:cxnLst>
              <a:rect l="l" t="t" r="r" b="b"/>
              <a:pathLst>
                <a:path w="12185931" h="2275759">
                  <a:moveTo>
                    <a:pt x="3054997" y="643023"/>
                  </a:moveTo>
                  <a:cubicBezTo>
                    <a:pt x="3093836" y="661229"/>
                    <a:pt x="3132676" y="684897"/>
                    <a:pt x="3187901" y="645450"/>
                  </a:cubicBezTo>
                  <a:cubicBezTo>
                    <a:pt x="3159378" y="625424"/>
                    <a:pt x="3133283" y="607218"/>
                    <a:pt x="3105974" y="588405"/>
                  </a:cubicBezTo>
                  <a:cubicBezTo>
                    <a:pt x="3119932" y="568985"/>
                    <a:pt x="3130249" y="554420"/>
                    <a:pt x="3141172" y="539855"/>
                  </a:cubicBezTo>
                  <a:cubicBezTo>
                    <a:pt x="3173943" y="589618"/>
                    <a:pt x="3181225" y="589618"/>
                    <a:pt x="3252229" y="537428"/>
                  </a:cubicBezTo>
                  <a:cubicBezTo>
                    <a:pt x="3260725" y="550172"/>
                    <a:pt x="3269221" y="562916"/>
                    <a:pt x="3274683" y="571412"/>
                  </a:cubicBezTo>
                  <a:cubicBezTo>
                    <a:pt x="3319592" y="568378"/>
                    <a:pt x="3360252" y="561096"/>
                    <a:pt x="3400305" y="564737"/>
                  </a:cubicBezTo>
                  <a:cubicBezTo>
                    <a:pt x="3448855" y="569592"/>
                    <a:pt x="3456137" y="609645"/>
                    <a:pt x="3454316" y="658801"/>
                  </a:cubicBezTo>
                  <a:cubicBezTo>
                    <a:pt x="3498618" y="658801"/>
                    <a:pt x="3541099" y="658801"/>
                    <a:pt x="3592683" y="658801"/>
                  </a:cubicBezTo>
                  <a:cubicBezTo>
                    <a:pt x="3572049" y="641809"/>
                    <a:pt x="3557484" y="630279"/>
                    <a:pt x="3541099" y="616321"/>
                  </a:cubicBezTo>
                  <a:cubicBezTo>
                    <a:pt x="3572049" y="593260"/>
                    <a:pt x="3601786" y="571412"/>
                    <a:pt x="3632736" y="548351"/>
                  </a:cubicBezTo>
                  <a:cubicBezTo>
                    <a:pt x="3666114" y="553813"/>
                    <a:pt x="3706167" y="555634"/>
                    <a:pt x="3741973" y="568378"/>
                  </a:cubicBezTo>
                  <a:cubicBezTo>
                    <a:pt x="3757751" y="573840"/>
                    <a:pt x="3766247" y="601149"/>
                    <a:pt x="3785060" y="629065"/>
                  </a:cubicBezTo>
                  <a:cubicBezTo>
                    <a:pt x="3794770" y="602969"/>
                    <a:pt x="3803266" y="579302"/>
                    <a:pt x="3810549" y="559275"/>
                  </a:cubicBezTo>
                  <a:cubicBezTo>
                    <a:pt x="3837251" y="583550"/>
                    <a:pt x="3862740" y="607218"/>
                    <a:pt x="3893083" y="635134"/>
                  </a:cubicBezTo>
                  <a:cubicBezTo>
                    <a:pt x="3897938" y="604790"/>
                    <a:pt x="3901579" y="577481"/>
                    <a:pt x="3906434" y="547138"/>
                  </a:cubicBezTo>
                  <a:cubicBezTo>
                    <a:pt x="3935564" y="568378"/>
                    <a:pt x="3965907" y="588405"/>
                    <a:pt x="3993217" y="612073"/>
                  </a:cubicBezTo>
                  <a:cubicBezTo>
                    <a:pt x="3999892" y="617534"/>
                    <a:pt x="3996251" y="635134"/>
                    <a:pt x="3997464" y="646664"/>
                  </a:cubicBezTo>
                  <a:cubicBezTo>
                    <a:pt x="3987148" y="644843"/>
                    <a:pt x="3976224" y="644843"/>
                    <a:pt x="3966514" y="640595"/>
                  </a:cubicBezTo>
                  <a:cubicBezTo>
                    <a:pt x="3951342" y="635134"/>
                    <a:pt x="3937385" y="627244"/>
                    <a:pt x="3920392" y="618748"/>
                  </a:cubicBezTo>
                  <a:cubicBezTo>
                    <a:pt x="3928888" y="683683"/>
                    <a:pt x="3992003" y="705530"/>
                    <a:pt x="4111556" y="688538"/>
                  </a:cubicBezTo>
                  <a:cubicBezTo>
                    <a:pt x="4101846" y="672759"/>
                    <a:pt x="4093350" y="658195"/>
                    <a:pt x="4080605" y="636954"/>
                  </a:cubicBezTo>
                  <a:cubicBezTo>
                    <a:pt x="4151609" y="646057"/>
                    <a:pt x="4147361" y="724950"/>
                    <a:pt x="4196518" y="749832"/>
                  </a:cubicBezTo>
                  <a:cubicBezTo>
                    <a:pt x="4195304" y="707351"/>
                    <a:pt x="4226254" y="674580"/>
                    <a:pt x="4267521" y="670939"/>
                  </a:cubicBezTo>
                  <a:cubicBezTo>
                    <a:pt x="4277838" y="669725"/>
                    <a:pt x="4287548" y="664263"/>
                    <a:pt x="4297258" y="660622"/>
                  </a:cubicBezTo>
                  <a:cubicBezTo>
                    <a:pt x="4292403" y="650912"/>
                    <a:pt x="4288155" y="641202"/>
                    <a:pt x="4282693" y="632099"/>
                  </a:cubicBezTo>
                  <a:cubicBezTo>
                    <a:pt x="4261453" y="595687"/>
                    <a:pt x="4230502" y="592653"/>
                    <a:pt x="4191662" y="601149"/>
                  </a:cubicBezTo>
                  <a:cubicBezTo>
                    <a:pt x="4157678" y="609038"/>
                    <a:pt x="4121872" y="608431"/>
                    <a:pt x="4084854" y="612073"/>
                  </a:cubicBezTo>
                  <a:cubicBezTo>
                    <a:pt x="4158892" y="560489"/>
                    <a:pt x="4095170" y="504657"/>
                    <a:pt x="4081213" y="448825"/>
                  </a:cubicBezTo>
                  <a:cubicBezTo>
                    <a:pt x="4125514" y="440329"/>
                    <a:pt x="4146147" y="464603"/>
                    <a:pt x="4151003" y="493126"/>
                  </a:cubicBezTo>
                  <a:cubicBezTo>
                    <a:pt x="4160712" y="551992"/>
                    <a:pt x="4188628" y="570805"/>
                    <a:pt x="4245674" y="555634"/>
                  </a:cubicBezTo>
                  <a:cubicBezTo>
                    <a:pt x="4283907" y="545924"/>
                    <a:pt x="4322139" y="545924"/>
                    <a:pt x="4347021" y="585977"/>
                  </a:cubicBezTo>
                  <a:cubicBezTo>
                    <a:pt x="4348842" y="589012"/>
                    <a:pt x="4358552" y="587798"/>
                    <a:pt x="4367048" y="588405"/>
                  </a:cubicBezTo>
                  <a:cubicBezTo>
                    <a:pt x="4337311" y="542889"/>
                    <a:pt x="4296651" y="527718"/>
                    <a:pt x="4247495" y="521649"/>
                  </a:cubicBezTo>
                  <a:cubicBezTo>
                    <a:pt x="4230502" y="519828"/>
                    <a:pt x="4204407" y="490092"/>
                    <a:pt x="4205014" y="473706"/>
                  </a:cubicBezTo>
                  <a:cubicBezTo>
                    <a:pt x="4205621" y="453680"/>
                    <a:pt x="4226254" y="434867"/>
                    <a:pt x="4259632" y="443970"/>
                  </a:cubicBezTo>
                  <a:cubicBezTo>
                    <a:pt x="4303933" y="456107"/>
                    <a:pt x="4350662" y="457928"/>
                    <a:pt x="4389502" y="463390"/>
                  </a:cubicBezTo>
                  <a:cubicBezTo>
                    <a:pt x="4404067" y="485844"/>
                    <a:pt x="4414991" y="502836"/>
                    <a:pt x="4428342" y="522863"/>
                  </a:cubicBezTo>
                  <a:cubicBezTo>
                    <a:pt x="4423487" y="527111"/>
                    <a:pt x="4414991" y="533786"/>
                    <a:pt x="4404067" y="542889"/>
                  </a:cubicBezTo>
                  <a:cubicBezTo>
                    <a:pt x="4418632" y="554420"/>
                    <a:pt x="4432590" y="564737"/>
                    <a:pt x="4445941" y="576267"/>
                  </a:cubicBezTo>
                  <a:cubicBezTo>
                    <a:pt x="4454437" y="583550"/>
                    <a:pt x="4462933" y="592046"/>
                    <a:pt x="4470822" y="599935"/>
                  </a:cubicBezTo>
                  <a:cubicBezTo>
                    <a:pt x="4458685" y="604790"/>
                    <a:pt x="4446548" y="609645"/>
                    <a:pt x="4433197" y="614500"/>
                  </a:cubicBezTo>
                  <a:cubicBezTo>
                    <a:pt x="4438052" y="621782"/>
                    <a:pt x="4445941" y="632099"/>
                    <a:pt x="4462933" y="655767"/>
                  </a:cubicBezTo>
                  <a:cubicBezTo>
                    <a:pt x="4422880" y="646664"/>
                    <a:pt x="4397391" y="641202"/>
                    <a:pt x="4358552" y="632706"/>
                  </a:cubicBezTo>
                  <a:cubicBezTo>
                    <a:pt x="4371296" y="651519"/>
                    <a:pt x="4379185" y="670939"/>
                    <a:pt x="4385254" y="670939"/>
                  </a:cubicBezTo>
                  <a:cubicBezTo>
                    <a:pt x="4444727" y="668511"/>
                    <a:pt x="4503593" y="662443"/>
                    <a:pt x="4562460" y="657588"/>
                  </a:cubicBezTo>
                  <a:cubicBezTo>
                    <a:pt x="4562460" y="651519"/>
                    <a:pt x="4562460" y="645450"/>
                    <a:pt x="4562460" y="639989"/>
                  </a:cubicBezTo>
                  <a:cubicBezTo>
                    <a:pt x="4553357" y="636954"/>
                    <a:pt x="4544254" y="633920"/>
                    <a:pt x="4529689" y="629065"/>
                  </a:cubicBezTo>
                  <a:cubicBezTo>
                    <a:pt x="4540612" y="614500"/>
                    <a:pt x="4549715" y="602969"/>
                    <a:pt x="4559425" y="590225"/>
                  </a:cubicBezTo>
                  <a:cubicBezTo>
                    <a:pt x="4590983" y="662443"/>
                    <a:pt x="4661986" y="655767"/>
                    <a:pt x="4712357" y="683076"/>
                  </a:cubicBezTo>
                  <a:cubicBezTo>
                    <a:pt x="4715391" y="701889"/>
                    <a:pt x="4712357" y="728591"/>
                    <a:pt x="4723887" y="737088"/>
                  </a:cubicBezTo>
                  <a:cubicBezTo>
                    <a:pt x="4743307" y="751652"/>
                    <a:pt x="4771223" y="754687"/>
                    <a:pt x="4797925" y="763183"/>
                  </a:cubicBezTo>
                  <a:cubicBezTo>
                    <a:pt x="4764547" y="732233"/>
                    <a:pt x="4738452" y="707958"/>
                    <a:pt x="4712357" y="683683"/>
                  </a:cubicBezTo>
                  <a:cubicBezTo>
                    <a:pt x="4712357" y="667905"/>
                    <a:pt x="4712357" y="652126"/>
                    <a:pt x="4712357" y="632706"/>
                  </a:cubicBezTo>
                  <a:cubicBezTo>
                    <a:pt x="4702040" y="618141"/>
                    <a:pt x="4688688" y="598115"/>
                    <a:pt x="4675337" y="578695"/>
                  </a:cubicBezTo>
                  <a:cubicBezTo>
                    <a:pt x="4674731" y="581729"/>
                    <a:pt x="4674123" y="584157"/>
                    <a:pt x="4672910" y="587191"/>
                  </a:cubicBezTo>
                  <a:cubicBezTo>
                    <a:pt x="4636498" y="567164"/>
                    <a:pt x="4599479" y="546531"/>
                    <a:pt x="4560032" y="525290"/>
                  </a:cubicBezTo>
                  <a:cubicBezTo>
                    <a:pt x="4606154" y="475527"/>
                    <a:pt x="4646814" y="485844"/>
                    <a:pt x="4691116" y="503443"/>
                  </a:cubicBezTo>
                  <a:cubicBezTo>
                    <a:pt x="4714784" y="512546"/>
                    <a:pt x="4742700" y="510119"/>
                    <a:pt x="4768795" y="514367"/>
                  </a:cubicBezTo>
                  <a:cubicBezTo>
                    <a:pt x="4792463" y="518008"/>
                    <a:pt x="4820379" y="502229"/>
                    <a:pt x="4826448" y="551386"/>
                  </a:cubicBezTo>
                  <a:cubicBezTo>
                    <a:pt x="4834944" y="618141"/>
                    <a:pt x="4918085" y="661229"/>
                    <a:pt x="4991516" y="641202"/>
                  </a:cubicBezTo>
                  <a:cubicBezTo>
                    <a:pt x="5074050" y="618748"/>
                    <a:pt x="5152337" y="637561"/>
                    <a:pt x="5231836" y="653340"/>
                  </a:cubicBezTo>
                  <a:cubicBezTo>
                    <a:pt x="5256718" y="658195"/>
                    <a:pt x="5282206" y="660622"/>
                    <a:pt x="5307088" y="664263"/>
                  </a:cubicBezTo>
                  <a:cubicBezTo>
                    <a:pt x="5308909" y="656981"/>
                    <a:pt x="5311336" y="650305"/>
                    <a:pt x="5313157" y="643023"/>
                  </a:cubicBezTo>
                  <a:cubicBezTo>
                    <a:pt x="5282206" y="631492"/>
                    <a:pt x="5251863" y="619962"/>
                    <a:pt x="5220913" y="609038"/>
                  </a:cubicBezTo>
                  <a:cubicBezTo>
                    <a:pt x="5216665" y="612679"/>
                    <a:pt x="5212416" y="616321"/>
                    <a:pt x="5208168" y="619962"/>
                  </a:cubicBezTo>
                  <a:cubicBezTo>
                    <a:pt x="5208168" y="592046"/>
                    <a:pt x="5208168" y="564737"/>
                    <a:pt x="5208168" y="536821"/>
                  </a:cubicBezTo>
                  <a:cubicBezTo>
                    <a:pt x="5213024" y="534393"/>
                    <a:pt x="5218485" y="531966"/>
                    <a:pt x="5223340" y="529538"/>
                  </a:cubicBezTo>
                  <a:cubicBezTo>
                    <a:pt x="5244580" y="549565"/>
                    <a:pt x="5265821" y="568985"/>
                    <a:pt x="5293130" y="594473"/>
                  </a:cubicBezTo>
                  <a:cubicBezTo>
                    <a:pt x="5290096" y="565950"/>
                    <a:pt x="5287061" y="542889"/>
                    <a:pt x="5284634" y="517401"/>
                  </a:cubicBezTo>
                  <a:cubicBezTo>
                    <a:pt x="5301626" y="531359"/>
                    <a:pt x="5314977" y="542283"/>
                    <a:pt x="5330149" y="555634"/>
                  </a:cubicBezTo>
                  <a:cubicBezTo>
                    <a:pt x="5327722" y="559275"/>
                    <a:pt x="5322260" y="566557"/>
                    <a:pt x="5314370" y="577481"/>
                  </a:cubicBezTo>
                  <a:cubicBezTo>
                    <a:pt x="5357458" y="598721"/>
                    <a:pt x="5392657" y="641202"/>
                    <a:pt x="5449095" y="607824"/>
                  </a:cubicBezTo>
                  <a:cubicBezTo>
                    <a:pt x="5452130" y="567164"/>
                    <a:pt x="5455164" y="526504"/>
                    <a:pt x="5457592" y="485844"/>
                  </a:cubicBezTo>
                  <a:cubicBezTo>
                    <a:pt x="5461840" y="486451"/>
                    <a:pt x="5466088" y="487664"/>
                    <a:pt x="5470336" y="488271"/>
                  </a:cubicBezTo>
                  <a:cubicBezTo>
                    <a:pt x="5477012" y="526504"/>
                    <a:pt x="5483687" y="564737"/>
                    <a:pt x="5490970" y="602363"/>
                  </a:cubicBezTo>
                  <a:cubicBezTo>
                    <a:pt x="5497038" y="597508"/>
                    <a:pt x="5503107" y="592653"/>
                    <a:pt x="5509176" y="587191"/>
                  </a:cubicBezTo>
                  <a:cubicBezTo>
                    <a:pt x="5529809" y="592046"/>
                    <a:pt x="5554084" y="591439"/>
                    <a:pt x="5570469" y="602363"/>
                  </a:cubicBezTo>
                  <a:cubicBezTo>
                    <a:pt x="5584427" y="611466"/>
                    <a:pt x="5590496" y="633920"/>
                    <a:pt x="5604454" y="657588"/>
                  </a:cubicBezTo>
                  <a:cubicBezTo>
                    <a:pt x="5606881" y="656374"/>
                    <a:pt x="5620233" y="646057"/>
                    <a:pt x="5632370" y="647878"/>
                  </a:cubicBezTo>
                  <a:cubicBezTo>
                    <a:pt x="5656645" y="651519"/>
                    <a:pt x="5680313" y="661229"/>
                    <a:pt x="5703374" y="670332"/>
                  </a:cubicBezTo>
                  <a:cubicBezTo>
                    <a:pt x="5715511" y="675187"/>
                    <a:pt x="5725828" y="684897"/>
                    <a:pt x="5736751" y="692786"/>
                  </a:cubicBezTo>
                  <a:cubicBezTo>
                    <a:pt x="5742213" y="678828"/>
                    <a:pt x="5749496" y="665477"/>
                    <a:pt x="5752530" y="651519"/>
                  </a:cubicBezTo>
                  <a:cubicBezTo>
                    <a:pt x="5753744" y="644843"/>
                    <a:pt x="5747068" y="636954"/>
                    <a:pt x="5744034" y="630279"/>
                  </a:cubicBezTo>
                  <a:cubicBezTo>
                    <a:pt x="5718545" y="630279"/>
                    <a:pt x="5694877" y="630279"/>
                    <a:pt x="5663927" y="630279"/>
                  </a:cubicBezTo>
                  <a:cubicBezTo>
                    <a:pt x="5674244" y="616928"/>
                    <a:pt x="5680313" y="603576"/>
                    <a:pt x="5685774" y="604183"/>
                  </a:cubicBezTo>
                  <a:cubicBezTo>
                    <a:pt x="5727648" y="607824"/>
                    <a:pt x="5764667" y="602363"/>
                    <a:pt x="5773164" y="553813"/>
                  </a:cubicBezTo>
                  <a:cubicBezTo>
                    <a:pt x="5778625" y="538035"/>
                    <a:pt x="5783480" y="522256"/>
                    <a:pt x="5788942" y="506477"/>
                  </a:cubicBezTo>
                  <a:cubicBezTo>
                    <a:pt x="5797438" y="510725"/>
                    <a:pt x="5814431" y="516794"/>
                    <a:pt x="5813824" y="519828"/>
                  </a:cubicBezTo>
                  <a:cubicBezTo>
                    <a:pt x="5806541" y="570199"/>
                    <a:pt x="5848415" y="567771"/>
                    <a:pt x="5876331" y="583550"/>
                  </a:cubicBezTo>
                  <a:cubicBezTo>
                    <a:pt x="5899392" y="596294"/>
                    <a:pt x="5918205" y="616321"/>
                    <a:pt x="5938839" y="633313"/>
                  </a:cubicBezTo>
                  <a:cubicBezTo>
                    <a:pt x="5938839" y="633313"/>
                    <a:pt x="5938839" y="632706"/>
                    <a:pt x="5938839" y="632706"/>
                  </a:cubicBezTo>
                  <a:cubicBezTo>
                    <a:pt x="5910316" y="628458"/>
                    <a:pt x="5881793" y="645450"/>
                    <a:pt x="5887255" y="667905"/>
                  </a:cubicBezTo>
                  <a:cubicBezTo>
                    <a:pt x="5891503" y="686111"/>
                    <a:pt x="5912744" y="699462"/>
                    <a:pt x="5926701" y="715240"/>
                  </a:cubicBezTo>
                  <a:cubicBezTo>
                    <a:pt x="5931556" y="712206"/>
                    <a:pt x="5937018" y="709172"/>
                    <a:pt x="5941873" y="706137"/>
                  </a:cubicBezTo>
                  <a:cubicBezTo>
                    <a:pt x="5943087" y="695214"/>
                    <a:pt x="5944908" y="684290"/>
                    <a:pt x="5946121" y="673366"/>
                  </a:cubicBezTo>
                  <a:cubicBezTo>
                    <a:pt x="5961293" y="713420"/>
                    <a:pt x="5983140" y="721309"/>
                    <a:pt x="6025621" y="714633"/>
                  </a:cubicBezTo>
                  <a:cubicBezTo>
                    <a:pt x="6068709" y="707351"/>
                    <a:pt x="6115438" y="720095"/>
                    <a:pt x="6168235" y="724950"/>
                  </a:cubicBezTo>
                  <a:cubicBezTo>
                    <a:pt x="6157312" y="696427"/>
                    <a:pt x="6151243" y="678828"/>
                    <a:pt x="6144568" y="661836"/>
                  </a:cubicBezTo>
                  <a:cubicBezTo>
                    <a:pt x="6147602" y="660015"/>
                    <a:pt x="6151243" y="658195"/>
                    <a:pt x="6154277" y="656981"/>
                  </a:cubicBezTo>
                  <a:cubicBezTo>
                    <a:pt x="6165808" y="675187"/>
                    <a:pt x="6177945" y="692786"/>
                    <a:pt x="6191903" y="714633"/>
                  </a:cubicBezTo>
                  <a:cubicBezTo>
                    <a:pt x="6221033" y="691572"/>
                    <a:pt x="6251983" y="757114"/>
                    <a:pt x="6296892" y="707351"/>
                  </a:cubicBezTo>
                  <a:cubicBezTo>
                    <a:pt x="6329663" y="671546"/>
                    <a:pt x="6332090" y="646664"/>
                    <a:pt x="6312063" y="602363"/>
                  </a:cubicBezTo>
                  <a:cubicBezTo>
                    <a:pt x="6332090" y="606004"/>
                    <a:pt x="6342407" y="608431"/>
                    <a:pt x="6352723" y="609645"/>
                  </a:cubicBezTo>
                  <a:cubicBezTo>
                    <a:pt x="6397632" y="615714"/>
                    <a:pt x="6440719" y="652733"/>
                    <a:pt x="6488055" y="613286"/>
                  </a:cubicBezTo>
                  <a:cubicBezTo>
                    <a:pt x="6494124" y="608431"/>
                    <a:pt x="6512330" y="618141"/>
                    <a:pt x="6524467" y="621176"/>
                  </a:cubicBezTo>
                  <a:cubicBezTo>
                    <a:pt x="6549349" y="627851"/>
                    <a:pt x="6573017" y="638168"/>
                    <a:pt x="6598505" y="641809"/>
                  </a:cubicBezTo>
                  <a:cubicBezTo>
                    <a:pt x="6630063" y="646664"/>
                    <a:pt x="6656765" y="653340"/>
                    <a:pt x="6653731" y="699462"/>
                  </a:cubicBezTo>
                  <a:cubicBezTo>
                    <a:pt x="6634311" y="701889"/>
                    <a:pt x="6614284" y="704317"/>
                    <a:pt x="6580907" y="707958"/>
                  </a:cubicBezTo>
                  <a:cubicBezTo>
                    <a:pt x="6606395" y="730412"/>
                    <a:pt x="6625208" y="747404"/>
                    <a:pt x="6650089" y="769252"/>
                  </a:cubicBezTo>
                  <a:cubicBezTo>
                    <a:pt x="6653123" y="747404"/>
                    <a:pt x="6654944" y="734053"/>
                    <a:pt x="6655551" y="729805"/>
                  </a:cubicBezTo>
                  <a:cubicBezTo>
                    <a:pt x="6705315" y="707351"/>
                    <a:pt x="6749009" y="687931"/>
                    <a:pt x="6805448" y="662443"/>
                  </a:cubicBezTo>
                  <a:cubicBezTo>
                    <a:pt x="6776925" y="657588"/>
                    <a:pt x="6762360" y="654553"/>
                    <a:pt x="6747796" y="652126"/>
                  </a:cubicBezTo>
                  <a:cubicBezTo>
                    <a:pt x="6774497" y="596294"/>
                    <a:pt x="6774497" y="596294"/>
                    <a:pt x="6712597" y="582336"/>
                  </a:cubicBezTo>
                  <a:cubicBezTo>
                    <a:pt x="6713810" y="560489"/>
                    <a:pt x="6715025" y="539855"/>
                    <a:pt x="6716238" y="520435"/>
                  </a:cubicBezTo>
                  <a:cubicBezTo>
                    <a:pt x="6640379" y="497981"/>
                    <a:pt x="6616105" y="474313"/>
                    <a:pt x="6634917" y="439722"/>
                  </a:cubicBezTo>
                  <a:cubicBezTo>
                    <a:pt x="6657979" y="397848"/>
                    <a:pt x="6688929" y="426977"/>
                    <a:pt x="6716845" y="435474"/>
                  </a:cubicBezTo>
                  <a:cubicBezTo>
                    <a:pt x="6760540" y="448825"/>
                    <a:pt x="6761146" y="473706"/>
                    <a:pt x="6726555" y="515580"/>
                  </a:cubicBezTo>
                  <a:cubicBezTo>
                    <a:pt x="6795131" y="502836"/>
                    <a:pt x="6801200" y="599935"/>
                    <a:pt x="6877058" y="579302"/>
                  </a:cubicBezTo>
                  <a:cubicBezTo>
                    <a:pt x="6865528" y="564130"/>
                    <a:pt x="6858245" y="554420"/>
                    <a:pt x="6844287" y="535000"/>
                  </a:cubicBezTo>
                  <a:cubicBezTo>
                    <a:pt x="6874631" y="535000"/>
                    <a:pt x="6895264" y="533786"/>
                    <a:pt x="6915898" y="535000"/>
                  </a:cubicBezTo>
                  <a:cubicBezTo>
                    <a:pt x="6961413" y="538641"/>
                    <a:pt x="7007535" y="545924"/>
                    <a:pt x="7053050" y="546531"/>
                  </a:cubicBezTo>
                  <a:cubicBezTo>
                    <a:pt x="7107669" y="547138"/>
                    <a:pt x="7183527" y="589012"/>
                    <a:pt x="7201127" y="636954"/>
                  </a:cubicBezTo>
                  <a:cubicBezTo>
                    <a:pt x="7204161" y="644843"/>
                    <a:pt x="7193844" y="658195"/>
                    <a:pt x="7185955" y="676401"/>
                  </a:cubicBezTo>
                  <a:cubicBezTo>
                    <a:pt x="7149543" y="642416"/>
                    <a:pt x="7119806" y="613893"/>
                    <a:pt x="7087035" y="583550"/>
                  </a:cubicBezTo>
                  <a:cubicBezTo>
                    <a:pt x="7083394" y="613893"/>
                    <a:pt x="7080359" y="637561"/>
                    <a:pt x="7077325" y="660622"/>
                  </a:cubicBezTo>
                  <a:cubicBezTo>
                    <a:pt x="7053050" y="658195"/>
                    <a:pt x="7031810" y="655767"/>
                    <a:pt x="7010569" y="653340"/>
                  </a:cubicBezTo>
                  <a:cubicBezTo>
                    <a:pt x="7152577" y="707351"/>
                    <a:pt x="7193237" y="710385"/>
                    <a:pt x="7244214" y="677008"/>
                  </a:cubicBezTo>
                  <a:cubicBezTo>
                    <a:pt x="7233291" y="666691"/>
                    <a:pt x="7221760" y="656374"/>
                    <a:pt x="7199913" y="636954"/>
                  </a:cubicBezTo>
                  <a:cubicBezTo>
                    <a:pt x="7258779" y="632706"/>
                    <a:pt x="7301867" y="629065"/>
                    <a:pt x="7343134" y="657588"/>
                  </a:cubicBezTo>
                  <a:cubicBezTo>
                    <a:pt x="7354665" y="665477"/>
                    <a:pt x="7375298" y="660622"/>
                    <a:pt x="7377119" y="663050"/>
                  </a:cubicBezTo>
                  <a:cubicBezTo>
                    <a:pt x="7364981" y="642416"/>
                    <a:pt x="7357092" y="617534"/>
                    <a:pt x="7340100" y="602363"/>
                  </a:cubicBezTo>
                  <a:cubicBezTo>
                    <a:pt x="7326141" y="590225"/>
                    <a:pt x="7301867" y="589618"/>
                    <a:pt x="7281840" y="584157"/>
                  </a:cubicBezTo>
                  <a:cubicBezTo>
                    <a:pt x="7283054" y="578088"/>
                    <a:pt x="7284267" y="572019"/>
                    <a:pt x="7285481" y="565950"/>
                  </a:cubicBezTo>
                  <a:cubicBezTo>
                    <a:pt x="7296405" y="565950"/>
                    <a:pt x="7307935" y="565344"/>
                    <a:pt x="7318859" y="565950"/>
                  </a:cubicBezTo>
                  <a:cubicBezTo>
                    <a:pt x="7360733" y="568378"/>
                    <a:pt x="7402607" y="568985"/>
                    <a:pt x="7443874" y="575054"/>
                  </a:cubicBezTo>
                  <a:cubicBezTo>
                    <a:pt x="7483927" y="581122"/>
                    <a:pt x="7538546" y="579302"/>
                    <a:pt x="7558573" y="604183"/>
                  </a:cubicBezTo>
                  <a:cubicBezTo>
                    <a:pt x="7594985" y="648485"/>
                    <a:pt x="7627148" y="647271"/>
                    <a:pt x="7672057" y="633313"/>
                  </a:cubicBezTo>
                  <a:cubicBezTo>
                    <a:pt x="7681160" y="630279"/>
                    <a:pt x="7696938" y="648485"/>
                    <a:pt x="7718786" y="650305"/>
                  </a:cubicBezTo>
                  <a:cubicBezTo>
                    <a:pt x="7702400" y="632099"/>
                    <a:pt x="7686015" y="613893"/>
                    <a:pt x="7670237" y="596294"/>
                  </a:cubicBezTo>
                  <a:cubicBezTo>
                    <a:pt x="7718786" y="555634"/>
                    <a:pt x="7764908" y="596901"/>
                    <a:pt x="7802534" y="616321"/>
                  </a:cubicBezTo>
                  <a:cubicBezTo>
                    <a:pt x="7837126" y="633920"/>
                    <a:pt x="7886889" y="624210"/>
                    <a:pt x="7911163" y="669725"/>
                  </a:cubicBezTo>
                  <a:cubicBezTo>
                    <a:pt x="7914198" y="675187"/>
                    <a:pt x="7962141" y="667298"/>
                    <a:pt x="7979740" y="653340"/>
                  </a:cubicBezTo>
                  <a:cubicBezTo>
                    <a:pt x="8009476" y="630885"/>
                    <a:pt x="8031930" y="602363"/>
                    <a:pt x="8063487" y="647878"/>
                  </a:cubicBezTo>
                  <a:cubicBezTo>
                    <a:pt x="8065308" y="650305"/>
                    <a:pt x="8069556" y="651519"/>
                    <a:pt x="8072590" y="652126"/>
                  </a:cubicBezTo>
                  <a:cubicBezTo>
                    <a:pt x="8145415" y="656981"/>
                    <a:pt x="8217632" y="661836"/>
                    <a:pt x="8290457" y="665477"/>
                  </a:cubicBezTo>
                  <a:cubicBezTo>
                    <a:pt x="8322013" y="667298"/>
                    <a:pt x="8354178" y="665477"/>
                    <a:pt x="8386342" y="665477"/>
                  </a:cubicBezTo>
                  <a:cubicBezTo>
                    <a:pt x="8386949" y="671546"/>
                    <a:pt x="8387556" y="677614"/>
                    <a:pt x="8388162" y="683683"/>
                  </a:cubicBezTo>
                  <a:cubicBezTo>
                    <a:pt x="8362674" y="687324"/>
                    <a:pt x="8337185" y="690966"/>
                    <a:pt x="8311697" y="694607"/>
                  </a:cubicBezTo>
                  <a:cubicBezTo>
                    <a:pt x="8382094" y="703710"/>
                    <a:pt x="8448849" y="709172"/>
                    <a:pt x="8517425" y="672759"/>
                  </a:cubicBezTo>
                  <a:cubicBezTo>
                    <a:pt x="8558692" y="650912"/>
                    <a:pt x="8617559" y="661229"/>
                    <a:pt x="8668536" y="657588"/>
                  </a:cubicBezTo>
                  <a:cubicBezTo>
                    <a:pt x="8680066" y="656981"/>
                    <a:pt x="8691597" y="657588"/>
                    <a:pt x="8703127" y="657588"/>
                  </a:cubicBezTo>
                  <a:cubicBezTo>
                    <a:pt x="8704341" y="652733"/>
                    <a:pt x="8706162" y="647271"/>
                    <a:pt x="8707375" y="642416"/>
                  </a:cubicBezTo>
                  <a:cubicBezTo>
                    <a:pt x="8691597" y="633313"/>
                    <a:pt x="8675818" y="623603"/>
                    <a:pt x="8656399" y="612073"/>
                  </a:cubicBezTo>
                  <a:cubicBezTo>
                    <a:pt x="8706768" y="609645"/>
                    <a:pt x="8752890" y="607218"/>
                    <a:pt x="8799013" y="605397"/>
                  </a:cubicBezTo>
                  <a:cubicBezTo>
                    <a:pt x="8785055" y="629672"/>
                    <a:pt x="8775952" y="646664"/>
                    <a:pt x="8761993" y="671546"/>
                  </a:cubicBezTo>
                  <a:cubicBezTo>
                    <a:pt x="8758959" y="672153"/>
                    <a:pt x="8744395" y="673366"/>
                    <a:pt x="8729830" y="674580"/>
                  </a:cubicBezTo>
                  <a:cubicBezTo>
                    <a:pt x="8729830" y="677614"/>
                    <a:pt x="8729830" y="680649"/>
                    <a:pt x="8729830" y="683683"/>
                  </a:cubicBezTo>
                  <a:cubicBezTo>
                    <a:pt x="8752284" y="685504"/>
                    <a:pt x="8775345" y="685504"/>
                    <a:pt x="8797192" y="688538"/>
                  </a:cubicBezTo>
                  <a:cubicBezTo>
                    <a:pt x="8850597" y="696427"/>
                    <a:pt x="8904001" y="706137"/>
                    <a:pt x="8956799" y="715240"/>
                  </a:cubicBezTo>
                  <a:lnTo>
                    <a:pt x="8955585" y="714027"/>
                  </a:lnTo>
                  <a:cubicBezTo>
                    <a:pt x="8990783" y="724343"/>
                    <a:pt x="9024768" y="732233"/>
                    <a:pt x="9037512" y="683076"/>
                  </a:cubicBezTo>
                  <a:cubicBezTo>
                    <a:pt x="9037512" y="683076"/>
                    <a:pt x="9036299" y="684897"/>
                    <a:pt x="9036299" y="684897"/>
                  </a:cubicBezTo>
                  <a:cubicBezTo>
                    <a:pt x="9044795" y="692786"/>
                    <a:pt x="9053290" y="700675"/>
                    <a:pt x="9072711" y="718881"/>
                  </a:cubicBezTo>
                  <a:cubicBezTo>
                    <a:pt x="9100627" y="721309"/>
                    <a:pt x="9143714" y="724950"/>
                    <a:pt x="9187409" y="728591"/>
                  </a:cubicBezTo>
                  <a:cubicBezTo>
                    <a:pt x="9177092" y="689145"/>
                    <a:pt x="9177092" y="690966"/>
                    <a:pt x="9123080" y="686111"/>
                  </a:cubicBezTo>
                  <a:cubicBezTo>
                    <a:pt x="9098199" y="683683"/>
                    <a:pt x="9073924" y="671546"/>
                    <a:pt x="9049649" y="663656"/>
                  </a:cubicBezTo>
                  <a:cubicBezTo>
                    <a:pt x="9051470" y="659408"/>
                    <a:pt x="9052684" y="655160"/>
                    <a:pt x="9054505" y="650912"/>
                  </a:cubicBezTo>
                  <a:cubicBezTo>
                    <a:pt x="9095771" y="633920"/>
                    <a:pt x="9135825" y="614500"/>
                    <a:pt x="9178306" y="601756"/>
                  </a:cubicBezTo>
                  <a:cubicBezTo>
                    <a:pt x="9192870" y="597508"/>
                    <a:pt x="9213504" y="608431"/>
                    <a:pt x="9229890" y="616321"/>
                  </a:cubicBezTo>
                  <a:cubicBezTo>
                    <a:pt x="9252344" y="627851"/>
                    <a:pt x="9273584" y="643630"/>
                    <a:pt x="9299072" y="660015"/>
                  </a:cubicBezTo>
                  <a:cubicBezTo>
                    <a:pt x="9307569" y="633313"/>
                    <a:pt x="9311817" y="619962"/>
                    <a:pt x="9317886" y="599328"/>
                  </a:cubicBezTo>
                  <a:cubicBezTo>
                    <a:pt x="9328202" y="621782"/>
                    <a:pt x="9334271" y="636954"/>
                    <a:pt x="9340947" y="651519"/>
                  </a:cubicBezTo>
                  <a:cubicBezTo>
                    <a:pt x="9358546" y="635134"/>
                    <a:pt x="9370077" y="619962"/>
                    <a:pt x="9385855" y="611466"/>
                  </a:cubicBezTo>
                  <a:cubicBezTo>
                    <a:pt x="9391924" y="608431"/>
                    <a:pt x="9409523" y="618141"/>
                    <a:pt x="9416805" y="626637"/>
                  </a:cubicBezTo>
                  <a:cubicBezTo>
                    <a:pt x="9424088" y="635134"/>
                    <a:pt x="9425301" y="658195"/>
                    <a:pt x="9429549" y="658195"/>
                  </a:cubicBezTo>
                  <a:cubicBezTo>
                    <a:pt x="9448970" y="658195"/>
                    <a:pt x="9468389" y="652733"/>
                    <a:pt x="9487809" y="649698"/>
                  </a:cubicBezTo>
                  <a:cubicBezTo>
                    <a:pt x="9475064" y="599935"/>
                    <a:pt x="9529683" y="641202"/>
                    <a:pt x="9533324" y="612679"/>
                  </a:cubicBezTo>
                  <a:cubicBezTo>
                    <a:pt x="9532110" y="660015"/>
                    <a:pt x="9547282" y="664263"/>
                    <a:pt x="9660767" y="653340"/>
                  </a:cubicBezTo>
                  <a:cubicBezTo>
                    <a:pt x="9670477" y="610252"/>
                    <a:pt x="9702640" y="602363"/>
                    <a:pt x="9740267" y="604183"/>
                  </a:cubicBezTo>
                  <a:cubicBezTo>
                    <a:pt x="9803381" y="607218"/>
                    <a:pt x="9865888" y="612679"/>
                    <a:pt x="9929003" y="613893"/>
                  </a:cubicBezTo>
                  <a:cubicBezTo>
                    <a:pt x="9965415" y="614500"/>
                    <a:pt x="10001827" y="609645"/>
                    <a:pt x="9984834" y="677614"/>
                  </a:cubicBezTo>
                  <a:cubicBezTo>
                    <a:pt x="10051590" y="622389"/>
                    <a:pt x="10114705" y="624210"/>
                    <a:pt x="10186315" y="630279"/>
                  </a:cubicBezTo>
                  <a:cubicBezTo>
                    <a:pt x="10291911" y="639382"/>
                    <a:pt x="10399326" y="625424"/>
                    <a:pt x="10506135" y="626031"/>
                  </a:cubicBezTo>
                  <a:cubicBezTo>
                    <a:pt x="10593524" y="626637"/>
                    <a:pt x="10680914" y="634527"/>
                    <a:pt x="10768303" y="638775"/>
                  </a:cubicBezTo>
                  <a:cubicBezTo>
                    <a:pt x="10773158" y="638775"/>
                    <a:pt x="10778013" y="639989"/>
                    <a:pt x="10783475" y="639989"/>
                  </a:cubicBezTo>
                  <a:cubicBezTo>
                    <a:pt x="10911524" y="635740"/>
                    <a:pt x="11039573" y="630279"/>
                    <a:pt x="11167622" y="626637"/>
                  </a:cubicBezTo>
                  <a:cubicBezTo>
                    <a:pt x="11244088" y="624210"/>
                    <a:pt x="11321161" y="624817"/>
                    <a:pt x="11397626" y="624210"/>
                  </a:cubicBezTo>
                  <a:cubicBezTo>
                    <a:pt x="11400660" y="624210"/>
                    <a:pt x="11404301" y="625424"/>
                    <a:pt x="11407336" y="624210"/>
                  </a:cubicBezTo>
                  <a:cubicBezTo>
                    <a:pt x="11448603" y="612073"/>
                    <a:pt x="11489870" y="599935"/>
                    <a:pt x="11532958" y="587798"/>
                  </a:cubicBezTo>
                  <a:cubicBezTo>
                    <a:pt x="11526889" y="576874"/>
                    <a:pt x="11522034" y="560489"/>
                    <a:pt x="11511110" y="550172"/>
                  </a:cubicBezTo>
                  <a:cubicBezTo>
                    <a:pt x="11504435" y="543496"/>
                    <a:pt x="11488656" y="542889"/>
                    <a:pt x="11477732" y="544103"/>
                  </a:cubicBezTo>
                  <a:cubicBezTo>
                    <a:pt x="11452244" y="546531"/>
                    <a:pt x="11426756" y="553206"/>
                    <a:pt x="11400660" y="556241"/>
                  </a:cubicBezTo>
                  <a:cubicBezTo>
                    <a:pt x="11376386" y="559275"/>
                    <a:pt x="11346042" y="528931"/>
                    <a:pt x="11327836" y="570805"/>
                  </a:cubicBezTo>
                  <a:cubicBezTo>
                    <a:pt x="11326623" y="573233"/>
                    <a:pt x="11298706" y="569592"/>
                    <a:pt x="11290817" y="561096"/>
                  </a:cubicBezTo>
                  <a:cubicBezTo>
                    <a:pt x="11263508" y="533786"/>
                    <a:pt x="11253191" y="542283"/>
                    <a:pt x="11251977" y="579909"/>
                  </a:cubicBezTo>
                  <a:cubicBezTo>
                    <a:pt x="11216779" y="567164"/>
                    <a:pt x="11170050" y="570805"/>
                    <a:pt x="11191291" y="507691"/>
                  </a:cubicBezTo>
                  <a:cubicBezTo>
                    <a:pt x="11262294" y="545317"/>
                    <a:pt x="11329050" y="515580"/>
                    <a:pt x="11397019" y="501622"/>
                  </a:cubicBezTo>
                  <a:cubicBezTo>
                    <a:pt x="11420687" y="496767"/>
                    <a:pt x="11443141" y="487664"/>
                    <a:pt x="11466203" y="480382"/>
                  </a:cubicBezTo>
                  <a:cubicBezTo>
                    <a:pt x="11471057" y="479168"/>
                    <a:pt x="11477732" y="475527"/>
                    <a:pt x="11480160" y="477348"/>
                  </a:cubicBezTo>
                  <a:cubicBezTo>
                    <a:pt x="11539027" y="522863"/>
                    <a:pt x="11595465" y="479775"/>
                    <a:pt x="11653118" y="474313"/>
                  </a:cubicBezTo>
                  <a:cubicBezTo>
                    <a:pt x="11662828" y="473099"/>
                    <a:pt x="11677999" y="477954"/>
                    <a:pt x="11682854" y="485237"/>
                  </a:cubicBezTo>
                  <a:cubicBezTo>
                    <a:pt x="11687102" y="491912"/>
                    <a:pt x="11685282" y="509512"/>
                    <a:pt x="11679213" y="514973"/>
                  </a:cubicBezTo>
                  <a:cubicBezTo>
                    <a:pt x="11663435" y="530145"/>
                    <a:pt x="11644621" y="543496"/>
                    <a:pt x="11625202" y="553813"/>
                  </a:cubicBezTo>
                  <a:cubicBezTo>
                    <a:pt x="11606389" y="564130"/>
                    <a:pt x="11585149" y="570199"/>
                    <a:pt x="11564515" y="578088"/>
                  </a:cubicBezTo>
                  <a:cubicBezTo>
                    <a:pt x="11566336" y="582336"/>
                    <a:pt x="11567549" y="586584"/>
                    <a:pt x="11569370" y="591439"/>
                  </a:cubicBezTo>
                  <a:cubicBezTo>
                    <a:pt x="11608209" y="591439"/>
                    <a:pt x="11647049" y="595080"/>
                    <a:pt x="11685282" y="590225"/>
                  </a:cubicBezTo>
                  <a:cubicBezTo>
                    <a:pt x="11722908" y="585977"/>
                    <a:pt x="11758713" y="573233"/>
                    <a:pt x="11798160" y="563523"/>
                  </a:cubicBezTo>
                  <a:cubicBezTo>
                    <a:pt x="11767816" y="540462"/>
                    <a:pt x="11741114" y="519222"/>
                    <a:pt x="11699240" y="487664"/>
                  </a:cubicBezTo>
                  <a:cubicBezTo>
                    <a:pt x="11740507" y="479775"/>
                    <a:pt x="11770851" y="476741"/>
                    <a:pt x="11799373" y="467638"/>
                  </a:cubicBezTo>
                  <a:cubicBezTo>
                    <a:pt x="11810297" y="463996"/>
                    <a:pt x="11823648" y="448825"/>
                    <a:pt x="11824862" y="437294"/>
                  </a:cubicBezTo>
                  <a:cubicBezTo>
                    <a:pt x="11827896" y="416661"/>
                    <a:pt x="11823041" y="394813"/>
                    <a:pt x="11822434" y="386924"/>
                  </a:cubicBezTo>
                  <a:cubicBezTo>
                    <a:pt x="11878266" y="379642"/>
                    <a:pt x="11931064" y="376000"/>
                    <a:pt x="11982648" y="366291"/>
                  </a:cubicBezTo>
                  <a:cubicBezTo>
                    <a:pt x="12057900" y="351726"/>
                    <a:pt x="12124655" y="372966"/>
                    <a:pt x="12191411" y="420302"/>
                  </a:cubicBezTo>
                  <a:cubicBezTo>
                    <a:pt x="12161068" y="424550"/>
                    <a:pt x="12130724" y="428798"/>
                    <a:pt x="12102808" y="432439"/>
                  </a:cubicBezTo>
                  <a:cubicBezTo>
                    <a:pt x="12099167" y="460355"/>
                    <a:pt x="12096132" y="485844"/>
                    <a:pt x="12092491" y="511939"/>
                  </a:cubicBezTo>
                  <a:cubicBezTo>
                    <a:pt x="12088243" y="511332"/>
                    <a:pt x="12083388" y="511332"/>
                    <a:pt x="12079140" y="510725"/>
                  </a:cubicBezTo>
                  <a:cubicBezTo>
                    <a:pt x="12080354" y="491912"/>
                    <a:pt x="12082175" y="473099"/>
                    <a:pt x="12083995" y="448218"/>
                  </a:cubicBezTo>
                  <a:cubicBezTo>
                    <a:pt x="12064575" y="451252"/>
                    <a:pt x="12047583" y="453680"/>
                    <a:pt x="12033018" y="455500"/>
                  </a:cubicBezTo>
                  <a:cubicBezTo>
                    <a:pt x="12034232" y="468851"/>
                    <a:pt x="12035445" y="479168"/>
                    <a:pt x="12036659" y="490092"/>
                  </a:cubicBezTo>
                  <a:cubicBezTo>
                    <a:pt x="12022701" y="484630"/>
                    <a:pt x="12008743" y="479775"/>
                    <a:pt x="11995392" y="474313"/>
                  </a:cubicBezTo>
                  <a:cubicBezTo>
                    <a:pt x="11992358" y="477954"/>
                    <a:pt x="11989323" y="480989"/>
                    <a:pt x="11986289" y="484630"/>
                  </a:cubicBezTo>
                  <a:cubicBezTo>
                    <a:pt x="11997213" y="493733"/>
                    <a:pt x="12008136" y="503443"/>
                    <a:pt x="12020274" y="513760"/>
                  </a:cubicBezTo>
                  <a:cubicBezTo>
                    <a:pt x="11992964" y="531359"/>
                    <a:pt x="11952911" y="547138"/>
                    <a:pt x="11927423" y="575660"/>
                  </a:cubicBezTo>
                  <a:cubicBezTo>
                    <a:pt x="11865522" y="646057"/>
                    <a:pt x="11770244" y="612073"/>
                    <a:pt x="11698026" y="660622"/>
                  </a:cubicBezTo>
                  <a:cubicBezTo>
                    <a:pt x="11722908" y="666691"/>
                    <a:pt x="11745362" y="672759"/>
                    <a:pt x="11768423" y="678221"/>
                  </a:cubicBezTo>
                  <a:cubicBezTo>
                    <a:pt x="11768423" y="684897"/>
                    <a:pt x="11767816" y="691572"/>
                    <a:pt x="11767816" y="697641"/>
                  </a:cubicBezTo>
                  <a:cubicBezTo>
                    <a:pt x="11711377" y="700069"/>
                    <a:pt x="11654332" y="703710"/>
                    <a:pt x="11597893" y="703103"/>
                  </a:cubicBezTo>
                  <a:cubicBezTo>
                    <a:pt x="11586969" y="703103"/>
                    <a:pt x="11576652" y="684290"/>
                    <a:pt x="11564515" y="677614"/>
                  </a:cubicBezTo>
                  <a:cubicBezTo>
                    <a:pt x="11554199" y="672153"/>
                    <a:pt x="11540847" y="670332"/>
                    <a:pt x="11529316" y="670332"/>
                  </a:cubicBezTo>
                  <a:cubicBezTo>
                    <a:pt x="11525675" y="670332"/>
                    <a:pt x="11522641" y="682469"/>
                    <a:pt x="11519607" y="689145"/>
                  </a:cubicBezTo>
                  <a:cubicBezTo>
                    <a:pt x="11531744" y="692179"/>
                    <a:pt x="11543275" y="695214"/>
                    <a:pt x="11570584" y="702496"/>
                  </a:cubicBezTo>
                  <a:cubicBezTo>
                    <a:pt x="11522641" y="714633"/>
                    <a:pt x="11486229" y="729805"/>
                    <a:pt x="11449817" y="731019"/>
                  </a:cubicBezTo>
                  <a:cubicBezTo>
                    <a:pt x="11410370" y="732233"/>
                    <a:pt x="11372745" y="721309"/>
                    <a:pt x="11330870" y="727985"/>
                  </a:cubicBezTo>
                  <a:cubicBezTo>
                    <a:pt x="11303561" y="732233"/>
                    <a:pt x="11270790" y="706137"/>
                    <a:pt x="11241054" y="693393"/>
                  </a:cubicBezTo>
                  <a:cubicBezTo>
                    <a:pt x="11242874" y="700675"/>
                    <a:pt x="11247122" y="714027"/>
                    <a:pt x="11254405" y="741336"/>
                  </a:cubicBezTo>
                  <a:cubicBezTo>
                    <a:pt x="11238019" y="727378"/>
                    <a:pt x="11233165" y="721309"/>
                    <a:pt x="11226489" y="717668"/>
                  </a:cubicBezTo>
                  <a:cubicBezTo>
                    <a:pt x="11211318" y="709778"/>
                    <a:pt x="11196146" y="698248"/>
                    <a:pt x="11180367" y="697641"/>
                  </a:cubicBezTo>
                  <a:cubicBezTo>
                    <a:pt x="11173691" y="697641"/>
                    <a:pt x="11166409" y="720095"/>
                    <a:pt x="11157913" y="731019"/>
                  </a:cubicBezTo>
                  <a:cubicBezTo>
                    <a:pt x="11140920" y="752866"/>
                    <a:pt x="11119680" y="772286"/>
                    <a:pt x="11105722" y="796561"/>
                  </a:cubicBezTo>
                  <a:cubicBezTo>
                    <a:pt x="11098439" y="809912"/>
                    <a:pt x="11103295" y="829939"/>
                    <a:pt x="11101474" y="846931"/>
                  </a:cubicBezTo>
                  <a:cubicBezTo>
                    <a:pt x="11099047" y="874847"/>
                    <a:pt x="11095405" y="903370"/>
                    <a:pt x="11092371" y="932499"/>
                  </a:cubicBezTo>
                  <a:cubicBezTo>
                    <a:pt x="11075985" y="931286"/>
                    <a:pt x="11058386" y="929465"/>
                    <a:pt x="11030470" y="927038"/>
                  </a:cubicBezTo>
                  <a:cubicBezTo>
                    <a:pt x="11105722" y="878488"/>
                    <a:pt x="11062027" y="800202"/>
                    <a:pt x="11098439" y="747404"/>
                  </a:cubicBezTo>
                  <a:cubicBezTo>
                    <a:pt x="11061420" y="731626"/>
                    <a:pt x="11030470" y="717668"/>
                    <a:pt x="10989810" y="700069"/>
                  </a:cubicBezTo>
                  <a:cubicBezTo>
                    <a:pt x="10987383" y="701889"/>
                    <a:pt x="10977065" y="714633"/>
                    <a:pt x="10964321" y="719488"/>
                  </a:cubicBezTo>
                  <a:cubicBezTo>
                    <a:pt x="10938226" y="729198"/>
                    <a:pt x="10911524" y="735874"/>
                    <a:pt x="10884215" y="742549"/>
                  </a:cubicBezTo>
                  <a:cubicBezTo>
                    <a:pt x="10870863" y="745584"/>
                    <a:pt x="10856299" y="748618"/>
                    <a:pt x="10843554" y="745584"/>
                  </a:cubicBezTo>
                  <a:cubicBezTo>
                    <a:pt x="10834451" y="743763"/>
                    <a:pt x="10827776" y="731019"/>
                    <a:pt x="10819279" y="724343"/>
                  </a:cubicBezTo>
                  <a:cubicBezTo>
                    <a:pt x="10804715" y="712813"/>
                    <a:pt x="10790757" y="695214"/>
                    <a:pt x="10774372" y="692786"/>
                  </a:cubicBezTo>
                  <a:cubicBezTo>
                    <a:pt x="10754345" y="689752"/>
                    <a:pt x="10726429" y="675187"/>
                    <a:pt x="10713685" y="714027"/>
                  </a:cubicBezTo>
                  <a:cubicBezTo>
                    <a:pt x="10708223" y="731019"/>
                    <a:pt x="10680914" y="747404"/>
                    <a:pt x="10660887" y="751046"/>
                  </a:cubicBezTo>
                  <a:cubicBezTo>
                    <a:pt x="10623868" y="758328"/>
                    <a:pt x="10585028" y="757114"/>
                    <a:pt x="10546188" y="759542"/>
                  </a:cubicBezTo>
                  <a:cubicBezTo>
                    <a:pt x="10536479" y="745584"/>
                    <a:pt x="10523128" y="715240"/>
                    <a:pt x="10514632" y="716454"/>
                  </a:cubicBezTo>
                  <a:cubicBezTo>
                    <a:pt x="10480647" y="721916"/>
                    <a:pt x="10447876" y="737088"/>
                    <a:pt x="10402361" y="752866"/>
                  </a:cubicBezTo>
                  <a:cubicBezTo>
                    <a:pt x="10375658" y="752866"/>
                    <a:pt x="10332571" y="752866"/>
                    <a:pt x="10290090" y="752866"/>
                  </a:cubicBezTo>
                  <a:cubicBezTo>
                    <a:pt x="10270063" y="764397"/>
                    <a:pt x="10254285" y="814767"/>
                    <a:pt x="10227582" y="747404"/>
                  </a:cubicBezTo>
                  <a:cubicBezTo>
                    <a:pt x="10223334" y="736481"/>
                    <a:pt x="10194812" y="734660"/>
                    <a:pt x="10177819" y="728591"/>
                  </a:cubicBezTo>
                  <a:cubicBezTo>
                    <a:pt x="10177819" y="723736"/>
                    <a:pt x="10177819" y="719488"/>
                    <a:pt x="10177819" y="714633"/>
                  </a:cubicBezTo>
                  <a:cubicBezTo>
                    <a:pt x="10194204" y="710992"/>
                    <a:pt x="10213625" y="700069"/>
                    <a:pt x="10225762" y="705530"/>
                  </a:cubicBezTo>
                  <a:cubicBezTo>
                    <a:pt x="10270670" y="724950"/>
                    <a:pt x="10311330" y="694000"/>
                    <a:pt x="10355025" y="700069"/>
                  </a:cubicBezTo>
                  <a:cubicBezTo>
                    <a:pt x="10368983" y="701889"/>
                    <a:pt x="10386582" y="683076"/>
                    <a:pt x="10402361" y="673973"/>
                  </a:cubicBezTo>
                  <a:cubicBezTo>
                    <a:pt x="10399933" y="670939"/>
                    <a:pt x="10397505" y="667298"/>
                    <a:pt x="10395079" y="664263"/>
                  </a:cubicBezTo>
                  <a:cubicBezTo>
                    <a:pt x="10372017" y="664263"/>
                    <a:pt x="10348956" y="664263"/>
                    <a:pt x="10325895" y="664263"/>
                  </a:cubicBezTo>
                  <a:cubicBezTo>
                    <a:pt x="10327109" y="666691"/>
                    <a:pt x="10327716" y="669118"/>
                    <a:pt x="10328930" y="670939"/>
                  </a:cubicBezTo>
                  <a:cubicBezTo>
                    <a:pt x="10308903" y="678221"/>
                    <a:pt x="10288876" y="691572"/>
                    <a:pt x="10268850" y="690966"/>
                  </a:cubicBezTo>
                  <a:cubicBezTo>
                    <a:pt x="10229403" y="689752"/>
                    <a:pt x="10189957" y="679435"/>
                    <a:pt x="10150510" y="675187"/>
                  </a:cubicBezTo>
                  <a:cubicBezTo>
                    <a:pt x="10135338" y="673366"/>
                    <a:pt x="10118953" y="678828"/>
                    <a:pt x="10104995" y="680649"/>
                  </a:cubicBezTo>
                  <a:cubicBezTo>
                    <a:pt x="10113491" y="701282"/>
                    <a:pt x="10120773" y="718275"/>
                    <a:pt x="10128056" y="735874"/>
                  </a:cubicBezTo>
                  <a:cubicBezTo>
                    <a:pt x="10100747" y="737694"/>
                    <a:pt x="10080720" y="738301"/>
                    <a:pt x="10061301" y="739515"/>
                  </a:cubicBezTo>
                  <a:cubicBezTo>
                    <a:pt x="10058266" y="744977"/>
                    <a:pt x="10055839" y="751046"/>
                    <a:pt x="10052804" y="756507"/>
                  </a:cubicBezTo>
                  <a:cubicBezTo>
                    <a:pt x="10074651" y="772893"/>
                    <a:pt x="10094678" y="792919"/>
                    <a:pt x="10118953" y="805057"/>
                  </a:cubicBezTo>
                  <a:cubicBezTo>
                    <a:pt x="10181460" y="837221"/>
                    <a:pt x="10247002" y="848145"/>
                    <a:pt x="10316792" y="824477"/>
                  </a:cubicBezTo>
                  <a:cubicBezTo>
                    <a:pt x="10327109" y="820836"/>
                    <a:pt x="10347136" y="846324"/>
                    <a:pt x="10362308" y="858461"/>
                  </a:cubicBezTo>
                  <a:cubicBezTo>
                    <a:pt x="10348956" y="871206"/>
                    <a:pt x="10337426" y="886377"/>
                    <a:pt x="10322861" y="896694"/>
                  </a:cubicBezTo>
                  <a:cubicBezTo>
                    <a:pt x="10310117" y="905797"/>
                    <a:pt x="10294338" y="910045"/>
                    <a:pt x="10279773" y="916721"/>
                  </a:cubicBezTo>
                  <a:cubicBezTo>
                    <a:pt x="10294945" y="925824"/>
                    <a:pt x="10308903" y="938568"/>
                    <a:pt x="10324681" y="942209"/>
                  </a:cubicBezTo>
                  <a:cubicBezTo>
                    <a:pt x="10342887" y="945851"/>
                    <a:pt x="10363521" y="938568"/>
                    <a:pt x="10382941" y="941602"/>
                  </a:cubicBezTo>
                  <a:cubicBezTo>
                    <a:pt x="10395079" y="943423"/>
                    <a:pt x="10406002" y="954347"/>
                    <a:pt x="10417532" y="961022"/>
                  </a:cubicBezTo>
                  <a:cubicBezTo>
                    <a:pt x="10409036" y="969518"/>
                    <a:pt x="10402361" y="980442"/>
                    <a:pt x="10392044" y="986511"/>
                  </a:cubicBezTo>
                  <a:cubicBezTo>
                    <a:pt x="10375052" y="996221"/>
                    <a:pt x="10342887" y="1000469"/>
                    <a:pt x="10341067" y="1010786"/>
                  </a:cubicBezTo>
                  <a:cubicBezTo>
                    <a:pt x="10336212" y="1040522"/>
                    <a:pt x="10342281" y="1068438"/>
                    <a:pt x="10376873" y="1087858"/>
                  </a:cubicBezTo>
                  <a:cubicBezTo>
                    <a:pt x="10396292" y="1098782"/>
                    <a:pt x="10401754" y="1135194"/>
                    <a:pt x="10414498" y="1159468"/>
                  </a:cubicBezTo>
                  <a:cubicBezTo>
                    <a:pt x="10421780" y="1174033"/>
                    <a:pt x="10430883" y="1187384"/>
                    <a:pt x="10439380" y="1201342"/>
                  </a:cubicBezTo>
                  <a:cubicBezTo>
                    <a:pt x="10447876" y="1186778"/>
                    <a:pt x="10456372" y="1172213"/>
                    <a:pt x="10465475" y="1157648"/>
                  </a:cubicBezTo>
                  <a:cubicBezTo>
                    <a:pt x="10467903" y="1154007"/>
                    <a:pt x="10472757" y="1150972"/>
                    <a:pt x="10481860" y="1143083"/>
                  </a:cubicBezTo>
                  <a:cubicBezTo>
                    <a:pt x="10509776" y="1174033"/>
                    <a:pt x="10537693" y="1204377"/>
                    <a:pt x="10569856" y="1240182"/>
                  </a:cubicBezTo>
                  <a:cubicBezTo>
                    <a:pt x="10616586" y="1232293"/>
                    <a:pt x="10674238" y="1222583"/>
                    <a:pt x="10731891" y="1212873"/>
                  </a:cubicBezTo>
                  <a:cubicBezTo>
                    <a:pt x="10748883" y="1216514"/>
                    <a:pt x="10768910" y="1220762"/>
                    <a:pt x="10789543" y="1225617"/>
                  </a:cubicBezTo>
                  <a:cubicBezTo>
                    <a:pt x="10795612" y="1172213"/>
                    <a:pt x="10776192" y="1148545"/>
                    <a:pt x="10730677" y="1147331"/>
                  </a:cubicBezTo>
                  <a:cubicBezTo>
                    <a:pt x="10730677" y="1147331"/>
                    <a:pt x="10731891" y="1147938"/>
                    <a:pt x="10731891" y="1147938"/>
                  </a:cubicBezTo>
                  <a:cubicBezTo>
                    <a:pt x="10730070" y="1135801"/>
                    <a:pt x="10727036" y="1124270"/>
                    <a:pt x="10727036" y="1112133"/>
                  </a:cubicBezTo>
                  <a:cubicBezTo>
                    <a:pt x="10727642" y="1092713"/>
                    <a:pt x="10730677" y="1073900"/>
                    <a:pt x="10732498" y="1055087"/>
                  </a:cubicBezTo>
                  <a:cubicBezTo>
                    <a:pt x="10747669" y="1061763"/>
                    <a:pt x="10762841" y="1068438"/>
                    <a:pt x="10790757" y="1080576"/>
                  </a:cubicBezTo>
                  <a:cubicBezTo>
                    <a:pt x="10804108" y="1073900"/>
                    <a:pt x="10829597" y="1053873"/>
                    <a:pt x="10856906" y="1052053"/>
                  </a:cubicBezTo>
                  <a:cubicBezTo>
                    <a:pt x="10887249" y="1049625"/>
                    <a:pt x="10918806" y="1065404"/>
                    <a:pt x="10950364" y="1070259"/>
                  </a:cubicBezTo>
                  <a:cubicBezTo>
                    <a:pt x="10972818" y="1073293"/>
                    <a:pt x="10995879" y="1071472"/>
                    <a:pt x="11018333" y="1069652"/>
                  </a:cubicBezTo>
                  <a:cubicBezTo>
                    <a:pt x="11060814" y="1066011"/>
                    <a:pt x="11102688" y="1061763"/>
                    <a:pt x="11144562" y="1056301"/>
                  </a:cubicBezTo>
                  <a:cubicBezTo>
                    <a:pt x="11175512" y="1052659"/>
                    <a:pt x="11205856" y="1047198"/>
                    <a:pt x="11236199" y="1042950"/>
                  </a:cubicBezTo>
                  <a:cubicBezTo>
                    <a:pt x="11236199" y="1036881"/>
                    <a:pt x="11236199" y="1031419"/>
                    <a:pt x="11236806" y="1025350"/>
                  </a:cubicBezTo>
                  <a:cubicBezTo>
                    <a:pt x="11209497" y="1018675"/>
                    <a:pt x="11182794" y="1012606"/>
                    <a:pt x="11155485" y="1005931"/>
                  </a:cubicBezTo>
                  <a:cubicBezTo>
                    <a:pt x="11156092" y="1000469"/>
                    <a:pt x="11156699" y="995007"/>
                    <a:pt x="11157306" y="988938"/>
                  </a:cubicBezTo>
                  <a:cubicBezTo>
                    <a:pt x="11196146" y="988938"/>
                    <a:pt x="11230130" y="948885"/>
                    <a:pt x="11274431" y="988331"/>
                  </a:cubicBezTo>
                  <a:cubicBezTo>
                    <a:pt x="11283534" y="996828"/>
                    <a:pt x="11306596" y="987724"/>
                    <a:pt x="11321767" y="991366"/>
                  </a:cubicBezTo>
                  <a:cubicBezTo>
                    <a:pt x="11337546" y="995007"/>
                    <a:pt x="11386095" y="971339"/>
                    <a:pt x="11353324" y="1024137"/>
                  </a:cubicBezTo>
                  <a:cubicBezTo>
                    <a:pt x="11350290" y="1028992"/>
                    <a:pt x="11360607" y="1042950"/>
                    <a:pt x="11370924" y="1066618"/>
                  </a:cubicBezTo>
                  <a:cubicBezTo>
                    <a:pt x="11309630" y="1082396"/>
                    <a:pt x="11253798" y="1096354"/>
                    <a:pt x="11197966" y="1112133"/>
                  </a:cubicBezTo>
                  <a:cubicBezTo>
                    <a:pt x="11185222" y="1115774"/>
                    <a:pt x="11171871" y="1122449"/>
                    <a:pt x="11163375" y="1132159"/>
                  </a:cubicBezTo>
                  <a:cubicBezTo>
                    <a:pt x="11160340" y="1135801"/>
                    <a:pt x="11170657" y="1151579"/>
                    <a:pt x="11174905" y="1161289"/>
                  </a:cubicBezTo>
                  <a:cubicBezTo>
                    <a:pt x="11187043" y="1153400"/>
                    <a:pt x="11199180" y="1146117"/>
                    <a:pt x="11211318" y="1137621"/>
                  </a:cubicBezTo>
                  <a:cubicBezTo>
                    <a:pt x="11216172" y="1133980"/>
                    <a:pt x="11219813" y="1127911"/>
                    <a:pt x="11225882" y="1120629"/>
                  </a:cubicBezTo>
                  <a:cubicBezTo>
                    <a:pt x="11242874" y="1131552"/>
                    <a:pt x="11258653" y="1142476"/>
                    <a:pt x="11289603" y="1162503"/>
                  </a:cubicBezTo>
                  <a:cubicBezTo>
                    <a:pt x="11256225" y="1169785"/>
                    <a:pt x="11236199" y="1174033"/>
                    <a:pt x="11217993" y="1177675"/>
                  </a:cubicBezTo>
                  <a:cubicBezTo>
                    <a:pt x="11221634" y="1182530"/>
                    <a:pt x="11228916" y="1191026"/>
                    <a:pt x="11244088" y="1209839"/>
                  </a:cubicBezTo>
                  <a:cubicBezTo>
                    <a:pt x="11198573" y="1209839"/>
                    <a:pt x="11163375" y="1205590"/>
                    <a:pt x="11129997" y="1211659"/>
                  </a:cubicBezTo>
                  <a:cubicBezTo>
                    <a:pt x="11115432" y="1214087"/>
                    <a:pt x="11104508" y="1237755"/>
                    <a:pt x="11091157" y="1252319"/>
                  </a:cubicBezTo>
                  <a:cubicBezTo>
                    <a:pt x="11089336" y="1249285"/>
                    <a:pt x="11084482" y="1235327"/>
                    <a:pt x="11076592" y="1232900"/>
                  </a:cubicBezTo>
                  <a:cubicBezTo>
                    <a:pt x="11063848" y="1229258"/>
                    <a:pt x="11048070" y="1231686"/>
                    <a:pt x="11034718" y="1234720"/>
                  </a:cubicBezTo>
                  <a:cubicBezTo>
                    <a:pt x="11031684" y="1235327"/>
                    <a:pt x="11027436" y="1252926"/>
                    <a:pt x="11029864" y="1254747"/>
                  </a:cubicBezTo>
                  <a:cubicBezTo>
                    <a:pt x="11038967" y="1262029"/>
                    <a:pt x="11051104" y="1270526"/>
                    <a:pt x="11062027" y="1270526"/>
                  </a:cubicBezTo>
                  <a:cubicBezTo>
                    <a:pt x="11094191" y="1270526"/>
                    <a:pt x="11126356" y="1266884"/>
                    <a:pt x="11162161" y="1275987"/>
                  </a:cubicBezTo>
                  <a:cubicBezTo>
                    <a:pt x="11137279" y="1286304"/>
                    <a:pt x="11111791" y="1296014"/>
                    <a:pt x="11083875" y="1307545"/>
                  </a:cubicBezTo>
                  <a:cubicBezTo>
                    <a:pt x="11117860" y="1345777"/>
                    <a:pt x="11153665" y="1350025"/>
                    <a:pt x="11196146" y="1331212"/>
                  </a:cubicBezTo>
                  <a:cubicBezTo>
                    <a:pt x="11211318" y="1324537"/>
                    <a:pt x="11230130" y="1326964"/>
                    <a:pt x="11247122" y="1325751"/>
                  </a:cubicBezTo>
                  <a:cubicBezTo>
                    <a:pt x="11247122" y="1331212"/>
                    <a:pt x="11247730" y="1336067"/>
                    <a:pt x="11247730" y="1341529"/>
                  </a:cubicBezTo>
                  <a:cubicBezTo>
                    <a:pt x="11219206" y="1348812"/>
                    <a:pt x="11190077" y="1356701"/>
                    <a:pt x="11158519" y="1365197"/>
                  </a:cubicBezTo>
                  <a:cubicBezTo>
                    <a:pt x="11162768" y="1373693"/>
                    <a:pt x="11167016" y="1382189"/>
                    <a:pt x="11167622" y="1383403"/>
                  </a:cubicBezTo>
                  <a:cubicBezTo>
                    <a:pt x="11129997" y="1406464"/>
                    <a:pt x="11092978" y="1429525"/>
                    <a:pt x="11053532" y="1454407"/>
                  </a:cubicBezTo>
                  <a:cubicBezTo>
                    <a:pt x="11065669" y="1468365"/>
                    <a:pt x="11074772" y="1479288"/>
                    <a:pt x="11087516" y="1493853"/>
                  </a:cubicBezTo>
                  <a:cubicBezTo>
                    <a:pt x="11040787" y="1524197"/>
                    <a:pt x="10980100" y="1463510"/>
                    <a:pt x="10932158" y="1523590"/>
                  </a:cubicBezTo>
                  <a:cubicBezTo>
                    <a:pt x="10953398" y="1526017"/>
                    <a:pt x="10967356" y="1528445"/>
                    <a:pt x="10981314" y="1529052"/>
                  </a:cubicBezTo>
                  <a:cubicBezTo>
                    <a:pt x="10995879" y="1529659"/>
                    <a:pt x="11011051" y="1524804"/>
                    <a:pt x="11023795" y="1528445"/>
                  </a:cubicBezTo>
                  <a:cubicBezTo>
                    <a:pt x="11034111" y="1531479"/>
                    <a:pt x="11041394" y="1544830"/>
                    <a:pt x="11049890" y="1553933"/>
                  </a:cubicBezTo>
                  <a:cubicBezTo>
                    <a:pt x="11040180" y="1560609"/>
                    <a:pt x="11031077" y="1572139"/>
                    <a:pt x="11020154" y="1573353"/>
                  </a:cubicBezTo>
                  <a:cubicBezTo>
                    <a:pt x="10986776" y="1577601"/>
                    <a:pt x="10952791" y="1577601"/>
                    <a:pt x="10910917" y="1580029"/>
                  </a:cubicBezTo>
                  <a:cubicBezTo>
                    <a:pt x="10920020" y="1563643"/>
                    <a:pt x="10926089" y="1552113"/>
                    <a:pt x="10933371" y="1538762"/>
                  </a:cubicBezTo>
                  <a:cubicBezTo>
                    <a:pt x="10900600" y="1508418"/>
                    <a:pt x="10862975" y="1524804"/>
                    <a:pt x="10838093" y="1545437"/>
                  </a:cubicBezTo>
                  <a:cubicBezTo>
                    <a:pt x="10827776" y="1553933"/>
                    <a:pt x="10843554" y="1594594"/>
                    <a:pt x="10848410" y="1629185"/>
                  </a:cubicBezTo>
                  <a:cubicBezTo>
                    <a:pt x="10810176" y="1633433"/>
                    <a:pt x="10763448" y="1638288"/>
                    <a:pt x="10711864" y="1643750"/>
                  </a:cubicBezTo>
                  <a:cubicBezTo>
                    <a:pt x="10711864" y="1655281"/>
                    <a:pt x="10711864" y="1672880"/>
                    <a:pt x="10711864" y="1695941"/>
                  </a:cubicBezTo>
                  <a:cubicBezTo>
                    <a:pt x="10691837" y="1686838"/>
                    <a:pt x="10678486" y="1680769"/>
                    <a:pt x="10651177" y="1669238"/>
                  </a:cubicBezTo>
                  <a:cubicBezTo>
                    <a:pt x="10691837" y="1719609"/>
                    <a:pt x="10691837" y="1719609"/>
                    <a:pt x="10830203" y="1694727"/>
                  </a:cubicBezTo>
                  <a:cubicBezTo>
                    <a:pt x="10833238" y="1703223"/>
                    <a:pt x="10833844" y="1715361"/>
                    <a:pt x="10839913" y="1719002"/>
                  </a:cubicBezTo>
                  <a:cubicBezTo>
                    <a:pt x="10859333" y="1731139"/>
                    <a:pt x="10879360" y="1743277"/>
                    <a:pt x="10901207" y="1750559"/>
                  </a:cubicBezTo>
                  <a:cubicBezTo>
                    <a:pt x="10913344" y="1754807"/>
                    <a:pt x="10935192" y="1754807"/>
                    <a:pt x="10941261" y="1746918"/>
                  </a:cubicBezTo>
                  <a:cubicBezTo>
                    <a:pt x="10960680" y="1722036"/>
                    <a:pt x="10975852" y="1720216"/>
                    <a:pt x="11004375" y="1735387"/>
                  </a:cubicBezTo>
                  <a:cubicBezTo>
                    <a:pt x="11018940" y="1743277"/>
                    <a:pt x="11045642" y="1729319"/>
                    <a:pt x="11066882" y="1725070"/>
                  </a:cubicBezTo>
                  <a:cubicBezTo>
                    <a:pt x="11067489" y="1720822"/>
                    <a:pt x="11068096" y="1716574"/>
                    <a:pt x="11068703" y="1712326"/>
                  </a:cubicBezTo>
                  <a:cubicBezTo>
                    <a:pt x="11080233" y="1722643"/>
                    <a:pt x="11091157" y="1732353"/>
                    <a:pt x="11107542" y="1746918"/>
                  </a:cubicBezTo>
                  <a:cubicBezTo>
                    <a:pt x="11088730" y="1752380"/>
                    <a:pt x="11078413" y="1756021"/>
                    <a:pt x="11064455" y="1760269"/>
                  </a:cubicBezTo>
                  <a:cubicBezTo>
                    <a:pt x="11070523" y="1768158"/>
                    <a:pt x="11073558" y="1777261"/>
                    <a:pt x="11080233" y="1780296"/>
                  </a:cubicBezTo>
                  <a:cubicBezTo>
                    <a:pt x="11104508" y="1791219"/>
                    <a:pt x="11185222" y="1762696"/>
                    <a:pt x="11199787" y="1742670"/>
                  </a:cubicBezTo>
                  <a:cubicBezTo>
                    <a:pt x="11233165" y="1749345"/>
                    <a:pt x="11264722" y="1751773"/>
                    <a:pt x="11293852" y="1762696"/>
                  </a:cubicBezTo>
                  <a:cubicBezTo>
                    <a:pt x="11310843" y="1768765"/>
                    <a:pt x="11323588" y="1787578"/>
                    <a:pt x="11338760" y="1800322"/>
                  </a:cubicBezTo>
                  <a:cubicBezTo>
                    <a:pt x="11320554" y="1811246"/>
                    <a:pt x="11302348" y="1831879"/>
                    <a:pt x="11284749" y="1831273"/>
                  </a:cubicBezTo>
                  <a:cubicBezTo>
                    <a:pt x="11232558" y="1829452"/>
                    <a:pt x="11183401" y="1823990"/>
                    <a:pt x="11129390" y="1842196"/>
                  </a:cubicBezTo>
                  <a:cubicBezTo>
                    <a:pt x="11097833" y="1852513"/>
                    <a:pt x="11052317" y="1818528"/>
                    <a:pt x="11012264" y="1805784"/>
                  </a:cubicBezTo>
                  <a:cubicBezTo>
                    <a:pt x="10995879" y="1800929"/>
                    <a:pt x="10978280" y="1799109"/>
                    <a:pt x="10947936" y="1794253"/>
                  </a:cubicBezTo>
                  <a:cubicBezTo>
                    <a:pt x="10968570" y="1825204"/>
                    <a:pt x="10980100" y="1841589"/>
                    <a:pt x="10995272" y="1864650"/>
                  </a:cubicBezTo>
                  <a:cubicBezTo>
                    <a:pt x="10959467" y="1874967"/>
                    <a:pt x="10930944" y="1882856"/>
                    <a:pt x="10896959" y="1891959"/>
                  </a:cubicBezTo>
                  <a:cubicBezTo>
                    <a:pt x="10897566" y="1896814"/>
                    <a:pt x="10899387" y="1908345"/>
                    <a:pt x="10901207" y="1922303"/>
                  </a:cubicBezTo>
                  <a:cubicBezTo>
                    <a:pt x="10889069" y="1922910"/>
                    <a:pt x="10876325" y="1921089"/>
                    <a:pt x="10866616" y="1925337"/>
                  </a:cubicBezTo>
                  <a:cubicBezTo>
                    <a:pt x="10852657" y="1932013"/>
                    <a:pt x="10836272" y="1941116"/>
                    <a:pt x="10829597" y="1953253"/>
                  </a:cubicBezTo>
                  <a:cubicBezTo>
                    <a:pt x="10826562" y="1959929"/>
                    <a:pt x="10841734" y="1976921"/>
                    <a:pt x="10850230" y="1987845"/>
                  </a:cubicBezTo>
                  <a:cubicBezTo>
                    <a:pt x="10865402" y="2007265"/>
                    <a:pt x="10884822" y="2023650"/>
                    <a:pt x="10897566" y="2044284"/>
                  </a:cubicBezTo>
                  <a:cubicBezTo>
                    <a:pt x="10921841" y="2084944"/>
                    <a:pt x="10899387" y="2123177"/>
                    <a:pt x="10870863" y="2144417"/>
                  </a:cubicBezTo>
                  <a:cubicBezTo>
                    <a:pt x="10849016" y="2160802"/>
                    <a:pt x="10810176" y="2157161"/>
                    <a:pt x="10779226" y="2157161"/>
                  </a:cubicBezTo>
                  <a:cubicBezTo>
                    <a:pt x="10758593" y="2156554"/>
                    <a:pt x="10737960" y="2146238"/>
                    <a:pt x="10713077" y="2138955"/>
                  </a:cubicBezTo>
                  <a:cubicBezTo>
                    <a:pt x="10695479" y="2192360"/>
                    <a:pt x="10644502" y="2182043"/>
                    <a:pt x="10606875" y="2182043"/>
                  </a:cubicBezTo>
                  <a:cubicBezTo>
                    <a:pt x="10559540" y="2182650"/>
                    <a:pt x="10511597" y="2163230"/>
                    <a:pt x="10464261" y="2152306"/>
                  </a:cubicBezTo>
                  <a:cubicBezTo>
                    <a:pt x="10449697" y="2148665"/>
                    <a:pt x="10430277" y="2135314"/>
                    <a:pt x="10422994" y="2140169"/>
                  </a:cubicBezTo>
                  <a:cubicBezTo>
                    <a:pt x="10379299" y="2171119"/>
                    <a:pt x="10350170" y="2141383"/>
                    <a:pt x="10313758" y="2124390"/>
                  </a:cubicBezTo>
                  <a:cubicBezTo>
                    <a:pt x="10296765" y="2116501"/>
                    <a:pt x="10257319" y="2122570"/>
                    <a:pt x="10248216" y="2135921"/>
                  </a:cubicBezTo>
                  <a:cubicBezTo>
                    <a:pt x="10220907" y="2175974"/>
                    <a:pt x="10191777" y="2166264"/>
                    <a:pt x="10157185" y="2154127"/>
                  </a:cubicBezTo>
                  <a:cubicBezTo>
                    <a:pt x="10094678" y="2131673"/>
                    <a:pt x="10030350" y="2112860"/>
                    <a:pt x="9967843" y="2088585"/>
                  </a:cubicBezTo>
                  <a:cubicBezTo>
                    <a:pt x="9942961" y="2078875"/>
                    <a:pt x="9921113" y="2060669"/>
                    <a:pt x="9901694" y="2047925"/>
                  </a:cubicBezTo>
                  <a:cubicBezTo>
                    <a:pt x="9832510" y="2073413"/>
                    <a:pt x="9761507" y="2081303"/>
                    <a:pt x="9682007" y="2066738"/>
                  </a:cubicBezTo>
                  <a:cubicBezTo>
                    <a:pt x="9682007" y="2091619"/>
                    <a:pt x="9682007" y="2112860"/>
                    <a:pt x="9682007" y="2133493"/>
                  </a:cubicBezTo>
                  <a:cubicBezTo>
                    <a:pt x="9675331" y="2131066"/>
                    <a:pt x="9661980" y="2122570"/>
                    <a:pt x="9658339" y="2126211"/>
                  </a:cubicBezTo>
                  <a:cubicBezTo>
                    <a:pt x="9615252" y="2162623"/>
                    <a:pt x="9589763" y="2124390"/>
                    <a:pt x="9560634" y="2104971"/>
                  </a:cubicBezTo>
                  <a:cubicBezTo>
                    <a:pt x="9540000" y="2091012"/>
                    <a:pt x="9523614" y="2070379"/>
                    <a:pt x="9501767" y="2060062"/>
                  </a:cubicBezTo>
                  <a:cubicBezTo>
                    <a:pt x="9471423" y="2046104"/>
                    <a:pt x="9438046" y="2039429"/>
                    <a:pt x="9405882" y="2029719"/>
                  </a:cubicBezTo>
                  <a:cubicBezTo>
                    <a:pt x="9404061" y="2033967"/>
                    <a:pt x="9401633" y="2038215"/>
                    <a:pt x="9399813" y="2042463"/>
                  </a:cubicBezTo>
                  <a:cubicBezTo>
                    <a:pt x="9397386" y="2037001"/>
                    <a:pt x="9394958" y="2030932"/>
                    <a:pt x="9391924" y="2026078"/>
                  </a:cubicBezTo>
                  <a:cubicBezTo>
                    <a:pt x="9384642" y="2012726"/>
                    <a:pt x="9379180" y="1993913"/>
                    <a:pt x="9368256" y="1988452"/>
                  </a:cubicBezTo>
                  <a:cubicBezTo>
                    <a:pt x="9360367" y="1984810"/>
                    <a:pt x="9337912" y="1996341"/>
                    <a:pt x="9332450" y="2007265"/>
                  </a:cubicBezTo>
                  <a:cubicBezTo>
                    <a:pt x="9320920" y="2027898"/>
                    <a:pt x="9313637" y="2044891"/>
                    <a:pt x="9284508" y="2036394"/>
                  </a:cubicBezTo>
                  <a:cubicBezTo>
                    <a:pt x="9254771" y="2027898"/>
                    <a:pt x="9218966" y="2029719"/>
                    <a:pt x="9211684" y="1989058"/>
                  </a:cubicBezTo>
                  <a:cubicBezTo>
                    <a:pt x="9205615" y="1957501"/>
                    <a:pt x="9203794" y="1925337"/>
                    <a:pt x="9198332" y="1893780"/>
                  </a:cubicBezTo>
                  <a:cubicBezTo>
                    <a:pt x="9196512" y="1882856"/>
                    <a:pt x="9189229" y="1873146"/>
                    <a:pt x="9183767" y="1862830"/>
                  </a:cubicBezTo>
                  <a:cubicBezTo>
                    <a:pt x="9179520" y="1864650"/>
                    <a:pt x="9175272" y="1865864"/>
                    <a:pt x="9171023" y="1867685"/>
                  </a:cubicBezTo>
                  <a:cubicBezTo>
                    <a:pt x="9173451" y="1881036"/>
                    <a:pt x="9175272" y="1894387"/>
                    <a:pt x="9177699" y="1907738"/>
                  </a:cubicBezTo>
                  <a:cubicBezTo>
                    <a:pt x="9173451" y="1910772"/>
                    <a:pt x="9169810" y="1913200"/>
                    <a:pt x="9165561" y="1916234"/>
                  </a:cubicBezTo>
                  <a:cubicBezTo>
                    <a:pt x="9152817" y="1897421"/>
                    <a:pt x="9126115" y="1873753"/>
                    <a:pt x="9130363" y="1860402"/>
                  </a:cubicBezTo>
                  <a:cubicBezTo>
                    <a:pt x="9146142" y="1810639"/>
                    <a:pt x="9110336" y="1783330"/>
                    <a:pt x="9091523" y="1749345"/>
                  </a:cubicBezTo>
                  <a:cubicBezTo>
                    <a:pt x="9077565" y="1724464"/>
                    <a:pt x="9053898" y="1704437"/>
                    <a:pt x="9036905" y="1680769"/>
                  </a:cubicBezTo>
                  <a:cubicBezTo>
                    <a:pt x="9032050" y="1674093"/>
                    <a:pt x="9034478" y="1661349"/>
                    <a:pt x="9033871" y="1651639"/>
                  </a:cubicBezTo>
                  <a:cubicBezTo>
                    <a:pt x="9044795" y="1652853"/>
                    <a:pt x="9059967" y="1649819"/>
                    <a:pt x="9064821" y="1655281"/>
                  </a:cubicBezTo>
                  <a:cubicBezTo>
                    <a:pt x="9084241" y="1677735"/>
                    <a:pt x="9103054" y="1684410"/>
                    <a:pt x="9134611" y="1683803"/>
                  </a:cubicBezTo>
                  <a:cubicBezTo>
                    <a:pt x="9151604" y="1683197"/>
                    <a:pt x="9173451" y="1721429"/>
                    <a:pt x="9187409" y="1745704"/>
                  </a:cubicBezTo>
                  <a:cubicBezTo>
                    <a:pt x="9208042" y="1780902"/>
                    <a:pt x="9222000" y="1819135"/>
                    <a:pt x="9241420" y="1855547"/>
                  </a:cubicBezTo>
                  <a:cubicBezTo>
                    <a:pt x="9243847" y="1860402"/>
                    <a:pt x="9259019" y="1858582"/>
                    <a:pt x="9270550" y="1860402"/>
                  </a:cubicBezTo>
                  <a:cubicBezTo>
                    <a:pt x="9266302" y="1847658"/>
                    <a:pt x="9263268" y="1839162"/>
                    <a:pt x="9255985" y="1819742"/>
                  </a:cubicBezTo>
                  <a:cubicBezTo>
                    <a:pt x="9289969" y="1828238"/>
                    <a:pt x="9316065" y="1834914"/>
                    <a:pt x="9342161" y="1841589"/>
                  </a:cubicBezTo>
                  <a:cubicBezTo>
                    <a:pt x="9343374" y="1839162"/>
                    <a:pt x="9344588" y="1836734"/>
                    <a:pt x="9345802" y="1834914"/>
                  </a:cubicBezTo>
                  <a:cubicBezTo>
                    <a:pt x="9300893" y="1797288"/>
                    <a:pt x="9256592" y="1759662"/>
                    <a:pt x="9208042" y="1718395"/>
                  </a:cubicBezTo>
                  <a:cubicBezTo>
                    <a:pt x="9239600" y="1702616"/>
                    <a:pt x="9259019" y="1692906"/>
                    <a:pt x="9278439" y="1683197"/>
                  </a:cubicBezTo>
                  <a:cubicBezTo>
                    <a:pt x="9222607" y="1674093"/>
                    <a:pt x="9177699" y="1612800"/>
                    <a:pt x="9125508" y="1649819"/>
                  </a:cubicBezTo>
                  <a:cubicBezTo>
                    <a:pt x="9095771" y="1643143"/>
                    <a:pt x="9072104" y="1641323"/>
                    <a:pt x="9051470" y="1633433"/>
                  </a:cubicBezTo>
                  <a:cubicBezTo>
                    <a:pt x="9009596" y="1617048"/>
                    <a:pt x="9016878" y="1652853"/>
                    <a:pt x="9001100" y="1671059"/>
                  </a:cubicBezTo>
                  <a:cubicBezTo>
                    <a:pt x="8979859" y="1695941"/>
                    <a:pt x="8954978" y="1717181"/>
                    <a:pt x="8942841" y="1748738"/>
                  </a:cubicBezTo>
                  <a:cubicBezTo>
                    <a:pt x="8942234" y="1751166"/>
                    <a:pt x="8919173" y="1749345"/>
                    <a:pt x="8911284" y="1743277"/>
                  </a:cubicBezTo>
                  <a:cubicBezTo>
                    <a:pt x="8887009" y="1724464"/>
                    <a:pt x="8865161" y="1701403"/>
                    <a:pt x="8841494" y="1681376"/>
                  </a:cubicBezTo>
                  <a:cubicBezTo>
                    <a:pt x="8817219" y="1661349"/>
                    <a:pt x="8791730" y="1642536"/>
                    <a:pt x="8766849" y="1623117"/>
                  </a:cubicBezTo>
                  <a:cubicBezTo>
                    <a:pt x="8771704" y="1561823"/>
                    <a:pt x="8714051" y="1572746"/>
                    <a:pt x="8690383" y="1544223"/>
                  </a:cubicBezTo>
                  <a:cubicBezTo>
                    <a:pt x="8686135" y="1547258"/>
                    <a:pt x="8681887" y="1550899"/>
                    <a:pt x="8677639" y="1553933"/>
                  </a:cubicBezTo>
                  <a:cubicBezTo>
                    <a:pt x="8687349" y="1576388"/>
                    <a:pt x="8697059" y="1599448"/>
                    <a:pt x="8706768" y="1621903"/>
                  </a:cubicBezTo>
                  <a:cubicBezTo>
                    <a:pt x="8710409" y="1617655"/>
                    <a:pt x="8713444" y="1614013"/>
                    <a:pt x="8717086" y="1609765"/>
                  </a:cubicBezTo>
                  <a:cubicBezTo>
                    <a:pt x="8734077" y="1614013"/>
                    <a:pt x="8751070" y="1617655"/>
                    <a:pt x="8768669" y="1621903"/>
                  </a:cubicBezTo>
                  <a:cubicBezTo>
                    <a:pt x="8778379" y="1635254"/>
                    <a:pt x="8788089" y="1647998"/>
                    <a:pt x="8797192" y="1661349"/>
                  </a:cubicBezTo>
                  <a:cubicBezTo>
                    <a:pt x="8808116" y="1676521"/>
                    <a:pt x="8818432" y="1692300"/>
                    <a:pt x="8829356" y="1707471"/>
                  </a:cubicBezTo>
                  <a:cubicBezTo>
                    <a:pt x="8808116" y="1714147"/>
                    <a:pt x="8778379" y="1732960"/>
                    <a:pt x="8766242" y="1725070"/>
                  </a:cubicBezTo>
                  <a:cubicBezTo>
                    <a:pt x="8732257" y="1702616"/>
                    <a:pt x="8706162" y="1668632"/>
                    <a:pt x="8676425" y="1640109"/>
                  </a:cubicBezTo>
                  <a:cubicBezTo>
                    <a:pt x="8664288" y="1628578"/>
                    <a:pt x="8651543" y="1614620"/>
                    <a:pt x="8636372" y="1609158"/>
                  </a:cubicBezTo>
                  <a:cubicBezTo>
                    <a:pt x="8626055" y="1605517"/>
                    <a:pt x="8610883" y="1615834"/>
                    <a:pt x="8597532" y="1620082"/>
                  </a:cubicBezTo>
                  <a:cubicBezTo>
                    <a:pt x="8601780" y="1632220"/>
                    <a:pt x="8605421" y="1645571"/>
                    <a:pt x="8611490" y="1656494"/>
                  </a:cubicBezTo>
                  <a:cubicBezTo>
                    <a:pt x="8616345" y="1664384"/>
                    <a:pt x="8624841" y="1670452"/>
                    <a:pt x="8629696" y="1674700"/>
                  </a:cubicBezTo>
                  <a:cubicBezTo>
                    <a:pt x="8619987" y="1706257"/>
                    <a:pt x="8610883" y="1734780"/>
                    <a:pt x="8600566" y="1769979"/>
                  </a:cubicBezTo>
                  <a:cubicBezTo>
                    <a:pt x="8592677" y="1773620"/>
                    <a:pt x="8578112" y="1780902"/>
                    <a:pt x="8550197" y="1794253"/>
                  </a:cubicBezTo>
                  <a:cubicBezTo>
                    <a:pt x="8573864" y="1811246"/>
                    <a:pt x="8588429" y="1827631"/>
                    <a:pt x="8606635" y="1833093"/>
                  </a:cubicBezTo>
                  <a:cubicBezTo>
                    <a:pt x="8646081" y="1844624"/>
                    <a:pt x="8686742" y="1850086"/>
                    <a:pt x="8726795" y="1859189"/>
                  </a:cubicBezTo>
                  <a:cubicBezTo>
                    <a:pt x="8737112" y="1861616"/>
                    <a:pt x="8745608" y="1871326"/>
                    <a:pt x="8755318" y="1876181"/>
                  </a:cubicBezTo>
                  <a:cubicBezTo>
                    <a:pt x="8766849" y="1881643"/>
                    <a:pt x="8779593" y="1889532"/>
                    <a:pt x="8791123" y="1889532"/>
                  </a:cubicBezTo>
                  <a:cubicBezTo>
                    <a:pt x="8842707" y="1890139"/>
                    <a:pt x="8902787" y="1839769"/>
                    <a:pt x="8913104" y="1790612"/>
                  </a:cubicBezTo>
                  <a:cubicBezTo>
                    <a:pt x="9012024" y="1823990"/>
                    <a:pt x="9012024" y="1823990"/>
                    <a:pt x="9018092" y="1874360"/>
                  </a:cubicBezTo>
                  <a:cubicBezTo>
                    <a:pt x="9010810" y="1898028"/>
                    <a:pt x="8990177" y="1929585"/>
                    <a:pt x="8998672" y="1943543"/>
                  </a:cubicBezTo>
                  <a:cubicBezTo>
                    <a:pt x="9011417" y="1964177"/>
                    <a:pt x="9044795" y="1972066"/>
                    <a:pt x="9069070" y="1984810"/>
                  </a:cubicBezTo>
                  <a:cubicBezTo>
                    <a:pt x="9069676" y="1978742"/>
                    <a:pt x="9070283" y="1972066"/>
                    <a:pt x="9070890" y="1965998"/>
                  </a:cubicBezTo>
                  <a:cubicBezTo>
                    <a:pt x="9082420" y="1954467"/>
                    <a:pt x="9094558" y="1942936"/>
                    <a:pt x="9106088" y="1932013"/>
                  </a:cubicBezTo>
                  <a:cubicBezTo>
                    <a:pt x="9114585" y="1945971"/>
                    <a:pt x="9123080" y="1959929"/>
                    <a:pt x="9132791" y="1972673"/>
                  </a:cubicBezTo>
                  <a:cubicBezTo>
                    <a:pt x="9144321" y="1988452"/>
                    <a:pt x="9154638" y="2006658"/>
                    <a:pt x="9169810" y="2016975"/>
                  </a:cubicBezTo>
                  <a:cubicBezTo>
                    <a:pt x="9201973" y="2038215"/>
                    <a:pt x="9218359" y="2061276"/>
                    <a:pt x="9198332" y="2098295"/>
                  </a:cubicBezTo>
                  <a:cubicBezTo>
                    <a:pt x="9094558" y="2108005"/>
                    <a:pt x="8999886" y="2067345"/>
                    <a:pt x="9010203" y="2024864"/>
                  </a:cubicBezTo>
                  <a:cubicBezTo>
                    <a:pt x="8967722" y="2030932"/>
                    <a:pt x="8924634" y="2037608"/>
                    <a:pt x="8873657" y="2045497"/>
                  </a:cubicBezTo>
                  <a:cubicBezTo>
                    <a:pt x="8851203" y="2099509"/>
                    <a:pt x="8804474" y="2120749"/>
                    <a:pt x="8735292" y="2106184"/>
                  </a:cubicBezTo>
                  <a:cubicBezTo>
                    <a:pt x="8709196" y="2100722"/>
                    <a:pt x="8679459" y="2112860"/>
                    <a:pt x="8652150" y="2123177"/>
                  </a:cubicBezTo>
                  <a:cubicBezTo>
                    <a:pt x="8589036" y="2099509"/>
                    <a:pt x="8576898" y="2047318"/>
                    <a:pt x="8627269" y="2012726"/>
                  </a:cubicBezTo>
                  <a:cubicBezTo>
                    <a:pt x="8589643" y="1962356"/>
                    <a:pt x="8531990" y="1964784"/>
                    <a:pt x="8480407" y="1958108"/>
                  </a:cubicBezTo>
                  <a:cubicBezTo>
                    <a:pt x="8436712" y="1952646"/>
                    <a:pt x="8411223" y="1922303"/>
                    <a:pt x="8431250" y="1882856"/>
                  </a:cubicBezTo>
                  <a:cubicBezTo>
                    <a:pt x="8454311" y="1836734"/>
                    <a:pt x="8461593" y="1803963"/>
                    <a:pt x="8394837" y="1798502"/>
                  </a:cubicBezTo>
                  <a:cubicBezTo>
                    <a:pt x="8388769" y="1797895"/>
                    <a:pt x="8380273" y="1788792"/>
                    <a:pt x="8377846" y="1782116"/>
                  </a:cubicBezTo>
                  <a:cubicBezTo>
                    <a:pt x="8364494" y="1743883"/>
                    <a:pt x="8342647" y="1746918"/>
                    <a:pt x="8311697" y="1762089"/>
                  </a:cubicBezTo>
                  <a:cubicBezTo>
                    <a:pt x="8300166" y="1767551"/>
                    <a:pt x="8281354" y="1759662"/>
                    <a:pt x="8266182" y="1756628"/>
                  </a:cubicBezTo>
                  <a:cubicBezTo>
                    <a:pt x="8260113" y="1755414"/>
                    <a:pt x="8254044" y="1748131"/>
                    <a:pt x="8249797" y="1749345"/>
                  </a:cubicBezTo>
                  <a:cubicBezTo>
                    <a:pt x="8190323" y="1763303"/>
                    <a:pt x="8125388" y="1774227"/>
                    <a:pt x="8095045" y="1833093"/>
                  </a:cubicBezTo>
                  <a:cubicBezTo>
                    <a:pt x="8085334" y="1851906"/>
                    <a:pt x="8105361" y="1886498"/>
                    <a:pt x="8109003" y="1902883"/>
                  </a:cubicBezTo>
                  <a:cubicBezTo>
                    <a:pt x="8142380" y="1905311"/>
                    <a:pt x="8166655" y="1907131"/>
                    <a:pt x="8192144" y="1908952"/>
                  </a:cubicBezTo>
                  <a:cubicBezTo>
                    <a:pt x="8193964" y="1904704"/>
                    <a:pt x="8196999" y="1900456"/>
                    <a:pt x="8197605" y="1895601"/>
                  </a:cubicBezTo>
                  <a:cubicBezTo>
                    <a:pt x="8198819" y="1878608"/>
                    <a:pt x="8199426" y="1861616"/>
                    <a:pt x="8200033" y="1844017"/>
                  </a:cubicBezTo>
                  <a:cubicBezTo>
                    <a:pt x="8218239" y="1848265"/>
                    <a:pt x="8236445" y="1854333"/>
                    <a:pt x="8254651" y="1856154"/>
                  </a:cubicBezTo>
                  <a:cubicBezTo>
                    <a:pt x="8267395" y="1857368"/>
                    <a:pt x="8283174" y="1857368"/>
                    <a:pt x="8292884" y="1851299"/>
                  </a:cubicBezTo>
                  <a:cubicBezTo>
                    <a:pt x="8339613" y="1822169"/>
                    <a:pt x="8360246" y="1830666"/>
                    <a:pt x="8374205" y="1890139"/>
                  </a:cubicBezTo>
                  <a:cubicBezTo>
                    <a:pt x="8358426" y="1890746"/>
                    <a:pt x="8342647" y="1891959"/>
                    <a:pt x="8322013" y="1892566"/>
                  </a:cubicBezTo>
                  <a:cubicBezTo>
                    <a:pt x="8325048" y="1912593"/>
                    <a:pt x="8328082" y="1930192"/>
                    <a:pt x="8331116" y="1950219"/>
                  </a:cubicBezTo>
                  <a:cubicBezTo>
                    <a:pt x="8394837" y="1941116"/>
                    <a:pt x="8403334" y="1990272"/>
                    <a:pt x="8407582" y="2030932"/>
                  </a:cubicBezTo>
                  <a:cubicBezTo>
                    <a:pt x="8410009" y="2052173"/>
                    <a:pt x="8385735" y="2075841"/>
                    <a:pt x="8379059" y="2088585"/>
                  </a:cubicBezTo>
                  <a:cubicBezTo>
                    <a:pt x="8339006" y="2078875"/>
                    <a:pt x="8311090" y="2064917"/>
                    <a:pt x="8285601" y="2067951"/>
                  </a:cubicBezTo>
                  <a:cubicBezTo>
                    <a:pt x="8191537" y="2078875"/>
                    <a:pt x="8123568" y="2043070"/>
                    <a:pt x="8078659" y="1957501"/>
                  </a:cubicBezTo>
                  <a:cubicBezTo>
                    <a:pt x="8053778" y="1910166"/>
                    <a:pt x="8022221" y="1865864"/>
                    <a:pt x="7990663" y="1822169"/>
                  </a:cubicBezTo>
                  <a:cubicBezTo>
                    <a:pt x="7985201" y="1814280"/>
                    <a:pt x="7967602" y="1814280"/>
                    <a:pt x="7955465" y="1813066"/>
                  </a:cubicBezTo>
                  <a:cubicBezTo>
                    <a:pt x="7931797" y="1811853"/>
                    <a:pt x="7907522" y="1812460"/>
                    <a:pt x="7880820" y="1812460"/>
                  </a:cubicBezTo>
                  <a:cubicBezTo>
                    <a:pt x="7880820" y="1823383"/>
                    <a:pt x="7880820" y="1839162"/>
                    <a:pt x="7880820" y="1850086"/>
                  </a:cubicBezTo>
                  <a:cubicBezTo>
                    <a:pt x="7910557" y="1850086"/>
                    <a:pt x="7954251" y="1844624"/>
                    <a:pt x="7956679" y="1851299"/>
                  </a:cubicBezTo>
                  <a:cubicBezTo>
                    <a:pt x="7967602" y="1888318"/>
                    <a:pt x="7968209" y="1928372"/>
                    <a:pt x="7973064" y="1976314"/>
                  </a:cubicBezTo>
                  <a:cubicBezTo>
                    <a:pt x="7996732" y="1995734"/>
                    <a:pt x="8031930" y="2024864"/>
                    <a:pt x="8070770" y="2055814"/>
                  </a:cubicBezTo>
                  <a:cubicBezTo>
                    <a:pt x="8000980" y="2108005"/>
                    <a:pt x="7937259" y="2103150"/>
                    <a:pt x="7871717" y="2086764"/>
                  </a:cubicBezTo>
                  <a:cubicBezTo>
                    <a:pt x="7838946" y="2078268"/>
                    <a:pt x="7805568" y="2070379"/>
                    <a:pt x="7772190" y="2064917"/>
                  </a:cubicBezTo>
                  <a:cubicBezTo>
                    <a:pt x="7758839" y="2063097"/>
                    <a:pt x="7743668" y="2069165"/>
                    <a:pt x="7729709" y="2070986"/>
                  </a:cubicBezTo>
                  <a:cubicBezTo>
                    <a:pt x="7690870" y="2076448"/>
                    <a:pt x="7651423" y="2094654"/>
                    <a:pt x="7617439" y="2055814"/>
                  </a:cubicBezTo>
                  <a:cubicBezTo>
                    <a:pt x="7610156" y="2047318"/>
                    <a:pt x="7590129" y="2043677"/>
                    <a:pt x="7577992" y="2046711"/>
                  </a:cubicBezTo>
                  <a:cubicBezTo>
                    <a:pt x="7561000" y="2050352"/>
                    <a:pt x="7547042" y="2065524"/>
                    <a:pt x="7530049" y="2069772"/>
                  </a:cubicBezTo>
                  <a:cubicBezTo>
                    <a:pt x="7513057" y="2074020"/>
                    <a:pt x="7494245" y="2070986"/>
                    <a:pt x="7476645" y="2070986"/>
                  </a:cubicBezTo>
                  <a:cubicBezTo>
                    <a:pt x="7457832" y="2135921"/>
                    <a:pt x="7437805" y="2149879"/>
                    <a:pt x="7366802" y="2150486"/>
                  </a:cubicBezTo>
                  <a:cubicBezTo>
                    <a:pt x="7273344" y="2151093"/>
                    <a:pt x="7179279" y="2151699"/>
                    <a:pt x="7085821" y="2150486"/>
                  </a:cubicBezTo>
                  <a:cubicBezTo>
                    <a:pt x="7071863" y="2150486"/>
                    <a:pt x="7054871" y="2143203"/>
                    <a:pt x="7044554" y="2134100"/>
                  </a:cubicBezTo>
                  <a:cubicBezTo>
                    <a:pt x="7014818" y="2106184"/>
                    <a:pt x="6986901" y="2076448"/>
                    <a:pt x="6960200" y="2046104"/>
                  </a:cubicBezTo>
                  <a:cubicBezTo>
                    <a:pt x="6941386" y="2024864"/>
                    <a:pt x="6926215" y="1999982"/>
                    <a:pt x="6908008" y="1977528"/>
                  </a:cubicBezTo>
                  <a:cubicBezTo>
                    <a:pt x="6900120" y="1968425"/>
                    <a:pt x="6889196" y="1959929"/>
                    <a:pt x="6878272" y="1956288"/>
                  </a:cubicBezTo>
                  <a:cubicBezTo>
                    <a:pt x="6859459" y="1950826"/>
                    <a:pt x="6840039" y="1949612"/>
                    <a:pt x="6817586" y="1945971"/>
                  </a:cubicBezTo>
                  <a:cubicBezTo>
                    <a:pt x="6821227" y="1922303"/>
                    <a:pt x="6823654" y="1901669"/>
                    <a:pt x="6826689" y="1879822"/>
                  </a:cubicBezTo>
                  <a:cubicBezTo>
                    <a:pt x="6867349" y="1885891"/>
                    <a:pt x="6906188" y="1893780"/>
                    <a:pt x="6945028" y="1897421"/>
                  </a:cubicBezTo>
                  <a:cubicBezTo>
                    <a:pt x="6966268" y="1899242"/>
                    <a:pt x="6988116" y="1904097"/>
                    <a:pt x="6999039" y="1869505"/>
                  </a:cubicBezTo>
                  <a:cubicBezTo>
                    <a:pt x="7003287" y="1856154"/>
                    <a:pt x="7046982" y="1854333"/>
                    <a:pt x="7073077" y="1850692"/>
                  </a:cubicBezTo>
                  <a:cubicBezTo>
                    <a:pt x="7090677" y="1848265"/>
                    <a:pt x="7108883" y="1851906"/>
                    <a:pt x="7131337" y="1852513"/>
                  </a:cubicBezTo>
                  <a:cubicBezTo>
                    <a:pt x="7083394" y="1803963"/>
                    <a:pt x="7043341" y="1756021"/>
                    <a:pt x="6995398" y="1717181"/>
                  </a:cubicBezTo>
                  <a:cubicBezTo>
                    <a:pt x="6961413" y="1689265"/>
                    <a:pt x="6920753" y="1708078"/>
                    <a:pt x="6883734" y="1723857"/>
                  </a:cubicBezTo>
                  <a:cubicBezTo>
                    <a:pt x="6851570" y="1737208"/>
                    <a:pt x="6817586" y="1747525"/>
                    <a:pt x="6783600" y="1757234"/>
                  </a:cubicBezTo>
                  <a:cubicBezTo>
                    <a:pt x="6770856" y="1760876"/>
                    <a:pt x="6752650" y="1754807"/>
                    <a:pt x="6743547" y="1762089"/>
                  </a:cubicBezTo>
                  <a:cubicBezTo>
                    <a:pt x="6688929" y="1801536"/>
                    <a:pt x="6650089" y="1748131"/>
                    <a:pt x="6603967" y="1740242"/>
                  </a:cubicBezTo>
                  <a:cubicBezTo>
                    <a:pt x="6579086" y="1735994"/>
                    <a:pt x="6553598" y="1721429"/>
                    <a:pt x="6529323" y="1724464"/>
                  </a:cubicBezTo>
                  <a:cubicBezTo>
                    <a:pt x="6472884" y="1730532"/>
                    <a:pt x="6424334" y="1723250"/>
                    <a:pt x="6390956" y="1681983"/>
                  </a:cubicBezTo>
                  <a:cubicBezTo>
                    <a:pt x="6346048" y="1689872"/>
                    <a:pt x="6304781" y="1697761"/>
                    <a:pt x="6262907" y="1705044"/>
                  </a:cubicBezTo>
                  <a:cubicBezTo>
                    <a:pt x="6255624" y="1717788"/>
                    <a:pt x="6247735" y="1739635"/>
                    <a:pt x="6231957" y="1751773"/>
                  </a:cubicBezTo>
                  <a:cubicBezTo>
                    <a:pt x="6225888" y="1756628"/>
                    <a:pt x="6202220" y="1739635"/>
                    <a:pt x="6187048" y="1732960"/>
                  </a:cubicBezTo>
                  <a:cubicBezTo>
                    <a:pt x="6214964" y="1661956"/>
                    <a:pt x="6214964" y="1661349"/>
                    <a:pt x="6133037" y="1634040"/>
                  </a:cubicBezTo>
                  <a:cubicBezTo>
                    <a:pt x="6155491" y="1622510"/>
                    <a:pt x="6171877" y="1614013"/>
                    <a:pt x="6190083" y="1604910"/>
                  </a:cubicBezTo>
                  <a:cubicBezTo>
                    <a:pt x="6188869" y="1597021"/>
                    <a:pt x="6186441" y="1584277"/>
                    <a:pt x="6184014" y="1572139"/>
                  </a:cubicBezTo>
                  <a:cubicBezTo>
                    <a:pt x="6204647" y="1572139"/>
                    <a:pt x="6225888" y="1568498"/>
                    <a:pt x="6245308" y="1572746"/>
                  </a:cubicBezTo>
                  <a:cubicBezTo>
                    <a:pt x="6285968" y="1581242"/>
                    <a:pt x="6326022" y="1596414"/>
                    <a:pt x="6366682" y="1604304"/>
                  </a:cubicBezTo>
                  <a:cubicBezTo>
                    <a:pt x="6387315" y="1607945"/>
                    <a:pt x="6409769" y="1601269"/>
                    <a:pt x="6432830" y="1590952"/>
                  </a:cubicBezTo>
                  <a:cubicBezTo>
                    <a:pt x="6372143" y="1507811"/>
                    <a:pt x="6293857" y="1460475"/>
                    <a:pt x="6191903" y="1446518"/>
                  </a:cubicBezTo>
                  <a:cubicBezTo>
                    <a:pt x="6188262" y="1461689"/>
                    <a:pt x="6185228" y="1476861"/>
                    <a:pt x="6181586" y="1492640"/>
                  </a:cubicBezTo>
                  <a:cubicBezTo>
                    <a:pt x="6152457" y="1487785"/>
                    <a:pt x="6125148" y="1483537"/>
                    <a:pt x="6097839" y="1478682"/>
                  </a:cubicBezTo>
                  <a:cubicBezTo>
                    <a:pt x="6113010" y="1462903"/>
                    <a:pt x="6130003" y="1445304"/>
                    <a:pt x="6150029" y="1424063"/>
                  </a:cubicBezTo>
                  <a:cubicBezTo>
                    <a:pt x="6126968" y="1414960"/>
                    <a:pt x="6113617" y="1409499"/>
                    <a:pt x="6096625" y="1402823"/>
                  </a:cubicBezTo>
                  <a:cubicBezTo>
                    <a:pt x="6095411" y="1414960"/>
                    <a:pt x="6094197" y="1425277"/>
                    <a:pt x="6092377" y="1439842"/>
                  </a:cubicBezTo>
                  <a:cubicBezTo>
                    <a:pt x="6051716" y="1425277"/>
                    <a:pt x="6012270" y="1411319"/>
                    <a:pt x="5971003" y="1396147"/>
                  </a:cubicBezTo>
                  <a:cubicBezTo>
                    <a:pt x="5967362" y="1409499"/>
                    <a:pt x="5964327" y="1420422"/>
                    <a:pt x="5960079" y="1436201"/>
                  </a:cubicBezTo>
                  <a:cubicBezTo>
                    <a:pt x="5919419" y="1343350"/>
                    <a:pt x="5851450" y="1388865"/>
                    <a:pt x="5793190" y="1393720"/>
                  </a:cubicBezTo>
                  <a:cubicBezTo>
                    <a:pt x="5808362" y="1430132"/>
                    <a:pt x="5823534" y="1465937"/>
                    <a:pt x="5838705" y="1501743"/>
                  </a:cubicBezTo>
                  <a:cubicBezTo>
                    <a:pt x="5860553" y="1552720"/>
                    <a:pt x="5898179" y="1565464"/>
                    <a:pt x="5947335" y="1538155"/>
                  </a:cubicBezTo>
                  <a:cubicBezTo>
                    <a:pt x="5955831" y="1533907"/>
                    <a:pt x="5962507" y="1527231"/>
                    <a:pt x="5978285" y="1515701"/>
                  </a:cubicBezTo>
                  <a:cubicBezTo>
                    <a:pt x="5992243" y="1547258"/>
                    <a:pt x="6004988" y="1574567"/>
                    <a:pt x="6016518" y="1601876"/>
                  </a:cubicBezTo>
                  <a:cubicBezTo>
                    <a:pt x="6023194" y="1618261"/>
                    <a:pt x="6025014" y="1637681"/>
                    <a:pt x="6034117" y="1652246"/>
                  </a:cubicBezTo>
                  <a:cubicBezTo>
                    <a:pt x="6057178" y="1688658"/>
                    <a:pt x="6042613" y="1709292"/>
                    <a:pt x="6006808" y="1728105"/>
                  </a:cubicBezTo>
                  <a:cubicBezTo>
                    <a:pt x="5997098" y="1711113"/>
                    <a:pt x="5986782" y="1697154"/>
                    <a:pt x="5980106" y="1681376"/>
                  </a:cubicBezTo>
                  <a:cubicBezTo>
                    <a:pt x="5974037" y="1666204"/>
                    <a:pt x="5971610" y="1649819"/>
                    <a:pt x="5966755" y="1632220"/>
                  </a:cubicBezTo>
                  <a:cubicBezTo>
                    <a:pt x="5948549" y="1638288"/>
                    <a:pt x="5932163" y="1643750"/>
                    <a:pt x="5927915" y="1644964"/>
                  </a:cubicBezTo>
                  <a:cubicBezTo>
                    <a:pt x="5913350" y="1675914"/>
                    <a:pt x="5906068" y="1700796"/>
                    <a:pt x="5890896" y="1719609"/>
                  </a:cubicBezTo>
                  <a:cubicBezTo>
                    <a:pt x="5883614" y="1728105"/>
                    <a:pt x="5858125" y="1729925"/>
                    <a:pt x="5845988" y="1724464"/>
                  </a:cubicBezTo>
                  <a:cubicBezTo>
                    <a:pt x="5795618" y="1699582"/>
                    <a:pt x="5796831" y="1697761"/>
                    <a:pt x="5776198" y="1740242"/>
                  </a:cubicBezTo>
                  <a:cubicBezTo>
                    <a:pt x="5765274" y="1722036"/>
                    <a:pt x="5757385" y="1690479"/>
                    <a:pt x="5740393" y="1684410"/>
                  </a:cubicBezTo>
                  <a:cubicBezTo>
                    <a:pt x="5719152" y="1676521"/>
                    <a:pt x="5690022" y="1688658"/>
                    <a:pt x="5663320" y="1692300"/>
                  </a:cubicBezTo>
                  <a:cubicBezTo>
                    <a:pt x="5640259" y="1671666"/>
                    <a:pt x="5623267" y="1648605"/>
                    <a:pt x="5631156" y="1611586"/>
                  </a:cubicBezTo>
                  <a:cubicBezTo>
                    <a:pt x="5632977" y="1601876"/>
                    <a:pt x="5610523" y="1587311"/>
                    <a:pt x="5600813" y="1576388"/>
                  </a:cubicBezTo>
                  <a:cubicBezTo>
                    <a:pt x="5668175" y="1566678"/>
                    <a:pt x="5737358" y="1556361"/>
                    <a:pt x="5806541" y="1544830"/>
                  </a:cubicBezTo>
                  <a:cubicBezTo>
                    <a:pt x="5807755" y="1544830"/>
                    <a:pt x="5806541" y="1533300"/>
                    <a:pt x="5806541" y="1526624"/>
                  </a:cubicBezTo>
                  <a:cubicBezTo>
                    <a:pt x="5781053" y="1526624"/>
                    <a:pt x="5758599" y="1529659"/>
                    <a:pt x="5737358" y="1526017"/>
                  </a:cubicBezTo>
                  <a:cubicBezTo>
                    <a:pt x="5716118" y="1522376"/>
                    <a:pt x="5702160" y="1513273"/>
                    <a:pt x="5698519" y="1484143"/>
                  </a:cubicBezTo>
                  <a:cubicBezTo>
                    <a:pt x="5696091" y="1462903"/>
                    <a:pt x="5667568" y="1444090"/>
                    <a:pt x="5648148" y="1427098"/>
                  </a:cubicBezTo>
                  <a:cubicBezTo>
                    <a:pt x="5634798" y="1415567"/>
                    <a:pt x="5616591" y="1408892"/>
                    <a:pt x="5600813" y="1399789"/>
                  </a:cubicBezTo>
                  <a:cubicBezTo>
                    <a:pt x="5602633" y="1395541"/>
                    <a:pt x="5604454" y="1391899"/>
                    <a:pt x="5606881" y="1387651"/>
                  </a:cubicBezTo>
                  <a:cubicBezTo>
                    <a:pt x="5582000" y="1386437"/>
                    <a:pt x="5557725" y="1385224"/>
                    <a:pt x="5519492" y="1383403"/>
                  </a:cubicBezTo>
                  <a:cubicBezTo>
                    <a:pt x="5529202" y="1399789"/>
                    <a:pt x="5536485" y="1409499"/>
                    <a:pt x="5541340" y="1420422"/>
                  </a:cubicBezTo>
                  <a:cubicBezTo>
                    <a:pt x="5546802" y="1431346"/>
                    <a:pt x="5550443" y="1442269"/>
                    <a:pt x="5554691" y="1453800"/>
                  </a:cubicBezTo>
                  <a:cubicBezTo>
                    <a:pt x="5543160" y="1455621"/>
                    <a:pt x="5531630" y="1457441"/>
                    <a:pt x="5520099" y="1459262"/>
                  </a:cubicBezTo>
                  <a:cubicBezTo>
                    <a:pt x="5519492" y="1459262"/>
                    <a:pt x="5517672" y="1455621"/>
                    <a:pt x="5517065" y="1455621"/>
                  </a:cubicBezTo>
                  <a:cubicBezTo>
                    <a:pt x="5457592" y="1477468"/>
                    <a:pt x="5441813" y="1430739"/>
                    <a:pt x="5414504" y="1395541"/>
                  </a:cubicBezTo>
                  <a:cubicBezTo>
                    <a:pt x="5405401" y="1384010"/>
                    <a:pt x="5378092" y="1384617"/>
                    <a:pt x="5358672" y="1385224"/>
                  </a:cubicBezTo>
                  <a:cubicBezTo>
                    <a:pt x="5321653" y="1385831"/>
                    <a:pt x="5285241" y="1389472"/>
                    <a:pt x="5248222" y="1391899"/>
                  </a:cubicBezTo>
                  <a:cubicBezTo>
                    <a:pt x="5247008" y="1396754"/>
                    <a:pt x="5245794" y="1401609"/>
                    <a:pt x="5245188" y="1406464"/>
                  </a:cubicBezTo>
                  <a:cubicBezTo>
                    <a:pt x="5262787" y="1419208"/>
                    <a:pt x="5280386" y="1431346"/>
                    <a:pt x="5299199" y="1444697"/>
                  </a:cubicBezTo>
                  <a:cubicBezTo>
                    <a:pt x="5268248" y="1500529"/>
                    <a:pt x="5224554" y="1515701"/>
                    <a:pt x="5160833" y="1493853"/>
                  </a:cubicBezTo>
                  <a:cubicBezTo>
                    <a:pt x="5140806" y="1487178"/>
                    <a:pt x="5109856" y="1484143"/>
                    <a:pt x="5096505" y="1495674"/>
                  </a:cubicBezTo>
                  <a:cubicBezTo>
                    <a:pt x="5065554" y="1521162"/>
                    <a:pt x="5047348" y="1506598"/>
                    <a:pt x="5029142" y="1486571"/>
                  </a:cubicBezTo>
                  <a:cubicBezTo>
                    <a:pt x="5006081" y="1489605"/>
                    <a:pt x="4980592" y="1541189"/>
                    <a:pt x="4967848" y="1480502"/>
                  </a:cubicBezTo>
                  <a:cubicBezTo>
                    <a:pt x="4953890" y="1485357"/>
                    <a:pt x="4938112" y="1487178"/>
                    <a:pt x="4927188" y="1495674"/>
                  </a:cubicBezTo>
                  <a:cubicBezTo>
                    <a:pt x="4905341" y="1512059"/>
                    <a:pt x="4892596" y="1514487"/>
                    <a:pt x="4881066" y="1484143"/>
                  </a:cubicBezTo>
                  <a:cubicBezTo>
                    <a:pt x="4856791" y="1422243"/>
                    <a:pt x="4813703" y="1413747"/>
                    <a:pt x="4768795" y="1458048"/>
                  </a:cubicBezTo>
                  <a:cubicBezTo>
                    <a:pt x="4791856" y="1476254"/>
                    <a:pt x="4814917" y="1495067"/>
                    <a:pt x="4835551" y="1511453"/>
                  </a:cubicBezTo>
                  <a:cubicBezTo>
                    <a:pt x="4815524" y="1522376"/>
                    <a:pt x="4799139" y="1531479"/>
                    <a:pt x="4782146" y="1540582"/>
                  </a:cubicBezTo>
                  <a:lnTo>
                    <a:pt x="4782146" y="1540582"/>
                  </a:lnTo>
                  <a:cubicBezTo>
                    <a:pt x="4725707" y="1538762"/>
                    <a:pt x="4669269" y="1536334"/>
                    <a:pt x="4612830" y="1535120"/>
                  </a:cubicBezTo>
                  <a:cubicBezTo>
                    <a:pt x="4596444" y="1534514"/>
                    <a:pt x="4576418" y="1531479"/>
                    <a:pt x="4564887" y="1539368"/>
                  </a:cubicBezTo>
                  <a:cubicBezTo>
                    <a:pt x="4529082" y="1563643"/>
                    <a:pt x="4527868" y="1583063"/>
                    <a:pt x="4558818" y="1630399"/>
                  </a:cubicBezTo>
                  <a:cubicBezTo>
                    <a:pt x="4438658" y="1682590"/>
                    <a:pt x="4320319" y="1733567"/>
                    <a:pt x="4200766" y="1785150"/>
                  </a:cubicBezTo>
                  <a:cubicBezTo>
                    <a:pt x="4215331" y="1794860"/>
                    <a:pt x="4231716" y="1805784"/>
                    <a:pt x="4253563" y="1819742"/>
                  </a:cubicBezTo>
                  <a:cubicBezTo>
                    <a:pt x="4227468" y="1829452"/>
                    <a:pt x="4210476" y="1836127"/>
                    <a:pt x="4194090" y="1842196"/>
                  </a:cubicBezTo>
                  <a:cubicBezTo>
                    <a:pt x="4195304" y="1838555"/>
                    <a:pt x="4196518" y="1834307"/>
                    <a:pt x="4197731" y="1830666"/>
                  </a:cubicBezTo>
                  <a:cubicBezTo>
                    <a:pt x="4171636" y="1816101"/>
                    <a:pt x="4146147" y="1801536"/>
                    <a:pt x="4120052" y="1786971"/>
                  </a:cubicBezTo>
                  <a:cubicBezTo>
                    <a:pt x="4111556" y="1808818"/>
                    <a:pt x="4102453" y="1830666"/>
                    <a:pt x="4090316" y="1860402"/>
                  </a:cubicBezTo>
                  <a:cubicBezTo>
                    <a:pt x="4073930" y="1868292"/>
                    <a:pt x="4046621" y="1882249"/>
                    <a:pt x="4014457" y="1898028"/>
                  </a:cubicBezTo>
                  <a:cubicBezTo>
                    <a:pt x="3981686" y="1881643"/>
                    <a:pt x="3938598" y="1868898"/>
                    <a:pt x="3936171" y="1811853"/>
                  </a:cubicBezTo>
                  <a:cubicBezTo>
                    <a:pt x="3935564" y="1799715"/>
                    <a:pt x="3911896" y="1780902"/>
                    <a:pt x="3896724" y="1778475"/>
                  </a:cubicBezTo>
                  <a:cubicBezTo>
                    <a:pt x="3883980" y="1776654"/>
                    <a:pt x="3868808" y="1793647"/>
                    <a:pt x="3854243" y="1802750"/>
                  </a:cubicBezTo>
                  <a:cubicBezTo>
                    <a:pt x="3865167" y="1810639"/>
                    <a:pt x="3876091" y="1819742"/>
                    <a:pt x="3888228" y="1826418"/>
                  </a:cubicBezTo>
                  <a:cubicBezTo>
                    <a:pt x="3893083" y="1829452"/>
                    <a:pt x="3900972" y="1827631"/>
                    <a:pt x="3921606" y="1828845"/>
                  </a:cubicBezTo>
                  <a:cubicBezTo>
                    <a:pt x="3886407" y="1844624"/>
                    <a:pt x="3863953" y="1859189"/>
                    <a:pt x="3840285" y="1862830"/>
                  </a:cubicBezTo>
                  <a:cubicBezTo>
                    <a:pt x="3824507" y="1865257"/>
                    <a:pt x="3805087" y="1853727"/>
                    <a:pt x="3788702" y="1844624"/>
                  </a:cubicBezTo>
                  <a:cubicBezTo>
                    <a:pt x="3767461" y="1833093"/>
                    <a:pt x="3747435" y="1818528"/>
                    <a:pt x="3720732" y="1809425"/>
                  </a:cubicBezTo>
                  <a:cubicBezTo>
                    <a:pt x="3739545" y="1881643"/>
                    <a:pt x="3692816" y="1901669"/>
                    <a:pt x="3633343" y="1925944"/>
                  </a:cubicBezTo>
                  <a:cubicBezTo>
                    <a:pt x="3672789" y="1932620"/>
                    <a:pt x="3699492" y="1942936"/>
                    <a:pt x="3724980" y="1941116"/>
                  </a:cubicBezTo>
                  <a:cubicBezTo>
                    <a:pt x="3820866" y="1934440"/>
                    <a:pt x="3917358" y="1930799"/>
                    <a:pt x="4011423" y="1912593"/>
                  </a:cubicBezTo>
                  <a:cubicBezTo>
                    <a:pt x="4086067" y="1898635"/>
                    <a:pt x="4158285" y="1914414"/>
                    <a:pt x="4231716" y="1908952"/>
                  </a:cubicBezTo>
                  <a:cubicBezTo>
                    <a:pt x="4260239" y="1907131"/>
                    <a:pt x="4288762" y="1905917"/>
                    <a:pt x="4316071" y="1899242"/>
                  </a:cubicBezTo>
                  <a:cubicBezTo>
                    <a:pt x="4347628" y="1891353"/>
                    <a:pt x="4374330" y="1875574"/>
                    <a:pt x="4408922" y="1899242"/>
                  </a:cubicBezTo>
                  <a:cubicBezTo>
                    <a:pt x="4425914" y="1910772"/>
                    <a:pt x="4458078" y="1899849"/>
                    <a:pt x="4482960" y="1899242"/>
                  </a:cubicBezTo>
                  <a:cubicBezTo>
                    <a:pt x="4526048" y="1898635"/>
                    <a:pt x="4570349" y="1890746"/>
                    <a:pt x="4611009" y="1899242"/>
                  </a:cubicBezTo>
                  <a:cubicBezTo>
                    <a:pt x="4640139" y="1905311"/>
                    <a:pt x="4671696" y="1929585"/>
                    <a:pt x="4651063" y="1979349"/>
                  </a:cubicBezTo>
                  <a:cubicBezTo>
                    <a:pt x="4673517" y="1976921"/>
                    <a:pt x="4690509" y="1975101"/>
                    <a:pt x="4711143" y="1972673"/>
                  </a:cubicBezTo>
                  <a:cubicBezTo>
                    <a:pt x="4708108" y="1955074"/>
                    <a:pt x="4702040" y="1941723"/>
                    <a:pt x="4704467" y="1930799"/>
                  </a:cubicBezTo>
                  <a:cubicBezTo>
                    <a:pt x="4709322" y="1909559"/>
                    <a:pt x="4719032" y="1894387"/>
                    <a:pt x="4746341" y="1912593"/>
                  </a:cubicBezTo>
                  <a:cubicBezTo>
                    <a:pt x="4759692" y="1921696"/>
                    <a:pt x="4782753" y="1927158"/>
                    <a:pt x="4796104" y="1922303"/>
                  </a:cubicBezTo>
                  <a:cubicBezTo>
                    <a:pt x="4820986" y="1912593"/>
                    <a:pt x="4845868" y="1881036"/>
                    <a:pt x="4864681" y="1921089"/>
                  </a:cubicBezTo>
                  <a:cubicBezTo>
                    <a:pt x="4871356" y="1935047"/>
                    <a:pt x="4850723" y="1961142"/>
                    <a:pt x="4839192" y="1990879"/>
                  </a:cubicBezTo>
                  <a:cubicBezTo>
                    <a:pt x="4862253" y="1994520"/>
                    <a:pt x="4895024" y="2001196"/>
                    <a:pt x="4927795" y="2003623"/>
                  </a:cubicBezTo>
                  <a:cubicBezTo>
                    <a:pt x="4956318" y="2005444"/>
                    <a:pt x="4984841" y="2013333"/>
                    <a:pt x="5011543" y="1986631"/>
                  </a:cubicBezTo>
                  <a:cubicBezTo>
                    <a:pt x="5021860" y="1976314"/>
                    <a:pt x="5050382" y="1982990"/>
                    <a:pt x="5070409" y="1981776"/>
                  </a:cubicBezTo>
                  <a:cubicBezTo>
                    <a:pt x="5088615" y="1981169"/>
                    <a:pt x="5106214" y="1979955"/>
                    <a:pt x="5134737" y="1978742"/>
                  </a:cubicBezTo>
                  <a:cubicBezTo>
                    <a:pt x="5079512" y="1903490"/>
                    <a:pt x="4995764" y="1941723"/>
                    <a:pt x="4939325" y="1910166"/>
                  </a:cubicBezTo>
                  <a:cubicBezTo>
                    <a:pt x="4992123" y="1847051"/>
                    <a:pt x="5070409" y="1841589"/>
                    <a:pt x="5142627" y="1828238"/>
                  </a:cubicBezTo>
                  <a:cubicBezTo>
                    <a:pt x="5172363" y="1822776"/>
                    <a:pt x="5207562" y="1847051"/>
                    <a:pt x="5236084" y="1847051"/>
                  </a:cubicBezTo>
                  <a:cubicBezTo>
                    <a:pt x="5262180" y="1837341"/>
                    <a:pt x="5288275" y="1827631"/>
                    <a:pt x="5324687" y="1814280"/>
                  </a:cubicBezTo>
                  <a:cubicBezTo>
                    <a:pt x="5318012" y="1846444"/>
                    <a:pt x="5319226" y="1864043"/>
                    <a:pt x="5311336" y="1874967"/>
                  </a:cubicBezTo>
                  <a:cubicBezTo>
                    <a:pt x="5301020" y="1888925"/>
                    <a:pt x="5280386" y="1910166"/>
                    <a:pt x="5268855" y="1907131"/>
                  </a:cubicBezTo>
                  <a:cubicBezTo>
                    <a:pt x="5217878" y="1895601"/>
                    <a:pt x="5190569" y="1924730"/>
                    <a:pt x="5149909" y="1960536"/>
                  </a:cubicBezTo>
                  <a:cubicBezTo>
                    <a:pt x="5177825" y="1964784"/>
                    <a:pt x="5197245" y="1963570"/>
                    <a:pt x="5211810" y="1970852"/>
                  </a:cubicBezTo>
                  <a:cubicBezTo>
                    <a:pt x="5223340" y="1976921"/>
                    <a:pt x="5235477" y="1993307"/>
                    <a:pt x="5236084" y="2004837"/>
                  </a:cubicBezTo>
                  <a:cubicBezTo>
                    <a:pt x="5236084" y="2013333"/>
                    <a:pt x="5217271" y="2029719"/>
                    <a:pt x="5206955" y="2029719"/>
                  </a:cubicBezTo>
                  <a:cubicBezTo>
                    <a:pt x="5143234" y="2029719"/>
                    <a:pt x="5078905" y="2022436"/>
                    <a:pt x="5015184" y="2024257"/>
                  </a:cubicBezTo>
                  <a:cubicBezTo>
                    <a:pt x="4922333" y="2026684"/>
                    <a:pt x="4829482" y="2030932"/>
                    <a:pt x="4737238" y="2043070"/>
                  </a:cubicBezTo>
                  <a:cubicBezTo>
                    <a:pt x="4685047" y="2049745"/>
                    <a:pt x="4641960" y="2053387"/>
                    <a:pt x="4616471" y="1996948"/>
                  </a:cubicBezTo>
                  <a:cubicBezTo>
                    <a:pt x="4614044" y="1991486"/>
                    <a:pt x="4602513" y="1989665"/>
                    <a:pt x="4593410" y="1984810"/>
                  </a:cubicBezTo>
                  <a:cubicBezTo>
                    <a:pt x="4547895" y="2079482"/>
                    <a:pt x="4452616" y="2065524"/>
                    <a:pt x="4374330" y="2083730"/>
                  </a:cubicBezTo>
                  <a:cubicBezTo>
                    <a:pt x="4289975" y="2103150"/>
                    <a:pt x="4207441" y="2083123"/>
                    <a:pt x="4135224" y="2040035"/>
                  </a:cubicBezTo>
                  <a:cubicBezTo>
                    <a:pt x="4121266" y="2064917"/>
                    <a:pt x="4111556" y="2083123"/>
                    <a:pt x="4101239" y="2101329"/>
                  </a:cubicBezTo>
                  <a:cubicBezTo>
                    <a:pt x="4096384" y="2098295"/>
                    <a:pt x="4090922" y="2095261"/>
                    <a:pt x="4086067" y="2092226"/>
                  </a:cubicBezTo>
                  <a:cubicBezTo>
                    <a:pt x="4094563" y="2081909"/>
                    <a:pt x="4103060" y="2070986"/>
                    <a:pt x="4111556" y="2060669"/>
                  </a:cubicBezTo>
                  <a:cubicBezTo>
                    <a:pt x="4108522" y="2056421"/>
                    <a:pt x="4106094" y="2052780"/>
                    <a:pt x="4103060" y="2048532"/>
                  </a:cubicBezTo>
                  <a:cubicBezTo>
                    <a:pt x="4087281" y="2057635"/>
                    <a:pt x="4071502" y="2066738"/>
                    <a:pt x="4055724" y="2076448"/>
                  </a:cubicBezTo>
                  <a:cubicBezTo>
                    <a:pt x="4036911" y="2076448"/>
                    <a:pt x="4019312" y="2074020"/>
                    <a:pt x="3997464" y="2103757"/>
                  </a:cubicBezTo>
                  <a:cubicBezTo>
                    <a:pt x="3985327" y="2120142"/>
                    <a:pt x="3944060" y="2116501"/>
                    <a:pt x="3915537" y="2119535"/>
                  </a:cubicBezTo>
                  <a:cubicBezTo>
                    <a:pt x="3882159" y="2123177"/>
                    <a:pt x="3839678" y="2111646"/>
                    <a:pt x="3816011" y="2128032"/>
                  </a:cubicBezTo>
                  <a:cubicBezTo>
                    <a:pt x="3765034" y="2162623"/>
                    <a:pt x="3709809" y="2158982"/>
                    <a:pt x="3655797" y="2171119"/>
                  </a:cubicBezTo>
                  <a:cubicBezTo>
                    <a:pt x="3618171" y="2179615"/>
                    <a:pt x="3582366" y="2196001"/>
                    <a:pt x="3544740" y="2205104"/>
                  </a:cubicBezTo>
                  <a:cubicBezTo>
                    <a:pt x="3528355" y="2209352"/>
                    <a:pt x="3505900" y="2209352"/>
                    <a:pt x="3493156" y="2201463"/>
                  </a:cubicBezTo>
                  <a:cubicBezTo>
                    <a:pt x="3442179" y="2168692"/>
                    <a:pt x="3399698" y="2186898"/>
                    <a:pt x="3356611" y="2216634"/>
                  </a:cubicBezTo>
                  <a:cubicBezTo>
                    <a:pt x="3348721" y="2222096"/>
                    <a:pt x="3338405" y="2231199"/>
                    <a:pt x="3331122" y="2229379"/>
                  </a:cubicBezTo>
                  <a:cubicBezTo>
                    <a:pt x="3229168" y="2208138"/>
                    <a:pt x="3130249" y="2240909"/>
                    <a:pt x="3030115" y="2246371"/>
                  </a:cubicBezTo>
                  <a:cubicBezTo>
                    <a:pt x="2938478" y="2251226"/>
                    <a:pt x="2848054" y="2265184"/>
                    <a:pt x="2756417" y="2273680"/>
                  </a:cubicBezTo>
                  <a:cubicBezTo>
                    <a:pt x="2746100" y="2274894"/>
                    <a:pt x="2734570" y="2267005"/>
                    <a:pt x="2723646" y="2263970"/>
                  </a:cubicBezTo>
                  <a:cubicBezTo>
                    <a:pt x="2650822" y="2245764"/>
                    <a:pt x="2580425" y="2234841"/>
                    <a:pt x="2508208" y="2273073"/>
                  </a:cubicBezTo>
                  <a:cubicBezTo>
                    <a:pt x="2487574" y="2283997"/>
                    <a:pt x="2452983" y="2267005"/>
                    <a:pt x="2424460" y="2264577"/>
                  </a:cubicBezTo>
                  <a:cubicBezTo>
                    <a:pt x="2397151" y="2262757"/>
                    <a:pt x="2369235" y="2263970"/>
                    <a:pt x="2341319" y="2262757"/>
                  </a:cubicBezTo>
                  <a:cubicBezTo>
                    <a:pt x="2304300" y="2261543"/>
                    <a:pt x="2267281" y="2259722"/>
                    <a:pt x="2230262" y="2256688"/>
                  </a:cubicBezTo>
                  <a:cubicBezTo>
                    <a:pt x="2175643" y="2252440"/>
                    <a:pt x="2119812" y="2254260"/>
                    <a:pt x="2067621" y="2240302"/>
                  </a:cubicBezTo>
                  <a:cubicBezTo>
                    <a:pt x="2026354" y="2229379"/>
                    <a:pt x="1975983" y="2224524"/>
                    <a:pt x="1952316" y="2177188"/>
                  </a:cubicBezTo>
                  <a:cubicBezTo>
                    <a:pt x="1994190" y="2141383"/>
                    <a:pt x="1989335" y="2086158"/>
                    <a:pt x="1943213" y="2058848"/>
                  </a:cubicBezTo>
                  <a:cubicBezTo>
                    <a:pt x="1902552" y="2034574"/>
                    <a:pt x="1864927" y="2000589"/>
                    <a:pt x="1820625" y="1990272"/>
                  </a:cubicBezTo>
                  <a:cubicBezTo>
                    <a:pt x="1779358" y="1980562"/>
                    <a:pt x="1730808" y="1992093"/>
                    <a:pt x="1687114" y="2001196"/>
                  </a:cubicBezTo>
                  <a:cubicBezTo>
                    <a:pt x="1647667" y="2009692"/>
                    <a:pt x="1610648" y="2033360"/>
                    <a:pt x="1568167" y="2009692"/>
                  </a:cubicBezTo>
                  <a:cubicBezTo>
                    <a:pt x="1523866" y="1984810"/>
                    <a:pt x="1477744" y="1974494"/>
                    <a:pt x="1423733" y="1971459"/>
                  </a:cubicBezTo>
                  <a:cubicBezTo>
                    <a:pt x="1352122" y="1967818"/>
                    <a:pt x="1282332" y="1939902"/>
                    <a:pt x="1204046" y="1920482"/>
                  </a:cubicBezTo>
                  <a:cubicBezTo>
                    <a:pt x="1221038" y="1902276"/>
                    <a:pt x="1231355" y="1891353"/>
                    <a:pt x="1241065" y="1881643"/>
                  </a:cubicBezTo>
                  <a:cubicBezTo>
                    <a:pt x="1208294" y="1871326"/>
                    <a:pt x="1177344" y="1861616"/>
                    <a:pt x="1146393" y="1851906"/>
                  </a:cubicBezTo>
                  <a:cubicBezTo>
                    <a:pt x="1148214" y="1845230"/>
                    <a:pt x="1149428" y="1839162"/>
                    <a:pt x="1151248" y="1832486"/>
                  </a:cubicBezTo>
                  <a:cubicBezTo>
                    <a:pt x="1188874" y="1834307"/>
                    <a:pt x="1226500" y="1836127"/>
                    <a:pt x="1248347" y="1836734"/>
                  </a:cubicBezTo>
                  <a:cubicBezTo>
                    <a:pt x="1277477" y="1830059"/>
                    <a:pt x="1293256" y="1827024"/>
                    <a:pt x="1309034" y="1823383"/>
                  </a:cubicBezTo>
                  <a:cubicBezTo>
                    <a:pt x="1310248" y="1839162"/>
                    <a:pt x="1312069" y="1855547"/>
                    <a:pt x="1314496" y="1882856"/>
                  </a:cubicBezTo>
                  <a:cubicBezTo>
                    <a:pt x="1366687" y="1838555"/>
                    <a:pt x="1409168" y="1801536"/>
                    <a:pt x="1458931" y="1759662"/>
                  </a:cubicBezTo>
                  <a:cubicBezTo>
                    <a:pt x="1406133" y="1745704"/>
                    <a:pt x="1359404" y="1733567"/>
                    <a:pt x="1315103" y="1722036"/>
                  </a:cubicBezTo>
                  <a:cubicBezTo>
                    <a:pt x="1284153" y="1649819"/>
                    <a:pt x="1377611" y="1666811"/>
                    <a:pt x="1378824" y="1616441"/>
                  </a:cubicBezTo>
                  <a:cubicBezTo>
                    <a:pt x="1346053" y="1582456"/>
                    <a:pt x="1318744" y="1623723"/>
                    <a:pt x="1289008" y="1627971"/>
                  </a:cubicBezTo>
                  <a:cubicBezTo>
                    <a:pt x="1270802" y="1631006"/>
                    <a:pt x="1253202" y="1641323"/>
                    <a:pt x="1234996" y="1644964"/>
                  </a:cubicBezTo>
                  <a:cubicBezTo>
                    <a:pt x="1158531" y="1661349"/>
                    <a:pt x="1090562" y="1629792"/>
                    <a:pt x="1021985" y="1604304"/>
                  </a:cubicBezTo>
                  <a:cubicBezTo>
                    <a:pt x="1006814" y="1598842"/>
                    <a:pt x="996497" y="1581849"/>
                    <a:pt x="984966" y="1570926"/>
                  </a:cubicBezTo>
                  <a:cubicBezTo>
                    <a:pt x="886653" y="1621296"/>
                    <a:pt x="780451" y="1596414"/>
                    <a:pt x="683352" y="1586704"/>
                  </a:cubicBezTo>
                  <a:cubicBezTo>
                    <a:pt x="683352" y="1612800"/>
                    <a:pt x="683352" y="1632220"/>
                    <a:pt x="683352" y="1663170"/>
                  </a:cubicBezTo>
                  <a:cubicBezTo>
                    <a:pt x="683352" y="1663170"/>
                    <a:pt x="694276" y="1671059"/>
                    <a:pt x="699738" y="1681983"/>
                  </a:cubicBezTo>
                  <a:cubicBezTo>
                    <a:pt x="704593" y="1691693"/>
                    <a:pt x="707020" y="1706257"/>
                    <a:pt x="702772" y="1715361"/>
                  </a:cubicBezTo>
                  <a:cubicBezTo>
                    <a:pt x="696703" y="1726891"/>
                    <a:pt x="684566" y="1740242"/>
                    <a:pt x="673036" y="1742670"/>
                  </a:cubicBezTo>
                  <a:cubicBezTo>
                    <a:pt x="649974" y="1746918"/>
                    <a:pt x="625093" y="1746918"/>
                    <a:pt x="601425" y="1742670"/>
                  </a:cubicBezTo>
                  <a:cubicBezTo>
                    <a:pt x="592929" y="1741456"/>
                    <a:pt x="586860" y="1723857"/>
                    <a:pt x="580185" y="1713540"/>
                  </a:cubicBezTo>
                  <a:cubicBezTo>
                    <a:pt x="603852" y="1695941"/>
                    <a:pt x="628127" y="1678341"/>
                    <a:pt x="659078" y="1655281"/>
                  </a:cubicBezTo>
                  <a:cubicBezTo>
                    <a:pt x="590501" y="1631613"/>
                    <a:pt x="663932" y="1615834"/>
                    <a:pt x="654829" y="1595200"/>
                  </a:cubicBezTo>
                  <a:cubicBezTo>
                    <a:pt x="622665" y="1597021"/>
                    <a:pt x="588681" y="1607945"/>
                    <a:pt x="561372" y="1598235"/>
                  </a:cubicBezTo>
                  <a:cubicBezTo>
                    <a:pt x="523746" y="1584884"/>
                    <a:pt x="527994" y="1605517"/>
                    <a:pt x="523139" y="1624330"/>
                  </a:cubicBezTo>
                  <a:cubicBezTo>
                    <a:pt x="557124" y="1627364"/>
                    <a:pt x="588681" y="1629792"/>
                    <a:pt x="622059" y="1632220"/>
                  </a:cubicBezTo>
                  <a:cubicBezTo>
                    <a:pt x="605673" y="1666204"/>
                    <a:pt x="593536" y="1689872"/>
                    <a:pt x="582005" y="1714147"/>
                  </a:cubicBezTo>
                  <a:cubicBezTo>
                    <a:pt x="538311" y="1734173"/>
                    <a:pt x="512822" y="1702616"/>
                    <a:pt x="484299" y="1679555"/>
                  </a:cubicBezTo>
                  <a:cubicBezTo>
                    <a:pt x="494009" y="1664384"/>
                    <a:pt x="503719" y="1648605"/>
                    <a:pt x="519498" y="1623723"/>
                  </a:cubicBezTo>
                  <a:cubicBezTo>
                    <a:pt x="438177" y="1638288"/>
                    <a:pt x="365353" y="1668632"/>
                    <a:pt x="312555" y="1612800"/>
                  </a:cubicBezTo>
                  <a:cubicBezTo>
                    <a:pt x="262185" y="1612800"/>
                    <a:pt x="219704" y="1612800"/>
                    <a:pt x="169941" y="1612800"/>
                  </a:cubicBezTo>
                  <a:cubicBezTo>
                    <a:pt x="197250" y="1638288"/>
                    <a:pt x="216063" y="1655887"/>
                    <a:pt x="239124" y="1677735"/>
                  </a:cubicBezTo>
                  <a:cubicBezTo>
                    <a:pt x="183292" y="1708685"/>
                    <a:pt x="134743" y="1709292"/>
                    <a:pt x="84372" y="1691693"/>
                  </a:cubicBezTo>
                  <a:cubicBezTo>
                    <a:pt x="64346" y="1684410"/>
                    <a:pt x="42499" y="1682590"/>
                    <a:pt x="23686" y="1674093"/>
                  </a:cubicBezTo>
                  <a:cubicBezTo>
                    <a:pt x="13369" y="1669238"/>
                    <a:pt x="1231" y="1656494"/>
                    <a:pt x="18" y="1646784"/>
                  </a:cubicBezTo>
                  <a:cubicBezTo>
                    <a:pt x="-589" y="1639502"/>
                    <a:pt x="14583" y="1629792"/>
                    <a:pt x="23686" y="1621903"/>
                  </a:cubicBezTo>
                  <a:cubicBezTo>
                    <a:pt x="32182" y="1614620"/>
                    <a:pt x="43105" y="1610979"/>
                    <a:pt x="49781" y="1602483"/>
                  </a:cubicBezTo>
                  <a:cubicBezTo>
                    <a:pt x="81945" y="1563643"/>
                    <a:pt x="111682" y="1522983"/>
                    <a:pt x="145666" y="1485357"/>
                  </a:cubicBezTo>
                  <a:cubicBezTo>
                    <a:pt x="161445" y="1468365"/>
                    <a:pt x="171762" y="1449552"/>
                    <a:pt x="206960" y="1447124"/>
                  </a:cubicBezTo>
                  <a:cubicBezTo>
                    <a:pt x="261578" y="1443483"/>
                    <a:pt x="314983" y="1414960"/>
                    <a:pt x="367780" y="1393720"/>
                  </a:cubicBezTo>
                  <a:cubicBezTo>
                    <a:pt x="398731" y="1380976"/>
                    <a:pt x="452135" y="1414353"/>
                    <a:pt x="463059" y="1458048"/>
                  </a:cubicBezTo>
                  <a:cubicBezTo>
                    <a:pt x="464879" y="1465330"/>
                    <a:pt x="464273" y="1473220"/>
                    <a:pt x="464879" y="1490819"/>
                  </a:cubicBezTo>
                  <a:cubicBezTo>
                    <a:pt x="515250" y="1476861"/>
                    <a:pt x="561978" y="1468972"/>
                    <a:pt x="604459" y="1451372"/>
                  </a:cubicBezTo>
                  <a:cubicBezTo>
                    <a:pt x="665753" y="1425884"/>
                    <a:pt x="700345" y="1436808"/>
                    <a:pt x="730081" y="1499922"/>
                  </a:cubicBezTo>
                  <a:cubicBezTo>
                    <a:pt x="733116" y="1507204"/>
                    <a:pt x="739184" y="1513273"/>
                    <a:pt x="752535" y="1532086"/>
                  </a:cubicBezTo>
                  <a:cubicBezTo>
                    <a:pt x="788341" y="1470792"/>
                    <a:pt x="820505" y="1416174"/>
                    <a:pt x="853883" y="1359128"/>
                  </a:cubicBezTo>
                  <a:cubicBezTo>
                    <a:pt x="841138" y="1348205"/>
                    <a:pt x="829608" y="1337281"/>
                    <a:pt x="811402" y="1320896"/>
                  </a:cubicBezTo>
                  <a:cubicBezTo>
                    <a:pt x="796230" y="1343957"/>
                    <a:pt x="781058" y="1365804"/>
                    <a:pt x="767707" y="1388865"/>
                  </a:cubicBezTo>
                  <a:cubicBezTo>
                    <a:pt x="749501" y="1420422"/>
                    <a:pt x="685173" y="1413140"/>
                    <a:pt x="656043" y="1378548"/>
                  </a:cubicBezTo>
                  <a:cubicBezTo>
                    <a:pt x="640871" y="1360342"/>
                    <a:pt x="620845" y="1345777"/>
                    <a:pt x="602032" y="1329999"/>
                  </a:cubicBezTo>
                  <a:cubicBezTo>
                    <a:pt x="597177" y="1325751"/>
                    <a:pt x="589894" y="1320896"/>
                    <a:pt x="585040" y="1321503"/>
                  </a:cubicBezTo>
                  <a:cubicBezTo>
                    <a:pt x="506753" y="1334854"/>
                    <a:pt x="428467" y="1349419"/>
                    <a:pt x="350181" y="1363983"/>
                  </a:cubicBezTo>
                  <a:cubicBezTo>
                    <a:pt x="290101" y="1374907"/>
                    <a:pt x="231235" y="1392506"/>
                    <a:pt x="171155" y="1396147"/>
                  </a:cubicBezTo>
                  <a:cubicBezTo>
                    <a:pt x="131101" y="1398575"/>
                    <a:pt x="91048" y="1382189"/>
                    <a:pt x="69201" y="1337888"/>
                  </a:cubicBezTo>
                  <a:cubicBezTo>
                    <a:pt x="59491" y="1318468"/>
                    <a:pt x="26113" y="1309972"/>
                    <a:pt x="18224" y="1289945"/>
                  </a:cubicBezTo>
                  <a:cubicBezTo>
                    <a:pt x="6693" y="1259602"/>
                    <a:pt x="6693" y="1222583"/>
                    <a:pt x="1838" y="1195274"/>
                  </a:cubicBezTo>
                  <a:cubicBezTo>
                    <a:pt x="76483" y="1172820"/>
                    <a:pt x="140204" y="1154007"/>
                    <a:pt x="205139" y="1133980"/>
                  </a:cubicBezTo>
                  <a:cubicBezTo>
                    <a:pt x="220918" y="1022316"/>
                    <a:pt x="230021" y="1016247"/>
                    <a:pt x="346540" y="1040522"/>
                  </a:cubicBezTo>
                  <a:cubicBezTo>
                    <a:pt x="355036" y="1028385"/>
                    <a:pt x="362925" y="1015641"/>
                    <a:pt x="370815" y="1003503"/>
                  </a:cubicBezTo>
                  <a:cubicBezTo>
                    <a:pt x="318017" y="926431"/>
                    <a:pt x="236697" y="920362"/>
                    <a:pt x="153556" y="913686"/>
                  </a:cubicBezTo>
                  <a:cubicBezTo>
                    <a:pt x="86800" y="908225"/>
                    <a:pt x="15189" y="847538"/>
                    <a:pt x="17010" y="795954"/>
                  </a:cubicBezTo>
                  <a:cubicBezTo>
                    <a:pt x="18831" y="743763"/>
                    <a:pt x="26113" y="689145"/>
                    <a:pt x="45533" y="641809"/>
                  </a:cubicBezTo>
                  <a:cubicBezTo>
                    <a:pt x="58884" y="609645"/>
                    <a:pt x="92869" y="572019"/>
                    <a:pt x="124426" y="564130"/>
                  </a:cubicBezTo>
                  <a:cubicBezTo>
                    <a:pt x="181472" y="549565"/>
                    <a:pt x="222739" y="496767"/>
                    <a:pt x="286460" y="502836"/>
                  </a:cubicBezTo>
                  <a:cubicBezTo>
                    <a:pt x="295563" y="503443"/>
                    <a:pt x="305880" y="493126"/>
                    <a:pt x="330154" y="480382"/>
                  </a:cubicBezTo>
                  <a:cubicBezTo>
                    <a:pt x="302238" y="538641"/>
                    <a:pt x="372635" y="580515"/>
                    <a:pt x="325906" y="629672"/>
                  </a:cubicBezTo>
                  <a:cubicBezTo>
                    <a:pt x="336223" y="635740"/>
                    <a:pt x="347754" y="647878"/>
                    <a:pt x="357464" y="646664"/>
                  </a:cubicBezTo>
                  <a:cubicBezTo>
                    <a:pt x="390841" y="643023"/>
                    <a:pt x="423005" y="630885"/>
                    <a:pt x="455776" y="629065"/>
                  </a:cubicBezTo>
                  <a:cubicBezTo>
                    <a:pt x="494616" y="626637"/>
                    <a:pt x="533456" y="632706"/>
                    <a:pt x="572902" y="631492"/>
                  </a:cubicBezTo>
                  <a:cubicBezTo>
                    <a:pt x="585646" y="631492"/>
                    <a:pt x="605066" y="624817"/>
                    <a:pt x="608707" y="615714"/>
                  </a:cubicBezTo>
                  <a:cubicBezTo>
                    <a:pt x="632982" y="562916"/>
                    <a:pt x="655436" y="584763"/>
                    <a:pt x="679711" y="614500"/>
                  </a:cubicBezTo>
                  <a:cubicBezTo>
                    <a:pt x="684566" y="620569"/>
                    <a:pt x="690028" y="626637"/>
                    <a:pt x="696097" y="633313"/>
                  </a:cubicBezTo>
                  <a:cubicBezTo>
                    <a:pt x="753142" y="600542"/>
                    <a:pt x="833856" y="619355"/>
                    <a:pt x="871482" y="535607"/>
                  </a:cubicBezTo>
                  <a:cubicBezTo>
                    <a:pt x="858131" y="519222"/>
                    <a:pt x="839925" y="494947"/>
                    <a:pt x="819898" y="473099"/>
                  </a:cubicBezTo>
                  <a:cubicBezTo>
                    <a:pt x="791982" y="442756"/>
                    <a:pt x="794409" y="418481"/>
                    <a:pt x="832035" y="399668"/>
                  </a:cubicBezTo>
                  <a:cubicBezTo>
                    <a:pt x="852062" y="389352"/>
                    <a:pt x="874516" y="382069"/>
                    <a:pt x="895150" y="374180"/>
                  </a:cubicBezTo>
                  <a:cubicBezTo>
                    <a:pt x="878157" y="349298"/>
                    <a:pt x="800478" y="335340"/>
                    <a:pt x="771955" y="353546"/>
                  </a:cubicBezTo>
                  <a:cubicBezTo>
                    <a:pt x="765280" y="357794"/>
                    <a:pt x="756177" y="368718"/>
                    <a:pt x="753142" y="367504"/>
                  </a:cubicBezTo>
                  <a:cubicBezTo>
                    <a:pt x="670001" y="320169"/>
                    <a:pt x="580791" y="394207"/>
                    <a:pt x="497650" y="354153"/>
                  </a:cubicBezTo>
                  <a:cubicBezTo>
                    <a:pt x="481265" y="346264"/>
                    <a:pt x="464879" y="338981"/>
                    <a:pt x="442425" y="328058"/>
                  </a:cubicBezTo>
                  <a:cubicBezTo>
                    <a:pt x="415116" y="346264"/>
                    <a:pt x="385986" y="335340"/>
                    <a:pt x="373849" y="291039"/>
                  </a:cubicBezTo>
                  <a:cubicBezTo>
                    <a:pt x="356857" y="229745"/>
                    <a:pt x="379311" y="195760"/>
                    <a:pt x="432715" y="156921"/>
                  </a:cubicBezTo>
                  <a:cubicBezTo>
                    <a:pt x="497043" y="110192"/>
                    <a:pt x="561372" y="125970"/>
                    <a:pt x="631768" y="136287"/>
                  </a:cubicBezTo>
                  <a:cubicBezTo>
                    <a:pt x="642692" y="81062"/>
                    <a:pt x="666967" y="86524"/>
                    <a:pt x="716730" y="108978"/>
                  </a:cubicBezTo>
                  <a:cubicBezTo>
                    <a:pt x="755570" y="126577"/>
                    <a:pt x="808974" y="112619"/>
                    <a:pt x="848421" y="112619"/>
                  </a:cubicBezTo>
                  <a:cubicBezTo>
                    <a:pt x="862379" y="90165"/>
                    <a:pt x="872089" y="74993"/>
                    <a:pt x="881192" y="60429"/>
                  </a:cubicBezTo>
                  <a:cubicBezTo>
                    <a:pt x="887867" y="68925"/>
                    <a:pt x="893936" y="78028"/>
                    <a:pt x="899398" y="85310"/>
                  </a:cubicBezTo>
                  <a:cubicBezTo>
                    <a:pt x="951588" y="33726"/>
                    <a:pt x="1011669" y="3990"/>
                    <a:pt x="1088741" y="348"/>
                  </a:cubicBezTo>
                  <a:cubicBezTo>
                    <a:pt x="1200405" y="-5113"/>
                    <a:pt x="1290828" y="54967"/>
                    <a:pt x="1389748" y="86524"/>
                  </a:cubicBezTo>
                  <a:cubicBezTo>
                    <a:pt x="1420698" y="96234"/>
                    <a:pt x="1467427" y="89558"/>
                    <a:pt x="1474103" y="140535"/>
                  </a:cubicBezTo>
                  <a:cubicBezTo>
                    <a:pt x="1483813" y="138715"/>
                    <a:pt x="1495950" y="139322"/>
                    <a:pt x="1502019" y="133860"/>
                  </a:cubicBezTo>
                  <a:cubicBezTo>
                    <a:pt x="1511122" y="125364"/>
                    <a:pt x="1515370" y="112012"/>
                    <a:pt x="1532969" y="100482"/>
                  </a:cubicBezTo>
                  <a:cubicBezTo>
                    <a:pt x="1534183" y="112012"/>
                    <a:pt x="1539038" y="125364"/>
                    <a:pt x="1534790" y="133860"/>
                  </a:cubicBezTo>
                  <a:cubicBezTo>
                    <a:pt x="1519618" y="166024"/>
                    <a:pt x="1538431" y="207291"/>
                    <a:pt x="1571809" y="208505"/>
                  </a:cubicBezTo>
                  <a:cubicBezTo>
                    <a:pt x="1579091" y="208505"/>
                    <a:pt x="1593049" y="199402"/>
                    <a:pt x="1593049" y="194547"/>
                  </a:cubicBezTo>
                  <a:cubicBezTo>
                    <a:pt x="1593656" y="181802"/>
                    <a:pt x="1587587" y="168451"/>
                    <a:pt x="1583339" y="150245"/>
                  </a:cubicBezTo>
                  <a:cubicBezTo>
                    <a:pt x="1588801" y="145390"/>
                    <a:pt x="1597904" y="137501"/>
                    <a:pt x="1607614" y="128398"/>
                  </a:cubicBezTo>
                  <a:cubicBezTo>
                    <a:pt x="1593049" y="123543"/>
                    <a:pt x="1580912" y="119295"/>
                    <a:pt x="1568774" y="115047"/>
                  </a:cubicBezTo>
                  <a:cubicBezTo>
                    <a:pt x="1568774" y="110192"/>
                    <a:pt x="1568774" y="105944"/>
                    <a:pt x="1568774" y="101089"/>
                  </a:cubicBezTo>
                  <a:cubicBezTo>
                    <a:pt x="1691362" y="84703"/>
                    <a:pt x="1813949" y="68318"/>
                    <a:pt x="1936537" y="51932"/>
                  </a:cubicBezTo>
                  <a:cubicBezTo>
                    <a:pt x="1937751" y="56180"/>
                    <a:pt x="1938964" y="61035"/>
                    <a:pt x="1940178" y="65283"/>
                  </a:cubicBezTo>
                  <a:cubicBezTo>
                    <a:pt x="1918331" y="78635"/>
                    <a:pt x="1896484" y="91379"/>
                    <a:pt x="1874636" y="104730"/>
                  </a:cubicBezTo>
                  <a:cubicBezTo>
                    <a:pt x="1875243" y="110799"/>
                    <a:pt x="1875850" y="116260"/>
                    <a:pt x="1876457" y="122329"/>
                  </a:cubicBezTo>
                  <a:cubicBezTo>
                    <a:pt x="1900125" y="122329"/>
                    <a:pt x="1923793" y="122329"/>
                    <a:pt x="1947461" y="122329"/>
                  </a:cubicBezTo>
                  <a:cubicBezTo>
                    <a:pt x="1957777" y="122329"/>
                    <a:pt x="1968701" y="125364"/>
                    <a:pt x="1979018" y="122936"/>
                  </a:cubicBezTo>
                  <a:cubicBezTo>
                    <a:pt x="1991762" y="120509"/>
                    <a:pt x="2003899" y="114440"/>
                    <a:pt x="2015430" y="108978"/>
                  </a:cubicBezTo>
                  <a:cubicBezTo>
                    <a:pt x="2024533" y="104730"/>
                    <a:pt x="2033029" y="98661"/>
                    <a:pt x="2042132" y="95020"/>
                  </a:cubicBezTo>
                  <a:cubicBezTo>
                    <a:pt x="2060338" y="88345"/>
                    <a:pt x="2079151" y="81669"/>
                    <a:pt x="2097964" y="78028"/>
                  </a:cubicBezTo>
                  <a:cubicBezTo>
                    <a:pt x="2113136" y="74993"/>
                    <a:pt x="2128915" y="73173"/>
                    <a:pt x="2143479" y="76207"/>
                  </a:cubicBezTo>
                  <a:cubicBezTo>
                    <a:pt x="2159865" y="79241"/>
                    <a:pt x="2175037" y="88345"/>
                    <a:pt x="2199311" y="86524"/>
                  </a:cubicBezTo>
                  <a:cubicBezTo>
                    <a:pt x="2184746" y="82883"/>
                    <a:pt x="2170789" y="79241"/>
                    <a:pt x="2156224" y="75600"/>
                  </a:cubicBezTo>
                  <a:cubicBezTo>
                    <a:pt x="2160472" y="67711"/>
                    <a:pt x="2164720" y="60429"/>
                    <a:pt x="2168968" y="52539"/>
                  </a:cubicBezTo>
                  <a:cubicBezTo>
                    <a:pt x="2213269" y="52539"/>
                    <a:pt x="2258178" y="52539"/>
                    <a:pt x="2302479" y="52539"/>
                  </a:cubicBezTo>
                  <a:cubicBezTo>
                    <a:pt x="2303086" y="56180"/>
                    <a:pt x="2303086" y="59822"/>
                    <a:pt x="2303693" y="63463"/>
                  </a:cubicBezTo>
                  <a:cubicBezTo>
                    <a:pt x="2276384" y="65890"/>
                    <a:pt x="2248468" y="68925"/>
                    <a:pt x="2221159" y="71352"/>
                  </a:cubicBezTo>
                  <a:cubicBezTo>
                    <a:pt x="2221766" y="75600"/>
                    <a:pt x="2222979" y="80455"/>
                    <a:pt x="2223586" y="84703"/>
                  </a:cubicBezTo>
                  <a:cubicBezTo>
                    <a:pt x="2295804" y="102909"/>
                    <a:pt x="2353456" y="51932"/>
                    <a:pt x="2417177" y="27051"/>
                  </a:cubicBezTo>
                  <a:cubicBezTo>
                    <a:pt x="2420819" y="31906"/>
                    <a:pt x="2425067" y="37368"/>
                    <a:pt x="2428708" y="42222"/>
                  </a:cubicBezTo>
                  <a:cubicBezTo>
                    <a:pt x="2401399" y="69532"/>
                    <a:pt x="2378945" y="104730"/>
                    <a:pt x="2346781" y="121115"/>
                  </a:cubicBezTo>
                  <a:cubicBezTo>
                    <a:pt x="2300052" y="144783"/>
                    <a:pt x="2245433" y="151459"/>
                    <a:pt x="2196884" y="172092"/>
                  </a:cubicBezTo>
                  <a:cubicBezTo>
                    <a:pt x="2168361" y="184230"/>
                    <a:pt x="2147121" y="214573"/>
                    <a:pt x="2118598" y="227318"/>
                  </a:cubicBezTo>
                  <a:cubicBezTo>
                    <a:pt x="2079758" y="244310"/>
                    <a:pt x="2063979" y="272226"/>
                    <a:pt x="2055483" y="309852"/>
                  </a:cubicBezTo>
                  <a:cubicBezTo>
                    <a:pt x="2046987" y="349298"/>
                    <a:pt x="2069441" y="360829"/>
                    <a:pt x="2099178" y="352333"/>
                  </a:cubicBezTo>
                  <a:cubicBezTo>
                    <a:pt x="2150762" y="338375"/>
                    <a:pt x="2199311" y="335947"/>
                    <a:pt x="2248468" y="359008"/>
                  </a:cubicBezTo>
                  <a:cubicBezTo>
                    <a:pt x="2258785" y="363863"/>
                    <a:pt x="2280632" y="366291"/>
                    <a:pt x="2284880" y="360829"/>
                  </a:cubicBezTo>
                  <a:cubicBezTo>
                    <a:pt x="2312796" y="323203"/>
                    <a:pt x="2338284" y="346871"/>
                    <a:pt x="2368628" y="356581"/>
                  </a:cubicBezTo>
                  <a:cubicBezTo>
                    <a:pt x="2419605" y="372966"/>
                    <a:pt x="2473009" y="385710"/>
                    <a:pt x="2521559" y="343836"/>
                  </a:cubicBezTo>
                  <a:cubicBezTo>
                    <a:pt x="2530662" y="335947"/>
                    <a:pt x="2545834" y="334126"/>
                    <a:pt x="2559792" y="328665"/>
                  </a:cubicBezTo>
                  <a:cubicBezTo>
                    <a:pt x="2563433" y="352333"/>
                    <a:pt x="2566467" y="374180"/>
                    <a:pt x="2570108" y="397241"/>
                  </a:cubicBezTo>
                  <a:cubicBezTo>
                    <a:pt x="2541586" y="402703"/>
                    <a:pt x="2514276" y="407558"/>
                    <a:pt x="2485147" y="412413"/>
                  </a:cubicBezTo>
                  <a:cubicBezTo>
                    <a:pt x="2492429" y="434260"/>
                    <a:pt x="2499105" y="454287"/>
                    <a:pt x="2509421" y="484023"/>
                  </a:cubicBezTo>
                  <a:cubicBezTo>
                    <a:pt x="2469368" y="471886"/>
                    <a:pt x="2436597" y="462176"/>
                    <a:pt x="2400792" y="451859"/>
                  </a:cubicBezTo>
                  <a:cubicBezTo>
                    <a:pt x="2407468" y="435474"/>
                    <a:pt x="2411715" y="424550"/>
                    <a:pt x="2418998" y="407558"/>
                  </a:cubicBezTo>
                  <a:cubicBezTo>
                    <a:pt x="2389868" y="420302"/>
                    <a:pt x="2368021" y="436687"/>
                    <a:pt x="2346781" y="436080"/>
                  </a:cubicBezTo>
                  <a:cubicBezTo>
                    <a:pt x="2325540" y="436080"/>
                    <a:pt x="2304907" y="418481"/>
                    <a:pt x="2277598" y="417268"/>
                  </a:cubicBezTo>
                  <a:cubicBezTo>
                    <a:pt x="2284273" y="429405"/>
                    <a:pt x="2290949" y="441542"/>
                    <a:pt x="2300052" y="456714"/>
                  </a:cubicBezTo>
                  <a:cubicBezTo>
                    <a:pt x="2253323" y="468851"/>
                    <a:pt x="2225407" y="498588"/>
                    <a:pt x="2235723" y="547744"/>
                  </a:cubicBezTo>
                  <a:cubicBezTo>
                    <a:pt x="2239365" y="564130"/>
                    <a:pt x="2256964" y="581729"/>
                    <a:pt x="2272136" y="590225"/>
                  </a:cubicBezTo>
                  <a:cubicBezTo>
                    <a:pt x="2287307" y="598721"/>
                    <a:pt x="2308548" y="596294"/>
                    <a:pt x="2336464" y="599935"/>
                  </a:cubicBezTo>
                  <a:cubicBezTo>
                    <a:pt x="2380158" y="656981"/>
                    <a:pt x="2449341" y="627851"/>
                    <a:pt x="2529448" y="627244"/>
                  </a:cubicBezTo>
                  <a:cubicBezTo>
                    <a:pt x="2504567" y="608431"/>
                    <a:pt x="2486360" y="601149"/>
                    <a:pt x="2478471" y="587191"/>
                  </a:cubicBezTo>
                  <a:cubicBezTo>
                    <a:pt x="2468761" y="572019"/>
                    <a:pt x="2468154" y="551992"/>
                    <a:pt x="2463299" y="533786"/>
                  </a:cubicBezTo>
                  <a:cubicBezTo>
                    <a:pt x="2479685" y="531359"/>
                    <a:pt x="2497284" y="523470"/>
                    <a:pt x="2511242" y="527718"/>
                  </a:cubicBezTo>
                  <a:cubicBezTo>
                    <a:pt x="2567681" y="544103"/>
                    <a:pt x="2613196" y="576267"/>
                    <a:pt x="2653856" y="620569"/>
                  </a:cubicBezTo>
                  <a:cubicBezTo>
                    <a:pt x="2676310" y="644843"/>
                    <a:pt x="2720612" y="649698"/>
                    <a:pt x="2756417" y="659408"/>
                  </a:cubicBezTo>
                  <a:cubicBezTo>
                    <a:pt x="2782513" y="666691"/>
                    <a:pt x="2815283" y="659408"/>
                    <a:pt x="2837131" y="672153"/>
                  </a:cubicBezTo>
                  <a:cubicBezTo>
                    <a:pt x="2863226" y="686717"/>
                    <a:pt x="2880825" y="686717"/>
                    <a:pt x="2895390" y="664263"/>
                  </a:cubicBezTo>
                  <a:cubicBezTo>
                    <a:pt x="2897211" y="661229"/>
                    <a:pt x="2869902" y="639989"/>
                    <a:pt x="2856551" y="627851"/>
                  </a:cubicBezTo>
                  <a:cubicBezTo>
                    <a:pt x="2854123" y="625424"/>
                    <a:pt x="2851089" y="624210"/>
                    <a:pt x="2846234" y="619962"/>
                  </a:cubicBezTo>
                  <a:cubicBezTo>
                    <a:pt x="2846234" y="615714"/>
                    <a:pt x="2845627" y="609645"/>
                    <a:pt x="2846234" y="603576"/>
                  </a:cubicBezTo>
                  <a:cubicBezTo>
                    <a:pt x="2853516" y="542283"/>
                    <a:pt x="2852909" y="543496"/>
                    <a:pt x="2911776" y="572019"/>
                  </a:cubicBezTo>
                  <a:cubicBezTo>
                    <a:pt x="2926341" y="579302"/>
                    <a:pt x="2946974" y="581122"/>
                    <a:pt x="2963360" y="578088"/>
                  </a:cubicBezTo>
                  <a:cubicBezTo>
                    <a:pt x="3015550" y="569592"/>
                    <a:pt x="3039825" y="598115"/>
                    <a:pt x="3054390" y="641202"/>
                  </a:cubicBezTo>
                  <a:cubicBezTo>
                    <a:pt x="3000378" y="638168"/>
                    <a:pt x="2988848" y="650305"/>
                    <a:pt x="3001592" y="697034"/>
                  </a:cubicBezTo>
                  <a:cubicBezTo>
                    <a:pt x="3025867" y="691572"/>
                    <a:pt x="3049535" y="685504"/>
                    <a:pt x="3073810" y="680042"/>
                  </a:cubicBezTo>
                  <a:cubicBezTo>
                    <a:pt x="3068348" y="668511"/>
                    <a:pt x="3061672" y="655767"/>
                    <a:pt x="3054997" y="643023"/>
                  </a:cubicBezTo>
                  <a:close/>
                  <a:moveTo>
                    <a:pt x="5208168" y="1260209"/>
                  </a:moveTo>
                  <a:cubicBezTo>
                    <a:pt x="5234264" y="1262636"/>
                    <a:pt x="5253077" y="1264457"/>
                    <a:pt x="5277352" y="1266884"/>
                  </a:cubicBezTo>
                  <a:cubicBezTo>
                    <a:pt x="5305267" y="1217728"/>
                    <a:pt x="5336218" y="1245644"/>
                    <a:pt x="5369596" y="1282056"/>
                  </a:cubicBezTo>
                  <a:cubicBezTo>
                    <a:pt x="5331970" y="1200129"/>
                    <a:pt x="5423607" y="1245037"/>
                    <a:pt x="5435744" y="1198308"/>
                  </a:cubicBezTo>
                  <a:cubicBezTo>
                    <a:pt x="5407222" y="1182530"/>
                    <a:pt x="5376271" y="1166751"/>
                    <a:pt x="5347141" y="1147331"/>
                  </a:cubicBezTo>
                  <a:cubicBezTo>
                    <a:pt x="5336825" y="1140049"/>
                    <a:pt x="5331363" y="1124877"/>
                    <a:pt x="5324081" y="1113346"/>
                  </a:cubicBezTo>
                  <a:cubicBezTo>
                    <a:pt x="5336218" y="1110312"/>
                    <a:pt x="5348355" y="1107278"/>
                    <a:pt x="5360493" y="1104850"/>
                  </a:cubicBezTo>
                  <a:cubicBezTo>
                    <a:pt x="5365348" y="1104243"/>
                    <a:pt x="5371416" y="1106064"/>
                    <a:pt x="5377485" y="1106671"/>
                  </a:cubicBezTo>
                  <a:cubicBezTo>
                    <a:pt x="5378699" y="1047804"/>
                    <a:pt x="5374451" y="991366"/>
                    <a:pt x="5429676" y="959202"/>
                  </a:cubicBezTo>
                  <a:cubicBezTo>
                    <a:pt x="5515244" y="1012606"/>
                    <a:pt x="5578966" y="924610"/>
                    <a:pt x="5657251" y="927644"/>
                  </a:cubicBezTo>
                  <a:cubicBezTo>
                    <a:pt x="5642687" y="913686"/>
                    <a:pt x="5627515" y="909438"/>
                    <a:pt x="5611736" y="905797"/>
                  </a:cubicBezTo>
                  <a:cubicBezTo>
                    <a:pt x="5598385" y="902763"/>
                    <a:pt x="5583820" y="902763"/>
                    <a:pt x="5570469" y="898515"/>
                  </a:cubicBezTo>
                  <a:cubicBezTo>
                    <a:pt x="5540126" y="888198"/>
                    <a:pt x="5509782" y="876667"/>
                    <a:pt x="5480046" y="863316"/>
                  </a:cubicBezTo>
                  <a:cubicBezTo>
                    <a:pt x="5436351" y="842683"/>
                    <a:pt x="5426034" y="882129"/>
                    <a:pt x="5404794" y="902763"/>
                  </a:cubicBezTo>
                  <a:cubicBezTo>
                    <a:pt x="5401760" y="905797"/>
                    <a:pt x="5396298" y="907618"/>
                    <a:pt x="5391443" y="908225"/>
                  </a:cubicBezTo>
                  <a:cubicBezTo>
                    <a:pt x="5331970" y="920362"/>
                    <a:pt x="5273710" y="947671"/>
                    <a:pt x="5213630" y="902156"/>
                  </a:cubicBezTo>
                  <a:cubicBezTo>
                    <a:pt x="5196638" y="889412"/>
                    <a:pt x="5166295" y="893053"/>
                    <a:pt x="5142020" y="893053"/>
                  </a:cubicBezTo>
                  <a:cubicBezTo>
                    <a:pt x="5121386" y="892446"/>
                    <a:pt x="5100146" y="896694"/>
                    <a:pt x="5083760" y="898515"/>
                  </a:cubicBezTo>
                  <a:cubicBezTo>
                    <a:pt x="5088008" y="927644"/>
                    <a:pt x="5092863" y="959202"/>
                    <a:pt x="5097111" y="985904"/>
                  </a:cubicBezTo>
                  <a:cubicBezTo>
                    <a:pt x="5111676" y="987118"/>
                    <a:pt x="5137165" y="988938"/>
                    <a:pt x="5173577" y="991973"/>
                  </a:cubicBezTo>
                  <a:cubicBezTo>
                    <a:pt x="5185714" y="981049"/>
                    <a:pt x="5208168" y="961022"/>
                    <a:pt x="5231836" y="939175"/>
                  </a:cubicBezTo>
                  <a:cubicBezTo>
                    <a:pt x="5234264" y="950099"/>
                    <a:pt x="5237298" y="965877"/>
                    <a:pt x="5240333" y="978015"/>
                  </a:cubicBezTo>
                  <a:cubicBezTo>
                    <a:pt x="5255504" y="982263"/>
                    <a:pt x="5273103" y="986511"/>
                    <a:pt x="5290096" y="991366"/>
                  </a:cubicBezTo>
                  <a:cubicBezTo>
                    <a:pt x="5289489" y="995007"/>
                    <a:pt x="5288882" y="998041"/>
                    <a:pt x="5288275" y="1001683"/>
                  </a:cubicBezTo>
                  <a:cubicBezTo>
                    <a:pt x="5259145" y="1010179"/>
                    <a:pt x="5230016" y="1019282"/>
                    <a:pt x="5197852" y="1028992"/>
                  </a:cubicBezTo>
                  <a:cubicBezTo>
                    <a:pt x="5206348" y="1034453"/>
                    <a:pt x="5212416" y="1039915"/>
                    <a:pt x="5219092" y="1042950"/>
                  </a:cubicBezTo>
                  <a:cubicBezTo>
                    <a:pt x="5267035" y="1062369"/>
                    <a:pt x="5288275" y="1095140"/>
                    <a:pt x="5276138" y="1142476"/>
                  </a:cubicBezTo>
                  <a:cubicBezTo>
                    <a:pt x="5265214" y="1184957"/>
                    <a:pt x="5230623" y="1180102"/>
                    <a:pt x="5195424" y="1177068"/>
                  </a:cubicBezTo>
                  <a:cubicBezTo>
                    <a:pt x="5183287" y="1175854"/>
                    <a:pt x="5166901" y="1191633"/>
                    <a:pt x="5157192" y="1203770"/>
                  </a:cubicBezTo>
                  <a:cubicBezTo>
                    <a:pt x="5149909" y="1212873"/>
                    <a:pt x="5149909" y="1227438"/>
                    <a:pt x="5146268" y="1240789"/>
                  </a:cubicBezTo>
                  <a:cubicBezTo>
                    <a:pt x="5125634" y="1229865"/>
                    <a:pt x="5109856" y="1220762"/>
                    <a:pt x="5093470" y="1212266"/>
                  </a:cubicBezTo>
                  <a:cubicBezTo>
                    <a:pt x="5114104" y="1244430"/>
                    <a:pt x="5074657" y="1329392"/>
                    <a:pt x="5161440" y="1295407"/>
                  </a:cubicBezTo>
                  <a:cubicBezTo>
                    <a:pt x="5151730" y="1243216"/>
                    <a:pt x="5159619" y="1230472"/>
                    <a:pt x="5210596" y="1212266"/>
                  </a:cubicBezTo>
                  <a:cubicBezTo>
                    <a:pt x="5209989" y="1229865"/>
                    <a:pt x="5208775" y="1248071"/>
                    <a:pt x="5208168" y="1260209"/>
                  </a:cubicBezTo>
                  <a:close/>
                  <a:moveTo>
                    <a:pt x="10013358" y="1062369"/>
                  </a:moveTo>
                  <a:cubicBezTo>
                    <a:pt x="10044308" y="1066618"/>
                    <a:pt x="10068583" y="1072079"/>
                    <a:pt x="10093464" y="1072686"/>
                  </a:cubicBezTo>
                  <a:cubicBezTo>
                    <a:pt x="10106816" y="1072686"/>
                    <a:pt x="10119560" y="1063583"/>
                    <a:pt x="10132911" y="1058728"/>
                  </a:cubicBezTo>
                  <a:cubicBezTo>
                    <a:pt x="10121987" y="1050232"/>
                    <a:pt x="10111670" y="1039308"/>
                    <a:pt x="10098926" y="1034453"/>
                  </a:cubicBezTo>
                  <a:cubicBezTo>
                    <a:pt x="10087396" y="1030205"/>
                    <a:pt x="10068583" y="1027778"/>
                    <a:pt x="10060693" y="1033847"/>
                  </a:cubicBezTo>
                  <a:cubicBezTo>
                    <a:pt x="10028530" y="1058728"/>
                    <a:pt x="9998186" y="1043556"/>
                    <a:pt x="9966022" y="1036881"/>
                  </a:cubicBezTo>
                  <a:cubicBezTo>
                    <a:pt x="9905942" y="1024744"/>
                    <a:pt x="9845862" y="1011392"/>
                    <a:pt x="9785175" y="1001683"/>
                  </a:cubicBezTo>
                  <a:cubicBezTo>
                    <a:pt x="9756045" y="997434"/>
                    <a:pt x="9725095" y="1001076"/>
                    <a:pt x="9695358" y="1000469"/>
                  </a:cubicBezTo>
                  <a:cubicBezTo>
                    <a:pt x="9675939" y="999862"/>
                    <a:pt x="9655912" y="1000469"/>
                    <a:pt x="9636492" y="997434"/>
                  </a:cubicBezTo>
                  <a:cubicBezTo>
                    <a:pt x="9583694" y="987724"/>
                    <a:pt x="9531504" y="975587"/>
                    <a:pt x="9478706" y="964663"/>
                  </a:cubicBezTo>
                  <a:cubicBezTo>
                    <a:pt x="9501767" y="1044163"/>
                    <a:pt x="9501767" y="1046591"/>
                    <a:pt x="9586729" y="1050232"/>
                  </a:cubicBezTo>
                  <a:cubicBezTo>
                    <a:pt x="9623141" y="1051446"/>
                    <a:pt x="9643168" y="1062976"/>
                    <a:pt x="9657125" y="1095747"/>
                  </a:cubicBezTo>
                  <a:cubicBezTo>
                    <a:pt x="9672297" y="1132159"/>
                    <a:pt x="9693537" y="1126091"/>
                    <a:pt x="9717205" y="1100602"/>
                  </a:cubicBezTo>
                  <a:cubicBezTo>
                    <a:pt x="9729343" y="1087251"/>
                    <a:pt x="9745729" y="1078148"/>
                    <a:pt x="9760293" y="1067224"/>
                  </a:cubicBezTo>
                  <a:cubicBezTo>
                    <a:pt x="9764541" y="1072079"/>
                    <a:pt x="9768183" y="1076934"/>
                    <a:pt x="9772430" y="1081789"/>
                  </a:cubicBezTo>
                  <a:cubicBezTo>
                    <a:pt x="9753618" y="1102423"/>
                    <a:pt x="9735411" y="1123663"/>
                    <a:pt x="9716599" y="1144297"/>
                  </a:cubicBezTo>
                  <a:cubicBezTo>
                    <a:pt x="9717205" y="1149759"/>
                    <a:pt x="9717812" y="1155220"/>
                    <a:pt x="9718420" y="1160682"/>
                  </a:cubicBezTo>
                  <a:cubicBezTo>
                    <a:pt x="9740873" y="1160682"/>
                    <a:pt x="9763327" y="1161289"/>
                    <a:pt x="9785175" y="1160682"/>
                  </a:cubicBezTo>
                  <a:cubicBezTo>
                    <a:pt x="9806416" y="1160075"/>
                    <a:pt x="9827656" y="1160682"/>
                    <a:pt x="9848289" y="1156434"/>
                  </a:cubicBezTo>
                  <a:cubicBezTo>
                    <a:pt x="9864068" y="1153400"/>
                    <a:pt x="9879847" y="1144904"/>
                    <a:pt x="9893804" y="1136407"/>
                  </a:cubicBezTo>
                  <a:cubicBezTo>
                    <a:pt x="9912618" y="1125484"/>
                    <a:pt x="9933251" y="1099995"/>
                    <a:pt x="9947209" y="1103637"/>
                  </a:cubicBezTo>
                  <a:cubicBezTo>
                    <a:pt x="9987262" y="1112740"/>
                    <a:pt x="10002434" y="1093927"/>
                    <a:pt x="10013358" y="1062369"/>
                  </a:cubicBezTo>
                  <a:close/>
                  <a:moveTo>
                    <a:pt x="9836152" y="1922910"/>
                  </a:moveTo>
                  <a:cubicBezTo>
                    <a:pt x="9921721" y="1939902"/>
                    <a:pt x="9853144" y="1851299"/>
                    <a:pt x="9903515" y="1843410"/>
                  </a:cubicBezTo>
                  <a:cubicBezTo>
                    <a:pt x="9811877" y="1820349"/>
                    <a:pt x="9725702" y="1795467"/>
                    <a:pt x="9638919" y="1777261"/>
                  </a:cubicBezTo>
                  <a:cubicBezTo>
                    <a:pt x="9562454" y="1761483"/>
                    <a:pt x="9561240" y="1765124"/>
                    <a:pt x="9581267" y="1844624"/>
                  </a:cubicBezTo>
                  <a:cubicBezTo>
                    <a:pt x="9583087" y="1852513"/>
                    <a:pt x="9584301" y="1859795"/>
                    <a:pt x="9584301" y="1861009"/>
                  </a:cubicBezTo>
                  <a:cubicBezTo>
                    <a:pt x="9551531" y="1884070"/>
                    <a:pt x="9522401" y="1904097"/>
                    <a:pt x="9493878" y="1924123"/>
                  </a:cubicBezTo>
                  <a:cubicBezTo>
                    <a:pt x="9493878" y="1930192"/>
                    <a:pt x="9494485" y="1936868"/>
                    <a:pt x="9494485" y="1942936"/>
                  </a:cubicBezTo>
                  <a:cubicBezTo>
                    <a:pt x="9510870" y="1946578"/>
                    <a:pt x="9526648" y="1951433"/>
                    <a:pt x="9543034" y="1953253"/>
                  </a:cubicBezTo>
                  <a:cubicBezTo>
                    <a:pt x="9565488" y="1955681"/>
                    <a:pt x="9590977" y="1949612"/>
                    <a:pt x="9610397" y="1958715"/>
                  </a:cubicBezTo>
                  <a:cubicBezTo>
                    <a:pt x="9671083" y="1987238"/>
                    <a:pt x="9686255" y="1984204"/>
                    <a:pt x="9717205" y="1926551"/>
                  </a:cubicBezTo>
                  <a:cubicBezTo>
                    <a:pt x="9722667" y="1915627"/>
                    <a:pt x="9726308" y="1903490"/>
                    <a:pt x="9731770" y="1888925"/>
                  </a:cubicBezTo>
                  <a:cubicBezTo>
                    <a:pt x="9749976" y="1893173"/>
                    <a:pt x="9765148" y="1896814"/>
                    <a:pt x="9780927" y="1900456"/>
                  </a:cubicBezTo>
                  <a:cubicBezTo>
                    <a:pt x="9776072" y="1930192"/>
                    <a:pt x="9771824" y="1955074"/>
                    <a:pt x="9765755" y="1989058"/>
                  </a:cubicBezTo>
                  <a:cubicBezTo>
                    <a:pt x="9800954" y="1981169"/>
                    <a:pt x="9827049" y="1975101"/>
                    <a:pt x="9857392" y="1968425"/>
                  </a:cubicBezTo>
                  <a:cubicBezTo>
                    <a:pt x="9848896" y="1950219"/>
                    <a:pt x="9843434" y="1938688"/>
                    <a:pt x="9836152" y="1922910"/>
                  </a:cubicBezTo>
                  <a:close/>
                  <a:moveTo>
                    <a:pt x="10537085" y="1820349"/>
                  </a:moveTo>
                  <a:cubicBezTo>
                    <a:pt x="10558326" y="1823383"/>
                    <a:pt x="10578959" y="1823383"/>
                    <a:pt x="10597166" y="1830059"/>
                  </a:cubicBezTo>
                  <a:cubicBezTo>
                    <a:pt x="10614158" y="1836127"/>
                    <a:pt x="10628723" y="1849479"/>
                    <a:pt x="10643895" y="1860402"/>
                  </a:cubicBezTo>
                  <a:cubicBezTo>
                    <a:pt x="10660887" y="1872540"/>
                    <a:pt x="10676059" y="1888925"/>
                    <a:pt x="10694871" y="1897421"/>
                  </a:cubicBezTo>
                  <a:cubicBezTo>
                    <a:pt x="10710651" y="1905311"/>
                    <a:pt x="10730070" y="1905311"/>
                    <a:pt x="10748276" y="1908345"/>
                  </a:cubicBezTo>
                  <a:cubicBezTo>
                    <a:pt x="10749490" y="1891959"/>
                    <a:pt x="10757986" y="1869505"/>
                    <a:pt x="10750097" y="1859795"/>
                  </a:cubicBezTo>
                  <a:cubicBezTo>
                    <a:pt x="10730070" y="1833700"/>
                    <a:pt x="10704582" y="1810639"/>
                    <a:pt x="10665742" y="1835521"/>
                  </a:cubicBezTo>
                  <a:cubicBezTo>
                    <a:pt x="10653605" y="1842803"/>
                    <a:pt x="10636005" y="1840982"/>
                    <a:pt x="10620227" y="1843410"/>
                  </a:cubicBezTo>
                  <a:cubicBezTo>
                    <a:pt x="10616586" y="1805784"/>
                    <a:pt x="10613551" y="1774834"/>
                    <a:pt x="10610517" y="1739028"/>
                  </a:cubicBezTo>
                  <a:cubicBezTo>
                    <a:pt x="10585635" y="1749345"/>
                    <a:pt x="10571071" y="1755414"/>
                    <a:pt x="10554078" y="1762089"/>
                  </a:cubicBezTo>
                  <a:cubicBezTo>
                    <a:pt x="10538906" y="1705044"/>
                    <a:pt x="10603841" y="1738422"/>
                    <a:pt x="10609910" y="1708078"/>
                  </a:cubicBezTo>
                  <a:cubicBezTo>
                    <a:pt x="10565609" y="1647391"/>
                    <a:pt x="10524948" y="1637681"/>
                    <a:pt x="10391437" y="1656494"/>
                  </a:cubicBezTo>
                  <a:cubicBezTo>
                    <a:pt x="10378693" y="1692906"/>
                    <a:pt x="10403574" y="1729925"/>
                    <a:pt x="10427242" y="1728105"/>
                  </a:cubicBezTo>
                  <a:cubicBezTo>
                    <a:pt x="10501281" y="1723857"/>
                    <a:pt x="10509776" y="1783330"/>
                    <a:pt x="10537085" y="1820349"/>
                  </a:cubicBezTo>
                  <a:close/>
                  <a:moveTo>
                    <a:pt x="574116" y="1041129"/>
                  </a:moveTo>
                  <a:cubicBezTo>
                    <a:pt x="557124" y="1042343"/>
                    <a:pt x="529208" y="1048411"/>
                    <a:pt x="502505" y="1045377"/>
                  </a:cubicBezTo>
                  <a:cubicBezTo>
                    <a:pt x="458811" y="1040522"/>
                    <a:pt x="444853" y="1057514"/>
                    <a:pt x="452135" y="1098175"/>
                  </a:cubicBezTo>
                  <a:cubicBezTo>
                    <a:pt x="452742" y="1103030"/>
                    <a:pt x="450315" y="1111526"/>
                    <a:pt x="447280" y="1112740"/>
                  </a:cubicBezTo>
                  <a:cubicBezTo>
                    <a:pt x="401158" y="1129125"/>
                    <a:pt x="421792" y="1168572"/>
                    <a:pt x="435750" y="1181923"/>
                  </a:cubicBezTo>
                  <a:cubicBezTo>
                    <a:pt x="459418" y="1204984"/>
                    <a:pt x="477017" y="1254747"/>
                    <a:pt x="527387" y="1229258"/>
                  </a:cubicBezTo>
                  <a:cubicBezTo>
                    <a:pt x="568047" y="1208625"/>
                    <a:pt x="614776" y="1228652"/>
                    <a:pt x="621452" y="1272346"/>
                  </a:cubicBezTo>
                  <a:cubicBezTo>
                    <a:pt x="626913" y="1308151"/>
                    <a:pt x="649974" y="1311793"/>
                    <a:pt x="668181" y="1292373"/>
                  </a:cubicBezTo>
                  <a:cubicBezTo>
                    <a:pt x="683959" y="1276594"/>
                    <a:pt x="690635" y="1248071"/>
                    <a:pt x="692455" y="1224403"/>
                  </a:cubicBezTo>
                  <a:cubicBezTo>
                    <a:pt x="693062" y="1214087"/>
                    <a:pt x="673642" y="1198308"/>
                    <a:pt x="660291" y="1192239"/>
                  </a:cubicBezTo>
                  <a:cubicBezTo>
                    <a:pt x="640265" y="1183136"/>
                    <a:pt x="612955" y="1185564"/>
                    <a:pt x="595963" y="1172820"/>
                  </a:cubicBezTo>
                  <a:cubicBezTo>
                    <a:pt x="569868" y="1154007"/>
                    <a:pt x="541345" y="1129732"/>
                    <a:pt x="531028" y="1101209"/>
                  </a:cubicBezTo>
                  <a:cubicBezTo>
                    <a:pt x="524959" y="1087251"/>
                    <a:pt x="560158" y="1059335"/>
                    <a:pt x="574116" y="1041129"/>
                  </a:cubicBezTo>
                  <a:close/>
                  <a:moveTo>
                    <a:pt x="4951463" y="958595"/>
                  </a:moveTo>
                  <a:cubicBezTo>
                    <a:pt x="4955104" y="924610"/>
                    <a:pt x="4947215" y="916114"/>
                    <a:pt x="4913230" y="904583"/>
                  </a:cubicBezTo>
                  <a:cubicBezTo>
                    <a:pt x="4878638" y="893053"/>
                    <a:pt x="4857398" y="874240"/>
                    <a:pt x="4821593" y="902156"/>
                  </a:cubicBezTo>
                  <a:cubicBezTo>
                    <a:pt x="4813097" y="908832"/>
                    <a:pt x="4780326" y="884557"/>
                    <a:pt x="4757872" y="876061"/>
                  </a:cubicBezTo>
                  <a:cubicBezTo>
                    <a:pt x="4754837" y="874847"/>
                    <a:pt x="4749982" y="879095"/>
                    <a:pt x="4745127" y="881522"/>
                  </a:cubicBezTo>
                  <a:cubicBezTo>
                    <a:pt x="4753016" y="888805"/>
                    <a:pt x="4759692" y="894874"/>
                    <a:pt x="4762727" y="897301"/>
                  </a:cubicBezTo>
                  <a:cubicBezTo>
                    <a:pt x="4725101" y="941602"/>
                    <a:pt x="4651063" y="887591"/>
                    <a:pt x="4624361" y="958595"/>
                  </a:cubicBezTo>
                  <a:cubicBezTo>
                    <a:pt x="4682013" y="965877"/>
                    <a:pt x="4744521" y="1038095"/>
                    <a:pt x="4796711" y="944637"/>
                  </a:cubicBezTo>
                  <a:cubicBezTo>
                    <a:pt x="4794284" y="968305"/>
                    <a:pt x="4791856" y="991973"/>
                    <a:pt x="4788822" y="1021709"/>
                  </a:cubicBezTo>
                  <a:cubicBezTo>
                    <a:pt x="4826448" y="1025957"/>
                    <a:pt x="4876211" y="1032026"/>
                    <a:pt x="4938719" y="1039308"/>
                  </a:cubicBezTo>
                  <a:cubicBezTo>
                    <a:pt x="4899879" y="1000469"/>
                    <a:pt x="4882280" y="967091"/>
                    <a:pt x="4922940" y="928251"/>
                  </a:cubicBezTo>
                  <a:cubicBezTo>
                    <a:pt x="4932043" y="937961"/>
                    <a:pt x="4940539" y="947064"/>
                    <a:pt x="4951463" y="958595"/>
                  </a:cubicBezTo>
                  <a:close/>
                  <a:moveTo>
                    <a:pt x="10050377" y="1939295"/>
                  </a:moveTo>
                  <a:cubicBezTo>
                    <a:pt x="10063121" y="1941723"/>
                    <a:pt x="10087396" y="1939902"/>
                    <a:pt x="10090430" y="1947185"/>
                  </a:cubicBezTo>
                  <a:cubicBezTo>
                    <a:pt x="10109850" y="1997555"/>
                    <a:pt x="10154758" y="1973887"/>
                    <a:pt x="10186922" y="1983597"/>
                  </a:cubicBezTo>
                  <a:cubicBezTo>
                    <a:pt x="10202701" y="1987845"/>
                    <a:pt x="10219693" y="1988452"/>
                    <a:pt x="10236078" y="1988452"/>
                  </a:cubicBezTo>
                  <a:cubicBezTo>
                    <a:pt x="10257319" y="1987845"/>
                    <a:pt x="10279166" y="1984810"/>
                    <a:pt x="10311937" y="1981169"/>
                  </a:cubicBezTo>
                  <a:cubicBezTo>
                    <a:pt x="10273097" y="1960536"/>
                    <a:pt x="10250643" y="1947791"/>
                    <a:pt x="10227582" y="1937475"/>
                  </a:cubicBezTo>
                  <a:cubicBezTo>
                    <a:pt x="10213625" y="1930799"/>
                    <a:pt x="10197846" y="1928372"/>
                    <a:pt x="10183888" y="1922303"/>
                  </a:cubicBezTo>
                  <a:cubicBezTo>
                    <a:pt x="10166895" y="1915020"/>
                    <a:pt x="10150510" y="1906524"/>
                    <a:pt x="10133517" y="1898635"/>
                  </a:cubicBezTo>
                  <a:cubicBezTo>
                    <a:pt x="10149297" y="1887105"/>
                    <a:pt x="10163861" y="1872540"/>
                    <a:pt x="10180854" y="1864043"/>
                  </a:cubicBezTo>
                  <a:cubicBezTo>
                    <a:pt x="10194204" y="1857368"/>
                    <a:pt x="10211197" y="1859189"/>
                    <a:pt x="10237899" y="1855547"/>
                  </a:cubicBezTo>
                  <a:cubicBezTo>
                    <a:pt x="10169930" y="1836127"/>
                    <a:pt x="10115919" y="1820956"/>
                    <a:pt x="10061907" y="1805177"/>
                  </a:cubicBezTo>
                  <a:cubicBezTo>
                    <a:pt x="10072831" y="1816101"/>
                    <a:pt x="10084361" y="1827024"/>
                    <a:pt x="10095285" y="1837948"/>
                  </a:cubicBezTo>
                  <a:cubicBezTo>
                    <a:pt x="10077079" y="1848872"/>
                    <a:pt x="10058873" y="1859795"/>
                    <a:pt x="10041274" y="1870719"/>
                  </a:cubicBezTo>
                  <a:cubicBezTo>
                    <a:pt x="10035812" y="1863437"/>
                    <a:pt x="10030350" y="1855547"/>
                    <a:pt x="10024888" y="1848265"/>
                  </a:cubicBezTo>
                  <a:cubicBezTo>
                    <a:pt x="10031564" y="1876181"/>
                    <a:pt x="10040060" y="1905311"/>
                    <a:pt x="10050377" y="1939295"/>
                  </a:cubicBezTo>
                  <a:close/>
                  <a:moveTo>
                    <a:pt x="7841373" y="1916234"/>
                  </a:moveTo>
                  <a:cubicBezTo>
                    <a:pt x="7838946" y="1900456"/>
                    <a:pt x="7831664" y="1884677"/>
                    <a:pt x="7836518" y="1878002"/>
                  </a:cubicBezTo>
                  <a:cubicBezTo>
                    <a:pt x="7864435" y="1839162"/>
                    <a:pt x="7832270" y="1828238"/>
                    <a:pt x="7807996" y="1817921"/>
                  </a:cubicBezTo>
                  <a:cubicBezTo>
                    <a:pt x="7783721" y="1807605"/>
                    <a:pt x="7755805" y="1806391"/>
                    <a:pt x="7731530" y="1797288"/>
                  </a:cubicBezTo>
                  <a:cubicBezTo>
                    <a:pt x="7664775" y="1773013"/>
                    <a:pt x="7628969" y="1776654"/>
                    <a:pt x="7563427" y="1830059"/>
                  </a:cubicBezTo>
                  <a:cubicBezTo>
                    <a:pt x="7675091" y="1798502"/>
                    <a:pt x="7738206" y="1912593"/>
                    <a:pt x="7841373" y="1916234"/>
                  </a:cubicBezTo>
                  <a:close/>
                  <a:moveTo>
                    <a:pt x="7252710" y="803236"/>
                  </a:moveTo>
                  <a:cubicBezTo>
                    <a:pt x="7258779" y="810519"/>
                    <a:pt x="7270310" y="817801"/>
                    <a:pt x="7269703" y="825084"/>
                  </a:cubicBezTo>
                  <a:cubicBezTo>
                    <a:pt x="7265455" y="905797"/>
                    <a:pt x="7338279" y="937354"/>
                    <a:pt x="7374691" y="991973"/>
                  </a:cubicBezTo>
                  <a:cubicBezTo>
                    <a:pt x="7381366" y="1001683"/>
                    <a:pt x="7398966" y="1004717"/>
                    <a:pt x="7411710" y="1008965"/>
                  </a:cubicBezTo>
                  <a:cubicBezTo>
                    <a:pt x="7413531" y="1009572"/>
                    <a:pt x="7422634" y="996221"/>
                    <a:pt x="7422027" y="995614"/>
                  </a:cubicBezTo>
                  <a:cubicBezTo>
                    <a:pt x="7412317" y="984690"/>
                    <a:pt x="7398359" y="976801"/>
                    <a:pt x="7390469" y="964663"/>
                  </a:cubicBezTo>
                  <a:cubicBezTo>
                    <a:pt x="7377725" y="945244"/>
                    <a:pt x="7357699" y="922183"/>
                    <a:pt x="7360733" y="903370"/>
                  </a:cubicBezTo>
                  <a:cubicBezTo>
                    <a:pt x="7367409" y="862709"/>
                    <a:pt x="7367409" y="836007"/>
                    <a:pt x="7301260" y="842683"/>
                  </a:cubicBezTo>
                  <a:cubicBezTo>
                    <a:pt x="7324321" y="828118"/>
                    <a:pt x="7335244" y="821442"/>
                    <a:pt x="7345562" y="814767"/>
                  </a:cubicBezTo>
                  <a:cubicBezTo>
                    <a:pt x="7316432" y="757721"/>
                    <a:pt x="7303081" y="755901"/>
                    <a:pt x="7252710" y="803236"/>
                  </a:cubicBezTo>
                  <a:close/>
                  <a:moveTo>
                    <a:pt x="7247248" y="1802143"/>
                  </a:moveTo>
                  <a:cubicBezTo>
                    <a:pt x="7330390" y="1881643"/>
                    <a:pt x="7409890" y="1826418"/>
                    <a:pt x="7486962" y="1822776"/>
                  </a:cubicBezTo>
                  <a:cubicBezTo>
                    <a:pt x="7440840" y="1810639"/>
                    <a:pt x="7437805" y="1805177"/>
                    <a:pt x="7434771" y="1751166"/>
                  </a:cubicBezTo>
                  <a:cubicBezTo>
                    <a:pt x="7434164" y="1743277"/>
                    <a:pt x="7417172" y="1728105"/>
                    <a:pt x="7411710" y="1729319"/>
                  </a:cubicBezTo>
                  <a:cubicBezTo>
                    <a:pt x="7387435" y="1735994"/>
                    <a:pt x="7364981" y="1747525"/>
                    <a:pt x="7330390" y="1762696"/>
                  </a:cubicBezTo>
                  <a:cubicBezTo>
                    <a:pt x="7346168" y="1783937"/>
                    <a:pt x="7356485" y="1797895"/>
                    <a:pt x="7364374" y="1808212"/>
                  </a:cubicBezTo>
                  <a:cubicBezTo>
                    <a:pt x="7351630" y="1805784"/>
                    <a:pt x="7327356" y="1798502"/>
                    <a:pt x="7301867" y="1796074"/>
                  </a:cubicBezTo>
                  <a:cubicBezTo>
                    <a:pt x="7286695" y="1794860"/>
                    <a:pt x="7270916" y="1799715"/>
                    <a:pt x="7247248" y="1802143"/>
                  </a:cubicBezTo>
                  <a:close/>
                  <a:moveTo>
                    <a:pt x="6708349" y="823870"/>
                  </a:moveTo>
                  <a:cubicBezTo>
                    <a:pt x="6678612" y="911259"/>
                    <a:pt x="6725948" y="947671"/>
                    <a:pt x="6848536" y="930679"/>
                  </a:cubicBezTo>
                  <a:cubicBezTo>
                    <a:pt x="6851570" y="858461"/>
                    <a:pt x="6851570" y="860282"/>
                    <a:pt x="6782387" y="851786"/>
                  </a:cubicBezTo>
                  <a:cubicBezTo>
                    <a:pt x="6758112" y="848145"/>
                    <a:pt x="6735051" y="834187"/>
                    <a:pt x="6708349" y="823870"/>
                  </a:cubicBezTo>
                  <a:close/>
                  <a:moveTo>
                    <a:pt x="1785427" y="264337"/>
                  </a:moveTo>
                  <a:cubicBezTo>
                    <a:pt x="1881919" y="327451"/>
                    <a:pt x="1984480" y="331092"/>
                    <a:pt x="2018464" y="274653"/>
                  </a:cubicBezTo>
                  <a:cubicBezTo>
                    <a:pt x="1942606" y="264943"/>
                    <a:pt x="1867354" y="207898"/>
                    <a:pt x="1785427" y="264337"/>
                  </a:cubicBezTo>
                  <a:close/>
                  <a:moveTo>
                    <a:pt x="4436838" y="696427"/>
                  </a:moveTo>
                  <a:cubicBezTo>
                    <a:pt x="4397998" y="753473"/>
                    <a:pt x="4341559" y="760755"/>
                    <a:pt x="4264487" y="765004"/>
                  </a:cubicBezTo>
                  <a:cubicBezTo>
                    <a:pt x="4291189" y="791099"/>
                    <a:pt x="4305147" y="814160"/>
                    <a:pt x="4325174" y="822049"/>
                  </a:cubicBezTo>
                  <a:cubicBezTo>
                    <a:pt x="4411349" y="857248"/>
                    <a:pt x="4424700" y="774713"/>
                    <a:pt x="4465361" y="729198"/>
                  </a:cubicBezTo>
                  <a:cubicBezTo>
                    <a:pt x="4456864" y="719488"/>
                    <a:pt x="4447761" y="709172"/>
                    <a:pt x="4436838" y="696427"/>
                  </a:cubicBezTo>
                  <a:close/>
                  <a:moveTo>
                    <a:pt x="1035943" y="1528445"/>
                  </a:moveTo>
                  <a:cubicBezTo>
                    <a:pt x="1048081" y="1526624"/>
                    <a:pt x="1072962" y="1522376"/>
                    <a:pt x="1091168" y="1519342"/>
                  </a:cubicBezTo>
                  <a:cubicBezTo>
                    <a:pt x="1107554" y="1489605"/>
                    <a:pt x="1122726" y="1462296"/>
                    <a:pt x="1144573" y="1422243"/>
                  </a:cubicBezTo>
                  <a:cubicBezTo>
                    <a:pt x="1122119" y="1422243"/>
                    <a:pt x="1102092" y="1416781"/>
                    <a:pt x="1086920" y="1423457"/>
                  </a:cubicBezTo>
                  <a:cubicBezTo>
                    <a:pt x="1039584" y="1443483"/>
                    <a:pt x="993462" y="1468365"/>
                    <a:pt x="955836" y="1487178"/>
                  </a:cubicBezTo>
                  <a:cubicBezTo>
                    <a:pt x="973436" y="1495674"/>
                    <a:pt x="998317" y="1509025"/>
                    <a:pt x="1035943" y="1528445"/>
                  </a:cubicBezTo>
                  <a:close/>
                  <a:moveTo>
                    <a:pt x="10322861" y="1061763"/>
                  </a:moveTo>
                  <a:cubicBezTo>
                    <a:pt x="10305262" y="1034453"/>
                    <a:pt x="10290090" y="1005324"/>
                    <a:pt x="10269456" y="980442"/>
                  </a:cubicBezTo>
                  <a:cubicBezTo>
                    <a:pt x="10260960" y="969518"/>
                    <a:pt x="10231224" y="959808"/>
                    <a:pt x="10229403" y="962236"/>
                  </a:cubicBezTo>
                  <a:cubicBezTo>
                    <a:pt x="10213625" y="985904"/>
                    <a:pt x="10185101" y="1022316"/>
                    <a:pt x="10192384" y="1034453"/>
                  </a:cubicBezTo>
                  <a:cubicBezTo>
                    <a:pt x="10206342" y="1056908"/>
                    <a:pt x="10241540" y="1068438"/>
                    <a:pt x="10270670" y="1078148"/>
                  </a:cubicBezTo>
                  <a:cubicBezTo>
                    <a:pt x="10282808" y="1081789"/>
                    <a:pt x="10299800" y="1069045"/>
                    <a:pt x="10322861" y="1061763"/>
                  </a:cubicBezTo>
                  <a:close/>
                  <a:moveTo>
                    <a:pt x="1221645" y="1492640"/>
                  </a:moveTo>
                  <a:cubicBezTo>
                    <a:pt x="1260485" y="1501136"/>
                    <a:pt x="1289008" y="1519949"/>
                    <a:pt x="1320565" y="1480502"/>
                  </a:cubicBezTo>
                  <a:cubicBezTo>
                    <a:pt x="1343626" y="1451979"/>
                    <a:pt x="1382465" y="1436201"/>
                    <a:pt x="1412809" y="1413140"/>
                  </a:cubicBezTo>
                  <a:cubicBezTo>
                    <a:pt x="1418878" y="1408892"/>
                    <a:pt x="1422519" y="1396754"/>
                    <a:pt x="1421912" y="1388865"/>
                  </a:cubicBezTo>
                  <a:cubicBezTo>
                    <a:pt x="1421305" y="1382796"/>
                    <a:pt x="1410988" y="1371873"/>
                    <a:pt x="1406740" y="1372479"/>
                  </a:cubicBezTo>
                  <a:cubicBezTo>
                    <a:pt x="1388534" y="1374907"/>
                    <a:pt x="1367901" y="1377334"/>
                    <a:pt x="1353336" y="1387044"/>
                  </a:cubicBezTo>
                  <a:cubicBezTo>
                    <a:pt x="1310855" y="1419208"/>
                    <a:pt x="1270195" y="1453800"/>
                    <a:pt x="1221645" y="1492640"/>
                  </a:cubicBezTo>
                  <a:close/>
                  <a:moveTo>
                    <a:pt x="6379426" y="718275"/>
                  </a:moveTo>
                  <a:cubicBezTo>
                    <a:pt x="6401273" y="724343"/>
                    <a:pt x="6413410" y="727378"/>
                    <a:pt x="6424334" y="731626"/>
                  </a:cubicBezTo>
                  <a:cubicBezTo>
                    <a:pt x="6448609" y="741336"/>
                    <a:pt x="6477739" y="746191"/>
                    <a:pt x="6494731" y="763183"/>
                  </a:cubicBezTo>
                  <a:cubicBezTo>
                    <a:pt x="6523254" y="790492"/>
                    <a:pt x="6540853" y="785637"/>
                    <a:pt x="6564521" y="757114"/>
                  </a:cubicBezTo>
                  <a:cubicBezTo>
                    <a:pt x="6545101" y="746191"/>
                    <a:pt x="6528715" y="737088"/>
                    <a:pt x="6522040" y="733446"/>
                  </a:cubicBezTo>
                  <a:cubicBezTo>
                    <a:pt x="6526895" y="707958"/>
                    <a:pt x="6537818" y="686717"/>
                    <a:pt x="6531750" y="673973"/>
                  </a:cubicBezTo>
                  <a:cubicBezTo>
                    <a:pt x="6516578" y="644237"/>
                    <a:pt x="6502014" y="666691"/>
                    <a:pt x="6483808" y="677614"/>
                  </a:cubicBezTo>
                  <a:cubicBezTo>
                    <a:pt x="6456498" y="695214"/>
                    <a:pt x="6423121" y="702496"/>
                    <a:pt x="6379426" y="718275"/>
                  </a:cubicBezTo>
                  <a:close/>
                  <a:moveTo>
                    <a:pt x="4668662" y="1178281"/>
                  </a:moveTo>
                  <a:cubicBezTo>
                    <a:pt x="4668055" y="1181923"/>
                    <a:pt x="4666841" y="1184957"/>
                    <a:pt x="4666234" y="1188598"/>
                  </a:cubicBezTo>
                  <a:cubicBezTo>
                    <a:pt x="4730563" y="1177068"/>
                    <a:pt x="4795497" y="1166144"/>
                    <a:pt x="4864074" y="1154007"/>
                  </a:cubicBezTo>
                  <a:cubicBezTo>
                    <a:pt x="4864074" y="1147938"/>
                    <a:pt x="4864074" y="1138835"/>
                    <a:pt x="4864074" y="1129125"/>
                  </a:cubicBezTo>
                  <a:cubicBezTo>
                    <a:pt x="4863467" y="1116381"/>
                    <a:pt x="4862860" y="1103030"/>
                    <a:pt x="4862253" y="1090285"/>
                  </a:cubicBezTo>
                  <a:cubicBezTo>
                    <a:pt x="4848295" y="1093927"/>
                    <a:pt x="4833123" y="1095140"/>
                    <a:pt x="4820379" y="1101816"/>
                  </a:cubicBezTo>
                  <a:cubicBezTo>
                    <a:pt x="4769402" y="1126091"/>
                    <a:pt x="4719032" y="1152186"/>
                    <a:pt x="4668662" y="1178281"/>
                  </a:cubicBezTo>
                  <a:close/>
                  <a:moveTo>
                    <a:pt x="7292157" y="1613407"/>
                  </a:moveTo>
                  <a:cubicBezTo>
                    <a:pt x="7255745" y="1582456"/>
                    <a:pt x="7219939" y="1551506"/>
                    <a:pt x="7183527" y="1520556"/>
                  </a:cubicBezTo>
                  <a:cubicBezTo>
                    <a:pt x="7162287" y="1598842"/>
                    <a:pt x="7200520" y="1641323"/>
                    <a:pt x="7292157" y="1613407"/>
                  </a:cubicBezTo>
                  <a:close/>
                  <a:moveTo>
                    <a:pt x="4403460" y="1044770"/>
                  </a:moveTo>
                  <a:cubicBezTo>
                    <a:pt x="4399819" y="1029598"/>
                    <a:pt x="4393143" y="1015034"/>
                    <a:pt x="4393143" y="999862"/>
                  </a:cubicBezTo>
                  <a:cubicBezTo>
                    <a:pt x="4393750" y="942209"/>
                    <a:pt x="4394357" y="942209"/>
                    <a:pt x="4337311" y="962236"/>
                  </a:cubicBezTo>
                  <a:cubicBezTo>
                    <a:pt x="4326995" y="965877"/>
                    <a:pt x="4316071" y="969518"/>
                    <a:pt x="4306361" y="973160"/>
                  </a:cubicBezTo>
                  <a:cubicBezTo>
                    <a:pt x="4317285" y="990759"/>
                    <a:pt x="4326388" y="1005931"/>
                    <a:pt x="4328815" y="1009572"/>
                  </a:cubicBezTo>
                  <a:cubicBezTo>
                    <a:pt x="4359159" y="1024137"/>
                    <a:pt x="4377971" y="1033240"/>
                    <a:pt x="4403460" y="1044770"/>
                  </a:cubicBezTo>
                  <a:close/>
                  <a:moveTo>
                    <a:pt x="2220552" y="600542"/>
                  </a:moveTo>
                  <a:cubicBezTo>
                    <a:pt x="2214483" y="510725"/>
                    <a:pt x="2146514" y="501016"/>
                    <a:pt x="2080972" y="522256"/>
                  </a:cubicBezTo>
                  <a:cubicBezTo>
                    <a:pt x="2125273" y="546531"/>
                    <a:pt x="2168968" y="571412"/>
                    <a:pt x="2220552" y="600542"/>
                  </a:cubicBezTo>
                  <a:close/>
                  <a:moveTo>
                    <a:pt x="4692937" y="579302"/>
                  </a:moveTo>
                  <a:cubicBezTo>
                    <a:pt x="4740272" y="602363"/>
                    <a:pt x="4751196" y="658195"/>
                    <a:pt x="4814310" y="645450"/>
                  </a:cubicBezTo>
                  <a:cubicBezTo>
                    <a:pt x="4800353" y="615714"/>
                    <a:pt x="4788215" y="589618"/>
                    <a:pt x="4776685" y="564130"/>
                  </a:cubicBezTo>
                  <a:cubicBezTo>
                    <a:pt x="4751803" y="568985"/>
                    <a:pt x="4729956" y="572626"/>
                    <a:pt x="4692937" y="579302"/>
                  </a:cubicBezTo>
                  <a:close/>
                  <a:moveTo>
                    <a:pt x="9260233" y="1120629"/>
                  </a:moveTo>
                  <a:cubicBezTo>
                    <a:pt x="9260840" y="1127304"/>
                    <a:pt x="9260840" y="1134587"/>
                    <a:pt x="9261447" y="1141262"/>
                  </a:cubicBezTo>
                  <a:cubicBezTo>
                    <a:pt x="9295431" y="1147331"/>
                    <a:pt x="9328809" y="1155827"/>
                    <a:pt x="9362794" y="1158862"/>
                  </a:cubicBezTo>
                  <a:cubicBezTo>
                    <a:pt x="9371290" y="1159468"/>
                    <a:pt x="9384034" y="1147331"/>
                    <a:pt x="9389496" y="1138228"/>
                  </a:cubicBezTo>
                  <a:cubicBezTo>
                    <a:pt x="9391317" y="1135194"/>
                    <a:pt x="9379180" y="1115774"/>
                    <a:pt x="9373111" y="1115774"/>
                  </a:cubicBezTo>
                  <a:cubicBezTo>
                    <a:pt x="9335485" y="1115167"/>
                    <a:pt x="9297859" y="1118201"/>
                    <a:pt x="9260233" y="1120629"/>
                  </a:cubicBezTo>
                  <a:close/>
                  <a:moveTo>
                    <a:pt x="8837245" y="1587311"/>
                  </a:moveTo>
                  <a:cubicBezTo>
                    <a:pt x="8840280" y="1656494"/>
                    <a:pt x="8891863" y="1647391"/>
                    <a:pt x="8934344" y="1656494"/>
                  </a:cubicBezTo>
                  <a:cubicBezTo>
                    <a:pt x="8920387" y="1603090"/>
                    <a:pt x="8893684" y="1583670"/>
                    <a:pt x="8837245" y="1587311"/>
                  </a:cubicBezTo>
                  <a:close/>
                  <a:moveTo>
                    <a:pt x="4399819" y="1157041"/>
                  </a:moveTo>
                  <a:cubicBezTo>
                    <a:pt x="4450796" y="1162503"/>
                    <a:pt x="4492670" y="1167358"/>
                    <a:pt x="4535151" y="1172213"/>
                  </a:cubicBezTo>
                  <a:cubicBezTo>
                    <a:pt x="4519372" y="1143690"/>
                    <a:pt x="4499952" y="1110919"/>
                    <a:pt x="4477498" y="1109705"/>
                  </a:cubicBezTo>
                  <a:cubicBezTo>
                    <a:pt x="4455044" y="1107885"/>
                    <a:pt x="4430769" y="1137014"/>
                    <a:pt x="4399819" y="1157041"/>
                  </a:cubicBezTo>
                  <a:close/>
                  <a:moveTo>
                    <a:pt x="5033390" y="902763"/>
                  </a:moveTo>
                  <a:cubicBezTo>
                    <a:pt x="5028535" y="899122"/>
                    <a:pt x="5024287" y="895480"/>
                    <a:pt x="5019432" y="891839"/>
                  </a:cubicBezTo>
                  <a:cubicBezTo>
                    <a:pt x="5001833" y="908832"/>
                    <a:pt x="4976345" y="922790"/>
                    <a:pt x="4968455" y="944030"/>
                  </a:cubicBezTo>
                  <a:cubicBezTo>
                    <a:pt x="4964207" y="954954"/>
                    <a:pt x="4989089" y="977408"/>
                    <a:pt x="5000619" y="995007"/>
                  </a:cubicBezTo>
                  <a:cubicBezTo>
                    <a:pt x="5005474" y="993793"/>
                    <a:pt x="5010936" y="991973"/>
                    <a:pt x="5015791" y="990759"/>
                  </a:cubicBezTo>
                  <a:cubicBezTo>
                    <a:pt x="5021860" y="961022"/>
                    <a:pt x="5027928" y="931893"/>
                    <a:pt x="5033390" y="902763"/>
                  </a:cubicBezTo>
                  <a:close/>
                  <a:moveTo>
                    <a:pt x="3845747" y="628458"/>
                  </a:moveTo>
                  <a:cubicBezTo>
                    <a:pt x="3775350" y="669118"/>
                    <a:pt x="3775350" y="676401"/>
                    <a:pt x="3845747" y="738908"/>
                  </a:cubicBezTo>
                  <a:cubicBezTo>
                    <a:pt x="3845747" y="701282"/>
                    <a:pt x="3845747" y="667905"/>
                    <a:pt x="3845747" y="628458"/>
                  </a:cubicBezTo>
                  <a:close/>
                  <a:moveTo>
                    <a:pt x="7060333" y="630279"/>
                  </a:moveTo>
                  <a:cubicBezTo>
                    <a:pt x="7062153" y="624817"/>
                    <a:pt x="7063368" y="618748"/>
                    <a:pt x="7065188" y="613286"/>
                  </a:cubicBezTo>
                  <a:cubicBezTo>
                    <a:pt x="7030596" y="589618"/>
                    <a:pt x="6989936" y="590832"/>
                    <a:pt x="6948669" y="596294"/>
                  </a:cubicBezTo>
                  <a:cubicBezTo>
                    <a:pt x="6938959" y="597508"/>
                    <a:pt x="6930463" y="606611"/>
                    <a:pt x="6920753" y="612073"/>
                  </a:cubicBezTo>
                  <a:cubicBezTo>
                    <a:pt x="6922573" y="615107"/>
                    <a:pt x="6923788" y="618141"/>
                    <a:pt x="6925608" y="621176"/>
                  </a:cubicBezTo>
                  <a:cubicBezTo>
                    <a:pt x="6970516" y="624210"/>
                    <a:pt x="7015425" y="627244"/>
                    <a:pt x="7060333" y="630279"/>
                  </a:cubicBezTo>
                  <a:close/>
                  <a:moveTo>
                    <a:pt x="7217512" y="773500"/>
                  </a:moveTo>
                  <a:cubicBezTo>
                    <a:pt x="7181707" y="768645"/>
                    <a:pt x="7148936" y="763790"/>
                    <a:pt x="7116165" y="758935"/>
                  </a:cubicBezTo>
                  <a:cubicBezTo>
                    <a:pt x="7114344" y="765004"/>
                    <a:pt x="7112524" y="770465"/>
                    <a:pt x="7110703" y="776534"/>
                  </a:cubicBezTo>
                  <a:cubicBezTo>
                    <a:pt x="7133764" y="792919"/>
                    <a:pt x="7156825" y="809305"/>
                    <a:pt x="7181707" y="826904"/>
                  </a:cubicBezTo>
                  <a:cubicBezTo>
                    <a:pt x="7193237" y="809912"/>
                    <a:pt x="7204161" y="793526"/>
                    <a:pt x="7217512" y="773500"/>
                  </a:cubicBezTo>
                  <a:close/>
                  <a:moveTo>
                    <a:pt x="9353084" y="998041"/>
                  </a:moveTo>
                  <a:cubicBezTo>
                    <a:pt x="9313031" y="998041"/>
                    <a:pt x="9276619" y="998041"/>
                    <a:pt x="9231103" y="998041"/>
                  </a:cubicBezTo>
                  <a:cubicBezTo>
                    <a:pt x="9314852" y="1044163"/>
                    <a:pt x="9339733" y="1042950"/>
                    <a:pt x="9353084" y="998041"/>
                  </a:cubicBezTo>
                  <a:close/>
                  <a:moveTo>
                    <a:pt x="5614164" y="1172213"/>
                  </a:moveTo>
                  <a:cubicBezTo>
                    <a:pt x="5611130" y="1175247"/>
                    <a:pt x="5608702" y="1178888"/>
                    <a:pt x="5605668" y="1181923"/>
                  </a:cubicBezTo>
                  <a:cubicBezTo>
                    <a:pt x="5623267" y="1214694"/>
                    <a:pt x="5640866" y="1247465"/>
                    <a:pt x="5659072" y="1280842"/>
                  </a:cubicBezTo>
                  <a:cubicBezTo>
                    <a:pt x="5673030" y="1263850"/>
                    <a:pt x="5683954" y="1249285"/>
                    <a:pt x="5691843" y="1240182"/>
                  </a:cubicBezTo>
                  <a:cubicBezTo>
                    <a:pt x="5665748" y="1217121"/>
                    <a:pt x="5639652" y="1194667"/>
                    <a:pt x="5614164" y="1172213"/>
                  </a:cubicBezTo>
                  <a:close/>
                  <a:moveTo>
                    <a:pt x="7008749" y="937354"/>
                  </a:moveTo>
                  <a:cubicBezTo>
                    <a:pt x="7040306" y="948278"/>
                    <a:pt x="7071863" y="959202"/>
                    <a:pt x="7103421" y="969518"/>
                  </a:cubicBezTo>
                  <a:cubicBezTo>
                    <a:pt x="7071863" y="913686"/>
                    <a:pt x="7051230" y="906404"/>
                    <a:pt x="7008749" y="937354"/>
                  </a:cubicBezTo>
                  <a:close/>
                  <a:moveTo>
                    <a:pt x="5585641" y="1312399"/>
                  </a:moveTo>
                  <a:cubicBezTo>
                    <a:pt x="5588069" y="1316041"/>
                    <a:pt x="5591710" y="1329999"/>
                    <a:pt x="5598992" y="1332426"/>
                  </a:cubicBezTo>
                  <a:cubicBezTo>
                    <a:pt x="5642687" y="1346384"/>
                    <a:pt x="5706408" y="1325751"/>
                    <a:pt x="5720366" y="1292980"/>
                  </a:cubicBezTo>
                  <a:cubicBezTo>
                    <a:pt x="5677278" y="1299048"/>
                    <a:pt x="5634798" y="1305117"/>
                    <a:pt x="5585641" y="1312399"/>
                  </a:cubicBezTo>
                  <a:close/>
                  <a:moveTo>
                    <a:pt x="1861892" y="364470"/>
                  </a:moveTo>
                  <a:cubicBezTo>
                    <a:pt x="1862499" y="371146"/>
                    <a:pt x="1863106" y="377821"/>
                    <a:pt x="1863106" y="383890"/>
                  </a:cubicBezTo>
                  <a:cubicBezTo>
                    <a:pt x="1906194" y="376607"/>
                    <a:pt x="1949888" y="369325"/>
                    <a:pt x="1992976" y="362042"/>
                  </a:cubicBezTo>
                  <a:cubicBezTo>
                    <a:pt x="1992369" y="357188"/>
                    <a:pt x="1991762" y="351726"/>
                    <a:pt x="1991155" y="346871"/>
                  </a:cubicBezTo>
                  <a:cubicBezTo>
                    <a:pt x="1948067" y="352939"/>
                    <a:pt x="1904980" y="359008"/>
                    <a:pt x="1861892" y="364470"/>
                  </a:cubicBezTo>
                  <a:close/>
                  <a:moveTo>
                    <a:pt x="5509176" y="1323930"/>
                  </a:moveTo>
                  <a:cubicBezTo>
                    <a:pt x="5511603" y="1319682"/>
                    <a:pt x="5514030" y="1314827"/>
                    <a:pt x="5516458" y="1310579"/>
                  </a:cubicBezTo>
                  <a:cubicBezTo>
                    <a:pt x="5498252" y="1298441"/>
                    <a:pt x="5480653" y="1283877"/>
                    <a:pt x="5461233" y="1275380"/>
                  </a:cubicBezTo>
                  <a:cubicBezTo>
                    <a:pt x="5456985" y="1273560"/>
                    <a:pt x="5443634" y="1292980"/>
                    <a:pt x="5426641" y="1309972"/>
                  </a:cubicBezTo>
                  <a:cubicBezTo>
                    <a:pt x="5462447" y="1316041"/>
                    <a:pt x="5485508" y="1320289"/>
                    <a:pt x="5509176" y="1323930"/>
                  </a:cubicBezTo>
                  <a:close/>
                  <a:moveTo>
                    <a:pt x="10344101" y="1897421"/>
                  </a:moveTo>
                  <a:cubicBezTo>
                    <a:pt x="10341674" y="1904097"/>
                    <a:pt x="10339853" y="1910166"/>
                    <a:pt x="10337426" y="1916841"/>
                  </a:cubicBezTo>
                  <a:cubicBezTo>
                    <a:pt x="10360487" y="1925337"/>
                    <a:pt x="10383548" y="1933833"/>
                    <a:pt x="10406609" y="1942936"/>
                  </a:cubicBezTo>
                  <a:cubicBezTo>
                    <a:pt x="10408429" y="1939295"/>
                    <a:pt x="10410250" y="1935654"/>
                    <a:pt x="10411464" y="1931406"/>
                  </a:cubicBezTo>
                  <a:cubicBezTo>
                    <a:pt x="10403574" y="1917448"/>
                    <a:pt x="10395685" y="1903490"/>
                    <a:pt x="10387189" y="1888318"/>
                  </a:cubicBezTo>
                  <a:cubicBezTo>
                    <a:pt x="10372624" y="1891353"/>
                    <a:pt x="10358059" y="1894387"/>
                    <a:pt x="10344101" y="1897421"/>
                  </a:cubicBezTo>
                  <a:close/>
                  <a:moveTo>
                    <a:pt x="4653490" y="1299655"/>
                  </a:moveTo>
                  <a:cubicBezTo>
                    <a:pt x="4652883" y="1293586"/>
                    <a:pt x="4652276" y="1286911"/>
                    <a:pt x="4651670" y="1280842"/>
                  </a:cubicBezTo>
                  <a:cubicBezTo>
                    <a:pt x="4616471" y="1245644"/>
                    <a:pt x="4596444" y="1285090"/>
                    <a:pt x="4570349" y="1294193"/>
                  </a:cubicBezTo>
                  <a:cubicBezTo>
                    <a:pt x="4571563" y="1300869"/>
                    <a:pt x="4572777" y="1306938"/>
                    <a:pt x="4573990" y="1313613"/>
                  </a:cubicBezTo>
                  <a:cubicBezTo>
                    <a:pt x="4600692" y="1308758"/>
                    <a:pt x="4626788" y="1303903"/>
                    <a:pt x="4653490" y="1299655"/>
                  </a:cubicBezTo>
                  <a:close/>
                  <a:moveTo>
                    <a:pt x="8236445" y="707351"/>
                  </a:moveTo>
                  <a:cubicBezTo>
                    <a:pt x="8237659" y="702496"/>
                    <a:pt x="8238266" y="697034"/>
                    <a:pt x="8239479" y="692179"/>
                  </a:cubicBezTo>
                  <a:cubicBezTo>
                    <a:pt x="8196392" y="689145"/>
                    <a:pt x="8153911" y="686111"/>
                    <a:pt x="8110823" y="683076"/>
                  </a:cubicBezTo>
                  <a:cubicBezTo>
                    <a:pt x="8110217" y="689145"/>
                    <a:pt x="8110217" y="695214"/>
                    <a:pt x="8109609" y="701282"/>
                  </a:cubicBezTo>
                  <a:cubicBezTo>
                    <a:pt x="8152090" y="703103"/>
                    <a:pt x="8194571" y="705530"/>
                    <a:pt x="8236445" y="707351"/>
                  </a:cubicBezTo>
                  <a:close/>
                  <a:moveTo>
                    <a:pt x="10052198" y="1753593"/>
                  </a:moveTo>
                  <a:cubicBezTo>
                    <a:pt x="10052804" y="1746311"/>
                    <a:pt x="10054018" y="1735994"/>
                    <a:pt x="10054624" y="1725677"/>
                  </a:cubicBezTo>
                  <a:cubicBezTo>
                    <a:pt x="10016392" y="1723250"/>
                    <a:pt x="9981193" y="1720822"/>
                    <a:pt x="9945388" y="1719002"/>
                  </a:cubicBezTo>
                  <a:cubicBezTo>
                    <a:pt x="9944781" y="1721429"/>
                    <a:pt x="9944175" y="1723250"/>
                    <a:pt x="9943568" y="1725677"/>
                  </a:cubicBezTo>
                  <a:cubicBezTo>
                    <a:pt x="9978766" y="1734780"/>
                    <a:pt x="10013965" y="1743883"/>
                    <a:pt x="10052198" y="1753593"/>
                  </a:cubicBezTo>
                  <a:close/>
                </a:path>
              </a:pathLst>
            </a:custGeom>
            <a:solidFill>
              <a:srgbClr val="000000"/>
            </a:solidFill>
            <a:ln w="6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4" name="文本框 173">
            <a:extLst>
              <a:ext uri="{FF2B5EF4-FFF2-40B4-BE49-F238E27FC236}">
                <a16:creationId xmlns:a16="http://schemas.microsoft.com/office/drawing/2014/main" id="{29E5F526-7063-6AB9-FBAD-7DD746FD5EB5}"/>
              </a:ext>
            </a:extLst>
          </p:cNvPr>
          <p:cNvSpPr txBox="1"/>
          <p:nvPr/>
        </p:nvSpPr>
        <p:spPr>
          <a:xfrm>
            <a:off x="1763083" y="3529679"/>
            <a:ext cx="33580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中国风年终汇报</a:t>
            </a:r>
            <a:r>
              <a:rPr lang="en-US" altLang="zh-CN" sz="24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PPT</a:t>
            </a:r>
            <a:r>
              <a:rPr lang="zh-CN" altLang="en-US" sz="24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模板</a:t>
            </a:r>
          </a:p>
        </p:txBody>
      </p:sp>
      <p:grpSp>
        <p:nvGrpSpPr>
          <p:cNvPr id="175" name="组合 174">
            <a:extLst>
              <a:ext uri="{FF2B5EF4-FFF2-40B4-BE49-F238E27FC236}">
                <a16:creationId xmlns:a16="http://schemas.microsoft.com/office/drawing/2014/main" id="{17D56B67-A577-BD76-D360-528A234CCF68}"/>
              </a:ext>
            </a:extLst>
          </p:cNvPr>
          <p:cNvGrpSpPr/>
          <p:nvPr/>
        </p:nvGrpSpPr>
        <p:grpSpPr>
          <a:xfrm>
            <a:off x="5707279" y="3338811"/>
            <a:ext cx="83321" cy="839610"/>
            <a:chOff x="1157074" y="3338811"/>
            <a:chExt cx="119776" cy="839610"/>
          </a:xfrm>
        </p:grpSpPr>
        <p:sp>
          <p:nvSpPr>
            <p:cNvPr id="176" name="图形 11">
              <a:extLst>
                <a:ext uri="{FF2B5EF4-FFF2-40B4-BE49-F238E27FC236}">
                  <a16:creationId xmlns:a16="http://schemas.microsoft.com/office/drawing/2014/main" id="{CED78C3E-DBA3-4019-957E-FFF538C14D55}"/>
                </a:ext>
              </a:extLst>
            </p:cNvPr>
            <p:cNvSpPr/>
            <p:nvPr/>
          </p:nvSpPr>
          <p:spPr>
            <a:xfrm rot="18301532" flipV="1">
              <a:off x="957582" y="3897167"/>
              <a:ext cx="480746" cy="81762"/>
            </a:xfrm>
            <a:custGeom>
              <a:avLst/>
              <a:gdLst>
                <a:gd name="connsiteX0" fmla="*/ 3054997 w 12185931"/>
                <a:gd name="connsiteY0" fmla="*/ 643023 h 2275759"/>
                <a:gd name="connsiteX1" fmla="*/ 3187901 w 12185931"/>
                <a:gd name="connsiteY1" fmla="*/ 645450 h 2275759"/>
                <a:gd name="connsiteX2" fmla="*/ 3105974 w 12185931"/>
                <a:gd name="connsiteY2" fmla="*/ 588405 h 2275759"/>
                <a:gd name="connsiteX3" fmla="*/ 3141172 w 12185931"/>
                <a:gd name="connsiteY3" fmla="*/ 539855 h 2275759"/>
                <a:gd name="connsiteX4" fmla="*/ 3252229 w 12185931"/>
                <a:gd name="connsiteY4" fmla="*/ 537428 h 2275759"/>
                <a:gd name="connsiteX5" fmla="*/ 3274683 w 12185931"/>
                <a:gd name="connsiteY5" fmla="*/ 571412 h 2275759"/>
                <a:gd name="connsiteX6" fmla="*/ 3400305 w 12185931"/>
                <a:gd name="connsiteY6" fmla="*/ 564737 h 2275759"/>
                <a:gd name="connsiteX7" fmla="*/ 3454316 w 12185931"/>
                <a:gd name="connsiteY7" fmla="*/ 658801 h 2275759"/>
                <a:gd name="connsiteX8" fmla="*/ 3592683 w 12185931"/>
                <a:gd name="connsiteY8" fmla="*/ 658801 h 2275759"/>
                <a:gd name="connsiteX9" fmla="*/ 3541099 w 12185931"/>
                <a:gd name="connsiteY9" fmla="*/ 616321 h 2275759"/>
                <a:gd name="connsiteX10" fmla="*/ 3632736 w 12185931"/>
                <a:gd name="connsiteY10" fmla="*/ 548351 h 2275759"/>
                <a:gd name="connsiteX11" fmla="*/ 3741973 w 12185931"/>
                <a:gd name="connsiteY11" fmla="*/ 568378 h 2275759"/>
                <a:gd name="connsiteX12" fmla="*/ 3785060 w 12185931"/>
                <a:gd name="connsiteY12" fmla="*/ 629065 h 2275759"/>
                <a:gd name="connsiteX13" fmla="*/ 3810549 w 12185931"/>
                <a:gd name="connsiteY13" fmla="*/ 559275 h 2275759"/>
                <a:gd name="connsiteX14" fmla="*/ 3893083 w 12185931"/>
                <a:gd name="connsiteY14" fmla="*/ 635134 h 2275759"/>
                <a:gd name="connsiteX15" fmla="*/ 3906434 w 12185931"/>
                <a:gd name="connsiteY15" fmla="*/ 547138 h 2275759"/>
                <a:gd name="connsiteX16" fmla="*/ 3993217 w 12185931"/>
                <a:gd name="connsiteY16" fmla="*/ 612073 h 2275759"/>
                <a:gd name="connsiteX17" fmla="*/ 3997464 w 12185931"/>
                <a:gd name="connsiteY17" fmla="*/ 646664 h 2275759"/>
                <a:gd name="connsiteX18" fmla="*/ 3966514 w 12185931"/>
                <a:gd name="connsiteY18" fmla="*/ 640595 h 2275759"/>
                <a:gd name="connsiteX19" fmla="*/ 3920392 w 12185931"/>
                <a:gd name="connsiteY19" fmla="*/ 618748 h 2275759"/>
                <a:gd name="connsiteX20" fmla="*/ 4111556 w 12185931"/>
                <a:gd name="connsiteY20" fmla="*/ 688538 h 2275759"/>
                <a:gd name="connsiteX21" fmla="*/ 4080605 w 12185931"/>
                <a:gd name="connsiteY21" fmla="*/ 636954 h 2275759"/>
                <a:gd name="connsiteX22" fmla="*/ 4196518 w 12185931"/>
                <a:gd name="connsiteY22" fmla="*/ 749832 h 2275759"/>
                <a:gd name="connsiteX23" fmla="*/ 4267521 w 12185931"/>
                <a:gd name="connsiteY23" fmla="*/ 670939 h 2275759"/>
                <a:gd name="connsiteX24" fmla="*/ 4297258 w 12185931"/>
                <a:gd name="connsiteY24" fmla="*/ 660622 h 2275759"/>
                <a:gd name="connsiteX25" fmla="*/ 4282693 w 12185931"/>
                <a:gd name="connsiteY25" fmla="*/ 632099 h 2275759"/>
                <a:gd name="connsiteX26" fmla="*/ 4191662 w 12185931"/>
                <a:gd name="connsiteY26" fmla="*/ 601149 h 2275759"/>
                <a:gd name="connsiteX27" fmla="*/ 4084854 w 12185931"/>
                <a:gd name="connsiteY27" fmla="*/ 612073 h 2275759"/>
                <a:gd name="connsiteX28" fmla="*/ 4081213 w 12185931"/>
                <a:gd name="connsiteY28" fmla="*/ 448825 h 2275759"/>
                <a:gd name="connsiteX29" fmla="*/ 4151003 w 12185931"/>
                <a:gd name="connsiteY29" fmla="*/ 493126 h 2275759"/>
                <a:gd name="connsiteX30" fmla="*/ 4245674 w 12185931"/>
                <a:gd name="connsiteY30" fmla="*/ 555634 h 2275759"/>
                <a:gd name="connsiteX31" fmla="*/ 4347021 w 12185931"/>
                <a:gd name="connsiteY31" fmla="*/ 585977 h 2275759"/>
                <a:gd name="connsiteX32" fmla="*/ 4367048 w 12185931"/>
                <a:gd name="connsiteY32" fmla="*/ 588405 h 2275759"/>
                <a:gd name="connsiteX33" fmla="*/ 4247495 w 12185931"/>
                <a:gd name="connsiteY33" fmla="*/ 521649 h 2275759"/>
                <a:gd name="connsiteX34" fmla="*/ 4205014 w 12185931"/>
                <a:gd name="connsiteY34" fmla="*/ 473706 h 2275759"/>
                <a:gd name="connsiteX35" fmla="*/ 4259632 w 12185931"/>
                <a:gd name="connsiteY35" fmla="*/ 443970 h 2275759"/>
                <a:gd name="connsiteX36" fmla="*/ 4389502 w 12185931"/>
                <a:gd name="connsiteY36" fmla="*/ 463390 h 2275759"/>
                <a:gd name="connsiteX37" fmla="*/ 4428342 w 12185931"/>
                <a:gd name="connsiteY37" fmla="*/ 522863 h 2275759"/>
                <a:gd name="connsiteX38" fmla="*/ 4404067 w 12185931"/>
                <a:gd name="connsiteY38" fmla="*/ 542889 h 2275759"/>
                <a:gd name="connsiteX39" fmla="*/ 4445941 w 12185931"/>
                <a:gd name="connsiteY39" fmla="*/ 576267 h 2275759"/>
                <a:gd name="connsiteX40" fmla="*/ 4470822 w 12185931"/>
                <a:gd name="connsiteY40" fmla="*/ 599935 h 2275759"/>
                <a:gd name="connsiteX41" fmla="*/ 4433197 w 12185931"/>
                <a:gd name="connsiteY41" fmla="*/ 614500 h 2275759"/>
                <a:gd name="connsiteX42" fmla="*/ 4462933 w 12185931"/>
                <a:gd name="connsiteY42" fmla="*/ 655767 h 2275759"/>
                <a:gd name="connsiteX43" fmla="*/ 4358552 w 12185931"/>
                <a:gd name="connsiteY43" fmla="*/ 632706 h 2275759"/>
                <a:gd name="connsiteX44" fmla="*/ 4385254 w 12185931"/>
                <a:gd name="connsiteY44" fmla="*/ 670939 h 2275759"/>
                <a:gd name="connsiteX45" fmla="*/ 4562460 w 12185931"/>
                <a:gd name="connsiteY45" fmla="*/ 657588 h 2275759"/>
                <a:gd name="connsiteX46" fmla="*/ 4562460 w 12185931"/>
                <a:gd name="connsiteY46" fmla="*/ 639989 h 2275759"/>
                <a:gd name="connsiteX47" fmla="*/ 4529689 w 12185931"/>
                <a:gd name="connsiteY47" fmla="*/ 629065 h 2275759"/>
                <a:gd name="connsiteX48" fmla="*/ 4559425 w 12185931"/>
                <a:gd name="connsiteY48" fmla="*/ 590225 h 2275759"/>
                <a:gd name="connsiteX49" fmla="*/ 4712357 w 12185931"/>
                <a:gd name="connsiteY49" fmla="*/ 683076 h 2275759"/>
                <a:gd name="connsiteX50" fmla="*/ 4723887 w 12185931"/>
                <a:gd name="connsiteY50" fmla="*/ 737088 h 2275759"/>
                <a:gd name="connsiteX51" fmla="*/ 4797925 w 12185931"/>
                <a:gd name="connsiteY51" fmla="*/ 763183 h 2275759"/>
                <a:gd name="connsiteX52" fmla="*/ 4712357 w 12185931"/>
                <a:gd name="connsiteY52" fmla="*/ 683683 h 2275759"/>
                <a:gd name="connsiteX53" fmla="*/ 4712357 w 12185931"/>
                <a:gd name="connsiteY53" fmla="*/ 632706 h 2275759"/>
                <a:gd name="connsiteX54" fmla="*/ 4675337 w 12185931"/>
                <a:gd name="connsiteY54" fmla="*/ 578695 h 2275759"/>
                <a:gd name="connsiteX55" fmla="*/ 4672910 w 12185931"/>
                <a:gd name="connsiteY55" fmla="*/ 587191 h 2275759"/>
                <a:gd name="connsiteX56" fmla="*/ 4560032 w 12185931"/>
                <a:gd name="connsiteY56" fmla="*/ 525290 h 2275759"/>
                <a:gd name="connsiteX57" fmla="*/ 4691116 w 12185931"/>
                <a:gd name="connsiteY57" fmla="*/ 503443 h 2275759"/>
                <a:gd name="connsiteX58" fmla="*/ 4768795 w 12185931"/>
                <a:gd name="connsiteY58" fmla="*/ 514367 h 2275759"/>
                <a:gd name="connsiteX59" fmla="*/ 4826448 w 12185931"/>
                <a:gd name="connsiteY59" fmla="*/ 551386 h 2275759"/>
                <a:gd name="connsiteX60" fmla="*/ 4991516 w 12185931"/>
                <a:gd name="connsiteY60" fmla="*/ 641202 h 2275759"/>
                <a:gd name="connsiteX61" fmla="*/ 5231836 w 12185931"/>
                <a:gd name="connsiteY61" fmla="*/ 653340 h 2275759"/>
                <a:gd name="connsiteX62" fmla="*/ 5307088 w 12185931"/>
                <a:gd name="connsiteY62" fmla="*/ 664263 h 2275759"/>
                <a:gd name="connsiteX63" fmla="*/ 5313157 w 12185931"/>
                <a:gd name="connsiteY63" fmla="*/ 643023 h 2275759"/>
                <a:gd name="connsiteX64" fmla="*/ 5220913 w 12185931"/>
                <a:gd name="connsiteY64" fmla="*/ 609038 h 2275759"/>
                <a:gd name="connsiteX65" fmla="*/ 5208168 w 12185931"/>
                <a:gd name="connsiteY65" fmla="*/ 619962 h 2275759"/>
                <a:gd name="connsiteX66" fmla="*/ 5208168 w 12185931"/>
                <a:gd name="connsiteY66" fmla="*/ 536821 h 2275759"/>
                <a:gd name="connsiteX67" fmla="*/ 5223340 w 12185931"/>
                <a:gd name="connsiteY67" fmla="*/ 529538 h 2275759"/>
                <a:gd name="connsiteX68" fmla="*/ 5293130 w 12185931"/>
                <a:gd name="connsiteY68" fmla="*/ 594473 h 2275759"/>
                <a:gd name="connsiteX69" fmla="*/ 5284634 w 12185931"/>
                <a:gd name="connsiteY69" fmla="*/ 517401 h 2275759"/>
                <a:gd name="connsiteX70" fmla="*/ 5330149 w 12185931"/>
                <a:gd name="connsiteY70" fmla="*/ 555634 h 2275759"/>
                <a:gd name="connsiteX71" fmla="*/ 5314370 w 12185931"/>
                <a:gd name="connsiteY71" fmla="*/ 577481 h 2275759"/>
                <a:gd name="connsiteX72" fmla="*/ 5449095 w 12185931"/>
                <a:gd name="connsiteY72" fmla="*/ 607824 h 2275759"/>
                <a:gd name="connsiteX73" fmla="*/ 5457592 w 12185931"/>
                <a:gd name="connsiteY73" fmla="*/ 485844 h 2275759"/>
                <a:gd name="connsiteX74" fmla="*/ 5470336 w 12185931"/>
                <a:gd name="connsiteY74" fmla="*/ 488271 h 2275759"/>
                <a:gd name="connsiteX75" fmla="*/ 5490970 w 12185931"/>
                <a:gd name="connsiteY75" fmla="*/ 602363 h 2275759"/>
                <a:gd name="connsiteX76" fmla="*/ 5509176 w 12185931"/>
                <a:gd name="connsiteY76" fmla="*/ 587191 h 2275759"/>
                <a:gd name="connsiteX77" fmla="*/ 5570469 w 12185931"/>
                <a:gd name="connsiteY77" fmla="*/ 602363 h 2275759"/>
                <a:gd name="connsiteX78" fmla="*/ 5604454 w 12185931"/>
                <a:gd name="connsiteY78" fmla="*/ 657588 h 2275759"/>
                <a:gd name="connsiteX79" fmla="*/ 5632370 w 12185931"/>
                <a:gd name="connsiteY79" fmla="*/ 647878 h 2275759"/>
                <a:gd name="connsiteX80" fmla="*/ 5703374 w 12185931"/>
                <a:gd name="connsiteY80" fmla="*/ 670332 h 2275759"/>
                <a:gd name="connsiteX81" fmla="*/ 5736751 w 12185931"/>
                <a:gd name="connsiteY81" fmla="*/ 692786 h 2275759"/>
                <a:gd name="connsiteX82" fmla="*/ 5752530 w 12185931"/>
                <a:gd name="connsiteY82" fmla="*/ 651519 h 2275759"/>
                <a:gd name="connsiteX83" fmla="*/ 5744034 w 12185931"/>
                <a:gd name="connsiteY83" fmla="*/ 630279 h 2275759"/>
                <a:gd name="connsiteX84" fmla="*/ 5663927 w 12185931"/>
                <a:gd name="connsiteY84" fmla="*/ 630279 h 2275759"/>
                <a:gd name="connsiteX85" fmla="*/ 5685774 w 12185931"/>
                <a:gd name="connsiteY85" fmla="*/ 604183 h 2275759"/>
                <a:gd name="connsiteX86" fmla="*/ 5773164 w 12185931"/>
                <a:gd name="connsiteY86" fmla="*/ 553813 h 2275759"/>
                <a:gd name="connsiteX87" fmla="*/ 5788942 w 12185931"/>
                <a:gd name="connsiteY87" fmla="*/ 506477 h 2275759"/>
                <a:gd name="connsiteX88" fmla="*/ 5813824 w 12185931"/>
                <a:gd name="connsiteY88" fmla="*/ 519828 h 2275759"/>
                <a:gd name="connsiteX89" fmla="*/ 5876331 w 12185931"/>
                <a:gd name="connsiteY89" fmla="*/ 583550 h 2275759"/>
                <a:gd name="connsiteX90" fmla="*/ 5938839 w 12185931"/>
                <a:gd name="connsiteY90" fmla="*/ 633313 h 2275759"/>
                <a:gd name="connsiteX91" fmla="*/ 5938839 w 12185931"/>
                <a:gd name="connsiteY91" fmla="*/ 632706 h 2275759"/>
                <a:gd name="connsiteX92" fmla="*/ 5887255 w 12185931"/>
                <a:gd name="connsiteY92" fmla="*/ 667905 h 2275759"/>
                <a:gd name="connsiteX93" fmla="*/ 5926701 w 12185931"/>
                <a:gd name="connsiteY93" fmla="*/ 715240 h 2275759"/>
                <a:gd name="connsiteX94" fmla="*/ 5941873 w 12185931"/>
                <a:gd name="connsiteY94" fmla="*/ 706137 h 2275759"/>
                <a:gd name="connsiteX95" fmla="*/ 5946121 w 12185931"/>
                <a:gd name="connsiteY95" fmla="*/ 673366 h 2275759"/>
                <a:gd name="connsiteX96" fmla="*/ 6025621 w 12185931"/>
                <a:gd name="connsiteY96" fmla="*/ 714633 h 2275759"/>
                <a:gd name="connsiteX97" fmla="*/ 6168235 w 12185931"/>
                <a:gd name="connsiteY97" fmla="*/ 724950 h 2275759"/>
                <a:gd name="connsiteX98" fmla="*/ 6144568 w 12185931"/>
                <a:gd name="connsiteY98" fmla="*/ 661836 h 2275759"/>
                <a:gd name="connsiteX99" fmla="*/ 6154277 w 12185931"/>
                <a:gd name="connsiteY99" fmla="*/ 656981 h 2275759"/>
                <a:gd name="connsiteX100" fmla="*/ 6191903 w 12185931"/>
                <a:gd name="connsiteY100" fmla="*/ 714633 h 2275759"/>
                <a:gd name="connsiteX101" fmla="*/ 6296892 w 12185931"/>
                <a:gd name="connsiteY101" fmla="*/ 707351 h 2275759"/>
                <a:gd name="connsiteX102" fmla="*/ 6312063 w 12185931"/>
                <a:gd name="connsiteY102" fmla="*/ 602363 h 2275759"/>
                <a:gd name="connsiteX103" fmla="*/ 6352723 w 12185931"/>
                <a:gd name="connsiteY103" fmla="*/ 609645 h 2275759"/>
                <a:gd name="connsiteX104" fmla="*/ 6488055 w 12185931"/>
                <a:gd name="connsiteY104" fmla="*/ 613286 h 2275759"/>
                <a:gd name="connsiteX105" fmla="*/ 6524467 w 12185931"/>
                <a:gd name="connsiteY105" fmla="*/ 621176 h 2275759"/>
                <a:gd name="connsiteX106" fmla="*/ 6598505 w 12185931"/>
                <a:gd name="connsiteY106" fmla="*/ 641809 h 2275759"/>
                <a:gd name="connsiteX107" fmla="*/ 6653731 w 12185931"/>
                <a:gd name="connsiteY107" fmla="*/ 699462 h 2275759"/>
                <a:gd name="connsiteX108" fmla="*/ 6580907 w 12185931"/>
                <a:gd name="connsiteY108" fmla="*/ 707958 h 2275759"/>
                <a:gd name="connsiteX109" fmla="*/ 6650089 w 12185931"/>
                <a:gd name="connsiteY109" fmla="*/ 769252 h 2275759"/>
                <a:gd name="connsiteX110" fmla="*/ 6655551 w 12185931"/>
                <a:gd name="connsiteY110" fmla="*/ 729805 h 2275759"/>
                <a:gd name="connsiteX111" fmla="*/ 6805448 w 12185931"/>
                <a:gd name="connsiteY111" fmla="*/ 662443 h 2275759"/>
                <a:gd name="connsiteX112" fmla="*/ 6747796 w 12185931"/>
                <a:gd name="connsiteY112" fmla="*/ 652126 h 2275759"/>
                <a:gd name="connsiteX113" fmla="*/ 6712597 w 12185931"/>
                <a:gd name="connsiteY113" fmla="*/ 582336 h 2275759"/>
                <a:gd name="connsiteX114" fmla="*/ 6716238 w 12185931"/>
                <a:gd name="connsiteY114" fmla="*/ 520435 h 2275759"/>
                <a:gd name="connsiteX115" fmla="*/ 6634917 w 12185931"/>
                <a:gd name="connsiteY115" fmla="*/ 439722 h 2275759"/>
                <a:gd name="connsiteX116" fmla="*/ 6716845 w 12185931"/>
                <a:gd name="connsiteY116" fmla="*/ 435474 h 2275759"/>
                <a:gd name="connsiteX117" fmla="*/ 6726555 w 12185931"/>
                <a:gd name="connsiteY117" fmla="*/ 515580 h 2275759"/>
                <a:gd name="connsiteX118" fmla="*/ 6877058 w 12185931"/>
                <a:gd name="connsiteY118" fmla="*/ 579302 h 2275759"/>
                <a:gd name="connsiteX119" fmla="*/ 6844287 w 12185931"/>
                <a:gd name="connsiteY119" fmla="*/ 535000 h 2275759"/>
                <a:gd name="connsiteX120" fmla="*/ 6915898 w 12185931"/>
                <a:gd name="connsiteY120" fmla="*/ 535000 h 2275759"/>
                <a:gd name="connsiteX121" fmla="*/ 7053050 w 12185931"/>
                <a:gd name="connsiteY121" fmla="*/ 546531 h 2275759"/>
                <a:gd name="connsiteX122" fmla="*/ 7201127 w 12185931"/>
                <a:gd name="connsiteY122" fmla="*/ 636954 h 2275759"/>
                <a:gd name="connsiteX123" fmla="*/ 7185955 w 12185931"/>
                <a:gd name="connsiteY123" fmla="*/ 676401 h 2275759"/>
                <a:gd name="connsiteX124" fmla="*/ 7087035 w 12185931"/>
                <a:gd name="connsiteY124" fmla="*/ 583550 h 2275759"/>
                <a:gd name="connsiteX125" fmla="*/ 7077325 w 12185931"/>
                <a:gd name="connsiteY125" fmla="*/ 660622 h 2275759"/>
                <a:gd name="connsiteX126" fmla="*/ 7010569 w 12185931"/>
                <a:gd name="connsiteY126" fmla="*/ 653340 h 2275759"/>
                <a:gd name="connsiteX127" fmla="*/ 7244214 w 12185931"/>
                <a:gd name="connsiteY127" fmla="*/ 677008 h 2275759"/>
                <a:gd name="connsiteX128" fmla="*/ 7199913 w 12185931"/>
                <a:gd name="connsiteY128" fmla="*/ 636954 h 2275759"/>
                <a:gd name="connsiteX129" fmla="*/ 7343134 w 12185931"/>
                <a:gd name="connsiteY129" fmla="*/ 657588 h 2275759"/>
                <a:gd name="connsiteX130" fmla="*/ 7377119 w 12185931"/>
                <a:gd name="connsiteY130" fmla="*/ 663050 h 2275759"/>
                <a:gd name="connsiteX131" fmla="*/ 7340100 w 12185931"/>
                <a:gd name="connsiteY131" fmla="*/ 602363 h 2275759"/>
                <a:gd name="connsiteX132" fmla="*/ 7281840 w 12185931"/>
                <a:gd name="connsiteY132" fmla="*/ 584157 h 2275759"/>
                <a:gd name="connsiteX133" fmla="*/ 7285481 w 12185931"/>
                <a:gd name="connsiteY133" fmla="*/ 565950 h 2275759"/>
                <a:gd name="connsiteX134" fmla="*/ 7318859 w 12185931"/>
                <a:gd name="connsiteY134" fmla="*/ 565950 h 2275759"/>
                <a:gd name="connsiteX135" fmla="*/ 7443874 w 12185931"/>
                <a:gd name="connsiteY135" fmla="*/ 575054 h 2275759"/>
                <a:gd name="connsiteX136" fmla="*/ 7558573 w 12185931"/>
                <a:gd name="connsiteY136" fmla="*/ 604183 h 2275759"/>
                <a:gd name="connsiteX137" fmla="*/ 7672057 w 12185931"/>
                <a:gd name="connsiteY137" fmla="*/ 633313 h 2275759"/>
                <a:gd name="connsiteX138" fmla="*/ 7718786 w 12185931"/>
                <a:gd name="connsiteY138" fmla="*/ 650305 h 2275759"/>
                <a:gd name="connsiteX139" fmla="*/ 7670237 w 12185931"/>
                <a:gd name="connsiteY139" fmla="*/ 596294 h 2275759"/>
                <a:gd name="connsiteX140" fmla="*/ 7802534 w 12185931"/>
                <a:gd name="connsiteY140" fmla="*/ 616321 h 2275759"/>
                <a:gd name="connsiteX141" fmla="*/ 7911163 w 12185931"/>
                <a:gd name="connsiteY141" fmla="*/ 669725 h 2275759"/>
                <a:gd name="connsiteX142" fmla="*/ 7979740 w 12185931"/>
                <a:gd name="connsiteY142" fmla="*/ 653340 h 2275759"/>
                <a:gd name="connsiteX143" fmla="*/ 8063487 w 12185931"/>
                <a:gd name="connsiteY143" fmla="*/ 647878 h 2275759"/>
                <a:gd name="connsiteX144" fmla="*/ 8072590 w 12185931"/>
                <a:gd name="connsiteY144" fmla="*/ 652126 h 2275759"/>
                <a:gd name="connsiteX145" fmla="*/ 8290457 w 12185931"/>
                <a:gd name="connsiteY145" fmla="*/ 665477 h 2275759"/>
                <a:gd name="connsiteX146" fmla="*/ 8386342 w 12185931"/>
                <a:gd name="connsiteY146" fmla="*/ 665477 h 2275759"/>
                <a:gd name="connsiteX147" fmla="*/ 8388162 w 12185931"/>
                <a:gd name="connsiteY147" fmla="*/ 683683 h 2275759"/>
                <a:gd name="connsiteX148" fmla="*/ 8311697 w 12185931"/>
                <a:gd name="connsiteY148" fmla="*/ 694607 h 2275759"/>
                <a:gd name="connsiteX149" fmla="*/ 8517425 w 12185931"/>
                <a:gd name="connsiteY149" fmla="*/ 672759 h 2275759"/>
                <a:gd name="connsiteX150" fmla="*/ 8668536 w 12185931"/>
                <a:gd name="connsiteY150" fmla="*/ 657588 h 2275759"/>
                <a:gd name="connsiteX151" fmla="*/ 8703127 w 12185931"/>
                <a:gd name="connsiteY151" fmla="*/ 657588 h 2275759"/>
                <a:gd name="connsiteX152" fmla="*/ 8707375 w 12185931"/>
                <a:gd name="connsiteY152" fmla="*/ 642416 h 2275759"/>
                <a:gd name="connsiteX153" fmla="*/ 8656399 w 12185931"/>
                <a:gd name="connsiteY153" fmla="*/ 612073 h 2275759"/>
                <a:gd name="connsiteX154" fmla="*/ 8799013 w 12185931"/>
                <a:gd name="connsiteY154" fmla="*/ 605397 h 2275759"/>
                <a:gd name="connsiteX155" fmla="*/ 8761993 w 12185931"/>
                <a:gd name="connsiteY155" fmla="*/ 671546 h 2275759"/>
                <a:gd name="connsiteX156" fmla="*/ 8729830 w 12185931"/>
                <a:gd name="connsiteY156" fmla="*/ 674580 h 2275759"/>
                <a:gd name="connsiteX157" fmla="*/ 8729830 w 12185931"/>
                <a:gd name="connsiteY157" fmla="*/ 683683 h 2275759"/>
                <a:gd name="connsiteX158" fmla="*/ 8797192 w 12185931"/>
                <a:gd name="connsiteY158" fmla="*/ 688538 h 2275759"/>
                <a:gd name="connsiteX159" fmla="*/ 8956799 w 12185931"/>
                <a:gd name="connsiteY159" fmla="*/ 715240 h 2275759"/>
                <a:gd name="connsiteX160" fmla="*/ 8955585 w 12185931"/>
                <a:gd name="connsiteY160" fmla="*/ 714027 h 2275759"/>
                <a:gd name="connsiteX161" fmla="*/ 9037512 w 12185931"/>
                <a:gd name="connsiteY161" fmla="*/ 683076 h 2275759"/>
                <a:gd name="connsiteX162" fmla="*/ 9036299 w 12185931"/>
                <a:gd name="connsiteY162" fmla="*/ 684897 h 2275759"/>
                <a:gd name="connsiteX163" fmla="*/ 9072711 w 12185931"/>
                <a:gd name="connsiteY163" fmla="*/ 718881 h 2275759"/>
                <a:gd name="connsiteX164" fmla="*/ 9187409 w 12185931"/>
                <a:gd name="connsiteY164" fmla="*/ 728591 h 2275759"/>
                <a:gd name="connsiteX165" fmla="*/ 9123080 w 12185931"/>
                <a:gd name="connsiteY165" fmla="*/ 686111 h 2275759"/>
                <a:gd name="connsiteX166" fmla="*/ 9049649 w 12185931"/>
                <a:gd name="connsiteY166" fmla="*/ 663656 h 2275759"/>
                <a:gd name="connsiteX167" fmla="*/ 9054505 w 12185931"/>
                <a:gd name="connsiteY167" fmla="*/ 650912 h 2275759"/>
                <a:gd name="connsiteX168" fmla="*/ 9178306 w 12185931"/>
                <a:gd name="connsiteY168" fmla="*/ 601756 h 2275759"/>
                <a:gd name="connsiteX169" fmla="*/ 9229890 w 12185931"/>
                <a:gd name="connsiteY169" fmla="*/ 616321 h 2275759"/>
                <a:gd name="connsiteX170" fmla="*/ 9299072 w 12185931"/>
                <a:gd name="connsiteY170" fmla="*/ 660015 h 2275759"/>
                <a:gd name="connsiteX171" fmla="*/ 9317886 w 12185931"/>
                <a:gd name="connsiteY171" fmla="*/ 599328 h 2275759"/>
                <a:gd name="connsiteX172" fmla="*/ 9340947 w 12185931"/>
                <a:gd name="connsiteY172" fmla="*/ 651519 h 2275759"/>
                <a:gd name="connsiteX173" fmla="*/ 9385855 w 12185931"/>
                <a:gd name="connsiteY173" fmla="*/ 611466 h 2275759"/>
                <a:gd name="connsiteX174" fmla="*/ 9416805 w 12185931"/>
                <a:gd name="connsiteY174" fmla="*/ 626637 h 2275759"/>
                <a:gd name="connsiteX175" fmla="*/ 9429549 w 12185931"/>
                <a:gd name="connsiteY175" fmla="*/ 658195 h 2275759"/>
                <a:gd name="connsiteX176" fmla="*/ 9487809 w 12185931"/>
                <a:gd name="connsiteY176" fmla="*/ 649698 h 2275759"/>
                <a:gd name="connsiteX177" fmla="*/ 9533324 w 12185931"/>
                <a:gd name="connsiteY177" fmla="*/ 612679 h 2275759"/>
                <a:gd name="connsiteX178" fmla="*/ 9660767 w 12185931"/>
                <a:gd name="connsiteY178" fmla="*/ 653340 h 2275759"/>
                <a:gd name="connsiteX179" fmla="*/ 9740267 w 12185931"/>
                <a:gd name="connsiteY179" fmla="*/ 604183 h 2275759"/>
                <a:gd name="connsiteX180" fmla="*/ 9929003 w 12185931"/>
                <a:gd name="connsiteY180" fmla="*/ 613893 h 2275759"/>
                <a:gd name="connsiteX181" fmla="*/ 9984834 w 12185931"/>
                <a:gd name="connsiteY181" fmla="*/ 677614 h 2275759"/>
                <a:gd name="connsiteX182" fmla="*/ 10186315 w 12185931"/>
                <a:gd name="connsiteY182" fmla="*/ 630279 h 2275759"/>
                <a:gd name="connsiteX183" fmla="*/ 10506135 w 12185931"/>
                <a:gd name="connsiteY183" fmla="*/ 626031 h 2275759"/>
                <a:gd name="connsiteX184" fmla="*/ 10768303 w 12185931"/>
                <a:gd name="connsiteY184" fmla="*/ 638775 h 2275759"/>
                <a:gd name="connsiteX185" fmla="*/ 10783475 w 12185931"/>
                <a:gd name="connsiteY185" fmla="*/ 639989 h 2275759"/>
                <a:gd name="connsiteX186" fmla="*/ 11167622 w 12185931"/>
                <a:gd name="connsiteY186" fmla="*/ 626637 h 2275759"/>
                <a:gd name="connsiteX187" fmla="*/ 11397626 w 12185931"/>
                <a:gd name="connsiteY187" fmla="*/ 624210 h 2275759"/>
                <a:gd name="connsiteX188" fmla="*/ 11407336 w 12185931"/>
                <a:gd name="connsiteY188" fmla="*/ 624210 h 2275759"/>
                <a:gd name="connsiteX189" fmla="*/ 11532958 w 12185931"/>
                <a:gd name="connsiteY189" fmla="*/ 587798 h 2275759"/>
                <a:gd name="connsiteX190" fmla="*/ 11511110 w 12185931"/>
                <a:gd name="connsiteY190" fmla="*/ 550172 h 2275759"/>
                <a:gd name="connsiteX191" fmla="*/ 11477732 w 12185931"/>
                <a:gd name="connsiteY191" fmla="*/ 544103 h 2275759"/>
                <a:gd name="connsiteX192" fmla="*/ 11400660 w 12185931"/>
                <a:gd name="connsiteY192" fmla="*/ 556241 h 2275759"/>
                <a:gd name="connsiteX193" fmla="*/ 11327836 w 12185931"/>
                <a:gd name="connsiteY193" fmla="*/ 570805 h 2275759"/>
                <a:gd name="connsiteX194" fmla="*/ 11290817 w 12185931"/>
                <a:gd name="connsiteY194" fmla="*/ 561096 h 2275759"/>
                <a:gd name="connsiteX195" fmla="*/ 11251977 w 12185931"/>
                <a:gd name="connsiteY195" fmla="*/ 579909 h 2275759"/>
                <a:gd name="connsiteX196" fmla="*/ 11191291 w 12185931"/>
                <a:gd name="connsiteY196" fmla="*/ 507691 h 2275759"/>
                <a:gd name="connsiteX197" fmla="*/ 11397019 w 12185931"/>
                <a:gd name="connsiteY197" fmla="*/ 501622 h 2275759"/>
                <a:gd name="connsiteX198" fmla="*/ 11466203 w 12185931"/>
                <a:gd name="connsiteY198" fmla="*/ 480382 h 2275759"/>
                <a:gd name="connsiteX199" fmla="*/ 11480160 w 12185931"/>
                <a:gd name="connsiteY199" fmla="*/ 477348 h 2275759"/>
                <a:gd name="connsiteX200" fmla="*/ 11653118 w 12185931"/>
                <a:gd name="connsiteY200" fmla="*/ 474313 h 2275759"/>
                <a:gd name="connsiteX201" fmla="*/ 11682854 w 12185931"/>
                <a:gd name="connsiteY201" fmla="*/ 485237 h 2275759"/>
                <a:gd name="connsiteX202" fmla="*/ 11679213 w 12185931"/>
                <a:gd name="connsiteY202" fmla="*/ 514973 h 2275759"/>
                <a:gd name="connsiteX203" fmla="*/ 11625202 w 12185931"/>
                <a:gd name="connsiteY203" fmla="*/ 553813 h 2275759"/>
                <a:gd name="connsiteX204" fmla="*/ 11564515 w 12185931"/>
                <a:gd name="connsiteY204" fmla="*/ 578088 h 2275759"/>
                <a:gd name="connsiteX205" fmla="*/ 11569370 w 12185931"/>
                <a:gd name="connsiteY205" fmla="*/ 591439 h 2275759"/>
                <a:gd name="connsiteX206" fmla="*/ 11685282 w 12185931"/>
                <a:gd name="connsiteY206" fmla="*/ 590225 h 2275759"/>
                <a:gd name="connsiteX207" fmla="*/ 11798160 w 12185931"/>
                <a:gd name="connsiteY207" fmla="*/ 563523 h 2275759"/>
                <a:gd name="connsiteX208" fmla="*/ 11699240 w 12185931"/>
                <a:gd name="connsiteY208" fmla="*/ 487664 h 2275759"/>
                <a:gd name="connsiteX209" fmla="*/ 11799373 w 12185931"/>
                <a:gd name="connsiteY209" fmla="*/ 467638 h 2275759"/>
                <a:gd name="connsiteX210" fmla="*/ 11824862 w 12185931"/>
                <a:gd name="connsiteY210" fmla="*/ 437294 h 2275759"/>
                <a:gd name="connsiteX211" fmla="*/ 11822434 w 12185931"/>
                <a:gd name="connsiteY211" fmla="*/ 386924 h 2275759"/>
                <a:gd name="connsiteX212" fmla="*/ 11982648 w 12185931"/>
                <a:gd name="connsiteY212" fmla="*/ 366291 h 2275759"/>
                <a:gd name="connsiteX213" fmla="*/ 12191411 w 12185931"/>
                <a:gd name="connsiteY213" fmla="*/ 420302 h 2275759"/>
                <a:gd name="connsiteX214" fmla="*/ 12102808 w 12185931"/>
                <a:gd name="connsiteY214" fmla="*/ 432439 h 2275759"/>
                <a:gd name="connsiteX215" fmla="*/ 12092491 w 12185931"/>
                <a:gd name="connsiteY215" fmla="*/ 511939 h 2275759"/>
                <a:gd name="connsiteX216" fmla="*/ 12079140 w 12185931"/>
                <a:gd name="connsiteY216" fmla="*/ 510725 h 2275759"/>
                <a:gd name="connsiteX217" fmla="*/ 12083995 w 12185931"/>
                <a:gd name="connsiteY217" fmla="*/ 448218 h 2275759"/>
                <a:gd name="connsiteX218" fmla="*/ 12033018 w 12185931"/>
                <a:gd name="connsiteY218" fmla="*/ 455500 h 2275759"/>
                <a:gd name="connsiteX219" fmla="*/ 12036659 w 12185931"/>
                <a:gd name="connsiteY219" fmla="*/ 490092 h 2275759"/>
                <a:gd name="connsiteX220" fmla="*/ 11995392 w 12185931"/>
                <a:gd name="connsiteY220" fmla="*/ 474313 h 2275759"/>
                <a:gd name="connsiteX221" fmla="*/ 11986289 w 12185931"/>
                <a:gd name="connsiteY221" fmla="*/ 484630 h 2275759"/>
                <a:gd name="connsiteX222" fmla="*/ 12020274 w 12185931"/>
                <a:gd name="connsiteY222" fmla="*/ 513760 h 2275759"/>
                <a:gd name="connsiteX223" fmla="*/ 11927423 w 12185931"/>
                <a:gd name="connsiteY223" fmla="*/ 575660 h 2275759"/>
                <a:gd name="connsiteX224" fmla="*/ 11698026 w 12185931"/>
                <a:gd name="connsiteY224" fmla="*/ 660622 h 2275759"/>
                <a:gd name="connsiteX225" fmla="*/ 11768423 w 12185931"/>
                <a:gd name="connsiteY225" fmla="*/ 678221 h 2275759"/>
                <a:gd name="connsiteX226" fmla="*/ 11767816 w 12185931"/>
                <a:gd name="connsiteY226" fmla="*/ 697641 h 2275759"/>
                <a:gd name="connsiteX227" fmla="*/ 11597893 w 12185931"/>
                <a:gd name="connsiteY227" fmla="*/ 703103 h 2275759"/>
                <a:gd name="connsiteX228" fmla="*/ 11564515 w 12185931"/>
                <a:gd name="connsiteY228" fmla="*/ 677614 h 2275759"/>
                <a:gd name="connsiteX229" fmla="*/ 11529316 w 12185931"/>
                <a:gd name="connsiteY229" fmla="*/ 670332 h 2275759"/>
                <a:gd name="connsiteX230" fmla="*/ 11519607 w 12185931"/>
                <a:gd name="connsiteY230" fmla="*/ 689145 h 2275759"/>
                <a:gd name="connsiteX231" fmla="*/ 11570584 w 12185931"/>
                <a:gd name="connsiteY231" fmla="*/ 702496 h 2275759"/>
                <a:gd name="connsiteX232" fmla="*/ 11449817 w 12185931"/>
                <a:gd name="connsiteY232" fmla="*/ 731019 h 2275759"/>
                <a:gd name="connsiteX233" fmla="*/ 11330870 w 12185931"/>
                <a:gd name="connsiteY233" fmla="*/ 727985 h 2275759"/>
                <a:gd name="connsiteX234" fmla="*/ 11241054 w 12185931"/>
                <a:gd name="connsiteY234" fmla="*/ 693393 h 2275759"/>
                <a:gd name="connsiteX235" fmla="*/ 11254405 w 12185931"/>
                <a:gd name="connsiteY235" fmla="*/ 741336 h 2275759"/>
                <a:gd name="connsiteX236" fmla="*/ 11226489 w 12185931"/>
                <a:gd name="connsiteY236" fmla="*/ 717668 h 2275759"/>
                <a:gd name="connsiteX237" fmla="*/ 11180367 w 12185931"/>
                <a:gd name="connsiteY237" fmla="*/ 697641 h 2275759"/>
                <a:gd name="connsiteX238" fmla="*/ 11157913 w 12185931"/>
                <a:gd name="connsiteY238" fmla="*/ 731019 h 2275759"/>
                <a:gd name="connsiteX239" fmla="*/ 11105722 w 12185931"/>
                <a:gd name="connsiteY239" fmla="*/ 796561 h 2275759"/>
                <a:gd name="connsiteX240" fmla="*/ 11101474 w 12185931"/>
                <a:gd name="connsiteY240" fmla="*/ 846931 h 2275759"/>
                <a:gd name="connsiteX241" fmla="*/ 11092371 w 12185931"/>
                <a:gd name="connsiteY241" fmla="*/ 932499 h 2275759"/>
                <a:gd name="connsiteX242" fmla="*/ 11030470 w 12185931"/>
                <a:gd name="connsiteY242" fmla="*/ 927038 h 2275759"/>
                <a:gd name="connsiteX243" fmla="*/ 11098439 w 12185931"/>
                <a:gd name="connsiteY243" fmla="*/ 747404 h 2275759"/>
                <a:gd name="connsiteX244" fmla="*/ 10989810 w 12185931"/>
                <a:gd name="connsiteY244" fmla="*/ 700069 h 2275759"/>
                <a:gd name="connsiteX245" fmla="*/ 10964321 w 12185931"/>
                <a:gd name="connsiteY245" fmla="*/ 719488 h 2275759"/>
                <a:gd name="connsiteX246" fmla="*/ 10884215 w 12185931"/>
                <a:gd name="connsiteY246" fmla="*/ 742549 h 2275759"/>
                <a:gd name="connsiteX247" fmla="*/ 10843554 w 12185931"/>
                <a:gd name="connsiteY247" fmla="*/ 745584 h 2275759"/>
                <a:gd name="connsiteX248" fmla="*/ 10819279 w 12185931"/>
                <a:gd name="connsiteY248" fmla="*/ 724343 h 2275759"/>
                <a:gd name="connsiteX249" fmla="*/ 10774372 w 12185931"/>
                <a:gd name="connsiteY249" fmla="*/ 692786 h 2275759"/>
                <a:gd name="connsiteX250" fmla="*/ 10713685 w 12185931"/>
                <a:gd name="connsiteY250" fmla="*/ 714027 h 2275759"/>
                <a:gd name="connsiteX251" fmla="*/ 10660887 w 12185931"/>
                <a:gd name="connsiteY251" fmla="*/ 751046 h 2275759"/>
                <a:gd name="connsiteX252" fmla="*/ 10546188 w 12185931"/>
                <a:gd name="connsiteY252" fmla="*/ 759542 h 2275759"/>
                <a:gd name="connsiteX253" fmla="*/ 10514632 w 12185931"/>
                <a:gd name="connsiteY253" fmla="*/ 716454 h 2275759"/>
                <a:gd name="connsiteX254" fmla="*/ 10402361 w 12185931"/>
                <a:gd name="connsiteY254" fmla="*/ 752866 h 2275759"/>
                <a:gd name="connsiteX255" fmla="*/ 10290090 w 12185931"/>
                <a:gd name="connsiteY255" fmla="*/ 752866 h 2275759"/>
                <a:gd name="connsiteX256" fmla="*/ 10227582 w 12185931"/>
                <a:gd name="connsiteY256" fmla="*/ 747404 h 2275759"/>
                <a:gd name="connsiteX257" fmla="*/ 10177819 w 12185931"/>
                <a:gd name="connsiteY257" fmla="*/ 728591 h 2275759"/>
                <a:gd name="connsiteX258" fmla="*/ 10177819 w 12185931"/>
                <a:gd name="connsiteY258" fmla="*/ 714633 h 2275759"/>
                <a:gd name="connsiteX259" fmla="*/ 10225762 w 12185931"/>
                <a:gd name="connsiteY259" fmla="*/ 705530 h 2275759"/>
                <a:gd name="connsiteX260" fmla="*/ 10355025 w 12185931"/>
                <a:gd name="connsiteY260" fmla="*/ 700069 h 2275759"/>
                <a:gd name="connsiteX261" fmla="*/ 10402361 w 12185931"/>
                <a:gd name="connsiteY261" fmla="*/ 673973 h 2275759"/>
                <a:gd name="connsiteX262" fmla="*/ 10395079 w 12185931"/>
                <a:gd name="connsiteY262" fmla="*/ 664263 h 2275759"/>
                <a:gd name="connsiteX263" fmla="*/ 10325895 w 12185931"/>
                <a:gd name="connsiteY263" fmla="*/ 664263 h 2275759"/>
                <a:gd name="connsiteX264" fmla="*/ 10328930 w 12185931"/>
                <a:gd name="connsiteY264" fmla="*/ 670939 h 2275759"/>
                <a:gd name="connsiteX265" fmla="*/ 10268850 w 12185931"/>
                <a:gd name="connsiteY265" fmla="*/ 690966 h 2275759"/>
                <a:gd name="connsiteX266" fmla="*/ 10150510 w 12185931"/>
                <a:gd name="connsiteY266" fmla="*/ 675187 h 2275759"/>
                <a:gd name="connsiteX267" fmla="*/ 10104995 w 12185931"/>
                <a:gd name="connsiteY267" fmla="*/ 680649 h 2275759"/>
                <a:gd name="connsiteX268" fmla="*/ 10128056 w 12185931"/>
                <a:gd name="connsiteY268" fmla="*/ 735874 h 2275759"/>
                <a:gd name="connsiteX269" fmla="*/ 10061301 w 12185931"/>
                <a:gd name="connsiteY269" fmla="*/ 739515 h 2275759"/>
                <a:gd name="connsiteX270" fmla="*/ 10052804 w 12185931"/>
                <a:gd name="connsiteY270" fmla="*/ 756507 h 2275759"/>
                <a:gd name="connsiteX271" fmla="*/ 10118953 w 12185931"/>
                <a:gd name="connsiteY271" fmla="*/ 805057 h 2275759"/>
                <a:gd name="connsiteX272" fmla="*/ 10316792 w 12185931"/>
                <a:gd name="connsiteY272" fmla="*/ 824477 h 2275759"/>
                <a:gd name="connsiteX273" fmla="*/ 10362308 w 12185931"/>
                <a:gd name="connsiteY273" fmla="*/ 858461 h 2275759"/>
                <a:gd name="connsiteX274" fmla="*/ 10322861 w 12185931"/>
                <a:gd name="connsiteY274" fmla="*/ 896694 h 2275759"/>
                <a:gd name="connsiteX275" fmla="*/ 10279773 w 12185931"/>
                <a:gd name="connsiteY275" fmla="*/ 916721 h 2275759"/>
                <a:gd name="connsiteX276" fmla="*/ 10324681 w 12185931"/>
                <a:gd name="connsiteY276" fmla="*/ 942209 h 2275759"/>
                <a:gd name="connsiteX277" fmla="*/ 10382941 w 12185931"/>
                <a:gd name="connsiteY277" fmla="*/ 941602 h 2275759"/>
                <a:gd name="connsiteX278" fmla="*/ 10417532 w 12185931"/>
                <a:gd name="connsiteY278" fmla="*/ 961022 h 2275759"/>
                <a:gd name="connsiteX279" fmla="*/ 10392044 w 12185931"/>
                <a:gd name="connsiteY279" fmla="*/ 986511 h 2275759"/>
                <a:gd name="connsiteX280" fmla="*/ 10341067 w 12185931"/>
                <a:gd name="connsiteY280" fmla="*/ 1010786 h 2275759"/>
                <a:gd name="connsiteX281" fmla="*/ 10376873 w 12185931"/>
                <a:gd name="connsiteY281" fmla="*/ 1087858 h 2275759"/>
                <a:gd name="connsiteX282" fmla="*/ 10414498 w 12185931"/>
                <a:gd name="connsiteY282" fmla="*/ 1159468 h 2275759"/>
                <a:gd name="connsiteX283" fmla="*/ 10439380 w 12185931"/>
                <a:gd name="connsiteY283" fmla="*/ 1201342 h 2275759"/>
                <a:gd name="connsiteX284" fmla="*/ 10465475 w 12185931"/>
                <a:gd name="connsiteY284" fmla="*/ 1157648 h 2275759"/>
                <a:gd name="connsiteX285" fmla="*/ 10481860 w 12185931"/>
                <a:gd name="connsiteY285" fmla="*/ 1143083 h 2275759"/>
                <a:gd name="connsiteX286" fmla="*/ 10569856 w 12185931"/>
                <a:gd name="connsiteY286" fmla="*/ 1240182 h 2275759"/>
                <a:gd name="connsiteX287" fmla="*/ 10731891 w 12185931"/>
                <a:gd name="connsiteY287" fmla="*/ 1212873 h 2275759"/>
                <a:gd name="connsiteX288" fmla="*/ 10789543 w 12185931"/>
                <a:gd name="connsiteY288" fmla="*/ 1225617 h 2275759"/>
                <a:gd name="connsiteX289" fmla="*/ 10730677 w 12185931"/>
                <a:gd name="connsiteY289" fmla="*/ 1147331 h 2275759"/>
                <a:gd name="connsiteX290" fmla="*/ 10731891 w 12185931"/>
                <a:gd name="connsiteY290" fmla="*/ 1147938 h 2275759"/>
                <a:gd name="connsiteX291" fmla="*/ 10727036 w 12185931"/>
                <a:gd name="connsiteY291" fmla="*/ 1112133 h 2275759"/>
                <a:gd name="connsiteX292" fmla="*/ 10732498 w 12185931"/>
                <a:gd name="connsiteY292" fmla="*/ 1055087 h 2275759"/>
                <a:gd name="connsiteX293" fmla="*/ 10790757 w 12185931"/>
                <a:gd name="connsiteY293" fmla="*/ 1080576 h 2275759"/>
                <a:gd name="connsiteX294" fmla="*/ 10856906 w 12185931"/>
                <a:gd name="connsiteY294" fmla="*/ 1052053 h 2275759"/>
                <a:gd name="connsiteX295" fmla="*/ 10950364 w 12185931"/>
                <a:gd name="connsiteY295" fmla="*/ 1070259 h 2275759"/>
                <a:gd name="connsiteX296" fmla="*/ 11018333 w 12185931"/>
                <a:gd name="connsiteY296" fmla="*/ 1069652 h 2275759"/>
                <a:gd name="connsiteX297" fmla="*/ 11144562 w 12185931"/>
                <a:gd name="connsiteY297" fmla="*/ 1056301 h 2275759"/>
                <a:gd name="connsiteX298" fmla="*/ 11236199 w 12185931"/>
                <a:gd name="connsiteY298" fmla="*/ 1042950 h 2275759"/>
                <a:gd name="connsiteX299" fmla="*/ 11236806 w 12185931"/>
                <a:gd name="connsiteY299" fmla="*/ 1025350 h 2275759"/>
                <a:gd name="connsiteX300" fmla="*/ 11155485 w 12185931"/>
                <a:gd name="connsiteY300" fmla="*/ 1005931 h 2275759"/>
                <a:gd name="connsiteX301" fmla="*/ 11157306 w 12185931"/>
                <a:gd name="connsiteY301" fmla="*/ 988938 h 2275759"/>
                <a:gd name="connsiteX302" fmla="*/ 11274431 w 12185931"/>
                <a:gd name="connsiteY302" fmla="*/ 988331 h 2275759"/>
                <a:gd name="connsiteX303" fmla="*/ 11321767 w 12185931"/>
                <a:gd name="connsiteY303" fmla="*/ 991366 h 2275759"/>
                <a:gd name="connsiteX304" fmla="*/ 11353324 w 12185931"/>
                <a:gd name="connsiteY304" fmla="*/ 1024137 h 2275759"/>
                <a:gd name="connsiteX305" fmla="*/ 11370924 w 12185931"/>
                <a:gd name="connsiteY305" fmla="*/ 1066618 h 2275759"/>
                <a:gd name="connsiteX306" fmla="*/ 11197966 w 12185931"/>
                <a:gd name="connsiteY306" fmla="*/ 1112133 h 2275759"/>
                <a:gd name="connsiteX307" fmla="*/ 11163375 w 12185931"/>
                <a:gd name="connsiteY307" fmla="*/ 1132159 h 2275759"/>
                <a:gd name="connsiteX308" fmla="*/ 11174905 w 12185931"/>
                <a:gd name="connsiteY308" fmla="*/ 1161289 h 2275759"/>
                <a:gd name="connsiteX309" fmla="*/ 11211318 w 12185931"/>
                <a:gd name="connsiteY309" fmla="*/ 1137621 h 2275759"/>
                <a:gd name="connsiteX310" fmla="*/ 11225882 w 12185931"/>
                <a:gd name="connsiteY310" fmla="*/ 1120629 h 2275759"/>
                <a:gd name="connsiteX311" fmla="*/ 11289603 w 12185931"/>
                <a:gd name="connsiteY311" fmla="*/ 1162503 h 2275759"/>
                <a:gd name="connsiteX312" fmla="*/ 11217993 w 12185931"/>
                <a:gd name="connsiteY312" fmla="*/ 1177675 h 2275759"/>
                <a:gd name="connsiteX313" fmla="*/ 11244088 w 12185931"/>
                <a:gd name="connsiteY313" fmla="*/ 1209839 h 2275759"/>
                <a:gd name="connsiteX314" fmla="*/ 11129997 w 12185931"/>
                <a:gd name="connsiteY314" fmla="*/ 1211659 h 2275759"/>
                <a:gd name="connsiteX315" fmla="*/ 11091157 w 12185931"/>
                <a:gd name="connsiteY315" fmla="*/ 1252319 h 2275759"/>
                <a:gd name="connsiteX316" fmla="*/ 11076592 w 12185931"/>
                <a:gd name="connsiteY316" fmla="*/ 1232900 h 2275759"/>
                <a:gd name="connsiteX317" fmla="*/ 11034718 w 12185931"/>
                <a:gd name="connsiteY317" fmla="*/ 1234720 h 2275759"/>
                <a:gd name="connsiteX318" fmla="*/ 11029864 w 12185931"/>
                <a:gd name="connsiteY318" fmla="*/ 1254747 h 2275759"/>
                <a:gd name="connsiteX319" fmla="*/ 11062027 w 12185931"/>
                <a:gd name="connsiteY319" fmla="*/ 1270526 h 2275759"/>
                <a:gd name="connsiteX320" fmla="*/ 11162161 w 12185931"/>
                <a:gd name="connsiteY320" fmla="*/ 1275987 h 2275759"/>
                <a:gd name="connsiteX321" fmla="*/ 11083875 w 12185931"/>
                <a:gd name="connsiteY321" fmla="*/ 1307545 h 2275759"/>
                <a:gd name="connsiteX322" fmla="*/ 11196146 w 12185931"/>
                <a:gd name="connsiteY322" fmla="*/ 1331212 h 2275759"/>
                <a:gd name="connsiteX323" fmla="*/ 11247122 w 12185931"/>
                <a:gd name="connsiteY323" fmla="*/ 1325751 h 2275759"/>
                <a:gd name="connsiteX324" fmla="*/ 11247730 w 12185931"/>
                <a:gd name="connsiteY324" fmla="*/ 1341529 h 2275759"/>
                <a:gd name="connsiteX325" fmla="*/ 11158519 w 12185931"/>
                <a:gd name="connsiteY325" fmla="*/ 1365197 h 2275759"/>
                <a:gd name="connsiteX326" fmla="*/ 11167622 w 12185931"/>
                <a:gd name="connsiteY326" fmla="*/ 1383403 h 2275759"/>
                <a:gd name="connsiteX327" fmla="*/ 11053532 w 12185931"/>
                <a:gd name="connsiteY327" fmla="*/ 1454407 h 2275759"/>
                <a:gd name="connsiteX328" fmla="*/ 11087516 w 12185931"/>
                <a:gd name="connsiteY328" fmla="*/ 1493853 h 2275759"/>
                <a:gd name="connsiteX329" fmla="*/ 10932158 w 12185931"/>
                <a:gd name="connsiteY329" fmla="*/ 1523590 h 2275759"/>
                <a:gd name="connsiteX330" fmla="*/ 10981314 w 12185931"/>
                <a:gd name="connsiteY330" fmla="*/ 1529052 h 2275759"/>
                <a:gd name="connsiteX331" fmla="*/ 11023795 w 12185931"/>
                <a:gd name="connsiteY331" fmla="*/ 1528445 h 2275759"/>
                <a:gd name="connsiteX332" fmla="*/ 11049890 w 12185931"/>
                <a:gd name="connsiteY332" fmla="*/ 1553933 h 2275759"/>
                <a:gd name="connsiteX333" fmla="*/ 11020154 w 12185931"/>
                <a:gd name="connsiteY333" fmla="*/ 1573353 h 2275759"/>
                <a:gd name="connsiteX334" fmla="*/ 10910917 w 12185931"/>
                <a:gd name="connsiteY334" fmla="*/ 1580029 h 2275759"/>
                <a:gd name="connsiteX335" fmla="*/ 10933371 w 12185931"/>
                <a:gd name="connsiteY335" fmla="*/ 1538762 h 2275759"/>
                <a:gd name="connsiteX336" fmla="*/ 10838093 w 12185931"/>
                <a:gd name="connsiteY336" fmla="*/ 1545437 h 2275759"/>
                <a:gd name="connsiteX337" fmla="*/ 10848410 w 12185931"/>
                <a:gd name="connsiteY337" fmla="*/ 1629185 h 2275759"/>
                <a:gd name="connsiteX338" fmla="*/ 10711864 w 12185931"/>
                <a:gd name="connsiteY338" fmla="*/ 1643750 h 2275759"/>
                <a:gd name="connsiteX339" fmla="*/ 10711864 w 12185931"/>
                <a:gd name="connsiteY339" fmla="*/ 1695941 h 2275759"/>
                <a:gd name="connsiteX340" fmla="*/ 10651177 w 12185931"/>
                <a:gd name="connsiteY340" fmla="*/ 1669238 h 2275759"/>
                <a:gd name="connsiteX341" fmla="*/ 10830203 w 12185931"/>
                <a:gd name="connsiteY341" fmla="*/ 1694727 h 2275759"/>
                <a:gd name="connsiteX342" fmla="*/ 10839913 w 12185931"/>
                <a:gd name="connsiteY342" fmla="*/ 1719002 h 2275759"/>
                <a:gd name="connsiteX343" fmla="*/ 10901207 w 12185931"/>
                <a:gd name="connsiteY343" fmla="*/ 1750559 h 2275759"/>
                <a:gd name="connsiteX344" fmla="*/ 10941261 w 12185931"/>
                <a:gd name="connsiteY344" fmla="*/ 1746918 h 2275759"/>
                <a:gd name="connsiteX345" fmla="*/ 11004375 w 12185931"/>
                <a:gd name="connsiteY345" fmla="*/ 1735387 h 2275759"/>
                <a:gd name="connsiteX346" fmla="*/ 11066882 w 12185931"/>
                <a:gd name="connsiteY346" fmla="*/ 1725070 h 2275759"/>
                <a:gd name="connsiteX347" fmla="*/ 11068703 w 12185931"/>
                <a:gd name="connsiteY347" fmla="*/ 1712326 h 2275759"/>
                <a:gd name="connsiteX348" fmla="*/ 11107542 w 12185931"/>
                <a:gd name="connsiteY348" fmla="*/ 1746918 h 2275759"/>
                <a:gd name="connsiteX349" fmla="*/ 11064455 w 12185931"/>
                <a:gd name="connsiteY349" fmla="*/ 1760269 h 2275759"/>
                <a:gd name="connsiteX350" fmla="*/ 11080233 w 12185931"/>
                <a:gd name="connsiteY350" fmla="*/ 1780296 h 2275759"/>
                <a:gd name="connsiteX351" fmla="*/ 11199787 w 12185931"/>
                <a:gd name="connsiteY351" fmla="*/ 1742670 h 2275759"/>
                <a:gd name="connsiteX352" fmla="*/ 11293852 w 12185931"/>
                <a:gd name="connsiteY352" fmla="*/ 1762696 h 2275759"/>
                <a:gd name="connsiteX353" fmla="*/ 11338760 w 12185931"/>
                <a:gd name="connsiteY353" fmla="*/ 1800322 h 2275759"/>
                <a:gd name="connsiteX354" fmla="*/ 11284749 w 12185931"/>
                <a:gd name="connsiteY354" fmla="*/ 1831273 h 2275759"/>
                <a:gd name="connsiteX355" fmla="*/ 11129390 w 12185931"/>
                <a:gd name="connsiteY355" fmla="*/ 1842196 h 2275759"/>
                <a:gd name="connsiteX356" fmla="*/ 11012264 w 12185931"/>
                <a:gd name="connsiteY356" fmla="*/ 1805784 h 2275759"/>
                <a:gd name="connsiteX357" fmla="*/ 10947936 w 12185931"/>
                <a:gd name="connsiteY357" fmla="*/ 1794253 h 2275759"/>
                <a:gd name="connsiteX358" fmla="*/ 10995272 w 12185931"/>
                <a:gd name="connsiteY358" fmla="*/ 1864650 h 2275759"/>
                <a:gd name="connsiteX359" fmla="*/ 10896959 w 12185931"/>
                <a:gd name="connsiteY359" fmla="*/ 1891959 h 2275759"/>
                <a:gd name="connsiteX360" fmla="*/ 10901207 w 12185931"/>
                <a:gd name="connsiteY360" fmla="*/ 1922303 h 2275759"/>
                <a:gd name="connsiteX361" fmla="*/ 10866616 w 12185931"/>
                <a:gd name="connsiteY361" fmla="*/ 1925337 h 2275759"/>
                <a:gd name="connsiteX362" fmla="*/ 10829597 w 12185931"/>
                <a:gd name="connsiteY362" fmla="*/ 1953253 h 2275759"/>
                <a:gd name="connsiteX363" fmla="*/ 10850230 w 12185931"/>
                <a:gd name="connsiteY363" fmla="*/ 1987845 h 2275759"/>
                <a:gd name="connsiteX364" fmla="*/ 10897566 w 12185931"/>
                <a:gd name="connsiteY364" fmla="*/ 2044284 h 2275759"/>
                <a:gd name="connsiteX365" fmla="*/ 10870863 w 12185931"/>
                <a:gd name="connsiteY365" fmla="*/ 2144417 h 2275759"/>
                <a:gd name="connsiteX366" fmla="*/ 10779226 w 12185931"/>
                <a:gd name="connsiteY366" fmla="*/ 2157161 h 2275759"/>
                <a:gd name="connsiteX367" fmla="*/ 10713077 w 12185931"/>
                <a:gd name="connsiteY367" fmla="*/ 2138955 h 2275759"/>
                <a:gd name="connsiteX368" fmla="*/ 10606875 w 12185931"/>
                <a:gd name="connsiteY368" fmla="*/ 2182043 h 2275759"/>
                <a:gd name="connsiteX369" fmla="*/ 10464261 w 12185931"/>
                <a:gd name="connsiteY369" fmla="*/ 2152306 h 2275759"/>
                <a:gd name="connsiteX370" fmla="*/ 10422994 w 12185931"/>
                <a:gd name="connsiteY370" fmla="*/ 2140169 h 2275759"/>
                <a:gd name="connsiteX371" fmla="*/ 10313758 w 12185931"/>
                <a:gd name="connsiteY371" fmla="*/ 2124390 h 2275759"/>
                <a:gd name="connsiteX372" fmla="*/ 10248216 w 12185931"/>
                <a:gd name="connsiteY372" fmla="*/ 2135921 h 2275759"/>
                <a:gd name="connsiteX373" fmla="*/ 10157185 w 12185931"/>
                <a:gd name="connsiteY373" fmla="*/ 2154127 h 2275759"/>
                <a:gd name="connsiteX374" fmla="*/ 9967843 w 12185931"/>
                <a:gd name="connsiteY374" fmla="*/ 2088585 h 2275759"/>
                <a:gd name="connsiteX375" fmla="*/ 9901694 w 12185931"/>
                <a:gd name="connsiteY375" fmla="*/ 2047925 h 2275759"/>
                <a:gd name="connsiteX376" fmla="*/ 9682007 w 12185931"/>
                <a:gd name="connsiteY376" fmla="*/ 2066738 h 2275759"/>
                <a:gd name="connsiteX377" fmla="*/ 9682007 w 12185931"/>
                <a:gd name="connsiteY377" fmla="*/ 2133493 h 2275759"/>
                <a:gd name="connsiteX378" fmla="*/ 9658339 w 12185931"/>
                <a:gd name="connsiteY378" fmla="*/ 2126211 h 2275759"/>
                <a:gd name="connsiteX379" fmla="*/ 9560634 w 12185931"/>
                <a:gd name="connsiteY379" fmla="*/ 2104971 h 2275759"/>
                <a:gd name="connsiteX380" fmla="*/ 9501767 w 12185931"/>
                <a:gd name="connsiteY380" fmla="*/ 2060062 h 2275759"/>
                <a:gd name="connsiteX381" fmla="*/ 9405882 w 12185931"/>
                <a:gd name="connsiteY381" fmla="*/ 2029719 h 2275759"/>
                <a:gd name="connsiteX382" fmla="*/ 9399813 w 12185931"/>
                <a:gd name="connsiteY382" fmla="*/ 2042463 h 2275759"/>
                <a:gd name="connsiteX383" fmla="*/ 9391924 w 12185931"/>
                <a:gd name="connsiteY383" fmla="*/ 2026078 h 2275759"/>
                <a:gd name="connsiteX384" fmla="*/ 9368256 w 12185931"/>
                <a:gd name="connsiteY384" fmla="*/ 1988452 h 2275759"/>
                <a:gd name="connsiteX385" fmla="*/ 9332450 w 12185931"/>
                <a:gd name="connsiteY385" fmla="*/ 2007265 h 2275759"/>
                <a:gd name="connsiteX386" fmla="*/ 9284508 w 12185931"/>
                <a:gd name="connsiteY386" fmla="*/ 2036394 h 2275759"/>
                <a:gd name="connsiteX387" fmla="*/ 9211684 w 12185931"/>
                <a:gd name="connsiteY387" fmla="*/ 1989058 h 2275759"/>
                <a:gd name="connsiteX388" fmla="*/ 9198332 w 12185931"/>
                <a:gd name="connsiteY388" fmla="*/ 1893780 h 2275759"/>
                <a:gd name="connsiteX389" fmla="*/ 9183767 w 12185931"/>
                <a:gd name="connsiteY389" fmla="*/ 1862830 h 2275759"/>
                <a:gd name="connsiteX390" fmla="*/ 9171023 w 12185931"/>
                <a:gd name="connsiteY390" fmla="*/ 1867685 h 2275759"/>
                <a:gd name="connsiteX391" fmla="*/ 9177699 w 12185931"/>
                <a:gd name="connsiteY391" fmla="*/ 1907738 h 2275759"/>
                <a:gd name="connsiteX392" fmla="*/ 9165561 w 12185931"/>
                <a:gd name="connsiteY392" fmla="*/ 1916234 h 2275759"/>
                <a:gd name="connsiteX393" fmla="*/ 9130363 w 12185931"/>
                <a:gd name="connsiteY393" fmla="*/ 1860402 h 2275759"/>
                <a:gd name="connsiteX394" fmla="*/ 9091523 w 12185931"/>
                <a:gd name="connsiteY394" fmla="*/ 1749345 h 2275759"/>
                <a:gd name="connsiteX395" fmla="*/ 9036905 w 12185931"/>
                <a:gd name="connsiteY395" fmla="*/ 1680769 h 2275759"/>
                <a:gd name="connsiteX396" fmla="*/ 9033871 w 12185931"/>
                <a:gd name="connsiteY396" fmla="*/ 1651639 h 2275759"/>
                <a:gd name="connsiteX397" fmla="*/ 9064821 w 12185931"/>
                <a:gd name="connsiteY397" fmla="*/ 1655281 h 2275759"/>
                <a:gd name="connsiteX398" fmla="*/ 9134611 w 12185931"/>
                <a:gd name="connsiteY398" fmla="*/ 1683803 h 2275759"/>
                <a:gd name="connsiteX399" fmla="*/ 9187409 w 12185931"/>
                <a:gd name="connsiteY399" fmla="*/ 1745704 h 2275759"/>
                <a:gd name="connsiteX400" fmla="*/ 9241420 w 12185931"/>
                <a:gd name="connsiteY400" fmla="*/ 1855547 h 2275759"/>
                <a:gd name="connsiteX401" fmla="*/ 9270550 w 12185931"/>
                <a:gd name="connsiteY401" fmla="*/ 1860402 h 2275759"/>
                <a:gd name="connsiteX402" fmla="*/ 9255985 w 12185931"/>
                <a:gd name="connsiteY402" fmla="*/ 1819742 h 2275759"/>
                <a:gd name="connsiteX403" fmla="*/ 9342161 w 12185931"/>
                <a:gd name="connsiteY403" fmla="*/ 1841589 h 2275759"/>
                <a:gd name="connsiteX404" fmla="*/ 9345802 w 12185931"/>
                <a:gd name="connsiteY404" fmla="*/ 1834914 h 2275759"/>
                <a:gd name="connsiteX405" fmla="*/ 9208042 w 12185931"/>
                <a:gd name="connsiteY405" fmla="*/ 1718395 h 2275759"/>
                <a:gd name="connsiteX406" fmla="*/ 9278439 w 12185931"/>
                <a:gd name="connsiteY406" fmla="*/ 1683197 h 2275759"/>
                <a:gd name="connsiteX407" fmla="*/ 9125508 w 12185931"/>
                <a:gd name="connsiteY407" fmla="*/ 1649819 h 2275759"/>
                <a:gd name="connsiteX408" fmla="*/ 9051470 w 12185931"/>
                <a:gd name="connsiteY408" fmla="*/ 1633433 h 2275759"/>
                <a:gd name="connsiteX409" fmla="*/ 9001100 w 12185931"/>
                <a:gd name="connsiteY409" fmla="*/ 1671059 h 2275759"/>
                <a:gd name="connsiteX410" fmla="*/ 8942841 w 12185931"/>
                <a:gd name="connsiteY410" fmla="*/ 1748738 h 2275759"/>
                <a:gd name="connsiteX411" fmla="*/ 8911284 w 12185931"/>
                <a:gd name="connsiteY411" fmla="*/ 1743277 h 2275759"/>
                <a:gd name="connsiteX412" fmla="*/ 8841494 w 12185931"/>
                <a:gd name="connsiteY412" fmla="*/ 1681376 h 2275759"/>
                <a:gd name="connsiteX413" fmla="*/ 8766849 w 12185931"/>
                <a:gd name="connsiteY413" fmla="*/ 1623117 h 2275759"/>
                <a:gd name="connsiteX414" fmla="*/ 8690383 w 12185931"/>
                <a:gd name="connsiteY414" fmla="*/ 1544223 h 2275759"/>
                <a:gd name="connsiteX415" fmla="*/ 8677639 w 12185931"/>
                <a:gd name="connsiteY415" fmla="*/ 1553933 h 2275759"/>
                <a:gd name="connsiteX416" fmla="*/ 8706768 w 12185931"/>
                <a:gd name="connsiteY416" fmla="*/ 1621903 h 2275759"/>
                <a:gd name="connsiteX417" fmla="*/ 8717086 w 12185931"/>
                <a:gd name="connsiteY417" fmla="*/ 1609765 h 2275759"/>
                <a:gd name="connsiteX418" fmla="*/ 8768669 w 12185931"/>
                <a:gd name="connsiteY418" fmla="*/ 1621903 h 2275759"/>
                <a:gd name="connsiteX419" fmla="*/ 8797192 w 12185931"/>
                <a:gd name="connsiteY419" fmla="*/ 1661349 h 2275759"/>
                <a:gd name="connsiteX420" fmla="*/ 8829356 w 12185931"/>
                <a:gd name="connsiteY420" fmla="*/ 1707471 h 2275759"/>
                <a:gd name="connsiteX421" fmla="*/ 8766242 w 12185931"/>
                <a:gd name="connsiteY421" fmla="*/ 1725070 h 2275759"/>
                <a:gd name="connsiteX422" fmla="*/ 8676425 w 12185931"/>
                <a:gd name="connsiteY422" fmla="*/ 1640109 h 2275759"/>
                <a:gd name="connsiteX423" fmla="*/ 8636372 w 12185931"/>
                <a:gd name="connsiteY423" fmla="*/ 1609158 h 2275759"/>
                <a:gd name="connsiteX424" fmla="*/ 8597532 w 12185931"/>
                <a:gd name="connsiteY424" fmla="*/ 1620082 h 2275759"/>
                <a:gd name="connsiteX425" fmla="*/ 8611490 w 12185931"/>
                <a:gd name="connsiteY425" fmla="*/ 1656494 h 2275759"/>
                <a:gd name="connsiteX426" fmla="*/ 8629696 w 12185931"/>
                <a:gd name="connsiteY426" fmla="*/ 1674700 h 2275759"/>
                <a:gd name="connsiteX427" fmla="*/ 8600566 w 12185931"/>
                <a:gd name="connsiteY427" fmla="*/ 1769979 h 2275759"/>
                <a:gd name="connsiteX428" fmla="*/ 8550197 w 12185931"/>
                <a:gd name="connsiteY428" fmla="*/ 1794253 h 2275759"/>
                <a:gd name="connsiteX429" fmla="*/ 8606635 w 12185931"/>
                <a:gd name="connsiteY429" fmla="*/ 1833093 h 2275759"/>
                <a:gd name="connsiteX430" fmla="*/ 8726795 w 12185931"/>
                <a:gd name="connsiteY430" fmla="*/ 1859189 h 2275759"/>
                <a:gd name="connsiteX431" fmla="*/ 8755318 w 12185931"/>
                <a:gd name="connsiteY431" fmla="*/ 1876181 h 2275759"/>
                <a:gd name="connsiteX432" fmla="*/ 8791123 w 12185931"/>
                <a:gd name="connsiteY432" fmla="*/ 1889532 h 2275759"/>
                <a:gd name="connsiteX433" fmla="*/ 8913104 w 12185931"/>
                <a:gd name="connsiteY433" fmla="*/ 1790612 h 2275759"/>
                <a:gd name="connsiteX434" fmla="*/ 9018092 w 12185931"/>
                <a:gd name="connsiteY434" fmla="*/ 1874360 h 2275759"/>
                <a:gd name="connsiteX435" fmla="*/ 8998672 w 12185931"/>
                <a:gd name="connsiteY435" fmla="*/ 1943543 h 2275759"/>
                <a:gd name="connsiteX436" fmla="*/ 9069070 w 12185931"/>
                <a:gd name="connsiteY436" fmla="*/ 1984810 h 2275759"/>
                <a:gd name="connsiteX437" fmla="*/ 9070890 w 12185931"/>
                <a:gd name="connsiteY437" fmla="*/ 1965998 h 2275759"/>
                <a:gd name="connsiteX438" fmla="*/ 9106088 w 12185931"/>
                <a:gd name="connsiteY438" fmla="*/ 1932013 h 2275759"/>
                <a:gd name="connsiteX439" fmla="*/ 9132791 w 12185931"/>
                <a:gd name="connsiteY439" fmla="*/ 1972673 h 2275759"/>
                <a:gd name="connsiteX440" fmla="*/ 9169810 w 12185931"/>
                <a:gd name="connsiteY440" fmla="*/ 2016975 h 2275759"/>
                <a:gd name="connsiteX441" fmla="*/ 9198332 w 12185931"/>
                <a:gd name="connsiteY441" fmla="*/ 2098295 h 2275759"/>
                <a:gd name="connsiteX442" fmla="*/ 9010203 w 12185931"/>
                <a:gd name="connsiteY442" fmla="*/ 2024864 h 2275759"/>
                <a:gd name="connsiteX443" fmla="*/ 8873657 w 12185931"/>
                <a:gd name="connsiteY443" fmla="*/ 2045497 h 2275759"/>
                <a:gd name="connsiteX444" fmla="*/ 8735292 w 12185931"/>
                <a:gd name="connsiteY444" fmla="*/ 2106184 h 2275759"/>
                <a:gd name="connsiteX445" fmla="*/ 8652150 w 12185931"/>
                <a:gd name="connsiteY445" fmla="*/ 2123177 h 2275759"/>
                <a:gd name="connsiteX446" fmla="*/ 8627269 w 12185931"/>
                <a:gd name="connsiteY446" fmla="*/ 2012726 h 2275759"/>
                <a:gd name="connsiteX447" fmla="*/ 8480407 w 12185931"/>
                <a:gd name="connsiteY447" fmla="*/ 1958108 h 2275759"/>
                <a:gd name="connsiteX448" fmla="*/ 8431250 w 12185931"/>
                <a:gd name="connsiteY448" fmla="*/ 1882856 h 2275759"/>
                <a:gd name="connsiteX449" fmla="*/ 8394837 w 12185931"/>
                <a:gd name="connsiteY449" fmla="*/ 1798502 h 2275759"/>
                <a:gd name="connsiteX450" fmla="*/ 8377846 w 12185931"/>
                <a:gd name="connsiteY450" fmla="*/ 1782116 h 2275759"/>
                <a:gd name="connsiteX451" fmla="*/ 8311697 w 12185931"/>
                <a:gd name="connsiteY451" fmla="*/ 1762089 h 2275759"/>
                <a:gd name="connsiteX452" fmla="*/ 8266182 w 12185931"/>
                <a:gd name="connsiteY452" fmla="*/ 1756628 h 2275759"/>
                <a:gd name="connsiteX453" fmla="*/ 8249797 w 12185931"/>
                <a:gd name="connsiteY453" fmla="*/ 1749345 h 2275759"/>
                <a:gd name="connsiteX454" fmla="*/ 8095045 w 12185931"/>
                <a:gd name="connsiteY454" fmla="*/ 1833093 h 2275759"/>
                <a:gd name="connsiteX455" fmla="*/ 8109003 w 12185931"/>
                <a:gd name="connsiteY455" fmla="*/ 1902883 h 2275759"/>
                <a:gd name="connsiteX456" fmla="*/ 8192144 w 12185931"/>
                <a:gd name="connsiteY456" fmla="*/ 1908952 h 2275759"/>
                <a:gd name="connsiteX457" fmla="*/ 8197605 w 12185931"/>
                <a:gd name="connsiteY457" fmla="*/ 1895601 h 2275759"/>
                <a:gd name="connsiteX458" fmla="*/ 8200033 w 12185931"/>
                <a:gd name="connsiteY458" fmla="*/ 1844017 h 2275759"/>
                <a:gd name="connsiteX459" fmla="*/ 8254651 w 12185931"/>
                <a:gd name="connsiteY459" fmla="*/ 1856154 h 2275759"/>
                <a:gd name="connsiteX460" fmla="*/ 8292884 w 12185931"/>
                <a:gd name="connsiteY460" fmla="*/ 1851299 h 2275759"/>
                <a:gd name="connsiteX461" fmla="*/ 8374205 w 12185931"/>
                <a:gd name="connsiteY461" fmla="*/ 1890139 h 2275759"/>
                <a:gd name="connsiteX462" fmla="*/ 8322013 w 12185931"/>
                <a:gd name="connsiteY462" fmla="*/ 1892566 h 2275759"/>
                <a:gd name="connsiteX463" fmla="*/ 8331116 w 12185931"/>
                <a:gd name="connsiteY463" fmla="*/ 1950219 h 2275759"/>
                <a:gd name="connsiteX464" fmla="*/ 8407582 w 12185931"/>
                <a:gd name="connsiteY464" fmla="*/ 2030932 h 2275759"/>
                <a:gd name="connsiteX465" fmla="*/ 8379059 w 12185931"/>
                <a:gd name="connsiteY465" fmla="*/ 2088585 h 2275759"/>
                <a:gd name="connsiteX466" fmla="*/ 8285601 w 12185931"/>
                <a:gd name="connsiteY466" fmla="*/ 2067951 h 2275759"/>
                <a:gd name="connsiteX467" fmla="*/ 8078659 w 12185931"/>
                <a:gd name="connsiteY467" fmla="*/ 1957501 h 2275759"/>
                <a:gd name="connsiteX468" fmla="*/ 7990663 w 12185931"/>
                <a:gd name="connsiteY468" fmla="*/ 1822169 h 2275759"/>
                <a:gd name="connsiteX469" fmla="*/ 7955465 w 12185931"/>
                <a:gd name="connsiteY469" fmla="*/ 1813066 h 2275759"/>
                <a:gd name="connsiteX470" fmla="*/ 7880820 w 12185931"/>
                <a:gd name="connsiteY470" fmla="*/ 1812460 h 2275759"/>
                <a:gd name="connsiteX471" fmla="*/ 7880820 w 12185931"/>
                <a:gd name="connsiteY471" fmla="*/ 1850086 h 2275759"/>
                <a:gd name="connsiteX472" fmla="*/ 7956679 w 12185931"/>
                <a:gd name="connsiteY472" fmla="*/ 1851299 h 2275759"/>
                <a:gd name="connsiteX473" fmla="*/ 7973064 w 12185931"/>
                <a:gd name="connsiteY473" fmla="*/ 1976314 h 2275759"/>
                <a:gd name="connsiteX474" fmla="*/ 8070770 w 12185931"/>
                <a:gd name="connsiteY474" fmla="*/ 2055814 h 2275759"/>
                <a:gd name="connsiteX475" fmla="*/ 7871717 w 12185931"/>
                <a:gd name="connsiteY475" fmla="*/ 2086764 h 2275759"/>
                <a:gd name="connsiteX476" fmla="*/ 7772190 w 12185931"/>
                <a:gd name="connsiteY476" fmla="*/ 2064917 h 2275759"/>
                <a:gd name="connsiteX477" fmla="*/ 7729709 w 12185931"/>
                <a:gd name="connsiteY477" fmla="*/ 2070986 h 2275759"/>
                <a:gd name="connsiteX478" fmla="*/ 7617439 w 12185931"/>
                <a:gd name="connsiteY478" fmla="*/ 2055814 h 2275759"/>
                <a:gd name="connsiteX479" fmla="*/ 7577992 w 12185931"/>
                <a:gd name="connsiteY479" fmla="*/ 2046711 h 2275759"/>
                <a:gd name="connsiteX480" fmla="*/ 7530049 w 12185931"/>
                <a:gd name="connsiteY480" fmla="*/ 2069772 h 2275759"/>
                <a:gd name="connsiteX481" fmla="*/ 7476645 w 12185931"/>
                <a:gd name="connsiteY481" fmla="*/ 2070986 h 2275759"/>
                <a:gd name="connsiteX482" fmla="*/ 7366802 w 12185931"/>
                <a:gd name="connsiteY482" fmla="*/ 2150486 h 2275759"/>
                <a:gd name="connsiteX483" fmla="*/ 7085821 w 12185931"/>
                <a:gd name="connsiteY483" fmla="*/ 2150486 h 2275759"/>
                <a:gd name="connsiteX484" fmla="*/ 7044554 w 12185931"/>
                <a:gd name="connsiteY484" fmla="*/ 2134100 h 2275759"/>
                <a:gd name="connsiteX485" fmla="*/ 6960200 w 12185931"/>
                <a:gd name="connsiteY485" fmla="*/ 2046104 h 2275759"/>
                <a:gd name="connsiteX486" fmla="*/ 6908008 w 12185931"/>
                <a:gd name="connsiteY486" fmla="*/ 1977528 h 2275759"/>
                <a:gd name="connsiteX487" fmla="*/ 6878272 w 12185931"/>
                <a:gd name="connsiteY487" fmla="*/ 1956288 h 2275759"/>
                <a:gd name="connsiteX488" fmla="*/ 6817586 w 12185931"/>
                <a:gd name="connsiteY488" fmla="*/ 1945971 h 2275759"/>
                <a:gd name="connsiteX489" fmla="*/ 6826689 w 12185931"/>
                <a:gd name="connsiteY489" fmla="*/ 1879822 h 2275759"/>
                <a:gd name="connsiteX490" fmla="*/ 6945028 w 12185931"/>
                <a:gd name="connsiteY490" fmla="*/ 1897421 h 2275759"/>
                <a:gd name="connsiteX491" fmla="*/ 6999039 w 12185931"/>
                <a:gd name="connsiteY491" fmla="*/ 1869505 h 2275759"/>
                <a:gd name="connsiteX492" fmla="*/ 7073077 w 12185931"/>
                <a:gd name="connsiteY492" fmla="*/ 1850692 h 2275759"/>
                <a:gd name="connsiteX493" fmla="*/ 7131337 w 12185931"/>
                <a:gd name="connsiteY493" fmla="*/ 1852513 h 2275759"/>
                <a:gd name="connsiteX494" fmla="*/ 6995398 w 12185931"/>
                <a:gd name="connsiteY494" fmla="*/ 1717181 h 2275759"/>
                <a:gd name="connsiteX495" fmla="*/ 6883734 w 12185931"/>
                <a:gd name="connsiteY495" fmla="*/ 1723857 h 2275759"/>
                <a:gd name="connsiteX496" fmla="*/ 6783600 w 12185931"/>
                <a:gd name="connsiteY496" fmla="*/ 1757234 h 2275759"/>
                <a:gd name="connsiteX497" fmla="*/ 6743547 w 12185931"/>
                <a:gd name="connsiteY497" fmla="*/ 1762089 h 2275759"/>
                <a:gd name="connsiteX498" fmla="*/ 6603967 w 12185931"/>
                <a:gd name="connsiteY498" fmla="*/ 1740242 h 2275759"/>
                <a:gd name="connsiteX499" fmla="*/ 6529323 w 12185931"/>
                <a:gd name="connsiteY499" fmla="*/ 1724464 h 2275759"/>
                <a:gd name="connsiteX500" fmla="*/ 6390956 w 12185931"/>
                <a:gd name="connsiteY500" fmla="*/ 1681983 h 2275759"/>
                <a:gd name="connsiteX501" fmla="*/ 6262907 w 12185931"/>
                <a:gd name="connsiteY501" fmla="*/ 1705044 h 2275759"/>
                <a:gd name="connsiteX502" fmla="*/ 6231957 w 12185931"/>
                <a:gd name="connsiteY502" fmla="*/ 1751773 h 2275759"/>
                <a:gd name="connsiteX503" fmla="*/ 6187048 w 12185931"/>
                <a:gd name="connsiteY503" fmla="*/ 1732960 h 2275759"/>
                <a:gd name="connsiteX504" fmla="*/ 6133037 w 12185931"/>
                <a:gd name="connsiteY504" fmla="*/ 1634040 h 2275759"/>
                <a:gd name="connsiteX505" fmla="*/ 6190083 w 12185931"/>
                <a:gd name="connsiteY505" fmla="*/ 1604910 h 2275759"/>
                <a:gd name="connsiteX506" fmla="*/ 6184014 w 12185931"/>
                <a:gd name="connsiteY506" fmla="*/ 1572139 h 2275759"/>
                <a:gd name="connsiteX507" fmla="*/ 6245308 w 12185931"/>
                <a:gd name="connsiteY507" fmla="*/ 1572746 h 2275759"/>
                <a:gd name="connsiteX508" fmla="*/ 6366682 w 12185931"/>
                <a:gd name="connsiteY508" fmla="*/ 1604304 h 2275759"/>
                <a:gd name="connsiteX509" fmla="*/ 6432830 w 12185931"/>
                <a:gd name="connsiteY509" fmla="*/ 1590952 h 2275759"/>
                <a:gd name="connsiteX510" fmla="*/ 6191903 w 12185931"/>
                <a:gd name="connsiteY510" fmla="*/ 1446518 h 2275759"/>
                <a:gd name="connsiteX511" fmla="*/ 6181586 w 12185931"/>
                <a:gd name="connsiteY511" fmla="*/ 1492640 h 2275759"/>
                <a:gd name="connsiteX512" fmla="*/ 6097839 w 12185931"/>
                <a:gd name="connsiteY512" fmla="*/ 1478682 h 2275759"/>
                <a:gd name="connsiteX513" fmla="*/ 6150029 w 12185931"/>
                <a:gd name="connsiteY513" fmla="*/ 1424063 h 2275759"/>
                <a:gd name="connsiteX514" fmla="*/ 6096625 w 12185931"/>
                <a:gd name="connsiteY514" fmla="*/ 1402823 h 2275759"/>
                <a:gd name="connsiteX515" fmla="*/ 6092377 w 12185931"/>
                <a:gd name="connsiteY515" fmla="*/ 1439842 h 2275759"/>
                <a:gd name="connsiteX516" fmla="*/ 5971003 w 12185931"/>
                <a:gd name="connsiteY516" fmla="*/ 1396147 h 2275759"/>
                <a:gd name="connsiteX517" fmla="*/ 5960079 w 12185931"/>
                <a:gd name="connsiteY517" fmla="*/ 1436201 h 2275759"/>
                <a:gd name="connsiteX518" fmla="*/ 5793190 w 12185931"/>
                <a:gd name="connsiteY518" fmla="*/ 1393720 h 2275759"/>
                <a:gd name="connsiteX519" fmla="*/ 5838705 w 12185931"/>
                <a:gd name="connsiteY519" fmla="*/ 1501743 h 2275759"/>
                <a:gd name="connsiteX520" fmla="*/ 5947335 w 12185931"/>
                <a:gd name="connsiteY520" fmla="*/ 1538155 h 2275759"/>
                <a:gd name="connsiteX521" fmla="*/ 5978285 w 12185931"/>
                <a:gd name="connsiteY521" fmla="*/ 1515701 h 2275759"/>
                <a:gd name="connsiteX522" fmla="*/ 6016518 w 12185931"/>
                <a:gd name="connsiteY522" fmla="*/ 1601876 h 2275759"/>
                <a:gd name="connsiteX523" fmla="*/ 6034117 w 12185931"/>
                <a:gd name="connsiteY523" fmla="*/ 1652246 h 2275759"/>
                <a:gd name="connsiteX524" fmla="*/ 6006808 w 12185931"/>
                <a:gd name="connsiteY524" fmla="*/ 1728105 h 2275759"/>
                <a:gd name="connsiteX525" fmla="*/ 5980106 w 12185931"/>
                <a:gd name="connsiteY525" fmla="*/ 1681376 h 2275759"/>
                <a:gd name="connsiteX526" fmla="*/ 5966755 w 12185931"/>
                <a:gd name="connsiteY526" fmla="*/ 1632220 h 2275759"/>
                <a:gd name="connsiteX527" fmla="*/ 5927915 w 12185931"/>
                <a:gd name="connsiteY527" fmla="*/ 1644964 h 2275759"/>
                <a:gd name="connsiteX528" fmla="*/ 5890896 w 12185931"/>
                <a:gd name="connsiteY528" fmla="*/ 1719609 h 2275759"/>
                <a:gd name="connsiteX529" fmla="*/ 5845988 w 12185931"/>
                <a:gd name="connsiteY529" fmla="*/ 1724464 h 2275759"/>
                <a:gd name="connsiteX530" fmla="*/ 5776198 w 12185931"/>
                <a:gd name="connsiteY530" fmla="*/ 1740242 h 2275759"/>
                <a:gd name="connsiteX531" fmla="*/ 5740393 w 12185931"/>
                <a:gd name="connsiteY531" fmla="*/ 1684410 h 2275759"/>
                <a:gd name="connsiteX532" fmla="*/ 5663320 w 12185931"/>
                <a:gd name="connsiteY532" fmla="*/ 1692300 h 2275759"/>
                <a:gd name="connsiteX533" fmla="*/ 5631156 w 12185931"/>
                <a:gd name="connsiteY533" fmla="*/ 1611586 h 2275759"/>
                <a:gd name="connsiteX534" fmla="*/ 5600813 w 12185931"/>
                <a:gd name="connsiteY534" fmla="*/ 1576388 h 2275759"/>
                <a:gd name="connsiteX535" fmla="*/ 5806541 w 12185931"/>
                <a:gd name="connsiteY535" fmla="*/ 1544830 h 2275759"/>
                <a:gd name="connsiteX536" fmla="*/ 5806541 w 12185931"/>
                <a:gd name="connsiteY536" fmla="*/ 1526624 h 2275759"/>
                <a:gd name="connsiteX537" fmla="*/ 5737358 w 12185931"/>
                <a:gd name="connsiteY537" fmla="*/ 1526017 h 2275759"/>
                <a:gd name="connsiteX538" fmla="*/ 5698519 w 12185931"/>
                <a:gd name="connsiteY538" fmla="*/ 1484143 h 2275759"/>
                <a:gd name="connsiteX539" fmla="*/ 5648148 w 12185931"/>
                <a:gd name="connsiteY539" fmla="*/ 1427098 h 2275759"/>
                <a:gd name="connsiteX540" fmla="*/ 5600813 w 12185931"/>
                <a:gd name="connsiteY540" fmla="*/ 1399789 h 2275759"/>
                <a:gd name="connsiteX541" fmla="*/ 5606881 w 12185931"/>
                <a:gd name="connsiteY541" fmla="*/ 1387651 h 2275759"/>
                <a:gd name="connsiteX542" fmla="*/ 5519492 w 12185931"/>
                <a:gd name="connsiteY542" fmla="*/ 1383403 h 2275759"/>
                <a:gd name="connsiteX543" fmla="*/ 5541340 w 12185931"/>
                <a:gd name="connsiteY543" fmla="*/ 1420422 h 2275759"/>
                <a:gd name="connsiteX544" fmla="*/ 5554691 w 12185931"/>
                <a:gd name="connsiteY544" fmla="*/ 1453800 h 2275759"/>
                <a:gd name="connsiteX545" fmla="*/ 5520099 w 12185931"/>
                <a:gd name="connsiteY545" fmla="*/ 1459262 h 2275759"/>
                <a:gd name="connsiteX546" fmla="*/ 5517065 w 12185931"/>
                <a:gd name="connsiteY546" fmla="*/ 1455621 h 2275759"/>
                <a:gd name="connsiteX547" fmla="*/ 5414504 w 12185931"/>
                <a:gd name="connsiteY547" fmla="*/ 1395541 h 2275759"/>
                <a:gd name="connsiteX548" fmla="*/ 5358672 w 12185931"/>
                <a:gd name="connsiteY548" fmla="*/ 1385224 h 2275759"/>
                <a:gd name="connsiteX549" fmla="*/ 5248222 w 12185931"/>
                <a:gd name="connsiteY549" fmla="*/ 1391899 h 2275759"/>
                <a:gd name="connsiteX550" fmla="*/ 5245188 w 12185931"/>
                <a:gd name="connsiteY550" fmla="*/ 1406464 h 2275759"/>
                <a:gd name="connsiteX551" fmla="*/ 5299199 w 12185931"/>
                <a:gd name="connsiteY551" fmla="*/ 1444697 h 2275759"/>
                <a:gd name="connsiteX552" fmla="*/ 5160833 w 12185931"/>
                <a:gd name="connsiteY552" fmla="*/ 1493853 h 2275759"/>
                <a:gd name="connsiteX553" fmla="*/ 5096505 w 12185931"/>
                <a:gd name="connsiteY553" fmla="*/ 1495674 h 2275759"/>
                <a:gd name="connsiteX554" fmla="*/ 5029142 w 12185931"/>
                <a:gd name="connsiteY554" fmla="*/ 1486571 h 2275759"/>
                <a:gd name="connsiteX555" fmla="*/ 4967848 w 12185931"/>
                <a:gd name="connsiteY555" fmla="*/ 1480502 h 2275759"/>
                <a:gd name="connsiteX556" fmla="*/ 4927188 w 12185931"/>
                <a:gd name="connsiteY556" fmla="*/ 1495674 h 2275759"/>
                <a:gd name="connsiteX557" fmla="*/ 4881066 w 12185931"/>
                <a:gd name="connsiteY557" fmla="*/ 1484143 h 2275759"/>
                <a:gd name="connsiteX558" fmla="*/ 4768795 w 12185931"/>
                <a:gd name="connsiteY558" fmla="*/ 1458048 h 2275759"/>
                <a:gd name="connsiteX559" fmla="*/ 4835551 w 12185931"/>
                <a:gd name="connsiteY559" fmla="*/ 1511453 h 2275759"/>
                <a:gd name="connsiteX560" fmla="*/ 4782146 w 12185931"/>
                <a:gd name="connsiteY560" fmla="*/ 1540582 h 2275759"/>
                <a:gd name="connsiteX561" fmla="*/ 4782146 w 12185931"/>
                <a:gd name="connsiteY561" fmla="*/ 1540582 h 2275759"/>
                <a:gd name="connsiteX562" fmla="*/ 4612830 w 12185931"/>
                <a:gd name="connsiteY562" fmla="*/ 1535120 h 2275759"/>
                <a:gd name="connsiteX563" fmla="*/ 4564887 w 12185931"/>
                <a:gd name="connsiteY563" fmla="*/ 1539368 h 2275759"/>
                <a:gd name="connsiteX564" fmla="*/ 4558818 w 12185931"/>
                <a:gd name="connsiteY564" fmla="*/ 1630399 h 2275759"/>
                <a:gd name="connsiteX565" fmla="*/ 4200766 w 12185931"/>
                <a:gd name="connsiteY565" fmla="*/ 1785150 h 2275759"/>
                <a:gd name="connsiteX566" fmla="*/ 4253563 w 12185931"/>
                <a:gd name="connsiteY566" fmla="*/ 1819742 h 2275759"/>
                <a:gd name="connsiteX567" fmla="*/ 4194090 w 12185931"/>
                <a:gd name="connsiteY567" fmla="*/ 1842196 h 2275759"/>
                <a:gd name="connsiteX568" fmla="*/ 4197731 w 12185931"/>
                <a:gd name="connsiteY568" fmla="*/ 1830666 h 2275759"/>
                <a:gd name="connsiteX569" fmla="*/ 4120052 w 12185931"/>
                <a:gd name="connsiteY569" fmla="*/ 1786971 h 2275759"/>
                <a:gd name="connsiteX570" fmla="*/ 4090316 w 12185931"/>
                <a:gd name="connsiteY570" fmla="*/ 1860402 h 2275759"/>
                <a:gd name="connsiteX571" fmla="*/ 4014457 w 12185931"/>
                <a:gd name="connsiteY571" fmla="*/ 1898028 h 2275759"/>
                <a:gd name="connsiteX572" fmla="*/ 3936171 w 12185931"/>
                <a:gd name="connsiteY572" fmla="*/ 1811853 h 2275759"/>
                <a:gd name="connsiteX573" fmla="*/ 3896724 w 12185931"/>
                <a:gd name="connsiteY573" fmla="*/ 1778475 h 2275759"/>
                <a:gd name="connsiteX574" fmla="*/ 3854243 w 12185931"/>
                <a:gd name="connsiteY574" fmla="*/ 1802750 h 2275759"/>
                <a:gd name="connsiteX575" fmla="*/ 3888228 w 12185931"/>
                <a:gd name="connsiteY575" fmla="*/ 1826418 h 2275759"/>
                <a:gd name="connsiteX576" fmla="*/ 3921606 w 12185931"/>
                <a:gd name="connsiteY576" fmla="*/ 1828845 h 2275759"/>
                <a:gd name="connsiteX577" fmla="*/ 3840285 w 12185931"/>
                <a:gd name="connsiteY577" fmla="*/ 1862830 h 2275759"/>
                <a:gd name="connsiteX578" fmla="*/ 3788702 w 12185931"/>
                <a:gd name="connsiteY578" fmla="*/ 1844624 h 2275759"/>
                <a:gd name="connsiteX579" fmla="*/ 3720732 w 12185931"/>
                <a:gd name="connsiteY579" fmla="*/ 1809425 h 2275759"/>
                <a:gd name="connsiteX580" fmla="*/ 3633343 w 12185931"/>
                <a:gd name="connsiteY580" fmla="*/ 1925944 h 2275759"/>
                <a:gd name="connsiteX581" fmla="*/ 3724980 w 12185931"/>
                <a:gd name="connsiteY581" fmla="*/ 1941116 h 2275759"/>
                <a:gd name="connsiteX582" fmla="*/ 4011423 w 12185931"/>
                <a:gd name="connsiteY582" fmla="*/ 1912593 h 2275759"/>
                <a:gd name="connsiteX583" fmla="*/ 4231716 w 12185931"/>
                <a:gd name="connsiteY583" fmla="*/ 1908952 h 2275759"/>
                <a:gd name="connsiteX584" fmla="*/ 4316071 w 12185931"/>
                <a:gd name="connsiteY584" fmla="*/ 1899242 h 2275759"/>
                <a:gd name="connsiteX585" fmla="*/ 4408922 w 12185931"/>
                <a:gd name="connsiteY585" fmla="*/ 1899242 h 2275759"/>
                <a:gd name="connsiteX586" fmla="*/ 4482960 w 12185931"/>
                <a:gd name="connsiteY586" fmla="*/ 1899242 h 2275759"/>
                <a:gd name="connsiteX587" fmla="*/ 4611009 w 12185931"/>
                <a:gd name="connsiteY587" fmla="*/ 1899242 h 2275759"/>
                <a:gd name="connsiteX588" fmla="*/ 4651063 w 12185931"/>
                <a:gd name="connsiteY588" fmla="*/ 1979349 h 2275759"/>
                <a:gd name="connsiteX589" fmla="*/ 4711143 w 12185931"/>
                <a:gd name="connsiteY589" fmla="*/ 1972673 h 2275759"/>
                <a:gd name="connsiteX590" fmla="*/ 4704467 w 12185931"/>
                <a:gd name="connsiteY590" fmla="*/ 1930799 h 2275759"/>
                <a:gd name="connsiteX591" fmla="*/ 4746341 w 12185931"/>
                <a:gd name="connsiteY591" fmla="*/ 1912593 h 2275759"/>
                <a:gd name="connsiteX592" fmla="*/ 4796104 w 12185931"/>
                <a:gd name="connsiteY592" fmla="*/ 1922303 h 2275759"/>
                <a:gd name="connsiteX593" fmla="*/ 4864681 w 12185931"/>
                <a:gd name="connsiteY593" fmla="*/ 1921089 h 2275759"/>
                <a:gd name="connsiteX594" fmla="*/ 4839192 w 12185931"/>
                <a:gd name="connsiteY594" fmla="*/ 1990879 h 2275759"/>
                <a:gd name="connsiteX595" fmla="*/ 4927795 w 12185931"/>
                <a:gd name="connsiteY595" fmla="*/ 2003623 h 2275759"/>
                <a:gd name="connsiteX596" fmla="*/ 5011543 w 12185931"/>
                <a:gd name="connsiteY596" fmla="*/ 1986631 h 2275759"/>
                <a:gd name="connsiteX597" fmla="*/ 5070409 w 12185931"/>
                <a:gd name="connsiteY597" fmla="*/ 1981776 h 2275759"/>
                <a:gd name="connsiteX598" fmla="*/ 5134737 w 12185931"/>
                <a:gd name="connsiteY598" fmla="*/ 1978742 h 2275759"/>
                <a:gd name="connsiteX599" fmla="*/ 4939325 w 12185931"/>
                <a:gd name="connsiteY599" fmla="*/ 1910166 h 2275759"/>
                <a:gd name="connsiteX600" fmla="*/ 5142627 w 12185931"/>
                <a:gd name="connsiteY600" fmla="*/ 1828238 h 2275759"/>
                <a:gd name="connsiteX601" fmla="*/ 5236084 w 12185931"/>
                <a:gd name="connsiteY601" fmla="*/ 1847051 h 2275759"/>
                <a:gd name="connsiteX602" fmla="*/ 5324687 w 12185931"/>
                <a:gd name="connsiteY602" fmla="*/ 1814280 h 2275759"/>
                <a:gd name="connsiteX603" fmla="*/ 5311336 w 12185931"/>
                <a:gd name="connsiteY603" fmla="*/ 1874967 h 2275759"/>
                <a:gd name="connsiteX604" fmla="*/ 5268855 w 12185931"/>
                <a:gd name="connsiteY604" fmla="*/ 1907131 h 2275759"/>
                <a:gd name="connsiteX605" fmla="*/ 5149909 w 12185931"/>
                <a:gd name="connsiteY605" fmla="*/ 1960536 h 2275759"/>
                <a:gd name="connsiteX606" fmla="*/ 5211810 w 12185931"/>
                <a:gd name="connsiteY606" fmla="*/ 1970852 h 2275759"/>
                <a:gd name="connsiteX607" fmla="*/ 5236084 w 12185931"/>
                <a:gd name="connsiteY607" fmla="*/ 2004837 h 2275759"/>
                <a:gd name="connsiteX608" fmla="*/ 5206955 w 12185931"/>
                <a:gd name="connsiteY608" fmla="*/ 2029719 h 2275759"/>
                <a:gd name="connsiteX609" fmla="*/ 5015184 w 12185931"/>
                <a:gd name="connsiteY609" fmla="*/ 2024257 h 2275759"/>
                <a:gd name="connsiteX610" fmla="*/ 4737238 w 12185931"/>
                <a:gd name="connsiteY610" fmla="*/ 2043070 h 2275759"/>
                <a:gd name="connsiteX611" fmla="*/ 4616471 w 12185931"/>
                <a:gd name="connsiteY611" fmla="*/ 1996948 h 2275759"/>
                <a:gd name="connsiteX612" fmla="*/ 4593410 w 12185931"/>
                <a:gd name="connsiteY612" fmla="*/ 1984810 h 2275759"/>
                <a:gd name="connsiteX613" fmla="*/ 4374330 w 12185931"/>
                <a:gd name="connsiteY613" fmla="*/ 2083730 h 2275759"/>
                <a:gd name="connsiteX614" fmla="*/ 4135224 w 12185931"/>
                <a:gd name="connsiteY614" fmla="*/ 2040035 h 2275759"/>
                <a:gd name="connsiteX615" fmla="*/ 4101239 w 12185931"/>
                <a:gd name="connsiteY615" fmla="*/ 2101329 h 2275759"/>
                <a:gd name="connsiteX616" fmla="*/ 4086067 w 12185931"/>
                <a:gd name="connsiteY616" fmla="*/ 2092226 h 2275759"/>
                <a:gd name="connsiteX617" fmla="*/ 4111556 w 12185931"/>
                <a:gd name="connsiteY617" fmla="*/ 2060669 h 2275759"/>
                <a:gd name="connsiteX618" fmla="*/ 4103060 w 12185931"/>
                <a:gd name="connsiteY618" fmla="*/ 2048532 h 2275759"/>
                <a:gd name="connsiteX619" fmla="*/ 4055724 w 12185931"/>
                <a:gd name="connsiteY619" fmla="*/ 2076448 h 2275759"/>
                <a:gd name="connsiteX620" fmla="*/ 3997464 w 12185931"/>
                <a:gd name="connsiteY620" fmla="*/ 2103757 h 2275759"/>
                <a:gd name="connsiteX621" fmla="*/ 3915537 w 12185931"/>
                <a:gd name="connsiteY621" fmla="*/ 2119535 h 2275759"/>
                <a:gd name="connsiteX622" fmla="*/ 3816011 w 12185931"/>
                <a:gd name="connsiteY622" fmla="*/ 2128032 h 2275759"/>
                <a:gd name="connsiteX623" fmla="*/ 3655797 w 12185931"/>
                <a:gd name="connsiteY623" fmla="*/ 2171119 h 2275759"/>
                <a:gd name="connsiteX624" fmla="*/ 3544740 w 12185931"/>
                <a:gd name="connsiteY624" fmla="*/ 2205104 h 2275759"/>
                <a:gd name="connsiteX625" fmla="*/ 3493156 w 12185931"/>
                <a:gd name="connsiteY625" fmla="*/ 2201463 h 2275759"/>
                <a:gd name="connsiteX626" fmla="*/ 3356611 w 12185931"/>
                <a:gd name="connsiteY626" fmla="*/ 2216634 h 2275759"/>
                <a:gd name="connsiteX627" fmla="*/ 3331122 w 12185931"/>
                <a:gd name="connsiteY627" fmla="*/ 2229379 h 2275759"/>
                <a:gd name="connsiteX628" fmla="*/ 3030115 w 12185931"/>
                <a:gd name="connsiteY628" fmla="*/ 2246371 h 2275759"/>
                <a:gd name="connsiteX629" fmla="*/ 2756417 w 12185931"/>
                <a:gd name="connsiteY629" fmla="*/ 2273680 h 2275759"/>
                <a:gd name="connsiteX630" fmla="*/ 2723646 w 12185931"/>
                <a:gd name="connsiteY630" fmla="*/ 2263970 h 2275759"/>
                <a:gd name="connsiteX631" fmla="*/ 2508208 w 12185931"/>
                <a:gd name="connsiteY631" fmla="*/ 2273073 h 2275759"/>
                <a:gd name="connsiteX632" fmla="*/ 2424460 w 12185931"/>
                <a:gd name="connsiteY632" fmla="*/ 2264577 h 2275759"/>
                <a:gd name="connsiteX633" fmla="*/ 2341319 w 12185931"/>
                <a:gd name="connsiteY633" fmla="*/ 2262757 h 2275759"/>
                <a:gd name="connsiteX634" fmla="*/ 2230262 w 12185931"/>
                <a:gd name="connsiteY634" fmla="*/ 2256688 h 2275759"/>
                <a:gd name="connsiteX635" fmla="*/ 2067621 w 12185931"/>
                <a:gd name="connsiteY635" fmla="*/ 2240302 h 2275759"/>
                <a:gd name="connsiteX636" fmla="*/ 1952316 w 12185931"/>
                <a:gd name="connsiteY636" fmla="*/ 2177188 h 2275759"/>
                <a:gd name="connsiteX637" fmla="*/ 1943213 w 12185931"/>
                <a:gd name="connsiteY637" fmla="*/ 2058848 h 2275759"/>
                <a:gd name="connsiteX638" fmla="*/ 1820625 w 12185931"/>
                <a:gd name="connsiteY638" fmla="*/ 1990272 h 2275759"/>
                <a:gd name="connsiteX639" fmla="*/ 1687114 w 12185931"/>
                <a:gd name="connsiteY639" fmla="*/ 2001196 h 2275759"/>
                <a:gd name="connsiteX640" fmla="*/ 1568167 w 12185931"/>
                <a:gd name="connsiteY640" fmla="*/ 2009692 h 2275759"/>
                <a:gd name="connsiteX641" fmla="*/ 1423733 w 12185931"/>
                <a:gd name="connsiteY641" fmla="*/ 1971459 h 2275759"/>
                <a:gd name="connsiteX642" fmla="*/ 1204046 w 12185931"/>
                <a:gd name="connsiteY642" fmla="*/ 1920482 h 2275759"/>
                <a:gd name="connsiteX643" fmla="*/ 1241065 w 12185931"/>
                <a:gd name="connsiteY643" fmla="*/ 1881643 h 2275759"/>
                <a:gd name="connsiteX644" fmla="*/ 1146393 w 12185931"/>
                <a:gd name="connsiteY644" fmla="*/ 1851906 h 2275759"/>
                <a:gd name="connsiteX645" fmla="*/ 1151248 w 12185931"/>
                <a:gd name="connsiteY645" fmla="*/ 1832486 h 2275759"/>
                <a:gd name="connsiteX646" fmla="*/ 1248347 w 12185931"/>
                <a:gd name="connsiteY646" fmla="*/ 1836734 h 2275759"/>
                <a:gd name="connsiteX647" fmla="*/ 1309034 w 12185931"/>
                <a:gd name="connsiteY647" fmla="*/ 1823383 h 2275759"/>
                <a:gd name="connsiteX648" fmla="*/ 1314496 w 12185931"/>
                <a:gd name="connsiteY648" fmla="*/ 1882856 h 2275759"/>
                <a:gd name="connsiteX649" fmla="*/ 1458931 w 12185931"/>
                <a:gd name="connsiteY649" fmla="*/ 1759662 h 2275759"/>
                <a:gd name="connsiteX650" fmla="*/ 1315103 w 12185931"/>
                <a:gd name="connsiteY650" fmla="*/ 1722036 h 2275759"/>
                <a:gd name="connsiteX651" fmla="*/ 1378824 w 12185931"/>
                <a:gd name="connsiteY651" fmla="*/ 1616441 h 2275759"/>
                <a:gd name="connsiteX652" fmla="*/ 1289008 w 12185931"/>
                <a:gd name="connsiteY652" fmla="*/ 1627971 h 2275759"/>
                <a:gd name="connsiteX653" fmla="*/ 1234996 w 12185931"/>
                <a:gd name="connsiteY653" fmla="*/ 1644964 h 2275759"/>
                <a:gd name="connsiteX654" fmla="*/ 1021985 w 12185931"/>
                <a:gd name="connsiteY654" fmla="*/ 1604304 h 2275759"/>
                <a:gd name="connsiteX655" fmla="*/ 984966 w 12185931"/>
                <a:gd name="connsiteY655" fmla="*/ 1570926 h 2275759"/>
                <a:gd name="connsiteX656" fmla="*/ 683352 w 12185931"/>
                <a:gd name="connsiteY656" fmla="*/ 1586704 h 2275759"/>
                <a:gd name="connsiteX657" fmla="*/ 683352 w 12185931"/>
                <a:gd name="connsiteY657" fmla="*/ 1663170 h 2275759"/>
                <a:gd name="connsiteX658" fmla="*/ 699738 w 12185931"/>
                <a:gd name="connsiteY658" fmla="*/ 1681983 h 2275759"/>
                <a:gd name="connsiteX659" fmla="*/ 702772 w 12185931"/>
                <a:gd name="connsiteY659" fmla="*/ 1715361 h 2275759"/>
                <a:gd name="connsiteX660" fmla="*/ 673036 w 12185931"/>
                <a:gd name="connsiteY660" fmla="*/ 1742670 h 2275759"/>
                <a:gd name="connsiteX661" fmla="*/ 601425 w 12185931"/>
                <a:gd name="connsiteY661" fmla="*/ 1742670 h 2275759"/>
                <a:gd name="connsiteX662" fmla="*/ 580185 w 12185931"/>
                <a:gd name="connsiteY662" fmla="*/ 1713540 h 2275759"/>
                <a:gd name="connsiteX663" fmla="*/ 659078 w 12185931"/>
                <a:gd name="connsiteY663" fmla="*/ 1655281 h 2275759"/>
                <a:gd name="connsiteX664" fmla="*/ 654829 w 12185931"/>
                <a:gd name="connsiteY664" fmla="*/ 1595200 h 2275759"/>
                <a:gd name="connsiteX665" fmla="*/ 561372 w 12185931"/>
                <a:gd name="connsiteY665" fmla="*/ 1598235 h 2275759"/>
                <a:gd name="connsiteX666" fmla="*/ 523139 w 12185931"/>
                <a:gd name="connsiteY666" fmla="*/ 1624330 h 2275759"/>
                <a:gd name="connsiteX667" fmla="*/ 622059 w 12185931"/>
                <a:gd name="connsiteY667" fmla="*/ 1632220 h 2275759"/>
                <a:gd name="connsiteX668" fmla="*/ 582005 w 12185931"/>
                <a:gd name="connsiteY668" fmla="*/ 1714147 h 2275759"/>
                <a:gd name="connsiteX669" fmla="*/ 484299 w 12185931"/>
                <a:gd name="connsiteY669" fmla="*/ 1679555 h 2275759"/>
                <a:gd name="connsiteX670" fmla="*/ 519498 w 12185931"/>
                <a:gd name="connsiteY670" fmla="*/ 1623723 h 2275759"/>
                <a:gd name="connsiteX671" fmla="*/ 312555 w 12185931"/>
                <a:gd name="connsiteY671" fmla="*/ 1612800 h 2275759"/>
                <a:gd name="connsiteX672" fmla="*/ 169941 w 12185931"/>
                <a:gd name="connsiteY672" fmla="*/ 1612800 h 2275759"/>
                <a:gd name="connsiteX673" fmla="*/ 239124 w 12185931"/>
                <a:gd name="connsiteY673" fmla="*/ 1677735 h 2275759"/>
                <a:gd name="connsiteX674" fmla="*/ 84372 w 12185931"/>
                <a:gd name="connsiteY674" fmla="*/ 1691693 h 2275759"/>
                <a:gd name="connsiteX675" fmla="*/ 23686 w 12185931"/>
                <a:gd name="connsiteY675" fmla="*/ 1674093 h 2275759"/>
                <a:gd name="connsiteX676" fmla="*/ 18 w 12185931"/>
                <a:gd name="connsiteY676" fmla="*/ 1646784 h 2275759"/>
                <a:gd name="connsiteX677" fmla="*/ 23686 w 12185931"/>
                <a:gd name="connsiteY677" fmla="*/ 1621903 h 2275759"/>
                <a:gd name="connsiteX678" fmla="*/ 49781 w 12185931"/>
                <a:gd name="connsiteY678" fmla="*/ 1602483 h 2275759"/>
                <a:gd name="connsiteX679" fmla="*/ 145666 w 12185931"/>
                <a:gd name="connsiteY679" fmla="*/ 1485357 h 2275759"/>
                <a:gd name="connsiteX680" fmla="*/ 206960 w 12185931"/>
                <a:gd name="connsiteY680" fmla="*/ 1447124 h 2275759"/>
                <a:gd name="connsiteX681" fmla="*/ 367780 w 12185931"/>
                <a:gd name="connsiteY681" fmla="*/ 1393720 h 2275759"/>
                <a:gd name="connsiteX682" fmla="*/ 463059 w 12185931"/>
                <a:gd name="connsiteY682" fmla="*/ 1458048 h 2275759"/>
                <a:gd name="connsiteX683" fmla="*/ 464879 w 12185931"/>
                <a:gd name="connsiteY683" fmla="*/ 1490819 h 2275759"/>
                <a:gd name="connsiteX684" fmla="*/ 604459 w 12185931"/>
                <a:gd name="connsiteY684" fmla="*/ 1451372 h 2275759"/>
                <a:gd name="connsiteX685" fmla="*/ 730081 w 12185931"/>
                <a:gd name="connsiteY685" fmla="*/ 1499922 h 2275759"/>
                <a:gd name="connsiteX686" fmla="*/ 752535 w 12185931"/>
                <a:gd name="connsiteY686" fmla="*/ 1532086 h 2275759"/>
                <a:gd name="connsiteX687" fmla="*/ 853883 w 12185931"/>
                <a:gd name="connsiteY687" fmla="*/ 1359128 h 2275759"/>
                <a:gd name="connsiteX688" fmla="*/ 811402 w 12185931"/>
                <a:gd name="connsiteY688" fmla="*/ 1320896 h 2275759"/>
                <a:gd name="connsiteX689" fmla="*/ 767707 w 12185931"/>
                <a:gd name="connsiteY689" fmla="*/ 1388865 h 2275759"/>
                <a:gd name="connsiteX690" fmla="*/ 656043 w 12185931"/>
                <a:gd name="connsiteY690" fmla="*/ 1378548 h 2275759"/>
                <a:gd name="connsiteX691" fmla="*/ 602032 w 12185931"/>
                <a:gd name="connsiteY691" fmla="*/ 1329999 h 2275759"/>
                <a:gd name="connsiteX692" fmla="*/ 585040 w 12185931"/>
                <a:gd name="connsiteY692" fmla="*/ 1321503 h 2275759"/>
                <a:gd name="connsiteX693" fmla="*/ 350181 w 12185931"/>
                <a:gd name="connsiteY693" fmla="*/ 1363983 h 2275759"/>
                <a:gd name="connsiteX694" fmla="*/ 171155 w 12185931"/>
                <a:gd name="connsiteY694" fmla="*/ 1396147 h 2275759"/>
                <a:gd name="connsiteX695" fmla="*/ 69201 w 12185931"/>
                <a:gd name="connsiteY695" fmla="*/ 1337888 h 2275759"/>
                <a:gd name="connsiteX696" fmla="*/ 18224 w 12185931"/>
                <a:gd name="connsiteY696" fmla="*/ 1289945 h 2275759"/>
                <a:gd name="connsiteX697" fmla="*/ 1838 w 12185931"/>
                <a:gd name="connsiteY697" fmla="*/ 1195274 h 2275759"/>
                <a:gd name="connsiteX698" fmla="*/ 205139 w 12185931"/>
                <a:gd name="connsiteY698" fmla="*/ 1133980 h 2275759"/>
                <a:gd name="connsiteX699" fmla="*/ 346540 w 12185931"/>
                <a:gd name="connsiteY699" fmla="*/ 1040522 h 2275759"/>
                <a:gd name="connsiteX700" fmla="*/ 370815 w 12185931"/>
                <a:gd name="connsiteY700" fmla="*/ 1003503 h 2275759"/>
                <a:gd name="connsiteX701" fmla="*/ 153556 w 12185931"/>
                <a:gd name="connsiteY701" fmla="*/ 913686 h 2275759"/>
                <a:gd name="connsiteX702" fmla="*/ 17010 w 12185931"/>
                <a:gd name="connsiteY702" fmla="*/ 795954 h 2275759"/>
                <a:gd name="connsiteX703" fmla="*/ 45533 w 12185931"/>
                <a:gd name="connsiteY703" fmla="*/ 641809 h 2275759"/>
                <a:gd name="connsiteX704" fmla="*/ 124426 w 12185931"/>
                <a:gd name="connsiteY704" fmla="*/ 564130 h 2275759"/>
                <a:gd name="connsiteX705" fmla="*/ 286460 w 12185931"/>
                <a:gd name="connsiteY705" fmla="*/ 502836 h 2275759"/>
                <a:gd name="connsiteX706" fmla="*/ 330154 w 12185931"/>
                <a:gd name="connsiteY706" fmla="*/ 480382 h 2275759"/>
                <a:gd name="connsiteX707" fmla="*/ 325906 w 12185931"/>
                <a:gd name="connsiteY707" fmla="*/ 629672 h 2275759"/>
                <a:gd name="connsiteX708" fmla="*/ 357464 w 12185931"/>
                <a:gd name="connsiteY708" fmla="*/ 646664 h 2275759"/>
                <a:gd name="connsiteX709" fmla="*/ 455776 w 12185931"/>
                <a:gd name="connsiteY709" fmla="*/ 629065 h 2275759"/>
                <a:gd name="connsiteX710" fmla="*/ 572902 w 12185931"/>
                <a:gd name="connsiteY710" fmla="*/ 631492 h 2275759"/>
                <a:gd name="connsiteX711" fmla="*/ 608707 w 12185931"/>
                <a:gd name="connsiteY711" fmla="*/ 615714 h 2275759"/>
                <a:gd name="connsiteX712" fmla="*/ 679711 w 12185931"/>
                <a:gd name="connsiteY712" fmla="*/ 614500 h 2275759"/>
                <a:gd name="connsiteX713" fmla="*/ 696097 w 12185931"/>
                <a:gd name="connsiteY713" fmla="*/ 633313 h 2275759"/>
                <a:gd name="connsiteX714" fmla="*/ 871482 w 12185931"/>
                <a:gd name="connsiteY714" fmla="*/ 535607 h 2275759"/>
                <a:gd name="connsiteX715" fmla="*/ 819898 w 12185931"/>
                <a:gd name="connsiteY715" fmla="*/ 473099 h 2275759"/>
                <a:gd name="connsiteX716" fmla="*/ 832035 w 12185931"/>
                <a:gd name="connsiteY716" fmla="*/ 399668 h 2275759"/>
                <a:gd name="connsiteX717" fmla="*/ 895150 w 12185931"/>
                <a:gd name="connsiteY717" fmla="*/ 374180 h 2275759"/>
                <a:gd name="connsiteX718" fmla="*/ 771955 w 12185931"/>
                <a:gd name="connsiteY718" fmla="*/ 353546 h 2275759"/>
                <a:gd name="connsiteX719" fmla="*/ 753142 w 12185931"/>
                <a:gd name="connsiteY719" fmla="*/ 367504 h 2275759"/>
                <a:gd name="connsiteX720" fmla="*/ 497650 w 12185931"/>
                <a:gd name="connsiteY720" fmla="*/ 354153 h 2275759"/>
                <a:gd name="connsiteX721" fmla="*/ 442425 w 12185931"/>
                <a:gd name="connsiteY721" fmla="*/ 328058 h 2275759"/>
                <a:gd name="connsiteX722" fmla="*/ 373849 w 12185931"/>
                <a:gd name="connsiteY722" fmla="*/ 291039 h 2275759"/>
                <a:gd name="connsiteX723" fmla="*/ 432715 w 12185931"/>
                <a:gd name="connsiteY723" fmla="*/ 156921 h 2275759"/>
                <a:gd name="connsiteX724" fmla="*/ 631768 w 12185931"/>
                <a:gd name="connsiteY724" fmla="*/ 136287 h 2275759"/>
                <a:gd name="connsiteX725" fmla="*/ 716730 w 12185931"/>
                <a:gd name="connsiteY725" fmla="*/ 108978 h 2275759"/>
                <a:gd name="connsiteX726" fmla="*/ 848421 w 12185931"/>
                <a:gd name="connsiteY726" fmla="*/ 112619 h 2275759"/>
                <a:gd name="connsiteX727" fmla="*/ 881192 w 12185931"/>
                <a:gd name="connsiteY727" fmla="*/ 60429 h 2275759"/>
                <a:gd name="connsiteX728" fmla="*/ 899398 w 12185931"/>
                <a:gd name="connsiteY728" fmla="*/ 85310 h 2275759"/>
                <a:gd name="connsiteX729" fmla="*/ 1088741 w 12185931"/>
                <a:gd name="connsiteY729" fmla="*/ 348 h 2275759"/>
                <a:gd name="connsiteX730" fmla="*/ 1389748 w 12185931"/>
                <a:gd name="connsiteY730" fmla="*/ 86524 h 2275759"/>
                <a:gd name="connsiteX731" fmla="*/ 1474103 w 12185931"/>
                <a:gd name="connsiteY731" fmla="*/ 140535 h 2275759"/>
                <a:gd name="connsiteX732" fmla="*/ 1502019 w 12185931"/>
                <a:gd name="connsiteY732" fmla="*/ 133860 h 2275759"/>
                <a:gd name="connsiteX733" fmla="*/ 1532969 w 12185931"/>
                <a:gd name="connsiteY733" fmla="*/ 100482 h 2275759"/>
                <a:gd name="connsiteX734" fmla="*/ 1534790 w 12185931"/>
                <a:gd name="connsiteY734" fmla="*/ 133860 h 2275759"/>
                <a:gd name="connsiteX735" fmla="*/ 1571809 w 12185931"/>
                <a:gd name="connsiteY735" fmla="*/ 208505 h 2275759"/>
                <a:gd name="connsiteX736" fmla="*/ 1593049 w 12185931"/>
                <a:gd name="connsiteY736" fmla="*/ 194547 h 2275759"/>
                <a:gd name="connsiteX737" fmla="*/ 1583339 w 12185931"/>
                <a:gd name="connsiteY737" fmla="*/ 150245 h 2275759"/>
                <a:gd name="connsiteX738" fmla="*/ 1607614 w 12185931"/>
                <a:gd name="connsiteY738" fmla="*/ 128398 h 2275759"/>
                <a:gd name="connsiteX739" fmla="*/ 1568774 w 12185931"/>
                <a:gd name="connsiteY739" fmla="*/ 115047 h 2275759"/>
                <a:gd name="connsiteX740" fmla="*/ 1568774 w 12185931"/>
                <a:gd name="connsiteY740" fmla="*/ 101089 h 2275759"/>
                <a:gd name="connsiteX741" fmla="*/ 1936537 w 12185931"/>
                <a:gd name="connsiteY741" fmla="*/ 51932 h 2275759"/>
                <a:gd name="connsiteX742" fmla="*/ 1940178 w 12185931"/>
                <a:gd name="connsiteY742" fmla="*/ 65283 h 2275759"/>
                <a:gd name="connsiteX743" fmla="*/ 1874636 w 12185931"/>
                <a:gd name="connsiteY743" fmla="*/ 104730 h 2275759"/>
                <a:gd name="connsiteX744" fmla="*/ 1876457 w 12185931"/>
                <a:gd name="connsiteY744" fmla="*/ 122329 h 2275759"/>
                <a:gd name="connsiteX745" fmla="*/ 1947461 w 12185931"/>
                <a:gd name="connsiteY745" fmla="*/ 122329 h 2275759"/>
                <a:gd name="connsiteX746" fmla="*/ 1979018 w 12185931"/>
                <a:gd name="connsiteY746" fmla="*/ 122936 h 2275759"/>
                <a:gd name="connsiteX747" fmla="*/ 2015430 w 12185931"/>
                <a:gd name="connsiteY747" fmla="*/ 108978 h 2275759"/>
                <a:gd name="connsiteX748" fmla="*/ 2042132 w 12185931"/>
                <a:gd name="connsiteY748" fmla="*/ 95020 h 2275759"/>
                <a:gd name="connsiteX749" fmla="*/ 2097964 w 12185931"/>
                <a:gd name="connsiteY749" fmla="*/ 78028 h 2275759"/>
                <a:gd name="connsiteX750" fmla="*/ 2143479 w 12185931"/>
                <a:gd name="connsiteY750" fmla="*/ 76207 h 2275759"/>
                <a:gd name="connsiteX751" fmla="*/ 2199311 w 12185931"/>
                <a:gd name="connsiteY751" fmla="*/ 86524 h 2275759"/>
                <a:gd name="connsiteX752" fmla="*/ 2156224 w 12185931"/>
                <a:gd name="connsiteY752" fmla="*/ 75600 h 2275759"/>
                <a:gd name="connsiteX753" fmla="*/ 2168968 w 12185931"/>
                <a:gd name="connsiteY753" fmla="*/ 52539 h 2275759"/>
                <a:gd name="connsiteX754" fmla="*/ 2302479 w 12185931"/>
                <a:gd name="connsiteY754" fmla="*/ 52539 h 2275759"/>
                <a:gd name="connsiteX755" fmla="*/ 2303693 w 12185931"/>
                <a:gd name="connsiteY755" fmla="*/ 63463 h 2275759"/>
                <a:gd name="connsiteX756" fmla="*/ 2221159 w 12185931"/>
                <a:gd name="connsiteY756" fmla="*/ 71352 h 2275759"/>
                <a:gd name="connsiteX757" fmla="*/ 2223586 w 12185931"/>
                <a:gd name="connsiteY757" fmla="*/ 84703 h 2275759"/>
                <a:gd name="connsiteX758" fmla="*/ 2417177 w 12185931"/>
                <a:gd name="connsiteY758" fmla="*/ 27051 h 2275759"/>
                <a:gd name="connsiteX759" fmla="*/ 2428708 w 12185931"/>
                <a:gd name="connsiteY759" fmla="*/ 42222 h 2275759"/>
                <a:gd name="connsiteX760" fmla="*/ 2346781 w 12185931"/>
                <a:gd name="connsiteY760" fmla="*/ 121115 h 2275759"/>
                <a:gd name="connsiteX761" fmla="*/ 2196884 w 12185931"/>
                <a:gd name="connsiteY761" fmla="*/ 172092 h 2275759"/>
                <a:gd name="connsiteX762" fmla="*/ 2118598 w 12185931"/>
                <a:gd name="connsiteY762" fmla="*/ 227318 h 2275759"/>
                <a:gd name="connsiteX763" fmla="*/ 2055483 w 12185931"/>
                <a:gd name="connsiteY763" fmla="*/ 309852 h 2275759"/>
                <a:gd name="connsiteX764" fmla="*/ 2099178 w 12185931"/>
                <a:gd name="connsiteY764" fmla="*/ 352333 h 2275759"/>
                <a:gd name="connsiteX765" fmla="*/ 2248468 w 12185931"/>
                <a:gd name="connsiteY765" fmla="*/ 359008 h 2275759"/>
                <a:gd name="connsiteX766" fmla="*/ 2284880 w 12185931"/>
                <a:gd name="connsiteY766" fmla="*/ 360829 h 2275759"/>
                <a:gd name="connsiteX767" fmla="*/ 2368628 w 12185931"/>
                <a:gd name="connsiteY767" fmla="*/ 356581 h 2275759"/>
                <a:gd name="connsiteX768" fmla="*/ 2521559 w 12185931"/>
                <a:gd name="connsiteY768" fmla="*/ 343836 h 2275759"/>
                <a:gd name="connsiteX769" fmla="*/ 2559792 w 12185931"/>
                <a:gd name="connsiteY769" fmla="*/ 328665 h 2275759"/>
                <a:gd name="connsiteX770" fmla="*/ 2570108 w 12185931"/>
                <a:gd name="connsiteY770" fmla="*/ 397241 h 2275759"/>
                <a:gd name="connsiteX771" fmla="*/ 2485147 w 12185931"/>
                <a:gd name="connsiteY771" fmla="*/ 412413 h 2275759"/>
                <a:gd name="connsiteX772" fmla="*/ 2509421 w 12185931"/>
                <a:gd name="connsiteY772" fmla="*/ 484023 h 2275759"/>
                <a:gd name="connsiteX773" fmla="*/ 2400792 w 12185931"/>
                <a:gd name="connsiteY773" fmla="*/ 451859 h 2275759"/>
                <a:gd name="connsiteX774" fmla="*/ 2418998 w 12185931"/>
                <a:gd name="connsiteY774" fmla="*/ 407558 h 2275759"/>
                <a:gd name="connsiteX775" fmla="*/ 2346781 w 12185931"/>
                <a:gd name="connsiteY775" fmla="*/ 436080 h 2275759"/>
                <a:gd name="connsiteX776" fmla="*/ 2277598 w 12185931"/>
                <a:gd name="connsiteY776" fmla="*/ 417268 h 2275759"/>
                <a:gd name="connsiteX777" fmla="*/ 2300052 w 12185931"/>
                <a:gd name="connsiteY777" fmla="*/ 456714 h 2275759"/>
                <a:gd name="connsiteX778" fmla="*/ 2235723 w 12185931"/>
                <a:gd name="connsiteY778" fmla="*/ 547744 h 2275759"/>
                <a:gd name="connsiteX779" fmla="*/ 2272136 w 12185931"/>
                <a:gd name="connsiteY779" fmla="*/ 590225 h 2275759"/>
                <a:gd name="connsiteX780" fmla="*/ 2336464 w 12185931"/>
                <a:gd name="connsiteY780" fmla="*/ 599935 h 2275759"/>
                <a:gd name="connsiteX781" fmla="*/ 2529448 w 12185931"/>
                <a:gd name="connsiteY781" fmla="*/ 627244 h 2275759"/>
                <a:gd name="connsiteX782" fmla="*/ 2478471 w 12185931"/>
                <a:gd name="connsiteY782" fmla="*/ 587191 h 2275759"/>
                <a:gd name="connsiteX783" fmla="*/ 2463299 w 12185931"/>
                <a:gd name="connsiteY783" fmla="*/ 533786 h 2275759"/>
                <a:gd name="connsiteX784" fmla="*/ 2511242 w 12185931"/>
                <a:gd name="connsiteY784" fmla="*/ 527718 h 2275759"/>
                <a:gd name="connsiteX785" fmla="*/ 2653856 w 12185931"/>
                <a:gd name="connsiteY785" fmla="*/ 620569 h 2275759"/>
                <a:gd name="connsiteX786" fmla="*/ 2756417 w 12185931"/>
                <a:gd name="connsiteY786" fmla="*/ 659408 h 2275759"/>
                <a:gd name="connsiteX787" fmla="*/ 2837131 w 12185931"/>
                <a:gd name="connsiteY787" fmla="*/ 672153 h 2275759"/>
                <a:gd name="connsiteX788" fmla="*/ 2895390 w 12185931"/>
                <a:gd name="connsiteY788" fmla="*/ 664263 h 2275759"/>
                <a:gd name="connsiteX789" fmla="*/ 2856551 w 12185931"/>
                <a:gd name="connsiteY789" fmla="*/ 627851 h 2275759"/>
                <a:gd name="connsiteX790" fmla="*/ 2846234 w 12185931"/>
                <a:gd name="connsiteY790" fmla="*/ 619962 h 2275759"/>
                <a:gd name="connsiteX791" fmla="*/ 2846234 w 12185931"/>
                <a:gd name="connsiteY791" fmla="*/ 603576 h 2275759"/>
                <a:gd name="connsiteX792" fmla="*/ 2911776 w 12185931"/>
                <a:gd name="connsiteY792" fmla="*/ 572019 h 2275759"/>
                <a:gd name="connsiteX793" fmla="*/ 2963360 w 12185931"/>
                <a:gd name="connsiteY793" fmla="*/ 578088 h 2275759"/>
                <a:gd name="connsiteX794" fmla="*/ 3054390 w 12185931"/>
                <a:gd name="connsiteY794" fmla="*/ 641202 h 2275759"/>
                <a:gd name="connsiteX795" fmla="*/ 3001592 w 12185931"/>
                <a:gd name="connsiteY795" fmla="*/ 697034 h 2275759"/>
                <a:gd name="connsiteX796" fmla="*/ 3073810 w 12185931"/>
                <a:gd name="connsiteY796" fmla="*/ 680042 h 2275759"/>
                <a:gd name="connsiteX797" fmla="*/ 3054997 w 12185931"/>
                <a:gd name="connsiteY797" fmla="*/ 643023 h 2275759"/>
                <a:gd name="connsiteX798" fmla="*/ 5208168 w 12185931"/>
                <a:gd name="connsiteY798" fmla="*/ 1260209 h 2275759"/>
                <a:gd name="connsiteX799" fmla="*/ 5277352 w 12185931"/>
                <a:gd name="connsiteY799" fmla="*/ 1266884 h 2275759"/>
                <a:gd name="connsiteX800" fmla="*/ 5369596 w 12185931"/>
                <a:gd name="connsiteY800" fmla="*/ 1282056 h 2275759"/>
                <a:gd name="connsiteX801" fmla="*/ 5435744 w 12185931"/>
                <a:gd name="connsiteY801" fmla="*/ 1198308 h 2275759"/>
                <a:gd name="connsiteX802" fmla="*/ 5347141 w 12185931"/>
                <a:gd name="connsiteY802" fmla="*/ 1147331 h 2275759"/>
                <a:gd name="connsiteX803" fmla="*/ 5324081 w 12185931"/>
                <a:gd name="connsiteY803" fmla="*/ 1113346 h 2275759"/>
                <a:gd name="connsiteX804" fmla="*/ 5360493 w 12185931"/>
                <a:gd name="connsiteY804" fmla="*/ 1104850 h 2275759"/>
                <a:gd name="connsiteX805" fmla="*/ 5377485 w 12185931"/>
                <a:gd name="connsiteY805" fmla="*/ 1106671 h 2275759"/>
                <a:gd name="connsiteX806" fmla="*/ 5429676 w 12185931"/>
                <a:gd name="connsiteY806" fmla="*/ 959202 h 2275759"/>
                <a:gd name="connsiteX807" fmla="*/ 5657251 w 12185931"/>
                <a:gd name="connsiteY807" fmla="*/ 927644 h 2275759"/>
                <a:gd name="connsiteX808" fmla="*/ 5611736 w 12185931"/>
                <a:gd name="connsiteY808" fmla="*/ 905797 h 2275759"/>
                <a:gd name="connsiteX809" fmla="*/ 5570469 w 12185931"/>
                <a:gd name="connsiteY809" fmla="*/ 898515 h 2275759"/>
                <a:gd name="connsiteX810" fmla="*/ 5480046 w 12185931"/>
                <a:gd name="connsiteY810" fmla="*/ 863316 h 2275759"/>
                <a:gd name="connsiteX811" fmla="*/ 5404794 w 12185931"/>
                <a:gd name="connsiteY811" fmla="*/ 902763 h 2275759"/>
                <a:gd name="connsiteX812" fmla="*/ 5391443 w 12185931"/>
                <a:gd name="connsiteY812" fmla="*/ 908225 h 2275759"/>
                <a:gd name="connsiteX813" fmla="*/ 5213630 w 12185931"/>
                <a:gd name="connsiteY813" fmla="*/ 902156 h 2275759"/>
                <a:gd name="connsiteX814" fmla="*/ 5142020 w 12185931"/>
                <a:gd name="connsiteY814" fmla="*/ 893053 h 2275759"/>
                <a:gd name="connsiteX815" fmla="*/ 5083760 w 12185931"/>
                <a:gd name="connsiteY815" fmla="*/ 898515 h 2275759"/>
                <a:gd name="connsiteX816" fmla="*/ 5097111 w 12185931"/>
                <a:gd name="connsiteY816" fmla="*/ 985904 h 2275759"/>
                <a:gd name="connsiteX817" fmla="*/ 5173577 w 12185931"/>
                <a:gd name="connsiteY817" fmla="*/ 991973 h 2275759"/>
                <a:gd name="connsiteX818" fmla="*/ 5231836 w 12185931"/>
                <a:gd name="connsiteY818" fmla="*/ 939175 h 2275759"/>
                <a:gd name="connsiteX819" fmla="*/ 5240333 w 12185931"/>
                <a:gd name="connsiteY819" fmla="*/ 978015 h 2275759"/>
                <a:gd name="connsiteX820" fmla="*/ 5290096 w 12185931"/>
                <a:gd name="connsiteY820" fmla="*/ 991366 h 2275759"/>
                <a:gd name="connsiteX821" fmla="*/ 5288275 w 12185931"/>
                <a:gd name="connsiteY821" fmla="*/ 1001683 h 2275759"/>
                <a:gd name="connsiteX822" fmla="*/ 5197852 w 12185931"/>
                <a:gd name="connsiteY822" fmla="*/ 1028992 h 2275759"/>
                <a:gd name="connsiteX823" fmla="*/ 5219092 w 12185931"/>
                <a:gd name="connsiteY823" fmla="*/ 1042950 h 2275759"/>
                <a:gd name="connsiteX824" fmla="*/ 5276138 w 12185931"/>
                <a:gd name="connsiteY824" fmla="*/ 1142476 h 2275759"/>
                <a:gd name="connsiteX825" fmla="*/ 5195424 w 12185931"/>
                <a:gd name="connsiteY825" fmla="*/ 1177068 h 2275759"/>
                <a:gd name="connsiteX826" fmla="*/ 5157192 w 12185931"/>
                <a:gd name="connsiteY826" fmla="*/ 1203770 h 2275759"/>
                <a:gd name="connsiteX827" fmla="*/ 5146268 w 12185931"/>
                <a:gd name="connsiteY827" fmla="*/ 1240789 h 2275759"/>
                <a:gd name="connsiteX828" fmla="*/ 5093470 w 12185931"/>
                <a:gd name="connsiteY828" fmla="*/ 1212266 h 2275759"/>
                <a:gd name="connsiteX829" fmla="*/ 5161440 w 12185931"/>
                <a:gd name="connsiteY829" fmla="*/ 1295407 h 2275759"/>
                <a:gd name="connsiteX830" fmla="*/ 5210596 w 12185931"/>
                <a:gd name="connsiteY830" fmla="*/ 1212266 h 2275759"/>
                <a:gd name="connsiteX831" fmla="*/ 5208168 w 12185931"/>
                <a:gd name="connsiteY831" fmla="*/ 1260209 h 2275759"/>
                <a:gd name="connsiteX832" fmla="*/ 10013358 w 12185931"/>
                <a:gd name="connsiteY832" fmla="*/ 1062369 h 2275759"/>
                <a:gd name="connsiteX833" fmla="*/ 10093464 w 12185931"/>
                <a:gd name="connsiteY833" fmla="*/ 1072686 h 2275759"/>
                <a:gd name="connsiteX834" fmla="*/ 10132911 w 12185931"/>
                <a:gd name="connsiteY834" fmla="*/ 1058728 h 2275759"/>
                <a:gd name="connsiteX835" fmla="*/ 10098926 w 12185931"/>
                <a:gd name="connsiteY835" fmla="*/ 1034453 h 2275759"/>
                <a:gd name="connsiteX836" fmla="*/ 10060693 w 12185931"/>
                <a:gd name="connsiteY836" fmla="*/ 1033847 h 2275759"/>
                <a:gd name="connsiteX837" fmla="*/ 9966022 w 12185931"/>
                <a:gd name="connsiteY837" fmla="*/ 1036881 h 2275759"/>
                <a:gd name="connsiteX838" fmla="*/ 9785175 w 12185931"/>
                <a:gd name="connsiteY838" fmla="*/ 1001683 h 2275759"/>
                <a:gd name="connsiteX839" fmla="*/ 9695358 w 12185931"/>
                <a:gd name="connsiteY839" fmla="*/ 1000469 h 2275759"/>
                <a:gd name="connsiteX840" fmla="*/ 9636492 w 12185931"/>
                <a:gd name="connsiteY840" fmla="*/ 997434 h 2275759"/>
                <a:gd name="connsiteX841" fmla="*/ 9478706 w 12185931"/>
                <a:gd name="connsiteY841" fmla="*/ 964663 h 2275759"/>
                <a:gd name="connsiteX842" fmla="*/ 9586729 w 12185931"/>
                <a:gd name="connsiteY842" fmla="*/ 1050232 h 2275759"/>
                <a:gd name="connsiteX843" fmla="*/ 9657125 w 12185931"/>
                <a:gd name="connsiteY843" fmla="*/ 1095747 h 2275759"/>
                <a:gd name="connsiteX844" fmla="*/ 9717205 w 12185931"/>
                <a:gd name="connsiteY844" fmla="*/ 1100602 h 2275759"/>
                <a:gd name="connsiteX845" fmla="*/ 9760293 w 12185931"/>
                <a:gd name="connsiteY845" fmla="*/ 1067224 h 2275759"/>
                <a:gd name="connsiteX846" fmla="*/ 9772430 w 12185931"/>
                <a:gd name="connsiteY846" fmla="*/ 1081789 h 2275759"/>
                <a:gd name="connsiteX847" fmla="*/ 9716599 w 12185931"/>
                <a:gd name="connsiteY847" fmla="*/ 1144297 h 2275759"/>
                <a:gd name="connsiteX848" fmla="*/ 9718420 w 12185931"/>
                <a:gd name="connsiteY848" fmla="*/ 1160682 h 2275759"/>
                <a:gd name="connsiteX849" fmla="*/ 9785175 w 12185931"/>
                <a:gd name="connsiteY849" fmla="*/ 1160682 h 2275759"/>
                <a:gd name="connsiteX850" fmla="*/ 9848289 w 12185931"/>
                <a:gd name="connsiteY850" fmla="*/ 1156434 h 2275759"/>
                <a:gd name="connsiteX851" fmla="*/ 9893804 w 12185931"/>
                <a:gd name="connsiteY851" fmla="*/ 1136407 h 2275759"/>
                <a:gd name="connsiteX852" fmla="*/ 9947209 w 12185931"/>
                <a:gd name="connsiteY852" fmla="*/ 1103637 h 2275759"/>
                <a:gd name="connsiteX853" fmla="*/ 10013358 w 12185931"/>
                <a:gd name="connsiteY853" fmla="*/ 1062369 h 2275759"/>
                <a:gd name="connsiteX854" fmla="*/ 9836152 w 12185931"/>
                <a:gd name="connsiteY854" fmla="*/ 1922910 h 2275759"/>
                <a:gd name="connsiteX855" fmla="*/ 9903515 w 12185931"/>
                <a:gd name="connsiteY855" fmla="*/ 1843410 h 2275759"/>
                <a:gd name="connsiteX856" fmla="*/ 9638919 w 12185931"/>
                <a:gd name="connsiteY856" fmla="*/ 1777261 h 2275759"/>
                <a:gd name="connsiteX857" fmla="*/ 9581267 w 12185931"/>
                <a:gd name="connsiteY857" fmla="*/ 1844624 h 2275759"/>
                <a:gd name="connsiteX858" fmla="*/ 9584301 w 12185931"/>
                <a:gd name="connsiteY858" fmla="*/ 1861009 h 2275759"/>
                <a:gd name="connsiteX859" fmla="*/ 9493878 w 12185931"/>
                <a:gd name="connsiteY859" fmla="*/ 1924123 h 2275759"/>
                <a:gd name="connsiteX860" fmla="*/ 9494485 w 12185931"/>
                <a:gd name="connsiteY860" fmla="*/ 1942936 h 2275759"/>
                <a:gd name="connsiteX861" fmla="*/ 9543034 w 12185931"/>
                <a:gd name="connsiteY861" fmla="*/ 1953253 h 2275759"/>
                <a:gd name="connsiteX862" fmla="*/ 9610397 w 12185931"/>
                <a:gd name="connsiteY862" fmla="*/ 1958715 h 2275759"/>
                <a:gd name="connsiteX863" fmla="*/ 9717205 w 12185931"/>
                <a:gd name="connsiteY863" fmla="*/ 1926551 h 2275759"/>
                <a:gd name="connsiteX864" fmla="*/ 9731770 w 12185931"/>
                <a:gd name="connsiteY864" fmla="*/ 1888925 h 2275759"/>
                <a:gd name="connsiteX865" fmla="*/ 9780927 w 12185931"/>
                <a:gd name="connsiteY865" fmla="*/ 1900456 h 2275759"/>
                <a:gd name="connsiteX866" fmla="*/ 9765755 w 12185931"/>
                <a:gd name="connsiteY866" fmla="*/ 1989058 h 2275759"/>
                <a:gd name="connsiteX867" fmla="*/ 9857392 w 12185931"/>
                <a:gd name="connsiteY867" fmla="*/ 1968425 h 2275759"/>
                <a:gd name="connsiteX868" fmla="*/ 9836152 w 12185931"/>
                <a:gd name="connsiteY868" fmla="*/ 1922910 h 2275759"/>
                <a:gd name="connsiteX869" fmla="*/ 10537085 w 12185931"/>
                <a:gd name="connsiteY869" fmla="*/ 1820349 h 2275759"/>
                <a:gd name="connsiteX870" fmla="*/ 10597166 w 12185931"/>
                <a:gd name="connsiteY870" fmla="*/ 1830059 h 2275759"/>
                <a:gd name="connsiteX871" fmla="*/ 10643895 w 12185931"/>
                <a:gd name="connsiteY871" fmla="*/ 1860402 h 2275759"/>
                <a:gd name="connsiteX872" fmla="*/ 10694871 w 12185931"/>
                <a:gd name="connsiteY872" fmla="*/ 1897421 h 2275759"/>
                <a:gd name="connsiteX873" fmla="*/ 10748276 w 12185931"/>
                <a:gd name="connsiteY873" fmla="*/ 1908345 h 2275759"/>
                <a:gd name="connsiteX874" fmla="*/ 10750097 w 12185931"/>
                <a:gd name="connsiteY874" fmla="*/ 1859795 h 2275759"/>
                <a:gd name="connsiteX875" fmla="*/ 10665742 w 12185931"/>
                <a:gd name="connsiteY875" fmla="*/ 1835521 h 2275759"/>
                <a:gd name="connsiteX876" fmla="*/ 10620227 w 12185931"/>
                <a:gd name="connsiteY876" fmla="*/ 1843410 h 2275759"/>
                <a:gd name="connsiteX877" fmla="*/ 10610517 w 12185931"/>
                <a:gd name="connsiteY877" fmla="*/ 1739028 h 2275759"/>
                <a:gd name="connsiteX878" fmla="*/ 10554078 w 12185931"/>
                <a:gd name="connsiteY878" fmla="*/ 1762089 h 2275759"/>
                <a:gd name="connsiteX879" fmla="*/ 10609910 w 12185931"/>
                <a:gd name="connsiteY879" fmla="*/ 1708078 h 2275759"/>
                <a:gd name="connsiteX880" fmla="*/ 10391437 w 12185931"/>
                <a:gd name="connsiteY880" fmla="*/ 1656494 h 2275759"/>
                <a:gd name="connsiteX881" fmla="*/ 10427242 w 12185931"/>
                <a:gd name="connsiteY881" fmla="*/ 1728105 h 2275759"/>
                <a:gd name="connsiteX882" fmla="*/ 10537085 w 12185931"/>
                <a:gd name="connsiteY882" fmla="*/ 1820349 h 2275759"/>
                <a:gd name="connsiteX883" fmla="*/ 574116 w 12185931"/>
                <a:gd name="connsiteY883" fmla="*/ 1041129 h 2275759"/>
                <a:gd name="connsiteX884" fmla="*/ 502505 w 12185931"/>
                <a:gd name="connsiteY884" fmla="*/ 1045377 h 2275759"/>
                <a:gd name="connsiteX885" fmla="*/ 452135 w 12185931"/>
                <a:gd name="connsiteY885" fmla="*/ 1098175 h 2275759"/>
                <a:gd name="connsiteX886" fmla="*/ 447280 w 12185931"/>
                <a:gd name="connsiteY886" fmla="*/ 1112740 h 2275759"/>
                <a:gd name="connsiteX887" fmla="*/ 435750 w 12185931"/>
                <a:gd name="connsiteY887" fmla="*/ 1181923 h 2275759"/>
                <a:gd name="connsiteX888" fmla="*/ 527387 w 12185931"/>
                <a:gd name="connsiteY888" fmla="*/ 1229258 h 2275759"/>
                <a:gd name="connsiteX889" fmla="*/ 621452 w 12185931"/>
                <a:gd name="connsiteY889" fmla="*/ 1272346 h 2275759"/>
                <a:gd name="connsiteX890" fmla="*/ 668181 w 12185931"/>
                <a:gd name="connsiteY890" fmla="*/ 1292373 h 2275759"/>
                <a:gd name="connsiteX891" fmla="*/ 692455 w 12185931"/>
                <a:gd name="connsiteY891" fmla="*/ 1224403 h 2275759"/>
                <a:gd name="connsiteX892" fmla="*/ 660291 w 12185931"/>
                <a:gd name="connsiteY892" fmla="*/ 1192239 h 2275759"/>
                <a:gd name="connsiteX893" fmla="*/ 595963 w 12185931"/>
                <a:gd name="connsiteY893" fmla="*/ 1172820 h 2275759"/>
                <a:gd name="connsiteX894" fmla="*/ 531028 w 12185931"/>
                <a:gd name="connsiteY894" fmla="*/ 1101209 h 2275759"/>
                <a:gd name="connsiteX895" fmla="*/ 574116 w 12185931"/>
                <a:gd name="connsiteY895" fmla="*/ 1041129 h 2275759"/>
                <a:gd name="connsiteX896" fmla="*/ 4951463 w 12185931"/>
                <a:gd name="connsiteY896" fmla="*/ 958595 h 2275759"/>
                <a:gd name="connsiteX897" fmla="*/ 4913230 w 12185931"/>
                <a:gd name="connsiteY897" fmla="*/ 904583 h 2275759"/>
                <a:gd name="connsiteX898" fmla="*/ 4821593 w 12185931"/>
                <a:gd name="connsiteY898" fmla="*/ 902156 h 2275759"/>
                <a:gd name="connsiteX899" fmla="*/ 4757872 w 12185931"/>
                <a:gd name="connsiteY899" fmla="*/ 876061 h 2275759"/>
                <a:gd name="connsiteX900" fmla="*/ 4745127 w 12185931"/>
                <a:gd name="connsiteY900" fmla="*/ 881522 h 2275759"/>
                <a:gd name="connsiteX901" fmla="*/ 4762727 w 12185931"/>
                <a:gd name="connsiteY901" fmla="*/ 897301 h 2275759"/>
                <a:gd name="connsiteX902" fmla="*/ 4624361 w 12185931"/>
                <a:gd name="connsiteY902" fmla="*/ 958595 h 2275759"/>
                <a:gd name="connsiteX903" fmla="*/ 4796711 w 12185931"/>
                <a:gd name="connsiteY903" fmla="*/ 944637 h 2275759"/>
                <a:gd name="connsiteX904" fmla="*/ 4788822 w 12185931"/>
                <a:gd name="connsiteY904" fmla="*/ 1021709 h 2275759"/>
                <a:gd name="connsiteX905" fmla="*/ 4938719 w 12185931"/>
                <a:gd name="connsiteY905" fmla="*/ 1039308 h 2275759"/>
                <a:gd name="connsiteX906" fmla="*/ 4922940 w 12185931"/>
                <a:gd name="connsiteY906" fmla="*/ 928251 h 2275759"/>
                <a:gd name="connsiteX907" fmla="*/ 4951463 w 12185931"/>
                <a:gd name="connsiteY907" fmla="*/ 958595 h 2275759"/>
                <a:gd name="connsiteX908" fmla="*/ 10050377 w 12185931"/>
                <a:gd name="connsiteY908" fmla="*/ 1939295 h 2275759"/>
                <a:gd name="connsiteX909" fmla="*/ 10090430 w 12185931"/>
                <a:gd name="connsiteY909" fmla="*/ 1947185 h 2275759"/>
                <a:gd name="connsiteX910" fmla="*/ 10186922 w 12185931"/>
                <a:gd name="connsiteY910" fmla="*/ 1983597 h 2275759"/>
                <a:gd name="connsiteX911" fmla="*/ 10236078 w 12185931"/>
                <a:gd name="connsiteY911" fmla="*/ 1988452 h 2275759"/>
                <a:gd name="connsiteX912" fmla="*/ 10311937 w 12185931"/>
                <a:gd name="connsiteY912" fmla="*/ 1981169 h 2275759"/>
                <a:gd name="connsiteX913" fmla="*/ 10227582 w 12185931"/>
                <a:gd name="connsiteY913" fmla="*/ 1937475 h 2275759"/>
                <a:gd name="connsiteX914" fmla="*/ 10183888 w 12185931"/>
                <a:gd name="connsiteY914" fmla="*/ 1922303 h 2275759"/>
                <a:gd name="connsiteX915" fmla="*/ 10133517 w 12185931"/>
                <a:gd name="connsiteY915" fmla="*/ 1898635 h 2275759"/>
                <a:gd name="connsiteX916" fmla="*/ 10180854 w 12185931"/>
                <a:gd name="connsiteY916" fmla="*/ 1864043 h 2275759"/>
                <a:gd name="connsiteX917" fmla="*/ 10237899 w 12185931"/>
                <a:gd name="connsiteY917" fmla="*/ 1855547 h 2275759"/>
                <a:gd name="connsiteX918" fmla="*/ 10061907 w 12185931"/>
                <a:gd name="connsiteY918" fmla="*/ 1805177 h 2275759"/>
                <a:gd name="connsiteX919" fmla="*/ 10095285 w 12185931"/>
                <a:gd name="connsiteY919" fmla="*/ 1837948 h 2275759"/>
                <a:gd name="connsiteX920" fmla="*/ 10041274 w 12185931"/>
                <a:gd name="connsiteY920" fmla="*/ 1870719 h 2275759"/>
                <a:gd name="connsiteX921" fmla="*/ 10024888 w 12185931"/>
                <a:gd name="connsiteY921" fmla="*/ 1848265 h 2275759"/>
                <a:gd name="connsiteX922" fmla="*/ 10050377 w 12185931"/>
                <a:gd name="connsiteY922" fmla="*/ 1939295 h 2275759"/>
                <a:gd name="connsiteX923" fmla="*/ 7841373 w 12185931"/>
                <a:gd name="connsiteY923" fmla="*/ 1916234 h 2275759"/>
                <a:gd name="connsiteX924" fmla="*/ 7836518 w 12185931"/>
                <a:gd name="connsiteY924" fmla="*/ 1878002 h 2275759"/>
                <a:gd name="connsiteX925" fmla="*/ 7807996 w 12185931"/>
                <a:gd name="connsiteY925" fmla="*/ 1817921 h 2275759"/>
                <a:gd name="connsiteX926" fmla="*/ 7731530 w 12185931"/>
                <a:gd name="connsiteY926" fmla="*/ 1797288 h 2275759"/>
                <a:gd name="connsiteX927" fmla="*/ 7563427 w 12185931"/>
                <a:gd name="connsiteY927" fmla="*/ 1830059 h 2275759"/>
                <a:gd name="connsiteX928" fmla="*/ 7841373 w 12185931"/>
                <a:gd name="connsiteY928" fmla="*/ 1916234 h 2275759"/>
                <a:gd name="connsiteX929" fmla="*/ 7252710 w 12185931"/>
                <a:gd name="connsiteY929" fmla="*/ 803236 h 2275759"/>
                <a:gd name="connsiteX930" fmla="*/ 7269703 w 12185931"/>
                <a:gd name="connsiteY930" fmla="*/ 825084 h 2275759"/>
                <a:gd name="connsiteX931" fmla="*/ 7374691 w 12185931"/>
                <a:gd name="connsiteY931" fmla="*/ 991973 h 2275759"/>
                <a:gd name="connsiteX932" fmla="*/ 7411710 w 12185931"/>
                <a:gd name="connsiteY932" fmla="*/ 1008965 h 2275759"/>
                <a:gd name="connsiteX933" fmla="*/ 7422027 w 12185931"/>
                <a:gd name="connsiteY933" fmla="*/ 995614 h 2275759"/>
                <a:gd name="connsiteX934" fmla="*/ 7390469 w 12185931"/>
                <a:gd name="connsiteY934" fmla="*/ 964663 h 2275759"/>
                <a:gd name="connsiteX935" fmla="*/ 7360733 w 12185931"/>
                <a:gd name="connsiteY935" fmla="*/ 903370 h 2275759"/>
                <a:gd name="connsiteX936" fmla="*/ 7301260 w 12185931"/>
                <a:gd name="connsiteY936" fmla="*/ 842683 h 2275759"/>
                <a:gd name="connsiteX937" fmla="*/ 7345562 w 12185931"/>
                <a:gd name="connsiteY937" fmla="*/ 814767 h 2275759"/>
                <a:gd name="connsiteX938" fmla="*/ 7252710 w 12185931"/>
                <a:gd name="connsiteY938" fmla="*/ 803236 h 2275759"/>
                <a:gd name="connsiteX939" fmla="*/ 7247248 w 12185931"/>
                <a:gd name="connsiteY939" fmla="*/ 1802143 h 2275759"/>
                <a:gd name="connsiteX940" fmla="*/ 7486962 w 12185931"/>
                <a:gd name="connsiteY940" fmla="*/ 1822776 h 2275759"/>
                <a:gd name="connsiteX941" fmla="*/ 7434771 w 12185931"/>
                <a:gd name="connsiteY941" fmla="*/ 1751166 h 2275759"/>
                <a:gd name="connsiteX942" fmla="*/ 7411710 w 12185931"/>
                <a:gd name="connsiteY942" fmla="*/ 1729319 h 2275759"/>
                <a:gd name="connsiteX943" fmla="*/ 7330390 w 12185931"/>
                <a:gd name="connsiteY943" fmla="*/ 1762696 h 2275759"/>
                <a:gd name="connsiteX944" fmla="*/ 7364374 w 12185931"/>
                <a:gd name="connsiteY944" fmla="*/ 1808212 h 2275759"/>
                <a:gd name="connsiteX945" fmla="*/ 7301867 w 12185931"/>
                <a:gd name="connsiteY945" fmla="*/ 1796074 h 2275759"/>
                <a:gd name="connsiteX946" fmla="*/ 7247248 w 12185931"/>
                <a:gd name="connsiteY946" fmla="*/ 1802143 h 2275759"/>
                <a:gd name="connsiteX947" fmla="*/ 6708349 w 12185931"/>
                <a:gd name="connsiteY947" fmla="*/ 823870 h 2275759"/>
                <a:gd name="connsiteX948" fmla="*/ 6848536 w 12185931"/>
                <a:gd name="connsiteY948" fmla="*/ 930679 h 2275759"/>
                <a:gd name="connsiteX949" fmla="*/ 6782387 w 12185931"/>
                <a:gd name="connsiteY949" fmla="*/ 851786 h 2275759"/>
                <a:gd name="connsiteX950" fmla="*/ 6708349 w 12185931"/>
                <a:gd name="connsiteY950" fmla="*/ 823870 h 2275759"/>
                <a:gd name="connsiteX951" fmla="*/ 1785427 w 12185931"/>
                <a:gd name="connsiteY951" fmla="*/ 264337 h 2275759"/>
                <a:gd name="connsiteX952" fmla="*/ 2018464 w 12185931"/>
                <a:gd name="connsiteY952" fmla="*/ 274653 h 2275759"/>
                <a:gd name="connsiteX953" fmla="*/ 1785427 w 12185931"/>
                <a:gd name="connsiteY953" fmla="*/ 264337 h 2275759"/>
                <a:gd name="connsiteX954" fmla="*/ 4436838 w 12185931"/>
                <a:gd name="connsiteY954" fmla="*/ 696427 h 2275759"/>
                <a:gd name="connsiteX955" fmla="*/ 4264487 w 12185931"/>
                <a:gd name="connsiteY955" fmla="*/ 765004 h 2275759"/>
                <a:gd name="connsiteX956" fmla="*/ 4325174 w 12185931"/>
                <a:gd name="connsiteY956" fmla="*/ 822049 h 2275759"/>
                <a:gd name="connsiteX957" fmla="*/ 4465361 w 12185931"/>
                <a:gd name="connsiteY957" fmla="*/ 729198 h 2275759"/>
                <a:gd name="connsiteX958" fmla="*/ 4436838 w 12185931"/>
                <a:gd name="connsiteY958" fmla="*/ 696427 h 2275759"/>
                <a:gd name="connsiteX959" fmla="*/ 1035943 w 12185931"/>
                <a:gd name="connsiteY959" fmla="*/ 1528445 h 2275759"/>
                <a:gd name="connsiteX960" fmla="*/ 1091168 w 12185931"/>
                <a:gd name="connsiteY960" fmla="*/ 1519342 h 2275759"/>
                <a:gd name="connsiteX961" fmla="*/ 1144573 w 12185931"/>
                <a:gd name="connsiteY961" fmla="*/ 1422243 h 2275759"/>
                <a:gd name="connsiteX962" fmla="*/ 1086920 w 12185931"/>
                <a:gd name="connsiteY962" fmla="*/ 1423457 h 2275759"/>
                <a:gd name="connsiteX963" fmla="*/ 955836 w 12185931"/>
                <a:gd name="connsiteY963" fmla="*/ 1487178 h 2275759"/>
                <a:gd name="connsiteX964" fmla="*/ 1035943 w 12185931"/>
                <a:gd name="connsiteY964" fmla="*/ 1528445 h 2275759"/>
                <a:gd name="connsiteX965" fmla="*/ 10322861 w 12185931"/>
                <a:gd name="connsiteY965" fmla="*/ 1061763 h 2275759"/>
                <a:gd name="connsiteX966" fmla="*/ 10269456 w 12185931"/>
                <a:gd name="connsiteY966" fmla="*/ 980442 h 2275759"/>
                <a:gd name="connsiteX967" fmla="*/ 10229403 w 12185931"/>
                <a:gd name="connsiteY967" fmla="*/ 962236 h 2275759"/>
                <a:gd name="connsiteX968" fmla="*/ 10192384 w 12185931"/>
                <a:gd name="connsiteY968" fmla="*/ 1034453 h 2275759"/>
                <a:gd name="connsiteX969" fmla="*/ 10270670 w 12185931"/>
                <a:gd name="connsiteY969" fmla="*/ 1078148 h 2275759"/>
                <a:gd name="connsiteX970" fmla="*/ 10322861 w 12185931"/>
                <a:gd name="connsiteY970" fmla="*/ 1061763 h 2275759"/>
                <a:gd name="connsiteX971" fmla="*/ 1221645 w 12185931"/>
                <a:gd name="connsiteY971" fmla="*/ 1492640 h 2275759"/>
                <a:gd name="connsiteX972" fmla="*/ 1320565 w 12185931"/>
                <a:gd name="connsiteY972" fmla="*/ 1480502 h 2275759"/>
                <a:gd name="connsiteX973" fmla="*/ 1412809 w 12185931"/>
                <a:gd name="connsiteY973" fmla="*/ 1413140 h 2275759"/>
                <a:gd name="connsiteX974" fmla="*/ 1421912 w 12185931"/>
                <a:gd name="connsiteY974" fmla="*/ 1388865 h 2275759"/>
                <a:gd name="connsiteX975" fmla="*/ 1406740 w 12185931"/>
                <a:gd name="connsiteY975" fmla="*/ 1372479 h 2275759"/>
                <a:gd name="connsiteX976" fmla="*/ 1353336 w 12185931"/>
                <a:gd name="connsiteY976" fmla="*/ 1387044 h 2275759"/>
                <a:gd name="connsiteX977" fmla="*/ 1221645 w 12185931"/>
                <a:gd name="connsiteY977" fmla="*/ 1492640 h 2275759"/>
                <a:gd name="connsiteX978" fmla="*/ 6379426 w 12185931"/>
                <a:gd name="connsiteY978" fmla="*/ 718275 h 2275759"/>
                <a:gd name="connsiteX979" fmla="*/ 6424334 w 12185931"/>
                <a:gd name="connsiteY979" fmla="*/ 731626 h 2275759"/>
                <a:gd name="connsiteX980" fmla="*/ 6494731 w 12185931"/>
                <a:gd name="connsiteY980" fmla="*/ 763183 h 2275759"/>
                <a:gd name="connsiteX981" fmla="*/ 6564521 w 12185931"/>
                <a:gd name="connsiteY981" fmla="*/ 757114 h 2275759"/>
                <a:gd name="connsiteX982" fmla="*/ 6522040 w 12185931"/>
                <a:gd name="connsiteY982" fmla="*/ 733446 h 2275759"/>
                <a:gd name="connsiteX983" fmla="*/ 6531750 w 12185931"/>
                <a:gd name="connsiteY983" fmla="*/ 673973 h 2275759"/>
                <a:gd name="connsiteX984" fmla="*/ 6483808 w 12185931"/>
                <a:gd name="connsiteY984" fmla="*/ 677614 h 2275759"/>
                <a:gd name="connsiteX985" fmla="*/ 6379426 w 12185931"/>
                <a:gd name="connsiteY985" fmla="*/ 718275 h 2275759"/>
                <a:gd name="connsiteX986" fmla="*/ 4668662 w 12185931"/>
                <a:gd name="connsiteY986" fmla="*/ 1178281 h 2275759"/>
                <a:gd name="connsiteX987" fmla="*/ 4666234 w 12185931"/>
                <a:gd name="connsiteY987" fmla="*/ 1188598 h 2275759"/>
                <a:gd name="connsiteX988" fmla="*/ 4864074 w 12185931"/>
                <a:gd name="connsiteY988" fmla="*/ 1154007 h 2275759"/>
                <a:gd name="connsiteX989" fmla="*/ 4864074 w 12185931"/>
                <a:gd name="connsiteY989" fmla="*/ 1129125 h 2275759"/>
                <a:gd name="connsiteX990" fmla="*/ 4862253 w 12185931"/>
                <a:gd name="connsiteY990" fmla="*/ 1090285 h 2275759"/>
                <a:gd name="connsiteX991" fmla="*/ 4820379 w 12185931"/>
                <a:gd name="connsiteY991" fmla="*/ 1101816 h 2275759"/>
                <a:gd name="connsiteX992" fmla="*/ 4668662 w 12185931"/>
                <a:gd name="connsiteY992" fmla="*/ 1178281 h 2275759"/>
                <a:gd name="connsiteX993" fmla="*/ 7292157 w 12185931"/>
                <a:gd name="connsiteY993" fmla="*/ 1613407 h 2275759"/>
                <a:gd name="connsiteX994" fmla="*/ 7183527 w 12185931"/>
                <a:gd name="connsiteY994" fmla="*/ 1520556 h 2275759"/>
                <a:gd name="connsiteX995" fmla="*/ 7292157 w 12185931"/>
                <a:gd name="connsiteY995" fmla="*/ 1613407 h 2275759"/>
                <a:gd name="connsiteX996" fmla="*/ 4403460 w 12185931"/>
                <a:gd name="connsiteY996" fmla="*/ 1044770 h 2275759"/>
                <a:gd name="connsiteX997" fmla="*/ 4393143 w 12185931"/>
                <a:gd name="connsiteY997" fmla="*/ 999862 h 2275759"/>
                <a:gd name="connsiteX998" fmla="*/ 4337311 w 12185931"/>
                <a:gd name="connsiteY998" fmla="*/ 962236 h 2275759"/>
                <a:gd name="connsiteX999" fmla="*/ 4306361 w 12185931"/>
                <a:gd name="connsiteY999" fmla="*/ 973160 h 2275759"/>
                <a:gd name="connsiteX1000" fmla="*/ 4328815 w 12185931"/>
                <a:gd name="connsiteY1000" fmla="*/ 1009572 h 2275759"/>
                <a:gd name="connsiteX1001" fmla="*/ 4403460 w 12185931"/>
                <a:gd name="connsiteY1001" fmla="*/ 1044770 h 2275759"/>
                <a:gd name="connsiteX1002" fmla="*/ 2220552 w 12185931"/>
                <a:gd name="connsiteY1002" fmla="*/ 600542 h 2275759"/>
                <a:gd name="connsiteX1003" fmla="*/ 2080972 w 12185931"/>
                <a:gd name="connsiteY1003" fmla="*/ 522256 h 2275759"/>
                <a:gd name="connsiteX1004" fmla="*/ 2220552 w 12185931"/>
                <a:gd name="connsiteY1004" fmla="*/ 600542 h 2275759"/>
                <a:gd name="connsiteX1005" fmla="*/ 4692937 w 12185931"/>
                <a:gd name="connsiteY1005" fmla="*/ 579302 h 2275759"/>
                <a:gd name="connsiteX1006" fmla="*/ 4814310 w 12185931"/>
                <a:gd name="connsiteY1006" fmla="*/ 645450 h 2275759"/>
                <a:gd name="connsiteX1007" fmla="*/ 4776685 w 12185931"/>
                <a:gd name="connsiteY1007" fmla="*/ 564130 h 2275759"/>
                <a:gd name="connsiteX1008" fmla="*/ 4692937 w 12185931"/>
                <a:gd name="connsiteY1008" fmla="*/ 579302 h 2275759"/>
                <a:gd name="connsiteX1009" fmla="*/ 9260233 w 12185931"/>
                <a:gd name="connsiteY1009" fmla="*/ 1120629 h 2275759"/>
                <a:gd name="connsiteX1010" fmla="*/ 9261447 w 12185931"/>
                <a:gd name="connsiteY1010" fmla="*/ 1141262 h 2275759"/>
                <a:gd name="connsiteX1011" fmla="*/ 9362794 w 12185931"/>
                <a:gd name="connsiteY1011" fmla="*/ 1158862 h 2275759"/>
                <a:gd name="connsiteX1012" fmla="*/ 9389496 w 12185931"/>
                <a:gd name="connsiteY1012" fmla="*/ 1138228 h 2275759"/>
                <a:gd name="connsiteX1013" fmla="*/ 9373111 w 12185931"/>
                <a:gd name="connsiteY1013" fmla="*/ 1115774 h 2275759"/>
                <a:gd name="connsiteX1014" fmla="*/ 9260233 w 12185931"/>
                <a:gd name="connsiteY1014" fmla="*/ 1120629 h 2275759"/>
                <a:gd name="connsiteX1015" fmla="*/ 8837245 w 12185931"/>
                <a:gd name="connsiteY1015" fmla="*/ 1587311 h 2275759"/>
                <a:gd name="connsiteX1016" fmla="*/ 8934344 w 12185931"/>
                <a:gd name="connsiteY1016" fmla="*/ 1656494 h 2275759"/>
                <a:gd name="connsiteX1017" fmla="*/ 8837245 w 12185931"/>
                <a:gd name="connsiteY1017" fmla="*/ 1587311 h 2275759"/>
                <a:gd name="connsiteX1018" fmla="*/ 4399819 w 12185931"/>
                <a:gd name="connsiteY1018" fmla="*/ 1157041 h 2275759"/>
                <a:gd name="connsiteX1019" fmla="*/ 4535151 w 12185931"/>
                <a:gd name="connsiteY1019" fmla="*/ 1172213 h 2275759"/>
                <a:gd name="connsiteX1020" fmla="*/ 4477498 w 12185931"/>
                <a:gd name="connsiteY1020" fmla="*/ 1109705 h 2275759"/>
                <a:gd name="connsiteX1021" fmla="*/ 4399819 w 12185931"/>
                <a:gd name="connsiteY1021" fmla="*/ 1157041 h 2275759"/>
                <a:gd name="connsiteX1022" fmla="*/ 5033390 w 12185931"/>
                <a:gd name="connsiteY1022" fmla="*/ 902763 h 2275759"/>
                <a:gd name="connsiteX1023" fmla="*/ 5019432 w 12185931"/>
                <a:gd name="connsiteY1023" fmla="*/ 891839 h 2275759"/>
                <a:gd name="connsiteX1024" fmla="*/ 4968455 w 12185931"/>
                <a:gd name="connsiteY1024" fmla="*/ 944030 h 2275759"/>
                <a:gd name="connsiteX1025" fmla="*/ 5000619 w 12185931"/>
                <a:gd name="connsiteY1025" fmla="*/ 995007 h 2275759"/>
                <a:gd name="connsiteX1026" fmla="*/ 5015791 w 12185931"/>
                <a:gd name="connsiteY1026" fmla="*/ 990759 h 2275759"/>
                <a:gd name="connsiteX1027" fmla="*/ 5033390 w 12185931"/>
                <a:gd name="connsiteY1027" fmla="*/ 902763 h 2275759"/>
                <a:gd name="connsiteX1028" fmla="*/ 3845747 w 12185931"/>
                <a:gd name="connsiteY1028" fmla="*/ 628458 h 2275759"/>
                <a:gd name="connsiteX1029" fmla="*/ 3845747 w 12185931"/>
                <a:gd name="connsiteY1029" fmla="*/ 738908 h 2275759"/>
                <a:gd name="connsiteX1030" fmla="*/ 3845747 w 12185931"/>
                <a:gd name="connsiteY1030" fmla="*/ 628458 h 2275759"/>
                <a:gd name="connsiteX1031" fmla="*/ 7060333 w 12185931"/>
                <a:gd name="connsiteY1031" fmla="*/ 630279 h 2275759"/>
                <a:gd name="connsiteX1032" fmla="*/ 7065188 w 12185931"/>
                <a:gd name="connsiteY1032" fmla="*/ 613286 h 2275759"/>
                <a:gd name="connsiteX1033" fmla="*/ 6948669 w 12185931"/>
                <a:gd name="connsiteY1033" fmla="*/ 596294 h 2275759"/>
                <a:gd name="connsiteX1034" fmla="*/ 6920753 w 12185931"/>
                <a:gd name="connsiteY1034" fmla="*/ 612073 h 2275759"/>
                <a:gd name="connsiteX1035" fmla="*/ 6925608 w 12185931"/>
                <a:gd name="connsiteY1035" fmla="*/ 621176 h 2275759"/>
                <a:gd name="connsiteX1036" fmla="*/ 7060333 w 12185931"/>
                <a:gd name="connsiteY1036" fmla="*/ 630279 h 2275759"/>
                <a:gd name="connsiteX1037" fmla="*/ 7217512 w 12185931"/>
                <a:gd name="connsiteY1037" fmla="*/ 773500 h 2275759"/>
                <a:gd name="connsiteX1038" fmla="*/ 7116165 w 12185931"/>
                <a:gd name="connsiteY1038" fmla="*/ 758935 h 2275759"/>
                <a:gd name="connsiteX1039" fmla="*/ 7110703 w 12185931"/>
                <a:gd name="connsiteY1039" fmla="*/ 776534 h 2275759"/>
                <a:gd name="connsiteX1040" fmla="*/ 7181707 w 12185931"/>
                <a:gd name="connsiteY1040" fmla="*/ 826904 h 2275759"/>
                <a:gd name="connsiteX1041" fmla="*/ 7217512 w 12185931"/>
                <a:gd name="connsiteY1041" fmla="*/ 773500 h 2275759"/>
                <a:gd name="connsiteX1042" fmla="*/ 9353084 w 12185931"/>
                <a:gd name="connsiteY1042" fmla="*/ 998041 h 2275759"/>
                <a:gd name="connsiteX1043" fmla="*/ 9231103 w 12185931"/>
                <a:gd name="connsiteY1043" fmla="*/ 998041 h 2275759"/>
                <a:gd name="connsiteX1044" fmla="*/ 9353084 w 12185931"/>
                <a:gd name="connsiteY1044" fmla="*/ 998041 h 2275759"/>
                <a:gd name="connsiteX1045" fmla="*/ 5614164 w 12185931"/>
                <a:gd name="connsiteY1045" fmla="*/ 1172213 h 2275759"/>
                <a:gd name="connsiteX1046" fmla="*/ 5605668 w 12185931"/>
                <a:gd name="connsiteY1046" fmla="*/ 1181923 h 2275759"/>
                <a:gd name="connsiteX1047" fmla="*/ 5659072 w 12185931"/>
                <a:gd name="connsiteY1047" fmla="*/ 1280842 h 2275759"/>
                <a:gd name="connsiteX1048" fmla="*/ 5691843 w 12185931"/>
                <a:gd name="connsiteY1048" fmla="*/ 1240182 h 2275759"/>
                <a:gd name="connsiteX1049" fmla="*/ 5614164 w 12185931"/>
                <a:gd name="connsiteY1049" fmla="*/ 1172213 h 2275759"/>
                <a:gd name="connsiteX1050" fmla="*/ 7008749 w 12185931"/>
                <a:gd name="connsiteY1050" fmla="*/ 937354 h 2275759"/>
                <a:gd name="connsiteX1051" fmla="*/ 7103421 w 12185931"/>
                <a:gd name="connsiteY1051" fmla="*/ 969518 h 2275759"/>
                <a:gd name="connsiteX1052" fmla="*/ 7008749 w 12185931"/>
                <a:gd name="connsiteY1052" fmla="*/ 937354 h 2275759"/>
                <a:gd name="connsiteX1053" fmla="*/ 5585641 w 12185931"/>
                <a:gd name="connsiteY1053" fmla="*/ 1312399 h 2275759"/>
                <a:gd name="connsiteX1054" fmla="*/ 5598992 w 12185931"/>
                <a:gd name="connsiteY1054" fmla="*/ 1332426 h 2275759"/>
                <a:gd name="connsiteX1055" fmla="*/ 5720366 w 12185931"/>
                <a:gd name="connsiteY1055" fmla="*/ 1292980 h 2275759"/>
                <a:gd name="connsiteX1056" fmla="*/ 5585641 w 12185931"/>
                <a:gd name="connsiteY1056" fmla="*/ 1312399 h 2275759"/>
                <a:gd name="connsiteX1057" fmla="*/ 1861892 w 12185931"/>
                <a:gd name="connsiteY1057" fmla="*/ 364470 h 2275759"/>
                <a:gd name="connsiteX1058" fmla="*/ 1863106 w 12185931"/>
                <a:gd name="connsiteY1058" fmla="*/ 383890 h 2275759"/>
                <a:gd name="connsiteX1059" fmla="*/ 1992976 w 12185931"/>
                <a:gd name="connsiteY1059" fmla="*/ 362042 h 2275759"/>
                <a:gd name="connsiteX1060" fmla="*/ 1991155 w 12185931"/>
                <a:gd name="connsiteY1060" fmla="*/ 346871 h 2275759"/>
                <a:gd name="connsiteX1061" fmla="*/ 1861892 w 12185931"/>
                <a:gd name="connsiteY1061" fmla="*/ 364470 h 2275759"/>
                <a:gd name="connsiteX1062" fmla="*/ 5509176 w 12185931"/>
                <a:gd name="connsiteY1062" fmla="*/ 1323930 h 2275759"/>
                <a:gd name="connsiteX1063" fmla="*/ 5516458 w 12185931"/>
                <a:gd name="connsiteY1063" fmla="*/ 1310579 h 2275759"/>
                <a:gd name="connsiteX1064" fmla="*/ 5461233 w 12185931"/>
                <a:gd name="connsiteY1064" fmla="*/ 1275380 h 2275759"/>
                <a:gd name="connsiteX1065" fmla="*/ 5426641 w 12185931"/>
                <a:gd name="connsiteY1065" fmla="*/ 1309972 h 2275759"/>
                <a:gd name="connsiteX1066" fmla="*/ 5509176 w 12185931"/>
                <a:gd name="connsiteY1066" fmla="*/ 1323930 h 2275759"/>
                <a:gd name="connsiteX1067" fmla="*/ 10344101 w 12185931"/>
                <a:gd name="connsiteY1067" fmla="*/ 1897421 h 2275759"/>
                <a:gd name="connsiteX1068" fmla="*/ 10337426 w 12185931"/>
                <a:gd name="connsiteY1068" fmla="*/ 1916841 h 2275759"/>
                <a:gd name="connsiteX1069" fmla="*/ 10406609 w 12185931"/>
                <a:gd name="connsiteY1069" fmla="*/ 1942936 h 2275759"/>
                <a:gd name="connsiteX1070" fmla="*/ 10411464 w 12185931"/>
                <a:gd name="connsiteY1070" fmla="*/ 1931406 h 2275759"/>
                <a:gd name="connsiteX1071" fmla="*/ 10387189 w 12185931"/>
                <a:gd name="connsiteY1071" fmla="*/ 1888318 h 2275759"/>
                <a:gd name="connsiteX1072" fmla="*/ 10344101 w 12185931"/>
                <a:gd name="connsiteY1072" fmla="*/ 1897421 h 2275759"/>
                <a:gd name="connsiteX1073" fmla="*/ 4653490 w 12185931"/>
                <a:gd name="connsiteY1073" fmla="*/ 1299655 h 2275759"/>
                <a:gd name="connsiteX1074" fmla="*/ 4651670 w 12185931"/>
                <a:gd name="connsiteY1074" fmla="*/ 1280842 h 2275759"/>
                <a:gd name="connsiteX1075" fmla="*/ 4570349 w 12185931"/>
                <a:gd name="connsiteY1075" fmla="*/ 1294193 h 2275759"/>
                <a:gd name="connsiteX1076" fmla="*/ 4573990 w 12185931"/>
                <a:gd name="connsiteY1076" fmla="*/ 1313613 h 2275759"/>
                <a:gd name="connsiteX1077" fmla="*/ 4653490 w 12185931"/>
                <a:gd name="connsiteY1077" fmla="*/ 1299655 h 2275759"/>
                <a:gd name="connsiteX1078" fmla="*/ 8236445 w 12185931"/>
                <a:gd name="connsiteY1078" fmla="*/ 707351 h 2275759"/>
                <a:gd name="connsiteX1079" fmla="*/ 8239479 w 12185931"/>
                <a:gd name="connsiteY1079" fmla="*/ 692179 h 2275759"/>
                <a:gd name="connsiteX1080" fmla="*/ 8110823 w 12185931"/>
                <a:gd name="connsiteY1080" fmla="*/ 683076 h 2275759"/>
                <a:gd name="connsiteX1081" fmla="*/ 8109609 w 12185931"/>
                <a:gd name="connsiteY1081" fmla="*/ 701282 h 2275759"/>
                <a:gd name="connsiteX1082" fmla="*/ 8236445 w 12185931"/>
                <a:gd name="connsiteY1082" fmla="*/ 707351 h 2275759"/>
                <a:gd name="connsiteX1083" fmla="*/ 10052198 w 12185931"/>
                <a:gd name="connsiteY1083" fmla="*/ 1753593 h 2275759"/>
                <a:gd name="connsiteX1084" fmla="*/ 10054624 w 12185931"/>
                <a:gd name="connsiteY1084" fmla="*/ 1725677 h 2275759"/>
                <a:gd name="connsiteX1085" fmla="*/ 9945388 w 12185931"/>
                <a:gd name="connsiteY1085" fmla="*/ 1719002 h 2275759"/>
                <a:gd name="connsiteX1086" fmla="*/ 9943568 w 12185931"/>
                <a:gd name="connsiteY1086" fmla="*/ 1725677 h 2275759"/>
                <a:gd name="connsiteX1087" fmla="*/ 10052198 w 12185931"/>
                <a:gd name="connsiteY1087" fmla="*/ 1753593 h 227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</a:cxnLst>
              <a:rect l="l" t="t" r="r" b="b"/>
              <a:pathLst>
                <a:path w="12185931" h="2275759">
                  <a:moveTo>
                    <a:pt x="3054997" y="643023"/>
                  </a:moveTo>
                  <a:cubicBezTo>
                    <a:pt x="3093836" y="661229"/>
                    <a:pt x="3132676" y="684897"/>
                    <a:pt x="3187901" y="645450"/>
                  </a:cubicBezTo>
                  <a:cubicBezTo>
                    <a:pt x="3159378" y="625424"/>
                    <a:pt x="3133283" y="607218"/>
                    <a:pt x="3105974" y="588405"/>
                  </a:cubicBezTo>
                  <a:cubicBezTo>
                    <a:pt x="3119932" y="568985"/>
                    <a:pt x="3130249" y="554420"/>
                    <a:pt x="3141172" y="539855"/>
                  </a:cubicBezTo>
                  <a:cubicBezTo>
                    <a:pt x="3173943" y="589618"/>
                    <a:pt x="3181225" y="589618"/>
                    <a:pt x="3252229" y="537428"/>
                  </a:cubicBezTo>
                  <a:cubicBezTo>
                    <a:pt x="3260725" y="550172"/>
                    <a:pt x="3269221" y="562916"/>
                    <a:pt x="3274683" y="571412"/>
                  </a:cubicBezTo>
                  <a:cubicBezTo>
                    <a:pt x="3319592" y="568378"/>
                    <a:pt x="3360252" y="561096"/>
                    <a:pt x="3400305" y="564737"/>
                  </a:cubicBezTo>
                  <a:cubicBezTo>
                    <a:pt x="3448855" y="569592"/>
                    <a:pt x="3456137" y="609645"/>
                    <a:pt x="3454316" y="658801"/>
                  </a:cubicBezTo>
                  <a:cubicBezTo>
                    <a:pt x="3498618" y="658801"/>
                    <a:pt x="3541099" y="658801"/>
                    <a:pt x="3592683" y="658801"/>
                  </a:cubicBezTo>
                  <a:cubicBezTo>
                    <a:pt x="3572049" y="641809"/>
                    <a:pt x="3557484" y="630279"/>
                    <a:pt x="3541099" y="616321"/>
                  </a:cubicBezTo>
                  <a:cubicBezTo>
                    <a:pt x="3572049" y="593260"/>
                    <a:pt x="3601786" y="571412"/>
                    <a:pt x="3632736" y="548351"/>
                  </a:cubicBezTo>
                  <a:cubicBezTo>
                    <a:pt x="3666114" y="553813"/>
                    <a:pt x="3706167" y="555634"/>
                    <a:pt x="3741973" y="568378"/>
                  </a:cubicBezTo>
                  <a:cubicBezTo>
                    <a:pt x="3757751" y="573840"/>
                    <a:pt x="3766247" y="601149"/>
                    <a:pt x="3785060" y="629065"/>
                  </a:cubicBezTo>
                  <a:cubicBezTo>
                    <a:pt x="3794770" y="602969"/>
                    <a:pt x="3803266" y="579302"/>
                    <a:pt x="3810549" y="559275"/>
                  </a:cubicBezTo>
                  <a:cubicBezTo>
                    <a:pt x="3837251" y="583550"/>
                    <a:pt x="3862740" y="607218"/>
                    <a:pt x="3893083" y="635134"/>
                  </a:cubicBezTo>
                  <a:cubicBezTo>
                    <a:pt x="3897938" y="604790"/>
                    <a:pt x="3901579" y="577481"/>
                    <a:pt x="3906434" y="547138"/>
                  </a:cubicBezTo>
                  <a:cubicBezTo>
                    <a:pt x="3935564" y="568378"/>
                    <a:pt x="3965907" y="588405"/>
                    <a:pt x="3993217" y="612073"/>
                  </a:cubicBezTo>
                  <a:cubicBezTo>
                    <a:pt x="3999892" y="617534"/>
                    <a:pt x="3996251" y="635134"/>
                    <a:pt x="3997464" y="646664"/>
                  </a:cubicBezTo>
                  <a:cubicBezTo>
                    <a:pt x="3987148" y="644843"/>
                    <a:pt x="3976224" y="644843"/>
                    <a:pt x="3966514" y="640595"/>
                  </a:cubicBezTo>
                  <a:cubicBezTo>
                    <a:pt x="3951342" y="635134"/>
                    <a:pt x="3937385" y="627244"/>
                    <a:pt x="3920392" y="618748"/>
                  </a:cubicBezTo>
                  <a:cubicBezTo>
                    <a:pt x="3928888" y="683683"/>
                    <a:pt x="3992003" y="705530"/>
                    <a:pt x="4111556" y="688538"/>
                  </a:cubicBezTo>
                  <a:cubicBezTo>
                    <a:pt x="4101846" y="672759"/>
                    <a:pt x="4093350" y="658195"/>
                    <a:pt x="4080605" y="636954"/>
                  </a:cubicBezTo>
                  <a:cubicBezTo>
                    <a:pt x="4151609" y="646057"/>
                    <a:pt x="4147361" y="724950"/>
                    <a:pt x="4196518" y="749832"/>
                  </a:cubicBezTo>
                  <a:cubicBezTo>
                    <a:pt x="4195304" y="707351"/>
                    <a:pt x="4226254" y="674580"/>
                    <a:pt x="4267521" y="670939"/>
                  </a:cubicBezTo>
                  <a:cubicBezTo>
                    <a:pt x="4277838" y="669725"/>
                    <a:pt x="4287548" y="664263"/>
                    <a:pt x="4297258" y="660622"/>
                  </a:cubicBezTo>
                  <a:cubicBezTo>
                    <a:pt x="4292403" y="650912"/>
                    <a:pt x="4288155" y="641202"/>
                    <a:pt x="4282693" y="632099"/>
                  </a:cubicBezTo>
                  <a:cubicBezTo>
                    <a:pt x="4261453" y="595687"/>
                    <a:pt x="4230502" y="592653"/>
                    <a:pt x="4191662" y="601149"/>
                  </a:cubicBezTo>
                  <a:cubicBezTo>
                    <a:pt x="4157678" y="609038"/>
                    <a:pt x="4121872" y="608431"/>
                    <a:pt x="4084854" y="612073"/>
                  </a:cubicBezTo>
                  <a:cubicBezTo>
                    <a:pt x="4158892" y="560489"/>
                    <a:pt x="4095170" y="504657"/>
                    <a:pt x="4081213" y="448825"/>
                  </a:cubicBezTo>
                  <a:cubicBezTo>
                    <a:pt x="4125514" y="440329"/>
                    <a:pt x="4146147" y="464603"/>
                    <a:pt x="4151003" y="493126"/>
                  </a:cubicBezTo>
                  <a:cubicBezTo>
                    <a:pt x="4160712" y="551992"/>
                    <a:pt x="4188628" y="570805"/>
                    <a:pt x="4245674" y="555634"/>
                  </a:cubicBezTo>
                  <a:cubicBezTo>
                    <a:pt x="4283907" y="545924"/>
                    <a:pt x="4322139" y="545924"/>
                    <a:pt x="4347021" y="585977"/>
                  </a:cubicBezTo>
                  <a:cubicBezTo>
                    <a:pt x="4348842" y="589012"/>
                    <a:pt x="4358552" y="587798"/>
                    <a:pt x="4367048" y="588405"/>
                  </a:cubicBezTo>
                  <a:cubicBezTo>
                    <a:pt x="4337311" y="542889"/>
                    <a:pt x="4296651" y="527718"/>
                    <a:pt x="4247495" y="521649"/>
                  </a:cubicBezTo>
                  <a:cubicBezTo>
                    <a:pt x="4230502" y="519828"/>
                    <a:pt x="4204407" y="490092"/>
                    <a:pt x="4205014" y="473706"/>
                  </a:cubicBezTo>
                  <a:cubicBezTo>
                    <a:pt x="4205621" y="453680"/>
                    <a:pt x="4226254" y="434867"/>
                    <a:pt x="4259632" y="443970"/>
                  </a:cubicBezTo>
                  <a:cubicBezTo>
                    <a:pt x="4303933" y="456107"/>
                    <a:pt x="4350662" y="457928"/>
                    <a:pt x="4389502" y="463390"/>
                  </a:cubicBezTo>
                  <a:cubicBezTo>
                    <a:pt x="4404067" y="485844"/>
                    <a:pt x="4414991" y="502836"/>
                    <a:pt x="4428342" y="522863"/>
                  </a:cubicBezTo>
                  <a:cubicBezTo>
                    <a:pt x="4423487" y="527111"/>
                    <a:pt x="4414991" y="533786"/>
                    <a:pt x="4404067" y="542889"/>
                  </a:cubicBezTo>
                  <a:cubicBezTo>
                    <a:pt x="4418632" y="554420"/>
                    <a:pt x="4432590" y="564737"/>
                    <a:pt x="4445941" y="576267"/>
                  </a:cubicBezTo>
                  <a:cubicBezTo>
                    <a:pt x="4454437" y="583550"/>
                    <a:pt x="4462933" y="592046"/>
                    <a:pt x="4470822" y="599935"/>
                  </a:cubicBezTo>
                  <a:cubicBezTo>
                    <a:pt x="4458685" y="604790"/>
                    <a:pt x="4446548" y="609645"/>
                    <a:pt x="4433197" y="614500"/>
                  </a:cubicBezTo>
                  <a:cubicBezTo>
                    <a:pt x="4438052" y="621782"/>
                    <a:pt x="4445941" y="632099"/>
                    <a:pt x="4462933" y="655767"/>
                  </a:cubicBezTo>
                  <a:cubicBezTo>
                    <a:pt x="4422880" y="646664"/>
                    <a:pt x="4397391" y="641202"/>
                    <a:pt x="4358552" y="632706"/>
                  </a:cubicBezTo>
                  <a:cubicBezTo>
                    <a:pt x="4371296" y="651519"/>
                    <a:pt x="4379185" y="670939"/>
                    <a:pt x="4385254" y="670939"/>
                  </a:cubicBezTo>
                  <a:cubicBezTo>
                    <a:pt x="4444727" y="668511"/>
                    <a:pt x="4503593" y="662443"/>
                    <a:pt x="4562460" y="657588"/>
                  </a:cubicBezTo>
                  <a:cubicBezTo>
                    <a:pt x="4562460" y="651519"/>
                    <a:pt x="4562460" y="645450"/>
                    <a:pt x="4562460" y="639989"/>
                  </a:cubicBezTo>
                  <a:cubicBezTo>
                    <a:pt x="4553357" y="636954"/>
                    <a:pt x="4544254" y="633920"/>
                    <a:pt x="4529689" y="629065"/>
                  </a:cubicBezTo>
                  <a:cubicBezTo>
                    <a:pt x="4540612" y="614500"/>
                    <a:pt x="4549715" y="602969"/>
                    <a:pt x="4559425" y="590225"/>
                  </a:cubicBezTo>
                  <a:cubicBezTo>
                    <a:pt x="4590983" y="662443"/>
                    <a:pt x="4661986" y="655767"/>
                    <a:pt x="4712357" y="683076"/>
                  </a:cubicBezTo>
                  <a:cubicBezTo>
                    <a:pt x="4715391" y="701889"/>
                    <a:pt x="4712357" y="728591"/>
                    <a:pt x="4723887" y="737088"/>
                  </a:cubicBezTo>
                  <a:cubicBezTo>
                    <a:pt x="4743307" y="751652"/>
                    <a:pt x="4771223" y="754687"/>
                    <a:pt x="4797925" y="763183"/>
                  </a:cubicBezTo>
                  <a:cubicBezTo>
                    <a:pt x="4764547" y="732233"/>
                    <a:pt x="4738452" y="707958"/>
                    <a:pt x="4712357" y="683683"/>
                  </a:cubicBezTo>
                  <a:cubicBezTo>
                    <a:pt x="4712357" y="667905"/>
                    <a:pt x="4712357" y="652126"/>
                    <a:pt x="4712357" y="632706"/>
                  </a:cubicBezTo>
                  <a:cubicBezTo>
                    <a:pt x="4702040" y="618141"/>
                    <a:pt x="4688688" y="598115"/>
                    <a:pt x="4675337" y="578695"/>
                  </a:cubicBezTo>
                  <a:cubicBezTo>
                    <a:pt x="4674731" y="581729"/>
                    <a:pt x="4674123" y="584157"/>
                    <a:pt x="4672910" y="587191"/>
                  </a:cubicBezTo>
                  <a:cubicBezTo>
                    <a:pt x="4636498" y="567164"/>
                    <a:pt x="4599479" y="546531"/>
                    <a:pt x="4560032" y="525290"/>
                  </a:cubicBezTo>
                  <a:cubicBezTo>
                    <a:pt x="4606154" y="475527"/>
                    <a:pt x="4646814" y="485844"/>
                    <a:pt x="4691116" y="503443"/>
                  </a:cubicBezTo>
                  <a:cubicBezTo>
                    <a:pt x="4714784" y="512546"/>
                    <a:pt x="4742700" y="510119"/>
                    <a:pt x="4768795" y="514367"/>
                  </a:cubicBezTo>
                  <a:cubicBezTo>
                    <a:pt x="4792463" y="518008"/>
                    <a:pt x="4820379" y="502229"/>
                    <a:pt x="4826448" y="551386"/>
                  </a:cubicBezTo>
                  <a:cubicBezTo>
                    <a:pt x="4834944" y="618141"/>
                    <a:pt x="4918085" y="661229"/>
                    <a:pt x="4991516" y="641202"/>
                  </a:cubicBezTo>
                  <a:cubicBezTo>
                    <a:pt x="5074050" y="618748"/>
                    <a:pt x="5152337" y="637561"/>
                    <a:pt x="5231836" y="653340"/>
                  </a:cubicBezTo>
                  <a:cubicBezTo>
                    <a:pt x="5256718" y="658195"/>
                    <a:pt x="5282206" y="660622"/>
                    <a:pt x="5307088" y="664263"/>
                  </a:cubicBezTo>
                  <a:cubicBezTo>
                    <a:pt x="5308909" y="656981"/>
                    <a:pt x="5311336" y="650305"/>
                    <a:pt x="5313157" y="643023"/>
                  </a:cubicBezTo>
                  <a:cubicBezTo>
                    <a:pt x="5282206" y="631492"/>
                    <a:pt x="5251863" y="619962"/>
                    <a:pt x="5220913" y="609038"/>
                  </a:cubicBezTo>
                  <a:cubicBezTo>
                    <a:pt x="5216665" y="612679"/>
                    <a:pt x="5212416" y="616321"/>
                    <a:pt x="5208168" y="619962"/>
                  </a:cubicBezTo>
                  <a:cubicBezTo>
                    <a:pt x="5208168" y="592046"/>
                    <a:pt x="5208168" y="564737"/>
                    <a:pt x="5208168" y="536821"/>
                  </a:cubicBezTo>
                  <a:cubicBezTo>
                    <a:pt x="5213024" y="534393"/>
                    <a:pt x="5218485" y="531966"/>
                    <a:pt x="5223340" y="529538"/>
                  </a:cubicBezTo>
                  <a:cubicBezTo>
                    <a:pt x="5244580" y="549565"/>
                    <a:pt x="5265821" y="568985"/>
                    <a:pt x="5293130" y="594473"/>
                  </a:cubicBezTo>
                  <a:cubicBezTo>
                    <a:pt x="5290096" y="565950"/>
                    <a:pt x="5287061" y="542889"/>
                    <a:pt x="5284634" y="517401"/>
                  </a:cubicBezTo>
                  <a:cubicBezTo>
                    <a:pt x="5301626" y="531359"/>
                    <a:pt x="5314977" y="542283"/>
                    <a:pt x="5330149" y="555634"/>
                  </a:cubicBezTo>
                  <a:cubicBezTo>
                    <a:pt x="5327722" y="559275"/>
                    <a:pt x="5322260" y="566557"/>
                    <a:pt x="5314370" y="577481"/>
                  </a:cubicBezTo>
                  <a:cubicBezTo>
                    <a:pt x="5357458" y="598721"/>
                    <a:pt x="5392657" y="641202"/>
                    <a:pt x="5449095" y="607824"/>
                  </a:cubicBezTo>
                  <a:cubicBezTo>
                    <a:pt x="5452130" y="567164"/>
                    <a:pt x="5455164" y="526504"/>
                    <a:pt x="5457592" y="485844"/>
                  </a:cubicBezTo>
                  <a:cubicBezTo>
                    <a:pt x="5461840" y="486451"/>
                    <a:pt x="5466088" y="487664"/>
                    <a:pt x="5470336" y="488271"/>
                  </a:cubicBezTo>
                  <a:cubicBezTo>
                    <a:pt x="5477012" y="526504"/>
                    <a:pt x="5483687" y="564737"/>
                    <a:pt x="5490970" y="602363"/>
                  </a:cubicBezTo>
                  <a:cubicBezTo>
                    <a:pt x="5497038" y="597508"/>
                    <a:pt x="5503107" y="592653"/>
                    <a:pt x="5509176" y="587191"/>
                  </a:cubicBezTo>
                  <a:cubicBezTo>
                    <a:pt x="5529809" y="592046"/>
                    <a:pt x="5554084" y="591439"/>
                    <a:pt x="5570469" y="602363"/>
                  </a:cubicBezTo>
                  <a:cubicBezTo>
                    <a:pt x="5584427" y="611466"/>
                    <a:pt x="5590496" y="633920"/>
                    <a:pt x="5604454" y="657588"/>
                  </a:cubicBezTo>
                  <a:cubicBezTo>
                    <a:pt x="5606881" y="656374"/>
                    <a:pt x="5620233" y="646057"/>
                    <a:pt x="5632370" y="647878"/>
                  </a:cubicBezTo>
                  <a:cubicBezTo>
                    <a:pt x="5656645" y="651519"/>
                    <a:pt x="5680313" y="661229"/>
                    <a:pt x="5703374" y="670332"/>
                  </a:cubicBezTo>
                  <a:cubicBezTo>
                    <a:pt x="5715511" y="675187"/>
                    <a:pt x="5725828" y="684897"/>
                    <a:pt x="5736751" y="692786"/>
                  </a:cubicBezTo>
                  <a:cubicBezTo>
                    <a:pt x="5742213" y="678828"/>
                    <a:pt x="5749496" y="665477"/>
                    <a:pt x="5752530" y="651519"/>
                  </a:cubicBezTo>
                  <a:cubicBezTo>
                    <a:pt x="5753744" y="644843"/>
                    <a:pt x="5747068" y="636954"/>
                    <a:pt x="5744034" y="630279"/>
                  </a:cubicBezTo>
                  <a:cubicBezTo>
                    <a:pt x="5718545" y="630279"/>
                    <a:pt x="5694877" y="630279"/>
                    <a:pt x="5663927" y="630279"/>
                  </a:cubicBezTo>
                  <a:cubicBezTo>
                    <a:pt x="5674244" y="616928"/>
                    <a:pt x="5680313" y="603576"/>
                    <a:pt x="5685774" y="604183"/>
                  </a:cubicBezTo>
                  <a:cubicBezTo>
                    <a:pt x="5727648" y="607824"/>
                    <a:pt x="5764667" y="602363"/>
                    <a:pt x="5773164" y="553813"/>
                  </a:cubicBezTo>
                  <a:cubicBezTo>
                    <a:pt x="5778625" y="538035"/>
                    <a:pt x="5783480" y="522256"/>
                    <a:pt x="5788942" y="506477"/>
                  </a:cubicBezTo>
                  <a:cubicBezTo>
                    <a:pt x="5797438" y="510725"/>
                    <a:pt x="5814431" y="516794"/>
                    <a:pt x="5813824" y="519828"/>
                  </a:cubicBezTo>
                  <a:cubicBezTo>
                    <a:pt x="5806541" y="570199"/>
                    <a:pt x="5848415" y="567771"/>
                    <a:pt x="5876331" y="583550"/>
                  </a:cubicBezTo>
                  <a:cubicBezTo>
                    <a:pt x="5899392" y="596294"/>
                    <a:pt x="5918205" y="616321"/>
                    <a:pt x="5938839" y="633313"/>
                  </a:cubicBezTo>
                  <a:cubicBezTo>
                    <a:pt x="5938839" y="633313"/>
                    <a:pt x="5938839" y="632706"/>
                    <a:pt x="5938839" y="632706"/>
                  </a:cubicBezTo>
                  <a:cubicBezTo>
                    <a:pt x="5910316" y="628458"/>
                    <a:pt x="5881793" y="645450"/>
                    <a:pt x="5887255" y="667905"/>
                  </a:cubicBezTo>
                  <a:cubicBezTo>
                    <a:pt x="5891503" y="686111"/>
                    <a:pt x="5912744" y="699462"/>
                    <a:pt x="5926701" y="715240"/>
                  </a:cubicBezTo>
                  <a:cubicBezTo>
                    <a:pt x="5931556" y="712206"/>
                    <a:pt x="5937018" y="709172"/>
                    <a:pt x="5941873" y="706137"/>
                  </a:cubicBezTo>
                  <a:cubicBezTo>
                    <a:pt x="5943087" y="695214"/>
                    <a:pt x="5944908" y="684290"/>
                    <a:pt x="5946121" y="673366"/>
                  </a:cubicBezTo>
                  <a:cubicBezTo>
                    <a:pt x="5961293" y="713420"/>
                    <a:pt x="5983140" y="721309"/>
                    <a:pt x="6025621" y="714633"/>
                  </a:cubicBezTo>
                  <a:cubicBezTo>
                    <a:pt x="6068709" y="707351"/>
                    <a:pt x="6115438" y="720095"/>
                    <a:pt x="6168235" y="724950"/>
                  </a:cubicBezTo>
                  <a:cubicBezTo>
                    <a:pt x="6157312" y="696427"/>
                    <a:pt x="6151243" y="678828"/>
                    <a:pt x="6144568" y="661836"/>
                  </a:cubicBezTo>
                  <a:cubicBezTo>
                    <a:pt x="6147602" y="660015"/>
                    <a:pt x="6151243" y="658195"/>
                    <a:pt x="6154277" y="656981"/>
                  </a:cubicBezTo>
                  <a:cubicBezTo>
                    <a:pt x="6165808" y="675187"/>
                    <a:pt x="6177945" y="692786"/>
                    <a:pt x="6191903" y="714633"/>
                  </a:cubicBezTo>
                  <a:cubicBezTo>
                    <a:pt x="6221033" y="691572"/>
                    <a:pt x="6251983" y="757114"/>
                    <a:pt x="6296892" y="707351"/>
                  </a:cubicBezTo>
                  <a:cubicBezTo>
                    <a:pt x="6329663" y="671546"/>
                    <a:pt x="6332090" y="646664"/>
                    <a:pt x="6312063" y="602363"/>
                  </a:cubicBezTo>
                  <a:cubicBezTo>
                    <a:pt x="6332090" y="606004"/>
                    <a:pt x="6342407" y="608431"/>
                    <a:pt x="6352723" y="609645"/>
                  </a:cubicBezTo>
                  <a:cubicBezTo>
                    <a:pt x="6397632" y="615714"/>
                    <a:pt x="6440719" y="652733"/>
                    <a:pt x="6488055" y="613286"/>
                  </a:cubicBezTo>
                  <a:cubicBezTo>
                    <a:pt x="6494124" y="608431"/>
                    <a:pt x="6512330" y="618141"/>
                    <a:pt x="6524467" y="621176"/>
                  </a:cubicBezTo>
                  <a:cubicBezTo>
                    <a:pt x="6549349" y="627851"/>
                    <a:pt x="6573017" y="638168"/>
                    <a:pt x="6598505" y="641809"/>
                  </a:cubicBezTo>
                  <a:cubicBezTo>
                    <a:pt x="6630063" y="646664"/>
                    <a:pt x="6656765" y="653340"/>
                    <a:pt x="6653731" y="699462"/>
                  </a:cubicBezTo>
                  <a:cubicBezTo>
                    <a:pt x="6634311" y="701889"/>
                    <a:pt x="6614284" y="704317"/>
                    <a:pt x="6580907" y="707958"/>
                  </a:cubicBezTo>
                  <a:cubicBezTo>
                    <a:pt x="6606395" y="730412"/>
                    <a:pt x="6625208" y="747404"/>
                    <a:pt x="6650089" y="769252"/>
                  </a:cubicBezTo>
                  <a:cubicBezTo>
                    <a:pt x="6653123" y="747404"/>
                    <a:pt x="6654944" y="734053"/>
                    <a:pt x="6655551" y="729805"/>
                  </a:cubicBezTo>
                  <a:cubicBezTo>
                    <a:pt x="6705315" y="707351"/>
                    <a:pt x="6749009" y="687931"/>
                    <a:pt x="6805448" y="662443"/>
                  </a:cubicBezTo>
                  <a:cubicBezTo>
                    <a:pt x="6776925" y="657588"/>
                    <a:pt x="6762360" y="654553"/>
                    <a:pt x="6747796" y="652126"/>
                  </a:cubicBezTo>
                  <a:cubicBezTo>
                    <a:pt x="6774497" y="596294"/>
                    <a:pt x="6774497" y="596294"/>
                    <a:pt x="6712597" y="582336"/>
                  </a:cubicBezTo>
                  <a:cubicBezTo>
                    <a:pt x="6713810" y="560489"/>
                    <a:pt x="6715025" y="539855"/>
                    <a:pt x="6716238" y="520435"/>
                  </a:cubicBezTo>
                  <a:cubicBezTo>
                    <a:pt x="6640379" y="497981"/>
                    <a:pt x="6616105" y="474313"/>
                    <a:pt x="6634917" y="439722"/>
                  </a:cubicBezTo>
                  <a:cubicBezTo>
                    <a:pt x="6657979" y="397848"/>
                    <a:pt x="6688929" y="426977"/>
                    <a:pt x="6716845" y="435474"/>
                  </a:cubicBezTo>
                  <a:cubicBezTo>
                    <a:pt x="6760540" y="448825"/>
                    <a:pt x="6761146" y="473706"/>
                    <a:pt x="6726555" y="515580"/>
                  </a:cubicBezTo>
                  <a:cubicBezTo>
                    <a:pt x="6795131" y="502836"/>
                    <a:pt x="6801200" y="599935"/>
                    <a:pt x="6877058" y="579302"/>
                  </a:cubicBezTo>
                  <a:cubicBezTo>
                    <a:pt x="6865528" y="564130"/>
                    <a:pt x="6858245" y="554420"/>
                    <a:pt x="6844287" y="535000"/>
                  </a:cubicBezTo>
                  <a:cubicBezTo>
                    <a:pt x="6874631" y="535000"/>
                    <a:pt x="6895264" y="533786"/>
                    <a:pt x="6915898" y="535000"/>
                  </a:cubicBezTo>
                  <a:cubicBezTo>
                    <a:pt x="6961413" y="538641"/>
                    <a:pt x="7007535" y="545924"/>
                    <a:pt x="7053050" y="546531"/>
                  </a:cubicBezTo>
                  <a:cubicBezTo>
                    <a:pt x="7107669" y="547138"/>
                    <a:pt x="7183527" y="589012"/>
                    <a:pt x="7201127" y="636954"/>
                  </a:cubicBezTo>
                  <a:cubicBezTo>
                    <a:pt x="7204161" y="644843"/>
                    <a:pt x="7193844" y="658195"/>
                    <a:pt x="7185955" y="676401"/>
                  </a:cubicBezTo>
                  <a:cubicBezTo>
                    <a:pt x="7149543" y="642416"/>
                    <a:pt x="7119806" y="613893"/>
                    <a:pt x="7087035" y="583550"/>
                  </a:cubicBezTo>
                  <a:cubicBezTo>
                    <a:pt x="7083394" y="613893"/>
                    <a:pt x="7080359" y="637561"/>
                    <a:pt x="7077325" y="660622"/>
                  </a:cubicBezTo>
                  <a:cubicBezTo>
                    <a:pt x="7053050" y="658195"/>
                    <a:pt x="7031810" y="655767"/>
                    <a:pt x="7010569" y="653340"/>
                  </a:cubicBezTo>
                  <a:cubicBezTo>
                    <a:pt x="7152577" y="707351"/>
                    <a:pt x="7193237" y="710385"/>
                    <a:pt x="7244214" y="677008"/>
                  </a:cubicBezTo>
                  <a:cubicBezTo>
                    <a:pt x="7233291" y="666691"/>
                    <a:pt x="7221760" y="656374"/>
                    <a:pt x="7199913" y="636954"/>
                  </a:cubicBezTo>
                  <a:cubicBezTo>
                    <a:pt x="7258779" y="632706"/>
                    <a:pt x="7301867" y="629065"/>
                    <a:pt x="7343134" y="657588"/>
                  </a:cubicBezTo>
                  <a:cubicBezTo>
                    <a:pt x="7354665" y="665477"/>
                    <a:pt x="7375298" y="660622"/>
                    <a:pt x="7377119" y="663050"/>
                  </a:cubicBezTo>
                  <a:cubicBezTo>
                    <a:pt x="7364981" y="642416"/>
                    <a:pt x="7357092" y="617534"/>
                    <a:pt x="7340100" y="602363"/>
                  </a:cubicBezTo>
                  <a:cubicBezTo>
                    <a:pt x="7326141" y="590225"/>
                    <a:pt x="7301867" y="589618"/>
                    <a:pt x="7281840" y="584157"/>
                  </a:cubicBezTo>
                  <a:cubicBezTo>
                    <a:pt x="7283054" y="578088"/>
                    <a:pt x="7284267" y="572019"/>
                    <a:pt x="7285481" y="565950"/>
                  </a:cubicBezTo>
                  <a:cubicBezTo>
                    <a:pt x="7296405" y="565950"/>
                    <a:pt x="7307935" y="565344"/>
                    <a:pt x="7318859" y="565950"/>
                  </a:cubicBezTo>
                  <a:cubicBezTo>
                    <a:pt x="7360733" y="568378"/>
                    <a:pt x="7402607" y="568985"/>
                    <a:pt x="7443874" y="575054"/>
                  </a:cubicBezTo>
                  <a:cubicBezTo>
                    <a:pt x="7483927" y="581122"/>
                    <a:pt x="7538546" y="579302"/>
                    <a:pt x="7558573" y="604183"/>
                  </a:cubicBezTo>
                  <a:cubicBezTo>
                    <a:pt x="7594985" y="648485"/>
                    <a:pt x="7627148" y="647271"/>
                    <a:pt x="7672057" y="633313"/>
                  </a:cubicBezTo>
                  <a:cubicBezTo>
                    <a:pt x="7681160" y="630279"/>
                    <a:pt x="7696938" y="648485"/>
                    <a:pt x="7718786" y="650305"/>
                  </a:cubicBezTo>
                  <a:cubicBezTo>
                    <a:pt x="7702400" y="632099"/>
                    <a:pt x="7686015" y="613893"/>
                    <a:pt x="7670237" y="596294"/>
                  </a:cubicBezTo>
                  <a:cubicBezTo>
                    <a:pt x="7718786" y="555634"/>
                    <a:pt x="7764908" y="596901"/>
                    <a:pt x="7802534" y="616321"/>
                  </a:cubicBezTo>
                  <a:cubicBezTo>
                    <a:pt x="7837126" y="633920"/>
                    <a:pt x="7886889" y="624210"/>
                    <a:pt x="7911163" y="669725"/>
                  </a:cubicBezTo>
                  <a:cubicBezTo>
                    <a:pt x="7914198" y="675187"/>
                    <a:pt x="7962141" y="667298"/>
                    <a:pt x="7979740" y="653340"/>
                  </a:cubicBezTo>
                  <a:cubicBezTo>
                    <a:pt x="8009476" y="630885"/>
                    <a:pt x="8031930" y="602363"/>
                    <a:pt x="8063487" y="647878"/>
                  </a:cubicBezTo>
                  <a:cubicBezTo>
                    <a:pt x="8065308" y="650305"/>
                    <a:pt x="8069556" y="651519"/>
                    <a:pt x="8072590" y="652126"/>
                  </a:cubicBezTo>
                  <a:cubicBezTo>
                    <a:pt x="8145415" y="656981"/>
                    <a:pt x="8217632" y="661836"/>
                    <a:pt x="8290457" y="665477"/>
                  </a:cubicBezTo>
                  <a:cubicBezTo>
                    <a:pt x="8322013" y="667298"/>
                    <a:pt x="8354178" y="665477"/>
                    <a:pt x="8386342" y="665477"/>
                  </a:cubicBezTo>
                  <a:cubicBezTo>
                    <a:pt x="8386949" y="671546"/>
                    <a:pt x="8387556" y="677614"/>
                    <a:pt x="8388162" y="683683"/>
                  </a:cubicBezTo>
                  <a:cubicBezTo>
                    <a:pt x="8362674" y="687324"/>
                    <a:pt x="8337185" y="690966"/>
                    <a:pt x="8311697" y="694607"/>
                  </a:cubicBezTo>
                  <a:cubicBezTo>
                    <a:pt x="8382094" y="703710"/>
                    <a:pt x="8448849" y="709172"/>
                    <a:pt x="8517425" y="672759"/>
                  </a:cubicBezTo>
                  <a:cubicBezTo>
                    <a:pt x="8558692" y="650912"/>
                    <a:pt x="8617559" y="661229"/>
                    <a:pt x="8668536" y="657588"/>
                  </a:cubicBezTo>
                  <a:cubicBezTo>
                    <a:pt x="8680066" y="656981"/>
                    <a:pt x="8691597" y="657588"/>
                    <a:pt x="8703127" y="657588"/>
                  </a:cubicBezTo>
                  <a:cubicBezTo>
                    <a:pt x="8704341" y="652733"/>
                    <a:pt x="8706162" y="647271"/>
                    <a:pt x="8707375" y="642416"/>
                  </a:cubicBezTo>
                  <a:cubicBezTo>
                    <a:pt x="8691597" y="633313"/>
                    <a:pt x="8675818" y="623603"/>
                    <a:pt x="8656399" y="612073"/>
                  </a:cubicBezTo>
                  <a:cubicBezTo>
                    <a:pt x="8706768" y="609645"/>
                    <a:pt x="8752890" y="607218"/>
                    <a:pt x="8799013" y="605397"/>
                  </a:cubicBezTo>
                  <a:cubicBezTo>
                    <a:pt x="8785055" y="629672"/>
                    <a:pt x="8775952" y="646664"/>
                    <a:pt x="8761993" y="671546"/>
                  </a:cubicBezTo>
                  <a:cubicBezTo>
                    <a:pt x="8758959" y="672153"/>
                    <a:pt x="8744395" y="673366"/>
                    <a:pt x="8729830" y="674580"/>
                  </a:cubicBezTo>
                  <a:cubicBezTo>
                    <a:pt x="8729830" y="677614"/>
                    <a:pt x="8729830" y="680649"/>
                    <a:pt x="8729830" y="683683"/>
                  </a:cubicBezTo>
                  <a:cubicBezTo>
                    <a:pt x="8752284" y="685504"/>
                    <a:pt x="8775345" y="685504"/>
                    <a:pt x="8797192" y="688538"/>
                  </a:cubicBezTo>
                  <a:cubicBezTo>
                    <a:pt x="8850597" y="696427"/>
                    <a:pt x="8904001" y="706137"/>
                    <a:pt x="8956799" y="715240"/>
                  </a:cubicBezTo>
                  <a:lnTo>
                    <a:pt x="8955585" y="714027"/>
                  </a:lnTo>
                  <a:cubicBezTo>
                    <a:pt x="8990783" y="724343"/>
                    <a:pt x="9024768" y="732233"/>
                    <a:pt x="9037512" y="683076"/>
                  </a:cubicBezTo>
                  <a:cubicBezTo>
                    <a:pt x="9037512" y="683076"/>
                    <a:pt x="9036299" y="684897"/>
                    <a:pt x="9036299" y="684897"/>
                  </a:cubicBezTo>
                  <a:cubicBezTo>
                    <a:pt x="9044795" y="692786"/>
                    <a:pt x="9053290" y="700675"/>
                    <a:pt x="9072711" y="718881"/>
                  </a:cubicBezTo>
                  <a:cubicBezTo>
                    <a:pt x="9100627" y="721309"/>
                    <a:pt x="9143714" y="724950"/>
                    <a:pt x="9187409" y="728591"/>
                  </a:cubicBezTo>
                  <a:cubicBezTo>
                    <a:pt x="9177092" y="689145"/>
                    <a:pt x="9177092" y="690966"/>
                    <a:pt x="9123080" y="686111"/>
                  </a:cubicBezTo>
                  <a:cubicBezTo>
                    <a:pt x="9098199" y="683683"/>
                    <a:pt x="9073924" y="671546"/>
                    <a:pt x="9049649" y="663656"/>
                  </a:cubicBezTo>
                  <a:cubicBezTo>
                    <a:pt x="9051470" y="659408"/>
                    <a:pt x="9052684" y="655160"/>
                    <a:pt x="9054505" y="650912"/>
                  </a:cubicBezTo>
                  <a:cubicBezTo>
                    <a:pt x="9095771" y="633920"/>
                    <a:pt x="9135825" y="614500"/>
                    <a:pt x="9178306" y="601756"/>
                  </a:cubicBezTo>
                  <a:cubicBezTo>
                    <a:pt x="9192870" y="597508"/>
                    <a:pt x="9213504" y="608431"/>
                    <a:pt x="9229890" y="616321"/>
                  </a:cubicBezTo>
                  <a:cubicBezTo>
                    <a:pt x="9252344" y="627851"/>
                    <a:pt x="9273584" y="643630"/>
                    <a:pt x="9299072" y="660015"/>
                  </a:cubicBezTo>
                  <a:cubicBezTo>
                    <a:pt x="9307569" y="633313"/>
                    <a:pt x="9311817" y="619962"/>
                    <a:pt x="9317886" y="599328"/>
                  </a:cubicBezTo>
                  <a:cubicBezTo>
                    <a:pt x="9328202" y="621782"/>
                    <a:pt x="9334271" y="636954"/>
                    <a:pt x="9340947" y="651519"/>
                  </a:cubicBezTo>
                  <a:cubicBezTo>
                    <a:pt x="9358546" y="635134"/>
                    <a:pt x="9370077" y="619962"/>
                    <a:pt x="9385855" y="611466"/>
                  </a:cubicBezTo>
                  <a:cubicBezTo>
                    <a:pt x="9391924" y="608431"/>
                    <a:pt x="9409523" y="618141"/>
                    <a:pt x="9416805" y="626637"/>
                  </a:cubicBezTo>
                  <a:cubicBezTo>
                    <a:pt x="9424088" y="635134"/>
                    <a:pt x="9425301" y="658195"/>
                    <a:pt x="9429549" y="658195"/>
                  </a:cubicBezTo>
                  <a:cubicBezTo>
                    <a:pt x="9448970" y="658195"/>
                    <a:pt x="9468389" y="652733"/>
                    <a:pt x="9487809" y="649698"/>
                  </a:cubicBezTo>
                  <a:cubicBezTo>
                    <a:pt x="9475064" y="599935"/>
                    <a:pt x="9529683" y="641202"/>
                    <a:pt x="9533324" y="612679"/>
                  </a:cubicBezTo>
                  <a:cubicBezTo>
                    <a:pt x="9532110" y="660015"/>
                    <a:pt x="9547282" y="664263"/>
                    <a:pt x="9660767" y="653340"/>
                  </a:cubicBezTo>
                  <a:cubicBezTo>
                    <a:pt x="9670477" y="610252"/>
                    <a:pt x="9702640" y="602363"/>
                    <a:pt x="9740267" y="604183"/>
                  </a:cubicBezTo>
                  <a:cubicBezTo>
                    <a:pt x="9803381" y="607218"/>
                    <a:pt x="9865888" y="612679"/>
                    <a:pt x="9929003" y="613893"/>
                  </a:cubicBezTo>
                  <a:cubicBezTo>
                    <a:pt x="9965415" y="614500"/>
                    <a:pt x="10001827" y="609645"/>
                    <a:pt x="9984834" y="677614"/>
                  </a:cubicBezTo>
                  <a:cubicBezTo>
                    <a:pt x="10051590" y="622389"/>
                    <a:pt x="10114705" y="624210"/>
                    <a:pt x="10186315" y="630279"/>
                  </a:cubicBezTo>
                  <a:cubicBezTo>
                    <a:pt x="10291911" y="639382"/>
                    <a:pt x="10399326" y="625424"/>
                    <a:pt x="10506135" y="626031"/>
                  </a:cubicBezTo>
                  <a:cubicBezTo>
                    <a:pt x="10593524" y="626637"/>
                    <a:pt x="10680914" y="634527"/>
                    <a:pt x="10768303" y="638775"/>
                  </a:cubicBezTo>
                  <a:cubicBezTo>
                    <a:pt x="10773158" y="638775"/>
                    <a:pt x="10778013" y="639989"/>
                    <a:pt x="10783475" y="639989"/>
                  </a:cubicBezTo>
                  <a:cubicBezTo>
                    <a:pt x="10911524" y="635740"/>
                    <a:pt x="11039573" y="630279"/>
                    <a:pt x="11167622" y="626637"/>
                  </a:cubicBezTo>
                  <a:cubicBezTo>
                    <a:pt x="11244088" y="624210"/>
                    <a:pt x="11321161" y="624817"/>
                    <a:pt x="11397626" y="624210"/>
                  </a:cubicBezTo>
                  <a:cubicBezTo>
                    <a:pt x="11400660" y="624210"/>
                    <a:pt x="11404301" y="625424"/>
                    <a:pt x="11407336" y="624210"/>
                  </a:cubicBezTo>
                  <a:cubicBezTo>
                    <a:pt x="11448603" y="612073"/>
                    <a:pt x="11489870" y="599935"/>
                    <a:pt x="11532958" y="587798"/>
                  </a:cubicBezTo>
                  <a:cubicBezTo>
                    <a:pt x="11526889" y="576874"/>
                    <a:pt x="11522034" y="560489"/>
                    <a:pt x="11511110" y="550172"/>
                  </a:cubicBezTo>
                  <a:cubicBezTo>
                    <a:pt x="11504435" y="543496"/>
                    <a:pt x="11488656" y="542889"/>
                    <a:pt x="11477732" y="544103"/>
                  </a:cubicBezTo>
                  <a:cubicBezTo>
                    <a:pt x="11452244" y="546531"/>
                    <a:pt x="11426756" y="553206"/>
                    <a:pt x="11400660" y="556241"/>
                  </a:cubicBezTo>
                  <a:cubicBezTo>
                    <a:pt x="11376386" y="559275"/>
                    <a:pt x="11346042" y="528931"/>
                    <a:pt x="11327836" y="570805"/>
                  </a:cubicBezTo>
                  <a:cubicBezTo>
                    <a:pt x="11326623" y="573233"/>
                    <a:pt x="11298706" y="569592"/>
                    <a:pt x="11290817" y="561096"/>
                  </a:cubicBezTo>
                  <a:cubicBezTo>
                    <a:pt x="11263508" y="533786"/>
                    <a:pt x="11253191" y="542283"/>
                    <a:pt x="11251977" y="579909"/>
                  </a:cubicBezTo>
                  <a:cubicBezTo>
                    <a:pt x="11216779" y="567164"/>
                    <a:pt x="11170050" y="570805"/>
                    <a:pt x="11191291" y="507691"/>
                  </a:cubicBezTo>
                  <a:cubicBezTo>
                    <a:pt x="11262294" y="545317"/>
                    <a:pt x="11329050" y="515580"/>
                    <a:pt x="11397019" y="501622"/>
                  </a:cubicBezTo>
                  <a:cubicBezTo>
                    <a:pt x="11420687" y="496767"/>
                    <a:pt x="11443141" y="487664"/>
                    <a:pt x="11466203" y="480382"/>
                  </a:cubicBezTo>
                  <a:cubicBezTo>
                    <a:pt x="11471057" y="479168"/>
                    <a:pt x="11477732" y="475527"/>
                    <a:pt x="11480160" y="477348"/>
                  </a:cubicBezTo>
                  <a:cubicBezTo>
                    <a:pt x="11539027" y="522863"/>
                    <a:pt x="11595465" y="479775"/>
                    <a:pt x="11653118" y="474313"/>
                  </a:cubicBezTo>
                  <a:cubicBezTo>
                    <a:pt x="11662828" y="473099"/>
                    <a:pt x="11677999" y="477954"/>
                    <a:pt x="11682854" y="485237"/>
                  </a:cubicBezTo>
                  <a:cubicBezTo>
                    <a:pt x="11687102" y="491912"/>
                    <a:pt x="11685282" y="509512"/>
                    <a:pt x="11679213" y="514973"/>
                  </a:cubicBezTo>
                  <a:cubicBezTo>
                    <a:pt x="11663435" y="530145"/>
                    <a:pt x="11644621" y="543496"/>
                    <a:pt x="11625202" y="553813"/>
                  </a:cubicBezTo>
                  <a:cubicBezTo>
                    <a:pt x="11606389" y="564130"/>
                    <a:pt x="11585149" y="570199"/>
                    <a:pt x="11564515" y="578088"/>
                  </a:cubicBezTo>
                  <a:cubicBezTo>
                    <a:pt x="11566336" y="582336"/>
                    <a:pt x="11567549" y="586584"/>
                    <a:pt x="11569370" y="591439"/>
                  </a:cubicBezTo>
                  <a:cubicBezTo>
                    <a:pt x="11608209" y="591439"/>
                    <a:pt x="11647049" y="595080"/>
                    <a:pt x="11685282" y="590225"/>
                  </a:cubicBezTo>
                  <a:cubicBezTo>
                    <a:pt x="11722908" y="585977"/>
                    <a:pt x="11758713" y="573233"/>
                    <a:pt x="11798160" y="563523"/>
                  </a:cubicBezTo>
                  <a:cubicBezTo>
                    <a:pt x="11767816" y="540462"/>
                    <a:pt x="11741114" y="519222"/>
                    <a:pt x="11699240" y="487664"/>
                  </a:cubicBezTo>
                  <a:cubicBezTo>
                    <a:pt x="11740507" y="479775"/>
                    <a:pt x="11770851" y="476741"/>
                    <a:pt x="11799373" y="467638"/>
                  </a:cubicBezTo>
                  <a:cubicBezTo>
                    <a:pt x="11810297" y="463996"/>
                    <a:pt x="11823648" y="448825"/>
                    <a:pt x="11824862" y="437294"/>
                  </a:cubicBezTo>
                  <a:cubicBezTo>
                    <a:pt x="11827896" y="416661"/>
                    <a:pt x="11823041" y="394813"/>
                    <a:pt x="11822434" y="386924"/>
                  </a:cubicBezTo>
                  <a:cubicBezTo>
                    <a:pt x="11878266" y="379642"/>
                    <a:pt x="11931064" y="376000"/>
                    <a:pt x="11982648" y="366291"/>
                  </a:cubicBezTo>
                  <a:cubicBezTo>
                    <a:pt x="12057900" y="351726"/>
                    <a:pt x="12124655" y="372966"/>
                    <a:pt x="12191411" y="420302"/>
                  </a:cubicBezTo>
                  <a:cubicBezTo>
                    <a:pt x="12161068" y="424550"/>
                    <a:pt x="12130724" y="428798"/>
                    <a:pt x="12102808" y="432439"/>
                  </a:cubicBezTo>
                  <a:cubicBezTo>
                    <a:pt x="12099167" y="460355"/>
                    <a:pt x="12096132" y="485844"/>
                    <a:pt x="12092491" y="511939"/>
                  </a:cubicBezTo>
                  <a:cubicBezTo>
                    <a:pt x="12088243" y="511332"/>
                    <a:pt x="12083388" y="511332"/>
                    <a:pt x="12079140" y="510725"/>
                  </a:cubicBezTo>
                  <a:cubicBezTo>
                    <a:pt x="12080354" y="491912"/>
                    <a:pt x="12082175" y="473099"/>
                    <a:pt x="12083995" y="448218"/>
                  </a:cubicBezTo>
                  <a:cubicBezTo>
                    <a:pt x="12064575" y="451252"/>
                    <a:pt x="12047583" y="453680"/>
                    <a:pt x="12033018" y="455500"/>
                  </a:cubicBezTo>
                  <a:cubicBezTo>
                    <a:pt x="12034232" y="468851"/>
                    <a:pt x="12035445" y="479168"/>
                    <a:pt x="12036659" y="490092"/>
                  </a:cubicBezTo>
                  <a:cubicBezTo>
                    <a:pt x="12022701" y="484630"/>
                    <a:pt x="12008743" y="479775"/>
                    <a:pt x="11995392" y="474313"/>
                  </a:cubicBezTo>
                  <a:cubicBezTo>
                    <a:pt x="11992358" y="477954"/>
                    <a:pt x="11989323" y="480989"/>
                    <a:pt x="11986289" y="484630"/>
                  </a:cubicBezTo>
                  <a:cubicBezTo>
                    <a:pt x="11997213" y="493733"/>
                    <a:pt x="12008136" y="503443"/>
                    <a:pt x="12020274" y="513760"/>
                  </a:cubicBezTo>
                  <a:cubicBezTo>
                    <a:pt x="11992964" y="531359"/>
                    <a:pt x="11952911" y="547138"/>
                    <a:pt x="11927423" y="575660"/>
                  </a:cubicBezTo>
                  <a:cubicBezTo>
                    <a:pt x="11865522" y="646057"/>
                    <a:pt x="11770244" y="612073"/>
                    <a:pt x="11698026" y="660622"/>
                  </a:cubicBezTo>
                  <a:cubicBezTo>
                    <a:pt x="11722908" y="666691"/>
                    <a:pt x="11745362" y="672759"/>
                    <a:pt x="11768423" y="678221"/>
                  </a:cubicBezTo>
                  <a:cubicBezTo>
                    <a:pt x="11768423" y="684897"/>
                    <a:pt x="11767816" y="691572"/>
                    <a:pt x="11767816" y="697641"/>
                  </a:cubicBezTo>
                  <a:cubicBezTo>
                    <a:pt x="11711377" y="700069"/>
                    <a:pt x="11654332" y="703710"/>
                    <a:pt x="11597893" y="703103"/>
                  </a:cubicBezTo>
                  <a:cubicBezTo>
                    <a:pt x="11586969" y="703103"/>
                    <a:pt x="11576652" y="684290"/>
                    <a:pt x="11564515" y="677614"/>
                  </a:cubicBezTo>
                  <a:cubicBezTo>
                    <a:pt x="11554199" y="672153"/>
                    <a:pt x="11540847" y="670332"/>
                    <a:pt x="11529316" y="670332"/>
                  </a:cubicBezTo>
                  <a:cubicBezTo>
                    <a:pt x="11525675" y="670332"/>
                    <a:pt x="11522641" y="682469"/>
                    <a:pt x="11519607" y="689145"/>
                  </a:cubicBezTo>
                  <a:cubicBezTo>
                    <a:pt x="11531744" y="692179"/>
                    <a:pt x="11543275" y="695214"/>
                    <a:pt x="11570584" y="702496"/>
                  </a:cubicBezTo>
                  <a:cubicBezTo>
                    <a:pt x="11522641" y="714633"/>
                    <a:pt x="11486229" y="729805"/>
                    <a:pt x="11449817" y="731019"/>
                  </a:cubicBezTo>
                  <a:cubicBezTo>
                    <a:pt x="11410370" y="732233"/>
                    <a:pt x="11372745" y="721309"/>
                    <a:pt x="11330870" y="727985"/>
                  </a:cubicBezTo>
                  <a:cubicBezTo>
                    <a:pt x="11303561" y="732233"/>
                    <a:pt x="11270790" y="706137"/>
                    <a:pt x="11241054" y="693393"/>
                  </a:cubicBezTo>
                  <a:cubicBezTo>
                    <a:pt x="11242874" y="700675"/>
                    <a:pt x="11247122" y="714027"/>
                    <a:pt x="11254405" y="741336"/>
                  </a:cubicBezTo>
                  <a:cubicBezTo>
                    <a:pt x="11238019" y="727378"/>
                    <a:pt x="11233165" y="721309"/>
                    <a:pt x="11226489" y="717668"/>
                  </a:cubicBezTo>
                  <a:cubicBezTo>
                    <a:pt x="11211318" y="709778"/>
                    <a:pt x="11196146" y="698248"/>
                    <a:pt x="11180367" y="697641"/>
                  </a:cubicBezTo>
                  <a:cubicBezTo>
                    <a:pt x="11173691" y="697641"/>
                    <a:pt x="11166409" y="720095"/>
                    <a:pt x="11157913" y="731019"/>
                  </a:cubicBezTo>
                  <a:cubicBezTo>
                    <a:pt x="11140920" y="752866"/>
                    <a:pt x="11119680" y="772286"/>
                    <a:pt x="11105722" y="796561"/>
                  </a:cubicBezTo>
                  <a:cubicBezTo>
                    <a:pt x="11098439" y="809912"/>
                    <a:pt x="11103295" y="829939"/>
                    <a:pt x="11101474" y="846931"/>
                  </a:cubicBezTo>
                  <a:cubicBezTo>
                    <a:pt x="11099047" y="874847"/>
                    <a:pt x="11095405" y="903370"/>
                    <a:pt x="11092371" y="932499"/>
                  </a:cubicBezTo>
                  <a:cubicBezTo>
                    <a:pt x="11075985" y="931286"/>
                    <a:pt x="11058386" y="929465"/>
                    <a:pt x="11030470" y="927038"/>
                  </a:cubicBezTo>
                  <a:cubicBezTo>
                    <a:pt x="11105722" y="878488"/>
                    <a:pt x="11062027" y="800202"/>
                    <a:pt x="11098439" y="747404"/>
                  </a:cubicBezTo>
                  <a:cubicBezTo>
                    <a:pt x="11061420" y="731626"/>
                    <a:pt x="11030470" y="717668"/>
                    <a:pt x="10989810" y="700069"/>
                  </a:cubicBezTo>
                  <a:cubicBezTo>
                    <a:pt x="10987383" y="701889"/>
                    <a:pt x="10977065" y="714633"/>
                    <a:pt x="10964321" y="719488"/>
                  </a:cubicBezTo>
                  <a:cubicBezTo>
                    <a:pt x="10938226" y="729198"/>
                    <a:pt x="10911524" y="735874"/>
                    <a:pt x="10884215" y="742549"/>
                  </a:cubicBezTo>
                  <a:cubicBezTo>
                    <a:pt x="10870863" y="745584"/>
                    <a:pt x="10856299" y="748618"/>
                    <a:pt x="10843554" y="745584"/>
                  </a:cubicBezTo>
                  <a:cubicBezTo>
                    <a:pt x="10834451" y="743763"/>
                    <a:pt x="10827776" y="731019"/>
                    <a:pt x="10819279" y="724343"/>
                  </a:cubicBezTo>
                  <a:cubicBezTo>
                    <a:pt x="10804715" y="712813"/>
                    <a:pt x="10790757" y="695214"/>
                    <a:pt x="10774372" y="692786"/>
                  </a:cubicBezTo>
                  <a:cubicBezTo>
                    <a:pt x="10754345" y="689752"/>
                    <a:pt x="10726429" y="675187"/>
                    <a:pt x="10713685" y="714027"/>
                  </a:cubicBezTo>
                  <a:cubicBezTo>
                    <a:pt x="10708223" y="731019"/>
                    <a:pt x="10680914" y="747404"/>
                    <a:pt x="10660887" y="751046"/>
                  </a:cubicBezTo>
                  <a:cubicBezTo>
                    <a:pt x="10623868" y="758328"/>
                    <a:pt x="10585028" y="757114"/>
                    <a:pt x="10546188" y="759542"/>
                  </a:cubicBezTo>
                  <a:cubicBezTo>
                    <a:pt x="10536479" y="745584"/>
                    <a:pt x="10523128" y="715240"/>
                    <a:pt x="10514632" y="716454"/>
                  </a:cubicBezTo>
                  <a:cubicBezTo>
                    <a:pt x="10480647" y="721916"/>
                    <a:pt x="10447876" y="737088"/>
                    <a:pt x="10402361" y="752866"/>
                  </a:cubicBezTo>
                  <a:cubicBezTo>
                    <a:pt x="10375658" y="752866"/>
                    <a:pt x="10332571" y="752866"/>
                    <a:pt x="10290090" y="752866"/>
                  </a:cubicBezTo>
                  <a:cubicBezTo>
                    <a:pt x="10270063" y="764397"/>
                    <a:pt x="10254285" y="814767"/>
                    <a:pt x="10227582" y="747404"/>
                  </a:cubicBezTo>
                  <a:cubicBezTo>
                    <a:pt x="10223334" y="736481"/>
                    <a:pt x="10194812" y="734660"/>
                    <a:pt x="10177819" y="728591"/>
                  </a:cubicBezTo>
                  <a:cubicBezTo>
                    <a:pt x="10177819" y="723736"/>
                    <a:pt x="10177819" y="719488"/>
                    <a:pt x="10177819" y="714633"/>
                  </a:cubicBezTo>
                  <a:cubicBezTo>
                    <a:pt x="10194204" y="710992"/>
                    <a:pt x="10213625" y="700069"/>
                    <a:pt x="10225762" y="705530"/>
                  </a:cubicBezTo>
                  <a:cubicBezTo>
                    <a:pt x="10270670" y="724950"/>
                    <a:pt x="10311330" y="694000"/>
                    <a:pt x="10355025" y="700069"/>
                  </a:cubicBezTo>
                  <a:cubicBezTo>
                    <a:pt x="10368983" y="701889"/>
                    <a:pt x="10386582" y="683076"/>
                    <a:pt x="10402361" y="673973"/>
                  </a:cubicBezTo>
                  <a:cubicBezTo>
                    <a:pt x="10399933" y="670939"/>
                    <a:pt x="10397505" y="667298"/>
                    <a:pt x="10395079" y="664263"/>
                  </a:cubicBezTo>
                  <a:cubicBezTo>
                    <a:pt x="10372017" y="664263"/>
                    <a:pt x="10348956" y="664263"/>
                    <a:pt x="10325895" y="664263"/>
                  </a:cubicBezTo>
                  <a:cubicBezTo>
                    <a:pt x="10327109" y="666691"/>
                    <a:pt x="10327716" y="669118"/>
                    <a:pt x="10328930" y="670939"/>
                  </a:cubicBezTo>
                  <a:cubicBezTo>
                    <a:pt x="10308903" y="678221"/>
                    <a:pt x="10288876" y="691572"/>
                    <a:pt x="10268850" y="690966"/>
                  </a:cubicBezTo>
                  <a:cubicBezTo>
                    <a:pt x="10229403" y="689752"/>
                    <a:pt x="10189957" y="679435"/>
                    <a:pt x="10150510" y="675187"/>
                  </a:cubicBezTo>
                  <a:cubicBezTo>
                    <a:pt x="10135338" y="673366"/>
                    <a:pt x="10118953" y="678828"/>
                    <a:pt x="10104995" y="680649"/>
                  </a:cubicBezTo>
                  <a:cubicBezTo>
                    <a:pt x="10113491" y="701282"/>
                    <a:pt x="10120773" y="718275"/>
                    <a:pt x="10128056" y="735874"/>
                  </a:cubicBezTo>
                  <a:cubicBezTo>
                    <a:pt x="10100747" y="737694"/>
                    <a:pt x="10080720" y="738301"/>
                    <a:pt x="10061301" y="739515"/>
                  </a:cubicBezTo>
                  <a:cubicBezTo>
                    <a:pt x="10058266" y="744977"/>
                    <a:pt x="10055839" y="751046"/>
                    <a:pt x="10052804" y="756507"/>
                  </a:cubicBezTo>
                  <a:cubicBezTo>
                    <a:pt x="10074651" y="772893"/>
                    <a:pt x="10094678" y="792919"/>
                    <a:pt x="10118953" y="805057"/>
                  </a:cubicBezTo>
                  <a:cubicBezTo>
                    <a:pt x="10181460" y="837221"/>
                    <a:pt x="10247002" y="848145"/>
                    <a:pt x="10316792" y="824477"/>
                  </a:cubicBezTo>
                  <a:cubicBezTo>
                    <a:pt x="10327109" y="820836"/>
                    <a:pt x="10347136" y="846324"/>
                    <a:pt x="10362308" y="858461"/>
                  </a:cubicBezTo>
                  <a:cubicBezTo>
                    <a:pt x="10348956" y="871206"/>
                    <a:pt x="10337426" y="886377"/>
                    <a:pt x="10322861" y="896694"/>
                  </a:cubicBezTo>
                  <a:cubicBezTo>
                    <a:pt x="10310117" y="905797"/>
                    <a:pt x="10294338" y="910045"/>
                    <a:pt x="10279773" y="916721"/>
                  </a:cubicBezTo>
                  <a:cubicBezTo>
                    <a:pt x="10294945" y="925824"/>
                    <a:pt x="10308903" y="938568"/>
                    <a:pt x="10324681" y="942209"/>
                  </a:cubicBezTo>
                  <a:cubicBezTo>
                    <a:pt x="10342887" y="945851"/>
                    <a:pt x="10363521" y="938568"/>
                    <a:pt x="10382941" y="941602"/>
                  </a:cubicBezTo>
                  <a:cubicBezTo>
                    <a:pt x="10395079" y="943423"/>
                    <a:pt x="10406002" y="954347"/>
                    <a:pt x="10417532" y="961022"/>
                  </a:cubicBezTo>
                  <a:cubicBezTo>
                    <a:pt x="10409036" y="969518"/>
                    <a:pt x="10402361" y="980442"/>
                    <a:pt x="10392044" y="986511"/>
                  </a:cubicBezTo>
                  <a:cubicBezTo>
                    <a:pt x="10375052" y="996221"/>
                    <a:pt x="10342887" y="1000469"/>
                    <a:pt x="10341067" y="1010786"/>
                  </a:cubicBezTo>
                  <a:cubicBezTo>
                    <a:pt x="10336212" y="1040522"/>
                    <a:pt x="10342281" y="1068438"/>
                    <a:pt x="10376873" y="1087858"/>
                  </a:cubicBezTo>
                  <a:cubicBezTo>
                    <a:pt x="10396292" y="1098782"/>
                    <a:pt x="10401754" y="1135194"/>
                    <a:pt x="10414498" y="1159468"/>
                  </a:cubicBezTo>
                  <a:cubicBezTo>
                    <a:pt x="10421780" y="1174033"/>
                    <a:pt x="10430883" y="1187384"/>
                    <a:pt x="10439380" y="1201342"/>
                  </a:cubicBezTo>
                  <a:cubicBezTo>
                    <a:pt x="10447876" y="1186778"/>
                    <a:pt x="10456372" y="1172213"/>
                    <a:pt x="10465475" y="1157648"/>
                  </a:cubicBezTo>
                  <a:cubicBezTo>
                    <a:pt x="10467903" y="1154007"/>
                    <a:pt x="10472757" y="1150972"/>
                    <a:pt x="10481860" y="1143083"/>
                  </a:cubicBezTo>
                  <a:cubicBezTo>
                    <a:pt x="10509776" y="1174033"/>
                    <a:pt x="10537693" y="1204377"/>
                    <a:pt x="10569856" y="1240182"/>
                  </a:cubicBezTo>
                  <a:cubicBezTo>
                    <a:pt x="10616586" y="1232293"/>
                    <a:pt x="10674238" y="1222583"/>
                    <a:pt x="10731891" y="1212873"/>
                  </a:cubicBezTo>
                  <a:cubicBezTo>
                    <a:pt x="10748883" y="1216514"/>
                    <a:pt x="10768910" y="1220762"/>
                    <a:pt x="10789543" y="1225617"/>
                  </a:cubicBezTo>
                  <a:cubicBezTo>
                    <a:pt x="10795612" y="1172213"/>
                    <a:pt x="10776192" y="1148545"/>
                    <a:pt x="10730677" y="1147331"/>
                  </a:cubicBezTo>
                  <a:cubicBezTo>
                    <a:pt x="10730677" y="1147331"/>
                    <a:pt x="10731891" y="1147938"/>
                    <a:pt x="10731891" y="1147938"/>
                  </a:cubicBezTo>
                  <a:cubicBezTo>
                    <a:pt x="10730070" y="1135801"/>
                    <a:pt x="10727036" y="1124270"/>
                    <a:pt x="10727036" y="1112133"/>
                  </a:cubicBezTo>
                  <a:cubicBezTo>
                    <a:pt x="10727642" y="1092713"/>
                    <a:pt x="10730677" y="1073900"/>
                    <a:pt x="10732498" y="1055087"/>
                  </a:cubicBezTo>
                  <a:cubicBezTo>
                    <a:pt x="10747669" y="1061763"/>
                    <a:pt x="10762841" y="1068438"/>
                    <a:pt x="10790757" y="1080576"/>
                  </a:cubicBezTo>
                  <a:cubicBezTo>
                    <a:pt x="10804108" y="1073900"/>
                    <a:pt x="10829597" y="1053873"/>
                    <a:pt x="10856906" y="1052053"/>
                  </a:cubicBezTo>
                  <a:cubicBezTo>
                    <a:pt x="10887249" y="1049625"/>
                    <a:pt x="10918806" y="1065404"/>
                    <a:pt x="10950364" y="1070259"/>
                  </a:cubicBezTo>
                  <a:cubicBezTo>
                    <a:pt x="10972818" y="1073293"/>
                    <a:pt x="10995879" y="1071472"/>
                    <a:pt x="11018333" y="1069652"/>
                  </a:cubicBezTo>
                  <a:cubicBezTo>
                    <a:pt x="11060814" y="1066011"/>
                    <a:pt x="11102688" y="1061763"/>
                    <a:pt x="11144562" y="1056301"/>
                  </a:cubicBezTo>
                  <a:cubicBezTo>
                    <a:pt x="11175512" y="1052659"/>
                    <a:pt x="11205856" y="1047198"/>
                    <a:pt x="11236199" y="1042950"/>
                  </a:cubicBezTo>
                  <a:cubicBezTo>
                    <a:pt x="11236199" y="1036881"/>
                    <a:pt x="11236199" y="1031419"/>
                    <a:pt x="11236806" y="1025350"/>
                  </a:cubicBezTo>
                  <a:cubicBezTo>
                    <a:pt x="11209497" y="1018675"/>
                    <a:pt x="11182794" y="1012606"/>
                    <a:pt x="11155485" y="1005931"/>
                  </a:cubicBezTo>
                  <a:cubicBezTo>
                    <a:pt x="11156092" y="1000469"/>
                    <a:pt x="11156699" y="995007"/>
                    <a:pt x="11157306" y="988938"/>
                  </a:cubicBezTo>
                  <a:cubicBezTo>
                    <a:pt x="11196146" y="988938"/>
                    <a:pt x="11230130" y="948885"/>
                    <a:pt x="11274431" y="988331"/>
                  </a:cubicBezTo>
                  <a:cubicBezTo>
                    <a:pt x="11283534" y="996828"/>
                    <a:pt x="11306596" y="987724"/>
                    <a:pt x="11321767" y="991366"/>
                  </a:cubicBezTo>
                  <a:cubicBezTo>
                    <a:pt x="11337546" y="995007"/>
                    <a:pt x="11386095" y="971339"/>
                    <a:pt x="11353324" y="1024137"/>
                  </a:cubicBezTo>
                  <a:cubicBezTo>
                    <a:pt x="11350290" y="1028992"/>
                    <a:pt x="11360607" y="1042950"/>
                    <a:pt x="11370924" y="1066618"/>
                  </a:cubicBezTo>
                  <a:cubicBezTo>
                    <a:pt x="11309630" y="1082396"/>
                    <a:pt x="11253798" y="1096354"/>
                    <a:pt x="11197966" y="1112133"/>
                  </a:cubicBezTo>
                  <a:cubicBezTo>
                    <a:pt x="11185222" y="1115774"/>
                    <a:pt x="11171871" y="1122449"/>
                    <a:pt x="11163375" y="1132159"/>
                  </a:cubicBezTo>
                  <a:cubicBezTo>
                    <a:pt x="11160340" y="1135801"/>
                    <a:pt x="11170657" y="1151579"/>
                    <a:pt x="11174905" y="1161289"/>
                  </a:cubicBezTo>
                  <a:cubicBezTo>
                    <a:pt x="11187043" y="1153400"/>
                    <a:pt x="11199180" y="1146117"/>
                    <a:pt x="11211318" y="1137621"/>
                  </a:cubicBezTo>
                  <a:cubicBezTo>
                    <a:pt x="11216172" y="1133980"/>
                    <a:pt x="11219813" y="1127911"/>
                    <a:pt x="11225882" y="1120629"/>
                  </a:cubicBezTo>
                  <a:cubicBezTo>
                    <a:pt x="11242874" y="1131552"/>
                    <a:pt x="11258653" y="1142476"/>
                    <a:pt x="11289603" y="1162503"/>
                  </a:cubicBezTo>
                  <a:cubicBezTo>
                    <a:pt x="11256225" y="1169785"/>
                    <a:pt x="11236199" y="1174033"/>
                    <a:pt x="11217993" y="1177675"/>
                  </a:cubicBezTo>
                  <a:cubicBezTo>
                    <a:pt x="11221634" y="1182530"/>
                    <a:pt x="11228916" y="1191026"/>
                    <a:pt x="11244088" y="1209839"/>
                  </a:cubicBezTo>
                  <a:cubicBezTo>
                    <a:pt x="11198573" y="1209839"/>
                    <a:pt x="11163375" y="1205590"/>
                    <a:pt x="11129997" y="1211659"/>
                  </a:cubicBezTo>
                  <a:cubicBezTo>
                    <a:pt x="11115432" y="1214087"/>
                    <a:pt x="11104508" y="1237755"/>
                    <a:pt x="11091157" y="1252319"/>
                  </a:cubicBezTo>
                  <a:cubicBezTo>
                    <a:pt x="11089336" y="1249285"/>
                    <a:pt x="11084482" y="1235327"/>
                    <a:pt x="11076592" y="1232900"/>
                  </a:cubicBezTo>
                  <a:cubicBezTo>
                    <a:pt x="11063848" y="1229258"/>
                    <a:pt x="11048070" y="1231686"/>
                    <a:pt x="11034718" y="1234720"/>
                  </a:cubicBezTo>
                  <a:cubicBezTo>
                    <a:pt x="11031684" y="1235327"/>
                    <a:pt x="11027436" y="1252926"/>
                    <a:pt x="11029864" y="1254747"/>
                  </a:cubicBezTo>
                  <a:cubicBezTo>
                    <a:pt x="11038967" y="1262029"/>
                    <a:pt x="11051104" y="1270526"/>
                    <a:pt x="11062027" y="1270526"/>
                  </a:cubicBezTo>
                  <a:cubicBezTo>
                    <a:pt x="11094191" y="1270526"/>
                    <a:pt x="11126356" y="1266884"/>
                    <a:pt x="11162161" y="1275987"/>
                  </a:cubicBezTo>
                  <a:cubicBezTo>
                    <a:pt x="11137279" y="1286304"/>
                    <a:pt x="11111791" y="1296014"/>
                    <a:pt x="11083875" y="1307545"/>
                  </a:cubicBezTo>
                  <a:cubicBezTo>
                    <a:pt x="11117860" y="1345777"/>
                    <a:pt x="11153665" y="1350025"/>
                    <a:pt x="11196146" y="1331212"/>
                  </a:cubicBezTo>
                  <a:cubicBezTo>
                    <a:pt x="11211318" y="1324537"/>
                    <a:pt x="11230130" y="1326964"/>
                    <a:pt x="11247122" y="1325751"/>
                  </a:cubicBezTo>
                  <a:cubicBezTo>
                    <a:pt x="11247122" y="1331212"/>
                    <a:pt x="11247730" y="1336067"/>
                    <a:pt x="11247730" y="1341529"/>
                  </a:cubicBezTo>
                  <a:cubicBezTo>
                    <a:pt x="11219206" y="1348812"/>
                    <a:pt x="11190077" y="1356701"/>
                    <a:pt x="11158519" y="1365197"/>
                  </a:cubicBezTo>
                  <a:cubicBezTo>
                    <a:pt x="11162768" y="1373693"/>
                    <a:pt x="11167016" y="1382189"/>
                    <a:pt x="11167622" y="1383403"/>
                  </a:cubicBezTo>
                  <a:cubicBezTo>
                    <a:pt x="11129997" y="1406464"/>
                    <a:pt x="11092978" y="1429525"/>
                    <a:pt x="11053532" y="1454407"/>
                  </a:cubicBezTo>
                  <a:cubicBezTo>
                    <a:pt x="11065669" y="1468365"/>
                    <a:pt x="11074772" y="1479288"/>
                    <a:pt x="11087516" y="1493853"/>
                  </a:cubicBezTo>
                  <a:cubicBezTo>
                    <a:pt x="11040787" y="1524197"/>
                    <a:pt x="10980100" y="1463510"/>
                    <a:pt x="10932158" y="1523590"/>
                  </a:cubicBezTo>
                  <a:cubicBezTo>
                    <a:pt x="10953398" y="1526017"/>
                    <a:pt x="10967356" y="1528445"/>
                    <a:pt x="10981314" y="1529052"/>
                  </a:cubicBezTo>
                  <a:cubicBezTo>
                    <a:pt x="10995879" y="1529659"/>
                    <a:pt x="11011051" y="1524804"/>
                    <a:pt x="11023795" y="1528445"/>
                  </a:cubicBezTo>
                  <a:cubicBezTo>
                    <a:pt x="11034111" y="1531479"/>
                    <a:pt x="11041394" y="1544830"/>
                    <a:pt x="11049890" y="1553933"/>
                  </a:cubicBezTo>
                  <a:cubicBezTo>
                    <a:pt x="11040180" y="1560609"/>
                    <a:pt x="11031077" y="1572139"/>
                    <a:pt x="11020154" y="1573353"/>
                  </a:cubicBezTo>
                  <a:cubicBezTo>
                    <a:pt x="10986776" y="1577601"/>
                    <a:pt x="10952791" y="1577601"/>
                    <a:pt x="10910917" y="1580029"/>
                  </a:cubicBezTo>
                  <a:cubicBezTo>
                    <a:pt x="10920020" y="1563643"/>
                    <a:pt x="10926089" y="1552113"/>
                    <a:pt x="10933371" y="1538762"/>
                  </a:cubicBezTo>
                  <a:cubicBezTo>
                    <a:pt x="10900600" y="1508418"/>
                    <a:pt x="10862975" y="1524804"/>
                    <a:pt x="10838093" y="1545437"/>
                  </a:cubicBezTo>
                  <a:cubicBezTo>
                    <a:pt x="10827776" y="1553933"/>
                    <a:pt x="10843554" y="1594594"/>
                    <a:pt x="10848410" y="1629185"/>
                  </a:cubicBezTo>
                  <a:cubicBezTo>
                    <a:pt x="10810176" y="1633433"/>
                    <a:pt x="10763448" y="1638288"/>
                    <a:pt x="10711864" y="1643750"/>
                  </a:cubicBezTo>
                  <a:cubicBezTo>
                    <a:pt x="10711864" y="1655281"/>
                    <a:pt x="10711864" y="1672880"/>
                    <a:pt x="10711864" y="1695941"/>
                  </a:cubicBezTo>
                  <a:cubicBezTo>
                    <a:pt x="10691837" y="1686838"/>
                    <a:pt x="10678486" y="1680769"/>
                    <a:pt x="10651177" y="1669238"/>
                  </a:cubicBezTo>
                  <a:cubicBezTo>
                    <a:pt x="10691837" y="1719609"/>
                    <a:pt x="10691837" y="1719609"/>
                    <a:pt x="10830203" y="1694727"/>
                  </a:cubicBezTo>
                  <a:cubicBezTo>
                    <a:pt x="10833238" y="1703223"/>
                    <a:pt x="10833844" y="1715361"/>
                    <a:pt x="10839913" y="1719002"/>
                  </a:cubicBezTo>
                  <a:cubicBezTo>
                    <a:pt x="10859333" y="1731139"/>
                    <a:pt x="10879360" y="1743277"/>
                    <a:pt x="10901207" y="1750559"/>
                  </a:cubicBezTo>
                  <a:cubicBezTo>
                    <a:pt x="10913344" y="1754807"/>
                    <a:pt x="10935192" y="1754807"/>
                    <a:pt x="10941261" y="1746918"/>
                  </a:cubicBezTo>
                  <a:cubicBezTo>
                    <a:pt x="10960680" y="1722036"/>
                    <a:pt x="10975852" y="1720216"/>
                    <a:pt x="11004375" y="1735387"/>
                  </a:cubicBezTo>
                  <a:cubicBezTo>
                    <a:pt x="11018940" y="1743277"/>
                    <a:pt x="11045642" y="1729319"/>
                    <a:pt x="11066882" y="1725070"/>
                  </a:cubicBezTo>
                  <a:cubicBezTo>
                    <a:pt x="11067489" y="1720822"/>
                    <a:pt x="11068096" y="1716574"/>
                    <a:pt x="11068703" y="1712326"/>
                  </a:cubicBezTo>
                  <a:cubicBezTo>
                    <a:pt x="11080233" y="1722643"/>
                    <a:pt x="11091157" y="1732353"/>
                    <a:pt x="11107542" y="1746918"/>
                  </a:cubicBezTo>
                  <a:cubicBezTo>
                    <a:pt x="11088730" y="1752380"/>
                    <a:pt x="11078413" y="1756021"/>
                    <a:pt x="11064455" y="1760269"/>
                  </a:cubicBezTo>
                  <a:cubicBezTo>
                    <a:pt x="11070523" y="1768158"/>
                    <a:pt x="11073558" y="1777261"/>
                    <a:pt x="11080233" y="1780296"/>
                  </a:cubicBezTo>
                  <a:cubicBezTo>
                    <a:pt x="11104508" y="1791219"/>
                    <a:pt x="11185222" y="1762696"/>
                    <a:pt x="11199787" y="1742670"/>
                  </a:cubicBezTo>
                  <a:cubicBezTo>
                    <a:pt x="11233165" y="1749345"/>
                    <a:pt x="11264722" y="1751773"/>
                    <a:pt x="11293852" y="1762696"/>
                  </a:cubicBezTo>
                  <a:cubicBezTo>
                    <a:pt x="11310843" y="1768765"/>
                    <a:pt x="11323588" y="1787578"/>
                    <a:pt x="11338760" y="1800322"/>
                  </a:cubicBezTo>
                  <a:cubicBezTo>
                    <a:pt x="11320554" y="1811246"/>
                    <a:pt x="11302348" y="1831879"/>
                    <a:pt x="11284749" y="1831273"/>
                  </a:cubicBezTo>
                  <a:cubicBezTo>
                    <a:pt x="11232558" y="1829452"/>
                    <a:pt x="11183401" y="1823990"/>
                    <a:pt x="11129390" y="1842196"/>
                  </a:cubicBezTo>
                  <a:cubicBezTo>
                    <a:pt x="11097833" y="1852513"/>
                    <a:pt x="11052317" y="1818528"/>
                    <a:pt x="11012264" y="1805784"/>
                  </a:cubicBezTo>
                  <a:cubicBezTo>
                    <a:pt x="10995879" y="1800929"/>
                    <a:pt x="10978280" y="1799109"/>
                    <a:pt x="10947936" y="1794253"/>
                  </a:cubicBezTo>
                  <a:cubicBezTo>
                    <a:pt x="10968570" y="1825204"/>
                    <a:pt x="10980100" y="1841589"/>
                    <a:pt x="10995272" y="1864650"/>
                  </a:cubicBezTo>
                  <a:cubicBezTo>
                    <a:pt x="10959467" y="1874967"/>
                    <a:pt x="10930944" y="1882856"/>
                    <a:pt x="10896959" y="1891959"/>
                  </a:cubicBezTo>
                  <a:cubicBezTo>
                    <a:pt x="10897566" y="1896814"/>
                    <a:pt x="10899387" y="1908345"/>
                    <a:pt x="10901207" y="1922303"/>
                  </a:cubicBezTo>
                  <a:cubicBezTo>
                    <a:pt x="10889069" y="1922910"/>
                    <a:pt x="10876325" y="1921089"/>
                    <a:pt x="10866616" y="1925337"/>
                  </a:cubicBezTo>
                  <a:cubicBezTo>
                    <a:pt x="10852657" y="1932013"/>
                    <a:pt x="10836272" y="1941116"/>
                    <a:pt x="10829597" y="1953253"/>
                  </a:cubicBezTo>
                  <a:cubicBezTo>
                    <a:pt x="10826562" y="1959929"/>
                    <a:pt x="10841734" y="1976921"/>
                    <a:pt x="10850230" y="1987845"/>
                  </a:cubicBezTo>
                  <a:cubicBezTo>
                    <a:pt x="10865402" y="2007265"/>
                    <a:pt x="10884822" y="2023650"/>
                    <a:pt x="10897566" y="2044284"/>
                  </a:cubicBezTo>
                  <a:cubicBezTo>
                    <a:pt x="10921841" y="2084944"/>
                    <a:pt x="10899387" y="2123177"/>
                    <a:pt x="10870863" y="2144417"/>
                  </a:cubicBezTo>
                  <a:cubicBezTo>
                    <a:pt x="10849016" y="2160802"/>
                    <a:pt x="10810176" y="2157161"/>
                    <a:pt x="10779226" y="2157161"/>
                  </a:cubicBezTo>
                  <a:cubicBezTo>
                    <a:pt x="10758593" y="2156554"/>
                    <a:pt x="10737960" y="2146238"/>
                    <a:pt x="10713077" y="2138955"/>
                  </a:cubicBezTo>
                  <a:cubicBezTo>
                    <a:pt x="10695479" y="2192360"/>
                    <a:pt x="10644502" y="2182043"/>
                    <a:pt x="10606875" y="2182043"/>
                  </a:cubicBezTo>
                  <a:cubicBezTo>
                    <a:pt x="10559540" y="2182650"/>
                    <a:pt x="10511597" y="2163230"/>
                    <a:pt x="10464261" y="2152306"/>
                  </a:cubicBezTo>
                  <a:cubicBezTo>
                    <a:pt x="10449697" y="2148665"/>
                    <a:pt x="10430277" y="2135314"/>
                    <a:pt x="10422994" y="2140169"/>
                  </a:cubicBezTo>
                  <a:cubicBezTo>
                    <a:pt x="10379299" y="2171119"/>
                    <a:pt x="10350170" y="2141383"/>
                    <a:pt x="10313758" y="2124390"/>
                  </a:cubicBezTo>
                  <a:cubicBezTo>
                    <a:pt x="10296765" y="2116501"/>
                    <a:pt x="10257319" y="2122570"/>
                    <a:pt x="10248216" y="2135921"/>
                  </a:cubicBezTo>
                  <a:cubicBezTo>
                    <a:pt x="10220907" y="2175974"/>
                    <a:pt x="10191777" y="2166264"/>
                    <a:pt x="10157185" y="2154127"/>
                  </a:cubicBezTo>
                  <a:cubicBezTo>
                    <a:pt x="10094678" y="2131673"/>
                    <a:pt x="10030350" y="2112860"/>
                    <a:pt x="9967843" y="2088585"/>
                  </a:cubicBezTo>
                  <a:cubicBezTo>
                    <a:pt x="9942961" y="2078875"/>
                    <a:pt x="9921113" y="2060669"/>
                    <a:pt x="9901694" y="2047925"/>
                  </a:cubicBezTo>
                  <a:cubicBezTo>
                    <a:pt x="9832510" y="2073413"/>
                    <a:pt x="9761507" y="2081303"/>
                    <a:pt x="9682007" y="2066738"/>
                  </a:cubicBezTo>
                  <a:cubicBezTo>
                    <a:pt x="9682007" y="2091619"/>
                    <a:pt x="9682007" y="2112860"/>
                    <a:pt x="9682007" y="2133493"/>
                  </a:cubicBezTo>
                  <a:cubicBezTo>
                    <a:pt x="9675331" y="2131066"/>
                    <a:pt x="9661980" y="2122570"/>
                    <a:pt x="9658339" y="2126211"/>
                  </a:cubicBezTo>
                  <a:cubicBezTo>
                    <a:pt x="9615252" y="2162623"/>
                    <a:pt x="9589763" y="2124390"/>
                    <a:pt x="9560634" y="2104971"/>
                  </a:cubicBezTo>
                  <a:cubicBezTo>
                    <a:pt x="9540000" y="2091012"/>
                    <a:pt x="9523614" y="2070379"/>
                    <a:pt x="9501767" y="2060062"/>
                  </a:cubicBezTo>
                  <a:cubicBezTo>
                    <a:pt x="9471423" y="2046104"/>
                    <a:pt x="9438046" y="2039429"/>
                    <a:pt x="9405882" y="2029719"/>
                  </a:cubicBezTo>
                  <a:cubicBezTo>
                    <a:pt x="9404061" y="2033967"/>
                    <a:pt x="9401633" y="2038215"/>
                    <a:pt x="9399813" y="2042463"/>
                  </a:cubicBezTo>
                  <a:cubicBezTo>
                    <a:pt x="9397386" y="2037001"/>
                    <a:pt x="9394958" y="2030932"/>
                    <a:pt x="9391924" y="2026078"/>
                  </a:cubicBezTo>
                  <a:cubicBezTo>
                    <a:pt x="9384642" y="2012726"/>
                    <a:pt x="9379180" y="1993913"/>
                    <a:pt x="9368256" y="1988452"/>
                  </a:cubicBezTo>
                  <a:cubicBezTo>
                    <a:pt x="9360367" y="1984810"/>
                    <a:pt x="9337912" y="1996341"/>
                    <a:pt x="9332450" y="2007265"/>
                  </a:cubicBezTo>
                  <a:cubicBezTo>
                    <a:pt x="9320920" y="2027898"/>
                    <a:pt x="9313637" y="2044891"/>
                    <a:pt x="9284508" y="2036394"/>
                  </a:cubicBezTo>
                  <a:cubicBezTo>
                    <a:pt x="9254771" y="2027898"/>
                    <a:pt x="9218966" y="2029719"/>
                    <a:pt x="9211684" y="1989058"/>
                  </a:cubicBezTo>
                  <a:cubicBezTo>
                    <a:pt x="9205615" y="1957501"/>
                    <a:pt x="9203794" y="1925337"/>
                    <a:pt x="9198332" y="1893780"/>
                  </a:cubicBezTo>
                  <a:cubicBezTo>
                    <a:pt x="9196512" y="1882856"/>
                    <a:pt x="9189229" y="1873146"/>
                    <a:pt x="9183767" y="1862830"/>
                  </a:cubicBezTo>
                  <a:cubicBezTo>
                    <a:pt x="9179520" y="1864650"/>
                    <a:pt x="9175272" y="1865864"/>
                    <a:pt x="9171023" y="1867685"/>
                  </a:cubicBezTo>
                  <a:cubicBezTo>
                    <a:pt x="9173451" y="1881036"/>
                    <a:pt x="9175272" y="1894387"/>
                    <a:pt x="9177699" y="1907738"/>
                  </a:cubicBezTo>
                  <a:cubicBezTo>
                    <a:pt x="9173451" y="1910772"/>
                    <a:pt x="9169810" y="1913200"/>
                    <a:pt x="9165561" y="1916234"/>
                  </a:cubicBezTo>
                  <a:cubicBezTo>
                    <a:pt x="9152817" y="1897421"/>
                    <a:pt x="9126115" y="1873753"/>
                    <a:pt x="9130363" y="1860402"/>
                  </a:cubicBezTo>
                  <a:cubicBezTo>
                    <a:pt x="9146142" y="1810639"/>
                    <a:pt x="9110336" y="1783330"/>
                    <a:pt x="9091523" y="1749345"/>
                  </a:cubicBezTo>
                  <a:cubicBezTo>
                    <a:pt x="9077565" y="1724464"/>
                    <a:pt x="9053898" y="1704437"/>
                    <a:pt x="9036905" y="1680769"/>
                  </a:cubicBezTo>
                  <a:cubicBezTo>
                    <a:pt x="9032050" y="1674093"/>
                    <a:pt x="9034478" y="1661349"/>
                    <a:pt x="9033871" y="1651639"/>
                  </a:cubicBezTo>
                  <a:cubicBezTo>
                    <a:pt x="9044795" y="1652853"/>
                    <a:pt x="9059967" y="1649819"/>
                    <a:pt x="9064821" y="1655281"/>
                  </a:cubicBezTo>
                  <a:cubicBezTo>
                    <a:pt x="9084241" y="1677735"/>
                    <a:pt x="9103054" y="1684410"/>
                    <a:pt x="9134611" y="1683803"/>
                  </a:cubicBezTo>
                  <a:cubicBezTo>
                    <a:pt x="9151604" y="1683197"/>
                    <a:pt x="9173451" y="1721429"/>
                    <a:pt x="9187409" y="1745704"/>
                  </a:cubicBezTo>
                  <a:cubicBezTo>
                    <a:pt x="9208042" y="1780902"/>
                    <a:pt x="9222000" y="1819135"/>
                    <a:pt x="9241420" y="1855547"/>
                  </a:cubicBezTo>
                  <a:cubicBezTo>
                    <a:pt x="9243847" y="1860402"/>
                    <a:pt x="9259019" y="1858582"/>
                    <a:pt x="9270550" y="1860402"/>
                  </a:cubicBezTo>
                  <a:cubicBezTo>
                    <a:pt x="9266302" y="1847658"/>
                    <a:pt x="9263268" y="1839162"/>
                    <a:pt x="9255985" y="1819742"/>
                  </a:cubicBezTo>
                  <a:cubicBezTo>
                    <a:pt x="9289969" y="1828238"/>
                    <a:pt x="9316065" y="1834914"/>
                    <a:pt x="9342161" y="1841589"/>
                  </a:cubicBezTo>
                  <a:cubicBezTo>
                    <a:pt x="9343374" y="1839162"/>
                    <a:pt x="9344588" y="1836734"/>
                    <a:pt x="9345802" y="1834914"/>
                  </a:cubicBezTo>
                  <a:cubicBezTo>
                    <a:pt x="9300893" y="1797288"/>
                    <a:pt x="9256592" y="1759662"/>
                    <a:pt x="9208042" y="1718395"/>
                  </a:cubicBezTo>
                  <a:cubicBezTo>
                    <a:pt x="9239600" y="1702616"/>
                    <a:pt x="9259019" y="1692906"/>
                    <a:pt x="9278439" y="1683197"/>
                  </a:cubicBezTo>
                  <a:cubicBezTo>
                    <a:pt x="9222607" y="1674093"/>
                    <a:pt x="9177699" y="1612800"/>
                    <a:pt x="9125508" y="1649819"/>
                  </a:cubicBezTo>
                  <a:cubicBezTo>
                    <a:pt x="9095771" y="1643143"/>
                    <a:pt x="9072104" y="1641323"/>
                    <a:pt x="9051470" y="1633433"/>
                  </a:cubicBezTo>
                  <a:cubicBezTo>
                    <a:pt x="9009596" y="1617048"/>
                    <a:pt x="9016878" y="1652853"/>
                    <a:pt x="9001100" y="1671059"/>
                  </a:cubicBezTo>
                  <a:cubicBezTo>
                    <a:pt x="8979859" y="1695941"/>
                    <a:pt x="8954978" y="1717181"/>
                    <a:pt x="8942841" y="1748738"/>
                  </a:cubicBezTo>
                  <a:cubicBezTo>
                    <a:pt x="8942234" y="1751166"/>
                    <a:pt x="8919173" y="1749345"/>
                    <a:pt x="8911284" y="1743277"/>
                  </a:cubicBezTo>
                  <a:cubicBezTo>
                    <a:pt x="8887009" y="1724464"/>
                    <a:pt x="8865161" y="1701403"/>
                    <a:pt x="8841494" y="1681376"/>
                  </a:cubicBezTo>
                  <a:cubicBezTo>
                    <a:pt x="8817219" y="1661349"/>
                    <a:pt x="8791730" y="1642536"/>
                    <a:pt x="8766849" y="1623117"/>
                  </a:cubicBezTo>
                  <a:cubicBezTo>
                    <a:pt x="8771704" y="1561823"/>
                    <a:pt x="8714051" y="1572746"/>
                    <a:pt x="8690383" y="1544223"/>
                  </a:cubicBezTo>
                  <a:cubicBezTo>
                    <a:pt x="8686135" y="1547258"/>
                    <a:pt x="8681887" y="1550899"/>
                    <a:pt x="8677639" y="1553933"/>
                  </a:cubicBezTo>
                  <a:cubicBezTo>
                    <a:pt x="8687349" y="1576388"/>
                    <a:pt x="8697059" y="1599448"/>
                    <a:pt x="8706768" y="1621903"/>
                  </a:cubicBezTo>
                  <a:cubicBezTo>
                    <a:pt x="8710409" y="1617655"/>
                    <a:pt x="8713444" y="1614013"/>
                    <a:pt x="8717086" y="1609765"/>
                  </a:cubicBezTo>
                  <a:cubicBezTo>
                    <a:pt x="8734077" y="1614013"/>
                    <a:pt x="8751070" y="1617655"/>
                    <a:pt x="8768669" y="1621903"/>
                  </a:cubicBezTo>
                  <a:cubicBezTo>
                    <a:pt x="8778379" y="1635254"/>
                    <a:pt x="8788089" y="1647998"/>
                    <a:pt x="8797192" y="1661349"/>
                  </a:cubicBezTo>
                  <a:cubicBezTo>
                    <a:pt x="8808116" y="1676521"/>
                    <a:pt x="8818432" y="1692300"/>
                    <a:pt x="8829356" y="1707471"/>
                  </a:cubicBezTo>
                  <a:cubicBezTo>
                    <a:pt x="8808116" y="1714147"/>
                    <a:pt x="8778379" y="1732960"/>
                    <a:pt x="8766242" y="1725070"/>
                  </a:cubicBezTo>
                  <a:cubicBezTo>
                    <a:pt x="8732257" y="1702616"/>
                    <a:pt x="8706162" y="1668632"/>
                    <a:pt x="8676425" y="1640109"/>
                  </a:cubicBezTo>
                  <a:cubicBezTo>
                    <a:pt x="8664288" y="1628578"/>
                    <a:pt x="8651543" y="1614620"/>
                    <a:pt x="8636372" y="1609158"/>
                  </a:cubicBezTo>
                  <a:cubicBezTo>
                    <a:pt x="8626055" y="1605517"/>
                    <a:pt x="8610883" y="1615834"/>
                    <a:pt x="8597532" y="1620082"/>
                  </a:cubicBezTo>
                  <a:cubicBezTo>
                    <a:pt x="8601780" y="1632220"/>
                    <a:pt x="8605421" y="1645571"/>
                    <a:pt x="8611490" y="1656494"/>
                  </a:cubicBezTo>
                  <a:cubicBezTo>
                    <a:pt x="8616345" y="1664384"/>
                    <a:pt x="8624841" y="1670452"/>
                    <a:pt x="8629696" y="1674700"/>
                  </a:cubicBezTo>
                  <a:cubicBezTo>
                    <a:pt x="8619987" y="1706257"/>
                    <a:pt x="8610883" y="1734780"/>
                    <a:pt x="8600566" y="1769979"/>
                  </a:cubicBezTo>
                  <a:cubicBezTo>
                    <a:pt x="8592677" y="1773620"/>
                    <a:pt x="8578112" y="1780902"/>
                    <a:pt x="8550197" y="1794253"/>
                  </a:cubicBezTo>
                  <a:cubicBezTo>
                    <a:pt x="8573864" y="1811246"/>
                    <a:pt x="8588429" y="1827631"/>
                    <a:pt x="8606635" y="1833093"/>
                  </a:cubicBezTo>
                  <a:cubicBezTo>
                    <a:pt x="8646081" y="1844624"/>
                    <a:pt x="8686742" y="1850086"/>
                    <a:pt x="8726795" y="1859189"/>
                  </a:cubicBezTo>
                  <a:cubicBezTo>
                    <a:pt x="8737112" y="1861616"/>
                    <a:pt x="8745608" y="1871326"/>
                    <a:pt x="8755318" y="1876181"/>
                  </a:cubicBezTo>
                  <a:cubicBezTo>
                    <a:pt x="8766849" y="1881643"/>
                    <a:pt x="8779593" y="1889532"/>
                    <a:pt x="8791123" y="1889532"/>
                  </a:cubicBezTo>
                  <a:cubicBezTo>
                    <a:pt x="8842707" y="1890139"/>
                    <a:pt x="8902787" y="1839769"/>
                    <a:pt x="8913104" y="1790612"/>
                  </a:cubicBezTo>
                  <a:cubicBezTo>
                    <a:pt x="9012024" y="1823990"/>
                    <a:pt x="9012024" y="1823990"/>
                    <a:pt x="9018092" y="1874360"/>
                  </a:cubicBezTo>
                  <a:cubicBezTo>
                    <a:pt x="9010810" y="1898028"/>
                    <a:pt x="8990177" y="1929585"/>
                    <a:pt x="8998672" y="1943543"/>
                  </a:cubicBezTo>
                  <a:cubicBezTo>
                    <a:pt x="9011417" y="1964177"/>
                    <a:pt x="9044795" y="1972066"/>
                    <a:pt x="9069070" y="1984810"/>
                  </a:cubicBezTo>
                  <a:cubicBezTo>
                    <a:pt x="9069676" y="1978742"/>
                    <a:pt x="9070283" y="1972066"/>
                    <a:pt x="9070890" y="1965998"/>
                  </a:cubicBezTo>
                  <a:cubicBezTo>
                    <a:pt x="9082420" y="1954467"/>
                    <a:pt x="9094558" y="1942936"/>
                    <a:pt x="9106088" y="1932013"/>
                  </a:cubicBezTo>
                  <a:cubicBezTo>
                    <a:pt x="9114585" y="1945971"/>
                    <a:pt x="9123080" y="1959929"/>
                    <a:pt x="9132791" y="1972673"/>
                  </a:cubicBezTo>
                  <a:cubicBezTo>
                    <a:pt x="9144321" y="1988452"/>
                    <a:pt x="9154638" y="2006658"/>
                    <a:pt x="9169810" y="2016975"/>
                  </a:cubicBezTo>
                  <a:cubicBezTo>
                    <a:pt x="9201973" y="2038215"/>
                    <a:pt x="9218359" y="2061276"/>
                    <a:pt x="9198332" y="2098295"/>
                  </a:cubicBezTo>
                  <a:cubicBezTo>
                    <a:pt x="9094558" y="2108005"/>
                    <a:pt x="8999886" y="2067345"/>
                    <a:pt x="9010203" y="2024864"/>
                  </a:cubicBezTo>
                  <a:cubicBezTo>
                    <a:pt x="8967722" y="2030932"/>
                    <a:pt x="8924634" y="2037608"/>
                    <a:pt x="8873657" y="2045497"/>
                  </a:cubicBezTo>
                  <a:cubicBezTo>
                    <a:pt x="8851203" y="2099509"/>
                    <a:pt x="8804474" y="2120749"/>
                    <a:pt x="8735292" y="2106184"/>
                  </a:cubicBezTo>
                  <a:cubicBezTo>
                    <a:pt x="8709196" y="2100722"/>
                    <a:pt x="8679459" y="2112860"/>
                    <a:pt x="8652150" y="2123177"/>
                  </a:cubicBezTo>
                  <a:cubicBezTo>
                    <a:pt x="8589036" y="2099509"/>
                    <a:pt x="8576898" y="2047318"/>
                    <a:pt x="8627269" y="2012726"/>
                  </a:cubicBezTo>
                  <a:cubicBezTo>
                    <a:pt x="8589643" y="1962356"/>
                    <a:pt x="8531990" y="1964784"/>
                    <a:pt x="8480407" y="1958108"/>
                  </a:cubicBezTo>
                  <a:cubicBezTo>
                    <a:pt x="8436712" y="1952646"/>
                    <a:pt x="8411223" y="1922303"/>
                    <a:pt x="8431250" y="1882856"/>
                  </a:cubicBezTo>
                  <a:cubicBezTo>
                    <a:pt x="8454311" y="1836734"/>
                    <a:pt x="8461593" y="1803963"/>
                    <a:pt x="8394837" y="1798502"/>
                  </a:cubicBezTo>
                  <a:cubicBezTo>
                    <a:pt x="8388769" y="1797895"/>
                    <a:pt x="8380273" y="1788792"/>
                    <a:pt x="8377846" y="1782116"/>
                  </a:cubicBezTo>
                  <a:cubicBezTo>
                    <a:pt x="8364494" y="1743883"/>
                    <a:pt x="8342647" y="1746918"/>
                    <a:pt x="8311697" y="1762089"/>
                  </a:cubicBezTo>
                  <a:cubicBezTo>
                    <a:pt x="8300166" y="1767551"/>
                    <a:pt x="8281354" y="1759662"/>
                    <a:pt x="8266182" y="1756628"/>
                  </a:cubicBezTo>
                  <a:cubicBezTo>
                    <a:pt x="8260113" y="1755414"/>
                    <a:pt x="8254044" y="1748131"/>
                    <a:pt x="8249797" y="1749345"/>
                  </a:cubicBezTo>
                  <a:cubicBezTo>
                    <a:pt x="8190323" y="1763303"/>
                    <a:pt x="8125388" y="1774227"/>
                    <a:pt x="8095045" y="1833093"/>
                  </a:cubicBezTo>
                  <a:cubicBezTo>
                    <a:pt x="8085334" y="1851906"/>
                    <a:pt x="8105361" y="1886498"/>
                    <a:pt x="8109003" y="1902883"/>
                  </a:cubicBezTo>
                  <a:cubicBezTo>
                    <a:pt x="8142380" y="1905311"/>
                    <a:pt x="8166655" y="1907131"/>
                    <a:pt x="8192144" y="1908952"/>
                  </a:cubicBezTo>
                  <a:cubicBezTo>
                    <a:pt x="8193964" y="1904704"/>
                    <a:pt x="8196999" y="1900456"/>
                    <a:pt x="8197605" y="1895601"/>
                  </a:cubicBezTo>
                  <a:cubicBezTo>
                    <a:pt x="8198819" y="1878608"/>
                    <a:pt x="8199426" y="1861616"/>
                    <a:pt x="8200033" y="1844017"/>
                  </a:cubicBezTo>
                  <a:cubicBezTo>
                    <a:pt x="8218239" y="1848265"/>
                    <a:pt x="8236445" y="1854333"/>
                    <a:pt x="8254651" y="1856154"/>
                  </a:cubicBezTo>
                  <a:cubicBezTo>
                    <a:pt x="8267395" y="1857368"/>
                    <a:pt x="8283174" y="1857368"/>
                    <a:pt x="8292884" y="1851299"/>
                  </a:cubicBezTo>
                  <a:cubicBezTo>
                    <a:pt x="8339613" y="1822169"/>
                    <a:pt x="8360246" y="1830666"/>
                    <a:pt x="8374205" y="1890139"/>
                  </a:cubicBezTo>
                  <a:cubicBezTo>
                    <a:pt x="8358426" y="1890746"/>
                    <a:pt x="8342647" y="1891959"/>
                    <a:pt x="8322013" y="1892566"/>
                  </a:cubicBezTo>
                  <a:cubicBezTo>
                    <a:pt x="8325048" y="1912593"/>
                    <a:pt x="8328082" y="1930192"/>
                    <a:pt x="8331116" y="1950219"/>
                  </a:cubicBezTo>
                  <a:cubicBezTo>
                    <a:pt x="8394837" y="1941116"/>
                    <a:pt x="8403334" y="1990272"/>
                    <a:pt x="8407582" y="2030932"/>
                  </a:cubicBezTo>
                  <a:cubicBezTo>
                    <a:pt x="8410009" y="2052173"/>
                    <a:pt x="8385735" y="2075841"/>
                    <a:pt x="8379059" y="2088585"/>
                  </a:cubicBezTo>
                  <a:cubicBezTo>
                    <a:pt x="8339006" y="2078875"/>
                    <a:pt x="8311090" y="2064917"/>
                    <a:pt x="8285601" y="2067951"/>
                  </a:cubicBezTo>
                  <a:cubicBezTo>
                    <a:pt x="8191537" y="2078875"/>
                    <a:pt x="8123568" y="2043070"/>
                    <a:pt x="8078659" y="1957501"/>
                  </a:cubicBezTo>
                  <a:cubicBezTo>
                    <a:pt x="8053778" y="1910166"/>
                    <a:pt x="8022221" y="1865864"/>
                    <a:pt x="7990663" y="1822169"/>
                  </a:cubicBezTo>
                  <a:cubicBezTo>
                    <a:pt x="7985201" y="1814280"/>
                    <a:pt x="7967602" y="1814280"/>
                    <a:pt x="7955465" y="1813066"/>
                  </a:cubicBezTo>
                  <a:cubicBezTo>
                    <a:pt x="7931797" y="1811853"/>
                    <a:pt x="7907522" y="1812460"/>
                    <a:pt x="7880820" y="1812460"/>
                  </a:cubicBezTo>
                  <a:cubicBezTo>
                    <a:pt x="7880820" y="1823383"/>
                    <a:pt x="7880820" y="1839162"/>
                    <a:pt x="7880820" y="1850086"/>
                  </a:cubicBezTo>
                  <a:cubicBezTo>
                    <a:pt x="7910557" y="1850086"/>
                    <a:pt x="7954251" y="1844624"/>
                    <a:pt x="7956679" y="1851299"/>
                  </a:cubicBezTo>
                  <a:cubicBezTo>
                    <a:pt x="7967602" y="1888318"/>
                    <a:pt x="7968209" y="1928372"/>
                    <a:pt x="7973064" y="1976314"/>
                  </a:cubicBezTo>
                  <a:cubicBezTo>
                    <a:pt x="7996732" y="1995734"/>
                    <a:pt x="8031930" y="2024864"/>
                    <a:pt x="8070770" y="2055814"/>
                  </a:cubicBezTo>
                  <a:cubicBezTo>
                    <a:pt x="8000980" y="2108005"/>
                    <a:pt x="7937259" y="2103150"/>
                    <a:pt x="7871717" y="2086764"/>
                  </a:cubicBezTo>
                  <a:cubicBezTo>
                    <a:pt x="7838946" y="2078268"/>
                    <a:pt x="7805568" y="2070379"/>
                    <a:pt x="7772190" y="2064917"/>
                  </a:cubicBezTo>
                  <a:cubicBezTo>
                    <a:pt x="7758839" y="2063097"/>
                    <a:pt x="7743668" y="2069165"/>
                    <a:pt x="7729709" y="2070986"/>
                  </a:cubicBezTo>
                  <a:cubicBezTo>
                    <a:pt x="7690870" y="2076448"/>
                    <a:pt x="7651423" y="2094654"/>
                    <a:pt x="7617439" y="2055814"/>
                  </a:cubicBezTo>
                  <a:cubicBezTo>
                    <a:pt x="7610156" y="2047318"/>
                    <a:pt x="7590129" y="2043677"/>
                    <a:pt x="7577992" y="2046711"/>
                  </a:cubicBezTo>
                  <a:cubicBezTo>
                    <a:pt x="7561000" y="2050352"/>
                    <a:pt x="7547042" y="2065524"/>
                    <a:pt x="7530049" y="2069772"/>
                  </a:cubicBezTo>
                  <a:cubicBezTo>
                    <a:pt x="7513057" y="2074020"/>
                    <a:pt x="7494245" y="2070986"/>
                    <a:pt x="7476645" y="2070986"/>
                  </a:cubicBezTo>
                  <a:cubicBezTo>
                    <a:pt x="7457832" y="2135921"/>
                    <a:pt x="7437805" y="2149879"/>
                    <a:pt x="7366802" y="2150486"/>
                  </a:cubicBezTo>
                  <a:cubicBezTo>
                    <a:pt x="7273344" y="2151093"/>
                    <a:pt x="7179279" y="2151699"/>
                    <a:pt x="7085821" y="2150486"/>
                  </a:cubicBezTo>
                  <a:cubicBezTo>
                    <a:pt x="7071863" y="2150486"/>
                    <a:pt x="7054871" y="2143203"/>
                    <a:pt x="7044554" y="2134100"/>
                  </a:cubicBezTo>
                  <a:cubicBezTo>
                    <a:pt x="7014818" y="2106184"/>
                    <a:pt x="6986901" y="2076448"/>
                    <a:pt x="6960200" y="2046104"/>
                  </a:cubicBezTo>
                  <a:cubicBezTo>
                    <a:pt x="6941386" y="2024864"/>
                    <a:pt x="6926215" y="1999982"/>
                    <a:pt x="6908008" y="1977528"/>
                  </a:cubicBezTo>
                  <a:cubicBezTo>
                    <a:pt x="6900120" y="1968425"/>
                    <a:pt x="6889196" y="1959929"/>
                    <a:pt x="6878272" y="1956288"/>
                  </a:cubicBezTo>
                  <a:cubicBezTo>
                    <a:pt x="6859459" y="1950826"/>
                    <a:pt x="6840039" y="1949612"/>
                    <a:pt x="6817586" y="1945971"/>
                  </a:cubicBezTo>
                  <a:cubicBezTo>
                    <a:pt x="6821227" y="1922303"/>
                    <a:pt x="6823654" y="1901669"/>
                    <a:pt x="6826689" y="1879822"/>
                  </a:cubicBezTo>
                  <a:cubicBezTo>
                    <a:pt x="6867349" y="1885891"/>
                    <a:pt x="6906188" y="1893780"/>
                    <a:pt x="6945028" y="1897421"/>
                  </a:cubicBezTo>
                  <a:cubicBezTo>
                    <a:pt x="6966268" y="1899242"/>
                    <a:pt x="6988116" y="1904097"/>
                    <a:pt x="6999039" y="1869505"/>
                  </a:cubicBezTo>
                  <a:cubicBezTo>
                    <a:pt x="7003287" y="1856154"/>
                    <a:pt x="7046982" y="1854333"/>
                    <a:pt x="7073077" y="1850692"/>
                  </a:cubicBezTo>
                  <a:cubicBezTo>
                    <a:pt x="7090677" y="1848265"/>
                    <a:pt x="7108883" y="1851906"/>
                    <a:pt x="7131337" y="1852513"/>
                  </a:cubicBezTo>
                  <a:cubicBezTo>
                    <a:pt x="7083394" y="1803963"/>
                    <a:pt x="7043341" y="1756021"/>
                    <a:pt x="6995398" y="1717181"/>
                  </a:cubicBezTo>
                  <a:cubicBezTo>
                    <a:pt x="6961413" y="1689265"/>
                    <a:pt x="6920753" y="1708078"/>
                    <a:pt x="6883734" y="1723857"/>
                  </a:cubicBezTo>
                  <a:cubicBezTo>
                    <a:pt x="6851570" y="1737208"/>
                    <a:pt x="6817586" y="1747525"/>
                    <a:pt x="6783600" y="1757234"/>
                  </a:cubicBezTo>
                  <a:cubicBezTo>
                    <a:pt x="6770856" y="1760876"/>
                    <a:pt x="6752650" y="1754807"/>
                    <a:pt x="6743547" y="1762089"/>
                  </a:cubicBezTo>
                  <a:cubicBezTo>
                    <a:pt x="6688929" y="1801536"/>
                    <a:pt x="6650089" y="1748131"/>
                    <a:pt x="6603967" y="1740242"/>
                  </a:cubicBezTo>
                  <a:cubicBezTo>
                    <a:pt x="6579086" y="1735994"/>
                    <a:pt x="6553598" y="1721429"/>
                    <a:pt x="6529323" y="1724464"/>
                  </a:cubicBezTo>
                  <a:cubicBezTo>
                    <a:pt x="6472884" y="1730532"/>
                    <a:pt x="6424334" y="1723250"/>
                    <a:pt x="6390956" y="1681983"/>
                  </a:cubicBezTo>
                  <a:cubicBezTo>
                    <a:pt x="6346048" y="1689872"/>
                    <a:pt x="6304781" y="1697761"/>
                    <a:pt x="6262907" y="1705044"/>
                  </a:cubicBezTo>
                  <a:cubicBezTo>
                    <a:pt x="6255624" y="1717788"/>
                    <a:pt x="6247735" y="1739635"/>
                    <a:pt x="6231957" y="1751773"/>
                  </a:cubicBezTo>
                  <a:cubicBezTo>
                    <a:pt x="6225888" y="1756628"/>
                    <a:pt x="6202220" y="1739635"/>
                    <a:pt x="6187048" y="1732960"/>
                  </a:cubicBezTo>
                  <a:cubicBezTo>
                    <a:pt x="6214964" y="1661956"/>
                    <a:pt x="6214964" y="1661349"/>
                    <a:pt x="6133037" y="1634040"/>
                  </a:cubicBezTo>
                  <a:cubicBezTo>
                    <a:pt x="6155491" y="1622510"/>
                    <a:pt x="6171877" y="1614013"/>
                    <a:pt x="6190083" y="1604910"/>
                  </a:cubicBezTo>
                  <a:cubicBezTo>
                    <a:pt x="6188869" y="1597021"/>
                    <a:pt x="6186441" y="1584277"/>
                    <a:pt x="6184014" y="1572139"/>
                  </a:cubicBezTo>
                  <a:cubicBezTo>
                    <a:pt x="6204647" y="1572139"/>
                    <a:pt x="6225888" y="1568498"/>
                    <a:pt x="6245308" y="1572746"/>
                  </a:cubicBezTo>
                  <a:cubicBezTo>
                    <a:pt x="6285968" y="1581242"/>
                    <a:pt x="6326022" y="1596414"/>
                    <a:pt x="6366682" y="1604304"/>
                  </a:cubicBezTo>
                  <a:cubicBezTo>
                    <a:pt x="6387315" y="1607945"/>
                    <a:pt x="6409769" y="1601269"/>
                    <a:pt x="6432830" y="1590952"/>
                  </a:cubicBezTo>
                  <a:cubicBezTo>
                    <a:pt x="6372143" y="1507811"/>
                    <a:pt x="6293857" y="1460475"/>
                    <a:pt x="6191903" y="1446518"/>
                  </a:cubicBezTo>
                  <a:cubicBezTo>
                    <a:pt x="6188262" y="1461689"/>
                    <a:pt x="6185228" y="1476861"/>
                    <a:pt x="6181586" y="1492640"/>
                  </a:cubicBezTo>
                  <a:cubicBezTo>
                    <a:pt x="6152457" y="1487785"/>
                    <a:pt x="6125148" y="1483537"/>
                    <a:pt x="6097839" y="1478682"/>
                  </a:cubicBezTo>
                  <a:cubicBezTo>
                    <a:pt x="6113010" y="1462903"/>
                    <a:pt x="6130003" y="1445304"/>
                    <a:pt x="6150029" y="1424063"/>
                  </a:cubicBezTo>
                  <a:cubicBezTo>
                    <a:pt x="6126968" y="1414960"/>
                    <a:pt x="6113617" y="1409499"/>
                    <a:pt x="6096625" y="1402823"/>
                  </a:cubicBezTo>
                  <a:cubicBezTo>
                    <a:pt x="6095411" y="1414960"/>
                    <a:pt x="6094197" y="1425277"/>
                    <a:pt x="6092377" y="1439842"/>
                  </a:cubicBezTo>
                  <a:cubicBezTo>
                    <a:pt x="6051716" y="1425277"/>
                    <a:pt x="6012270" y="1411319"/>
                    <a:pt x="5971003" y="1396147"/>
                  </a:cubicBezTo>
                  <a:cubicBezTo>
                    <a:pt x="5967362" y="1409499"/>
                    <a:pt x="5964327" y="1420422"/>
                    <a:pt x="5960079" y="1436201"/>
                  </a:cubicBezTo>
                  <a:cubicBezTo>
                    <a:pt x="5919419" y="1343350"/>
                    <a:pt x="5851450" y="1388865"/>
                    <a:pt x="5793190" y="1393720"/>
                  </a:cubicBezTo>
                  <a:cubicBezTo>
                    <a:pt x="5808362" y="1430132"/>
                    <a:pt x="5823534" y="1465937"/>
                    <a:pt x="5838705" y="1501743"/>
                  </a:cubicBezTo>
                  <a:cubicBezTo>
                    <a:pt x="5860553" y="1552720"/>
                    <a:pt x="5898179" y="1565464"/>
                    <a:pt x="5947335" y="1538155"/>
                  </a:cubicBezTo>
                  <a:cubicBezTo>
                    <a:pt x="5955831" y="1533907"/>
                    <a:pt x="5962507" y="1527231"/>
                    <a:pt x="5978285" y="1515701"/>
                  </a:cubicBezTo>
                  <a:cubicBezTo>
                    <a:pt x="5992243" y="1547258"/>
                    <a:pt x="6004988" y="1574567"/>
                    <a:pt x="6016518" y="1601876"/>
                  </a:cubicBezTo>
                  <a:cubicBezTo>
                    <a:pt x="6023194" y="1618261"/>
                    <a:pt x="6025014" y="1637681"/>
                    <a:pt x="6034117" y="1652246"/>
                  </a:cubicBezTo>
                  <a:cubicBezTo>
                    <a:pt x="6057178" y="1688658"/>
                    <a:pt x="6042613" y="1709292"/>
                    <a:pt x="6006808" y="1728105"/>
                  </a:cubicBezTo>
                  <a:cubicBezTo>
                    <a:pt x="5997098" y="1711113"/>
                    <a:pt x="5986782" y="1697154"/>
                    <a:pt x="5980106" y="1681376"/>
                  </a:cubicBezTo>
                  <a:cubicBezTo>
                    <a:pt x="5974037" y="1666204"/>
                    <a:pt x="5971610" y="1649819"/>
                    <a:pt x="5966755" y="1632220"/>
                  </a:cubicBezTo>
                  <a:cubicBezTo>
                    <a:pt x="5948549" y="1638288"/>
                    <a:pt x="5932163" y="1643750"/>
                    <a:pt x="5927915" y="1644964"/>
                  </a:cubicBezTo>
                  <a:cubicBezTo>
                    <a:pt x="5913350" y="1675914"/>
                    <a:pt x="5906068" y="1700796"/>
                    <a:pt x="5890896" y="1719609"/>
                  </a:cubicBezTo>
                  <a:cubicBezTo>
                    <a:pt x="5883614" y="1728105"/>
                    <a:pt x="5858125" y="1729925"/>
                    <a:pt x="5845988" y="1724464"/>
                  </a:cubicBezTo>
                  <a:cubicBezTo>
                    <a:pt x="5795618" y="1699582"/>
                    <a:pt x="5796831" y="1697761"/>
                    <a:pt x="5776198" y="1740242"/>
                  </a:cubicBezTo>
                  <a:cubicBezTo>
                    <a:pt x="5765274" y="1722036"/>
                    <a:pt x="5757385" y="1690479"/>
                    <a:pt x="5740393" y="1684410"/>
                  </a:cubicBezTo>
                  <a:cubicBezTo>
                    <a:pt x="5719152" y="1676521"/>
                    <a:pt x="5690022" y="1688658"/>
                    <a:pt x="5663320" y="1692300"/>
                  </a:cubicBezTo>
                  <a:cubicBezTo>
                    <a:pt x="5640259" y="1671666"/>
                    <a:pt x="5623267" y="1648605"/>
                    <a:pt x="5631156" y="1611586"/>
                  </a:cubicBezTo>
                  <a:cubicBezTo>
                    <a:pt x="5632977" y="1601876"/>
                    <a:pt x="5610523" y="1587311"/>
                    <a:pt x="5600813" y="1576388"/>
                  </a:cubicBezTo>
                  <a:cubicBezTo>
                    <a:pt x="5668175" y="1566678"/>
                    <a:pt x="5737358" y="1556361"/>
                    <a:pt x="5806541" y="1544830"/>
                  </a:cubicBezTo>
                  <a:cubicBezTo>
                    <a:pt x="5807755" y="1544830"/>
                    <a:pt x="5806541" y="1533300"/>
                    <a:pt x="5806541" y="1526624"/>
                  </a:cubicBezTo>
                  <a:cubicBezTo>
                    <a:pt x="5781053" y="1526624"/>
                    <a:pt x="5758599" y="1529659"/>
                    <a:pt x="5737358" y="1526017"/>
                  </a:cubicBezTo>
                  <a:cubicBezTo>
                    <a:pt x="5716118" y="1522376"/>
                    <a:pt x="5702160" y="1513273"/>
                    <a:pt x="5698519" y="1484143"/>
                  </a:cubicBezTo>
                  <a:cubicBezTo>
                    <a:pt x="5696091" y="1462903"/>
                    <a:pt x="5667568" y="1444090"/>
                    <a:pt x="5648148" y="1427098"/>
                  </a:cubicBezTo>
                  <a:cubicBezTo>
                    <a:pt x="5634798" y="1415567"/>
                    <a:pt x="5616591" y="1408892"/>
                    <a:pt x="5600813" y="1399789"/>
                  </a:cubicBezTo>
                  <a:cubicBezTo>
                    <a:pt x="5602633" y="1395541"/>
                    <a:pt x="5604454" y="1391899"/>
                    <a:pt x="5606881" y="1387651"/>
                  </a:cubicBezTo>
                  <a:cubicBezTo>
                    <a:pt x="5582000" y="1386437"/>
                    <a:pt x="5557725" y="1385224"/>
                    <a:pt x="5519492" y="1383403"/>
                  </a:cubicBezTo>
                  <a:cubicBezTo>
                    <a:pt x="5529202" y="1399789"/>
                    <a:pt x="5536485" y="1409499"/>
                    <a:pt x="5541340" y="1420422"/>
                  </a:cubicBezTo>
                  <a:cubicBezTo>
                    <a:pt x="5546802" y="1431346"/>
                    <a:pt x="5550443" y="1442269"/>
                    <a:pt x="5554691" y="1453800"/>
                  </a:cubicBezTo>
                  <a:cubicBezTo>
                    <a:pt x="5543160" y="1455621"/>
                    <a:pt x="5531630" y="1457441"/>
                    <a:pt x="5520099" y="1459262"/>
                  </a:cubicBezTo>
                  <a:cubicBezTo>
                    <a:pt x="5519492" y="1459262"/>
                    <a:pt x="5517672" y="1455621"/>
                    <a:pt x="5517065" y="1455621"/>
                  </a:cubicBezTo>
                  <a:cubicBezTo>
                    <a:pt x="5457592" y="1477468"/>
                    <a:pt x="5441813" y="1430739"/>
                    <a:pt x="5414504" y="1395541"/>
                  </a:cubicBezTo>
                  <a:cubicBezTo>
                    <a:pt x="5405401" y="1384010"/>
                    <a:pt x="5378092" y="1384617"/>
                    <a:pt x="5358672" y="1385224"/>
                  </a:cubicBezTo>
                  <a:cubicBezTo>
                    <a:pt x="5321653" y="1385831"/>
                    <a:pt x="5285241" y="1389472"/>
                    <a:pt x="5248222" y="1391899"/>
                  </a:cubicBezTo>
                  <a:cubicBezTo>
                    <a:pt x="5247008" y="1396754"/>
                    <a:pt x="5245794" y="1401609"/>
                    <a:pt x="5245188" y="1406464"/>
                  </a:cubicBezTo>
                  <a:cubicBezTo>
                    <a:pt x="5262787" y="1419208"/>
                    <a:pt x="5280386" y="1431346"/>
                    <a:pt x="5299199" y="1444697"/>
                  </a:cubicBezTo>
                  <a:cubicBezTo>
                    <a:pt x="5268248" y="1500529"/>
                    <a:pt x="5224554" y="1515701"/>
                    <a:pt x="5160833" y="1493853"/>
                  </a:cubicBezTo>
                  <a:cubicBezTo>
                    <a:pt x="5140806" y="1487178"/>
                    <a:pt x="5109856" y="1484143"/>
                    <a:pt x="5096505" y="1495674"/>
                  </a:cubicBezTo>
                  <a:cubicBezTo>
                    <a:pt x="5065554" y="1521162"/>
                    <a:pt x="5047348" y="1506598"/>
                    <a:pt x="5029142" y="1486571"/>
                  </a:cubicBezTo>
                  <a:cubicBezTo>
                    <a:pt x="5006081" y="1489605"/>
                    <a:pt x="4980592" y="1541189"/>
                    <a:pt x="4967848" y="1480502"/>
                  </a:cubicBezTo>
                  <a:cubicBezTo>
                    <a:pt x="4953890" y="1485357"/>
                    <a:pt x="4938112" y="1487178"/>
                    <a:pt x="4927188" y="1495674"/>
                  </a:cubicBezTo>
                  <a:cubicBezTo>
                    <a:pt x="4905341" y="1512059"/>
                    <a:pt x="4892596" y="1514487"/>
                    <a:pt x="4881066" y="1484143"/>
                  </a:cubicBezTo>
                  <a:cubicBezTo>
                    <a:pt x="4856791" y="1422243"/>
                    <a:pt x="4813703" y="1413747"/>
                    <a:pt x="4768795" y="1458048"/>
                  </a:cubicBezTo>
                  <a:cubicBezTo>
                    <a:pt x="4791856" y="1476254"/>
                    <a:pt x="4814917" y="1495067"/>
                    <a:pt x="4835551" y="1511453"/>
                  </a:cubicBezTo>
                  <a:cubicBezTo>
                    <a:pt x="4815524" y="1522376"/>
                    <a:pt x="4799139" y="1531479"/>
                    <a:pt x="4782146" y="1540582"/>
                  </a:cubicBezTo>
                  <a:lnTo>
                    <a:pt x="4782146" y="1540582"/>
                  </a:lnTo>
                  <a:cubicBezTo>
                    <a:pt x="4725707" y="1538762"/>
                    <a:pt x="4669269" y="1536334"/>
                    <a:pt x="4612830" y="1535120"/>
                  </a:cubicBezTo>
                  <a:cubicBezTo>
                    <a:pt x="4596444" y="1534514"/>
                    <a:pt x="4576418" y="1531479"/>
                    <a:pt x="4564887" y="1539368"/>
                  </a:cubicBezTo>
                  <a:cubicBezTo>
                    <a:pt x="4529082" y="1563643"/>
                    <a:pt x="4527868" y="1583063"/>
                    <a:pt x="4558818" y="1630399"/>
                  </a:cubicBezTo>
                  <a:cubicBezTo>
                    <a:pt x="4438658" y="1682590"/>
                    <a:pt x="4320319" y="1733567"/>
                    <a:pt x="4200766" y="1785150"/>
                  </a:cubicBezTo>
                  <a:cubicBezTo>
                    <a:pt x="4215331" y="1794860"/>
                    <a:pt x="4231716" y="1805784"/>
                    <a:pt x="4253563" y="1819742"/>
                  </a:cubicBezTo>
                  <a:cubicBezTo>
                    <a:pt x="4227468" y="1829452"/>
                    <a:pt x="4210476" y="1836127"/>
                    <a:pt x="4194090" y="1842196"/>
                  </a:cubicBezTo>
                  <a:cubicBezTo>
                    <a:pt x="4195304" y="1838555"/>
                    <a:pt x="4196518" y="1834307"/>
                    <a:pt x="4197731" y="1830666"/>
                  </a:cubicBezTo>
                  <a:cubicBezTo>
                    <a:pt x="4171636" y="1816101"/>
                    <a:pt x="4146147" y="1801536"/>
                    <a:pt x="4120052" y="1786971"/>
                  </a:cubicBezTo>
                  <a:cubicBezTo>
                    <a:pt x="4111556" y="1808818"/>
                    <a:pt x="4102453" y="1830666"/>
                    <a:pt x="4090316" y="1860402"/>
                  </a:cubicBezTo>
                  <a:cubicBezTo>
                    <a:pt x="4073930" y="1868292"/>
                    <a:pt x="4046621" y="1882249"/>
                    <a:pt x="4014457" y="1898028"/>
                  </a:cubicBezTo>
                  <a:cubicBezTo>
                    <a:pt x="3981686" y="1881643"/>
                    <a:pt x="3938598" y="1868898"/>
                    <a:pt x="3936171" y="1811853"/>
                  </a:cubicBezTo>
                  <a:cubicBezTo>
                    <a:pt x="3935564" y="1799715"/>
                    <a:pt x="3911896" y="1780902"/>
                    <a:pt x="3896724" y="1778475"/>
                  </a:cubicBezTo>
                  <a:cubicBezTo>
                    <a:pt x="3883980" y="1776654"/>
                    <a:pt x="3868808" y="1793647"/>
                    <a:pt x="3854243" y="1802750"/>
                  </a:cubicBezTo>
                  <a:cubicBezTo>
                    <a:pt x="3865167" y="1810639"/>
                    <a:pt x="3876091" y="1819742"/>
                    <a:pt x="3888228" y="1826418"/>
                  </a:cubicBezTo>
                  <a:cubicBezTo>
                    <a:pt x="3893083" y="1829452"/>
                    <a:pt x="3900972" y="1827631"/>
                    <a:pt x="3921606" y="1828845"/>
                  </a:cubicBezTo>
                  <a:cubicBezTo>
                    <a:pt x="3886407" y="1844624"/>
                    <a:pt x="3863953" y="1859189"/>
                    <a:pt x="3840285" y="1862830"/>
                  </a:cubicBezTo>
                  <a:cubicBezTo>
                    <a:pt x="3824507" y="1865257"/>
                    <a:pt x="3805087" y="1853727"/>
                    <a:pt x="3788702" y="1844624"/>
                  </a:cubicBezTo>
                  <a:cubicBezTo>
                    <a:pt x="3767461" y="1833093"/>
                    <a:pt x="3747435" y="1818528"/>
                    <a:pt x="3720732" y="1809425"/>
                  </a:cubicBezTo>
                  <a:cubicBezTo>
                    <a:pt x="3739545" y="1881643"/>
                    <a:pt x="3692816" y="1901669"/>
                    <a:pt x="3633343" y="1925944"/>
                  </a:cubicBezTo>
                  <a:cubicBezTo>
                    <a:pt x="3672789" y="1932620"/>
                    <a:pt x="3699492" y="1942936"/>
                    <a:pt x="3724980" y="1941116"/>
                  </a:cubicBezTo>
                  <a:cubicBezTo>
                    <a:pt x="3820866" y="1934440"/>
                    <a:pt x="3917358" y="1930799"/>
                    <a:pt x="4011423" y="1912593"/>
                  </a:cubicBezTo>
                  <a:cubicBezTo>
                    <a:pt x="4086067" y="1898635"/>
                    <a:pt x="4158285" y="1914414"/>
                    <a:pt x="4231716" y="1908952"/>
                  </a:cubicBezTo>
                  <a:cubicBezTo>
                    <a:pt x="4260239" y="1907131"/>
                    <a:pt x="4288762" y="1905917"/>
                    <a:pt x="4316071" y="1899242"/>
                  </a:cubicBezTo>
                  <a:cubicBezTo>
                    <a:pt x="4347628" y="1891353"/>
                    <a:pt x="4374330" y="1875574"/>
                    <a:pt x="4408922" y="1899242"/>
                  </a:cubicBezTo>
                  <a:cubicBezTo>
                    <a:pt x="4425914" y="1910772"/>
                    <a:pt x="4458078" y="1899849"/>
                    <a:pt x="4482960" y="1899242"/>
                  </a:cubicBezTo>
                  <a:cubicBezTo>
                    <a:pt x="4526048" y="1898635"/>
                    <a:pt x="4570349" y="1890746"/>
                    <a:pt x="4611009" y="1899242"/>
                  </a:cubicBezTo>
                  <a:cubicBezTo>
                    <a:pt x="4640139" y="1905311"/>
                    <a:pt x="4671696" y="1929585"/>
                    <a:pt x="4651063" y="1979349"/>
                  </a:cubicBezTo>
                  <a:cubicBezTo>
                    <a:pt x="4673517" y="1976921"/>
                    <a:pt x="4690509" y="1975101"/>
                    <a:pt x="4711143" y="1972673"/>
                  </a:cubicBezTo>
                  <a:cubicBezTo>
                    <a:pt x="4708108" y="1955074"/>
                    <a:pt x="4702040" y="1941723"/>
                    <a:pt x="4704467" y="1930799"/>
                  </a:cubicBezTo>
                  <a:cubicBezTo>
                    <a:pt x="4709322" y="1909559"/>
                    <a:pt x="4719032" y="1894387"/>
                    <a:pt x="4746341" y="1912593"/>
                  </a:cubicBezTo>
                  <a:cubicBezTo>
                    <a:pt x="4759692" y="1921696"/>
                    <a:pt x="4782753" y="1927158"/>
                    <a:pt x="4796104" y="1922303"/>
                  </a:cubicBezTo>
                  <a:cubicBezTo>
                    <a:pt x="4820986" y="1912593"/>
                    <a:pt x="4845868" y="1881036"/>
                    <a:pt x="4864681" y="1921089"/>
                  </a:cubicBezTo>
                  <a:cubicBezTo>
                    <a:pt x="4871356" y="1935047"/>
                    <a:pt x="4850723" y="1961142"/>
                    <a:pt x="4839192" y="1990879"/>
                  </a:cubicBezTo>
                  <a:cubicBezTo>
                    <a:pt x="4862253" y="1994520"/>
                    <a:pt x="4895024" y="2001196"/>
                    <a:pt x="4927795" y="2003623"/>
                  </a:cubicBezTo>
                  <a:cubicBezTo>
                    <a:pt x="4956318" y="2005444"/>
                    <a:pt x="4984841" y="2013333"/>
                    <a:pt x="5011543" y="1986631"/>
                  </a:cubicBezTo>
                  <a:cubicBezTo>
                    <a:pt x="5021860" y="1976314"/>
                    <a:pt x="5050382" y="1982990"/>
                    <a:pt x="5070409" y="1981776"/>
                  </a:cubicBezTo>
                  <a:cubicBezTo>
                    <a:pt x="5088615" y="1981169"/>
                    <a:pt x="5106214" y="1979955"/>
                    <a:pt x="5134737" y="1978742"/>
                  </a:cubicBezTo>
                  <a:cubicBezTo>
                    <a:pt x="5079512" y="1903490"/>
                    <a:pt x="4995764" y="1941723"/>
                    <a:pt x="4939325" y="1910166"/>
                  </a:cubicBezTo>
                  <a:cubicBezTo>
                    <a:pt x="4992123" y="1847051"/>
                    <a:pt x="5070409" y="1841589"/>
                    <a:pt x="5142627" y="1828238"/>
                  </a:cubicBezTo>
                  <a:cubicBezTo>
                    <a:pt x="5172363" y="1822776"/>
                    <a:pt x="5207562" y="1847051"/>
                    <a:pt x="5236084" y="1847051"/>
                  </a:cubicBezTo>
                  <a:cubicBezTo>
                    <a:pt x="5262180" y="1837341"/>
                    <a:pt x="5288275" y="1827631"/>
                    <a:pt x="5324687" y="1814280"/>
                  </a:cubicBezTo>
                  <a:cubicBezTo>
                    <a:pt x="5318012" y="1846444"/>
                    <a:pt x="5319226" y="1864043"/>
                    <a:pt x="5311336" y="1874967"/>
                  </a:cubicBezTo>
                  <a:cubicBezTo>
                    <a:pt x="5301020" y="1888925"/>
                    <a:pt x="5280386" y="1910166"/>
                    <a:pt x="5268855" y="1907131"/>
                  </a:cubicBezTo>
                  <a:cubicBezTo>
                    <a:pt x="5217878" y="1895601"/>
                    <a:pt x="5190569" y="1924730"/>
                    <a:pt x="5149909" y="1960536"/>
                  </a:cubicBezTo>
                  <a:cubicBezTo>
                    <a:pt x="5177825" y="1964784"/>
                    <a:pt x="5197245" y="1963570"/>
                    <a:pt x="5211810" y="1970852"/>
                  </a:cubicBezTo>
                  <a:cubicBezTo>
                    <a:pt x="5223340" y="1976921"/>
                    <a:pt x="5235477" y="1993307"/>
                    <a:pt x="5236084" y="2004837"/>
                  </a:cubicBezTo>
                  <a:cubicBezTo>
                    <a:pt x="5236084" y="2013333"/>
                    <a:pt x="5217271" y="2029719"/>
                    <a:pt x="5206955" y="2029719"/>
                  </a:cubicBezTo>
                  <a:cubicBezTo>
                    <a:pt x="5143234" y="2029719"/>
                    <a:pt x="5078905" y="2022436"/>
                    <a:pt x="5015184" y="2024257"/>
                  </a:cubicBezTo>
                  <a:cubicBezTo>
                    <a:pt x="4922333" y="2026684"/>
                    <a:pt x="4829482" y="2030932"/>
                    <a:pt x="4737238" y="2043070"/>
                  </a:cubicBezTo>
                  <a:cubicBezTo>
                    <a:pt x="4685047" y="2049745"/>
                    <a:pt x="4641960" y="2053387"/>
                    <a:pt x="4616471" y="1996948"/>
                  </a:cubicBezTo>
                  <a:cubicBezTo>
                    <a:pt x="4614044" y="1991486"/>
                    <a:pt x="4602513" y="1989665"/>
                    <a:pt x="4593410" y="1984810"/>
                  </a:cubicBezTo>
                  <a:cubicBezTo>
                    <a:pt x="4547895" y="2079482"/>
                    <a:pt x="4452616" y="2065524"/>
                    <a:pt x="4374330" y="2083730"/>
                  </a:cubicBezTo>
                  <a:cubicBezTo>
                    <a:pt x="4289975" y="2103150"/>
                    <a:pt x="4207441" y="2083123"/>
                    <a:pt x="4135224" y="2040035"/>
                  </a:cubicBezTo>
                  <a:cubicBezTo>
                    <a:pt x="4121266" y="2064917"/>
                    <a:pt x="4111556" y="2083123"/>
                    <a:pt x="4101239" y="2101329"/>
                  </a:cubicBezTo>
                  <a:cubicBezTo>
                    <a:pt x="4096384" y="2098295"/>
                    <a:pt x="4090922" y="2095261"/>
                    <a:pt x="4086067" y="2092226"/>
                  </a:cubicBezTo>
                  <a:cubicBezTo>
                    <a:pt x="4094563" y="2081909"/>
                    <a:pt x="4103060" y="2070986"/>
                    <a:pt x="4111556" y="2060669"/>
                  </a:cubicBezTo>
                  <a:cubicBezTo>
                    <a:pt x="4108522" y="2056421"/>
                    <a:pt x="4106094" y="2052780"/>
                    <a:pt x="4103060" y="2048532"/>
                  </a:cubicBezTo>
                  <a:cubicBezTo>
                    <a:pt x="4087281" y="2057635"/>
                    <a:pt x="4071502" y="2066738"/>
                    <a:pt x="4055724" y="2076448"/>
                  </a:cubicBezTo>
                  <a:cubicBezTo>
                    <a:pt x="4036911" y="2076448"/>
                    <a:pt x="4019312" y="2074020"/>
                    <a:pt x="3997464" y="2103757"/>
                  </a:cubicBezTo>
                  <a:cubicBezTo>
                    <a:pt x="3985327" y="2120142"/>
                    <a:pt x="3944060" y="2116501"/>
                    <a:pt x="3915537" y="2119535"/>
                  </a:cubicBezTo>
                  <a:cubicBezTo>
                    <a:pt x="3882159" y="2123177"/>
                    <a:pt x="3839678" y="2111646"/>
                    <a:pt x="3816011" y="2128032"/>
                  </a:cubicBezTo>
                  <a:cubicBezTo>
                    <a:pt x="3765034" y="2162623"/>
                    <a:pt x="3709809" y="2158982"/>
                    <a:pt x="3655797" y="2171119"/>
                  </a:cubicBezTo>
                  <a:cubicBezTo>
                    <a:pt x="3618171" y="2179615"/>
                    <a:pt x="3582366" y="2196001"/>
                    <a:pt x="3544740" y="2205104"/>
                  </a:cubicBezTo>
                  <a:cubicBezTo>
                    <a:pt x="3528355" y="2209352"/>
                    <a:pt x="3505900" y="2209352"/>
                    <a:pt x="3493156" y="2201463"/>
                  </a:cubicBezTo>
                  <a:cubicBezTo>
                    <a:pt x="3442179" y="2168692"/>
                    <a:pt x="3399698" y="2186898"/>
                    <a:pt x="3356611" y="2216634"/>
                  </a:cubicBezTo>
                  <a:cubicBezTo>
                    <a:pt x="3348721" y="2222096"/>
                    <a:pt x="3338405" y="2231199"/>
                    <a:pt x="3331122" y="2229379"/>
                  </a:cubicBezTo>
                  <a:cubicBezTo>
                    <a:pt x="3229168" y="2208138"/>
                    <a:pt x="3130249" y="2240909"/>
                    <a:pt x="3030115" y="2246371"/>
                  </a:cubicBezTo>
                  <a:cubicBezTo>
                    <a:pt x="2938478" y="2251226"/>
                    <a:pt x="2848054" y="2265184"/>
                    <a:pt x="2756417" y="2273680"/>
                  </a:cubicBezTo>
                  <a:cubicBezTo>
                    <a:pt x="2746100" y="2274894"/>
                    <a:pt x="2734570" y="2267005"/>
                    <a:pt x="2723646" y="2263970"/>
                  </a:cubicBezTo>
                  <a:cubicBezTo>
                    <a:pt x="2650822" y="2245764"/>
                    <a:pt x="2580425" y="2234841"/>
                    <a:pt x="2508208" y="2273073"/>
                  </a:cubicBezTo>
                  <a:cubicBezTo>
                    <a:pt x="2487574" y="2283997"/>
                    <a:pt x="2452983" y="2267005"/>
                    <a:pt x="2424460" y="2264577"/>
                  </a:cubicBezTo>
                  <a:cubicBezTo>
                    <a:pt x="2397151" y="2262757"/>
                    <a:pt x="2369235" y="2263970"/>
                    <a:pt x="2341319" y="2262757"/>
                  </a:cubicBezTo>
                  <a:cubicBezTo>
                    <a:pt x="2304300" y="2261543"/>
                    <a:pt x="2267281" y="2259722"/>
                    <a:pt x="2230262" y="2256688"/>
                  </a:cubicBezTo>
                  <a:cubicBezTo>
                    <a:pt x="2175643" y="2252440"/>
                    <a:pt x="2119812" y="2254260"/>
                    <a:pt x="2067621" y="2240302"/>
                  </a:cubicBezTo>
                  <a:cubicBezTo>
                    <a:pt x="2026354" y="2229379"/>
                    <a:pt x="1975983" y="2224524"/>
                    <a:pt x="1952316" y="2177188"/>
                  </a:cubicBezTo>
                  <a:cubicBezTo>
                    <a:pt x="1994190" y="2141383"/>
                    <a:pt x="1989335" y="2086158"/>
                    <a:pt x="1943213" y="2058848"/>
                  </a:cubicBezTo>
                  <a:cubicBezTo>
                    <a:pt x="1902552" y="2034574"/>
                    <a:pt x="1864927" y="2000589"/>
                    <a:pt x="1820625" y="1990272"/>
                  </a:cubicBezTo>
                  <a:cubicBezTo>
                    <a:pt x="1779358" y="1980562"/>
                    <a:pt x="1730808" y="1992093"/>
                    <a:pt x="1687114" y="2001196"/>
                  </a:cubicBezTo>
                  <a:cubicBezTo>
                    <a:pt x="1647667" y="2009692"/>
                    <a:pt x="1610648" y="2033360"/>
                    <a:pt x="1568167" y="2009692"/>
                  </a:cubicBezTo>
                  <a:cubicBezTo>
                    <a:pt x="1523866" y="1984810"/>
                    <a:pt x="1477744" y="1974494"/>
                    <a:pt x="1423733" y="1971459"/>
                  </a:cubicBezTo>
                  <a:cubicBezTo>
                    <a:pt x="1352122" y="1967818"/>
                    <a:pt x="1282332" y="1939902"/>
                    <a:pt x="1204046" y="1920482"/>
                  </a:cubicBezTo>
                  <a:cubicBezTo>
                    <a:pt x="1221038" y="1902276"/>
                    <a:pt x="1231355" y="1891353"/>
                    <a:pt x="1241065" y="1881643"/>
                  </a:cubicBezTo>
                  <a:cubicBezTo>
                    <a:pt x="1208294" y="1871326"/>
                    <a:pt x="1177344" y="1861616"/>
                    <a:pt x="1146393" y="1851906"/>
                  </a:cubicBezTo>
                  <a:cubicBezTo>
                    <a:pt x="1148214" y="1845230"/>
                    <a:pt x="1149428" y="1839162"/>
                    <a:pt x="1151248" y="1832486"/>
                  </a:cubicBezTo>
                  <a:cubicBezTo>
                    <a:pt x="1188874" y="1834307"/>
                    <a:pt x="1226500" y="1836127"/>
                    <a:pt x="1248347" y="1836734"/>
                  </a:cubicBezTo>
                  <a:cubicBezTo>
                    <a:pt x="1277477" y="1830059"/>
                    <a:pt x="1293256" y="1827024"/>
                    <a:pt x="1309034" y="1823383"/>
                  </a:cubicBezTo>
                  <a:cubicBezTo>
                    <a:pt x="1310248" y="1839162"/>
                    <a:pt x="1312069" y="1855547"/>
                    <a:pt x="1314496" y="1882856"/>
                  </a:cubicBezTo>
                  <a:cubicBezTo>
                    <a:pt x="1366687" y="1838555"/>
                    <a:pt x="1409168" y="1801536"/>
                    <a:pt x="1458931" y="1759662"/>
                  </a:cubicBezTo>
                  <a:cubicBezTo>
                    <a:pt x="1406133" y="1745704"/>
                    <a:pt x="1359404" y="1733567"/>
                    <a:pt x="1315103" y="1722036"/>
                  </a:cubicBezTo>
                  <a:cubicBezTo>
                    <a:pt x="1284153" y="1649819"/>
                    <a:pt x="1377611" y="1666811"/>
                    <a:pt x="1378824" y="1616441"/>
                  </a:cubicBezTo>
                  <a:cubicBezTo>
                    <a:pt x="1346053" y="1582456"/>
                    <a:pt x="1318744" y="1623723"/>
                    <a:pt x="1289008" y="1627971"/>
                  </a:cubicBezTo>
                  <a:cubicBezTo>
                    <a:pt x="1270802" y="1631006"/>
                    <a:pt x="1253202" y="1641323"/>
                    <a:pt x="1234996" y="1644964"/>
                  </a:cubicBezTo>
                  <a:cubicBezTo>
                    <a:pt x="1158531" y="1661349"/>
                    <a:pt x="1090562" y="1629792"/>
                    <a:pt x="1021985" y="1604304"/>
                  </a:cubicBezTo>
                  <a:cubicBezTo>
                    <a:pt x="1006814" y="1598842"/>
                    <a:pt x="996497" y="1581849"/>
                    <a:pt x="984966" y="1570926"/>
                  </a:cubicBezTo>
                  <a:cubicBezTo>
                    <a:pt x="886653" y="1621296"/>
                    <a:pt x="780451" y="1596414"/>
                    <a:pt x="683352" y="1586704"/>
                  </a:cubicBezTo>
                  <a:cubicBezTo>
                    <a:pt x="683352" y="1612800"/>
                    <a:pt x="683352" y="1632220"/>
                    <a:pt x="683352" y="1663170"/>
                  </a:cubicBezTo>
                  <a:cubicBezTo>
                    <a:pt x="683352" y="1663170"/>
                    <a:pt x="694276" y="1671059"/>
                    <a:pt x="699738" y="1681983"/>
                  </a:cubicBezTo>
                  <a:cubicBezTo>
                    <a:pt x="704593" y="1691693"/>
                    <a:pt x="707020" y="1706257"/>
                    <a:pt x="702772" y="1715361"/>
                  </a:cubicBezTo>
                  <a:cubicBezTo>
                    <a:pt x="696703" y="1726891"/>
                    <a:pt x="684566" y="1740242"/>
                    <a:pt x="673036" y="1742670"/>
                  </a:cubicBezTo>
                  <a:cubicBezTo>
                    <a:pt x="649974" y="1746918"/>
                    <a:pt x="625093" y="1746918"/>
                    <a:pt x="601425" y="1742670"/>
                  </a:cubicBezTo>
                  <a:cubicBezTo>
                    <a:pt x="592929" y="1741456"/>
                    <a:pt x="586860" y="1723857"/>
                    <a:pt x="580185" y="1713540"/>
                  </a:cubicBezTo>
                  <a:cubicBezTo>
                    <a:pt x="603852" y="1695941"/>
                    <a:pt x="628127" y="1678341"/>
                    <a:pt x="659078" y="1655281"/>
                  </a:cubicBezTo>
                  <a:cubicBezTo>
                    <a:pt x="590501" y="1631613"/>
                    <a:pt x="663932" y="1615834"/>
                    <a:pt x="654829" y="1595200"/>
                  </a:cubicBezTo>
                  <a:cubicBezTo>
                    <a:pt x="622665" y="1597021"/>
                    <a:pt x="588681" y="1607945"/>
                    <a:pt x="561372" y="1598235"/>
                  </a:cubicBezTo>
                  <a:cubicBezTo>
                    <a:pt x="523746" y="1584884"/>
                    <a:pt x="527994" y="1605517"/>
                    <a:pt x="523139" y="1624330"/>
                  </a:cubicBezTo>
                  <a:cubicBezTo>
                    <a:pt x="557124" y="1627364"/>
                    <a:pt x="588681" y="1629792"/>
                    <a:pt x="622059" y="1632220"/>
                  </a:cubicBezTo>
                  <a:cubicBezTo>
                    <a:pt x="605673" y="1666204"/>
                    <a:pt x="593536" y="1689872"/>
                    <a:pt x="582005" y="1714147"/>
                  </a:cubicBezTo>
                  <a:cubicBezTo>
                    <a:pt x="538311" y="1734173"/>
                    <a:pt x="512822" y="1702616"/>
                    <a:pt x="484299" y="1679555"/>
                  </a:cubicBezTo>
                  <a:cubicBezTo>
                    <a:pt x="494009" y="1664384"/>
                    <a:pt x="503719" y="1648605"/>
                    <a:pt x="519498" y="1623723"/>
                  </a:cubicBezTo>
                  <a:cubicBezTo>
                    <a:pt x="438177" y="1638288"/>
                    <a:pt x="365353" y="1668632"/>
                    <a:pt x="312555" y="1612800"/>
                  </a:cubicBezTo>
                  <a:cubicBezTo>
                    <a:pt x="262185" y="1612800"/>
                    <a:pt x="219704" y="1612800"/>
                    <a:pt x="169941" y="1612800"/>
                  </a:cubicBezTo>
                  <a:cubicBezTo>
                    <a:pt x="197250" y="1638288"/>
                    <a:pt x="216063" y="1655887"/>
                    <a:pt x="239124" y="1677735"/>
                  </a:cubicBezTo>
                  <a:cubicBezTo>
                    <a:pt x="183292" y="1708685"/>
                    <a:pt x="134743" y="1709292"/>
                    <a:pt x="84372" y="1691693"/>
                  </a:cubicBezTo>
                  <a:cubicBezTo>
                    <a:pt x="64346" y="1684410"/>
                    <a:pt x="42499" y="1682590"/>
                    <a:pt x="23686" y="1674093"/>
                  </a:cubicBezTo>
                  <a:cubicBezTo>
                    <a:pt x="13369" y="1669238"/>
                    <a:pt x="1231" y="1656494"/>
                    <a:pt x="18" y="1646784"/>
                  </a:cubicBezTo>
                  <a:cubicBezTo>
                    <a:pt x="-589" y="1639502"/>
                    <a:pt x="14583" y="1629792"/>
                    <a:pt x="23686" y="1621903"/>
                  </a:cubicBezTo>
                  <a:cubicBezTo>
                    <a:pt x="32182" y="1614620"/>
                    <a:pt x="43105" y="1610979"/>
                    <a:pt x="49781" y="1602483"/>
                  </a:cubicBezTo>
                  <a:cubicBezTo>
                    <a:pt x="81945" y="1563643"/>
                    <a:pt x="111682" y="1522983"/>
                    <a:pt x="145666" y="1485357"/>
                  </a:cubicBezTo>
                  <a:cubicBezTo>
                    <a:pt x="161445" y="1468365"/>
                    <a:pt x="171762" y="1449552"/>
                    <a:pt x="206960" y="1447124"/>
                  </a:cubicBezTo>
                  <a:cubicBezTo>
                    <a:pt x="261578" y="1443483"/>
                    <a:pt x="314983" y="1414960"/>
                    <a:pt x="367780" y="1393720"/>
                  </a:cubicBezTo>
                  <a:cubicBezTo>
                    <a:pt x="398731" y="1380976"/>
                    <a:pt x="452135" y="1414353"/>
                    <a:pt x="463059" y="1458048"/>
                  </a:cubicBezTo>
                  <a:cubicBezTo>
                    <a:pt x="464879" y="1465330"/>
                    <a:pt x="464273" y="1473220"/>
                    <a:pt x="464879" y="1490819"/>
                  </a:cubicBezTo>
                  <a:cubicBezTo>
                    <a:pt x="515250" y="1476861"/>
                    <a:pt x="561978" y="1468972"/>
                    <a:pt x="604459" y="1451372"/>
                  </a:cubicBezTo>
                  <a:cubicBezTo>
                    <a:pt x="665753" y="1425884"/>
                    <a:pt x="700345" y="1436808"/>
                    <a:pt x="730081" y="1499922"/>
                  </a:cubicBezTo>
                  <a:cubicBezTo>
                    <a:pt x="733116" y="1507204"/>
                    <a:pt x="739184" y="1513273"/>
                    <a:pt x="752535" y="1532086"/>
                  </a:cubicBezTo>
                  <a:cubicBezTo>
                    <a:pt x="788341" y="1470792"/>
                    <a:pt x="820505" y="1416174"/>
                    <a:pt x="853883" y="1359128"/>
                  </a:cubicBezTo>
                  <a:cubicBezTo>
                    <a:pt x="841138" y="1348205"/>
                    <a:pt x="829608" y="1337281"/>
                    <a:pt x="811402" y="1320896"/>
                  </a:cubicBezTo>
                  <a:cubicBezTo>
                    <a:pt x="796230" y="1343957"/>
                    <a:pt x="781058" y="1365804"/>
                    <a:pt x="767707" y="1388865"/>
                  </a:cubicBezTo>
                  <a:cubicBezTo>
                    <a:pt x="749501" y="1420422"/>
                    <a:pt x="685173" y="1413140"/>
                    <a:pt x="656043" y="1378548"/>
                  </a:cubicBezTo>
                  <a:cubicBezTo>
                    <a:pt x="640871" y="1360342"/>
                    <a:pt x="620845" y="1345777"/>
                    <a:pt x="602032" y="1329999"/>
                  </a:cubicBezTo>
                  <a:cubicBezTo>
                    <a:pt x="597177" y="1325751"/>
                    <a:pt x="589894" y="1320896"/>
                    <a:pt x="585040" y="1321503"/>
                  </a:cubicBezTo>
                  <a:cubicBezTo>
                    <a:pt x="506753" y="1334854"/>
                    <a:pt x="428467" y="1349419"/>
                    <a:pt x="350181" y="1363983"/>
                  </a:cubicBezTo>
                  <a:cubicBezTo>
                    <a:pt x="290101" y="1374907"/>
                    <a:pt x="231235" y="1392506"/>
                    <a:pt x="171155" y="1396147"/>
                  </a:cubicBezTo>
                  <a:cubicBezTo>
                    <a:pt x="131101" y="1398575"/>
                    <a:pt x="91048" y="1382189"/>
                    <a:pt x="69201" y="1337888"/>
                  </a:cubicBezTo>
                  <a:cubicBezTo>
                    <a:pt x="59491" y="1318468"/>
                    <a:pt x="26113" y="1309972"/>
                    <a:pt x="18224" y="1289945"/>
                  </a:cubicBezTo>
                  <a:cubicBezTo>
                    <a:pt x="6693" y="1259602"/>
                    <a:pt x="6693" y="1222583"/>
                    <a:pt x="1838" y="1195274"/>
                  </a:cubicBezTo>
                  <a:cubicBezTo>
                    <a:pt x="76483" y="1172820"/>
                    <a:pt x="140204" y="1154007"/>
                    <a:pt x="205139" y="1133980"/>
                  </a:cubicBezTo>
                  <a:cubicBezTo>
                    <a:pt x="220918" y="1022316"/>
                    <a:pt x="230021" y="1016247"/>
                    <a:pt x="346540" y="1040522"/>
                  </a:cubicBezTo>
                  <a:cubicBezTo>
                    <a:pt x="355036" y="1028385"/>
                    <a:pt x="362925" y="1015641"/>
                    <a:pt x="370815" y="1003503"/>
                  </a:cubicBezTo>
                  <a:cubicBezTo>
                    <a:pt x="318017" y="926431"/>
                    <a:pt x="236697" y="920362"/>
                    <a:pt x="153556" y="913686"/>
                  </a:cubicBezTo>
                  <a:cubicBezTo>
                    <a:pt x="86800" y="908225"/>
                    <a:pt x="15189" y="847538"/>
                    <a:pt x="17010" y="795954"/>
                  </a:cubicBezTo>
                  <a:cubicBezTo>
                    <a:pt x="18831" y="743763"/>
                    <a:pt x="26113" y="689145"/>
                    <a:pt x="45533" y="641809"/>
                  </a:cubicBezTo>
                  <a:cubicBezTo>
                    <a:pt x="58884" y="609645"/>
                    <a:pt x="92869" y="572019"/>
                    <a:pt x="124426" y="564130"/>
                  </a:cubicBezTo>
                  <a:cubicBezTo>
                    <a:pt x="181472" y="549565"/>
                    <a:pt x="222739" y="496767"/>
                    <a:pt x="286460" y="502836"/>
                  </a:cubicBezTo>
                  <a:cubicBezTo>
                    <a:pt x="295563" y="503443"/>
                    <a:pt x="305880" y="493126"/>
                    <a:pt x="330154" y="480382"/>
                  </a:cubicBezTo>
                  <a:cubicBezTo>
                    <a:pt x="302238" y="538641"/>
                    <a:pt x="372635" y="580515"/>
                    <a:pt x="325906" y="629672"/>
                  </a:cubicBezTo>
                  <a:cubicBezTo>
                    <a:pt x="336223" y="635740"/>
                    <a:pt x="347754" y="647878"/>
                    <a:pt x="357464" y="646664"/>
                  </a:cubicBezTo>
                  <a:cubicBezTo>
                    <a:pt x="390841" y="643023"/>
                    <a:pt x="423005" y="630885"/>
                    <a:pt x="455776" y="629065"/>
                  </a:cubicBezTo>
                  <a:cubicBezTo>
                    <a:pt x="494616" y="626637"/>
                    <a:pt x="533456" y="632706"/>
                    <a:pt x="572902" y="631492"/>
                  </a:cubicBezTo>
                  <a:cubicBezTo>
                    <a:pt x="585646" y="631492"/>
                    <a:pt x="605066" y="624817"/>
                    <a:pt x="608707" y="615714"/>
                  </a:cubicBezTo>
                  <a:cubicBezTo>
                    <a:pt x="632982" y="562916"/>
                    <a:pt x="655436" y="584763"/>
                    <a:pt x="679711" y="614500"/>
                  </a:cubicBezTo>
                  <a:cubicBezTo>
                    <a:pt x="684566" y="620569"/>
                    <a:pt x="690028" y="626637"/>
                    <a:pt x="696097" y="633313"/>
                  </a:cubicBezTo>
                  <a:cubicBezTo>
                    <a:pt x="753142" y="600542"/>
                    <a:pt x="833856" y="619355"/>
                    <a:pt x="871482" y="535607"/>
                  </a:cubicBezTo>
                  <a:cubicBezTo>
                    <a:pt x="858131" y="519222"/>
                    <a:pt x="839925" y="494947"/>
                    <a:pt x="819898" y="473099"/>
                  </a:cubicBezTo>
                  <a:cubicBezTo>
                    <a:pt x="791982" y="442756"/>
                    <a:pt x="794409" y="418481"/>
                    <a:pt x="832035" y="399668"/>
                  </a:cubicBezTo>
                  <a:cubicBezTo>
                    <a:pt x="852062" y="389352"/>
                    <a:pt x="874516" y="382069"/>
                    <a:pt x="895150" y="374180"/>
                  </a:cubicBezTo>
                  <a:cubicBezTo>
                    <a:pt x="878157" y="349298"/>
                    <a:pt x="800478" y="335340"/>
                    <a:pt x="771955" y="353546"/>
                  </a:cubicBezTo>
                  <a:cubicBezTo>
                    <a:pt x="765280" y="357794"/>
                    <a:pt x="756177" y="368718"/>
                    <a:pt x="753142" y="367504"/>
                  </a:cubicBezTo>
                  <a:cubicBezTo>
                    <a:pt x="670001" y="320169"/>
                    <a:pt x="580791" y="394207"/>
                    <a:pt x="497650" y="354153"/>
                  </a:cubicBezTo>
                  <a:cubicBezTo>
                    <a:pt x="481265" y="346264"/>
                    <a:pt x="464879" y="338981"/>
                    <a:pt x="442425" y="328058"/>
                  </a:cubicBezTo>
                  <a:cubicBezTo>
                    <a:pt x="415116" y="346264"/>
                    <a:pt x="385986" y="335340"/>
                    <a:pt x="373849" y="291039"/>
                  </a:cubicBezTo>
                  <a:cubicBezTo>
                    <a:pt x="356857" y="229745"/>
                    <a:pt x="379311" y="195760"/>
                    <a:pt x="432715" y="156921"/>
                  </a:cubicBezTo>
                  <a:cubicBezTo>
                    <a:pt x="497043" y="110192"/>
                    <a:pt x="561372" y="125970"/>
                    <a:pt x="631768" y="136287"/>
                  </a:cubicBezTo>
                  <a:cubicBezTo>
                    <a:pt x="642692" y="81062"/>
                    <a:pt x="666967" y="86524"/>
                    <a:pt x="716730" y="108978"/>
                  </a:cubicBezTo>
                  <a:cubicBezTo>
                    <a:pt x="755570" y="126577"/>
                    <a:pt x="808974" y="112619"/>
                    <a:pt x="848421" y="112619"/>
                  </a:cubicBezTo>
                  <a:cubicBezTo>
                    <a:pt x="862379" y="90165"/>
                    <a:pt x="872089" y="74993"/>
                    <a:pt x="881192" y="60429"/>
                  </a:cubicBezTo>
                  <a:cubicBezTo>
                    <a:pt x="887867" y="68925"/>
                    <a:pt x="893936" y="78028"/>
                    <a:pt x="899398" y="85310"/>
                  </a:cubicBezTo>
                  <a:cubicBezTo>
                    <a:pt x="951588" y="33726"/>
                    <a:pt x="1011669" y="3990"/>
                    <a:pt x="1088741" y="348"/>
                  </a:cubicBezTo>
                  <a:cubicBezTo>
                    <a:pt x="1200405" y="-5113"/>
                    <a:pt x="1290828" y="54967"/>
                    <a:pt x="1389748" y="86524"/>
                  </a:cubicBezTo>
                  <a:cubicBezTo>
                    <a:pt x="1420698" y="96234"/>
                    <a:pt x="1467427" y="89558"/>
                    <a:pt x="1474103" y="140535"/>
                  </a:cubicBezTo>
                  <a:cubicBezTo>
                    <a:pt x="1483813" y="138715"/>
                    <a:pt x="1495950" y="139322"/>
                    <a:pt x="1502019" y="133860"/>
                  </a:cubicBezTo>
                  <a:cubicBezTo>
                    <a:pt x="1511122" y="125364"/>
                    <a:pt x="1515370" y="112012"/>
                    <a:pt x="1532969" y="100482"/>
                  </a:cubicBezTo>
                  <a:cubicBezTo>
                    <a:pt x="1534183" y="112012"/>
                    <a:pt x="1539038" y="125364"/>
                    <a:pt x="1534790" y="133860"/>
                  </a:cubicBezTo>
                  <a:cubicBezTo>
                    <a:pt x="1519618" y="166024"/>
                    <a:pt x="1538431" y="207291"/>
                    <a:pt x="1571809" y="208505"/>
                  </a:cubicBezTo>
                  <a:cubicBezTo>
                    <a:pt x="1579091" y="208505"/>
                    <a:pt x="1593049" y="199402"/>
                    <a:pt x="1593049" y="194547"/>
                  </a:cubicBezTo>
                  <a:cubicBezTo>
                    <a:pt x="1593656" y="181802"/>
                    <a:pt x="1587587" y="168451"/>
                    <a:pt x="1583339" y="150245"/>
                  </a:cubicBezTo>
                  <a:cubicBezTo>
                    <a:pt x="1588801" y="145390"/>
                    <a:pt x="1597904" y="137501"/>
                    <a:pt x="1607614" y="128398"/>
                  </a:cubicBezTo>
                  <a:cubicBezTo>
                    <a:pt x="1593049" y="123543"/>
                    <a:pt x="1580912" y="119295"/>
                    <a:pt x="1568774" y="115047"/>
                  </a:cubicBezTo>
                  <a:cubicBezTo>
                    <a:pt x="1568774" y="110192"/>
                    <a:pt x="1568774" y="105944"/>
                    <a:pt x="1568774" y="101089"/>
                  </a:cubicBezTo>
                  <a:cubicBezTo>
                    <a:pt x="1691362" y="84703"/>
                    <a:pt x="1813949" y="68318"/>
                    <a:pt x="1936537" y="51932"/>
                  </a:cubicBezTo>
                  <a:cubicBezTo>
                    <a:pt x="1937751" y="56180"/>
                    <a:pt x="1938964" y="61035"/>
                    <a:pt x="1940178" y="65283"/>
                  </a:cubicBezTo>
                  <a:cubicBezTo>
                    <a:pt x="1918331" y="78635"/>
                    <a:pt x="1896484" y="91379"/>
                    <a:pt x="1874636" y="104730"/>
                  </a:cubicBezTo>
                  <a:cubicBezTo>
                    <a:pt x="1875243" y="110799"/>
                    <a:pt x="1875850" y="116260"/>
                    <a:pt x="1876457" y="122329"/>
                  </a:cubicBezTo>
                  <a:cubicBezTo>
                    <a:pt x="1900125" y="122329"/>
                    <a:pt x="1923793" y="122329"/>
                    <a:pt x="1947461" y="122329"/>
                  </a:cubicBezTo>
                  <a:cubicBezTo>
                    <a:pt x="1957777" y="122329"/>
                    <a:pt x="1968701" y="125364"/>
                    <a:pt x="1979018" y="122936"/>
                  </a:cubicBezTo>
                  <a:cubicBezTo>
                    <a:pt x="1991762" y="120509"/>
                    <a:pt x="2003899" y="114440"/>
                    <a:pt x="2015430" y="108978"/>
                  </a:cubicBezTo>
                  <a:cubicBezTo>
                    <a:pt x="2024533" y="104730"/>
                    <a:pt x="2033029" y="98661"/>
                    <a:pt x="2042132" y="95020"/>
                  </a:cubicBezTo>
                  <a:cubicBezTo>
                    <a:pt x="2060338" y="88345"/>
                    <a:pt x="2079151" y="81669"/>
                    <a:pt x="2097964" y="78028"/>
                  </a:cubicBezTo>
                  <a:cubicBezTo>
                    <a:pt x="2113136" y="74993"/>
                    <a:pt x="2128915" y="73173"/>
                    <a:pt x="2143479" y="76207"/>
                  </a:cubicBezTo>
                  <a:cubicBezTo>
                    <a:pt x="2159865" y="79241"/>
                    <a:pt x="2175037" y="88345"/>
                    <a:pt x="2199311" y="86524"/>
                  </a:cubicBezTo>
                  <a:cubicBezTo>
                    <a:pt x="2184746" y="82883"/>
                    <a:pt x="2170789" y="79241"/>
                    <a:pt x="2156224" y="75600"/>
                  </a:cubicBezTo>
                  <a:cubicBezTo>
                    <a:pt x="2160472" y="67711"/>
                    <a:pt x="2164720" y="60429"/>
                    <a:pt x="2168968" y="52539"/>
                  </a:cubicBezTo>
                  <a:cubicBezTo>
                    <a:pt x="2213269" y="52539"/>
                    <a:pt x="2258178" y="52539"/>
                    <a:pt x="2302479" y="52539"/>
                  </a:cubicBezTo>
                  <a:cubicBezTo>
                    <a:pt x="2303086" y="56180"/>
                    <a:pt x="2303086" y="59822"/>
                    <a:pt x="2303693" y="63463"/>
                  </a:cubicBezTo>
                  <a:cubicBezTo>
                    <a:pt x="2276384" y="65890"/>
                    <a:pt x="2248468" y="68925"/>
                    <a:pt x="2221159" y="71352"/>
                  </a:cubicBezTo>
                  <a:cubicBezTo>
                    <a:pt x="2221766" y="75600"/>
                    <a:pt x="2222979" y="80455"/>
                    <a:pt x="2223586" y="84703"/>
                  </a:cubicBezTo>
                  <a:cubicBezTo>
                    <a:pt x="2295804" y="102909"/>
                    <a:pt x="2353456" y="51932"/>
                    <a:pt x="2417177" y="27051"/>
                  </a:cubicBezTo>
                  <a:cubicBezTo>
                    <a:pt x="2420819" y="31906"/>
                    <a:pt x="2425067" y="37368"/>
                    <a:pt x="2428708" y="42222"/>
                  </a:cubicBezTo>
                  <a:cubicBezTo>
                    <a:pt x="2401399" y="69532"/>
                    <a:pt x="2378945" y="104730"/>
                    <a:pt x="2346781" y="121115"/>
                  </a:cubicBezTo>
                  <a:cubicBezTo>
                    <a:pt x="2300052" y="144783"/>
                    <a:pt x="2245433" y="151459"/>
                    <a:pt x="2196884" y="172092"/>
                  </a:cubicBezTo>
                  <a:cubicBezTo>
                    <a:pt x="2168361" y="184230"/>
                    <a:pt x="2147121" y="214573"/>
                    <a:pt x="2118598" y="227318"/>
                  </a:cubicBezTo>
                  <a:cubicBezTo>
                    <a:pt x="2079758" y="244310"/>
                    <a:pt x="2063979" y="272226"/>
                    <a:pt x="2055483" y="309852"/>
                  </a:cubicBezTo>
                  <a:cubicBezTo>
                    <a:pt x="2046987" y="349298"/>
                    <a:pt x="2069441" y="360829"/>
                    <a:pt x="2099178" y="352333"/>
                  </a:cubicBezTo>
                  <a:cubicBezTo>
                    <a:pt x="2150762" y="338375"/>
                    <a:pt x="2199311" y="335947"/>
                    <a:pt x="2248468" y="359008"/>
                  </a:cubicBezTo>
                  <a:cubicBezTo>
                    <a:pt x="2258785" y="363863"/>
                    <a:pt x="2280632" y="366291"/>
                    <a:pt x="2284880" y="360829"/>
                  </a:cubicBezTo>
                  <a:cubicBezTo>
                    <a:pt x="2312796" y="323203"/>
                    <a:pt x="2338284" y="346871"/>
                    <a:pt x="2368628" y="356581"/>
                  </a:cubicBezTo>
                  <a:cubicBezTo>
                    <a:pt x="2419605" y="372966"/>
                    <a:pt x="2473009" y="385710"/>
                    <a:pt x="2521559" y="343836"/>
                  </a:cubicBezTo>
                  <a:cubicBezTo>
                    <a:pt x="2530662" y="335947"/>
                    <a:pt x="2545834" y="334126"/>
                    <a:pt x="2559792" y="328665"/>
                  </a:cubicBezTo>
                  <a:cubicBezTo>
                    <a:pt x="2563433" y="352333"/>
                    <a:pt x="2566467" y="374180"/>
                    <a:pt x="2570108" y="397241"/>
                  </a:cubicBezTo>
                  <a:cubicBezTo>
                    <a:pt x="2541586" y="402703"/>
                    <a:pt x="2514276" y="407558"/>
                    <a:pt x="2485147" y="412413"/>
                  </a:cubicBezTo>
                  <a:cubicBezTo>
                    <a:pt x="2492429" y="434260"/>
                    <a:pt x="2499105" y="454287"/>
                    <a:pt x="2509421" y="484023"/>
                  </a:cubicBezTo>
                  <a:cubicBezTo>
                    <a:pt x="2469368" y="471886"/>
                    <a:pt x="2436597" y="462176"/>
                    <a:pt x="2400792" y="451859"/>
                  </a:cubicBezTo>
                  <a:cubicBezTo>
                    <a:pt x="2407468" y="435474"/>
                    <a:pt x="2411715" y="424550"/>
                    <a:pt x="2418998" y="407558"/>
                  </a:cubicBezTo>
                  <a:cubicBezTo>
                    <a:pt x="2389868" y="420302"/>
                    <a:pt x="2368021" y="436687"/>
                    <a:pt x="2346781" y="436080"/>
                  </a:cubicBezTo>
                  <a:cubicBezTo>
                    <a:pt x="2325540" y="436080"/>
                    <a:pt x="2304907" y="418481"/>
                    <a:pt x="2277598" y="417268"/>
                  </a:cubicBezTo>
                  <a:cubicBezTo>
                    <a:pt x="2284273" y="429405"/>
                    <a:pt x="2290949" y="441542"/>
                    <a:pt x="2300052" y="456714"/>
                  </a:cubicBezTo>
                  <a:cubicBezTo>
                    <a:pt x="2253323" y="468851"/>
                    <a:pt x="2225407" y="498588"/>
                    <a:pt x="2235723" y="547744"/>
                  </a:cubicBezTo>
                  <a:cubicBezTo>
                    <a:pt x="2239365" y="564130"/>
                    <a:pt x="2256964" y="581729"/>
                    <a:pt x="2272136" y="590225"/>
                  </a:cubicBezTo>
                  <a:cubicBezTo>
                    <a:pt x="2287307" y="598721"/>
                    <a:pt x="2308548" y="596294"/>
                    <a:pt x="2336464" y="599935"/>
                  </a:cubicBezTo>
                  <a:cubicBezTo>
                    <a:pt x="2380158" y="656981"/>
                    <a:pt x="2449341" y="627851"/>
                    <a:pt x="2529448" y="627244"/>
                  </a:cubicBezTo>
                  <a:cubicBezTo>
                    <a:pt x="2504567" y="608431"/>
                    <a:pt x="2486360" y="601149"/>
                    <a:pt x="2478471" y="587191"/>
                  </a:cubicBezTo>
                  <a:cubicBezTo>
                    <a:pt x="2468761" y="572019"/>
                    <a:pt x="2468154" y="551992"/>
                    <a:pt x="2463299" y="533786"/>
                  </a:cubicBezTo>
                  <a:cubicBezTo>
                    <a:pt x="2479685" y="531359"/>
                    <a:pt x="2497284" y="523470"/>
                    <a:pt x="2511242" y="527718"/>
                  </a:cubicBezTo>
                  <a:cubicBezTo>
                    <a:pt x="2567681" y="544103"/>
                    <a:pt x="2613196" y="576267"/>
                    <a:pt x="2653856" y="620569"/>
                  </a:cubicBezTo>
                  <a:cubicBezTo>
                    <a:pt x="2676310" y="644843"/>
                    <a:pt x="2720612" y="649698"/>
                    <a:pt x="2756417" y="659408"/>
                  </a:cubicBezTo>
                  <a:cubicBezTo>
                    <a:pt x="2782513" y="666691"/>
                    <a:pt x="2815283" y="659408"/>
                    <a:pt x="2837131" y="672153"/>
                  </a:cubicBezTo>
                  <a:cubicBezTo>
                    <a:pt x="2863226" y="686717"/>
                    <a:pt x="2880825" y="686717"/>
                    <a:pt x="2895390" y="664263"/>
                  </a:cubicBezTo>
                  <a:cubicBezTo>
                    <a:pt x="2897211" y="661229"/>
                    <a:pt x="2869902" y="639989"/>
                    <a:pt x="2856551" y="627851"/>
                  </a:cubicBezTo>
                  <a:cubicBezTo>
                    <a:pt x="2854123" y="625424"/>
                    <a:pt x="2851089" y="624210"/>
                    <a:pt x="2846234" y="619962"/>
                  </a:cubicBezTo>
                  <a:cubicBezTo>
                    <a:pt x="2846234" y="615714"/>
                    <a:pt x="2845627" y="609645"/>
                    <a:pt x="2846234" y="603576"/>
                  </a:cubicBezTo>
                  <a:cubicBezTo>
                    <a:pt x="2853516" y="542283"/>
                    <a:pt x="2852909" y="543496"/>
                    <a:pt x="2911776" y="572019"/>
                  </a:cubicBezTo>
                  <a:cubicBezTo>
                    <a:pt x="2926341" y="579302"/>
                    <a:pt x="2946974" y="581122"/>
                    <a:pt x="2963360" y="578088"/>
                  </a:cubicBezTo>
                  <a:cubicBezTo>
                    <a:pt x="3015550" y="569592"/>
                    <a:pt x="3039825" y="598115"/>
                    <a:pt x="3054390" y="641202"/>
                  </a:cubicBezTo>
                  <a:cubicBezTo>
                    <a:pt x="3000378" y="638168"/>
                    <a:pt x="2988848" y="650305"/>
                    <a:pt x="3001592" y="697034"/>
                  </a:cubicBezTo>
                  <a:cubicBezTo>
                    <a:pt x="3025867" y="691572"/>
                    <a:pt x="3049535" y="685504"/>
                    <a:pt x="3073810" y="680042"/>
                  </a:cubicBezTo>
                  <a:cubicBezTo>
                    <a:pt x="3068348" y="668511"/>
                    <a:pt x="3061672" y="655767"/>
                    <a:pt x="3054997" y="643023"/>
                  </a:cubicBezTo>
                  <a:close/>
                  <a:moveTo>
                    <a:pt x="5208168" y="1260209"/>
                  </a:moveTo>
                  <a:cubicBezTo>
                    <a:pt x="5234264" y="1262636"/>
                    <a:pt x="5253077" y="1264457"/>
                    <a:pt x="5277352" y="1266884"/>
                  </a:cubicBezTo>
                  <a:cubicBezTo>
                    <a:pt x="5305267" y="1217728"/>
                    <a:pt x="5336218" y="1245644"/>
                    <a:pt x="5369596" y="1282056"/>
                  </a:cubicBezTo>
                  <a:cubicBezTo>
                    <a:pt x="5331970" y="1200129"/>
                    <a:pt x="5423607" y="1245037"/>
                    <a:pt x="5435744" y="1198308"/>
                  </a:cubicBezTo>
                  <a:cubicBezTo>
                    <a:pt x="5407222" y="1182530"/>
                    <a:pt x="5376271" y="1166751"/>
                    <a:pt x="5347141" y="1147331"/>
                  </a:cubicBezTo>
                  <a:cubicBezTo>
                    <a:pt x="5336825" y="1140049"/>
                    <a:pt x="5331363" y="1124877"/>
                    <a:pt x="5324081" y="1113346"/>
                  </a:cubicBezTo>
                  <a:cubicBezTo>
                    <a:pt x="5336218" y="1110312"/>
                    <a:pt x="5348355" y="1107278"/>
                    <a:pt x="5360493" y="1104850"/>
                  </a:cubicBezTo>
                  <a:cubicBezTo>
                    <a:pt x="5365348" y="1104243"/>
                    <a:pt x="5371416" y="1106064"/>
                    <a:pt x="5377485" y="1106671"/>
                  </a:cubicBezTo>
                  <a:cubicBezTo>
                    <a:pt x="5378699" y="1047804"/>
                    <a:pt x="5374451" y="991366"/>
                    <a:pt x="5429676" y="959202"/>
                  </a:cubicBezTo>
                  <a:cubicBezTo>
                    <a:pt x="5515244" y="1012606"/>
                    <a:pt x="5578966" y="924610"/>
                    <a:pt x="5657251" y="927644"/>
                  </a:cubicBezTo>
                  <a:cubicBezTo>
                    <a:pt x="5642687" y="913686"/>
                    <a:pt x="5627515" y="909438"/>
                    <a:pt x="5611736" y="905797"/>
                  </a:cubicBezTo>
                  <a:cubicBezTo>
                    <a:pt x="5598385" y="902763"/>
                    <a:pt x="5583820" y="902763"/>
                    <a:pt x="5570469" y="898515"/>
                  </a:cubicBezTo>
                  <a:cubicBezTo>
                    <a:pt x="5540126" y="888198"/>
                    <a:pt x="5509782" y="876667"/>
                    <a:pt x="5480046" y="863316"/>
                  </a:cubicBezTo>
                  <a:cubicBezTo>
                    <a:pt x="5436351" y="842683"/>
                    <a:pt x="5426034" y="882129"/>
                    <a:pt x="5404794" y="902763"/>
                  </a:cubicBezTo>
                  <a:cubicBezTo>
                    <a:pt x="5401760" y="905797"/>
                    <a:pt x="5396298" y="907618"/>
                    <a:pt x="5391443" y="908225"/>
                  </a:cubicBezTo>
                  <a:cubicBezTo>
                    <a:pt x="5331970" y="920362"/>
                    <a:pt x="5273710" y="947671"/>
                    <a:pt x="5213630" y="902156"/>
                  </a:cubicBezTo>
                  <a:cubicBezTo>
                    <a:pt x="5196638" y="889412"/>
                    <a:pt x="5166295" y="893053"/>
                    <a:pt x="5142020" y="893053"/>
                  </a:cubicBezTo>
                  <a:cubicBezTo>
                    <a:pt x="5121386" y="892446"/>
                    <a:pt x="5100146" y="896694"/>
                    <a:pt x="5083760" y="898515"/>
                  </a:cubicBezTo>
                  <a:cubicBezTo>
                    <a:pt x="5088008" y="927644"/>
                    <a:pt x="5092863" y="959202"/>
                    <a:pt x="5097111" y="985904"/>
                  </a:cubicBezTo>
                  <a:cubicBezTo>
                    <a:pt x="5111676" y="987118"/>
                    <a:pt x="5137165" y="988938"/>
                    <a:pt x="5173577" y="991973"/>
                  </a:cubicBezTo>
                  <a:cubicBezTo>
                    <a:pt x="5185714" y="981049"/>
                    <a:pt x="5208168" y="961022"/>
                    <a:pt x="5231836" y="939175"/>
                  </a:cubicBezTo>
                  <a:cubicBezTo>
                    <a:pt x="5234264" y="950099"/>
                    <a:pt x="5237298" y="965877"/>
                    <a:pt x="5240333" y="978015"/>
                  </a:cubicBezTo>
                  <a:cubicBezTo>
                    <a:pt x="5255504" y="982263"/>
                    <a:pt x="5273103" y="986511"/>
                    <a:pt x="5290096" y="991366"/>
                  </a:cubicBezTo>
                  <a:cubicBezTo>
                    <a:pt x="5289489" y="995007"/>
                    <a:pt x="5288882" y="998041"/>
                    <a:pt x="5288275" y="1001683"/>
                  </a:cubicBezTo>
                  <a:cubicBezTo>
                    <a:pt x="5259145" y="1010179"/>
                    <a:pt x="5230016" y="1019282"/>
                    <a:pt x="5197852" y="1028992"/>
                  </a:cubicBezTo>
                  <a:cubicBezTo>
                    <a:pt x="5206348" y="1034453"/>
                    <a:pt x="5212416" y="1039915"/>
                    <a:pt x="5219092" y="1042950"/>
                  </a:cubicBezTo>
                  <a:cubicBezTo>
                    <a:pt x="5267035" y="1062369"/>
                    <a:pt x="5288275" y="1095140"/>
                    <a:pt x="5276138" y="1142476"/>
                  </a:cubicBezTo>
                  <a:cubicBezTo>
                    <a:pt x="5265214" y="1184957"/>
                    <a:pt x="5230623" y="1180102"/>
                    <a:pt x="5195424" y="1177068"/>
                  </a:cubicBezTo>
                  <a:cubicBezTo>
                    <a:pt x="5183287" y="1175854"/>
                    <a:pt x="5166901" y="1191633"/>
                    <a:pt x="5157192" y="1203770"/>
                  </a:cubicBezTo>
                  <a:cubicBezTo>
                    <a:pt x="5149909" y="1212873"/>
                    <a:pt x="5149909" y="1227438"/>
                    <a:pt x="5146268" y="1240789"/>
                  </a:cubicBezTo>
                  <a:cubicBezTo>
                    <a:pt x="5125634" y="1229865"/>
                    <a:pt x="5109856" y="1220762"/>
                    <a:pt x="5093470" y="1212266"/>
                  </a:cubicBezTo>
                  <a:cubicBezTo>
                    <a:pt x="5114104" y="1244430"/>
                    <a:pt x="5074657" y="1329392"/>
                    <a:pt x="5161440" y="1295407"/>
                  </a:cubicBezTo>
                  <a:cubicBezTo>
                    <a:pt x="5151730" y="1243216"/>
                    <a:pt x="5159619" y="1230472"/>
                    <a:pt x="5210596" y="1212266"/>
                  </a:cubicBezTo>
                  <a:cubicBezTo>
                    <a:pt x="5209989" y="1229865"/>
                    <a:pt x="5208775" y="1248071"/>
                    <a:pt x="5208168" y="1260209"/>
                  </a:cubicBezTo>
                  <a:close/>
                  <a:moveTo>
                    <a:pt x="10013358" y="1062369"/>
                  </a:moveTo>
                  <a:cubicBezTo>
                    <a:pt x="10044308" y="1066618"/>
                    <a:pt x="10068583" y="1072079"/>
                    <a:pt x="10093464" y="1072686"/>
                  </a:cubicBezTo>
                  <a:cubicBezTo>
                    <a:pt x="10106816" y="1072686"/>
                    <a:pt x="10119560" y="1063583"/>
                    <a:pt x="10132911" y="1058728"/>
                  </a:cubicBezTo>
                  <a:cubicBezTo>
                    <a:pt x="10121987" y="1050232"/>
                    <a:pt x="10111670" y="1039308"/>
                    <a:pt x="10098926" y="1034453"/>
                  </a:cubicBezTo>
                  <a:cubicBezTo>
                    <a:pt x="10087396" y="1030205"/>
                    <a:pt x="10068583" y="1027778"/>
                    <a:pt x="10060693" y="1033847"/>
                  </a:cubicBezTo>
                  <a:cubicBezTo>
                    <a:pt x="10028530" y="1058728"/>
                    <a:pt x="9998186" y="1043556"/>
                    <a:pt x="9966022" y="1036881"/>
                  </a:cubicBezTo>
                  <a:cubicBezTo>
                    <a:pt x="9905942" y="1024744"/>
                    <a:pt x="9845862" y="1011392"/>
                    <a:pt x="9785175" y="1001683"/>
                  </a:cubicBezTo>
                  <a:cubicBezTo>
                    <a:pt x="9756045" y="997434"/>
                    <a:pt x="9725095" y="1001076"/>
                    <a:pt x="9695358" y="1000469"/>
                  </a:cubicBezTo>
                  <a:cubicBezTo>
                    <a:pt x="9675939" y="999862"/>
                    <a:pt x="9655912" y="1000469"/>
                    <a:pt x="9636492" y="997434"/>
                  </a:cubicBezTo>
                  <a:cubicBezTo>
                    <a:pt x="9583694" y="987724"/>
                    <a:pt x="9531504" y="975587"/>
                    <a:pt x="9478706" y="964663"/>
                  </a:cubicBezTo>
                  <a:cubicBezTo>
                    <a:pt x="9501767" y="1044163"/>
                    <a:pt x="9501767" y="1046591"/>
                    <a:pt x="9586729" y="1050232"/>
                  </a:cubicBezTo>
                  <a:cubicBezTo>
                    <a:pt x="9623141" y="1051446"/>
                    <a:pt x="9643168" y="1062976"/>
                    <a:pt x="9657125" y="1095747"/>
                  </a:cubicBezTo>
                  <a:cubicBezTo>
                    <a:pt x="9672297" y="1132159"/>
                    <a:pt x="9693537" y="1126091"/>
                    <a:pt x="9717205" y="1100602"/>
                  </a:cubicBezTo>
                  <a:cubicBezTo>
                    <a:pt x="9729343" y="1087251"/>
                    <a:pt x="9745729" y="1078148"/>
                    <a:pt x="9760293" y="1067224"/>
                  </a:cubicBezTo>
                  <a:cubicBezTo>
                    <a:pt x="9764541" y="1072079"/>
                    <a:pt x="9768183" y="1076934"/>
                    <a:pt x="9772430" y="1081789"/>
                  </a:cubicBezTo>
                  <a:cubicBezTo>
                    <a:pt x="9753618" y="1102423"/>
                    <a:pt x="9735411" y="1123663"/>
                    <a:pt x="9716599" y="1144297"/>
                  </a:cubicBezTo>
                  <a:cubicBezTo>
                    <a:pt x="9717205" y="1149759"/>
                    <a:pt x="9717812" y="1155220"/>
                    <a:pt x="9718420" y="1160682"/>
                  </a:cubicBezTo>
                  <a:cubicBezTo>
                    <a:pt x="9740873" y="1160682"/>
                    <a:pt x="9763327" y="1161289"/>
                    <a:pt x="9785175" y="1160682"/>
                  </a:cubicBezTo>
                  <a:cubicBezTo>
                    <a:pt x="9806416" y="1160075"/>
                    <a:pt x="9827656" y="1160682"/>
                    <a:pt x="9848289" y="1156434"/>
                  </a:cubicBezTo>
                  <a:cubicBezTo>
                    <a:pt x="9864068" y="1153400"/>
                    <a:pt x="9879847" y="1144904"/>
                    <a:pt x="9893804" y="1136407"/>
                  </a:cubicBezTo>
                  <a:cubicBezTo>
                    <a:pt x="9912618" y="1125484"/>
                    <a:pt x="9933251" y="1099995"/>
                    <a:pt x="9947209" y="1103637"/>
                  </a:cubicBezTo>
                  <a:cubicBezTo>
                    <a:pt x="9987262" y="1112740"/>
                    <a:pt x="10002434" y="1093927"/>
                    <a:pt x="10013358" y="1062369"/>
                  </a:cubicBezTo>
                  <a:close/>
                  <a:moveTo>
                    <a:pt x="9836152" y="1922910"/>
                  </a:moveTo>
                  <a:cubicBezTo>
                    <a:pt x="9921721" y="1939902"/>
                    <a:pt x="9853144" y="1851299"/>
                    <a:pt x="9903515" y="1843410"/>
                  </a:cubicBezTo>
                  <a:cubicBezTo>
                    <a:pt x="9811877" y="1820349"/>
                    <a:pt x="9725702" y="1795467"/>
                    <a:pt x="9638919" y="1777261"/>
                  </a:cubicBezTo>
                  <a:cubicBezTo>
                    <a:pt x="9562454" y="1761483"/>
                    <a:pt x="9561240" y="1765124"/>
                    <a:pt x="9581267" y="1844624"/>
                  </a:cubicBezTo>
                  <a:cubicBezTo>
                    <a:pt x="9583087" y="1852513"/>
                    <a:pt x="9584301" y="1859795"/>
                    <a:pt x="9584301" y="1861009"/>
                  </a:cubicBezTo>
                  <a:cubicBezTo>
                    <a:pt x="9551531" y="1884070"/>
                    <a:pt x="9522401" y="1904097"/>
                    <a:pt x="9493878" y="1924123"/>
                  </a:cubicBezTo>
                  <a:cubicBezTo>
                    <a:pt x="9493878" y="1930192"/>
                    <a:pt x="9494485" y="1936868"/>
                    <a:pt x="9494485" y="1942936"/>
                  </a:cubicBezTo>
                  <a:cubicBezTo>
                    <a:pt x="9510870" y="1946578"/>
                    <a:pt x="9526648" y="1951433"/>
                    <a:pt x="9543034" y="1953253"/>
                  </a:cubicBezTo>
                  <a:cubicBezTo>
                    <a:pt x="9565488" y="1955681"/>
                    <a:pt x="9590977" y="1949612"/>
                    <a:pt x="9610397" y="1958715"/>
                  </a:cubicBezTo>
                  <a:cubicBezTo>
                    <a:pt x="9671083" y="1987238"/>
                    <a:pt x="9686255" y="1984204"/>
                    <a:pt x="9717205" y="1926551"/>
                  </a:cubicBezTo>
                  <a:cubicBezTo>
                    <a:pt x="9722667" y="1915627"/>
                    <a:pt x="9726308" y="1903490"/>
                    <a:pt x="9731770" y="1888925"/>
                  </a:cubicBezTo>
                  <a:cubicBezTo>
                    <a:pt x="9749976" y="1893173"/>
                    <a:pt x="9765148" y="1896814"/>
                    <a:pt x="9780927" y="1900456"/>
                  </a:cubicBezTo>
                  <a:cubicBezTo>
                    <a:pt x="9776072" y="1930192"/>
                    <a:pt x="9771824" y="1955074"/>
                    <a:pt x="9765755" y="1989058"/>
                  </a:cubicBezTo>
                  <a:cubicBezTo>
                    <a:pt x="9800954" y="1981169"/>
                    <a:pt x="9827049" y="1975101"/>
                    <a:pt x="9857392" y="1968425"/>
                  </a:cubicBezTo>
                  <a:cubicBezTo>
                    <a:pt x="9848896" y="1950219"/>
                    <a:pt x="9843434" y="1938688"/>
                    <a:pt x="9836152" y="1922910"/>
                  </a:cubicBezTo>
                  <a:close/>
                  <a:moveTo>
                    <a:pt x="10537085" y="1820349"/>
                  </a:moveTo>
                  <a:cubicBezTo>
                    <a:pt x="10558326" y="1823383"/>
                    <a:pt x="10578959" y="1823383"/>
                    <a:pt x="10597166" y="1830059"/>
                  </a:cubicBezTo>
                  <a:cubicBezTo>
                    <a:pt x="10614158" y="1836127"/>
                    <a:pt x="10628723" y="1849479"/>
                    <a:pt x="10643895" y="1860402"/>
                  </a:cubicBezTo>
                  <a:cubicBezTo>
                    <a:pt x="10660887" y="1872540"/>
                    <a:pt x="10676059" y="1888925"/>
                    <a:pt x="10694871" y="1897421"/>
                  </a:cubicBezTo>
                  <a:cubicBezTo>
                    <a:pt x="10710651" y="1905311"/>
                    <a:pt x="10730070" y="1905311"/>
                    <a:pt x="10748276" y="1908345"/>
                  </a:cubicBezTo>
                  <a:cubicBezTo>
                    <a:pt x="10749490" y="1891959"/>
                    <a:pt x="10757986" y="1869505"/>
                    <a:pt x="10750097" y="1859795"/>
                  </a:cubicBezTo>
                  <a:cubicBezTo>
                    <a:pt x="10730070" y="1833700"/>
                    <a:pt x="10704582" y="1810639"/>
                    <a:pt x="10665742" y="1835521"/>
                  </a:cubicBezTo>
                  <a:cubicBezTo>
                    <a:pt x="10653605" y="1842803"/>
                    <a:pt x="10636005" y="1840982"/>
                    <a:pt x="10620227" y="1843410"/>
                  </a:cubicBezTo>
                  <a:cubicBezTo>
                    <a:pt x="10616586" y="1805784"/>
                    <a:pt x="10613551" y="1774834"/>
                    <a:pt x="10610517" y="1739028"/>
                  </a:cubicBezTo>
                  <a:cubicBezTo>
                    <a:pt x="10585635" y="1749345"/>
                    <a:pt x="10571071" y="1755414"/>
                    <a:pt x="10554078" y="1762089"/>
                  </a:cubicBezTo>
                  <a:cubicBezTo>
                    <a:pt x="10538906" y="1705044"/>
                    <a:pt x="10603841" y="1738422"/>
                    <a:pt x="10609910" y="1708078"/>
                  </a:cubicBezTo>
                  <a:cubicBezTo>
                    <a:pt x="10565609" y="1647391"/>
                    <a:pt x="10524948" y="1637681"/>
                    <a:pt x="10391437" y="1656494"/>
                  </a:cubicBezTo>
                  <a:cubicBezTo>
                    <a:pt x="10378693" y="1692906"/>
                    <a:pt x="10403574" y="1729925"/>
                    <a:pt x="10427242" y="1728105"/>
                  </a:cubicBezTo>
                  <a:cubicBezTo>
                    <a:pt x="10501281" y="1723857"/>
                    <a:pt x="10509776" y="1783330"/>
                    <a:pt x="10537085" y="1820349"/>
                  </a:cubicBezTo>
                  <a:close/>
                  <a:moveTo>
                    <a:pt x="574116" y="1041129"/>
                  </a:moveTo>
                  <a:cubicBezTo>
                    <a:pt x="557124" y="1042343"/>
                    <a:pt x="529208" y="1048411"/>
                    <a:pt x="502505" y="1045377"/>
                  </a:cubicBezTo>
                  <a:cubicBezTo>
                    <a:pt x="458811" y="1040522"/>
                    <a:pt x="444853" y="1057514"/>
                    <a:pt x="452135" y="1098175"/>
                  </a:cubicBezTo>
                  <a:cubicBezTo>
                    <a:pt x="452742" y="1103030"/>
                    <a:pt x="450315" y="1111526"/>
                    <a:pt x="447280" y="1112740"/>
                  </a:cubicBezTo>
                  <a:cubicBezTo>
                    <a:pt x="401158" y="1129125"/>
                    <a:pt x="421792" y="1168572"/>
                    <a:pt x="435750" y="1181923"/>
                  </a:cubicBezTo>
                  <a:cubicBezTo>
                    <a:pt x="459418" y="1204984"/>
                    <a:pt x="477017" y="1254747"/>
                    <a:pt x="527387" y="1229258"/>
                  </a:cubicBezTo>
                  <a:cubicBezTo>
                    <a:pt x="568047" y="1208625"/>
                    <a:pt x="614776" y="1228652"/>
                    <a:pt x="621452" y="1272346"/>
                  </a:cubicBezTo>
                  <a:cubicBezTo>
                    <a:pt x="626913" y="1308151"/>
                    <a:pt x="649974" y="1311793"/>
                    <a:pt x="668181" y="1292373"/>
                  </a:cubicBezTo>
                  <a:cubicBezTo>
                    <a:pt x="683959" y="1276594"/>
                    <a:pt x="690635" y="1248071"/>
                    <a:pt x="692455" y="1224403"/>
                  </a:cubicBezTo>
                  <a:cubicBezTo>
                    <a:pt x="693062" y="1214087"/>
                    <a:pt x="673642" y="1198308"/>
                    <a:pt x="660291" y="1192239"/>
                  </a:cubicBezTo>
                  <a:cubicBezTo>
                    <a:pt x="640265" y="1183136"/>
                    <a:pt x="612955" y="1185564"/>
                    <a:pt x="595963" y="1172820"/>
                  </a:cubicBezTo>
                  <a:cubicBezTo>
                    <a:pt x="569868" y="1154007"/>
                    <a:pt x="541345" y="1129732"/>
                    <a:pt x="531028" y="1101209"/>
                  </a:cubicBezTo>
                  <a:cubicBezTo>
                    <a:pt x="524959" y="1087251"/>
                    <a:pt x="560158" y="1059335"/>
                    <a:pt x="574116" y="1041129"/>
                  </a:cubicBezTo>
                  <a:close/>
                  <a:moveTo>
                    <a:pt x="4951463" y="958595"/>
                  </a:moveTo>
                  <a:cubicBezTo>
                    <a:pt x="4955104" y="924610"/>
                    <a:pt x="4947215" y="916114"/>
                    <a:pt x="4913230" y="904583"/>
                  </a:cubicBezTo>
                  <a:cubicBezTo>
                    <a:pt x="4878638" y="893053"/>
                    <a:pt x="4857398" y="874240"/>
                    <a:pt x="4821593" y="902156"/>
                  </a:cubicBezTo>
                  <a:cubicBezTo>
                    <a:pt x="4813097" y="908832"/>
                    <a:pt x="4780326" y="884557"/>
                    <a:pt x="4757872" y="876061"/>
                  </a:cubicBezTo>
                  <a:cubicBezTo>
                    <a:pt x="4754837" y="874847"/>
                    <a:pt x="4749982" y="879095"/>
                    <a:pt x="4745127" y="881522"/>
                  </a:cubicBezTo>
                  <a:cubicBezTo>
                    <a:pt x="4753016" y="888805"/>
                    <a:pt x="4759692" y="894874"/>
                    <a:pt x="4762727" y="897301"/>
                  </a:cubicBezTo>
                  <a:cubicBezTo>
                    <a:pt x="4725101" y="941602"/>
                    <a:pt x="4651063" y="887591"/>
                    <a:pt x="4624361" y="958595"/>
                  </a:cubicBezTo>
                  <a:cubicBezTo>
                    <a:pt x="4682013" y="965877"/>
                    <a:pt x="4744521" y="1038095"/>
                    <a:pt x="4796711" y="944637"/>
                  </a:cubicBezTo>
                  <a:cubicBezTo>
                    <a:pt x="4794284" y="968305"/>
                    <a:pt x="4791856" y="991973"/>
                    <a:pt x="4788822" y="1021709"/>
                  </a:cubicBezTo>
                  <a:cubicBezTo>
                    <a:pt x="4826448" y="1025957"/>
                    <a:pt x="4876211" y="1032026"/>
                    <a:pt x="4938719" y="1039308"/>
                  </a:cubicBezTo>
                  <a:cubicBezTo>
                    <a:pt x="4899879" y="1000469"/>
                    <a:pt x="4882280" y="967091"/>
                    <a:pt x="4922940" y="928251"/>
                  </a:cubicBezTo>
                  <a:cubicBezTo>
                    <a:pt x="4932043" y="937961"/>
                    <a:pt x="4940539" y="947064"/>
                    <a:pt x="4951463" y="958595"/>
                  </a:cubicBezTo>
                  <a:close/>
                  <a:moveTo>
                    <a:pt x="10050377" y="1939295"/>
                  </a:moveTo>
                  <a:cubicBezTo>
                    <a:pt x="10063121" y="1941723"/>
                    <a:pt x="10087396" y="1939902"/>
                    <a:pt x="10090430" y="1947185"/>
                  </a:cubicBezTo>
                  <a:cubicBezTo>
                    <a:pt x="10109850" y="1997555"/>
                    <a:pt x="10154758" y="1973887"/>
                    <a:pt x="10186922" y="1983597"/>
                  </a:cubicBezTo>
                  <a:cubicBezTo>
                    <a:pt x="10202701" y="1987845"/>
                    <a:pt x="10219693" y="1988452"/>
                    <a:pt x="10236078" y="1988452"/>
                  </a:cubicBezTo>
                  <a:cubicBezTo>
                    <a:pt x="10257319" y="1987845"/>
                    <a:pt x="10279166" y="1984810"/>
                    <a:pt x="10311937" y="1981169"/>
                  </a:cubicBezTo>
                  <a:cubicBezTo>
                    <a:pt x="10273097" y="1960536"/>
                    <a:pt x="10250643" y="1947791"/>
                    <a:pt x="10227582" y="1937475"/>
                  </a:cubicBezTo>
                  <a:cubicBezTo>
                    <a:pt x="10213625" y="1930799"/>
                    <a:pt x="10197846" y="1928372"/>
                    <a:pt x="10183888" y="1922303"/>
                  </a:cubicBezTo>
                  <a:cubicBezTo>
                    <a:pt x="10166895" y="1915020"/>
                    <a:pt x="10150510" y="1906524"/>
                    <a:pt x="10133517" y="1898635"/>
                  </a:cubicBezTo>
                  <a:cubicBezTo>
                    <a:pt x="10149297" y="1887105"/>
                    <a:pt x="10163861" y="1872540"/>
                    <a:pt x="10180854" y="1864043"/>
                  </a:cubicBezTo>
                  <a:cubicBezTo>
                    <a:pt x="10194204" y="1857368"/>
                    <a:pt x="10211197" y="1859189"/>
                    <a:pt x="10237899" y="1855547"/>
                  </a:cubicBezTo>
                  <a:cubicBezTo>
                    <a:pt x="10169930" y="1836127"/>
                    <a:pt x="10115919" y="1820956"/>
                    <a:pt x="10061907" y="1805177"/>
                  </a:cubicBezTo>
                  <a:cubicBezTo>
                    <a:pt x="10072831" y="1816101"/>
                    <a:pt x="10084361" y="1827024"/>
                    <a:pt x="10095285" y="1837948"/>
                  </a:cubicBezTo>
                  <a:cubicBezTo>
                    <a:pt x="10077079" y="1848872"/>
                    <a:pt x="10058873" y="1859795"/>
                    <a:pt x="10041274" y="1870719"/>
                  </a:cubicBezTo>
                  <a:cubicBezTo>
                    <a:pt x="10035812" y="1863437"/>
                    <a:pt x="10030350" y="1855547"/>
                    <a:pt x="10024888" y="1848265"/>
                  </a:cubicBezTo>
                  <a:cubicBezTo>
                    <a:pt x="10031564" y="1876181"/>
                    <a:pt x="10040060" y="1905311"/>
                    <a:pt x="10050377" y="1939295"/>
                  </a:cubicBezTo>
                  <a:close/>
                  <a:moveTo>
                    <a:pt x="7841373" y="1916234"/>
                  </a:moveTo>
                  <a:cubicBezTo>
                    <a:pt x="7838946" y="1900456"/>
                    <a:pt x="7831664" y="1884677"/>
                    <a:pt x="7836518" y="1878002"/>
                  </a:cubicBezTo>
                  <a:cubicBezTo>
                    <a:pt x="7864435" y="1839162"/>
                    <a:pt x="7832270" y="1828238"/>
                    <a:pt x="7807996" y="1817921"/>
                  </a:cubicBezTo>
                  <a:cubicBezTo>
                    <a:pt x="7783721" y="1807605"/>
                    <a:pt x="7755805" y="1806391"/>
                    <a:pt x="7731530" y="1797288"/>
                  </a:cubicBezTo>
                  <a:cubicBezTo>
                    <a:pt x="7664775" y="1773013"/>
                    <a:pt x="7628969" y="1776654"/>
                    <a:pt x="7563427" y="1830059"/>
                  </a:cubicBezTo>
                  <a:cubicBezTo>
                    <a:pt x="7675091" y="1798502"/>
                    <a:pt x="7738206" y="1912593"/>
                    <a:pt x="7841373" y="1916234"/>
                  </a:cubicBezTo>
                  <a:close/>
                  <a:moveTo>
                    <a:pt x="7252710" y="803236"/>
                  </a:moveTo>
                  <a:cubicBezTo>
                    <a:pt x="7258779" y="810519"/>
                    <a:pt x="7270310" y="817801"/>
                    <a:pt x="7269703" y="825084"/>
                  </a:cubicBezTo>
                  <a:cubicBezTo>
                    <a:pt x="7265455" y="905797"/>
                    <a:pt x="7338279" y="937354"/>
                    <a:pt x="7374691" y="991973"/>
                  </a:cubicBezTo>
                  <a:cubicBezTo>
                    <a:pt x="7381366" y="1001683"/>
                    <a:pt x="7398966" y="1004717"/>
                    <a:pt x="7411710" y="1008965"/>
                  </a:cubicBezTo>
                  <a:cubicBezTo>
                    <a:pt x="7413531" y="1009572"/>
                    <a:pt x="7422634" y="996221"/>
                    <a:pt x="7422027" y="995614"/>
                  </a:cubicBezTo>
                  <a:cubicBezTo>
                    <a:pt x="7412317" y="984690"/>
                    <a:pt x="7398359" y="976801"/>
                    <a:pt x="7390469" y="964663"/>
                  </a:cubicBezTo>
                  <a:cubicBezTo>
                    <a:pt x="7377725" y="945244"/>
                    <a:pt x="7357699" y="922183"/>
                    <a:pt x="7360733" y="903370"/>
                  </a:cubicBezTo>
                  <a:cubicBezTo>
                    <a:pt x="7367409" y="862709"/>
                    <a:pt x="7367409" y="836007"/>
                    <a:pt x="7301260" y="842683"/>
                  </a:cubicBezTo>
                  <a:cubicBezTo>
                    <a:pt x="7324321" y="828118"/>
                    <a:pt x="7335244" y="821442"/>
                    <a:pt x="7345562" y="814767"/>
                  </a:cubicBezTo>
                  <a:cubicBezTo>
                    <a:pt x="7316432" y="757721"/>
                    <a:pt x="7303081" y="755901"/>
                    <a:pt x="7252710" y="803236"/>
                  </a:cubicBezTo>
                  <a:close/>
                  <a:moveTo>
                    <a:pt x="7247248" y="1802143"/>
                  </a:moveTo>
                  <a:cubicBezTo>
                    <a:pt x="7330390" y="1881643"/>
                    <a:pt x="7409890" y="1826418"/>
                    <a:pt x="7486962" y="1822776"/>
                  </a:cubicBezTo>
                  <a:cubicBezTo>
                    <a:pt x="7440840" y="1810639"/>
                    <a:pt x="7437805" y="1805177"/>
                    <a:pt x="7434771" y="1751166"/>
                  </a:cubicBezTo>
                  <a:cubicBezTo>
                    <a:pt x="7434164" y="1743277"/>
                    <a:pt x="7417172" y="1728105"/>
                    <a:pt x="7411710" y="1729319"/>
                  </a:cubicBezTo>
                  <a:cubicBezTo>
                    <a:pt x="7387435" y="1735994"/>
                    <a:pt x="7364981" y="1747525"/>
                    <a:pt x="7330390" y="1762696"/>
                  </a:cubicBezTo>
                  <a:cubicBezTo>
                    <a:pt x="7346168" y="1783937"/>
                    <a:pt x="7356485" y="1797895"/>
                    <a:pt x="7364374" y="1808212"/>
                  </a:cubicBezTo>
                  <a:cubicBezTo>
                    <a:pt x="7351630" y="1805784"/>
                    <a:pt x="7327356" y="1798502"/>
                    <a:pt x="7301867" y="1796074"/>
                  </a:cubicBezTo>
                  <a:cubicBezTo>
                    <a:pt x="7286695" y="1794860"/>
                    <a:pt x="7270916" y="1799715"/>
                    <a:pt x="7247248" y="1802143"/>
                  </a:cubicBezTo>
                  <a:close/>
                  <a:moveTo>
                    <a:pt x="6708349" y="823870"/>
                  </a:moveTo>
                  <a:cubicBezTo>
                    <a:pt x="6678612" y="911259"/>
                    <a:pt x="6725948" y="947671"/>
                    <a:pt x="6848536" y="930679"/>
                  </a:cubicBezTo>
                  <a:cubicBezTo>
                    <a:pt x="6851570" y="858461"/>
                    <a:pt x="6851570" y="860282"/>
                    <a:pt x="6782387" y="851786"/>
                  </a:cubicBezTo>
                  <a:cubicBezTo>
                    <a:pt x="6758112" y="848145"/>
                    <a:pt x="6735051" y="834187"/>
                    <a:pt x="6708349" y="823870"/>
                  </a:cubicBezTo>
                  <a:close/>
                  <a:moveTo>
                    <a:pt x="1785427" y="264337"/>
                  </a:moveTo>
                  <a:cubicBezTo>
                    <a:pt x="1881919" y="327451"/>
                    <a:pt x="1984480" y="331092"/>
                    <a:pt x="2018464" y="274653"/>
                  </a:cubicBezTo>
                  <a:cubicBezTo>
                    <a:pt x="1942606" y="264943"/>
                    <a:pt x="1867354" y="207898"/>
                    <a:pt x="1785427" y="264337"/>
                  </a:cubicBezTo>
                  <a:close/>
                  <a:moveTo>
                    <a:pt x="4436838" y="696427"/>
                  </a:moveTo>
                  <a:cubicBezTo>
                    <a:pt x="4397998" y="753473"/>
                    <a:pt x="4341559" y="760755"/>
                    <a:pt x="4264487" y="765004"/>
                  </a:cubicBezTo>
                  <a:cubicBezTo>
                    <a:pt x="4291189" y="791099"/>
                    <a:pt x="4305147" y="814160"/>
                    <a:pt x="4325174" y="822049"/>
                  </a:cubicBezTo>
                  <a:cubicBezTo>
                    <a:pt x="4411349" y="857248"/>
                    <a:pt x="4424700" y="774713"/>
                    <a:pt x="4465361" y="729198"/>
                  </a:cubicBezTo>
                  <a:cubicBezTo>
                    <a:pt x="4456864" y="719488"/>
                    <a:pt x="4447761" y="709172"/>
                    <a:pt x="4436838" y="696427"/>
                  </a:cubicBezTo>
                  <a:close/>
                  <a:moveTo>
                    <a:pt x="1035943" y="1528445"/>
                  </a:moveTo>
                  <a:cubicBezTo>
                    <a:pt x="1048081" y="1526624"/>
                    <a:pt x="1072962" y="1522376"/>
                    <a:pt x="1091168" y="1519342"/>
                  </a:cubicBezTo>
                  <a:cubicBezTo>
                    <a:pt x="1107554" y="1489605"/>
                    <a:pt x="1122726" y="1462296"/>
                    <a:pt x="1144573" y="1422243"/>
                  </a:cubicBezTo>
                  <a:cubicBezTo>
                    <a:pt x="1122119" y="1422243"/>
                    <a:pt x="1102092" y="1416781"/>
                    <a:pt x="1086920" y="1423457"/>
                  </a:cubicBezTo>
                  <a:cubicBezTo>
                    <a:pt x="1039584" y="1443483"/>
                    <a:pt x="993462" y="1468365"/>
                    <a:pt x="955836" y="1487178"/>
                  </a:cubicBezTo>
                  <a:cubicBezTo>
                    <a:pt x="973436" y="1495674"/>
                    <a:pt x="998317" y="1509025"/>
                    <a:pt x="1035943" y="1528445"/>
                  </a:cubicBezTo>
                  <a:close/>
                  <a:moveTo>
                    <a:pt x="10322861" y="1061763"/>
                  </a:moveTo>
                  <a:cubicBezTo>
                    <a:pt x="10305262" y="1034453"/>
                    <a:pt x="10290090" y="1005324"/>
                    <a:pt x="10269456" y="980442"/>
                  </a:cubicBezTo>
                  <a:cubicBezTo>
                    <a:pt x="10260960" y="969518"/>
                    <a:pt x="10231224" y="959808"/>
                    <a:pt x="10229403" y="962236"/>
                  </a:cubicBezTo>
                  <a:cubicBezTo>
                    <a:pt x="10213625" y="985904"/>
                    <a:pt x="10185101" y="1022316"/>
                    <a:pt x="10192384" y="1034453"/>
                  </a:cubicBezTo>
                  <a:cubicBezTo>
                    <a:pt x="10206342" y="1056908"/>
                    <a:pt x="10241540" y="1068438"/>
                    <a:pt x="10270670" y="1078148"/>
                  </a:cubicBezTo>
                  <a:cubicBezTo>
                    <a:pt x="10282808" y="1081789"/>
                    <a:pt x="10299800" y="1069045"/>
                    <a:pt x="10322861" y="1061763"/>
                  </a:cubicBezTo>
                  <a:close/>
                  <a:moveTo>
                    <a:pt x="1221645" y="1492640"/>
                  </a:moveTo>
                  <a:cubicBezTo>
                    <a:pt x="1260485" y="1501136"/>
                    <a:pt x="1289008" y="1519949"/>
                    <a:pt x="1320565" y="1480502"/>
                  </a:cubicBezTo>
                  <a:cubicBezTo>
                    <a:pt x="1343626" y="1451979"/>
                    <a:pt x="1382465" y="1436201"/>
                    <a:pt x="1412809" y="1413140"/>
                  </a:cubicBezTo>
                  <a:cubicBezTo>
                    <a:pt x="1418878" y="1408892"/>
                    <a:pt x="1422519" y="1396754"/>
                    <a:pt x="1421912" y="1388865"/>
                  </a:cubicBezTo>
                  <a:cubicBezTo>
                    <a:pt x="1421305" y="1382796"/>
                    <a:pt x="1410988" y="1371873"/>
                    <a:pt x="1406740" y="1372479"/>
                  </a:cubicBezTo>
                  <a:cubicBezTo>
                    <a:pt x="1388534" y="1374907"/>
                    <a:pt x="1367901" y="1377334"/>
                    <a:pt x="1353336" y="1387044"/>
                  </a:cubicBezTo>
                  <a:cubicBezTo>
                    <a:pt x="1310855" y="1419208"/>
                    <a:pt x="1270195" y="1453800"/>
                    <a:pt x="1221645" y="1492640"/>
                  </a:cubicBezTo>
                  <a:close/>
                  <a:moveTo>
                    <a:pt x="6379426" y="718275"/>
                  </a:moveTo>
                  <a:cubicBezTo>
                    <a:pt x="6401273" y="724343"/>
                    <a:pt x="6413410" y="727378"/>
                    <a:pt x="6424334" y="731626"/>
                  </a:cubicBezTo>
                  <a:cubicBezTo>
                    <a:pt x="6448609" y="741336"/>
                    <a:pt x="6477739" y="746191"/>
                    <a:pt x="6494731" y="763183"/>
                  </a:cubicBezTo>
                  <a:cubicBezTo>
                    <a:pt x="6523254" y="790492"/>
                    <a:pt x="6540853" y="785637"/>
                    <a:pt x="6564521" y="757114"/>
                  </a:cubicBezTo>
                  <a:cubicBezTo>
                    <a:pt x="6545101" y="746191"/>
                    <a:pt x="6528715" y="737088"/>
                    <a:pt x="6522040" y="733446"/>
                  </a:cubicBezTo>
                  <a:cubicBezTo>
                    <a:pt x="6526895" y="707958"/>
                    <a:pt x="6537818" y="686717"/>
                    <a:pt x="6531750" y="673973"/>
                  </a:cubicBezTo>
                  <a:cubicBezTo>
                    <a:pt x="6516578" y="644237"/>
                    <a:pt x="6502014" y="666691"/>
                    <a:pt x="6483808" y="677614"/>
                  </a:cubicBezTo>
                  <a:cubicBezTo>
                    <a:pt x="6456498" y="695214"/>
                    <a:pt x="6423121" y="702496"/>
                    <a:pt x="6379426" y="718275"/>
                  </a:cubicBezTo>
                  <a:close/>
                  <a:moveTo>
                    <a:pt x="4668662" y="1178281"/>
                  </a:moveTo>
                  <a:cubicBezTo>
                    <a:pt x="4668055" y="1181923"/>
                    <a:pt x="4666841" y="1184957"/>
                    <a:pt x="4666234" y="1188598"/>
                  </a:cubicBezTo>
                  <a:cubicBezTo>
                    <a:pt x="4730563" y="1177068"/>
                    <a:pt x="4795497" y="1166144"/>
                    <a:pt x="4864074" y="1154007"/>
                  </a:cubicBezTo>
                  <a:cubicBezTo>
                    <a:pt x="4864074" y="1147938"/>
                    <a:pt x="4864074" y="1138835"/>
                    <a:pt x="4864074" y="1129125"/>
                  </a:cubicBezTo>
                  <a:cubicBezTo>
                    <a:pt x="4863467" y="1116381"/>
                    <a:pt x="4862860" y="1103030"/>
                    <a:pt x="4862253" y="1090285"/>
                  </a:cubicBezTo>
                  <a:cubicBezTo>
                    <a:pt x="4848295" y="1093927"/>
                    <a:pt x="4833123" y="1095140"/>
                    <a:pt x="4820379" y="1101816"/>
                  </a:cubicBezTo>
                  <a:cubicBezTo>
                    <a:pt x="4769402" y="1126091"/>
                    <a:pt x="4719032" y="1152186"/>
                    <a:pt x="4668662" y="1178281"/>
                  </a:cubicBezTo>
                  <a:close/>
                  <a:moveTo>
                    <a:pt x="7292157" y="1613407"/>
                  </a:moveTo>
                  <a:cubicBezTo>
                    <a:pt x="7255745" y="1582456"/>
                    <a:pt x="7219939" y="1551506"/>
                    <a:pt x="7183527" y="1520556"/>
                  </a:cubicBezTo>
                  <a:cubicBezTo>
                    <a:pt x="7162287" y="1598842"/>
                    <a:pt x="7200520" y="1641323"/>
                    <a:pt x="7292157" y="1613407"/>
                  </a:cubicBezTo>
                  <a:close/>
                  <a:moveTo>
                    <a:pt x="4403460" y="1044770"/>
                  </a:moveTo>
                  <a:cubicBezTo>
                    <a:pt x="4399819" y="1029598"/>
                    <a:pt x="4393143" y="1015034"/>
                    <a:pt x="4393143" y="999862"/>
                  </a:cubicBezTo>
                  <a:cubicBezTo>
                    <a:pt x="4393750" y="942209"/>
                    <a:pt x="4394357" y="942209"/>
                    <a:pt x="4337311" y="962236"/>
                  </a:cubicBezTo>
                  <a:cubicBezTo>
                    <a:pt x="4326995" y="965877"/>
                    <a:pt x="4316071" y="969518"/>
                    <a:pt x="4306361" y="973160"/>
                  </a:cubicBezTo>
                  <a:cubicBezTo>
                    <a:pt x="4317285" y="990759"/>
                    <a:pt x="4326388" y="1005931"/>
                    <a:pt x="4328815" y="1009572"/>
                  </a:cubicBezTo>
                  <a:cubicBezTo>
                    <a:pt x="4359159" y="1024137"/>
                    <a:pt x="4377971" y="1033240"/>
                    <a:pt x="4403460" y="1044770"/>
                  </a:cubicBezTo>
                  <a:close/>
                  <a:moveTo>
                    <a:pt x="2220552" y="600542"/>
                  </a:moveTo>
                  <a:cubicBezTo>
                    <a:pt x="2214483" y="510725"/>
                    <a:pt x="2146514" y="501016"/>
                    <a:pt x="2080972" y="522256"/>
                  </a:cubicBezTo>
                  <a:cubicBezTo>
                    <a:pt x="2125273" y="546531"/>
                    <a:pt x="2168968" y="571412"/>
                    <a:pt x="2220552" y="600542"/>
                  </a:cubicBezTo>
                  <a:close/>
                  <a:moveTo>
                    <a:pt x="4692937" y="579302"/>
                  </a:moveTo>
                  <a:cubicBezTo>
                    <a:pt x="4740272" y="602363"/>
                    <a:pt x="4751196" y="658195"/>
                    <a:pt x="4814310" y="645450"/>
                  </a:cubicBezTo>
                  <a:cubicBezTo>
                    <a:pt x="4800353" y="615714"/>
                    <a:pt x="4788215" y="589618"/>
                    <a:pt x="4776685" y="564130"/>
                  </a:cubicBezTo>
                  <a:cubicBezTo>
                    <a:pt x="4751803" y="568985"/>
                    <a:pt x="4729956" y="572626"/>
                    <a:pt x="4692937" y="579302"/>
                  </a:cubicBezTo>
                  <a:close/>
                  <a:moveTo>
                    <a:pt x="9260233" y="1120629"/>
                  </a:moveTo>
                  <a:cubicBezTo>
                    <a:pt x="9260840" y="1127304"/>
                    <a:pt x="9260840" y="1134587"/>
                    <a:pt x="9261447" y="1141262"/>
                  </a:cubicBezTo>
                  <a:cubicBezTo>
                    <a:pt x="9295431" y="1147331"/>
                    <a:pt x="9328809" y="1155827"/>
                    <a:pt x="9362794" y="1158862"/>
                  </a:cubicBezTo>
                  <a:cubicBezTo>
                    <a:pt x="9371290" y="1159468"/>
                    <a:pt x="9384034" y="1147331"/>
                    <a:pt x="9389496" y="1138228"/>
                  </a:cubicBezTo>
                  <a:cubicBezTo>
                    <a:pt x="9391317" y="1135194"/>
                    <a:pt x="9379180" y="1115774"/>
                    <a:pt x="9373111" y="1115774"/>
                  </a:cubicBezTo>
                  <a:cubicBezTo>
                    <a:pt x="9335485" y="1115167"/>
                    <a:pt x="9297859" y="1118201"/>
                    <a:pt x="9260233" y="1120629"/>
                  </a:cubicBezTo>
                  <a:close/>
                  <a:moveTo>
                    <a:pt x="8837245" y="1587311"/>
                  </a:moveTo>
                  <a:cubicBezTo>
                    <a:pt x="8840280" y="1656494"/>
                    <a:pt x="8891863" y="1647391"/>
                    <a:pt x="8934344" y="1656494"/>
                  </a:cubicBezTo>
                  <a:cubicBezTo>
                    <a:pt x="8920387" y="1603090"/>
                    <a:pt x="8893684" y="1583670"/>
                    <a:pt x="8837245" y="1587311"/>
                  </a:cubicBezTo>
                  <a:close/>
                  <a:moveTo>
                    <a:pt x="4399819" y="1157041"/>
                  </a:moveTo>
                  <a:cubicBezTo>
                    <a:pt x="4450796" y="1162503"/>
                    <a:pt x="4492670" y="1167358"/>
                    <a:pt x="4535151" y="1172213"/>
                  </a:cubicBezTo>
                  <a:cubicBezTo>
                    <a:pt x="4519372" y="1143690"/>
                    <a:pt x="4499952" y="1110919"/>
                    <a:pt x="4477498" y="1109705"/>
                  </a:cubicBezTo>
                  <a:cubicBezTo>
                    <a:pt x="4455044" y="1107885"/>
                    <a:pt x="4430769" y="1137014"/>
                    <a:pt x="4399819" y="1157041"/>
                  </a:cubicBezTo>
                  <a:close/>
                  <a:moveTo>
                    <a:pt x="5033390" y="902763"/>
                  </a:moveTo>
                  <a:cubicBezTo>
                    <a:pt x="5028535" y="899122"/>
                    <a:pt x="5024287" y="895480"/>
                    <a:pt x="5019432" y="891839"/>
                  </a:cubicBezTo>
                  <a:cubicBezTo>
                    <a:pt x="5001833" y="908832"/>
                    <a:pt x="4976345" y="922790"/>
                    <a:pt x="4968455" y="944030"/>
                  </a:cubicBezTo>
                  <a:cubicBezTo>
                    <a:pt x="4964207" y="954954"/>
                    <a:pt x="4989089" y="977408"/>
                    <a:pt x="5000619" y="995007"/>
                  </a:cubicBezTo>
                  <a:cubicBezTo>
                    <a:pt x="5005474" y="993793"/>
                    <a:pt x="5010936" y="991973"/>
                    <a:pt x="5015791" y="990759"/>
                  </a:cubicBezTo>
                  <a:cubicBezTo>
                    <a:pt x="5021860" y="961022"/>
                    <a:pt x="5027928" y="931893"/>
                    <a:pt x="5033390" y="902763"/>
                  </a:cubicBezTo>
                  <a:close/>
                  <a:moveTo>
                    <a:pt x="3845747" y="628458"/>
                  </a:moveTo>
                  <a:cubicBezTo>
                    <a:pt x="3775350" y="669118"/>
                    <a:pt x="3775350" y="676401"/>
                    <a:pt x="3845747" y="738908"/>
                  </a:cubicBezTo>
                  <a:cubicBezTo>
                    <a:pt x="3845747" y="701282"/>
                    <a:pt x="3845747" y="667905"/>
                    <a:pt x="3845747" y="628458"/>
                  </a:cubicBezTo>
                  <a:close/>
                  <a:moveTo>
                    <a:pt x="7060333" y="630279"/>
                  </a:moveTo>
                  <a:cubicBezTo>
                    <a:pt x="7062153" y="624817"/>
                    <a:pt x="7063368" y="618748"/>
                    <a:pt x="7065188" y="613286"/>
                  </a:cubicBezTo>
                  <a:cubicBezTo>
                    <a:pt x="7030596" y="589618"/>
                    <a:pt x="6989936" y="590832"/>
                    <a:pt x="6948669" y="596294"/>
                  </a:cubicBezTo>
                  <a:cubicBezTo>
                    <a:pt x="6938959" y="597508"/>
                    <a:pt x="6930463" y="606611"/>
                    <a:pt x="6920753" y="612073"/>
                  </a:cubicBezTo>
                  <a:cubicBezTo>
                    <a:pt x="6922573" y="615107"/>
                    <a:pt x="6923788" y="618141"/>
                    <a:pt x="6925608" y="621176"/>
                  </a:cubicBezTo>
                  <a:cubicBezTo>
                    <a:pt x="6970516" y="624210"/>
                    <a:pt x="7015425" y="627244"/>
                    <a:pt x="7060333" y="630279"/>
                  </a:cubicBezTo>
                  <a:close/>
                  <a:moveTo>
                    <a:pt x="7217512" y="773500"/>
                  </a:moveTo>
                  <a:cubicBezTo>
                    <a:pt x="7181707" y="768645"/>
                    <a:pt x="7148936" y="763790"/>
                    <a:pt x="7116165" y="758935"/>
                  </a:cubicBezTo>
                  <a:cubicBezTo>
                    <a:pt x="7114344" y="765004"/>
                    <a:pt x="7112524" y="770465"/>
                    <a:pt x="7110703" y="776534"/>
                  </a:cubicBezTo>
                  <a:cubicBezTo>
                    <a:pt x="7133764" y="792919"/>
                    <a:pt x="7156825" y="809305"/>
                    <a:pt x="7181707" y="826904"/>
                  </a:cubicBezTo>
                  <a:cubicBezTo>
                    <a:pt x="7193237" y="809912"/>
                    <a:pt x="7204161" y="793526"/>
                    <a:pt x="7217512" y="773500"/>
                  </a:cubicBezTo>
                  <a:close/>
                  <a:moveTo>
                    <a:pt x="9353084" y="998041"/>
                  </a:moveTo>
                  <a:cubicBezTo>
                    <a:pt x="9313031" y="998041"/>
                    <a:pt x="9276619" y="998041"/>
                    <a:pt x="9231103" y="998041"/>
                  </a:cubicBezTo>
                  <a:cubicBezTo>
                    <a:pt x="9314852" y="1044163"/>
                    <a:pt x="9339733" y="1042950"/>
                    <a:pt x="9353084" y="998041"/>
                  </a:cubicBezTo>
                  <a:close/>
                  <a:moveTo>
                    <a:pt x="5614164" y="1172213"/>
                  </a:moveTo>
                  <a:cubicBezTo>
                    <a:pt x="5611130" y="1175247"/>
                    <a:pt x="5608702" y="1178888"/>
                    <a:pt x="5605668" y="1181923"/>
                  </a:cubicBezTo>
                  <a:cubicBezTo>
                    <a:pt x="5623267" y="1214694"/>
                    <a:pt x="5640866" y="1247465"/>
                    <a:pt x="5659072" y="1280842"/>
                  </a:cubicBezTo>
                  <a:cubicBezTo>
                    <a:pt x="5673030" y="1263850"/>
                    <a:pt x="5683954" y="1249285"/>
                    <a:pt x="5691843" y="1240182"/>
                  </a:cubicBezTo>
                  <a:cubicBezTo>
                    <a:pt x="5665748" y="1217121"/>
                    <a:pt x="5639652" y="1194667"/>
                    <a:pt x="5614164" y="1172213"/>
                  </a:cubicBezTo>
                  <a:close/>
                  <a:moveTo>
                    <a:pt x="7008749" y="937354"/>
                  </a:moveTo>
                  <a:cubicBezTo>
                    <a:pt x="7040306" y="948278"/>
                    <a:pt x="7071863" y="959202"/>
                    <a:pt x="7103421" y="969518"/>
                  </a:cubicBezTo>
                  <a:cubicBezTo>
                    <a:pt x="7071863" y="913686"/>
                    <a:pt x="7051230" y="906404"/>
                    <a:pt x="7008749" y="937354"/>
                  </a:cubicBezTo>
                  <a:close/>
                  <a:moveTo>
                    <a:pt x="5585641" y="1312399"/>
                  </a:moveTo>
                  <a:cubicBezTo>
                    <a:pt x="5588069" y="1316041"/>
                    <a:pt x="5591710" y="1329999"/>
                    <a:pt x="5598992" y="1332426"/>
                  </a:cubicBezTo>
                  <a:cubicBezTo>
                    <a:pt x="5642687" y="1346384"/>
                    <a:pt x="5706408" y="1325751"/>
                    <a:pt x="5720366" y="1292980"/>
                  </a:cubicBezTo>
                  <a:cubicBezTo>
                    <a:pt x="5677278" y="1299048"/>
                    <a:pt x="5634798" y="1305117"/>
                    <a:pt x="5585641" y="1312399"/>
                  </a:cubicBezTo>
                  <a:close/>
                  <a:moveTo>
                    <a:pt x="1861892" y="364470"/>
                  </a:moveTo>
                  <a:cubicBezTo>
                    <a:pt x="1862499" y="371146"/>
                    <a:pt x="1863106" y="377821"/>
                    <a:pt x="1863106" y="383890"/>
                  </a:cubicBezTo>
                  <a:cubicBezTo>
                    <a:pt x="1906194" y="376607"/>
                    <a:pt x="1949888" y="369325"/>
                    <a:pt x="1992976" y="362042"/>
                  </a:cubicBezTo>
                  <a:cubicBezTo>
                    <a:pt x="1992369" y="357188"/>
                    <a:pt x="1991762" y="351726"/>
                    <a:pt x="1991155" y="346871"/>
                  </a:cubicBezTo>
                  <a:cubicBezTo>
                    <a:pt x="1948067" y="352939"/>
                    <a:pt x="1904980" y="359008"/>
                    <a:pt x="1861892" y="364470"/>
                  </a:cubicBezTo>
                  <a:close/>
                  <a:moveTo>
                    <a:pt x="5509176" y="1323930"/>
                  </a:moveTo>
                  <a:cubicBezTo>
                    <a:pt x="5511603" y="1319682"/>
                    <a:pt x="5514030" y="1314827"/>
                    <a:pt x="5516458" y="1310579"/>
                  </a:cubicBezTo>
                  <a:cubicBezTo>
                    <a:pt x="5498252" y="1298441"/>
                    <a:pt x="5480653" y="1283877"/>
                    <a:pt x="5461233" y="1275380"/>
                  </a:cubicBezTo>
                  <a:cubicBezTo>
                    <a:pt x="5456985" y="1273560"/>
                    <a:pt x="5443634" y="1292980"/>
                    <a:pt x="5426641" y="1309972"/>
                  </a:cubicBezTo>
                  <a:cubicBezTo>
                    <a:pt x="5462447" y="1316041"/>
                    <a:pt x="5485508" y="1320289"/>
                    <a:pt x="5509176" y="1323930"/>
                  </a:cubicBezTo>
                  <a:close/>
                  <a:moveTo>
                    <a:pt x="10344101" y="1897421"/>
                  </a:moveTo>
                  <a:cubicBezTo>
                    <a:pt x="10341674" y="1904097"/>
                    <a:pt x="10339853" y="1910166"/>
                    <a:pt x="10337426" y="1916841"/>
                  </a:cubicBezTo>
                  <a:cubicBezTo>
                    <a:pt x="10360487" y="1925337"/>
                    <a:pt x="10383548" y="1933833"/>
                    <a:pt x="10406609" y="1942936"/>
                  </a:cubicBezTo>
                  <a:cubicBezTo>
                    <a:pt x="10408429" y="1939295"/>
                    <a:pt x="10410250" y="1935654"/>
                    <a:pt x="10411464" y="1931406"/>
                  </a:cubicBezTo>
                  <a:cubicBezTo>
                    <a:pt x="10403574" y="1917448"/>
                    <a:pt x="10395685" y="1903490"/>
                    <a:pt x="10387189" y="1888318"/>
                  </a:cubicBezTo>
                  <a:cubicBezTo>
                    <a:pt x="10372624" y="1891353"/>
                    <a:pt x="10358059" y="1894387"/>
                    <a:pt x="10344101" y="1897421"/>
                  </a:cubicBezTo>
                  <a:close/>
                  <a:moveTo>
                    <a:pt x="4653490" y="1299655"/>
                  </a:moveTo>
                  <a:cubicBezTo>
                    <a:pt x="4652883" y="1293586"/>
                    <a:pt x="4652276" y="1286911"/>
                    <a:pt x="4651670" y="1280842"/>
                  </a:cubicBezTo>
                  <a:cubicBezTo>
                    <a:pt x="4616471" y="1245644"/>
                    <a:pt x="4596444" y="1285090"/>
                    <a:pt x="4570349" y="1294193"/>
                  </a:cubicBezTo>
                  <a:cubicBezTo>
                    <a:pt x="4571563" y="1300869"/>
                    <a:pt x="4572777" y="1306938"/>
                    <a:pt x="4573990" y="1313613"/>
                  </a:cubicBezTo>
                  <a:cubicBezTo>
                    <a:pt x="4600692" y="1308758"/>
                    <a:pt x="4626788" y="1303903"/>
                    <a:pt x="4653490" y="1299655"/>
                  </a:cubicBezTo>
                  <a:close/>
                  <a:moveTo>
                    <a:pt x="8236445" y="707351"/>
                  </a:moveTo>
                  <a:cubicBezTo>
                    <a:pt x="8237659" y="702496"/>
                    <a:pt x="8238266" y="697034"/>
                    <a:pt x="8239479" y="692179"/>
                  </a:cubicBezTo>
                  <a:cubicBezTo>
                    <a:pt x="8196392" y="689145"/>
                    <a:pt x="8153911" y="686111"/>
                    <a:pt x="8110823" y="683076"/>
                  </a:cubicBezTo>
                  <a:cubicBezTo>
                    <a:pt x="8110217" y="689145"/>
                    <a:pt x="8110217" y="695214"/>
                    <a:pt x="8109609" y="701282"/>
                  </a:cubicBezTo>
                  <a:cubicBezTo>
                    <a:pt x="8152090" y="703103"/>
                    <a:pt x="8194571" y="705530"/>
                    <a:pt x="8236445" y="707351"/>
                  </a:cubicBezTo>
                  <a:close/>
                  <a:moveTo>
                    <a:pt x="10052198" y="1753593"/>
                  </a:moveTo>
                  <a:cubicBezTo>
                    <a:pt x="10052804" y="1746311"/>
                    <a:pt x="10054018" y="1735994"/>
                    <a:pt x="10054624" y="1725677"/>
                  </a:cubicBezTo>
                  <a:cubicBezTo>
                    <a:pt x="10016392" y="1723250"/>
                    <a:pt x="9981193" y="1720822"/>
                    <a:pt x="9945388" y="1719002"/>
                  </a:cubicBezTo>
                  <a:cubicBezTo>
                    <a:pt x="9944781" y="1721429"/>
                    <a:pt x="9944175" y="1723250"/>
                    <a:pt x="9943568" y="1725677"/>
                  </a:cubicBezTo>
                  <a:cubicBezTo>
                    <a:pt x="9978766" y="1734780"/>
                    <a:pt x="10013965" y="1743883"/>
                    <a:pt x="10052198" y="1753593"/>
                  </a:cubicBezTo>
                  <a:close/>
                </a:path>
              </a:pathLst>
            </a:custGeom>
            <a:solidFill>
              <a:srgbClr val="000000"/>
            </a:solidFill>
            <a:ln w="6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图形 11">
              <a:extLst>
                <a:ext uri="{FF2B5EF4-FFF2-40B4-BE49-F238E27FC236}">
                  <a16:creationId xmlns:a16="http://schemas.microsoft.com/office/drawing/2014/main" id="{5C42DBBE-D7E6-E3A4-BE42-C241F2A42893}"/>
                </a:ext>
              </a:extLst>
            </p:cNvPr>
            <p:cNvSpPr/>
            <p:nvPr/>
          </p:nvSpPr>
          <p:spPr>
            <a:xfrm rot="2946259" flipV="1">
              <a:off x="976406" y="3558125"/>
              <a:ext cx="519757" cy="81130"/>
            </a:xfrm>
            <a:custGeom>
              <a:avLst/>
              <a:gdLst>
                <a:gd name="connsiteX0" fmla="*/ 3054997 w 12185931"/>
                <a:gd name="connsiteY0" fmla="*/ 643023 h 2275759"/>
                <a:gd name="connsiteX1" fmla="*/ 3187901 w 12185931"/>
                <a:gd name="connsiteY1" fmla="*/ 645450 h 2275759"/>
                <a:gd name="connsiteX2" fmla="*/ 3105974 w 12185931"/>
                <a:gd name="connsiteY2" fmla="*/ 588405 h 2275759"/>
                <a:gd name="connsiteX3" fmla="*/ 3141172 w 12185931"/>
                <a:gd name="connsiteY3" fmla="*/ 539855 h 2275759"/>
                <a:gd name="connsiteX4" fmla="*/ 3252229 w 12185931"/>
                <a:gd name="connsiteY4" fmla="*/ 537428 h 2275759"/>
                <a:gd name="connsiteX5" fmla="*/ 3274683 w 12185931"/>
                <a:gd name="connsiteY5" fmla="*/ 571412 h 2275759"/>
                <a:gd name="connsiteX6" fmla="*/ 3400305 w 12185931"/>
                <a:gd name="connsiteY6" fmla="*/ 564737 h 2275759"/>
                <a:gd name="connsiteX7" fmla="*/ 3454316 w 12185931"/>
                <a:gd name="connsiteY7" fmla="*/ 658801 h 2275759"/>
                <a:gd name="connsiteX8" fmla="*/ 3592683 w 12185931"/>
                <a:gd name="connsiteY8" fmla="*/ 658801 h 2275759"/>
                <a:gd name="connsiteX9" fmla="*/ 3541099 w 12185931"/>
                <a:gd name="connsiteY9" fmla="*/ 616321 h 2275759"/>
                <a:gd name="connsiteX10" fmla="*/ 3632736 w 12185931"/>
                <a:gd name="connsiteY10" fmla="*/ 548351 h 2275759"/>
                <a:gd name="connsiteX11" fmla="*/ 3741973 w 12185931"/>
                <a:gd name="connsiteY11" fmla="*/ 568378 h 2275759"/>
                <a:gd name="connsiteX12" fmla="*/ 3785060 w 12185931"/>
                <a:gd name="connsiteY12" fmla="*/ 629065 h 2275759"/>
                <a:gd name="connsiteX13" fmla="*/ 3810549 w 12185931"/>
                <a:gd name="connsiteY13" fmla="*/ 559275 h 2275759"/>
                <a:gd name="connsiteX14" fmla="*/ 3893083 w 12185931"/>
                <a:gd name="connsiteY14" fmla="*/ 635134 h 2275759"/>
                <a:gd name="connsiteX15" fmla="*/ 3906434 w 12185931"/>
                <a:gd name="connsiteY15" fmla="*/ 547138 h 2275759"/>
                <a:gd name="connsiteX16" fmla="*/ 3993217 w 12185931"/>
                <a:gd name="connsiteY16" fmla="*/ 612073 h 2275759"/>
                <a:gd name="connsiteX17" fmla="*/ 3997464 w 12185931"/>
                <a:gd name="connsiteY17" fmla="*/ 646664 h 2275759"/>
                <a:gd name="connsiteX18" fmla="*/ 3966514 w 12185931"/>
                <a:gd name="connsiteY18" fmla="*/ 640595 h 2275759"/>
                <a:gd name="connsiteX19" fmla="*/ 3920392 w 12185931"/>
                <a:gd name="connsiteY19" fmla="*/ 618748 h 2275759"/>
                <a:gd name="connsiteX20" fmla="*/ 4111556 w 12185931"/>
                <a:gd name="connsiteY20" fmla="*/ 688538 h 2275759"/>
                <a:gd name="connsiteX21" fmla="*/ 4080605 w 12185931"/>
                <a:gd name="connsiteY21" fmla="*/ 636954 h 2275759"/>
                <a:gd name="connsiteX22" fmla="*/ 4196518 w 12185931"/>
                <a:gd name="connsiteY22" fmla="*/ 749832 h 2275759"/>
                <a:gd name="connsiteX23" fmla="*/ 4267521 w 12185931"/>
                <a:gd name="connsiteY23" fmla="*/ 670939 h 2275759"/>
                <a:gd name="connsiteX24" fmla="*/ 4297258 w 12185931"/>
                <a:gd name="connsiteY24" fmla="*/ 660622 h 2275759"/>
                <a:gd name="connsiteX25" fmla="*/ 4282693 w 12185931"/>
                <a:gd name="connsiteY25" fmla="*/ 632099 h 2275759"/>
                <a:gd name="connsiteX26" fmla="*/ 4191662 w 12185931"/>
                <a:gd name="connsiteY26" fmla="*/ 601149 h 2275759"/>
                <a:gd name="connsiteX27" fmla="*/ 4084854 w 12185931"/>
                <a:gd name="connsiteY27" fmla="*/ 612073 h 2275759"/>
                <a:gd name="connsiteX28" fmla="*/ 4081213 w 12185931"/>
                <a:gd name="connsiteY28" fmla="*/ 448825 h 2275759"/>
                <a:gd name="connsiteX29" fmla="*/ 4151003 w 12185931"/>
                <a:gd name="connsiteY29" fmla="*/ 493126 h 2275759"/>
                <a:gd name="connsiteX30" fmla="*/ 4245674 w 12185931"/>
                <a:gd name="connsiteY30" fmla="*/ 555634 h 2275759"/>
                <a:gd name="connsiteX31" fmla="*/ 4347021 w 12185931"/>
                <a:gd name="connsiteY31" fmla="*/ 585977 h 2275759"/>
                <a:gd name="connsiteX32" fmla="*/ 4367048 w 12185931"/>
                <a:gd name="connsiteY32" fmla="*/ 588405 h 2275759"/>
                <a:gd name="connsiteX33" fmla="*/ 4247495 w 12185931"/>
                <a:gd name="connsiteY33" fmla="*/ 521649 h 2275759"/>
                <a:gd name="connsiteX34" fmla="*/ 4205014 w 12185931"/>
                <a:gd name="connsiteY34" fmla="*/ 473706 h 2275759"/>
                <a:gd name="connsiteX35" fmla="*/ 4259632 w 12185931"/>
                <a:gd name="connsiteY35" fmla="*/ 443970 h 2275759"/>
                <a:gd name="connsiteX36" fmla="*/ 4389502 w 12185931"/>
                <a:gd name="connsiteY36" fmla="*/ 463390 h 2275759"/>
                <a:gd name="connsiteX37" fmla="*/ 4428342 w 12185931"/>
                <a:gd name="connsiteY37" fmla="*/ 522863 h 2275759"/>
                <a:gd name="connsiteX38" fmla="*/ 4404067 w 12185931"/>
                <a:gd name="connsiteY38" fmla="*/ 542889 h 2275759"/>
                <a:gd name="connsiteX39" fmla="*/ 4445941 w 12185931"/>
                <a:gd name="connsiteY39" fmla="*/ 576267 h 2275759"/>
                <a:gd name="connsiteX40" fmla="*/ 4470822 w 12185931"/>
                <a:gd name="connsiteY40" fmla="*/ 599935 h 2275759"/>
                <a:gd name="connsiteX41" fmla="*/ 4433197 w 12185931"/>
                <a:gd name="connsiteY41" fmla="*/ 614500 h 2275759"/>
                <a:gd name="connsiteX42" fmla="*/ 4462933 w 12185931"/>
                <a:gd name="connsiteY42" fmla="*/ 655767 h 2275759"/>
                <a:gd name="connsiteX43" fmla="*/ 4358552 w 12185931"/>
                <a:gd name="connsiteY43" fmla="*/ 632706 h 2275759"/>
                <a:gd name="connsiteX44" fmla="*/ 4385254 w 12185931"/>
                <a:gd name="connsiteY44" fmla="*/ 670939 h 2275759"/>
                <a:gd name="connsiteX45" fmla="*/ 4562460 w 12185931"/>
                <a:gd name="connsiteY45" fmla="*/ 657588 h 2275759"/>
                <a:gd name="connsiteX46" fmla="*/ 4562460 w 12185931"/>
                <a:gd name="connsiteY46" fmla="*/ 639989 h 2275759"/>
                <a:gd name="connsiteX47" fmla="*/ 4529689 w 12185931"/>
                <a:gd name="connsiteY47" fmla="*/ 629065 h 2275759"/>
                <a:gd name="connsiteX48" fmla="*/ 4559425 w 12185931"/>
                <a:gd name="connsiteY48" fmla="*/ 590225 h 2275759"/>
                <a:gd name="connsiteX49" fmla="*/ 4712357 w 12185931"/>
                <a:gd name="connsiteY49" fmla="*/ 683076 h 2275759"/>
                <a:gd name="connsiteX50" fmla="*/ 4723887 w 12185931"/>
                <a:gd name="connsiteY50" fmla="*/ 737088 h 2275759"/>
                <a:gd name="connsiteX51" fmla="*/ 4797925 w 12185931"/>
                <a:gd name="connsiteY51" fmla="*/ 763183 h 2275759"/>
                <a:gd name="connsiteX52" fmla="*/ 4712357 w 12185931"/>
                <a:gd name="connsiteY52" fmla="*/ 683683 h 2275759"/>
                <a:gd name="connsiteX53" fmla="*/ 4712357 w 12185931"/>
                <a:gd name="connsiteY53" fmla="*/ 632706 h 2275759"/>
                <a:gd name="connsiteX54" fmla="*/ 4675337 w 12185931"/>
                <a:gd name="connsiteY54" fmla="*/ 578695 h 2275759"/>
                <a:gd name="connsiteX55" fmla="*/ 4672910 w 12185931"/>
                <a:gd name="connsiteY55" fmla="*/ 587191 h 2275759"/>
                <a:gd name="connsiteX56" fmla="*/ 4560032 w 12185931"/>
                <a:gd name="connsiteY56" fmla="*/ 525290 h 2275759"/>
                <a:gd name="connsiteX57" fmla="*/ 4691116 w 12185931"/>
                <a:gd name="connsiteY57" fmla="*/ 503443 h 2275759"/>
                <a:gd name="connsiteX58" fmla="*/ 4768795 w 12185931"/>
                <a:gd name="connsiteY58" fmla="*/ 514367 h 2275759"/>
                <a:gd name="connsiteX59" fmla="*/ 4826448 w 12185931"/>
                <a:gd name="connsiteY59" fmla="*/ 551386 h 2275759"/>
                <a:gd name="connsiteX60" fmla="*/ 4991516 w 12185931"/>
                <a:gd name="connsiteY60" fmla="*/ 641202 h 2275759"/>
                <a:gd name="connsiteX61" fmla="*/ 5231836 w 12185931"/>
                <a:gd name="connsiteY61" fmla="*/ 653340 h 2275759"/>
                <a:gd name="connsiteX62" fmla="*/ 5307088 w 12185931"/>
                <a:gd name="connsiteY62" fmla="*/ 664263 h 2275759"/>
                <a:gd name="connsiteX63" fmla="*/ 5313157 w 12185931"/>
                <a:gd name="connsiteY63" fmla="*/ 643023 h 2275759"/>
                <a:gd name="connsiteX64" fmla="*/ 5220913 w 12185931"/>
                <a:gd name="connsiteY64" fmla="*/ 609038 h 2275759"/>
                <a:gd name="connsiteX65" fmla="*/ 5208168 w 12185931"/>
                <a:gd name="connsiteY65" fmla="*/ 619962 h 2275759"/>
                <a:gd name="connsiteX66" fmla="*/ 5208168 w 12185931"/>
                <a:gd name="connsiteY66" fmla="*/ 536821 h 2275759"/>
                <a:gd name="connsiteX67" fmla="*/ 5223340 w 12185931"/>
                <a:gd name="connsiteY67" fmla="*/ 529538 h 2275759"/>
                <a:gd name="connsiteX68" fmla="*/ 5293130 w 12185931"/>
                <a:gd name="connsiteY68" fmla="*/ 594473 h 2275759"/>
                <a:gd name="connsiteX69" fmla="*/ 5284634 w 12185931"/>
                <a:gd name="connsiteY69" fmla="*/ 517401 h 2275759"/>
                <a:gd name="connsiteX70" fmla="*/ 5330149 w 12185931"/>
                <a:gd name="connsiteY70" fmla="*/ 555634 h 2275759"/>
                <a:gd name="connsiteX71" fmla="*/ 5314370 w 12185931"/>
                <a:gd name="connsiteY71" fmla="*/ 577481 h 2275759"/>
                <a:gd name="connsiteX72" fmla="*/ 5449095 w 12185931"/>
                <a:gd name="connsiteY72" fmla="*/ 607824 h 2275759"/>
                <a:gd name="connsiteX73" fmla="*/ 5457592 w 12185931"/>
                <a:gd name="connsiteY73" fmla="*/ 485844 h 2275759"/>
                <a:gd name="connsiteX74" fmla="*/ 5470336 w 12185931"/>
                <a:gd name="connsiteY74" fmla="*/ 488271 h 2275759"/>
                <a:gd name="connsiteX75" fmla="*/ 5490970 w 12185931"/>
                <a:gd name="connsiteY75" fmla="*/ 602363 h 2275759"/>
                <a:gd name="connsiteX76" fmla="*/ 5509176 w 12185931"/>
                <a:gd name="connsiteY76" fmla="*/ 587191 h 2275759"/>
                <a:gd name="connsiteX77" fmla="*/ 5570469 w 12185931"/>
                <a:gd name="connsiteY77" fmla="*/ 602363 h 2275759"/>
                <a:gd name="connsiteX78" fmla="*/ 5604454 w 12185931"/>
                <a:gd name="connsiteY78" fmla="*/ 657588 h 2275759"/>
                <a:gd name="connsiteX79" fmla="*/ 5632370 w 12185931"/>
                <a:gd name="connsiteY79" fmla="*/ 647878 h 2275759"/>
                <a:gd name="connsiteX80" fmla="*/ 5703374 w 12185931"/>
                <a:gd name="connsiteY80" fmla="*/ 670332 h 2275759"/>
                <a:gd name="connsiteX81" fmla="*/ 5736751 w 12185931"/>
                <a:gd name="connsiteY81" fmla="*/ 692786 h 2275759"/>
                <a:gd name="connsiteX82" fmla="*/ 5752530 w 12185931"/>
                <a:gd name="connsiteY82" fmla="*/ 651519 h 2275759"/>
                <a:gd name="connsiteX83" fmla="*/ 5744034 w 12185931"/>
                <a:gd name="connsiteY83" fmla="*/ 630279 h 2275759"/>
                <a:gd name="connsiteX84" fmla="*/ 5663927 w 12185931"/>
                <a:gd name="connsiteY84" fmla="*/ 630279 h 2275759"/>
                <a:gd name="connsiteX85" fmla="*/ 5685774 w 12185931"/>
                <a:gd name="connsiteY85" fmla="*/ 604183 h 2275759"/>
                <a:gd name="connsiteX86" fmla="*/ 5773164 w 12185931"/>
                <a:gd name="connsiteY86" fmla="*/ 553813 h 2275759"/>
                <a:gd name="connsiteX87" fmla="*/ 5788942 w 12185931"/>
                <a:gd name="connsiteY87" fmla="*/ 506477 h 2275759"/>
                <a:gd name="connsiteX88" fmla="*/ 5813824 w 12185931"/>
                <a:gd name="connsiteY88" fmla="*/ 519828 h 2275759"/>
                <a:gd name="connsiteX89" fmla="*/ 5876331 w 12185931"/>
                <a:gd name="connsiteY89" fmla="*/ 583550 h 2275759"/>
                <a:gd name="connsiteX90" fmla="*/ 5938839 w 12185931"/>
                <a:gd name="connsiteY90" fmla="*/ 633313 h 2275759"/>
                <a:gd name="connsiteX91" fmla="*/ 5938839 w 12185931"/>
                <a:gd name="connsiteY91" fmla="*/ 632706 h 2275759"/>
                <a:gd name="connsiteX92" fmla="*/ 5887255 w 12185931"/>
                <a:gd name="connsiteY92" fmla="*/ 667905 h 2275759"/>
                <a:gd name="connsiteX93" fmla="*/ 5926701 w 12185931"/>
                <a:gd name="connsiteY93" fmla="*/ 715240 h 2275759"/>
                <a:gd name="connsiteX94" fmla="*/ 5941873 w 12185931"/>
                <a:gd name="connsiteY94" fmla="*/ 706137 h 2275759"/>
                <a:gd name="connsiteX95" fmla="*/ 5946121 w 12185931"/>
                <a:gd name="connsiteY95" fmla="*/ 673366 h 2275759"/>
                <a:gd name="connsiteX96" fmla="*/ 6025621 w 12185931"/>
                <a:gd name="connsiteY96" fmla="*/ 714633 h 2275759"/>
                <a:gd name="connsiteX97" fmla="*/ 6168235 w 12185931"/>
                <a:gd name="connsiteY97" fmla="*/ 724950 h 2275759"/>
                <a:gd name="connsiteX98" fmla="*/ 6144568 w 12185931"/>
                <a:gd name="connsiteY98" fmla="*/ 661836 h 2275759"/>
                <a:gd name="connsiteX99" fmla="*/ 6154277 w 12185931"/>
                <a:gd name="connsiteY99" fmla="*/ 656981 h 2275759"/>
                <a:gd name="connsiteX100" fmla="*/ 6191903 w 12185931"/>
                <a:gd name="connsiteY100" fmla="*/ 714633 h 2275759"/>
                <a:gd name="connsiteX101" fmla="*/ 6296892 w 12185931"/>
                <a:gd name="connsiteY101" fmla="*/ 707351 h 2275759"/>
                <a:gd name="connsiteX102" fmla="*/ 6312063 w 12185931"/>
                <a:gd name="connsiteY102" fmla="*/ 602363 h 2275759"/>
                <a:gd name="connsiteX103" fmla="*/ 6352723 w 12185931"/>
                <a:gd name="connsiteY103" fmla="*/ 609645 h 2275759"/>
                <a:gd name="connsiteX104" fmla="*/ 6488055 w 12185931"/>
                <a:gd name="connsiteY104" fmla="*/ 613286 h 2275759"/>
                <a:gd name="connsiteX105" fmla="*/ 6524467 w 12185931"/>
                <a:gd name="connsiteY105" fmla="*/ 621176 h 2275759"/>
                <a:gd name="connsiteX106" fmla="*/ 6598505 w 12185931"/>
                <a:gd name="connsiteY106" fmla="*/ 641809 h 2275759"/>
                <a:gd name="connsiteX107" fmla="*/ 6653731 w 12185931"/>
                <a:gd name="connsiteY107" fmla="*/ 699462 h 2275759"/>
                <a:gd name="connsiteX108" fmla="*/ 6580907 w 12185931"/>
                <a:gd name="connsiteY108" fmla="*/ 707958 h 2275759"/>
                <a:gd name="connsiteX109" fmla="*/ 6650089 w 12185931"/>
                <a:gd name="connsiteY109" fmla="*/ 769252 h 2275759"/>
                <a:gd name="connsiteX110" fmla="*/ 6655551 w 12185931"/>
                <a:gd name="connsiteY110" fmla="*/ 729805 h 2275759"/>
                <a:gd name="connsiteX111" fmla="*/ 6805448 w 12185931"/>
                <a:gd name="connsiteY111" fmla="*/ 662443 h 2275759"/>
                <a:gd name="connsiteX112" fmla="*/ 6747796 w 12185931"/>
                <a:gd name="connsiteY112" fmla="*/ 652126 h 2275759"/>
                <a:gd name="connsiteX113" fmla="*/ 6712597 w 12185931"/>
                <a:gd name="connsiteY113" fmla="*/ 582336 h 2275759"/>
                <a:gd name="connsiteX114" fmla="*/ 6716238 w 12185931"/>
                <a:gd name="connsiteY114" fmla="*/ 520435 h 2275759"/>
                <a:gd name="connsiteX115" fmla="*/ 6634917 w 12185931"/>
                <a:gd name="connsiteY115" fmla="*/ 439722 h 2275759"/>
                <a:gd name="connsiteX116" fmla="*/ 6716845 w 12185931"/>
                <a:gd name="connsiteY116" fmla="*/ 435474 h 2275759"/>
                <a:gd name="connsiteX117" fmla="*/ 6726555 w 12185931"/>
                <a:gd name="connsiteY117" fmla="*/ 515580 h 2275759"/>
                <a:gd name="connsiteX118" fmla="*/ 6877058 w 12185931"/>
                <a:gd name="connsiteY118" fmla="*/ 579302 h 2275759"/>
                <a:gd name="connsiteX119" fmla="*/ 6844287 w 12185931"/>
                <a:gd name="connsiteY119" fmla="*/ 535000 h 2275759"/>
                <a:gd name="connsiteX120" fmla="*/ 6915898 w 12185931"/>
                <a:gd name="connsiteY120" fmla="*/ 535000 h 2275759"/>
                <a:gd name="connsiteX121" fmla="*/ 7053050 w 12185931"/>
                <a:gd name="connsiteY121" fmla="*/ 546531 h 2275759"/>
                <a:gd name="connsiteX122" fmla="*/ 7201127 w 12185931"/>
                <a:gd name="connsiteY122" fmla="*/ 636954 h 2275759"/>
                <a:gd name="connsiteX123" fmla="*/ 7185955 w 12185931"/>
                <a:gd name="connsiteY123" fmla="*/ 676401 h 2275759"/>
                <a:gd name="connsiteX124" fmla="*/ 7087035 w 12185931"/>
                <a:gd name="connsiteY124" fmla="*/ 583550 h 2275759"/>
                <a:gd name="connsiteX125" fmla="*/ 7077325 w 12185931"/>
                <a:gd name="connsiteY125" fmla="*/ 660622 h 2275759"/>
                <a:gd name="connsiteX126" fmla="*/ 7010569 w 12185931"/>
                <a:gd name="connsiteY126" fmla="*/ 653340 h 2275759"/>
                <a:gd name="connsiteX127" fmla="*/ 7244214 w 12185931"/>
                <a:gd name="connsiteY127" fmla="*/ 677008 h 2275759"/>
                <a:gd name="connsiteX128" fmla="*/ 7199913 w 12185931"/>
                <a:gd name="connsiteY128" fmla="*/ 636954 h 2275759"/>
                <a:gd name="connsiteX129" fmla="*/ 7343134 w 12185931"/>
                <a:gd name="connsiteY129" fmla="*/ 657588 h 2275759"/>
                <a:gd name="connsiteX130" fmla="*/ 7377119 w 12185931"/>
                <a:gd name="connsiteY130" fmla="*/ 663050 h 2275759"/>
                <a:gd name="connsiteX131" fmla="*/ 7340100 w 12185931"/>
                <a:gd name="connsiteY131" fmla="*/ 602363 h 2275759"/>
                <a:gd name="connsiteX132" fmla="*/ 7281840 w 12185931"/>
                <a:gd name="connsiteY132" fmla="*/ 584157 h 2275759"/>
                <a:gd name="connsiteX133" fmla="*/ 7285481 w 12185931"/>
                <a:gd name="connsiteY133" fmla="*/ 565950 h 2275759"/>
                <a:gd name="connsiteX134" fmla="*/ 7318859 w 12185931"/>
                <a:gd name="connsiteY134" fmla="*/ 565950 h 2275759"/>
                <a:gd name="connsiteX135" fmla="*/ 7443874 w 12185931"/>
                <a:gd name="connsiteY135" fmla="*/ 575054 h 2275759"/>
                <a:gd name="connsiteX136" fmla="*/ 7558573 w 12185931"/>
                <a:gd name="connsiteY136" fmla="*/ 604183 h 2275759"/>
                <a:gd name="connsiteX137" fmla="*/ 7672057 w 12185931"/>
                <a:gd name="connsiteY137" fmla="*/ 633313 h 2275759"/>
                <a:gd name="connsiteX138" fmla="*/ 7718786 w 12185931"/>
                <a:gd name="connsiteY138" fmla="*/ 650305 h 2275759"/>
                <a:gd name="connsiteX139" fmla="*/ 7670237 w 12185931"/>
                <a:gd name="connsiteY139" fmla="*/ 596294 h 2275759"/>
                <a:gd name="connsiteX140" fmla="*/ 7802534 w 12185931"/>
                <a:gd name="connsiteY140" fmla="*/ 616321 h 2275759"/>
                <a:gd name="connsiteX141" fmla="*/ 7911163 w 12185931"/>
                <a:gd name="connsiteY141" fmla="*/ 669725 h 2275759"/>
                <a:gd name="connsiteX142" fmla="*/ 7979740 w 12185931"/>
                <a:gd name="connsiteY142" fmla="*/ 653340 h 2275759"/>
                <a:gd name="connsiteX143" fmla="*/ 8063487 w 12185931"/>
                <a:gd name="connsiteY143" fmla="*/ 647878 h 2275759"/>
                <a:gd name="connsiteX144" fmla="*/ 8072590 w 12185931"/>
                <a:gd name="connsiteY144" fmla="*/ 652126 h 2275759"/>
                <a:gd name="connsiteX145" fmla="*/ 8290457 w 12185931"/>
                <a:gd name="connsiteY145" fmla="*/ 665477 h 2275759"/>
                <a:gd name="connsiteX146" fmla="*/ 8386342 w 12185931"/>
                <a:gd name="connsiteY146" fmla="*/ 665477 h 2275759"/>
                <a:gd name="connsiteX147" fmla="*/ 8388162 w 12185931"/>
                <a:gd name="connsiteY147" fmla="*/ 683683 h 2275759"/>
                <a:gd name="connsiteX148" fmla="*/ 8311697 w 12185931"/>
                <a:gd name="connsiteY148" fmla="*/ 694607 h 2275759"/>
                <a:gd name="connsiteX149" fmla="*/ 8517425 w 12185931"/>
                <a:gd name="connsiteY149" fmla="*/ 672759 h 2275759"/>
                <a:gd name="connsiteX150" fmla="*/ 8668536 w 12185931"/>
                <a:gd name="connsiteY150" fmla="*/ 657588 h 2275759"/>
                <a:gd name="connsiteX151" fmla="*/ 8703127 w 12185931"/>
                <a:gd name="connsiteY151" fmla="*/ 657588 h 2275759"/>
                <a:gd name="connsiteX152" fmla="*/ 8707375 w 12185931"/>
                <a:gd name="connsiteY152" fmla="*/ 642416 h 2275759"/>
                <a:gd name="connsiteX153" fmla="*/ 8656399 w 12185931"/>
                <a:gd name="connsiteY153" fmla="*/ 612073 h 2275759"/>
                <a:gd name="connsiteX154" fmla="*/ 8799013 w 12185931"/>
                <a:gd name="connsiteY154" fmla="*/ 605397 h 2275759"/>
                <a:gd name="connsiteX155" fmla="*/ 8761993 w 12185931"/>
                <a:gd name="connsiteY155" fmla="*/ 671546 h 2275759"/>
                <a:gd name="connsiteX156" fmla="*/ 8729830 w 12185931"/>
                <a:gd name="connsiteY156" fmla="*/ 674580 h 2275759"/>
                <a:gd name="connsiteX157" fmla="*/ 8729830 w 12185931"/>
                <a:gd name="connsiteY157" fmla="*/ 683683 h 2275759"/>
                <a:gd name="connsiteX158" fmla="*/ 8797192 w 12185931"/>
                <a:gd name="connsiteY158" fmla="*/ 688538 h 2275759"/>
                <a:gd name="connsiteX159" fmla="*/ 8956799 w 12185931"/>
                <a:gd name="connsiteY159" fmla="*/ 715240 h 2275759"/>
                <a:gd name="connsiteX160" fmla="*/ 8955585 w 12185931"/>
                <a:gd name="connsiteY160" fmla="*/ 714027 h 2275759"/>
                <a:gd name="connsiteX161" fmla="*/ 9037512 w 12185931"/>
                <a:gd name="connsiteY161" fmla="*/ 683076 h 2275759"/>
                <a:gd name="connsiteX162" fmla="*/ 9036299 w 12185931"/>
                <a:gd name="connsiteY162" fmla="*/ 684897 h 2275759"/>
                <a:gd name="connsiteX163" fmla="*/ 9072711 w 12185931"/>
                <a:gd name="connsiteY163" fmla="*/ 718881 h 2275759"/>
                <a:gd name="connsiteX164" fmla="*/ 9187409 w 12185931"/>
                <a:gd name="connsiteY164" fmla="*/ 728591 h 2275759"/>
                <a:gd name="connsiteX165" fmla="*/ 9123080 w 12185931"/>
                <a:gd name="connsiteY165" fmla="*/ 686111 h 2275759"/>
                <a:gd name="connsiteX166" fmla="*/ 9049649 w 12185931"/>
                <a:gd name="connsiteY166" fmla="*/ 663656 h 2275759"/>
                <a:gd name="connsiteX167" fmla="*/ 9054505 w 12185931"/>
                <a:gd name="connsiteY167" fmla="*/ 650912 h 2275759"/>
                <a:gd name="connsiteX168" fmla="*/ 9178306 w 12185931"/>
                <a:gd name="connsiteY168" fmla="*/ 601756 h 2275759"/>
                <a:gd name="connsiteX169" fmla="*/ 9229890 w 12185931"/>
                <a:gd name="connsiteY169" fmla="*/ 616321 h 2275759"/>
                <a:gd name="connsiteX170" fmla="*/ 9299072 w 12185931"/>
                <a:gd name="connsiteY170" fmla="*/ 660015 h 2275759"/>
                <a:gd name="connsiteX171" fmla="*/ 9317886 w 12185931"/>
                <a:gd name="connsiteY171" fmla="*/ 599328 h 2275759"/>
                <a:gd name="connsiteX172" fmla="*/ 9340947 w 12185931"/>
                <a:gd name="connsiteY172" fmla="*/ 651519 h 2275759"/>
                <a:gd name="connsiteX173" fmla="*/ 9385855 w 12185931"/>
                <a:gd name="connsiteY173" fmla="*/ 611466 h 2275759"/>
                <a:gd name="connsiteX174" fmla="*/ 9416805 w 12185931"/>
                <a:gd name="connsiteY174" fmla="*/ 626637 h 2275759"/>
                <a:gd name="connsiteX175" fmla="*/ 9429549 w 12185931"/>
                <a:gd name="connsiteY175" fmla="*/ 658195 h 2275759"/>
                <a:gd name="connsiteX176" fmla="*/ 9487809 w 12185931"/>
                <a:gd name="connsiteY176" fmla="*/ 649698 h 2275759"/>
                <a:gd name="connsiteX177" fmla="*/ 9533324 w 12185931"/>
                <a:gd name="connsiteY177" fmla="*/ 612679 h 2275759"/>
                <a:gd name="connsiteX178" fmla="*/ 9660767 w 12185931"/>
                <a:gd name="connsiteY178" fmla="*/ 653340 h 2275759"/>
                <a:gd name="connsiteX179" fmla="*/ 9740267 w 12185931"/>
                <a:gd name="connsiteY179" fmla="*/ 604183 h 2275759"/>
                <a:gd name="connsiteX180" fmla="*/ 9929003 w 12185931"/>
                <a:gd name="connsiteY180" fmla="*/ 613893 h 2275759"/>
                <a:gd name="connsiteX181" fmla="*/ 9984834 w 12185931"/>
                <a:gd name="connsiteY181" fmla="*/ 677614 h 2275759"/>
                <a:gd name="connsiteX182" fmla="*/ 10186315 w 12185931"/>
                <a:gd name="connsiteY182" fmla="*/ 630279 h 2275759"/>
                <a:gd name="connsiteX183" fmla="*/ 10506135 w 12185931"/>
                <a:gd name="connsiteY183" fmla="*/ 626031 h 2275759"/>
                <a:gd name="connsiteX184" fmla="*/ 10768303 w 12185931"/>
                <a:gd name="connsiteY184" fmla="*/ 638775 h 2275759"/>
                <a:gd name="connsiteX185" fmla="*/ 10783475 w 12185931"/>
                <a:gd name="connsiteY185" fmla="*/ 639989 h 2275759"/>
                <a:gd name="connsiteX186" fmla="*/ 11167622 w 12185931"/>
                <a:gd name="connsiteY186" fmla="*/ 626637 h 2275759"/>
                <a:gd name="connsiteX187" fmla="*/ 11397626 w 12185931"/>
                <a:gd name="connsiteY187" fmla="*/ 624210 h 2275759"/>
                <a:gd name="connsiteX188" fmla="*/ 11407336 w 12185931"/>
                <a:gd name="connsiteY188" fmla="*/ 624210 h 2275759"/>
                <a:gd name="connsiteX189" fmla="*/ 11532958 w 12185931"/>
                <a:gd name="connsiteY189" fmla="*/ 587798 h 2275759"/>
                <a:gd name="connsiteX190" fmla="*/ 11511110 w 12185931"/>
                <a:gd name="connsiteY190" fmla="*/ 550172 h 2275759"/>
                <a:gd name="connsiteX191" fmla="*/ 11477732 w 12185931"/>
                <a:gd name="connsiteY191" fmla="*/ 544103 h 2275759"/>
                <a:gd name="connsiteX192" fmla="*/ 11400660 w 12185931"/>
                <a:gd name="connsiteY192" fmla="*/ 556241 h 2275759"/>
                <a:gd name="connsiteX193" fmla="*/ 11327836 w 12185931"/>
                <a:gd name="connsiteY193" fmla="*/ 570805 h 2275759"/>
                <a:gd name="connsiteX194" fmla="*/ 11290817 w 12185931"/>
                <a:gd name="connsiteY194" fmla="*/ 561096 h 2275759"/>
                <a:gd name="connsiteX195" fmla="*/ 11251977 w 12185931"/>
                <a:gd name="connsiteY195" fmla="*/ 579909 h 2275759"/>
                <a:gd name="connsiteX196" fmla="*/ 11191291 w 12185931"/>
                <a:gd name="connsiteY196" fmla="*/ 507691 h 2275759"/>
                <a:gd name="connsiteX197" fmla="*/ 11397019 w 12185931"/>
                <a:gd name="connsiteY197" fmla="*/ 501622 h 2275759"/>
                <a:gd name="connsiteX198" fmla="*/ 11466203 w 12185931"/>
                <a:gd name="connsiteY198" fmla="*/ 480382 h 2275759"/>
                <a:gd name="connsiteX199" fmla="*/ 11480160 w 12185931"/>
                <a:gd name="connsiteY199" fmla="*/ 477348 h 2275759"/>
                <a:gd name="connsiteX200" fmla="*/ 11653118 w 12185931"/>
                <a:gd name="connsiteY200" fmla="*/ 474313 h 2275759"/>
                <a:gd name="connsiteX201" fmla="*/ 11682854 w 12185931"/>
                <a:gd name="connsiteY201" fmla="*/ 485237 h 2275759"/>
                <a:gd name="connsiteX202" fmla="*/ 11679213 w 12185931"/>
                <a:gd name="connsiteY202" fmla="*/ 514973 h 2275759"/>
                <a:gd name="connsiteX203" fmla="*/ 11625202 w 12185931"/>
                <a:gd name="connsiteY203" fmla="*/ 553813 h 2275759"/>
                <a:gd name="connsiteX204" fmla="*/ 11564515 w 12185931"/>
                <a:gd name="connsiteY204" fmla="*/ 578088 h 2275759"/>
                <a:gd name="connsiteX205" fmla="*/ 11569370 w 12185931"/>
                <a:gd name="connsiteY205" fmla="*/ 591439 h 2275759"/>
                <a:gd name="connsiteX206" fmla="*/ 11685282 w 12185931"/>
                <a:gd name="connsiteY206" fmla="*/ 590225 h 2275759"/>
                <a:gd name="connsiteX207" fmla="*/ 11798160 w 12185931"/>
                <a:gd name="connsiteY207" fmla="*/ 563523 h 2275759"/>
                <a:gd name="connsiteX208" fmla="*/ 11699240 w 12185931"/>
                <a:gd name="connsiteY208" fmla="*/ 487664 h 2275759"/>
                <a:gd name="connsiteX209" fmla="*/ 11799373 w 12185931"/>
                <a:gd name="connsiteY209" fmla="*/ 467638 h 2275759"/>
                <a:gd name="connsiteX210" fmla="*/ 11824862 w 12185931"/>
                <a:gd name="connsiteY210" fmla="*/ 437294 h 2275759"/>
                <a:gd name="connsiteX211" fmla="*/ 11822434 w 12185931"/>
                <a:gd name="connsiteY211" fmla="*/ 386924 h 2275759"/>
                <a:gd name="connsiteX212" fmla="*/ 11982648 w 12185931"/>
                <a:gd name="connsiteY212" fmla="*/ 366291 h 2275759"/>
                <a:gd name="connsiteX213" fmla="*/ 12191411 w 12185931"/>
                <a:gd name="connsiteY213" fmla="*/ 420302 h 2275759"/>
                <a:gd name="connsiteX214" fmla="*/ 12102808 w 12185931"/>
                <a:gd name="connsiteY214" fmla="*/ 432439 h 2275759"/>
                <a:gd name="connsiteX215" fmla="*/ 12092491 w 12185931"/>
                <a:gd name="connsiteY215" fmla="*/ 511939 h 2275759"/>
                <a:gd name="connsiteX216" fmla="*/ 12079140 w 12185931"/>
                <a:gd name="connsiteY216" fmla="*/ 510725 h 2275759"/>
                <a:gd name="connsiteX217" fmla="*/ 12083995 w 12185931"/>
                <a:gd name="connsiteY217" fmla="*/ 448218 h 2275759"/>
                <a:gd name="connsiteX218" fmla="*/ 12033018 w 12185931"/>
                <a:gd name="connsiteY218" fmla="*/ 455500 h 2275759"/>
                <a:gd name="connsiteX219" fmla="*/ 12036659 w 12185931"/>
                <a:gd name="connsiteY219" fmla="*/ 490092 h 2275759"/>
                <a:gd name="connsiteX220" fmla="*/ 11995392 w 12185931"/>
                <a:gd name="connsiteY220" fmla="*/ 474313 h 2275759"/>
                <a:gd name="connsiteX221" fmla="*/ 11986289 w 12185931"/>
                <a:gd name="connsiteY221" fmla="*/ 484630 h 2275759"/>
                <a:gd name="connsiteX222" fmla="*/ 12020274 w 12185931"/>
                <a:gd name="connsiteY222" fmla="*/ 513760 h 2275759"/>
                <a:gd name="connsiteX223" fmla="*/ 11927423 w 12185931"/>
                <a:gd name="connsiteY223" fmla="*/ 575660 h 2275759"/>
                <a:gd name="connsiteX224" fmla="*/ 11698026 w 12185931"/>
                <a:gd name="connsiteY224" fmla="*/ 660622 h 2275759"/>
                <a:gd name="connsiteX225" fmla="*/ 11768423 w 12185931"/>
                <a:gd name="connsiteY225" fmla="*/ 678221 h 2275759"/>
                <a:gd name="connsiteX226" fmla="*/ 11767816 w 12185931"/>
                <a:gd name="connsiteY226" fmla="*/ 697641 h 2275759"/>
                <a:gd name="connsiteX227" fmla="*/ 11597893 w 12185931"/>
                <a:gd name="connsiteY227" fmla="*/ 703103 h 2275759"/>
                <a:gd name="connsiteX228" fmla="*/ 11564515 w 12185931"/>
                <a:gd name="connsiteY228" fmla="*/ 677614 h 2275759"/>
                <a:gd name="connsiteX229" fmla="*/ 11529316 w 12185931"/>
                <a:gd name="connsiteY229" fmla="*/ 670332 h 2275759"/>
                <a:gd name="connsiteX230" fmla="*/ 11519607 w 12185931"/>
                <a:gd name="connsiteY230" fmla="*/ 689145 h 2275759"/>
                <a:gd name="connsiteX231" fmla="*/ 11570584 w 12185931"/>
                <a:gd name="connsiteY231" fmla="*/ 702496 h 2275759"/>
                <a:gd name="connsiteX232" fmla="*/ 11449817 w 12185931"/>
                <a:gd name="connsiteY232" fmla="*/ 731019 h 2275759"/>
                <a:gd name="connsiteX233" fmla="*/ 11330870 w 12185931"/>
                <a:gd name="connsiteY233" fmla="*/ 727985 h 2275759"/>
                <a:gd name="connsiteX234" fmla="*/ 11241054 w 12185931"/>
                <a:gd name="connsiteY234" fmla="*/ 693393 h 2275759"/>
                <a:gd name="connsiteX235" fmla="*/ 11254405 w 12185931"/>
                <a:gd name="connsiteY235" fmla="*/ 741336 h 2275759"/>
                <a:gd name="connsiteX236" fmla="*/ 11226489 w 12185931"/>
                <a:gd name="connsiteY236" fmla="*/ 717668 h 2275759"/>
                <a:gd name="connsiteX237" fmla="*/ 11180367 w 12185931"/>
                <a:gd name="connsiteY237" fmla="*/ 697641 h 2275759"/>
                <a:gd name="connsiteX238" fmla="*/ 11157913 w 12185931"/>
                <a:gd name="connsiteY238" fmla="*/ 731019 h 2275759"/>
                <a:gd name="connsiteX239" fmla="*/ 11105722 w 12185931"/>
                <a:gd name="connsiteY239" fmla="*/ 796561 h 2275759"/>
                <a:gd name="connsiteX240" fmla="*/ 11101474 w 12185931"/>
                <a:gd name="connsiteY240" fmla="*/ 846931 h 2275759"/>
                <a:gd name="connsiteX241" fmla="*/ 11092371 w 12185931"/>
                <a:gd name="connsiteY241" fmla="*/ 932499 h 2275759"/>
                <a:gd name="connsiteX242" fmla="*/ 11030470 w 12185931"/>
                <a:gd name="connsiteY242" fmla="*/ 927038 h 2275759"/>
                <a:gd name="connsiteX243" fmla="*/ 11098439 w 12185931"/>
                <a:gd name="connsiteY243" fmla="*/ 747404 h 2275759"/>
                <a:gd name="connsiteX244" fmla="*/ 10989810 w 12185931"/>
                <a:gd name="connsiteY244" fmla="*/ 700069 h 2275759"/>
                <a:gd name="connsiteX245" fmla="*/ 10964321 w 12185931"/>
                <a:gd name="connsiteY245" fmla="*/ 719488 h 2275759"/>
                <a:gd name="connsiteX246" fmla="*/ 10884215 w 12185931"/>
                <a:gd name="connsiteY246" fmla="*/ 742549 h 2275759"/>
                <a:gd name="connsiteX247" fmla="*/ 10843554 w 12185931"/>
                <a:gd name="connsiteY247" fmla="*/ 745584 h 2275759"/>
                <a:gd name="connsiteX248" fmla="*/ 10819279 w 12185931"/>
                <a:gd name="connsiteY248" fmla="*/ 724343 h 2275759"/>
                <a:gd name="connsiteX249" fmla="*/ 10774372 w 12185931"/>
                <a:gd name="connsiteY249" fmla="*/ 692786 h 2275759"/>
                <a:gd name="connsiteX250" fmla="*/ 10713685 w 12185931"/>
                <a:gd name="connsiteY250" fmla="*/ 714027 h 2275759"/>
                <a:gd name="connsiteX251" fmla="*/ 10660887 w 12185931"/>
                <a:gd name="connsiteY251" fmla="*/ 751046 h 2275759"/>
                <a:gd name="connsiteX252" fmla="*/ 10546188 w 12185931"/>
                <a:gd name="connsiteY252" fmla="*/ 759542 h 2275759"/>
                <a:gd name="connsiteX253" fmla="*/ 10514632 w 12185931"/>
                <a:gd name="connsiteY253" fmla="*/ 716454 h 2275759"/>
                <a:gd name="connsiteX254" fmla="*/ 10402361 w 12185931"/>
                <a:gd name="connsiteY254" fmla="*/ 752866 h 2275759"/>
                <a:gd name="connsiteX255" fmla="*/ 10290090 w 12185931"/>
                <a:gd name="connsiteY255" fmla="*/ 752866 h 2275759"/>
                <a:gd name="connsiteX256" fmla="*/ 10227582 w 12185931"/>
                <a:gd name="connsiteY256" fmla="*/ 747404 h 2275759"/>
                <a:gd name="connsiteX257" fmla="*/ 10177819 w 12185931"/>
                <a:gd name="connsiteY257" fmla="*/ 728591 h 2275759"/>
                <a:gd name="connsiteX258" fmla="*/ 10177819 w 12185931"/>
                <a:gd name="connsiteY258" fmla="*/ 714633 h 2275759"/>
                <a:gd name="connsiteX259" fmla="*/ 10225762 w 12185931"/>
                <a:gd name="connsiteY259" fmla="*/ 705530 h 2275759"/>
                <a:gd name="connsiteX260" fmla="*/ 10355025 w 12185931"/>
                <a:gd name="connsiteY260" fmla="*/ 700069 h 2275759"/>
                <a:gd name="connsiteX261" fmla="*/ 10402361 w 12185931"/>
                <a:gd name="connsiteY261" fmla="*/ 673973 h 2275759"/>
                <a:gd name="connsiteX262" fmla="*/ 10395079 w 12185931"/>
                <a:gd name="connsiteY262" fmla="*/ 664263 h 2275759"/>
                <a:gd name="connsiteX263" fmla="*/ 10325895 w 12185931"/>
                <a:gd name="connsiteY263" fmla="*/ 664263 h 2275759"/>
                <a:gd name="connsiteX264" fmla="*/ 10328930 w 12185931"/>
                <a:gd name="connsiteY264" fmla="*/ 670939 h 2275759"/>
                <a:gd name="connsiteX265" fmla="*/ 10268850 w 12185931"/>
                <a:gd name="connsiteY265" fmla="*/ 690966 h 2275759"/>
                <a:gd name="connsiteX266" fmla="*/ 10150510 w 12185931"/>
                <a:gd name="connsiteY266" fmla="*/ 675187 h 2275759"/>
                <a:gd name="connsiteX267" fmla="*/ 10104995 w 12185931"/>
                <a:gd name="connsiteY267" fmla="*/ 680649 h 2275759"/>
                <a:gd name="connsiteX268" fmla="*/ 10128056 w 12185931"/>
                <a:gd name="connsiteY268" fmla="*/ 735874 h 2275759"/>
                <a:gd name="connsiteX269" fmla="*/ 10061301 w 12185931"/>
                <a:gd name="connsiteY269" fmla="*/ 739515 h 2275759"/>
                <a:gd name="connsiteX270" fmla="*/ 10052804 w 12185931"/>
                <a:gd name="connsiteY270" fmla="*/ 756507 h 2275759"/>
                <a:gd name="connsiteX271" fmla="*/ 10118953 w 12185931"/>
                <a:gd name="connsiteY271" fmla="*/ 805057 h 2275759"/>
                <a:gd name="connsiteX272" fmla="*/ 10316792 w 12185931"/>
                <a:gd name="connsiteY272" fmla="*/ 824477 h 2275759"/>
                <a:gd name="connsiteX273" fmla="*/ 10362308 w 12185931"/>
                <a:gd name="connsiteY273" fmla="*/ 858461 h 2275759"/>
                <a:gd name="connsiteX274" fmla="*/ 10322861 w 12185931"/>
                <a:gd name="connsiteY274" fmla="*/ 896694 h 2275759"/>
                <a:gd name="connsiteX275" fmla="*/ 10279773 w 12185931"/>
                <a:gd name="connsiteY275" fmla="*/ 916721 h 2275759"/>
                <a:gd name="connsiteX276" fmla="*/ 10324681 w 12185931"/>
                <a:gd name="connsiteY276" fmla="*/ 942209 h 2275759"/>
                <a:gd name="connsiteX277" fmla="*/ 10382941 w 12185931"/>
                <a:gd name="connsiteY277" fmla="*/ 941602 h 2275759"/>
                <a:gd name="connsiteX278" fmla="*/ 10417532 w 12185931"/>
                <a:gd name="connsiteY278" fmla="*/ 961022 h 2275759"/>
                <a:gd name="connsiteX279" fmla="*/ 10392044 w 12185931"/>
                <a:gd name="connsiteY279" fmla="*/ 986511 h 2275759"/>
                <a:gd name="connsiteX280" fmla="*/ 10341067 w 12185931"/>
                <a:gd name="connsiteY280" fmla="*/ 1010786 h 2275759"/>
                <a:gd name="connsiteX281" fmla="*/ 10376873 w 12185931"/>
                <a:gd name="connsiteY281" fmla="*/ 1087858 h 2275759"/>
                <a:gd name="connsiteX282" fmla="*/ 10414498 w 12185931"/>
                <a:gd name="connsiteY282" fmla="*/ 1159468 h 2275759"/>
                <a:gd name="connsiteX283" fmla="*/ 10439380 w 12185931"/>
                <a:gd name="connsiteY283" fmla="*/ 1201342 h 2275759"/>
                <a:gd name="connsiteX284" fmla="*/ 10465475 w 12185931"/>
                <a:gd name="connsiteY284" fmla="*/ 1157648 h 2275759"/>
                <a:gd name="connsiteX285" fmla="*/ 10481860 w 12185931"/>
                <a:gd name="connsiteY285" fmla="*/ 1143083 h 2275759"/>
                <a:gd name="connsiteX286" fmla="*/ 10569856 w 12185931"/>
                <a:gd name="connsiteY286" fmla="*/ 1240182 h 2275759"/>
                <a:gd name="connsiteX287" fmla="*/ 10731891 w 12185931"/>
                <a:gd name="connsiteY287" fmla="*/ 1212873 h 2275759"/>
                <a:gd name="connsiteX288" fmla="*/ 10789543 w 12185931"/>
                <a:gd name="connsiteY288" fmla="*/ 1225617 h 2275759"/>
                <a:gd name="connsiteX289" fmla="*/ 10730677 w 12185931"/>
                <a:gd name="connsiteY289" fmla="*/ 1147331 h 2275759"/>
                <a:gd name="connsiteX290" fmla="*/ 10731891 w 12185931"/>
                <a:gd name="connsiteY290" fmla="*/ 1147938 h 2275759"/>
                <a:gd name="connsiteX291" fmla="*/ 10727036 w 12185931"/>
                <a:gd name="connsiteY291" fmla="*/ 1112133 h 2275759"/>
                <a:gd name="connsiteX292" fmla="*/ 10732498 w 12185931"/>
                <a:gd name="connsiteY292" fmla="*/ 1055087 h 2275759"/>
                <a:gd name="connsiteX293" fmla="*/ 10790757 w 12185931"/>
                <a:gd name="connsiteY293" fmla="*/ 1080576 h 2275759"/>
                <a:gd name="connsiteX294" fmla="*/ 10856906 w 12185931"/>
                <a:gd name="connsiteY294" fmla="*/ 1052053 h 2275759"/>
                <a:gd name="connsiteX295" fmla="*/ 10950364 w 12185931"/>
                <a:gd name="connsiteY295" fmla="*/ 1070259 h 2275759"/>
                <a:gd name="connsiteX296" fmla="*/ 11018333 w 12185931"/>
                <a:gd name="connsiteY296" fmla="*/ 1069652 h 2275759"/>
                <a:gd name="connsiteX297" fmla="*/ 11144562 w 12185931"/>
                <a:gd name="connsiteY297" fmla="*/ 1056301 h 2275759"/>
                <a:gd name="connsiteX298" fmla="*/ 11236199 w 12185931"/>
                <a:gd name="connsiteY298" fmla="*/ 1042950 h 2275759"/>
                <a:gd name="connsiteX299" fmla="*/ 11236806 w 12185931"/>
                <a:gd name="connsiteY299" fmla="*/ 1025350 h 2275759"/>
                <a:gd name="connsiteX300" fmla="*/ 11155485 w 12185931"/>
                <a:gd name="connsiteY300" fmla="*/ 1005931 h 2275759"/>
                <a:gd name="connsiteX301" fmla="*/ 11157306 w 12185931"/>
                <a:gd name="connsiteY301" fmla="*/ 988938 h 2275759"/>
                <a:gd name="connsiteX302" fmla="*/ 11274431 w 12185931"/>
                <a:gd name="connsiteY302" fmla="*/ 988331 h 2275759"/>
                <a:gd name="connsiteX303" fmla="*/ 11321767 w 12185931"/>
                <a:gd name="connsiteY303" fmla="*/ 991366 h 2275759"/>
                <a:gd name="connsiteX304" fmla="*/ 11353324 w 12185931"/>
                <a:gd name="connsiteY304" fmla="*/ 1024137 h 2275759"/>
                <a:gd name="connsiteX305" fmla="*/ 11370924 w 12185931"/>
                <a:gd name="connsiteY305" fmla="*/ 1066618 h 2275759"/>
                <a:gd name="connsiteX306" fmla="*/ 11197966 w 12185931"/>
                <a:gd name="connsiteY306" fmla="*/ 1112133 h 2275759"/>
                <a:gd name="connsiteX307" fmla="*/ 11163375 w 12185931"/>
                <a:gd name="connsiteY307" fmla="*/ 1132159 h 2275759"/>
                <a:gd name="connsiteX308" fmla="*/ 11174905 w 12185931"/>
                <a:gd name="connsiteY308" fmla="*/ 1161289 h 2275759"/>
                <a:gd name="connsiteX309" fmla="*/ 11211318 w 12185931"/>
                <a:gd name="connsiteY309" fmla="*/ 1137621 h 2275759"/>
                <a:gd name="connsiteX310" fmla="*/ 11225882 w 12185931"/>
                <a:gd name="connsiteY310" fmla="*/ 1120629 h 2275759"/>
                <a:gd name="connsiteX311" fmla="*/ 11289603 w 12185931"/>
                <a:gd name="connsiteY311" fmla="*/ 1162503 h 2275759"/>
                <a:gd name="connsiteX312" fmla="*/ 11217993 w 12185931"/>
                <a:gd name="connsiteY312" fmla="*/ 1177675 h 2275759"/>
                <a:gd name="connsiteX313" fmla="*/ 11244088 w 12185931"/>
                <a:gd name="connsiteY313" fmla="*/ 1209839 h 2275759"/>
                <a:gd name="connsiteX314" fmla="*/ 11129997 w 12185931"/>
                <a:gd name="connsiteY314" fmla="*/ 1211659 h 2275759"/>
                <a:gd name="connsiteX315" fmla="*/ 11091157 w 12185931"/>
                <a:gd name="connsiteY315" fmla="*/ 1252319 h 2275759"/>
                <a:gd name="connsiteX316" fmla="*/ 11076592 w 12185931"/>
                <a:gd name="connsiteY316" fmla="*/ 1232900 h 2275759"/>
                <a:gd name="connsiteX317" fmla="*/ 11034718 w 12185931"/>
                <a:gd name="connsiteY317" fmla="*/ 1234720 h 2275759"/>
                <a:gd name="connsiteX318" fmla="*/ 11029864 w 12185931"/>
                <a:gd name="connsiteY318" fmla="*/ 1254747 h 2275759"/>
                <a:gd name="connsiteX319" fmla="*/ 11062027 w 12185931"/>
                <a:gd name="connsiteY319" fmla="*/ 1270526 h 2275759"/>
                <a:gd name="connsiteX320" fmla="*/ 11162161 w 12185931"/>
                <a:gd name="connsiteY320" fmla="*/ 1275987 h 2275759"/>
                <a:gd name="connsiteX321" fmla="*/ 11083875 w 12185931"/>
                <a:gd name="connsiteY321" fmla="*/ 1307545 h 2275759"/>
                <a:gd name="connsiteX322" fmla="*/ 11196146 w 12185931"/>
                <a:gd name="connsiteY322" fmla="*/ 1331212 h 2275759"/>
                <a:gd name="connsiteX323" fmla="*/ 11247122 w 12185931"/>
                <a:gd name="connsiteY323" fmla="*/ 1325751 h 2275759"/>
                <a:gd name="connsiteX324" fmla="*/ 11247730 w 12185931"/>
                <a:gd name="connsiteY324" fmla="*/ 1341529 h 2275759"/>
                <a:gd name="connsiteX325" fmla="*/ 11158519 w 12185931"/>
                <a:gd name="connsiteY325" fmla="*/ 1365197 h 2275759"/>
                <a:gd name="connsiteX326" fmla="*/ 11167622 w 12185931"/>
                <a:gd name="connsiteY326" fmla="*/ 1383403 h 2275759"/>
                <a:gd name="connsiteX327" fmla="*/ 11053532 w 12185931"/>
                <a:gd name="connsiteY327" fmla="*/ 1454407 h 2275759"/>
                <a:gd name="connsiteX328" fmla="*/ 11087516 w 12185931"/>
                <a:gd name="connsiteY328" fmla="*/ 1493853 h 2275759"/>
                <a:gd name="connsiteX329" fmla="*/ 10932158 w 12185931"/>
                <a:gd name="connsiteY329" fmla="*/ 1523590 h 2275759"/>
                <a:gd name="connsiteX330" fmla="*/ 10981314 w 12185931"/>
                <a:gd name="connsiteY330" fmla="*/ 1529052 h 2275759"/>
                <a:gd name="connsiteX331" fmla="*/ 11023795 w 12185931"/>
                <a:gd name="connsiteY331" fmla="*/ 1528445 h 2275759"/>
                <a:gd name="connsiteX332" fmla="*/ 11049890 w 12185931"/>
                <a:gd name="connsiteY332" fmla="*/ 1553933 h 2275759"/>
                <a:gd name="connsiteX333" fmla="*/ 11020154 w 12185931"/>
                <a:gd name="connsiteY333" fmla="*/ 1573353 h 2275759"/>
                <a:gd name="connsiteX334" fmla="*/ 10910917 w 12185931"/>
                <a:gd name="connsiteY334" fmla="*/ 1580029 h 2275759"/>
                <a:gd name="connsiteX335" fmla="*/ 10933371 w 12185931"/>
                <a:gd name="connsiteY335" fmla="*/ 1538762 h 2275759"/>
                <a:gd name="connsiteX336" fmla="*/ 10838093 w 12185931"/>
                <a:gd name="connsiteY336" fmla="*/ 1545437 h 2275759"/>
                <a:gd name="connsiteX337" fmla="*/ 10848410 w 12185931"/>
                <a:gd name="connsiteY337" fmla="*/ 1629185 h 2275759"/>
                <a:gd name="connsiteX338" fmla="*/ 10711864 w 12185931"/>
                <a:gd name="connsiteY338" fmla="*/ 1643750 h 2275759"/>
                <a:gd name="connsiteX339" fmla="*/ 10711864 w 12185931"/>
                <a:gd name="connsiteY339" fmla="*/ 1695941 h 2275759"/>
                <a:gd name="connsiteX340" fmla="*/ 10651177 w 12185931"/>
                <a:gd name="connsiteY340" fmla="*/ 1669238 h 2275759"/>
                <a:gd name="connsiteX341" fmla="*/ 10830203 w 12185931"/>
                <a:gd name="connsiteY341" fmla="*/ 1694727 h 2275759"/>
                <a:gd name="connsiteX342" fmla="*/ 10839913 w 12185931"/>
                <a:gd name="connsiteY342" fmla="*/ 1719002 h 2275759"/>
                <a:gd name="connsiteX343" fmla="*/ 10901207 w 12185931"/>
                <a:gd name="connsiteY343" fmla="*/ 1750559 h 2275759"/>
                <a:gd name="connsiteX344" fmla="*/ 10941261 w 12185931"/>
                <a:gd name="connsiteY344" fmla="*/ 1746918 h 2275759"/>
                <a:gd name="connsiteX345" fmla="*/ 11004375 w 12185931"/>
                <a:gd name="connsiteY345" fmla="*/ 1735387 h 2275759"/>
                <a:gd name="connsiteX346" fmla="*/ 11066882 w 12185931"/>
                <a:gd name="connsiteY346" fmla="*/ 1725070 h 2275759"/>
                <a:gd name="connsiteX347" fmla="*/ 11068703 w 12185931"/>
                <a:gd name="connsiteY347" fmla="*/ 1712326 h 2275759"/>
                <a:gd name="connsiteX348" fmla="*/ 11107542 w 12185931"/>
                <a:gd name="connsiteY348" fmla="*/ 1746918 h 2275759"/>
                <a:gd name="connsiteX349" fmla="*/ 11064455 w 12185931"/>
                <a:gd name="connsiteY349" fmla="*/ 1760269 h 2275759"/>
                <a:gd name="connsiteX350" fmla="*/ 11080233 w 12185931"/>
                <a:gd name="connsiteY350" fmla="*/ 1780296 h 2275759"/>
                <a:gd name="connsiteX351" fmla="*/ 11199787 w 12185931"/>
                <a:gd name="connsiteY351" fmla="*/ 1742670 h 2275759"/>
                <a:gd name="connsiteX352" fmla="*/ 11293852 w 12185931"/>
                <a:gd name="connsiteY352" fmla="*/ 1762696 h 2275759"/>
                <a:gd name="connsiteX353" fmla="*/ 11338760 w 12185931"/>
                <a:gd name="connsiteY353" fmla="*/ 1800322 h 2275759"/>
                <a:gd name="connsiteX354" fmla="*/ 11284749 w 12185931"/>
                <a:gd name="connsiteY354" fmla="*/ 1831273 h 2275759"/>
                <a:gd name="connsiteX355" fmla="*/ 11129390 w 12185931"/>
                <a:gd name="connsiteY355" fmla="*/ 1842196 h 2275759"/>
                <a:gd name="connsiteX356" fmla="*/ 11012264 w 12185931"/>
                <a:gd name="connsiteY356" fmla="*/ 1805784 h 2275759"/>
                <a:gd name="connsiteX357" fmla="*/ 10947936 w 12185931"/>
                <a:gd name="connsiteY357" fmla="*/ 1794253 h 2275759"/>
                <a:gd name="connsiteX358" fmla="*/ 10995272 w 12185931"/>
                <a:gd name="connsiteY358" fmla="*/ 1864650 h 2275759"/>
                <a:gd name="connsiteX359" fmla="*/ 10896959 w 12185931"/>
                <a:gd name="connsiteY359" fmla="*/ 1891959 h 2275759"/>
                <a:gd name="connsiteX360" fmla="*/ 10901207 w 12185931"/>
                <a:gd name="connsiteY360" fmla="*/ 1922303 h 2275759"/>
                <a:gd name="connsiteX361" fmla="*/ 10866616 w 12185931"/>
                <a:gd name="connsiteY361" fmla="*/ 1925337 h 2275759"/>
                <a:gd name="connsiteX362" fmla="*/ 10829597 w 12185931"/>
                <a:gd name="connsiteY362" fmla="*/ 1953253 h 2275759"/>
                <a:gd name="connsiteX363" fmla="*/ 10850230 w 12185931"/>
                <a:gd name="connsiteY363" fmla="*/ 1987845 h 2275759"/>
                <a:gd name="connsiteX364" fmla="*/ 10897566 w 12185931"/>
                <a:gd name="connsiteY364" fmla="*/ 2044284 h 2275759"/>
                <a:gd name="connsiteX365" fmla="*/ 10870863 w 12185931"/>
                <a:gd name="connsiteY365" fmla="*/ 2144417 h 2275759"/>
                <a:gd name="connsiteX366" fmla="*/ 10779226 w 12185931"/>
                <a:gd name="connsiteY366" fmla="*/ 2157161 h 2275759"/>
                <a:gd name="connsiteX367" fmla="*/ 10713077 w 12185931"/>
                <a:gd name="connsiteY367" fmla="*/ 2138955 h 2275759"/>
                <a:gd name="connsiteX368" fmla="*/ 10606875 w 12185931"/>
                <a:gd name="connsiteY368" fmla="*/ 2182043 h 2275759"/>
                <a:gd name="connsiteX369" fmla="*/ 10464261 w 12185931"/>
                <a:gd name="connsiteY369" fmla="*/ 2152306 h 2275759"/>
                <a:gd name="connsiteX370" fmla="*/ 10422994 w 12185931"/>
                <a:gd name="connsiteY370" fmla="*/ 2140169 h 2275759"/>
                <a:gd name="connsiteX371" fmla="*/ 10313758 w 12185931"/>
                <a:gd name="connsiteY371" fmla="*/ 2124390 h 2275759"/>
                <a:gd name="connsiteX372" fmla="*/ 10248216 w 12185931"/>
                <a:gd name="connsiteY372" fmla="*/ 2135921 h 2275759"/>
                <a:gd name="connsiteX373" fmla="*/ 10157185 w 12185931"/>
                <a:gd name="connsiteY373" fmla="*/ 2154127 h 2275759"/>
                <a:gd name="connsiteX374" fmla="*/ 9967843 w 12185931"/>
                <a:gd name="connsiteY374" fmla="*/ 2088585 h 2275759"/>
                <a:gd name="connsiteX375" fmla="*/ 9901694 w 12185931"/>
                <a:gd name="connsiteY375" fmla="*/ 2047925 h 2275759"/>
                <a:gd name="connsiteX376" fmla="*/ 9682007 w 12185931"/>
                <a:gd name="connsiteY376" fmla="*/ 2066738 h 2275759"/>
                <a:gd name="connsiteX377" fmla="*/ 9682007 w 12185931"/>
                <a:gd name="connsiteY377" fmla="*/ 2133493 h 2275759"/>
                <a:gd name="connsiteX378" fmla="*/ 9658339 w 12185931"/>
                <a:gd name="connsiteY378" fmla="*/ 2126211 h 2275759"/>
                <a:gd name="connsiteX379" fmla="*/ 9560634 w 12185931"/>
                <a:gd name="connsiteY379" fmla="*/ 2104971 h 2275759"/>
                <a:gd name="connsiteX380" fmla="*/ 9501767 w 12185931"/>
                <a:gd name="connsiteY380" fmla="*/ 2060062 h 2275759"/>
                <a:gd name="connsiteX381" fmla="*/ 9405882 w 12185931"/>
                <a:gd name="connsiteY381" fmla="*/ 2029719 h 2275759"/>
                <a:gd name="connsiteX382" fmla="*/ 9399813 w 12185931"/>
                <a:gd name="connsiteY382" fmla="*/ 2042463 h 2275759"/>
                <a:gd name="connsiteX383" fmla="*/ 9391924 w 12185931"/>
                <a:gd name="connsiteY383" fmla="*/ 2026078 h 2275759"/>
                <a:gd name="connsiteX384" fmla="*/ 9368256 w 12185931"/>
                <a:gd name="connsiteY384" fmla="*/ 1988452 h 2275759"/>
                <a:gd name="connsiteX385" fmla="*/ 9332450 w 12185931"/>
                <a:gd name="connsiteY385" fmla="*/ 2007265 h 2275759"/>
                <a:gd name="connsiteX386" fmla="*/ 9284508 w 12185931"/>
                <a:gd name="connsiteY386" fmla="*/ 2036394 h 2275759"/>
                <a:gd name="connsiteX387" fmla="*/ 9211684 w 12185931"/>
                <a:gd name="connsiteY387" fmla="*/ 1989058 h 2275759"/>
                <a:gd name="connsiteX388" fmla="*/ 9198332 w 12185931"/>
                <a:gd name="connsiteY388" fmla="*/ 1893780 h 2275759"/>
                <a:gd name="connsiteX389" fmla="*/ 9183767 w 12185931"/>
                <a:gd name="connsiteY389" fmla="*/ 1862830 h 2275759"/>
                <a:gd name="connsiteX390" fmla="*/ 9171023 w 12185931"/>
                <a:gd name="connsiteY390" fmla="*/ 1867685 h 2275759"/>
                <a:gd name="connsiteX391" fmla="*/ 9177699 w 12185931"/>
                <a:gd name="connsiteY391" fmla="*/ 1907738 h 2275759"/>
                <a:gd name="connsiteX392" fmla="*/ 9165561 w 12185931"/>
                <a:gd name="connsiteY392" fmla="*/ 1916234 h 2275759"/>
                <a:gd name="connsiteX393" fmla="*/ 9130363 w 12185931"/>
                <a:gd name="connsiteY393" fmla="*/ 1860402 h 2275759"/>
                <a:gd name="connsiteX394" fmla="*/ 9091523 w 12185931"/>
                <a:gd name="connsiteY394" fmla="*/ 1749345 h 2275759"/>
                <a:gd name="connsiteX395" fmla="*/ 9036905 w 12185931"/>
                <a:gd name="connsiteY395" fmla="*/ 1680769 h 2275759"/>
                <a:gd name="connsiteX396" fmla="*/ 9033871 w 12185931"/>
                <a:gd name="connsiteY396" fmla="*/ 1651639 h 2275759"/>
                <a:gd name="connsiteX397" fmla="*/ 9064821 w 12185931"/>
                <a:gd name="connsiteY397" fmla="*/ 1655281 h 2275759"/>
                <a:gd name="connsiteX398" fmla="*/ 9134611 w 12185931"/>
                <a:gd name="connsiteY398" fmla="*/ 1683803 h 2275759"/>
                <a:gd name="connsiteX399" fmla="*/ 9187409 w 12185931"/>
                <a:gd name="connsiteY399" fmla="*/ 1745704 h 2275759"/>
                <a:gd name="connsiteX400" fmla="*/ 9241420 w 12185931"/>
                <a:gd name="connsiteY400" fmla="*/ 1855547 h 2275759"/>
                <a:gd name="connsiteX401" fmla="*/ 9270550 w 12185931"/>
                <a:gd name="connsiteY401" fmla="*/ 1860402 h 2275759"/>
                <a:gd name="connsiteX402" fmla="*/ 9255985 w 12185931"/>
                <a:gd name="connsiteY402" fmla="*/ 1819742 h 2275759"/>
                <a:gd name="connsiteX403" fmla="*/ 9342161 w 12185931"/>
                <a:gd name="connsiteY403" fmla="*/ 1841589 h 2275759"/>
                <a:gd name="connsiteX404" fmla="*/ 9345802 w 12185931"/>
                <a:gd name="connsiteY404" fmla="*/ 1834914 h 2275759"/>
                <a:gd name="connsiteX405" fmla="*/ 9208042 w 12185931"/>
                <a:gd name="connsiteY405" fmla="*/ 1718395 h 2275759"/>
                <a:gd name="connsiteX406" fmla="*/ 9278439 w 12185931"/>
                <a:gd name="connsiteY406" fmla="*/ 1683197 h 2275759"/>
                <a:gd name="connsiteX407" fmla="*/ 9125508 w 12185931"/>
                <a:gd name="connsiteY407" fmla="*/ 1649819 h 2275759"/>
                <a:gd name="connsiteX408" fmla="*/ 9051470 w 12185931"/>
                <a:gd name="connsiteY408" fmla="*/ 1633433 h 2275759"/>
                <a:gd name="connsiteX409" fmla="*/ 9001100 w 12185931"/>
                <a:gd name="connsiteY409" fmla="*/ 1671059 h 2275759"/>
                <a:gd name="connsiteX410" fmla="*/ 8942841 w 12185931"/>
                <a:gd name="connsiteY410" fmla="*/ 1748738 h 2275759"/>
                <a:gd name="connsiteX411" fmla="*/ 8911284 w 12185931"/>
                <a:gd name="connsiteY411" fmla="*/ 1743277 h 2275759"/>
                <a:gd name="connsiteX412" fmla="*/ 8841494 w 12185931"/>
                <a:gd name="connsiteY412" fmla="*/ 1681376 h 2275759"/>
                <a:gd name="connsiteX413" fmla="*/ 8766849 w 12185931"/>
                <a:gd name="connsiteY413" fmla="*/ 1623117 h 2275759"/>
                <a:gd name="connsiteX414" fmla="*/ 8690383 w 12185931"/>
                <a:gd name="connsiteY414" fmla="*/ 1544223 h 2275759"/>
                <a:gd name="connsiteX415" fmla="*/ 8677639 w 12185931"/>
                <a:gd name="connsiteY415" fmla="*/ 1553933 h 2275759"/>
                <a:gd name="connsiteX416" fmla="*/ 8706768 w 12185931"/>
                <a:gd name="connsiteY416" fmla="*/ 1621903 h 2275759"/>
                <a:gd name="connsiteX417" fmla="*/ 8717086 w 12185931"/>
                <a:gd name="connsiteY417" fmla="*/ 1609765 h 2275759"/>
                <a:gd name="connsiteX418" fmla="*/ 8768669 w 12185931"/>
                <a:gd name="connsiteY418" fmla="*/ 1621903 h 2275759"/>
                <a:gd name="connsiteX419" fmla="*/ 8797192 w 12185931"/>
                <a:gd name="connsiteY419" fmla="*/ 1661349 h 2275759"/>
                <a:gd name="connsiteX420" fmla="*/ 8829356 w 12185931"/>
                <a:gd name="connsiteY420" fmla="*/ 1707471 h 2275759"/>
                <a:gd name="connsiteX421" fmla="*/ 8766242 w 12185931"/>
                <a:gd name="connsiteY421" fmla="*/ 1725070 h 2275759"/>
                <a:gd name="connsiteX422" fmla="*/ 8676425 w 12185931"/>
                <a:gd name="connsiteY422" fmla="*/ 1640109 h 2275759"/>
                <a:gd name="connsiteX423" fmla="*/ 8636372 w 12185931"/>
                <a:gd name="connsiteY423" fmla="*/ 1609158 h 2275759"/>
                <a:gd name="connsiteX424" fmla="*/ 8597532 w 12185931"/>
                <a:gd name="connsiteY424" fmla="*/ 1620082 h 2275759"/>
                <a:gd name="connsiteX425" fmla="*/ 8611490 w 12185931"/>
                <a:gd name="connsiteY425" fmla="*/ 1656494 h 2275759"/>
                <a:gd name="connsiteX426" fmla="*/ 8629696 w 12185931"/>
                <a:gd name="connsiteY426" fmla="*/ 1674700 h 2275759"/>
                <a:gd name="connsiteX427" fmla="*/ 8600566 w 12185931"/>
                <a:gd name="connsiteY427" fmla="*/ 1769979 h 2275759"/>
                <a:gd name="connsiteX428" fmla="*/ 8550197 w 12185931"/>
                <a:gd name="connsiteY428" fmla="*/ 1794253 h 2275759"/>
                <a:gd name="connsiteX429" fmla="*/ 8606635 w 12185931"/>
                <a:gd name="connsiteY429" fmla="*/ 1833093 h 2275759"/>
                <a:gd name="connsiteX430" fmla="*/ 8726795 w 12185931"/>
                <a:gd name="connsiteY430" fmla="*/ 1859189 h 2275759"/>
                <a:gd name="connsiteX431" fmla="*/ 8755318 w 12185931"/>
                <a:gd name="connsiteY431" fmla="*/ 1876181 h 2275759"/>
                <a:gd name="connsiteX432" fmla="*/ 8791123 w 12185931"/>
                <a:gd name="connsiteY432" fmla="*/ 1889532 h 2275759"/>
                <a:gd name="connsiteX433" fmla="*/ 8913104 w 12185931"/>
                <a:gd name="connsiteY433" fmla="*/ 1790612 h 2275759"/>
                <a:gd name="connsiteX434" fmla="*/ 9018092 w 12185931"/>
                <a:gd name="connsiteY434" fmla="*/ 1874360 h 2275759"/>
                <a:gd name="connsiteX435" fmla="*/ 8998672 w 12185931"/>
                <a:gd name="connsiteY435" fmla="*/ 1943543 h 2275759"/>
                <a:gd name="connsiteX436" fmla="*/ 9069070 w 12185931"/>
                <a:gd name="connsiteY436" fmla="*/ 1984810 h 2275759"/>
                <a:gd name="connsiteX437" fmla="*/ 9070890 w 12185931"/>
                <a:gd name="connsiteY437" fmla="*/ 1965998 h 2275759"/>
                <a:gd name="connsiteX438" fmla="*/ 9106088 w 12185931"/>
                <a:gd name="connsiteY438" fmla="*/ 1932013 h 2275759"/>
                <a:gd name="connsiteX439" fmla="*/ 9132791 w 12185931"/>
                <a:gd name="connsiteY439" fmla="*/ 1972673 h 2275759"/>
                <a:gd name="connsiteX440" fmla="*/ 9169810 w 12185931"/>
                <a:gd name="connsiteY440" fmla="*/ 2016975 h 2275759"/>
                <a:gd name="connsiteX441" fmla="*/ 9198332 w 12185931"/>
                <a:gd name="connsiteY441" fmla="*/ 2098295 h 2275759"/>
                <a:gd name="connsiteX442" fmla="*/ 9010203 w 12185931"/>
                <a:gd name="connsiteY442" fmla="*/ 2024864 h 2275759"/>
                <a:gd name="connsiteX443" fmla="*/ 8873657 w 12185931"/>
                <a:gd name="connsiteY443" fmla="*/ 2045497 h 2275759"/>
                <a:gd name="connsiteX444" fmla="*/ 8735292 w 12185931"/>
                <a:gd name="connsiteY444" fmla="*/ 2106184 h 2275759"/>
                <a:gd name="connsiteX445" fmla="*/ 8652150 w 12185931"/>
                <a:gd name="connsiteY445" fmla="*/ 2123177 h 2275759"/>
                <a:gd name="connsiteX446" fmla="*/ 8627269 w 12185931"/>
                <a:gd name="connsiteY446" fmla="*/ 2012726 h 2275759"/>
                <a:gd name="connsiteX447" fmla="*/ 8480407 w 12185931"/>
                <a:gd name="connsiteY447" fmla="*/ 1958108 h 2275759"/>
                <a:gd name="connsiteX448" fmla="*/ 8431250 w 12185931"/>
                <a:gd name="connsiteY448" fmla="*/ 1882856 h 2275759"/>
                <a:gd name="connsiteX449" fmla="*/ 8394837 w 12185931"/>
                <a:gd name="connsiteY449" fmla="*/ 1798502 h 2275759"/>
                <a:gd name="connsiteX450" fmla="*/ 8377846 w 12185931"/>
                <a:gd name="connsiteY450" fmla="*/ 1782116 h 2275759"/>
                <a:gd name="connsiteX451" fmla="*/ 8311697 w 12185931"/>
                <a:gd name="connsiteY451" fmla="*/ 1762089 h 2275759"/>
                <a:gd name="connsiteX452" fmla="*/ 8266182 w 12185931"/>
                <a:gd name="connsiteY452" fmla="*/ 1756628 h 2275759"/>
                <a:gd name="connsiteX453" fmla="*/ 8249797 w 12185931"/>
                <a:gd name="connsiteY453" fmla="*/ 1749345 h 2275759"/>
                <a:gd name="connsiteX454" fmla="*/ 8095045 w 12185931"/>
                <a:gd name="connsiteY454" fmla="*/ 1833093 h 2275759"/>
                <a:gd name="connsiteX455" fmla="*/ 8109003 w 12185931"/>
                <a:gd name="connsiteY455" fmla="*/ 1902883 h 2275759"/>
                <a:gd name="connsiteX456" fmla="*/ 8192144 w 12185931"/>
                <a:gd name="connsiteY456" fmla="*/ 1908952 h 2275759"/>
                <a:gd name="connsiteX457" fmla="*/ 8197605 w 12185931"/>
                <a:gd name="connsiteY457" fmla="*/ 1895601 h 2275759"/>
                <a:gd name="connsiteX458" fmla="*/ 8200033 w 12185931"/>
                <a:gd name="connsiteY458" fmla="*/ 1844017 h 2275759"/>
                <a:gd name="connsiteX459" fmla="*/ 8254651 w 12185931"/>
                <a:gd name="connsiteY459" fmla="*/ 1856154 h 2275759"/>
                <a:gd name="connsiteX460" fmla="*/ 8292884 w 12185931"/>
                <a:gd name="connsiteY460" fmla="*/ 1851299 h 2275759"/>
                <a:gd name="connsiteX461" fmla="*/ 8374205 w 12185931"/>
                <a:gd name="connsiteY461" fmla="*/ 1890139 h 2275759"/>
                <a:gd name="connsiteX462" fmla="*/ 8322013 w 12185931"/>
                <a:gd name="connsiteY462" fmla="*/ 1892566 h 2275759"/>
                <a:gd name="connsiteX463" fmla="*/ 8331116 w 12185931"/>
                <a:gd name="connsiteY463" fmla="*/ 1950219 h 2275759"/>
                <a:gd name="connsiteX464" fmla="*/ 8407582 w 12185931"/>
                <a:gd name="connsiteY464" fmla="*/ 2030932 h 2275759"/>
                <a:gd name="connsiteX465" fmla="*/ 8379059 w 12185931"/>
                <a:gd name="connsiteY465" fmla="*/ 2088585 h 2275759"/>
                <a:gd name="connsiteX466" fmla="*/ 8285601 w 12185931"/>
                <a:gd name="connsiteY466" fmla="*/ 2067951 h 2275759"/>
                <a:gd name="connsiteX467" fmla="*/ 8078659 w 12185931"/>
                <a:gd name="connsiteY467" fmla="*/ 1957501 h 2275759"/>
                <a:gd name="connsiteX468" fmla="*/ 7990663 w 12185931"/>
                <a:gd name="connsiteY468" fmla="*/ 1822169 h 2275759"/>
                <a:gd name="connsiteX469" fmla="*/ 7955465 w 12185931"/>
                <a:gd name="connsiteY469" fmla="*/ 1813066 h 2275759"/>
                <a:gd name="connsiteX470" fmla="*/ 7880820 w 12185931"/>
                <a:gd name="connsiteY470" fmla="*/ 1812460 h 2275759"/>
                <a:gd name="connsiteX471" fmla="*/ 7880820 w 12185931"/>
                <a:gd name="connsiteY471" fmla="*/ 1850086 h 2275759"/>
                <a:gd name="connsiteX472" fmla="*/ 7956679 w 12185931"/>
                <a:gd name="connsiteY472" fmla="*/ 1851299 h 2275759"/>
                <a:gd name="connsiteX473" fmla="*/ 7973064 w 12185931"/>
                <a:gd name="connsiteY473" fmla="*/ 1976314 h 2275759"/>
                <a:gd name="connsiteX474" fmla="*/ 8070770 w 12185931"/>
                <a:gd name="connsiteY474" fmla="*/ 2055814 h 2275759"/>
                <a:gd name="connsiteX475" fmla="*/ 7871717 w 12185931"/>
                <a:gd name="connsiteY475" fmla="*/ 2086764 h 2275759"/>
                <a:gd name="connsiteX476" fmla="*/ 7772190 w 12185931"/>
                <a:gd name="connsiteY476" fmla="*/ 2064917 h 2275759"/>
                <a:gd name="connsiteX477" fmla="*/ 7729709 w 12185931"/>
                <a:gd name="connsiteY477" fmla="*/ 2070986 h 2275759"/>
                <a:gd name="connsiteX478" fmla="*/ 7617439 w 12185931"/>
                <a:gd name="connsiteY478" fmla="*/ 2055814 h 2275759"/>
                <a:gd name="connsiteX479" fmla="*/ 7577992 w 12185931"/>
                <a:gd name="connsiteY479" fmla="*/ 2046711 h 2275759"/>
                <a:gd name="connsiteX480" fmla="*/ 7530049 w 12185931"/>
                <a:gd name="connsiteY480" fmla="*/ 2069772 h 2275759"/>
                <a:gd name="connsiteX481" fmla="*/ 7476645 w 12185931"/>
                <a:gd name="connsiteY481" fmla="*/ 2070986 h 2275759"/>
                <a:gd name="connsiteX482" fmla="*/ 7366802 w 12185931"/>
                <a:gd name="connsiteY482" fmla="*/ 2150486 h 2275759"/>
                <a:gd name="connsiteX483" fmla="*/ 7085821 w 12185931"/>
                <a:gd name="connsiteY483" fmla="*/ 2150486 h 2275759"/>
                <a:gd name="connsiteX484" fmla="*/ 7044554 w 12185931"/>
                <a:gd name="connsiteY484" fmla="*/ 2134100 h 2275759"/>
                <a:gd name="connsiteX485" fmla="*/ 6960200 w 12185931"/>
                <a:gd name="connsiteY485" fmla="*/ 2046104 h 2275759"/>
                <a:gd name="connsiteX486" fmla="*/ 6908008 w 12185931"/>
                <a:gd name="connsiteY486" fmla="*/ 1977528 h 2275759"/>
                <a:gd name="connsiteX487" fmla="*/ 6878272 w 12185931"/>
                <a:gd name="connsiteY487" fmla="*/ 1956288 h 2275759"/>
                <a:gd name="connsiteX488" fmla="*/ 6817586 w 12185931"/>
                <a:gd name="connsiteY488" fmla="*/ 1945971 h 2275759"/>
                <a:gd name="connsiteX489" fmla="*/ 6826689 w 12185931"/>
                <a:gd name="connsiteY489" fmla="*/ 1879822 h 2275759"/>
                <a:gd name="connsiteX490" fmla="*/ 6945028 w 12185931"/>
                <a:gd name="connsiteY490" fmla="*/ 1897421 h 2275759"/>
                <a:gd name="connsiteX491" fmla="*/ 6999039 w 12185931"/>
                <a:gd name="connsiteY491" fmla="*/ 1869505 h 2275759"/>
                <a:gd name="connsiteX492" fmla="*/ 7073077 w 12185931"/>
                <a:gd name="connsiteY492" fmla="*/ 1850692 h 2275759"/>
                <a:gd name="connsiteX493" fmla="*/ 7131337 w 12185931"/>
                <a:gd name="connsiteY493" fmla="*/ 1852513 h 2275759"/>
                <a:gd name="connsiteX494" fmla="*/ 6995398 w 12185931"/>
                <a:gd name="connsiteY494" fmla="*/ 1717181 h 2275759"/>
                <a:gd name="connsiteX495" fmla="*/ 6883734 w 12185931"/>
                <a:gd name="connsiteY495" fmla="*/ 1723857 h 2275759"/>
                <a:gd name="connsiteX496" fmla="*/ 6783600 w 12185931"/>
                <a:gd name="connsiteY496" fmla="*/ 1757234 h 2275759"/>
                <a:gd name="connsiteX497" fmla="*/ 6743547 w 12185931"/>
                <a:gd name="connsiteY497" fmla="*/ 1762089 h 2275759"/>
                <a:gd name="connsiteX498" fmla="*/ 6603967 w 12185931"/>
                <a:gd name="connsiteY498" fmla="*/ 1740242 h 2275759"/>
                <a:gd name="connsiteX499" fmla="*/ 6529323 w 12185931"/>
                <a:gd name="connsiteY499" fmla="*/ 1724464 h 2275759"/>
                <a:gd name="connsiteX500" fmla="*/ 6390956 w 12185931"/>
                <a:gd name="connsiteY500" fmla="*/ 1681983 h 2275759"/>
                <a:gd name="connsiteX501" fmla="*/ 6262907 w 12185931"/>
                <a:gd name="connsiteY501" fmla="*/ 1705044 h 2275759"/>
                <a:gd name="connsiteX502" fmla="*/ 6231957 w 12185931"/>
                <a:gd name="connsiteY502" fmla="*/ 1751773 h 2275759"/>
                <a:gd name="connsiteX503" fmla="*/ 6187048 w 12185931"/>
                <a:gd name="connsiteY503" fmla="*/ 1732960 h 2275759"/>
                <a:gd name="connsiteX504" fmla="*/ 6133037 w 12185931"/>
                <a:gd name="connsiteY504" fmla="*/ 1634040 h 2275759"/>
                <a:gd name="connsiteX505" fmla="*/ 6190083 w 12185931"/>
                <a:gd name="connsiteY505" fmla="*/ 1604910 h 2275759"/>
                <a:gd name="connsiteX506" fmla="*/ 6184014 w 12185931"/>
                <a:gd name="connsiteY506" fmla="*/ 1572139 h 2275759"/>
                <a:gd name="connsiteX507" fmla="*/ 6245308 w 12185931"/>
                <a:gd name="connsiteY507" fmla="*/ 1572746 h 2275759"/>
                <a:gd name="connsiteX508" fmla="*/ 6366682 w 12185931"/>
                <a:gd name="connsiteY508" fmla="*/ 1604304 h 2275759"/>
                <a:gd name="connsiteX509" fmla="*/ 6432830 w 12185931"/>
                <a:gd name="connsiteY509" fmla="*/ 1590952 h 2275759"/>
                <a:gd name="connsiteX510" fmla="*/ 6191903 w 12185931"/>
                <a:gd name="connsiteY510" fmla="*/ 1446518 h 2275759"/>
                <a:gd name="connsiteX511" fmla="*/ 6181586 w 12185931"/>
                <a:gd name="connsiteY511" fmla="*/ 1492640 h 2275759"/>
                <a:gd name="connsiteX512" fmla="*/ 6097839 w 12185931"/>
                <a:gd name="connsiteY512" fmla="*/ 1478682 h 2275759"/>
                <a:gd name="connsiteX513" fmla="*/ 6150029 w 12185931"/>
                <a:gd name="connsiteY513" fmla="*/ 1424063 h 2275759"/>
                <a:gd name="connsiteX514" fmla="*/ 6096625 w 12185931"/>
                <a:gd name="connsiteY514" fmla="*/ 1402823 h 2275759"/>
                <a:gd name="connsiteX515" fmla="*/ 6092377 w 12185931"/>
                <a:gd name="connsiteY515" fmla="*/ 1439842 h 2275759"/>
                <a:gd name="connsiteX516" fmla="*/ 5971003 w 12185931"/>
                <a:gd name="connsiteY516" fmla="*/ 1396147 h 2275759"/>
                <a:gd name="connsiteX517" fmla="*/ 5960079 w 12185931"/>
                <a:gd name="connsiteY517" fmla="*/ 1436201 h 2275759"/>
                <a:gd name="connsiteX518" fmla="*/ 5793190 w 12185931"/>
                <a:gd name="connsiteY518" fmla="*/ 1393720 h 2275759"/>
                <a:gd name="connsiteX519" fmla="*/ 5838705 w 12185931"/>
                <a:gd name="connsiteY519" fmla="*/ 1501743 h 2275759"/>
                <a:gd name="connsiteX520" fmla="*/ 5947335 w 12185931"/>
                <a:gd name="connsiteY520" fmla="*/ 1538155 h 2275759"/>
                <a:gd name="connsiteX521" fmla="*/ 5978285 w 12185931"/>
                <a:gd name="connsiteY521" fmla="*/ 1515701 h 2275759"/>
                <a:gd name="connsiteX522" fmla="*/ 6016518 w 12185931"/>
                <a:gd name="connsiteY522" fmla="*/ 1601876 h 2275759"/>
                <a:gd name="connsiteX523" fmla="*/ 6034117 w 12185931"/>
                <a:gd name="connsiteY523" fmla="*/ 1652246 h 2275759"/>
                <a:gd name="connsiteX524" fmla="*/ 6006808 w 12185931"/>
                <a:gd name="connsiteY524" fmla="*/ 1728105 h 2275759"/>
                <a:gd name="connsiteX525" fmla="*/ 5980106 w 12185931"/>
                <a:gd name="connsiteY525" fmla="*/ 1681376 h 2275759"/>
                <a:gd name="connsiteX526" fmla="*/ 5966755 w 12185931"/>
                <a:gd name="connsiteY526" fmla="*/ 1632220 h 2275759"/>
                <a:gd name="connsiteX527" fmla="*/ 5927915 w 12185931"/>
                <a:gd name="connsiteY527" fmla="*/ 1644964 h 2275759"/>
                <a:gd name="connsiteX528" fmla="*/ 5890896 w 12185931"/>
                <a:gd name="connsiteY528" fmla="*/ 1719609 h 2275759"/>
                <a:gd name="connsiteX529" fmla="*/ 5845988 w 12185931"/>
                <a:gd name="connsiteY529" fmla="*/ 1724464 h 2275759"/>
                <a:gd name="connsiteX530" fmla="*/ 5776198 w 12185931"/>
                <a:gd name="connsiteY530" fmla="*/ 1740242 h 2275759"/>
                <a:gd name="connsiteX531" fmla="*/ 5740393 w 12185931"/>
                <a:gd name="connsiteY531" fmla="*/ 1684410 h 2275759"/>
                <a:gd name="connsiteX532" fmla="*/ 5663320 w 12185931"/>
                <a:gd name="connsiteY532" fmla="*/ 1692300 h 2275759"/>
                <a:gd name="connsiteX533" fmla="*/ 5631156 w 12185931"/>
                <a:gd name="connsiteY533" fmla="*/ 1611586 h 2275759"/>
                <a:gd name="connsiteX534" fmla="*/ 5600813 w 12185931"/>
                <a:gd name="connsiteY534" fmla="*/ 1576388 h 2275759"/>
                <a:gd name="connsiteX535" fmla="*/ 5806541 w 12185931"/>
                <a:gd name="connsiteY535" fmla="*/ 1544830 h 2275759"/>
                <a:gd name="connsiteX536" fmla="*/ 5806541 w 12185931"/>
                <a:gd name="connsiteY536" fmla="*/ 1526624 h 2275759"/>
                <a:gd name="connsiteX537" fmla="*/ 5737358 w 12185931"/>
                <a:gd name="connsiteY537" fmla="*/ 1526017 h 2275759"/>
                <a:gd name="connsiteX538" fmla="*/ 5698519 w 12185931"/>
                <a:gd name="connsiteY538" fmla="*/ 1484143 h 2275759"/>
                <a:gd name="connsiteX539" fmla="*/ 5648148 w 12185931"/>
                <a:gd name="connsiteY539" fmla="*/ 1427098 h 2275759"/>
                <a:gd name="connsiteX540" fmla="*/ 5600813 w 12185931"/>
                <a:gd name="connsiteY540" fmla="*/ 1399789 h 2275759"/>
                <a:gd name="connsiteX541" fmla="*/ 5606881 w 12185931"/>
                <a:gd name="connsiteY541" fmla="*/ 1387651 h 2275759"/>
                <a:gd name="connsiteX542" fmla="*/ 5519492 w 12185931"/>
                <a:gd name="connsiteY542" fmla="*/ 1383403 h 2275759"/>
                <a:gd name="connsiteX543" fmla="*/ 5541340 w 12185931"/>
                <a:gd name="connsiteY543" fmla="*/ 1420422 h 2275759"/>
                <a:gd name="connsiteX544" fmla="*/ 5554691 w 12185931"/>
                <a:gd name="connsiteY544" fmla="*/ 1453800 h 2275759"/>
                <a:gd name="connsiteX545" fmla="*/ 5520099 w 12185931"/>
                <a:gd name="connsiteY545" fmla="*/ 1459262 h 2275759"/>
                <a:gd name="connsiteX546" fmla="*/ 5517065 w 12185931"/>
                <a:gd name="connsiteY546" fmla="*/ 1455621 h 2275759"/>
                <a:gd name="connsiteX547" fmla="*/ 5414504 w 12185931"/>
                <a:gd name="connsiteY547" fmla="*/ 1395541 h 2275759"/>
                <a:gd name="connsiteX548" fmla="*/ 5358672 w 12185931"/>
                <a:gd name="connsiteY548" fmla="*/ 1385224 h 2275759"/>
                <a:gd name="connsiteX549" fmla="*/ 5248222 w 12185931"/>
                <a:gd name="connsiteY549" fmla="*/ 1391899 h 2275759"/>
                <a:gd name="connsiteX550" fmla="*/ 5245188 w 12185931"/>
                <a:gd name="connsiteY550" fmla="*/ 1406464 h 2275759"/>
                <a:gd name="connsiteX551" fmla="*/ 5299199 w 12185931"/>
                <a:gd name="connsiteY551" fmla="*/ 1444697 h 2275759"/>
                <a:gd name="connsiteX552" fmla="*/ 5160833 w 12185931"/>
                <a:gd name="connsiteY552" fmla="*/ 1493853 h 2275759"/>
                <a:gd name="connsiteX553" fmla="*/ 5096505 w 12185931"/>
                <a:gd name="connsiteY553" fmla="*/ 1495674 h 2275759"/>
                <a:gd name="connsiteX554" fmla="*/ 5029142 w 12185931"/>
                <a:gd name="connsiteY554" fmla="*/ 1486571 h 2275759"/>
                <a:gd name="connsiteX555" fmla="*/ 4967848 w 12185931"/>
                <a:gd name="connsiteY555" fmla="*/ 1480502 h 2275759"/>
                <a:gd name="connsiteX556" fmla="*/ 4927188 w 12185931"/>
                <a:gd name="connsiteY556" fmla="*/ 1495674 h 2275759"/>
                <a:gd name="connsiteX557" fmla="*/ 4881066 w 12185931"/>
                <a:gd name="connsiteY557" fmla="*/ 1484143 h 2275759"/>
                <a:gd name="connsiteX558" fmla="*/ 4768795 w 12185931"/>
                <a:gd name="connsiteY558" fmla="*/ 1458048 h 2275759"/>
                <a:gd name="connsiteX559" fmla="*/ 4835551 w 12185931"/>
                <a:gd name="connsiteY559" fmla="*/ 1511453 h 2275759"/>
                <a:gd name="connsiteX560" fmla="*/ 4782146 w 12185931"/>
                <a:gd name="connsiteY560" fmla="*/ 1540582 h 2275759"/>
                <a:gd name="connsiteX561" fmla="*/ 4782146 w 12185931"/>
                <a:gd name="connsiteY561" fmla="*/ 1540582 h 2275759"/>
                <a:gd name="connsiteX562" fmla="*/ 4612830 w 12185931"/>
                <a:gd name="connsiteY562" fmla="*/ 1535120 h 2275759"/>
                <a:gd name="connsiteX563" fmla="*/ 4564887 w 12185931"/>
                <a:gd name="connsiteY563" fmla="*/ 1539368 h 2275759"/>
                <a:gd name="connsiteX564" fmla="*/ 4558818 w 12185931"/>
                <a:gd name="connsiteY564" fmla="*/ 1630399 h 2275759"/>
                <a:gd name="connsiteX565" fmla="*/ 4200766 w 12185931"/>
                <a:gd name="connsiteY565" fmla="*/ 1785150 h 2275759"/>
                <a:gd name="connsiteX566" fmla="*/ 4253563 w 12185931"/>
                <a:gd name="connsiteY566" fmla="*/ 1819742 h 2275759"/>
                <a:gd name="connsiteX567" fmla="*/ 4194090 w 12185931"/>
                <a:gd name="connsiteY567" fmla="*/ 1842196 h 2275759"/>
                <a:gd name="connsiteX568" fmla="*/ 4197731 w 12185931"/>
                <a:gd name="connsiteY568" fmla="*/ 1830666 h 2275759"/>
                <a:gd name="connsiteX569" fmla="*/ 4120052 w 12185931"/>
                <a:gd name="connsiteY569" fmla="*/ 1786971 h 2275759"/>
                <a:gd name="connsiteX570" fmla="*/ 4090316 w 12185931"/>
                <a:gd name="connsiteY570" fmla="*/ 1860402 h 2275759"/>
                <a:gd name="connsiteX571" fmla="*/ 4014457 w 12185931"/>
                <a:gd name="connsiteY571" fmla="*/ 1898028 h 2275759"/>
                <a:gd name="connsiteX572" fmla="*/ 3936171 w 12185931"/>
                <a:gd name="connsiteY572" fmla="*/ 1811853 h 2275759"/>
                <a:gd name="connsiteX573" fmla="*/ 3896724 w 12185931"/>
                <a:gd name="connsiteY573" fmla="*/ 1778475 h 2275759"/>
                <a:gd name="connsiteX574" fmla="*/ 3854243 w 12185931"/>
                <a:gd name="connsiteY574" fmla="*/ 1802750 h 2275759"/>
                <a:gd name="connsiteX575" fmla="*/ 3888228 w 12185931"/>
                <a:gd name="connsiteY575" fmla="*/ 1826418 h 2275759"/>
                <a:gd name="connsiteX576" fmla="*/ 3921606 w 12185931"/>
                <a:gd name="connsiteY576" fmla="*/ 1828845 h 2275759"/>
                <a:gd name="connsiteX577" fmla="*/ 3840285 w 12185931"/>
                <a:gd name="connsiteY577" fmla="*/ 1862830 h 2275759"/>
                <a:gd name="connsiteX578" fmla="*/ 3788702 w 12185931"/>
                <a:gd name="connsiteY578" fmla="*/ 1844624 h 2275759"/>
                <a:gd name="connsiteX579" fmla="*/ 3720732 w 12185931"/>
                <a:gd name="connsiteY579" fmla="*/ 1809425 h 2275759"/>
                <a:gd name="connsiteX580" fmla="*/ 3633343 w 12185931"/>
                <a:gd name="connsiteY580" fmla="*/ 1925944 h 2275759"/>
                <a:gd name="connsiteX581" fmla="*/ 3724980 w 12185931"/>
                <a:gd name="connsiteY581" fmla="*/ 1941116 h 2275759"/>
                <a:gd name="connsiteX582" fmla="*/ 4011423 w 12185931"/>
                <a:gd name="connsiteY582" fmla="*/ 1912593 h 2275759"/>
                <a:gd name="connsiteX583" fmla="*/ 4231716 w 12185931"/>
                <a:gd name="connsiteY583" fmla="*/ 1908952 h 2275759"/>
                <a:gd name="connsiteX584" fmla="*/ 4316071 w 12185931"/>
                <a:gd name="connsiteY584" fmla="*/ 1899242 h 2275759"/>
                <a:gd name="connsiteX585" fmla="*/ 4408922 w 12185931"/>
                <a:gd name="connsiteY585" fmla="*/ 1899242 h 2275759"/>
                <a:gd name="connsiteX586" fmla="*/ 4482960 w 12185931"/>
                <a:gd name="connsiteY586" fmla="*/ 1899242 h 2275759"/>
                <a:gd name="connsiteX587" fmla="*/ 4611009 w 12185931"/>
                <a:gd name="connsiteY587" fmla="*/ 1899242 h 2275759"/>
                <a:gd name="connsiteX588" fmla="*/ 4651063 w 12185931"/>
                <a:gd name="connsiteY588" fmla="*/ 1979349 h 2275759"/>
                <a:gd name="connsiteX589" fmla="*/ 4711143 w 12185931"/>
                <a:gd name="connsiteY589" fmla="*/ 1972673 h 2275759"/>
                <a:gd name="connsiteX590" fmla="*/ 4704467 w 12185931"/>
                <a:gd name="connsiteY590" fmla="*/ 1930799 h 2275759"/>
                <a:gd name="connsiteX591" fmla="*/ 4746341 w 12185931"/>
                <a:gd name="connsiteY591" fmla="*/ 1912593 h 2275759"/>
                <a:gd name="connsiteX592" fmla="*/ 4796104 w 12185931"/>
                <a:gd name="connsiteY592" fmla="*/ 1922303 h 2275759"/>
                <a:gd name="connsiteX593" fmla="*/ 4864681 w 12185931"/>
                <a:gd name="connsiteY593" fmla="*/ 1921089 h 2275759"/>
                <a:gd name="connsiteX594" fmla="*/ 4839192 w 12185931"/>
                <a:gd name="connsiteY594" fmla="*/ 1990879 h 2275759"/>
                <a:gd name="connsiteX595" fmla="*/ 4927795 w 12185931"/>
                <a:gd name="connsiteY595" fmla="*/ 2003623 h 2275759"/>
                <a:gd name="connsiteX596" fmla="*/ 5011543 w 12185931"/>
                <a:gd name="connsiteY596" fmla="*/ 1986631 h 2275759"/>
                <a:gd name="connsiteX597" fmla="*/ 5070409 w 12185931"/>
                <a:gd name="connsiteY597" fmla="*/ 1981776 h 2275759"/>
                <a:gd name="connsiteX598" fmla="*/ 5134737 w 12185931"/>
                <a:gd name="connsiteY598" fmla="*/ 1978742 h 2275759"/>
                <a:gd name="connsiteX599" fmla="*/ 4939325 w 12185931"/>
                <a:gd name="connsiteY599" fmla="*/ 1910166 h 2275759"/>
                <a:gd name="connsiteX600" fmla="*/ 5142627 w 12185931"/>
                <a:gd name="connsiteY600" fmla="*/ 1828238 h 2275759"/>
                <a:gd name="connsiteX601" fmla="*/ 5236084 w 12185931"/>
                <a:gd name="connsiteY601" fmla="*/ 1847051 h 2275759"/>
                <a:gd name="connsiteX602" fmla="*/ 5324687 w 12185931"/>
                <a:gd name="connsiteY602" fmla="*/ 1814280 h 2275759"/>
                <a:gd name="connsiteX603" fmla="*/ 5311336 w 12185931"/>
                <a:gd name="connsiteY603" fmla="*/ 1874967 h 2275759"/>
                <a:gd name="connsiteX604" fmla="*/ 5268855 w 12185931"/>
                <a:gd name="connsiteY604" fmla="*/ 1907131 h 2275759"/>
                <a:gd name="connsiteX605" fmla="*/ 5149909 w 12185931"/>
                <a:gd name="connsiteY605" fmla="*/ 1960536 h 2275759"/>
                <a:gd name="connsiteX606" fmla="*/ 5211810 w 12185931"/>
                <a:gd name="connsiteY606" fmla="*/ 1970852 h 2275759"/>
                <a:gd name="connsiteX607" fmla="*/ 5236084 w 12185931"/>
                <a:gd name="connsiteY607" fmla="*/ 2004837 h 2275759"/>
                <a:gd name="connsiteX608" fmla="*/ 5206955 w 12185931"/>
                <a:gd name="connsiteY608" fmla="*/ 2029719 h 2275759"/>
                <a:gd name="connsiteX609" fmla="*/ 5015184 w 12185931"/>
                <a:gd name="connsiteY609" fmla="*/ 2024257 h 2275759"/>
                <a:gd name="connsiteX610" fmla="*/ 4737238 w 12185931"/>
                <a:gd name="connsiteY610" fmla="*/ 2043070 h 2275759"/>
                <a:gd name="connsiteX611" fmla="*/ 4616471 w 12185931"/>
                <a:gd name="connsiteY611" fmla="*/ 1996948 h 2275759"/>
                <a:gd name="connsiteX612" fmla="*/ 4593410 w 12185931"/>
                <a:gd name="connsiteY612" fmla="*/ 1984810 h 2275759"/>
                <a:gd name="connsiteX613" fmla="*/ 4374330 w 12185931"/>
                <a:gd name="connsiteY613" fmla="*/ 2083730 h 2275759"/>
                <a:gd name="connsiteX614" fmla="*/ 4135224 w 12185931"/>
                <a:gd name="connsiteY614" fmla="*/ 2040035 h 2275759"/>
                <a:gd name="connsiteX615" fmla="*/ 4101239 w 12185931"/>
                <a:gd name="connsiteY615" fmla="*/ 2101329 h 2275759"/>
                <a:gd name="connsiteX616" fmla="*/ 4086067 w 12185931"/>
                <a:gd name="connsiteY616" fmla="*/ 2092226 h 2275759"/>
                <a:gd name="connsiteX617" fmla="*/ 4111556 w 12185931"/>
                <a:gd name="connsiteY617" fmla="*/ 2060669 h 2275759"/>
                <a:gd name="connsiteX618" fmla="*/ 4103060 w 12185931"/>
                <a:gd name="connsiteY618" fmla="*/ 2048532 h 2275759"/>
                <a:gd name="connsiteX619" fmla="*/ 4055724 w 12185931"/>
                <a:gd name="connsiteY619" fmla="*/ 2076448 h 2275759"/>
                <a:gd name="connsiteX620" fmla="*/ 3997464 w 12185931"/>
                <a:gd name="connsiteY620" fmla="*/ 2103757 h 2275759"/>
                <a:gd name="connsiteX621" fmla="*/ 3915537 w 12185931"/>
                <a:gd name="connsiteY621" fmla="*/ 2119535 h 2275759"/>
                <a:gd name="connsiteX622" fmla="*/ 3816011 w 12185931"/>
                <a:gd name="connsiteY622" fmla="*/ 2128032 h 2275759"/>
                <a:gd name="connsiteX623" fmla="*/ 3655797 w 12185931"/>
                <a:gd name="connsiteY623" fmla="*/ 2171119 h 2275759"/>
                <a:gd name="connsiteX624" fmla="*/ 3544740 w 12185931"/>
                <a:gd name="connsiteY624" fmla="*/ 2205104 h 2275759"/>
                <a:gd name="connsiteX625" fmla="*/ 3493156 w 12185931"/>
                <a:gd name="connsiteY625" fmla="*/ 2201463 h 2275759"/>
                <a:gd name="connsiteX626" fmla="*/ 3356611 w 12185931"/>
                <a:gd name="connsiteY626" fmla="*/ 2216634 h 2275759"/>
                <a:gd name="connsiteX627" fmla="*/ 3331122 w 12185931"/>
                <a:gd name="connsiteY627" fmla="*/ 2229379 h 2275759"/>
                <a:gd name="connsiteX628" fmla="*/ 3030115 w 12185931"/>
                <a:gd name="connsiteY628" fmla="*/ 2246371 h 2275759"/>
                <a:gd name="connsiteX629" fmla="*/ 2756417 w 12185931"/>
                <a:gd name="connsiteY629" fmla="*/ 2273680 h 2275759"/>
                <a:gd name="connsiteX630" fmla="*/ 2723646 w 12185931"/>
                <a:gd name="connsiteY630" fmla="*/ 2263970 h 2275759"/>
                <a:gd name="connsiteX631" fmla="*/ 2508208 w 12185931"/>
                <a:gd name="connsiteY631" fmla="*/ 2273073 h 2275759"/>
                <a:gd name="connsiteX632" fmla="*/ 2424460 w 12185931"/>
                <a:gd name="connsiteY632" fmla="*/ 2264577 h 2275759"/>
                <a:gd name="connsiteX633" fmla="*/ 2341319 w 12185931"/>
                <a:gd name="connsiteY633" fmla="*/ 2262757 h 2275759"/>
                <a:gd name="connsiteX634" fmla="*/ 2230262 w 12185931"/>
                <a:gd name="connsiteY634" fmla="*/ 2256688 h 2275759"/>
                <a:gd name="connsiteX635" fmla="*/ 2067621 w 12185931"/>
                <a:gd name="connsiteY635" fmla="*/ 2240302 h 2275759"/>
                <a:gd name="connsiteX636" fmla="*/ 1952316 w 12185931"/>
                <a:gd name="connsiteY636" fmla="*/ 2177188 h 2275759"/>
                <a:gd name="connsiteX637" fmla="*/ 1943213 w 12185931"/>
                <a:gd name="connsiteY637" fmla="*/ 2058848 h 2275759"/>
                <a:gd name="connsiteX638" fmla="*/ 1820625 w 12185931"/>
                <a:gd name="connsiteY638" fmla="*/ 1990272 h 2275759"/>
                <a:gd name="connsiteX639" fmla="*/ 1687114 w 12185931"/>
                <a:gd name="connsiteY639" fmla="*/ 2001196 h 2275759"/>
                <a:gd name="connsiteX640" fmla="*/ 1568167 w 12185931"/>
                <a:gd name="connsiteY640" fmla="*/ 2009692 h 2275759"/>
                <a:gd name="connsiteX641" fmla="*/ 1423733 w 12185931"/>
                <a:gd name="connsiteY641" fmla="*/ 1971459 h 2275759"/>
                <a:gd name="connsiteX642" fmla="*/ 1204046 w 12185931"/>
                <a:gd name="connsiteY642" fmla="*/ 1920482 h 2275759"/>
                <a:gd name="connsiteX643" fmla="*/ 1241065 w 12185931"/>
                <a:gd name="connsiteY643" fmla="*/ 1881643 h 2275759"/>
                <a:gd name="connsiteX644" fmla="*/ 1146393 w 12185931"/>
                <a:gd name="connsiteY644" fmla="*/ 1851906 h 2275759"/>
                <a:gd name="connsiteX645" fmla="*/ 1151248 w 12185931"/>
                <a:gd name="connsiteY645" fmla="*/ 1832486 h 2275759"/>
                <a:gd name="connsiteX646" fmla="*/ 1248347 w 12185931"/>
                <a:gd name="connsiteY646" fmla="*/ 1836734 h 2275759"/>
                <a:gd name="connsiteX647" fmla="*/ 1309034 w 12185931"/>
                <a:gd name="connsiteY647" fmla="*/ 1823383 h 2275759"/>
                <a:gd name="connsiteX648" fmla="*/ 1314496 w 12185931"/>
                <a:gd name="connsiteY648" fmla="*/ 1882856 h 2275759"/>
                <a:gd name="connsiteX649" fmla="*/ 1458931 w 12185931"/>
                <a:gd name="connsiteY649" fmla="*/ 1759662 h 2275759"/>
                <a:gd name="connsiteX650" fmla="*/ 1315103 w 12185931"/>
                <a:gd name="connsiteY650" fmla="*/ 1722036 h 2275759"/>
                <a:gd name="connsiteX651" fmla="*/ 1378824 w 12185931"/>
                <a:gd name="connsiteY651" fmla="*/ 1616441 h 2275759"/>
                <a:gd name="connsiteX652" fmla="*/ 1289008 w 12185931"/>
                <a:gd name="connsiteY652" fmla="*/ 1627971 h 2275759"/>
                <a:gd name="connsiteX653" fmla="*/ 1234996 w 12185931"/>
                <a:gd name="connsiteY653" fmla="*/ 1644964 h 2275759"/>
                <a:gd name="connsiteX654" fmla="*/ 1021985 w 12185931"/>
                <a:gd name="connsiteY654" fmla="*/ 1604304 h 2275759"/>
                <a:gd name="connsiteX655" fmla="*/ 984966 w 12185931"/>
                <a:gd name="connsiteY655" fmla="*/ 1570926 h 2275759"/>
                <a:gd name="connsiteX656" fmla="*/ 683352 w 12185931"/>
                <a:gd name="connsiteY656" fmla="*/ 1586704 h 2275759"/>
                <a:gd name="connsiteX657" fmla="*/ 683352 w 12185931"/>
                <a:gd name="connsiteY657" fmla="*/ 1663170 h 2275759"/>
                <a:gd name="connsiteX658" fmla="*/ 699738 w 12185931"/>
                <a:gd name="connsiteY658" fmla="*/ 1681983 h 2275759"/>
                <a:gd name="connsiteX659" fmla="*/ 702772 w 12185931"/>
                <a:gd name="connsiteY659" fmla="*/ 1715361 h 2275759"/>
                <a:gd name="connsiteX660" fmla="*/ 673036 w 12185931"/>
                <a:gd name="connsiteY660" fmla="*/ 1742670 h 2275759"/>
                <a:gd name="connsiteX661" fmla="*/ 601425 w 12185931"/>
                <a:gd name="connsiteY661" fmla="*/ 1742670 h 2275759"/>
                <a:gd name="connsiteX662" fmla="*/ 580185 w 12185931"/>
                <a:gd name="connsiteY662" fmla="*/ 1713540 h 2275759"/>
                <a:gd name="connsiteX663" fmla="*/ 659078 w 12185931"/>
                <a:gd name="connsiteY663" fmla="*/ 1655281 h 2275759"/>
                <a:gd name="connsiteX664" fmla="*/ 654829 w 12185931"/>
                <a:gd name="connsiteY664" fmla="*/ 1595200 h 2275759"/>
                <a:gd name="connsiteX665" fmla="*/ 561372 w 12185931"/>
                <a:gd name="connsiteY665" fmla="*/ 1598235 h 2275759"/>
                <a:gd name="connsiteX666" fmla="*/ 523139 w 12185931"/>
                <a:gd name="connsiteY666" fmla="*/ 1624330 h 2275759"/>
                <a:gd name="connsiteX667" fmla="*/ 622059 w 12185931"/>
                <a:gd name="connsiteY667" fmla="*/ 1632220 h 2275759"/>
                <a:gd name="connsiteX668" fmla="*/ 582005 w 12185931"/>
                <a:gd name="connsiteY668" fmla="*/ 1714147 h 2275759"/>
                <a:gd name="connsiteX669" fmla="*/ 484299 w 12185931"/>
                <a:gd name="connsiteY669" fmla="*/ 1679555 h 2275759"/>
                <a:gd name="connsiteX670" fmla="*/ 519498 w 12185931"/>
                <a:gd name="connsiteY670" fmla="*/ 1623723 h 2275759"/>
                <a:gd name="connsiteX671" fmla="*/ 312555 w 12185931"/>
                <a:gd name="connsiteY671" fmla="*/ 1612800 h 2275759"/>
                <a:gd name="connsiteX672" fmla="*/ 169941 w 12185931"/>
                <a:gd name="connsiteY672" fmla="*/ 1612800 h 2275759"/>
                <a:gd name="connsiteX673" fmla="*/ 239124 w 12185931"/>
                <a:gd name="connsiteY673" fmla="*/ 1677735 h 2275759"/>
                <a:gd name="connsiteX674" fmla="*/ 84372 w 12185931"/>
                <a:gd name="connsiteY674" fmla="*/ 1691693 h 2275759"/>
                <a:gd name="connsiteX675" fmla="*/ 23686 w 12185931"/>
                <a:gd name="connsiteY675" fmla="*/ 1674093 h 2275759"/>
                <a:gd name="connsiteX676" fmla="*/ 18 w 12185931"/>
                <a:gd name="connsiteY676" fmla="*/ 1646784 h 2275759"/>
                <a:gd name="connsiteX677" fmla="*/ 23686 w 12185931"/>
                <a:gd name="connsiteY677" fmla="*/ 1621903 h 2275759"/>
                <a:gd name="connsiteX678" fmla="*/ 49781 w 12185931"/>
                <a:gd name="connsiteY678" fmla="*/ 1602483 h 2275759"/>
                <a:gd name="connsiteX679" fmla="*/ 145666 w 12185931"/>
                <a:gd name="connsiteY679" fmla="*/ 1485357 h 2275759"/>
                <a:gd name="connsiteX680" fmla="*/ 206960 w 12185931"/>
                <a:gd name="connsiteY680" fmla="*/ 1447124 h 2275759"/>
                <a:gd name="connsiteX681" fmla="*/ 367780 w 12185931"/>
                <a:gd name="connsiteY681" fmla="*/ 1393720 h 2275759"/>
                <a:gd name="connsiteX682" fmla="*/ 463059 w 12185931"/>
                <a:gd name="connsiteY682" fmla="*/ 1458048 h 2275759"/>
                <a:gd name="connsiteX683" fmla="*/ 464879 w 12185931"/>
                <a:gd name="connsiteY683" fmla="*/ 1490819 h 2275759"/>
                <a:gd name="connsiteX684" fmla="*/ 604459 w 12185931"/>
                <a:gd name="connsiteY684" fmla="*/ 1451372 h 2275759"/>
                <a:gd name="connsiteX685" fmla="*/ 730081 w 12185931"/>
                <a:gd name="connsiteY685" fmla="*/ 1499922 h 2275759"/>
                <a:gd name="connsiteX686" fmla="*/ 752535 w 12185931"/>
                <a:gd name="connsiteY686" fmla="*/ 1532086 h 2275759"/>
                <a:gd name="connsiteX687" fmla="*/ 853883 w 12185931"/>
                <a:gd name="connsiteY687" fmla="*/ 1359128 h 2275759"/>
                <a:gd name="connsiteX688" fmla="*/ 811402 w 12185931"/>
                <a:gd name="connsiteY688" fmla="*/ 1320896 h 2275759"/>
                <a:gd name="connsiteX689" fmla="*/ 767707 w 12185931"/>
                <a:gd name="connsiteY689" fmla="*/ 1388865 h 2275759"/>
                <a:gd name="connsiteX690" fmla="*/ 656043 w 12185931"/>
                <a:gd name="connsiteY690" fmla="*/ 1378548 h 2275759"/>
                <a:gd name="connsiteX691" fmla="*/ 602032 w 12185931"/>
                <a:gd name="connsiteY691" fmla="*/ 1329999 h 2275759"/>
                <a:gd name="connsiteX692" fmla="*/ 585040 w 12185931"/>
                <a:gd name="connsiteY692" fmla="*/ 1321503 h 2275759"/>
                <a:gd name="connsiteX693" fmla="*/ 350181 w 12185931"/>
                <a:gd name="connsiteY693" fmla="*/ 1363983 h 2275759"/>
                <a:gd name="connsiteX694" fmla="*/ 171155 w 12185931"/>
                <a:gd name="connsiteY694" fmla="*/ 1396147 h 2275759"/>
                <a:gd name="connsiteX695" fmla="*/ 69201 w 12185931"/>
                <a:gd name="connsiteY695" fmla="*/ 1337888 h 2275759"/>
                <a:gd name="connsiteX696" fmla="*/ 18224 w 12185931"/>
                <a:gd name="connsiteY696" fmla="*/ 1289945 h 2275759"/>
                <a:gd name="connsiteX697" fmla="*/ 1838 w 12185931"/>
                <a:gd name="connsiteY697" fmla="*/ 1195274 h 2275759"/>
                <a:gd name="connsiteX698" fmla="*/ 205139 w 12185931"/>
                <a:gd name="connsiteY698" fmla="*/ 1133980 h 2275759"/>
                <a:gd name="connsiteX699" fmla="*/ 346540 w 12185931"/>
                <a:gd name="connsiteY699" fmla="*/ 1040522 h 2275759"/>
                <a:gd name="connsiteX700" fmla="*/ 370815 w 12185931"/>
                <a:gd name="connsiteY700" fmla="*/ 1003503 h 2275759"/>
                <a:gd name="connsiteX701" fmla="*/ 153556 w 12185931"/>
                <a:gd name="connsiteY701" fmla="*/ 913686 h 2275759"/>
                <a:gd name="connsiteX702" fmla="*/ 17010 w 12185931"/>
                <a:gd name="connsiteY702" fmla="*/ 795954 h 2275759"/>
                <a:gd name="connsiteX703" fmla="*/ 45533 w 12185931"/>
                <a:gd name="connsiteY703" fmla="*/ 641809 h 2275759"/>
                <a:gd name="connsiteX704" fmla="*/ 124426 w 12185931"/>
                <a:gd name="connsiteY704" fmla="*/ 564130 h 2275759"/>
                <a:gd name="connsiteX705" fmla="*/ 286460 w 12185931"/>
                <a:gd name="connsiteY705" fmla="*/ 502836 h 2275759"/>
                <a:gd name="connsiteX706" fmla="*/ 330154 w 12185931"/>
                <a:gd name="connsiteY706" fmla="*/ 480382 h 2275759"/>
                <a:gd name="connsiteX707" fmla="*/ 325906 w 12185931"/>
                <a:gd name="connsiteY707" fmla="*/ 629672 h 2275759"/>
                <a:gd name="connsiteX708" fmla="*/ 357464 w 12185931"/>
                <a:gd name="connsiteY708" fmla="*/ 646664 h 2275759"/>
                <a:gd name="connsiteX709" fmla="*/ 455776 w 12185931"/>
                <a:gd name="connsiteY709" fmla="*/ 629065 h 2275759"/>
                <a:gd name="connsiteX710" fmla="*/ 572902 w 12185931"/>
                <a:gd name="connsiteY710" fmla="*/ 631492 h 2275759"/>
                <a:gd name="connsiteX711" fmla="*/ 608707 w 12185931"/>
                <a:gd name="connsiteY711" fmla="*/ 615714 h 2275759"/>
                <a:gd name="connsiteX712" fmla="*/ 679711 w 12185931"/>
                <a:gd name="connsiteY712" fmla="*/ 614500 h 2275759"/>
                <a:gd name="connsiteX713" fmla="*/ 696097 w 12185931"/>
                <a:gd name="connsiteY713" fmla="*/ 633313 h 2275759"/>
                <a:gd name="connsiteX714" fmla="*/ 871482 w 12185931"/>
                <a:gd name="connsiteY714" fmla="*/ 535607 h 2275759"/>
                <a:gd name="connsiteX715" fmla="*/ 819898 w 12185931"/>
                <a:gd name="connsiteY715" fmla="*/ 473099 h 2275759"/>
                <a:gd name="connsiteX716" fmla="*/ 832035 w 12185931"/>
                <a:gd name="connsiteY716" fmla="*/ 399668 h 2275759"/>
                <a:gd name="connsiteX717" fmla="*/ 895150 w 12185931"/>
                <a:gd name="connsiteY717" fmla="*/ 374180 h 2275759"/>
                <a:gd name="connsiteX718" fmla="*/ 771955 w 12185931"/>
                <a:gd name="connsiteY718" fmla="*/ 353546 h 2275759"/>
                <a:gd name="connsiteX719" fmla="*/ 753142 w 12185931"/>
                <a:gd name="connsiteY719" fmla="*/ 367504 h 2275759"/>
                <a:gd name="connsiteX720" fmla="*/ 497650 w 12185931"/>
                <a:gd name="connsiteY720" fmla="*/ 354153 h 2275759"/>
                <a:gd name="connsiteX721" fmla="*/ 442425 w 12185931"/>
                <a:gd name="connsiteY721" fmla="*/ 328058 h 2275759"/>
                <a:gd name="connsiteX722" fmla="*/ 373849 w 12185931"/>
                <a:gd name="connsiteY722" fmla="*/ 291039 h 2275759"/>
                <a:gd name="connsiteX723" fmla="*/ 432715 w 12185931"/>
                <a:gd name="connsiteY723" fmla="*/ 156921 h 2275759"/>
                <a:gd name="connsiteX724" fmla="*/ 631768 w 12185931"/>
                <a:gd name="connsiteY724" fmla="*/ 136287 h 2275759"/>
                <a:gd name="connsiteX725" fmla="*/ 716730 w 12185931"/>
                <a:gd name="connsiteY725" fmla="*/ 108978 h 2275759"/>
                <a:gd name="connsiteX726" fmla="*/ 848421 w 12185931"/>
                <a:gd name="connsiteY726" fmla="*/ 112619 h 2275759"/>
                <a:gd name="connsiteX727" fmla="*/ 881192 w 12185931"/>
                <a:gd name="connsiteY727" fmla="*/ 60429 h 2275759"/>
                <a:gd name="connsiteX728" fmla="*/ 899398 w 12185931"/>
                <a:gd name="connsiteY728" fmla="*/ 85310 h 2275759"/>
                <a:gd name="connsiteX729" fmla="*/ 1088741 w 12185931"/>
                <a:gd name="connsiteY729" fmla="*/ 348 h 2275759"/>
                <a:gd name="connsiteX730" fmla="*/ 1389748 w 12185931"/>
                <a:gd name="connsiteY730" fmla="*/ 86524 h 2275759"/>
                <a:gd name="connsiteX731" fmla="*/ 1474103 w 12185931"/>
                <a:gd name="connsiteY731" fmla="*/ 140535 h 2275759"/>
                <a:gd name="connsiteX732" fmla="*/ 1502019 w 12185931"/>
                <a:gd name="connsiteY732" fmla="*/ 133860 h 2275759"/>
                <a:gd name="connsiteX733" fmla="*/ 1532969 w 12185931"/>
                <a:gd name="connsiteY733" fmla="*/ 100482 h 2275759"/>
                <a:gd name="connsiteX734" fmla="*/ 1534790 w 12185931"/>
                <a:gd name="connsiteY734" fmla="*/ 133860 h 2275759"/>
                <a:gd name="connsiteX735" fmla="*/ 1571809 w 12185931"/>
                <a:gd name="connsiteY735" fmla="*/ 208505 h 2275759"/>
                <a:gd name="connsiteX736" fmla="*/ 1593049 w 12185931"/>
                <a:gd name="connsiteY736" fmla="*/ 194547 h 2275759"/>
                <a:gd name="connsiteX737" fmla="*/ 1583339 w 12185931"/>
                <a:gd name="connsiteY737" fmla="*/ 150245 h 2275759"/>
                <a:gd name="connsiteX738" fmla="*/ 1607614 w 12185931"/>
                <a:gd name="connsiteY738" fmla="*/ 128398 h 2275759"/>
                <a:gd name="connsiteX739" fmla="*/ 1568774 w 12185931"/>
                <a:gd name="connsiteY739" fmla="*/ 115047 h 2275759"/>
                <a:gd name="connsiteX740" fmla="*/ 1568774 w 12185931"/>
                <a:gd name="connsiteY740" fmla="*/ 101089 h 2275759"/>
                <a:gd name="connsiteX741" fmla="*/ 1936537 w 12185931"/>
                <a:gd name="connsiteY741" fmla="*/ 51932 h 2275759"/>
                <a:gd name="connsiteX742" fmla="*/ 1940178 w 12185931"/>
                <a:gd name="connsiteY742" fmla="*/ 65283 h 2275759"/>
                <a:gd name="connsiteX743" fmla="*/ 1874636 w 12185931"/>
                <a:gd name="connsiteY743" fmla="*/ 104730 h 2275759"/>
                <a:gd name="connsiteX744" fmla="*/ 1876457 w 12185931"/>
                <a:gd name="connsiteY744" fmla="*/ 122329 h 2275759"/>
                <a:gd name="connsiteX745" fmla="*/ 1947461 w 12185931"/>
                <a:gd name="connsiteY745" fmla="*/ 122329 h 2275759"/>
                <a:gd name="connsiteX746" fmla="*/ 1979018 w 12185931"/>
                <a:gd name="connsiteY746" fmla="*/ 122936 h 2275759"/>
                <a:gd name="connsiteX747" fmla="*/ 2015430 w 12185931"/>
                <a:gd name="connsiteY747" fmla="*/ 108978 h 2275759"/>
                <a:gd name="connsiteX748" fmla="*/ 2042132 w 12185931"/>
                <a:gd name="connsiteY748" fmla="*/ 95020 h 2275759"/>
                <a:gd name="connsiteX749" fmla="*/ 2097964 w 12185931"/>
                <a:gd name="connsiteY749" fmla="*/ 78028 h 2275759"/>
                <a:gd name="connsiteX750" fmla="*/ 2143479 w 12185931"/>
                <a:gd name="connsiteY750" fmla="*/ 76207 h 2275759"/>
                <a:gd name="connsiteX751" fmla="*/ 2199311 w 12185931"/>
                <a:gd name="connsiteY751" fmla="*/ 86524 h 2275759"/>
                <a:gd name="connsiteX752" fmla="*/ 2156224 w 12185931"/>
                <a:gd name="connsiteY752" fmla="*/ 75600 h 2275759"/>
                <a:gd name="connsiteX753" fmla="*/ 2168968 w 12185931"/>
                <a:gd name="connsiteY753" fmla="*/ 52539 h 2275759"/>
                <a:gd name="connsiteX754" fmla="*/ 2302479 w 12185931"/>
                <a:gd name="connsiteY754" fmla="*/ 52539 h 2275759"/>
                <a:gd name="connsiteX755" fmla="*/ 2303693 w 12185931"/>
                <a:gd name="connsiteY755" fmla="*/ 63463 h 2275759"/>
                <a:gd name="connsiteX756" fmla="*/ 2221159 w 12185931"/>
                <a:gd name="connsiteY756" fmla="*/ 71352 h 2275759"/>
                <a:gd name="connsiteX757" fmla="*/ 2223586 w 12185931"/>
                <a:gd name="connsiteY757" fmla="*/ 84703 h 2275759"/>
                <a:gd name="connsiteX758" fmla="*/ 2417177 w 12185931"/>
                <a:gd name="connsiteY758" fmla="*/ 27051 h 2275759"/>
                <a:gd name="connsiteX759" fmla="*/ 2428708 w 12185931"/>
                <a:gd name="connsiteY759" fmla="*/ 42222 h 2275759"/>
                <a:gd name="connsiteX760" fmla="*/ 2346781 w 12185931"/>
                <a:gd name="connsiteY760" fmla="*/ 121115 h 2275759"/>
                <a:gd name="connsiteX761" fmla="*/ 2196884 w 12185931"/>
                <a:gd name="connsiteY761" fmla="*/ 172092 h 2275759"/>
                <a:gd name="connsiteX762" fmla="*/ 2118598 w 12185931"/>
                <a:gd name="connsiteY762" fmla="*/ 227318 h 2275759"/>
                <a:gd name="connsiteX763" fmla="*/ 2055483 w 12185931"/>
                <a:gd name="connsiteY763" fmla="*/ 309852 h 2275759"/>
                <a:gd name="connsiteX764" fmla="*/ 2099178 w 12185931"/>
                <a:gd name="connsiteY764" fmla="*/ 352333 h 2275759"/>
                <a:gd name="connsiteX765" fmla="*/ 2248468 w 12185931"/>
                <a:gd name="connsiteY765" fmla="*/ 359008 h 2275759"/>
                <a:gd name="connsiteX766" fmla="*/ 2284880 w 12185931"/>
                <a:gd name="connsiteY766" fmla="*/ 360829 h 2275759"/>
                <a:gd name="connsiteX767" fmla="*/ 2368628 w 12185931"/>
                <a:gd name="connsiteY767" fmla="*/ 356581 h 2275759"/>
                <a:gd name="connsiteX768" fmla="*/ 2521559 w 12185931"/>
                <a:gd name="connsiteY768" fmla="*/ 343836 h 2275759"/>
                <a:gd name="connsiteX769" fmla="*/ 2559792 w 12185931"/>
                <a:gd name="connsiteY769" fmla="*/ 328665 h 2275759"/>
                <a:gd name="connsiteX770" fmla="*/ 2570108 w 12185931"/>
                <a:gd name="connsiteY770" fmla="*/ 397241 h 2275759"/>
                <a:gd name="connsiteX771" fmla="*/ 2485147 w 12185931"/>
                <a:gd name="connsiteY771" fmla="*/ 412413 h 2275759"/>
                <a:gd name="connsiteX772" fmla="*/ 2509421 w 12185931"/>
                <a:gd name="connsiteY772" fmla="*/ 484023 h 2275759"/>
                <a:gd name="connsiteX773" fmla="*/ 2400792 w 12185931"/>
                <a:gd name="connsiteY773" fmla="*/ 451859 h 2275759"/>
                <a:gd name="connsiteX774" fmla="*/ 2418998 w 12185931"/>
                <a:gd name="connsiteY774" fmla="*/ 407558 h 2275759"/>
                <a:gd name="connsiteX775" fmla="*/ 2346781 w 12185931"/>
                <a:gd name="connsiteY775" fmla="*/ 436080 h 2275759"/>
                <a:gd name="connsiteX776" fmla="*/ 2277598 w 12185931"/>
                <a:gd name="connsiteY776" fmla="*/ 417268 h 2275759"/>
                <a:gd name="connsiteX777" fmla="*/ 2300052 w 12185931"/>
                <a:gd name="connsiteY777" fmla="*/ 456714 h 2275759"/>
                <a:gd name="connsiteX778" fmla="*/ 2235723 w 12185931"/>
                <a:gd name="connsiteY778" fmla="*/ 547744 h 2275759"/>
                <a:gd name="connsiteX779" fmla="*/ 2272136 w 12185931"/>
                <a:gd name="connsiteY779" fmla="*/ 590225 h 2275759"/>
                <a:gd name="connsiteX780" fmla="*/ 2336464 w 12185931"/>
                <a:gd name="connsiteY780" fmla="*/ 599935 h 2275759"/>
                <a:gd name="connsiteX781" fmla="*/ 2529448 w 12185931"/>
                <a:gd name="connsiteY781" fmla="*/ 627244 h 2275759"/>
                <a:gd name="connsiteX782" fmla="*/ 2478471 w 12185931"/>
                <a:gd name="connsiteY782" fmla="*/ 587191 h 2275759"/>
                <a:gd name="connsiteX783" fmla="*/ 2463299 w 12185931"/>
                <a:gd name="connsiteY783" fmla="*/ 533786 h 2275759"/>
                <a:gd name="connsiteX784" fmla="*/ 2511242 w 12185931"/>
                <a:gd name="connsiteY784" fmla="*/ 527718 h 2275759"/>
                <a:gd name="connsiteX785" fmla="*/ 2653856 w 12185931"/>
                <a:gd name="connsiteY785" fmla="*/ 620569 h 2275759"/>
                <a:gd name="connsiteX786" fmla="*/ 2756417 w 12185931"/>
                <a:gd name="connsiteY786" fmla="*/ 659408 h 2275759"/>
                <a:gd name="connsiteX787" fmla="*/ 2837131 w 12185931"/>
                <a:gd name="connsiteY787" fmla="*/ 672153 h 2275759"/>
                <a:gd name="connsiteX788" fmla="*/ 2895390 w 12185931"/>
                <a:gd name="connsiteY788" fmla="*/ 664263 h 2275759"/>
                <a:gd name="connsiteX789" fmla="*/ 2856551 w 12185931"/>
                <a:gd name="connsiteY789" fmla="*/ 627851 h 2275759"/>
                <a:gd name="connsiteX790" fmla="*/ 2846234 w 12185931"/>
                <a:gd name="connsiteY790" fmla="*/ 619962 h 2275759"/>
                <a:gd name="connsiteX791" fmla="*/ 2846234 w 12185931"/>
                <a:gd name="connsiteY791" fmla="*/ 603576 h 2275759"/>
                <a:gd name="connsiteX792" fmla="*/ 2911776 w 12185931"/>
                <a:gd name="connsiteY792" fmla="*/ 572019 h 2275759"/>
                <a:gd name="connsiteX793" fmla="*/ 2963360 w 12185931"/>
                <a:gd name="connsiteY793" fmla="*/ 578088 h 2275759"/>
                <a:gd name="connsiteX794" fmla="*/ 3054390 w 12185931"/>
                <a:gd name="connsiteY794" fmla="*/ 641202 h 2275759"/>
                <a:gd name="connsiteX795" fmla="*/ 3001592 w 12185931"/>
                <a:gd name="connsiteY795" fmla="*/ 697034 h 2275759"/>
                <a:gd name="connsiteX796" fmla="*/ 3073810 w 12185931"/>
                <a:gd name="connsiteY796" fmla="*/ 680042 h 2275759"/>
                <a:gd name="connsiteX797" fmla="*/ 3054997 w 12185931"/>
                <a:gd name="connsiteY797" fmla="*/ 643023 h 2275759"/>
                <a:gd name="connsiteX798" fmla="*/ 5208168 w 12185931"/>
                <a:gd name="connsiteY798" fmla="*/ 1260209 h 2275759"/>
                <a:gd name="connsiteX799" fmla="*/ 5277352 w 12185931"/>
                <a:gd name="connsiteY799" fmla="*/ 1266884 h 2275759"/>
                <a:gd name="connsiteX800" fmla="*/ 5369596 w 12185931"/>
                <a:gd name="connsiteY800" fmla="*/ 1282056 h 2275759"/>
                <a:gd name="connsiteX801" fmla="*/ 5435744 w 12185931"/>
                <a:gd name="connsiteY801" fmla="*/ 1198308 h 2275759"/>
                <a:gd name="connsiteX802" fmla="*/ 5347141 w 12185931"/>
                <a:gd name="connsiteY802" fmla="*/ 1147331 h 2275759"/>
                <a:gd name="connsiteX803" fmla="*/ 5324081 w 12185931"/>
                <a:gd name="connsiteY803" fmla="*/ 1113346 h 2275759"/>
                <a:gd name="connsiteX804" fmla="*/ 5360493 w 12185931"/>
                <a:gd name="connsiteY804" fmla="*/ 1104850 h 2275759"/>
                <a:gd name="connsiteX805" fmla="*/ 5377485 w 12185931"/>
                <a:gd name="connsiteY805" fmla="*/ 1106671 h 2275759"/>
                <a:gd name="connsiteX806" fmla="*/ 5429676 w 12185931"/>
                <a:gd name="connsiteY806" fmla="*/ 959202 h 2275759"/>
                <a:gd name="connsiteX807" fmla="*/ 5657251 w 12185931"/>
                <a:gd name="connsiteY807" fmla="*/ 927644 h 2275759"/>
                <a:gd name="connsiteX808" fmla="*/ 5611736 w 12185931"/>
                <a:gd name="connsiteY808" fmla="*/ 905797 h 2275759"/>
                <a:gd name="connsiteX809" fmla="*/ 5570469 w 12185931"/>
                <a:gd name="connsiteY809" fmla="*/ 898515 h 2275759"/>
                <a:gd name="connsiteX810" fmla="*/ 5480046 w 12185931"/>
                <a:gd name="connsiteY810" fmla="*/ 863316 h 2275759"/>
                <a:gd name="connsiteX811" fmla="*/ 5404794 w 12185931"/>
                <a:gd name="connsiteY811" fmla="*/ 902763 h 2275759"/>
                <a:gd name="connsiteX812" fmla="*/ 5391443 w 12185931"/>
                <a:gd name="connsiteY812" fmla="*/ 908225 h 2275759"/>
                <a:gd name="connsiteX813" fmla="*/ 5213630 w 12185931"/>
                <a:gd name="connsiteY813" fmla="*/ 902156 h 2275759"/>
                <a:gd name="connsiteX814" fmla="*/ 5142020 w 12185931"/>
                <a:gd name="connsiteY814" fmla="*/ 893053 h 2275759"/>
                <a:gd name="connsiteX815" fmla="*/ 5083760 w 12185931"/>
                <a:gd name="connsiteY815" fmla="*/ 898515 h 2275759"/>
                <a:gd name="connsiteX816" fmla="*/ 5097111 w 12185931"/>
                <a:gd name="connsiteY816" fmla="*/ 985904 h 2275759"/>
                <a:gd name="connsiteX817" fmla="*/ 5173577 w 12185931"/>
                <a:gd name="connsiteY817" fmla="*/ 991973 h 2275759"/>
                <a:gd name="connsiteX818" fmla="*/ 5231836 w 12185931"/>
                <a:gd name="connsiteY818" fmla="*/ 939175 h 2275759"/>
                <a:gd name="connsiteX819" fmla="*/ 5240333 w 12185931"/>
                <a:gd name="connsiteY819" fmla="*/ 978015 h 2275759"/>
                <a:gd name="connsiteX820" fmla="*/ 5290096 w 12185931"/>
                <a:gd name="connsiteY820" fmla="*/ 991366 h 2275759"/>
                <a:gd name="connsiteX821" fmla="*/ 5288275 w 12185931"/>
                <a:gd name="connsiteY821" fmla="*/ 1001683 h 2275759"/>
                <a:gd name="connsiteX822" fmla="*/ 5197852 w 12185931"/>
                <a:gd name="connsiteY822" fmla="*/ 1028992 h 2275759"/>
                <a:gd name="connsiteX823" fmla="*/ 5219092 w 12185931"/>
                <a:gd name="connsiteY823" fmla="*/ 1042950 h 2275759"/>
                <a:gd name="connsiteX824" fmla="*/ 5276138 w 12185931"/>
                <a:gd name="connsiteY824" fmla="*/ 1142476 h 2275759"/>
                <a:gd name="connsiteX825" fmla="*/ 5195424 w 12185931"/>
                <a:gd name="connsiteY825" fmla="*/ 1177068 h 2275759"/>
                <a:gd name="connsiteX826" fmla="*/ 5157192 w 12185931"/>
                <a:gd name="connsiteY826" fmla="*/ 1203770 h 2275759"/>
                <a:gd name="connsiteX827" fmla="*/ 5146268 w 12185931"/>
                <a:gd name="connsiteY827" fmla="*/ 1240789 h 2275759"/>
                <a:gd name="connsiteX828" fmla="*/ 5093470 w 12185931"/>
                <a:gd name="connsiteY828" fmla="*/ 1212266 h 2275759"/>
                <a:gd name="connsiteX829" fmla="*/ 5161440 w 12185931"/>
                <a:gd name="connsiteY829" fmla="*/ 1295407 h 2275759"/>
                <a:gd name="connsiteX830" fmla="*/ 5210596 w 12185931"/>
                <a:gd name="connsiteY830" fmla="*/ 1212266 h 2275759"/>
                <a:gd name="connsiteX831" fmla="*/ 5208168 w 12185931"/>
                <a:gd name="connsiteY831" fmla="*/ 1260209 h 2275759"/>
                <a:gd name="connsiteX832" fmla="*/ 10013358 w 12185931"/>
                <a:gd name="connsiteY832" fmla="*/ 1062369 h 2275759"/>
                <a:gd name="connsiteX833" fmla="*/ 10093464 w 12185931"/>
                <a:gd name="connsiteY833" fmla="*/ 1072686 h 2275759"/>
                <a:gd name="connsiteX834" fmla="*/ 10132911 w 12185931"/>
                <a:gd name="connsiteY834" fmla="*/ 1058728 h 2275759"/>
                <a:gd name="connsiteX835" fmla="*/ 10098926 w 12185931"/>
                <a:gd name="connsiteY835" fmla="*/ 1034453 h 2275759"/>
                <a:gd name="connsiteX836" fmla="*/ 10060693 w 12185931"/>
                <a:gd name="connsiteY836" fmla="*/ 1033847 h 2275759"/>
                <a:gd name="connsiteX837" fmla="*/ 9966022 w 12185931"/>
                <a:gd name="connsiteY837" fmla="*/ 1036881 h 2275759"/>
                <a:gd name="connsiteX838" fmla="*/ 9785175 w 12185931"/>
                <a:gd name="connsiteY838" fmla="*/ 1001683 h 2275759"/>
                <a:gd name="connsiteX839" fmla="*/ 9695358 w 12185931"/>
                <a:gd name="connsiteY839" fmla="*/ 1000469 h 2275759"/>
                <a:gd name="connsiteX840" fmla="*/ 9636492 w 12185931"/>
                <a:gd name="connsiteY840" fmla="*/ 997434 h 2275759"/>
                <a:gd name="connsiteX841" fmla="*/ 9478706 w 12185931"/>
                <a:gd name="connsiteY841" fmla="*/ 964663 h 2275759"/>
                <a:gd name="connsiteX842" fmla="*/ 9586729 w 12185931"/>
                <a:gd name="connsiteY842" fmla="*/ 1050232 h 2275759"/>
                <a:gd name="connsiteX843" fmla="*/ 9657125 w 12185931"/>
                <a:gd name="connsiteY843" fmla="*/ 1095747 h 2275759"/>
                <a:gd name="connsiteX844" fmla="*/ 9717205 w 12185931"/>
                <a:gd name="connsiteY844" fmla="*/ 1100602 h 2275759"/>
                <a:gd name="connsiteX845" fmla="*/ 9760293 w 12185931"/>
                <a:gd name="connsiteY845" fmla="*/ 1067224 h 2275759"/>
                <a:gd name="connsiteX846" fmla="*/ 9772430 w 12185931"/>
                <a:gd name="connsiteY846" fmla="*/ 1081789 h 2275759"/>
                <a:gd name="connsiteX847" fmla="*/ 9716599 w 12185931"/>
                <a:gd name="connsiteY847" fmla="*/ 1144297 h 2275759"/>
                <a:gd name="connsiteX848" fmla="*/ 9718420 w 12185931"/>
                <a:gd name="connsiteY848" fmla="*/ 1160682 h 2275759"/>
                <a:gd name="connsiteX849" fmla="*/ 9785175 w 12185931"/>
                <a:gd name="connsiteY849" fmla="*/ 1160682 h 2275759"/>
                <a:gd name="connsiteX850" fmla="*/ 9848289 w 12185931"/>
                <a:gd name="connsiteY850" fmla="*/ 1156434 h 2275759"/>
                <a:gd name="connsiteX851" fmla="*/ 9893804 w 12185931"/>
                <a:gd name="connsiteY851" fmla="*/ 1136407 h 2275759"/>
                <a:gd name="connsiteX852" fmla="*/ 9947209 w 12185931"/>
                <a:gd name="connsiteY852" fmla="*/ 1103637 h 2275759"/>
                <a:gd name="connsiteX853" fmla="*/ 10013358 w 12185931"/>
                <a:gd name="connsiteY853" fmla="*/ 1062369 h 2275759"/>
                <a:gd name="connsiteX854" fmla="*/ 9836152 w 12185931"/>
                <a:gd name="connsiteY854" fmla="*/ 1922910 h 2275759"/>
                <a:gd name="connsiteX855" fmla="*/ 9903515 w 12185931"/>
                <a:gd name="connsiteY855" fmla="*/ 1843410 h 2275759"/>
                <a:gd name="connsiteX856" fmla="*/ 9638919 w 12185931"/>
                <a:gd name="connsiteY856" fmla="*/ 1777261 h 2275759"/>
                <a:gd name="connsiteX857" fmla="*/ 9581267 w 12185931"/>
                <a:gd name="connsiteY857" fmla="*/ 1844624 h 2275759"/>
                <a:gd name="connsiteX858" fmla="*/ 9584301 w 12185931"/>
                <a:gd name="connsiteY858" fmla="*/ 1861009 h 2275759"/>
                <a:gd name="connsiteX859" fmla="*/ 9493878 w 12185931"/>
                <a:gd name="connsiteY859" fmla="*/ 1924123 h 2275759"/>
                <a:gd name="connsiteX860" fmla="*/ 9494485 w 12185931"/>
                <a:gd name="connsiteY860" fmla="*/ 1942936 h 2275759"/>
                <a:gd name="connsiteX861" fmla="*/ 9543034 w 12185931"/>
                <a:gd name="connsiteY861" fmla="*/ 1953253 h 2275759"/>
                <a:gd name="connsiteX862" fmla="*/ 9610397 w 12185931"/>
                <a:gd name="connsiteY862" fmla="*/ 1958715 h 2275759"/>
                <a:gd name="connsiteX863" fmla="*/ 9717205 w 12185931"/>
                <a:gd name="connsiteY863" fmla="*/ 1926551 h 2275759"/>
                <a:gd name="connsiteX864" fmla="*/ 9731770 w 12185931"/>
                <a:gd name="connsiteY864" fmla="*/ 1888925 h 2275759"/>
                <a:gd name="connsiteX865" fmla="*/ 9780927 w 12185931"/>
                <a:gd name="connsiteY865" fmla="*/ 1900456 h 2275759"/>
                <a:gd name="connsiteX866" fmla="*/ 9765755 w 12185931"/>
                <a:gd name="connsiteY866" fmla="*/ 1989058 h 2275759"/>
                <a:gd name="connsiteX867" fmla="*/ 9857392 w 12185931"/>
                <a:gd name="connsiteY867" fmla="*/ 1968425 h 2275759"/>
                <a:gd name="connsiteX868" fmla="*/ 9836152 w 12185931"/>
                <a:gd name="connsiteY868" fmla="*/ 1922910 h 2275759"/>
                <a:gd name="connsiteX869" fmla="*/ 10537085 w 12185931"/>
                <a:gd name="connsiteY869" fmla="*/ 1820349 h 2275759"/>
                <a:gd name="connsiteX870" fmla="*/ 10597166 w 12185931"/>
                <a:gd name="connsiteY870" fmla="*/ 1830059 h 2275759"/>
                <a:gd name="connsiteX871" fmla="*/ 10643895 w 12185931"/>
                <a:gd name="connsiteY871" fmla="*/ 1860402 h 2275759"/>
                <a:gd name="connsiteX872" fmla="*/ 10694871 w 12185931"/>
                <a:gd name="connsiteY872" fmla="*/ 1897421 h 2275759"/>
                <a:gd name="connsiteX873" fmla="*/ 10748276 w 12185931"/>
                <a:gd name="connsiteY873" fmla="*/ 1908345 h 2275759"/>
                <a:gd name="connsiteX874" fmla="*/ 10750097 w 12185931"/>
                <a:gd name="connsiteY874" fmla="*/ 1859795 h 2275759"/>
                <a:gd name="connsiteX875" fmla="*/ 10665742 w 12185931"/>
                <a:gd name="connsiteY875" fmla="*/ 1835521 h 2275759"/>
                <a:gd name="connsiteX876" fmla="*/ 10620227 w 12185931"/>
                <a:gd name="connsiteY876" fmla="*/ 1843410 h 2275759"/>
                <a:gd name="connsiteX877" fmla="*/ 10610517 w 12185931"/>
                <a:gd name="connsiteY877" fmla="*/ 1739028 h 2275759"/>
                <a:gd name="connsiteX878" fmla="*/ 10554078 w 12185931"/>
                <a:gd name="connsiteY878" fmla="*/ 1762089 h 2275759"/>
                <a:gd name="connsiteX879" fmla="*/ 10609910 w 12185931"/>
                <a:gd name="connsiteY879" fmla="*/ 1708078 h 2275759"/>
                <a:gd name="connsiteX880" fmla="*/ 10391437 w 12185931"/>
                <a:gd name="connsiteY880" fmla="*/ 1656494 h 2275759"/>
                <a:gd name="connsiteX881" fmla="*/ 10427242 w 12185931"/>
                <a:gd name="connsiteY881" fmla="*/ 1728105 h 2275759"/>
                <a:gd name="connsiteX882" fmla="*/ 10537085 w 12185931"/>
                <a:gd name="connsiteY882" fmla="*/ 1820349 h 2275759"/>
                <a:gd name="connsiteX883" fmla="*/ 574116 w 12185931"/>
                <a:gd name="connsiteY883" fmla="*/ 1041129 h 2275759"/>
                <a:gd name="connsiteX884" fmla="*/ 502505 w 12185931"/>
                <a:gd name="connsiteY884" fmla="*/ 1045377 h 2275759"/>
                <a:gd name="connsiteX885" fmla="*/ 452135 w 12185931"/>
                <a:gd name="connsiteY885" fmla="*/ 1098175 h 2275759"/>
                <a:gd name="connsiteX886" fmla="*/ 447280 w 12185931"/>
                <a:gd name="connsiteY886" fmla="*/ 1112740 h 2275759"/>
                <a:gd name="connsiteX887" fmla="*/ 435750 w 12185931"/>
                <a:gd name="connsiteY887" fmla="*/ 1181923 h 2275759"/>
                <a:gd name="connsiteX888" fmla="*/ 527387 w 12185931"/>
                <a:gd name="connsiteY888" fmla="*/ 1229258 h 2275759"/>
                <a:gd name="connsiteX889" fmla="*/ 621452 w 12185931"/>
                <a:gd name="connsiteY889" fmla="*/ 1272346 h 2275759"/>
                <a:gd name="connsiteX890" fmla="*/ 668181 w 12185931"/>
                <a:gd name="connsiteY890" fmla="*/ 1292373 h 2275759"/>
                <a:gd name="connsiteX891" fmla="*/ 692455 w 12185931"/>
                <a:gd name="connsiteY891" fmla="*/ 1224403 h 2275759"/>
                <a:gd name="connsiteX892" fmla="*/ 660291 w 12185931"/>
                <a:gd name="connsiteY892" fmla="*/ 1192239 h 2275759"/>
                <a:gd name="connsiteX893" fmla="*/ 595963 w 12185931"/>
                <a:gd name="connsiteY893" fmla="*/ 1172820 h 2275759"/>
                <a:gd name="connsiteX894" fmla="*/ 531028 w 12185931"/>
                <a:gd name="connsiteY894" fmla="*/ 1101209 h 2275759"/>
                <a:gd name="connsiteX895" fmla="*/ 574116 w 12185931"/>
                <a:gd name="connsiteY895" fmla="*/ 1041129 h 2275759"/>
                <a:gd name="connsiteX896" fmla="*/ 4951463 w 12185931"/>
                <a:gd name="connsiteY896" fmla="*/ 958595 h 2275759"/>
                <a:gd name="connsiteX897" fmla="*/ 4913230 w 12185931"/>
                <a:gd name="connsiteY897" fmla="*/ 904583 h 2275759"/>
                <a:gd name="connsiteX898" fmla="*/ 4821593 w 12185931"/>
                <a:gd name="connsiteY898" fmla="*/ 902156 h 2275759"/>
                <a:gd name="connsiteX899" fmla="*/ 4757872 w 12185931"/>
                <a:gd name="connsiteY899" fmla="*/ 876061 h 2275759"/>
                <a:gd name="connsiteX900" fmla="*/ 4745127 w 12185931"/>
                <a:gd name="connsiteY900" fmla="*/ 881522 h 2275759"/>
                <a:gd name="connsiteX901" fmla="*/ 4762727 w 12185931"/>
                <a:gd name="connsiteY901" fmla="*/ 897301 h 2275759"/>
                <a:gd name="connsiteX902" fmla="*/ 4624361 w 12185931"/>
                <a:gd name="connsiteY902" fmla="*/ 958595 h 2275759"/>
                <a:gd name="connsiteX903" fmla="*/ 4796711 w 12185931"/>
                <a:gd name="connsiteY903" fmla="*/ 944637 h 2275759"/>
                <a:gd name="connsiteX904" fmla="*/ 4788822 w 12185931"/>
                <a:gd name="connsiteY904" fmla="*/ 1021709 h 2275759"/>
                <a:gd name="connsiteX905" fmla="*/ 4938719 w 12185931"/>
                <a:gd name="connsiteY905" fmla="*/ 1039308 h 2275759"/>
                <a:gd name="connsiteX906" fmla="*/ 4922940 w 12185931"/>
                <a:gd name="connsiteY906" fmla="*/ 928251 h 2275759"/>
                <a:gd name="connsiteX907" fmla="*/ 4951463 w 12185931"/>
                <a:gd name="connsiteY907" fmla="*/ 958595 h 2275759"/>
                <a:gd name="connsiteX908" fmla="*/ 10050377 w 12185931"/>
                <a:gd name="connsiteY908" fmla="*/ 1939295 h 2275759"/>
                <a:gd name="connsiteX909" fmla="*/ 10090430 w 12185931"/>
                <a:gd name="connsiteY909" fmla="*/ 1947185 h 2275759"/>
                <a:gd name="connsiteX910" fmla="*/ 10186922 w 12185931"/>
                <a:gd name="connsiteY910" fmla="*/ 1983597 h 2275759"/>
                <a:gd name="connsiteX911" fmla="*/ 10236078 w 12185931"/>
                <a:gd name="connsiteY911" fmla="*/ 1988452 h 2275759"/>
                <a:gd name="connsiteX912" fmla="*/ 10311937 w 12185931"/>
                <a:gd name="connsiteY912" fmla="*/ 1981169 h 2275759"/>
                <a:gd name="connsiteX913" fmla="*/ 10227582 w 12185931"/>
                <a:gd name="connsiteY913" fmla="*/ 1937475 h 2275759"/>
                <a:gd name="connsiteX914" fmla="*/ 10183888 w 12185931"/>
                <a:gd name="connsiteY914" fmla="*/ 1922303 h 2275759"/>
                <a:gd name="connsiteX915" fmla="*/ 10133517 w 12185931"/>
                <a:gd name="connsiteY915" fmla="*/ 1898635 h 2275759"/>
                <a:gd name="connsiteX916" fmla="*/ 10180854 w 12185931"/>
                <a:gd name="connsiteY916" fmla="*/ 1864043 h 2275759"/>
                <a:gd name="connsiteX917" fmla="*/ 10237899 w 12185931"/>
                <a:gd name="connsiteY917" fmla="*/ 1855547 h 2275759"/>
                <a:gd name="connsiteX918" fmla="*/ 10061907 w 12185931"/>
                <a:gd name="connsiteY918" fmla="*/ 1805177 h 2275759"/>
                <a:gd name="connsiteX919" fmla="*/ 10095285 w 12185931"/>
                <a:gd name="connsiteY919" fmla="*/ 1837948 h 2275759"/>
                <a:gd name="connsiteX920" fmla="*/ 10041274 w 12185931"/>
                <a:gd name="connsiteY920" fmla="*/ 1870719 h 2275759"/>
                <a:gd name="connsiteX921" fmla="*/ 10024888 w 12185931"/>
                <a:gd name="connsiteY921" fmla="*/ 1848265 h 2275759"/>
                <a:gd name="connsiteX922" fmla="*/ 10050377 w 12185931"/>
                <a:gd name="connsiteY922" fmla="*/ 1939295 h 2275759"/>
                <a:gd name="connsiteX923" fmla="*/ 7841373 w 12185931"/>
                <a:gd name="connsiteY923" fmla="*/ 1916234 h 2275759"/>
                <a:gd name="connsiteX924" fmla="*/ 7836518 w 12185931"/>
                <a:gd name="connsiteY924" fmla="*/ 1878002 h 2275759"/>
                <a:gd name="connsiteX925" fmla="*/ 7807996 w 12185931"/>
                <a:gd name="connsiteY925" fmla="*/ 1817921 h 2275759"/>
                <a:gd name="connsiteX926" fmla="*/ 7731530 w 12185931"/>
                <a:gd name="connsiteY926" fmla="*/ 1797288 h 2275759"/>
                <a:gd name="connsiteX927" fmla="*/ 7563427 w 12185931"/>
                <a:gd name="connsiteY927" fmla="*/ 1830059 h 2275759"/>
                <a:gd name="connsiteX928" fmla="*/ 7841373 w 12185931"/>
                <a:gd name="connsiteY928" fmla="*/ 1916234 h 2275759"/>
                <a:gd name="connsiteX929" fmla="*/ 7252710 w 12185931"/>
                <a:gd name="connsiteY929" fmla="*/ 803236 h 2275759"/>
                <a:gd name="connsiteX930" fmla="*/ 7269703 w 12185931"/>
                <a:gd name="connsiteY930" fmla="*/ 825084 h 2275759"/>
                <a:gd name="connsiteX931" fmla="*/ 7374691 w 12185931"/>
                <a:gd name="connsiteY931" fmla="*/ 991973 h 2275759"/>
                <a:gd name="connsiteX932" fmla="*/ 7411710 w 12185931"/>
                <a:gd name="connsiteY932" fmla="*/ 1008965 h 2275759"/>
                <a:gd name="connsiteX933" fmla="*/ 7422027 w 12185931"/>
                <a:gd name="connsiteY933" fmla="*/ 995614 h 2275759"/>
                <a:gd name="connsiteX934" fmla="*/ 7390469 w 12185931"/>
                <a:gd name="connsiteY934" fmla="*/ 964663 h 2275759"/>
                <a:gd name="connsiteX935" fmla="*/ 7360733 w 12185931"/>
                <a:gd name="connsiteY935" fmla="*/ 903370 h 2275759"/>
                <a:gd name="connsiteX936" fmla="*/ 7301260 w 12185931"/>
                <a:gd name="connsiteY936" fmla="*/ 842683 h 2275759"/>
                <a:gd name="connsiteX937" fmla="*/ 7345562 w 12185931"/>
                <a:gd name="connsiteY937" fmla="*/ 814767 h 2275759"/>
                <a:gd name="connsiteX938" fmla="*/ 7252710 w 12185931"/>
                <a:gd name="connsiteY938" fmla="*/ 803236 h 2275759"/>
                <a:gd name="connsiteX939" fmla="*/ 7247248 w 12185931"/>
                <a:gd name="connsiteY939" fmla="*/ 1802143 h 2275759"/>
                <a:gd name="connsiteX940" fmla="*/ 7486962 w 12185931"/>
                <a:gd name="connsiteY940" fmla="*/ 1822776 h 2275759"/>
                <a:gd name="connsiteX941" fmla="*/ 7434771 w 12185931"/>
                <a:gd name="connsiteY941" fmla="*/ 1751166 h 2275759"/>
                <a:gd name="connsiteX942" fmla="*/ 7411710 w 12185931"/>
                <a:gd name="connsiteY942" fmla="*/ 1729319 h 2275759"/>
                <a:gd name="connsiteX943" fmla="*/ 7330390 w 12185931"/>
                <a:gd name="connsiteY943" fmla="*/ 1762696 h 2275759"/>
                <a:gd name="connsiteX944" fmla="*/ 7364374 w 12185931"/>
                <a:gd name="connsiteY944" fmla="*/ 1808212 h 2275759"/>
                <a:gd name="connsiteX945" fmla="*/ 7301867 w 12185931"/>
                <a:gd name="connsiteY945" fmla="*/ 1796074 h 2275759"/>
                <a:gd name="connsiteX946" fmla="*/ 7247248 w 12185931"/>
                <a:gd name="connsiteY946" fmla="*/ 1802143 h 2275759"/>
                <a:gd name="connsiteX947" fmla="*/ 6708349 w 12185931"/>
                <a:gd name="connsiteY947" fmla="*/ 823870 h 2275759"/>
                <a:gd name="connsiteX948" fmla="*/ 6848536 w 12185931"/>
                <a:gd name="connsiteY948" fmla="*/ 930679 h 2275759"/>
                <a:gd name="connsiteX949" fmla="*/ 6782387 w 12185931"/>
                <a:gd name="connsiteY949" fmla="*/ 851786 h 2275759"/>
                <a:gd name="connsiteX950" fmla="*/ 6708349 w 12185931"/>
                <a:gd name="connsiteY950" fmla="*/ 823870 h 2275759"/>
                <a:gd name="connsiteX951" fmla="*/ 1785427 w 12185931"/>
                <a:gd name="connsiteY951" fmla="*/ 264337 h 2275759"/>
                <a:gd name="connsiteX952" fmla="*/ 2018464 w 12185931"/>
                <a:gd name="connsiteY952" fmla="*/ 274653 h 2275759"/>
                <a:gd name="connsiteX953" fmla="*/ 1785427 w 12185931"/>
                <a:gd name="connsiteY953" fmla="*/ 264337 h 2275759"/>
                <a:gd name="connsiteX954" fmla="*/ 4436838 w 12185931"/>
                <a:gd name="connsiteY954" fmla="*/ 696427 h 2275759"/>
                <a:gd name="connsiteX955" fmla="*/ 4264487 w 12185931"/>
                <a:gd name="connsiteY955" fmla="*/ 765004 h 2275759"/>
                <a:gd name="connsiteX956" fmla="*/ 4325174 w 12185931"/>
                <a:gd name="connsiteY956" fmla="*/ 822049 h 2275759"/>
                <a:gd name="connsiteX957" fmla="*/ 4465361 w 12185931"/>
                <a:gd name="connsiteY957" fmla="*/ 729198 h 2275759"/>
                <a:gd name="connsiteX958" fmla="*/ 4436838 w 12185931"/>
                <a:gd name="connsiteY958" fmla="*/ 696427 h 2275759"/>
                <a:gd name="connsiteX959" fmla="*/ 1035943 w 12185931"/>
                <a:gd name="connsiteY959" fmla="*/ 1528445 h 2275759"/>
                <a:gd name="connsiteX960" fmla="*/ 1091168 w 12185931"/>
                <a:gd name="connsiteY960" fmla="*/ 1519342 h 2275759"/>
                <a:gd name="connsiteX961" fmla="*/ 1144573 w 12185931"/>
                <a:gd name="connsiteY961" fmla="*/ 1422243 h 2275759"/>
                <a:gd name="connsiteX962" fmla="*/ 1086920 w 12185931"/>
                <a:gd name="connsiteY962" fmla="*/ 1423457 h 2275759"/>
                <a:gd name="connsiteX963" fmla="*/ 955836 w 12185931"/>
                <a:gd name="connsiteY963" fmla="*/ 1487178 h 2275759"/>
                <a:gd name="connsiteX964" fmla="*/ 1035943 w 12185931"/>
                <a:gd name="connsiteY964" fmla="*/ 1528445 h 2275759"/>
                <a:gd name="connsiteX965" fmla="*/ 10322861 w 12185931"/>
                <a:gd name="connsiteY965" fmla="*/ 1061763 h 2275759"/>
                <a:gd name="connsiteX966" fmla="*/ 10269456 w 12185931"/>
                <a:gd name="connsiteY966" fmla="*/ 980442 h 2275759"/>
                <a:gd name="connsiteX967" fmla="*/ 10229403 w 12185931"/>
                <a:gd name="connsiteY967" fmla="*/ 962236 h 2275759"/>
                <a:gd name="connsiteX968" fmla="*/ 10192384 w 12185931"/>
                <a:gd name="connsiteY968" fmla="*/ 1034453 h 2275759"/>
                <a:gd name="connsiteX969" fmla="*/ 10270670 w 12185931"/>
                <a:gd name="connsiteY969" fmla="*/ 1078148 h 2275759"/>
                <a:gd name="connsiteX970" fmla="*/ 10322861 w 12185931"/>
                <a:gd name="connsiteY970" fmla="*/ 1061763 h 2275759"/>
                <a:gd name="connsiteX971" fmla="*/ 1221645 w 12185931"/>
                <a:gd name="connsiteY971" fmla="*/ 1492640 h 2275759"/>
                <a:gd name="connsiteX972" fmla="*/ 1320565 w 12185931"/>
                <a:gd name="connsiteY972" fmla="*/ 1480502 h 2275759"/>
                <a:gd name="connsiteX973" fmla="*/ 1412809 w 12185931"/>
                <a:gd name="connsiteY973" fmla="*/ 1413140 h 2275759"/>
                <a:gd name="connsiteX974" fmla="*/ 1421912 w 12185931"/>
                <a:gd name="connsiteY974" fmla="*/ 1388865 h 2275759"/>
                <a:gd name="connsiteX975" fmla="*/ 1406740 w 12185931"/>
                <a:gd name="connsiteY975" fmla="*/ 1372479 h 2275759"/>
                <a:gd name="connsiteX976" fmla="*/ 1353336 w 12185931"/>
                <a:gd name="connsiteY976" fmla="*/ 1387044 h 2275759"/>
                <a:gd name="connsiteX977" fmla="*/ 1221645 w 12185931"/>
                <a:gd name="connsiteY977" fmla="*/ 1492640 h 2275759"/>
                <a:gd name="connsiteX978" fmla="*/ 6379426 w 12185931"/>
                <a:gd name="connsiteY978" fmla="*/ 718275 h 2275759"/>
                <a:gd name="connsiteX979" fmla="*/ 6424334 w 12185931"/>
                <a:gd name="connsiteY979" fmla="*/ 731626 h 2275759"/>
                <a:gd name="connsiteX980" fmla="*/ 6494731 w 12185931"/>
                <a:gd name="connsiteY980" fmla="*/ 763183 h 2275759"/>
                <a:gd name="connsiteX981" fmla="*/ 6564521 w 12185931"/>
                <a:gd name="connsiteY981" fmla="*/ 757114 h 2275759"/>
                <a:gd name="connsiteX982" fmla="*/ 6522040 w 12185931"/>
                <a:gd name="connsiteY982" fmla="*/ 733446 h 2275759"/>
                <a:gd name="connsiteX983" fmla="*/ 6531750 w 12185931"/>
                <a:gd name="connsiteY983" fmla="*/ 673973 h 2275759"/>
                <a:gd name="connsiteX984" fmla="*/ 6483808 w 12185931"/>
                <a:gd name="connsiteY984" fmla="*/ 677614 h 2275759"/>
                <a:gd name="connsiteX985" fmla="*/ 6379426 w 12185931"/>
                <a:gd name="connsiteY985" fmla="*/ 718275 h 2275759"/>
                <a:gd name="connsiteX986" fmla="*/ 4668662 w 12185931"/>
                <a:gd name="connsiteY986" fmla="*/ 1178281 h 2275759"/>
                <a:gd name="connsiteX987" fmla="*/ 4666234 w 12185931"/>
                <a:gd name="connsiteY987" fmla="*/ 1188598 h 2275759"/>
                <a:gd name="connsiteX988" fmla="*/ 4864074 w 12185931"/>
                <a:gd name="connsiteY988" fmla="*/ 1154007 h 2275759"/>
                <a:gd name="connsiteX989" fmla="*/ 4864074 w 12185931"/>
                <a:gd name="connsiteY989" fmla="*/ 1129125 h 2275759"/>
                <a:gd name="connsiteX990" fmla="*/ 4862253 w 12185931"/>
                <a:gd name="connsiteY990" fmla="*/ 1090285 h 2275759"/>
                <a:gd name="connsiteX991" fmla="*/ 4820379 w 12185931"/>
                <a:gd name="connsiteY991" fmla="*/ 1101816 h 2275759"/>
                <a:gd name="connsiteX992" fmla="*/ 4668662 w 12185931"/>
                <a:gd name="connsiteY992" fmla="*/ 1178281 h 2275759"/>
                <a:gd name="connsiteX993" fmla="*/ 7292157 w 12185931"/>
                <a:gd name="connsiteY993" fmla="*/ 1613407 h 2275759"/>
                <a:gd name="connsiteX994" fmla="*/ 7183527 w 12185931"/>
                <a:gd name="connsiteY994" fmla="*/ 1520556 h 2275759"/>
                <a:gd name="connsiteX995" fmla="*/ 7292157 w 12185931"/>
                <a:gd name="connsiteY995" fmla="*/ 1613407 h 2275759"/>
                <a:gd name="connsiteX996" fmla="*/ 4403460 w 12185931"/>
                <a:gd name="connsiteY996" fmla="*/ 1044770 h 2275759"/>
                <a:gd name="connsiteX997" fmla="*/ 4393143 w 12185931"/>
                <a:gd name="connsiteY997" fmla="*/ 999862 h 2275759"/>
                <a:gd name="connsiteX998" fmla="*/ 4337311 w 12185931"/>
                <a:gd name="connsiteY998" fmla="*/ 962236 h 2275759"/>
                <a:gd name="connsiteX999" fmla="*/ 4306361 w 12185931"/>
                <a:gd name="connsiteY999" fmla="*/ 973160 h 2275759"/>
                <a:gd name="connsiteX1000" fmla="*/ 4328815 w 12185931"/>
                <a:gd name="connsiteY1000" fmla="*/ 1009572 h 2275759"/>
                <a:gd name="connsiteX1001" fmla="*/ 4403460 w 12185931"/>
                <a:gd name="connsiteY1001" fmla="*/ 1044770 h 2275759"/>
                <a:gd name="connsiteX1002" fmla="*/ 2220552 w 12185931"/>
                <a:gd name="connsiteY1002" fmla="*/ 600542 h 2275759"/>
                <a:gd name="connsiteX1003" fmla="*/ 2080972 w 12185931"/>
                <a:gd name="connsiteY1003" fmla="*/ 522256 h 2275759"/>
                <a:gd name="connsiteX1004" fmla="*/ 2220552 w 12185931"/>
                <a:gd name="connsiteY1004" fmla="*/ 600542 h 2275759"/>
                <a:gd name="connsiteX1005" fmla="*/ 4692937 w 12185931"/>
                <a:gd name="connsiteY1005" fmla="*/ 579302 h 2275759"/>
                <a:gd name="connsiteX1006" fmla="*/ 4814310 w 12185931"/>
                <a:gd name="connsiteY1006" fmla="*/ 645450 h 2275759"/>
                <a:gd name="connsiteX1007" fmla="*/ 4776685 w 12185931"/>
                <a:gd name="connsiteY1007" fmla="*/ 564130 h 2275759"/>
                <a:gd name="connsiteX1008" fmla="*/ 4692937 w 12185931"/>
                <a:gd name="connsiteY1008" fmla="*/ 579302 h 2275759"/>
                <a:gd name="connsiteX1009" fmla="*/ 9260233 w 12185931"/>
                <a:gd name="connsiteY1009" fmla="*/ 1120629 h 2275759"/>
                <a:gd name="connsiteX1010" fmla="*/ 9261447 w 12185931"/>
                <a:gd name="connsiteY1010" fmla="*/ 1141262 h 2275759"/>
                <a:gd name="connsiteX1011" fmla="*/ 9362794 w 12185931"/>
                <a:gd name="connsiteY1011" fmla="*/ 1158862 h 2275759"/>
                <a:gd name="connsiteX1012" fmla="*/ 9389496 w 12185931"/>
                <a:gd name="connsiteY1012" fmla="*/ 1138228 h 2275759"/>
                <a:gd name="connsiteX1013" fmla="*/ 9373111 w 12185931"/>
                <a:gd name="connsiteY1013" fmla="*/ 1115774 h 2275759"/>
                <a:gd name="connsiteX1014" fmla="*/ 9260233 w 12185931"/>
                <a:gd name="connsiteY1014" fmla="*/ 1120629 h 2275759"/>
                <a:gd name="connsiteX1015" fmla="*/ 8837245 w 12185931"/>
                <a:gd name="connsiteY1015" fmla="*/ 1587311 h 2275759"/>
                <a:gd name="connsiteX1016" fmla="*/ 8934344 w 12185931"/>
                <a:gd name="connsiteY1016" fmla="*/ 1656494 h 2275759"/>
                <a:gd name="connsiteX1017" fmla="*/ 8837245 w 12185931"/>
                <a:gd name="connsiteY1017" fmla="*/ 1587311 h 2275759"/>
                <a:gd name="connsiteX1018" fmla="*/ 4399819 w 12185931"/>
                <a:gd name="connsiteY1018" fmla="*/ 1157041 h 2275759"/>
                <a:gd name="connsiteX1019" fmla="*/ 4535151 w 12185931"/>
                <a:gd name="connsiteY1019" fmla="*/ 1172213 h 2275759"/>
                <a:gd name="connsiteX1020" fmla="*/ 4477498 w 12185931"/>
                <a:gd name="connsiteY1020" fmla="*/ 1109705 h 2275759"/>
                <a:gd name="connsiteX1021" fmla="*/ 4399819 w 12185931"/>
                <a:gd name="connsiteY1021" fmla="*/ 1157041 h 2275759"/>
                <a:gd name="connsiteX1022" fmla="*/ 5033390 w 12185931"/>
                <a:gd name="connsiteY1022" fmla="*/ 902763 h 2275759"/>
                <a:gd name="connsiteX1023" fmla="*/ 5019432 w 12185931"/>
                <a:gd name="connsiteY1023" fmla="*/ 891839 h 2275759"/>
                <a:gd name="connsiteX1024" fmla="*/ 4968455 w 12185931"/>
                <a:gd name="connsiteY1024" fmla="*/ 944030 h 2275759"/>
                <a:gd name="connsiteX1025" fmla="*/ 5000619 w 12185931"/>
                <a:gd name="connsiteY1025" fmla="*/ 995007 h 2275759"/>
                <a:gd name="connsiteX1026" fmla="*/ 5015791 w 12185931"/>
                <a:gd name="connsiteY1026" fmla="*/ 990759 h 2275759"/>
                <a:gd name="connsiteX1027" fmla="*/ 5033390 w 12185931"/>
                <a:gd name="connsiteY1027" fmla="*/ 902763 h 2275759"/>
                <a:gd name="connsiteX1028" fmla="*/ 3845747 w 12185931"/>
                <a:gd name="connsiteY1028" fmla="*/ 628458 h 2275759"/>
                <a:gd name="connsiteX1029" fmla="*/ 3845747 w 12185931"/>
                <a:gd name="connsiteY1029" fmla="*/ 738908 h 2275759"/>
                <a:gd name="connsiteX1030" fmla="*/ 3845747 w 12185931"/>
                <a:gd name="connsiteY1030" fmla="*/ 628458 h 2275759"/>
                <a:gd name="connsiteX1031" fmla="*/ 7060333 w 12185931"/>
                <a:gd name="connsiteY1031" fmla="*/ 630279 h 2275759"/>
                <a:gd name="connsiteX1032" fmla="*/ 7065188 w 12185931"/>
                <a:gd name="connsiteY1032" fmla="*/ 613286 h 2275759"/>
                <a:gd name="connsiteX1033" fmla="*/ 6948669 w 12185931"/>
                <a:gd name="connsiteY1033" fmla="*/ 596294 h 2275759"/>
                <a:gd name="connsiteX1034" fmla="*/ 6920753 w 12185931"/>
                <a:gd name="connsiteY1034" fmla="*/ 612073 h 2275759"/>
                <a:gd name="connsiteX1035" fmla="*/ 6925608 w 12185931"/>
                <a:gd name="connsiteY1035" fmla="*/ 621176 h 2275759"/>
                <a:gd name="connsiteX1036" fmla="*/ 7060333 w 12185931"/>
                <a:gd name="connsiteY1036" fmla="*/ 630279 h 2275759"/>
                <a:gd name="connsiteX1037" fmla="*/ 7217512 w 12185931"/>
                <a:gd name="connsiteY1037" fmla="*/ 773500 h 2275759"/>
                <a:gd name="connsiteX1038" fmla="*/ 7116165 w 12185931"/>
                <a:gd name="connsiteY1038" fmla="*/ 758935 h 2275759"/>
                <a:gd name="connsiteX1039" fmla="*/ 7110703 w 12185931"/>
                <a:gd name="connsiteY1039" fmla="*/ 776534 h 2275759"/>
                <a:gd name="connsiteX1040" fmla="*/ 7181707 w 12185931"/>
                <a:gd name="connsiteY1040" fmla="*/ 826904 h 2275759"/>
                <a:gd name="connsiteX1041" fmla="*/ 7217512 w 12185931"/>
                <a:gd name="connsiteY1041" fmla="*/ 773500 h 2275759"/>
                <a:gd name="connsiteX1042" fmla="*/ 9353084 w 12185931"/>
                <a:gd name="connsiteY1042" fmla="*/ 998041 h 2275759"/>
                <a:gd name="connsiteX1043" fmla="*/ 9231103 w 12185931"/>
                <a:gd name="connsiteY1043" fmla="*/ 998041 h 2275759"/>
                <a:gd name="connsiteX1044" fmla="*/ 9353084 w 12185931"/>
                <a:gd name="connsiteY1044" fmla="*/ 998041 h 2275759"/>
                <a:gd name="connsiteX1045" fmla="*/ 5614164 w 12185931"/>
                <a:gd name="connsiteY1045" fmla="*/ 1172213 h 2275759"/>
                <a:gd name="connsiteX1046" fmla="*/ 5605668 w 12185931"/>
                <a:gd name="connsiteY1046" fmla="*/ 1181923 h 2275759"/>
                <a:gd name="connsiteX1047" fmla="*/ 5659072 w 12185931"/>
                <a:gd name="connsiteY1047" fmla="*/ 1280842 h 2275759"/>
                <a:gd name="connsiteX1048" fmla="*/ 5691843 w 12185931"/>
                <a:gd name="connsiteY1048" fmla="*/ 1240182 h 2275759"/>
                <a:gd name="connsiteX1049" fmla="*/ 5614164 w 12185931"/>
                <a:gd name="connsiteY1049" fmla="*/ 1172213 h 2275759"/>
                <a:gd name="connsiteX1050" fmla="*/ 7008749 w 12185931"/>
                <a:gd name="connsiteY1050" fmla="*/ 937354 h 2275759"/>
                <a:gd name="connsiteX1051" fmla="*/ 7103421 w 12185931"/>
                <a:gd name="connsiteY1051" fmla="*/ 969518 h 2275759"/>
                <a:gd name="connsiteX1052" fmla="*/ 7008749 w 12185931"/>
                <a:gd name="connsiteY1052" fmla="*/ 937354 h 2275759"/>
                <a:gd name="connsiteX1053" fmla="*/ 5585641 w 12185931"/>
                <a:gd name="connsiteY1053" fmla="*/ 1312399 h 2275759"/>
                <a:gd name="connsiteX1054" fmla="*/ 5598992 w 12185931"/>
                <a:gd name="connsiteY1054" fmla="*/ 1332426 h 2275759"/>
                <a:gd name="connsiteX1055" fmla="*/ 5720366 w 12185931"/>
                <a:gd name="connsiteY1055" fmla="*/ 1292980 h 2275759"/>
                <a:gd name="connsiteX1056" fmla="*/ 5585641 w 12185931"/>
                <a:gd name="connsiteY1056" fmla="*/ 1312399 h 2275759"/>
                <a:gd name="connsiteX1057" fmla="*/ 1861892 w 12185931"/>
                <a:gd name="connsiteY1057" fmla="*/ 364470 h 2275759"/>
                <a:gd name="connsiteX1058" fmla="*/ 1863106 w 12185931"/>
                <a:gd name="connsiteY1058" fmla="*/ 383890 h 2275759"/>
                <a:gd name="connsiteX1059" fmla="*/ 1992976 w 12185931"/>
                <a:gd name="connsiteY1059" fmla="*/ 362042 h 2275759"/>
                <a:gd name="connsiteX1060" fmla="*/ 1991155 w 12185931"/>
                <a:gd name="connsiteY1060" fmla="*/ 346871 h 2275759"/>
                <a:gd name="connsiteX1061" fmla="*/ 1861892 w 12185931"/>
                <a:gd name="connsiteY1061" fmla="*/ 364470 h 2275759"/>
                <a:gd name="connsiteX1062" fmla="*/ 5509176 w 12185931"/>
                <a:gd name="connsiteY1062" fmla="*/ 1323930 h 2275759"/>
                <a:gd name="connsiteX1063" fmla="*/ 5516458 w 12185931"/>
                <a:gd name="connsiteY1063" fmla="*/ 1310579 h 2275759"/>
                <a:gd name="connsiteX1064" fmla="*/ 5461233 w 12185931"/>
                <a:gd name="connsiteY1064" fmla="*/ 1275380 h 2275759"/>
                <a:gd name="connsiteX1065" fmla="*/ 5426641 w 12185931"/>
                <a:gd name="connsiteY1065" fmla="*/ 1309972 h 2275759"/>
                <a:gd name="connsiteX1066" fmla="*/ 5509176 w 12185931"/>
                <a:gd name="connsiteY1066" fmla="*/ 1323930 h 2275759"/>
                <a:gd name="connsiteX1067" fmla="*/ 10344101 w 12185931"/>
                <a:gd name="connsiteY1067" fmla="*/ 1897421 h 2275759"/>
                <a:gd name="connsiteX1068" fmla="*/ 10337426 w 12185931"/>
                <a:gd name="connsiteY1068" fmla="*/ 1916841 h 2275759"/>
                <a:gd name="connsiteX1069" fmla="*/ 10406609 w 12185931"/>
                <a:gd name="connsiteY1069" fmla="*/ 1942936 h 2275759"/>
                <a:gd name="connsiteX1070" fmla="*/ 10411464 w 12185931"/>
                <a:gd name="connsiteY1070" fmla="*/ 1931406 h 2275759"/>
                <a:gd name="connsiteX1071" fmla="*/ 10387189 w 12185931"/>
                <a:gd name="connsiteY1071" fmla="*/ 1888318 h 2275759"/>
                <a:gd name="connsiteX1072" fmla="*/ 10344101 w 12185931"/>
                <a:gd name="connsiteY1072" fmla="*/ 1897421 h 2275759"/>
                <a:gd name="connsiteX1073" fmla="*/ 4653490 w 12185931"/>
                <a:gd name="connsiteY1073" fmla="*/ 1299655 h 2275759"/>
                <a:gd name="connsiteX1074" fmla="*/ 4651670 w 12185931"/>
                <a:gd name="connsiteY1074" fmla="*/ 1280842 h 2275759"/>
                <a:gd name="connsiteX1075" fmla="*/ 4570349 w 12185931"/>
                <a:gd name="connsiteY1075" fmla="*/ 1294193 h 2275759"/>
                <a:gd name="connsiteX1076" fmla="*/ 4573990 w 12185931"/>
                <a:gd name="connsiteY1076" fmla="*/ 1313613 h 2275759"/>
                <a:gd name="connsiteX1077" fmla="*/ 4653490 w 12185931"/>
                <a:gd name="connsiteY1077" fmla="*/ 1299655 h 2275759"/>
                <a:gd name="connsiteX1078" fmla="*/ 8236445 w 12185931"/>
                <a:gd name="connsiteY1078" fmla="*/ 707351 h 2275759"/>
                <a:gd name="connsiteX1079" fmla="*/ 8239479 w 12185931"/>
                <a:gd name="connsiteY1079" fmla="*/ 692179 h 2275759"/>
                <a:gd name="connsiteX1080" fmla="*/ 8110823 w 12185931"/>
                <a:gd name="connsiteY1080" fmla="*/ 683076 h 2275759"/>
                <a:gd name="connsiteX1081" fmla="*/ 8109609 w 12185931"/>
                <a:gd name="connsiteY1081" fmla="*/ 701282 h 2275759"/>
                <a:gd name="connsiteX1082" fmla="*/ 8236445 w 12185931"/>
                <a:gd name="connsiteY1082" fmla="*/ 707351 h 2275759"/>
                <a:gd name="connsiteX1083" fmla="*/ 10052198 w 12185931"/>
                <a:gd name="connsiteY1083" fmla="*/ 1753593 h 2275759"/>
                <a:gd name="connsiteX1084" fmla="*/ 10054624 w 12185931"/>
                <a:gd name="connsiteY1084" fmla="*/ 1725677 h 2275759"/>
                <a:gd name="connsiteX1085" fmla="*/ 9945388 w 12185931"/>
                <a:gd name="connsiteY1085" fmla="*/ 1719002 h 2275759"/>
                <a:gd name="connsiteX1086" fmla="*/ 9943568 w 12185931"/>
                <a:gd name="connsiteY1086" fmla="*/ 1725677 h 2275759"/>
                <a:gd name="connsiteX1087" fmla="*/ 10052198 w 12185931"/>
                <a:gd name="connsiteY1087" fmla="*/ 1753593 h 2275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</a:cxnLst>
              <a:rect l="l" t="t" r="r" b="b"/>
              <a:pathLst>
                <a:path w="12185931" h="2275759">
                  <a:moveTo>
                    <a:pt x="3054997" y="643023"/>
                  </a:moveTo>
                  <a:cubicBezTo>
                    <a:pt x="3093836" y="661229"/>
                    <a:pt x="3132676" y="684897"/>
                    <a:pt x="3187901" y="645450"/>
                  </a:cubicBezTo>
                  <a:cubicBezTo>
                    <a:pt x="3159378" y="625424"/>
                    <a:pt x="3133283" y="607218"/>
                    <a:pt x="3105974" y="588405"/>
                  </a:cubicBezTo>
                  <a:cubicBezTo>
                    <a:pt x="3119932" y="568985"/>
                    <a:pt x="3130249" y="554420"/>
                    <a:pt x="3141172" y="539855"/>
                  </a:cubicBezTo>
                  <a:cubicBezTo>
                    <a:pt x="3173943" y="589618"/>
                    <a:pt x="3181225" y="589618"/>
                    <a:pt x="3252229" y="537428"/>
                  </a:cubicBezTo>
                  <a:cubicBezTo>
                    <a:pt x="3260725" y="550172"/>
                    <a:pt x="3269221" y="562916"/>
                    <a:pt x="3274683" y="571412"/>
                  </a:cubicBezTo>
                  <a:cubicBezTo>
                    <a:pt x="3319592" y="568378"/>
                    <a:pt x="3360252" y="561096"/>
                    <a:pt x="3400305" y="564737"/>
                  </a:cubicBezTo>
                  <a:cubicBezTo>
                    <a:pt x="3448855" y="569592"/>
                    <a:pt x="3456137" y="609645"/>
                    <a:pt x="3454316" y="658801"/>
                  </a:cubicBezTo>
                  <a:cubicBezTo>
                    <a:pt x="3498618" y="658801"/>
                    <a:pt x="3541099" y="658801"/>
                    <a:pt x="3592683" y="658801"/>
                  </a:cubicBezTo>
                  <a:cubicBezTo>
                    <a:pt x="3572049" y="641809"/>
                    <a:pt x="3557484" y="630279"/>
                    <a:pt x="3541099" y="616321"/>
                  </a:cubicBezTo>
                  <a:cubicBezTo>
                    <a:pt x="3572049" y="593260"/>
                    <a:pt x="3601786" y="571412"/>
                    <a:pt x="3632736" y="548351"/>
                  </a:cubicBezTo>
                  <a:cubicBezTo>
                    <a:pt x="3666114" y="553813"/>
                    <a:pt x="3706167" y="555634"/>
                    <a:pt x="3741973" y="568378"/>
                  </a:cubicBezTo>
                  <a:cubicBezTo>
                    <a:pt x="3757751" y="573840"/>
                    <a:pt x="3766247" y="601149"/>
                    <a:pt x="3785060" y="629065"/>
                  </a:cubicBezTo>
                  <a:cubicBezTo>
                    <a:pt x="3794770" y="602969"/>
                    <a:pt x="3803266" y="579302"/>
                    <a:pt x="3810549" y="559275"/>
                  </a:cubicBezTo>
                  <a:cubicBezTo>
                    <a:pt x="3837251" y="583550"/>
                    <a:pt x="3862740" y="607218"/>
                    <a:pt x="3893083" y="635134"/>
                  </a:cubicBezTo>
                  <a:cubicBezTo>
                    <a:pt x="3897938" y="604790"/>
                    <a:pt x="3901579" y="577481"/>
                    <a:pt x="3906434" y="547138"/>
                  </a:cubicBezTo>
                  <a:cubicBezTo>
                    <a:pt x="3935564" y="568378"/>
                    <a:pt x="3965907" y="588405"/>
                    <a:pt x="3993217" y="612073"/>
                  </a:cubicBezTo>
                  <a:cubicBezTo>
                    <a:pt x="3999892" y="617534"/>
                    <a:pt x="3996251" y="635134"/>
                    <a:pt x="3997464" y="646664"/>
                  </a:cubicBezTo>
                  <a:cubicBezTo>
                    <a:pt x="3987148" y="644843"/>
                    <a:pt x="3976224" y="644843"/>
                    <a:pt x="3966514" y="640595"/>
                  </a:cubicBezTo>
                  <a:cubicBezTo>
                    <a:pt x="3951342" y="635134"/>
                    <a:pt x="3937385" y="627244"/>
                    <a:pt x="3920392" y="618748"/>
                  </a:cubicBezTo>
                  <a:cubicBezTo>
                    <a:pt x="3928888" y="683683"/>
                    <a:pt x="3992003" y="705530"/>
                    <a:pt x="4111556" y="688538"/>
                  </a:cubicBezTo>
                  <a:cubicBezTo>
                    <a:pt x="4101846" y="672759"/>
                    <a:pt x="4093350" y="658195"/>
                    <a:pt x="4080605" y="636954"/>
                  </a:cubicBezTo>
                  <a:cubicBezTo>
                    <a:pt x="4151609" y="646057"/>
                    <a:pt x="4147361" y="724950"/>
                    <a:pt x="4196518" y="749832"/>
                  </a:cubicBezTo>
                  <a:cubicBezTo>
                    <a:pt x="4195304" y="707351"/>
                    <a:pt x="4226254" y="674580"/>
                    <a:pt x="4267521" y="670939"/>
                  </a:cubicBezTo>
                  <a:cubicBezTo>
                    <a:pt x="4277838" y="669725"/>
                    <a:pt x="4287548" y="664263"/>
                    <a:pt x="4297258" y="660622"/>
                  </a:cubicBezTo>
                  <a:cubicBezTo>
                    <a:pt x="4292403" y="650912"/>
                    <a:pt x="4288155" y="641202"/>
                    <a:pt x="4282693" y="632099"/>
                  </a:cubicBezTo>
                  <a:cubicBezTo>
                    <a:pt x="4261453" y="595687"/>
                    <a:pt x="4230502" y="592653"/>
                    <a:pt x="4191662" y="601149"/>
                  </a:cubicBezTo>
                  <a:cubicBezTo>
                    <a:pt x="4157678" y="609038"/>
                    <a:pt x="4121872" y="608431"/>
                    <a:pt x="4084854" y="612073"/>
                  </a:cubicBezTo>
                  <a:cubicBezTo>
                    <a:pt x="4158892" y="560489"/>
                    <a:pt x="4095170" y="504657"/>
                    <a:pt x="4081213" y="448825"/>
                  </a:cubicBezTo>
                  <a:cubicBezTo>
                    <a:pt x="4125514" y="440329"/>
                    <a:pt x="4146147" y="464603"/>
                    <a:pt x="4151003" y="493126"/>
                  </a:cubicBezTo>
                  <a:cubicBezTo>
                    <a:pt x="4160712" y="551992"/>
                    <a:pt x="4188628" y="570805"/>
                    <a:pt x="4245674" y="555634"/>
                  </a:cubicBezTo>
                  <a:cubicBezTo>
                    <a:pt x="4283907" y="545924"/>
                    <a:pt x="4322139" y="545924"/>
                    <a:pt x="4347021" y="585977"/>
                  </a:cubicBezTo>
                  <a:cubicBezTo>
                    <a:pt x="4348842" y="589012"/>
                    <a:pt x="4358552" y="587798"/>
                    <a:pt x="4367048" y="588405"/>
                  </a:cubicBezTo>
                  <a:cubicBezTo>
                    <a:pt x="4337311" y="542889"/>
                    <a:pt x="4296651" y="527718"/>
                    <a:pt x="4247495" y="521649"/>
                  </a:cubicBezTo>
                  <a:cubicBezTo>
                    <a:pt x="4230502" y="519828"/>
                    <a:pt x="4204407" y="490092"/>
                    <a:pt x="4205014" y="473706"/>
                  </a:cubicBezTo>
                  <a:cubicBezTo>
                    <a:pt x="4205621" y="453680"/>
                    <a:pt x="4226254" y="434867"/>
                    <a:pt x="4259632" y="443970"/>
                  </a:cubicBezTo>
                  <a:cubicBezTo>
                    <a:pt x="4303933" y="456107"/>
                    <a:pt x="4350662" y="457928"/>
                    <a:pt x="4389502" y="463390"/>
                  </a:cubicBezTo>
                  <a:cubicBezTo>
                    <a:pt x="4404067" y="485844"/>
                    <a:pt x="4414991" y="502836"/>
                    <a:pt x="4428342" y="522863"/>
                  </a:cubicBezTo>
                  <a:cubicBezTo>
                    <a:pt x="4423487" y="527111"/>
                    <a:pt x="4414991" y="533786"/>
                    <a:pt x="4404067" y="542889"/>
                  </a:cubicBezTo>
                  <a:cubicBezTo>
                    <a:pt x="4418632" y="554420"/>
                    <a:pt x="4432590" y="564737"/>
                    <a:pt x="4445941" y="576267"/>
                  </a:cubicBezTo>
                  <a:cubicBezTo>
                    <a:pt x="4454437" y="583550"/>
                    <a:pt x="4462933" y="592046"/>
                    <a:pt x="4470822" y="599935"/>
                  </a:cubicBezTo>
                  <a:cubicBezTo>
                    <a:pt x="4458685" y="604790"/>
                    <a:pt x="4446548" y="609645"/>
                    <a:pt x="4433197" y="614500"/>
                  </a:cubicBezTo>
                  <a:cubicBezTo>
                    <a:pt x="4438052" y="621782"/>
                    <a:pt x="4445941" y="632099"/>
                    <a:pt x="4462933" y="655767"/>
                  </a:cubicBezTo>
                  <a:cubicBezTo>
                    <a:pt x="4422880" y="646664"/>
                    <a:pt x="4397391" y="641202"/>
                    <a:pt x="4358552" y="632706"/>
                  </a:cubicBezTo>
                  <a:cubicBezTo>
                    <a:pt x="4371296" y="651519"/>
                    <a:pt x="4379185" y="670939"/>
                    <a:pt x="4385254" y="670939"/>
                  </a:cubicBezTo>
                  <a:cubicBezTo>
                    <a:pt x="4444727" y="668511"/>
                    <a:pt x="4503593" y="662443"/>
                    <a:pt x="4562460" y="657588"/>
                  </a:cubicBezTo>
                  <a:cubicBezTo>
                    <a:pt x="4562460" y="651519"/>
                    <a:pt x="4562460" y="645450"/>
                    <a:pt x="4562460" y="639989"/>
                  </a:cubicBezTo>
                  <a:cubicBezTo>
                    <a:pt x="4553357" y="636954"/>
                    <a:pt x="4544254" y="633920"/>
                    <a:pt x="4529689" y="629065"/>
                  </a:cubicBezTo>
                  <a:cubicBezTo>
                    <a:pt x="4540612" y="614500"/>
                    <a:pt x="4549715" y="602969"/>
                    <a:pt x="4559425" y="590225"/>
                  </a:cubicBezTo>
                  <a:cubicBezTo>
                    <a:pt x="4590983" y="662443"/>
                    <a:pt x="4661986" y="655767"/>
                    <a:pt x="4712357" y="683076"/>
                  </a:cubicBezTo>
                  <a:cubicBezTo>
                    <a:pt x="4715391" y="701889"/>
                    <a:pt x="4712357" y="728591"/>
                    <a:pt x="4723887" y="737088"/>
                  </a:cubicBezTo>
                  <a:cubicBezTo>
                    <a:pt x="4743307" y="751652"/>
                    <a:pt x="4771223" y="754687"/>
                    <a:pt x="4797925" y="763183"/>
                  </a:cubicBezTo>
                  <a:cubicBezTo>
                    <a:pt x="4764547" y="732233"/>
                    <a:pt x="4738452" y="707958"/>
                    <a:pt x="4712357" y="683683"/>
                  </a:cubicBezTo>
                  <a:cubicBezTo>
                    <a:pt x="4712357" y="667905"/>
                    <a:pt x="4712357" y="652126"/>
                    <a:pt x="4712357" y="632706"/>
                  </a:cubicBezTo>
                  <a:cubicBezTo>
                    <a:pt x="4702040" y="618141"/>
                    <a:pt x="4688688" y="598115"/>
                    <a:pt x="4675337" y="578695"/>
                  </a:cubicBezTo>
                  <a:cubicBezTo>
                    <a:pt x="4674731" y="581729"/>
                    <a:pt x="4674123" y="584157"/>
                    <a:pt x="4672910" y="587191"/>
                  </a:cubicBezTo>
                  <a:cubicBezTo>
                    <a:pt x="4636498" y="567164"/>
                    <a:pt x="4599479" y="546531"/>
                    <a:pt x="4560032" y="525290"/>
                  </a:cubicBezTo>
                  <a:cubicBezTo>
                    <a:pt x="4606154" y="475527"/>
                    <a:pt x="4646814" y="485844"/>
                    <a:pt x="4691116" y="503443"/>
                  </a:cubicBezTo>
                  <a:cubicBezTo>
                    <a:pt x="4714784" y="512546"/>
                    <a:pt x="4742700" y="510119"/>
                    <a:pt x="4768795" y="514367"/>
                  </a:cubicBezTo>
                  <a:cubicBezTo>
                    <a:pt x="4792463" y="518008"/>
                    <a:pt x="4820379" y="502229"/>
                    <a:pt x="4826448" y="551386"/>
                  </a:cubicBezTo>
                  <a:cubicBezTo>
                    <a:pt x="4834944" y="618141"/>
                    <a:pt x="4918085" y="661229"/>
                    <a:pt x="4991516" y="641202"/>
                  </a:cubicBezTo>
                  <a:cubicBezTo>
                    <a:pt x="5074050" y="618748"/>
                    <a:pt x="5152337" y="637561"/>
                    <a:pt x="5231836" y="653340"/>
                  </a:cubicBezTo>
                  <a:cubicBezTo>
                    <a:pt x="5256718" y="658195"/>
                    <a:pt x="5282206" y="660622"/>
                    <a:pt x="5307088" y="664263"/>
                  </a:cubicBezTo>
                  <a:cubicBezTo>
                    <a:pt x="5308909" y="656981"/>
                    <a:pt x="5311336" y="650305"/>
                    <a:pt x="5313157" y="643023"/>
                  </a:cubicBezTo>
                  <a:cubicBezTo>
                    <a:pt x="5282206" y="631492"/>
                    <a:pt x="5251863" y="619962"/>
                    <a:pt x="5220913" y="609038"/>
                  </a:cubicBezTo>
                  <a:cubicBezTo>
                    <a:pt x="5216665" y="612679"/>
                    <a:pt x="5212416" y="616321"/>
                    <a:pt x="5208168" y="619962"/>
                  </a:cubicBezTo>
                  <a:cubicBezTo>
                    <a:pt x="5208168" y="592046"/>
                    <a:pt x="5208168" y="564737"/>
                    <a:pt x="5208168" y="536821"/>
                  </a:cubicBezTo>
                  <a:cubicBezTo>
                    <a:pt x="5213024" y="534393"/>
                    <a:pt x="5218485" y="531966"/>
                    <a:pt x="5223340" y="529538"/>
                  </a:cubicBezTo>
                  <a:cubicBezTo>
                    <a:pt x="5244580" y="549565"/>
                    <a:pt x="5265821" y="568985"/>
                    <a:pt x="5293130" y="594473"/>
                  </a:cubicBezTo>
                  <a:cubicBezTo>
                    <a:pt x="5290096" y="565950"/>
                    <a:pt x="5287061" y="542889"/>
                    <a:pt x="5284634" y="517401"/>
                  </a:cubicBezTo>
                  <a:cubicBezTo>
                    <a:pt x="5301626" y="531359"/>
                    <a:pt x="5314977" y="542283"/>
                    <a:pt x="5330149" y="555634"/>
                  </a:cubicBezTo>
                  <a:cubicBezTo>
                    <a:pt x="5327722" y="559275"/>
                    <a:pt x="5322260" y="566557"/>
                    <a:pt x="5314370" y="577481"/>
                  </a:cubicBezTo>
                  <a:cubicBezTo>
                    <a:pt x="5357458" y="598721"/>
                    <a:pt x="5392657" y="641202"/>
                    <a:pt x="5449095" y="607824"/>
                  </a:cubicBezTo>
                  <a:cubicBezTo>
                    <a:pt x="5452130" y="567164"/>
                    <a:pt x="5455164" y="526504"/>
                    <a:pt x="5457592" y="485844"/>
                  </a:cubicBezTo>
                  <a:cubicBezTo>
                    <a:pt x="5461840" y="486451"/>
                    <a:pt x="5466088" y="487664"/>
                    <a:pt x="5470336" y="488271"/>
                  </a:cubicBezTo>
                  <a:cubicBezTo>
                    <a:pt x="5477012" y="526504"/>
                    <a:pt x="5483687" y="564737"/>
                    <a:pt x="5490970" y="602363"/>
                  </a:cubicBezTo>
                  <a:cubicBezTo>
                    <a:pt x="5497038" y="597508"/>
                    <a:pt x="5503107" y="592653"/>
                    <a:pt x="5509176" y="587191"/>
                  </a:cubicBezTo>
                  <a:cubicBezTo>
                    <a:pt x="5529809" y="592046"/>
                    <a:pt x="5554084" y="591439"/>
                    <a:pt x="5570469" y="602363"/>
                  </a:cubicBezTo>
                  <a:cubicBezTo>
                    <a:pt x="5584427" y="611466"/>
                    <a:pt x="5590496" y="633920"/>
                    <a:pt x="5604454" y="657588"/>
                  </a:cubicBezTo>
                  <a:cubicBezTo>
                    <a:pt x="5606881" y="656374"/>
                    <a:pt x="5620233" y="646057"/>
                    <a:pt x="5632370" y="647878"/>
                  </a:cubicBezTo>
                  <a:cubicBezTo>
                    <a:pt x="5656645" y="651519"/>
                    <a:pt x="5680313" y="661229"/>
                    <a:pt x="5703374" y="670332"/>
                  </a:cubicBezTo>
                  <a:cubicBezTo>
                    <a:pt x="5715511" y="675187"/>
                    <a:pt x="5725828" y="684897"/>
                    <a:pt x="5736751" y="692786"/>
                  </a:cubicBezTo>
                  <a:cubicBezTo>
                    <a:pt x="5742213" y="678828"/>
                    <a:pt x="5749496" y="665477"/>
                    <a:pt x="5752530" y="651519"/>
                  </a:cubicBezTo>
                  <a:cubicBezTo>
                    <a:pt x="5753744" y="644843"/>
                    <a:pt x="5747068" y="636954"/>
                    <a:pt x="5744034" y="630279"/>
                  </a:cubicBezTo>
                  <a:cubicBezTo>
                    <a:pt x="5718545" y="630279"/>
                    <a:pt x="5694877" y="630279"/>
                    <a:pt x="5663927" y="630279"/>
                  </a:cubicBezTo>
                  <a:cubicBezTo>
                    <a:pt x="5674244" y="616928"/>
                    <a:pt x="5680313" y="603576"/>
                    <a:pt x="5685774" y="604183"/>
                  </a:cubicBezTo>
                  <a:cubicBezTo>
                    <a:pt x="5727648" y="607824"/>
                    <a:pt x="5764667" y="602363"/>
                    <a:pt x="5773164" y="553813"/>
                  </a:cubicBezTo>
                  <a:cubicBezTo>
                    <a:pt x="5778625" y="538035"/>
                    <a:pt x="5783480" y="522256"/>
                    <a:pt x="5788942" y="506477"/>
                  </a:cubicBezTo>
                  <a:cubicBezTo>
                    <a:pt x="5797438" y="510725"/>
                    <a:pt x="5814431" y="516794"/>
                    <a:pt x="5813824" y="519828"/>
                  </a:cubicBezTo>
                  <a:cubicBezTo>
                    <a:pt x="5806541" y="570199"/>
                    <a:pt x="5848415" y="567771"/>
                    <a:pt x="5876331" y="583550"/>
                  </a:cubicBezTo>
                  <a:cubicBezTo>
                    <a:pt x="5899392" y="596294"/>
                    <a:pt x="5918205" y="616321"/>
                    <a:pt x="5938839" y="633313"/>
                  </a:cubicBezTo>
                  <a:cubicBezTo>
                    <a:pt x="5938839" y="633313"/>
                    <a:pt x="5938839" y="632706"/>
                    <a:pt x="5938839" y="632706"/>
                  </a:cubicBezTo>
                  <a:cubicBezTo>
                    <a:pt x="5910316" y="628458"/>
                    <a:pt x="5881793" y="645450"/>
                    <a:pt x="5887255" y="667905"/>
                  </a:cubicBezTo>
                  <a:cubicBezTo>
                    <a:pt x="5891503" y="686111"/>
                    <a:pt x="5912744" y="699462"/>
                    <a:pt x="5926701" y="715240"/>
                  </a:cubicBezTo>
                  <a:cubicBezTo>
                    <a:pt x="5931556" y="712206"/>
                    <a:pt x="5937018" y="709172"/>
                    <a:pt x="5941873" y="706137"/>
                  </a:cubicBezTo>
                  <a:cubicBezTo>
                    <a:pt x="5943087" y="695214"/>
                    <a:pt x="5944908" y="684290"/>
                    <a:pt x="5946121" y="673366"/>
                  </a:cubicBezTo>
                  <a:cubicBezTo>
                    <a:pt x="5961293" y="713420"/>
                    <a:pt x="5983140" y="721309"/>
                    <a:pt x="6025621" y="714633"/>
                  </a:cubicBezTo>
                  <a:cubicBezTo>
                    <a:pt x="6068709" y="707351"/>
                    <a:pt x="6115438" y="720095"/>
                    <a:pt x="6168235" y="724950"/>
                  </a:cubicBezTo>
                  <a:cubicBezTo>
                    <a:pt x="6157312" y="696427"/>
                    <a:pt x="6151243" y="678828"/>
                    <a:pt x="6144568" y="661836"/>
                  </a:cubicBezTo>
                  <a:cubicBezTo>
                    <a:pt x="6147602" y="660015"/>
                    <a:pt x="6151243" y="658195"/>
                    <a:pt x="6154277" y="656981"/>
                  </a:cubicBezTo>
                  <a:cubicBezTo>
                    <a:pt x="6165808" y="675187"/>
                    <a:pt x="6177945" y="692786"/>
                    <a:pt x="6191903" y="714633"/>
                  </a:cubicBezTo>
                  <a:cubicBezTo>
                    <a:pt x="6221033" y="691572"/>
                    <a:pt x="6251983" y="757114"/>
                    <a:pt x="6296892" y="707351"/>
                  </a:cubicBezTo>
                  <a:cubicBezTo>
                    <a:pt x="6329663" y="671546"/>
                    <a:pt x="6332090" y="646664"/>
                    <a:pt x="6312063" y="602363"/>
                  </a:cubicBezTo>
                  <a:cubicBezTo>
                    <a:pt x="6332090" y="606004"/>
                    <a:pt x="6342407" y="608431"/>
                    <a:pt x="6352723" y="609645"/>
                  </a:cubicBezTo>
                  <a:cubicBezTo>
                    <a:pt x="6397632" y="615714"/>
                    <a:pt x="6440719" y="652733"/>
                    <a:pt x="6488055" y="613286"/>
                  </a:cubicBezTo>
                  <a:cubicBezTo>
                    <a:pt x="6494124" y="608431"/>
                    <a:pt x="6512330" y="618141"/>
                    <a:pt x="6524467" y="621176"/>
                  </a:cubicBezTo>
                  <a:cubicBezTo>
                    <a:pt x="6549349" y="627851"/>
                    <a:pt x="6573017" y="638168"/>
                    <a:pt x="6598505" y="641809"/>
                  </a:cubicBezTo>
                  <a:cubicBezTo>
                    <a:pt x="6630063" y="646664"/>
                    <a:pt x="6656765" y="653340"/>
                    <a:pt x="6653731" y="699462"/>
                  </a:cubicBezTo>
                  <a:cubicBezTo>
                    <a:pt x="6634311" y="701889"/>
                    <a:pt x="6614284" y="704317"/>
                    <a:pt x="6580907" y="707958"/>
                  </a:cubicBezTo>
                  <a:cubicBezTo>
                    <a:pt x="6606395" y="730412"/>
                    <a:pt x="6625208" y="747404"/>
                    <a:pt x="6650089" y="769252"/>
                  </a:cubicBezTo>
                  <a:cubicBezTo>
                    <a:pt x="6653123" y="747404"/>
                    <a:pt x="6654944" y="734053"/>
                    <a:pt x="6655551" y="729805"/>
                  </a:cubicBezTo>
                  <a:cubicBezTo>
                    <a:pt x="6705315" y="707351"/>
                    <a:pt x="6749009" y="687931"/>
                    <a:pt x="6805448" y="662443"/>
                  </a:cubicBezTo>
                  <a:cubicBezTo>
                    <a:pt x="6776925" y="657588"/>
                    <a:pt x="6762360" y="654553"/>
                    <a:pt x="6747796" y="652126"/>
                  </a:cubicBezTo>
                  <a:cubicBezTo>
                    <a:pt x="6774497" y="596294"/>
                    <a:pt x="6774497" y="596294"/>
                    <a:pt x="6712597" y="582336"/>
                  </a:cubicBezTo>
                  <a:cubicBezTo>
                    <a:pt x="6713810" y="560489"/>
                    <a:pt x="6715025" y="539855"/>
                    <a:pt x="6716238" y="520435"/>
                  </a:cubicBezTo>
                  <a:cubicBezTo>
                    <a:pt x="6640379" y="497981"/>
                    <a:pt x="6616105" y="474313"/>
                    <a:pt x="6634917" y="439722"/>
                  </a:cubicBezTo>
                  <a:cubicBezTo>
                    <a:pt x="6657979" y="397848"/>
                    <a:pt x="6688929" y="426977"/>
                    <a:pt x="6716845" y="435474"/>
                  </a:cubicBezTo>
                  <a:cubicBezTo>
                    <a:pt x="6760540" y="448825"/>
                    <a:pt x="6761146" y="473706"/>
                    <a:pt x="6726555" y="515580"/>
                  </a:cubicBezTo>
                  <a:cubicBezTo>
                    <a:pt x="6795131" y="502836"/>
                    <a:pt x="6801200" y="599935"/>
                    <a:pt x="6877058" y="579302"/>
                  </a:cubicBezTo>
                  <a:cubicBezTo>
                    <a:pt x="6865528" y="564130"/>
                    <a:pt x="6858245" y="554420"/>
                    <a:pt x="6844287" y="535000"/>
                  </a:cubicBezTo>
                  <a:cubicBezTo>
                    <a:pt x="6874631" y="535000"/>
                    <a:pt x="6895264" y="533786"/>
                    <a:pt x="6915898" y="535000"/>
                  </a:cubicBezTo>
                  <a:cubicBezTo>
                    <a:pt x="6961413" y="538641"/>
                    <a:pt x="7007535" y="545924"/>
                    <a:pt x="7053050" y="546531"/>
                  </a:cubicBezTo>
                  <a:cubicBezTo>
                    <a:pt x="7107669" y="547138"/>
                    <a:pt x="7183527" y="589012"/>
                    <a:pt x="7201127" y="636954"/>
                  </a:cubicBezTo>
                  <a:cubicBezTo>
                    <a:pt x="7204161" y="644843"/>
                    <a:pt x="7193844" y="658195"/>
                    <a:pt x="7185955" y="676401"/>
                  </a:cubicBezTo>
                  <a:cubicBezTo>
                    <a:pt x="7149543" y="642416"/>
                    <a:pt x="7119806" y="613893"/>
                    <a:pt x="7087035" y="583550"/>
                  </a:cubicBezTo>
                  <a:cubicBezTo>
                    <a:pt x="7083394" y="613893"/>
                    <a:pt x="7080359" y="637561"/>
                    <a:pt x="7077325" y="660622"/>
                  </a:cubicBezTo>
                  <a:cubicBezTo>
                    <a:pt x="7053050" y="658195"/>
                    <a:pt x="7031810" y="655767"/>
                    <a:pt x="7010569" y="653340"/>
                  </a:cubicBezTo>
                  <a:cubicBezTo>
                    <a:pt x="7152577" y="707351"/>
                    <a:pt x="7193237" y="710385"/>
                    <a:pt x="7244214" y="677008"/>
                  </a:cubicBezTo>
                  <a:cubicBezTo>
                    <a:pt x="7233291" y="666691"/>
                    <a:pt x="7221760" y="656374"/>
                    <a:pt x="7199913" y="636954"/>
                  </a:cubicBezTo>
                  <a:cubicBezTo>
                    <a:pt x="7258779" y="632706"/>
                    <a:pt x="7301867" y="629065"/>
                    <a:pt x="7343134" y="657588"/>
                  </a:cubicBezTo>
                  <a:cubicBezTo>
                    <a:pt x="7354665" y="665477"/>
                    <a:pt x="7375298" y="660622"/>
                    <a:pt x="7377119" y="663050"/>
                  </a:cubicBezTo>
                  <a:cubicBezTo>
                    <a:pt x="7364981" y="642416"/>
                    <a:pt x="7357092" y="617534"/>
                    <a:pt x="7340100" y="602363"/>
                  </a:cubicBezTo>
                  <a:cubicBezTo>
                    <a:pt x="7326141" y="590225"/>
                    <a:pt x="7301867" y="589618"/>
                    <a:pt x="7281840" y="584157"/>
                  </a:cubicBezTo>
                  <a:cubicBezTo>
                    <a:pt x="7283054" y="578088"/>
                    <a:pt x="7284267" y="572019"/>
                    <a:pt x="7285481" y="565950"/>
                  </a:cubicBezTo>
                  <a:cubicBezTo>
                    <a:pt x="7296405" y="565950"/>
                    <a:pt x="7307935" y="565344"/>
                    <a:pt x="7318859" y="565950"/>
                  </a:cubicBezTo>
                  <a:cubicBezTo>
                    <a:pt x="7360733" y="568378"/>
                    <a:pt x="7402607" y="568985"/>
                    <a:pt x="7443874" y="575054"/>
                  </a:cubicBezTo>
                  <a:cubicBezTo>
                    <a:pt x="7483927" y="581122"/>
                    <a:pt x="7538546" y="579302"/>
                    <a:pt x="7558573" y="604183"/>
                  </a:cubicBezTo>
                  <a:cubicBezTo>
                    <a:pt x="7594985" y="648485"/>
                    <a:pt x="7627148" y="647271"/>
                    <a:pt x="7672057" y="633313"/>
                  </a:cubicBezTo>
                  <a:cubicBezTo>
                    <a:pt x="7681160" y="630279"/>
                    <a:pt x="7696938" y="648485"/>
                    <a:pt x="7718786" y="650305"/>
                  </a:cubicBezTo>
                  <a:cubicBezTo>
                    <a:pt x="7702400" y="632099"/>
                    <a:pt x="7686015" y="613893"/>
                    <a:pt x="7670237" y="596294"/>
                  </a:cubicBezTo>
                  <a:cubicBezTo>
                    <a:pt x="7718786" y="555634"/>
                    <a:pt x="7764908" y="596901"/>
                    <a:pt x="7802534" y="616321"/>
                  </a:cubicBezTo>
                  <a:cubicBezTo>
                    <a:pt x="7837126" y="633920"/>
                    <a:pt x="7886889" y="624210"/>
                    <a:pt x="7911163" y="669725"/>
                  </a:cubicBezTo>
                  <a:cubicBezTo>
                    <a:pt x="7914198" y="675187"/>
                    <a:pt x="7962141" y="667298"/>
                    <a:pt x="7979740" y="653340"/>
                  </a:cubicBezTo>
                  <a:cubicBezTo>
                    <a:pt x="8009476" y="630885"/>
                    <a:pt x="8031930" y="602363"/>
                    <a:pt x="8063487" y="647878"/>
                  </a:cubicBezTo>
                  <a:cubicBezTo>
                    <a:pt x="8065308" y="650305"/>
                    <a:pt x="8069556" y="651519"/>
                    <a:pt x="8072590" y="652126"/>
                  </a:cubicBezTo>
                  <a:cubicBezTo>
                    <a:pt x="8145415" y="656981"/>
                    <a:pt x="8217632" y="661836"/>
                    <a:pt x="8290457" y="665477"/>
                  </a:cubicBezTo>
                  <a:cubicBezTo>
                    <a:pt x="8322013" y="667298"/>
                    <a:pt x="8354178" y="665477"/>
                    <a:pt x="8386342" y="665477"/>
                  </a:cubicBezTo>
                  <a:cubicBezTo>
                    <a:pt x="8386949" y="671546"/>
                    <a:pt x="8387556" y="677614"/>
                    <a:pt x="8388162" y="683683"/>
                  </a:cubicBezTo>
                  <a:cubicBezTo>
                    <a:pt x="8362674" y="687324"/>
                    <a:pt x="8337185" y="690966"/>
                    <a:pt x="8311697" y="694607"/>
                  </a:cubicBezTo>
                  <a:cubicBezTo>
                    <a:pt x="8382094" y="703710"/>
                    <a:pt x="8448849" y="709172"/>
                    <a:pt x="8517425" y="672759"/>
                  </a:cubicBezTo>
                  <a:cubicBezTo>
                    <a:pt x="8558692" y="650912"/>
                    <a:pt x="8617559" y="661229"/>
                    <a:pt x="8668536" y="657588"/>
                  </a:cubicBezTo>
                  <a:cubicBezTo>
                    <a:pt x="8680066" y="656981"/>
                    <a:pt x="8691597" y="657588"/>
                    <a:pt x="8703127" y="657588"/>
                  </a:cubicBezTo>
                  <a:cubicBezTo>
                    <a:pt x="8704341" y="652733"/>
                    <a:pt x="8706162" y="647271"/>
                    <a:pt x="8707375" y="642416"/>
                  </a:cubicBezTo>
                  <a:cubicBezTo>
                    <a:pt x="8691597" y="633313"/>
                    <a:pt x="8675818" y="623603"/>
                    <a:pt x="8656399" y="612073"/>
                  </a:cubicBezTo>
                  <a:cubicBezTo>
                    <a:pt x="8706768" y="609645"/>
                    <a:pt x="8752890" y="607218"/>
                    <a:pt x="8799013" y="605397"/>
                  </a:cubicBezTo>
                  <a:cubicBezTo>
                    <a:pt x="8785055" y="629672"/>
                    <a:pt x="8775952" y="646664"/>
                    <a:pt x="8761993" y="671546"/>
                  </a:cubicBezTo>
                  <a:cubicBezTo>
                    <a:pt x="8758959" y="672153"/>
                    <a:pt x="8744395" y="673366"/>
                    <a:pt x="8729830" y="674580"/>
                  </a:cubicBezTo>
                  <a:cubicBezTo>
                    <a:pt x="8729830" y="677614"/>
                    <a:pt x="8729830" y="680649"/>
                    <a:pt x="8729830" y="683683"/>
                  </a:cubicBezTo>
                  <a:cubicBezTo>
                    <a:pt x="8752284" y="685504"/>
                    <a:pt x="8775345" y="685504"/>
                    <a:pt x="8797192" y="688538"/>
                  </a:cubicBezTo>
                  <a:cubicBezTo>
                    <a:pt x="8850597" y="696427"/>
                    <a:pt x="8904001" y="706137"/>
                    <a:pt x="8956799" y="715240"/>
                  </a:cubicBezTo>
                  <a:lnTo>
                    <a:pt x="8955585" y="714027"/>
                  </a:lnTo>
                  <a:cubicBezTo>
                    <a:pt x="8990783" y="724343"/>
                    <a:pt x="9024768" y="732233"/>
                    <a:pt x="9037512" y="683076"/>
                  </a:cubicBezTo>
                  <a:cubicBezTo>
                    <a:pt x="9037512" y="683076"/>
                    <a:pt x="9036299" y="684897"/>
                    <a:pt x="9036299" y="684897"/>
                  </a:cubicBezTo>
                  <a:cubicBezTo>
                    <a:pt x="9044795" y="692786"/>
                    <a:pt x="9053290" y="700675"/>
                    <a:pt x="9072711" y="718881"/>
                  </a:cubicBezTo>
                  <a:cubicBezTo>
                    <a:pt x="9100627" y="721309"/>
                    <a:pt x="9143714" y="724950"/>
                    <a:pt x="9187409" y="728591"/>
                  </a:cubicBezTo>
                  <a:cubicBezTo>
                    <a:pt x="9177092" y="689145"/>
                    <a:pt x="9177092" y="690966"/>
                    <a:pt x="9123080" y="686111"/>
                  </a:cubicBezTo>
                  <a:cubicBezTo>
                    <a:pt x="9098199" y="683683"/>
                    <a:pt x="9073924" y="671546"/>
                    <a:pt x="9049649" y="663656"/>
                  </a:cubicBezTo>
                  <a:cubicBezTo>
                    <a:pt x="9051470" y="659408"/>
                    <a:pt x="9052684" y="655160"/>
                    <a:pt x="9054505" y="650912"/>
                  </a:cubicBezTo>
                  <a:cubicBezTo>
                    <a:pt x="9095771" y="633920"/>
                    <a:pt x="9135825" y="614500"/>
                    <a:pt x="9178306" y="601756"/>
                  </a:cubicBezTo>
                  <a:cubicBezTo>
                    <a:pt x="9192870" y="597508"/>
                    <a:pt x="9213504" y="608431"/>
                    <a:pt x="9229890" y="616321"/>
                  </a:cubicBezTo>
                  <a:cubicBezTo>
                    <a:pt x="9252344" y="627851"/>
                    <a:pt x="9273584" y="643630"/>
                    <a:pt x="9299072" y="660015"/>
                  </a:cubicBezTo>
                  <a:cubicBezTo>
                    <a:pt x="9307569" y="633313"/>
                    <a:pt x="9311817" y="619962"/>
                    <a:pt x="9317886" y="599328"/>
                  </a:cubicBezTo>
                  <a:cubicBezTo>
                    <a:pt x="9328202" y="621782"/>
                    <a:pt x="9334271" y="636954"/>
                    <a:pt x="9340947" y="651519"/>
                  </a:cubicBezTo>
                  <a:cubicBezTo>
                    <a:pt x="9358546" y="635134"/>
                    <a:pt x="9370077" y="619962"/>
                    <a:pt x="9385855" y="611466"/>
                  </a:cubicBezTo>
                  <a:cubicBezTo>
                    <a:pt x="9391924" y="608431"/>
                    <a:pt x="9409523" y="618141"/>
                    <a:pt x="9416805" y="626637"/>
                  </a:cubicBezTo>
                  <a:cubicBezTo>
                    <a:pt x="9424088" y="635134"/>
                    <a:pt x="9425301" y="658195"/>
                    <a:pt x="9429549" y="658195"/>
                  </a:cubicBezTo>
                  <a:cubicBezTo>
                    <a:pt x="9448970" y="658195"/>
                    <a:pt x="9468389" y="652733"/>
                    <a:pt x="9487809" y="649698"/>
                  </a:cubicBezTo>
                  <a:cubicBezTo>
                    <a:pt x="9475064" y="599935"/>
                    <a:pt x="9529683" y="641202"/>
                    <a:pt x="9533324" y="612679"/>
                  </a:cubicBezTo>
                  <a:cubicBezTo>
                    <a:pt x="9532110" y="660015"/>
                    <a:pt x="9547282" y="664263"/>
                    <a:pt x="9660767" y="653340"/>
                  </a:cubicBezTo>
                  <a:cubicBezTo>
                    <a:pt x="9670477" y="610252"/>
                    <a:pt x="9702640" y="602363"/>
                    <a:pt x="9740267" y="604183"/>
                  </a:cubicBezTo>
                  <a:cubicBezTo>
                    <a:pt x="9803381" y="607218"/>
                    <a:pt x="9865888" y="612679"/>
                    <a:pt x="9929003" y="613893"/>
                  </a:cubicBezTo>
                  <a:cubicBezTo>
                    <a:pt x="9965415" y="614500"/>
                    <a:pt x="10001827" y="609645"/>
                    <a:pt x="9984834" y="677614"/>
                  </a:cubicBezTo>
                  <a:cubicBezTo>
                    <a:pt x="10051590" y="622389"/>
                    <a:pt x="10114705" y="624210"/>
                    <a:pt x="10186315" y="630279"/>
                  </a:cubicBezTo>
                  <a:cubicBezTo>
                    <a:pt x="10291911" y="639382"/>
                    <a:pt x="10399326" y="625424"/>
                    <a:pt x="10506135" y="626031"/>
                  </a:cubicBezTo>
                  <a:cubicBezTo>
                    <a:pt x="10593524" y="626637"/>
                    <a:pt x="10680914" y="634527"/>
                    <a:pt x="10768303" y="638775"/>
                  </a:cubicBezTo>
                  <a:cubicBezTo>
                    <a:pt x="10773158" y="638775"/>
                    <a:pt x="10778013" y="639989"/>
                    <a:pt x="10783475" y="639989"/>
                  </a:cubicBezTo>
                  <a:cubicBezTo>
                    <a:pt x="10911524" y="635740"/>
                    <a:pt x="11039573" y="630279"/>
                    <a:pt x="11167622" y="626637"/>
                  </a:cubicBezTo>
                  <a:cubicBezTo>
                    <a:pt x="11244088" y="624210"/>
                    <a:pt x="11321161" y="624817"/>
                    <a:pt x="11397626" y="624210"/>
                  </a:cubicBezTo>
                  <a:cubicBezTo>
                    <a:pt x="11400660" y="624210"/>
                    <a:pt x="11404301" y="625424"/>
                    <a:pt x="11407336" y="624210"/>
                  </a:cubicBezTo>
                  <a:cubicBezTo>
                    <a:pt x="11448603" y="612073"/>
                    <a:pt x="11489870" y="599935"/>
                    <a:pt x="11532958" y="587798"/>
                  </a:cubicBezTo>
                  <a:cubicBezTo>
                    <a:pt x="11526889" y="576874"/>
                    <a:pt x="11522034" y="560489"/>
                    <a:pt x="11511110" y="550172"/>
                  </a:cubicBezTo>
                  <a:cubicBezTo>
                    <a:pt x="11504435" y="543496"/>
                    <a:pt x="11488656" y="542889"/>
                    <a:pt x="11477732" y="544103"/>
                  </a:cubicBezTo>
                  <a:cubicBezTo>
                    <a:pt x="11452244" y="546531"/>
                    <a:pt x="11426756" y="553206"/>
                    <a:pt x="11400660" y="556241"/>
                  </a:cubicBezTo>
                  <a:cubicBezTo>
                    <a:pt x="11376386" y="559275"/>
                    <a:pt x="11346042" y="528931"/>
                    <a:pt x="11327836" y="570805"/>
                  </a:cubicBezTo>
                  <a:cubicBezTo>
                    <a:pt x="11326623" y="573233"/>
                    <a:pt x="11298706" y="569592"/>
                    <a:pt x="11290817" y="561096"/>
                  </a:cubicBezTo>
                  <a:cubicBezTo>
                    <a:pt x="11263508" y="533786"/>
                    <a:pt x="11253191" y="542283"/>
                    <a:pt x="11251977" y="579909"/>
                  </a:cubicBezTo>
                  <a:cubicBezTo>
                    <a:pt x="11216779" y="567164"/>
                    <a:pt x="11170050" y="570805"/>
                    <a:pt x="11191291" y="507691"/>
                  </a:cubicBezTo>
                  <a:cubicBezTo>
                    <a:pt x="11262294" y="545317"/>
                    <a:pt x="11329050" y="515580"/>
                    <a:pt x="11397019" y="501622"/>
                  </a:cubicBezTo>
                  <a:cubicBezTo>
                    <a:pt x="11420687" y="496767"/>
                    <a:pt x="11443141" y="487664"/>
                    <a:pt x="11466203" y="480382"/>
                  </a:cubicBezTo>
                  <a:cubicBezTo>
                    <a:pt x="11471057" y="479168"/>
                    <a:pt x="11477732" y="475527"/>
                    <a:pt x="11480160" y="477348"/>
                  </a:cubicBezTo>
                  <a:cubicBezTo>
                    <a:pt x="11539027" y="522863"/>
                    <a:pt x="11595465" y="479775"/>
                    <a:pt x="11653118" y="474313"/>
                  </a:cubicBezTo>
                  <a:cubicBezTo>
                    <a:pt x="11662828" y="473099"/>
                    <a:pt x="11677999" y="477954"/>
                    <a:pt x="11682854" y="485237"/>
                  </a:cubicBezTo>
                  <a:cubicBezTo>
                    <a:pt x="11687102" y="491912"/>
                    <a:pt x="11685282" y="509512"/>
                    <a:pt x="11679213" y="514973"/>
                  </a:cubicBezTo>
                  <a:cubicBezTo>
                    <a:pt x="11663435" y="530145"/>
                    <a:pt x="11644621" y="543496"/>
                    <a:pt x="11625202" y="553813"/>
                  </a:cubicBezTo>
                  <a:cubicBezTo>
                    <a:pt x="11606389" y="564130"/>
                    <a:pt x="11585149" y="570199"/>
                    <a:pt x="11564515" y="578088"/>
                  </a:cubicBezTo>
                  <a:cubicBezTo>
                    <a:pt x="11566336" y="582336"/>
                    <a:pt x="11567549" y="586584"/>
                    <a:pt x="11569370" y="591439"/>
                  </a:cubicBezTo>
                  <a:cubicBezTo>
                    <a:pt x="11608209" y="591439"/>
                    <a:pt x="11647049" y="595080"/>
                    <a:pt x="11685282" y="590225"/>
                  </a:cubicBezTo>
                  <a:cubicBezTo>
                    <a:pt x="11722908" y="585977"/>
                    <a:pt x="11758713" y="573233"/>
                    <a:pt x="11798160" y="563523"/>
                  </a:cubicBezTo>
                  <a:cubicBezTo>
                    <a:pt x="11767816" y="540462"/>
                    <a:pt x="11741114" y="519222"/>
                    <a:pt x="11699240" y="487664"/>
                  </a:cubicBezTo>
                  <a:cubicBezTo>
                    <a:pt x="11740507" y="479775"/>
                    <a:pt x="11770851" y="476741"/>
                    <a:pt x="11799373" y="467638"/>
                  </a:cubicBezTo>
                  <a:cubicBezTo>
                    <a:pt x="11810297" y="463996"/>
                    <a:pt x="11823648" y="448825"/>
                    <a:pt x="11824862" y="437294"/>
                  </a:cubicBezTo>
                  <a:cubicBezTo>
                    <a:pt x="11827896" y="416661"/>
                    <a:pt x="11823041" y="394813"/>
                    <a:pt x="11822434" y="386924"/>
                  </a:cubicBezTo>
                  <a:cubicBezTo>
                    <a:pt x="11878266" y="379642"/>
                    <a:pt x="11931064" y="376000"/>
                    <a:pt x="11982648" y="366291"/>
                  </a:cubicBezTo>
                  <a:cubicBezTo>
                    <a:pt x="12057900" y="351726"/>
                    <a:pt x="12124655" y="372966"/>
                    <a:pt x="12191411" y="420302"/>
                  </a:cubicBezTo>
                  <a:cubicBezTo>
                    <a:pt x="12161068" y="424550"/>
                    <a:pt x="12130724" y="428798"/>
                    <a:pt x="12102808" y="432439"/>
                  </a:cubicBezTo>
                  <a:cubicBezTo>
                    <a:pt x="12099167" y="460355"/>
                    <a:pt x="12096132" y="485844"/>
                    <a:pt x="12092491" y="511939"/>
                  </a:cubicBezTo>
                  <a:cubicBezTo>
                    <a:pt x="12088243" y="511332"/>
                    <a:pt x="12083388" y="511332"/>
                    <a:pt x="12079140" y="510725"/>
                  </a:cubicBezTo>
                  <a:cubicBezTo>
                    <a:pt x="12080354" y="491912"/>
                    <a:pt x="12082175" y="473099"/>
                    <a:pt x="12083995" y="448218"/>
                  </a:cubicBezTo>
                  <a:cubicBezTo>
                    <a:pt x="12064575" y="451252"/>
                    <a:pt x="12047583" y="453680"/>
                    <a:pt x="12033018" y="455500"/>
                  </a:cubicBezTo>
                  <a:cubicBezTo>
                    <a:pt x="12034232" y="468851"/>
                    <a:pt x="12035445" y="479168"/>
                    <a:pt x="12036659" y="490092"/>
                  </a:cubicBezTo>
                  <a:cubicBezTo>
                    <a:pt x="12022701" y="484630"/>
                    <a:pt x="12008743" y="479775"/>
                    <a:pt x="11995392" y="474313"/>
                  </a:cubicBezTo>
                  <a:cubicBezTo>
                    <a:pt x="11992358" y="477954"/>
                    <a:pt x="11989323" y="480989"/>
                    <a:pt x="11986289" y="484630"/>
                  </a:cubicBezTo>
                  <a:cubicBezTo>
                    <a:pt x="11997213" y="493733"/>
                    <a:pt x="12008136" y="503443"/>
                    <a:pt x="12020274" y="513760"/>
                  </a:cubicBezTo>
                  <a:cubicBezTo>
                    <a:pt x="11992964" y="531359"/>
                    <a:pt x="11952911" y="547138"/>
                    <a:pt x="11927423" y="575660"/>
                  </a:cubicBezTo>
                  <a:cubicBezTo>
                    <a:pt x="11865522" y="646057"/>
                    <a:pt x="11770244" y="612073"/>
                    <a:pt x="11698026" y="660622"/>
                  </a:cubicBezTo>
                  <a:cubicBezTo>
                    <a:pt x="11722908" y="666691"/>
                    <a:pt x="11745362" y="672759"/>
                    <a:pt x="11768423" y="678221"/>
                  </a:cubicBezTo>
                  <a:cubicBezTo>
                    <a:pt x="11768423" y="684897"/>
                    <a:pt x="11767816" y="691572"/>
                    <a:pt x="11767816" y="697641"/>
                  </a:cubicBezTo>
                  <a:cubicBezTo>
                    <a:pt x="11711377" y="700069"/>
                    <a:pt x="11654332" y="703710"/>
                    <a:pt x="11597893" y="703103"/>
                  </a:cubicBezTo>
                  <a:cubicBezTo>
                    <a:pt x="11586969" y="703103"/>
                    <a:pt x="11576652" y="684290"/>
                    <a:pt x="11564515" y="677614"/>
                  </a:cubicBezTo>
                  <a:cubicBezTo>
                    <a:pt x="11554199" y="672153"/>
                    <a:pt x="11540847" y="670332"/>
                    <a:pt x="11529316" y="670332"/>
                  </a:cubicBezTo>
                  <a:cubicBezTo>
                    <a:pt x="11525675" y="670332"/>
                    <a:pt x="11522641" y="682469"/>
                    <a:pt x="11519607" y="689145"/>
                  </a:cubicBezTo>
                  <a:cubicBezTo>
                    <a:pt x="11531744" y="692179"/>
                    <a:pt x="11543275" y="695214"/>
                    <a:pt x="11570584" y="702496"/>
                  </a:cubicBezTo>
                  <a:cubicBezTo>
                    <a:pt x="11522641" y="714633"/>
                    <a:pt x="11486229" y="729805"/>
                    <a:pt x="11449817" y="731019"/>
                  </a:cubicBezTo>
                  <a:cubicBezTo>
                    <a:pt x="11410370" y="732233"/>
                    <a:pt x="11372745" y="721309"/>
                    <a:pt x="11330870" y="727985"/>
                  </a:cubicBezTo>
                  <a:cubicBezTo>
                    <a:pt x="11303561" y="732233"/>
                    <a:pt x="11270790" y="706137"/>
                    <a:pt x="11241054" y="693393"/>
                  </a:cubicBezTo>
                  <a:cubicBezTo>
                    <a:pt x="11242874" y="700675"/>
                    <a:pt x="11247122" y="714027"/>
                    <a:pt x="11254405" y="741336"/>
                  </a:cubicBezTo>
                  <a:cubicBezTo>
                    <a:pt x="11238019" y="727378"/>
                    <a:pt x="11233165" y="721309"/>
                    <a:pt x="11226489" y="717668"/>
                  </a:cubicBezTo>
                  <a:cubicBezTo>
                    <a:pt x="11211318" y="709778"/>
                    <a:pt x="11196146" y="698248"/>
                    <a:pt x="11180367" y="697641"/>
                  </a:cubicBezTo>
                  <a:cubicBezTo>
                    <a:pt x="11173691" y="697641"/>
                    <a:pt x="11166409" y="720095"/>
                    <a:pt x="11157913" y="731019"/>
                  </a:cubicBezTo>
                  <a:cubicBezTo>
                    <a:pt x="11140920" y="752866"/>
                    <a:pt x="11119680" y="772286"/>
                    <a:pt x="11105722" y="796561"/>
                  </a:cubicBezTo>
                  <a:cubicBezTo>
                    <a:pt x="11098439" y="809912"/>
                    <a:pt x="11103295" y="829939"/>
                    <a:pt x="11101474" y="846931"/>
                  </a:cubicBezTo>
                  <a:cubicBezTo>
                    <a:pt x="11099047" y="874847"/>
                    <a:pt x="11095405" y="903370"/>
                    <a:pt x="11092371" y="932499"/>
                  </a:cubicBezTo>
                  <a:cubicBezTo>
                    <a:pt x="11075985" y="931286"/>
                    <a:pt x="11058386" y="929465"/>
                    <a:pt x="11030470" y="927038"/>
                  </a:cubicBezTo>
                  <a:cubicBezTo>
                    <a:pt x="11105722" y="878488"/>
                    <a:pt x="11062027" y="800202"/>
                    <a:pt x="11098439" y="747404"/>
                  </a:cubicBezTo>
                  <a:cubicBezTo>
                    <a:pt x="11061420" y="731626"/>
                    <a:pt x="11030470" y="717668"/>
                    <a:pt x="10989810" y="700069"/>
                  </a:cubicBezTo>
                  <a:cubicBezTo>
                    <a:pt x="10987383" y="701889"/>
                    <a:pt x="10977065" y="714633"/>
                    <a:pt x="10964321" y="719488"/>
                  </a:cubicBezTo>
                  <a:cubicBezTo>
                    <a:pt x="10938226" y="729198"/>
                    <a:pt x="10911524" y="735874"/>
                    <a:pt x="10884215" y="742549"/>
                  </a:cubicBezTo>
                  <a:cubicBezTo>
                    <a:pt x="10870863" y="745584"/>
                    <a:pt x="10856299" y="748618"/>
                    <a:pt x="10843554" y="745584"/>
                  </a:cubicBezTo>
                  <a:cubicBezTo>
                    <a:pt x="10834451" y="743763"/>
                    <a:pt x="10827776" y="731019"/>
                    <a:pt x="10819279" y="724343"/>
                  </a:cubicBezTo>
                  <a:cubicBezTo>
                    <a:pt x="10804715" y="712813"/>
                    <a:pt x="10790757" y="695214"/>
                    <a:pt x="10774372" y="692786"/>
                  </a:cubicBezTo>
                  <a:cubicBezTo>
                    <a:pt x="10754345" y="689752"/>
                    <a:pt x="10726429" y="675187"/>
                    <a:pt x="10713685" y="714027"/>
                  </a:cubicBezTo>
                  <a:cubicBezTo>
                    <a:pt x="10708223" y="731019"/>
                    <a:pt x="10680914" y="747404"/>
                    <a:pt x="10660887" y="751046"/>
                  </a:cubicBezTo>
                  <a:cubicBezTo>
                    <a:pt x="10623868" y="758328"/>
                    <a:pt x="10585028" y="757114"/>
                    <a:pt x="10546188" y="759542"/>
                  </a:cubicBezTo>
                  <a:cubicBezTo>
                    <a:pt x="10536479" y="745584"/>
                    <a:pt x="10523128" y="715240"/>
                    <a:pt x="10514632" y="716454"/>
                  </a:cubicBezTo>
                  <a:cubicBezTo>
                    <a:pt x="10480647" y="721916"/>
                    <a:pt x="10447876" y="737088"/>
                    <a:pt x="10402361" y="752866"/>
                  </a:cubicBezTo>
                  <a:cubicBezTo>
                    <a:pt x="10375658" y="752866"/>
                    <a:pt x="10332571" y="752866"/>
                    <a:pt x="10290090" y="752866"/>
                  </a:cubicBezTo>
                  <a:cubicBezTo>
                    <a:pt x="10270063" y="764397"/>
                    <a:pt x="10254285" y="814767"/>
                    <a:pt x="10227582" y="747404"/>
                  </a:cubicBezTo>
                  <a:cubicBezTo>
                    <a:pt x="10223334" y="736481"/>
                    <a:pt x="10194812" y="734660"/>
                    <a:pt x="10177819" y="728591"/>
                  </a:cubicBezTo>
                  <a:cubicBezTo>
                    <a:pt x="10177819" y="723736"/>
                    <a:pt x="10177819" y="719488"/>
                    <a:pt x="10177819" y="714633"/>
                  </a:cubicBezTo>
                  <a:cubicBezTo>
                    <a:pt x="10194204" y="710992"/>
                    <a:pt x="10213625" y="700069"/>
                    <a:pt x="10225762" y="705530"/>
                  </a:cubicBezTo>
                  <a:cubicBezTo>
                    <a:pt x="10270670" y="724950"/>
                    <a:pt x="10311330" y="694000"/>
                    <a:pt x="10355025" y="700069"/>
                  </a:cubicBezTo>
                  <a:cubicBezTo>
                    <a:pt x="10368983" y="701889"/>
                    <a:pt x="10386582" y="683076"/>
                    <a:pt x="10402361" y="673973"/>
                  </a:cubicBezTo>
                  <a:cubicBezTo>
                    <a:pt x="10399933" y="670939"/>
                    <a:pt x="10397505" y="667298"/>
                    <a:pt x="10395079" y="664263"/>
                  </a:cubicBezTo>
                  <a:cubicBezTo>
                    <a:pt x="10372017" y="664263"/>
                    <a:pt x="10348956" y="664263"/>
                    <a:pt x="10325895" y="664263"/>
                  </a:cubicBezTo>
                  <a:cubicBezTo>
                    <a:pt x="10327109" y="666691"/>
                    <a:pt x="10327716" y="669118"/>
                    <a:pt x="10328930" y="670939"/>
                  </a:cubicBezTo>
                  <a:cubicBezTo>
                    <a:pt x="10308903" y="678221"/>
                    <a:pt x="10288876" y="691572"/>
                    <a:pt x="10268850" y="690966"/>
                  </a:cubicBezTo>
                  <a:cubicBezTo>
                    <a:pt x="10229403" y="689752"/>
                    <a:pt x="10189957" y="679435"/>
                    <a:pt x="10150510" y="675187"/>
                  </a:cubicBezTo>
                  <a:cubicBezTo>
                    <a:pt x="10135338" y="673366"/>
                    <a:pt x="10118953" y="678828"/>
                    <a:pt x="10104995" y="680649"/>
                  </a:cubicBezTo>
                  <a:cubicBezTo>
                    <a:pt x="10113491" y="701282"/>
                    <a:pt x="10120773" y="718275"/>
                    <a:pt x="10128056" y="735874"/>
                  </a:cubicBezTo>
                  <a:cubicBezTo>
                    <a:pt x="10100747" y="737694"/>
                    <a:pt x="10080720" y="738301"/>
                    <a:pt x="10061301" y="739515"/>
                  </a:cubicBezTo>
                  <a:cubicBezTo>
                    <a:pt x="10058266" y="744977"/>
                    <a:pt x="10055839" y="751046"/>
                    <a:pt x="10052804" y="756507"/>
                  </a:cubicBezTo>
                  <a:cubicBezTo>
                    <a:pt x="10074651" y="772893"/>
                    <a:pt x="10094678" y="792919"/>
                    <a:pt x="10118953" y="805057"/>
                  </a:cubicBezTo>
                  <a:cubicBezTo>
                    <a:pt x="10181460" y="837221"/>
                    <a:pt x="10247002" y="848145"/>
                    <a:pt x="10316792" y="824477"/>
                  </a:cubicBezTo>
                  <a:cubicBezTo>
                    <a:pt x="10327109" y="820836"/>
                    <a:pt x="10347136" y="846324"/>
                    <a:pt x="10362308" y="858461"/>
                  </a:cubicBezTo>
                  <a:cubicBezTo>
                    <a:pt x="10348956" y="871206"/>
                    <a:pt x="10337426" y="886377"/>
                    <a:pt x="10322861" y="896694"/>
                  </a:cubicBezTo>
                  <a:cubicBezTo>
                    <a:pt x="10310117" y="905797"/>
                    <a:pt x="10294338" y="910045"/>
                    <a:pt x="10279773" y="916721"/>
                  </a:cubicBezTo>
                  <a:cubicBezTo>
                    <a:pt x="10294945" y="925824"/>
                    <a:pt x="10308903" y="938568"/>
                    <a:pt x="10324681" y="942209"/>
                  </a:cubicBezTo>
                  <a:cubicBezTo>
                    <a:pt x="10342887" y="945851"/>
                    <a:pt x="10363521" y="938568"/>
                    <a:pt x="10382941" y="941602"/>
                  </a:cubicBezTo>
                  <a:cubicBezTo>
                    <a:pt x="10395079" y="943423"/>
                    <a:pt x="10406002" y="954347"/>
                    <a:pt x="10417532" y="961022"/>
                  </a:cubicBezTo>
                  <a:cubicBezTo>
                    <a:pt x="10409036" y="969518"/>
                    <a:pt x="10402361" y="980442"/>
                    <a:pt x="10392044" y="986511"/>
                  </a:cubicBezTo>
                  <a:cubicBezTo>
                    <a:pt x="10375052" y="996221"/>
                    <a:pt x="10342887" y="1000469"/>
                    <a:pt x="10341067" y="1010786"/>
                  </a:cubicBezTo>
                  <a:cubicBezTo>
                    <a:pt x="10336212" y="1040522"/>
                    <a:pt x="10342281" y="1068438"/>
                    <a:pt x="10376873" y="1087858"/>
                  </a:cubicBezTo>
                  <a:cubicBezTo>
                    <a:pt x="10396292" y="1098782"/>
                    <a:pt x="10401754" y="1135194"/>
                    <a:pt x="10414498" y="1159468"/>
                  </a:cubicBezTo>
                  <a:cubicBezTo>
                    <a:pt x="10421780" y="1174033"/>
                    <a:pt x="10430883" y="1187384"/>
                    <a:pt x="10439380" y="1201342"/>
                  </a:cubicBezTo>
                  <a:cubicBezTo>
                    <a:pt x="10447876" y="1186778"/>
                    <a:pt x="10456372" y="1172213"/>
                    <a:pt x="10465475" y="1157648"/>
                  </a:cubicBezTo>
                  <a:cubicBezTo>
                    <a:pt x="10467903" y="1154007"/>
                    <a:pt x="10472757" y="1150972"/>
                    <a:pt x="10481860" y="1143083"/>
                  </a:cubicBezTo>
                  <a:cubicBezTo>
                    <a:pt x="10509776" y="1174033"/>
                    <a:pt x="10537693" y="1204377"/>
                    <a:pt x="10569856" y="1240182"/>
                  </a:cubicBezTo>
                  <a:cubicBezTo>
                    <a:pt x="10616586" y="1232293"/>
                    <a:pt x="10674238" y="1222583"/>
                    <a:pt x="10731891" y="1212873"/>
                  </a:cubicBezTo>
                  <a:cubicBezTo>
                    <a:pt x="10748883" y="1216514"/>
                    <a:pt x="10768910" y="1220762"/>
                    <a:pt x="10789543" y="1225617"/>
                  </a:cubicBezTo>
                  <a:cubicBezTo>
                    <a:pt x="10795612" y="1172213"/>
                    <a:pt x="10776192" y="1148545"/>
                    <a:pt x="10730677" y="1147331"/>
                  </a:cubicBezTo>
                  <a:cubicBezTo>
                    <a:pt x="10730677" y="1147331"/>
                    <a:pt x="10731891" y="1147938"/>
                    <a:pt x="10731891" y="1147938"/>
                  </a:cubicBezTo>
                  <a:cubicBezTo>
                    <a:pt x="10730070" y="1135801"/>
                    <a:pt x="10727036" y="1124270"/>
                    <a:pt x="10727036" y="1112133"/>
                  </a:cubicBezTo>
                  <a:cubicBezTo>
                    <a:pt x="10727642" y="1092713"/>
                    <a:pt x="10730677" y="1073900"/>
                    <a:pt x="10732498" y="1055087"/>
                  </a:cubicBezTo>
                  <a:cubicBezTo>
                    <a:pt x="10747669" y="1061763"/>
                    <a:pt x="10762841" y="1068438"/>
                    <a:pt x="10790757" y="1080576"/>
                  </a:cubicBezTo>
                  <a:cubicBezTo>
                    <a:pt x="10804108" y="1073900"/>
                    <a:pt x="10829597" y="1053873"/>
                    <a:pt x="10856906" y="1052053"/>
                  </a:cubicBezTo>
                  <a:cubicBezTo>
                    <a:pt x="10887249" y="1049625"/>
                    <a:pt x="10918806" y="1065404"/>
                    <a:pt x="10950364" y="1070259"/>
                  </a:cubicBezTo>
                  <a:cubicBezTo>
                    <a:pt x="10972818" y="1073293"/>
                    <a:pt x="10995879" y="1071472"/>
                    <a:pt x="11018333" y="1069652"/>
                  </a:cubicBezTo>
                  <a:cubicBezTo>
                    <a:pt x="11060814" y="1066011"/>
                    <a:pt x="11102688" y="1061763"/>
                    <a:pt x="11144562" y="1056301"/>
                  </a:cubicBezTo>
                  <a:cubicBezTo>
                    <a:pt x="11175512" y="1052659"/>
                    <a:pt x="11205856" y="1047198"/>
                    <a:pt x="11236199" y="1042950"/>
                  </a:cubicBezTo>
                  <a:cubicBezTo>
                    <a:pt x="11236199" y="1036881"/>
                    <a:pt x="11236199" y="1031419"/>
                    <a:pt x="11236806" y="1025350"/>
                  </a:cubicBezTo>
                  <a:cubicBezTo>
                    <a:pt x="11209497" y="1018675"/>
                    <a:pt x="11182794" y="1012606"/>
                    <a:pt x="11155485" y="1005931"/>
                  </a:cubicBezTo>
                  <a:cubicBezTo>
                    <a:pt x="11156092" y="1000469"/>
                    <a:pt x="11156699" y="995007"/>
                    <a:pt x="11157306" y="988938"/>
                  </a:cubicBezTo>
                  <a:cubicBezTo>
                    <a:pt x="11196146" y="988938"/>
                    <a:pt x="11230130" y="948885"/>
                    <a:pt x="11274431" y="988331"/>
                  </a:cubicBezTo>
                  <a:cubicBezTo>
                    <a:pt x="11283534" y="996828"/>
                    <a:pt x="11306596" y="987724"/>
                    <a:pt x="11321767" y="991366"/>
                  </a:cubicBezTo>
                  <a:cubicBezTo>
                    <a:pt x="11337546" y="995007"/>
                    <a:pt x="11386095" y="971339"/>
                    <a:pt x="11353324" y="1024137"/>
                  </a:cubicBezTo>
                  <a:cubicBezTo>
                    <a:pt x="11350290" y="1028992"/>
                    <a:pt x="11360607" y="1042950"/>
                    <a:pt x="11370924" y="1066618"/>
                  </a:cubicBezTo>
                  <a:cubicBezTo>
                    <a:pt x="11309630" y="1082396"/>
                    <a:pt x="11253798" y="1096354"/>
                    <a:pt x="11197966" y="1112133"/>
                  </a:cubicBezTo>
                  <a:cubicBezTo>
                    <a:pt x="11185222" y="1115774"/>
                    <a:pt x="11171871" y="1122449"/>
                    <a:pt x="11163375" y="1132159"/>
                  </a:cubicBezTo>
                  <a:cubicBezTo>
                    <a:pt x="11160340" y="1135801"/>
                    <a:pt x="11170657" y="1151579"/>
                    <a:pt x="11174905" y="1161289"/>
                  </a:cubicBezTo>
                  <a:cubicBezTo>
                    <a:pt x="11187043" y="1153400"/>
                    <a:pt x="11199180" y="1146117"/>
                    <a:pt x="11211318" y="1137621"/>
                  </a:cubicBezTo>
                  <a:cubicBezTo>
                    <a:pt x="11216172" y="1133980"/>
                    <a:pt x="11219813" y="1127911"/>
                    <a:pt x="11225882" y="1120629"/>
                  </a:cubicBezTo>
                  <a:cubicBezTo>
                    <a:pt x="11242874" y="1131552"/>
                    <a:pt x="11258653" y="1142476"/>
                    <a:pt x="11289603" y="1162503"/>
                  </a:cubicBezTo>
                  <a:cubicBezTo>
                    <a:pt x="11256225" y="1169785"/>
                    <a:pt x="11236199" y="1174033"/>
                    <a:pt x="11217993" y="1177675"/>
                  </a:cubicBezTo>
                  <a:cubicBezTo>
                    <a:pt x="11221634" y="1182530"/>
                    <a:pt x="11228916" y="1191026"/>
                    <a:pt x="11244088" y="1209839"/>
                  </a:cubicBezTo>
                  <a:cubicBezTo>
                    <a:pt x="11198573" y="1209839"/>
                    <a:pt x="11163375" y="1205590"/>
                    <a:pt x="11129997" y="1211659"/>
                  </a:cubicBezTo>
                  <a:cubicBezTo>
                    <a:pt x="11115432" y="1214087"/>
                    <a:pt x="11104508" y="1237755"/>
                    <a:pt x="11091157" y="1252319"/>
                  </a:cubicBezTo>
                  <a:cubicBezTo>
                    <a:pt x="11089336" y="1249285"/>
                    <a:pt x="11084482" y="1235327"/>
                    <a:pt x="11076592" y="1232900"/>
                  </a:cubicBezTo>
                  <a:cubicBezTo>
                    <a:pt x="11063848" y="1229258"/>
                    <a:pt x="11048070" y="1231686"/>
                    <a:pt x="11034718" y="1234720"/>
                  </a:cubicBezTo>
                  <a:cubicBezTo>
                    <a:pt x="11031684" y="1235327"/>
                    <a:pt x="11027436" y="1252926"/>
                    <a:pt x="11029864" y="1254747"/>
                  </a:cubicBezTo>
                  <a:cubicBezTo>
                    <a:pt x="11038967" y="1262029"/>
                    <a:pt x="11051104" y="1270526"/>
                    <a:pt x="11062027" y="1270526"/>
                  </a:cubicBezTo>
                  <a:cubicBezTo>
                    <a:pt x="11094191" y="1270526"/>
                    <a:pt x="11126356" y="1266884"/>
                    <a:pt x="11162161" y="1275987"/>
                  </a:cubicBezTo>
                  <a:cubicBezTo>
                    <a:pt x="11137279" y="1286304"/>
                    <a:pt x="11111791" y="1296014"/>
                    <a:pt x="11083875" y="1307545"/>
                  </a:cubicBezTo>
                  <a:cubicBezTo>
                    <a:pt x="11117860" y="1345777"/>
                    <a:pt x="11153665" y="1350025"/>
                    <a:pt x="11196146" y="1331212"/>
                  </a:cubicBezTo>
                  <a:cubicBezTo>
                    <a:pt x="11211318" y="1324537"/>
                    <a:pt x="11230130" y="1326964"/>
                    <a:pt x="11247122" y="1325751"/>
                  </a:cubicBezTo>
                  <a:cubicBezTo>
                    <a:pt x="11247122" y="1331212"/>
                    <a:pt x="11247730" y="1336067"/>
                    <a:pt x="11247730" y="1341529"/>
                  </a:cubicBezTo>
                  <a:cubicBezTo>
                    <a:pt x="11219206" y="1348812"/>
                    <a:pt x="11190077" y="1356701"/>
                    <a:pt x="11158519" y="1365197"/>
                  </a:cubicBezTo>
                  <a:cubicBezTo>
                    <a:pt x="11162768" y="1373693"/>
                    <a:pt x="11167016" y="1382189"/>
                    <a:pt x="11167622" y="1383403"/>
                  </a:cubicBezTo>
                  <a:cubicBezTo>
                    <a:pt x="11129997" y="1406464"/>
                    <a:pt x="11092978" y="1429525"/>
                    <a:pt x="11053532" y="1454407"/>
                  </a:cubicBezTo>
                  <a:cubicBezTo>
                    <a:pt x="11065669" y="1468365"/>
                    <a:pt x="11074772" y="1479288"/>
                    <a:pt x="11087516" y="1493853"/>
                  </a:cubicBezTo>
                  <a:cubicBezTo>
                    <a:pt x="11040787" y="1524197"/>
                    <a:pt x="10980100" y="1463510"/>
                    <a:pt x="10932158" y="1523590"/>
                  </a:cubicBezTo>
                  <a:cubicBezTo>
                    <a:pt x="10953398" y="1526017"/>
                    <a:pt x="10967356" y="1528445"/>
                    <a:pt x="10981314" y="1529052"/>
                  </a:cubicBezTo>
                  <a:cubicBezTo>
                    <a:pt x="10995879" y="1529659"/>
                    <a:pt x="11011051" y="1524804"/>
                    <a:pt x="11023795" y="1528445"/>
                  </a:cubicBezTo>
                  <a:cubicBezTo>
                    <a:pt x="11034111" y="1531479"/>
                    <a:pt x="11041394" y="1544830"/>
                    <a:pt x="11049890" y="1553933"/>
                  </a:cubicBezTo>
                  <a:cubicBezTo>
                    <a:pt x="11040180" y="1560609"/>
                    <a:pt x="11031077" y="1572139"/>
                    <a:pt x="11020154" y="1573353"/>
                  </a:cubicBezTo>
                  <a:cubicBezTo>
                    <a:pt x="10986776" y="1577601"/>
                    <a:pt x="10952791" y="1577601"/>
                    <a:pt x="10910917" y="1580029"/>
                  </a:cubicBezTo>
                  <a:cubicBezTo>
                    <a:pt x="10920020" y="1563643"/>
                    <a:pt x="10926089" y="1552113"/>
                    <a:pt x="10933371" y="1538762"/>
                  </a:cubicBezTo>
                  <a:cubicBezTo>
                    <a:pt x="10900600" y="1508418"/>
                    <a:pt x="10862975" y="1524804"/>
                    <a:pt x="10838093" y="1545437"/>
                  </a:cubicBezTo>
                  <a:cubicBezTo>
                    <a:pt x="10827776" y="1553933"/>
                    <a:pt x="10843554" y="1594594"/>
                    <a:pt x="10848410" y="1629185"/>
                  </a:cubicBezTo>
                  <a:cubicBezTo>
                    <a:pt x="10810176" y="1633433"/>
                    <a:pt x="10763448" y="1638288"/>
                    <a:pt x="10711864" y="1643750"/>
                  </a:cubicBezTo>
                  <a:cubicBezTo>
                    <a:pt x="10711864" y="1655281"/>
                    <a:pt x="10711864" y="1672880"/>
                    <a:pt x="10711864" y="1695941"/>
                  </a:cubicBezTo>
                  <a:cubicBezTo>
                    <a:pt x="10691837" y="1686838"/>
                    <a:pt x="10678486" y="1680769"/>
                    <a:pt x="10651177" y="1669238"/>
                  </a:cubicBezTo>
                  <a:cubicBezTo>
                    <a:pt x="10691837" y="1719609"/>
                    <a:pt x="10691837" y="1719609"/>
                    <a:pt x="10830203" y="1694727"/>
                  </a:cubicBezTo>
                  <a:cubicBezTo>
                    <a:pt x="10833238" y="1703223"/>
                    <a:pt x="10833844" y="1715361"/>
                    <a:pt x="10839913" y="1719002"/>
                  </a:cubicBezTo>
                  <a:cubicBezTo>
                    <a:pt x="10859333" y="1731139"/>
                    <a:pt x="10879360" y="1743277"/>
                    <a:pt x="10901207" y="1750559"/>
                  </a:cubicBezTo>
                  <a:cubicBezTo>
                    <a:pt x="10913344" y="1754807"/>
                    <a:pt x="10935192" y="1754807"/>
                    <a:pt x="10941261" y="1746918"/>
                  </a:cubicBezTo>
                  <a:cubicBezTo>
                    <a:pt x="10960680" y="1722036"/>
                    <a:pt x="10975852" y="1720216"/>
                    <a:pt x="11004375" y="1735387"/>
                  </a:cubicBezTo>
                  <a:cubicBezTo>
                    <a:pt x="11018940" y="1743277"/>
                    <a:pt x="11045642" y="1729319"/>
                    <a:pt x="11066882" y="1725070"/>
                  </a:cubicBezTo>
                  <a:cubicBezTo>
                    <a:pt x="11067489" y="1720822"/>
                    <a:pt x="11068096" y="1716574"/>
                    <a:pt x="11068703" y="1712326"/>
                  </a:cubicBezTo>
                  <a:cubicBezTo>
                    <a:pt x="11080233" y="1722643"/>
                    <a:pt x="11091157" y="1732353"/>
                    <a:pt x="11107542" y="1746918"/>
                  </a:cubicBezTo>
                  <a:cubicBezTo>
                    <a:pt x="11088730" y="1752380"/>
                    <a:pt x="11078413" y="1756021"/>
                    <a:pt x="11064455" y="1760269"/>
                  </a:cubicBezTo>
                  <a:cubicBezTo>
                    <a:pt x="11070523" y="1768158"/>
                    <a:pt x="11073558" y="1777261"/>
                    <a:pt x="11080233" y="1780296"/>
                  </a:cubicBezTo>
                  <a:cubicBezTo>
                    <a:pt x="11104508" y="1791219"/>
                    <a:pt x="11185222" y="1762696"/>
                    <a:pt x="11199787" y="1742670"/>
                  </a:cubicBezTo>
                  <a:cubicBezTo>
                    <a:pt x="11233165" y="1749345"/>
                    <a:pt x="11264722" y="1751773"/>
                    <a:pt x="11293852" y="1762696"/>
                  </a:cubicBezTo>
                  <a:cubicBezTo>
                    <a:pt x="11310843" y="1768765"/>
                    <a:pt x="11323588" y="1787578"/>
                    <a:pt x="11338760" y="1800322"/>
                  </a:cubicBezTo>
                  <a:cubicBezTo>
                    <a:pt x="11320554" y="1811246"/>
                    <a:pt x="11302348" y="1831879"/>
                    <a:pt x="11284749" y="1831273"/>
                  </a:cubicBezTo>
                  <a:cubicBezTo>
                    <a:pt x="11232558" y="1829452"/>
                    <a:pt x="11183401" y="1823990"/>
                    <a:pt x="11129390" y="1842196"/>
                  </a:cubicBezTo>
                  <a:cubicBezTo>
                    <a:pt x="11097833" y="1852513"/>
                    <a:pt x="11052317" y="1818528"/>
                    <a:pt x="11012264" y="1805784"/>
                  </a:cubicBezTo>
                  <a:cubicBezTo>
                    <a:pt x="10995879" y="1800929"/>
                    <a:pt x="10978280" y="1799109"/>
                    <a:pt x="10947936" y="1794253"/>
                  </a:cubicBezTo>
                  <a:cubicBezTo>
                    <a:pt x="10968570" y="1825204"/>
                    <a:pt x="10980100" y="1841589"/>
                    <a:pt x="10995272" y="1864650"/>
                  </a:cubicBezTo>
                  <a:cubicBezTo>
                    <a:pt x="10959467" y="1874967"/>
                    <a:pt x="10930944" y="1882856"/>
                    <a:pt x="10896959" y="1891959"/>
                  </a:cubicBezTo>
                  <a:cubicBezTo>
                    <a:pt x="10897566" y="1896814"/>
                    <a:pt x="10899387" y="1908345"/>
                    <a:pt x="10901207" y="1922303"/>
                  </a:cubicBezTo>
                  <a:cubicBezTo>
                    <a:pt x="10889069" y="1922910"/>
                    <a:pt x="10876325" y="1921089"/>
                    <a:pt x="10866616" y="1925337"/>
                  </a:cubicBezTo>
                  <a:cubicBezTo>
                    <a:pt x="10852657" y="1932013"/>
                    <a:pt x="10836272" y="1941116"/>
                    <a:pt x="10829597" y="1953253"/>
                  </a:cubicBezTo>
                  <a:cubicBezTo>
                    <a:pt x="10826562" y="1959929"/>
                    <a:pt x="10841734" y="1976921"/>
                    <a:pt x="10850230" y="1987845"/>
                  </a:cubicBezTo>
                  <a:cubicBezTo>
                    <a:pt x="10865402" y="2007265"/>
                    <a:pt x="10884822" y="2023650"/>
                    <a:pt x="10897566" y="2044284"/>
                  </a:cubicBezTo>
                  <a:cubicBezTo>
                    <a:pt x="10921841" y="2084944"/>
                    <a:pt x="10899387" y="2123177"/>
                    <a:pt x="10870863" y="2144417"/>
                  </a:cubicBezTo>
                  <a:cubicBezTo>
                    <a:pt x="10849016" y="2160802"/>
                    <a:pt x="10810176" y="2157161"/>
                    <a:pt x="10779226" y="2157161"/>
                  </a:cubicBezTo>
                  <a:cubicBezTo>
                    <a:pt x="10758593" y="2156554"/>
                    <a:pt x="10737960" y="2146238"/>
                    <a:pt x="10713077" y="2138955"/>
                  </a:cubicBezTo>
                  <a:cubicBezTo>
                    <a:pt x="10695479" y="2192360"/>
                    <a:pt x="10644502" y="2182043"/>
                    <a:pt x="10606875" y="2182043"/>
                  </a:cubicBezTo>
                  <a:cubicBezTo>
                    <a:pt x="10559540" y="2182650"/>
                    <a:pt x="10511597" y="2163230"/>
                    <a:pt x="10464261" y="2152306"/>
                  </a:cubicBezTo>
                  <a:cubicBezTo>
                    <a:pt x="10449697" y="2148665"/>
                    <a:pt x="10430277" y="2135314"/>
                    <a:pt x="10422994" y="2140169"/>
                  </a:cubicBezTo>
                  <a:cubicBezTo>
                    <a:pt x="10379299" y="2171119"/>
                    <a:pt x="10350170" y="2141383"/>
                    <a:pt x="10313758" y="2124390"/>
                  </a:cubicBezTo>
                  <a:cubicBezTo>
                    <a:pt x="10296765" y="2116501"/>
                    <a:pt x="10257319" y="2122570"/>
                    <a:pt x="10248216" y="2135921"/>
                  </a:cubicBezTo>
                  <a:cubicBezTo>
                    <a:pt x="10220907" y="2175974"/>
                    <a:pt x="10191777" y="2166264"/>
                    <a:pt x="10157185" y="2154127"/>
                  </a:cubicBezTo>
                  <a:cubicBezTo>
                    <a:pt x="10094678" y="2131673"/>
                    <a:pt x="10030350" y="2112860"/>
                    <a:pt x="9967843" y="2088585"/>
                  </a:cubicBezTo>
                  <a:cubicBezTo>
                    <a:pt x="9942961" y="2078875"/>
                    <a:pt x="9921113" y="2060669"/>
                    <a:pt x="9901694" y="2047925"/>
                  </a:cubicBezTo>
                  <a:cubicBezTo>
                    <a:pt x="9832510" y="2073413"/>
                    <a:pt x="9761507" y="2081303"/>
                    <a:pt x="9682007" y="2066738"/>
                  </a:cubicBezTo>
                  <a:cubicBezTo>
                    <a:pt x="9682007" y="2091619"/>
                    <a:pt x="9682007" y="2112860"/>
                    <a:pt x="9682007" y="2133493"/>
                  </a:cubicBezTo>
                  <a:cubicBezTo>
                    <a:pt x="9675331" y="2131066"/>
                    <a:pt x="9661980" y="2122570"/>
                    <a:pt x="9658339" y="2126211"/>
                  </a:cubicBezTo>
                  <a:cubicBezTo>
                    <a:pt x="9615252" y="2162623"/>
                    <a:pt x="9589763" y="2124390"/>
                    <a:pt x="9560634" y="2104971"/>
                  </a:cubicBezTo>
                  <a:cubicBezTo>
                    <a:pt x="9540000" y="2091012"/>
                    <a:pt x="9523614" y="2070379"/>
                    <a:pt x="9501767" y="2060062"/>
                  </a:cubicBezTo>
                  <a:cubicBezTo>
                    <a:pt x="9471423" y="2046104"/>
                    <a:pt x="9438046" y="2039429"/>
                    <a:pt x="9405882" y="2029719"/>
                  </a:cubicBezTo>
                  <a:cubicBezTo>
                    <a:pt x="9404061" y="2033967"/>
                    <a:pt x="9401633" y="2038215"/>
                    <a:pt x="9399813" y="2042463"/>
                  </a:cubicBezTo>
                  <a:cubicBezTo>
                    <a:pt x="9397386" y="2037001"/>
                    <a:pt x="9394958" y="2030932"/>
                    <a:pt x="9391924" y="2026078"/>
                  </a:cubicBezTo>
                  <a:cubicBezTo>
                    <a:pt x="9384642" y="2012726"/>
                    <a:pt x="9379180" y="1993913"/>
                    <a:pt x="9368256" y="1988452"/>
                  </a:cubicBezTo>
                  <a:cubicBezTo>
                    <a:pt x="9360367" y="1984810"/>
                    <a:pt x="9337912" y="1996341"/>
                    <a:pt x="9332450" y="2007265"/>
                  </a:cubicBezTo>
                  <a:cubicBezTo>
                    <a:pt x="9320920" y="2027898"/>
                    <a:pt x="9313637" y="2044891"/>
                    <a:pt x="9284508" y="2036394"/>
                  </a:cubicBezTo>
                  <a:cubicBezTo>
                    <a:pt x="9254771" y="2027898"/>
                    <a:pt x="9218966" y="2029719"/>
                    <a:pt x="9211684" y="1989058"/>
                  </a:cubicBezTo>
                  <a:cubicBezTo>
                    <a:pt x="9205615" y="1957501"/>
                    <a:pt x="9203794" y="1925337"/>
                    <a:pt x="9198332" y="1893780"/>
                  </a:cubicBezTo>
                  <a:cubicBezTo>
                    <a:pt x="9196512" y="1882856"/>
                    <a:pt x="9189229" y="1873146"/>
                    <a:pt x="9183767" y="1862830"/>
                  </a:cubicBezTo>
                  <a:cubicBezTo>
                    <a:pt x="9179520" y="1864650"/>
                    <a:pt x="9175272" y="1865864"/>
                    <a:pt x="9171023" y="1867685"/>
                  </a:cubicBezTo>
                  <a:cubicBezTo>
                    <a:pt x="9173451" y="1881036"/>
                    <a:pt x="9175272" y="1894387"/>
                    <a:pt x="9177699" y="1907738"/>
                  </a:cubicBezTo>
                  <a:cubicBezTo>
                    <a:pt x="9173451" y="1910772"/>
                    <a:pt x="9169810" y="1913200"/>
                    <a:pt x="9165561" y="1916234"/>
                  </a:cubicBezTo>
                  <a:cubicBezTo>
                    <a:pt x="9152817" y="1897421"/>
                    <a:pt x="9126115" y="1873753"/>
                    <a:pt x="9130363" y="1860402"/>
                  </a:cubicBezTo>
                  <a:cubicBezTo>
                    <a:pt x="9146142" y="1810639"/>
                    <a:pt x="9110336" y="1783330"/>
                    <a:pt x="9091523" y="1749345"/>
                  </a:cubicBezTo>
                  <a:cubicBezTo>
                    <a:pt x="9077565" y="1724464"/>
                    <a:pt x="9053898" y="1704437"/>
                    <a:pt x="9036905" y="1680769"/>
                  </a:cubicBezTo>
                  <a:cubicBezTo>
                    <a:pt x="9032050" y="1674093"/>
                    <a:pt x="9034478" y="1661349"/>
                    <a:pt x="9033871" y="1651639"/>
                  </a:cubicBezTo>
                  <a:cubicBezTo>
                    <a:pt x="9044795" y="1652853"/>
                    <a:pt x="9059967" y="1649819"/>
                    <a:pt x="9064821" y="1655281"/>
                  </a:cubicBezTo>
                  <a:cubicBezTo>
                    <a:pt x="9084241" y="1677735"/>
                    <a:pt x="9103054" y="1684410"/>
                    <a:pt x="9134611" y="1683803"/>
                  </a:cubicBezTo>
                  <a:cubicBezTo>
                    <a:pt x="9151604" y="1683197"/>
                    <a:pt x="9173451" y="1721429"/>
                    <a:pt x="9187409" y="1745704"/>
                  </a:cubicBezTo>
                  <a:cubicBezTo>
                    <a:pt x="9208042" y="1780902"/>
                    <a:pt x="9222000" y="1819135"/>
                    <a:pt x="9241420" y="1855547"/>
                  </a:cubicBezTo>
                  <a:cubicBezTo>
                    <a:pt x="9243847" y="1860402"/>
                    <a:pt x="9259019" y="1858582"/>
                    <a:pt x="9270550" y="1860402"/>
                  </a:cubicBezTo>
                  <a:cubicBezTo>
                    <a:pt x="9266302" y="1847658"/>
                    <a:pt x="9263268" y="1839162"/>
                    <a:pt x="9255985" y="1819742"/>
                  </a:cubicBezTo>
                  <a:cubicBezTo>
                    <a:pt x="9289969" y="1828238"/>
                    <a:pt x="9316065" y="1834914"/>
                    <a:pt x="9342161" y="1841589"/>
                  </a:cubicBezTo>
                  <a:cubicBezTo>
                    <a:pt x="9343374" y="1839162"/>
                    <a:pt x="9344588" y="1836734"/>
                    <a:pt x="9345802" y="1834914"/>
                  </a:cubicBezTo>
                  <a:cubicBezTo>
                    <a:pt x="9300893" y="1797288"/>
                    <a:pt x="9256592" y="1759662"/>
                    <a:pt x="9208042" y="1718395"/>
                  </a:cubicBezTo>
                  <a:cubicBezTo>
                    <a:pt x="9239600" y="1702616"/>
                    <a:pt x="9259019" y="1692906"/>
                    <a:pt x="9278439" y="1683197"/>
                  </a:cubicBezTo>
                  <a:cubicBezTo>
                    <a:pt x="9222607" y="1674093"/>
                    <a:pt x="9177699" y="1612800"/>
                    <a:pt x="9125508" y="1649819"/>
                  </a:cubicBezTo>
                  <a:cubicBezTo>
                    <a:pt x="9095771" y="1643143"/>
                    <a:pt x="9072104" y="1641323"/>
                    <a:pt x="9051470" y="1633433"/>
                  </a:cubicBezTo>
                  <a:cubicBezTo>
                    <a:pt x="9009596" y="1617048"/>
                    <a:pt x="9016878" y="1652853"/>
                    <a:pt x="9001100" y="1671059"/>
                  </a:cubicBezTo>
                  <a:cubicBezTo>
                    <a:pt x="8979859" y="1695941"/>
                    <a:pt x="8954978" y="1717181"/>
                    <a:pt x="8942841" y="1748738"/>
                  </a:cubicBezTo>
                  <a:cubicBezTo>
                    <a:pt x="8942234" y="1751166"/>
                    <a:pt x="8919173" y="1749345"/>
                    <a:pt x="8911284" y="1743277"/>
                  </a:cubicBezTo>
                  <a:cubicBezTo>
                    <a:pt x="8887009" y="1724464"/>
                    <a:pt x="8865161" y="1701403"/>
                    <a:pt x="8841494" y="1681376"/>
                  </a:cubicBezTo>
                  <a:cubicBezTo>
                    <a:pt x="8817219" y="1661349"/>
                    <a:pt x="8791730" y="1642536"/>
                    <a:pt x="8766849" y="1623117"/>
                  </a:cubicBezTo>
                  <a:cubicBezTo>
                    <a:pt x="8771704" y="1561823"/>
                    <a:pt x="8714051" y="1572746"/>
                    <a:pt x="8690383" y="1544223"/>
                  </a:cubicBezTo>
                  <a:cubicBezTo>
                    <a:pt x="8686135" y="1547258"/>
                    <a:pt x="8681887" y="1550899"/>
                    <a:pt x="8677639" y="1553933"/>
                  </a:cubicBezTo>
                  <a:cubicBezTo>
                    <a:pt x="8687349" y="1576388"/>
                    <a:pt x="8697059" y="1599448"/>
                    <a:pt x="8706768" y="1621903"/>
                  </a:cubicBezTo>
                  <a:cubicBezTo>
                    <a:pt x="8710409" y="1617655"/>
                    <a:pt x="8713444" y="1614013"/>
                    <a:pt x="8717086" y="1609765"/>
                  </a:cubicBezTo>
                  <a:cubicBezTo>
                    <a:pt x="8734077" y="1614013"/>
                    <a:pt x="8751070" y="1617655"/>
                    <a:pt x="8768669" y="1621903"/>
                  </a:cubicBezTo>
                  <a:cubicBezTo>
                    <a:pt x="8778379" y="1635254"/>
                    <a:pt x="8788089" y="1647998"/>
                    <a:pt x="8797192" y="1661349"/>
                  </a:cubicBezTo>
                  <a:cubicBezTo>
                    <a:pt x="8808116" y="1676521"/>
                    <a:pt x="8818432" y="1692300"/>
                    <a:pt x="8829356" y="1707471"/>
                  </a:cubicBezTo>
                  <a:cubicBezTo>
                    <a:pt x="8808116" y="1714147"/>
                    <a:pt x="8778379" y="1732960"/>
                    <a:pt x="8766242" y="1725070"/>
                  </a:cubicBezTo>
                  <a:cubicBezTo>
                    <a:pt x="8732257" y="1702616"/>
                    <a:pt x="8706162" y="1668632"/>
                    <a:pt x="8676425" y="1640109"/>
                  </a:cubicBezTo>
                  <a:cubicBezTo>
                    <a:pt x="8664288" y="1628578"/>
                    <a:pt x="8651543" y="1614620"/>
                    <a:pt x="8636372" y="1609158"/>
                  </a:cubicBezTo>
                  <a:cubicBezTo>
                    <a:pt x="8626055" y="1605517"/>
                    <a:pt x="8610883" y="1615834"/>
                    <a:pt x="8597532" y="1620082"/>
                  </a:cubicBezTo>
                  <a:cubicBezTo>
                    <a:pt x="8601780" y="1632220"/>
                    <a:pt x="8605421" y="1645571"/>
                    <a:pt x="8611490" y="1656494"/>
                  </a:cubicBezTo>
                  <a:cubicBezTo>
                    <a:pt x="8616345" y="1664384"/>
                    <a:pt x="8624841" y="1670452"/>
                    <a:pt x="8629696" y="1674700"/>
                  </a:cubicBezTo>
                  <a:cubicBezTo>
                    <a:pt x="8619987" y="1706257"/>
                    <a:pt x="8610883" y="1734780"/>
                    <a:pt x="8600566" y="1769979"/>
                  </a:cubicBezTo>
                  <a:cubicBezTo>
                    <a:pt x="8592677" y="1773620"/>
                    <a:pt x="8578112" y="1780902"/>
                    <a:pt x="8550197" y="1794253"/>
                  </a:cubicBezTo>
                  <a:cubicBezTo>
                    <a:pt x="8573864" y="1811246"/>
                    <a:pt x="8588429" y="1827631"/>
                    <a:pt x="8606635" y="1833093"/>
                  </a:cubicBezTo>
                  <a:cubicBezTo>
                    <a:pt x="8646081" y="1844624"/>
                    <a:pt x="8686742" y="1850086"/>
                    <a:pt x="8726795" y="1859189"/>
                  </a:cubicBezTo>
                  <a:cubicBezTo>
                    <a:pt x="8737112" y="1861616"/>
                    <a:pt x="8745608" y="1871326"/>
                    <a:pt x="8755318" y="1876181"/>
                  </a:cubicBezTo>
                  <a:cubicBezTo>
                    <a:pt x="8766849" y="1881643"/>
                    <a:pt x="8779593" y="1889532"/>
                    <a:pt x="8791123" y="1889532"/>
                  </a:cubicBezTo>
                  <a:cubicBezTo>
                    <a:pt x="8842707" y="1890139"/>
                    <a:pt x="8902787" y="1839769"/>
                    <a:pt x="8913104" y="1790612"/>
                  </a:cubicBezTo>
                  <a:cubicBezTo>
                    <a:pt x="9012024" y="1823990"/>
                    <a:pt x="9012024" y="1823990"/>
                    <a:pt x="9018092" y="1874360"/>
                  </a:cubicBezTo>
                  <a:cubicBezTo>
                    <a:pt x="9010810" y="1898028"/>
                    <a:pt x="8990177" y="1929585"/>
                    <a:pt x="8998672" y="1943543"/>
                  </a:cubicBezTo>
                  <a:cubicBezTo>
                    <a:pt x="9011417" y="1964177"/>
                    <a:pt x="9044795" y="1972066"/>
                    <a:pt x="9069070" y="1984810"/>
                  </a:cubicBezTo>
                  <a:cubicBezTo>
                    <a:pt x="9069676" y="1978742"/>
                    <a:pt x="9070283" y="1972066"/>
                    <a:pt x="9070890" y="1965998"/>
                  </a:cubicBezTo>
                  <a:cubicBezTo>
                    <a:pt x="9082420" y="1954467"/>
                    <a:pt x="9094558" y="1942936"/>
                    <a:pt x="9106088" y="1932013"/>
                  </a:cubicBezTo>
                  <a:cubicBezTo>
                    <a:pt x="9114585" y="1945971"/>
                    <a:pt x="9123080" y="1959929"/>
                    <a:pt x="9132791" y="1972673"/>
                  </a:cubicBezTo>
                  <a:cubicBezTo>
                    <a:pt x="9144321" y="1988452"/>
                    <a:pt x="9154638" y="2006658"/>
                    <a:pt x="9169810" y="2016975"/>
                  </a:cubicBezTo>
                  <a:cubicBezTo>
                    <a:pt x="9201973" y="2038215"/>
                    <a:pt x="9218359" y="2061276"/>
                    <a:pt x="9198332" y="2098295"/>
                  </a:cubicBezTo>
                  <a:cubicBezTo>
                    <a:pt x="9094558" y="2108005"/>
                    <a:pt x="8999886" y="2067345"/>
                    <a:pt x="9010203" y="2024864"/>
                  </a:cubicBezTo>
                  <a:cubicBezTo>
                    <a:pt x="8967722" y="2030932"/>
                    <a:pt x="8924634" y="2037608"/>
                    <a:pt x="8873657" y="2045497"/>
                  </a:cubicBezTo>
                  <a:cubicBezTo>
                    <a:pt x="8851203" y="2099509"/>
                    <a:pt x="8804474" y="2120749"/>
                    <a:pt x="8735292" y="2106184"/>
                  </a:cubicBezTo>
                  <a:cubicBezTo>
                    <a:pt x="8709196" y="2100722"/>
                    <a:pt x="8679459" y="2112860"/>
                    <a:pt x="8652150" y="2123177"/>
                  </a:cubicBezTo>
                  <a:cubicBezTo>
                    <a:pt x="8589036" y="2099509"/>
                    <a:pt x="8576898" y="2047318"/>
                    <a:pt x="8627269" y="2012726"/>
                  </a:cubicBezTo>
                  <a:cubicBezTo>
                    <a:pt x="8589643" y="1962356"/>
                    <a:pt x="8531990" y="1964784"/>
                    <a:pt x="8480407" y="1958108"/>
                  </a:cubicBezTo>
                  <a:cubicBezTo>
                    <a:pt x="8436712" y="1952646"/>
                    <a:pt x="8411223" y="1922303"/>
                    <a:pt x="8431250" y="1882856"/>
                  </a:cubicBezTo>
                  <a:cubicBezTo>
                    <a:pt x="8454311" y="1836734"/>
                    <a:pt x="8461593" y="1803963"/>
                    <a:pt x="8394837" y="1798502"/>
                  </a:cubicBezTo>
                  <a:cubicBezTo>
                    <a:pt x="8388769" y="1797895"/>
                    <a:pt x="8380273" y="1788792"/>
                    <a:pt x="8377846" y="1782116"/>
                  </a:cubicBezTo>
                  <a:cubicBezTo>
                    <a:pt x="8364494" y="1743883"/>
                    <a:pt x="8342647" y="1746918"/>
                    <a:pt x="8311697" y="1762089"/>
                  </a:cubicBezTo>
                  <a:cubicBezTo>
                    <a:pt x="8300166" y="1767551"/>
                    <a:pt x="8281354" y="1759662"/>
                    <a:pt x="8266182" y="1756628"/>
                  </a:cubicBezTo>
                  <a:cubicBezTo>
                    <a:pt x="8260113" y="1755414"/>
                    <a:pt x="8254044" y="1748131"/>
                    <a:pt x="8249797" y="1749345"/>
                  </a:cubicBezTo>
                  <a:cubicBezTo>
                    <a:pt x="8190323" y="1763303"/>
                    <a:pt x="8125388" y="1774227"/>
                    <a:pt x="8095045" y="1833093"/>
                  </a:cubicBezTo>
                  <a:cubicBezTo>
                    <a:pt x="8085334" y="1851906"/>
                    <a:pt x="8105361" y="1886498"/>
                    <a:pt x="8109003" y="1902883"/>
                  </a:cubicBezTo>
                  <a:cubicBezTo>
                    <a:pt x="8142380" y="1905311"/>
                    <a:pt x="8166655" y="1907131"/>
                    <a:pt x="8192144" y="1908952"/>
                  </a:cubicBezTo>
                  <a:cubicBezTo>
                    <a:pt x="8193964" y="1904704"/>
                    <a:pt x="8196999" y="1900456"/>
                    <a:pt x="8197605" y="1895601"/>
                  </a:cubicBezTo>
                  <a:cubicBezTo>
                    <a:pt x="8198819" y="1878608"/>
                    <a:pt x="8199426" y="1861616"/>
                    <a:pt x="8200033" y="1844017"/>
                  </a:cubicBezTo>
                  <a:cubicBezTo>
                    <a:pt x="8218239" y="1848265"/>
                    <a:pt x="8236445" y="1854333"/>
                    <a:pt x="8254651" y="1856154"/>
                  </a:cubicBezTo>
                  <a:cubicBezTo>
                    <a:pt x="8267395" y="1857368"/>
                    <a:pt x="8283174" y="1857368"/>
                    <a:pt x="8292884" y="1851299"/>
                  </a:cubicBezTo>
                  <a:cubicBezTo>
                    <a:pt x="8339613" y="1822169"/>
                    <a:pt x="8360246" y="1830666"/>
                    <a:pt x="8374205" y="1890139"/>
                  </a:cubicBezTo>
                  <a:cubicBezTo>
                    <a:pt x="8358426" y="1890746"/>
                    <a:pt x="8342647" y="1891959"/>
                    <a:pt x="8322013" y="1892566"/>
                  </a:cubicBezTo>
                  <a:cubicBezTo>
                    <a:pt x="8325048" y="1912593"/>
                    <a:pt x="8328082" y="1930192"/>
                    <a:pt x="8331116" y="1950219"/>
                  </a:cubicBezTo>
                  <a:cubicBezTo>
                    <a:pt x="8394837" y="1941116"/>
                    <a:pt x="8403334" y="1990272"/>
                    <a:pt x="8407582" y="2030932"/>
                  </a:cubicBezTo>
                  <a:cubicBezTo>
                    <a:pt x="8410009" y="2052173"/>
                    <a:pt x="8385735" y="2075841"/>
                    <a:pt x="8379059" y="2088585"/>
                  </a:cubicBezTo>
                  <a:cubicBezTo>
                    <a:pt x="8339006" y="2078875"/>
                    <a:pt x="8311090" y="2064917"/>
                    <a:pt x="8285601" y="2067951"/>
                  </a:cubicBezTo>
                  <a:cubicBezTo>
                    <a:pt x="8191537" y="2078875"/>
                    <a:pt x="8123568" y="2043070"/>
                    <a:pt x="8078659" y="1957501"/>
                  </a:cubicBezTo>
                  <a:cubicBezTo>
                    <a:pt x="8053778" y="1910166"/>
                    <a:pt x="8022221" y="1865864"/>
                    <a:pt x="7990663" y="1822169"/>
                  </a:cubicBezTo>
                  <a:cubicBezTo>
                    <a:pt x="7985201" y="1814280"/>
                    <a:pt x="7967602" y="1814280"/>
                    <a:pt x="7955465" y="1813066"/>
                  </a:cubicBezTo>
                  <a:cubicBezTo>
                    <a:pt x="7931797" y="1811853"/>
                    <a:pt x="7907522" y="1812460"/>
                    <a:pt x="7880820" y="1812460"/>
                  </a:cubicBezTo>
                  <a:cubicBezTo>
                    <a:pt x="7880820" y="1823383"/>
                    <a:pt x="7880820" y="1839162"/>
                    <a:pt x="7880820" y="1850086"/>
                  </a:cubicBezTo>
                  <a:cubicBezTo>
                    <a:pt x="7910557" y="1850086"/>
                    <a:pt x="7954251" y="1844624"/>
                    <a:pt x="7956679" y="1851299"/>
                  </a:cubicBezTo>
                  <a:cubicBezTo>
                    <a:pt x="7967602" y="1888318"/>
                    <a:pt x="7968209" y="1928372"/>
                    <a:pt x="7973064" y="1976314"/>
                  </a:cubicBezTo>
                  <a:cubicBezTo>
                    <a:pt x="7996732" y="1995734"/>
                    <a:pt x="8031930" y="2024864"/>
                    <a:pt x="8070770" y="2055814"/>
                  </a:cubicBezTo>
                  <a:cubicBezTo>
                    <a:pt x="8000980" y="2108005"/>
                    <a:pt x="7937259" y="2103150"/>
                    <a:pt x="7871717" y="2086764"/>
                  </a:cubicBezTo>
                  <a:cubicBezTo>
                    <a:pt x="7838946" y="2078268"/>
                    <a:pt x="7805568" y="2070379"/>
                    <a:pt x="7772190" y="2064917"/>
                  </a:cubicBezTo>
                  <a:cubicBezTo>
                    <a:pt x="7758839" y="2063097"/>
                    <a:pt x="7743668" y="2069165"/>
                    <a:pt x="7729709" y="2070986"/>
                  </a:cubicBezTo>
                  <a:cubicBezTo>
                    <a:pt x="7690870" y="2076448"/>
                    <a:pt x="7651423" y="2094654"/>
                    <a:pt x="7617439" y="2055814"/>
                  </a:cubicBezTo>
                  <a:cubicBezTo>
                    <a:pt x="7610156" y="2047318"/>
                    <a:pt x="7590129" y="2043677"/>
                    <a:pt x="7577992" y="2046711"/>
                  </a:cubicBezTo>
                  <a:cubicBezTo>
                    <a:pt x="7561000" y="2050352"/>
                    <a:pt x="7547042" y="2065524"/>
                    <a:pt x="7530049" y="2069772"/>
                  </a:cubicBezTo>
                  <a:cubicBezTo>
                    <a:pt x="7513057" y="2074020"/>
                    <a:pt x="7494245" y="2070986"/>
                    <a:pt x="7476645" y="2070986"/>
                  </a:cubicBezTo>
                  <a:cubicBezTo>
                    <a:pt x="7457832" y="2135921"/>
                    <a:pt x="7437805" y="2149879"/>
                    <a:pt x="7366802" y="2150486"/>
                  </a:cubicBezTo>
                  <a:cubicBezTo>
                    <a:pt x="7273344" y="2151093"/>
                    <a:pt x="7179279" y="2151699"/>
                    <a:pt x="7085821" y="2150486"/>
                  </a:cubicBezTo>
                  <a:cubicBezTo>
                    <a:pt x="7071863" y="2150486"/>
                    <a:pt x="7054871" y="2143203"/>
                    <a:pt x="7044554" y="2134100"/>
                  </a:cubicBezTo>
                  <a:cubicBezTo>
                    <a:pt x="7014818" y="2106184"/>
                    <a:pt x="6986901" y="2076448"/>
                    <a:pt x="6960200" y="2046104"/>
                  </a:cubicBezTo>
                  <a:cubicBezTo>
                    <a:pt x="6941386" y="2024864"/>
                    <a:pt x="6926215" y="1999982"/>
                    <a:pt x="6908008" y="1977528"/>
                  </a:cubicBezTo>
                  <a:cubicBezTo>
                    <a:pt x="6900120" y="1968425"/>
                    <a:pt x="6889196" y="1959929"/>
                    <a:pt x="6878272" y="1956288"/>
                  </a:cubicBezTo>
                  <a:cubicBezTo>
                    <a:pt x="6859459" y="1950826"/>
                    <a:pt x="6840039" y="1949612"/>
                    <a:pt x="6817586" y="1945971"/>
                  </a:cubicBezTo>
                  <a:cubicBezTo>
                    <a:pt x="6821227" y="1922303"/>
                    <a:pt x="6823654" y="1901669"/>
                    <a:pt x="6826689" y="1879822"/>
                  </a:cubicBezTo>
                  <a:cubicBezTo>
                    <a:pt x="6867349" y="1885891"/>
                    <a:pt x="6906188" y="1893780"/>
                    <a:pt x="6945028" y="1897421"/>
                  </a:cubicBezTo>
                  <a:cubicBezTo>
                    <a:pt x="6966268" y="1899242"/>
                    <a:pt x="6988116" y="1904097"/>
                    <a:pt x="6999039" y="1869505"/>
                  </a:cubicBezTo>
                  <a:cubicBezTo>
                    <a:pt x="7003287" y="1856154"/>
                    <a:pt x="7046982" y="1854333"/>
                    <a:pt x="7073077" y="1850692"/>
                  </a:cubicBezTo>
                  <a:cubicBezTo>
                    <a:pt x="7090677" y="1848265"/>
                    <a:pt x="7108883" y="1851906"/>
                    <a:pt x="7131337" y="1852513"/>
                  </a:cubicBezTo>
                  <a:cubicBezTo>
                    <a:pt x="7083394" y="1803963"/>
                    <a:pt x="7043341" y="1756021"/>
                    <a:pt x="6995398" y="1717181"/>
                  </a:cubicBezTo>
                  <a:cubicBezTo>
                    <a:pt x="6961413" y="1689265"/>
                    <a:pt x="6920753" y="1708078"/>
                    <a:pt x="6883734" y="1723857"/>
                  </a:cubicBezTo>
                  <a:cubicBezTo>
                    <a:pt x="6851570" y="1737208"/>
                    <a:pt x="6817586" y="1747525"/>
                    <a:pt x="6783600" y="1757234"/>
                  </a:cubicBezTo>
                  <a:cubicBezTo>
                    <a:pt x="6770856" y="1760876"/>
                    <a:pt x="6752650" y="1754807"/>
                    <a:pt x="6743547" y="1762089"/>
                  </a:cubicBezTo>
                  <a:cubicBezTo>
                    <a:pt x="6688929" y="1801536"/>
                    <a:pt x="6650089" y="1748131"/>
                    <a:pt x="6603967" y="1740242"/>
                  </a:cubicBezTo>
                  <a:cubicBezTo>
                    <a:pt x="6579086" y="1735994"/>
                    <a:pt x="6553598" y="1721429"/>
                    <a:pt x="6529323" y="1724464"/>
                  </a:cubicBezTo>
                  <a:cubicBezTo>
                    <a:pt x="6472884" y="1730532"/>
                    <a:pt x="6424334" y="1723250"/>
                    <a:pt x="6390956" y="1681983"/>
                  </a:cubicBezTo>
                  <a:cubicBezTo>
                    <a:pt x="6346048" y="1689872"/>
                    <a:pt x="6304781" y="1697761"/>
                    <a:pt x="6262907" y="1705044"/>
                  </a:cubicBezTo>
                  <a:cubicBezTo>
                    <a:pt x="6255624" y="1717788"/>
                    <a:pt x="6247735" y="1739635"/>
                    <a:pt x="6231957" y="1751773"/>
                  </a:cubicBezTo>
                  <a:cubicBezTo>
                    <a:pt x="6225888" y="1756628"/>
                    <a:pt x="6202220" y="1739635"/>
                    <a:pt x="6187048" y="1732960"/>
                  </a:cubicBezTo>
                  <a:cubicBezTo>
                    <a:pt x="6214964" y="1661956"/>
                    <a:pt x="6214964" y="1661349"/>
                    <a:pt x="6133037" y="1634040"/>
                  </a:cubicBezTo>
                  <a:cubicBezTo>
                    <a:pt x="6155491" y="1622510"/>
                    <a:pt x="6171877" y="1614013"/>
                    <a:pt x="6190083" y="1604910"/>
                  </a:cubicBezTo>
                  <a:cubicBezTo>
                    <a:pt x="6188869" y="1597021"/>
                    <a:pt x="6186441" y="1584277"/>
                    <a:pt x="6184014" y="1572139"/>
                  </a:cubicBezTo>
                  <a:cubicBezTo>
                    <a:pt x="6204647" y="1572139"/>
                    <a:pt x="6225888" y="1568498"/>
                    <a:pt x="6245308" y="1572746"/>
                  </a:cubicBezTo>
                  <a:cubicBezTo>
                    <a:pt x="6285968" y="1581242"/>
                    <a:pt x="6326022" y="1596414"/>
                    <a:pt x="6366682" y="1604304"/>
                  </a:cubicBezTo>
                  <a:cubicBezTo>
                    <a:pt x="6387315" y="1607945"/>
                    <a:pt x="6409769" y="1601269"/>
                    <a:pt x="6432830" y="1590952"/>
                  </a:cubicBezTo>
                  <a:cubicBezTo>
                    <a:pt x="6372143" y="1507811"/>
                    <a:pt x="6293857" y="1460475"/>
                    <a:pt x="6191903" y="1446518"/>
                  </a:cubicBezTo>
                  <a:cubicBezTo>
                    <a:pt x="6188262" y="1461689"/>
                    <a:pt x="6185228" y="1476861"/>
                    <a:pt x="6181586" y="1492640"/>
                  </a:cubicBezTo>
                  <a:cubicBezTo>
                    <a:pt x="6152457" y="1487785"/>
                    <a:pt x="6125148" y="1483537"/>
                    <a:pt x="6097839" y="1478682"/>
                  </a:cubicBezTo>
                  <a:cubicBezTo>
                    <a:pt x="6113010" y="1462903"/>
                    <a:pt x="6130003" y="1445304"/>
                    <a:pt x="6150029" y="1424063"/>
                  </a:cubicBezTo>
                  <a:cubicBezTo>
                    <a:pt x="6126968" y="1414960"/>
                    <a:pt x="6113617" y="1409499"/>
                    <a:pt x="6096625" y="1402823"/>
                  </a:cubicBezTo>
                  <a:cubicBezTo>
                    <a:pt x="6095411" y="1414960"/>
                    <a:pt x="6094197" y="1425277"/>
                    <a:pt x="6092377" y="1439842"/>
                  </a:cubicBezTo>
                  <a:cubicBezTo>
                    <a:pt x="6051716" y="1425277"/>
                    <a:pt x="6012270" y="1411319"/>
                    <a:pt x="5971003" y="1396147"/>
                  </a:cubicBezTo>
                  <a:cubicBezTo>
                    <a:pt x="5967362" y="1409499"/>
                    <a:pt x="5964327" y="1420422"/>
                    <a:pt x="5960079" y="1436201"/>
                  </a:cubicBezTo>
                  <a:cubicBezTo>
                    <a:pt x="5919419" y="1343350"/>
                    <a:pt x="5851450" y="1388865"/>
                    <a:pt x="5793190" y="1393720"/>
                  </a:cubicBezTo>
                  <a:cubicBezTo>
                    <a:pt x="5808362" y="1430132"/>
                    <a:pt x="5823534" y="1465937"/>
                    <a:pt x="5838705" y="1501743"/>
                  </a:cubicBezTo>
                  <a:cubicBezTo>
                    <a:pt x="5860553" y="1552720"/>
                    <a:pt x="5898179" y="1565464"/>
                    <a:pt x="5947335" y="1538155"/>
                  </a:cubicBezTo>
                  <a:cubicBezTo>
                    <a:pt x="5955831" y="1533907"/>
                    <a:pt x="5962507" y="1527231"/>
                    <a:pt x="5978285" y="1515701"/>
                  </a:cubicBezTo>
                  <a:cubicBezTo>
                    <a:pt x="5992243" y="1547258"/>
                    <a:pt x="6004988" y="1574567"/>
                    <a:pt x="6016518" y="1601876"/>
                  </a:cubicBezTo>
                  <a:cubicBezTo>
                    <a:pt x="6023194" y="1618261"/>
                    <a:pt x="6025014" y="1637681"/>
                    <a:pt x="6034117" y="1652246"/>
                  </a:cubicBezTo>
                  <a:cubicBezTo>
                    <a:pt x="6057178" y="1688658"/>
                    <a:pt x="6042613" y="1709292"/>
                    <a:pt x="6006808" y="1728105"/>
                  </a:cubicBezTo>
                  <a:cubicBezTo>
                    <a:pt x="5997098" y="1711113"/>
                    <a:pt x="5986782" y="1697154"/>
                    <a:pt x="5980106" y="1681376"/>
                  </a:cubicBezTo>
                  <a:cubicBezTo>
                    <a:pt x="5974037" y="1666204"/>
                    <a:pt x="5971610" y="1649819"/>
                    <a:pt x="5966755" y="1632220"/>
                  </a:cubicBezTo>
                  <a:cubicBezTo>
                    <a:pt x="5948549" y="1638288"/>
                    <a:pt x="5932163" y="1643750"/>
                    <a:pt x="5927915" y="1644964"/>
                  </a:cubicBezTo>
                  <a:cubicBezTo>
                    <a:pt x="5913350" y="1675914"/>
                    <a:pt x="5906068" y="1700796"/>
                    <a:pt x="5890896" y="1719609"/>
                  </a:cubicBezTo>
                  <a:cubicBezTo>
                    <a:pt x="5883614" y="1728105"/>
                    <a:pt x="5858125" y="1729925"/>
                    <a:pt x="5845988" y="1724464"/>
                  </a:cubicBezTo>
                  <a:cubicBezTo>
                    <a:pt x="5795618" y="1699582"/>
                    <a:pt x="5796831" y="1697761"/>
                    <a:pt x="5776198" y="1740242"/>
                  </a:cubicBezTo>
                  <a:cubicBezTo>
                    <a:pt x="5765274" y="1722036"/>
                    <a:pt x="5757385" y="1690479"/>
                    <a:pt x="5740393" y="1684410"/>
                  </a:cubicBezTo>
                  <a:cubicBezTo>
                    <a:pt x="5719152" y="1676521"/>
                    <a:pt x="5690022" y="1688658"/>
                    <a:pt x="5663320" y="1692300"/>
                  </a:cubicBezTo>
                  <a:cubicBezTo>
                    <a:pt x="5640259" y="1671666"/>
                    <a:pt x="5623267" y="1648605"/>
                    <a:pt x="5631156" y="1611586"/>
                  </a:cubicBezTo>
                  <a:cubicBezTo>
                    <a:pt x="5632977" y="1601876"/>
                    <a:pt x="5610523" y="1587311"/>
                    <a:pt x="5600813" y="1576388"/>
                  </a:cubicBezTo>
                  <a:cubicBezTo>
                    <a:pt x="5668175" y="1566678"/>
                    <a:pt x="5737358" y="1556361"/>
                    <a:pt x="5806541" y="1544830"/>
                  </a:cubicBezTo>
                  <a:cubicBezTo>
                    <a:pt x="5807755" y="1544830"/>
                    <a:pt x="5806541" y="1533300"/>
                    <a:pt x="5806541" y="1526624"/>
                  </a:cubicBezTo>
                  <a:cubicBezTo>
                    <a:pt x="5781053" y="1526624"/>
                    <a:pt x="5758599" y="1529659"/>
                    <a:pt x="5737358" y="1526017"/>
                  </a:cubicBezTo>
                  <a:cubicBezTo>
                    <a:pt x="5716118" y="1522376"/>
                    <a:pt x="5702160" y="1513273"/>
                    <a:pt x="5698519" y="1484143"/>
                  </a:cubicBezTo>
                  <a:cubicBezTo>
                    <a:pt x="5696091" y="1462903"/>
                    <a:pt x="5667568" y="1444090"/>
                    <a:pt x="5648148" y="1427098"/>
                  </a:cubicBezTo>
                  <a:cubicBezTo>
                    <a:pt x="5634798" y="1415567"/>
                    <a:pt x="5616591" y="1408892"/>
                    <a:pt x="5600813" y="1399789"/>
                  </a:cubicBezTo>
                  <a:cubicBezTo>
                    <a:pt x="5602633" y="1395541"/>
                    <a:pt x="5604454" y="1391899"/>
                    <a:pt x="5606881" y="1387651"/>
                  </a:cubicBezTo>
                  <a:cubicBezTo>
                    <a:pt x="5582000" y="1386437"/>
                    <a:pt x="5557725" y="1385224"/>
                    <a:pt x="5519492" y="1383403"/>
                  </a:cubicBezTo>
                  <a:cubicBezTo>
                    <a:pt x="5529202" y="1399789"/>
                    <a:pt x="5536485" y="1409499"/>
                    <a:pt x="5541340" y="1420422"/>
                  </a:cubicBezTo>
                  <a:cubicBezTo>
                    <a:pt x="5546802" y="1431346"/>
                    <a:pt x="5550443" y="1442269"/>
                    <a:pt x="5554691" y="1453800"/>
                  </a:cubicBezTo>
                  <a:cubicBezTo>
                    <a:pt x="5543160" y="1455621"/>
                    <a:pt x="5531630" y="1457441"/>
                    <a:pt x="5520099" y="1459262"/>
                  </a:cubicBezTo>
                  <a:cubicBezTo>
                    <a:pt x="5519492" y="1459262"/>
                    <a:pt x="5517672" y="1455621"/>
                    <a:pt x="5517065" y="1455621"/>
                  </a:cubicBezTo>
                  <a:cubicBezTo>
                    <a:pt x="5457592" y="1477468"/>
                    <a:pt x="5441813" y="1430739"/>
                    <a:pt x="5414504" y="1395541"/>
                  </a:cubicBezTo>
                  <a:cubicBezTo>
                    <a:pt x="5405401" y="1384010"/>
                    <a:pt x="5378092" y="1384617"/>
                    <a:pt x="5358672" y="1385224"/>
                  </a:cubicBezTo>
                  <a:cubicBezTo>
                    <a:pt x="5321653" y="1385831"/>
                    <a:pt x="5285241" y="1389472"/>
                    <a:pt x="5248222" y="1391899"/>
                  </a:cubicBezTo>
                  <a:cubicBezTo>
                    <a:pt x="5247008" y="1396754"/>
                    <a:pt x="5245794" y="1401609"/>
                    <a:pt x="5245188" y="1406464"/>
                  </a:cubicBezTo>
                  <a:cubicBezTo>
                    <a:pt x="5262787" y="1419208"/>
                    <a:pt x="5280386" y="1431346"/>
                    <a:pt x="5299199" y="1444697"/>
                  </a:cubicBezTo>
                  <a:cubicBezTo>
                    <a:pt x="5268248" y="1500529"/>
                    <a:pt x="5224554" y="1515701"/>
                    <a:pt x="5160833" y="1493853"/>
                  </a:cubicBezTo>
                  <a:cubicBezTo>
                    <a:pt x="5140806" y="1487178"/>
                    <a:pt x="5109856" y="1484143"/>
                    <a:pt x="5096505" y="1495674"/>
                  </a:cubicBezTo>
                  <a:cubicBezTo>
                    <a:pt x="5065554" y="1521162"/>
                    <a:pt x="5047348" y="1506598"/>
                    <a:pt x="5029142" y="1486571"/>
                  </a:cubicBezTo>
                  <a:cubicBezTo>
                    <a:pt x="5006081" y="1489605"/>
                    <a:pt x="4980592" y="1541189"/>
                    <a:pt x="4967848" y="1480502"/>
                  </a:cubicBezTo>
                  <a:cubicBezTo>
                    <a:pt x="4953890" y="1485357"/>
                    <a:pt x="4938112" y="1487178"/>
                    <a:pt x="4927188" y="1495674"/>
                  </a:cubicBezTo>
                  <a:cubicBezTo>
                    <a:pt x="4905341" y="1512059"/>
                    <a:pt x="4892596" y="1514487"/>
                    <a:pt x="4881066" y="1484143"/>
                  </a:cubicBezTo>
                  <a:cubicBezTo>
                    <a:pt x="4856791" y="1422243"/>
                    <a:pt x="4813703" y="1413747"/>
                    <a:pt x="4768795" y="1458048"/>
                  </a:cubicBezTo>
                  <a:cubicBezTo>
                    <a:pt x="4791856" y="1476254"/>
                    <a:pt x="4814917" y="1495067"/>
                    <a:pt x="4835551" y="1511453"/>
                  </a:cubicBezTo>
                  <a:cubicBezTo>
                    <a:pt x="4815524" y="1522376"/>
                    <a:pt x="4799139" y="1531479"/>
                    <a:pt x="4782146" y="1540582"/>
                  </a:cubicBezTo>
                  <a:lnTo>
                    <a:pt x="4782146" y="1540582"/>
                  </a:lnTo>
                  <a:cubicBezTo>
                    <a:pt x="4725707" y="1538762"/>
                    <a:pt x="4669269" y="1536334"/>
                    <a:pt x="4612830" y="1535120"/>
                  </a:cubicBezTo>
                  <a:cubicBezTo>
                    <a:pt x="4596444" y="1534514"/>
                    <a:pt x="4576418" y="1531479"/>
                    <a:pt x="4564887" y="1539368"/>
                  </a:cubicBezTo>
                  <a:cubicBezTo>
                    <a:pt x="4529082" y="1563643"/>
                    <a:pt x="4527868" y="1583063"/>
                    <a:pt x="4558818" y="1630399"/>
                  </a:cubicBezTo>
                  <a:cubicBezTo>
                    <a:pt x="4438658" y="1682590"/>
                    <a:pt x="4320319" y="1733567"/>
                    <a:pt x="4200766" y="1785150"/>
                  </a:cubicBezTo>
                  <a:cubicBezTo>
                    <a:pt x="4215331" y="1794860"/>
                    <a:pt x="4231716" y="1805784"/>
                    <a:pt x="4253563" y="1819742"/>
                  </a:cubicBezTo>
                  <a:cubicBezTo>
                    <a:pt x="4227468" y="1829452"/>
                    <a:pt x="4210476" y="1836127"/>
                    <a:pt x="4194090" y="1842196"/>
                  </a:cubicBezTo>
                  <a:cubicBezTo>
                    <a:pt x="4195304" y="1838555"/>
                    <a:pt x="4196518" y="1834307"/>
                    <a:pt x="4197731" y="1830666"/>
                  </a:cubicBezTo>
                  <a:cubicBezTo>
                    <a:pt x="4171636" y="1816101"/>
                    <a:pt x="4146147" y="1801536"/>
                    <a:pt x="4120052" y="1786971"/>
                  </a:cubicBezTo>
                  <a:cubicBezTo>
                    <a:pt x="4111556" y="1808818"/>
                    <a:pt x="4102453" y="1830666"/>
                    <a:pt x="4090316" y="1860402"/>
                  </a:cubicBezTo>
                  <a:cubicBezTo>
                    <a:pt x="4073930" y="1868292"/>
                    <a:pt x="4046621" y="1882249"/>
                    <a:pt x="4014457" y="1898028"/>
                  </a:cubicBezTo>
                  <a:cubicBezTo>
                    <a:pt x="3981686" y="1881643"/>
                    <a:pt x="3938598" y="1868898"/>
                    <a:pt x="3936171" y="1811853"/>
                  </a:cubicBezTo>
                  <a:cubicBezTo>
                    <a:pt x="3935564" y="1799715"/>
                    <a:pt x="3911896" y="1780902"/>
                    <a:pt x="3896724" y="1778475"/>
                  </a:cubicBezTo>
                  <a:cubicBezTo>
                    <a:pt x="3883980" y="1776654"/>
                    <a:pt x="3868808" y="1793647"/>
                    <a:pt x="3854243" y="1802750"/>
                  </a:cubicBezTo>
                  <a:cubicBezTo>
                    <a:pt x="3865167" y="1810639"/>
                    <a:pt x="3876091" y="1819742"/>
                    <a:pt x="3888228" y="1826418"/>
                  </a:cubicBezTo>
                  <a:cubicBezTo>
                    <a:pt x="3893083" y="1829452"/>
                    <a:pt x="3900972" y="1827631"/>
                    <a:pt x="3921606" y="1828845"/>
                  </a:cubicBezTo>
                  <a:cubicBezTo>
                    <a:pt x="3886407" y="1844624"/>
                    <a:pt x="3863953" y="1859189"/>
                    <a:pt x="3840285" y="1862830"/>
                  </a:cubicBezTo>
                  <a:cubicBezTo>
                    <a:pt x="3824507" y="1865257"/>
                    <a:pt x="3805087" y="1853727"/>
                    <a:pt x="3788702" y="1844624"/>
                  </a:cubicBezTo>
                  <a:cubicBezTo>
                    <a:pt x="3767461" y="1833093"/>
                    <a:pt x="3747435" y="1818528"/>
                    <a:pt x="3720732" y="1809425"/>
                  </a:cubicBezTo>
                  <a:cubicBezTo>
                    <a:pt x="3739545" y="1881643"/>
                    <a:pt x="3692816" y="1901669"/>
                    <a:pt x="3633343" y="1925944"/>
                  </a:cubicBezTo>
                  <a:cubicBezTo>
                    <a:pt x="3672789" y="1932620"/>
                    <a:pt x="3699492" y="1942936"/>
                    <a:pt x="3724980" y="1941116"/>
                  </a:cubicBezTo>
                  <a:cubicBezTo>
                    <a:pt x="3820866" y="1934440"/>
                    <a:pt x="3917358" y="1930799"/>
                    <a:pt x="4011423" y="1912593"/>
                  </a:cubicBezTo>
                  <a:cubicBezTo>
                    <a:pt x="4086067" y="1898635"/>
                    <a:pt x="4158285" y="1914414"/>
                    <a:pt x="4231716" y="1908952"/>
                  </a:cubicBezTo>
                  <a:cubicBezTo>
                    <a:pt x="4260239" y="1907131"/>
                    <a:pt x="4288762" y="1905917"/>
                    <a:pt x="4316071" y="1899242"/>
                  </a:cubicBezTo>
                  <a:cubicBezTo>
                    <a:pt x="4347628" y="1891353"/>
                    <a:pt x="4374330" y="1875574"/>
                    <a:pt x="4408922" y="1899242"/>
                  </a:cubicBezTo>
                  <a:cubicBezTo>
                    <a:pt x="4425914" y="1910772"/>
                    <a:pt x="4458078" y="1899849"/>
                    <a:pt x="4482960" y="1899242"/>
                  </a:cubicBezTo>
                  <a:cubicBezTo>
                    <a:pt x="4526048" y="1898635"/>
                    <a:pt x="4570349" y="1890746"/>
                    <a:pt x="4611009" y="1899242"/>
                  </a:cubicBezTo>
                  <a:cubicBezTo>
                    <a:pt x="4640139" y="1905311"/>
                    <a:pt x="4671696" y="1929585"/>
                    <a:pt x="4651063" y="1979349"/>
                  </a:cubicBezTo>
                  <a:cubicBezTo>
                    <a:pt x="4673517" y="1976921"/>
                    <a:pt x="4690509" y="1975101"/>
                    <a:pt x="4711143" y="1972673"/>
                  </a:cubicBezTo>
                  <a:cubicBezTo>
                    <a:pt x="4708108" y="1955074"/>
                    <a:pt x="4702040" y="1941723"/>
                    <a:pt x="4704467" y="1930799"/>
                  </a:cubicBezTo>
                  <a:cubicBezTo>
                    <a:pt x="4709322" y="1909559"/>
                    <a:pt x="4719032" y="1894387"/>
                    <a:pt x="4746341" y="1912593"/>
                  </a:cubicBezTo>
                  <a:cubicBezTo>
                    <a:pt x="4759692" y="1921696"/>
                    <a:pt x="4782753" y="1927158"/>
                    <a:pt x="4796104" y="1922303"/>
                  </a:cubicBezTo>
                  <a:cubicBezTo>
                    <a:pt x="4820986" y="1912593"/>
                    <a:pt x="4845868" y="1881036"/>
                    <a:pt x="4864681" y="1921089"/>
                  </a:cubicBezTo>
                  <a:cubicBezTo>
                    <a:pt x="4871356" y="1935047"/>
                    <a:pt x="4850723" y="1961142"/>
                    <a:pt x="4839192" y="1990879"/>
                  </a:cubicBezTo>
                  <a:cubicBezTo>
                    <a:pt x="4862253" y="1994520"/>
                    <a:pt x="4895024" y="2001196"/>
                    <a:pt x="4927795" y="2003623"/>
                  </a:cubicBezTo>
                  <a:cubicBezTo>
                    <a:pt x="4956318" y="2005444"/>
                    <a:pt x="4984841" y="2013333"/>
                    <a:pt x="5011543" y="1986631"/>
                  </a:cubicBezTo>
                  <a:cubicBezTo>
                    <a:pt x="5021860" y="1976314"/>
                    <a:pt x="5050382" y="1982990"/>
                    <a:pt x="5070409" y="1981776"/>
                  </a:cubicBezTo>
                  <a:cubicBezTo>
                    <a:pt x="5088615" y="1981169"/>
                    <a:pt x="5106214" y="1979955"/>
                    <a:pt x="5134737" y="1978742"/>
                  </a:cubicBezTo>
                  <a:cubicBezTo>
                    <a:pt x="5079512" y="1903490"/>
                    <a:pt x="4995764" y="1941723"/>
                    <a:pt x="4939325" y="1910166"/>
                  </a:cubicBezTo>
                  <a:cubicBezTo>
                    <a:pt x="4992123" y="1847051"/>
                    <a:pt x="5070409" y="1841589"/>
                    <a:pt x="5142627" y="1828238"/>
                  </a:cubicBezTo>
                  <a:cubicBezTo>
                    <a:pt x="5172363" y="1822776"/>
                    <a:pt x="5207562" y="1847051"/>
                    <a:pt x="5236084" y="1847051"/>
                  </a:cubicBezTo>
                  <a:cubicBezTo>
                    <a:pt x="5262180" y="1837341"/>
                    <a:pt x="5288275" y="1827631"/>
                    <a:pt x="5324687" y="1814280"/>
                  </a:cubicBezTo>
                  <a:cubicBezTo>
                    <a:pt x="5318012" y="1846444"/>
                    <a:pt x="5319226" y="1864043"/>
                    <a:pt x="5311336" y="1874967"/>
                  </a:cubicBezTo>
                  <a:cubicBezTo>
                    <a:pt x="5301020" y="1888925"/>
                    <a:pt x="5280386" y="1910166"/>
                    <a:pt x="5268855" y="1907131"/>
                  </a:cubicBezTo>
                  <a:cubicBezTo>
                    <a:pt x="5217878" y="1895601"/>
                    <a:pt x="5190569" y="1924730"/>
                    <a:pt x="5149909" y="1960536"/>
                  </a:cubicBezTo>
                  <a:cubicBezTo>
                    <a:pt x="5177825" y="1964784"/>
                    <a:pt x="5197245" y="1963570"/>
                    <a:pt x="5211810" y="1970852"/>
                  </a:cubicBezTo>
                  <a:cubicBezTo>
                    <a:pt x="5223340" y="1976921"/>
                    <a:pt x="5235477" y="1993307"/>
                    <a:pt x="5236084" y="2004837"/>
                  </a:cubicBezTo>
                  <a:cubicBezTo>
                    <a:pt x="5236084" y="2013333"/>
                    <a:pt x="5217271" y="2029719"/>
                    <a:pt x="5206955" y="2029719"/>
                  </a:cubicBezTo>
                  <a:cubicBezTo>
                    <a:pt x="5143234" y="2029719"/>
                    <a:pt x="5078905" y="2022436"/>
                    <a:pt x="5015184" y="2024257"/>
                  </a:cubicBezTo>
                  <a:cubicBezTo>
                    <a:pt x="4922333" y="2026684"/>
                    <a:pt x="4829482" y="2030932"/>
                    <a:pt x="4737238" y="2043070"/>
                  </a:cubicBezTo>
                  <a:cubicBezTo>
                    <a:pt x="4685047" y="2049745"/>
                    <a:pt x="4641960" y="2053387"/>
                    <a:pt x="4616471" y="1996948"/>
                  </a:cubicBezTo>
                  <a:cubicBezTo>
                    <a:pt x="4614044" y="1991486"/>
                    <a:pt x="4602513" y="1989665"/>
                    <a:pt x="4593410" y="1984810"/>
                  </a:cubicBezTo>
                  <a:cubicBezTo>
                    <a:pt x="4547895" y="2079482"/>
                    <a:pt x="4452616" y="2065524"/>
                    <a:pt x="4374330" y="2083730"/>
                  </a:cubicBezTo>
                  <a:cubicBezTo>
                    <a:pt x="4289975" y="2103150"/>
                    <a:pt x="4207441" y="2083123"/>
                    <a:pt x="4135224" y="2040035"/>
                  </a:cubicBezTo>
                  <a:cubicBezTo>
                    <a:pt x="4121266" y="2064917"/>
                    <a:pt x="4111556" y="2083123"/>
                    <a:pt x="4101239" y="2101329"/>
                  </a:cubicBezTo>
                  <a:cubicBezTo>
                    <a:pt x="4096384" y="2098295"/>
                    <a:pt x="4090922" y="2095261"/>
                    <a:pt x="4086067" y="2092226"/>
                  </a:cubicBezTo>
                  <a:cubicBezTo>
                    <a:pt x="4094563" y="2081909"/>
                    <a:pt x="4103060" y="2070986"/>
                    <a:pt x="4111556" y="2060669"/>
                  </a:cubicBezTo>
                  <a:cubicBezTo>
                    <a:pt x="4108522" y="2056421"/>
                    <a:pt x="4106094" y="2052780"/>
                    <a:pt x="4103060" y="2048532"/>
                  </a:cubicBezTo>
                  <a:cubicBezTo>
                    <a:pt x="4087281" y="2057635"/>
                    <a:pt x="4071502" y="2066738"/>
                    <a:pt x="4055724" y="2076448"/>
                  </a:cubicBezTo>
                  <a:cubicBezTo>
                    <a:pt x="4036911" y="2076448"/>
                    <a:pt x="4019312" y="2074020"/>
                    <a:pt x="3997464" y="2103757"/>
                  </a:cubicBezTo>
                  <a:cubicBezTo>
                    <a:pt x="3985327" y="2120142"/>
                    <a:pt x="3944060" y="2116501"/>
                    <a:pt x="3915537" y="2119535"/>
                  </a:cubicBezTo>
                  <a:cubicBezTo>
                    <a:pt x="3882159" y="2123177"/>
                    <a:pt x="3839678" y="2111646"/>
                    <a:pt x="3816011" y="2128032"/>
                  </a:cubicBezTo>
                  <a:cubicBezTo>
                    <a:pt x="3765034" y="2162623"/>
                    <a:pt x="3709809" y="2158982"/>
                    <a:pt x="3655797" y="2171119"/>
                  </a:cubicBezTo>
                  <a:cubicBezTo>
                    <a:pt x="3618171" y="2179615"/>
                    <a:pt x="3582366" y="2196001"/>
                    <a:pt x="3544740" y="2205104"/>
                  </a:cubicBezTo>
                  <a:cubicBezTo>
                    <a:pt x="3528355" y="2209352"/>
                    <a:pt x="3505900" y="2209352"/>
                    <a:pt x="3493156" y="2201463"/>
                  </a:cubicBezTo>
                  <a:cubicBezTo>
                    <a:pt x="3442179" y="2168692"/>
                    <a:pt x="3399698" y="2186898"/>
                    <a:pt x="3356611" y="2216634"/>
                  </a:cubicBezTo>
                  <a:cubicBezTo>
                    <a:pt x="3348721" y="2222096"/>
                    <a:pt x="3338405" y="2231199"/>
                    <a:pt x="3331122" y="2229379"/>
                  </a:cubicBezTo>
                  <a:cubicBezTo>
                    <a:pt x="3229168" y="2208138"/>
                    <a:pt x="3130249" y="2240909"/>
                    <a:pt x="3030115" y="2246371"/>
                  </a:cubicBezTo>
                  <a:cubicBezTo>
                    <a:pt x="2938478" y="2251226"/>
                    <a:pt x="2848054" y="2265184"/>
                    <a:pt x="2756417" y="2273680"/>
                  </a:cubicBezTo>
                  <a:cubicBezTo>
                    <a:pt x="2746100" y="2274894"/>
                    <a:pt x="2734570" y="2267005"/>
                    <a:pt x="2723646" y="2263970"/>
                  </a:cubicBezTo>
                  <a:cubicBezTo>
                    <a:pt x="2650822" y="2245764"/>
                    <a:pt x="2580425" y="2234841"/>
                    <a:pt x="2508208" y="2273073"/>
                  </a:cubicBezTo>
                  <a:cubicBezTo>
                    <a:pt x="2487574" y="2283997"/>
                    <a:pt x="2452983" y="2267005"/>
                    <a:pt x="2424460" y="2264577"/>
                  </a:cubicBezTo>
                  <a:cubicBezTo>
                    <a:pt x="2397151" y="2262757"/>
                    <a:pt x="2369235" y="2263970"/>
                    <a:pt x="2341319" y="2262757"/>
                  </a:cubicBezTo>
                  <a:cubicBezTo>
                    <a:pt x="2304300" y="2261543"/>
                    <a:pt x="2267281" y="2259722"/>
                    <a:pt x="2230262" y="2256688"/>
                  </a:cubicBezTo>
                  <a:cubicBezTo>
                    <a:pt x="2175643" y="2252440"/>
                    <a:pt x="2119812" y="2254260"/>
                    <a:pt x="2067621" y="2240302"/>
                  </a:cubicBezTo>
                  <a:cubicBezTo>
                    <a:pt x="2026354" y="2229379"/>
                    <a:pt x="1975983" y="2224524"/>
                    <a:pt x="1952316" y="2177188"/>
                  </a:cubicBezTo>
                  <a:cubicBezTo>
                    <a:pt x="1994190" y="2141383"/>
                    <a:pt x="1989335" y="2086158"/>
                    <a:pt x="1943213" y="2058848"/>
                  </a:cubicBezTo>
                  <a:cubicBezTo>
                    <a:pt x="1902552" y="2034574"/>
                    <a:pt x="1864927" y="2000589"/>
                    <a:pt x="1820625" y="1990272"/>
                  </a:cubicBezTo>
                  <a:cubicBezTo>
                    <a:pt x="1779358" y="1980562"/>
                    <a:pt x="1730808" y="1992093"/>
                    <a:pt x="1687114" y="2001196"/>
                  </a:cubicBezTo>
                  <a:cubicBezTo>
                    <a:pt x="1647667" y="2009692"/>
                    <a:pt x="1610648" y="2033360"/>
                    <a:pt x="1568167" y="2009692"/>
                  </a:cubicBezTo>
                  <a:cubicBezTo>
                    <a:pt x="1523866" y="1984810"/>
                    <a:pt x="1477744" y="1974494"/>
                    <a:pt x="1423733" y="1971459"/>
                  </a:cubicBezTo>
                  <a:cubicBezTo>
                    <a:pt x="1352122" y="1967818"/>
                    <a:pt x="1282332" y="1939902"/>
                    <a:pt x="1204046" y="1920482"/>
                  </a:cubicBezTo>
                  <a:cubicBezTo>
                    <a:pt x="1221038" y="1902276"/>
                    <a:pt x="1231355" y="1891353"/>
                    <a:pt x="1241065" y="1881643"/>
                  </a:cubicBezTo>
                  <a:cubicBezTo>
                    <a:pt x="1208294" y="1871326"/>
                    <a:pt x="1177344" y="1861616"/>
                    <a:pt x="1146393" y="1851906"/>
                  </a:cubicBezTo>
                  <a:cubicBezTo>
                    <a:pt x="1148214" y="1845230"/>
                    <a:pt x="1149428" y="1839162"/>
                    <a:pt x="1151248" y="1832486"/>
                  </a:cubicBezTo>
                  <a:cubicBezTo>
                    <a:pt x="1188874" y="1834307"/>
                    <a:pt x="1226500" y="1836127"/>
                    <a:pt x="1248347" y="1836734"/>
                  </a:cubicBezTo>
                  <a:cubicBezTo>
                    <a:pt x="1277477" y="1830059"/>
                    <a:pt x="1293256" y="1827024"/>
                    <a:pt x="1309034" y="1823383"/>
                  </a:cubicBezTo>
                  <a:cubicBezTo>
                    <a:pt x="1310248" y="1839162"/>
                    <a:pt x="1312069" y="1855547"/>
                    <a:pt x="1314496" y="1882856"/>
                  </a:cubicBezTo>
                  <a:cubicBezTo>
                    <a:pt x="1366687" y="1838555"/>
                    <a:pt x="1409168" y="1801536"/>
                    <a:pt x="1458931" y="1759662"/>
                  </a:cubicBezTo>
                  <a:cubicBezTo>
                    <a:pt x="1406133" y="1745704"/>
                    <a:pt x="1359404" y="1733567"/>
                    <a:pt x="1315103" y="1722036"/>
                  </a:cubicBezTo>
                  <a:cubicBezTo>
                    <a:pt x="1284153" y="1649819"/>
                    <a:pt x="1377611" y="1666811"/>
                    <a:pt x="1378824" y="1616441"/>
                  </a:cubicBezTo>
                  <a:cubicBezTo>
                    <a:pt x="1346053" y="1582456"/>
                    <a:pt x="1318744" y="1623723"/>
                    <a:pt x="1289008" y="1627971"/>
                  </a:cubicBezTo>
                  <a:cubicBezTo>
                    <a:pt x="1270802" y="1631006"/>
                    <a:pt x="1253202" y="1641323"/>
                    <a:pt x="1234996" y="1644964"/>
                  </a:cubicBezTo>
                  <a:cubicBezTo>
                    <a:pt x="1158531" y="1661349"/>
                    <a:pt x="1090562" y="1629792"/>
                    <a:pt x="1021985" y="1604304"/>
                  </a:cubicBezTo>
                  <a:cubicBezTo>
                    <a:pt x="1006814" y="1598842"/>
                    <a:pt x="996497" y="1581849"/>
                    <a:pt x="984966" y="1570926"/>
                  </a:cubicBezTo>
                  <a:cubicBezTo>
                    <a:pt x="886653" y="1621296"/>
                    <a:pt x="780451" y="1596414"/>
                    <a:pt x="683352" y="1586704"/>
                  </a:cubicBezTo>
                  <a:cubicBezTo>
                    <a:pt x="683352" y="1612800"/>
                    <a:pt x="683352" y="1632220"/>
                    <a:pt x="683352" y="1663170"/>
                  </a:cubicBezTo>
                  <a:cubicBezTo>
                    <a:pt x="683352" y="1663170"/>
                    <a:pt x="694276" y="1671059"/>
                    <a:pt x="699738" y="1681983"/>
                  </a:cubicBezTo>
                  <a:cubicBezTo>
                    <a:pt x="704593" y="1691693"/>
                    <a:pt x="707020" y="1706257"/>
                    <a:pt x="702772" y="1715361"/>
                  </a:cubicBezTo>
                  <a:cubicBezTo>
                    <a:pt x="696703" y="1726891"/>
                    <a:pt x="684566" y="1740242"/>
                    <a:pt x="673036" y="1742670"/>
                  </a:cubicBezTo>
                  <a:cubicBezTo>
                    <a:pt x="649974" y="1746918"/>
                    <a:pt x="625093" y="1746918"/>
                    <a:pt x="601425" y="1742670"/>
                  </a:cubicBezTo>
                  <a:cubicBezTo>
                    <a:pt x="592929" y="1741456"/>
                    <a:pt x="586860" y="1723857"/>
                    <a:pt x="580185" y="1713540"/>
                  </a:cubicBezTo>
                  <a:cubicBezTo>
                    <a:pt x="603852" y="1695941"/>
                    <a:pt x="628127" y="1678341"/>
                    <a:pt x="659078" y="1655281"/>
                  </a:cubicBezTo>
                  <a:cubicBezTo>
                    <a:pt x="590501" y="1631613"/>
                    <a:pt x="663932" y="1615834"/>
                    <a:pt x="654829" y="1595200"/>
                  </a:cubicBezTo>
                  <a:cubicBezTo>
                    <a:pt x="622665" y="1597021"/>
                    <a:pt x="588681" y="1607945"/>
                    <a:pt x="561372" y="1598235"/>
                  </a:cubicBezTo>
                  <a:cubicBezTo>
                    <a:pt x="523746" y="1584884"/>
                    <a:pt x="527994" y="1605517"/>
                    <a:pt x="523139" y="1624330"/>
                  </a:cubicBezTo>
                  <a:cubicBezTo>
                    <a:pt x="557124" y="1627364"/>
                    <a:pt x="588681" y="1629792"/>
                    <a:pt x="622059" y="1632220"/>
                  </a:cubicBezTo>
                  <a:cubicBezTo>
                    <a:pt x="605673" y="1666204"/>
                    <a:pt x="593536" y="1689872"/>
                    <a:pt x="582005" y="1714147"/>
                  </a:cubicBezTo>
                  <a:cubicBezTo>
                    <a:pt x="538311" y="1734173"/>
                    <a:pt x="512822" y="1702616"/>
                    <a:pt x="484299" y="1679555"/>
                  </a:cubicBezTo>
                  <a:cubicBezTo>
                    <a:pt x="494009" y="1664384"/>
                    <a:pt x="503719" y="1648605"/>
                    <a:pt x="519498" y="1623723"/>
                  </a:cubicBezTo>
                  <a:cubicBezTo>
                    <a:pt x="438177" y="1638288"/>
                    <a:pt x="365353" y="1668632"/>
                    <a:pt x="312555" y="1612800"/>
                  </a:cubicBezTo>
                  <a:cubicBezTo>
                    <a:pt x="262185" y="1612800"/>
                    <a:pt x="219704" y="1612800"/>
                    <a:pt x="169941" y="1612800"/>
                  </a:cubicBezTo>
                  <a:cubicBezTo>
                    <a:pt x="197250" y="1638288"/>
                    <a:pt x="216063" y="1655887"/>
                    <a:pt x="239124" y="1677735"/>
                  </a:cubicBezTo>
                  <a:cubicBezTo>
                    <a:pt x="183292" y="1708685"/>
                    <a:pt x="134743" y="1709292"/>
                    <a:pt x="84372" y="1691693"/>
                  </a:cubicBezTo>
                  <a:cubicBezTo>
                    <a:pt x="64346" y="1684410"/>
                    <a:pt x="42499" y="1682590"/>
                    <a:pt x="23686" y="1674093"/>
                  </a:cubicBezTo>
                  <a:cubicBezTo>
                    <a:pt x="13369" y="1669238"/>
                    <a:pt x="1231" y="1656494"/>
                    <a:pt x="18" y="1646784"/>
                  </a:cubicBezTo>
                  <a:cubicBezTo>
                    <a:pt x="-589" y="1639502"/>
                    <a:pt x="14583" y="1629792"/>
                    <a:pt x="23686" y="1621903"/>
                  </a:cubicBezTo>
                  <a:cubicBezTo>
                    <a:pt x="32182" y="1614620"/>
                    <a:pt x="43105" y="1610979"/>
                    <a:pt x="49781" y="1602483"/>
                  </a:cubicBezTo>
                  <a:cubicBezTo>
                    <a:pt x="81945" y="1563643"/>
                    <a:pt x="111682" y="1522983"/>
                    <a:pt x="145666" y="1485357"/>
                  </a:cubicBezTo>
                  <a:cubicBezTo>
                    <a:pt x="161445" y="1468365"/>
                    <a:pt x="171762" y="1449552"/>
                    <a:pt x="206960" y="1447124"/>
                  </a:cubicBezTo>
                  <a:cubicBezTo>
                    <a:pt x="261578" y="1443483"/>
                    <a:pt x="314983" y="1414960"/>
                    <a:pt x="367780" y="1393720"/>
                  </a:cubicBezTo>
                  <a:cubicBezTo>
                    <a:pt x="398731" y="1380976"/>
                    <a:pt x="452135" y="1414353"/>
                    <a:pt x="463059" y="1458048"/>
                  </a:cubicBezTo>
                  <a:cubicBezTo>
                    <a:pt x="464879" y="1465330"/>
                    <a:pt x="464273" y="1473220"/>
                    <a:pt x="464879" y="1490819"/>
                  </a:cubicBezTo>
                  <a:cubicBezTo>
                    <a:pt x="515250" y="1476861"/>
                    <a:pt x="561978" y="1468972"/>
                    <a:pt x="604459" y="1451372"/>
                  </a:cubicBezTo>
                  <a:cubicBezTo>
                    <a:pt x="665753" y="1425884"/>
                    <a:pt x="700345" y="1436808"/>
                    <a:pt x="730081" y="1499922"/>
                  </a:cubicBezTo>
                  <a:cubicBezTo>
                    <a:pt x="733116" y="1507204"/>
                    <a:pt x="739184" y="1513273"/>
                    <a:pt x="752535" y="1532086"/>
                  </a:cubicBezTo>
                  <a:cubicBezTo>
                    <a:pt x="788341" y="1470792"/>
                    <a:pt x="820505" y="1416174"/>
                    <a:pt x="853883" y="1359128"/>
                  </a:cubicBezTo>
                  <a:cubicBezTo>
                    <a:pt x="841138" y="1348205"/>
                    <a:pt x="829608" y="1337281"/>
                    <a:pt x="811402" y="1320896"/>
                  </a:cubicBezTo>
                  <a:cubicBezTo>
                    <a:pt x="796230" y="1343957"/>
                    <a:pt x="781058" y="1365804"/>
                    <a:pt x="767707" y="1388865"/>
                  </a:cubicBezTo>
                  <a:cubicBezTo>
                    <a:pt x="749501" y="1420422"/>
                    <a:pt x="685173" y="1413140"/>
                    <a:pt x="656043" y="1378548"/>
                  </a:cubicBezTo>
                  <a:cubicBezTo>
                    <a:pt x="640871" y="1360342"/>
                    <a:pt x="620845" y="1345777"/>
                    <a:pt x="602032" y="1329999"/>
                  </a:cubicBezTo>
                  <a:cubicBezTo>
                    <a:pt x="597177" y="1325751"/>
                    <a:pt x="589894" y="1320896"/>
                    <a:pt x="585040" y="1321503"/>
                  </a:cubicBezTo>
                  <a:cubicBezTo>
                    <a:pt x="506753" y="1334854"/>
                    <a:pt x="428467" y="1349419"/>
                    <a:pt x="350181" y="1363983"/>
                  </a:cubicBezTo>
                  <a:cubicBezTo>
                    <a:pt x="290101" y="1374907"/>
                    <a:pt x="231235" y="1392506"/>
                    <a:pt x="171155" y="1396147"/>
                  </a:cubicBezTo>
                  <a:cubicBezTo>
                    <a:pt x="131101" y="1398575"/>
                    <a:pt x="91048" y="1382189"/>
                    <a:pt x="69201" y="1337888"/>
                  </a:cubicBezTo>
                  <a:cubicBezTo>
                    <a:pt x="59491" y="1318468"/>
                    <a:pt x="26113" y="1309972"/>
                    <a:pt x="18224" y="1289945"/>
                  </a:cubicBezTo>
                  <a:cubicBezTo>
                    <a:pt x="6693" y="1259602"/>
                    <a:pt x="6693" y="1222583"/>
                    <a:pt x="1838" y="1195274"/>
                  </a:cubicBezTo>
                  <a:cubicBezTo>
                    <a:pt x="76483" y="1172820"/>
                    <a:pt x="140204" y="1154007"/>
                    <a:pt x="205139" y="1133980"/>
                  </a:cubicBezTo>
                  <a:cubicBezTo>
                    <a:pt x="220918" y="1022316"/>
                    <a:pt x="230021" y="1016247"/>
                    <a:pt x="346540" y="1040522"/>
                  </a:cubicBezTo>
                  <a:cubicBezTo>
                    <a:pt x="355036" y="1028385"/>
                    <a:pt x="362925" y="1015641"/>
                    <a:pt x="370815" y="1003503"/>
                  </a:cubicBezTo>
                  <a:cubicBezTo>
                    <a:pt x="318017" y="926431"/>
                    <a:pt x="236697" y="920362"/>
                    <a:pt x="153556" y="913686"/>
                  </a:cubicBezTo>
                  <a:cubicBezTo>
                    <a:pt x="86800" y="908225"/>
                    <a:pt x="15189" y="847538"/>
                    <a:pt x="17010" y="795954"/>
                  </a:cubicBezTo>
                  <a:cubicBezTo>
                    <a:pt x="18831" y="743763"/>
                    <a:pt x="26113" y="689145"/>
                    <a:pt x="45533" y="641809"/>
                  </a:cubicBezTo>
                  <a:cubicBezTo>
                    <a:pt x="58884" y="609645"/>
                    <a:pt x="92869" y="572019"/>
                    <a:pt x="124426" y="564130"/>
                  </a:cubicBezTo>
                  <a:cubicBezTo>
                    <a:pt x="181472" y="549565"/>
                    <a:pt x="222739" y="496767"/>
                    <a:pt x="286460" y="502836"/>
                  </a:cubicBezTo>
                  <a:cubicBezTo>
                    <a:pt x="295563" y="503443"/>
                    <a:pt x="305880" y="493126"/>
                    <a:pt x="330154" y="480382"/>
                  </a:cubicBezTo>
                  <a:cubicBezTo>
                    <a:pt x="302238" y="538641"/>
                    <a:pt x="372635" y="580515"/>
                    <a:pt x="325906" y="629672"/>
                  </a:cubicBezTo>
                  <a:cubicBezTo>
                    <a:pt x="336223" y="635740"/>
                    <a:pt x="347754" y="647878"/>
                    <a:pt x="357464" y="646664"/>
                  </a:cubicBezTo>
                  <a:cubicBezTo>
                    <a:pt x="390841" y="643023"/>
                    <a:pt x="423005" y="630885"/>
                    <a:pt x="455776" y="629065"/>
                  </a:cubicBezTo>
                  <a:cubicBezTo>
                    <a:pt x="494616" y="626637"/>
                    <a:pt x="533456" y="632706"/>
                    <a:pt x="572902" y="631492"/>
                  </a:cubicBezTo>
                  <a:cubicBezTo>
                    <a:pt x="585646" y="631492"/>
                    <a:pt x="605066" y="624817"/>
                    <a:pt x="608707" y="615714"/>
                  </a:cubicBezTo>
                  <a:cubicBezTo>
                    <a:pt x="632982" y="562916"/>
                    <a:pt x="655436" y="584763"/>
                    <a:pt x="679711" y="614500"/>
                  </a:cubicBezTo>
                  <a:cubicBezTo>
                    <a:pt x="684566" y="620569"/>
                    <a:pt x="690028" y="626637"/>
                    <a:pt x="696097" y="633313"/>
                  </a:cubicBezTo>
                  <a:cubicBezTo>
                    <a:pt x="753142" y="600542"/>
                    <a:pt x="833856" y="619355"/>
                    <a:pt x="871482" y="535607"/>
                  </a:cubicBezTo>
                  <a:cubicBezTo>
                    <a:pt x="858131" y="519222"/>
                    <a:pt x="839925" y="494947"/>
                    <a:pt x="819898" y="473099"/>
                  </a:cubicBezTo>
                  <a:cubicBezTo>
                    <a:pt x="791982" y="442756"/>
                    <a:pt x="794409" y="418481"/>
                    <a:pt x="832035" y="399668"/>
                  </a:cubicBezTo>
                  <a:cubicBezTo>
                    <a:pt x="852062" y="389352"/>
                    <a:pt x="874516" y="382069"/>
                    <a:pt x="895150" y="374180"/>
                  </a:cubicBezTo>
                  <a:cubicBezTo>
                    <a:pt x="878157" y="349298"/>
                    <a:pt x="800478" y="335340"/>
                    <a:pt x="771955" y="353546"/>
                  </a:cubicBezTo>
                  <a:cubicBezTo>
                    <a:pt x="765280" y="357794"/>
                    <a:pt x="756177" y="368718"/>
                    <a:pt x="753142" y="367504"/>
                  </a:cubicBezTo>
                  <a:cubicBezTo>
                    <a:pt x="670001" y="320169"/>
                    <a:pt x="580791" y="394207"/>
                    <a:pt x="497650" y="354153"/>
                  </a:cubicBezTo>
                  <a:cubicBezTo>
                    <a:pt x="481265" y="346264"/>
                    <a:pt x="464879" y="338981"/>
                    <a:pt x="442425" y="328058"/>
                  </a:cubicBezTo>
                  <a:cubicBezTo>
                    <a:pt x="415116" y="346264"/>
                    <a:pt x="385986" y="335340"/>
                    <a:pt x="373849" y="291039"/>
                  </a:cubicBezTo>
                  <a:cubicBezTo>
                    <a:pt x="356857" y="229745"/>
                    <a:pt x="379311" y="195760"/>
                    <a:pt x="432715" y="156921"/>
                  </a:cubicBezTo>
                  <a:cubicBezTo>
                    <a:pt x="497043" y="110192"/>
                    <a:pt x="561372" y="125970"/>
                    <a:pt x="631768" y="136287"/>
                  </a:cubicBezTo>
                  <a:cubicBezTo>
                    <a:pt x="642692" y="81062"/>
                    <a:pt x="666967" y="86524"/>
                    <a:pt x="716730" y="108978"/>
                  </a:cubicBezTo>
                  <a:cubicBezTo>
                    <a:pt x="755570" y="126577"/>
                    <a:pt x="808974" y="112619"/>
                    <a:pt x="848421" y="112619"/>
                  </a:cubicBezTo>
                  <a:cubicBezTo>
                    <a:pt x="862379" y="90165"/>
                    <a:pt x="872089" y="74993"/>
                    <a:pt x="881192" y="60429"/>
                  </a:cubicBezTo>
                  <a:cubicBezTo>
                    <a:pt x="887867" y="68925"/>
                    <a:pt x="893936" y="78028"/>
                    <a:pt x="899398" y="85310"/>
                  </a:cubicBezTo>
                  <a:cubicBezTo>
                    <a:pt x="951588" y="33726"/>
                    <a:pt x="1011669" y="3990"/>
                    <a:pt x="1088741" y="348"/>
                  </a:cubicBezTo>
                  <a:cubicBezTo>
                    <a:pt x="1200405" y="-5113"/>
                    <a:pt x="1290828" y="54967"/>
                    <a:pt x="1389748" y="86524"/>
                  </a:cubicBezTo>
                  <a:cubicBezTo>
                    <a:pt x="1420698" y="96234"/>
                    <a:pt x="1467427" y="89558"/>
                    <a:pt x="1474103" y="140535"/>
                  </a:cubicBezTo>
                  <a:cubicBezTo>
                    <a:pt x="1483813" y="138715"/>
                    <a:pt x="1495950" y="139322"/>
                    <a:pt x="1502019" y="133860"/>
                  </a:cubicBezTo>
                  <a:cubicBezTo>
                    <a:pt x="1511122" y="125364"/>
                    <a:pt x="1515370" y="112012"/>
                    <a:pt x="1532969" y="100482"/>
                  </a:cubicBezTo>
                  <a:cubicBezTo>
                    <a:pt x="1534183" y="112012"/>
                    <a:pt x="1539038" y="125364"/>
                    <a:pt x="1534790" y="133860"/>
                  </a:cubicBezTo>
                  <a:cubicBezTo>
                    <a:pt x="1519618" y="166024"/>
                    <a:pt x="1538431" y="207291"/>
                    <a:pt x="1571809" y="208505"/>
                  </a:cubicBezTo>
                  <a:cubicBezTo>
                    <a:pt x="1579091" y="208505"/>
                    <a:pt x="1593049" y="199402"/>
                    <a:pt x="1593049" y="194547"/>
                  </a:cubicBezTo>
                  <a:cubicBezTo>
                    <a:pt x="1593656" y="181802"/>
                    <a:pt x="1587587" y="168451"/>
                    <a:pt x="1583339" y="150245"/>
                  </a:cubicBezTo>
                  <a:cubicBezTo>
                    <a:pt x="1588801" y="145390"/>
                    <a:pt x="1597904" y="137501"/>
                    <a:pt x="1607614" y="128398"/>
                  </a:cubicBezTo>
                  <a:cubicBezTo>
                    <a:pt x="1593049" y="123543"/>
                    <a:pt x="1580912" y="119295"/>
                    <a:pt x="1568774" y="115047"/>
                  </a:cubicBezTo>
                  <a:cubicBezTo>
                    <a:pt x="1568774" y="110192"/>
                    <a:pt x="1568774" y="105944"/>
                    <a:pt x="1568774" y="101089"/>
                  </a:cubicBezTo>
                  <a:cubicBezTo>
                    <a:pt x="1691362" y="84703"/>
                    <a:pt x="1813949" y="68318"/>
                    <a:pt x="1936537" y="51932"/>
                  </a:cubicBezTo>
                  <a:cubicBezTo>
                    <a:pt x="1937751" y="56180"/>
                    <a:pt x="1938964" y="61035"/>
                    <a:pt x="1940178" y="65283"/>
                  </a:cubicBezTo>
                  <a:cubicBezTo>
                    <a:pt x="1918331" y="78635"/>
                    <a:pt x="1896484" y="91379"/>
                    <a:pt x="1874636" y="104730"/>
                  </a:cubicBezTo>
                  <a:cubicBezTo>
                    <a:pt x="1875243" y="110799"/>
                    <a:pt x="1875850" y="116260"/>
                    <a:pt x="1876457" y="122329"/>
                  </a:cubicBezTo>
                  <a:cubicBezTo>
                    <a:pt x="1900125" y="122329"/>
                    <a:pt x="1923793" y="122329"/>
                    <a:pt x="1947461" y="122329"/>
                  </a:cubicBezTo>
                  <a:cubicBezTo>
                    <a:pt x="1957777" y="122329"/>
                    <a:pt x="1968701" y="125364"/>
                    <a:pt x="1979018" y="122936"/>
                  </a:cubicBezTo>
                  <a:cubicBezTo>
                    <a:pt x="1991762" y="120509"/>
                    <a:pt x="2003899" y="114440"/>
                    <a:pt x="2015430" y="108978"/>
                  </a:cubicBezTo>
                  <a:cubicBezTo>
                    <a:pt x="2024533" y="104730"/>
                    <a:pt x="2033029" y="98661"/>
                    <a:pt x="2042132" y="95020"/>
                  </a:cubicBezTo>
                  <a:cubicBezTo>
                    <a:pt x="2060338" y="88345"/>
                    <a:pt x="2079151" y="81669"/>
                    <a:pt x="2097964" y="78028"/>
                  </a:cubicBezTo>
                  <a:cubicBezTo>
                    <a:pt x="2113136" y="74993"/>
                    <a:pt x="2128915" y="73173"/>
                    <a:pt x="2143479" y="76207"/>
                  </a:cubicBezTo>
                  <a:cubicBezTo>
                    <a:pt x="2159865" y="79241"/>
                    <a:pt x="2175037" y="88345"/>
                    <a:pt x="2199311" y="86524"/>
                  </a:cubicBezTo>
                  <a:cubicBezTo>
                    <a:pt x="2184746" y="82883"/>
                    <a:pt x="2170789" y="79241"/>
                    <a:pt x="2156224" y="75600"/>
                  </a:cubicBezTo>
                  <a:cubicBezTo>
                    <a:pt x="2160472" y="67711"/>
                    <a:pt x="2164720" y="60429"/>
                    <a:pt x="2168968" y="52539"/>
                  </a:cubicBezTo>
                  <a:cubicBezTo>
                    <a:pt x="2213269" y="52539"/>
                    <a:pt x="2258178" y="52539"/>
                    <a:pt x="2302479" y="52539"/>
                  </a:cubicBezTo>
                  <a:cubicBezTo>
                    <a:pt x="2303086" y="56180"/>
                    <a:pt x="2303086" y="59822"/>
                    <a:pt x="2303693" y="63463"/>
                  </a:cubicBezTo>
                  <a:cubicBezTo>
                    <a:pt x="2276384" y="65890"/>
                    <a:pt x="2248468" y="68925"/>
                    <a:pt x="2221159" y="71352"/>
                  </a:cubicBezTo>
                  <a:cubicBezTo>
                    <a:pt x="2221766" y="75600"/>
                    <a:pt x="2222979" y="80455"/>
                    <a:pt x="2223586" y="84703"/>
                  </a:cubicBezTo>
                  <a:cubicBezTo>
                    <a:pt x="2295804" y="102909"/>
                    <a:pt x="2353456" y="51932"/>
                    <a:pt x="2417177" y="27051"/>
                  </a:cubicBezTo>
                  <a:cubicBezTo>
                    <a:pt x="2420819" y="31906"/>
                    <a:pt x="2425067" y="37368"/>
                    <a:pt x="2428708" y="42222"/>
                  </a:cubicBezTo>
                  <a:cubicBezTo>
                    <a:pt x="2401399" y="69532"/>
                    <a:pt x="2378945" y="104730"/>
                    <a:pt x="2346781" y="121115"/>
                  </a:cubicBezTo>
                  <a:cubicBezTo>
                    <a:pt x="2300052" y="144783"/>
                    <a:pt x="2245433" y="151459"/>
                    <a:pt x="2196884" y="172092"/>
                  </a:cubicBezTo>
                  <a:cubicBezTo>
                    <a:pt x="2168361" y="184230"/>
                    <a:pt x="2147121" y="214573"/>
                    <a:pt x="2118598" y="227318"/>
                  </a:cubicBezTo>
                  <a:cubicBezTo>
                    <a:pt x="2079758" y="244310"/>
                    <a:pt x="2063979" y="272226"/>
                    <a:pt x="2055483" y="309852"/>
                  </a:cubicBezTo>
                  <a:cubicBezTo>
                    <a:pt x="2046987" y="349298"/>
                    <a:pt x="2069441" y="360829"/>
                    <a:pt x="2099178" y="352333"/>
                  </a:cubicBezTo>
                  <a:cubicBezTo>
                    <a:pt x="2150762" y="338375"/>
                    <a:pt x="2199311" y="335947"/>
                    <a:pt x="2248468" y="359008"/>
                  </a:cubicBezTo>
                  <a:cubicBezTo>
                    <a:pt x="2258785" y="363863"/>
                    <a:pt x="2280632" y="366291"/>
                    <a:pt x="2284880" y="360829"/>
                  </a:cubicBezTo>
                  <a:cubicBezTo>
                    <a:pt x="2312796" y="323203"/>
                    <a:pt x="2338284" y="346871"/>
                    <a:pt x="2368628" y="356581"/>
                  </a:cubicBezTo>
                  <a:cubicBezTo>
                    <a:pt x="2419605" y="372966"/>
                    <a:pt x="2473009" y="385710"/>
                    <a:pt x="2521559" y="343836"/>
                  </a:cubicBezTo>
                  <a:cubicBezTo>
                    <a:pt x="2530662" y="335947"/>
                    <a:pt x="2545834" y="334126"/>
                    <a:pt x="2559792" y="328665"/>
                  </a:cubicBezTo>
                  <a:cubicBezTo>
                    <a:pt x="2563433" y="352333"/>
                    <a:pt x="2566467" y="374180"/>
                    <a:pt x="2570108" y="397241"/>
                  </a:cubicBezTo>
                  <a:cubicBezTo>
                    <a:pt x="2541586" y="402703"/>
                    <a:pt x="2514276" y="407558"/>
                    <a:pt x="2485147" y="412413"/>
                  </a:cubicBezTo>
                  <a:cubicBezTo>
                    <a:pt x="2492429" y="434260"/>
                    <a:pt x="2499105" y="454287"/>
                    <a:pt x="2509421" y="484023"/>
                  </a:cubicBezTo>
                  <a:cubicBezTo>
                    <a:pt x="2469368" y="471886"/>
                    <a:pt x="2436597" y="462176"/>
                    <a:pt x="2400792" y="451859"/>
                  </a:cubicBezTo>
                  <a:cubicBezTo>
                    <a:pt x="2407468" y="435474"/>
                    <a:pt x="2411715" y="424550"/>
                    <a:pt x="2418998" y="407558"/>
                  </a:cubicBezTo>
                  <a:cubicBezTo>
                    <a:pt x="2389868" y="420302"/>
                    <a:pt x="2368021" y="436687"/>
                    <a:pt x="2346781" y="436080"/>
                  </a:cubicBezTo>
                  <a:cubicBezTo>
                    <a:pt x="2325540" y="436080"/>
                    <a:pt x="2304907" y="418481"/>
                    <a:pt x="2277598" y="417268"/>
                  </a:cubicBezTo>
                  <a:cubicBezTo>
                    <a:pt x="2284273" y="429405"/>
                    <a:pt x="2290949" y="441542"/>
                    <a:pt x="2300052" y="456714"/>
                  </a:cubicBezTo>
                  <a:cubicBezTo>
                    <a:pt x="2253323" y="468851"/>
                    <a:pt x="2225407" y="498588"/>
                    <a:pt x="2235723" y="547744"/>
                  </a:cubicBezTo>
                  <a:cubicBezTo>
                    <a:pt x="2239365" y="564130"/>
                    <a:pt x="2256964" y="581729"/>
                    <a:pt x="2272136" y="590225"/>
                  </a:cubicBezTo>
                  <a:cubicBezTo>
                    <a:pt x="2287307" y="598721"/>
                    <a:pt x="2308548" y="596294"/>
                    <a:pt x="2336464" y="599935"/>
                  </a:cubicBezTo>
                  <a:cubicBezTo>
                    <a:pt x="2380158" y="656981"/>
                    <a:pt x="2449341" y="627851"/>
                    <a:pt x="2529448" y="627244"/>
                  </a:cubicBezTo>
                  <a:cubicBezTo>
                    <a:pt x="2504567" y="608431"/>
                    <a:pt x="2486360" y="601149"/>
                    <a:pt x="2478471" y="587191"/>
                  </a:cubicBezTo>
                  <a:cubicBezTo>
                    <a:pt x="2468761" y="572019"/>
                    <a:pt x="2468154" y="551992"/>
                    <a:pt x="2463299" y="533786"/>
                  </a:cubicBezTo>
                  <a:cubicBezTo>
                    <a:pt x="2479685" y="531359"/>
                    <a:pt x="2497284" y="523470"/>
                    <a:pt x="2511242" y="527718"/>
                  </a:cubicBezTo>
                  <a:cubicBezTo>
                    <a:pt x="2567681" y="544103"/>
                    <a:pt x="2613196" y="576267"/>
                    <a:pt x="2653856" y="620569"/>
                  </a:cubicBezTo>
                  <a:cubicBezTo>
                    <a:pt x="2676310" y="644843"/>
                    <a:pt x="2720612" y="649698"/>
                    <a:pt x="2756417" y="659408"/>
                  </a:cubicBezTo>
                  <a:cubicBezTo>
                    <a:pt x="2782513" y="666691"/>
                    <a:pt x="2815283" y="659408"/>
                    <a:pt x="2837131" y="672153"/>
                  </a:cubicBezTo>
                  <a:cubicBezTo>
                    <a:pt x="2863226" y="686717"/>
                    <a:pt x="2880825" y="686717"/>
                    <a:pt x="2895390" y="664263"/>
                  </a:cubicBezTo>
                  <a:cubicBezTo>
                    <a:pt x="2897211" y="661229"/>
                    <a:pt x="2869902" y="639989"/>
                    <a:pt x="2856551" y="627851"/>
                  </a:cubicBezTo>
                  <a:cubicBezTo>
                    <a:pt x="2854123" y="625424"/>
                    <a:pt x="2851089" y="624210"/>
                    <a:pt x="2846234" y="619962"/>
                  </a:cubicBezTo>
                  <a:cubicBezTo>
                    <a:pt x="2846234" y="615714"/>
                    <a:pt x="2845627" y="609645"/>
                    <a:pt x="2846234" y="603576"/>
                  </a:cubicBezTo>
                  <a:cubicBezTo>
                    <a:pt x="2853516" y="542283"/>
                    <a:pt x="2852909" y="543496"/>
                    <a:pt x="2911776" y="572019"/>
                  </a:cubicBezTo>
                  <a:cubicBezTo>
                    <a:pt x="2926341" y="579302"/>
                    <a:pt x="2946974" y="581122"/>
                    <a:pt x="2963360" y="578088"/>
                  </a:cubicBezTo>
                  <a:cubicBezTo>
                    <a:pt x="3015550" y="569592"/>
                    <a:pt x="3039825" y="598115"/>
                    <a:pt x="3054390" y="641202"/>
                  </a:cubicBezTo>
                  <a:cubicBezTo>
                    <a:pt x="3000378" y="638168"/>
                    <a:pt x="2988848" y="650305"/>
                    <a:pt x="3001592" y="697034"/>
                  </a:cubicBezTo>
                  <a:cubicBezTo>
                    <a:pt x="3025867" y="691572"/>
                    <a:pt x="3049535" y="685504"/>
                    <a:pt x="3073810" y="680042"/>
                  </a:cubicBezTo>
                  <a:cubicBezTo>
                    <a:pt x="3068348" y="668511"/>
                    <a:pt x="3061672" y="655767"/>
                    <a:pt x="3054997" y="643023"/>
                  </a:cubicBezTo>
                  <a:close/>
                  <a:moveTo>
                    <a:pt x="5208168" y="1260209"/>
                  </a:moveTo>
                  <a:cubicBezTo>
                    <a:pt x="5234264" y="1262636"/>
                    <a:pt x="5253077" y="1264457"/>
                    <a:pt x="5277352" y="1266884"/>
                  </a:cubicBezTo>
                  <a:cubicBezTo>
                    <a:pt x="5305267" y="1217728"/>
                    <a:pt x="5336218" y="1245644"/>
                    <a:pt x="5369596" y="1282056"/>
                  </a:cubicBezTo>
                  <a:cubicBezTo>
                    <a:pt x="5331970" y="1200129"/>
                    <a:pt x="5423607" y="1245037"/>
                    <a:pt x="5435744" y="1198308"/>
                  </a:cubicBezTo>
                  <a:cubicBezTo>
                    <a:pt x="5407222" y="1182530"/>
                    <a:pt x="5376271" y="1166751"/>
                    <a:pt x="5347141" y="1147331"/>
                  </a:cubicBezTo>
                  <a:cubicBezTo>
                    <a:pt x="5336825" y="1140049"/>
                    <a:pt x="5331363" y="1124877"/>
                    <a:pt x="5324081" y="1113346"/>
                  </a:cubicBezTo>
                  <a:cubicBezTo>
                    <a:pt x="5336218" y="1110312"/>
                    <a:pt x="5348355" y="1107278"/>
                    <a:pt x="5360493" y="1104850"/>
                  </a:cubicBezTo>
                  <a:cubicBezTo>
                    <a:pt x="5365348" y="1104243"/>
                    <a:pt x="5371416" y="1106064"/>
                    <a:pt x="5377485" y="1106671"/>
                  </a:cubicBezTo>
                  <a:cubicBezTo>
                    <a:pt x="5378699" y="1047804"/>
                    <a:pt x="5374451" y="991366"/>
                    <a:pt x="5429676" y="959202"/>
                  </a:cubicBezTo>
                  <a:cubicBezTo>
                    <a:pt x="5515244" y="1012606"/>
                    <a:pt x="5578966" y="924610"/>
                    <a:pt x="5657251" y="927644"/>
                  </a:cubicBezTo>
                  <a:cubicBezTo>
                    <a:pt x="5642687" y="913686"/>
                    <a:pt x="5627515" y="909438"/>
                    <a:pt x="5611736" y="905797"/>
                  </a:cubicBezTo>
                  <a:cubicBezTo>
                    <a:pt x="5598385" y="902763"/>
                    <a:pt x="5583820" y="902763"/>
                    <a:pt x="5570469" y="898515"/>
                  </a:cubicBezTo>
                  <a:cubicBezTo>
                    <a:pt x="5540126" y="888198"/>
                    <a:pt x="5509782" y="876667"/>
                    <a:pt x="5480046" y="863316"/>
                  </a:cubicBezTo>
                  <a:cubicBezTo>
                    <a:pt x="5436351" y="842683"/>
                    <a:pt x="5426034" y="882129"/>
                    <a:pt x="5404794" y="902763"/>
                  </a:cubicBezTo>
                  <a:cubicBezTo>
                    <a:pt x="5401760" y="905797"/>
                    <a:pt x="5396298" y="907618"/>
                    <a:pt x="5391443" y="908225"/>
                  </a:cubicBezTo>
                  <a:cubicBezTo>
                    <a:pt x="5331970" y="920362"/>
                    <a:pt x="5273710" y="947671"/>
                    <a:pt x="5213630" y="902156"/>
                  </a:cubicBezTo>
                  <a:cubicBezTo>
                    <a:pt x="5196638" y="889412"/>
                    <a:pt x="5166295" y="893053"/>
                    <a:pt x="5142020" y="893053"/>
                  </a:cubicBezTo>
                  <a:cubicBezTo>
                    <a:pt x="5121386" y="892446"/>
                    <a:pt x="5100146" y="896694"/>
                    <a:pt x="5083760" y="898515"/>
                  </a:cubicBezTo>
                  <a:cubicBezTo>
                    <a:pt x="5088008" y="927644"/>
                    <a:pt x="5092863" y="959202"/>
                    <a:pt x="5097111" y="985904"/>
                  </a:cubicBezTo>
                  <a:cubicBezTo>
                    <a:pt x="5111676" y="987118"/>
                    <a:pt x="5137165" y="988938"/>
                    <a:pt x="5173577" y="991973"/>
                  </a:cubicBezTo>
                  <a:cubicBezTo>
                    <a:pt x="5185714" y="981049"/>
                    <a:pt x="5208168" y="961022"/>
                    <a:pt x="5231836" y="939175"/>
                  </a:cubicBezTo>
                  <a:cubicBezTo>
                    <a:pt x="5234264" y="950099"/>
                    <a:pt x="5237298" y="965877"/>
                    <a:pt x="5240333" y="978015"/>
                  </a:cubicBezTo>
                  <a:cubicBezTo>
                    <a:pt x="5255504" y="982263"/>
                    <a:pt x="5273103" y="986511"/>
                    <a:pt x="5290096" y="991366"/>
                  </a:cubicBezTo>
                  <a:cubicBezTo>
                    <a:pt x="5289489" y="995007"/>
                    <a:pt x="5288882" y="998041"/>
                    <a:pt x="5288275" y="1001683"/>
                  </a:cubicBezTo>
                  <a:cubicBezTo>
                    <a:pt x="5259145" y="1010179"/>
                    <a:pt x="5230016" y="1019282"/>
                    <a:pt x="5197852" y="1028992"/>
                  </a:cubicBezTo>
                  <a:cubicBezTo>
                    <a:pt x="5206348" y="1034453"/>
                    <a:pt x="5212416" y="1039915"/>
                    <a:pt x="5219092" y="1042950"/>
                  </a:cubicBezTo>
                  <a:cubicBezTo>
                    <a:pt x="5267035" y="1062369"/>
                    <a:pt x="5288275" y="1095140"/>
                    <a:pt x="5276138" y="1142476"/>
                  </a:cubicBezTo>
                  <a:cubicBezTo>
                    <a:pt x="5265214" y="1184957"/>
                    <a:pt x="5230623" y="1180102"/>
                    <a:pt x="5195424" y="1177068"/>
                  </a:cubicBezTo>
                  <a:cubicBezTo>
                    <a:pt x="5183287" y="1175854"/>
                    <a:pt x="5166901" y="1191633"/>
                    <a:pt x="5157192" y="1203770"/>
                  </a:cubicBezTo>
                  <a:cubicBezTo>
                    <a:pt x="5149909" y="1212873"/>
                    <a:pt x="5149909" y="1227438"/>
                    <a:pt x="5146268" y="1240789"/>
                  </a:cubicBezTo>
                  <a:cubicBezTo>
                    <a:pt x="5125634" y="1229865"/>
                    <a:pt x="5109856" y="1220762"/>
                    <a:pt x="5093470" y="1212266"/>
                  </a:cubicBezTo>
                  <a:cubicBezTo>
                    <a:pt x="5114104" y="1244430"/>
                    <a:pt x="5074657" y="1329392"/>
                    <a:pt x="5161440" y="1295407"/>
                  </a:cubicBezTo>
                  <a:cubicBezTo>
                    <a:pt x="5151730" y="1243216"/>
                    <a:pt x="5159619" y="1230472"/>
                    <a:pt x="5210596" y="1212266"/>
                  </a:cubicBezTo>
                  <a:cubicBezTo>
                    <a:pt x="5209989" y="1229865"/>
                    <a:pt x="5208775" y="1248071"/>
                    <a:pt x="5208168" y="1260209"/>
                  </a:cubicBezTo>
                  <a:close/>
                  <a:moveTo>
                    <a:pt x="10013358" y="1062369"/>
                  </a:moveTo>
                  <a:cubicBezTo>
                    <a:pt x="10044308" y="1066618"/>
                    <a:pt x="10068583" y="1072079"/>
                    <a:pt x="10093464" y="1072686"/>
                  </a:cubicBezTo>
                  <a:cubicBezTo>
                    <a:pt x="10106816" y="1072686"/>
                    <a:pt x="10119560" y="1063583"/>
                    <a:pt x="10132911" y="1058728"/>
                  </a:cubicBezTo>
                  <a:cubicBezTo>
                    <a:pt x="10121987" y="1050232"/>
                    <a:pt x="10111670" y="1039308"/>
                    <a:pt x="10098926" y="1034453"/>
                  </a:cubicBezTo>
                  <a:cubicBezTo>
                    <a:pt x="10087396" y="1030205"/>
                    <a:pt x="10068583" y="1027778"/>
                    <a:pt x="10060693" y="1033847"/>
                  </a:cubicBezTo>
                  <a:cubicBezTo>
                    <a:pt x="10028530" y="1058728"/>
                    <a:pt x="9998186" y="1043556"/>
                    <a:pt x="9966022" y="1036881"/>
                  </a:cubicBezTo>
                  <a:cubicBezTo>
                    <a:pt x="9905942" y="1024744"/>
                    <a:pt x="9845862" y="1011392"/>
                    <a:pt x="9785175" y="1001683"/>
                  </a:cubicBezTo>
                  <a:cubicBezTo>
                    <a:pt x="9756045" y="997434"/>
                    <a:pt x="9725095" y="1001076"/>
                    <a:pt x="9695358" y="1000469"/>
                  </a:cubicBezTo>
                  <a:cubicBezTo>
                    <a:pt x="9675939" y="999862"/>
                    <a:pt x="9655912" y="1000469"/>
                    <a:pt x="9636492" y="997434"/>
                  </a:cubicBezTo>
                  <a:cubicBezTo>
                    <a:pt x="9583694" y="987724"/>
                    <a:pt x="9531504" y="975587"/>
                    <a:pt x="9478706" y="964663"/>
                  </a:cubicBezTo>
                  <a:cubicBezTo>
                    <a:pt x="9501767" y="1044163"/>
                    <a:pt x="9501767" y="1046591"/>
                    <a:pt x="9586729" y="1050232"/>
                  </a:cubicBezTo>
                  <a:cubicBezTo>
                    <a:pt x="9623141" y="1051446"/>
                    <a:pt x="9643168" y="1062976"/>
                    <a:pt x="9657125" y="1095747"/>
                  </a:cubicBezTo>
                  <a:cubicBezTo>
                    <a:pt x="9672297" y="1132159"/>
                    <a:pt x="9693537" y="1126091"/>
                    <a:pt x="9717205" y="1100602"/>
                  </a:cubicBezTo>
                  <a:cubicBezTo>
                    <a:pt x="9729343" y="1087251"/>
                    <a:pt x="9745729" y="1078148"/>
                    <a:pt x="9760293" y="1067224"/>
                  </a:cubicBezTo>
                  <a:cubicBezTo>
                    <a:pt x="9764541" y="1072079"/>
                    <a:pt x="9768183" y="1076934"/>
                    <a:pt x="9772430" y="1081789"/>
                  </a:cubicBezTo>
                  <a:cubicBezTo>
                    <a:pt x="9753618" y="1102423"/>
                    <a:pt x="9735411" y="1123663"/>
                    <a:pt x="9716599" y="1144297"/>
                  </a:cubicBezTo>
                  <a:cubicBezTo>
                    <a:pt x="9717205" y="1149759"/>
                    <a:pt x="9717812" y="1155220"/>
                    <a:pt x="9718420" y="1160682"/>
                  </a:cubicBezTo>
                  <a:cubicBezTo>
                    <a:pt x="9740873" y="1160682"/>
                    <a:pt x="9763327" y="1161289"/>
                    <a:pt x="9785175" y="1160682"/>
                  </a:cubicBezTo>
                  <a:cubicBezTo>
                    <a:pt x="9806416" y="1160075"/>
                    <a:pt x="9827656" y="1160682"/>
                    <a:pt x="9848289" y="1156434"/>
                  </a:cubicBezTo>
                  <a:cubicBezTo>
                    <a:pt x="9864068" y="1153400"/>
                    <a:pt x="9879847" y="1144904"/>
                    <a:pt x="9893804" y="1136407"/>
                  </a:cubicBezTo>
                  <a:cubicBezTo>
                    <a:pt x="9912618" y="1125484"/>
                    <a:pt x="9933251" y="1099995"/>
                    <a:pt x="9947209" y="1103637"/>
                  </a:cubicBezTo>
                  <a:cubicBezTo>
                    <a:pt x="9987262" y="1112740"/>
                    <a:pt x="10002434" y="1093927"/>
                    <a:pt x="10013358" y="1062369"/>
                  </a:cubicBezTo>
                  <a:close/>
                  <a:moveTo>
                    <a:pt x="9836152" y="1922910"/>
                  </a:moveTo>
                  <a:cubicBezTo>
                    <a:pt x="9921721" y="1939902"/>
                    <a:pt x="9853144" y="1851299"/>
                    <a:pt x="9903515" y="1843410"/>
                  </a:cubicBezTo>
                  <a:cubicBezTo>
                    <a:pt x="9811877" y="1820349"/>
                    <a:pt x="9725702" y="1795467"/>
                    <a:pt x="9638919" y="1777261"/>
                  </a:cubicBezTo>
                  <a:cubicBezTo>
                    <a:pt x="9562454" y="1761483"/>
                    <a:pt x="9561240" y="1765124"/>
                    <a:pt x="9581267" y="1844624"/>
                  </a:cubicBezTo>
                  <a:cubicBezTo>
                    <a:pt x="9583087" y="1852513"/>
                    <a:pt x="9584301" y="1859795"/>
                    <a:pt x="9584301" y="1861009"/>
                  </a:cubicBezTo>
                  <a:cubicBezTo>
                    <a:pt x="9551531" y="1884070"/>
                    <a:pt x="9522401" y="1904097"/>
                    <a:pt x="9493878" y="1924123"/>
                  </a:cubicBezTo>
                  <a:cubicBezTo>
                    <a:pt x="9493878" y="1930192"/>
                    <a:pt x="9494485" y="1936868"/>
                    <a:pt x="9494485" y="1942936"/>
                  </a:cubicBezTo>
                  <a:cubicBezTo>
                    <a:pt x="9510870" y="1946578"/>
                    <a:pt x="9526648" y="1951433"/>
                    <a:pt x="9543034" y="1953253"/>
                  </a:cubicBezTo>
                  <a:cubicBezTo>
                    <a:pt x="9565488" y="1955681"/>
                    <a:pt x="9590977" y="1949612"/>
                    <a:pt x="9610397" y="1958715"/>
                  </a:cubicBezTo>
                  <a:cubicBezTo>
                    <a:pt x="9671083" y="1987238"/>
                    <a:pt x="9686255" y="1984204"/>
                    <a:pt x="9717205" y="1926551"/>
                  </a:cubicBezTo>
                  <a:cubicBezTo>
                    <a:pt x="9722667" y="1915627"/>
                    <a:pt x="9726308" y="1903490"/>
                    <a:pt x="9731770" y="1888925"/>
                  </a:cubicBezTo>
                  <a:cubicBezTo>
                    <a:pt x="9749976" y="1893173"/>
                    <a:pt x="9765148" y="1896814"/>
                    <a:pt x="9780927" y="1900456"/>
                  </a:cubicBezTo>
                  <a:cubicBezTo>
                    <a:pt x="9776072" y="1930192"/>
                    <a:pt x="9771824" y="1955074"/>
                    <a:pt x="9765755" y="1989058"/>
                  </a:cubicBezTo>
                  <a:cubicBezTo>
                    <a:pt x="9800954" y="1981169"/>
                    <a:pt x="9827049" y="1975101"/>
                    <a:pt x="9857392" y="1968425"/>
                  </a:cubicBezTo>
                  <a:cubicBezTo>
                    <a:pt x="9848896" y="1950219"/>
                    <a:pt x="9843434" y="1938688"/>
                    <a:pt x="9836152" y="1922910"/>
                  </a:cubicBezTo>
                  <a:close/>
                  <a:moveTo>
                    <a:pt x="10537085" y="1820349"/>
                  </a:moveTo>
                  <a:cubicBezTo>
                    <a:pt x="10558326" y="1823383"/>
                    <a:pt x="10578959" y="1823383"/>
                    <a:pt x="10597166" y="1830059"/>
                  </a:cubicBezTo>
                  <a:cubicBezTo>
                    <a:pt x="10614158" y="1836127"/>
                    <a:pt x="10628723" y="1849479"/>
                    <a:pt x="10643895" y="1860402"/>
                  </a:cubicBezTo>
                  <a:cubicBezTo>
                    <a:pt x="10660887" y="1872540"/>
                    <a:pt x="10676059" y="1888925"/>
                    <a:pt x="10694871" y="1897421"/>
                  </a:cubicBezTo>
                  <a:cubicBezTo>
                    <a:pt x="10710651" y="1905311"/>
                    <a:pt x="10730070" y="1905311"/>
                    <a:pt x="10748276" y="1908345"/>
                  </a:cubicBezTo>
                  <a:cubicBezTo>
                    <a:pt x="10749490" y="1891959"/>
                    <a:pt x="10757986" y="1869505"/>
                    <a:pt x="10750097" y="1859795"/>
                  </a:cubicBezTo>
                  <a:cubicBezTo>
                    <a:pt x="10730070" y="1833700"/>
                    <a:pt x="10704582" y="1810639"/>
                    <a:pt x="10665742" y="1835521"/>
                  </a:cubicBezTo>
                  <a:cubicBezTo>
                    <a:pt x="10653605" y="1842803"/>
                    <a:pt x="10636005" y="1840982"/>
                    <a:pt x="10620227" y="1843410"/>
                  </a:cubicBezTo>
                  <a:cubicBezTo>
                    <a:pt x="10616586" y="1805784"/>
                    <a:pt x="10613551" y="1774834"/>
                    <a:pt x="10610517" y="1739028"/>
                  </a:cubicBezTo>
                  <a:cubicBezTo>
                    <a:pt x="10585635" y="1749345"/>
                    <a:pt x="10571071" y="1755414"/>
                    <a:pt x="10554078" y="1762089"/>
                  </a:cubicBezTo>
                  <a:cubicBezTo>
                    <a:pt x="10538906" y="1705044"/>
                    <a:pt x="10603841" y="1738422"/>
                    <a:pt x="10609910" y="1708078"/>
                  </a:cubicBezTo>
                  <a:cubicBezTo>
                    <a:pt x="10565609" y="1647391"/>
                    <a:pt x="10524948" y="1637681"/>
                    <a:pt x="10391437" y="1656494"/>
                  </a:cubicBezTo>
                  <a:cubicBezTo>
                    <a:pt x="10378693" y="1692906"/>
                    <a:pt x="10403574" y="1729925"/>
                    <a:pt x="10427242" y="1728105"/>
                  </a:cubicBezTo>
                  <a:cubicBezTo>
                    <a:pt x="10501281" y="1723857"/>
                    <a:pt x="10509776" y="1783330"/>
                    <a:pt x="10537085" y="1820349"/>
                  </a:cubicBezTo>
                  <a:close/>
                  <a:moveTo>
                    <a:pt x="574116" y="1041129"/>
                  </a:moveTo>
                  <a:cubicBezTo>
                    <a:pt x="557124" y="1042343"/>
                    <a:pt x="529208" y="1048411"/>
                    <a:pt x="502505" y="1045377"/>
                  </a:cubicBezTo>
                  <a:cubicBezTo>
                    <a:pt x="458811" y="1040522"/>
                    <a:pt x="444853" y="1057514"/>
                    <a:pt x="452135" y="1098175"/>
                  </a:cubicBezTo>
                  <a:cubicBezTo>
                    <a:pt x="452742" y="1103030"/>
                    <a:pt x="450315" y="1111526"/>
                    <a:pt x="447280" y="1112740"/>
                  </a:cubicBezTo>
                  <a:cubicBezTo>
                    <a:pt x="401158" y="1129125"/>
                    <a:pt x="421792" y="1168572"/>
                    <a:pt x="435750" y="1181923"/>
                  </a:cubicBezTo>
                  <a:cubicBezTo>
                    <a:pt x="459418" y="1204984"/>
                    <a:pt x="477017" y="1254747"/>
                    <a:pt x="527387" y="1229258"/>
                  </a:cubicBezTo>
                  <a:cubicBezTo>
                    <a:pt x="568047" y="1208625"/>
                    <a:pt x="614776" y="1228652"/>
                    <a:pt x="621452" y="1272346"/>
                  </a:cubicBezTo>
                  <a:cubicBezTo>
                    <a:pt x="626913" y="1308151"/>
                    <a:pt x="649974" y="1311793"/>
                    <a:pt x="668181" y="1292373"/>
                  </a:cubicBezTo>
                  <a:cubicBezTo>
                    <a:pt x="683959" y="1276594"/>
                    <a:pt x="690635" y="1248071"/>
                    <a:pt x="692455" y="1224403"/>
                  </a:cubicBezTo>
                  <a:cubicBezTo>
                    <a:pt x="693062" y="1214087"/>
                    <a:pt x="673642" y="1198308"/>
                    <a:pt x="660291" y="1192239"/>
                  </a:cubicBezTo>
                  <a:cubicBezTo>
                    <a:pt x="640265" y="1183136"/>
                    <a:pt x="612955" y="1185564"/>
                    <a:pt x="595963" y="1172820"/>
                  </a:cubicBezTo>
                  <a:cubicBezTo>
                    <a:pt x="569868" y="1154007"/>
                    <a:pt x="541345" y="1129732"/>
                    <a:pt x="531028" y="1101209"/>
                  </a:cubicBezTo>
                  <a:cubicBezTo>
                    <a:pt x="524959" y="1087251"/>
                    <a:pt x="560158" y="1059335"/>
                    <a:pt x="574116" y="1041129"/>
                  </a:cubicBezTo>
                  <a:close/>
                  <a:moveTo>
                    <a:pt x="4951463" y="958595"/>
                  </a:moveTo>
                  <a:cubicBezTo>
                    <a:pt x="4955104" y="924610"/>
                    <a:pt x="4947215" y="916114"/>
                    <a:pt x="4913230" y="904583"/>
                  </a:cubicBezTo>
                  <a:cubicBezTo>
                    <a:pt x="4878638" y="893053"/>
                    <a:pt x="4857398" y="874240"/>
                    <a:pt x="4821593" y="902156"/>
                  </a:cubicBezTo>
                  <a:cubicBezTo>
                    <a:pt x="4813097" y="908832"/>
                    <a:pt x="4780326" y="884557"/>
                    <a:pt x="4757872" y="876061"/>
                  </a:cubicBezTo>
                  <a:cubicBezTo>
                    <a:pt x="4754837" y="874847"/>
                    <a:pt x="4749982" y="879095"/>
                    <a:pt x="4745127" y="881522"/>
                  </a:cubicBezTo>
                  <a:cubicBezTo>
                    <a:pt x="4753016" y="888805"/>
                    <a:pt x="4759692" y="894874"/>
                    <a:pt x="4762727" y="897301"/>
                  </a:cubicBezTo>
                  <a:cubicBezTo>
                    <a:pt x="4725101" y="941602"/>
                    <a:pt x="4651063" y="887591"/>
                    <a:pt x="4624361" y="958595"/>
                  </a:cubicBezTo>
                  <a:cubicBezTo>
                    <a:pt x="4682013" y="965877"/>
                    <a:pt x="4744521" y="1038095"/>
                    <a:pt x="4796711" y="944637"/>
                  </a:cubicBezTo>
                  <a:cubicBezTo>
                    <a:pt x="4794284" y="968305"/>
                    <a:pt x="4791856" y="991973"/>
                    <a:pt x="4788822" y="1021709"/>
                  </a:cubicBezTo>
                  <a:cubicBezTo>
                    <a:pt x="4826448" y="1025957"/>
                    <a:pt x="4876211" y="1032026"/>
                    <a:pt x="4938719" y="1039308"/>
                  </a:cubicBezTo>
                  <a:cubicBezTo>
                    <a:pt x="4899879" y="1000469"/>
                    <a:pt x="4882280" y="967091"/>
                    <a:pt x="4922940" y="928251"/>
                  </a:cubicBezTo>
                  <a:cubicBezTo>
                    <a:pt x="4932043" y="937961"/>
                    <a:pt x="4940539" y="947064"/>
                    <a:pt x="4951463" y="958595"/>
                  </a:cubicBezTo>
                  <a:close/>
                  <a:moveTo>
                    <a:pt x="10050377" y="1939295"/>
                  </a:moveTo>
                  <a:cubicBezTo>
                    <a:pt x="10063121" y="1941723"/>
                    <a:pt x="10087396" y="1939902"/>
                    <a:pt x="10090430" y="1947185"/>
                  </a:cubicBezTo>
                  <a:cubicBezTo>
                    <a:pt x="10109850" y="1997555"/>
                    <a:pt x="10154758" y="1973887"/>
                    <a:pt x="10186922" y="1983597"/>
                  </a:cubicBezTo>
                  <a:cubicBezTo>
                    <a:pt x="10202701" y="1987845"/>
                    <a:pt x="10219693" y="1988452"/>
                    <a:pt x="10236078" y="1988452"/>
                  </a:cubicBezTo>
                  <a:cubicBezTo>
                    <a:pt x="10257319" y="1987845"/>
                    <a:pt x="10279166" y="1984810"/>
                    <a:pt x="10311937" y="1981169"/>
                  </a:cubicBezTo>
                  <a:cubicBezTo>
                    <a:pt x="10273097" y="1960536"/>
                    <a:pt x="10250643" y="1947791"/>
                    <a:pt x="10227582" y="1937475"/>
                  </a:cubicBezTo>
                  <a:cubicBezTo>
                    <a:pt x="10213625" y="1930799"/>
                    <a:pt x="10197846" y="1928372"/>
                    <a:pt x="10183888" y="1922303"/>
                  </a:cubicBezTo>
                  <a:cubicBezTo>
                    <a:pt x="10166895" y="1915020"/>
                    <a:pt x="10150510" y="1906524"/>
                    <a:pt x="10133517" y="1898635"/>
                  </a:cubicBezTo>
                  <a:cubicBezTo>
                    <a:pt x="10149297" y="1887105"/>
                    <a:pt x="10163861" y="1872540"/>
                    <a:pt x="10180854" y="1864043"/>
                  </a:cubicBezTo>
                  <a:cubicBezTo>
                    <a:pt x="10194204" y="1857368"/>
                    <a:pt x="10211197" y="1859189"/>
                    <a:pt x="10237899" y="1855547"/>
                  </a:cubicBezTo>
                  <a:cubicBezTo>
                    <a:pt x="10169930" y="1836127"/>
                    <a:pt x="10115919" y="1820956"/>
                    <a:pt x="10061907" y="1805177"/>
                  </a:cubicBezTo>
                  <a:cubicBezTo>
                    <a:pt x="10072831" y="1816101"/>
                    <a:pt x="10084361" y="1827024"/>
                    <a:pt x="10095285" y="1837948"/>
                  </a:cubicBezTo>
                  <a:cubicBezTo>
                    <a:pt x="10077079" y="1848872"/>
                    <a:pt x="10058873" y="1859795"/>
                    <a:pt x="10041274" y="1870719"/>
                  </a:cubicBezTo>
                  <a:cubicBezTo>
                    <a:pt x="10035812" y="1863437"/>
                    <a:pt x="10030350" y="1855547"/>
                    <a:pt x="10024888" y="1848265"/>
                  </a:cubicBezTo>
                  <a:cubicBezTo>
                    <a:pt x="10031564" y="1876181"/>
                    <a:pt x="10040060" y="1905311"/>
                    <a:pt x="10050377" y="1939295"/>
                  </a:cubicBezTo>
                  <a:close/>
                  <a:moveTo>
                    <a:pt x="7841373" y="1916234"/>
                  </a:moveTo>
                  <a:cubicBezTo>
                    <a:pt x="7838946" y="1900456"/>
                    <a:pt x="7831664" y="1884677"/>
                    <a:pt x="7836518" y="1878002"/>
                  </a:cubicBezTo>
                  <a:cubicBezTo>
                    <a:pt x="7864435" y="1839162"/>
                    <a:pt x="7832270" y="1828238"/>
                    <a:pt x="7807996" y="1817921"/>
                  </a:cubicBezTo>
                  <a:cubicBezTo>
                    <a:pt x="7783721" y="1807605"/>
                    <a:pt x="7755805" y="1806391"/>
                    <a:pt x="7731530" y="1797288"/>
                  </a:cubicBezTo>
                  <a:cubicBezTo>
                    <a:pt x="7664775" y="1773013"/>
                    <a:pt x="7628969" y="1776654"/>
                    <a:pt x="7563427" y="1830059"/>
                  </a:cubicBezTo>
                  <a:cubicBezTo>
                    <a:pt x="7675091" y="1798502"/>
                    <a:pt x="7738206" y="1912593"/>
                    <a:pt x="7841373" y="1916234"/>
                  </a:cubicBezTo>
                  <a:close/>
                  <a:moveTo>
                    <a:pt x="7252710" y="803236"/>
                  </a:moveTo>
                  <a:cubicBezTo>
                    <a:pt x="7258779" y="810519"/>
                    <a:pt x="7270310" y="817801"/>
                    <a:pt x="7269703" y="825084"/>
                  </a:cubicBezTo>
                  <a:cubicBezTo>
                    <a:pt x="7265455" y="905797"/>
                    <a:pt x="7338279" y="937354"/>
                    <a:pt x="7374691" y="991973"/>
                  </a:cubicBezTo>
                  <a:cubicBezTo>
                    <a:pt x="7381366" y="1001683"/>
                    <a:pt x="7398966" y="1004717"/>
                    <a:pt x="7411710" y="1008965"/>
                  </a:cubicBezTo>
                  <a:cubicBezTo>
                    <a:pt x="7413531" y="1009572"/>
                    <a:pt x="7422634" y="996221"/>
                    <a:pt x="7422027" y="995614"/>
                  </a:cubicBezTo>
                  <a:cubicBezTo>
                    <a:pt x="7412317" y="984690"/>
                    <a:pt x="7398359" y="976801"/>
                    <a:pt x="7390469" y="964663"/>
                  </a:cubicBezTo>
                  <a:cubicBezTo>
                    <a:pt x="7377725" y="945244"/>
                    <a:pt x="7357699" y="922183"/>
                    <a:pt x="7360733" y="903370"/>
                  </a:cubicBezTo>
                  <a:cubicBezTo>
                    <a:pt x="7367409" y="862709"/>
                    <a:pt x="7367409" y="836007"/>
                    <a:pt x="7301260" y="842683"/>
                  </a:cubicBezTo>
                  <a:cubicBezTo>
                    <a:pt x="7324321" y="828118"/>
                    <a:pt x="7335244" y="821442"/>
                    <a:pt x="7345562" y="814767"/>
                  </a:cubicBezTo>
                  <a:cubicBezTo>
                    <a:pt x="7316432" y="757721"/>
                    <a:pt x="7303081" y="755901"/>
                    <a:pt x="7252710" y="803236"/>
                  </a:cubicBezTo>
                  <a:close/>
                  <a:moveTo>
                    <a:pt x="7247248" y="1802143"/>
                  </a:moveTo>
                  <a:cubicBezTo>
                    <a:pt x="7330390" y="1881643"/>
                    <a:pt x="7409890" y="1826418"/>
                    <a:pt x="7486962" y="1822776"/>
                  </a:cubicBezTo>
                  <a:cubicBezTo>
                    <a:pt x="7440840" y="1810639"/>
                    <a:pt x="7437805" y="1805177"/>
                    <a:pt x="7434771" y="1751166"/>
                  </a:cubicBezTo>
                  <a:cubicBezTo>
                    <a:pt x="7434164" y="1743277"/>
                    <a:pt x="7417172" y="1728105"/>
                    <a:pt x="7411710" y="1729319"/>
                  </a:cubicBezTo>
                  <a:cubicBezTo>
                    <a:pt x="7387435" y="1735994"/>
                    <a:pt x="7364981" y="1747525"/>
                    <a:pt x="7330390" y="1762696"/>
                  </a:cubicBezTo>
                  <a:cubicBezTo>
                    <a:pt x="7346168" y="1783937"/>
                    <a:pt x="7356485" y="1797895"/>
                    <a:pt x="7364374" y="1808212"/>
                  </a:cubicBezTo>
                  <a:cubicBezTo>
                    <a:pt x="7351630" y="1805784"/>
                    <a:pt x="7327356" y="1798502"/>
                    <a:pt x="7301867" y="1796074"/>
                  </a:cubicBezTo>
                  <a:cubicBezTo>
                    <a:pt x="7286695" y="1794860"/>
                    <a:pt x="7270916" y="1799715"/>
                    <a:pt x="7247248" y="1802143"/>
                  </a:cubicBezTo>
                  <a:close/>
                  <a:moveTo>
                    <a:pt x="6708349" y="823870"/>
                  </a:moveTo>
                  <a:cubicBezTo>
                    <a:pt x="6678612" y="911259"/>
                    <a:pt x="6725948" y="947671"/>
                    <a:pt x="6848536" y="930679"/>
                  </a:cubicBezTo>
                  <a:cubicBezTo>
                    <a:pt x="6851570" y="858461"/>
                    <a:pt x="6851570" y="860282"/>
                    <a:pt x="6782387" y="851786"/>
                  </a:cubicBezTo>
                  <a:cubicBezTo>
                    <a:pt x="6758112" y="848145"/>
                    <a:pt x="6735051" y="834187"/>
                    <a:pt x="6708349" y="823870"/>
                  </a:cubicBezTo>
                  <a:close/>
                  <a:moveTo>
                    <a:pt x="1785427" y="264337"/>
                  </a:moveTo>
                  <a:cubicBezTo>
                    <a:pt x="1881919" y="327451"/>
                    <a:pt x="1984480" y="331092"/>
                    <a:pt x="2018464" y="274653"/>
                  </a:cubicBezTo>
                  <a:cubicBezTo>
                    <a:pt x="1942606" y="264943"/>
                    <a:pt x="1867354" y="207898"/>
                    <a:pt x="1785427" y="264337"/>
                  </a:cubicBezTo>
                  <a:close/>
                  <a:moveTo>
                    <a:pt x="4436838" y="696427"/>
                  </a:moveTo>
                  <a:cubicBezTo>
                    <a:pt x="4397998" y="753473"/>
                    <a:pt x="4341559" y="760755"/>
                    <a:pt x="4264487" y="765004"/>
                  </a:cubicBezTo>
                  <a:cubicBezTo>
                    <a:pt x="4291189" y="791099"/>
                    <a:pt x="4305147" y="814160"/>
                    <a:pt x="4325174" y="822049"/>
                  </a:cubicBezTo>
                  <a:cubicBezTo>
                    <a:pt x="4411349" y="857248"/>
                    <a:pt x="4424700" y="774713"/>
                    <a:pt x="4465361" y="729198"/>
                  </a:cubicBezTo>
                  <a:cubicBezTo>
                    <a:pt x="4456864" y="719488"/>
                    <a:pt x="4447761" y="709172"/>
                    <a:pt x="4436838" y="696427"/>
                  </a:cubicBezTo>
                  <a:close/>
                  <a:moveTo>
                    <a:pt x="1035943" y="1528445"/>
                  </a:moveTo>
                  <a:cubicBezTo>
                    <a:pt x="1048081" y="1526624"/>
                    <a:pt x="1072962" y="1522376"/>
                    <a:pt x="1091168" y="1519342"/>
                  </a:cubicBezTo>
                  <a:cubicBezTo>
                    <a:pt x="1107554" y="1489605"/>
                    <a:pt x="1122726" y="1462296"/>
                    <a:pt x="1144573" y="1422243"/>
                  </a:cubicBezTo>
                  <a:cubicBezTo>
                    <a:pt x="1122119" y="1422243"/>
                    <a:pt x="1102092" y="1416781"/>
                    <a:pt x="1086920" y="1423457"/>
                  </a:cubicBezTo>
                  <a:cubicBezTo>
                    <a:pt x="1039584" y="1443483"/>
                    <a:pt x="993462" y="1468365"/>
                    <a:pt x="955836" y="1487178"/>
                  </a:cubicBezTo>
                  <a:cubicBezTo>
                    <a:pt x="973436" y="1495674"/>
                    <a:pt x="998317" y="1509025"/>
                    <a:pt x="1035943" y="1528445"/>
                  </a:cubicBezTo>
                  <a:close/>
                  <a:moveTo>
                    <a:pt x="10322861" y="1061763"/>
                  </a:moveTo>
                  <a:cubicBezTo>
                    <a:pt x="10305262" y="1034453"/>
                    <a:pt x="10290090" y="1005324"/>
                    <a:pt x="10269456" y="980442"/>
                  </a:cubicBezTo>
                  <a:cubicBezTo>
                    <a:pt x="10260960" y="969518"/>
                    <a:pt x="10231224" y="959808"/>
                    <a:pt x="10229403" y="962236"/>
                  </a:cubicBezTo>
                  <a:cubicBezTo>
                    <a:pt x="10213625" y="985904"/>
                    <a:pt x="10185101" y="1022316"/>
                    <a:pt x="10192384" y="1034453"/>
                  </a:cubicBezTo>
                  <a:cubicBezTo>
                    <a:pt x="10206342" y="1056908"/>
                    <a:pt x="10241540" y="1068438"/>
                    <a:pt x="10270670" y="1078148"/>
                  </a:cubicBezTo>
                  <a:cubicBezTo>
                    <a:pt x="10282808" y="1081789"/>
                    <a:pt x="10299800" y="1069045"/>
                    <a:pt x="10322861" y="1061763"/>
                  </a:cubicBezTo>
                  <a:close/>
                  <a:moveTo>
                    <a:pt x="1221645" y="1492640"/>
                  </a:moveTo>
                  <a:cubicBezTo>
                    <a:pt x="1260485" y="1501136"/>
                    <a:pt x="1289008" y="1519949"/>
                    <a:pt x="1320565" y="1480502"/>
                  </a:cubicBezTo>
                  <a:cubicBezTo>
                    <a:pt x="1343626" y="1451979"/>
                    <a:pt x="1382465" y="1436201"/>
                    <a:pt x="1412809" y="1413140"/>
                  </a:cubicBezTo>
                  <a:cubicBezTo>
                    <a:pt x="1418878" y="1408892"/>
                    <a:pt x="1422519" y="1396754"/>
                    <a:pt x="1421912" y="1388865"/>
                  </a:cubicBezTo>
                  <a:cubicBezTo>
                    <a:pt x="1421305" y="1382796"/>
                    <a:pt x="1410988" y="1371873"/>
                    <a:pt x="1406740" y="1372479"/>
                  </a:cubicBezTo>
                  <a:cubicBezTo>
                    <a:pt x="1388534" y="1374907"/>
                    <a:pt x="1367901" y="1377334"/>
                    <a:pt x="1353336" y="1387044"/>
                  </a:cubicBezTo>
                  <a:cubicBezTo>
                    <a:pt x="1310855" y="1419208"/>
                    <a:pt x="1270195" y="1453800"/>
                    <a:pt x="1221645" y="1492640"/>
                  </a:cubicBezTo>
                  <a:close/>
                  <a:moveTo>
                    <a:pt x="6379426" y="718275"/>
                  </a:moveTo>
                  <a:cubicBezTo>
                    <a:pt x="6401273" y="724343"/>
                    <a:pt x="6413410" y="727378"/>
                    <a:pt x="6424334" y="731626"/>
                  </a:cubicBezTo>
                  <a:cubicBezTo>
                    <a:pt x="6448609" y="741336"/>
                    <a:pt x="6477739" y="746191"/>
                    <a:pt x="6494731" y="763183"/>
                  </a:cubicBezTo>
                  <a:cubicBezTo>
                    <a:pt x="6523254" y="790492"/>
                    <a:pt x="6540853" y="785637"/>
                    <a:pt x="6564521" y="757114"/>
                  </a:cubicBezTo>
                  <a:cubicBezTo>
                    <a:pt x="6545101" y="746191"/>
                    <a:pt x="6528715" y="737088"/>
                    <a:pt x="6522040" y="733446"/>
                  </a:cubicBezTo>
                  <a:cubicBezTo>
                    <a:pt x="6526895" y="707958"/>
                    <a:pt x="6537818" y="686717"/>
                    <a:pt x="6531750" y="673973"/>
                  </a:cubicBezTo>
                  <a:cubicBezTo>
                    <a:pt x="6516578" y="644237"/>
                    <a:pt x="6502014" y="666691"/>
                    <a:pt x="6483808" y="677614"/>
                  </a:cubicBezTo>
                  <a:cubicBezTo>
                    <a:pt x="6456498" y="695214"/>
                    <a:pt x="6423121" y="702496"/>
                    <a:pt x="6379426" y="718275"/>
                  </a:cubicBezTo>
                  <a:close/>
                  <a:moveTo>
                    <a:pt x="4668662" y="1178281"/>
                  </a:moveTo>
                  <a:cubicBezTo>
                    <a:pt x="4668055" y="1181923"/>
                    <a:pt x="4666841" y="1184957"/>
                    <a:pt x="4666234" y="1188598"/>
                  </a:cubicBezTo>
                  <a:cubicBezTo>
                    <a:pt x="4730563" y="1177068"/>
                    <a:pt x="4795497" y="1166144"/>
                    <a:pt x="4864074" y="1154007"/>
                  </a:cubicBezTo>
                  <a:cubicBezTo>
                    <a:pt x="4864074" y="1147938"/>
                    <a:pt x="4864074" y="1138835"/>
                    <a:pt x="4864074" y="1129125"/>
                  </a:cubicBezTo>
                  <a:cubicBezTo>
                    <a:pt x="4863467" y="1116381"/>
                    <a:pt x="4862860" y="1103030"/>
                    <a:pt x="4862253" y="1090285"/>
                  </a:cubicBezTo>
                  <a:cubicBezTo>
                    <a:pt x="4848295" y="1093927"/>
                    <a:pt x="4833123" y="1095140"/>
                    <a:pt x="4820379" y="1101816"/>
                  </a:cubicBezTo>
                  <a:cubicBezTo>
                    <a:pt x="4769402" y="1126091"/>
                    <a:pt x="4719032" y="1152186"/>
                    <a:pt x="4668662" y="1178281"/>
                  </a:cubicBezTo>
                  <a:close/>
                  <a:moveTo>
                    <a:pt x="7292157" y="1613407"/>
                  </a:moveTo>
                  <a:cubicBezTo>
                    <a:pt x="7255745" y="1582456"/>
                    <a:pt x="7219939" y="1551506"/>
                    <a:pt x="7183527" y="1520556"/>
                  </a:cubicBezTo>
                  <a:cubicBezTo>
                    <a:pt x="7162287" y="1598842"/>
                    <a:pt x="7200520" y="1641323"/>
                    <a:pt x="7292157" y="1613407"/>
                  </a:cubicBezTo>
                  <a:close/>
                  <a:moveTo>
                    <a:pt x="4403460" y="1044770"/>
                  </a:moveTo>
                  <a:cubicBezTo>
                    <a:pt x="4399819" y="1029598"/>
                    <a:pt x="4393143" y="1015034"/>
                    <a:pt x="4393143" y="999862"/>
                  </a:cubicBezTo>
                  <a:cubicBezTo>
                    <a:pt x="4393750" y="942209"/>
                    <a:pt x="4394357" y="942209"/>
                    <a:pt x="4337311" y="962236"/>
                  </a:cubicBezTo>
                  <a:cubicBezTo>
                    <a:pt x="4326995" y="965877"/>
                    <a:pt x="4316071" y="969518"/>
                    <a:pt x="4306361" y="973160"/>
                  </a:cubicBezTo>
                  <a:cubicBezTo>
                    <a:pt x="4317285" y="990759"/>
                    <a:pt x="4326388" y="1005931"/>
                    <a:pt x="4328815" y="1009572"/>
                  </a:cubicBezTo>
                  <a:cubicBezTo>
                    <a:pt x="4359159" y="1024137"/>
                    <a:pt x="4377971" y="1033240"/>
                    <a:pt x="4403460" y="1044770"/>
                  </a:cubicBezTo>
                  <a:close/>
                  <a:moveTo>
                    <a:pt x="2220552" y="600542"/>
                  </a:moveTo>
                  <a:cubicBezTo>
                    <a:pt x="2214483" y="510725"/>
                    <a:pt x="2146514" y="501016"/>
                    <a:pt x="2080972" y="522256"/>
                  </a:cubicBezTo>
                  <a:cubicBezTo>
                    <a:pt x="2125273" y="546531"/>
                    <a:pt x="2168968" y="571412"/>
                    <a:pt x="2220552" y="600542"/>
                  </a:cubicBezTo>
                  <a:close/>
                  <a:moveTo>
                    <a:pt x="4692937" y="579302"/>
                  </a:moveTo>
                  <a:cubicBezTo>
                    <a:pt x="4740272" y="602363"/>
                    <a:pt x="4751196" y="658195"/>
                    <a:pt x="4814310" y="645450"/>
                  </a:cubicBezTo>
                  <a:cubicBezTo>
                    <a:pt x="4800353" y="615714"/>
                    <a:pt x="4788215" y="589618"/>
                    <a:pt x="4776685" y="564130"/>
                  </a:cubicBezTo>
                  <a:cubicBezTo>
                    <a:pt x="4751803" y="568985"/>
                    <a:pt x="4729956" y="572626"/>
                    <a:pt x="4692937" y="579302"/>
                  </a:cubicBezTo>
                  <a:close/>
                  <a:moveTo>
                    <a:pt x="9260233" y="1120629"/>
                  </a:moveTo>
                  <a:cubicBezTo>
                    <a:pt x="9260840" y="1127304"/>
                    <a:pt x="9260840" y="1134587"/>
                    <a:pt x="9261447" y="1141262"/>
                  </a:cubicBezTo>
                  <a:cubicBezTo>
                    <a:pt x="9295431" y="1147331"/>
                    <a:pt x="9328809" y="1155827"/>
                    <a:pt x="9362794" y="1158862"/>
                  </a:cubicBezTo>
                  <a:cubicBezTo>
                    <a:pt x="9371290" y="1159468"/>
                    <a:pt x="9384034" y="1147331"/>
                    <a:pt x="9389496" y="1138228"/>
                  </a:cubicBezTo>
                  <a:cubicBezTo>
                    <a:pt x="9391317" y="1135194"/>
                    <a:pt x="9379180" y="1115774"/>
                    <a:pt x="9373111" y="1115774"/>
                  </a:cubicBezTo>
                  <a:cubicBezTo>
                    <a:pt x="9335485" y="1115167"/>
                    <a:pt x="9297859" y="1118201"/>
                    <a:pt x="9260233" y="1120629"/>
                  </a:cubicBezTo>
                  <a:close/>
                  <a:moveTo>
                    <a:pt x="8837245" y="1587311"/>
                  </a:moveTo>
                  <a:cubicBezTo>
                    <a:pt x="8840280" y="1656494"/>
                    <a:pt x="8891863" y="1647391"/>
                    <a:pt x="8934344" y="1656494"/>
                  </a:cubicBezTo>
                  <a:cubicBezTo>
                    <a:pt x="8920387" y="1603090"/>
                    <a:pt x="8893684" y="1583670"/>
                    <a:pt x="8837245" y="1587311"/>
                  </a:cubicBezTo>
                  <a:close/>
                  <a:moveTo>
                    <a:pt x="4399819" y="1157041"/>
                  </a:moveTo>
                  <a:cubicBezTo>
                    <a:pt x="4450796" y="1162503"/>
                    <a:pt x="4492670" y="1167358"/>
                    <a:pt x="4535151" y="1172213"/>
                  </a:cubicBezTo>
                  <a:cubicBezTo>
                    <a:pt x="4519372" y="1143690"/>
                    <a:pt x="4499952" y="1110919"/>
                    <a:pt x="4477498" y="1109705"/>
                  </a:cubicBezTo>
                  <a:cubicBezTo>
                    <a:pt x="4455044" y="1107885"/>
                    <a:pt x="4430769" y="1137014"/>
                    <a:pt x="4399819" y="1157041"/>
                  </a:cubicBezTo>
                  <a:close/>
                  <a:moveTo>
                    <a:pt x="5033390" y="902763"/>
                  </a:moveTo>
                  <a:cubicBezTo>
                    <a:pt x="5028535" y="899122"/>
                    <a:pt x="5024287" y="895480"/>
                    <a:pt x="5019432" y="891839"/>
                  </a:cubicBezTo>
                  <a:cubicBezTo>
                    <a:pt x="5001833" y="908832"/>
                    <a:pt x="4976345" y="922790"/>
                    <a:pt x="4968455" y="944030"/>
                  </a:cubicBezTo>
                  <a:cubicBezTo>
                    <a:pt x="4964207" y="954954"/>
                    <a:pt x="4989089" y="977408"/>
                    <a:pt x="5000619" y="995007"/>
                  </a:cubicBezTo>
                  <a:cubicBezTo>
                    <a:pt x="5005474" y="993793"/>
                    <a:pt x="5010936" y="991973"/>
                    <a:pt x="5015791" y="990759"/>
                  </a:cubicBezTo>
                  <a:cubicBezTo>
                    <a:pt x="5021860" y="961022"/>
                    <a:pt x="5027928" y="931893"/>
                    <a:pt x="5033390" y="902763"/>
                  </a:cubicBezTo>
                  <a:close/>
                  <a:moveTo>
                    <a:pt x="3845747" y="628458"/>
                  </a:moveTo>
                  <a:cubicBezTo>
                    <a:pt x="3775350" y="669118"/>
                    <a:pt x="3775350" y="676401"/>
                    <a:pt x="3845747" y="738908"/>
                  </a:cubicBezTo>
                  <a:cubicBezTo>
                    <a:pt x="3845747" y="701282"/>
                    <a:pt x="3845747" y="667905"/>
                    <a:pt x="3845747" y="628458"/>
                  </a:cubicBezTo>
                  <a:close/>
                  <a:moveTo>
                    <a:pt x="7060333" y="630279"/>
                  </a:moveTo>
                  <a:cubicBezTo>
                    <a:pt x="7062153" y="624817"/>
                    <a:pt x="7063368" y="618748"/>
                    <a:pt x="7065188" y="613286"/>
                  </a:cubicBezTo>
                  <a:cubicBezTo>
                    <a:pt x="7030596" y="589618"/>
                    <a:pt x="6989936" y="590832"/>
                    <a:pt x="6948669" y="596294"/>
                  </a:cubicBezTo>
                  <a:cubicBezTo>
                    <a:pt x="6938959" y="597508"/>
                    <a:pt x="6930463" y="606611"/>
                    <a:pt x="6920753" y="612073"/>
                  </a:cubicBezTo>
                  <a:cubicBezTo>
                    <a:pt x="6922573" y="615107"/>
                    <a:pt x="6923788" y="618141"/>
                    <a:pt x="6925608" y="621176"/>
                  </a:cubicBezTo>
                  <a:cubicBezTo>
                    <a:pt x="6970516" y="624210"/>
                    <a:pt x="7015425" y="627244"/>
                    <a:pt x="7060333" y="630279"/>
                  </a:cubicBezTo>
                  <a:close/>
                  <a:moveTo>
                    <a:pt x="7217512" y="773500"/>
                  </a:moveTo>
                  <a:cubicBezTo>
                    <a:pt x="7181707" y="768645"/>
                    <a:pt x="7148936" y="763790"/>
                    <a:pt x="7116165" y="758935"/>
                  </a:cubicBezTo>
                  <a:cubicBezTo>
                    <a:pt x="7114344" y="765004"/>
                    <a:pt x="7112524" y="770465"/>
                    <a:pt x="7110703" y="776534"/>
                  </a:cubicBezTo>
                  <a:cubicBezTo>
                    <a:pt x="7133764" y="792919"/>
                    <a:pt x="7156825" y="809305"/>
                    <a:pt x="7181707" y="826904"/>
                  </a:cubicBezTo>
                  <a:cubicBezTo>
                    <a:pt x="7193237" y="809912"/>
                    <a:pt x="7204161" y="793526"/>
                    <a:pt x="7217512" y="773500"/>
                  </a:cubicBezTo>
                  <a:close/>
                  <a:moveTo>
                    <a:pt x="9353084" y="998041"/>
                  </a:moveTo>
                  <a:cubicBezTo>
                    <a:pt x="9313031" y="998041"/>
                    <a:pt x="9276619" y="998041"/>
                    <a:pt x="9231103" y="998041"/>
                  </a:cubicBezTo>
                  <a:cubicBezTo>
                    <a:pt x="9314852" y="1044163"/>
                    <a:pt x="9339733" y="1042950"/>
                    <a:pt x="9353084" y="998041"/>
                  </a:cubicBezTo>
                  <a:close/>
                  <a:moveTo>
                    <a:pt x="5614164" y="1172213"/>
                  </a:moveTo>
                  <a:cubicBezTo>
                    <a:pt x="5611130" y="1175247"/>
                    <a:pt x="5608702" y="1178888"/>
                    <a:pt x="5605668" y="1181923"/>
                  </a:cubicBezTo>
                  <a:cubicBezTo>
                    <a:pt x="5623267" y="1214694"/>
                    <a:pt x="5640866" y="1247465"/>
                    <a:pt x="5659072" y="1280842"/>
                  </a:cubicBezTo>
                  <a:cubicBezTo>
                    <a:pt x="5673030" y="1263850"/>
                    <a:pt x="5683954" y="1249285"/>
                    <a:pt x="5691843" y="1240182"/>
                  </a:cubicBezTo>
                  <a:cubicBezTo>
                    <a:pt x="5665748" y="1217121"/>
                    <a:pt x="5639652" y="1194667"/>
                    <a:pt x="5614164" y="1172213"/>
                  </a:cubicBezTo>
                  <a:close/>
                  <a:moveTo>
                    <a:pt x="7008749" y="937354"/>
                  </a:moveTo>
                  <a:cubicBezTo>
                    <a:pt x="7040306" y="948278"/>
                    <a:pt x="7071863" y="959202"/>
                    <a:pt x="7103421" y="969518"/>
                  </a:cubicBezTo>
                  <a:cubicBezTo>
                    <a:pt x="7071863" y="913686"/>
                    <a:pt x="7051230" y="906404"/>
                    <a:pt x="7008749" y="937354"/>
                  </a:cubicBezTo>
                  <a:close/>
                  <a:moveTo>
                    <a:pt x="5585641" y="1312399"/>
                  </a:moveTo>
                  <a:cubicBezTo>
                    <a:pt x="5588069" y="1316041"/>
                    <a:pt x="5591710" y="1329999"/>
                    <a:pt x="5598992" y="1332426"/>
                  </a:cubicBezTo>
                  <a:cubicBezTo>
                    <a:pt x="5642687" y="1346384"/>
                    <a:pt x="5706408" y="1325751"/>
                    <a:pt x="5720366" y="1292980"/>
                  </a:cubicBezTo>
                  <a:cubicBezTo>
                    <a:pt x="5677278" y="1299048"/>
                    <a:pt x="5634798" y="1305117"/>
                    <a:pt x="5585641" y="1312399"/>
                  </a:cubicBezTo>
                  <a:close/>
                  <a:moveTo>
                    <a:pt x="1861892" y="364470"/>
                  </a:moveTo>
                  <a:cubicBezTo>
                    <a:pt x="1862499" y="371146"/>
                    <a:pt x="1863106" y="377821"/>
                    <a:pt x="1863106" y="383890"/>
                  </a:cubicBezTo>
                  <a:cubicBezTo>
                    <a:pt x="1906194" y="376607"/>
                    <a:pt x="1949888" y="369325"/>
                    <a:pt x="1992976" y="362042"/>
                  </a:cubicBezTo>
                  <a:cubicBezTo>
                    <a:pt x="1992369" y="357188"/>
                    <a:pt x="1991762" y="351726"/>
                    <a:pt x="1991155" y="346871"/>
                  </a:cubicBezTo>
                  <a:cubicBezTo>
                    <a:pt x="1948067" y="352939"/>
                    <a:pt x="1904980" y="359008"/>
                    <a:pt x="1861892" y="364470"/>
                  </a:cubicBezTo>
                  <a:close/>
                  <a:moveTo>
                    <a:pt x="5509176" y="1323930"/>
                  </a:moveTo>
                  <a:cubicBezTo>
                    <a:pt x="5511603" y="1319682"/>
                    <a:pt x="5514030" y="1314827"/>
                    <a:pt x="5516458" y="1310579"/>
                  </a:cubicBezTo>
                  <a:cubicBezTo>
                    <a:pt x="5498252" y="1298441"/>
                    <a:pt x="5480653" y="1283877"/>
                    <a:pt x="5461233" y="1275380"/>
                  </a:cubicBezTo>
                  <a:cubicBezTo>
                    <a:pt x="5456985" y="1273560"/>
                    <a:pt x="5443634" y="1292980"/>
                    <a:pt x="5426641" y="1309972"/>
                  </a:cubicBezTo>
                  <a:cubicBezTo>
                    <a:pt x="5462447" y="1316041"/>
                    <a:pt x="5485508" y="1320289"/>
                    <a:pt x="5509176" y="1323930"/>
                  </a:cubicBezTo>
                  <a:close/>
                  <a:moveTo>
                    <a:pt x="10344101" y="1897421"/>
                  </a:moveTo>
                  <a:cubicBezTo>
                    <a:pt x="10341674" y="1904097"/>
                    <a:pt x="10339853" y="1910166"/>
                    <a:pt x="10337426" y="1916841"/>
                  </a:cubicBezTo>
                  <a:cubicBezTo>
                    <a:pt x="10360487" y="1925337"/>
                    <a:pt x="10383548" y="1933833"/>
                    <a:pt x="10406609" y="1942936"/>
                  </a:cubicBezTo>
                  <a:cubicBezTo>
                    <a:pt x="10408429" y="1939295"/>
                    <a:pt x="10410250" y="1935654"/>
                    <a:pt x="10411464" y="1931406"/>
                  </a:cubicBezTo>
                  <a:cubicBezTo>
                    <a:pt x="10403574" y="1917448"/>
                    <a:pt x="10395685" y="1903490"/>
                    <a:pt x="10387189" y="1888318"/>
                  </a:cubicBezTo>
                  <a:cubicBezTo>
                    <a:pt x="10372624" y="1891353"/>
                    <a:pt x="10358059" y="1894387"/>
                    <a:pt x="10344101" y="1897421"/>
                  </a:cubicBezTo>
                  <a:close/>
                  <a:moveTo>
                    <a:pt x="4653490" y="1299655"/>
                  </a:moveTo>
                  <a:cubicBezTo>
                    <a:pt x="4652883" y="1293586"/>
                    <a:pt x="4652276" y="1286911"/>
                    <a:pt x="4651670" y="1280842"/>
                  </a:cubicBezTo>
                  <a:cubicBezTo>
                    <a:pt x="4616471" y="1245644"/>
                    <a:pt x="4596444" y="1285090"/>
                    <a:pt x="4570349" y="1294193"/>
                  </a:cubicBezTo>
                  <a:cubicBezTo>
                    <a:pt x="4571563" y="1300869"/>
                    <a:pt x="4572777" y="1306938"/>
                    <a:pt x="4573990" y="1313613"/>
                  </a:cubicBezTo>
                  <a:cubicBezTo>
                    <a:pt x="4600692" y="1308758"/>
                    <a:pt x="4626788" y="1303903"/>
                    <a:pt x="4653490" y="1299655"/>
                  </a:cubicBezTo>
                  <a:close/>
                  <a:moveTo>
                    <a:pt x="8236445" y="707351"/>
                  </a:moveTo>
                  <a:cubicBezTo>
                    <a:pt x="8237659" y="702496"/>
                    <a:pt x="8238266" y="697034"/>
                    <a:pt x="8239479" y="692179"/>
                  </a:cubicBezTo>
                  <a:cubicBezTo>
                    <a:pt x="8196392" y="689145"/>
                    <a:pt x="8153911" y="686111"/>
                    <a:pt x="8110823" y="683076"/>
                  </a:cubicBezTo>
                  <a:cubicBezTo>
                    <a:pt x="8110217" y="689145"/>
                    <a:pt x="8110217" y="695214"/>
                    <a:pt x="8109609" y="701282"/>
                  </a:cubicBezTo>
                  <a:cubicBezTo>
                    <a:pt x="8152090" y="703103"/>
                    <a:pt x="8194571" y="705530"/>
                    <a:pt x="8236445" y="707351"/>
                  </a:cubicBezTo>
                  <a:close/>
                  <a:moveTo>
                    <a:pt x="10052198" y="1753593"/>
                  </a:moveTo>
                  <a:cubicBezTo>
                    <a:pt x="10052804" y="1746311"/>
                    <a:pt x="10054018" y="1735994"/>
                    <a:pt x="10054624" y="1725677"/>
                  </a:cubicBezTo>
                  <a:cubicBezTo>
                    <a:pt x="10016392" y="1723250"/>
                    <a:pt x="9981193" y="1720822"/>
                    <a:pt x="9945388" y="1719002"/>
                  </a:cubicBezTo>
                  <a:cubicBezTo>
                    <a:pt x="9944781" y="1721429"/>
                    <a:pt x="9944175" y="1723250"/>
                    <a:pt x="9943568" y="1725677"/>
                  </a:cubicBezTo>
                  <a:cubicBezTo>
                    <a:pt x="9978766" y="1734780"/>
                    <a:pt x="10013965" y="1743883"/>
                    <a:pt x="10052198" y="1753593"/>
                  </a:cubicBezTo>
                  <a:close/>
                </a:path>
              </a:pathLst>
            </a:custGeom>
            <a:solidFill>
              <a:srgbClr val="000000"/>
            </a:solidFill>
            <a:ln w="6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9" name="文本框 178">
            <a:extLst>
              <a:ext uri="{FF2B5EF4-FFF2-40B4-BE49-F238E27FC236}">
                <a16:creationId xmlns:a16="http://schemas.microsoft.com/office/drawing/2014/main" id="{7FE97D46-F471-95A9-7E96-B0C436EC17B6}"/>
              </a:ext>
            </a:extLst>
          </p:cNvPr>
          <p:cNvSpPr txBox="1"/>
          <p:nvPr/>
        </p:nvSpPr>
        <p:spPr>
          <a:xfrm>
            <a:off x="997538" y="4360115"/>
            <a:ext cx="4738179" cy="5703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grpSp>
        <p:nvGrpSpPr>
          <p:cNvPr id="189" name="组合 188">
            <a:extLst>
              <a:ext uri="{FF2B5EF4-FFF2-40B4-BE49-F238E27FC236}">
                <a16:creationId xmlns:a16="http://schemas.microsoft.com/office/drawing/2014/main" id="{E8750515-E730-FDDE-D965-BDBD631992AE}"/>
              </a:ext>
            </a:extLst>
          </p:cNvPr>
          <p:cNvGrpSpPr/>
          <p:nvPr/>
        </p:nvGrpSpPr>
        <p:grpSpPr>
          <a:xfrm>
            <a:off x="1058437" y="5215564"/>
            <a:ext cx="3859829" cy="262950"/>
            <a:chOff x="1058437" y="5215564"/>
            <a:chExt cx="3859829" cy="262950"/>
          </a:xfrm>
        </p:grpSpPr>
        <p:sp>
          <p:nvSpPr>
            <p:cNvPr id="181" name="文本框 180">
              <a:extLst>
                <a:ext uri="{FF2B5EF4-FFF2-40B4-BE49-F238E27FC236}">
                  <a16:creationId xmlns:a16="http://schemas.microsoft.com/office/drawing/2014/main" id="{0B703D1B-15EA-ECC2-F693-C40DFA5B6E57}"/>
                </a:ext>
              </a:extLst>
            </p:cNvPr>
            <p:cNvSpPr txBox="1"/>
            <p:nvPr/>
          </p:nvSpPr>
          <p:spPr>
            <a:xfrm>
              <a:off x="1278764" y="5216904"/>
              <a:ext cx="161605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100" dirty="0">
                  <a:sym typeface="+mn-lt"/>
                </a:rPr>
                <a:t>汇报人：</a:t>
              </a:r>
              <a:r>
                <a:rPr lang="en-US" altLang="zh-CN" sz="1100" dirty="0">
                  <a:sym typeface="+mn-lt"/>
                </a:rPr>
                <a:t>51PPT</a:t>
              </a:r>
              <a:r>
                <a:rPr lang="zh-CN" altLang="en-US" sz="1100" dirty="0">
                  <a:sym typeface="+mn-lt"/>
                </a:rPr>
                <a:t>模板网</a:t>
              </a:r>
            </a:p>
          </p:txBody>
        </p:sp>
        <p:sp>
          <p:nvSpPr>
            <p:cNvPr id="183" name="文本框 182">
              <a:extLst>
                <a:ext uri="{FF2B5EF4-FFF2-40B4-BE49-F238E27FC236}">
                  <a16:creationId xmlns:a16="http://schemas.microsoft.com/office/drawing/2014/main" id="{B8D17AAB-73E8-26E0-B312-FBD066979D9E}"/>
                </a:ext>
              </a:extLst>
            </p:cNvPr>
            <p:cNvSpPr txBox="1"/>
            <p:nvPr/>
          </p:nvSpPr>
          <p:spPr>
            <a:xfrm>
              <a:off x="3250061" y="5215564"/>
              <a:ext cx="16682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sym typeface="+mn-lt"/>
                </a:rPr>
                <a:t>时间：</a:t>
              </a:r>
              <a:r>
                <a:rPr lang="en-US" altLang="zh-CN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sym typeface="+mn-lt"/>
                </a:rPr>
                <a:t>2023.12.22</a:t>
              </a:r>
              <a:endPara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sym typeface="+mn-lt"/>
              </a:endParaRPr>
            </a:p>
          </p:txBody>
        </p:sp>
        <p:sp>
          <p:nvSpPr>
            <p:cNvPr id="182" name="iconfont-10019-4889788">
              <a:extLst>
                <a:ext uri="{FF2B5EF4-FFF2-40B4-BE49-F238E27FC236}">
                  <a16:creationId xmlns:a16="http://schemas.microsoft.com/office/drawing/2014/main" id="{8D9FEDED-870C-9A48-F8AF-5FEAE301349B}"/>
                </a:ext>
              </a:extLst>
            </p:cNvPr>
            <p:cNvSpPr/>
            <p:nvPr/>
          </p:nvSpPr>
          <p:spPr>
            <a:xfrm>
              <a:off x="1058437" y="5232249"/>
              <a:ext cx="228240" cy="228240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blipFill dpi="0"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/>
            </a:p>
          </p:txBody>
        </p:sp>
        <p:sp>
          <p:nvSpPr>
            <p:cNvPr id="184" name="iconfont-11899-5651509">
              <a:extLst>
                <a:ext uri="{FF2B5EF4-FFF2-40B4-BE49-F238E27FC236}">
                  <a16:creationId xmlns:a16="http://schemas.microsoft.com/office/drawing/2014/main" id="{5678AF27-2041-E57D-8B69-5526273AD95C}"/>
                </a:ext>
              </a:extLst>
            </p:cNvPr>
            <p:cNvSpPr/>
            <p:nvPr/>
          </p:nvSpPr>
          <p:spPr>
            <a:xfrm>
              <a:off x="2984907" y="5232250"/>
              <a:ext cx="228285" cy="228239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2400"/>
            </a:p>
          </p:txBody>
        </p:sp>
      </p:grpSp>
      <p:sp>
        <p:nvSpPr>
          <p:cNvPr id="190" name="公众号：陈西设计之家。微信搜索即可" descr="D:\51PPT模板网\51pptmoban.com\图片.jpg">
            <a:extLst>
              <a:ext uri="{FF2B5EF4-FFF2-40B4-BE49-F238E27FC236}">
                <a16:creationId xmlns:a16="http://schemas.microsoft.com/office/drawing/2014/main" id="{B99F6FE7-98A4-7612-81D3-926023B65310}"/>
              </a:ext>
            </a:extLst>
          </p:cNvPr>
          <p:cNvSpPr/>
          <p:nvPr/>
        </p:nvSpPr>
        <p:spPr>
          <a:xfrm>
            <a:off x="-3229973" y="-1869223"/>
            <a:ext cx="5613361" cy="4955068"/>
          </a:xfrm>
          <a:custGeom>
            <a:avLst/>
            <a:gdLst>
              <a:gd name="connsiteX0" fmla="*/ 1516858 w 7308555"/>
              <a:gd name="connsiteY0" fmla="*/ 37872 h 6451461"/>
              <a:gd name="connsiteX1" fmla="*/ 1490945 w 7308555"/>
              <a:gd name="connsiteY1" fmla="*/ 0 h 6451461"/>
              <a:gd name="connsiteX2" fmla="*/ 1478322 w 7308555"/>
              <a:gd name="connsiteY2" fmla="*/ 25248 h 6451461"/>
              <a:gd name="connsiteX3" fmla="*/ 1516858 w 7308555"/>
              <a:gd name="connsiteY3" fmla="*/ 37872 h 6451461"/>
              <a:gd name="connsiteX4" fmla="*/ 1516858 w 7308555"/>
              <a:gd name="connsiteY4" fmla="*/ 37872 h 6451461"/>
              <a:gd name="connsiteX5" fmla="*/ 925529 w 7308555"/>
              <a:gd name="connsiteY5" fmla="*/ 63784 h 6451461"/>
              <a:gd name="connsiteX6" fmla="*/ 1028513 w 7308555"/>
              <a:gd name="connsiteY6" fmla="*/ 152815 h 6451461"/>
              <a:gd name="connsiteX7" fmla="*/ 951441 w 7308555"/>
              <a:gd name="connsiteY7" fmla="*/ 51160 h 6451461"/>
              <a:gd name="connsiteX8" fmla="*/ 886993 w 7308555"/>
              <a:gd name="connsiteY8" fmla="*/ 0 h 6451461"/>
              <a:gd name="connsiteX9" fmla="*/ 925529 w 7308555"/>
              <a:gd name="connsiteY9" fmla="*/ 63784 h 6451461"/>
              <a:gd name="connsiteX10" fmla="*/ 925529 w 7308555"/>
              <a:gd name="connsiteY10" fmla="*/ 63784 h 6451461"/>
              <a:gd name="connsiteX11" fmla="*/ 4357893 w 7308555"/>
              <a:gd name="connsiteY11" fmla="*/ 37872 h 6451461"/>
              <a:gd name="connsiteX12" fmla="*/ 4331981 w 7308555"/>
              <a:gd name="connsiteY12" fmla="*/ 63119 h 6451461"/>
              <a:gd name="connsiteX13" fmla="*/ 4357893 w 7308555"/>
              <a:gd name="connsiteY13" fmla="*/ 37872 h 6451461"/>
              <a:gd name="connsiteX14" fmla="*/ 4357893 w 7308555"/>
              <a:gd name="connsiteY14" fmla="*/ 37872 h 6451461"/>
              <a:gd name="connsiteX15" fmla="*/ 4640269 w 7308555"/>
              <a:gd name="connsiteY15" fmla="*/ 76408 h 6451461"/>
              <a:gd name="connsiteX16" fmla="*/ 4678805 w 7308555"/>
              <a:gd name="connsiteY16" fmla="*/ 76408 h 6451461"/>
              <a:gd name="connsiteX17" fmla="*/ 4678805 w 7308555"/>
              <a:gd name="connsiteY17" fmla="*/ 38536 h 6451461"/>
              <a:gd name="connsiteX18" fmla="*/ 4640269 w 7308555"/>
              <a:gd name="connsiteY18" fmla="*/ 51160 h 6451461"/>
              <a:gd name="connsiteX19" fmla="*/ 4640269 w 7308555"/>
              <a:gd name="connsiteY19" fmla="*/ 76408 h 6451461"/>
              <a:gd name="connsiteX20" fmla="*/ 4640269 w 7308555"/>
              <a:gd name="connsiteY20" fmla="*/ 76408 h 6451461"/>
              <a:gd name="connsiteX21" fmla="*/ 3509436 w 7308555"/>
              <a:gd name="connsiteY21" fmla="*/ 114279 h 6451461"/>
              <a:gd name="connsiteX22" fmla="*/ 3496812 w 7308555"/>
              <a:gd name="connsiteY22" fmla="*/ 89032 h 6451461"/>
              <a:gd name="connsiteX23" fmla="*/ 3509436 w 7308555"/>
              <a:gd name="connsiteY23" fmla="*/ 114279 h 6451461"/>
              <a:gd name="connsiteX24" fmla="*/ 3509436 w 7308555"/>
              <a:gd name="connsiteY24" fmla="*/ 114279 h 6451461"/>
              <a:gd name="connsiteX25" fmla="*/ 4177836 w 7308555"/>
              <a:gd name="connsiteY25" fmla="*/ 101655 h 6451461"/>
              <a:gd name="connsiteX26" fmla="*/ 4151924 w 7308555"/>
              <a:gd name="connsiteY26" fmla="*/ 114279 h 6451461"/>
              <a:gd name="connsiteX27" fmla="*/ 4164548 w 7308555"/>
              <a:gd name="connsiteY27" fmla="*/ 152151 h 6451461"/>
              <a:gd name="connsiteX28" fmla="*/ 4177836 w 7308555"/>
              <a:gd name="connsiteY28" fmla="*/ 101655 h 6451461"/>
              <a:gd name="connsiteX29" fmla="*/ 4177836 w 7308555"/>
              <a:gd name="connsiteY29" fmla="*/ 101655 h 6451461"/>
              <a:gd name="connsiteX30" fmla="*/ 5115989 w 7308555"/>
              <a:gd name="connsiteY30" fmla="*/ 203975 h 6451461"/>
              <a:gd name="connsiteX31" fmla="*/ 5090077 w 7308555"/>
              <a:gd name="connsiteY31" fmla="*/ 229223 h 6451461"/>
              <a:gd name="connsiteX32" fmla="*/ 5115989 w 7308555"/>
              <a:gd name="connsiteY32" fmla="*/ 203975 h 6451461"/>
              <a:gd name="connsiteX33" fmla="*/ 5115989 w 7308555"/>
              <a:gd name="connsiteY33" fmla="*/ 203975 h 6451461"/>
              <a:gd name="connsiteX34" fmla="*/ 3611755 w 7308555"/>
              <a:gd name="connsiteY34" fmla="*/ 267095 h 6451461"/>
              <a:gd name="connsiteX35" fmla="*/ 3637668 w 7308555"/>
              <a:gd name="connsiteY35" fmla="*/ 254471 h 6451461"/>
              <a:gd name="connsiteX36" fmla="*/ 3611755 w 7308555"/>
              <a:gd name="connsiteY36" fmla="*/ 267095 h 6451461"/>
              <a:gd name="connsiteX37" fmla="*/ 3611755 w 7308555"/>
              <a:gd name="connsiteY37" fmla="*/ 267095 h 6451461"/>
              <a:gd name="connsiteX38" fmla="*/ 1105585 w 7308555"/>
              <a:gd name="connsiteY38" fmla="*/ 229223 h 6451461"/>
              <a:gd name="connsiteX39" fmla="*/ 1105585 w 7308555"/>
              <a:gd name="connsiteY39" fmla="*/ 254471 h 6451461"/>
              <a:gd name="connsiteX40" fmla="*/ 1105585 w 7308555"/>
              <a:gd name="connsiteY40" fmla="*/ 229223 h 6451461"/>
              <a:gd name="connsiteX41" fmla="*/ 1105585 w 7308555"/>
              <a:gd name="connsiteY41" fmla="*/ 229223 h 6451461"/>
              <a:gd name="connsiteX42" fmla="*/ 1324178 w 7308555"/>
              <a:gd name="connsiteY42" fmla="*/ 267095 h 6451461"/>
              <a:gd name="connsiteX43" fmla="*/ 1298265 w 7308555"/>
              <a:gd name="connsiteY43" fmla="*/ 254471 h 6451461"/>
              <a:gd name="connsiteX44" fmla="*/ 1298265 w 7308555"/>
              <a:gd name="connsiteY44" fmla="*/ 254471 h 6451461"/>
              <a:gd name="connsiteX45" fmla="*/ 1324178 w 7308555"/>
              <a:gd name="connsiteY45" fmla="*/ 267095 h 6451461"/>
              <a:gd name="connsiteX46" fmla="*/ 1324178 w 7308555"/>
              <a:gd name="connsiteY46" fmla="*/ 267095 h 6451461"/>
              <a:gd name="connsiteX47" fmla="*/ 4396429 w 7308555"/>
              <a:gd name="connsiteY47" fmla="*/ 267095 h 6451461"/>
              <a:gd name="connsiteX48" fmla="*/ 4370517 w 7308555"/>
              <a:gd name="connsiteY48" fmla="*/ 292342 h 6451461"/>
              <a:gd name="connsiteX49" fmla="*/ 4396429 w 7308555"/>
              <a:gd name="connsiteY49" fmla="*/ 267095 h 6451461"/>
              <a:gd name="connsiteX50" fmla="*/ 4396429 w 7308555"/>
              <a:gd name="connsiteY50" fmla="*/ 267095 h 6451461"/>
              <a:gd name="connsiteX51" fmla="*/ 4319357 w 7308555"/>
              <a:gd name="connsiteY51" fmla="*/ 293007 h 6451461"/>
              <a:gd name="connsiteX52" fmla="*/ 4319357 w 7308555"/>
              <a:gd name="connsiteY52" fmla="*/ 318254 h 6451461"/>
              <a:gd name="connsiteX53" fmla="*/ 4319357 w 7308555"/>
              <a:gd name="connsiteY53" fmla="*/ 293007 h 6451461"/>
              <a:gd name="connsiteX54" fmla="*/ 4319357 w 7308555"/>
              <a:gd name="connsiteY54" fmla="*/ 293007 h 6451461"/>
              <a:gd name="connsiteX55" fmla="*/ 2197882 w 7308555"/>
              <a:gd name="connsiteY55" fmla="*/ 394662 h 6451461"/>
              <a:gd name="connsiteX56" fmla="*/ 2133434 w 7308555"/>
              <a:gd name="connsiteY56" fmla="*/ 305631 h 6451461"/>
              <a:gd name="connsiteX57" fmla="*/ 2133434 w 7308555"/>
              <a:gd name="connsiteY57" fmla="*/ 369414 h 6451461"/>
              <a:gd name="connsiteX58" fmla="*/ 2197882 w 7308555"/>
              <a:gd name="connsiteY58" fmla="*/ 394662 h 6451461"/>
              <a:gd name="connsiteX59" fmla="*/ 2197882 w 7308555"/>
              <a:gd name="connsiteY59" fmla="*/ 394662 h 6451461"/>
              <a:gd name="connsiteX60" fmla="*/ 3997780 w 7308555"/>
              <a:gd name="connsiteY60" fmla="*/ 318254 h 6451461"/>
              <a:gd name="connsiteX61" fmla="*/ 3985156 w 7308555"/>
              <a:gd name="connsiteY61" fmla="*/ 330878 h 6451461"/>
              <a:gd name="connsiteX62" fmla="*/ 3997780 w 7308555"/>
              <a:gd name="connsiteY62" fmla="*/ 318254 h 6451461"/>
              <a:gd name="connsiteX63" fmla="*/ 3997780 w 7308555"/>
              <a:gd name="connsiteY63" fmla="*/ 318254 h 6451461"/>
              <a:gd name="connsiteX64" fmla="*/ 3843636 w 7308555"/>
              <a:gd name="connsiteY64" fmla="*/ 356790 h 6451461"/>
              <a:gd name="connsiteX65" fmla="*/ 3843636 w 7308555"/>
              <a:gd name="connsiteY65" fmla="*/ 331543 h 6451461"/>
              <a:gd name="connsiteX66" fmla="*/ 3843636 w 7308555"/>
              <a:gd name="connsiteY66" fmla="*/ 356790 h 6451461"/>
              <a:gd name="connsiteX67" fmla="*/ 3843636 w 7308555"/>
              <a:gd name="connsiteY67" fmla="*/ 356790 h 6451461"/>
              <a:gd name="connsiteX68" fmla="*/ 4961845 w 7308555"/>
              <a:gd name="connsiteY68" fmla="*/ 343502 h 6451461"/>
              <a:gd name="connsiteX69" fmla="*/ 4884773 w 7308555"/>
              <a:gd name="connsiteY69" fmla="*/ 381374 h 6451461"/>
              <a:gd name="connsiteX70" fmla="*/ 4961845 w 7308555"/>
              <a:gd name="connsiteY70" fmla="*/ 343502 h 6451461"/>
              <a:gd name="connsiteX71" fmla="*/ 4961845 w 7308555"/>
              <a:gd name="connsiteY71" fmla="*/ 343502 h 6451461"/>
              <a:gd name="connsiteX72" fmla="*/ 1131497 w 7308555"/>
              <a:gd name="connsiteY72" fmla="*/ 407286 h 6451461"/>
              <a:gd name="connsiteX73" fmla="*/ 1170033 w 7308555"/>
              <a:gd name="connsiteY73" fmla="*/ 407286 h 6451461"/>
              <a:gd name="connsiteX74" fmla="*/ 1131497 w 7308555"/>
              <a:gd name="connsiteY74" fmla="*/ 356126 h 6451461"/>
              <a:gd name="connsiteX75" fmla="*/ 1131497 w 7308555"/>
              <a:gd name="connsiteY75" fmla="*/ 407286 h 6451461"/>
              <a:gd name="connsiteX76" fmla="*/ 1131497 w 7308555"/>
              <a:gd name="connsiteY76" fmla="*/ 407286 h 6451461"/>
              <a:gd name="connsiteX77" fmla="*/ 3059627 w 7308555"/>
              <a:gd name="connsiteY77" fmla="*/ 356790 h 6451461"/>
              <a:gd name="connsiteX78" fmla="*/ 3047004 w 7308555"/>
              <a:gd name="connsiteY78" fmla="*/ 356790 h 6451461"/>
              <a:gd name="connsiteX79" fmla="*/ 3059627 w 7308555"/>
              <a:gd name="connsiteY79" fmla="*/ 356790 h 6451461"/>
              <a:gd name="connsiteX80" fmla="*/ 3059627 w 7308555"/>
              <a:gd name="connsiteY80" fmla="*/ 356790 h 6451461"/>
              <a:gd name="connsiteX81" fmla="*/ 5128613 w 7308555"/>
              <a:gd name="connsiteY81" fmla="*/ 356790 h 6451461"/>
              <a:gd name="connsiteX82" fmla="*/ 5077453 w 7308555"/>
              <a:gd name="connsiteY82" fmla="*/ 356790 h 6451461"/>
              <a:gd name="connsiteX83" fmla="*/ 5090077 w 7308555"/>
              <a:gd name="connsiteY83" fmla="*/ 394662 h 6451461"/>
              <a:gd name="connsiteX84" fmla="*/ 5128613 w 7308555"/>
              <a:gd name="connsiteY84" fmla="*/ 356790 h 6451461"/>
              <a:gd name="connsiteX85" fmla="*/ 5128613 w 7308555"/>
              <a:gd name="connsiteY85" fmla="*/ 356790 h 6451461"/>
              <a:gd name="connsiteX86" fmla="*/ 5154525 w 7308555"/>
              <a:gd name="connsiteY86" fmla="*/ 483694 h 6451461"/>
              <a:gd name="connsiteX87" fmla="*/ 5167149 w 7308555"/>
              <a:gd name="connsiteY87" fmla="*/ 458446 h 6451461"/>
              <a:gd name="connsiteX88" fmla="*/ 5013005 w 7308555"/>
              <a:gd name="connsiteY88" fmla="*/ 522230 h 6451461"/>
              <a:gd name="connsiteX89" fmla="*/ 5154525 w 7308555"/>
              <a:gd name="connsiteY89" fmla="*/ 483694 h 6451461"/>
              <a:gd name="connsiteX90" fmla="*/ 5154525 w 7308555"/>
              <a:gd name="connsiteY90" fmla="*/ 483694 h 6451461"/>
              <a:gd name="connsiteX91" fmla="*/ 2069650 w 7308555"/>
              <a:gd name="connsiteY91" fmla="*/ 522230 h 6451461"/>
              <a:gd name="connsiteX92" fmla="*/ 2095562 w 7308555"/>
              <a:gd name="connsiteY92" fmla="*/ 484358 h 6451461"/>
              <a:gd name="connsiteX93" fmla="*/ 2044403 w 7308555"/>
              <a:gd name="connsiteY93" fmla="*/ 484358 h 6451461"/>
              <a:gd name="connsiteX94" fmla="*/ 2069650 w 7308555"/>
              <a:gd name="connsiteY94" fmla="*/ 522230 h 6451461"/>
              <a:gd name="connsiteX95" fmla="*/ 2069650 w 7308555"/>
              <a:gd name="connsiteY95" fmla="*/ 522230 h 6451461"/>
              <a:gd name="connsiteX96" fmla="*/ 2365315 w 7308555"/>
              <a:gd name="connsiteY96" fmla="*/ 496317 h 6451461"/>
              <a:gd name="connsiteX97" fmla="*/ 2352691 w 7308555"/>
              <a:gd name="connsiteY97" fmla="*/ 483694 h 6451461"/>
              <a:gd name="connsiteX98" fmla="*/ 2352691 w 7308555"/>
              <a:gd name="connsiteY98" fmla="*/ 547477 h 6451461"/>
              <a:gd name="connsiteX99" fmla="*/ 2365315 w 7308555"/>
              <a:gd name="connsiteY99" fmla="*/ 496317 h 6451461"/>
              <a:gd name="connsiteX100" fmla="*/ 2365315 w 7308555"/>
              <a:gd name="connsiteY100" fmla="*/ 496317 h 6451461"/>
              <a:gd name="connsiteX101" fmla="*/ 1079673 w 7308555"/>
              <a:gd name="connsiteY101" fmla="*/ 534853 h 6451461"/>
              <a:gd name="connsiteX102" fmla="*/ 1092297 w 7308555"/>
              <a:gd name="connsiteY102" fmla="*/ 509606 h 6451461"/>
              <a:gd name="connsiteX103" fmla="*/ 1066385 w 7308555"/>
              <a:gd name="connsiteY103" fmla="*/ 522230 h 6451461"/>
              <a:gd name="connsiteX104" fmla="*/ 1079673 w 7308555"/>
              <a:gd name="connsiteY104" fmla="*/ 534853 h 6451461"/>
              <a:gd name="connsiteX105" fmla="*/ 1079673 w 7308555"/>
              <a:gd name="connsiteY105" fmla="*/ 534853 h 6451461"/>
              <a:gd name="connsiteX106" fmla="*/ 5013005 w 7308555"/>
              <a:gd name="connsiteY106" fmla="*/ 509606 h 6451461"/>
              <a:gd name="connsiteX107" fmla="*/ 4897397 w 7308555"/>
              <a:gd name="connsiteY107" fmla="*/ 534853 h 6451461"/>
              <a:gd name="connsiteX108" fmla="*/ 5013005 w 7308555"/>
              <a:gd name="connsiteY108" fmla="*/ 509606 h 6451461"/>
              <a:gd name="connsiteX109" fmla="*/ 5013005 w 7308555"/>
              <a:gd name="connsiteY109" fmla="*/ 509606 h 6451461"/>
              <a:gd name="connsiteX110" fmla="*/ 1992578 w 7308555"/>
              <a:gd name="connsiteY110" fmla="*/ 764076 h 6451461"/>
              <a:gd name="connsiteX111" fmla="*/ 2031114 w 7308555"/>
              <a:gd name="connsiteY111" fmla="*/ 700293 h 6451461"/>
              <a:gd name="connsiteX112" fmla="*/ 2018490 w 7308555"/>
              <a:gd name="connsiteY112" fmla="*/ 662421 h 6451461"/>
              <a:gd name="connsiteX113" fmla="*/ 2031114 w 7308555"/>
              <a:gd name="connsiteY113" fmla="*/ 598637 h 6451461"/>
              <a:gd name="connsiteX114" fmla="*/ 2018490 w 7308555"/>
              <a:gd name="connsiteY114" fmla="*/ 598637 h 6451461"/>
              <a:gd name="connsiteX115" fmla="*/ 1954042 w 7308555"/>
              <a:gd name="connsiteY115" fmla="*/ 509606 h 6451461"/>
              <a:gd name="connsiteX116" fmla="*/ 1915506 w 7308555"/>
              <a:gd name="connsiteY116" fmla="*/ 560766 h 6451461"/>
              <a:gd name="connsiteX117" fmla="*/ 1954042 w 7308555"/>
              <a:gd name="connsiteY117" fmla="*/ 637173 h 6451461"/>
              <a:gd name="connsiteX118" fmla="*/ 1992578 w 7308555"/>
              <a:gd name="connsiteY118" fmla="*/ 764076 h 6451461"/>
              <a:gd name="connsiteX119" fmla="*/ 1992578 w 7308555"/>
              <a:gd name="connsiteY119" fmla="*/ 764076 h 6451461"/>
              <a:gd name="connsiteX120" fmla="*/ 2596531 w 7308555"/>
              <a:gd name="connsiteY120" fmla="*/ 534853 h 6451461"/>
              <a:gd name="connsiteX121" fmla="*/ 2596531 w 7308555"/>
              <a:gd name="connsiteY121" fmla="*/ 522230 h 6451461"/>
              <a:gd name="connsiteX122" fmla="*/ 2596531 w 7308555"/>
              <a:gd name="connsiteY122" fmla="*/ 534853 h 6451461"/>
              <a:gd name="connsiteX123" fmla="*/ 2596531 w 7308555"/>
              <a:gd name="connsiteY123" fmla="*/ 534853 h 6451461"/>
              <a:gd name="connsiteX124" fmla="*/ 4781789 w 7308555"/>
              <a:gd name="connsiteY124" fmla="*/ 623885 h 6451461"/>
              <a:gd name="connsiteX125" fmla="*/ 4781789 w 7308555"/>
              <a:gd name="connsiteY125" fmla="*/ 649133 h 6451461"/>
              <a:gd name="connsiteX126" fmla="*/ 4832949 w 7308555"/>
              <a:gd name="connsiteY126" fmla="*/ 649133 h 6451461"/>
              <a:gd name="connsiteX127" fmla="*/ 4820325 w 7308555"/>
              <a:gd name="connsiteY127" fmla="*/ 611261 h 6451461"/>
              <a:gd name="connsiteX128" fmla="*/ 4807701 w 7308555"/>
              <a:gd name="connsiteY128" fmla="*/ 611261 h 6451461"/>
              <a:gd name="connsiteX129" fmla="*/ 4781789 w 7308555"/>
              <a:gd name="connsiteY129" fmla="*/ 623885 h 6451461"/>
              <a:gd name="connsiteX130" fmla="*/ 4781789 w 7308555"/>
              <a:gd name="connsiteY130" fmla="*/ 623885 h 6451461"/>
              <a:gd name="connsiteX131" fmla="*/ 4370517 w 7308555"/>
              <a:gd name="connsiteY131" fmla="*/ 662421 h 6451461"/>
              <a:gd name="connsiteX132" fmla="*/ 4344605 w 7308555"/>
              <a:gd name="connsiteY132" fmla="*/ 649797 h 6451461"/>
              <a:gd name="connsiteX133" fmla="*/ 4344605 w 7308555"/>
              <a:gd name="connsiteY133" fmla="*/ 624549 h 6451461"/>
              <a:gd name="connsiteX134" fmla="*/ 4331981 w 7308555"/>
              <a:gd name="connsiteY134" fmla="*/ 675709 h 6451461"/>
              <a:gd name="connsiteX135" fmla="*/ 4370517 w 7308555"/>
              <a:gd name="connsiteY135" fmla="*/ 662421 h 6451461"/>
              <a:gd name="connsiteX136" fmla="*/ 4370517 w 7308555"/>
              <a:gd name="connsiteY136" fmla="*/ 662421 h 6451461"/>
              <a:gd name="connsiteX137" fmla="*/ 2262330 w 7308555"/>
              <a:gd name="connsiteY137" fmla="*/ 662421 h 6451461"/>
              <a:gd name="connsiteX138" fmla="*/ 2236418 w 7308555"/>
              <a:gd name="connsiteY138" fmla="*/ 637173 h 6451461"/>
              <a:gd name="connsiteX139" fmla="*/ 2262330 w 7308555"/>
              <a:gd name="connsiteY139" fmla="*/ 662421 h 6451461"/>
              <a:gd name="connsiteX140" fmla="*/ 2262330 w 7308555"/>
              <a:gd name="connsiteY140" fmla="*/ 662421 h 6451461"/>
              <a:gd name="connsiteX141" fmla="*/ 835833 w 7308555"/>
              <a:gd name="connsiteY141" fmla="*/ 662421 h 6451461"/>
              <a:gd name="connsiteX142" fmla="*/ 848457 w 7308555"/>
              <a:gd name="connsiteY142" fmla="*/ 649797 h 6451461"/>
              <a:gd name="connsiteX143" fmla="*/ 822545 w 7308555"/>
              <a:gd name="connsiteY143" fmla="*/ 637173 h 6451461"/>
              <a:gd name="connsiteX144" fmla="*/ 835833 w 7308555"/>
              <a:gd name="connsiteY144" fmla="*/ 662421 h 6451461"/>
              <a:gd name="connsiteX145" fmla="*/ 835833 w 7308555"/>
              <a:gd name="connsiteY145" fmla="*/ 662421 h 6451461"/>
              <a:gd name="connsiteX146" fmla="*/ 1851058 w 7308555"/>
              <a:gd name="connsiteY146" fmla="*/ 675045 h 6451461"/>
              <a:gd name="connsiteX147" fmla="*/ 1825146 w 7308555"/>
              <a:gd name="connsiteY147" fmla="*/ 637173 h 6451461"/>
              <a:gd name="connsiteX148" fmla="*/ 1851058 w 7308555"/>
              <a:gd name="connsiteY148" fmla="*/ 675045 h 6451461"/>
              <a:gd name="connsiteX149" fmla="*/ 1851058 w 7308555"/>
              <a:gd name="connsiteY149" fmla="*/ 675045 h 6451461"/>
              <a:gd name="connsiteX150" fmla="*/ 3740652 w 7308555"/>
              <a:gd name="connsiteY150" fmla="*/ 687669 h 6451461"/>
              <a:gd name="connsiteX151" fmla="*/ 3740652 w 7308555"/>
              <a:gd name="connsiteY151" fmla="*/ 700293 h 6451461"/>
              <a:gd name="connsiteX152" fmla="*/ 3753276 w 7308555"/>
              <a:gd name="connsiteY152" fmla="*/ 700293 h 6451461"/>
              <a:gd name="connsiteX153" fmla="*/ 3740652 w 7308555"/>
              <a:gd name="connsiteY153" fmla="*/ 687669 h 6451461"/>
              <a:gd name="connsiteX154" fmla="*/ 3740652 w 7308555"/>
              <a:gd name="connsiteY154" fmla="*/ 687669 h 6451461"/>
              <a:gd name="connsiteX155" fmla="*/ 2120810 w 7308555"/>
              <a:gd name="connsiteY155" fmla="*/ 700293 h 6451461"/>
              <a:gd name="connsiteX156" fmla="*/ 2108186 w 7308555"/>
              <a:gd name="connsiteY156" fmla="*/ 700293 h 6451461"/>
              <a:gd name="connsiteX157" fmla="*/ 2108186 w 7308555"/>
              <a:gd name="connsiteY157" fmla="*/ 725540 h 6451461"/>
              <a:gd name="connsiteX158" fmla="*/ 2120810 w 7308555"/>
              <a:gd name="connsiteY158" fmla="*/ 700293 h 6451461"/>
              <a:gd name="connsiteX159" fmla="*/ 2120810 w 7308555"/>
              <a:gd name="connsiteY159" fmla="*/ 700293 h 6451461"/>
              <a:gd name="connsiteX160" fmla="*/ 1825146 w 7308555"/>
              <a:gd name="connsiteY160" fmla="*/ 738829 h 6451461"/>
              <a:gd name="connsiteX161" fmla="*/ 1812522 w 7308555"/>
              <a:gd name="connsiteY161" fmla="*/ 700957 h 6451461"/>
              <a:gd name="connsiteX162" fmla="*/ 1825146 w 7308555"/>
              <a:gd name="connsiteY162" fmla="*/ 738829 h 6451461"/>
              <a:gd name="connsiteX163" fmla="*/ 1825146 w 7308555"/>
              <a:gd name="connsiteY163" fmla="*/ 738829 h 6451461"/>
              <a:gd name="connsiteX164" fmla="*/ 4409053 w 7308555"/>
              <a:gd name="connsiteY164" fmla="*/ 814572 h 6451461"/>
              <a:gd name="connsiteX165" fmla="*/ 4434965 w 7308555"/>
              <a:gd name="connsiteY165" fmla="*/ 763412 h 6451461"/>
              <a:gd name="connsiteX166" fmla="*/ 4409053 w 7308555"/>
              <a:gd name="connsiteY166" fmla="*/ 750788 h 6451461"/>
              <a:gd name="connsiteX167" fmla="*/ 4396429 w 7308555"/>
              <a:gd name="connsiteY167" fmla="*/ 814572 h 6451461"/>
              <a:gd name="connsiteX168" fmla="*/ 4409053 w 7308555"/>
              <a:gd name="connsiteY168" fmla="*/ 814572 h 6451461"/>
              <a:gd name="connsiteX169" fmla="*/ 4409053 w 7308555"/>
              <a:gd name="connsiteY169" fmla="*/ 814572 h 6451461"/>
              <a:gd name="connsiteX170" fmla="*/ 4409053 w 7308555"/>
              <a:gd name="connsiteY170" fmla="*/ 814572 h 6451461"/>
              <a:gd name="connsiteX171" fmla="*/ 2429763 w 7308555"/>
              <a:gd name="connsiteY171" fmla="*/ 827860 h 6451461"/>
              <a:gd name="connsiteX172" fmla="*/ 2391227 w 7308555"/>
              <a:gd name="connsiteY172" fmla="*/ 764076 h 6451461"/>
              <a:gd name="connsiteX173" fmla="*/ 2429763 w 7308555"/>
              <a:gd name="connsiteY173" fmla="*/ 827860 h 6451461"/>
              <a:gd name="connsiteX174" fmla="*/ 2429763 w 7308555"/>
              <a:gd name="connsiteY174" fmla="*/ 827860 h 6451461"/>
              <a:gd name="connsiteX175" fmla="*/ 5141902 w 7308555"/>
              <a:gd name="connsiteY175" fmla="*/ 776700 h 6451461"/>
              <a:gd name="connsiteX176" fmla="*/ 5141902 w 7308555"/>
              <a:gd name="connsiteY176" fmla="*/ 801948 h 6451461"/>
              <a:gd name="connsiteX177" fmla="*/ 5154525 w 7308555"/>
              <a:gd name="connsiteY177" fmla="*/ 789324 h 6451461"/>
              <a:gd name="connsiteX178" fmla="*/ 5141902 w 7308555"/>
              <a:gd name="connsiteY178" fmla="*/ 776700 h 6451461"/>
              <a:gd name="connsiteX179" fmla="*/ 5141902 w 7308555"/>
              <a:gd name="connsiteY179" fmla="*/ 776700 h 6451461"/>
              <a:gd name="connsiteX180" fmla="*/ 1170033 w 7308555"/>
              <a:gd name="connsiteY180" fmla="*/ 814572 h 6451461"/>
              <a:gd name="connsiteX181" fmla="*/ 1157410 w 7308555"/>
              <a:gd name="connsiteY181" fmla="*/ 789324 h 6451461"/>
              <a:gd name="connsiteX182" fmla="*/ 1170033 w 7308555"/>
              <a:gd name="connsiteY182" fmla="*/ 814572 h 6451461"/>
              <a:gd name="connsiteX183" fmla="*/ 1170033 w 7308555"/>
              <a:gd name="connsiteY183" fmla="*/ 814572 h 6451461"/>
              <a:gd name="connsiteX184" fmla="*/ 1118209 w 7308555"/>
              <a:gd name="connsiteY184" fmla="*/ 840484 h 6451461"/>
              <a:gd name="connsiteX185" fmla="*/ 1105585 w 7308555"/>
              <a:gd name="connsiteY185" fmla="*/ 878356 h 6451461"/>
              <a:gd name="connsiteX186" fmla="*/ 1144121 w 7308555"/>
              <a:gd name="connsiteY186" fmla="*/ 827196 h 6451461"/>
              <a:gd name="connsiteX187" fmla="*/ 1118209 w 7308555"/>
              <a:gd name="connsiteY187" fmla="*/ 840484 h 6451461"/>
              <a:gd name="connsiteX188" fmla="*/ 1118209 w 7308555"/>
              <a:gd name="connsiteY188" fmla="*/ 840484 h 6451461"/>
              <a:gd name="connsiteX189" fmla="*/ 3560596 w 7308555"/>
              <a:gd name="connsiteY189" fmla="*/ 827860 h 6451461"/>
              <a:gd name="connsiteX190" fmla="*/ 3560596 w 7308555"/>
              <a:gd name="connsiteY190" fmla="*/ 853108 h 6451461"/>
              <a:gd name="connsiteX191" fmla="*/ 3560596 w 7308555"/>
              <a:gd name="connsiteY191" fmla="*/ 827860 h 6451461"/>
              <a:gd name="connsiteX192" fmla="*/ 3560596 w 7308555"/>
              <a:gd name="connsiteY192" fmla="*/ 827860 h 6451461"/>
              <a:gd name="connsiteX193" fmla="*/ 3882172 w 7308555"/>
              <a:gd name="connsiteY193" fmla="*/ 916892 h 6451461"/>
              <a:gd name="connsiteX194" fmla="*/ 3946620 w 7308555"/>
              <a:gd name="connsiteY194" fmla="*/ 891644 h 6451461"/>
              <a:gd name="connsiteX195" fmla="*/ 3882172 w 7308555"/>
              <a:gd name="connsiteY195" fmla="*/ 916892 h 6451461"/>
              <a:gd name="connsiteX196" fmla="*/ 3882172 w 7308555"/>
              <a:gd name="connsiteY196" fmla="*/ 916892 h 6451461"/>
              <a:gd name="connsiteX197" fmla="*/ 3650292 w 7308555"/>
              <a:gd name="connsiteY197" fmla="*/ 890980 h 6451461"/>
              <a:gd name="connsiteX198" fmla="*/ 3662915 w 7308555"/>
              <a:gd name="connsiteY198" fmla="*/ 890980 h 6451461"/>
              <a:gd name="connsiteX199" fmla="*/ 3650292 w 7308555"/>
              <a:gd name="connsiteY199" fmla="*/ 890980 h 6451461"/>
              <a:gd name="connsiteX200" fmla="*/ 3650292 w 7308555"/>
              <a:gd name="connsiteY200" fmla="*/ 890980 h 6451461"/>
              <a:gd name="connsiteX201" fmla="*/ 398649 w 7308555"/>
              <a:gd name="connsiteY201" fmla="*/ 890980 h 6451461"/>
              <a:gd name="connsiteX202" fmla="*/ 372736 w 7308555"/>
              <a:gd name="connsiteY202" fmla="*/ 916227 h 6451461"/>
              <a:gd name="connsiteX203" fmla="*/ 398649 w 7308555"/>
              <a:gd name="connsiteY203" fmla="*/ 890980 h 6451461"/>
              <a:gd name="connsiteX204" fmla="*/ 398649 w 7308555"/>
              <a:gd name="connsiteY204" fmla="*/ 890980 h 6451461"/>
              <a:gd name="connsiteX205" fmla="*/ 758097 w 7308555"/>
              <a:gd name="connsiteY205" fmla="*/ 904268 h 6451461"/>
              <a:gd name="connsiteX206" fmla="*/ 770720 w 7308555"/>
              <a:gd name="connsiteY206" fmla="*/ 916892 h 6451461"/>
              <a:gd name="connsiteX207" fmla="*/ 758097 w 7308555"/>
              <a:gd name="connsiteY207" fmla="*/ 891644 h 6451461"/>
              <a:gd name="connsiteX208" fmla="*/ 758097 w 7308555"/>
              <a:gd name="connsiteY208" fmla="*/ 904268 h 6451461"/>
              <a:gd name="connsiteX209" fmla="*/ 758097 w 7308555"/>
              <a:gd name="connsiteY209" fmla="*/ 904268 h 6451461"/>
              <a:gd name="connsiteX210" fmla="*/ 3843636 w 7308555"/>
              <a:gd name="connsiteY210" fmla="*/ 942139 h 6451461"/>
              <a:gd name="connsiteX211" fmla="*/ 3831012 w 7308555"/>
              <a:gd name="connsiteY211" fmla="*/ 954763 h 6451461"/>
              <a:gd name="connsiteX212" fmla="*/ 3843636 w 7308555"/>
              <a:gd name="connsiteY212" fmla="*/ 942139 h 6451461"/>
              <a:gd name="connsiteX213" fmla="*/ 3843636 w 7308555"/>
              <a:gd name="connsiteY213" fmla="*/ 942139 h 6451461"/>
              <a:gd name="connsiteX214" fmla="*/ 565416 w 7308555"/>
              <a:gd name="connsiteY214" fmla="*/ 1005923 h 6451461"/>
              <a:gd name="connsiteX215" fmla="*/ 539504 w 7308555"/>
              <a:gd name="connsiteY215" fmla="*/ 1005923 h 6451461"/>
              <a:gd name="connsiteX216" fmla="*/ 565416 w 7308555"/>
              <a:gd name="connsiteY216" fmla="*/ 1005923 h 6451461"/>
              <a:gd name="connsiteX217" fmla="*/ 565416 w 7308555"/>
              <a:gd name="connsiteY217" fmla="*/ 1005923 h 6451461"/>
              <a:gd name="connsiteX218" fmla="*/ 5385741 w 7308555"/>
              <a:gd name="connsiteY218" fmla="*/ 1043795 h 6451461"/>
              <a:gd name="connsiteX219" fmla="*/ 5398365 w 7308555"/>
              <a:gd name="connsiteY219" fmla="*/ 1043795 h 6451461"/>
              <a:gd name="connsiteX220" fmla="*/ 5385741 w 7308555"/>
              <a:gd name="connsiteY220" fmla="*/ 1043795 h 6451461"/>
              <a:gd name="connsiteX221" fmla="*/ 5385741 w 7308555"/>
              <a:gd name="connsiteY221" fmla="*/ 1043795 h 6451461"/>
              <a:gd name="connsiteX222" fmla="*/ 1581306 w 7308555"/>
              <a:gd name="connsiteY222" fmla="*/ 1094955 h 6451461"/>
              <a:gd name="connsiteX223" fmla="*/ 1530146 w 7308555"/>
              <a:gd name="connsiteY223" fmla="*/ 1082331 h 6451461"/>
              <a:gd name="connsiteX224" fmla="*/ 1633130 w 7308555"/>
              <a:gd name="connsiteY224" fmla="*/ 1171362 h 6451461"/>
              <a:gd name="connsiteX225" fmla="*/ 1607218 w 7308555"/>
              <a:gd name="connsiteY225" fmla="*/ 1120202 h 6451461"/>
              <a:gd name="connsiteX226" fmla="*/ 1581306 w 7308555"/>
              <a:gd name="connsiteY226" fmla="*/ 1094955 h 6451461"/>
              <a:gd name="connsiteX227" fmla="*/ 1581306 w 7308555"/>
              <a:gd name="connsiteY227" fmla="*/ 1094955 h 6451461"/>
              <a:gd name="connsiteX228" fmla="*/ 4717341 w 7308555"/>
              <a:gd name="connsiteY228" fmla="*/ 1171362 h 6451461"/>
              <a:gd name="connsiteX229" fmla="*/ 4717341 w 7308555"/>
              <a:gd name="connsiteY229" fmla="*/ 1146115 h 6451461"/>
              <a:gd name="connsiteX230" fmla="*/ 4717341 w 7308555"/>
              <a:gd name="connsiteY230" fmla="*/ 1171362 h 6451461"/>
              <a:gd name="connsiteX231" fmla="*/ 4717341 w 7308555"/>
              <a:gd name="connsiteY231" fmla="*/ 1171362 h 6451461"/>
              <a:gd name="connsiteX232" fmla="*/ 629865 w 7308555"/>
              <a:gd name="connsiteY232" fmla="*/ 1286306 h 6451461"/>
              <a:gd name="connsiteX233" fmla="*/ 617241 w 7308555"/>
              <a:gd name="connsiteY233" fmla="*/ 1261058 h 6451461"/>
              <a:gd name="connsiteX234" fmla="*/ 617241 w 7308555"/>
              <a:gd name="connsiteY234" fmla="*/ 1261058 h 6451461"/>
              <a:gd name="connsiteX235" fmla="*/ 604617 w 7308555"/>
              <a:gd name="connsiteY235" fmla="*/ 1261058 h 6451461"/>
              <a:gd name="connsiteX236" fmla="*/ 604617 w 7308555"/>
              <a:gd name="connsiteY236" fmla="*/ 1286306 h 6451461"/>
              <a:gd name="connsiteX237" fmla="*/ 629865 w 7308555"/>
              <a:gd name="connsiteY237" fmla="*/ 1286306 h 6451461"/>
              <a:gd name="connsiteX238" fmla="*/ 629865 w 7308555"/>
              <a:gd name="connsiteY238" fmla="*/ 1286306 h 6451461"/>
              <a:gd name="connsiteX239" fmla="*/ 629865 w 7308555"/>
              <a:gd name="connsiteY239" fmla="*/ 1298930 h 6451461"/>
              <a:gd name="connsiteX240" fmla="*/ 655777 w 7308555"/>
              <a:gd name="connsiteY240" fmla="*/ 1273682 h 6451461"/>
              <a:gd name="connsiteX241" fmla="*/ 629865 w 7308555"/>
              <a:gd name="connsiteY241" fmla="*/ 1298930 h 6451461"/>
              <a:gd name="connsiteX242" fmla="*/ 629865 w 7308555"/>
              <a:gd name="connsiteY242" fmla="*/ 1298930 h 6451461"/>
              <a:gd name="connsiteX243" fmla="*/ 835833 w 7308555"/>
              <a:gd name="connsiteY243" fmla="*/ 1400585 h 6451461"/>
              <a:gd name="connsiteX244" fmla="*/ 797297 w 7308555"/>
              <a:gd name="connsiteY244" fmla="*/ 1413209 h 6451461"/>
              <a:gd name="connsiteX245" fmla="*/ 835833 w 7308555"/>
              <a:gd name="connsiteY245" fmla="*/ 1425833 h 6451461"/>
              <a:gd name="connsiteX246" fmla="*/ 835833 w 7308555"/>
              <a:gd name="connsiteY246" fmla="*/ 1400585 h 6451461"/>
              <a:gd name="connsiteX247" fmla="*/ 835833 w 7308555"/>
              <a:gd name="connsiteY247" fmla="*/ 1400585 h 6451461"/>
              <a:gd name="connsiteX248" fmla="*/ 617241 w 7308555"/>
              <a:gd name="connsiteY248" fmla="*/ 1413209 h 6451461"/>
              <a:gd name="connsiteX249" fmla="*/ 604617 w 7308555"/>
              <a:gd name="connsiteY249" fmla="*/ 1438457 h 6451461"/>
              <a:gd name="connsiteX250" fmla="*/ 617241 w 7308555"/>
              <a:gd name="connsiteY250" fmla="*/ 1438457 h 6451461"/>
              <a:gd name="connsiteX251" fmla="*/ 617241 w 7308555"/>
              <a:gd name="connsiteY251" fmla="*/ 1413209 h 6451461"/>
              <a:gd name="connsiteX252" fmla="*/ 617241 w 7308555"/>
              <a:gd name="connsiteY252" fmla="*/ 1413209 h 6451461"/>
              <a:gd name="connsiteX253" fmla="*/ 4190460 w 7308555"/>
              <a:gd name="connsiteY253" fmla="*/ 1439121 h 6451461"/>
              <a:gd name="connsiteX254" fmla="*/ 4216372 w 7308555"/>
              <a:gd name="connsiteY254" fmla="*/ 1439121 h 6451461"/>
              <a:gd name="connsiteX255" fmla="*/ 4190460 w 7308555"/>
              <a:gd name="connsiteY255" fmla="*/ 1439121 h 6451461"/>
              <a:gd name="connsiteX256" fmla="*/ 4190460 w 7308555"/>
              <a:gd name="connsiteY256" fmla="*/ 1439121 h 6451461"/>
              <a:gd name="connsiteX257" fmla="*/ 4563197 w 7308555"/>
              <a:gd name="connsiteY257" fmla="*/ 1451745 h 6451461"/>
              <a:gd name="connsiteX258" fmla="*/ 4589109 w 7308555"/>
              <a:gd name="connsiteY258" fmla="*/ 1451745 h 6451461"/>
              <a:gd name="connsiteX259" fmla="*/ 4576485 w 7308555"/>
              <a:gd name="connsiteY259" fmla="*/ 1439121 h 6451461"/>
              <a:gd name="connsiteX260" fmla="*/ 4563197 w 7308555"/>
              <a:gd name="connsiteY260" fmla="*/ 1451745 h 6451461"/>
              <a:gd name="connsiteX261" fmla="*/ 4563197 w 7308555"/>
              <a:gd name="connsiteY261" fmla="*/ 1451745 h 6451461"/>
              <a:gd name="connsiteX262" fmla="*/ 4961845 w 7308555"/>
              <a:gd name="connsiteY262" fmla="*/ 1476993 h 6451461"/>
              <a:gd name="connsiteX263" fmla="*/ 4949222 w 7308555"/>
              <a:gd name="connsiteY263" fmla="*/ 1451745 h 6451461"/>
              <a:gd name="connsiteX264" fmla="*/ 4961845 w 7308555"/>
              <a:gd name="connsiteY264" fmla="*/ 1476993 h 6451461"/>
              <a:gd name="connsiteX265" fmla="*/ 4961845 w 7308555"/>
              <a:gd name="connsiteY265" fmla="*/ 1476993 h 6451461"/>
              <a:gd name="connsiteX266" fmla="*/ 796633 w 7308555"/>
              <a:gd name="connsiteY266" fmla="*/ 1502241 h 6451461"/>
              <a:gd name="connsiteX267" fmla="*/ 784009 w 7308555"/>
              <a:gd name="connsiteY267" fmla="*/ 1514864 h 6451461"/>
              <a:gd name="connsiteX268" fmla="*/ 796633 w 7308555"/>
              <a:gd name="connsiteY268" fmla="*/ 1502241 h 6451461"/>
              <a:gd name="connsiteX269" fmla="*/ 796633 w 7308555"/>
              <a:gd name="connsiteY269" fmla="*/ 1502241 h 6451461"/>
              <a:gd name="connsiteX270" fmla="*/ 4820325 w 7308555"/>
              <a:gd name="connsiteY270" fmla="*/ 1528153 h 6451461"/>
              <a:gd name="connsiteX271" fmla="*/ 4781789 w 7308555"/>
              <a:gd name="connsiteY271" fmla="*/ 1528153 h 6451461"/>
              <a:gd name="connsiteX272" fmla="*/ 4820325 w 7308555"/>
              <a:gd name="connsiteY272" fmla="*/ 1528153 h 6451461"/>
              <a:gd name="connsiteX273" fmla="*/ 4820325 w 7308555"/>
              <a:gd name="connsiteY273" fmla="*/ 1528153 h 6451461"/>
              <a:gd name="connsiteX274" fmla="*/ 5450190 w 7308555"/>
              <a:gd name="connsiteY274" fmla="*/ 1578648 h 6451461"/>
              <a:gd name="connsiteX275" fmla="*/ 5437566 w 7308555"/>
              <a:gd name="connsiteY275" fmla="*/ 1553400 h 6451461"/>
              <a:gd name="connsiteX276" fmla="*/ 5424942 w 7308555"/>
              <a:gd name="connsiteY276" fmla="*/ 1566024 h 6451461"/>
              <a:gd name="connsiteX277" fmla="*/ 5450190 w 7308555"/>
              <a:gd name="connsiteY277" fmla="*/ 1578648 h 6451461"/>
              <a:gd name="connsiteX278" fmla="*/ 5450190 w 7308555"/>
              <a:gd name="connsiteY278" fmla="*/ 1578648 h 6451461"/>
              <a:gd name="connsiteX279" fmla="*/ 7185639 w 7308555"/>
              <a:gd name="connsiteY279" fmla="*/ 1591937 h 6451461"/>
              <a:gd name="connsiteX280" fmla="*/ 7159727 w 7308555"/>
              <a:gd name="connsiteY280" fmla="*/ 1566689 h 6451461"/>
              <a:gd name="connsiteX281" fmla="*/ 7159727 w 7308555"/>
              <a:gd name="connsiteY281" fmla="*/ 1579313 h 6451461"/>
              <a:gd name="connsiteX282" fmla="*/ 7185639 w 7308555"/>
              <a:gd name="connsiteY282" fmla="*/ 1591937 h 6451461"/>
              <a:gd name="connsiteX283" fmla="*/ 7185639 w 7308555"/>
              <a:gd name="connsiteY283" fmla="*/ 1591937 h 6451461"/>
              <a:gd name="connsiteX284" fmla="*/ 1079673 w 7308555"/>
              <a:gd name="connsiteY284" fmla="*/ 1604560 h 6451461"/>
              <a:gd name="connsiteX285" fmla="*/ 1067049 w 7308555"/>
              <a:gd name="connsiteY285" fmla="*/ 1579313 h 6451461"/>
              <a:gd name="connsiteX286" fmla="*/ 1067049 w 7308555"/>
              <a:gd name="connsiteY286" fmla="*/ 1579313 h 6451461"/>
              <a:gd name="connsiteX287" fmla="*/ 1079673 w 7308555"/>
              <a:gd name="connsiteY287" fmla="*/ 1604560 h 6451461"/>
              <a:gd name="connsiteX288" fmla="*/ 1079673 w 7308555"/>
              <a:gd name="connsiteY288" fmla="*/ 1604560 h 6451461"/>
              <a:gd name="connsiteX289" fmla="*/ 1131497 w 7308555"/>
              <a:gd name="connsiteY289" fmla="*/ 1591937 h 6451461"/>
              <a:gd name="connsiteX290" fmla="*/ 1105585 w 7308555"/>
              <a:gd name="connsiteY290" fmla="*/ 1604560 h 6451461"/>
              <a:gd name="connsiteX291" fmla="*/ 1131497 w 7308555"/>
              <a:gd name="connsiteY291" fmla="*/ 1604560 h 6451461"/>
              <a:gd name="connsiteX292" fmla="*/ 1131497 w 7308555"/>
              <a:gd name="connsiteY292" fmla="*/ 1591937 h 6451461"/>
              <a:gd name="connsiteX293" fmla="*/ 1131497 w 7308555"/>
              <a:gd name="connsiteY293" fmla="*/ 1591937 h 6451461"/>
              <a:gd name="connsiteX294" fmla="*/ 1131497 w 7308555"/>
              <a:gd name="connsiteY294" fmla="*/ 1591937 h 6451461"/>
              <a:gd name="connsiteX295" fmla="*/ 6169750 w 7308555"/>
              <a:gd name="connsiteY295" fmla="*/ 1655056 h 6451461"/>
              <a:gd name="connsiteX296" fmla="*/ 6182374 w 7308555"/>
              <a:gd name="connsiteY296" fmla="*/ 1629808 h 6451461"/>
              <a:gd name="connsiteX297" fmla="*/ 6156462 w 7308555"/>
              <a:gd name="connsiteY297" fmla="*/ 1617184 h 6451461"/>
              <a:gd name="connsiteX298" fmla="*/ 6169750 w 7308555"/>
              <a:gd name="connsiteY298" fmla="*/ 1655056 h 6451461"/>
              <a:gd name="connsiteX299" fmla="*/ 6169750 w 7308555"/>
              <a:gd name="connsiteY299" fmla="*/ 1655056 h 6451461"/>
              <a:gd name="connsiteX300" fmla="*/ 7147103 w 7308555"/>
              <a:gd name="connsiteY300" fmla="*/ 1629808 h 6451461"/>
              <a:gd name="connsiteX301" fmla="*/ 7121192 w 7308555"/>
              <a:gd name="connsiteY301" fmla="*/ 1617184 h 6451461"/>
              <a:gd name="connsiteX302" fmla="*/ 7147103 w 7308555"/>
              <a:gd name="connsiteY302" fmla="*/ 1629808 h 6451461"/>
              <a:gd name="connsiteX303" fmla="*/ 7147103 w 7308555"/>
              <a:gd name="connsiteY303" fmla="*/ 1629808 h 6451461"/>
              <a:gd name="connsiteX304" fmla="*/ 1568018 w 7308555"/>
              <a:gd name="connsiteY304" fmla="*/ 1642432 h 6451461"/>
              <a:gd name="connsiteX305" fmla="*/ 1580641 w 7308555"/>
              <a:gd name="connsiteY305" fmla="*/ 1667680 h 6451461"/>
              <a:gd name="connsiteX306" fmla="*/ 1568018 w 7308555"/>
              <a:gd name="connsiteY306" fmla="*/ 1642432 h 6451461"/>
              <a:gd name="connsiteX307" fmla="*/ 1568018 w 7308555"/>
              <a:gd name="connsiteY307" fmla="*/ 1642432 h 6451461"/>
              <a:gd name="connsiteX308" fmla="*/ 7159727 w 7308555"/>
              <a:gd name="connsiteY308" fmla="*/ 1667680 h 6451461"/>
              <a:gd name="connsiteX309" fmla="*/ 7147103 w 7308555"/>
              <a:gd name="connsiteY309" fmla="*/ 1655056 h 6451461"/>
              <a:gd name="connsiteX310" fmla="*/ 7159727 w 7308555"/>
              <a:gd name="connsiteY310" fmla="*/ 1667680 h 6451461"/>
              <a:gd name="connsiteX311" fmla="*/ 7159727 w 7308555"/>
              <a:gd name="connsiteY311" fmla="*/ 1667680 h 6451461"/>
              <a:gd name="connsiteX312" fmla="*/ 283040 w 7308555"/>
              <a:gd name="connsiteY312" fmla="*/ 1655056 h 6451461"/>
              <a:gd name="connsiteX313" fmla="*/ 295664 w 7308555"/>
              <a:gd name="connsiteY313" fmla="*/ 1667680 h 6451461"/>
              <a:gd name="connsiteX314" fmla="*/ 283040 w 7308555"/>
              <a:gd name="connsiteY314" fmla="*/ 1655056 h 6451461"/>
              <a:gd name="connsiteX315" fmla="*/ 283040 w 7308555"/>
              <a:gd name="connsiteY315" fmla="*/ 1655056 h 6451461"/>
              <a:gd name="connsiteX316" fmla="*/ 848457 w 7308555"/>
              <a:gd name="connsiteY316" fmla="*/ 1693592 h 6451461"/>
              <a:gd name="connsiteX317" fmla="*/ 861081 w 7308555"/>
              <a:gd name="connsiteY317" fmla="*/ 1718840 h 6451461"/>
              <a:gd name="connsiteX318" fmla="*/ 848457 w 7308555"/>
              <a:gd name="connsiteY318" fmla="*/ 1693592 h 6451461"/>
              <a:gd name="connsiteX319" fmla="*/ 848457 w 7308555"/>
              <a:gd name="connsiteY319" fmla="*/ 1693592 h 6451461"/>
              <a:gd name="connsiteX320" fmla="*/ 964065 w 7308555"/>
              <a:gd name="connsiteY320" fmla="*/ 1782623 h 6451461"/>
              <a:gd name="connsiteX321" fmla="*/ 989977 w 7308555"/>
              <a:gd name="connsiteY321" fmla="*/ 1757376 h 6451461"/>
              <a:gd name="connsiteX322" fmla="*/ 1015889 w 7308555"/>
              <a:gd name="connsiteY322" fmla="*/ 1769999 h 6451461"/>
              <a:gd name="connsiteX323" fmla="*/ 1028513 w 7308555"/>
              <a:gd name="connsiteY323" fmla="*/ 1706216 h 6451461"/>
              <a:gd name="connsiteX324" fmla="*/ 1015889 w 7308555"/>
              <a:gd name="connsiteY324" fmla="*/ 1718840 h 6451461"/>
              <a:gd name="connsiteX325" fmla="*/ 977353 w 7308555"/>
              <a:gd name="connsiteY325" fmla="*/ 1718840 h 6451461"/>
              <a:gd name="connsiteX326" fmla="*/ 951441 w 7308555"/>
              <a:gd name="connsiteY326" fmla="*/ 1693592 h 6451461"/>
              <a:gd name="connsiteX327" fmla="*/ 912905 w 7308555"/>
              <a:gd name="connsiteY327" fmla="*/ 1744752 h 6451461"/>
              <a:gd name="connsiteX328" fmla="*/ 964065 w 7308555"/>
              <a:gd name="connsiteY328" fmla="*/ 1757376 h 6451461"/>
              <a:gd name="connsiteX329" fmla="*/ 964065 w 7308555"/>
              <a:gd name="connsiteY329" fmla="*/ 1782623 h 6451461"/>
              <a:gd name="connsiteX330" fmla="*/ 964065 w 7308555"/>
              <a:gd name="connsiteY330" fmla="*/ 1782623 h 6451461"/>
              <a:gd name="connsiteX331" fmla="*/ 1516858 w 7308555"/>
              <a:gd name="connsiteY331" fmla="*/ 1706216 h 6451461"/>
              <a:gd name="connsiteX332" fmla="*/ 1542770 w 7308555"/>
              <a:gd name="connsiteY332" fmla="*/ 1718840 h 6451461"/>
              <a:gd name="connsiteX333" fmla="*/ 1516858 w 7308555"/>
              <a:gd name="connsiteY333" fmla="*/ 1693592 h 6451461"/>
              <a:gd name="connsiteX334" fmla="*/ 1516858 w 7308555"/>
              <a:gd name="connsiteY334" fmla="*/ 1706216 h 6451461"/>
              <a:gd name="connsiteX335" fmla="*/ 1516858 w 7308555"/>
              <a:gd name="connsiteY335" fmla="*/ 1706216 h 6451461"/>
              <a:gd name="connsiteX336" fmla="*/ 1516858 w 7308555"/>
              <a:gd name="connsiteY336" fmla="*/ 1706216 h 6451461"/>
              <a:gd name="connsiteX337" fmla="*/ 1079673 w 7308555"/>
              <a:gd name="connsiteY337" fmla="*/ 1718840 h 6451461"/>
              <a:gd name="connsiteX338" fmla="*/ 1079673 w 7308555"/>
              <a:gd name="connsiteY338" fmla="*/ 1706216 h 6451461"/>
              <a:gd name="connsiteX339" fmla="*/ 1053761 w 7308555"/>
              <a:gd name="connsiteY339" fmla="*/ 1706216 h 6451461"/>
              <a:gd name="connsiteX340" fmla="*/ 1079673 w 7308555"/>
              <a:gd name="connsiteY340" fmla="*/ 1718840 h 6451461"/>
              <a:gd name="connsiteX341" fmla="*/ 1079673 w 7308555"/>
              <a:gd name="connsiteY341" fmla="*/ 1718840 h 6451461"/>
              <a:gd name="connsiteX342" fmla="*/ 6452791 w 7308555"/>
              <a:gd name="connsiteY342" fmla="*/ 1706216 h 6451461"/>
              <a:gd name="connsiteX343" fmla="*/ 6414255 w 7308555"/>
              <a:gd name="connsiteY343" fmla="*/ 1706216 h 6451461"/>
              <a:gd name="connsiteX344" fmla="*/ 6452791 w 7308555"/>
              <a:gd name="connsiteY344" fmla="*/ 1706216 h 6451461"/>
              <a:gd name="connsiteX345" fmla="*/ 6452791 w 7308555"/>
              <a:gd name="connsiteY345" fmla="*/ 1706216 h 6451461"/>
              <a:gd name="connsiteX346" fmla="*/ 5835550 w 7308555"/>
              <a:gd name="connsiteY346" fmla="*/ 1731464 h 6451461"/>
              <a:gd name="connsiteX347" fmla="*/ 5822926 w 7308555"/>
              <a:gd name="connsiteY347" fmla="*/ 1731464 h 6451461"/>
              <a:gd name="connsiteX348" fmla="*/ 5835550 w 7308555"/>
              <a:gd name="connsiteY348" fmla="*/ 1731464 h 6451461"/>
              <a:gd name="connsiteX349" fmla="*/ 5835550 w 7308555"/>
              <a:gd name="connsiteY349" fmla="*/ 1731464 h 6451461"/>
              <a:gd name="connsiteX350" fmla="*/ 1825146 w 7308555"/>
              <a:gd name="connsiteY350" fmla="*/ 1757376 h 6451461"/>
              <a:gd name="connsiteX351" fmla="*/ 1851058 w 7308555"/>
              <a:gd name="connsiteY351" fmla="*/ 1769999 h 6451461"/>
              <a:gd name="connsiteX352" fmla="*/ 1825146 w 7308555"/>
              <a:gd name="connsiteY352" fmla="*/ 1757376 h 6451461"/>
              <a:gd name="connsiteX353" fmla="*/ 1825146 w 7308555"/>
              <a:gd name="connsiteY353" fmla="*/ 1757376 h 6451461"/>
              <a:gd name="connsiteX354" fmla="*/ 1387961 w 7308555"/>
              <a:gd name="connsiteY354" fmla="*/ 1807871 h 6451461"/>
              <a:gd name="connsiteX355" fmla="*/ 1413873 w 7308555"/>
              <a:gd name="connsiteY355" fmla="*/ 1820495 h 6451461"/>
              <a:gd name="connsiteX356" fmla="*/ 1439786 w 7308555"/>
              <a:gd name="connsiteY356" fmla="*/ 1820495 h 6451461"/>
              <a:gd name="connsiteX357" fmla="*/ 1439786 w 7308555"/>
              <a:gd name="connsiteY357" fmla="*/ 1782623 h 6451461"/>
              <a:gd name="connsiteX358" fmla="*/ 1427162 w 7308555"/>
              <a:gd name="connsiteY358" fmla="*/ 1769999 h 6451461"/>
              <a:gd name="connsiteX359" fmla="*/ 1387961 w 7308555"/>
              <a:gd name="connsiteY359" fmla="*/ 1807871 h 6451461"/>
              <a:gd name="connsiteX360" fmla="*/ 1387961 w 7308555"/>
              <a:gd name="connsiteY360" fmla="*/ 1807871 h 6451461"/>
              <a:gd name="connsiteX361" fmla="*/ 1735450 w 7308555"/>
              <a:gd name="connsiteY361" fmla="*/ 1795247 h 6451461"/>
              <a:gd name="connsiteX362" fmla="*/ 1722826 w 7308555"/>
              <a:gd name="connsiteY362" fmla="*/ 1782623 h 6451461"/>
              <a:gd name="connsiteX363" fmla="*/ 1735450 w 7308555"/>
              <a:gd name="connsiteY363" fmla="*/ 1795247 h 6451461"/>
              <a:gd name="connsiteX364" fmla="*/ 1735450 w 7308555"/>
              <a:gd name="connsiteY364" fmla="*/ 1795247 h 6451461"/>
              <a:gd name="connsiteX365" fmla="*/ 1092297 w 7308555"/>
              <a:gd name="connsiteY365" fmla="*/ 1795247 h 6451461"/>
              <a:gd name="connsiteX366" fmla="*/ 1041137 w 7308555"/>
              <a:gd name="connsiteY366" fmla="*/ 1795247 h 6451461"/>
              <a:gd name="connsiteX367" fmla="*/ 1092297 w 7308555"/>
              <a:gd name="connsiteY367" fmla="*/ 1795247 h 6451461"/>
              <a:gd name="connsiteX368" fmla="*/ 1092297 w 7308555"/>
              <a:gd name="connsiteY368" fmla="*/ 1795247 h 6451461"/>
              <a:gd name="connsiteX369" fmla="*/ 4627645 w 7308555"/>
              <a:gd name="connsiteY369" fmla="*/ 1820495 h 6451461"/>
              <a:gd name="connsiteX370" fmla="*/ 4627645 w 7308555"/>
              <a:gd name="connsiteY370" fmla="*/ 1807871 h 6451461"/>
              <a:gd name="connsiteX371" fmla="*/ 4627645 w 7308555"/>
              <a:gd name="connsiteY371" fmla="*/ 1807871 h 6451461"/>
              <a:gd name="connsiteX372" fmla="*/ 4627645 w 7308555"/>
              <a:gd name="connsiteY372" fmla="*/ 1820495 h 6451461"/>
              <a:gd name="connsiteX373" fmla="*/ 4627645 w 7308555"/>
              <a:gd name="connsiteY373" fmla="*/ 1820495 h 6451461"/>
              <a:gd name="connsiteX374" fmla="*/ 205968 w 7308555"/>
              <a:gd name="connsiteY374" fmla="*/ 1820495 h 6451461"/>
              <a:gd name="connsiteX375" fmla="*/ 193345 w 7308555"/>
              <a:gd name="connsiteY375" fmla="*/ 1833119 h 6451461"/>
              <a:gd name="connsiteX376" fmla="*/ 219257 w 7308555"/>
              <a:gd name="connsiteY376" fmla="*/ 1845743 h 6451461"/>
              <a:gd name="connsiteX377" fmla="*/ 205968 w 7308555"/>
              <a:gd name="connsiteY377" fmla="*/ 1820495 h 6451461"/>
              <a:gd name="connsiteX378" fmla="*/ 205968 w 7308555"/>
              <a:gd name="connsiteY378" fmla="*/ 1820495 h 6451461"/>
              <a:gd name="connsiteX379" fmla="*/ 1310889 w 7308555"/>
              <a:gd name="connsiteY379" fmla="*/ 1871655 h 6451461"/>
              <a:gd name="connsiteX380" fmla="*/ 1336801 w 7308555"/>
              <a:gd name="connsiteY380" fmla="*/ 1859031 h 6451461"/>
              <a:gd name="connsiteX381" fmla="*/ 1324178 w 7308555"/>
              <a:gd name="connsiteY381" fmla="*/ 1846407 h 6451461"/>
              <a:gd name="connsiteX382" fmla="*/ 1310889 w 7308555"/>
              <a:gd name="connsiteY382" fmla="*/ 1871655 h 6451461"/>
              <a:gd name="connsiteX383" fmla="*/ 1310889 w 7308555"/>
              <a:gd name="connsiteY383" fmla="*/ 1871655 h 6451461"/>
              <a:gd name="connsiteX384" fmla="*/ 6992959 w 7308555"/>
              <a:gd name="connsiteY384" fmla="*/ 1871655 h 6451461"/>
              <a:gd name="connsiteX385" fmla="*/ 6967047 w 7308555"/>
              <a:gd name="connsiteY385" fmla="*/ 1871655 h 6451461"/>
              <a:gd name="connsiteX386" fmla="*/ 6954423 w 7308555"/>
              <a:gd name="connsiteY386" fmla="*/ 1909526 h 6451461"/>
              <a:gd name="connsiteX387" fmla="*/ 6992959 w 7308555"/>
              <a:gd name="connsiteY387" fmla="*/ 1909526 h 6451461"/>
              <a:gd name="connsiteX388" fmla="*/ 6992959 w 7308555"/>
              <a:gd name="connsiteY388" fmla="*/ 1909526 h 6451461"/>
              <a:gd name="connsiteX389" fmla="*/ 7005583 w 7308555"/>
              <a:gd name="connsiteY389" fmla="*/ 1896903 h 6451461"/>
              <a:gd name="connsiteX390" fmla="*/ 6992959 w 7308555"/>
              <a:gd name="connsiteY390" fmla="*/ 1871655 h 6451461"/>
              <a:gd name="connsiteX391" fmla="*/ 6992959 w 7308555"/>
              <a:gd name="connsiteY391" fmla="*/ 1871655 h 6451461"/>
              <a:gd name="connsiteX392" fmla="*/ 1375337 w 7308555"/>
              <a:gd name="connsiteY392" fmla="*/ 1922815 h 6451461"/>
              <a:gd name="connsiteX393" fmla="*/ 1529481 w 7308555"/>
              <a:gd name="connsiteY393" fmla="*/ 1922815 h 6451461"/>
              <a:gd name="connsiteX394" fmla="*/ 1580641 w 7308555"/>
              <a:gd name="connsiteY394" fmla="*/ 1897567 h 6451461"/>
              <a:gd name="connsiteX395" fmla="*/ 1554729 w 7308555"/>
              <a:gd name="connsiteY395" fmla="*/ 1872319 h 6451461"/>
              <a:gd name="connsiteX396" fmla="*/ 1542105 w 7308555"/>
              <a:gd name="connsiteY396" fmla="*/ 1897567 h 6451461"/>
              <a:gd name="connsiteX397" fmla="*/ 1477657 w 7308555"/>
              <a:gd name="connsiteY397" fmla="*/ 1897567 h 6451461"/>
              <a:gd name="connsiteX398" fmla="*/ 1413209 w 7308555"/>
              <a:gd name="connsiteY398" fmla="*/ 1884943 h 6451461"/>
              <a:gd name="connsiteX399" fmla="*/ 1375337 w 7308555"/>
              <a:gd name="connsiteY399" fmla="*/ 1922815 h 6451461"/>
              <a:gd name="connsiteX400" fmla="*/ 1375337 w 7308555"/>
              <a:gd name="connsiteY400" fmla="*/ 1922815 h 6451461"/>
              <a:gd name="connsiteX401" fmla="*/ 308288 w 7308555"/>
              <a:gd name="connsiteY401" fmla="*/ 1896903 h 6451461"/>
              <a:gd name="connsiteX402" fmla="*/ 295664 w 7308555"/>
              <a:gd name="connsiteY402" fmla="*/ 1909526 h 6451461"/>
              <a:gd name="connsiteX403" fmla="*/ 295664 w 7308555"/>
              <a:gd name="connsiteY403" fmla="*/ 1922150 h 6451461"/>
              <a:gd name="connsiteX404" fmla="*/ 346824 w 7308555"/>
              <a:gd name="connsiteY404" fmla="*/ 1934774 h 6451461"/>
              <a:gd name="connsiteX405" fmla="*/ 372736 w 7308555"/>
              <a:gd name="connsiteY405" fmla="*/ 1909526 h 6451461"/>
              <a:gd name="connsiteX406" fmla="*/ 308288 w 7308555"/>
              <a:gd name="connsiteY406" fmla="*/ 1896903 h 6451461"/>
              <a:gd name="connsiteX407" fmla="*/ 308288 w 7308555"/>
              <a:gd name="connsiteY407" fmla="*/ 1896903 h 6451461"/>
              <a:gd name="connsiteX408" fmla="*/ 1285641 w 7308555"/>
              <a:gd name="connsiteY408" fmla="*/ 1896903 h 6451461"/>
              <a:gd name="connsiteX409" fmla="*/ 1234482 w 7308555"/>
              <a:gd name="connsiteY409" fmla="*/ 1922150 h 6451461"/>
              <a:gd name="connsiteX410" fmla="*/ 1260394 w 7308555"/>
              <a:gd name="connsiteY410" fmla="*/ 1934774 h 6451461"/>
              <a:gd name="connsiteX411" fmla="*/ 1273018 w 7308555"/>
              <a:gd name="connsiteY411" fmla="*/ 1922150 h 6451461"/>
              <a:gd name="connsiteX412" fmla="*/ 1285641 w 7308555"/>
              <a:gd name="connsiteY412" fmla="*/ 1934774 h 6451461"/>
              <a:gd name="connsiteX413" fmla="*/ 1273018 w 7308555"/>
              <a:gd name="connsiteY413" fmla="*/ 1947398 h 6451461"/>
              <a:gd name="connsiteX414" fmla="*/ 1311554 w 7308555"/>
              <a:gd name="connsiteY414" fmla="*/ 1909526 h 6451461"/>
              <a:gd name="connsiteX415" fmla="*/ 1285641 w 7308555"/>
              <a:gd name="connsiteY415" fmla="*/ 1896903 h 6451461"/>
              <a:gd name="connsiteX416" fmla="*/ 1285641 w 7308555"/>
              <a:gd name="connsiteY416" fmla="*/ 1896903 h 6451461"/>
              <a:gd name="connsiteX417" fmla="*/ 308288 w 7308555"/>
              <a:gd name="connsiteY417" fmla="*/ 1960686 h 6451461"/>
              <a:gd name="connsiteX418" fmla="*/ 346824 w 7308555"/>
              <a:gd name="connsiteY418" fmla="*/ 1948063 h 6451461"/>
              <a:gd name="connsiteX419" fmla="*/ 308288 w 7308555"/>
              <a:gd name="connsiteY419" fmla="*/ 1960686 h 6451461"/>
              <a:gd name="connsiteX420" fmla="*/ 308288 w 7308555"/>
              <a:gd name="connsiteY420" fmla="*/ 1960686 h 6451461"/>
              <a:gd name="connsiteX421" fmla="*/ 1645090 w 7308555"/>
              <a:gd name="connsiteY421" fmla="*/ 1935439 h 6451461"/>
              <a:gd name="connsiteX422" fmla="*/ 1632466 w 7308555"/>
              <a:gd name="connsiteY422" fmla="*/ 1935439 h 6451461"/>
              <a:gd name="connsiteX423" fmla="*/ 1645090 w 7308555"/>
              <a:gd name="connsiteY423" fmla="*/ 1948063 h 6451461"/>
              <a:gd name="connsiteX424" fmla="*/ 1645090 w 7308555"/>
              <a:gd name="connsiteY424" fmla="*/ 1935439 h 6451461"/>
              <a:gd name="connsiteX425" fmla="*/ 1645090 w 7308555"/>
              <a:gd name="connsiteY425" fmla="*/ 1935439 h 6451461"/>
              <a:gd name="connsiteX426" fmla="*/ 6671383 w 7308555"/>
              <a:gd name="connsiteY426" fmla="*/ 1986599 h 6451461"/>
              <a:gd name="connsiteX427" fmla="*/ 6594311 w 7308555"/>
              <a:gd name="connsiteY427" fmla="*/ 2011846 h 6451461"/>
              <a:gd name="connsiteX428" fmla="*/ 6709919 w 7308555"/>
              <a:gd name="connsiteY428" fmla="*/ 2011846 h 6451461"/>
              <a:gd name="connsiteX429" fmla="*/ 6697295 w 7308555"/>
              <a:gd name="connsiteY429" fmla="*/ 1986599 h 6451461"/>
              <a:gd name="connsiteX430" fmla="*/ 6671383 w 7308555"/>
              <a:gd name="connsiteY430" fmla="*/ 1986599 h 6451461"/>
              <a:gd name="connsiteX431" fmla="*/ 6671383 w 7308555"/>
              <a:gd name="connsiteY431" fmla="*/ 1986599 h 6451461"/>
              <a:gd name="connsiteX432" fmla="*/ 1221193 w 7308555"/>
              <a:gd name="connsiteY432" fmla="*/ 2024470 h 6451461"/>
              <a:gd name="connsiteX433" fmla="*/ 1221193 w 7308555"/>
              <a:gd name="connsiteY433" fmla="*/ 1999222 h 6451461"/>
              <a:gd name="connsiteX434" fmla="*/ 1208569 w 7308555"/>
              <a:gd name="connsiteY434" fmla="*/ 2024470 h 6451461"/>
              <a:gd name="connsiteX435" fmla="*/ 1221193 w 7308555"/>
              <a:gd name="connsiteY435" fmla="*/ 2024470 h 6451461"/>
              <a:gd name="connsiteX436" fmla="*/ 1221193 w 7308555"/>
              <a:gd name="connsiteY436" fmla="*/ 2024470 h 6451461"/>
              <a:gd name="connsiteX437" fmla="*/ 1529481 w 7308555"/>
              <a:gd name="connsiteY437" fmla="*/ 2024470 h 6451461"/>
              <a:gd name="connsiteX438" fmla="*/ 1542105 w 7308555"/>
              <a:gd name="connsiteY438" fmla="*/ 2037094 h 6451461"/>
              <a:gd name="connsiteX439" fmla="*/ 1542105 w 7308555"/>
              <a:gd name="connsiteY439" fmla="*/ 2011846 h 6451461"/>
              <a:gd name="connsiteX440" fmla="*/ 1529481 w 7308555"/>
              <a:gd name="connsiteY440" fmla="*/ 2024470 h 6451461"/>
              <a:gd name="connsiteX441" fmla="*/ 1529481 w 7308555"/>
              <a:gd name="connsiteY441" fmla="*/ 2024470 h 6451461"/>
              <a:gd name="connsiteX442" fmla="*/ 6620223 w 7308555"/>
              <a:gd name="connsiteY442" fmla="*/ 2037094 h 6451461"/>
              <a:gd name="connsiteX443" fmla="*/ 6607599 w 7308555"/>
              <a:gd name="connsiteY443" fmla="*/ 2037094 h 6451461"/>
              <a:gd name="connsiteX444" fmla="*/ 6607599 w 7308555"/>
              <a:gd name="connsiteY444" fmla="*/ 2074966 h 6451461"/>
              <a:gd name="connsiteX445" fmla="*/ 6633511 w 7308555"/>
              <a:gd name="connsiteY445" fmla="*/ 2049718 h 6451461"/>
              <a:gd name="connsiteX446" fmla="*/ 6620223 w 7308555"/>
              <a:gd name="connsiteY446" fmla="*/ 2037094 h 6451461"/>
              <a:gd name="connsiteX447" fmla="*/ 6620223 w 7308555"/>
              <a:gd name="connsiteY447" fmla="*/ 2037094 h 6451461"/>
              <a:gd name="connsiteX448" fmla="*/ 514257 w 7308555"/>
              <a:gd name="connsiteY448" fmla="*/ 2126126 h 6451461"/>
              <a:gd name="connsiteX449" fmla="*/ 526880 w 7308555"/>
              <a:gd name="connsiteY449" fmla="*/ 2138749 h 6451461"/>
              <a:gd name="connsiteX450" fmla="*/ 514257 w 7308555"/>
              <a:gd name="connsiteY450" fmla="*/ 2126126 h 6451461"/>
              <a:gd name="connsiteX451" fmla="*/ 514257 w 7308555"/>
              <a:gd name="connsiteY451" fmla="*/ 2126126 h 6451461"/>
              <a:gd name="connsiteX452" fmla="*/ 1324178 w 7308555"/>
              <a:gd name="connsiteY452" fmla="*/ 2164661 h 6451461"/>
              <a:gd name="connsiteX453" fmla="*/ 1311554 w 7308555"/>
              <a:gd name="connsiteY453" fmla="*/ 2164661 h 6451461"/>
              <a:gd name="connsiteX454" fmla="*/ 1324178 w 7308555"/>
              <a:gd name="connsiteY454" fmla="*/ 2164661 h 6451461"/>
              <a:gd name="connsiteX455" fmla="*/ 1324178 w 7308555"/>
              <a:gd name="connsiteY455" fmla="*/ 2164661 h 6451461"/>
              <a:gd name="connsiteX456" fmla="*/ 1170033 w 7308555"/>
              <a:gd name="connsiteY456" fmla="*/ 2215821 h 6451461"/>
              <a:gd name="connsiteX457" fmla="*/ 1182657 w 7308555"/>
              <a:gd name="connsiteY457" fmla="*/ 2215821 h 6451461"/>
              <a:gd name="connsiteX458" fmla="*/ 1170033 w 7308555"/>
              <a:gd name="connsiteY458" fmla="*/ 2215821 h 6451461"/>
              <a:gd name="connsiteX459" fmla="*/ 1170033 w 7308555"/>
              <a:gd name="connsiteY459" fmla="*/ 2215821 h 6451461"/>
              <a:gd name="connsiteX460" fmla="*/ 7095279 w 7308555"/>
              <a:gd name="connsiteY460" fmla="*/ 2266317 h 6451461"/>
              <a:gd name="connsiteX461" fmla="*/ 7095279 w 7308555"/>
              <a:gd name="connsiteY461" fmla="*/ 2228445 h 6451461"/>
              <a:gd name="connsiteX462" fmla="*/ 7095279 w 7308555"/>
              <a:gd name="connsiteY462" fmla="*/ 2266317 h 6451461"/>
              <a:gd name="connsiteX463" fmla="*/ 7095279 w 7308555"/>
              <a:gd name="connsiteY463" fmla="*/ 2266317 h 6451461"/>
              <a:gd name="connsiteX464" fmla="*/ 629865 w 7308555"/>
              <a:gd name="connsiteY464" fmla="*/ 2228445 h 6451461"/>
              <a:gd name="connsiteX465" fmla="*/ 629865 w 7308555"/>
              <a:gd name="connsiteY465" fmla="*/ 2266317 h 6451461"/>
              <a:gd name="connsiteX466" fmla="*/ 642489 w 7308555"/>
              <a:gd name="connsiteY466" fmla="*/ 2266317 h 6451461"/>
              <a:gd name="connsiteX467" fmla="*/ 655112 w 7308555"/>
              <a:gd name="connsiteY467" fmla="*/ 2253693 h 6451461"/>
              <a:gd name="connsiteX468" fmla="*/ 629865 w 7308555"/>
              <a:gd name="connsiteY468" fmla="*/ 2228445 h 6451461"/>
              <a:gd name="connsiteX469" fmla="*/ 629865 w 7308555"/>
              <a:gd name="connsiteY469" fmla="*/ 2228445 h 6451461"/>
              <a:gd name="connsiteX470" fmla="*/ 1247105 w 7308555"/>
              <a:gd name="connsiteY470" fmla="*/ 2355348 h 6451461"/>
              <a:gd name="connsiteX471" fmla="*/ 1259729 w 7308555"/>
              <a:gd name="connsiteY471" fmla="*/ 2342725 h 6451461"/>
              <a:gd name="connsiteX472" fmla="*/ 1247105 w 7308555"/>
              <a:gd name="connsiteY472" fmla="*/ 2355348 h 6451461"/>
              <a:gd name="connsiteX473" fmla="*/ 1247105 w 7308555"/>
              <a:gd name="connsiteY473" fmla="*/ 2355348 h 6451461"/>
              <a:gd name="connsiteX474" fmla="*/ 1156745 w 7308555"/>
              <a:gd name="connsiteY474" fmla="*/ 2381261 h 6451461"/>
              <a:gd name="connsiteX475" fmla="*/ 1156745 w 7308555"/>
              <a:gd name="connsiteY475" fmla="*/ 2419132 h 6451461"/>
              <a:gd name="connsiteX476" fmla="*/ 1195281 w 7308555"/>
              <a:gd name="connsiteY476" fmla="*/ 2406508 h 6451461"/>
              <a:gd name="connsiteX477" fmla="*/ 1156745 w 7308555"/>
              <a:gd name="connsiteY477" fmla="*/ 2381261 h 6451461"/>
              <a:gd name="connsiteX478" fmla="*/ 1156745 w 7308555"/>
              <a:gd name="connsiteY478" fmla="*/ 2381261 h 6451461"/>
              <a:gd name="connsiteX479" fmla="*/ 5424278 w 7308555"/>
              <a:gd name="connsiteY479" fmla="*/ 2419132 h 6451461"/>
              <a:gd name="connsiteX480" fmla="*/ 5424278 w 7308555"/>
              <a:gd name="connsiteY480" fmla="*/ 2444380 h 6451461"/>
              <a:gd name="connsiteX481" fmla="*/ 5450190 w 7308555"/>
              <a:gd name="connsiteY481" fmla="*/ 2431756 h 6451461"/>
              <a:gd name="connsiteX482" fmla="*/ 5424278 w 7308555"/>
              <a:gd name="connsiteY482" fmla="*/ 2419132 h 6451461"/>
              <a:gd name="connsiteX483" fmla="*/ 5424278 w 7308555"/>
              <a:gd name="connsiteY483" fmla="*/ 2419132 h 6451461"/>
              <a:gd name="connsiteX484" fmla="*/ 1170033 w 7308555"/>
              <a:gd name="connsiteY484" fmla="*/ 2444380 h 6451461"/>
              <a:gd name="connsiteX485" fmla="*/ 1131497 w 7308555"/>
              <a:gd name="connsiteY485" fmla="*/ 2457004 h 6451461"/>
              <a:gd name="connsiteX486" fmla="*/ 1170033 w 7308555"/>
              <a:gd name="connsiteY486" fmla="*/ 2444380 h 6451461"/>
              <a:gd name="connsiteX487" fmla="*/ 1170033 w 7308555"/>
              <a:gd name="connsiteY487" fmla="*/ 2444380 h 6451461"/>
              <a:gd name="connsiteX488" fmla="*/ 1067049 w 7308555"/>
              <a:gd name="connsiteY488" fmla="*/ 2508164 h 6451461"/>
              <a:gd name="connsiteX489" fmla="*/ 1118209 w 7308555"/>
              <a:gd name="connsiteY489" fmla="*/ 2482916 h 6451461"/>
              <a:gd name="connsiteX490" fmla="*/ 1067049 w 7308555"/>
              <a:gd name="connsiteY490" fmla="*/ 2508164 h 6451461"/>
              <a:gd name="connsiteX491" fmla="*/ 1067049 w 7308555"/>
              <a:gd name="connsiteY491" fmla="*/ 2508164 h 6451461"/>
              <a:gd name="connsiteX492" fmla="*/ 5296045 w 7308555"/>
              <a:gd name="connsiteY492" fmla="*/ 2534076 h 6451461"/>
              <a:gd name="connsiteX493" fmla="*/ 5206350 w 7308555"/>
              <a:gd name="connsiteY493" fmla="*/ 2559324 h 6451461"/>
              <a:gd name="connsiteX494" fmla="*/ 5155190 w 7308555"/>
              <a:gd name="connsiteY494" fmla="*/ 2673603 h 6451461"/>
              <a:gd name="connsiteX495" fmla="*/ 5219638 w 7308555"/>
              <a:gd name="connsiteY495" fmla="*/ 2660979 h 6451461"/>
              <a:gd name="connsiteX496" fmla="*/ 5232262 w 7308555"/>
              <a:gd name="connsiteY496" fmla="*/ 2648355 h 6451461"/>
              <a:gd name="connsiteX497" fmla="*/ 5296710 w 7308555"/>
              <a:gd name="connsiteY497" fmla="*/ 2584571 h 6451461"/>
              <a:gd name="connsiteX498" fmla="*/ 5335246 w 7308555"/>
              <a:gd name="connsiteY498" fmla="*/ 2571948 h 6451461"/>
              <a:gd name="connsiteX499" fmla="*/ 5347870 w 7308555"/>
              <a:gd name="connsiteY499" fmla="*/ 2534076 h 6451461"/>
              <a:gd name="connsiteX500" fmla="*/ 5296045 w 7308555"/>
              <a:gd name="connsiteY500" fmla="*/ 2534076 h 6451461"/>
              <a:gd name="connsiteX501" fmla="*/ 5296045 w 7308555"/>
              <a:gd name="connsiteY501" fmla="*/ 2534076 h 6451461"/>
              <a:gd name="connsiteX502" fmla="*/ 1015225 w 7308555"/>
              <a:gd name="connsiteY502" fmla="*/ 2571948 h 6451461"/>
              <a:gd name="connsiteX503" fmla="*/ 1104921 w 7308555"/>
              <a:gd name="connsiteY503" fmla="*/ 2546700 h 6451461"/>
              <a:gd name="connsiteX504" fmla="*/ 1053761 w 7308555"/>
              <a:gd name="connsiteY504" fmla="*/ 2534076 h 6451461"/>
              <a:gd name="connsiteX505" fmla="*/ 1015225 w 7308555"/>
              <a:gd name="connsiteY505" fmla="*/ 2571948 h 6451461"/>
              <a:gd name="connsiteX506" fmla="*/ 1015225 w 7308555"/>
              <a:gd name="connsiteY506" fmla="*/ 2571948 h 6451461"/>
              <a:gd name="connsiteX507" fmla="*/ 1298265 w 7308555"/>
              <a:gd name="connsiteY507" fmla="*/ 2597195 h 6451461"/>
              <a:gd name="connsiteX508" fmla="*/ 1285641 w 7308555"/>
              <a:gd name="connsiteY508" fmla="*/ 2635067 h 6451461"/>
              <a:gd name="connsiteX509" fmla="*/ 1298265 w 7308555"/>
              <a:gd name="connsiteY509" fmla="*/ 2597195 h 6451461"/>
              <a:gd name="connsiteX510" fmla="*/ 1298265 w 7308555"/>
              <a:gd name="connsiteY510" fmla="*/ 2597195 h 6451461"/>
              <a:gd name="connsiteX511" fmla="*/ 6157126 w 7308555"/>
              <a:gd name="connsiteY511" fmla="*/ 2750010 h 6451461"/>
              <a:gd name="connsiteX512" fmla="*/ 6144502 w 7308555"/>
              <a:gd name="connsiteY512" fmla="*/ 2724763 h 6451461"/>
              <a:gd name="connsiteX513" fmla="*/ 6131879 w 7308555"/>
              <a:gd name="connsiteY513" fmla="*/ 2750010 h 6451461"/>
              <a:gd name="connsiteX514" fmla="*/ 6157126 w 7308555"/>
              <a:gd name="connsiteY514" fmla="*/ 2750010 h 6451461"/>
              <a:gd name="connsiteX515" fmla="*/ 6157126 w 7308555"/>
              <a:gd name="connsiteY515" fmla="*/ 2750010 h 6451461"/>
              <a:gd name="connsiteX516" fmla="*/ 5719942 w 7308555"/>
              <a:gd name="connsiteY516" fmla="*/ 2916114 h 6451461"/>
              <a:gd name="connsiteX517" fmla="*/ 5732566 w 7308555"/>
              <a:gd name="connsiteY517" fmla="*/ 2928738 h 6451461"/>
              <a:gd name="connsiteX518" fmla="*/ 5719942 w 7308555"/>
              <a:gd name="connsiteY518" fmla="*/ 2903490 h 6451461"/>
              <a:gd name="connsiteX519" fmla="*/ 5719942 w 7308555"/>
              <a:gd name="connsiteY519" fmla="*/ 2916114 h 6451461"/>
              <a:gd name="connsiteX520" fmla="*/ 5719942 w 7308555"/>
              <a:gd name="connsiteY520" fmla="*/ 2916114 h 6451461"/>
              <a:gd name="connsiteX521" fmla="*/ 5951822 w 7308555"/>
              <a:gd name="connsiteY521" fmla="*/ 2941362 h 6451461"/>
              <a:gd name="connsiteX522" fmla="*/ 5964446 w 7308555"/>
              <a:gd name="connsiteY522" fmla="*/ 2953986 h 6451461"/>
              <a:gd name="connsiteX523" fmla="*/ 5951822 w 7308555"/>
              <a:gd name="connsiteY523" fmla="*/ 2941362 h 6451461"/>
              <a:gd name="connsiteX524" fmla="*/ 5951822 w 7308555"/>
              <a:gd name="connsiteY524" fmla="*/ 2941362 h 6451461"/>
              <a:gd name="connsiteX525" fmla="*/ 257128 w 7308555"/>
              <a:gd name="connsiteY525" fmla="*/ 2966610 h 6451461"/>
              <a:gd name="connsiteX526" fmla="*/ 257128 w 7308555"/>
              <a:gd name="connsiteY526" fmla="*/ 2953986 h 6451461"/>
              <a:gd name="connsiteX527" fmla="*/ 257128 w 7308555"/>
              <a:gd name="connsiteY527" fmla="*/ 2966610 h 6451461"/>
              <a:gd name="connsiteX528" fmla="*/ 257128 w 7308555"/>
              <a:gd name="connsiteY528" fmla="*/ 2966610 h 6451461"/>
              <a:gd name="connsiteX529" fmla="*/ 1992578 w 7308555"/>
              <a:gd name="connsiteY529" fmla="*/ 3005145 h 6451461"/>
              <a:gd name="connsiteX530" fmla="*/ 2005202 w 7308555"/>
              <a:gd name="connsiteY530" fmla="*/ 2979898 h 6451461"/>
              <a:gd name="connsiteX531" fmla="*/ 1992578 w 7308555"/>
              <a:gd name="connsiteY531" fmla="*/ 3005145 h 6451461"/>
              <a:gd name="connsiteX532" fmla="*/ 1992578 w 7308555"/>
              <a:gd name="connsiteY532" fmla="*/ 3005145 h 6451461"/>
              <a:gd name="connsiteX533" fmla="*/ 475721 w 7308555"/>
              <a:gd name="connsiteY533" fmla="*/ 3055641 h 6451461"/>
              <a:gd name="connsiteX534" fmla="*/ 475721 w 7308555"/>
              <a:gd name="connsiteY534" fmla="*/ 3068265 h 6451461"/>
              <a:gd name="connsiteX535" fmla="*/ 475721 w 7308555"/>
              <a:gd name="connsiteY535" fmla="*/ 3055641 h 6451461"/>
              <a:gd name="connsiteX536" fmla="*/ 475721 w 7308555"/>
              <a:gd name="connsiteY536" fmla="*/ 3055641 h 6451461"/>
              <a:gd name="connsiteX537" fmla="*/ 231216 w 7308555"/>
              <a:gd name="connsiteY537" fmla="*/ 3183209 h 6451461"/>
              <a:gd name="connsiteX538" fmla="*/ 218592 w 7308555"/>
              <a:gd name="connsiteY538" fmla="*/ 3183209 h 6451461"/>
              <a:gd name="connsiteX539" fmla="*/ 231216 w 7308555"/>
              <a:gd name="connsiteY539" fmla="*/ 3195832 h 6451461"/>
              <a:gd name="connsiteX540" fmla="*/ 231216 w 7308555"/>
              <a:gd name="connsiteY540" fmla="*/ 3183209 h 6451461"/>
              <a:gd name="connsiteX541" fmla="*/ 231216 w 7308555"/>
              <a:gd name="connsiteY541" fmla="*/ 3183209 h 6451461"/>
              <a:gd name="connsiteX542" fmla="*/ 1696914 w 7308555"/>
              <a:gd name="connsiteY542" fmla="*/ 3399808 h 6451461"/>
              <a:gd name="connsiteX543" fmla="*/ 1735450 w 7308555"/>
              <a:gd name="connsiteY543" fmla="*/ 3323400 h 6451461"/>
              <a:gd name="connsiteX544" fmla="*/ 1722826 w 7308555"/>
              <a:gd name="connsiteY544" fmla="*/ 3323400 h 6451461"/>
              <a:gd name="connsiteX545" fmla="*/ 1696914 w 7308555"/>
              <a:gd name="connsiteY545" fmla="*/ 3399808 h 6451461"/>
              <a:gd name="connsiteX546" fmla="*/ 1696914 w 7308555"/>
              <a:gd name="connsiteY546" fmla="*/ 3399808 h 6451461"/>
              <a:gd name="connsiteX547" fmla="*/ 2738051 w 7308555"/>
              <a:gd name="connsiteY547" fmla="*/ 3361272 h 6451461"/>
              <a:gd name="connsiteX548" fmla="*/ 2763963 w 7308555"/>
              <a:gd name="connsiteY548" fmla="*/ 3373895 h 6451461"/>
              <a:gd name="connsiteX549" fmla="*/ 2751339 w 7308555"/>
              <a:gd name="connsiteY549" fmla="*/ 3336024 h 6451461"/>
              <a:gd name="connsiteX550" fmla="*/ 2738051 w 7308555"/>
              <a:gd name="connsiteY550" fmla="*/ 3361272 h 6451461"/>
              <a:gd name="connsiteX551" fmla="*/ 2738051 w 7308555"/>
              <a:gd name="connsiteY551" fmla="*/ 3361272 h 6451461"/>
              <a:gd name="connsiteX552" fmla="*/ 2557995 w 7308555"/>
              <a:gd name="connsiteY552" fmla="*/ 3348648 h 6451461"/>
              <a:gd name="connsiteX553" fmla="*/ 2570619 w 7308555"/>
              <a:gd name="connsiteY553" fmla="*/ 3373895 h 6451461"/>
              <a:gd name="connsiteX554" fmla="*/ 2557995 w 7308555"/>
              <a:gd name="connsiteY554" fmla="*/ 3348648 h 6451461"/>
              <a:gd name="connsiteX555" fmla="*/ 2557995 w 7308555"/>
              <a:gd name="connsiteY555" fmla="*/ 3348648 h 6451461"/>
              <a:gd name="connsiteX556" fmla="*/ 1298265 w 7308555"/>
              <a:gd name="connsiteY556" fmla="*/ 3373895 h 6451461"/>
              <a:gd name="connsiteX557" fmla="*/ 1324178 w 7308555"/>
              <a:gd name="connsiteY557" fmla="*/ 3373895 h 6451461"/>
              <a:gd name="connsiteX558" fmla="*/ 1298265 w 7308555"/>
              <a:gd name="connsiteY558" fmla="*/ 3373895 h 6451461"/>
              <a:gd name="connsiteX559" fmla="*/ 1298265 w 7308555"/>
              <a:gd name="connsiteY559" fmla="*/ 3373895 h 6451461"/>
              <a:gd name="connsiteX560" fmla="*/ 1581306 w 7308555"/>
              <a:gd name="connsiteY560" fmla="*/ 3361272 h 6451461"/>
              <a:gd name="connsiteX561" fmla="*/ 1581306 w 7308555"/>
              <a:gd name="connsiteY561" fmla="*/ 3386519 h 6451461"/>
              <a:gd name="connsiteX562" fmla="*/ 1581306 w 7308555"/>
              <a:gd name="connsiteY562" fmla="*/ 3361272 h 6451461"/>
              <a:gd name="connsiteX563" fmla="*/ 1581306 w 7308555"/>
              <a:gd name="connsiteY563" fmla="*/ 3361272 h 6451461"/>
              <a:gd name="connsiteX564" fmla="*/ 1208569 w 7308555"/>
              <a:gd name="connsiteY564" fmla="*/ 3437679 h 6451461"/>
              <a:gd name="connsiteX565" fmla="*/ 1208569 w 7308555"/>
              <a:gd name="connsiteY565" fmla="*/ 3450303 h 6451461"/>
              <a:gd name="connsiteX566" fmla="*/ 1221193 w 7308555"/>
              <a:gd name="connsiteY566" fmla="*/ 3450303 h 6451461"/>
              <a:gd name="connsiteX567" fmla="*/ 1208569 w 7308555"/>
              <a:gd name="connsiteY567" fmla="*/ 3437679 h 6451461"/>
              <a:gd name="connsiteX568" fmla="*/ 1208569 w 7308555"/>
              <a:gd name="connsiteY568" fmla="*/ 3437679 h 6451461"/>
              <a:gd name="connsiteX569" fmla="*/ 2031114 w 7308555"/>
              <a:gd name="connsiteY569" fmla="*/ 3450303 h 6451461"/>
              <a:gd name="connsiteX570" fmla="*/ 2031114 w 7308555"/>
              <a:gd name="connsiteY570" fmla="*/ 3475551 h 6451461"/>
              <a:gd name="connsiteX571" fmla="*/ 2031114 w 7308555"/>
              <a:gd name="connsiteY571" fmla="*/ 3450303 h 6451461"/>
              <a:gd name="connsiteX572" fmla="*/ 2031114 w 7308555"/>
              <a:gd name="connsiteY572" fmla="*/ 3450303 h 6451461"/>
              <a:gd name="connsiteX573" fmla="*/ 5553174 w 7308555"/>
              <a:gd name="connsiteY573" fmla="*/ 3463591 h 6451461"/>
              <a:gd name="connsiteX574" fmla="*/ 5553174 w 7308555"/>
              <a:gd name="connsiteY574" fmla="*/ 3488839 h 6451461"/>
              <a:gd name="connsiteX575" fmla="*/ 5553174 w 7308555"/>
              <a:gd name="connsiteY575" fmla="*/ 3463591 h 6451461"/>
              <a:gd name="connsiteX576" fmla="*/ 5553174 w 7308555"/>
              <a:gd name="connsiteY576" fmla="*/ 3463591 h 6451461"/>
              <a:gd name="connsiteX577" fmla="*/ 1940754 w 7308555"/>
              <a:gd name="connsiteY577" fmla="*/ 3501463 h 6451461"/>
              <a:gd name="connsiteX578" fmla="*/ 1940754 w 7308555"/>
              <a:gd name="connsiteY578" fmla="*/ 3514087 h 6451461"/>
              <a:gd name="connsiteX579" fmla="*/ 1940754 w 7308555"/>
              <a:gd name="connsiteY579" fmla="*/ 3501463 h 6451461"/>
              <a:gd name="connsiteX580" fmla="*/ 1940754 w 7308555"/>
              <a:gd name="connsiteY580" fmla="*/ 3501463 h 6451461"/>
              <a:gd name="connsiteX581" fmla="*/ 488344 w 7308555"/>
              <a:gd name="connsiteY581" fmla="*/ 3501463 h 6451461"/>
              <a:gd name="connsiteX582" fmla="*/ 500968 w 7308555"/>
              <a:gd name="connsiteY582" fmla="*/ 3539335 h 6451461"/>
              <a:gd name="connsiteX583" fmla="*/ 526880 w 7308555"/>
              <a:gd name="connsiteY583" fmla="*/ 3501463 h 6451461"/>
              <a:gd name="connsiteX584" fmla="*/ 488344 w 7308555"/>
              <a:gd name="connsiteY584" fmla="*/ 3501463 h 6451461"/>
              <a:gd name="connsiteX585" fmla="*/ 488344 w 7308555"/>
              <a:gd name="connsiteY585" fmla="*/ 3501463 h 6451461"/>
              <a:gd name="connsiteX586" fmla="*/ 3046339 w 7308555"/>
              <a:gd name="connsiteY586" fmla="*/ 3501463 h 6451461"/>
              <a:gd name="connsiteX587" fmla="*/ 3058963 w 7308555"/>
              <a:gd name="connsiteY587" fmla="*/ 3539335 h 6451461"/>
              <a:gd name="connsiteX588" fmla="*/ 3046339 w 7308555"/>
              <a:gd name="connsiteY588" fmla="*/ 3501463 h 6451461"/>
              <a:gd name="connsiteX589" fmla="*/ 3046339 w 7308555"/>
              <a:gd name="connsiteY589" fmla="*/ 3501463 h 6451461"/>
              <a:gd name="connsiteX590" fmla="*/ 2660979 w 7308555"/>
              <a:gd name="connsiteY590" fmla="*/ 3514087 h 6451461"/>
              <a:gd name="connsiteX591" fmla="*/ 2648355 w 7308555"/>
              <a:gd name="connsiteY591" fmla="*/ 3539335 h 6451461"/>
              <a:gd name="connsiteX592" fmla="*/ 2660979 w 7308555"/>
              <a:gd name="connsiteY592" fmla="*/ 3514087 h 6451461"/>
              <a:gd name="connsiteX593" fmla="*/ 2660979 w 7308555"/>
              <a:gd name="connsiteY593" fmla="*/ 3514087 h 6451461"/>
              <a:gd name="connsiteX594" fmla="*/ 1671002 w 7308555"/>
              <a:gd name="connsiteY594" fmla="*/ 3565247 h 6451461"/>
              <a:gd name="connsiteX595" fmla="*/ 1696914 w 7308555"/>
              <a:gd name="connsiteY595" fmla="*/ 3527375 h 6451461"/>
              <a:gd name="connsiteX596" fmla="*/ 1671002 w 7308555"/>
              <a:gd name="connsiteY596" fmla="*/ 3565247 h 6451461"/>
              <a:gd name="connsiteX597" fmla="*/ 1671002 w 7308555"/>
              <a:gd name="connsiteY597" fmla="*/ 3565247 h 6451461"/>
              <a:gd name="connsiteX598" fmla="*/ 1992578 w 7308555"/>
              <a:gd name="connsiteY598" fmla="*/ 3565247 h 6451461"/>
              <a:gd name="connsiteX599" fmla="*/ 2005202 w 7308555"/>
              <a:gd name="connsiteY599" fmla="*/ 3552623 h 6451461"/>
              <a:gd name="connsiteX600" fmla="*/ 1992578 w 7308555"/>
              <a:gd name="connsiteY600" fmla="*/ 3565247 h 6451461"/>
              <a:gd name="connsiteX601" fmla="*/ 1992578 w 7308555"/>
              <a:gd name="connsiteY601" fmla="*/ 3565247 h 6451461"/>
              <a:gd name="connsiteX602" fmla="*/ 2995179 w 7308555"/>
              <a:gd name="connsiteY602" fmla="*/ 3577871 h 6451461"/>
              <a:gd name="connsiteX603" fmla="*/ 2982555 w 7308555"/>
              <a:gd name="connsiteY603" fmla="*/ 3603118 h 6451461"/>
              <a:gd name="connsiteX604" fmla="*/ 2995179 w 7308555"/>
              <a:gd name="connsiteY604" fmla="*/ 3603118 h 6451461"/>
              <a:gd name="connsiteX605" fmla="*/ 3007803 w 7308555"/>
              <a:gd name="connsiteY605" fmla="*/ 3590495 h 6451461"/>
              <a:gd name="connsiteX606" fmla="*/ 2995179 w 7308555"/>
              <a:gd name="connsiteY606" fmla="*/ 3577871 h 6451461"/>
              <a:gd name="connsiteX607" fmla="*/ 2995179 w 7308555"/>
              <a:gd name="connsiteY607" fmla="*/ 3577871 h 6451461"/>
              <a:gd name="connsiteX608" fmla="*/ 346824 w 7308555"/>
              <a:gd name="connsiteY608" fmla="*/ 3590495 h 6451461"/>
              <a:gd name="connsiteX609" fmla="*/ 359448 w 7308555"/>
              <a:gd name="connsiteY609" fmla="*/ 3603118 h 6451461"/>
              <a:gd name="connsiteX610" fmla="*/ 359448 w 7308555"/>
              <a:gd name="connsiteY610" fmla="*/ 3577871 h 6451461"/>
              <a:gd name="connsiteX611" fmla="*/ 346824 w 7308555"/>
              <a:gd name="connsiteY611" fmla="*/ 3590495 h 6451461"/>
              <a:gd name="connsiteX612" fmla="*/ 346824 w 7308555"/>
              <a:gd name="connsiteY612" fmla="*/ 3590495 h 6451461"/>
              <a:gd name="connsiteX613" fmla="*/ 4434965 w 7308555"/>
              <a:gd name="connsiteY613" fmla="*/ 3616407 h 6451461"/>
              <a:gd name="connsiteX614" fmla="*/ 4434965 w 7308555"/>
              <a:gd name="connsiteY614" fmla="*/ 3591159 h 6451461"/>
              <a:gd name="connsiteX615" fmla="*/ 4422341 w 7308555"/>
              <a:gd name="connsiteY615" fmla="*/ 3591159 h 6451461"/>
              <a:gd name="connsiteX616" fmla="*/ 4434965 w 7308555"/>
              <a:gd name="connsiteY616" fmla="*/ 3616407 h 6451461"/>
              <a:gd name="connsiteX617" fmla="*/ 4434965 w 7308555"/>
              <a:gd name="connsiteY617" fmla="*/ 3616407 h 6451461"/>
              <a:gd name="connsiteX618" fmla="*/ 2455010 w 7308555"/>
              <a:gd name="connsiteY618" fmla="*/ 3590495 h 6451461"/>
              <a:gd name="connsiteX619" fmla="*/ 2429098 w 7308555"/>
              <a:gd name="connsiteY619" fmla="*/ 3641654 h 6451461"/>
              <a:gd name="connsiteX620" fmla="*/ 2455010 w 7308555"/>
              <a:gd name="connsiteY620" fmla="*/ 3590495 h 6451461"/>
              <a:gd name="connsiteX621" fmla="*/ 2455010 w 7308555"/>
              <a:gd name="connsiteY621" fmla="*/ 3590495 h 6451461"/>
              <a:gd name="connsiteX622" fmla="*/ 2660979 w 7308555"/>
              <a:gd name="connsiteY622" fmla="*/ 3603118 h 6451461"/>
              <a:gd name="connsiteX623" fmla="*/ 2648355 w 7308555"/>
              <a:gd name="connsiteY623" fmla="*/ 3640990 h 6451461"/>
              <a:gd name="connsiteX624" fmla="*/ 2660979 w 7308555"/>
              <a:gd name="connsiteY624" fmla="*/ 3603118 h 6451461"/>
              <a:gd name="connsiteX625" fmla="*/ 2660979 w 7308555"/>
              <a:gd name="connsiteY625" fmla="*/ 3603118 h 6451461"/>
              <a:gd name="connsiteX626" fmla="*/ 4280156 w 7308555"/>
              <a:gd name="connsiteY626" fmla="*/ 3629031 h 6451461"/>
              <a:gd name="connsiteX627" fmla="*/ 4267532 w 7308555"/>
              <a:gd name="connsiteY627" fmla="*/ 3629031 h 6451461"/>
              <a:gd name="connsiteX628" fmla="*/ 4293445 w 7308555"/>
              <a:gd name="connsiteY628" fmla="*/ 3641654 h 6451461"/>
              <a:gd name="connsiteX629" fmla="*/ 4293445 w 7308555"/>
              <a:gd name="connsiteY629" fmla="*/ 3616407 h 6451461"/>
              <a:gd name="connsiteX630" fmla="*/ 4280821 w 7308555"/>
              <a:gd name="connsiteY630" fmla="*/ 3616407 h 6451461"/>
              <a:gd name="connsiteX631" fmla="*/ 4280156 w 7308555"/>
              <a:gd name="connsiteY631" fmla="*/ 3629031 h 6451461"/>
              <a:gd name="connsiteX632" fmla="*/ 4280156 w 7308555"/>
              <a:gd name="connsiteY632" fmla="*/ 3629031 h 6451461"/>
              <a:gd name="connsiteX633" fmla="*/ 3432364 w 7308555"/>
              <a:gd name="connsiteY633" fmla="*/ 3629031 h 6451461"/>
              <a:gd name="connsiteX634" fmla="*/ 3419740 w 7308555"/>
              <a:gd name="connsiteY634" fmla="*/ 3629031 h 6451461"/>
              <a:gd name="connsiteX635" fmla="*/ 3432364 w 7308555"/>
              <a:gd name="connsiteY635" fmla="*/ 3641654 h 6451461"/>
              <a:gd name="connsiteX636" fmla="*/ 3432364 w 7308555"/>
              <a:gd name="connsiteY636" fmla="*/ 3629031 h 6451461"/>
              <a:gd name="connsiteX637" fmla="*/ 3432364 w 7308555"/>
              <a:gd name="connsiteY637" fmla="*/ 3629031 h 6451461"/>
              <a:gd name="connsiteX638" fmla="*/ 6709919 w 7308555"/>
              <a:gd name="connsiteY638" fmla="*/ 3654278 h 6451461"/>
              <a:gd name="connsiteX639" fmla="*/ 6735831 w 7308555"/>
              <a:gd name="connsiteY639" fmla="*/ 3629031 h 6451461"/>
              <a:gd name="connsiteX640" fmla="*/ 6709919 w 7308555"/>
              <a:gd name="connsiteY640" fmla="*/ 3654278 h 6451461"/>
              <a:gd name="connsiteX641" fmla="*/ 6709919 w 7308555"/>
              <a:gd name="connsiteY641" fmla="*/ 3654278 h 6451461"/>
              <a:gd name="connsiteX642" fmla="*/ 2647691 w 7308555"/>
              <a:gd name="connsiteY642" fmla="*/ 3641654 h 6451461"/>
              <a:gd name="connsiteX643" fmla="*/ 2660314 w 7308555"/>
              <a:gd name="connsiteY643" fmla="*/ 3718062 h 6451461"/>
              <a:gd name="connsiteX644" fmla="*/ 2660314 w 7308555"/>
              <a:gd name="connsiteY644" fmla="*/ 3641654 h 6451461"/>
              <a:gd name="connsiteX645" fmla="*/ 2647691 w 7308555"/>
              <a:gd name="connsiteY645" fmla="*/ 3641654 h 6451461"/>
              <a:gd name="connsiteX646" fmla="*/ 2647691 w 7308555"/>
              <a:gd name="connsiteY646" fmla="*/ 3641654 h 6451461"/>
              <a:gd name="connsiteX647" fmla="*/ 4498748 w 7308555"/>
              <a:gd name="connsiteY647" fmla="*/ 3654278 h 6451461"/>
              <a:gd name="connsiteX648" fmla="*/ 4460212 w 7308555"/>
              <a:gd name="connsiteY648" fmla="*/ 3654278 h 6451461"/>
              <a:gd name="connsiteX649" fmla="*/ 4498748 w 7308555"/>
              <a:gd name="connsiteY649" fmla="*/ 3654278 h 6451461"/>
              <a:gd name="connsiteX650" fmla="*/ 4498748 w 7308555"/>
              <a:gd name="connsiteY650" fmla="*/ 3654278 h 6451461"/>
              <a:gd name="connsiteX651" fmla="*/ 1439786 w 7308555"/>
              <a:gd name="connsiteY651" fmla="*/ 3641654 h 6451461"/>
              <a:gd name="connsiteX652" fmla="*/ 1439786 w 7308555"/>
              <a:gd name="connsiteY652" fmla="*/ 3679526 h 6451461"/>
              <a:gd name="connsiteX653" fmla="*/ 1439786 w 7308555"/>
              <a:gd name="connsiteY653" fmla="*/ 3641654 h 6451461"/>
              <a:gd name="connsiteX654" fmla="*/ 1439786 w 7308555"/>
              <a:gd name="connsiteY654" fmla="*/ 3641654 h 6451461"/>
              <a:gd name="connsiteX655" fmla="*/ 2403851 w 7308555"/>
              <a:gd name="connsiteY655" fmla="*/ 3666902 h 6451461"/>
              <a:gd name="connsiteX656" fmla="*/ 2403851 w 7308555"/>
              <a:gd name="connsiteY656" fmla="*/ 3704774 h 6451461"/>
              <a:gd name="connsiteX657" fmla="*/ 2403851 w 7308555"/>
              <a:gd name="connsiteY657" fmla="*/ 3666902 h 6451461"/>
              <a:gd name="connsiteX658" fmla="*/ 2403851 w 7308555"/>
              <a:gd name="connsiteY658" fmla="*/ 3666902 h 6451461"/>
              <a:gd name="connsiteX659" fmla="*/ 1696914 w 7308555"/>
              <a:gd name="connsiteY659" fmla="*/ 3807093 h 6451461"/>
              <a:gd name="connsiteX660" fmla="*/ 1722826 w 7308555"/>
              <a:gd name="connsiteY660" fmla="*/ 3679526 h 6451461"/>
              <a:gd name="connsiteX661" fmla="*/ 1710202 w 7308555"/>
              <a:gd name="connsiteY661" fmla="*/ 3679526 h 6451461"/>
              <a:gd name="connsiteX662" fmla="*/ 1684290 w 7308555"/>
              <a:gd name="connsiteY662" fmla="*/ 3781181 h 6451461"/>
              <a:gd name="connsiteX663" fmla="*/ 1645754 w 7308555"/>
              <a:gd name="connsiteY663" fmla="*/ 3882837 h 6451461"/>
              <a:gd name="connsiteX664" fmla="*/ 1696914 w 7308555"/>
              <a:gd name="connsiteY664" fmla="*/ 3807093 h 6451461"/>
              <a:gd name="connsiteX665" fmla="*/ 1696914 w 7308555"/>
              <a:gd name="connsiteY665" fmla="*/ 3807093 h 6451461"/>
              <a:gd name="connsiteX666" fmla="*/ 2930731 w 7308555"/>
              <a:gd name="connsiteY666" fmla="*/ 3718062 h 6451461"/>
              <a:gd name="connsiteX667" fmla="*/ 2943355 w 7308555"/>
              <a:gd name="connsiteY667" fmla="*/ 3730686 h 6451461"/>
              <a:gd name="connsiteX668" fmla="*/ 2955979 w 7308555"/>
              <a:gd name="connsiteY668" fmla="*/ 3692814 h 6451461"/>
              <a:gd name="connsiteX669" fmla="*/ 2917443 w 7308555"/>
              <a:gd name="connsiteY669" fmla="*/ 3680191 h 6451461"/>
              <a:gd name="connsiteX670" fmla="*/ 2930731 w 7308555"/>
              <a:gd name="connsiteY670" fmla="*/ 3718062 h 6451461"/>
              <a:gd name="connsiteX671" fmla="*/ 2930731 w 7308555"/>
              <a:gd name="connsiteY671" fmla="*/ 3718062 h 6451461"/>
              <a:gd name="connsiteX672" fmla="*/ 3714740 w 7308555"/>
              <a:gd name="connsiteY672" fmla="*/ 3705438 h 6451461"/>
              <a:gd name="connsiteX673" fmla="*/ 3740652 w 7308555"/>
              <a:gd name="connsiteY673" fmla="*/ 3692814 h 6451461"/>
              <a:gd name="connsiteX674" fmla="*/ 3714740 w 7308555"/>
              <a:gd name="connsiteY674" fmla="*/ 3705438 h 6451461"/>
              <a:gd name="connsiteX675" fmla="*/ 3714740 w 7308555"/>
              <a:gd name="connsiteY675" fmla="*/ 3705438 h 6451461"/>
              <a:gd name="connsiteX676" fmla="*/ 4537285 w 7308555"/>
              <a:gd name="connsiteY676" fmla="*/ 3705438 h 6451461"/>
              <a:gd name="connsiteX677" fmla="*/ 4537285 w 7308555"/>
              <a:gd name="connsiteY677" fmla="*/ 3730686 h 6451461"/>
              <a:gd name="connsiteX678" fmla="*/ 4537285 w 7308555"/>
              <a:gd name="connsiteY678" fmla="*/ 3705438 h 6451461"/>
              <a:gd name="connsiteX679" fmla="*/ 4537285 w 7308555"/>
              <a:gd name="connsiteY679" fmla="*/ 3705438 h 6451461"/>
              <a:gd name="connsiteX680" fmla="*/ 3136699 w 7308555"/>
              <a:gd name="connsiteY680" fmla="*/ 3718062 h 6451461"/>
              <a:gd name="connsiteX681" fmla="*/ 3124076 w 7308555"/>
              <a:gd name="connsiteY681" fmla="*/ 3730686 h 6451461"/>
              <a:gd name="connsiteX682" fmla="*/ 3124076 w 7308555"/>
              <a:gd name="connsiteY682" fmla="*/ 3755934 h 6451461"/>
              <a:gd name="connsiteX683" fmla="*/ 3085539 w 7308555"/>
              <a:gd name="connsiteY683" fmla="*/ 3793805 h 6451461"/>
              <a:gd name="connsiteX684" fmla="*/ 3124076 w 7308555"/>
              <a:gd name="connsiteY684" fmla="*/ 3755934 h 6451461"/>
              <a:gd name="connsiteX685" fmla="*/ 3149988 w 7308555"/>
              <a:gd name="connsiteY685" fmla="*/ 3743310 h 6451461"/>
              <a:gd name="connsiteX686" fmla="*/ 3149988 w 7308555"/>
              <a:gd name="connsiteY686" fmla="*/ 3718062 h 6451461"/>
              <a:gd name="connsiteX687" fmla="*/ 3136699 w 7308555"/>
              <a:gd name="connsiteY687" fmla="*/ 3718062 h 6451461"/>
              <a:gd name="connsiteX688" fmla="*/ 3136699 w 7308555"/>
              <a:gd name="connsiteY688" fmla="*/ 3718062 h 6451461"/>
              <a:gd name="connsiteX689" fmla="*/ 2827747 w 7308555"/>
              <a:gd name="connsiteY689" fmla="*/ 3730686 h 6451461"/>
              <a:gd name="connsiteX690" fmla="*/ 2840371 w 7308555"/>
              <a:gd name="connsiteY690" fmla="*/ 3781846 h 6451461"/>
              <a:gd name="connsiteX691" fmla="*/ 2840371 w 7308555"/>
              <a:gd name="connsiteY691" fmla="*/ 3756598 h 6451461"/>
              <a:gd name="connsiteX692" fmla="*/ 2827747 w 7308555"/>
              <a:gd name="connsiteY692" fmla="*/ 3730686 h 6451461"/>
              <a:gd name="connsiteX693" fmla="*/ 2827747 w 7308555"/>
              <a:gd name="connsiteY693" fmla="*/ 3730686 h 6451461"/>
              <a:gd name="connsiteX694" fmla="*/ 3419075 w 7308555"/>
              <a:gd name="connsiteY694" fmla="*/ 3743310 h 6451461"/>
              <a:gd name="connsiteX695" fmla="*/ 3431699 w 7308555"/>
              <a:gd name="connsiteY695" fmla="*/ 3730686 h 6451461"/>
              <a:gd name="connsiteX696" fmla="*/ 3419075 w 7308555"/>
              <a:gd name="connsiteY696" fmla="*/ 3730686 h 6451461"/>
              <a:gd name="connsiteX697" fmla="*/ 3419075 w 7308555"/>
              <a:gd name="connsiteY697" fmla="*/ 3743310 h 6451461"/>
              <a:gd name="connsiteX698" fmla="*/ 3419075 w 7308555"/>
              <a:gd name="connsiteY698" fmla="*/ 3743310 h 6451461"/>
              <a:gd name="connsiteX699" fmla="*/ 2660979 w 7308555"/>
              <a:gd name="connsiteY699" fmla="*/ 3769222 h 6451461"/>
              <a:gd name="connsiteX700" fmla="*/ 2673603 w 7308555"/>
              <a:gd name="connsiteY700" fmla="*/ 3807093 h 6451461"/>
              <a:gd name="connsiteX701" fmla="*/ 2660979 w 7308555"/>
              <a:gd name="connsiteY701" fmla="*/ 3769222 h 6451461"/>
              <a:gd name="connsiteX702" fmla="*/ 2660979 w 7308555"/>
              <a:gd name="connsiteY702" fmla="*/ 3769222 h 6451461"/>
              <a:gd name="connsiteX703" fmla="*/ 4370517 w 7308555"/>
              <a:gd name="connsiteY703" fmla="*/ 3781846 h 6451461"/>
              <a:gd name="connsiteX704" fmla="*/ 4344605 w 7308555"/>
              <a:gd name="connsiteY704" fmla="*/ 3794469 h 6451461"/>
              <a:gd name="connsiteX705" fmla="*/ 4370517 w 7308555"/>
              <a:gd name="connsiteY705" fmla="*/ 3781846 h 6451461"/>
              <a:gd name="connsiteX706" fmla="*/ 4370517 w 7308555"/>
              <a:gd name="connsiteY706" fmla="*/ 3781846 h 6451461"/>
              <a:gd name="connsiteX707" fmla="*/ 3033715 w 7308555"/>
              <a:gd name="connsiteY707" fmla="*/ 3781846 h 6451461"/>
              <a:gd name="connsiteX708" fmla="*/ 3033715 w 7308555"/>
              <a:gd name="connsiteY708" fmla="*/ 3807093 h 6451461"/>
              <a:gd name="connsiteX709" fmla="*/ 3046339 w 7308555"/>
              <a:gd name="connsiteY709" fmla="*/ 3819718 h 6451461"/>
              <a:gd name="connsiteX710" fmla="*/ 3046339 w 7308555"/>
              <a:gd name="connsiteY710" fmla="*/ 3807093 h 6451461"/>
              <a:gd name="connsiteX711" fmla="*/ 3033715 w 7308555"/>
              <a:gd name="connsiteY711" fmla="*/ 3781846 h 6451461"/>
              <a:gd name="connsiteX712" fmla="*/ 3033715 w 7308555"/>
              <a:gd name="connsiteY712" fmla="*/ 3781846 h 6451461"/>
              <a:gd name="connsiteX713" fmla="*/ 2493546 w 7308555"/>
              <a:gd name="connsiteY713" fmla="*/ 3794469 h 6451461"/>
              <a:gd name="connsiteX714" fmla="*/ 2493546 w 7308555"/>
              <a:gd name="connsiteY714" fmla="*/ 3819718 h 6451461"/>
              <a:gd name="connsiteX715" fmla="*/ 2493546 w 7308555"/>
              <a:gd name="connsiteY715" fmla="*/ 3794469 h 6451461"/>
              <a:gd name="connsiteX716" fmla="*/ 2493546 w 7308555"/>
              <a:gd name="connsiteY716" fmla="*/ 3794469 h 6451461"/>
              <a:gd name="connsiteX717" fmla="*/ 2596531 w 7308555"/>
              <a:gd name="connsiteY717" fmla="*/ 3845629 h 6451461"/>
              <a:gd name="connsiteX718" fmla="*/ 2609155 w 7308555"/>
              <a:gd name="connsiteY718" fmla="*/ 3794469 h 6451461"/>
              <a:gd name="connsiteX719" fmla="*/ 2596531 w 7308555"/>
              <a:gd name="connsiteY719" fmla="*/ 3845629 h 6451461"/>
              <a:gd name="connsiteX720" fmla="*/ 2596531 w 7308555"/>
              <a:gd name="connsiteY720" fmla="*/ 3845629 h 6451461"/>
              <a:gd name="connsiteX721" fmla="*/ 1773986 w 7308555"/>
              <a:gd name="connsiteY721" fmla="*/ 3807093 h 6451461"/>
              <a:gd name="connsiteX722" fmla="*/ 1761362 w 7308555"/>
              <a:gd name="connsiteY722" fmla="*/ 3794469 h 6451461"/>
              <a:gd name="connsiteX723" fmla="*/ 1773986 w 7308555"/>
              <a:gd name="connsiteY723" fmla="*/ 3807093 h 6451461"/>
              <a:gd name="connsiteX724" fmla="*/ 1773986 w 7308555"/>
              <a:gd name="connsiteY724" fmla="*/ 3807093 h 6451461"/>
              <a:gd name="connsiteX725" fmla="*/ 2647691 w 7308555"/>
              <a:gd name="connsiteY725" fmla="*/ 3819718 h 6451461"/>
              <a:gd name="connsiteX726" fmla="*/ 2660314 w 7308555"/>
              <a:gd name="connsiteY726" fmla="*/ 3844965 h 6451461"/>
              <a:gd name="connsiteX727" fmla="*/ 2647691 w 7308555"/>
              <a:gd name="connsiteY727" fmla="*/ 3819718 h 6451461"/>
              <a:gd name="connsiteX728" fmla="*/ 2647691 w 7308555"/>
              <a:gd name="connsiteY728" fmla="*/ 3819718 h 6451461"/>
              <a:gd name="connsiteX729" fmla="*/ 205968 w 7308555"/>
              <a:gd name="connsiteY729" fmla="*/ 3832341 h 6451461"/>
              <a:gd name="connsiteX730" fmla="*/ 205968 w 7308555"/>
              <a:gd name="connsiteY730" fmla="*/ 3844965 h 6451461"/>
              <a:gd name="connsiteX731" fmla="*/ 231881 w 7308555"/>
              <a:gd name="connsiteY731" fmla="*/ 3832341 h 6451461"/>
              <a:gd name="connsiteX732" fmla="*/ 219257 w 7308555"/>
              <a:gd name="connsiteY732" fmla="*/ 3819718 h 6451461"/>
              <a:gd name="connsiteX733" fmla="*/ 205968 w 7308555"/>
              <a:gd name="connsiteY733" fmla="*/ 3832341 h 6451461"/>
              <a:gd name="connsiteX734" fmla="*/ 205968 w 7308555"/>
              <a:gd name="connsiteY734" fmla="*/ 3832341 h 6451461"/>
              <a:gd name="connsiteX735" fmla="*/ 488344 w 7308555"/>
              <a:gd name="connsiteY735" fmla="*/ 3832341 h 6451461"/>
              <a:gd name="connsiteX736" fmla="*/ 488344 w 7308555"/>
              <a:gd name="connsiteY736" fmla="*/ 3844965 h 6451461"/>
              <a:gd name="connsiteX737" fmla="*/ 500968 w 7308555"/>
              <a:gd name="connsiteY737" fmla="*/ 3832341 h 6451461"/>
              <a:gd name="connsiteX738" fmla="*/ 488344 w 7308555"/>
              <a:gd name="connsiteY738" fmla="*/ 3832341 h 6451461"/>
              <a:gd name="connsiteX739" fmla="*/ 488344 w 7308555"/>
              <a:gd name="connsiteY739" fmla="*/ 3832341 h 6451461"/>
              <a:gd name="connsiteX740" fmla="*/ 488344 w 7308555"/>
              <a:gd name="connsiteY740" fmla="*/ 3832341 h 6451461"/>
              <a:gd name="connsiteX741" fmla="*/ 2455010 w 7308555"/>
              <a:gd name="connsiteY741" fmla="*/ 3845629 h 6451461"/>
              <a:gd name="connsiteX742" fmla="*/ 2467634 w 7308555"/>
              <a:gd name="connsiteY742" fmla="*/ 3870877 h 6451461"/>
              <a:gd name="connsiteX743" fmla="*/ 2455010 w 7308555"/>
              <a:gd name="connsiteY743" fmla="*/ 3845629 h 6451461"/>
              <a:gd name="connsiteX744" fmla="*/ 2455010 w 7308555"/>
              <a:gd name="connsiteY744" fmla="*/ 3845629 h 6451461"/>
              <a:gd name="connsiteX745" fmla="*/ 976689 w 7308555"/>
              <a:gd name="connsiteY745" fmla="*/ 3896125 h 6451461"/>
              <a:gd name="connsiteX746" fmla="*/ 964065 w 7308555"/>
              <a:gd name="connsiteY746" fmla="*/ 3908749 h 6451461"/>
              <a:gd name="connsiteX747" fmla="*/ 989977 w 7308555"/>
              <a:gd name="connsiteY747" fmla="*/ 3921373 h 6451461"/>
              <a:gd name="connsiteX748" fmla="*/ 976689 w 7308555"/>
              <a:gd name="connsiteY748" fmla="*/ 3896125 h 6451461"/>
              <a:gd name="connsiteX749" fmla="*/ 976689 w 7308555"/>
              <a:gd name="connsiteY749" fmla="*/ 3896125 h 6451461"/>
              <a:gd name="connsiteX750" fmla="*/ 4653557 w 7308555"/>
              <a:gd name="connsiteY750" fmla="*/ 3908749 h 6451461"/>
              <a:gd name="connsiteX751" fmla="*/ 4666181 w 7308555"/>
              <a:gd name="connsiteY751" fmla="*/ 3908749 h 6451461"/>
              <a:gd name="connsiteX752" fmla="*/ 4653557 w 7308555"/>
              <a:gd name="connsiteY752" fmla="*/ 3908749 h 6451461"/>
              <a:gd name="connsiteX753" fmla="*/ 4653557 w 7308555"/>
              <a:gd name="connsiteY753" fmla="*/ 3908749 h 6451461"/>
              <a:gd name="connsiteX754" fmla="*/ 4678805 w 7308555"/>
              <a:gd name="connsiteY754" fmla="*/ 3934661 h 6451461"/>
              <a:gd name="connsiteX755" fmla="*/ 4691429 w 7308555"/>
              <a:gd name="connsiteY755" fmla="*/ 3922037 h 6451461"/>
              <a:gd name="connsiteX756" fmla="*/ 4678805 w 7308555"/>
              <a:gd name="connsiteY756" fmla="*/ 3909413 h 6451461"/>
              <a:gd name="connsiteX757" fmla="*/ 4666181 w 7308555"/>
              <a:gd name="connsiteY757" fmla="*/ 3922037 h 6451461"/>
              <a:gd name="connsiteX758" fmla="*/ 4678805 w 7308555"/>
              <a:gd name="connsiteY758" fmla="*/ 3934661 h 6451461"/>
              <a:gd name="connsiteX759" fmla="*/ 4678805 w 7308555"/>
              <a:gd name="connsiteY759" fmla="*/ 3934661 h 6451461"/>
              <a:gd name="connsiteX760" fmla="*/ 5013005 w 7308555"/>
              <a:gd name="connsiteY760" fmla="*/ 3922037 h 6451461"/>
              <a:gd name="connsiteX761" fmla="*/ 5000381 w 7308555"/>
              <a:gd name="connsiteY761" fmla="*/ 3947285 h 6451461"/>
              <a:gd name="connsiteX762" fmla="*/ 5013005 w 7308555"/>
              <a:gd name="connsiteY762" fmla="*/ 3922037 h 6451461"/>
              <a:gd name="connsiteX763" fmla="*/ 5013005 w 7308555"/>
              <a:gd name="connsiteY763" fmla="*/ 3922037 h 6451461"/>
              <a:gd name="connsiteX764" fmla="*/ 3084875 w 7308555"/>
              <a:gd name="connsiteY764" fmla="*/ 3922037 h 6451461"/>
              <a:gd name="connsiteX765" fmla="*/ 3072251 w 7308555"/>
              <a:gd name="connsiteY765" fmla="*/ 3934661 h 6451461"/>
              <a:gd name="connsiteX766" fmla="*/ 3059627 w 7308555"/>
              <a:gd name="connsiteY766" fmla="*/ 3959909 h 6451461"/>
              <a:gd name="connsiteX767" fmla="*/ 3098163 w 7308555"/>
              <a:gd name="connsiteY767" fmla="*/ 3947285 h 6451461"/>
              <a:gd name="connsiteX768" fmla="*/ 3084875 w 7308555"/>
              <a:gd name="connsiteY768" fmla="*/ 3922037 h 6451461"/>
              <a:gd name="connsiteX769" fmla="*/ 3084875 w 7308555"/>
              <a:gd name="connsiteY769" fmla="*/ 3922037 h 6451461"/>
              <a:gd name="connsiteX770" fmla="*/ 180056 w 7308555"/>
              <a:gd name="connsiteY770" fmla="*/ 3947285 h 6451461"/>
              <a:gd name="connsiteX771" fmla="*/ 192680 w 7308555"/>
              <a:gd name="connsiteY771" fmla="*/ 3934661 h 6451461"/>
              <a:gd name="connsiteX772" fmla="*/ 180056 w 7308555"/>
              <a:gd name="connsiteY772" fmla="*/ 3947285 h 6451461"/>
              <a:gd name="connsiteX773" fmla="*/ 180056 w 7308555"/>
              <a:gd name="connsiteY773" fmla="*/ 3947285 h 6451461"/>
              <a:gd name="connsiteX774" fmla="*/ 655777 w 7308555"/>
              <a:gd name="connsiteY774" fmla="*/ 3972533 h 6451461"/>
              <a:gd name="connsiteX775" fmla="*/ 655777 w 7308555"/>
              <a:gd name="connsiteY775" fmla="*/ 3985156 h 6451461"/>
              <a:gd name="connsiteX776" fmla="*/ 655777 w 7308555"/>
              <a:gd name="connsiteY776" fmla="*/ 3972533 h 6451461"/>
              <a:gd name="connsiteX777" fmla="*/ 655777 w 7308555"/>
              <a:gd name="connsiteY777" fmla="*/ 3972533 h 6451461"/>
              <a:gd name="connsiteX778" fmla="*/ 6581687 w 7308555"/>
              <a:gd name="connsiteY778" fmla="*/ 3985156 h 6451461"/>
              <a:gd name="connsiteX779" fmla="*/ 6581687 w 7308555"/>
              <a:gd name="connsiteY779" fmla="*/ 3972533 h 6451461"/>
              <a:gd name="connsiteX780" fmla="*/ 6581687 w 7308555"/>
              <a:gd name="connsiteY780" fmla="*/ 3985156 h 6451461"/>
              <a:gd name="connsiteX781" fmla="*/ 6581687 w 7308555"/>
              <a:gd name="connsiteY781" fmla="*/ 3985156 h 6451461"/>
              <a:gd name="connsiteX782" fmla="*/ 540169 w 7308555"/>
              <a:gd name="connsiteY782" fmla="*/ 3985156 h 6451461"/>
              <a:gd name="connsiteX783" fmla="*/ 540169 w 7308555"/>
              <a:gd name="connsiteY783" fmla="*/ 3972533 h 6451461"/>
              <a:gd name="connsiteX784" fmla="*/ 540169 w 7308555"/>
              <a:gd name="connsiteY784" fmla="*/ 3985156 h 6451461"/>
              <a:gd name="connsiteX785" fmla="*/ 540169 w 7308555"/>
              <a:gd name="connsiteY785" fmla="*/ 3985156 h 6451461"/>
              <a:gd name="connsiteX786" fmla="*/ 4190460 w 7308555"/>
              <a:gd name="connsiteY786" fmla="*/ 4176508 h 6451461"/>
              <a:gd name="connsiteX787" fmla="*/ 4228996 w 7308555"/>
              <a:gd name="connsiteY787" fmla="*/ 4189132 h 6451461"/>
              <a:gd name="connsiteX788" fmla="*/ 4254909 w 7308555"/>
              <a:gd name="connsiteY788" fmla="*/ 4163884 h 6451461"/>
              <a:gd name="connsiteX789" fmla="*/ 4280821 w 7308555"/>
              <a:gd name="connsiteY789" fmla="*/ 3973197 h 6451461"/>
              <a:gd name="connsiteX790" fmla="*/ 4254909 w 7308555"/>
              <a:gd name="connsiteY790" fmla="*/ 3973197 h 6451461"/>
              <a:gd name="connsiteX791" fmla="*/ 4254909 w 7308555"/>
              <a:gd name="connsiteY791" fmla="*/ 4024357 h 6451461"/>
              <a:gd name="connsiteX792" fmla="*/ 4190460 w 7308555"/>
              <a:gd name="connsiteY792" fmla="*/ 4176508 h 6451461"/>
              <a:gd name="connsiteX793" fmla="*/ 4190460 w 7308555"/>
              <a:gd name="connsiteY793" fmla="*/ 4176508 h 6451461"/>
              <a:gd name="connsiteX794" fmla="*/ 5193061 w 7308555"/>
              <a:gd name="connsiteY794" fmla="*/ 3985156 h 6451461"/>
              <a:gd name="connsiteX795" fmla="*/ 5193061 w 7308555"/>
              <a:gd name="connsiteY795" fmla="*/ 4010404 h 6451461"/>
              <a:gd name="connsiteX796" fmla="*/ 5193061 w 7308555"/>
              <a:gd name="connsiteY796" fmla="*/ 3985156 h 6451461"/>
              <a:gd name="connsiteX797" fmla="*/ 5193061 w 7308555"/>
              <a:gd name="connsiteY797" fmla="*/ 3985156 h 6451461"/>
              <a:gd name="connsiteX798" fmla="*/ 1863682 w 7308555"/>
              <a:gd name="connsiteY798" fmla="*/ 3998445 h 6451461"/>
              <a:gd name="connsiteX799" fmla="*/ 1851058 w 7308555"/>
              <a:gd name="connsiteY799" fmla="*/ 4036316 h 6451461"/>
              <a:gd name="connsiteX800" fmla="*/ 1863682 w 7308555"/>
              <a:gd name="connsiteY800" fmla="*/ 3998445 h 6451461"/>
              <a:gd name="connsiteX801" fmla="*/ 1863682 w 7308555"/>
              <a:gd name="connsiteY801" fmla="*/ 3998445 h 6451461"/>
              <a:gd name="connsiteX802" fmla="*/ 2095562 w 7308555"/>
              <a:gd name="connsiteY802" fmla="*/ 3998445 h 6451461"/>
              <a:gd name="connsiteX803" fmla="*/ 2108186 w 7308555"/>
              <a:gd name="connsiteY803" fmla="*/ 4023692 h 6451461"/>
              <a:gd name="connsiteX804" fmla="*/ 2095562 w 7308555"/>
              <a:gd name="connsiteY804" fmla="*/ 3998445 h 6451461"/>
              <a:gd name="connsiteX805" fmla="*/ 2095562 w 7308555"/>
              <a:gd name="connsiteY805" fmla="*/ 3998445 h 6451461"/>
              <a:gd name="connsiteX806" fmla="*/ 5077453 w 7308555"/>
              <a:gd name="connsiteY806" fmla="*/ 4036316 h 6451461"/>
              <a:gd name="connsiteX807" fmla="*/ 5103365 w 7308555"/>
              <a:gd name="connsiteY807" fmla="*/ 4036316 h 6451461"/>
              <a:gd name="connsiteX808" fmla="*/ 5077453 w 7308555"/>
              <a:gd name="connsiteY808" fmla="*/ 4036316 h 6451461"/>
              <a:gd name="connsiteX809" fmla="*/ 5077453 w 7308555"/>
              <a:gd name="connsiteY809" fmla="*/ 4036316 h 6451461"/>
              <a:gd name="connsiteX810" fmla="*/ 4062229 w 7308555"/>
              <a:gd name="connsiteY810" fmla="*/ 4087476 h 6451461"/>
              <a:gd name="connsiteX811" fmla="*/ 4062229 w 7308555"/>
              <a:gd name="connsiteY811" fmla="*/ 4112724 h 6451461"/>
              <a:gd name="connsiteX812" fmla="*/ 4074852 w 7308555"/>
              <a:gd name="connsiteY812" fmla="*/ 4087476 h 6451461"/>
              <a:gd name="connsiteX813" fmla="*/ 4062229 w 7308555"/>
              <a:gd name="connsiteY813" fmla="*/ 4087476 h 6451461"/>
              <a:gd name="connsiteX814" fmla="*/ 4062229 w 7308555"/>
              <a:gd name="connsiteY814" fmla="*/ 4087476 h 6451461"/>
              <a:gd name="connsiteX815" fmla="*/ 4910021 w 7308555"/>
              <a:gd name="connsiteY815" fmla="*/ 4137972 h 6451461"/>
              <a:gd name="connsiteX816" fmla="*/ 4935933 w 7308555"/>
              <a:gd name="connsiteY816" fmla="*/ 4150596 h 6451461"/>
              <a:gd name="connsiteX817" fmla="*/ 4910021 w 7308555"/>
              <a:gd name="connsiteY817" fmla="*/ 4137972 h 6451461"/>
              <a:gd name="connsiteX818" fmla="*/ 4910021 w 7308555"/>
              <a:gd name="connsiteY818" fmla="*/ 4137972 h 6451461"/>
              <a:gd name="connsiteX819" fmla="*/ 3933332 w 7308555"/>
              <a:gd name="connsiteY819" fmla="*/ 4125348 h 6451461"/>
              <a:gd name="connsiteX820" fmla="*/ 3882172 w 7308555"/>
              <a:gd name="connsiteY820" fmla="*/ 4137972 h 6451461"/>
              <a:gd name="connsiteX821" fmla="*/ 3908084 w 7308555"/>
              <a:gd name="connsiteY821" fmla="*/ 4163219 h 6451461"/>
              <a:gd name="connsiteX822" fmla="*/ 3933332 w 7308555"/>
              <a:gd name="connsiteY822" fmla="*/ 4125348 h 6451461"/>
              <a:gd name="connsiteX823" fmla="*/ 3933332 w 7308555"/>
              <a:gd name="connsiteY823" fmla="*/ 4125348 h 6451461"/>
              <a:gd name="connsiteX824" fmla="*/ 6542487 w 7308555"/>
              <a:gd name="connsiteY824" fmla="*/ 4150596 h 6451461"/>
              <a:gd name="connsiteX825" fmla="*/ 6555110 w 7308555"/>
              <a:gd name="connsiteY825" fmla="*/ 4125348 h 6451461"/>
              <a:gd name="connsiteX826" fmla="*/ 6542487 w 7308555"/>
              <a:gd name="connsiteY826" fmla="*/ 4150596 h 6451461"/>
              <a:gd name="connsiteX827" fmla="*/ 6542487 w 7308555"/>
              <a:gd name="connsiteY827" fmla="*/ 4150596 h 6451461"/>
              <a:gd name="connsiteX828" fmla="*/ 4884773 w 7308555"/>
              <a:gd name="connsiteY828" fmla="*/ 4163884 h 6451461"/>
              <a:gd name="connsiteX829" fmla="*/ 4858861 w 7308555"/>
              <a:gd name="connsiteY829" fmla="*/ 4151260 h 6451461"/>
              <a:gd name="connsiteX830" fmla="*/ 4858861 w 7308555"/>
              <a:gd name="connsiteY830" fmla="*/ 4176508 h 6451461"/>
              <a:gd name="connsiteX831" fmla="*/ 4884773 w 7308555"/>
              <a:gd name="connsiteY831" fmla="*/ 4163884 h 6451461"/>
              <a:gd name="connsiteX832" fmla="*/ 4884773 w 7308555"/>
              <a:gd name="connsiteY832" fmla="*/ 4163884 h 6451461"/>
              <a:gd name="connsiteX833" fmla="*/ 2339402 w 7308555"/>
              <a:gd name="connsiteY833" fmla="*/ 4201756 h 6451461"/>
              <a:gd name="connsiteX834" fmla="*/ 2352026 w 7308555"/>
              <a:gd name="connsiteY834" fmla="*/ 4201756 h 6451461"/>
              <a:gd name="connsiteX835" fmla="*/ 2339402 w 7308555"/>
              <a:gd name="connsiteY835" fmla="*/ 4201756 h 6451461"/>
              <a:gd name="connsiteX836" fmla="*/ 2339402 w 7308555"/>
              <a:gd name="connsiteY836" fmla="*/ 4201756 h 6451461"/>
              <a:gd name="connsiteX837" fmla="*/ 1889594 w 7308555"/>
              <a:gd name="connsiteY837" fmla="*/ 4201756 h 6451461"/>
              <a:gd name="connsiteX838" fmla="*/ 1889594 w 7308555"/>
              <a:gd name="connsiteY838" fmla="*/ 4214379 h 6451461"/>
              <a:gd name="connsiteX839" fmla="*/ 1889594 w 7308555"/>
              <a:gd name="connsiteY839" fmla="*/ 4201756 h 6451461"/>
              <a:gd name="connsiteX840" fmla="*/ 1889594 w 7308555"/>
              <a:gd name="connsiteY840" fmla="*/ 4201756 h 6451461"/>
              <a:gd name="connsiteX841" fmla="*/ 1568018 w 7308555"/>
              <a:gd name="connsiteY841" fmla="*/ 4201756 h 6451461"/>
              <a:gd name="connsiteX842" fmla="*/ 1568018 w 7308555"/>
              <a:gd name="connsiteY842" fmla="*/ 4227003 h 6451461"/>
              <a:gd name="connsiteX843" fmla="*/ 1593930 w 7308555"/>
              <a:gd name="connsiteY843" fmla="*/ 4227003 h 6451461"/>
              <a:gd name="connsiteX844" fmla="*/ 1568018 w 7308555"/>
              <a:gd name="connsiteY844" fmla="*/ 4201756 h 6451461"/>
              <a:gd name="connsiteX845" fmla="*/ 1568018 w 7308555"/>
              <a:gd name="connsiteY845" fmla="*/ 4201756 h 6451461"/>
              <a:gd name="connsiteX846" fmla="*/ 4987757 w 7308555"/>
              <a:gd name="connsiteY846" fmla="*/ 4214379 h 6451461"/>
              <a:gd name="connsiteX847" fmla="*/ 4975133 w 7308555"/>
              <a:gd name="connsiteY847" fmla="*/ 4252251 h 6451461"/>
              <a:gd name="connsiteX848" fmla="*/ 4987757 w 7308555"/>
              <a:gd name="connsiteY848" fmla="*/ 4214379 h 6451461"/>
              <a:gd name="connsiteX849" fmla="*/ 4987757 w 7308555"/>
              <a:gd name="connsiteY849" fmla="*/ 4214379 h 6451461"/>
              <a:gd name="connsiteX850" fmla="*/ 244504 w 7308555"/>
              <a:gd name="connsiteY850" fmla="*/ 4240292 h 6451461"/>
              <a:gd name="connsiteX851" fmla="*/ 257128 w 7308555"/>
              <a:gd name="connsiteY851" fmla="*/ 4252915 h 6451461"/>
              <a:gd name="connsiteX852" fmla="*/ 244504 w 7308555"/>
              <a:gd name="connsiteY852" fmla="*/ 4240292 h 6451461"/>
              <a:gd name="connsiteX853" fmla="*/ 244504 w 7308555"/>
              <a:gd name="connsiteY853" fmla="*/ 4240292 h 6451461"/>
              <a:gd name="connsiteX854" fmla="*/ 3509436 w 7308555"/>
              <a:gd name="connsiteY854" fmla="*/ 4240292 h 6451461"/>
              <a:gd name="connsiteX855" fmla="*/ 3496812 w 7308555"/>
              <a:gd name="connsiteY855" fmla="*/ 4240292 h 6451461"/>
              <a:gd name="connsiteX856" fmla="*/ 3496812 w 7308555"/>
              <a:gd name="connsiteY856" fmla="*/ 4265539 h 6451461"/>
              <a:gd name="connsiteX857" fmla="*/ 3509436 w 7308555"/>
              <a:gd name="connsiteY857" fmla="*/ 4240292 h 6451461"/>
              <a:gd name="connsiteX858" fmla="*/ 3509436 w 7308555"/>
              <a:gd name="connsiteY858" fmla="*/ 4240292 h 6451461"/>
              <a:gd name="connsiteX859" fmla="*/ 3483524 w 7308555"/>
              <a:gd name="connsiteY859" fmla="*/ 4265539 h 6451461"/>
              <a:gd name="connsiteX860" fmla="*/ 3444988 w 7308555"/>
              <a:gd name="connsiteY860" fmla="*/ 4278163 h 6451461"/>
              <a:gd name="connsiteX861" fmla="*/ 3470900 w 7308555"/>
              <a:gd name="connsiteY861" fmla="*/ 4265539 h 6451461"/>
              <a:gd name="connsiteX862" fmla="*/ 3470900 w 7308555"/>
              <a:gd name="connsiteY862" fmla="*/ 4265539 h 6451461"/>
              <a:gd name="connsiteX863" fmla="*/ 3483524 w 7308555"/>
              <a:gd name="connsiteY863" fmla="*/ 4265539 h 6451461"/>
              <a:gd name="connsiteX864" fmla="*/ 3483524 w 7308555"/>
              <a:gd name="connsiteY864" fmla="*/ 4265539 h 6451461"/>
              <a:gd name="connsiteX865" fmla="*/ 1889594 w 7308555"/>
              <a:gd name="connsiteY865" fmla="*/ 4303411 h 6451461"/>
              <a:gd name="connsiteX866" fmla="*/ 1889594 w 7308555"/>
              <a:gd name="connsiteY866" fmla="*/ 4265539 h 6451461"/>
              <a:gd name="connsiteX867" fmla="*/ 1889594 w 7308555"/>
              <a:gd name="connsiteY867" fmla="*/ 4303411 h 6451461"/>
              <a:gd name="connsiteX868" fmla="*/ 1889594 w 7308555"/>
              <a:gd name="connsiteY868" fmla="*/ 4303411 h 6451461"/>
              <a:gd name="connsiteX869" fmla="*/ 4935933 w 7308555"/>
              <a:gd name="connsiteY869" fmla="*/ 4290787 h 6451461"/>
              <a:gd name="connsiteX870" fmla="*/ 4910021 w 7308555"/>
              <a:gd name="connsiteY870" fmla="*/ 4303411 h 6451461"/>
              <a:gd name="connsiteX871" fmla="*/ 4897397 w 7308555"/>
              <a:gd name="connsiteY871" fmla="*/ 4341283 h 6451461"/>
              <a:gd name="connsiteX872" fmla="*/ 4935933 w 7308555"/>
              <a:gd name="connsiteY872" fmla="*/ 4290787 h 6451461"/>
              <a:gd name="connsiteX873" fmla="*/ 4935933 w 7308555"/>
              <a:gd name="connsiteY873" fmla="*/ 4290787 h 6451461"/>
              <a:gd name="connsiteX874" fmla="*/ 5026293 w 7308555"/>
              <a:gd name="connsiteY874" fmla="*/ 4290787 h 6451461"/>
              <a:gd name="connsiteX875" fmla="*/ 5000381 w 7308555"/>
              <a:gd name="connsiteY875" fmla="*/ 4316035 h 6451461"/>
              <a:gd name="connsiteX876" fmla="*/ 5026293 w 7308555"/>
              <a:gd name="connsiteY876" fmla="*/ 4290787 h 6451461"/>
              <a:gd name="connsiteX877" fmla="*/ 5026293 w 7308555"/>
              <a:gd name="connsiteY877" fmla="*/ 4290787 h 6451461"/>
              <a:gd name="connsiteX878" fmla="*/ 2918107 w 7308555"/>
              <a:gd name="connsiteY878" fmla="*/ 4316699 h 6451461"/>
              <a:gd name="connsiteX879" fmla="*/ 2918107 w 7308555"/>
              <a:gd name="connsiteY879" fmla="*/ 4354571 h 6451461"/>
              <a:gd name="connsiteX880" fmla="*/ 2930731 w 7308555"/>
              <a:gd name="connsiteY880" fmla="*/ 4354571 h 6451461"/>
              <a:gd name="connsiteX881" fmla="*/ 2918107 w 7308555"/>
              <a:gd name="connsiteY881" fmla="*/ 4316699 h 6451461"/>
              <a:gd name="connsiteX882" fmla="*/ 2918107 w 7308555"/>
              <a:gd name="connsiteY882" fmla="*/ 4316699 h 6451461"/>
              <a:gd name="connsiteX883" fmla="*/ 1928130 w 7308555"/>
              <a:gd name="connsiteY883" fmla="*/ 4329323 h 6451461"/>
              <a:gd name="connsiteX884" fmla="*/ 1928130 w 7308555"/>
              <a:gd name="connsiteY884" fmla="*/ 4341947 h 6451461"/>
              <a:gd name="connsiteX885" fmla="*/ 1940754 w 7308555"/>
              <a:gd name="connsiteY885" fmla="*/ 4329323 h 6451461"/>
              <a:gd name="connsiteX886" fmla="*/ 1928130 w 7308555"/>
              <a:gd name="connsiteY886" fmla="*/ 4329323 h 6451461"/>
              <a:gd name="connsiteX887" fmla="*/ 1928130 w 7308555"/>
              <a:gd name="connsiteY887" fmla="*/ 4329323 h 6451461"/>
              <a:gd name="connsiteX888" fmla="*/ 1786610 w 7308555"/>
              <a:gd name="connsiteY888" fmla="*/ 4405731 h 6451461"/>
              <a:gd name="connsiteX889" fmla="*/ 1773986 w 7308555"/>
              <a:gd name="connsiteY889" fmla="*/ 4380483 h 6451461"/>
              <a:gd name="connsiteX890" fmla="*/ 1761362 w 7308555"/>
              <a:gd name="connsiteY890" fmla="*/ 4393107 h 6451461"/>
              <a:gd name="connsiteX891" fmla="*/ 1786610 w 7308555"/>
              <a:gd name="connsiteY891" fmla="*/ 4405731 h 6451461"/>
              <a:gd name="connsiteX892" fmla="*/ 1786610 w 7308555"/>
              <a:gd name="connsiteY892" fmla="*/ 4405731 h 6451461"/>
              <a:gd name="connsiteX893" fmla="*/ 295664 w 7308555"/>
              <a:gd name="connsiteY893" fmla="*/ 4418355 h 6451461"/>
              <a:gd name="connsiteX894" fmla="*/ 308288 w 7308555"/>
              <a:gd name="connsiteY894" fmla="*/ 4430979 h 6451461"/>
              <a:gd name="connsiteX895" fmla="*/ 308288 w 7308555"/>
              <a:gd name="connsiteY895" fmla="*/ 4418355 h 6451461"/>
              <a:gd name="connsiteX896" fmla="*/ 295664 w 7308555"/>
              <a:gd name="connsiteY896" fmla="*/ 4418355 h 6451461"/>
              <a:gd name="connsiteX897" fmla="*/ 295664 w 7308555"/>
              <a:gd name="connsiteY897" fmla="*/ 4418355 h 6451461"/>
              <a:gd name="connsiteX898" fmla="*/ 5539886 w 7308555"/>
              <a:gd name="connsiteY898" fmla="*/ 4418355 h 6451461"/>
              <a:gd name="connsiteX899" fmla="*/ 5552510 w 7308555"/>
              <a:gd name="connsiteY899" fmla="*/ 4456226 h 6451461"/>
              <a:gd name="connsiteX900" fmla="*/ 5565133 w 7308555"/>
              <a:gd name="connsiteY900" fmla="*/ 4430979 h 6451461"/>
              <a:gd name="connsiteX901" fmla="*/ 5539886 w 7308555"/>
              <a:gd name="connsiteY901" fmla="*/ 4418355 h 6451461"/>
              <a:gd name="connsiteX902" fmla="*/ 5539886 w 7308555"/>
              <a:gd name="connsiteY902" fmla="*/ 4418355 h 6451461"/>
              <a:gd name="connsiteX903" fmla="*/ 4794413 w 7308555"/>
              <a:gd name="connsiteY903" fmla="*/ 4456226 h 6451461"/>
              <a:gd name="connsiteX904" fmla="*/ 4794413 w 7308555"/>
              <a:gd name="connsiteY904" fmla="*/ 4443602 h 6451461"/>
              <a:gd name="connsiteX905" fmla="*/ 4781789 w 7308555"/>
              <a:gd name="connsiteY905" fmla="*/ 4456226 h 6451461"/>
              <a:gd name="connsiteX906" fmla="*/ 4794413 w 7308555"/>
              <a:gd name="connsiteY906" fmla="*/ 4456226 h 6451461"/>
              <a:gd name="connsiteX907" fmla="*/ 4794413 w 7308555"/>
              <a:gd name="connsiteY907" fmla="*/ 4456226 h 6451461"/>
              <a:gd name="connsiteX908" fmla="*/ 1696914 w 7308555"/>
              <a:gd name="connsiteY908" fmla="*/ 4507386 h 6451461"/>
              <a:gd name="connsiteX909" fmla="*/ 1696914 w 7308555"/>
              <a:gd name="connsiteY909" fmla="*/ 4507386 h 6451461"/>
              <a:gd name="connsiteX910" fmla="*/ 1696914 w 7308555"/>
              <a:gd name="connsiteY910" fmla="*/ 4558546 h 6451461"/>
              <a:gd name="connsiteX911" fmla="*/ 1735450 w 7308555"/>
              <a:gd name="connsiteY911" fmla="*/ 4469515 h 6451461"/>
              <a:gd name="connsiteX912" fmla="*/ 1696914 w 7308555"/>
              <a:gd name="connsiteY912" fmla="*/ 4507386 h 6451461"/>
              <a:gd name="connsiteX913" fmla="*/ 1696914 w 7308555"/>
              <a:gd name="connsiteY913" fmla="*/ 4507386 h 6451461"/>
              <a:gd name="connsiteX914" fmla="*/ 1555394 w 7308555"/>
              <a:gd name="connsiteY914" fmla="*/ 4469515 h 6451461"/>
              <a:gd name="connsiteX915" fmla="*/ 1542770 w 7308555"/>
              <a:gd name="connsiteY915" fmla="*/ 4482138 h 6451461"/>
              <a:gd name="connsiteX916" fmla="*/ 1530146 w 7308555"/>
              <a:gd name="connsiteY916" fmla="*/ 4520010 h 6451461"/>
              <a:gd name="connsiteX917" fmla="*/ 1542770 w 7308555"/>
              <a:gd name="connsiteY917" fmla="*/ 4520010 h 6451461"/>
              <a:gd name="connsiteX918" fmla="*/ 1555394 w 7308555"/>
              <a:gd name="connsiteY918" fmla="*/ 4469515 h 6451461"/>
              <a:gd name="connsiteX919" fmla="*/ 1555394 w 7308555"/>
              <a:gd name="connsiteY919" fmla="*/ 4469515 h 6451461"/>
              <a:gd name="connsiteX920" fmla="*/ 437185 w 7308555"/>
              <a:gd name="connsiteY920" fmla="*/ 4507386 h 6451461"/>
              <a:gd name="connsiteX921" fmla="*/ 437185 w 7308555"/>
              <a:gd name="connsiteY921" fmla="*/ 4494762 h 6451461"/>
              <a:gd name="connsiteX922" fmla="*/ 437185 w 7308555"/>
              <a:gd name="connsiteY922" fmla="*/ 4507386 h 6451461"/>
              <a:gd name="connsiteX923" fmla="*/ 437185 w 7308555"/>
              <a:gd name="connsiteY923" fmla="*/ 4507386 h 6451461"/>
              <a:gd name="connsiteX924" fmla="*/ 2403851 w 7308555"/>
              <a:gd name="connsiteY924" fmla="*/ 4571170 h 6451461"/>
              <a:gd name="connsiteX925" fmla="*/ 2416475 w 7308555"/>
              <a:gd name="connsiteY925" fmla="*/ 4520010 h 6451461"/>
              <a:gd name="connsiteX926" fmla="*/ 2403851 w 7308555"/>
              <a:gd name="connsiteY926" fmla="*/ 4571170 h 6451461"/>
              <a:gd name="connsiteX927" fmla="*/ 2403851 w 7308555"/>
              <a:gd name="connsiteY927" fmla="*/ 4571170 h 6451461"/>
              <a:gd name="connsiteX928" fmla="*/ 732849 w 7308555"/>
              <a:gd name="connsiteY928" fmla="*/ 4545922 h 6451461"/>
              <a:gd name="connsiteX929" fmla="*/ 732849 w 7308555"/>
              <a:gd name="connsiteY929" fmla="*/ 4558546 h 6451461"/>
              <a:gd name="connsiteX930" fmla="*/ 745473 w 7308555"/>
              <a:gd name="connsiteY930" fmla="*/ 4558546 h 6451461"/>
              <a:gd name="connsiteX931" fmla="*/ 732849 w 7308555"/>
              <a:gd name="connsiteY931" fmla="*/ 4545922 h 6451461"/>
              <a:gd name="connsiteX932" fmla="*/ 732849 w 7308555"/>
              <a:gd name="connsiteY932" fmla="*/ 4545922 h 6451461"/>
              <a:gd name="connsiteX933" fmla="*/ 5745854 w 7308555"/>
              <a:gd name="connsiteY933" fmla="*/ 4698738 h 6451461"/>
              <a:gd name="connsiteX934" fmla="*/ 5707318 w 7308555"/>
              <a:gd name="connsiteY934" fmla="*/ 4647578 h 6451461"/>
              <a:gd name="connsiteX935" fmla="*/ 5604334 w 7308555"/>
              <a:gd name="connsiteY935" fmla="*/ 4558546 h 6451461"/>
              <a:gd name="connsiteX936" fmla="*/ 5604334 w 7308555"/>
              <a:gd name="connsiteY936" fmla="*/ 4571170 h 6451461"/>
              <a:gd name="connsiteX937" fmla="*/ 5642870 w 7308555"/>
              <a:gd name="connsiteY937" fmla="*/ 4634954 h 6451461"/>
              <a:gd name="connsiteX938" fmla="*/ 5745854 w 7308555"/>
              <a:gd name="connsiteY938" fmla="*/ 4698738 h 6451461"/>
              <a:gd name="connsiteX939" fmla="*/ 5745854 w 7308555"/>
              <a:gd name="connsiteY939" fmla="*/ 4698738 h 6451461"/>
              <a:gd name="connsiteX940" fmla="*/ 2390562 w 7308555"/>
              <a:gd name="connsiteY940" fmla="*/ 4583794 h 6451461"/>
              <a:gd name="connsiteX941" fmla="*/ 2390562 w 7308555"/>
              <a:gd name="connsiteY941" fmla="*/ 4621665 h 6451461"/>
              <a:gd name="connsiteX942" fmla="*/ 2390562 w 7308555"/>
              <a:gd name="connsiteY942" fmla="*/ 4583794 h 6451461"/>
              <a:gd name="connsiteX943" fmla="*/ 2390562 w 7308555"/>
              <a:gd name="connsiteY943" fmla="*/ 4583794 h 6451461"/>
              <a:gd name="connsiteX944" fmla="*/ 5476102 w 7308555"/>
              <a:gd name="connsiteY944" fmla="*/ 4596418 h 6451461"/>
              <a:gd name="connsiteX945" fmla="*/ 5488726 w 7308555"/>
              <a:gd name="connsiteY945" fmla="*/ 4609042 h 6451461"/>
              <a:gd name="connsiteX946" fmla="*/ 5476102 w 7308555"/>
              <a:gd name="connsiteY946" fmla="*/ 4596418 h 6451461"/>
              <a:gd name="connsiteX947" fmla="*/ 5476102 w 7308555"/>
              <a:gd name="connsiteY947" fmla="*/ 4596418 h 6451461"/>
              <a:gd name="connsiteX948" fmla="*/ 1170033 w 7308555"/>
              <a:gd name="connsiteY948" fmla="*/ 4622330 h 6451461"/>
              <a:gd name="connsiteX949" fmla="*/ 1157410 w 7308555"/>
              <a:gd name="connsiteY949" fmla="*/ 4634954 h 6451461"/>
              <a:gd name="connsiteX950" fmla="*/ 1170033 w 7308555"/>
              <a:gd name="connsiteY950" fmla="*/ 4634954 h 6451461"/>
              <a:gd name="connsiteX951" fmla="*/ 1170033 w 7308555"/>
              <a:gd name="connsiteY951" fmla="*/ 4622330 h 6451461"/>
              <a:gd name="connsiteX952" fmla="*/ 1170033 w 7308555"/>
              <a:gd name="connsiteY952" fmla="*/ 4622330 h 6451461"/>
              <a:gd name="connsiteX953" fmla="*/ 1504234 w 7308555"/>
              <a:gd name="connsiteY953" fmla="*/ 4685449 h 6451461"/>
              <a:gd name="connsiteX954" fmla="*/ 1516858 w 7308555"/>
              <a:gd name="connsiteY954" fmla="*/ 4672825 h 6451461"/>
              <a:gd name="connsiteX955" fmla="*/ 1504234 w 7308555"/>
              <a:gd name="connsiteY955" fmla="*/ 4672825 h 6451461"/>
              <a:gd name="connsiteX956" fmla="*/ 1504234 w 7308555"/>
              <a:gd name="connsiteY956" fmla="*/ 4685449 h 6451461"/>
              <a:gd name="connsiteX957" fmla="*/ 1504234 w 7308555"/>
              <a:gd name="connsiteY957" fmla="*/ 4685449 h 6451461"/>
              <a:gd name="connsiteX958" fmla="*/ 5604334 w 7308555"/>
              <a:gd name="connsiteY958" fmla="*/ 4723985 h 6451461"/>
              <a:gd name="connsiteX959" fmla="*/ 5642870 w 7308555"/>
              <a:gd name="connsiteY959" fmla="*/ 4761857 h 6451461"/>
              <a:gd name="connsiteX960" fmla="*/ 5655494 w 7308555"/>
              <a:gd name="connsiteY960" fmla="*/ 4749233 h 6451461"/>
              <a:gd name="connsiteX961" fmla="*/ 5681406 w 7308555"/>
              <a:gd name="connsiteY961" fmla="*/ 4787105 h 6451461"/>
              <a:gd name="connsiteX962" fmla="*/ 5668782 w 7308555"/>
              <a:gd name="connsiteY962" fmla="*/ 4749233 h 6451461"/>
              <a:gd name="connsiteX963" fmla="*/ 5642870 w 7308555"/>
              <a:gd name="connsiteY963" fmla="*/ 4736609 h 6451461"/>
              <a:gd name="connsiteX964" fmla="*/ 5642870 w 7308555"/>
              <a:gd name="connsiteY964" fmla="*/ 4749233 h 6451461"/>
              <a:gd name="connsiteX965" fmla="*/ 5616958 w 7308555"/>
              <a:gd name="connsiteY965" fmla="*/ 4698073 h 6451461"/>
              <a:gd name="connsiteX966" fmla="*/ 5604334 w 7308555"/>
              <a:gd name="connsiteY966" fmla="*/ 4698073 h 6451461"/>
              <a:gd name="connsiteX967" fmla="*/ 5604334 w 7308555"/>
              <a:gd name="connsiteY967" fmla="*/ 4723985 h 6451461"/>
              <a:gd name="connsiteX968" fmla="*/ 5604334 w 7308555"/>
              <a:gd name="connsiteY968" fmla="*/ 4723985 h 6451461"/>
              <a:gd name="connsiteX969" fmla="*/ 1606554 w 7308555"/>
              <a:gd name="connsiteY969" fmla="*/ 4787769 h 6451461"/>
              <a:gd name="connsiteX970" fmla="*/ 1632466 w 7308555"/>
              <a:gd name="connsiteY970" fmla="*/ 4787769 h 6451461"/>
              <a:gd name="connsiteX971" fmla="*/ 1658378 w 7308555"/>
              <a:gd name="connsiteY971" fmla="*/ 4711361 h 6451461"/>
              <a:gd name="connsiteX972" fmla="*/ 1606554 w 7308555"/>
              <a:gd name="connsiteY972" fmla="*/ 4787769 h 6451461"/>
              <a:gd name="connsiteX973" fmla="*/ 1606554 w 7308555"/>
              <a:gd name="connsiteY973" fmla="*/ 4787769 h 6451461"/>
              <a:gd name="connsiteX974" fmla="*/ 4190460 w 7308555"/>
              <a:gd name="connsiteY974" fmla="*/ 4775145 h 6451461"/>
              <a:gd name="connsiteX975" fmla="*/ 4228996 w 7308555"/>
              <a:gd name="connsiteY975" fmla="*/ 4762521 h 6451461"/>
              <a:gd name="connsiteX976" fmla="*/ 4203084 w 7308555"/>
              <a:gd name="connsiteY976" fmla="*/ 4749898 h 6451461"/>
              <a:gd name="connsiteX977" fmla="*/ 4215708 w 7308555"/>
              <a:gd name="connsiteY977" fmla="*/ 4724649 h 6451461"/>
              <a:gd name="connsiteX978" fmla="*/ 4189796 w 7308555"/>
              <a:gd name="connsiteY978" fmla="*/ 4712026 h 6451461"/>
              <a:gd name="connsiteX979" fmla="*/ 4189796 w 7308555"/>
              <a:gd name="connsiteY979" fmla="*/ 4763186 h 6451461"/>
              <a:gd name="connsiteX980" fmla="*/ 4189796 w 7308555"/>
              <a:gd name="connsiteY980" fmla="*/ 4775145 h 6451461"/>
              <a:gd name="connsiteX981" fmla="*/ 4190460 w 7308555"/>
              <a:gd name="connsiteY981" fmla="*/ 4775145 h 6451461"/>
              <a:gd name="connsiteX982" fmla="*/ 771385 w 7308555"/>
              <a:gd name="connsiteY982" fmla="*/ 4736609 h 6451461"/>
              <a:gd name="connsiteX983" fmla="*/ 797297 w 7308555"/>
              <a:gd name="connsiteY983" fmla="*/ 4761857 h 6451461"/>
              <a:gd name="connsiteX984" fmla="*/ 797297 w 7308555"/>
              <a:gd name="connsiteY984" fmla="*/ 4736609 h 6451461"/>
              <a:gd name="connsiteX985" fmla="*/ 771385 w 7308555"/>
              <a:gd name="connsiteY985" fmla="*/ 4736609 h 6451461"/>
              <a:gd name="connsiteX986" fmla="*/ 771385 w 7308555"/>
              <a:gd name="connsiteY986" fmla="*/ 4736609 h 6451461"/>
              <a:gd name="connsiteX987" fmla="*/ 4228996 w 7308555"/>
              <a:gd name="connsiteY987" fmla="*/ 4761857 h 6451461"/>
              <a:gd name="connsiteX988" fmla="*/ 4241620 w 7308555"/>
              <a:gd name="connsiteY988" fmla="*/ 4761857 h 6451461"/>
              <a:gd name="connsiteX989" fmla="*/ 4228996 w 7308555"/>
              <a:gd name="connsiteY989" fmla="*/ 4749233 h 6451461"/>
              <a:gd name="connsiteX990" fmla="*/ 4228996 w 7308555"/>
              <a:gd name="connsiteY990" fmla="*/ 4761857 h 6451461"/>
              <a:gd name="connsiteX991" fmla="*/ 4228996 w 7308555"/>
              <a:gd name="connsiteY991" fmla="*/ 4761857 h 6451461"/>
              <a:gd name="connsiteX992" fmla="*/ 5090077 w 7308555"/>
              <a:gd name="connsiteY992" fmla="*/ 4775145 h 6451461"/>
              <a:gd name="connsiteX993" fmla="*/ 5077453 w 7308555"/>
              <a:gd name="connsiteY993" fmla="*/ 4762521 h 6451461"/>
              <a:gd name="connsiteX994" fmla="*/ 5090077 w 7308555"/>
              <a:gd name="connsiteY994" fmla="*/ 4775145 h 6451461"/>
              <a:gd name="connsiteX995" fmla="*/ 5090077 w 7308555"/>
              <a:gd name="connsiteY995" fmla="*/ 4775145 h 6451461"/>
              <a:gd name="connsiteX996" fmla="*/ 437185 w 7308555"/>
              <a:gd name="connsiteY996" fmla="*/ 4775145 h 6451461"/>
              <a:gd name="connsiteX997" fmla="*/ 449808 w 7308555"/>
              <a:gd name="connsiteY997" fmla="*/ 4762521 h 6451461"/>
              <a:gd name="connsiteX998" fmla="*/ 437185 w 7308555"/>
              <a:gd name="connsiteY998" fmla="*/ 4762521 h 6451461"/>
              <a:gd name="connsiteX999" fmla="*/ 437185 w 7308555"/>
              <a:gd name="connsiteY999" fmla="*/ 4775145 h 6451461"/>
              <a:gd name="connsiteX1000" fmla="*/ 437185 w 7308555"/>
              <a:gd name="connsiteY1000" fmla="*/ 4775145 h 6451461"/>
              <a:gd name="connsiteX1001" fmla="*/ 4241620 w 7308555"/>
              <a:gd name="connsiteY1001" fmla="*/ 4775145 h 6451461"/>
              <a:gd name="connsiteX1002" fmla="*/ 4228996 w 7308555"/>
              <a:gd name="connsiteY1002" fmla="*/ 4800393 h 6451461"/>
              <a:gd name="connsiteX1003" fmla="*/ 4241620 w 7308555"/>
              <a:gd name="connsiteY1003" fmla="*/ 4813017 h 6451461"/>
              <a:gd name="connsiteX1004" fmla="*/ 4254244 w 7308555"/>
              <a:gd name="connsiteY1004" fmla="*/ 4800393 h 6451461"/>
              <a:gd name="connsiteX1005" fmla="*/ 4241620 w 7308555"/>
              <a:gd name="connsiteY1005" fmla="*/ 4775145 h 6451461"/>
              <a:gd name="connsiteX1006" fmla="*/ 4241620 w 7308555"/>
              <a:gd name="connsiteY1006" fmla="*/ 4775145 h 6451461"/>
              <a:gd name="connsiteX1007" fmla="*/ 5694694 w 7308555"/>
              <a:gd name="connsiteY1007" fmla="*/ 4775145 h 6451461"/>
              <a:gd name="connsiteX1008" fmla="*/ 5771766 w 7308555"/>
              <a:gd name="connsiteY1008" fmla="*/ 4889424 h 6451461"/>
              <a:gd name="connsiteX1009" fmla="*/ 5822926 w 7308555"/>
              <a:gd name="connsiteY1009" fmla="*/ 4940584 h 6451461"/>
              <a:gd name="connsiteX1010" fmla="*/ 5861462 w 7308555"/>
              <a:gd name="connsiteY1010" fmla="*/ 4965832 h 6451461"/>
              <a:gd name="connsiteX1011" fmla="*/ 5694694 w 7308555"/>
              <a:gd name="connsiteY1011" fmla="*/ 4775145 h 6451461"/>
              <a:gd name="connsiteX1012" fmla="*/ 5694694 w 7308555"/>
              <a:gd name="connsiteY1012" fmla="*/ 4775145 h 6451461"/>
              <a:gd name="connsiteX1013" fmla="*/ 1863682 w 7308555"/>
              <a:gd name="connsiteY1013" fmla="*/ 4800393 h 6451461"/>
              <a:gd name="connsiteX1014" fmla="*/ 1863682 w 7308555"/>
              <a:gd name="connsiteY1014" fmla="*/ 4813017 h 6451461"/>
              <a:gd name="connsiteX1015" fmla="*/ 1876306 w 7308555"/>
              <a:gd name="connsiteY1015" fmla="*/ 4813017 h 6451461"/>
              <a:gd name="connsiteX1016" fmla="*/ 1863682 w 7308555"/>
              <a:gd name="connsiteY1016" fmla="*/ 4800393 h 6451461"/>
              <a:gd name="connsiteX1017" fmla="*/ 1863682 w 7308555"/>
              <a:gd name="connsiteY1017" fmla="*/ 4800393 h 6451461"/>
              <a:gd name="connsiteX1018" fmla="*/ 5642870 w 7308555"/>
              <a:gd name="connsiteY1018" fmla="*/ 4850888 h 6451461"/>
              <a:gd name="connsiteX1019" fmla="*/ 5630246 w 7308555"/>
              <a:gd name="connsiteY1019" fmla="*/ 4850888 h 6451461"/>
              <a:gd name="connsiteX1020" fmla="*/ 5630246 w 7308555"/>
              <a:gd name="connsiteY1020" fmla="*/ 4825640 h 6451461"/>
              <a:gd name="connsiteX1021" fmla="*/ 5604334 w 7308555"/>
              <a:gd name="connsiteY1021" fmla="*/ 4825640 h 6451461"/>
              <a:gd name="connsiteX1022" fmla="*/ 5655494 w 7308555"/>
              <a:gd name="connsiteY1022" fmla="*/ 4889424 h 6451461"/>
              <a:gd name="connsiteX1023" fmla="*/ 5642870 w 7308555"/>
              <a:gd name="connsiteY1023" fmla="*/ 4850888 h 6451461"/>
              <a:gd name="connsiteX1024" fmla="*/ 5642870 w 7308555"/>
              <a:gd name="connsiteY1024" fmla="*/ 4850888 h 6451461"/>
              <a:gd name="connsiteX1025" fmla="*/ 4293445 w 7308555"/>
              <a:gd name="connsiteY1025" fmla="*/ 4850888 h 6451461"/>
              <a:gd name="connsiteX1026" fmla="*/ 4293445 w 7308555"/>
              <a:gd name="connsiteY1026" fmla="*/ 4825640 h 6451461"/>
              <a:gd name="connsiteX1027" fmla="*/ 4254909 w 7308555"/>
              <a:gd name="connsiteY1027" fmla="*/ 4825640 h 6451461"/>
              <a:gd name="connsiteX1028" fmla="*/ 4293445 w 7308555"/>
              <a:gd name="connsiteY1028" fmla="*/ 4850888 h 6451461"/>
              <a:gd name="connsiteX1029" fmla="*/ 4293445 w 7308555"/>
              <a:gd name="connsiteY1029" fmla="*/ 4850888 h 6451461"/>
              <a:gd name="connsiteX1030" fmla="*/ 4280156 w 7308555"/>
              <a:gd name="connsiteY1030" fmla="*/ 4864176 h 6451461"/>
              <a:gd name="connsiteX1031" fmla="*/ 4306068 w 7308555"/>
              <a:gd name="connsiteY1031" fmla="*/ 4876800 h 6451461"/>
              <a:gd name="connsiteX1032" fmla="*/ 4306068 w 7308555"/>
              <a:gd name="connsiteY1032" fmla="*/ 4851553 h 6451461"/>
              <a:gd name="connsiteX1033" fmla="*/ 4293445 w 7308555"/>
              <a:gd name="connsiteY1033" fmla="*/ 4851553 h 6451461"/>
              <a:gd name="connsiteX1034" fmla="*/ 4280156 w 7308555"/>
              <a:gd name="connsiteY1034" fmla="*/ 4864176 h 6451461"/>
              <a:gd name="connsiteX1035" fmla="*/ 4280156 w 7308555"/>
              <a:gd name="connsiteY1035" fmla="*/ 4864176 h 6451461"/>
              <a:gd name="connsiteX1036" fmla="*/ 835833 w 7308555"/>
              <a:gd name="connsiteY1036" fmla="*/ 4876800 h 6451461"/>
              <a:gd name="connsiteX1037" fmla="*/ 848457 w 7308555"/>
              <a:gd name="connsiteY1037" fmla="*/ 4876800 h 6451461"/>
              <a:gd name="connsiteX1038" fmla="*/ 848457 w 7308555"/>
              <a:gd name="connsiteY1038" fmla="*/ 4864176 h 6451461"/>
              <a:gd name="connsiteX1039" fmla="*/ 835833 w 7308555"/>
              <a:gd name="connsiteY1039" fmla="*/ 4876800 h 6451461"/>
              <a:gd name="connsiteX1040" fmla="*/ 835833 w 7308555"/>
              <a:gd name="connsiteY1040" fmla="*/ 4876800 h 6451461"/>
              <a:gd name="connsiteX1041" fmla="*/ 5938534 w 7308555"/>
              <a:gd name="connsiteY1041" fmla="*/ 4914672 h 6451461"/>
              <a:gd name="connsiteX1042" fmla="*/ 5951158 w 7308555"/>
              <a:gd name="connsiteY1042" fmla="*/ 4939920 h 6451461"/>
              <a:gd name="connsiteX1043" fmla="*/ 5938534 w 7308555"/>
              <a:gd name="connsiteY1043" fmla="*/ 4914672 h 6451461"/>
              <a:gd name="connsiteX1044" fmla="*/ 5938534 w 7308555"/>
              <a:gd name="connsiteY1044" fmla="*/ 4914672 h 6451461"/>
              <a:gd name="connsiteX1045" fmla="*/ 1542770 w 7308555"/>
              <a:gd name="connsiteY1045" fmla="*/ 4927296 h 6451461"/>
              <a:gd name="connsiteX1046" fmla="*/ 1568682 w 7308555"/>
              <a:gd name="connsiteY1046" fmla="*/ 4914672 h 6451461"/>
              <a:gd name="connsiteX1047" fmla="*/ 1556058 w 7308555"/>
              <a:gd name="connsiteY1047" fmla="*/ 4914672 h 6451461"/>
              <a:gd name="connsiteX1048" fmla="*/ 1542770 w 7308555"/>
              <a:gd name="connsiteY1048" fmla="*/ 4927296 h 6451461"/>
              <a:gd name="connsiteX1049" fmla="*/ 1542770 w 7308555"/>
              <a:gd name="connsiteY1049" fmla="*/ 4927296 h 6451461"/>
              <a:gd name="connsiteX1050" fmla="*/ 4319357 w 7308555"/>
              <a:gd name="connsiteY1050" fmla="*/ 4940584 h 6451461"/>
              <a:gd name="connsiteX1051" fmla="*/ 4345269 w 7308555"/>
              <a:gd name="connsiteY1051" fmla="*/ 4953208 h 6451461"/>
              <a:gd name="connsiteX1052" fmla="*/ 4345269 w 7308555"/>
              <a:gd name="connsiteY1052" fmla="*/ 4927960 h 6451461"/>
              <a:gd name="connsiteX1053" fmla="*/ 4319357 w 7308555"/>
              <a:gd name="connsiteY1053" fmla="*/ 4940584 h 6451461"/>
              <a:gd name="connsiteX1054" fmla="*/ 4319357 w 7308555"/>
              <a:gd name="connsiteY1054" fmla="*/ 4940584 h 6451461"/>
              <a:gd name="connsiteX1055" fmla="*/ 5231598 w 7308555"/>
              <a:gd name="connsiteY1055" fmla="*/ 5029616 h 6451461"/>
              <a:gd name="connsiteX1056" fmla="*/ 5270134 w 7308555"/>
              <a:gd name="connsiteY1056" fmla="*/ 5042240 h 6451461"/>
              <a:gd name="connsiteX1057" fmla="*/ 5270134 w 7308555"/>
              <a:gd name="connsiteY1057" fmla="*/ 4953208 h 6451461"/>
              <a:gd name="connsiteX1058" fmla="*/ 5231598 w 7308555"/>
              <a:gd name="connsiteY1058" fmla="*/ 5029616 h 6451461"/>
              <a:gd name="connsiteX1059" fmla="*/ 5231598 w 7308555"/>
              <a:gd name="connsiteY1059" fmla="*/ 5029616 h 6451461"/>
              <a:gd name="connsiteX1060" fmla="*/ 5257509 w 7308555"/>
              <a:gd name="connsiteY1060" fmla="*/ 4978456 h 6451461"/>
              <a:gd name="connsiteX1061" fmla="*/ 5257509 w 7308555"/>
              <a:gd name="connsiteY1061" fmla="*/ 5016327 h 6451461"/>
              <a:gd name="connsiteX1062" fmla="*/ 5244886 w 7308555"/>
              <a:gd name="connsiteY1062" fmla="*/ 5016327 h 6451461"/>
              <a:gd name="connsiteX1063" fmla="*/ 5257509 w 7308555"/>
              <a:gd name="connsiteY1063" fmla="*/ 4978456 h 6451461"/>
              <a:gd name="connsiteX1064" fmla="*/ 5257509 w 7308555"/>
              <a:gd name="connsiteY1064" fmla="*/ 4978456 h 6451461"/>
              <a:gd name="connsiteX1065" fmla="*/ 5257509 w 7308555"/>
              <a:gd name="connsiteY1065" fmla="*/ 4978456 h 6451461"/>
              <a:gd name="connsiteX1066" fmla="*/ 4203084 w 7308555"/>
              <a:gd name="connsiteY1066" fmla="*/ 5029616 h 6451461"/>
              <a:gd name="connsiteX1067" fmla="*/ 4241620 w 7308555"/>
              <a:gd name="connsiteY1067" fmla="*/ 5016992 h 6451461"/>
              <a:gd name="connsiteX1068" fmla="*/ 4203084 w 7308555"/>
              <a:gd name="connsiteY1068" fmla="*/ 5029616 h 6451461"/>
              <a:gd name="connsiteX1069" fmla="*/ 4203084 w 7308555"/>
              <a:gd name="connsiteY1069" fmla="*/ 5029616 h 6451461"/>
              <a:gd name="connsiteX1070" fmla="*/ 5745854 w 7308555"/>
              <a:gd name="connsiteY1070" fmla="*/ 4991080 h 6451461"/>
              <a:gd name="connsiteX1071" fmla="*/ 5758478 w 7308555"/>
              <a:gd name="connsiteY1071" fmla="*/ 5003703 h 6451461"/>
              <a:gd name="connsiteX1072" fmla="*/ 5771102 w 7308555"/>
              <a:gd name="connsiteY1072" fmla="*/ 5003703 h 6451461"/>
              <a:gd name="connsiteX1073" fmla="*/ 5758478 w 7308555"/>
              <a:gd name="connsiteY1073" fmla="*/ 4991080 h 6451461"/>
              <a:gd name="connsiteX1074" fmla="*/ 5745854 w 7308555"/>
              <a:gd name="connsiteY1074" fmla="*/ 4991080 h 6451461"/>
              <a:gd name="connsiteX1075" fmla="*/ 5745854 w 7308555"/>
              <a:gd name="connsiteY1075" fmla="*/ 4991080 h 6451461"/>
              <a:gd name="connsiteX1076" fmla="*/ 218592 w 7308555"/>
              <a:gd name="connsiteY1076" fmla="*/ 5029616 h 6451461"/>
              <a:gd name="connsiteX1077" fmla="*/ 205968 w 7308555"/>
              <a:gd name="connsiteY1077" fmla="*/ 4991744 h 6451461"/>
              <a:gd name="connsiteX1078" fmla="*/ 193345 w 7308555"/>
              <a:gd name="connsiteY1078" fmla="*/ 5016992 h 6451461"/>
              <a:gd name="connsiteX1079" fmla="*/ 218592 w 7308555"/>
              <a:gd name="connsiteY1079" fmla="*/ 5029616 h 6451461"/>
              <a:gd name="connsiteX1080" fmla="*/ 218592 w 7308555"/>
              <a:gd name="connsiteY1080" fmla="*/ 5029616 h 6451461"/>
              <a:gd name="connsiteX1081" fmla="*/ 4190460 w 7308555"/>
              <a:gd name="connsiteY1081" fmla="*/ 5029616 h 6451461"/>
              <a:gd name="connsiteX1082" fmla="*/ 4151924 w 7308555"/>
              <a:gd name="connsiteY1082" fmla="*/ 5080776 h 6451461"/>
              <a:gd name="connsiteX1083" fmla="*/ 4228996 w 7308555"/>
              <a:gd name="connsiteY1083" fmla="*/ 5068152 h 6451461"/>
              <a:gd name="connsiteX1084" fmla="*/ 4190460 w 7308555"/>
              <a:gd name="connsiteY1084" fmla="*/ 5029616 h 6451461"/>
              <a:gd name="connsiteX1085" fmla="*/ 4190460 w 7308555"/>
              <a:gd name="connsiteY1085" fmla="*/ 5029616 h 6451461"/>
              <a:gd name="connsiteX1086" fmla="*/ 4846237 w 7308555"/>
              <a:gd name="connsiteY1086" fmla="*/ 5067487 h 6451461"/>
              <a:gd name="connsiteX1087" fmla="*/ 4833613 w 7308555"/>
              <a:gd name="connsiteY1087" fmla="*/ 5042240 h 6451461"/>
              <a:gd name="connsiteX1088" fmla="*/ 4833613 w 7308555"/>
              <a:gd name="connsiteY1088" fmla="*/ 5054863 h 6451461"/>
              <a:gd name="connsiteX1089" fmla="*/ 4833613 w 7308555"/>
              <a:gd name="connsiteY1089" fmla="*/ 5067487 h 6451461"/>
              <a:gd name="connsiteX1090" fmla="*/ 4846237 w 7308555"/>
              <a:gd name="connsiteY1090" fmla="*/ 5067487 h 6451461"/>
              <a:gd name="connsiteX1091" fmla="*/ 4846237 w 7308555"/>
              <a:gd name="connsiteY1091" fmla="*/ 5067487 h 6451461"/>
              <a:gd name="connsiteX1092" fmla="*/ 1439786 w 7308555"/>
              <a:gd name="connsiteY1092" fmla="*/ 5156519 h 6451461"/>
              <a:gd name="connsiteX1093" fmla="*/ 1439786 w 7308555"/>
              <a:gd name="connsiteY1093" fmla="*/ 5169143 h 6451461"/>
              <a:gd name="connsiteX1094" fmla="*/ 1452409 w 7308555"/>
              <a:gd name="connsiteY1094" fmla="*/ 5156519 h 6451461"/>
              <a:gd name="connsiteX1095" fmla="*/ 1452409 w 7308555"/>
              <a:gd name="connsiteY1095" fmla="*/ 5156519 h 6451461"/>
              <a:gd name="connsiteX1096" fmla="*/ 1452409 w 7308555"/>
              <a:gd name="connsiteY1096" fmla="*/ 5156519 h 6451461"/>
              <a:gd name="connsiteX1097" fmla="*/ 1439786 w 7308555"/>
              <a:gd name="connsiteY1097" fmla="*/ 5156519 h 6451461"/>
              <a:gd name="connsiteX1098" fmla="*/ 1439786 w 7308555"/>
              <a:gd name="connsiteY1098" fmla="*/ 5156519 h 6451461"/>
              <a:gd name="connsiteX1099" fmla="*/ 1439786 w 7308555"/>
              <a:gd name="connsiteY1099" fmla="*/ 5156519 h 6451461"/>
              <a:gd name="connsiteX1100" fmla="*/ 4974469 w 7308555"/>
              <a:gd name="connsiteY1100" fmla="*/ 5169807 h 6451461"/>
              <a:gd name="connsiteX1101" fmla="*/ 4961845 w 7308555"/>
              <a:gd name="connsiteY1101" fmla="*/ 5195055 h 6451461"/>
              <a:gd name="connsiteX1102" fmla="*/ 4961845 w 7308555"/>
              <a:gd name="connsiteY1102" fmla="*/ 5182431 h 6451461"/>
              <a:gd name="connsiteX1103" fmla="*/ 4974469 w 7308555"/>
              <a:gd name="connsiteY1103" fmla="*/ 5169807 h 6451461"/>
              <a:gd name="connsiteX1104" fmla="*/ 4974469 w 7308555"/>
              <a:gd name="connsiteY1104" fmla="*/ 5169807 h 6451461"/>
              <a:gd name="connsiteX1105" fmla="*/ 4589109 w 7308555"/>
              <a:gd name="connsiteY1105" fmla="*/ 5195055 h 6451461"/>
              <a:gd name="connsiteX1106" fmla="*/ 4601733 w 7308555"/>
              <a:gd name="connsiteY1106" fmla="*/ 5220303 h 6451461"/>
              <a:gd name="connsiteX1107" fmla="*/ 4601733 w 7308555"/>
              <a:gd name="connsiteY1107" fmla="*/ 5195055 h 6451461"/>
              <a:gd name="connsiteX1108" fmla="*/ 4589109 w 7308555"/>
              <a:gd name="connsiteY1108" fmla="*/ 5195055 h 6451461"/>
              <a:gd name="connsiteX1109" fmla="*/ 4589109 w 7308555"/>
              <a:gd name="connsiteY1109" fmla="*/ 5195055 h 6451461"/>
              <a:gd name="connsiteX1110" fmla="*/ 4948557 w 7308555"/>
              <a:gd name="connsiteY1110" fmla="*/ 5220303 h 6451461"/>
              <a:gd name="connsiteX1111" fmla="*/ 4948557 w 7308555"/>
              <a:gd name="connsiteY1111" fmla="*/ 5195055 h 6451461"/>
              <a:gd name="connsiteX1112" fmla="*/ 4935933 w 7308555"/>
              <a:gd name="connsiteY1112" fmla="*/ 5207679 h 6451461"/>
              <a:gd name="connsiteX1113" fmla="*/ 4948557 w 7308555"/>
              <a:gd name="connsiteY1113" fmla="*/ 5232926 h 6451461"/>
              <a:gd name="connsiteX1114" fmla="*/ 4948557 w 7308555"/>
              <a:gd name="connsiteY1114" fmla="*/ 5220303 h 6451461"/>
              <a:gd name="connsiteX1115" fmla="*/ 4948557 w 7308555"/>
              <a:gd name="connsiteY1115" fmla="*/ 5220303 h 6451461"/>
              <a:gd name="connsiteX1116" fmla="*/ 6169750 w 7308555"/>
              <a:gd name="connsiteY1116" fmla="*/ 5195055 h 6451461"/>
              <a:gd name="connsiteX1117" fmla="*/ 6220910 w 7308555"/>
              <a:gd name="connsiteY1117" fmla="*/ 5258839 h 6451461"/>
              <a:gd name="connsiteX1118" fmla="*/ 6169750 w 7308555"/>
              <a:gd name="connsiteY1118" fmla="*/ 5195055 h 6451461"/>
              <a:gd name="connsiteX1119" fmla="*/ 6169750 w 7308555"/>
              <a:gd name="connsiteY1119" fmla="*/ 5195055 h 6451461"/>
              <a:gd name="connsiteX1120" fmla="*/ 5167149 w 7308555"/>
              <a:gd name="connsiteY1120" fmla="*/ 5220303 h 6451461"/>
              <a:gd name="connsiteX1121" fmla="*/ 5154525 w 7308555"/>
              <a:gd name="connsiteY1121" fmla="*/ 5232926 h 6451461"/>
              <a:gd name="connsiteX1122" fmla="*/ 5167149 w 7308555"/>
              <a:gd name="connsiteY1122" fmla="*/ 5207679 h 6451461"/>
              <a:gd name="connsiteX1123" fmla="*/ 5167149 w 7308555"/>
              <a:gd name="connsiteY1123" fmla="*/ 5220303 h 6451461"/>
              <a:gd name="connsiteX1124" fmla="*/ 5167149 w 7308555"/>
              <a:gd name="connsiteY1124" fmla="*/ 5220303 h 6451461"/>
              <a:gd name="connsiteX1125" fmla="*/ 6491327 w 7308555"/>
              <a:gd name="connsiteY1125" fmla="*/ 5232926 h 6451461"/>
              <a:gd name="connsiteX1126" fmla="*/ 6503951 w 7308555"/>
              <a:gd name="connsiteY1126" fmla="*/ 5245550 h 6451461"/>
              <a:gd name="connsiteX1127" fmla="*/ 6516574 w 7308555"/>
              <a:gd name="connsiteY1127" fmla="*/ 5232926 h 6451461"/>
              <a:gd name="connsiteX1128" fmla="*/ 6491327 w 7308555"/>
              <a:gd name="connsiteY1128" fmla="*/ 5232926 h 6451461"/>
              <a:gd name="connsiteX1129" fmla="*/ 6491327 w 7308555"/>
              <a:gd name="connsiteY1129" fmla="*/ 5232926 h 6451461"/>
              <a:gd name="connsiteX1130" fmla="*/ 5154525 w 7308555"/>
              <a:gd name="connsiteY1130" fmla="*/ 5258839 h 6451461"/>
              <a:gd name="connsiteX1131" fmla="*/ 5154525 w 7308555"/>
              <a:gd name="connsiteY1131" fmla="*/ 5246215 h 6451461"/>
              <a:gd name="connsiteX1132" fmla="*/ 5154525 w 7308555"/>
              <a:gd name="connsiteY1132" fmla="*/ 5284086 h 6451461"/>
              <a:gd name="connsiteX1133" fmla="*/ 5167149 w 7308555"/>
              <a:gd name="connsiteY1133" fmla="*/ 5258839 h 6451461"/>
              <a:gd name="connsiteX1134" fmla="*/ 5154525 w 7308555"/>
              <a:gd name="connsiteY1134" fmla="*/ 5258839 h 6451461"/>
              <a:gd name="connsiteX1135" fmla="*/ 5154525 w 7308555"/>
              <a:gd name="connsiteY1135" fmla="*/ 5258839 h 6451461"/>
              <a:gd name="connsiteX1136" fmla="*/ 1336801 w 7308555"/>
              <a:gd name="connsiteY1136" fmla="*/ 5284086 h 6451461"/>
              <a:gd name="connsiteX1137" fmla="*/ 1349425 w 7308555"/>
              <a:gd name="connsiteY1137" fmla="*/ 5258839 h 6451461"/>
              <a:gd name="connsiteX1138" fmla="*/ 1336801 w 7308555"/>
              <a:gd name="connsiteY1138" fmla="*/ 5284086 h 6451461"/>
              <a:gd name="connsiteX1139" fmla="*/ 1336801 w 7308555"/>
              <a:gd name="connsiteY1139" fmla="*/ 5284086 h 6451461"/>
              <a:gd name="connsiteX1140" fmla="*/ 4948557 w 7308555"/>
              <a:gd name="connsiteY1140" fmla="*/ 5271463 h 6451461"/>
              <a:gd name="connsiteX1141" fmla="*/ 4948557 w 7308555"/>
              <a:gd name="connsiteY1141" fmla="*/ 5258839 h 6451461"/>
              <a:gd name="connsiteX1142" fmla="*/ 4948557 w 7308555"/>
              <a:gd name="connsiteY1142" fmla="*/ 5271463 h 6451461"/>
              <a:gd name="connsiteX1143" fmla="*/ 4948557 w 7308555"/>
              <a:gd name="connsiteY1143" fmla="*/ 5271463 h 6451461"/>
              <a:gd name="connsiteX1144" fmla="*/ 218592 w 7308555"/>
              <a:gd name="connsiteY1144" fmla="*/ 5284086 h 6451461"/>
              <a:gd name="connsiteX1145" fmla="*/ 244504 w 7308555"/>
              <a:gd name="connsiteY1145" fmla="*/ 5271463 h 6451461"/>
              <a:gd name="connsiteX1146" fmla="*/ 218592 w 7308555"/>
              <a:gd name="connsiteY1146" fmla="*/ 5271463 h 6451461"/>
              <a:gd name="connsiteX1147" fmla="*/ 218592 w 7308555"/>
              <a:gd name="connsiteY1147" fmla="*/ 5284086 h 6451461"/>
              <a:gd name="connsiteX1148" fmla="*/ 218592 w 7308555"/>
              <a:gd name="connsiteY1148" fmla="*/ 5284086 h 6451461"/>
              <a:gd name="connsiteX1149" fmla="*/ 1324178 w 7308555"/>
              <a:gd name="connsiteY1149" fmla="*/ 5296710 h 6451461"/>
              <a:gd name="connsiteX1150" fmla="*/ 1311554 w 7308555"/>
              <a:gd name="connsiteY1150" fmla="*/ 5321958 h 6451461"/>
              <a:gd name="connsiteX1151" fmla="*/ 1324178 w 7308555"/>
              <a:gd name="connsiteY1151" fmla="*/ 5321958 h 6451461"/>
              <a:gd name="connsiteX1152" fmla="*/ 1324178 w 7308555"/>
              <a:gd name="connsiteY1152" fmla="*/ 5296710 h 6451461"/>
              <a:gd name="connsiteX1153" fmla="*/ 1324178 w 7308555"/>
              <a:gd name="connsiteY1153" fmla="*/ 5296710 h 6451461"/>
              <a:gd name="connsiteX1154" fmla="*/ 5308669 w 7308555"/>
              <a:gd name="connsiteY1154" fmla="*/ 5322622 h 6451461"/>
              <a:gd name="connsiteX1155" fmla="*/ 5308669 w 7308555"/>
              <a:gd name="connsiteY1155" fmla="*/ 5309999 h 6451461"/>
              <a:gd name="connsiteX1156" fmla="*/ 5308669 w 7308555"/>
              <a:gd name="connsiteY1156" fmla="*/ 5322622 h 6451461"/>
              <a:gd name="connsiteX1157" fmla="*/ 5308669 w 7308555"/>
              <a:gd name="connsiteY1157" fmla="*/ 5322622 h 6451461"/>
              <a:gd name="connsiteX1158" fmla="*/ 1387961 w 7308555"/>
              <a:gd name="connsiteY1158" fmla="*/ 5475437 h 6451461"/>
              <a:gd name="connsiteX1159" fmla="*/ 1400585 w 7308555"/>
              <a:gd name="connsiteY1159" fmla="*/ 5488062 h 6451461"/>
              <a:gd name="connsiteX1160" fmla="*/ 1426497 w 7308555"/>
              <a:gd name="connsiteY1160" fmla="*/ 5436902 h 6451461"/>
              <a:gd name="connsiteX1161" fmla="*/ 1465033 w 7308555"/>
              <a:gd name="connsiteY1161" fmla="*/ 5322622 h 6451461"/>
              <a:gd name="connsiteX1162" fmla="*/ 1387961 w 7308555"/>
              <a:gd name="connsiteY1162" fmla="*/ 5475437 h 6451461"/>
              <a:gd name="connsiteX1163" fmla="*/ 1387961 w 7308555"/>
              <a:gd name="connsiteY1163" fmla="*/ 5475437 h 6451461"/>
              <a:gd name="connsiteX1164" fmla="*/ 6645471 w 7308555"/>
              <a:gd name="connsiteY1164" fmla="*/ 5373118 h 6451461"/>
              <a:gd name="connsiteX1165" fmla="*/ 6645471 w 7308555"/>
              <a:gd name="connsiteY1165" fmla="*/ 5360494 h 6451461"/>
              <a:gd name="connsiteX1166" fmla="*/ 6619559 w 7308555"/>
              <a:gd name="connsiteY1166" fmla="*/ 5347870 h 6451461"/>
              <a:gd name="connsiteX1167" fmla="*/ 6645471 w 7308555"/>
              <a:gd name="connsiteY1167" fmla="*/ 5373118 h 6451461"/>
              <a:gd name="connsiteX1168" fmla="*/ 6645471 w 7308555"/>
              <a:gd name="connsiteY1168" fmla="*/ 5373118 h 6451461"/>
              <a:gd name="connsiteX1169" fmla="*/ 5283422 w 7308555"/>
              <a:gd name="connsiteY1169" fmla="*/ 5411654 h 6451461"/>
              <a:gd name="connsiteX1170" fmla="*/ 5296045 w 7308555"/>
              <a:gd name="connsiteY1170" fmla="*/ 5399030 h 6451461"/>
              <a:gd name="connsiteX1171" fmla="*/ 5296045 w 7308555"/>
              <a:gd name="connsiteY1171" fmla="*/ 5386406 h 6451461"/>
              <a:gd name="connsiteX1172" fmla="*/ 5283422 w 7308555"/>
              <a:gd name="connsiteY1172" fmla="*/ 5411654 h 6451461"/>
              <a:gd name="connsiteX1173" fmla="*/ 5283422 w 7308555"/>
              <a:gd name="connsiteY1173" fmla="*/ 5411654 h 6451461"/>
              <a:gd name="connsiteX1174" fmla="*/ 4704717 w 7308555"/>
              <a:gd name="connsiteY1174" fmla="*/ 5399030 h 6451461"/>
              <a:gd name="connsiteX1175" fmla="*/ 4717341 w 7308555"/>
              <a:gd name="connsiteY1175" fmla="*/ 5411654 h 6451461"/>
              <a:gd name="connsiteX1176" fmla="*/ 4717341 w 7308555"/>
              <a:gd name="connsiteY1176" fmla="*/ 5411654 h 6451461"/>
              <a:gd name="connsiteX1177" fmla="*/ 4729965 w 7308555"/>
              <a:gd name="connsiteY1177" fmla="*/ 5399030 h 6451461"/>
              <a:gd name="connsiteX1178" fmla="*/ 4704717 w 7308555"/>
              <a:gd name="connsiteY1178" fmla="*/ 5399030 h 6451461"/>
              <a:gd name="connsiteX1179" fmla="*/ 4704717 w 7308555"/>
              <a:gd name="connsiteY1179" fmla="*/ 5399030 h 6451461"/>
              <a:gd name="connsiteX1180" fmla="*/ 4498748 w 7308555"/>
              <a:gd name="connsiteY1180" fmla="*/ 5475437 h 6451461"/>
              <a:gd name="connsiteX1181" fmla="*/ 4537285 w 7308555"/>
              <a:gd name="connsiteY1181" fmla="*/ 5500686 h 6451461"/>
              <a:gd name="connsiteX1182" fmla="*/ 4537285 w 7308555"/>
              <a:gd name="connsiteY1182" fmla="*/ 5449526 h 6451461"/>
              <a:gd name="connsiteX1183" fmla="*/ 4498748 w 7308555"/>
              <a:gd name="connsiteY1183" fmla="*/ 5475437 h 6451461"/>
              <a:gd name="connsiteX1184" fmla="*/ 4498748 w 7308555"/>
              <a:gd name="connsiteY1184" fmla="*/ 5475437 h 6451461"/>
              <a:gd name="connsiteX1185" fmla="*/ 6363095 w 7308555"/>
              <a:gd name="connsiteY1185" fmla="*/ 5513309 h 6451461"/>
              <a:gd name="connsiteX1186" fmla="*/ 6363095 w 7308555"/>
              <a:gd name="connsiteY1186" fmla="*/ 5513309 h 6451461"/>
              <a:gd name="connsiteX1187" fmla="*/ 6337183 w 7308555"/>
              <a:gd name="connsiteY1187" fmla="*/ 5500686 h 6451461"/>
              <a:gd name="connsiteX1188" fmla="*/ 6349807 w 7308555"/>
              <a:gd name="connsiteY1188" fmla="*/ 5500686 h 6451461"/>
              <a:gd name="connsiteX1189" fmla="*/ 6363095 w 7308555"/>
              <a:gd name="connsiteY1189" fmla="*/ 5513309 h 6451461"/>
              <a:gd name="connsiteX1190" fmla="*/ 6363095 w 7308555"/>
              <a:gd name="connsiteY1190" fmla="*/ 5513309 h 6451461"/>
              <a:gd name="connsiteX1191" fmla="*/ 6452791 w 7308555"/>
              <a:gd name="connsiteY1191" fmla="*/ 5538557 h 6451461"/>
              <a:gd name="connsiteX1192" fmla="*/ 6426878 w 7308555"/>
              <a:gd name="connsiteY1192" fmla="*/ 5525933 h 6451461"/>
              <a:gd name="connsiteX1193" fmla="*/ 6452791 w 7308555"/>
              <a:gd name="connsiteY1193" fmla="*/ 5538557 h 6451461"/>
              <a:gd name="connsiteX1194" fmla="*/ 6452791 w 7308555"/>
              <a:gd name="connsiteY1194" fmla="*/ 5538557 h 6451461"/>
              <a:gd name="connsiteX1195" fmla="*/ 5077453 w 7308555"/>
              <a:gd name="connsiteY1195" fmla="*/ 5653501 h 6451461"/>
              <a:gd name="connsiteX1196" fmla="*/ 5077453 w 7308555"/>
              <a:gd name="connsiteY1196" fmla="*/ 5653501 h 6451461"/>
              <a:gd name="connsiteX1197" fmla="*/ 5077453 w 7308555"/>
              <a:gd name="connsiteY1197" fmla="*/ 5653501 h 6451461"/>
              <a:gd name="connsiteX1198" fmla="*/ 5090077 w 7308555"/>
              <a:gd name="connsiteY1198" fmla="*/ 5666124 h 6451461"/>
              <a:gd name="connsiteX1199" fmla="*/ 5102701 w 7308555"/>
              <a:gd name="connsiteY1199" fmla="*/ 5640877 h 6451461"/>
              <a:gd name="connsiteX1200" fmla="*/ 5077453 w 7308555"/>
              <a:gd name="connsiteY1200" fmla="*/ 5653501 h 6451461"/>
              <a:gd name="connsiteX1201" fmla="*/ 5077453 w 7308555"/>
              <a:gd name="connsiteY1201" fmla="*/ 5653501 h 6451461"/>
              <a:gd name="connsiteX1202" fmla="*/ 7031496 w 7308555"/>
              <a:gd name="connsiteY1202" fmla="*/ 5780404 h 6451461"/>
              <a:gd name="connsiteX1203" fmla="*/ 7044119 w 7308555"/>
              <a:gd name="connsiteY1203" fmla="*/ 5780404 h 6451461"/>
              <a:gd name="connsiteX1204" fmla="*/ 7044119 w 7308555"/>
              <a:gd name="connsiteY1204" fmla="*/ 5755156 h 6451461"/>
              <a:gd name="connsiteX1205" fmla="*/ 7031496 w 7308555"/>
              <a:gd name="connsiteY1205" fmla="*/ 5780404 h 6451461"/>
              <a:gd name="connsiteX1206" fmla="*/ 7031496 w 7308555"/>
              <a:gd name="connsiteY1206" fmla="*/ 5780404 h 6451461"/>
              <a:gd name="connsiteX1207" fmla="*/ 218592 w 7308555"/>
              <a:gd name="connsiteY1207" fmla="*/ 6290010 h 6451461"/>
              <a:gd name="connsiteX1208" fmla="*/ 231216 w 7308555"/>
              <a:gd name="connsiteY1208" fmla="*/ 6252138 h 6451461"/>
              <a:gd name="connsiteX1209" fmla="*/ 218592 w 7308555"/>
              <a:gd name="connsiteY1209" fmla="*/ 6290010 h 6451461"/>
              <a:gd name="connsiteX1210" fmla="*/ 218592 w 7308555"/>
              <a:gd name="connsiteY1210" fmla="*/ 6290010 h 6451461"/>
              <a:gd name="connsiteX1211" fmla="*/ 321576 w 7308555"/>
              <a:gd name="connsiteY1211" fmla="*/ 6455448 h 6451461"/>
              <a:gd name="connsiteX1212" fmla="*/ 334200 w 7308555"/>
              <a:gd name="connsiteY1212" fmla="*/ 6455448 h 6451461"/>
              <a:gd name="connsiteX1213" fmla="*/ 334200 w 7308555"/>
              <a:gd name="connsiteY1213" fmla="*/ 6442825 h 6451461"/>
              <a:gd name="connsiteX1214" fmla="*/ 321576 w 7308555"/>
              <a:gd name="connsiteY1214" fmla="*/ 6455448 h 6451461"/>
              <a:gd name="connsiteX1215" fmla="*/ 321576 w 7308555"/>
              <a:gd name="connsiteY1215" fmla="*/ 6455448 h 6451461"/>
              <a:gd name="connsiteX1216" fmla="*/ 1542770 w 7308555"/>
              <a:gd name="connsiteY1216" fmla="*/ 318254 h 6451461"/>
              <a:gd name="connsiteX1217" fmla="*/ 1632466 w 7308555"/>
              <a:gd name="connsiteY1217" fmla="*/ 369414 h 6451461"/>
              <a:gd name="connsiteX1218" fmla="*/ 1632466 w 7308555"/>
              <a:gd name="connsiteY1218" fmla="*/ 382038 h 6451461"/>
              <a:gd name="connsiteX1219" fmla="*/ 1722162 w 7308555"/>
              <a:gd name="connsiteY1219" fmla="*/ 280383 h 6451461"/>
              <a:gd name="connsiteX1220" fmla="*/ 1760698 w 7308555"/>
              <a:gd name="connsiteY1220" fmla="*/ 255135 h 6451461"/>
              <a:gd name="connsiteX1221" fmla="*/ 1722162 w 7308555"/>
              <a:gd name="connsiteY1221" fmla="*/ 166104 h 6451461"/>
              <a:gd name="connsiteX1222" fmla="*/ 1632466 w 7308555"/>
              <a:gd name="connsiteY1222" fmla="*/ 217263 h 6451461"/>
              <a:gd name="connsiteX1223" fmla="*/ 1619842 w 7308555"/>
              <a:gd name="connsiteY1223" fmla="*/ 229887 h 6451461"/>
              <a:gd name="connsiteX1224" fmla="*/ 1555394 w 7308555"/>
              <a:gd name="connsiteY1224" fmla="*/ 140856 h 6451461"/>
              <a:gd name="connsiteX1225" fmla="*/ 1568018 w 7308555"/>
              <a:gd name="connsiteY1225" fmla="*/ 268423 h 6451461"/>
              <a:gd name="connsiteX1226" fmla="*/ 1542105 w 7308555"/>
              <a:gd name="connsiteY1226" fmla="*/ 268423 h 6451461"/>
              <a:gd name="connsiteX1227" fmla="*/ 1542770 w 7308555"/>
              <a:gd name="connsiteY1227" fmla="*/ 318254 h 6451461"/>
              <a:gd name="connsiteX1228" fmla="*/ 1542770 w 7308555"/>
              <a:gd name="connsiteY1228" fmla="*/ 318254 h 6451461"/>
              <a:gd name="connsiteX1229" fmla="*/ 3226395 w 7308555"/>
              <a:gd name="connsiteY1229" fmla="*/ 3399808 h 6451461"/>
              <a:gd name="connsiteX1230" fmla="*/ 3226395 w 7308555"/>
              <a:gd name="connsiteY1230" fmla="*/ 3399808 h 6451461"/>
              <a:gd name="connsiteX1231" fmla="*/ 3226395 w 7308555"/>
              <a:gd name="connsiteY1231" fmla="*/ 3399808 h 6451461"/>
              <a:gd name="connsiteX1232" fmla="*/ 3226395 w 7308555"/>
              <a:gd name="connsiteY1232" fmla="*/ 3399808 h 6451461"/>
              <a:gd name="connsiteX1233" fmla="*/ 5437566 w 7308555"/>
              <a:gd name="connsiteY1233" fmla="*/ 407286 h 6451461"/>
              <a:gd name="connsiteX1234" fmla="*/ 5463478 w 7308555"/>
              <a:gd name="connsiteY1234" fmla="*/ 369414 h 6451461"/>
              <a:gd name="connsiteX1235" fmla="*/ 5450854 w 7308555"/>
              <a:gd name="connsiteY1235" fmla="*/ 356790 h 6451461"/>
              <a:gd name="connsiteX1236" fmla="*/ 5399694 w 7308555"/>
              <a:gd name="connsiteY1236" fmla="*/ 344167 h 6451461"/>
              <a:gd name="connsiteX1237" fmla="*/ 5348534 w 7308555"/>
              <a:gd name="connsiteY1237" fmla="*/ 369414 h 6451461"/>
              <a:gd name="connsiteX1238" fmla="*/ 5297374 w 7308555"/>
              <a:gd name="connsiteY1238" fmla="*/ 394662 h 6451461"/>
              <a:gd name="connsiteX1239" fmla="*/ 5258838 w 7308555"/>
              <a:gd name="connsiteY1239" fmla="*/ 458446 h 6451461"/>
              <a:gd name="connsiteX1240" fmla="*/ 5091406 w 7308555"/>
              <a:gd name="connsiteY1240" fmla="*/ 598637 h 6451461"/>
              <a:gd name="connsiteX1241" fmla="*/ 5091406 w 7308555"/>
              <a:gd name="connsiteY1241" fmla="*/ 611261 h 6451461"/>
              <a:gd name="connsiteX1242" fmla="*/ 4911350 w 7308555"/>
              <a:gd name="connsiteY1242" fmla="*/ 776700 h 6451461"/>
              <a:gd name="connsiteX1243" fmla="*/ 4885438 w 7308555"/>
              <a:gd name="connsiteY1243" fmla="*/ 827860 h 6451461"/>
              <a:gd name="connsiteX1244" fmla="*/ 4846902 w 7308555"/>
              <a:gd name="connsiteY1244" fmla="*/ 853108 h 6451461"/>
              <a:gd name="connsiteX1245" fmla="*/ 4757206 w 7308555"/>
              <a:gd name="connsiteY1245" fmla="*/ 967387 h 6451461"/>
              <a:gd name="connsiteX1246" fmla="*/ 4628974 w 7308555"/>
              <a:gd name="connsiteY1246" fmla="*/ 1069042 h 6451461"/>
              <a:gd name="connsiteX1247" fmla="*/ 4616350 w 7308555"/>
              <a:gd name="connsiteY1247" fmla="*/ 1043795 h 6451461"/>
              <a:gd name="connsiteX1248" fmla="*/ 4539278 w 7308555"/>
              <a:gd name="connsiteY1248" fmla="*/ 1018547 h 6451461"/>
              <a:gd name="connsiteX1249" fmla="*/ 4642262 w 7308555"/>
              <a:gd name="connsiteY1249" fmla="*/ 993299 h 6451461"/>
              <a:gd name="connsiteX1250" fmla="*/ 4654886 w 7308555"/>
              <a:gd name="connsiteY1250" fmla="*/ 993299 h 6451461"/>
              <a:gd name="connsiteX1251" fmla="*/ 4642262 w 7308555"/>
              <a:gd name="connsiteY1251" fmla="*/ 942139 h 6451461"/>
              <a:gd name="connsiteX1252" fmla="*/ 4616350 w 7308555"/>
              <a:gd name="connsiteY1252" fmla="*/ 890980 h 6451461"/>
              <a:gd name="connsiteX1253" fmla="*/ 4565190 w 7308555"/>
              <a:gd name="connsiteY1253" fmla="*/ 725540 h 6451461"/>
              <a:gd name="connsiteX1254" fmla="*/ 4526654 w 7308555"/>
              <a:gd name="connsiteY1254" fmla="*/ 661757 h 6451461"/>
              <a:gd name="connsiteX1255" fmla="*/ 4899390 w 7308555"/>
              <a:gd name="connsiteY1255" fmla="*/ 534189 h 6451461"/>
              <a:gd name="connsiteX1256" fmla="*/ 4693422 w 7308555"/>
              <a:gd name="connsiteY1256" fmla="*/ 572061 h 6451461"/>
              <a:gd name="connsiteX1257" fmla="*/ 4654886 w 7308555"/>
              <a:gd name="connsiteY1257" fmla="*/ 584685 h 6451461"/>
              <a:gd name="connsiteX1258" fmla="*/ 4616350 w 7308555"/>
              <a:gd name="connsiteY1258" fmla="*/ 597308 h 6451461"/>
              <a:gd name="connsiteX1259" fmla="*/ 4500742 w 7308555"/>
              <a:gd name="connsiteY1259" fmla="*/ 661092 h 6451461"/>
              <a:gd name="connsiteX1260" fmla="*/ 4449582 w 7308555"/>
              <a:gd name="connsiteY1260" fmla="*/ 597308 h 6451461"/>
              <a:gd name="connsiteX1261" fmla="*/ 4423670 w 7308555"/>
              <a:gd name="connsiteY1261" fmla="*/ 609932 h 6451461"/>
              <a:gd name="connsiteX1262" fmla="*/ 4192454 w 7308555"/>
              <a:gd name="connsiteY1262" fmla="*/ 495653 h 6451461"/>
              <a:gd name="connsiteX1263" fmla="*/ 4192454 w 7308555"/>
              <a:gd name="connsiteY1263" fmla="*/ 483029 h 6451461"/>
              <a:gd name="connsiteX1264" fmla="*/ 4166541 w 7308555"/>
              <a:gd name="connsiteY1264" fmla="*/ 483029 h 6451461"/>
              <a:gd name="connsiteX1265" fmla="*/ 3999109 w 7308555"/>
              <a:gd name="connsiteY1265" fmla="*/ 520901 h 6451461"/>
              <a:gd name="connsiteX1266" fmla="*/ 3999109 w 7308555"/>
              <a:gd name="connsiteY1266" fmla="*/ 508277 h 6451461"/>
              <a:gd name="connsiteX1267" fmla="*/ 4153253 w 7308555"/>
              <a:gd name="connsiteY1267" fmla="*/ 317590 h 6451461"/>
              <a:gd name="connsiteX1268" fmla="*/ 3934661 w 7308555"/>
              <a:gd name="connsiteY1268" fmla="*/ 559437 h 6451461"/>
              <a:gd name="connsiteX1269" fmla="*/ 3870213 w 7308555"/>
              <a:gd name="connsiteY1269" fmla="*/ 584685 h 6451461"/>
              <a:gd name="connsiteX1270" fmla="*/ 3690157 w 7308555"/>
              <a:gd name="connsiteY1270" fmla="*/ 673716 h 6451461"/>
              <a:gd name="connsiteX1271" fmla="*/ 3690157 w 7308555"/>
              <a:gd name="connsiteY1271" fmla="*/ 661092 h 6451461"/>
              <a:gd name="connsiteX1272" fmla="*/ 3677533 w 7308555"/>
              <a:gd name="connsiteY1272" fmla="*/ 686340 h 6451461"/>
              <a:gd name="connsiteX1273" fmla="*/ 3549301 w 7308555"/>
              <a:gd name="connsiteY1273" fmla="*/ 698964 h 6451461"/>
              <a:gd name="connsiteX1274" fmla="*/ 3510765 w 7308555"/>
              <a:gd name="connsiteY1274" fmla="*/ 698964 h 6451461"/>
              <a:gd name="connsiteX1275" fmla="*/ 3292172 w 7308555"/>
              <a:gd name="connsiteY1275" fmla="*/ 711588 h 6451461"/>
              <a:gd name="connsiteX1276" fmla="*/ 3304796 w 7308555"/>
              <a:gd name="connsiteY1276" fmla="*/ 673716 h 6451461"/>
              <a:gd name="connsiteX1277" fmla="*/ 3278884 w 7308555"/>
              <a:gd name="connsiteY1277" fmla="*/ 673716 h 6451461"/>
              <a:gd name="connsiteX1278" fmla="*/ 3278884 w 7308555"/>
              <a:gd name="connsiteY1278" fmla="*/ 698964 h 6451461"/>
              <a:gd name="connsiteX1279" fmla="*/ 3189188 w 7308555"/>
              <a:gd name="connsiteY1279" fmla="*/ 482365 h 6451461"/>
              <a:gd name="connsiteX1280" fmla="*/ 3138028 w 7308555"/>
              <a:gd name="connsiteY1280" fmla="*/ 494989 h 6451461"/>
              <a:gd name="connsiteX1281" fmla="*/ 3138028 w 7308555"/>
              <a:gd name="connsiteY1281" fmla="*/ 546148 h 6451461"/>
              <a:gd name="connsiteX1282" fmla="*/ 3099492 w 7308555"/>
              <a:gd name="connsiteY1282" fmla="*/ 673716 h 6451461"/>
              <a:gd name="connsiteX1283" fmla="*/ 3022420 w 7308555"/>
              <a:gd name="connsiteY1283" fmla="*/ 762748 h 6451461"/>
              <a:gd name="connsiteX1284" fmla="*/ 3009796 w 7308555"/>
              <a:gd name="connsiteY1284" fmla="*/ 775371 h 6451461"/>
              <a:gd name="connsiteX1285" fmla="*/ 2983884 w 7308555"/>
              <a:gd name="connsiteY1285" fmla="*/ 750124 h 6451461"/>
              <a:gd name="connsiteX1286" fmla="*/ 2971260 w 7308555"/>
              <a:gd name="connsiteY1286" fmla="*/ 750124 h 6451461"/>
              <a:gd name="connsiteX1287" fmla="*/ 2945348 w 7308555"/>
              <a:gd name="connsiteY1287" fmla="*/ 750124 h 6451461"/>
              <a:gd name="connsiteX1288" fmla="*/ 2932724 w 7308555"/>
              <a:gd name="connsiteY1288" fmla="*/ 724876 h 6451461"/>
              <a:gd name="connsiteX1289" fmla="*/ 2906812 w 7308555"/>
              <a:gd name="connsiteY1289" fmla="*/ 584685 h 6451461"/>
              <a:gd name="connsiteX1290" fmla="*/ 2855652 w 7308555"/>
              <a:gd name="connsiteY1290" fmla="*/ 368085 h 6451461"/>
              <a:gd name="connsiteX1291" fmla="*/ 2791204 w 7308555"/>
              <a:gd name="connsiteY1291" fmla="*/ 190022 h 6451461"/>
              <a:gd name="connsiteX1292" fmla="*/ 2765292 w 7308555"/>
              <a:gd name="connsiteY1292" fmla="*/ 190022 h 6451461"/>
              <a:gd name="connsiteX1293" fmla="*/ 2777916 w 7308555"/>
              <a:gd name="connsiteY1293" fmla="*/ 419245 h 6451461"/>
              <a:gd name="connsiteX1294" fmla="*/ 2765292 w 7308555"/>
              <a:gd name="connsiteY1294" fmla="*/ 457117 h 6451461"/>
              <a:gd name="connsiteX1295" fmla="*/ 2777916 w 7308555"/>
              <a:gd name="connsiteY1295" fmla="*/ 558772 h 6451461"/>
              <a:gd name="connsiteX1296" fmla="*/ 2777916 w 7308555"/>
              <a:gd name="connsiteY1296" fmla="*/ 571396 h 6451461"/>
              <a:gd name="connsiteX1297" fmla="*/ 2777916 w 7308555"/>
              <a:gd name="connsiteY1297" fmla="*/ 571396 h 6451461"/>
              <a:gd name="connsiteX1298" fmla="*/ 2790540 w 7308555"/>
              <a:gd name="connsiteY1298" fmla="*/ 787995 h 6451461"/>
              <a:gd name="connsiteX1299" fmla="*/ 2777916 w 7308555"/>
              <a:gd name="connsiteY1299" fmla="*/ 775371 h 6451461"/>
              <a:gd name="connsiteX1300" fmla="*/ 2739380 w 7308555"/>
              <a:gd name="connsiteY1300" fmla="*/ 877027 h 6451461"/>
              <a:gd name="connsiteX1301" fmla="*/ 2726756 w 7308555"/>
              <a:gd name="connsiteY1301" fmla="*/ 877027 h 6451461"/>
              <a:gd name="connsiteX1302" fmla="*/ 2675596 w 7308555"/>
              <a:gd name="connsiteY1302" fmla="*/ 749459 h 6451461"/>
              <a:gd name="connsiteX1303" fmla="*/ 2637060 w 7308555"/>
              <a:gd name="connsiteY1303" fmla="*/ 762083 h 6451461"/>
              <a:gd name="connsiteX1304" fmla="*/ 2611148 w 7308555"/>
              <a:gd name="connsiteY1304" fmla="*/ 736835 h 6451461"/>
              <a:gd name="connsiteX1305" fmla="*/ 2598524 w 7308555"/>
              <a:gd name="connsiteY1305" fmla="*/ 762083 h 6451461"/>
              <a:gd name="connsiteX1306" fmla="*/ 2559988 w 7308555"/>
              <a:gd name="connsiteY1306" fmla="*/ 762083 h 6451461"/>
              <a:gd name="connsiteX1307" fmla="*/ 2572612 w 7308555"/>
              <a:gd name="connsiteY1307" fmla="*/ 876362 h 6451461"/>
              <a:gd name="connsiteX1308" fmla="*/ 2585236 w 7308555"/>
              <a:gd name="connsiteY1308" fmla="*/ 876362 h 6451461"/>
              <a:gd name="connsiteX1309" fmla="*/ 2534076 w 7308555"/>
              <a:gd name="connsiteY1309" fmla="*/ 952770 h 6451461"/>
              <a:gd name="connsiteX1310" fmla="*/ 2444380 w 7308555"/>
              <a:gd name="connsiteY1310" fmla="*/ 876362 h 6451461"/>
              <a:gd name="connsiteX1311" fmla="*/ 2393220 w 7308555"/>
              <a:gd name="connsiteY1311" fmla="*/ 851115 h 6451461"/>
              <a:gd name="connsiteX1312" fmla="*/ 2393220 w 7308555"/>
              <a:gd name="connsiteY1312" fmla="*/ 940146 h 6451461"/>
              <a:gd name="connsiteX1313" fmla="*/ 2419132 w 7308555"/>
              <a:gd name="connsiteY1313" fmla="*/ 1003930 h 6451461"/>
              <a:gd name="connsiteX1314" fmla="*/ 2226452 w 7308555"/>
              <a:gd name="connsiteY1314" fmla="*/ 940146 h 6451461"/>
              <a:gd name="connsiteX1315" fmla="*/ 2226452 w 7308555"/>
              <a:gd name="connsiteY1315" fmla="*/ 927522 h 6451461"/>
              <a:gd name="connsiteX1316" fmla="*/ 2200540 w 7308555"/>
              <a:gd name="connsiteY1316" fmla="*/ 940146 h 6451461"/>
              <a:gd name="connsiteX1317" fmla="*/ 2200540 w 7308555"/>
              <a:gd name="connsiteY1317" fmla="*/ 888986 h 6451461"/>
              <a:gd name="connsiteX1318" fmla="*/ 2174628 w 7308555"/>
              <a:gd name="connsiteY1318" fmla="*/ 914234 h 6451461"/>
              <a:gd name="connsiteX1319" fmla="*/ 2148716 w 7308555"/>
              <a:gd name="connsiteY1319" fmla="*/ 914234 h 6451461"/>
              <a:gd name="connsiteX1320" fmla="*/ 2148716 w 7308555"/>
              <a:gd name="connsiteY1320" fmla="*/ 965394 h 6451461"/>
              <a:gd name="connsiteX1321" fmla="*/ 2187252 w 7308555"/>
              <a:gd name="connsiteY1321" fmla="*/ 1016554 h 6451461"/>
              <a:gd name="connsiteX1322" fmla="*/ 2122803 w 7308555"/>
              <a:gd name="connsiteY1322" fmla="*/ 978682 h 6451461"/>
              <a:gd name="connsiteX1323" fmla="*/ 2058355 w 7308555"/>
              <a:gd name="connsiteY1323" fmla="*/ 914898 h 6451461"/>
              <a:gd name="connsiteX1324" fmla="*/ 2084267 w 7308555"/>
              <a:gd name="connsiteY1324" fmla="*/ 902275 h 6451461"/>
              <a:gd name="connsiteX1325" fmla="*/ 2096891 w 7308555"/>
              <a:gd name="connsiteY1325" fmla="*/ 927522 h 6451461"/>
              <a:gd name="connsiteX1326" fmla="*/ 2084267 w 7308555"/>
              <a:gd name="connsiteY1326" fmla="*/ 940146 h 6451461"/>
              <a:gd name="connsiteX1327" fmla="*/ 2122803 w 7308555"/>
              <a:gd name="connsiteY1327" fmla="*/ 952770 h 6451461"/>
              <a:gd name="connsiteX1328" fmla="*/ 2122803 w 7308555"/>
              <a:gd name="connsiteY1328" fmla="*/ 914898 h 6451461"/>
              <a:gd name="connsiteX1329" fmla="*/ 2135427 w 7308555"/>
              <a:gd name="connsiteY1329" fmla="*/ 914898 h 6451461"/>
              <a:gd name="connsiteX1330" fmla="*/ 2122803 w 7308555"/>
              <a:gd name="connsiteY1330" fmla="*/ 851115 h 6451461"/>
              <a:gd name="connsiteX1331" fmla="*/ 2084267 w 7308555"/>
              <a:gd name="connsiteY1331" fmla="*/ 799955 h 6451461"/>
              <a:gd name="connsiteX1332" fmla="*/ 2033107 w 7308555"/>
              <a:gd name="connsiteY1332" fmla="*/ 863738 h 6451461"/>
              <a:gd name="connsiteX1333" fmla="*/ 2045731 w 7308555"/>
              <a:gd name="connsiteY1333" fmla="*/ 914898 h 6451461"/>
              <a:gd name="connsiteX1334" fmla="*/ 1981283 w 7308555"/>
              <a:gd name="connsiteY1334" fmla="*/ 863738 h 6451461"/>
              <a:gd name="connsiteX1335" fmla="*/ 1853051 w 7308555"/>
              <a:gd name="connsiteY1335" fmla="*/ 774707 h 6451461"/>
              <a:gd name="connsiteX1336" fmla="*/ 1853051 w 7308555"/>
              <a:gd name="connsiteY1336" fmla="*/ 787331 h 6451461"/>
              <a:gd name="connsiteX1337" fmla="*/ 1827139 w 7308555"/>
              <a:gd name="connsiteY1337" fmla="*/ 774707 h 6451461"/>
              <a:gd name="connsiteX1338" fmla="*/ 1737443 w 7308555"/>
              <a:gd name="connsiteY1338" fmla="*/ 787331 h 6451461"/>
              <a:gd name="connsiteX1339" fmla="*/ 1763355 w 7308555"/>
              <a:gd name="connsiteY1339" fmla="*/ 825202 h 6451461"/>
              <a:gd name="connsiteX1340" fmla="*/ 1827803 w 7308555"/>
              <a:gd name="connsiteY1340" fmla="*/ 888986 h 6451461"/>
              <a:gd name="connsiteX1341" fmla="*/ 1878963 w 7308555"/>
              <a:gd name="connsiteY1341" fmla="*/ 952770 h 6451461"/>
              <a:gd name="connsiteX1342" fmla="*/ 1814515 w 7308555"/>
              <a:gd name="connsiteY1342" fmla="*/ 888986 h 6451461"/>
              <a:gd name="connsiteX1343" fmla="*/ 1801891 w 7308555"/>
              <a:gd name="connsiteY1343" fmla="*/ 901610 h 6451461"/>
              <a:gd name="connsiteX1344" fmla="*/ 1673659 w 7308555"/>
              <a:gd name="connsiteY1344" fmla="*/ 787331 h 6451461"/>
              <a:gd name="connsiteX1345" fmla="*/ 1647747 w 7308555"/>
              <a:gd name="connsiteY1345" fmla="*/ 762083 h 6451461"/>
              <a:gd name="connsiteX1346" fmla="*/ 1596587 w 7308555"/>
              <a:gd name="connsiteY1346" fmla="*/ 710923 h 6451461"/>
              <a:gd name="connsiteX1347" fmla="*/ 1583963 w 7308555"/>
              <a:gd name="connsiteY1347" fmla="*/ 710923 h 6451461"/>
              <a:gd name="connsiteX1348" fmla="*/ 1558051 w 7308555"/>
              <a:gd name="connsiteY1348" fmla="*/ 685675 h 6451461"/>
              <a:gd name="connsiteX1349" fmla="*/ 1480979 w 7308555"/>
              <a:gd name="connsiteY1349" fmla="*/ 584020 h 6451461"/>
              <a:gd name="connsiteX1350" fmla="*/ 1377995 w 7308555"/>
              <a:gd name="connsiteY1350" fmla="*/ 469741 h 6451461"/>
              <a:gd name="connsiteX1351" fmla="*/ 1377995 w 7308555"/>
              <a:gd name="connsiteY1351" fmla="*/ 469741 h 6451461"/>
              <a:gd name="connsiteX1352" fmla="*/ 1352083 w 7308555"/>
              <a:gd name="connsiteY1352" fmla="*/ 469741 h 6451461"/>
              <a:gd name="connsiteX1353" fmla="*/ 1326171 w 7308555"/>
              <a:gd name="connsiteY1353" fmla="*/ 444493 h 6451461"/>
              <a:gd name="connsiteX1354" fmla="*/ 1261723 w 7308555"/>
              <a:gd name="connsiteY1354" fmla="*/ 368085 h 6451461"/>
              <a:gd name="connsiteX1355" fmla="*/ 1235810 w 7308555"/>
              <a:gd name="connsiteY1355" fmla="*/ 368085 h 6451461"/>
              <a:gd name="connsiteX1356" fmla="*/ 1223187 w 7308555"/>
              <a:gd name="connsiteY1356" fmla="*/ 342838 h 6451461"/>
              <a:gd name="connsiteX1357" fmla="*/ 1287635 w 7308555"/>
              <a:gd name="connsiteY1357" fmla="*/ 444493 h 6451461"/>
              <a:gd name="connsiteX1358" fmla="*/ 1326171 w 7308555"/>
              <a:gd name="connsiteY1358" fmla="*/ 482365 h 6451461"/>
              <a:gd name="connsiteX1359" fmla="*/ 1352083 w 7308555"/>
              <a:gd name="connsiteY1359" fmla="*/ 533525 h 6451461"/>
              <a:gd name="connsiteX1360" fmla="*/ 1364707 w 7308555"/>
              <a:gd name="connsiteY1360" fmla="*/ 533525 h 6451461"/>
              <a:gd name="connsiteX1361" fmla="*/ 1429155 w 7308555"/>
              <a:gd name="connsiteY1361" fmla="*/ 609932 h 6451461"/>
              <a:gd name="connsiteX1362" fmla="*/ 1570675 w 7308555"/>
              <a:gd name="connsiteY1362" fmla="*/ 775371 h 6451461"/>
              <a:gd name="connsiteX1363" fmla="*/ 1609211 w 7308555"/>
              <a:gd name="connsiteY1363" fmla="*/ 787995 h 6451461"/>
              <a:gd name="connsiteX1364" fmla="*/ 1750731 w 7308555"/>
              <a:gd name="connsiteY1364" fmla="*/ 940811 h 6451461"/>
              <a:gd name="connsiteX1365" fmla="*/ 1801891 w 7308555"/>
              <a:gd name="connsiteY1365" fmla="*/ 966058 h 6451461"/>
              <a:gd name="connsiteX1366" fmla="*/ 1917499 w 7308555"/>
              <a:gd name="connsiteY1366" fmla="*/ 1156745 h 6451461"/>
              <a:gd name="connsiteX1367" fmla="*/ 1930123 w 7308555"/>
              <a:gd name="connsiteY1367" fmla="*/ 1169369 h 6451461"/>
              <a:gd name="connsiteX1368" fmla="*/ 1904211 w 7308555"/>
              <a:gd name="connsiteY1368" fmla="*/ 1067714 h 6451461"/>
              <a:gd name="connsiteX1369" fmla="*/ 1891587 w 7308555"/>
              <a:gd name="connsiteY1369" fmla="*/ 1055090 h 6451461"/>
              <a:gd name="connsiteX1370" fmla="*/ 1981283 w 7308555"/>
              <a:gd name="connsiteY1370" fmla="*/ 1131497 h 6451461"/>
              <a:gd name="connsiteX1371" fmla="*/ 1955371 w 7308555"/>
              <a:gd name="connsiteY1371" fmla="*/ 1080338 h 6451461"/>
              <a:gd name="connsiteX1372" fmla="*/ 2006531 w 7308555"/>
              <a:gd name="connsiteY1372" fmla="*/ 1144121 h 6451461"/>
              <a:gd name="connsiteX1373" fmla="*/ 2019155 w 7308555"/>
              <a:gd name="connsiteY1373" fmla="*/ 1220529 h 6451461"/>
              <a:gd name="connsiteX1374" fmla="*/ 1993243 w 7308555"/>
              <a:gd name="connsiteY1374" fmla="*/ 1233153 h 6451461"/>
              <a:gd name="connsiteX1375" fmla="*/ 1980619 w 7308555"/>
              <a:gd name="connsiteY1375" fmla="*/ 1220529 h 6451461"/>
              <a:gd name="connsiteX1376" fmla="*/ 1980619 w 7308555"/>
              <a:gd name="connsiteY1376" fmla="*/ 1182657 h 6451461"/>
              <a:gd name="connsiteX1377" fmla="*/ 1929459 w 7308555"/>
              <a:gd name="connsiteY1377" fmla="*/ 1170034 h 6451461"/>
              <a:gd name="connsiteX1378" fmla="*/ 1916835 w 7308555"/>
              <a:gd name="connsiteY1378" fmla="*/ 1348096 h 6451461"/>
              <a:gd name="connsiteX1379" fmla="*/ 1865675 w 7308555"/>
              <a:gd name="connsiteY1379" fmla="*/ 1322849 h 6451461"/>
              <a:gd name="connsiteX1380" fmla="*/ 1878299 w 7308555"/>
              <a:gd name="connsiteY1380" fmla="*/ 1374009 h 6451461"/>
              <a:gd name="connsiteX1381" fmla="*/ 1736779 w 7308555"/>
              <a:gd name="connsiteY1381" fmla="*/ 1399256 h 6451461"/>
              <a:gd name="connsiteX1382" fmla="*/ 1839763 w 7308555"/>
              <a:gd name="connsiteY1382" fmla="*/ 1411880 h 6451461"/>
              <a:gd name="connsiteX1383" fmla="*/ 1890923 w 7308555"/>
              <a:gd name="connsiteY1383" fmla="*/ 1424504 h 6451461"/>
              <a:gd name="connsiteX1384" fmla="*/ 1878299 w 7308555"/>
              <a:gd name="connsiteY1384" fmla="*/ 1449752 h 6451461"/>
              <a:gd name="connsiteX1385" fmla="*/ 1916835 w 7308555"/>
              <a:gd name="connsiteY1385" fmla="*/ 1487623 h 6451461"/>
              <a:gd name="connsiteX1386" fmla="*/ 1904211 w 7308555"/>
              <a:gd name="connsiteY1386" fmla="*/ 1525495 h 6451461"/>
              <a:gd name="connsiteX1387" fmla="*/ 1891587 w 7308555"/>
              <a:gd name="connsiteY1387" fmla="*/ 1512871 h 6451461"/>
              <a:gd name="connsiteX1388" fmla="*/ 1840427 w 7308555"/>
              <a:gd name="connsiteY1388" fmla="*/ 1512871 h 6451461"/>
              <a:gd name="connsiteX1389" fmla="*/ 1814515 w 7308555"/>
              <a:gd name="connsiteY1389" fmla="*/ 1525495 h 6451461"/>
              <a:gd name="connsiteX1390" fmla="*/ 1788603 w 7308555"/>
              <a:gd name="connsiteY1390" fmla="*/ 1563367 h 6451461"/>
              <a:gd name="connsiteX1391" fmla="*/ 1762691 w 7308555"/>
              <a:gd name="connsiteY1391" fmla="*/ 1588614 h 6451461"/>
              <a:gd name="connsiteX1392" fmla="*/ 1724155 w 7308555"/>
              <a:gd name="connsiteY1392" fmla="*/ 1575991 h 6451461"/>
              <a:gd name="connsiteX1393" fmla="*/ 1711531 w 7308555"/>
              <a:gd name="connsiteY1393" fmla="*/ 1563367 h 6451461"/>
              <a:gd name="connsiteX1394" fmla="*/ 1621835 w 7308555"/>
              <a:gd name="connsiteY1394" fmla="*/ 1499583 h 6451461"/>
              <a:gd name="connsiteX1395" fmla="*/ 1750067 w 7308555"/>
              <a:gd name="connsiteY1395" fmla="*/ 1601238 h 6451461"/>
              <a:gd name="connsiteX1396" fmla="*/ 1582635 w 7308555"/>
              <a:gd name="connsiteY1396" fmla="*/ 1639110 h 6451461"/>
              <a:gd name="connsiteX1397" fmla="*/ 1608547 w 7308555"/>
              <a:gd name="connsiteY1397" fmla="*/ 1639110 h 6451461"/>
              <a:gd name="connsiteX1398" fmla="*/ 1608547 w 7308555"/>
              <a:gd name="connsiteY1398" fmla="*/ 1664358 h 6451461"/>
              <a:gd name="connsiteX1399" fmla="*/ 1634459 w 7308555"/>
              <a:gd name="connsiteY1399" fmla="*/ 1651734 h 6451461"/>
              <a:gd name="connsiteX1400" fmla="*/ 1634459 w 7308555"/>
              <a:gd name="connsiteY1400" fmla="*/ 1676981 h 6451461"/>
              <a:gd name="connsiteX1401" fmla="*/ 1570011 w 7308555"/>
              <a:gd name="connsiteY1401" fmla="*/ 1689605 h 6451461"/>
              <a:gd name="connsiteX1402" fmla="*/ 1672995 w 7308555"/>
              <a:gd name="connsiteY1402" fmla="*/ 1727477 h 6451461"/>
              <a:gd name="connsiteX1403" fmla="*/ 1698907 w 7308555"/>
              <a:gd name="connsiteY1403" fmla="*/ 1702229 h 6451461"/>
              <a:gd name="connsiteX1404" fmla="*/ 1827139 w 7308555"/>
              <a:gd name="connsiteY1404" fmla="*/ 1714853 h 6451461"/>
              <a:gd name="connsiteX1405" fmla="*/ 1891587 w 7308555"/>
              <a:gd name="connsiteY1405" fmla="*/ 1714853 h 6451461"/>
              <a:gd name="connsiteX1406" fmla="*/ 1827139 w 7308555"/>
              <a:gd name="connsiteY1406" fmla="*/ 1778637 h 6451461"/>
              <a:gd name="connsiteX1407" fmla="*/ 1814515 w 7308555"/>
              <a:gd name="connsiteY1407" fmla="*/ 1778637 h 6451461"/>
              <a:gd name="connsiteX1408" fmla="*/ 1711531 w 7308555"/>
              <a:gd name="connsiteY1408" fmla="*/ 1803885 h 6451461"/>
              <a:gd name="connsiteX1409" fmla="*/ 1737443 w 7308555"/>
              <a:gd name="connsiteY1409" fmla="*/ 1816508 h 6451461"/>
              <a:gd name="connsiteX1410" fmla="*/ 1660371 w 7308555"/>
              <a:gd name="connsiteY1410" fmla="*/ 1880292 h 6451461"/>
              <a:gd name="connsiteX1411" fmla="*/ 1788603 w 7308555"/>
              <a:gd name="connsiteY1411" fmla="*/ 1892916 h 6451461"/>
              <a:gd name="connsiteX1412" fmla="*/ 1827139 w 7308555"/>
              <a:gd name="connsiteY1412" fmla="*/ 1930788 h 6451461"/>
              <a:gd name="connsiteX1413" fmla="*/ 1801227 w 7308555"/>
              <a:gd name="connsiteY1413" fmla="*/ 1930788 h 6451461"/>
              <a:gd name="connsiteX1414" fmla="*/ 1801227 w 7308555"/>
              <a:gd name="connsiteY1414" fmla="*/ 1943412 h 6451461"/>
              <a:gd name="connsiteX1415" fmla="*/ 1788603 w 7308555"/>
              <a:gd name="connsiteY1415" fmla="*/ 1943412 h 6451461"/>
              <a:gd name="connsiteX1416" fmla="*/ 1788603 w 7308555"/>
              <a:gd name="connsiteY1416" fmla="*/ 1943412 h 6451461"/>
              <a:gd name="connsiteX1417" fmla="*/ 1762691 w 7308555"/>
              <a:gd name="connsiteY1417" fmla="*/ 1943412 h 6451461"/>
              <a:gd name="connsiteX1418" fmla="*/ 1736779 w 7308555"/>
              <a:gd name="connsiteY1418" fmla="*/ 1918164 h 6451461"/>
              <a:gd name="connsiteX1419" fmla="*/ 1647083 w 7308555"/>
              <a:gd name="connsiteY1419" fmla="*/ 1905540 h 6451461"/>
              <a:gd name="connsiteX1420" fmla="*/ 1647083 w 7308555"/>
              <a:gd name="connsiteY1420" fmla="*/ 1930788 h 6451461"/>
              <a:gd name="connsiteX1421" fmla="*/ 1762691 w 7308555"/>
              <a:gd name="connsiteY1421" fmla="*/ 1968659 h 6451461"/>
              <a:gd name="connsiteX1422" fmla="*/ 1724155 w 7308555"/>
              <a:gd name="connsiteY1422" fmla="*/ 1981283 h 6451461"/>
              <a:gd name="connsiteX1423" fmla="*/ 1724155 w 7308555"/>
              <a:gd name="connsiteY1423" fmla="*/ 2006531 h 6451461"/>
              <a:gd name="connsiteX1424" fmla="*/ 1711531 w 7308555"/>
              <a:gd name="connsiteY1424" fmla="*/ 2006531 h 6451461"/>
              <a:gd name="connsiteX1425" fmla="*/ 1621835 w 7308555"/>
              <a:gd name="connsiteY1425" fmla="*/ 2057691 h 6451461"/>
              <a:gd name="connsiteX1426" fmla="*/ 1634459 w 7308555"/>
              <a:gd name="connsiteY1426" fmla="*/ 2070315 h 6451461"/>
              <a:gd name="connsiteX1427" fmla="*/ 1583299 w 7308555"/>
              <a:gd name="connsiteY1427" fmla="*/ 2070315 h 6451461"/>
              <a:gd name="connsiteX1428" fmla="*/ 1557387 w 7308555"/>
              <a:gd name="connsiteY1428" fmla="*/ 2108186 h 6451461"/>
              <a:gd name="connsiteX1429" fmla="*/ 1492939 w 7308555"/>
              <a:gd name="connsiteY1429" fmla="*/ 2133434 h 6451461"/>
              <a:gd name="connsiteX1430" fmla="*/ 1454403 w 7308555"/>
              <a:gd name="connsiteY1430" fmla="*/ 2184594 h 6451461"/>
              <a:gd name="connsiteX1431" fmla="*/ 1557387 w 7308555"/>
              <a:gd name="connsiteY1431" fmla="*/ 2209842 h 6451461"/>
              <a:gd name="connsiteX1432" fmla="*/ 1557387 w 7308555"/>
              <a:gd name="connsiteY1432" fmla="*/ 2197218 h 6451461"/>
              <a:gd name="connsiteX1433" fmla="*/ 1583299 w 7308555"/>
              <a:gd name="connsiteY1433" fmla="*/ 2197218 h 6451461"/>
              <a:gd name="connsiteX1434" fmla="*/ 1583299 w 7308555"/>
              <a:gd name="connsiteY1434" fmla="*/ 2209842 h 6451461"/>
              <a:gd name="connsiteX1435" fmla="*/ 1467691 w 7308555"/>
              <a:gd name="connsiteY1435" fmla="*/ 2286249 h 6451461"/>
              <a:gd name="connsiteX1436" fmla="*/ 1416531 w 7308555"/>
              <a:gd name="connsiteY1436" fmla="*/ 2235089 h 6451461"/>
              <a:gd name="connsiteX1437" fmla="*/ 1390619 w 7308555"/>
              <a:gd name="connsiteY1437" fmla="*/ 2247713 h 6451461"/>
              <a:gd name="connsiteX1438" fmla="*/ 1377995 w 7308555"/>
              <a:gd name="connsiteY1438" fmla="*/ 2285585 h 6451461"/>
              <a:gd name="connsiteX1439" fmla="*/ 1390619 w 7308555"/>
              <a:gd name="connsiteY1439" fmla="*/ 2298209 h 6451461"/>
              <a:gd name="connsiteX1440" fmla="*/ 1416531 w 7308555"/>
              <a:gd name="connsiteY1440" fmla="*/ 2298209 h 6451461"/>
              <a:gd name="connsiteX1441" fmla="*/ 1416531 w 7308555"/>
              <a:gd name="connsiteY1441" fmla="*/ 2298209 h 6451461"/>
              <a:gd name="connsiteX1442" fmla="*/ 1403907 w 7308555"/>
              <a:gd name="connsiteY1442" fmla="*/ 2310833 h 6451461"/>
              <a:gd name="connsiteX1443" fmla="*/ 1391283 w 7308555"/>
              <a:gd name="connsiteY1443" fmla="*/ 2310833 h 6451461"/>
              <a:gd name="connsiteX1444" fmla="*/ 1378659 w 7308555"/>
              <a:gd name="connsiteY1444" fmla="*/ 2323457 h 6451461"/>
              <a:gd name="connsiteX1445" fmla="*/ 1340123 w 7308555"/>
              <a:gd name="connsiteY1445" fmla="*/ 2310833 h 6451461"/>
              <a:gd name="connsiteX1446" fmla="*/ 1301587 w 7308555"/>
              <a:gd name="connsiteY1446" fmla="*/ 2336080 h 6451461"/>
              <a:gd name="connsiteX1447" fmla="*/ 1327500 w 7308555"/>
              <a:gd name="connsiteY1447" fmla="*/ 2361328 h 6451461"/>
              <a:gd name="connsiteX1448" fmla="*/ 1327500 w 7308555"/>
              <a:gd name="connsiteY1448" fmla="*/ 2336080 h 6451461"/>
              <a:gd name="connsiteX1449" fmla="*/ 1353412 w 7308555"/>
              <a:gd name="connsiteY1449" fmla="*/ 2336080 h 6451461"/>
              <a:gd name="connsiteX1450" fmla="*/ 1340788 w 7308555"/>
              <a:gd name="connsiteY1450" fmla="*/ 2361328 h 6451461"/>
              <a:gd name="connsiteX1451" fmla="*/ 1391948 w 7308555"/>
              <a:gd name="connsiteY1451" fmla="*/ 2348704 h 6451461"/>
              <a:gd name="connsiteX1452" fmla="*/ 1391948 w 7308555"/>
              <a:gd name="connsiteY1452" fmla="*/ 2373952 h 6451461"/>
              <a:gd name="connsiteX1453" fmla="*/ 1353412 w 7308555"/>
              <a:gd name="connsiteY1453" fmla="*/ 2411824 h 6451461"/>
              <a:gd name="connsiteX1454" fmla="*/ 1327500 w 7308555"/>
              <a:gd name="connsiteY1454" fmla="*/ 2399200 h 6451461"/>
              <a:gd name="connsiteX1455" fmla="*/ 1327500 w 7308555"/>
              <a:gd name="connsiteY1455" fmla="*/ 2411824 h 6451461"/>
              <a:gd name="connsiteX1456" fmla="*/ 1301587 w 7308555"/>
              <a:gd name="connsiteY1456" fmla="*/ 2399200 h 6451461"/>
              <a:gd name="connsiteX1457" fmla="*/ 1263051 w 7308555"/>
              <a:gd name="connsiteY1457" fmla="*/ 2437071 h 6451461"/>
              <a:gd name="connsiteX1458" fmla="*/ 1263051 w 7308555"/>
              <a:gd name="connsiteY1458" fmla="*/ 2449695 h 6451461"/>
              <a:gd name="connsiteX1459" fmla="*/ 1301587 w 7308555"/>
              <a:gd name="connsiteY1459" fmla="*/ 2437071 h 6451461"/>
              <a:gd name="connsiteX1460" fmla="*/ 1391283 w 7308555"/>
              <a:gd name="connsiteY1460" fmla="*/ 2488231 h 6451461"/>
              <a:gd name="connsiteX1461" fmla="*/ 1391283 w 7308555"/>
              <a:gd name="connsiteY1461" fmla="*/ 2564639 h 6451461"/>
              <a:gd name="connsiteX1462" fmla="*/ 1378659 w 7308555"/>
              <a:gd name="connsiteY1462" fmla="*/ 2539391 h 6451461"/>
              <a:gd name="connsiteX1463" fmla="*/ 1378659 w 7308555"/>
              <a:gd name="connsiteY1463" fmla="*/ 2552015 h 6451461"/>
              <a:gd name="connsiteX1464" fmla="*/ 1352747 w 7308555"/>
              <a:gd name="connsiteY1464" fmla="*/ 2539391 h 6451461"/>
              <a:gd name="connsiteX1465" fmla="*/ 1365371 w 7308555"/>
              <a:gd name="connsiteY1465" fmla="*/ 2590551 h 6451461"/>
              <a:gd name="connsiteX1466" fmla="*/ 1352747 w 7308555"/>
              <a:gd name="connsiteY1466" fmla="*/ 2603175 h 6451461"/>
              <a:gd name="connsiteX1467" fmla="*/ 1340123 w 7308555"/>
              <a:gd name="connsiteY1467" fmla="*/ 2590551 h 6451461"/>
              <a:gd name="connsiteX1468" fmla="*/ 1327500 w 7308555"/>
              <a:gd name="connsiteY1468" fmla="*/ 2641711 h 6451461"/>
              <a:gd name="connsiteX1469" fmla="*/ 1301587 w 7308555"/>
              <a:gd name="connsiteY1469" fmla="*/ 2654335 h 6451461"/>
              <a:gd name="connsiteX1470" fmla="*/ 1301587 w 7308555"/>
              <a:gd name="connsiteY1470" fmla="*/ 2679583 h 6451461"/>
              <a:gd name="connsiteX1471" fmla="*/ 1263051 w 7308555"/>
              <a:gd name="connsiteY1471" fmla="*/ 2679583 h 6451461"/>
              <a:gd name="connsiteX1472" fmla="*/ 1250428 w 7308555"/>
              <a:gd name="connsiteY1472" fmla="*/ 2666959 h 6451461"/>
              <a:gd name="connsiteX1473" fmla="*/ 1250428 w 7308555"/>
              <a:gd name="connsiteY1473" fmla="*/ 2692207 h 6451461"/>
              <a:gd name="connsiteX1474" fmla="*/ 1211891 w 7308555"/>
              <a:gd name="connsiteY1474" fmla="*/ 2793862 h 6451461"/>
              <a:gd name="connsiteX1475" fmla="*/ 1199268 w 7308555"/>
              <a:gd name="connsiteY1475" fmla="*/ 2806486 h 6451461"/>
              <a:gd name="connsiteX1476" fmla="*/ 1173356 w 7308555"/>
              <a:gd name="connsiteY1476" fmla="*/ 2844357 h 6451461"/>
              <a:gd name="connsiteX1477" fmla="*/ 1160732 w 7308555"/>
              <a:gd name="connsiteY1477" fmla="*/ 2882229 h 6451461"/>
              <a:gd name="connsiteX1478" fmla="*/ 1250428 w 7308555"/>
              <a:gd name="connsiteY1478" fmla="*/ 2742038 h 6451461"/>
              <a:gd name="connsiteX1479" fmla="*/ 1327500 w 7308555"/>
              <a:gd name="connsiteY1479" fmla="*/ 2690878 h 6451461"/>
              <a:gd name="connsiteX1480" fmla="*/ 1391948 w 7308555"/>
              <a:gd name="connsiteY1480" fmla="*/ 2665630 h 6451461"/>
              <a:gd name="connsiteX1481" fmla="*/ 1417860 w 7308555"/>
              <a:gd name="connsiteY1481" fmla="*/ 2678254 h 6451461"/>
              <a:gd name="connsiteX1482" fmla="*/ 1417860 w 7308555"/>
              <a:gd name="connsiteY1482" fmla="*/ 2627094 h 6451461"/>
              <a:gd name="connsiteX1483" fmla="*/ 1482308 w 7308555"/>
              <a:gd name="connsiteY1483" fmla="*/ 2639718 h 6451461"/>
              <a:gd name="connsiteX1484" fmla="*/ 1469684 w 7308555"/>
              <a:gd name="connsiteY1484" fmla="*/ 2627094 h 6451461"/>
              <a:gd name="connsiteX1485" fmla="*/ 1520844 w 7308555"/>
              <a:gd name="connsiteY1485" fmla="*/ 2639718 h 6451461"/>
              <a:gd name="connsiteX1486" fmla="*/ 1533468 w 7308555"/>
              <a:gd name="connsiteY1486" fmla="*/ 2627094 h 6451461"/>
              <a:gd name="connsiteX1487" fmla="*/ 1546092 w 7308555"/>
              <a:gd name="connsiteY1487" fmla="*/ 2652342 h 6451461"/>
              <a:gd name="connsiteX1488" fmla="*/ 1572004 w 7308555"/>
              <a:gd name="connsiteY1488" fmla="*/ 2601182 h 6451461"/>
              <a:gd name="connsiteX1489" fmla="*/ 1584628 w 7308555"/>
              <a:gd name="connsiteY1489" fmla="*/ 2626429 h 6451461"/>
              <a:gd name="connsiteX1490" fmla="*/ 1584628 w 7308555"/>
              <a:gd name="connsiteY1490" fmla="*/ 2651677 h 6451461"/>
              <a:gd name="connsiteX1491" fmla="*/ 1597252 w 7308555"/>
              <a:gd name="connsiteY1491" fmla="*/ 2639053 h 6451461"/>
              <a:gd name="connsiteX1492" fmla="*/ 1623164 w 7308555"/>
              <a:gd name="connsiteY1492" fmla="*/ 2651677 h 6451461"/>
              <a:gd name="connsiteX1493" fmla="*/ 1649076 w 7308555"/>
              <a:gd name="connsiteY1493" fmla="*/ 2676925 h 6451461"/>
              <a:gd name="connsiteX1494" fmla="*/ 1649076 w 7308555"/>
              <a:gd name="connsiteY1494" fmla="*/ 2639053 h 6451461"/>
              <a:gd name="connsiteX1495" fmla="*/ 1674988 w 7308555"/>
              <a:gd name="connsiteY1495" fmla="*/ 2613806 h 6451461"/>
              <a:gd name="connsiteX1496" fmla="*/ 1726148 w 7308555"/>
              <a:gd name="connsiteY1496" fmla="*/ 2626429 h 6451461"/>
              <a:gd name="connsiteX1497" fmla="*/ 1700236 w 7308555"/>
              <a:gd name="connsiteY1497" fmla="*/ 2651677 h 6451461"/>
              <a:gd name="connsiteX1498" fmla="*/ 1712860 w 7308555"/>
              <a:gd name="connsiteY1498" fmla="*/ 2664301 h 6451461"/>
              <a:gd name="connsiteX1499" fmla="*/ 1738772 w 7308555"/>
              <a:gd name="connsiteY1499" fmla="*/ 2728085 h 6451461"/>
              <a:gd name="connsiteX1500" fmla="*/ 1751396 w 7308555"/>
              <a:gd name="connsiteY1500" fmla="*/ 2715461 h 6451461"/>
              <a:gd name="connsiteX1501" fmla="*/ 1764020 w 7308555"/>
              <a:gd name="connsiteY1501" fmla="*/ 2728085 h 6451461"/>
              <a:gd name="connsiteX1502" fmla="*/ 1764020 w 7308555"/>
              <a:gd name="connsiteY1502" fmla="*/ 2753333 h 6451461"/>
              <a:gd name="connsiteX1503" fmla="*/ 1776644 w 7308555"/>
              <a:gd name="connsiteY1503" fmla="*/ 2728085 h 6451461"/>
              <a:gd name="connsiteX1504" fmla="*/ 1853716 w 7308555"/>
              <a:gd name="connsiteY1504" fmla="*/ 2868276 h 6451461"/>
              <a:gd name="connsiteX1505" fmla="*/ 1802556 w 7308555"/>
              <a:gd name="connsiteY1505" fmla="*/ 3033715 h 6451461"/>
              <a:gd name="connsiteX1506" fmla="*/ 1789932 w 7308555"/>
              <a:gd name="connsiteY1506" fmla="*/ 3021092 h 6451461"/>
              <a:gd name="connsiteX1507" fmla="*/ 1751396 w 7308555"/>
              <a:gd name="connsiteY1507" fmla="*/ 3186531 h 6451461"/>
              <a:gd name="connsiteX1508" fmla="*/ 1815844 w 7308555"/>
              <a:gd name="connsiteY1508" fmla="*/ 3097499 h 6451461"/>
              <a:gd name="connsiteX1509" fmla="*/ 1815844 w 7308555"/>
              <a:gd name="connsiteY1509" fmla="*/ 3046339 h 6451461"/>
              <a:gd name="connsiteX1510" fmla="*/ 1828468 w 7308555"/>
              <a:gd name="connsiteY1510" fmla="*/ 2982555 h 6451461"/>
              <a:gd name="connsiteX1511" fmla="*/ 1841092 w 7308555"/>
              <a:gd name="connsiteY1511" fmla="*/ 2969932 h 6451461"/>
              <a:gd name="connsiteX1512" fmla="*/ 1841092 w 7308555"/>
              <a:gd name="connsiteY1512" fmla="*/ 2957308 h 6451461"/>
              <a:gd name="connsiteX1513" fmla="*/ 1867004 w 7308555"/>
              <a:gd name="connsiteY1513" fmla="*/ 2880900 h 6451461"/>
              <a:gd name="connsiteX1514" fmla="*/ 1918164 w 7308555"/>
              <a:gd name="connsiteY1514" fmla="*/ 2932060 h 6451461"/>
              <a:gd name="connsiteX1515" fmla="*/ 1905540 w 7308555"/>
              <a:gd name="connsiteY1515" fmla="*/ 2880900 h 6451461"/>
              <a:gd name="connsiteX1516" fmla="*/ 1931452 w 7308555"/>
              <a:gd name="connsiteY1516" fmla="*/ 2880900 h 6451461"/>
              <a:gd name="connsiteX1517" fmla="*/ 1957364 w 7308555"/>
              <a:gd name="connsiteY1517" fmla="*/ 2944684 h 6451461"/>
              <a:gd name="connsiteX1518" fmla="*/ 1983276 w 7308555"/>
              <a:gd name="connsiteY1518" fmla="*/ 2944684 h 6451461"/>
              <a:gd name="connsiteX1519" fmla="*/ 1957364 w 7308555"/>
              <a:gd name="connsiteY1519" fmla="*/ 2957308 h 6451461"/>
              <a:gd name="connsiteX1520" fmla="*/ 1983276 w 7308555"/>
              <a:gd name="connsiteY1520" fmla="*/ 2982555 h 6451461"/>
              <a:gd name="connsiteX1521" fmla="*/ 2009188 w 7308555"/>
              <a:gd name="connsiteY1521" fmla="*/ 2957308 h 6451461"/>
              <a:gd name="connsiteX1522" fmla="*/ 2021812 w 7308555"/>
              <a:gd name="connsiteY1522" fmla="*/ 2957308 h 6451461"/>
              <a:gd name="connsiteX1523" fmla="*/ 2047725 w 7308555"/>
              <a:gd name="connsiteY1523" fmla="*/ 2995179 h 6451461"/>
              <a:gd name="connsiteX1524" fmla="*/ 2035101 w 7308555"/>
              <a:gd name="connsiteY1524" fmla="*/ 3033051 h 6451461"/>
              <a:gd name="connsiteX1525" fmla="*/ 2099549 w 7308555"/>
              <a:gd name="connsiteY1525" fmla="*/ 3109459 h 6451461"/>
              <a:gd name="connsiteX1526" fmla="*/ 2112173 w 7308555"/>
              <a:gd name="connsiteY1526" fmla="*/ 3084211 h 6451461"/>
              <a:gd name="connsiteX1527" fmla="*/ 2176621 w 7308555"/>
              <a:gd name="connsiteY1527" fmla="*/ 3147995 h 6451461"/>
              <a:gd name="connsiteX1528" fmla="*/ 2176621 w 7308555"/>
              <a:gd name="connsiteY1528" fmla="*/ 3160619 h 6451461"/>
              <a:gd name="connsiteX1529" fmla="*/ 2202533 w 7308555"/>
              <a:gd name="connsiteY1529" fmla="*/ 3185866 h 6451461"/>
              <a:gd name="connsiteX1530" fmla="*/ 2176621 w 7308555"/>
              <a:gd name="connsiteY1530" fmla="*/ 3237026 h 6451461"/>
              <a:gd name="connsiteX1531" fmla="*/ 2163997 w 7308555"/>
              <a:gd name="connsiteY1531" fmla="*/ 3211778 h 6451461"/>
              <a:gd name="connsiteX1532" fmla="*/ 2151373 w 7308555"/>
              <a:gd name="connsiteY1532" fmla="*/ 3224402 h 6451461"/>
              <a:gd name="connsiteX1533" fmla="*/ 2151373 w 7308555"/>
              <a:gd name="connsiteY1533" fmla="*/ 3211778 h 6451461"/>
              <a:gd name="connsiteX1534" fmla="*/ 2100213 w 7308555"/>
              <a:gd name="connsiteY1534" fmla="*/ 3389841 h 6451461"/>
              <a:gd name="connsiteX1535" fmla="*/ 2087589 w 7308555"/>
              <a:gd name="connsiteY1535" fmla="*/ 3415089 h 6451461"/>
              <a:gd name="connsiteX1536" fmla="*/ 2061677 w 7308555"/>
              <a:gd name="connsiteY1536" fmla="*/ 3427713 h 6451461"/>
              <a:gd name="connsiteX1537" fmla="*/ 2035765 w 7308555"/>
              <a:gd name="connsiteY1537" fmla="*/ 3478873 h 6451461"/>
              <a:gd name="connsiteX1538" fmla="*/ 2009853 w 7308555"/>
              <a:gd name="connsiteY1538" fmla="*/ 3580528 h 6451461"/>
              <a:gd name="connsiteX1539" fmla="*/ 1983941 w 7308555"/>
              <a:gd name="connsiteY1539" fmla="*/ 3605776 h 6451461"/>
              <a:gd name="connsiteX1540" fmla="*/ 1958029 w 7308555"/>
              <a:gd name="connsiteY1540" fmla="*/ 3643648 h 6451461"/>
              <a:gd name="connsiteX1541" fmla="*/ 1919493 w 7308555"/>
              <a:gd name="connsiteY1541" fmla="*/ 3783839 h 6451461"/>
              <a:gd name="connsiteX1542" fmla="*/ 1893580 w 7308555"/>
              <a:gd name="connsiteY1542" fmla="*/ 3783839 h 6451461"/>
              <a:gd name="connsiteX1543" fmla="*/ 1867668 w 7308555"/>
              <a:gd name="connsiteY1543" fmla="*/ 3860247 h 6451461"/>
              <a:gd name="connsiteX1544" fmla="*/ 1841756 w 7308555"/>
              <a:gd name="connsiteY1544" fmla="*/ 3911407 h 6451461"/>
              <a:gd name="connsiteX1545" fmla="*/ 1764684 w 7308555"/>
              <a:gd name="connsiteY1545" fmla="*/ 4076845 h 6451461"/>
              <a:gd name="connsiteX1546" fmla="*/ 1764684 w 7308555"/>
              <a:gd name="connsiteY1546" fmla="*/ 4064222 h 6451461"/>
              <a:gd name="connsiteX1547" fmla="*/ 1700236 w 7308555"/>
              <a:gd name="connsiteY1547" fmla="*/ 4229661 h 6451461"/>
              <a:gd name="connsiteX1548" fmla="*/ 1712860 w 7308555"/>
              <a:gd name="connsiteY1548" fmla="*/ 4229661 h 6451461"/>
              <a:gd name="connsiteX1549" fmla="*/ 1712860 w 7308555"/>
              <a:gd name="connsiteY1549" fmla="*/ 4217037 h 6451461"/>
              <a:gd name="connsiteX1550" fmla="*/ 1777308 w 7308555"/>
              <a:gd name="connsiteY1550" fmla="*/ 4128005 h 6451461"/>
              <a:gd name="connsiteX1551" fmla="*/ 1803220 w 7308555"/>
              <a:gd name="connsiteY1551" fmla="*/ 4076845 h 6451461"/>
              <a:gd name="connsiteX1552" fmla="*/ 1854380 w 7308555"/>
              <a:gd name="connsiteY1552" fmla="*/ 3924030 h 6451461"/>
              <a:gd name="connsiteX1553" fmla="*/ 1918828 w 7308555"/>
              <a:gd name="connsiteY1553" fmla="*/ 3809751 h 6451461"/>
              <a:gd name="connsiteX1554" fmla="*/ 1957364 w 7308555"/>
              <a:gd name="connsiteY1554" fmla="*/ 3695472 h 6451461"/>
              <a:gd name="connsiteX1555" fmla="*/ 2008524 w 7308555"/>
              <a:gd name="connsiteY1555" fmla="*/ 3631688 h 6451461"/>
              <a:gd name="connsiteX1556" fmla="*/ 2034436 w 7308555"/>
              <a:gd name="connsiteY1556" fmla="*/ 3644312 h 6451461"/>
              <a:gd name="connsiteX1557" fmla="*/ 2034436 w 7308555"/>
              <a:gd name="connsiteY1557" fmla="*/ 3695472 h 6451461"/>
              <a:gd name="connsiteX1558" fmla="*/ 2021812 w 7308555"/>
              <a:gd name="connsiteY1558" fmla="*/ 3695472 h 6451461"/>
              <a:gd name="connsiteX1559" fmla="*/ 2009188 w 7308555"/>
              <a:gd name="connsiteY1559" fmla="*/ 3746632 h 6451461"/>
              <a:gd name="connsiteX1560" fmla="*/ 1996565 w 7308555"/>
              <a:gd name="connsiteY1560" fmla="*/ 3784503 h 6451461"/>
              <a:gd name="connsiteX1561" fmla="*/ 1945405 w 7308555"/>
              <a:gd name="connsiteY1561" fmla="*/ 3873535 h 6451461"/>
              <a:gd name="connsiteX1562" fmla="*/ 1958029 w 7308555"/>
              <a:gd name="connsiteY1562" fmla="*/ 3886159 h 6451461"/>
              <a:gd name="connsiteX1563" fmla="*/ 1868333 w 7308555"/>
              <a:gd name="connsiteY1563" fmla="*/ 4115382 h 6451461"/>
              <a:gd name="connsiteX1564" fmla="*/ 1829797 w 7308555"/>
              <a:gd name="connsiteY1564" fmla="*/ 4255573 h 6451461"/>
              <a:gd name="connsiteX1565" fmla="*/ 1829797 w 7308555"/>
              <a:gd name="connsiteY1565" fmla="*/ 4255573 h 6451461"/>
              <a:gd name="connsiteX1566" fmla="*/ 1842420 w 7308555"/>
              <a:gd name="connsiteY1566" fmla="*/ 4230326 h 6451461"/>
              <a:gd name="connsiteX1567" fmla="*/ 1868333 w 7308555"/>
              <a:gd name="connsiteY1567" fmla="*/ 4230326 h 6451461"/>
              <a:gd name="connsiteX1568" fmla="*/ 1894245 w 7308555"/>
              <a:gd name="connsiteY1568" fmla="*/ 4153918 h 6451461"/>
              <a:gd name="connsiteX1569" fmla="*/ 1881621 w 7308555"/>
              <a:gd name="connsiteY1569" fmla="*/ 4166541 h 6451461"/>
              <a:gd name="connsiteX1570" fmla="*/ 1932781 w 7308555"/>
              <a:gd name="connsiteY1570" fmla="*/ 4052262 h 6451461"/>
              <a:gd name="connsiteX1571" fmla="*/ 1920157 w 7308555"/>
              <a:gd name="connsiteY1571" fmla="*/ 4077510 h 6451461"/>
              <a:gd name="connsiteX1572" fmla="*/ 1971317 w 7308555"/>
              <a:gd name="connsiteY1572" fmla="*/ 3988478 h 6451461"/>
              <a:gd name="connsiteX1573" fmla="*/ 1958693 w 7308555"/>
              <a:gd name="connsiteY1573" fmla="*/ 4102758 h 6451461"/>
              <a:gd name="connsiteX1574" fmla="*/ 1946069 w 7308555"/>
              <a:gd name="connsiteY1574" fmla="*/ 4115382 h 6451461"/>
              <a:gd name="connsiteX1575" fmla="*/ 1933445 w 7308555"/>
              <a:gd name="connsiteY1575" fmla="*/ 4102758 h 6451461"/>
              <a:gd name="connsiteX1576" fmla="*/ 1907533 w 7308555"/>
              <a:gd name="connsiteY1576" fmla="*/ 4166541 h 6451461"/>
              <a:gd name="connsiteX1577" fmla="*/ 1907533 w 7308555"/>
              <a:gd name="connsiteY1577" fmla="*/ 4255573 h 6451461"/>
              <a:gd name="connsiteX1578" fmla="*/ 1997229 w 7308555"/>
              <a:gd name="connsiteY1578" fmla="*/ 4064886 h 6451461"/>
              <a:gd name="connsiteX1579" fmla="*/ 2023141 w 7308555"/>
              <a:gd name="connsiteY1579" fmla="*/ 4027014 h 6451461"/>
              <a:gd name="connsiteX1580" fmla="*/ 2010517 w 7308555"/>
              <a:gd name="connsiteY1580" fmla="*/ 4052262 h 6451461"/>
              <a:gd name="connsiteX1581" fmla="*/ 2010517 w 7308555"/>
              <a:gd name="connsiteY1581" fmla="*/ 4103422 h 6451461"/>
              <a:gd name="connsiteX1582" fmla="*/ 2087589 w 7308555"/>
              <a:gd name="connsiteY1582" fmla="*/ 3963231 h 6451461"/>
              <a:gd name="connsiteX1583" fmla="*/ 2113502 w 7308555"/>
              <a:gd name="connsiteY1583" fmla="*/ 3912071 h 6451461"/>
              <a:gd name="connsiteX1584" fmla="*/ 2203198 w 7308555"/>
              <a:gd name="connsiteY1584" fmla="*/ 3682848 h 6451461"/>
              <a:gd name="connsiteX1585" fmla="*/ 2215821 w 7308555"/>
              <a:gd name="connsiteY1585" fmla="*/ 3682848 h 6451461"/>
              <a:gd name="connsiteX1586" fmla="*/ 2241733 w 7308555"/>
              <a:gd name="connsiteY1586" fmla="*/ 3606440 h 6451461"/>
              <a:gd name="connsiteX1587" fmla="*/ 2357342 w 7308555"/>
              <a:gd name="connsiteY1587" fmla="*/ 3504785 h 6451461"/>
              <a:gd name="connsiteX1588" fmla="*/ 2357342 w 7308555"/>
              <a:gd name="connsiteY1588" fmla="*/ 3530033 h 6451461"/>
              <a:gd name="connsiteX1589" fmla="*/ 2344718 w 7308555"/>
              <a:gd name="connsiteY1589" fmla="*/ 3555280 h 6451461"/>
              <a:gd name="connsiteX1590" fmla="*/ 2409166 w 7308555"/>
              <a:gd name="connsiteY1590" fmla="*/ 3504121 h 6451461"/>
              <a:gd name="connsiteX1591" fmla="*/ 2409166 w 7308555"/>
              <a:gd name="connsiteY1591" fmla="*/ 3529368 h 6451461"/>
              <a:gd name="connsiteX1592" fmla="*/ 2435078 w 7308555"/>
              <a:gd name="connsiteY1592" fmla="*/ 3529368 h 6451461"/>
              <a:gd name="connsiteX1593" fmla="*/ 2435078 w 7308555"/>
              <a:gd name="connsiteY1593" fmla="*/ 3516744 h 6451461"/>
              <a:gd name="connsiteX1594" fmla="*/ 2396542 w 7308555"/>
              <a:gd name="connsiteY1594" fmla="*/ 3465584 h 6451461"/>
              <a:gd name="connsiteX1595" fmla="*/ 2422454 w 7308555"/>
              <a:gd name="connsiteY1595" fmla="*/ 3401801 h 6451461"/>
              <a:gd name="connsiteX1596" fmla="*/ 2435078 w 7308555"/>
              <a:gd name="connsiteY1596" fmla="*/ 3427048 h 6451461"/>
              <a:gd name="connsiteX1597" fmla="*/ 2499526 w 7308555"/>
              <a:gd name="connsiteY1597" fmla="*/ 3299481 h 6451461"/>
              <a:gd name="connsiteX1598" fmla="*/ 2525438 w 7308555"/>
              <a:gd name="connsiteY1598" fmla="*/ 3312105 h 6451461"/>
              <a:gd name="connsiteX1599" fmla="*/ 2512815 w 7308555"/>
              <a:gd name="connsiteY1599" fmla="*/ 3375889 h 6451461"/>
              <a:gd name="connsiteX1600" fmla="*/ 2500191 w 7308555"/>
              <a:gd name="connsiteY1600" fmla="*/ 3375889 h 6451461"/>
              <a:gd name="connsiteX1601" fmla="*/ 2487567 w 7308555"/>
              <a:gd name="connsiteY1601" fmla="*/ 3439673 h 6451461"/>
              <a:gd name="connsiteX1602" fmla="*/ 2436407 w 7308555"/>
              <a:gd name="connsiteY1602" fmla="*/ 3503456 h 6451461"/>
              <a:gd name="connsiteX1603" fmla="*/ 2462319 w 7308555"/>
              <a:gd name="connsiteY1603" fmla="*/ 3528704 h 6451461"/>
              <a:gd name="connsiteX1604" fmla="*/ 2411159 w 7308555"/>
              <a:gd name="connsiteY1604" fmla="*/ 3617735 h 6451461"/>
              <a:gd name="connsiteX1605" fmla="*/ 2437071 w 7308555"/>
              <a:gd name="connsiteY1605" fmla="*/ 3617735 h 6451461"/>
              <a:gd name="connsiteX1606" fmla="*/ 2462984 w 7308555"/>
              <a:gd name="connsiteY1606" fmla="*/ 3566575 h 6451461"/>
              <a:gd name="connsiteX1607" fmla="*/ 2488896 w 7308555"/>
              <a:gd name="connsiteY1607" fmla="*/ 3566575 h 6451461"/>
              <a:gd name="connsiteX1608" fmla="*/ 2450359 w 7308555"/>
              <a:gd name="connsiteY1608" fmla="*/ 3783175 h 6451461"/>
              <a:gd name="connsiteX1609" fmla="*/ 2462984 w 7308555"/>
              <a:gd name="connsiteY1609" fmla="*/ 3770551 h 6451461"/>
              <a:gd name="connsiteX1610" fmla="*/ 2475607 w 7308555"/>
              <a:gd name="connsiteY1610" fmla="*/ 3795798 h 6451461"/>
              <a:gd name="connsiteX1611" fmla="*/ 2514143 w 7308555"/>
              <a:gd name="connsiteY1611" fmla="*/ 3617735 h 6451461"/>
              <a:gd name="connsiteX1612" fmla="*/ 2540055 w 7308555"/>
              <a:gd name="connsiteY1612" fmla="*/ 3592488 h 6451461"/>
              <a:gd name="connsiteX1613" fmla="*/ 2540055 w 7308555"/>
              <a:gd name="connsiteY1613" fmla="*/ 3630359 h 6451461"/>
              <a:gd name="connsiteX1614" fmla="*/ 2527432 w 7308555"/>
              <a:gd name="connsiteY1614" fmla="*/ 3630359 h 6451461"/>
              <a:gd name="connsiteX1615" fmla="*/ 2501519 w 7308555"/>
              <a:gd name="connsiteY1615" fmla="*/ 3770551 h 6451461"/>
              <a:gd name="connsiteX1616" fmla="*/ 2540055 w 7308555"/>
              <a:gd name="connsiteY1616" fmla="*/ 3656271 h 6451461"/>
              <a:gd name="connsiteX1617" fmla="*/ 2527432 w 7308555"/>
              <a:gd name="connsiteY1617" fmla="*/ 3694143 h 6451461"/>
              <a:gd name="connsiteX1618" fmla="*/ 2553344 w 7308555"/>
              <a:gd name="connsiteY1618" fmla="*/ 3605111 h 6451461"/>
              <a:gd name="connsiteX1619" fmla="*/ 2553344 w 7308555"/>
              <a:gd name="connsiteY1619" fmla="*/ 3605111 h 6451461"/>
              <a:gd name="connsiteX1620" fmla="*/ 2553344 w 7308555"/>
              <a:gd name="connsiteY1620" fmla="*/ 3579864 h 6451461"/>
              <a:gd name="connsiteX1621" fmla="*/ 2553344 w 7308555"/>
              <a:gd name="connsiteY1621" fmla="*/ 3579864 h 6451461"/>
              <a:gd name="connsiteX1622" fmla="*/ 2565968 w 7308555"/>
              <a:gd name="connsiteY1622" fmla="*/ 3567240 h 6451461"/>
              <a:gd name="connsiteX1623" fmla="*/ 2565968 w 7308555"/>
              <a:gd name="connsiteY1623" fmla="*/ 3478208 h 6451461"/>
              <a:gd name="connsiteX1624" fmla="*/ 2540055 w 7308555"/>
              <a:gd name="connsiteY1624" fmla="*/ 3490832 h 6451461"/>
              <a:gd name="connsiteX1625" fmla="*/ 2540055 w 7308555"/>
              <a:gd name="connsiteY1625" fmla="*/ 3528704 h 6451461"/>
              <a:gd name="connsiteX1626" fmla="*/ 2527432 w 7308555"/>
              <a:gd name="connsiteY1626" fmla="*/ 3528704 h 6451461"/>
              <a:gd name="connsiteX1627" fmla="*/ 2527432 w 7308555"/>
              <a:gd name="connsiteY1627" fmla="*/ 3553952 h 6451461"/>
              <a:gd name="connsiteX1628" fmla="*/ 2501519 w 7308555"/>
              <a:gd name="connsiteY1628" fmla="*/ 3528704 h 6451461"/>
              <a:gd name="connsiteX1629" fmla="*/ 2501519 w 7308555"/>
              <a:gd name="connsiteY1629" fmla="*/ 3516080 h 6451461"/>
              <a:gd name="connsiteX1630" fmla="*/ 2514143 w 7308555"/>
              <a:gd name="connsiteY1630" fmla="*/ 3427048 h 6451461"/>
              <a:gd name="connsiteX1631" fmla="*/ 2526767 w 7308555"/>
              <a:gd name="connsiteY1631" fmla="*/ 3299481 h 6451461"/>
              <a:gd name="connsiteX1632" fmla="*/ 2500855 w 7308555"/>
              <a:gd name="connsiteY1632" fmla="*/ 3299481 h 6451461"/>
              <a:gd name="connsiteX1633" fmla="*/ 2526767 w 7308555"/>
              <a:gd name="connsiteY1633" fmla="*/ 3286857 h 6451461"/>
              <a:gd name="connsiteX1634" fmla="*/ 2565303 w 7308555"/>
              <a:gd name="connsiteY1634" fmla="*/ 3324729 h 6451461"/>
              <a:gd name="connsiteX1635" fmla="*/ 2591215 w 7308555"/>
              <a:gd name="connsiteY1635" fmla="*/ 3337353 h 6451461"/>
              <a:gd name="connsiteX1636" fmla="*/ 2578592 w 7308555"/>
              <a:gd name="connsiteY1636" fmla="*/ 3299481 h 6451461"/>
              <a:gd name="connsiteX1637" fmla="*/ 2629751 w 7308555"/>
              <a:gd name="connsiteY1637" fmla="*/ 3337353 h 6451461"/>
              <a:gd name="connsiteX1638" fmla="*/ 2617127 w 7308555"/>
              <a:gd name="connsiteY1638" fmla="*/ 3349977 h 6451461"/>
              <a:gd name="connsiteX1639" fmla="*/ 2681576 w 7308555"/>
              <a:gd name="connsiteY1639" fmla="*/ 3401136 h 6451461"/>
              <a:gd name="connsiteX1640" fmla="*/ 2707488 w 7308555"/>
              <a:gd name="connsiteY1640" fmla="*/ 3337353 h 6451461"/>
              <a:gd name="connsiteX1641" fmla="*/ 2720112 w 7308555"/>
              <a:gd name="connsiteY1641" fmla="*/ 3349977 h 6451461"/>
              <a:gd name="connsiteX1642" fmla="*/ 2732736 w 7308555"/>
              <a:gd name="connsiteY1642" fmla="*/ 3349977 h 6451461"/>
              <a:gd name="connsiteX1643" fmla="*/ 2720112 w 7308555"/>
              <a:gd name="connsiteY1643" fmla="*/ 3362600 h 6451461"/>
              <a:gd name="connsiteX1644" fmla="*/ 2707488 w 7308555"/>
              <a:gd name="connsiteY1644" fmla="*/ 3464256 h 6451461"/>
              <a:gd name="connsiteX1645" fmla="*/ 2707488 w 7308555"/>
              <a:gd name="connsiteY1645" fmla="*/ 3489504 h 6451461"/>
              <a:gd name="connsiteX1646" fmla="*/ 2733400 w 7308555"/>
              <a:gd name="connsiteY1646" fmla="*/ 3464256 h 6451461"/>
              <a:gd name="connsiteX1647" fmla="*/ 2746024 w 7308555"/>
              <a:gd name="connsiteY1647" fmla="*/ 3528040 h 6451461"/>
              <a:gd name="connsiteX1648" fmla="*/ 2784560 w 7308555"/>
              <a:gd name="connsiteY1648" fmla="*/ 3617071 h 6451461"/>
              <a:gd name="connsiteX1649" fmla="*/ 2784560 w 7308555"/>
              <a:gd name="connsiteY1649" fmla="*/ 3553287 h 6451461"/>
              <a:gd name="connsiteX1650" fmla="*/ 2810472 w 7308555"/>
              <a:gd name="connsiteY1650" fmla="*/ 3629695 h 6451461"/>
              <a:gd name="connsiteX1651" fmla="*/ 2759312 w 7308555"/>
              <a:gd name="connsiteY1651" fmla="*/ 3451632 h 6451461"/>
              <a:gd name="connsiteX1652" fmla="*/ 2785224 w 7308555"/>
              <a:gd name="connsiteY1652" fmla="*/ 3413760 h 6451461"/>
              <a:gd name="connsiteX1653" fmla="*/ 2797848 w 7308555"/>
              <a:gd name="connsiteY1653" fmla="*/ 3426384 h 6451461"/>
              <a:gd name="connsiteX1654" fmla="*/ 2823760 w 7308555"/>
              <a:gd name="connsiteY1654" fmla="*/ 3439008 h 6451461"/>
              <a:gd name="connsiteX1655" fmla="*/ 2811137 w 7308555"/>
              <a:gd name="connsiteY1655" fmla="*/ 3387848 h 6451461"/>
              <a:gd name="connsiteX1656" fmla="*/ 2837049 w 7308555"/>
              <a:gd name="connsiteY1656" fmla="*/ 3375224 h 6451461"/>
              <a:gd name="connsiteX1657" fmla="*/ 2875585 w 7308555"/>
              <a:gd name="connsiteY1657" fmla="*/ 3337353 h 6451461"/>
              <a:gd name="connsiteX1658" fmla="*/ 2901497 w 7308555"/>
              <a:gd name="connsiteY1658" fmla="*/ 3413760 h 6451461"/>
              <a:gd name="connsiteX1659" fmla="*/ 2901497 w 7308555"/>
              <a:gd name="connsiteY1659" fmla="*/ 3375889 h 6451461"/>
              <a:gd name="connsiteX1660" fmla="*/ 2965945 w 7308555"/>
              <a:gd name="connsiteY1660" fmla="*/ 3439673 h 6451461"/>
              <a:gd name="connsiteX1661" fmla="*/ 2991857 w 7308555"/>
              <a:gd name="connsiteY1661" fmla="*/ 3401801 h 6451461"/>
              <a:gd name="connsiteX1662" fmla="*/ 2991857 w 7308555"/>
              <a:gd name="connsiteY1662" fmla="*/ 3439673 h 6451461"/>
              <a:gd name="connsiteX1663" fmla="*/ 3004481 w 7308555"/>
              <a:gd name="connsiteY1663" fmla="*/ 3439673 h 6451461"/>
              <a:gd name="connsiteX1664" fmla="*/ 3004481 w 7308555"/>
              <a:gd name="connsiteY1664" fmla="*/ 3464920 h 6451461"/>
              <a:gd name="connsiteX1665" fmla="*/ 3030393 w 7308555"/>
              <a:gd name="connsiteY1665" fmla="*/ 3502792 h 6451461"/>
              <a:gd name="connsiteX1666" fmla="*/ 3043017 w 7308555"/>
              <a:gd name="connsiteY1666" fmla="*/ 3528040 h 6451461"/>
              <a:gd name="connsiteX1667" fmla="*/ 3068929 w 7308555"/>
              <a:gd name="connsiteY1667" fmla="*/ 3565911 h 6451461"/>
              <a:gd name="connsiteX1668" fmla="*/ 3081553 w 7308555"/>
              <a:gd name="connsiteY1668" fmla="*/ 3578535 h 6451461"/>
              <a:gd name="connsiteX1669" fmla="*/ 3030393 w 7308555"/>
              <a:gd name="connsiteY1669" fmla="*/ 3476880 h 6451461"/>
              <a:gd name="connsiteX1670" fmla="*/ 3056305 w 7308555"/>
              <a:gd name="connsiteY1670" fmla="*/ 3476880 h 6451461"/>
              <a:gd name="connsiteX1671" fmla="*/ 3043681 w 7308555"/>
              <a:gd name="connsiteY1671" fmla="*/ 3451632 h 6451461"/>
              <a:gd name="connsiteX1672" fmla="*/ 3082217 w 7308555"/>
              <a:gd name="connsiteY1672" fmla="*/ 3540664 h 6451461"/>
              <a:gd name="connsiteX1673" fmla="*/ 3069594 w 7308555"/>
              <a:gd name="connsiteY1673" fmla="*/ 3540664 h 6451461"/>
              <a:gd name="connsiteX1674" fmla="*/ 3095506 w 7308555"/>
              <a:gd name="connsiteY1674" fmla="*/ 3565911 h 6451461"/>
              <a:gd name="connsiteX1675" fmla="*/ 3082882 w 7308555"/>
              <a:gd name="connsiteY1675" fmla="*/ 3591159 h 6451461"/>
              <a:gd name="connsiteX1676" fmla="*/ 3108794 w 7308555"/>
              <a:gd name="connsiteY1676" fmla="*/ 3578535 h 6451461"/>
              <a:gd name="connsiteX1677" fmla="*/ 3121418 w 7308555"/>
              <a:gd name="connsiteY1677" fmla="*/ 3603783 h 6451461"/>
              <a:gd name="connsiteX1678" fmla="*/ 3134042 w 7308555"/>
              <a:gd name="connsiteY1678" fmla="*/ 3578535 h 6451461"/>
              <a:gd name="connsiteX1679" fmla="*/ 3134042 w 7308555"/>
              <a:gd name="connsiteY1679" fmla="*/ 3553287 h 6451461"/>
              <a:gd name="connsiteX1680" fmla="*/ 3172578 w 7308555"/>
              <a:gd name="connsiteY1680" fmla="*/ 3617071 h 6451461"/>
              <a:gd name="connsiteX1681" fmla="*/ 3172578 w 7308555"/>
              <a:gd name="connsiteY1681" fmla="*/ 3642319 h 6451461"/>
              <a:gd name="connsiteX1682" fmla="*/ 3159954 w 7308555"/>
              <a:gd name="connsiteY1682" fmla="*/ 3680191 h 6451461"/>
              <a:gd name="connsiteX1683" fmla="*/ 3185866 w 7308555"/>
              <a:gd name="connsiteY1683" fmla="*/ 3667566 h 6451461"/>
              <a:gd name="connsiteX1684" fmla="*/ 3185866 w 7308555"/>
              <a:gd name="connsiteY1684" fmla="*/ 3629695 h 6451461"/>
              <a:gd name="connsiteX1685" fmla="*/ 3224402 w 7308555"/>
              <a:gd name="connsiteY1685" fmla="*/ 3667566 h 6451461"/>
              <a:gd name="connsiteX1686" fmla="*/ 3250314 w 7308555"/>
              <a:gd name="connsiteY1686" fmla="*/ 3667566 h 6451461"/>
              <a:gd name="connsiteX1687" fmla="*/ 3224402 w 7308555"/>
              <a:gd name="connsiteY1687" fmla="*/ 3565911 h 6451461"/>
              <a:gd name="connsiteX1688" fmla="*/ 3262938 w 7308555"/>
              <a:gd name="connsiteY1688" fmla="*/ 3578535 h 6451461"/>
              <a:gd name="connsiteX1689" fmla="*/ 3314098 w 7308555"/>
              <a:gd name="connsiteY1689" fmla="*/ 3616407 h 6451461"/>
              <a:gd name="connsiteX1690" fmla="*/ 3262938 w 7308555"/>
              <a:gd name="connsiteY1690" fmla="*/ 3527375 h 6451461"/>
              <a:gd name="connsiteX1691" fmla="*/ 3224402 w 7308555"/>
              <a:gd name="connsiteY1691" fmla="*/ 3502127 h 6451461"/>
              <a:gd name="connsiteX1692" fmla="*/ 3224402 w 7308555"/>
              <a:gd name="connsiteY1692" fmla="*/ 3464256 h 6451461"/>
              <a:gd name="connsiteX1693" fmla="*/ 3198490 w 7308555"/>
              <a:gd name="connsiteY1693" fmla="*/ 3489504 h 6451461"/>
              <a:gd name="connsiteX1694" fmla="*/ 3172578 w 7308555"/>
              <a:gd name="connsiteY1694" fmla="*/ 3451632 h 6451461"/>
              <a:gd name="connsiteX1695" fmla="*/ 3146666 w 7308555"/>
              <a:gd name="connsiteY1695" fmla="*/ 3464256 h 6451461"/>
              <a:gd name="connsiteX1696" fmla="*/ 3159289 w 7308555"/>
              <a:gd name="connsiteY1696" fmla="*/ 3426384 h 6451461"/>
              <a:gd name="connsiteX1697" fmla="*/ 3248985 w 7308555"/>
              <a:gd name="connsiteY1697" fmla="*/ 3515415 h 6451461"/>
              <a:gd name="connsiteX1698" fmla="*/ 3287521 w 7308555"/>
              <a:gd name="connsiteY1698" fmla="*/ 3502792 h 6451461"/>
              <a:gd name="connsiteX1699" fmla="*/ 3236362 w 7308555"/>
              <a:gd name="connsiteY1699" fmla="*/ 3388513 h 6451461"/>
              <a:gd name="connsiteX1700" fmla="*/ 3236362 w 7308555"/>
              <a:gd name="connsiteY1700" fmla="*/ 3363265 h 6451461"/>
              <a:gd name="connsiteX1701" fmla="*/ 3262274 w 7308555"/>
              <a:gd name="connsiteY1701" fmla="*/ 3388513 h 6451461"/>
              <a:gd name="connsiteX1702" fmla="*/ 3274898 w 7308555"/>
              <a:gd name="connsiteY1702" fmla="*/ 3401136 h 6451461"/>
              <a:gd name="connsiteX1703" fmla="*/ 3287521 w 7308555"/>
              <a:gd name="connsiteY1703" fmla="*/ 3337353 h 6451461"/>
              <a:gd name="connsiteX1704" fmla="*/ 3326057 w 7308555"/>
              <a:gd name="connsiteY1704" fmla="*/ 3426384 h 6451461"/>
              <a:gd name="connsiteX1705" fmla="*/ 3338681 w 7308555"/>
              <a:gd name="connsiteY1705" fmla="*/ 3426384 h 6451461"/>
              <a:gd name="connsiteX1706" fmla="*/ 3326057 w 7308555"/>
              <a:gd name="connsiteY1706" fmla="*/ 3451632 h 6451461"/>
              <a:gd name="connsiteX1707" fmla="*/ 3300145 w 7308555"/>
              <a:gd name="connsiteY1707" fmla="*/ 3426384 h 6451461"/>
              <a:gd name="connsiteX1708" fmla="*/ 3287521 w 7308555"/>
              <a:gd name="connsiteY1708" fmla="*/ 3426384 h 6451461"/>
              <a:gd name="connsiteX1709" fmla="*/ 3313434 w 7308555"/>
              <a:gd name="connsiteY1709" fmla="*/ 3490168 h 6451461"/>
              <a:gd name="connsiteX1710" fmla="*/ 3313434 w 7308555"/>
              <a:gd name="connsiteY1710" fmla="*/ 3515415 h 6451461"/>
              <a:gd name="connsiteX1711" fmla="*/ 3339346 w 7308555"/>
              <a:gd name="connsiteY1711" fmla="*/ 3502792 h 6451461"/>
              <a:gd name="connsiteX1712" fmla="*/ 3326722 w 7308555"/>
              <a:gd name="connsiteY1712" fmla="*/ 3477544 h 6451461"/>
              <a:gd name="connsiteX1713" fmla="*/ 3352634 w 7308555"/>
              <a:gd name="connsiteY1713" fmla="*/ 3452296 h 6451461"/>
              <a:gd name="connsiteX1714" fmla="*/ 3365258 w 7308555"/>
              <a:gd name="connsiteY1714" fmla="*/ 3464920 h 6451461"/>
              <a:gd name="connsiteX1715" fmla="*/ 3365258 w 7308555"/>
              <a:gd name="connsiteY1715" fmla="*/ 3502792 h 6451461"/>
              <a:gd name="connsiteX1716" fmla="*/ 3377882 w 7308555"/>
              <a:gd name="connsiteY1716" fmla="*/ 3490168 h 6451461"/>
              <a:gd name="connsiteX1717" fmla="*/ 3416418 w 7308555"/>
              <a:gd name="connsiteY1717" fmla="*/ 3553952 h 6451461"/>
              <a:gd name="connsiteX1718" fmla="*/ 3480866 w 7308555"/>
              <a:gd name="connsiteY1718" fmla="*/ 3630359 h 6451461"/>
              <a:gd name="connsiteX1719" fmla="*/ 3468242 w 7308555"/>
              <a:gd name="connsiteY1719" fmla="*/ 3579199 h 6451461"/>
              <a:gd name="connsiteX1720" fmla="*/ 3442330 w 7308555"/>
              <a:gd name="connsiteY1720" fmla="*/ 3541328 h 6451461"/>
              <a:gd name="connsiteX1721" fmla="*/ 3506778 w 7308555"/>
              <a:gd name="connsiteY1721" fmla="*/ 3617735 h 6451461"/>
              <a:gd name="connsiteX1722" fmla="*/ 3506778 w 7308555"/>
              <a:gd name="connsiteY1722" fmla="*/ 3592488 h 6451461"/>
              <a:gd name="connsiteX1723" fmla="*/ 3532690 w 7308555"/>
              <a:gd name="connsiteY1723" fmla="*/ 3592488 h 6451461"/>
              <a:gd name="connsiteX1724" fmla="*/ 3532690 w 7308555"/>
              <a:gd name="connsiteY1724" fmla="*/ 3528704 h 6451461"/>
              <a:gd name="connsiteX1725" fmla="*/ 3494154 w 7308555"/>
              <a:gd name="connsiteY1725" fmla="*/ 3490832 h 6451461"/>
              <a:gd name="connsiteX1726" fmla="*/ 3506778 w 7308555"/>
              <a:gd name="connsiteY1726" fmla="*/ 3478208 h 6451461"/>
              <a:gd name="connsiteX1727" fmla="*/ 3545314 w 7308555"/>
              <a:gd name="connsiteY1727" fmla="*/ 3541992 h 6451461"/>
              <a:gd name="connsiteX1728" fmla="*/ 3545314 w 7308555"/>
              <a:gd name="connsiteY1728" fmla="*/ 3554616 h 6451461"/>
              <a:gd name="connsiteX1729" fmla="*/ 3557938 w 7308555"/>
              <a:gd name="connsiteY1729" fmla="*/ 3529368 h 6451461"/>
              <a:gd name="connsiteX1730" fmla="*/ 3609098 w 7308555"/>
              <a:gd name="connsiteY1730" fmla="*/ 3618400 h 6451461"/>
              <a:gd name="connsiteX1731" fmla="*/ 3544650 w 7308555"/>
              <a:gd name="connsiteY1731" fmla="*/ 3631024 h 6451461"/>
              <a:gd name="connsiteX1732" fmla="*/ 3532026 w 7308555"/>
              <a:gd name="connsiteY1732" fmla="*/ 3682184 h 6451461"/>
              <a:gd name="connsiteX1733" fmla="*/ 3544650 w 7308555"/>
              <a:gd name="connsiteY1733" fmla="*/ 3733344 h 6451461"/>
              <a:gd name="connsiteX1734" fmla="*/ 3454954 w 7308555"/>
              <a:gd name="connsiteY1734" fmla="*/ 3847623 h 6451461"/>
              <a:gd name="connsiteX1735" fmla="*/ 3365258 w 7308555"/>
              <a:gd name="connsiteY1735" fmla="*/ 3809751 h 6451461"/>
              <a:gd name="connsiteX1736" fmla="*/ 3365258 w 7308555"/>
              <a:gd name="connsiteY1736" fmla="*/ 3911407 h 6451461"/>
              <a:gd name="connsiteX1737" fmla="*/ 3377882 w 7308555"/>
              <a:gd name="connsiteY1737" fmla="*/ 3898783 h 6451461"/>
              <a:gd name="connsiteX1738" fmla="*/ 3377882 w 7308555"/>
              <a:gd name="connsiteY1738" fmla="*/ 3911407 h 6451461"/>
              <a:gd name="connsiteX1739" fmla="*/ 3313434 w 7308555"/>
              <a:gd name="connsiteY1739" fmla="*/ 3949278 h 6451461"/>
              <a:gd name="connsiteX1740" fmla="*/ 3248985 w 7308555"/>
              <a:gd name="connsiteY1740" fmla="*/ 4025686 h 6451461"/>
              <a:gd name="connsiteX1741" fmla="*/ 3313434 w 7308555"/>
              <a:gd name="connsiteY1741" fmla="*/ 4038310 h 6451461"/>
              <a:gd name="connsiteX1742" fmla="*/ 3416418 w 7308555"/>
              <a:gd name="connsiteY1742" fmla="*/ 3898118 h 6451461"/>
              <a:gd name="connsiteX1743" fmla="*/ 3570562 w 7308555"/>
              <a:gd name="connsiteY1743" fmla="*/ 3898118 h 6451461"/>
              <a:gd name="connsiteX1744" fmla="*/ 3570562 w 7308555"/>
              <a:gd name="connsiteY1744" fmla="*/ 3872871 h 6451461"/>
              <a:gd name="connsiteX1745" fmla="*/ 3583186 w 7308555"/>
              <a:gd name="connsiteY1745" fmla="*/ 3885494 h 6451461"/>
              <a:gd name="connsiteX1746" fmla="*/ 3583186 w 7308555"/>
              <a:gd name="connsiteY1746" fmla="*/ 3860247 h 6451461"/>
              <a:gd name="connsiteX1747" fmla="*/ 3595810 w 7308555"/>
              <a:gd name="connsiteY1747" fmla="*/ 3872871 h 6451461"/>
              <a:gd name="connsiteX1748" fmla="*/ 3608433 w 7308555"/>
              <a:gd name="connsiteY1748" fmla="*/ 3809087 h 6451461"/>
              <a:gd name="connsiteX1749" fmla="*/ 3621057 w 7308555"/>
              <a:gd name="connsiteY1749" fmla="*/ 3745303 h 6451461"/>
              <a:gd name="connsiteX1750" fmla="*/ 3621057 w 7308555"/>
              <a:gd name="connsiteY1750" fmla="*/ 3631024 h 6451461"/>
              <a:gd name="connsiteX1751" fmla="*/ 3633681 w 7308555"/>
              <a:gd name="connsiteY1751" fmla="*/ 3694807 h 6451461"/>
              <a:gd name="connsiteX1752" fmla="*/ 3672217 w 7308555"/>
              <a:gd name="connsiteY1752" fmla="*/ 3809087 h 6451461"/>
              <a:gd name="connsiteX1753" fmla="*/ 3646305 w 7308555"/>
              <a:gd name="connsiteY1753" fmla="*/ 3796463 h 6451461"/>
              <a:gd name="connsiteX1754" fmla="*/ 3710753 w 7308555"/>
              <a:gd name="connsiteY1754" fmla="*/ 3885494 h 6451461"/>
              <a:gd name="connsiteX1755" fmla="*/ 3710753 w 7308555"/>
              <a:gd name="connsiteY1755" fmla="*/ 3885494 h 6451461"/>
              <a:gd name="connsiteX1756" fmla="*/ 3749289 w 7308555"/>
              <a:gd name="connsiteY1756" fmla="*/ 3872871 h 6451461"/>
              <a:gd name="connsiteX1757" fmla="*/ 3749289 w 7308555"/>
              <a:gd name="connsiteY1757" fmla="*/ 3885494 h 6451461"/>
              <a:gd name="connsiteX1758" fmla="*/ 3761913 w 7308555"/>
              <a:gd name="connsiteY1758" fmla="*/ 3872871 h 6451461"/>
              <a:gd name="connsiteX1759" fmla="*/ 3761913 w 7308555"/>
              <a:gd name="connsiteY1759" fmla="*/ 3872871 h 6451461"/>
              <a:gd name="connsiteX1760" fmla="*/ 3774537 w 7308555"/>
              <a:gd name="connsiteY1760" fmla="*/ 3860247 h 6451461"/>
              <a:gd name="connsiteX1761" fmla="*/ 3851609 w 7308555"/>
              <a:gd name="connsiteY1761" fmla="*/ 3872871 h 6451461"/>
              <a:gd name="connsiteX1762" fmla="*/ 3851609 w 7308555"/>
              <a:gd name="connsiteY1762" fmla="*/ 3885494 h 6451461"/>
              <a:gd name="connsiteX1763" fmla="*/ 3993129 w 7308555"/>
              <a:gd name="connsiteY1763" fmla="*/ 3961902 h 6451461"/>
              <a:gd name="connsiteX1764" fmla="*/ 4031665 w 7308555"/>
              <a:gd name="connsiteY1764" fmla="*/ 3924030 h 6451461"/>
              <a:gd name="connsiteX1765" fmla="*/ 4031665 w 7308555"/>
              <a:gd name="connsiteY1765" fmla="*/ 3936654 h 6451461"/>
              <a:gd name="connsiteX1766" fmla="*/ 4005753 w 7308555"/>
              <a:gd name="connsiteY1766" fmla="*/ 3847623 h 6451461"/>
              <a:gd name="connsiteX1767" fmla="*/ 4250258 w 7308555"/>
              <a:gd name="connsiteY1767" fmla="*/ 3936654 h 6451461"/>
              <a:gd name="connsiteX1768" fmla="*/ 4224345 w 7308555"/>
              <a:gd name="connsiteY1768" fmla="*/ 3961902 h 6451461"/>
              <a:gd name="connsiteX1769" fmla="*/ 4262881 w 7308555"/>
              <a:gd name="connsiteY1769" fmla="*/ 3936654 h 6451461"/>
              <a:gd name="connsiteX1770" fmla="*/ 4288794 w 7308555"/>
              <a:gd name="connsiteY1770" fmla="*/ 3911407 h 6451461"/>
              <a:gd name="connsiteX1771" fmla="*/ 4327330 w 7308555"/>
              <a:gd name="connsiteY1771" fmla="*/ 3860247 h 6451461"/>
              <a:gd name="connsiteX1772" fmla="*/ 4327330 w 7308555"/>
              <a:gd name="connsiteY1772" fmla="*/ 3847623 h 6451461"/>
              <a:gd name="connsiteX1773" fmla="*/ 4327330 w 7308555"/>
              <a:gd name="connsiteY1773" fmla="*/ 3872871 h 6451461"/>
              <a:gd name="connsiteX1774" fmla="*/ 4327330 w 7308555"/>
              <a:gd name="connsiteY1774" fmla="*/ 3834999 h 6451461"/>
              <a:gd name="connsiteX1775" fmla="*/ 4327330 w 7308555"/>
              <a:gd name="connsiteY1775" fmla="*/ 3822375 h 6451461"/>
              <a:gd name="connsiteX1776" fmla="*/ 4365866 w 7308555"/>
              <a:gd name="connsiteY1776" fmla="*/ 3784503 h 6451461"/>
              <a:gd name="connsiteX1777" fmla="*/ 4339954 w 7308555"/>
              <a:gd name="connsiteY1777" fmla="*/ 3720720 h 6451461"/>
              <a:gd name="connsiteX1778" fmla="*/ 4339954 w 7308555"/>
              <a:gd name="connsiteY1778" fmla="*/ 3708096 h 6451461"/>
              <a:gd name="connsiteX1779" fmla="*/ 4365866 w 7308555"/>
              <a:gd name="connsiteY1779" fmla="*/ 3708096 h 6451461"/>
              <a:gd name="connsiteX1780" fmla="*/ 4378490 w 7308555"/>
              <a:gd name="connsiteY1780" fmla="*/ 3720720 h 6451461"/>
              <a:gd name="connsiteX1781" fmla="*/ 4417026 w 7308555"/>
              <a:gd name="connsiteY1781" fmla="*/ 3682848 h 6451461"/>
              <a:gd name="connsiteX1782" fmla="*/ 4417026 w 7308555"/>
              <a:gd name="connsiteY1782" fmla="*/ 3695472 h 6451461"/>
              <a:gd name="connsiteX1783" fmla="*/ 4417026 w 7308555"/>
              <a:gd name="connsiteY1783" fmla="*/ 3682848 h 6451461"/>
              <a:gd name="connsiteX1784" fmla="*/ 4455562 w 7308555"/>
              <a:gd name="connsiteY1784" fmla="*/ 3644976 h 6451461"/>
              <a:gd name="connsiteX1785" fmla="*/ 4404402 w 7308555"/>
              <a:gd name="connsiteY1785" fmla="*/ 3682848 h 6451461"/>
              <a:gd name="connsiteX1786" fmla="*/ 4365866 w 7308555"/>
              <a:gd name="connsiteY1786" fmla="*/ 3695472 h 6451461"/>
              <a:gd name="connsiteX1787" fmla="*/ 4404402 w 7308555"/>
              <a:gd name="connsiteY1787" fmla="*/ 3631688 h 6451461"/>
              <a:gd name="connsiteX1788" fmla="*/ 4391778 w 7308555"/>
              <a:gd name="connsiteY1788" fmla="*/ 3644312 h 6451461"/>
              <a:gd name="connsiteX1789" fmla="*/ 4379154 w 7308555"/>
              <a:gd name="connsiteY1789" fmla="*/ 3619064 h 6451461"/>
              <a:gd name="connsiteX1790" fmla="*/ 4379154 w 7308555"/>
              <a:gd name="connsiteY1790" fmla="*/ 3656936 h 6451461"/>
              <a:gd name="connsiteX1791" fmla="*/ 4327994 w 7308555"/>
              <a:gd name="connsiteY1791" fmla="*/ 3694807 h 6451461"/>
              <a:gd name="connsiteX1792" fmla="*/ 4302082 w 7308555"/>
              <a:gd name="connsiteY1792" fmla="*/ 3682184 h 6451461"/>
              <a:gd name="connsiteX1793" fmla="*/ 4289458 w 7308555"/>
              <a:gd name="connsiteY1793" fmla="*/ 3682184 h 6451461"/>
              <a:gd name="connsiteX1794" fmla="*/ 4263546 w 7308555"/>
              <a:gd name="connsiteY1794" fmla="*/ 3567904 h 6451461"/>
              <a:gd name="connsiteX1795" fmla="*/ 4314706 w 7308555"/>
              <a:gd name="connsiteY1795" fmla="*/ 3580528 h 6451461"/>
              <a:gd name="connsiteX1796" fmla="*/ 4430314 w 7308555"/>
              <a:gd name="connsiteY1796" fmla="*/ 3567904 h 6451461"/>
              <a:gd name="connsiteX1797" fmla="*/ 4481474 w 7308555"/>
              <a:gd name="connsiteY1797" fmla="*/ 3580528 h 6451461"/>
              <a:gd name="connsiteX1798" fmla="*/ 4455562 w 7308555"/>
              <a:gd name="connsiteY1798" fmla="*/ 3618400 h 6451461"/>
              <a:gd name="connsiteX1799" fmla="*/ 4468186 w 7308555"/>
              <a:gd name="connsiteY1799" fmla="*/ 3631024 h 6451461"/>
              <a:gd name="connsiteX1800" fmla="*/ 4506721 w 7308555"/>
              <a:gd name="connsiteY1800" fmla="*/ 3605776 h 6451461"/>
              <a:gd name="connsiteX1801" fmla="*/ 4480810 w 7308555"/>
              <a:gd name="connsiteY1801" fmla="*/ 3580528 h 6451461"/>
              <a:gd name="connsiteX1802" fmla="*/ 4506721 w 7308555"/>
              <a:gd name="connsiteY1802" fmla="*/ 3567904 h 6451461"/>
              <a:gd name="connsiteX1803" fmla="*/ 4519346 w 7308555"/>
              <a:gd name="connsiteY1803" fmla="*/ 3593152 h 6451461"/>
              <a:gd name="connsiteX1804" fmla="*/ 4570505 w 7308555"/>
              <a:gd name="connsiteY1804" fmla="*/ 3618400 h 6451461"/>
              <a:gd name="connsiteX1805" fmla="*/ 4634953 w 7308555"/>
              <a:gd name="connsiteY1805" fmla="*/ 3682184 h 6451461"/>
              <a:gd name="connsiteX1806" fmla="*/ 4634953 w 7308555"/>
              <a:gd name="connsiteY1806" fmla="*/ 3694807 h 6451461"/>
              <a:gd name="connsiteX1807" fmla="*/ 4583794 w 7308555"/>
              <a:gd name="connsiteY1807" fmla="*/ 3694807 h 6451461"/>
              <a:gd name="connsiteX1808" fmla="*/ 4583794 w 7308555"/>
              <a:gd name="connsiteY1808" fmla="*/ 3732679 h 6451461"/>
              <a:gd name="connsiteX1809" fmla="*/ 4571170 w 7308555"/>
              <a:gd name="connsiteY1809" fmla="*/ 3745303 h 6451461"/>
              <a:gd name="connsiteX1810" fmla="*/ 4558546 w 7308555"/>
              <a:gd name="connsiteY1810" fmla="*/ 3745303 h 6451461"/>
              <a:gd name="connsiteX1811" fmla="*/ 4507386 w 7308555"/>
              <a:gd name="connsiteY1811" fmla="*/ 3770551 h 6451461"/>
              <a:gd name="connsiteX1812" fmla="*/ 4494762 w 7308555"/>
              <a:gd name="connsiteY1812" fmla="*/ 3783175 h 6451461"/>
              <a:gd name="connsiteX1813" fmla="*/ 4520674 w 7308555"/>
              <a:gd name="connsiteY1813" fmla="*/ 3770551 h 6451461"/>
              <a:gd name="connsiteX1814" fmla="*/ 4533298 w 7308555"/>
              <a:gd name="connsiteY1814" fmla="*/ 3770551 h 6451461"/>
              <a:gd name="connsiteX1815" fmla="*/ 4661530 w 7308555"/>
              <a:gd name="connsiteY1815" fmla="*/ 3706767 h 6451461"/>
              <a:gd name="connsiteX1816" fmla="*/ 4635618 w 7308555"/>
              <a:gd name="connsiteY1816" fmla="*/ 3694143 h 6451461"/>
              <a:gd name="connsiteX1817" fmla="*/ 4725314 w 7308555"/>
              <a:gd name="connsiteY1817" fmla="*/ 3706767 h 6451461"/>
              <a:gd name="connsiteX1818" fmla="*/ 4725314 w 7308555"/>
              <a:gd name="connsiteY1818" fmla="*/ 3706767 h 6451461"/>
              <a:gd name="connsiteX1819" fmla="*/ 4866834 w 7308555"/>
              <a:gd name="connsiteY1819" fmla="*/ 3642983 h 6451461"/>
              <a:gd name="connsiteX1820" fmla="*/ 4879458 w 7308555"/>
              <a:gd name="connsiteY1820" fmla="*/ 3668231 h 6451461"/>
              <a:gd name="connsiteX1821" fmla="*/ 4930618 w 7308555"/>
              <a:gd name="connsiteY1821" fmla="*/ 3744638 h 6451461"/>
              <a:gd name="connsiteX1822" fmla="*/ 4943242 w 7308555"/>
              <a:gd name="connsiteY1822" fmla="*/ 3744638 h 6451461"/>
              <a:gd name="connsiteX1823" fmla="*/ 5032938 w 7308555"/>
              <a:gd name="connsiteY1823" fmla="*/ 3821046 h 6451461"/>
              <a:gd name="connsiteX1824" fmla="*/ 5020314 w 7308555"/>
              <a:gd name="connsiteY1824" fmla="*/ 3846294 h 6451461"/>
              <a:gd name="connsiteX1825" fmla="*/ 5032938 w 7308555"/>
              <a:gd name="connsiteY1825" fmla="*/ 3833670 h 6451461"/>
              <a:gd name="connsiteX1826" fmla="*/ 5020314 w 7308555"/>
              <a:gd name="connsiteY1826" fmla="*/ 3846294 h 6451461"/>
              <a:gd name="connsiteX1827" fmla="*/ 5046226 w 7308555"/>
              <a:gd name="connsiteY1827" fmla="*/ 3846294 h 6451461"/>
              <a:gd name="connsiteX1828" fmla="*/ 5007690 w 7308555"/>
              <a:gd name="connsiteY1828" fmla="*/ 3846294 h 6451461"/>
              <a:gd name="connsiteX1829" fmla="*/ 5007690 w 7308555"/>
              <a:gd name="connsiteY1829" fmla="*/ 3884165 h 6451461"/>
              <a:gd name="connsiteX1830" fmla="*/ 5046226 w 7308555"/>
              <a:gd name="connsiteY1830" fmla="*/ 3884165 h 6451461"/>
              <a:gd name="connsiteX1831" fmla="*/ 5033602 w 7308555"/>
              <a:gd name="connsiteY1831" fmla="*/ 3896789 h 6451461"/>
              <a:gd name="connsiteX1832" fmla="*/ 5033602 w 7308555"/>
              <a:gd name="connsiteY1832" fmla="*/ 3884165 h 6451461"/>
              <a:gd name="connsiteX1833" fmla="*/ 4995066 w 7308555"/>
              <a:gd name="connsiteY1833" fmla="*/ 3909413 h 6451461"/>
              <a:gd name="connsiteX1834" fmla="*/ 5033602 w 7308555"/>
              <a:gd name="connsiteY1834" fmla="*/ 3909413 h 6451461"/>
              <a:gd name="connsiteX1835" fmla="*/ 5046226 w 7308555"/>
              <a:gd name="connsiteY1835" fmla="*/ 3896789 h 6451461"/>
              <a:gd name="connsiteX1836" fmla="*/ 5033602 w 7308555"/>
              <a:gd name="connsiteY1836" fmla="*/ 3934661 h 6451461"/>
              <a:gd name="connsiteX1837" fmla="*/ 5046226 w 7308555"/>
              <a:gd name="connsiteY1837" fmla="*/ 3947285 h 6451461"/>
              <a:gd name="connsiteX1838" fmla="*/ 5058850 w 7308555"/>
              <a:gd name="connsiteY1838" fmla="*/ 3909413 h 6451461"/>
              <a:gd name="connsiteX1839" fmla="*/ 5071474 w 7308555"/>
              <a:gd name="connsiteY1839" fmla="*/ 3934661 h 6451461"/>
              <a:gd name="connsiteX1840" fmla="*/ 5058850 w 7308555"/>
              <a:gd name="connsiteY1840" fmla="*/ 3947285 h 6451461"/>
              <a:gd name="connsiteX1841" fmla="*/ 5097386 w 7308555"/>
              <a:gd name="connsiteY1841" fmla="*/ 3934661 h 6451461"/>
              <a:gd name="connsiteX1842" fmla="*/ 5110009 w 7308555"/>
              <a:gd name="connsiteY1842" fmla="*/ 3959909 h 6451461"/>
              <a:gd name="connsiteX1843" fmla="*/ 5135922 w 7308555"/>
              <a:gd name="connsiteY1843" fmla="*/ 3959909 h 6451461"/>
              <a:gd name="connsiteX1844" fmla="*/ 5115989 w 7308555"/>
              <a:gd name="connsiteY1844" fmla="*/ 3959909 h 6451461"/>
              <a:gd name="connsiteX1845" fmla="*/ 5103365 w 7308555"/>
              <a:gd name="connsiteY1845" fmla="*/ 3959909 h 6451461"/>
              <a:gd name="connsiteX1846" fmla="*/ 5077453 w 7308555"/>
              <a:gd name="connsiteY1846" fmla="*/ 3985156 h 6451461"/>
              <a:gd name="connsiteX1847" fmla="*/ 5115989 w 7308555"/>
              <a:gd name="connsiteY1847" fmla="*/ 3972533 h 6451461"/>
              <a:gd name="connsiteX1848" fmla="*/ 5103365 w 7308555"/>
              <a:gd name="connsiteY1848" fmla="*/ 3972533 h 6451461"/>
              <a:gd name="connsiteX1849" fmla="*/ 5129278 w 7308555"/>
              <a:gd name="connsiteY1849" fmla="*/ 3985156 h 6451461"/>
              <a:gd name="connsiteX1850" fmla="*/ 5129278 w 7308555"/>
              <a:gd name="connsiteY1850" fmla="*/ 3959909 h 6451461"/>
              <a:gd name="connsiteX1851" fmla="*/ 5180438 w 7308555"/>
              <a:gd name="connsiteY1851" fmla="*/ 3934661 h 6451461"/>
              <a:gd name="connsiteX1852" fmla="*/ 5206350 w 7308555"/>
              <a:gd name="connsiteY1852" fmla="*/ 3781846 h 6451461"/>
              <a:gd name="connsiteX1853" fmla="*/ 5167814 w 7308555"/>
              <a:gd name="connsiteY1853" fmla="*/ 3743974 h 6451461"/>
              <a:gd name="connsiteX1854" fmla="*/ 5064829 w 7308555"/>
              <a:gd name="connsiteY1854" fmla="*/ 3769222 h 6451461"/>
              <a:gd name="connsiteX1855" fmla="*/ 5052206 w 7308555"/>
              <a:gd name="connsiteY1855" fmla="*/ 3794469 h 6451461"/>
              <a:gd name="connsiteX1856" fmla="*/ 5039582 w 7308555"/>
              <a:gd name="connsiteY1856" fmla="*/ 3794469 h 6451461"/>
              <a:gd name="connsiteX1857" fmla="*/ 5039582 w 7308555"/>
              <a:gd name="connsiteY1857" fmla="*/ 3819718 h 6451461"/>
              <a:gd name="connsiteX1858" fmla="*/ 5001046 w 7308555"/>
              <a:gd name="connsiteY1858" fmla="*/ 3794469 h 6451461"/>
              <a:gd name="connsiteX1859" fmla="*/ 4988422 w 7308555"/>
              <a:gd name="connsiteY1859" fmla="*/ 3769222 h 6451461"/>
              <a:gd name="connsiteX1860" fmla="*/ 4975798 w 7308555"/>
              <a:gd name="connsiteY1860" fmla="*/ 3769222 h 6451461"/>
              <a:gd name="connsiteX1861" fmla="*/ 4886102 w 7308555"/>
              <a:gd name="connsiteY1861" fmla="*/ 3654942 h 6451461"/>
              <a:gd name="connsiteX1862" fmla="*/ 4847566 w 7308555"/>
              <a:gd name="connsiteY1862" fmla="*/ 3553287 h 6451461"/>
              <a:gd name="connsiteX1863" fmla="*/ 4873478 w 7308555"/>
              <a:gd name="connsiteY1863" fmla="*/ 3425720 h 6451461"/>
              <a:gd name="connsiteX1864" fmla="*/ 4886102 w 7308555"/>
              <a:gd name="connsiteY1864" fmla="*/ 3413096 h 6451461"/>
              <a:gd name="connsiteX1865" fmla="*/ 4873478 w 7308555"/>
              <a:gd name="connsiteY1865" fmla="*/ 3235033 h 6451461"/>
              <a:gd name="connsiteX1866" fmla="*/ 4924638 w 7308555"/>
              <a:gd name="connsiteY1866" fmla="*/ 2980562 h 6451461"/>
              <a:gd name="connsiteX1867" fmla="*/ 4898726 w 7308555"/>
              <a:gd name="connsiteY1867" fmla="*/ 2942691 h 6451461"/>
              <a:gd name="connsiteX1868" fmla="*/ 4847566 w 7308555"/>
              <a:gd name="connsiteY1868" fmla="*/ 2955314 h 6451461"/>
              <a:gd name="connsiteX1869" fmla="*/ 4796406 w 7308555"/>
              <a:gd name="connsiteY1869" fmla="*/ 3006474 h 6451461"/>
              <a:gd name="connsiteX1870" fmla="*/ 4847566 w 7308555"/>
              <a:gd name="connsiteY1870" fmla="*/ 2917443 h 6451461"/>
              <a:gd name="connsiteX1871" fmla="*/ 4821654 w 7308555"/>
              <a:gd name="connsiteY1871" fmla="*/ 2917443 h 6451461"/>
              <a:gd name="connsiteX1872" fmla="*/ 4757206 w 7308555"/>
              <a:gd name="connsiteY1872" fmla="*/ 3006474 h 6451461"/>
              <a:gd name="connsiteX1873" fmla="*/ 4757206 w 7308555"/>
              <a:gd name="connsiteY1873" fmla="*/ 2892195 h 6451461"/>
              <a:gd name="connsiteX1874" fmla="*/ 4706046 w 7308555"/>
              <a:gd name="connsiteY1874" fmla="*/ 2879571 h 6451461"/>
              <a:gd name="connsiteX1875" fmla="*/ 4628974 w 7308555"/>
              <a:gd name="connsiteY1875" fmla="*/ 2917443 h 6451461"/>
              <a:gd name="connsiteX1876" fmla="*/ 4628974 w 7308555"/>
              <a:gd name="connsiteY1876" fmla="*/ 2930067 h 6451461"/>
              <a:gd name="connsiteX1877" fmla="*/ 4693422 w 7308555"/>
              <a:gd name="connsiteY1877" fmla="*/ 2675596 h 6451461"/>
              <a:gd name="connsiteX1878" fmla="*/ 4706046 w 7308555"/>
              <a:gd name="connsiteY1878" fmla="*/ 2458997 h 6451461"/>
              <a:gd name="connsiteX1879" fmla="*/ 4937262 w 7308555"/>
              <a:gd name="connsiteY1879" fmla="*/ 2522781 h 6451461"/>
              <a:gd name="connsiteX1880" fmla="*/ 5026958 w 7308555"/>
              <a:gd name="connsiteY1880" fmla="*/ 2497533 h 6451461"/>
              <a:gd name="connsiteX1881" fmla="*/ 5039582 w 7308555"/>
              <a:gd name="connsiteY1881" fmla="*/ 2497533 h 6451461"/>
              <a:gd name="connsiteX1882" fmla="*/ 5078118 w 7308555"/>
              <a:gd name="connsiteY1882" fmla="*/ 2433749 h 6451461"/>
              <a:gd name="connsiteX1883" fmla="*/ 5078118 w 7308555"/>
              <a:gd name="connsiteY1883" fmla="*/ 2332094 h 6451461"/>
              <a:gd name="connsiteX1884" fmla="*/ 5001046 w 7308555"/>
              <a:gd name="connsiteY1884" fmla="*/ 2255686 h 6451461"/>
              <a:gd name="connsiteX1885" fmla="*/ 5001046 w 7308555"/>
              <a:gd name="connsiteY1885" fmla="*/ 2230439 h 6451461"/>
              <a:gd name="connsiteX1886" fmla="*/ 4975133 w 7308555"/>
              <a:gd name="connsiteY1886" fmla="*/ 2230439 h 6451461"/>
              <a:gd name="connsiteX1887" fmla="*/ 4936598 w 7308555"/>
              <a:gd name="connsiteY1887" fmla="*/ 2154031 h 6451461"/>
              <a:gd name="connsiteX1888" fmla="*/ 4923973 w 7308555"/>
              <a:gd name="connsiteY1888" fmla="*/ 2166655 h 6451461"/>
              <a:gd name="connsiteX1889" fmla="*/ 4911350 w 7308555"/>
              <a:gd name="connsiteY1889" fmla="*/ 2128783 h 6451461"/>
              <a:gd name="connsiteX1890" fmla="*/ 4885438 w 7308555"/>
              <a:gd name="connsiteY1890" fmla="*/ 2128783 h 6451461"/>
              <a:gd name="connsiteX1891" fmla="*/ 4859526 w 7308555"/>
              <a:gd name="connsiteY1891" fmla="*/ 2090912 h 6451461"/>
              <a:gd name="connsiteX1892" fmla="*/ 4859526 w 7308555"/>
              <a:gd name="connsiteY1892" fmla="*/ 2053040 h 6451461"/>
              <a:gd name="connsiteX1893" fmla="*/ 4820989 w 7308555"/>
              <a:gd name="connsiteY1893" fmla="*/ 2078288 h 6451461"/>
              <a:gd name="connsiteX1894" fmla="*/ 4833613 w 7308555"/>
              <a:gd name="connsiteY1894" fmla="*/ 2027128 h 6451461"/>
              <a:gd name="connsiteX1895" fmla="*/ 4730629 w 7308555"/>
              <a:gd name="connsiteY1895" fmla="*/ 1963344 h 6451461"/>
              <a:gd name="connsiteX1896" fmla="*/ 4718005 w 7308555"/>
              <a:gd name="connsiteY1896" fmla="*/ 1938096 h 6451461"/>
              <a:gd name="connsiteX1897" fmla="*/ 4692093 w 7308555"/>
              <a:gd name="connsiteY1897" fmla="*/ 1938096 h 6451461"/>
              <a:gd name="connsiteX1898" fmla="*/ 4653557 w 7308555"/>
              <a:gd name="connsiteY1898" fmla="*/ 1886936 h 6451461"/>
              <a:gd name="connsiteX1899" fmla="*/ 4627645 w 7308555"/>
              <a:gd name="connsiteY1899" fmla="*/ 1899560 h 6451461"/>
              <a:gd name="connsiteX1900" fmla="*/ 4627645 w 7308555"/>
              <a:gd name="connsiteY1900" fmla="*/ 1899560 h 6451461"/>
              <a:gd name="connsiteX1901" fmla="*/ 4601733 w 7308555"/>
              <a:gd name="connsiteY1901" fmla="*/ 1912184 h 6451461"/>
              <a:gd name="connsiteX1902" fmla="*/ 4601733 w 7308555"/>
              <a:gd name="connsiteY1902" fmla="*/ 1848400 h 6451461"/>
              <a:gd name="connsiteX1903" fmla="*/ 4563197 w 7308555"/>
              <a:gd name="connsiteY1903" fmla="*/ 1835776 h 6451461"/>
              <a:gd name="connsiteX1904" fmla="*/ 4537285 w 7308555"/>
              <a:gd name="connsiteY1904" fmla="*/ 1797905 h 6451461"/>
              <a:gd name="connsiteX1905" fmla="*/ 4524661 w 7308555"/>
              <a:gd name="connsiteY1905" fmla="*/ 1797905 h 6451461"/>
              <a:gd name="connsiteX1906" fmla="*/ 4473501 w 7308555"/>
              <a:gd name="connsiteY1906" fmla="*/ 1696250 h 6451461"/>
              <a:gd name="connsiteX1907" fmla="*/ 4447589 w 7308555"/>
              <a:gd name="connsiteY1907" fmla="*/ 1696250 h 6451461"/>
              <a:gd name="connsiteX1908" fmla="*/ 4203084 w 7308555"/>
              <a:gd name="connsiteY1908" fmla="*/ 1505563 h 6451461"/>
              <a:gd name="connsiteX1909" fmla="*/ 4177172 w 7308555"/>
              <a:gd name="connsiteY1909" fmla="*/ 1505563 h 6451461"/>
              <a:gd name="connsiteX1910" fmla="*/ 4126012 w 7308555"/>
              <a:gd name="connsiteY1910" fmla="*/ 1441779 h 6451461"/>
              <a:gd name="connsiteX1911" fmla="*/ 4306068 w 7308555"/>
              <a:gd name="connsiteY1911" fmla="*/ 1314211 h 6451461"/>
              <a:gd name="connsiteX1912" fmla="*/ 4318692 w 7308555"/>
              <a:gd name="connsiteY1912" fmla="*/ 1314211 h 6451461"/>
              <a:gd name="connsiteX1913" fmla="*/ 4369852 w 7308555"/>
              <a:gd name="connsiteY1913" fmla="*/ 1276340 h 6451461"/>
              <a:gd name="connsiteX1914" fmla="*/ 4459548 w 7308555"/>
              <a:gd name="connsiteY1914" fmla="*/ 1301587 h 6451461"/>
              <a:gd name="connsiteX1915" fmla="*/ 4446924 w 7308555"/>
              <a:gd name="connsiteY1915" fmla="*/ 1314211 h 6451461"/>
              <a:gd name="connsiteX1916" fmla="*/ 4498084 w 7308555"/>
              <a:gd name="connsiteY1916" fmla="*/ 1326835 h 6451461"/>
              <a:gd name="connsiteX1917" fmla="*/ 4498084 w 7308555"/>
              <a:gd name="connsiteY1917" fmla="*/ 1314211 h 6451461"/>
              <a:gd name="connsiteX1918" fmla="*/ 4575156 w 7308555"/>
              <a:gd name="connsiteY1918" fmla="*/ 1288964 h 6451461"/>
              <a:gd name="connsiteX1919" fmla="*/ 4601068 w 7308555"/>
              <a:gd name="connsiteY1919" fmla="*/ 1212556 h 6451461"/>
              <a:gd name="connsiteX1920" fmla="*/ 4511372 w 7308555"/>
              <a:gd name="connsiteY1920" fmla="*/ 1225180 h 6451461"/>
              <a:gd name="connsiteX1921" fmla="*/ 4511372 w 7308555"/>
              <a:gd name="connsiteY1921" fmla="*/ 1199932 h 6451461"/>
              <a:gd name="connsiteX1922" fmla="*/ 4678805 w 7308555"/>
              <a:gd name="connsiteY1922" fmla="*/ 1098277 h 6451461"/>
              <a:gd name="connsiteX1923" fmla="*/ 4691429 w 7308555"/>
              <a:gd name="connsiteY1923" fmla="*/ 1098277 h 6451461"/>
              <a:gd name="connsiteX1924" fmla="*/ 4845573 w 7308555"/>
              <a:gd name="connsiteY1924" fmla="*/ 1034493 h 6451461"/>
              <a:gd name="connsiteX1925" fmla="*/ 4910021 w 7308555"/>
              <a:gd name="connsiteY1925" fmla="*/ 1009245 h 6451461"/>
              <a:gd name="connsiteX1926" fmla="*/ 4987093 w 7308555"/>
              <a:gd name="connsiteY1926" fmla="*/ 971374 h 6451461"/>
              <a:gd name="connsiteX1927" fmla="*/ 5076789 w 7308555"/>
              <a:gd name="connsiteY1927" fmla="*/ 933502 h 6451461"/>
              <a:gd name="connsiteX1928" fmla="*/ 5064165 w 7308555"/>
              <a:gd name="connsiteY1928" fmla="*/ 920878 h 6451461"/>
              <a:gd name="connsiteX1929" fmla="*/ 5321293 w 7308555"/>
              <a:gd name="connsiteY1929" fmla="*/ 793311 h 6451461"/>
              <a:gd name="connsiteX1930" fmla="*/ 5321293 w 7308555"/>
              <a:gd name="connsiteY1930" fmla="*/ 780687 h 6451461"/>
              <a:gd name="connsiteX1931" fmla="*/ 5282757 w 7308555"/>
              <a:gd name="connsiteY1931" fmla="*/ 780687 h 6451461"/>
              <a:gd name="connsiteX1932" fmla="*/ 5205685 w 7308555"/>
              <a:gd name="connsiteY1932" fmla="*/ 793311 h 6451461"/>
              <a:gd name="connsiteX1933" fmla="*/ 5077453 w 7308555"/>
              <a:gd name="connsiteY1933" fmla="*/ 818558 h 6451461"/>
              <a:gd name="connsiteX1934" fmla="*/ 5064829 w 7308555"/>
              <a:gd name="connsiteY1934" fmla="*/ 767398 h 6451461"/>
              <a:gd name="connsiteX1935" fmla="*/ 5052206 w 7308555"/>
              <a:gd name="connsiteY1935" fmla="*/ 780022 h 6451461"/>
              <a:gd name="connsiteX1936" fmla="*/ 5064829 w 7308555"/>
              <a:gd name="connsiteY1936" fmla="*/ 780022 h 6451461"/>
              <a:gd name="connsiteX1937" fmla="*/ 4975133 w 7308555"/>
              <a:gd name="connsiteY1937" fmla="*/ 843806 h 6451461"/>
              <a:gd name="connsiteX1938" fmla="*/ 4898062 w 7308555"/>
              <a:gd name="connsiteY1938" fmla="*/ 881678 h 6451461"/>
              <a:gd name="connsiteX1939" fmla="*/ 4923973 w 7308555"/>
              <a:gd name="connsiteY1939" fmla="*/ 869054 h 6451461"/>
              <a:gd name="connsiteX1940" fmla="*/ 4923973 w 7308555"/>
              <a:gd name="connsiteY1940" fmla="*/ 831182 h 6451461"/>
              <a:gd name="connsiteX1941" fmla="*/ 4923973 w 7308555"/>
              <a:gd name="connsiteY1941" fmla="*/ 818558 h 6451461"/>
              <a:gd name="connsiteX1942" fmla="*/ 5065494 w 7308555"/>
              <a:gd name="connsiteY1942" fmla="*/ 653119 h 6451461"/>
              <a:gd name="connsiteX1943" fmla="*/ 5207014 w 7308555"/>
              <a:gd name="connsiteY1943" fmla="*/ 525552 h 6451461"/>
              <a:gd name="connsiteX1944" fmla="*/ 5207014 w 7308555"/>
              <a:gd name="connsiteY1944" fmla="*/ 512928 h 6451461"/>
              <a:gd name="connsiteX1945" fmla="*/ 5412983 w 7308555"/>
              <a:gd name="connsiteY1945" fmla="*/ 411272 h 6451461"/>
              <a:gd name="connsiteX1946" fmla="*/ 5437566 w 7308555"/>
              <a:gd name="connsiteY1946" fmla="*/ 407286 h 6451461"/>
              <a:gd name="connsiteX1947" fmla="*/ 5437566 w 7308555"/>
              <a:gd name="connsiteY1947" fmla="*/ 407286 h 6451461"/>
              <a:gd name="connsiteX1948" fmla="*/ 1928130 w 7308555"/>
              <a:gd name="connsiteY1948" fmla="*/ 980675 h 6451461"/>
              <a:gd name="connsiteX1949" fmla="*/ 1954042 w 7308555"/>
              <a:gd name="connsiteY1949" fmla="*/ 1005923 h 6451461"/>
              <a:gd name="connsiteX1950" fmla="*/ 1928130 w 7308555"/>
              <a:gd name="connsiteY1950" fmla="*/ 980675 h 6451461"/>
              <a:gd name="connsiteX1951" fmla="*/ 1928130 w 7308555"/>
              <a:gd name="connsiteY1951" fmla="*/ 980675 h 6451461"/>
              <a:gd name="connsiteX1952" fmla="*/ 1401250 w 7308555"/>
              <a:gd name="connsiteY1952" fmla="*/ 2660979 h 6451461"/>
              <a:gd name="connsiteX1953" fmla="*/ 1413873 w 7308555"/>
              <a:gd name="connsiteY1953" fmla="*/ 2648355 h 6451461"/>
              <a:gd name="connsiteX1954" fmla="*/ 1401250 w 7308555"/>
              <a:gd name="connsiteY1954" fmla="*/ 2660979 h 6451461"/>
              <a:gd name="connsiteX1955" fmla="*/ 1401250 w 7308555"/>
              <a:gd name="connsiteY1955" fmla="*/ 2660979 h 6451461"/>
              <a:gd name="connsiteX1956" fmla="*/ 1786610 w 7308555"/>
              <a:gd name="connsiteY1956" fmla="*/ 2686891 h 6451461"/>
              <a:gd name="connsiteX1957" fmla="*/ 1786610 w 7308555"/>
              <a:gd name="connsiteY1957" fmla="*/ 2661643 h 6451461"/>
              <a:gd name="connsiteX1958" fmla="*/ 1786610 w 7308555"/>
              <a:gd name="connsiteY1958" fmla="*/ 2686891 h 6451461"/>
              <a:gd name="connsiteX1959" fmla="*/ 1786610 w 7308555"/>
              <a:gd name="connsiteY1959" fmla="*/ 2686891 h 6451461"/>
              <a:gd name="connsiteX1960" fmla="*/ 1838434 w 7308555"/>
              <a:gd name="connsiteY1960" fmla="*/ 2724763 h 6451461"/>
              <a:gd name="connsiteX1961" fmla="*/ 1838434 w 7308555"/>
              <a:gd name="connsiteY1961" fmla="*/ 2724763 h 6451461"/>
              <a:gd name="connsiteX1962" fmla="*/ 1838434 w 7308555"/>
              <a:gd name="connsiteY1962" fmla="*/ 2724763 h 6451461"/>
              <a:gd name="connsiteX1963" fmla="*/ 1799898 w 7308555"/>
              <a:gd name="connsiteY1963" fmla="*/ 2724763 h 6451461"/>
              <a:gd name="connsiteX1964" fmla="*/ 1799898 w 7308555"/>
              <a:gd name="connsiteY1964" fmla="*/ 2686891 h 6451461"/>
              <a:gd name="connsiteX1965" fmla="*/ 1799898 w 7308555"/>
              <a:gd name="connsiteY1965" fmla="*/ 2686891 h 6451461"/>
              <a:gd name="connsiteX1966" fmla="*/ 1851058 w 7308555"/>
              <a:gd name="connsiteY1966" fmla="*/ 2699515 h 6451461"/>
              <a:gd name="connsiteX1967" fmla="*/ 1838434 w 7308555"/>
              <a:gd name="connsiteY1967" fmla="*/ 2724763 h 6451461"/>
              <a:gd name="connsiteX1968" fmla="*/ 1838434 w 7308555"/>
              <a:gd name="connsiteY1968" fmla="*/ 2724763 h 6451461"/>
              <a:gd name="connsiteX1969" fmla="*/ 1864346 w 7308555"/>
              <a:gd name="connsiteY1969" fmla="*/ 2724763 h 6451461"/>
              <a:gd name="connsiteX1970" fmla="*/ 1838434 w 7308555"/>
              <a:gd name="connsiteY1970" fmla="*/ 2724763 h 6451461"/>
              <a:gd name="connsiteX1971" fmla="*/ 1838434 w 7308555"/>
              <a:gd name="connsiteY1971" fmla="*/ 2724763 h 6451461"/>
              <a:gd name="connsiteX1972" fmla="*/ 1851058 w 7308555"/>
              <a:gd name="connsiteY1972" fmla="*/ 2763299 h 6451461"/>
              <a:gd name="connsiteX1973" fmla="*/ 1851058 w 7308555"/>
              <a:gd name="connsiteY1973" fmla="*/ 2750675 h 6451461"/>
              <a:gd name="connsiteX1974" fmla="*/ 1863682 w 7308555"/>
              <a:gd name="connsiteY1974" fmla="*/ 2763299 h 6451461"/>
              <a:gd name="connsiteX1975" fmla="*/ 1851058 w 7308555"/>
              <a:gd name="connsiteY1975" fmla="*/ 2763299 h 6451461"/>
              <a:gd name="connsiteX1976" fmla="*/ 1851058 w 7308555"/>
              <a:gd name="connsiteY1976" fmla="*/ 2763299 h 6451461"/>
              <a:gd name="connsiteX1977" fmla="*/ 1851058 w 7308555"/>
              <a:gd name="connsiteY1977" fmla="*/ 2763299 h 6451461"/>
              <a:gd name="connsiteX1978" fmla="*/ 1889594 w 7308555"/>
              <a:gd name="connsiteY1978" fmla="*/ 1706216 h 6451461"/>
              <a:gd name="connsiteX1979" fmla="*/ 1735450 w 7308555"/>
              <a:gd name="connsiteY1979" fmla="*/ 1693592 h 6451461"/>
              <a:gd name="connsiteX1980" fmla="*/ 1761362 w 7308555"/>
              <a:gd name="connsiteY1980" fmla="*/ 1680968 h 6451461"/>
              <a:gd name="connsiteX1981" fmla="*/ 1710202 w 7308555"/>
              <a:gd name="connsiteY1981" fmla="*/ 1680968 h 6451461"/>
              <a:gd name="connsiteX1982" fmla="*/ 1697578 w 7308555"/>
              <a:gd name="connsiteY1982" fmla="*/ 1629808 h 6451461"/>
              <a:gd name="connsiteX1983" fmla="*/ 1710202 w 7308555"/>
              <a:gd name="connsiteY1983" fmla="*/ 1617184 h 6451461"/>
              <a:gd name="connsiteX1984" fmla="*/ 1761362 w 7308555"/>
              <a:gd name="connsiteY1984" fmla="*/ 1629808 h 6451461"/>
              <a:gd name="connsiteX1985" fmla="*/ 1787274 w 7308555"/>
              <a:gd name="connsiteY1985" fmla="*/ 1617184 h 6451461"/>
              <a:gd name="connsiteX1986" fmla="*/ 1890258 w 7308555"/>
              <a:gd name="connsiteY1986" fmla="*/ 1668344 h 6451461"/>
              <a:gd name="connsiteX1987" fmla="*/ 1889594 w 7308555"/>
              <a:gd name="connsiteY1987" fmla="*/ 1706216 h 6451461"/>
              <a:gd name="connsiteX1988" fmla="*/ 1889594 w 7308555"/>
              <a:gd name="connsiteY1988" fmla="*/ 1706216 h 6451461"/>
              <a:gd name="connsiteX1989" fmla="*/ 1889594 w 7308555"/>
              <a:gd name="connsiteY1989" fmla="*/ 1642432 h 6451461"/>
              <a:gd name="connsiteX1990" fmla="*/ 1825146 w 7308555"/>
              <a:gd name="connsiteY1990" fmla="*/ 1629808 h 6451461"/>
              <a:gd name="connsiteX1991" fmla="*/ 1825146 w 7308555"/>
              <a:gd name="connsiteY1991" fmla="*/ 1617184 h 6451461"/>
              <a:gd name="connsiteX1992" fmla="*/ 1876306 w 7308555"/>
              <a:gd name="connsiteY1992" fmla="*/ 1617184 h 6451461"/>
              <a:gd name="connsiteX1993" fmla="*/ 1902218 w 7308555"/>
              <a:gd name="connsiteY1993" fmla="*/ 1604560 h 6451461"/>
              <a:gd name="connsiteX1994" fmla="*/ 1889594 w 7308555"/>
              <a:gd name="connsiteY1994" fmla="*/ 1642432 h 6451461"/>
              <a:gd name="connsiteX1995" fmla="*/ 1889594 w 7308555"/>
              <a:gd name="connsiteY1995" fmla="*/ 1642432 h 6451461"/>
              <a:gd name="connsiteX1996" fmla="*/ 1902218 w 7308555"/>
              <a:gd name="connsiteY1996" fmla="*/ 1566024 h 6451461"/>
              <a:gd name="connsiteX1997" fmla="*/ 1889594 w 7308555"/>
              <a:gd name="connsiteY1997" fmla="*/ 1603896 h 6451461"/>
              <a:gd name="connsiteX1998" fmla="*/ 1876970 w 7308555"/>
              <a:gd name="connsiteY1998" fmla="*/ 1591272 h 6451461"/>
              <a:gd name="connsiteX1999" fmla="*/ 1812522 w 7308555"/>
              <a:gd name="connsiteY1999" fmla="*/ 1603896 h 6451461"/>
              <a:gd name="connsiteX2000" fmla="*/ 1851058 w 7308555"/>
              <a:gd name="connsiteY2000" fmla="*/ 1591272 h 6451461"/>
              <a:gd name="connsiteX2001" fmla="*/ 1876970 w 7308555"/>
              <a:gd name="connsiteY2001" fmla="*/ 1566024 h 6451461"/>
              <a:gd name="connsiteX2002" fmla="*/ 1889594 w 7308555"/>
              <a:gd name="connsiteY2002" fmla="*/ 1566024 h 6451461"/>
              <a:gd name="connsiteX2003" fmla="*/ 1889594 w 7308555"/>
              <a:gd name="connsiteY2003" fmla="*/ 1553400 h 6451461"/>
              <a:gd name="connsiteX2004" fmla="*/ 1915506 w 7308555"/>
              <a:gd name="connsiteY2004" fmla="*/ 1540777 h 6451461"/>
              <a:gd name="connsiteX2005" fmla="*/ 1915506 w 7308555"/>
              <a:gd name="connsiteY2005" fmla="*/ 1540777 h 6451461"/>
              <a:gd name="connsiteX2006" fmla="*/ 1915506 w 7308555"/>
              <a:gd name="connsiteY2006" fmla="*/ 1553400 h 6451461"/>
              <a:gd name="connsiteX2007" fmla="*/ 1902882 w 7308555"/>
              <a:gd name="connsiteY2007" fmla="*/ 1553400 h 6451461"/>
              <a:gd name="connsiteX2008" fmla="*/ 1902218 w 7308555"/>
              <a:gd name="connsiteY2008" fmla="*/ 1566024 h 6451461"/>
              <a:gd name="connsiteX2009" fmla="*/ 1902218 w 7308555"/>
              <a:gd name="connsiteY2009" fmla="*/ 1566024 h 6451461"/>
              <a:gd name="connsiteX2010" fmla="*/ 1915506 w 7308555"/>
              <a:gd name="connsiteY2010" fmla="*/ 2699515 h 6451461"/>
              <a:gd name="connsiteX2011" fmla="*/ 1941418 w 7308555"/>
              <a:gd name="connsiteY2011" fmla="*/ 2699515 h 6451461"/>
              <a:gd name="connsiteX2012" fmla="*/ 1992578 w 7308555"/>
              <a:gd name="connsiteY2012" fmla="*/ 2712139 h 6451461"/>
              <a:gd name="connsiteX2013" fmla="*/ 2005202 w 7308555"/>
              <a:gd name="connsiteY2013" fmla="*/ 2763299 h 6451461"/>
              <a:gd name="connsiteX2014" fmla="*/ 1966666 w 7308555"/>
              <a:gd name="connsiteY2014" fmla="*/ 2763299 h 6451461"/>
              <a:gd name="connsiteX2015" fmla="*/ 1954042 w 7308555"/>
              <a:gd name="connsiteY2015" fmla="*/ 2738051 h 6451461"/>
              <a:gd name="connsiteX2016" fmla="*/ 1941418 w 7308555"/>
              <a:gd name="connsiteY2016" fmla="*/ 2775923 h 6451461"/>
              <a:gd name="connsiteX2017" fmla="*/ 1915506 w 7308555"/>
              <a:gd name="connsiteY2017" fmla="*/ 2699515 h 6451461"/>
              <a:gd name="connsiteX2018" fmla="*/ 1915506 w 7308555"/>
              <a:gd name="connsiteY2018" fmla="*/ 2699515 h 6451461"/>
              <a:gd name="connsiteX2019" fmla="*/ 1954042 w 7308555"/>
              <a:gd name="connsiteY2019" fmla="*/ 2916114 h 6451461"/>
              <a:gd name="connsiteX2020" fmla="*/ 1954042 w 7308555"/>
              <a:gd name="connsiteY2020" fmla="*/ 2903490 h 6451461"/>
              <a:gd name="connsiteX2021" fmla="*/ 1954042 w 7308555"/>
              <a:gd name="connsiteY2021" fmla="*/ 2903490 h 6451461"/>
              <a:gd name="connsiteX2022" fmla="*/ 1966666 w 7308555"/>
              <a:gd name="connsiteY2022" fmla="*/ 2903490 h 6451461"/>
              <a:gd name="connsiteX2023" fmla="*/ 1954042 w 7308555"/>
              <a:gd name="connsiteY2023" fmla="*/ 2916114 h 6451461"/>
              <a:gd name="connsiteX2024" fmla="*/ 1954042 w 7308555"/>
              <a:gd name="connsiteY2024" fmla="*/ 2916114 h 6451461"/>
              <a:gd name="connsiteX2025" fmla="*/ 1954042 w 7308555"/>
              <a:gd name="connsiteY2025" fmla="*/ 2852330 h 6451461"/>
              <a:gd name="connsiteX2026" fmla="*/ 1928130 w 7308555"/>
              <a:gd name="connsiteY2026" fmla="*/ 2814459 h 6451461"/>
              <a:gd name="connsiteX2027" fmla="*/ 1940754 w 7308555"/>
              <a:gd name="connsiteY2027" fmla="*/ 2814459 h 6451461"/>
              <a:gd name="connsiteX2028" fmla="*/ 1928130 w 7308555"/>
              <a:gd name="connsiteY2028" fmla="*/ 2801835 h 6451461"/>
              <a:gd name="connsiteX2029" fmla="*/ 1940754 w 7308555"/>
              <a:gd name="connsiteY2029" fmla="*/ 2789211 h 6451461"/>
              <a:gd name="connsiteX2030" fmla="*/ 1953378 w 7308555"/>
              <a:gd name="connsiteY2030" fmla="*/ 2776587 h 6451461"/>
              <a:gd name="connsiteX2031" fmla="*/ 1966002 w 7308555"/>
              <a:gd name="connsiteY2031" fmla="*/ 2789211 h 6451461"/>
              <a:gd name="connsiteX2032" fmla="*/ 1953378 w 7308555"/>
              <a:gd name="connsiteY2032" fmla="*/ 2789211 h 6451461"/>
              <a:gd name="connsiteX2033" fmla="*/ 1979290 w 7308555"/>
              <a:gd name="connsiteY2033" fmla="*/ 2852995 h 6451461"/>
              <a:gd name="connsiteX2034" fmla="*/ 1954042 w 7308555"/>
              <a:gd name="connsiteY2034" fmla="*/ 2852330 h 6451461"/>
              <a:gd name="connsiteX2035" fmla="*/ 1954042 w 7308555"/>
              <a:gd name="connsiteY2035" fmla="*/ 2852330 h 6451461"/>
              <a:gd name="connsiteX2036" fmla="*/ 2031114 w 7308555"/>
              <a:gd name="connsiteY2036" fmla="*/ 2801170 h 6451461"/>
              <a:gd name="connsiteX2037" fmla="*/ 2031114 w 7308555"/>
              <a:gd name="connsiteY2037" fmla="*/ 2788547 h 6451461"/>
              <a:gd name="connsiteX2038" fmla="*/ 2005202 w 7308555"/>
              <a:gd name="connsiteY2038" fmla="*/ 2801170 h 6451461"/>
              <a:gd name="connsiteX2039" fmla="*/ 1979290 w 7308555"/>
              <a:gd name="connsiteY2039" fmla="*/ 2775923 h 6451461"/>
              <a:gd name="connsiteX2040" fmla="*/ 2017826 w 7308555"/>
              <a:gd name="connsiteY2040" fmla="*/ 2750675 h 6451461"/>
              <a:gd name="connsiteX2041" fmla="*/ 2017826 w 7308555"/>
              <a:gd name="connsiteY2041" fmla="*/ 2763299 h 6451461"/>
              <a:gd name="connsiteX2042" fmla="*/ 2030450 w 7308555"/>
              <a:gd name="connsiteY2042" fmla="*/ 2763299 h 6451461"/>
              <a:gd name="connsiteX2043" fmla="*/ 2030450 w 7308555"/>
              <a:gd name="connsiteY2043" fmla="*/ 2788547 h 6451461"/>
              <a:gd name="connsiteX2044" fmla="*/ 2030450 w 7308555"/>
              <a:gd name="connsiteY2044" fmla="*/ 2801170 h 6451461"/>
              <a:gd name="connsiteX2045" fmla="*/ 2031114 w 7308555"/>
              <a:gd name="connsiteY2045" fmla="*/ 2801170 h 6451461"/>
              <a:gd name="connsiteX2046" fmla="*/ 2031114 w 7308555"/>
              <a:gd name="connsiteY2046" fmla="*/ 2801170 h 6451461"/>
              <a:gd name="connsiteX2047" fmla="*/ 2249707 w 7308555"/>
              <a:gd name="connsiteY2047" fmla="*/ 3208456 h 6451461"/>
              <a:gd name="connsiteX2048" fmla="*/ 2249707 w 7308555"/>
              <a:gd name="connsiteY2048" fmla="*/ 3233704 h 6451461"/>
              <a:gd name="connsiteX2049" fmla="*/ 2249707 w 7308555"/>
              <a:gd name="connsiteY2049" fmla="*/ 3208456 h 6451461"/>
              <a:gd name="connsiteX2050" fmla="*/ 2249707 w 7308555"/>
              <a:gd name="connsiteY2050" fmla="*/ 3208456 h 6451461"/>
              <a:gd name="connsiteX2051" fmla="*/ 2197882 w 7308555"/>
              <a:gd name="connsiteY2051" fmla="*/ 3157961 h 6451461"/>
              <a:gd name="connsiteX2052" fmla="*/ 2185258 w 7308555"/>
              <a:gd name="connsiteY2052" fmla="*/ 3094177 h 6451461"/>
              <a:gd name="connsiteX2053" fmla="*/ 2211170 w 7308555"/>
              <a:gd name="connsiteY2053" fmla="*/ 3119425 h 6451461"/>
              <a:gd name="connsiteX2054" fmla="*/ 2197882 w 7308555"/>
              <a:gd name="connsiteY2054" fmla="*/ 3157961 h 6451461"/>
              <a:gd name="connsiteX2055" fmla="*/ 2197882 w 7308555"/>
              <a:gd name="connsiteY2055" fmla="*/ 3157961 h 6451461"/>
              <a:gd name="connsiteX2056" fmla="*/ 2146722 w 7308555"/>
              <a:gd name="connsiteY2056" fmla="*/ 3246992 h 6451461"/>
              <a:gd name="connsiteX2057" fmla="*/ 2172634 w 7308555"/>
              <a:gd name="connsiteY2057" fmla="*/ 3246992 h 6451461"/>
              <a:gd name="connsiteX2058" fmla="*/ 2172634 w 7308555"/>
              <a:gd name="connsiteY2058" fmla="*/ 3259616 h 6451461"/>
              <a:gd name="connsiteX2059" fmla="*/ 2146722 w 7308555"/>
              <a:gd name="connsiteY2059" fmla="*/ 3259616 h 6451461"/>
              <a:gd name="connsiteX2060" fmla="*/ 2146722 w 7308555"/>
              <a:gd name="connsiteY2060" fmla="*/ 3246992 h 6451461"/>
              <a:gd name="connsiteX2061" fmla="*/ 2146722 w 7308555"/>
              <a:gd name="connsiteY2061" fmla="*/ 3246992 h 6451461"/>
              <a:gd name="connsiteX2062" fmla="*/ 2120810 w 7308555"/>
              <a:gd name="connsiteY2062" fmla="*/ 3565247 h 6451461"/>
              <a:gd name="connsiteX2063" fmla="*/ 2146722 w 7308555"/>
              <a:gd name="connsiteY2063" fmla="*/ 3476215 h 6451461"/>
              <a:gd name="connsiteX2064" fmla="*/ 2197882 w 7308555"/>
              <a:gd name="connsiteY2064" fmla="*/ 3463591 h 6451461"/>
              <a:gd name="connsiteX2065" fmla="*/ 2146722 w 7308555"/>
              <a:gd name="connsiteY2065" fmla="*/ 3565247 h 6451461"/>
              <a:gd name="connsiteX2066" fmla="*/ 2185258 w 7308555"/>
              <a:gd name="connsiteY2066" fmla="*/ 3514087 h 6451461"/>
              <a:gd name="connsiteX2067" fmla="*/ 2172634 w 7308555"/>
              <a:gd name="connsiteY2067" fmla="*/ 3603118 h 6451461"/>
              <a:gd name="connsiteX2068" fmla="*/ 2146722 w 7308555"/>
              <a:gd name="connsiteY2068" fmla="*/ 3603118 h 6451461"/>
              <a:gd name="connsiteX2069" fmla="*/ 2146722 w 7308555"/>
              <a:gd name="connsiteY2069" fmla="*/ 3577871 h 6451461"/>
              <a:gd name="connsiteX2070" fmla="*/ 2108186 w 7308555"/>
              <a:gd name="connsiteY2070" fmla="*/ 3654278 h 6451461"/>
              <a:gd name="connsiteX2071" fmla="*/ 2120810 w 7308555"/>
              <a:gd name="connsiteY2071" fmla="*/ 3565247 h 6451461"/>
              <a:gd name="connsiteX2072" fmla="*/ 2120810 w 7308555"/>
              <a:gd name="connsiteY2072" fmla="*/ 3565247 h 6451461"/>
              <a:gd name="connsiteX2073" fmla="*/ 2095562 w 7308555"/>
              <a:gd name="connsiteY2073" fmla="*/ 3654278 h 6451461"/>
              <a:gd name="connsiteX2074" fmla="*/ 2095562 w 7308555"/>
              <a:gd name="connsiteY2074" fmla="*/ 3666902 h 6451461"/>
              <a:gd name="connsiteX2075" fmla="*/ 2095562 w 7308555"/>
              <a:gd name="connsiteY2075" fmla="*/ 3654278 h 6451461"/>
              <a:gd name="connsiteX2076" fmla="*/ 2095562 w 7308555"/>
              <a:gd name="connsiteY2076" fmla="*/ 3654278 h 6451461"/>
              <a:gd name="connsiteX2077" fmla="*/ 2069650 w 7308555"/>
              <a:gd name="connsiteY2077" fmla="*/ 3666902 h 6451461"/>
              <a:gd name="connsiteX2078" fmla="*/ 2095562 w 7308555"/>
              <a:gd name="connsiteY2078" fmla="*/ 3679526 h 6451461"/>
              <a:gd name="connsiteX2079" fmla="*/ 2069650 w 7308555"/>
              <a:gd name="connsiteY2079" fmla="*/ 3692150 h 6451461"/>
              <a:gd name="connsiteX2080" fmla="*/ 2069650 w 7308555"/>
              <a:gd name="connsiteY2080" fmla="*/ 3666902 h 6451461"/>
              <a:gd name="connsiteX2081" fmla="*/ 2069650 w 7308555"/>
              <a:gd name="connsiteY2081" fmla="*/ 3666902 h 6451461"/>
              <a:gd name="connsiteX2082" fmla="*/ 2069650 w 7308555"/>
              <a:gd name="connsiteY2082" fmla="*/ 3781846 h 6451461"/>
              <a:gd name="connsiteX2083" fmla="*/ 2082274 w 7308555"/>
              <a:gd name="connsiteY2083" fmla="*/ 3781846 h 6451461"/>
              <a:gd name="connsiteX2084" fmla="*/ 2069650 w 7308555"/>
              <a:gd name="connsiteY2084" fmla="*/ 3807093 h 6451461"/>
              <a:gd name="connsiteX2085" fmla="*/ 2069650 w 7308555"/>
              <a:gd name="connsiteY2085" fmla="*/ 3781846 h 6451461"/>
              <a:gd name="connsiteX2086" fmla="*/ 2069650 w 7308555"/>
              <a:gd name="connsiteY2086" fmla="*/ 3781846 h 6451461"/>
              <a:gd name="connsiteX2087" fmla="*/ 2005202 w 7308555"/>
              <a:gd name="connsiteY2087" fmla="*/ 3896125 h 6451461"/>
              <a:gd name="connsiteX2088" fmla="*/ 2017826 w 7308555"/>
              <a:gd name="connsiteY2088" fmla="*/ 3908749 h 6451461"/>
              <a:gd name="connsiteX2089" fmla="*/ 2005202 w 7308555"/>
              <a:gd name="connsiteY2089" fmla="*/ 3946620 h 6451461"/>
              <a:gd name="connsiteX2090" fmla="*/ 1979290 w 7308555"/>
              <a:gd name="connsiteY2090" fmla="*/ 3933996 h 6451461"/>
              <a:gd name="connsiteX2091" fmla="*/ 2005202 w 7308555"/>
              <a:gd name="connsiteY2091" fmla="*/ 3896125 h 6451461"/>
              <a:gd name="connsiteX2092" fmla="*/ 2005202 w 7308555"/>
              <a:gd name="connsiteY2092" fmla="*/ 3896125 h 6451461"/>
              <a:gd name="connsiteX2093" fmla="*/ 2056362 w 7308555"/>
              <a:gd name="connsiteY2093" fmla="*/ 3947285 h 6451461"/>
              <a:gd name="connsiteX2094" fmla="*/ 2017826 w 7308555"/>
              <a:gd name="connsiteY2094" fmla="*/ 3985156 h 6451461"/>
              <a:gd name="connsiteX2095" fmla="*/ 2017826 w 7308555"/>
              <a:gd name="connsiteY2095" fmla="*/ 3972533 h 6451461"/>
              <a:gd name="connsiteX2096" fmla="*/ 1966666 w 7308555"/>
              <a:gd name="connsiteY2096" fmla="*/ 4061564 h 6451461"/>
              <a:gd name="connsiteX2097" fmla="*/ 1979290 w 7308555"/>
              <a:gd name="connsiteY2097" fmla="*/ 4010404 h 6451461"/>
              <a:gd name="connsiteX2098" fmla="*/ 2005202 w 7308555"/>
              <a:gd name="connsiteY2098" fmla="*/ 3946620 h 6451461"/>
              <a:gd name="connsiteX2099" fmla="*/ 2043738 w 7308555"/>
              <a:gd name="connsiteY2099" fmla="*/ 3933996 h 6451461"/>
              <a:gd name="connsiteX2100" fmla="*/ 2056362 w 7308555"/>
              <a:gd name="connsiteY2100" fmla="*/ 3947285 h 6451461"/>
              <a:gd name="connsiteX2101" fmla="*/ 2056362 w 7308555"/>
              <a:gd name="connsiteY2101" fmla="*/ 3947285 h 6451461"/>
              <a:gd name="connsiteX2102" fmla="*/ 2197882 w 7308555"/>
              <a:gd name="connsiteY2102" fmla="*/ 3666902 h 6451461"/>
              <a:gd name="connsiteX2103" fmla="*/ 2185258 w 7308555"/>
              <a:gd name="connsiteY2103" fmla="*/ 3679526 h 6451461"/>
              <a:gd name="connsiteX2104" fmla="*/ 2185258 w 7308555"/>
              <a:gd name="connsiteY2104" fmla="*/ 3666902 h 6451461"/>
              <a:gd name="connsiteX2105" fmla="*/ 2185258 w 7308555"/>
              <a:gd name="connsiteY2105" fmla="*/ 3692150 h 6451461"/>
              <a:gd name="connsiteX2106" fmla="*/ 2108186 w 7308555"/>
              <a:gd name="connsiteY2106" fmla="*/ 3832341 h 6451461"/>
              <a:gd name="connsiteX2107" fmla="*/ 2082274 w 7308555"/>
              <a:gd name="connsiteY2107" fmla="*/ 3857589 h 6451461"/>
              <a:gd name="connsiteX2108" fmla="*/ 2082274 w 7308555"/>
              <a:gd name="connsiteY2108" fmla="*/ 3832341 h 6451461"/>
              <a:gd name="connsiteX2109" fmla="*/ 2069650 w 7308555"/>
              <a:gd name="connsiteY2109" fmla="*/ 3819718 h 6451461"/>
              <a:gd name="connsiteX2110" fmla="*/ 2082274 w 7308555"/>
              <a:gd name="connsiteY2110" fmla="*/ 3819718 h 6451461"/>
              <a:gd name="connsiteX2111" fmla="*/ 2082274 w 7308555"/>
              <a:gd name="connsiteY2111" fmla="*/ 3692150 h 6451461"/>
              <a:gd name="connsiteX2112" fmla="*/ 2133434 w 7308555"/>
              <a:gd name="connsiteY2112" fmla="*/ 3628366 h 6451461"/>
              <a:gd name="connsiteX2113" fmla="*/ 2133434 w 7308555"/>
              <a:gd name="connsiteY2113" fmla="*/ 3640990 h 6451461"/>
              <a:gd name="connsiteX2114" fmla="*/ 2184594 w 7308555"/>
              <a:gd name="connsiteY2114" fmla="*/ 3628366 h 6451461"/>
              <a:gd name="connsiteX2115" fmla="*/ 2249042 w 7308555"/>
              <a:gd name="connsiteY2115" fmla="*/ 3475551 h 6451461"/>
              <a:gd name="connsiteX2116" fmla="*/ 2197882 w 7308555"/>
              <a:gd name="connsiteY2116" fmla="*/ 3666902 h 6451461"/>
              <a:gd name="connsiteX2117" fmla="*/ 2197882 w 7308555"/>
              <a:gd name="connsiteY2117" fmla="*/ 3666902 h 6451461"/>
              <a:gd name="connsiteX2118" fmla="*/ 2197882 w 7308555"/>
              <a:gd name="connsiteY2118" fmla="*/ 3463591 h 6451461"/>
              <a:gd name="connsiteX2119" fmla="*/ 2223794 w 7308555"/>
              <a:gd name="connsiteY2119" fmla="*/ 3450968 h 6451461"/>
              <a:gd name="connsiteX2120" fmla="*/ 2197882 w 7308555"/>
              <a:gd name="connsiteY2120" fmla="*/ 3488839 h 6451461"/>
              <a:gd name="connsiteX2121" fmla="*/ 2197882 w 7308555"/>
              <a:gd name="connsiteY2121" fmla="*/ 3463591 h 6451461"/>
              <a:gd name="connsiteX2122" fmla="*/ 2197882 w 7308555"/>
              <a:gd name="connsiteY2122" fmla="*/ 3463591 h 6451461"/>
              <a:gd name="connsiteX2123" fmla="*/ 2249707 w 7308555"/>
              <a:gd name="connsiteY2123" fmla="*/ 3476215 h 6451461"/>
              <a:gd name="connsiteX2124" fmla="*/ 2262330 w 7308555"/>
              <a:gd name="connsiteY2124" fmla="*/ 3438344 h 6451461"/>
              <a:gd name="connsiteX2125" fmla="*/ 2249707 w 7308555"/>
              <a:gd name="connsiteY2125" fmla="*/ 3476215 h 6451461"/>
              <a:gd name="connsiteX2126" fmla="*/ 2249707 w 7308555"/>
              <a:gd name="connsiteY2126" fmla="*/ 3476215 h 6451461"/>
              <a:gd name="connsiteX2127" fmla="*/ 2223794 w 7308555"/>
              <a:gd name="connsiteY2127" fmla="*/ 3348648 h 6451461"/>
              <a:gd name="connsiteX2128" fmla="*/ 2236418 w 7308555"/>
              <a:gd name="connsiteY2128" fmla="*/ 3361272 h 6451461"/>
              <a:gd name="connsiteX2129" fmla="*/ 2223794 w 7308555"/>
              <a:gd name="connsiteY2129" fmla="*/ 3373895 h 6451461"/>
              <a:gd name="connsiteX2130" fmla="*/ 2211170 w 7308555"/>
              <a:gd name="connsiteY2130" fmla="*/ 3361272 h 6451461"/>
              <a:gd name="connsiteX2131" fmla="*/ 2223794 w 7308555"/>
              <a:gd name="connsiteY2131" fmla="*/ 3310112 h 6451461"/>
              <a:gd name="connsiteX2132" fmla="*/ 2211170 w 7308555"/>
              <a:gd name="connsiteY2132" fmla="*/ 3347983 h 6451461"/>
              <a:gd name="connsiteX2133" fmla="*/ 2185258 w 7308555"/>
              <a:gd name="connsiteY2133" fmla="*/ 3335359 h 6451461"/>
              <a:gd name="connsiteX2134" fmla="*/ 2223794 w 7308555"/>
              <a:gd name="connsiteY2134" fmla="*/ 3399143 h 6451461"/>
              <a:gd name="connsiteX2135" fmla="*/ 2159346 w 7308555"/>
              <a:gd name="connsiteY2135" fmla="*/ 3462927 h 6451461"/>
              <a:gd name="connsiteX2136" fmla="*/ 2185258 w 7308555"/>
              <a:gd name="connsiteY2136" fmla="*/ 3386519 h 6451461"/>
              <a:gd name="connsiteX2137" fmla="*/ 2159346 w 7308555"/>
              <a:gd name="connsiteY2137" fmla="*/ 3424391 h 6451461"/>
              <a:gd name="connsiteX2138" fmla="*/ 2120810 w 7308555"/>
              <a:gd name="connsiteY2138" fmla="*/ 3437015 h 6451461"/>
              <a:gd name="connsiteX2139" fmla="*/ 2120810 w 7308555"/>
              <a:gd name="connsiteY2139" fmla="*/ 3347983 h 6451461"/>
              <a:gd name="connsiteX2140" fmla="*/ 2133434 w 7308555"/>
              <a:gd name="connsiteY2140" fmla="*/ 3335359 h 6451461"/>
              <a:gd name="connsiteX2141" fmla="*/ 2146058 w 7308555"/>
              <a:gd name="connsiteY2141" fmla="*/ 3271576 h 6451461"/>
              <a:gd name="connsiteX2142" fmla="*/ 2184594 w 7308555"/>
              <a:gd name="connsiteY2142" fmla="*/ 3258952 h 6451461"/>
              <a:gd name="connsiteX2143" fmla="*/ 2210506 w 7308555"/>
              <a:gd name="connsiteY2143" fmla="*/ 3258952 h 6451461"/>
              <a:gd name="connsiteX2144" fmla="*/ 2210506 w 7308555"/>
              <a:gd name="connsiteY2144" fmla="*/ 3195168 h 6451461"/>
              <a:gd name="connsiteX2145" fmla="*/ 2223130 w 7308555"/>
              <a:gd name="connsiteY2145" fmla="*/ 3258952 h 6451461"/>
              <a:gd name="connsiteX2146" fmla="*/ 2249042 w 7308555"/>
              <a:gd name="connsiteY2146" fmla="*/ 3258952 h 6451461"/>
              <a:gd name="connsiteX2147" fmla="*/ 2261666 w 7308555"/>
              <a:gd name="connsiteY2147" fmla="*/ 3221080 h 6451461"/>
              <a:gd name="connsiteX2148" fmla="*/ 2223794 w 7308555"/>
              <a:gd name="connsiteY2148" fmla="*/ 3348648 h 6451461"/>
              <a:gd name="connsiteX2149" fmla="*/ 2223794 w 7308555"/>
              <a:gd name="connsiteY2149" fmla="*/ 3348648 h 6451461"/>
              <a:gd name="connsiteX2150" fmla="*/ 2429763 w 7308555"/>
              <a:gd name="connsiteY2150" fmla="*/ 3323400 h 6451461"/>
              <a:gd name="connsiteX2151" fmla="*/ 2417139 w 7308555"/>
              <a:gd name="connsiteY2151" fmla="*/ 3323400 h 6451461"/>
              <a:gd name="connsiteX2152" fmla="*/ 2391227 w 7308555"/>
              <a:gd name="connsiteY2152" fmla="*/ 3437679 h 6451461"/>
              <a:gd name="connsiteX2153" fmla="*/ 2365315 w 7308555"/>
              <a:gd name="connsiteY2153" fmla="*/ 3425055 h 6451461"/>
              <a:gd name="connsiteX2154" fmla="*/ 2326779 w 7308555"/>
              <a:gd name="connsiteY2154" fmla="*/ 3514087 h 6451461"/>
              <a:gd name="connsiteX2155" fmla="*/ 2300866 w 7308555"/>
              <a:gd name="connsiteY2155" fmla="*/ 3514087 h 6451461"/>
              <a:gd name="connsiteX2156" fmla="*/ 2300866 w 7308555"/>
              <a:gd name="connsiteY2156" fmla="*/ 3501463 h 6451461"/>
              <a:gd name="connsiteX2157" fmla="*/ 2288242 w 7308555"/>
              <a:gd name="connsiteY2157" fmla="*/ 3501463 h 6451461"/>
              <a:gd name="connsiteX2158" fmla="*/ 2288242 w 7308555"/>
              <a:gd name="connsiteY2158" fmla="*/ 3514087 h 6451461"/>
              <a:gd name="connsiteX2159" fmla="*/ 2300866 w 7308555"/>
              <a:gd name="connsiteY2159" fmla="*/ 3412431 h 6451461"/>
              <a:gd name="connsiteX2160" fmla="*/ 2313490 w 7308555"/>
              <a:gd name="connsiteY2160" fmla="*/ 3412431 h 6451461"/>
              <a:gd name="connsiteX2161" fmla="*/ 2313490 w 7308555"/>
              <a:gd name="connsiteY2161" fmla="*/ 3348648 h 6451461"/>
              <a:gd name="connsiteX2162" fmla="*/ 2274954 w 7308555"/>
              <a:gd name="connsiteY2162" fmla="*/ 3386519 h 6451461"/>
              <a:gd name="connsiteX2163" fmla="*/ 2300866 w 7308555"/>
              <a:gd name="connsiteY2163" fmla="*/ 3272240 h 6451461"/>
              <a:gd name="connsiteX2164" fmla="*/ 2352026 w 7308555"/>
              <a:gd name="connsiteY2164" fmla="*/ 3310112 h 6451461"/>
              <a:gd name="connsiteX2165" fmla="*/ 2364650 w 7308555"/>
              <a:gd name="connsiteY2165" fmla="*/ 3297488 h 6451461"/>
              <a:gd name="connsiteX2166" fmla="*/ 2364650 w 7308555"/>
              <a:gd name="connsiteY2166" fmla="*/ 3310112 h 6451461"/>
              <a:gd name="connsiteX2167" fmla="*/ 2415810 w 7308555"/>
              <a:gd name="connsiteY2167" fmla="*/ 3272240 h 6451461"/>
              <a:gd name="connsiteX2168" fmla="*/ 2429763 w 7308555"/>
              <a:gd name="connsiteY2168" fmla="*/ 3323400 h 6451461"/>
              <a:gd name="connsiteX2169" fmla="*/ 2429763 w 7308555"/>
              <a:gd name="connsiteY2169" fmla="*/ 3323400 h 6451461"/>
              <a:gd name="connsiteX2170" fmla="*/ 2429763 w 7308555"/>
              <a:gd name="connsiteY2170" fmla="*/ 3246992 h 6451461"/>
              <a:gd name="connsiteX2171" fmla="*/ 2442387 w 7308555"/>
              <a:gd name="connsiteY2171" fmla="*/ 3234368 h 6451461"/>
              <a:gd name="connsiteX2172" fmla="*/ 2480923 w 7308555"/>
              <a:gd name="connsiteY2172" fmla="*/ 3259616 h 6451461"/>
              <a:gd name="connsiteX2173" fmla="*/ 2429763 w 7308555"/>
              <a:gd name="connsiteY2173" fmla="*/ 3246992 h 6451461"/>
              <a:gd name="connsiteX2174" fmla="*/ 2429763 w 7308555"/>
              <a:gd name="connsiteY2174" fmla="*/ 3246992 h 6451461"/>
              <a:gd name="connsiteX2175" fmla="*/ 2699515 w 7308555"/>
              <a:gd name="connsiteY2175" fmla="*/ 980675 h 6451461"/>
              <a:gd name="connsiteX2176" fmla="*/ 2712139 w 7308555"/>
              <a:gd name="connsiteY2176" fmla="*/ 1018547 h 6451461"/>
              <a:gd name="connsiteX2177" fmla="*/ 2699515 w 7308555"/>
              <a:gd name="connsiteY2177" fmla="*/ 980675 h 6451461"/>
              <a:gd name="connsiteX2178" fmla="*/ 2699515 w 7308555"/>
              <a:gd name="connsiteY2178" fmla="*/ 980675 h 6451461"/>
              <a:gd name="connsiteX2179" fmla="*/ 2802499 w 7308555"/>
              <a:gd name="connsiteY2179" fmla="*/ 3361272 h 6451461"/>
              <a:gd name="connsiteX2180" fmla="*/ 2738051 w 7308555"/>
              <a:gd name="connsiteY2180" fmla="*/ 3412431 h 6451461"/>
              <a:gd name="connsiteX2181" fmla="*/ 2738051 w 7308555"/>
              <a:gd name="connsiteY2181" fmla="*/ 3387184 h 6451461"/>
              <a:gd name="connsiteX2182" fmla="*/ 2725427 w 7308555"/>
              <a:gd name="connsiteY2182" fmla="*/ 3387184 h 6451461"/>
              <a:gd name="connsiteX2183" fmla="*/ 2725427 w 7308555"/>
              <a:gd name="connsiteY2183" fmla="*/ 3336024 h 6451461"/>
              <a:gd name="connsiteX2184" fmla="*/ 2763963 w 7308555"/>
              <a:gd name="connsiteY2184" fmla="*/ 3323400 h 6451461"/>
              <a:gd name="connsiteX2185" fmla="*/ 2789875 w 7308555"/>
              <a:gd name="connsiteY2185" fmla="*/ 3336024 h 6451461"/>
              <a:gd name="connsiteX2186" fmla="*/ 2789875 w 7308555"/>
              <a:gd name="connsiteY2186" fmla="*/ 3323400 h 6451461"/>
              <a:gd name="connsiteX2187" fmla="*/ 2802499 w 7308555"/>
              <a:gd name="connsiteY2187" fmla="*/ 3323400 h 6451461"/>
              <a:gd name="connsiteX2188" fmla="*/ 2802499 w 7308555"/>
              <a:gd name="connsiteY2188" fmla="*/ 3361272 h 6451461"/>
              <a:gd name="connsiteX2189" fmla="*/ 2802499 w 7308555"/>
              <a:gd name="connsiteY2189" fmla="*/ 3361272 h 6451461"/>
              <a:gd name="connsiteX2190" fmla="*/ 2815123 w 7308555"/>
              <a:gd name="connsiteY2190" fmla="*/ 3348648 h 6451461"/>
              <a:gd name="connsiteX2191" fmla="*/ 2827747 w 7308555"/>
              <a:gd name="connsiteY2191" fmla="*/ 3323400 h 6451461"/>
              <a:gd name="connsiteX2192" fmla="*/ 2815123 w 7308555"/>
              <a:gd name="connsiteY2192" fmla="*/ 3348648 h 6451461"/>
              <a:gd name="connsiteX2193" fmla="*/ 2815123 w 7308555"/>
              <a:gd name="connsiteY2193" fmla="*/ 3348648 h 6451461"/>
              <a:gd name="connsiteX2194" fmla="*/ 3059627 w 7308555"/>
              <a:gd name="connsiteY2194" fmla="*/ 878356 h 6451461"/>
              <a:gd name="connsiteX2195" fmla="*/ 3085539 w 7308555"/>
              <a:gd name="connsiteY2195" fmla="*/ 827196 h 6451461"/>
              <a:gd name="connsiteX2196" fmla="*/ 3059627 w 7308555"/>
              <a:gd name="connsiteY2196" fmla="*/ 878356 h 6451461"/>
              <a:gd name="connsiteX2197" fmla="*/ 3059627 w 7308555"/>
              <a:gd name="connsiteY2197" fmla="*/ 878356 h 6451461"/>
              <a:gd name="connsiteX2198" fmla="*/ 5167149 w 7308555"/>
              <a:gd name="connsiteY2198" fmla="*/ 3807093 h 6451461"/>
              <a:gd name="connsiteX2199" fmla="*/ 5193061 w 7308555"/>
              <a:gd name="connsiteY2199" fmla="*/ 3807093 h 6451461"/>
              <a:gd name="connsiteX2200" fmla="*/ 5193061 w 7308555"/>
              <a:gd name="connsiteY2200" fmla="*/ 3807093 h 6451461"/>
              <a:gd name="connsiteX2201" fmla="*/ 5167149 w 7308555"/>
              <a:gd name="connsiteY2201" fmla="*/ 3819718 h 6451461"/>
              <a:gd name="connsiteX2202" fmla="*/ 5167149 w 7308555"/>
              <a:gd name="connsiteY2202" fmla="*/ 3807093 h 6451461"/>
              <a:gd name="connsiteX2203" fmla="*/ 5167149 w 7308555"/>
              <a:gd name="connsiteY2203" fmla="*/ 3807093 h 6451461"/>
              <a:gd name="connsiteX2204" fmla="*/ 4730629 w 7308555"/>
              <a:gd name="connsiteY2204" fmla="*/ 3081553 h 6451461"/>
              <a:gd name="connsiteX2205" fmla="*/ 4743253 w 7308555"/>
              <a:gd name="connsiteY2205" fmla="*/ 3068929 h 6451461"/>
              <a:gd name="connsiteX2206" fmla="*/ 4743253 w 7308555"/>
              <a:gd name="connsiteY2206" fmla="*/ 3081553 h 6451461"/>
              <a:gd name="connsiteX2207" fmla="*/ 4730629 w 7308555"/>
              <a:gd name="connsiteY2207" fmla="*/ 3081553 h 6451461"/>
              <a:gd name="connsiteX2208" fmla="*/ 4730629 w 7308555"/>
              <a:gd name="connsiteY2208" fmla="*/ 3081553 h 6451461"/>
              <a:gd name="connsiteX2209" fmla="*/ 4730629 w 7308555"/>
              <a:gd name="connsiteY2209" fmla="*/ 3081553 h 6451461"/>
              <a:gd name="connsiteX2210" fmla="*/ 3084875 w 7308555"/>
              <a:gd name="connsiteY2210" fmla="*/ 3514087 h 6451461"/>
              <a:gd name="connsiteX2211" fmla="*/ 3110787 w 7308555"/>
              <a:gd name="connsiteY2211" fmla="*/ 3551958 h 6451461"/>
              <a:gd name="connsiteX2212" fmla="*/ 3084875 w 7308555"/>
              <a:gd name="connsiteY2212" fmla="*/ 3514087 h 6451461"/>
              <a:gd name="connsiteX2213" fmla="*/ 3084875 w 7308555"/>
              <a:gd name="connsiteY2213" fmla="*/ 3514087 h 6451461"/>
              <a:gd name="connsiteX2214" fmla="*/ 3213772 w 7308555"/>
              <a:gd name="connsiteY2214" fmla="*/ 929515 h 6451461"/>
              <a:gd name="connsiteX2215" fmla="*/ 3201148 w 7308555"/>
              <a:gd name="connsiteY2215" fmla="*/ 980675 h 6451461"/>
              <a:gd name="connsiteX2216" fmla="*/ 3201148 w 7308555"/>
              <a:gd name="connsiteY2216" fmla="*/ 955428 h 6451461"/>
              <a:gd name="connsiteX2217" fmla="*/ 3175235 w 7308555"/>
              <a:gd name="connsiteY2217" fmla="*/ 980675 h 6451461"/>
              <a:gd name="connsiteX2218" fmla="*/ 3175235 w 7308555"/>
              <a:gd name="connsiteY2218" fmla="*/ 968051 h 6451461"/>
              <a:gd name="connsiteX2219" fmla="*/ 3162612 w 7308555"/>
              <a:gd name="connsiteY2219" fmla="*/ 955428 h 6451461"/>
              <a:gd name="connsiteX2220" fmla="*/ 3188524 w 7308555"/>
              <a:gd name="connsiteY2220" fmla="*/ 942804 h 6451461"/>
              <a:gd name="connsiteX2221" fmla="*/ 3188524 w 7308555"/>
              <a:gd name="connsiteY2221" fmla="*/ 904932 h 6451461"/>
              <a:gd name="connsiteX2222" fmla="*/ 3175900 w 7308555"/>
              <a:gd name="connsiteY2222" fmla="*/ 917556 h 6451461"/>
              <a:gd name="connsiteX2223" fmla="*/ 3163276 w 7308555"/>
              <a:gd name="connsiteY2223" fmla="*/ 904932 h 6451461"/>
              <a:gd name="connsiteX2224" fmla="*/ 3163276 w 7308555"/>
              <a:gd name="connsiteY2224" fmla="*/ 867061 h 6451461"/>
              <a:gd name="connsiteX2225" fmla="*/ 3150652 w 7308555"/>
              <a:gd name="connsiteY2225" fmla="*/ 892308 h 6451461"/>
              <a:gd name="connsiteX2226" fmla="*/ 3138028 w 7308555"/>
              <a:gd name="connsiteY2226" fmla="*/ 879684 h 6451461"/>
              <a:gd name="connsiteX2227" fmla="*/ 3138028 w 7308555"/>
              <a:gd name="connsiteY2227" fmla="*/ 841813 h 6451461"/>
              <a:gd name="connsiteX2228" fmla="*/ 3112116 w 7308555"/>
              <a:gd name="connsiteY2228" fmla="*/ 841813 h 6451461"/>
              <a:gd name="connsiteX2229" fmla="*/ 3112116 w 7308555"/>
              <a:gd name="connsiteY2229" fmla="*/ 867061 h 6451461"/>
              <a:gd name="connsiteX2230" fmla="*/ 3099492 w 7308555"/>
              <a:gd name="connsiteY2230" fmla="*/ 841813 h 6451461"/>
              <a:gd name="connsiteX2231" fmla="*/ 3150652 w 7308555"/>
              <a:gd name="connsiteY2231" fmla="*/ 727534 h 6451461"/>
              <a:gd name="connsiteX2232" fmla="*/ 3163276 w 7308555"/>
              <a:gd name="connsiteY2232" fmla="*/ 638502 h 6451461"/>
              <a:gd name="connsiteX2233" fmla="*/ 3175900 w 7308555"/>
              <a:gd name="connsiteY2233" fmla="*/ 676374 h 6451461"/>
              <a:gd name="connsiteX2234" fmla="*/ 3175900 w 7308555"/>
              <a:gd name="connsiteY2234" fmla="*/ 701621 h 6451461"/>
              <a:gd name="connsiteX2235" fmla="*/ 3188524 w 7308555"/>
              <a:gd name="connsiteY2235" fmla="*/ 688998 h 6451461"/>
              <a:gd name="connsiteX2236" fmla="*/ 3188524 w 7308555"/>
              <a:gd name="connsiteY2236" fmla="*/ 726869 h 6451461"/>
              <a:gd name="connsiteX2237" fmla="*/ 3175900 w 7308555"/>
              <a:gd name="connsiteY2237" fmla="*/ 726869 h 6451461"/>
              <a:gd name="connsiteX2238" fmla="*/ 3201812 w 7308555"/>
              <a:gd name="connsiteY2238" fmla="*/ 790653 h 6451461"/>
              <a:gd name="connsiteX2239" fmla="*/ 3214436 w 7308555"/>
              <a:gd name="connsiteY2239" fmla="*/ 778029 h 6451461"/>
              <a:gd name="connsiteX2240" fmla="*/ 3227060 w 7308555"/>
              <a:gd name="connsiteY2240" fmla="*/ 790653 h 6451461"/>
              <a:gd name="connsiteX2241" fmla="*/ 3214436 w 7308555"/>
              <a:gd name="connsiteY2241" fmla="*/ 803277 h 6451461"/>
              <a:gd name="connsiteX2242" fmla="*/ 3252972 w 7308555"/>
              <a:gd name="connsiteY2242" fmla="*/ 854437 h 6451461"/>
              <a:gd name="connsiteX2243" fmla="*/ 3252972 w 7308555"/>
              <a:gd name="connsiteY2243" fmla="*/ 854437 h 6451461"/>
              <a:gd name="connsiteX2244" fmla="*/ 3291508 w 7308555"/>
              <a:gd name="connsiteY2244" fmla="*/ 867061 h 6451461"/>
              <a:gd name="connsiteX2245" fmla="*/ 3291508 w 7308555"/>
              <a:gd name="connsiteY2245" fmla="*/ 904932 h 6451461"/>
              <a:gd name="connsiteX2246" fmla="*/ 3265596 w 7308555"/>
              <a:gd name="connsiteY2246" fmla="*/ 892308 h 6451461"/>
              <a:gd name="connsiteX2247" fmla="*/ 3265596 w 7308555"/>
              <a:gd name="connsiteY2247" fmla="*/ 956092 h 6451461"/>
              <a:gd name="connsiteX2248" fmla="*/ 3252972 w 7308555"/>
              <a:gd name="connsiteY2248" fmla="*/ 968716 h 6451461"/>
              <a:gd name="connsiteX2249" fmla="*/ 3240348 w 7308555"/>
              <a:gd name="connsiteY2249" fmla="*/ 892308 h 6451461"/>
              <a:gd name="connsiteX2250" fmla="*/ 3227724 w 7308555"/>
              <a:gd name="connsiteY2250" fmla="*/ 930180 h 6451461"/>
              <a:gd name="connsiteX2251" fmla="*/ 3213772 w 7308555"/>
              <a:gd name="connsiteY2251" fmla="*/ 930180 h 6451461"/>
              <a:gd name="connsiteX2252" fmla="*/ 3213772 w 7308555"/>
              <a:gd name="connsiteY2252" fmla="*/ 929515 h 6451461"/>
              <a:gd name="connsiteX2253" fmla="*/ 3367916 w 7308555"/>
              <a:gd name="connsiteY2253" fmla="*/ 3284864 h 6451461"/>
              <a:gd name="connsiteX2254" fmla="*/ 3367916 w 7308555"/>
              <a:gd name="connsiteY2254" fmla="*/ 3284864 h 6451461"/>
              <a:gd name="connsiteX2255" fmla="*/ 3342003 w 7308555"/>
              <a:gd name="connsiteY2255" fmla="*/ 3297488 h 6451461"/>
              <a:gd name="connsiteX2256" fmla="*/ 3316091 w 7308555"/>
              <a:gd name="connsiteY2256" fmla="*/ 3246328 h 6451461"/>
              <a:gd name="connsiteX2257" fmla="*/ 3316091 w 7308555"/>
              <a:gd name="connsiteY2257" fmla="*/ 3233704 h 6451461"/>
              <a:gd name="connsiteX2258" fmla="*/ 3342003 w 7308555"/>
              <a:gd name="connsiteY2258" fmla="*/ 3208456 h 6451461"/>
              <a:gd name="connsiteX2259" fmla="*/ 3354627 w 7308555"/>
              <a:gd name="connsiteY2259" fmla="*/ 3208456 h 6451461"/>
              <a:gd name="connsiteX2260" fmla="*/ 3354627 w 7308555"/>
              <a:gd name="connsiteY2260" fmla="*/ 3233704 h 6451461"/>
              <a:gd name="connsiteX2261" fmla="*/ 3342003 w 7308555"/>
              <a:gd name="connsiteY2261" fmla="*/ 3258952 h 6451461"/>
              <a:gd name="connsiteX2262" fmla="*/ 3367916 w 7308555"/>
              <a:gd name="connsiteY2262" fmla="*/ 3271576 h 6451461"/>
              <a:gd name="connsiteX2263" fmla="*/ 3367916 w 7308555"/>
              <a:gd name="connsiteY2263" fmla="*/ 3284864 h 6451461"/>
              <a:gd name="connsiteX2264" fmla="*/ 3367916 w 7308555"/>
              <a:gd name="connsiteY2264" fmla="*/ 3284864 h 6451461"/>
              <a:gd name="connsiteX2265" fmla="*/ 3367916 w 7308555"/>
              <a:gd name="connsiteY2265" fmla="*/ 3284864 h 6451461"/>
              <a:gd name="connsiteX2266" fmla="*/ 3380539 w 7308555"/>
              <a:gd name="connsiteY2266" fmla="*/ 1082331 h 6451461"/>
              <a:gd name="connsiteX2267" fmla="*/ 3342003 w 7308555"/>
              <a:gd name="connsiteY2267" fmla="*/ 1107579 h 6451461"/>
              <a:gd name="connsiteX2268" fmla="*/ 3329380 w 7308555"/>
              <a:gd name="connsiteY2268" fmla="*/ 1082331 h 6451461"/>
              <a:gd name="connsiteX2269" fmla="*/ 3342003 w 7308555"/>
              <a:gd name="connsiteY2269" fmla="*/ 1057083 h 6451461"/>
              <a:gd name="connsiteX2270" fmla="*/ 3380539 w 7308555"/>
              <a:gd name="connsiteY2270" fmla="*/ 1044459 h 6451461"/>
              <a:gd name="connsiteX2271" fmla="*/ 3380539 w 7308555"/>
              <a:gd name="connsiteY2271" fmla="*/ 1082331 h 6451461"/>
              <a:gd name="connsiteX2272" fmla="*/ 3380539 w 7308555"/>
              <a:gd name="connsiteY2272" fmla="*/ 1082331 h 6451461"/>
              <a:gd name="connsiteX2273" fmla="*/ 3393828 w 7308555"/>
              <a:gd name="connsiteY2273" fmla="*/ 3348648 h 6451461"/>
              <a:gd name="connsiteX2274" fmla="*/ 3419740 w 7308555"/>
              <a:gd name="connsiteY2274" fmla="*/ 3310776 h 6451461"/>
              <a:gd name="connsiteX2275" fmla="*/ 3407116 w 7308555"/>
              <a:gd name="connsiteY2275" fmla="*/ 3348648 h 6451461"/>
              <a:gd name="connsiteX2276" fmla="*/ 3407116 w 7308555"/>
              <a:gd name="connsiteY2276" fmla="*/ 3323400 h 6451461"/>
              <a:gd name="connsiteX2277" fmla="*/ 3393828 w 7308555"/>
              <a:gd name="connsiteY2277" fmla="*/ 3348648 h 6451461"/>
              <a:gd name="connsiteX2278" fmla="*/ 3393828 w 7308555"/>
              <a:gd name="connsiteY2278" fmla="*/ 3348648 h 6451461"/>
              <a:gd name="connsiteX2279" fmla="*/ 3419075 w 7308555"/>
              <a:gd name="connsiteY2279" fmla="*/ 3272240 h 6451461"/>
              <a:gd name="connsiteX2280" fmla="*/ 3444988 w 7308555"/>
              <a:gd name="connsiteY2280" fmla="*/ 3259616 h 6451461"/>
              <a:gd name="connsiteX2281" fmla="*/ 3483524 w 7308555"/>
              <a:gd name="connsiteY2281" fmla="*/ 3272240 h 6451461"/>
              <a:gd name="connsiteX2282" fmla="*/ 3457612 w 7308555"/>
              <a:gd name="connsiteY2282" fmla="*/ 3323400 h 6451461"/>
              <a:gd name="connsiteX2283" fmla="*/ 3419075 w 7308555"/>
              <a:gd name="connsiteY2283" fmla="*/ 3272240 h 6451461"/>
              <a:gd name="connsiteX2284" fmla="*/ 3419075 w 7308555"/>
              <a:gd name="connsiteY2284" fmla="*/ 3272240 h 6451461"/>
              <a:gd name="connsiteX2285" fmla="*/ 3432364 w 7308555"/>
              <a:gd name="connsiteY2285" fmla="*/ 3539999 h 6451461"/>
              <a:gd name="connsiteX2286" fmla="*/ 3406452 w 7308555"/>
              <a:gd name="connsiteY2286" fmla="*/ 3502127 h 6451461"/>
              <a:gd name="connsiteX2287" fmla="*/ 3432364 w 7308555"/>
              <a:gd name="connsiteY2287" fmla="*/ 3539999 h 6451461"/>
              <a:gd name="connsiteX2288" fmla="*/ 3432364 w 7308555"/>
              <a:gd name="connsiteY2288" fmla="*/ 3539999 h 6451461"/>
              <a:gd name="connsiteX2289" fmla="*/ 3419075 w 7308555"/>
              <a:gd name="connsiteY2289" fmla="*/ 3361272 h 6451461"/>
              <a:gd name="connsiteX2290" fmla="*/ 3444988 w 7308555"/>
              <a:gd name="connsiteY2290" fmla="*/ 3399143 h 6451461"/>
              <a:gd name="connsiteX2291" fmla="*/ 3419075 w 7308555"/>
              <a:gd name="connsiteY2291" fmla="*/ 3361272 h 6451461"/>
              <a:gd name="connsiteX2292" fmla="*/ 3419075 w 7308555"/>
              <a:gd name="connsiteY2292" fmla="*/ 3361272 h 6451461"/>
              <a:gd name="connsiteX2293" fmla="*/ 3457612 w 7308555"/>
              <a:gd name="connsiteY2293" fmla="*/ 3514087 h 6451461"/>
              <a:gd name="connsiteX2294" fmla="*/ 3444988 w 7308555"/>
              <a:gd name="connsiteY2294" fmla="*/ 3488839 h 6451461"/>
              <a:gd name="connsiteX2295" fmla="*/ 3444988 w 7308555"/>
              <a:gd name="connsiteY2295" fmla="*/ 3501463 h 6451461"/>
              <a:gd name="connsiteX2296" fmla="*/ 3457612 w 7308555"/>
              <a:gd name="connsiteY2296" fmla="*/ 3488839 h 6451461"/>
              <a:gd name="connsiteX2297" fmla="*/ 3457612 w 7308555"/>
              <a:gd name="connsiteY2297" fmla="*/ 3514087 h 6451461"/>
              <a:gd name="connsiteX2298" fmla="*/ 3457612 w 7308555"/>
              <a:gd name="connsiteY2298" fmla="*/ 3514087 h 6451461"/>
              <a:gd name="connsiteX2299" fmla="*/ 3483524 w 7308555"/>
              <a:gd name="connsiteY2299" fmla="*/ 3450303 h 6451461"/>
              <a:gd name="connsiteX2300" fmla="*/ 3483524 w 7308555"/>
              <a:gd name="connsiteY2300" fmla="*/ 3437679 h 6451461"/>
              <a:gd name="connsiteX2301" fmla="*/ 3457612 w 7308555"/>
              <a:gd name="connsiteY2301" fmla="*/ 3425055 h 6451461"/>
              <a:gd name="connsiteX2302" fmla="*/ 3457612 w 7308555"/>
              <a:gd name="connsiteY2302" fmla="*/ 3450303 h 6451461"/>
              <a:gd name="connsiteX2303" fmla="*/ 3470235 w 7308555"/>
              <a:gd name="connsiteY2303" fmla="*/ 3488175 h 6451461"/>
              <a:gd name="connsiteX2304" fmla="*/ 3457612 w 7308555"/>
              <a:gd name="connsiteY2304" fmla="*/ 3488175 h 6451461"/>
              <a:gd name="connsiteX2305" fmla="*/ 3470235 w 7308555"/>
              <a:gd name="connsiteY2305" fmla="*/ 3399143 h 6451461"/>
              <a:gd name="connsiteX2306" fmla="*/ 3457612 w 7308555"/>
              <a:gd name="connsiteY2306" fmla="*/ 3411767 h 6451461"/>
              <a:gd name="connsiteX2307" fmla="*/ 3470235 w 7308555"/>
              <a:gd name="connsiteY2307" fmla="*/ 3411767 h 6451461"/>
              <a:gd name="connsiteX2308" fmla="*/ 3483524 w 7308555"/>
              <a:gd name="connsiteY2308" fmla="*/ 3450303 h 6451461"/>
              <a:gd name="connsiteX2309" fmla="*/ 3483524 w 7308555"/>
              <a:gd name="connsiteY2309" fmla="*/ 3450303 h 6451461"/>
              <a:gd name="connsiteX2310" fmla="*/ 3496148 w 7308555"/>
              <a:gd name="connsiteY2310" fmla="*/ 3373895 h 6451461"/>
              <a:gd name="connsiteX2311" fmla="*/ 3470235 w 7308555"/>
              <a:gd name="connsiteY2311" fmla="*/ 3322736 h 6451461"/>
              <a:gd name="connsiteX2312" fmla="*/ 3496148 w 7308555"/>
              <a:gd name="connsiteY2312" fmla="*/ 3335359 h 6451461"/>
              <a:gd name="connsiteX2313" fmla="*/ 3522059 w 7308555"/>
              <a:gd name="connsiteY2313" fmla="*/ 3360607 h 6451461"/>
              <a:gd name="connsiteX2314" fmla="*/ 3496148 w 7308555"/>
              <a:gd name="connsiteY2314" fmla="*/ 3373895 h 6451461"/>
              <a:gd name="connsiteX2315" fmla="*/ 3496148 w 7308555"/>
              <a:gd name="connsiteY2315" fmla="*/ 3373895 h 6451461"/>
              <a:gd name="connsiteX2316" fmla="*/ 3522059 w 7308555"/>
              <a:gd name="connsiteY2316" fmla="*/ 3323400 h 6451461"/>
              <a:gd name="connsiteX2317" fmla="*/ 3509436 w 7308555"/>
              <a:gd name="connsiteY2317" fmla="*/ 3348648 h 6451461"/>
              <a:gd name="connsiteX2318" fmla="*/ 3496812 w 7308555"/>
              <a:gd name="connsiteY2318" fmla="*/ 3323400 h 6451461"/>
              <a:gd name="connsiteX2319" fmla="*/ 3509436 w 7308555"/>
              <a:gd name="connsiteY2319" fmla="*/ 3323400 h 6451461"/>
              <a:gd name="connsiteX2320" fmla="*/ 3509436 w 7308555"/>
              <a:gd name="connsiteY2320" fmla="*/ 3323400 h 6451461"/>
              <a:gd name="connsiteX2321" fmla="*/ 3522059 w 7308555"/>
              <a:gd name="connsiteY2321" fmla="*/ 3323400 h 6451461"/>
              <a:gd name="connsiteX2322" fmla="*/ 3522059 w 7308555"/>
              <a:gd name="connsiteY2322" fmla="*/ 3323400 h 6451461"/>
              <a:gd name="connsiteX2323" fmla="*/ 3560596 w 7308555"/>
              <a:gd name="connsiteY2323" fmla="*/ 3412431 h 6451461"/>
              <a:gd name="connsiteX2324" fmla="*/ 3560596 w 7308555"/>
              <a:gd name="connsiteY2324" fmla="*/ 3387184 h 6451461"/>
              <a:gd name="connsiteX2325" fmla="*/ 3547972 w 7308555"/>
              <a:gd name="connsiteY2325" fmla="*/ 3399808 h 6451461"/>
              <a:gd name="connsiteX2326" fmla="*/ 3535348 w 7308555"/>
              <a:gd name="connsiteY2326" fmla="*/ 3450968 h 6451461"/>
              <a:gd name="connsiteX2327" fmla="*/ 3535348 w 7308555"/>
              <a:gd name="connsiteY2327" fmla="*/ 3438344 h 6451461"/>
              <a:gd name="connsiteX2328" fmla="*/ 3535348 w 7308555"/>
              <a:gd name="connsiteY2328" fmla="*/ 3438344 h 6451461"/>
              <a:gd name="connsiteX2329" fmla="*/ 3547972 w 7308555"/>
              <a:gd name="connsiteY2329" fmla="*/ 3387184 h 6451461"/>
              <a:gd name="connsiteX2330" fmla="*/ 3535348 w 7308555"/>
              <a:gd name="connsiteY2330" fmla="*/ 3412431 h 6451461"/>
              <a:gd name="connsiteX2331" fmla="*/ 3522724 w 7308555"/>
              <a:gd name="connsiteY2331" fmla="*/ 3412431 h 6451461"/>
              <a:gd name="connsiteX2332" fmla="*/ 3510100 w 7308555"/>
              <a:gd name="connsiteY2332" fmla="*/ 3387184 h 6451461"/>
              <a:gd name="connsiteX2333" fmla="*/ 3522724 w 7308555"/>
              <a:gd name="connsiteY2333" fmla="*/ 3349312 h 6451461"/>
              <a:gd name="connsiteX2334" fmla="*/ 3573884 w 7308555"/>
              <a:gd name="connsiteY2334" fmla="*/ 3387184 h 6451461"/>
              <a:gd name="connsiteX2335" fmla="*/ 3560596 w 7308555"/>
              <a:gd name="connsiteY2335" fmla="*/ 3412431 h 6451461"/>
              <a:gd name="connsiteX2336" fmla="*/ 3560596 w 7308555"/>
              <a:gd name="connsiteY2336" fmla="*/ 3412431 h 6451461"/>
              <a:gd name="connsiteX2337" fmla="*/ 3689492 w 7308555"/>
              <a:gd name="connsiteY2337" fmla="*/ 3794469 h 6451461"/>
              <a:gd name="connsiteX2338" fmla="*/ 3663580 w 7308555"/>
              <a:gd name="connsiteY2338" fmla="*/ 3730686 h 6451461"/>
              <a:gd name="connsiteX2339" fmla="*/ 3740652 w 7308555"/>
              <a:gd name="connsiteY2339" fmla="*/ 3768558 h 6451461"/>
              <a:gd name="connsiteX2340" fmla="*/ 3689492 w 7308555"/>
              <a:gd name="connsiteY2340" fmla="*/ 3794469 h 6451461"/>
              <a:gd name="connsiteX2341" fmla="*/ 3689492 w 7308555"/>
              <a:gd name="connsiteY2341" fmla="*/ 3794469 h 6451461"/>
              <a:gd name="connsiteX2342" fmla="*/ 3791812 w 7308555"/>
              <a:gd name="connsiteY2342" fmla="*/ 3705438 h 6451461"/>
              <a:gd name="connsiteX2343" fmla="*/ 3740652 w 7308555"/>
              <a:gd name="connsiteY2343" fmla="*/ 3705438 h 6451461"/>
              <a:gd name="connsiteX2344" fmla="*/ 3791812 w 7308555"/>
              <a:gd name="connsiteY2344" fmla="*/ 3718062 h 6451461"/>
              <a:gd name="connsiteX2345" fmla="*/ 3753276 w 7308555"/>
              <a:gd name="connsiteY2345" fmla="*/ 3755934 h 6451461"/>
              <a:gd name="connsiteX2346" fmla="*/ 3663580 w 7308555"/>
              <a:gd name="connsiteY2346" fmla="*/ 3718062 h 6451461"/>
              <a:gd name="connsiteX2347" fmla="*/ 3612420 w 7308555"/>
              <a:gd name="connsiteY2347" fmla="*/ 3629031 h 6451461"/>
              <a:gd name="connsiteX2348" fmla="*/ 3676868 w 7308555"/>
              <a:gd name="connsiteY2348" fmla="*/ 3629031 h 6451461"/>
              <a:gd name="connsiteX2349" fmla="*/ 3664244 w 7308555"/>
              <a:gd name="connsiteY2349" fmla="*/ 3654278 h 6451461"/>
              <a:gd name="connsiteX2350" fmla="*/ 3651620 w 7308555"/>
              <a:gd name="connsiteY2350" fmla="*/ 3641654 h 6451461"/>
              <a:gd name="connsiteX2351" fmla="*/ 3716068 w 7308555"/>
              <a:gd name="connsiteY2351" fmla="*/ 3692814 h 6451461"/>
              <a:gd name="connsiteX2352" fmla="*/ 3703445 w 7308555"/>
              <a:gd name="connsiteY2352" fmla="*/ 3680191 h 6451461"/>
              <a:gd name="connsiteX2353" fmla="*/ 3729357 w 7308555"/>
              <a:gd name="connsiteY2353" fmla="*/ 3654942 h 6451461"/>
              <a:gd name="connsiteX2354" fmla="*/ 3741981 w 7308555"/>
              <a:gd name="connsiteY2354" fmla="*/ 3667566 h 6451461"/>
              <a:gd name="connsiteX2355" fmla="*/ 3741981 w 7308555"/>
              <a:gd name="connsiteY2355" fmla="*/ 3629695 h 6451461"/>
              <a:gd name="connsiteX2356" fmla="*/ 3793141 w 7308555"/>
              <a:gd name="connsiteY2356" fmla="*/ 3667566 h 6451461"/>
              <a:gd name="connsiteX2357" fmla="*/ 3805764 w 7308555"/>
              <a:gd name="connsiteY2357" fmla="*/ 3667566 h 6451461"/>
              <a:gd name="connsiteX2358" fmla="*/ 3805764 w 7308555"/>
              <a:gd name="connsiteY2358" fmla="*/ 3692814 h 6451461"/>
              <a:gd name="connsiteX2359" fmla="*/ 3791812 w 7308555"/>
              <a:gd name="connsiteY2359" fmla="*/ 3705438 h 6451461"/>
              <a:gd name="connsiteX2360" fmla="*/ 3791812 w 7308555"/>
              <a:gd name="connsiteY2360" fmla="*/ 3705438 h 6451461"/>
              <a:gd name="connsiteX2361" fmla="*/ 4010404 w 7308555"/>
              <a:gd name="connsiteY2361" fmla="*/ 3845629 h 6451461"/>
              <a:gd name="connsiteX2362" fmla="*/ 4010404 w 7308555"/>
              <a:gd name="connsiteY2362" fmla="*/ 3820382 h 6451461"/>
              <a:gd name="connsiteX2363" fmla="*/ 4010404 w 7308555"/>
              <a:gd name="connsiteY2363" fmla="*/ 3845629 h 6451461"/>
              <a:gd name="connsiteX2364" fmla="*/ 4010404 w 7308555"/>
              <a:gd name="connsiteY2364" fmla="*/ 3845629 h 6451461"/>
              <a:gd name="connsiteX2365" fmla="*/ 4062229 w 7308555"/>
              <a:gd name="connsiteY2365" fmla="*/ 3565247 h 6451461"/>
              <a:gd name="connsiteX2366" fmla="*/ 4036316 w 7308555"/>
              <a:gd name="connsiteY2366" fmla="*/ 3552623 h 6451461"/>
              <a:gd name="connsiteX2367" fmla="*/ 3985156 w 7308555"/>
              <a:gd name="connsiteY2367" fmla="*/ 3590495 h 6451461"/>
              <a:gd name="connsiteX2368" fmla="*/ 3933996 w 7308555"/>
              <a:gd name="connsiteY2368" fmla="*/ 3565247 h 6451461"/>
              <a:gd name="connsiteX2369" fmla="*/ 3933996 w 7308555"/>
              <a:gd name="connsiteY2369" fmla="*/ 3577871 h 6451461"/>
              <a:gd name="connsiteX2370" fmla="*/ 3972533 w 7308555"/>
              <a:gd name="connsiteY2370" fmla="*/ 3590495 h 6451461"/>
              <a:gd name="connsiteX2371" fmla="*/ 4036980 w 7308555"/>
              <a:gd name="connsiteY2371" fmla="*/ 3730686 h 6451461"/>
              <a:gd name="connsiteX2372" fmla="*/ 4049604 w 7308555"/>
              <a:gd name="connsiteY2372" fmla="*/ 3743310 h 6451461"/>
              <a:gd name="connsiteX2373" fmla="*/ 3985156 w 7308555"/>
              <a:gd name="connsiteY2373" fmla="*/ 3768558 h 6451461"/>
              <a:gd name="connsiteX2374" fmla="*/ 3946620 w 7308555"/>
              <a:gd name="connsiteY2374" fmla="*/ 3692150 h 6451461"/>
              <a:gd name="connsiteX2375" fmla="*/ 3920708 w 7308555"/>
              <a:gd name="connsiteY2375" fmla="*/ 3654278 h 6451461"/>
              <a:gd name="connsiteX2376" fmla="*/ 3920708 w 7308555"/>
              <a:gd name="connsiteY2376" fmla="*/ 3514087 h 6451461"/>
              <a:gd name="connsiteX2377" fmla="*/ 3946620 w 7308555"/>
              <a:gd name="connsiteY2377" fmla="*/ 3539335 h 6451461"/>
              <a:gd name="connsiteX2378" fmla="*/ 3959244 w 7308555"/>
              <a:gd name="connsiteY2378" fmla="*/ 3526711 h 6451461"/>
              <a:gd name="connsiteX2379" fmla="*/ 3985156 w 7308555"/>
              <a:gd name="connsiteY2379" fmla="*/ 3539335 h 6451461"/>
              <a:gd name="connsiteX2380" fmla="*/ 3997780 w 7308555"/>
              <a:gd name="connsiteY2380" fmla="*/ 3526711 h 6451461"/>
              <a:gd name="connsiteX2381" fmla="*/ 4023692 w 7308555"/>
              <a:gd name="connsiteY2381" fmla="*/ 3551958 h 6451461"/>
              <a:gd name="connsiteX2382" fmla="*/ 4049604 w 7308555"/>
              <a:gd name="connsiteY2382" fmla="*/ 3526711 h 6451461"/>
              <a:gd name="connsiteX2383" fmla="*/ 4075517 w 7308555"/>
              <a:gd name="connsiteY2383" fmla="*/ 3551958 h 6451461"/>
              <a:gd name="connsiteX2384" fmla="*/ 4062229 w 7308555"/>
              <a:gd name="connsiteY2384" fmla="*/ 3565247 h 6451461"/>
              <a:gd name="connsiteX2385" fmla="*/ 4062229 w 7308555"/>
              <a:gd name="connsiteY2385" fmla="*/ 3565247 h 6451461"/>
              <a:gd name="connsiteX2386" fmla="*/ 4164548 w 7308555"/>
              <a:gd name="connsiteY2386" fmla="*/ 3463591 h 6451461"/>
              <a:gd name="connsiteX2387" fmla="*/ 4164548 w 7308555"/>
              <a:gd name="connsiteY2387" fmla="*/ 3488839 h 6451461"/>
              <a:gd name="connsiteX2388" fmla="*/ 4151924 w 7308555"/>
              <a:gd name="connsiteY2388" fmla="*/ 3501463 h 6451461"/>
              <a:gd name="connsiteX2389" fmla="*/ 4126012 w 7308555"/>
              <a:gd name="connsiteY2389" fmla="*/ 3476215 h 6451461"/>
              <a:gd name="connsiteX2390" fmla="*/ 4164548 w 7308555"/>
              <a:gd name="connsiteY2390" fmla="*/ 3463591 h 6451461"/>
              <a:gd name="connsiteX2391" fmla="*/ 4164548 w 7308555"/>
              <a:gd name="connsiteY2391" fmla="*/ 3463591 h 6451461"/>
              <a:gd name="connsiteX2392" fmla="*/ 4241620 w 7308555"/>
              <a:gd name="connsiteY2392" fmla="*/ 1069707 h 6451461"/>
              <a:gd name="connsiteX2393" fmla="*/ 4228996 w 7308555"/>
              <a:gd name="connsiteY2393" fmla="*/ 1069707 h 6451461"/>
              <a:gd name="connsiteX2394" fmla="*/ 4151924 w 7308555"/>
              <a:gd name="connsiteY2394" fmla="*/ 1082331 h 6451461"/>
              <a:gd name="connsiteX2395" fmla="*/ 4087476 w 7308555"/>
              <a:gd name="connsiteY2395" fmla="*/ 1094955 h 6451461"/>
              <a:gd name="connsiteX2396" fmla="*/ 4023028 w 7308555"/>
              <a:gd name="connsiteY2396" fmla="*/ 1069707 h 6451461"/>
              <a:gd name="connsiteX2397" fmla="*/ 3881508 w 7308555"/>
              <a:gd name="connsiteY2397" fmla="*/ 1044459 h 6451461"/>
              <a:gd name="connsiteX2398" fmla="*/ 3804435 w 7308555"/>
              <a:gd name="connsiteY2398" fmla="*/ 916892 h 6451461"/>
              <a:gd name="connsiteX2399" fmla="*/ 3753276 w 7308555"/>
              <a:gd name="connsiteY2399" fmla="*/ 904268 h 6451461"/>
              <a:gd name="connsiteX2400" fmla="*/ 3740652 w 7308555"/>
              <a:gd name="connsiteY2400" fmla="*/ 929515 h 6451461"/>
              <a:gd name="connsiteX2401" fmla="*/ 3689492 w 7308555"/>
              <a:gd name="connsiteY2401" fmla="*/ 954763 h 6451461"/>
              <a:gd name="connsiteX2402" fmla="*/ 3676868 w 7308555"/>
              <a:gd name="connsiteY2402" fmla="*/ 942139 h 6451461"/>
              <a:gd name="connsiteX2403" fmla="*/ 3638332 w 7308555"/>
              <a:gd name="connsiteY2403" fmla="*/ 1018547 h 6451461"/>
              <a:gd name="connsiteX2404" fmla="*/ 3625708 w 7308555"/>
              <a:gd name="connsiteY2404" fmla="*/ 1005923 h 6451461"/>
              <a:gd name="connsiteX2405" fmla="*/ 3497476 w 7308555"/>
              <a:gd name="connsiteY2405" fmla="*/ 1031171 h 6451461"/>
              <a:gd name="connsiteX2406" fmla="*/ 3458940 w 7308555"/>
              <a:gd name="connsiteY2406" fmla="*/ 1018547 h 6451461"/>
              <a:gd name="connsiteX2407" fmla="*/ 3433028 w 7308555"/>
              <a:gd name="connsiteY2407" fmla="*/ 1031171 h 6451461"/>
              <a:gd name="connsiteX2408" fmla="*/ 3445652 w 7308555"/>
              <a:gd name="connsiteY2408" fmla="*/ 1031171 h 6451461"/>
              <a:gd name="connsiteX2409" fmla="*/ 3419740 w 7308555"/>
              <a:gd name="connsiteY2409" fmla="*/ 1056419 h 6451461"/>
              <a:gd name="connsiteX2410" fmla="*/ 3432364 w 7308555"/>
              <a:gd name="connsiteY2410" fmla="*/ 1043795 h 6451461"/>
              <a:gd name="connsiteX2411" fmla="*/ 3393828 w 7308555"/>
              <a:gd name="connsiteY2411" fmla="*/ 1043795 h 6451461"/>
              <a:gd name="connsiteX2412" fmla="*/ 3393828 w 7308555"/>
              <a:gd name="connsiteY2412" fmla="*/ 1069042 h 6451461"/>
              <a:gd name="connsiteX2413" fmla="*/ 3393828 w 7308555"/>
              <a:gd name="connsiteY2413" fmla="*/ 1043795 h 6451461"/>
              <a:gd name="connsiteX2414" fmla="*/ 3329380 w 7308555"/>
              <a:gd name="connsiteY2414" fmla="*/ 1031171 h 6451461"/>
              <a:gd name="connsiteX2415" fmla="*/ 3316756 w 7308555"/>
              <a:gd name="connsiteY2415" fmla="*/ 1031171 h 6451461"/>
              <a:gd name="connsiteX2416" fmla="*/ 3329380 w 7308555"/>
              <a:gd name="connsiteY2416" fmla="*/ 1018547 h 6451461"/>
              <a:gd name="connsiteX2417" fmla="*/ 3303467 w 7308555"/>
              <a:gd name="connsiteY2417" fmla="*/ 1031171 h 6451461"/>
              <a:gd name="connsiteX2418" fmla="*/ 3277555 w 7308555"/>
              <a:gd name="connsiteY2418" fmla="*/ 1018547 h 6451461"/>
              <a:gd name="connsiteX2419" fmla="*/ 3277555 w 7308555"/>
              <a:gd name="connsiteY2419" fmla="*/ 980675 h 6451461"/>
              <a:gd name="connsiteX2420" fmla="*/ 3277555 w 7308555"/>
              <a:gd name="connsiteY2420" fmla="*/ 968051 h 6451461"/>
              <a:gd name="connsiteX2421" fmla="*/ 3226395 w 7308555"/>
              <a:gd name="connsiteY2421" fmla="*/ 1005923 h 6451461"/>
              <a:gd name="connsiteX2422" fmla="*/ 3252307 w 7308555"/>
              <a:gd name="connsiteY2422" fmla="*/ 968051 h 6451461"/>
              <a:gd name="connsiteX2423" fmla="*/ 3290843 w 7308555"/>
              <a:gd name="connsiteY2423" fmla="*/ 955428 h 6451461"/>
              <a:gd name="connsiteX2424" fmla="*/ 3329380 w 7308555"/>
              <a:gd name="connsiteY2424" fmla="*/ 866396 h 6451461"/>
              <a:gd name="connsiteX2425" fmla="*/ 3393828 w 7308555"/>
              <a:gd name="connsiteY2425" fmla="*/ 853772 h 6451461"/>
              <a:gd name="connsiteX2426" fmla="*/ 3381204 w 7308555"/>
              <a:gd name="connsiteY2426" fmla="*/ 841148 h 6451461"/>
              <a:gd name="connsiteX2427" fmla="*/ 3445652 w 7308555"/>
              <a:gd name="connsiteY2427" fmla="*/ 803277 h 6451461"/>
              <a:gd name="connsiteX2428" fmla="*/ 3445652 w 7308555"/>
              <a:gd name="connsiteY2428" fmla="*/ 790653 h 6451461"/>
              <a:gd name="connsiteX2429" fmla="*/ 3471564 w 7308555"/>
              <a:gd name="connsiteY2429" fmla="*/ 790653 h 6451461"/>
              <a:gd name="connsiteX2430" fmla="*/ 3458940 w 7308555"/>
              <a:gd name="connsiteY2430" fmla="*/ 828525 h 6451461"/>
              <a:gd name="connsiteX2431" fmla="*/ 3471564 w 7308555"/>
              <a:gd name="connsiteY2431" fmla="*/ 790653 h 6451461"/>
              <a:gd name="connsiteX2432" fmla="*/ 3728693 w 7308555"/>
              <a:gd name="connsiteY2432" fmla="*/ 726869 h 6451461"/>
              <a:gd name="connsiteX2433" fmla="*/ 3728693 w 7308555"/>
              <a:gd name="connsiteY2433" fmla="*/ 714245 h 6451461"/>
              <a:gd name="connsiteX2434" fmla="*/ 3690157 w 7308555"/>
              <a:gd name="connsiteY2434" fmla="*/ 714245 h 6451461"/>
              <a:gd name="connsiteX2435" fmla="*/ 3793141 w 7308555"/>
              <a:gd name="connsiteY2435" fmla="*/ 663085 h 6451461"/>
              <a:gd name="connsiteX2436" fmla="*/ 3805764 w 7308555"/>
              <a:gd name="connsiteY2436" fmla="*/ 637838 h 6451461"/>
              <a:gd name="connsiteX2437" fmla="*/ 3998445 w 7308555"/>
              <a:gd name="connsiteY2437" fmla="*/ 561430 h 6451461"/>
              <a:gd name="connsiteX2438" fmla="*/ 4114053 w 7308555"/>
              <a:gd name="connsiteY2438" fmla="*/ 599302 h 6451461"/>
              <a:gd name="connsiteX2439" fmla="*/ 4114053 w 7308555"/>
              <a:gd name="connsiteY2439" fmla="*/ 535518 h 6451461"/>
              <a:gd name="connsiteX2440" fmla="*/ 4088140 w 7308555"/>
              <a:gd name="connsiteY2440" fmla="*/ 535518 h 6451461"/>
              <a:gd name="connsiteX2441" fmla="*/ 4088140 w 7308555"/>
              <a:gd name="connsiteY2441" fmla="*/ 535518 h 6451461"/>
              <a:gd name="connsiteX2442" fmla="*/ 4139300 w 7308555"/>
              <a:gd name="connsiteY2442" fmla="*/ 510270 h 6451461"/>
              <a:gd name="connsiteX2443" fmla="*/ 4216372 w 7308555"/>
              <a:gd name="connsiteY2443" fmla="*/ 574054 h 6451461"/>
              <a:gd name="connsiteX2444" fmla="*/ 4151924 w 7308555"/>
              <a:gd name="connsiteY2444" fmla="*/ 611925 h 6451461"/>
              <a:gd name="connsiteX2445" fmla="*/ 4164548 w 7308555"/>
              <a:gd name="connsiteY2445" fmla="*/ 637173 h 6451461"/>
              <a:gd name="connsiteX2446" fmla="*/ 4228996 w 7308555"/>
              <a:gd name="connsiteY2446" fmla="*/ 573390 h 6451461"/>
              <a:gd name="connsiteX2447" fmla="*/ 4293445 w 7308555"/>
              <a:gd name="connsiteY2447" fmla="*/ 598637 h 6451461"/>
              <a:gd name="connsiteX2448" fmla="*/ 4306068 w 7308555"/>
              <a:gd name="connsiteY2448" fmla="*/ 598637 h 6451461"/>
              <a:gd name="connsiteX2449" fmla="*/ 4409053 w 7308555"/>
              <a:gd name="connsiteY2449" fmla="*/ 712916 h 6451461"/>
              <a:gd name="connsiteX2450" fmla="*/ 4486125 w 7308555"/>
              <a:gd name="connsiteY2450" fmla="*/ 738164 h 6451461"/>
              <a:gd name="connsiteX2451" fmla="*/ 4537285 w 7308555"/>
              <a:gd name="connsiteY2451" fmla="*/ 865732 h 6451461"/>
              <a:gd name="connsiteX2452" fmla="*/ 4563197 w 7308555"/>
              <a:gd name="connsiteY2452" fmla="*/ 942139 h 6451461"/>
              <a:gd name="connsiteX2453" fmla="*/ 4473501 w 7308555"/>
              <a:gd name="connsiteY2453" fmla="*/ 980011 h 6451461"/>
              <a:gd name="connsiteX2454" fmla="*/ 4422341 w 7308555"/>
              <a:gd name="connsiteY2454" fmla="*/ 1017883 h 6451461"/>
              <a:gd name="connsiteX2455" fmla="*/ 4345269 w 7308555"/>
              <a:gd name="connsiteY2455" fmla="*/ 1043130 h 6451461"/>
              <a:gd name="connsiteX2456" fmla="*/ 4255573 w 7308555"/>
              <a:gd name="connsiteY2456" fmla="*/ 1068378 h 6451461"/>
              <a:gd name="connsiteX2457" fmla="*/ 4241620 w 7308555"/>
              <a:gd name="connsiteY2457" fmla="*/ 1068378 h 6451461"/>
              <a:gd name="connsiteX2458" fmla="*/ 4241620 w 7308555"/>
              <a:gd name="connsiteY2458" fmla="*/ 1069707 h 6451461"/>
              <a:gd name="connsiteX2459" fmla="*/ 4486125 w 7308555"/>
              <a:gd name="connsiteY2459" fmla="*/ 1146115 h 6451461"/>
              <a:gd name="connsiteX2460" fmla="*/ 4267532 w 7308555"/>
              <a:gd name="connsiteY2460" fmla="*/ 1120867 h 6451461"/>
              <a:gd name="connsiteX2461" fmla="*/ 4409053 w 7308555"/>
              <a:gd name="connsiteY2461" fmla="*/ 1057083 h 6451461"/>
              <a:gd name="connsiteX2462" fmla="*/ 4409053 w 7308555"/>
              <a:gd name="connsiteY2462" fmla="*/ 1069707 h 6451461"/>
              <a:gd name="connsiteX2463" fmla="*/ 4434965 w 7308555"/>
              <a:gd name="connsiteY2463" fmla="*/ 1044459 h 6451461"/>
              <a:gd name="connsiteX2464" fmla="*/ 4563197 w 7308555"/>
              <a:gd name="connsiteY2464" fmla="*/ 1108243 h 6451461"/>
              <a:gd name="connsiteX2465" fmla="*/ 4486125 w 7308555"/>
              <a:gd name="connsiteY2465" fmla="*/ 1146115 h 6451461"/>
              <a:gd name="connsiteX2466" fmla="*/ 4486125 w 7308555"/>
              <a:gd name="connsiteY2466" fmla="*/ 1146115 h 6451461"/>
              <a:gd name="connsiteX2467" fmla="*/ 4203084 w 7308555"/>
              <a:gd name="connsiteY2467" fmla="*/ 280383 h 6451461"/>
              <a:gd name="connsiteX2468" fmla="*/ 4203084 w 7308555"/>
              <a:gd name="connsiteY2468" fmla="*/ 255135 h 6451461"/>
              <a:gd name="connsiteX2469" fmla="*/ 4151924 w 7308555"/>
              <a:gd name="connsiteY2469" fmla="*/ 318919 h 6451461"/>
              <a:gd name="connsiteX2470" fmla="*/ 4203084 w 7308555"/>
              <a:gd name="connsiteY2470" fmla="*/ 280383 h 6451461"/>
              <a:gd name="connsiteX2471" fmla="*/ 4203084 w 7308555"/>
              <a:gd name="connsiteY2471" fmla="*/ 280383 h 6451461"/>
              <a:gd name="connsiteX2472" fmla="*/ 4216372 w 7308555"/>
              <a:gd name="connsiteY2472" fmla="*/ 254471 h 6451461"/>
              <a:gd name="connsiteX2473" fmla="*/ 4203749 w 7308555"/>
              <a:gd name="connsiteY2473" fmla="*/ 254471 h 6451461"/>
              <a:gd name="connsiteX2474" fmla="*/ 4216372 w 7308555"/>
              <a:gd name="connsiteY2474" fmla="*/ 254471 h 6451461"/>
              <a:gd name="connsiteX2475" fmla="*/ 4216372 w 7308555"/>
              <a:gd name="connsiteY2475" fmla="*/ 254471 h 6451461"/>
              <a:gd name="connsiteX2476" fmla="*/ 4216372 w 7308555"/>
              <a:gd name="connsiteY2476" fmla="*/ 254471 h 6451461"/>
              <a:gd name="connsiteX2477" fmla="*/ 4267532 w 7308555"/>
              <a:gd name="connsiteY2477" fmla="*/ 190687 h 6451461"/>
              <a:gd name="connsiteX2478" fmla="*/ 4216372 w 7308555"/>
              <a:gd name="connsiteY2478" fmla="*/ 254471 h 6451461"/>
              <a:gd name="connsiteX2479" fmla="*/ 4267532 w 7308555"/>
              <a:gd name="connsiteY2479" fmla="*/ 190687 h 6451461"/>
              <a:gd name="connsiteX2480" fmla="*/ 4267532 w 7308555"/>
              <a:gd name="connsiteY2480" fmla="*/ 190687 h 6451461"/>
              <a:gd name="connsiteX2481" fmla="*/ 5385741 w 7308555"/>
              <a:gd name="connsiteY2481" fmla="*/ 241847 h 6451461"/>
              <a:gd name="connsiteX2482" fmla="*/ 5385741 w 7308555"/>
              <a:gd name="connsiteY2482" fmla="*/ 267095 h 6451461"/>
              <a:gd name="connsiteX2483" fmla="*/ 5411654 w 7308555"/>
              <a:gd name="connsiteY2483" fmla="*/ 254471 h 6451461"/>
              <a:gd name="connsiteX2484" fmla="*/ 5399030 w 7308555"/>
              <a:gd name="connsiteY2484" fmla="*/ 203311 h 6451461"/>
              <a:gd name="connsiteX2485" fmla="*/ 5334582 w 7308555"/>
              <a:gd name="connsiteY2485" fmla="*/ 254471 h 6451461"/>
              <a:gd name="connsiteX2486" fmla="*/ 5347205 w 7308555"/>
              <a:gd name="connsiteY2486" fmla="*/ 267095 h 6451461"/>
              <a:gd name="connsiteX2487" fmla="*/ 5385741 w 7308555"/>
              <a:gd name="connsiteY2487" fmla="*/ 241847 h 6451461"/>
              <a:gd name="connsiteX2488" fmla="*/ 5385741 w 7308555"/>
              <a:gd name="connsiteY2488" fmla="*/ 241847 h 6451461"/>
              <a:gd name="connsiteX2489" fmla="*/ 5334582 w 7308555"/>
              <a:gd name="connsiteY2489" fmla="*/ 267095 h 6451461"/>
              <a:gd name="connsiteX2490" fmla="*/ 5334582 w 7308555"/>
              <a:gd name="connsiteY2490" fmla="*/ 254471 h 6451461"/>
              <a:gd name="connsiteX2491" fmla="*/ 5334582 w 7308555"/>
              <a:gd name="connsiteY2491" fmla="*/ 267095 h 6451461"/>
              <a:gd name="connsiteX2492" fmla="*/ 5334582 w 7308555"/>
              <a:gd name="connsiteY2492" fmla="*/ 267095 h 6451461"/>
              <a:gd name="connsiteX2493" fmla="*/ 3522059 w 7308555"/>
              <a:gd name="connsiteY2493" fmla="*/ 942139 h 6451461"/>
              <a:gd name="connsiteX2494" fmla="*/ 3496148 w 7308555"/>
              <a:gd name="connsiteY2494" fmla="*/ 942139 h 6451461"/>
              <a:gd name="connsiteX2495" fmla="*/ 3496148 w 7308555"/>
              <a:gd name="connsiteY2495" fmla="*/ 916892 h 6451461"/>
              <a:gd name="connsiteX2496" fmla="*/ 3508771 w 7308555"/>
              <a:gd name="connsiteY2496" fmla="*/ 904268 h 6451461"/>
              <a:gd name="connsiteX2497" fmla="*/ 3482859 w 7308555"/>
              <a:gd name="connsiteY2497" fmla="*/ 916892 h 6451461"/>
              <a:gd name="connsiteX2498" fmla="*/ 3482859 w 7308555"/>
              <a:gd name="connsiteY2498" fmla="*/ 929515 h 6451461"/>
              <a:gd name="connsiteX2499" fmla="*/ 3456947 w 7308555"/>
              <a:gd name="connsiteY2499" fmla="*/ 942139 h 6451461"/>
              <a:gd name="connsiteX2500" fmla="*/ 3522059 w 7308555"/>
              <a:gd name="connsiteY2500" fmla="*/ 942139 h 6451461"/>
              <a:gd name="connsiteX2501" fmla="*/ 3509436 w 7308555"/>
              <a:gd name="connsiteY2501" fmla="*/ 954763 h 6451461"/>
              <a:gd name="connsiteX2502" fmla="*/ 3535348 w 7308555"/>
              <a:gd name="connsiteY2502" fmla="*/ 954763 h 6451461"/>
              <a:gd name="connsiteX2503" fmla="*/ 3522059 w 7308555"/>
              <a:gd name="connsiteY2503" fmla="*/ 942139 h 6451461"/>
              <a:gd name="connsiteX2504" fmla="*/ 3522059 w 7308555"/>
              <a:gd name="connsiteY2504" fmla="*/ 942139 h 6451461"/>
              <a:gd name="connsiteX2505" fmla="*/ 7236799 w 7308555"/>
              <a:gd name="connsiteY2505" fmla="*/ 1629808 h 6451461"/>
              <a:gd name="connsiteX2506" fmla="*/ 7236799 w 7308555"/>
              <a:gd name="connsiteY2506" fmla="*/ 1629808 h 6451461"/>
              <a:gd name="connsiteX2507" fmla="*/ 7236799 w 7308555"/>
              <a:gd name="connsiteY2507" fmla="*/ 1629808 h 6451461"/>
              <a:gd name="connsiteX2508" fmla="*/ 7236799 w 7308555"/>
              <a:gd name="connsiteY2508" fmla="*/ 1629808 h 6451461"/>
              <a:gd name="connsiteX2509" fmla="*/ 7236799 w 7308555"/>
              <a:gd name="connsiteY2509" fmla="*/ 1629808 h 6451461"/>
              <a:gd name="connsiteX2510" fmla="*/ 7236799 w 7308555"/>
              <a:gd name="connsiteY2510" fmla="*/ 1604560 h 6451461"/>
              <a:gd name="connsiteX2511" fmla="*/ 7236799 w 7308555"/>
              <a:gd name="connsiteY2511" fmla="*/ 1604560 h 6451461"/>
              <a:gd name="connsiteX2512" fmla="*/ 7236799 w 7308555"/>
              <a:gd name="connsiteY2512" fmla="*/ 1629808 h 6451461"/>
              <a:gd name="connsiteX2513" fmla="*/ 7236799 w 7308555"/>
              <a:gd name="connsiteY2513" fmla="*/ 1604560 h 6451461"/>
              <a:gd name="connsiteX2514" fmla="*/ 7236799 w 7308555"/>
              <a:gd name="connsiteY2514" fmla="*/ 1604560 h 6451461"/>
              <a:gd name="connsiteX2515" fmla="*/ 7288624 w 7308555"/>
              <a:gd name="connsiteY2515" fmla="*/ 1642432 h 6451461"/>
              <a:gd name="connsiteX2516" fmla="*/ 7301248 w 7308555"/>
              <a:gd name="connsiteY2516" fmla="*/ 1655056 h 6451461"/>
              <a:gd name="connsiteX2517" fmla="*/ 7288624 w 7308555"/>
              <a:gd name="connsiteY2517" fmla="*/ 1667680 h 6451461"/>
              <a:gd name="connsiteX2518" fmla="*/ 7262711 w 7308555"/>
              <a:gd name="connsiteY2518" fmla="*/ 1603896 h 6451461"/>
              <a:gd name="connsiteX2519" fmla="*/ 7236799 w 7308555"/>
              <a:gd name="connsiteY2519" fmla="*/ 1629144 h 6451461"/>
              <a:gd name="connsiteX2520" fmla="*/ 7249423 w 7308555"/>
              <a:gd name="connsiteY2520" fmla="*/ 1641768 h 6451461"/>
              <a:gd name="connsiteX2521" fmla="*/ 7236799 w 7308555"/>
              <a:gd name="connsiteY2521" fmla="*/ 1654391 h 6451461"/>
              <a:gd name="connsiteX2522" fmla="*/ 7224176 w 7308555"/>
              <a:gd name="connsiteY2522" fmla="*/ 1629144 h 6451461"/>
              <a:gd name="connsiteX2523" fmla="*/ 7198264 w 7308555"/>
              <a:gd name="connsiteY2523" fmla="*/ 1641768 h 6451461"/>
              <a:gd name="connsiteX2524" fmla="*/ 7185639 w 7308555"/>
              <a:gd name="connsiteY2524" fmla="*/ 1718175 h 6451461"/>
              <a:gd name="connsiteX2525" fmla="*/ 7198264 w 7308555"/>
              <a:gd name="connsiteY2525" fmla="*/ 1730799 h 6451461"/>
              <a:gd name="connsiteX2526" fmla="*/ 7210888 w 7308555"/>
              <a:gd name="connsiteY2526" fmla="*/ 1718175 h 6451461"/>
              <a:gd name="connsiteX2527" fmla="*/ 7236799 w 7308555"/>
              <a:gd name="connsiteY2527" fmla="*/ 1743423 h 6451461"/>
              <a:gd name="connsiteX2528" fmla="*/ 7249423 w 7308555"/>
              <a:gd name="connsiteY2528" fmla="*/ 1730799 h 6451461"/>
              <a:gd name="connsiteX2529" fmla="*/ 7249423 w 7308555"/>
              <a:gd name="connsiteY2529" fmla="*/ 1743423 h 6451461"/>
              <a:gd name="connsiteX2530" fmla="*/ 7262047 w 7308555"/>
              <a:gd name="connsiteY2530" fmla="*/ 1718175 h 6451461"/>
              <a:gd name="connsiteX2531" fmla="*/ 7274671 w 7308555"/>
              <a:gd name="connsiteY2531" fmla="*/ 1743423 h 6451461"/>
              <a:gd name="connsiteX2532" fmla="*/ 7274671 w 7308555"/>
              <a:gd name="connsiteY2532" fmla="*/ 1718175 h 6451461"/>
              <a:gd name="connsiteX2533" fmla="*/ 7274671 w 7308555"/>
              <a:gd name="connsiteY2533" fmla="*/ 1718175 h 6451461"/>
              <a:gd name="connsiteX2534" fmla="*/ 7300583 w 7308555"/>
              <a:gd name="connsiteY2534" fmla="*/ 1705551 h 6451461"/>
              <a:gd name="connsiteX2535" fmla="*/ 7313207 w 7308555"/>
              <a:gd name="connsiteY2535" fmla="*/ 1654391 h 6451461"/>
              <a:gd name="connsiteX2536" fmla="*/ 7288624 w 7308555"/>
              <a:gd name="connsiteY2536" fmla="*/ 1642432 h 6451461"/>
              <a:gd name="connsiteX2537" fmla="*/ 7288624 w 7308555"/>
              <a:gd name="connsiteY2537" fmla="*/ 1642432 h 6451461"/>
              <a:gd name="connsiteX2538" fmla="*/ 7288624 w 7308555"/>
              <a:gd name="connsiteY2538" fmla="*/ 1706216 h 6451461"/>
              <a:gd name="connsiteX2539" fmla="*/ 7276000 w 7308555"/>
              <a:gd name="connsiteY2539" fmla="*/ 1706216 h 6451461"/>
              <a:gd name="connsiteX2540" fmla="*/ 7288624 w 7308555"/>
              <a:gd name="connsiteY2540" fmla="*/ 1680968 h 6451461"/>
              <a:gd name="connsiteX2541" fmla="*/ 7288624 w 7308555"/>
              <a:gd name="connsiteY2541" fmla="*/ 1706216 h 6451461"/>
              <a:gd name="connsiteX2542" fmla="*/ 7288624 w 7308555"/>
              <a:gd name="connsiteY2542" fmla="*/ 1706216 h 6451461"/>
              <a:gd name="connsiteX2543" fmla="*/ 7108568 w 7308555"/>
              <a:gd name="connsiteY2543" fmla="*/ 1731464 h 6451461"/>
              <a:gd name="connsiteX2544" fmla="*/ 7121192 w 7308555"/>
              <a:gd name="connsiteY2544" fmla="*/ 1706216 h 6451461"/>
              <a:gd name="connsiteX2545" fmla="*/ 7095279 w 7308555"/>
              <a:gd name="connsiteY2545" fmla="*/ 1693592 h 6451461"/>
              <a:gd name="connsiteX2546" fmla="*/ 7056743 w 7308555"/>
              <a:gd name="connsiteY2546" fmla="*/ 1668344 h 6451461"/>
              <a:gd name="connsiteX2547" fmla="*/ 7056743 w 7308555"/>
              <a:gd name="connsiteY2547" fmla="*/ 1643096 h 6451461"/>
              <a:gd name="connsiteX2548" fmla="*/ 7030831 w 7308555"/>
              <a:gd name="connsiteY2548" fmla="*/ 1668344 h 6451461"/>
              <a:gd name="connsiteX2549" fmla="*/ 7030831 w 7308555"/>
              <a:gd name="connsiteY2549" fmla="*/ 1706216 h 6451461"/>
              <a:gd name="connsiteX2550" fmla="*/ 7030831 w 7308555"/>
              <a:gd name="connsiteY2550" fmla="*/ 1718840 h 6451461"/>
              <a:gd name="connsiteX2551" fmla="*/ 7081991 w 7308555"/>
              <a:gd name="connsiteY2551" fmla="*/ 1718840 h 6451461"/>
              <a:gd name="connsiteX2552" fmla="*/ 7108568 w 7308555"/>
              <a:gd name="connsiteY2552" fmla="*/ 1731464 h 6451461"/>
              <a:gd name="connsiteX2553" fmla="*/ 7108568 w 7308555"/>
              <a:gd name="connsiteY2553" fmla="*/ 1731464 h 6451461"/>
              <a:gd name="connsiteX2554" fmla="*/ 257128 w 7308555"/>
              <a:gd name="connsiteY2554" fmla="*/ 1769999 h 6451461"/>
              <a:gd name="connsiteX2555" fmla="*/ 244504 w 7308555"/>
              <a:gd name="connsiteY2555" fmla="*/ 1757376 h 6451461"/>
              <a:gd name="connsiteX2556" fmla="*/ 180056 w 7308555"/>
              <a:gd name="connsiteY2556" fmla="*/ 1757376 h 6451461"/>
              <a:gd name="connsiteX2557" fmla="*/ 180056 w 7308555"/>
              <a:gd name="connsiteY2557" fmla="*/ 1732128 h 6451461"/>
              <a:gd name="connsiteX2558" fmla="*/ 167432 w 7308555"/>
              <a:gd name="connsiteY2558" fmla="*/ 1757376 h 6451461"/>
              <a:gd name="connsiteX2559" fmla="*/ 167432 w 7308555"/>
              <a:gd name="connsiteY2559" fmla="*/ 1744752 h 6451461"/>
              <a:gd name="connsiteX2560" fmla="*/ 0 w 7308555"/>
              <a:gd name="connsiteY2560" fmla="*/ 1757376 h 6451461"/>
              <a:gd name="connsiteX2561" fmla="*/ 0 w 7308555"/>
              <a:gd name="connsiteY2561" fmla="*/ 1782623 h 6451461"/>
              <a:gd name="connsiteX2562" fmla="*/ 64448 w 7308555"/>
              <a:gd name="connsiteY2562" fmla="*/ 1795247 h 6451461"/>
              <a:gd name="connsiteX2563" fmla="*/ 154144 w 7308555"/>
              <a:gd name="connsiteY2563" fmla="*/ 1782623 h 6451461"/>
              <a:gd name="connsiteX2564" fmla="*/ 141520 w 7308555"/>
              <a:gd name="connsiteY2564" fmla="*/ 1795247 h 6451461"/>
              <a:gd name="connsiteX2565" fmla="*/ 154144 w 7308555"/>
              <a:gd name="connsiteY2565" fmla="*/ 1795247 h 6451461"/>
              <a:gd name="connsiteX2566" fmla="*/ 166768 w 7308555"/>
              <a:gd name="connsiteY2566" fmla="*/ 1782623 h 6451461"/>
              <a:gd name="connsiteX2567" fmla="*/ 192680 w 7308555"/>
              <a:gd name="connsiteY2567" fmla="*/ 1769999 h 6451461"/>
              <a:gd name="connsiteX2568" fmla="*/ 218592 w 7308555"/>
              <a:gd name="connsiteY2568" fmla="*/ 1782623 h 6451461"/>
              <a:gd name="connsiteX2569" fmla="*/ 257128 w 7308555"/>
              <a:gd name="connsiteY2569" fmla="*/ 1769999 h 6451461"/>
              <a:gd name="connsiteX2570" fmla="*/ 257128 w 7308555"/>
              <a:gd name="connsiteY2570" fmla="*/ 1769999 h 6451461"/>
              <a:gd name="connsiteX2571" fmla="*/ 7147103 w 7308555"/>
              <a:gd name="connsiteY2571" fmla="*/ 1757376 h 6451461"/>
              <a:gd name="connsiteX2572" fmla="*/ 7121192 w 7308555"/>
              <a:gd name="connsiteY2572" fmla="*/ 1782623 h 6451461"/>
              <a:gd name="connsiteX2573" fmla="*/ 7108568 w 7308555"/>
              <a:gd name="connsiteY2573" fmla="*/ 1807871 h 6451461"/>
              <a:gd name="connsiteX2574" fmla="*/ 7095944 w 7308555"/>
              <a:gd name="connsiteY2574" fmla="*/ 1795247 h 6451461"/>
              <a:gd name="connsiteX2575" fmla="*/ 7121856 w 7308555"/>
              <a:gd name="connsiteY2575" fmla="*/ 1833119 h 6451461"/>
              <a:gd name="connsiteX2576" fmla="*/ 7121856 w 7308555"/>
              <a:gd name="connsiteY2576" fmla="*/ 1820495 h 6451461"/>
              <a:gd name="connsiteX2577" fmla="*/ 7147768 w 7308555"/>
              <a:gd name="connsiteY2577" fmla="*/ 1871655 h 6451461"/>
              <a:gd name="connsiteX2578" fmla="*/ 7160391 w 7308555"/>
              <a:gd name="connsiteY2578" fmla="*/ 1859031 h 6451461"/>
              <a:gd name="connsiteX2579" fmla="*/ 7186304 w 7308555"/>
              <a:gd name="connsiteY2579" fmla="*/ 1884279 h 6451461"/>
              <a:gd name="connsiteX2580" fmla="*/ 7160391 w 7308555"/>
              <a:gd name="connsiteY2580" fmla="*/ 1756711 h 6451461"/>
              <a:gd name="connsiteX2581" fmla="*/ 7147103 w 7308555"/>
              <a:gd name="connsiteY2581" fmla="*/ 1756711 h 6451461"/>
              <a:gd name="connsiteX2582" fmla="*/ 7147103 w 7308555"/>
              <a:gd name="connsiteY2582" fmla="*/ 1757376 h 6451461"/>
              <a:gd name="connsiteX2583" fmla="*/ 7133815 w 7308555"/>
              <a:gd name="connsiteY2583" fmla="*/ 1795247 h 6451461"/>
              <a:gd name="connsiteX2584" fmla="*/ 7159727 w 7308555"/>
              <a:gd name="connsiteY2584" fmla="*/ 1807871 h 6451461"/>
              <a:gd name="connsiteX2585" fmla="*/ 7159727 w 7308555"/>
              <a:gd name="connsiteY2585" fmla="*/ 1807871 h 6451461"/>
              <a:gd name="connsiteX2586" fmla="*/ 7133815 w 7308555"/>
              <a:gd name="connsiteY2586" fmla="*/ 1795247 h 6451461"/>
              <a:gd name="connsiteX2587" fmla="*/ 7133815 w 7308555"/>
              <a:gd name="connsiteY2587" fmla="*/ 1795247 h 6451461"/>
              <a:gd name="connsiteX2588" fmla="*/ 7172351 w 7308555"/>
              <a:gd name="connsiteY2588" fmla="*/ 1846407 h 6451461"/>
              <a:gd name="connsiteX2589" fmla="*/ 7159727 w 7308555"/>
              <a:gd name="connsiteY2589" fmla="*/ 1859031 h 6451461"/>
              <a:gd name="connsiteX2590" fmla="*/ 7147103 w 7308555"/>
              <a:gd name="connsiteY2590" fmla="*/ 1833783 h 6451461"/>
              <a:gd name="connsiteX2591" fmla="*/ 7159727 w 7308555"/>
              <a:gd name="connsiteY2591" fmla="*/ 1821159 h 6451461"/>
              <a:gd name="connsiteX2592" fmla="*/ 7172351 w 7308555"/>
              <a:gd name="connsiteY2592" fmla="*/ 1846407 h 6451461"/>
              <a:gd name="connsiteX2593" fmla="*/ 7172351 w 7308555"/>
              <a:gd name="connsiteY2593" fmla="*/ 1846407 h 6451461"/>
              <a:gd name="connsiteX2594" fmla="*/ 1683626 w 7308555"/>
              <a:gd name="connsiteY2594" fmla="*/ 1795247 h 6451461"/>
              <a:gd name="connsiteX2595" fmla="*/ 1696249 w 7308555"/>
              <a:gd name="connsiteY2595" fmla="*/ 1820495 h 6451461"/>
              <a:gd name="connsiteX2596" fmla="*/ 1683626 w 7308555"/>
              <a:gd name="connsiteY2596" fmla="*/ 1795247 h 6451461"/>
              <a:gd name="connsiteX2597" fmla="*/ 1683626 w 7308555"/>
              <a:gd name="connsiteY2597" fmla="*/ 1795247 h 6451461"/>
              <a:gd name="connsiteX2598" fmla="*/ 1156745 w 7308555"/>
              <a:gd name="connsiteY2598" fmla="*/ 2890202 h 6451461"/>
              <a:gd name="connsiteX2599" fmla="*/ 1130833 w 7308555"/>
              <a:gd name="connsiteY2599" fmla="*/ 2953986 h 6451461"/>
              <a:gd name="connsiteX2600" fmla="*/ 1156745 w 7308555"/>
              <a:gd name="connsiteY2600" fmla="*/ 2890202 h 6451461"/>
              <a:gd name="connsiteX2601" fmla="*/ 1156745 w 7308555"/>
              <a:gd name="connsiteY2601" fmla="*/ 2890202 h 6451461"/>
              <a:gd name="connsiteX2602" fmla="*/ 6298647 w 7308555"/>
              <a:gd name="connsiteY2602" fmla="*/ 3616407 h 6451461"/>
              <a:gd name="connsiteX2603" fmla="*/ 6337183 w 7308555"/>
              <a:gd name="connsiteY2603" fmla="*/ 3680191 h 6451461"/>
              <a:gd name="connsiteX2604" fmla="*/ 6414255 w 7308555"/>
              <a:gd name="connsiteY2604" fmla="*/ 3781846 h 6451461"/>
              <a:gd name="connsiteX2605" fmla="*/ 6414255 w 7308555"/>
              <a:gd name="connsiteY2605" fmla="*/ 3781846 h 6451461"/>
              <a:gd name="connsiteX2606" fmla="*/ 6440167 w 7308555"/>
              <a:gd name="connsiteY2606" fmla="*/ 3833006 h 6451461"/>
              <a:gd name="connsiteX2607" fmla="*/ 6517239 w 7308555"/>
              <a:gd name="connsiteY2607" fmla="*/ 3922037 h 6451461"/>
              <a:gd name="connsiteX2608" fmla="*/ 6517239 w 7308555"/>
              <a:gd name="connsiteY2608" fmla="*/ 3909413 h 6451461"/>
              <a:gd name="connsiteX2609" fmla="*/ 6555775 w 7308555"/>
              <a:gd name="connsiteY2609" fmla="*/ 3934661 h 6451461"/>
              <a:gd name="connsiteX2610" fmla="*/ 6466079 w 7308555"/>
              <a:gd name="connsiteY2610" fmla="*/ 3756598 h 6451461"/>
              <a:gd name="connsiteX2611" fmla="*/ 6401631 w 7308555"/>
              <a:gd name="connsiteY2611" fmla="*/ 3667566 h 6451461"/>
              <a:gd name="connsiteX2612" fmla="*/ 6389007 w 7308555"/>
              <a:gd name="connsiteY2612" fmla="*/ 3667566 h 6451461"/>
              <a:gd name="connsiteX2613" fmla="*/ 6208951 w 7308555"/>
              <a:gd name="connsiteY2613" fmla="*/ 3400472 h 6451461"/>
              <a:gd name="connsiteX2614" fmla="*/ 6208951 w 7308555"/>
              <a:gd name="connsiteY2614" fmla="*/ 3375224 h 6451461"/>
              <a:gd name="connsiteX2615" fmla="*/ 6196327 w 7308555"/>
              <a:gd name="connsiteY2615" fmla="*/ 3387848 h 6451461"/>
              <a:gd name="connsiteX2616" fmla="*/ 6145167 w 7308555"/>
              <a:gd name="connsiteY2616" fmla="*/ 3311440 h 6451461"/>
              <a:gd name="connsiteX2617" fmla="*/ 6094007 w 7308555"/>
              <a:gd name="connsiteY2617" fmla="*/ 3260281 h 6451461"/>
              <a:gd name="connsiteX2618" fmla="*/ 6081383 w 7308555"/>
              <a:gd name="connsiteY2618" fmla="*/ 3298152 h 6451461"/>
              <a:gd name="connsiteX2619" fmla="*/ 6119919 w 7308555"/>
              <a:gd name="connsiteY2619" fmla="*/ 3349312 h 6451461"/>
              <a:gd name="connsiteX2620" fmla="*/ 6119919 w 7308555"/>
              <a:gd name="connsiteY2620" fmla="*/ 3336688 h 6451461"/>
              <a:gd name="connsiteX2621" fmla="*/ 6312599 w 7308555"/>
              <a:gd name="connsiteY2621" fmla="*/ 3603783 h 6451461"/>
              <a:gd name="connsiteX2622" fmla="*/ 6298647 w 7308555"/>
              <a:gd name="connsiteY2622" fmla="*/ 3616407 h 6451461"/>
              <a:gd name="connsiteX2623" fmla="*/ 6298647 w 7308555"/>
              <a:gd name="connsiteY2623" fmla="*/ 3616407 h 6451461"/>
              <a:gd name="connsiteX2624" fmla="*/ 2981891 w 7308555"/>
              <a:gd name="connsiteY2624" fmla="*/ 3476215 h 6451461"/>
              <a:gd name="connsiteX2625" fmla="*/ 2969267 w 7308555"/>
              <a:gd name="connsiteY2625" fmla="*/ 3463591 h 6451461"/>
              <a:gd name="connsiteX2626" fmla="*/ 2995179 w 7308555"/>
              <a:gd name="connsiteY2626" fmla="*/ 3501463 h 6451461"/>
              <a:gd name="connsiteX2627" fmla="*/ 2981891 w 7308555"/>
              <a:gd name="connsiteY2627" fmla="*/ 3476215 h 6451461"/>
              <a:gd name="connsiteX2628" fmla="*/ 2981891 w 7308555"/>
              <a:gd name="connsiteY2628" fmla="*/ 3476215 h 6451461"/>
              <a:gd name="connsiteX2629" fmla="*/ 2017826 w 7308555"/>
              <a:gd name="connsiteY2629" fmla="*/ 3488839 h 6451461"/>
              <a:gd name="connsiteX2630" fmla="*/ 2005202 w 7308555"/>
              <a:gd name="connsiteY2630" fmla="*/ 3552623 h 6451461"/>
              <a:gd name="connsiteX2631" fmla="*/ 2017826 w 7308555"/>
              <a:gd name="connsiteY2631" fmla="*/ 3488839 h 6451461"/>
              <a:gd name="connsiteX2632" fmla="*/ 2017826 w 7308555"/>
              <a:gd name="connsiteY2632" fmla="*/ 3488839 h 6451461"/>
              <a:gd name="connsiteX2633" fmla="*/ 2583907 w 7308555"/>
              <a:gd name="connsiteY2633" fmla="*/ 3769222 h 6451461"/>
              <a:gd name="connsiteX2634" fmla="*/ 2609819 w 7308555"/>
              <a:gd name="connsiteY2634" fmla="*/ 3667566 h 6451461"/>
              <a:gd name="connsiteX2635" fmla="*/ 2597195 w 7308555"/>
              <a:gd name="connsiteY2635" fmla="*/ 3654942 h 6451461"/>
              <a:gd name="connsiteX2636" fmla="*/ 2609819 w 7308555"/>
              <a:gd name="connsiteY2636" fmla="*/ 3629695 h 6451461"/>
              <a:gd name="connsiteX2637" fmla="*/ 2609819 w 7308555"/>
              <a:gd name="connsiteY2637" fmla="*/ 3553287 h 6451461"/>
              <a:gd name="connsiteX2638" fmla="*/ 2583907 w 7308555"/>
              <a:gd name="connsiteY2638" fmla="*/ 3591159 h 6451461"/>
              <a:gd name="connsiteX2639" fmla="*/ 2596531 w 7308555"/>
              <a:gd name="connsiteY2639" fmla="*/ 3629031 h 6451461"/>
              <a:gd name="connsiteX2640" fmla="*/ 2583907 w 7308555"/>
              <a:gd name="connsiteY2640" fmla="*/ 3629031 h 6451461"/>
              <a:gd name="connsiteX2641" fmla="*/ 2583907 w 7308555"/>
              <a:gd name="connsiteY2641" fmla="*/ 3654278 h 6451461"/>
              <a:gd name="connsiteX2642" fmla="*/ 2571283 w 7308555"/>
              <a:gd name="connsiteY2642" fmla="*/ 3654278 h 6451461"/>
              <a:gd name="connsiteX2643" fmla="*/ 2571283 w 7308555"/>
              <a:gd name="connsiteY2643" fmla="*/ 3705438 h 6451461"/>
              <a:gd name="connsiteX2644" fmla="*/ 2545371 w 7308555"/>
              <a:gd name="connsiteY2644" fmla="*/ 3909413 h 6451461"/>
              <a:gd name="connsiteX2645" fmla="*/ 2519459 w 7308555"/>
              <a:gd name="connsiteY2645" fmla="*/ 3884165 h 6451461"/>
              <a:gd name="connsiteX2646" fmla="*/ 2519459 w 7308555"/>
              <a:gd name="connsiteY2646" fmla="*/ 3884165 h 6451461"/>
              <a:gd name="connsiteX2647" fmla="*/ 2532083 w 7308555"/>
              <a:gd name="connsiteY2647" fmla="*/ 3884165 h 6451461"/>
              <a:gd name="connsiteX2648" fmla="*/ 2544706 w 7308555"/>
              <a:gd name="connsiteY2648" fmla="*/ 3731350 h 6451461"/>
              <a:gd name="connsiteX2649" fmla="*/ 2544706 w 7308555"/>
              <a:gd name="connsiteY2649" fmla="*/ 3756598 h 6451461"/>
              <a:gd name="connsiteX2650" fmla="*/ 2518794 w 7308555"/>
              <a:gd name="connsiteY2650" fmla="*/ 3781846 h 6451461"/>
              <a:gd name="connsiteX2651" fmla="*/ 2518794 w 7308555"/>
              <a:gd name="connsiteY2651" fmla="*/ 3794469 h 6451461"/>
              <a:gd name="connsiteX2652" fmla="*/ 2518794 w 7308555"/>
              <a:gd name="connsiteY2652" fmla="*/ 3819718 h 6451461"/>
              <a:gd name="connsiteX2653" fmla="*/ 2518794 w 7308555"/>
              <a:gd name="connsiteY2653" fmla="*/ 3807093 h 6451461"/>
              <a:gd name="connsiteX2654" fmla="*/ 2506170 w 7308555"/>
              <a:gd name="connsiteY2654" fmla="*/ 3947285 h 6451461"/>
              <a:gd name="connsiteX2655" fmla="*/ 2518794 w 7308555"/>
              <a:gd name="connsiteY2655" fmla="*/ 3922037 h 6451461"/>
              <a:gd name="connsiteX2656" fmla="*/ 2531418 w 7308555"/>
              <a:gd name="connsiteY2656" fmla="*/ 3922037 h 6451461"/>
              <a:gd name="connsiteX2657" fmla="*/ 2518794 w 7308555"/>
              <a:gd name="connsiteY2657" fmla="*/ 4062229 h 6451461"/>
              <a:gd name="connsiteX2658" fmla="*/ 2557330 w 7308555"/>
              <a:gd name="connsiteY2658" fmla="*/ 3858253 h 6451461"/>
              <a:gd name="connsiteX2659" fmla="*/ 2557330 w 7308555"/>
              <a:gd name="connsiteY2659" fmla="*/ 3858253 h 6451461"/>
              <a:gd name="connsiteX2660" fmla="*/ 2557330 w 7308555"/>
              <a:gd name="connsiteY2660" fmla="*/ 3820382 h 6451461"/>
              <a:gd name="connsiteX2661" fmla="*/ 2569954 w 7308555"/>
              <a:gd name="connsiteY2661" fmla="*/ 3820382 h 6451461"/>
              <a:gd name="connsiteX2662" fmla="*/ 2557330 w 7308555"/>
              <a:gd name="connsiteY2662" fmla="*/ 3807758 h 6451461"/>
              <a:gd name="connsiteX2663" fmla="*/ 2583907 w 7308555"/>
              <a:gd name="connsiteY2663" fmla="*/ 3769222 h 6451461"/>
              <a:gd name="connsiteX2664" fmla="*/ 2583907 w 7308555"/>
              <a:gd name="connsiteY2664" fmla="*/ 3769222 h 6451461"/>
              <a:gd name="connsiteX2665" fmla="*/ 2288242 w 7308555"/>
              <a:gd name="connsiteY2665" fmla="*/ 3629031 h 6451461"/>
              <a:gd name="connsiteX2666" fmla="*/ 2314155 w 7308555"/>
              <a:gd name="connsiteY2666" fmla="*/ 3603783 h 6451461"/>
              <a:gd name="connsiteX2667" fmla="*/ 2301531 w 7308555"/>
              <a:gd name="connsiteY2667" fmla="*/ 3603783 h 6451461"/>
              <a:gd name="connsiteX2668" fmla="*/ 2288242 w 7308555"/>
              <a:gd name="connsiteY2668" fmla="*/ 3629031 h 6451461"/>
              <a:gd name="connsiteX2669" fmla="*/ 2288242 w 7308555"/>
              <a:gd name="connsiteY2669" fmla="*/ 3629031 h 6451461"/>
              <a:gd name="connsiteX2670" fmla="*/ 2365315 w 7308555"/>
              <a:gd name="connsiteY2670" fmla="*/ 3679526 h 6451461"/>
              <a:gd name="connsiteX2671" fmla="*/ 2377938 w 7308555"/>
              <a:gd name="connsiteY2671" fmla="*/ 3654278 h 6451461"/>
              <a:gd name="connsiteX2672" fmla="*/ 2365315 w 7308555"/>
              <a:gd name="connsiteY2672" fmla="*/ 3679526 h 6451461"/>
              <a:gd name="connsiteX2673" fmla="*/ 2365315 w 7308555"/>
              <a:gd name="connsiteY2673" fmla="*/ 3679526 h 6451461"/>
              <a:gd name="connsiteX2674" fmla="*/ 2545371 w 7308555"/>
              <a:gd name="connsiteY2674" fmla="*/ 3730686 h 6451461"/>
              <a:gd name="connsiteX2675" fmla="*/ 2557995 w 7308555"/>
              <a:gd name="connsiteY2675" fmla="*/ 3718062 h 6451461"/>
              <a:gd name="connsiteX2676" fmla="*/ 2545371 w 7308555"/>
              <a:gd name="connsiteY2676" fmla="*/ 3705438 h 6451461"/>
              <a:gd name="connsiteX2677" fmla="*/ 2545371 w 7308555"/>
              <a:gd name="connsiteY2677" fmla="*/ 3730686 h 6451461"/>
              <a:gd name="connsiteX2678" fmla="*/ 2545371 w 7308555"/>
              <a:gd name="connsiteY2678" fmla="*/ 3730686 h 6451461"/>
              <a:gd name="connsiteX2679" fmla="*/ 4832949 w 7308555"/>
              <a:gd name="connsiteY2679" fmla="*/ 3858253 h 6451461"/>
              <a:gd name="connsiteX2680" fmla="*/ 4820325 w 7308555"/>
              <a:gd name="connsiteY2680" fmla="*/ 3922037 h 6451461"/>
              <a:gd name="connsiteX2681" fmla="*/ 4846237 w 7308555"/>
              <a:gd name="connsiteY2681" fmla="*/ 3922037 h 6451461"/>
              <a:gd name="connsiteX2682" fmla="*/ 4820325 w 7308555"/>
              <a:gd name="connsiteY2682" fmla="*/ 3922037 h 6451461"/>
              <a:gd name="connsiteX2683" fmla="*/ 4923309 w 7308555"/>
              <a:gd name="connsiteY2683" fmla="*/ 3947285 h 6451461"/>
              <a:gd name="connsiteX2684" fmla="*/ 4910021 w 7308555"/>
              <a:gd name="connsiteY2684" fmla="*/ 3947285 h 6451461"/>
              <a:gd name="connsiteX2685" fmla="*/ 4961181 w 7308555"/>
              <a:gd name="connsiteY2685" fmla="*/ 3883501 h 6451461"/>
              <a:gd name="connsiteX2686" fmla="*/ 4948557 w 7308555"/>
              <a:gd name="connsiteY2686" fmla="*/ 3870877 h 6451461"/>
              <a:gd name="connsiteX2687" fmla="*/ 4961181 w 7308555"/>
              <a:gd name="connsiteY2687" fmla="*/ 3870877 h 6451461"/>
              <a:gd name="connsiteX2688" fmla="*/ 4948557 w 7308555"/>
              <a:gd name="connsiteY2688" fmla="*/ 3794469 h 6451461"/>
              <a:gd name="connsiteX2689" fmla="*/ 4897397 w 7308555"/>
              <a:gd name="connsiteY2689" fmla="*/ 3718062 h 6451461"/>
              <a:gd name="connsiteX2690" fmla="*/ 4846237 w 7308555"/>
              <a:gd name="connsiteY2690" fmla="*/ 3755934 h 6451461"/>
              <a:gd name="connsiteX2691" fmla="*/ 4833613 w 7308555"/>
              <a:gd name="connsiteY2691" fmla="*/ 3730686 h 6451461"/>
              <a:gd name="connsiteX2692" fmla="*/ 4833613 w 7308555"/>
              <a:gd name="connsiteY2692" fmla="*/ 3755934 h 6451461"/>
              <a:gd name="connsiteX2693" fmla="*/ 4832949 w 7308555"/>
              <a:gd name="connsiteY2693" fmla="*/ 3858253 h 6451461"/>
              <a:gd name="connsiteX2694" fmla="*/ 4832949 w 7308555"/>
              <a:gd name="connsiteY2694" fmla="*/ 3858253 h 6451461"/>
              <a:gd name="connsiteX2695" fmla="*/ 4935933 w 7308555"/>
              <a:gd name="connsiteY2695" fmla="*/ 3870877 h 6451461"/>
              <a:gd name="connsiteX2696" fmla="*/ 4948557 w 7308555"/>
              <a:gd name="connsiteY2696" fmla="*/ 3870877 h 6451461"/>
              <a:gd name="connsiteX2697" fmla="*/ 4922645 w 7308555"/>
              <a:gd name="connsiteY2697" fmla="*/ 3883501 h 6451461"/>
              <a:gd name="connsiteX2698" fmla="*/ 4935933 w 7308555"/>
              <a:gd name="connsiteY2698" fmla="*/ 3870877 h 6451461"/>
              <a:gd name="connsiteX2699" fmla="*/ 4935933 w 7308555"/>
              <a:gd name="connsiteY2699" fmla="*/ 3870877 h 6451461"/>
              <a:gd name="connsiteX2700" fmla="*/ 2519459 w 7308555"/>
              <a:gd name="connsiteY2700" fmla="*/ 3769222 h 6451461"/>
              <a:gd name="connsiteX2701" fmla="*/ 2519459 w 7308555"/>
              <a:gd name="connsiteY2701" fmla="*/ 3769222 h 6451461"/>
              <a:gd name="connsiteX2702" fmla="*/ 2519459 w 7308555"/>
              <a:gd name="connsiteY2702" fmla="*/ 3731350 h 6451461"/>
              <a:gd name="connsiteX2703" fmla="*/ 2519459 w 7308555"/>
              <a:gd name="connsiteY2703" fmla="*/ 3731350 h 6451461"/>
              <a:gd name="connsiteX2704" fmla="*/ 2519459 w 7308555"/>
              <a:gd name="connsiteY2704" fmla="*/ 3756598 h 6451461"/>
              <a:gd name="connsiteX2705" fmla="*/ 2519459 w 7308555"/>
              <a:gd name="connsiteY2705" fmla="*/ 3769222 h 6451461"/>
              <a:gd name="connsiteX2706" fmla="*/ 2519459 w 7308555"/>
              <a:gd name="connsiteY2706" fmla="*/ 3769222 h 6451461"/>
              <a:gd name="connsiteX2707" fmla="*/ 4781789 w 7308555"/>
              <a:gd name="connsiteY2707" fmla="*/ 3743310 h 6451461"/>
              <a:gd name="connsiteX2708" fmla="*/ 4820325 w 7308555"/>
              <a:gd name="connsiteY2708" fmla="*/ 3768558 h 6451461"/>
              <a:gd name="connsiteX2709" fmla="*/ 4794413 w 7308555"/>
              <a:gd name="connsiteY2709" fmla="*/ 3755934 h 6451461"/>
              <a:gd name="connsiteX2710" fmla="*/ 4781789 w 7308555"/>
              <a:gd name="connsiteY2710" fmla="*/ 3743310 h 6451461"/>
              <a:gd name="connsiteX2711" fmla="*/ 4781789 w 7308555"/>
              <a:gd name="connsiteY2711" fmla="*/ 3743310 h 6451461"/>
              <a:gd name="connsiteX2712" fmla="*/ 1928130 w 7308555"/>
              <a:gd name="connsiteY2712" fmla="*/ 3832341 h 6451461"/>
              <a:gd name="connsiteX2713" fmla="*/ 1915506 w 7308555"/>
              <a:gd name="connsiteY2713" fmla="*/ 3883501 h 6451461"/>
              <a:gd name="connsiteX2714" fmla="*/ 1928130 w 7308555"/>
              <a:gd name="connsiteY2714" fmla="*/ 3832341 h 6451461"/>
              <a:gd name="connsiteX2715" fmla="*/ 1928130 w 7308555"/>
              <a:gd name="connsiteY2715" fmla="*/ 3832341 h 6451461"/>
              <a:gd name="connsiteX2716" fmla="*/ 4614357 w 7308555"/>
              <a:gd name="connsiteY2716" fmla="*/ 3883501 h 6451461"/>
              <a:gd name="connsiteX2717" fmla="*/ 4652893 w 7308555"/>
              <a:gd name="connsiteY2717" fmla="*/ 3896125 h 6451461"/>
              <a:gd name="connsiteX2718" fmla="*/ 4652893 w 7308555"/>
              <a:gd name="connsiteY2718" fmla="*/ 3883501 h 6451461"/>
              <a:gd name="connsiteX2719" fmla="*/ 4601733 w 7308555"/>
              <a:gd name="connsiteY2719" fmla="*/ 3870877 h 6451461"/>
              <a:gd name="connsiteX2720" fmla="*/ 4601733 w 7308555"/>
              <a:gd name="connsiteY2720" fmla="*/ 3896125 h 6451461"/>
              <a:gd name="connsiteX2721" fmla="*/ 4614357 w 7308555"/>
              <a:gd name="connsiteY2721" fmla="*/ 3883501 h 6451461"/>
              <a:gd name="connsiteX2722" fmla="*/ 4614357 w 7308555"/>
              <a:gd name="connsiteY2722" fmla="*/ 3883501 h 6451461"/>
              <a:gd name="connsiteX2723" fmla="*/ 1735450 w 7308555"/>
              <a:gd name="connsiteY2723" fmla="*/ 4011069 h 6451461"/>
              <a:gd name="connsiteX2724" fmla="*/ 1761362 w 7308555"/>
              <a:gd name="connsiteY2724" fmla="*/ 4011069 h 6451461"/>
              <a:gd name="connsiteX2725" fmla="*/ 1735450 w 7308555"/>
              <a:gd name="connsiteY2725" fmla="*/ 3998445 h 6451461"/>
              <a:gd name="connsiteX2726" fmla="*/ 1735450 w 7308555"/>
              <a:gd name="connsiteY2726" fmla="*/ 4011069 h 6451461"/>
              <a:gd name="connsiteX2727" fmla="*/ 1735450 w 7308555"/>
              <a:gd name="connsiteY2727" fmla="*/ 4011069 h 6451461"/>
              <a:gd name="connsiteX2728" fmla="*/ 3997780 w 7308555"/>
              <a:gd name="connsiteY2728" fmla="*/ 3998445 h 6451461"/>
              <a:gd name="connsiteX2729" fmla="*/ 3997780 w 7308555"/>
              <a:gd name="connsiteY2729" fmla="*/ 3998445 h 6451461"/>
              <a:gd name="connsiteX2730" fmla="*/ 3997780 w 7308555"/>
              <a:gd name="connsiteY2730" fmla="*/ 3998445 h 6451461"/>
              <a:gd name="connsiteX2731" fmla="*/ 5090077 w 7308555"/>
              <a:gd name="connsiteY2731" fmla="*/ 4011069 h 6451461"/>
              <a:gd name="connsiteX2732" fmla="*/ 5090077 w 7308555"/>
              <a:gd name="connsiteY2732" fmla="*/ 4023692 h 6451461"/>
              <a:gd name="connsiteX2733" fmla="*/ 5115989 w 7308555"/>
              <a:gd name="connsiteY2733" fmla="*/ 4036316 h 6451461"/>
              <a:gd name="connsiteX2734" fmla="*/ 5090077 w 7308555"/>
              <a:gd name="connsiteY2734" fmla="*/ 4011069 h 6451461"/>
              <a:gd name="connsiteX2735" fmla="*/ 5090077 w 7308555"/>
              <a:gd name="connsiteY2735" fmla="*/ 4011069 h 6451461"/>
              <a:gd name="connsiteX2736" fmla="*/ 5154525 w 7308555"/>
              <a:gd name="connsiteY2736" fmla="*/ 4023692 h 6451461"/>
              <a:gd name="connsiteX2737" fmla="*/ 5141902 w 7308555"/>
              <a:gd name="connsiteY2737" fmla="*/ 4023692 h 6451461"/>
              <a:gd name="connsiteX2738" fmla="*/ 5154525 w 7308555"/>
              <a:gd name="connsiteY2738" fmla="*/ 4036316 h 6451461"/>
              <a:gd name="connsiteX2739" fmla="*/ 5167149 w 7308555"/>
              <a:gd name="connsiteY2739" fmla="*/ 4011069 h 6451461"/>
              <a:gd name="connsiteX2740" fmla="*/ 5154525 w 7308555"/>
              <a:gd name="connsiteY2740" fmla="*/ 4023692 h 6451461"/>
              <a:gd name="connsiteX2741" fmla="*/ 5154525 w 7308555"/>
              <a:gd name="connsiteY2741" fmla="*/ 4023692 h 6451461"/>
              <a:gd name="connsiteX2742" fmla="*/ 5141902 w 7308555"/>
              <a:gd name="connsiteY2742" fmla="*/ 4036316 h 6451461"/>
              <a:gd name="connsiteX2743" fmla="*/ 5115989 w 7308555"/>
              <a:gd name="connsiteY2743" fmla="*/ 4036316 h 6451461"/>
              <a:gd name="connsiteX2744" fmla="*/ 5115989 w 7308555"/>
              <a:gd name="connsiteY2744" fmla="*/ 4061564 h 6451461"/>
              <a:gd name="connsiteX2745" fmla="*/ 5128613 w 7308555"/>
              <a:gd name="connsiteY2745" fmla="*/ 4061564 h 6451461"/>
              <a:gd name="connsiteX2746" fmla="*/ 5141237 w 7308555"/>
              <a:gd name="connsiteY2746" fmla="*/ 4061564 h 6451461"/>
              <a:gd name="connsiteX2747" fmla="*/ 5141902 w 7308555"/>
              <a:gd name="connsiteY2747" fmla="*/ 4036316 h 6451461"/>
              <a:gd name="connsiteX2748" fmla="*/ 5141902 w 7308555"/>
              <a:gd name="connsiteY2748" fmla="*/ 4036316 h 6451461"/>
              <a:gd name="connsiteX2749" fmla="*/ 5128613 w 7308555"/>
              <a:gd name="connsiteY2749" fmla="*/ 4074188 h 6451461"/>
              <a:gd name="connsiteX2750" fmla="*/ 5141237 w 7308555"/>
              <a:gd name="connsiteY2750" fmla="*/ 4074188 h 6451461"/>
              <a:gd name="connsiteX2751" fmla="*/ 5128613 w 7308555"/>
              <a:gd name="connsiteY2751" fmla="*/ 4061564 h 6451461"/>
              <a:gd name="connsiteX2752" fmla="*/ 5128613 w 7308555"/>
              <a:gd name="connsiteY2752" fmla="*/ 4074188 h 6451461"/>
              <a:gd name="connsiteX2753" fmla="*/ 5128613 w 7308555"/>
              <a:gd name="connsiteY2753" fmla="*/ 4074188 h 6451461"/>
              <a:gd name="connsiteX2754" fmla="*/ 1812522 w 7308555"/>
              <a:gd name="connsiteY2754" fmla="*/ 4189132 h 6451461"/>
              <a:gd name="connsiteX2755" fmla="*/ 1812522 w 7308555"/>
              <a:gd name="connsiteY2755" fmla="*/ 4201756 h 6451461"/>
              <a:gd name="connsiteX2756" fmla="*/ 1825146 w 7308555"/>
              <a:gd name="connsiteY2756" fmla="*/ 4201756 h 6451461"/>
              <a:gd name="connsiteX2757" fmla="*/ 1825146 w 7308555"/>
              <a:gd name="connsiteY2757" fmla="*/ 4214379 h 6451461"/>
              <a:gd name="connsiteX2758" fmla="*/ 1837770 w 7308555"/>
              <a:gd name="connsiteY2758" fmla="*/ 4163219 h 6451461"/>
              <a:gd name="connsiteX2759" fmla="*/ 1850394 w 7308555"/>
              <a:gd name="connsiteY2759" fmla="*/ 4112060 h 6451461"/>
              <a:gd name="connsiteX2760" fmla="*/ 1811858 w 7308555"/>
              <a:gd name="connsiteY2760" fmla="*/ 4175843 h 6451461"/>
              <a:gd name="connsiteX2761" fmla="*/ 1812522 w 7308555"/>
              <a:gd name="connsiteY2761" fmla="*/ 4189132 h 6451461"/>
              <a:gd name="connsiteX2762" fmla="*/ 1825146 w 7308555"/>
              <a:gd name="connsiteY2762" fmla="*/ 4189132 h 6451461"/>
              <a:gd name="connsiteX2763" fmla="*/ 1812522 w 7308555"/>
              <a:gd name="connsiteY2763" fmla="*/ 4189132 h 6451461"/>
              <a:gd name="connsiteX2764" fmla="*/ 1812522 w 7308555"/>
              <a:gd name="connsiteY2764" fmla="*/ 4189132 h 6451461"/>
              <a:gd name="connsiteX2765" fmla="*/ 4769165 w 7308555"/>
              <a:gd name="connsiteY2765" fmla="*/ 4137972 h 6451461"/>
              <a:gd name="connsiteX2766" fmla="*/ 4781789 w 7308555"/>
              <a:gd name="connsiteY2766" fmla="*/ 4163219 h 6451461"/>
              <a:gd name="connsiteX2767" fmla="*/ 4781789 w 7308555"/>
              <a:gd name="connsiteY2767" fmla="*/ 4175843 h 6451461"/>
              <a:gd name="connsiteX2768" fmla="*/ 4794413 w 7308555"/>
              <a:gd name="connsiteY2768" fmla="*/ 4188467 h 6451461"/>
              <a:gd name="connsiteX2769" fmla="*/ 4794413 w 7308555"/>
              <a:gd name="connsiteY2769" fmla="*/ 4188467 h 6451461"/>
              <a:gd name="connsiteX2770" fmla="*/ 4781789 w 7308555"/>
              <a:gd name="connsiteY2770" fmla="*/ 4137307 h 6451461"/>
              <a:gd name="connsiteX2771" fmla="*/ 4794413 w 7308555"/>
              <a:gd name="connsiteY2771" fmla="*/ 4137307 h 6451461"/>
              <a:gd name="connsiteX2772" fmla="*/ 4781789 w 7308555"/>
              <a:gd name="connsiteY2772" fmla="*/ 4137307 h 6451461"/>
              <a:gd name="connsiteX2773" fmla="*/ 4781789 w 7308555"/>
              <a:gd name="connsiteY2773" fmla="*/ 4149931 h 6451461"/>
              <a:gd name="connsiteX2774" fmla="*/ 4781789 w 7308555"/>
              <a:gd name="connsiteY2774" fmla="*/ 4162555 h 6451461"/>
              <a:gd name="connsiteX2775" fmla="*/ 4769165 w 7308555"/>
              <a:gd name="connsiteY2775" fmla="*/ 4137972 h 6451461"/>
              <a:gd name="connsiteX2776" fmla="*/ 4769165 w 7308555"/>
              <a:gd name="connsiteY2776" fmla="*/ 4137972 h 6451461"/>
              <a:gd name="connsiteX2777" fmla="*/ 1696914 w 7308555"/>
              <a:gd name="connsiteY2777" fmla="*/ 4252915 h 6451461"/>
              <a:gd name="connsiteX2778" fmla="*/ 1696914 w 7308555"/>
              <a:gd name="connsiteY2778" fmla="*/ 4240292 h 6451461"/>
              <a:gd name="connsiteX2779" fmla="*/ 1684290 w 7308555"/>
              <a:gd name="connsiteY2779" fmla="*/ 4265539 h 6451461"/>
              <a:gd name="connsiteX2780" fmla="*/ 1696914 w 7308555"/>
              <a:gd name="connsiteY2780" fmla="*/ 4252915 h 6451461"/>
              <a:gd name="connsiteX2781" fmla="*/ 1696914 w 7308555"/>
              <a:gd name="connsiteY2781" fmla="*/ 4252915 h 6451461"/>
              <a:gd name="connsiteX2782" fmla="*/ 2416475 w 7308555"/>
              <a:gd name="connsiteY2782" fmla="*/ 4329323 h 6451461"/>
              <a:gd name="connsiteX2783" fmla="*/ 2429098 w 7308555"/>
              <a:gd name="connsiteY2783" fmla="*/ 4265539 h 6451461"/>
              <a:gd name="connsiteX2784" fmla="*/ 2416475 w 7308555"/>
              <a:gd name="connsiteY2784" fmla="*/ 4329323 h 6451461"/>
              <a:gd name="connsiteX2785" fmla="*/ 2416475 w 7308555"/>
              <a:gd name="connsiteY2785" fmla="*/ 4329323 h 6451461"/>
              <a:gd name="connsiteX2786" fmla="*/ 1645090 w 7308555"/>
              <a:gd name="connsiteY2786" fmla="*/ 4303411 h 6451461"/>
              <a:gd name="connsiteX2787" fmla="*/ 1632466 w 7308555"/>
              <a:gd name="connsiteY2787" fmla="*/ 4341283 h 6451461"/>
              <a:gd name="connsiteX2788" fmla="*/ 1671002 w 7308555"/>
              <a:gd name="connsiteY2788" fmla="*/ 4277499 h 6451461"/>
              <a:gd name="connsiteX2789" fmla="*/ 1645090 w 7308555"/>
              <a:gd name="connsiteY2789" fmla="*/ 4303411 h 6451461"/>
              <a:gd name="connsiteX2790" fmla="*/ 1645090 w 7308555"/>
              <a:gd name="connsiteY2790" fmla="*/ 4303411 h 6451461"/>
              <a:gd name="connsiteX2791" fmla="*/ 1761362 w 7308555"/>
              <a:gd name="connsiteY2791" fmla="*/ 4545922 h 6451461"/>
              <a:gd name="connsiteX2792" fmla="*/ 1825810 w 7308555"/>
              <a:gd name="connsiteY2792" fmla="*/ 4444267 h 6451461"/>
              <a:gd name="connsiteX2793" fmla="*/ 1876970 w 7308555"/>
              <a:gd name="connsiteY2793" fmla="*/ 4316699 h 6451461"/>
              <a:gd name="connsiteX2794" fmla="*/ 1761362 w 7308555"/>
              <a:gd name="connsiteY2794" fmla="*/ 4545922 h 6451461"/>
              <a:gd name="connsiteX2795" fmla="*/ 1761362 w 7308555"/>
              <a:gd name="connsiteY2795" fmla="*/ 4545922 h 6451461"/>
              <a:gd name="connsiteX2796" fmla="*/ 2416475 w 7308555"/>
              <a:gd name="connsiteY2796" fmla="*/ 4367195 h 6451461"/>
              <a:gd name="connsiteX2797" fmla="*/ 2416475 w 7308555"/>
              <a:gd name="connsiteY2797" fmla="*/ 4341947 h 6451461"/>
              <a:gd name="connsiteX2798" fmla="*/ 2416475 w 7308555"/>
              <a:gd name="connsiteY2798" fmla="*/ 4367195 h 6451461"/>
              <a:gd name="connsiteX2799" fmla="*/ 2416475 w 7308555"/>
              <a:gd name="connsiteY2799" fmla="*/ 4367195 h 6451461"/>
              <a:gd name="connsiteX2800" fmla="*/ 4627645 w 7308555"/>
              <a:gd name="connsiteY2800" fmla="*/ 4864176 h 6451461"/>
              <a:gd name="connsiteX2801" fmla="*/ 4640269 w 7308555"/>
              <a:gd name="connsiteY2801" fmla="*/ 4826305 h 6451461"/>
              <a:gd name="connsiteX2802" fmla="*/ 4627645 w 7308555"/>
              <a:gd name="connsiteY2802" fmla="*/ 4826305 h 6451461"/>
              <a:gd name="connsiteX2803" fmla="*/ 4704717 w 7308555"/>
              <a:gd name="connsiteY2803" fmla="*/ 4724649 h 6451461"/>
              <a:gd name="connsiteX2804" fmla="*/ 4704717 w 7308555"/>
              <a:gd name="connsiteY2804" fmla="*/ 4724649 h 6451461"/>
              <a:gd name="connsiteX2805" fmla="*/ 4704717 w 7308555"/>
              <a:gd name="connsiteY2805" fmla="*/ 4673490 h 6451461"/>
              <a:gd name="connsiteX2806" fmla="*/ 4666181 w 7308555"/>
              <a:gd name="connsiteY2806" fmla="*/ 4584458 h 6451461"/>
              <a:gd name="connsiteX2807" fmla="*/ 4743253 w 7308555"/>
              <a:gd name="connsiteY2807" fmla="*/ 4533298 h 6451461"/>
              <a:gd name="connsiteX2808" fmla="*/ 4781789 w 7308555"/>
              <a:gd name="connsiteY2808" fmla="*/ 4469515 h 6451461"/>
              <a:gd name="connsiteX2809" fmla="*/ 4743253 w 7308555"/>
              <a:gd name="connsiteY2809" fmla="*/ 4507386 h 6451461"/>
              <a:gd name="connsiteX2810" fmla="*/ 4730629 w 7308555"/>
              <a:gd name="connsiteY2810" fmla="*/ 4482138 h 6451461"/>
              <a:gd name="connsiteX2811" fmla="*/ 4718005 w 7308555"/>
              <a:gd name="connsiteY2811" fmla="*/ 4533298 h 6451461"/>
              <a:gd name="connsiteX2812" fmla="*/ 4589773 w 7308555"/>
              <a:gd name="connsiteY2812" fmla="*/ 4558546 h 6451461"/>
              <a:gd name="connsiteX2813" fmla="*/ 4602397 w 7308555"/>
              <a:gd name="connsiteY2813" fmla="*/ 4533298 h 6451461"/>
              <a:gd name="connsiteX2814" fmla="*/ 4615021 w 7308555"/>
              <a:gd name="connsiteY2814" fmla="*/ 4342611 h 6451461"/>
              <a:gd name="connsiteX2815" fmla="*/ 4576485 w 7308555"/>
              <a:gd name="connsiteY2815" fmla="*/ 4520675 h 6451461"/>
              <a:gd name="connsiteX2816" fmla="*/ 4525325 w 7308555"/>
              <a:gd name="connsiteY2816" fmla="*/ 4584458 h 6451461"/>
              <a:gd name="connsiteX2817" fmla="*/ 4486789 w 7308555"/>
              <a:gd name="connsiteY2817" fmla="*/ 4660866 h 6451461"/>
              <a:gd name="connsiteX2818" fmla="*/ 4474165 w 7308555"/>
              <a:gd name="connsiteY2818" fmla="*/ 4648242 h 6451461"/>
              <a:gd name="connsiteX2819" fmla="*/ 4474165 w 7308555"/>
              <a:gd name="connsiteY2819" fmla="*/ 4712026 h 6451461"/>
              <a:gd name="connsiteX2820" fmla="*/ 4486789 w 7308555"/>
              <a:gd name="connsiteY2820" fmla="*/ 4712026 h 6451461"/>
              <a:gd name="connsiteX2821" fmla="*/ 4460877 w 7308555"/>
              <a:gd name="connsiteY2821" fmla="*/ 4749898 h 6451461"/>
              <a:gd name="connsiteX2822" fmla="*/ 4473501 w 7308555"/>
              <a:gd name="connsiteY2822" fmla="*/ 4762521 h 6451461"/>
              <a:gd name="connsiteX2823" fmla="*/ 4473501 w 7308555"/>
              <a:gd name="connsiteY2823" fmla="*/ 4762521 h 6451461"/>
              <a:gd name="connsiteX2824" fmla="*/ 4486125 w 7308555"/>
              <a:gd name="connsiteY2824" fmla="*/ 4787769 h 6451461"/>
              <a:gd name="connsiteX2825" fmla="*/ 4486125 w 7308555"/>
              <a:gd name="connsiteY2825" fmla="*/ 4813017 h 6451461"/>
              <a:gd name="connsiteX2826" fmla="*/ 4460212 w 7308555"/>
              <a:gd name="connsiteY2826" fmla="*/ 4800393 h 6451461"/>
              <a:gd name="connsiteX2827" fmla="*/ 4447589 w 7308555"/>
              <a:gd name="connsiteY2827" fmla="*/ 4775145 h 6451461"/>
              <a:gd name="connsiteX2828" fmla="*/ 4447589 w 7308555"/>
              <a:gd name="connsiteY2828" fmla="*/ 4787769 h 6451461"/>
              <a:gd name="connsiteX2829" fmla="*/ 4434965 w 7308555"/>
              <a:gd name="connsiteY2829" fmla="*/ 4762521 h 6451461"/>
              <a:gd name="connsiteX2830" fmla="*/ 4447589 w 7308555"/>
              <a:gd name="connsiteY2830" fmla="*/ 4762521 h 6451461"/>
              <a:gd name="connsiteX2831" fmla="*/ 4447589 w 7308555"/>
              <a:gd name="connsiteY2831" fmla="*/ 4749898 h 6451461"/>
              <a:gd name="connsiteX2832" fmla="*/ 4421677 w 7308555"/>
              <a:gd name="connsiteY2832" fmla="*/ 4762521 h 6451461"/>
              <a:gd name="connsiteX2833" fmla="*/ 4421677 w 7308555"/>
              <a:gd name="connsiteY2833" fmla="*/ 4749898 h 6451461"/>
              <a:gd name="connsiteX2834" fmla="*/ 4395764 w 7308555"/>
              <a:gd name="connsiteY2834" fmla="*/ 4749898 h 6451461"/>
              <a:gd name="connsiteX2835" fmla="*/ 4383141 w 7308555"/>
              <a:gd name="connsiteY2835" fmla="*/ 4775145 h 6451461"/>
              <a:gd name="connsiteX2836" fmla="*/ 4434301 w 7308555"/>
              <a:gd name="connsiteY2836" fmla="*/ 4826305 h 6451461"/>
              <a:gd name="connsiteX2837" fmla="*/ 4408388 w 7308555"/>
              <a:gd name="connsiteY2837" fmla="*/ 4940584 h 6451461"/>
              <a:gd name="connsiteX2838" fmla="*/ 4421012 w 7308555"/>
              <a:gd name="connsiteY2838" fmla="*/ 4940584 h 6451461"/>
              <a:gd name="connsiteX2839" fmla="*/ 4421012 w 7308555"/>
              <a:gd name="connsiteY2839" fmla="*/ 4965832 h 6451461"/>
              <a:gd name="connsiteX2840" fmla="*/ 4433636 w 7308555"/>
              <a:gd name="connsiteY2840" fmla="*/ 4953208 h 6451461"/>
              <a:gd name="connsiteX2841" fmla="*/ 4433636 w 7308555"/>
              <a:gd name="connsiteY2841" fmla="*/ 4965832 h 6451461"/>
              <a:gd name="connsiteX2842" fmla="*/ 4472172 w 7308555"/>
              <a:gd name="connsiteY2842" fmla="*/ 4978456 h 6451461"/>
              <a:gd name="connsiteX2843" fmla="*/ 4446260 w 7308555"/>
              <a:gd name="connsiteY2843" fmla="*/ 4978456 h 6451461"/>
              <a:gd name="connsiteX2844" fmla="*/ 4446260 w 7308555"/>
              <a:gd name="connsiteY2844" fmla="*/ 5003703 h 6451461"/>
              <a:gd name="connsiteX2845" fmla="*/ 4472172 w 7308555"/>
              <a:gd name="connsiteY2845" fmla="*/ 4991080 h 6451461"/>
              <a:gd name="connsiteX2846" fmla="*/ 4472172 w 7308555"/>
              <a:gd name="connsiteY2846" fmla="*/ 5003703 h 6451461"/>
              <a:gd name="connsiteX2847" fmla="*/ 4484796 w 7308555"/>
              <a:gd name="connsiteY2847" fmla="*/ 4991080 h 6451461"/>
              <a:gd name="connsiteX2848" fmla="*/ 4510708 w 7308555"/>
              <a:gd name="connsiteY2848" fmla="*/ 5003703 h 6451461"/>
              <a:gd name="connsiteX2849" fmla="*/ 4523332 w 7308555"/>
              <a:gd name="connsiteY2849" fmla="*/ 5016327 h 6451461"/>
              <a:gd name="connsiteX2850" fmla="*/ 4523332 w 7308555"/>
              <a:gd name="connsiteY2850" fmla="*/ 5003703 h 6451461"/>
              <a:gd name="connsiteX2851" fmla="*/ 4574492 w 7308555"/>
              <a:gd name="connsiteY2851" fmla="*/ 4978456 h 6451461"/>
              <a:gd name="connsiteX2852" fmla="*/ 4600404 w 7308555"/>
              <a:gd name="connsiteY2852" fmla="*/ 5003703 h 6451461"/>
              <a:gd name="connsiteX2853" fmla="*/ 4626316 w 7308555"/>
              <a:gd name="connsiteY2853" fmla="*/ 4939920 h 6451461"/>
              <a:gd name="connsiteX2854" fmla="*/ 4626316 w 7308555"/>
              <a:gd name="connsiteY2854" fmla="*/ 4902048 h 6451461"/>
              <a:gd name="connsiteX2855" fmla="*/ 4600404 w 7308555"/>
              <a:gd name="connsiteY2855" fmla="*/ 4914672 h 6451461"/>
              <a:gd name="connsiteX2856" fmla="*/ 4600404 w 7308555"/>
              <a:gd name="connsiteY2856" fmla="*/ 4850888 h 6451461"/>
              <a:gd name="connsiteX2857" fmla="*/ 4627645 w 7308555"/>
              <a:gd name="connsiteY2857" fmla="*/ 4864176 h 6451461"/>
              <a:gd name="connsiteX2858" fmla="*/ 4627645 w 7308555"/>
              <a:gd name="connsiteY2858" fmla="*/ 4864176 h 6451461"/>
              <a:gd name="connsiteX2859" fmla="*/ 4589109 w 7308555"/>
              <a:gd name="connsiteY2859" fmla="*/ 4902048 h 6451461"/>
              <a:gd name="connsiteX2860" fmla="*/ 4589109 w 7308555"/>
              <a:gd name="connsiteY2860" fmla="*/ 4902048 h 6451461"/>
              <a:gd name="connsiteX2861" fmla="*/ 4576485 w 7308555"/>
              <a:gd name="connsiteY2861" fmla="*/ 4876800 h 6451461"/>
              <a:gd name="connsiteX2862" fmla="*/ 4576485 w 7308555"/>
              <a:gd name="connsiteY2862" fmla="*/ 4876800 h 6451461"/>
              <a:gd name="connsiteX2863" fmla="*/ 4589109 w 7308555"/>
              <a:gd name="connsiteY2863" fmla="*/ 4889424 h 6451461"/>
              <a:gd name="connsiteX2864" fmla="*/ 4589109 w 7308555"/>
              <a:gd name="connsiteY2864" fmla="*/ 4902048 h 6451461"/>
              <a:gd name="connsiteX2865" fmla="*/ 4589109 w 7308555"/>
              <a:gd name="connsiteY2865" fmla="*/ 4902048 h 6451461"/>
              <a:gd name="connsiteX2866" fmla="*/ 4897397 w 7308555"/>
              <a:gd name="connsiteY2866" fmla="*/ 4341947 h 6451461"/>
              <a:gd name="connsiteX2867" fmla="*/ 4884773 w 7308555"/>
              <a:gd name="connsiteY2867" fmla="*/ 4354571 h 6451461"/>
              <a:gd name="connsiteX2868" fmla="*/ 4897397 w 7308555"/>
              <a:gd name="connsiteY2868" fmla="*/ 4341947 h 6451461"/>
              <a:gd name="connsiteX2869" fmla="*/ 4897397 w 7308555"/>
              <a:gd name="connsiteY2869" fmla="*/ 4341947 h 6451461"/>
              <a:gd name="connsiteX2870" fmla="*/ 1632466 w 7308555"/>
              <a:gd name="connsiteY2870" fmla="*/ 4354571 h 6451461"/>
              <a:gd name="connsiteX2871" fmla="*/ 1581306 w 7308555"/>
              <a:gd name="connsiteY2871" fmla="*/ 4418355 h 6451461"/>
              <a:gd name="connsiteX2872" fmla="*/ 1632466 w 7308555"/>
              <a:gd name="connsiteY2872" fmla="*/ 4354571 h 6451461"/>
              <a:gd name="connsiteX2873" fmla="*/ 1632466 w 7308555"/>
              <a:gd name="connsiteY2873" fmla="*/ 4354571 h 6451461"/>
              <a:gd name="connsiteX2874" fmla="*/ 4832949 w 7308555"/>
              <a:gd name="connsiteY2874" fmla="*/ 4405731 h 6451461"/>
              <a:gd name="connsiteX2875" fmla="*/ 4807037 w 7308555"/>
              <a:gd name="connsiteY2875" fmla="*/ 4443602 h 6451461"/>
              <a:gd name="connsiteX2876" fmla="*/ 4832949 w 7308555"/>
              <a:gd name="connsiteY2876" fmla="*/ 4405731 h 6451461"/>
              <a:gd name="connsiteX2877" fmla="*/ 4832949 w 7308555"/>
              <a:gd name="connsiteY2877" fmla="*/ 4405731 h 6451461"/>
              <a:gd name="connsiteX2878" fmla="*/ 4434965 w 7308555"/>
              <a:gd name="connsiteY2878" fmla="*/ 4749233 h 6451461"/>
              <a:gd name="connsiteX2879" fmla="*/ 4460877 w 7308555"/>
              <a:gd name="connsiteY2879" fmla="*/ 4736609 h 6451461"/>
              <a:gd name="connsiteX2880" fmla="*/ 4448253 w 7308555"/>
              <a:gd name="connsiteY2880" fmla="*/ 4711361 h 6451461"/>
              <a:gd name="connsiteX2881" fmla="*/ 4383805 w 7308555"/>
              <a:gd name="connsiteY2881" fmla="*/ 4686114 h 6451461"/>
              <a:gd name="connsiteX2882" fmla="*/ 4383805 w 7308555"/>
              <a:gd name="connsiteY2882" fmla="*/ 4673490 h 6451461"/>
              <a:gd name="connsiteX2883" fmla="*/ 4357893 w 7308555"/>
              <a:gd name="connsiteY2883" fmla="*/ 4648242 h 6451461"/>
              <a:gd name="connsiteX2884" fmla="*/ 4331981 w 7308555"/>
              <a:gd name="connsiteY2884" fmla="*/ 4622994 h 6451461"/>
              <a:gd name="connsiteX2885" fmla="*/ 4306068 w 7308555"/>
              <a:gd name="connsiteY2885" fmla="*/ 4610371 h 6451461"/>
              <a:gd name="connsiteX2886" fmla="*/ 4306068 w 7308555"/>
              <a:gd name="connsiteY2886" fmla="*/ 4622994 h 6451461"/>
              <a:gd name="connsiteX2887" fmla="*/ 4280156 w 7308555"/>
              <a:gd name="connsiteY2887" fmla="*/ 4610371 h 6451461"/>
              <a:gd name="connsiteX2888" fmla="*/ 4267532 w 7308555"/>
              <a:gd name="connsiteY2888" fmla="*/ 4610371 h 6451461"/>
              <a:gd name="connsiteX2889" fmla="*/ 4254909 w 7308555"/>
              <a:gd name="connsiteY2889" fmla="*/ 4622994 h 6451461"/>
              <a:gd name="connsiteX2890" fmla="*/ 4267532 w 7308555"/>
              <a:gd name="connsiteY2890" fmla="*/ 4660866 h 6451461"/>
              <a:gd name="connsiteX2891" fmla="*/ 4280156 w 7308555"/>
              <a:gd name="connsiteY2891" fmla="*/ 4660866 h 6451461"/>
              <a:gd name="connsiteX2892" fmla="*/ 4292780 w 7308555"/>
              <a:gd name="connsiteY2892" fmla="*/ 4660866 h 6451461"/>
              <a:gd name="connsiteX2893" fmla="*/ 4318692 w 7308555"/>
              <a:gd name="connsiteY2893" fmla="*/ 4673490 h 6451461"/>
              <a:gd name="connsiteX2894" fmla="*/ 4318692 w 7308555"/>
              <a:gd name="connsiteY2894" fmla="*/ 4698738 h 6451461"/>
              <a:gd name="connsiteX2895" fmla="*/ 4369852 w 7308555"/>
              <a:gd name="connsiteY2895" fmla="*/ 4698738 h 6451461"/>
              <a:gd name="connsiteX2896" fmla="*/ 4434965 w 7308555"/>
              <a:gd name="connsiteY2896" fmla="*/ 4749233 h 6451461"/>
              <a:gd name="connsiteX2897" fmla="*/ 4434965 w 7308555"/>
              <a:gd name="connsiteY2897" fmla="*/ 4749233 h 6451461"/>
              <a:gd name="connsiteX2898" fmla="*/ 5514638 w 7308555"/>
              <a:gd name="connsiteY2898" fmla="*/ 4609042 h 6451461"/>
              <a:gd name="connsiteX2899" fmla="*/ 5514638 w 7308555"/>
              <a:gd name="connsiteY2899" fmla="*/ 4609042 h 6451461"/>
              <a:gd name="connsiteX2900" fmla="*/ 5488726 w 7308555"/>
              <a:gd name="connsiteY2900" fmla="*/ 4609042 h 6451461"/>
              <a:gd name="connsiteX2901" fmla="*/ 5514638 w 7308555"/>
              <a:gd name="connsiteY2901" fmla="*/ 4609042 h 6451461"/>
              <a:gd name="connsiteX2902" fmla="*/ 5514638 w 7308555"/>
              <a:gd name="connsiteY2902" fmla="*/ 4609042 h 6451461"/>
              <a:gd name="connsiteX2903" fmla="*/ 5527262 w 7308555"/>
              <a:gd name="connsiteY2903" fmla="*/ 4634954 h 6451461"/>
              <a:gd name="connsiteX2904" fmla="*/ 5527262 w 7308555"/>
              <a:gd name="connsiteY2904" fmla="*/ 4622330 h 6451461"/>
              <a:gd name="connsiteX2905" fmla="*/ 5514638 w 7308555"/>
              <a:gd name="connsiteY2905" fmla="*/ 4622330 h 6451461"/>
              <a:gd name="connsiteX2906" fmla="*/ 5514638 w 7308555"/>
              <a:gd name="connsiteY2906" fmla="*/ 4634954 h 6451461"/>
              <a:gd name="connsiteX2907" fmla="*/ 5527262 w 7308555"/>
              <a:gd name="connsiteY2907" fmla="*/ 4634954 h 6451461"/>
              <a:gd name="connsiteX2908" fmla="*/ 5527262 w 7308555"/>
              <a:gd name="connsiteY2908" fmla="*/ 4634954 h 6451461"/>
              <a:gd name="connsiteX2909" fmla="*/ 5527262 w 7308555"/>
              <a:gd name="connsiteY2909" fmla="*/ 4634954 h 6451461"/>
              <a:gd name="connsiteX2910" fmla="*/ 1696914 w 7308555"/>
              <a:gd name="connsiteY2910" fmla="*/ 4660202 h 6451461"/>
              <a:gd name="connsiteX2911" fmla="*/ 1709538 w 7308555"/>
              <a:gd name="connsiteY2911" fmla="*/ 4622330 h 6451461"/>
              <a:gd name="connsiteX2912" fmla="*/ 1696914 w 7308555"/>
              <a:gd name="connsiteY2912" fmla="*/ 4660202 h 6451461"/>
              <a:gd name="connsiteX2913" fmla="*/ 1696914 w 7308555"/>
              <a:gd name="connsiteY2913" fmla="*/ 4660202 h 6451461"/>
              <a:gd name="connsiteX2914" fmla="*/ 4832949 w 7308555"/>
              <a:gd name="connsiteY2914" fmla="*/ 4761857 h 6451461"/>
              <a:gd name="connsiteX2915" fmla="*/ 4832949 w 7308555"/>
              <a:gd name="connsiteY2915" fmla="*/ 4723985 h 6451461"/>
              <a:gd name="connsiteX2916" fmla="*/ 4832949 w 7308555"/>
              <a:gd name="connsiteY2916" fmla="*/ 4761857 h 6451461"/>
              <a:gd name="connsiteX2917" fmla="*/ 4832949 w 7308555"/>
              <a:gd name="connsiteY2917" fmla="*/ 4761857 h 6451461"/>
              <a:gd name="connsiteX2918" fmla="*/ 4832949 w 7308555"/>
              <a:gd name="connsiteY2918" fmla="*/ 4761857 h 6451461"/>
              <a:gd name="connsiteX2919" fmla="*/ 4704717 w 7308555"/>
              <a:gd name="connsiteY2919" fmla="*/ 5067487 h 6451461"/>
              <a:gd name="connsiteX2920" fmla="*/ 4717341 w 7308555"/>
              <a:gd name="connsiteY2920" fmla="*/ 5054863 h 6451461"/>
              <a:gd name="connsiteX2921" fmla="*/ 4755877 w 7308555"/>
              <a:gd name="connsiteY2921" fmla="*/ 5080111 h 6451461"/>
              <a:gd name="connsiteX2922" fmla="*/ 4768501 w 7308555"/>
              <a:gd name="connsiteY2922" fmla="*/ 5067487 h 6451461"/>
              <a:gd name="connsiteX2923" fmla="*/ 4768501 w 7308555"/>
              <a:gd name="connsiteY2923" fmla="*/ 5067487 h 6451461"/>
              <a:gd name="connsiteX2924" fmla="*/ 4781124 w 7308555"/>
              <a:gd name="connsiteY2924" fmla="*/ 5067487 h 6451461"/>
              <a:gd name="connsiteX2925" fmla="*/ 4819661 w 7308555"/>
              <a:gd name="connsiteY2925" fmla="*/ 5054863 h 6451461"/>
              <a:gd name="connsiteX2926" fmla="*/ 4819661 w 7308555"/>
              <a:gd name="connsiteY2926" fmla="*/ 5054863 h 6451461"/>
              <a:gd name="connsiteX2927" fmla="*/ 4793748 w 7308555"/>
              <a:gd name="connsiteY2927" fmla="*/ 5042240 h 6451461"/>
              <a:gd name="connsiteX2928" fmla="*/ 4819661 w 7308555"/>
              <a:gd name="connsiteY2928" fmla="*/ 5042240 h 6451461"/>
              <a:gd name="connsiteX2929" fmla="*/ 4819661 w 7308555"/>
              <a:gd name="connsiteY2929" fmla="*/ 5029616 h 6451461"/>
              <a:gd name="connsiteX2930" fmla="*/ 4807037 w 7308555"/>
              <a:gd name="connsiteY2930" fmla="*/ 5042240 h 6451461"/>
              <a:gd name="connsiteX2931" fmla="*/ 4781124 w 7308555"/>
              <a:gd name="connsiteY2931" fmla="*/ 5029616 h 6451461"/>
              <a:gd name="connsiteX2932" fmla="*/ 4793748 w 7308555"/>
              <a:gd name="connsiteY2932" fmla="*/ 4978456 h 6451461"/>
              <a:gd name="connsiteX2933" fmla="*/ 4781124 w 7308555"/>
              <a:gd name="connsiteY2933" fmla="*/ 4965832 h 6451461"/>
              <a:gd name="connsiteX2934" fmla="*/ 4793748 w 7308555"/>
              <a:gd name="connsiteY2934" fmla="*/ 4965832 h 6451461"/>
              <a:gd name="connsiteX2935" fmla="*/ 4793748 w 7308555"/>
              <a:gd name="connsiteY2935" fmla="*/ 4978456 h 6451461"/>
              <a:gd name="connsiteX2936" fmla="*/ 4793748 w 7308555"/>
              <a:gd name="connsiteY2936" fmla="*/ 4953208 h 6451461"/>
              <a:gd name="connsiteX2937" fmla="*/ 4781124 w 7308555"/>
              <a:gd name="connsiteY2937" fmla="*/ 4965832 h 6451461"/>
              <a:gd name="connsiteX2938" fmla="*/ 4781124 w 7308555"/>
              <a:gd name="connsiteY2938" fmla="*/ 4940584 h 6451461"/>
              <a:gd name="connsiteX2939" fmla="*/ 4781124 w 7308555"/>
              <a:gd name="connsiteY2939" fmla="*/ 4927960 h 6451461"/>
              <a:gd name="connsiteX2940" fmla="*/ 4755213 w 7308555"/>
              <a:gd name="connsiteY2940" fmla="*/ 4940584 h 6451461"/>
              <a:gd name="connsiteX2941" fmla="*/ 4755213 w 7308555"/>
              <a:gd name="connsiteY2941" fmla="*/ 4915336 h 6451461"/>
              <a:gd name="connsiteX2942" fmla="*/ 4767836 w 7308555"/>
              <a:gd name="connsiteY2942" fmla="*/ 4915336 h 6451461"/>
              <a:gd name="connsiteX2943" fmla="*/ 4767836 w 7308555"/>
              <a:gd name="connsiteY2943" fmla="*/ 4902713 h 6451461"/>
              <a:gd name="connsiteX2944" fmla="*/ 4755213 w 7308555"/>
              <a:gd name="connsiteY2944" fmla="*/ 4902713 h 6451461"/>
              <a:gd name="connsiteX2945" fmla="*/ 4755213 w 7308555"/>
              <a:gd name="connsiteY2945" fmla="*/ 4890089 h 6451461"/>
              <a:gd name="connsiteX2946" fmla="*/ 4781124 w 7308555"/>
              <a:gd name="connsiteY2946" fmla="*/ 4890089 h 6451461"/>
              <a:gd name="connsiteX2947" fmla="*/ 4742589 w 7308555"/>
              <a:gd name="connsiteY2947" fmla="*/ 4890089 h 6451461"/>
              <a:gd name="connsiteX2948" fmla="*/ 4729965 w 7308555"/>
              <a:gd name="connsiteY2948" fmla="*/ 4864841 h 6451461"/>
              <a:gd name="connsiteX2949" fmla="*/ 4729965 w 7308555"/>
              <a:gd name="connsiteY2949" fmla="*/ 4864841 h 6451461"/>
              <a:gd name="connsiteX2950" fmla="*/ 4652893 w 7308555"/>
              <a:gd name="connsiteY2950" fmla="*/ 4890089 h 6451461"/>
              <a:gd name="connsiteX2951" fmla="*/ 4665517 w 7308555"/>
              <a:gd name="connsiteY2951" fmla="*/ 4902713 h 6451461"/>
              <a:gd name="connsiteX2952" fmla="*/ 4652893 w 7308555"/>
              <a:gd name="connsiteY2952" fmla="*/ 4915336 h 6451461"/>
              <a:gd name="connsiteX2953" fmla="*/ 4652893 w 7308555"/>
              <a:gd name="connsiteY2953" fmla="*/ 4915336 h 6451461"/>
              <a:gd name="connsiteX2954" fmla="*/ 4652893 w 7308555"/>
              <a:gd name="connsiteY2954" fmla="*/ 4940584 h 6451461"/>
              <a:gd name="connsiteX2955" fmla="*/ 4640269 w 7308555"/>
              <a:gd name="connsiteY2955" fmla="*/ 4953208 h 6451461"/>
              <a:gd name="connsiteX2956" fmla="*/ 4652893 w 7308555"/>
              <a:gd name="connsiteY2956" fmla="*/ 5004368 h 6451461"/>
              <a:gd name="connsiteX2957" fmla="*/ 4665517 w 7308555"/>
              <a:gd name="connsiteY2957" fmla="*/ 4979120 h 6451461"/>
              <a:gd name="connsiteX2958" fmla="*/ 4665517 w 7308555"/>
              <a:gd name="connsiteY2958" fmla="*/ 4979120 h 6451461"/>
              <a:gd name="connsiteX2959" fmla="*/ 4665517 w 7308555"/>
              <a:gd name="connsiteY2959" fmla="*/ 5004368 h 6451461"/>
              <a:gd name="connsiteX2960" fmla="*/ 4678140 w 7308555"/>
              <a:gd name="connsiteY2960" fmla="*/ 5029616 h 6451461"/>
              <a:gd name="connsiteX2961" fmla="*/ 4665517 w 7308555"/>
              <a:gd name="connsiteY2961" fmla="*/ 5042240 h 6451461"/>
              <a:gd name="connsiteX2962" fmla="*/ 4691429 w 7308555"/>
              <a:gd name="connsiteY2962" fmla="*/ 5042240 h 6451461"/>
              <a:gd name="connsiteX2963" fmla="*/ 4691429 w 7308555"/>
              <a:gd name="connsiteY2963" fmla="*/ 5004368 h 6451461"/>
              <a:gd name="connsiteX2964" fmla="*/ 4691429 w 7308555"/>
              <a:gd name="connsiteY2964" fmla="*/ 5016992 h 6451461"/>
              <a:gd name="connsiteX2965" fmla="*/ 4717341 w 7308555"/>
              <a:gd name="connsiteY2965" fmla="*/ 5004368 h 6451461"/>
              <a:gd name="connsiteX2966" fmla="*/ 4717341 w 7308555"/>
              <a:gd name="connsiteY2966" fmla="*/ 5029616 h 6451461"/>
              <a:gd name="connsiteX2967" fmla="*/ 4704717 w 7308555"/>
              <a:gd name="connsiteY2967" fmla="*/ 5016992 h 6451461"/>
              <a:gd name="connsiteX2968" fmla="*/ 4692093 w 7308555"/>
              <a:gd name="connsiteY2968" fmla="*/ 5016992 h 6451461"/>
              <a:gd name="connsiteX2969" fmla="*/ 4692093 w 7308555"/>
              <a:gd name="connsiteY2969" fmla="*/ 5054863 h 6451461"/>
              <a:gd name="connsiteX2970" fmla="*/ 4704717 w 7308555"/>
              <a:gd name="connsiteY2970" fmla="*/ 5067487 h 6451461"/>
              <a:gd name="connsiteX2971" fmla="*/ 4704717 w 7308555"/>
              <a:gd name="connsiteY2971" fmla="*/ 5067487 h 6451461"/>
              <a:gd name="connsiteX2972" fmla="*/ 4755877 w 7308555"/>
              <a:gd name="connsiteY2972" fmla="*/ 5003703 h 6451461"/>
              <a:gd name="connsiteX2973" fmla="*/ 4755877 w 7308555"/>
              <a:gd name="connsiteY2973" fmla="*/ 4978456 h 6451461"/>
              <a:gd name="connsiteX2974" fmla="*/ 4768501 w 7308555"/>
              <a:gd name="connsiteY2974" fmla="*/ 4991080 h 6451461"/>
              <a:gd name="connsiteX2975" fmla="*/ 4781124 w 7308555"/>
              <a:gd name="connsiteY2975" fmla="*/ 5003703 h 6451461"/>
              <a:gd name="connsiteX2976" fmla="*/ 4755213 w 7308555"/>
              <a:gd name="connsiteY2976" fmla="*/ 5016327 h 6451461"/>
              <a:gd name="connsiteX2977" fmla="*/ 4742589 w 7308555"/>
              <a:gd name="connsiteY2977" fmla="*/ 5003703 h 6451461"/>
              <a:gd name="connsiteX2978" fmla="*/ 4742589 w 7308555"/>
              <a:gd name="connsiteY2978" fmla="*/ 4991080 h 6451461"/>
              <a:gd name="connsiteX2979" fmla="*/ 4755877 w 7308555"/>
              <a:gd name="connsiteY2979" fmla="*/ 5003703 h 6451461"/>
              <a:gd name="connsiteX2980" fmla="*/ 4755877 w 7308555"/>
              <a:gd name="connsiteY2980" fmla="*/ 5003703 h 6451461"/>
              <a:gd name="connsiteX2981" fmla="*/ 4743253 w 7308555"/>
              <a:gd name="connsiteY2981" fmla="*/ 4940584 h 6451461"/>
              <a:gd name="connsiteX2982" fmla="*/ 4743253 w 7308555"/>
              <a:gd name="connsiteY2982" fmla="*/ 4940584 h 6451461"/>
              <a:gd name="connsiteX2983" fmla="*/ 4743253 w 7308555"/>
              <a:gd name="connsiteY2983" fmla="*/ 4940584 h 6451461"/>
              <a:gd name="connsiteX2984" fmla="*/ 4730629 w 7308555"/>
              <a:gd name="connsiteY2984" fmla="*/ 4902048 h 6451461"/>
              <a:gd name="connsiteX2985" fmla="*/ 4743253 w 7308555"/>
              <a:gd name="connsiteY2985" fmla="*/ 4902048 h 6451461"/>
              <a:gd name="connsiteX2986" fmla="*/ 4743253 w 7308555"/>
              <a:gd name="connsiteY2986" fmla="*/ 4914672 h 6451461"/>
              <a:gd name="connsiteX2987" fmla="*/ 4730629 w 7308555"/>
              <a:gd name="connsiteY2987" fmla="*/ 4927296 h 6451461"/>
              <a:gd name="connsiteX2988" fmla="*/ 4730629 w 7308555"/>
              <a:gd name="connsiteY2988" fmla="*/ 4902048 h 6451461"/>
              <a:gd name="connsiteX2989" fmla="*/ 4730629 w 7308555"/>
              <a:gd name="connsiteY2989" fmla="*/ 4902048 h 6451461"/>
              <a:gd name="connsiteX2990" fmla="*/ 4743253 w 7308555"/>
              <a:gd name="connsiteY2990" fmla="*/ 5029616 h 6451461"/>
              <a:gd name="connsiteX2991" fmla="*/ 4769165 w 7308555"/>
              <a:gd name="connsiteY2991" fmla="*/ 5016992 h 6451461"/>
              <a:gd name="connsiteX2992" fmla="*/ 4769165 w 7308555"/>
              <a:gd name="connsiteY2992" fmla="*/ 5042240 h 6451461"/>
              <a:gd name="connsiteX2993" fmla="*/ 4781789 w 7308555"/>
              <a:gd name="connsiteY2993" fmla="*/ 5029616 h 6451461"/>
              <a:gd name="connsiteX2994" fmla="*/ 4794413 w 7308555"/>
              <a:gd name="connsiteY2994" fmla="*/ 5042240 h 6451461"/>
              <a:gd name="connsiteX2995" fmla="*/ 4743253 w 7308555"/>
              <a:gd name="connsiteY2995" fmla="*/ 5042240 h 6451461"/>
              <a:gd name="connsiteX2996" fmla="*/ 4755877 w 7308555"/>
              <a:gd name="connsiteY2996" fmla="*/ 5029616 h 6451461"/>
              <a:gd name="connsiteX2997" fmla="*/ 4717341 w 7308555"/>
              <a:gd name="connsiteY2997" fmla="*/ 5029616 h 6451461"/>
              <a:gd name="connsiteX2998" fmla="*/ 4743253 w 7308555"/>
              <a:gd name="connsiteY2998" fmla="*/ 5029616 h 6451461"/>
              <a:gd name="connsiteX2999" fmla="*/ 4743253 w 7308555"/>
              <a:gd name="connsiteY2999" fmla="*/ 5029616 h 6451461"/>
              <a:gd name="connsiteX3000" fmla="*/ 4692093 w 7308555"/>
              <a:gd name="connsiteY3000" fmla="*/ 5003703 h 6451461"/>
              <a:gd name="connsiteX3001" fmla="*/ 4679469 w 7308555"/>
              <a:gd name="connsiteY3001" fmla="*/ 5003703 h 6451461"/>
              <a:gd name="connsiteX3002" fmla="*/ 4679469 w 7308555"/>
              <a:gd name="connsiteY3002" fmla="*/ 4978456 h 6451461"/>
              <a:gd name="connsiteX3003" fmla="*/ 4679469 w 7308555"/>
              <a:gd name="connsiteY3003" fmla="*/ 4991080 h 6451461"/>
              <a:gd name="connsiteX3004" fmla="*/ 4692093 w 7308555"/>
              <a:gd name="connsiteY3004" fmla="*/ 4965832 h 6451461"/>
              <a:gd name="connsiteX3005" fmla="*/ 4666181 w 7308555"/>
              <a:gd name="connsiteY3005" fmla="*/ 4965832 h 6451461"/>
              <a:gd name="connsiteX3006" fmla="*/ 4666181 w 7308555"/>
              <a:gd name="connsiteY3006" fmla="*/ 4914672 h 6451461"/>
              <a:gd name="connsiteX3007" fmla="*/ 4678805 w 7308555"/>
              <a:gd name="connsiteY3007" fmla="*/ 4939920 h 6451461"/>
              <a:gd name="connsiteX3008" fmla="*/ 4704717 w 7308555"/>
              <a:gd name="connsiteY3008" fmla="*/ 4927296 h 6451461"/>
              <a:gd name="connsiteX3009" fmla="*/ 4704717 w 7308555"/>
              <a:gd name="connsiteY3009" fmla="*/ 4939920 h 6451461"/>
              <a:gd name="connsiteX3010" fmla="*/ 4692093 w 7308555"/>
              <a:gd name="connsiteY3010" fmla="*/ 5003703 h 6451461"/>
              <a:gd name="connsiteX3011" fmla="*/ 4692093 w 7308555"/>
              <a:gd name="connsiteY3011" fmla="*/ 5003703 h 6451461"/>
              <a:gd name="connsiteX3012" fmla="*/ 4717341 w 7308555"/>
              <a:gd name="connsiteY3012" fmla="*/ 4978456 h 6451461"/>
              <a:gd name="connsiteX3013" fmla="*/ 4704717 w 7308555"/>
              <a:gd name="connsiteY3013" fmla="*/ 4965832 h 6451461"/>
              <a:gd name="connsiteX3014" fmla="*/ 4717341 w 7308555"/>
              <a:gd name="connsiteY3014" fmla="*/ 4965832 h 6451461"/>
              <a:gd name="connsiteX3015" fmla="*/ 4717341 w 7308555"/>
              <a:gd name="connsiteY3015" fmla="*/ 4978456 h 6451461"/>
              <a:gd name="connsiteX3016" fmla="*/ 4717341 w 7308555"/>
              <a:gd name="connsiteY3016" fmla="*/ 4978456 h 6451461"/>
              <a:gd name="connsiteX3017" fmla="*/ 5308669 w 7308555"/>
              <a:gd name="connsiteY3017" fmla="*/ 5003703 h 6451461"/>
              <a:gd name="connsiteX3018" fmla="*/ 5334582 w 7308555"/>
              <a:gd name="connsiteY3018" fmla="*/ 5003703 h 6451461"/>
              <a:gd name="connsiteX3019" fmla="*/ 5321958 w 7308555"/>
              <a:gd name="connsiteY3019" fmla="*/ 4952544 h 6451461"/>
              <a:gd name="connsiteX3020" fmla="*/ 5308669 w 7308555"/>
              <a:gd name="connsiteY3020" fmla="*/ 5003703 h 6451461"/>
              <a:gd name="connsiteX3021" fmla="*/ 5308669 w 7308555"/>
              <a:gd name="connsiteY3021" fmla="*/ 5003703 h 6451461"/>
              <a:gd name="connsiteX3022" fmla="*/ 5321958 w 7308555"/>
              <a:gd name="connsiteY3022" fmla="*/ 4991080 h 6451461"/>
              <a:gd name="connsiteX3023" fmla="*/ 5321958 w 7308555"/>
              <a:gd name="connsiteY3023" fmla="*/ 4991080 h 6451461"/>
              <a:gd name="connsiteX3024" fmla="*/ 5321958 w 7308555"/>
              <a:gd name="connsiteY3024" fmla="*/ 4991080 h 6451461"/>
              <a:gd name="connsiteX3025" fmla="*/ 5321958 w 7308555"/>
              <a:gd name="connsiteY3025" fmla="*/ 4965832 h 6451461"/>
              <a:gd name="connsiteX3026" fmla="*/ 5321958 w 7308555"/>
              <a:gd name="connsiteY3026" fmla="*/ 4991080 h 6451461"/>
              <a:gd name="connsiteX3027" fmla="*/ 5321958 w 7308555"/>
              <a:gd name="connsiteY3027" fmla="*/ 4991080 h 6451461"/>
              <a:gd name="connsiteX3028" fmla="*/ 5733230 w 7308555"/>
              <a:gd name="connsiteY3028" fmla="*/ 4965832 h 6451461"/>
              <a:gd name="connsiteX3029" fmla="*/ 5759142 w 7308555"/>
              <a:gd name="connsiteY3029" fmla="*/ 4978456 h 6451461"/>
              <a:gd name="connsiteX3030" fmla="*/ 5733230 w 7308555"/>
              <a:gd name="connsiteY3030" fmla="*/ 4965832 h 6451461"/>
              <a:gd name="connsiteX3031" fmla="*/ 5733230 w 7308555"/>
              <a:gd name="connsiteY3031" fmla="*/ 4965832 h 6451461"/>
              <a:gd name="connsiteX3032" fmla="*/ 4910021 w 7308555"/>
              <a:gd name="connsiteY3032" fmla="*/ 5284086 h 6451461"/>
              <a:gd name="connsiteX3033" fmla="*/ 4948557 w 7308555"/>
              <a:gd name="connsiteY3033" fmla="*/ 5296710 h 6451461"/>
              <a:gd name="connsiteX3034" fmla="*/ 4922645 w 7308555"/>
              <a:gd name="connsiteY3034" fmla="*/ 5245550 h 6451461"/>
              <a:gd name="connsiteX3035" fmla="*/ 4922645 w 7308555"/>
              <a:gd name="connsiteY3035" fmla="*/ 5258174 h 6451461"/>
              <a:gd name="connsiteX3036" fmla="*/ 4910021 w 7308555"/>
              <a:gd name="connsiteY3036" fmla="*/ 5245550 h 6451461"/>
              <a:gd name="connsiteX3037" fmla="*/ 4922645 w 7308555"/>
              <a:gd name="connsiteY3037" fmla="*/ 5232926 h 6451461"/>
              <a:gd name="connsiteX3038" fmla="*/ 4922645 w 7308555"/>
              <a:gd name="connsiteY3038" fmla="*/ 5220303 h 6451461"/>
              <a:gd name="connsiteX3039" fmla="*/ 4910021 w 7308555"/>
              <a:gd name="connsiteY3039" fmla="*/ 5220303 h 6451461"/>
              <a:gd name="connsiteX3040" fmla="*/ 4897397 w 7308555"/>
              <a:gd name="connsiteY3040" fmla="*/ 5232926 h 6451461"/>
              <a:gd name="connsiteX3041" fmla="*/ 4884773 w 7308555"/>
              <a:gd name="connsiteY3041" fmla="*/ 5207679 h 6451461"/>
              <a:gd name="connsiteX3042" fmla="*/ 4897397 w 7308555"/>
              <a:gd name="connsiteY3042" fmla="*/ 5207679 h 6451461"/>
              <a:gd name="connsiteX3043" fmla="*/ 4910021 w 7308555"/>
              <a:gd name="connsiteY3043" fmla="*/ 5207679 h 6451461"/>
              <a:gd name="connsiteX3044" fmla="*/ 4910021 w 7308555"/>
              <a:gd name="connsiteY3044" fmla="*/ 5195055 h 6451461"/>
              <a:gd name="connsiteX3045" fmla="*/ 4922645 w 7308555"/>
              <a:gd name="connsiteY3045" fmla="*/ 5182431 h 6451461"/>
              <a:gd name="connsiteX3046" fmla="*/ 4896733 w 7308555"/>
              <a:gd name="connsiteY3046" fmla="*/ 5144559 h 6451461"/>
              <a:gd name="connsiteX3047" fmla="*/ 4896733 w 7308555"/>
              <a:gd name="connsiteY3047" fmla="*/ 5157183 h 6451461"/>
              <a:gd name="connsiteX3048" fmla="*/ 4858197 w 7308555"/>
              <a:gd name="connsiteY3048" fmla="*/ 5131936 h 6451461"/>
              <a:gd name="connsiteX3049" fmla="*/ 4870820 w 7308555"/>
              <a:gd name="connsiteY3049" fmla="*/ 5094064 h 6451461"/>
              <a:gd name="connsiteX3050" fmla="*/ 4844908 w 7308555"/>
              <a:gd name="connsiteY3050" fmla="*/ 5119312 h 6451461"/>
              <a:gd name="connsiteX3051" fmla="*/ 4818996 w 7308555"/>
              <a:gd name="connsiteY3051" fmla="*/ 5081440 h 6451461"/>
              <a:gd name="connsiteX3052" fmla="*/ 4780460 w 7308555"/>
              <a:gd name="connsiteY3052" fmla="*/ 5094064 h 6451461"/>
              <a:gd name="connsiteX3053" fmla="*/ 4780460 w 7308555"/>
              <a:gd name="connsiteY3053" fmla="*/ 5106688 h 6451461"/>
              <a:gd name="connsiteX3054" fmla="*/ 4793084 w 7308555"/>
              <a:gd name="connsiteY3054" fmla="*/ 5106688 h 6451461"/>
              <a:gd name="connsiteX3055" fmla="*/ 4741924 w 7308555"/>
              <a:gd name="connsiteY3055" fmla="*/ 5094064 h 6451461"/>
              <a:gd name="connsiteX3056" fmla="*/ 4754548 w 7308555"/>
              <a:gd name="connsiteY3056" fmla="*/ 5119312 h 6451461"/>
              <a:gd name="connsiteX3057" fmla="*/ 4728636 w 7308555"/>
              <a:gd name="connsiteY3057" fmla="*/ 5119312 h 6451461"/>
              <a:gd name="connsiteX3058" fmla="*/ 4690100 w 7308555"/>
              <a:gd name="connsiteY3058" fmla="*/ 5157183 h 6451461"/>
              <a:gd name="connsiteX3059" fmla="*/ 4690100 w 7308555"/>
              <a:gd name="connsiteY3059" fmla="*/ 5195055 h 6451461"/>
              <a:gd name="connsiteX3060" fmla="*/ 4702724 w 7308555"/>
              <a:gd name="connsiteY3060" fmla="*/ 5195055 h 6451461"/>
              <a:gd name="connsiteX3061" fmla="*/ 4728636 w 7308555"/>
              <a:gd name="connsiteY3061" fmla="*/ 5232926 h 6451461"/>
              <a:gd name="connsiteX3062" fmla="*/ 4728636 w 7308555"/>
              <a:gd name="connsiteY3062" fmla="*/ 5258174 h 6451461"/>
              <a:gd name="connsiteX3063" fmla="*/ 4741260 w 7308555"/>
              <a:gd name="connsiteY3063" fmla="*/ 5258174 h 6451461"/>
              <a:gd name="connsiteX3064" fmla="*/ 4741260 w 7308555"/>
              <a:gd name="connsiteY3064" fmla="*/ 5245550 h 6451461"/>
              <a:gd name="connsiteX3065" fmla="*/ 4753884 w 7308555"/>
              <a:gd name="connsiteY3065" fmla="*/ 5258174 h 6451461"/>
              <a:gd name="connsiteX3066" fmla="*/ 4766508 w 7308555"/>
              <a:gd name="connsiteY3066" fmla="*/ 5258174 h 6451461"/>
              <a:gd name="connsiteX3067" fmla="*/ 4766508 w 7308555"/>
              <a:gd name="connsiteY3067" fmla="*/ 5232926 h 6451461"/>
              <a:gd name="connsiteX3068" fmla="*/ 4779131 w 7308555"/>
              <a:gd name="connsiteY3068" fmla="*/ 5270798 h 6451461"/>
              <a:gd name="connsiteX3069" fmla="*/ 4791755 w 7308555"/>
              <a:gd name="connsiteY3069" fmla="*/ 5270798 h 6451461"/>
              <a:gd name="connsiteX3070" fmla="*/ 4779131 w 7308555"/>
              <a:gd name="connsiteY3070" fmla="*/ 5321958 h 6451461"/>
              <a:gd name="connsiteX3071" fmla="*/ 4779131 w 7308555"/>
              <a:gd name="connsiteY3071" fmla="*/ 5309334 h 6451461"/>
              <a:gd name="connsiteX3072" fmla="*/ 4791755 w 7308555"/>
              <a:gd name="connsiteY3072" fmla="*/ 5309334 h 6451461"/>
              <a:gd name="connsiteX3073" fmla="*/ 4765843 w 7308555"/>
              <a:gd name="connsiteY3073" fmla="*/ 5334582 h 6451461"/>
              <a:gd name="connsiteX3074" fmla="*/ 4765843 w 7308555"/>
              <a:gd name="connsiteY3074" fmla="*/ 5347206 h 6451461"/>
              <a:gd name="connsiteX3075" fmla="*/ 4778467 w 7308555"/>
              <a:gd name="connsiteY3075" fmla="*/ 5359830 h 6451461"/>
              <a:gd name="connsiteX3076" fmla="*/ 4791091 w 7308555"/>
              <a:gd name="connsiteY3076" fmla="*/ 5385077 h 6451461"/>
              <a:gd name="connsiteX3077" fmla="*/ 4778467 w 7308555"/>
              <a:gd name="connsiteY3077" fmla="*/ 5347206 h 6451461"/>
              <a:gd name="connsiteX3078" fmla="*/ 4817003 w 7308555"/>
              <a:gd name="connsiteY3078" fmla="*/ 5334582 h 6451461"/>
              <a:gd name="connsiteX3079" fmla="*/ 4817003 w 7308555"/>
              <a:gd name="connsiteY3079" fmla="*/ 5359830 h 6451461"/>
              <a:gd name="connsiteX3080" fmla="*/ 4791091 w 7308555"/>
              <a:gd name="connsiteY3080" fmla="*/ 5359830 h 6451461"/>
              <a:gd name="connsiteX3081" fmla="*/ 4778467 w 7308555"/>
              <a:gd name="connsiteY3081" fmla="*/ 5423613 h 6451461"/>
              <a:gd name="connsiteX3082" fmla="*/ 4791091 w 7308555"/>
              <a:gd name="connsiteY3082" fmla="*/ 5436237 h 6451461"/>
              <a:gd name="connsiteX3083" fmla="*/ 4803715 w 7308555"/>
              <a:gd name="connsiteY3083" fmla="*/ 5436237 h 6451461"/>
              <a:gd name="connsiteX3084" fmla="*/ 4816339 w 7308555"/>
              <a:gd name="connsiteY3084" fmla="*/ 5398366 h 6451461"/>
              <a:gd name="connsiteX3085" fmla="*/ 4816339 w 7308555"/>
              <a:gd name="connsiteY3085" fmla="*/ 5410990 h 6451461"/>
              <a:gd name="connsiteX3086" fmla="*/ 4816339 w 7308555"/>
              <a:gd name="connsiteY3086" fmla="*/ 5385742 h 6451461"/>
              <a:gd name="connsiteX3087" fmla="*/ 4803715 w 7308555"/>
              <a:gd name="connsiteY3087" fmla="*/ 5385742 h 6451461"/>
              <a:gd name="connsiteX3088" fmla="*/ 4854875 w 7308555"/>
              <a:gd name="connsiteY3088" fmla="*/ 5398366 h 6451461"/>
              <a:gd name="connsiteX3089" fmla="*/ 4880787 w 7308555"/>
              <a:gd name="connsiteY3089" fmla="*/ 5334582 h 6451461"/>
              <a:gd name="connsiteX3090" fmla="*/ 4880787 w 7308555"/>
              <a:gd name="connsiteY3090" fmla="*/ 5334582 h 6451461"/>
              <a:gd name="connsiteX3091" fmla="*/ 4854875 w 7308555"/>
              <a:gd name="connsiteY3091" fmla="*/ 5321958 h 6451461"/>
              <a:gd name="connsiteX3092" fmla="*/ 4880787 w 7308555"/>
              <a:gd name="connsiteY3092" fmla="*/ 5296710 h 6451461"/>
              <a:gd name="connsiteX3093" fmla="*/ 4893411 w 7308555"/>
              <a:gd name="connsiteY3093" fmla="*/ 5321958 h 6451461"/>
              <a:gd name="connsiteX3094" fmla="*/ 4906035 w 7308555"/>
              <a:gd name="connsiteY3094" fmla="*/ 5309334 h 6451461"/>
              <a:gd name="connsiteX3095" fmla="*/ 4910021 w 7308555"/>
              <a:gd name="connsiteY3095" fmla="*/ 5284086 h 6451461"/>
              <a:gd name="connsiteX3096" fmla="*/ 4922645 w 7308555"/>
              <a:gd name="connsiteY3096" fmla="*/ 5284086 h 6451461"/>
              <a:gd name="connsiteX3097" fmla="*/ 4910021 w 7308555"/>
              <a:gd name="connsiteY3097" fmla="*/ 5284086 h 6451461"/>
              <a:gd name="connsiteX3098" fmla="*/ 4910021 w 7308555"/>
              <a:gd name="connsiteY3098" fmla="*/ 5284086 h 6451461"/>
              <a:gd name="connsiteX3099" fmla="*/ 4769165 w 7308555"/>
              <a:gd name="connsiteY3099" fmla="*/ 5207679 h 6451461"/>
              <a:gd name="connsiteX3100" fmla="*/ 4756541 w 7308555"/>
              <a:gd name="connsiteY3100" fmla="*/ 5207679 h 6451461"/>
              <a:gd name="connsiteX3101" fmla="*/ 4756541 w 7308555"/>
              <a:gd name="connsiteY3101" fmla="*/ 5207679 h 6451461"/>
              <a:gd name="connsiteX3102" fmla="*/ 4743917 w 7308555"/>
              <a:gd name="connsiteY3102" fmla="*/ 5195055 h 6451461"/>
              <a:gd name="connsiteX3103" fmla="*/ 4769830 w 7308555"/>
              <a:gd name="connsiteY3103" fmla="*/ 5195055 h 6451461"/>
              <a:gd name="connsiteX3104" fmla="*/ 4769830 w 7308555"/>
              <a:gd name="connsiteY3104" fmla="*/ 5207679 h 6451461"/>
              <a:gd name="connsiteX3105" fmla="*/ 4769165 w 7308555"/>
              <a:gd name="connsiteY3105" fmla="*/ 5207679 h 6451461"/>
              <a:gd name="connsiteX3106" fmla="*/ 4871485 w 7308555"/>
              <a:gd name="connsiteY3106" fmla="*/ 5182431 h 6451461"/>
              <a:gd name="connsiteX3107" fmla="*/ 4884109 w 7308555"/>
              <a:gd name="connsiteY3107" fmla="*/ 5169807 h 6451461"/>
              <a:gd name="connsiteX3108" fmla="*/ 4910021 w 7308555"/>
              <a:gd name="connsiteY3108" fmla="*/ 5195055 h 6451461"/>
              <a:gd name="connsiteX3109" fmla="*/ 4897397 w 7308555"/>
              <a:gd name="connsiteY3109" fmla="*/ 5195055 h 6451461"/>
              <a:gd name="connsiteX3110" fmla="*/ 4897397 w 7308555"/>
              <a:gd name="connsiteY3110" fmla="*/ 5182431 h 6451461"/>
              <a:gd name="connsiteX3111" fmla="*/ 4884773 w 7308555"/>
              <a:gd name="connsiteY3111" fmla="*/ 5195055 h 6451461"/>
              <a:gd name="connsiteX3112" fmla="*/ 4872149 w 7308555"/>
              <a:gd name="connsiteY3112" fmla="*/ 5195055 h 6451461"/>
              <a:gd name="connsiteX3113" fmla="*/ 4872149 w 7308555"/>
              <a:gd name="connsiteY3113" fmla="*/ 5182431 h 6451461"/>
              <a:gd name="connsiteX3114" fmla="*/ 4871485 w 7308555"/>
              <a:gd name="connsiteY3114" fmla="*/ 5182431 h 6451461"/>
              <a:gd name="connsiteX3115" fmla="*/ 4871485 w 7308555"/>
              <a:gd name="connsiteY3115" fmla="*/ 5182431 h 6451461"/>
              <a:gd name="connsiteX3116" fmla="*/ 4807701 w 7308555"/>
              <a:gd name="connsiteY3116" fmla="*/ 5106023 h 6451461"/>
              <a:gd name="connsiteX3117" fmla="*/ 4820325 w 7308555"/>
              <a:gd name="connsiteY3117" fmla="*/ 5106023 h 6451461"/>
              <a:gd name="connsiteX3118" fmla="*/ 4807701 w 7308555"/>
              <a:gd name="connsiteY3118" fmla="*/ 5118647 h 6451461"/>
              <a:gd name="connsiteX3119" fmla="*/ 4807701 w 7308555"/>
              <a:gd name="connsiteY3119" fmla="*/ 5106023 h 6451461"/>
              <a:gd name="connsiteX3120" fmla="*/ 4807701 w 7308555"/>
              <a:gd name="connsiteY3120" fmla="*/ 5106023 h 6451461"/>
              <a:gd name="connsiteX3121" fmla="*/ 4807701 w 7308555"/>
              <a:gd name="connsiteY3121" fmla="*/ 5106023 h 6451461"/>
              <a:gd name="connsiteX3122" fmla="*/ 4832949 w 7308555"/>
              <a:gd name="connsiteY3122" fmla="*/ 5143895 h 6451461"/>
              <a:gd name="connsiteX3123" fmla="*/ 4832949 w 7308555"/>
              <a:gd name="connsiteY3123" fmla="*/ 5156519 h 6451461"/>
              <a:gd name="connsiteX3124" fmla="*/ 4820325 w 7308555"/>
              <a:gd name="connsiteY3124" fmla="*/ 5156519 h 6451461"/>
              <a:gd name="connsiteX3125" fmla="*/ 4807701 w 7308555"/>
              <a:gd name="connsiteY3125" fmla="*/ 5143895 h 6451461"/>
              <a:gd name="connsiteX3126" fmla="*/ 4832949 w 7308555"/>
              <a:gd name="connsiteY3126" fmla="*/ 5143895 h 6451461"/>
              <a:gd name="connsiteX3127" fmla="*/ 4832949 w 7308555"/>
              <a:gd name="connsiteY3127" fmla="*/ 5143895 h 6451461"/>
              <a:gd name="connsiteX3128" fmla="*/ 4832949 w 7308555"/>
              <a:gd name="connsiteY3128" fmla="*/ 5143895 h 6451461"/>
              <a:gd name="connsiteX3129" fmla="*/ 4794413 w 7308555"/>
              <a:gd name="connsiteY3129" fmla="*/ 5232926 h 6451461"/>
              <a:gd name="connsiteX3130" fmla="*/ 4781789 w 7308555"/>
              <a:gd name="connsiteY3130" fmla="*/ 5181767 h 6451461"/>
              <a:gd name="connsiteX3131" fmla="*/ 4794413 w 7308555"/>
              <a:gd name="connsiteY3131" fmla="*/ 5207014 h 6451461"/>
              <a:gd name="connsiteX3132" fmla="*/ 4794413 w 7308555"/>
              <a:gd name="connsiteY3132" fmla="*/ 5232926 h 6451461"/>
              <a:gd name="connsiteX3133" fmla="*/ 4794413 w 7308555"/>
              <a:gd name="connsiteY3133" fmla="*/ 5232926 h 6451461"/>
              <a:gd name="connsiteX3134" fmla="*/ 4794413 w 7308555"/>
              <a:gd name="connsiteY3134" fmla="*/ 5296710 h 6451461"/>
              <a:gd name="connsiteX3135" fmla="*/ 4807037 w 7308555"/>
              <a:gd name="connsiteY3135" fmla="*/ 5258839 h 6451461"/>
              <a:gd name="connsiteX3136" fmla="*/ 4819661 w 7308555"/>
              <a:gd name="connsiteY3136" fmla="*/ 5258839 h 6451461"/>
              <a:gd name="connsiteX3137" fmla="*/ 4794413 w 7308555"/>
              <a:gd name="connsiteY3137" fmla="*/ 5296710 h 6451461"/>
              <a:gd name="connsiteX3138" fmla="*/ 4794413 w 7308555"/>
              <a:gd name="connsiteY3138" fmla="*/ 5296710 h 6451461"/>
              <a:gd name="connsiteX3139" fmla="*/ 4832949 w 7308555"/>
              <a:gd name="connsiteY3139" fmla="*/ 5296710 h 6451461"/>
              <a:gd name="connsiteX3140" fmla="*/ 4807037 w 7308555"/>
              <a:gd name="connsiteY3140" fmla="*/ 5296710 h 6451461"/>
              <a:gd name="connsiteX3141" fmla="*/ 4807037 w 7308555"/>
              <a:gd name="connsiteY3141" fmla="*/ 5284086 h 6451461"/>
              <a:gd name="connsiteX3142" fmla="*/ 4832949 w 7308555"/>
              <a:gd name="connsiteY3142" fmla="*/ 5284086 h 6451461"/>
              <a:gd name="connsiteX3143" fmla="*/ 4832949 w 7308555"/>
              <a:gd name="connsiteY3143" fmla="*/ 5296710 h 6451461"/>
              <a:gd name="connsiteX3144" fmla="*/ 4832949 w 7308555"/>
              <a:gd name="connsiteY3144" fmla="*/ 5296710 h 6451461"/>
              <a:gd name="connsiteX3145" fmla="*/ 4832949 w 7308555"/>
              <a:gd name="connsiteY3145" fmla="*/ 5335246 h 6451461"/>
              <a:gd name="connsiteX3146" fmla="*/ 4832949 w 7308555"/>
              <a:gd name="connsiteY3146" fmla="*/ 5335246 h 6451461"/>
              <a:gd name="connsiteX3147" fmla="*/ 4820325 w 7308555"/>
              <a:gd name="connsiteY3147" fmla="*/ 5335246 h 6451461"/>
              <a:gd name="connsiteX3148" fmla="*/ 4794413 w 7308555"/>
              <a:gd name="connsiteY3148" fmla="*/ 5309999 h 6451461"/>
              <a:gd name="connsiteX3149" fmla="*/ 4820325 w 7308555"/>
              <a:gd name="connsiteY3149" fmla="*/ 5309999 h 6451461"/>
              <a:gd name="connsiteX3150" fmla="*/ 4832949 w 7308555"/>
              <a:gd name="connsiteY3150" fmla="*/ 5335246 h 6451461"/>
              <a:gd name="connsiteX3151" fmla="*/ 4832949 w 7308555"/>
              <a:gd name="connsiteY3151" fmla="*/ 5335246 h 6451461"/>
              <a:gd name="connsiteX3152" fmla="*/ 4832949 w 7308555"/>
              <a:gd name="connsiteY3152" fmla="*/ 5335246 h 6451461"/>
              <a:gd name="connsiteX3153" fmla="*/ 4832949 w 7308555"/>
              <a:gd name="connsiteY3153" fmla="*/ 5284086 h 6451461"/>
              <a:gd name="connsiteX3154" fmla="*/ 4820325 w 7308555"/>
              <a:gd name="connsiteY3154" fmla="*/ 5258839 h 6451461"/>
              <a:gd name="connsiteX3155" fmla="*/ 4832949 w 7308555"/>
              <a:gd name="connsiteY3155" fmla="*/ 5271463 h 6451461"/>
              <a:gd name="connsiteX3156" fmla="*/ 4832949 w 7308555"/>
              <a:gd name="connsiteY3156" fmla="*/ 5284086 h 6451461"/>
              <a:gd name="connsiteX3157" fmla="*/ 4832949 w 7308555"/>
              <a:gd name="connsiteY3157" fmla="*/ 5284086 h 6451461"/>
              <a:gd name="connsiteX3158" fmla="*/ 4858861 w 7308555"/>
              <a:gd name="connsiteY3158" fmla="*/ 5232926 h 6451461"/>
              <a:gd name="connsiteX3159" fmla="*/ 4858861 w 7308555"/>
              <a:gd name="connsiteY3159" fmla="*/ 5258174 h 6451461"/>
              <a:gd name="connsiteX3160" fmla="*/ 4846237 w 7308555"/>
              <a:gd name="connsiteY3160" fmla="*/ 5258174 h 6451461"/>
              <a:gd name="connsiteX3161" fmla="*/ 4846237 w 7308555"/>
              <a:gd name="connsiteY3161" fmla="*/ 5258174 h 6451461"/>
              <a:gd name="connsiteX3162" fmla="*/ 4833613 w 7308555"/>
              <a:gd name="connsiteY3162" fmla="*/ 5258174 h 6451461"/>
              <a:gd name="connsiteX3163" fmla="*/ 4833613 w 7308555"/>
              <a:gd name="connsiteY3163" fmla="*/ 5258174 h 6451461"/>
              <a:gd name="connsiteX3164" fmla="*/ 4820989 w 7308555"/>
              <a:gd name="connsiteY3164" fmla="*/ 5258174 h 6451461"/>
              <a:gd name="connsiteX3165" fmla="*/ 4846902 w 7308555"/>
              <a:gd name="connsiteY3165" fmla="*/ 5220303 h 6451461"/>
              <a:gd name="connsiteX3166" fmla="*/ 4859526 w 7308555"/>
              <a:gd name="connsiteY3166" fmla="*/ 5220303 h 6451461"/>
              <a:gd name="connsiteX3167" fmla="*/ 4872149 w 7308555"/>
              <a:gd name="connsiteY3167" fmla="*/ 5220303 h 6451461"/>
              <a:gd name="connsiteX3168" fmla="*/ 4884773 w 7308555"/>
              <a:gd name="connsiteY3168" fmla="*/ 5245550 h 6451461"/>
              <a:gd name="connsiteX3169" fmla="*/ 4858861 w 7308555"/>
              <a:gd name="connsiteY3169" fmla="*/ 5232926 h 6451461"/>
              <a:gd name="connsiteX3170" fmla="*/ 4858861 w 7308555"/>
              <a:gd name="connsiteY3170" fmla="*/ 5232926 h 6451461"/>
              <a:gd name="connsiteX3171" fmla="*/ 1426497 w 7308555"/>
              <a:gd name="connsiteY3171" fmla="*/ 5093399 h 6451461"/>
              <a:gd name="connsiteX3172" fmla="*/ 1349425 w 7308555"/>
              <a:gd name="connsiteY3172" fmla="*/ 5246215 h 6451461"/>
              <a:gd name="connsiteX3173" fmla="*/ 1400585 w 7308555"/>
              <a:gd name="connsiteY3173" fmla="*/ 5169807 h 6451461"/>
              <a:gd name="connsiteX3174" fmla="*/ 1387961 w 7308555"/>
              <a:gd name="connsiteY3174" fmla="*/ 5169807 h 6451461"/>
              <a:gd name="connsiteX3175" fmla="*/ 1426497 w 7308555"/>
              <a:gd name="connsiteY3175" fmla="*/ 5093399 h 6451461"/>
              <a:gd name="connsiteX3176" fmla="*/ 1426497 w 7308555"/>
              <a:gd name="connsiteY3176" fmla="*/ 5093399 h 6451461"/>
              <a:gd name="connsiteX3177" fmla="*/ 1452409 w 7308555"/>
              <a:gd name="connsiteY3177" fmla="*/ 5182431 h 6451461"/>
              <a:gd name="connsiteX3178" fmla="*/ 1465033 w 7308555"/>
              <a:gd name="connsiteY3178" fmla="*/ 5157183 h 6451461"/>
              <a:gd name="connsiteX3179" fmla="*/ 1452409 w 7308555"/>
              <a:gd name="connsiteY3179" fmla="*/ 5182431 h 6451461"/>
              <a:gd name="connsiteX3180" fmla="*/ 1452409 w 7308555"/>
              <a:gd name="connsiteY3180" fmla="*/ 5182431 h 6451461"/>
              <a:gd name="connsiteX3181" fmla="*/ 6324559 w 7308555"/>
              <a:gd name="connsiteY3181" fmla="*/ 5207679 h 6451461"/>
              <a:gd name="connsiteX3182" fmla="*/ 6311935 w 7308555"/>
              <a:gd name="connsiteY3182" fmla="*/ 5182431 h 6451461"/>
              <a:gd name="connsiteX3183" fmla="*/ 6324559 w 7308555"/>
              <a:gd name="connsiteY3183" fmla="*/ 5207679 h 6451461"/>
              <a:gd name="connsiteX3184" fmla="*/ 6324559 w 7308555"/>
              <a:gd name="connsiteY3184" fmla="*/ 5207679 h 6451461"/>
              <a:gd name="connsiteX3185" fmla="*/ 4254909 w 7308555"/>
              <a:gd name="connsiteY3185" fmla="*/ 5271463 h 6451461"/>
              <a:gd name="connsiteX3186" fmla="*/ 4280821 w 7308555"/>
              <a:gd name="connsiteY3186" fmla="*/ 5233591 h 6451461"/>
              <a:gd name="connsiteX3187" fmla="*/ 4254909 w 7308555"/>
              <a:gd name="connsiteY3187" fmla="*/ 5271463 h 6451461"/>
              <a:gd name="connsiteX3188" fmla="*/ 4254909 w 7308555"/>
              <a:gd name="connsiteY3188" fmla="*/ 5271463 h 6451461"/>
              <a:gd name="connsiteX3189" fmla="*/ 6555775 w 7308555"/>
              <a:gd name="connsiteY3189" fmla="*/ 5284086 h 6451461"/>
              <a:gd name="connsiteX3190" fmla="*/ 6581687 w 7308555"/>
              <a:gd name="connsiteY3190" fmla="*/ 5309334 h 6451461"/>
              <a:gd name="connsiteX3191" fmla="*/ 6581687 w 7308555"/>
              <a:gd name="connsiteY3191" fmla="*/ 5296710 h 6451461"/>
              <a:gd name="connsiteX3192" fmla="*/ 6555775 w 7308555"/>
              <a:gd name="connsiteY3192" fmla="*/ 5284086 h 6451461"/>
              <a:gd name="connsiteX3193" fmla="*/ 6555775 w 7308555"/>
              <a:gd name="connsiteY3193" fmla="*/ 5284086 h 6451461"/>
              <a:gd name="connsiteX3194" fmla="*/ 5205685 w 7308555"/>
              <a:gd name="connsiteY3194" fmla="*/ 5284086 h 6451461"/>
              <a:gd name="connsiteX3195" fmla="*/ 5193061 w 7308555"/>
              <a:gd name="connsiteY3195" fmla="*/ 5309334 h 6451461"/>
              <a:gd name="connsiteX3196" fmla="*/ 5193061 w 7308555"/>
              <a:gd name="connsiteY3196" fmla="*/ 5309334 h 6451461"/>
              <a:gd name="connsiteX3197" fmla="*/ 5193061 w 7308555"/>
              <a:gd name="connsiteY3197" fmla="*/ 5296710 h 6451461"/>
              <a:gd name="connsiteX3198" fmla="*/ 5205685 w 7308555"/>
              <a:gd name="connsiteY3198" fmla="*/ 5284086 h 6451461"/>
              <a:gd name="connsiteX3199" fmla="*/ 5205685 w 7308555"/>
              <a:gd name="connsiteY3199" fmla="*/ 5284086 h 6451461"/>
              <a:gd name="connsiteX3200" fmla="*/ 6234198 w 7308555"/>
              <a:gd name="connsiteY3200" fmla="*/ 5322622 h 6451461"/>
              <a:gd name="connsiteX3201" fmla="*/ 6221575 w 7308555"/>
              <a:gd name="connsiteY3201" fmla="*/ 5309999 h 6451461"/>
              <a:gd name="connsiteX3202" fmla="*/ 6272734 w 7308555"/>
              <a:gd name="connsiteY3202" fmla="*/ 5361159 h 6451461"/>
              <a:gd name="connsiteX3203" fmla="*/ 6246822 w 7308555"/>
              <a:gd name="connsiteY3203" fmla="*/ 5309999 h 6451461"/>
              <a:gd name="connsiteX3204" fmla="*/ 6234198 w 7308555"/>
              <a:gd name="connsiteY3204" fmla="*/ 5322622 h 6451461"/>
              <a:gd name="connsiteX3205" fmla="*/ 6234198 w 7308555"/>
              <a:gd name="connsiteY3205" fmla="*/ 5322622 h 6451461"/>
              <a:gd name="connsiteX3206" fmla="*/ 5193061 w 7308555"/>
              <a:gd name="connsiteY3206" fmla="*/ 5322622 h 6451461"/>
              <a:gd name="connsiteX3207" fmla="*/ 5103365 w 7308555"/>
              <a:gd name="connsiteY3207" fmla="*/ 5360494 h 6451461"/>
              <a:gd name="connsiteX3208" fmla="*/ 5038917 w 7308555"/>
              <a:gd name="connsiteY3208" fmla="*/ 5347870 h 6451461"/>
              <a:gd name="connsiteX3209" fmla="*/ 5000381 w 7308555"/>
              <a:gd name="connsiteY3209" fmla="*/ 5373118 h 6451461"/>
              <a:gd name="connsiteX3210" fmla="*/ 5000381 w 7308555"/>
              <a:gd name="connsiteY3210" fmla="*/ 5385742 h 6451461"/>
              <a:gd name="connsiteX3211" fmla="*/ 4949222 w 7308555"/>
              <a:gd name="connsiteY3211" fmla="*/ 5385742 h 6451461"/>
              <a:gd name="connsiteX3212" fmla="*/ 4949222 w 7308555"/>
              <a:gd name="connsiteY3212" fmla="*/ 5423613 h 6451461"/>
              <a:gd name="connsiteX3213" fmla="*/ 4936598 w 7308555"/>
              <a:gd name="connsiteY3213" fmla="*/ 5474773 h 6451461"/>
              <a:gd name="connsiteX3214" fmla="*/ 4949222 w 7308555"/>
              <a:gd name="connsiteY3214" fmla="*/ 5474773 h 6451461"/>
              <a:gd name="connsiteX3215" fmla="*/ 4936598 w 7308555"/>
              <a:gd name="connsiteY3215" fmla="*/ 5474773 h 6451461"/>
              <a:gd name="connsiteX3216" fmla="*/ 5001046 w 7308555"/>
              <a:gd name="connsiteY3216" fmla="*/ 5538557 h 6451461"/>
              <a:gd name="connsiteX3217" fmla="*/ 5001046 w 7308555"/>
              <a:gd name="connsiteY3217" fmla="*/ 5563805 h 6451461"/>
              <a:gd name="connsiteX3218" fmla="*/ 5013669 w 7308555"/>
              <a:gd name="connsiteY3218" fmla="*/ 5563805 h 6451461"/>
              <a:gd name="connsiteX3219" fmla="*/ 5026293 w 7308555"/>
              <a:gd name="connsiteY3219" fmla="*/ 5538557 h 6451461"/>
              <a:gd name="connsiteX3220" fmla="*/ 5052206 w 7308555"/>
              <a:gd name="connsiteY3220" fmla="*/ 5551181 h 6451461"/>
              <a:gd name="connsiteX3221" fmla="*/ 5064829 w 7308555"/>
              <a:gd name="connsiteY3221" fmla="*/ 5525933 h 6451461"/>
              <a:gd name="connsiteX3222" fmla="*/ 5064829 w 7308555"/>
              <a:gd name="connsiteY3222" fmla="*/ 5474773 h 6451461"/>
              <a:gd name="connsiteX3223" fmla="*/ 5077453 w 7308555"/>
              <a:gd name="connsiteY3223" fmla="*/ 5474773 h 6451461"/>
              <a:gd name="connsiteX3224" fmla="*/ 5077453 w 7308555"/>
              <a:gd name="connsiteY3224" fmla="*/ 5436902 h 6451461"/>
              <a:gd name="connsiteX3225" fmla="*/ 5090077 w 7308555"/>
              <a:gd name="connsiteY3225" fmla="*/ 5436902 h 6451461"/>
              <a:gd name="connsiteX3226" fmla="*/ 5090077 w 7308555"/>
              <a:gd name="connsiteY3226" fmla="*/ 5449526 h 6451461"/>
              <a:gd name="connsiteX3227" fmla="*/ 5102701 w 7308555"/>
              <a:gd name="connsiteY3227" fmla="*/ 5436902 h 6451461"/>
              <a:gd name="connsiteX3228" fmla="*/ 5115325 w 7308555"/>
              <a:gd name="connsiteY3228" fmla="*/ 5449526 h 6451461"/>
              <a:gd name="connsiteX3229" fmla="*/ 5102701 w 7308555"/>
              <a:gd name="connsiteY3229" fmla="*/ 5474773 h 6451461"/>
              <a:gd name="connsiteX3230" fmla="*/ 5115325 w 7308555"/>
              <a:gd name="connsiteY3230" fmla="*/ 5474773 h 6451461"/>
              <a:gd name="connsiteX3231" fmla="*/ 5127949 w 7308555"/>
              <a:gd name="connsiteY3231" fmla="*/ 5436902 h 6451461"/>
              <a:gd name="connsiteX3232" fmla="*/ 5140573 w 7308555"/>
              <a:gd name="connsiteY3232" fmla="*/ 5411654 h 6451461"/>
              <a:gd name="connsiteX3233" fmla="*/ 5114660 w 7308555"/>
              <a:gd name="connsiteY3233" fmla="*/ 5399030 h 6451461"/>
              <a:gd name="connsiteX3234" fmla="*/ 5140573 w 7308555"/>
              <a:gd name="connsiteY3234" fmla="*/ 5399030 h 6451461"/>
              <a:gd name="connsiteX3235" fmla="*/ 5127949 w 7308555"/>
              <a:gd name="connsiteY3235" fmla="*/ 5411654 h 6451461"/>
              <a:gd name="connsiteX3236" fmla="*/ 5153861 w 7308555"/>
              <a:gd name="connsiteY3236" fmla="*/ 5399030 h 6451461"/>
              <a:gd name="connsiteX3237" fmla="*/ 5141237 w 7308555"/>
              <a:gd name="connsiteY3237" fmla="*/ 5386406 h 6451461"/>
              <a:gd name="connsiteX3238" fmla="*/ 5153861 w 7308555"/>
              <a:gd name="connsiteY3238" fmla="*/ 5386406 h 6451461"/>
              <a:gd name="connsiteX3239" fmla="*/ 5166485 w 7308555"/>
              <a:gd name="connsiteY3239" fmla="*/ 5361159 h 6451461"/>
              <a:gd name="connsiteX3240" fmla="*/ 5153861 w 7308555"/>
              <a:gd name="connsiteY3240" fmla="*/ 5348535 h 6451461"/>
              <a:gd name="connsiteX3241" fmla="*/ 5179773 w 7308555"/>
              <a:gd name="connsiteY3241" fmla="*/ 5335911 h 6451461"/>
              <a:gd name="connsiteX3242" fmla="*/ 5167149 w 7308555"/>
              <a:gd name="connsiteY3242" fmla="*/ 5323287 h 6451461"/>
              <a:gd name="connsiteX3243" fmla="*/ 5167149 w 7308555"/>
              <a:gd name="connsiteY3243" fmla="*/ 5323287 h 6451461"/>
              <a:gd name="connsiteX3244" fmla="*/ 5179773 w 7308555"/>
              <a:gd name="connsiteY3244" fmla="*/ 5335911 h 6451461"/>
              <a:gd name="connsiteX3245" fmla="*/ 5193061 w 7308555"/>
              <a:gd name="connsiteY3245" fmla="*/ 5322622 h 6451461"/>
              <a:gd name="connsiteX3246" fmla="*/ 5193061 w 7308555"/>
              <a:gd name="connsiteY3246" fmla="*/ 5322622 h 6451461"/>
              <a:gd name="connsiteX3247" fmla="*/ 4961845 w 7308555"/>
              <a:gd name="connsiteY3247" fmla="*/ 5462149 h 6451461"/>
              <a:gd name="connsiteX3248" fmla="*/ 4974469 w 7308555"/>
              <a:gd name="connsiteY3248" fmla="*/ 5462149 h 6451461"/>
              <a:gd name="connsiteX3249" fmla="*/ 4974469 w 7308555"/>
              <a:gd name="connsiteY3249" fmla="*/ 5487397 h 6451461"/>
              <a:gd name="connsiteX3250" fmla="*/ 4961845 w 7308555"/>
              <a:gd name="connsiteY3250" fmla="*/ 5462149 h 6451461"/>
              <a:gd name="connsiteX3251" fmla="*/ 4961845 w 7308555"/>
              <a:gd name="connsiteY3251" fmla="*/ 5462149 h 6451461"/>
              <a:gd name="connsiteX3252" fmla="*/ 5077453 w 7308555"/>
              <a:gd name="connsiteY3252" fmla="*/ 5424278 h 6451461"/>
              <a:gd name="connsiteX3253" fmla="*/ 5077453 w 7308555"/>
              <a:gd name="connsiteY3253" fmla="*/ 5411654 h 6451461"/>
              <a:gd name="connsiteX3254" fmla="*/ 5090077 w 7308555"/>
              <a:gd name="connsiteY3254" fmla="*/ 5411654 h 6451461"/>
              <a:gd name="connsiteX3255" fmla="*/ 5102701 w 7308555"/>
              <a:gd name="connsiteY3255" fmla="*/ 5411654 h 6451461"/>
              <a:gd name="connsiteX3256" fmla="*/ 5077453 w 7308555"/>
              <a:gd name="connsiteY3256" fmla="*/ 5424278 h 6451461"/>
              <a:gd name="connsiteX3257" fmla="*/ 5077453 w 7308555"/>
              <a:gd name="connsiteY3257" fmla="*/ 5424278 h 6451461"/>
              <a:gd name="connsiteX3258" fmla="*/ 5257509 w 7308555"/>
              <a:gd name="connsiteY3258" fmla="*/ 5411654 h 6451461"/>
              <a:gd name="connsiteX3259" fmla="*/ 5257509 w 7308555"/>
              <a:gd name="connsiteY3259" fmla="*/ 5386406 h 6451461"/>
              <a:gd name="connsiteX3260" fmla="*/ 5270134 w 7308555"/>
              <a:gd name="connsiteY3260" fmla="*/ 5399030 h 6451461"/>
              <a:gd name="connsiteX3261" fmla="*/ 5270134 w 7308555"/>
              <a:gd name="connsiteY3261" fmla="*/ 5399030 h 6451461"/>
              <a:gd name="connsiteX3262" fmla="*/ 5296045 w 7308555"/>
              <a:gd name="connsiteY3262" fmla="*/ 5335246 h 6451461"/>
              <a:gd name="connsiteX3263" fmla="*/ 5283422 w 7308555"/>
              <a:gd name="connsiteY3263" fmla="*/ 5335246 h 6451461"/>
              <a:gd name="connsiteX3264" fmla="*/ 5296045 w 7308555"/>
              <a:gd name="connsiteY3264" fmla="*/ 5347870 h 6451461"/>
              <a:gd name="connsiteX3265" fmla="*/ 5283422 w 7308555"/>
              <a:gd name="connsiteY3265" fmla="*/ 5360494 h 6451461"/>
              <a:gd name="connsiteX3266" fmla="*/ 5283422 w 7308555"/>
              <a:gd name="connsiteY3266" fmla="*/ 5373118 h 6451461"/>
              <a:gd name="connsiteX3267" fmla="*/ 5257509 w 7308555"/>
              <a:gd name="connsiteY3267" fmla="*/ 5411654 h 6451461"/>
              <a:gd name="connsiteX3268" fmla="*/ 5257509 w 7308555"/>
              <a:gd name="connsiteY3268" fmla="*/ 5411654 h 6451461"/>
              <a:gd name="connsiteX3269" fmla="*/ 6375718 w 7308555"/>
              <a:gd name="connsiteY3269" fmla="*/ 5411654 h 6451461"/>
              <a:gd name="connsiteX3270" fmla="*/ 6426878 w 7308555"/>
              <a:gd name="connsiteY3270" fmla="*/ 5475437 h 6451461"/>
              <a:gd name="connsiteX3271" fmla="*/ 6375718 w 7308555"/>
              <a:gd name="connsiteY3271" fmla="*/ 5411654 h 6451461"/>
              <a:gd name="connsiteX3272" fmla="*/ 6375718 w 7308555"/>
              <a:gd name="connsiteY3272" fmla="*/ 5411654 h 6451461"/>
              <a:gd name="connsiteX3273" fmla="*/ 5231598 w 7308555"/>
              <a:gd name="connsiteY3273" fmla="*/ 5462149 h 6451461"/>
              <a:gd name="connsiteX3274" fmla="*/ 5218974 w 7308555"/>
              <a:gd name="connsiteY3274" fmla="*/ 5474773 h 6451461"/>
              <a:gd name="connsiteX3275" fmla="*/ 5218974 w 7308555"/>
              <a:gd name="connsiteY3275" fmla="*/ 5487397 h 6451461"/>
              <a:gd name="connsiteX3276" fmla="*/ 5231598 w 7308555"/>
              <a:gd name="connsiteY3276" fmla="*/ 5500021 h 6451461"/>
              <a:gd name="connsiteX3277" fmla="*/ 5257509 w 7308555"/>
              <a:gd name="connsiteY3277" fmla="*/ 5487397 h 6451461"/>
              <a:gd name="connsiteX3278" fmla="*/ 5270134 w 7308555"/>
              <a:gd name="connsiteY3278" fmla="*/ 5462149 h 6451461"/>
              <a:gd name="connsiteX3279" fmla="*/ 5270134 w 7308555"/>
              <a:gd name="connsiteY3279" fmla="*/ 5436902 h 6451461"/>
              <a:gd name="connsiteX3280" fmla="*/ 5270134 w 7308555"/>
              <a:gd name="connsiteY3280" fmla="*/ 5436902 h 6451461"/>
              <a:gd name="connsiteX3281" fmla="*/ 5282757 w 7308555"/>
              <a:gd name="connsiteY3281" fmla="*/ 5411654 h 6451461"/>
              <a:gd name="connsiteX3282" fmla="*/ 5256845 w 7308555"/>
              <a:gd name="connsiteY3282" fmla="*/ 5411654 h 6451461"/>
              <a:gd name="connsiteX3283" fmla="*/ 5244221 w 7308555"/>
              <a:gd name="connsiteY3283" fmla="*/ 5436902 h 6451461"/>
              <a:gd name="connsiteX3284" fmla="*/ 5256845 w 7308555"/>
              <a:gd name="connsiteY3284" fmla="*/ 5436902 h 6451461"/>
              <a:gd name="connsiteX3285" fmla="*/ 5256845 w 7308555"/>
              <a:gd name="connsiteY3285" fmla="*/ 5449526 h 6451461"/>
              <a:gd name="connsiteX3286" fmla="*/ 5230933 w 7308555"/>
              <a:gd name="connsiteY3286" fmla="*/ 5449526 h 6451461"/>
              <a:gd name="connsiteX3287" fmla="*/ 5243557 w 7308555"/>
              <a:gd name="connsiteY3287" fmla="*/ 5474773 h 6451461"/>
              <a:gd name="connsiteX3288" fmla="*/ 5230933 w 7308555"/>
              <a:gd name="connsiteY3288" fmla="*/ 5474773 h 6451461"/>
              <a:gd name="connsiteX3289" fmla="*/ 5231598 w 7308555"/>
              <a:gd name="connsiteY3289" fmla="*/ 5462149 h 6451461"/>
              <a:gd name="connsiteX3290" fmla="*/ 5231598 w 7308555"/>
              <a:gd name="connsiteY3290" fmla="*/ 5462149 h 6451461"/>
              <a:gd name="connsiteX3291" fmla="*/ 6517239 w 7308555"/>
              <a:gd name="connsiteY3291" fmla="*/ 5436902 h 6451461"/>
              <a:gd name="connsiteX3292" fmla="*/ 6606935 w 7308555"/>
              <a:gd name="connsiteY3292" fmla="*/ 5525933 h 6451461"/>
              <a:gd name="connsiteX3293" fmla="*/ 6517239 w 7308555"/>
              <a:gd name="connsiteY3293" fmla="*/ 5436902 h 6451461"/>
              <a:gd name="connsiteX3294" fmla="*/ 6517239 w 7308555"/>
              <a:gd name="connsiteY3294" fmla="*/ 5436902 h 6451461"/>
              <a:gd name="connsiteX3295" fmla="*/ 5257509 w 7308555"/>
              <a:gd name="connsiteY3295" fmla="*/ 5513309 h 6451461"/>
              <a:gd name="connsiteX3296" fmla="*/ 5257509 w 7308555"/>
              <a:gd name="connsiteY3296" fmla="*/ 5525933 h 6451461"/>
              <a:gd name="connsiteX3297" fmla="*/ 5270134 w 7308555"/>
              <a:gd name="connsiteY3297" fmla="*/ 5525933 h 6451461"/>
              <a:gd name="connsiteX3298" fmla="*/ 5270134 w 7308555"/>
              <a:gd name="connsiteY3298" fmla="*/ 5538557 h 6451461"/>
              <a:gd name="connsiteX3299" fmla="*/ 5244221 w 7308555"/>
              <a:gd name="connsiteY3299" fmla="*/ 5538557 h 6451461"/>
              <a:gd name="connsiteX3300" fmla="*/ 5218309 w 7308555"/>
              <a:gd name="connsiteY3300" fmla="*/ 5589717 h 6451461"/>
              <a:gd name="connsiteX3301" fmla="*/ 5230933 w 7308555"/>
              <a:gd name="connsiteY3301" fmla="*/ 5589717 h 6451461"/>
              <a:gd name="connsiteX3302" fmla="*/ 5230933 w 7308555"/>
              <a:gd name="connsiteY3302" fmla="*/ 5602341 h 6451461"/>
              <a:gd name="connsiteX3303" fmla="*/ 5230933 w 7308555"/>
              <a:gd name="connsiteY3303" fmla="*/ 5602341 h 6451461"/>
              <a:gd name="connsiteX3304" fmla="*/ 5269469 w 7308555"/>
              <a:gd name="connsiteY3304" fmla="*/ 5627589 h 6451461"/>
              <a:gd name="connsiteX3305" fmla="*/ 5295381 w 7308555"/>
              <a:gd name="connsiteY3305" fmla="*/ 5538557 h 6451461"/>
              <a:gd name="connsiteX3306" fmla="*/ 5295381 w 7308555"/>
              <a:gd name="connsiteY3306" fmla="*/ 5538557 h 6451461"/>
              <a:gd name="connsiteX3307" fmla="*/ 5295381 w 7308555"/>
              <a:gd name="connsiteY3307" fmla="*/ 5525933 h 6451461"/>
              <a:gd name="connsiteX3308" fmla="*/ 5321293 w 7308555"/>
              <a:gd name="connsiteY3308" fmla="*/ 5436902 h 6451461"/>
              <a:gd name="connsiteX3309" fmla="*/ 5257509 w 7308555"/>
              <a:gd name="connsiteY3309" fmla="*/ 5513309 h 6451461"/>
              <a:gd name="connsiteX3310" fmla="*/ 5257509 w 7308555"/>
              <a:gd name="connsiteY3310" fmla="*/ 5513309 h 6451461"/>
              <a:gd name="connsiteX3311" fmla="*/ 5128613 w 7308555"/>
              <a:gd name="connsiteY3311" fmla="*/ 5475437 h 6451461"/>
              <a:gd name="connsiteX3312" fmla="*/ 5102701 w 7308555"/>
              <a:gd name="connsiteY3312" fmla="*/ 5488062 h 6451461"/>
              <a:gd name="connsiteX3313" fmla="*/ 5128613 w 7308555"/>
              <a:gd name="connsiteY3313" fmla="*/ 5500686 h 6451461"/>
              <a:gd name="connsiteX3314" fmla="*/ 5115989 w 7308555"/>
              <a:gd name="connsiteY3314" fmla="*/ 5488062 h 6451461"/>
              <a:gd name="connsiteX3315" fmla="*/ 5128613 w 7308555"/>
              <a:gd name="connsiteY3315" fmla="*/ 5475437 h 6451461"/>
              <a:gd name="connsiteX3316" fmla="*/ 5128613 w 7308555"/>
              <a:gd name="connsiteY3316" fmla="*/ 5475437 h 6451461"/>
              <a:gd name="connsiteX3317" fmla="*/ 6542487 w 7308555"/>
              <a:gd name="connsiteY3317" fmla="*/ 5589717 h 6451461"/>
              <a:gd name="connsiteX3318" fmla="*/ 6452791 w 7308555"/>
              <a:gd name="connsiteY3318" fmla="*/ 5488062 h 6451461"/>
              <a:gd name="connsiteX3319" fmla="*/ 6452791 w 7308555"/>
              <a:gd name="connsiteY3319" fmla="*/ 5500686 h 6451461"/>
              <a:gd name="connsiteX3320" fmla="*/ 6503951 w 7308555"/>
              <a:gd name="connsiteY3320" fmla="*/ 5564469 h 6451461"/>
              <a:gd name="connsiteX3321" fmla="*/ 6555110 w 7308555"/>
              <a:gd name="connsiteY3321" fmla="*/ 5628253 h 6451461"/>
              <a:gd name="connsiteX3322" fmla="*/ 6542487 w 7308555"/>
              <a:gd name="connsiteY3322" fmla="*/ 5589717 h 6451461"/>
              <a:gd name="connsiteX3323" fmla="*/ 6542487 w 7308555"/>
              <a:gd name="connsiteY3323" fmla="*/ 5589717 h 6451461"/>
              <a:gd name="connsiteX3324" fmla="*/ 5103365 w 7308555"/>
              <a:gd name="connsiteY3324" fmla="*/ 5525933 h 6451461"/>
              <a:gd name="connsiteX3325" fmla="*/ 5129278 w 7308555"/>
              <a:gd name="connsiteY3325" fmla="*/ 5525933 h 6451461"/>
              <a:gd name="connsiteX3326" fmla="*/ 5103365 w 7308555"/>
              <a:gd name="connsiteY3326" fmla="*/ 5500686 h 6451461"/>
              <a:gd name="connsiteX3327" fmla="*/ 5115989 w 7308555"/>
              <a:gd name="connsiteY3327" fmla="*/ 5525933 h 6451461"/>
              <a:gd name="connsiteX3328" fmla="*/ 5103365 w 7308555"/>
              <a:gd name="connsiteY3328" fmla="*/ 5525933 h 6451461"/>
              <a:gd name="connsiteX3329" fmla="*/ 5103365 w 7308555"/>
              <a:gd name="connsiteY3329" fmla="*/ 5525933 h 6451461"/>
              <a:gd name="connsiteX3330" fmla="*/ 6658759 w 7308555"/>
              <a:gd name="connsiteY3330" fmla="*/ 5513309 h 6451461"/>
              <a:gd name="connsiteX3331" fmla="*/ 6632847 w 7308555"/>
              <a:gd name="connsiteY3331" fmla="*/ 5500686 h 6451461"/>
              <a:gd name="connsiteX3332" fmla="*/ 6658759 w 7308555"/>
              <a:gd name="connsiteY3332" fmla="*/ 5513309 h 6451461"/>
              <a:gd name="connsiteX3333" fmla="*/ 6658759 w 7308555"/>
              <a:gd name="connsiteY3333" fmla="*/ 5513309 h 6451461"/>
              <a:gd name="connsiteX3334" fmla="*/ 6349807 w 7308555"/>
              <a:gd name="connsiteY3334" fmla="*/ 5564469 h 6451461"/>
              <a:gd name="connsiteX3335" fmla="*/ 6349807 w 7308555"/>
              <a:gd name="connsiteY3335" fmla="*/ 5551845 h 6451461"/>
              <a:gd name="connsiteX3336" fmla="*/ 6323894 w 7308555"/>
              <a:gd name="connsiteY3336" fmla="*/ 5539221 h 6451461"/>
              <a:gd name="connsiteX3337" fmla="*/ 6336518 w 7308555"/>
              <a:gd name="connsiteY3337" fmla="*/ 5564469 h 6451461"/>
              <a:gd name="connsiteX3338" fmla="*/ 6375054 w 7308555"/>
              <a:gd name="connsiteY3338" fmla="*/ 5602341 h 6451461"/>
              <a:gd name="connsiteX3339" fmla="*/ 6349807 w 7308555"/>
              <a:gd name="connsiteY3339" fmla="*/ 5564469 h 6451461"/>
              <a:gd name="connsiteX3340" fmla="*/ 6349807 w 7308555"/>
              <a:gd name="connsiteY3340" fmla="*/ 5564469 h 6451461"/>
              <a:gd name="connsiteX3341" fmla="*/ 5115989 w 7308555"/>
              <a:gd name="connsiteY3341" fmla="*/ 5564469 h 6451461"/>
              <a:gd name="connsiteX3342" fmla="*/ 5077453 w 7308555"/>
              <a:gd name="connsiteY3342" fmla="*/ 5602341 h 6451461"/>
              <a:gd name="connsiteX3343" fmla="*/ 5077453 w 7308555"/>
              <a:gd name="connsiteY3343" fmla="*/ 5627589 h 6451461"/>
              <a:gd name="connsiteX3344" fmla="*/ 5064829 w 7308555"/>
              <a:gd name="connsiteY3344" fmla="*/ 5652836 h 6451461"/>
              <a:gd name="connsiteX3345" fmla="*/ 5052206 w 7308555"/>
              <a:gd name="connsiteY3345" fmla="*/ 5652836 h 6451461"/>
              <a:gd name="connsiteX3346" fmla="*/ 5039582 w 7308555"/>
              <a:gd name="connsiteY3346" fmla="*/ 5640213 h 6451461"/>
              <a:gd name="connsiteX3347" fmla="*/ 5026958 w 7308555"/>
              <a:gd name="connsiteY3347" fmla="*/ 5652836 h 6451461"/>
              <a:gd name="connsiteX3348" fmla="*/ 4988422 w 7308555"/>
              <a:gd name="connsiteY3348" fmla="*/ 5703996 h 6451461"/>
              <a:gd name="connsiteX3349" fmla="*/ 5001046 w 7308555"/>
              <a:gd name="connsiteY3349" fmla="*/ 5755156 h 6451461"/>
              <a:gd name="connsiteX3350" fmla="*/ 5013669 w 7308555"/>
              <a:gd name="connsiteY3350" fmla="*/ 5742532 h 6451461"/>
              <a:gd name="connsiteX3351" fmla="*/ 5013669 w 7308555"/>
              <a:gd name="connsiteY3351" fmla="*/ 5755156 h 6451461"/>
              <a:gd name="connsiteX3352" fmla="*/ 5039582 w 7308555"/>
              <a:gd name="connsiteY3352" fmla="*/ 5767780 h 6451461"/>
              <a:gd name="connsiteX3353" fmla="*/ 5039582 w 7308555"/>
              <a:gd name="connsiteY3353" fmla="*/ 5755156 h 6451461"/>
              <a:gd name="connsiteX3354" fmla="*/ 5039582 w 7308555"/>
              <a:gd name="connsiteY3354" fmla="*/ 5742532 h 6451461"/>
              <a:gd name="connsiteX3355" fmla="*/ 5052206 w 7308555"/>
              <a:gd name="connsiteY3355" fmla="*/ 5729908 h 6451461"/>
              <a:gd name="connsiteX3356" fmla="*/ 5052206 w 7308555"/>
              <a:gd name="connsiteY3356" fmla="*/ 5742532 h 6451461"/>
              <a:gd name="connsiteX3357" fmla="*/ 5078118 w 7308555"/>
              <a:gd name="connsiteY3357" fmla="*/ 5691372 h 6451461"/>
              <a:gd name="connsiteX3358" fmla="*/ 5052206 w 7308555"/>
              <a:gd name="connsiteY3358" fmla="*/ 5703996 h 6451461"/>
              <a:gd name="connsiteX3359" fmla="*/ 5078118 w 7308555"/>
              <a:gd name="connsiteY3359" fmla="*/ 5691372 h 6451461"/>
              <a:gd name="connsiteX3360" fmla="*/ 5065494 w 7308555"/>
              <a:gd name="connsiteY3360" fmla="*/ 5640213 h 6451461"/>
              <a:gd name="connsiteX3361" fmla="*/ 5065494 w 7308555"/>
              <a:gd name="connsiteY3361" fmla="*/ 5627589 h 6451461"/>
              <a:gd name="connsiteX3362" fmla="*/ 5091406 w 7308555"/>
              <a:gd name="connsiteY3362" fmla="*/ 5640213 h 6451461"/>
              <a:gd name="connsiteX3363" fmla="*/ 5104030 w 7308555"/>
              <a:gd name="connsiteY3363" fmla="*/ 5640213 h 6451461"/>
              <a:gd name="connsiteX3364" fmla="*/ 5129942 w 7308555"/>
              <a:gd name="connsiteY3364" fmla="*/ 5589053 h 6451461"/>
              <a:gd name="connsiteX3365" fmla="*/ 5115989 w 7308555"/>
              <a:gd name="connsiteY3365" fmla="*/ 5564469 h 6451461"/>
              <a:gd name="connsiteX3366" fmla="*/ 5115989 w 7308555"/>
              <a:gd name="connsiteY3366" fmla="*/ 5564469 h 6451461"/>
              <a:gd name="connsiteX3367" fmla="*/ 1349425 w 7308555"/>
              <a:gd name="connsiteY3367" fmla="*/ 5691372 h 6451461"/>
              <a:gd name="connsiteX3368" fmla="*/ 1310889 w 7308555"/>
              <a:gd name="connsiteY3368" fmla="*/ 5742532 h 6451461"/>
              <a:gd name="connsiteX3369" fmla="*/ 1259729 w 7308555"/>
              <a:gd name="connsiteY3369" fmla="*/ 5831564 h 6451461"/>
              <a:gd name="connsiteX3370" fmla="*/ 1247105 w 7308555"/>
              <a:gd name="connsiteY3370" fmla="*/ 5869435 h 6451461"/>
              <a:gd name="connsiteX3371" fmla="*/ 1234482 w 7308555"/>
              <a:gd name="connsiteY3371" fmla="*/ 5907307 h 6451461"/>
              <a:gd name="connsiteX3372" fmla="*/ 1157410 w 7308555"/>
              <a:gd name="connsiteY3372" fmla="*/ 6072746 h 6451461"/>
              <a:gd name="connsiteX3373" fmla="*/ 1118873 w 7308555"/>
              <a:gd name="connsiteY3373" fmla="*/ 6149154 h 6451461"/>
              <a:gd name="connsiteX3374" fmla="*/ 1144786 w 7308555"/>
              <a:gd name="connsiteY3374" fmla="*/ 6097994 h 6451461"/>
              <a:gd name="connsiteX3375" fmla="*/ 1337466 w 7308555"/>
              <a:gd name="connsiteY3375" fmla="*/ 5741203 h 6451461"/>
              <a:gd name="connsiteX3376" fmla="*/ 1349425 w 7308555"/>
              <a:gd name="connsiteY3376" fmla="*/ 5691372 h 6451461"/>
              <a:gd name="connsiteX3377" fmla="*/ 1349425 w 7308555"/>
              <a:gd name="connsiteY3377" fmla="*/ 5691372 h 6451461"/>
              <a:gd name="connsiteX3378" fmla="*/ 6620223 w 7308555"/>
              <a:gd name="connsiteY3378" fmla="*/ 5755156 h 6451461"/>
              <a:gd name="connsiteX3379" fmla="*/ 6671383 w 7308555"/>
              <a:gd name="connsiteY3379" fmla="*/ 5806316 h 6451461"/>
              <a:gd name="connsiteX3380" fmla="*/ 6620223 w 7308555"/>
              <a:gd name="connsiteY3380" fmla="*/ 5755156 h 6451461"/>
              <a:gd name="connsiteX3381" fmla="*/ 6620223 w 7308555"/>
              <a:gd name="connsiteY3381" fmla="*/ 5755156 h 6451461"/>
              <a:gd name="connsiteX3382" fmla="*/ 6105966 w 7308555"/>
              <a:gd name="connsiteY3382" fmla="*/ 5920595 h 6451461"/>
              <a:gd name="connsiteX3383" fmla="*/ 6080054 w 7308555"/>
              <a:gd name="connsiteY3383" fmla="*/ 5971755 h 6451461"/>
              <a:gd name="connsiteX3384" fmla="*/ 6092678 w 7308555"/>
              <a:gd name="connsiteY3384" fmla="*/ 5984379 h 6451461"/>
              <a:gd name="connsiteX3385" fmla="*/ 6092678 w 7308555"/>
              <a:gd name="connsiteY3385" fmla="*/ 5971755 h 6451461"/>
              <a:gd name="connsiteX3386" fmla="*/ 6182374 w 7308555"/>
              <a:gd name="connsiteY3386" fmla="*/ 5920595 h 6451461"/>
              <a:gd name="connsiteX3387" fmla="*/ 6220910 w 7308555"/>
              <a:gd name="connsiteY3387" fmla="*/ 5907971 h 6451461"/>
              <a:gd name="connsiteX3388" fmla="*/ 6220910 w 7308555"/>
              <a:gd name="connsiteY3388" fmla="*/ 5882724 h 6451461"/>
              <a:gd name="connsiteX3389" fmla="*/ 6105966 w 7308555"/>
              <a:gd name="connsiteY3389" fmla="*/ 5920595 h 6451461"/>
              <a:gd name="connsiteX3390" fmla="*/ 6105966 w 7308555"/>
              <a:gd name="connsiteY3390" fmla="*/ 5920595 h 6451461"/>
              <a:gd name="connsiteX3391" fmla="*/ 6105966 w 7308555"/>
              <a:gd name="connsiteY3391" fmla="*/ 5959131 h 6451461"/>
              <a:gd name="connsiteX3392" fmla="*/ 6105966 w 7308555"/>
              <a:gd name="connsiteY3392" fmla="*/ 5946507 h 6451461"/>
              <a:gd name="connsiteX3393" fmla="*/ 6131879 w 7308555"/>
              <a:gd name="connsiteY3393" fmla="*/ 5946507 h 6451461"/>
              <a:gd name="connsiteX3394" fmla="*/ 6105966 w 7308555"/>
              <a:gd name="connsiteY3394" fmla="*/ 5959131 h 6451461"/>
              <a:gd name="connsiteX3395" fmla="*/ 6105966 w 7308555"/>
              <a:gd name="connsiteY3395" fmla="*/ 5959131 h 6451461"/>
              <a:gd name="connsiteX3396" fmla="*/ 7031496 w 7308555"/>
              <a:gd name="connsiteY3396" fmla="*/ 1782623 h 6451461"/>
              <a:gd name="connsiteX3397" fmla="*/ 7044119 w 7308555"/>
              <a:gd name="connsiteY3397" fmla="*/ 1795247 h 6451461"/>
              <a:gd name="connsiteX3398" fmla="*/ 7056743 w 7308555"/>
              <a:gd name="connsiteY3398" fmla="*/ 1757376 h 6451461"/>
              <a:gd name="connsiteX3399" fmla="*/ 7018207 w 7308555"/>
              <a:gd name="connsiteY3399" fmla="*/ 1732128 h 6451461"/>
              <a:gd name="connsiteX3400" fmla="*/ 7005583 w 7308555"/>
              <a:gd name="connsiteY3400" fmla="*/ 1732128 h 6451461"/>
              <a:gd name="connsiteX3401" fmla="*/ 7031496 w 7308555"/>
              <a:gd name="connsiteY3401" fmla="*/ 1795912 h 6451461"/>
              <a:gd name="connsiteX3402" fmla="*/ 7031496 w 7308555"/>
              <a:gd name="connsiteY3402" fmla="*/ 1782623 h 6451461"/>
              <a:gd name="connsiteX3403" fmla="*/ 7031496 w 7308555"/>
              <a:gd name="connsiteY3403" fmla="*/ 1782623 h 6451461"/>
              <a:gd name="connsiteX3404" fmla="*/ 3702116 w 7308555"/>
              <a:gd name="connsiteY3404" fmla="*/ 4125348 h 6451461"/>
              <a:gd name="connsiteX3405" fmla="*/ 3650956 w 7308555"/>
              <a:gd name="connsiteY3405" fmla="*/ 4125348 h 6451461"/>
              <a:gd name="connsiteX3406" fmla="*/ 3663580 w 7308555"/>
              <a:gd name="connsiteY3406" fmla="*/ 4125348 h 6451461"/>
              <a:gd name="connsiteX3407" fmla="*/ 3702116 w 7308555"/>
              <a:gd name="connsiteY3407" fmla="*/ 4125348 h 6451461"/>
              <a:gd name="connsiteX3408" fmla="*/ 3702116 w 7308555"/>
              <a:gd name="connsiteY3408" fmla="*/ 4125348 h 6451461"/>
              <a:gd name="connsiteX3409" fmla="*/ 4113388 w 7308555"/>
              <a:gd name="connsiteY3409" fmla="*/ 4711361 h 6451461"/>
              <a:gd name="connsiteX3410" fmla="*/ 4074852 w 7308555"/>
              <a:gd name="connsiteY3410" fmla="*/ 4711361 h 6451461"/>
              <a:gd name="connsiteX3411" fmla="*/ 3959244 w 7308555"/>
              <a:gd name="connsiteY3411" fmla="*/ 4723985 h 6451461"/>
              <a:gd name="connsiteX3412" fmla="*/ 3946620 w 7308555"/>
              <a:gd name="connsiteY3412" fmla="*/ 4711361 h 6451461"/>
              <a:gd name="connsiteX3413" fmla="*/ 3997780 w 7308555"/>
              <a:gd name="connsiteY3413" fmla="*/ 4686114 h 6451461"/>
              <a:gd name="connsiteX3414" fmla="*/ 3971868 w 7308555"/>
              <a:gd name="connsiteY3414" fmla="*/ 4634954 h 6451461"/>
              <a:gd name="connsiteX3415" fmla="*/ 3945956 w 7308555"/>
              <a:gd name="connsiteY3415" fmla="*/ 4622330 h 6451461"/>
              <a:gd name="connsiteX3416" fmla="*/ 3920044 w 7308555"/>
              <a:gd name="connsiteY3416" fmla="*/ 4508051 h 6451461"/>
              <a:gd name="connsiteX3417" fmla="*/ 3984492 w 7308555"/>
              <a:gd name="connsiteY3417" fmla="*/ 4393771 h 6451461"/>
              <a:gd name="connsiteX3418" fmla="*/ 4010404 w 7308555"/>
              <a:gd name="connsiteY3418" fmla="*/ 4393771 h 6451461"/>
              <a:gd name="connsiteX3419" fmla="*/ 4023028 w 7308555"/>
              <a:gd name="connsiteY3419" fmla="*/ 4381148 h 6451461"/>
              <a:gd name="connsiteX3420" fmla="*/ 3984492 w 7308555"/>
              <a:gd name="connsiteY3420" fmla="*/ 4304740 h 6451461"/>
              <a:gd name="connsiteX3421" fmla="*/ 3868884 w 7308555"/>
              <a:gd name="connsiteY3421" fmla="*/ 4279492 h 6451461"/>
              <a:gd name="connsiteX3422" fmla="*/ 3881508 w 7308555"/>
              <a:gd name="connsiteY3422" fmla="*/ 4228332 h 6451461"/>
              <a:gd name="connsiteX3423" fmla="*/ 3804435 w 7308555"/>
              <a:gd name="connsiteY3423" fmla="*/ 4177172 h 6451461"/>
              <a:gd name="connsiteX3424" fmla="*/ 3753276 w 7308555"/>
              <a:gd name="connsiteY3424" fmla="*/ 4164548 h 6451461"/>
              <a:gd name="connsiteX3425" fmla="*/ 3740652 w 7308555"/>
              <a:gd name="connsiteY3425" fmla="*/ 4189796 h 6451461"/>
              <a:gd name="connsiteX3426" fmla="*/ 3689492 w 7308555"/>
              <a:gd name="connsiteY3426" fmla="*/ 4138636 h 6451461"/>
              <a:gd name="connsiteX3427" fmla="*/ 3650956 w 7308555"/>
              <a:gd name="connsiteY3427" fmla="*/ 4176508 h 6451461"/>
              <a:gd name="connsiteX3428" fmla="*/ 3676868 w 7308555"/>
              <a:gd name="connsiteY3428" fmla="*/ 4189132 h 6451461"/>
              <a:gd name="connsiteX3429" fmla="*/ 3587172 w 7308555"/>
              <a:gd name="connsiteY3429" fmla="*/ 4290787 h 6451461"/>
              <a:gd name="connsiteX3430" fmla="*/ 3510100 w 7308555"/>
              <a:gd name="connsiteY3430" fmla="*/ 4341947 h 6451461"/>
              <a:gd name="connsiteX3431" fmla="*/ 3484188 w 7308555"/>
              <a:gd name="connsiteY3431" fmla="*/ 4379819 h 6451461"/>
              <a:gd name="connsiteX3432" fmla="*/ 3433028 w 7308555"/>
              <a:gd name="connsiteY3432" fmla="*/ 4354571 h 6451461"/>
              <a:gd name="connsiteX3433" fmla="*/ 3471564 w 7308555"/>
              <a:gd name="connsiteY3433" fmla="*/ 4443602 h 6451461"/>
              <a:gd name="connsiteX3434" fmla="*/ 3458940 w 7308555"/>
              <a:gd name="connsiteY3434" fmla="*/ 4507386 h 6451461"/>
              <a:gd name="connsiteX3435" fmla="*/ 3420404 w 7308555"/>
              <a:gd name="connsiteY3435" fmla="*/ 4660202 h 6451461"/>
              <a:gd name="connsiteX3436" fmla="*/ 3458940 w 7308555"/>
              <a:gd name="connsiteY3436" fmla="*/ 4800393 h 6451461"/>
              <a:gd name="connsiteX3437" fmla="*/ 3471564 w 7308555"/>
              <a:gd name="connsiteY3437" fmla="*/ 4800393 h 6451461"/>
              <a:gd name="connsiteX3438" fmla="*/ 3484188 w 7308555"/>
              <a:gd name="connsiteY3438" fmla="*/ 4851553 h 6451461"/>
              <a:gd name="connsiteX3439" fmla="*/ 3522724 w 7308555"/>
              <a:gd name="connsiteY3439" fmla="*/ 4953208 h 6451461"/>
              <a:gd name="connsiteX3440" fmla="*/ 3638332 w 7308555"/>
              <a:gd name="connsiteY3440" fmla="*/ 5067487 h 6451461"/>
              <a:gd name="connsiteX3441" fmla="*/ 3625708 w 7308555"/>
              <a:gd name="connsiteY3441" fmla="*/ 5067487 h 6451461"/>
              <a:gd name="connsiteX3442" fmla="*/ 3844300 w 7308555"/>
              <a:gd name="connsiteY3442" fmla="*/ 5181767 h 6451461"/>
              <a:gd name="connsiteX3443" fmla="*/ 3870213 w 7308555"/>
              <a:gd name="connsiteY3443" fmla="*/ 5156519 h 6451461"/>
              <a:gd name="connsiteX3444" fmla="*/ 3973197 w 7308555"/>
              <a:gd name="connsiteY3444" fmla="*/ 5118647 h 6451461"/>
              <a:gd name="connsiteX3445" fmla="*/ 3999109 w 7308555"/>
              <a:gd name="connsiteY3445" fmla="*/ 5067487 h 6451461"/>
              <a:gd name="connsiteX3446" fmla="*/ 4025021 w 7308555"/>
              <a:gd name="connsiteY3446" fmla="*/ 5003703 h 6451461"/>
              <a:gd name="connsiteX3447" fmla="*/ 4012397 w 7308555"/>
              <a:gd name="connsiteY3447" fmla="*/ 4965832 h 6451461"/>
              <a:gd name="connsiteX3448" fmla="*/ 3999773 w 7308555"/>
              <a:gd name="connsiteY3448" fmla="*/ 4876800 h 6451461"/>
              <a:gd name="connsiteX3449" fmla="*/ 3948613 w 7308555"/>
              <a:gd name="connsiteY3449" fmla="*/ 4762521 h 6451461"/>
              <a:gd name="connsiteX3450" fmla="*/ 4076845 w 7308555"/>
              <a:gd name="connsiteY3450" fmla="*/ 4737273 h 6451461"/>
              <a:gd name="connsiteX3451" fmla="*/ 4025686 w 7308555"/>
              <a:gd name="connsiteY3451" fmla="*/ 4838929 h 6451461"/>
              <a:gd name="connsiteX3452" fmla="*/ 4076845 w 7308555"/>
              <a:gd name="connsiteY3452" fmla="*/ 4876800 h 6451461"/>
              <a:gd name="connsiteX3453" fmla="*/ 4141294 w 7308555"/>
              <a:gd name="connsiteY3453" fmla="*/ 4787769 h 6451461"/>
              <a:gd name="connsiteX3454" fmla="*/ 4113388 w 7308555"/>
              <a:gd name="connsiteY3454" fmla="*/ 4711361 h 6451461"/>
              <a:gd name="connsiteX3455" fmla="*/ 4113388 w 7308555"/>
              <a:gd name="connsiteY3455" fmla="*/ 4711361 h 6451461"/>
              <a:gd name="connsiteX3456" fmla="*/ 3702116 w 7308555"/>
              <a:gd name="connsiteY3456" fmla="*/ 4176508 h 6451461"/>
              <a:gd name="connsiteX3457" fmla="*/ 3689492 w 7308555"/>
              <a:gd name="connsiteY3457" fmla="*/ 4176508 h 6451461"/>
              <a:gd name="connsiteX3458" fmla="*/ 3702116 w 7308555"/>
              <a:gd name="connsiteY3458" fmla="*/ 4163884 h 6451461"/>
              <a:gd name="connsiteX3459" fmla="*/ 3702116 w 7308555"/>
              <a:gd name="connsiteY3459" fmla="*/ 4176508 h 6451461"/>
              <a:gd name="connsiteX3460" fmla="*/ 3702116 w 7308555"/>
              <a:gd name="connsiteY3460" fmla="*/ 4176508 h 6451461"/>
              <a:gd name="connsiteX3461" fmla="*/ 3419075 w 7308555"/>
              <a:gd name="connsiteY3461" fmla="*/ 4278163 h 6451461"/>
              <a:gd name="connsiteX3462" fmla="*/ 3342003 w 7308555"/>
              <a:gd name="connsiteY3462" fmla="*/ 4303411 h 6451461"/>
              <a:gd name="connsiteX3463" fmla="*/ 3329380 w 7308555"/>
              <a:gd name="connsiteY3463" fmla="*/ 4354571 h 6451461"/>
              <a:gd name="connsiteX3464" fmla="*/ 3406452 w 7308555"/>
              <a:gd name="connsiteY3464" fmla="*/ 4316699 h 6451461"/>
              <a:gd name="connsiteX3465" fmla="*/ 3419075 w 7308555"/>
              <a:gd name="connsiteY3465" fmla="*/ 4278163 h 6451461"/>
              <a:gd name="connsiteX3466" fmla="*/ 3419075 w 7308555"/>
              <a:gd name="connsiteY3466" fmla="*/ 4278163 h 6451461"/>
              <a:gd name="connsiteX3467" fmla="*/ 4820325 w 7308555"/>
              <a:gd name="connsiteY3467" fmla="*/ 4520010 h 6451461"/>
              <a:gd name="connsiteX3468" fmla="*/ 4755877 w 7308555"/>
              <a:gd name="connsiteY3468" fmla="*/ 4557882 h 6451461"/>
              <a:gd name="connsiteX3469" fmla="*/ 4755877 w 7308555"/>
              <a:gd name="connsiteY3469" fmla="*/ 4570506 h 6451461"/>
              <a:gd name="connsiteX3470" fmla="*/ 4755877 w 7308555"/>
              <a:gd name="connsiteY3470" fmla="*/ 4570506 h 6451461"/>
              <a:gd name="connsiteX3471" fmla="*/ 4743253 w 7308555"/>
              <a:gd name="connsiteY3471" fmla="*/ 4570506 h 6451461"/>
              <a:gd name="connsiteX3472" fmla="*/ 4755877 w 7308555"/>
              <a:gd name="connsiteY3472" fmla="*/ 4608377 h 6451461"/>
              <a:gd name="connsiteX3473" fmla="*/ 4743253 w 7308555"/>
              <a:gd name="connsiteY3473" fmla="*/ 4595753 h 6451461"/>
              <a:gd name="connsiteX3474" fmla="*/ 4730629 w 7308555"/>
              <a:gd name="connsiteY3474" fmla="*/ 4583129 h 6451461"/>
              <a:gd name="connsiteX3475" fmla="*/ 4730629 w 7308555"/>
              <a:gd name="connsiteY3475" fmla="*/ 4570506 h 6451461"/>
              <a:gd name="connsiteX3476" fmla="*/ 4730629 w 7308555"/>
              <a:gd name="connsiteY3476" fmla="*/ 4595753 h 6451461"/>
              <a:gd name="connsiteX3477" fmla="*/ 4743253 w 7308555"/>
              <a:gd name="connsiteY3477" fmla="*/ 4608377 h 6451461"/>
              <a:gd name="connsiteX3478" fmla="*/ 4730629 w 7308555"/>
              <a:gd name="connsiteY3478" fmla="*/ 4621001 h 6451461"/>
              <a:gd name="connsiteX3479" fmla="*/ 4718005 w 7308555"/>
              <a:gd name="connsiteY3479" fmla="*/ 4608377 h 6451461"/>
              <a:gd name="connsiteX3480" fmla="*/ 4705381 w 7308555"/>
              <a:gd name="connsiteY3480" fmla="*/ 4633625 h 6451461"/>
              <a:gd name="connsiteX3481" fmla="*/ 4782453 w 7308555"/>
              <a:gd name="connsiteY3481" fmla="*/ 4697409 h 6451461"/>
              <a:gd name="connsiteX3482" fmla="*/ 4795077 w 7308555"/>
              <a:gd name="connsiteY3482" fmla="*/ 4697409 h 6451461"/>
              <a:gd name="connsiteX3483" fmla="*/ 4795077 w 7308555"/>
              <a:gd name="connsiteY3483" fmla="*/ 4684785 h 6451461"/>
              <a:gd name="connsiteX3484" fmla="*/ 4820989 w 7308555"/>
              <a:gd name="connsiteY3484" fmla="*/ 4684785 h 6451461"/>
              <a:gd name="connsiteX3485" fmla="*/ 4859526 w 7308555"/>
              <a:gd name="connsiteY3485" fmla="*/ 4595753 h 6451461"/>
              <a:gd name="connsiteX3486" fmla="*/ 4820325 w 7308555"/>
              <a:gd name="connsiteY3486" fmla="*/ 4520010 h 6451461"/>
              <a:gd name="connsiteX3487" fmla="*/ 4820325 w 7308555"/>
              <a:gd name="connsiteY3487" fmla="*/ 4520010 h 6451461"/>
              <a:gd name="connsiteX3488" fmla="*/ 5694694 w 7308555"/>
              <a:gd name="connsiteY3488" fmla="*/ 4902048 h 6451461"/>
              <a:gd name="connsiteX3489" fmla="*/ 5668782 w 7308555"/>
              <a:gd name="connsiteY3489" fmla="*/ 4889424 h 6451461"/>
              <a:gd name="connsiteX3490" fmla="*/ 5733230 w 7308555"/>
              <a:gd name="connsiteY3490" fmla="*/ 4965832 h 6451461"/>
              <a:gd name="connsiteX3491" fmla="*/ 5694694 w 7308555"/>
              <a:gd name="connsiteY3491" fmla="*/ 4902048 h 6451461"/>
              <a:gd name="connsiteX3492" fmla="*/ 5694694 w 7308555"/>
              <a:gd name="connsiteY3492" fmla="*/ 4902048 h 6451461"/>
              <a:gd name="connsiteX3493" fmla="*/ 1979290 w 7308555"/>
              <a:gd name="connsiteY3493" fmla="*/ 5156519 h 6451461"/>
              <a:gd name="connsiteX3494" fmla="*/ 1979290 w 7308555"/>
              <a:gd name="connsiteY3494" fmla="*/ 5181767 h 6451461"/>
              <a:gd name="connsiteX3495" fmla="*/ 2017826 w 7308555"/>
              <a:gd name="connsiteY3495" fmla="*/ 5169143 h 6451461"/>
              <a:gd name="connsiteX3496" fmla="*/ 1979290 w 7308555"/>
              <a:gd name="connsiteY3496" fmla="*/ 5156519 h 6451461"/>
              <a:gd name="connsiteX3497" fmla="*/ 1979290 w 7308555"/>
              <a:gd name="connsiteY3497" fmla="*/ 5156519 h 6451461"/>
              <a:gd name="connsiteX3498" fmla="*/ 5462814 w 7308555"/>
              <a:gd name="connsiteY3498" fmla="*/ 5182431 h 6451461"/>
              <a:gd name="connsiteX3499" fmla="*/ 5475437 w 7308555"/>
              <a:gd name="connsiteY3499" fmla="*/ 5195055 h 6451461"/>
              <a:gd name="connsiteX3500" fmla="*/ 5462814 w 7308555"/>
              <a:gd name="connsiteY3500" fmla="*/ 5195055 h 6451461"/>
              <a:gd name="connsiteX3501" fmla="*/ 5475437 w 7308555"/>
              <a:gd name="connsiteY3501" fmla="*/ 5182431 h 6451461"/>
              <a:gd name="connsiteX3502" fmla="*/ 5449525 w 7308555"/>
              <a:gd name="connsiteY3502" fmla="*/ 5182431 h 6451461"/>
              <a:gd name="connsiteX3503" fmla="*/ 5449525 w 7308555"/>
              <a:gd name="connsiteY3503" fmla="*/ 5220303 h 6451461"/>
              <a:gd name="connsiteX3504" fmla="*/ 5475437 w 7308555"/>
              <a:gd name="connsiteY3504" fmla="*/ 5220303 h 6451461"/>
              <a:gd name="connsiteX3505" fmla="*/ 5475437 w 7308555"/>
              <a:gd name="connsiteY3505" fmla="*/ 5182431 h 6451461"/>
              <a:gd name="connsiteX3506" fmla="*/ 5462814 w 7308555"/>
              <a:gd name="connsiteY3506" fmla="*/ 5182431 h 6451461"/>
              <a:gd name="connsiteX3507" fmla="*/ 5462814 w 7308555"/>
              <a:gd name="connsiteY3507" fmla="*/ 5182431 h 645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</a:cxnLst>
            <a:rect l="l" t="t" r="r" b="b"/>
            <a:pathLst>
              <a:path w="7308555" h="6451461">
                <a:moveTo>
                  <a:pt x="1516858" y="37872"/>
                </a:moveTo>
                <a:cubicBezTo>
                  <a:pt x="1516858" y="12624"/>
                  <a:pt x="1516858" y="0"/>
                  <a:pt x="1490945" y="0"/>
                </a:cubicBezTo>
                <a:cubicBezTo>
                  <a:pt x="1478322" y="0"/>
                  <a:pt x="1478322" y="12624"/>
                  <a:pt x="1478322" y="25248"/>
                </a:cubicBezTo>
                <a:cubicBezTo>
                  <a:pt x="1490945" y="37872"/>
                  <a:pt x="1490945" y="37872"/>
                  <a:pt x="1516858" y="37872"/>
                </a:cubicBezTo>
                <a:lnTo>
                  <a:pt x="1516858" y="37872"/>
                </a:lnTo>
                <a:close/>
                <a:moveTo>
                  <a:pt x="925529" y="63784"/>
                </a:moveTo>
                <a:cubicBezTo>
                  <a:pt x="964065" y="89032"/>
                  <a:pt x="976689" y="140191"/>
                  <a:pt x="1028513" y="152815"/>
                </a:cubicBezTo>
                <a:cubicBezTo>
                  <a:pt x="1028513" y="101655"/>
                  <a:pt x="964065" y="89032"/>
                  <a:pt x="951441" y="51160"/>
                </a:cubicBezTo>
                <a:cubicBezTo>
                  <a:pt x="912905" y="51160"/>
                  <a:pt x="912905" y="13288"/>
                  <a:pt x="886993" y="0"/>
                </a:cubicBezTo>
                <a:cubicBezTo>
                  <a:pt x="861081" y="37872"/>
                  <a:pt x="925529" y="25248"/>
                  <a:pt x="925529" y="63784"/>
                </a:cubicBezTo>
                <a:lnTo>
                  <a:pt x="925529" y="63784"/>
                </a:lnTo>
                <a:close/>
                <a:moveTo>
                  <a:pt x="4357893" y="37872"/>
                </a:moveTo>
                <a:cubicBezTo>
                  <a:pt x="4345269" y="37872"/>
                  <a:pt x="4331981" y="37872"/>
                  <a:pt x="4331981" y="63119"/>
                </a:cubicBezTo>
                <a:cubicBezTo>
                  <a:pt x="4344605" y="51160"/>
                  <a:pt x="4357893" y="51160"/>
                  <a:pt x="4357893" y="37872"/>
                </a:cubicBezTo>
                <a:lnTo>
                  <a:pt x="4357893" y="37872"/>
                </a:lnTo>
                <a:close/>
                <a:moveTo>
                  <a:pt x="4640269" y="76408"/>
                </a:moveTo>
                <a:cubicBezTo>
                  <a:pt x="4652893" y="76408"/>
                  <a:pt x="4678805" y="76408"/>
                  <a:pt x="4678805" y="76408"/>
                </a:cubicBezTo>
                <a:cubicBezTo>
                  <a:pt x="4678805" y="63784"/>
                  <a:pt x="4678805" y="51160"/>
                  <a:pt x="4678805" y="38536"/>
                </a:cubicBezTo>
                <a:cubicBezTo>
                  <a:pt x="4652893" y="38536"/>
                  <a:pt x="4652893" y="51160"/>
                  <a:pt x="4640269" y="51160"/>
                </a:cubicBezTo>
                <a:cubicBezTo>
                  <a:pt x="4640269" y="63784"/>
                  <a:pt x="4627645" y="76408"/>
                  <a:pt x="4640269" y="76408"/>
                </a:cubicBezTo>
                <a:lnTo>
                  <a:pt x="4640269" y="76408"/>
                </a:lnTo>
                <a:close/>
                <a:moveTo>
                  <a:pt x="3509436" y="114279"/>
                </a:moveTo>
                <a:cubicBezTo>
                  <a:pt x="3496812" y="101655"/>
                  <a:pt x="3522059" y="89032"/>
                  <a:pt x="3496812" y="89032"/>
                </a:cubicBezTo>
                <a:cubicBezTo>
                  <a:pt x="3483524" y="89032"/>
                  <a:pt x="3496148" y="127568"/>
                  <a:pt x="3509436" y="114279"/>
                </a:cubicBezTo>
                <a:lnTo>
                  <a:pt x="3509436" y="114279"/>
                </a:lnTo>
                <a:close/>
                <a:moveTo>
                  <a:pt x="4177836" y="101655"/>
                </a:moveTo>
                <a:cubicBezTo>
                  <a:pt x="4165213" y="89032"/>
                  <a:pt x="4165213" y="101655"/>
                  <a:pt x="4151924" y="114279"/>
                </a:cubicBezTo>
                <a:cubicBezTo>
                  <a:pt x="4164548" y="126903"/>
                  <a:pt x="4151924" y="139527"/>
                  <a:pt x="4164548" y="152151"/>
                </a:cubicBezTo>
                <a:cubicBezTo>
                  <a:pt x="4177836" y="140191"/>
                  <a:pt x="4190460" y="127568"/>
                  <a:pt x="4177836" y="101655"/>
                </a:cubicBezTo>
                <a:lnTo>
                  <a:pt x="4177836" y="101655"/>
                </a:lnTo>
                <a:close/>
                <a:moveTo>
                  <a:pt x="5115989" y="203975"/>
                </a:moveTo>
                <a:cubicBezTo>
                  <a:pt x="5103365" y="191351"/>
                  <a:pt x="5077453" y="216599"/>
                  <a:pt x="5090077" y="229223"/>
                </a:cubicBezTo>
                <a:cubicBezTo>
                  <a:pt x="5103365" y="229223"/>
                  <a:pt x="5115989" y="216599"/>
                  <a:pt x="5115989" y="203975"/>
                </a:cubicBezTo>
                <a:lnTo>
                  <a:pt x="5115989" y="203975"/>
                </a:lnTo>
                <a:close/>
                <a:moveTo>
                  <a:pt x="3611755" y="267095"/>
                </a:moveTo>
                <a:cubicBezTo>
                  <a:pt x="3624379" y="267095"/>
                  <a:pt x="3624379" y="254471"/>
                  <a:pt x="3637668" y="254471"/>
                </a:cubicBezTo>
                <a:cubicBezTo>
                  <a:pt x="3637668" y="165439"/>
                  <a:pt x="3560596" y="267095"/>
                  <a:pt x="3611755" y="267095"/>
                </a:cubicBezTo>
                <a:lnTo>
                  <a:pt x="3611755" y="267095"/>
                </a:lnTo>
                <a:close/>
                <a:moveTo>
                  <a:pt x="1105585" y="229223"/>
                </a:moveTo>
                <a:cubicBezTo>
                  <a:pt x="1105585" y="241847"/>
                  <a:pt x="1092961" y="241847"/>
                  <a:pt x="1105585" y="254471"/>
                </a:cubicBezTo>
                <a:cubicBezTo>
                  <a:pt x="1118209" y="254471"/>
                  <a:pt x="1118209" y="229223"/>
                  <a:pt x="1105585" y="229223"/>
                </a:cubicBezTo>
                <a:lnTo>
                  <a:pt x="1105585" y="229223"/>
                </a:lnTo>
                <a:close/>
                <a:moveTo>
                  <a:pt x="1324178" y="267095"/>
                </a:moveTo>
                <a:cubicBezTo>
                  <a:pt x="1311554" y="267095"/>
                  <a:pt x="1311554" y="254471"/>
                  <a:pt x="1298265" y="254471"/>
                </a:cubicBezTo>
                <a:lnTo>
                  <a:pt x="1298265" y="254471"/>
                </a:lnTo>
                <a:cubicBezTo>
                  <a:pt x="1298265" y="267095"/>
                  <a:pt x="1310889" y="267095"/>
                  <a:pt x="1324178" y="267095"/>
                </a:cubicBezTo>
                <a:lnTo>
                  <a:pt x="1324178" y="267095"/>
                </a:lnTo>
                <a:close/>
                <a:moveTo>
                  <a:pt x="4396429" y="267095"/>
                </a:moveTo>
                <a:cubicBezTo>
                  <a:pt x="4383805" y="267095"/>
                  <a:pt x="4370517" y="279718"/>
                  <a:pt x="4370517" y="292342"/>
                </a:cubicBezTo>
                <a:cubicBezTo>
                  <a:pt x="4383141" y="293007"/>
                  <a:pt x="4396429" y="280383"/>
                  <a:pt x="4396429" y="267095"/>
                </a:cubicBezTo>
                <a:lnTo>
                  <a:pt x="4396429" y="267095"/>
                </a:lnTo>
                <a:close/>
                <a:moveTo>
                  <a:pt x="4319357" y="293007"/>
                </a:moveTo>
                <a:cubicBezTo>
                  <a:pt x="4319357" y="293007"/>
                  <a:pt x="4319357" y="305631"/>
                  <a:pt x="4319357" y="318254"/>
                </a:cubicBezTo>
                <a:cubicBezTo>
                  <a:pt x="4319357" y="318254"/>
                  <a:pt x="4331981" y="305631"/>
                  <a:pt x="4319357" y="293007"/>
                </a:cubicBezTo>
                <a:lnTo>
                  <a:pt x="4319357" y="293007"/>
                </a:lnTo>
                <a:close/>
                <a:moveTo>
                  <a:pt x="2197882" y="394662"/>
                </a:moveTo>
                <a:cubicBezTo>
                  <a:pt x="2197882" y="356790"/>
                  <a:pt x="2185258" y="305631"/>
                  <a:pt x="2133434" y="305631"/>
                </a:cubicBezTo>
                <a:cubicBezTo>
                  <a:pt x="2120810" y="330878"/>
                  <a:pt x="2133434" y="330878"/>
                  <a:pt x="2133434" y="369414"/>
                </a:cubicBezTo>
                <a:cubicBezTo>
                  <a:pt x="2159346" y="369414"/>
                  <a:pt x="2172634" y="407286"/>
                  <a:pt x="2197882" y="394662"/>
                </a:cubicBezTo>
                <a:lnTo>
                  <a:pt x="2197882" y="394662"/>
                </a:lnTo>
                <a:close/>
                <a:moveTo>
                  <a:pt x="3997780" y="318254"/>
                </a:moveTo>
                <a:cubicBezTo>
                  <a:pt x="3985156" y="305631"/>
                  <a:pt x="3971868" y="318254"/>
                  <a:pt x="3985156" y="330878"/>
                </a:cubicBezTo>
                <a:cubicBezTo>
                  <a:pt x="3997780" y="330878"/>
                  <a:pt x="3997780" y="330878"/>
                  <a:pt x="3997780" y="318254"/>
                </a:cubicBezTo>
                <a:lnTo>
                  <a:pt x="3997780" y="318254"/>
                </a:lnTo>
                <a:close/>
                <a:moveTo>
                  <a:pt x="3843636" y="356790"/>
                </a:moveTo>
                <a:cubicBezTo>
                  <a:pt x="3843636" y="344167"/>
                  <a:pt x="3856260" y="331543"/>
                  <a:pt x="3843636" y="331543"/>
                </a:cubicBezTo>
                <a:cubicBezTo>
                  <a:pt x="3843636" y="343502"/>
                  <a:pt x="3830348" y="343502"/>
                  <a:pt x="3843636" y="356790"/>
                </a:cubicBezTo>
                <a:lnTo>
                  <a:pt x="3843636" y="356790"/>
                </a:lnTo>
                <a:close/>
                <a:moveTo>
                  <a:pt x="4961845" y="343502"/>
                </a:moveTo>
                <a:cubicBezTo>
                  <a:pt x="4935933" y="356126"/>
                  <a:pt x="4897397" y="356126"/>
                  <a:pt x="4884773" y="381374"/>
                </a:cubicBezTo>
                <a:cubicBezTo>
                  <a:pt x="4897397" y="458446"/>
                  <a:pt x="5013005" y="369414"/>
                  <a:pt x="4961845" y="343502"/>
                </a:cubicBezTo>
                <a:lnTo>
                  <a:pt x="4961845" y="343502"/>
                </a:lnTo>
                <a:close/>
                <a:moveTo>
                  <a:pt x="1131497" y="407286"/>
                </a:moveTo>
                <a:cubicBezTo>
                  <a:pt x="1144121" y="394662"/>
                  <a:pt x="1144121" y="407286"/>
                  <a:pt x="1170033" y="407286"/>
                </a:cubicBezTo>
                <a:cubicBezTo>
                  <a:pt x="1170033" y="382038"/>
                  <a:pt x="1144121" y="369414"/>
                  <a:pt x="1131497" y="356126"/>
                </a:cubicBezTo>
                <a:cubicBezTo>
                  <a:pt x="1118209" y="369414"/>
                  <a:pt x="1131497" y="394662"/>
                  <a:pt x="1131497" y="407286"/>
                </a:cubicBezTo>
                <a:lnTo>
                  <a:pt x="1131497" y="407286"/>
                </a:lnTo>
                <a:close/>
                <a:moveTo>
                  <a:pt x="3059627" y="356790"/>
                </a:moveTo>
                <a:cubicBezTo>
                  <a:pt x="3047004" y="356790"/>
                  <a:pt x="3047004" y="356790"/>
                  <a:pt x="3047004" y="356790"/>
                </a:cubicBezTo>
                <a:cubicBezTo>
                  <a:pt x="3033715" y="369414"/>
                  <a:pt x="3059627" y="369414"/>
                  <a:pt x="3059627" y="356790"/>
                </a:cubicBezTo>
                <a:lnTo>
                  <a:pt x="3059627" y="356790"/>
                </a:lnTo>
                <a:close/>
                <a:moveTo>
                  <a:pt x="5128613" y="356790"/>
                </a:moveTo>
                <a:cubicBezTo>
                  <a:pt x="5115989" y="356790"/>
                  <a:pt x="5090077" y="344167"/>
                  <a:pt x="5077453" y="356790"/>
                </a:cubicBezTo>
                <a:cubicBezTo>
                  <a:pt x="5077453" y="382038"/>
                  <a:pt x="5090077" y="382038"/>
                  <a:pt x="5090077" y="394662"/>
                </a:cubicBezTo>
                <a:cubicBezTo>
                  <a:pt x="5115989" y="394662"/>
                  <a:pt x="5128613" y="369414"/>
                  <a:pt x="5128613" y="356790"/>
                </a:cubicBezTo>
                <a:lnTo>
                  <a:pt x="5128613" y="356790"/>
                </a:lnTo>
                <a:close/>
                <a:moveTo>
                  <a:pt x="5154525" y="483694"/>
                </a:moveTo>
                <a:cubicBezTo>
                  <a:pt x="5154525" y="471070"/>
                  <a:pt x="5180438" y="483694"/>
                  <a:pt x="5167149" y="458446"/>
                </a:cubicBezTo>
                <a:cubicBezTo>
                  <a:pt x="5115989" y="458446"/>
                  <a:pt x="5064165" y="496317"/>
                  <a:pt x="5013005" y="522230"/>
                </a:cubicBezTo>
                <a:cubicBezTo>
                  <a:pt x="5064829" y="522230"/>
                  <a:pt x="5115989" y="483694"/>
                  <a:pt x="5154525" y="483694"/>
                </a:cubicBezTo>
                <a:lnTo>
                  <a:pt x="5154525" y="483694"/>
                </a:lnTo>
                <a:close/>
                <a:moveTo>
                  <a:pt x="2069650" y="522230"/>
                </a:moveTo>
                <a:cubicBezTo>
                  <a:pt x="2082274" y="509606"/>
                  <a:pt x="2095562" y="496982"/>
                  <a:pt x="2095562" y="484358"/>
                </a:cubicBezTo>
                <a:cubicBezTo>
                  <a:pt x="2082938" y="471734"/>
                  <a:pt x="2069650" y="484358"/>
                  <a:pt x="2044403" y="484358"/>
                </a:cubicBezTo>
                <a:cubicBezTo>
                  <a:pt x="2056362" y="509606"/>
                  <a:pt x="2056362" y="522230"/>
                  <a:pt x="2069650" y="522230"/>
                </a:cubicBezTo>
                <a:lnTo>
                  <a:pt x="2069650" y="522230"/>
                </a:lnTo>
                <a:close/>
                <a:moveTo>
                  <a:pt x="2365315" y="496317"/>
                </a:moveTo>
                <a:cubicBezTo>
                  <a:pt x="2352691" y="496317"/>
                  <a:pt x="2352691" y="496317"/>
                  <a:pt x="2352691" y="483694"/>
                </a:cubicBezTo>
                <a:cubicBezTo>
                  <a:pt x="2340067" y="508941"/>
                  <a:pt x="2340067" y="534853"/>
                  <a:pt x="2352691" y="547477"/>
                </a:cubicBezTo>
                <a:cubicBezTo>
                  <a:pt x="2365315" y="522230"/>
                  <a:pt x="2352026" y="509606"/>
                  <a:pt x="2365315" y="496317"/>
                </a:cubicBezTo>
                <a:lnTo>
                  <a:pt x="2365315" y="496317"/>
                </a:lnTo>
                <a:close/>
                <a:moveTo>
                  <a:pt x="1079673" y="534853"/>
                </a:moveTo>
                <a:cubicBezTo>
                  <a:pt x="1092297" y="534853"/>
                  <a:pt x="1092297" y="522230"/>
                  <a:pt x="1092297" y="509606"/>
                </a:cubicBezTo>
                <a:cubicBezTo>
                  <a:pt x="1079673" y="509606"/>
                  <a:pt x="1066385" y="509606"/>
                  <a:pt x="1066385" y="522230"/>
                </a:cubicBezTo>
                <a:cubicBezTo>
                  <a:pt x="1067049" y="534853"/>
                  <a:pt x="1067049" y="534853"/>
                  <a:pt x="1079673" y="534853"/>
                </a:cubicBezTo>
                <a:lnTo>
                  <a:pt x="1079673" y="534853"/>
                </a:lnTo>
                <a:close/>
                <a:moveTo>
                  <a:pt x="5013005" y="509606"/>
                </a:moveTo>
                <a:cubicBezTo>
                  <a:pt x="4974469" y="522230"/>
                  <a:pt x="4935933" y="522230"/>
                  <a:pt x="4897397" y="534853"/>
                </a:cubicBezTo>
                <a:cubicBezTo>
                  <a:pt x="4935933" y="534853"/>
                  <a:pt x="4987757" y="534853"/>
                  <a:pt x="5013005" y="509606"/>
                </a:cubicBezTo>
                <a:lnTo>
                  <a:pt x="5013005" y="509606"/>
                </a:lnTo>
                <a:close/>
                <a:moveTo>
                  <a:pt x="1992578" y="764076"/>
                </a:moveTo>
                <a:cubicBezTo>
                  <a:pt x="2018490" y="751452"/>
                  <a:pt x="2031114" y="726205"/>
                  <a:pt x="2031114" y="700293"/>
                </a:cubicBezTo>
                <a:cubicBezTo>
                  <a:pt x="2031114" y="687669"/>
                  <a:pt x="2018490" y="675045"/>
                  <a:pt x="2018490" y="662421"/>
                </a:cubicBezTo>
                <a:cubicBezTo>
                  <a:pt x="2031114" y="637173"/>
                  <a:pt x="2031114" y="611261"/>
                  <a:pt x="2031114" y="598637"/>
                </a:cubicBezTo>
                <a:lnTo>
                  <a:pt x="2018490" y="598637"/>
                </a:lnTo>
                <a:cubicBezTo>
                  <a:pt x="2018490" y="534853"/>
                  <a:pt x="1979954" y="534853"/>
                  <a:pt x="1954042" y="509606"/>
                </a:cubicBezTo>
                <a:cubicBezTo>
                  <a:pt x="1941418" y="534853"/>
                  <a:pt x="1928130" y="534853"/>
                  <a:pt x="1915506" y="560766"/>
                </a:cubicBezTo>
                <a:cubicBezTo>
                  <a:pt x="1915506" y="586013"/>
                  <a:pt x="1941418" y="624549"/>
                  <a:pt x="1954042" y="637173"/>
                </a:cubicBezTo>
                <a:cubicBezTo>
                  <a:pt x="1915506" y="687669"/>
                  <a:pt x="1915506" y="764076"/>
                  <a:pt x="1992578" y="764076"/>
                </a:cubicBezTo>
                <a:lnTo>
                  <a:pt x="1992578" y="764076"/>
                </a:lnTo>
                <a:close/>
                <a:moveTo>
                  <a:pt x="2596531" y="534853"/>
                </a:moveTo>
                <a:lnTo>
                  <a:pt x="2596531" y="522230"/>
                </a:lnTo>
                <a:cubicBezTo>
                  <a:pt x="2596531" y="534853"/>
                  <a:pt x="2583907" y="534853"/>
                  <a:pt x="2596531" y="534853"/>
                </a:cubicBezTo>
                <a:lnTo>
                  <a:pt x="2596531" y="534853"/>
                </a:lnTo>
                <a:close/>
                <a:moveTo>
                  <a:pt x="4781789" y="623885"/>
                </a:moveTo>
                <a:cubicBezTo>
                  <a:pt x="4781789" y="636509"/>
                  <a:pt x="4781789" y="636509"/>
                  <a:pt x="4781789" y="649133"/>
                </a:cubicBezTo>
                <a:cubicBezTo>
                  <a:pt x="4807701" y="661757"/>
                  <a:pt x="4807701" y="649133"/>
                  <a:pt x="4832949" y="649133"/>
                </a:cubicBezTo>
                <a:cubicBezTo>
                  <a:pt x="4832949" y="636509"/>
                  <a:pt x="4820325" y="623885"/>
                  <a:pt x="4820325" y="611261"/>
                </a:cubicBezTo>
                <a:lnTo>
                  <a:pt x="4807701" y="611261"/>
                </a:lnTo>
                <a:cubicBezTo>
                  <a:pt x="4807701" y="623885"/>
                  <a:pt x="4794413" y="623885"/>
                  <a:pt x="4781789" y="623885"/>
                </a:cubicBezTo>
                <a:lnTo>
                  <a:pt x="4781789" y="623885"/>
                </a:lnTo>
                <a:close/>
                <a:moveTo>
                  <a:pt x="4370517" y="662421"/>
                </a:moveTo>
                <a:cubicBezTo>
                  <a:pt x="4370517" y="649797"/>
                  <a:pt x="4344605" y="649797"/>
                  <a:pt x="4344605" y="649797"/>
                </a:cubicBezTo>
                <a:cubicBezTo>
                  <a:pt x="4357228" y="637173"/>
                  <a:pt x="4357228" y="637173"/>
                  <a:pt x="4344605" y="624549"/>
                </a:cubicBezTo>
                <a:cubicBezTo>
                  <a:pt x="4306068" y="599302"/>
                  <a:pt x="4254909" y="675709"/>
                  <a:pt x="4331981" y="675709"/>
                </a:cubicBezTo>
                <a:cubicBezTo>
                  <a:pt x="4331981" y="649133"/>
                  <a:pt x="4357893" y="675045"/>
                  <a:pt x="4370517" y="662421"/>
                </a:cubicBezTo>
                <a:lnTo>
                  <a:pt x="4370517" y="662421"/>
                </a:lnTo>
                <a:close/>
                <a:moveTo>
                  <a:pt x="2262330" y="662421"/>
                </a:moveTo>
                <a:cubicBezTo>
                  <a:pt x="2262330" y="649797"/>
                  <a:pt x="2249707" y="637173"/>
                  <a:pt x="2236418" y="637173"/>
                </a:cubicBezTo>
                <a:cubicBezTo>
                  <a:pt x="2211170" y="662421"/>
                  <a:pt x="2249707" y="712916"/>
                  <a:pt x="2262330" y="662421"/>
                </a:cubicBezTo>
                <a:lnTo>
                  <a:pt x="2262330" y="662421"/>
                </a:lnTo>
                <a:close/>
                <a:moveTo>
                  <a:pt x="835833" y="662421"/>
                </a:moveTo>
                <a:cubicBezTo>
                  <a:pt x="848457" y="662421"/>
                  <a:pt x="848457" y="662421"/>
                  <a:pt x="848457" y="649797"/>
                </a:cubicBezTo>
                <a:cubicBezTo>
                  <a:pt x="835833" y="649797"/>
                  <a:pt x="835833" y="624549"/>
                  <a:pt x="822545" y="637173"/>
                </a:cubicBezTo>
                <a:cubicBezTo>
                  <a:pt x="809921" y="649133"/>
                  <a:pt x="809921" y="662421"/>
                  <a:pt x="835833" y="662421"/>
                </a:cubicBezTo>
                <a:lnTo>
                  <a:pt x="835833" y="662421"/>
                </a:lnTo>
                <a:close/>
                <a:moveTo>
                  <a:pt x="1851058" y="675045"/>
                </a:moveTo>
                <a:cubicBezTo>
                  <a:pt x="1838434" y="662421"/>
                  <a:pt x="1838434" y="637173"/>
                  <a:pt x="1825146" y="637173"/>
                </a:cubicBezTo>
                <a:cubicBezTo>
                  <a:pt x="1812522" y="649133"/>
                  <a:pt x="1838434" y="675045"/>
                  <a:pt x="1851058" y="675045"/>
                </a:cubicBezTo>
                <a:lnTo>
                  <a:pt x="1851058" y="675045"/>
                </a:lnTo>
                <a:close/>
                <a:moveTo>
                  <a:pt x="3740652" y="687669"/>
                </a:moveTo>
                <a:cubicBezTo>
                  <a:pt x="3740652" y="700293"/>
                  <a:pt x="3740652" y="700293"/>
                  <a:pt x="3740652" y="700293"/>
                </a:cubicBezTo>
                <a:cubicBezTo>
                  <a:pt x="3753276" y="712916"/>
                  <a:pt x="3753276" y="700293"/>
                  <a:pt x="3753276" y="700293"/>
                </a:cubicBezTo>
                <a:cubicBezTo>
                  <a:pt x="3753276" y="700293"/>
                  <a:pt x="3753276" y="687669"/>
                  <a:pt x="3740652" y="687669"/>
                </a:cubicBezTo>
                <a:lnTo>
                  <a:pt x="3740652" y="687669"/>
                </a:lnTo>
                <a:close/>
                <a:moveTo>
                  <a:pt x="2120810" y="700293"/>
                </a:moveTo>
                <a:cubicBezTo>
                  <a:pt x="2108186" y="700293"/>
                  <a:pt x="2108186" y="700293"/>
                  <a:pt x="2108186" y="700293"/>
                </a:cubicBezTo>
                <a:cubicBezTo>
                  <a:pt x="2108186" y="725540"/>
                  <a:pt x="2108186" y="725540"/>
                  <a:pt x="2108186" y="725540"/>
                </a:cubicBezTo>
                <a:cubicBezTo>
                  <a:pt x="2120810" y="725540"/>
                  <a:pt x="2120810" y="712916"/>
                  <a:pt x="2120810" y="700293"/>
                </a:cubicBezTo>
                <a:lnTo>
                  <a:pt x="2120810" y="700293"/>
                </a:lnTo>
                <a:close/>
                <a:moveTo>
                  <a:pt x="1825146" y="738829"/>
                </a:moveTo>
                <a:cubicBezTo>
                  <a:pt x="1837770" y="726205"/>
                  <a:pt x="1825146" y="700957"/>
                  <a:pt x="1812522" y="700957"/>
                </a:cubicBezTo>
                <a:cubicBezTo>
                  <a:pt x="1799898" y="712916"/>
                  <a:pt x="1812522" y="738829"/>
                  <a:pt x="1825146" y="738829"/>
                </a:cubicBezTo>
                <a:lnTo>
                  <a:pt x="1825146" y="738829"/>
                </a:lnTo>
                <a:close/>
                <a:moveTo>
                  <a:pt x="4409053" y="814572"/>
                </a:moveTo>
                <a:cubicBezTo>
                  <a:pt x="4409053" y="789324"/>
                  <a:pt x="4421677" y="776700"/>
                  <a:pt x="4434965" y="763412"/>
                </a:cubicBezTo>
                <a:cubicBezTo>
                  <a:pt x="4434965" y="763412"/>
                  <a:pt x="4422341" y="750788"/>
                  <a:pt x="4409053" y="750788"/>
                </a:cubicBezTo>
                <a:cubicBezTo>
                  <a:pt x="4396429" y="776036"/>
                  <a:pt x="4383141" y="788660"/>
                  <a:pt x="4396429" y="814572"/>
                </a:cubicBezTo>
                <a:lnTo>
                  <a:pt x="4409053" y="814572"/>
                </a:lnTo>
                <a:lnTo>
                  <a:pt x="4409053" y="814572"/>
                </a:lnTo>
                <a:lnTo>
                  <a:pt x="4409053" y="814572"/>
                </a:lnTo>
                <a:close/>
                <a:moveTo>
                  <a:pt x="2429763" y="827860"/>
                </a:moveTo>
                <a:cubicBezTo>
                  <a:pt x="2417139" y="789989"/>
                  <a:pt x="2403851" y="776700"/>
                  <a:pt x="2391227" y="764076"/>
                </a:cubicBezTo>
                <a:cubicBezTo>
                  <a:pt x="2390562" y="789324"/>
                  <a:pt x="2403851" y="814572"/>
                  <a:pt x="2429763" y="827860"/>
                </a:cubicBezTo>
                <a:lnTo>
                  <a:pt x="2429763" y="827860"/>
                </a:lnTo>
                <a:close/>
                <a:moveTo>
                  <a:pt x="5141902" y="776700"/>
                </a:moveTo>
                <a:cubicBezTo>
                  <a:pt x="5141902" y="776700"/>
                  <a:pt x="5129278" y="789324"/>
                  <a:pt x="5141902" y="801948"/>
                </a:cubicBezTo>
                <a:cubicBezTo>
                  <a:pt x="5141902" y="789324"/>
                  <a:pt x="5154525" y="801948"/>
                  <a:pt x="5154525" y="789324"/>
                </a:cubicBezTo>
                <a:cubicBezTo>
                  <a:pt x="5154525" y="789324"/>
                  <a:pt x="5154525" y="776700"/>
                  <a:pt x="5141902" y="776700"/>
                </a:cubicBezTo>
                <a:lnTo>
                  <a:pt x="5141902" y="776700"/>
                </a:lnTo>
                <a:close/>
                <a:moveTo>
                  <a:pt x="1170033" y="814572"/>
                </a:moveTo>
                <a:cubicBezTo>
                  <a:pt x="1170033" y="801948"/>
                  <a:pt x="1170033" y="789324"/>
                  <a:pt x="1157410" y="789324"/>
                </a:cubicBezTo>
                <a:cubicBezTo>
                  <a:pt x="1144121" y="814572"/>
                  <a:pt x="1156745" y="814572"/>
                  <a:pt x="1170033" y="814572"/>
                </a:cubicBezTo>
                <a:lnTo>
                  <a:pt x="1170033" y="814572"/>
                </a:lnTo>
                <a:close/>
                <a:moveTo>
                  <a:pt x="1118209" y="840484"/>
                </a:moveTo>
                <a:cubicBezTo>
                  <a:pt x="1118209" y="853108"/>
                  <a:pt x="1118209" y="853108"/>
                  <a:pt x="1105585" y="878356"/>
                </a:cubicBezTo>
                <a:cubicBezTo>
                  <a:pt x="1144121" y="903603"/>
                  <a:pt x="1156745" y="853108"/>
                  <a:pt x="1144121" y="827196"/>
                </a:cubicBezTo>
                <a:cubicBezTo>
                  <a:pt x="1131497" y="827860"/>
                  <a:pt x="1131497" y="840484"/>
                  <a:pt x="1118209" y="840484"/>
                </a:cubicBezTo>
                <a:lnTo>
                  <a:pt x="1118209" y="840484"/>
                </a:lnTo>
                <a:close/>
                <a:moveTo>
                  <a:pt x="3560596" y="827860"/>
                </a:moveTo>
                <a:cubicBezTo>
                  <a:pt x="3560596" y="827860"/>
                  <a:pt x="3547972" y="853108"/>
                  <a:pt x="3560596" y="853108"/>
                </a:cubicBezTo>
                <a:cubicBezTo>
                  <a:pt x="3573219" y="853108"/>
                  <a:pt x="3573219" y="827860"/>
                  <a:pt x="3560596" y="827860"/>
                </a:cubicBezTo>
                <a:lnTo>
                  <a:pt x="3560596" y="827860"/>
                </a:lnTo>
                <a:close/>
                <a:moveTo>
                  <a:pt x="3882172" y="916892"/>
                </a:moveTo>
                <a:cubicBezTo>
                  <a:pt x="3920708" y="929515"/>
                  <a:pt x="3933332" y="904268"/>
                  <a:pt x="3946620" y="891644"/>
                </a:cubicBezTo>
                <a:cubicBezTo>
                  <a:pt x="3933332" y="878356"/>
                  <a:pt x="3894796" y="890980"/>
                  <a:pt x="3882172" y="916892"/>
                </a:cubicBezTo>
                <a:lnTo>
                  <a:pt x="3882172" y="916892"/>
                </a:lnTo>
                <a:close/>
                <a:moveTo>
                  <a:pt x="3650292" y="890980"/>
                </a:moveTo>
                <a:cubicBezTo>
                  <a:pt x="3650292" y="903603"/>
                  <a:pt x="3650292" y="903603"/>
                  <a:pt x="3662915" y="890980"/>
                </a:cubicBezTo>
                <a:cubicBezTo>
                  <a:pt x="3663580" y="890980"/>
                  <a:pt x="3663580" y="890980"/>
                  <a:pt x="3650292" y="890980"/>
                </a:cubicBezTo>
                <a:lnTo>
                  <a:pt x="3650292" y="890980"/>
                </a:lnTo>
                <a:close/>
                <a:moveTo>
                  <a:pt x="398649" y="890980"/>
                </a:moveTo>
                <a:cubicBezTo>
                  <a:pt x="386025" y="903603"/>
                  <a:pt x="386025" y="903603"/>
                  <a:pt x="372736" y="916227"/>
                </a:cubicBezTo>
                <a:cubicBezTo>
                  <a:pt x="398649" y="942139"/>
                  <a:pt x="423896" y="904268"/>
                  <a:pt x="398649" y="890980"/>
                </a:cubicBezTo>
                <a:lnTo>
                  <a:pt x="398649" y="890980"/>
                </a:lnTo>
                <a:close/>
                <a:moveTo>
                  <a:pt x="758097" y="904268"/>
                </a:moveTo>
                <a:cubicBezTo>
                  <a:pt x="758097" y="916892"/>
                  <a:pt x="758097" y="916892"/>
                  <a:pt x="770720" y="916892"/>
                </a:cubicBezTo>
                <a:cubicBezTo>
                  <a:pt x="770720" y="904268"/>
                  <a:pt x="770720" y="904268"/>
                  <a:pt x="758097" y="891644"/>
                </a:cubicBezTo>
                <a:cubicBezTo>
                  <a:pt x="758097" y="904268"/>
                  <a:pt x="758097" y="904268"/>
                  <a:pt x="758097" y="904268"/>
                </a:cubicBezTo>
                <a:lnTo>
                  <a:pt x="758097" y="904268"/>
                </a:lnTo>
                <a:close/>
                <a:moveTo>
                  <a:pt x="3843636" y="942139"/>
                </a:moveTo>
                <a:cubicBezTo>
                  <a:pt x="3831012" y="942139"/>
                  <a:pt x="3831012" y="942139"/>
                  <a:pt x="3831012" y="954763"/>
                </a:cubicBezTo>
                <a:cubicBezTo>
                  <a:pt x="3843636" y="967387"/>
                  <a:pt x="3856260" y="942139"/>
                  <a:pt x="3843636" y="942139"/>
                </a:cubicBezTo>
                <a:lnTo>
                  <a:pt x="3843636" y="942139"/>
                </a:lnTo>
                <a:close/>
                <a:moveTo>
                  <a:pt x="565416" y="1005923"/>
                </a:moveTo>
                <a:cubicBezTo>
                  <a:pt x="552793" y="1005923"/>
                  <a:pt x="552793" y="1005923"/>
                  <a:pt x="539504" y="1005923"/>
                </a:cubicBezTo>
                <a:cubicBezTo>
                  <a:pt x="540169" y="1018547"/>
                  <a:pt x="565416" y="1031171"/>
                  <a:pt x="565416" y="1005923"/>
                </a:cubicBezTo>
                <a:lnTo>
                  <a:pt x="565416" y="1005923"/>
                </a:lnTo>
                <a:close/>
                <a:moveTo>
                  <a:pt x="5385741" y="1043795"/>
                </a:moveTo>
                <a:cubicBezTo>
                  <a:pt x="5385741" y="1056419"/>
                  <a:pt x="5385741" y="1056419"/>
                  <a:pt x="5398365" y="1043795"/>
                </a:cubicBezTo>
                <a:cubicBezTo>
                  <a:pt x="5399030" y="1043795"/>
                  <a:pt x="5399030" y="1043795"/>
                  <a:pt x="5385741" y="1043795"/>
                </a:cubicBezTo>
                <a:lnTo>
                  <a:pt x="5385741" y="1043795"/>
                </a:lnTo>
                <a:close/>
                <a:moveTo>
                  <a:pt x="1581306" y="1094955"/>
                </a:moveTo>
                <a:cubicBezTo>
                  <a:pt x="1555394" y="1094955"/>
                  <a:pt x="1555394" y="1082331"/>
                  <a:pt x="1530146" y="1082331"/>
                </a:cubicBezTo>
                <a:cubicBezTo>
                  <a:pt x="1517522" y="1146115"/>
                  <a:pt x="1581306" y="1209898"/>
                  <a:pt x="1633130" y="1171362"/>
                </a:cubicBezTo>
                <a:cubicBezTo>
                  <a:pt x="1620506" y="1158738"/>
                  <a:pt x="1607218" y="1146115"/>
                  <a:pt x="1607218" y="1120202"/>
                </a:cubicBezTo>
                <a:cubicBezTo>
                  <a:pt x="1593930" y="1120202"/>
                  <a:pt x="1593930" y="1107579"/>
                  <a:pt x="1581306" y="1094955"/>
                </a:cubicBezTo>
                <a:lnTo>
                  <a:pt x="1581306" y="1094955"/>
                </a:lnTo>
                <a:close/>
                <a:moveTo>
                  <a:pt x="4717341" y="1171362"/>
                </a:moveTo>
                <a:cubicBezTo>
                  <a:pt x="4729965" y="1158738"/>
                  <a:pt x="4729965" y="1158738"/>
                  <a:pt x="4717341" y="1146115"/>
                </a:cubicBezTo>
                <a:cubicBezTo>
                  <a:pt x="4704717" y="1158738"/>
                  <a:pt x="4704717" y="1171362"/>
                  <a:pt x="4717341" y="1171362"/>
                </a:cubicBezTo>
                <a:lnTo>
                  <a:pt x="4717341" y="1171362"/>
                </a:lnTo>
                <a:close/>
                <a:moveTo>
                  <a:pt x="629865" y="1286306"/>
                </a:moveTo>
                <a:cubicBezTo>
                  <a:pt x="617241" y="1273682"/>
                  <a:pt x="629865" y="1261058"/>
                  <a:pt x="617241" y="1261058"/>
                </a:cubicBezTo>
                <a:cubicBezTo>
                  <a:pt x="617241" y="1261058"/>
                  <a:pt x="617241" y="1273682"/>
                  <a:pt x="617241" y="1261058"/>
                </a:cubicBezTo>
                <a:cubicBezTo>
                  <a:pt x="617241" y="1261058"/>
                  <a:pt x="617241" y="1261058"/>
                  <a:pt x="604617" y="1261058"/>
                </a:cubicBezTo>
                <a:cubicBezTo>
                  <a:pt x="604617" y="1273682"/>
                  <a:pt x="604617" y="1273682"/>
                  <a:pt x="604617" y="1286306"/>
                </a:cubicBezTo>
                <a:cubicBezTo>
                  <a:pt x="617241" y="1286306"/>
                  <a:pt x="617241" y="1273018"/>
                  <a:pt x="629865" y="1286306"/>
                </a:cubicBezTo>
                <a:lnTo>
                  <a:pt x="629865" y="1286306"/>
                </a:lnTo>
                <a:close/>
                <a:moveTo>
                  <a:pt x="629865" y="1298930"/>
                </a:moveTo>
                <a:cubicBezTo>
                  <a:pt x="655777" y="1298930"/>
                  <a:pt x="655777" y="1286306"/>
                  <a:pt x="655777" y="1273682"/>
                </a:cubicBezTo>
                <a:cubicBezTo>
                  <a:pt x="642489" y="1273018"/>
                  <a:pt x="629865" y="1273018"/>
                  <a:pt x="629865" y="1298930"/>
                </a:cubicBezTo>
                <a:lnTo>
                  <a:pt x="629865" y="1298930"/>
                </a:lnTo>
                <a:close/>
                <a:moveTo>
                  <a:pt x="835833" y="1400585"/>
                </a:moveTo>
                <a:cubicBezTo>
                  <a:pt x="823209" y="1400585"/>
                  <a:pt x="809921" y="1400585"/>
                  <a:pt x="797297" y="1413209"/>
                </a:cubicBezTo>
                <a:cubicBezTo>
                  <a:pt x="809921" y="1425833"/>
                  <a:pt x="823209" y="1438457"/>
                  <a:pt x="835833" y="1425833"/>
                </a:cubicBezTo>
                <a:cubicBezTo>
                  <a:pt x="835833" y="1413209"/>
                  <a:pt x="835833" y="1413209"/>
                  <a:pt x="835833" y="1400585"/>
                </a:cubicBezTo>
                <a:lnTo>
                  <a:pt x="835833" y="1400585"/>
                </a:lnTo>
                <a:close/>
                <a:moveTo>
                  <a:pt x="617241" y="1413209"/>
                </a:moveTo>
                <a:cubicBezTo>
                  <a:pt x="604617" y="1425833"/>
                  <a:pt x="604617" y="1425833"/>
                  <a:pt x="604617" y="1438457"/>
                </a:cubicBezTo>
                <a:cubicBezTo>
                  <a:pt x="617241" y="1438457"/>
                  <a:pt x="617241" y="1438457"/>
                  <a:pt x="617241" y="1438457"/>
                </a:cubicBezTo>
                <a:cubicBezTo>
                  <a:pt x="617241" y="1425833"/>
                  <a:pt x="617241" y="1413209"/>
                  <a:pt x="617241" y="1413209"/>
                </a:cubicBezTo>
                <a:lnTo>
                  <a:pt x="617241" y="1413209"/>
                </a:lnTo>
                <a:close/>
                <a:moveTo>
                  <a:pt x="4190460" y="1439121"/>
                </a:moveTo>
                <a:cubicBezTo>
                  <a:pt x="4190460" y="1451745"/>
                  <a:pt x="4203084" y="1439121"/>
                  <a:pt x="4216372" y="1439121"/>
                </a:cubicBezTo>
                <a:cubicBezTo>
                  <a:pt x="4203084" y="1425833"/>
                  <a:pt x="4190460" y="1425833"/>
                  <a:pt x="4190460" y="1439121"/>
                </a:cubicBezTo>
                <a:lnTo>
                  <a:pt x="4190460" y="1439121"/>
                </a:lnTo>
                <a:close/>
                <a:moveTo>
                  <a:pt x="4563197" y="1451745"/>
                </a:moveTo>
                <a:cubicBezTo>
                  <a:pt x="4575821" y="1464369"/>
                  <a:pt x="4589109" y="1464369"/>
                  <a:pt x="4589109" y="1451745"/>
                </a:cubicBezTo>
                <a:cubicBezTo>
                  <a:pt x="4589109" y="1451745"/>
                  <a:pt x="4576485" y="1451745"/>
                  <a:pt x="4576485" y="1439121"/>
                </a:cubicBezTo>
                <a:lnTo>
                  <a:pt x="4563197" y="1451745"/>
                </a:lnTo>
                <a:lnTo>
                  <a:pt x="4563197" y="1451745"/>
                </a:lnTo>
                <a:close/>
                <a:moveTo>
                  <a:pt x="4961845" y="1476993"/>
                </a:moveTo>
                <a:cubicBezTo>
                  <a:pt x="4974469" y="1464369"/>
                  <a:pt x="4961845" y="1439121"/>
                  <a:pt x="4949222" y="1451745"/>
                </a:cubicBezTo>
                <a:cubicBezTo>
                  <a:pt x="4948557" y="1451745"/>
                  <a:pt x="4948557" y="1476993"/>
                  <a:pt x="4961845" y="1476993"/>
                </a:cubicBezTo>
                <a:lnTo>
                  <a:pt x="4961845" y="1476993"/>
                </a:lnTo>
                <a:close/>
                <a:moveTo>
                  <a:pt x="796633" y="1502241"/>
                </a:moveTo>
                <a:cubicBezTo>
                  <a:pt x="784009" y="1502241"/>
                  <a:pt x="784009" y="1502241"/>
                  <a:pt x="784009" y="1514864"/>
                </a:cubicBezTo>
                <a:cubicBezTo>
                  <a:pt x="796633" y="1528153"/>
                  <a:pt x="784009" y="1502241"/>
                  <a:pt x="796633" y="1502241"/>
                </a:cubicBezTo>
                <a:lnTo>
                  <a:pt x="796633" y="1502241"/>
                </a:lnTo>
                <a:close/>
                <a:moveTo>
                  <a:pt x="4820325" y="1528153"/>
                </a:moveTo>
                <a:cubicBezTo>
                  <a:pt x="4807701" y="1515529"/>
                  <a:pt x="4794413" y="1528153"/>
                  <a:pt x="4781789" y="1528153"/>
                </a:cubicBezTo>
                <a:cubicBezTo>
                  <a:pt x="4781789" y="1540777"/>
                  <a:pt x="4807701" y="1540777"/>
                  <a:pt x="4820325" y="1528153"/>
                </a:cubicBezTo>
                <a:lnTo>
                  <a:pt x="4820325" y="1528153"/>
                </a:lnTo>
                <a:close/>
                <a:moveTo>
                  <a:pt x="5450190" y="1578648"/>
                </a:moveTo>
                <a:cubicBezTo>
                  <a:pt x="5437566" y="1566024"/>
                  <a:pt x="5450190" y="1540777"/>
                  <a:pt x="5437566" y="1553400"/>
                </a:cubicBezTo>
                <a:cubicBezTo>
                  <a:pt x="5437566" y="1566024"/>
                  <a:pt x="5411654" y="1553400"/>
                  <a:pt x="5424942" y="1566024"/>
                </a:cubicBezTo>
                <a:cubicBezTo>
                  <a:pt x="5424278" y="1578648"/>
                  <a:pt x="5437566" y="1578648"/>
                  <a:pt x="5450190" y="1578648"/>
                </a:cubicBezTo>
                <a:lnTo>
                  <a:pt x="5450190" y="1578648"/>
                </a:lnTo>
                <a:close/>
                <a:moveTo>
                  <a:pt x="7185639" y="1591937"/>
                </a:moveTo>
                <a:cubicBezTo>
                  <a:pt x="7173015" y="1579313"/>
                  <a:pt x="7173015" y="1566689"/>
                  <a:pt x="7159727" y="1566689"/>
                </a:cubicBezTo>
                <a:cubicBezTo>
                  <a:pt x="7159727" y="1566689"/>
                  <a:pt x="7159727" y="1566689"/>
                  <a:pt x="7159727" y="1579313"/>
                </a:cubicBezTo>
                <a:cubicBezTo>
                  <a:pt x="7172351" y="1578648"/>
                  <a:pt x="7172351" y="1591937"/>
                  <a:pt x="7185639" y="1591937"/>
                </a:cubicBezTo>
                <a:lnTo>
                  <a:pt x="7185639" y="1591937"/>
                </a:lnTo>
                <a:close/>
                <a:moveTo>
                  <a:pt x="1079673" y="1604560"/>
                </a:moveTo>
                <a:cubicBezTo>
                  <a:pt x="1079673" y="1591937"/>
                  <a:pt x="1079673" y="1591937"/>
                  <a:pt x="1067049" y="1579313"/>
                </a:cubicBezTo>
                <a:cubicBezTo>
                  <a:pt x="1067049" y="1579313"/>
                  <a:pt x="1067049" y="1591937"/>
                  <a:pt x="1067049" y="1579313"/>
                </a:cubicBezTo>
                <a:cubicBezTo>
                  <a:pt x="1067049" y="1591937"/>
                  <a:pt x="1067049" y="1591937"/>
                  <a:pt x="1079673" y="1604560"/>
                </a:cubicBezTo>
                <a:lnTo>
                  <a:pt x="1079673" y="1604560"/>
                </a:lnTo>
                <a:close/>
                <a:moveTo>
                  <a:pt x="1131497" y="1591937"/>
                </a:moveTo>
                <a:cubicBezTo>
                  <a:pt x="1118873" y="1591937"/>
                  <a:pt x="1118873" y="1591937"/>
                  <a:pt x="1105585" y="1604560"/>
                </a:cubicBezTo>
                <a:cubicBezTo>
                  <a:pt x="1118209" y="1604560"/>
                  <a:pt x="1118209" y="1604560"/>
                  <a:pt x="1131497" y="1604560"/>
                </a:cubicBezTo>
                <a:lnTo>
                  <a:pt x="1131497" y="1591937"/>
                </a:lnTo>
                <a:lnTo>
                  <a:pt x="1131497" y="1591937"/>
                </a:lnTo>
                <a:lnTo>
                  <a:pt x="1131497" y="1591937"/>
                </a:lnTo>
                <a:close/>
                <a:moveTo>
                  <a:pt x="6169750" y="1655056"/>
                </a:moveTo>
                <a:cubicBezTo>
                  <a:pt x="6182374" y="1642432"/>
                  <a:pt x="6182374" y="1642432"/>
                  <a:pt x="6182374" y="1629808"/>
                </a:cubicBezTo>
                <a:cubicBezTo>
                  <a:pt x="6182374" y="1617184"/>
                  <a:pt x="6169750" y="1617184"/>
                  <a:pt x="6156462" y="1617184"/>
                </a:cubicBezTo>
                <a:cubicBezTo>
                  <a:pt x="6144502" y="1629808"/>
                  <a:pt x="6144502" y="1655056"/>
                  <a:pt x="6169750" y="1655056"/>
                </a:cubicBezTo>
                <a:lnTo>
                  <a:pt x="6169750" y="1655056"/>
                </a:lnTo>
                <a:close/>
                <a:moveTo>
                  <a:pt x="7147103" y="1629808"/>
                </a:moveTo>
                <a:cubicBezTo>
                  <a:pt x="7134480" y="1617184"/>
                  <a:pt x="7134480" y="1617184"/>
                  <a:pt x="7121192" y="1617184"/>
                </a:cubicBezTo>
                <a:lnTo>
                  <a:pt x="7147103" y="1629808"/>
                </a:lnTo>
                <a:lnTo>
                  <a:pt x="7147103" y="1629808"/>
                </a:lnTo>
                <a:close/>
                <a:moveTo>
                  <a:pt x="1568018" y="1642432"/>
                </a:moveTo>
                <a:cubicBezTo>
                  <a:pt x="1568018" y="1655056"/>
                  <a:pt x="1568018" y="1667680"/>
                  <a:pt x="1580641" y="1667680"/>
                </a:cubicBezTo>
                <a:cubicBezTo>
                  <a:pt x="1581306" y="1655056"/>
                  <a:pt x="1581306" y="1642432"/>
                  <a:pt x="1568018" y="1642432"/>
                </a:cubicBezTo>
                <a:lnTo>
                  <a:pt x="1568018" y="1642432"/>
                </a:lnTo>
                <a:close/>
                <a:moveTo>
                  <a:pt x="7159727" y="1667680"/>
                </a:moveTo>
                <a:cubicBezTo>
                  <a:pt x="7172351" y="1655056"/>
                  <a:pt x="7159727" y="1642432"/>
                  <a:pt x="7147103" y="1655056"/>
                </a:cubicBezTo>
                <a:cubicBezTo>
                  <a:pt x="7159727" y="1655056"/>
                  <a:pt x="7159727" y="1667680"/>
                  <a:pt x="7159727" y="1667680"/>
                </a:cubicBezTo>
                <a:lnTo>
                  <a:pt x="7159727" y="1667680"/>
                </a:lnTo>
                <a:close/>
                <a:moveTo>
                  <a:pt x="283040" y="1655056"/>
                </a:moveTo>
                <a:cubicBezTo>
                  <a:pt x="283040" y="1667680"/>
                  <a:pt x="283040" y="1680304"/>
                  <a:pt x="295664" y="1667680"/>
                </a:cubicBezTo>
                <a:cubicBezTo>
                  <a:pt x="295664" y="1655056"/>
                  <a:pt x="295664" y="1667680"/>
                  <a:pt x="283040" y="1655056"/>
                </a:cubicBezTo>
                <a:lnTo>
                  <a:pt x="283040" y="1655056"/>
                </a:lnTo>
                <a:close/>
                <a:moveTo>
                  <a:pt x="848457" y="1693592"/>
                </a:moveTo>
                <a:cubicBezTo>
                  <a:pt x="848457" y="1706216"/>
                  <a:pt x="848457" y="1718840"/>
                  <a:pt x="861081" y="1718840"/>
                </a:cubicBezTo>
                <a:cubicBezTo>
                  <a:pt x="861081" y="1706216"/>
                  <a:pt x="861081" y="1693592"/>
                  <a:pt x="848457" y="1693592"/>
                </a:cubicBezTo>
                <a:lnTo>
                  <a:pt x="848457" y="1693592"/>
                </a:lnTo>
                <a:close/>
                <a:moveTo>
                  <a:pt x="964065" y="1782623"/>
                </a:moveTo>
                <a:cubicBezTo>
                  <a:pt x="976689" y="1782623"/>
                  <a:pt x="976689" y="1744752"/>
                  <a:pt x="989977" y="1757376"/>
                </a:cubicBezTo>
                <a:cubicBezTo>
                  <a:pt x="989977" y="1769999"/>
                  <a:pt x="1002601" y="1757376"/>
                  <a:pt x="1015889" y="1769999"/>
                </a:cubicBezTo>
                <a:cubicBezTo>
                  <a:pt x="1003265" y="1744752"/>
                  <a:pt x="1028513" y="1718840"/>
                  <a:pt x="1028513" y="1706216"/>
                </a:cubicBezTo>
                <a:cubicBezTo>
                  <a:pt x="1015889" y="1693592"/>
                  <a:pt x="1015889" y="1706216"/>
                  <a:pt x="1015889" y="1718840"/>
                </a:cubicBezTo>
                <a:cubicBezTo>
                  <a:pt x="989977" y="1706216"/>
                  <a:pt x="989977" y="1706216"/>
                  <a:pt x="977353" y="1718840"/>
                </a:cubicBezTo>
                <a:cubicBezTo>
                  <a:pt x="964729" y="1706216"/>
                  <a:pt x="964729" y="1693592"/>
                  <a:pt x="951441" y="1693592"/>
                </a:cubicBezTo>
                <a:cubicBezTo>
                  <a:pt x="951441" y="1718840"/>
                  <a:pt x="912905" y="1706216"/>
                  <a:pt x="912905" y="1744752"/>
                </a:cubicBezTo>
                <a:cubicBezTo>
                  <a:pt x="938817" y="1757376"/>
                  <a:pt x="951441" y="1757376"/>
                  <a:pt x="964065" y="1757376"/>
                </a:cubicBezTo>
                <a:cubicBezTo>
                  <a:pt x="951441" y="1757376"/>
                  <a:pt x="964065" y="1769999"/>
                  <a:pt x="964065" y="1782623"/>
                </a:cubicBezTo>
                <a:lnTo>
                  <a:pt x="964065" y="1782623"/>
                </a:lnTo>
                <a:close/>
                <a:moveTo>
                  <a:pt x="1516858" y="1706216"/>
                </a:moveTo>
                <a:cubicBezTo>
                  <a:pt x="1529481" y="1706216"/>
                  <a:pt x="1542770" y="1706216"/>
                  <a:pt x="1542770" y="1718840"/>
                </a:cubicBezTo>
                <a:cubicBezTo>
                  <a:pt x="1555394" y="1693592"/>
                  <a:pt x="1542770" y="1693592"/>
                  <a:pt x="1516858" y="1693592"/>
                </a:cubicBezTo>
                <a:lnTo>
                  <a:pt x="1516858" y="1706216"/>
                </a:lnTo>
                <a:lnTo>
                  <a:pt x="1516858" y="1706216"/>
                </a:lnTo>
                <a:lnTo>
                  <a:pt x="1516858" y="1706216"/>
                </a:lnTo>
                <a:close/>
                <a:moveTo>
                  <a:pt x="1079673" y="1718840"/>
                </a:moveTo>
                <a:cubicBezTo>
                  <a:pt x="1079673" y="1706216"/>
                  <a:pt x="1079673" y="1706216"/>
                  <a:pt x="1079673" y="1706216"/>
                </a:cubicBezTo>
                <a:cubicBezTo>
                  <a:pt x="1067049" y="1706216"/>
                  <a:pt x="1067049" y="1706216"/>
                  <a:pt x="1053761" y="1706216"/>
                </a:cubicBezTo>
                <a:cubicBezTo>
                  <a:pt x="1053761" y="1718840"/>
                  <a:pt x="1067049" y="1731464"/>
                  <a:pt x="1079673" y="1718840"/>
                </a:cubicBezTo>
                <a:lnTo>
                  <a:pt x="1079673" y="1718840"/>
                </a:lnTo>
                <a:close/>
                <a:moveTo>
                  <a:pt x="6452791" y="1706216"/>
                </a:moveTo>
                <a:cubicBezTo>
                  <a:pt x="6440167" y="1706216"/>
                  <a:pt x="6426878" y="1718840"/>
                  <a:pt x="6414255" y="1706216"/>
                </a:cubicBezTo>
                <a:cubicBezTo>
                  <a:pt x="6414255" y="1718840"/>
                  <a:pt x="6452791" y="1718840"/>
                  <a:pt x="6452791" y="1706216"/>
                </a:cubicBezTo>
                <a:lnTo>
                  <a:pt x="6452791" y="1706216"/>
                </a:lnTo>
                <a:close/>
                <a:moveTo>
                  <a:pt x="5835550" y="1731464"/>
                </a:moveTo>
                <a:cubicBezTo>
                  <a:pt x="5822926" y="1718840"/>
                  <a:pt x="5835550" y="1731464"/>
                  <a:pt x="5822926" y="1731464"/>
                </a:cubicBezTo>
                <a:cubicBezTo>
                  <a:pt x="5822926" y="1744087"/>
                  <a:pt x="5835550" y="1744087"/>
                  <a:pt x="5835550" y="1731464"/>
                </a:cubicBezTo>
                <a:lnTo>
                  <a:pt x="5835550" y="1731464"/>
                </a:lnTo>
                <a:close/>
                <a:moveTo>
                  <a:pt x="1825146" y="1757376"/>
                </a:moveTo>
                <a:cubicBezTo>
                  <a:pt x="1825146" y="1769999"/>
                  <a:pt x="1837770" y="1769999"/>
                  <a:pt x="1851058" y="1769999"/>
                </a:cubicBezTo>
                <a:cubicBezTo>
                  <a:pt x="1851058" y="1757376"/>
                  <a:pt x="1838434" y="1744087"/>
                  <a:pt x="1825146" y="1757376"/>
                </a:cubicBezTo>
                <a:lnTo>
                  <a:pt x="1825146" y="1757376"/>
                </a:lnTo>
                <a:close/>
                <a:moveTo>
                  <a:pt x="1387961" y="1807871"/>
                </a:moveTo>
                <a:cubicBezTo>
                  <a:pt x="1400585" y="1807871"/>
                  <a:pt x="1400585" y="1833119"/>
                  <a:pt x="1413873" y="1820495"/>
                </a:cubicBezTo>
                <a:cubicBezTo>
                  <a:pt x="1426497" y="1820495"/>
                  <a:pt x="1426497" y="1820495"/>
                  <a:pt x="1439786" y="1820495"/>
                </a:cubicBezTo>
                <a:cubicBezTo>
                  <a:pt x="1427162" y="1795247"/>
                  <a:pt x="1439786" y="1795247"/>
                  <a:pt x="1439786" y="1782623"/>
                </a:cubicBezTo>
                <a:cubicBezTo>
                  <a:pt x="1439786" y="1782623"/>
                  <a:pt x="1439786" y="1757376"/>
                  <a:pt x="1427162" y="1769999"/>
                </a:cubicBezTo>
                <a:cubicBezTo>
                  <a:pt x="1439786" y="1782623"/>
                  <a:pt x="1375337" y="1769999"/>
                  <a:pt x="1387961" y="1807871"/>
                </a:cubicBezTo>
                <a:lnTo>
                  <a:pt x="1387961" y="1807871"/>
                </a:lnTo>
                <a:close/>
                <a:moveTo>
                  <a:pt x="1735450" y="1795247"/>
                </a:moveTo>
                <a:cubicBezTo>
                  <a:pt x="1735450" y="1782623"/>
                  <a:pt x="1722826" y="1782623"/>
                  <a:pt x="1722826" y="1782623"/>
                </a:cubicBezTo>
                <a:cubicBezTo>
                  <a:pt x="1722826" y="1782623"/>
                  <a:pt x="1722162" y="1795247"/>
                  <a:pt x="1735450" y="1795247"/>
                </a:cubicBezTo>
                <a:lnTo>
                  <a:pt x="1735450" y="1795247"/>
                </a:lnTo>
                <a:close/>
                <a:moveTo>
                  <a:pt x="1092297" y="1795247"/>
                </a:moveTo>
                <a:cubicBezTo>
                  <a:pt x="1079673" y="1782623"/>
                  <a:pt x="1041137" y="1769999"/>
                  <a:pt x="1041137" y="1795247"/>
                </a:cubicBezTo>
                <a:cubicBezTo>
                  <a:pt x="1041137" y="1807871"/>
                  <a:pt x="1092297" y="1807871"/>
                  <a:pt x="1092297" y="1795247"/>
                </a:cubicBezTo>
                <a:lnTo>
                  <a:pt x="1092297" y="1795247"/>
                </a:lnTo>
                <a:close/>
                <a:moveTo>
                  <a:pt x="4627645" y="1820495"/>
                </a:moveTo>
                <a:cubicBezTo>
                  <a:pt x="4627645" y="1807871"/>
                  <a:pt x="4627645" y="1807871"/>
                  <a:pt x="4627645" y="1807871"/>
                </a:cubicBezTo>
                <a:lnTo>
                  <a:pt x="4627645" y="1807871"/>
                </a:lnTo>
                <a:lnTo>
                  <a:pt x="4627645" y="1820495"/>
                </a:lnTo>
                <a:lnTo>
                  <a:pt x="4627645" y="1820495"/>
                </a:lnTo>
                <a:close/>
                <a:moveTo>
                  <a:pt x="205968" y="1820495"/>
                </a:moveTo>
                <a:cubicBezTo>
                  <a:pt x="205968" y="1820495"/>
                  <a:pt x="193345" y="1820495"/>
                  <a:pt x="193345" y="1833119"/>
                </a:cubicBezTo>
                <a:cubicBezTo>
                  <a:pt x="205968" y="1833119"/>
                  <a:pt x="205968" y="1845743"/>
                  <a:pt x="219257" y="1845743"/>
                </a:cubicBezTo>
                <a:cubicBezTo>
                  <a:pt x="218592" y="1833783"/>
                  <a:pt x="218592" y="1820495"/>
                  <a:pt x="205968" y="1820495"/>
                </a:cubicBezTo>
                <a:lnTo>
                  <a:pt x="205968" y="1820495"/>
                </a:lnTo>
                <a:close/>
                <a:moveTo>
                  <a:pt x="1310889" y="1871655"/>
                </a:moveTo>
                <a:cubicBezTo>
                  <a:pt x="1323513" y="1871655"/>
                  <a:pt x="1336801" y="1871655"/>
                  <a:pt x="1336801" y="1859031"/>
                </a:cubicBezTo>
                <a:lnTo>
                  <a:pt x="1324178" y="1846407"/>
                </a:lnTo>
                <a:cubicBezTo>
                  <a:pt x="1324178" y="1859031"/>
                  <a:pt x="1310889" y="1859031"/>
                  <a:pt x="1310889" y="1871655"/>
                </a:cubicBezTo>
                <a:lnTo>
                  <a:pt x="1310889" y="1871655"/>
                </a:lnTo>
                <a:close/>
                <a:moveTo>
                  <a:pt x="6992959" y="1871655"/>
                </a:moveTo>
                <a:cubicBezTo>
                  <a:pt x="6980335" y="1871655"/>
                  <a:pt x="6980335" y="1884279"/>
                  <a:pt x="6967047" y="1871655"/>
                </a:cubicBezTo>
                <a:cubicBezTo>
                  <a:pt x="6954423" y="1884279"/>
                  <a:pt x="6954423" y="1884279"/>
                  <a:pt x="6954423" y="1909526"/>
                </a:cubicBezTo>
                <a:cubicBezTo>
                  <a:pt x="6967047" y="1909526"/>
                  <a:pt x="6980335" y="1884279"/>
                  <a:pt x="6992959" y="1909526"/>
                </a:cubicBezTo>
                <a:cubicBezTo>
                  <a:pt x="6992959" y="1896903"/>
                  <a:pt x="6992959" y="1909526"/>
                  <a:pt x="6992959" y="1909526"/>
                </a:cubicBezTo>
                <a:cubicBezTo>
                  <a:pt x="6992959" y="1884279"/>
                  <a:pt x="7005583" y="1896903"/>
                  <a:pt x="7005583" y="1896903"/>
                </a:cubicBezTo>
                <a:cubicBezTo>
                  <a:pt x="6992959" y="1896903"/>
                  <a:pt x="7005583" y="1871655"/>
                  <a:pt x="6992959" y="1871655"/>
                </a:cubicBezTo>
                <a:lnTo>
                  <a:pt x="6992959" y="1871655"/>
                </a:lnTo>
                <a:close/>
                <a:moveTo>
                  <a:pt x="1375337" y="1922815"/>
                </a:moveTo>
                <a:cubicBezTo>
                  <a:pt x="1426497" y="1935439"/>
                  <a:pt x="1478322" y="1897567"/>
                  <a:pt x="1529481" y="1922815"/>
                </a:cubicBezTo>
                <a:cubicBezTo>
                  <a:pt x="1542105" y="1910191"/>
                  <a:pt x="1555394" y="1910191"/>
                  <a:pt x="1580641" y="1897567"/>
                </a:cubicBezTo>
                <a:cubicBezTo>
                  <a:pt x="1580641" y="1884943"/>
                  <a:pt x="1568018" y="1872319"/>
                  <a:pt x="1554729" y="1872319"/>
                </a:cubicBezTo>
                <a:cubicBezTo>
                  <a:pt x="1554729" y="1884943"/>
                  <a:pt x="1542105" y="1884943"/>
                  <a:pt x="1542105" y="1897567"/>
                </a:cubicBezTo>
                <a:cubicBezTo>
                  <a:pt x="1516193" y="1872319"/>
                  <a:pt x="1490945" y="1910191"/>
                  <a:pt x="1477657" y="1897567"/>
                </a:cubicBezTo>
                <a:cubicBezTo>
                  <a:pt x="1451745" y="1910191"/>
                  <a:pt x="1426497" y="1910191"/>
                  <a:pt x="1413209" y="1884943"/>
                </a:cubicBezTo>
                <a:cubicBezTo>
                  <a:pt x="1387961" y="1884279"/>
                  <a:pt x="1375337" y="1896903"/>
                  <a:pt x="1375337" y="1922815"/>
                </a:cubicBezTo>
                <a:lnTo>
                  <a:pt x="1375337" y="1922815"/>
                </a:lnTo>
                <a:close/>
                <a:moveTo>
                  <a:pt x="308288" y="1896903"/>
                </a:moveTo>
                <a:cubicBezTo>
                  <a:pt x="308288" y="1909526"/>
                  <a:pt x="295664" y="1896903"/>
                  <a:pt x="295664" y="1909526"/>
                </a:cubicBezTo>
                <a:cubicBezTo>
                  <a:pt x="295664" y="1922150"/>
                  <a:pt x="295664" y="1922150"/>
                  <a:pt x="295664" y="1922150"/>
                </a:cubicBezTo>
                <a:cubicBezTo>
                  <a:pt x="321576" y="1922150"/>
                  <a:pt x="321576" y="1934774"/>
                  <a:pt x="346824" y="1934774"/>
                </a:cubicBezTo>
                <a:cubicBezTo>
                  <a:pt x="346824" y="1922150"/>
                  <a:pt x="359448" y="1909526"/>
                  <a:pt x="372736" y="1909526"/>
                </a:cubicBezTo>
                <a:cubicBezTo>
                  <a:pt x="360113" y="1884279"/>
                  <a:pt x="334200" y="1910191"/>
                  <a:pt x="308288" y="1896903"/>
                </a:cubicBezTo>
                <a:lnTo>
                  <a:pt x="308288" y="1896903"/>
                </a:lnTo>
                <a:close/>
                <a:moveTo>
                  <a:pt x="1285641" y="1896903"/>
                </a:moveTo>
                <a:cubicBezTo>
                  <a:pt x="1273018" y="1909526"/>
                  <a:pt x="1247105" y="1909526"/>
                  <a:pt x="1234482" y="1922150"/>
                </a:cubicBezTo>
                <a:cubicBezTo>
                  <a:pt x="1247105" y="1934774"/>
                  <a:pt x="1247105" y="1934774"/>
                  <a:pt x="1260394" y="1934774"/>
                </a:cubicBezTo>
                <a:cubicBezTo>
                  <a:pt x="1260394" y="1934774"/>
                  <a:pt x="1273018" y="1934774"/>
                  <a:pt x="1273018" y="1922150"/>
                </a:cubicBezTo>
                <a:cubicBezTo>
                  <a:pt x="1273018" y="1934774"/>
                  <a:pt x="1273018" y="1934774"/>
                  <a:pt x="1285641" y="1934774"/>
                </a:cubicBezTo>
                <a:cubicBezTo>
                  <a:pt x="1273018" y="1934774"/>
                  <a:pt x="1273018" y="1934774"/>
                  <a:pt x="1273018" y="1947398"/>
                </a:cubicBezTo>
                <a:cubicBezTo>
                  <a:pt x="1285641" y="1934774"/>
                  <a:pt x="1311554" y="1922150"/>
                  <a:pt x="1311554" y="1909526"/>
                </a:cubicBezTo>
                <a:cubicBezTo>
                  <a:pt x="1298265" y="1910191"/>
                  <a:pt x="1298265" y="1896903"/>
                  <a:pt x="1285641" y="1896903"/>
                </a:cubicBezTo>
                <a:lnTo>
                  <a:pt x="1285641" y="1896903"/>
                </a:lnTo>
                <a:close/>
                <a:moveTo>
                  <a:pt x="308288" y="1960686"/>
                </a:moveTo>
                <a:cubicBezTo>
                  <a:pt x="320912" y="1960686"/>
                  <a:pt x="334200" y="1960686"/>
                  <a:pt x="346824" y="1948063"/>
                </a:cubicBezTo>
                <a:cubicBezTo>
                  <a:pt x="346824" y="1935439"/>
                  <a:pt x="308288" y="1935439"/>
                  <a:pt x="308288" y="1960686"/>
                </a:cubicBezTo>
                <a:lnTo>
                  <a:pt x="308288" y="1960686"/>
                </a:lnTo>
                <a:close/>
                <a:moveTo>
                  <a:pt x="1645090" y="1935439"/>
                </a:moveTo>
                <a:cubicBezTo>
                  <a:pt x="1645090" y="1948063"/>
                  <a:pt x="1632466" y="1935439"/>
                  <a:pt x="1632466" y="1935439"/>
                </a:cubicBezTo>
                <a:cubicBezTo>
                  <a:pt x="1619842" y="1948063"/>
                  <a:pt x="1645090" y="1948063"/>
                  <a:pt x="1645090" y="1948063"/>
                </a:cubicBezTo>
                <a:cubicBezTo>
                  <a:pt x="1645090" y="1948063"/>
                  <a:pt x="1645090" y="1948063"/>
                  <a:pt x="1645090" y="1935439"/>
                </a:cubicBezTo>
                <a:lnTo>
                  <a:pt x="1645090" y="1935439"/>
                </a:lnTo>
                <a:close/>
                <a:moveTo>
                  <a:pt x="6671383" y="1986599"/>
                </a:moveTo>
                <a:cubicBezTo>
                  <a:pt x="6632847" y="1999222"/>
                  <a:pt x="6606935" y="1986599"/>
                  <a:pt x="6594311" y="2011846"/>
                </a:cubicBezTo>
                <a:cubicBezTo>
                  <a:pt x="6632847" y="2024470"/>
                  <a:pt x="6671383" y="2037094"/>
                  <a:pt x="6709919" y="2011846"/>
                </a:cubicBezTo>
                <a:cubicBezTo>
                  <a:pt x="6709919" y="1999222"/>
                  <a:pt x="6709919" y="1999222"/>
                  <a:pt x="6697295" y="1986599"/>
                </a:cubicBezTo>
                <a:cubicBezTo>
                  <a:pt x="6684007" y="1999222"/>
                  <a:pt x="6684007" y="1986599"/>
                  <a:pt x="6671383" y="1986599"/>
                </a:cubicBezTo>
                <a:lnTo>
                  <a:pt x="6671383" y="1986599"/>
                </a:lnTo>
                <a:close/>
                <a:moveTo>
                  <a:pt x="1221193" y="2024470"/>
                </a:moveTo>
                <a:cubicBezTo>
                  <a:pt x="1221193" y="2011846"/>
                  <a:pt x="1221193" y="1999222"/>
                  <a:pt x="1221193" y="1999222"/>
                </a:cubicBezTo>
                <a:cubicBezTo>
                  <a:pt x="1208569" y="1999222"/>
                  <a:pt x="1208569" y="2011846"/>
                  <a:pt x="1208569" y="2024470"/>
                </a:cubicBezTo>
                <a:cubicBezTo>
                  <a:pt x="1221193" y="2024470"/>
                  <a:pt x="1221193" y="2024470"/>
                  <a:pt x="1221193" y="2024470"/>
                </a:cubicBezTo>
                <a:lnTo>
                  <a:pt x="1221193" y="2024470"/>
                </a:lnTo>
                <a:close/>
                <a:moveTo>
                  <a:pt x="1529481" y="2024470"/>
                </a:moveTo>
                <a:cubicBezTo>
                  <a:pt x="1529481" y="2037094"/>
                  <a:pt x="1542105" y="2037094"/>
                  <a:pt x="1542105" y="2037094"/>
                </a:cubicBezTo>
                <a:cubicBezTo>
                  <a:pt x="1542105" y="2024470"/>
                  <a:pt x="1542105" y="2024470"/>
                  <a:pt x="1542105" y="2011846"/>
                </a:cubicBezTo>
                <a:cubicBezTo>
                  <a:pt x="1542770" y="2011846"/>
                  <a:pt x="1529481" y="2011846"/>
                  <a:pt x="1529481" y="2024470"/>
                </a:cubicBezTo>
                <a:lnTo>
                  <a:pt x="1529481" y="2024470"/>
                </a:lnTo>
                <a:close/>
                <a:moveTo>
                  <a:pt x="6620223" y="2037094"/>
                </a:moveTo>
                <a:lnTo>
                  <a:pt x="6607599" y="2037094"/>
                </a:lnTo>
                <a:cubicBezTo>
                  <a:pt x="6607599" y="2049718"/>
                  <a:pt x="6607599" y="2062342"/>
                  <a:pt x="6607599" y="2074966"/>
                </a:cubicBezTo>
                <a:cubicBezTo>
                  <a:pt x="6620223" y="2062342"/>
                  <a:pt x="6633511" y="2062342"/>
                  <a:pt x="6633511" y="2049718"/>
                </a:cubicBezTo>
                <a:cubicBezTo>
                  <a:pt x="6620223" y="2049718"/>
                  <a:pt x="6632847" y="2037094"/>
                  <a:pt x="6620223" y="2037094"/>
                </a:cubicBezTo>
                <a:lnTo>
                  <a:pt x="6620223" y="2037094"/>
                </a:lnTo>
                <a:close/>
                <a:moveTo>
                  <a:pt x="514257" y="2126126"/>
                </a:moveTo>
                <a:cubicBezTo>
                  <a:pt x="514257" y="2138749"/>
                  <a:pt x="526880" y="2138749"/>
                  <a:pt x="526880" y="2138749"/>
                </a:cubicBezTo>
                <a:cubicBezTo>
                  <a:pt x="540169" y="2126126"/>
                  <a:pt x="526880" y="2126126"/>
                  <a:pt x="514257" y="2126126"/>
                </a:cubicBezTo>
                <a:lnTo>
                  <a:pt x="514257" y="2126126"/>
                </a:lnTo>
                <a:close/>
                <a:moveTo>
                  <a:pt x="1324178" y="2164661"/>
                </a:moveTo>
                <a:cubicBezTo>
                  <a:pt x="1324178" y="2164661"/>
                  <a:pt x="1324178" y="2164661"/>
                  <a:pt x="1311554" y="2164661"/>
                </a:cubicBezTo>
                <a:lnTo>
                  <a:pt x="1324178" y="2164661"/>
                </a:lnTo>
                <a:lnTo>
                  <a:pt x="1324178" y="2164661"/>
                </a:lnTo>
                <a:close/>
                <a:moveTo>
                  <a:pt x="1170033" y="2215821"/>
                </a:moveTo>
                <a:cubicBezTo>
                  <a:pt x="1182657" y="2215821"/>
                  <a:pt x="1182657" y="2215821"/>
                  <a:pt x="1182657" y="2215821"/>
                </a:cubicBezTo>
                <a:cubicBezTo>
                  <a:pt x="1182657" y="2202533"/>
                  <a:pt x="1170033" y="2202533"/>
                  <a:pt x="1170033" y="2215821"/>
                </a:cubicBezTo>
                <a:lnTo>
                  <a:pt x="1170033" y="2215821"/>
                </a:lnTo>
                <a:close/>
                <a:moveTo>
                  <a:pt x="7095279" y="2266317"/>
                </a:moveTo>
                <a:cubicBezTo>
                  <a:pt x="7095279" y="2253693"/>
                  <a:pt x="7107903" y="2228445"/>
                  <a:pt x="7095279" y="2228445"/>
                </a:cubicBezTo>
                <a:cubicBezTo>
                  <a:pt x="7070031" y="2228445"/>
                  <a:pt x="7082655" y="2253693"/>
                  <a:pt x="7095279" y="2266317"/>
                </a:cubicBezTo>
                <a:lnTo>
                  <a:pt x="7095279" y="2266317"/>
                </a:lnTo>
                <a:close/>
                <a:moveTo>
                  <a:pt x="629865" y="2228445"/>
                </a:moveTo>
                <a:cubicBezTo>
                  <a:pt x="629865" y="2241069"/>
                  <a:pt x="629865" y="2253693"/>
                  <a:pt x="629865" y="2266317"/>
                </a:cubicBezTo>
                <a:cubicBezTo>
                  <a:pt x="629865" y="2253693"/>
                  <a:pt x="629865" y="2266317"/>
                  <a:pt x="642489" y="2266317"/>
                </a:cubicBezTo>
                <a:cubicBezTo>
                  <a:pt x="642489" y="2253693"/>
                  <a:pt x="655112" y="2253693"/>
                  <a:pt x="655112" y="2253693"/>
                </a:cubicBezTo>
                <a:cubicBezTo>
                  <a:pt x="629865" y="2253693"/>
                  <a:pt x="655777" y="2228445"/>
                  <a:pt x="629865" y="2228445"/>
                </a:cubicBezTo>
                <a:lnTo>
                  <a:pt x="629865" y="2228445"/>
                </a:lnTo>
                <a:close/>
                <a:moveTo>
                  <a:pt x="1247105" y="2355348"/>
                </a:moveTo>
                <a:cubicBezTo>
                  <a:pt x="1247105" y="2367972"/>
                  <a:pt x="1273018" y="2355348"/>
                  <a:pt x="1259729" y="2342725"/>
                </a:cubicBezTo>
                <a:cubicBezTo>
                  <a:pt x="1259729" y="2355348"/>
                  <a:pt x="1247105" y="2355348"/>
                  <a:pt x="1247105" y="2355348"/>
                </a:cubicBezTo>
                <a:lnTo>
                  <a:pt x="1247105" y="2355348"/>
                </a:lnTo>
                <a:close/>
                <a:moveTo>
                  <a:pt x="1156745" y="2381261"/>
                </a:moveTo>
                <a:cubicBezTo>
                  <a:pt x="1144121" y="2393884"/>
                  <a:pt x="1130833" y="2406508"/>
                  <a:pt x="1156745" y="2419132"/>
                </a:cubicBezTo>
                <a:cubicBezTo>
                  <a:pt x="1169369" y="2406508"/>
                  <a:pt x="1182657" y="2406508"/>
                  <a:pt x="1195281" y="2406508"/>
                </a:cubicBezTo>
                <a:cubicBezTo>
                  <a:pt x="1195281" y="2368637"/>
                  <a:pt x="1170033" y="2393884"/>
                  <a:pt x="1156745" y="2381261"/>
                </a:cubicBezTo>
                <a:lnTo>
                  <a:pt x="1156745" y="2381261"/>
                </a:lnTo>
                <a:close/>
                <a:moveTo>
                  <a:pt x="5424278" y="2419132"/>
                </a:moveTo>
                <a:lnTo>
                  <a:pt x="5424278" y="2444380"/>
                </a:lnTo>
                <a:cubicBezTo>
                  <a:pt x="5450190" y="2444380"/>
                  <a:pt x="5450190" y="2431756"/>
                  <a:pt x="5450190" y="2431756"/>
                </a:cubicBezTo>
                <a:cubicBezTo>
                  <a:pt x="5450190" y="2419132"/>
                  <a:pt x="5450190" y="2419132"/>
                  <a:pt x="5424278" y="2419132"/>
                </a:cubicBezTo>
                <a:lnTo>
                  <a:pt x="5424278" y="2419132"/>
                </a:lnTo>
                <a:close/>
                <a:moveTo>
                  <a:pt x="1170033" y="2444380"/>
                </a:moveTo>
                <a:cubicBezTo>
                  <a:pt x="1144121" y="2431756"/>
                  <a:pt x="1131497" y="2431756"/>
                  <a:pt x="1131497" y="2457004"/>
                </a:cubicBezTo>
                <a:cubicBezTo>
                  <a:pt x="1144121" y="2457668"/>
                  <a:pt x="1170033" y="2457668"/>
                  <a:pt x="1170033" y="2444380"/>
                </a:cubicBezTo>
                <a:lnTo>
                  <a:pt x="1170033" y="2444380"/>
                </a:lnTo>
                <a:close/>
                <a:moveTo>
                  <a:pt x="1067049" y="2508164"/>
                </a:moveTo>
                <a:cubicBezTo>
                  <a:pt x="1079673" y="2520788"/>
                  <a:pt x="1118209" y="2508164"/>
                  <a:pt x="1118209" y="2482916"/>
                </a:cubicBezTo>
                <a:cubicBezTo>
                  <a:pt x="1092297" y="2470292"/>
                  <a:pt x="1067049" y="2482916"/>
                  <a:pt x="1067049" y="2508164"/>
                </a:cubicBezTo>
                <a:lnTo>
                  <a:pt x="1067049" y="2508164"/>
                </a:lnTo>
                <a:close/>
                <a:moveTo>
                  <a:pt x="5296045" y="2534076"/>
                </a:moveTo>
                <a:cubicBezTo>
                  <a:pt x="5270134" y="2559324"/>
                  <a:pt x="5244886" y="2546700"/>
                  <a:pt x="5206350" y="2559324"/>
                </a:cubicBezTo>
                <a:cubicBezTo>
                  <a:pt x="5180438" y="2584571"/>
                  <a:pt x="5155190" y="2623107"/>
                  <a:pt x="5155190" y="2673603"/>
                </a:cubicBezTo>
                <a:cubicBezTo>
                  <a:pt x="5181102" y="2698851"/>
                  <a:pt x="5193726" y="2660979"/>
                  <a:pt x="5219638" y="2660979"/>
                </a:cubicBezTo>
                <a:cubicBezTo>
                  <a:pt x="5219638" y="2648355"/>
                  <a:pt x="5232262" y="2648355"/>
                  <a:pt x="5232262" y="2648355"/>
                </a:cubicBezTo>
                <a:cubicBezTo>
                  <a:pt x="5270798" y="2635731"/>
                  <a:pt x="5270798" y="2610483"/>
                  <a:pt x="5296710" y="2584571"/>
                </a:cubicBezTo>
                <a:cubicBezTo>
                  <a:pt x="5309334" y="2571948"/>
                  <a:pt x="5322622" y="2571948"/>
                  <a:pt x="5335246" y="2571948"/>
                </a:cubicBezTo>
                <a:cubicBezTo>
                  <a:pt x="5335246" y="2546700"/>
                  <a:pt x="5347870" y="2546700"/>
                  <a:pt x="5347870" y="2534076"/>
                </a:cubicBezTo>
                <a:cubicBezTo>
                  <a:pt x="5321958" y="2520788"/>
                  <a:pt x="5308669" y="2546700"/>
                  <a:pt x="5296045" y="2534076"/>
                </a:cubicBezTo>
                <a:lnTo>
                  <a:pt x="5296045" y="2534076"/>
                </a:lnTo>
                <a:close/>
                <a:moveTo>
                  <a:pt x="1015225" y="2571948"/>
                </a:moveTo>
                <a:cubicBezTo>
                  <a:pt x="1041137" y="2584571"/>
                  <a:pt x="1104921" y="2584571"/>
                  <a:pt x="1104921" y="2546700"/>
                </a:cubicBezTo>
                <a:cubicBezTo>
                  <a:pt x="1092297" y="2534076"/>
                  <a:pt x="1079009" y="2534076"/>
                  <a:pt x="1053761" y="2534076"/>
                </a:cubicBezTo>
                <a:cubicBezTo>
                  <a:pt x="1053761" y="2559324"/>
                  <a:pt x="1015225" y="2546700"/>
                  <a:pt x="1015225" y="2571948"/>
                </a:cubicBezTo>
                <a:lnTo>
                  <a:pt x="1015225" y="2571948"/>
                </a:lnTo>
                <a:close/>
                <a:moveTo>
                  <a:pt x="1298265" y="2597195"/>
                </a:moveTo>
                <a:cubicBezTo>
                  <a:pt x="1259729" y="2584571"/>
                  <a:pt x="1259729" y="2622443"/>
                  <a:pt x="1285641" y="2635067"/>
                </a:cubicBezTo>
                <a:cubicBezTo>
                  <a:pt x="1272353" y="2623107"/>
                  <a:pt x="1298265" y="2623107"/>
                  <a:pt x="1298265" y="2597195"/>
                </a:cubicBezTo>
                <a:lnTo>
                  <a:pt x="1298265" y="2597195"/>
                </a:lnTo>
                <a:close/>
                <a:moveTo>
                  <a:pt x="6157126" y="2750010"/>
                </a:moveTo>
                <a:cubicBezTo>
                  <a:pt x="6157126" y="2737387"/>
                  <a:pt x="6144502" y="2724763"/>
                  <a:pt x="6144502" y="2724763"/>
                </a:cubicBezTo>
                <a:cubicBezTo>
                  <a:pt x="6131879" y="2737387"/>
                  <a:pt x="6118590" y="2737387"/>
                  <a:pt x="6131879" y="2750010"/>
                </a:cubicBezTo>
                <a:cubicBezTo>
                  <a:pt x="6144502" y="2750010"/>
                  <a:pt x="6144502" y="2750010"/>
                  <a:pt x="6157126" y="2750010"/>
                </a:cubicBezTo>
                <a:lnTo>
                  <a:pt x="6157126" y="2750010"/>
                </a:lnTo>
                <a:close/>
                <a:moveTo>
                  <a:pt x="5719942" y="2916114"/>
                </a:moveTo>
                <a:cubicBezTo>
                  <a:pt x="5719942" y="2916114"/>
                  <a:pt x="5719942" y="2928738"/>
                  <a:pt x="5732566" y="2928738"/>
                </a:cubicBezTo>
                <a:cubicBezTo>
                  <a:pt x="5732566" y="2916114"/>
                  <a:pt x="5732566" y="2903490"/>
                  <a:pt x="5719942" y="2903490"/>
                </a:cubicBezTo>
                <a:cubicBezTo>
                  <a:pt x="5719942" y="2902826"/>
                  <a:pt x="5707318" y="2916114"/>
                  <a:pt x="5719942" y="2916114"/>
                </a:cubicBezTo>
                <a:lnTo>
                  <a:pt x="5719942" y="2916114"/>
                </a:lnTo>
                <a:close/>
                <a:moveTo>
                  <a:pt x="5951822" y="2941362"/>
                </a:moveTo>
                <a:cubicBezTo>
                  <a:pt x="5951822" y="2953986"/>
                  <a:pt x="5951822" y="2953986"/>
                  <a:pt x="5964446" y="2953986"/>
                </a:cubicBezTo>
                <a:cubicBezTo>
                  <a:pt x="5977070" y="2953986"/>
                  <a:pt x="5951822" y="2928738"/>
                  <a:pt x="5951822" y="2941362"/>
                </a:cubicBezTo>
                <a:lnTo>
                  <a:pt x="5951822" y="2941362"/>
                </a:lnTo>
                <a:close/>
                <a:moveTo>
                  <a:pt x="257128" y="2966610"/>
                </a:moveTo>
                <a:cubicBezTo>
                  <a:pt x="257128" y="2966610"/>
                  <a:pt x="269752" y="2966610"/>
                  <a:pt x="257128" y="2953986"/>
                </a:cubicBezTo>
                <a:cubicBezTo>
                  <a:pt x="257128" y="2953986"/>
                  <a:pt x="257128" y="2953986"/>
                  <a:pt x="257128" y="2966610"/>
                </a:cubicBezTo>
                <a:lnTo>
                  <a:pt x="257128" y="2966610"/>
                </a:lnTo>
                <a:close/>
                <a:moveTo>
                  <a:pt x="1992578" y="3005145"/>
                </a:moveTo>
                <a:cubicBezTo>
                  <a:pt x="2005202" y="2992522"/>
                  <a:pt x="2005202" y="2992522"/>
                  <a:pt x="2005202" y="2979898"/>
                </a:cubicBezTo>
                <a:cubicBezTo>
                  <a:pt x="1992578" y="2979233"/>
                  <a:pt x="1992578" y="2992522"/>
                  <a:pt x="1992578" y="3005145"/>
                </a:cubicBezTo>
                <a:lnTo>
                  <a:pt x="1992578" y="3005145"/>
                </a:lnTo>
                <a:close/>
                <a:moveTo>
                  <a:pt x="475721" y="3055641"/>
                </a:moveTo>
                <a:lnTo>
                  <a:pt x="475721" y="3068265"/>
                </a:lnTo>
                <a:cubicBezTo>
                  <a:pt x="488344" y="3081553"/>
                  <a:pt x="488344" y="3055641"/>
                  <a:pt x="475721" y="3055641"/>
                </a:cubicBezTo>
                <a:lnTo>
                  <a:pt x="475721" y="3055641"/>
                </a:lnTo>
                <a:close/>
                <a:moveTo>
                  <a:pt x="231216" y="3183209"/>
                </a:moveTo>
                <a:cubicBezTo>
                  <a:pt x="218592" y="3183209"/>
                  <a:pt x="218592" y="3183209"/>
                  <a:pt x="218592" y="3183209"/>
                </a:cubicBezTo>
                <a:cubicBezTo>
                  <a:pt x="218592" y="3183209"/>
                  <a:pt x="218592" y="3195832"/>
                  <a:pt x="231216" y="3195832"/>
                </a:cubicBezTo>
                <a:cubicBezTo>
                  <a:pt x="244504" y="3195832"/>
                  <a:pt x="231216" y="3183209"/>
                  <a:pt x="231216" y="3183209"/>
                </a:cubicBezTo>
                <a:lnTo>
                  <a:pt x="231216" y="3183209"/>
                </a:lnTo>
                <a:close/>
                <a:moveTo>
                  <a:pt x="1696914" y="3399808"/>
                </a:moveTo>
                <a:cubicBezTo>
                  <a:pt x="1709538" y="3387184"/>
                  <a:pt x="1722826" y="3361936"/>
                  <a:pt x="1735450" y="3323400"/>
                </a:cubicBezTo>
                <a:cubicBezTo>
                  <a:pt x="1722826" y="3323400"/>
                  <a:pt x="1722826" y="3323400"/>
                  <a:pt x="1722826" y="3323400"/>
                </a:cubicBezTo>
                <a:cubicBezTo>
                  <a:pt x="1709538" y="3348648"/>
                  <a:pt x="1696914" y="3387184"/>
                  <a:pt x="1696914" y="3399808"/>
                </a:cubicBezTo>
                <a:lnTo>
                  <a:pt x="1696914" y="3399808"/>
                </a:lnTo>
                <a:close/>
                <a:moveTo>
                  <a:pt x="2738051" y="3361272"/>
                </a:moveTo>
                <a:cubicBezTo>
                  <a:pt x="2750675" y="3361272"/>
                  <a:pt x="2750675" y="3373895"/>
                  <a:pt x="2763963" y="3373895"/>
                </a:cubicBezTo>
                <a:cubicBezTo>
                  <a:pt x="2763963" y="3361272"/>
                  <a:pt x="2751339" y="3348648"/>
                  <a:pt x="2751339" y="3336024"/>
                </a:cubicBezTo>
                <a:cubicBezTo>
                  <a:pt x="2750675" y="3348648"/>
                  <a:pt x="2738051" y="3348648"/>
                  <a:pt x="2738051" y="3361272"/>
                </a:cubicBezTo>
                <a:lnTo>
                  <a:pt x="2738051" y="3361272"/>
                </a:lnTo>
                <a:close/>
                <a:moveTo>
                  <a:pt x="2557995" y="3348648"/>
                </a:moveTo>
                <a:cubicBezTo>
                  <a:pt x="2557995" y="3361272"/>
                  <a:pt x="2557995" y="3373895"/>
                  <a:pt x="2570619" y="3373895"/>
                </a:cubicBezTo>
                <a:cubicBezTo>
                  <a:pt x="2570619" y="3361272"/>
                  <a:pt x="2570619" y="3348648"/>
                  <a:pt x="2557995" y="3348648"/>
                </a:cubicBezTo>
                <a:lnTo>
                  <a:pt x="2557995" y="3348648"/>
                </a:lnTo>
                <a:close/>
                <a:moveTo>
                  <a:pt x="1298265" y="3373895"/>
                </a:moveTo>
                <a:cubicBezTo>
                  <a:pt x="1310889" y="3373895"/>
                  <a:pt x="1324178" y="3386519"/>
                  <a:pt x="1324178" y="3373895"/>
                </a:cubicBezTo>
                <a:cubicBezTo>
                  <a:pt x="1336801" y="3361272"/>
                  <a:pt x="1298265" y="3361272"/>
                  <a:pt x="1298265" y="3373895"/>
                </a:cubicBezTo>
                <a:lnTo>
                  <a:pt x="1298265" y="3373895"/>
                </a:lnTo>
                <a:close/>
                <a:moveTo>
                  <a:pt x="1581306" y="3361272"/>
                </a:moveTo>
                <a:cubicBezTo>
                  <a:pt x="1568682" y="3373895"/>
                  <a:pt x="1568682" y="3386519"/>
                  <a:pt x="1581306" y="3386519"/>
                </a:cubicBezTo>
                <a:cubicBezTo>
                  <a:pt x="1581306" y="3387184"/>
                  <a:pt x="1593930" y="3361272"/>
                  <a:pt x="1581306" y="3361272"/>
                </a:cubicBezTo>
                <a:lnTo>
                  <a:pt x="1581306" y="3361272"/>
                </a:lnTo>
                <a:close/>
                <a:moveTo>
                  <a:pt x="1208569" y="3437679"/>
                </a:moveTo>
                <a:lnTo>
                  <a:pt x="1208569" y="3450303"/>
                </a:lnTo>
                <a:cubicBezTo>
                  <a:pt x="1221193" y="3450303"/>
                  <a:pt x="1221193" y="3450303"/>
                  <a:pt x="1221193" y="3450303"/>
                </a:cubicBezTo>
                <a:cubicBezTo>
                  <a:pt x="1221193" y="3450303"/>
                  <a:pt x="1221193" y="3437679"/>
                  <a:pt x="1208569" y="3437679"/>
                </a:cubicBezTo>
                <a:lnTo>
                  <a:pt x="1208569" y="3437679"/>
                </a:lnTo>
                <a:close/>
                <a:moveTo>
                  <a:pt x="2031114" y="3450303"/>
                </a:moveTo>
                <a:cubicBezTo>
                  <a:pt x="2031114" y="3462927"/>
                  <a:pt x="2018490" y="3462927"/>
                  <a:pt x="2031114" y="3475551"/>
                </a:cubicBezTo>
                <a:cubicBezTo>
                  <a:pt x="2031114" y="3463591"/>
                  <a:pt x="2043738" y="3450303"/>
                  <a:pt x="2031114" y="3450303"/>
                </a:cubicBezTo>
                <a:lnTo>
                  <a:pt x="2031114" y="3450303"/>
                </a:lnTo>
                <a:close/>
                <a:moveTo>
                  <a:pt x="5553174" y="3463591"/>
                </a:moveTo>
                <a:cubicBezTo>
                  <a:pt x="5553174" y="3463591"/>
                  <a:pt x="5553174" y="3476215"/>
                  <a:pt x="5553174" y="3488839"/>
                </a:cubicBezTo>
                <a:cubicBezTo>
                  <a:pt x="5565798" y="3488839"/>
                  <a:pt x="5565798" y="3463591"/>
                  <a:pt x="5553174" y="3463591"/>
                </a:cubicBezTo>
                <a:lnTo>
                  <a:pt x="5553174" y="3463591"/>
                </a:lnTo>
                <a:close/>
                <a:moveTo>
                  <a:pt x="1940754" y="3501463"/>
                </a:moveTo>
                <a:lnTo>
                  <a:pt x="1940754" y="3514087"/>
                </a:lnTo>
                <a:cubicBezTo>
                  <a:pt x="1966666" y="3526711"/>
                  <a:pt x="1954042" y="3488839"/>
                  <a:pt x="1940754" y="3501463"/>
                </a:cubicBezTo>
                <a:lnTo>
                  <a:pt x="1940754" y="3501463"/>
                </a:lnTo>
                <a:close/>
                <a:moveTo>
                  <a:pt x="488344" y="3501463"/>
                </a:moveTo>
                <a:cubicBezTo>
                  <a:pt x="488344" y="3514087"/>
                  <a:pt x="488344" y="3526711"/>
                  <a:pt x="500968" y="3539335"/>
                </a:cubicBezTo>
                <a:cubicBezTo>
                  <a:pt x="513592" y="3539335"/>
                  <a:pt x="513592" y="3514087"/>
                  <a:pt x="526880" y="3501463"/>
                </a:cubicBezTo>
                <a:cubicBezTo>
                  <a:pt x="514257" y="3501463"/>
                  <a:pt x="501633" y="3501463"/>
                  <a:pt x="488344" y="3501463"/>
                </a:cubicBezTo>
                <a:lnTo>
                  <a:pt x="488344" y="3501463"/>
                </a:lnTo>
                <a:close/>
                <a:moveTo>
                  <a:pt x="3046339" y="3501463"/>
                </a:moveTo>
                <a:cubicBezTo>
                  <a:pt x="3046339" y="3514087"/>
                  <a:pt x="3046339" y="3539335"/>
                  <a:pt x="3058963" y="3539335"/>
                </a:cubicBezTo>
                <a:cubicBezTo>
                  <a:pt x="3072251" y="3526711"/>
                  <a:pt x="3059627" y="3514087"/>
                  <a:pt x="3046339" y="3501463"/>
                </a:cubicBezTo>
                <a:lnTo>
                  <a:pt x="3046339" y="3501463"/>
                </a:lnTo>
                <a:close/>
                <a:moveTo>
                  <a:pt x="2660979" y="3514087"/>
                </a:moveTo>
                <a:cubicBezTo>
                  <a:pt x="2648355" y="3514087"/>
                  <a:pt x="2648355" y="3539335"/>
                  <a:pt x="2648355" y="3539335"/>
                </a:cubicBezTo>
                <a:cubicBezTo>
                  <a:pt x="2660979" y="3539999"/>
                  <a:pt x="2660979" y="3526711"/>
                  <a:pt x="2660979" y="3514087"/>
                </a:cubicBezTo>
                <a:lnTo>
                  <a:pt x="2660979" y="3514087"/>
                </a:lnTo>
                <a:close/>
                <a:moveTo>
                  <a:pt x="1671002" y="3565247"/>
                </a:moveTo>
                <a:cubicBezTo>
                  <a:pt x="1683626" y="3565247"/>
                  <a:pt x="1696914" y="3539999"/>
                  <a:pt x="1696914" y="3527375"/>
                </a:cubicBezTo>
                <a:cubicBezTo>
                  <a:pt x="1683626" y="3539999"/>
                  <a:pt x="1683626" y="3552623"/>
                  <a:pt x="1671002" y="3565247"/>
                </a:cubicBezTo>
                <a:lnTo>
                  <a:pt x="1671002" y="3565247"/>
                </a:lnTo>
                <a:close/>
                <a:moveTo>
                  <a:pt x="1992578" y="3565247"/>
                </a:moveTo>
                <a:cubicBezTo>
                  <a:pt x="2005202" y="3577871"/>
                  <a:pt x="1992578" y="3552623"/>
                  <a:pt x="2005202" y="3552623"/>
                </a:cubicBezTo>
                <a:cubicBezTo>
                  <a:pt x="1992578" y="3552623"/>
                  <a:pt x="1992578" y="3565247"/>
                  <a:pt x="1992578" y="3565247"/>
                </a:cubicBezTo>
                <a:lnTo>
                  <a:pt x="1992578" y="3565247"/>
                </a:lnTo>
                <a:close/>
                <a:moveTo>
                  <a:pt x="2995179" y="3577871"/>
                </a:moveTo>
                <a:cubicBezTo>
                  <a:pt x="2982555" y="3590495"/>
                  <a:pt x="2982555" y="3590495"/>
                  <a:pt x="2982555" y="3603118"/>
                </a:cubicBezTo>
                <a:cubicBezTo>
                  <a:pt x="2995179" y="3590495"/>
                  <a:pt x="2982555" y="3615742"/>
                  <a:pt x="2995179" y="3603118"/>
                </a:cubicBezTo>
                <a:cubicBezTo>
                  <a:pt x="2995179" y="3603118"/>
                  <a:pt x="3007803" y="3603118"/>
                  <a:pt x="3007803" y="3590495"/>
                </a:cubicBezTo>
                <a:cubicBezTo>
                  <a:pt x="2995179" y="3590495"/>
                  <a:pt x="2995179" y="3577871"/>
                  <a:pt x="2995179" y="3577871"/>
                </a:cubicBezTo>
                <a:lnTo>
                  <a:pt x="2995179" y="3577871"/>
                </a:lnTo>
                <a:close/>
                <a:moveTo>
                  <a:pt x="346824" y="3590495"/>
                </a:moveTo>
                <a:cubicBezTo>
                  <a:pt x="346824" y="3603118"/>
                  <a:pt x="346824" y="3603118"/>
                  <a:pt x="359448" y="3603118"/>
                </a:cubicBezTo>
                <a:cubicBezTo>
                  <a:pt x="359448" y="3577871"/>
                  <a:pt x="359448" y="3577871"/>
                  <a:pt x="359448" y="3577871"/>
                </a:cubicBezTo>
                <a:cubicBezTo>
                  <a:pt x="359448" y="3577871"/>
                  <a:pt x="360113" y="3590495"/>
                  <a:pt x="346824" y="3590495"/>
                </a:cubicBezTo>
                <a:lnTo>
                  <a:pt x="346824" y="3590495"/>
                </a:lnTo>
                <a:close/>
                <a:moveTo>
                  <a:pt x="4434965" y="3616407"/>
                </a:moveTo>
                <a:cubicBezTo>
                  <a:pt x="4434965" y="3603783"/>
                  <a:pt x="4434965" y="3603783"/>
                  <a:pt x="4434965" y="3591159"/>
                </a:cubicBezTo>
                <a:cubicBezTo>
                  <a:pt x="4422341" y="3591159"/>
                  <a:pt x="4422341" y="3591159"/>
                  <a:pt x="4422341" y="3591159"/>
                </a:cubicBezTo>
                <a:cubicBezTo>
                  <a:pt x="4422341" y="3591159"/>
                  <a:pt x="4409053" y="3616407"/>
                  <a:pt x="4434965" y="3616407"/>
                </a:cubicBezTo>
                <a:lnTo>
                  <a:pt x="4434965" y="3616407"/>
                </a:lnTo>
                <a:close/>
                <a:moveTo>
                  <a:pt x="2455010" y="3590495"/>
                </a:moveTo>
                <a:cubicBezTo>
                  <a:pt x="2442387" y="3615742"/>
                  <a:pt x="2442387" y="3628366"/>
                  <a:pt x="2429098" y="3641654"/>
                </a:cubicBezTo>
                <a:cubicBezTo>
                  <a:pt x="2442387" y="3641654"/>
                  <a:pt x="2468299" y="3603118"/>
                  <a:pt x="2455010" y="3590495"/>
                </a:cubicBezTo>
                <a:lnTo>
                  <a:pt x="2455010" y="3590495"/>
                </a:lnTo>
                <a:close/>
                <a:moveTo>
                  <a:pt x="2660979" y="3603118"/>
                </a:moveTo>
                <a:cubicBezTo>
                  <a:pt x="2648355" y="3603118"/>
                  <a:pt x="2635067" y="3628366"/>
                  <a:pt x="2648355" y="3640990"/>
                </a:cubicBezTo>
                <a:cubicBezTo>
                  <a:pt x="2647691" y="3629031"/>
                  <a:pt x="2660979" y="3629031"/>
                  <a:pt x="2660979" y="3603118"/>
                </a:cubicBezTo>
                <a:lnTo>
                  <a:pt x="2660979" y="3603118"/>
                </a:lnTo>
                <a:close/>
                <a:moveTo>
                  <a:pt x="4280156" y="3629031"/>
                </a:moveTo>
                <a:lnTo>
                  <a:pt x="4267532" y="3629031"/>
                </a:lnTo>
                <a:cubicBezTo>
                  <a:pt x="4280156" y="3641654"/>
                  <a:pt x="4280156" y="3641654"/>
                  <a:pt x="4293445" y="3641654"/>
                </a:cubicBezTo>
                <a:cubicBezTo>
                  <a:pt x="4293445" y="3629031"/>
                  <a:pt x="4293445" y="3629031"/>
                  <a:pt x="4293445" y="3616407"/>
                </a:cubicBezTo>
                <a:cubicBezTo>
                  <a:pt x="4280821" y="3616407"/>
                  <a:pt x="4280821" y="3616407"/>
                  <a:pt x="4280821" y="3616407"/>
                </a:cubicBezTo>
                <a:cubicBezTo>
                  <a:pt x="4280156" y="3629031"/>
                  <a:pt x="4280156" y="3629031"/>
                  <a:pt x="4280156" y="3629031"/>
                </a:cubicBezTo>
                <a:lnTo>
                  <a:pt x="4280156" y="3629031"/>
                </a:lnTo>
                <a:close/>
                <a:moveTo>
                  <a:pt x="3432364" y="3629031"/>
                </a:moveTo>
                <a:cubicBezTo>
                  <a:pt x="3432364" y="3629031"/>
                  <a:pt x="3432364" y="3629031"/>
                  <a:pt x="3419740" y="3629031"/>
                </a:cubicBezTo>
                <a:cubicBezTo>
                  <a:pt x="3419740" y="3629031"/>
                  <a:pt x="3419740" y="3641654"/>
                  <a:pt x="3432364" y="3641654"/>
                </a:cubicBezTo>
                <a:cubicBezTo>
                  <a:pt x="3432364" y="3629031"/>
                  <a:pt x="3432364" y="3629031"/>
                  <a:pt x="3432364" y="3629031"/>
                </a:cubicBezTo>
                <a:lnTo>
                  <a:pt x="3432364" y="3629031"/>
                </a:lnTo>
                <a:close/>
                <a:moveTo>
                  <a:pt x="6709919" y="3654278"/>
                </a:moveTo>
                <a:cubicBezTo>
                  <a:pt x="6735831" y="3654278"/>
                  <a:pt x="6735831" y="3641654"/>
                  <a:pt x="6735831" y="3629031"/>
                </a:cubicBezTo>
                <a:cubicBezTo>
                  <a:pt x="6709919" y="3629031"/>
                  <a:pt x="6709919" y="3641654"/>
                  <a:pt x="6709919" y="3654278"/>
                </a:cubicBezTo>
                <a:lnTo>
                  <a:pt x="6709919" y="3654278"/>
                </a:lnTo>
                <a:close/>
                <a:moveTo>
                  <a:pt x="2647691" y="3641654"/>
                </a:moveTo>
                <a:cubicBezTo>
                  <a:pt x="2660314" y="3666902"/>
                  <a:pt x="2660314" y="3692814"/>
                  <a:pt x="2660314" y="3718062"/>
                </a:cubicBezTo>
                <a:cubicBezTo>
                  <a:pt x="2660314" y="3692814"/>
                  <a:pt x="2672938" y="3666902"/>
                  <a:pt x="2660314" y="3641654"/>
                </a:cubicBezTo>
                <a:cubicBezTo>
                  <a:pt x="2660979" y="3641654"/>
                  <a:pt x="2660979" y="3641654"/>
                  <a:pt x="2647691" y="3641654"/>
                </a:cubicBezTo>
                <a:lnTo>
                  <a:pt x="2647691" y="3641654"/>
                </a:lnTo>
                <a:close/>
                <a:moveTo>
                  <a:pt x="4498748" y="3654278"/>
                </a:moveTo>
                <a:cubicBezTo>
                  <a:pt x="4486125" y="3641654"/>
                  <a:pt x="4460212" y="3641654"/>
                  <a:pt x="4460212" y="3654278"/>
                </a:cubicBezTo>
                <a:cubicBezTo>
                  <a:pt x="4473501" y="3654278"/>
                  <a:pt x="4486125" y="3654278"/>
                  <a:pt x="4498748" y="3654278"/>
                </a:cubicBezTo>
                <a:lnTo>
                  <a:pt x="4498748" y="3654278"/>
                </a:lnTo>
                <a:close/>
                <a:moveTo>
                  <a:pt x="1439786" y="3641654"/>
                </a:moveTo>
                <a:cubicBezTo>
                  <a:pt x="1427162" y="3654278"/>
                  <a:pt x="1427162" y="3666902"/>
                  <a:pt x="1439786" y="3679526"/>
                </a:cubicBezTo>
                <a:cubicBezTo>
                  <a:pt x="1452409" y="3679526"/>
                  <a:pt x="1452409" y="3654278"/>
                  <a:pt x="1439786" y="3641654"/>
                </a:cubicBezTo>
                <a:lnTo>
                  <a:pt x="1439786" y="3641654"/>
                </a:lnTo>
                <a:close/>
                <a:moveTo>
                  <a:pt x="2403851" y="3666902"/>
                </a:moveTo>
                <a:cubicBezTo>
                  <a:pt x="2403851" y="3679526"/>
                  <a:pt x="2391227" y="3692150"/>
                  <a:pt x="2403851" y="3704774"/>
                </a:cubicBezTo>
                <a:cubicBezTo>
                  <a:pt x="2403851" y="3692814"/>
                  <a:pt x="2416475" y="3679526"/>
                  <a:pt x="2403851" y="3666902"/>
                </a:cubicBezTo>
                <a:lnTo>
                  <a:pt x="2403851" y="3666902"/>
                </a:lnTo>
                <a:close/>
                <a:moveTo>
                  <a:pt x="1696914" y="3807093"/>
                </a:moveTo>
                <a:cubicBezTo>
                  <a:pt x="1696914" y="3755934"/>
                  <a:pt x="1722826" y="3743310"/>
                  <a:pt x="1722826" y="3679526"/>
                </a:cubicBezTo>
                <a:cubicBezTo>
                  <a:pt x="1722826" y="3679526"/>
                  <a:pt x="1710202" y="3704774"/>
                  <a:pt x="1710202" y="3679526"/>
                </a:cubicBezTo>
                <a:cubicBezTo>
                  <a:pt x="1697578" y="3704774"/>
                  <a:pt x="1671666" y="3755934"/>
                  <a:pt x="1684290" y="3781181"/>
                </a:cubicBezTo>
                <a:cubicBezTo>
                  <a:pt x="1658378" y="3819053"/>
                  <a:pt x="1658378" y="3857589"/>
                  <a:pt x="1645754" y="3882837"/>
                </a:cubicBezTo>
                <a:cubicBezTo>
                  <a:pt x="1671002" y="3870877"/>
                  <a:pt x="1658378" y="3819718"/>
                  <a:pt x="1696914" y="3807093"/>
                </a:cubicBezTo>
                <a:lnTo>
                  <a:pt x="1696914" y="3807093"/>
                </a:lnTo>
                <a:close/>
                <a:moveTo>
                  <a:pt x="2930731" y="3718062"/>
                </a:moveTo>
                <a:cubicBezTo>
                  <a:pt x="2930731" y="3718062"/>
                  <a:pt x="2930731" y="3730686"/>
                  <a:pt x="2943355" y="3730686"/>
                </a:cubicBezTo>
                <a:cubicBezTo>
                  <a:pt x="2943355" y="3718062"/>
                  <a:pt x="2955979" y="3705438"/>
                  <a:pt x="2955979" y="3692814"/>
                </a:cubicBezTo>
                <a:cubicBezTo>
                  <a:pt x="2943355" y="3692814"/>
                  <a:pt x="2930067" y="3680191"/>
                  <a:pt x="2917443" y="3680191"/>
                </a:cubicBezTo>
                <a:cubicBezTo>
                  <a:pt x="2918107" y="3692814"/>
                  <a:pt x="2918107" y="3718062"/>
                  <a:pt x="2930731" y="3718062"/>
                </a:cubicBezTo>
                <a:lnTo>
                  <a:pt x="2930731" y="3718062"/>
                </a:lnTo>
                <a:close/>
                <a:moveTo>
                  <a:pt x="3714740" y="3705438"/>
                </a:moveTo>
                <a:cubicBezTo>
                  <a:pt x="3727364" y="3705438"/>
                  <a:pt x="3753276" y="3705438"/>
                  <a:pt x="3740652" y="3692814"/>
                </a:cubicBezTo>
                <a:cubicBezTo>
                  <a:pt x="3740652" y="3705438"/>
                  <a:pt x="3714740" y="3692814"/>
                  <a:pt x="3714740" y="3705438"/>
                </a:cubicBezTo>
                <a:lnTo>
                  <a:pt x="3714740" y="3705438"/>
                </a:lnTo>
                <a:close/>
                <a:moveTo>
                  <a:pt x="4537285" y="3705438"/>
                </a:moveTo>
                <a:cubicBezTo>
                  <a:pt x="4524661" y="3718062"/>
                  <a:pt x="4524661" y="3730686"/>
                  <a:pt x="4537285" y="3730686"/>
                </a:cubicBezTo>
                <a:cubicBezTo>
                  <a:pt x="4537285" y="3718062"/>
                  <a:pt x="4550573" y="3705438"/>
                  <a:pt x="4537285" y="3705438"/>
                </a:cubicBezTo>
                <a:lnTo>
                  <a:pt x="4537285" y="3705438"/>
                </a:lnTo>
                <a:close/>
                <a:moveTo>
                  <a:pt x="3136699" y="3718062"/>
                </a:moveTo>
                <a:cubicBezTo>
                  <a:pt x="3136699" y="3730686"/>
                  <a:pt x="3124076" y="3718062"/>
                  <a:pt x="3124076" y="3730686"/>
                </a:cubicBezTo>
                <a:cubicBezTo>
                  <a:pt x="3124076" y="3743310"/>
                  <a:pt x="3124076" y="3743310"/>
                  <a:pt x="3124076" y="3755934"/>
                </a:cubicBezTo>
                <a:cubicBezTo>
                  <a:pt x="3124076" y="3781181"/>
                  <a:pt x="3085539" y="3755934"/>
                  <a:pt x="3085539" y="3793805"/>
                </a:cubicBezTo>
                <a:cubicBezTo>
                  <a:pt x="3111452" y="3806429"/>
                  <a:pt x="3136699" y="3781181"/>
                  <a:pt x="3124076" y="3755934"/>
                </a:cubicBezTo>
                <a:cubicBezTo>
                  <a:pt x="3136699" y="3755934"/>
                  <a:pt x="3136699" y="3755934"/>
                  <a:pt x="3149988" y="3743310"/>
                </a:cubicBezTo>
                <a:cubicBezTo>
                  <a:pt x="3149988" y="3718062"/>
                  <a:pt x="3149988" y="3718062"/>
                  <a:pt x="3149988" y="3718062"/>
                </a:cubicBezTo>
                <a:cubicBezTo>
                  <a:pt x="3136699" y="3718062"/>
                  <a:pt x="3149323" y="3705438"/>
                  <a:pt x="3136699" y="3718062"/>
                </a:cubicBezTo>
                <a:lnTo>
                  <a:pt x="3136699" y="3718062"/>
                </a:lnTo>
                <a:close/>
                <a:moveTo>
                  <a:pt x="2827747" y="3730686"/>
                </a:moveTo>
                <a:cubicBezTo>
                  <a:pt x="2815123" y="3755934"/>
                  <a:pt x="2827747" y="3755934"/>
                  <a:pt x="2840371" y="3781846"/>
                </a:cubicBezTo>
                <a:cubicBezTo>
                  <a:pt x="2827747" y="3769222"/>
                  <a:pt x="2840371" y="3769222"/>
                  <a:pt x="2840371" y="3756598"/>
                </a:cubicBezTo>
                <a:cubicBezTo>
                  <a:pt x="2827747" y="3755934"/>
                  <a:pt x="2841035" y="3730686"/>
                  <a:pt x="2827747" y="3730686"/>
                </a:cubicBezTo>
                <a:lnTo>
                  <a:pt x="2827747" y="3730686"/>
                </a:lnTo>
                <a:close/>
                <a:moveTo>
                  <a:pt x="3419075" y="3743310"/>
                </a:moveTo>
                <a:cubicBezTo>
                  <a:pt x="3431699" y="3743310"/>
                  <a:pt x="3431699" y="3743310"/>
                  <a:pt x="3431699" y="3730686"/>
                </a:cubicBezTo>
                <a:cubicBezTo>
                  <a:pt x="3419075" y="3730686"/>
                  <a:pt x="3419075" y="3730686"/>
                  <a:pt x="3419075" y="3730686"/>
                </a:cubicBezTo>
                <a:cubicBezTo>
                  <a:pt x="3419075" y="3743310"/>
                  <a:pt x="3419075" y="3743310"/>
                  <a:pt x="3419075" y="3743310"/>
                </a:cubicBezTo>
                <a:lnTo>
                  <a:pt x="3419075" y="3743310"/>
                </a:lnTo>
                <a:close/>
                <a:moveTo>
                  <a:pt x="2660979" y="3769222"/>
                </a:moveTo>
                <a:cubicBezTo>
                  <a:pt x="2660979" y="3781846"/>
                  <a:pt x="2660979" y="3807093"/>
                  <a:pt x="2673603" y="3807093"/>
                </a:cubicBezTo>
                <a:cubicBezTo>
                  <a:pt x="2660979" y="3794469"/>
                  <a:pt x="2686227" y="3781846"/>
                  <a:pt x="2660979" y="3769222"/>
                </a:cubicBezTo>
                <a:lnTo>
                  <a:pt x="2660979" y="3769222"/>
                </a:lnTo>
                <a:close/>
                <a:moveTo>
                  <a:pt x="4370517" y="3781846"/>
                </a:moveTo>
                <a:cubicBezTo>
                  <a:pt x="4357893" y="3781846"/>
                  <a:pt x="4344605" y="3781846"/>
                  <a:pt x="4344605" y="3794469"/>
                </a:cubicBezTo>
                <a:cubicBezTo>
                  <a:pt x="4344605" y="3794469"/>
                  <a:pt x="4370517" y="3794469"/>
                  <a:pt x="4370517" y="3781846"/>
                </a:cubicBezTo>
                <a:lnTo>
                  <a:pt x="4370517" y="3781846"/>
                </a:lnTo>
                <a:close/>
                <a:moveTo>
                  <a:pt x="3033715" y="3781846"/>
                </a:moveTo>
                <a:lnTo>
                  <a:pt x="3033715" y="3807093"/>
                </a:lnTo>
                <a:cubicBezTo>
                  <a:pt x="3033715" y="3807093"/>
                  <a:pt x="3033715" y="3819718"/>
                  <a:pt x="3046339" y="3819718"/>
                </a:cubicBezTo>
                <a:cubicBezTo>
                  <a:pt x="3046339" y="3819718"/>
                  <a:pt x="3046339" y="3819718"/>
                  <a:pt x="3046339" y="3807093"/>
                </a:cubicBezTo>
                <a:cubicBezTo>
                  <a:pt x="3046339" y="3807093"/>
                  <a:pt x="3059627" y="3794469"/>
                  <a:pt x="3033715" y="3781846"/>
                </a:cubicBezTo>
                <a:lnTo>
                  <a:pt x="3033715" y="3781846"/>
                </a:lnTo>
                <a:close/>
                <a:moveTo>
                  <a:pt x="2493546" y="3794469"/>
                </a:moveTo>
                <a:cubicBezTo>
                  <a:pt x="2493546" y="3794469"/>
                  <a:pt x="2493546" y="3832341"/>
                  <a:pt x="2493546" y="3819718"/>
                </a:cubicBezTo>
                <a:cubicBezTo>
                  <a:pt x="2493546" y="3819718"/>
                  <a:pt x="2506835" y="3794469"/>
                  <a:pt x="2493546" y="3794469"/>
                </a:cubicBezTo>
                <a:lnTo>
                  <a:pt x="2493546" y="3794469"/>
                </a:lnTo>
                <a:close/>
                <a:moveTo>
                  <a:pt x="2596531" y="3845629"/>
                </a:moveTo>
                <a:cubicBezTo>
                  <a:pt x="2622443" y="3845629"/>
                  <a:pt x="2622443" y="3807758"/>
                  <a:pt x="2609155" y="3794469"/>
                </a:cubicBezTo>
                <a:cubicBezTo>
                  <a:pt x="2583907" y="3794469"/>
                  <a:pt x="2583907" y="3832341"/>
                  <a:pt x="2596531" y="3845629"/>
                </a:cubicBezTo>
                <a:lnTo>
                  <a:pt x="2596531" y="3845629"/>
                </a:lnTo>
                <a:close/>
                <a:moveTo>
                  <a:pt x="1773986" y="3807093"/>
                </a:moveTo>
                <a:cubicBezTo>
                  <a:pt x="1773986" y="3794469"/>
                  <a:pt x="1773986" y="3794469"/>
                  <a:pt x="1761362" y="3794469"/>
                </a:cubicBezTo>
                <a:cubicBezTo>
                  <a:pt x="1761362" y="3807093"/>
                  <a:pt x="1773986" y="3819718"/>
                  <a:pt x="1773986" y="3807093"/>
                </a:cubicBezTo>
                <a:lnTo>
                  <a:pt x="1773986" y="3807093"/>
                </a:lnTo>
                <a:close/>
                <a:moveTo>
                  <a:pt x="2647691" y="3819718"/>
                </a:moveTo>
                <a:cubicBezTo>
                  <a:pt x="2647691" y="3819718"/>
                  <a:pt x="2647691" y="3844965"/>
                  <a:pt x="2660314" y="3844965"/>
                </a:cubicBezTo>
                <a:cubicBezTo>
                  <a:pt x="2660979" y="3832341"/>
                  <a:pt x="2673603" y="3819718"/>
                  <a:pt x="2647691" y="3819718"/>
                </a:cubicBezTo>
                <a:lnTo>
                  <a:pt x="2647691" y="3819718"/>
                </a:lnTo>
                <a:close/>
                <a:moveTo>
                  <a:pt x="205968" y="3832341"/>
                </a:moveTo>
                <a:cubicBezTo>
                  <a:pt x="218592" y="3844965"/>
                  <a:pt x="218592" y="3832341"/>
                  <a:pt x="205968" y="3844965"/>
                </a:cubicBezTo>
                <a:cubicBezTo>
                  <a:pt x="218592" y="3844965"/>
                  <a:pt x="231881" y="3844965"/>
                  <a:pt x="231881" y="3832341"/>
                </a:cubicBezTo>
                <a:cubicBezTo>
                  <a:pt x="231881" y="3832341"/>
                  <a:pt x="231881" y="3819718"/>
                  <a:pt x="219257" y="3819718"/>
                </a:cubicBezTo>
                <a:cubicBezTo>
                  <a:pt x="218592" y="3832341"/>
                  <a:pt x="218592" y="3832341"/>
                  <a:pt x="205968" y="3832341"/>
                </a:cubicBezTo>
                <a:lnTo>
                  <a:pt x="205968" y="3832341"/>
                </a:lnTo>
                <a:close/>
                <a:moveTo>
                  <a:pt x="488344" y="3832341"/>
                </a:moveTo>
                <a:cubicBezTo>
                  <a:pt x="488344" y="3844965"/>
                  <a:pt x="488344" y="3844965"/>
                  <a:pt x="488344" y="3844965"/>
                </a:cubicBezTo>
                <a:cubicBezTo>
                  <a:pt x="500968" y="3844965"/>
                  <a:pt x="514257" y="3844965"/>
                  <a:pt x="500968" y="3832341"/>
                </a:cubicBezTo>
                <a:lnTo>
                  <a:pt x="488344" y="3832341"/>
                </a:lnTo>
                <a:lnTo>
                  <a:pt x="488344" y="3832341"/>
                </a:lnTo>
                <a:lnTo>
                  <a:pt x="488344" y="3832341"/>
                </a:lnTo>
                <a:close/>
                <a:moveTo>
                  <a:pt x="2455010" y="3845629"/>
                </a:moveTo>
                <a:cubicBezTo>
                  <a:pt x="2467634" y="3858253"/>
                  <a:pt x="2467634" y="3870877"/>
                  <a:pt x="2467634" y="3870877"/>
                </a:cubicBezTo>
                <a:cubicBezTo>
                  <a:pt x="2468299" y="3858253"/>
                  <a:pt x="2468299" y="3845629"/>
                  <a:pt x="2455010" y="3845629"/>
                </a:cubicBezTo>
                <a:lnTo>
                  <a:pt x="2455010" y="3845629"/>
                </a:lnTo>
                <a:close/>
                <a:moveTo>
                  <a:pt x="976689" y="3896125"/>
                </a:moveTo>
                <a:cubicBezTo>
                  <a:pt x="976689" y="3908749"/>
                  <a:pt x="964065" y="3908749"/>
                  <a:pt x="964065" y="3908749"/>
                </a:cubicBezTo>
                <a:cubicBezTo>
                  <a:pt x="964065" y="3921373"/>
                  <a:pt x="989977" y="3933996"/>
                  <a:pt x="989977" y="3921373"/>
                </a:cubicBezTo>
                <a:cubicBezTo>
                  <a:pt x="989977" y="3908749"/>
                  <a:pt x="989977" y="3896125"/>
                  <a:pt x="976689" y="3896125"/>
                </a:cubicBezTo>
                <a:lnTo>
                  <a:pt x="976689" y="3896125"/>
                </a:lnTo>
                <a:close/>
                <a:moveTo>
                  <a:pt x="4653557" y="3908749"/>
                </a:moveTo>
                <a:cubicBezTo>
                  <a:pt x="4653557" y="3908749"/>
                  <a:pt x="4666181" y="3921373"/>
                  <a:pt x="4666181" y="3908749"/>
                </a:cubicBezTo>
                <a:cubicBezTo>
                  <a:pt x="4666181" y="3896125"/>
                  <a:pt x="4653557" y="3896125"/>
                  <a:pt x="4653557" y="3908749"/>
                </a:cubicBezTo>
                <a:lnTo>
                  <a:pt x="4653557" y="3908749"/>
                </a:lnTo>
                <a:close/>
                <a:moveTo>
                  <a:pt x="4678805" y="3934661"/>
                </a:moveTo>
                <a:cubicBezTo>
                  <a:pt x="4678805" y="3934661"/>
                  <a:pt x="4678805" y="3922037"/>
                  <a:pt x="4691429" y="3922037"/>
                </a:cubicBezTo>
                <a:cubicBezTo>
                  <a:pt x="4691429" y="3922037"/>
                  <a:pt x="4678805" y="3922037"/>
                  <a:pt x="4678805" y="3909413"/>
                </a:cubicBezTo>
                <a:cubicBezTo>
                  <a:pt x="4678805" y="3922037"/>
                  <a:pt x="4666181" y="3922037"/>
                  <a:pt x="4666181" y="3922037"/>
                </a:cubicBezTo>
                <a:cubicBezTo>
                  <a:pt x="4666181" y="3934661"/>
                  <a:pt x="4666181" y="3934661"/>
                  <a:pt x="4678805" y="3934661"/>
                </a:cubicBezTo>
                <a:lnTo>
                  <a:pt x="4678805" y="3934661"/>
                </a:lnTo>
                <a:close/>
                <a:moveTo>
                  <a:pt x="5013005" y="3922037"/>
                </a:moveTo>
                <a:cubicBezTo>
                  <a:pt x="5000381" y="3934661"/>
                  <a:pt x="4987093" y="3934661"/>
                  <a:pt x="5000381" y="3947285"/>
                </a:cubicBezTo>
                <a:cubicBezTo>
                  <a:pt x="5013005" y="3947285"/>
                  <a:pt x="5013005" y="3922037"/>
                  <a:pt x="5013005" y="3922037"/>
                </a:cubicBezTo>
                <a:lnTo>
                  <a:pt x="5013005" y="3922037"/>
                </a:lnTo>
                <a:close/>
                <a:moveTo>
                  <a:pt x="3084875" y="3922037"/>
                </a:moveTo>
                <a:cubicBezTo>
                  <a:pt x="3084875" y="3934661"/>
                  <a:pt x="3072251" y="3934661"/>
                  <a:pt x="3072251" y="3934661"/>
                </a:cubicBezTo>
                <a:cubicBezTo>
                  <a:pt x="3072251" y="3947285"/>
                  <a:pt x="3059627" y="3947285"/>
                  <a:pt x="3059627" y="3959909"/>
                </a:cubicBezTo>
                <a:cubicBezTo>
                  <a:pt x="3072251" y="3972533"/>
                  <a:pt x="3098163" y="3959909"/>
                  <a:pt x="3098163" y="3947285"/>
                </a:cubicBezTo>
                <a:cubicBezTo>
                  <a:pt x="3084875" y="3947285"/>
                  <a:pt x="3098163" y="3922037"/>
                  <a:pt x="3084875" y="3922037"/>
                </a:cubicBezTo>
                <a:lnTo>
                  <a:pt x="3084875" y="3922037"/>
                </a:lnTo>
                <a:close/>
                <a:moveTo>
                  <a:pt x="180056" y="3947285"/>
                </a:moveTo>
                <a:cubicBezTo>
                  <a:pt x="192680" y="3947285"/>
                  <a:pt x="192680" y="3947285"/>
                  <a:pt x="192680" y="3934661"/>
                </a:cubicBezTo>
                <a:cubicBezTo>
                  <a:pt x="180056" y="3934661"/>
                  <a:pt x="180056" y="3934661"/>
                  <a:pt x="180056" y="3947285"/>
                </a:cubicBezTo>
                <a:lnTo>
                  <a:pt x="180056" y="3947285"/>
                </a:lnTo>
                <a:close/>
                <a:moveTo>
                  <a:pt x="655777" y="3972533"/>
                </a:moveTo>
                <a:cubicBezTo>
                  <a:pt x="655777" y="3985156"/>
                  <a:pt x="655777" y="3985156"/>
                  <a:pt x="655777" y="3985156"/>
                </a:cubicBezTo>
                <a:cubicBezTo>
                  <a:pt x="668401" y="3985156"/>
                  <a:pt x="668401" y="3959909"/>
                  <a:pt x="655777" y="3972533"/>
                </a:cubicBezTo>
                <a:lnTo>
                  <a:pt x="655777" y="3972533"/>
                </a:lnTo>
                <a:close/>
                <a:moveTo>
                  <a:pt x="6581687" y="3985156"/>
                </a:moveTo>
                <a:cubicBezTo>
                  <a:pt x="6569063" y="3985156"/>
                  <a:pt x="6581687" y="3972533"/>
                  <a:pt x="6581687" y="3972533"/>
                </a:cubicBezTo>
                <a:cubicBezTo>
                  <a:pt x="6555775" y="3959909"/>
                  <a:pt x="6568399" y="3998445"/>
                  <a:pt x="6581687" y="3985156"/>
                </a:cubicBezTo>
                <a:lnTo>
                  <a:pt x="6581687" y="3985156"/>
                </a:lnTo>
                <a:close/>
                <a:moveTo>
                  <a:pt x="540169" y="3985156"/>
                </a:moveTo>
                <a:cubicBezTo>
                  <a:pt x="540169" y="3985156"/>
                  <a:pt x="552793" y="3985156"/>
                  <a:pt x="540169" y="3972533"/>
                </a:cubicBezTo>
                <a:cubicBezTo>
                  <a:pt x="540169" y="3972533"/>
                  <a:pt x="540169" y="3972533"/>
                  <a:pt x="540169" y="3985156"/>
                </a:cubicBezTo>
                <a:lnTo>
                  <a:pt x="540169" y="3985156"/>
                </a:lnTo>
                <a:close/>
                <a:moveTo>
                  <a:pt x="4190460" y="4176508"/>
                </a:moveTo>
                <a:cubicBezTo>
                  <a:pt x="4203084" y="4176508"/>
                  <a:pt x="4216372" y="4176508"/>
                  <a:pt x="4228996" y="4189132"/>
                </a:cubicBezTo>
                <a:cubicBezTo>
                  <a:pt x="4228996" y="4176508"/>
                  <a:pt x="4241620" y="4163884"/>
                  <a:pt x="4254909" y="4163884"/>
                </a:cubicBezTo>
                <a:cubicBezTo>
                  <a:pt x="4280821" y="4112724"/>
                  <a:pt x="4319357" y="4023692"/>
                  <a:pt x="4280821" y="3973197"/>
                </a:cubicBezTo>
                <a:cubicBezTo>
                  <a:pt x="4268197" y="3973197"/>
                  <a:pt x="4268197" y="3985821"/>
                  <a:pt x="4254909" y="3973197"/>
                </a:cubicBezTo>
                <a:cubicBezTo>
                  <a:pt x="4242285" y="3998445"/>
                  <a:pt x="4254909" y="3998445"/>
                  <a:pt x="4254909" y="4024357"/>
                </a:cubicBezTo>
                <a:cubicBezTo>
                  <a:pt x="4228996" y="4074188"/>
                  <a:pt x="4139300" y="4112724"/>
                  <a:pt x="4190460" y="4176508"/>
                </a:cubicBezTo>
                <a:lnTo>
                  <a:pt x="4190460" y="4176508"/>
                </a:lnTo>
                <a:close/>
                <a:moveTo>
                  <a:pt x="5193061" y="3985156"/>
                </a:moveTo>
                <a:cubicBezTo>
                  <a:pt x="5193061" y="3997780"/>
                  <a:pt x="5180438" y="3997780"/>
                  <a:pt x="5193061" y="4010404"/>
                </a:cubicBezTo>
                <a:cubicBezTo>
                  <a:pt x="5193061" y="3998445"/>
                  <a:pt x="5205685" y="3985156"/>
                  <a:pt x="5193061" y="3985156"/>
                </a:cubicBezTo>
                <a:lnTo>
                  <a:pt x="5193061" y="3985156"/>
                </a:lnTo>
                <a:close/>
                <a:moveTo>
                  <a:pt x="1863682" y="3998445"/>
                </a:moveTo>
                <a:cubicBezTo>
                  <a:pt x="1863682" y="4011069"/>
                  <a:pt x="1851058" y="4011069"/>
                  <a:pt x="1851058" y="4036316"/>
                </a:cubicBezTo>
                <a:cubicBezTo>
                  <a:pt x="1863682" y="4036316"/>
                  <a:pt x="1876970" y="3998445"/>
                  <a:pt x="1863682" y="3998445"/>
                </a:cubicBezTo>
                <a:lnTo>
                  <a:pt x="1863682" y="3998445"/>
                </a:lnTo>
                <a:close/>
                <a:moveTo>
                  <a:pt x="2095562" y="3998445"/>
                </a:moveTo>
                <a:cubicBezTo>
                  <a:pt x="2095562" y="3998445"/>
                  <a:pt x="2082938" y="4023692"/>
                  <a:pt x="2108186" y="4023692"/>
                </a:cubicBezTo>
                <a:cubicBezTo>
                  <a:pt x="2108186" y="4011069"/>
                  <a:pt x="2108186" y="3998445"/>
                  <a:pt x="2095562" y="3998445"/>
                </a:cubicBezTo>
                <a:lnTo>
                  <a:pt x="2095562" y="3998445"/>
                </a:lnTo>
                <a:close/>
                <a:moveTo>
                  <a:pt x="5077453" y="4036316"/>
                </a:moveTo>
                <a:cubicBezTo>
                  <a:pt x="5090077" y="4036316"/>
                  <a:pt x="5090077" y="4036316"/>
                  <a:pt x="5103365" y="4036316"/>
                </a:cubicBezTo>
                <a:cubicBezTo>
                  <a:pt x="5103365" y="4023692"/>
                  <a:pt x="5077453" y="4023692"/>
                  <a:pt x="5077453" y="4036316"/>
                </a:cubicBezTo>
                <a:lnTo>
                  <a:pt x="5077453" y="4036316"/>
                </a:lnTo>
                <a:close/>
                <a:moveTo>
                  <a:pt x="4062229" y="4087476"/>
                </a:moveTo>
                <a:cubicBezTo>
                  <a:pt x="4049604" y="4100100"/>
                  <a:pt x="4062229" y="4125348"/>
                  <a:pt x="4062229" y="4112724"/>
                </a:cubicBezTo>
                <a:cubicBezTo>
                  <a:pt x="4049604" y="4100100"/>
                  <a:pt x="4074852" y="4087476"/>
                  <a:pt x="4074852" y="4087476"/>
                </a:cubicBezTo>
                <a:cubicBezTo>
                  <a:pt x="4062229" y="4087476"/>
                  <a:pt x="4062229" y="4100100"/>
                  <a:pt x="4062229" y="4087476"/>
                </a:cubicBezTo>
                <a:lnTo>
                  <a:pt x="4062229" y="4087476"/>
                </a:lnTo>
                <a:close/>
                <a:moveTo>
                  <a:pt x="4910021" y="4137972"/>
                </a:moveTo>
                <a:cubicBezTo>
                  <a:pt x="4910021" y="4137972"/>
                  <a:pt x="4922645" y="4150596"/>
                  <a:pt x="4935933" y="4150596"/>
                </a:cubicBezTo>
                <a:cubicBezTo>
                  <a:pt x="4961845" y="4100100"/>
                  <a:pt x="4910021" y="4087476"/>
                  <a:pt x="4910021" y="4137972"/>
                </a:cubicBezTo>
                <a:lnTo>
                  <a:pt x="4910021" y="4137972"/>
                </a:lnTo>
                <a:close/>
                <a:moveTo>
                  <a:pt x="3933332" y="4125348"/>
                </a:moveTo>
                <a:cubicBezTo>
                  <a:pt x="3920708" y="4112724"/>
                  <a:pt x="3907420" y="4125348"/>
                  <a:pt x="3882172" y="4137972"/>
                </a:cubicBezTo>
                <a:cubicBezTo>
                  <a:pt x="3894796" y="4137972"/>
                  <a:pt x="3894796" y="4163219"/>
                  <a:pt x="3908084" y="4163219"/>
                </a:cubicBezTo>
                <a:cubicBezTo>
                  <a:pt x="3907420" y="4137972"/>
                  <a:pt x="3920708" y="4150596"/>
                  <a:pt x="3933332" y="4125348"/>
                </a:cubicBezTo>
                <a:lnTo>
                  <a:pt x="3933332" y="4125348"/>
                </a:lnTo>
                <a:close/>
                <a:moveTo>
                  <a:pt x="6542487" y="4150596"/>
                </a:moveTo>
                <a:cubicBezTo>
                  <a:pt x="6555110" y="4150596"/>
                  <a:pt x="6555110" y="4137972"/>
                  <a:pt x="6555110" y="4125348"/>
                </a:cubicBezTo>
                <a:cubicBezTo>
                  <a:pt x="6542487" y="4125348"/>
                  <a:pt x="6542487" y="4137972"/>
                  <a:pt x="6542487" y="4150596"/>
                </a:cubicBezTo>
                <a:lnTo>
                  <a:pt x="6542487" y="4150596"/>
                </a:lnTo>
                <a:close/>
                <a:moveTo>
                  <a:pt x="4884773" y="4163884"/>
                </a:moveTo>
                <a:cubicBezTo>
                  <a:pt x="4884773" y="4151260"/>
                  <a:pt x="4872149" y="4151260"/>
                  <a:pt x="4858861" y="4151260"/>
                </a:cubicBezTo>
                <a:cubicBezTo>
                  <a:pt x="4871485" y="4163884"/>
                  <a:pt x="4858861" y="4163884"/>
                  <a:pt x="4858861" y="4176508"/>
                </a:cubicBezTo>
                <a:cubicBezTo>
                  <a:pt x="4871485" y="4176508"/>
                  <a:pt x="4884773" y="4176508"/>
                  <a:pt x="4884773" y="4163884"/>
                </a:cubicBezTo>
                <a:lnTo>
                  <a:pt x="4884773" y="4163884"/>
                </a:lnTo>
                <a:close/>
                <a:moveTo>
                  <a:pt x="2339402" y="4201756"/>
                </a:moveTo>
                <a:cubicBezTo>
                  <a:pt x="2339402" y="4201756"/>
                  <a:pt x="2339402" y="4214379"/>
                  <a:pt x="2352026" y="4201756"/>
                </a:cubicBezTo>
                <a:cubicBezTo>
                  <a:pt x="2352026" y="4201756"/>
                  <a:pt x="2339402" y="4189132"/>
                  <a:pt x="2339402" y="4201756"/>
                </a:cubicBezTo>
                <a:lnTo>
                  <a:pt x="2339402" y="4201756"/>
                </a:lnTo>
                <a:close/>
                <a:moveTo>
                  <a:pt x="1889594" y="4201756"/>
                </a:moveTo>
                <a:cubicBezTo>
                  <a:pt x="1889594" y="4214379"/>
                  <a:pt x="1889594" y="4214379"/>
                  <a:pt x="1889594" y="4214379"/>
                </a:cubicBezTo>
                <a:cubicBezTo>
                  <a:pt x="1902218" y="4227003"/>
                  <a:pt x="1902218" y="4201756"/>
                  <a:pt x="1889594" y="4201756"/>
                </a:cubicBezTo>
                <a:lnTo>
                  <a:pt x="1889594" y="4201756"/>
                </a:lnTo>
                <a:close/>
                <a:moveTo>
                  <a:pt x="1568018" y="4201756"/>
                </a:moveTo>
                <a:cubicBezTo>
                  <a:pt x="1568018" y="4214379"/>
                  <a:pt x="1568018" y="4227003"/>
                  <a:pt x="1568018" y="4227003"/>
                </a:cubicBezTo>
                <a:cubicBezTo>
                  <a:pt x="1580641" y="4239627"/>
                  <a:pt x="1580641" y="4214379"/>
                  <a:pt x="1593930" y="4227003"/>
                </a:cubicBezTo>
                <a:cubicBezTo>
                  <a:pt x="1593930" y="4214379"/>
                  <a:pt x="1581306" y="4201756"/>
                  <a:pt x="1568018" y="4201756"/>
                </a:cubicBezTo>
                <a:lnTo>
                  <a:pt x="1568018" y="4201756"/>
                </a:lnTo>
                <a:close/>
                <a:moveTo>
                  <a:pt x="4987757" y="4214379"/>
                </a:moveTo>
                <a:cubicBezTo>
                  <a:pt x="4987757" y="4227003"/>
                  <a:pt x="4961845" y="4227003"/>
                  <a:pt x="4975133" y="4252251"/>
                </a:cubicBezTo>
                <a:cubicBezTo>
                  <a:pt x="4987757" y="4240292"/>
                  <a:pt x="5000381" y="4227003"/>
                  <a:pt x="4987757" y="4214379"/>
                </a:cubicBezTo>
                <a:lnTo>
                  <a:pt x="4987757" y="4214379"/>
                </a:lnTo>
                <a:close/>
                <a:moveTo>
                  <a:pt x="244504" y="4240292"/>
                </a:moveTo>
                <a:cubicBezTo>
                  <a:pt x="244504" y="4240292"/>
                  <a:pt x="244504" y="4252915"/>
                  <a:pt x="257128" y="4252915"/>
                </a:cubicBezTo>
                <a:cubicBezTo>
                  <a:pt x="257128" y="4240292"/>
                  <a:pt x="257128" y="4240292"/>
                  <a:pt x="244504" y="4240292"/>
                </a:cubicBezTo>
                <a:lnTo>
                  <a:pt x="244504" y="4240292"/>
                </a:lnTo>
                <a:close/>
                <a:moveTo>
                  <a:pt x="3509436" y="4240292"/>
                </a:moveTo>
                <a:cubicBezTo>
                  <a:pt x="3496812" y="4240292"/>
                  <a:pt x="3496812" y="4240292"/>
                  <a:pt x="3496812" y="4240292"/>
                </a:cubicBezTo>
                <a:cubicBezTo>
                  <a:pt x="3496812" y="4252915"/>
                  <a:pt x="3496812" y="4265539"/>
                  <a:pt x="3496812" y="4265539"/>
                </a:cubicBezTo>
                <a:cubicBezTo>
                  <a:pt x="3496148" y="4252915"/>
                  <a:pt x="3509436" y="4252915"/>
                  <a:pt x="3509436" y="4240292"/>
                </a:cubicBezTo>
                <a:lnTo>
                  <a:pt x="3509436" y="4240292"/>
                </a:lnTo>
                <a:close/>
                <a:moveTo>
                  <a:pt x="3483524" y="4265539"/>
                </a:moveTo>
                <a:cubicBezTo>
                  <a:pt x="3470900" y="4252915"/>
                  <a:pt x="3457612" y="4265539"/>
                  <a:pt x="3444988" y="4278163"/>
                </a:cubicBezTo>
                <a:cubicBezTo>
                  <a:pt x="3457612" y="4278163"/>
                  <a:pt x="3470900" y="4278163"/>
                  <a:pt x="3470900" y="4265539"/>
                </a:cubicBezTo>
                <a:lnTo>
                  <a:pt x="3470900" y="4265539"/>
                </a:lnTo>
                <a:lnTo>
                  <a:pt x="3483524" y="4265539"/>
                </a:lnTo>
                <a:lnTo>
                  <a:pt x="3483524" y="4265539"/>
                </a:lnTo>
                <a:close/>
                <a:moveTo>
                  <a:pt x="1889594" y="4303411"/>
                </a:moveTo>
                <a:cubicBezTo>
                  <a:pt x="1889594" y="4290787"/>
                  <a:pt x="1902218" y="4278163"/>
                  <a:pt x="1889594" y="4265539"/>
                </a:cubicBezTo>
                <a:cubicBezTo>
                  <a:pt x="1889594" y="4290787"/>
                  <a:pt x="1876970" y="4290787"/>
                  <a:pt x="1889594" y="4303411"/>
                </a:cubicBezTo>
                <a:lnTo>
                  <a:pt x="1889594" y="4303411"/>
                </a:lnTo>
                <a:close/>
                <a:moveTo>
                  <a:pt x="4935933" y="4290787"/>
                </a:moveTo>
                <a:cubicBezTo>
                  <a:pt x="4935933" y="4303411"/>
                  <a:pt x="4923309" y="4303411"/>
                  <a:pt x="4910021" y="4303411"/>
                </a:cubicBezTo>
                <a:cubicBezTo>
                  <a:pt x="4910021" y="4316035"/>
                  <a:pt x="4897397" y="4328659"/>
                  <a:pt x="4897397" y="4341283"/>
                </a:cubicBezTo>
                <a:cubicBezTo>
                  <a:pt x="4910021" y="4316699"/>
                  <a:pt x="4935933" y="4316699"/>
                  <a:pt x="4935933" y="4290787"/>
                </a:cubicBezTo>
                <a:lnTo>
                  <a:pt x="4935933" y="4290787"/>
                </a:lnTo>
                <a:close/>
                <a:moveTo>
                  <a:pt x="5026293" y="4290787"/>
                </a:moveTo>
                <a:cubicBezTo>
                  <a:pt x="5013669" y="4303411"/>
                  <a:pt x="5000381" y="4303411"/>
                  <a:pt x="5000381" y="4316035"/>
                </a:cubicBezTo>
                <a:cubicBezTo>
                  <a:pt x="5013005" y="4316699"/>
                  <a:pt x="5026293" y="4303411"/>
                  <a:pt x="5026293" y="4290787"/>
                </a:cubicBezTo>
                <a:lnTo>
                  <a:pt x="5026293" y="4290787"/>
                </a:lnTo>
                <a:close/>
                <a:moveTo>
                  <a:pt x="2918107" y="4316699"/>
                </a:moveTo>
                <a:cubicBezTo>
                  <a:pt x="2918107" y="4329323"/>
                  <a:pt x="2918107" y="4341947"/>
                  <a:pt x="2918107" y="4354571"/>
                </a:cubicBezTo>
                <a:cubicBezTo>
                  <a:pt x="2930731" y="4354571"/>
                  <a:pt x="2930731" y="4354571"/>
                  <a:pt x="2930731" y="4354571"/>
                </a:cubicBezTo>
                <a:cubicBezTo>
                  <a:pt x="2930731" y="4341947"/>
                  <a:pt x="2943355" y="4329323"/>
                  <a:pt x="2918107" y="4316699"/>
                </a:cubicBezTo>
                <a:lnTo>
                  <a:pt x="2918107" y="4316699"/>
                </a:lnTo>
                <a:close/>
                <a:moveTo>
                  <a:pt x="1928130" y="4329323"/>
                </a:moveTo>
                <a:lnTo>
                  <a:pt x="1928130" y="4341947"/>
                </a:lnTo>
                <a:cubicBezTo>
                  <a:pt x="1940754" y="4341947"/>
                  <a:pt x="1940754" y="4329323"/>
                  <a:pt x="1940754" y="4329323"/>
                </a:cubicBezTo>
                <a:lnTo>
                  <a:pt x="1928130" y="4329323"/>
                </a:lnTo>
                <a:lnTo>
                  <a:pt x="1928130" y="4329323"/>
                </a:lnTo>
                <a:close/>
                <a:moveTo>
                  <a:pt x="1786610" y="4405731"/>
                </a:moveTo>
                <a:cubicBezTo>
                  <a:pt x="1786610" y="4393107"/>
                  <a:pt x="1786610" y="4380483"/>
                  <a:pt x="1773986" y="4380483"/>
                </a:cubicBezTo>
                <a:cubicBezTo>
                  <a:pt x="1773986" y="4380483"/>
                  <a:pt x="1761362" y="4380483"/>
                  <a:pt x="1761362" y="4393107"/>
                </a:cubicBezTo>
                <a:cubicBezTo>
                  <a:pt x="1773986" y="4393107"/>
                  <a:pt x="1773986" y="4418355"/>
                  <a:pt x="1786610" y="4405731"/>
                </a:cubicBezTo>
                <a:lnTo>
                  <a:pt x="1786610" y="4405731"/>
                </a:lnTo>
                <a:close/>
                <a:moveTo>
                  <a:pt x="295664" y="4418355"/>
                </a:moveTo>
                <a:cubicBezTo>
                  <a:pt x="295664" y="4430979"/>
                  <a:pt x="295664" y="4430979"/>
                  <a:pt x="308288" y="4430979"/>
                </a:cubicBezTo>
                <a:cubicBezTo>
                  <a:pt x="308288" y="4430979"/>
                  <a:pt x="308288" y="4430979"/>
                  <a:pt x="308288" y="4418355"/>
                </a:cubicBezTo>
                <a:lnTo>
                  <a:pt x="295664" y="4418355"/>
                </a:lnTo>
                <a:lnTo>
                  <a:pt x="295664" y="4418355"/>
                </a:lnTo>
                <a:close/>
                <a:moveTo>
                  <a:pt x="5539886" y="4418355"/>
                </a:moveTo>
                <a:cubicBezTo>
                  <a:pt x="5539886" y="4443602"/>
                  <a:pt x="5552510" y="4443602"/>
                  <a:pt x="5552510" y="4456226"/>
                </a:cubicBezTo>
                <a:cubicBezTo>
                  <a:pt x="5552510" y="4443602"/>
                  <a:pt x="5565133" y="4443602"/>
                  <a:pt x="5565133" y="4430979"/>
                </a:cubicBezTo>
                <a:cubicBezTo>
                  <a:pt x="5553174" y="4430979"/>
                  <a:pt x="5553174" y="4430979"/>
                  <a:pt x="5539886" y="4418355"/>
                </a:cubicBezTo>
                <a:lnTo>
                  <a:pt x="5539886" y="4418355"/>
                </a:lnTo>
                <a:close/>
                <a:moveTo>
                  <a:pt x="4794413" y="4456226"/>
                </a:moveTo>
                <a:cubicBezTo>
                  <a:pt x="4794413" y="4443602"/>
                  <a:pt x="4807037" y="4443602"/>
                  <a:pt x="4794413" y="4443602"/>
                </a:cubicBezTo>
                <a:cubicBezTo>
                  <a:pt x="4794413" y="4456226"/>
                  <a:pt x="4768501" y="4443602"/>
                  <a:pt x="4781789" y="4456226"/>
                </a:cubicBezTo>
                <a:lnTo>
                  <a:pt x="4794413" y="4456226"/>
                </a:lnTo>
                <a:lnTo>
                  <a:pt x="4794413" y="4456226"/>
                </a:lnTo>
                <a:close/>
                <a:moveTo>
                  <a:pt x="1696914" y="4507386"/>
                </a:moveTo>
                <a:lnTo>
                  <a:pt x="1696914" y="4507386"/>
                </a:lnTo>
                <a:cubicBezTo>
                  <a:pt x="1684290" y="4507386"/>
                  <a:pt x="1696914" y="4545258"/>
                  <a:pt x="1696914" y="4558546"/>
                </a:cubicBezTo>
                <a:cubicBezTo>
                  <a:pt x="1722826" y="4533298"/>
                  <a:pt x="1748074" y="4507386"/>
                  <a:pt x="1735450" y="4469515"/>
                </a:cubicBezTo>
                <a:cubicBezTo>
                  <a:pt x="1709538" y="4469515"/>
                  <a:pt x="1709538" y="4494762"/>
                  <a:pt x="1696914" y="4507386"/>
                </a:cubicBezTo>
                <a:lnTo>
                  <a:pt x="1696914" y="4507386"/>
                </a:lnTo>
                <a:close/>
                <a:moveTo>
                  <a:pt x="1555394" y="4469515"/>
                </a:moveTo>
                <a:cubicBezTo>
                  <a:pt x="1555394" y="4482138"/>
                  <a:pt x="1542770" y="4482138"/>
                  <a:pt x="1542770" y="4482138"/>
                </a:cubicBezTo>
                <a:cubicBezTo>
                  <a:pt x="1542770" y="4494762"/>
                  <a:pt x="1516858" y="4494762"/>
                  <a:pt x="1530146" y="4520010"/>
                </a:cubicBezTo>
                <a:lnTo>
                  <a:pt x="1542770" y="4520010"/>
                </a:lnTo>
                <a:cubicBezTo>
                  <a:pt x="1542770" y="4507386"/>
                  <a:pt x="1568018" y="4482138"/>
                  <a:pt x="1555394" y="4469515"/>
                </a:cubicBezTo>
                <a:lnTo>
                  <a:pt x="1555394" y="4469515"/>
                </a:lnTo>
                <a:close/>
                <a:moveTo>
                  <a:pt x="437185" y="4507386"/>
                </a:moveTo>
                <a:cubicBezTo>
                  <a:pt x="437185" y="4494762"/>
                  <a:pt x="449808" y="4494762"/>
                  <a:pt x="437185" y="4494762"/>
                </a:cubicBezTo>
                <a:cubicBezTo>
                  <a:pt x="423896" y="4507386"/>
                  <a:pt x="423896" y="4507386"/>
                  <a:pt x="437185" y="4507386"/>
                </a:cubicBezTo>
                <a:lnTo>
                  <a:pt x="437185" y="4507386"/>
                </a:lnTo>
                <a:close/>
                <a:moveTo>
                  <a:pt x="2403851" y="4571170"/>
                </a:moveTo>
                <a:cubicBezTo>
                  <a:pt x="2403851" y="4558546"/>
                  <a:pt x="2429763" y="4533298"/>
                  <a:pt x="2416475" y="4520010"/>
                </a:cubicBezTo>
                <a:cubicBezTo>
                  <a:pt x="2416475" y="4545922"/>
                  <a:pt x="2377938" y="4558546"/>
                  <a:pt x="2403851" y="4571170"/>
                </a:cubicBezTo>
                <a:lnTo>
                  <a:pt x="2403851" y="4571170"/>
                </a:lnTo>
                <a:close/>
                <a:moveTo>
                  <a:pt x="732849" y="4545922"/>
                </a:moveTo>
                <a:cubicBezTo>
                  <a:pt x="732849" y="4558546"/>
                  <a:pt x="732849" y="4558546"/>
                  <a:pt x="732849" y="4558546"/>
                </a:cubicBezTo>
                <a:cubicBezTo>
                  <a:pt x="745473" y="4558546"/>
                  <a:pt x="745473" y="4558546"/>
                  <a:pt x="745473" y="4558546"/>
                </a:cubicBezTo>
                <a:cubicBezTo>
                  <a:pt x="745473" y="4545922"/>
                  <a:pt x="745473" y="4545922"/>
                  <a:pt x="732849" y="4545922"/>
                </a:cubicBezTo>
                <a:lnTo>
                  <a:pt x="732849" y="4545922"/>
                </a:lnTo>
                <a:close/>
                <a:moveTo>
                  <a:pt x="5745854" y="4698738"/>
                </a:moveTo>
                <a:cubicBezTo>
                  <a:pt x="5733230" y="4673490"/>
                  <a:pt x="5719942" y="4660866"/>
                  <a:pt x="5707318" y="4647578"/>
                </a:cubicBezTo>
                <a:cubicBezTo>
                  <a:pt x="5681406" y="4609706"/>
                  <a:pt x="5630246" y="4571170"/>
                  <a:pt x="5604334" y="4558546"/>
                </a:cubicBezTo>
                <a:cubicBezTo>
                  <a:pt x="5604334" y="4571170"/>
                  <a:pt x="5604334" y="4571170"/>
                  <a:pt x="5604334" y="4571170"/>
                </a:cubicBezTo>
                <a:cubicBezTo>
                  <a:pt x="5616958" y="4596418"/>
                  <a:pt x="5630246" y="4609042"/>
                  <a:pt x="5642870" y="4634954"/>
                </a:cubicBezTo>
                <a:cubicBezTo>
                  <a:pt x="5694694" y="4647578"/>
                  <a:pt x="5707318" y="4698738"/>
                  <a:pt x="5745854" y="4698738"/>
                </a:cubicBezTo>
                <a:lnTo>
                  <a:pt x="5745854" y="4698738"/>
                </a:lnTo>
                <a:close/>
                <a:moveTo>
                  <a:pt x="2390562" y="4583794"/>
                </a:moveTo>
                <a:cubicBezTo>
                  <a:pt x="2403186" y="4583794"/>
                  <a:pt x="2390562" y="4609042"/>
                  <a:pt x="2390562" y="4621665"/>
                </a:cubicBezTo>
                <a:cubicBezTo>
                  <a:pt x="2403851" y="4622330"/>
                  <a:pt x="2403851" y="4571170"/>
                  <a:pt x="2390562" y="4583794"/>
                </a:cubicBezTo>
                <a:lnTo>
                  <a:pt x="2390562" y="4583794"/>
                </a:lnTo>
                <a:close/>
                <a:moveTo>
                  <a:pt x="5476102" y="4596418"/>
                </a:moveTo>
                <a:cubicBezTo>
                  <a:pt x="5476102" y="4596418"/>
                  <a:pt x="5476102" y="4609042"/>
                  <a:pt x="5488726" y="4609042"/>
                </a:cubicBezTo>
                <a:cubicBezTo>
                  <a:pt x="5488726" y="4596418"/>
                  <a:pt x="5488726" y="4596418"/>
                  <a:pt x="5476102" y="4596418"/>
                </a:cubicBezTo>
                <a:lnTo>
                  <a:pt x="5476102" y="4596418"/>
                </a:lnTo>
                <a:close/>
                <a:moveTo>
                  <a:pt x="1170033" y="4622330"/>
                </a:moveTo>
                <a:cubicBezTo>
                  <a:pt x="1170033" y="4622330"/>
                  <a:pt x="1157410" y="4622330"/>
                  <a:pt x="1157410" y="4634954"/>
                </a:cubicBezTo>
                <a:cubicBezTo>
                  <a:pt x="1170033" y="4634954"/>
                  <a:pt x="1170033" y="4634954"/>
                  <a:pt x="1170033" y="4634954"/>
                </a:cubicBezTo>
                <a:cubicBezTo>
                  <a:pt x="1170033" y="4634954"/>
                  <a:pt x="1182657" y="4622330"/>
                  <a:pt x="1170033" y="4622330"/>
                </a:cubicBezTo>
                <a:lnTo>
                  <a:pt x="1170033" y="4622330"/>
                </a:lnTo>
                <a:close/>
                <a:moveTo>
                  <a:pt x="1504234" y="4685449"/>
                </a:moveTo>
                <a:cubicBezTo>
                  <a:pt x="1516858" y="4685449"/>
                  <a:pt x="1516858" y="4685449"/>
                  <a:pt x="1516858" y="4672825"/>
                </a:cubicBezTo>
                <a:cubicBezTo>
                  <a:pt x="1516858" y="4672825"/>
                  <a:pt x="1516858" y="4672825"/>
                  <a:pt x="1504234" y="4672825"/>
                </a:cubicBezTo>
                <a:lnTo>
                  <a:pt x="1504234" y="4685449"/>
                </a:lnTo>
                <a:lnTo>
                  <a:pt x="1504234" y="4685449"/>
                </a:lnTo>
                <a:close/>
                <a:moveTo>
                  <a:pt x="5604334" y="4723985"/>
                </a:moveTo>
                <a:cubicBezTo>
                  <a:pt x="5616958" y="4723985"/>
                  <a:pt x="5630246" y="4736609"/>
                  <a:pt x="5642870" y="4761857"/>
                </a:cubicBezTo>
                <a:cubicBezTo>
                  <a:pt x="5642870" y="4761857"/>
                  <a:pt x="5642870" y="4749233"/>
                  <a:pt x="5655494" y="4749233"/>
                </a:cubicBezTo>
                <a:cubicBezTo>
                  <a:pt x="5655494" y="4774481"/>
                  <a:pt x="5668117" y="4774481"/>
                  <a:pt x="5681406" y="4787105"/>
                </a:cubicBezTo>
                <a:cubicBezTo>
                  <a:pt x="5681406" y="4774481"/>
                  <a:pt x="5668782" y="4761857"/>
                  <a:pt x="5668782" y="4749233"/>
                </a:cubicBezTo>
                <a:cubicBezTo>
                  <a:pt x="5656158" y="4749233"/>
                  <a:pt x="5656158" y="4736609"/>
                  <a:pt x="5642870" y="4736609"/>
                </a:cubicBezTo>
                <a:cubicBezTo>
                  <a:pt x="5642870" y="4736609"/>
                  <a:pt x="5655494" y="4749233"/>
                  <a:pt x="5642870" y="4749233"/>
                </a:cubicBezTo>
                <a:cubicBezTo>
                  <a:pt x="5642870" y="4723985"/>
                  <a:pt x="5616958" y="4711361"/>
                  <a:pt x="5616958" y="4698073"/>
                </a:cubicBezTo>
                <a:cubicBezTo>
                  <a:pt x="5616958" y="4723321"/>
                  <a:pt x="5604334" y="4698073"/>
                  <a:pt x="5604334" y="4698073"/>
                </a:cubicBezTo>
                <a:cubicBezTo>
                  <a:pt x="5591710" y="4711361"/>
                  <a:pt x="5604334" y="4711361"/>
                  <a:pt x="5604334" y="4723985"/>
                </a:cubicBezTo>
                <a:lnTo>
                  <a:pt x="5604334" y="4723985"/>
                </a:lnTo>
                <a:close/>
                <a:moveTo>
                  <a:pt x="1606554" y="4787769"/>
                </a:moveTo>
                <a:cubicBezTo>
                  <a:pt x="1606554" y="4787769"/>
                  <a:pt x="1619177" y="4787769"/>
                  <a:pt x="1632466" y="4787769"/>
                </a:cubicBezTo>
                <a:cubicBezTo>
                  <a:pt x="1632466" y="4762521"/>
                  <a:pt x="1683626" y="4736609"/>
                  <a:pt x="1658378" y="4711361"/>
                </a:cubicBezTo>
                <a:cubicBezTo>
                  <a:pt x="1632466" y="4723985"/>
                  <a:pt x="1632466" y="4761857"/>
                  <a:pt x="1606554" y="4787769"/>
                </a:cubicBezTo>
                <a:lnTo>
                  <a:pt x="1606554" y="4787769"/>
                </a:lnTo>
                <a:close/>
                <a:moveTo>
                  <a:pt x="4190460" y="4775145"/>
                </a:moveTo>
                <a:cubicBezTo>
                  <a:pt x="4216372" y="4762521"/>
                  <a:pt x="4216372" y="4762521"/>
                  <a:pt x="4228996" y="4762521"/>
                </a:cubicBezTo>
                <a:cubicBezTo>
                  <a:pt x="4216372" y="4749898"/>
                  <a:pt x="4203084" y="4749898"/>
                  <a:pt x="4203084" y="4749898"/>
                </a:cubicBezTo>
                <a:cubicBezTo>
                  <a:pt x="4215708" y="4737273"/>
                  <a:pt x="4203084" y="4724649"/>
                  <a:pt x="4215708" y="4724649"/>
                </a:cubicBezTo>
                <a:cubicBezTo>
                  <a:pt x="4203084" y="4724649"/>
                  <a:pt x="4203084" y="4724649"/>
                  <a:pt x="4189796" y="4712026"/>
                </a:cubicBezTo>
                <a:cubicBezTo>
                  <a:pt x="4177172" y="4724649"/>
                  <a:pt x="4202420" y="4749898"/>
                  <a:pt x="4189796" y="4763186"/>
                </a:cubicBezTo>
                <a:lnTo>
                  <a:pt x="4189796" y="4775145"/>
                </a:lnTo>
                <a:lnTo>
                  <a:pt x="4190460" y="4775145"/>
                </a:lnTo>
                <a:close/>
                <a:moveTo>
                  <a:pt x="771385" y="4736609"/>
                </a:moveTo>
                <a:cubicBezTo>
                  <a:pt x="771385" y="4749233"/>
                  <a:pt x="784009" y="4761857"/>
                  <a:pt x="797297" y="4761857"/>
                </a:cubicBezTo>
                <a:cubicBezTo>
                  <a:pt x="797297" y="4749233"/>
                  <a:pt x="797297" y="4749233"/>
                  <a:pt x="797297" y="4736609"/>
                </a:cubicBezTo>
                <a:cubicBezTo>
                  <a:pt x="784009" y="4723985"/>
                  <a:pt x="784009" y="4736609"/>
                  <a:pt x="771385" y="4736609"/>
                </a:cubicBezTo>
                <a:lnTo>
                  <a:pt x="771385" y="4736609"/>
                </a:lnTo>
                <a:close/>
                <a:moveTo>
                  <a:pt x="4228996" y="4761857"/>
                </a:moveTo>
                <a:cubicBezTo>
                  <a:pt x="4241620" y="4761857"/>
                  <a:pt x="4241620" y="4761857"/>
                  <a:pt x="4241620" y="4761857"/>
                </a:cubicBezTo>
                <a:cubicBezTo>
                  <a:pt x="4241620" y="4761857"/>
                  <a:pt x="4241620" y="4749233"/>
                  <a:pt x="4228996" y="4749233"/>
                </a:cubicBezTo>
                <a:cubicBezTo>
                  <a:pt x="4228996" y="4761857"/>
                  <a:pt x="4228996" y="4761857"/>
                  <a:pt x="4228996" y="4761857"/>
                </a:cubicBezTo>
                <a:lnTo>
                  <a:pt x="4228996" y="4761857"/>
                </a:lnTo>
                <a:close/>
                <a:moveTo>
                  <a:pt x="5090077" y="4775145"/>
                </a:moveTo>
                <a:cubicBezTo>
                  <a:pt x="5090077" y="4762521"/>
                  <a:pt x="5090077" y="4762521"/>
                  <a:pt x="5077453" y="4762521"/>
                </a:cubicBezTo>
                <a:cubicBezTo>
                  <a:pt x="5077453" y="4761857"/>
                  <a:pt x="5077453" y="4775145"/>
                  <a:pt x="5090077" y="4775145"/>
                </a:cubicBezTo>
                <a:lnTo>
                  <a:pt x="5090077" y="4775145"/>
                </a:lnTo>
                <a:close/>
                <a:moveTo>
                  <a:pt x="437185" y="4775145"/>
                </a:moveTo>
                <a:cubicBezTo>
                  <a:pt x="449808" y="4775145"/>
                  <a:pt x="449808" y="4775145"/>
                  <a:pt x="449808" y="4762521"/>
                </a:cubicBezTo>
                <a:cubicBezTo>
                  <a:pt x="437185" y="4762521"/>
                  <a:pt x="437185" y="4762521"/>
                  <a:pt x="437185" y="4762521"/>
                </a:cubicBezTo>
                <a:cubicBezTo>
                  <a:pt x="437185" y="4775145"/>
                  <a:pt x="437185" y="4775145"/>
                  <a:pt x="437185" y="4775145"/>
                </a:cubicBezTo>
                <a:lnTo>
                  <a:pt x="437185" y="4775145"/>
                </a:lnTo>
                <a:close/>
                <a:moveTo>
                  <a:pt x="4241620" y="4775145"/>
                </a:moveTo>
                <a:cubicBezTo>
                  <a:pt x="4241620" y="4787769"/>
                  <a:pt x="4228996" y="4787769"/>
                  <a:pt x="4228996" y="4800393"/>
                </a:cubicBezTo>
                <a:cubicBezTo>
                  <a:pt x="4228996" y="4800393"/>
                  <a:pt x="4228996" y="4813017"/>
                  <a:pt x="4241620" y="4813017"/>
                </a:cubicBezTo>
                <a:cubicBezTo>
                  <a:pt x="4241620" y="4800393"/>
                  <a:pt x="4254244" y="4813017"/>
                  <a:pt x="4254244" y="4800393"/>
                </a:cubicBezTo>
                <a:cubicBezTo>
                  <a:pt x="4241620" y="4787769"/>
                  <a:pt x="4241620" y="4775145"/>
                  <a:pt x="4241620" y="4775145"/>
                </a:cubicBezTo>
                <a:lnTo>
                  <a:pt x="4241620" y="4775145"/>
                </a:lnTo>
                <a:close/>
                <a:moveTo>
                  <a:pt x="5694694" y="4775145"/>
                </a:moveTo>
                <a:cubicBezTo>
                  <a:pt x="5694694" y="4826305"/>
                  <a:pt x="5759142" y="4851553"/>
                  <a:pt x="5771766" y="4889424"/>
                </a:cubicBezTo>
                <a:cubicBezTo>
                  <a:pt x="5797678" y="4902048"/>
                  <a:pt x="5810302" y="4914672"/>
                  <a:pt x="5822926" y="4940584"/>
                </a:cubicBezTo>
                <a:cubicBezTo>
                  <a:pt x="5835550" y="4940584"/>
                  <a:pt x="5835550" y="4953208"/>
                  <a:pt x="5861462" y="4965832"/>
                </a:cubicBezTo>
                <a:cubicBezTo>
                  <a:pt x="5810302" y="4889424"/>
                  <a:pt x="5745854" y="4825640"/>
                  <a:pt x="5694694" y="4775145"/>
                </a:cubicBezTo>
                <a:lnTo>
                  <a:pt x="5694694" y="4775145"/>
                </a:lnTo>
                <a:close/>
                <a:moveTo>
                  <a:pt x="1863682" y="4800393"/>
                </a:moveTo>
                <a:cubicBezTo>
                  <a:pt x="1863682" y="4813017"/>
                  <a:pt x="1863682" y="4813017"/>
                  <a:pt x="1863682" y="4813017"/>
                </a:cubicBezTo>
                <a:cubicBezTo>
                  <a:pt x="1876306" y="4813017"/>
                  <a:pt x="1876306" y="4813017"/>
                  <a:pt x="1876306" y="4813017"/>
                </a:cubicBezTo>
                <a:cubicBezTo>
                  <a:pt x="1876970" y="4800393"/>
                  <a:pt x="1876970" y="4800393"/>
                  <a:pt x="1863682" y="4800393"/>
                </a:cubicBezTo>
                <a:lnTo>
                  <a:pt x="1863682" y="4800393"/>
                </a:lnTo>
                <a:close/>
                <a:moveTo>
                  <a:pt x="5642870" y="4850888"/>
                </a:moveTo>
                <a:cubicBezTo>
                  <a:pt x="5642870" y="4850888"/>
                  <a:pt x="5642870" y="4850888"/>
                  <a:pt x="5630246" y="4850888"/>
                </a:cubicBezTo>
                <a:cubicBezTo>
                  <a:pt x="5630246" y="4838265"/>
                  <a:pt x="5617622" y="4838265"/>
                  <a:pt x="5630246" y="4825640"/>
                </a:cubicBezTo>
                <a:cubicBezTo>
                  <a:pt x="5617622" y="4838265"/>
                  <a:pt x="5617622" y="4813017"/>
                  <a:pt x="5604334" y="4825640"/>
                </a:cubicBezTo>
                <a:cubicBezTo>
                  <a:pt x="5616958" y="4838265"/>
                  <a:pt x="5630246" y="4863512"/>
                  <a:pt x="5655494" y="4889424"/>
                </a:cubicBezTo>
                <a:cubicBezTo>
                  <a:pt x="5668782" y="4876800"/>
                  <a:pt x="5642870" y="4864176"/>
                  <a:pt x="5642870" y="4850888"/>
                </a:cubicBezTo>
                <a:lnTo>
                  <a:pt x="5642870" y="4850888"/>
                </a:lnTo>
                <a:close/>
                <a:moveTo>
                  <a:pt x="4293445" y="4850888"/>
                </a:moveTo>
                <a:cubicBezTo>
                  <a:pt x="4293445" y="4838265"/>
                  <a:pt x="4293445" y="4838265"/>
                  <a:pt x="4293445" y="4825640"/>
                </a:cubicBezTo>
                <a:cubicBezTo>
                  <a:pt x="4280821" y="4825640"/>
                  <a:pt x="4267532" y="4825640"/>
                  <a:pt x="4254909" y="4825640"/>
                </a:cubicBezTo>
                <a:cubicBezTo>
                  <a:pt x="4267532" y="4838265"/>
                  <a:pt x="4267532" y="4850888"/>
                  <a:pt x="4293445" y="4850888"/>
                </a:cubicBezTo>
                <a:lnTo>
                  <a:pt x="4293445" y="4850888"/>
                </a:lnTo>
                <a:close/>
                <a:moveTo>
                  <a:pt x="4280156" y="4864176"/>
                </a:moveTo>
                <a:cubicBezTo>
                  <a:pt x="4280156" y="4876800"/>
                  <a:pt x="4292780" y="4876800"/>
                  <a:pt x="4306068" y="4876800"/>
                </a:cubicBezTo>
                <a:cubicBezTo>
                  <a:pt x="4306068" y="4876800"/>
                  <a:pt x="4306068" y="4864176"/>
                  <a:pt x="4306068" y="4851553"/>
                </a:cubicBezTo>
                <a:lnTo>
                  <a:pt x="4293445" y="4851553"/>
                </a:lnTo>
                <a:cubicBezTo>
                  <a:pt x="4293445" y="4850888"/>
                  <a:pt x="4293445" y="4864176"/>
                  <a:pt x="4280156" y="4864176"/>
                </a:cubicBezTo>
                <a:lnTo>
                  <a:pt x="4280156" y="4864176"/>
                </a:lnTo>
                <a:close/>
                <a:moveTo>
                  <a:pt x="835833" y="4876800"/>
                </a:moveTo>
                <a:cubicBezTo>
                  <a:pt x="848457" y="4876800"/>
                  <a:pt x="848457" y="4876800"/>
                  <a:pt x="848457" y="4876800"/>
                </a:cubicBezTo>
                <a:cubicBezTo>
                  <a:pt x="848457" y="4864176"/>
                  <a:pt x="848457" y="4864176"/>
                  <a:pt x="848457" y="4864176"/>
                </a:cubicBezTo>
                <a:cubicBezTo>
                  <a:pt x="848457" y="4864176"/>
                  <a:pt x="835833" y="4864176"/>
                  <a:pt x="835833" y="4876800"/>
                </a:cubicBezTo>
                <a:lnTo>
                  <a:pt x="835833" y="4876800"/>
                </a:lnTo>
                <a:close/>
                <a:moveTo>
                  <a:pt x="5938534" y="4914672"/>
                </a:moveTo>
                <a:cubicBezTo>
                  <a:pt x="5925910" y="4914672"/>
                  <a:pt x="5938534" y="4939920"/>
                  <a:pt x="5951158" y="4939920"/>
                </a:cubicBezTo>
                <a:cubicBezTo>
                  <a:pt x="5951822" y="4927296"/>
                  <a:pt x="5951822" y="4914672"/>
                  <a:pt x="5938534" y="4914672"/>
                </a:cubicBezTo>
                <a:lnTo>
                  <a:pt x="5938534" y="4914672"/>
                </a:lnTo>
                <a:close/>
                <a:moveTo>
                  <a:pt x="1542770" y="4927296"/>
                </a:moveTo>
                <a:cubicBezTo>
                  <a:pt x="1555394" y="4927296"/>
                  <a:pt x="1568682" y="4927296"/>
                  <a:pt x="1568682" y="4914672"/>
                </a:cubicBezTo>
                <a:cubicBezTo>
                  <a:pt x="1556058" y="4914672"/>
                  <a:pt x="1556058" y="4914672"/>
                  <a:pt x="1556058" y="4914672"/>
                </a:cubicBezTo>
                <a:cubicBezTo>
                  <a:pt x="1555394" y="4927296"/>
                  <a:pt x="1542770" y="4927296"/>
                  <a:pt x="1542770" y="4927296"/>
                </a:cubicBezTo>
                <a:lnTo>
                  <a:pt x="1542770" y="4927296"/>
                </a:lnTo>
                <a:close/>
                <a:moveTo>
                  <a:pt x="4319357" y="4940584"/>
                </a:moveTo>
                <a:cubicBezTo>
                  <a:pt x="4331981" y="4940584"/>
                  <a:pt x="4331981" y="4953208"/>
                  <a:pt x="4345269" y="4953208"/>
                </a:cubicBezTo>
                <a:cubicBezTo>
                  <a:pt x="4345269" y="4953208"/>
                  <a:pt x="4357893" y="4927960"/>
                  <a:pt x="4345269" y="4927960"/>
                </a:cubicBezTo>
                <a:cubicBezTo>
                  <a:pt x="4331981" y="4927296"/>
                  <a:pt x="4331981" y="4927296"/>
                  <a:pt x="4319357" y="4940584"/>
                </a:cubicBezTo>
                <a:lnTo>
                  <a:pt x="4319357" y="4940584"/>
                </a:lnTo>
                <a:close/>
                <a:moveTo>
                  <a:pt x="5231598" y="5029616"/>
                </a:moveTo>
                <a:cubicBezTo>
                  <a:pt x="5257509" y="5016992"/>
                  <a:pt x="5257509" y="5029616"/>
                  <a:pt x="5270134" y="5042240"/>
                </a:cubicBezTo>
                <a:cubicBezTo>
                  <a:pt x="5270134" y="5016992"/>
                  <a:pt x="5282757" y="4978456"/>
                  <a:pt x="5270134" y="4953208"/>
                </a:cubicBezTo>
                <a:cubicBezTo>
                  <a:pt x="5257509" y="4978456"/>
                  <a:pt x="5231598" y="4991080"/>
                  <a:pt x="5231598" y="5029616"/>
                </a:cubicBezTo>
                <a:lnTo>
                  <a:pt x="5231598" y="5029616"/>
                </a:lnTo>
                <a:close/>
                <a:moveTo>
                  <a:pt x="5257509" y="4978456"/>
                </a:moveTo>
                <a:cubicBezTo>
                  <a:pt x="5244886" y="5003703"/>
                  <a:pt x="5257509" y="5003703"/>
                  <a:pt x="5257509" y="5016327"/>
                </a:cubicBezTo>
                <a:cubicBezTo>
                  <a:pt x="5257509" y="5028951"/>
                  <a:pt x="5244886" y="5016327"/>
                  <a:pt x="5244886" y="5016327"/>
                </a:cubicBezTo>
                <a:cubicBezTo>
                  <a:pt x="5244221" y="5003703"/>
                  <a:pt x="5244221" y="4978456"/>
                  <a:pt x="5257509" y="4978456"/>
                </a:cubicBezTo>
                <a:lnTo>
                  <a:pt x="5257509" y="4978456"/>
                </a:lnTo>
                <a:lnTo>
                  <a:pt x="5257509" y="4978456"/>
                </a:lnTo>
                <a:close/>
                <a:moveTo>
                  <a:pt x="4203084" y="5029616"/>
                </a:moveTo>
                <a:cubicBezTo>
                  <a:pt x="4215708" y="5029616"/>
                  <a:pt x="4228996" y="5029616"/>
                  <a:pt x="4241620" y="5016992"/>
                </a:cubicBezTo>
                <a:cubicBezTo>
                  <a:pt x="4254909" y="4965832"/>
                  <a:pt x="4190460" y="4978456"/>
                  <a:pt x="4203084" y="5029616"/>
                </a:cubicBezTo>
                <a:lnTo>
                  <a:pt x="4203084" y="5029616"/>
                </a:lnTo>
                <a:close/>
                <a:moveTo>
                  <a:pt x="5745854" y="4991080"/>
                </a:moveTo>
                <a:cubicBezTo>
                  <a:pt x="5745854" y="5003703"/>
                  <a:pt x="5758478" y="4991080"/>
                  <a:pt x="5758478" y="5003703"/>
                </a:cubicBezTo>
                <a:cubicBezTo>
                  <a:pt x="5771102" y="5003703"/>
                  <a:pt x="5758478" y="5003703"/>
                  <a:pt x="5771102" y="5003703"/>
                </a:cubicBezTo>
                <a:lnTo>
                  <a:pt x="5758478" y="4991080"/>
                </a:lnTo>
                <a:cubicBezTo>
                  <a:pt x="5758478" y="4991080"/>
                  <a:pt x="5758478" y="4991080"/>
                  <a:pt x="5745854" y="4991080"/>
                </a:cubicBezTo>
                <a:lnTo>
                  <a:pt x="5745854" y="4991080"/>
                </a:lnTo>
                <a:close/>
                <a:moveTo>
                  <a:pt x="218592" y="5029616"/>
                </a:moveTo>
                <a:cubicBezTo>
                  <a:pt x="231216" y="5016992"/>
                  <a:pt x="218592" y="4991744"/>
                  <a:pt x="205968" y="4991744"/>
                </a:cubicBezTo>
                <a:cubicBezTo>
                  <a:pt x="205968" y="5004368"/>
                  <a:pt x="193345" y="5004368"/>
                  <a:pt x="193345" y="5016992"/>
                </a:cubicBezTo>
                <a:cubicBezTo>
                  <a:pt x="205968" y="5029616"/>
                  <a:pt x="218592" y="5016992"/>
                  <a:pt x="218592" y="5029616"/>
                </a:cubicBezTo>
                <a:lnTo>
                  <a:pt x="218592" y="5029616"/>
                </a:lnTo>
                <a:close/>
                <a:moveTo>
                  <a:pt x="4190460" y="5029616"/>
                </a:moveTo>
                <a:cubicBezTo>
                  <a:pt x="4164548" y="5054863"/>
                  <a:pt x="4164548" y="5067487"/>
                  <a:pt x="4151924" y="5080776"/>
                </a:cubicBezTo>
                <a:cubicBezTo>
                  <a:pt x="4151924" y="5144559"/>
                  <a:pt x="4228996" y="5106023"/>
                  <a:pt x="4228996" y="5068152"/>
                </a:cubicBezTo>
                <a:cubicBezTo>
                  <a:pt x="4241620" y="5054863"/>
                  <a:pt x="4216372" y="5042240"/>
                  <a:pt x="4190460" y="5029616"/>
                </a:cubicBezTo>
                <a:lnTo>
                  <a:pt x="4190460" y="5029616"/>
                </a:lnTo>
                <a:close/>
                <a:moveTo>
                  <a:pt x="4846237" y="5067487"/>
                </a:moveTo>
                <a:cubicBezTo>
                  <a:pt x="4846237" y="5054863"/>
                  <a:pt x="4846237" y="5042240"/>
                  <a:pt x="4833613" y="5042240"/>
                </a:cubicBezTo>
                <a:cubicBezTo>
                  <a:pt x="4846237" y="5054863"/>
                  <a:pt x="4833613" y="5054863"/>
                  <a:pt x="4833613" y="5054863"/>
                </a:cubicBezTo>
                <a:cubicBezTo>
                  <a:pt x="4833613" y="5067487"/>
                  <a:pt x="4833613" y="5067487"/>
                  <a:pt x="4833613" y="5067487"/>
                </a:cubicBezTo>
                <a:cubicBezTo>
                  <a:pt x="4846237" y="5067487"/>
                  <a:pt x="4846237" y="5067487"/>
                  <a:pt x="4846237" y="5067487"/>
                </a:cubicBezTo>
                <a:lnTo>
                  <a:pt x="4846237" y="5067487"/>
                </a:lnTo>
                <a:close/>
                <a:moveTo>
                  <a:pt x="1439786" y="5156519"/>
                </a:moveTo>
                <a:cubicBezTo>
                  <a:pt x="1439786" y="5169143"/>
                  <a:pt x="1439786" y="5169143"/>
                  <a:pt x="1439786" y="5169143"/>
                </a:cubicBezTo>
                <a:cubicBezTo>
                  <a:pt x="1452409" y="5169143"/>
                  <a:pt x="1452409" y="5169143"/>
                  <a:pt x="1452409" y="5156519"/>
                </a:cubicBezTo>
                <a:lnTo>
                  <a:pt x="1452409" y="5156519"/>
                </a:lnTo>
                <a:lnTo>
                  <a:pt x="1452409" y="5156519"/>
                </a:lnTo>
                <a:lnTo>
                  <a:pt x="1439786" y="5156519"/>
                </a:lnTo>
                <a:lnTo>
                  <a:pt x="1439786" y="5156519"/>
                </a:lnTo>
                <a:lnTo>
                  <a:pt x="1439786" y="5156519"/>
                </a:lnTo>
                <a:close/>
                <a:moveTo>
                  <a:pt x="4974469" y="5169807"/>
                </a:moveTo>
                <a:cubicBezTo>
                  <a:pt x="4961845" y="5169807"/>
                  <a:pt x="4948557" y="5182431"/>
                  <a:pt x="4961845" y="5195055"/>
                </a:cubicBezTo>
                <a:cubicBezTo>
                  <a:pt x="4961845" y="5182431"/>
                  <a:pt x="4974469" y="5182431"/>
                  <a:pt x="4961845" y="5182431"/>
                </a:cubicBezTo>
                <a:cubicBezTo>
                  <a:pt x="4961845" y="5182431"/>
                  <a:pt x="4974469" y="5182431"/>
                  <a:pt x="4974469" y="5169807"/>
                </a:cubicBezTo>
                <a:lnTo>
                  <a:pt x="4974469" y="5169807"/>
                </a:lnTo>
                <a:close/>
                <a:moveTo>
                  <a:pt x="4589109" y="5195055"/>
                </a:moveTo>
                <a:cubicBezTo>
                  <a:pt x="4589109" y="5207679"/>
                  <a:pt x="4589109" y="5220303"/>
                  <a:pt x="4601733" y="5220303"/>
                </a:cubicBezTo>
                <a:cubicBezTo>
                  <a:pt x="4601733" y="5207679"/>
                  <a:pt x="4601733" y="5195055"/>
                  <a:pt x="4601733" y="5195055"/>
                </a:cubicBezTo>
                <a:lnTo>
                  <a:pt x="4589109" y="5195055"/>
                </a:lnTo>
                <a:lnTo>
                  <a:pt x="4589109" y="5195055"/>
                </a:lnTo>
                <a:close/>
                <a:moveTo>
                  <a:pt x="4948557" y="5220303"/>
                </a:moveTo>
                <a:cubicBezTo>
                  <a:pt x="4961181" y="5220303"/>
                  <a:pt x="4961181" y="5207679"/>
                  <a:pt x="4948557" y="5195055"/>
                </a:cubicBezTo>
                <a:cubicBezTo>
                  <a:pt x="4948557" y="5207679"/>
                  <a:pt x="4948557" y="5220303"/>
                  <a:pt x="4935933" y="5207679"/>
                </a:cubicBezTo>
                <a:cubicBezTo>
                  <a:pt x="4935933" y="5220303"/>
                  <a:pt x="4935933" y="5232926"/>
                  <a:pt x="4948557" y="5232926"/>
                </a:cubicBezTo>
                <a:cubicBezTo>
                  <a:pt x="4948557" y="5220303"/>
                  <a:pt x="4948557" y="5232926"/>
                  <a:pt x="4948557" y="5220303"/>
                </a:cubicBezTo>
                <a:lnTo>
                  <a:pt x="4948557" y="5220303"/>
                </a:lnTo>
                <a:close/>
                <a:moveTo>
                  <a:pt x="6169750" y="5195055"/>
                </a:moveTo>
                <a:cubicBezTo>
                  <a:pt x="6169750" y="5232926"/>
                  <a:pt x="6208286" y="5246215"/>
                  <a:pt x="6220910" y="5258839"/>
                </a:cubicBezTo>
                <a:cubicBezTo>
                  <a:pt x="6221575" y="5232926"/>
                  <a:pt x="6195662" y="5220303"/>
                  <a:pt x="6169750" y="5195055"/>
                </a:cubicBezTo>
                <a:lnTo>
                  <a:pt x="6169750" y="5195055"/>
                </a:lnTo>
                <a:close/>
                <a:moveTo>
                  <a:pt x="5167149" y="5220303"/>
                </a:moveTo>
                <a:cubicBezTo>
                  <a:pt x="5154525" y="5220303"/>
                  <a:pt x="5154525" y="5220303"/>
                  <a:pt x="5154525" y="5232926"/>
                </a:cubicBezTo>
                <a:cubicBezTo>
                  <a:pt x="5167149" y="5232926"/>
                  <a:pt x="5167149" y="5220303"/>
                  <a:pt x="5167149" y="5207679"/>
                </a:cubicBezTo>
                <a:cubicBezTo>
                  <a:pt x="5154525" y="5207679"/>
                  <a:pt x="5154525" y="5220303"/>
                  <a:pt x="5167149" y="5220303"/>
                </a:cubicBezTo>
                <a:lnTo>
                  <a:pt x="5167149" y="5220303"/>
                </a:lnTo>
                <a:close/>
                <a:moveTo>
                  <a:pt x="6491327" y="5232926"/>
                </a:moveTo>
                <a:cubicBezTo>
                  <a:pt x="6503951" y="5232926"/>
                  <a:pt x="6503951" y="5245550"/>
                  <a:pt x="6503951" y="5245550"/>
                </a:cubicBezTo>
                <a:cubicBezTo>
                  <a:pt x="6503951" y="5232926"/>
                  <a:pt x="6516574" y="5232926"/>
                  <a:pt x="6516574" y="5232926"/>
                </a:cubicBezTo>
                <a:cubicBezTo>
                  <a:pt x="6503951" y="5232926"/>
                  <a:pt x="6491327" y="5220303"/>
                  <a:pt x="6491327" y="5232926"/>
                </a:cubicBezTo>
                <a:lnTo>
                  <a:pt x="6491327" y="5232926"/>
                </a:lnTo>
                <a:close/>
                <a:moveTo>
                  <a:pt x="5154525" y="5258839"/>
                </a:moveTo>
                <a:cubicBezTo>
                  <a:pt x="5154525" y="5246215"/>
                  <a:pt x="5154525" y="5246215"/>
                  <a:pt x="5154525" y="5246215"/>
                </a:cubicBezTo>
                <a:cubicBezTo>
                  <a:pt x="5154525" y="5271463"/>
                  <a:pt x="5141902" y="5258839"/>
                  <a:pt x="5154525" y="5284086"/>
                </a:cubicBezTo>
                <a:cubicBezTo>
                  <a:pt x="5167149" y="5284086"/>
                  <a:pt x="5167149" y="5271463"/>
                  <a:pt x="5167149" y="5258839"/>
                </a:cubicBezTo>
                <a:lnTo>
                  <a:pt x="5154525" y="5258839"/>
                </a:lnTo>
                <a:lnTo>
                  <a:pt x="5154525" y="5258839"/>
                </a:lnTo>
                <a:close/>
                <a:moveTo>
                  <a:pt x="1336801" y="5284086"/>
                </a:moveTo>
                <a:cubicBezTo>
                  <a:pt x="1349425" y="5284086"/>
                  <a:pt x="1362714" y="5258839"/>
                  <a:pt x="1349425" y="5258839"/>
                </a:cubicBezTo>
                <a:cubicBezTo>
                  <a:pt x="1349425" y="5258839"/>
                  <a:pt x="1336801" y="5271463"/>
                  <a:pt x="1336801" y="5284086"/>
                </a:cubicBezTo>
                <a:lnTo>
                  <a:pt x="1336801" y="5284086"/>
                </a:lnTo>
                <a:close/>
                <a:moveTo>
                  <a:pt x="4948557" y="5271463"/>
                </a:moveTo>
                <a:lnTo>
                  <a:pt x="4948557" y="5258839"/>
                </a:lnTo>
                <a:cubicBezTo>
                  <a:pt x="4935933" y="5258839"/>
                  <a:pt x="4935933" y="5284086"/>
                  <a:pt x="4948557" y="5271463"/>
                </a:cubicBezTo>
                <a:lnTo>
                  <a:pt x="4948557" y="5271463"/>
                </a:lnTo>
                <a:close/>
                <a:moveTo>
                  <a:pt x="218592" y="5284086"/>
                </a:moveTo>
                <a:cubicBezTo>
                  <a:pt x="231216" y="5296710"/>
                  <a:pt x="244504" y="5284086"/>
                  <a:pt x="244504" y="5271463"/>
                </a:cubicBezTo>
                <a:cubicBezTo>
                  <a:pt x="218592" y="5271463"/>
                  <a:pt x="218592" y="5271463"/>
                  <a:pt x="218592" y="5271463"/>
                </a:cubicBezTo>
                <a:cubicBezTo>
                  <a:pt x="218592" y="5284086"/>
                  <a:pt x="218592" y="5284086"/>
                  <a:pt x="218592" y="5284086"/>
                </a:cubicBezTo>
                <a:lnTo>
                  <a:pt x="218592" y="5284086"/>
                </a:lnTo>
                <a:close/>
                <a:moveTo>
                  <a:pt x="1324178" y="5296710"/>
                </a:moveTo>
                <a:cubicBezTo>
                  <a:pt x="1311554" y="5309334"/>
                  <a:pt x="1311554" y="5309334"/>
                  <a:pt x="1311554" y="5321958"/>
                </a:cubicBezTo>
                <a:cubicBezTo>
                  <a:pt x="1324178" y="5321958"/>
                  <a:pt x="1324178" y="5321958"/>
                  <a:pt x="1324178" y="5321958"/>
                </a:cubicBezTo>
                <a:cubicBezTo>
                  <a:pt x="1324178" y="5309334"/>
                  <a:pt x="1324178" y="5309334"/>
                  <a:pt x="1324178" y="5296710"/>
                </a:cubicBezTo>
                <a:lnTo>
                  <a:pt x="1324178" y="5296710"/>
                </a:lnTo>
                <a:close/>
                <a:moveTo>
                  <a:pt x="5308669" y="5322622"/>
                </a:moveTo>
                <a:cubicBezTo>
                  <a:pt x="5308669" y="5322622"/>
                  <a:pt x="5296045" y="5322622"/>
                  <a:pt x="5308669" y="5309999"/>
                </a:cubicBezTo>
                <a:cubicBezTo>
                  <a:pt x="5296045" y="5309334"/>
                  <a:pt x="5296045" y="5335246"/>
                  <a:pt x="5308669" y="5322622"/>
                </a:cubicBezTo>
                <a:lnTo>
                  <a:pt x="5308669" y="5322622"/>
                </a:lnTo>
                <a:close/>
                <a:moveTo>
                  <a:pt x="1387961" y="5475437"/>
                </a:moveTo>
                <a:cubicBezTo>
                  <a:pt x="1387961" y="5475437"/>
                  <a:pt x="1387961" y="5488062"/>
                  <a:pt x="1400585" y="5488062"/>
                </a:cubicBezTo>
                <a:cubicBezTo>
                  <a:pt x="1400585" y="5462814"/>
                  <a:pt x="1400585" y="5436902"/>
                  <a:pt x="1426497" y="5436902"/>
                </a:cubicBezTo>
                <a:cubicBezTo>
                  <a:pt x="1426497" y="5385742"/>
                  <a:pt x="1465033" y="5373118"/>
                  <a:pt x="1465033" y="5322622"/>
                </a:cubicBezTo>
                <a:cubicBezTo>
                  <a:pt x="1413873" y="5335246"/>
                  <a:pt x="1413873" y="5424278"/>
                  <a:pt x="1387961" y="5475437"/>
                </a:cubicBezTo>
                <a:lnTo>
                  <a:pt x="1387961" y="5475437"/>
                </a:lnTo>
                <a:close/>
                <a:moveTo>
                  <a:pt x="6645471" y="5373118"/>
                </a:moveTo>
                <a:cubicBezTo>
                  <a:pt x="6645471" y="5360494"/>
                  <a:pt x="6645471" y="5360494"/>
                  <a:pt x="6645471" y="5360494"/>
                </a:cubicBezTo>
                <a:cubicBezTo>
                  <a:pt x="6632847" y="5360494"/>
                  <a:pt x="6632847" y="5335246"/>
                  <a:pt x="6619559" y="5347870"/>
                </a:cubicBezTo>
                <a:cubicBezTo>
                  <a:pt x="6620223" y="5360494"/>
                  <a:pt x="6632847" y="5360494"/>
                  <a:pt x="6645471" y="5373118"/>
                </a:cubicBezTo>
                <a:lnTo>
                  <a:pt x="6645471" y="5373118"/>
                </a:lnTo>
                <a:close/>
                <a:moveTo>
                  <a:pt x="5283422" y="5411654"/>
                </a:moveTo>
                <a:cubicBezTo>
                  <a:pt x="5283422" y="5411654"/>
                  <a:pt x="5283422" y="5399030"/>
                  <a:pt x="5296045" y="5399030"/>
                </a:cubicBezTo>
                <a:cubicBezTo>
                  <a:pt x="5296045" y="5386406"/>
                  <a:pt x="5308669" y="5386406"/>
                  <a:pt x="5296045" y="5386406"/>
                </a:cubicBezTo>
                <a:cubicBezTo>
                  <a:pt x="5296045" y="5399030"/>
                  <a:pt x="5283422" y="5399030"/>
                  <a:pt x="5283422" y="5411654"/>
                </a:cubicBezTo>
                <a:lnTo>
                  <a:pt x="5283422" y="5411654"/>
                </a:lnTo>
                <a:close/>
                <a:moveTo>
                  <a:pt x="4704717" y="5399030"/>
                </a:moveTo>
                <a:cubicBezTo>
                  <a:pt x="4704717" y="5411654"/>
                  <a:pt x="4704717" y="5411654"/>
                  <a:pt x="4717341" y="5411654"/>
                </a:cubicBezTo>
                <a:lnTo>
                  <a:pt x="4717341" y="5411654"/>
                </a:lnTo>
                <a:cubicBezTo>
                  <a:pt x="4717341" y="5411654"/>
                  <a:pt x="4717341" y="5411654"/>
                  <a:pt x="4729965" y="5399030"/>
                </a:cubicBezTo>
                <a:cubicBezTo>
                  <a:pt x="4717341" y="5399030"/>
                  <a:pt x="4717341" y="5399030"/>
                  <a:pt x="4704717" y="5399030"/>
                </a:cubicBezTo>
                <a:lnTo>
                  <a:pt x="4704717" y="5399030"/>
                </a:lnTo>
                <a:close/>
                <a:moveTo>
                  <a:pt x="4498748" y="5475437"/>
                </a:moveTo>
                <a:cubicBezTo>
                  <a:pt x="4498748" y="5488062"/>
                  <a:pt x="4511372" y="5500686"/>
                  <a:pt x="4537285" y="5500686"/>
                </a:cubicBezTo>
                <a:cubicBezTo>
                  <a:pt x="4537285" y="5488062"/>
                  <a:pt x="4549908" y="5475437"/>
                  <a:pt x="4537285" y="5449526"/>
                </a:cubicBezTo>
                <a:cubicBezTo>
                  <a:pt x="4524661" y="5449526"/>
                  <a:pt x="4498748" y="5462149"/>
                  <a:pt x="4498748" y="5475437"/>
                </a:cubicBezTo>
                <a:lnTo>
                  <a:pt x="4498748" y="5475437"/>
                </a:lnTo>
                <a:close/>
                <a:moveTo>
                  <a:pt x="6363095" y="5513309"/>
                </a:moveTo>
                <a:lnTo>
                  <a:pt x="6363095" y="5513309"/>
                </a:lnTo>
                <a:cubicBezTo>
                  <a:pt x="6363095" y="5500686"/>
                  <a:pt x="6350471" y="5488062"/>
                  <a:pt x="6337183" y="5500686"/>
                </a:cubicBezTo>
                <a:cubicBezTo>
                  <a:pt x="6349807" y="5500686"/>
                  <a:pt x="6349807" y="5500686"/>
                  <a:pt x="6349807" y="5500686"/>
                </a:cubicBezTo>
                <a:cubicBezTo>
                  <a:pt x="6349807" y="5513309"/>
                  <a:pt x="6349807" y="5513309"/>
                  <a:pt x="6363095" y="5513309"/>
                </a:cubicBezTo>
                <a:lnTo>
                  <a:pt x="6363095" y="5513309"/>
                </a:lnTo>
                <a:close/>
                <a:moveTo>
                  <a:pt x="6452791" y="5538557"/>
                </a:moveTo>
                <a:cubicBezTo>
                  <a:pt x="6452791" y="5538557"/>
                  <a:pt x="6440167" y="5525933"/>
                  <a:pt x="6426878" y="5525933"/>
                </a:cubicBezTo>
                <a:cubicBezTo>
                  <a:pt x="6440167" y="5538557"/>
                  <a:pt x="6452791" y="5551845"/>
                  <a:pt x="6452791" y="5538557"/>
                </a:cubicBezTo>
                <a:lnTo>
                  <a:pt x="6452791" y="5538557"/>
                </a:lnTo>
                <a:close/>
                <a:moveTo>
                  <a:pt x="5077453" y="5653501"/>
                </a:moveTo>
                <a:lnTo>
                  <a:pt x="5077453" y="5653501"/>
                </a:lnTo>
                <a:lnTo>
                  <a:pt x="5077453" y="5653501"/>
                </a:lnTo>
                <a:cubicBezTo>
                  <a:pt x="5090077" y="5653501"/>
                  <a:pt x="5090077" y="5666124"/>
                  <a:pt x="5090077" y="5666124"/>
                </a:cubicBezTo>
                <a:cubicBezTo>
                  <a:pt x="5090077" y="5666124"/>
                  <a:pt x="5102701" y="5653501"/>
                  <a:pt x="5102701" y="5640877"/>
                </a:cubicBezTo>
                <a:cubicBezTo>
                  <a:pt x="5090077" y="5640877"/>
                  <a:pt x="5090077" y="5653501"/>
                  <a:pt x="5077453" y="5653501"/>
                </a:cubicBezTo>
                <a:lnTo>
                  <a:pt x="5077453" y="5653501"/>
                </a:lnTo>
                <a:close/>
                <a:moveTo>
                  <a:pt x="7031496" y="5780404"/>
                </a:moveTo>
                <a:cubicBezTo>
                  <a:pt x="7031496" y="5780404"/>
                  <a:pt x="7031496" y="5780404"/>
                  <a:pt x="7044119" y="5780404"/>
                </a:cubicBezTo>
                <a:cubicBezTo>
                  <a:pt x="7056743" y="5780404"/>
                  <a:pt x="7056743" y="5767780"/>
                  <a:pt x="7044119" y="5755156"/>
                </a:cubicBezTo>
                <a:cubicBezTo>
                  <a:pt x="7031496" y="5755156"/>
                  <a:pt x="7031496" y="5767780"/>
                  <a:pt x="7031496" y="5780404"/>
                </a:cubicBezTo>
                <a:lnTo>
                  <a:pt x="7031496" y="5780404"/>
                </a:lnTo>
                <a:close/>
                <a:moveTo>
                  <a:pt x="218592" y="6290010"/>
                </a:moveTo>
                <a:cubicBezTo>
                  <a:pt x="231216" y="6290010"/>
                  <a:pt x="244504" y="6277386"/>
                  <a:pt x="231216" y="6252138"/>
                </a:cubicBezTo>
                <a:cubicBezTo>
                  <a:pt x="205968" y="6252138"/>
                  <a:pt x="205968" y="6277386"/>
                  <a:pt x="218592" y="6290010"/>
                </a:cubicBezTo>
                <a:lnTo>
                  <a:pt x="218592" y="6290010"/>
                </a:lnTo>
                <a:close/>
                <a:moveTo>
                  <a:pt x="321576" y="6455448"/>
                </a:moveTo>
                <a:cubicBezTo>
                  <a:pt x="321576" y="6455448"/>
                  <a:pt x="321576" y="6455448"/>
                  <a:pt x="334200" y="6455448"/>
                </a:cubicBezTo>
                <a:cubicBezTo>
                  <a:pt x="334200" y="6455448"/>
                  <a:pt x="334200" y="6455448"/>
                  <a:pt x="334200" y="6442825"/>
                </a:cubicBezTo>
                <a:cubicBezTo>
                  <a:pt x="321576" y="6442825"/>
                  <a:pt x="321576" y="6442825"/>
                  <a:pt x="321576" y="6455448"/>
                </a:cubicBezTo>
                <a:lnTo>
                  <a:pt x="321576" y="6455448"/>
                </a:lnTo>
                <a:close/>
                <a:moveTo>
                  <a:pt x="1542770" y="318254"/>
                </a:moveTo>
                <a:cubicBezTo>
                  <a:pt x="1581306" y="330878"/>
                  <a:pt x="1593930" y="369414"/>
                  <a:pt x="1632466" y="369414"/>
                </a:cubicBezTo>
                <a:lnTo>
                  <a:pt x="1632466" y="382038"/>
                </a:lnTo>
                <a:cubicBezTo>
                  <a:pt x="1683626" y="369414"/>
                  <a:pt x="1722162" y="318254"/>
                  <a:pt x="1722162" y="280383"/>
                </a:cubicBezTo>
                <a:cubicBezTo>
                  <a:pt x="1734785" y="280383"/>
                  <a:pt x="1734785" y="255135"/>
                  <a:pt x="1760698" y="255135"/>
                </a:cubicBezTo>
                <a:cubicBezTo>
                  <a:pt x="1760698" y="217263"/>
                  <a:pt x="1748074" y="166104"/>
                  <a:pt x="1722162" y="166104"/>
                </a:cubicBezTo>
                <a:cubicBezTo>
                  <a:pt x="1683626" y="166104"/>
                  <a:pt x="1671002" y="229887"/>
                  <a:pt x="1632466" y="217263"/>
                </a:cubicBezTo>
                <a:cubicBezTo>
                  <a:pt x="1619842" y="217263"/>
                  <a:pt x="1619842" y="229887"/>
                  <a:pt x="1619842" y="229887"/>
                </a:cubicBezTo>
                <a:cubicBezTo>
                  <a:pt x="1581306" y="204640"/>
                  <a:pt x="1581306" y="166104"/>
                  <a:pt x="1555394" y="140856"/>
                </a:cubicBezTo>
                <a:cubicBezTo>
                  <a:pt x="1555394" y="192016"/>
                  <a:pt x="1606554" y="229887"/>
                  <a:pt x="1568018" y="268423"/>
                </a:cubicBezTo>
                <a:cubicBezTo>
                  <a:pt x="1568018" y="255799"/>
                  <a:pt x="1555394" y="281047"/>
                  <a:pt x="1542105" y="268423"/>
                </a:cubicBezTo>
                <a:cubicBezTo>
                  <a:pt x="1542770" y="293007"/>
                  <a:pt x="1555394" y="293007"/>
                  <a:pt x="1542770" y="318254"/>
                </a:cubicBezTo>
                <a:lnTo>
                  <a:pt x="1542770" y="318254"/>
                </a:lnTo>
                <a:close/>
                <a:moveTo>
                  <a:pt x="3226395" y="3399808"/>
                </a:moveTo>
                <a:lnTo>
                  <a:pt x="3226395" y="3399808"/>
                </a:lnTo>
                <a:lnTo>
                  <a:pt x="3226395" y="3399808"/>
                </a:lnTo>
                <a:lnTo>
                  <a:pt x="3226395" y="3399808"/>
                </a:lnTo>
                <a:close/>
                <a:moveTo>
                  <a:pt x="5437566" y="407286"/>
                </a:moveTo>
                <a:cubicBezTo>
                  <a:pt x="5424942" y="382038"/>
                  <a:pt x="5450190" y="382038"/>
                  <a:pt x="5463478" y="369414"/>
                </a:cubicBezTo>
                <a:cubicBezTo>
                  <a:pt x="5450854" y="369414"/>
                  <a:pt x="5463478" y="344167"/>
                  <a:pt x="5450854" y="356790"/>
                </a:cubicBezTo>
                <a:cubicBezTo>
                  <a:pt x="5450854" y="356790"/>
                  <a:pt x="5386406" y="369414"/>
                  <a:pt x="5399694" y="344167"/>
                </a:cubicBezTo>
                <a:cubicBezTo>
                  <a:pt x="5387070" y="356790"/>
                  <a:pt x="5361158" y="382038"/>
                  <a:pt x="5348534" y="369414"/>
                </a:cubicBezTo>
                <a:cubicBezTo>
                  <a:pt x="5322622" y="382038"/>
                  <a:pt x="5322622" y="394662"/>
                  <a:pt x="5297374" y="394662"/>
                </a:cubicBezTo>
                <a:cubicBezTo>
                  <a:pt x="5284751" y="419910"/>
                  <a:pt x="5258838" y="419910"/>
                  <a:pt x="5258838" y="458446"/>
                </a:cubicBezTo>
                <a:cubicBezTo>
                  <a:pt x="5194390" y="496317"/>
                  <a:pt x="5143230" y="560101"/>
                  <a:pt x="5091406" y="598637"/>
                </a:cubicBezTo>
                <a:cubicBezTo>
                  <a:pt x="5091406" y="598637"/>
                  <a:pt x="5091406" y="598637"/>
                  <a:pt x="5091406" y="611261"/>
                </a:cubicBezTo>
                <a:cubicBezTo>
                  <a:pt x="5026958" y="649133"/>
                  <a:pt x="4975798" y="738829"/>
                  <a:pt x="4911350" y="776700"/>
                </a:cubicBezTo>
                <a:cubicBezTo>
                  <a:pt x="4898726" y="801948"/>
                  <a:pt x="4885438" y="814572"/>
                  <a:pt x="4885438" y="827860"/>
                </a:cubicBezTo>
                <a:cubicBezTo>
                  <a:pt x="4872814" y="840484"/>
                  <a:pt x="4859526" y="840484"/>
                  <a:pt x="4846902" y="853108"/>
                </a:cubicBezTo>
                <a:cubicBezTo>
                  <a:pt x="4820989" y="904268"/>
                  <a:pt x="4808366" y="954763"/>
                  <a:pt x="4757206" y="967387"/>
                </a:cubicBezTo>
                <a:cubicBezTo>
                  <a:pt x="4718670" y="1005259"/>
                  <a:pt x="4667510" y="1031171"/>
                  <a:pt x="4628974" y="1069042"/>
                </a:cubicBezTo>
                <a:cubicBezTo>
                  <a:pt x="4616350" y="1069042"/>
                  <a:pt x="4628974" y="1056419"/>
                  <a:pt x="4616350" y="1043795"/>
                </a:cubicBezTo>
                <a:cubicBezTo>
                  <a:pt x="4590438" y="1056419"/>
                  <a:pt x="4551902" y="1031171"/>
                  <a:pt x="4539278" y="1018547"/>
                </a:cubicBezTo>
                <a:cubicBezTo>
                  <a:pt x="4565190" y="1005923"/>
                  <a:pt x="4603726" y="1018547"/>
                  <a:pt x="4642262" y="993299"/>
                </a:cubicBezTo>
                <a:cubicBezTo>
                  <a:pt x="4642262" y="993299"/>
                  <a:pt x="4642262" y="993299"/>
                  <a:pt x="4654886" y="993299"/>
                </a:cubicBezTo>
                <a:cubicBezTo>
                  <a:pt x="4642262" y="980675"/>
                  <a:pt x="4642262" y="968051"/>
                  <a:pt x="4642262" y="942139"/>
                </a:cubicBezTo>
                <a:cubicBezTo>
                  <a:pt x="4629638" y="929515"/>
                  <a:pt x="4603726" y="929515"/>
                  <a:pt x="4616350" y="890980"/>
                </a:cubicBezTo>
                <a:cubicBezTo>
                  <a:pt x="4590438" y="839820"/>
                  <a:pt x="4565190" y="801948"/>
                  <a:pt x="4565190" y="725540"/>
                </a:cubicBezTo>
                <a:cubicBezTo>
                  <a:pt x="4539278" y="712916"/>
                  <a:pt x="4539278" y="687669"/>
                  <a:pt x="4526654" y="661757"/>
                </a:cubicBezTo>
                <a:cubicBezTo>
                  <a:pt x="4616350" y="585349"/>
                  <a:pt x="4783782" y="572725"/>
                  <a:pt x="4899390" y="534189"/>
                </a:cubicBezTo>
                <a:cubicBezTo>
                  <a:pt x="4822318" y="546813"/>
                  <a:pt x="4757870" y="572061"/>
                  <a:pt x="4693422" y="572061"/>
                </a:cubicBezTo>
                <a:cubicBezTo>
                  <a:pt x="4693422" y="584685"/>
                  <a:pt x="4667510" y="584685"/>
                  <a:pt x="4654886" y="584685"/>
                </a:cubicBezTo>
                <a:cubicBezTo>
                  <a:pt x="4642262" y="584685"/>
                  <a:pt x="4628974" y="597308"/>
                  <a:pt x="4616350" y="597308"/>
                </a:cubicBezTo>
                <a:cubicBezTo>
                  <a:pt x="4590438" y="609932"/>
                  <a:pt x="4539278" y="635180"/>
                  <a:pt x="4500742" y="661092"/>
                </a:cubicBezTo>
                <a:cubicBezTo>
                  <a:pt x="4474830" y="648468"/>
                  <a:pt x="4462206" y="635844"/>
                  <a:pt x="4449582" y="597308"/>
                </a:cubicBezTo>
                <a:cubicBezTo>
                  <a:pt x="4449582" y="609932"/>
                  <a:pt x="4436958" y="609932"/>
                  <a:pt x="4423670" y="609932"/>
                </a:cubicBezTo>
                <a:cubicBezTo>
                  <a:pt x="4359221" y="558772"/>
                  <a:pt x="4243614" y="558772"/>
                  <a:pt x="4192454" y="495653"/>
                </a:cubicBezTo>
                <a:cubicBezTo>
                  <a:pt x="4192454" y="495653"/>
                  <a:pt x="4192454" y="495653"/>
                  <a:pt x="4192454" y="483029"/>
                </a:cubicBezTo>
                <a:cubicBezTo>
                  <a:pt x="4179829" y="495653"/>
                  <a:pt x="4179829" y="483029"/>
                  <a:pt x="4166541" y="483029"/>
                </a:cubicBezTo>
                <a:cubicBezTo>
                  <a:pt x="4102093" y="483029"/>
                  <a:pt x="4076845" y="495653"/>
                  <a:pt x="3999109" y="520901"/>
                </a:cubicBezTo>
                <a:cubicBezTo>
                  <a:pt x="3999109" y="508277"/>
                  <a:pt x="3999109" y="508277"/>
                  <a:pt x="3999109" y="508277"/>
                </a:cubicBezTo>
                <a:cubicBezTo>
                  <a:pt x="4050269" y="431869"/>
                  <a:pt x="4102093" y="393998"/>
                  <a:pt x="4153253" y="317590"/>
                </a:cubicBezTo>
                <a:cubicBezTo>
                  <a:pt x="4076181" y="393998"/>
                  <a:pt x="4011733" y="483029"/>
                  <a:pt x="3934661" y="559437"/>
                </a:cubicBezTo>
                <a:cubicBezTo>
                  <a:pt x="3908749" y="559437"/>
                  <a:pt x="3883501" y="572061"/>
                  <a:pt x="3870213" y="584685"/>
                </a:cubicBezTo>
                <a:cubicBezTo>
                  <a:pt x="3793141" y="609932"/>
                  <a:pt x="3754604" y="648468"/>
                  <a:pt x="3690157" y="673716"/>
                </a:cubicBezTo>
                <a:cubicBezTo>
                  <a:pt x="3690157" y="673716"/>
                  <a:pt x="3690157" y="673716"/>
                  <a:pt x="3690157" y="661092"/>
                </a:cubicBezTo>
                <a:cubicBezTo>
                  <a:pt x="3677533" y="673716"/>
                  <a:pt x="3690157" y="686340"/>
                  <a:pt x="3677533" y="686340"/>
                </a:cubicBezTo>
                <a:cubicBezTo>
                  <a:pt x="3651620" y="673716"/>
                  <a:pt x="3574548" y="711588"/>
                  <a:pt x="3549301" y="698964"/>
                </a:cubicBezTo>
                <a:cubicBezTo>
                  <a:pt x="3549301" y="711588"/>
                  <a:pt x="3510765" y="711588"/>
                  <a:pt x="3510765" y="698964"/>
                </a:cubicBezTo>
                <a:cubicBezTo>
                  <a:pt x="3459605" y="762748"/>
                  <a:pt x="3343332" y="775371"/>
                  <a:pt x="3292172" y="711588"/>
                </a:cubicBezTo>
                <a:cubicBezTo>
                  <a:pt x="3292172" y="698964"/>
                  <a:pt x="3292172" y="686340"/>
                  <a:pt x="3304796" y="673716"/>
                </a:cubicBezTo>
                <a:cubicBezTo>
                  <a:pt x="3292172" y="661092"/>
                  <a:pt x="3292172" y="673716"/>
                  <a:pt x="3278884" y="673716"/>
                </a:cubicBezTo>
                <a:cubicBezTo>
                  <a:pt x="3278884" y="686340"/>
                  <a:pt x="3291508" y="698964"/>
                  <a:pt x="3278884" y="698964"/>
                </a:cubicBezTo>
                <a:cubicBezTo>
                  <a:pt x="3214436" y="647804"/>
                  <a:pt x="3214436" y="558772"/>
                  <a:pt x="3189188" y="482365"/>
                </a:cubicBezTo>
                <a:cubicBezTo>
                  <a:pt x="3163276" y="469741"/>
                  <a:pt x="3150652" y="494989"/>
                  <a:pt x="3138028" y="494989"/>
                </a:cubicBezTo>
                <a:cubicBezTo>
                  <a:pt x="3138028" y="546148"/>
                  <a:pt x="3138028" y="546148"/>
                  <a:pt x="3138028" y="546148"/>
                </a:cubicBezTo>
                <a:cubicBezTo>
                  <a:pt x="3112116" y="584020"/>
                  <a:pt x="3125404" y="647804"/>
                  <a:pt x="3099492" y="673716"/>
                </a:cubicBezTo>
                <a:cubicBezTo>
                  <a:pt x="3073580" y="698964"/>
                  <a:pt x="3048332" y="762748"/>
                  <a:pt x="3022420" y="762748"/>
                </a:cubicBezTo>
                <a:cubicBezTo>
                  <a:pt x="3022420" y="762748"/>
                  <a:pt x="3022420" y="775371"/>
                  <a:pt x="3009796" y="775371"/>
                </a:cubicBezTo>
                <a:cubicBezTo>
                  <a:pt x="2997172" y="775371"/>
                  <a:pt x="2983884" y="762748"/>
                  <a:pt x="2983884" y="750124"/>
                </a:cubicBezTo>
                <a:cubicBezTo>
                  <a:pt x="2983884" y="750124"/>
                  <a:pt x="2983884" y="750124"/>
                  <a:pt x="2971260" y="750124"/>
                </a:cubicBezTo>
                <a:cubicBezTo>
                  <a:pt x="2971260" y="737500"/>
                  <a:pt x="2958636" y="737500"/>
                  <a:pt x="2945348" y="750124"/>
                </a:cubicBezTo>
                <a:cubicBezTo>
                  <a:pt x="2945348" y="724876"/>
                  <a:pt x="2932724" y="724876"/>
                  <a:pt x="2932724" y="724876"/>
                </a:cubicBezTo>
                <a:cubicBezTo>
                  <a:pt x="2906812" y="673716"/>
                  <a:pt x="2906812" y="635844"/>
                  <a:pt x="2906812" y="584685"/>
                </a:cubicBezTo>
                <a:cubicBezTo>
                  <a:pt x="2894188" y="508277"/>
                  <a:pt x="2855652" y="431869"/>
                  <a:pt x="2855652" y="368085"/>
                </a:cubicBezTo>
                <a:cubicBezTo>
                  <a:pt x="2817116" y="316926"/>
                  <a:pt x="2843028" y="240518"/>
                  <a:pt x="2791204" y="190022"/>
                </a:cubicBezTo>
                <a:cubicBezTo>
                  <a:pt x="2765292" y="190022"/>
                  <a:pt x="2765292" y="190022"/>
                  <a:pt x="2765292" y="190022"/>
                </a:cubicBezTo>
                <a:cubicBezTo>
                  <a:pt x="2714132" y="266430"/>
                  <a:pt x="2791204" y="355462"/>
                  <a:pt x="2777916" y="419245"/>
                </a:cubicBezTo>
                <a:cubicBezTo>
                  <a:pt x="2777916" y="431869"/>
                  <a:pt x="2765292" y="444493"/>
                  <a:pt x="2765292" y="457117"/>
                </a:cubicBezTo>
                <a:cubicBezTo>
                  <a:pt x="2765292" y="494989"/>
                  <a:pt x="2791204" y="533525"/>
                  <a:pt x="2777916" y="558772"/>
                </a:cubicBezTo>
                <a:cubicBezTo>
                  <a:pt x="2777916" y="558772"/>
                  <a:pt x="2777916" y="558772"/>
                  <a:pt x="2777916" y="571396"/>
                </a:cubicBezTo>
                <a:lnTo>
                  <a:pt x="2777916" y="571396"/>
                </a:lnTo>
                <a:cubicBezTo>
                  <a:pt x="2790540" y="647804"/>
                  <a:pt x="2842364" y="736835"/>
                  <a:pt x="2790540" y="787995"/>
                </a:cubicBezTo>
                <a:cubicBezTo>
                  <a:pt x="2790540" y="787995"/>
                  <a:pt x="2790540" y="775371"/>
                  <a:pt x="2777916" y="775371"/>
                </a:cubicBezTo>
                <a:cubicBezTo>
                  <a:pt x="2739380" y="787995"/>
                  <a:pt x="2777916" y="851779"/>
                  <a:pt x="2739380" y="877027"/>
                </a:cubicBezTo>
                <a:cubicBezTo>
                  <a:pt x="2739380" y="864403"/>
                  <a:pt x="2726756" y="877027"/>
                  <a:pt x="2726756" y="877027"/>
                </a:cubicBezTo>
                <a:cubicBezTo>
                  <a:pt x="2714132" y="825867"/>
                  <a:pt x="2649684" y="800619"/>
                  <a:pt x="2675596" y="749459"/>
                </a:cubicBezTo>
                <a:cubicBezTo>
                  <a:pt x="2649684" y="749459"/>
                  <a:pt x="2649684" y="749459"/>
                  <a:pt x="2637060" y="762083"/>
                </a:cubicBezTo>
                <a:cubicBezTo>
                  <a:pt x="2637060" y="749459"/>
                  <a:pt x="2624436" y="736835"/>
                  <a:pt x="2611148" y="736835"/>
                </a:cubicBezTo>
                <a:cubicBezTo>
                  <a:pt x="2611148" y="749459"/>
                  <a:pt x="2598524" y="762083"/>
                  <a:pt x="2598524" y="762083"/>
                </a:cubicBezTo>
                <a:cubicBezTo>
                  <a:pt x="2585900" y="762083"/>
                  <a:pt x="2572612" y="749459"/>
                  <a:pt x="2559988" y="762083"/>
                </a:cubicBezTo>
                <a:cubicBezTo>
                  <a:pt x="2547364" y="813243"/>
                  <a:pt x="2547364" y="838491"/>
                  <a:pt x="2572612" y="876362"/>
                </a:cubicBezTo>
                <a:cubicBezTo>
                  <a:pt x="2585236" y="863738"/>
                  <a:pt x="2585236" y="876362"/>
                  <a:pt x="2585236" y="876362"/>
                </a:cubicBezTo>
                <a:cubicBezTo>
                  <a:pt x="2611148" y="914234"/>
                  <a:pt x="2572612" y="965394"/>
                  <a:pt x="2534076" y="952770"/>
                </a:cubicBezTo>
                <a:cubicBezTo>
                  <a:pt x="2482916" y="940146"/>
                  <a:pt x="2457004" y="914898"/>
                  <a:pt x="2444380" y="876362"/>
                </a:cubicBezTo>
                <a:cubicBezTo>
                  <a:pt x="2431756" y="876362"/>
                  <a:pt x="2405844" y="863738"/>
                  <a:pt x="2393220" y="851115"/>
                </a:cubicBezTo>
                <a:cubicBezTo>
                  <a:pt x="2367308" y="902275"/>
                  <a:pt x="2405844" y="914898"/>
                  <a:pt x="2393220" y="940146"/>
                </a:cubicBezTo>
                <a:cubicBezTo>
                  <a:pt x="2431756" y="940146"/>
                  <a:pt x="2431756" y="991306"/>
                  <a:pt x="2419132" y="1003930"/>
                </a:cubicBezTo>
                <a:cubicBezTo>
                  <a:pt x="2342060" y="991306"/>
                  <a:pt x="2303524" y="940146"/>
                  <a:pt x="2226452" y="940146"/>
                </a:cubicBezTo>
                <a:cubicBezTo>
                  <a:pt x="2226452" y="927522"/>
                  <a:pt x="2226452" y="940146"/>
                  <a:pt x="2226452" y="927522"/>
                </a:cubicBezTo>
                <a:cubicBezTo>
                  <a:pt x="2213828" y="914898"/>
                  <a:pt x="2213828" y="940146"/>
                  <a:pt x="2200540" y="940146"/>
                </a:cubicBezTo>
                <a:cubicBezTo>
                  <a:pt x="2200540" y="927522"/>
                  <a:pt x="2213164" y="902275"/>
                  <a:pt x="2200540" y="888986"/>
                </a:cubicBezTo>
                <a:cubicBezTo>
                  <a:pt x="2200540" y="901610"/>
                  <a:pt x="2187916" y="901610"/>
                  <a:pt x="2174628" y="914234"/>
                </a:cubicBezTo>
                <a:cubicBezTo>
                  <a:pt x="2174628" y="914234"/>
                  <a:pt x="2162004" y="901610"/>
                  <a:pt x="2148716" y="914234"/>
                </a:cubicBezTo>
                <a:cubicBezTo>
                  <a:pt x="2161339" y="926858"/>
                  <a:pt x="2148716" y="939482"/>
                  <a:pt x="2148716" y="965394"/>
                </a:cubicBezTo>
                <a:cubicBezTo>
                  <a:pt x="2174628" y="965394"/>
                  <a:pt x="2199875" y="990642"/>
                  <a:pt x="2187252" y="1016554"/>
                </a:cubicBezTo>
                <a:cubicBezTo>
                  <a:pt x="2161339" y="1029178"/>
                  <a:pt x="2122803" y="1016554"/>
                  <a:pt x="2122803" y="978682"/>
                </a:cubicBezTo>
                <a:cubicBezTo>
                  <a:pt x="2084267" y="966058"/>
                  <a:pt x="2084267" y="940811"/>
                  <a:pt x="2058355" y="914898"/>
                </a:cubicBezTo>
                <a:cubicBezTo>
                  <a:pt x="2070979" y="927522"/>
                  <a:pt x="2070979" y="902275"/>
                  <a:pt x="2084267" y="902275"/>
                </a:cubicBezTo>
                <a:cubicBezTo>
                  <a:pt x="2084267" y="914898"/>
                  <a:pt x="2096891" y="914898"/>
                  <a:pt x="2096891" y="927522"/>
                </a:cubicBezTo>
                <a:cubicBezTo>
                  <a:pt x="2084267" y="914898"/>
                  <a:pt x="2084267" y="940146"/>
                  <a:pt x="2084267" y="940146"/>
                </a:cubicBezTo>
                <a:cubicBezTo>
                  <a:pt x="2096891" y="952770"/>
                  <a:pt x="2110180" y="952770"/>
                  <a:pt x="2122803" y="952770"/>
                </a:cubicBezTo>
                <a:cubicBezTo>
                  <a:pt x="2135427" y="927522"/>
                  <a:pt x="2122803" y="927522"/>
                  <a:pt x="2122803" y="914898"/>
                </a:cubicBezTo>
                <a:cubicBezTo>
                  <a:pt x="2135427" y="902275"/>
                  <a:pt x="2135427" y="902275"/>
                  <a:pt x="2135427" y="914898"/>
                </a:cubicBezTo>
                <a:cubicBezTo>
                  <a:pt x="2148051" y="889651"/>
                  <a:pt x="2135427" y="863738"/>
                  <a:pt x="2122803" y="851115"/>
                </a:cubicBezTo>
                <a:cubicBezTo>
                  <a:pt x="2122803" y="825867"/>
                  <a:pt x="2110180" y="799955"/>
                  <a:pt x="2084267" y="799955"/>
                </a:cubicBezTo>
                <a:cubicBezTo>
                  <a:pt x="2045731" y="799955"/>
                  <a:pt x="2045731" y="837826"/>
                  <a:pt x="2033107" y="863738"/>
                </a:cubicBezTo>
                <a:cubicBezTo>
                  <a:pt x="2045731" y="876362"/>
                  <a:pt x="2045731" y="901610"/>
                  <a:pt x="2045731" y="914898"/>
                </a:cubicBezTo>
                <a:cubicBezTo>
                  <a:pt x="2033107" y="902275"/>
                  <a:pt x="1981283" y="889651"/>
                  <a:pt x="1981283" y="863738"/>
                </a:cubicBezTo>
                <a:cubicBezTo>
                  <a:pt x="1930123" y="851115"/>
                  <a:pt x="1904211" y="799955"/>
                  <a:pt x="1853051" y="774707"/>
                </a:cubicBezTo>
                <a:lnTo>
                  <a:pt x="1853051" y="787331"/>
                </a:lnTo>
                <a:cubicBezTo>
                  <a:pt x="1840427" y="787331"/>
                  <a:pt x="1827139" y="787331"/>
                  <a:pt x="1827139" y="774707"/>
                </a:cubicBezTo>
                <a:cubicBezTo>
                  <a:pt x="1801227" y="787331"/>
                  <a:pt x="1750067" y="723547"/>
                  <a:pt x="1737443" y="787331"/>
                </a:cubicBezTo>
                <a:cubicBezTo>
                  <a:pt x="1750067" y="799955"/>
                  <a:pt x="1775979" y="812579"/>
                  <a:pt x="1763355" y="825202"/>
                </a:cubicBezTo>
                <a:cubicBezTo>
                  <a:pt x="1789267" y="837826"/>
                  <a:pt x="1801891" y="863074"/>
                  <a:pt x="1827803" y="888986"/>
                </a:cubicBezTo>
                <a:cubicBezTo>
                  <a:pt x="1853716" y="901610"/>
                  <a:pt x="1866339" y="940146"/>
                  <a:pt x="1878963" y="952770"/>
                </a:cubicBezTo>
                <a:cubicBezTo>
                  <a:pt x="1853051" y="940146"/>
                  <a:pt x="1827803" y="914898"/>
                  <a:pt x="1814515" y="888986"/>
                </a:cubicBezTo>
                <a:cubicBezTo>
                  <a:pt x="1801891" y="888986"/>
                  <a:pt x="1801891" y="901610"/>
                  <a:pt x="1801891" y="901610"/>
                </a:cubicBezTo>
                <a:cubicBezTo>
                  <a:pt x="1763355" y="863738"/>
                  <a:pt x="1686283" y="837826"/>
                  <a:pt x="1673659" y="787331"/>
                </a:cubicBezTo>
                <a:cubicBezTo>
                  <a:pt x="1647747" y="787331"/>
                  <a:pt x="1661035" y="762083"/>
                  <a:pt x="1647747" y="762083"/>
                </a:cubicBezTo>
                <a:cubicBezTo>
                  <a:pt x="1635123" y="749459"/>
                  <a:pt x="1596587" y="736835"/>
                  <a:pt x="1596587" y="710923"/>
                </a:cubicBezTo>
                <a:cubicBezTo>
                  <a:pt x="1583963" y="710923"/>
                  <a:pt x="1583963" y="710923"/>
                  <a:pt x="1583963" y="710923"/>
                </a:cubicBezTo>
                <a:cubicBezTo>
                  <a:pt x="1583963" y="685675"/>
                  <a:pt x="1558051" y="698299"/>
                  <a:pt x="1558051" y="685675"/>
                </a:cubicBezTo>
                <a:cubicBezTo>
                  <a:pt x="1532139" y="647804"/>
                  <a:pt x="1506891" y="621892"/>
                  <a:pt x="1480979" y="584020"/>
                </a:cubicBezTo>
                <a:cubicBezTo>
                  <a:pt x="1455067" y="546148"/>
                  <a:pt x="1391283" y="520236"/>
                  <a:pt x="1377995" y="469741"/>
                </a:cubicBezTo>
                <a:cubicBezTo>
                  <a:pt x="1365371" y="469741"/>
                  <a:pt x="1377995" y="469741"/>
                  <a:pt x="1377995" y="469741"/>
                </a:cubicBezTo>
                <a:cubicBezTo>
                  <a:pt x="1365371" y="457117"/>
                  <a:pt x="1365371" y="469741"/>
                  <a:pt x="1352083" y="469741"/>
                </a:cubicBezTo>
                <a:cubicBezTo>
                  <a:pt x="1352083" y="444493"/>
                  <a:pt x="1313547" y="469741"/>
                  <a:pt x="1326171" y="444493"/>
                </a:cubicBezTo>
                <a:cubicBezTo>
                  <a:pt x="1287635" y="419245"/>
                  <a:pt x="1261723" y="406622"/>
                  <a:pt x="1261723" y="368085"/>
                </a:cubicBezTo>
                <a:cubicBezTo>
                  <a:pt x="1249099" y="368085"/>
                  <a:pt x="1249099" y="368085"/>
                  <a:pt x="1235810" y="368085"/>
                </a:cubicBezTo>
                <a:cubicBezTo>
                  <a:pt x="1235810" y="368085"/>
                  <a:pt x="1235810" y="355462"/>
                  <a:pt x="1223187" y="342838"/>
                </a:cubicBezTo>
                <a:cubicBezTo>
                  <a:pt x="1223187" y="380709"/>
                  <a:pt x="1274346" y="406622"/>
                  <a:pt x="1287635" y="444493"/>
                </a:cubicBezTo>
                <a:cubicBezTo>
                  <a:pt x="1313547" y="444493"/>
                  <a:pt x="1326171" y="457117"/>
                  <a:pt x="1326171" y="482365"/>
                </a:cubicBezTo>
                <a:cubicBezTo>
                  <a:pt x="1326171" y="507612"/>
                  <a:pt x="1352083" y="520236"/>
                  <a:pt x="1352083" y="533525"/>
                </a:cubicBezTo>
                <a:lnTo>
                  <a:pt x="1364707" y="533525"/>
                </a:lnTo>
                <a:cubicBezTo>
                  <a:pt x="1377331" y="558772"/>
                  <a:pt x="1415867" y="571396"/>
                  <a:pt x="1429155" y="609932"/>
                </a:cubicBezTo>
                <a:cubicBezTo>
                  <a:pt x="1480315" y="647804"/>
                  <a:pt x="1544763" y="698964"/>
                  <a:pt x="1570675" y="775371"/>
                </a:cubicBezTo>
                <a:cubicBezTo>
                  <a:pt x="1583299" y="775371"/>
                  <a:pt x="1596587" y="800619"/>
                  <a:pt x="1609211" y="787995"/>
                </a:cubicBezTo>
                <a:cubicBezTo>
                  <a:pt x="1647747" y="851779"/>
                  <a:pt x="1712195" y="877027"/>
                  <a:pt x="1750731" y="940811"/>
                </a:cubicBezTo>
                <a:cubicBezTo>
                  <a:pt x="1750731" y="940811"/>
                  <a:pt x="1789267" y="953434"/>
                  <a:pt x="1801891" y="966058"/>
                </a:cubicBezTo>
                <a:cubicBezTo>
                  <a:pt x="1866339" y="1017218"/>
                  <a:pt x="1904876" y="1067714"/>
                  <a:pt x="1917499" y="1156745"/>
                </a:cubicBezTo>
                <a:cubicBezTo>
                  <a:pt x="1930123" y="1156745"/>
                  <a:pt x="1917499" y="1169369"/>
                  <a:pt x="1930123" y="1169369"/>
                </a:cubicBezTo>
                <a:cubicBezTo>
                  <a:pt x="1930123" y="1131497"/>
                  <a:pt x="1904211" y="1105585"/>
                  <a:pt x="1904211" y="1067714"/>
                </a:cubicBezTo>
                <a:cubicBezTo>
                  <a:pt x="1891587" y="1067714"/>
                  <a:pt x="1891587" y="1055090"/>
                  <a:pt x="1891587" y="1055090"/>
                </a:cubicBezTo>
                <a:cubicBezTo>
                  <a:pt x="1930123" y="1067714"/>
                  <a:pt x="1942747" y="1106250"/>
                  <a:pt x="1981283" y="1131497"/>
                </a:cubicBezTo>
                <a:cubicBezTo>
                  <a:pt x="1981283" y="1106250"/>
                  <a:pt x="1942747" y="1093626"/>
                  <a:pt x="1955371" y="1080338"/>
                </a:cubicBezTo>
                <a:cubicBezTo>
                  <a:pt x="1981283" y="1080338"/>
                  <a:pt x="2032443" y="1105585"/>
                  <a:pt x="2006531" y="1144121"/>
                </a:cubicBezTo>
                <a:cubicBezTo>
                  <a:pt x="2019155" y="1169369"/>
                  <a:pt x="2032443" y="1181993"/>
                  <a:pt x="2019155" y="1220529"/>
                </a:cubicBezTo>
                <a:cubicBezTo>
                  <a:pt x="2006531" y="1233153"/>
                  <a:pt x="2006531" y="1220529"/>
                  <a:pt x="1993243" y="1233153"/>
                </a:cubicBezTo>
                <a:cubicBezTo>
                  <a:pt x="1980619" y="1233153"/>
                  <a:pt x="1980619" y="1233153"/>
                  <a:pt x="1980619" y="1220529"/>
                </a:cubicBezTo>
                <a:cubicBezTo>
                  <a:pt x="1967995" y="1207905"/>
                  <a:pt x="1980619" y="1207905"/>
                  <a:pt x="1980619" y="1182657"/>
                </a:cubicBezTo>
                <a:cubicBezTo>
                  <a:pt x="1967995" y="1182657"/>
                  <a:pt x="1954707" y="1170034"/>
                  <a:pt x="1929459" y="1170034"/>
                </a:cubicBezTo>
                <a:cubicBezTo>
                  <a:pt x="1929459" y="1233817"/>
                  <a:pt x="1967995" y="1297601"/>
                  <a:pt x="1916835" y="1348096"/>
                </a:cubicBezTo>
                <a:cubicBezTo>
                  <a:pt x="1904211" y="1335473"/>
                  <a:pt x="1890923" y="1322849"/>
                  <a:pt x="1865675" y="1322849"/>
                </a:cubicBezTo>
                <a:cubicBezTo>
                  <a:pt x="1853051" y="1335473"/>
                  <a:pt x="1878299" y="1348096"/>
                  <a:pt x="1878299" y="1374009"/>
                </a:cubicBezTo>
                <a:cubicBezTo>
                  <a:pt x="1827139" y="1386632"/>
                  <a:pt x="1762691" y="1361385"/>
                  <a:pt x="1736779" y="1399256"/>
                </a:cubicBezTo>
                <a:cubicBezTo>
                  <a:pt x="1762691" y="1424504"/>
                  <a:pt x="1813851" y="1374009"/>
                  <a:pt x="1839763" y="1411880"/>
                </a:cubicBezTo>
                <a:cubicBezTo>
                  <a:pt x="1852387" y="1399256"/>
                  <a:pt x="1878299" y="1411880"/>
                  <a:pt x="1890923" y="1424504"/>
                </a:cubicBezTo>
                <a:cubicBezTo>
                  <a:pt x="1890923" y="1437128"/>
                  <a:pt x="1878299" y="1437128"/>
                  <a:pt x="1878299" y="1449752"/>
                </a:cubicBezTo>
                <a:cubicBezTo>
                  <a:pt x="1890923" y="1462376"/>
                  <a:pt x="1904211" y="1475000"/>
                  <a:pt x="1916835" y="1487623"/>
                </a:cubicBezTo>
                <a:cubicBezTo>
                  <a:pt x="1916835" y="1500247"/>
                  <a:pt x="1916835" y="1512871"/>
                  <a:pt x="1904211" y="1525495"/>
                </a:cubicBezTo>
                <a:cubicBezTo>
                  <a:pt x="1891587" y="1525495"/>
                  <a:pt x="1904211" y="1512871"/>
                  <a:pt x="1891587" y="1512871"/>
                </a:cubicBezTo>
                <a:cubicBezTo>
                  <a:pt x="1878963" y="1525495"/>
                  <a:pt x="1853051" y="1512871"/>
                  <a:pt x="1840427" y="1512871"/>
                </a:cubicBezTo>
                <a:cubicBezTo>
                  <a:pt x="1840427" y="1538119"/>
                  <a:pt x="1827803" y="1538119"/>
                  <a:pt x="1814515" y="1525495"/>
                </a:cubicBezTo>
                <a:cubicBezTo>
                  <a:pt x="1814515" y="1538119"/>
                  <a:pt x="1801891" y="1550743"/>
                  <a:pt x="1788603" y="1563367"/>
                </a:cubicBezTo>
                <a:cubicBezTo>
                  <a:pt x="1801227" y="1575991"/>
                  <a:pt x="1775979" y="1588614"/>
                  <a:pt x="1762691" y="1588614"/>
                </a:cubicBezTo>
                <a:cubicBezTo>
                  <a:pt x="1750067" y="1575991"/>
                  <a:pt x="1736779" y="1575991"/>
                  <a:pt x="1724155" y="1575991"/>
                </a:cubicBezTo>
                <a:cubicBezTo>
                  <a:pt x="1724155" y="1550743"/>
                  <a:pt x="1711531" y="1563367"/>
                  <a:pt x="1711531" y="1563367"/>
                </a:cubicBezTo>
                <a:cubicBezTo>
                  <a:pt x="1685619" y="1550743"/>
                  <a:pt x="1647083" y="1512207"/>
                  <a:pt x="1621835" y="1499583"/>
                </a:cubicBezTo>
                <a:cubicBezTo>
                  <a:pt x="1647747" y="1550743"/>
                  <a:pt x="1711531" y="1563367"/>
                  <a:pt x="1750067" y="1601238"/>
                </a:cubicBezTo>
                <a:cubicBezTo>
                  <a:pt x="1698907" y="1613862"/>
                  <a:pt x="1634459" y="1626486"/>
                  <a:pt x="1582635" y="1639110"/>
                </a:cubicBezTo>
                <a:cubicBezTo>
                  <a:pt x="1595259" y="1651734"/>
                  <a:pt x="1608547" y="1639110"/>
                  <a:pt x="1608547" y="1639110"/>
                </a:cubicBezTo>
                <a:cubicBezTo>
                  <a:pt x="1621171" y="1651734"/>
                  <a:pt x="1621171" y="1651734"/>
                  <a:pt x="1608547" y="1664358"/>
                </a:cubicBezTo>
                <a:cubicBezTo>
                  <a:pt x="1621171" y="1664358"/>
                  <a:pt x="1621171" y="1651734"/>
                  <a:pt x="1634459" y="1651734"/>
                </a:cubicBezTo>
                <a:cubicBezTo>
                  <a:pt x="1634459" y="1651734"/>
                  <a:pt x="1634459" y="1664358"/>
                  <a:pt x="1634459" y="1676981"/>
                </a:cubicBezTo>
                <a:cubicBezTo>
                  <a:pt x="1608547" y="1676981"/>
                  <a:pt x="1595923" y="1689605"/>
                  <a:pt x="1570011" y="1689605"/>
                </a:cubicBezTo>
                <a:cubicBezTo>
                  <a:pt x="1595923" y="1727477"/>
                  <a:pt x="1659707" y="1689605"/>
                  <a:pt x="1672995" y="1727477"/>
                </a:cubicBezTo>
                <a:cubicBezTo>
                  <a:pt x="1672995" y="1714853"/>
                  <a:pt x="1685619" y="1714853"/>
                  <a:pt x="1698907" y="1702229"/>
                </a:cubicBezTo>
                <a:cubicBezTo>
                  <a:pt x="1737443" y="1727477"/>
                  <a:pt x="1788603" y="1702229"/>
                  <a:pt x="1827139" y="1714853"/>
                </a:cubicBezTo>
                <a:cubicBezTo>
                  <a:pt x="1839763" y="1714853"/>
                  <a:pt x="1878299" y="1702229"/>
                  <a:pt x="1891587" y="1714853"/>
                </a:cubicBezTo>
                <a:cubicBezTo>
                  <a:pt x="1904211" y="1752725"/>
                  <a:pt x="1865675" y="1791261"/>
                  <a:pt x="1827139" y="1778637"/>
                </a:cubicBezTo>
                <a:cubicBezTo>
                  <a:pt x="1827139" y="1778637"/>
                  <a:pt x="1827139" y="1778637"/>
                  <a:pt x="1814515" y="1778637"/>
                </a:cubicBezTo>
                <a:cubicBezTo>
                  <a:pt x="1775979" y="1766013"/>
                  <a:pt x="1750067" y="1803885"/>
                  <a:pt x="1711531" y="1803885"/>
                </a:cubicBezTo>
                <a:cubicBezTo>
                  <a:pt x="1724155" y="1803885"/>
                  <a:pt x="1724155" y="1816508"/>
                  <a:pt x="1737443" y="1816508"/>
                </a:cubicBezTo>
                <a:cubicBezTo>
                  <a:pt x="1711531" y="1841756"/>
                  <a:pt x="1686283" y="1867668"/>
                  <a:pt x="1660371" y="1880292"/>
                </a:cubicBezTo>
                <a:cubicBezTo>
                  <a:pt x="1711531" y="1880292"/>
                  <a:pt x="1750067" y="1892916"/>
                  <a:pt x="1788603" y="1892916"/>
                </a:cubicBezTo>
                <a:cubicBezTo>
                  <a:pt x="1788603" y="1905540"/>
                  <a:pt x="1827139" y="1918164"/>
                  <a:pt x="1827139" y="1930788"/>
                </a:cubicBezTo>
                <a:cubicBezTo>
                  <a:pt x="1814515" y="1943412"/>
                  <a:pt x="1814515" y="1930788"/>
                  <a:pt x="1801227" y="1930788"/>
                </a:cubicBezTo>
                <a:cubicBezTo>
                  <a:pt x="1801227" y="1930788"/>
                  <a:pt x="1813851" y="1943412"/>
                  <a:pt x="1801227" y="1943412"/>
                </a:cubicBezTo>
                <a:cubicBezTo>
                  <a:pt x="1801227" y="1930788"/>
                  <a:pt x="1801227" y="1943412"/>
                  <a:pt x="1788603" y="1943412"/>
                </a:cubicBezTo>
                <a:lnTo>
                  <a:pt x="1788603" y="1943412"/>
                </a:lnTo>
                <a:cubicBezTo>
                  <a:pt x="1775979" y="1956035"/>
                  <a:pt x="1775979" y="1943412"/>
                  <a:pt x="1762691" y="1943412"/>
                </a:cubicBezTo>
                <a:cubicBezTo>
                  <a:pt x="1762691" y="1930788"/>
                  <a:pt x="1736779" y="1930788"/>
                  <a:pt x="1736779" y="1918164"/>
                </a:cubicBezTo>
                <a:cubicBezTo>
                  <a:pt x="1710867" y="1930788"/>
                  <a:pt x="1685619" y="1892916"/>
                  <a:pt x="1647083" y="1905540"/>
                </a:cubicBezTo>
                <a:cubicBezTo>
                  <a:pt x="1659707" y="1918164"/>
                  <a:pt x="1647083" y="1918164"/>
                  <a:pt x="1647083" y="1930788"/>
                </a:cubicBezTo>
                <a:cubicBezTo>
                  <a:pt x="1698243" y="1918164"/>
                  <a:pt x="1736779" y="1930788"/>
                  <a:pt x="1762691" y="1968659"/>
                </a:cubicBezTo>
                <a:cubicBezTo>
                  <a:pt x="1750067" y="1968659"/>
                  <a:pt x="1750067" y="1993907"/>
                  <a:pt x="1724155" y="1981283"/>
                </a:cubicBezTo>
                <a:cubicBezTo>
                  <a:pt x="1724155" y="1993907"/>
                  <a:pt x="1724155" y="1993907"/>
                  <a:pt x="1724155" y="2006531"/>
                </a:cubicBezTo>
                <a:cubicBezTo>
                  <a:pt x="1711531" y="2006531"/>
                  <a:pt x="1711531" y="2006531"/>
                  <a:pt x="1711531" y="2006531"/>
                </a:cubicBezTo>
                <a:cubicBezTo>
                  <a:pt x="1711531" y="2031779"/>
                  <a:pt x="1660371" y="2070315"/>
                  <a:pt x="1621835" y="2057691"/>
                </a:cubicBezTo>
                <a:cubicBezTo>
                  <a:pt x="1621835" y="2070315"/>
                  <a:pt x="1634459" y="2057691"/>
                  <a:pt x="1634459" y="2070315"/>
                </a:cubicBezTo>
                <a:cubicBezTo>
                  <a:pt x="1608547" y="2082939"/>
                  <a:pt x="1595923" y="2070315"/>
                  <a:pt x="1583299" y="2070315"/>
                </a:cubicBezTo>
                <a:cubicBezTo>
                  <a:pt x="1595923" y="2108186"/>
                  <a:pt x="1570675" y="2095562"/>
                  <a:pt x="1557387" y="2108186"/>
                </a:cubicBezTo>
                <a:cubicBezTo>
                  <a:pt x="1531475" y="2108186"/>
                  <a:pt x="1518851" y="2133434"/>
                  <a:pt x="1492939" y="2133434"/>
                </a:cubicBezTo>
                <a:cubicBezTo>
                  <a:pt x="1480315" y="2158682"/>
                  <a:pt x="1454403" y="2158682"/>
                  <a:pt x="1454403" y="2184594"/>
                </a:cubicBezTo>
                <a:cubicBezTo>
                  <a:pt x="1454403" y="2235754"/>
                  <a:pt x="1505563" y="2222466"/>
                  <a:pt x="1557387" y="2209842"/>
                </a:cubicBezTo>
                <a:cubicBezTo>
                  <a:pt x="1557387" y="2197218"/>
                  <a:pt x="1557387" y="2197218"/>
                  <a:pt x="1557387" y="2197218"/>
                </a:cubicBezTo>
                <a:cubicBezTo>
                  <a:pt x="1570011" y="2197218"/>
                  <a:pt x="1583299" y="2197218"/>
                  <a:pt x="1583299" y="2197218"/>
                </a:cubicBezTo>
                <a:cubicBezTo>
                  <a:pt x="1583299" y="2209842"/>
                  <a:pt x="1583299" y="2197218"/>
                  <a:pt x="1583299" y="2209842"/>
                </a:cubicBezTo>
                <a:cubicBezTo>
                  <a:pt x="1532139" y="2235089"/>
                  <a:pt x="1544763" y="2286249"/>
                  <a:pt x="1467691" y="2286249"/>
                </a:cubicBezTo>
                <a:cubicBezTo>
                  <a:pt x="1455067" y="2261002"/>
                  <a:pt x="1441779" y="2248378"/>
                  <a:pt x="1416531" y="2235089"/>
                </a:cubicBezTo>
                <a:cubicBezTo>
                  <a:pt x="1416531" y="2247713"/>
                  <a:pt x="1403907" y="2235089"/>
                  <a:pt x="1390619" y="2247713"/>
                </a:cubicBezTo>
                <a:cubicBezTo>
                  <a:pt x="1377995" y="2260337"/>
                  <a:pt x="1377995" y="2260337"/>
                  <a:pt x="1377995" y="2285585"/>
                </a:cubicBezTo>
                <a:cubicBezTo>
                  <a:pt x="1377995" y="2285585"/>
                  <a:pt x="1390619" y="2285585"/>
                  <a:pt x="1390619" y="2298209"/>
                </a:cubicBezTo>
                <a:cubicBezTo>
                  <a:pt x="1403243" y="2298209"/>
                  <a:pt x="1403243" y="2298209"/>
                  <a:pt x="1416531" y="2298209"/>
                </a:cubicBezTo>
                <a:lnTo>
                  <a:pt x="1416531" y="2298209"/>
                </a:lnTo>
                <a:cubicBezTo>
                  <a:pt x="1416531" y="2310833"/>
                  <a:pt x="1416531" y="2310833"/>
                  <a:pt x="1403907" y="2310833"/>
                </a:cubicBezTo>
                <a:cubicBezTo>
                  <a:pt x="1403907" y="2310833"/>
                  <a:pt x="1403907" y="2310833"/>
                  <a:pt x="1391283" y="2310833"/>
                </a:cubicBezTo>
                <a:cubicBezTo>
                  <a:pt x="1391283" y="2323457"/>
                  <a:pt x="1378659" y="2323457"/>
                  <a:pt x="1378659" y="2323457"/>
                </a:cubicBezTo>
                <a:cubicBezTo>
                  <a:pt x="1352747" y="2310833"/>
                  <a:pt x="1340123" y="2336080"/>
                  <a:pt x="1340123" y="2310833"/>
                </a:cubicBezTo>
                <a:cubicBezTo>
                  <a:pt x="1327500" y="2336080"/>
                  <a:pt x="1327500" y="2336080"/>
                  <a:pt x="1301587" y="2336080"/>
                </a:cubicBezTo>
                <a:cubicBezTo>
                  <a:pt x="1301587" y="2361328"/>
                  <a:pt x="1314211" y="2361328"/>
                  <a:pt x="1327500" y="2361328"/>
                </a:cubicBezTo>
                <a:cubicBezTo>
                  <a:pt x="1327500" y="2348704"/>
                  <a:pt x="1327500" y="2348704"/>
                  <a:pt x="1327500" y="2336080"/>
                </a:cubicBezTo>
                <a:cubicBezTo>
                  <a:pt x="1340123" y="2348704"/>
                  <a:pt x="1353412" y="2336080"/>
                  <a:pt x="1353412" y="2336080"/>
                </a:cubicBezTo>
                <a:cubicBezTo>
                  <a:pt x="1353412" y="2348704"/>
                  <a:pt x="1340788" y="2348704"/>
                  <a:pt x="1340788" y="2361328"/>
                </a:cubicBezTo>
                <a:cubicBezTo>
                  <a:pt x="1366700" y="2348704"/>
                  <a:pt x="1366700" y="2348704"/>
                  <a:pt x="1391948" y="2348704"/>
                </a:cubicBezTo>
                <a:cubicBezTo>
                  <a:pt x="1391948" y="2361328"/>
                  <a:pt x="1391948" y="2361328"/>
                  <a:pt x="1391948" y="2373952"/>
                </a:cubicBezTo>
                <a:cubicBezTo>
                  <a:pt x="1366036" y="2373952"/>
                  <a:pt x="1391948" y="2425112"/>
                  <a:pt x="1353412" y="2411824"/>
                </a:cubicBezTo>
                <a:cubicBezTo>
                  <a:pt x="1340788" y="2411824"/>
                  <a:pt x="1340788" y="2399200"/>
                  <a:pt x="1327500" y="2399200"/>
                </a:cubicBezTo>
                <a:cubicBezTo>
                  <a:pt x="1314876" y="2399200"/>
                  <a:pt x="1327500" y="2411824"/>
                  <a:pt x="1327500" y="2411824"/>
                </a:cubicBezTo>
                <a:cubicBezTo>
                  <a:pt x="1314876" y="2411824"/>
                  <a:pt x="1314876" y="2399200"/>
                  <a:pt x="1301587" y="2399200"/>
                </a:cubicBezTo>
                <a:cubicBezTo>
                  <a:pt x="1301587" y="2424447"/>
                  <a:pt x="1263051" y="2399200"/>
                  <a:pt x="1263051" y="2437071"/>
                </a:cubicBezTo>
                <a:cubicBezTo>
                  <a:pt x="1250428" y="2437071"/>
                  <a:pt x="1263051" y="2437071"/>
                  <a:pt x="1263051" y="2449695"/>
                </a:cubicBezTo>
                <a:cubicBezTo>
                  <a:pt x="1288964" y="2449695"/>
                  <a:pt x="1288964" y="2437071"/>
                  <a:pt x="1301587" y="2437071"/>
                </a:cubicBezTo>
                <a:cubicBezTo>
                  <a:pt x="1327500" y="2437071"/>
                  <a:pt x="1391283" y="2411824"/>
                  <a:pt x="1391283" y="2488231"/>
                </a:cubicBezTo>
                <a:cubicBezTo>
                  <a:pt x="1429819" y="2475607"/>
                  <a:pt x="1417196" y="2552015"/>
                  <a:pt x="1391283" y="2564639"/>
                </a:cubicBezTo>
                <a:cubicBezTo>
                  <a:pt x="1391283" y="2552015"/>
                  <a:pt x="1391283" y="2539391"/>
                  <a:pt x="1378659" y="2539391"/>
                </a:cubicBezTo>
                <a:cubicBezTo>
                  <a:pt x="1378659" y="2552015"/>
                  <a:pt x="1378659" y="2552015"/>
                  <a:pt x="1378659" y="2552015"/>
                </a:cubicBezTo>
                <a:cubicBezTo>
                  <a:pt x="1366036" y="2552015"/>
                  <a:pt x="1366036" y="2539391"/>
                  <a:pt x="1352747" y="2539391"/>
                </a:cubicBezTo>
                <a:cubicBezTo>
                  <a:pt x="1352747" y="2552015"/>
                  <a:pt x="1352747" y="2590551"/>
                  <a:pt x="1365371" y="2590551"/>
                </a:cubicBezTo>
                <a:cubicBezTo>
                  <a:pt x="1352747" y="2590551"/>
                  <a:pt x="1365371" y="2603175"/>
                  <a:pt x="1352747" y="2603175"/>
                </a:cubicBezTo>
                <a:cubicBezTo>
                  <a:pt x="1340123" y="2603175"/>
                  <a:pt x="1352747" y="2590551"/>
                  <a:pt x="1340123" y="2590551"/>
                </a:cubicBezTo>
                <a:cubicBezTo>
                  <a:pt x="1327500" y="2603175"/>
                  <a:pt x="1314211" y="2615799"/>
                  <a:pt x="1327500" y="2641711"/>
                </a:cubicBezTo>
                <a:cubicBezTo>
                  <a:pt x="1301587" y="2629087"/>
                  <a:pt x="1314876" y="2641711"/>
                  <a:pt x="1301587" y="2654335"/>
                </a:cubicBezTo>
                <a:cubicBezTo>
                  <a:pt x="1301587" y="2666959"/>
                  <a:pt x="1301587" y="2666959"/>
                  <a:pt x="1301587" y="2679583"/>
                </a:cubicBezTo>
                <a:cubicBezTo>
                  <a:pt x="1288964" y="2666959"/>
                  <a:pt x="1288964" y="2692207"/>
                  <a:pt x="1263051" y="2679583"/>
                </a:cubicBezTo>
                <a:cubicBezTo>
                  <a:pt x="1250428" y="2679583"/>
                  <a:pt x="1263051" y="2666959"/>
                  <a:pt x="1250428" y="2666959"/>
                </a:cubicBezTo>
                <a:cubicBezTo>
                  <a:pt x="1250428" y="2679583"/>
                  <a:pt x="1250428" y="2692207"/>
                  <a:pt x="1250428" y="2692207"/>
                </a:cubicBezTo>
                <a:cubicBezTo>
                  <a:pt x="1211891" y="2704830"/>
                  <a:pt x="1237804" y="2755990"/>
                  <a:pt x="1211891" y="2793862"/>
                </a:cubicBezTo>
                <a:cubicBezTo>
                  <a:pt x="1211891" y="2793862"/>
                  <a:pt x="1211891" y="2793862"/>
                  <a:pt x="1199268" y="2806486"/>
                </a:cubicBezTo>
                <a:cubicBezTo>
                  <a:pt x="1186644" y="2819109"/>
                  <a:pt x="1199268" y="2844357"/>
                  <a:pt x="1173356" y="2844357"/>
                </a:cubicBezTo>
                <a:cubicBezTo>
                  <a:pt x="1185979" y="2856981"/>
                  <a:pt x="1173356" y="2869605"/>
                  <a:pt x="1160732" y="2882229"/>
                </a:cubicBezTo>
                <a:cubicBezTo>
                  <a:pt x="1199268" y="2844357"/>
                  <a:pt x="1225180" y="2793197"/>
                  <a:pt x="1250428" y="2742038"/>
                </a:cubicBezTo>
                <a:cubicBezTo>
                  <a:pt x="1276340" y="2716790"/>
                  <a:pt x="1288964" y="2690878"/>
                  <a:pt x="1327500" y="2690878"/>
                </a:cubicBezTo>
                <a:cubicBezTo>
                  <a:pt x="1340123" y="2678254"/>
                  <a:pt x="1366036" y="2665630"/>
                  <a:pt x="1391948" y="2665630"/>
                </a:cubicBezTo>
                <a:cubicBezTo>
                  <a:pt x="1391948" y="2665630"/>
                  <a:pt x="1404572" y="2678254"/>
                  <a:pt x="1417860" y="2678254"/>
                </a:cubicBezTo>
                <a:cubicBezTo>
                  <a:pt x="1417860" y="2653006"/>
                  <a:pt x="1430484" y="2653006"/>
                  <a:pt x="1417860" y="2627094"/>
                </a:cubicBezTo>
                <a:cubicBezTo>
                  <a:pt x="1443772" y="2614470"/>
                  <a:pt x="1469020" y="2627094"/>
                  <a:pt x="1482308" y="2639718"/>
                </a:cubicBezTo>
                <a:lnTo>
                  <a:pt x="1469684" y="2627094"/>
                </a:lnTo>
                <a:cubicBezTo>
                  <a:pt x="1495596" y="2627094"/>
                  <a:pt x="1508220" y="2627094"/>
                  <a:pt x="1520844" y="2639718"/>
                </a:cubicBezTo>
                <a:cubicBezTo>
                  <a:pt x="1520844" y="2627094"/>
                  <a:pt x="1520844" y="2627094"/>
                  <a:pt x="1533468" y="2627094"/>
                </a:cubicBezTo>
                <a:cubicBezTo>
                  <a:pt x="1533468" y="2627094"/>
                  <a:pt x="1546092" y="2639718"/>
                  <a:pt x="1546092" y="2652342"/>
                </a:cubicBezTo>
                <a:cubicBezTo>
                  <a:pt x="1558716" y="2627094"/>
                  <a:pt x="1558716" y="2614470"/>
                  <a:pt x="1572004" y="2601182"/>
                </a:cubicBezTo>
                <a:cubicBezTo>
                  <a:pt x="1572004" y="2626429"/>
                  <a:pt x="1572004" y="2639053"/>
                  <a:pt x="1584628" y="2626429"/>
                </a:cubicBezTo>
                <a:cubicBezTo>
                  <a:pt x="1584628" y="2639053"/>
                  <a:pt x="1584628" y="2639053"/>
                  <a:pt x="1584628" y="2651677"/>
                </a:cubicBezTo>
                <a:cubicBezTo>
                  <a:pt x="1584628" y="2651677"/>
                  <a:pt x="1584628" y="2639053"/>
                  <a:pt x="1597252" y="2639053"/>
                </a:cubicBezTo>
                <a:cubicBezTo>
                  <a:pt x="1609876" y="2651677"/>
                  <a:pt x="1609876" y="2651677"/>
                  <a:pt x="1623164" y="2651677"/>
                </a:cubicBezTo>
                <a:cubicBezTo>
                  <a:pt x="1623164" y="2664301"/>
                  <a:pt x="1635788" y="2664301"/>
                  <a:pt x="1649076" y="2676925"/>
                </a:cubicBezTo>
                <a:cubicBezTo>
                  <a:pt x="1649076" y="2664301"/>
                  <a:pt x="1661700" y="2651677"/>
                  <a:pt x="1649076" y="2639053"/>
                </a:cubicBezTo>
                <a:cubicBezTo>
                  <a:pt x="1674988" y="2639053"/>
                  <a:pt x="1661700" y="2626429"/>
                  <a:pt x="1674988" y="2613806"/>
                </a:cubicBezTo>
                <a:cubicBezTo>
                  <a:pt x="1674988" y="2639053"/>
                  <a:pt x="1700900" y="2601182"/>
                  <a:pt x="1726148" y="2626429"/>
                </a:cubicBezTo>
                <a:cubicBezTo>
                  <a:pt x="1713524" y="2639053"/>
                  <a:pt x="1700236" y="2639053"/>
                  <a:pt x="1700236" y="2651677"/>
                </a:cubicBezTo>
                <a:cubicBezTo>
                  <a:pt x="1712860" y="2664301"/>
                  <a:pt x="1712860" y="2651677"/>
                  <a:pt x="1712860" y="2664301"/>
                </a:cubicBezTo>
                <a:cubicBezTo>
                  <a:pt x="1712860" y="2689549"/>
                  <a:pt x="1725484" y="2702173"/>
                  <a:pt x="1738772" y="2728085"/>
                </a:cubicBezTo>
                <a:cubicBezTo>
                  <a:pt x="1751396" y="2728085"/>
                  <a:pt x="1738772" y="2715461"/>
                  <a:pt x="1751396" y="2715461"/>
                </a:cubicBezTo>
                <a:cubicBezTo>
                  <a:pt x="1751396" y="2740709"/>
                  <a:pt x="1764020" y="2715461"/>
                  <a:pt x="1764020" y="2728085"/>
                </a:cubicBezTo>
                <a:cubicBezTo>
                  <a:pt x="1764020" y="2740709"/>
                  <a:pt x="1751396" y="2753333"/>
                  <a:pt x="1764020" y="2753333"/>
                </a:cubicBezTo>
                <a:cubicBezTo>
                  <a:pt x="1764020" y="2740709"/>
                  <a:pt x="1764020" y="2728085"/>
                  <a:pt x="1776644" y="2728085"/>
                </a:cubicBezTo>
                <a:cubicBezTo>
                  <a:pt x="1776644" y="2779245"/>
                  <a:pt x="1815180" y="2829740"/>
                  <a:pt x="1853716" y="2868276"/>
                </a:cubicBezTo>
                <a:cubicBezTo>
                  <a:pt x="1841092" y="2919436"/>
                  <a:pt x="1827803" y="2982555"/>
                  <a:pt x="1802556" y="3033715"/>
                </a:cubicBezTo>
                <a:cubicBezTo>
                  <a:pt x="1802556" y="3033715"/>
                  <a:pt x="1802556" y="3021092"/>
                  <a:pt x="1789932" y="3021092"/>
                </a:cubicBezTo>
                <a:cubicBezTo>
                  <a:pt x="1802556" y="3084875"/>
                  <a:pt x="1751396" y="3135371"/>
                  <a:pt x="1751396" y="3186531"/>
                </a:cubicBezTo>
                <a:cubicBezTo>
                  <a:pt x="1777308" y="3161283"/>
                  <a:pt x="1789932" y="3122747"/>
                  <a:pt x="1815844" y="3097499"/>
                </a:cubicBezTo>
                <a:cubicBezTo>
                  <a:pt x="1803220" y="3084875"/>
                  <a:pt x="1815844" y="3059628"/>
                  <a:pt x="1815844" y="3046339"/>
                </a:cubicBezTo>
                <a:cubicBezTo>
                  <a:pt x="1815844" y="3033051"/>
                  <a:pt x="1828468" y="2995179"/>
                  <a:pt x="1828468" y="2982555"/>
                </a:cubicBezTo>
                <a:cubicBezTo>
                  <a:pt x="1828468" y="2982555"/>
                  <a:pt x="1841092" y="2982555"/>
                  <a:pt x="1841092" y="2969932"/>
                </a:cubicBezTo>
                <a:lnTo>
                  <a:pt x="1841092" y="2957308"/>
                </a:lnTo>
                <a:cubicBezTo>
                  <a:pt x="1841092" y="2932060"/>
                  <a:pt x="1867004" y="2893524"/>
                  <a:pt x="1867004" y="2880900"/>
                </a:cubicBezTo>
                <a:cubicBezTo>
                  <a:pt x="1879628" y="2893524"/>
                  <a:pt x="1892916" y="2932060"/>
                  <a:pt x="1918164" y="2932060"/>
                </a:cubicBezTo>
                <a:cubicBezTo>
                  <a:pt x="1905540" y="2919436"/>
                  <a:pt x="1905540" y="2906812"/>
                  <a:pt x="1905540" y="2880900"/>
                </a:cubicBezTo>
                <a:cubicBezTo>
                  <a:pt x="1918164" y="2880900"/>
                  <a:pt x="1931452" y="2893524"/>
                  <a:pt x="1931452" y="2880900"/>
                </a:cubicBezTo>
                <a:cubicBezTo>
                  <a:pt x="1931452" y="2893524"/>
                  <a:pt x="1957364" y="2918772"/>
                  <a:pt x="1957364" y="2944684"/>
                </a:cubicBezTo>
                <a:cubicBezTo>
                  <a:pt x="1969988" y="2944684"/>
                  <a:pt x="1969988" y="2944684"/>
                  <a:pt x="1983276" y="2944684"/>
                </a:cubicBezTo>
                <a:cubicBezTo>
                  <a:pt x="1970653" y="2957308"/>
                  <a:pt x="1957364" y="2944684"/>
                  <a:pt x="1957364" y="2957308"/>
                </a:cubicBezTo>
                <a:cubicBezTo>
                  <a:pt x="1983276" y="2969932"/>
                  <a:pt x="1969988" y="2969932"/>
                  <a:pt x="1983276" y="2982555"/>
                </a:cubicBezTo>
                <a:cubicBezTo>
                  <a:pt x="1995900" y="2982555"/>
                  <a:pt x="2009188" y="2969932"/>
                  <a:pt x="2009188" y="2957308"/>
                </a:cubicBezTo>
                <a:cubicBezTo>
                  <a:pt x="2021812" y="2957308"/>
                  <a:pt x="2009188" y="2957308"/>
                  <a:pt x="2021812" y="2957308"/>
                </a:cubicBezTo>
                <a:cubicBezTo>
                  <a:pt x="2034436" y="2982555"/>
                  <a:pt x="2034436" y="2995179"/>
                  <a:pt x="2047725" y="2995179"/>
                </a:cubicBezTo>
                <a:cubicBezTo>
                  <a:pt x="2047725" y="3007803"/>
                  <a:pt x="2035101" y="3007803"/>
                  <a:pt x="2035101" y="3033051"/>
                </a:cubicBezTo>
                <a:cubicBezTo>
                  <a:pt x="2061013" y="3045675"/>
                  <a:pt x="2073637" y="3096835"/>
                  <a:pt x="2099549" y="3109459"/>
                </a:cubicBezTo>
                <a:cubicBezTo>
                  <a:pt x="2099549" y="3096835"/>
                  <a:pt x="2112173" y="3084211"/>
                  <a:pt x="2112173" y="3084211"/>
                </a:cubicBezTo>
                <a:cubicBezTo>
                  <a:pt x="2112173" y="3122082"/>
                  <a:pt x="2150709" y="3135371"/>
                  <a:pt x="2176621" y="3147995"/>
                </a:cubicBezTo>
                <a:cubicBezTo>
                  <a:pt x="2176621" y="3160619"/>
                  <a:pt x="2163997" y="3160619"/>
                  <a:pt x="2176621" y="3160619"/>
                </a:cubicBezTo>
                <a:cubicBezTo>
                  <a:pt x="2189245" y="3173242"/>
                  <a:pt x="2189245" y="3173242"/>
                  <a:pt x="2202533" y="3185866"/>
                </a:cubicBezTo>
                <a:cubicBezTo>
                  <a:pt x="2202533" y="3185866"/>
                  <a:pt x="2189909" y="3223738"/>
                  <a:pt x="2176621" y="3237026"/>
                </a:cubicBezTo>
                <a:cubicBezTo>
                  <a:pt x="2176621" y="3224402"/>
                  <a:pt x="2176621" y="3211778"/>
                  <a:pt x="2163997" y="3211778"/>
                </a:cubicBezTo>
                <a:cubicBezTo>
                  <a:pt x="2163997" y="3224402"/>
                  <a:pt x="2163997" y="3237026"/>
                  <a:pt x="2151373" y="3224402"/>
                </a:cubicBezTo>
                <a:lnTo>
                  <a:pt x="2151373" y="3211778"/>
                </a:lnTo>
                <a:cubicBezTo>
                  <a:pt x="2138749" y="3288186"/>
                  <a:pt x="2100213" y="3326058"/>
                  <a:pt x="2100213" y="3389841"/>
                </a:cubicBezTo>
                <a:cubicBezTo>
                  <a:pt x="2087589" y="3389841"/>
                  <a:pt x="2074301" y="3402465"/>
                  <a:pt x="2087589" y="3415089"/>
                </a:cubicBezTo>
                <a:cubicBezTo>
                  <a:pt x="2074965" y="3402465"/>
                  <a:pt x="2061677" y="3427713"/>
                  <a:pt x="2061677" y="3427713"/>
                </a:cubicBezTo>
                <a:cubicBezTo>
                  <a:pt x="2061677" y="3440337"/>
                  <a:pt x="2049053" y="3465584"/>
                  <a:pt x="2035765" y="3478873"/>
                </a:cubicBezTo>
                <a:cubicBezTo>
                  <a:pt x="2023141" y="3516744"/>
                  <a:pt x="2023141" y="3555280"/>
                  <a:pt x="2009853" y="3580528"/>
                </a:cubicBezTo>
                <a:cubicBezTo>
                  <a:pt x="1997229" y="3580528"/>
                  <a:pt x="1983941" y="3593152"/>
                  <a:pt x="1983941" y="3605776"/>
                </a:cubicBezTo>
                <a:cubicBezTo>
                  <a:pt x="1971317" y="3631024"/>
                  <a:pt x="1971317" y="3643648"/>
                  <a:pt x="1958029" y="3643648"/>
                </a:cubicBezTo>
                <a:cubicBezTo>
                  <a:pt x="1958029" y="3707431"/>
                  <a:pt x="1906869" y="3720055"/>
                  <a:pt x="1919493" y="3783839"/>
                </a:cubicBezTo>
                <a:cubicBezTo>
                  <a:pt x="1906869" y="3783839"/>
                  <a:pt x="1893580" y="3783839"/>
                  <a:pt x="1893580" y="3783839"/>
                </a:cubicBezTo>
                <a:cubicBezTo>
                  <a:pt x="1906204" y="3809087"/>
                  <a:pt x="1880957" y="3847623"/>
                  <a:pt x="1867668" y="3860247"/>
                </a:cubicBezTo>
                <a:cubicBezTo>
                  <a:pt x="1880292" y="3872871"/>
                  <a:pt x="1855045" y="3911407"/>
                  <a:pt x="1841756" y="3911407"/>
                </a:cubicBezTo>
                <a:cubicBezTo>
                  <a:pt x="1829132" y="3975190"/>
                  <a:pt x="1790596" y="4013062"/>
                  <a:pt x="1764684" y="4076845"/>
                </a:cubicBezTo>
                <a:cubicBezTo>
                  <a:pt x="1764684" y="4076845"/>
                  <a:pt x="1764684" y="4076845"/>
                  <a:pt x="1764684" y="4064222"/>
                </a:cubicBezTo>
                <a:cubicBezTo>
                  <a:pt x="1764684" y="4128005"/>
                  <a:pt x="1713524" y="4165877"/>
                  <a:pt x="1700236" y="4229661"/>
                </a:cubicBezTo>
                <a:cubicBezTo>
                  <a:pt x="1712860" y="4229661"/>
                  <a:pt x="1712860" y="4229661"/>
                  <a:pt x="1712860" y="4229661"/>
                </a:cubicBezTo>
                <a:cubicBezTo>
                  <a:pt x="1725484" y="4217037"/>
                  <a:pt x="1712860" y="4217037"/>
                  <a:pt x="1712860" y="4217037"/>
                </a:cubicBezTo>
                <a:cubicBezTo>
                  <a:pt x="1738772" y="4191789"/>
                  <a:pt x="1738772" y="4140629"/>
                  <a:pt x="1777308" y="4128005"/>
                </a:cubicBezTo>
                <a:cubicBezTo>
                  <a:pt x="1777308" y="4102758"/>
                  <a:pt x="1777308" y="4064222"/>
                  <a:pt x="1803220" y="4076845"/>
                </a:cubicBezTo>
                <a:cubicBezTo>
                  <a:pt x="1803220" y="4013062"/>
                  <a:pt x="1854380" y="3987814"/>
                  <a:pt x="1854380" y="3924030"/>
                </a:cubicBezTo>
                <a:cubicBezTo>
                  <a:pt x="1880292" y="3872871"/>
                  <a:pt x="1905540" y="3847623"/>
                  <a:pt x="1918828" y="3809751"/>
                </a:cubicBezTo>
                <a:cubicBezTo>
                  <a:pt x="1944740" y="3784503"/>
                  <a:pt x="1957364" y="3745967"/>
                  <a:pt x="1957364" y="3695472"/>
                </a:cubicBezTo>
                <a:cubicBezTo>
                  <a:pt x="1969988" y="3670224"/>
                  <a:pt x="1995900" y="3657600"/>
                  <a:pt x="2008524" y="3631688"/>
                </a:cubicBezTo>
                <a:cubicBezTo>
                  <a:pt x="2021148" y="3631688"/>
                  <a:pt x="2034436" y="3619064"/>
                  <a:pt x="2034436" y="3644312"/>
                </a:cubicBezTo>
                <a:cubicBezTo>
                  <a:pt x="2021812" y="3656936"/>
                  <a:pt x="2034436" y="3669560"/>
                  <a:pt x="2034436" y="3695472"/>
                </a:cubicBezTo>
                <a:lnTo>
                  <a:pt x="2021812" y="3695472"/>
                </a:lnTo>
                <a:cubicBezTo>
                  <a:pt x="2009188" y="3708096"/>
                  <a:pt x="1995900" y="3733344"/>
                  <a:pt x="2009188" y="3746632"/>
                </a:cubicBezTo>
                <a:cubicBezTo>
                  <a:pt x="1996565" y="3759256"/>
                  <a:pt x="1996565" y="3771880"/>
                  <a:pt x="1996565" y="3784503"/>
                </a:cubicBezTo>
                <a:cubicBezTo>
                  <a:pt x="1970653" y="3809751"/>
                  <a:pt x="1970653" y="3848287"/>
                  <a:pt x="1945405" y="3873535"/>
                </a:cubicBezTo>
                <a:cubicBezTo>
                  <a:pt x="1945405" y="3886159"/>
                  <a:pt x="1958029" y="3886159"/>
                  <a:pt x="1958029" y="3886159"/>
                </a:cubicBezTo>
                <a:cubicBezTo>
                  <a:pt x="1932116" y="3962567"/>
                  <a:pt x="1906869" y="4051598"/>
                  <a:pt x="1868333" y="4115382"/>
                </a:cubicBezTo>
                <a:cubicBezTo>
                  <a:pt x="1868333" y="4166541"/>
                  <a:pt x="1855709" y="4217037"/>
                  <a:pt x="1829797" y="4255573"/>
                </a:cubicBezTo>
                <a:lnTo>
                  <a:pt x="1829797" y="4255573"/>
                </a:lnTo>
                <a:cubicBezTo>
                  <a:pt x="1855709" y="4268197"/>
                  <a:pt x="1842420" y="4255573"/>
                  <a:pt x="1842420" y="4230326"/>
                </a:cubicBezTo>
                <a:cubicBezTo>
                  <a:pt x="1855045" y="4230326"/>
                  <a:pt x="1855045" y="4217701"/>
                  <a:pt x="1868333" y="4230326"/>
                </a:cubicBezTo>
                <a:cubicBezTo>
                  <a:pt x="1855709" y="4192454"/>
                  <a:pt x="1906869" y="4192454"/>
                  <a:pt x="1894245" y="4153918"/>
                </a:cubicBezTo>
                <a:cubicBezTo>
                  <a:pt x="1894245" y="4153918"/>
                  <a:pt x="1894245" y="4166541"/>
                  <a:pt x="1881621" y="4166541"/>
                </a:cubicBezTo>
                <a:cubicBezTo>
                  <a:pt x="1894245" y="4115382"/>
                  <a:pt x="1907533" y="4090134"/>
                  <a:pt x="1932781" y="4052262"/>
                </a:cubicBezTo>
                <a:cubicBezTo>
                  <a:pt x="1920157" y="4064886"/>
                  <a:pt x="1920157" y="4064886"/>
                  <a:pt x="1920157" y="4077510"/>
                </a:cubicBezTo>
                <a:cubicBezTo>
                  <a:pt x="1946069" y="4052262"/>
                  <a:pt x="1932781" y="4001103"/>
                  <a:pt x="1971317" y="3988478"/>
                </a:cubicBezTo>
                <a:cubicBezTo>
                  <a:pt x="1983941" y="4026350"/>
                  <a:pt x="1932781" y="4064886"/>
                  <a:pt x="1958693" y="4102758"/>
                </a:cubicBezTo>
                <a:cubicBezTo>
                  <a:pt x="1946069" y="4102758"/>
                  <a:pt x="1958693" y="4115382"/>
                  <a:pt x="1946069" y="4115382"/>
                </a:cubicBezTo>
                <a:cubicBezTo>
                  <a:pt x="1946069" y="4115382"/>
                  <a:pt x="1958693" y="4102758"/>
                  <a:pt x="1933445" y="4102758"/>
                </a:cubicBezTo>
                <a:cubicBezTo>
                  <a:pt x="1933445" y="4128005"/>
                  <a:pt x="1933445" y="4140629"/>
                  <a:pt x="1907533" y="4166541"/>
                </a:cubicBezTo>
                <a:cubicBezTo>
                  <a:pt x="1933445" y="4204413"/>
                  <a:pt x="1894909" y="4230326"/>
                  <a:pt x="1907533" y="4255573"/>
                </a:cubicBezTo>
                <a:cubicBezTo>
                  <a:pt x="1933445" y="4179165"/>
                  <a:pt x="1971981" y="4141294"/>
                  <a:pt x="1997229" y="4064886"/>
                </a:cubicBezTo>
                <a:cubicBezTo>
                  <a:pt x="2009853" y="4064886"/>
                  <a:pt x="2009853" y="4027014"/>
                  <a:pt x="2023141" y="4027014"/>
                </a:cubicBezTo>
                <a:cubicBezTo>
                  <a:pt x="2023141" y="4039638"/>
                  <a:pt x="2023141" y="4052262"/>
                  <a:pt x="2010517" y="4052262"/>
                </a:cubicBezTo>
                <a:cubicBezTo>
                  <a:pt x="2023141" y="4077510"/>
                  <a:pt x="2010517" y="4090134"/>
                  <a:pt x="2010517" y="4103422"/>
                </a:cubicBezTo>
                <a:cubicBezTo>
                  <a:pt x="2049053" y="4065551"/>
                  <a:pt x="2061677" y="4001767"/>
                  <a:pt x="2087589" y="3963231"/>
                </a:cubicBezTo>
                <a:cubicBezTo>
                  <a:pt x="2087589" y="3937983"/>
                  <a:pt x="2087589" y="3925359"/>
                  <a:pt x="2113502" y="3912071"/>
                </a:cubicBezTo>
                <a:cubicBezTo>
                  <a:pt x="2113502" y="3835663"/>
                  <a:pt x="2164661" y="3771880"/>
                  <a:pt x="2203198" y="3682848"/>
                </a:cubicBezTo>
                <a:cubicBezTo>
                  <a:pt x="2203198" y="3682848"/>
                  <a:pt x="2203198" y="3682848"/>
                  <a:pt x="2215821" y="3682848"/>
                </a:cubicBezTo>
                <a:cubicBezTo>
                  <a:pt x="2203198" y="3644976"/>
                  <a:pt x="2241733" y="3631688"/>
                  <a:pt x="2241733" y="3606440"/>
                </a:cubicBezTo>
                <a:cubicBezTo>
                  <a:pt x="2292893" y="3606440"/>
                  <a:pt x="2306182" y="3530033"/>
                  <a:pt x="2357342" y="3504785"/>
                </a:cubicBezTo>
                <a:cubicBezTo>
                  <a:pt x="2357342" y="3517409"/>
                  <a:pt x="2357342" y="3517409"/>
                  <a:pt x="2357342" y="3530033"/>
                </a:cubicBezTo>
                <a:cubicBezTo>
                  <a:pt x="2331429" y="3530033"/>
                  <a:pt x="2318806" y="3555280"/>
                  <a:pt x="2344718" y="3555280"/>
                </a:cubicBezTo>
                <a:cubicBezTo>
                  <a:pt x="2357342" y="3530033"/>
                  <a:pt x="2383254" y="3504121"/>
                  <a:pt x="2409166" y="3504121"/>
                </a:cubicBezTo>
                <a:cubicBezTo>
                  <a:pt x="2383254" y="3504121"/>
                  <a:pt x="2409166" y="3516744"/>
                  <a:pt x="2409166" y="3529368"/>
                </a:cubicBezTo>
                <a:cubicBezTo>
                  <a:pt x="2421790" y="3529368"/>
                  <a:pt x="2435078" y="3541992"/>
                  <a:pt x="2435078" y="3529368"/>
                </a:cubicBezTo>
                <a:cubicBezTo>
                  <a:pt x="2422454" y="3529368"/>
                  <a:pt x="2435078" y="3516744"/>
                  <a:pt x="2435078" y="3516744"/>
                </a:cubicBezTo>
                <a:cubicBezTo>
                  <a:pt x="2435078" y="3491497"/>
                  <a:pt x="2409166" y="3478873"/>
                  <a:pt x="2396542" y="3465584"/>
                </a:cubicBezTo>
                <a:cubicBezTo>
                  <a:pt x="2396542" y="3440337"/>
                  <a:pt x="2409166" y="3427713"/>
                  <a:pt x="2422454" y="3401801"/>
                </a:cubicBezTo>
                <a:cubicBezTo>
                  <a:pt x="2422454" y="3401801"/>
                  <a:pt x="2422454" y="3427048"/>
                  <a:pt x="2435078" y="3427048"/>
                </a:cubicBezTo>
                <a:cubicBezTo>
                  <a:pt x="2422454" y="3363265"/>
                  <a:pt x="2473614" y="3338017"/>
                  <a:pt x="2499526" y="3299481"/>
                </a:cubicBezTo>
                <a:cubicBezTo>
                  <a:pt x="2512150" y="3299481"/>
                  <a:pt x="2525438" y="3312105"/>
                  <a:pt x="2525438" y="3312105"/>
                </a:cubicBezTo>
                <a:cubicBezTo>
                  <a:pt x="2512815" y="3337353"/>
                  <a:pt x="2499526" y="3349977"/>
                  <a:pt x="2512815" y="3375889"/>
                </a:cubicBezTo>
                <a:cubicBezTo>
                  <a:pt x="2500191" y="3375889"/>
                  <a:pt x="2500191" y="3375889"/>
                  <a:pt x="2500191" y="3375889"/>
                </a:cubicBezTo>
                <a:cubicBezTo>
                  <a:pt x="2512815" y="3401136"/>
                  <a:pt x="2474278" y="3413760"/>
                  <a:pt x="2487567" y="3439673"/>
                </a:cubicBezTo>
                <a:cubicBezTo>
                  <a:pt x="2474943" y="3439673"/>
                  <a:pt x="2461655" y="3477544"/>
                  <a:pt x="2436407" y="3503456"/>
                </a:cubicBezTo>
                <a:cubicBezTo>
                  <a:pt x="2449031" y="3503456"/>
                  <a:pt x="2449031" y="3516080"/>
                  <a:pt x="2462319" y="3528704"/>
                </a:cubicBezTo>
                <a:cubicBezTo>
                  <a:pt x="2449695" y="3553952"/>
                  <a:pt x="2436407" y="3605111"/>
                  <a:pt x="2411159" y="3617735"/>
                </a:cubicBezTo>
                <a:cubicBezTo>
                  <a:pt x="2423783" y="3617735"/>
                  <a:pt x="2423783" y="3617735"/>
                  <a:pt x="2437071" y="3617735"/>
                </a:cubicBezTo>
                <a:cubicBezTo>
                  <a:pt x="2437071" y="3605111"/>
                  <a:pt x="2437071" y="3566575"/>
                  <a:pt x="2462984" y="3566575"/>
                </a:cubicBezTo>
                <a:cubicBezTo>
                  <a:pt x="2462984" y="3579199"/>
                  <a:pt x="2475607" y="3553952"/>
                  <a:pt x="2488896" y="3566575"/>
                </a:cubicBezTo>
                <a:cubicBezTo>
                  <a:pt x="2514808" y="3655607"/>
                  <a:pt x="2424447" y="3706767"/>
                  <a:pt x="2450359" y="3783175"/>
                </a:cubicBezTo>
                <a:cubicBezTo>
                  <a:pt x="2462984" y="3783175"/>
                  <a:pt x="2462984" y="3770551"/>
                  <a:pt x="2462984" y="3770551"/>
                </a:cubicBezTo>
                <a:cubicBezTo>
                  <a:pt x="2462984" y="3783175"/>
                  <a:pt x="2462984" y="3795798"/>
                  <a:pt x="2475607" y="3795798"/>
                </a:cubicBezTo>
                <a:cubicBezTo>
                  <a:pt x="2475607" y="3732015"/>
                  <a:pt x="2501519" y="3681519"/>
                  <a:pt x="2514143" y="3617735"/>
                </a:cubicBezTo>
                <a:cubicBezTo>
                  <a:pt x="2526767" y="3617735"/>
                  <a:pt x="2514143" y="3592488"/>
                  <a:pt x="2540055" y="3592488"/>
                </a:cubicBezTo>
                <a:cubicBezTo>
                  <a:pt x="2540055" y="3617735"/>
                  <a:pt x="2527432" y="3617735"/>
                  <a:pt x="2540055" y="3630359"/>
                </a:cubicBezTo>
                <a:cubicBezTo>
                  <a:pt x="2540055" y="3630359"/>
                  <a:pt x="2540055" y="3630359"/>
                  <a:pt x="2527432" y="3630359"/>
                </a:cubicBezTo>
                <a:cubicBezTo>
                  <a:pt x="2514808" y="3681519"/>
                  <a:pt x="2514808" y="3719391"/>
                  <a:pt x="2501519" y="3770551"/>
                </a:cubicBezTo>
                <a:cubicBezTo>
                  <a:pt x="2527432" y="3732679"/>
                  <a:pt x="2514143" y="3681519"/>
                  <a:pt x="2540055" y="3656271"/>
                </a:cubicBezTo>
                <a:cubicBezTo>
                  <a:pt x="2527432" y="3668895"/>
                  <a:pt x="2540055" y="3668895"/>
                  <a:pt x="2527432" y="3694143"/>
                </a:cubicBezTo>
                <a:cubicBezTo>
                  <a:pt x="2553344" y="3668895"/>
                  <a:pt x="2553344" y="3642983"/>
                  <a:pt x="2553344" y="3605111"/>
                </a:cubicBezTo>
                <a:lnTo>
                  <a:pt x="2553344" y="3605111"/>
                </a:lnTo>
                <a:cubicBezTo>
                  <a:pt x="2565968" y="3605111"/>
                  <a:pt x="2565968" y="3579864"/>
                  <a:pt x="2553344" y="3579864"/>
                </a:cubicBezTo>
                <a:cubicBezTo>
                  <a:pt x="2565968" y="3579864"/>
                  <a:pt x="2553344" y="3592488"/>
                  <a:pt x="2553344" y="3579864"/>
                </a:cubicBezTo>
                <a:cubicBezTo>
                  <a:pt x="2553344" y="3567240"/>
                  <a:pt x="2553344" y="3567240"/>
                  <a:pt x="2565968" y="3567240"/>
                </a:cubicBezTo>
                <a:cubicBezTo>
                  <a:pt x="2553344" y="3541992"/>
                  <a:pt x="2565968" y="3503456"/>
                  <a:pt x="2565968" y="3478208"/>
                </a:cubicBezTo>
                <a:cubicBezTo>
                  <a:pt x="2553344" y="3478208"/>
                  <a:pt x="2565968" y="3503456"/>
                  <a:pt x="2540055" y="3490832"/>
                </a:cubicBezTo>
                <a:cubicBezTo>
                  <a:pt x="2540055" y="3503456"/>
                  <a:pt x="2540055" y="3516080"/>
                  <a:pt x="2540055" y="3528704"/>
                </a:cubicBezTo>
                <a:cubicBezTo>
                  <a:pt x="2527432" y="3516080"/>
                  <a:pt x="2540055" y="3528704"/>
                  <a:pt x="2527432" y="3528704"/>
                </a:cubicBezTo>
                <a:cubicBezTo>
                  <a:pt x="2527432" y="3528704"/>
                  <a:pt x="2540055" y="3541328"/>
                  <a:pt x="2527432" y="3553952"/>
                </a:cubicBezTo>
                <a:cubicBezTo>
                  <a:pt x="2514808" y="3541328"/>
                  <a:pt x="2514808" y="3528704"/>
                  <a:pt x="2501519" y="3528704"/>
                </a:cubicBezTo>
                <a:cubicBezTo>
                  <a:pt x="2514143" y="3528704"/>
                  <a:pt x="2514143" y="3528704"/>
                  <a:pt x="2501519" y="3516080"/>
                </a:cubicBezTo>
                <a:cubicBezTo>
                  <a:pt x="2475607" y="3503456"/>
                  <a:pt x="2514143" y="3452296"/>
                  <a:pt x="2514143" y="3427048"/>
                </a:cubicBezTo>
                <a:cubicBezTo>
                  <a:pt x="2488231" y="3375889"/>
                  <a:pt x="2552679" y="3325393"/>
                  <a:pt x="2526767" y="3299481"/>
                </a:cubicBezTo>
                <a:cubicBezTo>
                  <a:pt x="2514143" y="3286857"/>
                  <a:pt x="2500855" y="3299481"/>
                  <a:pt x="2500855" y="3299481"/>
                </a:cubicBezTo>
                <a:cubicBezTo>
                  <a:pt x="2500855" y="3286857"/>
                  <a:pt x="2513479" y="3299481"/>
                  <a:pt x="2526767" y="3286857"/>
                </a:cubicBezTo>
                <a:cubicBezTo>
                  <a:pt x="2539391" y="3299481"/>
                  <a:pt x="2552679" y="3312105"/>
                  <a:pt x="2565303" y="3324729"/>
                </a:cubicBezTo>
                <a:cubicBezTo>
                  <a:pt x="2565303" y="3324729"/>
                  <a:pt x="2577927" y="3324729"/>
                  <a:pt x="2591215" y="3337353"/>
                </a:cubicBezTo>
                <a:cubicBezTo>
                  <a:pt x="2591215" y="3324729"/>
                  <a:pt x="2578592" y="3312105"/>
                  <a:pt x="2578592" y="3299481"/>
                </a:cubicBezTo>
                <a:cubicBezTo>
                  <a:pt x="2604504" y="3312105"/>
                  <a:pt x="2617127" y="3312105"/>
                  <a:pt x="2629751" y="3337353"/>
                </a:cubicBezTo>
                <a:cubicBezTo>
                  <a:pt x="2617127" y="3337353"/>
                  <a:pt x="2617127" y="3337353"/>
                  <a:pt x="2617127" y="3349977"/>
                </a:cubicBezTo>
                <a:cubicBezTo>
                  <a:pt x="2643040" y="3362600"/>
                  <a:pt x="2655664" y="3375224"/>
                  <a:pt x="2681576" y="3401136"/>
                </a:cubicBezTo>
                <a:cubicBezTo>
                  <a:pt x="2681576" y="3375889"/>
                  <a:pt x="2694200" y="3349977"/>
                  <a:pt x="2707488" y="3337353"/>
                </a:cubicBezTo>
                <a:cubicBezTo>
                  <a:pt x="2707488" y="3349977"/>
                  <a:pt x="2720112" y="3337353"/>
                  <a:pt x="2720112" y="3349977"/>
                </a:cubicBezTo>
                <a:lnTo>
                  <a:pt x="2732736" y="3349977"/>
                </a:lnTo>
                <a:cubicBezTo>
                  <a:pt x="2720112" y="3362600"/>
                  <a:pt x="2706823" y="3375224"/>
                  <a:pt x="2720112" y="3362600"/>
                </a:cubicBezTo>
                <a:cubicBezTo>
                  <a:pt x="2707488" y="3387848"/>
                  <a:pt x="2746024" y="3451632"/>
                  <a:pt x="2707488" y="3464256"/>
                </a:cubicBezTo>
                <a:cubicBezTo>
                  <a:pt x="2720112" y="3464256"/>
                  <a:pt x="2694864" y="3489504"/>
                  <a:pt x="2707488" y="3489504"/>
                </a:cubicBezTo>
                <a:cubicBezTo>
                  <a:pt x="2720112" y="3476880"/>
                  <a:pt x="2720112" y="3464256"/>
                  <a:pt x="2733400" y="3464256"/>
                </a:cubicBezTo>
                <a:cubicBezTo>
                  <a:pt x="2746024" y="3476880"/>
                  <a:pt x="2746024" y="3502127"/>
                  <a:pt x="2746024" y="3528040"/>
                </a:cubicBezTo>
                <a:cubicBezTo>
                  <a:pt x="2771936" y="3540664"/>
                  <a:pt x="2758648" y="3591823"/>
                  <a:pt x="2784560" y="3617071"/>
                </a:cubicBezTo>
                <a:cubicBezTo>
                  <a:pt x="2797184" y="3591823"/>
                  <a:pt x="2771936" y="3579199"/>
                  <a:pt x="2784560" y="3553287"/>
                </a:cubicBezTo>
                <a:cubicBezTo>
                  <a:pt x="2784560" y="3578535"/>
                  <a:pt x="2797184" y="3642319"/>
                  <a:pt x="2810472" y="3629695"/>
                </a:cubicBezTo>
                <a:cubicBezTo>
                  <a:pt x="2797848" y="3604447"/>
                  <a:pt x="2784560" y="3489504"/>
                  <a:pt x="2759312" y="3451632"/>
                </a:cubicBezTo>
                <a:cubicBezTo>
                  <a:pt x="2771936" y="3439008"/>
                  <a:pt x="2759312" y="3413760"/>
                  <a:pt x="2785224" y="3413760"/>
                </a:cubicBezTo>
                <a:cubicBezTo>
                  <a:pt x="2797848" y="3413760"/>
                  <a:pt x="2797848" y="3413760"/>
                  <a:pt x="2797848" y="3426384"/>
                </a:cubicBezTo>
                <a:cubicBezTo>
                  <a:pt x="2823760" y="3426384"/>
                  <a:pt x="2810472" y="3426384"/>
                  <a:pt x="2823760" y="3439008"/>
                </a:cubicBezTo>
                <a:cubicBezTo>
                  <a:pt x="2823760" y="3401136"/>
                  <a:pt x="2811137" y="3413760"/>
                  <a:pt x="2811137" y="3387848"/>
                </a:cubicBezTo>
                <a:cubicBezTo>
                  <a:pt x="2823760" y="3387848"/>
                  <a:pt x="2823760" y="3375224"/>
                  <a:pt x="2837049" y="3375224"/>
                </a:cubicBezTo>
                <a:cubicBezTo>
                  <a:pt x="2824425" y="3362600"/>
                  <a:pt x="2849672" y="3337353"/>
                  <a:pt x="2875585" y="3337353"/>
                </a:cubicBezTo>
                <a:cubicBezTo>
                  <a:pt x="2888209" y="3362600"/>
                  <a:pt x="2875585" y="3401136"/>
                  <a:pt x="2901497" y="3413760"/>
                </a:cubicBezTo>
                <a:cubicBezTo>
                  <a:pt x="2901497" y="3413760"/>
                  <a:pt x="2901497" y="3388513"/>
                  <a:pt x="2901497" y="3375889"/>
                </a:cubicBezTo>
                <a:cubicBezTo>
                  <a:pt x="2952657" y="3363265"/>
                  <a:pt x="2940033" y="3427048"/>
                  <a:pt x="2965945" y="3439673"/>
                </a:cubicBezTo>
                <a:cubicBezTo>
                  <a:pt x="2978569" y="3427048"/>
                  <a:pt x="2965945" y="3401801"/>
                  <a:pt x="2991857" y="3401801"/>
                </a:cubicBezTo>
                <a:cubicBezTo>
                  <a:pt x="3004481" y="3414425"/>
                  <a:pt x="2991857" y="3427048"/>
                  <a:pt x="2991857" y="3439673"/>
                </a:cubicBezTo>
                <a:lnTo>
                  <a:pt x="3004481" y="3439673"/>
                </a:lnTo>
                <a:cubicBezTo>
                  <a:pt x="3004481" y="3452296"/>
                  <a:pt x="3004481" y="3452296"/>
                  <a:pt x="3004481" y="3464920"/>
                </a:cubicBezTo>
                <a:cubicBezTo>
                  <a:pt x="3017105" y="3490168"/>
                  <a:pt x="3043017" y="3490168"/>
                  <a:pt x="3030393" y="3502792"/>
                </a:cubicBezTo>
                <a:cubicBezTo>
                  <a:pt x="3043017" y="3502792"/>
                  <a:pt x="3030393" y="3515415"/>
                  <a:pt x="3043017" y="3528040"/>
                </a:cubicBezTo>
                <a:cubicBezTo>
                  <a:pt x="3043017" y="3540664"/>
                  <a:pt x="3068929" y="3553287"/>
                  <a:pt x="3068929" y="3565911"/>
                </a:cubicBezTo>
                <a:cubicBezTo>
                  <a:pt x="3081553" y="3565911"/>
                  <a:pt x="3068929" y="3578535"/>
                  <a:pt x="3081553" y="3578535"/>
                </a:cubicBezTo>
                <a:cubicBezTo>
                  <a:pt x="3081553" y="3540664"/>
                  <a:pt x="3043017" y="3502127"/>
                  <a:pt x="3030393" y="3476880"/>
                </a:cubicBezTo>
                <a:cubicBezTo>
                  <a:pt x="3043017" y="3476880"/>
                  <a:pt x="3043017" y="3489504"/>
                  <a:pt x="3056305" y="3476880"/>
                </a:cubicBezTo>
                <a:cubicBezTo>
                  <a:pt x="3043681" y="3476880"/>
                  <a:pt x="3030393" y="3464256"/>
                  <a:pt x="3043681" y="3451632"/>
                </a:cubicBezTo>
                <a:cubicBezTo>
                  <a:pt x="3069594" y="3476880"/>
                  <a:pt x="3094841" y="3502792"/>
                  <a:pt x="3082217" y="3540664"/>
                </a:cubicBezTo>
                <a:cubicBezTo>
                  <a:pt x="3082217" y="3540664"/>
                  <a:pt x="3082217" y="3528040"/>
                  <a:pt x="3069594" y="3540664"/>
                </a:cubicBezTo>
                <a:cubicBezTo>
                  <a:pt x="3082217" y="3540664"/>
                  <a:pt x="3082217" y="3565911"/>
                  <a:pt x="3095506" y="3565911"/>
                </a:cubicBezTo>
                <a:cubicBezTo>
                  <a:pt x="3082882" y="3578535"/>
                  <a:pt x="3069594" y="3578535"/>
                  <a:pt x="3082882" y="3591159"/>
                </a:cubicBezTo>
                <a:cubicBezTo>
                  <a:pt x="3095506" y="3591159"/>
                  <a:pt x="3082882" y="3565911"/>
                  <a:pt x="3108794" y="3578535"/>
                </a:cubicBezTo>
                <a:cubicBezTo>
                  <a:pt x="3096170" y="3591159"/>
                  <a:pt x="3121418" y="3591159"/>
                  <a:pt x="3121418" y="3603783"/>
                </a:cubicBezTo>
                <a:cubicBezTo>
                  <a:pt x="3121418" y="3591159"/>
                  <a:pt x="3134042" y="3591159"/>
                  <a:pt x="3134042" y="3578535"/>
                </a:cubicBezTo>
                <a:cubicBezTo>
                  <a:pt x="3134042" y="3578535"/>
                  <a:pt x="3121418" y="3565911"/>
                  <a:pt x="3134042" y="3553287"/>
                </a:cubicBezTo>
                <a:cubicBezTo>
                  <a:pt x="3146666" y="3578535"/>
                  <a:pt x="3146666" y="3591159"/>
                  <a:pt x="3172578" y="3617071"/>
                </a:cubicBezTo>
                <a:cubicBezTo>
                  <a:pt x="3172578" y="3617071"/>
                  <a:pt x="3172578" y="3629695"/>
                  <a:pt x="3172578" y="3642319"/>
                </a:cubicBezTo>
                <a:cubicBezTo>
                  <a:pt x="3159954" y="3629695"/>
                  <a:pt x="3146666" y="3667566"/>
                  <a:pt x="3159954" y="3680191"/>
                </a:cubicBezTo>
                <a:cubicBezTo>
                  <a:pt x="3159954" y="3667566"/>
                  <a:pt x="3172578" y="3680191"/>
                  <a:pt x="3185866" y="3667566"/>
                </a:cubicBezTo>
                <a:cubicBezTo>
                  <a:pt x="3173242" y="3654942"/>
                  <a:pt x="3173242" y="3629695"/>
                  <a:pt x="3185866" y="3629695"/>
                </a:cubicBezTo>
                <a:cubicBezTo>
                  <a:pt x="3211778" y="3629695"/>
                  <a:pt x="3224402" y="3654942"/>
                  <a:pt x="3224402" y="3667566"/>
                </a:cubicBezTo>
                <a:cubicBezTo>
                  <a:pt x="3224402" y="3654942"/>
                  <a:pt x="3237026" y="3667566"/>
                  <a:pt x="3250314" y="3667566"/>
                </a:cubicBezTo>
                <a:cubicBezTo>
                  <a:pt x="3262938" y="3629695"/>
                  <a:pt x="3224402" y="3616407"/>
                  <a:pt x="3224402" y="3565911"/>
                </a:cubicBezTo>
                <a:cubicBezTo>
                  <a:pt x="3237026" y="3565911"/>
                  <a:pt x="3262938" y="3565911"/>
                  <a:pt x="3262938" y="3578535"/>
                </a:cubicBezTo>
                <a:cubicBezTo>
                  <a:pt x="3288850" y="3578535"/>
                  <a:pt x="3288850" y="3616407"/>
                  <a:pt x="3314098" y="3616407"/>
                </a:cubicBezTo>
                <a:cubicBezTo>
                  <a:pt x="3301474" y="3578535"/>
                  <a:pt x="3249650" y="3565247"/>
                  <a:pt x="3262938" y="3527375"/>
                </a:cubicBezTo>
                <a:cubicBezTo>
                  <a:pt x="3237026" y="3527375"/>
                  <a:pt x="3237026" y="3502127"/>
                  <a:pt x="3224402" y="3502127"/>
                </a:cubicBezTo>
                <a:cubicBezTo>
                  <a:pt x="3211778" y="3489504"/>
                  <a:pt x="3224402" y="3476880"/>
                  <a:pt x="3224402" y="3464256"/>
                </a:cubicBezTo>
                <a:cubicBezTo>
                  <a:pt x="3211778" y="3476880"/>
                  <a:pt x="3198490" y="3476880"/>
                  <a:pt x="3198490" y="3489504"/>
                </a:cubicBezTo>
                <a:cubicBezTo>
                  <a:pt x="3185866" y="3476880"/>
                  <a:pt x="3172578" y="3464256"/>
                  <a:pt x="3172578" y="3451632"/>
                </a:cubicBezTo>
                <a:cubicBezTo>
                  <a:pt x="3159954" y="3451632"/>
                  <a:pt x="3146666" y="3451632"/>
                  <a:pt x="3146666" y="3464256"/>
                </a:cubicBezTo>
                <a:cubicBezTo>
                  <a:pt x="3146666" y="3451632"/>
                  <a:pt x="3134042" y="3426384"/>
                  <a:pt x="3159289" y="3426384"/>
                </a:cubicBezTo>
                <a:cubicBezTo>
                  <a:pt x="3171913" y="3477544"/>
                  <a:pt x="3262274" y="3439008"/>
                  <a:pt x="3248985" y="3515415"/>
                </a:cubicBezTo>
                <a:cubicBezTo>
                  <a:pt x="3261609" y="3515415"/>
                  <a:pt x="3261609" y="3502792"/>
                  <a:pt x="3287521" y="3502792"/>
                </a:cubicBezTo>
                <a:cubicBezTo>
                  <a:pt x="3287521" y="3451632"/>
                  <a:pt x="3248985" y="3439008"/>
                  <a:pt x="3236362" y="3388513"/>
                </a:cubicBezTo>
                <a:cubicBezTo>
                  <a:pt x="3236362" y="3388513"/>
                  <a:pt x="3223738" y="3375889"/>
                  <a:pt x="3236362" y="3363265"/>
                </a:cubicBezTo>
                <a:cubicBezTo>
                  <a:pt x="3236362" y="3388513"/>
                  <a:pt x="3262274" y="3414425"/>
                  <a:pt x="3262274" y="3388513"/>
                </a:cubicBezTo>
                <a:cubicBezTo>
                  <a:pt x="3262274" y="3401136"/>
                  <a:pt x="3274898" y="3401136"/>
                  <a:pt x="3274898" y="3401136"/>
                </a:cubicBezTo>
                <a:cubicBezTo>
                  <a:pt x="3287521" y="3388513"/>
                  <a:pt x="3262274" y="3349977"/>
                  <a:pt x="3287521" y="3337353"/>
                </a:cubicBezTo>
                <a:cubicBezTo>
                  <a:pt x="3287521" y="3362600"/>
                  <a:pt x="3326057" y="3388513"/>
                  <a:pt x="3326057" y="3426384"/>
                </a:cubicBezTo>
                <a:lnTo>
                  <a:pt x="3338681" y="3426384"/>
                </a:lnTo>
                <a:cubicBezTo>
                  <a:pt x="3351305" y="3439008"/>
                  <a:pt x="3338681" y="3451632"/>
                  <a:pt x="3326057" y="3451632"/>
                </a:cubicBezTo>
                <a:cubicBezTo>
                  <a:pt x="3313434" y="3451632"/>
                  <a:pt x="3313434" y="3426384"/>
                  <a:pt x="3300145" y="3426384"/>
                </a:cubicBezTo>
                <a:lnTo>
                  <a:pt x="3287521" y="3426384"/>
                </a:lnTo>
                <a:cubicBezTo>
                  <a:pt x="3300145" y="3439008"/>
                  <a:pt x="3313434" y="3464256"/>
                  <a:pt x="3313434" y="3490168"/>
                </a:cubicBezTo>
                <a:cubicBezTo>
                  <a:pt x="3313434" y="3502792"/>
                  <a:pt x="3300810" y="3502792"/>
                  <a:pt x="3313434" y="3515415"/>
                </a:cubicBezTo>
                <a:cubicBezTo>
                  <a:pt x="3339346" y="3515415"/>
                  <a:pt x="3313434" y="3490168"/>
                  <a:pt x="3339346" y="3502792"/>
                </a:cubicBezTo>
                <a:cubicBezTo>
                  <a:pt x="3339346" y="3490168"/>
                  <a:pt x="3326722" y="3490168"/>
                  <a:pt x="3326722" y="3477544"/>
                </a:cubicBezTo>
                <a:cubicBezTo>
                  <a:pt x="3339346" y="3477544"/>
                  <a:pt x="3339346" y="3452296"/>
                  <a:pt x="3352634" y="3452296"/>
                </a:cubicBezTo>
                <a:cubicBezTo>
                  <a:pt x="3352634" y="3452296"/>
                  <a:pt x="3365258" y="3452296"/>
                  <a:pt x="3365258" y="3464920"/>
                </a:cubicBezTo>
                <a:cubicBezTo>
                  <a:pt x="3365258" y="3477544"/>
                  <a:pt x="3365258" y="3477544"/>
                  <a:pt x="3365258" y="3502792"/>
                </a:cubicBezTo>
                <a:cubicBezTo>
                  <a:pt x="3377882" y="3502792"/>
                  <a:pt x="3377882" y="3490168"/>
                  <a:pt x="3377882" y="3490168"/>
                </a:cubicBezTo>
                <a:cubicBezTo>
                  <a:pt x="3390506" y="3515415"/>
                  <a:pt x="3429041" y="3528040"/>
                  <a:pt x="3416418" y="3553952"/>
                </a:cubicBezTo>
                <a:cubicBezTo>
                  <a:pt x="3454954" y="3553952"/>
                  <a:pt x="3454954" y="3617735"/>
                  <a:pt x="3480866" y="3630359"/>
                </a:cubicBezTo>
                <a:cubicBezTo>
                  <a:pt x="3480866" y="3605111"/>
                  <a:pt x="3454954" y="3592488"/>
                  <a:pt x="3468242" y="3579199"/>
                </a:cubicBezTo>
                <a:cubicBezTo>
                  <a:pt x="3442330" y="3579199"/>
                  <a:pt x="3442330" y="3553952"/>
                  <a:pt x="3442330" y="3541328"/>
                </a:cubicBezTo>
                <a:cubicBezTo>
                  <a:pt x="3468242" y="3566575"/>
                  <a:pt x="3480866" y="3605111"/>
                  <a:pt x="3506778" y="3617735"/>
                </a:cubicBezTo>
                <a:cubicBezTo>
                  <a:pt x="3506778" y="3605111"/>
                  <a:pt x="3506778" y="3605111"/>
                  <a:pt x="3506778" y="3592488"/>
                </a:cubicBezTo>
                <a:cubicBezTo>
                  <a:pt x="3519402" y="3592488"/>
                  <a:pt x="3519402" y="3579864"/>
                  <a:pt x="3532690" y="3592488"/>
                </a:cubicBezTo>
                <a:cubicBezTo>
                  <a:pt x="3532690" y="3567240"/>
                  <a:pt x="3506778" y="3541328"/>
                  <a:pt x="3532690" y="3528704"/>
                </a:cubicBezTo>
                <a:cubicBezTo>
                  <a:pt x="3506778" y="3541328"/>
                  <a:pt x="3506778" y="3490832"/>
                  <a:pt x="3494154" y="3490832"/>
                </a:cubicBezTo>
                <a:lnTo>
                  <a:pt x="3506778" y="3478208"/>
                </a:lnTo>
                <a:cubicBezTo>
                  <a:pt x="3506778" y="3503456"/>
                  <a:pt x="3532690" y="3529368"/>
                  <a:pt x="3545314" y="3541992"/>
                </a:cubicBezTo>
                <a:cubicBezTo>
                  <a:pt x="3545314" y="3541992"/>
                  <a:pt x="3532690" y="3541992"/>
                  <a:pt x="3545314" y="3554616"/>
                </a:cubicBezTo>
                <a:cubicBezTo>
                  <a:pt x="3557938" y="3554616"/>
                  <a:pt x="3557938" y="3529368"/>
                  <a:pt x="3557938" y="3529368"/>
                </a:cubicBezTo>
                <a:cubicBezTo>
                  <a:pt x="3570562" y="3567240"/>
                  <a:pt x="3609098" y="3580528"/>
                  <a:pt x="3609098" y="3618400"/>
                </a:cubicBezTo>
                <a:cubicBezTo>
                  <a:pt x="3596474" y="3605776"/>
                  <a:pt x="3570562" y="3631024"/>
                  <a:pt x="3544650" y="3631024"/>
                </a:cubicBezTo>
                <a:cubicBezTo>
                  <a:pt x="3544650" y="3656271"/>
                  <a:pt x="3544650" y="3668895"/>
                  <a:pt x="3532026" y="3682184"/>
                </a:cubicBezTo>
                <a:cubicBezTo>
                  <a:pt x="3544650" y="3694807"/>
                  <a:pt x="3544650" y="3720055"/>
                  <a:pt x="3544650" y="3733344"/>
                </a:cubicBezTo>
                <a:cubicBezTo>
                  <a:pt x="3544650" y="3771215"/>
                  <a:pt x="3506114" y="3834999"/>
                  <a:pt x="3454954" y="3847623"/>
                </a:cubicBezTo>
                <a:cubicBezTo>
                  <a:pt x="3403794" y="3847623"/>
                  <a:pt x="3377882" y="3847623"/>
                  <a:pt x="3365258" y="3809751"/>
                </a:cubicBezTo>
                <a:cubicBezTo>
                  <a:pt x="3352634" y="3834999"/>
                  <a:pt x="3339346" y="3898783"/>
                  <a:pt x="3365258" y="3911407"/>
                </a:cubicBezTo>
                <a:cubicBezTo>
                  <a:pt x="3365258" y="3911407"/>
                  <a:pt x="3365258" y="3898783"/>
                  <a:pt x="3377882" y="3898783"/>
                </a:cubicBezTo>
                <a:cubicBezTo>
                  <a:pt x="3377882" y="3911407"/>
                  <a:pt x="3377882" y="3911407"/>
                  <a:pt x="3377882" y="3911407"/>
                </a:cubicBezTo>
                <a:cubicBezTo>
                  <a:pt x="3351970" y="3924030"/>
                  <a:pt x="3351970" y="3949278"/>
                  <a:pt x="3313434" y="3949278"/>
                </a:cubicBezTo>
                <a:cubicBezTo>
                  <a:pt x="3300810" y="3987150"/>
                  <a:pt x="3248985" y="3974526"/>
                  <a:pt x="3248985" y="4025686"/>
                </a:cubicBezTo>
                <a:cubicBezTo>
                  <a:pt x="3261609" y="4050934"/>
                  <a:pt x="3287521" y="4025686"/>
                  <a:pt x="3313434" y="4038310"/>
                </a:cubicBezTo>
                <a:cubicBezTo>
                  <a:pt x="3326057" y="3961902"/>
                  <a:pt x="3390506" y="3949278"/>
                  <a:pt x="3416418" y="3898118"/>
                </a:cubicBezTo>
                <a:cubicBezTo>
                  <a:pt x="3467578" y="3898118"/>
                  <a:pt x="3532026" y="3885494"/>
                  <a:pt x="3570562" y="3898118"/>
                </a:cubicBezTo>
                <a:cubicBezTo>
                  <a:pt x="3570562" y="3885494"/>
                  <a:pt x="3570562" y="3872871"/>
                  <a:pt x="3570562" y="3872871"/>
                </a:cubicBezTo>
                <a:cubicBezTo>
                  <a:pt x="3570562" y="3885494"/>
                  <a:pt x="3583186" y="3885494"/>
                  <a:pt x="3583186" y="3885494"/>
                </a:cubicBezTo>
                <a:cubicBezTo>
                  <a:pt x="3595810" y="3872871"/>
                  <a:pt x="3583186" y="3860247"/>
                  <a:pt x="3583186" y="3860247"/>
                </a:cubicBezTo>
                <a:cubicBezTo>
                  <a:pt x="3595810" y="3860247"/>
                  <a:pt x="3595810" y="3872871"/>
                  <a:pt x="3595810" y="3872871"/>
                </a:cubicBezTo>
                <a:cubicBezTo>
                  <a:pt x="3608433" y="3860247"/>
                  <a:pt x="3595810" y="3834999"/>
                  <a:pt x="3608433" y="3809087"/>
                </a:cubicBezTo>
                <a:cubicBezTo>
                  <a:pt x="3582521" y="3796463"/>
                  <a:pt x="3569897" y="3745303"/>
                  <a:pt x="3621057" y="3745303"/>
                </a:cubicBezTo>
                <a:cubicBezTo>
                  <a:pt x="3595145" y="3707431"/>
                  <a:pt x="3608433" y="3668895"/>
                  <a:pt x="3621057" y="3631024"/>
                </a:cubicBezTo>
                <a:cubicBezTo>
                  <a:pt x="3621057" y="3656271"/>
                  <a:pt x="3646970" y="3668895"/>
                  <a:pt x="3633681" y="3694807"/>
                </a:cubicBezTo>
                <a:cubicBezTo>
                  <a:pt x="3659593" y="3707431"/>
                  <a:pt x="3684841" y="3771215"/>
                  <a:pt x="3672217" y="3809087"/>
                </a:cubicBezTo>
                <a:cubicBezTo>
                  <a:pt x="3659593" y="3796463"/>
                  <a:pt x="3659593" y="3796463"/>
                  <a:pt x="3646305" y="3796463"/>
                </a:cubicBezTo>
                <a:cubicBezTo>
                  <a:pt x="3646305" y="3847623"/>
                  <a:pt x="3672217" y="3872871"/>
                  <a:pt x="3710753" y="3885494"/>
                </a:cubicBezTo>
                <a:lnTo>
                  <a:pt x="3710753" y="3885494"/>
                </a:lnTo>
                <a:cubicBezTo>
                  <a:pt x="3736666" y="3885494"/>
                  <a:pt x="3749289" y="3885494"/>
                  <a:pt x="3749289" y="3872871"/>
                </a:cubicBezTo>
                <a:lnTo>
                  <a:pt x="3749289" y="3885494"/>
                </a:lnTo>
                <a:cubicBezTo>
                  <a:pt x="3761913" y="3885494"/>
                  <a:pt x="3749289" y="3872871"/>
                  <a:pt x="3761913" y="3872871"/>
                </a:cubicBezTo>
                <a:lnTo>
                  <a:pt x="3761913" y="3872871"/>
                </a:lnTo>
                <a:cubicBezTo>
                  <a:pt x="3774537" y="3885494"/>
                  <a:pt x="3774537" y="3860247"/>
                  <a:pt x="3774537" y="3860247"/>
                </a:cubicBezTo>
                <a:cubicBezTo>
                  <a:pt x="3800449" y="3847623"/>
                  <a:pt x="3825697" y="3872871"/>
                  <a:pt x="3851609" y="3872871"/>
                </a:cubicBezTo>
                <a:cubicBezTo>
                  <a:pt x="3851609" y="3885494"/>
                  <a:pt x="3851609" y="3885494"/>
                  <a:pt x="3851609" y="3885494"/>
                </a:cubicBezTo>
                <a:cubicBezTo>
                  <a:pt x="3916057" y="3885494"/>
                  <a:pt x="3954593" y="3923366"/>
                  <a:pt x="3993129" y="3961902"/>
                </a:cubicBezTo>
                <a:cubicBezTo>
                  <a:pt x="4005753" y="3949278"/>
                  <a:pt x="4019042" y="3936654"/>
                  <a:pt x="4031665" y="3924030"/>
                </a:cubicBezTo>
                <a:cubicBezTo>
                  <a:pt x="4031665" y="3936654"/>
                  <a:pt x="4031665" y="3936654"/>
                  <a:pt x="4031665" y="3936654"/>
                </a:cubicBezTo>
                <a:cubicBezTo>
                  <a:pt x="4044289" y="3898783"/>
                  <a:pt x="4005753" y="3872871"/>
                  <a:pt x="4005753" y="3847623"/>
                </a:cubicBezTo>
                <a:cubicBezTo>
                  <a:pt x="4044289" y="3924030"/>
                  <a:pt x="4173185" y="3924030"/>
                  <a:pt x="4250258" y="3936654"/>
                </a:cubicBezTo>
                <a:cubicBezTo>
                  <a:pt x="4237634" y="3936654"/>
                  <a:pt x="4211722" y="3936654"/>
                  <a:pt x="4224345" y="3961902"/>
                </a:cubicBezTo>
                <a:cubicBezTo>
                  <a:pt x="4236969" y="3949278"/>
                  <a:pt x="4250258" y="3949278"/>
                  <a:pt x="4262881" y="3936654"/>
                </a:cubicBezTo>
                <a:cubicBezTo>
                  <a:pt x="4262881" y="3924030"/>
                  <a:pt x="4275505" y="3924030"/>
                  <a:pt x="4288794" y="3911407"/>
                </a:cubicBezTo>
                <a:cubicBezTo>
                  <a:pt x="4288794" y="3886159"/>
                  <a:pt x="4314706" y="3886159"/>
                  <a:pt x="4327330" y="3860247"/>
                </a:cubicBezTo>
                <a:cubicBezTo>
                  <a:pt x="4314706" y="3860247"/>
                  <a:pt x="4314706" y="3834999"/>
                  <a:pt x="4327330" y="3847623"/>
                </a:cubicBezTo>
                <a:cubicBezTo>
                  <a:pt x="4339954" y="3847623"/>
                  <a:pt x="4327330" y="3860247"/>
                  <a:pt x="4327330" y="3872871"/>
                </a:cubicBezTo>
                <a:cubicBezTo>
                  <a:pt x="4378490" y="3872871"/>
                  <a:pt x="4353242" y="3821711"/>
                  <a:pt x="4327330" y="3834999"/>
                </a:cubicBezTo>
                <a:lnTo>
                  <a:pt x="4327330" y="3822375"/>
                </a:lnTo>
                <a:cubicBezTo>
                  <a:pt x="4339954" y="3809751"/>
                  <a:pt x="4365866" y="3797127"/>
                  <a:pt x="4365866" y="3784503"/>
                </a:cubicBezTo>
                <a:cubicBezTo>
                  <a:pt x="4314706" y="3848287"/>
                  <a:pt x="4288794" y="3733344"/>
                  <a:pt x="4339954" y="3720720"/>
                </a:cubicBezTo>
                <a:cubicBezTo>
                  <a:pt x="4339954" y="3720720"/>
                  <a:pt x="4339954" y="3720720"/>
                  <a:pt x="4339954" y="3708096"/>
                </a:cubicBezTo>
                <a:cubicBezTo>
                  <a:pt x="4352577" y="3708096"/>
                  <a:pt x="4352577" y="3695472"/>
                  <a:pt x="4365866" y="3708096"/>
                </a:cubicBezTo>
                <a:cubicBezTo>
                  <a:pt x="4378490" y="3708096"/>
                  <a:pt x="4365866" y="3720720"/>
                  <a:pt x="4378490" y="3720720"/>
                </a:cubicBezTo>
                <a:cubicBezTo>
                  <a:pt x="4391114" y="3695472"/>
                  <a:pt x="4417026" y="3695472"/>
                  <a:pt x="4417026" y="3682848"/>
                </a:cubicBezTo>
                <a:lnTo>
                  <a:pt x="4417026" y="3695472"/>
                </a:lnTo>
                <a:cubicBezTo>
                  <a:pt x="4417026" y="3682848"/>
                  <a:pt x="4417026" y="3682848"/>
                  <a:pt x="4417026" y="3682848"/>
                </a:cubicBezTo>
                <a:cubicBezTo>
                  <a:pt x="4442938" y="3682848"/>
                  <a:pt x="4468186" y="3657600"/>
                  <a:pt x="4455562" y="3644976"/>
                </a:cubicBezTo>
                <a:cubicBezTo>
                  <a:pt x="4442938" y="3657600"/>
                  <a:pt x="4417026" y="3657600"/>
                  <a:pt x="4404402" y="3682848"/>
                </a:cubicBezTo>
                <a:cubicBezTo>
                  <a:pt x="4391778" y="3670224"/>
                  <a:pt x="4378490" y="3695472"/>
                  <a:pt x="4365866" y="3695472"/>
                </a:cubicBezTo>
                <a:cubicBezTo>
                  <a:pt x="4378490" y="3670224"/>
                  <a:pt x="4404402" y="3657600"/>
                  <a:pt x="4404402" y="3631688"/>
                </a:cubicBezTo>
                <a:cubicBezTo>
                  <a:pt x="4404402" y="3644312"/>
                  <a:pt x="4391778" y="3644312"/>
                  <a:pt x="4391778" y="3644312"/>
                </a:cubicBezTo>
                <a:cubicBezTo>
                  <a:pt x="4379154" y="3631688"/>
                  <a:pt x="4391778" y="3619064"/>
                  <a:pt x="4379154" y="3619064"/>
                </a:cubicBezTo>
                <a:cubicBezTo>
                  <a:pt x="4379154" y="3631688"/>
                  <a:pt x="4379154" y="3631688"/>
                  <a:pt x="4379154" y="3656936"/>
                </a:cubicBezTo>
                <a:cubicBezTo>
                  <a:pt x="4353242" y="3656936"/>
                  <a:pt x="4353242" y="3694807"/>
                  <a:pt x="4327994" y="3694807"/>
                </a:cubicBezTo>
                <a:cubicBezTo>
                  <a:pt x="4315370" y="3682184"/>
                  <a:pt x="4289458" y="3656936"/>
                  <a:pt x="4302082" y="3682184"/>
                </a:cubicBezTo>
                <a:lnTo>
                  <a:pt x="4289458" y="3682184"/>
                </a:lnTo>
                <a:cubicBezTo>
                  <a:pt x="4276834" y="3631024"/>
                  <a:pt x="4263546" y="3605776"/>
                  <a:pt x="4263546" y="3567904"/>
                </a:cubicBezTo>
                <a:cubicBezTo>
                  <a:pt x="4289458" y="3555280"/>
                  <a:pt x="4302082" y="3567904"/>
                  <a:pt x="4314706" y="3580528"/>
                </a:cubicBezTo>
                <a:cubicBezTo>
                  <a:pt x="4365866" y="3580528"/>
                  <a:pt x="4391778" y="3567904"/>
                  <a:pt x="4430314" y="3567904"/>
                </a:cubicBezTo>
                <a:cubicBezTo>
                  <a:pt x="4442938" y="3593152"/>
                  <a:pt x="4468850" y="3567904"/>
                  <a:pt x="4481474" y="3580528"/>
                </a:cubicBezTo>
                <a:cubicBezTo>
                  <a:pt x="4481474" y="3605776"/>
                  <a:pt x="4468850" y="3605776"/>
                  <a:pt x="4455562" y="3618400"/>
                </a:cubicBezTo>
                <a:cubicBezTo>
                  <a:pt x="4481474" y="3618400"/>
                  <a:pt x="4481474" y="3618400"/>
                  <a:pt x="4468186" y="3631024"/>
                </a:cubicBezTo>
                <a:cubicBezTo>
                  <a:pt x="4480810" y="3618400"/>
                  <a:pt x="4494098" y="3618400"/>
                  <a:pt x="4506721" y="3605776"/>
                </a:cubicBezTo>
                <a:cubicBezTo>
                  <a:pt x="4494098" y="3593152"/>
                  <a:pt x="4480810" y="3605776"/>
                  <a:pt x="4480810" y="3580528"/>
                </a:cubicBezTo>
                <a:cubicBezTo>
                  <a:pt x="4493433" y="3593152"/>
                  <a:pt x="4493433" y="3580528"/>
                  <a:pt x="4506721" y="3567904"/>
                </a:cubicBezTo>
                <a:cubicBezTo>
                  <a:pt x="4519346" y="3580528"/>
                  <a:pt x="4519346" y="3593152"/>
                  <a:pt x="4519346" y="3593152"/>
                </a:cubicBezTo>
                <a:cubicBezTo>
                  <a:pt x="4531969" y="3580528"/>
                  <a:pt x="4583794" y="3593152"/>
                  <a:pt x="4570505" y="3618400"/>
                </a:cubicBezTo>
                <a:cubicBezTo>
                  <a:pt x="4609041" y="3631024"/>
                  <a:pt x="4609041" y="3656271"/>
                  <a:pt x="4634953" y="3682184"/>
                </a:cubicBezTo>
                <a:cubicBezTo>
                  <a:pt x="4622330" y="3669560"/>
                  <a:pt x="4634953" y="3694807"/>
                  <a:pt x="4634953" y="3694807"/>
                </a:cubicBezTo>
                <a:cubicBezTo>
                  <a:pt x="4609041" y="3682184"/>
                  <a:pt x="4609041" y="3682184"/>
                  <a:pt x="4583794" y="3694807"/>
                </a:cubicBezTo>
                <a:cubicBezTo>
                  <a:pt x="4583794" y="3707431"/>
                  <a:pt x="4571170" y="3707431"/>
                  <a:pt x="4583794" y="3732679"/>
                </a:cubicBezTo>
                <a:lnTo>
                  <a:pt x="4571170" y="3745303"/>
                </a:lnTo>
                <a:cubicBezTo>
                  <a:pt x="4571170" y="3745303"/>
                  <a:pt x="4571170" y="3732679"/>
                  <a:pt x="4558546" y="3745303"/>
                </a:cubicBezTo>
                <a:cubicBezTo>
                  <a:pt x="4545922" y="3757927"/>
                  <a:pt x="4532634" y="3770551"/>
                  <a:pt x="4507386" y="3770551"/>
                </a:cubicBezTo>
                <a:cubicBezTo>
                  <a:pt x="4507386" y="3783175"/>
                  <a:pt x="4494762" y="3770551"/>
                  <a:pt x="4494762" y="3783175"/>
                </a:cubicBezTo>
                <a:cubicBezTo>
                  <a:pt x="4507386" y="3795798"/>
                  <a:pt x="4507386" y="3770551"/>
                  <a:pt x="4520674" y="3770551"/>
                </a:cubicBezTo>
                <a:cubicBezTo>
                  <a:pt x="4533298" y="3770551"/>
                  <a:pt x="4533298" y="3770551"/>
                  <a:pt x="4533298" y="3770551"/>
                </a:cubicBezTo>
                <a:cubicBezTo>
                  <a:pt x="4571834" y="3732679"/>
                  <a:pt x="4622994" y="3745303"/>
                  <a:pt x="4661530" y="3706767"/>
                </a:cubicBezTo>
                <a:cubicBezTo>
                  <a:pt x="4648906" y="3694143"/>
                  <a:pt x="4635618" y="3706767"/>
                  <a:pt x="4635618" y="3694143"/>
                </a:cubicBezTo>
                <a:cubicBezTo>
                  <a:pt x="4661530" y="3668895"/>
                  <a:pt x="4712690" y="3694143"/>
                  <a:pt x="4725314" y="3706767"/>
                </a:cubicBezTo>
                <a:lnTo>
                  <a:pt x="4725314" y="3706767"/>
                </a:lnTo>
                <a:cubicBezTo>
                  <a:pt x="4776474" y="3706767"/>
                  <a:pt x="4840922" y="3681519"/>
                  <a:pt x="4866834" y="3642983"/>
                </a:cubicBezTo>
                <a:cubicBezTo>
                  <a:pt x="4866834" y="3642983"/>
                  <a:pt x="4879458" y="3655607"/>
                  <a:pt x="4879458" y="3668231"/>
                </a:cubicBezTo>
                <a:cubicBezTo>
                  <a:pt x="4905370" y="3680855"/>
                  <a:pt x="4917994" y="3719391"/>
                  <a:pt x="4930618" y="3744638"/>
                </a:cubicBezTo>
                <a:cubicBezTo>
                  <a:pt x="4943242" y="3744638"/>
                  <a:pt x="4943242" y="3744638"/>
                  <a:pt x="4943242" y="3744638"/>
                </a:cubicBezTo>
                <a:cubicBezTo>
                  <a:pt x="4955866" y="3782510"/>
                  <a:pt x="5007690" y="3795798"/>
                  <a:pt x="5032938" y="3821046"/>
                </a:cubicBezTo>
                <a:cubicBezTo>
                  <a:pt x="5032938" y="3821046"/>
                  <a:pt x="5007025" y="3833670"/>
                  <a:pt x="5020314" y="3846294"/>
                </a:cubicBezTo>
                <a:cubicBezTo>
                  <a:pt x="5020314" y="3833670"/>
                  <a:pt x="5020314" y="3833670"/>
                  <a:pt x="5032938" y="3833670"/>
                </a:cubicBezTo>
                <a:cubicBezTo>
                  <a:pt x="5032938" y="3833670"/>
                  <a:pt x="5032938" y="3833670"/>
                  <a:pt x="5020314" y="3846294"/>
                </a:cubicBezTo>
                <a:cubicBezTo>
                  <a:pt x="5046226" y="3846294"/>
                  <a:pt x="5046226" y="3846294"/>
                  <a:pt x="5046226" y="3846294"/>
                </a:cubicBezTo>
                <a:cubicBezTo>
                  <a:pt x="5033602" y="3846294"/>
                  <a:pt x="5020314" y="3871542"/>
                  <a:pt x="5007690" y="3846294"/>
                </a:cubicBezTo>
                <a:cubicBezTo>
                  <a:pt x="5007690" y="3858918"/>
                  <a:pt x="5007690" y="3858918"/>
                  <a:pt x="5007690" y="3884165"/>
                </a:cubicBezTo>
                <a:cubicBezTo>
                  <a:pt x="5020314" y="3884165"/>
                  <a:pt x="5046226" y="3884165"/>
                  <a:pt x="5046226" y="3884165"/>
                </a:cubicBezTo>
                <a:cubicBezTo>
                  <a:pt x="5046226" y="3896789"/>
                  <a:pt x="5046226" y="3896789"/>
                  <a:pt x="5033602" y="3896789"/>
                </a:cubicBezTo>
                <a:cubicBezTo>
                  <a:pt x="5020978" y="3896789"/>
                  <a:pt x="5020978" y="3896789"/>
                  <a:pt x="5033602" y="3884165"/>
                </a:cubicBezTo>
                <a:cubicBezTo>
                  <a:pt x="5007690" y="3896789"/>
                  <a:pt x="5007690" y="3896789"/>
                  <a:pt x="4995066" y="3909413"/>
                </a:cubicBezTo>
                <a:cubicBezTo>
                  <a:pt x="5007690" y="3909413"/>
                  <a:pt x="5020978" y="3909413"/>
                  <a:pt x="5033602" y="3909413"/>
                </a:cubicBezTo>
                <a:cubicBezTo>
                  <a:pt x="5033602" y="3909413"/>
                  <a:pt x="5033602" y="3896789"/>
                  <a:pt x="5046226" y="3896789"/>
                </a:cubicBezTo>
                <a:cubicBezTo>
                  <a:pt x="5046226" y="3922037"/>
                  <a:pt x="5033602" y="3922037"/>
                  <a:pt x="5033602" y="3934661"/>
                </a:cubicBezTo>
                <a:cubicBezTo>
                  <a:pt x="5046226" y="3934661"/>
                  <a:pt x="5046226" y="3947285"/>
                  <a:pt x="5046226" y="3947285"/>
                </a:cubicBezTo>
                <a:cubicBezTo>
                  <a:pt x="5046226" y="3922037"/>
                  <a:pt x="5058850" y="3922037"/>
                  <a:pt x="5058850" y="3909413"/>
                </a:cubicBezTo>
                <a:cubicBezTo>
                  <a:pt x="5071474" y="3922037"/>
                  <a:pt x="5058850" y="3934661"/>
                  <a:pt x="5071474" y="3934661"/>
                </a:cubicBezTo>
                <a:cubicBezTo>
                  <a:pt x="5071474" y="3934661"/>
                  <a:pt x="5058850" y="3934661"/>
                  <a:pt x="5058850" y="3947285"/>
                </a:cubicBezTo>
                <a:cubicBezTo>
                  <a:pt x="5071474" y="3947285"/>
                  <a:pt x="5097386" y="3947285"/>
                  <a:pt x="5097386" y="3934661"/>
                </a:cubicBezTo>
                <a:cubicBezTo>
                  <a:pt x="5097386" y="3934661"/>
                  <a:pt x="5110009" y="3947285"/>
                  <a:pt x="5110009" y="3959909"/>
                </a:cubicBezTo>
                <a:cubicBezTo>
                  <a:pt x="5110009" y="3959909"/>
                  <a:pt x="5135922" y="3947285"/>
                  <a:pt x="5135922" y="3959909"/>
                </a:cubicBezTo>
                <a:lnTo>
                  <a:pt x="5115989" y="3959909"/>
                </a:lnTo>
                <a:cubicBezTo>
                  <a:pt x="5115989" y="3959909"/>
                  <a:pt x="5115989" y="3959909"/>
                  <a:pt x="5103365" y="3959909"/>
                </a:cubicBezTo>
                <a:cubicBezTo>
                  <a:pt x="5103365" y="3959909"/>
                  <a:pt x="5103365" y="3972533"/>
                  <a:pt x="5077453" y="3985156"/>
                </a:cubicBezTo>
                <a:cubicBezTo>
                  <a:pt x="5103365" y="3972533"/>
                  <a:pt x="5115989" y="3985156"/>
                  <a:pt x="5115989" y="3972533"/>
                </a:cubicBezTo>
                <a:cubicBezTo>
                  <a:pt x="5115989" y="3972533"/>
                  <a:pt x="5115989" y="3972533"/>
                  <a:pt x="5103365" y="3972533"/>
                </a:cubicBezTo>
                <a:cubicBezTo>
                  <a:pt x="5129278" y="3959909"/>
                  <a:pt x="5129278" y="3972533"/>
                  <a:pt x="5129278" y="3985156"/>
                </a:cubicBezTo>
                <a:cubicBezTo>
                  <a:pt x="5141902" y="3972533"/>
                  <a:pt x="5129278" y="3972533"/>
                  <a:pt x="5129278" y="3959909"/>
                </a:cubicBezTo>
                <a:cubicBezTo>
                  <a:pt x="5167814" y="3972533"/>
                  <a:pt x="5155190" y="3922037"/>
                  <a:pt x="5180438" y="3934661"/>
                </a:cubicBezTo>
                <a:cubicBezTo>
                  <a:pt x="5193061" y="3896789"/>
                  <a:pt x="5206350" y="3833006"/>
                  <a:pt x="5206350" y="3781846"/>
                </a:cubicBezTo>
                <a:cubicBezTo>
                  <a:pt x="5206350" y="3769222"/>
                  <a:pt x="5180438" y="3769222"/>
                  <a:pt x="5167814" y="3743974"/>
                </a:cubicBezTo>
                <a:cubicBezTo>
                  <a:pt x="5141902" y="3781846"/>
                  <a:pt x="5090742" y="3769222"/>
                  <a:pt x="5064829" y="3769222"/>
                </a:cubicBezTo>
                <a:cubicBezTo>
                  <a:pt x="5052206" y="3781846"/>
                  <a:pt x="5038917" y="3781846"/>
                  <a:pt x="5052206" y="3794469"/>
                </a:cubicBezTo>
                <a:cubicBezTo>
                  <a:pt x="5039582" y="3794469"/>
                  <a:pt x="5039582" y="3794469"/>
                  <a:pt x="5039582" y="3794469"/>
                </a:cubicBezTo>
                <a:cubicBezTo>
                  <a:pt x="5026958" y="3807093"/>
                  <a:pt x="5039582" y="3807093"/>
                  <a:pt x="5039582" y="3819718"/>
                </a:cubicBezTo>
                <a:cubicBezTo>
                  <a:pt x="5026958" y="3807093"/>
                  <a:pt x="5001046" y="3794469"/>
                  <a:pt x="5001046" y="3794469"/>
                </a:cubicBezTo>
                <a:cubicBezTo>
                  <a:pt x="5001046" y="3781846"/>
                  <a:pt x="4988422" y="3794469"/>
                  <a:pt x="4988422" y="3769222"/>
                </a:cubicBezTo>
                <a:lnTo>
                  <a:pt x="4975798" y="3769222"/>
                </a:lnTo>
                <a:cubicBezTo>
                  <a:pt x="4937262" y="3731350"/>
                  <a:pt x="4924638" y="3692814"/>
                  <a:pt x="4886102" y="3654942"/>
                </a:cubicBezTo>
                <a:cubicBezTo>
                  <a:pt x="4873478" y="3629695"/>
                  <a:pt x="4847566" y="3603783"/>
                  <a:pt x="4847566" y="3553287"/>
                </a:cubicBezTo>
                <a:cubicBezTo>
                  <a:pt x="4860190" y="3515415"/>
                  <a:pt x="4886102" y="3476880"/>
                  <a:pt x="4873478" y="3425720"/>
                </a:cubicBezTo>
                <a:cubicBezTo>
                  <a:pt x="4886102" y="3425720"/>
                  <a:pt x="4886102" y="3413096"/>
                  <a:pt x="4886102" y="3413096"/>
                </a:cubicBezTo>
                <a:cubicBezTo>
                  <a:pt x="4847566" y="3349312"/>
                  <a:pt x="4873478" y="3298817"/>
                  <a:pt x="4873478" y="3235033"/>
                </a:cubicBezTo>
                <a:cubicBezTo>
                  <a:pt x="4886102" y="3146001"/>
                  <a:pt x="4937926" y="3069594"/>
                  <a:pt x="4924638" y="2980562"/>
                </a:cubicBezTo>
                <a:cubicBezTo>
                  <a:pt x="4912014" y="2967938"/>
                  <a:pt x="4912014" y="2955314"/>
                  <a:pt x="4898726" y="2942691"/>
                </a:cubicBezTo>
                <a:cubicBezTo>
                  <a:pt x="4886102" y="2955314"/>
                  <a:pt x="4872814" y="2955314"/>
                  <a:pt x="4847566" y="2955314"/>
                </a:cubicBezTo>
                <a:cubicBezTo>
                  <a:pt x="4834942" y="2980562"/>
                  <a:pt x="4821654" y="2993186"/>
                  <a:pt x="4796406" y="3006474"/>
                </a:cubicBezTo>
                <a:cubicBezTo>
                  <a:pt x="4809030" y="2968603"/>
                  <a:pt x="4834942" y="2955314"/>
                  <a:pt x="4847566" y="2917443"/>
                </a:cubicBezTo>
                <a:cubicBezTo>
                  <a:pt x="4834942" y="2904819"/>
                  <a:pt x="4834942" y="2917443"/>
                  <a:pt x="4821654" y="2917443"/>
                </a:cubicBezTo>
                <a:cubicBezTo>
                  <a:pt x="4821654" y="2955314"/>
                  <a:pt x="4770494" y="2968603"/>
                  <a:pt x="4757206" y="3006474"/>
                </a:cubicBezTo>
                <a:cubicBezTo>
                  <a:pt x="4757206" y="2955314"/>
                  <a:pt x="4744582" y="2930067"/>
                  <a:pt x="4757206" y="2892195"/>
                </a:cubicBezTo>
                <a:cubicBezTo>
                  <a:pt x="4744582" y="2879571"/>
                  <a:pt x="4731293" y="2879571"/>
                  <a:pt x="4706046" y="2879571"/>
                </a:cubicBezTo>
                <a:cubicBezTo>
                  <a:pt x="4680134" y="2892195"/>
                  <a:pt x="4654886" y="2930731"/>
                  <a:pt x="4628974" y="2917443"/>
                </a:cubicBezTo>
                <a:cubicBezTo>
                  <a:pt x="4628974" y="2930067"/>
                  <a:pt x="4628974" y="2930067"/>
                  <a:pt x="4628974" y="2930067"/>
                </a:cubicBezTo>
                <a:cubicBezTo>
                  <a:pt x="4628974" y="2841035"/>
                  <a:pt x="4667510" y="2752004"/>
                  <a:pt x="4693422" y="2675596"/>
                </a:cubicBezTo>
                <a:cubicBezTo>
                  <a:pt x="4757870" y="2624436"/>
                  <a:pt x="4744582" y="2522781"/>
                  <a:pt x="4706046" y="2458997"/>
                </a:cubicBezTo>
                <a:cubicBezTo>
                  <a:pt x="4795742" y="2471621"/>
                  <a:pt x="4860190" y="2522781"/>
                  <a:pt x="4937262" y="2522781"/>
                </a:cubicBezTo>
                <a:cubicBezTo>
                  <a:pt x="4975798" y="2522781"/>
                  <a:pt x="5001710" y="2510157"/>
                  <a:pt x="5026958" y="2497533"/>
                </a:cubicBezTo>
                <a:cubicBezTo>
                  <a:pt x="5039582" y="2497533"/>
                  <a:pt x="5039582" y="2497533"/>
                  <a:pt x="5039582" y="2497533"/>
                </a:cubicBezTo>
                <a:cubicBezTo>
                  <a:pt x="5065494" y="2472285"/>
                  <a:pt x="5065494" y="2446373"/>
                  <a:pt x="5078118" y="2433749"/>
                </a:cubicBezTo>
                <a:cubicBezTo>
                  <a:pt x="5078118" y="2395878"/>
                  <a:pt x="5065494" y="2357342"/>
                  <a:pt x="5078118" y="2332094"/>
                </a:cubicBezTo>
                <a:cubicBezTo>
                  <a:pt x="5052206" y="2319470"/>
                  <a:pt x="5039582" y="2268310"/>
                  <a:pt x="5001046" y="2255686"/>
                </a:cubicBezTo>
                <a:cubicBezTo>
                  <a:pt x="5001046" y="2243062"/>
                  <a:pt x="5001046" y="2230439"/>
                  <a:pt x="5001046" y="2230439"/>
                </a:cubicBezTo>
                <a:cubicBezTo>
                  <a:pt x="5001046" y="2243062"/>
                  <a:pt x="4988422" y="2230439"/>
                  <a:pt x="4975133" y="2230439"/>
                </a:cubicBezTo>
                <a:cubicBezTo>
                  <a:pt x="5013669" y="2179279"/>
                  <a:pt x="4936598" y="2179279"/>
                  <a:pt x="4936598" y="2154031"/>
                </a:cubicBezTo>
                <a:cubicBezTo>
                  <a:pt x="4936598" y="2154031"/>
                  <a:pt x="4936598" y="2166655"/>
                  <a:pt x="4923973" y="2166655"/>
                </a:cubicBezTo>
                <a:cubicBezTo>
                  <a:pt x="4923973" y="2154031"/>
                  <a:pt x="4911350" y="2141407"/>
                  <a:pt x="4911350" y="2128783"/>
                </a:cubicBezTo>
                <a:cubicBezTo>
                  <a:pt x="4898726" y="2128783"/>
                  <a:pt x="4898726" y="2116159"/>
                  <a:pt x="4885438" y="2128783"/>
                </a:cubicBezTo>
                <a:cubicBezTo>
                  <a:pt x="4885438" y="2090912"/>
                  <a:pt x="4859526" y="2116159"/>
                  <a:pt x="4859526" y="2090912"/>
                </a:cubicBezTo>
                <a:cubicBezTo>
                  <a:pt x="4859526" y="2078288"/>
                  <a:pt x="4872149" y="2065664"/>
                  <a:pt x="4859526" y="2053040"/>
                </a:cubicBezTo>
                <a:cubicBezTo>
                  <a:pt x="4833613" y="2053040"/>
                  <a:pt x="4833613" y="2090912"/>
                  <a:pt x="4820989" y="2078288"/>
                </a:cubicBezTo>
                <a:cubicBezTo>
                  <a:pt x="4833613" y="2065664"/>
                  <a:pt x="4846902" y="2053040"/>
                  <a:pt x="4833613" y="2027128"/>
                </a:cubicBezTo>
                <a:cubicBezTo>
                  <a:pt x="4782453" y="2014504"/>
                  <a:pt x="4782453" y="1963344"/>
                  <a:pt x="4730629" y="1963344"/>
                </a:cubicBezTo>
                <a:cubicBezTo>
                  <a:pt x="4730629" y="1950720"/>
                  <a:pt x="4730629" y="1950720"/>
                  <a:pt x="4718005" y="1938096"/>
                </a:cubicBezTo>
                <a:cubicBezTo>
                  <a:pt x="4705381" y="1950720"/>
                  <a:pt x="4705381" y="1938096"/>
                  <a:pt x="4692093" y="1938096"/>
                </a:cubicBezTo>
                <a:cubicBezTo>
                  <a:pt x="4692093" y="1900225"/>
                  <a:pt x="4679469" y="1886936"/>
                  <a:pt x="4653557" y="1886936"/>
                </a:cubicBezTo>
                <a:cubicBezTo>
                  <a:pt x="4640933" y="1912184"/>
                  <a:pt x="4640933" y="1886936"/>
                  <a:pt x="4627645" y="1899560"/>
                </a:cubicBezTo>
                <a:lnTo>
                  <a:pt x="4627645" y="1899560"/>
                </a:lnTo>
                <a:cubicBezTo>
                  <a:pt x="4615021" y="1899560"/>
                  <a:pt x="4615021" y="1912184"/>
                  <a:pt x="4601733" y="1912184"/>
                </a:cubicBezTo>
                <a:cubicBezTo>
                  <a:pt x="4589109" y="1886936"/>
                  <a:pt x="4601733" y="1874313"/>
                  <a:pt x="4601733" y="1848400"/>
                </a:cubicBezTo>
                <a:cubicBezTo>
                  <a:pt x="4589109" y="1835776"/>
                  <a:pt x="4575821" y="1861024"/>
                  <a:pt x="4563197" y="1835776"/>
                </a:cubicBezTo>
                <a:cubicBezTo>
                  <a:pt x="4575821" y="1823153"/>
                  <a:pt x="4550573" y="1810529"/>
                  <a:pt x="4537285" y="1797905"/>
                </a:cubicBezTo>
                <a:cubicBezTo>
                  <a:pt x="4537285" y="1797905"/>
                  <a:pt x="4537285" y="1797905"/>
                  <a:pt x="4524661" y="1797905"/>
                </a:cubicBezTo>
                <a:cubicBezTo>
                  <a:pt x="4512037" y="1760033"/>
                  <a:pt x="4486125" y="1721497"/>
                  <a:pt x="4473501" y="1696250"/>
                </a:cubicBezTo>
                <a:cubicBezTo>
                  <a:pt x="4447589" y="1696250"/>
                  <a:pt x="4447589" y="1696250"/>
                  <a:pt x="4447589" y="1696250"/>
                </a:cubicBezTo>
                <a:cubicBezTo>
                  <a:pt x="4383141" y="1619842"/>
                  <a:pt x="4267532" y="1581970"/>
                  <a:pt x="4203084" y="1505563"/>
                </a:cubicBezTo>
                <a:cubicBezTo>
                  <a:pt x="4190460" y="1505563"/>
                  <a:pt x="4190460" y="1505563"/>
                  <a:pt x="4177172" y="1505563"/>
                </a:cubicBezTo>
                <a:cubicBezTo>
                  <a:pt x="4164548" y="1480315"/>
                  <a:pt x="4138636" y="1467691"/>
                  <a:pt x="4126012" y="1441779"/>
                </a:cubicBezTo>
                <a:cubicBezTo>
                  <a:pt x="4190460" y="1390619"/>
                  <a:pt x="4241620" y="1352747"/>
                  <a:pt x="4306068" y="1314211"/>
                </a:cubicBezTo>
                <a:cubicBezTo>
                  <a:pt x="4318692" y="1314211"/>
                  <a:pt x="4318692" y="1314211"/>
                  <a:pt x="4318692" y="1314211"/>
                </a:cubicBezTo>
                <a:cubicBezTo>
                  <a:pt x="4331316" y="1288964"/>
                  <a:pt x="4344605" y="1276340"/>
                  <a:pt x="4369852" y="1276340"/>
                </a:cubicBezTo>
                <a:cubicBezTo>
                  <a:pt x="4395764" y="1288964"/>
                  <a:pt x="4446924" y="1263716"/>
                  <a:pt x="4459548" y="1301587"/>
                </a:cubicBezTo>
                <a:lnTo>
                  <a:pt x="4446924" y="1314211"/>
                </a:lnTo>
                <a:cubicBezTo>
                  <a:pt x="4472837" y="1339459"/>
                  <a:pt x="4485460" y="1314211"/>
                  <a:pt x="4498084" y="1326835"/>
                </a:cubicBezTo>
                <a:lnTo>
                  <a:pt x="4498084" y="1314211"/>
                </a:lnTo>
                <a:cubicBezTo>
                  <a:pt x="4536620" y="1314211"/>
                  <a:pt x="4549244" y="1301587"/>
                  <a:pt x="4575156" y="1288964"/>
                </a:cubicBezTo>
                <a:cubicBezTo>
                  <a:pt x="4587780" y="1263716"/>
                  <a:pt x="4626316" y="1237804"/>
                  <a:pt x="4601068" y="1212556"/>
                </a:cubicBezTo>
                <a:cubicBezTo>
                  <a:pt x="4575156" y="1212556"/>
                  <a:pt x="4536620" y="1212556"/>
                  <a:pt x="4511372" y="1225180"/>
                </a:cubicBezTo>
                <a:cubicBezTo>
                  <a:pt x="4511372" y="1212556"/>
                  <a:pt x="4511372" y="1212556"/>
                  <a:pt x="4511372" y="1199932"/>
                </a:cubicBezTo>
                <a:cubicBezTo>
                  <a:pt x="4562532" y="1174684"/>
                  <a:pt x="4614357" y="1123525"/>
                  <a:pt x="4678805" y="1098277"/>
                </a:cubicBezTo>
                <a:cubicBezTo>
                  <a:pt x="4678805" y="1098277"/>
                  <a:pt x="4678805" y="1098277"/>
                  <a:pt x="4691429" y="1098277"/>
                </a:cubicBezTo>
                <a:cubicBezTo>
                  <a:pt x="4729965" y="1073029"/>
                  <a:pt x="4781124" y="1034493"/>
                  <a:pt x="4845573" y="1034493"/>
                </a:cubicBezTo>
                <a:cubicBezTo>
                  <a:pt x="4858197" y="1009245"/>
                  <a:pt x="4884109" y="1009245"/>
                  <a:pt x="4910021" y="1009245"/>
                </a:cubicBezTo>
                <a:cubicBezTo>
                  <a:pt x="4910021" y="983997"/>
                  <a:pt x="4961181" y="971374"/>
                  <a:pt x="4987093" y="971374"/>
                </a:cubicBezTo>
                <a:cubicBezTo>
                  <a:pt x="5013005" y="946126"/>
                  <a:pt x="5051541" y="958750"/>
                  <a:pt x="5076789" y="933502"/>
                </a:cubicBezTo>
                <a:cubicBezTo>
                  <a:pt x="5076789" y="920878"/>
                  <a:pt x="5076789" y="920878"/>
                  <a:pt x="5064165" y="920878"/>
                </a:cubicBezTo>
                <a:cubicBezTo>
                  <a:pt x="5153861" y="895630"/>
                  <a:pt x="5218309" y="831847"/>
                  <a:pt x="5321293" y="793311"/>
                </a:cubicBezTo>
                <a:cubicBezTo>
                  <a:pt x="5321293" y="780687"/>
                  <a:pt x="5321293" y="780687"/>
                  <a:pt x="5321293" y="780687"/>
                </a:cubicBezTo>
                <a:cubicBezTo>
                  <a:pt x="5308669" y="768063"/>
                  <a:pt x="5295381" y="780687"/>
                  <a:pt x="5282757" y="780687"/>
                </a:cubicBezTo>
                <a:cubicBezTo>
                  <a:pt x="5270134" y="793311"/>
                  <a:pt x="5231598" y="805934"/>
                  <a:pt x="5205685" y="793311"/>
                </a:cubicBezTo>
                <a:cubicBezTo>
                  <a:pt x="5154525" y="793311"/>
                  <a:pt x="5102701" y="805934"/>
                  <a:pt x="5077453" y="818558"/>
                </a:cubicBezTo>
                <a:cubicBezTo>
                  <a:pt x="5064829" y="805934"/>
                  <a:pt x="5077453" y="767398"/>
                  <a:pt x="5064829" y="767398"/>
                </a:cubicBezTo>
                <a:cubicBezTo>
                  <a:pt x="5064829" y="780022"/>
                  <a:pt x="5052206" y="767398"/>
                  <a:pt x="5052206" y="780022"/>
                </a:cubicBezTo>
                <a:cubicBezTo>
                  <a:pt x="5052206" y="792646"/>
                  <a:pt x="5064829" y="780022"/>
                  <a:pt x="5064829" y="780022"/>
                </a:cubicBezTo>
                <a:cubicBezTo>
                  <a:pt x="5064829" y="843806"/>
                  <a:pt x="5013669" y="843806"/>
                  <a:pt x="4975133" y="843806"/>
                </a:cubicBezTo>
                <a:cubicBezTo>
                  <a:pt x="4962510" y="869054"/>
                  <a:pt x="4923973" y="869054"/>
                  <a:pt x="4898062" y="881678"/>
                </a:cubicBezTo>
                <a:cubicBezTo>
                  <a:pt x="4910685" y="869054"/>
                  <a:pt x="4910685" y="856430"/>
                  <a:pt x="4923973" y="869054"/>
                </a:cubicBezTo>
                <a:cubicBezTo>
                  <a:pt x="4923973" y="856430"/>
                  <a:pt x="4923973" y="831182"/>
                  <a:pt x="4923973" y="831182"/>
                </a:cubicBezTo>
                <a:cubicBezTo>
                  <a:pt x="4923973" y="831182"/>
                  <a:pt x="4923973" y="831182"/>
                  <a:pt x="4923973" y="818558"/>
                </a:cubicBezTo>
                <a:cubicBezTo>
                  <a:pt x="4949886" y="742151"/>
                  <a:pt x="5026958" y="704279"/>
                  <a:pt x="5065494" y="653119"/>
                </a:cubicBezTo>
                <a:cubicBezTo>
                  <a:pt x="5116654" y="615248"/>
                  <a:pt x="5142566" y="538840"/>
                  <a:pt x="5207014" y="525552"/>
                </a:cubicBezTo>
                <a:lnTo>
                  <a:pt x="5207014" y="512928"/>
                </a:lnTo>
                <a:cubicBezTo>
                  <a:pt x="5258174" y="461768"/>
                  <a:pt x="5322622" y="436520"/>
                  <a:pt x="5412983" y="411272"/>
                </a:cubicBezTo>
                <a:cubicBezTo>
                  <a:pt x="5411654" y="407286"/>
                  <a:pt x="5424278" y="394662"/>
                  <a:pt x="5437566" y="407286"/>
                </a:cubicBezTo>
                <a:lnTo>
                  <a:pt x="5437566" y="407286"/>
                </a:lnTo>
                <a:close/>
                <a:moveTo>
                  <a:pt x="1928130" y="980675"/>
                </a:moveTo>
                <a:cubicBezTo>
                  <a:pt x="1940754" y="980675"/>
                  <a:pt x="1954042" y="993299"/>
                  <a:pt x="1954042" y="1005923"/>
                </a:cubicBezTo>
                <a:cubicBezTo>
                  <a:pt x="1954042" y="1005923"/>
                  <a:pt x="1940754" y="993299"/>
                  <a:pt x="1928130" y="980675"/>
                </a:cubicBezTo>
                <a:lnTo>
                  <a:pt x="1928130" y="980675"/>
                </a:lnTo>
                <a:close/>
                <a:moveTo>
                  <a:pt x="1401250" y="2660979"/>
                </a:moveTo>
                <a:cubicBezTo>
                  <a:pt x="1401250" y="2660979"/>
                  <a:pt x="1401250" y="2648355"/>
                  <a:pt x="1413873" y="2648355"/>
                </a:cubicBezTo>
                <a:cubicBezTo>
                  <a:pt x="1401250" y="2648355"/>
                  <a:pt x="1401250" y="2660979"/>
                  <a:pt x="1401250" y="2660979"/>
                </a:cubicBezTo>
                <a:lnTo>
                  <a:pt x="1401250" y="2660979"/>
                </a:lnTo>
                <a:close/>
                <a:moveTo>
                  <a:pt x="1786610" y="2686891"/>
                </a:moveTo>
                <a:cubicBezTo>
                  <a:pt x="1773986" y="2686891"/>
                  <a:pt x="1773986" y="2661643"/>
                  <a:pt x="1786610" y="2661643"/>
                </a:cubicBezTo>
                <a:lnTo>
                  <a:pt x="1786610" y="2686891"/>
                </a:lnTo>
                <a:lnTo>
                  <a:pt x="1786610" y="2686891"/>
                </a:lnTo>
                <a:close/>
                <a:moveTo>
                  <a:pt x="1838434" y="2724763"/>
                </a:moveTo>
                <a:lnTo>
                  <a:pt x="1838434" y="2724763"/>
                </a:lnTo>
                <a:lnTo>
                  <a:pt x="1838434" y="2724763"/>
                </a:lnTo>
                <a:cubicBezTo>
                  <a:pt x="1825810" y="2712139"/>
                  <a:pt x="1825810" y="2712139"/>
                  <a:pt x="1799898" y="2724763"/>
                </a:cubicBezTo>
                <a:cubicBezTo>
                  <a:pt x="1799898" y="2712139"/>
                  <a:pt x="1787274" y="2712139"/>
                  <a:pt x="1799898" y="2686891"/>
                </a:cubicBezTo>
                <a:lnTo>
                  <a:pt x="1799898" y="2686891"/>
                </a:lnTo>
                <a:cubicBezTo>
                  <a:pt x="1825810" y="2699515"/>
                  <a:pt x="1825810" y="2686891"/>
                  <a:pt x="1851058" y="2699515"/>
                </a:cubicBezTo>
                <a:cubicBezTo>
                  <a:pt x="1838434" y="2699515"/>
                  <a:pt x="1838434" y="2712139"/>
                  <a:pt x="1838434" y="2724763"/>
                </a:cubicBezTo>
                <a:lnTo>
                  <a:pt x="1838434" y="2724763"/>
                </a:lnTo>
                <a:cubicBezTo>
                  <a:pt x="1851058" y="2712139"/>
                  <a:pt x="1851058" y="2724763"/>
                  <a:pt x="1864346" y="2724763"/>
                </a:cubicBezTo>
                <a:cubicBezTo>
                  <a:pt x="1851058" y="2737387"/>
                  <a:pt x="1838434" y="2737387"/>
                  <a:pt x="1838434" y="2724763"/>
                </a:cubicBezTo>
                <a:lnTo>
                  <a:pt x="1838434" y="2724763"/>
                </a:lnTo>
                <a:close/>
                <a:moveTo>
                  <a:pt x="1851058" y="2763299"/>
                </a:moveTo>
                <a:cubicBezTo>
                  <a:pt x="1851058" y="2763299"/>
                  <a:pt x="1863682" y="2750675"/>
                  <a:pt x="1851058" y="2750675"/>
                </a:cubicBezTo>
                <a:cubicBezTo>
                  <a:pt x="1863682" y="2750675"/>
                  <a:pt x="1851058" y="2763299"/>
                  <a:pt x="1863682" y="2763299"/>
                </a:cubicBezTo>
                <a:lnTo>
                  <a:pt x="1851058" y="2763299"/>
                </a:lnTo>
                <a:lnTo>
                  <a:pt x="1851058" y="2763299"/>
                </a:lnTo>
                <a:lnTo>
                  <a:pt x="1851058" y="2763299"/>
                </a:lnTo>
                <a:close/>
                <a:moveTo>
                  <a:pt x="1889594" y="1706216"/>
                </a:moveTo>
                <a:cubicBezTo>
                  <a:pt x="1825146" y="1680968"/>
                  <a:pt x="1761362" y="1718840"/>
                  <a:pt x="1735450" y="1693592"/>
                </a:cubicBezTo>
                <a:cubicBezTo>
                  <a:pt x="1735450" y="1680968"/>
                  <a:pt x="1748074" y="1693592"/>
                  <a:pt x="1761362" y="1680968"/>
                </a:cubicBezTo>
                <a:cubicBezTo>
                  <a:pt x="1735450" y="1680968"/>
                  <a:pt x="1722826" y="1680968"/>
                  <a:pt x="1710202" y="1680968"/>
                </a:cubicBezTo>
                <a:cubicBezTo>
                  <a:pt x="1697578" y="1655720"/>
                  <a:pt x="1722826" y="1643096"/>
                  <a:pt x="1697578" y="1629808"/>
                </a:cubicBezTo>
                <a:cubicBezTo>
                  <a:pt x="1697578" y="1617184"/>
                  <a:pt x="1710202" y="1629808"/>
                  <a:pt x="1710202" y="1617184"/>
                </a:cubicBezTo>
                <a:cubicBezTo>
                  <a:pt x="1736114" y="1617184"/>
                  <a:pt x="1736114" y="1629808"/>
                  <a:pt x="1761362" y="1629808"/>
                </a:cubicBezTo>
                <a:cubicBezTo>
                  <a:pt x="1761362" y="1642432"/>
                  <a:pt x="1787274" y="1642432"/>
                  <a:pt x="1787274" y="1617184"/>
                </a:cubicBezTo>
                <a:cubicBezTo>
                  <a:pt x="1825810" y="1629808"/>
                  <a:pt x="1864346" y="1642432"/>
                  <a:pt x="1890258" y="1668344"/>
                </a:cubicBezTo>
                <a:cubicBezTo>
                  <a:pt x="1889594" y="1680968"/>
                  <a:pt x="1889594" y="1693592"/>
                  <a:pt x="1889594" y="1706216"/>
                </a:cubicBezTo>
                <a:lnTo>
                  <a:pt x="1889594" y="1706216"/>
                </a:lnTo>
                <a:close/>
                <a:moveTo>
                  <a:pt x="1889594" y="1642432"/>
                </a:moveTo>
                <a:cubicBezTo>
                  <a:pt x="1851058" y="1642432"/>
                  <a:pt x="1863682" y="1629808"/>
                  <a:pt x="1825146" y="1629808"/>
                </a:cubicBezTo>
                <a:cubicBezTo>
                  <a:pt x="1825146" y="1617184"/>
                  <a:pt x="1825146" y="1617184"/>
                  <a:pt x="1825146" y="1617184"/>
                </a:cubicBezTo>
                <a:cubicBezTo>
                  <a:pt x="1851058" y="1617184"/>
                  <a:pt x="1863682" y="1604560"/>
                  <a:pt x="1876306" y="1617184"/>
                </a:cubicBezTo>
                <a:cubicBezTo>
                  <a:pt x="1876306" y="1604560"/>
                  <a:pt x="1888929" y="1617184"/>
                  <a:pt x="1902218" y="1604560"/>
                </a:cubicBezTo>
                <a:cubicBezTo>
                  <a:pt x="1902218" y="1617184"/>
                  <a:pt x="1902218" y="1629808"/>
                  <a:pt x="1889594" y="1642432"/>
                </a:cubicBezTo>
                <a:lnTo>
                  <a:pt x="1889594" y="1642432"/>
                </a:lnTo>
                <a:close/>
                <a:moveTo>
                  <a:pt x="1902218" y="1566024"/>
                </a:moveTo>
                <a:cubicBezTo>
                  <a:pt x="1914842" y="1578648"/>
                  <a:pt x="1914842" y="1603896"/>
                  <a:pt x="1889594" y="1603896"/>
                </a:cubicBezTo>
                <a:cubicBezTo>
                  <a:pt x="1876970" y="1603896"/>
                  <a:pt x="1876970" y="1603896"/>
                  <a:pt x="1876970" y="1591272"/>
                </a:cubicBezTo>
                <a:cubicBezTo>
                  <a:pt x="1876970" y="1616520"/>
                  <a:pt x="1825810" y="1603896"/>
                  <a:pt x="1812522" y="1603896"/>
                </a:cubicBezTo>
                <a:cubicBezTo>
                  <a:pt x="1812522" y="1591272"/>
                  <a:pt x="1838434" y="1603896"/>
                  <a:pt x="1851058" y="1591272"/>
                </a:cubicBezTo>
                <a:cubicBezTo>
                  <a:pt x="1863682" y="1591272"/>
                  <a:pt x="1851058" y="1566024"/>
                  <a:pt x="1876970" y="1566024"/>
                </a:cubicBezTo>
                <a:cubicBezTo>
                  <a:pt x="1876970" y="1591272"/>
                  <a:pt x="1876970" y="1566024"/>
                  <a:pt x="1889594" y="1566024"/>
                </a:cubicBezTo>
                <a:cubicBezTo>
                  <a:pt x="1889594" y="1566024"/>
                  <a:pt x="1889594" y="1566024"/>
                  <a:pt x="1889594" y="1553400"/>
                </a:cubicBezTo>
                <a:cubicBezTo>
                  <a:pt x="1902218" y="1553400"/>
                  <a:pt x="1902218" y="1553400"/>
                  <a:pt x="1915506" y="1540777"/>
                </a:cubicBezTo>
                <a:lnTo>
                  <a:pt x="1915506" y="1540777"/>
                </a:lnTo>
                <a:cubicBezTo>
                  <a:pt x="1915506" y="1553400"/>
                  <a:pt x="1915506" y="1553400"/>
                  <a:pt x="1915506" y="1553400"/>
                </a:cubicBezTo>
                <a:cubicBezTo>
                  <a:pt x="1915506" y="1553400"/>
                  <a:pt x="1915506" y="1553400"/>
                  <a:pt x="1902882" y="1553400"/>
                </a:cubicBezTo>
                <a:cubicBezTo>
                  <a:pt x="1902218" y="1553400"/>
                  <a:pt x="1915506" y="1566024"/>
                  <a:pt x="1902218" y="1566024"/>
                </a:cubicBezTo>
                <a:lnTo>
                  <a:pt x="1902218" y="1566024"/>
                </a:lnTo>
                <a:close/>
                <a:moveTo>
                  <a:pt x="1915506" y="2699515"/>
                </a:moveTo>
                <a:cubicBezTo>
                  <a:pt x="1928130" y="2712139"/>
                  <a:pt x="1941418" y="2699515"/>
                  <a:pt x="1941418" y="2699515"/>
                </a:cubicBezTo>
                <a:cubicBezTo>
                  <a:pt x="1967330" y="2699515"/>
                  <a:pt x="1967330" y="2724763"/>
                  <a:pt x="1992578" y="2712139"/>
                </a:cubicBezTo>
                <a:cubicBezTo>
                  <a:pt x="1992578" y="2737387"/>
                  <a:pt x="1992578" y="2737387"/>
                  <a:pt x="2005202" y="2763299"/>
                </a:cubicBezTo>
                <a:cubicBezTo>
                  <a:pt x="1992578" y="2763299"/>
                  <a:pt x="1979290" y="2750675"/>
                  <a:pt x="1966666" y="2763299"/>
                </a:cubicBezTo>
                <a:cubicBezTo>
                  <a:pt x="1966666" y="2763299"/>
                  <a:pt x="1966666" y="2750675"/>
                  <a:pt x="1954042" y="2738051"/>
                </a:cubicBezTo>
                <a:cubicBezTo>
                  <a:pt x="1941418" y="2750675"/>
                  <a:pt x="1979954" y="2775923"/>
                  <a:pt x="1941418" y="2775923"/>
                </a:cubicBezTo>
                <a:cubicBezTo>
                  <a:pt x="1928130" y="2763299"/>
                  <a:pt x="1902218" y="2737387"/>
                  <a:pt x="1915506" y="2699515"/>
                </a:cubicBezTo>
                <a:lnTo>
                  <a:pt x="1915506" y="2699515"/>
                </a:lnTo>
                <a:close/>
                <a:moveTo>
                  <a:pt x="1954042" y="2916114"/>
                </a:moveTo>
                <a:lnTo>
                  <a:pt x="1954042" y="2903490"/>
                </a:lnTo>
                <a:lnTo>
                  <a:pt x="1954042" y="2903490"/>
                </a:lnTo>
                <a:cubicBezTo>
                  <a:pt x="1954042" y="2903490"/>
                  <a:pt x="1954042" y="2890866"/>
                  <a:pt x="1966666" y="2903490"/>
                </a:cubicBezTo>
                <a:cubicBezTo>
                  <a:pt x="1966666" y="2916114"/>
                  <a:pt x="1954042" y="2902826"/>
                  <a:pt x="1954042" y="2916114"/>
                </a:cubicBezTo>
                <a:lnTo>
                  <a:pt x="1954042" y="2916114"/>
                </a:lnTo>
                <a:close/>
                <a:moveTo>
                  <a:pt x="1954042" y="2852330"/>
                </a:moveTo>
                <a:cubicBezTo>
                  <a:pt x="1941418" y="2839706"/>
                  <a:pt x="1941418" y="2827083"/>
                  <a:pt x="1928130" y="2814459"/>
                </a:cubicBezTo>
                <a:cubicBezTo>
                  <a:pt x="1940754" y="2814459"/>
                  <a:pt x="1928130" y="2814459"/>
                  <a:pt x="1940754" y="2814459"/>
                </a:cubicBezTo>
                <a:lnTo>
                  <a:pt x="1928130" y="2801835"/>
                </a:lnTo>
                <a:cubicBezTo>
                  <a:pt x="1928130" y="2789211"/>
                  <a:pt x="1940754" y="2801835"/>
                  <a:pt x="1940754" y="2789211"/>
                </a:cubicBezTo>
                <a:cubicBezTo>
                  <a:pt x="1940754" y="2789211"/>
                  <a:pt x="1940754" y="2776587"/>
                  <a:pt x="1953378" y="2776587"/>
                </a:cubicBezTo>
                <a:cubicBezTo>
                  <a:pt x="1953378" y="2789211"/>
                  <a:pt x="1953378" y="2789211"/>
                  <a:pt x="1966002" y="2789211"/>
                </a:cubicBezTo>
                <a:lnTo>
                  <a:pt x="1953378" y="2789211"/>
                </a:lnTo>
                <a:cubicBezTo>
                  <a:pt x="1966002" y="2801835"/>
                  <a:pt x="1979290" y="2827083"/>
                  <a:pt x="1979290" y="2852995"/>
                </a:cubicBezTo>
                <a:cubicBezTo>
                  <a:pt x="1966666" y="2864954"/>
                  <a:pt x="1954042" y="2839706"/>
                  <a:pt x="1954042" y="2852330"/>
                </a:cubicBezTo>
                <a:lnTo>
                  <a:pt x="1954042" y="2852330"/>
                </a:lnTo>
                <a:close/>
                <a:moveTo>
                  <a:pt x="2031114" y="2801170"/>
                </a:moveTo>
                <a:cubicBezTo>
                  <a:pt x="2031114" y="2801170"/>
                  <a:pt x="2018490" y="2801170"/>
                  <a:pt x="2031114" y="2788547"/>
                </a:cubicBezTo>
                <a:cubicBezTo>
                  <a:pt x="2018490" y="2788547"/>
                  <a:pt x="2005202" y="2788547"/>
                  <a:pt x="2005202" y="2801170"/>
                </a:cubicBezTo>
                <a:cubicBezTo>
                  <a:pt x="1992578" y="2788547"/>
                  <a:pt x="1992578" y="2788547"/>
                  <a:pt x="1979290" y="2775923"/>
                </a:cubicBezTo>
                <a:cubicBezTo>
                  <a:pt x="1991914" y="2763299"/>
                  <a:pt x="2005202" y="2775923"/>
                  <a:pt x="2017826" y="2750675"/>
                </a:cubicBezTo>
                <a:lnTo>
                  <a:pt x="2017826" y="2763299"/>
                </a:lnTo>
                <a:cubicBezTo>
                  <a:pt x="2017826" y="2763299"/>
                  <a:pt x="2017826" y="2763299"/>
                  <a:pt x="2030450" y="2763299"/>
                </a:cubicBezTo>
                <a:cubicBezTo>
                  <a:pt x="2030450" y="2775923"/>
                  <a:pt x="2017826" y="2788547"/>
                  <a:pt x="2030450" y="2788547"/>
                </a:cubicBezTo>
                <a:lnTo>
                  <a:pt x="2030450" y="2801170"/>
                </a:lnTo>
                <a:lnTo>
                  <a:pt x="2031114" y="2801170"/>
                </a:lnTo>
                <a:lnTo>
                  <a:pt x="2031114" y="2801170"/>
                </a:lnTo>
                <a:close/>
                <a:moveTo>
                  <a:pt x="2249707" y="3208456"/>
                </a:moveTo>
                <a:cubicBezTo>
                  <a:pt x="2262330" y="3208456"/>
                  <a:pt x="2249707" y="3221080"/>
                  <a:pt x="2249707" y="3233704"/>
                </a:cubicBezTo>
                <a:cubicBezTo>
                  <a:pt x="2236418" y="3234368"/>
                  <a:pt x="2249707" y="3221080"/>
                  <a:pt x="2249707" y="3208456"/>
                </a:cubicBezTo>
                <a:lnTo>
                  <a:pt x="2249707" y="3208456"/>
                </a:lnTo>
                <a:close/>
                <a:moveTo>
                  <a:pt x="2197882" y="3157961"/>
                </a:moveTo>
                <a:cubicBezTo>
                  <a:pt x="2171970" y="3145337"/>
                  <a:pt x="2171970" y="3106801"/>
                  <a:pt x="2185258" y="3094177"/>
                </a:cubicBezTo>
                <a:cubicBezTo>
                  <a:pt x="2197882" y="3094177"/>
                  <a:pt x="2211170" y="3119425"/>
                  <a:pt x="2211170" y="3119425"/>
                </a:cubicBezTo>
                <a:cubicBezTo>
                  <a:pt x="2211170" y="3132049"/>
                  <a:pt x="2185258" y="3132049"/>
                  <a:pt x="2197882" y="3157961"/>
                </a:cubicBezTo>
                <a:lnTo>
                  <a:pt x="2197882" y="3157961"/>
                </a:lnTo>
                <a:close/>
                <a:moveTo>
                  <a:pt x="2146722" y="3246992"/>
                </a:moveTo>
                <a:cubicBezTo>
                  <a:pt x="2159346" y="3246992"/>
                  <a:pt x="2172634" y="3246992"/>
                  <a:pt x="2172634" y="3246992"/>
                </a:cubicBezTo>
                <a:cubicBezTo>
                  <a:pt x="2172634" y="3259616"/>
                  <a:pt x="2172634" y="3259616"/>
                  <a:pt x="2172634" y="3259616"/>
                </a:cubicBezTo>
                <a:cubicBezTo>
                  <a:pt x="2160011" y="3259616"/>
                  <a:pt x="2160011" y="3259616"/>
                  <a:pt x="2146722" y="3259616"/>
                </a:cubicBezTo>
                <a:cubicBezTo>
                  <a:pt x="2146722" y="3259616"/>
                  <a:pt x="2159346" y="3259616"/>
                  <a:pt x="2146722" y="3246992"/>
                </a:cubicBezTo>
                <a:lnTo>
                  <a:pt x="2146722" y="3246992"/>
                </a:lnTo>
                <a:close/>
                <a:moveTo>
                  <a:pt x="2120810" y="3565247"/>
                </a:moveTo>
                <a:cubicBezTo>
                  <a:pt x="2133434" y="3527375"/>
                  <a:pt x="2133434" y="3514087"/>
                  <a:pt x="2146722" y="3476215"/>
                </a:cubicBezTo>
                <a:cubicBezTo>
                  <a:pt x="2172634" y="3476215"/>
                  <a:pt x="2185258" y="3476215"/>
                  <a:pt x="2197882" y="3463591"/>
                </a:cubicBezTo>
                <a:cubicBezTo>
                  <a:pt x="2185258" y="3501463"/>
                  <a:pt x="2171970" y="3527375"/>
                  <a:pt x="2146722" y="3565247"/>
                </a:cubicBezTo>
                <a:cubicBezTo>
                  <a:pt x="2172634" y="3552623"/>
                  <a:pt x="2172634" y="3539999"/>
                  <a:pt x="2185258" y="3514087"/>
                </a:cubicBezTo>
                <a:cubicBezTo>
                  <a:pt x="2185258" y="3551958"/>
                  <a:pt x="2172634" y="3565247"/>
                  <a:pt x="2172634" y="3603118"/>
                </a:cubicBezTo>
                <a:cubicBezTo>
                  <a:pt x="2146722" y="3590495"/>
                  <a:pt x="2160011" y="3603118"/>
                  <a:pt x="2146722" y="3603118"/>
                </a:cubicBezTo>
                <a:cubicBezTo>
                  <a:pt x="2146722" y="3590495"/>
                  <a:pt x="2146722" y="3590495"/>
                  <a:pt x="2146722" y="3577871"/>
                </a:cubicBezTo>
                <a:cubicBezTo>
                  <a:pt x="2134099" y="3590495"/>
                  <a:pt x="2120810" y="3629031"/>
                  <a:pt x="2108186" y="3654278"/>
                </a:cubicBezTo>
                <a:cubicBezTo>
                  <a:pt x="2082274" y="3629031"/>
                  <a:pt x="2108186" y="3590495"/>
                  <a:pt x="2120810" y="3565247"/>
                </a:cubicBezTo>
                <a:lnTo>
                  <a:pt x="2120810" y="3565247"/>
                </a:lnTo>
                <a:close/>
                <a:moveTo>
                  <a:pt x="2095562" y="3654278"/>
                </a:moveTo>
                <a:cubicBezTo>
                  <a:pt x="2095562" y="3654278"/>
                  <a:pt x="2095562" y="3654278"/>
                  <a:pt x="2095562" y="3666902"/>
                </a:cubicBezTo>
                <a:cubicBezTo>
                  <a:pt x="2082274" y="3666902"/>
                  <a:pt x="2095562" y="3654278"/>
                  <a:pt x="2095562" y="3654278"/>
                </a:cubicBezTo>
                <a:lnTo>
                  <a:pt x="2095562" y="3654278"/>
                </a:lnTo>
                <a:close/>
                <a:moveTo>
                  <a:pt x="2069650" y="3666902"/>
                </a:moveTo>
                <a:cubicBezTo>
                  <a:pt x="2082274" y="3666902"/>
                  <a:pt x="2082274" y="3666902"/>
                  <a:pt x="2095562" y="3679526"/>
                </a:cubicBezTo>
                <a:cubicBezTo>
                  <a:pt x="2095562" y="3679526"/>
                  <a:pt x="2069650" y="3679526"/>
                  <a:pt x="2069650" y="3692150"/>
                </a:cubicBezTo>
                <a:cubicBezTo>
                  <a:pt x="2069650" y="3692814"/>
                  <a:pt x="2069650" y="3679526"/>
                  <a:pt x="2069650" y="3666902"/>
                </a:cubicBezTo>
                <a:lnTo>
                  <a:pt x="2069650" y="3666902"/>
                </a:lnTo>
                <a:close/>
                <a:moveTo>
                  <a:pt x="2069650" y="3781846"/>
                </a:moveTo>
                <a:cubicBezTo>
                  <a:pt x="2069650" y="3781846"/>
                  <a:pt x="2069650" y="3781846"/>
                  <a:pt x="2082274" y="3781846"/>
                </a:cubicBezTo>
                <a:cubicBezTo>
                  <a:pt x="2082274" y="3781846"/>
                  <a:pt x="2082274" y="3807093"/>
                  <a:pt x="2069650" y="3807093"/>
                </a:cubicBezTo>
                <a:cubicBezTo>
                  <a:pt x="2056362" y="3794469"/>
                  <a:pt x="2069650" y="3794469"/>
                  <a:pt x="2069650" y="3781846"/>
                </a:cubicBezTo>
                <a:lnTo>
                  <a:pt x="2069650" y="3781846"/>
                </a:lnTo>
                <a:close/>
                <a:moveTo>
                  <a:pt x="2005202" y="3896125"/>
                </a:moveTo>
                <a:cubicBezTo>
                  <a:pt x="2005202" y="3908749"/>
                  <a:pt x="2017826" y="3908749"/>
                  <a:pt x="2017826" y="3908749"/>
                </a:cubicBezTo>
                <a:cubicBezTo>
                  <a:pt x="2005202" y="3921373"/>
                  <a:pt x="2005202" y="3933996"/>
                  <a:pt x="2005202" y="3946620"/>
                </a:cubicBezTo>
                <a:cubicBezTo>
                  <a:pt x="1992578" y="3946620"/>
                  <a:pt x="1992578" y="3933996"/>
                  <a:pt x="1979290" y="3933996"/>
                </a:cubicBezTo>
                <a:cubicBezTo>
                  <a:pt x="1992578" y="3934661"/>
                  <a:pt x="2005202" y="3922037"/>
                  <a:pt x="2005202" y="3896125"/>
                </a:cubicBezTo>
                <a:lnTo>
                  <a:pt x="2005202" y="3896125"/>
                </a:lnTo>
                <a:close/>
                <a:moveTo>
                  <a:pt x="2056362" y="3947285"/>
                </a:moveTo>
                <a:cubicBezTo>
                  <a:pt x="2056362" y="3947285"/>
                  <a:pt x="2056362" y="3985156"/>
                  <a:pt x="2017826" y="3985156"/>
                </a:cubicBezTo>
                <a:cubicBezTo>
                  <a:pt x="2017826" y="3972533"/>
                  <a:pt x="2017826" y="3972533"/>
                  <a:pt x="2017826" y="3972533"/>
                </a:cubicBezTo>
                <a:cubicBezTo>
                  <a:pt x="2005202" y="3997780"/>
                  <a:pt x="1979290" y="4023692"/>
                  <a:pt x="1966666" y="4061564"/>
                </a:cubicBezTo>
                <a:cubicBezTo>
                  <a:pt x="1966666" y="4036316"/>
                  <a:pt x="1966666" y="4010404"/>
                  <a:pt x="1979290" y="4010404"/>
                </a:cubicBezTo>
                <a:cubicBezTo>
                  <a:pt x="1979290" y="3985156"/>
                  <a:pt x="1991914" y="3972533"/>
                  <a:pt x="2005202" y="3946620"/>
                </a:cubicBezTo>
                <a:cubicBezTo>
                  <a:pt x="2017826" y="3959244"/>
                  <a:pt x="2043738" y="3933996"/>
                  <a:pt x="2043738" y="3933996"/>
                </a:cubicBezTo>
                <a:cubicBezTo>
                  <a:pt x="2043738" y="3933996"/>
                  <a:pt x="2056362" y="3934661"/>
                  <a:pt x="2056362" y="3947285"/>
                </a:cubicBezTo>
                <a:lnTo>
                  <a:pt x="2056362" y="3947285"/>
                </a:lnTo>
                <a:close/>
                <a:moveTo>
                  <a:pt x="2197882" y="3666902"/>
                </a:moveTo>
                <a:cubicBezTo>
                  <a:pt x="2185258" y="3666902"/>
                  <a:pt x="2185258" y="3666902"/>
                  <a:pt x="2185258" y="3679526"/>
                </a:cubicBezTo>
                <a:cubicBezTo>
                  <a:pt x="2185258" y="3679526"/>
                  <a:pt x="2185258" y="3679526"/>
                  <a:pt x="2185258" y="3666902"/>
                </a:cubicBezTo>
                <a:cubicBezTo>
                  <a:pt x="2159346" y="3679526"/>
                  <a:pt x="2185258" y="3679526"/>
                  <a:pt x="2185258" y="3692150"/>
                </a:cubicBezTo>
                <a:cubicBezTo>
                  <a:pt x="2159346" y="3755934"/>
                  <a:pt x="2108186" y="3793805"/>
                  <a:pt x="2108186" y="3832341"/>
                </a:cubicBezTo>
                <a:cubicBezTo>
                  <a:pt x="2095562" y="3832341"/>
                  <a:pt x="2095562" y="3844965"/>
                  <a:pt x="2082274" y="3857589"/>
                </a:cubicBezTo>
                <a:lnTo>
                  <a:pt x="2082274" y="3832341"/>
                </a:lnTo>
                <a:cubicBezTo>
                  <a:pt x="2082274" y="3819718"/>
                  <a:pt x="2069650" y="3832341"/>
                  <a:pt x="2069650" y="3819718"/>
                </a:cubicBezTo>
                <a:cubicBezTo>
                  <a:pt x="2069650" y="3819718"/>
                  <a:pt x="2082274" y="3807093"/>
                  <a:pt x="2082274" y="3819718"/>
                </a:cubicBezTo>
                <a:cubicBezTo>
                  <a:pt x="2094898" y="3794469"/>
                  <a:pt x="2120810" y="3718062"/>
                  <a:pt x="2082274" y="3692150"/>
                </a:cubicBezTo>
                <a:cubicBezTo>
                  <a:pt x="2108186" y="3679526"/>
                  <a:pt x="2120810" y="3654278"/>
                  <a:pt x="2133434" y="3628366"/>
                </a:cubicBezTo>
                <a:lnTo>
                  <a:pt x="2133434" y="3640990"/>
                </a:lnTo>
                <a:cubicBezTo>
                  <a:pt x="2159346" y="3653614"/>
                  <a:pt x="2171970" y="3640990"/>
                  <a:pt x="2184594" y="3628366"/>
                </a:cubicBezTo>
                <a:cubicBezTo>
                  <a:pt x="2184594" y="3564582"/>
                  <a:pt x="2223130" y="3526711"/>
                  <a:pt x="2249042" y="3475551"/>
                </a:cubicBezTo>
                <a:cubicBezTo>
                  <a:pt x="2249707" y="3552623"/>
                  <a:pt x="2236418" y="3590495"/>
                  <a:pt x="2197882" y="3666902"/>
                </a:cubicBezTo>
                <a:lnTo>
                  <a:pt x="2197882" y="3666902"/>
                </a:lnTo>
                <a:close/>
                <a:moveTo>
                  <a:pt x="2197882" y="3463591"/>
                </a:moveTo>
                <a:cubicBezTo>
                  <a:pt x="2210506" y="3463591"/>
                  <a:pt x="2210506" y="3450968"/>
                  <a:pt x="2223794" y="3450968"/>
                </a:cubicBezTo>
                <a:cubicBezTo>
                  <a:pt x="2211170" y="3463591"/>
                  <a:pt x="2211170" y="3476215"/>
                  <a:pt x="2197882" y="3488839"/>
                </a:cubicBezTo>
                <a:cubicBezTo>
                  <a:pt x="2211170" y="3476215"/>
                  <a:pt x="2197882" y="3476215"/>
                  <a:pt x="2197882" y="3463591"/>
                </a:cubicBezTo>
                <a:lnTo>
                  <a:pt x="2197882" y="3463591"/>
                </a:lnTo>
                <a:close/>
                <a:moveTo>
                  <a:pt x="2249707" y="3476215"/>
                </a:moveTo>
                <a:cubicBezTo>
                  <a:pt x="2237083" y="3463591"/>
                  <a:pt x="2249707" y="3450968"/>
                  <a:pt x="2262330" y="3438344"/>
                </a:cubicBezTo>
                <a:cubicBezTo>
                  <a:pt x="2262330" y="3450303"/>
                  <a:pt x="2249707" y="3450303"/>
                  <a:pt x="2249707" y="3476215"/>
                </a:cubicBezTo>
                <a:lnTo>
                  <a:pt x="2249707" y="3476215"/>
                </a:lnTo>
                <a:close/>
                <a:moveTo>
                  <a:pt x="2223794" y="3348648"/>
                </a:moveTo>
                <a:cubicBezTo>
                  <a:pt x="2223794" y="3348648"/>
                  <a:pt x="2236418" y="3348648"/>
                  <a:pt x="2236418" y="3361272"/>
                </a:cubicBezTo>
                <a:cubicBezTo>
                  <a:pt x="2236418" y="3361272"/>
                  <a:pt x="2223794" y="3361272"/>
                  <a:pt x="2223794" y="3373895"/>
                </a:cubicBezTo>
                <a:cubicBezTo>
                  <a:pt x="2211170" y="3373895"/>
                  <a:pt x="2223794" y="3361272"/>
                  <a:pt x="2211170" y="3361272"/>
                </a:cubicBezTo>
                <a:cubicBezTo>
                  <a:pt x="2211170" y="3336024"/>
                  <a:pt x="2223794" y="3323400"/>
                  <a:pt x="2223794" y="3310112"/>
                </a:cubicBezTo>
                <a:cubicBezTo>
                  <a:pt x="2211170" y="3322736"/>
                  <a:pt x="2211170" y="3322736"/>
                  <a:pt x="2211170" y="3347983"/>
                </a:cubicBezTo>
                <a:cubicBezTo>
                  <a:pt x="2198547" y="3347983"/>
                  <a:pt x="2198547" y="3335359"/>
                  <a:pt x="2185258" y="3335359"/>
                </a:cubicBezTo>
                <a:cubicBezTo>
                  <a:pt x="2197882" y="3360607"/>
                  <a:pt x="2211170" y="3373231"/>
                  <a:pt x="2223794" y="3399143"/>
                </a:cubicBezTo>
                <a:cubicBezTo>
                  <a:pt x="2211170" y="3437015"/>
                  <a:pt x="2197882" y="3462927"/>
                  <a:pt x="2159346" y="3462927"/>
                </a:cubicBezTo>
                <a:cubicBezTo>
                  <a:pt x="2159346" y="3437679"/>
                  <a:pt x="2171970" y="3411767"/>
                  <a:pt x="2185258" y="3386519"/>
                </a:cubicBezTo>
                <a:cubicBezTo>
                  <a:pt x="2172634" y="3399143"/>
                  <a:pt x="2172634" y="3411767"/>
                  <a:pt x="2159346" y="3424391"/>
                </a:cubicBezTo>
                <a:cubicBezTo>
                  <a:pt x="2133434" y="3424391"/>
                  <a:pt x="2146722" y="3437015"/>
                  <a:pt x="2120810" y="3437015"/>
                </a:cubicBezTo>
                <a:cubicBezTo>
                  <a:pt x="2108186" y="3411767"/>
                  <a:pt x="2146722" y="3373231"/>
                  <a:pt x="2120810" y="3347983"/>
                </a:cubicBezTo>
                <a:cubicBezTo>
                  <a:pt x="2120810" y="3335359"/>
                  <a:pt x="2133434" y="3322736"/>
                  <a:pt x="2133434" y="3335359"/>
                </a:cubicBezTo>
                <a:cubicBezTo>
                  <a:pt x="2120810" y="3310112"/>
                  <a:pt x="2133434" y="3297488"/>
                  <a:pt x="2146058" y="3271576"/>
                </a:cubicBezTo>
                <a:cubicBezTo>
                  <a:pt x="2171970" y="3271576"/>
                  <a:pt x="2171970" y="3271576"/>
                  <a:pt x="2184594" y="3258952"/>
                </a:cubicBezTo>
                <a:cubicBezTo>
                  <a:pt x="2197218" y="3258952"/>
                  <a:pt x="2197218" y="3258952"/>
                  <a:pt x="2210506" y="3258952"/>
                </a:cubicBezTo>
                <a:cubicBezTo>
                  <a:pt x="2197882" y="3233704"/>
                  <a:pt x="2210506" y="3221080"/>
                  <a:pt x="2210506" y="3195168"/>
                </a:cubicBezTo>
                <a:cubicBezTo>
                  <a:pt x="2223130" y="3207792"/>
                  <a:pt x="2210506" y="3233040"/>
                  <a:pt x="2223130" y="3258952"/>
                </a:cubicBezTo>
                <a:cubicBezTo>
                  <a:pt x="2235754" y="3271576"/>
                  <a:pt x="2235754" y="3258952"/>
                  <a:pt x="2249042" y="3258952"/>
                </a:cubicBezTo>
                <a:cubicBezTo>
                  <a:pt x="2249042" y="3246328"/>
                  <a:pt x="2249042" y="3233704"/>
                  <a:pt x="2261666" y="3221080"/>
                </a:cubicBezTo>
                <a:cubicBezTo>
                  <a:pt x="2262330" y="3259616"/>
                  <a:pt x="2274954" y="3336024"/>
                  <a:pt x="2223794" y="3348648"/>
                </a:cubicBezTo>
                <a:lnTo>
                  <a:pt x="2223794" y="3348648"/>
                </a:lnTo>
                <a:close/>
                <a:moveTo>
                  <a:pt x="2429763" y="3323400"/>
                </a:moveTo>
                <a:cubicBezTo>
                  <a:pt x="2429763" y="3323400"/>
                  <a:pt x="2429763" y="3323400"/>
                  <a:pt x="2417139" y="3323400"/>
                </a:cubicBezTo>
                <a:cubicBezTo>
                  <a:pt x="2417139" y="3374560"/>
                  <a:pt x="2365979" y="3387184"/>
                  <a:pt x="2391227" y="3437679"/>
                </a:cubicBezTo>
                <a:cubicBezTo>
                  <a:pt x="2378603" y="3425055"/>
                  <a:pt x="2378603" y="3425055"/>
                  <a:pt x="2365315" y="3425055"/>
                </a:cubicBezTo>
                <a:cubicBezTo>
                  <a:pt x="2377938" y="3462927"/>
                  <a:pt x="2339402" y="3488839"/>
                  <a:pt x="2326779" y="3514087"/>
                </a:cubicBezTo>
                <a:cubicBezTo>
                  <a:pt x="2314155" y="3526711"/>
                  <a:pt x="2300866" y="3514087"/>
                  <a:pt x="2300866" y="3514087"/>
                </a:cubicBezTo>
                <a:lnTo>
                  <a:pt x="2300866" y="3501463"/>
                </a:lnTo>
                <a:cubicBezTo>
                  <a:pt x="2300866" y="3501463"/>
                  <a:pt x="2300866" y="3501463"/>
                  <a:pt x="2288242" y="3501463"/>
                </a:cubicBezTo>
                <a:cubicBezTo>
                  <a:pt x="2288242" y="3514087"/>
                  <a:pt x="2288242" y="3514087"/>
                  <a:pt x="2288242" y="3514087"/>
                </a:cubicBezTo>
                <a:cubicBezTo>
                  <a:pt x="2262330" y="3501463"/>
                  <a:pt x="2314155" y="3437679"/>
                  <a:pt x="2300866" y="3412431"/>
                </a:cubicBezTo>
                <a:cubicBezTo>
                  <a:pt x="2313490" y="3412431"/>
                  <a:pt x="2313490" y="3412431"/>
                  <a:pt x="2313490" y="3412431"/>
                </a:cubicBezTo>
                <a:cubicBezTo>
                  <a:pt x="2313490" y="3387184"/>
                  <a:pt x="2313490" y="3374560"/>
                  <a:pt x="2313490" y="3348648"/>
                </a:cubicBezTo>
                <a:cubicBezTo>
                  <a:pt x="2287578" y="3348648"/>
                  <a:pt x="2287578" y="3373895"/>
                  <a:pt x="2274954" y="3386519"/>
                </a:cubicBezTo>
                <a:cubicBezTo>
                  <a:pt x="2274954" y="3361272"/>
                  <a:pt x="2300866" y="3310112"/>
                  <a:pt x="2300866" y="3272240"/>
                </a:cubicBezTo>
                <a:cubicBezTo>
                  <a:pt x="2326779" y="3284864"/>
                  <a:pt x="2339402" y="3297488"/>
                  <a:pt x="2352026" y="3310112"/>
                </a:cubicBezTo>
                <a:cubicBezTo>
                  <a:pt x="2364650" y="3310112"/>
                  <a:pt x="2364650" y="3297488"/>
                  <a:pt x="2364650" y="3297488"/>
                </a:cubicBezTo>
                <a:lnTo>
                  <a:pt x="2364650" y="3310112"/>
                </a:lnTo>
                <a:cubicBezTo>
                  <a:pt x="2377274" y="3284864"/>
                  <a:pt x="2415810" y="3284864"/>
                  <a:pt x="2415810" y="3272240"/>
                </a:cubicBezTo>
                <a:cubicBezTo>
                  <a:pt x="2429763" y="3297488"/>
                  <a:pt x="2442387" y="3297488"/>
                  <a:pt x="2429763" y="3323400"/>
                </a:cubicBezTo>
                <a:lnTo>
                  <a:pt x="2429763" y="3323400"/>
                </a:lnTo>
                <a:close/>
                <a:moveTo>
                  <a:pt x="2429763" y="3246992"/>
                </a:moveTo>
                <a:cubicBezTo>
                  <a:pt x="2417139" y="3246992"/>
                  <a:pt x="2455675" y="3259616"/>
                  <a:pt x="2442387" y="3234368"/>
                </a:cubicBezTo>
                <a:cubicBezTo>
                  <a:pt x="2455010" y="3246992"/>
                  <a:pt x="2455010" y="3259616"/>
                  <a:pt x="2480923" y="3259616"/>
                </a:cubicBezTo>
                <a:cubicBezTo>
                  <a:pt x="2468299" y="3284864"/>
                  <a:pt x="2442387" y="3259616"/>
                  <a:pt x="2429763" y="3246992"/>
                </a:cubicBezTo>
                <a:lnTo>
                  <a:pt x="2429763" y="3246992"/>
                </a:lnTo>
                <a:close/>
                <a:moveTo>
                  <a:pt x="2699515" y="980675"/>
                </a:moveTo>
                <a:cubicBezTo>
                  <a:pt x="2686891" y="993299"/>
                  <a:pt x="2712139" y="993299"/>
                  <a:pt x="2712139" y="1018547"/>
                </a:cubicBezTo>
                <a:cubicBezTo>
                  <a:pt x="2712139" y="1018547"/>
                  <a:pt x="2673603" y="980675"/>
                  <a:pt x="2699515" y="980675"/>
                </a:cubicBezTo>
                <a:lnTo>
                  <a:pt x="2699515" y="980675"/>
                </a:lnTo>
                <a:close/>
                <a:moveTo>
                  <a:pt x="2802499" y="3361272"/>
                </a:moveTo>
                <a:cubicBezTo>
                  <a:pt x="2776587" y="3373895"/>
                  <a:pt x="2776587" y="3386519"/>
                  <a:pt x="2738051" y="3412431"/>
                </a:cubicBezTo>
                <a:cubicBezTo>
                  <a:pt x="2738051" y="3399808"/>
                  <a:pt x="2738051" y="3399808"/>
                  <a:pt x="2738051" y="3387184"/>
                </a:cubicBezTo>
                <a:lnTo>
                  <a:pt x="2725427" y="3387184"/>
                </a:lnTo>
                <a:cubicBezTo>
                  <a:pt x="2725427" y="3374560"/>
                  <a:pt x="2738051" y="3349312"/>
                  <a:pt x="2725427" y="3336024"/>
                </a:cubicBezTo>
                <a:cubicBezTo>
                  <a:pt x="2738051" y="3323400"/>
                  <a:pt x="2763963" y="3348648"/>
                  <a:pt x="2763963" y="3323400"/>
                </a:cubicBezTo>
                <a:cubicBezTo>
                  <a:pt x="2763963" y="3336024"/>
                  <a:pt x="2776587" y="3323400"/>
                  <a:pt x="2789875" y="3336024"/>
                </a:cubicBezTo>
                <a:lnTo>
                  <a:pt x="2789875" y="3323400"/>
                </a:lnTo>
                <a:cubicBezTo>
                  <a:pt x="2802499" y="3323400"/>
                  <a:pt x="2802499" y="3336024"/>
                  <a:pt x="2802499" y="3323400"/>
                </a:cubicBezTo>
                <a:cubicBezTo>
                  <a:pt x="2815123" y="3336024"/>
                  <a:pt x="2789211" y="3348648"/>
                  <a:pt x="2802499" y="3361272"/>
                </a:cubicBezTo>
                <a:lnTo>
                  <a:pt x="2802499" y="3361272"/>
                </a:lnTo>
                <a:close/>
                <a:moveTo>
                  <a:pt x="2815123" y="3348648"/>
                </a:moveTo>
                <a:cubicBezTo>
                  <a:pt x="2802499" y="3336024"/>
                  <a:pt x="2827747" y="3323400"/>
                  <a:pt x="2827747" y="3323400"/>
                </a:cubicBezTo>
                <a:cubicBezTo>
                  <a:pt x="2827747" y="3310776"/>
                  <a:pt x="2841035" y="3348648"/>
                  <a:pt x="2815123" y="3348648"/>
                </a:cubicBezTo>
                <a:lnTo>
                  <a:pt x="2815123" y="3348648"/>
                </a:lnTo>
                <a:close/>
                <a:moveTo>
                  <a:pt x="3059627" y="878356"/>
                </a:moveTo>
                <a:cubicBezTo>
                  <a:pt x="3059627" y="865732"/>
                  <a:pt x="3072251" y="840484"/>
                  <a:pt x="3085539" y="827196"/>
                </a:cubicBezTo>
                <a:cubicBezTo>
                  <a:pt x="3084875" y="840484"/>
                  <a:pt x="3072251" y="878356"/>
                  <a:pt x="3059627" y="878356"/>
                </a:cubicBezTo>
                <a:lnTo>
                  <a:pt x="3059627" y="878356"/>
                </a:lnTo>
                <a:close/>
                <a:moveTo>
                  <a:pt x="5167149" y="3807093"/>
                </a:moveTo>
                <a:cubicBezTo>
                  <a:pt x="5179773" y="3807093"/>
                  <a:pt x="5179773" y="3819718"/>
                  <a:pt x="5193061" y="3807093"/>
                </a:cubicBezTo>
                <a:cubicBezTo>
                  <a:pt x="5180438" y="3807093"/>
                  <a:pt x="5193061" y="3807093"/>
                  <a:pt x="5193061" y="3807093"/>
                </a:cubicBezTo>
                <a:cubicBezTo>
                  <a:pt x="5193061" y="3819718"/>
                  <a:pt x="5180438" y="3807093"/>
                  <a:pt x="5167149" y="3819718"/>
                </a:cubicBezTo>
                <a:lnTo>
                  <a:pt x="5167149" y="3807093"/>
                </a:lnTo>
                <a:lnTo>
                  <a:pt x="5167149" y="3807093"/>
                </a:lnTo>
                <a:close/>
                <a:moveTo>
                  <a:pt x="4730629" y="3081553"/>
                </a:moveTo>
                <a:cubicBezTo>
                  <a:pt x="4743253" y="3081553"/>
                  <a:pt x="4743253" y="3068929"/>
                  <a:pt x="4743253" y="3068929"/>
                </a:cubicBezTo>
                <a:cubicBezTo>
                  <a:pt x="4755877" y="3068929"/>
                  <a:pt x="4743253" y="3081553"/>
                  <a:pt x="4743253" y="3081553"/>
                </a:cubicBezTo>
                <a:cubicBezTo>
                  <a:pt x="4743253" y="3081553"/>
                  <a:pt x="4730629" y="3094177"/>
                  <a:pt x="4730629" y="3081553"/>
                </a:cubicBezTo>
                <a:lnTo>
                  <a:pt x="4730629" y="3081553"/>
                </a:lnTo>
                <a:lnTo>
                  <a:pt x="4730629" y="3081553"/>
                </a:lnTo>
                <a:close/>
                <a:moveTo>
                  <a:pt x="3084875" y="3514087"/>
                </a:moveTo>
                <a:cubicBezTo>
                  <a:pt x="3097499" y="3526711"/>
                  <a:pt x="3110787" y="3526711"/>
                  <a:pt x="3110787" y="3551958"/>
                </a:cubicBezTo>
                <a:cubicBezTo>
                  <a:pt x="3098163" y="3552623"/>
                  <a:pt x="3084875" y="3526711"/>
                  <a:pt x="3084875" y="3514087"/>
                </a:cubicBezTo>
                <a:lnTo>
                  <a:pt x="3084875" y="3514087"/>
                </a:lnTo>
                <a:close/>
                <a:moveTo>
                  <a:pt x="3213772" y="929515"/>
                </a:moveTo>
                <a:cubicBezTo>
                  <a:pt x="3213772" y="954763"/>
                  <a:pt x="3213772" y="967387"/>
                  <a:pt x="3201148" y="980675"/>
                </a:cubicBezTo>
                <a:cubicBezTo>
                  <a:pt x="3188524" y="980675"/>
                  <a:pt x="3201148" y="980675"/>
                  <a:pt x="3201148" y="955428"/>
                </a:cubicBezTo>
                <a:cubicBezTo>
                  <a:pt x="3188524" y="968051"/>
                  <a:pt x="3175235" y="968051"/>
                  <a:pt x="3175235" y="980675"/>
                </a:cubicBezTo>
                <a:cubicBezTo>
                  <a:pt x="3175235" y="968051"/>
                  <a:pt x="3175235" y="968051"/>
                  <a:pt x="3175235" y="968051"/>
                </a:cubicBezTo>
                <a:cubicBezTo>
                  <a:pt x="3175235" y="968051"/>
                  <a:pt x="3175235" y="955428"/>
                  <a:pt x="3162612" y="955428"/>
                </a:cubicBezTo>
                <a:cubicBezTo>
                  <a:pt x="3175235" y="955428"/>
                  <a:pt x="3175235" y="942804"/>
                  <a:pt x="3188524" y="942804"/>
                </a:cubicBezTo>
                <a:cubicBezTo>
                  <a:pt x="3188524" y="930180"/>
                  <a:pt x="3188524" y="917556"/>
                  <a:pt x="3188524" y="904932"/>
                </a:cubicBezTo>
                <a:cubicBezTo>
                  <a:pt x="3175900" y="904932"/>
                  <a:pt x="3188524" y="917556"/>
                  <a:pt x="3175900" y="917556"/>
                </a:cubicBezTo>
                <a:cubicBezTo>
                  <a:pt x="3175900" y="904932"/>
                  <a:pt x="3175900" y="904932"/>
                  <a:pt x="3163276" y="904932"/>
                </a:cubicBezTo>
                <a:cubicBezTo>
                  <a:pt x="3163276" y="892308"/>
                  <a:pt x="3163276" y="879684"/>
                  <a:pt x="3163276" y="867061"/>
                </a:cubicBezTo>
                <a:cubicBezTo>
                  <a:pt x="3163276" y="879684"/>
                  <a:pt x="3163276" y="892308"/>
                  <a:pt x="3150652" y="892308"/>
                </a:cubicBezTo>
                <a:cubicBezTo>
                  <a:pt x="3163276" y="879684"/>
                  <a:pt x="3150652" y="879684"/>
                  <a:pt x="3138028" y="879684"/>
                </a:cubicBezTo>
                <a:cubicBezTo>
                  <a:pt x="3138028" y="867061"/>
                  <a:pt x="3125404" y="854437"/>
                  <a:pt x="3138028" y="841813"/>
                </a:cubicBezTo>
                <a:cubicBezTo>
                  <a:pt x="3125404" y="841813"/>
                  <a:pt x="3125404" y="841813"/>
                  <a:pt x="3112116" y="841813"/>
                </a:cubicBezTo>
                <a:cubicBezTo>
                  <a:pt x="3112116" y="854437"/>
                  <a:pt x="3112116" y="854437"/>
                  <a:pt x="3112116" y="867061"/>
                </a:cubicBezTo>
                <a:cubicBezTo>
                  <a:pt x="3099492" y="867061"/>
                  <a:pt x="3099492" y="841813"/>
                  <a:pt x="3099492" y="841813"/>
                </a:cubicBezTo>
                <a:cubicBezTo>
                  <a:pt x="3099492" y="790653"/>
                  <a:pt x="3112116" y="752781"/>
                  <a:pt x="3150652" y="727534"/>
                </a:cubicBezTo>
                <a:cubicBezTo>
                  <a:pt x="3150652" y="702286"/>
                  <a:pt x="3150652" y="651126"/>
                  <a:pt x="3163276" y="638502"/>
                </a:cubicBezTo>
                <a:cubicBezTo>
                  <a:pt x="3163276" y="638502"/>
                  <a:pt x="3189188" y="663750"/>
                  <a:pt x="3175900" y="676374"/>
                </a:cubicBezTo>
                <a:cubicBezTo>
                  <a:pt x="3175900" y="688998"/>
                  <a:pt x="3175900" y="688998"/>
                  <a:pt x="3175900" y="701621"/>
                </a:cubicBezTo>
                <a:cubicBezTo>
                  <a:pt x="3188524" y="701621"/>
                  <a:pt x="3175900" y="688998"/>
                  <a:pt x="3188524" y="688998"/>
                </a:cubicBezTo>
                <a:cubicBezTo>
                  <a:pt x="3201148" y="676374"/>
                  <a:pt x="3175900" y="726869"/>
                  <a:pt x="3188524" y="726869"/>
                </a:cubicBezTo>
                <a:cubicBezTo>
                  <a:pt x="3188524" y="739493"/>
                  <a:pt x="3175900" y="726869"/>
                  <a:pt x="3175900" y="726869"/>
                </a:cubicBezTo>
                <a:cubicBezTo>
                  <a:pt x="3175900" y="752117"/>
                  <a:pt x="3188524" y="764741"/>
                  <a:pt x="3201812" y="790653"/>
                </a:cubicBezTo>
                <a:cubicBezTo>
                  <a:pt x="3201812" y="778029"/>
                  <a:pt x="3201812" y="778029"/>
                  <a:pt x="3214436" y="778029"/>
                </a:cubicBezTo>
                <a:cubicBezTo>
                  <a:pt x="3214436" y="778029"/>
                  <a:pt x="3214436" y="790653"/>
                  <a:pt x="3227060" y="790653"/>
                </a:cubicBezTo>
                <a:cubicBezTo>
                  <a:pt x="3227060" y="803277"/>
                  <a:pt x="3214436" y="790653"/>
                  <a:pt x="3214436" y="803277"/>
                </a:cubicBezTo>
                <a:cubicBezTo>
                  <a:pt x="3214436" y="828525"/>
                  <a:pt x="3252972" y="841148"/>
                  <a:pt x="3252972" y="854437"/>
                </a:cubicBezTo>
                <a:lnTo>
                  <a:pt x="3252972" y="854437"/>
                </a:lnTo>
                <a:cubicBezTo>
                  <a:pt x="3265596" y="854437"/>
                  <a:pt x="3278884" y="867061"/>
                  <a:pt x="3291508" y="867061"/>
                </a:cubicBezTo>
                <a:cubicBezTo>
                  <a:pt x="3278884" y="879684"/>
                  <a:pt x="3291508" y="892308"/>
                  <a:pt x="3291508" y="904932"/>
                </a:cubicBezTo>
                <a:cubicBezTo>
                  <a:pt x="3278884" y="904932"/>
                  <a:pt x="3265596" y="904932"/>
                  <a:pt x="3265596" y="892308"/>
                </a:cubicBezTo>
                <a:cubicBezTo>
                  <a:pt x="3265596" y="917556"/>
                  <a:pt x="3265596" y="930180"/>
                  <a:pt x="3265596" y="956092"/>
                </a:cubicBezTo>
                <a:lnTo>
                  <a:pt x="3252972" y="968716"/>
                </a:lnTo>
                <a:cubicBezTo>
                  <a:pt x="3240348" y="956092"/>
                  <a:pt x="3240348" y="917556"/>
                  <a:pt x="3240348" y="892308"/>
                </a:cubicBezTo>
                <a:cubicBezTo>
                  <a:pt x="3227724" y="904932"/>
                  <a:pt x="3240348" y="904932"/>
                  <a:pt x="3227724" y="930180"/>
                </a:cubicBezTo>
                <a:lnTo>
                  <a:pt x="3213772" y="930180"/>
                </a:lnTo>
                <a:lnTo>
                  <a:pt x="3213772" y="929515"/>
                </a:lnTo>
                <a:close/>
                <a:moveTo>
                  <a:pt x="3367916" y="3284864"/>
                </a:moveTo>
                <a:lnTo>
                  <a:pt x="3367916" y="3284864"/>
                </a:lnTo>
                <a:cubicBezTo>
                  <a:pt x="3355292" y="3272240"/>
                  <a:pt x="3355292" y="3284864"/>
                  <a:pt x="3342003" y="3297488"/>
                </a:cubicBezTo>
                <a:cubicBezTo>
                  <a:pt x="3342003" y="3272240"/>
                  <a:pt x="3342003" y="3246328"/>
                  <a:pt x="3316091" y="3246328"/>
                </a:cubicBezTo>
                <a:lnTo>
                  <a:pt x="3316091" y="3233704"/>
                </a:lnTo>
                <a:cubicBezTo>
                  <a:pt x="3328715" y="3221080"/>
                  <a:pt x="3342003" y="3233704"/>
                  <a:pt x="3342003" y="3208456"/>
                </a:cubicBezTo>
                <a:cubicBezTo>
                  <a:pt x="3354627" y="3208456"/>
                  <a:pt x="3354627" y="3208456"/>
                  <a:pt x="3354627" y="3208456"/>
                </a:cubicBezTo>
                <a:cubicBezTo>
                  <a:pt x="3354627" y="3208456"/>
                  <a:pt x="3367251" y="3246328"/>
                  <a:pt x="3354627" y="3233704"/>
                </a:cubicBezTo>
                <a:cubicBezTo>
                  <a:pt x="3354627" y="3246328"/>
                  <a:pt x="3354627" y="3246328"/>
                  <a:pt x="3342003" y="3258952"/>
                </a:cubicBezTo>
                <a:cubicBezTo>
                  <a:pt x="3354627" y="3271576"/>
                  <a:pt x="3367916" y="3258952"/>
                  <a:pt x="3367916" y="3271576"/>
                </a:cubicBezTo>
                <a:lnTo>
                  <a:pt x="3367916" y="3284864"/>
                </a:lnTo>
                <a:lnTo>
                  <a:pt x="3367916" y="3284864"/>
                </a:lnTo>
                <a:lnTo>
                  <a:pt x="3367916" y="3284864"/>
                </a:lnTo>
                <a:close/>
                <a:moveTo>
                  <a:pt x="3380539" y="1082331"/>
                </a:moveTo>
                <a:cubicBezTo>
                  <a:pt x="3354627" y="1082331"/>
                  <a:pt x="3354627" y="1094955"/>
                  <a:pt x="3342003" y="1107579"/>
                </a:cubicBezTo>
                <a:cubicBezTo>
                  <a:pt x="3329380" y="1094955"/>
                  <a:pt x="3329380" y="1094955"/>
                  <a:pt x="3329380" y="1082331"/>
                </a:cubicBezTo>
                <a:cubicBezTo>
                  <a:pt x="3342003" y="1082331"/>
                  <a:pt x="3355292" y="1082331"/>
                  <a:pt x="3342003" y="1057083"/>
                </a:cubicBezTo>
                <a:cubicBezTo>
                  <a:pt x="3354627" y="1057083"/>
                  <a:pt x="3367916" y="1044459"/>
                  <a:pt x="3380539" y="1044459"/>
                </a:cubicBezTo>
                <a:cubicBezTo>
                  <a:pt x="3393828" y="1069707"/>
                  <a:pt x="3380539" y="1057083"/>
                  <a:pt x="3380539" y="1082331"/>
                </a:cubicBezTo>
                <a:lnTo>
                  <a:pt x="3380539" y="1082331"/>
                </a:lnTo>
                <a:close/>
                <a:moveTo>
                  <a:pt x="3393828" y="3348648"/>
                </a:moveTo>
                <a:cubicBezTo>
                  <a:pt x="3381204" y="3336024"/>
                  <a:pt x="3406452" y="3310776"/>
                  <a:pt x="3419740" y="3310776"/>
                </a:cubicBezTo>
                <a:cubicBezTo>
                  <a:pt x="3432364" y="3310776"/>
                  <a:pt x="3432364" y="3348648"/>
                  <a:pt x="3407116" y="3348648"/>
                </a:cubicBezTo>
                <a:cubicBezTo>
                  <a:pt x="3407116" y="3336024"/>
                  <a:pt x="3407116" y="3336024"/>
                  <a:pt x="3407116" y="3323400"/>
                </a:cubicBezTo>
                <a:cubicBezTo>
                  <a:pt x="3393828" y="3336024"/>
                  <a:pt x="3393828" y="3336024"/>
                  <a:pt x="3393828" y="3348648"/>
                </a:cubicBezTo>
                <a:lnTo>
                  <a:pt x="3393828" y="3348648"/>
                </a:lnTo>
                <a:close/>
                <a:moveTo>
                  <a:pt x="3419075" y="3272240"/>
                </a:moveTo>
                <a:cubicBezTo>
                  <a:pt x="3431699" y="3272240"/>
                  <a:pt x="3431699" y="3272240"/>
                  <a:pt x="3444988" y="3259616"/>
                </a:cubicBezTo>
                <a:cubicBezTo>
                  <a:pt x="3457612" y="3259616"/>
                  <a:pt x="3470900" y="3284864"/>
                  <a:pt x="3483524" y="3272240"/>
                </a:cubicBezTo>
                <a:cubicBezTo>
                  <a:pt x="3496148" y="3284864"/>
                  <a:pt x="3470900" y="3323400"/>
                  <a:pt x="3457612" y="3323400"/>
                </a:cubicBezTo>
                <a:cubicBezTo>
                  <a:pt x="3432364" y="3310776"/>
                  <a:pt x="3432364" y="3297488"/>
                  <a:pt x="3419075" y="3272240"/>
                </a:cubicBezTo>
                <a:lnTo>
                  <a:pt x="3419075" y="3272240"/>
                </a:lnTo>
                <a:close/>
                <a:moveTo>
                  <a:pt x="3432364" y="3539999"/>
                </a:moveTo>
                <a:cubicBezTo>
                  <a:pt x="3406452" y="3539999"/>
                  <a:pt x="3406452" y="3514751"/>
                  <a:pt x="3406452" y="3502127"/>
                </a:cubicBezTo>
                <a:cubicBezTo>
                  <a:pt x="3419075" y="3501463"/>
                  <a:pt x="3432364" y="3526711"/>
                  <a:pt x="3432364" y="3539999"/>
                </a:cubicBezTo>
                <a:lnTo>
                  <a:pt x="3432364" y="3539999"/>
                </a:lnTo>
                <a:close/>
                <a:moveTo>
                  <a:pt x="3419075" y="3361272"/>
                </a:moveTo>
                <a:cubicBezTo>
                  <a:pt x="3431699" y="3361272"/>
                  <a:pt x="3444988" y="3386519"/>
                  <a:pt x="3444988" y="3399143"/>
                </a:cubicBezTo>
                <a:cubicBezTo>
                  <a:pt x="3419075" y="3387184"/>
                  <a:pt x="3432364" y="3373895"/>
                  <a:pt x="3419075" y="3361272"/>
                </a:cubicBezTo>
                <a:lnTo>
                  <a:pt x="3419075" y="3361272"/>
                </a:lnTo>
                <a:close/>
                <a:moveTo>
                  <a:pt x="3457612" y="3514087"/>
                </a:moveTo>
                <a:cubicBezTo>
                  <a:pt x="3444988" y="3514087"/>
                  <a:pt x="3444988" y="3501463"/>
                  <a:pt x="3444988" y="3488839"/>
                </a:cubicBezTo>
                <a:lnTo>
                  <a:pt x="3444988" y="3501463"/>
                </a:lnTo>
                <a:cubicBezTo>
                  <a:pt x="3457612" y="3501463"/>
                  <a:pt x="3432364" y="3488839"/>
                  <a:pt x="3457612" y="3488839"/>
                </a:cubicBezTo>
                <a:cubicBezTo>
                  <a:pt x="3457612" y="3501463"/>
                  <a:pt x="3457612" y="3514087"/>
                  <a:pt x="3457612" y="3514087"/>
                </a:cubicBezTo>
                <a:lnTo>
                  <a:pt x="3457612" y="3514087"/>
                </a:lnTo>
                <a:close/>
                <a:moveTo>
                  <a:pt x="3483524" y="3450303"/>
                </a:moveTo>
                <a:cubicBezTo>
                  <a:pt x="3470900" y="3450303"/>
                  <a:pt x="3470900" y="3437679"/>
                  <a:pt x="3483524" y="3437679"/>
                </a:cubicBezTo>
                <a:cubicBezTo>
                  <a:pt x="3470900" y="3437679"/>
                  <a:pt x="3457612" y="3437679"/>
                  <a:pt x="3457612" y="3425055"/>
                </a:cubicBezTo>
                <a:cubicBezTo>
                  <a:pt x="3457612" y="3425055"/>
                  <a:pt x="3457612" y="3437679"/>
                  <a:pt x="3457612" y="3450303"/>
                </a:cubicBezTo>
                <a:cubicBezTo>
                  <a:pt x="3470235" y="3462927"/>
                  <a:pt x="3483524" y="3475551"/>
                  <a:pt x="3470235" y="3488175"/>
                </a:cubicBezTo>
                <a:cubicBezTo>
                  <a:pt x="3470235" y="3488175"/>
                  <a:pt x="3470235" y="3475551"/>
                  <a:pt x="3457612" y="3488175"/>
                </a:cubicBezTo>
                <a:cubicBezTo>
                  <a:pt x="3444988" y="3462927"/>
                  <a:pt x="3444988" y="3399143"/>
                  <a:pt x="3470235" y="3399143"/>
                </a:cubicBezTo>
                <a:cubicBezTo>
                  <a:pt x="3457612" y="3399143"/>
                  <a:pt x="3457612" y="3411767"/>
                  <a:pt x="3457612" y="3411767"/>
                </a:cubicBezTo>
                <a:cubicBezTo>
                  <a:pt x="3470235" y="3411767"/>
                  <a:pt x="3470235" y="3411767"/>
                  <a:pt x="3470235" y="3411767"/>
                </a:cubicBezTo>
                <a:cubicBezTo>
                  <a:pt x="3483524" y="3425055"/>
                  <a:pt x="3483524" y="3437679"/>
                  <a:pt x="3483524" y="3450303"/>
                </a:cubicBezTo>
                <a:lnTo>
                  <a:pt x="3483524" y="3450303"/>
                </a:lnTo>
                <a:close/>
                <a:moveTo>
                  <a:pt x="3496148" y="3373895"/>
                </a:moveTo>
                <a:cubicBezTo>
                  <a:pt x="3508771" y="3348648"/>
                  <a:pt x="3470235" y="3348648"/>
                  <a:pt x="3470235" y="3322736"/>
                </a:cubicBezTo>
                <a:cubicBezTo>
                  <a:pt x="3482859" y="3322736"/>
                  <a:pt x="3496148" y="3335359"/>
                  <a:pt x="3496148" y="3335359"/>
                </a:cubicBezTo>
                <a:cubicBezTo>
                  <a:pt x="3508771" y="3347983"/>
                  <a:pt x="3496148" y="3360607"/>
                  <a:pt x="3522059" y="3360607"/>
                </a:cubicBezTo>
                <a:cubicBezTo>
                  <a:pt x="3509436" y="3373895"/>
                  <a:pt x="3509436" y="3373895"/>
                  <a:pt x="3496148" y="3373895"/>
                </a:cubicBezTo>
                <a:lnTo>
                  <a:pt x="3496148" y="3373895"/>
                </a:lnTo>
                <a:close/>
                <a:moveTo>
                  <a:pt x="3522059" y="3323400"/>
                </a:moveTo>
                <a:cubicBezTo>
                  <a:pt x="3522059" y="3336024"/>
                  <a:pt x="3509436" y="3336024"/>
                  <a:pt x="3509436" y="3348648"/>
                </a:cubicBezTo>
                <a:cubicBezTo>
                  <a:pt x="3496812" y="3336024"/>
                  <a:pt x="3509436" y="3336024"/>
                  <a:pt x="3496812" y="3323400"/>
                </a:cubicBezTo>
                <a:cubicBezTo>
                  <a:pt x="3509436" y="3323400"/>
                  <a:pt x="3509436" y="3323400"/>
                  <a:pt x="3509436" y="3323400"/>
                </a:cubicBezTo>
                <a:lnTo>
                  <a:pt x="3509436" y="3323400"/>
                </a:lnTo>
                <a:cubicBezTo>
                  <a:pt x="3509436" y="3323400"/>
                  <a:pt x="3509436" y="3336024"/>
                  <a:pt x="3522059" y="3323400"/>
                </a:cubicBezTo>
                <a:lnTo>
                  <a:pt x="3522059" y="3323400"/>
                </a:lnTo>
                <a:close/>
                <a:moveTo>
                  <a:pt x="3560596" y="3412431"/>
                </a:moveTo>
                <a:cubicBezTo>
                  <a:pt x="3560596" y="3399808"/>
                  <a:pt x="3573219" y="3399808"/>
                  <a:pt x="3560596" y="3387184"/>
                </a:cubicBezTo>
                <a:cubicBezTo>
                  <a:pt x="3560596" y="3387184"/>
                  <a:pt x="3560596" y="3399808"/>
                  <a:pt x="3547972" y="3399808"/>
                </a:cubicBezTo>
                <a:cubicBezTo>
                  <a:pt x="3560596" y="3425055"/>
                  <a:pt x="3560596" y="3450968"/>
                  <a:pt x="3535348" y="3450968"/>
                </a:cubicBezTo>
                <a:lnTo>
                  <a:pt x="3535348" y="3438344"/>
                </a:lnTo>
                <a:lnTo>
                  <a:pt x="3535348" y="3438344"/>
                </a:lnTo>
                <a:cubicBezTo>
                  <a:pt x="3535348" y="3413096"/>
                  <a:pt x="3547972" y="3413096"/>
                  <a:pt x="3547972" y="3387184"/>
                </a:cubicBezTo>
                <a:cubicBezTo>
                  <a:pt x="3535348" y="3387184"/>
                  <a:pt x="3535348" y="3399808"/>
                  <a:pt x="3535348" y="3412431"/>
                </a:cubicBezTo>
                <a:cubicBezTo>
                  <a:pt x="3522724" y="3412431"/>
                  <a:pt x="3522724" y="3412431"/>
                  <a:pt x="3522724" y="3412431"/>
                </a:cubicBezTo>
                <a:cubicBezTo>
                  <a:pt x="3522724" y="3399808"/>
                  <a:pt x="3522724" y="3387184"/>
                  <a:pt x="3510100" y="3387184"/>
                </a:cubicBezTo>
                <a:cubicBezTo>
                  <a:pt x="3522724" y="3374560"/>
                  <a:pt x="3522724" y="3361936"/>
                  <a:pt x="3522724" y="3349312"/>
                </a:cubicBezTo>
                <a:cubicBezTo>
                  <a:pt x="3548636" y="3349312"/>
                  <a:pt x="3548636" y="3387184"/>
                  <a:pt x="3573884" y="3387184"/>
                </a:cubicBezTo>
                <a:cubicBezTo>
                  <a:pt x="3573219" y="3399808"/>
                  <a:pt x="3573219" y="3399808"/>
                  <a:pt x="3560596" y="3412431"/>
                </a:cubicBezTo>
                <a:lnTo>
                  <a:pt x="3560596" y="3412431"/>
                </a:lnTo>
                <a:close/>
                <a:moveTo>
                  <a:pt x="3689492" y="3794469"/>
                </a:moveTo>
                <a:cubicBezTo>
                  <a:pt x="3676868" y="3769222"/>
                  <a:pt x="3663580" y="3756598"/>
                  <a:pt x="3663580" y="3730686"/>
                </a:cubicBezTo>
                <a:cubicBezTo>
                  <a:pt x="3702116" y="3718062"/>
                  <a:pt x="3728028" y="3743310"/>
                  <a:pt x="3740652" y="3768558"/>
                </a:cubicBezTo>
                <a:cubicBezTo>
                  <a:pt x="3714740" y="3769222"/>
                  <a:pt x="3702116" y="3794469"/>
                  <a:pt x="3689492" y="3794469"/>
                </a:cubicBezTo>
                <a:lnTo>
                  <a:pt x="3689492" y="3794469"/>
                </a:lnTo>
                <a:close/>
                <a:moveTo>
                  <a:pt x="3791812" y="3705438"/>
                </a:moveTo>
                <a:cubicBezTo>
                  <a:pt x="3779188" y="3705438"/>
                  <a:pt x="3753276" y="3705438"/>
                  <a:pt x="3740652" y="3705438"/>
                </a:cubicBezTo>
                <a:cubicBezTo>
                  <a:pt x="3766564" y="3718062"/>
                  <a:pt x="3779188" y="3718062"/>
                  <a:pt x="3791812" y="3718062"/>
                </a:cubicBezTo>
                <a:cubicBezTo>
                  <a:pt x="3791812" y="3743310"/>
                  <a:pt x="3765900" y="3743310"/>
                  <a:pt x="3753276" y="3755934"/>
                </a:cubicBezTo>
                <a:cubicBezTo>
                  <a:pt x="3714740" y="3743310"/>
                  <a:pt x="3714740" y="3704774"/>
                  <a:pt x="3663580" y="3718062"/>
                </a:cubicBezTo>
                <a:cubicBezTo>
                  <a:pt x="3637668" y="3692814"/>
                  <a:pt x="3625044" y="3654278"/>
                  <a:pt x="3612420" y="3629031"/>
                </a:cubicBezTo>
                <a:cubicBezTo>
                  <a:pt x="3638332" y="3616407"/>
                  <a:pt x="3650956" y="3616407"/>
                  <a:pt x="3676868" y="3629031"/>
                </a:cubicBezTo>
                <a:cubicBezTo>
                  <a:pt x="3664244" y="3641654"/>
                  <a:pt x="3664244" y="3641654"/>
                  <a:pt x="3664244" y="3654278"/>
                </a:cubicBezTo>
                <a:cubicBezTo>
                  <a:pt x="3651620" y="3641654"/>
                  <a:pt x="3651620" y="3641654"/>
                  <a:pt x="3651620" y="3641654"/>
                </a:cubicBezTo>
                <a:cubicBezTo>
                  <a:pt x="3613084" y="3679526"/>
                  <a:pt x="3690157" y="3679526"/>
                  <a:pt x="3716068" y="3692814"/>
                </a:cubicBezTo>
                <a:cubicBezTo>
                  <a:pt x="3703445" y="3680191"/>
                  <a:pt x="3703445" y="3692814"/>
                  <a:pt x="3703445" y="3680191"/>
                </a:cubicBezTo>
                <a:cubicBezTo>
                  <a:pt x="3703445" y="3680191"/>
                  <a:pt x="3716068" y="3667566"/>
                  <a:pt x="3729357" y="3654942"/>
                </a:cubicBezTo>
                <a:cubicBezTo>
                  <a:pt x="3729357" y="3654942"/>
                  <a:pt x="3729357" y="3667566"/>
                  <a:pt x="3741981" y="3667566"/>
                </a:cubicBezTo>
                <a:cubicBezTo>
                  <a:pt x="3754604" y="3654942"/>
                  <a:pt x="3729357" y="3654942"/>
                  <a:pt x="3741981" y="3629695"/>
                </a:cubicBezTo>
                <a:cubicBezTo>
                  <a:pt x="3754604" y="3654942"/>
                  <a:pt x="3767893" y="3667566"/>
                  <a:pt x="3793141" y="3667566"/>
                </a:cubicBezTo>
                <a:cubicBezTo>
                  <a:pt x="3793141" y="3680191"/>
                  <a:pt x="3793141" y="3680191"/>
                  <a:pt x="3805764" y="3667566"/>
                </a:cubicBezTo>
                <a:cubicBezTo>
                  <a:pt x="3793141" y="3680191"/>
                  <a:pt x="3805764" y="3680191"/>
                  <a:pt x="3805764" y="3692814"/>
                </a:cubicBezTo>
                <a:cubicBezTo>
                  <a:pt x="3805100" y="3705438"/>
                  <a:pt x="3791812" y="3692814"/>
                  <a:pt x="3791812" y="3705438"/>
                </a:cubicBezTo>
                <a:lnTo>
                  <a:pt x="3791812" y="3705438"/>
                </a:lnTo>
                <a:close/>
                <a:moveTo>
                  <a:pt x="4010404" y="3845629"/>
                </a:moveTo>
                <a:cubicBezTo>
                  <a:pt x="3997780" y="3845629"/>
                  <a:pt x="4010404" y="3833006"/>
                  <a:pt x="4010404" y="3820382"/>
                </a:cubicBezTo>
                <a:cubicBezTo>
                  <a:pt x="4023692" y="3819718"/>
                  <a:pt x="4023692" y="3845629"/>
                  <a:pt x="4010404" y="3845629"/>
                </a:cubicBezTo>
                <a:lnTo>
                  <a:pt x="4010404" y="3845629"/>
                </a:lnTo>
                <a:close/>
                <a:moveTo>
                  <a:pt x="4062229" y="3565247"/>
                </a:moveTo>
                <a:cubicBezTo>
                  <a:pt x="4062229" y="3552623"/>
                  <a:pt x="4036316" y="3565247"/>
                  <a:pt x="4036316" y="3552623"/>
                </a:cubicBezTo>
                <a:cubicBezTo>
                  <a:pt x="4023692" y="3577871"/>
                  <a:pt x="3997780" y="3577871"/>
                  <a:pt x="3985156" y="3590495"/>
                </a:cubicBezTo>
                <a:cubicBezTo>
                  <a:pt x="3972533" y="3577871"/>
                  <a:pt x="3959244" y="3577871"/>
                  <a:pt x="3933996" y="3565247"/>
                </a:cubicBezTo>
                <a:cubicBezTo>
                  <a:pt x="3921373" y="3565247"/>
                  <a:pt x="3933996" y="3577871"/>
                  <a:pt x="3933996" y="3577871"/>
                </a:cubicBezTo>
                <a:cubicBezTo>
                  <a:pt x="3933996" y="3603118"/>
                  <a:pt x="3972533" y="3590495"/>
                  <a:pt x="3972533" y="3590495"/>
                </a:cubicBezTo>
                <a:cubicBezTo>
                  <a:pt x="3921373" y="3641654"/>
                  <a:pt x="3985156" y="3718062"/>
                  <a:pt x="4036980" y="3730686"/>
                </a:cubicBezTo>
                <a:cubicBezTo>
                  <a:pt x="4036980" y="3743310"/>
                  <a:pt x="4049604" y="3743310"/>
                  <a:pt x="4049604" y="3743310"/>
                </a:cubicBezTo>
                <a:cubicBezTo>
                  <a:pt x="4036980" y="3781181"/>
                  <a:pt x="4011069" y="3755934"/>
                  <a:pt x="3985156" y="3768558"/>
                </a:cubicBezTo>
                <a:cubicBezTo>
                  <a:pt x="3985156" y="3730686"/>
                  <a:pt x="3985156" y="3692150"/>
                  <a:pt x="3946620" y="3692150"/>
                </a:cubicBezTo>
                <a:cubicBezTo>
                  <a:pt x="3946620" y="3679526"/>
                  <a:pt x="3933996" y="3654278"/>
                  <a:pt x="3920708" y="3654278"/>
                </a:cubicBezTo>
                <a:cubicBezTo>
                  <a:pt x="3908084" y="3616407"/>
                  <a:pt x="3908084" y="3552623"/>
                  <a:pt x="3920708" y="3514087"/>
                </a:cubicBezTo>
                <a:cubicBezTo>
                  <a:pt x="3920708" y="3526711"/>
                  <a:pt x="3933332" y="3539335"/>
                  <a:pt x="3946620" y="3539335"/>
                </a:cubicBezTo>
                <a:cubicBezTo>
                  <a:pt x="3959909" y="3539335"/>
                  <a:pt x="3946620" y="3526711"/>
                  <a:pt x="3959244" y="3526711"/>
                </a:cubicBezTo>
                <a:cubicBezTo>
                  <a:pt x="3971868" y="3526711"/>
                  <a:pt x="3971868" y="3539335"/>
                  <a:pt x="3985156" y="3539335"/>
                </a:cubicBezTo>
                <a:cubicBezTo>
                  <a:pt x="3997780" y="3539335"/>
                  <a:pt x="3997780" y="3539335"/>
                  <a:pt x="3997780" y="3526711"/>
                </a:cubicBezTo>
                <a:cubicBezTo>
                  <a:pt x="3997780" y="3539335"/>
                  <a:pt x="4010404" y="3551958"/>
                  <a:pt x="4023692" y="3551958"/>
                </a:cubicBezTo>
                <a:cubicBezTo>
                  <a:pt x="4036316" y="3539335"/>
                  <a:pt x="4036316" y="3526711"/>
                  <a:pt x="4049604" y="3526711"/>
                </a:cubicBezTo>
                <a:cubicBezTo>
                  <a:pt x="4062229" y="3526711"/>
                  <a:pt x="4075517" y="3526711"/>
                  <a:pt x="4075517" y="3551958"/>
                </a:cubicBezTo>
                <a:cubicBezTo>
                  <a:pt x="4074852" y="3552623"/>
                  <a:pt x="4062229" y="3552623"/>
                  <a:pt x="4062229" y="3565247"/>
                </a:cubicBezTo>
                <a:lnTo>
                  <a:pt x="4062229" y="3565247"/>
                </a:lnTo>
                <a:close/>
                <a:moveTo>
                  <a:pt x="4164548" y="3463591"/>
                </a:moveTo>
                <a:cubicBezTo>
                  <a:pt x="4164548" y="3476215"/>
                  <a:pt x="4164548" y="3476215"/>
                  <a:pt x="4164548" y="3488839"/>
                </a:cubicBezTo>
                <a:cubicBezTo>
                  <a:pt x="4164548" y="3488839"/>
                  <a:pt x="4151924" y="3488839"/>
                  <a:pt x="4151924" y="3501463"/>
                </a:cubicBezTo>
                <a:cubicBezTo>
                  <a:pt x="4139300" y="3488839"/>
                  <a:pt x="4126012" y="3501463"/>
                  <a:pt x="4126012" y="3476215"/>
                </a:cubicBezTo>
                <a:cubicBezTo>
                  <a:pt x="4139300" y="3476215"/>
                  <a:pt x="4139300" y="3450303"/>
                  <a:pt x="4164548" y="3463591"/>
                </a:cubicBezTo>
                <a:lnTo>
                  <a:pt x="4164548" y="3463591"/>
                </a:lnTo>
                <a:close/>
                <a:moveTo>
                  <a:pt x="4241620" y="1069707"/>
                </a:moveTo>
                <a:lnTo>
                  <a:pt x="4228996" y="1069707"/>
                </a:lnTo>
                <a:cubicBezTo>
                  <a:pt x="4203084" y="1082331"/>
                  <a:pt x="4177836" y="1082331"/>
                  <a:pt x="4151924" y="1082331"/>
                </a:cubicBezTo>
                <a:cubicBezTo>
                  <a:pt x="4126012" y="1082331"/>
                  <a:pt x="4113388" y="1094955"/>
                  <a:pt x="4087476" y="1094955"/>
                </a:cubicBezTo>
                <a:cubicBezTo>
                  <a:pt x="4074852" y="1057083"/>
                  <a:pt x="4048940" y="1069707"/>
                  <a:pt x="4023028" y="1069707"/>
                </a:cubicBezTo>
                <a:cubicBezTo>
                  <a:pt x="3971868" y="1069707"/>
                  <a:pt x="3933332" y="1031835"/>
                  <a:pt x="3881508" y="1044459"/>
                </a:cubicBezTo>
                <a:cubicBezTo>
                  <a:pt x="3842972" y="1006588"/>
                  <a:pt x="3842972" y="942804"/>
                  <a:pt x="3804435" y="916892"/>
                </a:cubicBezTo>
                <a:cubicBezTo>
                  <a:pt x="3778524" y="929515"/>
                  <a:pt x="3778524" y="904268"/>
                  <a:pt x="3753276" y="904268"/>
                </a:cubicBezTo>
                <a:cubicBezTo>
                  <a:pt x="3740652" y="904268"/>
                  <a:pt x="3753276" y="929515"/>
                  <a:pt x="3740652" y="929515"/>
                </a:cubicBezTo>
                <a:cubicBezTo>
                  <a:pt x="3714740" y="916892"/>
                  <a:pt x="3714740" y="942139"/>
                  <a:pt x="3689492" y="954763"/>
                </a:cubicBezTo>
                <a:cubicBezTo>
                  <a:pt x="3689492" y="954763"/>
                  <a:pt x="3689492" y="942139"/>
                  <a:pt x="3676868" y="942139"/>
                </a:cubicBezTo>
                <a:cubicBezTo>
                  <a:pt x="3650956" y="954763"/>
                  <a:pt x="3664244" y="993299"/>
                  <a:pt x="3638332" y="1018547"/>
                </a:cubicBezTo>
                <a:cubicBezTo>
                  <a:pt x="3638332" y="1005923"/>
                  <a:pt x="3625708" y="1005923"/>
                  <a:pt x="3625708" y="1005923"/>
                </a:cubicBezTo>
                <a:cubicBezTo>
                  <a:pt x="3574548" y="1018547"/>
                  <a:pt x="3536012" y="1005923"/>
                  <a:pt x="3497476" y="1031171"/>
                </a:cubicBezTo>
                <a:cubicBezTo>
                  <a:pt x="3497476" y="1018547"/>
                  <a:pt x="3458940" y="1031171"/>
                  <a:pt x="3458940" y="1018547"/>
                </a:cubicBezTo>
                <a:cubicBezTo>
                  <a:pt x="3458940" y="1031171"/>
                  <a:pt x="3446317" y="1018547"/>
                  <a:pt x="3433028" y="1031171"/>
                </a:cubicBezTo>
                <a:cubicBezTo>
                  <a:pt x="3433028" y="1043795"/>
                  <a:pt x="3445652" y="1031171"/>
                  <a:pt x="3445652" y="1031171"/>
                </a:cubicBezTo>
                <a:cubicBezTo>
                  <a:pt x="3445652" y="1043795"/>
                  <a:pt x="3433028" y="1056419"/>
                  <a:pt x="3419740" y="1056419"/>
                </a:cubicBezTo>
                <a:cubicBezTo>
                  <a:pt x="3419740" y="1043795"/>
                  <a:pt x="3419740" y="1031171"/>
                  <a:pt x="3432364" y="1043795"/>
                </a:cubicBezTo>
                <a:cubicBezTo>
                  <a:pt x="3419740" y="1031171"/>
                  <a:pt x="3406452" y="1031171"/>
                  <a:pt x="3393828" y="1043795"/>
                </a:cubicBezTo>
                <a:cubicBezTo>
                  <a:pt x="3406452" y="1056419"/>
                  <a:pt x="3406452" y="1056419"/>
                  <a:pt x="3393828" y="1069042"/>
                </a:cubicBezTo>
                <a:cubicBezTo>
                  <a:pt x="3393828" y="1056419"/>
                  <a:pt x="3381204" y="1043795"/>
                  <a:pt x="3393828" y="1043795"/>
                </a:cubicBezTo>
                <a:cubicBezTo>
                  <a:pt x="3381204" y="1031171"/>
                  <a:pt x="3355292" y="1043795"/>
                  <a:pt x="3329380" y="1031171"/>
                </a:cubicBezTo>
                <a:cubicBezTo>
                  <a:pt x="3316756" y="1031171"/>
                  <a:pt x="3329380" y="1018547"/>
                  <a:pt x="3316756" y="1031171"/>
                </a:cubicBezTo>
                <a:cubicBezTo>
                  <a:pt x="3316756" y="1018547"/>
                  <a:pt x="3316756" y="1018547"/>
                  <a:pt x="3329380" y="1018547"/>
                </a:cubicBezTo>
                <a:cubicBezTo>
                  <a:pt x="3316756" y="1005923"/>
                  <a:pt x="3303467" y="1018547"/>
                  <a:pt x="3303467" y="1031171"/>
                </a:cubicBezTo>
                <a:cubicBezTo>
                  <a:pt x="3290843" y="1018547"/>
                  <a:pt x="3290843" y="1018547"/>
                  <a:pt x="3277555" y="1018547"/>
                </a:cubicBezTo>
                <a:cubicBezTo>
                  <a:pt x="3290179" y="1005923"/>
                  <a:pt x="3277555" y="993299"/>
                  <a:pt x="3277555" y="980675"/>
                </a:cubicBezTo>
                <a:cubicBezTo>
                  <a:pt x="3277555" y="968051"/>
                  <a:pt x="3264931" y="993299"/>
                  <a:pt x="3277555" y="968051"/>
                </a:cubicBezTo>
                <a:cubicBezTo>
                  <a:pt x="3251643" y="980675"/>
                  <a:pt x="3264931" y="1019211"/>
                  <a:pt x="3226395" y="1005923"/>
                </a:cubicBezTo>
                <a:cubicBezTo>
                  <a:pt x="3226395" y="980675"/>
                  <a:pt x="3264931" y="993299"/>
                  <a:pt x="3252307" y="968051"/>
                </a:cubicBezTo>
                <a:cubicBezTo>
                  <a:pt x="3278220" y="980675"/>
                  <a:pt x="3278220" y="942804"/>
                  <a:pt x="3290843" y="955428"/>
                </a:cubicBezTo>
                <a:cubicBezTo>
                  <a:pt x="3290843" y="917556"/>
                  <a:pt x="3329380" y="904268"/>
                  <a:pt x="3329380" y="866396"/>
                </a:cubicBezTo>
                <a:cubicBezTo>
                  <a:pt x="3367916" y="866396"/>
                  <a:pt x="3367916" y="853772"/>
                  <a:pt x="3393828" y="853772"/>
                </a:cubicBezTo>
                <a:cubicBezTo>
                  <a:pt x="3393828" y="841148"/>
                  <a:pt x="3381204" y="841148"/>
                  <a:pt x="3381204" y="841148"/>
                </a:cubicBezTo>
                <a:cubicBezTo>
                  <a:pt x="3407116" y="828525"/>
                  <a:pt x="3419740" y="815901"/>
                  <a:pt x="3445652" y="803277"/>
                </a:cubicBezTo>
                <a:cubicBezTo>
                  <a:pt x="3458276" y="803277"/>
                  <a:pt x="3445652" y="803277"/>
                  <a:pt x="3445652" y="790653"/>
                </a:cubicBezTo>
                <a:cubicBezTo>
                  <a:pt x="3458276" y="790653"/>
                  <a:pt x="3458276" y="790653"/>
                  <a:pt x="3471564" y="790653"/>
                </a:cubicBezTo>
                <a:cubicBezTo>
                  <a:pt x="3458940" y="803277"/>
                  <a:pt x="3458940" y="815901"/>
                  <a:pt x="3458940" y="828525"/>
                </a:cubicBezTo>
                <a:cubicBezTo>
                  <a:pt x="3471564" y="828525"/>
                  <a:pt x="3484852" y="790653"/>
                  <a:pt x="3471564" y="790653"/>
                </a:cubicBezTo>
                <a:cubicBezTo>
                  <a:pt x="3548636" y="765405"/>
                  <a:pt x="3625708" y="726869"/>
                  <a:pt x="3728693" y="726869"/>
                </a:cubicBezTo>
                <a:cubicBezTo>
                  <a:pt x="3728693" y="714245"/>
                  <a:pt x="3716068" y="714245"/>
                  <a:pt x="3728693" y="714245"/>
                </a:cubicBezTo>
                <a:cubicBezTo>
                  <a:pt x="3690157" y="714245"/>
                  <a:pt x="3690157" y="714245"/>
                  <a:pt x="3690157" y="714245"/>
                </a:cubicBezTo>
                <a:cubicBezTo>
                  <a:pt x="3728693" y="688998"/>
                  <a:pt x="3754604" y="663085"/>
                  <a:pt x="3793141" y="663085"/>
                </a:cubicBezTo>
                <a:cubicBezTo>
                  <a:pt x="3793141" y="650462"/>
                  <a:pt x="3793141" y="650462"/>
                  <a:pt x="3805764" y="637838"/>
                </a:cubicBezTo>
                <a:cubicBezTo>
                  <a:pt x="3856924" y="637838"/>
                  <a:pt x="3921373" y="574054"/>
                  <a:pt x="3998445" y="561430"/>
                </a:cubicBezTo>
                <a:cubicBezTo>
                  <a:pt x="4049604" y="548806"/>
                  <a:pt x="4075517" y="586678"/>
                  <a:pt x="4114053" y="599302"/>
                </a:cubicBezTo>
                <a:cubicBezTo>
                  <a:pt x="4126676" y="574054"/>
                  <a:pt x="4101429" y="561430"/>
                  <a:pt x="4114053" y="535518"/>
                </a:cubicBezTo>
                <a:cubicBezTo>
                  <a:pt x="4101429" y="535518"/>
                  <a:pt x="4101429" y="548142"/>
                  <a:pt x="4088140" y="535518"/>
                </a:cubicBezTo>
                <a:lnTo>
                  <a:pt x="4088140" y="535518"/>
                </a:lnTo>
                <a:cubicBezTo>
                  <a:pt x="4100764" y="522894"/>
                  <a:pt x="4114053" y="522894"/>
                  <a:pt x="4139300" y="510270"/>
                </a:cubicBezTo>
                <a:cubicBezTo>
                  <a:pt x="4151924" y="535518"/>
                  <a:pt x="4177836" y="561430"/>
                  <a:pt x="4216372" y="574054"/>
                </a:cubicBezTo>
                <a:cubicBezTo>
                  <a:pt x="4203749" y="586678"/>
                  <a:pt x="4177836" y="611925"/>
                  <a:pt x="4151924" y="611925"/>
                </a:cubicBezTo>
                <a:cubicBezTo>
                  <a:pt x="4151924" y="624549"/>
                  <a:pt x="4177836" y="611925"/>
                  <a:pt x="4164548" y="637173"/>
                </a:cubicBezTo>
                <a:cubicBezTo>
                  <a:pt x="4177172" y="611925"/>
                  <a:pt x="4203084" y="599302"/>
                  <a:pt x="4228996" y="573390"/>
                </a:cubicBezTo>
                <a:cubicBezTo>
                  <a:pt x="4241620" y="598637"/>
                  <a:pt x="4280156" y="586013"/>
                  <a:pt x="4293445" y="598637"/>
                </a:cubicBezTo>
                <a:cubicBezTo>
                  <a:pt x="4293445" y="598637"/>
                  <a:pt x="4306068" y="611261"/>
                  <a:pt x="4306068" y="598637"/>
                </a:cubicBezTo>
                <a:cubicBezTo>
                  <a:pt x="4344605" y="636509"/>
                  <a:pt x="4421677" y="636509"/>
                  <a:pt x="4409053" y="712916"/>
                </a:cubicBezTo>
                <a:cubicBezTo>
                  <a:pt x="4434965" y="738164"/>
                  <a:pt x="4460212" y="712916"/>
                  <a:pt x="4486125" y="738164"/>
                </a:cubicBezTo>
                <a:cubicBezTo>
                  <a:pt x="4498748" y="789324"/>
                  <a:pt x="4550573" y="801948"/>
                  <a:pt x="4537285" y="865732"/>
                </a:cubicBezTo>
                <a:cubicBezTo>
                  <a:pt x="4549908" y="878356"/>
                  <a:pt x="4549908" y="903603"/>
                  <a:pt x="4563197" y="942139"/>
                </a:cubicBezTo>
                <a:cubicBezTo>
                  <a:pt x="4537285" y="954763"/>
                  <a:pt x="4512037" y="967387"/>
                  <a:pt x="4473501" y="980011"/>
                </a:cubicBezTo>
                <a:cubicBezTo>
                  <a:pt x="4447589" y="1005259"/>
                  <a:pt x="4447589" y="1017883"/>
                  <a:pt x="4422341" y="1017883"/>
                </a:cubicBezTo>
                <a:cubicBezTo>
                  <a:pt x="4396429" y="1017883"/>
                  <a:pt x="4371181" y="1043130"/>
                  <a:pt x="4345269" y="1043130"/>
                </a:cubicBezTo>
                <a:cubicBezTo>
                  <a:pt x="4319357" y="1055754"/>
                  <a:pt x="4294109" y="1068378"/>
                  <a:pt x="4255573" y="1068378"/>
                </a:cubicBezTo>
                <a:lnTo>
                  <a:pt x="4241620" y="1068378"/>
                </a:lnTo>
                <a:lnTo>
                  <a:pt x="4241620" y="1069707"/>
                </a:lnTo>
                <a:close/>
                <a:moveTo>
                  <a:pt x="4486125" y="1146115"/>
                </a:moveTo>
                <a:cubicBezTo>
                  <a:pt x="4421677" y="1171362"/>
                  <a:pt x="4293445" y="1209898"/>
                  <a:pt x="4267532" y="1120867"/>
                </a:cubicBezTo>
                <a:cubicBezTo>
                  <a:pt x="4306068" y="1069707"/>
                  <a:pt x="4370517" y="1069707"/>
                  <a:pt x="4409053" y="1057083"/>
                </a:cubicBezTo>
                <a:lnTo>
                  <a:pt x="4409053" y="1069707"/>
                </a:lnTo>
                <a:cubicBezTo>
                  <a:pt x="4421677" y="1069707"/>
                  <a:pt x="4434965" y="1057083"/>
                  <a:pt x="4434965" y="1044459"/>
                </a:cubicBezTo>
                <a:cubicBezTo>
                  <a:pt x="4473501" y="1057083"/>
                  <a:pt x="4550573" y="1057083"/>
                  <a:pt x="4563197" y="1108243"/>
                </a:cubicBezTo>
                <a:cubicBezTo>
                  <a:pt x="4537285" y="1120202"/>
                  <a:pt x="4498748" y="1133491"/>
                  <a:pt x="4486125" y="1146115"/>
                </a:cubicBezTo>
                <a:lnTo>
                  <a:pt x="4486125" y="1146115"/>
                </a:lnTo>
                <a:close/>
                <a:moveTo>
                  <a:pt x="4203084" y="280383"/>
                </a:moveTo>
                <a:cubicBezTo>
                  <a:pt x="4203084" y="267759"/>
                  <a:pt x="4203084" y="267759"/>
                  <a:pt x="4203084" y="255135"/>
                </a:cubicBezTo>
                <a:cubicBezTo>
                  <a:pt x="4177172" y="280383"/>
                  <a:pt x="4164548" y="293007"/>
                  <a:pt x="4151924" y="318919"/>
                </a:cubicBezTo>
                <a:cubicBezTo>
                  <a:pt x="4177836" y="305631"/>
                  <a:pt x="4177836" y="280383"/>
                  <a:pt x="4203084" y="280383"/>
                </a:cubicBezTo>
                <a:lnTo>
                  <a:pt x="4203084" y="280383"/>
                </a:lnTo>
                <a:close/>
                <a:moveTo>
                  <a:pt x="4216372" y="254471"/>
                </a:moveTo>
                <a:cubicBezTo>
                  <a:pt x="4216372" y="254471"/>
                  <a:pt x="4216372" y="254471"/>
                  <a:pt x="4203749" y="254471"/>
                </a:cubicBezTo>
                <a:cubicBezTo>
                  <a:pt x="4216372" y="254471"/>
                  <a:pt x="4216372" y="254471"/>
                  <a:pt x="4216372" y="254471"/>
                </a:cubicBezTo>
                <a:lnTo>
                  <a:pt x="4216372" y="254471"/>
                </a:lnTo>
                <a:lnTo>
                  <a:pt x="4216372" y="254471"/>
                </a:lnTo>
                <a:close/>
                <a:moveTo>
                  <a:pt x="4267532" y="190687"/>
                </a:moveTo>
                <a:cubicBezTo>
                  <a:pt x="4228996" y="203311"/>
                  <a:pt x="4203084" y="228559"/>
                  <a:pt x="4216372" y="254471"/>
                </a:cubicBezTo>
                <a:cubicBezTo>
                  <a:pt x="4228996" y="229223"/>
                  <a:pt x="4267532" y="229223"/>
                  <a:pt x="4267532" y="190687"/>
                </a:cubicBezTo>
                <a:lnTo>
                  <a:pt x="4267532" y="190687"/>
                </a:lnTo>
                <a:close/>
                <a:moveTo>
                  <a:pt x="5385741" y="241847"/>
                </a:moveTo>
                <a:cubicBezTo>
                  <a:pt x="5385741" y="254471"/>
                  <a:pt x="5359829" y="267095"/>
                  <a:pt x="5385741" y="267095"/>
                </a:cubicBezTo>
                <a:cubicBezTo>
                  <a:pt x="5385741" y="241847"/>
                  <a:pt x="5398365" y="254471"/>
                  <a:pt x="5411654" y="254471"/>
                </a:cubicBezTo>
                <a:cubicBezTo>
                  <a:pt x="5411654" y="229223"/>
                  <a:pt x="5411654" y="229223"/>
                  <a:pt x="5399030" y="203311"/>
                </a:cubicBezTo>
                <a:cubicBezTo>
                  <a:pt x="5373118" y="203311"/>
                  <a:pt x="5347870" y="241182"/>
                  <a:pt x="5334582" y="254471"/>
                </a:cubicBezTo>
                <a:cubicBezTo>
                  <a:pt x="5347205" y="254471"/>
                  <a:pt x="5347205" y="267095"/>
                  <a:pt x="5347205" y="267095"/>
                </a:cubicBezTo>
                <a:cubicBezTo>
                  <a:pt x="5360494" y="241847"/>
                  <a:pt x="5373118" y="254471"/>
                  <a:pt x="5385741" y="241847"/>
                </a:cubicBezTo>
                <a:lnTo>
                  <a:pt x="5385741" y="241847"/>
                </a:lnTo>
                <a:close/>
                <a:moveTo>
                  <a:pt x="5334582" y="267095"/>
                </a:moveTo>
                <a:lnTo>
                  <a:pt x="5334582" y="254471"/>
                </a:lnTo>
                <a:cubicBezTo>
                  <a:pt x="5334582" y="254471"/>
                  <a:pt x="5334582" y="254471"/>
                  <a:pt x="5334582" y="267095"/>
                </a:cubicBezTo>
                <a:lnTo>
                  <a:pt x="5334582" y="267095"/>
                </a:lnTo>
                <a:close/>
                <a:moveTo>
                  <a:pt x="3522059" y="942139"/>
                </a:moveTo>
                <a:cubicBezTo>
                  <a:pt x="3509436" y="942139"/>
                  <a:pt x="3509436" y="929515"/>
                  <a:pt x="3496148" y="942139"/>
                </a:cubicBezTo>
                <a:cubicBezTo>
                  <a:pt x="3496148" y="929515"/>
                  <a:pt x="3496148" y="929515"/>
                  <a:pt x="3496148" y="916892"/>
                </a:cubicBezTo>
                <a:cubicBezTo>
                  <a:pt x="3508771" y="916892"/>
                  <a:pt x="3508771" y="904268"/>
                  <a:pt x="3508771" y="904268"/>
                </a:cubicBezTo>
                <a:cubicBezTo>
                  <a:pt x="3496148" y="916892"/>
                  <a:pt x="3496148" y="904268"/>
                  <a:pt x="3482859" y="916892"/>
                </a:cubicBezTo>
                <a:lnTo>
                  <a:pt x="3482859" y="929515"/>
                </a:lnTo>
                <a:cubicBezTo>
                  <a:pt x="3470235" y="929515"/>
                  <a:pt x="3456947" y="942139"/>
                  <a:pt x="3456947" y="942139"/>
                </a:cubicBezTo>
                <a:cubicBezTo>
                  <a:pt x="3483524" y="942139"/>
                  <a:pt x="3496148" y="954763"/>
                  <a:pt x="3522059" y="942139"/>
                </a:cubicBezTo>
                <a:cubicBezTo>
                  <a:pt x="3522059" y="954763"/>
                  <a:pt x="3509436" y="954763"/>
                  <a:pt x="3509436" y="954763"/>
                </a:cubicBezTo>
                <a:cubicBezTo>
                  <a:pt x="3522059" y="954763"/>
                  <a:pt x="3522059" y="967387"/>
                  <a:pt x="3535348" y="954763"/>
                </a:cubicBezTo>
                <a:cubicBezTo>
                  <a:pt x="3534684" y="942139"/>
                  <a:pt x="3522059" y="954763"/>
                  <a:pt x="3522059" y="942139"/>
                </a:cubicBezTo>
                <a:lnTo>
                  <a:pt x="3522059" y="942139"/>
                </a:lnTo>
                <a:close/>
                <a:moveTo>
                  <a:pt x="7236799" y="1629808"/>
                </a:move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close/>
                <a:moveTo>
                  <a:pt x="7236799" y="1604560"/>
                </a:moveTo>
                <a:cubicBezTo>
                  <a:pt x="7236799" y="1617184"/>
                  <a:pt x="7236799" y="1617184"/>
                  <a:pt x="7236799" y="1604560"/>
                </a:cubicBezTo>
                <a:cubicBezTo>
                  <a:pt x="7236799" y="1617184"/>
                  <a:pt x="7236799" y="1629808"/>
                  <a:pt x="7236799" y="1629808"/>
                </a:cubicBezTo>
                <a:cubicBezTo>
                  <a:pt x="7250087" y="1617184"/>
                  <a:pt x="7250087" y="1617184"/>
                  <a:pt x="7236799" y="1604560"/>
                </a:cubicBezTo>
                <a:lnTo>
                  <a:pt x="7236799" y="1604560"/>
                </a:lnTo>
                <a:close/>
                <a:moveTo>
                  <a:pt x="7288624" y="1642432"/>
                </a:moveTo>
                <a:cubicBezTo>
                  <a:pt x="7301248" y="1642432"/>
                  <a:pt x="7301248" y="1642432"/>
                  <a:pt x="7301248" y="1655056"/>
                </a:cubicBezTo>
                <a:cubicBezTo>
                  <a:pt x="7288624" y="1642432"/>
                  <a:pt x="7288624" y="1655056"/>
                  <a:pt x="7288624" y="1667680"/>
                </a:cubicBezTo>
                <a:cubicBezTo>
                  <a:pt x="7288624" y="1642432"/>
                  <a:pt x="7262711" y="1629808"/>
                  <a:pt x="7262711" y="1603896"/>
                </a:cubicBezTo>
                <a:cubicBezTo>
                  <a:pt x="7250087" y="1616520"/>
                  <a:pt x="7262711" y="1629144"/>
                  <a:pt x="7236799" y="1629144"/>
                </a:cubicBezTo>
                <a:cubicBezTo>
                  <a:pt x="7249423" y="1629144"/>
                  <a:pt x="7249423" y="1641768"/>
                  <a:pt x="7249423" y="1641768"/>
                </a:cubicBezTo>
                <a:cubicBezTo>
                  <a:pt x="7236799" y="1629144"/>
                  <a:pt x="7236799" y="1654391"/>
                  <a:pt x="7236799" y="1654391"/>
                </a:cubicBezTo>
                <a:cubicBezTo>
                  <a:pt x="7224176" y="1641768"/>
                  <a:pt x="7224176" y="1641768"/>
                  <a:pt x="7224176" y="1629144"/>
                </a:cubicBezTo>
                <a:cubicBezTo>
                  <a:pt x="7211552" y="1629144"/>
                  <a:pt x="7211552" y="1641768"/>
                  <a:pt x="7198264" y="1641768"/>
                </a:cubicBezTo>
                <a:cubicBezTo>
                  <a:pt x="7185639" y="1667015"/>
                  <a:pt x="7185639" y="1692927"/>
                  <a:pt x="7185639" y="1718175"/>
                </a:cubicBezTo>
                <a:cubicBezTo>
                  <a:pt x="7198264" y="1718175"/>
                  <a:pt x="7211552" y="1718175"/>
                  <a:pt x="7198264" y="1730799"/>
                </a:cubicBezTo>
                <a:cubicBezTo>
                  <a:pt x="7198264" y="1743423"/>
                  <a:pt x="7210888" y="1730799"/>
                  <a:pt x="7210888" y="1718175"/>
                </a:cubicBezTo>
                <a:cubicBezTo>
                  <a:pt x="7223511" y="1730799"/>
                  <a:pt x="7236799" y="1743423"/>
                  <a:pt x="7236799" y="1743423"/>
                </a:cubicBezTo>
                <a:cubicBezTo>
                  <a:pt x="7236799" y="1743423"/>
                  <a:pt x="7236799" y="1730799"/>
                  <a:pt x="7249423" y="1730799"/>
                </a:cubicBezTo>
                <a:lnTo>
                  <a:pt x="7249423" y="1743423"/>
                </a:lnTo>
                <a:cubicBezTo>
                  <a:pt x="7262047" y="1730799"/>
                  <a:pt x="7249423" y="1718175"/>
                  <a:pt x="7262047" y="1718175"/>
                </a:cubicBezTo>
                <a:cubicBezTo>
                  <a:pt x="7262047" y="1730799"/>
                  <a:pt x="7274671" y="1730799"/>
                  <a:pt x="7274671" y="1743423"/>
                </a:cubicBezTo>
                <a:cubicBezTo>
                  <a:pt x="7274671" y="1730799"/>
                  <a:pt x="7287295" y="1718175"/>
                  <a:pt x="7274671" y="1718175"/>
                </a:cubicBezTo>
                <a:cubicBezTo>
                  <a:pt x="7274671" y="1730799"/>
                  <a:pt x="7274671" y="1730799"/>
                  <a:pt x="7274671" y="1718175"/>
                </a:cubicBezTo>
                <a:cubicBezTo>
                  <a:pt x="7274671" y="1705551"/>
                  <a:pt x="7300583" y="1718175"/>
                  <a:pt x="7300583" y="1705551"/>
                </a:cubicBezTo>
                <a:cubicBezTo>
                  <a:pt x="7313207" y="1692927"/>
                  <a:pt x="7300583" y="1654391"/>
                  <a:pt x="7313207" y="1654391"/>
                </a:cubicBezTo>
                <a:cubicBezTo>
                  <a:pt x="7301248" y="1655056"/>
                  <a:pt x="7301248" y="1629808"/>
                  <a:pt x="7288624" y="1642432"/>
                </a:cubicBezTo>
                <a:lnTo>
                  <a:pt x="7288624" y="1642432"/>
                </a:lnTo>
                <a:close/>
                <a:moveTo>
                  <a:pt x="7288624" y="1706216"/>
                </a:moveTo>
                <a:lnTo>
                  <a:pt x="7276000" y="1706216"/>
                </a:lnTo>
                <a:cubicBezTo>
                  <a:pt x="7276000" y="1693592"/>
                  <a:pt x="7276000" y="1680968"/>
                  <a:pt x="7288624" y="1680968"/>
                </a:cubicBezTo>
                <a:cubicBezTo>
                  <a:pt x="7301248" y="1693592"/>
                  <a:pt x="7275335" y="1693592"/>
                  <a:pt x="7288624" y="1706216"/>
                </a:cubicBezTo>
                <a:lnTo>
                  <a:pt x="7288624" y="1706216"/>
                </a:lnTo>
                <a:close/>
                <a:moveTo>
                  <a:pt x="7108568" y="1731464"/>
                </a:moveTo>
                <a:cubicBezTo>
                  <a:pt x="7108568" y="1718840"/>
                  <a:pt x="7121192" y="1718840"/>
                  <a:pt x="7121192" y="1706216"/>
                </a:cubicBezTo>
                <a:cubicBezTo>
                  <a:pt x="7108568" y="1706216"/>
                  <a:pt x="7095279" y="1680968"/>
                  <a:pt x="7095279" y="1693592"/>
                </a:cubicBezTo>
                <a:cubicBezTo>
                  <a:pt x="7082655" y="1680968"/>
                  <a:pt x="7082655" y="1655720"/>
                  <a:pt x="7056743" y="1668344"/>
                </a:cubicBezTo>
                <a:cubicBezTo>
                  <a:pt x="7056743" y="1668344"/>
                  <a:pt x="7056743" y="1655720"/>
                  <a:pt x="7056743" y="1643096"/>
                </a:cubicBezTo>
                <a:cubicBezTo>
                  <a:pt x="7044119" y="1655720"/>
                  <a:pt x="7044119" y="1668344"/>
                  <a:pt x="7030831" y="1668344"/>
                </a:cubicBezTo>
                <a:cubicBezTo>
                  <a:pt x="7056743" y="1680968"/>
                  <a:pt x="7030831" y="1693592"/>
                  <a:pt x="7030831" y="1706216"/>
                </a:cubicBezTo>
                <a:cubicBezTo>
                  <a:pt x="7030831" y="1718840"/>
                  <a:pt x="7043455" y="1706216"/>
                  <a:pt x="7030831" y="1718840"/>
                </a:cubicBezTo>
                <a:cubicBezTo>
                  <a:pt x="7069367" y="1718840"/>
                  <a:pt x="7056743" y="1718840"/>
                  <a:pt x="7081991" y="1718840"/>
                </a:cubicBezTo>
                <a:cubicBezTo>
                  <a:pt x="7082655" y="1718840"/>
                  <a:pt x="7095279" y="1731464"/>
                  <a:pt x="7108568" y="1731464"/>
                </a:cubicBezTo>
                <a:lnTo>
                  <a:pt x="7108568" y="1731464"/>
                </a:lnTo>
                <a:close/>
                <a:moveTo>
                  <a:pt x="257128" y="1769999"/>
                </a:moveTo>
                <a:cubicBezTo>
                  <a:pt x="244504" y="1769999"/>
                  <a:pt x="244504" y="1757376"/>
                  <a:pt x="244504" y="1757376"/>
                </a:cubicBezTo>
                <a:cubicBezTo>
                  <a:pt x="218592" y="1757376"/>
                  <a:pt x="193345" y="1769999"/>
                  <a:pt x="180056" y="1757376"/>
                </a:cubicBezTo>
                <a:cubicBezTo>
                  <a:pt x="180056" y="1744752"/>
                  <a:pt x="192680" y="1757376"/>
                  <a:pt x="180056" y="1732128"/>
                </a:cubicBezTo>
                <a:cubicBezTo>
                  <a:pt x="167432" y="1732128"/>
                  <a:pt x="180056" y="1757376"/>
                  <a:pt x="167432" y="1757376"/>
                </a:cubicBezTo>
                <a:cubicBezTo>
                  <a:pt x="167432" y="1744752"/>
                  <a:pt x="180056" y="1744752"/>
                  <a:pt x="167432" y="1744752"/>
                </a:cubicBezTo>
                <a:cubicBezTo>
                  <a:pt x="102984" y="1757376"/>
                  <a:pt x="51824" y="1732128"/>
                  <a:pt x="0" y="1757376"/>
                </a:cubicBezTo>
                <a:cubicBezTo>
                  <a:pt x="0" y="1782623"/>
                  <a:pt x="0" y="1782623"/>
                  <a:pt x="0" y="1782623"/>
                </a:cubicBezTo>
                <a:cubicBezTo>
                  <a:pt x="12624" y="1782623"/>
                  <a:pt x="51160" y="1782623"/>
                  <a:pt x="64448" y="1795247"/>
                </a:cubicBezTo>
                <a:cubicBezTo>
                  <a:pt x="90360" y="1769999"/>
                  <a:pt x="128896" y="1795247"/>
                  <a:pt x="154144" y="1782623"/>
                </a:cubicBezTo>
                <a:cubicBezTo>
                  <a:pt x="141520" y="1782623"/>
                  <a:pt x="141520" y="1795247"/>
                  <a:pt x="141520" y="1795247"/>
                </a:cubicBezTo>
                <a:cubicBezTo>
                  <a:pt x="154144" y="1807871"/>
                  <a:pt x="167432" y="1782623"/>
                  <a:pt x="154144" y="1795247"/>
                </a:cubicBezTo>
                <a:cubicBezTo>
                  <a:pt x="166768" y="1807871"/>
                  <a:pt x="180056" y="1782623"/>
                  <a:pt x="166768" y="1782623"/>
                </a:cubicBezTo>
                <a:cubicBezTo>
                  <a:pt x="179392" y="1782623"/>
                  <a:pt x="179392" y="1769999"/>
                  <a:pt x="192680" y="1769999"/>
                </a:cubicBezTo>
                <a:cubicBezTo>
                  <a:pt x="192680" y="1769999"/>
                  <a:pt x="218592" y="1769999"/>
                  <a:pt x="218592" y="1782623"/>
                </a:cubicBezTo>
                <a:cubicBezTo>
                  <a:pt x="231216" y="1769999"/>
                  <a:pt x="244504" y="1795247"/>
                  <a:pt x="257128" y="1769999"/>
                </a:cubicBezTo>
                <a:lnTo>
                  <a:pt x="257128" y="1769999"/>
                </a:lnTo>
                <a:close/>
                <a:moveTo>
                  <a:pt x="7147103" y="1757376"/>
                </a:moveTo>
                <a:cubicBezTo>
                  <a:pt x="7147103" y="1782623"/>
                  <a:pt x="7121192" y="1769999"/>
                  <a:pt x="7121192" y="1782623"/>
                </a:cubicBezTo>
                <a:cubicBezTo>
                  <a:pt x="7121192" y="1795247"/>
                  <a:pt x="7121192" y="1807871"/>
                  <a:pt x="7108568" y="1807871"/>
                </a:cubicBezTo>
                <a:cubicBezTo>
                  <a:pt x="7108568" y="1795247"/>
                  <a:pt x="7108568" y="1795247"/>
                  <a:pt x="7095944" y="1795247"/>
                </a:cubicBezTo>
                <a:cubicBezTo>
                  <a:pt x="7095944" y="1807871"/>
                  <a:pt x="7108568" y="1833119"/>
                  <a:pt x="7121856" y="1833119"/>
                </a:cubicBezTo>
                <a:cubicBezTo>
                  <a:pt x="7109232" y="1833119"/>
                  <a:pt x="7109232" y="1820495"/>
                  <a:pt x="7121856" y="1820495"/>
                </a:cubicBezTo>
                <a:cubicBezTo>
                  <a:pt x="7121856" y="1833119"/>
                  <a:pt x="7134480" y="1858367"/>
                  <a:pt x="7147768" y="1871655"/>
                </a:cubicBezTo>
                <a:cubicBezTo>
                  <a:pt x="7147768" y="1859031"/>
                  <a:pt x="7160391" y="1859031"/>
                  <a:pt x="7160391" y="1859031"/>
                </a:cubicBezTo>
                <a:cubicBezTo>
                  <a:pt x="7147768" y="1871655"/>
                  <a:pt x="7173015" y="1884279"/>
                  <a:pt x="7186304" y="1884279"/>
                </a:cubicBezTo>
                <a:cubicBezTo>
                  <a:pt x="7198928" y="1833119"/>
                  <a:pt x="7160391" y="1807871"/>
                  <a:pt x="7160391" y="1756711"/>
                </a:cubicBezTo>
                <a:lnTo>
                  <a:pt x="7147103" y="1756711"/>
                </a:lnTo>
                <a:lnTo>
                  <a:pt x="7147103" y="1757376"/>
                </a:lnTo>
                <a:close/>
                <a:moveTo>
                  <a:pt x="7133815" y="1795247"/>
                </a:moveTo>
                <a:cubicBezTo>
                  <a:pt x="7133815" y="1782623"/>
                  <a:pt x="7172351" y="1795247"/>
                  <a:pt x="7159727" y="1807871"/>
                </a:cubicBezTo>
                <a:cubicBezTo>
                  <a:pt x="7159727" y="1807871"/>
                  <a:pt x="7159727" y="1795247"/>
                  <a:pt x="7159727" y="1807871"/>
                </a:cubicBezTo>
                <a:cubicBezTo>
                  <a:pt x="7133815" y="1820495"/>
                  <a:pt x="7147103" y="1795247"/>
                  <a:pt x="7133815" y="1795247"/>
                </a:cubicBezTo>
                <a:lnTo>
                  <a:pt x="7133815" y="1795247"/>
                </a:lnTo>
                <a:close/>
                <a:moveTo>
                  <a:pt x="7172351" y="1846407"/>
                </a:moveTo>
                <a:cubicBezTo>
                  <a:pt x="7172351" y="1846407"/>
                  <a:pt x="7172351" y="1859031"/>
                  <a:pt x="7159727" y="1859031"/>
                </a:cubicBezTo>
                <a:cubicBezTo>
                  <a:pt x="7159727" y="1846407"/>
                  <a:pt x="7159727" y="1833783"/>
                  <a:pt x="7147103" y="1833783"/>
                </a:cubicBezTo>
                <a:cubicBezTo>
                  <a:pt x="7147103" y="1821159"/>
                  <a:pt x="7159727" y="1821159"/>
                  <a:pt x="7159727" y="1821159"/>
                </a:cubicBezTo>
                <a:cubicBezTo>
                  <a:pt x="7172351" y="1833783"/>
                  <a:pt x="7159727" y="1846407"/>
                  <a:pt x="7172351" y="1846407"/>
                </a:cubicBezTo>
                <a:lnTo>
                  <a:pt x="7172351" y="1846407"/>
                </a:lnTo>
                <a:close/>
                <a:moveTo>
                  <a:pt x="1683626" y="1795247"/>
                </a:moveTo>
                <a:cubicBezTo>
                  <a:pt x="1696249" y="1795247"/>
                  <a:pt x="1683626" y="1807871"/>
                  <a:pt x="1696249" y="1820495"/>
                </a:cubicBezTo>
                <a:cubicBezTo>
                  <a:pt x="1696914" y="1807871"/>
                  <a:pt x="1683626" y="1782623"/>
                  <a:pt x="1683626" y="1795247"/>
                </a:cubicBezTo>
                <a:lnTo>
                  <a:pt x="1683626" y="1795247"/>
                </a:lnTo>
                <a:close/>
                <a:moveTo>
                  <a:pt x="1156745" y="2890202"/>
                </a:moveTo>
                <a:cubicBezTo>
                  <a:pt x="1156745" y="2915450"/>
                  <a:pt x="1130833" y="2915450"/>
                  <a:pt x="1130833" y="2953986"/>
                </a:cubicBezTo>
                <a:cubicBezTo>
                  <a:pt x="1156745" y="2941362"/>
                  <a:pt x="1156745" y="2902826"/>
                  <a:pt x="1156745" y="2890202"/>
                </a:cubicBezTo>
                <a:lnTo>
                  <a:pt x="1156745" y="2890202"/>
                </a:lnTo>
                <a:close/>
                <a:moveTo>
                  <a:pt x="6298647" y="3616407"/>
                </a:moveTo>
                <a:cubicBezTo>
                  <a:pt x="6324559" y="3629031"/>
                  <a:pt x="6337183" y="3654278"/>
                  <a:pt x="6337183" y="3680191"/>
                </a:cubicBezTo>
                <a:cubicBezTo>
                  <a:pt x="6375718" y="3705438"/>
                  <a:pt x="6388342" y="3756598"/>
                  <a:pt x="6414255" y="3781846"/>
                </a:cubicBezTo>
                <a:lnTo>
                  <a:pt x="6414255" y="3781846"/>
                </a:lnTo>
                <a:cubicBezTo>
                  <a:pt x="6426878" y="3781846"/>
                  <a:pt x="6440167" y="3819718"/>
                  <a:pt x="6440167" y="3833006"/>
                </a:cubicBezTo>
                <a:cubicBezTo>
                  <a:pt x="6478703" y="3833006"/>
                  <a:pt x="6491327" y="3896789"/>
                  <a:pt x="6517239" y="3922037"/>
                </a:cubicBezTo>
                <a:cubicBezTo>
                  <a:pt x="6517239" y="3909413"/>
                  <a:pt x="6517239" y="3909413"/>
                  <a:pt x="6517239" y="3909413"/>
                </a:cubicBezTo>
                <a:cubicBezTo>
                  <a:pt x="6529863" y="3922037"/>
                  <a:pt x="6529863" y="3934661"/>
                  <a:pt x="6555775" y="3934661"/>
                </a:cubicBezTo>
                <a:cubicBezTo>
                  <a:pt x="6543151" y="3858253"/>
                  <a:pt x="6466079" y="3820382"/>
                  <a:pt x="6466079" y="3756598"/>
                </a:cubicBezTo>
                <a:cubicBezTo>
                  <a:pt x="6440167" y="3731350"/>
                  <a:pt x="6401631" y="3705438"/>
                  <a:pt x="6401631" y="3667566"/>
                </a:cubicBezTo>
                <a:cubicBezTo>
                  <a:pt x="6389007" y="3667566"/>
                  <a:pt x="6389007" y="3667566"/>
                  <a:pt x="6389007" y="3667566"/>
                </a:cubicBezTo>
                <a:cubicBezTo>
                  <a:pt x="6324559" y="3578535"/>
                  <a:pt x="6260775" y="3489504"/>
                  <a:pt x="6208951" y="3400472"/>
                </a:cubicBezTo>
                <a:cubicBezTo>
                  <a:pt x="6208951" y="3387848"/>
                  <a:pt x="6208951" y="3387848"/>
                  <a:pt x="6208951" y="3375224"/>
                </a:cubicBezTo>
                <a:cubicBezTo>
                  <a:pt x="6196327" y="3375224"/>
                  <a:pt x="6208951" y="3387848"/>
                  <a:pt x="6196327" y="3387848"/>
                </a:cubicBezTo>
                <a:cubicBezTo>
                  <a:pt x="6183703" y="3362600"/>
                  <a:pt x="6157791" y="3336688"/>
                  <a:pt x="6145167" y="3311440"/>
                </a:cubicBezTo>
                <a:cubicBezTo>
                  <a:pt x="6132543" y="3286193"/>
                  <a:pt x="6132543" y="3247657"/>
                  <a:pt x="6094007" y="3260281"/>
                </a:cubicBezTo>
                <a:cubicBezTo>
                  <a:pt x="6081383" y="3272905"/>
                  <a:pt x="6081383" y="3285528"/>
                  <a:pt x="6081383" y="3298152"/>
                </a:cubicBezTo>
                <a:cubicBezTo>
                  <a:pt x="6094007" y="3310776"/>
                  <a:pt x="6107295" y="3323400"/>
                  <a:pt x="6119919" y="3349312"/>
                </a:cubicBezTo>
                <a:cubicBezTo>
                  <a:pt x="6119919" y="3336688"/>
                  <a:pt x="6119919" y="3336688"/>
                  <a:pt x="6119919" y="3336688"/>
                </a:cubicBezTo>
                <a:cubicBezTo>
                  <a:pt x="6184367" y="3425720"/>
                  <a:pt x="6248151" y="3514751"/>
                  <a:pt x="6312599" y="3603783"/>
                </a:cubicBezTo>
                <a:cubicBezTo>
                  <a:pt x="6311271" y="3616407"/>
                  <a:pt x="6298647" y="3616407"/>
                  <a:pt x="6298647" y="3616407"/>
                </a:cubicBezTo>
                <a:lnTo>
                  <a:pt x="6298647" y="3616407"/>
                </a:lnTo>
                <a:close/>
                <a:moveTo>
                  <a:pt x="2981891" y="3476215"/>
                </a:moveTo>
                <a:lnTo>
                  <a:pt x="2969267" y="3463591"/>
                </a:lnTo>
                <a:cubicBezTo>
                  <a:pt x="2969267" y="3476215"/>
                  <a:pt x="2981891" y="3501463"/>
                  <a:pt x="2995179" y="3501463"/>
                </a:cubicBezTo>
                <a:cubicBezTo>
                  <a:pt x="2981891" y="3501463"/>
                  <a:pt x="2969267" y="3476215"/>
                  <a:pt x="2981891" y="3476215"/>
                </a:cubicBezTo>
                <a:lnTo>
                  <a:pt x="2981891" y="3476215"/>
                </a:lnTo>
                <a:close/>
                <a:moveTo>
                  <a:pt x="2017826" y="3488839"/>
                </a:moveTo>
                <a:cubicBezTo>
                  <a:pt x="2017826" y="3514087"/>
                  <a:pt x="2005202" y="3539999"/>
                  <a:pt x="2005202" y="3552623"/>
                </a:cubicBezTo>
                <a:cubicBezTo>
                  <a:pt x="2005202" y="3526711"/>
                  <a:pt x="2031114" y="3501463"/>
                  <a:pt x="2017826" y="3488839"/>
                </a:cubicBezTo>
                <a:lnTo>
                  <a:pt x="2017826" y="3488839"/>
                </a:lnTo>
                <a:close/>
                <a:moveTo>
                  <a:pt x="2583907" y="3769222"/>
                </a:moveTo>
                <a:cubicBezTo>
                  <a:pt x="2583907" y="3731350"/>
                  <a:pt x="2596531" y="3692814"/>
                  <a:pt x="2609819" y="3667566"/>
                </a:cubicBezTo>
                <a:cubicBezTo>
                  <a:pt x="2597195" y="3667566"/>
                  <a:pt x="2597195" y="3654942"/>
                  <a:pt x="2597195" y="3654942"/>
                </a:cubicBezTo>
                <a:cubicBezTo>
                  <a:pt x="2597195" y="3642319"/>
                  <a:pt x="2609819" y="3642319"/>
                  <a:pt x="2609819" y="3629695"/>
                </a:cubicBezTo>
                <a:cubicBezTo>
                  <a:pt x="2597195" y="3617071"/>
                  <a:pt x="2609819" y="3578535"/>
                  <a:pt x="2609819" y="3553287"/>
                </a:cubicBezTo>
                <a:cubicBezTo>
                  <a:pt x="2597195" y="3565911"/>
                  <a:pt x="2609819" y="3578535"/>
                  <a:pt x="2583907" y="3591159"/>
                </a:cubicBezTo>
                <a:cubicBezTo>
                  <a:pt x="2583907" y="3603783"/>
                  <a:pt x="2596531" y="3603783"/>
                  <a:pt x="2596531" y="3629031"/>
                </a:cubicBezTo>
                <a:cubicBezTo>
                  <a:pt x="2583907" y="3629031"/>
                  <a:pt x="2583907" y="3629031"/>
                  <a:pt x="2583907" y="3629031"/>
                </a:cubicBezTo>
                <a:cubicBezTo>
                  <a:pt x="2571283" y="3641654"/>
                  <a:pt x="2583907" y="3654278"/>
                  <a:pt x="2583907" y="3654278"/>
                </a:cubicBezTo>
                <a:cubicBezTo>
                  <a:pt x="2571283" y="3654278"/>
                  <a:pt x="2583907" y="3641654"/>
                  <a:pt x="2571283" y="3654278"/>
                </a:cubicBezTo>
                <a:cubicBezTo>
                  <a:pt x="2545371" y="3666902"/>
                  <a:pt x="2571283" y="3679526"/>
                  <a:pt x="2571283" y="3705438"/>
                </a:cubicBezTo>
                <a:cubicBezTo>
                  <a:pt x="2558659" y="3756598"/>
                  <a:pt x="2545371" y="3845629"/>
                  <a:pt x="2545371" y="3909413"/>
                </a:cubicBezTo>
                <a:cubicBezTo>
                  <a:pt x="2532747" y="3896789"/>
                  <a:pt x="2519459" y="3896789"/>
                  <a:pt x="2519459" y="3884165"/>
                </a:cubicBezTo>
                <a:cubicBezTo>
                  <a:pt x="2532083" y="3884165"/>
                  <a:pt x="2506835" y="3884165"/>
                  <a:pt x="2519459" y="3884165"/>
                </a:cubicBezTo>
                <a:cubicBezTo>
                  <a:pt x="2519459" y="3884165"/>
                  <a:pt x="2519459" y="3896789"/>
                  <a:pt x="2532083" y="3884165"/>
                </a:cubicBezTo>
                <a:cubicBezTo>
                  <a:pt x="2506170" y="3833006"/>
                  <a:pt x="2557995" y="3795134"/>
                  <a:pt x="2544706" y="3731350"/>
                </a:cubicBezTo>
                <a:cubicBezTo>
                  <a:pt x="2532083" y="3743974"/>
                  <a:pt x="2532083" y="3743974"/>
                  <a:pt x="2544706" y="3756598"/>
                </a:cubicBezTo>
                <a:cubicBezTo>
                  <a:pt x="2532083" y="3769222"/>
                  <a:pt x="2532083" y="3781846"/>
                  <a:pt x="2518794" y="3781846"/>
                </a:cubicBezTo>
                <a:cubicBezTo>
                  <a:pt x="2531418" y="3794469"/>
                  <a:pt x="2518794" y="3781846"/>
                  <a:pt x="2518794" y="3794469"/>
                </a:cubicBezTo>
                <a:cubicBezTo>
                  <a:pt x="2518794" y="3794469"/>
                  <a:pt x="2518794" y="3807093"/>
                  <a:pt x="2518794" y="3819718"/>
                </a:cubicBezTo>
                <a:lnTo>
                  <a:pt x="2518794" y="3807093"/>
                </a:lnTo>
                <a:cubicBezTo>
                  <a:pt x="2518794" y="3858253"/>
                  <a:pt x="2492882" y="3908749"/>
                  <a:pt x="2506170" y="3947285"/>
                </a:cubicBezTo>
                <a:cubicBezTo>
                  <a:pt x="2506170" y="3934661"/>
                  <a:pt x="2506170" y="3922037"/>
                  <a:pt x="2518794" y="3922037"/>
                </a:cubicBezTo>
                <a:cubicBezTo>
                  <a:pt x="2531418" y="3922037"/>
                  <a:pt x="2531418" y="3909413"/>
                  <a:pt x="2531418" y="3922037"/>
                </a:cubicBezTo>
                <a:cubicBezTo>
                  <a:pt x="2531418" y="3973197"/>
                  <a:pt x="2531418" y="4011069"/>
                  <a:pt x="2518794" y="4062229"/>
                </a:cubicBezTo>
                <a:cubicBezTo>
                  <a:pt x="2531418" y="3998445"/>
                  <a:pt x="2557330" y="3922037"/>
                  <a:pt x="2557330" y="3858253"/>
                </a:cubicBezTo>
                <a:cubicBezTo>
                  <a:pt x="2557330" y="3845629"/>
                  <a:pt x="2557330" y="3858253"/>
                  <a:pt x="2557330" y="3858253"/>
                </a:cubicBezTo>
                <a:cubicBezTo>
                  <a:pt x="2569954" y="3845629"/>
                  <a:pt x="2569954" y="3833006"/>
                  <a:pt x="2557330" y="3820382"/>
                </a:cubicBezTo>
                <a:lnTo>
                  <a:pt x="2569954" y="3820382"/>
                </a:lnTo>
                <a:cubicBezTo>
                  <a:pt x="2569954" y="3807758"/>
                  <a:pt x="2557330" y="3820382"/>
                  <a:pt x="2557330" y="3807758"/>
                </a:cubicBezTo>
                <a:cubicBezTo>
                  <a:pt x="2570619" y="3807093"/>
                  <a:pt x="2570619" y="3769222"/>
                  <a:pt x="2583907" y="3769222"/>
                </a:cubicBezTo>
                <a:lnTo>
                  <a:pt x="2583907" y="3769222"/>
                </a:lnTo>
                <a:close/>
                <a:moveTo>
                  <a:pt x="2288242" y="3629031"/>
                </a:moveTo>
                <a:cubicBezTo>
                  <a:pt x="2300866" y="3616407"/>
                  <a:pt x="2300866" y="3603783"/>
                  <a:pt x="2314155" y="3603783"/>
                </a:cubicBezTo>
                <a:cubicBezTo>
                  <a:pt x="2301531" y="3603783"/>
                  <a:pt x="2301531" y="3603783"/>
                  <a:pt x="2301531" y="3603783"/>
                </a:cubicBezTo>
                <a:cubicBezTo>
                  <a:pt x="2301531" y="3603783"/>
                  <a:pt x="2288242" y="3616407"/>
                  <a:pt x="2288242" y="3629031"/>
                </a:cubicBezTo>
                <a:lnTo>
                  <a:pt x="2288242" y="3629031"/>
                </a:lnTo>
                <a:close/>
                <a:moveTo>
                  <a:pt x="2365315" y="3679526"/>
                </a:moveTo>
                <a:cubicBezTo>
                  <a:pt x="2377938" y="3679526"/>
                  <a:pt x="2377938" y="3654278"/>
                  <a:pt x="2377938" y="3654278"/>
                </a:cubicBezTo>
                <a:cubicBezTo>
                  <a:pt x="2365315" y="3654278"/>
                  <a:pt x="2365315" y="3666902"/>
                  <a:pt x="2365315" y="3679526"/>
                </a:cubicBezTo>
                <a:lnTo>
                  <a:pt x="2365315" y="3679526"/>
                </a:lnTo>
                <a:close/>
                <a:moveTo>
                  <a:pt x="2545371" y="3730686"/>
                </a:moveTo>
                <a:cubicBezTo>
                  <a:pt x="2545371" y="3730686"/>
                  <a:pt x="2545371" y="3718062"/>
                  <a:pt x="2557995" y="3718062"/>
                </a:cubicBezTo>
                <a:cubicBezTo>
                  <a:pt x="2557995" y="3718062"/>
                  <a:pt x="2545371" y="3692814"/>
                  <a:pt x="2545371" y="3705438"/>
                </a:cubicBezTo>
                <a:cubicBezTo>
                  <a:pt x="2557995" y="3718062"/>
                  <a:pt x="2532083" y="3730686"/>
                  <a:pt x="2545371" y="3730686"/>
                </a:cubicBezTo>
                <a:lnTo>
                  <a:pt x="2545371" y="3730686"/>
                </a:lnTo>
                <a:close/>
                <a:moveTo>
                  <a:pt x="4832949" y="3858253"/>
                </a:moveTo>
                <a:cubicBezTo>
                  <a:pt x="4832949" y="3883501"/>
                  <a:pt x="4832949" y="3896125"/>
                  <a:pt x="4820325" y="3922037"/>
                </a:cubicBezTo>
                <a:cubicBezTo>
                  <a:pt x="4832949" y="3922037"/>
                  <a:pt x="4832949" y="3922037"/>
                  <a:pt x="4846237" y="3922037"/>
                </a:cubicBezTo>
                <a:cubicBezTo>
                  <a:pt x="4833613" y="3934661"/>
                  <a:pt x="4833613" y="3922037"/>
                  <a:pt x="4820325" y="3922037"/>
                </a:cubicBezTo>
                <a:cubicBezTo>
                  <a:pt x="4858861" y="3947285"/>
                  <a:pt x="4871485" y="3947285"/>
                  <a:pt x="4923309" y="3947285"/>
                </a:cubicBezTo>
                <a:lnTo>
                  <a:pt x="4910021" y="3947285"/>
                </a:lnTo>
                <a:cubicBezTo>
                  <a:pt x="4948557" y="3947285"/>
                  <a:pt x="4961181" y="3896125"/>
                  <a:pt x="4961181" y="3883501"/>
                </a:cubicBezTo>
                <a:cubicBezTo>
                  <a:pt x="4961181" y="3870877"/>
                  <a:pt x="4948557" y="3883501"/>
                  <a:pt x="4948557" y="3870877"/>
                </a:cubicBezTo>
                <a:cubicBezTo>
                  <a:pt x="4961181" y="3870877"/>
                  <a:pt x="4961181" y="3870877"/>
                  <a:pt x="4961181" y="3870877"/>
                </a:cubicBezTo>
                <a:cubicBezTo>
                  <a:pt x="4961181" y="3845629"/>
                  <a:pt x="4948557" y="3819718"/>
                  <a:pt x="4948557" y="3794469"/>
                </a:cubicBezTo>
                <a:cubicBezTo>
                  <a:pt x="4910021" y="3794469"/>
                  <a:pt x="4910021" y="3743310"/>
                  <a:pt x="4897397" y="3718062"/>
                </a:cubicBezTo>
                <a:cubicBezTo>
                  <a:pt x="4871485" y="3718062"/>
                  <a:pt x="4846237" y="3743310"/>
                  <a:pt x="4846237" y="3755934"/>
                </a:cubicBezTo>
                <a:cubicBezTo>
                  <a:pt x="4846237" y="3743310"/>
                  <a:pt x="4846237" y="3730686"/>
                  <a:pt x="4833613" y="3730686"/>
                </a:cubicBezTo>
                <a:cubicBezTo>
                  <a:pt x="4846237" y="3755934"/>
                  <a:pt x="4833613" y="3743310"/>
                  <a:pt x="4833613" y="3755934"/>
                </a:cubicBezTo>
                <a:cubicBezTo>
                  <a:pt x="4910021" y="3781846"/>
                  <a:pt x="4755877" y="3832341"/>
                  <a:pt x="4832949" y="3858253"/>
                </a:cubicBezTo>
                <a:lnTo>
                  <a:pt x="4832949" y="3858253"/>
                </a:lnTo>
                <a:close/>
                <a:moveTo>
                  <a:pt x="4935933" y="3870877"/>
                </a:moveTo>
                <a:lnTo>
                  <a:pt x="4948557" y="3870877"/>
                </a:lnTo>
                <a:cubicBezTo>
                  <a:pt x="4948557" y="3883501"/>
                  <a:pt x="4935933" y="3883501"/>
                  <a:pt x="4922645" y="3883501"/>
                </a:cubicBezTo>
                <a:cubicBezTo>
                  <a:pt x="4923309" y="3870877"/>
                  <a:pt x="4935933" y="3883501"/>
                  <a:pt x="4935933" y="3870877"/>
                </a:cubicBezTo>
                <a:lnTo>
                  <a:pt x="4935933" y="3870877"/>
                </a:lnTo>
                <a:close/>
                <a:moveTo>
                  <a:pt x="2519459" y="3769222"/>
                </a:moveTo>
                <a:lnTo>
                  <a:pt x="2519459" y="3769222"/>
                </a:lnTo>
                <a:cubicBezTo>
                  <a:pt x="2519459" y="3756598"/>
                  <a:pt x="2532083" y="3743974"/>
                  <a:pt x="2519459" y="3731350"/>
                </a:cubicBezTo>
                <a:cubicBezTo>
                  <a:pt x="2519459" y="3743974"/>
                  <a:pt x="2519459" y="3743974"/>
                  <a:pt x="2519459" y="3731350"/>
                </a:cubicBezTo>
                <a:cubicBezTo>
                  <a:pt x="2519459" y="3743974"/>
                  <a:pt x="2519459" y="3743974"/>
                  <a:pt x="2519459" y="3756598"/>
                </a:cubicBezTo>
                <a:cubicBezTo>
                  <a:pt x="2519459" y="3755934"/>
                  <a:pt x="2519459" y="3755934"/>
                  <a:pt x="2519459" y="3769222"/>
                </a:cubicBezTo>
                <a:lnTo>
                  <a:pt x="2519459" y="3769222"/>
                </a:lnTo>
                <a:close/>
                <a:moveTo>
                  <a:pt x="4781789" y="3743310"/>
                </a:moveTo>
                <a:cubicBezTo>
                  <a:pt x="4781789" y="3755934"/>
                  <a:pt x="4807701" y="3781181"/>
                  <a:pt x="4820325" y="3768558"/>
                </a:cubicBezTo>
                <a:cubicBezTo>
                  <a:pt x="4807701" y="3768558"/>
                  <a:pt x="4807701" y="3755934"/>
                  <a:pt x="4794413" y="3755934"/>
                </a:cubicBezTo>
                <a:cubicBezTo>
                  <a:pt x="4794413" y="3743310"/>
                  <a:pt x="4794413" y="3743310"/>
                  <a:pt x="4781789" y="3743310"/>
                </a:cubicBezTo>
                <a:lnTo>
                  <a:pt x="4781789" y="3743310"/>
                </a:lnTo>
                <a:close/>
                <a:moveTo>
                  <a:pt x="1928130" y="3832341"/>
                </a:moveTo>
                <a:cubicBezTo>
                  <a:pt x="1928130" y="3844965"/>
                  <a:pt x="1915506" y="3857589"/>
                  <a:pt x="1915506" y="3883501"/>
                </a:cubicBezTo>
                <a:cubicBezTo>
                  <a:pt x="1928130" y="3870877"/>
                  <a:pt x="1940754" y="3845629"/>
                  <a:pt x="1928130" y="3832341"/>
                </a:cubicBezTo>
                <a:lnTo>
                  <a:pt x="1928130" y="3832341"/>
                </a:lnTo>
                <a:close/>
                <a:moveTo>
                  <a:pt x="4614357" y="3883501"/>
                </a:moveTo>
                <a:cubicBezTo>
                  <a:pt x="4614357" y="3896125"/>
                  <a:pt x="4652893" y="3896125"/>
                  <a:pt x="4652893" y="3896125"/>
                </a:cubicBezTo>
                <a:cubicBezTo>
                  <a:pt x="4665517" y="3883501"/>
                  <a:pt x="4652893" y="3883501"/>
                  <a:pt x="4652893" y="3883501"/>
                </a:cubicBezTo>
                <a:cubicBezTo>
                  <a:pt x="4626981" y="3883501"/>
                  <a:pt x="4614357" y="3883501"/>
                  <a:pt x="4601733" y="3870877"/>
                </a:cubicBezTo>
                <a:cubicBezTo>
                  <a:pt x="4601733" y="3883501"/>
                  <a:pt x="4589109" y="3883501"/>
                  <a:pt x="4601733" y="3896125"/>
                </a:cubicBezTo>
                <a:cubicBezTo>
                  <a:pt x="4614357" y="3896125"/>
                  <a:pt x="4614357" y="3883501"/>
                  <a:pt x="4614357" y="3883501"/>
                </a:cubicBezTo>
                <a:lnTo>
                  <a:pt x="4614357" y="3883501"/>
                </a:lnTo>
                <a:close/>
                <a:moveTo>
                  <a:pt x="1735450" y="4011069"/>
                </a:moveTo>
                <a:cubicBezTo>
                  <a:pt x="1748074" y="4023692"/>
                  <a:pt x="1748074" y="4011069"/>
                  <a:pt x="1761362" y="4011069"/>
                </a:cubicBezTo>
                <a:cubicBezTo>
                  <a:pt x="1761362" y="3998445"/>
                  <a:pt x="1748738" y="3985821"/>
                  <a:pt x="1735450" y="3998445"/>
                </a:cubicBezTo>
                <a:cubicBezTo>
                  <a:pt x="1748074" y="3998445"/>
                  <a:pt x="1722162" y="3998445"/>
                  <a:pt x="1735450" y="4011069"/>
                </a:cubicBezTo>
                <a:lnTo>
                  <a:pt x="1735450" y="4011069"/>
                </a:lnTo>
                <a:close/>
                <a:moveTo>
                  <a:pt x="3997780" y="3998445"/>
                </a:moveTo>
                <a:cubicBezTo>
                  <a:pt x="4010404" y="4036316"/>
                  <a:pt x="4023692" y="4011069"/>
                  <a:pt x="3997780" y="3998445"/>
                </a:cubicBezTo>
                <a:lnTo>
                  <a:pt x="3997780" y="3998445"/>
                </a:lnTo>
                <a:close/>
                <a:moveTo>
                  <a:pt x="5090077" y="4011069"/>
                </a:moveTo>
                <a:cubicBezTo>
                  <a:pt x="5090077" y="4011069"/>
                  <a:pt x="5102701" y="4011069"/>
                  <a:pt x="5090077" y="4023692"/>
                </a:cubicBezTo>
                <a:cubicBezTo>
                  <a:pt x="5102701" y="4023692"/>
                  <a:pt x="5102701" y="4036316"/>
                  <a:pt x="5115989" y="4036316"/>
                </a:cubicBezTo>
                <a:cubicBezTo>
                  <a:pt x="5115989" y="4011069"/>
                  <a:pt x="5115989" y="3985156"/>
                  <a:pt x="5090077" y="4011069"/>
                </a:cubicBezTo>
                <a:lnTo>
                  <a:pt x="5090077" y="4011069"/>
                </a:lnTo>
                <a:close/>
                <a:moveTo>
                  <a:pt x="5154525" y="4023692"/>
                </a:moveTo>
                <a:cubicBezTo>
                  <a:pt x="5154525" y="4023692"/>
                  <a:pt x="5154525" y="4023692"/>
                  <a:pt x="5141902" y="4023692"/>
                </a:cubicBezTo>
                <a:cubicBezTo>
                  <a:pt x="5141902" y="4036316"/>
                  <a:pt x="5141902" y="4036316"/>
                  <a:pt x="5154525" y="4036316"/>
                </a:cubicBezTo>
                <a:cubicBezTo>
                  <a:pt x="5154525" y="4036316"/>
                  <a:pt x="5167149" y="4023692"/>
                  <a:pt x="5167149" y="4011069"/>
                </a:cubicBezTo>
                <a:cubicBezTo>
                  <a:pt x="5154525" y="4011069"/>
                  <a:pt x="5167149" y="4023692"/>
                  <a:pt x="5154525" y="4023692"/>
                </a:cubicBezTo>
                <a:lnTo>
                  <a:pt x="5154525" y="4023692"/>
                </a:lnTo>
                <a:close/>
                <a:moveTo>
                  <a:pt x="5141902" y="4036316"/>
                </a:moveTo>
                <a:cubicBezTo>
                  <a:pt x="5129278" y="4048940"/>
                  <a:pt x="5129278" y="4048940"/>
                  <a:pt x="5115989" y="4036316"/>
                </a:cubicBezTo>
                <a:cubicBezTo>
                  <a:pt x="5115989" y="4048940"/>
                  <a:pt x="5103365" y="4061564"/>
                  <a:pt x="5115989" y="4061564"/>
                </a:cubicBezTo>
                <a:cubicBezTo>
                  <a:pt x="5115989" y="4048940"/>
                  <a:pt x="5115989" y="4074188"/>
                  <a:pt x="5128613" y="4061564"/>
                </a:cubicBezTo>
                <a:cubicBezTo>
                  <a:pt x="5128613" y="4061564"/>
                  <a:pt x="5128613" y="4048940"/>
                  <a:pt x="5141237" y="4061564"/>
                </a:cubicBezTo>
                <a:cubicBezTo>
                  <a:pt x="5141902" y="4048940"/>
                  <a:pt x="5141902" y="4036316"/>
                  <a:pt x="5141902" y="4036316"/>
                </a:cubicBezTo>
                <a:lnTo>
                  <a:pt x="5141902" y="4036316"/>
                </a:lnTo>
                <a:close/>
                <a:moveTo>
                  <a:pt x="5128613" y="4074188"/>
                </a:moveTo>
                <a:lnTo>
                  <a:pt x="5141237" y="4074188"/>
                </a:lnTo>
                <a:cubicBezTo>
                  <a:pt x="5141237" y="4074188"/>
                  <a:pt x="5141237" y="4061564"/>
                  <a:pt x="5128613" y="4061564"/>
                </a:cubicBezTo>
                <a:cubicBezTo>
                  <a:pt x="5128613" y="4074188"/>
                  <a:pt x="5128613" y="4074188"/>
                  <a:pt x="5128613" y="4074188"/>
                </a:cubicBezTo>
                <a:lnTo>
                  <a:pt x="5128613" y="4074188"/>
                </a:lnTo>
                <a:close/>
                <a:moveTo>
                  <a:pt x="1812522" y="4189132"/>
                </a:moveTo>
                <a:cubicBezTo>
                  <a:pt x="1812522" y="4201756"/>
                  <a:pt x="1812522" y="4201756"/>
                  <a:pt x="1812522" y="4201756"/>
                </a:cubicBezTo>
                <a:lnTo>
                  <a:pt x="1825146" y="4201756"/>
                </a:lnTo>
                <a:lnTo>
                  <a:pt x="1825146" y="4214379"/>
                </a:lnTo>
                <a:cubicBezTo>
                  <a:pt x="1825146" y="4201756"/>
                  <a:pt x="1851058" y="4176508"/>
                  <a:pt x="1837770" y="4163219"/>
                </a:cubicBezTo>
                <a:cubicBezTo>
                  <a:pt x="1850394" y="4150596"/>
                  <a:pt x="1850394" y="4137972"/>
                  <a:pt x="1850394" y="4112060"/>
                </a:cubicBezTo>
                <a:cubicBezTo>
                  <a:pt x="1824481" y="4112060"/>
                  <a:pt x="1837770" y="4163219"/>
                  <a:pt x="1811858" y="4175843"/>
                </a:cubicBezTo>
                <a:cubicBezTo>
                  <a:pt x="1812522" y="4176508"/>
                  <a:pt x="1812522" y="4176508"/>
                  <a:pt x="1812522" y="4189132"/>
                </a:cubicBezTo>
                <a:cubicBezTo>
                  <a:pt x="1825146" y="4189132"/>
                  <a:pt x="1825146" y="4176508"/>
                  <a:pt x="1825146" y="4189132"/>
                </a:cubicBezTo>
                <a:cubicBezTo>
                  <a:pt x="1812522" y="4189132"/>
                  <a:pt x="1825146" y="4189132"/>
                  <a:pt x="1812522" y="4189132"/>
                </a:cubicBezTo>
                <a:lnTo>
                  <a:pt x="1812522" y="4189132"/>
                </a:lnTo>
                <a:close/>
                <a:moveTo>
                  <a:pt x="4769165" y="4137972"/>
                </a:moveTo>
                <a:cubicBezTo>
                  <a:pt x="4769165" y="4163219"/>
                  <a:pt x="4781789" y="4163219"/>
                  <a:pt x="4781789" y="4163219"/>
                </a:cubicBezTo>
                <a:lnTo>
                  <a:pt x="4781789" y="4175843"/>
                </a:lnTo>
                <a:cubicBezTo>
                  <a:pt x="4781789" y="4188467"/>
                  <a:pt x="4781789" y="4188467"/>
                  <a:pt x="4794413" y="4188467"/>
                </a:cubicBezTo>
                <a:lnTo>
                  <a:pt x="4794413" y="4188467"/>
                </a:lnTo>
                <a:cubicBezTo>
                  <a:pt x="4794413" y="4163219"/>
                  <a:pt x="4794413" y="4137307"/>
                  <a:pt x="4781789" y="4137307"/>
                </a:cubicBezTo>
                <a:lnTo>
                  <a:pt x="4794413" y="4137307"/>
                </a:lnTo>
                <a:cubicBezTo>
                  <a:pt x="4781789" y="4137307"/>
                  <a:pt x="4781789" y="4137307"/>
                  <a:pt x="4781789" y="4137307"/>
                </a:cubicBezTo>
                <a:lnTo>
                  <a:pt x="4781789" y="4149931"/>
                </a:lnTo>
                <a:lnTo>
                  <a:pt x="4781789" y="4162555"/>
                </a:lnTo>
                <a:cubicBezTo>
                  <a:pt x="4781789" y="4150596"/>
                  <a:pt x="4769165" y="4150596"/>
                  <a:pt x="4769165" y="4137972"/>
                </a:cubicBezTo>
                <a:lnTo>
                  <a:pt x="4769165" y="4137972"/>
                </a:lnTo>
                <a:close/>
                <a:moveTo>
                  <a:pt x="1696914" y="4252915"/>
                </a:moveTo>
                <a:lnTo>
                  <a:pt x="1696914" y="4240292"/>
                </a:lnTo>
                <a:cubicBezTo>
                  <a:pt x="1684290" y="4252915"/>
                  <a:pt x="1684290" y="4265539"/>
                  <a:pt x="1684290" y="4265539"/>
                </a:cubicBezTo>
                <a:cubicBezTo>
                  <a:pt x="1696914" y="4265539"/>
                  <a:pt x="1683626" y="4252915"/>
                  <a:pt x="1696914" y="4252915"/>
                </a:cubicBezTo>
                <a:lnTo>
                  <a:pt x="1696914" y="4252915"/>
                </a:lnTo>
                <a:close/>
                <a:moveTo>
                  <a:pt x="2416475" y="4329323"/>
                </a:moveTo>
                <a:cubicBezTo>
                  <a:pt x="2429098" y="4304075"/>
                  <a:pt x="2442387" y="4291452"/>
                  <a:pt x="2429098" y="4265539"/>
                </a:cubicBezTo>
                <a:cubicBezTo>
                  <a:pt x="2429763" y="4278163"/>
                  <a:pt x="2416475" y="4316699"/>
                  <a:pt x="2416475" y="4329323"/>
                </a:cubicBezTo>
                <a:lnTo>
                  <a:pt x="2416475" y="4329323"/>
                </a:lnTo>
                <a:close/>
                <a:moveTo>
                  <a:pt x="1645090" y="4303411"/>
                </a:moveTo>
                <a:cubicBezTo>
                  <a:pt x="1657713" y="4316035"/>
                  <a:pt x="1632466" y="4328659"/>
                  <a:pt x="1632466" y="4341283"/>
                </a:cubicBezTo>
                <a:cubicBezTo>
                  <a:pt x="1645090" y="4328659"/>
                  <a:pt x="1671002" y="4303411"/>
                  <a:pt x="1671002" y="4277499"/>
                </a:cubicBezTo>
                <a:cubicBezTo>
                  <a:pt x="1671002" y="4290787"/>
                  <a:pt x="1658378" y="4303411"/>
                  <a:pt x="1645090" y="4303411"/>
                </a:cubicBezTo>
                <a:lnTo>
                  <a:pt x="1645090" y="4303411"/>
                </a:lnTo>
                <a:close/>
                <a:moveTo>
                  <a:pt x="1761362" y="4545922"/>
                </a:moveTo>
                <a:cubicBezTo>
                  <a:pt x="1787274" y="4520675"/>
                  <a:pt x="1787274" y="4469515"/>
                  <a:pt x="1825810" y="4444267"/>
                </a:cubicBezTo>
                <a:cubicBezTo>
                  <a:pt x="1813186" y="4406395"/>
                  <a:pt x="1864346" y="4355235"/>
                  <a:pt x="1876970" y="4316699"/>
                </a:cubicBezTo>
                <a:cubicBezTo>
                  <a:pt x="1825146" y="4393107"/>
                  <a:pt x="1786610" y="4469515"/>
                  <a:pt x="1761362" y="4545922"/>
                </a:cubicBezTo>
                <a:lnTo>
                  <a:pt x="1761362" y="4545922"/>
                </a:lnTo>
                <a:close/>
                <a:moveTo>
                  <a:pt x="2416475" y="4367195"/>
                </a:moveTo>
                <a:cubicBezTo>
                  <a:pt x="2416475" y="4354571"/>
                  <a:pt x="2416475" y="4354571"/>
                  <a:pt x="2416475" y="4341947"/>
                </a:cubicBezTo>
                <a:cubicBezTo>
                  <a:pt x="2416475" y="4341947"/>
                  <a:pt x="2403851" y="4367195"/>
                  <a:pt x="2416475" y="4367195"/>
                </a:cubicBezTo>
                <a:lnTo>
                  <a:pt x="2416475" y="4367195"/>
                </a:lnTo>
                <a:close/>
                <a:moveTo>
                  <a:pt x="4627645" y="4864176"/>
                </a:moveTo>
                <a:cubicBezTo>
                  <a:pt x="4627645" y="4851553"/>
                  <a:pt x="4640269" y="4838929"/>
                  <a:pt x="4640269" y="4826305"/>
                </a:cubicBezTo>
                <a:cubicBezTo>
                  <a:pt x="4640269" y="4826305"/>
                  <a:pt x="4627645" y="4838929"/>
                  <a:pt x="4627645" y="4826305"/>
                </a:cubicBezTo>
                <a:cubicBezTo>
                  <a:pt x="4653557" y="4788433"/>
                  <a:pt x="4678805" y="4762521"/>
                  <a:pt x="4704717" y="4724649"/>
                </a:cubicBezTo>
                <a:cubicBezTo>
                  <a:pt x="4692093" y="4724649"/>
                  <a:pt x="4704717" y="4724649"/>
                  <a:pt x="4704717" y="4724649"/>
                </a:cubicBezTo>
                <a:cubicBezTo>
                  <a:pt x="4704717" y="4699402"/>
                  <a:pt x="4704717" y="4686778"/>
                  <a:pt x="4704717" y="4673490"/>
                </a:cubicBezTo>
                <a:cubicBezTo>
                  <a:pt x="4704717" y="4648242"/>
                  <a:pt x="4678805" y="4622330"/>
                  <a:pt x="4666181" y="4584458"/>
                </a:cubicBezTo>
                <a:cubicBezTo>
                  <a:pt x="4692093" y="4559211"/>
                  <a:pt x="4717341" y="4559211"/>
                  <a:pt x="4743253" y="4533298"/>
                </a:cubicBezTo>
                <a:cubicBezTo>
                  <a:pt x="4730629" y="4508051"/>
                  <a:pt x="4781789" y="4482138"/>
                  <a:pt x="4781789" y="4469515"/>
                </a:cubicBezTo>
                <a:cubicBezTo>
                  <a:pt x="4755877" y="4469515"/>
                  <a:pt x="4755877" y="4494762"/>
                  <a:pt x="4743253" y="4507386"/>
                </a:cubicBezTo>
                <a:cubicBezTo>
                  <a:pt x="4743253" y="4494762"/>
                  <a:pt x="4743253" y="4482138"/>
                  <a:pt x="4730629" y="4482138"/>
                </a:cubicBezTo>
                <a:cubicBezTo>
                  <a:pt x="4730629" y="4494762"/>
                  <a:pt x="4704717" y="4520010"/>
                  <a:pt x="4718005" y="4533298"/>
                </a:cubicBezTo>
                <a:cubicBezTo>
                  <a:pt x="4679469" y="4545922"/>
                  <a:pt x="4653557" y="4597082"/>
                  <a:pt x="4589773" y="4558546"/>
                </a:cubicBezTo>
                <a:cubicBezTo>
                  <a:pt x="4589773" y="4545922"/>
                  <a:pt x="4602397" y="4545922"/>
                  <a:pt x="4602397" y="4533298"/>
                </a:cubicBezTo>
                <a:cubicBezTo>
                  <a:pt x="4576485" y="4469515"/>
                  <a:pt x="4640933" y="4393107"/>
                  <a:pt x="4615021" y="4342611"/>
                </a:cubicBezTo>
                <a:cubicBezTo>
                  <a:pt x="4589109" y="4406395"/>
                  <a:pt x="4602397" y="4470179"/>
                  <a:pt x="4576485" y="4520675"/>
                </a:cubicBezTo>
                <a:cubicBezTo>
                  <a:pt x="4602397" y="4558546"/>
                  <a:pt x="4563861" y="4584458"/>
                  <a:pt x="4525325" y="4584458"/>
                </a:cubicBezTo>
                <a:cubicBezTo>
                  <a:pt x="4512701" y="4597082"/>
                  <a:pt x="4474165" y="4635618"/>
                  <a:pt x="4486789" y="4660866"/>
                </a:cubicBezTo>
                <a:cubicBezTo>
                  <a:pt x="4486789" y="4648242"/>
                  <a:pt x="4474165" y="4648242"/>
                  <a:pt x="4474165" y="4648242"/>
                </a:cubicBezTo>
                <a:cubicBezTo>
                  <a:pt x="4474165" y="4660866"/>
                  <a:pt x="4461541" y="4686114"/>
                  <a:pt x="4474165" y="4712026"/>
                </a:cubicBezTo>
                <a:cubicBezTo>
                  <a:pt x="4474165" y="4712026"/>
                  <a:pt x="4486789" y="4699402"/>
                  <a:pt x="4486789" y="4712026"/>
                </a:cubicBezTo>
                <a:cubicBezTo>
                  <a:pt x="4460877" y="4712026"/>
                  <a:pt x="4486789" y="4763186"/>
                  <a:pt x="4460877" y="4749898"/>
                </a:cubicBezTo>
                <a:cubicBezTo>
                  <a:pt x="4473501" y="4749898"/>
                  <a:pt x="4473501" y="4762521"/>
                  <a:pt x="4473501" y="4762521"/>
                </a:cubicBezTo>
                <a:cubicBezTo>
                  <a:pt x="4486125" y="4775145"/>
                  <a:pt x="4473501" y="4775145"/>
                  <a:pt x="4473501" y="4762521"/>
                </a:cubicBezTo>
                <a:cubicBezTo>
                  <a:pt x="4486125" y="4775145"/>
                  <a:pt x="4473501" y="4800393"/>
                  <a:pt x="4486125" y="4787769"/>
                </a:cubicBezTo>
                <a:cubicBezTo>
                  <a:pt x="4473501" y="4787769"/>
                  <a:pt x="4498748" y="4813017"/>
                  <a:pt x="4486125" y="4813017"/>
                </a:cubicBezTo>
                <a:cubicBezTo>
                  <a:pt x="4460212" y="4813017"/>
                  <a:pt x="4473501" y="4775145"/>
                  <a:pt x="4460212" y="4800393"/>
                </a:cubicBezTo>
                <a:cubicBezTo>
                  <a:pt x="4460212" y="4787769"/>
                  <a:pt x="4447589" y="4787769"/>
                  <a:pt x="4447589" y="4775145"/>
                </a:cubicBezTo>
                <a:cubicBezTo>
                  <a:pt x="4447589" y="4775145"/>
                  <a:pt x="4447589" y="4775145"/>
                  <a:pt x="4447589" y="4787769"/>
                </a:cubicBezTo>
                <a:cubicBezTo>
                  <a:pt x="4447589" y="4775145"/>
                  <a:pt x="4434965" y="4775145"/>
                  <a:pt x="4434965" y="4762521"/>
                </a:cubicBezTo>
                <a:cubicBezTo>
                  <a:pt x="4434965" y="4762521"/>
                  <a:pt x="4447589" y="4775145"/>
                  <a:pt x="4447589" y="4762521"/>
                </a:cubicBezTo>
                <a:cubicBezTo>
                  <a:pt x="4447589" y="4762521"/>
                  <a:pt x="4473501" y="4749898"/>
                  <a:pt x="4447589" y="4749898"/>
                </a:cubicBezTo>
                <a:cubicBezTo>
                  <a:pt x="4447589" y="4775145"/>
                  <a:pt x="4447589" y="4749898"/>
                  <a:pt x="4421677" y="4762521"/>
                </a:cubicBezTo>
                <a:cubicBezTo>
                  <a:pt x="4421677" y="4762521"/>
                  <a:pt x="4434301" y="4749898"/>
                  <a:pt x="4421677" y="4749898"/>
                </a:cubicBezTo>
                <a:cubicBezTo>
                  <a:pt x="4421677" y="4762521"/>
                  <a:pt x="4409053" y="4749898"/>
                  <a:pt x="4395764" y="4749898"/>
                </a:cubicBezTo>
                <a:cubicBezTo>
                  <a:pt x="4395764" y="4762521"/>
                  <a:pt x="4383141" y="4762521"/>
                  <a:pt x="4383141" y="4775145"/>
                </a:cubicBezTo>
                <a:cubicBezTo>
                  <a:pt x="4421677" y="4800393"/>
                  <a:pt x="4409053" y="4813017"/>
                  <a:pt x="4434301" y="4826305"/>
                </a:cubicBezTo>
                <a:cubicBezTo>
                  <a:pt x="4434301" y="4877465"/>
                  <a:pt x="4369852" y="4902713"/>
                  <a:pt x="4408388" y="4940584"/>
                </a:cubicBezTo>
                <a:cubicBezTo>
                  <a:pt x="4421012" y="4940584"/>
                  <a:pt x="4421012" y="4940584"/>
                  <a:pt x="4421012" y="4940584"/>
                </a:cubicBezTo>
                <a:cubicBezTo>
                  <a:pt x="4421012" y="4953208"/>
                  <a:pt x="4408388" y="4953208"/>
                  <a:pt x="4421012" y="4965832"/>
                </a:cubicBezTo>
                <a:cubicBezTo>
                  <a:pt x="4421012" y="4965832"/>
                  <a:pt x="4433636" y="4965832"/>
                  <a:pt x="4433636" y="4953208"/>
                </a:cubicBezTo>
                <a:cubicBezTo>
                  <a:pt x="4433636" y="4965832"/>
                  <a:pt x="4433636" y="4965832"/>
                  <a:pt x="4433636" y="4965832"/>
                </a:cubicBezTo>
                <a:cubicBezTo>
                  <a:pt x="4446260" y="4965832"/>
                  <a:pt x="4459548" y="4978456"/>
                  <a:pt x="4472172" y="4978456"/>
                </a:cubicBezTo>
                <a:cubicBezTo>
                  <a:pt x="4459548" y="4991080"/>
                  <a:pt x="4459548" y="4978456"/>
                  <a:pt x="4446260" y="4978456"/>
                </a:cubicBezTo>
                <a:cubicBezTo>
                  <a:pt x="4446260" y="4991080"/>
                  <a:pt x="4446260" y="4991080"/>
                  <a:pt x="4446260" y="5003703"/>
                </a:cubicBezTo>
                <a:cubicBezTo>
                  <a:pt x="4446260" y="4991080"/>
                  <a:pt x="4458884" y="4991080"/>
                  <a:pt x="4472172" y="4991080"/>
                </a:cubicBezTo>
                <a:cubicBezTo>
                  <a:pt x="4472172" y="4991080"/>
                  <a:pt x="4459548" y="5003703"/>
                  <a:pt x="4472172" y="5003703"/>
                </a:cubicBezTo>
                <a:cubicBezTo>
                  <a:pt x="4472172" y="4991080"/>
                  <a:pt x="4472172" y="4991080"/>
                  <a:pt x="4484796" y="4991080"/>
                </a:cubicBezTo>
                <a:cubicBezTo>
                  <a:pt x="4484796" y="5003703"/>
                  <a:pt x="4497420" y="5003703"/>
                  <a:pt x="4510708" y="5003703"/>
                </a:cubicBezTo>
                <a:lnTo>
                  <a:pt x="4523332" y="5016327"/>
                </a:lnTo>
                <a:lnTo>
                  <a:pt x="4523332" y="5003703"/>
                </a:lnTo>
                <a:cubicBezTo>
                  <a:pt x="4535956" y="5003703"/>
                  <a:pt x="4561868" y="4991080"/>
                  <a:pt x="4574492" y="4978456"/>
                </a:cubicBezTo>
                <a:cubicBezTo>
                  <a:pt x="4574492" y="4991080"/>
                  <a:pt x="4600404" y="4991080"/>
                  <a:pt x="4600404" y="5003703"/>
                </a:cubicBezTo>
                <a:cubicBezTo>
                  <a:pt x="4613028" y="4978456"/>
                  <a:pt x="4600404" y="4965832"/>
                  <a:pt x="4626316" y="4939920"/>
                </a:cubicBezTo>
                <a:cubicBezTo>
                  <a:pt x="4613692" y="4927296"/>
                  <a:pt x="4638940" y="4914672"/>
                  <a:pt x="4626316" y="4902048"/>
                </a:cubicBezTo>
                <a:cubicBezTo>
                  <a:pt x="4613692" y="4902048"/>
                  <a:pt x="4613692" y="4914672"/>
                  <a:pt x="4600404" y="4914672"/>
                </a:cubicBezTo>
                <a:cubicBezTo>
                  <a:pt x="4587780" y="4889424"/>
                  <a:pt x="4613028" y="4863512"/>
                  <a:pt x="4600404" y="4850888"/>
                </a:cubicBezTo>
                <a:cubicBezTo>
                  <a:pt x="4614357" y="4850888"/>
                  <a:pt x="4614357" y="4850888"/>
                  <a:pt x="4627645" y="4864176"/>
                </a:cubicBezTo>
                <a:lnTo>
                  <a:pt x="4627645" y="4864176"/>
                </a:lnTo>
                <a:close/>
                <a:moveTo>
                  <a:pt x="4589109" y="4902048"/>
                </a:moveTo>
                <a:cubicBezTo>
                  <a:pt x="4575821" y="4889424"/>
                  <a:pt x="4589109" y="4902048"/>
                  <a:pt x="4589109" y="4902048"/>
                </a:cubicBezTo>
                <a:cubicBezTo>
                  <a:pt x="4576485" y="4902048"/>
                  <a:pt x="4576485" y="4889424"/>
                  <a:pt x="4576485" y="4876800"/>
                </a:cubicBezTo>
                <a:lnTo>
                  <a:pt x="4576485" y="4876800"/>
                </a:lnTo>
                <a:cubicBezTo>
                  <a:pt x="4576485" y="4889424"/>
                  <a:pt x="4589109" y="4889424"/>
                  <a:pt x="4589109" y="4889424"/>
                </a:cubicBezTo>
                <a:cubicBezTo>
                  <a:pt x="4589109" y="4889424"/>
                  <a:pt x="4589109" y="4889424"/>
                  <a:pt x="4589109" y="4902048"/>
                </a:cubicBezTo>
                <a:lnTo>
                  <a:pt x="4589109" y="4902048"/>
                </a:lnTo>
                <a:close/>
                <a:moveTo>
                  <a:pt x="4897397" y="4341947"/>
                </a:moveTo>
                <a:cubicBezTo>
                  <a:pt x="4897397" y="4354571"/>
                  <a:pt x="4871485" y="4354571"/>
                  <a:pt x="4884773" y="4354571"/>
                </a:cubicBezTo>
                <a:lnTo>
                  <a:pt x="4897397" y="4341947"/>
                </a:lnTo>
                <a:lnTo>
                  <a:pt x="4897397" y="4341947"/>
                </a:lnTo>
                <a:close/>
                <a:moveTo>
                  <a:pt x="1632466" y="4354571"/>
                </a:moveTo>
                <a:cubicBezTo>
                  <a:pt x="1606554" y="4367195"/>
                  <a:pt x="1593930" y="4379819"/>
                  <a:pt x="1581306" y="4418355"/>
                </a:cubicBezTo>
                <a:cubicBezTo>
                  <a:pt x="1619842" y="4405731"/>
                  <a:pt x="1606554" y="4367195"/>
                  <a:pt x="1632466" y="4354571"/>
                </a:cubicBezTo>
                <a:lnTo>
                  <a:pt x="1632466" y="4354571"/>
                </a:lnTo>
                <a:close/>
                <a:moveTo>
                  <a:pt x="4832949" y="4405731"/>
                </a:moveTo>
                <a:cubicBezTo>
                  <a:pt x="4820325" y="4418355"/>
                  <a:pt x="4807037" y="4430979"/>
                  <a:pt x="4807037" y="4443602"/>
                </a:cubicBezTo>
                <a:cubicBezTo>
                  <a:pt x="4820325" y="4430979"/>
                  <a:pt x="4832949" y="4418355"/>
                  <a:pt x="4832949" y="4405731"/>
                </a:cubicBezTo>
                <a:lnTo>
                  <a:pt x="4832949" y="4405731"/>
                </a:lnTo>
                <a:close/>
                <a:moveTo>
                  <a:pt x="4434965" y="4749233"/>
                </a:moveTo>
                <a:cubicBezTo>
                  <a:pt x="4447589" y="4736609"/>
                  <a:pt x="4460877" y="4736609"/>
                  <a:pt x="4460877" y="4736609"/>
                </a:cubicBezTo>
                <a:cubicBezTo>
                  <a:pt x="4460877" y="4723985"/>
                  <a:pt x="4434965" y="4723985"/>
                  <a:pt x="4448253" y="4711361"/>
                </a:cubicBezTo>
                <a:cubicBezTo>
                  <a:pt x="4422341" y="4711361"/>
                  <a:pt x="4422341" y="4686114"/>
                  <a:pt x="4383805" y="4686114"/>
                </a:cubicBezTo>
                <a:cubicBezTo>
                  <a:pt x="4396429" y="4673490"/>
                  <a:pt x="4383805" y="4673490"/>
                  <a:pt x="4383805" y="4673490"/>
                </a:cubicBezTo>
                <a:cubicBezTo>
                  <a:pt x="4371181" y="4660866"/>
                  <a:pt x="4357893" y="4673490"/>
                  <a:pt x="4357893" y="4648242"/>
                </a:cubicBezTo>
                <a:cubicBezTo>
                  <a:pt x="4331981" y="4648242"/>
                  <a:pt x="4331981" y="4635618"/>
                  <a:pt x="4331981" y="4622994"/>
                </a:cubicBezTo>
                <a:cubicBezTo>
                  <a:pt x="4319357" y="4622994"/>
                  <a:pt x="4319357" y="4622994"/>
                  <a:pt x="4306068" y="4610371"/>
                </a:cubicBezTo>
                <a:cubicBezTo>
                  <a:pt x="4306068" y="4622994"/>
                  <a:pt x="4293445" y="4635618"/>
                  <a:pt x="4306068" y="4622994"/>
                </a:cubicBezTo>
                <a:cubicBezTo>
                  <a:pt x="4293445" y="4610371"/>
                  <a:pt x="4280156" y="4635618"/>
                  <a:pt x="4280156" y="4610371"/>
                </a:cubicBezTo>
                <a:cubicBezTo>
                  <a:pt x="4280156" y="4610371"/>
                  <a:pt x="4267532" y="4597746"/>
                  <a:pt x="4267532" y="4610371"/>
                </a:cubicBezTo>
                <a:cubicBezTo>
                  <a:pt x="4280156" y="4610371"/>
                  <a:pt x="4254909" y="4610371"/>
                  <a:pt x="4254909" y="4622994"/>
                </a:cubicBezTo>
                <a:cubicBezTo>
                  <a:pt x="4280821" y="4635618"/>
                  <a:pt x="4254909" y="4648242"/>
                  <a:pt x="4267532" y="4660866"/>
                </a:cubicBezTo>
                <a:cubicBezTo>
                  <a:pt x="4280156" y="4648242"/>
                  <a:pt x="4267532" y="4660866"/>
                  <a:pt x="4280156" y="4660866"/>
                </a:cubicBezTo>
                <a:cubicBezTo>
                  <a:pt x="4280156" y="4660866"/>
                  <a:pt x="4280156" y="4660866"/>
                  <a:pt x="4292780" y="4660866"/>
                </a:cubicBezTo>
                <a:cubicBezTo>
                  <a:pt x="4292780" y="4660866"/>
                  <a:pt x="4305404" y="4686114"/>
                  <a:pt x="4318692" y="4673490"/>
                </a:cubicBezTo>
                <a:cubicBezTo>
                  <a:pt x="4318692" y="4686114"/>
                  <a:pt x="4331316" y="4686114"/>
                  <a:pt x="4318692" y="4698738"/>
                </a:cubicBezTo>
                <a:cubicBezTo>
                  <a:pt x="4344605" y="4686114"/>
                  <a:pt x="4344605" y="4698738"/>
                  <a:pt x="4369852" y="4698738"/>
                </a:cubicBezTo>
                <a:cubicBezTo>
                  <a:pt x="4370517" y="4723985"/>
                  <a:pt x="4421677" y="4723985"/>
                  <a:pt x="4434965" y="4749233"/>
                </a:cubicBezTo>
                <a:lnTo>
                  <a:pt x="4434965" y="4749233"/>
                </a:lnTo>
                <a:close/>
                <a:moveTo>
                  <a:pt x="5514638" y="4609042"/>
                </a:moveTo>
                <a:cubicBezTo>
                  <a:pt x="5501350" y="4609042"/>
                  <a:pt x="5514638" y="4609042"/>
                  <a:pt x="5514638" y="4609042"/>
                </a:cubicBezTo>
                <a:cubicBezTo>
                  <a:pt x="5502014" y="4609042"/>
                  <a:pt x="5488726" y="4609042"/>
                  <a:pt x="5488726" y="4609042"/>
                </a:cubicBezTo>
                <a:cubicBezTo>
                  <a:pt x="5488726" y="4622330"/>
                  <a:pt x="5514638" y="4622330"/>
                  <a:pt x="5514638" y="4609042"/>
                </a:cubicBezTo>
                <a:lnTo>
                  <a:pt x="5514638" y="4609042"/>
                </a:lnTo>
                <a:close/>
                <a:moveTo>
                  <a:pt x="5527262" y="4634954"/>
                </a:moveTo>
                <a:lnTo>
                  <a:pt x="5527262" y="4622330"/>
                </a:lnTo>
                <a:cubicBezTo>
                  <a:pt x="5527262" y="4634954"/>
                  <a:pt x="5514638" y="4622330"/>
                  <a:pt x="5514638" y="4622330"/>
                </a:cubicBezTo>
                <a:cubicBezTo>
                  <a:pt x="5514638" y="4634954"/>
                  <a:pt x="5514638" y="4622330"/>
                  <a:pt x="5514638" y="4634954"/>
                </a:cubicBezTo>
                <a:cubicBezTo>
                  <a:pt x="5527262" y="4634954"/>
                  <a:pt x="5527262" y="4647578"/>
                  <a:pt x="5527262" y="4634954"/>
                </a:cubicBezTo>
                <a:lnTo>
                  <a:pt x="5527262" y="4634954"/>
                </a:lnTo>
                <a:lnTo>
                  <a:pt x="5527262" y="4634954"/>
                </a:lnTo>
                <a:close/>
                <a:moveTo>
                  <a:pt x="1696914" y="4660202"/>
                </a:moveTo>
                <a:cubicBezTo>
                  <a:pt x="1709538" y="4660202"/>
                  <a:pt x="1722826" y="4634954"/>
                  <a:pt x="1709538" y="4622330"/>
                </a:cubicBezTo>
                <a:cubicBezTo>
                  <a:pt x="1709538" y="4634954"/>
                  <a:pt x="1696914" y="4647578"/>
                  <a:pt x="1696914" y="4660202"/>
                </a:cubicBezTo>
                <a:lnTo>
                  <a:pt x="1696914" y="4660202"/>
                </a:lnTo>
                <a:close/>
                <a:moveTo>
                  <a:pt x="4832949" y="4761857"/>
                </a:moveTo>
                <a:cubicBezTo>
                  <a:pt x="4845573" y="4749233"/>
                  <a:pt x="4832949" y="4736609"/>
                  <a:pt x="4832949" y="4723985"/>
                </a:cubicBezTo>
                <a:cubicBezTo>
                  <a:pt x="4820325" y="4736609"/>
                  <a:pt x="4820325" y="4761857"/>
                  <a:pt x="4832949" y="4761857"/>
                </a:cubicBezTo>
                <a:lnTo>
                  <a:pt x="4832949" y="4761857"/>
                </a:lnTo>
                <a:lnTo>
                  <a:pt x="4832949" y="4761857"/>
                </a:lnTo>
                <a:close/>
                <a:moveTo>
                  <a:pt x="4704717" y="5067487"/>
                </a:moveTo>
                <a:cubicBezTo>
                  <a:pt x="4704717" y="5067487"/>
                  <a:pt x="4704717" y="5054863"/>
                  <a:pt x="4717341" y="5054863"/>
                </a:cubicBezTo>
                <a:cubicBezTo>
                  <a:pt x="4717341" y="5080111"/>
                  <a:pt x="4743253" y="5067487"/>
                  <a:pt x="4755877" y="5080111"/>
                </a:cubicBezTo>
                <a:cubicBezTo>
                  <a:pt x="4755877" y="5067487"/>
                  <a:pt x="4755877" y="5067487"/>
                  <a:pt x="4768501" y="5067487"/>
                </a:cubicBezTo>
                <a:cubicBezTo>
                  <a:pt x="4768501" y="5067487"/>
                  <a:pt x="4768501" y="5080111"/>
                  <a:pt x="4768501" y="5067487"/>
                </a:cubicBezTo>
                <a:lnTo>
                  <a:pt x="4781124" y="5067487"/>
                </a:lnTo>
                <a:cubicBezTo>
                  <a:pt x="4781124" y="5054863"/>
                  <a:pt x="4832284" y="5067487"/>
                  <a:pt x="4819661" y="5054863"/>
                </a:cubicBezTo>
                <a:lnTo>
                  <a:pt x="4819661" y="5054863"/>
                </a:lnTo>
                <a:cubicBezTo>
                  <a:pt x="4807037" y="5054863"/>
                  <a:pt x="4793748" y="5054863"/>
                  <a:pt x="4793748" y="5042240"/>
                </a:cubicBezTo>
                <a:cubicBezTo>
                  <a:pt x="4806373" y="5042240"/>
                  <a:pt x="4819661" y="5042240"/>
                  <a:pt x="4819661" y="5042240"/>
                </a:cubicBezTo>
                <a:cubicBezTo>
                  <a:pt x="4819661" y="5042240"/>
                  <a:pt x="4819661" y="5042240"/>
                  <a:pt x="4819661" y="5029616"/>
                </a:cubicBezTo>
                <a:cubicBezTo>
                  <a:pt x="4807037" y="5029616"/>
                  <a:pt x="4807037" y="5029616"/>
                  <a:pt x="4807037" y="5042240"/>
                </a:cubicBezTo>
                <a:cubicBezTo>
                  <a:pt x="4794413" y="5029616"/>
                  <a:pt x="4794413" y="5016992"/>
                  <a:pt x="4781124" y="5029616"/>
                </a:cubicBezTo>
                <a:cubicBezTo>
                  <a:pt x="4781124" y="5016992"/>
                  <a:pt x="4781124" y="4991744"/>
                  <a:pt x="4793748" y="4978456"/>
                </a:cubicBezTo>
                <a:cubicBezTo>
                  <a:pt x="4793748" y="4978456"/>
                  <a:pt x="4781124" y="4978456"/>
                  <a:pt x="4781124" y="4965832"/>
                </a:cubicBezTo>
                <a:cubicBezTo>
                  <a:pt x="4781124" y="4978456"/>
                  <a:pt x="4793748" y="4965832"/>
                  <a:pt x="4793748" y="4965832"/>
                </a:cubicBezTo>
                <a:cubicBezTo>
                  <a:pt x="4793748" y="4978456"/>
                  <a:pt x="4793748" y="4978456"/>
                  <a:pt x="4793748" y="4978456"/>
                </a:cubicBezTo>
                <a:cubicBezTo>
                  <a:pt x="4806373" y="4965832"/>
                  <a:pt x="4793748" y="4965832"/>
                  <a:pt x="4793748" y="4953208"/>
                </a:cubicBezTo>
                <a:cubicBezTo>
                  <a:pt x="4781124" y="4953208"/>
                  <a:pt x="4793748" y="4965832"/>
                  <a:pt x="4781124" y="4965832"/>
                </a:cubicBezTo>
                <a:cubicBezTo>
                  <a:pt x="4781124" y="4953208"/>
                  <a:pt x="4768501" y="4940584"/>
                  <a:pt x="4781124" y="4940584"/>
                </a:cubicBezTo>
                <a:lnTo>
                  <a:pt x="4781124" y="4927960"/>
                </a:lnTo>
                <a:cubicBezTo>
                  <a:pt x="4768501" y="4927960"/>
                  <a:pt x="4768501" y="4940584"/>
                  <a:pt x="4755213" y="4940584"/>
                </a:cubicBezTo>
                <a:cubicBezTo>
                  <a:pt x="4767836" y="4927960"/>
                  <a:pt x="4742589" y="4927960"/>
                  <a:pt x="4755213" y="4915336"/>
                </a:cubicBezTo>
                <a:cubicBezTo>
                  <a:pt x="4755213" y="4915336"/>
                  <a:pt x="4755213" y="4927960"/>
                  <a:pt x="4767836" y="4915336"/>
                </a:cubicBezTo>
                <a:cubicBezTo>
                  <a:pt x="4767836" y="4902713"/>
                  <a:pt x="4767836" y="4902713"/>
                  <a:pt x="4767836" y="4902713"/>
                </a:cubicBezTo>
                <a:lnTo>
                  <a:pt x="4755213" y="4902713"/>
                </a:lnTo>
                <a:cubicBezTo>
                  <a:pt x="4767836" y="4902713"/>
                  <a:pt x="4767836" y="4902713"/>
                  <a:pt x="4755213" y="4890089"/>
                </a:cubicBezTo>
                <a:cubicBezTo>
                  <a:pt x="4767836" y="4890089"/>
                  <a:pt x="4781124" y="4902713"/>
                  <a:pt x="4781124" y="4890089"/>
                </a:cubicBezTo>
                <a:cubicBezTo>
                  <a:pt x="4755213" y="4890089"/>
                  <a:pt x="4755213" y="4877465"/>
                  <a:pt x="4742589" y="4890089"/>
                </a:cubicBezTo>
                <a:cubicBezTo>
                  <a:pt x="4729965" y="4890089"/>
                  <a:pt x="4742589" y="4852217"/>
                  <a:pt x="4729965" y="4864841"/>
                </a:cubicBezTo>
                <a:cubicBezTo>
                  <a:pt x="4729965" y="4864841"/>
                  <a:pt x="4742589" y="4864841"/>
                  <a:pt x="4729965" y="4864841"/>
                </a:cubicBezTo>
                <a:cubicBezTo>
                  <a:pt x="4678805" y="4877465"/>
                  <a:pt x="4691429" y="4890089"/>
                  <a:pt x="4652893" y="4890089"/>
                </a:cubicBezTo>
                <a:cubicBezTo>
                  <a:pt x="4665517" y="4890089"/>
                  <a:pt x="4665517" y="4902713"/>
                  <a:pt x="4665517" y="4902713"/>
                </a:cubicBezTo>
                <a:cubicBezTo>
                  <a:pt x="4665517" y="4902713"/>
                  <a:pt x="4665517" y="4927960"/>
                  <a:pt x="4652893" y="4915336"/>
                </a:cubicBezTo>
                <a:cubicBezTo>
                  <a:pt x="4652893" y="4915336"/>
                  <a:pt x="4665517" y="4902713"/>
                  <a:pt x="4652893" y="4915336"/>
                </a:cubicBezTo>
                <a:cubicBezTo>
                  <a:pt x="4640269" y="4927960"/>
                  <a:pt x="4652893" y="4927960"/>
                  <a:pt x="4652893" y="4940584"/>
                </a:cubicBezTo>
                <a:lnTo>
                  <a:pt x="4640269" y="4953208"/>
                </a:lnTo>
                <a:cubicBezTo>
                  <a:pt x="4666181" y="4953208"/>
                  <a:pt x="4640269" y="4991080"/>
                  <a:pt x="4652893" y="5004368"/>
                </a:cubicBezTo>
                <a:cubicBezTo>
                  <a:pt x="4665517" y="4991744"/>
                  <a:pt x="4652893" y="4979120"/>
                  <a:pt x="4665517" y="4979120"/>
                </a:cubicBezTo>
                <a:lnTo>
                  <a:pt x="4665517" y="4979120"/>
                </a:lnTo>
                <a:cubicBezTo>
                  <a:pt x="4652893" y="4991744"/>
                  <a:pt x="4665517" y="4991744"/>
                  <a:pt x="4665517" y="5004368"/>
                </a:cubicBezTo>
                <a:cubicBezTo>
                  <a:pt x="4678140" y="5004368"/>
                  <a:pt x="4665517" y="5016992"/>
                  <a:pt x="4678140" y="5029616"/>
                </a:cubicBezTo>
                <a:cubicBezTo>
                  <a:pt x="4665517" y="5016992"/>
                  <a:pt x="4665517" y="5042240"/>
                  <a:pt x="4665517" y="5042240"/>
                </a:cubicBezTo>
                <a:cubicBezTo>
                  <a:pt x="4665517" y="5029616"/>
                  <a:pt x="4691429" y="5042240"/>
                  <a:pt x="4691429" y="5042240"/>
                </a:cubicBezTo>
                <a:cubicBezTo>
                  <a:pt x="4678805" y="5029616"/>
                  <a:pt x="4691429" y="5016992"/>
                  <a:pt x="4691429" y="5004368"/>
                </a:cubicBezTo>
                <a:cubicBezTo>
                  <a:pt x="4691429" y="5016992"/>
                  <a:pt x="4691429" y="5016992"/>
                  <a:pt x="4691429" y="5016992"/>
                </a:cubicBezTo>
                <a:cubicBezTo>
                  <a:pt x="4691429" y="5004368"/>
                  <a:pt x="4704053" y="5016992"/>
                  <a:pt x="4717341" y="5004368"/>
                </a:cubicBezTo>
                <a:cubicBezTo>
                  <a:pt x="4717341" y="5016992"/>
                  <a:pt x="4717341" y="5029616"/>
                  <a:pt x="4717341" y="5029616"/>
                </a:cubicBezTo>
                <a:cubicBezTo>
                  <a:pt x="4717341" y="5029616"/>
                  <a:pt x="4704717" y="5029616"/>
                  <a:pt x="4704717" y="5016992"/>
                </a:cubicBezTo>
                <a:cubicBezTo>
                  <a:pt x="4692093" y="5016992"/>
                  <a:pt x="4692093" y="5016992"/>
                  <a:pt x="4692093" y="5016992"/>
                </a:cubicBezTo>
                <a:cubicBezTo>
                  <a:pt x="4692093" y="5029616"/>
                  <a:pt x="4692093" y="5042240"/>
                  <a:pt x="4692093" y="5054863"/>
                </a:cubicBezTo>
                <a:cubicBezTo>
                  <a:pt x="4692093" y="5054863"/>
                  <a:pt x="4692093" y="5054863"/>
                  <a:pt x="4704717" y="5067487"/>
                </a:cubicBezTo>
                <a:lnTo>
                  <a:pt x="4704717" y="5067487"/>
                </a:lnTo>
                <a:close/>
                <a:moveTo>
                  <a:pt x="4755877" y="5003703"/>
                </a:moveTo>
                <a:cubicBezTo>
                  <a:pt x="4768501" y="4991080"/>
                  <a:pt x="4755877" y="4991080"/>
                  <a:pt x="4755877" y="4978456"/>
                </a:cubicBezTo>
                <a:cubicBezTo>
                  <a:pt x="4768501" y="4978456"/>
                  <a:pt x="4768501" y="5003703"/>
                  <a:pt x="4768501" y="4991080"/>
                </a:cubicBezTo>
                <a:cubicBezTo>
                  <a:pt x="4781124" y="4991080"/>
                  <a:pt x="4768501" y="4991080"/>
                  <a:pt x="4781124" y="5003703"/>
                </a:cubicBezTo>
                <a:cubicBezTo>
                  <a:pt x="4768501" y="4991080"/>
                  <a:pt x="4755213" y="5003703"/>
                  <a:pt x="4755213" y="5016327"/>
                </a:cubicBezTo>
                <a:cubicBezTo>
                  <a:pt x="4742589" y="5016327"/>
                  <a:pt x="4755213" y="5003703"/>
                  <a:pt x="4742589" y="5003703"/>
                </a:cubicBezTo>
                <a:cubicBezTo>
                  <a:pt x="4742589" y="5003703"/>
                  <a:pt x="4742589" y="5003703"/>
                  <a:pt x="4742589" y="4991080"/>
                </a:cubicBezTo>
                <a:cubicBezTo>
                  <a:pt x="4755877" y="4991080"/>
                  <a:pt x="4755877" y="5003703"/>
                  <a:pt x="4755877" y="5003703"/>
                </a:cubicBezTo>
                <a:lnTo>
                  <a:pt x="4755877" y="5003703"/>
                </a:lnTo>
                <a:close/>
                <a:moveTo>
                  <a:pt x="4743253" y="4940584"/>
                </a:moveTo>
                <a:cubicBezTo>
                  <a:pt x="4743253" y="4965832"/>
                  <a:pt x="4717341" y="4940584"/>
                  <a:pt x="4743253" y="4940584"/>
                </a:cubicBezTo>
                <a:lnTo>
                  <a:pt x="4743253" y="4940584"/>
                </a:lnTo>
                <a:close/>
                <a:moveTo>
                  <a:pt x="4730629" y="4902048"/>
                </a:moveTo>
                <a:cubicBezTo>
                  <a:pt x="4730629" y="4902048"/>
                  <a:pt x="4730629" y="4914672"/>
                  <a:pt x="4743253" y="4902048"/>
                </a:cubicBezTo>
                <a:cubicBezTo>
                  <a:pt x="4743253" y="4914672"/>
                  <a:pt x="4743253" y="4914672"/>
                  <a:pt x="4743253" y="4914672"/>
                </a:cubicBezTo>
                <a:cubicBezTo>
                  <a:pt x="4730629" y="4914672"/>
                  <a:pt x="4730629" y="4927296"/>
                  <a:pt x="4730629" y="4927296"/>
                </a:cubicBezTo>
                <a:cubicBezTo>
                  <a:pt x="4730629" y="4914672"/>
                  <a:pt x="4730629" y="4914672"/>
                  <a:pt x="4730629" y="4902048"/>
                </a:cubicBezTo>
                <a:lnTo>
                  <a:pt x="4730629" y="4902048"/>
                </a:lnTo>
                <a:close/>
                <a:moveTo>
                  <a:pt x="4743253" y="5029616"/>
                </a:moveTo>
                <a:cubicBezTo>
                  <a:pt x="4730629" y="5016992"/>
                  <a:pt x="4755877" y="5029616"/>
                  <a:pt x="4769165" y="5016992"/>
                </a:cubicBezTo>
                <a:cubicBezTo>
                  <a:pt x="4769165" y="5029616"/>
                  <a:pt x="4769165" y="5029616"/>
                  <a:pt x="4769165" y="5042240"/>
                </a:cubicBezTo>
                <a:cubicBezTo>
                  <a:pt x="4781789" y="5042240"/>
                  <a:pt x="4781789" y="5029616"/>
                  <a:pt x="4781789" y="5029616"/>
                </a:cubicBezTo>
                <a:cubicBezTo>
                  <a:pt x="4794413" y="5029616"/>
                  <a:pt x="4781789" y="5042240"/>
                  <a:pt x="4794413" y="5042240"/>
                </a:cubicBezTo>
                <a:cubicBezTo>
                  <a:pt x="4781789" y="5067487"/>
                  <a:pt x="4768501" y="5029616"/>
                  <a:pt x="4743253" y="5042240"/>
                </a:cubicBezTo>
                <a:cubicBezTo>
                  <a:pt x="4743253" y="5042240"/>
                  <a:pt x="4755877" y="5042240"/>
                  <a:pt x="4755877" y="5029616"/>
                </a:cubicBezTo>
                <a:cubicBezTo>
                  <a:pt x="4743253" y="5042240"/>
                  <a:pt x="4729965" y="5042240"/>
                  <a:pt x="4717341" y="5029616"/>
                </a:cubicBezTo>
                <a:cubicBezTo>
                  <a:pt x="4730629" y="5016992"/>
                  <a:pt x="4730629" y="5029616"/>
                  <a:pt x="4743253" y="5029616"/>
                </a:cubicBezTo>
                <a:lnTo>
                  <a:pt x="4743253" y="5029616"/>
                </a:lnTo>
                <a:close/>
                <a:moveTo>
                  <a:pt x="4692093" y="5003703"/>
                </a:moveTo>
                <a:lnTo>
                  <a:pt x="4679469" y="5003703"/>
                </a:lnTo>
                <a:cubicBezTo>
                  <a:pt x="4666846" y="5003703"/>
                  <a:pt x="4692093" y="4991080"/>
                  <a:pt x="4679469" y="4978456"/>
                </a:cubicBezTo>
                <a:cubicBezTo>
                  <a:pt x="4679469" y="4991080"/>
                  <a:pt x="4679469" y="4991080"/>
                  <a:pt x="4679469" y="4991080"/>
                </a:cubicBezTo>
                <a:cubicBezTo>
                  <a:pt x="4666846" y="4991080"/>
                  <a:pt x="4679469" y="4965832"/>
                  <a:pt x="4692093" y="4965832"/>
                </a:cubicBezTo>
                <a:cubicBezTo>
                  <a:pt x="4679469" y="4953208"/>
                  <a:pt x="4666181" y="4965832"/>
                  <a:pt x="4666181" y="4965832"/>
                </a:cubicBezTo>
                <a:cubicBezTo>
                  <a:pt x="4666181" y="4940584"/>
                  <a:pt x="4666181" y="4940584"/>
                  <a:pt x="4666181" y="4914672"/>
                </a:cubicBezTo>
                <a:cubicBezTo>
                  <a:pt x="4678805" y="4914672"/>
                  <a:pt x="4678805" y="4927296"/>
                  <a:pt x="4678805" y="4939920"/>
                </a:cubicBezTo>
                <a:cubicBezTo>
                  <a:pt x="4691429" y="4939920"/>
                  <a:pt x="4704717" y="4939920"/>
                  <a:pt x="4704717" y="4927296"/>
                </a:cubicBezTo>
                <a:cubicBezTo>
                  <a:pt x="4717341" y="4927296"/>
                  <a:pt x="4692093" y="4939920"/>
                  <a:pt x="4704717" y="4939920"/>
                </a:cubicBezTo>
                <a:cubicBezTo>
                  <a:pt x="4692093" y="4953208"/>
                  <a:pt x="4692093" y="4965832"/>
                  <a:pt x="4692093" y="5003703"/>
                </a:cubicBezTo>
                <a:lnTo>
                  <a:pt x="4692093" y="5003703"/>
                </a:lnTo>
                <a:close/>
                <a:moveTo>
                  <a:pt x="4717341" y="4978456"/>
                </a:moveTo>
                <a:cubicBezTo>
                  <a:pt x="4717341" y="4965832"/>
                  <a:pt x="4704717" y="4978456"/>
                  <a:pt x="4704717" y="4965832"/>
                </a:cubicBezTo>
                <a:cubicBezTo>
                  <a:pt x="4717341" y="4965832"/>
                  <a:pt x="4717341" y="4965832"/>
                  <a:pt x="4717341" y="4965832"/>
                </a:cubicBezTo>
                <a:cubicBezTo>
                  <a:pt x="4704717" y="4978456"/>
                  <a:pt x="4717341" y="4965832"/>
                  <a:pt x="4717341" y="4978456"/>
                </a:cubicBezTo>
                <a:lnTo>
                  <a:pt x="4717341" y="4978456"/>
                </a:lnTo>
                <a:close/>
                <a:moveTo>
                  <a:pt x="5308669" y="5003703"/>
                </a:moveTo>
                <a:cubicBezTo>
                  <a:pt x="5321293" y="4978456"/>
                  <a:pt x="5321293" y="5003703"/>
                  <a:pt x="5334582" y="5003703"/>
                </a:cubicBezTo>
                <a:cubicBezTo>
                  <a:pt x="5360494" y="4991080"/>
                  <a:pt x="5334582" y="4965832"/>
                  <a:pt x="5321958" y="4952544"/>
                </a:cubicBezTo>
                <a:cubicBezTo>
                  <a:pt x="5283422" y="4953208"/>
                  <a:pt x="5296045" y="4991080"/>
                  <a:pt x="5308669" y="5003703"/>
                </a:cubicBezTo>
                <a:lnTo>
                  <a:pt x="5308669" y="5003703"/>
                </a:lnTo>
                <a:close/>
                <a:moveTo>
                  <a:pt x="5321958" y="4991080"/>
                </a:moveTo>
                <a:lnTo>
                  <a:pt x="5321958" y="4991080"/>
                </a:lnTo>
                <a:cubicBezTo>
                  <a:pt x="5321958" y="4978456"/>
                  <a:pt x="5321958" y="4991080"/>
                  <a:pt x="5321958" y="4991080"/>
                </a:cubicBezTo>
                <a:cubicBezTo>
                  <a:pt x="5334582" y="4978456"/>
                  <a:pt x="5309334" y="4978456"/>
                  <a:pt x="5321958" y="4965832"/>
                </a:cubicBezTo>
                <a:cubicBezTo>
                  <a:pt x="5334582" y="4965832"/>
                  <a:pt x="5360494" y="4991080"/>
                  <a:pt x="5321958" y="4991080"/>
                </a:cubicBezTo>
                <a:lnTo>
                  <a:pt x="5321958" y="4991080"/>
                </a:lnTo>
                <a:close/>
                <a:moveTo>
                  <a:pt x="5733230" y="4965832"/>
                </a:moveTo>
                <a:cubicBezTo>
                  <a:pt x="5733230" y="4978456"/>
                  <a:pt x="5745854" y="4978456"/>
                  <a:pt x="5759142" y="4978456"/>
                </a:cubicBezTo>
                <a:cubicBezTo>
                  <a:pt x="5745854" y="4978456"/>
                  <a:pt x="5745854" y="4965832"/>
                  <a:pt x="5733230" y="4965832"/>
                </a:cubicBezTo>
                <a:lnTo>
                  <a:pt x="5733230" y="4965832"/>
                </a:lnTo>
                <a:close/>
                <a:moveTo>
                  <a:pt x="4910021" y="5284086"/>
                </a:moveTo>
                <a:cubicBezTo>
                  <a:pt x="4922645" y="5296710"/>
                  <a:pt x="4935933" y="5309334"/>
                  <a:pt x="4948557" y="5296710"/>
                </a:cubicBezTo>
                <a:cubicBezTo>
                  <a:pt x="4935933" y="5284086"/>
                  <a:pt x="4948557" y="5258839"/>
                  <a:pt x="4922645" y="5245550"/>
                </a:cubicBezTo>
                <a:lnTo>
                  <a:pt x="4922645" y="5258174"/>
                </a:lnTo>
                <a:cubicBezTo>
                  <a:pt x="4922645" y="5245550"/>
                  <a:pt x="4910021" y="5245550"/>
                  <a:pt x="4910021" y="5245550"/>
                </a:cubicBezTo>
                <a:cubicBezTo>
                  <a:pt x="4935933" y="5245550"/>
                  <a:pt x="4910021" y="5220303"/>
                  <a:pt x="4922645" y="5232926"/>
                </a:cubicBezTo>
                <a:cubicBezTo>
                  <a:pt x="4922645" y="5220303"/>
                  <a:pt x="4922645" y="5220303"/>
                  <a:pt x="4922645" y="5220303"/>
                </a:cubicBezTo>
                <a:lnTo>
                  <a:pt x="4910021" y="5220303"/>
                </a:lnTo>
                <a:cubicBezTo>
                  <a:pt x="4897397" y="5220303"/>
                  <a:pt x="4910021" y="5220303"/>
                  <a:pt x="4897397" y="5232926"/>
                </a:cubicBezTo>
                <a:cubicBezTo>
                  <a:pt x="4897397" y="5220303"/>
                  <a:pt x="4884773" y="5220303"/>
                  <a:pt x="4884773" y="5207679"/>
                </a:cubicBezTo>
                <a:cubicBezTo>
                  <a:pt x="4897397" y="5220303"/>
                  <a:pt x="4897397" y="5207679"/>
                  <a:pt x="4897397" y="5207679"/>
                </a:cubicBezTo>
                <a:cubicBezTo>
                  <a:pt x="4897397" y="5207679"/>
                  <a:pt x="4897397" y="5207679"/>
                  <a:pt x="4910021" y="5207679"/>
                </a:cubicBezTo>
                <a:cubicBezTo>
                  <a:pt x="4897397" y="5207679"/>
                  <a:pt x="4910021" y="5207679"/>
                  <a:pt x="4910021" y="5195055"/>
                </a:cubicBezTo>
                <a:cubicBezTo>
                  <a:pt x="4897397" y="5195055"/>
                  <a:pt x="4922645" y="5195055"/>
                  <a:pt x="4922645" y="5182431"/>
                </a:cubicBezTo>
                <a:cubicBezTo>
                  <a:pt x="4910021" y="5169807"/>
                  <a:pt x="4910021" y="5157183"/>
                  <a:pt x="4896733" y="5144559"/>
                </a:cubicBezTo>
                <a:cubicBezTo>
                  <a:pt x="4896733" y="5157183"/>
                  <a:pt x="4896733" y="5157183"/>
                  <a:pt x="4896733" y="5157183"/>
                </a:cubicBezTo>
                <a:cubicBezTo>
                  <a:pt x="4896733" y="5144559"/>
                  <a:pt x="4870820" y="5144559"/>
                  <a:pt x="4858197" y="5131936"/>
                </a:cubicBezTo>
                <a:cubicBezTo>
                  <a:pt x="4884109" y="5131936"/>
                  <a:pt x="4870820" y="5106688"/>
                  <a:pt x="4870820" y="5094064"/>
                </a:cubicBezTo>
                <a:cubicBezTo>
                  <a:pt x="4858197" y="5094064"/>
                  <a:pt x="4858197" y="5119312"/>
                  <a:pt x="4844908" y="5119312"/>
                </a:cubicBezTo>
                <a:cubicBezTo>
                  <a:pt x="4832284" y="5106688"/>
                  <a:pt x="4818996" y="5094064"/>
                  <a:pt x="4818996" y="5081440"/>
                </a:cubicBezTo>
                <a:cubicBezTo>
                  <a:pt x="4806373" y="5094064"/>
                  <a:pt x="4780460" y="5068816"/>
                  <a:pt x="4780460" y="5094064"/>
                </a:cubicBezTo>
                <a:cubicBezTo>
                  <a:pt x="4793084" y="5094064"/>
                  <a:pt x="4780460" y="5106688"/>
                  <a:pt x="4780460" y="5106688"/>
                </a:cubicBezTo>
                <a:cubicBezTo>
                  <a:pt x="4780460" y="5119312"/>
                  <a:pt x="4793084" y="5106688"/>
                  <a:pt x="4793084" y="5106688"/>
                </a:cubicBezTo>
                <a:cubicBezTo>
                  <a:pt x="4793084" y="5144559"/>
                  <a:pt x="4767172" y="5081440"/>
                  <a:pt x="4741924" y="5094064"/>
                </a:cubicBezTo>
                <a:cubicBezTo>
                  <a:pt x="4754548" y="5094064"/>
                  <a:pt x="4741924" y="5094064"/>
                  <a:pt x="4754548" y="5119312"/>
                </a:cubicBezTo>
                <a:cubicBezTo>
                  <a:pt x="4741924" y="5119312"/>
                  <a:pt x="4741924" y="5131936"/>
                  <a:pt x="4728636" y="5119312"/>
                </a:cubicBezTo>
                <a:cubicBezTo>
                  <a:pt x="4716012" y="5144559"/>
                  <a:pt x="4716012" y="5131936"/>
                  <a:pt x="4690100" y="5157183"/>
                </a:cubicBezTo>
                <a:cubicBezTo>
                  <a:pt x="4690100" y="5169807"/>
                  <a:pt x="4690100" y="5169807"/>
                  <a:pt x="4690100" y="5195055"/>
                </a:cubicBezTo>
                <a:cubicBezTo>
                  <a:pt x="4702724" y="5195055"/>
                  <a:pt x="4702724" y="5195055"/>
                  <a:pt x="4702724" y="5195055"/>
                </a:cubicBezTo>
                <a:cubicBezTo>
                  <a:pt x="4690100" y="5207679"/>
                  <a:pt x="4728636" y="5232926"/>
                  <a:pt x="4728636" y="5232926"/>
                </a:cubicBezTo>
                <a:cubicBezTo>
                  <a:pt x="4728636" y="5245550"/>
                  <a:pt x="4716012" y="5258174"/>
                  <a:pt x="4728636" y="5258174"/>
                </a:cubicBezTo>
                <a:cubicBezTo>
                  <a:pt x="4728636" y="5258174"/>
                  <a:pt x="4728636" y="5258174"/>
                  <a:pt x="4741260" y="5258174"/>
                </a:cubicBezTo>
                <a:cubicBezTo>
                  <a:pt x="4741260" y="5245550"/>
                  <a:pt x="4741260" y="5245550"/>
                  <a:pt x="4741260" y="5245550"/>
                </a:cubicBezTo>
                <a:cubicBezTo>
                  <a:pt x="4753884" y="5245550"/>
                  <a:pt x="4753884" y="5258174"/>
                  <a:pt x="4753884" y="5258174"/>
                </a:cubicBezTo>
                <a:lnTo>
                  <a:pt x="4766508" y="5258174"/>
                </a:lnTo>
                <a:cubicBezTo>
                  <a:pt x="4766508" y="5245550"/>
                  <a:pt x="4753884" y="5232926"/>
                  <a:pt x="4766508" y="5232926"/>
                </a:cubicBezTo>
                <a:cubicBezTo>
                  <a:pt x="4766508" y="5245550"/>
                  <a:pt x="4779131" y="5258174"/>
                  <a:pt x="4779131" y="5270798"/>
                </a:cubicBezTo>
                <a:cubicBezTo>
                  <a:pt x="4779131" y="5270798"/>
                  <a:pt x="4791755" y="5258174"/>
                  <a:pt x="4791755" y="5270798"/>
                </a:cubicBezTo>
                <a:cubicBezTo>
                  <a:pt x="4779131" y="5283422"/>
                  <a:pt x="4765843" y="5308670"/>
                  <a:pt x="4779131" y="5321958"/>
                </a:cubicBezTo>
                <a:cubicBezTo>
                  <a:pt x="4791755" y="5321958"/>
                  <a:pt x="4779131" y="5309334"/>
                  <a:pt x="4779131" y="5309334"/>
                </a:cubicBezTo>
                <a:cubicBezTo>
                  <a:pt x="4791755" y="5309334"/>
                  <a:pt x="4791755" y="5309334"/>
                  <a:pt x="4791755" y="5309334"/>
                </a:cubicBezTo>
                <a:cubicBezTo>
                  <a:pt x="4804379" y="5321958"/>
                  <a:pt x="4779131" y="5321958"/>
                  <a:pt x="4765843" y="5334582"/>
                </a:cubicBezTo>
                <a:cubicBezTo>
                  <a:pt x="4778467" y="5334582"/>
                  <a:pt x="4778467" y="5347206"/>
                  <a:pt x="4765843" y="5347206"/>
                </a:cubicBezTo>
                <a:cubicBezTo>
                  <a:pt x="4765843" y="5359830"/>
                  <a:pt x="4778467" y="5347206"/>
                  <a:pt x="4778467" y="5359830"/>
                </a:cubicBezTo>
                <a:cubicBezTo>
                  <a:pt x="4765843" y="5359830"/>
                  <a:pt x="4778467" y="5372453"/>
                  <a:pt x="4791091" y="5385077"/>
                </a:cubicBezTo>
                <a:cubicBezTo>
                  <a:pt x="4791091" y="5372453"/>
                  <a:pt x="4778467" y="5372453"/>
                  <a:pt x="4778467" y="5347206"/>
                </a:cubicBezTo>
                <a:cubicBezTo>
                  <a:pt x="4804379" y="5347206"/>
                  <a:pt x="4804379" y="5347206"/>
                  <a:pt x="4817003" y="5334582"/>
                </a:cubicBezTo>
                <a:cubicBezTo>
                  <a:pt x="4817003" y="5347206"/>
                  <a:pt x="4804379" y="5347206"/>
                  <a:pt x="4817003" y="5359830"/>
                </a:cubicBezTo>
                <a:cubicBezTo>
                  <a:pt x="4804379" y="5347206"/>
                  <a:pt x="4804379" y="5359830"/>
                  <a:pt x="4791091" y="5359830"/>
                </a:cubicBezTo>
                <a:cubicBezTo>
                  <a:pt x="4791091" y="5385077"/>
                  <a:pt x="4803715" y="5410990"/>
                  <a:pt x="4778467" y="5423613"/>
                </a:cubicBezTo>
                <a:cubicBezTo>
                  <a:pt x="4791091" y="5423613"/>
                  <a:pt x="4778467" y="5423613"/>
                  <a:pt x="4791091" y="5436237"/>
                </a:cubicBezTo>
                <a:cubicBezTo>
                  <a:pt x="4791091" y="5436237"/>
                  <a:pt x="4791091" y="5423613"/>
                  <a:pt x="4803715" y="5436237"/>
                </a:cubicBezTo>
                <a:cubicBezTo>
                  <a:pt x="4791091" y="5410990"/>
                  <a:pt x="4803715" y="5410990"/>
                  <a:pt x="4816339" y="5398366"/>
                </a:cubicBezTo>
                <a:cubicBezTo>
                  <a:pt x="4816339" y="5410990"/>
                  <a:pt x="4816339" y="5410990"/>
                  <a:pt x="4816339" y="5410990"/>
                </a:cubicBezTo>
                <a:cubicBezTo>
                  <a:pt x="4828962" y="5410990"/>
                  <a:pt x="4828962" y="5398366"/>
                  <a:pt x="4816339" y="5385742"/>
                </a:cubicBezTo>
                <a:cubicBezTo>
                  <a:pt x="4816339" y="5385742"/>
                  <a:pt x="4803715" y="5398366"/>
                  <a:pt x="4803715" y="5385742"/>
                </a:cubicBezTo>
                <a:cubicBezTo>
                  <a:pt x="4829627" y="5385742"/>
                  <a:pt x="4829627" y="5398366"/>
                  <a:pt x="4854875" y="5398366"/>
                </a:cubicBezTo>
                <a:cubicBezTo>
                  <a:pt x="4854875" y="5373118"/>
                  <a:pt x="4867498" y="5360494"/>
                  <a:pt x="4880787" y="5334582"/>
                </a:cubicBezTo>
                <a:lnTo>
                  <a:pt x="4880787" y="5334582"/>
                </a:lnTo>
                <a:cubicBezTo>
                  <a:pt x="4880787" y="5334582"/>
                  <a:pt x="4868163" y="5334582"/>
                  <a:pt x="4854875" y="5321958"/>
                </a:cubicBezTo>
                <a:cubicBezTo>
                  <a:pt x="4880787" y="5321958"/>
                  <a:pt x="4867498" y="5296710"/>
                  <a:pt x="4880787" y="5296710"/>
                </a:cubicBezTo>
                <a:cubicBezTo>
                  <a:pt x="4880787" y="5296710"/>
                  <a:pt x="4880787" y="5309334"/>
                  <a:pt x="4893411" y="5321958"/>
                </a:cubicBezTo>
                <a:cubicBezTo>
                  <a:pt x="4893411" y="5309334"/>
                  <a:pt x="4893411" y="5309334"/>
                  <a:pt x="4906035" y="5309334"/>
                </a:cubicBezTo>
                <a:cubicBezTo>
                  <a:pt x="4910021" y="5296710"/>
                  <a:pt x="4910021" y="5284086"/>
                  <a:pt x="4910021" y="5284086"/>
                </a:cubicBezTo>
                <a:cubicBezTo>
                  <a:pt x="4922645" y="5284086"/>
                  <a:pt x="4922645" y="5284086"/>
                  <a:pt x="4922645" y="5284086"/>
                </a:cubicBezTo>
                <a:cubicBezTo>
                  <a:pt x="4923309" y="5296710"/>
                  <a:pt x="4923309" y="5284086"/>
                  <a:pt x="4910021" y="5284086"/>
                </a:cubicBezTo>
                <a:lnTo>
                  <a:pt x="4910021" y="5284086"/>
                </a:lnTo>
                <a:close/>
                <a:moveTo>
                  <a:pt x="4769165" y="5207679"/>
                </a:moveTo>
                <a:cubicBezTo>
                  <a:pt x="4756541" y="5207679"/>
                  <a:pt x="4756541" y="5207679"/>
                  <a:pt x="4756541" y="5207679"/>
                </a:cubicBezTo>
                <a:lnTo>
                  <a:pt x="4756541" y="5207679"/>
                </a:lnTo>
                <a:cubicBezTo>
                  <a:pt x="4756541" y="5195055"/>
                  <a:pt x="4756541" y="5195055"/>
                  <a:pt x="4743917" y="5195055"/>
                </a:cubicBezTo>
                <a:cubicBezTo>
                  <a:pt x="4756541" y="5195055"/>
                  <a:pt x="4756541" y="5195055"/>
                  <a:pt x="4769830" y="5195055"/>
                </a:cubicBezTo>
                <a:lnTo>
                  <a:pt x="4769830" y="5207679"/>
                </a:lnTo>
                <a:lnTo>
                  <a:pt x="4769165" y="5207679"/>
                </a:lnTo>
                <a:close/>
                <a:moveTo>
                  <a:pt x="4871485" y="5182431"/>
                </a:moveTo>
                <a:cubicBezTo>
                  <a:pt x="4884109" y="5182431"/>
                  <a:pt x="4884109" y="5182431"/>
                  <a:pt x="4884109" y="5169807"/>
                </a:cubicBezTo>
                <a:cubicBezTo>
                  <a:pt x="4896733" y="5182431"/>
                  <a:pt x="4910021" y="5182431"/>
                  <a:pt x="4910021" y="5195055"/>
                </a:cubicBezTo>
                <a:cubicBezTo>
                  <a:pt x="4897397" y="5195055"/>
                  <a:pt x="4897397" y="5195055"/>
                  <a:pt x="4897397" y="5195055"/>
                </a:cubicBezTo>
                <a:cubicBezTo>
                  <a:pt x="4897397" y="5182431"/>
                  <a:pt x="4897397" y="5182431"/>
                  <a:pt x="4897397" y="5182431"/>
                </a:cubicBezTo>
                <a:cubicBezTo>
                  <a:pt x="4884773" y="5182431"/>
                  <a:pt x="4897397" y="5195055"/>
                  <a:pt x="4884773" y="5195055"/>
                </a:cubicBezTo>
                <a:cubicBezTo>
                  <a:pt x="4872149" y="5195055"/>
                  <a:pt x="4872149" y="5195055"/>
                  <a:pt x="4872149" y="5195055"/>
                </a:cubicBezTo>
                <a:lnTo>
                  <a:pt x="4872149" y="5182431"/>
                </a:lnTo>
                <a:lnTo>
                  <a:pt x="4871485" y="5182431"/>
                </a:lnTo>
                <a:lnTo>
                  <a:pt x="4871485" y="5182431"/>
                </a:lnTo>
                <a:close/>
                <a:moveTo>
                  <a:pt x="4807701" y="5106023"/>
                </a:moveTo>
                <a:cubicBezTo>
                  <a:pt x="4820325" y="5106023"/>
                  <a:pt x="4820325" y="5106023"/>
                  <a:pt x="4820325" y="5106023"/>
                </a:cubicBezTo>
                <a:cubicBezTo>
                  <a:pt x="4820325" y="5106023"/>
                  <a:pt x="4820325" y="5118647"/>
                  <a:pt x="4807701" y="5118647"/>
                </a:cubicBezTo>
                <a:lnTo>
                  <a:pt x="4807701" y="5106023"/>
                </a:lnTo>
                <a:lnTo>
                  <a:pt x="4807701" y="5106023"/>
                </a:lnTo>
                <a:lnTo>
                  <a:pt x="4807701" y="5106023"/>
                </a:lnTo>
                <a:close/>
                <a:moveTo>
                  <a:pt x="4832949" y="5143895"/>
                </a:moveTo>
                <a:cubicBezTo>
                  <a:pt x="4820325" y="5156519"/>
                  <a:pt x="4832949" y="5143895"/>
                  <a:pt x="4832949" y="5156519"/>
                </a:cubicBezTo>
                <a:cubicBezTo>
                  <a:pt x="4832949" y="5156519"/>
                  <a:pt x="4820325" y="5143895"/>
                  <a:pt x="4820325" y="5156519"/>
                </a:cubicBezTo>
                <a:cubicBezTo>
                  <a:pt x="4807701" y="5156519"/>
                  <a:pt x="4807701" y="5156519"/>
                  <a:pt x="4807701" y="5143895"/>
                </a:cubicBezTo>
                <a:lnTo>
                  <a:pt x="4832949" y="5143895"/>
                </a:lnTo>
                <a:lnTo>
                  <a:pt x="4832949" y="5143895"/>
                </a:lnTo>
                <a:lnTo>
                  <a:pt x="4832949" y="5143895"/>
                </a:lnTo>
                <a:close/>
                <a:moveTo>
                  <a:pt x="4794413" y="5232926"/>
                </a:moveTo>
                <a:cubicBezTo>
                  <a:pt x="4768501" y="5207679"/>
                  <a:pt x="4794413" y="5207679"/>
                  <a:pt x="4781789" y="5181767"/>
                </a:cubicBezTo>
                <a:cubicBezTo>
                  <a:pt x="4794413" y="5194390"/>
                  <a:pt x="4794413" y="5194390"/>
                  <a:pt x="4794413" y="5207014"/>
                </a:cubicBezTo>
                <a:cubicBezTo>
                  <a:pt x="4794413" y="5219638"/>
                  <a:pt x="4781789" y="5220303"/>
                  <a:pt x="4794413" y="5232926"/>
                </a:cubicBezTo>
                <a:lnTo>
                  <a:pt x="4794413" y="5232926"/>
                </a:lnTo>
                <a:close/>
                <a:moveTo>
                  <a:pt x="4794413" y="5296710"/>
                </a:moveTo>
                <a:cubicBezTo>
                  <a:pt x="4794413" y="5284086"/>
                  <a:pt x="4807037" y="5271463"/>
                  <a:pt x="4807037" y="5258839"/>
                </a:cubicBezTo>
                <a:cubicBezTo>
                  <a:pt x="4819661" y="5258839"/>
                  <a:pt x="4819661" y="5258839"/>
                  <a:pt x="4819661" y="5258839"/>
                </a:cubicBezTo>
                <a:cubicBezTo>
                  <a:pt x="4807701" y="5271463"/>
                  <a:pt x="4820325" y="5284086"/>
                  <a:pt x="4794413" y="5296710"/>
                </a:cubicBezTo>
                <a:lnTo>
                  <a:pt x="4794413" y="5296710"/>
                </a:lnTo>
                <a:close/>
                <a:moveTo>
                  <a:pt x="4832949" y="5296710"/>
                </a:moveTo>
                <a:cubicBezTo>
                  <a:pt x="4820325" y="5309334"/>
                  <a:pt x="4820325" y="5284086"/>
                  <a:pt x="4807037" y="5296710"/>
                </a:cubicBezTo>
                <a:cubicBezTo>
                  <a:pt x="4807037" y="5296710"/>
                  <a:pt x="4819661" y="5296710"/>
                  <a:pt x="4807037" y="5284086"/>
                </a:cubicBezTo>
                <a:cubicBezTo>
                  <a:pt x="4832949" y="5258839"/>
                  <a:pt x="4819661" y="5309334"/>
                  <a:pt x="4832949" y="5284086"/>
                </a:cubicBezTo>
                <a:cubicBezTo>
                  <a:pt x="4846237" y="5284086"/>
                  <a:pt x="4832949" y="5296710"/>
                  <a:pt x="4832949" y="5296710"/>
                </a:cubicBezTo>
                <a:lnTo>
                  <a:pt x="4832949" y="5296710"/>
                </a:lnTo>
                <a:close/>
                <a:moveTo>
                  <a:pt x="4832949" y="5335246"/>
                </a:moveTo>
                <a:cubicBezTo>
                  <a:pt x="4820325" y="5335246"/>
                  <a:pt x="4832949" y="5335246"/>
                  <a:pt x="4832949" y="5335246"/>
                </a:cubicBezTo>
                <a:cubicBezTo>
                  <a:pt x="4820325" y="5335246"/>
                  <a:pt x="4820325" y="5335246"/>
                  <a:pt x="4820325" y="5335246"/>
                </a:cubicBezTo>
                <a:cubicBezTo>
                  <a:pt x="4807701" y="5322622"/>
                  <a:pt x="4807701" y="5322622"/>
                  <a:pt x="4794413" y="5309999"/>
                </a:cubicBezTo>
                <a:cubicBezTo>
                  <a:pt x="4807037" y="5309999"/>
                  <a:pt x="4807037" y="5309999"/>
                  <a:pt x="4820325" y="5309999"/>
                </a:cubicBezTo>
                <a:cubicBezTo>
                  <a:pt x="4807701" y="5335246"/>
                  <a:pt x="4832949" y="5322622"/>
                  <a:pt x="4832949" y="5335246"/>
                </a:cubicBezTo>
                <a:lnTo>
                  <a:pt x="4832949" y="5335246"/>
                </a:lnTo>
                <a:lnTo>
                  <a:pt x="4832949" y="5335246"/>
                </a:lnTo>
                <a:close/>
                <a:moveTo>
                  <a:pt x="4832949" y="5284086"/>
                </a:moveTo>
                <a:cubicBezTo>
                  <a:pt x="4832949" y="5271463"/>
                  <a:pt x="4820325" y="5271463"/>
                  <a:pt x="4820325" y="5258839"/>
                </a:cubicBezTo>
                <a:cubicBezTo>
                  <a:pt x="4820325" y="5258839"/>
                  <a:pt x="4832949" y="5284086"/>
                  <a:pt x="4832949" y="5271463"/>
                </a:cubicBezTo>
                <a:cubicBezTo>
                  <a:pt x="4846237" y="5271463"/>
                  <a:pt x="4832949" y="5284086"/>
                  <a:pt x="4832949" y="5284086"/>
                </a:cubicBezTo>
                <a:lnTo>
                  <a:pt x="4832949" y="5284086"/>
                </a:lnTo>
                <a:close/>
                <a:moveTo>
                  <a:pt x="4858861" y="5232926"/>
                </a:moveTo>
                <a:cubicBezTo>
                  <a:pt x="4846237" y="5232926"/>
                  <a:pt x="4846237" y="5258174"/>
                  <a:pt x="4858861" y="5258174"/>
                </a:cubicBezTo>
                <a:lnTo>
                  <a:pt x="4846237" y="5258174"/>
                </a:lnTo>
                <a:lnTo>
                  <a:pt x="4846237" y="5258174"/>
                </a:lnTo>
                <a:cubicBezTo>
                  <a:pt x="4833613" y="5245550"/>
                  <a:pt x="4846237" y="5270798"/>
                  <a:pt x="4833613" y="5258174"/>
                </a:cubicBezTo>
                <a:lnTo>
                  <a:pt x="4833613" y="5258174"/>
                </a:lnTo>
                <a:cubicBezTo>
                  <a:pt x="4833613" y="5245550"/>
                  <a:pt x="4820989" y="5258174"/>
                  <a:pt x="4820989" y="5258174"/>
                </a:cubicBezTo>
                <a:cubicBezTo>
                  <a:pt x="4833613" y="5245550"/>
                  <a:pt x="4846902" y="5245550"/>
                  <a:pt x="4846902" y="5220303"/>
                </a:cubicBezTo>
                <a:cubicBezTo>
                  <a:pt x="4846902" y="5232926"/>
                  <a:pt x="4859526" y="5232926"/>
                  <a:pt x="4859526" y="5220303"/>
                </a:cubicBezTo>
                <a:cubicBezTo>
                  <a:pt x="4859526" y="5220303"/>
                  <a:pt x="4872149" y="5232926"/>
                  <a:pt x="4872149" y="5220303"/>
                </a:cubicBezTo>
                <a:cubicBezTo>
                  <a:pt x="4872149" y="5220303"/>
                  <a:pt x="4872149" y="5232926"/>
                  <a:pt x="4884773" y="5245550"/>
                </a:cubicBezTo>
                <a:cubicBezTo>
                  <a:pt x="4871485" y="5246215"/>
                  <a:pt x="4871485" y="5232926"/>
                  <a:pt x="4858861" y="5232926"/>
                </a:cubicBezTo>
                <a:lnTo>
                  <a:pt x="4858861" y="5232926"/>
                </a:lnTo>
                <a:close/>
                <a:moveTo>
                  <a:pt x="1426497" y="5093399"/>
                </a:moveTo>
                <a:cubicBezTo>
                  <a:pt x="1400585" y="5144559"/>
                  <a:pt x="1362049" y="5182431"/>
                  <a:pt x="1349425" y="5246215"/>
                </a:cubicBezTo>
                <a:cubicBezTo>
                  <a:pt x="1375337" y="5233591"/>
                  <a:pt x="1387961" y="5195055"/>
                  <a:pt x="1400585" y="5169807"/>
                </a:cubicBezTo>
                <a:cubicBezTo>
                  <a:pt x="1400585" y="5182431"/>
                  <a:pt x="1387961" y="5182431"/>
                  <a:pt x="1387961" y="5169807"/>
                </a:cubicBezTo>
                <a:cubicBezTo>
                  <a:pt x="1426497" y="5156519"/>
                  <a:pt x="1426497" y="5118647"/>
                  <a:pt x="1426497" y="5093399"/>
                </a:cubicBezTo>
                <a:lnTo>
                  <a:pt x="1426497" y="5093399"/>
                </a:lnTo>
                <a:close/>
                <a:moveTo>
                  <a:pt x="1452409" y="5182431"/>
                </a:moveTo>
                <a:cubicBezTo>
                  <a:pt x="1465033" y="5182431"/>
                  <a:pt x="1478322" y="5169807"/>
                  <a:pt x="1465033" y="5157183"/>
                </a:cubicBezTo>
                <a:cubicBezTo>
                  <a:pt x="1465698" y="5169807"/>
                  <a:pt x="1465698" y="5169807"/>
                  <a:pt x="1452409" y="5182431"/>
                </a:cubicBezTo>
                <a:lnTo>
                  <a:pt x="1452409" y="5182431"/>
                </a:lnTo>
                <a:close/>
                <a:moveTo>
                  <a:pt x="6324559" y="5207679"/>
                </a:moveTo>
                <a:cubicBezTo>
                  <a:pt x="6311935" y="5207679"/>
                  <a:pt x="6324559" y="5182431"/>
                  <a:pt x="6311935" y="5182431"/>
                </a:cubicBezTo>
                <a:cubicBezTo>
                  <a:pt x="6298647" y="5195055"/>
                  <a:pt x="6324559" y="5207679"/>
                  <a:pt x="6324559" y="5207679"/>
                </a:cubicBezTo>
                <a:lnTo>
                  <a:pt x="6324559" y="5207679"/>
                </a:lnTo>
                <a:close/>
                <a:moveTo>
                  <a:pt x="4254909" y="5271463"/>
                </a:moveTo>
                <a:cubicBezTo>
                  <a:pt x="4280821" y="5271463"/>
                  <a:pt x="4293445" y="5246215"/>
                  <a:pt x="4280821" y="5233591"/>
                </a:cubicBezTo>
                <a:cubicBezTo>
                  <a:pt x="4254909" y="5232926"/>
                  <a:pt x="4254909" y="5258839"/>
                  <a:pt x="4254909" y="5271463"/>
                </a:cubicBezTo>
                <a:lnTo>
                  <a:pt x="4254909" y="5271463"/>
                </a:lnTo>
                <a:close/>
                <a:moveTo>
                  <a:pt x="6555775" y="5284086"/>
                </a:moveTo>
                <a:cubicBezTo>
                  <a:pt x="6568399" y="5296710"/>
                  <a:pt x="6581687" y="5321958"/>
                  <a:pt x="6581687" y="5309334"/>
                </a:cubicBezTo>
                <a:cubicBezTo>
                  <a:pt x="6581687" y="5309334"/>
                  <a:pt x="6581687" y="5309334"/>
                  <a:pt x="6581687" y="5296710"/>
                </a:cubicBezTo>
                <a:cubicBezTo>
                  <a:pt x="6568399" y="5296710"/>
                  <a:pt x="6568399" y="5284086"/>
                  <a:pt x="6555775" y="5284086"/>
                </a:cubicBezTo>
                <a:lnTo>
                  <a:pt x="6555775" y="5284086"/>
                </a:lnTo>
                <a:close/>
                <a:moveTo>
                  <a:pt x="5205685" y="5284086"/>
                </a:moveTo>
                <a:cubicBezTo>
                  <a:pt x="5179773" y="5296710"/>
                  <a:pt x="5179773" y="5296710"/>
                  <a:pt x="5193061" y="5309334"/>
                </a:cubicBezTo>
                <a:lnTo>
                  <a:pt x="5193061" y="5309334"/>
                </a:lnTo>
                <a:cubicBezTo>
                  <a:pt x="5205685" y="5296710"/>
                  <a:pt x="5193061" y="5309334"/>
                  <a:pt x="5193061" y="5296710"/>
                </a:cubicBezTo>
                <a:cubicBezTo>
                  <a:pt x="5193061" y="5296710"/>
                  <a:pt x="5205685" y="5296710"/>
                  <a:pt x="5205685" y="5284086"/>
                </a:cubicBezTo>
                <a:lnTo>
                  <a:pt x="5205685" y="5284086"/>
                </a:lnTo>
                <a:close/>
                <a:moveTo>
                  <a:pt x="6234198" y="5322622"/>
                </a:moveTo>
                <a:cubicBezTo>
                  <a:pt x="6234198" y="5297375"/>
                  <a:pt x="6221575" y="5309999"/>
                  <a:pt x="6221575" y="5309999"/>
                </a:cubicBezTo>
                <a:cubicBezTo>
                  <a:pt x="6221575" y="5335246"/>
                  <a:pt x="6260111" y="5361159"/>
                  <a:pt x="6272734" y="5361159"/>
                </a:cubicBezTo>
                <a:cubicBezTo>
                  <a:pt x="6272734" y="5335911"/>
                  <a:pt x="6260111" y="5323287"/>
                  <a:pt x="6246822" y="5309999"/>
                </a:cubicBezTo>
                <a:cubicBezTo>
                  <a:pt x="6234198" y="5309334"/>
                  <a:pt x="6234198" y="5309334"/>
                  <a:pt x="6234198" y="5322622"/>
                </a:cubicBezTo>
                <a:lnTo>
                  <a:pt x="6234198" y="5322622"/>
                </a:lnTo>
                <a:close/>
                <a:moveTo>
                  <a:pt x="5193061" y="5322622"/>
                </a:moveTo>
                <a:cubicBezTo>
                  <a:pt x="5154525" y="5284751"/>
                  <a:pt x="5154525" y="5360494"/>
                  <a:pt x="5103365" y="5360494"/>
                </a:cubicBezTo>
                <a:cubicBezTo>
                  <a:pt x="5090742" y="5347870"/>
                  <a:pt x="5064829" y="5347870"/>
                  <a:pt x="5038917" y="5347870"/>
                </a:cubicBezTo>
                <a:cubicBezTo>
                  <a:pt x="5038917" y="5360494"/>
                  <a:pt x="5000381" y="5385742"/>
                  <a:pt x="5000381" y="5373118"/>
                </a:cubicBezTo>
                <a:cubicBezTo>
                  <a:pt x="5000381" y="5373118"/>
                  <a:pt x="5000381" y="5373118"/>
                  <a:pt x="5000381" y="5385742"/>
                </a:cubicBezTo>
                <a:cubicBezTo>
                  <a:pt x="4974469" y="5398366"/>
                  <a:pt x="4961845" y="5373118"/>
                  <a:pt x="4949222" y="5385742"/>
                </a:cubicBezTo>
                <a:cubicBezTo>
                  <a:pt x="4949222" y="5398366"/>
                  <a:pt x="4936598" y="5410990"/>
                  <a:pt x="4949222" y="5423613"/>
                </a:cubicBezTo>
                <a:cubicBezTo>
                  <a:pt x="4936598" y="5436237"/>
                  <a:pt x="4936598" y="5448861"/>
                  <a:pt x="4936598" y="5474773"/>
                </a:cubicBezTo>
                <a:lnTo>
                  <a:pt x="4949222" y="5474773"/>
                </a:lnTo>
                <a:cubicBezTo>
                  <a:pt x="4949222" y="5474773"/>
                  <a:pt x="4949222" y="5474773"/>
                  <a:pt x="4936598" y="5474773"/>
                </a:cubicBezTo>
                <a:cubicBezTo>
                  <a:pt x="4975133" y="5487397"/>
                  <a:pt x="4962510" y="5551181"/>
                  <a:pt x="5001046" y="5538557"/>
                </a:cubicBezTo>
                <a:cubicBezTo>
                  <a:pt x="5001046" y="5551181"/>
                  <a:pt x="4988422" y="5563805"/>
                  <a:pt x="5001046" y="5563805"/>
                </a:cubicBezTo>
                <a:cubicBezTo>
                  <a:pt x="5001046" y="5551181"/>
                  <a:pt x="5013669" y="5563805"/>
                  <a:pt x="5013669" y="5563805"/>
                </a:cubicBezTo>
                <a:cubicBezTo>
                  <a:pt x="5013669" y="5551181"/>
                  <a:pt x="5013669" y="5538557"/>
                  <a:pt x="5026293" y="5538557"/>
                </a:cubicBezTo>
                <a:cubicBezTo>
                  <a:pt x="5026293" y="5551181"/>
                  <a:pt x="5038917" y="5551181"/>
                  <a:pt x="5052206" y="5551181"/>
                </a:cubicBezTo>
                <a:cubicBezTo>
                  <a:pt x="5052206" y="5538557"/>
                  <a:pt x="5052206" y="5525933"/>
                  <a:pt x="5064829" y="5525933"/>
                </a:cubicBezTo>
                <a:cubicBezTo>
                  <a:pt x="5064829" y="5500686"/>
                  <a:pt x="5064829" y="5474773"/>
                  <a:pt x="5064829" y="5474773"/>
                </a:cubicBezTo>
                <a:cubicBezTo>
                  <a:pt x="5064829" y="5474773"/>
                  <a:pt x="5064829" y="5487397"/>
                  <a:pt x="5077453" y="5474773"/>
                </a:cubicBezTo>
                <a:cubicBezTo>
                  <a:pt x="5090077" y="5462149"/>
                  <a:pt x="5090077" y="5449526"/>
                  <a:pt x="5077453" y="5436902"/>
                </a:cubicBezTo>
                <a:cubicBezTo>
                  <a:pt x="5090077" y="5436902"/>
                  <a:pt x="5090077" y="5436902"/>
                  <a:pt x="5090077" y="5436902"/>
                </a:cubicBezTo>
                <a:cubicBezTo>
                  <a:pt x="5090077" y="5436902"/>
                  <a:pt x="5090077" y="5436902"/>
                  <a:pt x="5090077" y="5449526"/>
                </a:cubicBezTo>
                <a:cubicBezTo>
                  <a:pt x="5102701" y="5449526"/>
                  <a:pt x="5090077" y="5436902"/>
                  <a:pt x="5102701" y="5436902"/>
                </a:cubicBezTo>
                <a:cubicBezTo>
                  <a:pt x="5090077" y="5449526"/>
                  <a:pt x="5115325" y="5436902"/>
                  <a:pt x="5115325" y="5449526"/>
                </a:cubicBezTo>
                <a:cubicBezTo>
                  <a:pt x="5115325" y="5462149"/>
                  <a:pt x="5102701" y="5462149"/>
                  <a:pt x="5102701" y="5474773"/>
                </a:cubicBezTo>
                <a:cubicBezTo>
                  <a:pt x="5115325" y="5474773"/>
                  <a:pt x="5115325" y="5474773"/>
                  <a:pt x="5115325" y="5474773"/>
                </a:cubicBezTo>
                <a:cubicBezTo>
                  <a:pt x="5127949" y="5462149"/>
                  <a:pt x="5141237" y="5449526"/>
                  <a:pt x="5127949" y="5436902"/>
                </a:cubicBezTo>
                <a:cubicBezTo>
                  <a:pt x="5140573" y="5436902"/>
                  <a:pt x="5140573" y="5424278"/>
                  <a:pt x="5140573" y="5411654"/>
                </a:cubicBezTo>
                <a:cubicBezTo>
                  <a:pt x="5140573" y="5411654"/>
                  <a:pt x="5114660" y="5411654"/>
                  <a:pt x="5114660" y="5399030"/>
                </a:cubicBezTo>
                <a:cubicBezTo>
                  <a:pt x="5127284" y="5399030"/>
                  <a:pt x="5140573" y="5399030"/>
                  <a:pt x="5140573" y="5399030"/>
                </a:cubicBezTo>
                <a:cubicBezTo>
                  <a:pt x="5140573" y="5399030"/>
                  <a:pt x="5127949" y="5399030"/>
                  <a:pt x="5127949" y="5411654"/>
                </a:cubicBezTo>
                <a:cubicBezTo>
                  <a:pt x="5140573" y="5411654"/>
                  <a:pt x="5153861" y="5411654"/>
                  <a:pt x="5153861" y="5399030"/>
                </a:cubicBezTo>
                <a:cubicBezTo>
                  <a:pt x="5141237" y="5399030"/>
                  <a:pt x="5141237" y="5399030"/>
                  <a:pt x="5141237" y="5386406"/>
                </a:cubicBezTo>
                <a:cubicBezTo>
                  <a:pt x="5141237" y="5386406"/>
                  <a:pt x="5141237" y="5386406"/>
                  <a:pt x="5153861" y="5386406"/>
                </a:cubicBezTo>
                <a:cubicBezTo>
                  <a:pt x="5153861" y="5361159"/>
                  <a:pt x="5166485" y="5373782"/>
                  <a:pt x="5166485" y="5361159"/>
                </a:cubicBezTo>
                <a:cubicBezTo>
                  <a:pt x="5166485" y="5348535"/>
                  <a:pt x="5166485" y="5361159"/>
                  <a:pt x="5153861" y="5348535"/>
                </a:cubicBezTo>
                <a:cubicBezTo>
                  <a:pt x="5166485" y="5348535"/>
                  <a:pt x="5166485" y="5348535"/>
                  <a:pt x="5179773" y="5335911"/>
                </a:cubicBezTo>
                <a:cubicBezTo>
                  <a:pt x="5179773" y="5323287"/>
                  <a:pt x="5167149" y="5323287"/>
                  <a:pt x="5167149" y="5323287"/>
                </a:cubicBezTo>
                <a:lnTo>
                  <a:pt x="5167149" y="5323287"/>
                </a:lnTo>
                <a:cubicBezTo>
                  <a:pt x="5179773" y="5323287"/>
                  <a:pt x="5179773" y="5335911"/>
                  <a:pt x="5179773" y="5335911"/>
                </a:cubicBezTo>
                <a:cubicBezTo>
                  <a:pt x="5193061" y="5322622"/>
                  <a:pt x="5180438" y="5309334"/>
                  <a:pt x="5193061" y="5322622"/>
                </a:cubicBezTo>
                <a:lnTo>
                  <a:pt x="5193061" y="5322622"/>
                </a:lnTo>
                <a:close/>
                <a:moveTo>
                  <a:pt x="4961845" y="5462149"/>
                </a:moveTo>
                <a:cubicBezTo>
                  <a:pt x="4974469" y="5462149"/>
                  <a:pt x="4974469" y="5474773"/>
                  <a:pt x="4974469" y="5462149"/>
                </a:cubicBezTo>
                <a:cubicBezTo>
                  <a:pt x="4974469" y="5474773"/>
                  <a:pt x="4974469" y="5474773"/>
                  <a:pt x="4974469" y="5487397"/>
                </a:cubicBezTo>
                <a:cubicBezTo>
                  <a:pt x="4974469" y="5475437"/>
                  <a:pt x="4961845" y="5475437"/>
                  <a:pt x="4961845" y="5462149"/>
                </a:cubicBezTo>
                <a:lnTo>
                  <a:pt x="4961845" y="5462149"/>
                </a:lnTo>
                <a:close/>
                <a:moveTo>
                  <a:pt x="5077453" y="5424278"/>
                </a:moveTo>
                <a:cubicBezTo>
                  <a:pt x="5077453" y="5411654"/>
                  <a:pt x="5077453" y="5411654"/>
                  <a:pt x="5077453" y="5411654"/>
                </a:cubicBezTo>
                <a:cubicBezTo>
                  <a:pt x="5090077" y="5411654"/>
                  <a:pt x="5090077" y="5411654"/>
                  <a:pt x="5090077" y="5411654"/>
                </a:cubicBezTo>
                <a:cubicBezTo>
                  <a:pt x="5090077" y="5424278"/>
                  <a:pt x="5090077" y="5411654"/>
                  <a:pt x="5102701" y="5411654"/>
                </a:cubicBezTo>
                <a:cubicBezTo>
                  <a:pt x="5090077" y="5424278"/>
                  <a:pt x="5090077" y="5424278"/>
                  <a:pt x="5077453" y="5424278"/>
                </a:cubicBezTo>
                <a:lnTo>
                  <a:pt x="5077453" y="5424278"/>
                </a:lnTo>
                <a:close/>
                <a:moveTo>
                  <a:pt x="5257509" y="5411654"/>
                </a:moveTo>
                <a:cubicBezTo>
                  <a:pt x="5257509" y="5399030"/>
                  <a:pt x="5257509" y="5386406"/>
                  <a:pt x="5257509" y="5386406"/>
                </a:cubicBezTo>
                <a:cubicBezTo>
                  <a:pt x="5270134" y="5386406"/>
                  <a:pt x="5257509" y="5399030"/>
                  <a:pt x="5270134" y="5399030"/>
                </a:cubicBezTo>
                <a:lnTo>
                  <a:pt x="5270134" y="5399030"/>
                </a:lnTo>
                <a:cubicBezTo>
                  <a:pt x="5270134" y="5373782"/>
                  <a:pt x="5296045" y="5361159"/>
                  <a:pt x="5296045" y="5335246"/>
                </a:cubicBezTo>
                <a:cubicBezTo>
                  <a:pt x="5296045" y="5335246"/>
                  <a:pt x="5296045" y="5335246"/>
                  <a:pt x="5283422" y="5335246"/>
                </a:cubicBezTo>
                <a:cubicBezTo>
                  <a:pt x="5283422" y="5335246"/>
                  <a:pt x="5296045" y="5335246"/>
                  <a:pt x="5296045" y="5347870"/>
                </a:cubicBezTo>
                <a:cubicBezTo>
                  <a:pt x="5270134" y="5335246"/>
                  <a:pt x="5296045" y="5360494"/>
                  <a:pt x="5283422" y="5360494"/>
                </a:cubicBezTo>
                <a:cubicBezTo>
                  <a:pt x="5283422" y="5360494"/>
                  <a:pt x="5270798" y="5360494"/>
                  <a:pt x="5283422" y="5373118"/>
                </a:cubicBezTo>
                <a:cubicBezTo>
                  <a:pt x="5257509" y="5373118"/>
                  <a:pt x="5244221" y="5385742"/>
                  <a:pt x="5257509" y="5411654"/>
                </a:cubicBezTo>
                <a:lnTo>
                  <a:pt x="5257509" y="5411654"/>
                </a:lnTo>
                <a:close/>
                <a:moveTo>
                  <a:pt x="6375718" y="5411654"/>
                </a:moveTo>
                <a:cubicBezTo>
                  <a:pt x="6388342" y="5436902"/>
                  <a:pt x="6414255" y="5462814"/>
                  <a:pt x="6426878" y="5475437"/>
                </a:cubicBezTo>
                <a:cubicBezTo>
                  <a:pt x="6414255" y="5449526"/>
                  <a:pt x="6401631" y="5424278"/>
                  <a:pt x="6375718" y="5411654"/>
                </a:cubicBezTo>
                <a:lnTo>
                  <a:pt x="6375718" y="5411654"/>
                </a:lnTo>
                <a:close/>
                <a:moveTo>
                  <a:pt x="5231598" y="5462149"/>
                </a:moveTo>
                <a:cubicBezTo>
                  <a:pt x="5231598" y="5474773"/>
                  <a:pt x="5218974" y="5474773"/>
                  <a:pt x="5218974" y="5474773"/>
                </a:cubicBezTo>
                <a:cubicBezTo>
                  <a:pt x="5231598" y="5474773"/>
                  <a:pt x="5218974" y="5487397"/>
                  <a:pt x="5218974" y="5487397"/>
                </a:cubicBezTo>
                <a:cubicBezTo>
                  <a:pt x="5231598" y="5487397"/>
                  <a:pt x="5231598" y="5500021"/>
                  <a:pt x="5231598" y="5500021"/>
                </a:cubicBezTo>
                <a:cubicBezTo>
                  <a:pt x="5231598" y="5474773"/>
                  <a:pt x="5257509" y="5487397"/>
                  <a:pt x="5257509" y="5487397"/>
                </a:cubicBezTo>
                <a:cubicBezTo>
                  <a:pt x="5270134" y="5474773"/>
                  <a:pt x="5270134" y="5474773"/>
                  <a:pt x="5270134" y="5462149"/>
                </a:cubicBezTo>
                <a:cubicBezTo>
                  <a:pt x="5270134" y="5449526"/>
                  <a:pt x="5270134" y="5436902"/>
                  <a:pt x="5270134" y="5436902"/>
                </a:cubicBezTo>
                <a:lnTo>
                  <a:pt x="5270134" y="5436902"/>
                </a:lnTo>
                <a:cubicBezTo>
                  <a:pt x="5270134" y="5424278"/>
                  <a:pt x="5282757" y="5436902"/>
                  <a:pt x="5282757" y="5411654"/>
                </a:cubicBezTo>
                <a:cubicBezTo>
                  <a:pt x="5270134" y="5424278"/>
                  <a:pt x="5270134" y="5424278"/>
                  <a:pt x="5256845" y="5411654"/>
                </a:cubicBezTo>
                <a:cubicBezTo>
                  <a:pt x="5256845" y="5424278"/>
                  <a:pt x="5244221" y="5436902"/>
                  <a:pt x="5244221" y="5436902"/>
                </a:cubicBezTo>
                <a:lnTo>
                  <a:pt x="5256845" y="5436902"/>
                </a:lnTo>
                <a:cubicBezTo>
                  <a:pt x="5256845" y="5449526"/>
                  <a:pt x="5256845" y="5449526"/>
                  <a:pt x="5256845" y="5449526"/>
                </a:cubicBezTo>
                <a:cubicBezTo>
                  <a:pt x="5256845" y="5436902"/>
                  <a:pt x="5244221" y="5462149"/>
                  <a:pt x="5230933" y="5449526"/>
                </a:cubicBezTo>
                <a:cubicBezTo>
                  <a:pt x="5230933" y="5462149"/>
                  <a:pt x="5243557" y="5462149"/>
                  <a:pt x="5243557" y="5474773"/>
                </a:cubicBezTo>
                <a:cubicBezTo>
                  <a:pt x="5230933" y="5474773"/>
                  <a:pt x="5230933" y="5474773"/>
                  <a:pt x="5230933" y="5474773"/>
                </a:cubicBezTo>
                <a:cubicBezTo>
                  <a:pt x="5218974" y="5475437"/>
                  <a:pt x="5231598" y="5475437"/>
                  <a:pt x="5231598" y="5462149"/>
                </a:cubicBezTo>
                <a:lnTo>
                  <a:pt x="5231598" y="5462149"/>
                </a:lnTo>
                <a:close/>
                <a:moveTo>
                  <a:pt x="6517239" y="5436902"/>
                </a:moveTo>
                <a:cubicBezTo>
                  <a:pt x="6555775" y="5462149"/>
                  <a:pt x="6568399" y="5500686"/>
                  <a:pt x="6606935" y="5525933"/>
                </a:cubicBezTo>
                <a:cubicBezTo>
                  <a:pt x="6581687" y="5488062"/>
                  <a:pt x="6542487" y="5449526"/>
                  <a:pt x="6517239" y="5436902"/>
                </a:cubicBezTo>
                <a:lnTo>
                  <a:pt x="6517239" y="5436902"/>
                </a:lnTo>
                <a:close/>
                <a:moveTo>
                  <a:pt x="5257509" y="5513309"/>
                </a:moveTo>
                <a:cubicBezTo>
                  <a:pt x="5270134" y="5525933"/>
                  <a:pt x="5257509" y="5513309"/>
                  <a:pt x="5257509" y="5525933"/>
                </a:cubicBezTo>
                <a:cubicBezTo>
                  <a:pt x="5257509" y="5538557"/>
                  <a:pt x="5257509" y="5525933"/>
                  <a:pt x="5270134" y="5525933"/>
                </a:cubicBezTo>
                <a:lnTo>
                  <a:pt x="5270134" y="5538557"/>
                </a:lnTo>
                <a:cubicBezTo>
                  <a:pt x="5257509" y="5538557"/>
                  <a:pt x="5257509" y="5538557"/>
                  <a:pt x="5244221" y="5538557"/>
                </a:cubicBezTo>
                <a:cubicBezTo>
                  <a:pt x="5244221" y="5563805"/>
                  <a:pt x="5231598" y="5563805"/>
                  <a:pt x="5218309" y="5589717"/>
                </a:cubicBezTo>
                <a:cubicBezTo>
                  <a:pt x="5230933" y="5589717"/>
                  <a:pt x="5230933" y="5577093"/>
                  <a:pt x="5230933" y="5589717"/>
                </a:cubicBezTo>
                <a:cubicBezTo>
                  <a:pt x="5230933" y="5589717"/>
                  <a:pt x="5218309" y="5602341"/>
                  <a:pt x="5230933" y="5602341"/>
                </a:cubicBezTo>
                <a:cubicBezTo>
                  <a:pt x="5230933" y="5602341"/>
                  <a:pt x="5230933" y="5589717"/>
                  <a:pt x="5230933" y="5602341"/>
                </a:cubicBezTo>
                <a:cubicBezTo>
                  <a:pt x="5218309" y="5627589"/>
                  <a:pt x="5269469" y="5627589"/>
                  <a:pt x="5269469" y="5627589"/>
                </a:cubicBezTo>
                <a:cubicBezTo>
                  <a:pt x="5320629" y="5614964"/>
                  <a:pt x="5295381" y="5576429"/>
                  <a:pt x="5295381" y="5538557"/>
                </a:cubicBezTo>
                <a:lnTo>
                  <a:pt x="5295381" y="5538557"/>
                </a:lnTo>
                <a:lnTo>
                  <a:pt x="5295381" y="5525933"/>
                </a:lnTo>
                <a:cubicBezTo>
                  <a:pt x="5308005" y="5500686"/>
                  <a:pt x="5321293" y="5474773"/>
                  <a:pt x="5321293" y="5436902"/>
                </a:cubicBezTo>
                <a:cubicBezTo>
                  <a:pt x="5296045" y="5462149"/>
                  <a:pt x="5283422" y="5500686"/>
                  <a:pt x="5257509" y="5513309"/>
                </a:cubicBezTo>
                <a:lnTo>
                  <a:pt x="5257509" y="5513309"/>
                </a:lnTo>
                <a:close/>
                <a:moveTo>
                  <a:pt x="5128613" y="5475437"/>
                </a:moveTo>
                <a:cubicBezTo>
                  <a:pt x="5115989" y="5488062"/>
                  <a:pt x="5090077" y="5475437"/>
                  <a:pt x="5102701" y="5488062"/>
                </a:cubicBezTo>
                <a:cubicBezTo>
                  <a:pt x="5102701" y="5475437"/>
                  <a:pt x="5115325" y="5513309"/>
                  <a:pt x="5128613" y="5500686"/>
                </a:cubicBezTo>
                <a:cubicBezTo>
                  <a:pt x="5128613" y="5500686"/>
                  <a:pt x="5128613" y="5488062"/>
                  <a:pt x="5115989" y="5488062"/>
                </a:cubicBezTo>
                <a:cubicBezTo>
                  <a:pt x="5128613" y="5488062"/>
                  <a:pt x="5128613" y="5475437"/>
                  <a:pt x="5128613" y="5475437"/>
                </a:cubicBezTo>
                <a:lnTo>
                  <a:pt x="5128613" y="5475437"/>
                </a:lnTo>
                <a:close/>
                <a:moveTo>
                  <a:pt x="6542487" y="5589717"/>
                </a:moveTo>
                <a:cubicBezTo>
                  <a:pt x="6516574" y="5551845"/>
                  <a:pt x="6478038" y="5513309"/>
                  <a:pt x="6452791" y="5488062"/>
                </a:cubicBezTo>
                <a:lnTo>
                  <a:pt x="6452791" y="5500686"/>
                </a:lnTo>
                <a:cubicBezTo>
                  <a:pt x="6465414" y="5525933"/>
                  <a:pt x="6491327" y="5538557"/>
                  <a:pt x="6503951" y="5564469"/>
                </a:cubicBezTo>
                <a:cubicBezTo>
                  <a:pt x="6529863" y="5577093"/>
                  <a:pt x="6542487" y="5602341"/>
                  <a:pt x="6555110" y="5628253"/>
                </a:cubicBezTo>
                <a:cubicBezTo>
                  <a:pt x="6568399" y="5614964"/>
                  <a:pt x="6542487" y="5602341"/>
                  <a:pt x="6542487" y="5589717"/>
                </a:cubicBezTo>
                <a:lnTo>
                  <a:pt x="6542487" y="5589717"/>
                </a:lnTo>
                <a:close/>
                <a:moveTo>
                  <a:pt x="5103365" y="5525933"/>
                </a:moveTo>
                <a:cubicBezTo>
                  <a:pt x="5115989" y="5525933"/>
                  <a:pt x="5115989" y="5525933"/>
                  <a:pt x="5129278" y="5525933"/>
                </a:cubicBezTo>
                <a:cubicBezTo>
                  <a:pt x="5129278" y="5513309"/>
                  <a:pt x="5103365" y="5500686"/>
                  <a:pt x="5103365" y="5500686"/>
                </a:cubicBezTo>
                <a:cubicBezTo>
                  <a:pt x="5115989" y="5500686"/>
                  <a:pt x="5115989" y="5513309"/>
                  <a:pt x="5115989" y="5525933"/>
                </a:cubicBezTo>
                <a:cubicBezTo>
                  <a:pt x="5103365" y="5513309"/>
                  <a:pt x="5103365" y="5538557"/>
                  <a:pt x="5103365" y="5525933"/>
                </a:cubicBezTo>
                <a:lnTo>
                  <a:pt x="5103365" y="5525933"/>
                </a:lnTo>
                <a:close/>
                <a:moveTo>
                  <a:pt x="6658759" y="5513309"/>
                </a:moveTo>
                <a:cubicBezTo>
                  <a:pt x="6646135" y="5513309"/>
                  <a:pt x="6646135" y="5500686"/>
                  <a:pt x="6632847" y="5500686"/>
                </a:cubicBezTo>
                <a:cubicBezTo>
                  <a:pt x="6632847" y="5513309"/>
                  <a:pt x="6645471" y="5525933"/>
                  <a:pt x="6658759" y="5513309"/>
                </a:cubicBezTo>
                <a:lnTo>
                  <a:pt x="6658759" y="5513309"/>
                </a:lnTo>
                <a:close/>
                <a:moveTo>
                  <a:pt x="6349807" y="5564469"/>
                </a:moveTo>
                <a:cubicBezTo>
                  <a:pt x="6362430" y="5564469"/>
                  <a:pt x="6349807" y="5577093"/>
                  <a:pt x="6349807" y="5551845"/>
                </a:cubicBezTo>
                <a:cubicBezTo>
                  <a:pt x="6337183" y="5551845"/>
                  <a:pt x="6323894" y="5539221"/>
                  <a:pt x="6323894" y="5539221"/>
                </a:cubicBezTo>
                <a:cubicBezTo>
                  <a:pt x="6323894" y="5551845"/>
                  <a:pt x="6336518" y="5551845"/>
                  <a:pt x="6336518" y="5564469"/>
                </a:cubicBezTo>
                <a:cubicBezTo>
                  <a:pt x="6362430" y="5577093"/>
                  <a:pt x="6362430" y="5589717"/>
                  <a:pt x="6375054" y="5602341"/>
                </a:cubicBezTo>
                <a:cubicBezTo>
                  <a:pt x="6388342" y="5589717"/>
                  <a:pt x="6363095" y="5577093"/>
                  <a:pt x="6349807" y="5564469"/>
                </a:cubicBezTo>
                <a:lnTo>
                  <a:pt x="6349807" y="5564469"/>
                </a:lnTo>
                <a:close/>
                <a:moveTo>
                  <a:pt x="5115989" y="5564469"/>
                </a:moveTo>
                <a:cubicBezTo>
                  <a:pt x="5103365" y="5577093"/>
                  <a:pt x="5090077" y="5589717"/>
                  <a:pt x="5077453" y="5602341"/>
                </a:cubicBezTo>
                <a:cubicBezTo>
                  <a:pt x="5090077" y="5602341"/>
                  <a:pt x="5077453" y="5614964"/>
                  <a:pt x="5077453" y="5627589"/>
                </a:cubicBezTo>
                <a:cubicBezTo>
                  <a:pt x="5064829" y="5627589"/>
                  <a:pt x="5051541" y="5627589"/>
                  <a:pt x="5064829" y="5652836"/>
                </a:cubicBezTo>
                <a:cubicBezTo>
                  <a:pt x="5052206" y="5652836"/>
                  <a:pt x="5052206" y="5652836"/>
                  <a:pt x="5052206" y="5652836"/>
                </a:cubicBezTo>
                <a:cubicBezTo>
                  <a:pt x="5052206" y="5652836"/>
                  <a:pt x="5052206" y="5640213"/>
                  <a:pt x="5039582" y="5640213"/>
                </a:cubicBezTo>
                <a:cubicBezTo>
                  <a:pt x="5052206" y="5652836"/>
                  <a:pt x="5039582" y="5652836"/>
                  <a:pt x="5026958" y="5652836"/>
                </a:cubicBezTo>
                <a:cubicBezTo>
                  <a:pt x="5014334" y="5665460"/>
                  <a:pt x="4975798" y="5678084"/>
                  <a:pt x="4988422" y="5703996"/>
                </a:cubicBezTo>
                <a:cubicBezTo>
                  <a:pt x="5001046" y="5703996"/>
                  <a:pt x="5001046" y="5729244"/>
                  <a:pt x="5001046" y="5755156"/>
                </a:cubicBezTo>
                <a:lnTo>
                  <a:pt x="5013669" y="5742532"/>
                </a:lnTo>
                <a:cubicBezTo>
                  <a:pt x="5013669" y="5755156"/>
                  <a:pt x="5013669" y="5755156"/>
                  <a:pt x="5013669" y="5755156"/>
                </a:cubicBezTo>
                <a:cubicBezTo>
                  <a:pt x="5026293" y="5755156"/>
                  <a:pt x="5026293" y="5767780"/>
                  <a:pt x="5039582" y="5767780"/>
                </a:cubicBezTo>
                <a:cubicBezTo>
                  <a:pt x="5039582" y="5755156"/>
                  <a:pt x="5039582" y="5755156"/>
                  <a:pt x="5039582" y="5755156"/>
                </a:cubicBezTo>
                <a:cubicBezTo>
                  <a:pt x="5039582" y="5742532"/>
                  <a:pt x="5026958" y="5742532"/>
                  <a:pt x="5039582" y="5742532"/>
                </a:cubicBezTo>
                <a:cubicBezTo>
                  <a:pt x="5052206" y="5742532"/>
                  <a:pt x="5039582" y="5742532"/>
                  <a:pt x="5052206" y="5729908"/>
                </a:cubicBezTo>
                <a:cubicBezTo>
                  <a:pt x="5052206" y="5742532"/>
                  <a:pt x="5052206" y="5742532"/>
                  <a:pt x="5052206" y="5742532"/>
                </a:cubicBezTo>
                <a:cubicBezTo>
                  <a:pt x="5078118" y="5717284"/>
                  <a:pt x="5090742" y="5717284"/>
                  <a:pt x="5078118" y="5691372"/>
                </a:cubicBezTo>
                <a:cubicBezTo>
                  <a:pt x="5078118" y="5703996"/>
                  <a:pt x="5065494" y="5703996"/>
                  <a:pt x="5052206" y="5703996"/>
                </a:cubicBezTo>
                <a:cubicBezTo>
                  <a:pt x="5052206" y="5691372"/>
                  <a:pt x="5064829" y="5678748"/>
                  <a:pt x="5078118" y="5691372"/>
                </a:cubicBezTo>
                <a:cubicBezTo>
                  <a:pt x="5090742" y="5678748"/>
                  <a:pt x="5078118" y="5653501"/>
                  <a:pt x="5065494" y="5640213"/>
                </a:cubicBezTo>
                <a:lnTo>
                  <a:pt x="5065494" y="5627589"/>
                </a:lnTo>
                <a:cubicBezTo>
                  <a:pt x="5078118" y="5640213"/>
                  <a:pt x="5078118" y="5640213"/>
                  <a:pt x="5091406" y="5640213"/>
                </a:cubicBezTo>
                <a:cubicBezTo>
                  <a:pt x="5091406" y="5627589"/>
                  <a:pt x="5104030" y="5640213"/>
                  <a:pt x="5104030" y="5640213"/>
                </a:cubicBezTo>
                <a:cubicBezTo>
                  <a:pt x="5104030" y="5614964"/>
                  <a:pt x="5129942" y="5602341"/>
                  <a:pt x="5129942" y="5589053"/>
                </a:cubicBezTo>
                <a:cubicBezTo>
                  <a:pt x="5115989" y="5589717"/>
                  <a:pt x="5115989" y="5577093"/>
                  <a:pt x="5115989" y="5564469"/>
                </a:cubicBezTo>
                <a:lnTo>
                  <a:pt x="5115989" y="5564469"/>
                </a:lnTo>
                <a:close/>
                <a:moveTo>
                  <a:pt x="1349425" y="5691372"/>
                </a:moveTo>
                <a:cubicBezTo>
                  <a:pt x="1336801" y="5703996"/>
                  <a:pt x="1310889" y="5716620"/>
                  <a:pt x="1310889" y="5742532"/>
                </a:cubicBezTo>
                <a:cubicBezTo>
                  <a:pt x="1284977" y="5767780"/>
                  <a:pt x="1272353" y="5806316"/>
                  <a:pt x="1259729" y="5831564"/>
                </a:cubicBezTo>
                <a:cubicBezTo>
                  <a:pt x="1259729" y="5844187"/>
                  <a:pt x="1247105" y="5844187"/>
                  <a:pt x="1247105" y="5869435"/>
                </a:cubicBezTo>
                <a:cubicBezTo>
                  <a:pt x="1234482" y="5869435"/>
                  <a:pt x="1234482" y="5882059"/>
                  <a:pt x="1234482" y="5907307"/>
                </a:cubicBezTo>
                <a:cubicBezTo>
                  <a:pt x="1195946" y="5945178"/>
                  <a:pt x="1183322" y="6021586"/>
                  <a:pt x="1157410" y="6072746"/>
                </a:cubicBezTo>
                <a:cubicBezTo>
                  <a:pt x="1144786" y="6097994"/>
                  <a:pt x="1118873" y="6123906"/>
                  <a:pt x="1118873" y="6149154"/>
                </a:cubicBezTo>
                <a:cubicBezTo>
                  <a:pt x="1131497" y="6136530"/>
                  <a:pt x="1144786" y="6123906"/>
                  <a:pt x="1144786" y="6097994"/>
                </a:cubicBezTo>
                <a:cubicBezTo>
                  <a:pt x="1209234" y="5983714"/>
                  <a:pt x="1260394" y="5856147"/>
                  <a:pt x="1337466" y="5741203"/>
                </a:cubicBezTo>
                <a:cubicBezTo>
                  <a:pt x="1324178" y="5717284"/>
                  <a:pt x="1349425" y="5703996"/>
                  <a:pt x="1349425" y="5691372"/>
                </a:cubicBezTo>
                <a:lnTo>
                  <a:pt x="1349425" y="5691372"/>
                </a:lnTo>
                <a:close/>
                <a:moveTo>
                  <a:pt x="6620223" y="5755156"/>
                </a:moveTo>
                <a:cubicBezTo>
                  <a:pt x="6646135" y="5767780"/>
                  <a:pt x="6658759" y="5793028"/>
                  <a:pt x="6671383" y="5806316"/>
                </a:cubicBezTo>
                <a:cubicBezTo>
                  <a:pt x="6658759" y="5793692"/>
                  <a:pt x="6645471" y="5742532"/>
                  <a:pt x="6620223" y="5755156"/>
                </a:cubicBezTo>
                <a:lnTo>
                  <a:pt x="6620223" y="5755156"/>
                </a:lnTo>
                <a:close/>
                <a:moveTo>
                  <a:pt x="6105966" y="5920595"/>
                </a:moveTo>
                <a:cubicBezTo>
                  <a:pt x="6105966" y="5945843"/>
                  <a:pt x="6080054" y="5945843"/>
                  <a:pt x="6080054" y="5971755"/>
                </a:cubicBezTo>
                <a:cubicBezTo>
                  <a:pt x="6092678" y="5971755"/>
                  <a:pt x="6092678" y="5984379"/>
                  <a:pt x="6092678" y="5984379"/>
                </a:cubicBezTo>
                <a:cubicBezTo>
                  <a:pt x="6105302" y="5971755"/>
                  <a:pt x="6080054" y="5971755"/>
                  <a:pt x="6092678" y="5971755"/>
                </a:cubicBezTo>
                <a:cubicBezTo>
                  <a:pt x="6131214" y="5971755"/>
                  <a:pt x="6157126" y="5920595"/>
                  <a:pt x="6182374" y="5920595"/>
                </a:cubicBezTo>
                <a:cubicBezTo>
                  <a:pt x="6194998" y="5920595"/>
                  <a:pt x="6220910" y="5895347"/>
                  <a:pt x="6220910" y="5907971"/>
                </a:cubicBezTo>
                <a:cubicBezTo>
                  <a:pt x="6220910" y="5895347"/>
                  <a:pt x="6220910" y="5895347"/>
                  <a:pt x="6220910" y="5882724"/>
                </a:cubicBezTo>
                <a:cubicBezTo>
                  <a:pt x="6169750" y="5870100"/>
                  <a:pt x="6157126" y="5933219"/>
                  <a:pt x="6105966" y="5920595"/>
                </a:cubicBezTo>
                <a:lnTo>
                  <a:pt x="6105966" y="5920595"/>
                </a:lnTo>
                <a:close/>
                <a:moveTo>
                  <a:pt x="6105966" y="5959131"/>
                </a:moveTo>
                <a:cubicBezTo>
                  <a:pt x="6105966" y="5959131"/>
                  <a:pt x="6118590" y="5959131"/>
                  <a:pt x="6105966" y="5946507"/>
                </a:cubicBezTo>
                <a:cubicBezTo>
                  <a:pt x="6131879" y="5946507"/>
                  <a:pt x="6131879" y="5946507"/>
                  <a:pt x="6131879" y="5946507"/>
                </a:cubicBezTo>
                <a:cubicBezTo>
                  <a:pt x="6118590" y="5959131"/>
                  <a:pt x="6118590" y="5959131"/>
                  <a:pt x="6105966" y="5959131"/>
                </a:cubicBezTo>
                <a:lnTo>
                  <a:pt x="6105966" y="5959131"/>
                </a:lnTo>
                <a:close/>
                <a:moveTo>
                  <a:pt x="7031496" y="1782623"/>
                </a:moveTo>
                <a:cubicBezTo>
                  <a:pt x="7044119" y="1795247"/>
                  <a:pt x="7031496" y="1795247"/>
                  <a:pt x="7044119" y="1795247"/>
                </a:cubicBezTo>
                <a:cubicBezTo>
                  <a:pt x="7056743" y="1795247"/>
                  <a:pt x="7044119" y="1782623"/>
                  <a:pt x="7056743" y="1757376"/>
                </a:cubicBezTo>
                <a:cubicBezTo>
                  <a:pt x="7030831" y="1769999"/>
                  <a:pt x="7030831" y="1744752"/>
                  <a:pt x="7018207" y="1732128"/>
                </a:cubicBezTo>
                <a:cubicBezTo>
                  <a:pt x="7005583" y="1732128"/>
                  <a:pt x="7005583" y="1732128"/>
                  <a:pt x="7005583" y="1732128"/>
                </a:cubicBezTo>
                <a:cubicBezTo>
                  <a:pt x="7018207" y="1757376"/>
                  <a:pt x="7018207" y="1783288"/>
                  <a:pt x="7031496" y="1795912"/>
                </a:cubicBezTo>
                <a:cubicBezTo>
                  <a:pt x="7031496" y="1782623"/>
                  <a:pt x="7031496" y="1795247"/>
                  <a:pt x="7031496" y="1782623"/>
                </a:cubicBezTo>
                <a:lnTo>
                  <a:pt x="7031496" y="1782623"/>
                </a:lnTo>
                <a:close/>
                <a:moveTo>
                  <a:pt x="3702116" y="4125348"/>
                </a:moveTo>
                <a:cubicBezTo>
                  <a:pt x="3702116" y="4087476"/>
                  <a:pt x="3676204" y="4100100"/>
                  <a:pt x="3650956" y="4125348"/>
                </a:cubicBezTo>
                <a:cubicBezTo>
                  <a:pt x="3663580" y="4125348"/>
                  <a:pt x="3663580" y="4125348"/>
                  <a:pt x="3663580" y="4125348"/>
                </a:cubicBezTo>
                <a:cubicBezTo>
                  <a:pt x="3676204" y="4137972"/>
                  <a:pt x="3689492" y="4125348"/>
                  <a:pt x="3702116" y="4125348"/>
                </a:cubicBezTo>
                <a:lnTo>
                  <a:pt x="3702116" y="4125348"/>
                </a:lnTo>
                <a:close/>
                <a:moveTo>
                  <a:pt x="4113388" y="4711361"/>
                </a:moveTo>
                <a:cubicBezTo>
                  <a:pt x="4100764" y="4723985"/>
                  <a:pt x="4087476" y="4711361"/>
                  <a:pt x="4074852" y="4711361"/>
                </a:cubicBezTo>
                <a:cubicBezTo>
                  <a:pt x="4036316" y="4711361"/>
                  <a:pt x="3997780" y="4723985"/>
                  <a:pt x="3959244" y="4723985"/>
                </a:cubicBezTo>
                <a:cubicBezTo>
                  <a:pt x="3959244" y="4723985"/>
                  <a:pt x="3946620" y="4723985"/>
                  <a:pt x="3946620" y="4711361"/>
                </a:cubicBezTo>
                <a:cubicBezTo>
                  <a:pt x="3959244" y="4698738"/>
                  <a:pt x="3972533" y="4686114"/>
                  <a:pt x="3997780" y="4686114"/>
                </a:cubicBezTo>
                <a:cubicBezTo>
                  <a:pt x="3985156" y="4660866"/>
                  <a:pt x="3997780" y="4648242"/>
                  <a:pt x="3971868" y="4634954"/>
                </a:cubicBezTo>
                <a:cubicBezTo>
                  <a:pt x="3971868" y="4622330"/>
                  <a:pt x="3959244" y="4634954"/>
                  <a:pt x="3945956" y="4622330"/>
                </a:cubicBezTo>
                <a:cubicBezTo>
                  <a:pt x="3920044" y="4609706"/>
                  <a:pt x="3920044" y="4545922"/>
                  <a:pt x="3920044" y="4508051"/>
                </a:cubicBezTo>
                <a:cubicBezTo>
                  <a:pt x="3932668" y="4456891"/>
                  <a:pt x="3958580" y="4419019"/>
                  <a:pt x="3984492" y="4393771"/>
                </a:cubicBezTo>
                <a:cubicBezTo>
                  <a:pt x="3997116" y="4393771"/>
                  <a:pt x="4010404" y="4393771"/>
                  <a:pt x="4010404" y="4393771"/>
                </a:cubicBezTo>
                <a:cubicBezTo>
                  <a:pt x="4010404" y="4393771"/>
                  <a:pt x="4010404" y="4381148"/>
                  <a:pt x="4023028" y="4381148"/>
                </a:cubicBezTo>
                <a:cubicBezTo>
                  <a:pt x="3997116" y="4368524"/>
                  <a:pt x="3997116" y="4329988"/>
                  <a:pt x="3984492" y="4304740"/>
                </a:cubicBezTo>
                <a:cubicBezTo>
                  <a:pt x="3945956" y="4304740"/>
                  <a:pt x="3894796" y="4304740"/>
                  <a:pt x="3868884" y="4279492"/>
                </a:cubicBezTo>
                <a:cubicBezTo>
                  <a:pt x="3881508" y="4266868"/>
                  <a:pt x="3881508" y="4241621"/>
                  <a:pt x="3881508" y="4228332"/>
                </a:cubicBezTo>
                <a:cubicBezTo>
                  <a:pt x="3868884" y="4190461"/>
                  <a:pt x="3804435" y="4215708"/>
                  <a:pt x="3804435" y="4177172"/>
                </a:cubicBezTo>
                <a:cubicBezTo>
                  <a:pt x="3791812" y="4189796"/>
                  <a:pt x="3778524" y="4164548"/>
                  <a:pt x="3753276" y="4164548"/>
                </a:cubicBezTo>
                <a:cubicBezTo>
                  <a:pt x="3753276" y="4164548"/>
                  <a:pt x="3753276" y="4177172"/>
                  <a:pt x="3740652" y="4189796"/>
                </a:cubicBezTo>
                <a:cubicBezTo>
                  <a:pt x="3728028" y="4164548"/>
                  <a:pt x="3702116" y="4164548"/>
                  <a:pt x="3689492" y="4138636"/>
                </a:cubicBezTo>
                <a:cubicBezTo>
                  <a:pt x="3676868" y="4138636"/>
                  <a:pt x="3650956" y="4151260"/>
                  <a:pt x="3650956" y="4176508"/>
                </a:cubicBezTo>
                <a:cubicBezTo>
                  <a:pt x="3650956" y="4189132"/>
                  <a:pt x="3676868" y="4176508"/>
                  <a:pt x="3676868" y="4189132"/>
                </a:cubicBezTo>
                <a:cubicBezTo>
                  <a:pt x="3625708" y="4214379"/>
                  <a:pt x="3638332" y="4290787"/>
                  <a:pt x="3587172" y="4290787"/>
                </a:cubicBezTo>
                <a:cubicBezTo>
                  <a:pt x="3587172" y="4328659"/>
                  <a:pt x="3536012" y="4354571"/>
                  <a:pt x="3510100" y="4341947"/>
                </a:cubicBezTo>
                <a:cubicBezTo>
                  <a:pt x="3510100" y="4367195"/>
                  <a:pt x="3497476" y="4367195"/>
                  <a:pt x="3484188" y="4379819"/>
                </a:cubicBezTo>
                <a:cubicBezTo>
                  <a:pt x="3458276" y="4379819"/>
                  <a:pt x="3458276" y="4341947"/>
                  <a:pt x="3433028" y="4354571"/>
                </a:cubicBezTo>
                <a:cubicBezTo>
                  <a:pt x="3433028" y="4379819"/>
                  <a:pt x="3471564" y="4405731"/>
                  <a:pt x="3471564" y="4443602"/>
                </a:cubicBezTo>
                <a:cubicBezTo>
                  <a:pt x="3471564" y="4456226"/>
                  <a:pt x="3471564" y="4481474"/>
                  <a:pt x="3458940" y="4507386"/>
                </a:cubicBezTo>
                <a:cubicBezTo>
                  <a:pt x="3446317" y="4558546"/>
                  <a:pt x="3420404" y="4609042"/>
                  <a:pt x="3420404" y="4660202"/>
                </a:cubicBezTo>
                <a:cubicBezTo>
                  <a:pt x="3407781" y="4711361"/>
                  <a:pt x="3446317" y="4736609"/>
                  <a:pt x="3458940" y="4800393"/>
                </a:cubicBezTo>
                <a:lnTo>
                  <a:pt x="3471564" y="4800393"/>
                </a:lnTo>
                <a:cubicBezTo>
                  <a:pt x="3458940" y="4813017"/>
                  <a:pt x="3471564" y="4851553"/>
                  <a:pt x="3484188" y="4851553"/>
                </a:cubicBezTo>
                <a:cubicBezTo>
                  <a:pt x="3496812" y="4876800"/>
                  <a:pt x="3496812" y="4915336"/>
                  <a:pt x="3522724" y="4953208"/>
                </a:cubicBezTo>
                <a:cubicBezTo>
                  <a:pt x="3561260" y="4991080"/>
                  <a:pt x="3612420" y="5029616"/>
                  <a:pt x="3638332" y="5067487"/>
                </a:cubicBezTo>
                <a:lnTo>
                  <a:pt x="3625708" y="5067487"/>
                </a:lnTo>
                <a:cubicBezTo>
                  <a:pt x="3676868" y="5131271"/>
                  <a:pt x="3767228" y="5169143"/>
                  <a:pt x="3844300" y="5181767"/>
                </a:cubicBezTo>
                <a:cubicBezTo>
                  <a:pt x="3856924" y="5169143"/>
                  <a:pt x="3856924" y="5169143"/>
                  <a:pt x="3870213" y="5156519"/>
                </a:cubicBezTo>
                <a:cubicBezTo>
                  <a:pt x="3896125" y="5220303"/>
                  <a:pt x="3998445" y="5169143"/>
                  <a:pt x="3973197" y="5118647"/>
                </a:cubicBezTo>
                <a:cubicBezTo>
                  <a:pt x="3985821" y="5118647"/>
                  <a:pt x="3985821" y="5080776"/>
                  <a:pt x="3999109" y="5067487"/>
                </a:cubicBezTo>
                <a:cubicBezTo>
                  <a:pt x="3986485" y="5054863"/>
                  <a:pt x="4011733" y="5029616"/>
                  <a:pt x="4025021" y="5003703"/>
                </a:cubicBezTo>
                <a:cubicBezTo>
                  <a:pt x="4025021" y="4991080"/>
                  <a:pt x="4012397" y="4978456"/>
                  <a:pt x="4012397" y="4965832"/>
                </a:cubicBezTo>
                <a:cubicBezTo>
                  <a:pt x="4012397" y="4914672"/>
                  <a:pt x="4038309" y="4889424"/>
                  <a:pt x="3999773" y="4876800"/>
                </a:cubicBezTo>
                <a:cubicBezTo>
                  <a:pt x="3999773" y="4813017"/>
                  <a:pt x="3948613" y="4825640"/>
                  <a:pt x="3948613" y="4762521"/>
                </a:cubicBezTo>
                <a:cubicBezTo>
                  <a:pt x="3999773" y="4762521"/>
                  <a:pt x="4038309" y="4737273"/>
                  <a:pt x="4076845" y="4737273"/>
                </a:cubicBezTo>
                <a:cubicBezTo>
                  <a:pt x="4064222" y="4762521"/>
                  <a:pt x="4025686" y="4801057"/>
                  <a:pt x="4025686" y="4838929"/>
                </a:cubicBezTo>
                <a:cubicBezTo>
                  <a:pt x="4025686" y="4851553"/>
                  <a:pt x="4051598" y="4876800"/>
                  <a:pt x="4076845" y="4876800"/>
                </a:cubicBezTo>
                <a:cubicBezTo>
                  <a:pt x="4115382" y="4889424"/>
                  <a:pt x="4153918" y="4838929"/>
                  <a:pt x="4141294" y="4787769"/>
                </a:cubicBezTo>
                <a:cubicBezTo>
                  <a:pt x="4139300" y="4761857"/>
                  <a:pt x="4113388" y="4736609"/>
                  <a:pt x="4113388" y="4711361"/>
                </a:cubicBezTo>
                <a:lnTo>
                  <a:pt x="4113388" y="4711361"/>
                </a:lnTo>
                <a:close/>
                <a:moveTo>
                  <a:pt x="3702116" y="4176508"/>
                </a:moveTo>
                <a:cubicBezTo>
                  <a:pt x="3689492" y="4176508"/>
                  <a:pt x="3689492" y="4176508"/>
                  <a:pt x="3689492" y="4176508"/>
                </a:cubicBezTo>
                <a:cubicBezTo>
                  <a:pt x="3689492" y="4176508"/>
                  <a:pt x="3689492" y="4163884"/>
                  <a:pt x="3702116" y="4163884"/>
                </a:cubicBezTo>
                <a:cubicBezTo>
                  <a:pt x="3714740" y="4163884"/>
                  <a:pt x="3689492" y="4176508"/>
                  <a:pt x="3702116" y="4176508"/>
                </a:cubicBezTo>
                <a:lnTo>
                  <a:pt x="3702116" y="4176508"/>
                </a:lnTo>
                <a:close/>
                <a:moveTo>
                  <a:pt x="3419075" y="4278163"/>
                </a:moveTo>
                <a:cubicBezTo>
                  <a:pt x="3393163" y="4290787"/>
                  <a:pt x="3367916" y="4316035"/>
                  <a:pt x="3342003" y="4303411"/>
                </a:cubicBezTo>
                <a:cubicBezTo>
                  <a:pt x="3342003" y="4316035"/>
                  <a:pt x="3329380" y="4328659"/>
                  <a:pt x="3329380" y="4354571"/>
                </a:cubicBezTo>
                <a:cubicBezTo>
                  <a:pt x="3367916" y="4367195"/>
                  <a:pt x="3367916" y="4329323"/>
                  <a:pt x="3406452" y="4316699"/>
                </a:cubicBezTo>
                <a:cubicBezTo>
                  <a:pt x="3393828" y="4303411"/>
                  <a:pt x="3432364" y="4290787"/>
                  <a:pt x="3419075" y="4278163"/>
                </a:cubicBezTo>
                <a:lnTo>
                  <a:pt x="3419075" y="4278163"/>
                </a:lnTo>
                <a:close/>
                <a:moveTo>
                  <a:pt x="4820325" y="4520010"/>
                </a:moveTo>
                <a:cubicBezTo>
                  <a:pt x="4794413" y="4532634"/>
                  <a:pt x="4769165" y="4532634"/>
                  <a:pt x="4755877" y="4557882"/>
                </a:cubicBezTo>
                <a:cubicBezTo>
                  <a:pt x="4755877" y="4545258"/>
                  <a:pt x="4743253" y="4557882"/>
                  <a:pt x="4755877" y="4570506"/>
                </a:cubicBezTo>
                <a:cubicBezTo>
                  <a:pt x="4755877" y="4545258"/>
                  <a:pt x="4755877" y="4570506"/>
                  <a:pt x="4755877" y="4570506"/>
                </a:cubicBezTo>
                <a:cubicBezTo>
                  <a:pt x="4743253" y="4557882"/>
                  <a:pt x="4743253" y="4583129"/>
                  <a:pt x="4743253" y="4570506"/>
                </a:cubicBezTo>
                <a:cubicBezTo>
                  <a:pt x="4743253" y="4583129"/>
                  <a:pt x="4743253" y="4595753"/>
                  <a:pt x="4755877" y="4608377"/>
                </a:cubicBezTo>
                <a:cubicBezTo>
                  <a:pt x="4743253" y="4595753"/>
                  <a:pt x="4743253" y="4595753"/>
                  <a:pt x="4743253" y="4595753"/>
                </a:cubicBezTo>
                <a:cubicBezTo>
                  <a:pt x="4755877" y="4595753"/>
                  <a:pt x="4730629" y="4595753"/>
                  <a:pt x="4730629" y="4583129"/>
                </a:cubicBezTo>
                <a:cubicBezTo>
                  <a:pt x="4743253" y="4583129"/>
                  <a:pt x="4743253" y="4583129"/>
                  <a:pt x="4730629" y="4570506"/>
                </a:cubicBezTo>
                <a:cubicBezTo>
                  <a:pt x="4730629" y="4583129"/>
                  <a:pt x="4730629" y="4595753"/>
                  <a:pt x="4730629" y="4595753"/>
                </a:cubicBezTo>
                <a:cubicBezTo>
                  <a:pt x="4730629" y="4608377"/>
                  <a:pt x="4743253" y="4595753"/>
                  <a:pt x="4743253" y="4608377"/>
                </a:cubicBezTo>
                <a:cubicBezTo>
                  <a:pt x="4730629" y="4608377"/>
                  <a:pt x="4743253" y="4621001"/>
                  <a:pt x="4730629" y="4621001"/>
                </a:cubicBezTo>
                <a:lnTo>
                  <a:pt x="4718005" y="4608377"/>
                </a:lnTo>
                <a:cubicBezTo>
                  <a:pt x="4718005" y="4633625"/>
                  <a:pt x="4705381" y="4633625"/>
                  <a:pt x="4705381" y="4633625"/>
                </a:cubicBezTo>
                <a:cubicBezTo>
                  <a:pt x="4718005" y="4658873"/>
                  <a:pt x="4731293" y="4710033"/>
                  <a:pt x="4782453" y="4697409"/>
                </a:cubicBezTo>
                <a:cubicBezTo>
                  <a:pt x="4782453" y="4684785"/>
                  <a:pt x="4795077" y="4697409"/>
                  <a:pt x="4795077" y="4697409"/>
                </a:cubicBezTo>
                <a:lnTo>
                  <a:pt x="4795077" y="4684785"/>
                </a:lnTo>
                <a:cubicBezTo>
                  <a:pt x="4807701" y="4710033"/>
                  <a:pt x="4807701" y="4684785"/>
                  <a:pt x="4820989" y="4684785"/>
                </a:cubicBezTo>
                <a:cubicBezTo>
                  <a:pt x="4846902" y="4659537"/>
                  <a:pt x="4833613" y="4608377"/>
                  <a:pt x="4859526" y="4595753"/>
                </a:cubicBezTo>
                <a:cubicBezTo>
                  <a:pt x="4846237" y="4571170"/>
                  <a:pt x="4846237" y="4545922"/>
                  <a:pt x="4820325" y="4520010"/>
                </a:cubicBezTo>
                <a:lnTo>
                  <a:pt x="4820325" y="4520010"/>
                </a:lnTo>
                <a:close/>
                <a:moveTo>
                  <a:pt x="5694694" y="4902048"/>
                </a:moveTo>
                <a:cubicBezTo>
                  <a:pt x="5682070" y="4902048"/>
                  <a:pt x="5682070" y="4889424"/>
                  <a:pt x="5668782" y="4889424"/>
                </a:cubicBezTo>
                <a:cubicBezTo>
                  <a:pt x="5694694" y="4914672"/>
                  <a:pt x="5694694" y="4953208"/>
                  <a:pt x="5733230" y="4965832"/>
                </a:cubicBezTo>
                <a:cubicBezTo>
                  <a:pt x="5733230" y="4927296"/>
                  <a:pt x="5694694" y="4927296"/>
                  <a:pt x="5694694" y="4902048"/>
                </a:cubicBezTo>
                <a:lnTo>
                  <a:pt x="5694694" y="4902048"/>
                </a:lnTo>
                <a:close/>
                <a:moveTo>
                  <a:pt x="1979290" y="5156519"/>
                </a:moveTo>
                <a:cubicBezTo>
                  <a:pt x="1991914" y="5169143"/>
                  <a:pt x="1966666" y="5169143"/>
                  <a:pt x="1979290" y="5181767"/>
                </a:cubicBezTo>
                <a:cubicBezTo>
                  <a:pt x="1991914" y="5194390"/>
                  <a:pt x="2030450" y="5194390"/>
                  <a:pt x="2017826" y="5169143"/>
                </a:cubicBezTo>
                <a:cubicBezTo>
                  <a:pt x="2005202" y="5169807"/>
                  <a:pt x="2005202" y="5156519"/>
                  <a:pt x="1979290" y="5156519"/>
                </a:cubicBezTo>
                <a:lnTo>
                  <a:pt x="1979290" y="5156519"/>
                </a:lnTo>
                <a:close/>
                <a:moveTo>
                  <a:pt x="5462814" y="5182431"/>
                </a:moveTo>
                <a:cubicBezTo>
                  <a:pt x="5462814" y="5182431"/>
                  <a:pt x="5475437" y="5182431"/>
                  <a:pt x="5475437" y="5195055"/>
                </a:cubicBezTo>
                <a:cubicBezTo>
                  <a:pt x="5462814" y="5195055"/>
                  <a:pt x="5475437" y="5195055"/>
                  <a:pt x="5462814" y="5195055"/>
                </a:cubicBezTo>
                <a:cubicBezTo>
                  <a:pt x="5462814" y="5195055"/>
                  <a:pt x="5462814" y="5195055"/>
                  <a:pt x="5475437" y="5182431"/>
                </a:cubicBezTo>
                <a:cubicBezTo>
                  <a:pt x="5462814" y="5182431"/>
                  <a:pt x="5462814" y="5195055"/>
                  <a:pt x="5449525" y="5182431"/>
                </a:cubicBezTo>
                <a:cubicBezTo>
                  <a:pt x="5449525" y="5195055"/>
                  <a:pt x="5462149" y="5207679"/>
                  <a:pt x="5449525" y="5220303"/>
                </a:cubicBezTo>
                <a:cubicBezTo>
                  <a:pt x="5475437" y="5220303"/>
                  <a:pt x="5475437" y="5220303"/>
                  <a:pt x="5475437" y="5220303"/>
                </a:cubicBezTo>
                <a:cubicBezTo>
                  <a:pt x="5475437" y="5207679"/>
                  <a:pt x="5475437" y="5195055"/>
                  <a:pt x="5475437" y="5182431"/>
                </a:cubicBezTo>
                <a:cubicBezTo>
                  <a:pt x="5476102" y="5182431"/>
                  <a:pt x="5462814" y="5169807"/>
                  <a:pt x="5462814" y="5182431"/>
                </a:cubicBezTo>
                <a:lnTo>
                  <a:pt x="5462814" y="5182431"/>
                </a:lnTo>
                <a:close/>
              </a:path>
            </a:pathLst>
          </a:custGeom>
          <a:solidFill>
            <a:srgbClr val="000000"/>
          </a:solid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91" name="公众号：陈西设计之家。微信搜索即可">
            <a:extLst>
              <a:ext uri="{FF2B5EF4-FFF2-40B4-BE49-F238E27FC236}">
                <a16:creationId xmlns:a16="http://schemas.microsoft.com/office/drawing/2014/main" id="{9A3E9ACE-549B-4E75-0F81-8C7A068D4C00}"/>
              </a:ext>
            </a:extLst>
          </p:cNvPr>
          <p:cNvSpPr/>
          <p:nvPr/>
        </p:nvSpPr>
        <p:spPr>
          <a:xfrm>
            <a:off x="9033724" y="5581547"/>
            <a:ext cx="4474803" cy="3950031"/>
          </a:xfrm>
          <a:custGeom>
            <a:avLst/>
            <a:gdLst>
              <a:gd name="connsiteX0" fmla="*/ 1516858 w 7308555"/>
              <a:gd name="connsiteY0" fmla="*/ 37872 h 6451461"/>
              <a:gd name="connsiteX1" fmla="*/ 1490945 w 7308555"/>
              <a:gd name="connsiteY1" fmla="*/ 0 h 6451461"/>
              <a:gd name="connsiteX2" fmla="*/ 1478322 w 7308555"/>
              <a:gd name="connsiteY2" fmla="*/ 25248 h 6451461"/>
              <a:gd name="connsiteX3" fmla="*/ 1516858 w 7308555"/>
              <a:gd name="connsiteY3" fmla="*/ 37872 h 6451461"/>
              <a:gd name="connsiteX4" fmla="*/ 1516858 w 7308555"/>
              <a:gd name="connsiteY4" fmla="*/ 37872 h 6451461"/>
              <a:gd name="connsiteX5" fmla="*/ 925529 w 7308555"/>
              <a:gd name="connsiteY5" fmla="*/ 63784 h 6451461"/>
              <a:gd name="connsiteX6" fmla="*/ 1028513 w 7308555"/>
              <a:gd name="connsiteY6" fmla="*/ 152815 h 6451461"/>
              <a:gd name="connsiteX7" fmla="*/ 951441 w 7308555"/>
              <a:gd name="connsiteY7" fmla="*/ 51160 h 6451461"/>
              <a:gd name="connsiteX8" fmla="*/ 886993 w 7308555"/>
              <a:gd name="connsiteY8" fmla="*/ 0 h 6451461"/>
              <a:gd name="connsiteX9" fmla="*/ 925529 w 7308555"/>
              <a:gd name="connsiteY9" fmla="*/ 63784 h 6451461"/>
              <a:gd name="connsiteX10" fmla="*/ 925529 w 7308555"/>
              <a:gd name="connsiteY10" fmla="*/ 63784 h 6451461"/>
              <a:gd name="connsiteX11" fmla="*/ 4357893 w 7308555"/>
              <a:gd name="connsiteY11" fmla="*/ 37872 h 6451461"/>
              <a:gd name="connsiteX12" fmla="*/ 4331981 w 7308555"/>
              <a:gd name="connsiteY12" fmla="*/ 63119 h 6451461"/>
              <a:gd name="connsiteX13" fmla="*/ 4357893 w 7308555"/>
              <a:gd name="connsiteY13" fmla="*/ 37872 h 6451461"/>
              <a:gd name="connsiteX14" fmla="*/ 4357893 w 7308555"/>
              <a:gd name="connsiteY14" fmla="*/ 37872 h 6451461"/>
              <a:gd name="connsiteX15" fmla="*/ 4640269 w 7308555"/>
              <a:gd name="connsiteY15" fmla="*/ 76408 h 6451461"/>
              <a:gd name="connsiteX16" fmla="*/ 4678805 w 7308555"/>
              <a:gd name="connsiteY16" fmla="*/ 76408 h 6451461"/>
              <a:gd name="connsiteX17" fmla="*/ 4678805 w 7308555"/>
              <a:gd name="connsiteY17" fmla="*/ 38536 h 6451461"/>
              <a:gd name="connsiteX18" fmla="*/ 4640269 w 7308555"/>
              <a:gd name="connsiteY18" fmla="*/ 51160 h 6451461"/>
              <a:gd name="connsiteX19" fmla="*/ 4640269 w 7308555"/>
              <a:gd name="connsiteY19" fmla="*/ 76408 h 6451461"/>
              <a:gd name="connsiteX20" fmla="*/ 4640269 w 7308555"/>
              <a:gd name="connsiteY20" fmla="*/ 76408 h 6451461"/>
              <a:gd name="connsiteX21" fmla="*/ 3509436 w 7308555"/>
              <a:gd name="connsiteY21" fmla="*/ 114279 h 6451461"/>
              <a:gd name="connsiteX22" fmla="*/ 3496812 w 7308555"/>
              <a:gd name="connsiteY22" fmla="*/ 89032 h 6451461"/>
              <a:gd name="connsiteX23" fmla="*/ 3509436 w 7308555"/>
              <a:gd name="connsiteY23" fmla="*/ 114279 h 6451461"/>
              <a:gd name="connsiteX24" fmla="*/ 3509436 w 7308555"/>
              <a:gd name="connsiteY24" fmla="*/ 114279 h 6451461"/>
              <a:gd name="connsiteX25" fmla="*/ 4177836 w 7308555"/>
              <a:gd name="connsiteY25" fmla="*/ 101655 h 6451461"/>
              <a:gd name="connsiteX26" fmla="*/ 4151924 w 7308555"/>
              <a:gd name="connsiteY26" fmla="*/ 114279 h 6451461"/>
              <a:gd name="connsiteX27" fmla="*/ 4164548 w 7308555"/>
              <a:gd name="connsiteY27" fmla="*/ 152151 h 6451461"/>
              <a:gd name="connsiteX28" fmla="*/ 4177836 w 7308555"/>
              <a:gd name="connsiteY28" fmla="*/ 101655 h 6451461"/>
              <a:gd name="connsiteX29" fmla="*/ 4177836 w 7308555"/>
              <a:gd name="connsiteY29" fmla="*/ 101655 h 6451461"/>
              <a:gd name="connsiteX30" fmla="*/ 5115989 w 7308555"/>
              <a:gd name="connsiteY30" fmla="*/ 203975 h 6451461"/>
              <a:gd name="connsiteX31" fmla="*/ 5090077 w 7308555"/>
              <a:gd name="connsiteY31" fmla="*/ 229223 h 6451461"/>
              <a:gd name="connsiteX32" fmla="*/ 5115989 w 7308555"/>
              <a:gd name="connsiteY32" fmla="*/ 203975 h 6451461"/>
              <a:gd name="connsiteX33" fmla="*/ 5115989 w 7308555"/>
              <a:gd name="connsiteY33" fmla="*/ 203975 h 6451461"/>
              <a:gd name="connsiteX34" fmla="*/ 3611755 w 7308555"/>
              <a:gd name="connsiteY34" fmla="*/ 267095 h 6451461"/>
              <a:gd name="connsiteX35" fmla="*/ 3637668 w 7308555"/>
              <a:gd name="connsiteY35" fmla="*/ 254471 h 6451461"/>
              <a:gd name="connsiteX36" fmla="*/ 3611755 w 7308555"/>
              <a:gd name="connsiteY36" fmla="*/ 267095 h 6451461"/>
              <a:gd name="connsiteX37" fmla="*/ 3611755 w 7308555"/>
              <a:gd name="connsiteY37" fmla="*/ 267095 h 6451461"/>
              <a:gd name="connsiteX38" fmla="*/ 1105585 w 7308555"/>
              <a:gd name="connsiteY38" fmla="*/ 229223 h 6451461"/>
              <a:gd name="connsiteX39" fmla="*/ 1105585 w 7308555"/>
              <a:gd name="connsiteY39" fmla="*/ 254471 h 6451461"/>
              <a:gd name="connsiteX40" fmla="*/ 1105585 w 7308555"/>
              <a:gd name="connsiteY40" fmla="*/ 229223 h 6451461"/>
              <a:gd name="connsiteX41" fmla="*/ 1105585 w 7308555"/>
              <a:gd name="connsiteY41" fmla="*/ 229223 h 6451461"/>
              <a:gd name="connsiteX42" fmla="*/ 1324178 w 7308555"/>
              <a:gd name="connsiteY42" fmla="*/ 267095 h 6451461"/>
              <a:gd name="connsiteX43" fmla="*/ 1298265 w 7308555"/>
              <a:gd name="connsiteY43" fmla="*/ 254471 h 6451461"/>
              <a:gd name="connsiteX44" fmla="*/ 1298265 w 7308555"/>
              <a:gd name="connsiteY44" fmla="*/ 254471 h 6451461"/>
              <a:gd name="connsiteX45" fmla="*/ 1324178 w 7308555"/>
              <a:gd name="connsiteY45" fmla="*/ 267095 h 6451461"/>
              <a:gd name="connsiteX46" fmla="*/ 1324178 w 7308555"/>
              <a:gd name="connsiteY46" fmla="*/ 267095 h 6451461"/>
              <a:gd name="connsiteX47" fmla="*/ 4396429 w 7308555"/>
              <a:gd name="connsiteY47" fmla="*/ 267095 h 6451461"/>
              <a:gd name="connsiteX48" fmla="*/ 4370517 w 7308555"/>
              <a:gd name="connsiteY48" fmla="*/ 292342 h 6451461"/>
              <a:gd name="connsiteX49" fmla="*/ 4396429 w 7308555"/>
              <a:gd name="connsiteY49" fmla="*/ 267095 h 6451461"/>
              <a:gd name="connsiteX50" fmla="*/ 4396429 w 7308555"/>
              <a:gd name="connsiteY50" fmla="*/ 267095 h 6451461"/>
              <a:gd name="connsiteX51" fmla="*/ 4319357 w 7308555"/>
              <a:gd name="connsiteY51" fmla="*/ 293007 h 6451461"/>
              <a:gd name="connsiteX52" fmla="*/ 4319357 w 7308555"/>
              <a:gd name="connsiteY52" fmla="*/ 318254 h 6451461"/>
              <a:gd name="connsiteX53" fmla="*/ 4319357 w 7308555"/>
              <a:gd name="connsiteY53" fmla="*/ 293007 h 6451461"/>
              <a:gd name="connsiteX54" fmla="*/ 4319357 w 7308555"/>
              <a:gd name="connsiteY54" fmla="*/ 293007 h 6451461"/>
              <a:gd name="connsiteX55" fmla="*/ 2197882 w 7308555"/>
              <a:gd name="connsiteY55" fmla="*/ 394662 h 6451461"/>
              <a:gd name="connsiteX56" fmla="*/ 2133434 w 7308555"/>
              <a:gd name="connsiteY56" fmla="*/ 305631 h 6451461"/>
              <a:gd name="connsiteX57" fmla="*/ 2133434 w 7308555"/>
              <a:gd name="connsiteY57" fmla="*/ 369414 h 6451461"/>
              <a:gd name="connsiteX58" fmla="*/ 2197882 w 7308555"/>
              <a:gd name="connsiteY58" fmla="*/ 394662 h 6451461"/>
              <a:gd name="connsiteX59" fmla="*/ 2197882 w 7308555"/>
              <a:gd name="connsiteY59" fmla="*/ 394662 h 6451461"/>
              <a:gd name="connsiteX60" fmla="*/ 3997780 w 7308555"/>
              <a:gd name="connsiteY60" fmla="*/ 318254 h 6451461"/>
              <a:gd name="connsiteX61" fmla="*/ 3985156 w 7308555"/>
              <a:gd name="connsiteY61" fmla="*/ 330878 h 6451461"/>
              <a:gd name="connsiteX62" fmla="*/ 3997780 w 7308555"/>
              <a:gd name="connsiteY62" fmla="*/ 318254 h 6451461"/>
              <a:gd name="connsiteX63" fmla="*/ 3997780 w 7308555"/>
              <a:gd name="connsiteY63" fmla="*/ 318254 h 6451461"/>
              <a:gd name="connsiteX64" fmla="*/ 3843636 w 7308555"/>
              <a:gd name="connsiteY64" fmla="*/ 356790 h 6451461"/>
              <a:gd name="connsiteX65" fmla="*/ 3843636 w 7308555"/>
              <a:gd name="connsiteY65" fmla="*/ 331543 h 6451461"/>
              <a:gd name="connsiteX66" fmla="*/ 3843636 w 7308555"/>
              <a:gd name="connsiteY66" fmla="*/ 356790 h 6451461"/>
              <a:gd name="connsiteX67" fmla="*/ 3843636 w 7308555"/>
              <a:gd name="connsiteY67" fmla="*/ 356790 h 6451461"/>
              <a:gd name="connsiteX68" fmla="*/ 4961845 w 7308555"/>
              <a:gd name="connsiteY68" fmla="*/ 343502 h 6451461"/>
              <a:gd name="connsiteX69" fmla="*/ 4884773 w 7308555"/>
              <a:gd name="connsiteY69" fmla="*/ 381374 h 6451461"/>
              <a:gd name="connsiteX70" fmla="*/ 4961845 w 7308555"/>
              <a:gd name="connsiteY70" fmla="*/ 343502 h 6451461"/>
              <a:gd name="connsiteX71" fmla="*/ 4961845 w 7308555"/>
              <a:gd name="connsiteY71" fmla="*/ 343502 h 6451461"/>
              <a:gd name="connsiteX72" fmla="*/ 1131497 w 7308555"/>
              <a:gd name="connsiteY72" fmla="*/ 407286 h 6451461"/>
              <a:gd name="connsiteX73" fmla="*/ 1170033 w 7308555"/>
              <a:gd name="connsiteY73" fmla="*/ 407286 h 6451461"/>
              <a:gd name="connsiteX74" fmla="*/ 1131497 w 7308555"/>
              <a:gd name="connsiteY74" fmla="*/ 356126 h 6451461"/>
              <a:gd name="connsiteX75" fmla="*/ 1131497 w 7308555"/>
              <a:gd name="connsiteY75" fmla="*/ 407286 h 6451461"/>
              <a:gd name="connsiteX76" fmla="*/ 1131497 w 7308555"/>
              <a:gd name="connsiteY76" fmla="*/ 407286 h 6451461"/>
              <a:gd name="connsiteX77" fmla="*/ 3059627 w 7308555"/>
              <a:gd name="connsiteY77" fmla="*/ 356790 h 6451461"/>
              <a:gd name="connsiteX78" fmla="*/ 3047004 w 7308555"/>
              <a:gd name="connsiteY78" fmla="*/ 356790 h 6451461"/>
              <a:gd name="connsiteX79" fmla="*/ 3059627 w 7308555"/>
              <a:gd name="connsiteY79" fmla="*/ 356790 h 6451461"/>
              <a:gd name="connsiteX80" fmla="*/ 3059627 w 7308555"/>
              <a:gd name="connsiteY80" fmla="*/ 356790 h 6451461"/>
              <a:gd name="connsiteX81" fmla="*/ 5128613 w 7308555"/>
              <a:gd name="connsiteY81" fmla="*/ 356790 h 6451461"/>
              <a:gd name="connsiteX82" fmla="*/ 5077453 w 7308555"/>
              <a:gd name="connsiteY82" fmla="*/ 356790 h 6451461"/>
              <a:gd name="connsiteX83" fmla="*/ 5090077 w 7308555"/>
              <a:gd name="connsiteY83" fmla="*/ 394662 h 6451461"/>
              <a:gd name="connsiteX84" fmla="*/ 5128613 w 7308555"/>
              <a:gd name="connsiteY84" fmla="*/ 356790 h 6451461"/>
              <a:gd name="connsiteX85" fmla="*/ 5128613 w 7308555"/>
              <a:gd name="connsiteY85" fmla="*/ 356790 h 6451461"/>
              <a:gd name="connsiteX86" fmla="*/ 5154525 w 7308555"/>
              <a:gd name="connsiteY86" fmla="*/ 483694 h 6451461"/>
              <a:gd name="connsiteX87" fmla="*/ 5167149 w 7308555"/>
              <a:gd name="connsiteY87" fmla="*/ 458446 h 6451461"/>
              <a:gd name="connsiteX88" fmla="*/ 5013005 w 7308555"/>
              <a:gd name="connsiteY88" fmla="*/ 522230 h 6451461"/>
              <a:gd name="connsiteX89" fmla="*/ 5154525 w 7308555"/>
              <a:gd name="connsiteY89" fmla="*/ 483694 h 6451461"/>
              <a:gd name="connsiteX90" fmla="*/ 5154525 w 7308555"/>
              <a:gd name="connsiteY90" fmla="*/ 483694 h 6451461"/>
              <a:gd name="connsiteX91" fmla="*/ 2069650 w 7308555"/>
              <a:gd name="connsiteY91" fmla="*/ 522230 h 6451461"/>
              <a:gd name="connsiteX92" fmla="*/ 2095562 w 7308555"/>
              <a:gd name="connsiteY92" fmla="*/ 484358 h 6451461"/>
              <a:gd name="connsiteX93" fmla="*/ 2044403 w 7308555"/>
              <a:gd name="connsiteY93" fmla="*/ 484358 h 6451461"/>
              <a:gd name="connsiteX94" fmla="*/ 2069650 w 7308555"/>
              <a:gd name="connsiteY94" fmla="*/ 522230 h 6451461"/>
              <a:gd name="connsiteX95" fmla="*/ 2069650 w 7308555"/>
              <a:gd name="connsiteY95" fmla="*/ 522230 h 6451461"/>
              <a:gd name="connsiteX96" fmla="*/ 2365315 w 7308555"/>
              <a:gd name="connsiteY96" fmla="*/ 496317 h 6451461"/>
              <a:gd name="connsiteX97" fmla="*/ 2352691 w 7308555"/>
              <a:gd name="connsiteY97" fmla="*/ 483694 h 6451461"/>
              <a:gd name="connsiteX98" fmla="*/ 2352691 w 7308555"/>
              <a:gd name="connsiteY98" fmla="*/ 547477 h 6451461"/>
              <a:gd name="connsiteX99" fmla="*/ 2365315 w 7308555"/>
              <a:gd name="connsiteY99" fmla="*/ 496317 h 6451461"/>
              <a:gd name="connsiteX100" fmla="*/ 2365315 w 7308555"/>
              <a:gd name="connsiteY100" fmla="*/ 496317 h 6451461"/>
              <a:gd name="connsiteX101" fmla="*/ 1079673 w 7308555"/>
              <a:gd name="connsiteY101" fmla="*/ 534853 h 6451461"/>
              <a:gd name="connsiteX102" fmla="*/ 1092297 w 7308555"/>
              <a:gd name="connsiteY102" fmla="*/ 509606 h 6451461"/>
              <a:gd name="connsiteX103" fmla="*/ 1066385 w 7308555"/>
              <a:gd name="connsiteY103" fmla="*/ 522230 h 6451461"/>
              <a:gd name="connsiteX104" fmla="*/ 1079673 w 7308555"/>
              <a:gd name="connsiteY104" fmla="*/ 534853 h 6451461"/>
              <a:gd name="connsiteX105" fmla="*/ 1079673 w 7308555"/>
              <a:gd name="connsiteY105" fmla="*/ 534853 h 6451461"/>
              <a:gd name="connsiteX106" fmla="*/ 5013005 w 7308555"/>
              <a:gd name="connsiteY106" fmla="*/ 509606 h 6451461"/>
              <a:gd name="connsiteX107" fmla="*/ 4897397 w 7308555"/>
              <a:gd name="connsiteY107" fmla="*/ 534853 h 6451461"/>
              <a:gd name="connsiteX108" fmla="*/ 5013005 w 7308555"/>
              <a:gd name="connsiteY108" fmla="*/ 509606 h 6451461"/>
              <a:gd name="connsiteX109" fmla="*/ 5013005 w 7308555"/>
              <a:gd name="connsiteY109" fmla="*/ 509606 h 6451461"/>
              <a:gd name="connsiteX110" fmla="*/ 1992578 w 7308555"/>
              <a:gd name="connsiteY110" fmla="*/ 764076 h 6451461"/>
              <a:gd name="connsiteX111" fmla="*/ 2031114 w 7308555"/>
              <a:gd name="connsiteY111" fmla="*/ 700293 h 6451461"/>
              <a:gd name="connsiteX112" fmla="*/ 2018490 w 7308555"/>
              <a:gd name="connsiteY112" fmla="*/ 662421 h 6451461"/>
              <a:gd name="connsiteX113" fmla="*/ 2031114 w 7308555"/>
              <a:gd name="connsiteY113" fmla="*/ 598637 h 6451461"/>
              <a:gd name="connsiteX114" fmla="*/ 2018490 w 7308555"/>
              <a:gd name="connsiteY114" fmla="*/ 598637 h 6451461"/>
              <a:gd name="connsiteX115" fmla="*/ 1954042 w 7308555"/>
              <a:gd name="connsiteY115" fmla="*/ 509606 h 6451461"/>
              <a:gd name="connsiteX116" fmla="*/ 1915506 w 7308555"/>
              <a:gd name="connsiteY116" fmla="*/ 560766 h 6451461"/>
              <a:gd name="connsiteX117" fmla="*/ 1954042 w 7308555"/>
              <a:gd name="connsiteY117" fmla="*/ 637173 h 6451461"/>
              <a:gd name="connsiteX118" fmla="*/ 1992578 w 7308555"/>
              <a:gd name="connsiteY118" fmla="*/ 764076 h 6451461"/>
              <a:gd name="connsiteX119" fmla="*/ 1992578 w 7308555"/>
              <a:gd name="connsiteY119" fmla="*/ 764076 h 6451461"/>
              <a:gd name="connsiteX120" fmla="*/ 2596531 w 7308555"/>
              <a:gd name="connsiteY120" fmla="*/ 534853 h 6451461"/>
              <a:gd name="connsiteX121" fmla="*/ 2596531 w 7308555"/>
              <a:gd name="connsiteY121" fmla="*/ 522230 h 6451461"/>
              <a:gd name="connsiteX122" fmla="*/ 2596531 w 7308555"/>
              <a:gd name="connsiteY122" fmla="*/ 534853 h 6451461"/>
              <a:gd name="connsiteX123" fmla="*/ 2596531 w 7308555"/>
              <a:gd name="connsiteY123" fmla="*/ 534853 h 6451461"/>
              <a:gd name="connsiteX124" fmla="*/ 4781789 w 7308555"/>
              <a:gd name="connsiteY124" fmla="*/ 623885 h 6451461"/>
              <a:gd name="connsiteX125" fmla="*/ 4781789 w 7308555"/>
              <a:gd name="connsiteY125" fmla="*/ 649133 h 6451461"/>
              <a:gd name="connsiteX126" fmla="*/ 4832949 w 7308555"/>
              <a:gd name="connsiteY126" fmla="*/ 649133 h 6451461"/>
              <a:gd name="connsiteX127" fmla="*/ 4820325 w 7308555"/>
              <a:gd name="connsiteY127" fmla="*/ 611261 h 6451461"/>
              <a:gd name="connsiteX128" fmla="*/ 4807701 w 7308555"/>
              <a:gd name="connsiteY128" fmla="*/ 611261 h 6451461"/>
              <a:gd name="connsiteX129" fmla="*/ 4781789 w 7308555"/>
              <a:gd name="connsiteY129" fmla="*/ 623885 h 6451461"/>
              <a:gd name="connsiteX130" fmla="*/ 4781789 w 7308555"/>
              <a:gd name="connsiteY130" fmla="*/ 623885 h 6451461"/>
              <a:gd name="connsiteX131" fmla="*/ 4370517 w 7308555"/>
              <a:gd name="connsiteY131" fmla="*/ 662421 h 6451461"/>
              <a:gd name="connsiteX132" fmla="*/ 4344605 w 7308555"/>
              <a:gd name="connsiteY132" fmla="*/ 649797 h 6451461"/>
              <a:gd name="connsiteX133" fmla="*/ 4344605 w 7308555"/>
              <a:gd name="connsiteY133" fmla="*/ 624549 h 6451461"/>
              <a:gd name="connsiteX134" fmla="*/ 4331981 w 7308555"/>
              <a:gd name="connsiteY134" fmla="*/ 675709 h 6451461"/>
              <a:gd name="connsiteX135" fmla="*/ 4370517 w 7308555"/>
              <a:gd name="connsiteY135" fmla="*/ 662421 h 6451461"/>
              <a:gd name="connsiteX136" fmla="*/ 4370517 w 7308555"/>
              <a:gd name="connsiteY136" fmla="*/ 662421 h 6451461"/>
              <a:gd name="connsiteX137" fmla="*/ 2262330 w 7308555"/>
              <a:gd name="connsiteY137" fmla="*/ 662421 h 6451461"/>
              <a:gd name="connsiteX138" fmla="*/ 2236418 w 7308555"/>
              <a:gd name="connsiteY138" fmla="*/ 637173 h 6451461"/>
              <a:gd name="connsiteX139" fmla="*/ 2262330 w 7308555"/>
              <a:gd name="connsiteY139" fmla="*/ 662421 h 6451461"/>
              <a:gd name="connsiteX140" fmla="*/ 2262330 w 7308555"/>
              <a:gd name="connsiteY140" fmla="*/ 662421 h 6451461"/>
              <a:gd name="connsiteX141" fmla="*/ 835833 w 7308555"/>
              <a:gd name="connsiteY141" fmla="*/ 662421 h 6451461"/>
              <a:gd name="connsiteX142" fmla="*/ 848457 w 7308555"/>
              <a:gd name="connsiteY142" fmla="*/ 649797 h 6451461"/>
              <a:gd name="connsiteX143" fmla="*/ 822545 w 7308555"/>
              <a:gd name="connsiteY143" fmla="*/ 637173 h 6451461"/>
              <a:gd name="connsiteX144" fmla="*/ 835833 w 7308555"/>
              <a:gd name="connsiteY144" fmla="*/ 662421 h 6451461"/>
              <a:gd name="connsiteX145" fmla="*/ 835833 w 7308555"/>
              <a:gd name="connsiteY145" fmla="*/ 662421 h 6451461"/>
              <a:gd name="connsiteX146" fmla="*/ 1851058 w 7308555"/>
              <a:gd name="connsiteY146" fmla="*/ 675045 h 6451461"/>
              <a:gd name="connsiteX147" fmla="*/ 1825146 w 7308555"/>
              <a:gd name="connsiteY147" fmla="*/ 637173 h 6451461"/>
              <a:gd name="connsiteX148" fmla="*/ 1851058 w 7308555"/>
              <a:gd name="connsiteY148" fmla="*/ 675045 h 6451461"/>
              <a:gd name="connsiteX149" fmla="*/ 1851058 w 7308555"/>
              <a:gd name="connsiteY149" fmla="*/ 675045 h 6451461"/>
              <a:gd name="connsiteX150" fmla="*/ 3740652 w 7308555"/>
              <a:gd name="connsiteY150" fmla="*/ 687669 h 6451461"/>
              <a:gd name="connsiteX151" fmla="*/ 3740652 w 7308555"/>
              <a:gd name="connsiteY151" fmla="*/ 700293 h 6451461"/>
              <a:gd name="connsiteX152" fmla="*/ 3753276 w 7308555"/>
              <a:gd name="connsiteY152" fmla="*/ 700293 h 6451461"/>
              <a:gd name="connsiteX153" fmla="*/ 3740652 w 7308555"/>
              <a:gd name="connsiteY153" fmla="*/ 687669 h 6451461"/>
              <a:gd name="connsiteX154" fmla="*/ 3740652 w 7308555"/>
              <a:gd name="connsiteY154" fmla="*/ 687669 h 6451461"/>
              <a:gd name="connsiteX155" fmla="*/ 2120810 w 7308555"/>
              <a:gd name="connsiteY155" fmla="*/ 700293 h 6451461"/>
              <a:gd name="connsiteX156" fmla="*/ 2108186 w 7308555"/>
              <a:gd name="connsiteY156" fmla="*/ 700293 h 6451461"/>
              <a:gd name="connsiteX157" fmla="*/ 2108186 w 7308555"/>
              <a:gd name="connsiteY157" fmla="*/ 725540 h 6451461"/>
              <a:gd name="connsiteX158" fmla="*/ 2120810 w 7308555"/>
              <a:gd name="connsiteY158" fmla="*/ 700293 h 6451461"/>
              <a:gd name="connsiteX159" fmla="*/ 2120810 w 7308555"/>
              <a:gd name="connsiteY159" fmla="*/ 700293 h 6451461"/>
              <a:gd name="connsiteX160" fmla="*/ 1825146 w 7308555"/>
              <a:gd name="connsiteY160" fmla="*/ 738829 h 6451461"/>
              <a:gd name="connsiteX161" fmla="*/ 1812522 w 7308555"/>
              <a:gd name="connsiteY161" fmla="*/ 700957 h 6451461"/>
              <a:gd name="connsiteX162" fmla="*/ 1825146 w 7308555"/>
              <a:gd name="connsiteY162" fmla="*/ 738829 h 6451461"/>
              <a:gd name="connsiteX163" fmla="*/ 1825146 w 7308555"/>
              <a:gd name="connsiteY163" fmla="*/ 738829 h 6451461"/>
              <a:gd name="connsiteX164" fmla="*/ 4409053 w 7308555"/>
              <a:gd name="connsiteY164" fmla="*/ 814572 h 6451461"/>
              <a:gd name="connsiteX165" fmla="*/ 4434965 w 7308555"/>
              <a:gd name="connsiteY165" fmla="*/ 763412 h 6451461"/>
              <a:gd name="connsiteX166" fmla="*/ 4409053 w 7308555"/>
              <a:gd name="connsiteY166" fmla="*/ 750788 h 6451461"/>
              <a:gd name="connsiteX167" fmla="*/ 4396429 w 7308555"/>
              <a:gd name="connsiteY167" fmla="*/ 814572 h 6451461"/>
              <a:gd name="connsiteX168" fmla="*/ 4409053 w 7308555"/>
              <a:gd name="connsiteY168" fmla="*/ 814572 h 6451461"/>
              <a:gd name="connsiteX169" fmla="*/ 4409053 w 7308555"/>
              <a:gd name="connsiteY169" fmla="*/ 814572 h 6451461"/>
              <a:gd name="connsiteX170" fmla="*/ 4409053 w 7308555"/>
              <a:gd name="connsiteY170" fmla="*/ 814572 h 6451461"/>
              <a:gd name="connsiteX171" fmla="*/ 2429763 w 7308555"/>
              <a:gd name="connsiteY171" fmla="*/ 827860 h 6451461"/>
              <a:gd name="connsiteX172" fmla="*/ 2391227 w 7308555"/>
              <a:gd name="connsiteY172" fmla="*/ 764076 h 6451461"/>
              <a:gd name="connsiteX173" fmla="*/ 2429763 w 7308555"/>
              <a:gd name="connsiteY173" fmla="*/ 827860 h 6451461"/>
              <a:gd name="connsiteX174" fmla="*/ 2429763 w 7308555"/>
              <a:gd name="connsiteY174" fmla="*/ 827860 h 6451461"/>
              <a:gd name="connsiteX175" fmla="*/ 5141902 w 7308555"/>
              <a:gd name="connsiteY175" fmla="*/ 776700 h 6451461"/>
              <a:gd name="connsiteX176" fmla="*/ 5141902 w 7308555"/>
              <a:gd name="connsiteY176" fmla="*/ 801948 h 6451461"/>
              <a:gd name="connsiteX177" fmla="*/ 5154525 w 7308555"/>
              <a:gd name="connsiteY177" fmla="*/ 789324 h 6451461"/>
              <a:gd name="connsiteX178" fmla="*/ 5141902 w 7308555"/>
              <a:gd name="connsiteY178" fmla="*/ 776700 h 6451461"/>
              <a:gd name="connsiteX179" fmla="*/ 5141902 w 7308555"/>
              <a:gd name="connsiteY179" fmla="*/ 776700 h 6451461"/>
              <a:gd name="connsiteX180" fmla="*/ 1170033 w 7308555"/>
              <a:gd name="connsiteY180" fmla="*/ 814572 h 6451461"/>
              <a:gd name="connsiteX181" fmla="*/ 1157410 w 7308555"/>
              <a:gd name="connsiteY181" fmla="*/ 789324 h 6451461"/>
              <a:gd name="connsiteX182" fmla="*/ 1170033 w 7308555"/>
              <a:gd name="connsiteY182" fmla="*/ 814572 h 6451461"/>
              <a:gd name="connsiteX183" fmla="*/ 1170033 w 7308555"/>
              <a:gd name="connsiteY183" fmla="*/ 814572 h 6451461"/>
              <a:gd name="connsiteX184" fmla="*/ 1118209 w 7308555"/>
              <a:gd name="connsiteY184" fmla="*/ 840484 h 6451461"/>
              <a:gd name="connsiteX185" fmla="*/ 1105585 w 7308555"/>
              <a:gd name="connsiteY185" fmla="*/ 878356 h 6451461"/>
              <a:gd name="connsiteX186" fmla="*/ 1144121 w 7308555"/>
              <a:gd name="connsiteY186" fmla="*/ 827196 h 6451461"/>
              <a:gd name="connsiteX187" fmla="*/ 1118209 w 7308555"/>
              <a:gd name="connsiteY187" fmla="*/ 840484 h 6451461"/>
              <a:gd name="connsiteX188" fmla="*/ 1118209 w 7308555"/>
              <a:gd name="connsiteY188" fmla="*/ 840484 h 6451461"/>
              <a:gd name="connsiteX189" fmla="*/ 3560596 w 7308555"/>
              <a:gd name="connsiteY189" fmla="*/ 827860 h 6451461"/>
              <a:gd name="connsiteX190" fmla="*/ 3560596 w 7308555"/>
              <a:gd name="connsiteY190" fmla="*/ 853108 h 6451461"/>
              <a:gd name="connsiteX191" fmla="*/ 3560596 w 7308555"/>
              <a:gd name="connsiteY191" fmla="*/ 827860 h 6451461"/>
              <a:gd name="connsiteX192" fmla="*/ 3560596 w 7308555"/>
              <a:gd name="connsiteY192" fmla="*/ 827860 h 6451461"/>
              <a:gd name="connsiteX193" fmla="*/ 3882172 w 7308555"/>
              <a:gd name="connsiteY193" fmla="*/ 916892 h 6451461"/>
              <a:gd name="connsiteX194" fmla="*/ 3946620 w 7308555"/>
              <a:gd name="connsiteY194" fmla="*/ 891644 h 6451461"/>
              <a:gd name="connsiteX195" fmla="*/ 3882172 w 7308555"/>
              <a:gd name="connsiteY195" fmla="*/ 916892 h 6451461"/>
              <a:gd name="connsiteX196" fmla="*/ 3882172 w 7308555"/>
              <a:gd name="connsiteY196" fmla="*/ 916892 h 6451461"/>
              <a:gd name="connsiteX197" fmla="*/ 3650292 w 7308555"/>
              <a:gd name="connsiteY197" fmla="*/ 890980 h 6451461"/>
              <a:gd name="connsiteX198" fmla="*/ 3662915 w 7308555"/>
              <a:gd name="connsiteY198" fmla="*/ 890980 h 6451461"/>
              <a:gd name="connsiteX199" fmla="*/ 3650292 w 7308555"/>
              <a:gd name="connsiteY199" fmla="*/ 890980 h 6451461"/>
              <a:gd name="connsiteX200" fmla="*/ 3650292 w 7308555"/>
              <a:gd name="connsiteY200" fmla="*/ 890980 h 6451461"/>
              <a:gd name="connsiteX201" fmla="*/ 398649 w 7308555"/>
              <a:gd name="connsiteY201" fmla="*/ 890980 h 6451461"/>
              <a:gd name="connsiteX202" fmla="*/ 372736 w 7308555"/>
              <a:gd name="connsiteY202" fmla="*/ 916227 h 6451461"/>
              <a:gd name="connsiteX203" fmla="*/ 398649 w 7308555"/>
              <a:gd name="connsiteY203" fmla="*/ 890980 h 6451461"/>
              <a:gd name="connsiteX204" fmla="*/ 398649 w 7308555"/>
              <a:gd name="connsiteY204" fmla="*/ 890980 h 6451461"/>
              <a:gd name="connsiteX205" fmla="*/ 758097 w 7308555"/>
              <a:gd name="connsiteY205" fmla="*/ 904268 h 6451461"/>
              <a:gd name="connsiteX206" fmla="*/ 770720 w 7308555"/>
              <a:gd name="connsiteY206" fmla="*/ 916892 h 6451461"/>
              <a:gd name="connsiteX207" fmla="*/ 758097 w 7308555"/>
              <a:gd name="connsiteY207" fmla="*/ 891644 h 6451461"/>
              <a:gd name="connsiteX208" fmla="*/ 758097 w 7308555"/>
              <a:gd name="connsiteY208" fmla="*/ 904268 h 6451461"/>
              <a:gd name="connsiteX209" fmla="*/ 758097 w 7308555"/>
              <a:gd name="connsiteY209" fmla="*/ 904268 h 6451461"/>
              <a:gd name="connsiteX210" fmla="*/ 3843636 w 7308555"/>
              <a:gd name="connsiteY210" fmla="*/ 942139 h 6451461"/>
              <a:gd name="connsiteX211" fmla="*/ 3831012 w 7308555"/>
              <a:gd name="connsiteY211" fmla="*/ 954763 h 6451461"/>
              <a:gd name="connsiteX212" fmla="*/ 3843636 w 7308555"/>
              <a:gd name="connsiteY212" fmla="*/ 942139 h 6451461"/>
              <a:gd name="connsiteX213" fmla="*/ 3843636 w 7308555"/>
              <a:gd name="connsiteY213" fmla="*/ 942139 h 6451461"/>
              <a:gd name="connsiteX214" fmla="*/ 565416 w 7308555"/>
              <a:gd name="connsiteY214" fmla="*/ 1005923 h 6451461"/>
              <a:gd name="connsiteX215" fmla="*/ 539504 w 7308555"/>
              <a:gd name="connsiteY215" fmla="*/ 1005923 h 6451461"/>
              <a:gd name="connsiteX216" fmla="*/ 565416 w 7308555"/>
              <a:gd name="connsiteY216" fmla="*/ 1005923 h 6451461"/>
              <a:gd name="connsiteX217" fmla="*/ 565416 w 7308555"/>
              <a:gd name="connsiteY217" fmla="*/ 1005923 h 6451461"/>
              <a:gd name="connsiteX218" fmla="*/ 5385741 w 7308555"/>
              <a:gd name="connsiteY218" fmla="*/ 1043795 h 6451461"/>
              <a:gd name="connsiteX219" fmla="*/ 5398365 w 7308555"/>
              <a:gd name="connsiteY219" fmla="*/ 1043795 h 6451461"/>
              <a:gd name="connsiteX220" fmla="*/ 5385741 w 7308555"/>
              <a:gd name="connsiteY220" fmla="*/ 1043795 h 6451461"/>
              <a:gd name="connsiteX221" fmla="*/ 5385741 w 7308555"/>
              <a:gd name="connsiteY221" fmla="*/ 1043795 h 6451461"/>
              <a:gd name="connsiteX222" fmla="*/ 1581306 w 7308555"/>
              <a:gd name="connsiteY222" fmla="*/ 1094955 h 6451461"/>
              <a:gd name="connsiteX223" fmla="*/ 1530146 w 7308555"/>
              <a:gd name="connsiteY223" fmla="*/ 1082331 h 6451461"/>
              <a:gd name="connsiteX224" fmla="*/ 1633130 w 7308555"/>
              <a:gd name="connsiteY224" fmla="*/ 1171362 h 6451461"/>
              <a:gd name="connsiteX225" fmla="*/ 1607218 w 7308555"/>
              <a:gd name="connsiteY225" fmla="*/ 1120202 h 6451461"/>
              <a:gd name="connsiteX226" fmla="*/ 1581306 w 7308555"/>
              <a:gd name="connsiteY226" fmla="*/ 1094955 h 6451461"/>
              <a:gd name="connsiteX227" fmla="*/ 1581306 w 7308555"/>
              <a:gd name="connsiteY227" fmla="*/ 1094955 h 6451461"/>
              <a:gd name="connsiteX228" fmla="*/ 4717341 w 7308555"/>
              <a:gd name="connsiteY228" fmla="*/ 1171362 h 6451461"/>
              <a:gd name="connsiteX229" fmla="*/ 4717341 w 7308555"/>
              <a:gd name="connsiteY229" fmla="*/ 1146115 h 6451461"/>
              <a:gd name="connsiteX230" fmla="*/ 4717341 w 7308555"/>
              <a:gd name="connsiteY230" fmla="*/ 1171362 h 6451461"/>
              <a:gd name="connsiteX231" fmla="*/ 4717341 w 7308555"/>
              <a:gd name="connsiteY231" fmla="*/ 1171362 h 6451461"/>
              <a:gd name="connsiteX232" fmla="*/ 629865 w 7308555"/>
              <a:gd name="connsiteY232" fmla="*/ 1286306 h 6451461"/>
              <a:gd name="connsiteX233" fmla="*/ 617241 w 7308555"/>
              <a:gd name="connsiteY233" fmla="*/ 1261058 h 6451461"/>
              <a:gd name="connsiteX234" fmla="*/ 617241 w 7308555"/>
              <a:gd name="connsiteY234" fmla="*/ 1261058 h 6451461"/>
              <a:gd name="connsiteX235" fmla="*/ 604617 w 7308555"/>
              <a:gd name="connsiteY235" fmla="*/ 1261058 h 6451461"/>
              <a:gd name="connsiteX236" fmla="*/ 604617 w 7308555"/>
              <a:gd name="connsiteY236" fmla="*/ 1286306 h 6451461"/>
              <a:gd name="connsiteX237" fmla="*/ 629865 w 7308555"/>
              <a:gd name="connsiteY237" fmla="*/ 1286306 h 6451461"/>
              <a:gd name="connsiteX238" fmla="*/ 629865 w 7308555"/>
              <a:gd name="connsiteY238" fmla="*/ 1286306 h 6451461"/>
              <a:gd name="connsiteX239" fmla="*/ 629865 w 7308555"/>
              <a:gd name="connsiteY239" fmla="*/ 1298930 h 6451461"/>
              <a:gd name="connsiteX240" fmla="*/ 655777 w 7308555"/>
              <a:gd name="connsiteY240" fmla="*/ 1273682 h 6451461"/>
              <a:gd name="connsiteX241" fmla="*/ 629865 w 7308555"/>
              <a:gd name="connsiteY241" fmla="*/ 1298930 h 6451461"/>
              <a:gd name="connsiteX242" fmla="*/ 629865 w 7308555"/>
              <a:gd name="connsiteY242" fmla="*/ 1298930 h 6451461"/>
              <a:gd name="connsiteX243" fmla="*/ 835833 w 7308555"/>
              <a:gd name="connsiteY243" fmla="*/ 1400585 h 6451461"/>
              <a:gd name="connsiteX244" fmla="*/ 797297 w 7308555"/>
              <a:gd name="connsiteY244" fmla="*/ 1413209 h 6451461"/>
              <a:gd name="connsiteX245" fmla="*/ 835833 w 7308555"/>
              <a:gd name="connsiteY245" fmla="*/ 1425833 h 6451461"/>
              <a:gd name="connsiteX246" fmla="*/ 835833 w 7308555"/>
              <a:gd name="connsiteY246" fmla="*/ 1400585 h 6451461"/>
              <a:gd name="connsiteX247" fmla="*/ 835833 w 7308555"/>
              <a:gd name="connsiteY247" fmla="*/ 1400585 h 6451461"/>
              <a:gd name="connsiteX248" fmla="*/ 617241 w 7308555"/>
              <a:gd name="connsiteY248" fmla="*/ 1413209 h 6451461"/>
              <a:gd name="connsiteX249" fmla="*/ 604617 w 7308555"/>
              <a:gd name="connsiteY249" fmla="*/ 1438457 h 6451461"/>
              <a:gd name="connsiteX250" fmla="*/ 617241 w 7308555"/>
              <a:gd name="connsiteY250" fmla="*/ 1438457 h 6451461"/>
              <a:gd name="connsiteX251" fmla="*/ 617241 w 7308555"/>
              <a:gd name="connsiteY251" fmla="*/ 1413209 h 6451461"/>
              <a:gd name="connsiteX252" fmla="*/ 617241 w 7308555"/>
              <a:gd name="connsiteY252" fmla="*/ 1413209 h 6451461"/>
              <a:gd name="connsiteX253" fmla="*/ 4190460 w 7308555"/>
              <a:gd name="connsiteY253" fmla="*/ 1439121 h 6451461"/>
              <a:gd name="connsiteX254" fmla="*/ 4216372 w 7308555"/>
              <a:gd name="connsiteY254" fmla="*/ 1439121 h 6451461"/>
              <a:gd name="connsiteX255" fmla="*/ 4190460 w 7308555"/>
              <a:gd name="connsiteY255" fmla="*/ 1439121 h 6451461"/>
              <a:gd name="connsiteX256" fmla="*/ 4190460 w 7308555"/>
              <a:gd name="connsiteY256" fmla="*/ 1439121 h 6451461"/>
              <a:gd name="connsiteX257" fmla="*/ 4563197 w 7308555"/>
              <a:gd name="connsiteY257" fmla="*/ 1451745 h 6451461"/>
              <a:gd name="connsiteX258" fmla="*/ 4589109 w 7308555"/>
              <a:gd name="connsiteY258" fmla="*/ 1451745 h 6451461"/>
              <a:gd name="connsiteX259" fmla="*/ 4576485 w 7308555"/>
              <a:gd name="connsiteY259" fmla="*/ 1439121 h 6451461"/>
              <a:gd name="connsiteX260" fmla="*/ 4563197 w 7308555"/>
              <a:gd name="connsiteY260" fmla="*/ 1451745 h 6451461"/>
              <a:gd name="connsiteX261" fmla="*/ 4563197 w 7308555"/>
              <a:gd name="connsiteY261" fmla="*/ 1451745 h 6451461"/>
              <a:gd name="connsiteX262" fmla="*/ 4961845 w 7308555"/>
              <a:gd name="connsiteY262" fmla="*/ 1476993 h 6451461"/>
              <a:gd name="connsiteX263" fmla="*/ 4949222 w 7308555"/>
              <a:gd name="connsiteY263" fmla="*/ 1451745 h 6451461"/>
              <a:gd name="connsiteX264" fmla="*/ 4961845 w 7308555"/>
              <a:gd name="connsiteY264" fmla="*/ 1476993 h 6451461"/>
              <a:gd name="connsiteX265" fmla="*/ 4961845 w 7308555"/>
              <a:gd name="connsiteY265" fmla="*/ 1476993 h 6451461"/>
              <a:gd name="connsiteX266" fmla="*/ 796633 w 7308555"/>
              <a:gd name="connsiteY266" fmla="*/ 1502241 h 6451461"/>
              <a:gd name="connsiteX267" fmla="*/ 784009 w 7308555"/>
              <a:gd name="connsiteY267" fmla="*/ 1514864 h 6451461"/>
              <a:gd name="connsiteX268" fmla="*/ 796633 w 7308555"/>
              <a:gd name="connsiteY268" fmla="*/ 1502241 h 6451461"/>
              <a:gd name="connsiteX269" fmla="*/ 796633 w 7308555"/>
              <a:gd name="connsiteY269" fmla="*/ 1502241 h 6451461"/>
              <a:gd name="connsiteX270" fmla="*/ 4820325 w 7308555"/>
              <a:gd name="connsiteY270" fmla="*/ 1528153 h 6451461"/>
              <a:gd name="connsiteX271" fmla="*/ 4781789 w 7308555"/>
              <a:gd name="connsiteY271" fmla="*/ 1528153 h 6451461"/>
              <a:gd name="connsiteX272" fmla="*/ 4820325 w 7308555"/>
              <a:gd name="connsiteY272" fmla="*/ 1528153 h 6451461"/>
              <a:gd name="connsiteX273" fmla="*/ 4820325 w 7308555"/>
              <a:gd name="connsiteY273" fmla="*/ 1528153 h 6451461"/>
              <a:gd name="connsiteX274" fmla="*/ 5450190 w 7308555"/>
              <a:gd name="connsiteY274" fmla="*/ 1578648 h 6451461"/>
              <a:gd name="connsiteX275" fmla="*/ 5437566 w 7308555"/>
              <a:gd name="connsiteY275" fmla="*/ 1553400 h 6451461"/>
              <a:gd name="connsiteX276" fmla="*/ 5424942 w 7308555"/>
              <a:gd name="connsiteY276" fmla="*/ 1566024 h 6451461"/>
              <a:gd name="connsiteX277" fmla="*/ 5450190 w 7308555"/>
              <a:gd name="connsiteY277" fmla="*/ 1578648 h 6451461"/>
              <a:gd name="connsiteX278" fmla="*/ 5450190 w 7308555"/>
              <a:gd name="connsiteY278" fmla="*/ 1578648 h 6451461"/>
              <a:gd name="connsiteX279" fmla="*/ 7185639 w 7308555"/>
              <a:gd name="connsiteY279" fmla="*/ 1591937 h 6451461"/>
              <a:gd name="connsiteX280" fmla="*/ 7159727 w 7308555"/>
              <a:gd name="connsiteY280" fmla="*/ 1566689 h 6451461"/>
              <a:gd name="connsiteX281" fmla="*/ 7159727 w 7308555"/>
              <a:gd name="connsiteY281" fmla="*/ 1579313 h 6451461"/>
              <a:gd name="connsiteX282" fmla="*/ 7185639 w 7308555"/>
              <a:gd name="connsiteY282" fmla="*/ 1591937 h 6451461"/>
              <a:gd name="connsiteX283" fmla="*/ 7185639 w 7308555"/>
              <a:gd name="connsiteY283" fmla="*/ 1591937 h 6451461"/>
              <a:gd name="connsiteX284" fmla="*/ 1079673 w 7308555"/>
              <a:gd name="connsiteY284" fmla="*/ 1604560 h 6451461"/>
              <a:gd name="connsiteX285" fmla="*/ 1067049 w 7308555"/>
              <a:gd name="connsiteY285" fmla="*/ 1579313 h 6451461"/>
              <a:gd name="connsiteX286" fmla="*/ 1067049 w 7308555"/>
              <a:gd name="connsiteY286" fmla="*/ 1579313 h 6451461"/>
              <a:gd name="connsiteX287" fmla="*/ 1079673 w 7308555"/>
              <a:gd name="connsiteY287" fmla="*/ 1604560 h 6451461"/>
              <a:gd name="connsiteX288" fmla="*/ 1079673 w 7308555"/>
              <a:gd name="connsiteY288" fmla="*/ 1604560 h 6451461"/>
              <a:gd name="connsiteX289" fmla="*/ 1131497 w 7308555"/>
              <a:gd name="connsiteY289" fmla="*/ 1591937 h 6451461"/>
              <a:gd name="connsiteX290" fmla="*/ 1105585 w 7308555"/>
              <a:gd name="connsiteY290" fmla="*/ 1604560 h 6451461"/>
              <a:gd name="connsiteX291" fmla="*/ 1131497 w 7308555"/>
              <a:gd name="connsiteY291" fmla="*/ 1604560 h 6451461"/>
              <a:gd name="connsiteX292" fmla="*/ 1131497 w 7308555"/>
              <a:gd name="connsiteY292" fmla="*/ 1591937 h 6451461"/>
              <a:gd name="connsiteX293" fmla="*/ 1131497 w 7308555"/>
              <a:gd name="connsiteY293" fmla="*/ 1591937 h 6451461"/>
              <a:gd name="connsiteX294" fmla="*/ 1131497 w 7308555"/>
              <a:gd name="connsiteY294" fmla="*/ 1591937 h 6451461"/>
              <a:gd name="connsiteX295" fmla="*/ 6169750 w 7308555"/>
              <a:gd name="connsiteY295" fmla="*/ 1655056 h 6451461"/>
              <a:gd name="connsiteX296" fmla="*/ 6182374 w 7308555"/>
              <a:gd name="connsiteY296" fmla="*/ 1629808 h 6451461"/>
              <a:gd name="connsiteX297" fmla="*/ 6156462 w 7308555"/>
              <a:gd name="connsiteY297" fmla="*/ 1617184 h 6451461"/>
              <a:gd name="connsiteX298" fmla="*/ 6169750 w 7308555"/>
              <a:gd name="connsiteY298" fmla="*/ 1655056 h 6451461"/>
              <a:gd name="connsiteX299" fmla="*/ 6169750 w 7308555"/>
              <a:gd name="connsiteY299" fmla="*/ 1655056 h 6451461"/>
              <a:gd name="connsiteX300" fmla="*/ 7147103 w 7308555"/>
              <a:gd name="connsiteY300" fmla="*/ 1629808 h 6451461"/>
              <a:gd name="connsiteX301" fmla="*/ 7121192 w 7308555"/>
              <a:gd name="connsiteY301" fmla="*/ 1617184 h 6451461"/>
              <a:gd name="connsiteX302" fmla="*/ 7147103 w 7308555"/>
              <a:gd name="connsiteY302" fmla="*/ 1629808 h 6451461"/>
              <a:gd name="connsiteX303" fmla="*/ 7147103 w 7308555"/>
              <a:gd name="connsiteY303" fmla="*/ 1629808 h 6451461"/>
              <a:gd name="connsiteX304" fmla="*/ 1568018 w 7308555"/>
              <a:gd name="connsiteY304" fmla="*/ 1642432 h 6451461"/>
              <a:gd name="connsiteX305" fmla="*/ 1580641 w 7308555"/>
              <a:gd name="connsiteY305" fmla="*/ 1667680 h 6451461"/>
              <a:gd name="connsiteX306" fmla="*/ 1568018 w 7308555"/>
              <a:gd name="connsiteY306" fmla="*/ 1642432 h 6451461"/>
              <a:gd name="connsiteX307" fmla="*/ 1568018 w 7308555"/>
              <a:gd name="connsiteY307" fmla="*/ 1642432 h 6451461"/>
              <a:gd name="connsiteX308" fmla="*/ 7159727 w 7308555"/>
              <a:gd name="connsiteY308" fmla="*/ 1667680 h 6451461"/>
              <a:gd name="connsiteX309" fmla="*/ 7147103 w 7308555"/>
              <a:gd name="connsiteY309" fmla="*/ 1655056 h 6451461"/>
              <a:gd name="connsiteX310" fmla="*/ 7159727 w 7308555"/>
              <a:gd name="connsiteY310" fmla="*/ 1667680 h 6451461"/>
              <a:gd name="connsiteX311" fmla="*/ 7159727 w 7308555"/>
              <a:gd name="connsiteY311" fmla="*/ 1667680 h 6451461"/>
              <a:gd name="connsiteX312" fmla="*/ 283040 w 7308555"/>
              <a:gd name="connsiteY312" fmla="*/ 1655056 h 6451461"/>
              <a:gd name="connsiteX313" fmla="*/ 295664 w 7308555"/>
              <a:gd name="connsiteY313" fmla="*/ 1667680 h 6451461"/>
              <a:gd name="connsiteX314" fmla="*/ 283040 w 7308555"/>
              <a:gd name="connsiteY314" fmla="*/ 1655056 h 6451461"/>
              <a:gd name="connsiteX315" fmla="*/ 283040 w 7308555"/>
              <a:gd name="connsiteY315" fmla="*/ 1655056 h 6451461"/>
              <a:gd name="connsiteX316" fmla="*/ 848457 w 7308555"/>
              <a:gd name="connsiteY316" fmla="*/ 1693592 h 6451461"/>
              <a:gd name="connsiteX317" fmla="*/ 861081 w 7308555"/>
              <a:gd name="connsiteY317" fmla="*/ 1718840 h 6451461"/>
              <a:gd name="connsiteX318" fmla="*/ 848457 w 7308555"/>
              <a:gd name="connsiteY318" fmla="*/ 1693592 h 6451461"/>
              <a:gd name="connsiteX319" fmla="*/ 848457 w 7308555"/>
              <a:gd name="connsiteY319" fmla="*/ 1693592 h 6451461"/>
              <a:gd name="connsiteX320" fmla="*/ 964065 w 7308555"/>
              <a:gd name="connsiteY320" fmla="*/ 1782623 h 6451461"/>
              <a:gd name="connsiteX321" fmla="*/ 989977 w 7308555"/>
              <a:gd name="connsiteY321" fmla="*/ 1757376 h 6451461"/>
              <a:gd name="connsiteX322" fmla="*/ 1015889 w 7308555"/>
              <a:gd name="connsiteY322" fmla="*/ 1769999 h 6451461"/>
              <a:gd name="connsiteX323" fmla="*/ 1028513 w 7308555"/>
              <a:gd name="connsiteY323" fmla="*/ 1706216 h 6451461"/>
              <a:gd name="connsiteX324" fmla="*/ 1015889 w 7308555"/>
              <a:gd name="connsiteY324" fmla="*/ 1718840 h 6451461"/>
              <a:gd name="connsiteX325" fmla="*/ 977353 w 7308555"/>
              <a:gd name="connsiteY325" fmla="*/ 1718840 h 6451461"/>
              <a:gd name="connsiteX326" fmla="*/ 951441 w 7308555"/>
              <a:gd name="connsiteY326" fmla="*/ 1693592 h 6451461"/>
              <a:gd name="connsiteX327" fmla="*/ 912905 w 7308555"/>
              <a:gd name="connsiteY327" fmla="*/ 1744752 h 6451461"/>
              <a:gd name="connsiteX328" fmla="*/ 964065 w 7308555"/>
              <a:gd name="connsiteY328" fmla="*/ 1757376 h 6451461"/>
              <a:gd name="connsiteX329" fmla="*/ 964065 w 7308555"/>
              <a:gd name="connsiteY329" fmla="*/ 1782623 h 6451461"/>
              <a:gd name="connsiteX330" fmla="*/ 964065 w 7308555"/>
              <a:gd name="connsiteY330" fmla="*/ 1782623 h 6451461"/>
              <a:gd name="connsiteX331" fmla="*/ 1516858 w 7308555"/>
              <a:gd name="connsiteY331" fmla="*/ 1706216 h 6451461"/>
              <a:gd name="connsiteX332" fmla="*/ 1542770 w 7308555"/>
              <a:gd name="connsiteY332" fmla="*/ 1718840 h 6451461"/>
              <a:gd name="connsiteX333" fmla="*/ 1516858 w 7308555"/>
              <a:gd name="connsiteY333" fmla="*/ 1693592 h 6451461"/>
              <a:gd name="connsiteX334" fmla="*/ 1516858 w 7308555"/>
              <a:gd name="connsiteY334" fmla="*/ 1706216 h 6451461"/>
              <a:gd name="connsiteX335" fmla="*/ 1516858 w 7308555"/>
              <a:gd name="connsiteY335" fmla="*/ 1706216 h 6451461"/>
              <a:gd name="connsiteX336" fmla="*/ 1516858 w 7308555"/>
              <a:gd name="connsiteY336" fmla="*/ 1706216 h 6451461"/>
              <a:gd name="connsiteX337" fmla="*/ 1079673 w 7308555"/>
              <a:gd name="connsiteY337" fmla="*/ 1718840 h 6451461"/>
              <a:gd name="connsiteX338" fmla="*/ 1079673 w 7308555"/>
              <a:gd name="connsiteY338" fmla="*/ 1706216 h 6451461"/>
              <a:gd name="connsiteX339" fmla="*/ 1053761 w 7308555"/>
              <a:gd name="connsiteY339" fmla="*/ 1706216 h 6451461"/>
              <a:gd name="connsiteX340" fmla="*/ 1079673 w 7308555"/>
              <a:gd name="connsiteY340" fmla="*/ 1718840 h 6451461"/>
              <a:gd name="connsiteX341" fmla="*/ 1079673 w 7308555"/>
              <a:gd name="connsiteY341" fmla="*/ 1718840 h 6451461"/>
              <a:gd name="connsiteX342" fmla="*/ 6452791 w 7308555"/>
              <a:gd name="connsiteY342" fmla="*/ 1706216 h 6451461"/>
              <a:gd name="connsiteX343" fmla="*/ 6414255 w 7308555"/>
              <a:gd name="connsiteY343" fmla="*/ 1706216 h 6451461"/>
              <a:gd name="connsiteX344" fmla="*/ 6452791 w 7308555"/>
              <a:gd name="connsiteY344" fmla="*/ 1706216 h 6451461"/>
              <a:gd name="connsiteX345" fmla="*/ 6452791 w 7308555"/>
              <a:gd name="connsiteY345" fmla="*/ 1706216 h 6451461"/>
              <a:gd name="connsiteX346" fmla="*/ 5835550 w 7308555"/>
              <a:gd name="connsiteY346" fmla="*/ 1731464 h 6451461"/>
              <a:gd name="connsiteX347" fmla="*/ 5822926 w 7308555"/>
              <a:gd name="connsiteY347" fmla="*/ 1731464 h 6451461"/>
              <a:gd name="connsiteX348" fmla="*/ 5835550 w 7308555"/>
              <a:gd name="connsiteY348" fmla="*/ 1731464 h 6451461"/>
              <a:gd name="connsiteX349" fmla="*/ 5835550 w 7308555"/>
              <a:gd name="connsiteY349" fmla="*/ 1731464 h 6451461"/>
              <a:gd name="connsiteX350" fmla="*/ 1825146 w 7308555"/>
              <a:gd name="connsiteY350" fmla="*/ 1757376 h 6451461"/>
              <a:gd name="connsiteX351" fmla="*/ 1851058 w 7308555"/>
              <a:gd name="connsiteY351" fmla="*/ 1769999 h 6451461"/>
              <a:gd name="connsiteX352" fmla="*/ 1825146 w 7308555"/>
              <a:gd name="connsiteY352" fmla="*/ 1757376 h 6451461"/>
              <a:gd name="connsiteX353" fmla="*/ 1825146 w 7308555"/>
              <a:gd name="connsiteY353" fmla="*/ 1757376 h 6451461"/>
              <a:gd name="connsiteX354" fmla="*/ 1387961 w 7308555"/>
              <a:gd name="connsiteY354" fmla="*/ 1807871 h 6451461"/>
              <a:gd name="connsiteX355" fmla="*/ 1413873 w 7308555"/>
              <a:gd name="connsiteY355" fmla="*/ 1820495 h 6451461"/>
              <a:gd name="connsiteX356" fmla="*/ 1439786 w 7308555"/>
              <a:gd name="connsiteY356" fmla="*/ 1820495 h 6451461"/>
              <a:gd name="connsiteX357" fmla="*/ 1439786 w 7308555"/>
              <a:gd name="connsiteY357" fmla="*/ 1782623 h 6451461"/>
              <a:gd name="connsiteX358" fmla="*/ 1427162 w 7308555"/>
              <a:gd name="connsiteY358" fmla="*/ 1769999 h 6451461"/>
              <a:gd name="connsiteX359" fmla="*/ 1387961 w 7308555"/>
              <a:gd name="connsiteY359" fmla="*/ 1807871 h 6451461"/>
              <a:gd name="connsiteX360" fmla="*/ 1387961 w 7308555"/>
              <a:gd name="connsiteY360" fmla="*/ 1807871 h 6451461"/>
              <a:gd name="connsiteX361" fmla="*/ 1735450 w 7308555"/>
              <a:gd name="connsiteY361" fmla="*/ 1795247 h 6451461"/>
              <a:gd name="connsiteX362" fmla="*/ 1722826 w 7308555"/>
              <a:gd name="connsiteY362" fmla="*/ 1782623 h 6451461"/>
              <a:gd name="connsiteX363" fmla="*/ 1735450 w 7308555"/>
              <a:gd name="connsiteY363" fmla="*/ 1795247 h 6451461"/>
              <a:gd name="connsiteX364" fmla="*/ 1735450 w 7308555"/>
              <a:gd name="connsiteY364" fmla="*/ 1795247 h 6451461"/>
              <a:gd name="connsiteX365" fmla="*/ 1092297 w 7308555"/>
              <a:gd name="connsiteY365" fmla="*/ 1795247 h 6451461"/>
              <a:gd name="connsiteX366" fmla="*/ 1041137 w 7308555"/>
              <a:gd name="connsiteY366" fmla="*/ 1795247 h 6451461"/>
              <a:gd name="connsiteX367" fmla="*/ 1092297 w 7308555"/>
              <a:gd name="connsiteY367" fmla="*/ 1795247 h 6451461"/>
              <a:gd name="connsiteX368" fmla="*/ 1092297 w 7308555"/>
              <a:gd name="connsiteY368" fmla="*/ 1795247 h 6451461"/>
              <a:gd name="connsiteX369" fmla="*/ 4627645 w 7308555"/>
              <a:gd name="connsiteY369" fmla="*/ 1820495 h 6451461"/>
              <a:gd name="connsiteX370" fmla="*/ 4627645 w 7308555"/>
              <a:gd name="connsiteY370" fmla="*/ 1807871 h 6451461"/>
              <a:gd name="connsiteX371" fmla="*/ 4627645 w 7308555"/>
              <a:gd name="connsiteY371" fmla="*/ 1807871 h 6451461"/>
              <a:gd name="connsiteX372" fmla="*/ 4627645 w 7308555"/>
              <a:gd name="connsiteY372" fmla="*/ 1820495 h 6451461"/>
              <a:gd name="connsiteX373" fmla="*/ 4627645 w 7308555"/>
              <a:gd name="connsiteY373" fmla="*/ 1820495 h 6451461"/>
              <a:gd name="connsiteX374" fmla="*/ 205968 w 7308555"/>
              <a:gd name="connsiteY374" fmla="*/ 1820495 h 6451461"/>
              <a:gd name="connsiteX375" fmla="*/ 193345 w 7308555"/>
              <a:gd name="connsiteY375" fmla="*/ 1833119 h 6451461"/>
              <a:gd name="connsiteX376" fmla="*/ 219257 w 7308555"/>
              <a:gd name="connsiteY376" fmla="*/ 1845743 h 6451461"/>
              <a:gd name="connsiteX377" fmla="*/ 205968 w 7308555"/>
              <a:gd name="connsiteY377" fmla="*/ 1820495 h 6451461"/>
              <a:gd name="connsiteX378" fmla="*/ 205968 w 7308555"/>
              <a:gd name="connsiteY378" fmla="*/ 1820495 h 6451461"/>
              <a:gd name="connsiteX379" fmla="*/ 1310889 w 7308555"/>
              <a:gd name="connsiteY379" fmla="*/ 1871655 h 6451461"/>
              <a:gd name="connsiteX380" fmla="*/ 1336801 w 7308555"/>
              <a:gd name="connsiteY380" fmla="*/ 1859031 h 6451461"/>
              <a:gd name="connsiteX381" fmla="*/ 1324178 w 7308555"/>
              <a:gd name="connsiteY381" fmla="*/ 1846407 h 6451461"/>
              <a:gd name="connsiteX382" fmla="*/ 1310889 w 7308555"/>
              <a:gd name="connsiteY382" fmla="*/ 1871655 h 6451461"/>
              <a:gd name="connsiteX383" fmla="*/ 1310889 w 7308555"/>
              <a:gd name="connsiteY383" fmla="*/ 1871655 h 6451461"/>
              <a:gd name="connsiteX384" fmla="*/ 6992959 w 7308555"/>
              <a:gd name="connsiteY384" fmla="*/ 1871655 h 6451461"/>
              <a:gd name="connsiteX385" fmla="*/ 6967047 w 7308555"/>
              <a:gd name="connsiteY385" fmla="*/ 1871655 h 6451461"/>
              <a:gd name="connsiteX386" fmla="*/ 6954423 w 7308555"/>
              <a:gd name="connsiteY386" fmla="*/ 1909526 h 6451461"/>
              <a:gd name="connsiteX387" fmla="*/ 6992959 w 7308555"/>
              <a:gd name="connsiteY387" fmla="*/ 1909526 h 6451461"/>
              <a:gd name="connsiteX388" fmla="*/ 6992959 w 7308555"/>
              <a:gd name="connsiteY388" fmla="*/ 1909526 h 6451461"/>
              <a:gd name="connsiteX389" fmla="*/ 7005583 w 7308555"/>
              <a:gd name="connsiteY389" fmla="*/ 1896903 h 6451461"/>
              <a:gd name="connsiteX390" fmla="*/ 6992959 w 7308555"/>
              <a:gd name="connsiteY390" fmla="*/ 1871655 h 6451461"/>
              <a:gd name="connsiteX391" fmla="*/ 6992959 w 7308555"/>
              <a:gd name="connsiteY391" fmla="*/ 1871655 h 6451461"/>
              <a:gd name="connsiteX392" fmla="*/ 1375337 w 7308555"/>
              <a:gd name="connsiteY392" fmla="*/ 1922815 h 6451461"/>
              <a:gd name="connsiteX393" fmla="*/ 1529481 w 7308555"/>
              <a:gd name="connsiteY393" fmla="*/ 1922815 h 6451461"/>
              <a:gd name="connsiteX394" fmla="*/ 1580641 w 7308555"/>
              <a:gd name="connsiteY394" fmla="*/ 1897567 h 6451461"/>
              <a:gd name="connsiteX395" fmla="*/ 1554729 w 7308555"/>
              <a:gd name="connsiteY395" fmla="*/ 1872319 h 6451461"/>
              <a:gd name="connsiteX396" fmla="*/ 1542105 w 7308555"/>
              <a:gd name="connsiteY396" fmla="*/ 1897567 h 6451461"/>
              <a:gd name="connsiteX397" fmla="*/ 1477657 w 7308555"/>
              <a:gd name="connsiteY397" fmla="*/ 1897567 h 6451461"/>
              <a:gd name="connsiteX398" fmla="*/ 1413209 w 7308555"/>
              <a:gd name="connsiteY398" fmla="*/ 1884943 h 6451461"/>
              <a:gd name="connsiteX399" fmla="*/ 1375337 w 7308555"/>
              <a:gd name="connsiteY399" fmla="*/ 1922815 h 6451461"/>
              <a:gd name="connsiteX400" fmla="*/ 1375337 w 7308555"/>
              <a:gd name="connsiteY400" fmla="*/ 1922815 h 6451461"/>
              <a:gd name="connsiteX401" fmla="*/ 308288 w 7308555"/>
              <a:gd name="connsiteY401" fmla="*/ 1896903 h 6451461"/>
              <a:gd name="connsiteX402" fmla="*/ 295664 w 7308555"/>
              <a:gd name="connsiteY402" fmla="*/ 1909526 h 6451461"/>
              <a:gd name="connsiteX403" fmla="*/ 295664 w 7308555"/>
              <a:gd name="connsiteY403" fmla="*/ 1922150 h 6451461"/>
              <a:gd name="connsiteX404" fmla="*/ 346824 w 7308555"/>
              <a:gd name="connsiteY404" fmla="*/ 1934774 h 6451461"/>
              <a:gd name="connsiteX405" fmla="*/ 372736 w 7308555"/>
              <a:gd name="connsiteY405" fmla="*/ 1909526 h 6451461"/>
              <a:gd name="connsiteX406" fmla="*/ 308288 w 7308555"/>
              <a:gd name="connsiteY406" fmla="*/ 1896903 h 6451461"/>
              <a:gd name="connsiteX407" fmla="*/ 308288 w 7308555"/>
              <a:gd name="connsiteY407" fmla="*/ 1896903 h 6451461"/>
              <a:gd name="connsiteX408" fmla="*/ 1285641 w 7308555"/>
              <a:gd name="connsiteY408" fmla="*/ 1896903 h 6451461"/>
              <a:gd name="connsiteX409" fmla="*/ 1234482 w 7308555"/>
              <a:gd name="connsiteY409" fmla="*/ 1922150 h 6451461"/>
              <a:gd name="connsiteX410" fmla="*/ 1260394 w 7308555"/>
              <a:gd name="connsiteY410" fmla="*/ 1934774 h 6451461"/>
              <a:gd name="connsiteX411" fmla="*/ 1273018 w 7308555"/>
              <a:gd name="connsiteY411" fmla="*/ 1922150 h 6451461"/>
              <a:gd name="connsiteX412" fmla="*/ 1285641 w 7308555"/>
              <a:gd name="connsiteY412" fmla="*/ 1934774 h 6451461"/>
              <a:gd name="connsiteX413" fmla="*/ 1273018 w 7308555"/>
              <a:gd name="connsiteY413" fmla="*/ 1947398 h 6451461"/>
              <a:gd name="connsiteX414" fmla="*/ 1311554 w 7308555"/>
              <a:gd name="connsiteY414" fmla="*/ 1909526 h 6451461"/>
              <a:gd name="connsiteX415" fmla="*/ 1285641 w 7308555"/>
              <a:gd name="connsiteY415" fmla="*/ 1896903 h 6451461"/>
              <a:gd name="connsiteX416" fmla="*/ 1285641 w 7308555"/>
              <a:gd name="connsiteY416" fmla="*/ 1896903 h 6451461"/>
              <a:gd name="connsiteX417" fmla="*/ 308288 w 7308555"/>
              <a:gd name="connsiteY417" fmla="*/ 1960686 h 6451461"/>
              <a:gd name="connsiteX418" fmla="*/ 346824 w 7308555"/>
              <a:gd name="connsiteY418" fmla="*/ 1948063 h 6451461"/>
              <a:gd name="connsiteX419" fmla="*/ 308288 w 7308555"/>
              <a:gd name="connsiteY419" fmla="*/ 1960686 h 6451461"/>
              <a:gd name="connsiteX420" fmla="*/ 308288 w 7308555"/>
              <a:gd name="connsiteY420" fmla="*/ 1960686 h 6451461"/>
              <a:gd name="connsiteX421" fmla="*/ 1645090 w 7308555"/>
              <a:gd name="connsiteY421" fmla="*/ 1935439 h 6451461"/>
              <a:gd name="connsiteX422" fmla="*/ 1632466 w 7308555"/>
              <a:gd name="connsiteY422" fmla="*/ 1935439 h 6451461"/>
              <a:gd name="connsiteX423" fmla="*/ 1645090 w 7308555"/>
              <a:gd name="connsiteY423" fmla="*/ 1948063 h 6451461"/>
              <a:gd name="connsiteX424" fmla="*/ 1645090 w 7308555"/>
              <a:gd name="connsiteY424" fmla="*/ 1935439 h 6451461"/>
              <a:gd name="connsiteX425" fmla="*/ 1645090 w 7308555"/>
              <a:gd name="connsiteY425" fmla="*/ 1935439 h 6451461"/>
              <a:gd name="connsiteX426" fmla="*/ 6671383 w 7308555"/>
              <a:gd name="connsiteY426" fmla="*/ 1986599 h 6451461"/>
              <a:gd name="connsiteX427" fmla="*/ 6594311 w 7308555"/>
              <a:gd name="connsiteY427" fmla="*/ 2011846 h 6451461"/>
              <a:gd name="connsiteX428" fmla="*/ 6709919 w 7308555"/>
              <a:gd name="connsiteY428" fmla="*/ 2011846 h 6451461"/>
              <a:gd name="connsiteX429" fmla="*/ 6697295 w 7308555"/>
              <a:gd name="connsiteY429" fmla="*/ 1986599 h 6451461"/>
              <a:gd name="connsiteX430" fmla="*/ 6671383 w 7308555"/>
              <a:gd name="connsiteY430" fmla="*/ 1986599 h 6451461"/>
              <a:gd name="connsiteX431" fmla="*/ 6671383 w 7308555"/>
              <a:gd name="connsiteY431" fmla="*/ 1986599 h 6451461"/>
              <a:gd name="connsiteX432" fmla="*/ 1221193 w 7308555"/>
              <a:gd name="connsiteY432" fmla="*/ 2024470 h 6451461"/>
              <a:gd name="connsiteX433" fmla="*/ 1221193 w 7308555"/>
              <a:gd name="connsiteY433" fmla="*/ 1999222 h 6451461"/>
              <a:gd name="connsiteX434" fmla="*/ 1208569 w 7308555"/>
              <a:gd name="connsiteY434" fmla="*/ 2024470 h 6451461"/>
              <a:gd name="connsiteX435" fmla="*/ 1221193 w 7308555"/>
              <a:gd name="connsiteY435" fmla="*/ 2024470 h 6451461"/>
              <a:gd name="connsiteX436" fmla="*/ 1221193 w 7308555"/>
              <a:gd name="connsiteY436" fmla="*/ 2024470 h 6451461"/>
              <a:gd name="connsiteX437" fmla="*/ 1529481 w 7308555"/>
              <a:gd name="connsiteY437" fmla="*/ 2024470 h 6451461"/>
              <a:gd name="connsiteX438" fmla="*/ 1542105 w 7308555"/>
              <a:gd name="connsiteY438" fmla="*/ 2037094 h 6451461"/>
              <a:gd name="connsiteX439" fmla="*/ 1542105 w 7308555"/>
              <a:gd name="connsiteY439" fmla="*/ 2011846 h 6451461"/>
              <a:gd name="connsiteX440" fmla="*/ 1529481 w 7308555"/>
              <a:gd name="connsiteY440" fmla="*/ 2024470 h 6451461"/>
              <a:gd name="connsiteX441" fmla="*/ 1529481 w 7308555"/>
              <a:gd name="connsiteY441" fmla="*/ 2024470 h 6451461"/>
              <a:gd name="connsiteX442" fmla="*/ 6620223 w 7308555"/>
              <a:gd name="connsiteY442" fmla="*/ 2037094 h 6451461"/>
              <a:gd name="connsiteX443" fmla="*/ 6607599 w 7308555"/>
              <a:gd name="connsiteY443" fmla="*/ 2037094 h 6451461"/>
              <a:gd name="connsiteX444" fmla="*/ 6607599 w 7308555"/>
              <a:gd name="connsiteY444" fmla="*/ 2074966 h 6451461"/>
              <a:gd name="connsiteX445" fmla="*/ 6633511 w 7308555"/>
              <a:gd name="connsiteY445" fmla="*/ 2049718 h 6451461"/>
              <a:gd name="connsiteX446" fmla="*/ 6620223 w 7308555"/>
              <a:gd name="connsiteY446" fmla="*/ 2037094 h 6451461"/>
              <a:gd name="connsiteX447" fmla="*/ 6620223 w 7308555"/>
              <a:gd name="connsiteY447" fmla="*/ 2037094 h 6451461"/>
              <a:gd name="connsiteX448" fmla="*/ 514257 w 7308555"/>
              <a:gd name="connsiteY448" fmla="*/ 2126126 h 6451461"/>
              <a:gd name="connsiteX449" fmla="*/ 526880 w 7308555"/>
              <a:gd name="connsiteY449" fmla="*/ 2138749 h 6451461"/>
              <a:gd name="connsiteX450" fmla="*/ 514257 w 7308555"/>
              <a:gd name="connsiteY450" fmla="*/ 2126126 h 6451461"/>
              <a:gd name="connsiteX451" fmla="*/ 514257 w 7308555"/>
              <a:gd name="connsiteY451" fmla="*/ 2126126 h 6451461"/>
              <a:gd name="connsiteX452" fmla="*/ 1324178 w 7308555"/>
              <a:gd name="connsiteY452" fmla="*/ 2164661 h 6451461"/>
              <a:gd name="connsiteX453" fmla="*/ 1311554 w 7308555"/>
              <a:gd name="connsiteY453" fmla="*/ 2164661 h 6451461"/>
              <a:gd name="connsiteX454" fmla="*/ 1324178 w 7308555"/>
              <a:gd name="connsiteY454" fmla="*/ 2164661 h 6451461"/>
              <a:gd name="connsiteX455" fmla="*/ 1324178 w 7308555"/>
              <a:gd name="connsiteY455" fmla="*/ 2164661 h 6451461"/>
              <a:gd name="connsiteX456" fmla="*/ 1170033 w 7308555"/>
              <a:gd name="connsiteY456" fmla="*/ 2215821 h 6451461"/>
              <a:gd name="connsiteX457" fmla="*/ 1182657 w 7308555"/>
              <a:gd name="connsiteY457" fmla="*/ 2215821 h 6451461"/>
              <a:gd name="connsiteX458" fmla="*/ 1170033 w 7308555"/>
              <a:gd name="connsiteY458" fmla="*/ 2215821 h 6451461"/>
              <a:gd name="connsiteX459" fmla="*/ 1170033 w 7308555"/>
              <a:gd name="connsiteY459" fmla="*/ 2215821 h 6451461"/>
              <a:gd name="connsiteX460" fmla="*/ 7095279 w 7308555"/>
              <a:gd name="connsiteY460" fmla="*/ 2266317 h 6451461"/>
              <a:gd name="connsiteX461" fmla="*/ 7095279 w 7308555"/>
              <a:gd name="connsiteY461" fmla="*/ 2228445 h 6451461"/>
              <a:gd name="connsiteX462" fmla="*/ 7095279 w 7308555"/>
              <a:gd name="connsiteY462" fmla="*/ 2266317 h 6451461"/>
              <a:gd name="connsiteX463" fmla="*/ 7095279 w 7308555"/>
              <a:gd name="connsiteY463" fmla="*/ 2266317 h 6451461"/>
              <a:gd name="connsiteX464" fmla="*/ 629865 w 7308555"/>
              <a:gd name="connsiteY464" fmla="*/ 2228445 h 6451461"/>
              <a:gd name="connsiteX465" fmla="*/ 629865 w 7308555"/>
              <a:gd name="connsiteY465" fmla="*/ 2266317 h 6451461"/>
              <a:gd name="connsiteX466" fmla="*/ 642489 w 7308555"/>
              <a:gd name="connsiteY466" fmla="*/ 2266317 h 6451461"/>
              <a:gd name="connsiteX467" fmla="*/ 655112 w 7308555"/>
              <a:gd name="connsiteY467" fmla="*/ 2253693 h 6451461"/>
              <a:gd name="connsiteX468" fmla="*/ 629865 w 7308555"/>
              <a:gd name="connsiteY468" fmla="*/ 2228445 h 6451461"/>
              <a:gd name="connsiteX469" fmla="*/ 629865 w 7308555"/>
              <a:gd name="connsiteY469" fmla="*/ 2228445 h 6451461"/>
              <a:gd name="connsiteX470" fmla="*/ 1247105 w 7308555"/>
              <a:gd name="connsiteY470" fmla="*/ 2355348 h 6451461"/>
              <a:gd name="connsiteX471" fmla="*/ 1259729 w 7308555"/>
              <a:gd name="connsiteY471" fmla="*/ 2342725 h 6451461"/>
              <a:gd name="connsiteX472" fmla="*/ 1247105 w 7308555"/>
              <a:gd name="connsiteY472" fmla="*/ 2355348 h 6451461"/>
              <a:gd name="connsiteX473" fmla="*/ 1247105 w 7308555"/>
              <a:gd name="connsiteY473" fmla="*/ 2355348 h 6451461"/>
              <a:gd name="connsiteX474" fmla="*/ 1156745 w 7308555"/>
              <a:gd name="connsiteY474" fmla="*/ 2381261 h 6451461"/>
              <a:gd name="connsiteX475" fmla="*/ 1156745 w 7308555"/>
              <a:gd name="connsiteY475" fmla="*/ 2419132 h 6451461"/>
              <a:gd name="connsiteX476" fmla="*/ 1195281 w 7308555"/>
              <a:gd name="connsiteY476" fmla="*/ 2406508 h 6451461"/>
              <a:gd name="connsiteX477" fmla="*/ 1156745 w 7308555"/>
              <a:gd name="connsiteY477" fmla="*/ 2381261 h 6451461"/>
              <a:gd name="connsiteX478" fmla="*/ 1156745 w 7308555"/>
              <a:gd name="connsiteY478" fmla="*/ 2381261 h 6451461"/>
              <a:gd name="connsiteX479" fmla="*/ 5424278 w 7308555"/>
              <a:gd name="connsiteY479" fmla="*/ 2419132 h 6451461"/>
              <a:gd name="connsiteX480" fmla="*/ 5424278 w 7308555"/>
              <a:gd name="connsiteY480" fmla="*/ 2444380 h 6451461"/>
              <a:gd name="connsiteX481" fmla="*/ 5450190 w 7308555"/>
              <a:gd name="connsiteY481" fmla="*/ 2431756 h 6451461"/>
              <a:gd name="connsiteX482" fmla="*/ 5424278 w 7308555"/>
              <a:gd name="connsiteY482" fmla="*/ 2419132 h 6451461"/>
              <a:gd name="connsiteX483" fmla="*/ 5424278 w 7308555"/>
              <a:gd name="connsiteY483" fmla="*/ 2419132 h 6451461"/>
              <a:gd name="connsiteX484" fmla="*/ 1170033 w 7308555"/>
              <a:gd name="connsiteY484" fmla="*/ 2444380 h 6451461"/>
              <a:gd name="connsiteX485" fmla="*/ 1131497 w 7308555"/>
              <a:gd name="connsiteY485" fmla="*/ 2457004 h 6451461"/>
              <a:gd name="connsiteX486" fmla="*/ 1170033 w 7308555"/>
              <a:gd name="connsiteY486" fmla="*/ 2444380 h 6451461"/>
              <a:gd name="connsiteX487" fmla="*/ 1170033 w 7308555"/>
              <a:gd name="connsiteY487" fmla="*/ 2444380 h 6451461"/>
              <a:gd name="connsiteX488" fmla="*/ 1067049 w 7308555"/>
              <a:gd name="connsiteY488" fmla="*/ 2508164 h 6451461"/>
              <a:gd name="connsiteX489" fmla="*/ 1118209 w 7308555"/>
              <a:gd name="connsiteY489" fmla="*/ 2482916 h 6451461"/>
              <a:gd name="connsiteX490" fmla="*/ 1067049 w 7308555"/>
              <a:gd name="connsiteY490" fmla="*/ 2508164 h 6451461"/>
              <a:gd name="connsiteX491" fmla="*/ 1067049 w 7308555"/>
              <a:gd name="connsiteY491" fmla="*/ 2508164 h 6451461"/>
              <a:gd name="connsiteX492" fmla="*/ 5296045 w 7308555"/>
              <a:gd name="connsiteY492" fmla="*/ 2534076 h 6451461"/>
              <a:gd name="connsiteX493" fmla="*/ 5206350 w 7308555"/>
              <a:gd name="connsiteY493" fmla="*/ 2559324 h 6451461"/>
              <a:gd name="connsiteX494" fmla="*/ 5155190 w 7308555"/>
              <a:gd name="connsiteY494" fmla="*/ 2673603 h 6451461"/>
              <a:gd name="connsiteX495" fmla="*/ 5219638 w 7308555"/>
              <a:gd name="connsiteY495" fmla="*/ 2660979 h 6451461"/>
              <a:gd name="connsiteX496" fmla="*/ 5232262 w 7308555"/>
              <a:gd name="connsiteY496" fmla="*/ 2648355 h 6451461"/>
              <a:gd name="connsiteX497" fmla="*/ 5296710 w 7308555"/>
              <a:gd name="connsiteY497" fmla="*/ 2584571 h 6451461"/>
              <a:gd name="connsiteX498" fmla="*/ 5335246 w 7308555"/>
              <a:gd name="connsiteY498" fmla="*/ 2571948 h 6451461"/>
              <a:gd name="connsiteX499" fmla="*/ 5347870 w 7308555"/>
              <a:gd name="connsiteY499" fmla="*/ 2534076 h 6451461"/>
              <a:gd name="connsiteX500" fmla="*/ 5296045 w 7308555"/>
              <a:gd name="connsiteY500" fmla="*/ 2534076 h 6451461"/>
              <a:gd name="connsiteX501" fmla="*/ 5296045 w 7308555"/>
              <a:gd name="connsiteY501" fmla="*/ 2534076 h 6451461"/>
              <a:gd name="connsiteX502" fmla="*/ 1015225 w 7308555"/>
              <a:gd name="connsiteY502" fmla="*/ 2571948 h 6451461"/>
              <a:gd name="connsiteX503" fmla="*/ 1104921 w 7308555"/>
              <a:gd name="connsiteY503" fmla="*/ 2546700 h 6451461"/>
              <a:gd name="connsiteX504" fmla="*/ 1053761 w 7308555"/>
              <a:gd name="connsiteY504" fmla="*/ 2534076 h 6451461"/>
              <a:gd name="connsiteX505" fmla="*/ 1015225 w 7308555"/>
              <a:gd name="connsiteY505" fmla="*/ 2571948 h 6451461"/>
              <a:gd name="connsiteX506" fmla="*/ 1015225 w 7308555"/>
              <a:gd name="connsiteY506" fmla="*/ 2571948 h 6451461"/>
              <a:gd name="connsiteX507" fmla="*/ 1298265 w 7308555"/>
              <a:gd name="connsiteY507" fmla="*/ 2597195 h 6451461"/>
              <a:gd name="connsiteX508" fmla="*/ 1285641 w 7308555"/>
              <a:gd name="connsiteY508" fmla="*/ 2635067 h 6451461"/>
              <a:gd name="connsiteX509" fmla="*/ 1298265 w 7308555"/>
              <a:gd name="connsiteY509" fmla="*/ 2597195 h 6451461"/>
              <a:gd name="connsiteX510" fmla="*/ 1298265 w 7308555"/>
              <a:gd name="connsiteY510" fmla="*/ 2597195 h 6451461"/>
              <a:gd name="connsiteX511" fmla="*/ 6157126 w 7308555"/>
              <a:gd name="connsiteY511" fmla="*/ 2750010 h 6451461"/>
              <a:gd name="connsiteX512" fmla="*/ 6144502 w 7308555"/>
              <a:gd name="connsiteY512" fmla="*/ 2724763 h 6451461"/>
              <a:gd name="connsiteX513" fmla="*/ 6131879 w 7308555"/>
              <a:gd name="connsiteY513" fmla="*/ 2750010 h 6451461"/>
              <a:gd name="connsiteX514" fmla="*/ 6157126 w 7308555"/>
              <a:gd name="connsiteY514" fmla="*/ 2750010 h 6451461"/>
              <a:gd name="connsiteX515" fmla="*/ 6157126 w 7308555"/>
              <a:gd name="connsiteY515" fmla="*/ 2750010 h 6451461"/>
              <a:gd name="connsiteX516" fmla="*/ 5719942 w 7308555"/>
              <a:gd name="connsiteY516" fmla="*/ 2916114 h 6451461"/>
              <a:gd name="connsiteX517" fmla="*/ 5732566 w 7308555"/>
              <a:gd name="connsiteY517" fmla="*/ 2928738 h 6451461"/>
              <a:gd name="connsiteX518" fmla="*/ 5719942 w 7308555"/>
              <a:gd name="connsiteY518" fmla="*/ 2903490 h 6451461"/>
              <a:gd name="connsiteX519" fmla="*/ 5719942 w 7308555"/>
              <a:gd name="connsiteY519" fmla="*/ 2916114 h 6451461"/>
              <a:gd name="connsiteX520" fmla="*/ 5719942 w 7308555"/>
              <a:gd name="connsiteY520" fmla="*/ 2916114 h 6451461"/>
              <a:gd name="connsiteX521" fmla="*/ 5951822 w 7308555"/>
              <a:gd name="connsiteY521" fmla="*/ 2941362 h 6451461"/>
              <a:gd name="connsiteX522" fmla="*/ 5964446 w 7308555"/>
              <a:gd name="connsiteY522" fmla="*/ 2953986 h 6451461"/>
              <a:gd name="connsiteX523" fmla="*/ 5951822 w 7308555"/>
              <a:gd name="connsiteY523" fmla="*/ 2941362 h 6451461"/>
              <a:gd name="connsiteX524" fmla="*/ 5951822 w 7308555"/>
              <a:gd name="connsiteY524" fmla="*/ 2941362 h 6451461"/>
              <a:gd name="connsiteX525" fmla="*/ 257128 w 7308555"/>
              <a:gd name="connsiteY525" fmla="*/ 2966610 h 6451461"/>
              <a:gd name="connsiteX526" fmla="*/ 257128 w 7308555"/>
              <a:gd name="connsiteY526" fmla="*/ 2953986 h 6451461"/>
              <a:gd name="connsiteX527" fmla="*/ 257128 w 7308555"/>
              <a:gd name="connsiteY527" fmla="*/ 2966610 h 6451461"/>
              <a:gd name="connsiteX528" fmla="*/ 257128 w 7308555"/>
              <a:gd name="connsiteY528" fmla="*/ 2966610 h 6451461"/>
              <a:gd name="connsiteX529" fmla="*/ 1992578 w 7308555"/>
              <a:gd name="connsiteY529" fmla="*/ 3005145 h 6451461"/>
              <a:gd name="connsiteX530" fmla="*/ 2005202 w 7308555"/>
              <a:gd name="connsiteY530" fmla="*/ 2979898 h 6451461"/>
              <a:gd name="connsiteX531" fmla="*/ 1992578 w 7308555"/>
              <a:gd name="connsiteY531" fmla="*/ 3005145 h 6451461"/>
              <a:gd name="connsiteX532" fmla="*/ 1992578 w 7308555"/>
              <a:gd name="connsiteY532" fmla="*/ 3005145 h 6451461"/>
              <a:gd name="connsiteX533" fmla="*/ 475721 w 7308555"/>
              <a:gd name="connsiteY533" fmla="*/ 3055641 h 6451461"/>
              <a:gd name="connsiteX534" fmla="*/ 475721 w 7308555"/>
              <a:gd name="connsiteY534" fmla="*/ 3068265 h 6451461"/>
              <a:gd name="connsiteX535" fmla="*/ 475721 w 7308555"/>
              <a:gd name="connsiteY535" fmla="*/ 3055641 h 6451461"/>
              <a:gd name="connsiteX536" fmla="*/ 475721 w 7308555"/>
              <a:gd name="connsiteY536" fmla="*/ 3055641 h 6451461"/>
              <a:gd name="connsiteX537" fmla="*/ 231216 w 7308555"/>
              <a:gd name="connsiteY537" fmla="*/ 3183209 h 6451461"/>
              <a:gd name="connsiteX538" fmla="*/ 218592 w 7308555"/>
              <a:gd name="connsiteY538" fmla="*/ 3183209 h 6451461"/>
              <a:gd name="connsiteX539" fmla="*/ 231216 w 7308555"/>
              <a:gd name="connsiteY539" fmla="*/ 3195832 h 6451461"/>
              <a:gd name="connsiteX540" fmla="*/ 231216 w 7308555"/>
              <a:gd name="connsiteY540" fmla="*/ 3183209 h 6451461"/>
              <a:gd name="connsiteX541" fmla="*/ 231216 w 7308555"/>
              <a:gd name="connsiteY541" fmla="*/ 3183209 h 6451461"/>
              <a:gd name="connsiteX542" fmla="*/ 1696914 w 7308555"/>
              <a:gd name="connsiteY542" fmla="*/ 3399808 h 6451461"/>
              <a:gd name="connsiteX543" fmla="*/ 1735450 w 7308555"/>
              <a:gd name="connsiteY543" fmla="*/ 3323400 h 6451461"/>
              <a:gd name="connsiteX544" fmla="*/ 1722826 w 7308555"/>
              <a:gd name="connsiteY544" fmla="*/ 3323400 h 6451461"/>
              <a:gd name="connsiteX545" fmla="*/ 1696914 w 7308555"/>
              <a:gd name="connsiteY545" fmla="*/ 3399808 h 6451461"/>
              <a:gd name="connsiteX546" fmla="*/ 1696914 w 7308555"/>
              <a:gd name="connsiteY546" fmla="*/ 3399808 h 6451461"/>
              <a:gd name="connsiteX547" fmla="*/ 2738051 w 7308555"/>
              <a:gd name="connsiteY547" fmla="*/ 3361272 h 6451461"/>
              <a:gd name="connsiteX548" fmla="*/ 2763963 w 7308555"/>
              <a:gd name="connsiteY548" fmla="*/ 3373895 h 6451461"/>
              <a:gd name="connsiteX549" fmla="*/ 2751339 w 7308555"/>
              <a:gd name="connsiteY549" fmla="*/ 3336024 h 6451461"/>
              <a:gd name="connsiteX550" fmla="*/ 2738051 w 7308555"/>
              <a:gd name="connsiteY550" fmla="*/ 3361272 h 6451461"/>
              <a:gd name="connsiteX551" fmla="*/ 2738051 w 7308555"/>
              <a:gd name="connsiteY551" fmla="*/ 3361272 h 6451461"/>
              <a:gd name="connsiteX552" fmla="*/ 2557995 w 7308555"/>
              <a:gd name="connsiteY552" fmla="*/ 3348648 h 6451461"/>
              <a:gd name="connsiteX553" fmla="*/ 2570619 w 7308555"/>
              <a:gd name="connsiteY553" fmla="*/ 3373895 h 6451461"/>
              <a:gd name="connsiteX554" fmla="*/ 2557995 w 7308555"/>
              <a:gd name="connsiteY554" fmla="*/ 3348648 h 6451461"/>
              <a:gd name="connsiteX555" fmla="*/ 2557995 w 7308555"/>
              <a:gd name="connsiteY555" fmla="*/ 3348648 h 6451461"/>
              <a:gd name="connsiteX556" fmla="*/ 1298265 w 7308555"/>
              <a:gd name="connsiteY556" fmla="*/ 3373895 h 6451461"/>
              <a:gd name="connsiteX557" fmla="*/ 1324178 w 7308555"/>
              <a:gd name="connsiteY557" fmla="*/ 3373895 h 6451461"/>
              <a:gd name="connsiteX558" fmla="*/ 1298265 w 7308555"/>
              <a:gd name="connsiteY558" fmla="*/ 3373895 h 6451461"/>
              <a:gd name="connsiteX559" fmla="*/ 1298265 w 7308555"/>
              <a:gd name="connsiteY559" fmla="*/ 3373895 h 6451461"/>
              <a:gd name="connsiteX560" fmla="*/ 1581306 w 7308555"/>
              <a:gd name="connsiteY560" fmla="*/ 3361272 h 6451461"/>
              <a:gd name="connsiteX561" fmla="*/ 1581306 w 7308555"/>
              <a:gd name="connsiteY561" fmla="*/ 3386519 h 6451461"/>
              <a:gd name="connsiteX562" fmla="*/ 1581306 w 7308555"/>
              <a:gd name="connsiteY562" fmla="*/ 3361272 h 6451461"/>
              <a:gd name="connsiteX563" fmla="*/ 1581306 w 7308555"/>
              <a:gd name="connsiteY563" fmla="*/ 3361272 h 6451461"/>
              <a:gd name="connsiteX564" fmla="*/ 1208569 w 7308555"/>
              <a:gd name="connsiteY564" fmla="*/ 3437679 h 6451461"/>
              <a:gd name="connsiteX565" fmla="*/ 1208569 w 7308555"/>
              <a:gd name="connsiteY565" fmla="*/ 3450303 h 6451461"/>
              <a:gd name="connsiteX566" fmla="*/ 1221193 w 7308555"/>
              <a:gd name="connsiteY566" fmla="*/ 3450303 h 6451461"/>
              <a:gd name="connsiteX567" fmla="*/ 1208569 w 7308555"/>
              <a:gd name="connsiteY567" fmla="*/ 3437679 h 6451461"/>
              <a:gd name="connsiteX568" fmla="*/ 1208569 w 7308555"/>
              <a:gd name="connsiteY568" fmla="*/ 3437679 h 6451461"/>
              <a:gd name="connsiteX569" fmla="*/ 2031114 w 7308555"/>
              <a:gd name="connsiteY569" fmla="*/ 3450303 h 6451461"/>
              <a:gd name="connsiteX570" fmla="*/ 2031114 w 7308555"/>
              <a:gd name="connsiteY570" fmla="*/ 3475551 h 6451461"/>
              <a:gd name="connsiteX571" fmla="*/ 2031114 w 7308555"/>
              <a:gd name="connsiteY571" fmla="*/ 3450303 h 6451461"/>
              <a:gd name="connsiteX572" fmla="*/ 2031114 w 7308555"/>
              <a:gd name="connsiteY572" fmla="*/ 3450303 h 6451461"/>
              <a:gd name="connsiteX573" fmla="*/ 5553174 w 7308555"/>
              <a:gd name="connsiteY573" fmla="*/ 3463591 h 6451461"/>
              <a:gd name="connsiteX574" fmla="*/ 5553174 w 7308555"/>
              <a:gd name="connsiteY574" fmla="*/ 3488839 h 6451461"/>
              <a:gd name="connsiteX575" fmla="*/ 5553174 w 7308555"/>
              <a:gd name="connsiteY575" fmla="*/ 3463591 h 6451461"/>
              <a:gd name="connsiteX576" fmla="*/ 5553174 w 7308555"/>
              <a:gd name="connsiteY576" fmla="*/ 3463591 h 6451461"/>
              <a:gd name="connsiteX577" fmla="*/ 1940754 w 7308555"/>
              <a:gd name="connsiteY577" fmla="*/ 3501463 h 6451461"/>
              <a:gd name="connsiteX578" fmla="*/ 1940754 w 7308555"/>
              <a:gd name="connsiteY578" fmla="*/ 3514087 h 6451461"/>
              <a:gd name="connsiteX579" fmla="*/ 1940754 w 7308555"/>
              <a:gd name="connsiteY579" fmla="*/ 3501463 h 6451461"/>
              <a:gd name="connsiteX580" fmla="*/ 1940754 w 7308555"/>
              <a:gd name="connsiteY580" fmla="*/ 3501463 h 6451461"/>
              <a:gd name="connsiteX581" fmla="*/ 488344 w 7308555"/>
              <a:gd name="connsiteY581" fmla="*/ 3501463 h 6451461"/>
              <a:gd name="connsiteX582" fmla="*/ 500968 w 7308555"/>
              <a:gd name="connsiteY582" fmla="*/ 3539335 h 6451461"/>
              <a:gd name="connsiteX583" fmla="*/ 526880 w 7308555"/>
              <a:gd name="connsiteY583" fmla="*/ 3501463 h 6451461"/>
              <a:gd name="connsiteX584" fmla="*/ 488344 w 7308555"/>
              <a:gd name="connsiteY584" fmla="*/ 3501463 h 6451461"/>
              <a:gd name="connsiteX585" fmla="*/ 488344 w 7308555"/>
              <a:gd name="connsiteY585" fmla="*/ 3501463 h 6451461"/>
              <a:gd name="connsiteX586" fmla="*/ 3046339 w 7308555"/>
              <a:gd name="connsiteY586" fmla="*/ 3501463 h 6451461"/>
              <a:gd name="connsiteX587" fmla="*/ 3058963 w 7308555"/>
              <a:gd name="connsiteY587" fmla="*/ 3539335 h 6451461"/>
              <a:gd name="connsiteX588" fmla="*/ 3046339 w 7308555"/>
              <a:gd name="connsiteY588" fmla="*/ 3501463 h 6451461"/>
              <a:gd name="connsiteX589" fmla="*/ 3046339 w 7308555"/>
              <a:gd name="connsiteY589" fmla="*/ 3501463 h 6451461"/>
              <a:gd name="connsiteX590" fmla="*/ 2660979 w 7308555"/>
              <a:gd name="connsiteY590" fmla="*/ 3514087 h 6451461"/>
              <a:gd name="connsiteX591" fmla="*/ 2648355 w 7308555"/>
              <a:gd name="connsiteY591" fmla="*/ 3539335 h 6451461"/>
              <a:gd name="connsiteX592" fmla="*/ 2660979 w 7308555"/>
              <a:gd name="connsiteY592" fmla="*/ 3514087 h 6451461"/>
              <a:gd name="connsiteX593" fmla="*/ 2660979 w 7308555"/>
              <a:gd name="connsiteY593" fmla="*/ 3514087 h 6451461"/>
              <a:gd name="connsiteX594" fmla="*/ 1671002 w 7308555"/>
              <a:gd name="connsiteY594" fmla="*/ 3565247 h 6451461"/>
              <a:gd name="connsiteX595" fmla="*/ 1696914 w 7308555"/>
              <a:gd name="connsiteY595" fmla="*/ 3527375 h 6451461"/>
              <a:gd name="connsiteX596" fmla="*/ 1671002 w 7308555"/>
              <a:gd name="connsiteY596" fmla="*/ 3565247 h 6451461"/>
              <a:gd name="connsiteX597" fmla="*/ 1671002 w 7308555"/>
              <a:gd name="connsiteY597" fmla="*/ 3565247 h 6451461"/>
              <a:gd name="connsiteX598" fmla="*/ 1992578 w 7308555"/>
              <a:gd name="connsiteY598" fmla="*/ 3565247 h 6451461"/>
              <a:gd name="connsiteX599" fmla="*/ 2005202 w 7308555"/>
              <a:gd name="connsiteY599" fmla="*/ 3552623 h 6451461"/>
              <a:gd name="connsiteX600" fmla="*/ 1992578 w 7308555"/>
              <a:gd name="connsiteY600" fmla="*/ 3565247 h 6451461"/>
              <a:gd name="connsiteX601" fmla="*/ 1992578 w 7308555"/>
              <a:gd name="connsiteY601" fmla="*/ 3565247 h 6451461"/>
              <a:gd name="connsiteX602" fmla="*/ 2995179 w 7308555"/>
              <a:gd name="connsiteY602" fmla="*/ 3577871 h 6451461"/>
              <a:gd name="connsiteX603" fmla="*/ 2982555 w 7308555"/>
              <a:gd name="connsiteY603" fmla="*/ 3603118 h 6451461"/>
              <a:gd name="connsiteX604" fmla="*/ 2995179 w 7308555"/>
              <a:gd name="connsiteY604" fmla="*/ 3603118 h 6451461"/>
              <a:gd name="connsiteX605" fmla="*/ 3007803 w 7308555"/>
              <a:gd name="connsiteY605" fmla="*/ 3590495 h 6451461"/>
              <a:gd name="connsiteX606" fmla="*/ 2995179 w 7308555"/>
              <a:gd name="connsiteY606" fmla="*/ 3577871 h 6451461"/>
              <a:gd name="connsiteX607" fmla="*/ 2995179 w 7308555"/>
              <a:gd name="connsiteY607" fmla="*/ 3577871 h 6451461"/>
              <a:gd name="connsiteX608" fmla="*/ 346824 w 7308555"/>
              <a:gd name="connsiteY608" fmla="*/ 3590495 h 6451461"/>
              <a:gd name="connsiteX609" fmla="*/ 359448 w 7308555"/>
              <a:gd name="connsiteY609" fmla="*/ 3603118 h 6451461"/>
              <a:gd name="connsiteX610" fmla="*/ 359448 w 7308555"/>
              <a:gd name="connsiteY610" fmla="*/ 3577871 h 6451461"/>
              <a:gd name="connsiteX611" fmla="*/ 346824 w 7308555"/>
              <a:gd name="connsiteY611" fmla="*/ 3590495 h 6451461"/>
              <a:gd name="connsiteX612" fmla="*/ 346824 w 7308555"/>
              <a:gd name="connsiteY612" fmla="*/ 3590495 h 6451461"/>
              <a:gd name="connsiteX613" fmla="*/ 4434965 w 7308555"/>
              <a:gd name="connsiteY613" fmla="*/ 3616407 h 6451461"/>
              <a:gd name="connsiteX614" fmla="*/ 4434965 w 7308555"/>
              <a:gd name="connsiteY614" fmla="*/ 3591159 h 6451461"/>
              <a:gd name="connsiteX615" fmla="*/ 4422341 w 7308555"/>
              <a:gd name="connsiteY615" fmla="*/ 3591159 h 6451461"/>
              <a:gd name="connsiteX616" fmla="*/ 4434965 w 7308555"/>
              <a:gd name="connsiteY616" fmla="*/ 3616407 h 6451461"/>
              <a:gd name="connsiteX617" fmla="*/ 4434965 w 7308555"/>
              <a:gd name="connsiteY617" fmla="*/ 3616407 h 6451461"/>
              <a:gd name="connsiteX618" fmla="*/ 2455010 w 7308555"/>
              <a:gd name="connsiteY618" fmla="*/ 3590495 h 6451461"/>
              <a:gd name="connsiteX619" fmla="*/ 2429098 w 7308555"/>
              <a:gd name="connsiteY619" fmla="*/ 3641654 h 6451461"/>
              <a:gd name="connsiteX620" fmla="*/ 2455010 w 7308555"/>
              <a:gd name="connsiteY620" fmla="*/ 3590495 h 6451461"/>
              <a:gd name="connsiteX621" fmla="*/ 2455010 w 7308555"/>
              <a:gd name="connsiteY621" fmla="*/ 3590495 h 6451461"/>
              <a:gd name="connsiteX622" fmla="*/ 2660979 w 7308555"/>
              <a:gd name="connsiteY622" fmla="*/ 3603118 h 6451461"/>
              <a:gd name="connsiteX623" fmla="*/ 2648355 w 7308555"/>
              <a:gd name="connsiteY623" fmla="*/ 3640990 h 6451461"/>
              <a:gd name="connsiteX624" fmla="*/ 2660979 w 7308555"/>
              <a:gd name="connsiteY624" fmla="*/ 3603118 h 6451461"/>
              <a:gd name="connsiteX625" fmla="*/ 2660979 w 7308555"/>
              <a:gd name="connsiteY625" fmla="*/ 3603118 h 6451461"/>
              <a:gd name="connsiteX626" fmla="*/ 4280156 w 7308555"/>
              <a:gd name="connsiteY626" fmla="*/ 3629031 h 6451461"/>
              <a:gd name="connsiteX627" fmla="*/ 4267532 w 7308555"/>
              <a:gd name="connsiteY627" fmla="*/ 3629031 h 6451461"/>
              <a:gd name="connsiteX628" fmla="*/ 4293445 w 7308555"/>
              <a:gd name="connsiteY628" fmla="*/ 3641654 h 6451461"/>
              <a:gd name="connsiteX629" fmla="*/ 4293445 w 7308555"/>
              <a:gd name="connsiteY629" fmla="*/ 3616407 h 6451461"/>
              <a:gd name="connsiteX630" fmla="*/ 4280821 w 7308555"/>
              <a:gd name="connsiteY630" fmla="*/ 3616407 h 6451461"/>
              <a:gd name="connsiteX631" fmla="*/ 4280156 w 7308555"/>
              <a:gd name="connsiteY631" fmla="*/ 3629031 h 6451461"/>
              <a:gd name="connsiteX632" fmla="*/ 4280156 w 7308555"/>
              <a:gd name="connsiteY632" fmla="*/ 3629031 h 6451461"/>
              <a:gd name="connsiteX633" fmla="*/ 3432364 w 7308555"/>
              <a:gd name="connsiteY633" fmla="*/ 3629031 h 6451461"/>
              <a:gd name="connsiteX634" fmla="*/ 3419740 w 7308555"/>
              <a:gd name="connsiteY634" fmla="*/ 3629031 h 6451461"/>
              <a:gd name="connsiteX635" fmla="*/ 3432364 w 7308555"/>
              <a:gd name="connsiteY635" fmla="*/ 3641654 h 6451461"/>
              <a:gd name="connsiteX636" fmla="*/ 3432364 w 7308555"/>
              <a:gd name="connsiteY636" fmla="*/ 3629031 h 6451461"/>
              <a:gd name="connsiteX637" fmla="*/ 3432364 w 7308555"/>
              <a:gd name="connsiteY637" fmla="*/ 3629031 h 6451461"/>
              <a:gd name="connsiteX638" fmla="*/ 6709919 w 7308555"/>
              <a:gd name="connsiteY638" fmla="*/ 3654278 h 6451461"/>
              <a:gd name="connsiteX639" fmla="*/ 6735831 w 7308555"/>
              <a:gd name="connsiteY639" fmla="*/ 3629031 h 6451461"/>
              <a:gd name="connsiteX640" fmla="*/ 6709919 w 7308555"/>
              <a:gd name="connsiteY640" fmla="*/ 3654278 h 6451461"/>
              <a:gd name="connsiteX641" fmla="*/ 6709919 w 7308555"/>
              <a:gd name="connsiteY641" fmla="*/ 3654278 h 6451461"/>
              <a:gd name="connsiteX642" fmla="*/ 2647691 w 7308555"/>
              <a:gd name="connsiteY642" fmla="*/ 3641654 h 6451461"/>
              <a:gd name="connsiteX643" fmla="*/ 2660314 w 7308555"/>
              <a:gd name="connsiteY643" fmla="*/ 3718062 h 6451461"/>
              <a:gd name="connsiteX644" fmla="*/ 2660314 w 7308555"/>
              <a:gd name="connsiteY644" fmla="*/ 3641654 h 6451461"/>
              <a:gd name="connsiteX645" fmla="*/ 2647691 w 7308555"/>
              <a:gd name="connsiteY645" fmla="*/ 3641654 h 6451461"/>
              <a:gd name="connsiteX646" fmla="*/ 2647691 w 7308555"/>
              <a:gd name="connsiteY646" fmla="*/ 3641654 h 6451461"/>
              <a:gd name="connsiteX647" fmla="*/ 4498748 w 7308555"/>
              <a:gd name="connsiteY647" fmla="*/ 3654278 h 6451461"/>
              <a:gd name="connsiteX648" fmla="*/ 4460212 w 7308555"/>
              <a:gd name="connsiteY648" fmla="*/ 3654278 h 6451461"/>
              <a:gd name="connsiteX649" fmla="*/ 4498748 w 7308555"/>
              <a:gd name="connsiteY649" fmla="*/ 3654278 h 6451461"/>
              <a:gd name="connsiteX650" fmla="*/ 4498748 w 7308555"/>
              <a:gd name="connsiteY650" fmla="*/ 3654278 h 6451461"/>
              <a:gd name="connsiteX651" fmla="*/ 1439786 w 7308555"/>
              <a:gd name="connsiteY651" fmla="*/ 3641654 h 6451461"/>
              <a:gd name="connsiteX652" fmla="*/ 1439786 w 7308555"/>
              <a:gd name="connsiteY652" fmla="*/ 3679526 h 6451461"/>
              <a:gd name="connsiteX653" fmla="*/ 1439786 w 7308555"/>
              <a:gd name="connsiteY653" fmla="*/ 3641654 h 6451461"/>
              <a:gd name="connsiteX654" fmla="*/ 1439786 w 7308555"/>
              <a:gd name="connsiteY654" fmla="*/ 3641654 h 6451461"/>
              <a:gd name="connsiteX655" fmla="*/ 2403851 w 7308555"/>
              <a:gd name="connsiteY655" fmla="*/ 3666902 h 6451461"/>
              <a:gd name="connsiteX656" fmla="*/ 2403851 w 7308555"/>
              <a:gd name="connsiteY656" fmla="*/ 3704774 h 6451461"/>
              <a:gd name="connsiteX657" fmla="*/ 2403851 w 7308555"/>
              <a:gd name="connsiteY657" fmla="*/ 3666902 h 6451461"/>
              <a:gd name="connsiteX658" fmla="*/ 2403851 w 7308555"/>
              <a:gd name="connsiteY658" fmla="*/ 3666902 h 6451461"/>
              <a:gd name="connsiteX659" fmla="*/ 1696914 w 7308555"/>
              <a:gd name="connsiteY659" fmla="*/ 3807093 h 6451461"/>
              <a:gd name="connsiteX660" fmla="*/ 1722826 w 7308555"/>
              <a:gd name="connsiteY660" fmla="*/ 3679526 h 6451461"/>
              <a:gd name="connsiteX661" fmla="*/ 1710202 w 7308555"/>
              <a:gd name="connsiteY661" fmla="*/ 3679526 h 6451461"/>
              <a:gd name="connsiteX662" fmla="*/ 1684290 w 7308555"/>
              <a:gd name="connsiteY662" fmla="*/ 3781181 h 6451461"/>
              <a:gd name="connsiteX663" fmla="*/ 1645754 w 7308555"/>
              <a:gd name="connsiteY663" fmla="*/ 3882837 h 6451461"/>
              <a:gd name="connsiteX664" fmla="*/ 1696914 w 7308555"/>
              <a:gd name="connsiteY664" fmla="*/ 3807093 h 6451461"/>
              <a:gd name="connsiteX665" fmla="*/ 1696914 w 7308555"/>
              <a:gd name="connsiteY665" fmla="*/ 3807093 h 6451461"/>
              <a:gd name="connsiteX666" fmla="*/ 2930731 w 7308555"/>
              <a:gd name="connsiteY666" fmla="*/ 3718062 h 6451461"/>
              <a:gd name="connsiteX667" fmla="*/ 2943355 w 7308555"/>
              <a:gd name="connsiteY667" fmla="*/ 3730686 h 6451461"/>
              <a:gd name="connsiteX668" fmla="*/ 2955979 w 7308555"/>
              <a:gd name="connsiteY668" fmla="*/ 3692814 h 6451461"/>
              <a:gd name="connsiteX669" fmla="*/ 2917443 w 7308555"/>
              <a:gd name="connsiteY669" fmla="*/ 3680191 h 6451461"/>
              <a:gd name="connsiteX670" fmla="*/ 2930731 w 7308555"/>
              <a:gd name="connsiteY670" fmla="*/ 3718062 h 6451461"/>
              <a:gd name="connsiteX671" fmla="*/ 2930731 w 7308555"/>
              <a:gd name="connsiteY671" fmla="*/ 3718062 h 6451461"/>
              <a:gd name="connsiteX672" fmla="*/ 3714740 w 7308555"/>
              <a:gd name="connsiteY672" fmla="*/ 3705438 h 6451461"/>
              <a:gd name="connsiteX673" fmla="*/ 3740652 w 7308555"/>
              <a:gd name="connsiteY673" fmla="*/ 3692814 h 6451461"/>
              <a:gd name="connsiteX674" fmla="*/ 3714740 w 7308555"/>
              <a:gd name="connsiteY674" fmla="*/ 3705438 h 6451461"/>
              <a:gd name="connsiteX675" fmla="*/ 3714740 w 7308555"/>
              <a:gd name="connsiteY675" fmla="*/ 3705438 h 6451461"/>
              <a:gd name="connsiteX676" fmla="*/ 4537285 w 7308555"/>
              <a:gd name="connsiteY676" fmla="*/ 3705438 h 6451461"/>
              <a:gd name="connsiteX677" fmla="*/ 4537285 w 7308555"/>
              <a:gd name="connsiteY677" fmla="*/ 3730686 h 6451461"/>
              <a:gd name="connsiteX678" fmla="*/ 4537285 w 7308555"/>
              <a:gd name="connsiteY678" fmla="*/ 3705438 h 6451461"/>
              <a:gd name="connsiteX679" fmla="*/ 4537285 w 7308555"/>
              <a:gd name="connsiteY679" fmla="*/ 3705438 h 6451461"/>
              <a:gd name="connsiteX680" fmla="*/ 3136699 w 7308555"/>
              <a:gd name="connsiteY680" fmla="*/ 3718062 h 6451461"/>
              <a:gd name="connsiteX681" fmla="*/ 3124076 w 7308555"/>
              <a:gd name="connsiteY681" fmla="*/ 3730686 h 6451461"/>
              <a:gd name="connsiteX682" fmla="*/ 3124076 w 7308555"/>
              <a:gd name="connsiteY682" fmla="*/ 3755934 h 6451461"/>
              <a:gd name="connsiteX683" fmla="*/ 3085539 w 7308555"/>
              <a:gd name="connsiteY683" fmla="*/ 3793805 h 6451461"/>
              <a:gd name="connsiteX684" fmla="*/ 3124076 w 7308555"/>
              <a:gd name="connsiteY684" fmla="*/ 3755934 h 6451461"/>
              <a:gd name="connsiteX685" fmla="*/ 3149988 w 7308555"/>
              <a:gd name="connsiteY685" fmla="*/ 3743310 h 6451461"/>
              <a:gd name="connsiteX686" fmla="*/ 3149988 w 7308555"/>
              <a:gd name="connsiteY686" fmla="*/ 3718062 h 6451461"/>
              <a:gd name="connsiteX687" fmla="*/ 3136699 w 7308555"/>
              <a:gd name="connsiteY687" fmla="*/ 3718062 h 6451461"/>
              <a:gd name="connsiteX688" fmla="*/ 3136699 w 7308555"/>
              <a:gd name="connsiteY688" fmla="*/ 3718062 h 6451461"/>
              <a:gd name="connsiteX689" fmla="*/ 2827747 w 7308555"/>
              <a:gd name="connsiteY689" fmla="*/ 3730686 h 6451461"/>
              <a:gd name="connsiteX690" fmla="*/ 2840371 w 7308555"/>
              <a:gd name="connsiteY690" fmla="*/ 3781846 h 6451461"/>
              <a:gd name="connsiteX691" fmla="*/ 2840371 w 7308555"/>
              <a:gd name="connsiteY691" fmla="*/ 3756598 h 6451461"/>
              <a:gd name="connsiteX692" fmla="*/ 2827747 w 7308555"/>
              <a:gd name="connsiteY692" fmla="*/ 3730686 h 6451461"/>
              <a:gd name="connsiteX693" fmla="*/ 2827747 w 7308555"/>
              <a:gd name="connsiteY693" fmla="*/ 3730686 h 6451461"/>
              <a:gd name="connsiteX694" fmla="*/ 3419075 w 7308555"/>
              <a:gd name="connsiteY694" fmla="*/ 3743310 h 6451461"/>
              <a:gd name="connsiteX695" fmla="*/ 3431699 w 7308555"/>
              <a:gd name="connsiteY695" fmla="*/ 3730686 h 6451461"/>
              <a:gd name="connsiteX696" fmla="*/ 3419075 w 7308555"/>
              <a:gd name="connsiteY696" fmla="*/ 3730686 h 6451461"/>
              <a:gd name="connsiteX697" fmla="*/ 3419075 w 7308555"/>
              <a:gd name="connsiteY697" fmla="*/ 3743310 h 6451461"/>
              <a:gd name="connsiteX698" fmla="*/ 3419075 w 7308555"/>
              <a:gd name="connsiteY698" fmla="*/ 3743310 h 6451461"/>
              <a:gd name="connsiteX699" fmla="*/ 2660979 w 7308555"/>
              <a:gd name="connsiteY699" fmla="*/ 3769222 h 6451461"/>
              <a:gd name="connsiteX700" fmla="*/ 2673603 w 7308555"/>
              <a:gd name="connsiteY700" fmla="*/ 3807093 h 6451461"/>
              <a:gd name="connsiteX701" fmla="*/ 2660979 w 7308555"/>
              <a:gd name="connsiteY701" fmla="*/ 3769222 h 6451461"/>
              <a:gd name="connsiteX702" fmla="*/ 2660979 w 7308555"/>
              <a:gd name="connsiteY702" fmla="*/ 3769222 h 6451461"/>
              <a:gd name="connsiteX703" fmla="*/ 4370517 w 7308555"/>
              <a:gd name="connsiteY703" fmla="*/ 3781846 h 6451461"/>
              <a:gd name="connsiteX704" fmla="*/ 4344605 w 7308555"/>
              <a:gd name="connsiteY704" fmla="*/ 3794469 h 6451461"/>
              <a:gd name="connsiteX705" fmla="*/ 4370517 w 7308555"/>
              <a:gd name="connsiteY705" fmla="*/ 3781846 h 6451461"/>
              <a:gd name="connsiteX706" fmla="*/ 4370517 w 7308555"/>
              <a:gd name="connsiteY706" fmla="*/ 3781846 h 6451461"/>
              <a:gd name="connsiteX707" fmla="*/ 3033715 w 7308555"/>
              <a:gd name="connsiteY707" fmla="*/ 3781846 h 6451461"/>
              <a:gd name="connsiteX708" fmla="*/ 3033715 w 7308555"/>
              <a:gd name="connsiteY708" fmla="*/ 3807093 h 6451461"/>
              <a:gd name="connsiteX709" fmla="*/ 3046339 w 7308555"/>
              <a:gd name="connsiteY709" fmla="*/ 3819718 h 6451461"/>
              <a:gd name="connsiteX710" fmla="*/ 3046339 w 7308555"/>
              <a:gd name="connsiteY710" fmla="*/ 3807093 h 6451461"/>
              <a:gd name="connsiteX711" fmla="*/ 3033715 w 7308555"/>
              <a:gd name="connsiteY711" fmla="*/ 3781846 h 6451461"/>
              <a:gd name="connsiteX712" fmla="*/ 3033715 w 7308555"/>
              <a:gd name="connsiteY712" fmla="*/ 3781846 h 6451461"/>
              <a:gd name="connsiteX713" fmla="*/ 2493546 w 7308555"/>
              <a:gd name="connsiteY713" fmla="*/ 3794469 h 6451461"/>
              <a:gd name="connsiteX714" fmla="*/ 2493546 w 7308555"/>
              <a:gd name="connsiteY714" fmla="*/ 3819718 h 6451461"/>
              <a:gd name="connsiteX715" fmla="*/ 2493546 w 7308555"/>
              <a:gd name="connsiteY715" fmla="*/ 3794469 h 6451461"/>
              <a:gd name="connsiteX716" fmla="*/ 2493546 w 7308555"/>
              <a:gd name="connsiteY716" fmla="*/ 3794469 h 6451461"/>
              <a:gd name="connsiteX717" fmla="*/ 2596531 w 7308555"/>
              <a:gd name="connsiteY717" fmla="*/ 3845629 h 6451461"/>
              <a:gd name="connsiteX718" fmla="*/ 2609155 w 7308555"/>
              <a:gd name="connsiteY718" fmla="*/ 3794469 h 6451461"/>
              <a:gd name="connsiteX719" fmla="*/ 2596531 w 7308555"/>
              <a:gd name="connsiteY719" fmla="*/ 3845629 h 6451461"/>
              <a:gd name="connsiteX720" fmla="*/ 2596531 w 7308555"/>
              <a:gd name="connsiteY720" fmla="*/ 3845629 h 6451461"/>
              <a:gd name="connsiteX721" fmla="*/ 1773986 w 7308555"/>
              <a:gd name="connsiteY721" fmla="*/ 3807093 h 6451461"/>
              <a:gd name="connsiteX722" fmla="*/ 1761362 w 7308555"/>
              <a:gd name="connsiteY722" fmla="*/ 3794469 h 6451461"/>
              <a:gd name="connsiteX723" fmla="*/ 1773986 w 7308555"/>
              <a:gd name="connsiteY723" fmla="*/ 3807093 h 6451461"/>
              <a:gd name="connsiteX724" fmla="*/ 1773986 w 7308555"/>
              <a:gd name="connsiteY724" fmla="*/ 3807093 h 6451461"/>
              <a:gd name="connsiteX725" fmla="*/ 2647691 w 7308555"/>
              <a:gd name="connsiteY725" fmla="*/ 3819718 h 6451461"/>
              <a:gd name="connsiteX726" fmla="*/ 2660314 w 7308555"/>
              <a:gd name="connsiteY726" fmla="*/ 3844965 h 6451461"/>
              <a:gd name="connsiteX727" fmla="*/ 2647691 w 7308555"/>
              <a:gd name="connsiteY727" fmla="*/ 3819718 h 6451461"/>
              <a:gd name="connsiteX728" fmla="*/ 2647691 w 7308555"/>
              <a:gd name="connsiteY728" fmla="*/ 3819718 h 6451461"/>
              <a:gd name="connsiteX729" fmla="*/ 205968 w 7308555"/>
              <a:gd name="connsiteY729" fmla="*/ 3832341 h 6451461"/>
              <a:gd name="connsiteX730" fmla="*/ 205968 w 7308555"/>
              <a:gd name="connsiteY730" fmla="*/ 3844965 h 6451461"/>
              <a:gd name="connsiteX731" fmla="*/ 231881 w 7308555"/>
              <a:gd name="connsiteY731" fmla="*/ 3832341 h 6451461"/>
              <a:gd name="connsiteX732" fmla="*/ 219257 w 7308555"/>
              <a:gd name="connsiteY732" fmla="*/ 3819718 h 6451461"/>
              <a:gd name="connsiteX733" fmla="*/ 205968 w 7308555"/>
              <a:gd name="connsiteY733" fmla="*/ 3832341 h 6451461"/>
              <a:gd name="connsiteX734" fmla="*/ 205968 w 7308555"/>
              <a:gd name="connsiteY734" fmla="*/ 3832341 h 6451461"/>
              <a:gd name="connsiteX735" fmla="*/ 488344 w 7308555"/>
              <a:gd name="connsiteY735" fmla="*/ 3832341 h 6451461"/>
              <a:gd name="connsiteX736" fmla="*/ 488344 w 7308555"/>
              <a:gd name="connsiteY736" fmla="*/ 3844965 h 6451461"/>
              <a:gd name="connsiteX737" fmla="*/ 500968 w 7308555"/>
              <a:gd name="connsiteY737" fmla="*/ 3832341 h 6451461"/>
              <a:gd name="connsiteX738" fmla="*/ 488344 w 7308555"/>
              <a:gd name="connsiteY738" fmla="*/ 3832341 h 6451461"/>
              <a:gd name="connsiteX739" fmla="*/ 488344 w 7308555"/>
              <a:gd name="connsiteY739" fmla="*/ 3832341 h 6451461"/>
              <a:gd name="connsiteX740" fmla="*/ 488344 w 7308555"/>
              <a:gd name="connsiteY740" fmla="*/ 3832341 h 6451461"/>
              <a:gd name="connsiteX741" fmla="*/ 2455010 w 7308555"/>
              <a:gd name="connsiteY741" fmla="*/ 3845629 h 6451461"/>
              <a:gd name="connsiteX742" fmla="*/ 2467634 w 7308555"/>
              <a:gd name="connsiteY742" fmla="*/ 3870877 h 6451461"/>
              <a:gd name="connsiteX743" fmla="*/ 2455010 w 7308555"/>
              <a:gd name="connsiteY743" fmla="*/ 3845629 h 6451461"/>
              <a:gd name="connsiteX744" fmla="*/ 2455010 w 7308555"/>
              <a:gd name="connsiteY744" fmla="*/ 3845629 h 6451461"/>
              <a:gd name="connsiteX745" fmla="*/ 976689 w 7308555"/>
              <a:gd name="connsiteY745" fmla="*/ 3896125 h 6451461"/>
              <a:gd name="connsiteX746" fmla="*/ 964065 w 7308555"/>
              <a:gd name="connsiteY746" fmla="*/ 3908749 h 6451461"/>
              <a:gd name="connsiteX747" fmla="*/ 989977 w 7308555"/>
              <a:gd name="connsiteY747" fmla="*/ 3921373 h 6451461"/>
              <a:gd name="connsiteX748" fmla="*/ 976689 w 7308555"/>
              <a:gd name="connsiteY748" fmla="*/ 3896125 h 6451461"/>
              <a:gd name="connsiteX749" fmla="*/ 976689 w 7308555"/>
              <a:gd name="connsiteY749" fmla="*/ 3896125 h 6451461"/>
              <a:gd name="connsiteX750" fmla="*/ 4653557 w 7308555"/>
              <a:gd name="connsiteY750" fmla="*/ 3908749 h 6451461"/>
              <a:gd name="connsiteX751" fmla="*/ 4666181 w 7308555"/>
              <a:gd name="connsiteY751" fmla="*/ 3908749 h 6451461"/>
              <a:gd name="connsiteX752" fmla="*/ 4653557 w 7308555"/>
              <a:gd name="connsiteY752" fmla="*/ 3908749 h 6451461"/>
              <a:gd name="connsiteX753" fmla="*/ 4653557 w 7308555"/>
              <a:gd name="connsiteY753" fmla="*/ 3908749 h 6451461"/>
              <a:gd name="connsiteX754" fmla="*/ 4678805 w 7308555"/>
              <a:gd name="connsiteY754" fmla="*/ 3934661 h 6451461"/>
              <a:gd name="connsiteX755" fmla="*/ 4691429 w 7308555"/>
              <a:gd name="connsiteY755" fmla="*/ 3922037 h 6451461"/>
              <a:gd name="connsiteX756" fmla="*/ 4678805 w 7308555"/>
              <a:gd name="connsiteY756" fmla="*/ 3909413 h 6451461"/>
              <a:gd name="connsiteX757" fmla="*/ 4666181 w 7308555"/>
              <a:gd name="connsiteY757" fmla="*/ 3922037 h 6451461"/>
              <a:gd name="connsiteX758" fmla="*/ 4678805 w 7308555"/>
              <a:gd name="connsiteY758" fmla="*/ 3934661 h 6451461"/>
              <a:gd name="connsiteX759" fmla="*/ 4678805 w 7308555"/>
              <a:gd name="connsiteY759" fmla="*/ 3934661 h 6451461"/>
              <a:gd name="connsiteX760" fmla="*/ 5013005 w 7308555"/>
              <a:gd name="connsiteY760" fmla="*/ 3922037 h 6451461"/>
              <a:gd name="connsiteX761" fmla="*/ 5000381 w 7308555"/>
              <a:gd name="connsiteY761" fmla="*/ 3947285 h 6451461"/>
              <a:gd name="connsiteX762" fmla="*/ 5013005 w 7308555"/>
              <a:gd name="connsiteY762" fmla="*/ 3922037 h 6451461"/>
              <a:gd name="connsiteX763" fmla="*/ 5013005 w 7308555"/>
              <a:gd name="connsiteY763" fmla="*/ 3922037 h 6451461"/>
              <a:gd name="connsiteX764" fmla="*/ 3084875 w 7308555"/>
              <a:gd name="connsiteY764" fmla="*/ 3922037 h 6451461"/>
              <a:gd name="connsiteX765" fmla="*/ 3072251 w 7308555"/>
              <a:gd name="connsiteY765" fmla="*/ 3934661 h 6451461"/>
              <a:gd name="connsiteX766" fmla="*/ 3059627 w 7308555"/>
              <a:gd name="connsiteY766" fmla="*/ 3959909 h 6451461"/>
              <a:gd name="connsiteX767" fmla="*/ 3098163 w 7308555"/>
              <a:gd name="connsiteY767" fmla="*/ 3947285 h 6451461"/>
              <a:gd name="connsiteX768" fmla="*/ 3084875 w 7308555"/>
              <a:gd name="connsiteY768" fmla="*/ 3922037 h 6451461"/>
              <a:gd name="connsiteX769" fmla="*/ 3084875 w 7308555"/>
              <a:gd name="connsiteY769" fmla="*/ 3922037 h 6451461"/>
              <a:gd name="connsiteX770" fmla="*/ 180056 w 7308555"/>
              <a:gd name="connsiteY770" fmla="*/ 3947285 h 6451461"/>
              <a:gd name="connsiteX771" fmla="*/ 192680 w 7308555"/>
              <a:gd name="connsiteY771" fmla="*/ 3934661 h 6451461"/>
              <a:gd name="connsiteX772" fmla="*/ 180056 w 7308555"/>
              <a:gd name="connsiteY772" fmla="*/ 3947285 h 6451461"/>
              <a:gd name="connsiteX773" fmla="*/ 180056 w 7308555"/>
              <a:gd name="connsiteY773" fmla="*/ 3947285 h 6451461"/>
              <a:gd name="connsiteX774" fmla="*/ 655777 w 7308555"/>
              <a:gd name="connsiteY774" fmla="*/ 3972533 h 6451461"/>
              <a:gd name="connsiteX775" fmla="*/ 655777 w 7308555"/>
              <a:gd name="connsiteY775" fmla="*/ 3985156 h 6451461"/>
              <a:gd name="connsiteX776" fmla="*/ 655777 w 7308555"/>
              <a:gd name="connsiteY776" fmla="*/ 3972533 h 6451461"/>
              <a:gd name="connsiteX777" fmla="*/ 655777 w 7308555"/>
              <a:gd name="connsiteY777" fmla="*/ 3972533 h 6451461"/>
              <a:gd name="connsiteX778" fmla="*/ 6581687 w 7308555"/>
              <a:gd name="connsiteY778" fmla="*/ 3985156 h 6451461"/>
              <a:gd name="connsiteX779" fmla="*/ 6581687 w 7308555"/>
              <a:gd name="connsiteY779" fmla="*/ 3972533 h 6451461"/>
              <a:gd name="connsiteX780" fmla="*/ 6581687 w 7308555"/>
              <a:gd name="connsiteY780" fmla="*/ 3985156 h 6451461"/>
              <a:gd name="connsiteX781" fmla="*/ 6581687 w 7308555"/>
              <a:gd name="connsiteY781" fmla="*/ 3985156 h 6451461"/>
              <a:gd name="connsiteX782" fmla="*/ 540169 w 7308555"/>
              <a:gd name="connsiteY782" fmla="*/ 3985156 h 6451461"/>
              <a:gd name="connsiteX783" fmla="*/ 540169 w 7308555"/>
              <a:gd name="connsiteY783" fmla="*/ 3972533 h 6451461"/>
              <a:gd name="connsiteX784" fmla="*/ 540169 w 7308555"/>
              <a:gd name="connsiteY784" fmla="*/ 3985156 h 6451461"/>
              <a:gd name="connsiteX785" fmla="*/ 540169 w 7308555"/>
              <a:gd name="connsiteY785" fmla="*/ 3985156 h 6451461"/>
              <a:gd name="connsiteX786" fmla="*/ 4190460 w 7308555"/>
              <a:gd name="connsiteY786" fmla="*/ 4176508 h 6451461"/>
              <a:gd name="connsiteX787" fmla="*/ 4228996 w 7308555"/>
              <a:gd name="connsiteY787" fmla="*/ 4189132 h 6451461"/>
              <a:gd name="connsiteX788" fmla="*/ 4254909 w 7308555"/>
              <a:gd name="connsiteY788" fmla="*/ 4163884 h 6451461"/>
              <a:gd name="connsiteX789" fmla="*/ 4280821 w 7308555"/>
              <a:gd name="connsiteY789" fmla="*/ 3973197 h 6451461"/>
              <a:gd name="connsiteX790" fmla="*/ 4254909 w 7308555"/>
              <a:gd name="connsiteY790" fmla="*/ 3973197 h 6451461"/>
              <a:gd name="connsiteX791" fmla="*/ 4254909 w 7308555"/>
              <a:gd name="connsiteY791" fmla="*/ 4024357 h 6451461"/>
              <a:gd name="connsiteX792" fmla="*/ 4190460 w 7308555"/>
              <a:gd name="connsiteY792" fmla="*/ 4176508 h 6451461"/>
              <a:gd name="connsiteX793" fmla="*/ 4190460 w 7308555"/>
              <a:gd name="connsiteY793" fmla="*/ 4176508 h 6451461"/>
              <a:gd name="connsiteX794" fmla="*/ 5193061 w 7308555"/>
              <a:gd name="connsiteY794" fmla="*/ 3985156 h 6451461"/>
              <a:gd name="connsiteX795" fmla="*/ 5193061 w 7308555"/>
              <a:gd name="connsiteY795" fmla="*/ 4010404 h 6451461"/>
              <a:gd name="connsiteX796" fmla="*/ 5193061 w 7308555"/>
              <a:gd name="connsiteY796" fmla="*/ 3985156 h 6451461"/>
              <a:gd name="connsiteX797" fmla="*/ 5193061 w 7308555"/>
              <a:gd name="connsiteY797" fmla="*/ 3985156 h 6451461"/>
              <a:gd name="connsiteX798" fmla="*/ 1863682 w 7308555"/>
              <a:gd name="connsiteY798" fmla="*/ 3998445 h 6451461"/>
              <a:gd name="connsiteX799" fmla="*/ 1851058 w 7308555"/>
              <a:gd name="connsiteY799" fmla="*/ 4036316 h 6451461"/>
              <a:gd name="connsiteX800" fmla="*/ 1863682 w 7308555"/>
              <a:gd name="connsiteY800" fmla="*/ 3998445 h 6451461"/>
              <a:gd name="connsiteX801" fmla="*/ 1863682 w 7308555"/>
              <a:gd name="connsiteY801" fmla="*/ 3998445 h 6451461"/>
              <a:gd name="connsiteX802" fmla="*/ 2095562 w 7308555"/>
              <a:gd name="connsiteY802" fmla="*/ 3998445 h 6451461"/>
              <a:gd name="connsiteX803" fmla="*/ 2108186 w 7308555"/>
              <a:gd name="connsiteY803" fmla="*/ 4023692 h 6451461"/>
              <a:gd name="connsiteX804" fmla="*/ 2095562 w 7308555"/>
              <a:gd name="connsiteY804" fmla="*/ 3998445 h 6451461"/>
              <a:gd name="connsiteX805" fmla="*/ 2095562 w 7308555"/>
              <a:gd name="connsiteY805" fmla="*/ 3998445 h 6451461"/>
              <a:gd name="connsiteX806" fmla="*/ 5077453 w 7308555"/>
              <a:gd name="connsiteY806" fmla="*/ 4036316 h 6451461"/>
              <a:gd name="connsiteX807" fmla="*/ 5103365 w 7308555"/>
              <a:gd name="connsiteY807" fmla="*/ 4036316 h 6451461"/>
              <a:gd name="connsiteX808" fmla="*/ 5077453 w 7308555"/>
              <a:gd name="connsiteY808" fmla="*/ 4036316 h 6451461"/>
              <a:gd name="connsiteX809" fmla="*/ 5077453 w 7308555"/>
              <a:gd name="connsiteY809" fmla="*/ 4036316 h 6451461"/>
              <a:gd name="connsiteX810" fmla="*/ 4062229 w 7308555"/>
              <a:gd name="connsiteY810" fmla="*/ 4087476 h 6451461"/>
              <a:gd name="connsiteX811" fmla="*/ 4062229 w 7308555"/>
              <a:gd name="connsiteY811" fmla="*/ 4112724 h 6451461"/>
              <a:gd name="connsiteX812" fmla="*/ 4074852 w 7308555"/>
              <a:gd name="connsiteY812" fmla="*/ 4087476 h 6451461"/>
              <a:gd name="connsiteX813" fmla="*/ 4062229 w 7308555"/>
              <a:gd name="connsiteY813" fmla="*/ 4087476 h 6451461"/>
              <a:gd name="connsiteX814" fmla="*/ 4062229 w 7308555"/>
              <a:gd name="connsiteY814" fmla="*/ 4087476 h 6451461"/>
              <a:gd name="connsiteX815" fmla="*/ 4910021 w 7308555"/>
              <a:gd name="connsiteY815" fmla="*/ 4137972 h 6451461"/>
              <a:gd name="connsiteX816" fmla="*/ 4935933 w 7308555"/>
              <a:gd name="connsiteY816" fmla="*/ 4150596 h 6451461"/>
              <a:gd name="connsiteX817" fmla="*/ 4910021 w 7308555"/>
              <a:gd name="connsiteY817" fmla="*/ 4137972 h 6451461"/>
              <a:gd name="connsiteX818" fmla="*/ 4910021 w 7308555"/>
              <a:gd name="connsiteY818" fmla="*/ 4137972 h 6451461"/>
              <a:gd name="connsiteX819" fmla="*/ 3933332 w 7308555"/>
              <a:gd name="connsiteY819" fmla="*/ 4125348 h 6451461"/>
              <a:gd name="connsiteX820" fmla="*/ 3882172 w 7308555"/>
              <a:gd name="connsiteY820" fmla="*/ 4137972 h 6451461"/>
              <a:gd name="connsiteX821" fmla="*/ 3908084 w 7308555"/>
              <a:gd name="connsiteY821" fmla="*/ 4163219 h 6451461"/>
              <a:gd name="connsiteX822" fmla="*/ 3933332 w 7308555"/>
              <a:gd name="connsiteY822" fmla="*/ 4125348 h 6451461"/>
              <a:gd name="connsiteX823" fmla="*/ 3933332 w 7308555"/>
              <a:gd name="connsiteY823" fmla="*/ 4125348 h 6451461"/>
              <a:gd name="connsiteX824" fmla="*/ 6542487 w 7308555"/>
              <a:gd name="connsiteY824" fmla="*/ 4150596 h 6451461"/>
              <a:gd name="connsiteX825" fmla="*/ 6555110 w 7308555"/>
              <a:gd name="connsiteY825" fmla="*/ 4125348 h 6451461"/>
              <a:gd name="connsiteX826" fmla="*/ 6542487 w 7308555"/>
              <a:gd name="connsiteY826" fmla="*/ 4150596 h 6451461"/>
              <a:gd name="connsiteX827" fmla="*/ 6542487 w 7308555"/>
              <a:gd name="connsiteY827" fmla="*/ 4150596 h 6451461"/>
              <a:gd name="connsiteX828" fmla="*/ 4884773 w 7308555"/>
              <a:gd name="connsiteY828" fmla="*/ 4163884 h 6451461"/>
              <a:gd name="connsiteX829" fmla="*/ 4858861 w 7308555"/>
              <a:gd name="connsiteY829" fmla="*/ 4151260 h 6451461"/>
              <a:gd name="connsiteX830" fmla="*/ 4858861 w 7308555"/>
              <a:gd name="connsiteY830" fmla="*/ 4176508 h 6451461"/>
              <a:gd name="connsiteX831" fmla="*/ 4884773 w 7308555"/>
              <a:gd name="connsiteY831" fmla="*/ 4163884 h 6451461"/>
              <a:gd name="connsiteX832" fmla="*/ 4884773 w 7308555"/>
              <a:gd name="connsiteY832" fmla="*/ 4163884 h 6451461"/>
              <a:gd name="connsiteX833" fmla="*/ 2339402 w 7308555"/>
              <a:gd name="connsiteY833" fmla="*/ 4201756 h 6451461"/>
              <a:gd name="connsiteX834" fmla="*/ 2352026 w 7308555"/>
              <a:gd name="connsiteY834" fmla="*/ 4201756 h 6451461"/>
              <a:gd name="connsiteX835" fmla="*/ 2339402 w 7308555"/>
              <a:gd name="connsiteY835" fmla="*/ 4201756 h 6451461"/>
              <a:gd name="connsiteX836" fmla="*/ 2339402 w 7308555"/>
              <a:gd name="connsiteY836" fmla="*/ 4201756 h 6451461"/>
              <a:gd name="connsiteX837" fmla="*/ 1889594 w 7308555"/>
              <a:gd name="connsiteY837" fmla="*/ 4201756 h 6451461"/>
              <a:gd name="connsiteX838" fmla="*/ 1889594 w 7308555"/>
              <a:gd name="connsiteY838" fmla="*/ 4214379 h 6451461"/>
              <a:gd name="connsiteX839" fmla="*/ 1889594 w 7308555"/>
              <a:gd name="connsiteY839" fmla="*/ 4201756 h 6451461"/>
              <a:gd name="connsiteX840" fmla="*/ 1889594 w 7308555"/>
              <a:gd name="connsiteY840" fmla="*/ 4201756 h 6451461"/>
              <a:gd name="connsiteX841" fmla="*/ 1568018 w 7308555"/>
              <a:gd name="connsiteY841" fmla="*/ 4201756 h 6451461"/>
              <a:gd name="connsiteX842" fmla="*/ 1568018 w 7308555"/>
              <a:gd name="connsiteY842" fmla="*/ 4227003 h 6451461"/>
              <a:gd name="connsiteX843" fmla="*/ 1593930 w 7308555"/>
              <a:gd name="connsiteY843" fmla="*/ 4227003 h 6451461"/>
              <a:gd name="connsiteX844" fmla="*/ 1568018 w 7308555"/>
              <a:gd name="connsiteY844" fmla="*/ 4201756 h 6451461"/>
              <a:gd name="connsiteX845" fmla="*/ 1568018 w 7308555"/>
              <a:gd name="connsiteY845" fmla="*/ 4201756 h 6451461"/>
              <a:gd name="connsiteX846" fmla="*/ 4987757 w 7308555"/>
              <a:gd name="connsiteY846" fmla="*/ 4214379 h 6451461"/>
              <a:gd name="connsiteX847" fmla="*/ 4975133 w 7308555"/>
              <a:gd name="connsiteY847" fmla="*/ 4252251 h 6451461"/>
              <a:gd name="connsiteX848" fmla="*/ 4987757 w 7308555"/>
              <a:gd name="connsiteY848" fmla="*/ 4214379 h 6451461"/>
              <a:gd name="connsiteX849" fmla="*/ 4987757 w 7308555"/>
              <a:gd name="connsiteY849" fmla="*/ 4214379 h 6451461"/>
              <a:gd name="connsiteX850" fmla="*/ 244504 w 7308555"/>
              <a:gd name="connsiteY850" fmla="*/ 4240292 h 6451461"/>
              <a:gd name="connsiteX851" fmla="*/ 257128 w 7308555"/>
              <a:gd name="connsiteY851" fmla="*/ 4252915 h 6451461"/>
              <a:gd name="connsiteX852" fmla="*/ 244504 w 7308555"/>
              <a:gd name="connsiteY852" fmla="*/ 4240292 h 6451461"/>
              <a:gd name="connsiteX853" fmla="*/ 244504 w 7308555"/>
              <a:gd name="connsiteY853" fmla="*/ 4240292 h 6451461"/>
              <a:gd name="connsiteX854" fmla="*/ 3509436 w 7308555"/>
              <a:gd name="connsiteY854" fmla="*/ 4240292 h 6451461"/>
              <a:gd name="connsiteX855" fmla="*/ 3496812 w 7308555"/>
              <a:gd name="connsiteY855" fmla="*/ 4240292 h 6451461"/>
              <a:gd name="connsiteX856" fmla="*/ 3496812 w 7308555"/>
              <a:gd name="connsiteY856" fmla="*/ 4265539 h 6451461"/>
              <a:gd name="connsiteX857" fmla="*/ 3509436 w 7308555"/>
              <a:gd name="connsiteY857" fmla="*/ 4240292 h 6451461"/>
              <a:gd name="connsiteX858" fmla="*/ 3509436 w 7308555"/>
              <a:gd name="connsiteY858" fmla="*/ 4240292 h 6451461"/>
              <a:gd name="connsiteX859" fmla="*/ 3483524 w 7308555"/>
              <a:gd name="connsiteY859" fmla="*/ 4265539 h 6451461"/>
              <a:gd name="connsiteX860" fmla="*/ 3444988 w 7308555"/>
              <a:gd name="connsiteY860" fmla="*/ 4278163 h 6451461"/>
              <a:gd name="connsiteX861" fmla="*/ 3470900 w 7308555"/>
              <a:gd name="connsiteY861" fmla="*/ 4265539 h 6451461"/>
              <a:gd name="connsiteX862" fmla="*/ 3470900 w 7308555"/>
              <a:gd name="connsiteY862" fmla="*/ 4265539 h 6451461"/>
              <a:gd name="connsiteX863" fmla="*/ 3483524 w 7308555"/>
              <a:gd name="connsiteY863" fmla="*/ 4265539 h 6451461"/>
              <a:gd name="connsiteX864" fmla="*/ 3483524 w 7308555"/>
              <a:gd name="connsiteY864" fmla="*/ 4265539 h 6451461"/>
              <a:gd name="connsiteX865" fmla="*/ 1889594 w 7308555"/>
              <a:gd name="connsiteY865" fmla="*/ 4303411 h 6451461"/>
              <a:gd name="connsiteX866" fmla="*/ 1889594 w 7308555"/>
              <a:gd name="connsiteY866" fmla="*/ 4265539 h 6451461"/>
              <a:gd name="connsiteX867" fmla="*/ 1889594 w 7308555"/>
              <a:gd name="connsiteY867" fmla="*/ 4303411 h 6451461"/>
              <a:gd name="connsiteX868" fmla="*/ 1889594 w 7308555"/>
              <a:gd name="connsiteY868" fmla="*/ 4303411 h 6451461"/>
              <a:gd name="connsiteX869" fmla="*/ 4935933 w 7308555"/>
              <a:gd name="connsiteY869" fmla="*/ 4290787 h 6451461"/>
              <a:gd name="connsiteX870" fmla="*/ 4910021 w 7308555"/>
              <a:gd name="connsiteY870" fmla="*/ 4303411 h 6451461"/>
              <a:gd name="connsiteX871" fmla="*/ 4897397 w 7308555"/>
              <a:gd name="connsiteY871" fmla="*/ 4341283 h 6451461"/>
              <a:gd name="connsiteX872" fmla="*/ 4935933 w 7308555"/>
              <a:gd name="connsiteY872" fmla="*/ 4290787 h 6451461"/>
              <a:gd name="connsiteX873" fmla="*/ 4935933 w 7308555"/>
              <a:gd name="connsiteY873" fmla="*/ 4290787 h 6451461"/>
              <a:gd name="connsiteX874" fmla="*/ 5026293 w 7308555"/>
              <a:gd name="connsiteY874" fmla="*/ 4290787 h 6451461"/>
              <a:gd name="connsiteX875" fmla="*/ 5000381 w 7308555"/>
              <a:gd name="connsiteY875" fmla="*/ 4316035 h 6451461"/>
              <a:gd name="connsiteX876" fmla="*/ 5026293 w 7308555"/>
              <a:gd name="connsiteY876" fmla="*/ 4290787 h 6451461"/>
              <a:gd name="connsiteX877" fmla="*/ 5026293 w 7308555"/>
              <a:gd name="connsiteY877" fmla="*/ 4290787 h 6451461"/>
              <a:gd name="connsiteX878" fmla="*/ 2918107 w 7308555"/>
              <a:gd name="connsiteY878" fmla="*/ 4316699 h 6451461"/>
              <a:gd name="connsiteX879" fmla="*/ 2918107 w 7308555"/>
              <a:gd name="connsiteY879" fmla="*/ 4354571 h 6451461"/>
              <a:gd name="connsiteX880" fmla="*/ 2930731 w 7308555"/>
              <a:gd name="connsiteY880" fmla="*/ 4354571 h 6451461"/>
              <a:gd name="connsiteX881" fmla="*/ 2918107 w 7308555"/>
              <a:gd name="connsiteY881" fmla="*/ 4316699 h 6451461"/>
              <a:gd name="connsiteX882" fmla="*/ 2918107 w 7308555"/>
              <a:gd name="connsiteY882" fmla="*/ 4316699 h 6451461"/>
              <a:gd name="connsiteX883" fmla="*/ 1928130 w 7308555"/>
              <a:gd name="connsiteY883" fmla="*/ 4329323 h 6451461"/>
              <a:gd name="connsiteX884" fmla="*/ 1928130 w 7308555"/>
              <a:gd name="connsiteY884" fmla="*/ 4341947 h 6451461"/>
              <a:gd name="connsiteX885" fmla="*/ 1940754 w 7308555"/>
              <a:gd name="connsiteY885" fmla="*/ 4329323 h 6451461"/>
              <a:gd name="connsiteX886" fmla="*/ 1928130 w 7308555"/>
              <a:gd name="connsiteY886" fmla="*/ 4329323 h 6451461"/>
              <a:gd name="connsiteX887" fmla="*/ 1928130 w 7308555"/>
              <a:gd name="connsiteY887" fmla="*/ 4329323 h 6451461"/>
              <a:gd name="connsiteX888" fmla="*/ 1786610 w 7308555"/>
              <a:gd name="connsiteY888" fmla="*/ 4405731 h 6451461"/>
              <a:gd name="connsiteX889" fmla="*/ 1773986 w 7308555"/>
              <a:gd name="connsiteY889" fmla="*/ 4380483 h 6451461"/>
              <a:gd name="connsiteX890" fmla="*/ 1761362 w 7308555"/>
              <a:gd name="connsiteY890" fmla="*/ 4393107 h 6451461"/>
              <a:gd name="connsiteX891" fmla="*/ 1786610 w 7308555"/>
              <a:gd name="connsiteY891" fmla="*/ 4405731 h 6451461"/>
              <a:gd name="connsiteX892" fmla="*/ 1786610 w 7308555"/>
              <a:gd name="connsiteY892" fmla="*/ 4405731 h 6451461"/>
              <a:gd name="connsiteX893" fmla="*/ 295664 w 7308555"/>
              <a:gd name="connsiteY893" fmla="*/ 4418355 h 6451461"/>
              <a:gd name="connsiteX894" fmla="*/ 308288 w 7308555"/>
              <a:gd name="connsiteY894" fmla="*/ 4430979 h 6451461"/>
              <a:gd name="connsiteX895" fmla="*/ 308288 w 7308555"/>
              <a:gd name="connsiteY895" fmla="*/ 4418355 h 6451461"/>
              <a:gd name="connsiteX896" fmla="*/ 295664 w 7308555"/>
              <a:gd name="connsiteY896" fmla="*/ 4418355 h 6451461"/>
              <a:gd name="connsiteX897" fmla="*/ 295664 w 7308555"/>
              <a:gd name="connsiteY897" fmla="*/ 4418355 h 6451461"/>
              <a:gd name="connsiteX898" fmla="*/ 5539886 w 7308555"/>
              <a:gd name="connsiteY898" fmla="*/ 4418355 h 6451461"/>
              <a:gd name="connsiteX899" fmla="*/ 5552510 w 7308555"/>
              <a:gd name="connsiteY899" fmla="*/ 4456226 h 6451461"/>
              <a:gd name="connsiteX900" fmla="*/ 5565133 w 7308555"/>
              <a:gd name="connsiteY900" fmla="*/ 4430979 h 6451461"/>
              <a:gd name="connsiteX901" fmla="*/ 5539886 w 7308555"/>
              <a:gd name="connsiteY901" fmla="*/ 4418355 h 6451461"/>
              <a:gd name="connsiteX902" fmla="*/ 5539886 w 7308555"/>
              <a:gd name="connsiteY902" fmla="*/ 4418355 h 6451461"/>
              <a:gd name="connsiteX903" fmla="*/ 4794413 w 7308555"/>
              <a:gd name="connsiteY903" fmla="*/ 4456226 h 6451461"/>
              <a:gd name="connsiteX904" fmla="*/ 4794413 w 7308555"/>
              <a:gd name="connsiteY904" fmla="*/ 4443602 h 6451461"/>
              <a:gd name="connsiteX905" fmla="*/ 4781789 w 7308555"/>
              <a:gd name="connsiteY905" fmla="*/ 4456226 h 6451461"/>
              <a:gd name="connsiteX906" fmla="*/ 4794413 w 7308555"/>
              <a:gd name="connsiteY906" fmla="*/ 4456226 h 6451461"/>
              <a:gd name="connsiteX907" fmla="*/ 4794413 w 7308555"/>
              <a:gd name="connsiteY907" fmla="*/ 4456226 h 6451461"/>
              <a:gd name="connsiteX908" fmla="*/ 1696914 w 7308555"/>
              <a:gd name="connsiteY908" fmla="*/ 4507386 h 6451461"/>
              <a:gd name="connsiteX909" fmla="*/ 1696914 w 7308555"/>
              <a:gd name="connsiteY909" fmla="*/ 4507386 h 6451461"/>
              <a:gd name="connsiteX910" fmla="*/ 1696914 w 7308555"/>
              <a:gd name="connsiteY910" fmla="*/ 4558546 h 6451461"/>
              <a:gd name="connsiteX911" fmla="*/ 1735450 w 7308555"/>
              <a:gd name="connsiteY911" fmla="*/ 4469515 h 6451461"/>
              <a:gd name="connsiteX912" fmla="*/ 1696914 w 7308555"/>
              <a:gd name="connsiteY912" fmla="*/ 4507386 h 6451461"/>
              <a:gd name="connsiteX913" fmla="*/ 1696914 w 7308555"/>
              <a:gd name="connsiteY913" fmla="*/ 4507386 h 6451461"/>
              <a:gd name="connsiteX914" fmla="*/ 1555394 w 7308555"/>
              <a:gd name="connsiteY914" fmla="*/ 4469515 h 6451461"/>
              <a:gd name="connsiteX915" fmla="*/ 1542770 w 7308555"/>
              <a:gd name="connsiteY915" fmla="*/ 4482138 h 6451461"/>
              <a:gd name="connsiteX916" fmla="*/ 1530146 w 7308555"/>
              <a:gd name="connsiteY916" fmla="*/ 4520010 h 6451461"/>
              <a:gd name="connsiteX917" fmla="*/ 1542770 w 7308555"/>
              <a:gd name="connsiteY917" fmla="*/ 4520010 h 6451461"/>
              <a:gd name="connsiteX918" fmla="*/ 1555394 w 7308555"/>
              <a:gd name="connsiteY918" fmla="*/ 4469515 h 6451461"/>
              <a:gd name="connsiteX919" fmla="*/ 1555394 w 7308555"/>
              <a:gd name="connsiteY919" fmla="*/ 4469515 h 6451461"/>
              <a:gd name="connsiteX920" fmla="*/ 437185 w 7308555"/>
              <a:gd name="connsiteY920" fmla="*/ 4507386 h 6451461"/>
              <a:gd name="connsiteX921" fmla="*/ 437185 w 7308555"/>
              <a:gd name="connsiteY921" fmla="*/ 4494762 h 6451461"/>
              <a:gd name="connsiteX922" fmla="*/ 437185 w 7308555"/>
              <a:gd name="connsiteY922" fmla="*/ 4507386 h 6451461"/>
              <a:gd name="connsiteX923" fmla="*/ 437185 w 7308555"/>
              <a:gd name="connsiteY923" fmla="*/ 4507386 h 6451461"/>
              <a:gd name="connsiteX924" fmla="*/ 2403851 w 7308555"/>
              <a:gd name="connsiteY924" fmla="*/ 4571170 h 6451461"/>
              <a:gd name="connsiteX925" fmla="*/ 2416475 w 7308555"/>
              <a:gd name="connsiteY925" fmla="*/ 4520010 h 6451461"/>
              <a:gd name="connsiteX926" fmla="*/ 2403851 w 7308555"/>
              <a:gd name="connsiteY926" fmla="*/ 4571170 h 6451461"/>
              <a:gd name="connsiteX927" fmla="*/ 2403851 w 7308555"/>
              <a:gd name="connsiteY927" fmla="*/ 4571170 h 6451461"/>
              <a:gd name="connsiteX928" fmla="*/ 732849 w 7308555"/>
              <a:gd name="connsiteY928" fmla="*/ 4545922 h 6451461"/>
              <a:gd name="connsiteX929" fmla="*/ 732849 w 7308555"/>
              <a:gd name="connsiteY929" fmla="*/ 4558546 h 6451461"/>
              <a:gd name="connsiteX930" fmla="*/ 745473 w 7308555"/>
              <a:gd name="connsiteY930" fmla="*/ 4558546 h 6451461"/>
              <a:gd name="connsiteX931" fmla="*/ 732849 w 7308555"/>
              <a:gd name="connsiteY931" fmla="*/ 4545922 h 6451461"/>
              <a:gd name="connsiteX932" fmla="*/ 732849 w 7308555"/>
              <a:gd name="connsiteY932" fmla="*/ 4545922 h 6451461"/>
              <a:gd name="connsiteX933" fmla="*/ 5745854 w 7308555"/>
              <a:gd name="connsiteY933" fmla="*/ 4698738 h 6451461"/>
              <a:gd name="connsiteX934" fmla="*/ 5707318 w 7308555"/>
              <a:gd name="connsiteY934" fmla="*/ 4647578 h 6451461"/>
              <a:gd name="connsiteX935" fmla="*/ 5604334 w 7308555"/>
              <a:gd name="connsiteY935" fmla="*/ 4558546 h 6451461"/>
              <a:gd name="connsiteX936" fmla="*/ 5604334 w 7308555"/>
              <a:gd name="connsiteY936" fmla="*/ 4571170 h 6451461"/>
              <a:gd name="connsiteX937" fmla="*/ 5642870 w 7308555"/>
              <a:gd name="connsiteY937" fmla="*/ 4634954 h 6451461"/>
              <a:gd name="connsiteX938" fmla="*/ 5745854 w 7308555"/>
              <a:gd name="connsiteY938" fmla="*/ 4698738 h 6451461"/>
              <a:gd name="connsiteX939" fmla="*/ 5745854 w 7308555"/>
              <a:gd name="connsiteY939" fmla="*/ 4698738 h 6451461"/>
              <a:gd name="connsiteX940" fmla="*/ 2390562 w 7308555"/>
              <a:gd name="connsiteY940" fmla="*/ 4583794 h 6451461"/>
              <a:gd name="connsiteX941" fmla="*/ 2390562 w 7308555"/>
              <a:gd name="connsiteY941" fmla="*/ 4621665 h 6451461"/>
              <a:gd name="connsiteX942" fmla="*/ 2390562 w 7308555"/>
              <a:gd name="connsiteY942" fmla="*/ 4583794 h 6451461"/>
              <a:gd name="connsiteX943" fmla="*/ 2390562 w 7308555"/>
              <a:gd name="connsiteY943" fmla="*/ 4583794 h 6451461"/>
              <a:gd name="connsiteX944" fmla="*/ 5476102 w 7308555"/>
              <a:gd name="connsiteY944" fmla="*/ 4596418 h 6451461"/>
              <a:gd name="connsiteX945" fmla="*/ 5488726 w 7308555"/>
              <a:gd name="connsiteY945" fmla="*/ 4609042 h 6451461"/>
              <a:gd name="connsiteX946" fmla="*/ 5476102 w 7308555"/>
              <a:gd name="connsiteY946" fmla="*/ 4596418 h 6451461"/>
              <a:gd name="connsiteX947" fmla="*/ 5476102 w 7308555"/>
              <a:gd name="connsiteY947" fmla="*/ 4596418 h 6451461"/>
              <a:gd name="connsiteX948" fmla="*/ 1170033 w 7308555"/>
              <a:gd name="connsiteY948" fmla="*/ 4622330 h 6451461"/>
              <a:gd name="connsiteX949" fmla="*/ 1157410 w 7308555"/>
              <a:gd name="connsiteY949" fmla="*/ 4634954 h 6451461"/>
              <a:gd name="connsiteX950" fmla="*/ 1170033 w 7308555"/>
              <a:gd name="connsiteY950" fmla="*/ 4634954 h 6451461"/>
              <a:gd name="connsiteX951" fmla="*/ 1170033 w 7308555"/>
              <a:gd name="connsiteY951" fmla="*/ 4622330 h 6451461"/>
              <a:gd name="connsiteX952" fmla="*/ 1170033 w 7308555"/>
              <a:gd name="connsiteY952" fmla="*/ 4622330 h 6451461"/>
              <a:gd name="connsiteX953" fmla="*/ 1504234 w 7308555"/>
              <a:gd name="connsiteY953" fmla="*/ 4685449 h 6451461"/>
              <a:gd name="connsiteX954" fmla="*/ 1516858 w 7308555"/>
              <a:gd name="connsiteY954" fmla="*/ 4672825 h 6451461"/>
              <a:gd name="connsiteX955" fmla="*/ 1504234 w 7308555"/>
              <a:gd name="connsiteY955" fmla="*/ 4672825 h 6451461"/>
              <a:gd name="connsiteX956" fmla="*/ 1504234 w 7308555"/>
              <a:gd name="connsiteY956" fmla="*/ 4685449 h 6451461"/>
              <a:gd name="connsiteX957" fmla="*/ 1504234 w 7308555"/>
              <a:gd name="connsiteY957" fmla="*/ 4685449 h 6451461"/>
              <a:gd name="connsiteX958" fmla="*/ 5604334 w 7308555"/>
              <a:gd name="connsiteY958" fmla="*/ 4723985 h 6451461"/>
              <a:gd name="connsiteX959" fmla="*/ 5642870 w 7308555"/>
              <a:gd name="connsiteY959" fmla="*/ 4761857 h 6451461"/>
              <a:gd name="connsiteX960" fmla="*/ 5655494 w 7308555"/>
              <a:gd name="connsiteY960" fmla="*/ 4749233 h 6451461"/>
              <a:gd name="connsiteX961" fmla="*/ 5681406 w 7308555"/>
              <a:gd name="connsiteY961" fmla="*/ 4787105 h 6451461"/>
              <a:gd name="connsiteX962" fmla="*/ 5668782 w 7308555"/>
              <a:gd name="connsiteY962" fmla="*/ 4749233 h 6451461"/>
              <a:gd name="connsiteX963" fmla="*/ 5642870 w 7308555"/>
              <a:gd name="connsiteY963" fmla="*/ 4736609 h 6451461"/>
              <a:gd name="connsiteX964" fmla="*/ 5642870 w 7308555"/>
              <a:gd name="connsiteY964" fmla="*/ 4749233 h 6451461"/>
              <a:gd name="connsiteX965" fmla="*/ 5616958 w 7308555"/>
              <a:gd name="connsiteY965" fmla="*/ 4698073 h 6451461"/>
              <a:gd name="connsiteX966" fmla="*/ 5604334 w 7308555"/>
              <a:gd name="connsiteY966" fmla="*/ 4698073 h 6451461"/>
              <a:gd name="connsiteX967" fmla="*/ 5604334 w 7308555"/>
              <a:gd name="connsiteY967" fmla="*/ 4723985 h 6451461"/>
              <a:gd name="connsiteX968" fmla="*/ 5604334 w 7308555"/>
              <a:gd name="connsiteY968" fmla="*/ 4723985 h 6451461"/>
              <a:gd name="connsiteX969" fmla="*/ 1606554 w 7308555"/>
              <a:gd name="connsiteY969" fmla="*/ 4787769 h 6451461"/>
              <a:gd name="connsiteX970" fmla="*/ 1632466 w 7308555"/>
              <a:gd name="connsiteY970" fmla="*/ 4787769 h 6451461"/>
              <a:gd name="connsiteX971" fmla="*/ 1658378 w 7308555"/>
              <a:gd name="connsiteY971" fmla="*/ 4711361 h 6451461"/>
              <a:gd name="connsiteX972" fmla="*/ 1606554 w 7308555"/>
              <a:gd name="connsiteY972" fmla="*/ 4787769 h 6451461"/>
              <a:gd name="connsiteX973" fmla="*/ 1606554 w 7308555"/>
              <a:gd name="connsiteY973" fmla="*/ 4787769 h 6451461"/>
              <a:gd name="connsiteX974" fmla="*/ 4190460 w 7308555"/>
              <a:gd name="connsiteY974" fmla="*/ 4775145 h 6451461"/>
              <a:gd name="connsiteX975" fmla="*/ 4228996 w 7308555"/>
              <a:gd name="connsiteY975" fmla="*/ 4762521 h 6451461"/>
              <a:gd name="connsiteX976" fmla="*/ 4203084 w 7308555"/>
              <a:gd name="connsiteY976" fmla="*/ 4749898 h 6451461"/>
              <a:gd name="connsiteX977" fmla="*/ 4215708 w 7308555"/>
              <a:gd name="connsiteY977" fmla="*/ 4724649 h 6451461"/>
              <a:gd name="connsiteX978" fmla="*/ 4189796 w 7308555"/>
              <a:gd name="connsiteY978" fmla="*/ 4712026 h 6451461"/>
              <a:gd name="connsiteX979" fmla="*/ 4189796 w 7308555"/>
              <a:gd name="connsiteY979" fmla="*/ 4763186 h 6451461"/>
              <a:gd name="connsiteX980" fmla="*/ 4189796 w 7308555"/>
              <a:gd name="connsiteY980" fmla="*/ 4775145 h 6451461"/>
              <a:gd name="connsiteX981" fmla="*/ 4190460 w 7308555"/>
              <a:gd name="connsiteY981" fmla="*/ 4775145 h 6451461"/>
              <a:gd name="connsiteX982" fmla="*/ 771385 w 7308555"/>
              <a:gd name="connsiteY982" fmla="*/ 4736609 h 6451461"/>
              <a:gd name="connsiteX983" fmla="*/ 797297 w 7308555"/>
              <a:gd name="connsiteY983" fmla="*/ 4761857 h 6451461"/>
              <a:gd name="connsiteX984" fmla="*/ 797297 w 7308555"/>
              <a:gd name="connsiteY984" fmla="*/ 4736609 h 6451461"/>
              <a:gd name="connsiteX985" fmla="*/ 771385 w 7308555"/>
              <a:gd name="connsiteY985" fmla="*/ 4736609 h 6451461"/>
              <a:gd name="connsiteX986" fmla="*/ 771385 w 7308555"/>
              <a:gd name="connsiteY986" fmla="*/ 4736609 h 6451461"/>
              <a:gd name="connsiteX987" fmla="*/ 4228996 w 7308555"/>
              <a:gd name="connsiteY987" fmla="*/ 4761857 h 6451461"/>
              <a:gd name="connsiteX988" fmla="*/ 4241620 w 7308555"/>
              <a:gd name="connsiteY988" fmla="*/ 4761857 h 6451461"/>
              <a:gd name="connsiteX989" fmla="*/ 4228996 w 7308555"/>
              <a:gd name="connsiteY989" fmla="*/ 4749233 h 6451461"/>
              <a:gd name="connsiteX990" fmla="*/ 4228996 w 7308555"/>
              <a:gd name="connsiteY990" fmla="*/ 4761857 h 6451461"/>
              <a:gd name="connsiteX991" fmla="*/ 4228996 w 7308555"/>
              <a:gd name="connsiteY991" fmla="*/ 4761857 h 6451461"/>
              <a:gd name="connsiteX992" fmla="*/ 5090077 w 7308555"/>
              <a:gd name="connsiteY992" fmla="*/ 4775145 h 6451461"/>
              <a:gd name="connsiteX993" fmla="*/ 5077453 w 7308555"/>
              <a:gd name="connsiteY993" fmla="*/ 4762521 h 6451461"/>
              <a:gd name="connsiteX994" fmla="*/ 5090077 w 7308555"/>
              <a:gd name="connsiteY994" fmla="*/ 4775145 h 6451461"/>
              <a:gd name="connsiteX995" fmla="*/ 5090077 w 7308555"/>
              <a:gd name="connsiteY995" fmla="*/ 4775145 h 6451461"/>
              <a:gd name="connsiteX996" fmla="*/ 437185 w 7308555"/>
              <a:gd name="connsiteY996" fmla="*/ 4775145 h 6451461"/>
              <a:gd name="connsiteX997" fmla="*/ 449808 w 7308555"/>
              <a:gd name="connsiteY997" fmla="*/ 4762521 h 6451461"/>
              <a:gd name="connsiteX998" fmla="*/ 437185 w 7308555"/>
              <a:gd name="connsiteY998" fmla="*/ 4762521 h 6451461"/>
              <a:gd name="connsiteX999" fmla="*/ 437185 w 7308555"/>
              <a:gd name="connsiteY999" fmla="*/ 4775145 h 6451461"/>
              <a:gd name="connsiteX1000" fmla="*/ 437185 w 7308555"/>
              <a:gd name="connsiteY1000" fmla="*/ 4775145 h 6451461"/>
              <a:gd name="connsiteX1001" fmla="*/ 4241620 w 7308555"/>
              <a:gd name="connsiteY1001" fmla="*/ 4775145 h 6451461"/>
              <a:gd name="connsiteX1002" fmla="*/ 4228996 w 7308555"/>
              <a:gd name="connsiteY1002" fmla="*/ 4800393 h 6451461"/>
              <a:gd name="connsiteX1003" fmla="*/ 4241620 w 7308555"/>
              <a:gd name="connsiteY1003" fmla="*/ 4813017 h 6451461"/>
              <a:gd name="connsiteX1004" fmla="*/ 4254244 w 7308555"/>
              <a:gd name="connsiteY1004" fmla="*/ 4800393 h 6451461"/>
              <a:gd name="connsiteX1005" fmla="*/ 4241620 w 7308555"/>
              <a:gd name="connsiteY1005" fmla="*/ 4775145 h 6451461"/>
              <a:gd name="connsiteX1006" fmla="*/ 4241620 w 7308555"/>
              <a:gd name="connsiteY1006" fmla="*/ 4775145 h 6451461"/>
              <a:gd name="connsiteX1007" fmla="*/ 5694694 w 7308555"/>
              <a:gd name="connsiteY1007" fmla="*/ 4775145 h 6451461"/>
              <a:gd name="connsiteX1008" fmla="*/ 5771766 w 7308555"/>
              <a:gd name="connsiteY1008" fmla="*/ 4889424 h 6451461"/>
              <a:gd name="connsiteX1009" fmla="*/ 5822926 w 7308555"/>
              <a:gd name="connsiteY1009" fmla="*/ 4940584 h 6451461"/>
              <a:gd name="connsiteX1010" fmla="*/ 5861462 w 7308555"/>
              <a:gd name="connsiteY1010" fmla="*/ 4965832 h 6451461"/>
              <a:gd name="connsiteX1011" fmla="*/ 5694694 w 7308555"/>
              <a:gd name="connsiteY1011" fmla="*/ 4775145 h 6451461"/>
              <a:gd name="connsiteX1012" fmla="*/ 5694694 w 7308555"/>
              <a:gd name="connsiteY1012" fmla="*/ 4775145 h 6451461"/>
              <a:gd name="connsiteX1013" fmla="*/ 1863682 w 7308555"/>
              <a:gd name="connsiteY1013" fmla="*/ 4800393 h 6451461"/>
              <a:gd name="connsiteX1014" fmla="*/ 1863682 w 7308555"/>
              <a:gd name="connsiteY1014" fmla="*/ 4813017 h 6451461"/>
              <a:gd name="connsiteX1015" fmla="*/ 1876306 w 7308555"/>
              <a:gd name="connsiteY1015" fmla="*/ 4813017 h 6451461"/>
              <a:gd name="connsiteX1016" fmla="*/ 1863682 w 7308555"/>
              <a:gd name="connsiteY1016" fmla="*/ 4800393 h 6451461"/>
              <a:gd name="connsiteX1017" fmla="*/ 1863682 w 7308555"/>
              <a:gd name="connsiteY1017" fmla="*/ 4800393 h 6451461"/>
              <a:gd name="connsiteX1018" fmla="*/ 5642870 w 7308555"/>
              <a:gd name="connsiteY1018" fmla="*/ 4850888 h 6451461"/>
              <a:gd name="connsiteX1019" fmla="*/ 5630246 w 7308555"/>
              <a:gd name="connsiteY1019" fmla="*/ 4850888 h 6451461"/>
              <a:gd name="connsiteX1020" fmla="*/ 5630246 w 7308555"/>
              <a:gd name="connsiteY1020" fmla="*/ 4825640 h 6451461"/>
              <a:gd name="connsiteX1021" fmla="*/ 5604334 w 7308555"/>
              <a:gd name="connsiteY1021" fmla="*/ 4825640 h 6451461"/>
              <a:gd name="connsiteX1022" fmla="*/ 5655494 w 7308555"/>
              <a:gd name="connsiteY1022" fmla="*/ 4889424 h 6451461"/>
              <a:gd name="connsiteX1023" fmla="*/ 5642870 w 7308555"/>
              <a:gd name="connsiteY1023" fmla="*/ 4850888 h 6451461"/>
              <a:gd name="connsiteX1024" fmla="*/ 5642870 w 7308555"/>
              <a:gd name="connsiteY1024" fmla="*/ 4850888 h 6451461"/>
              <a:gd name="connsiteX1025" fmla="*/ 4293445 w 7308555"/>
              <a:gd name="connsiteY1025" fmla="*/ 4850888 h 6451461"/>
              <a:gd name="connsiteX1026" fmla="*/ 4293445 w 7308555"/>
              <a:gd name="connsiteY1026" fmla="*/ 4825640 h 6451461"/>
              <a:gd name="connsiteX1027" fmla="*/ 4254909 w 7308555"/>
              <a:gd name="connsiteY1027" fmla="*/ 4825640 h 6451461"/>
              <a:gd name="connsiteX1028" fmla="*/ 4293445 w 7308555"/>
              <a:gd name="connsiteY1028" fmla="*/ 4850888 h 6451461"/>
              <a:gd name="connsiteX1029" fmla="*/ 4293445 w 7308555"/>
              <a:gd name="connsiteY1029" fmla="*/ 4850888 h 6451461"/>
              <a:gd name="connsiteX1030" fmla="*/ 4280156 w 7308555"/>
              <a:gd name="connsiteY1030" fmla="*/ 4864176 h 6451461"/>
              <a:gd name="connsiteX1031" fmla="*/ 4306068 w 7308555"/>
              <a:gd name="connsiteY1031" fmla="*/ 4876800 h 6451461"/>
              <a:gd name="connsiteX1032" fmla="*/ 4306068 w 7308555"/>
              <a:gd name="connsiteY1032" fmla="*/ 4851553 h 6451461"/>
              <a:gd name="connsiteX1033" fmla="*/ 4293445 w 7308555"/>
              <a:gd name="connsiteY1033" fmla="*/ 4851553 h 6451461"/>
              <a:gd name="connsiteX1034" fmla="*/ 4280156 w 7308555"/>
              <a:gd name="connsiteY1034" fmla="*/ 4864176 h 6451461"/>
              <a:gd name="connsiteX1035" fmla="*/ 4280156 w 7308555"/>
              <a:gd name="connsiteY1035" fmla="*/ 4864176 h 6451461"/>
              <a:gd name="connsiteX1036" fmla="*/ 835833 w 7308555"/>
              <a:gd name="connsiteY1036" fmla="*/ 4876800 h 6451461"/>
              <a:gd name="connsiteX1037" fmla="*/ 848457 w 7308555"/>
              <a:gd name="connsiteY1037" fmla="*/ 4876800 h 6451461"/>
              <a:gd name="connsiteX1038" fmla="*/ 848457 w 7308555"/>
              <a:gd name="connsiteY1038" fmla="*/ 4864176 h 6451461"/>
              <a:gd name="connsiteX1039" fmla="*/ 835833 w 7308555"/>
              <a:gd name="connsiteY1039" fmla="*/ 4876800 h 6451461"/>
              <a:gd name="connsiteX1040" fmla="*/ 835833 w 7308555"/>
              <a:gd name="connsiteY1040" fmla="*/ 4876800 h 6451461"/>
              <a:gd name="connsiteX1041" fmla="*/ 5938534 w 7308555"/>
              <a:gd name="connsiteY1041" fmla="*/ 4914672 h 6451461"/>
              <a:gd name="connsiteX1042" fmla="*/ 5951158 w 7308555"/>
              <a:gd name="connsiteY1042" fmla="*/ 4939920 h 6451461"/>
              <a:gd name="connsiteX1043" fmla="*/ 5938534 w 7308555"/>
              <a:gd name="connsiteY1043" fmla="*/ 4914672 h 6451461"/>
              <a:gd name="connsiteX1044" fmla="*/ 5938534 w 7308555"/>
              <a:gd name="connsiteY1044" fmla="*/ 4914672 h 6451461"/>
              <a:gd name="connsiteX1045" fmla="*/ 1542770 w 7308555"/>
              <a:gd name="connsiteY1045" fmla="*/ 4927296 h 6451461"/>
              <a:gd name="connsiteX1046" fmla="*/ 1568682 w 7308555"/>
              <a:gd name="connsiteY1046" fmla="*/ 4914672 h 6451461"/>
              <a:gd name="connsiteX1047" fmla="*/ 1556058 w 7308555"/>
              <a:gd name="connsiteY1047" fmla="*/ 4914672 h 6451461"/>
              <a:gd name="connsiteX1048" fmla="*/ 1542770 w 7308555"/>
              <a:gd name="connsiteY1048" fmla="*/ 4927296 h 6451461"/>
              <a:gd name="connsiteX1049" fmla="*/ 1542770 w 7308555"/>
              <a:gd name="connsiteY1049" fmla="*/ 4927296 h 6451461"/>
              <a:gd name="connsiteX1050" fmla="*/ 4319357 w 7308555"/>
              <a:gd name="connsiteY1050" fmla="*/ 4940584 h 6451461"/>
              <a:gd name="connsiteX1051" fmla="*/ 4345269 w 7308555"/>
              <a:gd name="connsiteY1051" fmla="*/ 4953208 h 6451461"/>
              <a:gd name="connsiteX1052" fmla="*/ 4345269 w 7308555"/>
              <a:gd name="connsiteY1052" fmla="*/ 4927960 h 6451461"/>
              <a:gd name="connsiteX1053" fmla="*/ 4319357 w 7308555"/>
              <a:gd name="connsiteY1053" fmla="*/ 4940584 h 6451461"/>
              <a:gd name="connsiteX1054" fmla="*/ 4319357 w 7308555"/>
              <a:gd name="connsiteY1054" fmla="*/ 4940584 h 6451461"/>
              <a:gd name="connsiteX1055" fmla="*/ 5231598 w 7308555"/>
              <a:gd name="connsiteY1055" fmla="*/ 5029616 h 6451461"/>
              <a:gd name="connsiteX1056" fmla="*/ 5270134 w 7308555"/>
              <a:gd name="connsiteY1056" fmla="*/ 5042240 h 6451461"/>
              <a:gd name="connsiteX1057" fmla="*/ 5270134 w 7308555"/>
              <a:gd name="connsiteY1057" fmla="*/ 4953208 h 6451461"/>
              <a:gd name="connsiteX1058" fmla="*/ 5231598 w 7308555"/>
              <a:gd name="connsiteY1058" fmla="*/ 5029616 h 6451461"/>
              <a:gd name="connsiteX1059" fmla="*/ 5231598 w 7308555"/>
              <a:gd name="connsiteY1059" fmla="*/ 5029616 h 6451461"/>
              <a:gd name="connsiteX1060" fmla="*/ 5257509 w 7308555"/>
              <a:gd name="connsiteY1060" fmla="*/ 4978456 h 6451461"/>
              <a:gd name="connsiteX1061" fmla="*/ 5257509 w 7308555"/>
              <a:gd name="connsiteY1061" fmla="*/ 5016327 h 6451461"/>
              <a:gd name="connsiteX1062" fmla="*/ 5244886 w 7308555"/>
              <a:gd name="connsiteY1062" fmla="*/ 5016327 h 6451461"/>
              <a:gd name="connsiteX1063" fmla="*/ 5257509 w 7308555"/>
              <a:gd name="connsiteY1063" fmla="*/ 4978456 h 6451461"/>
              <a:gd name="connsiteX1064" fmla="*/ 5257509 w 7308555"/>
              <a:gd name="connsiteY1064" fmla="*/ 4978456 h 6451461"/>
              <a:gd name="connsiteX1065" fmla="*/ 5257509 w 7308555"/>
              <a:gd name="connsiteY1065" fmla="*/ 4978456 h 6451461"/>
              <a:gd name="connsiteX1066" fmla="*/ 4203084 w 7308555"/>
              <a:gd name="connsiteY1066" fmla="*/ 5029616 h 6451461"/>
              <a:gd name="connsiteX1067" fmla="*/ 4241620 w 7308555"/>
              <a:gd name="connsiteY1067" fmla="*/ 5016992 h 6451461"/>
              <a:gd name="connsiteX1068" fmla="*/ 4203084 w 7308555"/>
              <a:gd name="connsiteY1068" fmla="*/ 5029616 h 6451461"/>
              <a:gd name="connsiteX1069" fmla="*/ 4203084 w 7308555"/>
              <a:gd name="connsiteY1069" fmla="*/ 5029616 h 6451461"/>
              <a:gd name="connsiteX1070" fmla="*/ 5745854 w 7308555"/>
              <a:gd name="connsiteY1070" fmla="*/ 4991080 h 6451461"/>
              <a:gd name="connsiteX1071" fmla="*/ 5758478 w 7308555"/>
              <a:gd name="connsiteY1071" fmla="*/ 5003703 h 6451461"/>
              <a:gd name="connsiteX1072" fmla="*/ 5771102 w 7308555"/>
              <a:gd name="connsiteY1072" fmla="*/ 5003703 h 6451461"/>
              <a:gd name="connsiteX1073" fmla="*/ 5758478 w 7308555"/>
              <a:gd name="connsiteY1073" fmla="*/ 4991080 h 6451461"/>
              <a:gd name="connsiteX1074" fmla="*/ 5745854 w 7308555"/>
              <a:gd name="connsiteY1074" fmla="*/ 4991080 h 6451461"/>
              <a:gd name="connsiteX1075" fmla="*/ 5745854 w 7308555"/>
              <a:gd name="connsiteY1075" fmla="*/ 4991080 h 6451461"/>
              <a:gd name="connsiteX1076" fmla="*/ 218592 w 7308555"/>
              <a:gd name="connsiteY1076" fmla="*/ 5029616 h 6451461"/>
              <a:gd name="connsiteX1077" fmla="*/ 205968 w 7308555"/>
              <a:gd name="connsiteY1077" fmla="*/ 4991744 h 6451461"/>
              <a:gd name="connsiteX1078" fmla="*/ 193345 w 7308555"/>
              <a:gd name="connsiteY1078" fmla="*/ 5016992 h 6451461"/>
              <a:gd name="connsiteX1079" fmla="*/ 218592 w 7308555"/>
              <a:gd name="connsiteY1079" fmla="*/ 5029616 h 6451461"/>
              <a:gd name="connsiteX1080" fmla="*/ 218592 w 7308555"/>
              <a:gd name="connsiteY1080" fmla="*/ 5029616 h 6451461"/>
              <a:gd name="connsiteX1081" fmla="*/ 4190460 w 7308555"/>
              <a:gd name="connsiteY1081" fmla="*/ 5029616 h 6451461"/>
              <a:gd name="connsiteX1082" fmla="*/ 4151924 w 7308555"/>
              <a:gd name="connsiteY1082" fmla="*/ 5080776 h 6451461"/>
              <a:gd name="connsiteX1083" fmla="*/ 4228996 w 7308555"/>
              <a:gd name="connsiteY1083" fmla="*/ 5068152 h 6451461"/>
              <a:gd name="connsiteX1084" fmla="*/ 4190460 w 7308555"/>
              <a:gd name="connsiteY1084" fmla="*/ 5029616 h 6451461"/>
              <a:gd name="connsiteX1085" fmla="*/ 4190460 w 7308555"/>
              <a:gd name="connsiteY1085" fmla="*/ 5029616 h 6451461"/>
              <a:gd name="connsiteX1086" fmla="*/ 4846237 w 7308555"/>
              <a:gd name="connsiteY1086" fmla="*/ 5067487 h 6451461"/>
              <a:gd name="connsiteX1087" fmla="*/ 4833613 w 7308555"/>
              <a:gd name="connsiteY1087" fmla="*/ 5042240 h 6451461"/>
              <a:gd name="connsiteX1088" fmla="*/ 4833613 w 7308555"/>
              <a:gd name="connsiteY1088" fmla="*/ 5054863 h 6451461"/>
              <a:gd name="connsiteX1089" fmla="*/ 4833613 w 7308555"/>
              <a:gd name="connsiteY1089" fmla="*/ 5067487 h 6451461"/>
              <a:gd name="connsiteX1090" fmla="*/ 4846237 w 7308555"/>
              <a:gd name="connsiteY1090" fmla="*/ 5067487 h 6451461"/>
              <a:gd name="connsiteX1091" fmla="*/ 4846237 w 7308555"/>
              <a:gd name="connsiteY1091" fmla="*/ 5067487 h 6451461"/>
              <a:gd name="connsiteX1092" fmla="*/ 1439786 w 7308555"/>
              <a:gd name="connsiteY1092" fmla="*/ 5156519 h 6451461"/>
              <a:gd name="connsiteX1093" fmla="*/ 1439786 w 7308555"/>
              <a:gd name="connsiteY1093" fmla="*/ 5169143 h 6451461"/>
              <a:gd name="connsiteX1094" fmla="*/ 1452409 w 7308555"/>
              <a:gd name="connsiteY1094" fmla="*/ 5156519 h 6451461"/>
              <a:gd name="connsiteX1095" fmla="*/ 1452409 w 7308555"/>
              <a:gd name="connsiteY1095" fmla="*/ 5156519 h 6451461"/>
              <a:gd name="connsiteX1096" fmla="*/ 1452409 w 7308555"/>
              <a:gd name="connsiteY1096" fmla="*/ 5156519 h 6451461"/>
              <a:gd name="connsiteX1097" fmla="*/ 1439786 w 7308555"/>
              <a:gd name="connsiteY1097" fmla="*/ 5156519 h 6451461"/>
              <a:gd name="connsiteX1098" fmla="*/ 1439786 w 7308555"/>
              <a:gd name="connsiteY1098" fmla="*/ 5156519 h 6451461"/>
              <a:gd name="connsiteX1099" fmla="*/ 1439786 w 7308555"/>
              <a:gd name="connsiteY1099" fmla="*/ 5156519 h 6451461"/>
              <a:gd name="connsiteX1100" fmla="*/ 4974469 w 7308555"/>
              <a:gd name="connsiteY1100" fmla="*/ 5169807 h 6451461"/>
              <a:gd name="connsiteX1101" fmla="*/ 4961845 w 7308555"/>
              <a:gd name="connsiteY1101" fmla="*/ 5195055 h 6451461"/>
              <a:gd name="connsiteX1102" fmla="*/ 4961845 w 7308555"/>
              <a:gd name="connsiteY1102" fmla="*/ 5182431 h 6451461"/>
              <a:gd name="connsiteX1103" fmla="*/ 4974469 w 7308555"/>
              <a:gd name="connsiteY1103" fmla="*/ 5169807 h 6451461"/>
              <a:gd name="connsiteX1104" fmla="*/ 4974469 w 7308555"/>
              <a:gd name="connsiteY1104" fmla="*/ 5169807 h 6451461"/>
              <a:gd name="connsiteX1105" fmla="*/ 4589109 w 7308555"/>
              <a:gd name="connsiteY1105" fmla="*/ 5195055 h 6451461"/>
              <a:gd name="connsiteX1106" fmla="*/ 4601733 w 7308555"/>
              <a:gd name="connsiteY1106" fmla="*/ 5220303 h 6451461"/>
              <a:gd name="connsiteX1107" fmla="*/ 4601733 w 7308555"/>
              <a:gd name="connsiteY1107" fmla="*/ 5195055 h 6451461"/>
              <a:gd name="connsiteX1108" fmla="*/ 4589109 w 7308555"/>
              <a:gd name="connsiteY1108" fmla="*/ 5195055 h 6451461"/>
              <a:gd name="connsiteX1109" fmla="*/ 4589109 w 7308555"/>
              <a:gd name="connsiteY1109" fmla="*/ 5195055 h 6451461"/>
              <a:gd name="connsiteX1110" fmla="*/ 4948557 w 7308555"/>
              <a:gd name="connsiteY1110" fmla="*/ 5220303 h 6451461"/>
              <a:gd name="connsiteX1111" fmla="*/ 4948557 w 7308555"/>
              <a:gd name="connsiteY1111" fmla="*/ 5195055 h 6451461"/>
              <a:gd name="connsiteX1112" fmla="*/ 4935933 w 7308555"/>
              <a:gd name="connsiteY1112" fmla="*/ 5207679 h 6451461"/>
              <a:gd name="connsiteX1113" fmla="*/ 4948557 w 7308555"/>
              <a:gd name="connsiteY1113" fmla="*/ 5232926 h 6451461"/>
              <a:gd name="connsiteX1114" fmla="*/ 4948557 w 7308555"/>
              <a:gd name="connsiteY1114" fmla="*/ 5220303 h 6451461"/>
              <a:gd name="connsiteX1115" fmla="*/ 4948557 w 7308555"/>
              <a:gd name="connsiteY1115" fmla="*/ 5220303 h 6451461"/>
              <a:gd name="connsiteX1116" fmla="*/ 6169750 w 7308555"/>
              <a:gd name="connsiteY1116" fmla="*/ 5195055 h 6451461"/>
              <a:gd name="connsiteX1117" fmla="*/ 6220910 w 7308555"/>
              <a:gd name="connsiteY1117" fmla="*/ 5258839 h 6451461"/>
              <a:gd name="connsiteX1118" fmla="*/ 6169750 w 7308555"/>
              <a:gd name="connsiteY1118" fmla="*/ 5195055 h 6451461"/>
              <a:gd name="connsiteX1119" fmla="*/ 6169750 w 7308555"/>
              <a:gd name="connsiteY1119" fmla="*/ 5195055 h 6451461"/>
              <a:gd name="connsiteX1120" fmla="*/ 5167149 w 7308555"/>
              <a:gd name="connsiteY1120" fmla="*/ 5220303 h 6451461"/>
              <a:gd name="connsiteX1121" fmla="*/ 5154525 w 7308555"/>
              <a:gd name="connsiteY1121" fmla="*/ 5232926 h 6451461"/>
              <a:gd name="connsiteX1122" fmla="*/ 5167149 w 7308555"/>
              <a:gd name="connsiteY1122" fmla="*/ 5207679 h 6451461"/>
              <a:gd name="connsiteX1123" fmla="*/ 5167149 w 7308555"/>
              <a:gd name="connsiteY1123" fmla="*/ 5220303 h 6451461"/>
              <a:gd name="connsiteX1124" fmla="*/ 5167149 w 7308555"/>
              <a:gd name="connsiteY1124" fmla="*/ 5220303 h 6451461"/>
              <a:gd name="connsiteX1125" fmla="*/ 6491327 w 7308555"/>
              <a:gd name="connsiteY1125" fmla="*/ 5232926 h 6451461"/>
              <a:gd name="connsiteX1126" fmla="*/ 6503951 w 7308555"/>
              <a:gd name="connsiteY1126" fmla="*/ 5245550 h 6451461"/>
              <a:gd name="connsiteX1127" fmla="*/ 6516574 w 7308555"/>
              <a:gd name="connsiteY1127" fmla="*/ 5232926 h 6451461"/>
              <a:gd name="connsiteX1128" fmla="*/ 6491327 w 7308555"/>
              <a:gd name="connsiteY1128" fmla="*/ 5232926 h 6451461"/>
              <a:gd name="connsiteX1129" fmla="*/ 6491327 w 7308555"/>
              <a:gd name="connsiteY1129" fmla="*/ 5232926 h 6451461"/>
              <a:gd name="connsiteX1130" fmla="*/ 5154525 w 7308555"/>
              <a:gd name="connsiteY1130" fmla="*/ 5258839 h 6451461"/>
              <a:gd name="connsiteX1131" fmla="*/ 5154525 w 7308555"/>
              <a:gd name="connsiteY1131" fmla="*/ 5246215 h 6451461"/>
              <a:gd name="connsiteX1132" fmla="*/ 5154525 w 7308555"/>
              <a:gd name="connsiteY1132" fmla="*/ 5284086 h 6451461"/>
              <a:gd name="connsiteX1133" fmla="*/ 5167149 w 7308555"/>
              <a:gd name="connsiteY1133" fmla="*/ 5258839 h 6451461"/>
              <a:gd name="connsiteX1134" fmla="*/ 5154525 w 7308555"/>
              <a:gd name="connsiteY1134" fmla="*/ 5258839 h 6451461"/>
              <a:gd name="connsiteX1135" fmla="*/ 5154525 w 7308555"/>
              <a:gd name="connsiteY1135" fmla="*/ 5258839 h 6451461"/>
              <a:gd name="connsiteX1136" fmla="*/ 1336801 w 7308555"/>
              <a:gd name="connsiteY1136" fmla="*/ 5284086 h 6451461"/>
              <a:gd name="connsiteX1137" fmla="*/ 1349425 w 7308555"/>
              <a:gd name="connsiteY1137" fmla="*/ 5258839 h 6451461"/>
              <a:gd name="connsiteX1138" fmla="*/ 1336801 w 7308555"/>
              <a:gd name="connsiteY1138" fmla="*/ 5284086 h 6451461"/>
              <a:gd name="connsiteX1139" fmla="*/ 1336801 w 7308555"/>
              <a:gd name="connsiteY1139" fmla="*/ 5284086 h 6451461"/>
              <a:gd name="connsiteX1140" fmla="*/ 4948557 w 7308555"/>
              <a:gd name="connsiteY1140" fmla="*/ 5271463 h 6451461"/>
              <a:gd name="connsiteX1141" fmla="*/ 4948557 w 7308555"/>
              <a:gd name="connsiteY1141" fmla="*/ 5258839 h 6451461"/>
              <a:gd name="connsiteX1142" fmla="*/ 4948557 w 7308555"/>
              <a:gd name="connsiteY1142" fmla="*/ 5271463 h 6451461"/>
              <a:gd name="connsiteX1143" fmla="*/ 4948557 w 7308555"/>
              <a:gd name="connsiteY1143" fmla="*/ 5271463 h 6451461"/>
              <a:gd name="connsiteX1144" fmla="*/ 218592 w 7308555"/>
              <a:gd name="connsiteY1144" fmla="*/ 5284086 h 6451461"/>
              <a:gd name="connsiteX1145" fmla="*/ 244504 w 7308555"/>
              <a:gd name="connsiteY1145" fmla="*/ 5271463 h 6451461"/>
              <a:gd name="connsiteX1146" fmla="*/ 218592 w 7308555"/>
              <a:gd name="connsiteY1146" fmla="*/ 5271463 h 6451461"/>
              <a:gd name="connsiteX1147" fmla="*/ 218592 w 7308555"/>
              <a:gd name="connsiteY1147" fmla="*/ 5284086 h 6451461"/>
              <a:gd name="connsiteX1148" fmla="*/ 218592 w 7308555"/>
              <a:gd name="connsiteY1148" fmla="*/ 5284086 h 6451461"/>
              <a:gd name="connsiteX1149" fmla="*/ 1324178 w 7308555"/>
              <a:gd name="connsiteY1149" fmla="*/ 5296710 h 6451461"/>
              <a:gd name="connsiteX1150" fmla="*/ 1311554 w 7308555"/>
              <a:gd name="connsiteY1150" fmla="*/ 5321958 h 6451461"/>
              <a:gd name="connsiteX1151" fmla="*/ 1324178 w 7308555"/>
              <a:gd name="connsiteY1151" fmla="*/ 5321958 h 6451461"/>
              <a:gd name="connsiteX1152" fmla="*/ 1324178 w 7308555"/>
              <a:gd name="connsiteY1152" fmla="*/ 5296710 h 6451461"/>
              <a:gd name="connsiteX1153" fmla="*/ 1324178 w 7308555"/>
              <a:gd name="connsiteY1153" fmla="*/ 5296710 h 6451461"/>
              <a:gd name="connsiteX1154" fmla="*/ 5308669 w 7308555"/>
              <a:gd name="connsiteY1154" fmla="*/ 5322622 h 6451461"/>
              <a:gd name="connsiteX1155" fmla="*/ 5308669 w 7308555"/>
              <a:gd name="connsiteY1155" fmla="*/ 5309999 h 6451461"/>
              <a:gd name="connsiteX1156" fmla="*/ 5308669 w 7308555"/>
              <a:gd name="connsiteY1156" fmla="*/ 5322622 h 6451461"/>
              <a:gd name="connsiteX1157" fmla="*/ 5308669 w 7308555"/>
              <a:gd name="connsiteY1157" fmla="*/ 5322622 h 6451461"/>
              <a:gd name="connsiteX1158" fmla="*/ 1387961 w 7308555"/>
              <a:gd name="connsiteY1158" fmla="*/ 5475437 h 6451461"/>
              <a:gd name="connsiteX1159" fmla="*/ 1400585 w 7308555"/>
              <a:gd name="connsiteY1159" fmla="*/ 5488062 h 6451461"/>
              <a:gd name="connsiteX1160" fmla="*/ 1426497 w 7308555"/>
              <a:gd name="connsiteY1160" fmla="*/ 5436902 h 6451461"/>
              <a:gd name="connsiteX1161" fmla="*/ 1465033 w 7308555"/>
              <a:gd name="connsiteY1161" fmla="*/ 5322622 h 6451461"/>
              <a:gd name="connsiteX1162" fmla="*/ 1387961 w 7308555"/>
              <a:gd name="connsiteY1162" fmla="*/ 5475437 h 6451461"/>
              <a:gd name="connsiteX1163" fmla="*/ 1387961 w 7308555"/>
              <a:gd name="connsiteY1163" fmla="*/ 5475437 h 6451461"/>
              <a:gd name="connsiteX1164" fmla="*/ 6645471 w 7308555"/>
              <a:gd name="connsiteY1164" fmla="*/ 5373118 h 6451461"/>
              <a:gd name="connsiteX1165" fmla="*/ 6645471 w 7308555"/>
              <a:gd name="connsiteY1165" fmla="*/ 5360494 h 6451461"/>
              <a:gd name="connsiteX1166" fmla="*/ 6619559 w 7308555"/>
              <a:gd name="connsiteY1166" fmla="*/ 5347870 h 6451461"/>
              <a:gd name="connsiteX1167" fmla="*/ 6645471 w 7308555"/>
              <a:gd name="connsiteY1167" fmla="*/ 5373118 h 6451461"/>
              <a:gd name="connsiteX1168" fmla="*/ 6645471 w 7308555"/>
              <a:gd name="connsiteY1168" fmla="*/ 5373118 h 6451461"/>
              <a:gd name="connsiteX1169" fmla="*/ 5283422 w 7308555"/>
              <a:gd name="connsiteY1169" fmla="*/ 5411654 h 6451461"/>
              <a:gd name="connsiteX1170" fmla="*/ 5296045 w 7308555"/>
              <a:gd name="connsiteY1170" fmla="*/ 5399030 h 6451461"/>
              <a:gd name="connsiteX1171" fmla="*/ 5296045 w 7308555"/>
              <a:gd name="connsiteY1171" fmla="*/ 5386406 h 6451461"/>
              <a:gd name="connsiteX1172" fmla="*/ 5283422 w 7308555"/>
              <a:gd name="connsiteY1172" fmla="*/ 5411654 h 6451461"/>
              <a:gd name="connsiteX1173" fmla="*/ 5283422 w 7308555"/>
              <a:gd name="connsiteY1173" fmla="*/ 5411654 h 6451461"/>
              <a:gd name="connsiteX1174" fmla="*/ 4704717 w 7308555"/>
              <a:gd name="connsiteY1174" fmla="*/ 5399030 h 6451461"/>
              <a:gd name="connsiteX1175" fmla="*/ 4717341 w 7308555"/>
              <a:gd name="connsiteY1175" fmla="*/ 5411654 h 6451461"/>
              <a:gd name="connsiteX1176" fmla="*/ 4717341 w 7308555"/>
              <a:gd name="connsiteY1176" fmla="*/ 5411654 h 6451461"/>
              <a:gd name="connsiteX1177" fmla="*/ 4729965 w 7308555"/>
              <a:gd name="connsiteY1177" fmla="*/ 5399030 h 6451461"/>
              <a:gd name="connsiteX1178" fmla="*/ 4704717 w 7308555"/>
              <a:gd name="connsiteY1178" fmla="*/ 5399030 h 6451461"/>
              <a:gd name="connsiteX1179" fmla="*/ 4704717 w 7308555"/>
              <a:gd name="connsiteY1179" fmla="*/ 5399030 h 6451461"/>
              <a:gd name="connsiteX1180" fmla="*/ 4498748 w 7308555"/>
              <a:gd name="connsiteY1180" fmla="*/ 5475437 h 6451461"/>
              <a:gd name="connsiteX1181" fmla="*/ 4537285 w 7308555"/>
              <a:gd name="connsiteY1181" fmla="*/ 5500686 h 6451461"/>
              <a:gd name="connsiteX1182" fmla="*/ 4537285 w 7308555"/>
              <a:gd name="connsiteY1182" fmla="*/ 5449526 h 6451461"/>
              <a:gd name="connsiteX1183" fmla="*/ 4498748 w 7308555"/>
              <a:gd name="connsiteY1183" fmla="*/ 5475437 h 6451461"/>
              <a:gd name="connsiteX1184" fmla="*/ 4498748 w 7308555"/>
              <a:gd name="connsiteY1184" fmla="*/ 5475437 h 6451461"/>
              <a:gd name="connsiteX1185" fmla="*/ 6363095 w 7308555"/>
              <a:gd name="connsiteY1185" fmla="*/ 5513309 h 6451461"/>
              <a:gd name="connsiteX1186" fmla="*/ 6363095 w 7308555"/>
              <a:gd name="connsiteY1186" fmla="*/ 5513309 h 6451461"/>
              <a:gd name="connsiteX1187" fmla="*/ 6337183 w 7308555"/>
              <a:gd name="connsiteY1187" fmla="*/ 5500686 h 6451461"/>
              <a:gd name="connsiteX1188" fmla="*/ 6349807 w 7308555"/>
              <a:gd name="connsiteY1188" fmla="*/ 5500686 h 6451461"/>
              <a:gd name="connsiteX1189" fmla="*/ 6363095 w 7308555"/>
              <a:gd name="connsiteY1189" fmla="*/ 5513309 h 6451461"/>
              <a:gd name="connsiteX1190" fmla="*/ 6363095 w 7308555"/>
              <a:gd name="connsiteY1190" fmla="*/ 5513309 h 6451461"/>
              <a:gd name="connsiteX1191" fmla="*/ 6452791 w 7308555"/>
              <a:gd name="connsiteY1191" fmla="*/ 5538557 h 6451461"/>
              <a:gd name="connsiteX1192" fmla="*/ 6426878 w 7308555"/>
              <a:gd name="connsiteY1192" fmla="*/ 5525933 h 6451461"/>
              <a:gd name="connsiteX1193" fmla="*/ 6452791 w 7308555"/>
              <a:gd name="connsiteY1193" fmla="*/ 5538557 h 6451461"/>
              <a:gd name="connsiteX1194" fmla="*/ 6452791 w 7308555"/>
              <a:gd name="connsiteY1194" fmla="*/ 5538557 h 6451461"/>
              <a:gd name="connsiteX1195" fmla="*/ 5077453 w 7308555"/>
              <a:gd name="connsiteY1195" fmla="*/ 5653501 h 6451461"/>
              <a:gd name="connsiteX1196" fmla="*/ 5077453 w 7308555"/>
              <a:gd name="connsiteY1196" fmla="*/ 5653501 h 6451461"/>
              <a:gd name="connsiteX1197" fmla="*/ 5077453 w 7308555"/>
              <a:gd name="connsiteY1197" fmla="*/ 5653501 h 6451461"/>
              <a:gd name="connsiteX1198" fmla="*/ 5090077 w 7308555"/>
              <a:gd name="connsiteY1198" fmla="*/ 5666124 h 6451461"/>
              <a:gd name="connsiteX1199" fmla="*/ 5102701 w 7308555"/>
              <a:gd name="connsiteY1199" fmla="*/ 5640877 h 6451461"/>
              <a:gd name="connsiteX1200" fmla="*/ 5077453 w 7308555"/>
              <a:gd name="connsiteY1200" fmla="*/ 5653501 h 6451461"/>
              <a:gd name="connsiteX1201" fmla="*/ 5077453 w 7308555"/>
              <a:gd name="connsiteY1201" fmla="*/ 5653501 h 6451461"/>
              <a:gd name="connsiteX1202" fmla="*/ 7031496 w 7308555"/>
              <a:gd name="connsiteY1202" fmla="*/ 5780404 h 6451461"/>
              <a:gd name="connsiteX1203" fmla="*/ 7044119 w 7308555"/>
              <a:gd name="connsiteY1203" fmla="*/ 5780404 h 6451461"/>
              <a:gd name="connsiteX1204" fmla="*/ 7044119 w 7308555"/>
              <a:gd name="connsiteY1204" fmla="*/ 5755156 h 6451461"/>
              <a:gd name="connsiteX1205" fmla="*/ 7031496 w 7308555"/>
              <a:gd name="connsiteY1205" fmla="*/ 5780404 h 6451461"/>
              <a:gd name="connsiteX1206" fmla="*/ 7031496 w 7308555"/>
              <a:gd name="connsiteY1206" fmla="*/ 5780404 h 6451461"/>
              <a:gd name="connsiteX1207" fmla="*/ 218592 w 7308555"/>
              <a:gd name="connsiteY1207" fmla="*/ 6290010 h 6451461"/>
              <a:gd name="connsiteX1208" fmla="*/ 231216 w 7308555"/>
              <a:gd name="connsiteY1208" fmla="*/ 6252138 h 6451461"/>
              <a:gd name="connsiteX1209" fmla="*/ 218592 w 7308555"/>
              <a:gd name="connsiteY1209" fmla="*/ 6290010 h 6451461"/>
              <a:gd name="connsiteX1210" fmla="*/ 218592 w 7308555"/>
              <a:gd name="connsiteY1210" fmla="*/ 6290010 h 6451461"/>
              <a:gd name="connsiteX1211" fmla="*/ 321576 w 7308555"/>
              <a:gd name="connsiteY1211" fmla="*/ 6455448 h 6451461"/>
              <a:gd name="connsiteX1212" fmla="*/ 334200 w 7308555"/>
              <a:gd name="connsiteY1212" fmla="*/ 6455448 h 6451461"/>
              <a:gd name="connsiteX1213" fmla="*/ 334200 w 7308555"/>
              <a:gd name="connsiteY1213" fmla="*/ 6442825 h 6451461"/>
              <a:gd name="connsiteX1214" fmla="*/ 321576 w 7308555"/>
              <a:gd name="connsiteY1214" fmla="*/ 6455448 h 6451461"/>
              <a:gd name="connsiteX1215" fmla="*/ 321576 w 7308555"/>
              <a:gd name="connsiteY1215" fmla="*/ 6455448 h 6451461"/>
              <a:gd name="connsiteX1216" fmla="*/ 1542770 w 7308555"/>
              <a:gd name="connsiteY1216" fmla="*/ 318254 h 6451461"/>
              <a:gd name="connsiteX1217" fmla="*/ 1632466 w 7308555"/>
              <a:gd name="connsiteY1217" fmla="*/ 369414 h 6451461"/>
              <a:gd name="connsiteX1218" fmla="*/ 1632466 w 7308555"/>
              <a:gd name="connsiteY1218" fmla="*/ 382038 h 6451461"/>
              <a:gd name="connsiteX1219" fmla="*/ 1722162 w 7308555"/>
              <a:gd name="connsiteY1219" fmla="*/ 280383 h 6451461"/>
              <a:gd name="connsiteX1220" fmla="*/ 1760698 w 7308555"/>
              <a:gd name="connsiteY1220" fmla="*/ 255135 h 6451461"/>
              <a:gd name="connsiteX1221" fmla="*/ 1722162 w 7308555"/>
              <a:gd name="connsiteY1221" fmla="*/ 166104 h 6451461"/>
              <a:gd name="connsiteX1222" fmla="*/ 1632466 w 7308555"/>
              <a:gd name="connsiteY1222" fmla="*/ 217263 h 6451461"/>
              <a:gd name="connsiteX1223" fmla="*/ 1619842 w 7308555"/>
              <a:gd name="connsiteY1223" fmla="*/ 229887 h 6451461"/>
              <a:gd name="connsiteX1224" fmla="*/ 1555394 w 7308555"/>
              <a:gd name="connsiteY1224" fmla="*/ 140856 h 6451461"/>
              <a:gd name="connsiteX1225" fmla="*/ 1568018 w 7308555"/>
              <a:gd name="connsiteY1225" fmla="*/ 268423 h 6451461"/>
              <a:gd name="connsiteX1226" fmla="*/ 1542105 w 7308555"/>
              <a:gd name="connsiteY1226" fmla="*/ 268423 h 6451461"/>
              <a:gd name="connsiteX1227" fmla="*/ 1542770 w 7308555"/>
              <a:gd name="connsiteY1227" fmla="*/ 318254 h 6451461"/>
              <a:gd name="connsiteX1228" fmla="*/ 1542770 w 7308555"/>
              <a:gd name="connsiteY1228" fmla="*/ 318254 h 6451461"/>
              <a:gd name="connsiteX1229" fmla="*/ 3226395 w 7308555"/>
              <a:gd name="connsiteY1229" fmla="*/ 3399808 h 6451461"/>
              <a:gd name="connsiteX1230" fmla="*/ 3226395 w 7308555"/>
              <a:gd name="connsiteY1230" fmla="*/ 3399808 h 6451461"/>
              <a:gd name="connsiteX1231" fmla="*/ 3226395 w 7308555"/>
              <a:gd name="connsiteY1231" fmla="*/ 3399808 h 6451461"/>
              <a:gd name="connsiteX1232" fmla="*/ 3226395 w 7308555"/>
              <a:gd name="connsiteY1232" fmla="*/ 3399808 h 6451461"/>
              <a:gd name="connsiteX1233" fmla="*/ 5437566 w 7308555"/>
              <a:gd name="connsiteY1233" fmla="*/ 407286 h 6451461"/>
              <a:gd name="connsiteX1234" fmla="*/ 5463478 w 7308555"/>
              <a:gd name="connsiteY1234" fmla="*/ 369414 h 6451461"/>
              <a:gd name="connsiteX1235" fmla="*/ 5450854 w 7308555"/>
              <a:gd name="connsiteY1235" fmla="*/ 356790 h 6451461"/>
              <a:gd name="connsiteX1236" fmla="*/ 5399694 w 7308555"/>
              <a:gd name="connsiteY1236" fmla="*/ 344167 h 6451461"/>
              <a:gd name="connsiteX1237" fmla="*/ 5348534 w 7308555"/>
              <a:gd name="connsiteY1237" fmla="*/ 369414 h 6451461"/>
              <a:gd name="connsiteX1238" fmla="*/ 5297374 w 7308555"/>
              <a:gd name="connsiteY1238" fmla="*/ 394662 h 6451461"/>
              <a:gd name="connsiteX1239" fmla="*/ 5258838 w 7308555"/>
              <a:gd name="connsiteY1239" fmla="*/ 458446 h 6451461"/>
              <a:gd name="connsiteX1240" fmla="*/ 5091406 w 7308555"/>
              <a:gd name="connsiteY1240" fmla="*/ 598637 h 6451461"/>
              <a:gd name="connsiteX1241" fmla="*/ 5091406 w 7308555"/>
              <a:gd name="connsiteY1241" fmla="*/ 611261 h 6451461"/>
              <a:gd name="connsiteX1242" fmla="*/ 4911350 w 7308555"/>
              <a:gd name="connsiteY1242" fmla="*/ 776700 h 6451461"/>
              <a:gd name="connsiteX1243" fmla="*/ 4885438 w 7308555"/>
              <a:gd name="connsiteY1243" fmla="*/ 827860 h 6451461"/>
              <a:gd name="connsiteX1244" fmla="*/ 4846902 w 7308555"/>
              <a:gd name="connsiteY1244" fmla="*/ 853108 h 6451461"/>
              <a:gd name="connsiteX1245" fmla="*/ 4757206 w 7308555"/>
              <a:gd name="connsiteY1245" fmla="*/ 967387 h 6451461"/>
              <a:gd name="connsiteX1246" fmla="*/ 4628974 w 7308555"/>
              <a:gd name="connsiteY1246" fmla="*/ 1069042 h 6451461"/>
              <a:gd name="connsiteX1247" fmla="*/ 4616350 w 7308555"/>
              <a:gd name="connsiteY1247" fmla="*/ 1043795 h 6451461"/>
              <a:gd name="connsiteX1248" fmla="*/ 4539278 w 7308555"/>
              <a:gd name="connsiteY1248" fmla="*/ 1018547 h 6451461"/>
              <a:gd name="connsiteX1249" fmla="*/ 4642262 w 7308555"/>
              <a:gd name="connsiteY1249" fmla="*/ 993299 h 6451461"/>
              <a:gd name="connsiteX1250" fmla="*/ 4654886 w 7308555"/>
              <a:gd name="connsiteY1250" fmla="*/ 993299 h 6451461"/>
              <a:gd name="connsiteX1251" fmla="*/ 4642262 w 7308555"/>
              <a:gd name="connsiteY1251" fmla="*/ 942139 h 6451461"/>
              <a:gd name="connsiteX1252" fmla="*/ 4616350 w 7308555"/>
              <a:gd name="connsiteY1252" fmla="*/ 890980 h 6451461"/>
              <a:gd name="connsiteX1253" fmla="*/ 4565190 w 7308555"/>
              <a:gd name="connsiteY1253" fmla="*/ 725540 h 6451461"/>
              <a:gd name="connsiteX1254" fmla="*/ 4526654 w 7308555"/>
              <a:gd name="connsiteY1254" fmla="*/ 661757 h 6451461"/>
              <a:gd name="connsiteX1255" fmla="*/ 4899390 w 7308555"/>
              <a:gd name="connsiteY1255" fmla="*/ 534189 h 6451461"/>
              <a:gd name="connsiteX1256" fmla="*/ 4693422 w 7308555"/>
              <a:gd name="connsiteY1256" fmla="*/ 572061 h 6451461"/>
              <a:gd name="connsiteX1257" fmla="*/ 4654886 w 7308555"/>
              <a:gd name="connsiteY1257" fmla="*/ 584685 h 6451461"/>
              <a:gd name="connsiteX1258" fmla="*/ 4616350 w 7308555"/>
              <a:gd name="connsiteY1258" fmla="*/ 597308 h 6451461"/>
              <a:gd name="connsiteX1259" fmla="*/ 4500742 w 7308555"/>
              <a:gd name="connsiteY1259" fmla="*/ 661092 h 6451461"/>
              <a:gd name="connsiteX1260" fmla="*/ 4449582 w 7308555"/>
              <a:gd name="connsiteY1260" fmla="*/ 597308 h 6451461"/>
              <a:gd name="connsiteX1261" fmla="*/ 4423670 w 7308555"/>
              <a:gd name="connsiteY1261" fmla="*/ 609932 h 6451461"/>
              <a:gd name="connsiteX1262" fmla="*/ 4192454 w 7308555"/>
              <a:gd name="connsiteY1262" fmla="*/ 495653 h 6451461"/>
              <a:gd name="connsiteX1263" fmla="*/ 4192454 w 7308555"/>
              <a:gd name="connsiteY1263" fmla="*/ 483029 h 6451461"/>
              <a:gd name="connsiteX1264" fmla="*/ 4166541 w 7308555"/>
              <a:gd name="connsiteY1264" fmla="*/ 483029 h 6451461"/>
              <a:gd name="connsiteX1265" fmla="*/ 3999109 w 7308555"/>
              <a:gd name="connsiteY1265" fmla="*/ 520901 h 6451461"/>
              <a:gd name="connsiteX1266" fmla="*/ 3999109 w 7308555"/>
              <a:gd name="connsiteY1266" fmla="*/ 508277 h 6451461"/>
              <a:gd name="connsiteX1267" fmla="*/ 4153253 w 7308555"/>
              <a:gd name="connsiteY1267" fmla="*/ 317590 h 6451461"/>
              <a:gd name="connsiteX1268" fmla="*/ 3934661 w 7308555"/>
              <a:gd name="connsiteY1268" fmla="*/ 559437 h 6451461"/>
              <a:gd name="connsiteX1269" fmla="*/ 3870213 w 7308555"/>
              <a:gd name="connsiteY1269" fmla="*/ 584685 h 6451461"/>
              <a:gd name="connsiteX1270" fmla="*/ 3690157 w 7308555"/>
              <a:gd name="connsiteY1270" fmla="*/ 673716 h 6451461"/>
              <a:gd name="connsiteX1271" fmla="*/ 3690157 w 7308555"/>
              <a:gd name="connsiteY1271" fmla="*/ 661092 h 6451461"/>
              <a:gd name="connsiteX1272" fmla="*/ 3677533 w 7308555"/>
              <a:gd name="connsiteY1272" fmla="*/ 686340 h 6451461"/>
              <a:gd name="connsiteX1273" fmla="*/ 3549301 w 7308555"/>
              <a:gd name="connsiteY1273" fmla="*/ 698964 h 6451461"/>
              <a:gd name="connsiteX1274" fmla="*/ 3510765 w 7308555"/>
              <a:gd name="connsiteY1274" fmla="*/ 698964 h 6451461"/>
              <a:gd name="connsiteX1275" fmla="*/ 3292172 w 7308555"/>
              <a:gd name="connsiteY1275" fmla="*/ 711588 h 6451461"/>
              <a:gd name="connsiteX1276" fmla="*/ 3304796 w 7308555"/>
              <a:gd name="connsiteY1276" fmla="*/ 673716 h 6451461"/>
              <a:gd name="connsiteX1277" fmla="*/ 3278884 w 7308555"/>
              <a:gd name="connsiteY1277" fmla="*/ 673716 h 6451461"/>
              <a:gd name="connsiteX1278" fmla="*/ 3278884 w 7308555"/>
              <a:gd name="connsiteY1278" fmla="*/ 698964 h 6451461"/>
              <a:gd name="connsiteX1279" fmla="*/ 3189188 w 7308555"/>
              <a:gd name="connsiteY1279" fmla="*/ 482365 h 6451461"/>
              <a:gd name="connsiteX1280" fmla="*/ 3138028 w 7308555"/>
              <a:gd name="connsiteY1280" fmla="*/ 494989 h 6451461"/>
              <a:gd name="connsiteX1281" fmla="*/ 3138028 w 7308555"/>
              <a:gd name="connsiteY1281" fmla="*/ 546148 h 6451461"/>
              <a:gd name="connsiteX1282" fmla="*/ 3099492 w 7308555"/>
              <a:gd name="connsiteY1282" fmla="*/ 673716 h 6451461"/>
              <a:gd name="connsiteX1283" fmla="*/ 3022420 w 7308555"/>
              <a:gd name="connsiteY1283" fmla="*/ 762748 h 6451461"/>
              <a:gd name="connsiteX1284" fmla="*/ 3009796 w 7308555"/>
              <a:gd name="connsiteY1284" fmla="*/ 775371 h 6451461"/>
              <a:gd name="connsiteX1285" fmla="*/ 2983884 w 7308555"/>
              <a:gd name="connsiteY1285" fmla="*/ 750124 h 6451461"/>
              <a:gd name="connsiteX1286" fmla="*/ 2971260 w 7308555"/>
              <a:gd name="connsiteY1286" fmla="*/ 750124 h 6451461"/>
              <a:gd name="connsiteX1287" fmla="*/ 2945348 w 7308555"/>
              <a:gd name="connsiteY1287" fmla="*/ 750124 h 6451461"/>
              <a:gd name="connsiteX1288" fmla="*/ 2932724 w 7308555"/>
              <a:gd name="connsiteY1288" fmla="*/ 724876 h 6451461"/>
              <a:gd name="connsiteX1289" fmla="*/ 2906812 w 7308555"/>
              <a:gd name="connsiteY1289" fmla="*/ 584685 h 6451461"/>
              <a:gd name="connsiteX1290" fmla="*/ 2855652 w 7308555"/>
              <a:gd name="connsiteY1290" fmla="*/ 368085 h 6451461"/>
              <a:gd name="connsiteX1291" fmla="*/ 2791204 w 7308555"/>
              <a:gd name="connsiteY1291" fmla="*/ 190022 h 6451461"/>
              <a:gd name="connsiteX1292" fmla="*/ 2765292 w 7308555"/>
              <a:gd name="connsiteY1292" fmla="*/ 190022 h 6451461"/>
              <a:gd name="connsiteX1293" fmla="*/ 2777916 w 7308555"/>
              <a:gd name="connsiteY1293" fmla="*/ 419245 h 6451461"/>
              <a:gd name="connsiteX1294" fmla="*/ 2765292 w 7308555"/>
              <a:gd name="connsiteY1294" fmla="*/ 457117 h 6451461"/>
              <a:gd name="connsiteX1295" fmla="*/ 2777916 w 7308555"/>
              <a:gd name="connsiteY1295" fmla="*/ 558772 h 6451461"/>
              <a:gd name="connsiteX1296" fmla="*/ 2777916 w 7308555"/>
              <a:gd name="connsiteY1296" fmla="*/ 571396 h 6451461"/>
              <a:gd name="connsiteX1297" fmla="*/ 2777916 w 7308555"/>
              <a:gd name="connsiteY1297" fmla="*/ 571396 h 6451461"/>
              <a:gd name="connsiteX1298" fmla="*/ 2790540 w 7308555"/>
              <a:gd name="connsiteY1298" fmla="*/ 787995 h 6451461"/>
              <a:gd name="connsiteX1299" fmla="*/ 2777916 w 7308555"/>
              <a:gd name="connsiteY1299" fmla="*/ 775371 h 6451461"/>
              <a:gd name="connsiteX1300" fmla="*/ 2739380 w 7308555"/>
              <a:gd name="connsiteY1300" fmla="*/ 877027 h 6451461"/>
              <a:gd name="connsiteX1301" fmla="*/ 2726756 w 7308555"/>
              <a:gd name="connsiteY1301" fmla="*/ 877027 h 6451461"/>
              <a:gd name="connsiteX1302" fmla="*/ 2675596 w 7308555"/>
              <a:gd name="connsiteY1302" fmla="*/ 749459 h 6451461"/>
              <a:gd name="connsiteX1303" fmla="*/ 2637060 w 7308555"/>
              <a:gd name="connsiteY1303" fmla="*/ 762083 h 6451461"/>
              <a:gd name="connsiteX1304" fmla="*/ 2611148 w 7308555"/>
              <a:gd name="connsiteY1304" fmla="*/ 736835 h 6451461"/>
              <a:gd name="connsiteX1305" fmla="*/ 2598524 w 7308555"/>
              <a:gd name="connsiteY1305" fmla="*/ 762083 h 6451461"/>
              <a:gd name="connsiteX1306" fmla="*/ 2559988 w 7308555"/>
              <a:gd name="connsiteY1306" fmla="*/ 762083 h 6451461"/>
              <a:gd name="connsiteX1307" fmla="*/ 2572612 w 7308555"/>
              <a:gd name="connsiteY1307" fmla="*/ 876362 h 6451461"/>
              <a:gd name="connsiteX1308" fmla="*/ 2585236 w 7308555"/>
              <a:gd name="connsiteY1308" fmla="*/ 876362 h 6451461"/>
              <a:gd name="connsiteX1309" fmla="*/ 2534076 w 7308555"/>
              <a:gd name="connsiteY1309" fmla="*/ 952770 h 6451461"/>
              <a:gd name="connsiteX1310" fmla="*/ 2444380 w 7308555"/>
              <a:gd name="connsiteY1310" fmla="*/ 876362 h 6451461"/>
              <a:gd name="connsiteX1311" fmla="*/ 2393220 w 7308555"/>
              <a:gd name="connsiteY1311" fmla="*/ 851115 h 6451461"/>
              <a:gd name="connsiteX1312" fmla="*/ 2393220 w 7308555"/>
              <a:gd name="connsiteY1312" fmla="*/ 940146 h 6451461"/>
              <a:gd name="connsiteX1313" fmla="*/ 2419132 w 7308555"/>
              <a:gd name="connsiteY1313" fmla="*/ 1003930 h 6451461"/>
              <a:gd name="connsiteX1314" fmla="*/ 2226452 w 7308555"/>
              <a:gd name="connsiteY1314" fmla="*/ 940146 h 6451461"/>
              <a:gd name="connsiteX1315" fmla="*/ 2226452 w 7308555"/>
              <a:gd name="connsiteY1315" fmla="*/ 927522 h 6451461"/>
              <a:gd name="connsiteX1316" fmla="*/ 2200540 w 7308555"/>
              <a:gd name="connsiteY1316" fmla="*/ 940146 h 6451461"/>
              <a:gd name="connsiteX1317" fmla="*/ 2200540 w 7308555"/>
              <a:gd name="connsiteY1317" fmla="*/ 888986 h 6451461"/>
              <a:gd name="connsiteX1318" fmla="*/ 2174628 w 7308555"/>
              <a:gd name="connsiteY1318" fmla="*/ 914234 h 6451461"/>
              <a:gd name="connsiteX1319" fmla="*/ 2148716 w 7308555"/>
              <a:gd name="connsiteY1319" fmla="*/ 914234 h 6451461"/>
              <a:gd name="connsiteX1320" fmla="*/ 2148716 w 7308555"/>
              <a:gd name="connsiteY1320" fmla="*/ 965394 h 6451461"/>
              <a:gd name="connsiteX1321" fmla="*/ 2187252 w 7308555"/>
              <a:gd name="connsiteY1321" fmla="*/ 1016554 h 6451461"/>
              <a:gd name="connsiteX1322" fmla="*/ 2122803 w 7308555"/>
              <a:gd name="connsiteY1322" fmla="*/ 978682 h 6451461"/>
              <a:gd name="connsiteX1323" fmla="*/ 2058355 w 7308555"/>
              <a:gd name="connsiteY1323" fmla="*/ 914898 h 6451461"/>
              <a:gd name="connsiteX1324" fmla="*/ 2084267 w 7308555"/>
              <a:gd name="connsiteY1324" fmla="*/ 902275 h 6451461"/>
              <a:gd name="connsiteX1325" fmla="*/ 2096891 w 7308555"/>
              <a:gd name="connsiteY1325" fmla="*/ 927522 h 6451461"/>
              <a:gd name="connsiteX1326" fmla="*/ 2084267 w 7308555"/>
              <a:gd name="connsiteY1326" fmla="*/ 940146 h 6451461"/>
              <a:gd name="connsiteX1327" fmla="*/ 2122803 w 7308555"/>
              <a:gd name="connsiteY1327" fmla="*/ 952770 h 6451461"/>
              <a:gd name="connsiteX1328" fmla="*/ 2122803 w 7308555"/>
              <a:gd name="connsiteY1328" fmla="*/ 914898 h 6451461"/>
              <a:gd name="connsiteX1329" fmla="*/ 2135427 w 7308555"/>
              <a:gd name="connsiteY1329" fmla="*/ 914898 h 6451461"/>
              <a:gd name="connsiteX1330" fmla="*/ 2122803 w 7308555"/>
              <a:gd name="connsiteY1330" fmla="*/ 851115 h 6451461"/>
              <a:gd name="connsiteX1331" fmla="*/ 2084267 w 7308555"/>
              <a:gd name="connsiteY1331" fmla="*/ 799955 h 6451461"/>
              <a:gd name="connsiteX1332" fmla="*/ 2033107 w 7308555"/>
              <a:gd name="connsiteY1332" fmla="*/ 863738 h 6451461"/>
              <a:gd name="connsiteX1333" fmla="*/ 2045731 w 7308555"/>
              <a:gd name="connsiteY1333" fmla="*/ 914898 h 6451461"/>
              <a:gd name="connsiteX1334" fmla="*/ 1981283 w 7308555"/>
              <a:gd name="connsiteY1334" fmla="*/ 863738 h 6451461"/>
              <a:gd name="connsiteX1335" fmla="*/ 1853051 w 7308555"/>
              <a:gd name="connsiteY1335" fmla="*/ 774707 h 6451461"/>
              <a:gd name="connsiteX1336" fmla="*/ 1853051 w 7308555"/>
              <a:gd name="connsiteY1336" fmla="*/ 787331 h 6451461"/>
              <a:gd name="connsiteX1337" fmla="*/ 1827139 w 7308555"/>
              <a:gd name="connsiteY1337" fmla="*/ 774707 h 6451461"/>
              <a:gd name="connsiteX1338" fmla="*/ 1737443 w 7308555"/>
              <a:gd name="connsiteY1338" fmla="*/ 787331 h 6451461"/>
              <a:gd name="connsiteX1339" fmla="*/ 1763355 w 7308555"/>
              <a:gd name="connsiteY1339" fmla="*/ 825202 h 6451461"/>
              <a:gd name="connsiteX1340" fmla="*/ 1827803 w 7308555"/>
              <a:gd name="connsiteY1340" fmla="*/ 888986 h 6451461"/>
              <a:gd name="connsiteX1341" fmla="*/ 1878963 w 7308555"/>
              <a:gd name="connsiteY1341" fmla="*/ 952770 h 6451461"/>
              <a:gd name="connsiteX1342" fmla="*/ 1814515 w 7308555"/>
              <a:gd name="connsiteY1342" fmla="*/ 888986 h 6451461"/>
              <a:gd name="connsiteX1343" fmla="*/ 1801891 w 7308555"/>
              <a:gd name="connsiteY1343" fmla="*/ 901610 h 6451461"/>
              <a:gd name="connsiteX1344" fmla="*/ 1673659 w 7308555"/>
              <a:gd name="connsiteY1344" fmla="*/ 787331 h 6451461"/>
              <a:gd name="connsiteX1345" fmla="*/ 1647747 w 7308555"/>
              <a:gd name="connsiteY1345" fmla="*/ 762083 h 6451461"/>
              <a:gd name="connsiteX1346" fmla="*/ 1596587 w 7308555"/>
              <a:gd name="connsiteY1346" fmla="*/ 710923 h 6451461"/>
              <a:gd name="connsiteX1347" fmla="*/ 1583963 w 7308555"/>
              <a:gd name="connsiteY1347" fmla="*/ 710923 h 6451461"/>
              <a:gd name="connsiteX1348" fmla="*/ 1558051 w 7308555"/>
              <a:gd name="connsiteY1348" fmla="*/ 685675 h 6451461"/>
              <a:gd name="connsiteX1349" fmla="*/ 1480979 w 7308555"/>
              <a:gd name="connsiteY1349" fmla="*/ 584020 h 6451461"/>
              <a:gd name="connsiteX1350" fmla="*/ 1377995 w 7308555"/>
              <a:gd name="connsiteY1350" fmla="*/ 469741 h 6451461"/>
              <a:gd name="connsiteX1351" fmla="*/ 1377995 w 7308555"/>
              <a:gd name="connsiteY1351" fmla="*/ 469741 h 6451461"/>
              <a:gd name="connsiteX1352" fmla="*/ 1352083 w 7308555"/>
              <a:gd name="connsiteY1352" fmla="*/ 469741 h 6451461"/>
              <a:gd name="connsiteX1353" fmla="*/ 1326171 w 7308555"/>
              <a:gd name="connsiteY1353" fmla="*/ 444493 h 6451461"/>
              <a:gd name="connsiteX1354" fmla="*/ 1261723 w 7308555"/>
              <a:gd name="connsiteY1354" fmla="*/ 368085 h 6451461"/>
              <a:gd name="connsiteX1355" fmla="*/ 1235810 w 7308555"/>
              <a:gd name="connsiteY1355" fmla="*/ 368085 h 6451461"/>
              <a:gd name="connsiteX1356" fmla="*/ 1223187 w 7308555"/>
              <a:gd name="connsiteY1356" fmla="*/ 342838 h 6451461"/>
              <a:gd name="connsiteX1357" fmla="*/ 1287635 w 7308555"/>
              <a:gd name="connsiteY1357" fmla="*/ 444493 h 6451461"/>
              <a:gd name="connsiteX1358" fmla="*/ 1326171 w 7308555"/>
              <a:gd name="connsiteY1358" fmla="*/ 482365 h 6451461"/>
              <a:gd name="connsiteX1359" fmla="*/ 1352083 w 7308555"/>
              <a:gd name="connsiteY1359" fmla="*/ 533525 h 6451461"/>
              <a:gd name="connsiteX1360" fmla="*/ 1364707 w 7308555"/>
              <a:gd name="connsiteY1360" fmla="*/ 533525 h 6451461"/>
              <a:gd name="connsiteX1361" fmla="*/ 1429155 w 7308555"/>
              <a:gd name="connsiteY1361" fmla="*/ 609932 h 6451461"/>
              <a:gd name="connsiteX1362" fmla="*/ 1570675 w 7308555"/>
              <a:gd name="connsiteY1362" fmla="*/ 775371 h 6451461"/>
              <a:gd name="connsiteX1363" fmla="*/ 1609211 w 7308555"/>
              <a:gd name="connsiteY1363" fmla="*/ 787995 h 6451461"/>
              <a:gd name="connsiteX1364" fmla="*/ 1750731 w 7308555"/>
              <a:gd name="connsiteY1364" fmla="*/ 940811 h 6451461"/>
              <a:gd name="connsiteX1365" fmla="*/ 1801891 w 7308555"/>
              <a:gd name="connsiteY1365" fmla="*/ 966058 h 6451461"/>
              <a:gd name="connsiteX1366" fmla="*/ 1917499 w 7308555"/>
              <a:gd name="connsiteY1366" fmla="*/ 1156745 h 6451461"/>
              <a:gd name="connsiteX1367" fmla="*/ 1930123 w 7308555"/>
              <a:gd name="connsiteY1367" fmla="*/ 1169369 h 6451461"/>
              <a:gd name="connsiteX1368" fmla="*/ 1904211 w 7308555"/>
              <a:gd name="connsiteY1368" fmla="*/ 1067714 h 6451461"/>
              <a:gd name="connsiteX1369" fmla="*/ 1891587 w 7308555"/>
              <a:gd name="connsiteY1369" fmla="*/ 1055090 h 6451461"/>
              <a:gd name="connsiteX1370" fmla="*/ 1981283 w 7308555"/>
              <a:gd name="connsiteY1370" fmla="*/ 1131497 h 6451461"/>
              <a:gd name="connsiteX1371" fmla="*/ 1955371 w 7308555"/>
              <a:gd name="connsiteY1371" fmla="*/ 1080338 h 6451461"/>
              <a:gd name="connsiteX1372" fmla="*/ 2006531 w 7308555"/>
              <a:gd name="connsiteY1372" fmla="*/ 1144121 h 6451461"/>
              <a:gd name="connsiteX1373" fmla="*/ 2019155 w 7308555"/>
              <a:gd name="connsiteY1373" fmla="*/ 1220529 h 6451461"/>
              <a:gd name="connsiteX1374" fmla="*/ 1993243 w 7308555"/>
              <a:gd name="connsiteY1374" fmla="*/ 1233153 h 6451461"/>
              <a:gd name="connsiteX1375" fmla="*/ 1980619 w 7308555"/>
              <a:gd name="connsiteY1375" fmla="*/ 1220529 h 6451461"/>
              <a:gd name="connsiteX1376" fmla="*/ 1980619 w 7308555"/>
              <a:gd name="connsiteY1376" fmla="*/ 1182657 h 6451461"/>
              <a:gd name="connsiteX1377" fmla="*/ 1929459 w 7308555"/>
              <a:gd name="connsiteY1377" fmla="*/ 1170034 h 6451461"/>
              <a:gd name="connsiteX1378" fmla="*/ 1916835 w 7308555"/>
              <a:gd name="connsiteY1378" fmla="*/ 1348096 h 6451461"/>
              <a:gd name="connsiteX1379" fmla="*/ 1865675 w 7308555"/>
              <a:gd name="connsiteY1379" fmla="*/ 1322849 h 6451461"/>
              <a:gd name="connsiteX1380" fmla="*/ 1878299 w 7308555"/>
              <a:gd name="connsiteY1380" fmla="*/ 1374009 h 6451461"/>
              <a:gd name="connsiteX1381" fmla="*/ 1736779 w 7308555"/>
              <a:gd name="connsiteY1381" fmla="*/ 1399256 h 6451461"/>
              <a:gd name="connsiteX1382" fmla="*/ 1839763 w 7308555"/>
              <a:gd name="connsiteY1382" fmla="*/ 1411880 h 6451461"/>
              <a:gd name="connsiteX1383" fmla="*/ 1890923 w 7308555"/>
              <a:gd name="connsiteY1383" fmla="*/ 1424504 h 6451461"/>
              <a:gd name="connsiteX1384" fmla="*/ 1878299 w 7308555"/>
              <a:gd name="connsiteY1384" fmla="*/ 1449752 h 6451461"/>
              <a:gd name="connsiteX1385" fmla="*/ 1916835 w 7308555"/>
              <a:gd name="connsiteY1385" fmla="*/ 1487623 h 6451461"/>
              <a:gd name="connsiteX1386" fmla="*/ 1904211 w 7308555"/>
              <a:gd name="connsiteY1386" fmla="*/ 1525495 h 6451461"/>
              <a:gd name="connsiteX1387" fmla="*/ 1891587 w 7308555"/>
              <a:gd name="connsiteY1387" fmla="*/ 1512871 h 6451461"/>
              <a:gd name="connsiteX1388" fmla="*/ 1840427 w 7308555"/>
              <a:gd name="connsiteY1388" fmla="*/ 1512871 h 6451461"/>
              <a:gd name="connsiteX1389" fmla="*/ 1814515 w 7308555"/>
              <a:gd name="connsiteY1389" fmla="*/ 1525495 h 6451461"/>
              <a:gd name="connsiteX1390" fmla="*/ 1788603 w 7308555"/>
              <a:gd name="connsiteY1390" fmla="*/ 1563367 h 6451461"/>
              <a:gd name="connsiteX1391" fmla="*/ 1762691 w 7308555"/>
              <a:gd name="connsiteY1391" fmla="*/ 1588614 h 6451461"/>
              <a:gd name="connsiteX1392" fmla="*/ 1724155 w 7308555"/>
              <a:gd name="connsiteY1392" fmla="*/ 1575991 h 6451461"/>
              <a:gd name="connsiteX1393" fmla="*/ 1711531 w 7308555"/>
              <a:gd name="connsiteY1393" fmla="*/ 1563367 h 6451461"/>
              <a:gd name="connsiteX1394" fmla="*/ 1621835 w 7308555"/>
              <a:gd name="connsiteY1394" fmla="*/ 1499583 h 6451461"/>
              <a:gd name="connsiteX1395" fmla="*/ 1750067 w 7308555"/>
              <a:gd name="connsiteY1395" fmla="*/ 1601238 h 6451461"/>
              <a:gd name="connsiteX1396" fmla="*/ 1582635 w 7308555"/>
              <a:gd name="connsiteY1396" fmla="*/ 1639110 h 6451461"/>
              <a:gd name="connsiteX1397" fmla="*/ 1608547 w 7308555"/>
              <a:gd name="connsiteY1397" fmla="*/ 1639110 h 6451461"/>
              <a:gd name="connsiteX1398" fmla="*/ 1608547 w 7308555"/>
              <a:gd name="connsiteY1398" fmla="*/ 1664358 h 6451461"/>
              <a:gd name="connsiteX1399" fmla="*/ 1634459 w 7308555"/>
              <a:gd name="connsiteY1399" fmla="*/ 1651734 h 6451461"/>
              <a:gd name="connsiteX1400" fmla="*/ 1634459 w 7308555"/>
              <a:gd name="connsiteY1400" fmla="*/ 1676981 h 6451461"/>
              <a:gd name="connsiteX1401" fmla="*/ 1570011 w 7308555"/>
              <a:gd name="connsiteY1401" fmla="*/ 1689605 h 6451461"/>
              <a:gd name="connsiteX1402" fmla="*/ 1672995 w 7308555"/>
              <a:gd name="connsiteY1402" fmla="*/ 1727477 h 6451461"/>
              <a:gd name="connsiteX1403" fmla="*/ 1698907 w 7308555"/>
              <a:gd name="connsiteY1403" fmla="*/ 1702229 h 6451461"/>
              <a:gd name="connsiteX1404" fmla="*/ 1827139 w 7308555"/>
              <a:gd name="connsiteY1404" fmla="*/ 1714853 h 6451461"/>
              <a:gd name="connsiteX1405" fmla="*/ 1891587 w 7308555"/>
              <a:gd name="connsiteY1405" fmla="*/ 1714853 h 6451461"/>
              <a:gd name="connsiteX1406" fmla="*/ 1827139 w 7308555"/>
              <a:gd name="connsiteY1406" fmla="*/ 1778637 h 6451461"/>
              <a:gd name="connsiteX1407" fmla="*/ 1814515 w 7308555"/>
              <a:gd name="connsiteY1407" fmla="*/ 1778637 h 6451461"/>
              <a:gd name="connsiteX1408" fmla="*/ 1711531 w 7308555"/>
              <a:gd name="connsiteY1408" fmla="*/ 1803885 h 6451461"/>
              <a:gd name="connsiteX1409" fmla="*/ 1737443 w 7308555"/>
              <a:gd name="connsiteY1409" fmla="*/ 1816508 h 6451461"/>
              <a:gd name="connsiteX1410" fmla="*/ 1660371 w 7308555"/>
              <a:gd name="connsiteY1410" fmla="*/ 1880292 h 6451461"/>
              <a:gd name="connsiteX1411" fmla="*/ 1788603 w 7308555"/>
              <a:gd name="connsiteY1411" fmla="*/ 1892916 h 6451461"/>
              <a:gd name="connsiteX1412" fmla="*/ 1827139 w 7308555"/>
              <a:gd name="connsiteY1412" fmla="*/ 1930788 h 6451461"/>
              <a:gd name="connsiteX1413" fmla="*/ 1801227 w 7308555"/>
              <a:gd name="connsiteY1413" fmla="*/ 1930788 h 6451461"/>
              <a:gd name="connsiteX1414" fmla="*/ 1801227 w 7308555"/>
              <a:gd name="connsiteY1414" fmla="*/ 1943412 h 6451461"/>
              <a:gd name="connsiteX1415" fmla="*/ 1788603 w 7308555"/>
              <a:gd name="connsiteY1415" fmla="*/ 1943412 h 6451461"/>
              <a:gd name="connsiteX1416" fmla="*/ 1788603 w 7308555"/>
              <a:gd name="connsiteY1416" fmla="*/ 1943412 h 6451461"/>
              <a:gd name="connsiteX1417" fmla="*/ 1762691 w 7308555"/>
              <a:gd name="connsiteY1417" fmla="*/ 1943412 h 6451461"/>
              <a:gd name="connsiteX1418" fmla="*/ 1736779 w 7308555"/>
              <a:gd name="connsiteY1418" fmla="*/ 1918164 h 6451461"/>
              <a:gd name="connsiteX1419" fmla="*/ 1647083 w 7308555"/>
              <a:gd name="connsiteY1419" fmla="*/ 1905540 h 6451461"/>
              <a:gd name="connsiteX1420" fmla="*/ 1647083 w 7308555"/>
              <a:gd name="connsiteY1420" fmla="*/ 1930788 h 6451461"/>
              <a:gd name="connsiteX1421" fmla="*/ 1762691 w 7308555"/>
              <a:gd name="connsiteY1421" fmla="*/ 1968659 h 6451461"/>
              <a:gd name="connsiteX1422" fmla="*/ 1724155 w 7308555"/>
              <a:gd name="connsiteY1422" fmla="*/ 1981283 h 6451461"/>
              <a:gd name="connsiteX1423" fmla="*/ 1724155 w 7308555"/>
              <a:gd name="connsiteY1423" fmla="*/ 2006531 h 6451461"/>
              <a:gd name="connsiteX1424" fmla="*/ 1711531 w 7308555"/>
              <a:gd name="connsiteY1424" fmla="*/ 2006531 h 6451461"/>
              <a:gd name="connsiteX1425" fmla="*/ 1621835 w 7308555"/>
              <a:gd name="connsiteY1425" fmla="*/ 2057691 h 6451461"/>
              <a:gd name="connsiteX1426" fmla="*/ 1634459 w 7308555"/>
              <a:gd name="connsiteY1426" fmla="*/ 2070315 h 6451461"/>
              <a:gd name="connsiteX1427" fmla="*/ 1583299 w 7308555"/>
              <a:gd name="connsiteY1427" fmla="*/ 2070315 h 6451461"/>
              <a:gd name="connsiteX1428" fmla="*/ 1557387 w 7308555"/>
              <a:gd name="connsiteY1428" fmla="*/ 2108186 h 6451461"/>
              <a:gd name="connsiteX1429" fmla="*/ 1492939 w 7308555"/>
              <a:gd name="connsiteY1429" fmla="*/ 2133434 h 6451461"/>
              <a:gd name="connsiteX1430" fmla="*/ 1454403 w 7308555"/>
              <a:gd name="connsiteY1430" fmla="*/ 2184594 h 6451461"/>
              <a:gd name="connsiteX1431" fmla="*/ 1557387 w 7308555"/>
              <a:gd name="connsiteY1431" fmla="*/ 2209842 h 6451461"/>
              <a:gd name="connsiteX1432" fmla="*/ 1557387 w 7308555"/>
              <a:gd name="connsiteY1432" fmla="*/ 2197218 h 6451461"/>
              <a:gd name="connsiteX1433" fmla="*/ 1583299 w 7308555"/>
              <a:gd name="connsiteY1433" fmla="*/ 2197218 h 6451461"/>
              <a:gd name="connsiteX1434" fmla="*/ 1583299 w 7308555"/>
              <a:gd name="connsiteY1434" fmla="*/ 2209842 h 6451461"/>
              <a:gd name="connsiteX1435" fmla="*/ 1467691 w 7308555"/>
              <a:gd name="connsiteY1435" fmla="*/ 2286249 h 6451461"/>
              <a:gd name="connsiteX1436" fmla="*/ 1416531 w 7308555"/>
              <a:gd name="connsiteY1436" fmla="*/ 2235089 h 6451461"/>
              <a:gd name="connsiteX1437" fmla="*/ 1390619 w 7308555"/>
              <a:gd name="connsiteY1437" fmla="*/ 2247713 h 6451461"/>
              <a:gd name="connsiteX1438" fmla="*/ 1377995 w 7308555"/>
              <a:gd name="connsiteY1438" fmla="*/ 2285585 h 6451461"/>
              <a:gd name="connsiteX1439" fmla="*/ 1390619 w 7308555"/>
              <a:gd name="connsiteY1439" fmla="*/ 2298209 h 6451461"/>
              <a:gd name="connsiteX1440" fmla="*/ 1416531 w 7308555"/>
              <a:gd name="connsiteY1440" fmla="*/ 2298209 h 6451461"/>
              <a:gd name="connsiteX1441" fmla="*/ 1416531 w 7308555"/>
              <a:gd name="connsiteY1441" fmla="*/ 2298209 h 6451461"/>
              <a:gd name="connsiteX1442" fmla="*/ 1403907 w 7308555"/>
              <a:gd name="connsiteY1442" fmla="*/ 2310833 h 6451461"/>
              <a:gd name="connsiteX1443" fmla="*/ 1391283 w 7308555"/>
              <a:gd name="connsiteY1443" fmla="*/ 2310833 h 6451461"/>
              <a:gd name="connsiteX1444" fmla="*/ 1378659 w 7308555"/>
              <a:gd name="connsiteY1444" fmla="*/ 2323457 h 6451461"/>
              <a:gd name="connsiteX1445" fmla="*/ 1340123 w 7308555"/>
              <a:gd name="connsiteY1445" fmla="*/ 2310833 h 6451461"/>
              <a:gd name="connsiteX1446" fmla="*/ 1301587 w 7308555"/>
              <a:gd name="connsiteY1446" fmla="*/ 2336080 h 6451461"/>
              <a:gd name="connsiteX1447" fmla="*/ 1327500 w 7308555"/>
              <a:gd name="connsiteY1447" fmla="*/ 2361328 h 6451461"/>
              <a:gd name="connsiteX1448" fmla="*/ 1327500 w 7308555"/>
              <a:gd name="connsiteY1448" fmla="*/ 2336080 h 6451461"/>
              <a:gd name="connsiteX1449" fmla="*/ 1353412 w 7308555"/>
              <a:gd name="connsiteY1449" fmla="*/ 2336080 h 6451461"/>
              <a:gd name="connsiteX1450" fmla="*/ 1340788 w 7308555"/>
              <a:gd name="connsiteY1450" fmla="*/ 2361328 h 6451461"/>
              <a:gd name="connsiteX1451" fmla="*/ 1391948 w 7308555"/>
              <a:gd name="connsiteY1451" fmla="*/ 2348704 h 6451461"/>
              <a:gd name="connsiteX1452" fmla="*/ 1391948 w 7308555"/>
              <a:gd name="connsiteY1452" fmla="*/ 2373952 h 6451461"/>
              <a:gd name="connsiteX1453" fmla="*/ 1353412 w 7308555"/>
              <a:gd name="connsiteY1453" fmla="*/ 2411824 h 6451461"/>
              <a:gd name="connsiteX1454" fmla="*/ 1327500 w 7308555"/>
              <a:gd name="connsiteY1454" fmla="*/ 2399200 h 6451461"/>
              <a:gd name="connsiteX1455" fmla="*/ 1327500 w 7308555"/>
              <a:gd name="connsiteY1455" fmla="*/ 2411824 h 6451461"/>
              <a:gd name="connsiteX1456" fmla="*/ 1301587 w 7308555"/>
              <a:gd name="connsiteY1456" fmla="*/ 2399200 h 6451461"/>
              <a:gd name="connsiteX1457" fmla="*/ 1263051 w 7308555"/>
              <a:gd name="connsiteY1457" fmla="*/ 2437071 h 6451461"/>
              <a:gd name="connsiteX1458" fmla="*/ 1263051 w 7308555"/>
              <a:gd name="connsiteY1458" fmla="*/ 2449695 h 6451461"/>
              <a:gd name="connsiteX1459" fmla="*/ 1301587 w 7308555"/>
              <a:gd name="connsiteY1459" fmla="*/ 2437071 h 6451461"/>
              <a:gd name="connsiteX1460" fmla="*/ 1391283 w 7308555"/>
              <a:gd name="connsiteY1460" fmla="*/ 2488231 h 6451461"/>
              <a:gd name="connsiteX1461" fmla="*/ 1391283 w 7308555"/>
              <a:gd name="connsiteY1461" fmla="*/ 2564639 h 6451461"/>
              <a:gd name="connsiteX1462" fmla="*/ 1378659 w 7308555"/>
              <a:gd name="connsiteY1462" fmla="*/ 2539391 h 6451461"/>
              <a:gd name="connsiteX1463" fmla="*/ 1378659 w 7308555"/>
              <a:gd name="connsiteY1463" fmla="*/ 2552015 h 6451461"/>
              <a:gd name="connsiteX1464" fmla="*/ 1352747 w 7308555"/>
              <a:gd name="connsiteY1464" fmla="*/ 2539391 h 6451461"/>
              <a:gd name="connsiteX1465" fmla="*/ 1365371 w 7308555"/>
              <a:gd name="connsiteY1465" fmla="*/ 2590551 h 6451461"/>
              <a:gd name="connsiteX1466" fmla="*/ 1352747 w 7308555"/>
              <a:gd name="connsiteY1466" fmla="*/ 2603175 h 6451461"/>
              <a:gd name="connsiteX1467" fmla="*/ 1340123 w 7308555"/>
              <a:gd name="connsiteY1467" fmla="*/ 2590551 h 6451461"/>
              <a:gd name="connsiteX1468" fmla="*/ 1327500 w 7308555"/>
              <a:gd name="connsiteY1468" fmla="*/ 2641711 h 6451461"/>
              <a:gd name="connsiteX1469" fmla="*/ 1301587 w 7308555"/>
              <a:gd name="connsiteY1469" fmla="*/ 2654335 h 6451461"/>
              <a:gd name="connsiteX1470" fmla="*/ 1301587 w 7308555"/>
              <a:gd name="connsiteY1470" fmla="*/ 2679583 h 6451461"/>
              <a:gd name="connsiteX1471" fmla="*/ 1263051 w 7308555"/>
              <a:gd name="connsiteY1471" fmla="*/ 2679583 h 6451461"/>
              <a:gd name="connsiteX1472" fmla="*/ 1250428 w 7308555"/>
              <a:gd name="connsiteY1472" fmla="*/ 2666959 h 6451461"/>
              <a:gd name="connsiteX1473" fmla="*/ 1250428 w 7308555"/>
              <a:gd name="connsiteY1473" fmla="*/ 2692207 h 6451461"/>
              <a:gd name="connsiteX1474" fmla="*/ 1211891 w 7308555"/>
              <a:gd name="connsiteY1474" fmla="*/ 2793862 h 6451461"/>
              <a:gd name="connsiteX1475" fmla="*/ 1199268 w 7308555"/>
              <a:gd name="connsiteY1475" fmla="*/ 2806486 h 6451461"/>
              <a:gd name="connsiteX1476" fmla="*/ 1173356 w 7308555"/>
              <a:gd name="connsiteY1476" fmla="*/ 2844357 h 6451461"/>
              <a:gd name="connsiteX1477" fmla="*/ 1160732 w 7308555"/>
              <a:gd name="connsiteY1477" fmla="*/ 2882229 h 6451461"/>
              <a:gd name="connsiteX1478" fmla="*/ 1250428 w 7308555"/>
              <a:gd name="connsiteY1478" fmla="*/ 2742038 h 6451461"/>
              <a:gd name="connsiteX1479" fmla="*/ 1327500 w 7308555"/>
              <a:gd name="connsiteY1479" fmla="*/ 2690878 h 6451461"/>
              <a:gd name="connsiteX1480" fmla="*/ 1391948 w 7308555"/>
              <a:gd name="connsiteY1480" fmla="*/ 2665630 h 6451461"/>
              <a:gd name="connsiteX1481" fmla="*/ 1417860 w 7308555"/>
              <a:gd name="connsiteY1481" fmla="*/ 2678254 h 6451461"/>
              <a:gd name="connsiteX1482" fmla="*/ 1417860 w 7308555"/>
              <a:gd name="connsiteY1482" fmla="*/ 2627094 h 6451461"/>
              <a:gd name="connsiteX1483" fmla="*/ 1482308 w 7308555"/>
              <a:gd name="connsiteY1483" fmla="*/ 2639718 h 6451461"/>
              <a:gd name="connsiteX1484" fmla="*/ 1469684 w 7308555"/>
              <a:gd name="connsiteY1484" fmla="*/ 2627094 h 6451461"/>
              <a:gd name="connsiteX1485" fmla="*/ 1520844 w 7308555"/>
              <a:gd name="connsiteY1485" fmla="*/ 2639718 h 6451461"/>
              <a:gd name="connsiteX1486" fmla="*/ 1533468 w 7308555"/>
              <a:gd name="connsiteY1486" fmla="*/ 2627094 h 6451461"/>
              <a:gd name="connsiteX1487" fmla="*/ 1546092 w 7308555"/>
              <a:gd name="connsiteY1487" fmla="*/ 2652342 h 6451461"/>
              <a:gd name="connsiteX1488" fmla="*/ 1572004 w 7308555"/>
              <a:gd name="connsiteY1488" fmla="*/ 2601182 h 6451461"/>
              <a:gd name="connsiteX1489" fmla="*/ 1584628 w 7308555"/>
              <a:gd name="connsiteY1489" fmla="*/ 2626429 h 6451461"/>
              <a:gd name="connsiteX1490" fmla="*/ 1584628 w 7308555"/>
              <a:gd name="connsiteY1490" fmla="*/ 2651677 h 6451461"/>
              <a:gd name="connsiteX1491" fmla="*/ 1597252 w 7308555"/>
              <a:gd name="connsiteY1491" fmla="*/ 2639053 h 6451461"/>
              <a:gd name="connsiteX1492" fmla="*/ 1623164 w 7308555"/>
              <a:gd name="connsiteY1492" fmla="*/ 2651677 h 6451461"/>
              <a:gd name="connsiteX1493" fmla="*/ 1649076 w 7308555"/>
              <a:gd name="connsiteY1493" fmla="*/ 2676925 h 6451461"/>
              <a:gd name="connsiteX1494" fmla="*/ 1649076 w 7308555"/>
              <a:gd name="connsiteY1494" fmla="*/ 2639053 h 6451461"/>
              <a:gd name="connsiteX1495" fmla="*/ 1674988 w 7308555"/>
              <a:gd name="connsiteY1495" fmla="*/ 2613806 h 6451461"/>
              <a:gd name="connsiteX1496" fmla="*/ 1726148 w 7308555"/>
              <a:gd name="connsiteY1496" fmla="*/ 2626429 h 6451461"/>
              <a:gd name="connsiteX1497" fmla="*/ 1700236 w 7308555"/>
              <a:gd name="connsiteY1497" fmla="*/ 2651677 h 6451461"/>
              <a:gd name="connsiteX1498" fmla="*/ 1712860 w 7308555"/>
              <a:gd name="connsiteY1498" fmla="*/ 2664301 h 6451461"/>
              <a:gd name="connsiteX1499" fmla="*/ 1738772 w 7308555"/>
              <a:gd name="connsiteY1499" fmla="*/ 2728085 h 6451461"/>
              <a:gd name="connsiteX1500" fmla="*/ 1751396 w 7308555"/>
              <a:gd name="connsiteY1500" fmla="*/ 2715461 h 6451461"/>
              <a:gd name="connsiteX1501" fmla="*/ 1764020 w 7308555"/>
              <a:gd name="connsiteY1501" fmla="*/ 2728085 h 6451461"/>
              <a:gd name="connsiteX1502" fmla="*/ 1764020 w 7308555"/>
              <a:gd name="connsiteY1502" fmla="*/ 2753333 h 6451461"/>
              <a:gd name="connsiteX1503" fmla="*/ 1776644 w 7308555"/>
              <a:gd name="connsiteY1503" fmla="*/ 2728085 h 6451461"/>
              <a:gd name="connsiteX1504" fmla="*/ 1853716 w 7308555"/>
              <a:gd name="connsiteY1504" fmla="*/ 2868276 h 6451461"/>
              <a:gd name="connsiteX1505" fmla="*/ 1802556 w 7308555"/>
              <a:gd name="connsiteY1505" fmla="*/ 3033715 h 6451461"/>
              <a:gd name="connsiteX1506" fmla="*/ 1789932 w 7308555"/>
              <a:gd name="connsiteY1506" fmla="*/ 3021092 h 6451461"/>
              <a:gd name="connsiteX1507" fmla="*/ 1751396 w 7308555"/>
              <a:gd name="connsiteY1507" fmla="*/ 3186531 h 6451461"/>
              <a:gd name="connsiteX1508" fmla="*/ 1815844 w 7308555"/>
              <a:gd name="connsiteY1508" fmla="*/ 3097499 h 6451461"/>
              <a:gd name="connsiteX1509" fmla="*/ 1815844 w 7308555"/>
              <a:gd name="connsiteY1509" fmla="*/ 3046339 h 6451461"/>
              <a:gd name="connsiteX1510" fmla="*/ 1828468 w 7308555"/>
              <a:gd name="connsiteY1510" fmla="*/ 2982555 h 6451461"/>
              <a:gd name="connsiteX1511" fmla="*/ 1841092 w 7308555"/>
              <a:gd name="connsiteY1511" fmla="*/ 2969932 h 6451461"/>
              <a:gd name="connsiteX1512" fmla="*/ 1841092 w 7308555"/>
              <a:gd name="connsiteY1512" fmla="*/ 2957308 h 6451461"/>
              <a:gd name="connsiteX1513" fmla="*/ 1867004 w 7308555"/>
              <a:gd name="connsiteY1513" fmla="*/ 2880900 h 6451461"/>
              <a:gd name="connsiteX1514" fmla="*/ 1918164 w 7308555"/>
              <a:gd name="connsiteY1514" fmla="*/ 2932060 h 6451461"/>
              <a:gd name="connsiteX1515" fmla="*/ 1905540 w 7308555"/>
              <a:gd name="connsiteY1515" fmla="*/ 2880900 h 6451461"/>
              <a:gd name="connsiteX1516" fmla="*/ 1931452 w 7308555"/>
              <a:gd name="connsiteY1516" fmla="*/ 2880900 h 6451461"/>
              <a:gd name="connsiteX1517" fmla="*/ 1957364 w 7308555"/>
              <a:gd name="connsiteY1517" fmla="*/ 2944684 h 6451461"/>
              <a:gd name="connsiteX1518" fmla="*/ 1983276 w 7308555"/>
              <a:gd name="connsiteY1518" fmla="*/ 2944684 h 6451461"/>
              <a:gd name="connsiteX1519" fmla="*/ 1957364 w 7308555"/>
              <a:gd name="connsiteY1519" fmla="*/ 2957308 h 6451461"/>
              <a:gd name="connsiteX1520" fmla="*/ 1983276 w 7308555"/>
              <a:gd name="connsiteY1520" fmla="*/ 2982555 h 6451461"/>
              <a:gd name="connsiteX1521" fmla="*/ 2009188 w 7308555"/>
              <a:gd name="connsiteY1521" fmla="*/ 2957308 h 6451461"/>
              <a:gd name="connsiteX1522" fmla="*/ 2021812 w 7308555"/>
              <a:gd name="connsiteY1522" fmla="*/ 2957308 h 6451461"/>
              <a:gd name="connsiteX1523" fmla="*/ 2047725 w 7308555"/>
              <a:gd name="connsiteY1523" fmla="*/ 2995179 h 6451461"/>
              <a:gd name="connsiteX1524" fmla="*/ 2035101 w 7308555"/>
              <a:gd name="connsiteY1524" fmla="*/ 3033051 h 6451461"/>
              <a:gd name="connsiteX1525" fmla="*/ 2099549 w 7308555"/>
              <a:gd name="connsiteY1525" fmla="*/ 3109459 h 6451461"/>
              <a:gd name="connsiteX1526" fmla="*/ 2112173 w 7308555"/>
              <a:gd name="connsiteY1526" fmla="*/ 3084211 h 6451461"/>
              <a:gd name="connsiteX1527" fmla="*/ 2176621 w 7308555"/>
              <a:gd name="connsiteY1527" fmla="*/ 3147995 h 6451461"/>
              <a:gd name="connsiteX1528" fmla="*/ 2176621 w 7308555"/>
              <a:gd name="connsiteY1528" fmla="*/ 3160619 h 6451461"/>
              <a:gd name="connsiteX1529" fmla="*/ 2202533 w 7308555"/>
              <a:gd name="connsiteY1529" fmla="*/ 3185866 h 6451461"/>
              <a:gd name="connsiteX1530" fmla="*/ 2176621 w 7308555"/>
              <a:gd name="connsiteY1530" fmla="*/ 3237026 h 6451461"/>
              <a:gd name="connsiteX1531" fmla="*/ 2163997 w 7308555"/>
              <a:gd name="connsiteY1531" fmla="*/ 3211778 h 6451461"/>
              <a:gd name="connsiteX1532" fmla="*/ 2151373 w 7308555"/>
              <a:gd name="connsiteY1532" fmla="*/ 3224402 h 6451461"/>
              <a:gd name="connsiteX1533" fmla="*/ 2151373 w 7308555"/>
              <a:gd name="connsiteY1533" fmla="*/ 3211778 h 6451461"/>
              <a:gd name="connsiteX1534" fmla="*/ 2100213 w 7308555"/>
              <a:gd name="connsiteY1534" fmla="*/ 3389841 h 6451461"/>
              <a:gd name="connsiteX1535" fmla="*/ 2087589 w 7308555"/>
              <a:gd name="connsiteY1535" fmla="*/ 3415089 h 6451461"/>
              <a:gd name="connsiteX1536" fmla="*/ 2061677 w 7308555"/>
              <a:gd name="connsiteY1536" fmla="*/ 3427713 h 6451461"/>
              <a:gd name="connsiteX1537" fmla="*/ 2035765 w 7308555"/>
              <a:gd name="connsiteY1537" fmla="*/ 3478873 h 6451461"/>
              <a:gd name="connsiteX1538" fmla="*/ 2009853 w 7308555"/>
              <a:gd name="connsiteY1538" fmla="*/ 3580528 h 6451461"/>
              <a:gd name="connsiteX1539" fmla="*/ 1983941 w 7308555"/>
              <a:gd name="connsiteY1539" fmla="*/ 3605776 h 6451461"/>
              <a:gd name="connsiteX1540" fmla="*/ 1958029 w 7308555"/>
              <a:gd name="connsiteY1540" fmla="*/ 3643648 h 6451461"/>
              <a:gd name="connsiteX1541" fmla="*/ 1919493 w 7308555"/>
              <a:gd name="connsiteY1541" fmla="*/ 3783839 h 6451461"/>
              <a:gd name="connsiteX1542" fmla="*/ 1893580 w 7308555"/>
              <a:gd name="connsiteY1542" fmla="*/ 3783839 h 6451461"/>
              <a:gd name="connsiteX1543" fmla="*/ 1867668 w 7308555"/>
              <a:gd name="connsiteY1543" fmla="*/ 3860247 h 6451461"/>
              <a:gd name="connsiteX1544" fmla="*/ 1841756 w 7308555"/>
              <a:gd name="connsiteY1544" fmla="*/ 3911407 h 6451461"/>
              <a:gd name="connsiteX1545" fmla="*/ 1764684 w 7308555"/>
              <a:gd name="connsiteY1545" fmla="*/ 4076845 h 6451461"/>
              <a:gd name="connsiteX1546" fmla="*/ 1764684 w 7308555"/>
              <a:gd name="connsiteY1546" fmla="*/ 4064222 h 6451461"/>
              <a:gd name="connsiteX1547" fmla="*/ 1700236 w 7308555"/>
              <a:gd name="connsiteY1547" fmla="*/ 4229661 h 6451461"/>
              <a:gd name="connsiteX1548" fmla="*/ 1712860 w 7308555"/>
              <a:gd name="connsiteY1548" fmla="*/ 4229661 h 6451461"/>
              <a:gd name="connsiteX1549" fmla="*/ 1712860 w 7308555"/>
              <a:gd name="connsiteY1549" fmla="*/ 4217037 h 6451461"/>
              <a:gd name="connsiteX1550" fmla="*/ 1777308 w 7308555"/>
              <a:gd name="connsiteY1550" fmla="*/ 4128005 h 6451461"/>
              <a:gd name="connsiteX1551" fmla="*/ 1803220 w 7308555"/>
              <a:gd name="connsiteY1551" fmla="*/ 4076845 h 6451461"/>
              <a:gd name="connsiteX1552" fmla="*/ 1854380 w 7308555"/>
              <a:gd name="connsiteY1552" fmla="*/ 3924030 h 6451461"/>
              <a:gd name="connsiteX1553" fmla="*/ 1918828 w 7308555"/>
              <a:gd name="connsiteY1553" fmla="*/ 3809751 h 6451461"/>
              <a:gd name="connsiteX1554" fmla="*/ 1957364 w 7308555"/>
              <a:gd name="connsiteY1554" fmla="*/ 3695472 h 6451461"/>
              <a:gd name="connsiteX1555" fmla="*/ 2008524 w 7308555"/>
              <a:gd name="connsiteY1555" fmla="*/ 3631688 h 6451461"/>
              <a:gd name="connsiteX1556" fmla="*/ 2034436 w 7308555"/>
              <a:gd name="connsiteY1556" fmla="*/ 3644312 h 6451461"/>
              <a:gd name="connsiteX1557" fmla="*/ 2034436 w 7308555"/>
              <a:gd name="connsiteY1557" fmla="*/ 3695472 h 6451461"/>
              <a:gd name="connsiteX1558" fmla="*/ 2021812 w 7308555"/>
              <a:gd name="connsiteY1558" fmla="*/ 3695472 h 6451461"/>
              <a:gd name="connsiteX1559" fmla="*/ 2009188 w 7308555"/>
              <a:gd name="connsiteY1559" fmla="*/ 3746632 h 6451461"/>
              <a:gd name="connsiteX1560" fmla="*/ 1996565 w 7308555"/>
              <a:gd name="connsiteY1560" fmla="*/ 3784503 h 6451461"/>
              <a:gd name="connsiteX1561" fmla="*/ 1945405 w 7308555"/>
              <a:gd name="connsiteY1561" fmla="*/ 3873535 h 6451461"/>
              <a:gd name="connsiteX1562" fmla="*/ 1958029 w 7308555"/>
              <a:gd name="connsiteY1562" fmla="*/ 3886159 h 6451461"/>
              <a:gd name="connsiteX1563" fmla="*/ 1868333 w 7308555"/>
              <a:gd name="connsiteY1563" fmla="*/ 4115382 h 6451461"/>
              <a:gd name="connsiteX1564" fmla="*/ 1829797 w 7308555"/>
              <a:gd name="connsiteY1564" fmla="*/ 4255573 h 6451461"/>
              <a:gd name="connsiteX1565" fmla="*/ 1829797 w 7308555"/>
              <a:gd name="connsiteY1565" fmla="*/ 4255573 h 6451461"/>
              <a:gd name="connsiteX1566" fmla="*/ 1842420 w 7308555"/>
              <a:gd name="connsiteY1566" fmla="*/ 4230326 h 6451461"/>
              <a:gd name="connsiteX1567" fmla="*/ 1868333 w 7308555"/>
              <a:gd name="connsiteY1567" fmla="*/ 4230326 h 6451461"/>
              <a:gd name="connsiteX1568" fmla="*/ 1894245 w 7308555"/>
              <a:gd name="connsiteY1568" fmla="*/ 4153918 h 6451461"/>
              <a:gd name="connsiteX1569" fmla="*/ 1881621 w 7308555"/>
              <a:gd name="connsiteY1569" fmla="*/ 4166541 h 6451461"/>
              <a:gd name="connsiteX1570" fmla="*/ 1932781 w 7308555"/>
              <a:gd name="connsiteY1570" fmla="*/ 4052262 h 6451461"/>
              <a:gd name="connsiteX1571" fmla="*/ 1920157 w 7308555"/>
              <a:gd name="connsiteY1571" fmla="*/ 4077510 h 6451461"/>
              <a:gd name="connsiteX1572" fmla="*/ 1971317 w 7308555"/>
              <a:gd name="connsiteY1572" fmla="*/ 3988478 h 6451461"/>
              <a:gd name="connsiteX1573" fmla="*/ 1958693 w 7308555"/>
              <a:gd name="connsiteY1573" fmla="*/ 4102758 h 6451461"/>
              <a:gd name="connsiteX1574" fmla="*/ 1946069 w 7308555"/>
              <a:gd name="connsiteY1574" fmla="*/ 4115382 h 6451461"/>
              <a:gd name="connsiteX1575" fmla="*/ 1933445 w 7308555"/>
              <a:gd name="connsiteY1575" fmla="*/ 4102758 h 6451461"/>
              <a:gd name="connsiteX1576" fmla="*/ 1907533 w 7308555"/>
              <a:gd name="connsiteY1576" fmla="*/ 4166541 h 6451461"/>
              <a:gd name="connsiteX1577" fmla="*/ 1907533 w 7308555"/>
              <a:gd name="connsiteY1577" fmla="*/ 4255573 h 6451461"/>
              <a:gd name="connsiteX1578" fmla="*/ 1997229 w 7308555"/>
              <a:gd name="connsiteY1578" fmla="*/ 4064886 h 6451461"/>
              <a:gd name="connsiteX1579" fmla="*/ 2023141 w 7308555"/>
              <a:gd name="connsiteY1579" fmla="*/ 4027014 h 6451461"/>
              <a:gd name="connsiteX1580" fmla="*/ 2010517 w 7308555"/>
              <a:gd name="connsiteY1580" fmla="*/ 4052262 h 6451461"/>
              <a:gd name="connsiteX1581" fmla="*/ 2010517 w 7308555"/>
              <a:gd name="connsiteY1581" fmla="*/ 4103422 h 6451461"/>
              <a:gd name="connsiteX1582" fmla="*/ 2087589 w 7308555"/>
              <a:gd name="connsiteY1582" fmla="*/ 3963231 h 6451461"/>
              <a:gd name="connsiteX1583" fmla="*/ 2113502 w 7308555"/>
              <a:gd name="connsiteY1583" fmla="*/ 3912071 h 6451461"/>
              <a:gd name="connsiteX1584" fmla="*/ 2203198 w 7308555"/>
              <a:gd name="connsiteY1584" fmla="*/ 3682848 h 6451461"/>
              <a:gd name="connsiteX1585" fmla="*/ 2215821 w 7308555"/>
              <a:gd name="connsiteY1585" fmla="*/ 3682848 h 6451461"/>
              <a:gd name="connsiteX1586" fmla="*/ 2241733 w 7308555"/>
              <a:gd name="connsiteY1586" fmla="*/ 3606440 h 6451461"/>
              <a:gd name="connsiteX1587" fmla="*/ 2357342 w 7308555"/>
              <a:gd name="connsiteY1587" fmla="*/ 3504785 h 6451461"/>
              <a:gd name="connsiteX1588" fmla="*/ 2357342 w 7308555"/>
              <a:gd name="connsiteY1588" fmla="*/ 3530033 h 6451461"/>
              <a:gd name="connsiteX1589" fmla="*/ 2344718 w 7308555"/>
              <a:gd name="connsiteY1589" fmla="*/ 3555280 h 6451461"/>
              <a:gd name="connsiteX1590" fmla="*/ 2409166 w 7308555"/>
              <a:gd name="connsiteY1590" fmla="*/ 3504121 h 6451461"/>
              <a:gd name="connsiteX1591" fmla="*/ 2409166 w 7308555"/>
              <a:gd name="connsiteY1591" fmla="*/ 3529368 h 6451461"/>
              <a:gd name="connsiteX1592" fmla="*/ 2435078 w 7308555"/>
              <a:gd name="connsiteY1592" fmla="*/ 3529368 h 6451461"/>
              <a:gd name="connsiteX1593" fmla="*/ 2435078 w 7308555"/>
              <a:gd name="connsiteY1593" fmla="*/ 3516744 h 6451461"/>
              <a:gd name="connsiteX1594" fmla="*/ 2396542 w 7308555"/>
              <a:gd name="connsiteY1594" fmla="*/ 3465584 h 6451461"/>
              <a:gd name="connsiteX1595" fmla="*/ 2422454 w 7308555"/>
              <a:gd name="connsiteY1595" fmla="*/ 3401801 h 6451461"/>
              <a:gd name="connsiteX1596" fmla="*/ 2435078 w 7308555"/>
              <a:gd name="connsiteY1596" fmla="*/ 3427048 h 6451461"/>
              <a:gd name="connsiteX1597" fmla="*/ 2499526 w 7308555"/>
              <a:gd name="connsiteY1597" fmla="*/ 3299481 h 6451461"/>
              <a:gd name="connsiteX1598" fmla="*/ 2525438 w 7308555"/>
              <a:gd name="connsiteY1598" fmla="*/ 3312105 h 6451461"/>
              <a:gd name="connsiteX1599" fmla="*/ 2512815 w 7308555"/>
              <a:gd name="connsiteY1599" fmla="*/ 3375889 h 6451461"/>
              <a:gd name="connsiteX1600" fmla="*/ 2500191 w 7308555"/>
              <a:gd name="connsiteY1600" fmla="*/ 3375889 h 6451461"/>
              <a:gd name="connsiteX1601" fmla="*/ 2487567 w 7308555"/>
              <a:gd name="connsiteY1601" fmla="*/ 3439673 h 6451461"/>
              <a:gd name="connsiteX1602" fmla="*/ 2436407 w 7308555"/>
              <a:gd name="connsiteY1602" fmla="*/ 3503456 h 6451461"/>
              <a:gd name="connsiteX1603" fmla="*/ 2462319 w 7308555"/>
              <a:gd name="connsiteY1603" fmla="*/ 3528704 h 6451461"/>
              <a:gd name="connsiteX1604" fmla="*/ 2411159 w 7308555"/>
              <a:gd name="connsiteY1604" fmla="*/ 3617735 h 6451461"/>
              <a:gd name="connsiteX1605" fmla="*/ 2437071 w 7308555"/>
              <a:gd name="connsiteY1605" fmla="*/ 3617735 h 6451461"/>
              <a:gd name="connsiteX1606" fmla="*/ 2462984 w 7308555"/>
              <a:gd name="connsiteY1606" fmla="*/ 3566575 h 6451461"/>
              <a:gd name="connsiteX1607" fmla="*/ 2488896 w 7308555"/>
              <a:gd name="connsiteY1607" fmla="*/ 3566575 h 6451461"/>
              <a:gd name="connsiteX1608" fmla="*/ 2450359 w 7308555"/>
              <a:gd name="connsiteY1608" fmla="*/ 3783175 h 6451461"/>
              <a:gd name="connsiteX1609" fmla="*/ 2462984 w 7308555"/>
              <a:gd name="connsiteY1609" fmla="*/ 3770551 h 6451461"/>
              <a:gd name="connsiteX1610" fmla="*/ 2475607 w 7308555"/>
              <a:gd name="connsiteY1610" fmla="*/ 3795798 h 6451461"/>
              <a:gd name="connsiteX1611" fmla="*/ 2514143 w 7308555"/>
              <a:gd name="connsiteY1611" fmla="*/ 3617735 h 6451461"/>
              <a:gd name="connsiteX1612" fmla="*/ 2540055 w 7308555"/>
              <a:gd name="connsiteY1612" fmla="*/ 3592488 h 6451461"/>
              <a:gd name="connsiteX1613" fmla="*/ 2540055 w 7308555"/>
              <a:gd name="connsiteY1613" fmla="*/ 3630359 h 6451461"/>
              <a:gd name="connsiteX1614" fmla="*/ 2527432 w 7308555"/>
              <a:gd name="connsiteY1614" fmla="*/ 3630359 h 6451461"/>
              <a:gd name="connsiteX1615" fmla="*/ 2501519 w 7308555"/>
              <a:gd name="connsiteY1615" fmla="*/ 3770551 h 6451461"/>
              <a:gd name="connsiteX1616" fmla="*/ 2540055 w 7308555"/>
              <a:gd name="connsiteY1616" fmla="*/ 3656271 h 6451461"/>
              <a:gd name="connsiteX1617" fmla="*/ 2527432 w 7308555"/>
              <a:gd name="connsiteY1617" fmla="*/ 3694143 h 6451461"/>
              <a:gd name="connsiteX1618" fmla="*/ 2553344 w 7308555"/>
              <a:gd name="connsiteY1618" fmla="*/ 3605111 h 6451461"/>
              <a:gd name="connsiteX1619" fmla="*/ 2553344 w 7308555"/>
              <a:gd name="connsiteY1619" fmla="*/ 3605111 h 6451461"/>
              <a:gd name="connsiteX1620" fmla="*/ 2553344 w 7308555"/>
              <a:gd name="connsiteY1620" fmla="*/ 3579864 h 6451461"/>
              <a:gd name="connsiteX1621" fmla="*/ 2553344 w 7308555"/>
              <a:gd name="connsiteY1621" fmla="*/ 3579864 h 6451461"/>
              <a:gd name="connsiteX1622" fmla="*/ 2565968 w 7308555"/>
              <a:gd name="connsiteY1622" fmla="*/ 3567240 h 6451461"/>
              <a:gd name="connsiteX1623" fmla="*/ 2565968 w 7308555"/>
              <a:gd name="connsiteY1623" fmla="*/ 3478208 h 6451461"/>
              <a:gd name="connsiteX1624" fmla="*/ 2540055 w 7308555"/>
              <a:gd name="connsiteY1624" fmla="*/ 3490832 h 6451461"/>
              <a:gd name="connsiteX1625" fmla="*/ 2540055 w 7308555"/>
              <a:gd name="connsiteY1625" fmla="*/ 3528704 h 6451461"/>
              <a:gd name="connsiteX1626" fmla="*/ 2527432 w 7308555"/>
              <a:gd name="connsiteY1626" fmla="*/ 3528704 h 6451461"/>
              <a:gd name="connsiteX1627" fmla="*/ 2527432 w 7308555"/>
              <a:gd name="connsiteY1627" fmla="*/ 3553952 h 6451461"/>
              <a:gd name="connsiteX1628" fmla="*/ 2501519 w 7308555"/>
              <a:gd name="connsiteY1628" fmla="*/ 3528704 h 6451461"/>
              <a:gd name="connsiteX1629" fmla="*/ 2501519 w 7308555"/>
              <a:gd name="connsiteY1629" fmla="*/ 3516080 h 6451461"/>
              <a:gd name="connsiteX1630" fmla="*/ 2514143 w 7308555"/>
              <a:gd name="connsiteY1630" fmla="*/ 3427048 h 6451461"/>
              <a:gd name="connsiteX1631" fmla="*/ 2526767 w 7308555"/>
              <a:gd name="connsiteY1631" fmla="*/ 3299481 h 6451461"/>
              <a:gd name="connsiteX1632" fmla="*/ 2500855 w 7308555"/>
              <a:gd name="connsiteY1632" fmla="*/ 3299481 h 6451461"/>
              <a:gd name="connsiteX1633" fmla="*/ 2526767 w 7308555"/>
              <a:gd name="connsiteY1633" fmla="*/ 3286857 h 6451461"/>
              <a:gd name="connsiteX1634" fmla="*/ 2565303 w 7308555"/>
              <a:gd name="connsiteY1634" fmla="*/ 3324729 h 6451461"/>
              <a:gd name="connsiteX1635" fmla="*/ 2591215 w 7308555"/>
              <a:gd name="connsiteY1635" fmla="*/ 3337353 h 6451461"/>
              <a:gd name="connsiteX1636" fmla="*/ 2578592 w 7308555"/>
              <a:gd name="connsiteY1636" fmla="*/ 3299481 h 6451461"/>
              <a:gd name="connsiteX1637" fmla="*/ 2629751 w 7308555"/>
              <a:gd name="connsiteY1637" fmla="*/ 3337353 h 6451461"/>
              <a:gd name="connsiteX1638" fmla="*/ 2617127 w 7308555"/>
              <a:gd name="connsiteY1638" fmla="*/ 3349977 h 6451461"/>
              <a:gd name="connsiteX1639" fmla="*/ 2681576 w 7308555"/>
              <a:gd name="connsiteY1639" fmla="*/ 3401136 h 6451461"/>
              <a:gd name="connsiteX1640" fmla="*/ 2707488 w 7308555"/>
              <a:gd name="connsiteY1640" fmla="*/ 3337353 h 6451461"/>
              <a:gd name="connsiteX1641" fmla="*/ 2720112 w 7308555"/>
              <a:gd name="connsiteY1641" fmla="*/ 3349977 h 6451461"/>
              <a:gd name="connsiteX1642" fmla="*/ 2732736 w 7308555"/>
              <a:gd name="connsiteY1642" fmla="*/ 3349977 h 6451461"/>
              <a:gd name="connsiteX1643" fmla="*/ 2720112 w 7308555"/>
              <a:gd name="connsiteY1643" fmla="*/ 3362600 h 6451461"/>
              <a:gd name="connsiteX1644" fmla="*/ 2707488 w 7308555"/>
              <a:gd name="connsiteY1644" fmla="*/ 3464256 h 6451461"/>
              <a:gd name="connsiteX1645" fmla="*/ 2707488 w 7308555"/>
              <a:gd name="connsiteY1645" fmla="*/ 3489504 h 6451461"/>
              <a:gd name="connsiteX1646" fmla="*/ 2733400 w 7308555"/>
              <a:gd name="connsiteY1646" fmla="*/ 3464256 h 6451461"/>
              <a:gd name="connsiteX1647" fmla="*/ 2746024 w 7308555"/>
              <a:gd name="connsiteY1647" fmla="*/ 3528040 h 6451461"/>
              <a:gd name="connsiteX1648" fmla="*/ 2784560 w 7308555"/>
              <a:gd name="connsiteY1648" fmla="*/ 3617071 h 6451461"/>
              <a:gd name="connsiteX1649" fmla="*/ 2784560 w 7308555"/>
              <a:gd name="connsiteY1649" fmla="*/ 3553287 h 6451461"/>
              <a:gd name="connsiteX1650" fmla="*/ 2810472 w 7308555"/>
              <a:gd name="connsiteY1650" fmla="*/ 3629695 h 6451461"/>
              <a:gd name="connsiteX1651" fmla="*/ 2759312 w 7308555"/>
              <a:gd name="connsiteY1651" fmla="*/ 3451632 h 6451461"/>
              <a:gd name="connsiteX1652" fmla="*/ 2785224 w 7308555"/>
              <a:gd name="connsiteY1652" fmla="*/ 3413760 h 6451461"/>
              <a:gd name="connsiteX1653" fmla="*/ 2797848 w 7308555"/>
              <a:gd name="connsiteY1653" fmla="*/ 3426384 h 6451461"/>
              <a:gd name="connsiteX1654" fmla="*/ 2823760 w 7308555"/>
              <a:gd name="connsiteY1654" fmla="*/ 3439008 h 6451461"/>
              <a:gd name="connsiteX1655" fmla="*/ 2811137 w 7308555"/>
              <a:gd name="connsiteY1655" fmla="*/ 3387848 h 6451461"/>
              <a:gd name="connsiteX1656" fmla="*/ 2837049 w 7308555"/>
              <a:gd name="connsiteY1656" fmla="*/ 3375224 h 6451461"/>
              <a:gd name="connsiteX1657" fmla="*/ 2875585 w 7308555"/>
              <a:gd name="connsiteY1657" fmla="*/ 3337353 h 6451461"/>
              <a:gd name="connsiteX1658" fmla="*/ 2901497 w 7308555"/>
              <a:gd name="connsiteY1658" fmla="*/ 3413760 h 6451461"/>
              <a:gd name="connsiteX1659" fmla="*/ 2901497 w 7308555"/>
              <a:gd name="connsiteY1659" fmla="*/ 3375889 h 6451461"/>
              <a:gd name="connsiteX1660" fmla="*/ 2965945 w 7308555"/>
              <a:gd name="connsiteY1660" fmla="*/ 3439673 h 6451461"/>
              <a:gd name="connsiteX1661" fmla="*/ 2991857 w 7308555"/>
              <a:gd name="connsiteY1661" fmla="*/ 3401801 h 6451461"/>
              <a:gd name="connsiteX1662" fmla="*/ 2991857 w 7308555"/>
              <a:gd name="connsiteY1662" fmla="*/ 3439673 h 6451461"/>
              <a:gd name="connsiteX1663" fmla="*/ 3004481 w 7308555"/>
              <a:gd name="connsiteY1663" fmla="*/ 3439673 h 6451461"/>
              <a:gd name="connsiteX1664" fmla="*/ 3004481 w 7308555"/>
              <a:gd name="connsiteY1664" fmla="*/ 3464920 h 6451461"/>
              <a:gd name="connsiteX1665" fmla="*/ 3030393 w 7308555"/>
              <a:gd name="connsiteY1665" fmla="*/ 3502792 h 6451461"/>
              <a:gd name="connsiteX1666" fmla="*/ 3043017 w 7308555"/>
              <a:gd name="connsiteY1666" fmla="*/ 3528040 h 6451461"/>
              <a:gd name="connsiteX1667" fmla="*/ 3068929 w 7308555"/>
              <a:gd name="connsiteY1667" fmla="*/ 3565911 h 6451461"/>
              <a:gd name="connsiteX1668" fmla="*/ 3081553 w 7308555"/>
              <a:gd name="connsiteY1668" fmla="*/ 3578535 h 6451461"/>
              <a:gd name="connsiteX1669" fmla="*/ 3030393 w 7308555"/>
              <a:gd name="connsiteY1669" fmla="*/ 3476880 h 6451461"/>
              <a:gd name="connsiteX1670" fmla="*/ 3056305 w 7308555"/>
              <a:gd name="connsiteY1670" fmla="*/ 3476880 h 6451461"/>
              <a:gd name="connsiteX1671" fmla="*/ 3043681 w 7308555"/>
              <a:gd name="connsiteY1671" fmla="*/ 3451632 h 6451461"/>
              <a:gd name="connsiteX1672" fmla="*/ 3082217 w 7308555"/>
              <a:gd name="connsiteY1672" fmla="*/ 3540664 h 6451461"/>
              <a:gd name="connsiteX1673" fmla="*/ 3069594 w 7308555"/>
              <a:gd name="connsiteY1673" fmla="*/ 3540664 h 6451461"/>
              <a:gd name="connsiteX1674" fmla="*/ 3095506 w 7308555"/>
              <a:gd name="connsiteY1674" fmla="*/ 3565911 h 6451461"/>
              <a:gd name="connsiteX1675" fmla="*/ 3082882 w 7308555"/>
              <a:gd name="connsiteY1675" fmla="*/ 3591159 h 6451461"/>
              <a:gd name="connsiteX1676" fmla="*/ 3108794 w 7308555"/>
              <a:gd name="connsiteY1676" fmla="*/ 3578535 h 6451461"/>
              <a:gd name="connsiteX1677" fmla="*/ 3121418 w 7308555"/>
              <a:gd name="connsiteY1677" fmla="*/ 3603783 h 6451461"/>
              <a:gd name="connsiteX1678" fmla="*/ 3134042 w 7308555"/>
              <a:gd name="connsiteY1678" fmla="*/ 3578535 h 6451461"/>
              <a:gd name="connsiteX1679" fmla="*/ 3134042 w 7308555"/>
              <a:gd name="connsiteY1679" fmla="*/ 3553287 h 6451461"/>
              <a:gd name="connsiteX1680" fmla="*/ 3172578 w 7308555"/>
              <a:gd name="connsiteY1680" fmla="*/ 3617071 h 6451461"/>
              <a:gd name="connsiteX1681" fmla="*/ 3172578 w 7308555"/>
              <a:gd name="connsiteY1681" fmla="*/ 3642319 h 6451461"/>
              <a:gd name="connsiteX1682" fmla="*/ 3159954 w 7308555"/>
              <a:gd name="connsiteY1682" fmla="*/ 3680191 h 6451461"/>
              <a:gd name="connsiteX1683" fmla="*/ 3185866 w 7308555"/>
              <a:gd name="connsiteY1683" fmla="*/ 3667566 h 6451461"/>
              <a:gd name="connsiteX1684" fmla="*/ 3185866 w 7308555"/>
              <a:gd name="connsiteY1684" fmla="*/ 3629695 h 6451461"/>
              <a:gd name="connsiteX1685" fmla="*/ 3224402 w 7308555"/>
              <a:gd name="connsiteY1685" fmla="*/ 3667566 h 6451461"/>
              <a:gd name="connsiteX1686" fmla="*/ 3250314 w 7308555"/>
              <a:gd name="connsiteY1686" fmla="*/ 3667566 h 6451461"/>
              <a:gd name="connsiteX1687" fmla="*/ 3224402 w 7308555"/>
              <a:gd name="connsiteY1687" fmla="*/ 3565911 h 6451461"/>
              <a:gd name="connsiteX1688" fmla="*/ 3262938 w 7308555"/>
              <a:gd name="connsiteY1688" fmla="*/ 3578535 h 6451461"/>
              <a:gd name="connsiteX1689" fmla="*/ 3314098 w 7308555"/>
              <a:gd name="connsiteY1689" fmla="*/ 3616407 h 6451461"/>
              <a:gd name="connsiteX1690" fmla="*/ 3262938 w 7308555"/>
              <a:gd name="connsiteY1690" fmla="*/ 3527375 h 6451461"/>
              <a:gd name="connsiteX1691" fmla="*/ 3224402 w 7308555"/>
              <a:gd name="connsiteY1691" fmla="*/ 3502127 h 6451461"/>
              <a:gd name="connsiteX1692" fmla="*/ 3224402 w 7308555"/>
              <a:gd name="connsiteY1692" fmla="*/ 3464256 h 6451461"/>
              <a:gd name="connsiteX1693" fmla="*/ 3198490 w 7308555"/>
              <a:gd name="connsiteY1693" fmla="*/ 3489504 h 6451461"/>
              <a:gd name="connsiteX1694" fmla="*/ 3172578 w 7308555"/>
              <a:gd name="connsiteY1694" fmla="*/ 3451632 h 6451461"/>
              <a:gd name="connsiteX1695" fmla="*/ 3146666 w 7308555"/>
              <a:gd name="connsiteY1695" fmla="*/ 3464256 h 6451461"/>
              <a:gd name="connsiteX1696" fmla="*/ 3159289 w 7308555"/>
              <a:gd name="connsiteY1696" fmla="*/ 3426384 h 6451461"/>
              <a:gd name="connsiteX1697" fmla="*/ 3248985 w 7308555"/>
              <a:gd name="connsiteY1697" fmla="*/ 3515415 h 6451461"/>
              <a:gd name="connsiteX1698" fmla="*/ 3287521 w 7308555"/>
              <a:gd name="connsiteY1698" fmla="*/ 3502792 h 6451461"/>
              <a:gd name="connsiteX1699" fmla="*/ 3236362 w 7308555"/>
              <a:gd name="connsiteY1699" fmla="*/ 3388513 h 6451461"/>
              <a:gd name="connsiteX1700" fmla="*/ 3236362 w 7308555"/>
              <a:gd name="connsiteY1700" fmla="*/ 3363265 h 6451461"/>
              <a:gd name="connsiteX1701" fmla="*/ 3262274 w 7308555"/>
              <a:gd name="connsiteY1701" fmla="*/ 3388513 h 6451461"/>
              <a:gd name="connsiteX1702" fmla="*/ 3274898 w 7308555"/>
              <a:gd name="connsiteY1702" fmla="*/ 3401136 h 6451461"/>
              <a:gd name="connsiteX1703" fmla="*/ 3287521 w 7308555"/>
              <a:gd name="connsiteY1703" fmla="*/ 3337353 h 6451461"/>
              <a:gd name="connsiteX1704" fmla="*/ 3326057 w 7308555"/>
              <a:gd name="connsiteY1704" fmla="*/ 3426384 h 6451461"/>
              <a:gd name="connsiteX1705" fmla="*/ 3338681 w 7308555"/>
              <a:gd name="connsiteY1705" fmla="*/ 3426384 h 6451461"/>
              <a:gd name="connsiteX1706" fmla="*/ 3326057 w 7308555"/>
              <a:gd name="connsiteY1706" fmla="*/ 3451632 h 6451461"/>
              <a:gd name="connsiteX1707" fmla="*/ 3300145 w 7308555"/>
              <a:gd name="connsiteY1707" fmla="*/ 3426384 h 6451461"/>
              <a:gd name="connsiteX1708" fmla="*/ 3287521 w 7308555"/>
              <a:gd name="connsiteY1708" fmla="*/ 3426384 h 6451461"/>
              <a:gd name="connsiteX1709" fmla="*/ 3313434 w 7308555"/>
              <a:gd name="connsiteY1709" fmla="*/ 3490168 h 6451461"/>
              <a:gd name="connsiteX1710" fmla="*/ 3313434 w 7308555"/>
              <a:gd name="connsiteY1710" fmla="*/ 3515415 h 6451461"/>
              <a:gd name="connsiteX1711" fmla="*/ 3339346 w 7308555"/>
              <a:gd name="connsiteY1711" fmla="*/ 3502792 h 6451461"/>
              <a:gd name="connsiteX1712" fmla="*/ 3326722 w 7308555"/>
              <a:gd name="connsiteY1712" fmla="*/ 3477544 h 6451461"/>
              <a:gd name="connsiteX1713" fmla="*/ 3352634 w 7308555"/>
              <a:gd name="connsiteY1713" fmla="*/ 3452296 h 6451461"/>
              <a:gd name="connsiteX1714" fmla="*/ 3365258 w 7308555"/>
              <a:gd name="connsiteY1714" fmla="*/ 3464920 h 6451461"/>
              <a:gd name="connsiteX1715" fmla="*/ 3365258 w 7308555"/>
              <a:gd name="connsiteY1715" fmla="*/ 3502792 h 6451461"/>
              <a:gd name="connsiteX1716" fmla="*/ 3377882 w 7308555"/>
              <a:gd name="connsiteY1716" fmla="*/ 3490168 h 6451461"/>
              <a:gd name="connsiteX1717" fmla="*/ 3416418 w 7308555"/>
              <a:gd name="connsiteY1717" fmla="*/ 3553952 h 6451461"/>
              <a:gd name="connsiteX1718" fmla="*/ 3480866 w 7308555"/>
              <a:gd name="connsiteY1718" fmla="*/ 3630359 h 6451461"/>
              <a:gd name="connsiteX1719" fmla="*/ 3468242 w 7308555"/>
              <a:gd name="connsiteY1719" fmla="*/ 3579199 h 6451461"/>
              <a:gd name="connsiteX1720" fmla="*/ 3442330 w 7308555"/>
              <a:gd name="connsiteY1720" fmla="*/ 3541328 h 6451461"/>
              <a:gd name="connsiteX1721" fmla="*/ 3506778 w 7308555"/>
              <a:gd name="connsiteY1721" fmla="*/ 3617735 h 6451461"/>
              <a:gd name="connsiteX1722" fmla="*/ 3506778 w 7308555"/>
              <a:gd name="connsiteY1722" fmla="*/ 3592488 h 6451461"/>
              <a:gd name="connsiteX1723" fmla="*/ 3532690 w 7308555"/>
              <a:gd name="connsiteY1723" fmla="*/ 3592488 h 6451461"/>
              <a:gd name="connsiteX1724" fmla="*/ 3532690 w 7308555"/>
              <a:gd name="connsiteY1724" fmla="*/ 3528704 h 6451461"/>
              <a:gd name="connsiteX1725" fmla="*/ 3494154 w 7308555"/>
              <a:gd name="connsiteY1725" fmla="*/ 3490832 h 6451461"/>
              <a:gd name="connsiteX1726" fmla="*/ 3506778 w 7308555"/>
              <a:gd name="connsiteY1726" fmla="*/ 3478208 h 6451461"/>
              <a:gd name="connsiteX1727" fmla="*/ 3545314 w 7308555"/>
              <a:gd name="connsiteY1727" fmla="*/ 3541992 h 6451461"/>
              <a:gd name="connsiteX1728" fmla="*/ 3545314 w 7308555"/>
              <a:gd name="connsiteY1728" fmla="*/ 3554616 h 6451461"/>
              <a:gd name="connsiteX1729" fmla="*/ 3557938 w 7308555"/>
              <a:gd name="connsiteY1729" fmla="*/ 3529368 h 6451461"/>
              <a:gd name="connsiteX1730" fmla="*/ 3609098 w 7308555"/>
              <a:gd name="connsiteY1730" fmla="*/ 3618400 h 6451461"/>
              <a:gd name="connsiteX1731" fmla="*/ 3544650 w 7308555"/>
              <a:gd name="connsiteY1731" fmla="*/ 3631024 h 6451461"/>
              <a:gd name="connsiteX1732" fmla="*/ 3532026 w 7308555"/>
              <a:gd name="connsiteY1732" fmla="*/ 3682184 h 6451461"/>
              <a:gd name="connsiteX1733" fmla="*/ 3544650 w 7308555"/>
              <a:gd name="connsiteY1733" fmla="*/ 3733344 h 6451461"/>
              <a:gd name="connsiteX1734" fmla="*/ 3454954 w 7308555"/>
              <a:gd name="connsiteY1734" fmla="*/ 3847623 h 6451461"/>
              <a:gd name="connsiteX1735" fmla="*/ 3365258 w 7308555"/>
              <a:gd name="connsiteY1735" fmla="*/ 3809751 h 6451461"/>
              <a:gd name="connsiteX1736" fmla="*/ 3365258 w 7308555"/>
              <a:gd name="connsiteY1736" fmla="*/ 3911407 h 6451461"/>
              <a:gd name="connsiteX1737" fmla="*/ 3377882 w 7308555"/>
              <a:gd name="connsiteY1737" fmla="*/ 3898783 h 6451461"/>
              <a:gd name="connsiteX1738" fmla="*/ 3377882 w 7308555"/>
              <a:gd name="connsiteY1738" fmla="*/ 3911407 h 6451461"/>
              <a:gd name="connsiteX1739" fmla="*/ 3313434 w 7308555"/>
              <a:gd name="connsiteY1739" fmla="*/ 3949278 h 6451461"/>
              <a:gd name="connsiteX1740" fmla="*/ 3248985 w 7308555"/>
              <a:gd name="connsiteY1740" fmla="*/ 4025686 h 6451461"/>
              <a:gd name="connsiteX1741" fmla="*/ 3313434 w 7308555"/>
              <a:gd name="connsiteY1741" fmla="*/ 4038310 h 6451461"/>
              <a:gd name="connsiteX1742" fmla="*/ 3416418 w 7308555"/>
              <a:gd name="connsiteY1742" fmla="*/ 3898118 h 6451461"/>
              <a:gd name="connsiteX1743" fmla="*/ 3570562 w 7308555"/>
              <a:gd name="connsiteY1743" fmla="*/ 3898118 h 6451461"/>
              <a:gd name="connsiteX1744" fmla="*/ 3570562 w 7308555"/>
              <a:gd name="connsiteY1744" fmla="*/ 3872871 h 6451461"/>
              <a:gd name="connsiteX1745" fmla="*/ 3583186 w 7308555"/>
              <a:gd name="connsiteY1745" fmla="*/ 3885494 h 6451461"/>
              <a:gd name="connsiteX1746" fmla="*/ 3583186 w 7308555"/>
              <a:gd name="connsiteY1746" fmla="*/ 3860247 h 6451461"/>
              <a:gd name="connsiteX1747" fmla="*/ 3595810 w 7308555"/>
              <a:gd name="connsiteY1747" fmla="*/ 3872871 h 6451461"/>
              <a:gd name="connsiteX1748" fmla="*/ 3608433 w 7308555"/>
              <a:gd name="connsiteY1748" fmla="*/ 3809087 h 6451461"/>
              <a:gd name="connsiteX1749" fmla="*/ 3621057 w 7308555"/>
              <a:gd name="connsiteY1749" fmla="*/ 3745303 h 6451461"/>
              <a:gd name="connsiteX1750" fmla="*/ 3621057 w 7308555"/>
              <a:gd name="connsiteY1750" fmla="*/ 3631024 h 6451461"/>
              <a:gd name="connsiteX1751" fmla="*/ 3633681 w 7308555"/>
              <a:gd name="connsiteY1751" fmla="*/ 3694807 h 6451461"/>
              <a:gd name="connsiteX1752" fmla="*/ 3672217 w 7308555"/>
              <a:gd name="connsiteY1752" fmla="*/ 3809087 h 6451461"/>
              <a:gd name="connsiteX1753" fmla="*/ 3646305 w 7308555"/>
              <a:gd name="connsiteY1753" fmla="*/ 3796463 h 6451461"/>
              <a:gd name="connsiteX1754" fmla="*/ 3710753 w 7308555"/>
              <a:gd name="connsiteY1754" fmla="*/ 3885494 h 6451461"/>
              <a:gd name="connsiteX1755" fmla="*/ 3710753 w 7308555"/>
              <a:gd name="connsiteY1755" fmla="*/ 3885494 h 6451461"/>
              <a:gd name="connsiteX1756" fmla="*/ 3749289 w 7308555"/>
              <a:gd name="connsiteY1756" fmla="*/ 3872871 h 6451461"/>
              <a:gd name="connsiteX1757" fmla="*/ 3749289 w 7308555"/>
              <a:gd name="connsiteY1757" fmla="*/ 3885494 h 6451461"/>
              <a:gd name="connsiteX1758" fmla="*/ 3761913 w 7308555"/>
              <a:gd name="connsiteY1758" fmla="*/ 3872871 h 6451461"/>
              <a:gd name="connsiteX1759" fmla="*/ 3761913 w 7308555"/>
              <a:gd name="connsiteY1759" fmla="*/ 3872871 h 6451461"/>
              <a:gd name="connsiteX1760" fmla="*/ 3774537 w 7308555"/>
              <a:gd name="connsiteY1760" fmla="*/ 3860247 h 6451461"/>
              <a:gd name="connsiteX1761" fmla="*/ 3851609 w 7308555"/>
              <a:gd name="connsiteY1761" fmla="*/ 3872871 h 6451461"/>
              <a:gd name="connsiteX1762" fmla="*/ 3851609 w 7308555"/>
              <a:gd name="connsiteY1762" fmla="*/ 3885494 h 6451461"/>
              <a:gd name="connsiteX1763" fmla="*/ 3993129 w 7308555"/>
              <a:gd name="connsiteY1763" fmla="*/ 3961902 h 6451461"/>
              <a:gd name="connsiteX1764" fmla="*/ 4031665 w 7308555"/>
              <a:gd name="connsiteY1764" fmla="*/ 3924030 h 6451461"/>
              <a:gd name="connsiteX1765" fmla="*/ 4031665 w 7308555"/>
              <a:gd name="connsiteY1765" fmla="*/ 3936654 h 6451461"/>
              <a:gd name="connsiteX1766" fmla="*/ 4005753 w 7308555"/>
              <a:gd name="connsiteY1766" fmla="*/ 3847623 h 6451461"/>
              <a:gd name="connsiteX1767" fmla="*/ 4250258 w 7308555"/>
              <a:gd name="connsiteY1767" fmla="*/ 3936654 h 6451461"/>
              <a:gd name="connsiteX1768" fmla="*/ 4224345 w 7308555"/>
              <a:gd name="connsiteY1768" fmla="*/ 3961902 h 6451461"/>
              <a:gd name="connsiteX1769" fmla="*/ 4262881 w 7308555"/>
              <a:gd name="connsiteY1769" fmla="*/ 3936654 h 6451461"/>
              <a:gd name="connsiteX1770" fmla="*/ 4288794 w 7308555"/>
              <a:gd name="connsiteY1770" fmla="*/ 3911407 h 6451461"/>
              <a:gd name="connsiteX1771" fmla="*/ 4327330 w 7308555"/>
              <a:gd name="connsiteY1771" fmla="*/ 3860247 h 6451461"/>
              <a:gd name="connsiteX1772" fmla="*/ 4327330 w 7308555"/>
              <a:gd name="connsiteY1772" fmla="*/ 3847623 h 6451461"/>
              <a:gd name="connsiteX1773" fmla="*/ 4327330 w 7308555"/>
              <a:gd name="connsiteY1773" fmla="*/ 3872871 h 6451461"/>
              <a:gd name="connsiteX1774" fmla="*/ 4327330 w 7308555"/>
              <a:gd name="connsiteY1774" fmla="*/ 3834999 h 6451461"/>
              <a:gd name="connsiteX1775" fmla="*/ 4327330 w 7308555"/>
              <a:gd name="connsiteY1775" fmla="*/ 3822375 h 6451461"/>
              <a:gd name="connsiteX1776" fmla="*/ 4365866 w 7308555"/>
              <a:gd name="connsiteY1776" fmla="*/ 3784503 h 6451461"/>
              <a:gd name="connsiteX1777" fmla="*/ 4339954 w 7308555"/>
              <a:gd name="connsiteY1777" fmla="*/ 3720720 h 6451461"/>
              <a:gd name="connsiteX1778" fmla="*/ 4339954 w 7308555"/>
              <a:gd name="connsiteY1778" fmla="*/ 3708096 h 6451461"/>
              <a:gd name="connsiteX1779" fmla="*/ 4365866 w 7308555"/>
              <a:gd name="connsiteY1779" fmla="*/ 3708096 h 6451461"/>
              <a:gd name="connsiteX1780" fmla="*/ 4378490 w 7308555"/>
              <a:gd name="connsiteY1780" fmla="*/ 3720720 h 6451461"/>
              <a:gd name="connsiteX1781" fmla="*/ 4417026 w 7308555"/>
              <a:gd name="connsiteY1781" fmla="*/ 3682848 h 6451461"/>
              <a:gd name="connsiteX1782" fmla="*/ 4417026 w 7308555"/>
              <a:gd name="connsiteY1782" fmla="*/ 3695472 h 6451461"/>
              <a:gd name="connsiteX1783" fmla="*/ 4417026 w 7308555"/>
              <a:gd name="connsiteY1783" fmla="*/ 3682848 h 6451461"/>
              <a:gd name="connsiteX1784" fmla="*/ 4455562 w 7308555"/>
              <a:gd name="connsiteY1784" fmla="*/ 3644976 h 6451461"/>
              <a:gd name="connsiteX1785" fmla="*/ 4404402 w 7308555"/>
              <a:gd name="connsiteY1785" fmla="*/ 3682848 h 6451461"/>
              <a:gd name="connsiteX1786" fmla="*/ 4365866 w 7308555"/>
              <a:gd name="connsiteY1786" fmla="*/ 3695472 h 6451461"/>
              <a:gd name="connsiteX1787" fmla="*/ 4404402 w 7308555"/>
              <a:gd name="connsiteY1787" fmla="*/ 3631688 h 6451461"/>
              <a:gd name="connsiteX1788" fmla="*/ 4391778 w 7308555"/>
              <a:gd name="connsiteY1788" fmla="*/ 3644312 h 6451461"/>
              <a:gd name="connsiteX1789" fmla="*/ 4379154 w 7308555"/>
              <a:gd name="connsiteY1789" fmla="*/ 3619064 h 6451461"/>
              <a:gd name="connsiteX1790" fmla="*/ 4379154 w 7308555"/>
              <a:gd name="connsiteY1790" fmla="*/ 3656936 h 6451461"/>
              <a:gd name="connsiteX1791" fmla="*/ 4327994 w 7308555"/>
              <a:gd name="connsiteY1791" fmla="*/ 3694807 h 6451461"/>
              <a:gd name="connsiteX1792" fmla="*/ 4302082 w 7308555"/>
              <a:gd name="connsiteY1792" fmla="*/ 3682184 h 6451461"/>
              <a:gd name="connsiteX1793" fmla="*/ 4289458 w 7308555"/>
              <a:gd name="connsiteY1793" fmla="*/ 3682184 h 6451461"/>
              <a:gd name="connsiteX1794" fmla="*/ 4263546 w 7308555"/>
              <a:gd name="connsiteY1794" fmla="*/ 3567904 h 6451461"/>
              <a:gd name="connsiteX1795" fmla="*/ 4314706 w 7308555"/>
              <a:gd name="connsiteY1795" fmla="*/ 3580528 h 6451461"/>
              <a:gd name="connsiteX1796" fmla="*/ 4430314 w 7308555"/>
              <a:gd name="connsiteY1796" fmla="*/ 3567904 h 6451461"/>
              <a:gd name="connsiteX1797" fmla="*/ 4481474 w 7308555"/>
              <a:gd name="connsiteY1797" fmla="*/ 3580528 h 6451461"/>
              <a:gd name="connsiteX1798" fmla="*/ 4455562 w 7308555"/>
              <a:gd name="connsiteY1798" fmla="*/ 3618400 h 6451461"/>
              <a:gd name="connsiteX1799" fmla="*/ 4468186 w 7308555"/>
              <a:gd name="connsiteY1799" fmla="*/ 3631024 h 6451461"/>
              <a:gd name="connsiteX1800" fmla="*/ 4506721 w 7308555"/>
              <a:gd name="connsiteY1800" fmla="*/ 3605776 h 6451461"/>
              <a:gd name="connsiteX1801" fmla="*/ 4480810 w 7308555"/>
              <a:gd name="connsiteY1801" fmla="*/ 3580528 h 6451461"/>
              <a:gd name="connsiteX1802" fmla="*/ 4506721 w 7308555"/>
              <a:gd name="connsiteY1802" fmla="*/ 3567904 h 6451461"/>
              <a:gd name="connsiteX1803" fmla="*/ 4519346 w 7308555"/>
              <a:gd name="connsiteY1803" fmla="*/ 3593152 h 6451461"/>
              <a:gd name="connsiteX1804" fmla="*/ 4570505 w 7308555"/>
              <a:gd name="connsiteY1804" fmla="*/ 3618400 h 6451461"/>
              <a:gd name="connsiteX1805" fmla="*/ 4634953 w 7308555"/>
              <a:gd name="connsiteY1805" fmla="*/ 3682184 h 6451461"/>
              <a:gd name="connsiteX1806" fmla="*/ 4634953 w 7308555"/>
              <a:gd name="connsiteY1806" fmla="*/ 3694807 h 6451461"/>
              <a:gd name="connsiteX1807" fmla="*/ 4583794 w 7308555"/>
              <a:gd name="connsiteY1807" fmla="*/ 3694807 h 6451461"/>
              <a:gd name="connsiteX1808" fmla="*/ 4583794 w 7308555"/>
              <a:gd name="connsiteY1808" fmla="*/ 3732679 h 6451461"/>
              <a:gd name="connsiteX1809" fmla="*/ 4571170 w 7308555"/>
              <a:gd name="connsiteY1809" fmla="*/ 3745303 h 6451461"/>
              <a:gd name="connsiteX1810" fmla="*/ 4558546 w 7308555"/>
              <a:gd name="connsiteY1810" fmla="*/ 3745303 h 6451461"/>
              <a:gd name="connsiteX1811" fmla="*/ 4507386 w 7308555"/>
              <a:gd name="connsiteY1811" fmla="*/ 3770551 h 6451461"/>
              <a:gd name="connsiteX1812" fmla="*/ 4494762 w 7308555"/>
              <a:gd name="connsiteY1812" fmla="*/ 3783175 h 6451461"/>
              <a:gd name="connsiteX1813" fmla="*/ 4520674 w 7308555"/>
              <a:gd name="connsiteY1813" fmla="*/ 3770551 h 6451461"/>
              <a:gd name="connsiteX1814" fmla="*/ 4533298 w 7308555"/>
              <a:gd name="connsiteY1814" fmla="*/ 3770551 h 6451461"/>
              <a:gd name="connsiteX1815" fmla="*/ 4661530 w 7308555"/>
              <a:gd name="connsiteY1815" fmla="*/ 3706767 h 6451461"/>
              <a:gd name="connsiteX1816" fmla="*/ 4635618 w 7308555"/>
              <a:gd name="connsiteY1816" fmla="*/ 3694143 h 6451461"/>
              <a:gd name="connsiteX1817" fmla="*/ 4725314 w 7308555"/>
              <a:gd name="connsiteY1817" fmla="*/ 3706767 h 6451461"/>
              <a:gd name="connsiteX1818" fmla="*/ 4725314 w 7308555"/>
              <a:gd name="connsiteY1818" fmla="*/ 3706767 h 6451461"/>
              <a:gd name="connsiteX1819" fmla="*/ 4866834 w 7308555"/>
              <a:gd name="connsiteY1819" fmla="*/ 3642983 h 6451461"/>
              <a:gd name="connsiteX1820" fmla="*/ 4879458 w 7308555"/>
              <a:gd name="connsiteY1820" fmla="*/ 3668231 h 6451461"/>
              <a:gd name="connsiteX1821" fmla="*/ 4930618 w 7308555"/>
              <a:gd name="connsiteY1821" fmla="*/ 3744638 h 6451461"/>
              <a:gd name="connsiteX1822" fmla="*/ 4943242 w 7308555"/>
              <a:gd name="connsiteY1822" fmla="*/ 3744638 h 6451461"/>
              <a:gd name="connsiteX1823" fmla="*/ 5032938 w 7308555"/>
              <a:gd name="connsiteY1823" fmla="*/ 3821046 h 6451461"/>
              <a:gd name="connsiteX1824" fmla="*/ 5020314 w 7308555"/>
              <a:gd name="connsiteY1824" fmla="*/ 3846294 h 6451461"/>
              <a:gd name="connsiteX1825" fmla="*/ 5032938 w 7308555"/>
              <a:gd name="connsiteY1825" fmla="*/ 3833670 h 6451461"/>
              <a:gd name="connsiteX1826" fmla="*/ 5020314 w 7308555"/>
              <a:gd name="connsiteY1826" fmla="*/ 3846294 h 6451461"/>
              <a:gd name="connsiteX1827" fmla="*/ 5046226 w 7308555"/>
              <a:gd name="connsiteY1827" fmla="*/ 3846294 h 6451461"/>
              <a:gd name="connsiteX1828" fmla="*/ 5007690 w 7308555"/>
              <a:gd name="connsiteY1828" fmla="*/ 3846294 h 6451461"/>
              <a:gd name="connsiteX1829" fmla="*/ 5007690 w 7308555"/>
              <a:gd name="connsiteY1829" fmla="*/ 3884165 h 6451461"/>
              <a:gd name="connsiteX1830" fmla="*/ 5046226 w 7308555"/>
              <a:gd name="connsiteY1830" fmla="*/ 3884165 h 6451461"/>
              <a:gd name="connsiteX1831" fmla="*/ 5033602 w 7308555"/>
              <a:gd name="connsiteY1831" fmla="*/ 3896789 h 6451461"/>
              <a:gd name="connsiteX1832" fmla="*/ 5033602 w 7308555"/>
              <a:gd name="connsiteY1832" fmla="*/ 3884165 h 6451461"/>
              <a:gd name="connsiteX1833" fmla="*/ 4995066 w 7308555"/>
              <a:gd name="connsiteY1833" fmla="*/ 3909413 h 6451461"/>
              <a:gd name="connsiteX1834" fmla="*/ 5033602 w 7308555"/>
              <a:gd name="connsiteY1834" fmla="*/ 3909413 h 6451461"/>
              <a:gd name="connsiteX1835" fmla="*/ 5046226 w 7308555"/>
              <a:gd name="connsiteY1835" fmla="*/ 3896789 h 6451461"/>
              <a:gd name="connsiteX1836" fmla="*/ 5033602 w 7308555"/>
              <a:gd name="connsiteY1836" fmla="*/ 3934661 h 6451461"/>
              <a:gd name="connsiteX1837" fmla="*/ 5046226 w 7308555"/>
              <a:gd name="connsiteY1837" fmla="*/ 3947285 h 6451461"/>
              <a:gd name="connsiteX1838" fmla="*/ 5058850 w 7308555"/>
              <a:gd name="connsiteY1838" fmla="*/ 3909413 h 6451461"/>
              <a:gd name="connsiteX1839" fmla="*/ 5071474 w 7308555"/>
              <a:gd name="connsiteY1839" fmla="*/ 3934661 h 6451461"/>
              <a:gd name="connsiteX1840" fmla="*/ 5058850 w 7308555"/>
              <a:gd name="connsiteY1840" fmla="*/ 3947285 h 6451461"/>
              <a:gd name="connsiteX1841" fmla="*/ 5097386 w 7308555"/>
              <a:gd name="connsiteY1841" fmla="*/ 3934661 h 6451461"/>
              <a:gd name="connsiteX1842" fmla="*/ 5110009 w 7308555"/>
              <a:gd name="connsiteY1842" fmla="*/ 3959909 h 6451461"/>
              <a:gd name="connsiteX1843" fmla="*/ 5135922 w 7308555"/>
              <a:gd name="connsiteY1843" fmla="*/ 3959909 h 6451461"/>
              <a:gd name="connsiteX1844" fmla="*/ 5115989 w 7308555"/>
              <a:gd name="connsiteY1844" fmla="*/ 3959909 h 6451461"/>
              <a:gd name="connsiteX1845" fmla="*/ 5103365 w 7308555"/>
              <a:gd name="connsiteY1845" fmla="*/ 3959909 h 6451461"/>
              <a:gd name="connsiteX1846" fmla="*/ 5077453 w 7308555"/>
              <a:gd name="connsiteY1846" fmla="*/ 3985156 h 6451461"/>
              <a:gd name="connsiteX1847" fmla="*/ 5115989 w 7308555"/>
              <a:gd name="connsiteY1847" fmla="*/ 3972533 h 6451461"/>
              <a:gd name="connsiteX1848" fmla="*/ 5103365 w 7308555"/>
              <a:gd name="connsiteY1848" fmla="*/ 3972533 h 6451461"/>
              <a:gd name="connsiteX1849" fmla="*/ 5129278 w 7308555"/>
              <a:gd name="connsiteY1849" fmla="*/ 3985156 h 6451461"/>
              <a:gd name="connsiteX1850" fmla="*/ 5129278 w 7308555"/>
              <a:gd name="connsiteY1850" fmla="*/ 3959909 h 6451461"/>
              <a:gd name="connsiteX1851" fmla="*/ 5180438 w 7308555"/>
              <a:gd name="connsiteY1851" fmla="*/ 3934661 h 6451461"/>
              <a:gd name="connsiteX1852" fmla="*/ 5206350 w 7308555"/>
              <a:gd name="connsiteY1852" fmla="*/ 3781846 h 6451461"/>
              <a:gd name="connsiteX1853" fmla="*/ 5167814 w 7308555"/>
              <a:gd name="connsiteY1853" fmla="*/ 3743974 h 6451461"/>
              <a:gd name="connsiteX1854" fmla="*/ 5064829 w 7308555"/>
              <a:gd name="connsiteY1854" fmla="*/ 3769222 h 6451461"/>
              <a:gd name="connsiteX1855" fmla="*/ 5052206 w 7308555"/>
              <a:gd name="connsiteY1855" fmla="*/ 3794469 h 6451461"/>
              <a:gd name="connsiteX1856" fmla="*/ 5039582 w 7308555"/>
              <a:gd name="connsiteY1856" fmla="*/ 3794469 h 6451461"/>
              <a:gd name="connsiteX1857" fmla="*/ 5039582 w 7308555"/>
              <a:gd name="connsiteY1857" fmla="*/ 3819718 h 6451461"/>
              <a:gd name="connsiteX1858" fmla="*/ 5001046 w 7308555"/>
              <a:gd name="connsiteY1858" fmla="*/ 3794469 h 6451461"/>
              <a:gd name="connsiteX1859" fmla="*/ 4988422 w 7308555"/>
              <a:gd name="connsiteY1859" fmla="*/ 3769222 h 6451461"/>
              <a:gd name="connsiteX1860" fmla="*/ 4975798 w 7308555"/>
              <a:gd name="connsiteY1860" fmla="*/ 3769222 h 6451461"/>
              <a:gd name="connsiteX1861" fmla="*/ 4886102 w 7308555"/>
              <a:gd name="connsiteY1861" fmla="*/ 3654942 h 6451461"/>
              <a:gd name="connsiteX1862" fmla="*/ 4847566 w 7308555"/>
              <a:gd name="connsiteY1862" fmla="*/ 3553287 h 6451461"/>
              <a:gd name="connsiteX1863" fmla="*/ 4873478 w 7308555"/>
              <a:gd name="connsiteY1863" fmla="*/ 3425720 h 6451461"/>
              <a:gd name="connsiteX1864" fmla="*/ 4886102 w 7308555"/>
              <a:gd name="connsiteY1864" fmla="*/ 3413096 h 6451461"/>
              <a:gd name="connsiteX1865" fmla="*/ 4873478 w 7308555"/>
              <a:gd name="connsiteY1865" fmla="*/ 3235033 h 6451461"/>
              <a:gd name="connsiteX1866" fmla="*/ 4924638 w 7308555"/>
              <a:gd name="connsiteY1866" fmla="*/ 2980562 h 6451461"/>
              <a:gd name="connsiteX1867" fmla="*/ 4898726 w 7308555"/>
              <a:gd name="connsiteY1867" fmla="*/ 2942691 h 6451461"/>
              <a:gd name="connsiteX1868" fmla="*/ 4847566 w 7308555"/>
              <a:gd name="connsiteY1868" fmla="*/ 2955314 h 6451461"/>
              <a:gd name="connsiteX1869" fmla="*/ 4796406 w 7308555"/>
              <a:gd name="connsiteY1869" fmla="*/ 3006474 h 6451461"/>
              <a:gd name="connsiteX1870" fmla="*/ 4847566 w 7308555"/>
              <a:gd name="connsiteY1870" fmla="*/ 2917443 h 6451461"/>
              <a:gd name="connsiteX1871" fmla="*/ 4821654 w 7308555"/>
              <a:gd name="connsiteY1871" fmla="*/ 2917443 h 6451461"/>
              <a:gd name="connsiteX1872" fmla="*/ 4757206 w 7308555"/>
              <a:gd name="connsiteY1872" fmla="*/ 3006474 h 6451461"/>
              <a:gd name="connsiteX1873" fmla="*/ 4757206 w 7308555"/>
              <a:gd name="connsiteY1873" fmla="*/ 2892195 h 6451461"/>
              <a:gd name="connsiteX1874" fmla="*/ 4706046 w 7308555"/>
              <a:gd name="connsiteY1874" fmla="*/ 2879571 h 6451461"/>
              <a:gd name="connsiteX1875" fmla="*/ 4628974 w 7308555"/>
              <a:gd name="connsiteY1875" fmla="*/ 2917443 h 6451461"/>
              <a:gd name="connsiteX1876" fmla="*/ 4628974 w 7308555"/>
              <a:gd name="connsiteY1876" fmla="*/ 2930067 h 6451461"/>
              <a:gd name="connsiteX1877" fmla="*/ 4693422 w 7308555"/>
              <a:gd name="connsiteY1877" fmla="*/ 2675596 h 6451461"/>
              <a:gd name="connsiteX1878" fmla="*/ 4706046 w 7308555"/>
              <a:gd name="connsiteY1878" fmla="*/ 2458997 h 6451461"/>
              <a:gd name="connsiteX1879" fmla="*/ 4937262 w 7308555"/>
              <a:gd name="connsiteY1879" fmla="*/ 2522781 h 6451461"/>
              <a:gd name="connsiteX1880" fmla="*/ 5026958 w 7308555"/>
              <a:gd name="connsiteY1880" fmla="*/ 2497533 h 6451461"/>
              <a:gd name="connsiteX1881" fmla="*/ 5039582 w 7308555"/>
              <a:gd name="connsiteY1881" fmla="*/ 2497533 h 6451461"/>
              <a:gd name="connsiteX1882" fmla="*/ 5078118 w 7308555"/>
              <a:gd name="connsiteY1882" fmla="*/ 2433749 h 6451461"/>
              <a:gd name="connsiteX1883" fmla="*/ 5078118 w 7308555"/>
              <a:gd name="connsiteY1883" fmla="*/ 2332094 h 6451461"/>
              <a:gd name="connsiteX1884" fmla="*/ 5001046 w 7308555"/>
              <a:gd name="connsiteY1884" fmla="*/ 2255686 h 6451461"/>
              <a:gd name="connsiteX1885" fmla="*/ 5001046 w 7308555"/>
              <a:gd name="connsiteY1885" fmla="*/ 2230439 h 6451461"/>
              <a:gd name="connsiteX1886" fmla="*/ 4975133 w 7308555"/>
              <a:gd name="connsiteY1886" fmla="*/ 2230439 h 6451461"/>
              <a:gd name="connsiteX1887" fmla="*/ 4936598 w 7308555"/>
              <a:gd name="connsiteY1887" fmla="*/ 2154031 h 6451461"/>
              <a:gd name="connsiteX1888" fmla="*/ 4923973 w 7308555"/>
              <a:gd name="connsiteY1888" fmla="*/ 2166655 h 6451461"/>
              <a:gd name="connsiteX1889" fmla="*/ 4911350 w 7308555"/>
              <a:gd name="connsiteY1889" fmla="*/ 2128783 h 6451461"/>
              <a:gd name="connsiteX1890" fmla="*/ 4885438 w 7308555"/>
              <a:gd name="connsiteY1890" fmla="*/ 2128783 h 6451461"/>
              <a:gd name="connsiteX1891" fmla="*/ 4859526 w 7308555"/>
              <a:gd name="connsiteY1891" fmla="*/ 2090912 h 6451461"/>
              <a:gd name="connsiteX1892" fmla="*/ 4859526 w 7308555"/>
              <a:gd name="connsiteY1892" fmla="*/ 2053040 h 6451461"/>
              <a:gd name="connsiteX1893" fmla="*/ 4820989 w 7308555"/>
              <a:gd name="connsiteY1893" fmla="*/ 2078288 h 6451461"/>
              <a:gd name="connsiteX1894" fmla="*/ 4833613 w 7308555"/>
              <a:gd name="connsiteY1894" fmla="*/ 2027128 h 6451461"/>
              <a:gd name="connsiteX1895" fmla="*/ 4730629 w 7308555"/>
              <a:gd name="connsiteY1895" fmla="*/ 1963344 h 6451461"/>
              <a:gd name="connsiteX1896" fmla="*/ 4718005 w 7308555"/>
              <a:gd name="connsiteY1896" fmla="*/ 1938096 h 6451461"/>
              <a:gd name="connsiteX1897" fmla="*/ 4692093 w 7308555"/>
              <a:gd name="connsiteY1897" fmla="*/ 1938096 h 6451461"/>
              <a:gd name="connsiteX1898" fmla="*/ 4653557 w 7308555"/>
              <a:gd name="connsiteY1898" fmla="*/ 1886936 h 6451461"/>
              <a:gd name="connsiteX1899" fmla="*/ 4627645 w 7308555"/>
              <a:gd name="connsiteY1899" fmla="*/ 1899560 h 6451461"/>
              <a:gd name="connsiteX1900" fmla="*/ 4627645 w 7308555"/>
              <a:gd name="connsiteY1900" fmla="*/ 1899560 h 6451461"/>
              <a:gd name="connsiteX1901" fmla="*/ 4601733 w 7308555"/>
              <a:gd name="connsiteY1901" fmla="*/ 1912184 h 6451461"/>
              <a:gd name="connsiteX1902" fmla="*/ 4601733 w 7308555"/>
              <a:gd name="connsiteY1902" fmla="*/ 1848400 h 6451461"/>
              <a:gd name="connsiteX1903" fmla="*/ 4563197 w 7308555"/>
              <a:gd name="connsiteY1903" fmla="*/ 1835776 h 6451461"/>
              <a:gd name="connsiteX1904" fmla="*/ 4537285 w 7308555"/>
              <a:gd name="connsiteY1904" fmla="*/ 1797905 h 6451461"/>
              <a:gd name="connsiteX1905" fmla="*/ 4524661 w 7308555"/>
              <a:gd name="connsiteY1905" fmla="*/ 1797905 h 6451461"/>
              <a:gd name="connsiteX1906" fmla="*/ 4473501 w 7308555"/>
              <a:gd name="connsiteY1906" fmla="*/ 1696250 h 6451461"/>
              <a:gd name="connsiteX1907" fmla="*/ 4447589 w 7308555"/>
              <a:gd name="connsiteY1907" fmla="*/ 1696250 h 6451461"/>
              <a:gd name="connsiteX1908" fmla="*/ 4203084 w 7308555"/>
              <a:gd name="connsiteY1908" fmla="*/ 1505563 h 6451461"/>
              <a:gd name="connsiteX1909" fmla="*/ 4177172 w 7308555"/>
              <a:gd name="connsiteY1909" fmla="*/ 1505563 h 6451461"/>
              <a:gd name="connsiteX1910" fmla="*/ 4126012 w 7308555"/>
              <a:gd name="connsiteY1910" fmla="*/ 1441779 h 6451461"/>
              <a:gd name="connsiteX1911" fmla="*/ 4306068 w 7308555"/>
              <a:gd name="connsiteY1911" fmla="*/ 1314211 h 6451461"/>
              <a:gd name="connsiteX1912" fmla="*/ 4318692 w 7308555"/>
              <a:gd name="connsiteY1912" fmla="*/ 1314211 h 6451461"/>
              <a:gd name="connsiteX1913" fmla="*/ 4369852 w 7308555"/>
              <a:gd name="connsiteY1913" fmla="*/ 1276340 h 6451461"/>
              <a:gd name="connsiteX1914" fmla="*/ 4459548 w 7308555"/>
              <a:gd name="connsiteY1914" fmla="*/ 1301587 h 6451461"/>
              <a:gd name="connsiteX1915" fmla="*/ 4446924 w 7308555"/>
              <a:gd name="connsiteY1915" fmla="*/ 1314211 h 6451461"/>
              <a:gd name="connsiteX1916" fmla="*/ 4498084 w 7308555"/>
              <a:gd name="connsiteY1916" fmla="*/ 1326835 h 6451461"/>
              <a:gd name="connsiteX1917" fmla="*/ 4498084 w 7308555"/>
              <a:gd name="connsiteY1917" fmla="*/ 1314211 h 6451461"/>
              <a:gd name="connsiteX1918" fmla="*/ 4575156 w 7308555"/>
              <a:gd name="connsiteY1918" fmla="*/ 1288964 h 6451461"/>
              <a:gd name="connsiteX1919" fmla="*/ 4601068 w 7308555"/>
              <a:gd name="connsiteY1919" fmla="*/ 1212556 h 6451461"/>
              <a:gd name="connsiteX1920" fmla="*/ 4511372 w 7308555"/>
              <a:gd name="connsiteY1920" fmla="*/ 1225180 h 6451461"/>
              <a:gd name="connsiteX1921" fmla="*/ 4511372 w 7308555"/>
              <a:gd name="connsiteY1921" fmla="*/ 1199932 h 6451461"/>
              <a:gd name="connsiteX1922" fmla="*/ 4678805 w 7308555"/>
              <a:gd name="connsiteY1922" fmla="*/ 1098277 h 6451461"/>
              <a:gd name="connsiteX1923" fmla="*/ 4691429 w 7308555"/>
              <a:gd name="connsiteY1923" fmla="*/ 1098277 h 6451461"/>
              <a:gd name="connsiteX1924" fmla="*/ 4845573 w 7308555"/>
              <a:gd name="connsiteY1924" fmla="*/ 1034493 h 6451461"/>
              <a:gd name="connsiteX1925" fmla="*/ 4910021 w 7308555"/>
              <a:gd name="connsiteY1925" fmla="*/ 1009245 h 6451461"/>
              <a:gd name="connsiteX1926" fmla="*/ 4987093 w 7308555"/>
              <a:gd name="connsiteY1926" fmla="*/ 971374 h 6451461"/>
              <a:gd name="connsiteX1927" fmla="*/ 5076789 w 7308555"/>
              <a:gd name="connsiteY1927" fmla="*/ 933502 h 6451461"/>
              <a:gd name="connsiteX1928" fmla="*/ 5064165 w 7308555"/>
              <a:gd name="connsiteY1928" fmla="*/ 920878 h 6451461"/>
              <a:gd name="connsiteX1929" fmla="*/ 5321293 w 7308555"/>
              <a:gd name="connsiteY1929" fmla="*/ 793311 h 6451461"/>
              <a:gd name="connsiteX1930" fmla="*/ 5321293 w 7308555"/>
              <a:gd name="connsiteY1930" fmla="*/ 780687 h 6451461"/>
              <a:gd name="connsiteX1931" fmla="*/ 5282757 w 7308555"/>
              <a:gd name="connsiteY1931" fmla="*/ 780687 h 6451461"/>
              <a:gd name="connsiteX1932" fmla="*/ 5205685 w 7308555"/>
              <a:gd name="connsiteY1932" fmla="*/ 793311 h 6451461"/>
              <a:gd name="connsiteX1933" fmla="*/ 5077453 w 7308555"/>
              <a:gd name="connsiteY1933" fmla="*/ 818558 h 6451461"/>
              <a:gd name="connsiteX1934" fmla="*/ 5064829 w 7308555"/>
              <a:gd name="connsiteY1934" fmla="*/ 767398 h 6451461"/>
              <a:gd name="connsiteX1935" fmla="*/ 5052206 w 7308555"/>
              <a:gd name="connsiteY1935" fmla="*/ 780022 h 6451461"/>
              <a:gd name="connsiteX1936" fmla="*/ 5064829 w 7308555"/>
              <a:gd name="connsiteY1936" fmla="*/ 780022 h 6451461"/>
              <a:gd name="connsiteX1937" fmla="*/ 4975133 w 7308555"/>
              <a:gd name="connsiteY1937" fmla="*/ 843806 h 6451461"/>
              <a:gd name="connsiteX1938" fmla="*/ 4898062 w 7308555"/>
              <a:gd name="connsiteY1938" fmla="*/ 881678 h 6451461"/>
              <a:gd name="connsiteX1939" fmla="*/ 4923973 w 7308555"/>
              <a:gd name="connsiteY1939" fmla="*/ 869054 h 6451461"/>
              <a:gd name="connsiteX1940" fmla="*/ 4923973 w 7308555"/>
              <a:gd name="connsiteY1940" fmla="*/ 831182 h 6451461"/>
              <a:gd name="connsiteX1941" fmla="*/ 4923973 w 7308555"/>
              <a:gd name="connsiteY1941" fmla="*/ 818558 h 6451461"/>
              <a:gd name="connsiteX1942" fmla="*/ 5065494 w 7308555"/>
              <a:gd name="connsiteY1942" fmla="*/ 653119 h 6451461"/>
              <a:gd name="connsiteX1943" fmla="*/ 5207014 w 7308555"/>
              <a:gd name="connsiteY1943" fmla="*/ 525552 h 6451461"/>
              <a:gd name="connsiteX1944" fmla="*/ 5207014 w 7308555"/>
              <a:gd name="connsiteY1944" fmla="*/ 512928 h 6451461"/>
              <a:gd name="connsiteX1945" fmla="*/ 5412983 w 7308555"/>
              <a:gd name="connsiteY1945" fmla="*/ 411272 h 6451461"/>
              <a:gd name="connsiteX1946" fmla="*/ 5437566 w 7308555"/>
              <a:gd name="connsiteY1946" fmla="*/ 407286 h 6451461"/>
              <a:gd name="connsiteX1947" fmla="*/ 5437566 w 7308555"/>
              <a:gd name="connsiteY1947" fmla="*/ 407286 h 6451461"/>
              <a:gd name="connsiteX1948" fmla="*/ 1928130 w 7308555"/>
              <a:gd name="connsiteY1948" fmla="*/ 980675 h 6451461"/>
              <a:gd name="connsiteX1949" fmla="*/ 1954042 w 7308555"/>
              <a:gd name="connsiteY1949" fmla="*/ 1005923 h 6451461"/>
              <a:gd name="connsiteX1950" fmla="*/ 1928130 w 7308555"/>
              <a:gd name="connsiteY1950" fmla="*/ 980675 h 6451461"/>
              <a:gd name="connsiteX1951" fmla="*/ 1928130 w 7308555"/>
              <a:gd name="connsiteY1951" fmla="*/ 980675 h 6451461"/>
              <a:gd name="connsiteX1952" fmla="*/ 1401250 w 7308555"/>
              <a:gd name="connsiteY1952" fmla="*/ 2660979 h 6451461"/>
              <a:gd name="connsiteX1953" fmla="*/ 1413873 w 7308555"/>
              <a:gd name="connsiteY1953" fmla="*/ 2648355 h 6451461"/>
              <a:gd name="connsiteX1954" fmla="*/ 1401250 w 7308555"/>
              <a:gd name="connsiteY1954" fmla="*/ 2660979 h 6451461"/>
              <a:gd name="connsiteX1955" fmla="*/ 1401250 w 7308555"/>
              <a:gd name="connsiteY1955" fmla="*/ 2660979 h 6451461"/>
              <a:gd name="connsiteX1956" fmla="*/ 1786610 w 7308555"/>
              <a:gd name="connsiteY1956" fmla="*/ 2686891 h 6451461"/>
              <a:gd name="connsiteX1957" fmla="*/ 1786610 w 7308555"/>
              <a:gd name="connsiteY1957" fmla="*/ 2661643 h 6451461"/>
              <a:gd name="connsiteX1958" fmla="*/ 1786610 w 7308555"/>
              <a:gd name="connsiteY1958" fmla="*/ 2686891 h 6451461"/>
              <a:gd name="connsiteX1959" fmla="*/ 1786610 w 7308555"/>
              <a:gd name="connsiteY1959" fmla="*/ 2686891 h 6451461"/>
              <a:gd name="connsiteX1960" fmla="*/ 1838434 w 7308555"/>
              <a:gd name="connsiteY1960" fmla="*/ 2724763 h 6451461"/>
              <a:gd name="connsiteX1961" fmla="*/ 1838434 w 7308555"/>
              <a:gd name="connsiteY1961" fmla="*/ 2724763 h 6451461"/>
              <a:gd name="connsiteX1962" fmla="*/ 1838434 w 7308555"/>
              <a:gd name="connsiteY1962" fmla="*/ 2724763 h 6451461"/>
              <a:gd name="connsiteX1963" fmla="*/ 1799898 w 7308555"/>
              <a:gd name="connsiteY1963" fmla="*/ 2724763 h 6451461"/>
              <a:gd name="connsiteX1964" fmla="*/ 1799898 w 7308555"/>
              <a:gd name="connsiteY1964" fmla="*/ 2686891 h 6451461"/>
              <a:gd name="connsiteX1965" fmla="*/ 1799898 w 7308555"/>
              <a:gd name="connsiteY1965" fmla="*/ 2686891 h 6451461"/>
              <a:gd name="connsiteX1966" fmla="*/ 1851058 w 7308555"/>
              <a:gd name="connsiteY1966" fmla="*/ 2699515 h 6451461"/>
              <a:gd name="connsiteX1967" fmla="*/ 1838434 w 7308555"/>
              <a:gd name="connsiteY1967" fmla="*/ 2724763 h 6451461"/>
              <a:gd name="connsiteX1968" fmla="*/ 1838434 w 7308555"/>
              <a:gd name="connsiteY1968" fmla="*/ 2724763 h 6451461"/>
              <a:gd name="connsiteX1969" fmla="*/ 1864346 w 7308555"/>
              <a:gd name="connsiteY1969" fmla="*/ 2724763 h 6451461"/>
              <a:gd name="connsiteX1970" fmla="*/ 1838434 w 7308555"/>
              <a:gd name="connsiteY1970" fmla="*/ 2724763 h 6451461"/>
              <a:gd name="connsiteX1971" fmla="*/ 1838434 w 7308555"/>
              <a:gd name="connsiteY1971" fmla="*/ 2724763 h 6451461"/>
              <a:gd name="connsiteX1972" fmla="*/ 1851058 w 7308555"/>
              <a:gd name="connsiteY1972" fmla="*/ 2763299 h 6451461"/>
              <a:gd name="connsiteX1973" fmla="*/ 1851058 w 7308555"/>
              <a:gd name="connsiteY1973" fmla="*/ 2750675 h 6451461"/>
              <a:gd name="connsiteX1974" fmla="*/ 1863682 w 7308555"/>
              <a:gd name="connsiteY1974" fmla="*/ 2763299 h 6451461"/>
              <a:gd name="connsiteX1975" fmla="*/ 1851058 w 7308555"/>
              <a:gd name="connsiteY1975" fmla="*/ 2763299 h 6451461"/>
              <a:gd name="connsiteX1976" fmla="*/ 1851058 w 7308555"/>
              <a:gd name="connsiteY1976" fmla="*/ 2763299 h 6451461"/>
              <a:gd name="connsiteX1977" fmla="*/ 1851058 w 7308555"/>
              <a:gd name="connsiteY1977" fmla="*/ 2763299 h 6451461"/>
              <a:gd name="connsiteX1978" fmla="*/ 1889594 w 7308555"/>
              <a:gd name="connsiteY1978" fmla="*/ 1706216 h 6451461"/>
              <a:gd name="connsiteX1979" fmla="*/ 1735450 w 7308555"/>
              <a:gd name="connsiteY1979" fmla="*/ 1693592 h 6451461"/>
              <a:gd name="connsiteX1980" fmla="*/ 1761362 w 7308555"/>
              <a:gd name="connsiteY1980" fmla="*/ 1680968 h 6451461"/>
              <a:gd name="connsiteX1981" fmla="*/ 1710202 w 7308555"/>
              <a:gd name="connsiteY1981" fmla="*/ 1680968 h 6451461"/>
              <a:gd name="connsiteX1982" fmla="*/ 1697578 w 7308555"/>
              <a:gd name="connsiteY1982" fmla="*/ 1629808 h 6451461"/>
              <a:gd name="connsiteX1983" fmla="*/ 1710202 w 7308555"/>
              <a:gd name="connsiteY1983" fmla="*/ 1617184 h 6451461"/>
              <a:gd name="connsiteX1984" fmla="*/ 1761362 w 7308555"/>
              <a:gd name="connsiteY1984" fmla="*/ 1629808 h 6451461"/>
              <a:gd name="connsiteX1985" fmla="*/ 1787274 w 7308555"/>
              <a:gd name="connsiteY1985" fmla="*/ 1617184 h 6451461"/>
              <a:gd name="connsiteX1986" fmla="*/ 1890258 w 7308555"/>
              <a:gd name="connsiteY1986" fmla="*/ 1668344 h 6451461"/>
              <a:gd name="connsiteX1987" fmla="*/ 1889594 w 7308555"/>
              <a:gd name="connsiteY1987" fmla="*/ 1706216 h 6451461"/>
              <a:gd name="connsiteX1988" fmla="*/ 1889594 w 7308555"/>
              <a:gd name="connsiteY1988" fmla="*/ 1706216 h 6451461"/>
              <a:gd name="connsiteX1989" fmla="*/ 1889594 w 7308555"/>
              <a:gd name="connsiteY1989" fmla="*/ 1642432 h 6451461"/>
              <a:gd name="connsiteX1990" fmla="*/ 1825146 w 7308555"/>
              <a:gd name="connsiteY1990" fmla="*/ 1629808 h 6451461"/>
              <a:gd name="connsiteX1991" fmla="*/ 1825146 w 7308555"/>
              <a:gd name="connsiteY1991" fmla="*/ 1617184 h 6451461"/>
              <a:gd name="connsiteX1992" fmla="*/ 1876306 w 7308555"/>
              <a:gd name="connsiteY1992" fmla="*/ 1617184 h 6451461"/>
              <a:gd name="connsiteX1993" fmla="*/ 1902218 w 7308555"/>
              <a:gd name="connsiteY1993" fmla="*/ 1604560 h 6451461"/>
              <a:gd name="connsiteX1994" fmla="*/ 1889594 w 7308555"/>
              <a:gd name="connsiteY1994" fmla="*/ 1642432 h 6451461"/>
              <a:gd name="connsiteX1995" fmla="*/ 1889594 w 7308555"/>
              <a:gd name="connsiteY1995" fmla="*/ 1642432 h 6451461"/>
              <a:gd name="connsiteX1996" fmla="*/ 1902218 w 7308555"/>
              <a:gd name="connsiteY1996" fmla="*/ 1566024 h 6451461"/>
              <a:gd name="connsiteX1997" fmla="*/ 1889594 w 7308555"/>
              <a:gd name="connsiteY1997" fmla="*/ 1603896 h 6451461"/>
              <a:gd name="connsiteX1998" fmla="*/ 1876970 w 7308555"/>
              <a:gd name="connsiteY1998" fmla="*/ 1591272 h 6451461"/>
              <a:gd name="connsiteX1999" fmla="*/ 1812522 w 7308555"/>
              <a:gd name="connsiteY1999" fmla="*/ 1603896 h 6451461"/>
              <a:gd name="connsiteX2000" fmla="*/ 1851058 w 7308555"/>
              <a:gd name="connsiteY2000" fmla="*/ 1591272 h 6451461"/>
              <a:gd name="connsiteX2001" fmla="*/ 1876970 w 7308555"/>
              <a:gd name="connsiteY2001" fmla="*/ 1566024 h 6451461"/>
              <a:gd name="connsiteX2002" fmla="*/ 1889594 w 7308555"/>
              <a:gd name="connsiteY2002" fmla="*/ 1566024 h 6451461"/>
              <a:gd name="connsiteX2003" fmla="*/ 1889594 w 7308555"/>
              <a:gd name="connsiteY2003" fmla="*/ 1553400 h 6451461"/>
              <a:gd name="connsiteX2004" fmla="*/ 1915506 w 7308555"/>
              <a:gd name="connsiteY2004" fmla="*/ 1540777 h 6451461"/>
              <a:gd name="connsiteX2005" fmla="*/ 1915506 w 7308555"/>
              <a:gd name="connsiteY2005" fmla="*/ 1540777 h 6451461"/>
              <a:gd name="connsiteX2006" fmla="*/ 1915506 w 7308555"/>
              <a:gd name="connsiteY2006" fmla="*/ 1553400 h 6451461"/>
              <a:gd name="connsiteX2007" fmla="*/ 1902882 w 7308555"/>
              <a:gd name="connsiteY2007" fmla="*/ 1553400 h 6451461"/>
              <a:gd name="connsiteX2008" fmla="*/ 1902218 w 7308555"/>
              <a:gd name="connsiteY2008" fmla="*/ 1566024 h 6451461"/>
              <a:gd name="connsiteX2009" fmla="*/ 1902218 w 7308555"/>
              <a:gd name="connsiteY2009" fmla="*/ 1566024 h 6451461"/>
              <a:gd name="connsiteX2010" fmla="*/ 1915506 w 7308555"/>
              <a:gd name="connsiteY2010" fmla="*/ 2699515 h 6451461"/>
              <a:gd name="connsiteX2011" fmla="*/ 1941418 w 7308555"/>
              <a:gd name="connsiteY2011" fmla="*/ 2699515 h 6451461"/>
              <a:gd name="connsiteX2012" fmla="*/ 1992578 w 7308555"/>
              <a:gd name="connsiteY2012" fmla="*/ 2712139 h 6451461"/>
              <a:gd name="connsiteX2013" fmla="*/ 2005202 w 7308555"/>
              <a:gd name="connsiteY2013" fmla="*/ 2763299 h 6451461"/>
              <a:gd name="connsiteX2014" fmla="*/ 1966666 w 7308555"/>
              <a:gd name="connsiteY2014" fmla="*/ 2763299 h 6451461"/>
              <a:gd name="connsiteX2015" fmla="*/ 1954042 w 7308555"/>
              <a:gd name="connsiteY2015" fmla="*/ 2738051 h 6451461"/>
              <a:gd name="connsiteX2016" fmla="*/ 1941418 w 7308555"/>
              <a:gd name="connsiteY2016" fmla="*/ 2775923 h 6451461"/>
              <a:gd name="connsiteX2017" fmla="*/ 1915506 w 7308555"/>
              <a:gd name="connsiteY2017" fmla="*/ 2699515 h 6451461"/>
              <a:gd name="connsiteX2018" fmla="*/ 1915506 w 7308555"/>
              <a:gd name="connsiteY2018" fmla="*/ 2699515 h 6451461"/>
              <a:gd name="connsiteX2019" fmla="*/ 1954042 w 7308555"/>
              <a:gd name="connsiteY2019" fmla="*/ 2916114 h 6451461"/>
              <a:gd name="connsiteX2020" fmla="*/ 1954042 w 7308555"/>
              <a:gd name="connsiteY2020" fmla="*/ 2903490 h 6451461"/>
              <a:gd name="connsiteX2021" fmla="*/ 1954042 w 7308555"/>
              <a:gd name="connsiteY2021" fmla="*/ 2903490 h 6451461"/>
              <a:gd name="connsiteX2022" fmla="*/ 1966666 w 7308555"/>
              <a:gd name="connsiteY2022" fmla="*/ 2903490 h 6451461"/>
              <a:gd name="connsiteX2023" fmla="*/ 1954042 w 7308555"/>
              <a:gd name="connsiteY2023" fmla="*/ 2916114 h 6451461"/>
              <a:gd name="connsiteX2024" fmla="*/ 1954042 w 7308555"/>
              <a:gd name="connsiteY2024" fmla="*/ 2916114 h 6451461"/>
              <a:gd name="connsiteX2025" fmla="*/ 1954042 w 7308555"/>
              <a:gd name="connsiteY2025" fmla="*/ 2852330 h 6451461"/>
              <a:gd name="connsiteX2026" fmla="*/ 1928130 w 7308555"/>
              <a:gd name="connsiteY2026" fmla="*/ 2814459 h 6451461"/>
              <a:gd name="connsiteX2027" fmla="*/ 1940754 w 7308555"/>
              <a:gd name="connsiteY2027" fmla="*/ 2814459 h 6451461"/>
              <a:gd name="connsiteX2028" fmla="*/ 1928130 w 7308555"/>
              <a:gd name="connsiteY2028" fmla="*/ 2801835 h 6451461"/>
              <a:gd name="connsiteX2029" fmla="*/ 1940754 w 7308555"/>
              <a:gd name="connsiteY2029" fmla="*/ 2789211 h 6451461"/>
              <a:gd name="connsiteX2030" fmla="*/ 1953378 w 7308555"/>
              <a:gd name="connsiteY2030" fmla="*/ 2776587 h 6451461"/>
              <a:gd name="connsiteX2031" fmla="*/ 1966002 w 7308555"/>
              <a:gd name="connsiteY2031" fmla="*/ 2789211 h 6451461"/>
              <a:gd name="connsiteX2032" fmla="*/ 1953378 w 7308555"/>
              <a:gd name="connsiteY2032" fmla="*/ 2789211 h 6451461"/>
              <a:gd name="connsiteX2033" fmla="*/ 1979290 w 7308555"/>
              <a:gd name="connsiteY2033" fmla="*/ 2852995 h 6451461"/>
              <a:gd name="connsiteX2034" fmla="*/ 1954042 w 7308555"/>
              <a:gd name="connsiteY2034" fmla="*/ 2852330 h 6451461"/>
              <a:gd name="connsiteX2035" fmla="*/ 1954042 w 7308555"/>
              <a:gd name="connsiteY2035" fmla="*/ 2852330 h 6451461"/>
              <a:gd name="connsiteX2036" fmla="*/ 2031114 w 7308555"/>
              <a:gd name="connsiteY2036" fmla="*/ 2801170 h 6451461"/>
              <a:gd name="connsiteX2037" fmla="*/ 2031114 w 7308555"/>
              <a:gd name="connsiteY2037" fmla="*/ 2788547 h 6451461"/>
              <a:gd name="connsiteX2038" fmla="*/ 2005202 w 7308555"/>
              <a:gd name="connsiteY2038" fmla="*/ 2801170 h 6451461"/>
              <a:gd name="connsiteX2039" fmla="*/ 1979290 w 7308555"/>
              <a:gd name="connsiteY2039" fmla="*/ 2775923 h 6451461"/>
              <a:gd name="connsiteX2040" fmla="*/ 2017826 w 7308555"/>
              <a:gd name="connsiteY2040" fmla="*/ 2750675 h 6451461"/>
              <a:gd name="connsiteX2041" fmla="*/ 2017826 w 7308555"/>
              <a:gd name="connsiteY2041" fmla="*/ 2763299 h 6451461"/>
              <a:gd name="connsiteX2042" fmla="*/ 2030450 w 7308555"/>
              <a:gd name="connsiteY2042" fmla="*/ 2763299 h 6451461"/>
              <a:gd name="connsiteX2043" fmla="*/ 2030450 w 7308555"/>
              <a:gd name="connsiteY2043" fmla="*/ 2788547 h 6451461"/>
              <a:gd name="connsiteX2044" fmla="*/ 2030450 w 7308555"/>
              <a:gd name="connsiteY2044" fmla="*/ 2801170 h 6451461"/>
              <a:gd name="connsiteX2045" fmla="*/ 2031114 w 7308555"/>
              <a:gd name="connsiteY2045" fmla="*/ 2801170 h 6451461"/>
              <a:gd name="connsiteX2046" fmla="*/ 2031114 w 7308555"/>
              <a:gd name="connsiteY2046" fmla="*/ 2801170 h 6451461"/>
              <a:gd name="connsiteX2047" fmla="*/ 2249707 w 7308555"/>
              <a:gd name="connsiteY2047" fmla="*/ 3208456 h 6451461"/>
              <a:gd name="connsiteX2048" fmla="*/ 2249707 w 7308555"/>
              <a:gd name="connsiteY2048" fmla="*/ 3233704 h 6451461"/>
              <a:gd name="connsiteX2049" fmla="*/ 2249707 w 7308555"/>
              <a:gd name="connsiteY2049" fmla="*/ 3208456 h 6451461"/>
              <a:gd name="connsiteX2050" fmla="*/ 2249707 w 7308555"/>
              <a:gd name="connsiteY2050" fmla="*/ 3208456 h 6451461"/>
              <a:gd name="connsiteX2051" fmla="*/ 2197882 w 7308555"/>
              <a:gd name="connsiteY2051" fmla="*/ 3157961 h 6451461"/>
              <a:gd name="connsiteX2052" fmla="*/ 2185258 w 7308555"/>
              <a:gd name="connsiteY2052" fmla="*/ 3094177 h 6451461"/>
              <a:gd name="connsiteX2053" fmla="*/ 2211170 w 7308555"/>
              <a:gd name="connsiteY2053" fmla="*/ 3119425 h 6451461"/>
              <a:gd name="connsiteX2054" fmla="*/ 2197882 w 7308555"/>
              <a:gd name="connsiteY2054" fmla="*/ 3157961 h 6451461"/>
              <a:gd name="connsiteX2055" fmla="*/ 2197882 w 7308555"/>
              <a:gd name="connsiteY2055" fmla="*/ 3157961 h 6451461"/>
              <a:gd name="connsiteX2056" fmla="*/ 2146722 w 7308555"/>
              <a:gd name="connsiteY2056" fmla="*/ 3246992 h 6451461"/>
              <a:gd name="connsiteX2057" fmla="*/ 2172634 w 7308555"/>
              <a:gd name="connsiteY2057" fmla="*/ 3246992 h 6451461"/>
              <a:gd name="connsiteX2058" fmla="*/ 2172634 w 7308555"/>
              <a:gd name="connsiteY2058" fmla="*/ 3259616 h 6451461"/>
              <a:gd name="connsiteX2059" fmla="*/ 2146722 w 7308555"/>
              <a:gd name="connsiteY2059" fmla="*/ 3259616 h 6451461"/>
              <a:gd name="connsiteX2060" fmla="*/ 2146722 w 7308555"/>
              <a:gd name="connsiteY2060" fmla="*/ 3246992 h 6451461"/>
              <a:gd name="connsiteX2061" fmla="*/ 2146722 w 7308555"/>
              <a:gd name="connsiteY2061" fmla="*/ 3246992 h 6451461"/>
              <a:gd name="connsiteX2062" fmla="*/ 2120810 w 7308555"/>
              <a:gd name="connsiteY2062" fmla="*/ 3565247 h 6451461"/>
              <a:gd name="connsiteX2063" fmla="*/ 2146722 w 7308555"/>
              <a:gd name="connsiteY2063" fmla="*/ 3476215 h 6451461"/>
              <a:gd name="connsiteX2064" fmla="*/ 2197882 w 7308555"/>
              <a:gd name="connsiteY2064" fmla="*/ 3463591 h 6451461"/>
              <a:gd name="connsiteX2065" fmla="*/ 2146722 w 7308555"/>
              <a:gd name="connsiteY2065" fmla="*/ 3565247 h 6451461"/>
              <a:gd name="connsiteX2066" fmla="*/ 2185258 w 7308555"/>
              <a:gd name="connsiteY2066" fmla="*/ 3514087 h 6451461"/>
              <a:gd name="connsiteX2067" fmla="*/ 2172634 w 7308555"/>
              <a:gd name="connsiteY2067" fmla="*/ 3603118 h 6451461"/>
              <a:gd name="connsiteX2068" fmla="*/ 2146722 w 7308555"/>
              <a:gd name="connsiteY2068" fmla="*/ 3603118 h 6451461"/>
              <a:gd name="connsiteX2069" fmla="*/ 2146722 w 7308555"/>
              <a:gd name="connsiteY2069" fmla="*/ 3577871 h 6451461"/>
              <a:gd name="connsiteX2070" fmla="*/ 2108186 w 7308555"/>
              <a:gd name="connsiteY2070" fmla="*/ 3654278 h 6451461"/>
              <a:gd name="connsiteX2071" fmla="*/ 2120810 w 7308555"/>
              <a:gd name="connsiteY2071" fmla="*/ 3565247 h 6451461"/>
              <a:gd name="connsiteX2072" fmla="*/ 2120810 w 7308555"/>
              <a:gd name="connsiteY2072" fmla="*/ 3565247 h 6451461"/>
              <a:gd name="connsiteX2073" fmla="*/ 2095562 w 7308555"/>
              <a:gd name="connsiteY2073" fmla="*/ 3654278 h 6451461"/>
              <a:gd name="connsiteX2074" fmla="*/ 2095562 w 7308555"/>
              <a:gd name="connsiteY2074" fmla="*/ 3666902 h 6451461"/>
              <a:gd name="connsiteX2075" fmla="*/ 2095562 w 7308555"/>
              <a:gd name="connsiteY2075" fmla="*/ 3654278 h 6451461"/>
              <a:gd name="connsiteX2076" fmla="*/ 2095562 w 7308555"/>
              <a:gd name="connsiteY2076" fmla="*/ 3654278 h 6451461"/>
              <a:gd name="connsiteX2077" fmla="*/ 2069650 w 7308555"/>
              <a:gd name="connsiteY2077" fmla="*/ 3666902 h 6451461"/>
              <a:gd name="connsiteX2078" fmla="*/ 2095562 w 7308555"/>
              <a:gd name="connsiteY2078" fmla="*/ 3679526 h 6451461"/>
              <a:gd name="connsiteX2079" fmla="*/ 2069650 w 7308555"/>
              <a:gd name="connsiteY2079" fmla="*/ 3692150 h 6451461"/>
              <a:gd name="connsiteX2080" fmla="*/ 2069650 w 7308555"/>
              <a:gd name="connsiteY2080" fmla="*/ 3666902 h 6451461"/>
              <a:gd name="connsiteX2081" fmla="*/ 2069650 w 7308555"/>
              <a:gd name="connsiteY2081" fmla="*/ 3666902 h 6451461"/>
              <a:gd name="connsiteX2082" fmla="*/ 2069650 w 7308555"/>
              <a:gd name="connsiteY2082" fmla="*/ 3781846 h 6451461"/>
              <a:gd name="connsiteX2083" fmla="*/ 2082274 w 7308555"/>
              <a:gd name="connsiteY2083" fmla="*/ 3781846 h 6451461"/>
              <a:gd name="connsiteX2084" fmla="*/ 2069650 w 7308555"/>
              <a:gd name="connsiteY2084" fmla="*/ 3807093 h 6451461"/>
              <a:gd name="connsiteX2085" fmla="*/ 2069650 w 7308555"/>
              <a:gd name="connsiteY2085" fmla="*/ 3781846 h 6451461"/>
              <a:gd name="connsiteX2086" fmla="*/ 2069650 w 7308555"/>
              <a:gd name="connsiteY2086" fmla="*/ 3781846 h 6451461"/>
              <a:gd name="connsiteX2087" fmla="*/ 2005202 w 7308555"/>
              <a:gd name="connsiteY2087" fmla="*/ 3896125 h 6451461"/>
              <a:gd name="connsiteX2088" fmla="*/ 2017826 w 7308555"/>
              <a:gd name="connsiteY2088" fmla="*/ 3908749 h 6451461"/>
              <a:gd name="connsiteX2089" fmla="*/ 2005202 w 7308555"/>
              <a:gd name="connsiteY2089" fmla="*/ 3946620 h 6451461"/>
              <a:gd name="connsiteX2090" fmla="*/ 1979290 w 7308555"/>
              <a:gd name="connsiteY2090" fmla="*/ 3933996 h 6451461"/>
              <a:gd name="connsiteX2091" fmla="*/ 2005202 w 7308555"/>
              <a:gd name="connsiteY2091" fmla="*/ 3896125 h 6451461"/>
              <a:gd name="connsiteX2092" fmla="*/ 2005202 w 7308555"/>
              <a:gd name="connsiteY2092" fmla="*/ 3896125 h 6451461"/>
              <a:gd name="connsiteX2093" fmla="*/ 2056362 w 7308555"/>
              <a:gd name="connsiteY2093" fmla="*/ 3947285 h 6451461"/>
              <a:gd name="connsiteX2094" fmla="*/ 2017826 w 7308555"/>
              <a:gd name="connsiteY2094" fmla="*/ 3985156 h 6451461"/>
              <a:gd name="connsiteX2095" fmla="*/ 2017826 w 7308555"/>
              <a:gd name="connsiteY2095" fmla="*/ 3972533 h 6451461"/>
              <a:gd name="connsiteX2096" fmla="*/ 1966666 w 7308555"/>
              <a:gd name="connsiteY2096" fmla="*/ 4061564 h 6451461"/>
              <a:gd name="connsiteX2097" fmla="*/ 1979290 w 7308555"/>
              <a:gd name="connsiteY2097" fmla="*/ 4010404 h 6451461"/>
              <a:gd name="connsiteX2098" fmla="*/ 2005202 w 7308555"/>
              <a:gd name="connsiteY2098" fmla="*/ 3946620 h 6451461"/>
              <a:gd name="connsiteX2099" fmla="*/ 2043738 w 7308555"/>
              <a:gd name="connsiteY2099" fmla="*/ 3933996 h 6451461"/>
              <a:gd name="connsiteX2100" fmla="*/ 2056362 w 7308555"/>
              <a:gd name="connsiteY2100" fmla="*/ 3947285 h 6451461"/>
              <a:gd name="connsiteX2101" fmla="*/ 2056362 w 7308555"/>
              <a:gd name="connsiteY2101" fmla="*/ 3947285 h 6451461"/>
              <a:gd name="connsiteX2102" fmla="*/ 2197882 w 7308555"/>
              <a:gd name="connsiteY2102" fmla="*/ 3666902 h 6451461"/>
              <a:gd name="connsiteX2103" fmla="*/ 2185258 w 7308555"/>
              <a:gd name="connsiteY2103" fmla="*/ 3679526 h 6451461"/>
              <a:gd name="connsiteX2104" fmla="*/ 2185258 w 7308555"/>
              <a:gd name="connsiteY2104" fmla="*/ 3666902 h 6451461"/>
              <a:gd name="connsiteX2105" fmla="*/ 2185258 w 7308555"/>
              <a:gd name="connsiteY2105" fmla="*/ 3692150 h 6451461"/>
              <a:gd name="connsiteX2106" fmla="*/ 2108186 w 7308555"/>
              <a:gd name="connsiteY2106" fmla="*/ 3832341 h 6451461"/>
              <a:gd name="connsiteX2107" fmla="*/ 2082274 w 7308555"/>
              <a:gd name="connsiteY2107" fmla="*/ 3857589 h 6451461"/>
              <a:gd name="connsiteX2108" fmla="*/ 2082274 w 7308555"/>
              <a:gd name="connsiteY2108" fmla="*/ 3832341 h 6451461"/>
              <a:gd name="connsiteX2109" fmla="*/ 2069650 w 7308555"/>
              <a:gd name="connsiteY2109" fmla="*/ 3819718 h 6451461"/>
              <a:gd name="connsiteX2110" fmla="*/ 2082274 w 7308555"/>
              <a:gd name="connsiteY2110" fmla="*/ 3819718 h 6451461"/>
              <a:gd name="connsiteX2111" fmla="*/ 2082274 w 7308555"/>
              <a:gd name="connsiteY2111" fmla="*/ 3692150 h 6451461"/>
              <a:gd name="connsiteX2112" fmla="*/ 2133434 w 7308555"/>
              <a:gd name="connsiteY2112" fmla="*/ 3628366 h 6451461"/>
              <a:gd name="connsiteX2113" fmla="*/ 2133434 w 7308555"/>
              <a:gd name="connsiteY2113" fmla="*/ 3640990 h 6451461"/>
              <a:gd name="connsiteX2114" fmla="*/ 2184594 w 7308555"/>
              <a:gd name="connsiteY2114" fmla="*/ 3628366 h 6451461"/>
              <a:gd name="connsiteX2115" fmla="*/ 2249042 w 7308555"/>
              <a:gd name="connsiteY2115" fmla="*/ 3475551 h 6451461"/>
              <a:gd name="connsiteX2116" fmla="*/ 2197882 w 7308555"/>
              <a:gd name="connsiteY2116" fmla="*/ 3666902 h 6451461"/>
              <a:gd name="connsiteX2117" fmla="*/ 2197882 w 7308555"/>
              <a:gd name="connsiteY2117" fmla="*/ 3666902 h 6451461"/>
              <a:gd name="connsiteX2118" fmla="*/ 2197882 w 7308555"/>
              <a:gd name="connsiteY2118" fmla="*/ 3463591 h 6451461"/>
              <a:gd name="connsiteX2119" fmla="*/ 2223794 w 7308555"/>
              <a:gd name="connsiteY2119" fmla="*/ 3450968 h 6451461"/>
              <a:gd name="connsiteX2120" fmla="*/ 2197882 w 7308555"/>
              <a:gd name="connsiteY2120" fmla="*/ 3488839 h 6451461"/>
              <a:gd name="connsiteX2121" fmla="*/ 2197882 w 7308555"/>
              <a:gd name="connsiteY2121" fmla="*/ 3463591 h 6451461"/>
              <a:gd name="connsiteX2122" fmla="*/ 2197882 w 7308555"/>
              <a:gd name="connsiteY2122" fmla="*/ 3463591 h 6451461"/>
              <a:gd name="connsiteX2123" fmla="*/ 2249707 w 7308555"/>
              <a:gd name="connsiteY2123" fmla="*/ 3476215 h 6451461"/>
              <a:gd name="connsiteX2124" fmla="*/ 2262330 w 7308555"/>
              <a:gd name="connsiteY2124" fmla="*/ 3438344 h 6451461"/>
              <a:gd name="connsiteX2125" fmla="*/ 2249707 w 7308555"/>
              <a:gd name="connsiteY2125" fmla="*/ 3476215 h 6451461"/>
              <a:gd name="connsiteX2126" fmla="*/ 2249707 w 7308555"/>
              <a:gd name="connsiteY2126" fmla="*/ 3476215 h 6451461"/>
              <a:gd name="connsiteX2127" fmla="*/ 2223794 w 7308555"/>
              <a:gd name="connsiteY2127" fmla="*/ 3348648 h 6451461"/>
              <a:gd name="connsiteX2128" fmla="*/ 2236418 w 7308555"/>
              <a:gd name="connsiteY2128" fmla="*/ 3361272 h 6451461"/>
              <a:gd name="connsiteX2129" fmla="*/ 2223794 w 7308555"/>
              <a:gd name="connsiteY2129" fmla="*/ 3373895 h 6451461"/>
              <a:gd name="connsiteX2130" fmla="*/ 2211170 w 7308555"/>
              <a:gd name="connsiteY2130" fmla="*/ 3361272 h 6451461"/>
              <a:gd name="connsiteX2131" fmla="*/ 2223794 w 7308555"/>
              <a:gd name="connsiteY2131" fmla="*/ 3310112 h 6451461"/>
              <a:gd name="connsiteX2132" fmla="*/ 2211170 w 7308555"/>
              <a:gd name="connsiteY2132" fmla="*/ 3347983 h 6451461"/>
              <a:gd name="connsiteX2133" fmla="*/ 2185258 w 7308555"/>
              <a:gd name="connsiteY2133" fmla="*/ 3335359 h 6451461"/>
              <a:gd name="connsiteX2134" fmla="*/ 2223794 w 7308555"/>
              <a:gd name="connsiteY2134" fmla="*/ 3399143 h 6451461"/>
              <a:gd name="connsiteX2135" fmla="*/ 2159346 w 7308555"/>
              <a:gd name="connsiteY2135" fmla="*/ 3462927 h 6451461"/>
              <a:gd name="connsiteX2136" fmla="*/ 2185258 w 7308555"/>
              <a:gd name="connsiteY2136" fmla="*/ 3386519 h 6451461"/>
              <a:gd name="connsiteX2137" fmla="*/ 2159346 w 7308555"/>
              <a:gd name="connsiteY2137" fmla="*/ 3424391 h 6451461"/>
              <a:gd name="connsiteX2138" fmla="*/ 2120810 w 7308555"/>
              <a:gd name="connsiteY2138" fmla="*/ 3437015 h 6451461"/>
              <a:gd name="connsiteX2139" fmla="*/ 2120810 w 7308555"/>
              <a:gd name="connsiteY2139" fmla="*/ 3347983 h 6451461"/>
              <a:gd name="connsiteX2140" fmla="*/ 2133434 w 7308555"/>
              <a:gd name="connsiteY2140" fmla="*/ 3335359 h 6451461"/>
              <a:gd name="connsiteX2141" fmla="*/ 2146058 w 7308555"/>
              <a:gd name="connsiteY2141" fmla="*/ 3271576 h 6451461"/>
              <a:gd name="connsiteX2142" fmla="*/ 2184594 w 7308555"/>
              <a:gd name="connsiteY2142" fmla="*/ 3258952 h 6451461"/>
              <a:gd name="connsiteX2143" fmla="*/ 2210506 w 7308555"/>
              <a:gd name="connsiteY2143" fmla="*/ 3258952 h 6451461"/>
              <a:gd name="connsiteX2144" fmla="*/ 2210506 w 7308555"/>
              <a:gd name="connsiteY2144" fmla="*/ 3195168 h 6451461"/>
              <a:gd name="connsiteX2145" fmla="*/ 2223130 w 7308555"/>
              <a:gd name="connsiteY2145" fmla="*/ 3258952 h 6451461"/>
              <a:gd name="connsiteX2146" fmla="*/ 2249042 w 7308555"/>
              <a:gd name="connsiteY2146" fmla="*/ 3258952 h 6451461"/>
              <a:gd name="connsiteX2147" fmla="*/ 2261666 w 7308555"/>
              <a:gd name="connsiteY2147" fmla="*/ 3221080 h 6451461"/>
              <a:gd name="connsiteX2148" fmla="*/ 2223794 w 7308555"/>
              <a:gd name="connsiteY2148" fmla="*/ 3348648 h 6451461"/>
              <a:gd name="connsiteX2149" fmla="*/ 2223794 w 7308555"/>
              <a:gd name="connsiteY2149" fmla="*/ 3348648 h 6451461"/>
              <a:gd name="connsiteX2150" fmla="*/ 2429763 w 7308555"/>
              <a:gd name="connsiteY2150" fmla="*/ 3323400 h 6451461"/>
              <a:gd name="connsiteX2151" fmla="*/ 2417139 w 7308555"/>
              <a:gd name="connsiteY2151" fmla="*/ 3323400 h 6451461"/>
              <a:gd name="connsiteX2152" fmla="*/ 2391227 w 7308555"/>
              <a:gd name="connsiteY2152" fmla="*/ 3437679 h 6451461"/>
              <a:gd name="connsiteX2153" fmla="*/ 2365315 w 7308555"/>
              <a:gd name="connsiteY2153" fmla="*/ 3425055 h 6451461"/>
              <a:gd name="connsiteX2154" fmla="*/ 2326779 w 7308555"/>
              <a:gd name="connsiteY2154" fmla="*/ 3514087 h 6451461"/>
              <a:gd name="connsiteX2155" fmla="*/ 2300866 w 7308555"/>
              <a:gd name="connsiteY2155" fmla="*/ 3514087 h 6451461"/>
              <a:gd name="connsiteX2156" fmla="*/ 2300866 w 7308555"/>
              <a:gd name="connsiteY2156" fmla="*/ 3501463 h 6451461"/>
              <a:gd name="connsiteX2157" fmla="*/ 2288242 w 7308555"/>
              <a:gd name="connsiteY2157" fmla="*/ 3501463 h 6451461"/>
              <a:gd name="connsiteX2158" fmla="*/ 2288242 w 7308555"/>
              <a:gd name="connsiteY2158" fmla="*/ 3514087 h 6451461"/>
              <a:gd name="connsiteX2159" fmla="*/ 2300866 w 7308555"/>
              <a:gd name="connsiteY2159" fmla="*/ 3412431 h 6451461"/>
              <a:gd name="connsiteX2160" fmla="*/ 2313490 w 7308555"/>
              <a:gd name="connsiteY2160" fmla="*/ 3412431 h 6451461"/>
              <a:gd name="connsiteX2161" fmla="*/ 2313490 w 7308555"/>
              <a:gd name="connsiteY2161" fmla="*/ 3348648 h 6451461"/>
              <a:gd name="connsiteX2162" fmla="*/ 2274954 w 7308555"/>
              <a:gd name="connsiteY2162" fmla="*/ 3386519 h 6451461"/>
              <a:gd name="connsiteX2163" fmla="*/ 2300866 w 7308555"/>
              <a:gd name="connsiteY2163" fmla="*/ 3272240 h 6451461"/>
              <a:gd name="connsiteX2164" fmla="*/ 2352026 w 7308555"/>
              <a:gd name="connsiteY2164" fmla="*/ 3310112 h 6451461"/>
              <a:gd name="connsiteX2165" fmla="*/ 2364650 w 7308555"/>
              <a:gd name="connsiteY2165" fmla="*/ 3297488 h 6451461"/>
              <a:gd name="connsiteX2166" fmla="*/ 2364650 w 7308555"/>
              <a:gd name="connsiteY2166" fmla="*/ 3310112 h 6451461"/>
              <a:gd name="connsiteX2167" fmla="*/ 2415810 w 7308555"/>
              <a:gd name="connsiteY2167" fmla="*/ 3272240 h 6451461"/>
              <a:gd name="connsiteX2168" fmla="*/ 2429763 w 7308555"/>
              <a:gd name="connsiteY2168" fmla="*/ 3323400 h 6451461"/>
              <a:gd name="connsiteX2169" fmla="*/ 2429763 w 7308555"/>
              <a:gd name="connsiteY2169" fmla="*/ 3323400 h 6451461"/>
              <a:gd name="connsiteX2170" fmla="*/ 2429763 w 7308555"/>
              <a:gd name="connsiteY2170" fmla="*/ 3246992 h 6451461"/>
              <a:gd name="connsiteX2171" fmla="*/ 2442387 w 7308555"/>
              <a:gd name="connsiteY2171" fmla="*/ 3234368 h 6451461"/>
              <a:gd name="connsiteX2172" fmla="*/ 2480923 w 7308555"/>
              <a:gd name="connsiteY2172" fmla="*/ 3259616 h 6451461"/>
              <a:gd name="connsiteX2173" fmla="*/ 2429763 w 7308555"/>
              <a:gd name="connsiteY2173" fmla="*/ 3246992 h 6451461"/>
              <a:gd name="connsiteX2174" fmla="*/ 2429763 w 7308555"/>
              <a:gd name="connsiteY2174" fmla="*/ 3246992 h 6451461"/>
              <a:gd name="connsiteX2175" fmla="*/ 2699515 w 7308555"/>
              <a:gd name="connsiteY2175" fmla="*/ 980675 h 6451461"/>
              <a:gd name="connsiteX2176" fmla="*/ 2712139 w 7308555"/>
              <a:gd name="connsiteY2176" fmla="*/ 1018547 h 6451461"/>
              <a:gd name="connsiteX2177" fmla="*/ 2699515 w 7308555"/>
              <a:gd name="connsiteY2177" fmla="*/ 980675 h 6451461"/>
              <a:gd name="connsiteX2178" fmla="*/ 2699515 w 7308555"/>
              <a:gd name="connsiteY2178" fmla="*/ 980675 h 6451461"/>
              <a:gd name="connsiteX2179" fmla="*/ 2802499 w 7308555"/>
              <a:gd name="connsiteY2179" fmla="*/ 3361272 h 6451461"/>
              <a:gd name="connsiteX2180" fmla="*/ 2738051 w 7308555"/>
              <a:gd name="connsiteY2180" fmla="*/ 3412431 h 6451461"/>
              <a:gd name="connsiteX2181" fmla="*/ 2738051 w 7308555"/>
              <a:gd name="connsiteY2181" fmla="*/ 3387184 h 6451461"/>
              <a:gd name="connsiteX2182" fmla="*/ 2725427 w 7308555"/>
              <a:gd name="connsiteY2182" fmla="*/ 3387184 h 6451461"/>
              <a:gd name="connsiteX2183" fmla="*/ 2725427 w 7308555"/>
              <a:gd name="connsiteY2183" fmla="*/ 3336024 h 6451461"/>
              <a:gd name="connsiteX2184" fmla="*/ 2763963 w 7308555"/>
              <a:gd name="connsiteY2184" fmla="*/ 3323400 h 6451461"/>
              <a:gd name="connsiteX2185" fmla="*/ 2789875 w 7308555"/>
              <a:gd name="connsiteY2185" fmla="*/ 3336024 h 6451461"/>
              <a:gd name="connsiteX2186" fmla="*/ 2789875 w 7308555"/>
              <a:gd name="connsiteY2186" fmla="*/ 3323400 h 6451461"/>
              <a:gd name="connsiteX2187" fmla="*/ 2802499 w 7308555"/>
              <a:gd name="connsiteY2187" fmla="*/ 3323400 h 6451461"/>
              <a:gd name="connsiteX2188" fmla="*/ 2802499 w 7308555"/>
              <a:gd name="connsiteY2188" fmla="*/ 3361272 h 6451461"/>
              <a:gd name="connsiteX2189" fmla="*/ 2802499 w 7308555"/>
              <a:gd name="connsiteY2189" fmla="*/ 3361272 h 6451461"/>
              <a:gd name="connsiteX2190" fmla="*/ 2815123 w 7308555"/>
              <a:gd name="connsiteY2190" fmla="*/ 3348648 h 6451461"/>
              <a:gd name="connsiteX2191" fmla="*/ 2827747 w 7308555"/>
              <a:gd name="connsiteY2191" fmla="*/ 3323400 h 6451461"/>
              <a:gd name="connsiteX2192" fmla="*/ 2815123 w 7308555"/>
              <a:gd name="connsiteY2192" fmla="*/ 3348648 h 6451461"/>
              <a:gd name="connsiteX2193" fmla="*/ 2815123 w 7308555"/>
              <a:gd name="connsiteY2193" fmla="*/ 3348648 h 6451461"/>
              <a:gd name="connsiteX2194" fmla="*/ 3059627 w 7308555"/>
              <a:gd name="connsiteY2194" fmla="*/ 878356 h 6451461"/>
              <a:gd name="connsiteX2195" fmla="*/ 3085539 w 7308555"/>
              <a:gd name="connsiteY2195" fmla="*/ 827196 h 6451461"/>
              <a:gd name="connsiteX2196" fmla="*/ 3059627 w 7308555"/>
              <a:gd name="connsiteY2196" fmla="*/ 878356 h 6451461"/>
              <a:gd name="connsiteX2197" fmla="*/ 3059627 w 7308555"/>
              <a:gd name="connsiteY2197" fmla="*/ 878356 h 6451461"/>
              <a:gd name="connsiteX2198" fmla="*/ 5167149 w 7308555"/>
              <a:gd name="connsiteY2198" fmla="*/ 3807093 h 6451461"/>
              <a:gd name="connsiteX2199" fmla="*/ 5193061 w 7308555"/>
              <a:gd name="connsiteY2199" fmla="*/ 3807093 h 6451461"/>
              <a:gd name="connsiteX2200" fmla="*/ 5193061 w 7308555"/>
              <a:gd name="connsiteY2200" fmla="*/ 3807093 h 6451461"/>
              <a:gd name="connsiteX2201" fmla="*/ 5167149 w 7308555"/>
              <a:gd name="connsiteY2201" fmla="*/ 3819718 h 6451461"/>
              <a:gd name="connsiteX2202" fmla="*/ 5167149 w 7308555"/>
              <a:gd name="connsiteY2202" fmla="*/ 3807093 h 6451461"/>
              <a:gd name="connsiteX2203" fmla="*/ 5167149 w 7308555"/>
              <a:gd name="connsiteY2203" fmla="*/ 3807093 h 6451461"/>
              <a:gd name="connsiteX2204" fmla="*/ 4730629 w 7308555"/>
              <a:gd name="connsiteY2204" fmla="*/ 3081553 h 6451461"/>
              <a:gd name="connsiteX2205" fmla="*/ 4743253 w 7308555"/>
              <a:gd name="connsiteY2205" fmla="*/ 3068929 h 6451461"/>
              <a:gd name="connsiteX2206" fmla="*/ 4743253 w 7308555"/>
              <a:gd name="connsiteY2206" fmla="*/ 3081553 h 6451461"/>
              <a:gd name="connsiteX2207" fmla="*/ 4730629 w 7308555"/>
              <a:gd name="connsiteY2207" fmla="*/ 3081553 h 6451461"/>
              <a:gd name="connsiteX2208" fmla="*/ 4730629 w 7308555"/>
              <a:gd name="connsiteY2208" fmla="*/ 3081553 h 6451461"/>
              <a:gd name="connsiteX2209" fmla="*/ 4730629 w 7308555"/>
              <a:gd name="connsiteY2209" fmla="*/ 3081553 h 6451461"/>
              <a:gd name="connsiteX2210" fmla="*/ 3084875 w 7308555"/>
              <a:gd name="connsiteY2210" fmla="*/ 3514087 h 6451461"/>
              <a:gd name="connsiteX2211" fmla="*/ 3110787 w 7308555"/>
              <a:gd name="connsiteY2211" fmla="*/ 3551958 h 6451461"/>
              <a:gd name="connsiteX2212" fmla="*/ 3084875 w 7308555"/>
              <a:gd name="connsiteY2212" fmla="*/ 3514087 h 6451461"/>
              <a:gd name="connsiteX2213" fmla="*/ 3084875 w 7308555"/>
              <a:gd name="connsiteY2213" fmla="*/ 3514087 h 6451461"/>
              <a:gd name="connsiteX2214" fmla="*/ 3213772 w 7308555"/>
              <a:gd name="connsiteY2214" fmla="*/ 929515 h 6451461"/>
              <a:gd name="connsiteX2215" fmla="*/ 3201148 w 7308555"/>
              <a:gd name="connsiteY2215" fmla="*/ 980675 h 6451461"/>
              <a:gd name="connsiteX2216" fmla="*/ 3201148 w 7308555"/>
              <a:gd name="connsiteY2216" fmla="*/ 955428 h 6451461"/>
              <a:gd name="connsiteX2217" fmla="*/ 3175235 w 7308555"/>
              <a:gd name="connsiteY2217" fmla="*/ 980675 h 6451461"/>
              <a:gd name="connsiteX2218" fmla="*/ 3175235 w 7308555"/>
              <a:gd name="connsiteY2218" fmla="*/ 968051 h 6451461"/>
              <a:gd name="connsiteX2219" fmla="*/ 3162612 w 7308555"/>
              <a:gd name="connsiteY2219" fmla="*/ 955428 h 6451461"/>
              <a:gd name="connsiteX2220" fmla="*/ 3188524 w 7308555"/>
              <a:gd name="connsiteY2220" fmla="*/ 942804 h 6451461"/>
              <a:gd name="connsiteX2221" fmla="*/ 3188524 w 7308555"/>
              <a:gd name="connsiteY2221" fmla="*/ 904932 h 6451461"/>
              <a:gd name="connsiteX2222" fmla="*/ 3175900 w 7308555"/>
              <a:gd name="connsiteY2222" fmla="*/ 917556 h 6451461"/>
              <a:gd name="connsiteX2223" fmla="*/ 3163276 w 7308555"/>
              <a:gd name="connsiteY2223" fmla="*/ 904932 h 6451461"/>
              <a:gd name="connsiteX2224" fmla="*/ 3163276 w 7308555"/>
              <a:gd name="connsiteY2224" fmla="*/ 867061 h 6451461"/>
              <a:gd name="connsiteX2225" fmla="*/ 3150652 w 7308555"/>
              <a:gd name="connsiteY2225" fmla="*/ 892308 h 6451461"/>
              <a:gd name="connsiteX2226" fmla="*/ 3138028 w 7308555"/>
              <a:gd name="connsiteY2226" fmla="*/ 879684 h 6451461"/>
              <a:gd name="connsiteX2227" fmla="*/ 3138028 w 7308555"/>
              <a:gd name="connsiteY2227" fmla="*/ 841813 h 6451461"/>
              <a:gd name="connsiteX2228" fmla="*/ 3112116 w 7308555"/>
              <a:gd name="connsiteY2228" fmla="*/ 841813 h 6451461"/>
              <a:gd name="connsiteX2229" fmla="*/ 3112116 w 7308555"/>
              <a:gd name="connsiteY2229" fmla="*/ 867061 h 6451461"/>
              <a:gd name="connsiteX2230" fmla="*/ 3099492 w 7308555"/>
              <a:gd name="connsiteY2230" fmla="*/ 841813 h 6451461"/>
              <a:gd name="connsiteX2231" fmla="*/ 3150652 w 7308555"/>
              <a:gd name="connsiteY2231" fmla="*/ 727534 h 6451461"/>
              <a:gd name="connsiteX2232" fmla="*/ 3163276 w 7308555"/>
              <a:gd name="connsiteY2232" fmla="*/ 638502 h 6451461"/>
              <a:gd name="connsiteX2233" fmla="*/ 3175900 w 7308555"/>
              <a:gd name="connsiteY2233" fmla="*/ 676374 h 6451461"/>
              <a:gd name="connsiteX2234" fmla="*/ 3175900 w 7308555"/>
              <a:gd name="connsiteY2234" fmla="*/ 701621 h 6451461"/>
              <a:gd name="connsiteX2235" fmla="*/ 3188524 w 7308555"/>
              <a:gd name="connsiteY2235" fmla="*/ 688998 h 6451461"/>
              <a:gd name="connsiteX2236" fmla="*/ 3188524 w 7308555"/>
              <a:gd name="connsiteY2236" fmla="*/ 726869 h 6451461"/>
              <a:gd name="connsiteX2237" fmla="*/ 3175900 w 7308555"/>
              <a:gd name="connsiteY2237" fmla="*/ 726869 h 6451461"/>
              <a:gd name="connsiteX2238" fmla="*/ 3201812 w 7308555"/>
              <a:gd name="connsiteY2238" fmla="*/ 790653 h 6451461"/>
              <a:gd name="connsiteX2239" fmla="*/ 3214436 w 7308555"/>
              <a:gd name="connsiteY2239" fmla="*/ 778029 h 6451461"/>
              <a:gd name="connsiteX2240" fmla="*/ 3227060 w 7308555"/>
              <a:gd name="connsiteY2240" fmla="*/ 790653 h 6451461"/>
              <a:gd name="connsiteX2241" fmla="*/ 3214436 w 7308555"/>
              <a:gd name="connsiteY2241" fmla="*/ 803277 h 6451461"/>
              <a:gd name="connsiteX2242" fmla="*/ 3252972 w 7308555"/>
              <a:gd name="connsiteY2242" fmla="*/ 854437 h 6451461"/>
              <a:gd name="connsiteX2243" fmla="*/ 3252972 w 7308555"/>
              <a:gd name="connsiteY2243" fmla="*/ 854437 h 6451461"/>
              <a:gd name="connsiteX2244" fmla="*/ 3291508 w 7308555"/>
              <a:gd name="connsiteY2244" fmla="*/ 867061 h 6451461"/>
              <a:gd name="connsiteX2245" fmla="*/ 3291508 w 7308555"/>
              <a:gd name="connsiteY2245" fmla="*/ 904932 h 6451461"/>
              <a:gd name="connsiteX2246" fmla="*/ 3265596 w 7308555"/>
              <a:gd name="connsiteY2246" fmla="*/ 892308 h 6451461"/>
              <a:gd name="connsiteX2247" fmla="*/ 3265596 w 7308555"/>
              <a:gd name="connsiteY2247" fmla="*/ 956092 h 6451461"/>
              <a:gd name="connsiteX2248" fmla="*/ 3252972 w 7308555"/>
              <a:gd name="connsiteY2248" fmla="*/ 968716 h 6451461"/>
              <a:gd name="connsiteX2249" fmla="*/ 3240348 w 7308555"/>
              <a:gd name="connsiteY2249" fmla="*/ 892308 h 6451461"/>
              <a:gd name="connsiteX2250" fmla="*/ 3227724 w 7308555"/>
              <a:gd name="connsiteY2250" fmla="*/ 930180 h 6451461"/>
              <a:gd name="connsiteX2251" fmla="*/ 3213772 w 7308555"/>
              <a:gd name="connsiteY2251" fmla="*/ 930180 h 6451461"/>
              <a:gd name="connsiteX2252" fmla="*/ 3213772 w 7308555"/>
              <a:gd name="connsiteY2252" fmla="*/ 929515 h 6451461"/>
              <a:gd name="connsiteX2253" fmla="*/ 3367916 w 7308555"/>
              <a:gd name="connsiteY2253" fmla="*/ 3284864 h 6451461"/>
              <a:gd name="connsiteX2254" fmla="*/ 3367916 w 7308555"/>
              <a:gd name="connsiteY2254" fmla="*/ 3284864 h 6451461"/>
              <a:gd name="connsiteX2255" fmla="*/ 3342003 w 7308555"/>
              <a:gd name="connsiteY2255" fmla="*/ 3297488 h 6451461"/>
              <a:gd name="connsiteX2256" fmla="*/ 3316091 w 7308555"/>
              <a:gd name="connsiteY2256" fmla="*/ 3246328 h 6451461"/>
              <a:gd name="connsiteX2257" fmla="*/ 3316091 w 7308555"/>
              <a:gd name="connsiteY2257" fmla="*/ 3233704 h 6451461"/>
              <a:gd name="connsiteX2258" fmla="*/ 3342003 w 7308555"/>
              <a:gd name="connsiteY2258" fmla="*/ 3208456 h 6451461"/>
              <a:gd name="connsiteX2259" fmla="*/ 3354627 w 7308555"/>
              <a:gd name="connsiteY2259" fmla="*/ 3208456 h 6451461"/>
              <a:gd name="connsiteX2260" fmla="*/ 3354627 w 7308555"/>
              <a:gd name="connsiteY2260" fmla="*/ 3233704 h 6451461"/>
              <a:gd name="connsiteX2261" fmla="*/ 3342003 w 7308555"/>
              <a:gd name="connsiteY2261" fmla="*/ 3258952 h 6451461"/>
              <a:gd name="connsiteX2262" fmla="*/ 3367916 w 7308555"/>
              <a:gd name="connsiteY2262" fmla="*/ 3271576 h 6451461"/>
              <a:gd name="connsiteX2263" fmla="*/ 3367916 w 7308555"/>
              <a:gd name="connsiteY2263" fmla="*/ 3284864 h 6451461"/>
              <a:gd name="connsiteX2264" fmla="*/ 3367916 w 7308555"/>
              <a:gd name="connsiteY2264" fmla="*/ 3284864 h 6451461"/>
              <a:gd name="connsiteX2265" fmla="*/ 3367916 w 7308555"/>
              <a:gd name="connsiteY2265" fmla="*/ 3284864 h 6451461"/>
              <a:gd name="connsiteX2266" fmla="*/ 3380539 w 7308555"/>
              <a:gd name="connsiteY2266" fmla="*/ 1082331 h 6451461"/>
              <a:gd name="connsiteX2267" fmla="*/ 3342003 w 7308555"/>
              <a:gd name="connsiteY2267" fmla="*/ 1107579 h 6451461"/>
              <a:gd name="connsiteX2268" fmla="*/ 3329380 w 7308555"/>
              <a:gd name="connsiteY2268" fmla="*/ 1082331 h 6451461"/>
              <a:gd name="connsiteX2269" fmla="*/ 3342003 w 7308555"/>
              <a:gd name="connsiteY2269" fmla="*/ 1057083 h 6451461"/>
              <a:gd name="connsiteX2270" fmla="*/ 3380539 w 7308555"/>
              <a:gd name="connsiteY2270" fmla="*/ 1044459 h 6451461"/>
              <a:gd name="connsiteX2271" fmla="*/ 3380539 w 7308555"/>
              <a:gd name="connsiteY2271" fmla="*/ 1082331 h 6451461"/>
              <a:gd name="connsiteX2272" fmla="*/ 3380539 w 7308555"/>
              <a:gd name="connsiteY2272" fmla="*/ 1082331 h 6451461"/>
              <a:gd name="connsiteX2273" fmla="*/ 3393828 w 7308555"/>
              <a:gd name="connsiteY2273" fmla="*/ 3348648 h 6451461"/>
              <a:gd name="connsiteX2274" fmla="*/ 3419740 w 7308555"/>
              <a:gd name="connsiteY2274" fmla="*/ 3310776 h 6451461"/>
              <a:gd name="connsiteX2275" fmla="*/ 3407116 w 7308555"/>
              <a:gd name="connsiteY2275" fmla="*/ 3348648 h 6451461"/>
              <a:gd name="connsiteX2276" fmla="*/ 3407116 w 7308555"/>
              <a:gd name="connsiteY2276" fmla="*/ 3323400 h 6451461"/>
              <a:gd name="connsiteX2277" fmla="*/ 3393828 w 7308555"/>
              <a:gd name="connsiteY2277" fmla="*/ 3348648 h 6451461"/>
              <a:gd name="connsiteX2278" fmla="*/ 3393828 w 7308555"/>
              <a:gd name="connsiteY2278" fmla="*/ 3348648 h 6451461"/>
              <a:gd name="connsiteX2279" fmla="*/ 3419075 w 7308555"/>
              <a:gd name="connsiteY2279" fmla="*/ 3272240 h 6451461"/>
              <a:gd name="connsiteX2280" fmla="*/ 3444988 w 7308555"/>
              <a:gd name="connsiteY2280" fmla="*/ 3259616 h 6451461"/>
              <a:gd name="connsiteX2281" fmla="*/ 3483524 w 7308555"/>
              <a:gd name="connsiteY2281" fmla="*/ 3272240 h 6451461"/>
              <a:gd name="connsiteX2282" fmla="*/ 3457612 w 7308555"/>
              <a:gd name="connsiteY2282" fmla="*/ 3323400 h 6451461"/>
              <a:gd name="connsiteX2283" fmla="*/ 3419075 w 7308555"/>
              <a:gd name="connsiteY2283" fmla="*/ 3272240 h 6451461"/>
              <a:gd name="connsiteX2284" fmla="*/ 3419075 w 7308555"/>
              <a:gd name="connsiteY2284" fmla="*/ 3272240 h 6451461"/>
              <a:gd name="connsiteX2285" fmla="*/ 3432364 w 7308555"/>
              <a:gd name="connsiteY2285" fmla="*/ 3539999 h 6451461"/>
              <a:gd name="connsiteX2286" fmla="*/ 3406452 w 7308555"/>
              <a:gd name="connsiteY2286" fmla="*/ 3502127 h 6451461"/>
              <a:gd name="connsiteX2287" fmla="*/ 3432364 w 7308555"/>
              <a:gd name="connsiteY2287" fmla="*/ 3539999 h 6451461"/>
              <a:gd name="connsiteX2288" fmla="*/ 3432364 w 7308555"/>
              <a:gd name="connsiteY2288" fmla="*/ 3539999 h 6451461"/>
              <a:gd name="connsiteX2289" fmla="*/ 3419075 w 7308555"/>
              <a:gd name="connsiteY2289" fmla="*/ 3361272 h 6451461"/>
              <a:gd name="connsiteX2290" fmla="*/ 3444988 w 7308555"/>
              <a:gd name="connsiteY2290" fmla="*/ 3399143 h 6451461"/>
              <a:gd name="connsiteX2291" fmla="*/ 3419075 w 7308555"/>
              <a:gd name="connsiteY2291" fmla="*/ 3361272 h 6451461"/>
              <a:gd name="connsiteX2292" fmla="*/ 3419075 w 7308555"/>
              <a:gd name="connsiteY2292" fmla="*/ 3361272 h 6451461"/>
              <a:gd name="connsiteX2293" fmla="*/ 3457612 w 7308555"/>
              <a:gd name="connsiteY2293" fmla="*/ 3514087 h 6451461"/>
              <a:gd name="connsiteX2294" fmla="*/ 3444988 w 7308555"/>
              <a:gd name="connsiteY2294" fmla="*/ 3488839 h 6451461"/>
              <a:gd name="connsiteX2295" fmla="*/ 3444988 w 7308555"/>
              <a:gd name="connsiteY2295" fmla="*/ 3501463 h 6451461"/>
              <a:gd name="connsiteX2296" fmla="*/ 3457612 w 7308555"/>
              <a:gd name="connsiteY2296" fmla="*/ 3488839 h 6451461"/>
              <a:gd name="connsiteX2297" fmla="*/ 3457612 w 7308555"/>
              <a:gd name="connsiteY2297" fmla="*/ 3514087 h 6451461"/>
              <a:gd name="connsiteX2298" fmla="*/ 3457612 w 7308555"/>
              <a:gd name="connsiteY2298" fmla="*/ 3514087 h 6451461"/>
              <a:gd name="connsiteX2299" fmla="*/ 3483524 w 7308555"/>
              <a:gd name="connsiteY2299" fmla="*/ 3450303 h 6451461"/>
              <a:gd name="connsiteX2300" fmla="*/ 3483524 w 7308555"/>
              <a:gd name="connsiteY2300" fmla="*/ 3437679 h 6451461"/>
              <a:gd name="connsiteX2301" fmla="*/ 3457612 w 7308555"/>
              <a:gd name="connsiteY2301" fmla="*/ 3425055 h 6451461"/>
              <a:gd name="connsiteX2302" fmla="*/ 3457612 w 7308555"/>
              <a:gd name="connsiteY2302" fmla="*/ 3450303 h 6451461"/>
              <a:gd name="connsiteX2303" fmla="*/ 3470235 w 7308555"/>
              <a:gd name="connsiteY2303" fmla="*/ 3488175 h 6451461"/>
              <a:gd name="connsiteX2304" fmla="*/ 3457612 w 7308555"/>
              <a:gd name="connsiteY2304" fmla="*/ 3488175 h 6451461"/>
              <a:gd name="connsiteX2305" fmla="*/ 3470235 w 7308555"/>
              <a:gd name="connsiteY2305" fmla="*/ 3399143 h 6451461"/>
              <a:gd name="connsiteX2306" fmla="*/ 3457612 w 7308555"/>
              <a:gd name="connsiteY2306" fmla="*/ 3411767 h 6451461"/>
              <a:gd name="connsiteX2307" fmla="*/ 3470235 w 7308555"/>
              <a:gd name="connsiteY2307" fmla="*/ 3411767 h 6451461"/>
              <a:gd name="connsiteX2308" fmla="*/ 3483524 w 7308555"/>
              <a:gd name="connsiteY2308" fmla="*/ 3450303 h 6451461"/>
              <a:gd name="connsiteX2309" fmla="*/ 3483524 w 7308555"/>
              <a:gd name="connsiteY2309" fmla="*/ 3450303 h 6451461"/>
              <a:gd name="connsiteX2310" fmla="*/ 3496148 w 7308555"/>
              <a:gd name="connsiteY2310" fmla="*/ 3373895 h 6451461"/>
              <a:gd name="connsiteX2311" fmla="*/ 3470235 w 7308555"/>
              <a:gd name="connsiteY2311" fmla="*/ 3322736 h 6451461"/>
              <a:gd name="connsiteX2312" fmla="*/ 3496148 w 7308555"/>
              <a:gd name="connsiteY2312" fmla="*/ 3335359 h 6451461"/>
              <a:gd name="connsiteX2313" fmla="*/ 3522059 w 7308555"/>
              <a:gd name="connsiteY2313" fmla="*/ 3360607 h 6451461"/>
              <a:gd name="connsiteX2314" fmla="*/ 3496148 w 7308555"/>
              <a:gd name="connsiteY2314" fmla="*/ 3373895 h 6451461"/>
              <a:gd name="connsiteX2315" fmla="*/ 3496148 w 7308555"/>
              <a:gd name="connsiteY2315" fmla="*/ 3373895 h 6451461"/>
              <a:gd name="connsiteX2316" fmla="*/ 3522059 w 7308555"/>
              <a:gd name="connsiteY2316" fmla="*/ 3323400 h 6451461"/>
              <a:gd name="connsiteX2317" fmla="*/ 3509436 w 7308555"/>
              <a:gd name="connsiteY2317" fmla="*/ 3348648 h 6451461"/>
              <a:gd name="connsiteX2318" fmla="*/ 3496812 w 7308555"/>
              <a:gd name="connsiteY2318" fmla="*/ 3323400 h 6451461"/>
              <a:gd name="connsiteX2319" fmla="*/ 3509436 w 7308555"/>
              <a:gd name="connsiteY2319" fmla="*/ 3323400 h 6451461"/>
              <a:gd name="connsiteX2320" fmla="*/ 3509436 w 7308555"/>
              <a:gd name="connsiteY2320" fmla="*/ 3323400 h 6451461"/>
              <a:gd name="connsiteX2321" fmla="*/ 3522059 w 7308555"/>
              <a:gd name="connsiteY2321" fmla="*/ 3323400 h 6451461"/>
              <a:gd name="connsiteX2322" fmla="*/ 3522059 w 7308555"/>
              <a:gd name="connsiteY2322" fmla="*/ 3323400 h 6451461"/>
              <a:gd name="connsiteX2323" fmla="*/ 3560596 w 7308555"/>
              <a:gd name="connsiteY2323" fmla="*/ 3412431 h 6451461"/>
              <a:gd name="connsiteX2324" fmla="*/ 3560596 w 7308555"/>
              <a:gd name="connsiteY2324" fmla="*/ 3387184 h 6451461"/>
              <a:gd name="connsiteX2325" fmla="*/ 3547972 w 7308555"/>
              <a:gd name="connsiteY2325" fmla="*/ 3399808 h 6451461"/>
              <a:gd name="connsiteX2326" fmla="*/ 3535348 w 7308555"/>
              <a:gd name="connsiteY2326" fmla="*/ 3450968 h 6451461"/>
              <a:gd name="connsiteX2327" fmla="*/ 3535348 w 7308555"/>
              <a:gd name="connsiteY2327" fmla="*/ 3438344 h 6451461"/>
              <a:gd name="connsiteX2328" fmla="*/ 3535348 w 7308555"/>
              <a:gd name="connsiteY2328" fmla="*/ 3438344 h 6451461"/>
              <a:gd name="connsiteX2329" fmla="*/ 3547972 w 7308555"/>
              <a:gd name="connsiteY2329" fmla="*/ 3387184 h 6451461"/>
              <a:gd name="connsiteX2330" fmla="*/ 3535348 w 7308555"/>
              <a:gd name="connsiteY2330" fmla="*/ 3412431 h 6451461"/>
              <a:gd name="connsiteX2331" fmla="*/ 3522724 w 7308555"/>
              <a:gd name="connsiteY2331" fmla="*/ 3412431 h 6451461"/>
              <a:gd name="connsiteX2332" fmla="*/ 3510100 w 7308555"/>
              <a:gd name="connsiteY2332" fmla="*/ 3387184 h 6451461"/>
              <a:gd name="connsiteX2333" fmla="*/ 3522724 w 7308555"/>
              <a:gd name="connsiteY2333" fmla="*/ 3349312 h 6451461"/>
              <a:gd name="connsiteX2334" fmla="*/ 3573884 w 7308555"/>
              <a:gd name="connsiteY2334" fmla="*/ 3387184 h 6451461"/>
              <a:gd name="connsiteX2335" fmla="*/ 3560596 w 7308555"/>
              <a:gd name="connsiteY2335" fmla="*/ 3412431 h 6451461"/>
              <a:gd name="connsiteX2336" fmla="*/ 3560596 w 7308555"/>
              <a:gd name="connsiteY2336" fmla="*/ 3412431 h 6451461"/>
              <a:gd name="connsiteX2337" fmla="*/ 3689492 w 7308555"/>
              <a:gd name="connsiteY2337" fmla="*/ 3794469 h 6451461"/>
              <a:gd name="connsiteX2338" fmla="*/ 3663580 w 7308555"/>
              <a:gd name="connsiteY2338" fmla="*/ 3730686 h 6451461"/>
              <a:gd name="connsiteX2339" fmla="*/ 3740652 w 7308555"/>
              <a:gd name="connsiteY2339" fmla="*/ 3768558 h 6451461"/>
              <a:gd name="connsiteX2340" fmla="*/ 3689492 w 7308555"/>
              <a:gd name="connsiteY2340" fmla="*/ 3794469 h 6451461"/>
              <a:gd name="connsiteX2341" fmla="*/ 3689492 w 7308555"/>
              <a:gd name="connsiteY2341" fmla="*/ 3794469 h 6451461"/>
              <a:gd name="connsiteX2342" fmla="*/ 3791812 w 7308555"/>
              <a:gd name="connsiteY2342" fmla="*/ 3705438 h 6451461"/>
              <a:gd name="connsiteX2343" fmla="*/ 3740652 w 7308555"/>
              <a:gd name="connsiteY2343" fmla="*/ 3705438 h 6451461"/>
              <a:gd name="connsiteX2344" fmla="*/ 3791812 w 7308555"/>
              <a:gd name="connsiteY2344" fmla="*/ 3718062 h 6451461"/>
              <a:gd name="connsiteX2345" fmla="*/ 3753276 w 7308555"/>
              <a:gd name="connsiteY2345" fmla="*/ 3755934 h 6451461"/>
              <a:gd name="connsiteX2346" fmla="*/ 3663580 w 7308555"/>
              <a:gd name="connsiteY2346" fmla="*/ 3718062 h 6451461"/>
              <a:gd name="connsiteX2347" fmla="*/ 3612420 w 7308555"/>
              <a:gd name="connsiteY2347" fmla="*/ 3629031 h 6451461"/>
              <a:gd name="connsiteX2348" fmla="*/ 3676868 w 7308555"/>
              <a:gd name="connsiteY2348" fmla="*/ 3629031 h 6451461"/>
              <a:gd name="connsiteX2349" fmla="*/ 3664244 w 7308555"/>
              <a:gd name="connsiteY2349" fmla="*/ 3654278 h 6451461"/>
              <a:gd name="connsiteX2350" fmla="*/ 3651620 w 7308555"/>
              <a:gd name="connsiteY2350" fmla="*/ 3641654 h 6451461"/>
              <a:gd name="connsiteX2351" fmla="*/ 3716068 w 7308555"/>
              <a:gd name="connsiteY2351" fmla="*/ 3692814 h 6451461"/>
              <a:gd name="connsiteX2352" fmla="*/ 3703445 w 7308555"/>
              <a:gd name="connsiteY2352" fmla="*/ 3680191 h 6451461"/>
              <a:gd name="connsiteX2353" fmla="*/ 3729357 w 7308555"/>
              <a:gd name="connsiteY2353" fmla="*/ 3654942 h 6451461"/>
              <a:gd name="connsiteX2354" fmla="*/ 3741981 w 7308555"/>
              <a:gd name="connsiteY2354" fmla="*/ 3667566 h 6451461"/>
              <a:gd name="connsiteX2355" fmla="*/ 3741981 w 7308555"/>
              <a:gd name="connsiteY2355" fmla="*/ 3629695 h 6451461"/>
              <a:gd name="connsiteX2356" fmla="*/ 3793141 w 7308555"/>
              <a:gd name="connsiteY2356" fmla="*/ 3667566 h 6451461"/>
              <a:gd name="connsiteX2357" fmla="*/ 3805764 w 7308555"/>
              <a:gd name="connsiteY2357" fmla="*/ 3667566 h 6451461"/>
              <a:gd name="connsiteX2358" fmla="*/ 3805764 w 7308555"/>
              <a:gd name="connsiteY2358" fmla="*/ 3692814 h 6451461"/>
              <a:gd name="connsiteX2359" fmla="*/ 3791812 w 7308555"/>
              <a:gd name="connsiteY2359" fmla="*/ 3705438 h 6451461"/>
              <a:gd name="connsiteX2360" fmla="*/ 3791812 w 7308555"/>
              <a:gd name="connsiteY2360" fmla="*/ 3705438 h 6451461"/>
              <a:gd name="connsiteX2361" fmla="*/ 4010404 w 7308555"/>
              <a:gd name="connsiteY2361" fmla="*/ 3845629 h 6451461"/>
              <a:gd name="connsiteX2362" fmla="*/ 4010404 w 7308555"/>
              <a:gd name="connsiteY2362" fmla="*/ 3820382 h 6451461"/>
              <a:gd name="connsiteX2363" fmla="*/ 4010404 w 7308555"/>
              <a:gd name="connsiteY2363" fmla="*/ 3845629 h 6451461"/>
              <a:gd name="connsiteX2364" fmla="*/ 4010404 w 7308555"/>
              <a:gd name="connsiteY2364" fmla="*/ 3845629 h 6451461"/>
              <a:gd name="connsiteX2365" fmla="*/ 4062229 w 7308555"/>
              <a:gd name="connsiteY2365" fmla="*/ 3565247 h 6451461"/>
              <a:gd name="connsiteX2366" fmla="*/ 4036316 w 7308555"/>
              <a:gd name="connsiteY2366" fmla="*/ 3552623 h 6451461"/>
              <a:gd name="connsiteX2367" fmla="*/ 3985156 w 7308555"/>
              <a:gd name="connsiteY2367" fmla="*/ 3590495 h 6451461"/>
              <a:gd name="connsiteX2368" fmla="*/ 3933996 w 7308555"/>
              <a:gd name="connsiteY2368" fmla="*/ 3565247 h 6451461"/>
              <a:gd name="connsiteX2369" fmla="*/ 3933996 w 7308555"/>
              <a:gd name="connsiteY2369" fmla="*/ 3577871 h 6451461"/>
              <a:gd name="connsiteX2370" fmla="*/ 3972533 w 7308555"/>
              <a:gd name="connsiteY2370" fmla="*/ 3590495 h 6451461"/>
              <a:gd name="connsiteX2371" fmla="*/ 4036980 w 7308555"/>
              <a:gd name="connsiteY2371" fmla="*/ 3730686 h 6451461"/>
              <a:gd name="connsiteX2372" fmla="*/ 4049604 w 7308555"/>
              <a:gd name="connsiteY2372" fmla="*/ 3743310 h 6451461"/>
              <a:gd name="connsiteX2373" fmla="*/ 3985156 w 7308555"/>
              <a:gd name="connsiteY2373" fmla="*/ 3768558 h 6451461"/>
              <a:gd name="connsiteX2374" fmla="*/ 3946620 w 7308555"/>
              <a:gd name="connsiteY2374" fmla="*/ 3692150 h 6451461"/>
              <a:gd name="connsiteX2375" fmla="*/ 3920708 w 7308555"/>
              <a:gd name="connsiteY2375" fmla="*/ 3654278 h 6451461"/>
              <a:gd name="connsiteX2376" fmla="*/ 3920708 w 7308555"/>
              <a:gd name="connsiteY2376" fmla="*/ 3514087 h 6451461"/>
              <a:gd name="connsiteX2377" fmla="*/ 3946620 w 7308555"/>
              <a:gd name="connsiteY2377" fmla="*/ 3539335 h 6451461"/>
              <a:gd name="connsiteX2378" fmla="*/ 3959244 w 7308555"/>
              <a:gd name="connsiteY2378" fmla="*/ 3526711 h 6451461"/>
              <a:gd name="connsiteX2379" fmla="*/ 3985156 w 7308555"/>
              <a:gd name="connsiteY2379" fmla="*/ 3539335 h 6451461"/>
              <a:gd name="connsiteX2380" fmla="*/ 3997780 w 7308555"/>
              <a:gd name="connsiteY2380" fmla="*/ 3526711 h 6451461"/>
              <a:gd name="connsiteX2381" fmla="*/ 4023692 w 7308555"/>
              <a:gd name="connsiteY2381" fmla="*/ 3551958 h 6451461"/>
              <a:gd name="connsiteX2382" fmla="*/ 4049604 w 7308555"/>
              <a:gd name="connsiteY2382" fmla="*/ 3526711 h 6451461"/>
              <a:gd name="connsiteX2383" fmla="*/ 4075517 w 7308555"/>
              <a:gd name="connsiteY2383" fmla="*/ 3551958 h 6451461"/>
              <a:gd name="connsiteX2384" fmla="*/ 4062229 w 7308555"/>
              <a:gd name="connsiteY2384" fmla="*/ 3565247 h 6451461"/>
              <a:gd name="connsiteX2385" fmla="*/ 4062229 w 7308555"/>
              <a:gd name="connsiteY2385" fmla="*/ 3565247 h 6451461"/>
              <a:gd name="connsiteX2386" fmla="*/ 4164548 w 7308555"/>
              <a:gd name="connsiteY2386" fmla="*/ 3463591 h 6451461"/>
              <a:gd name="connsiteX2387" fmla="*/ 4164548 w 7308555"/>
              <a:gd name="connsiteY2387" fmla="*/ 3488839 h 6451461"/>
              <a:gd name="connsiteX2388" fmla="*/ 4151924 w 7308555"/>
              <a:gd name="connsiteY2388" fmla="*/ 3501463 h 6451461"/>
              <a:gd name="connsiteX2389" fmla="*/ 4126012 w 7308555"/>
              <a:gd name="connsiteY2389" fmla="*/ 3476215 h 6451461"/>
              <a:gd name="connsiteX2390" fmla="*/ 4164548 w 7308555"/>
              <a:gd name="connsiteY2390" fmla="*/ 3463591 h 6451461"/>
              <a:gd name="connsiteX2391" fmla="*/ 4164548 w 7308555"/>
              <a:gd name="connsiteY2391" fmla="*/ 3463591 h 6451461"/>
              <a:gd name="connsiteX2392" fmla="*/ 4241620 w 7308555"/>
              <a:gd name="connsiteY2392" fmla="*/ 1069707 h 6451461"/>
              <a:gd name="connsiteX2393" fmla="*/ 4228996 w 7308555"/>
              <a:gd name="connsiteY2393" fmla="*/ 1069707 h 6451461"/>
              <a:gd name="connsiteX2394" fmla="*/ 4151924 w 7308555"/>
              <a:gd name="connsiteY2394" fmla="*/ 1082331 h 6451461"/>
              <a:gd name="connsiteX2395" fmla="*/ 4087476 w 7308555"/>
              <a:gd name="connsiteY2395" fmla="*/ 1094955 h 6451461"/>
              <a:gd name="connsiteX2396" fmla="*/ 4023028 w 7308555"/>
              <a:gd name="connsiteY2396" fmla="*/ 1069707 h 6451461"/>
              <a:gd name="connsiteX2397" fmla="*/ 3881508 w 7308555"/>
              <a:gd name="connsiteY2397" fmla="*/ 1044459 h 6451461"/>
              <a:gd name="connsiteX2398" fmla="*/ 3804435 w 7308555"/>
              <a:gd name="connsiteY2398" fmla="*/ 916892 h 6451461"/>
              <a:gd name="connsiteX2399" fmla="*/ 3753276 w 7308555"/>
              <a:gd name="connsiteY2399" fmla="*/ 904268 h 6451461"/>
              <a:gd name="connsiteX2400" fmla="*/ 3740652 w 7308555"/>
              <a:gd name="connsiteY2400" fmla="*/ 929515 h 6451461"/>
              <a:gd name="connsiteX2401" fmla="*/ 3689492 w 7308555"/>
              <a:gd name="connsiteY2401" fmla="*/ 954763 h 6451461"/>
              <a:gd name="connsiteX2402" fmla="*/ 3676868 w 7308555"/>
              <a:gd name="connsiteY2402" fmla="*/ 942139 h 6451461"/>
              <a:gd name="connsiteX2403" fmla="*/ 3638332 w 7308555"/>
              <a:gd name="connsiteY2403" fmla="*/ 1018547 h 6451461"/>
              <a:gd name="connsiteX2404" fmla="*/ 3625708 w 7308555"/>
              <a:gd name="connsiteY2404" fmla="*/ 1005923 h 6451461"/>
              <a:gd name="connsiteX2405" fmla="*/ 3497476 w 7308555"/>
              <a:gd name="connsiteY2405" fmla="*/ 1031171 h 6451461"/>
              <a:gd name="connsiteX2406" fmla="*/ 3458940 w 7308555"/>
              <a:gd name="connsiteY2406" fmla="*/ 1018547 h 6451461"/>
              <a:gd name="connsiteX2407" fmla="*/ 3433028 w 7308555"/>
              <a:gd name="connsiteY2407" fmla="*/ 1031171 h 6451461"/>
              <a:gd name="connsiteX2408" fmla="*/ 3445652 w 7308555"/>
              <a:gd name="connsiteY2408" fmla="*/ 1031171 h 6451461"/>
              <a:gd name="connsiteX2409" fmla="*/ 3419740 w 7308555"/>
              <a:gd name="connsiteY2409" fmla="*/ 1056419 h 6451461"/>
              <a:gd name="connsiteX2410" fmla="*/ 3432364 w 7308555"/>
              <a:gd name="connsiteY2410" fmla="*/ 1043795 h 6451461"/>
              <a:gd name="connsiteX2411" fmla="*/ 3393828 w 7308555"/>
              <a:gd name="connsiteY2411" fmla="*/ 1043795 h 6451461"/>
              <a:gd name="connsiteX2412" fmla="*/ 3393828 w 7308555"/>
              <a:gd name="connsiteY2412" fmla="*/ 1069042 h 6451461"/>
              <a:gd name="connsiteX2413" fmla="*/ 3393828 w 7308555"/>
              <a:gd name="connsiteY2413" fmla="*/ 1043795 h 6451461"/>
              <a:gd name="connsiteX2414" fmla="*/ 3329380 w 7308555"/>
              <a:gd name="connsiteY2414" fmla="*/ 1031171 h 6451461"/>
              <a:gd name="connsiteX2415" fmla="*/ 3316756 w 7308555"/>
              <a:gd name="connsiteY2415" fmla="*/ 1031171 h 6451461"/>
              <a:gd name="connsiteX2416" fmla="*/ 3329380 w 7308555"/>
              <a:gd name="connsiteY2416" fmla="*/ 1018547 h 6451461"/>
              <a:gd name="connsiteX2417" fmla="*/ 3303467 w 7308555"/>
              <a:gd name="connsiteY2417" fmla="*/ 1031171 h 6451461"/>
              <a:gd name="connsiteX2418" fmla="*/ 3277555 w 7308555"/>
              <a:gd name="connsiteY2418" fmla="*/ 1018547 h 6451461"/>
              <a:gd name="connsiteX2419" fmla="*/ 3277555 w 7308555"/>
              <a:gd name="connsiteY2419" fmla="*/ 980675 h 6451461"/>
              <a:gd name="connsiteX2420" fmla="*/ 3277555 w 7308555"/>
              <a:gd name="connsiteY2420" fmla="*/ 968051 h 6451461"/>
              <a:gd name="connsiteX2421" fmla="*/ 3226395 w 7308555"/>
              <a:gd name="connsiteY2421" fmla="*/ 1005923 h 6451461"/>
              <a:gd name="connsiteX2422" fmla="*/ 3252307 w 7308555"/>
              <a:gd name="connsiteY2422" fmla="*/ 968051 h 6451461"/>
              <a:gd name="connsiteX2423" fmla="*/ 3290843 w 7308555"/>
              <a:gd name="connsiteY2423" fmla="*/ 955428 h 6451461"/>
              <a:gd name="connsiteX2424" fmla="*/ 3329380 w 7308555"/>
              <a:gd name="connsiteY2424" fmla="*/ 866396 h 6451461"/>
              <a:gd name="connsiteX2425" fmla="*/ 3393828 w 7308555"/>
              <a:gd name="connsiteY2425" fmla="*/ 853772 h 6451461"/>
              <a:gd name="connsiteX2426" fmla="*/ 3381204 w 7308555"/>
              <a:gd name="connsiteY2426" fmla="*/ 841148 h 6451461"/>
              <a:gd name="connsiteX2427" fmla="*/ 3445652 w 7308555"/>
              <a:gd name="connsiteY2427" fmla="*/ 803277 h 6451461"/>
              <a:gd name="connsiteX2428" fmla="*/ 3445652 w 7308555"/>
              <a:gd name="connsiteY2428" fmla="*/ 790653 h 6451461"/>
              <a:gd name="connsiteX2429" fmla="*/ 3471564 w 7308555"/>
              <a:gd name="connsiteY2429" fmla="*/ 790653 h 6451461"/>
              <a:gd name="connsiteX2430" fmla="*/ 3458940 w 7308555"/>
              <a:gd name="connsiteY2430" fmla="*/ 828525 h 6451461"/>
              <a:gd name="connsiteX2431" fmla="*/ 3471564 w 7308555"/>
              <a:gd name="connsiteY2431" fmla="*/ 790653 h 6451461"/>
              <a:gd name="connsiteX2432" fmla="*/ 3728693 w 7308555"/>
              <a:gd name="connsiteY2432" fmla="*/ 726869 h 6451461"/>
              <a:gd name="connsiteX2433" fmla="*/ 3728693 w 7308555"/>
              <a:gd name="connsiteY2433" fmla="*/ 714245 h 6451461"/>
              <a:gd name="connsiteX2434" fmla="*/ 3690157 w 7308555"/>
              <a:gd name="connsiteY2434" fmla="*/ 714245 h 6451461"/>
              <a:gd name="connsiteX2435" fmla="*/ 3793141 w 7308555"/>
              <a:gd name="connsiteY2435" fmla="*/ 663085 h 6451461"/>
              <a:gd name="connsiteX2436" fmla="*/ 3805764 w 7308555"/>
              <a:gd name="connsiteY2436" fmla="*/ 637838 h 6451461"/>
              <a:gd name="connsiteX2437" fmla="*/ 3998445 w 7308555"/>
              <a:gd name="connsiteY2437" fmla="*/ 561430 h 6451461"/>
              <a:gd name="connsiteX2438" fmla="*/ 4114053 w 7308555"/>
              <a:gd name="connsiteY2438" fmla="*/ 599302 h 6451461"/>
              <a:gd name="connsiteX2439" fmla="*/ 4114053 w 7308555"/>
              <a:gd name="connsiteY2439" fmla="*/ 535518 h 6451461"/>
              <a:gd name="connsiteX2440" fmla="*/ 4088140 w 7308555"/>
              <a:gd name="connsiteY2440" fmla="*/ 535518 h 6451461"/>
              <a:gd name="connsiteX2441" fmla="*/ 4088140 w 7308555"/>
              <a:gd name="connsiteY2441" fmla="*/ 535518 h 6451461"/>
              <a:gd name="connsiteX2442" fmla="*/ 4139300 w 7308555"/>
              <a:gd name="connsiteY2442" fmla="*/ 510270 h 6451461"/>
              <a:gd name="connsiteX2443" fmla="*/ 4216372 w 7308555"/>
              <a:gd name="connsiteY2443" fmla="*/ 574054 h 6451461"/>
              <a:gd name="connsiteX2444" fmla="*/ 4151924 w 7308555"/>
              <a:gd name="connsiteY2444" fmla="*/ 611925 h 6451461"/>
              <a:gd name="connsiteX2445" fmla="*/ 4164548 w 7308555"/>
              <a:gd name="connsiteY2445" fmla="*/ 637173 h 6451461"/>
              <a:gd name="connsiteX2446" fmla="*/ 4228996 w 7308555"/>
              <a:gd name="connsiteY2446" fmla="*/ 573390 h 6451461"/>
              <a:gd name="connsiteX2447" fmla="*/ 4293445 w 7308555"/>
              <a:gd name="connsiteY2447" fmla="*/ 598637 h 6451461"/>
              <a:gd name="connsiteX2448" fmla="*/ 4306068 w 7308555"/>
              <a:gd name="connsiteY2448" fmla="*/ 598637 h 6451461"/>
              <a:gd name="connsiteX2449" fmla="*/ 4409053 w 7308555"/>
              <a:gd name="connsiteY2449" fmla="*/ 712916 h 6451461"/>
              <a:gd name="connsiteX2450" fmla="*/ 4486125 w 7308555"/>
              <a:gd name="connsiteY2450" fmla="*/ 738164 h 6451461"/>
              <a:gd name="connsiteX2451" fmla="*/ 4537285 w 7308555"/>
              <a:gd name="connsiteY2451" fmla="*/ 865732 h 6451461"/>
              <a:gd name="connsiteX2452" fmla="*/ 4563197 w 7308555"/>
              <a:gd name="connsiteY2452" fmla="*/ 942139 h 6451461"/>
              <a:gd name="connsiteX2453" fmla="*/ 4473501 w 7308555"/>
              <a:gd name="connsiteY2453" fmla="*/ 980011 h 6451461"/>
              <a:gd name="connsiteX2454" fmla="*/ 4422341 w 7308555"/>
              <a:gd name="connsiteY2454" fmla="*/ 1017883 h 6451461"/>
              <a:gd name="connsiteX2455" fmla="*/ 4345269 w 7308555"/>
              <a:gd name="connsiteY2455" fmla="*/ 1043130 h 6451461"/>
              <a:gd name="connsiteX2456" fmla="*/ 4255573 w 7308555"/>
              <a:gd name="connsiteY2456" fmla="*/ 1068378 h 6451461"/>
              <a:gd name="connsiteX2457" fmla="*/ 4241620 w 7308555"/>
              <a:gd name="connsiteY2457" fmla="*/ 1068378 h 6451461"/>
              <a:gd name="connsiteX2458" fmla="*/ 4241620 w 7308555"/>
              <a:gd name="connsiteY2458" fmla="*/ 1069707 h 6451461"/>
              <a:gd name="connsiteX2459" fmla="*/ 4486125 w 7308555"/>
              <a:gd name="connsiteY2459" fmla="*/ 1146115 h 6451461"/>
              <a:gd name="connsiteX2460" fmla="*/ 4267532 w 7308555"/>
              <a:gd name="connsiteY2460" fmla="*/ 1120867 h 6451461"/>
              <a:gd name="connsiteX2461" fmla="*/ 4409053 w 7308555"/>
              <a:gd name="connsiteY2461" fmla="*/ 1057083 h 6451461"/>
              <a:gd name="connsiteX2462" fmla="*/ 4409053 w 7308555"/>
              <a:gd name="connsiteY2462" fmla="*/ 1069707 h 6451461"/>
              <a:gd name="connsiteX2463" fmla="*/ 4434965 w 7308555"/>
              <a:gd name="connsiteY2463" fmla="*/ 1044459 h 6451461"/>
              <a:gd name="connsiteX2464" fmla="*/ 4563197 w 7308555"/>
              <a:gd name="connsiteY2464" fmla="*/ 1108243 h 6451461"/>
              <a:gd name="connsiteX2465" fmla="*/ 4486125 w 7308555"/>
              <a:gd name="connsiteY2465" fmla="*/ 1146115 h 6451461"/>
              <a:gd name="connsiteX2466" fmla="*/ 4486125 w 7308555"/>
              <a:gd name="connsiteY2466" fmla="*/ 1146115 h 6451461"/>
              <a:gd name="connsiteX2467" fmla="*/ 4203084 w 7308555"/>
              <a:gd name="connsiteY2467" fmla="*/ 280383 h 6451461"/>
              <a:gd name="connsiteX2468" fmla="*/ 4203084 w 7308555"/>
              <a:gd name="connsiteY2468" fmla="*/ 255135 h 6451461"/>
              <a:gd name="connsiteX2469" fmla="*/ 4151924 w 7308555"/>
              <a:gd name="connsiteY2469" fmla="*/ 318919 h 6451461"/>
              <a:gd name="connsiteX2470" fmla="*/ 4203084 w 7308555"/>
              <a:gd name="connsiteY2470" fmla="*/ 280383 h 6451461"/>
              <a:gd name="connsiteX2471" fmla="*/ 4203084 w 7308555"/>
              <a:gd name="connsiteY2471" fmla="*/ 280383 h 6451461"/>
              <a:gd name="connsiteX2472" fmla="*/ 4216372 w 7308555"/>
              <a:gd name="connsiteY2472" fmla="*/ 254471 h 6451461"/>
              <a:gd name="connsiteX2473" fmla="*/ 4203749 w 7308555"/>
              <a:gd name="connsiteY2473" fmla="*/ 254471 h 6451461"/>
              <a:gd name="connsiteX2474" fmla="*/ 4216372 w 7308555"/>
              <a:gd name="connsiteY2474" fmla="*/ 254471 h 6451461"/>
              <a:gd name="connsiteX2475" fmla="*/ 4216372 w 7308555"/>
              <a:gd name="connsiteY2475" fmla="*/ 254471 h 6451461"/>
              <a:gd name="connsiteX2476" fmla="*/ 4216372 w 7308555"/>
              <a:gd name="connsiteY2476" fmla="*/ 254471 h 6451461"/>
              <a:gd name="connsiteX2477" fmla="*/ 4267532 w 7308555"/>
              <a:gd name="connsiteY2477" fmla="*/ 190687 h 6451461"/>
              <a:gd name="connsiteX2478" fmla="*/ 4216372 w 7308555"/>
              <a:gd name="connsiteY2478" fmla="*/ 254471 h 6451461"/>
              <a:gd name="connsiteX2479" fmla="*/ 4267532 w 7308555"/>
              <a:gd name="connsiteY2479" fmla="*/ 190687 h 6451461"/>
              <a:gd name="connsiteX2480" fmla="*/ 4267532 w 7308555"/>
              <a:gd name="connsiteY2480" fmla="*/ 190687 h 6451461"/>
              <a:gd name="connsiteX2481" fmla="*/ 5385741 w 7308555"/>
              <a:gd name="connsiteY2481" fmla="*/ 241847 h 6451461"/>
              <a:gd name="connsiteX2482" fmla="*/ 5385741 w 7308555"/>
              <a:gd name="connsiteY2482" fmla="*/ 267095 h 6451461"/>
              <a:gd name="connsiteX2483" fmla="*/ 5411654 w 7308555"/>
              <a:gd name="connsiteY2483" fmla="*/ 254471 h 6451461"/>
              <a:gd name="connsiteX2484" fmla="*/ 5399030 w 7308555"/>
              <a:gd name="connsiteY2484" fmla="*/ 203311 h 6451461"/>
              <a:gd name="connsiteX2485" fmla="*/ 5334582 w 7308555"/>
              <a:gd name="connsiteY2485" fmla="*/ 254471 h 6451461"/>
              <a:gd name="connsiteX2486" fmla="*/ 5347205 w 7308555"/>
              <a:gd name="connsiteY2486" fmla="*/ 267095 h 6451461"/>
              <a:gd name="connsiteX2487" fmla="*/ 5385741 w 7308555"/>
              <a:gd name="connsiteY2487" fmla="*/ 241847 h 6451461"/>
              <a:gd name="connsiteX2488" fmla="*/ 5385741 w 7308555"/>
              <a:gd name="connsiteY2488" fmla="*/ 241847 h 6451461"/>
              <a:gd name="connsiteX2489" fmla="*/ 5334582 w 7308555"/>
              <a:gd name="connsiteY2489" fmla="*/ 267095 h 6451461"/>
              <a:gd name="connsiteX2490" fmla="*/ 5334582 w 7308555"/>
              <a:gd name="connsiteY2490" fmla="*/ 254471 h 6451461"/>
              <a:gd name="connsiteX2491" fmla="*/ 5334582 w 7308555"/>
              <a:gd name="connsiteY2491" fmla="*/ 267095 h 6451461"/>
              <a:gd name="connsiteX2492" fmla="*/ 5334582 w 7308555"/>
              <a:gd name="connsiteY2492" fmla="*/ 267095 h 6451461"/>
              <a:gd name="connsiteX2493" fmla="*/ 3522059 w 7308555"/>
              <a:gd name="connsiteY2493" fmla="*/ 942139 h 6451461"/>
              <a:gd name="connsiteX2494" fmla="*/ 3496148 w 7308555"/>
              <a:gd name="connsiteY2494" fmla="*/ 942139 h 6451461"/>
              <a:gd name="connsiteX2495" fmla="*/ 3496148 w 7308555"/>
              <a:gd name="connsiteY2495" fmla="*/ 916892 h 6451461"/>
              <a:gd name="connsiteX2496" fmla="*/ 3508771 w 7308555"/>
              <a:gd name="connsiteY2496" fmla="*/ 904268 h 6451461"/>
              <a:gd name="connsiteX2497" fmla="*/ 3482859 w 7308555"/>
              <a:gd name="connsiteY2497" fmla="*/ 916892 h 6451461"/>
              <a:gd name="connsiteX2498" fmla="*/ 3482859 w 7308555"/>
              <a:gd name="connsiteY2498" fmla="*/ 929515 h 6451461"/>
              <a:gd name="connsiteX2499" fmla="*/ 3456947 w 7308555"/>
              <a:gd name="connsiteY2499" fmla="*/ 942139 h 6451461"/>
              <a:gd name="connsiteX2500" fmla="*/ 3522059 w 7308555"/>
              <a:gd name="connsiteY2500" fmla="*/ 942139 h 6451461"/>
              <a:gd name="connsiteX2501" fmla="*/ 3509436 w 7308555"/>
              <a:gd name="connsiteY2501" fmla="*/ 954763 h 6451461"/>
              <a:gd name="connsiteX2502" fmla="*/ 3535348 w 7308555"/>
              <a:gd name="connsiteY2502" fmla="*/ 954763 h 6451461"/>
              <a:gd name="connsiteX2503" fmla="*/ 3522059 w 7308555"/>
              <a:gd name="connsiteY2503" fmla="*/ 942139 h 6451461"/>
              <a:gd name="connsiteX2504" fmla="*/ 3522059 w 7308555"/>
              <a:gd name="connsiteY2504" fmla="*/ 942139 h 6451461"/>
              <a:gd name="connsiteX2505" fmla="*/ 7236799 w 7308555"/>
              <a:gd name="connsiteY2505" fmla="*/ 1629808 h 6451461"/>
              <a:gd name="connsiteX2506" fmla="*/ 7236799 w 7308555"/>
              <a:gd name="connsiteY2506" fmla="*/ 1629808 h 6451461"/>
              <a:gd name="connsiteX2507" fmla="*/ 7236799 w 7308555"/>
              <a:gd name="connsiteY2507" fmla="*/ 1629808 h 6451461"/>
              <a:gd name="connsiteX2508" fmla="*/ 7236799 w 7308555"/>
              <a:gd name="connsiteY2508" fmla="*/ 1629808 h 6451461"/>
              <a:gd name="connsiteX2509" fmla="*/ 7236799 w 7308555"/>
              <a:gd name="connsiteY2509" fmla="*/ 1629808 h 6451461"/>
              <a:gd name="connsiteX2510" fmla="*/ 7236799 w 7308555"/>
              <a:gd name="connsiteY2510" fmla="*/ 1604560 h 6451461"/>
              <a:gd name="connsiteX2511" fmla="*/ 7236799 w 7308555"/>
              <a:gd name="connsiteY2511" fmla="*/ 1604560 h 6451461"/>
              <a:gd name="connsiteX2512" fmla="*/ 7236799 w 7308555"/>
              <a:gd name="connsiteY2512" fmla="*/ 1629808 h 6451461"/>
              <a:gd name="connsiteX2513" fmla="*/ 7236799 w 7308555"/>
              <a:gd name="connsiteY2513" fmla="*/ 1604560 h 6451461"/>
              <a:gd name="connsiteX2514" fmla="*/ 7236799 w 7308555"/>
              <a:gd name="connsiteY2514" fmla="*/ 1604560 h 6451461"/>
              <a:gd name="connsiteX2515" fmla="*/ 7288624 w 7308555"/>
              <a:gd name="connsiteY2515" fmla="*/ 1642432 h 6451461"/>
              <a:gd name="connsiteX2516" fmla="*/ 7301248 w 7308555"/>
              <a:gd name="connsiteY2516" fmla="*/ 1655056 h 6451461"/>
              <a:gd name="connsiteX2517" fmla="*/ 7288624 w 7308555"/>
              <a:gd name="connsiteY2517" fmla="*/ 1667680 h 6451461"/>
              <a:gd name="connsiteX2518" fmla="*/ 7262711 w 7308555"/>
              <a:gd name="connsiteY2518" fmla="*/ 1603896 h 6451461"/>
              <a:gd name="connsiteX2519" fmla="*/ 7236799 w 7308555"/>
              <a:gd name="connsiteY2519" fmla="*/ 1629144 h 6451461"/>
              <a:gd name="connsiteX2520" fmla="*/ 7249423 w 7308555"/>
              <a:gd name="connsiteY2520" fmla="*/ 1641768 h 6451461"/>
              <a:gd name="connsiteX2521" fmla="*/ 7236799 w 7308555"/>
              <a:gd name="connsiteY2521" fmla="*/ 1654391 h 6451461"/>
              <a:gd name="connsiteX2522" fmla="*/ 7224176 w 7308555"/>
              <a:gd name="connsiteY2522" fmla="*/ 1629144 h 6451461"/>
              <a:gd name="connsiteX2523" fmla="*/ 7198264 w 7308555"/>
              <a:gd name="connsiteY2523" fmla="*/ 1641768 h 6451461"/>
              <a:gd name="connsiteX2524" fmla="*/ 7185639 w 7308555"/>
              <a:gd name="connsiteY2524" fmla="*/ 1718175 h 6451461"/>
              <a:gd name="connsiteX2525" fmla="*/ 7198264 w 7308555"/>
              <a:gd name="connsiteY2525" fmla="*/ 1730799 h 6451461"/>
              <a:gd name="connsiteX2526" fmla="*/ 7210888 w 7308555"/>
              <a:gd name="connsiteY2526" fmla="*/ 1718175 h 6451461"/>
              <a:gd name="connsiteX2527" fmla="*/ 7236799 w 7308555"/>
              <a:gd name="connsiteY2527" fmla="*/ 1743423 h 6451461"/>
              <a:gd name="connsiteX2528" fmla="*/ 7249423 w 7308555"/>
              <a:gd name="connsiteY2528" fmla="*/ 1730799 h 6451461"/>
              <a:gd name="connsiteX2529" fmla="*/ 7249423 w 7308555"/>
              <a:gd name="connsiteY2529" fmla="*/ 1743423 h 6451461"/>
              <a:gd name="connsiteX2530" fmla="*/ 7262047 w 7308555"/>
              <a:gd name="connsiteY2530" fmla="*/ 1718175 h 6451461"/>
              <a:gd name="connsiteX2531" fmla="*/ 7274671 w 7308555"/>
              <a:gd name="connsiteY2531" fmla="*/ 1743423 h 6451461"/>
              <a:gd name="connsiteX2532" fmla="*/ 7274671 w 7308555"/>
              <a:gd name="connsiteY2532" fmla="*/ 1718175 h 6451461"/>
              <a:gd name="connsiteX2533" fmla="*/ 7274671 w 7308555"/>
              <a:gd name="connsiteY2533" fmla="*/ 1718175 h 6451461"/>
              <a:gd name="connsiteX2534" fmla="*/ 7300583 w 7308555"/>
              <a:gd name="connsiteY2534" fmla="*/ 1705551 h 6451461"/>
              <a:gd name="connsiteX2535" fmla="*/ 7313207 w 7308555"/>
              <a:gd name="connsiteY2535" fmla="*/ 1654391 h 6451461"/>
              <a:gd name="connsiteX2536" fmla="*/ 7288624 w 7308555"/>
              <a:gd name="connsiteY2536" fmla="*/ 1642432 h 6451461"/>
              <a:gd name="connsiteX2537" fmla="*/ 7288624 w 7308555"/>
              <a:gd name="connsiteY2537" fmla="*/ 1642432 h 6451461"/>
              <a:gd name="connsiteX2538" fmla="*/ 7288624 w 7308555"/>
              <a:gd name="connsiteY2538" fmla="*/ 1706216 h 6451461"/>
              <a:gd name="connsiteX2539" fmla="*/ 7276000 w 7308555"/>
              <a:gd name="connsiteY2539" fmla="*/ 1706216 h 6451461"/>
              <a:gd name="connsiteX2540" fmla="*/ 7288624 w 7308555"/>
              <a:gd name="connsiteY2540" fmla="*/ 1680968 h 6451461"/>
              <a:gd name="connsiteX2541" fmla="*/ 7288624 w 7308555"/>
              <a:gd name="connsiteY2541" fmla="*/ 1706216 h 6451461"/>
              <a:gd name="connsiteX2542" fmla="*/ 7288624 w 7308555"/>
              <a:gd name="connsiteY2542" fmla="*/ 1706216 h 6451461"/>
              <a:gd name="connsiteX2543" fmla="*/ 7108568 w 7308555"/>
              <a:gd name="connsiteY2543" fmla="*/ 1731464 h 6451461"/>
              <a:gd name="connsiteX2544" fmla="*/ 7121192 w 7308555"/>
              <a:gd name="connsiteY2544" fmla="*/ 1706216 h 6451461"/>
              <a:gd name="connsiteX2545" fmla="*/ 7095279 w 7308555"/>
              <a:gd name="connsiteY2545" fmla="*/ 1693592 h 6451461"/>
              <a:gd name="connsiteX2546" fmla="*/ 7056743 w 7308555"/>
              <a:gd name="connsiteY2546" fmla="*/ 1668344 h 6451461"/>
              <a:gd name="connsiteX2547" fmla="*/ 7056743 w 7308555"/>
              <a:gd name="connsiteY2547" fmla="*/ 1643096 h 6451461"/>
              <a:gd name="connsiteX2548" fmla="*/ 7030831 w 7308555"/>
              <a:gd name="connsiteY2548" fmla="*/ 1668344 h 6451461"/>
              <a:gd name="connsiteX2549" fmla="*/ 7030831 w 7308555"/>
              <a:gd name="connsiteY2549" fmla="*/ 1706216 h 6451461"/>
              <a:gd name="connsiteX2550" fmla="*/ 7030831 w 7308555"/>
              <a:gd name="connsiteY2550" fmla="*/ 1718840 h 6451461"/>
              <a:gd name="connsiteX2551" fmla="*/ 7081991 w 7308555"/>
              <a:gd name="connsiteY2551" fmla="*/ 1718840 h 6451461"/>
              <a:gd name="connsiteX2552" fmla="*/ 7108568 w 7308555"/>
              <a:gd name="connsiteY2552" fmla="*/ 1731464 h 6451461"/>
              <a:gd name="connsiteX2553" fmla="*/ 7108568 w 7308555"/>
              <a:gd name="connsiteY2553" fmla="*/ 1731464 h 6451461"/>
              <a:gd name="connsiteX2554" fmla="*/ 257128 w 7308555"/>
              <a:gd name="connsiteY2554" fmla="*/ 1769999 h 6451461"/>
              <a:gd name="connsiteX2555" fmla="*/ 244504 w 7308555"/>
              <a:gd name="connsiteY2555" fmla="*/ 1757376 h 6451461"/>
              <a:gd name="connsiteX2556" fmla="*/ 180056 w 7308555"/>
              <a:gd name="connsiteY2556" fmla="*/ 1757376 h 6451461"/>
              <a:gd name="connsiteX2557" fmla="*/ 180056 w 7308555"/>
              <a:gd name="connsiteY2557" fmla="*/ 1732128 h 6451461"/>
              <a:gd name="connsiteX2558" fmla="*/ 167432 w 7308555"/>
              <a:gd name="connsiteY2558" fmla="*/ 1757376 h 6451461"/>
              <a:gd name="connsiteX2559" fmla="*/ 167432 w 7308555"/>
              <a:gd name="connsiteY2559" fmla="*/ 1744752 h 6451461"/>
              <a:gd name="connsiteX2560" fmla="*/ 0 w 7308555"/>
              <a:gd name="connsiteY2560" fmla="*/ 1757376 h 6451461"/>
              <a:gd name="connsiteX2561" fmla="*/ 0 w 7308555"/>
              <a:gd name="connsiteY2561" fmla="*/ 1782623 h 6451461"/>
              <a:gd name="connsiteX2562" fmla="*/ 64448 w 7308555"/>
              <a:gd name="connsiteY2562" fmla="*/ 1795247 h 6451461"/>
              <a:gd name="connsiteX2563" fmla="*/ 154144 w 7308555"/>
              <a:gd name="connsiteY2563" fmla="*/ 1782623 h 6451461"/>
              <a:gd name="connsiteX2564" fmla="*/ 141520 w 7308555"/>
              <a:gd name="connsiteY2564" fmla="*/ 1795247 h 6451461"/>
              <a:gd name="connsiteX2565" fmla="*/ 154144 w 7308555"/>
              <a:gd name="connsiteY2565" fmla="*/ 1795247 h 6451461"/>
              <a:gd name="connsiteX2566" fmla="*/ 166768 w 7308555"/>
              <a:gd name="connsiteY2566" fmla="*/ 1782623 h 6451461"/>
              <a:gd name="connsiteX2567" fmla="*/ 192680 w 7308555"/>
              <a:gd name="connsiteY2567" fmla="*/ 1769999 h 6451461"/>
              <a:gd name="connsiteX2568" fmla="*/ 218592 w 7308555"/>
              <a:gd name="connsiteY2568" fmla="*/ 1782623 h 6451461"/>
              <a:gd name="connsiteX2569" fmla="*/ 257128 w 7308555"/>
              <a:gd name="connsiteY2569" fmla="*/ 1769999 h 6451461"/>
              <a:gd name="connsiteX2570" fmla="*/ 257128 w 7308555"/>
              <a:gd name="connsiteY2570" fmla="*/ 1769999 h 6451461"/>
              <a:gd name="connsiteX2571" fmla="*/ 7147103 w 7308555"/>
              <a:gd name="connsiteY2571" fmla="*/ 1757376 h 6451461"/>
              <a:gd name="connsiteX2572" fmla="*/ 7121192 w 7308555"/>
              <a:gd name="connsiteY2572" fmla="*/ 1782623 h 6451461"/>
              <a:gd name="connsiteX2573" fmla="*/ 7108568 w 7308555"/>
              <a:gd name="connsiteY2573" fmla="*/ 1807871 h 6451461"/>
              <a:gd name="connsiteX2574" fmla="*/ 7095944 w 7308555"/>
              <a:gd name="connsiteY2574" fmla="*/ 1795247 h 6451461"/>
              <a:gd name="connsiteX2575" fmla="*/ 7121856 w 7308555"/>
              <a:gd name="connsiteY2575" fmla="*/ 1833119 h 6451461"/>
              <a:gd name="connsiteX2576" fmla="*/ 7121856 w 7308555"/>
              <a:gd name="connsiteY2576" fmla="*/ 1820495 h 6451461"/>
              <a:gd name="connsiteX2577" fmla="*/ 7147768 w 7308555"/>
              <a:gd name="connsiteY2577" fmla="*/ 1871655 h 6451461"/>
              <a:gd name="connsiteX2578" fmla="*/ 7160391 w 7308555"/>
              <a:gd name="connsiteY2578" fmla="*/ 1859031 h 6451461"/>
              <a:gd name="connsiteX2579" fmla="*/ 7186304 w 7308555"/>
              <a:gd name="connsiteY2579" fmla="*/ 1884279 h 6451461"/>
              <a:gd name="connsiteX2580" fmla="*/ 7160391 w 7308555"/>
              <a:gd name="connsiteY2580" fmla="*/ 1756711 h 6451461"/>
              <a:gd name="connsiteX2581" fmla="*/ 7147103 w 7308555"/>
              <a:gd name="connsiteY2581" fmla="*/ 1756711 h 6451461"/>
              <a:gd name="connsiteX2582" fmla="*/ 7147103 w 7308555"/>
              <a:gd name="connsiteY2582" fmla="*/ 1757376 h 6451461"/>
              <a:gd name="connsiteX2583" fmla="*/ 7133815 w 7308555"/>
              <a:gd name="connsiteY2583" fmla="*/ 1795247 h 6451461"/>
              <a:gd name="connsiteX2584" fmla="*/ 7159727 w 7308555"/>
              <a:gd name="connsiteY2584" fmla="*/ 1807871 h 6451461"/>
              <a:gd name="connsiteX2585" fmla="*/ 7159727 w 7308555"/>
              <a:gd name="connsiteY2585" fmla="*/ 1807871 h 6451461"/>
              <a:gd name="connsiteX2586" fmla="*/ 7133815 w 7308555"/>
              <a:gd name="connsiteY2586" fmla="*/ 1795247 h 6451461"/>
              <a:gd name="connsiteX2587" fmla="*/ 7133815 w 7308555"/>
              <a:gd name="connsiteY2587" fmla="*/ 1795247 h 6451461"/>
              <a:gd name="connsiteX2588" fmla="*/ 7172351 w 7308555"/>
              <a:gd name="connsiteY2588" fmla="*/ 1846407 h 6451461"/>
              <a:gd name="connsiteX2589" fmla="*/ 7159727 w 7308555"/>
              <a:gd name="connsiteY2589" fmla="*/ 1859031 h 6451461"/>
              <a:gd name="connsiteX2590" fmla="*/ 7147103 w 7308555"/>
              <a:gd name="connsiteY2590" fmla="*/ 1833783 h 6451461"/>
              <a:gd name="connsiteX2591" fmla="*/ 7159727 w 7308555"/>
              <a:gd name="connsiteY2591" fmla="*/ 1821159 h 6451461"/>
              <a:gd name="connsiteX2592" fmla="*/ 7172351 w 7308555"/>
              <a:gd name="connsiteY2592" fmla="*/ 1846407 h 6451461"/>
              <a:gd name="connsiteX2593" fmla="*/ 7172351 w 7308555"/>
              <a:gd name="connsiteY2593" fmla="*/ 1846407 h 6451461"/>
              <a:gd name="connsiteX2594" fmla="*/ 1683626 w 7308555"/>
              <a:gd name="connsiteY2594" fmla="*/ 1795247 h 6451461"/>
              <a:gd name="connsiteX2595" fmla="*/ 1696249 w 7308555"/>
              <a:gd name="connsiteY2595" fmla="*/ 1820495 h 6451461"/>
              <a:gd name="connsiteX2596" fmla="*/ 1683626 w 7308555"/>
              <a:gd name="connsiteY2596" fmla="*/ 1795247 h 6451461"/>
              <a:gd name="connsiteX2597" fmla="*/ 1683626 w 7308555"/>
              <a:gd name="connsiteY2597" fmla="*/ 1795247 h 6451461"/>
              <a:gd name="connsiteX2598" fmla="*/ 1156745 w 7308555"/>
              <a:gd name="connsiteY2598" fmla="*/ 2890202 h 6451461"/>
              <a:gd name="connsiteX2599" fmla="*/ 1130833 w 7308555"/>
              <a:gd name="connsiteY2599" fmla="*/ 2953986 h 6451461"/>
              <a:gd name="connsiteX2600" fmla="*/ 1156745 w 7308555"/>
              <a:gd name="connsiteY2600" fmla="*/ 2890202 h 6451461"/>
              <a:gd name="connsiteX2601" fmla="*/ 1156745 w 7308555"/>
              <a:gd name="connsiteY2601" fmla="*/ 2890202 h 6451461"/>
              <a:gd name="connsiteX2602" fmla="*/ 6298647 w 7308555"/>
              <a:gd name="connsiteY2602" fmla="*/ 3616407 h 6451461"/>
              <a:gd name="connsiteX2603" fmla="*/ 6337183 w 7308555"/>
              <a:gd name="connsiteY2603" fmla="*/ 3680191 h 6451461"/>
              <a:gd name="connsiteX2604" fmla="*/ 6414255 w 7308555"/>
              <a:gd name="connsiteY2604" fmla="*/ 3781846 h 6451461"/>
              <a:gd name="connsiteX2605" fmla="*/ 6414255 w 7308555"/>
              <a:gd name="connsiteY2605" fmla="*/ 3781846 h 6451461"/>
              <a:gd name="connsiteX2606" fmla="*/ 6440167 w 7308555"/>
              <a:gd name="connsiteY2606" fmla="*/ 3833006 h 6451461"/>
              <a:gd name="connsiteX2607" fmla="*/ 6517239 w 7308555"/>
              <a:gd name="connsiteY2607" fmla="*/ 3922037 h 6451461"/>
              <a:gd name="connsiteX2608" fmla="*/ 6517239 w 7308555"/>
              <a:gd name="connsiteY2608" fmla="*/ 3909413 h 6451461"/>
              <a:gd name="connsiteX2609" fmla="*/ 6555775 w 7308555"/>
              <a:gd name="connsiteY2609" fmla="*/ 3934661 h 6451461"/>
              <a:gd name="connsiteX2610" fmla="*/ 6466079 w 7308555"/>
              <a:gd name="connsiteY2610" fmla="*/ 3756598 h 6451461"/>
              <a:gd name="connsiteX2611" fmla="*/ 6401631 w 7308555"/>
              <a:gd name="connsiteY2611" fmla="*/ 3667566 h 6451461"/>
              <a:gd name="connsiteX2612" fmla="*/ 6389007 w 7308555"/>
              <a:gd name="connsiteY2612" fmla="*/ 3667566 h 6451461"/>
              <a:gd name="connsiteX2613" fmla="*/ 6208951 w 7308555"/>
              <a:gd name="connsiteY2613" fmla="*/ 3400472 h 6451461"/>
              <a:gd name="connsiteX2614" fmla="*/ 6208951 w 7308555"/>
              <a:gd name="connsiteY2614" fmla="*/ 3375224 h 6451461"/>
              <a:gd name="connsiteX2615" fmla="*/ 6196327 w 7308555"/>
              <a:gd name="connsiteY2615" fmla="*/ 3387848 h 6451461"/>
              <a:gd name="connsiteX2616" fmla="*/ 6145167 w 7308555"/>
              <a:gd name="connsiteY2616" fmla="*/ 3311440 h 6451461"/>
              <a:gd name="connsiteX2617" fmla="*/ 6094007 w 7308555"/>
              <a:gd name="connsiteY2617" fmla="*/ 3260281 h 6451461"/>
              <a:gd name="connsiteX2618" fmla="*/ 6081383 w 7308555"/>
              <a:gd name="connsiteY2618" fmla="*/ 3298152 h 6451461"/>
              <a:gd name="connsiteX2619" fmla="*/ 6119919 w 7308555"/>
              <a:gd name="connsiteY2619" fmla="*/ 3349312 h 6451461"/>
              <a:gd name="connsiteX2620" fmla="*/ 6119919 w 7308555"/>
              <a:gd name="connsiteY2620" fmla="*/ 3336688 h 6451461"/>
              <a:gd name="connsiteX2621" fmla="*/ 6312599 w 7308555"/>
              <a:gd name="connsiteY2621" fmla="*/ 3603783 h 6451461"/>
              <a:gd name="connsiteX2622" fmla="*/ 6298647 w 7308555"/>
              <a:gd name="connsiteY2622" fmla="*/ 3616407 h 6451461"/>
              <a:gd name="connsiteX2623" fmla="*/ 6298647 w 7308555"/>
              <a:gd name="connsiteY2623" fmla="*/ 3616407 h 6451461"/>
              <a:gd name="connsiteX2624" fmla="*/ 2981891 w 7308555"/>
              <a:gd name="connsiteY2624" fmla="*/ 3476215 h 6451461"/>
              <a:gd name="connsiteX2625" fmla="*/ 2969267 w 7308555"/>
              <a:gd name="connsiteY2625" fmla="*/ 3463591 h 6451461"/>
              <a:gd name="connsiteX2626" fmla="*/ 2995179 w 7308555"/>
              <a:gd name="connsiteY2626" fmla="*/ 3501463 h 6451461"/>
              <a:gd name="connsiteX2627" fmla="*/ 2981891 w 7308555"/>
              <a:gd name="connsiteY2627" fmla="*/ 3476215 h 6451461"/>
              <a:gd name="connsiteX2628" fmla="*/ 2981891 w 7308555"/>
              <a:gd name="connsiteY2628" fmla="*/ 3476215 h 6451461"/>
              <a:gd name="connsiteX2629" fmla="*/ 2017826 w 7308555"/>
              <a:gd name="connsiteY2629" fmla="*/ 3488839 h 6451461"/>
              <a:gd name="connsiteX2630" fmla="*/ 2005202 w 7308555"/>
              <a:gd name="connsiteY2630" fmla="*/ 3552623 h 6451461"/>
              <a:gd name="connsiteX2631" fmla="*/ 2017826 w 7308555"/>
              <a:gd name="connsiteY2631" fmla="*/ 3488839 h 6451461"/>
              <a:gd name="connsiteX2632" fmla="*/ 2017826 w 7308555"/>
              <a:gd name="connsiteY2632" fmla="*/ 3488839 h 6451461"/>
              <a:gd name="connsiteX2633" fmla="*/ 2583907 w 7308555"/>
              <a:gd name="connsiteY2633" fmla="*/ 3769222 h 6451461"/>
              <a:gd name="connsiteX2634" fmla="*/ 2609819 w 7308555"/>
              <a:gd name="connsiteY2634" fmla="*/ 3667566 h 6451461"/>
              <a:gd name="connsiteX2635" fmla="*/ 2597195 w 7308555"/>
              <a:gd name="connsiteY2635" fmla="*/ 3654942 h 6451461"/>
              <a:gd name="connsiteX2636" fmla="*/ 2609819 w 7308555"/>
              <a:gd name="connsiteY2636" fmla="*/ 3629695 h 6451461"/>
              <a:gd name="connsiteX2637" fmla="*/ 2609819 w 7308555"/>
              <a:gd name="connsiteY2637" fmla="*/ 3553287 h 6451461"/>
              <a:gd name="connsiteX2638" fmla="*/ 2583907 w 7308555"/>
              <a:gd name="connsiteY2638" fmla="*/ 3591159 h 6451461"/>
              <a:gd name="connsiteX2639" fmla="*/ 2596531 w 7308555"/>
              <a:gd name="connsiteY2639" fmla="*/ 3629031 h 6451461"/>
              <a:gd name="connsiteX2640" fmla="*/ 2583907 w 7308555"/>
              <a:gd name="connsiteY2640" fmla="*/ 3629031 h 6451461"/>
              <a:gd name="connsiteX2641" fmla="*/ 2583907 w 7308555"/>
              <a:gd name="connsiteY2641" fmla="*/ 3654278 h 6451461"/>
              <a:gd name="connsiteX2642" fmla="*/ 2571283 w 7308555"/>
              <a:gd name="connsiteY2642" fmla="*/ 3654278 h 6451461"/>
              <a:gd name="connsiteX2643" fmla="*/ 2571283 w 7308555"/>
              <a:gd name="connsiteY2643" fmla="*/ 3705438 h 6451461"/>
              <a:gd name="connsiteX2644" fmla="*/ 2545371 w 7308555"/>
              <a:gd name="connsiteY2644" fmla="*/ 3909413 h 6451461"/>
              <a:gd name="connsiteX2645" fmla="*/ 2519459 w 7308555"/>
              <a:gd name="connsiteY2645" fmla="*/ 3884165 h 6451461"/>
              <a:gd name="connsiteX2646" fmla="*/ 2519459 w 7308555"/>
              <a:gd name="connsiteY2646" fmla="*/ 3884165 h 6451461"/>
              <a:gd name="connsiteX2647" fmla="*/ 2532083 w 7308555"/>
              <a:gd name="connsiteY2647" fmla="*/ 3884165 h 6451461"/>
              <a:gd name="connsiteX2648" fmla="*/ 2544706 w 7308555"/>
              <a:gd name="connsiteY2648" fmla="*/ 3731350 h 6451461"/>
              <a:gd name="connsiteX2649" fmla="*/ 2544706 w 7308555"/>
              <a:gd name="connsiteY2649" fmla="*/ 3756598 h 6451461"/>
              <a:gd name="connsiteX2650" fmla="*/ 2518794 w 7308555"/>
              <a:gd name="connsiteY2650" fmla="*/ 3781846 h 6451461"/>
              <a:gd name="connsiteX2651" fmla="*/ 2518794 w 7308555"/>
              <a:gd name="connsiteY2651" fmla="*/ 3794469 h 6451461"/>
              <a:gd name="connsiteX2652" fmla="*/ 2518794 w 7308555"/>
              <a:gd name="connsiteY2652" fmla="*/ 3819718 h 6451461"/>
              <a:gd name="connsiteX2653" fmla="*/ 2518794 w 7308555"/>
              <a:gd name="connsiteY2653" fmla="*/ 3807093 h 6451461"/>
              <a:gd name="connsiteX2654" fmla="*/ 2506170 w 7308555"/>
              <a:gd name="connsiteY2654" fmla="*/ 3947285 h 6451461"/>
              <a:gd name="connsiteX2655" fmla="*/ 2518794 w 7308555"/>
              <a:gd name="connsiteY2655" fmla="*/ 3922037 h 6451461"/>
              <a:gd name="connsiteX2656" fmla="*/ 2531418 w 7308555"/>
              <a:gd name="connsiteY2656" fmla="*/ 3922037 h 6451461"/>
              <a:gd name="connsiteX2657" fmla="*/ 2518794 w 7308555"/>
              <a:gd name="connsiteY2657" fmla="*/ 4062229 h 6451461"/>
              <a:gd name="connsiteX2658" fmla="*/ 2557330 w 7308555"/>
              <a:gd name="connsiteY2658" fmla="*/ 3858253 h 6451461"/>
              <a:gd name="connsiteX2659" fmla="*/ 2557330 w 7308555"/>
              <a:gd name="connsiteY2659" fmla="*/ 3858253 h 6451461"/>
              <a:gd name="connsiteX2660" fmla="*/ 2557330 w 7308555"/>
              <a:gd name="connsiteY2660" fmla="*/ 3820382 h 6451461"/>
              <a:gd name="connsiteX2661" fmla="*/ 2569954 w 7308555"/>
              <a:gd name="connsiteY2661" fmla="*/ 3820382 h 6451461"/>
              <a:gd name="connsiteX2662" fmla="*/ 2557330 w 7308555"/>
              <a:gd name="connsiteY2662" fmla="*/ 3807758 h 6451461"/>
              <a:gd name="connsiteX2663" fmla="*/ 2583907 w 7308555"/>
              <a:gd name="connsiteY2663" fmla="*/ 3769222 h 6451461"/>
              <a:gd name="connsiteX2664" fmla="*/ 2583907 w 7308555"/>
              <a:gd name="connsiteY2664" fmla="*/ 3769222 h 6451461"/>
              <a:gd name="connsiteX2665" fmla="*/ 2288242 w 7308555"/>
              <a:gd name="connsiteY2665" fmla="*/ 3629031 h 6451461"/>
              <a:gd name="connsiteX2666" fmla="*/ 2314155 w 7308555"/>
              <a:gd name="connsiteY2666" fmla="*/ 3603783 h 6451461"/>
              <a:gd name="connsiteX2667" fmla="*/ 2301531 w 7308555"/>
              <a:gd name="connsiteY2667" fmla="*/ 3603783 h 6451461"/>
              <a:gd name="connsiteX2668" fmla="*/ 2288242 w 7308555"/>
              <a:gd name="connsiteY2668" fmla="*/ 3629031 h 6451461"/>
              <a:gd name="connsiteX2669" fmla="*/ 2288242 w 7308555"/>
              <a:gd name="connsiteY2669" fmla="*/ 3629031 h 6451461"/>
              <a:gd name="connsiteX2670" fmla="*/ 2365315 w 7308555"/>
              <a:gd name="connsiteY2670" fmla="*/ 3679526 h 6451461"/>
              <a:gd name="connsiteX2671" fmla="*/ 2377938 w 7308555"/>
              <a:gd name="connsiteY2671" fmla="*/ 3654278 h 6451461"/>
              <a:gd name="connsiteX2672" fmla="*/ 2365315 w 7308555"/>
              <a:gd name="connsiteY2672" fmla="*/ 3679526 h 6451461"/>
              <a:gd name="connsiteX2673" fmla="*/ 2365315 w 7308555"/>
              <a:gd name="connsiteY2673" fmla="*/ 3679526 h 6451461"/>
              <a:gd name="connsiteX2674" fmla="*/ 2545371 w 7308555"/>
              <a:gd name="connsiteY2674" fmla="*/ 3730686 h 6451461"/>
              <a:gd name="connsiteX2675" fmla="*/ 2557995 w 7308555"/>
              <a:gd name="connsiteY2675" fmla="*/ 3718062 h 6451461"/>
              <a:gd name="connsiteX2676" fmla="*/ 2545371 w 7308555"/>
              <a:gd name="connsiteY2676" fmla="*/ 3705438 h 6451461"/>
              <a:gd name="connsiteX2677" fmla="*/ 2545371 w 7308555"/>
              <a:gd name="connsiteY2677" fmla="*/ 3730686 h 6451461"/>
              <a:gd name="connsiteX2678" fmla="*/ 2545371 w 7308555"/>
              <a:gd name="connsiteY2678" fmla="*/ 3730686 h 6451461"/>
              <a:gd name="connsiteX2679" fmla="*/ 4832949 w 7308555"/>
              <a:gd name="connsiteY2679" fmla="*/ 3858253 h 6451461"/>
              <a:gd name="connsiteX2680" fmla="*/ 4820325 w 7308555"/>
              <a:gd name="connsiteY2680" fmla="*/ 3922037 h 6451461"/>
              <a:gd name="connsiteX2681" fmla="*/ 4846237 w 7308555"/>
              <a:gd name="connsiteY2681" fmla="*/ 3922037 h 6451461"/>
              <a:gd name="connsiteX2682" fmla="*/ 4820325 w 7308555"/>
              <a:gd name="connsiteY2682" fmla="*/ 3922037 h 6451461"/>
              <a:gd name="connsiteX2683" fmla="*/ 4923309 w 7308555"/>
              <a:gd name="connsiteY2683" fmla="*/ 3947285 h 6451461"/>
              <a:gd name="connsiteX2684" fmla="*/ 4910021 w 7308555"/>
              <a:gd name="connsiteY2684" fmla="*/ 3947285 h 6451461"/>
              <a:gd name="connsiteX2685" fmla="*/ 4961181 w 7308555"/>
              <a:gd name="connsiteY2685" fmla="*/ 3883501 h 6451461"/>
              <a:gd name="connsiteX2686" fmla="*/ 4948557 w 7308555"/>
              <a:gd name="connsiteY2686" fmla="*/ 3870877 h 6451461"/>
              <a:gd name="connsiteX2687" fmla="*/ 4961181 w 7308555"/>
              <a:gd name="connsiteY2687" fmla="*/ 3870877 h 6451461"/>
              <a:gd name="connsiteX2688" fmla="*/ 4948557 w 7308555"/>
              <a:gd name="connsiteY2688" fmla="*/ 3794469 h 6451461"/>
              <a:gd name="connsiteX2689" fmla="*/ 4897397 w 7308555"/>
              <a:gd name="connsiteY2689" fmla="*/ 3718062 h 6451461"/>
              <a:gd name="connsiteX2690" fmla="*/ 4846237 w 7308555"/>
              <a:gd name="connsiteY2690" fmla="*/ 3755934 h 6451461"/>
              <a:gd name="connsiteX2691" fmla="*/ 4833613 w 7308555"/>
              <a:gd name="connsiteY2691" fmla="*/ 3730686 h 6451461"/>
              <a:gd name="connsiteX2692" fmla="*/ 4833613 w 7308555"/>
              <a:gd name="connsiteY2692" fmla="*/ 3755934 h 6451461"/>
              <a:gd name="connsiteX2693" fmla="*/ 4832949 w 7308555"/>
              <a:gd name="connsiteY2693" fmla="*/ 3858253 h 6451461"/>
              <a:gd name="connsiteX2694" fmla="*/ 4832949 w 7308555"/>
              <a:gd name="connsiteY2694" fmla="*/ 3858253 h 6451461"/>
              <a:gd name="connsiteX2695" fmla="*/ 4935933 w 7308555"/>
              <a:gd name="connsiteY2695" fmla="*/ 3870877 h 6451461"/>
              <a:gd name="connsiteX2696" fmla="*/ 4948557 w 7308555"/>
              <a:gd name="connsiteY2696" fmla="*/ 3870877 h 6451461"/>
              <a:gd name="connsiteX2697" fmla="*/ 4922645 w 7308555"/>
              <a:gd name="connsiteY2697" fmla="*/ 3883501 h 6451461"/>
              <a:gd name="connsiteX2698" fmla="*/ 4935933 w 7308555"/>
              <a:gd name="connsiteY2698" fmla="*/ 3870877 h 6451461"/>
              <a:gd name="connsiteX2699" fmla="*/ 4935933 w 7308555"/>
              <a:gd name="connsiteY2699" fmla="*/ 3870877 h 6451461"/>
              <a:gd name="connsiteX2700" fmla="*/ 2519459 w 7308555"/>
              <a:gd name="connsiteY2700" fmla="*/ 3769222 h 6451461"/>
              <a:gd name="connsiteX2701" fmla="*/ 2519459 w 7308555"/>
              <a:gd name="connsiteY2701" fmla="*/ 3769222 h 6451461"/>
              <a:gd name="connsiteX2702" fmla="*/ 2519459 w 7308555"/>
              <a:gd name="connsiteY2702" fmla="*/ 3731350 h 6451461"/>
              <a:gd name="connsiteX2703" fmla="*/ 2519459 w 7308555"/>
              <a:gd name="connsiteY2703" fmla="*/ 3731350 h 6451461"/>
              <a:gd name="connsiteX2704" fmla="*/ 2519459 w 7308555"/>
              <a:gd name="connsiteY2704" fmla="*/ 3756598 h 6451461"/>
              <a:gd name="connsiteX2705" fmla="*/ 2519459 w 7308555"/>
              <a:gd name="connsiteY2705" fmla="*/ 3769222 h 6451461"/>
              <a:gd name="connsiteX2706" fmla="*/ 2519459 w 7308555"/>
              <a:gd name="connsiteY2706" fmla="*/ 3769222 h 6451461"/>
              <a:gd name="connsiteX2707" fmla="*/ 4781789 w 7308555"/>
              <a:gd name="connsiteY2707" fmla="*/ 3743310 h 6451461"/>
              <a:gd name="connsiteX2708" fmla="*/ 4820325 w 7308555"/>
              <a:gd name="connsiteY2708" fmla="*/ 3768558 h 6451461"/>
              <a:gd name="connsiteX2709" fmla="*/ 4794413 w 7308555"/>
              <a:gd name="connsiteY2709" fmla="*/ 3755934 h 6451461"/>
              <a:gd name="connsiteX2710" fmla="*/ 4781789 w 7308555"/>
              <a:gd name="connsiteY2710" fmla="*/ 3743310 h 6451461"/>
              <a:gd name="connsiteX2711" fmla="*/ 4781789 w 7308555"/>
              <a:gd name="connsiteY2711" fmla="*/ 3743310 h 6451461"/>
              <a:gd name="connsiteX2712" fmla="*/ 1928130 w 7308555"/>
              <a:gd name="connsiteY2712" fmla="*/ 3832341 h 6451461"/>
              <a:gd name="connsiteX2713" fmla="*/ 1915506 w 7308555"/>
              <a:gd name="connsiteY2713" fmla="*/ 3883501 h 6451461"/>
              <a:gd name="connsiteX2714" fmla="*/ 1928130 w 7308555"/>
              <a:gd name="connsiteY2714" fmla="*/ 3832341 h 6451461"/>
              <a:gd name="connsiteX2715" fmla="*/ 1928130 w 7308555"/>
              <a:gd name="connsiteY2715" fmla="*/ 3832341 h 6451461"/>
              <a:gd name="connsiteX2716" fmla="*/ 4614357 w 7308555"/>
              <a:gd name="connsiteY2716" fmla="*/ 3883501 h 6451461"/>
              <a:gd name="connsiteX2717" fmla="*/ 4652893 w 7308555"/>
              <a:gd name="connsiteY2717" fmla="*/ 3896125 h 6451461"/>
              <a:gd name="connsiteX2718" fmla="*/ 4652893 w 7308555"/>
              <a:gd name="connsiteY2718" fmla="*/ 3883501 h 6451461"/>
              <a:gd name="connsiteX2719" fmla="*/ 4601733 w 7308555"/>
              <a:gd name="connsiteY2719" fmla="*/ 3870877 h 6451461"/>
              <a:gd name="connsiteX2720" fmla="*/ 4601733 w 7308555"/>
              <a:gd name="connsiteY2720" fmla="*/ 3896125 h 6451461"/>
              <a:gd name="connsiteX2721" fmla="*/ 4614357 w 7308555"/>
              <a:gd name="connsiteY2721" fmla="*/ 3883501 h 6451461"/>
              <a:gd name="connsiteX2722" fmla="*/ 4614357 w 7308555"/>
              <a:gd name="connsiteY2722" fmla="*/ 3883501 h 6451461"/>
              <a:gd name="connsiteX2723" fmla="*/ 1735450 w 7308555"/>
              <a:gd name="connsiteY2723" fmla="*/ 4011069 h 6451461"/>
              <a:gd name="connsiteX2724" fmla="*/ 1761362 w 7308555"/>
              <a:gd name="connsiteY2724" fmla="*/ 4011069 h 6451461"/>
              <a:gd name="connsiteX2725" fmla="*/ 1735450 w 7308555"/>
              <a:gd name="connsiteY2725" fmla="*/ 3998445 h 6451461"/>
              <a:gd name="connsiteX2726" fmla="*/ 1735450 w 7308555"/>
              <a:gd name="connsiteY2726" fmla="*/ 4011069 h 6451461"/>
              <a:gd name="connsiteX2727" fmla="*/ 1735450 w 7308555"/>
              <a:gd name="connsiteY2727" fmla="*/ 4011069 h 6451461"/>
              <a:gd name="connsiteX2728" fmla="*/ 3997780 w 7308555"/>
              <a:gd name="connsiteY2728" fmla="*/ 3998445 h 6451461"/>
              <a:gd name="connsiteX2729" fmla="*/ 3997780 w 7308555"/>
              <a:gd name="connsiteY2729" fmla="*/ 3998445 h 6451461"/>
              <a:gd name="connsiteX2730" fmla="*/ 3997780 w 7308555"/>
              <a:gd name="connsiteY2730" fmla="*/ 3998445 h 6451461"/>
              <a:gd name="connsiteX2731" fmla="*/ 5090077 w 7308555"/>
              <a:gd name="connsiteY2731" fmla="*/ 4011069 h 6451461"/>
              <a:gd name="connsiteX2732" fmla="*/ 5090077 w 7308555"/>
              <a:gd name="connsiteY2732" fmla="*/ 4023692 h 6451461"/>
              <a:gd name="connsiteX2733" fmla="*/ 5115989 w 7308555"/>
              <a:gd name="connsiteY2733" fmla="*/ 4036316 h 6451461"/>
              <a:gd name="connsiteX2734" fmla="*/ 5090077 w 7308555"/>
              <a:gd name="connsiteY2734" fmla="*/ 4011069 h 6451461"/>
              <a:gd name="connsiteX2735" fmla="*/ 5090077 w 7308555"/>
              <a:gd name="connsiteY2735" fmla="*/ 4011069 h 6451461"/>
              <a:gd name="connsiteX2736" fmla="*/ 5154525 w 7308555"/>
              <a:gd name="connsiteY2736" fmla="*/ 4023692 h 6451461"/>
              <a:gd name="connsiteX2737" fmla="*/ 5141902 w 7308555"/>
              <a:gd name="connsiteY2737" fmla="*/ 4023692 h 6451461"/>
              <a:gd name="connsiteX2738" fmla="*/ 5154525 w 7308555"/>
              <a:gd name="connsiteY2738" fmla="*/ 4036316 h 6451461"/>
              <a:gd name="connsiteX2739" fmla="*/ 5167149 w 7308555"/>
              <a:gd name="connsiteY2739" fmla="*/ 4011069 h 6451461"/>
              <a:gd name="connsiteX2740" fmla="*/ 5154525 w 7308555"/>
              <a:gd name="connsiteY2740" fmla="*/ 4023692 h 6451461"/>
              <a:gd name="connsiteX2741" fmla="*/ 5154525 w 7308555"/>
              <a:gd name="connsiteY2741" fmla="*/ 4023692 h 6451461"/>
              <a:gd name="connsiteX2742" fmla="*/ 5141902 w 7308555"/>
              <a:gd name="connsiteY2742" fmla="*/ 4036316 h 6451461"/>
              <a:gd name="connsiteX2743" fmla="*/ 5115989 w 7308555"/>
              <a:gd name="connsiteY2743" fmla="*/ 4036316 h 6451461"/>
              <a:gd name="connsiteX2744" fmla="*/ 5115989 w 7308555"/>
              <a:gd name="connsiteY2744" fmla="*/ 4061564 h 6451461"/>
              <a:gd name="connsiteX2745" fmla="*/ 5128613 w 7308555"/>
              <a:gd name="connsiteY2745" fmla="*/ 4061564 h 6451461"/>
              <a:gd name="connsiteX2746" fmla="*/ 5141237 w 7308555"/>
              <a:gd name="connsiteY2746" fmla="*/ 4061564 h 6451461"/>
              <a:gd name="connsiteX2747" fmla="*/ 5141902 w 7308555"/>
              <a:gd name="connsiteY2747" fmla="*/ 4036316 h 6451461"/>
              <a:gd name="connsiteX2748" fmla="*/ 5141902 w 7308555"/>
              <a:gd name="connsiteY2748" fmla="*/ 4036316 h 6451461"/>
              <a:gd name="connsiteX2749" fmla="*/ 5128613 w 7308555"/>
              <a:gd name="connsiteY2749" fmla="*/ 4074188 h 6451461"/>
              <a:gd name="connsiteX2750" fmla="*/ 5141237 w 7308555"/>
              <a:gd name="connsiteY2750" fmla="*/ 4074188 h 6451461"/>
              <a:gd name="connsiteX2751" fmla="*/ 5128613 w 7308555"/>
              <a:gd name="connsiteY2751" fmla="*/ 4061564 h 6451461"/>
              <a:gd name="connsiteX2752" fmla="*/ 5128613 w 7308555"/>
              <a:gd name="connsiteY2752" fmla="*/ 4074188 h 6451461"/>
              <a:gd name="connsiteX2753" fmla="*/ 5128613 w 7308555"/>
              <a:gd name="connsiteY2753" fmla="*/ 4074188 h 6451461"/>
              <a:gd name="connsiteX2754" fmla="*/ 1812522 w 7308555"/>
              <a:gd name="connsiteY2754" fmla="*/ 4189132 h 6451461"/>
              <a:gd name="connsiteX2755" fmla="*/ 1812522 w 7308555"/>
              <a:gd name="connsiteY2755" fmla="*/ 4201756 h 6451461"/>
              <a:gd name="connsiteX2756" fmla="*/ 1825146 w 7308555"/>
              <a:gd name="connsiteY2756" fmla="*/ 4201756 h 6451461"/>
              <a:gd name="connsiteX2757" fmla="*/ 1825146 w 7308555"/>
              <a:gd name="connsiteY2757" fmla="*/ 4214379 h 6451461"/>
              <a:gd name="connsiteX2758" fmla="*/ 1837770 w 7308555"/>
              <a:gd name="connsiteY2758" fmla="*/ 4163219 h 6451461"/>
              <a:gd name="connsiteX2759" fmla="*/ 1850394 w 7308555"/>
              <a:gd name="connsiteY2759" fmla="*/ 4112060 h 6451461"/>
              <a:gd name="connsiteX2760" fmla="*/ 1811858 w 7308555"/>
              <a:gd name="connsiteY2760" fmla="*/ 4175843 h 6451461"/>
              <a:gd name="connsiteX2761" fmla="*/ 1812522 w 7308555"/>
              <a:gd name="connsiteY2761" fmla="*/ 4189132 h 6451461"/>
              <a:gd name="connsiteX2762" fmla="*/ 1825146 w 7308555"/>
              <a:gd name="connsiteY2762" fmla="*/ 4189132 h 6451461"/>
              <a:gd name="connsiteX2763" fmla="*/ 1812522 w 7308555"/>
              <a:gd name="connsiteY2763" fmla="*/ 4189132 h 6451461"/>
              <a:gd name="connsiteX2764" fmla="*/ 1812522 w 7308555"/>
              <a:gd name="connsiteY2764" fmla="*/ 4189132 h 6451461"/>
              <a:gd name="connsiteX2765" fmla="*/ 4769165 w 7308555"/>
              <a:gd name="connsiteY2765" fmla="*/ 4137972 h 6451461"/>
              <a:gd name="connsiteX2766" fmla="*/ 4781789 w 7308555"/>
              <a:gd name="connsiteY2766" fmla="*/ 4163219 h 6451461"/>
              <a:gd name="connsiteX2767" fmla="*/ 4781789 w 7308555"/>
              <a:gd name="connsiteY2767" fmla="*/ 4175843 h 6451461"/>
              <a:gd name="connsiteX2768" fmla="*/ 4794413 w 7308555"/>
              <a:gd name="connsiteY2768" fmla="*/ 4188467 h 6451461"/>
              <a:gd name="connsiteX2769" fmla="*/ 4794413 w 7308555"/>
              <a:gd name="connsiteY2769" fmla="*/ 4188467 h 6451461"/>
              <a:gd name="connsiteX2770" fmla="*/ 4781789 w 7308555"/>
              <a:gd name="connsiteY2770" fmla="*/ 4137307 h 6451461"/>
              <a:gd name="connsiteX2771" fmla="*/ 4794413 w 7308555"/>
              <a:gd name="connsiteY2771" fmla="*/ 4137307 h 6451461"/>
              <a:gd name="connsiteX2772" fmla="*/ 4781789 w 7308555"/>
              <a:gd name="connsiteY2772" fmla="*/ 4137307 h 6451461"/>
              <a:gd name="connsiteX2773" fmla="*/ 4781789 w 7308555"/>
              <a:gd name="connsiteY2773" fmla="*/ 4149931 h 6451461"/>
              <a:gd name="connsiteX2774" fmla="*/ 4781789 w 7308555"/>
              <a:gd name="connsiteY2774" fmla="*/ 4162555 h 6451461"/>
              <a:gd name="connsiteX2775" fmla="*/ 4769165 w 7308555"/>
              <a:gd name="connsiteY2775" fmla="*/ 4137972 h 6451461"/>
              <a:gd name="connsiteX2776" fmla="*/ 4769165 w 7308555"/>
              <a:gd name="connsiteY2776" fmla="*/ 4137972 h 6451461"/>
              <a:gd name="connsiteX2777" fmla="*/ 1696914 w 7308555"/>
              <a:gd name="connsiteY2777" fmla="*/ 4252915 h 6451461"/>
              <a:gd name="connsiteX2778" fmla="*/ 1696914 w 7308555"/>
              <a:gd name="connsiteY2778" fmla="*/ 4240292 h 6451461"/>
              <a:gd name="connsiteX2779" fmla="*/ 1684290 w 7308555"/>
              <a:gd name="connsiteY2779" fmla="*/ 4265539 h 6451461"/>
              <a:gd name="connsiteX2780" fmla="*/ 1696914 w 7308555"/>
              <a:gd name="connsiteY2780" fmla="*/ 4252915 h 6451461"/>
              <a:gd name="connsiteX2781" fmla="*/ 1696914 w 7308555"/>
              <a:gd name="connsiteY2781" fmla="*/ 4252915 h 6451461"/>
              <a:gd name="connsiteX2782" fmla="*/ 2416475 w 7308555"/>
              <a:gd name="connsiteY2782" fmla="*/ 4329323 h 6451461"/>
              <a:gd name="connsiteX2783" fmla="*/ 2429098 w 7308555"/>
              <a:gd name="connsiteY2783" fmla="*/ 4265539 h 6451461"/>
              <a:gd name="connsiteX2784" fmla="*/ 2416475 w 7308555"/>
              <a:gd name="connsiteY2784" fmla="*/ 4329323 h 6451461"/>
              <a:gd name="connsiteX2785" fmla="*/ 2416475 w 7308555"/>
              <a:gd name="connsiteY2785" fmla="*/ 4329323 h 6451461"/>
              <a:gd name="connsiteX2786" fmla="*/ 1645090 w 7308555"/>
              <a:gd name="connsiteY2786" fmla="*/ 4303411 h 6451461"/>
              <a:gd name="connsiteX2787" fmla="*/ 1632466 w 7308555"/>
              <a:gd name="connsiteY2787" fmla="*/ 4341283 h 6451461"/>
              <a:gd name="connsiteX2788" fmla="*/ 1671002 w 7308555"/>
              <a:gd name="connsiteY2788" fmla="*/ 4277499 h 6451461"/>
              <a:gd name="connsiteX2789" fmla="*/ 1645090 w 7308555"/>
              <a:gd name="connsiteY2789" fmla="*/ 4303411 h 6451461"/>
              <a:gd name="connsiteX2790" fmla="*/ 1645090 w 7308555"/>
              <a:gd name="connsiteY2790" fmla="*/ 4303411 h 6451461"/>
              <a:gd name="connsiteX2791" fmla="*/ 1761362 w 7308555"/>
              <a:gd name="connsiteY2791" fmla="*/ 4545922 h 6451461"/>
              <a:gd name="connsiteX2792" fmla="*/ 1825810 w 7308555"/>
              <a:gd name="connsiteY2792" fmla="*/ 4444267 h 6451461"/>
              <a:gd name="connsiteX2793" fmla="*/ 1876970 w 7308555"/>
              <a:gd name="connsiteY2793" fmla="*/ 4316699 h 6451461"/>
              <a:gd name="connsiteX2794" fmla="*/ 1761362 w 7308555"/>
              <a:gd name="connsiteY2794" fmla="*/ 4545922 h 6451461"/>
              <a:gd name="connsiteX2795" fmla="*/ 1761362 w 7308555"/>
              <a:gd name="connsiteY2795" fmla="*/ 4545922 h 6451461"/>
              <a:gd name="connsiteX2796" fmla="*/ 2416475 w 7308555"/>
              <a:gd name="connsiteY2796" fmla="*/ 4367195 h 6451461"/>
              <a:gd name="connsiteX2797" fmla="*/ 2416475 w 7308555"/>
              <a:gd name="connsiteY2797" fmla="*/ 4341947 h 6451461"/>
              <a:gd name="connsiteX2798" fmla="*/ 2416475 w 7308555"/>
              <a:gd name="connsiteY2798" fmla="*/ 4367195 h 6451461"/>
              <a:gd name="connsiteX2799" fmla="*/ 2416475 w 7308555"/>
              <a:gd name="connsiteY2799" fmla="*/ 4367195 h 6451461"/>
              <a:gd name="connsiteX2800" fmla="*/ 4627645 w 7308555"/>
              <a:gd name="connsiteY2800" fmla="*/ 4864176 h 6451461"/>
              <a:gd name="connsiteX2801" fmla="*/ 4640269 w 7308555"/>
              <a:gd name="connsiteY2801" fmla="*/ 4826305 h 6451461"/>
              <a:gd name="connsiteX2802" fmla="*/ 4627645 w 7308555"/>
              <a:gd name="connsiteY2802" fmla="*/ 4826305 h 6451461"/>
              <a:gd name="connsiteX2803" fmla="*/ 4704717 w 7308555"/>
              <a:gd name="connsiteY2803" fmla="*/ 4724649 h 6451461"/>
              <a:gd name="connsiteX2804" fmla="*/ 4704717 w 7308555"/>
              <a:gd name="connsiteY2804" fmla="*/ 4724649 h 6451461"/>
              <a:gd name="connsiteX2805" fmla="*/ 4704717 w 7308555"/>
              <a:gd name="connsiteY2805" fmla="*/ 4673490 h 6451461"/>
              <a:gd name="connsiteX2806" fmla="*/ 4666181 w 7308555"/>
              <a:gd name="connsiteY2806" fmla="*/ 4584458 h 6451461"/>
              <a:gd name="connsiteX2807" fmla="*/ 4743253 w 7308555"/>
              <a:gd name="connsiteY2807" fmla="*/ 4533298 h 6451461"/>
              <a:gd name="connsiteX2808" fmla="*/ 4781789 w 7308555"/>
              <a:gd name="connsiteY2808" fmla="*/ 4469515 h 6451461"/>
              <a:gd name="connsiteX2809" fmla="*/ 4743253 w 7308555"/>
              <a:gd name="connsiteY2809" fmla="*/ 4507386 h 6451461"/>
              <a:gd name="connsiteX2810" fmla="*/ 4730629 w 7308555"/>
              <a:gd name="connsiteY2810" fmla="*/ 4482138 h 6451461"/>
              <a:gd name="connsiteX2811" fmla="*/ 4718005 w 7308555"/>
              <a:gd name="connsiteY2811" fmla="*/ 4533298 h 6451461"/>
              <a:gd name="connsiteX2812" fmla="*/ 4589773 w 7308555"/>
              <a:gd name="connsiteY2812" fmla="*/ 4558546 h 6451461"/>
              <a:gd name="connsiteX2813" fmla="*/ 4602397 w 7308555"/>
              <a:gd name="connsiteY2813" fmla="*/ 4533298 h 6451461"/>
              <a:gd name="connsiteX2814" fmla="*/ 4615021 w 7308555"/>
              <a:gd name="connsiteY2814" fmla="*/ 4342611 h 6451461"/>
              <a:gd name="connsiteX2815" fmla="*/ 4576485 w 7308555"/>
              <a:gd name="connsiteY2815" fmla="*/ 4520675 h 6451461"/>
              <a:gd name="connsiteX2816" fmla="*/ 4525325 w 7308555"/>
              <a:gd name="connsiteY2816" fmla="*/ 4584458 h 6451461"/>
              <a:gd name="connsiteX2817" fmla="*/ 4486789 w 7308555"/>
              <a:gd name="connsiteY2817" fmla="*/ 4660866 h 6451461"/>
              <a:gd name="connsiteX2818" fmla="*/ 4474165 w 7308555"/>
              <a:gd name="connsiteY2818" fmla="*/ 4648242 h 6451461"/>
              <a:gd name="connsiteX2819" fmla="*/ 4474165 w 7308555"/>
              <a:gd name="connsiteY2819" fmla="*/ 4712026 h 6451461"/>
              <a:gd name="connsiteX2820" fmla="*/ 4486789 w 7308555"/>
              <a:gd name="connsiteY2820" fmla="*/ 4712026 h 6451461"/>
              <a:gd name="connsiteX2821" fmla="*/ 4460877 w 7308555"/>
              <a:gd name="connsiteY2821" fmla="*/ 4749898 h 6451461"/>
              <a:gd name="connsiteX2822" fmla="*/ 4473501 w 7308555"/>
              <a:gd name="connsiteY2822" fmla="*/ 4762521 h 6451461"/>
              <a:gd name="connsiteX2823" fmla="*/ 4473501 w 7308555"/>
              <a:gd name="connsiteY2823" fmla="*/ 4762521 h 6451461"/>
              <a:gd name="connsiteX2824" fmla="*/ 4486125 w 7308555"/>
              <a:gd name="connsiteY2824" fmla="*/ 4787769 h 6451461"/>
              <a:gd name="connsiteX2825" fmla="*/ 4486125 w 7308555"/>
              <a:gd name="connsiteY2825" fmla="*/ 4813017 h 6451461"/>
              <a:gd name="connsiteX2826" fmla="*/ 4460212 w 7308555"/>
              <a:gd name="connsiteY2826" fmla="*/ 4800393 h 6451461"/>
              <a:gd name="connsiteX2827" fmla="*/ 4447589 w 7308555"/>
              <a:gd name="connsiteY2827" fmla="*/ 4775145 h 6451461"/>
              <a:gd name="connsiteX2828" fmla="*/ 4447589 w 7308555"/>
              <a:gd name="connsiteY2828" fmla="*/ 4787769 h 6451461"/>
              <a:gd name="connsiteX2829" fmla="*/ 4434965 w 7308555"/>
              <a:gd name="connsiteY2829" fmla="*/ 4762521 h 6451461"/>
              <a:gd name="connsiteX2830" fmla="*/ 4447589 w 7308555"/>
              <a:gd name="connsiteY2830" fmla="*/ 4762521 h 6451461"/>
              <a:gd name="connsiteX2831" fmla="*/ 4447589 w 7308555"/>
              <a:gd name="connsiteY2831" fmla="*/ 4749898 h 6451461"/>
              <a:gd name="connsiteX2832" fmla="*/ 4421677 w 7308555"/>
              <a:gd name="connsiteY2832" fmla="*/ 4762521 h 6451461"/>
              <a:gd name="connsiteX2833" fmla="*/ 4421677 w 7308555"/>
              <a:gd name="connsiteY2833" fmla="*/ 4749898 h 6451461"/>
              <a:gd name="connsiteX2834" fmla="*/ 4395764 w 7308555"/>
              <a:gd name="connsiteY2834" fmla="*/ 4749898 h 6451461"/>
              <a:gd name="connsiteX2835" fmla="*/ 4383141 w 7308555"/>
              <a:gd name="connsiteY2835" fmla="*/ 4775145 h 6451461"/>
              <a:gd name="connsiteX2836" fmla="*/ 4434301 w 7308555"/>
              <a:gd name="connsiteY2836" fmla="*/ 4826305 h 6451461"/>
              <a:gd name="connsiteX2837" fmla="*/ 4408388 w 7308555"/>
              <a:gd name="connsiteY2837" fmla="*/ 4940584 h 6451461"/>
              <a:gd name="connsiteX2838" fmla="*/ 4421012 w 7308555"/>
              <a:gd name="connsiteY2838" fmla="*/ 4940584 h 6451461"/>
              <a:gd name="connsiteX2839" fmla="*/ 4421012 w 7308555"/>
              <a:gd name="connsiteY2839" fmla="*/ 4965832 h 6451461"/>
              <a:gd name="connsiteX2840" fmla="*/ 4433636 w 7308555"/>
              <a:gd name="connsiteY2840" fmla="*/ 4953208 h 6451461"/>
              <a:gd name="connsiteX2841" fmla="*/ 4433636 w 7308555"/>
              <a:gd name="connsiteY2841" fmla="*/ 4965832 h 6451461"/>
              <a:gd name="connsiteX2842" fmla="*/ 4472172 w 7308555"/>
              <a:gd name="connsiteY2842" fmla="*/ 4978456 h 6451461"/>
              <a:gd name="connsiteX2843" fmla="*/ 4446260 w 7308555"/>
              <a:gd name="connsiteY2843" fmla="*/ 4978456 h 6451461"/>
              <a:gd name="connsiteX2844" fmla="*/ 4446260 w 7308555"/>
              <a:gd name="connsiteY2844" fmla="*/ 5003703 h 6451461"/>
              <a:gd name="connsiteX2845" fmla="*/ 4472172 w 7308555"/>
              <a:gd name="connsiteY2845" fmla="*/ 4991080 h 6451461"/>
              <a:gd name="connsiteX2846" fmla="*/ 4472172 w 7308555"/>
              <a:gd name="connsiteY2846" fmla="*/ 5003703 h 6451461"/>
              <a:gd name="connsiteX2847" fmla="*/ 4484796 w 7308555"/>
              <a:gd name="connsiteY2847" fmla="*/ 4991080 h 6451461"/>
              <a:gd name="connsiteX2848" fmla="*/ 4510708 w 7308555"/>
              <a:gd name="connsiteY2848" fmla="*/ 5003703 h 6451461"/>
              <a:gd name="connsiteX2849" fmla="*/ 4523332 w 7308555"/>
              <a:gd name="connsiteY2849" fmla="*/ 5016327 h 6451461"/>
              <a:gd name="connsiteX2850" fmla="*/ 4523332 w 7308555"/>
              <a:gd name="connsiteY2850" fmla="*/ 5003703 h 6451461"/>
              <a:gd name="connsiteX2851" fmla="*/ 4574492 w 7308555"/>
              <a:gd name="connsiteY2851" fmla="*/ 4978456 h 6451461"/>
              <a:gd name="connsiteX2852" fmla="*/ 4600404 w 7308555"/>
              <a:gd name="connsiteY2852" fmla="*/ 5003703 h 6451461"/>
              <a:gd name="connsiteX2853" fmla="*/ 4626316 w 7308555"/>
              <a:gd name="connsiteY2853" fmla="*/ 4939920 h 6451461"/>
              <a:gd name="connsiteX2854" fmla="*/ 4626316 w 7308555"/>
              <a:gd name="connsiteY2854" fmla="*/ 4902048 h 6451461"/>
              <a:gd name="connsiteX2855" fmla="*/ 4600404 w 7308555"/>
              <a:gd name="connsiteY2855" fmla="*/ 4914672 h 6451461"/>
              <a:gd name="connsiteX2856" fmla="*/ 4600404 w 7308555"/>
              <a:gd name="connsiteY2856" fmla="*/ 4850888 h 6451461"/>
              <a:gd name="connsiteX2857" fmla="*/ 4627645 w 7308555"/>
              <a:gd name="connsiteY2857" fmla="*/ 4864176 h 6451461"/>
              <a:gd name="connsiteX2858" fmla="*/ 4627645 w 7308555"/>
              <a:gd name="connsiteY2858" fmla="*/ 4864176 h 6451461"/>
              <a:gd name="connsiteX2859" fmla="*/ 4589109 w 7308555"/>
              <a:gd name="connsiteY2859" fmla="*/ 4902048 h 6451461"/>
              <a:gd name="connsiteX2860" fmla="*/ 4589109 w 7308555"/>
              <a:gd name="connsiteY2860" fmla="*/ 4902048 h 6451461"/>
              <a:gd name="connsiteX2861" fmla="*/ 4576485 w 7308555"/>
              <a:gd name="connsiteY2861" fmla="*/ 4876800 h 6451461"/>
              <a:gd name="connsiteX2862" fmla="*/ 4576485 w 7308555"/>
              <a:gd name="connsiteY2862" fmla="*/ 4876800 h 6451461"/>
              <a:gd name="connsiteX2863" fmla="*/ 4589109 w 7308555"/>
              <a:gd name="connsiteY2863" fmla="*/ 4889424 h 6451461"/>
              <a:gd name="connsiteX2864" fmla="*/ 4589109 w 7308555"/>
              <a:gd name="connsiteY2864" fmla="*/ 4902048 h 6451461"/>
              <a:gd name="connsiteX2865" fmla="*/ 4589109 w 7308555"/>
              <a:gd name="connsiteY2865" fmla="*/ 4902048 h 6451461"/>
              <a:gd name="connsiteX2866" fmla="*/ 4897397 w 7308555"/>
              <a:gd name="connsiteY2866" fmla="*/ 4341947 h 6451461"/>
              <a:gd name="connsiteX2867" fmla="*/ 4884773 w 7308555"/>
              <a:gd name="connsiteY2867" fmla="*/ 4354571 h 6451461"/>
              <a:gd name="connsiteX2868" fmla="*/ 4897397 w 7308555"/>
              <a:gd name="connsiteY2868" fmla="*/ 4341947 h 6451461"/>
              <a:gd name="connsiteX2869" fmla="*/ 4897397 w 7308555"/>
              <a:gd name="connsiteY2869" fmla="*/ 4341947 h 6451461"/>
              <a:gd name="connsiteX2870" fmla="*/ 1632466 w 7308555"/>
              <a:gd name="connsiteY2870" fmla="*/ 4354571 h 6451461"/>
              <a:gd name="connsiteX2871" fmla="*/ 1581306 w 7308555"/>
              <a:gd name="connsiteY2871" fmla="*/ 4418355 h 6451461"/>
              <a:gd name="connsiteX2872" fmla="*/ 1632466 w 7308555"/>
              <a:gd name="connsiteY2872" fmla="*/ 4354571 h 6451461"/>
              <a:gd name="connsiteX2873" fmla="*/ 1632466 w 7308555"/>
              <a:gd name="connsiteY2873" fmla="*/ 4354571 h 6451461"/>
              <a:gd name="connsiteX2874" fmla="*/ 4832949 w 7308555"/>
              <a:gd name="connsiteY2874" fmla="*/ 4405731 h 6451461"/>
              <a:gd name="connsiteX2875" fmla="*/ 4807037 w 7308555"/>
              <a:gd name="connsiteY2875" fmla="*/ 4443602 h 6451461"/>
              <a:gd name="connsiteX2876" fmla="*/ 4832949 w 7308555"/>
              <a:gd name="connsiteY2876" fmla="*/ 4405731 h 6451461"/>
              <a:gd name="connsiteX2877" fmla="*/ 4832949 w 7308555"/>
              <a:gd name="connsiteY2877" fmla="*/ 4405731 h 6451461"/>
              <a:gd name="connsiteX2878" fmla="*/ 4434965 w 7308555"/>
              <a:gd name="connsiteY2878" fmla="*/ 4749233 h 6451461"/>
              <a:gd name="connsiteX2879" fmla="*/ 4460877 w 7308555"/>
              <a:gd name="connsiteY2879" fmla="*/ 4736609 h 6451461"/>
              <a:gd name="connsiteX2880" fmla="*/ 4448253 w 7308555"/>
              <a:gd name="connsiteY2880" fmla="*/ 4711361 h 6451461"/>
              <a:gd name="connsiteX2881" fmla="*/ 4383805 w 7308555"/>
              <a:gd name="connsiteY2881" fmla="*/ 4686114 h 6451461"/>
              <a:gd name="connsiteX2882" fmla="*/ 4383805 w 7308555"/>
              <a:gd name="connsiteY2882" fmla="*/ 4673490 h 6451461"/>
              <a:gd name="connsiteX2883" fmla="*/ 4357893 w 7308555"/>
              <a:gd name="connsiteY2883" fmla="*/ 4648242 h 6451461"/>
              <a:gd name="connsiteX2884" fmla="*/ 4331981 w 7308555"/>
              <a:gd name="connsiteY2884" fmla="*/ 4622994 h 6451461"/>
              <a:gd name="connsiteX2885" fmla="*/ 4306068 w 7308555"/>
              <a:gd name="connsiteY2885" fmla="*/ 4610371 h 6451461"/>
              <a:gd name="connsiteX2886" fmla="*/ 4306068 w 7308555"/>
              <a:gd name="connsiteY2886" fmla="*/ 4622994 h 6451461"/>
              <a:gd name="connsiteX2887" fmla="*/ 4280156 w 7308555"/>
              <a:gd name="connsiteY2887" fmla="*/ 4610371 h 6451461"/>
              <a:gd name="connsiteX2888" fmla="*/ 4267532 w 7308555"/>
              <a:gd name="connsiteY2888" fmla="*/ 4610371 h 6451461"/>
              <a:gd name="connsiteX2889" fmla="*/ 4254909 w 7308555"/>
              <a:gd name="connsiteY2889" fmla="*/ 4622994 h 6451461"/>
              <a:gd name="connsiteX2890" fmla="*/ 4267532 w 7308555"/>
              <a:gd name="connsiteY2890" fmla="*/ 4660866 h 6451461"/>
              <a:gd name="connsiteX2891" fmla="*/ 4280156 w 7308555"/>
              <a:gd name="connsiteY2891" fmla="*/ 4660866 h 6451461"/>
              <a:gd name="connsiteX2892" fmla="*/ 4292780 w 7308555"/>
              <a:gd name="connsiteY2892" fmla="*/ 4660866 h 6451461"/>
              <a:gd name="connsiteX2893" fmla="*/ 4318692 w 7308555"/>
              <a:gd name="connsiteY2893" fmla="*/ 4673490 h 6451461"/>
              <a:gd name="connsiteX2894" fmla="*/ 4318692 w 7308555"/>
              <a:gd name="connsiteY2894" fmla="*/ 4698738 h 6451461"/>
              <a:gd name="connsiteX2895" fmla="*/ 4369852 w 7308555"/>
              <a:gd name="connsiteY2895" fmla="*/ 4698738 h 6451461"/>
              <a:gd name="connsiteX2896" fmla="*/ 4434965 w 7308555"/>
              <a:gd name="connsiteY2896" fmla="*/ 4749233 h 6451461"/>
              <a:gd name="connsiteX2897" fmla="*/ 4434965 w 7308555"/>
              <a:gd name="connsiteY2897" fmla="*/ 4749233 h 6451461"/>
              <a:gd name="connsiteX2898" fmla="*/ 5514638 w 7308555"/>
              <a:gd name="connsiteY2898" fmla="*/ 4609042 h 6451461"/>
              <a:gd name="connsiteX2899" fmla="*/ 5514638 w 7308555"/>
              <a:gd name="connsiteY2899" fmla="*/ 4609042 h 6451461"/>
              <a:gd name="connsiteX2900" fmla="*/ 5488726 w 7308555"/>
              <a:gd name="connsiteY2900" fmla="*/ 4609042 h 6451461"/>
              <a:gd name="connsiteX2901" fmla="*/ 5514638 w 7308555"/>
              <a:gd name="connsiteY2901" fmla="*/ 4609042 h 6451461"/>
              <a:gd name="connsiteX2902" fmla="*/ 5514638 w 7308555"/>
              <a:gd name="connsiteY2902" fmla="*/ 4609042 h 6451461"/>
              <a:gd name="connsiteX2903" fmla="*/ 5527262 w 7308555"/>
              <a:gd name="connsiteY2903" fmla="*/ 4634954 h 6451461"/>
              <a:gd name="connsiteX2904" fmla="*/ 5527262 w 7308555"/>
              <a:gd name="connsiteY2904" fmla="*/ 4622330 h 6451461"/>
              <a:gd name="connsiteX2905" fmla="*/ 5514638 w 7308555"/>
              <a:gd name="connsiteY2905" fmla="*/ 4622330 h 6451461"/>
              <a:gd name="connsiteX2906" fmla="*/ 5514638 w 7308555"/>
              <a:gd name="connsiteY2906" fmla="*/ 4634954 h 6451461"/>
              <a:gd name="connsiteX2907" fmla="*/ 5527262 w 7308555"/>
              <a:gd name="connsiteY2907" fmla="*/ 4634954 h 6451461"/>
              <a:gd name="connsiteX2908" fmla="*/ 5527262 w 7308555"/>
              <a:gd name="connsiteY2908" fmla="*/ 4634954 h 6451461"/>
              <a:gd name="connsiteX2909" fmla="*/ 5527262 w 7308555"/>
              <a:gd name="connsiteY2909" fmla="*/ 4634954 h 6451461"/>
              <a:gd name="connsiteX2910" fmla="*/ 1696914 w 7308555"/>
              <a:gd name="connsiteY2910" fmla="*/ 4660202 h 6451461"/>
              <a:gd name="connsiteX2911" fmla="*/ 1709538 w 7308555"/>
              <a:gd name="connsiteY2911" fmla="*/ 4622330 h 6451461"/>
              <a:gd name="connsiteX2912" fmla="*/ 1696914 w 7308555"/>
              <a:gd name="connsiteY2912" fmla="*/ 4660202 h 6451461"/>
              <a:gd name="connsiteX2913" fmla="*/ 1696914 w 7308555"/>
              <a:gd name="connsiteY2913" fmla="*/ 4660202 h 6451461"/>
              <a:gd name="connsiteX2914" fmla="*/ 4832949 w 7308555"/>
              <a:gd name="connsiteY2914" fmla="*/ 4761857 h 6451461"/>
              <a:gd name="connsiteX2915" fmla="*/ 4832949 w 7308555"/>
              <a:gd name="connsiteY2915" fmla="*/ 4723985 h 6451461"/>
              <a:gd name="connsiteX2916" fmla="*/ 4832949 w 7308555"/>
              <a:gd name="connsiteY2916" fmla="*/ 4761857 h 6451461"/>
              <a:gd name="connsiteX2917" fmla="*/ 4832949 w 7308555"/>
              <a:gd name="connsiteY2917" fmla="*/ 4761857 h 6451461"/>
              <a:gd name="connsiteX2918" fmla="*/ 4832949 w 7308555"/>
              <a:gd name="connsiteY2918" fmla="*/ 4761857 h 6451461"/>
              <a:gd name="connsiteX2919" fmla="*/ 4704717 w 7308555"/>
              <a:gd name="connsiteY2919" fmla="*/ 5067487 h 6451461"/>
              <a:gd name="connsiteX2920" fmla="*/ 4717341 w 7308555"/>
              <a:gd name="connsiteY2920" fmla="*/ 5054863 h 6451461"/>
              <a:gd name="connsiteX2921" fmla="*/ 4755877 w 7308555"/>
              <a:gd name="connsiteY2921" fmla="*/ 5080111 h 6451461"/>
              <a:gd name="connsiteX2922" fmla="*/ 4768501 w 7308555"/>
              <a:gd name="connsiteY2922" fmla="*/ 5067487 h 6451461"/>
              <a:gd name="connsiteX2923" fmla="*/ 4768501 w 7308555"/>
              <a:gd name="connsiteY2923" fmla="*/ 5067487 h 6451461"/>
              <a:gd name="connsiteX2924" fmla="*/ 4781124 w 7308555"/>
              <a:gd name="connsiteY2924" fmla="*/ 5067487 h 6451461"/>
              <a:gd name="connsiteX2925" fmla="*/ 4819661 w 7308555"/>
              <a:gd name="connsiteY2925" fmla="*/ 5054863 h 6451461"/>
              <a:gd name="connsiteX2926" fmla="*/ 4819661 w 7308555"/>
              <a:gd name="connsiteY2926" fmla="*/ 5054863 h 6451461"/>
              <a:gd name="connsiteX2927" fmla="*/ 4793748 w 7308555"/>
              <a:gd name="connsiteY2927" fmla="*/ 5042240 h 6451461"/>
              <a:gd name="connsiteX2928" fmla="*/ 4819661 w 7308555"/>
              <a:gd name="connsiteY2928" fmla="*/ 5042240 h 6451461"/>
              <a:gd name="connsiteX2929" fmla="*/ 4819661 w 7308555"/>
              <a:gd name="connsiteY2929" fmla="*/ 5029616 h 6451461"/>
              <a:gd name="connsiteX2930" fmla="*/ 4807037 w 7308555"/>
              <a:gd name="connsiteY2930" fmla="*/ 5042240 h 6451461"/>
              <a:gd name="connsiteX2931" fmla="*/ 4781124 w 7308555"/>
              <a:gd name="connsiteY2931" fmla="*/ 5029616 h 6451461"/>
              <a:gd name="connsiteX2932" fmla="*/ 4793748 w 7308555"/>
              <a:gd name="connsiteY2932" fmla="*/ 4978456 h 6451461"/>
              <a:gd name="connsiteX2933" fmla="*/ 4781124 w 7308555"/>
              <a:gd name="connsiteY2933" fmla="*/ 4965832 h 6451461"/>
              <a:gd name="connsiteX2934" fmla="*/ 4793748 w 7308555"/>
              <a:gd name="connsiteY2934" fmla="*/ 4965832 h 6451461"/>
              <a:gd name="connsiteX2935" fmla="*/ 4793748 w 7308555"/>
              <a:gd name="connsiteY2935" fmla="*/ 4978456 h 6451461"/>
              <a:gd name="connsiteX2936" fmla="*/ 4793748 w 7308555"/>
              <a:gd name="connsiteY2936" fmla="*/ 4953208 h 6451461"/>
              <a:gd name="connsiteX2937" fmla="*/ 4781124 w 7308555"/>
              <a:gd name="connsiteY2937" fmla="*/ 4965832 h 6451461"/>
              <a:gd name="connsiteX2938" fmla="*/ 4781124 w 7308555"/>
              <a:gd name="connsiteY2938" fmla="*/ 4940584 h 6451461"/>
              <a:gd name="connsiteX2939" fmla="*/ 4781124 w 7308555"/>
              <a:gd name="connsiteY2939" fmla="*/ 4927960 h 6451461"/>
              <a:gd name="connsiteX2940" fmla="*/ 4755213 w 7308555"/>
              <a:gd name="connsiteY2940" fmla="*/ 4940584 h 6451461"/>
              <a:gd name="connsiteX2941" fmla="*/ 4755213 w 7308555"/>
              <a:gd name="connsiteY2941" fmla="*/ 4915336 h 6451461"/>
              <a:gd name="connsiteX2942" fmla="*/ 4767836 w 7308555"/>
              <a:gd name="connsiteY2942" fmla="*/ 4915336 h 6451461"/>
              <a:gd name="connsiteX2943" fmla="*/ 4767836 w 7308555"/>
              <a:gd name="connsiteY2943" fmla="*/ 4902713 h 6451461"/>
              <a:gd name="connsiteX2944" fmla="*/ 4755213 w 7308555"/>
              <a:gd name="connsiteY2944" fmla="*/ 4902713 h 6451461"/>
              <a:gd name="connsiteX2945" fmla="*/ 4755213 w 7308555"/>
              <a:gd name="connsiteY2945" fmla="*/ 4890089 h 6451461"/>
              <a:gd name="connsiteX2946" fmla="*/ 4781124 w 7308555"/>
              <a:gd name="connsiteY2946" fmla="*/ 4890089 h 6451461"/>
              <a:gd name="connsiteX2947" fmla="*/ 4742589 w 7308555"/>
              <a:gd name="connsiteY2947" fmla="*/ 4890089 h 6451461"/>
              <a:gd name="connsiteX2948" fmla="*/ 4729965 w 7308555"/>
              <a:gd name="connsiteY2948" fmla="*/ 4864841 h 6451461"/>
              <a:gd name="connsiteX2949" fmla="*/ 4729965 w 7308555"/>
              <a:gd name="connsiteY2949" fmla="*/ 4864841 h 6451461"/>
              <a:gd name="connsiteX2950" fmla="*/ 4652893 w 7308555"/>
              <a:gd name="connsiteY2950" fmla="*/ 4890089 h 6451461"/>
              <a:gd name="connsiteX2951" fmla="*/ 4665517 w 7308555"/>
              <a:gd name="connsiteY2951" fmla="*/ 4902713 h 6451461"/>
              <a:gd name="connsiteX2952" fmla="*/ 4652893 w 7308555"/>
              <a:gd name="connsiteY2952" fmla="*/ 4915336 h 6451461"/>
              <a:gd name="connsiteX2953" fmla="*/ 4652893 w 7308555"/>
              <a:gd name="connsiteY2953" fmla="*/ 4915336 h 6451461"/>
              <a:gd name="connsiteX2954" fmla="*/ 4652893 w 7308555"/>
              <a:gd name="connsiteY2954" fmla="*/ 4940584 h 6451461"/>
              <a:gd name="connsiteX2955" fmla="*/ 4640269 w 7308555"/>
              <a:gd name="connsiteY2955" fmla="*/ 4953208 h 6451461"/>
              <a:gd name="connsiteX2956" fmla="*/ 4652893 w 7308555"/>
              <a:gd name="connsiteY2956" fmla="*/ 5004368 h 6451461"/>
              <a:gd name="connsiteX2957" fmla="*/ 4665517 w 7308555"/>
              <a:gd name="connsiteY2957" fmla="*/ 4979120 h 6451461"/>
              <a:gd name="connsiteX2958" fmla="*/ 4665517 w 7308555"/>
              <a:gd name="connsiteY2958" fmla="*/ 4979120 h 6451461"/>
              <a:gd name="connsiteX2959" fmla="*/ 4665517 w 7308555"/>
              <a:gd name="connsiteY2959" fmla="*/ 5004368 h 6451461"/>
              <a:gd name="connsiteX2960" fmla="*/ 4678140 w 7308555"/>
              <a:gd name="connsiteY2960" fmla="*/ 5029616 h 6451461"/>
              <a:gd name="connsiteX2961" fmla="*/ 4665517 w 7308555"/>
              <a:gd name="connsiteY2961" fmla="*/ 5042240 h 6451461"/>
              <a:gd name="connsiteX2962" fmla="*/ 4691429 w 7308555"/>
              <a:gd name="connsiteY2962" fmla="*/ 5042240 h 6451461"/>
              <a:gd name="connsiteX2963" fmla="*/ 4691429 w 7308555"/>
              <a:gd name="connsiteY2963" fmla="*/ 5004368 h 6451461"/>
              <a:gd name="connsiteX2964" fmla="*/ 4691429 w 7308555"/>
              <a:gd name="connsiteY2964" fmla="*/ 5016992 h 6451461"/>
              <a:gd name="connsiteX2965" fmla="*/ 4717341 w 7308555"/>
              <a:gd name="connsiteY2965" fmla="*/ 5004368 h 6451461"/>
              <a:gd name="connsiteX2966" fmla="*/ 4717341 w 7308555"/>
              <a:gd name="connsiteY2966" fmla="*/ 5029616 h 6451461"/>
              <a:gd name="connsiteX2967" fmla="*/ 4704717 w 7308555"/>
              <a:gd name="connsiteY2967" fmla="*/ 5016992 h 6451461"/>
              <a:gd name="connsiteX2968" fmla="*/ 4692093 w 7308555"/>
              <a:gd name="connsiteY2968" fmla="*/ 5016992 h 6451461"/>
              <a:gd name="connsiteX2969" fmla="*/ 4692093 w 7308555"/>
              <a:gd name="connsiteY2969" fmla="*/ 5054863 h 6451461"/>
              <a:gd name="connsiteX2970" fmla="*/ 4704717 w 7308555"/>
              <a:gd name="connsiteY2970" fmla="*/ 5067487 h 6451461"/>
              <a:gd name="connsiteX2971" fmla="*/ 4704717 w 7308555"/>
              <a:gd name="connsiteY2971" fmla="*/ 5067487 h 6451461"/>
              <a:gd name="connsiteX2972" fmla="*/ 4755877 w 7308555"/>
              <a:gd name="connsiteY2972" fmla="*/ 5003703 h 6451461"/>
              <a:gd name="connsiteX2973" fmla="*/ 4755877 w 7308555"/>
              <a:gd name="connsiteY2973" fmla="*/ 4978456 h 6451461"/>
              <a:gd name="connsiteX2974" fmla="*/ 4768501 w 7308555"/>
              <a:gd name="connsiteY2974" fmla="*/ 4991080 h 6451461"/>
              <a:gd name="connsiteX2975" fmla="*/ 4781124 w 7308555"/>
              <a:gd name="connsiteY2975" fmla="*/ 5003703 h 6451461"/>
              <a:gd name="connsiteX2976" fmla="*/ 4755213 w 7308555"/>
              <a:gd name="connsiteY2976" fmla="*/ 5016327 h 6451461"/>
              <a:gd name="connsiteX2977" fmla="*/ 4742589 w 7308555"/>
              <a:gd name="connsiteY2977" fmla="*/ 5003703 h 6451461"/>
              <a:gd name="connsiteX2978" fmla="*/ 4742589 w 7308555"/>
              <a:gd name="connsiteY2978" fmla="*/ 4991080 h 6451461"/>
              <a:gd name="connsiteX2979" fmla="*/ 4755877 w 7308555"/>
              <a:gd name="connsiteY2979" fmla="*/ 5003703 h 6451461"/>
              <a:gd name="connsiteX2980" fmla="*/ 4755877 w 7308555"/>
              <a:gd name="connsiteY2980" fmla="*/ 5003703 h 6451461"/>
              <a:gd name="connsiteX2981" fmla="*/ 4743253 w 7308555"/>
              <a:gd name="connsiteY2981" fmla="*/ 4940584 h 6451461"/>
              <a:gd name="connsiteX2982" fmla="*/ 4743253 w 7308555"/>
              <a:gd name="connsiteY2982" fmla="*/ 4940584 h 6451461"/>
              <a:gd name="connsiteX2983" fmla="*/ 4743253 w 7308555"/>
              <a:gd name="connsiteY2983" fmla="*/ 4940584 h 6451461"/>
              <a:gd name="connsiteX2984" fmla="*/ 4730629 w 7308555"/>
              <a:gd name="connsiteY2984" fmla="*/ 4902048 h 6451461"/>
              <a:gd name="connsiteX2985" fmla="*/ 4743253 w 7308555"/>
              <a:gd name="connsiteY2985" fmla="*/ 4902048 h 6451461"/>
              <a:gd name="connsiteX2986" fmla="*/ 4743253 w 7308555"/>
              <a:gd name="connsiteY2986" fmla="*/ 4914672 h 6451461"/>
              <a:gd name="connsiteX2987" fmla="*/ 4730629 w 7308555"/>
              <a:gd name="connsiteY2987" fmla="*/ 4927296 h 6451461"/>
              <a:gd name="connsiteX2988" fmla="*/ 4730629 w 7308555"/>
              <a:gd name="connsiteY2988" fmla="*/ 4902048 h 6451461"/>
              <a:gd name="connsiteX2989" fmla="*/ 4730629 w 7308555"/>
              <a:gd name="connsiteY2989" fmla="*/ 4902048 h 6451461"/>
              <a:gd name="connsiteX2990" fmla="*/ 4743253 w 7308555"/>
              <a:gd name="connsiteY2990" fmla="*/ 5029616 h 6451461"/>
              <a:gd name="connsiteX2991" fmla="*/ 4769165 w 7308555"/>
              <a:gd name="connsiteY2991" fmla="*/ 5016992 h 6451461"/>
              <a:gd name="connsiteX2992" fmla="*/ 4769165 w 7308555"/>
              <a:gd name="connsiteY2992" fmla="*/ 5042240 h 6451461"/>
              <a:gd name="connsiteX2993" fmla="*/ 4781789 w 7308555"/>
              <a:gd name="connsiteY2993" fmla="*/ 5029616 h 6451461"/>
              <a:gd name="connsiteX2994" fmla="*/ 4794413 w 7308555"/>
              <a:gd name="connsiteY2994" fmla="*/ 5042240 h 6451461"/>
              <a:gd name="connsiteX2995" fmla="*/ 4743253 w 7308555"/>
              <a:gd name="connsiteY2995" fmla="*/ 5042240 h 6451461"/>
              <a:gd name="connsiteX2996" fmla="*/ 4755877 w 7308555"/>
              <a:gd name="connsiteY2996" fmla="*/ 5029616 h 6451461"/>
              <a:gd name="connsiteX2997" fmla="*/ 4717341 w 7308555"/>
              <a:gd name="connsiteY2997" fmla="*/ 5029616 h 6451461"/>
              <a:gd name="connsiteX2998" fmla="*/ 4743253 w 7308555"/>
              <a:gd name="connsiteY2998" fmla="*/ 5029616 h 6451461"/>
              <a:gd name="connsiteX2999" fmla="*/ 4743253 w 7308555"/>
              <a:gd name="connsiteY2999" fmla="*/ 5029616 h 6451461"/>
              <a:gd name="connsiteX3000" fmla="*/ 4692093 w 7308555"/>
              <a:gd name="connsiteY3000" fmla="*/ 5003703 h 6451461"/>
              <a:gd name="connsiteX3001" fmla="*/ 4679469 w 7308555"/>
              <a:gd name="connsiteY3001" fmla="*/ 5003703 h 6451461"/>
              <a:gd name="connsiteX3002" fmla="*/ 4679469 w 7308555"/>
              <a:gd name="connsiteY3002" fmla="*/ 4978456 h 6451461"/>
              <a:gd name="connsiteX3003" fmla="*/ 4679469 w 7308555"/>
              <a:gd name="connsiteY3003" fmla="*/ 4991080 h 6451461"/>
              <a:gd name="connsiteX3004" fmla="*/ 4692093 w 7308555"/>
              <a:gd name="connsiteY3004" fmla="*/ 4965832 h 6451461"/>
              <a:gd name="connsiteX3005" fmla="*/ 4666181 w 7308555"/>
              <a:gd name="connsiteY3005" fmla="*/ 4965832 h 6451461"/>
              <a:gd name="connsiteX3006" fmla="*/ 4666181 w 7308555"/>
              <a:gd name="connsiteY3006" fmla="*/ 4914672 h 6451461"/>
              <a:gd name="connsiteX3007" fmla="*/ 4678805 w 7308555"/>
              <a:gd name="connsiteY3007" fmla="*/ 4939920 h 6451461"/>
              <a:gd name="connsiteX3008" fmla="*/ 4704717 w 7308555"/>
              <a:gd name="connsiteY3008" fmla="*/ 4927296 h 6451461"/>
              <a:gd name="connsiteX3009" fmla="*/ 4704717 w 7308555"/>
              <a:gd name="connsiteY3009" fmla="*/ 4939920 h 6451461"/>
              <a:gd name="connsiteX3010" fmla="*/ 4692093 w 7308555"/>
              <a:gd name="connsiteY3010" fmla="*/ 5003703 h 6451461"/>
              <a:gd name="connsiteX3011" fmla="*/ 4692093 w 7308555"/>
              <a:gd name="connsiteY3011" fmla="*/ 5003703 h 6451461"/>
              <a:gd name="connsiteX3012" fmla="*/ 4717341 w 7308555"/>
              <a:gd name="connsiteY3012" fmla="*/ 4978456 h 6451461"/>
              <a:gd name="connsiteX3013" fmla="*/ 4704717 w 7308555"/>
              <a:gd name="connsiteY3013" fmla="*/ 4965832 h 6451461"/>
              <a:gd name="connsiteX3014" fmla="*/ 4717341 w 7308555"/>
              <a:gd name="connsiteY3014" fmla="*/ 4965832 h 6451461"/>
              <a:gd name="connsiteX3015" fmla="*/ 4717341 w 7308555"/>
              <a:gd name="connsiteY3015" fmla="*/ 4978456 h 6451461"/>
              <a:gd name="connsiteX3016" fmla="*/ 4717341 w 7308555"/>
              <a:gd name="connsiteY3016" fmla="*/ 4978456 h 6451461"/>
              <a:gd name="connsiteX3017" fmla="*/ 5308669 w 7308555"/>
              <a:gd name="connsiteY3017" fmla="*/ 5003703 h 6451461"/>
              <a:gd name="connsiteX3018" fmla="*/ 5334582 w 7308555"/>
              <a:gd name="connsiteY3018" fmla="*/ 5003703 h 6451461"/>
              <a:gd name="connsiteX3019" fmla="*/ 5321958 w 7308555"/>
              <a:gd name="connsiteY3019" fmla="*/ 4952544 h 6451461"/>
              <a:gd name="connsiteX3020" fmla="*/ 5308669 w 7308555"/>
              <a:gd name="connsiteY3020" fmla="*/ 5003703 h 6451461"/>
              <a:gd name="connsiteX3021" fmla="*/ 5308669 w 7308555"/>
              <a:gd name="connsiteY3021" fmla="*/ 5003703 h 6451461"/>
              <a:gd name="connsiteX3022" fmla="*/ 5321958 w 7308555"/>
              <a:gd name="connsiteY3022" fmla="*/ 4991080 h 6451461"/>
              <a:gd name="connsiteX3023" fmla="*/ 5321958 w 7308555"/>
              <a:gd name="connsiteY3023" fmla="*/ 4991080 h 6451461"/>
              <a:gd name="connsiteX3024" fmla="*/ 5321958 w 7308555"/>
              <a:gd name="connsiteY3024" fmla="*/ 4991080 h 6451461"/>
              <a:gd name="connsiteX3025" fmla="*/ 5321958 w 7308555"/>
              <a:gd name="connsiteY3025" fmla="*/ 4965832 h 6451461"/>
              <a:gd name="connsiteX3026" fmla="*/ 5321958 w 7308555"/>
              <a:gd name="connsiteY3026" fmla="*/ 4991080 h 6451461"/>
              <a:gd name="connsiteX3027" fmla="*/ 5321958 w 7308555"/>
              <a:gd name="connsiteY3027" fmla="*/ 4991080 h 6451461"/>
              <a:gd name="connsiteX3028" fmla="*/ 5733230 w 7308555"/>
              <a:gd name="connsiteY3028" fmla="*/ 4965832 h 6451461"/>
              <a:gd name="connsiteX3029" fmla="*/ 5759142 w 7308555"/>
              <a:gd name="connsiteY3029" fmla="*/ 4978456 h 6451461"/>
              <a:gd name="connsiteX3030" fmla="*/ 5733230 w 7308555"/>
              <a:gd name="connsiteY3030" fmla="*/ 4965832 h 6451461"/>
              <a:gd name="connsiteX3031" fmla="*/ 5733230 w 7308555"/>
              <a:gd name="connsiteY3031" fmla="*/ 4965832 h 6451461"/>
              <a:gd name="connsiteX3032" fmla="*/ 4910021 w 7308555"/>
              <a:gd name="connsiteY3032" fmla="*/ 5284086 h 6451461"/>
              <a:gd name="connsiteX3033" fmla="*/ 4948557 w 7308555"/>
              <a:gd name="connsiteY3033" fmla="*/ 5296710 h 6451461"/>
              <a:gd name="connsiteX3034" fmla="*/ 4922645 w 7308555"/>
              <a:gd name="connsiteY3034" fmla="*/ 5245550 h 6451461"/>
              <a:gd name="connsiteX3035" fmla="*/ 4922645 w 7308555"/>
              <a:gd name="connsiteY3035" fmla="*/ 5258174 h 6451461"/>
              <a:gd name="connsiteX3036" fmla="*/ 4910021 w 7308555"/>
              <a:gd name="connsiteY3036" fmla="*/ 5245550 h 6451461"/>
              <a:gd name="connsiteX3037" fmla="*/ 4922645 w 7308555"/>
              <a:gd name="connsiteY3037" fmla="*/ 5232926 h 6451461"/>
              <a:gd name="connsiteX3038" fmla="*/ 4922645 w 7308555"/>
              <a:gd name="connsiteY3038" fmla="*/ 5220303 h 6451461"/>
              <a:gd name="connsiteX3039" fmla="*/ 4910021 w 7308555"/>
              <a:gd name="connsiteY3039" fmla="*/ 5220303 h 6451461"/>
              <a:gd name="connsiteX3040" fmla="*/ 4897397 w 7308555"/>
              <a:gd name="connsiteY3040" fmla="*/ 5232926 h 6451461"/>
              <a:gd name="connsiteX3041" fmla="*/ 4884773 w 7308555"/>
              <a:gd name="connsiteY3041" fmla="*/ 5207679 h 6451461"/>
              <a:gd name="connsiteX3042" fmla="*/ 4897397 w 7308555"/>
              <a:gd name="connsiteY3042" fmla="*/ 5207679 h 6451461"/>
              <a:gd name="connsiteX3043" fmla="*/ 4910021 w 7308555"/>
              <a:gd name="connsiteY3043" fmla="*/ 5207679 h 6451461"/>
              <a:gd name="connsiteX3044" fmla="*/ 4910021 w 7308555"/>
              <a:gd name="connsiteY3044" fmla="*/ 5195055 h 6451461"/>
              <a:gd name="connsiteX3045" fmla="*/ 4922645 w 7308555"/>
              <a:gd name="connsiteY3045" fmla="*/ 5182431 h 6451461"/>
              <a:gd name="connsiteX3046" fmla="*/ 4896733 w 7308555"/>
              <a:gd name="connsiteY3046" fmla="*/ 5144559 h 6451461"/>
              <a:gd name="connsiteX3047" fmla="*/ 4896733 w 7308555"/>
              <a:gd name="connsiteY3047" fmla="*/ 5157183 h 6451461"/>
              <a:gd name="connsiteX3048" fmla="*/ 4858197 w 7308555"/>
              <a:gd name="connsiteY3048" fmla="*/ 5131936 h 6451461"/>
              <a:gd name="connsiteX3049" fmla="*/ 4870820 w 7308555"/>
              <a:gd name="connsiteY3049" fmla="*/ 5094064 h 6451461"/>
              <a:gd name="connsiteX3050" fmla="*/ 4844908 w 7308555"/>
              <a:gd name="connsiteY3050" fmla="*/ 5119312 h 6451461"/>
              <a:gd name="connsiteX3051" fmla="*/ 4818996 w 7308555"/>
              <a:gd name="connsiteY3051" fmla="*/ 5081440 h 6451461"/>
              <a:gd name="connsiteX3052" fmla="*/ 4780460 w 7308555"/>
              <a:gd name="connsiteY3052" fmla="*/ 5094064 h 6451461"/>
              <a:gd name="connsiteX3053" fmla="*/ 4780460 w 7308555"/>
              <a:gd name="connsiteY3053" fmla="*/ 5106688 h 6451461"/>
              <a:gd name="connsiteX3054" fmla="*/ 4793084 w 7308555"/>
              <a:gd name="connsiteY3054" fmla="*/ 5106688 h 6451461"/>
              <a:gd name="connsiteX3055" fmla="*/ 4741924 w 7308555"/>
              <a:gd name="connsiteY3055" fmla="*/ 5094064 h 6451461"/>
              <a:gd name="connsiteX3056" fmla="*/ 4754548 w 7308555"/>
              <a:gd name="connsiteY3056" fmla="*/ 5119312 h 6451461"/>
              <a:gd name="connsiteX3057" fmla="*/ 4728636 w 7308555"/>
              <a:gd name="connsiteY3057" fmla="*/ 5119312 h 6451461"/>
              <a:gd name="connsiteX3058" fmla="*/ 4690100 w 7308555"/>
              <a:gd name="connsiteY3058" fmla="*/ 5157183 h 6451461"/>
              <a:gd name="connsiteX3059" fmla="*/ 4690100 w 7308555"/>
              <a:gd name="connsiteY3059" fmla="*/ 5195055 h 6451461"/>
              <a:gd name="connsiteX3060" fmla="*/ 4702724 w 7308555"/>
              <a:gd name="connsiteY3060" fmla="*/ 5195055 h 6451461"/>
              <a:gd name="connsiteX3061" fmla="*/ 4728636 w 7308555"/>
              <a:gd name="connsiteY3061" fmla="*/ 5232926 h 6451461"/>
              <a:gd name="connsiteX3062" fmla="*/ 4728636 w 7308555"/>
              <a:gd name="connsiteY3062" fmla="*/ 5258174 h 6451461"/>
              <a:gd name="connsiteX3063" fmla="*/ 4741260 w 7308555"/>
              <a:gd name="connsiteY3063" fmla="*/ 5258174 h 6451461"/>
              <a:gd name="connsiteX3064" fmla="*/ 4741260 w 7308555"/>
              <a:gd name="connsiteY3064" fmla="*/ 5245550 h 6451461"/>
              <a:gd name="connsiteX3065" fmla="*/ 4753884 w 7308555"/>
              <a:gd name="connsiteY3065" fmla="*/ 5258174 h 6451461"/>
              <a:gd name="connsiteX3066" fmla="*/ 4766508 w 7308555"/>
              <a:gd name="connsiteY3066" fmla="*/ 5258174 h 6451461"/>
              <a:gd name="connsiteX3067" fmla="*/ 4766508 w 7308555"/>
              <a:gd name="connsiteY3067" fmla="*/ 5232926 h 6451461"/>
              <a:gd name="connsiteX3068" fmla="*/ 4779131 w 7308555"/>
              <a:gd name="connsiteY3068" fmla="*/ 5270798 h 6451461"/>
              <a:gd name="connsiteX3069" fmla="*/ 4791755 w 7308555"/>
              <a:gd name="connsiteY3069" fmla="*/ 5270798 h 6451461"/>
              <a:gd name="connsiteX3070" fmla="*/ 4779131 w 7308555"/>
              <a:gd name="connsiteY3070" fmla="*/ 5321958 h 6451461"/>
              <a:gd name="connsiteX3071" fmla="*/ 4779131 w 7308555"/>
              <a:gd name="connsiteY3071" fmla="*/ 5309334 h 6451461"/>
              <a:gd name="connsiteX3072" fmla="*/ 4791755 w 7308555"/>
              <a:gd name="connsiteY3072" fmla="*/ 5309334 h 6451461"/>
              <a:gd name="connsiteX3073" fmla="*/ 4765843 w 7308555"/>
              <a:gd name="connsiteY3073" fmla="*/ 5334582 h 6451461"/>
              <a:gd name="connsiteX3074" fmla="*/ 4765843 w 7308555"/>
              <a:gd name="connsiteY3074" fmla="*/ 5347206 h 6451461"/>
              <a:gd name="connsiteX3075" fmla="*/ 4778467 w 7308555"/>
              <a:gd name="connsiteY3075" fmla="*/ 5359830 h 6451461"/>
              <a:gd name="connsiteX3076" fmla="*/ 4791091 w 7308555"/>
              <a:gd name="connsiteY3076" fmla="*/ 5385077 h 6451461"/>
              <a:gd name="connsiteX3077" fmla="*/ 4778467 w 7308555"/>
              <a:gd name="connsiteY3077" fmla="*/ 5347206 h 6451461"/>
              <a:gd name="connsiteX3078" fmla="*/ 4817003 w 7308555"/>
              <a:gd name="connsiteY3078" fmla="*/ 5334582 h 6451461"/>
              <a:gd name="connsiteX3079" fmla="*/ 4817003 w 7308555"/>
              <a:gd name="connsiteY3079" fmla="*/ 5359830 h 6451461"/>
              <a:gd name="connsiteX3080" fmla="*/ 4791091 w 7308555"/>
              <a:gd name="connsiteY3080" fmla="*/ 5359830 h 6451461"/>
              <a:gd name="connsiteX3081" fmla="*/ 4778467 w 7308555"/>
              <a:gd name="connsiteY3081" fmla="*/ 5423613 h 6451461"/>
              <a:gd name="connsiteX3082" fmla="*/ 4791091 w 7308555"/>
              <a:gd name="connsiteY3082" fmla="*/ 5436237 h 6451461"/>
              <a:gd name="connsiteX3083" fmla="*/ 4803715 w 7308555"/>
              <a:gd name="connsiteY3083" fmla="*/ 5436237 h 6451461"/>
              <a:gd name="connsiteX3084" fmla="*/ 4816339 w 7308555"/>
              <a:gd name="connsiteY3084" fmla="*/ 5398366 h 6451461"/>
              <a:gd name="connsiteX3085" fmla="*/ 4816339 w 7308555"/>
              <a:gd name="connsiteY3085" fmla="*/ 5410990 h 6451461"/>
              <a:gd name="connsiteX3086" fmla="*/ 4816339 w 7308555"/>
              <a:gd name="connsiteY3086" fmla="*/ 5385742 h 6451461"/>
              <a:gd name="connsiteX3087" fmla="*/ 4803715 w 7308555"/>
              <a:gd name="connsiteY3087" fmla="*/ 5385742 h 6451461"/>
              <a:gd name="connsiteX3088" fmla="*/ 4854875 w 7308555"/>
              <a:gd name="connsiteY3088" fmla="*/ 5398366 h 6451461"/>
              <a:gd name="connsiteX3089" fmla="*/ 4880787 w 7308555"/>
              <a:gd name="connsiteY3089" fmla="*/ 5334582 h 6451461"/>
              <a:gd name="connsiteX3090" fmla="*/ 4880787 w 7308555"/>
              <a:gd name="connsiteY3090" fmla="*/ 5334582 h 6451461"/>
              <a:gd name="connsiteX3091" fmla="*/ 4854875 w 7308555"/>
              <a:gd name="connsiteY3091" fmla="*/ 5321958 h 6451461"/>
              <a:gd name="connsiteX3092" fmla="*/ 4880787 w 7308555"/>
              <a:gd name="connsiteY3092" fmla="*/ 5296710 h 6451461"/>
              <a:gd name="connsiteX3093" fmla="*/ 4893411 w 7308555"/>
              <a:gd name="connsiteY3093" fmla="*/ 5321958 h 6451461"/>
              <a:gd name="connsiteX3094" fmla="*/ 4906035 w 7308555"/>
              <a:gd name="connsiteY3094" fmla="*/ 5309334 h 6451461"/>
              <a:gd name="connsiteX3095" fmla="*/ 4910021 w 7308555"/>
              <a:gd name="connsiteY3095" fmla="*/ 5284086 h 6451461"/>
              <a:gd name="connsiteX3096" fmla="*/ 4922645 w 7308555"/>
              <a:gd name="connsiteY3096" fmla="*/ 5284086 h 6451461"/>
              <a:gd name="connsiteX3097" fmla="*/ 4910021 w 7308555"/>
              <a:gd name="connsiteY3097" fmla="*/ 5284086 h 6451461"/>
              <a:gd name="connsiteX3098" fmla="*/ 4910021 w 7308555"/>
              <a:gd name="connsiteY3098" fmla="*/ 5284086 h 6451461"/>
              <a:gd name="connsiteX3099" fmla="*/ 4769165 w 7308555"/>
              <a:gd name="connsiteY3099" fmla="*/ 5207679 h 6451461"/>
              <a:gd name="connsiteX3100" fmla="*/ 4756541 w 7308555"/>
              <a:gd name="connsiteY3100" fmla="*/ 5207679 h 6451461"/>
              <a:gd name="connsiteX3101" fmla="*/ 4756541 w 7308555"/>
              <a:gd name="connsiteY3101" fmla="*/ 5207679 h 6451461"/>
              <a:gd name="connsiteX3102" fmla="*/ 4743917 w 7308555"/>
              <a:gd name="connsiteY3102" fmla="*/ 5195055 h 6451461"/>
              <a:gd name="connsiteX3103" fmla="*/ 4769830 w 7308555"/>
              <a:gd name="connsiteY3103" fmla="*/ 5195055 h 6451461"/>
              <a:gd name="connsiteX3104" fmla="*/ 4769830 w 7308555"/>
              <a:gd name="connsiteY3104" fmla="*/ 5207679 h 6451461"/>
              <a:gd name="connsiteX3105" fmla="*/ 4769165 w 7308555"/>
              <a:gd name="connsiteY3105" fmla="*/ 5207679 h 6451461"/>
              <a:gd name="connsiteX3106" fmla="*/ 4871485 w 7308555"/>
              <a:gd name="connsiteY3106" fmla="*/ 5182431 h 6451461"/>
              <a:gd name="connsiteX3107" fmla="*/ 4884109 w 7308555"/>
              <a:gd name="connsiteY3107" fmla="*/ 5169807 h 6451461"/>
              <a:gd name="connsiteX3108" fmla="*/ 4910021 w 7308555"/>
              <a:gd name="connsiteY3108" fmla="*/ 5195055 h 6451461"/>
              <a:gd name="connsiteX3109" fmla="*/ 4897397 w 7308555"/>
              <a:gd name="connsiteY3109" fmla="*/ 5195055 h 6451461"/>
              <a:gd name="connsiteX3110" fmla="*/ 4897397 w 7308555"/>
              <a:gd name="connsiteY3110" fmla="*/ 5182431 h 6451461"/>
              <a:gd name="connsiteX3111" fmla="*/ 4884773 w 7308555"/>
              <a:gd name="connsiteY3111" fmla="*/ 5195055 h 6451461"/>
              <a:gd name="connsiteX3112" fmla="*/ 4872149 w 7308555"/>
              <a:gd name="connsiteY3112" fmla="*/ 5195055 h 6451461"/>
              <a:gd name="connsiteX3113" fmla="*/ 4872149 w 7308555"/>
              <a:gd name="connsiteY3113" fmla="*/ 5182431 h 6451461"/>
              <a:gd name="connsiteX3114" fmla="*/ 4871485 w 7308555"/>
              <a:gd name="connsiteY3114" fmla="*/ 5182431 h 6451461"/>
              <a:gd name="connsiteX3115" fmla="*/ 4871485 w 7308555"/>
              <a:gd name="connsiteY3115" fmla="*/ 5182431 h 6451461"/>
              <a:gd name="connsiteX3116" fmla="*/ 4807701 w 7308555"/>
              <a:gd name="connsiteY3116" fmla="*/ 5106023 h 6451461"/>
              <a:gd name="connsiteX3117" fmla="*/ 4820325 w 7308555"/>
              <a:gd name="connsiteY3117" fmla="*/ 5106023 h 6451461"/>
              <a:gd name="connsiteX3118" fmla="*/ 4807701 w 7308555"/>
              <a:gd name="connsiteY3118" fmla="*/ 5118647 h 6451461"/>
              <a:gd name="connsiteX3119" fmla="*/ 4807701 w 7308555"/>
              <a:gd name="connsiteY3119" fmla="*/ 5106023 h 6451461"/>
              <a:gd name="connsiteX3120" fmla="*/ 4807701 w 7308555"/>
              <a:gd name="connsiteY3120" fmla="*/ 5106023 h 6451461"/>
              <a:gd name="connsiteX3121" fmla="*/ 4807701 w 7308555"/>
              <a:gd name="connsiteY3121" fmla="*/ 5106023 h 6451461"/>
              <a:gd name="connsiteX3122" fmla="*/ 4832949 w 7308555"/>
              <a:gd name="connsiteY3122" fmla="*/ 5143895 h 6451461"/>
              <a:gd name="connsiteX3123" fmla="*/ 4832949 w 7308555"/>
              <a:gd name="connsiteY3123" fmla="*/ 5156519 h 6451461"/>
              <a:gd name="connsiteX3124" fmla="*/ 4820325 w 7308555"/>
              <a:gd name="connsiteY3124" fmla="*/ 5156519 h 6451461"/>
              <a:gd name="connsiteX3125" fmla="*/ 4807701 w 7308555"/>
              <a:gd name="connsiteY3125" fmla="*/ 5143895 h 6451461"/>
              <a:gd name="connsiteX3126" fmla="*/ 4832949 w 7308555"/>
              <a:gd name="connsiteY3126" fmla="*/ 5143895 h 6451461"/>
              <a:gd name="connsiteX3127" fmla="*/ 4832949 w 7308555"/>
              <a:gd name="connsiteY3127" fmla="*/ 5143895 h 6451461"/>
              <a:gd name="connsiteX3128" fmla="*/ 4832949 w 7308555"/>
              <a:gd name="connsiteY3128" fmla="*/ 5143895 h 6451461"/>
              <a:gd name="connsiteX3129" fmla="*/ 4794413 w 7308555"/>
              <a:gd name="connsiteY3129" fmla="*/ 5232926 h 6451461"/>
              <a:gd name="connsiteX3130" fmla="*/ 4781789 w 7308555"/>
              <a:gd name="connsiteY3130" fmla="*/ 5181767 h 6451461"/>
              <a:gd name="connsiteX3131" fmla="*/ 4794413 w 7308555"/>
              <a:gd name="connsiteY3131" fmla="*/ 5207014 h 6451461"/>
              <a:gd name="connsiteX3132" fmla="*/ 4794413 w 7308555"/>
              <a:gd name="connsiteY3132" fmla="*/ 5232926 h 6451461"/>
              <a:gd name="connsiteX3133" fmla="*/ 4794413 w 7308555"/>
              <a:gd name="connsiteY3133" fmla="*/ 5232926 h 6451461"/>
              <a:gd name="connsiteX3134" fmla="*/ 4794413 w 7308555"/>
              <a:gd name="connsiteY3134" fmla="*/ 5296710 h 6451461"/>
              <a:gd name="connsiteX3135" fmla="*/ 4807037 w 7308555"/>
              <a:gd name="connsiteY3135" fmla="*/ 5258839 h 6451461"/>
              <a:gd name="connsiteX3136" fmla="*/ 4819661 w 7308555"/>
              <a:gd name="connsiteY3136" fmla="*/ 5258839 h 6451461"/>
              <a:gd name="connsiteX3137" fmla="*/ 4794413 w 7308555"/>
              <a:gd name="connsiteY3137" fmla="*/ 5296710 h 6451461"/>
              <a:gd name="connsiteX3138" fmla="*/ 4794413 w 7308555"/>
              <a:gd name="connsiteY3138" fmla="*/ 5296710 h 6451461"/>
              <a:gd name="connsiteX3139" fmla="*/ 4832949 w 7308555"/>
              <a:gd name="connsiteY3139" fmla="*/ 5296710 h 6451461"/>
              <a:gd name="connsiteX3140" fmla="*/ 4807037 w 7308555"/>
              <a:gd name="connsiteY3140" fmla="*/ 5296710 h 6451461"/>
              <a:gd name="connsiteX3141" fmla="*/ 4807037 w 7308555"/>
              <a:gd name="connsiteY3141" fmla="*/ 5284086 h 6451461"/>
              <a:gd name="connsiteX3142" fmla="*/ 4832949 w 7308555"/>
              <a:gd name="connsiteY3142" fmla="*/ 5284086 h 6451461"/>
              <a:gd name="connsiteX3143" fmla="*/ 4832949 w 7308555"/>
              <a:gd name="connsiteY3143" fmla="*/ 5296710 h 6451461"/>
              <a:gd name="connsiteX3144" fmla="*/ 4832949 w 7308555"/>
              <a:gd name="connsiteY3144" fmla="*/ 5296710 h 6451461"/>
              <a:gd name="connsiteX3145" fmla="*/ 4832949 w 7308555"/>
              <a:gd name="connsiteY3145" fmla="*/ 5335246 h 6451461"/>
              <a:gd name="connsiteX3146" fmla="*/ 4832949 w 7308555"/>
              <a:gd name="connsiteY3146" fmla="*/ 5335246 h 6451461"/>
              <a:gd name="connsiteX3147" fmla="*/ 4820325 w 7308555"/>
              <a:gd name="connsiteY3147" fmla="*/ 5335246 h 6451461"/>
              <a:gd name="connsiteX3148" fmla="*/ 4794413 w 7308555"/>
              <a:gd name="connsiteY3148" fmla="*/ 5309999 h 6451461"/>
              <a:gd name="connsiteX3149" fmla="*/ 4820325 w 7308555"/>
              <a:gd name="connsiteY3149" fmla="*/ 5309999 h 6451461"/>
              <a:gd name="connsiteX3150" fmla="*/ 4832949 w 7308555"/>
              <a:gd name="connsiteY3150" fmla="*/ 5335246 h 6451461"/>
              <a:gd name="connsiteX3151" fmla="*/ 4832949 w 7308555"/>
              <a:gd name="connsiteY3151" fmla="*/ 5335246 h 6451461"/>
              <a:gd name="connsiteX3152" fmla="*/ 4832949 w 7308555"/>
              <a:gd name="connsiteY3152" fmla="*/ 5335246 h 6451461"/>
              <a:gd name="connsiteX3153" fmla="*/ 4832949 w 7308555"/>
              <a:gd name="connsiteY3153" fmla="*/ 5284086 h 6451461"/>
              <a:gd name="connsiteX3154" fmla="*/ 4820325 w 7308555"/>
              <a:gd name="connsiteY3154" fmla="*/ 5258839 h 6451461"/>
              <a:gd name="connsiteX3155" fmla="*/ 4832949 w 7308555"/>
              <a:gd name="connsiteY3155" fmla="*/ 5271463 h 6451461"/>
              <a:gd name="connsiteX3156" fmla="*/ 4832949 w 7308555"/>
              <a:gd name="connsiteY3156" fmla="*/ 5284086 h 6451461"/>
              <a:gd name="connsiteX3157" fmla="*/ 4832949 w 7308555"/>
              <a:gd name="connsiteY3157" fmla="*/ 5284086 h 6451461"/>
              <a:gd name="connsiteX3158" fmla="*/ 4858861 w 7308555"/>
              <a:gd name="connsiteY3158" fmla="*/ 5232926 h 6451461"/>
              <a:gd name="connsiteX3159" fmla="*/ 4858861 w 7308555"/>
              <a:gd name="connsiteY3159" fmla="*/ 5258174 h 6451461"/>
              <a:gd name="connsiteX3160" fmla="*/ 4846237 w 7308555"/>
              <a:gd name="connsiteY3160" fmla="*/ 5258174 h 6451461"/>
              <a:gd name="connsiteX3161" fmla="*/ 4846237 w 7308555"/>
              <a:gd name="connsiteY3161" fmla="*/ 5258174 h 6451461"/>
              <a:gd name="connsiteX3162" fmla="*/ 4833613 w 7308555"/>
              <a:gd name="connsiteY3162" fmla="*/ 5258174 h 6451461"/>
              <a:gd name="connsiteX3163" fmla="*/ 4833613 w 7308555"/>
              <a:gd name="connsiteY3163" fmla="*/ 5258174 h 6451461"/>
              <a:gd name="connsiteX3164" fmla="*/ 4820989 w 7308555"/>
              <a:gd name="connsiteY3164" fmla="*/ 5258174 h 6451461"/>
              <a:gd name="connsiteX3165" fmla="*/ 4846902 w 7308555"/>
              <a:gd name="connsiteY3165" fmla="*/ 5220303 h 6451461"/>
              <a:gd name="connsiteX3166" fmla="*/ 4859526 w 7308555"/>
              <a:gd name="connsiteY3166" fmla="*/ 5220303 h 6451461"/>
              <a:gd name="connsiteX3167" fmla="*/ 4872149 w 7308555"/>
              <a:gd name="connsiteY3167" fmla="*/ 5220303 h 6451461"/>
              <a:gd name="connsiteX3168" fmla="*/ 4884773 w 7308555"/>
              <a:gd name="connsiteY3168" fmla="*/ 5245550 h 6451461"/>
              <a:gd name="connsiteX3169" fmla="*/ 4858861 w 7308555"/>
              <a:gd name="connsiteY3169" fmla="*/ 5232926 h 6451461"/>
              <a:gd name="connsiteX3170" fmla="*/ 4858861 w 7308555"/>
              <a:gd name="connsiteY3170" fmla="*/ 5232926 h 6451461"/>
              <a:gd name="connsiteX3171" fmla="*/ 1426497 w 7308555"/>
              <a:gd name="connsiteY3171" fmla="*/ 5093399 h 6451461"/>
              <a:gd name="connsiteX3172" fmla="*/ 1349425 w 7308555"/>
              <a:gd name="connsiteY3172" fmla="*/ 5246215 h 6451461"/>
              <a:gd name="connsiteX3173" fmla="*/ 1400585 w 7308555"/>
              <a:gd name="connsiteY3173" fmla="*/ 5169807 h 6451461"/>
              <a:gd name="connsiteX3174" fmla="*/ 1387961 w 7308555"/>
              <a:gd name="connsiteY3174" fmla="*/ 5169807 h 6451461"/>
              <a:gd name="connsiteX3175" fmla="*/ 1426497 w 7308555"/>
              <a:gd name="connsiteY3175" fmla="*/ 5093399 h 6451461"/>
              <a:gd name="connsiteX3176" fmla="*/ 1426497 w 7308555"/>
              <a:gd name="connsiteY3176" fmla="*/ 5093399 h 6451461"/>
              <a:gd name="connsiteX3177" fmla="*/ 1452409 w 7308555"/>
              <a:gd name="connsiteY3177" fmla="*/ 5182431 h 6451461"/>
              <a:gd name="connsiteX3178" fmla="*/ 1465033 w 7308555"/>
              <a:gd name="connsiteY3178" fmla="*/ 5157183 h 6451461"/>
              <a:gd name="connsiteX3179" fmla="*/ 1452409 w 7308555"/>
              <a:gd name="connsiteY3179" fmla="*/ 5182431 h 6451461"/>
              <a:gd name="connsiteX3180" fmla="*/ 1452409 w 7308555"/>
              <a:gd name="connsiteY3180" fmla="*/ 5182431 h 6451461"/>
              <a:gd name="connsiteX3181" fmla="*/ 6324559 w 7308555"/>
              <a:gd name="connsiteY3181" fmla="*/ 5207679 h 6451461"/>
              <a:gd name="connsiteX3182" fmla="*/ 6311935 w 7308555"/>
              <a:gd name="connsiteY3182" fmla="*/ 5182431 h 6451461"/>
              <a:gd name="connsiteX3183" fmla="*/ 6324559 w 7308555"/>
              <a:gd name="connsiteY3183" fmla="*/ 5207679 h 6451461"/>
              <a:gd name="connsiteX3184" fmla="*/ 6324559 w 7308555"/>
              <a:gd name="connsiteY3184" fmla="*/ 5207679 h 6451461"/>
              <a:gd name="connsiteX3185" fmla="*/ 4254909 w 7308555"/>
              <a:gd name="connsiteY3185" fmla="*/ 5271463 h 6451461"/>
              <a:gd name="connsiteX3186" fmla="*/ 4280821 w 7308555"/>
              <a:gd name="connsiteY3186" fmla="*/ 5233591 h 6451461"/>
              <a:gd name="connsiteX3187" fmla="*/ 4254909 w 7308555"/>
              <a:gd name="connsiteY3187" fmla="*/ 5271463 h 6451461"/>
              <a:gd name="connsiteX3188" fmla="*/ 4254909 w 7308555"/>
              <a:gd name="connsiteY3188" fmla="*/ 5271463 h 6451461"/>
              <a:gd name="connsiteX3189" fmla="*/ 6555775 w 7308555"/>
              <a:gd name="connsiteY3189" fmla="*/ 5284086 h 6451461"/>
              <a:gd name="connsiteX3190" fmla="*/ 6581687 w 7308555"/>
              <a:gd name="connsiteY3190" fmla="*/ 5309334 h 6451461"/>
              <a:gd name="connsiteX3191" fmla="*/ 6581687 w 7308555"/>
              <a:gd name="connsiteY3191" fmla="*/ 5296710 h 6451461"/>
              <a:gd name="connsiteX3192" fmla="*/ 6555775 w 7308555"/>
              <a:gd name="connsiteY3192" fmla="*/ 5284086 h 6451461"/>
              <a:gd name="connsiteX3193" fmla="*/ 6555775 w 7308555"/>
              <a:gd name="connsiteY3193" fmla="*/ 5284086 h 6451461"/>
              <a:gd name="connsiteX3194" fmla="*/ 5205685 w 7308555"/>
              <a:gd name="connsiteY3194" fmla="*/ 5284086 h 6451461"/>
              <a:gd name="connsiteX3195" fmla="*/ 5193061 w 7308555"/>
              <a:gd name="connsiteY3195" fmla="*/ 5309334 h 6451461"/>
              <a:gd name="connsiteX3196" fmla="*/ 5193061 w 7308555"/>
              <a:gd name="connsiteY3196" fmla="*/ 5309334 h 6451461"/>
              <a:gd name="connsiteX3197" fmla="*/ 5193061 w 7308555"/>
              <a:gd name="connsiteY3197" fmla="*/ 5296710 h 6451461"/>
              <a:gd name="connsiteX3198" fmla="*/ 5205685 w 7308555"/>
              <a:gd name="connsiteY3198" fmla="*/ 5284086 h 6451461"/>
              <a:gd name="connsiteX3199" fmla="*/ 5205685 w 7308555"/>
              <a:gd name="connsiteY3199" fmla="*/ 5284086 h 6451461"/>
              <a:gd name="connsiteX3200" fmla="*/ 6234198 w 7308555"/>
              <a:gd name="connsiteY3200" fmla="*/ 5322622 h 6451461"/>
              <a:gd name="connsiteX3201" fmla="*/ 6221575 w 7308555"/>
              <a:gd name="connsiteY3201" fmla="*/ 5309999 h 6451461"/>
              <a:gd name="connsiteX3202" fmla="*/ 6272734 w 7308555"/>
              <a:gd name="connsiteY3202" fmla="*/ 5361159 h 6451461"/>
              <a:gd name="connsiteX3203" fmla="*/ 6246822 w 7308555"/>
              <a:gd name="connsiteY3203" fmla="*/ 5309999 h 6451461"/>
              <a:gd name="connsiteX3204" fmla="*/ 6234198 w 7308555"/>
              <a:gd name="connsiteY3204" fmla="*/ 5322622 h 6451461"/>
              <a:gd name="connsiteX3205" fmla="*/ 6234198 w 7308555"/>
              <a:gd name="connsiteY3205" fmla="*/ 5322622 h 6451461"/>
              <a:gd name="connsiteX3206" fmla="*/ 5193061 w 7308555"/>
              <a:gd name="connsiteY3206" fmla="*/ 5322622 h 6451461"/>
              <a:gd name="connsiteX3207" fmla="*/ 5103365 w 7308555"/>
              <a:gd name="connsiteY3207" fmla="*/ 5360494 h 6451461"/>
              <a:gd name="connsiteX3208" fmla="*/ 5038917 w 7308555"/>
              <a:gd name="connsiteY3208" fmla="*/ 5347870 h 6451461"/>
              <a:gd name="connsiteX3209" fmla="*/ 5000381 w 7308555"/>
              <a:gd name="connsiteY3209" fmla="*/ 5373118 h 6451461"/>
              <a:gd name="connsiteX3210" fmla="*/ 5000381 w 7308555"/>
              <a:gd name="connsiteY3210" fmla="*/ 5385742 h 6451461"/>
              <a:gd name="connsiteX3211" fmla="*/ 4949222 w 7308555"/>
              <a:gd name="connsiteY3211" fmla="*/ 5385742 h 6451461"/>
              <a:gd name="connsiteX3212" fmla="*/ 4949222 w 7308555"/>
              <a:gd name="connsiteY3212" fmla="*/ 5423613 h 6451461"/>
              <a:gd name="connsiteX3213" fmla="*/ 4936598 w 7308555"/>
              <a:gd name="connsiteY3213" fmla="*/ 5474773 h 6451461"/>
              <a:gd name="connsiteX3214" fmla="*/ 4949222 w 7308555"/>
              <a:gd name="connsiteY3214" fmla="*/ 5474773 h 6451461"/>
              <a:gd name="connsiteX3215" fmla="*/ 4936598 w 7308555"/>
              <a:gd name="connsiteY3215" fmla="*/ 5474773 h 6451461"/>
              <a:gd name="connsiteX3216" fmla="*/ 5001046 w 7308555"/>
              <a:gd name="connsiteY3216" fmla="*/ 5538557 h 6451461"/>
              <a:gd name="connsiteX3217" fmla="*/ 5001046 w 7308555"/>
              <a:gd name="connsiteY3217" fmla="*/ 5563805 h 6451461"/>
              <a:gd name="connsiteX3218" fmla="*/ 5013669 w 7308555"/>
              <a:gd name="connsiteY3218" fmla="*/ 5563805 h 6451461"/>
              <a:gd name="connsiteX3219" fmla="*/ 5026293 w 7308555"/>
              <a:gd name="connsiteY3219" fmla="*/ 5538557 h 6451461"/>
              <a:gd name="connsiteX3220" fmla="*/ 5052206 w 7308555"/>
              <a:gd name="connsiteY3220" fmla="*/ 5551181 h 6451461"/>
              <a:gd name="connsiteX3221" fmla="*/ 5064829 w 7308555"/>
              <a:gd name="connsiteY3221" fmla="*/ 5525933 h 6451461"/>
              <a:gd name="connsiteX3222" fmla="*/ 5064829 w 7308555"/>
              <a:gd name="connsiteY3222" fmla="*/ 5474773 h 6451461"/>
              <a:gd name="connsiteX3223" fmla="*/ 5077453 w 7308555"/>
              <a:gd name="connsiteY3223" fmla="*/ 5474773 h 6451461"/>
              <a:gd name="connsiteX3224" fmla="*/ 5077453 w 7308555"/>
              <a:gd name="connsiteY3224" fmla="*/ 5436902 h 6451461"/>
              <a:gd name="connsiteX3225" fmla="*/ 5090077 w 7308555"/>
              <a:gd name="connsiteY3225" fmla="*/ 5436902 h 6451461"/>
              <a:gd name="connsiteX3226" fmla="*/ 5090077 w 7308555"/>
              <a:gd name="connsiteY3226" fmla="*/ 5449526 h 6451461"/>
              <a:gd name="connsiteX3227" fmla="*/ 5102701 w 7308555"/>
              <a:gd name="connsiteY3227" fmla="*/ 5436902 h 6451461"/>
              <a:gd name="connsiteX3228" fmla="*/ 5115325 w 7308555"/>
              <a:gd name="connsiteY3228" fmla="*/ 5449526 h 6451461"/>
              <a:gd name="connsiteX3229" fmla="*/ 5102701 w 7308555"/>
              <a:gd name="connsiteY3229" fmla="*/ 5474773 h 6451461"/>
              <a:gd name="connsiteX3230" fmla="*/ 5115325 w 7308555"/>
              <a:gd name="connsiteY3230" fmla="*/ 5474773 h 6451461"/>
              <a:gd name="connsiteX3231" fmla="*/ 5127949 w 7308555"/>
              <a:gd name="connsiteY3231" fmla="*/ 5436902 h 6451461"/>
              <a:gd name="connsiteX3232" fmla="*/ 5140573 w 7308555"/>
              <a:gd name="connsiteY3232" fmla="*/ 5411654 h 6451461"/>
              <a:gd name="connsiteX3233" fmla="*/ 5114660 w 7308555"/>
              <a:gd name="connsiteY3233" fmla="*/ 5399030 h 6451461"/>
              <a:gd name="connsiteX3234" fmla="*/ 5140573 w 7308555"/>
              <a:gd name="connsiteY3234" fmla="*/ 5399030 h 6451461"/>
              <a:gd name="connsiteX3235" fmla="*/ 5127949 w 7308555"/>
              <a:gd name="connsiteY3235" fmla="*/ 5411654 h 6451461"/>
              <a:gd name="connsiteX3236" fmla="*/ 5153861 w 7308555"/>
              <a:gd name="connsiteY3236" fmla="*/ 5399030 h 6451461"/>
              <a:gd name="connsiteX3237" fmla="*/ 5141237 w 7308555"/>
              <a:gd name="connsiteY3237" fmla="*/ 5386406 h 6451461"/>
              <a:gd name="connsiteX3238" fmla="*/ 5153861 w 7308555"/>
              <a:gd name="connsiteY3238" fmla="*/ 5386406 h 6451461"/>
              <a:gd name="connsiteX3239" fmla="*/ 5166485 w 7308555"/>
              <a:gd name="connsiteY3239" fmla="*/ 5361159 h 6451461"/>
              <a:gd name="connsiteX3240" fmla="*/ 5153861 w 7308555"/>
              <a:gd name="connsiteY3240" fmla="*/ 5348535 h 6451461"/>
              <a:gd name="connsiteX3241" fmla="*/ 5179773 w 7308555"/>
              <a:gd name="connsiteY3241" fmla="*/ 5335911 h 6451461"/>
              <a:gd name="connsiteX3242" fmla="*/ 5167149 w 7308555"/>
              <a:gd name="connsiteY3242" fmla="*/ 5323287 h 6451461"/>
              <a:gd name="connsiteX3243" fmla="*/ 5167149 w 7308555"/>
              <a:gd name="connsiteY3243" fmla="*/ 5323287 h 6451461"/>
              <a:gd name="connsiteX3244" fmla="*/ 5179773 w 7308555"/>
              <a:gd name="connsiteY3244" fmla="*/ 5335911 h 6451461"/>
              <a:gd name="connsiteX3245" fmla="*/ 5193061 w 7308555"/>
              <a:gd name="connsiteY3245" fmla="*/ 5322622 h 6451461"/>
              <a:gd name="connsiteX3246" fmla="*/ 5193061 w 7308555"/>
              <a:gd name="connsiteY3246" fmla="*/ 5322622 h 6451461"/>
              <a:gd name="connsiteX3247" fmla="*/ 4961845 w 7308555"/>
              <a:gd name="connsiteY3247" fmla="*/ 5462149 h 6451461"/>
              <a:gd name="connsiteX3248" fmla="*/ 4974469 w 7308555"/>
              <a:gd name="connsiteY3248" fmla="*/ 5462149 h 6451461"/>
              <a:gd name="connsiteX3249" fmla="*/ 4974469 w 7308555"/>
              <a:gd name="connsiteY3249" fmla="*/ 5487397 h 6451461"/>
              <a:gd name="connsiteX3250" fmla="*/ 4961845 w 7308555"/>
              <a:gd name="connsiteY3250" fmla="*/ 5462149 h 6451461"/>
              <a:gd name="connsiteX3251" fmla="*/ 4961845 w 7308555"/>
              <a:gd name="connsiteY3251" fmla="*/ 5462149 h 6451461"/>
              <a:gd name="connsiteX3252" fmla="*/ 5077453 w 7308555"/>
              <a:gd name="connsiteY3252" fmla="*/ 5424278 h 6451461"/>
              <a:gd name="connsiteX3253" fmla="*/ 5077453 w 7308555"/>
              <a:gd name="connsiteY3253" fmla="*/ 5411654 h 6451461"/>
              <a:gd name="connsiteX3254" fmla="*/ 5090077 w 7308555"/>
              <a:gd name="connsiteY3254" fmla="*/ 5411654 h 6451461"/>
              <a:gd name="connsiteX3255" fmla="*/ 5102701 w 7308555"/>
              <a:gd name="connsiteY3255" fmla="*/ 5411654 h 6451461"/>
              <a:gd name="connsiteX3256" fmla="*/ 5077453 w 7308555"/>
              <a:gd name="connsiteY3256" fmla="*/ 5424278 h 6451461"/>
              <a:gd name="connsiteX3257" fmla="*/ 5077453 w 7308555"/>
              <a:gd name="connsiteY3257" fmla="*/ 5424278 h 6451461"/>
              <a:gd name="connsiteX3258" fmla="*/ 5257509 w 7308555"/>
              <a:gd name="connsiteY3258" fmla="*/ 5411654 h 6451461"/>
              <a:gd name="connsiteX3259" fmla="*/ 5257509 w 7308555"/>
              <a:gd name="connsiteY3259" fmla="*/ 5386406 h 6451461"/>
              <a:gd name="connsiteX3260" fmla="*/ 5270134 w 7308555"/>
              <a:gd name="connsiteY3260" fmla="*/ 5399030 h 6451461"/>
              <a:gd name="connsiteX3261" fmla="*/ 5270134 w 7308555"/>
              <a:gd name="connsiteY3261" fmla="*/ 5399030 h 6451461"/>
              <a:gd name="connsiteX3262" fmla="*/ 5296045 w 7308555"/>
              <a:gd name="connsiteY3262" fmla="*/ 5335246 h 6451461"/>
              <a:gd name="connsiteX3263" fmla="*/ 5283422 w 7308555"/>
              <a:gd name="connsiteY3263" fmla="*/ 5335246 h 6451461"/>
              <a:gd name="connsiteX3264" fmla="*/ 5296045 w 7308555"/>
              <a:gd name="connsiteY3264" fmla="*/ 5347870 h 6451461"/>
              <a:gd name="connsiteX3265" fmla="*/ 5283422 w 7308555"/>
              <a:gd name="connsiteY3265" fmla="*/ 5360494 h 6451461"/>
              <a:gd name="connsiteX3266" fmla="*/ 5283422 w 7308555"/>
              <a:gd name="connsiteY3266" fmla="*/ 5373118 h 6451461"/>
              <a:gd name="connsiteX3267" fmla="*/ 5257509 w 7308555"/>
              <a:gd name="connsiteY3267" fmla="*/ 5411654 h 6451461"/>
              <a:gd name="connsiteX3268" fmla="*/ 5257509 w 7308555"/>
              <a:gd name="connsiteY3268" fmla="*/ 5411654 h 6451461"/>
              <a:gd name="connsiteX3269" fmla="*/ 6375718 w 7308555"/>
              <a:gd name="connsiteY3269" fmla="*/ 5411654 h 6451461"/>
              <a:gd name="connsiteX3270" fmla="*/ 6426878 w 7308555"/>
              <a:gd name="connsiteY3270" fmla="*/ 5475437 h 6451461"/>
              <a:gd name="connsiteX3271" fmla="*/ 6375718 w 7308555"/>
              <a:gd name="connsiteY3271" fmla="*/ 5411654 h 6451461"/>
              <a:gd name="connsiteX3272" fmla="*/ 6375718 w 7308555"/>
              <a:gd name="connsiteY3272" fmla="*/ 5411654 h 6451461"/>
              <a:gd name="connsiteX3273" fmla="*/ 5231598 w 7308555"/>
              <a:gd name="connsiteY3273" fmla="*/ 5462149 h 6451461"/>
              <a:gd name="connsiteX3274" fmla="*/ 5218974 w 7308555"/>
              <a:gd name="connsiteY3274" fmla="*/ 5474773 h 6451461"/>
              <a:gd name="connsiteX3275" fmla="*/ 5218974 w 7308555"/>
              <a:gd name="connsiteY3275" fmla="*/ 5487397 h 6451461"/>
              <a:gd name="connsiteX3276" fmla="*/ 5231598 w 7308555"/>
              <a:gd name="connsiteY3276" fmla="*/ 5500021 h 6451461"/>
              <a:gd name="connsiteX3277" fmla="*/ 5257509 w 7308555"/>
              <a:gd name="connsiteY3277" fmla="*/ 5487397 h 6451461"/>
              <a:gd name="connsiteX3278" fmla="*/ 5270134 w 7308555"/>
              <a:gd name="connsiteY3278" fmla="*/ 5462149 h 6451461"/>
              <a:gd name="connsiteX3279" fmla="*/ 5270134 w 7308555"/>
              <a:gd name="connsiteY3279" fmla="*/ 5436902 h 6451461"/>
              <a:gd name="connsiteX3280" fmla="*/ 5270134 w 7308555"/>
              <a:gd name="connsiteY3280" fmla="*/ 5436902 h 6451461"/>
              <a:gd name="connsiteX3281" fmla="*/ 5282757 w 7308555"/>
              <a:gd name="connsiteY3281" fmla="*/ 5411654 h 6451461"/>
              <a:gd name="connsiteX3282" fmla="*/ 5256845 w 7308555"/>
              <a:gd name="connsiteY3282" fmla="*/ 5411654 h 6451461"/>
              <a:gd name="connsiteX3283" fmla="*/ 5244221 w 7308555"/>
              <a:gd name="connsiteY3283" fmla="*/ 5436902 h 6451461"/>
              <a:gd name="connsiteX3284" fmla="*/ 5256845 w 7308555"/>
              <a:gd name="connsiteY3284" fmla="*/ 5436902 h 6451461"/>
              <a:gd name="connsiteX3285" fmla="*/ 5256845 w 7308555"/>
              <a:gd name="connsiteY3285" fmla="*/ 5449526 h 6451461"/>
              <a:gd name="connsiteX3286" fmla="*/ 5230933 w 7308555"/>
              <a:gd name="connsiteY3286" fmla="*/ 5449526 h 6451461"/>
              <a:gd name="connsiteX3287" fmla="*/ 5243557 w 7308555"/>
              <a:gd name="connsiteY3287" fmla="*/ 5474773 h 6451461"/>
              <a:gd name="connsiteX3288" fmla="*/ 5230933 w 7308555"/>
              <a:gd name="connsiteY3288" fmla="*/ 5474773 h 6451461"/>
              <a:gd name="connsiteX3289" fmla="*/ 5231598 w 7308555"/>
              <a:gd name="connsiteY3289" fmla="*/ 5462149 h 6451461"/>
              <a:gd name="connsiteX3290" fmla="*/ 5231598 w 7308555"/>
              <a:gd name="connsiteY3290" fmla="*/ 5462149 h 6451461"/>
              <a:gd name="connsiteX3291" fmla="*/ 6517239 w 7308555"/>
              <a:gd name="connsiteY3291" fmla="*/ 5436902 h 6451461"/>
              <a:gd name="connsiteX3292" fmla="*/ 6606935 w 7308555"/>
              <a:gd name="connsiteY3292" fmla="*/ 5525933 h 6451461"/>
              <a:gd name="connsiteX3293" fmla="*/ 6517239 w 7308555"/>
              <a:gd name="connsiteY3293" fmla="*/ 5436902 h 6451461"/>
              <a:gd name="connsiteX3294" fmla="*/ 6517239 w 7308555"/>
              <a:gd name="connsiteY3294" fmla="*/ 5436902 h 6451461"/>
              <a:gd name="connsiteX3295" fmla="*/ 5257509 w 7308555"/>
              <a:gd name="connsiteY3295" fmla="*/ 5513309 h 6451461"/>
              <a:gd name="connsiteX3296" fmla="*/ 5257509 w 7308555"/>
              <a:gd name="connsiteY3296" fmla="*/ 5525933 h 6451461"/>
              <a:gd name="connsiteX3297" fmla="*/ 5270134 w 7308555"/>
              <a:gd name="connsiteY3297" fmla="*/ 5525933 h 6451461"/>
              <a:gd name="connsiteX3298" fmla="*/ 5270134 w 7308555"/>
              <a:gd name="connsiteY3298" fmla="*/ 5538557 h 6451461"/>
              <a:gd name="connsiteX3299" fmla="*/ 5244221 w 7308555"/>
              <a:gd name="connsiteY3299" fmla="*/ 5538557 h 6451461"/>
              <a:gd name="connsiteX3300" fmla="*/ 5218309 w 7308555"/>
              <a:gd name="connsiteY3300" fmla="*/ 5589717 h 6451461"/>
              <a:gd name="connsiteX3301" fmla="*/ 5230933 w 7308555"/>
              <a:gd name="connsiteY3301" fmla="*/ 5589717 h 6451461"/>
              <a:gd name="connsiteX3302" fmla="*/ 5230933 w 7308555"/>
              <a:gd name="connsiteY3302" fmla="*/ 5602341 h 6451461"/>
              <a:gd name="connsiteX3303" fmla="*/ 5230933 w 7308555"/>
              <a:gd name="connsiteY3303" fmla="*/ 5602341 h 6451461"/>
              <a:gd name="connsiteX3304" fmla="*/ 5269469 w 7308555"/>
              <a:gd name="connsiteY3304" fmla="*/ 5627589 h 6451461"/>
              <a:gd name="connsiteX3305" fmla="*/ 5295381 w 7308555"/>
              <a:gd name="connsiteY3305" fmla="*/ 5538557 h 6451461"/>
              <a:gd name="connsiteX3306" fmla="*/ 5295381 w 7308555"/>
              <a:gd name="connsiteY3306" fmla="*/ 5538557 h 6451461"/>
              <a:gd name="connsiteX3307" fmla="*/ 5295381 w 7308555"/>
              <a:gd name="connsiteY3307" fmla="*/ 5525933 h 6451461"/>
              <a:gd name="connsiteX3308" fmla="*/ 5321293 w 7308555"/>
              <a:gd name="connsiteY3308" fmla="*/ 5436902 h 6451461"/>
              <a:gd name="connsiteX3309" fmla="*/ 5257509 w 7308555"/>
              <a:gd name="connsiteY3309" fmla="*/ 5513309 h 6451461"/>
              <a:gd name="connsiteX3310" fmla="*/ 5257509 w 7308555"/>
              <a:gd name="connsiteY3310" fmla="*/ 5513309 h 6451461"/>
              <a:gd name="connsiteX3311" fmla="*/ 5128613 w 7308555"/>
              <a:gd name="connsiteY3311" fmla="*/ 5475437 h 6451461"/>
              <a:gd name="connsiteX3312" fmla="*/ 5102701 w 7308555"/>
              <a:gd name="connsiteY3312" fmla="*/ 5488062 h 6451461"/>
              <a:gd name="connsiteX3313" fmla="*/ 5128613 w 7308555"/>
              <a:gd name="connsiteY3313" fmla="*/ 5500686 h 6451461"/>
              <a:gd name="connsiteX3314" fmla="*/ 5115989 w 7308555"/>
              <a:gd name="connsiteY3314" fmla="*/ 5488062 h 6451461"/>
              <a:gd name="connsiteX3315" fmla="*/ 5128613 w 7308555"/>
              <a:gd name="connsiteY3315" fmla="*/ 5475437 h 6451461"/>
              <a:gd name="connsiteX3316" fmla="*/ 5128613 w 7308555"/>
              <a:gd name="connsiteY3316" fmla="*/ 5475437 h 6451461"/>
              <a:gd name="connsiteX3317" fmla="*/ 6542487 w 7308555"/>
              <a:gd name="connsiteY3317" fmla="*/ 5589717 h 6451461"/>
              <a:gd name="connsiteX3318" fmla="*/ 6452791 w 7308555"/>
              <a:gd name="connsiteY3318" fmla="*/ 5488062 h 6451461"/>
              <a:gd name="connsiteX3319" fmla="*/ 6452791 w 7308555"/>
              <a:gd name="connsiteY3319" fmla="*/ 5500686 h 6451461"/>
              <a:gd name="connsiteX3320" fmla="*/ 6503951 w 7308555"/>
              <a:gd name="connsiteY3320" fmla="*/ 5564469 h 6451461"/>
              <a:gd name="connsiteX3321" fmla="*/ 6555110 w 7308555"/>
              <a:gd name="connsiteY3321" fmla="*/ 5628253 h 6451461"/>
              <a:gd name="connsiteX3322" fmla="*/ 6542487 w 7308555"/>
              <a:gd name="connsiteY3322" fmla="*/ 5589717 h 6451461"/>
              <a:gd name="connsiteX3323" fmla="*/ 6542487 w 7308555"/>
              <a:gd name="connsiteY3323" fmla="*/ 5589717 h 6451461"/>
              <a:gd name="connsiteX3324" fmla="*/ 5103365 w 7308555"/>
              <a:gd name="connsiteY3324" fmla="*/ 5525933 h 6451461"/>
              <a:gd name="connsiteX3325" fmla="*/ 5129278 w 7308555"/>
              <a:gd name="connsiteY3325" fmla="*/ 5525933 h 6451461"/>
              <a:gd name="connsiteX3326" fmla="*/ 5103365 w 7308555"/>
              <a:gd name="connsiteY3326" fmla="*/ 5500686 h 6451461"/>
              <a:gd name="connsiteX3327" fmla="*/ 5115989 w 7308555"/>
              <a:gd name="connsiteY3327" fmla="*/ 5525933 h 6451461"/>
              <a:gd name="connsiteX3328" fmla="*/ 5103365 w 7308555"/>
              <a:gd name="connsiteY3328" fmla="*/ 5525933 h 6451461"/>
              <a:gd name="connsiteX3329" fmla="*/ 5103365 w 7308555"/>
              <a:gd name="connsiteY3329" fmla="*/ 5525933 h 6451461"/>
              <a:gd name="connsiteX3330" fmla="*/ 6658759 w 7308555"/>
              <a:gd name="connsiteY3330" fmla="*/ 5513309 h 6451461"/>
              <a:gd name="connsiteX3331" fmla="*/ 6632847 w 7308555"/>
              <a:gd name="connsiteY3331" fmla="*/ 5500686 h 6451461"/>
              <a:gd name="connsiteX3332" fmla="*/ 6658759 w 7308555"/>
              <a:gd name="connsiteY3332" fmla="*/ 5513309 h 6451461"/>
              <a:gd name="connsiteX3333" fmla="*/ 6658759 w 7308555"/>
              <a:gd name="connsiteY3333" fmla="*/ 5513309 h 6451461"/>
              <a:gd name="connsiteX3334" fmla="*/ 6349807 w 7308555"/>
              <a:gd name="connsiteY3334" fmla="*/ 5564469 h 6451461"/>
              <a:gd name="connsiteX3335" fmla="*/ 6349807 w 7308555"/>
              <a:gd name="connsiteY3335" fmla="*/ 5551845 h 6451461"/>
              <a:gd name="connsiteX3336" fmla="*/ 6323894 w 7308555"/>
              <a:gd name="connsiteY3336" fmla="*/ 5539221 h 6451461"/>
              <a:gd name="connsiteX3337" fmla="*/ 6336518 w 7308555"/>
              <a:gd name="connsiteY3337" fmla="*/ 5564469 h 6451461"/>
              <a:gd name="connsiteX3338" fmla="*/ 6375054 w 7308555"/>
              <a:gd name="connsiteY3338" fmla="*/ 5602341 h 6451461"/>
              <a:gd name="connsiteX3339" fmla="*/ 6349807 w 7308555"/>
              <a:gd name="connsiteY3339" fmla="*/ 5564469 h 6451461"/>
              <a:gd name="connsiteX3340" fmla="*/ 6349807 w 7308555"/>
              <a:gd name="connsiteY3340" fmla="*/ 5564469 h 6451461"/>
              <a:gd name="connsiteX3341" fmla="*/ 5115989 w 7308555"/>
              <a:gd name="connsiteY3341" fmla="*/ 5564469 h 6451461"/>
              <a:gd name="connsiteX3342" fmla="*/ 5077453 w 7308555"/>
              <a:gd name="connsiteY3342" fmla="*/ 5602341 h 6451461"/>
              <a:gd name="connsiteX3343" fmla="*/ 5077453 w 7308555"/>
              <a:gd name="connsiteY3343" fmla="*/ 5627589 h 6451461"/>
              <a:gd name="connsiteX3344" fmla="*/ 5064829 w 7308555"/>
              <a:gd name="connsiteY3344" fmla="*/ 5652836 h 6451461"/>
              <a:gd name="connsiteX3345" fmla="*/ 5052206 w 7308555"/>
              <a:gd name="connsiteY3345" fmla="*/ 5652836 h 6451461"/>
              <a:gd name="connsiteX3346" fmla="*/ 5039582 w 7308555"/>
              <a:gd name="connsiteY3346" fmla="*/ 5640213 h 6451461"/>
              <a:gd name="connsiteX3347" fmla="*/ 5026958 w 7308555"/>
              <a:gd name="connsiteY3347" fmla="*/ 5652836 h 6451461"/>
              <a:gd name="connsiteX3348" fmla="*/ 4988422 w 7308555"/>
              <a:gd name="connsiteY3348" fmla="*/ 5703996 h 6451461"/>
              <a:gd name="connsiteX3349" fmla="*/ 5001046 w 7308555"/>
              <a:gd name="connsiteY3349" fmla="*/ 5755156 h 6451461"/>
              <a:gd name="connsiteX3350" fmla="*/ 5013669 w 7308555"/>
              <a:gd name="connsiteY3350" fmla="*/ 5742532 h 6451461"/>
              <a:gd name="connsiteX3351" fmla="*/ 5013669 w 7308555"/>
              <a:gd name="connsiteY3351" fmla="*/ 5755156 h 6451461"/>
              <a:gd name="connsiteX3352" fmla="*/ 5039582 w 7308555"/>
              <a:gd name="connsiteY3352" fmla="*/ 5767780 h 6451461"/>
              <a:gd name="connsiteX3353" fmla="*/ 5039582 w 7308555"/>
              <a:gd name="connsiteY3353" fmla="*/ 5755156 h 6451461"/>
              <a:gd name="connsiteX3354" fmla="*/ 5039582 w 7308555"/>
              <a:gd name="connsiteY3354" fmla="*/ 5742532 h 6451461"/>
              <a:gd name="connsiteX3355" fmla="*/ 5052206 w 7308555"/>
              <a:gd name="connsiteY3355" fmla="*/ 5729908 h 6451461"/>
              <a:gd name="connsiteX3356" fmla="*/ 5052206 w 7308555"/>
              <a:gd name="connsiteY3356" fmla="*/ 5742532 h 6451461"/>
              <a:gd name="connsiteX3357" fmla="*/ 5078118 w 7308555"/>
              <a:gd name="connsiteY3357" fmla="*/ 5691372 h 6451461"/>
              <a:gd name="connsiteX3358" fmla="*/ 5052206 w 7308555"/>
              <a:gd name="connsiteY3358" fmla="*/ 5703996 h 6451461"/>
              <a:gd name="connsiteX3359" fmla="*/ 5078118 w 7308555"/>
              <a:gd name="connsiteY3359" fmla="*/ 5691372 h 6451461"/>
              <a:gd name="connsiteX3360" fmla="*/ 5065494 w 7308555"/>
              <a:gd name="connsiteY3360" fmla="*/ 5640213 h 6451461"/>
              <a:gd name="connsiteX3361" fmla="*/ 5065494 w 7308555"/>
              <a:gd name="connsiteY3361" fmla="*/ 5627589 h 6451461"/>
              <a:gd name="connsiteX3362" fmla="*/ 5091406 w 7308555"/>
              <a:gd name="connsiteY3362" fmla="*/ 5640213 h 6451461"/>
              <a:gd name="connsiteX3363" fmla="*/ 5104030 w 7308555"/>
              <a:gd name="connsiteY3363" fmla="*/ 5640213 h 6451461"/>
              <a:gd name="connsiteX3364" fmla="*/ 5129942 w 7308555"/>
              <a:gd name="connsiteY3364" fmla="*/ 5589053 h 6451461"/>
              <a:gd name="connsiteX3365" fmla="*/ 5115989 w 7308555"/>
              <a:gd name="connsiteY3365" fmla="*/ 5564469 h 6451461"/>
              <a:gd name="connsiteX3366" fmla="*/ 5115989 w 7308555"/>
              <a:gd name="connsiteY3366" fmla="*/ 5564469 h 6451461"/>
              <a:gd name="connsiteX3367" fmla="*/ 1349425 w 7308555"/>
              <a:gd name="connsiteY3367" fmla="*/ 5691372 h 6451461"/>
              <a:gd name="connsiteX3368" fmla="*/ 1310889 w 7308555"/>
              <a:gd name="connsiteY3368" fmla="*/ 5742532 h 6451461"/>
              <a:gd name="connsiteX3369" fmla="*/ 1259729 w 7308555"/>
              <a:gd name="connsiteY3369" fmla="*/ 5831564 h 6451461"/>
              <a:gd name="connsiteX3370" fmla="*/ 1247105 w 7308555"/>
              <a:gd name="connsiteY3370" fmla="*/ 5869435 h 6451461"/>
              <a:gd name="connsiteX3371" fmla="*/ 1234482 w 7308555"/>
              <a:gd name="connsiteY3371" fmla="*/ 5907307 h 6451461"/>
              <a:gd name="connsiteX3372" fmla="*/ 1157410 w 7308555"/>
              <a:gd name="connsiteY3372" fmla="*/ 6072746 h 6451461"/>
              <a:gd name="connsiteX3373" fmla="*/ 1118873 w 7308555"/>
              <a:gd name="connsiteY3373" fmla="*/ 6149154 h 6451461"/>
              <a:gd name="connsiteX3374" fmla="*/ 1144786 w 7308555"/>
              <a:gd name="connsiteY3374" fmla="*/ 6097994 h 6451461"/>
              <a:gd name="connsiteX3375" fmla="*/ 1337466 w 7308555"/>
              <a:gd name="connsiteY3375" fmla="*/ 5741203 h 6451461"/>
              <a:gd name="connsiteX3376" fmla="*/ 1349425 w 7308555"/>
              <a:gd name="connsiteY3376" fmla="*/ 5691372 h 6451461"/>
              <a:gd name="connsiteX3377" fmla="*/ 1349425 w 7308555"/>
              <a:gd name="connsiteY3377" fmla="*/ 5691372 h 6451461"/>
              <a:gd name="connsiteX3378" fmla="*/ 6620223 w 7308555"/>
              <a:gd name="connsiteY3378" fmla="*/ 5755156 h 6451461"/>
              <a:gd name="connsiteX3379" fmla="*/ 6671383 w 7308555"/>
              <a:gd name="connsiteY3379" fmla="*/ 5806316 h 6451461"/>
              <a:gd name="connsiteX3380" fmla="*/ 6620223 w 7308555"/>
              <a:gd name="connsiteY3380" fmla="*/ 5755156 h 6451461"/>
              <a:gd name="connsiteX3381" fmla="*/ 6620223 w 7308555"/>
              <a:gd name="connsiteY3381" fmla="*/ 5755156 h 6451461"/>
              <a:gd name="connsiteX3382" fmla="*/ 6105966 w 7308555"/>
              <a:gd name="connsiteY3382" fmla="*/ 5920595 h 6451461"/>
              <a:gd name="connsiteX3383" fmla="*/ 6080054 w 7308555"/>
              <a:gd name="connsiteY3383" fmla="*/ 5971755 h 6451461"/>
              <a:gd name="connsiteX3384" fmla="*/ 6092678 w 7308555"/>
              <a:gd name="connsiteY3384" fmla="*/ 5984379 h 6451461"/>
              <a:gd name="connsiteX3385" fmla="*/ 6092678 w 7308555"/>
              <a:gd name="connsiteY3385" fmla="*/ 5971755 h 6451461"/>
              <a:gd name="connsiteX3386" fmla="*/ 6182374 w 7308555"/>
              <a:gd name="connsiteY3386" fmla="*/ 5920595 h 6451461"/>
              <a:gd name="connsiteX3387" fmla="*/ 6220910 w 7308555"/>
              <a:gd name="connsiteY3387" fmla="*/ 5907971 h 6451461"/>
              <a:gd name="connsiteX3388" fmla="*/ 6220910 w 7308555"/>
              <a:gd name="connsiteY3388" fmla="*/ 5882724 h 6451461"/>
              <a:gd name="connsiteX3389" fmla="*/ 6105966 w 7308555"/>
              <a:gd name="connsiteY3389" fmla="*/ 5920595 h 6451461"/>
              <a:gd name="connsiteX3390" fmla="*/ 6105966 w 7308555"/>
              <a:gd name="connsiteY3390" fmla="*/ 5920595 h 6451461"/>
              <a:gd name="connsiteX3391" fmla="*/ 6105966 w 7308555"/>
              <a:gd name="connsiteY3391" fmla="*/ 5959131 h 6451461"/>
              <a:gd name="connsiteX3392" fmla="*/ 6105966 w 7308555"/>
              <a:gd name="connsiteY3392" fmla="*/ 5946507 h 6451461"/>
              <a:gd name="connsiteX3393" fmla="*/ 6131879 w 7308555"/>
              <a:gd name="connsiteY3393" fmla="*/ 5946507 h 6451461"/>
              <a:gd name="connsiteX3394" fmla="*/ 6105966 w 7308555"/>
              <a:gd name="connsiteY3394" fmla="*/ 5959131 h 6451461"/>
              <a:gd name="connsiteX3395" fmla="*/ 6105966 w 7308555"/>
              <a:gd name="connsiteY3395" fmla="*/ 5959131 h 6451461"/>
              <a:gd name="connsiteX3396" fmla="*/ 7031496 w 7308555"/>
              <a:gd name="connsiteY3396" fmla="*/ 1782623 h 6451461"/>
              <a:gd name="connsiteX3397" fmla="*/ 7044119 w 7308555"/>
              <a:gd name="connsiteY3397" fmla="*/ 1795247 h 6451461"/>
              <a:gd name="connsiteX3398" fmla="*/ 7056743 w 7308555"/>
              <a:gd name="connsiteY3398" fmla="*/ 1757376 h 6451461"/>
              <a:gd name="connsiteX3399" fmla="*/ 7018207 w 7308555"/>
              <a:gd name="connsiteY3399" fmla="*/ 1732128 h 6451461"/>
              <a:gd name="connsiteX3400" fmla="*/ 7005583 w 7308555"/>
              <a:gd name="connsiteY3400" fmla="*/ 1732128 h 6451461"/>
              <a:gd name="connsiteX3401" fmla="*/ 7031496 w 7308555"/>
              <a:gd name="connsiteY3401" fmla="*/ 1795912 h 6451461"/>
              <a:gd name="connsiteX3402" fmla="*/ 7031496 w 7308555"/>
              <a:gd name="connsiteY3402" fmla="*/ 1782623 h 6451461"/>
              <a:gd name="connsiteX3403" fmla="*/ 7031496 w 7308555"/>
              <a:gd name="connsiteY3403" fmla="*/ 1782623 h 6451461"/>
              <a:gd name="connsiteX3404" fmla="*/ 3702116 w 7308555"/>
              <a:gd name="connsiteY3404" fmla="*/ 4125348 h 6451461"/>
              <a:gd name="connsiteX3405" fmla="*/ 3650956 w 7308555"/>
              <a:gd name="connsiteY3405" fmla="*/ 4125348 h 6451461"/>
              <a:gd name="connsiteX3406" fmla="*/ 3663580 w 7308555"/>
              <a:gd name="connsiteY3406" fmla="*/ 4125348 h 6451461"/>
              <a:gd name="connsiteX3407" fmla="*/ 3702116 w 7308555"/>
              <a:gd name="connsiteY3407" fmla="*/ 4125348 h 6451461"/>
              <a:gd name="connsiteX3408" fmla="*/ 3702116 w 7308555"/>
              <a:gd name="connsiteY3408" fmla="*/ 4125348 h 6451461"/>
              <a:gd name="connsiteX3409" fmla="*/ 4113388 w 7308555"/>
              <a:gd name="connsiteY3409" fmla="*/ 4711361 h 6451461"/>
              <a:gd name="connsiteX3410" fmla="*/ 4074852 w 7308555"/>
              <a:gd name="connsiteY3410" fmla="*/ 4711361 h 6451461"/>
              <a:gd name="connsiteX3411" fmla="*/ 3959244 w 7308555"/>
              <a:gd name="connsiteY3411" fmla="*/ 4723985 h 6451461"/>
              <a:gd name="connsiteX3412" fmla="*/ 3946620 w 7308555"/>
              <a:gd name="connsiteY3412" fmla="*/ 4711361 h 6451461"/>
              <a:gd name="connsiteX3413" fmla="*/ 3997780 w 7308555"/>
              <a:gd name="connsiteY3413" fmla="*/ 4686114 h 6451461"/>
              <a:gd name="connsiteX3414" fmla="*/ 3971868 w 7308555"/>
              <a:gd name="connsiteY3414" fmla="*/ 4634954 h 6451461"/>
              <a:gd name="connsiteX3415" fmla="*/ 3945956 w 7308555"/>
              <a:gd name="connsiteY3415" fmla="*/ 4622330 h 6451461"/>
              <a:gd name="connsiteX3416" fmla="*/ 3920044 w 7308555"/>
              <a:gd name="connsiteY3416" fmla="*/ 4508051 h 6451461"/>
              <a:gd name="connsiteX3417" fmla="*/ 3984492 w 7308555"/>
              <a:gd name="connsiteY3417" fmla="*/ 4393771 h 6451461"/>
              <a:gd name="connsiteX3418" fmla="*/ 4010404 w 7308555"/>
              <a:gd name="connsiteY3418" fmla="*/ 4393771 h 6451461"/>
              <a:gd name="connsiteX3419" fmla="*/ 4023028 w 7308555"/>
              <a:gd name="connsiteY3419" fmla="*/ 4381148 h 6451461"/>
              <a:gd name="connsiteX3420" fmla="*/ 3984492 w 7308555"/>
              <a:gd name="connsiteY3420" fmla="*/ 4304740 h 6451461"/>
              <a:gd name="connsiteX3421" fmla="*/ 3868884 w 7308555"/>
              <a:gd name="connsiteY3421" fmla="*/ 4279492 h 6451461"/>
              <a:gd name="connsiteX3422" fmla="*/ 3881508 w 7308555"/>
              <a:gd name="connsiteY3422" fmla="*/ 4228332 h 6451461"/>
              <a:gd name="connsiteX3423" fmla="*/ 3804435 w 7308555"/>
              <a:gd name="connsiteY3423" fmla="*/ 4177172 h 6451461"/>
              <a:gd name="connsiteX3424" fmla="*/ 3753276 w 7308555"/>
              <a:gd name="connsiteY3424" fmla="*/ 4164548 h 6451461"/>
              <a:gd name="connsiteX3425" fmla="*/ 3740652 w 7308555"/>
              <a:gd name="connsiteY3425" fmla="*/ 4189796 h 6451461"/>
              <a:gd name="connsiteX3426" fmla="*/ 3689492 w 7308555"/>
              <a:gd name="connsiteY3426" fmla="*/ 4138636 h 6451461"/>
              <a:gd name="connsiteX3427" fmla="*/ 3650956 w 7308555"/>
              <a:gd name="connsiteY3427" fmla="*/ 4176508 h 6451461"/>
              <a:gd name="connsiteX3428" fmla="*/ 3676868 w 7308555"/>
              <a:gd name="connsiteY3428" fmla="*/ 4189132 h 6451461"/>
              <a:gd name="connsiteX3429" fmla="*/ 3587172 w 7308555"/>
              <a:gd name="connsiteY3429" fmla="*/ 4290787 h 6451461"/>
              <a:gd name="connsiteX3430" fmla="*/ 3510100 w 7308555"/>
              <a:gd name="connsiteY3430" fmla="*/ 4341947 h 6451461"/>
              <a:gd name="connsiteX3431" fmla="*/ 3484188 w 7308555"/>
              <a:gd name="connsiteY3431" fmla="*/ 4379819 h 6451461"/>
              <a:gd name="connsiteX3432" fmla="*/ 3433028 w 7308555"/>
              <a:gd name="connsiteY3432" fmla="*/ 4354571 h 6451461"/>
              <a:gd name="connsiteX3433" fmla="*/ 3471564 w 7308555"/>
              <a:gd name="connsiteY3433" fmla="*/ 4443602 h 6451461"/>
              <a:gd name="connsiteX3434" fmla="*/ 3458940 w 7308555"/>
              <a:gd name="connsiteY3434" fmla="*/ 4507386 h 6451461"/>
              <a:gd name="connsiteX3435" fmla="*/ 3420404 w 7308555"/>
              <a:gd name="connsiteY3435" fmla="*/ 4660202 h 6451461"/>
              <a:gd name="connsiteX3436" fmla="*/ 3458940 w 7308555"/>
              <a:gd name="connsiteY3436" fmla="*/ 4800393 h 6451461"/>
              <a:gd name="connsiteX3437" fmla="*/ 3471564 w 7308555"/>
              <a:gd name="connsiteY3437" fmla="*/ 4800393 h 6451461"/>
              <a:gd name="connsiteX3438" fmla="*/ 3484188 w 7308555"/>
              <a:gd name="connsiteY3438" fmla="*/ 4851553 h 6451461"/>
              <a:gd name="connsiteX3439" fmla="*/ 3522724 w 7308555"/>
              <a:gd name="connsiteY3439" fmla="*/ 4953208 h 6451461"/>
              <a:gd name="connsiteX3440" fmla="*/ 3638332 w 7308555"/>
              <a:gd name="connsiteY3440" fmla="*/ 5067487 h 6451461"/>
              <a:gd name="connsiteX3441" fmla="*/ 3625708 w 7308555"/>
              <a:gd name="connsiteY3441" fmla="*/ 5067487 h 6451461"/>
              <a:gd name="connsiteX3442" fmla="*/ 3844300 w 7308555"/>
              <a:gd name="connsiteY3442" fmla="*/ 5181767 h 6451461"/>
              <a:gd name="connsiteX3443" fmla="*/ 3870213 w 7308555"/>
              <a:gd name="connsiteY3443" fmla="*/ 5156519 h 6451461"/>
              <a:gd name="connsiteX3444" fmla="*/ 3973197 w 7308555"/>
              <a:gd name="connsiteY3444" fmla="*/ 5118647 h 6451461"/>
              <a:gd name="connsiteX3445" fmla="*/ 3999109 w 7308555"/>
              <a:gd name="connsiteY3445" fmla="*/ 5067487 h 6451461"/>
              <a:gd name="connsiteX3446" fmla="*/ 4025021 w 7308555"/>
              <a:gd name="connsiteY3446" fmla="*/ 5003703 h 6451461"/>
              <a:gd name="connsiteX3447" fmla="*/ 4012397 w 7308555"/>
              <a:gd name="connsiteY3447" fmla="*/ 4965832 h 6451461"/>
              <a:gd name="connsiteX3448" fmla="*/ 3999773 w 7308555"/>
              <a:gd name="connsiteY3448" fmla="*/ 4876800 h 6451461"/>
              <a:gd name="connsiteX3449" fmla="*/ 3948613 w 7308555"/>
              <a:gd name="connsiteY3449" fmla="*/ 4762521 h 6451461"/>
              <a:gd name="connsiteX3450" fmla="*/ 4076845 w 7308555"/>
              <a:gd name="connsiteY3450" fmla="*/ 4737273 h 6451461"/>
              <a:gd name="connsiteX3451" fmla="*/ 4025686 w 7308555"/>
              <a:gd name="connsiteY3451" fmla="*/ 4838929 h 6451461"/>
              <a:gd name="connsiteX3452" fmla="*/ 4076845 w 7308555"/>
              <a:gd name="connsiteY3452" fmla="*/ 4876800 h 6451461"/>
              <a:gd name="connsiteX3453" fmla="*/ 4141294 w 7308555"/>
              <a:gd name="connsiteY3453" fmla="*/ 4787769 h 6451461"/>
              <a:gd name="connsiteX3454" fmla="*/ 4113388 w 7308555"/>
              <a:gd name="connsiteY3454" fmla="*/ 4711361 h 6451461"/>
              <a:gd name="connsiteX3455" fmla="*/ 4113388 w 7308555"/>
              <a:gd name="connsiteY3455" fmla="*/ 4711361 h 6451461"/>
              <a:gd name="connsiteX3456" fmla="*/ 3702116 w 7308555"/>
              <a:gd name="connsiteY3456" fmla="*/ 4176508 h 6451461"/>
              <a:gd name="connsiteX3457" fmla="*/ 3689492 w 7308555"/>
              <a:gd name="connsiteY3457" fmla="*/ 4176508 h 6451461"/>
              <a:gd name="connsiteX3458" fmla="*/ 3702116 w 7308555"/>
              <a:gd name="connsiteY3458" fmla="*/ 4163884 h 6451461"/>
              <a:gd name="connsiteX3459" fmla="*/ 3702116 w 7308555"/>
              <a:gd name="connsiteY3459" fmla="*/ 4176508 h 6451461"/>
              <a:gd name="connsiteX3460" fmla="*/ 3702116 w 7308555"/>
              <a:gd name="connsiteY3460" fmla="*/ 4176508 h 6451461"/>
              <a:gd name="connsiteX3461" fmla="*/ 3419075 w 7308555"/>
              <a:gd name="connsiteY3461" fmla="*/ 4278163 h 6451461"/>
              <a:gd name="connsiteX3462" fmla="*/ 3342003 w 7308555"/>
              <a:gd name="connsiteY3462" fmla="*/ 4303411 h 6451461"/>
              <a:gd name="connsiteX3463" fmla="*/ 3329380 w 7308555"/>
              <a:gd name="connsiteY3463" fmla="*/ 4354571 h 6451461"/>
              <a:gd name="connsiteX3464" fmla="*/ 3406452 w 7308555"/>
              <a:gd name="connsiteY3464" fmla="*/ 4316699 h 6451461"/>
              <a:gd name="connsiteX3465" fmla="*/ 3419075 w 7308555"/>
              <a:gd name="connsiteY3465" fmla="*/ 4278163 h 6451461"/>
              <a:gd name="connsiteX3466" fmla="*/ 3419075 w 7308555"/>
              <a:gd name="connsiteY3466" fmla="*/ 4278163 h 6451461"/>
              <a:gd name="connsiteX3467" fmla="*/ 4820325 w 7308555"/>
              <a:gd name="connsiteY3467" fmla="*/ 4520010 h 6451461"/>
              <a:gd name="connsiteX3468" fmla="*/ 4755877 w 7308555"/>
              <a:gd name="connsiteY3468" fmla="*/ 4557882 h 6451461"/>
              <a:gd name="connsiteX3469" fmla="*/ 4755877 w 7308555"/>
              <a:gd name="connsiteY3469" fmla="*/ 4570506 h 6451461"/>
              <a:gd name="connsiteX3470" fmla="*/ 4755877 w 7308555"/>
              <a:gd name="connsiteY3470" fmla="*/ 4570506 h 6451461"/>
              <a:gd name="connsiteX3471" fmla="*/ 4743253 w 7308555"/>
              <a:gd name="connsiteY3471" fmla="*/ 4570506 h 6451461"/>
              <a:gd name="connsiteX3472" fmla="*/ 4755877 w 7308555"/>
              <a:gd name="connsiteY3472" fmla="*/ 4608377 h 6451461"/>
              <a:gd name="connsiteX3473" fmla="*/ 4743253 w 7308555"/>
              <a:gd name="connsiteY3473" fmla="*/ 4595753 h 6451461"/>
              <a:gd name="connsiteX3474" fmla="*/ 4730629 w 7308555"/>
              <a:gd name="connsiteY3474" fmla="*/ 4583129 h 6451461"/>
              <a:gd name="connsiteX3475" fmla="*/ 4730629 w 7308555"/>
              <a:gd name="connsiteY3475" fmla="*/ 4570506 h 6451461"/>
              <a:gd name="connsiteX3476" fmla="*/ 4730629 w 7308555"/>
              <a:gd name="connsiteY3476" fmla="*/ 4595753 h 6451461"/>
              <a:gd name="connsiteX3477" fmla="*/ 4743253 w 7308555"/>
              <a:gd name="connsiteY3477" fmla="*/ 4608377 h 6451461"/>
              <a:gd name="connsiteX3478" fmla="*/ 4730629 w 7308555"/>
              <a:gd name="connsiteY3478" fmla="*/ 4621001 h 6451461"/>
              <a:gd name="connsiteX3479" fmla="*/ 4718005 w 7308555"/>
              <a:gd name="connsiteY3479" fmla="*/ 4608377 h 6451461"/>
              <a:gd name="connsiteX3480" fmla="*/ 4705381 w 7308555"/>
              <a:gd name="connsiteY3480" fmla="*/ 4633625 h 6451461"/>
              <a:gd name="connsiteX3481" fmla="*/ 4782453 w 7308555"/>
              <a:gd name="connsiteY3481" fmla="*/ 4697409 h 6451461"/>
              <a:gd name="connsiteX3482" fmla="*/ 4795077 w 7308555"/>
              <a:gd name="connsiteY3482" fmla="*/ 4697409 h 6451461"/>
              <a:gd name="connsiteX3483" fmla="*/ 4795077 w 7308555"/>
              <a:gd name="connsiteY3483" fmla="*/ 4684785 h 6451461"/>
              <a:gd name="connsiteX3484" fmla="*/ 4820989 w 7308555"/>
              <a:gd name="connsiteY3484" fmla="*/ 4684785 h 6451461"/>
              <a:gd name="connsiteX3485" fmla="*/ 4859526 w 7308555"/>
              <a:gd name="connsiteY3485" fmla="*/ 4595753 h 6451461"/>
              <a:gd name="connsiteX3486" fmla="*/ 4820325 w 7308555"/>
              <a:gd name="connsiteY3486" fmla="*/ 4520010 h 6451461"/>
              <a:gd name="connsiteX3487" fmla="*/ 4820325 w 7308555"/>
              <a:gd name="connsiteY3487" fmla="*/ 4520010 h 6451461"/>
              <a:gd name="connsiteX3488" fmla="*/ 5694694 w 7308555"/>
              <a:gd name="connsiteY3488" fmla="*/ 4902048 h 6451461"/>
              <a:gd name="connsiteX3489" fmla="*/ 5668782 w 7308555"/>
              <a:gd name="connsiteY3489" fmla="*/ 4889424 h 6451461"/>
              <a:gd name="connsiteX3490" fmla="*/ 5733230 w 7308555"/>
              <a:gd name="connsiteY3490" fmla="*/ 4965832 h 6451461"/>
              <a:gd name="connsiteX3491" fmla="*/ 5694694 w 7308555"/>
              <a:gd name="connsiteY3491" fmla="*/ 4902048 h 6451461"/>
              <a:gd name="connsiteX3492" fmla="*/ 5694694 w 7308555"/>
              <a:gd name="connsiteY3492" fmla="*/ 4902048 h 6451461"/>
              <a:gd name="connsiteX3493" fmla="*/ 1979290 w 7308555"/>
              <a:gd name="connsiteY3493" fmla="*/ 5156519 h 6451461"/>
              <a:gd name="connsiteX3494" fmla="*/ 1979290 w 7308555"/>
              <a:gd name="connsiteY3494" fmla="*/ 5181767 h 6451461"/>
              <a:gd name="connsiteX3495" fmla="*/ 2017826 w 7308555"/>
              <a:gd name="connsiteY3495" fmla="*/ 5169143 h 6451461"/>
              <a:gd name="connsiteX3496" fmla="*/ 1979290 w 7308555"/>
              <a:gd name="connsiteY3496" fmla="*/ 5156519 h 6451461"/>
              <a:gd name="connsiteX3497" fmla="*/ 1979290 w 7308555"/>
              <a:gd name="connsiteY3497" fmla="*/ 5156519 h 6451461"/>
              <a:gd name="connsiteX3498" fmla="*/ 5462814 w 7308555"/>
              <a:gd name="connsiteY3498" fmla="*/ 5182431 h 6451461"/>
              <a:gd name="connsiteX3499" fmla="*/ 5475437 w 7308555"/>
              <a:gd name="connsiteY3499" fmla="*/ 5195055 h 6451461"/>
              <a:gd name="connsiteX3500" fmla="*/ 5462814 w 7308555"/>
              <a:gd name="connsiteY3500" fmla="*/ 5195055 h 6451461"/>
              <a:gd name="connsiteX3501" fmla="*/ 5475437 w 7308555"/>
              <a:gd name="connsiteY3501" fmla="*/ 5182431 h 6451461"/>
              <a:gd name="connsiteX3502" fmla="*/ 5449525 w 7308555"/>
              <a:gd name="connsiteY3502" fmla="*/ 5182431 h 6451461"/>
              <a:gd name="connsiteX3503" fmla="*/ 5449525 w 7308555"/>
              <a:gd name="connsiteY3503" fmla="*/ 5220303 h 6451461"/>
              <a:gd name="connsiteX3504" fmla="*/ 5475437 w 7308555"/>
              <a:gd name="connsiteY3504" fmla="*/ 5220303 h 6451461"/>
              <a:gd name="connsiteX3505" fmla="*/ 5475437 w 7308555"/>
              <a:gd name="connsiteY3505" fmla="*/ 5182431 h 6451461"/>
              <a:gd name="connsiteX3506" fmla="*/ 5462814 w 7308555"/>
              <a:gd name="connsiteY3506" fmla="*/ 5182431 h 6451461"/>
              <a:gd name="connsiteX3507" fmla="*/ 5462814 w 7308555"/>
              <a:gd name="connsiteY3507" fmla="*/ 5182431 h 645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</a:cxnLst>
            <a:rect l="l" t="t" r="r" b="b"/>
            <a:pathLst>
              <a:path w="7308555" h="6451461">
                <a:moveTo>
                  <a:pt x="1516858" y="37872"/>
                </a:moveTo>
                <a:cubicBezTo>
                  <a:pt x="1516858" y="12624"/>
                  <a:pt x="1516858" y="0"/>
                  <a:pt x="1490945" y="0"/>
                </a:cubicBezTo>
                <a:cubicBezTo>
                  <a:pt x="1478322" y="0"/>
                  <a:pt x="1478322" y="12624"/>
                  <a:pt x="1478322" y="25248"/>
                </a:cubicBezTo>
                <a:cubicBezTo>
                  <a:pt x="1490945" y="37872"/>
                  <a:pt x="1490945" y="37872"/>
                  <a:pt x="1516858" y="37872"/>
                </a:cubicBezTo>
                <a:lnTo>
                  <a:pt x="1516858" y="37872"/>
                </a:lnTo>
                <a:close/>
                <a:moveTo>
                  <a:pt x="925529" y="63784"/>
                </a:moveTo>
                <a:cubicBezTo>
                  <a:pt x="964065" y="89032"/>
                  <a:pt x="976689" y="140191"/>
                  <a:pt x="1028513" y="152815"/>
                </a:cubicBezTo>
                <a:cubicBezTo>
                  <a:pt x="1028513" y="101655"/>
                  <a:pt x="964065" y="89032"/>
                  <a:pt x="951441" y="51160"/>
                </a:cubicBezTo>
                <a:cubicBezTo>
                  <a:pt x="912905" y="51160"/>
                  <a:pt x="912905" y="13288"/>
                  <a:pt x="886993" y="0"/>
                </a:cubicBezTo>
                <a:cubicBezTo>
                  <a:pt x="861081" y="37872"/>
                  <a:pt x="925529" y="25248"/>
                  <a:pt x="925529" y="63784"/>
                </a:cubicBezTo>
                <a:lnTo>
                  <a:pt x="925529" y="63784"/>
                </a:lnTo>
                <a:close/>
                <a:moveTo>
                  <a:pt x="4357893" y="37872"/>
                </a:moveTo>
                <a:cubicBezTo>
                  <a:pt x="4345269" y="37872"/>
                  <a:pt x="4331981" y="37872"/>
                  <a:pt x="4331981" y="63119"/>
                </a:cubicBezTo>
                <a:cubicBezTo>
                  <a:pt x="4344605" y="51160"/>
                  <a:pt x="4357893" y="51160"/>
                  <a:pt x="4357893" y="37872"/>
                </a:cubicBezTo>
                <a:lnTo>
                  <a:pt x="4357893" y="37872"/>
                </a:lnTo>
                <a:close/>
                <a:moveTo>
                  <a:pt x="4640269" y="76408"/>
                </a:moveTo>
                <a:cubicBezTo>
                  <a:pt x="4652893" y="76408"/>
                  <a:pt x="4678805" y="76408"/>
                  <a:pt x="4678805" y="76408"/>
                </a:cubicBezTo>
                <a:cubicBezTo>
                  <a:pt x="4678805" y="63784"/>
                  <a:pt x="4678805" y="51160"/>
                  <a:pt x="4678805" y="38536"/>
                </a:cubicBezTo>
                <a:cubicBezTo>
                  <a:pt x="4652893" y="38536"/>
                  <a:pt x="4652893" y="51160"/>
                  <a:pt x="4640269" y="51160"/>
                </a:cubicBezTo>
                <a:cubicBezTo>
                  <a:pt x="4640269" y="63784"/>
                  <a:pt x="4627645" y="76408"/>
                  <a:pt x="4640269" y="76408"/>
                </a:cubicBezTo>
                <a:lnTo>
                  <a:pt x="4640269" y="76408"/>
                </a:lnTo>
                <a:close/>
                <a:moveTo>
                  <a:pt x="3509436" y="114279"/>
                </a:moveTo>
                <a:cubicBezTo>
                  <a:pt x="3496812" y="101655"/>
                  <a:pt x="3522059" y="89032"/>
                  <a:pt x="3496812" y="89032"/>
                </a:cubicBezTo>
                <a:cubicBezTo>
                  <a:pt x="3483524" y="89032"/>
                  <a:pt x="3496148" y="127568"/>
                  <a:pt x="3509436" y="114279"/>
                </a:cubicBezTo>
                <a:lnTo>
                  <a:pt x="3509436" y="114279"/>
                </a:lnTo>
                <a:close/>
                <a:moveTo>
                  <a:pt x="4177836" y="101655"/>
                </a:moveTo>
                <a:cubicBezTo>
                  <a:pt x="4165213" y="89032"/>
                  <a:pt x="4165213" y="101655"/>
                  <a:pt x="4151924" y="114279"/>
                </a:cubicBezTo>
                <a:cubicBezTo>
                  <a:pt x="4164548" y="126903"/>
                  <a:pt x="4151924" y="139527"/>
                  <a:pt x="4164548" y="152151"/>
                </a:cubicBezTo>
                <a:cubicBezTo>
                  <a:pt x="4177836" y="140191"/>
                  <a:pt x="4190460" y="127568"/>
                  <a:pt x="4177836" y="101655"/>
                </a:cubicBezTo>
                <a:lnTo>
                  <a:pt x="4177836" y="101655"/>
                </a:lnTo>
                <a:close/>
                <a:moveTo>
                  <a:pt x="5115989" y="203975"/>
                </a:moveTo>
                <a:cubicBezTo>
                  <a:pt x="5103365" y="191351"/>
                  <a:pt x="5077453" y="216599"/>
                  <a:pt x="5090077" y="229223"/>
                </a:cubicBezTo>
                <a:cubicBezTo>
                  <a:pt x="5103365" y="229223"/>
                  <a:pt x="5115989" y="216599"/>
                  <a:pt x="5115989" y="203975"/>
                </a:cubicBezTo>
                <a:lnTo>
                  <a:pt x="5115989" y="203975"/>
                </a:lnTo>
                <a:close/>
                <a:moveTo>
                  <a:pt x="3611755" y="267095"/>
                </a:moveTo>
                <a:cubicBezTo>
                  <a:pt x="3624379" y="267095"/>
                  <a:pt x="3624379" y="254471"/>
                  <a:pt x="3637668" y="254471"/>
                </a:cubicBezTo>
                <a:cubicBezTo>
                  <a:pt x="3637668" y="165439"/>
                  <a:pt x="3560596" y="267095"/>
                  <a:pt x="3611755" y="267095"/>
                </a:cubicBezTo>
                <a:lnTo>
                  <a:pt x="3611755" y="267095"/>
                </a:lnTo>
                <a:close/>
                <a:moveTo>
                  <a:pt x="1105585" y="229223"/>
                </a:moveTo>
                <a:cubicBezTo>
                  <a:pt x="1105585" y="241847"/>
                  <a:pt x="1092961" y="241847"/>
                  <a:pt x="1105585" y="254471"/>
                </a:cubicBezTo>
                <a:cubicBezTo>
                  <a:pt x="1118209" y="254471"/>
                  <a:pt x="1118209" y="229223"/>
                  <a:pt x="1105585" y="229223"/>
                </a:cubicBezTo>
                <a:lnTo>
                  <a:pt x="1105585" y="229223"/>
                </a:lnTo>
                <a:close/>
                <a:moveTo>
                  <a:pt x="1324178" y="267095"/>
                </a:moveTo>
                <a:cubicBezTo>
                  <a:pt x="1311554" y="267095"/>
                  <a:pt x="1311554" y="254471"/>
                  <a:pt x="1298265" y="254471"/>
                </a:cubicBezTo>
                <a:lnTo>
                  <a:pt x="1298265" y="254471"/>
                </a:lnTo>
                <a:cubicBezTo>
                  <a:pt x="1298265" y="267095"/>
                  <a:pt x="1310889" y="267095"/>
                  <a:pt x="1324178" y="267095"/>
                </a:cubicBezTo>
                <a:lnTo>
                  <a:pt x="1324178" y="267095"/>
                </a:lnTo>
                <a:close/>
                <a:moveTo>
                  <a:pt x="4396429" y="267095"/>
                </a:moveTo>
                <a:cubicBezTo>
                  <a:pt x="4383805" y="267095"/>
                  <a:pt x="4370517" y="279718"/>
                  <a:pt x="4370517" y="292342"/>
                </a:cubicBezTo>
                <a:cubicBezTo>
                  <a:pt x="4383141" y="293007"/>
                  <a:pt x="4396429" y="280383"/>
                  <a:pt x="4396429" y="267095"/>
                </a:cubicBezTo>
                <a:lnTo>
                  <a:pt x="4396429" y="267095"/>
                </a:lnTo>
                <a:close/>
                <a:moveTo>
                  <a:pt x="4319357" y="293007"/>
                </a:moveTo>
                <a:cubicBezTo>
                  <a:pt x="4319357" y="293007"/>
                  <a:pt x="4319357" y="305631"/>
                  <a:pt x="4319357" y="318254"/>
                </a:cubicBezTo>
                <a:cubicBezTo>
                  <a:pt x="4319357" y="318254"/>
                  <a:pt x="4331981" y="305631"/>
                  <a:pt x="4319357" y="293007"/>
                </a:cubicBezTo>
                <a:lnTo>
                  <a:pt x="4319357" y="293007"/>
                </a:lnTo>
                <a:close/>
                <a:moveTo>
                  <a:pt x="2197882" y="394662"/>
                </a:moveTo>
                <a:cubicBezTo>
                  <a:pt x="2197882" y="356790"/>
                  <a:pt x="2185258" y="305631"/>
                  <a:pt x="2133434" y="305631"/>
                </a:cubicBezTo>
                <a:cubicBezTo>
                  <a:pt x="2120810" y="330878"/>
                  <a:pt x="2133434" y="330878"/>
                  <a:pt x="2133434" y="369414"/>
                </a:cubicBezTo>
                <a:cubicBezTo>
                  <a:pt x="2159346" y="369414"/>
                  <a:pt x="2172634" y="407286"/>
                  <a:pt x="2197882" y="394662"/>
                </a:cubicBezTo>
                <a:lnTo>
                  <a:pt x="2197882" y="394662"/>
                </a:lnTo>
                <a:close/>
                <a:moveTo>
                  <a:pt x="3997780" y="318254"/>
                </a:moveTo>
                <a:cubicBezTo>
                  <a:pt x="3985156" y="305631"/>
                  <a:pt x="3971868" y="318254"/>
                  <a:pt x="3985156" y="330878"/>
                </a:cubicBezTo>
                <a:cubicBezTo>
                  <a:pt x="3997780" y="330878"/>
                  <a:pt x="3997780" y="330878"/>
                  <a:pt x="3997780" y="318254"/>
                </a:cubicBezTo>
                <a:lnTo>
                  <a:pt x="3997780" y="318254"/>
                </a:lnTo>
                <a:close/>
                <a:moveTo>
                  <a:pt x="3843636" y="356790"/>
                </a:moveTo>
                <a:cubicBezTo>
                  <a:pt x="3843636" y="344167"/>
                  <a:pt x="3856260" y="331543"/>
                  <a:pt x="3843636" y="331543"/>
                </a:cubicBezTo>
                <a:cubicBezTo>
                  <a:pt x="3843636" y="343502"/>
                  <a:pt x="3830348" y="343502"/>
                  <a:pt x="3843636" y="356790"/>
                </a:cubicBezTo>
                <a:lnTo>
                  <a:pt x="3843636" y="356790"/>
                </a:lnTo>
                <a:close/>
                <a:moveTo>
                  <a:pt x="4961845" y="343502"/>
                </a:moveTo>
                <a:cubicBezTo>
                  <a:pt x="4935933" y="356126"/>
                  <a:pt x="4897397" y="356126"/>
                  <a:pt x="4884773" y="381374"/>
                </a:cubicBezTo>
                <a:cubicBezTo>
                  <a:pt x="4897397" y="458446"/>
                  <a:pt x="5013005" y="369414"/>
                  <a:pt x="4961845" y="343502"/>
                </a:cubicBezTo>
                <a:lnTo>
                  <a:pt x="4961845" y="343502"/>
                </a:lnTo>
                <a:close/>
                <a:moveTo>
                  <a:pt x="1131497" y="407286"/>
                </a:moveTo>
                <a:cubicBezTo>
                  <a:pt x="1144121" y="394662"/>
                  <a:pt x="1144121" y="407286"/>
                  <a:pt x="1170033" y="407286"/>
                </a:cubicBezTo>
                <a:cubicBezTo>
                  <a:pt x="1170033" y="382038"/>
                  <a:pt x="1144121" y="369414"/>
                  <a:pt x="1131497" y="356126"/>
                </a:cubicBezTo>
                <a:cubicBezTo>
                  <a:pt x="1118209" y="369414"/>
                  <a:pt x="1131497" y="394662"/>
                  <a:pt x="1131497" y="407286"/>
                </a:cubicBezTo>
                <a:lnTo>
                  <a:pt x="1131497" y="407286"/>
                </a:lnTo>
                <a:close/>
                <a:moveTo>
                  <a:pt x="3059627" y="356790"/>
                </a:moveTo>
                <a:cubicBezTo>
                  <a:pt x="3047004" y="356790"/>
                  <a:pt x="3047004" y="356790"/>
                  <a:pt x="3047004" y="356790"/>
                </a:cubicBezTo>
                <a:cubicBezTo>
                  <a:pt x="3033715" y="369414"/>
                  <a:pt x="3059627" y="369414"/>
                  <a:pt x="3059627" y="356790"/>
                </a:cubicBezTo>
                <a:lnTo>
                  <a:pt x="3059627" y="356790"/>
                </a:lnTo>
                <a:close/>
                <a:moveTo>
                  <a:pt x="5128613" y="356790"/>
                </a:moveTo>
                <a:cubicBezTo>
                  <a:pt x="5115989" y="356790"/>
                  <a:pt x="5090077" y="344167"/>
                  <a:pt x="5077453" y="356790"/>
                </a:cubicBezTo>
                <a:cubicBezTo>
                  <a:pt x="5077453" y="382038"/>
                  <a:pt x="5090077" y="382038"/>
                  <a:pt x="5090077" y="394662"/>
                </a:cubicBezTo>
                <a:cubicBezTo>
                  <a:pt x="5115989" y="394662"/>
                  <a:pt x="5128613" y="369414"/>
                  <a:pt x="5128613" y="356790"/>
                </a:cubicBezTo>
                <a:lnTo>
                  <a:pt x="5128613" y="356790"/>
                </a:lnTo>
                <a:close/>
                <a:moveTo>
                  <a:pt x="5154525" y="483694"/>
                </a:moveTo>
                <a:cubicBezTo>
                  <a:pt x="5154525" y="471070"/>
                  <a:pt x="5180438" y="483694"/>
                  <a:pt x="5167149" y="458446"/>
                </a:cubicBezTo>
                <a:cubicBezTo>
                  <a:pt x="5115989" y="458446"/>
                  <a:pt x="5064165" y="496317"/>
                  <a:pt x="5013005" y="522230"/>
                </a:cubicBezTo>
                <a:cubicBezTo>
                  <a:pt x="5064829" y="522230"/>
                  <a:pt x="5115989" y="483694"/>
                  <a:pt x="5154525" y="483694"/>
                </a:cubicBezTo>
                <a:lnTo>
                  <a:pt x="5154525" y="483694"/>
                </a:lnTo>
                <a:close/>
                <a:moveTo>
                  <a:pt x="2069650" y="522230"/>
                </a:moveTo>
                <a:cubicBezTo>
                  <a:pt x="2082274" y="509606"/>
                  <a:pt x="2095562" y="496982"/>
                  <a:pt x="2095562" y="484358"/>
                </a:cubicBezTo>
                <a:cubicBezTo>
                  <a:pt x="2082938" y="471734"/>
                  <a:pt x="2069650" y="484358"/>
                  <a:pt x="2044403" y="484358"/>
                </a:cubicBezTo>
                <a:cubicBezTo>
                  <a:pt x="2056362" y="509606"/>
                  <a:pt x="2056362" y="522230"/>
                  <a:pt x="2069650" y="522230"/>
                </a:cubicBezTo>
                <a:lnTo>
                  <a:pt x="2069650" y="522230"/>
                </a:lnTo>
                <a:close/>
                <a:moveTo>
                  <a:pt x="2365315" y="496317"/>
                </a:moveTo>
                <a:cubicBezTo>
                  <a:pt x="2352691" y="496317"/>
                  <a:pt x="2352691" y="496317"/>
                  <a:pt x="2352691" y="483694"/>
                </a:cubicBezTo>
                <a:cubicBezTo>
                  <a:pt x="2340067" y="508941"/>
                  <a:pt x="2340067" y="534853"/>
                  <a:pt x="2352691" y="547477"/>
                </a:cubicBezTo>
                <a:cubicBezTo>
                  <a:pt x="2365315" y="522230"/>
                  <a:pt x="2352026" y="509606"/>
                  <a:pt x="2365315" y="496317"/>
                </a:cubicBezTo>
                <a:lnTo>
                  <a:pt x="2365315" y="496317"/>
                </a:lnTo>
                <a:close/>
                <a:moveTo>
                  <a:pt x="1079673" y="534853"/>
                </a:moveTo>
                <a:cubicBezTo>
                  <a:pt x="1092297" y="534853"/>
                  <a:pt x="1092297" y="522230"/>
                  <a:pt x="1092297" y="509606"/>
                </a:cubicBezTo>
                <a:cubicBezTo>
                  <a:pt x="1079673" y="509606"/>
                  <a:pt x="1066385" y="509606"/>
                  <a:pt x="1066385" y="522230"/>
                </a:cubicBezTo>
                <a:cubicBezTo>
                  <a:pt x="1067049" y="534853"/>
                  <a:pt x="1067049" y="534853"/>
                  <a:pt x="1079673" y="534853"/>
                </a:cubicBezTo>
                <a:lnTo>
                  <a:pt x="1079673" y="534853"/>
                </a:lnTo>
                <a:close/>
                <a:moveTo>
                  <a:pt x="5013005" y="509606"/>
                </a:moveTo>
                <a:cubicBezTo>
                  <a:pt x="4974469" y="522230"/>
                  <a:pt x="4935933" y="522230"/>
                  <a:pt x="4897397" y="534853"/>
                </a:cubicBezTo>
                <a:cubicBezTo>
                  <a:pt x="4935933" y="534853"/>
                  <a:pt x="4987757" y="534853"/>
                  <a:pt x="5013005" y="509606"/>
                </a:cubicBezTo>
                <a:lnTo>
                  <a:pt x="5013005" y="509606"/>
                </a:lnTo>
                <a:close/>
                <a:moveTo>
                  <a:pt x="1992578" y="764076"/>
                </a:moveTo>
                <a:cubicBezTo>
                  <a:pt x="2018490" y="751452"/>
                  <a:pt x="2031114" y="726205"/>
                  <a:pt x="2031114" y="700293"/>
                </a:cubicBezTo>
                <a:cubicBezTo>
                  <a:pt x="2031114" y="687669"/>
                  <a:pt x="2018490" y="675045"/>
                  <a:pt x="2018490" y="662421"/>
                </a:cubicBezTo>
                <a:cubicBezTo>
                  <a:pt x="2031114" y="637173"/>
                  <a:pt x="2031114" y="611261"/>
                  <a:pt x="2031114" y="598637"/>
                </a:cubicBezTo>
                <a:lnTo>
                  <a:pt x="2018490" y="598637"/>
                </a:lnTo>
                <a:cubicBezTo>
                  <a:pt x="2018490" y="534853"/>
                  <a:pt x="1979954" y="534853"/>
                  <a:pt x="1954042" y="509606"/>
                </a:cubicBezTo>
                <a:cubicBezTo>
                  <a:pt x="1941418" y="534853"/>
                  <a:pt x="1928130" y="534853"/>
                  <a:pt x="1915506" y="560766"/>
                </a:cubicBezTo>
                <a:cubicBezTo>
                  <a:pt x="1915506" y="586013"/>
                  <a:pt x="1941418" y="624549"/>
                  <a:pt x="1954042" y="637173"/>
                </a:cubicBezTo>
                <a:cubicBezTo>
                  <a:pt x="1915506" y="687669"/>
                  <a:pt x="1915506" y="764076"/>
                  <a:pt x="1992578" y="764076"/>
                </a:cubicBezTo>
                <a:lnTo>
                  <a:pt x="1992578" y="764076"/>
                </a:lnTo>
                <a:close/>
                <a:moveTo>
                  <a:pt x="2596531" y="534853"/>
                </a:moveTo>
                <a:lnTo>
                  <a:pt x="2596531" y="522230"/>
                </a:lnTo>
                <a:cubicBezTo>
                  <a:pt x="2596531" y="534853"/>
                  <a:pt x="2583907" y="534853"/>
                  <a:pt x="2596531" y="534853"/>
                </a:cubicBezTo>
                <a:lnTo>
                  <a:pt x="2596531" y="534853"/>
                </a:lnTo>
                <a:close/>
                <a:moveTo>
                  <a:pt x="4781789" y="623885"/>
                </a:moveTo>
                <a:cubicBezTo>
                  <a:pt x="4781789" y="636509"/>
                  <a:pt x="4781789" y="636509"/>
                  <a:pt x="4781789" y="649133"/>
                </a:cubicBezTo>
                <a:cubicBezTo>
                  <a:pt x="4807701" y="661757"/>
                  <a:pt x="4807701" y="649133"/>
                  <a:pt x="4832949" y="649133"/>
                </a:cubicBezTo>
                <a:cubicBezTo>
                  <a:pt x="4832949" y="636509"/>
                  <a:pt x="4820325" y="623885"/>
                  <a:pt x="4820325" y="611261"/>
                </a:cubicBezTo>
                <a:lnTo>
                  <a:pt x="4807701" y="611261"/>
                </a:lnTo>
                <a:cubicBezTo>
                  <a:pt x="4807701" y="623885"/>
                  <a:pt x="4794413" y="623885"/>
                  <a:pt x="4781789" y="623885"/>
                </a:cubicBezTo>
                <a:lnTo>
                  <a:pt x="4781789" y="623885"/>
                </a:lnTo>
                <a:close/>
                <a:moveTo>
                  <a:pt x="4370517" y="662421"/>
                </a:moveTo>
                <a:cubicBezTo>
                  <a:pt x="4370517" y="649797"/>
                  <a:pt x="4344605" y="649797"/>
                  <a:pt x="4344605" y="649797"/>
                </a:cubicBezTo>
                <a:cubicBezTo>
                  <a:pt x="4357228" y="637173"/>
                  <a:pt x="4357228" y="637173"/>
                  <a:pt x="4344605" y="624549"/>
                </a:cubicBezTo>
                <a:cubicBezTo>
                  <a:pt x="4306068" y="599302"/>
                  <a:pt x="4254909" y="675709"/>
                  <a:pt x="4331981" y="675709"/>
                </a:cubicBezTo>
                <a:cubicBezTo>
                  <a:pt x="4331981" y="649133"/>
                  <a:pt x="4357893" y="675045"/>
                  <a:pt x="4370517" y="662421"/>
                </a:cubicBezTo>
                <a:lnTo>
                  <a:pt x="4370517" y="662421"/>
                </a:lnTo>
                <a:close/>
                <a:moveTo>
                  <a:pt x="2262330" y="662421"/>
                </a:moveTo>
                <a:cubicBezTo>
                  <a:pt x="2262330" y="649797"/>
                  <a:pt x="2249707" y="637173"/>
                  <a:pt x="2236418" y="637173"/>
                </a:cubicBezTo>
                <a:cubicBezTo>
                  <a:pt x="2211170" y="662421"/>
                  <a:pt x="2249707" y="712916"/>
                  <a:pt x="2262330" y="662421"/>
                </a:cubicBezTo>
                <a:lnTo>
                  <a:pt x="2262330" y="662421"/>
                </a:lnTo>
                <a:close/>
                <a:moveTo>
                  <a:pt x="835833" y="662421"/>
                </a:moveTo>
                <a:cubicBezTo>
                  <a:pt x="848457" y="662421"/>
                  <a:pt x="848457" y="662421"/>
                  <a:pt x="848457" y="649797"/>
                </a:cubicBezTo>
                <a:cubicBezTo>
                  <a:pt x="835833" y="649797"/>
                  <a:pt x="835833" y="624549"/>
                  <a:pt x="822545" y="637173"/>
                </a:cubicBezTo>
                <a:cubicBezTo>
                  <a:pt x="809921" y="649133"/>
                  <a:pt x="809921" y="662421"/>
                  <a:pt x="835833" y="662421"/>
                </a:cubicBezTo>
                <a:lnTo>
                  <a:pt x="835833" y="662421"/>
                </a:lnTo>
                <a:close/>
                <a:moveTo>
                  <a:pt x="1851058" y="675045"/>
                </a:moveTo>
                <a:cubicBezTo>
                  <a:pt x="1838434" y="662421"/>
                  <a:pt x="1838434" y="637173"/>
                  <a:pt x="1825146" y="637173"/>
                </a:cubicBezTo>
                <a:cubicBezTo>
                  <a:pt x="1812522" y="649133"/>
                  <a:pt x="1838434" y="675045"/>
                  <a:pt x="1851058" y="675045"/>
                </a:cubicBezTo>
                <a:lnTo>
                  <a:pt x="1851058" y="675045"/>
                </a:lnTo>
                <a:close/>
                <a:moveTo>
                  <a:pt x="3740652" y="687669"/>
                </a:moveTo>
                <a:cubicBezTo>
                  <a:pt x="3740652" y="700293"/>
                  <a:pt x="3740652" y="700293"/>
                  <a:pt x="3740652" y="700293"/>
                </a:cubicBezTo>
                <a:cubicBezTo>
                  <a:pt x="3753276" y="712916"/>
                  <a:pt x="3753276" y="700293"/>
                  <a:pt x="3753276" y="700293"/>
                </a:cubicBezTo>
                <a:cubicBezTo>
                  <a:pt x="3753276" y="700293"/>
                  <a:pt x="3753276" y="687669"/>
                  <a:pt x="3740652" y="687669"/>
                </a:cubicBezTo>
                <a:lnTo>
                  <a:pt x="3740652" y="687669"/>
                </a:lnTo>
                <a:close/>
                <a:moveTo>
                  <a:pt x="2120810" y="700293"/>
                </a:moveTo>
                <a:cubicBezTo>
                  <a:pt x="2108186" y="700293"/>
                  <a:pt x="2108186" y="700293"/>
                  <a:pt x="2108186" y="700293"/>
                </a:cubicBezTo>
                <a:cubicBezTo>
                  <a:pt x="2108186" y="725540"/>
                  <a:pt x="2108186" y="725540"/>
                  <a:pt x="2108186" y="725540"/>
                </a:cubicBezTo>
                <a:cubicBezTo>
                  <a:pt x="2120810" y="725540"/>
                  <a:pt x="2120810" y="712916"/>
                  <a:pt x="2120810" y="700293"/>
                </a:cubicBezTo>
                <a:lnTo>
                  <a:pt x="2120810" y="700293"/>
                </a:lnTo>
                <a:close/>
                <a:moveTo>
                  <a:pt x="1825146" y="738829"/>
                </a:moveTo>
                <a:cubicBezTo>
                  <a:pt x="1837770" y="726205"/>
                  <a:pt x="1825146" y="700957"/>
                  <a:pt x="1812522" y="700957"/>
                </a:cubicBezTo>
                <a:cubicBezTo>
                  <a:pt x="1799898" y="712916"/>
                  <a:pt x="1812522" y="738829"/>
                  <a:pt x="1825146" y="738829"/>
                </a:cubicBezTo>
                <a:lnTo>
                  <a:pt x="1825146" y="738829"/>
                </a:lnTo>
                <a:close/>
                <a:moveTo>
                  <a:pt x="4409053" y="814572"/>
                </a:moveTo>
                <a:cubicBezTo>
                  <a:pt x="4409053" y="789324"/>
                  <a:pt x="4421677" y="776700"/>
                  <a:pt x="4434965" y="763412"/>
                </a:cubicBezTo>
                <a:cubicBezTo>
                  <a:pt x="4434965" y="763412"/>
                  <a:pt x="4422341" y="750788"/>
                  <a:pt x="4409053" y="750788"/>
                </a:cubicBezTo>
                <a:cubicBezTo>
                  <a:pt x="4396429" y="776036"/>
                  <a:pt x="4383141" y="788660"/>
                  <a:pt x="4396429" y="814572"/>
                </a:cubicBezTo>
                <a:lnTo>
                  <a:pt x="4409053" y="814572"/>
                </a:lnTo>
                <a:lnTo>
                  <a:pt x="4409053" y="814572"/>
                </a:lnTo>
                <a:lnTo>
                  <a:pt x="4409053" y="814572"/>
                </a:lnTo>
                <a:close/>
                <a:moveTo>
                  <a:pt x="2429763" y="827860"/>
                </a:moveTo>
                <a:cubicBezTo>
                  <a:pt x="2417139" y="789989"/>
                  <a:pt x="2403851" y="776700"/>
                  <a:pt x="2391227" y="764076"/>
                </a:cubicBezTo>
                <a:cubicBezTo>
                  <a:pt x="2390562" y="789324"/>
                  <a:pt x="2403851" y="814572"/>
                  <a:pt x="2429763" y="827860"/>
                </a:cubicBezTo>
                <a:lnTo>
                  <a:pt x="2429763" y="827860"/>
                </a:lnTo>
                <a:close/>
                <a:moveTo>
                  <a:pt x="5141902" y="776700"/>
                </a:moveTo>
                <a:cubicBezTo>
                  <a:pt x="5141902" y="776700"/>
                  <a:pt x="5129278" y="789324"/>
                  <a:pt x="5141902" y="801948"/>
                </a:cubicBezTo>
                <a:cubicBezTo>
                  <a:pt x="5141902" y="789324"/>
                  <a:pt x="5154525" y="801948"/>
                  <a:pt x="5154525" y="789324"/>
                </a:cubicBezTo>
                <a:cubicBezTo>
                  <a:pt x="5154525" y="789324"/>
                  <a:pt x="5154525" y="776700"/>
                  <a:pt x="5141902" y="776700"/>
                </a:cubicBezTo>
                <a:lnTo>
                  <a:pt x="5141902" y="776700"/>
                </a:lnTo>
                <a:close/>
                <a:moveTo>
                  <a:pt x="1170033" y="814572"/>
                </a:moveTo>
                <a:cubicBezTo>
                  <a:pt x="1170033" y="801948"/>
                  <a:pt x="1170033" y="789324"/>
                  <a:pt x="1157410" y="789324"/>
                </a:cubicBezTo>
                <a:cubicBezTo>
                  <a:pt x="1144121" y="814572"/>
                  <a:pt x="1156745" y="814572"/>
                  <a:pt x="1170033" y="814572"/>
                </a:cubicBezTo>
                <a:lnTo>
                  <a:pt x="1170033" y="814572"/>
                </a:lnTo>
                <a:close/>
                <a:moveTo>
                  <a:pt x="1118209" y="840484"/>
                </a:moveTo>
                <a:cubicBezTo>
                  <a:pt x="1118209" y="853108"/>
                  <a:pt x="1118209" y="853108"/>
                  <a:pt x="1105585" y="878356"/>
                </a:cubicBezTo>
                <a:cubicBezTo>
                  <a:pt x="1144121" y="903603"/>
                  <a:pt x="1156745" y="853108"/>
                  <a:pt x="1144121" y="827196"/>
                </a:cubicBezTo>
                <a:cubicBezTo>
                  <a:pt x="1131497" y="827860"/>
                  <a:pt x="1131497" y="840484"/>
                  <a:pt x="1118209" y="840484"/>
                </a:cubicBezTo>
                <a:lnTo>
                  <a:pt x="1118209" y="840484"/>
                </a:lnTo>
                <a:close/>
                <a:moveTo>
                  <a:pt x="3560596" y="827860"/>
                </a:moveTo>
                <a:cubicBezTo>
                  <a:pt x="3560596" y="827860"/>
                  <a:pt x="3547972" y="853108"/>
                  <a:pt x="3560596" y="853108"/>
                </a:cubicBezTo>
                <a:cubicBezTo>
                  <a:pt x="3573219" y="853108"/>
                  <a:pt x="3573219" y="827860"/>
                  <a:pt x="3560596" y="827860"/>
                </a:cubicBezTo>
                <a:lnTo>
                  <a:pt x="3560596" y="827860"/>
                </a:lnTo>
                <a:close/>
                <a:moveTo>
                  <a:pt x="3882172" y="916892"/>
                </a:moveTo>
                <a:cubicBezTo>
                  <a:pt x="3920708" y="929515"/>
                  <a:pt x="3933332" y="904268"/>
                  <a:pt x="3946620" y="891644"/>
                </a:cubicBezTo>
                <a:cubicBezTo>
                  <a:pt x="3933332" y="878356"/>
                  <a:pt x="3894796" y="890980"/>
                  <a:pt x="3882172" y="916892"/>
                </a:cubicBezTo>
                <a:lnTo>
                  <a:pt x="3882172" y="916892"/>
                </a:lnTo>
                <a:close/>
                <a:moveTo>
                  <a:pt x="3650292" y="890980"/>
                </a:moveTo>
                <a:cubicBezTo>
                  <a:pt x="3650292" y="903603"/>
                  <a:pt x="3650292" y="903603"/>
                  <a:pt x="3662915" y="890980"/>
                </a:cubicBezTo>
                <a:cubicBezTo>
                  <a:pt x="3663580" y="890980"/>
                  <a:pt x="3663580" y="890980"/>
                  <a:pt x="3650292" y="890980"/>
                </a:cubicBezTo>
                <a:lnTo>
                  <a:pt x="3650292" y="890980"/>
                </a:lnTo>
                <a:close/>
                <a:moveTo>
                  <a:pt x="398649" y="890980"/>
                </a:moveTo>
                <a:cubicBezTo>
                  <a:pt x="386025" y="903603"/>
                  <a:pt x="386025" y="903603"/>
                  <a:pt x="372736" y="916227"/>
                </a:cubicBezTo>
                <a:cubicBezTo>
                  <a:pt x="398649" y="942139"/>
                  <a:pt x="423896" y="904268"/>
                  <a:pt x="398649" y="890980"/>
                </a:cubicBezTo>
                <a:lnTo>
                  <a:pt x="398649" y="890980"/>
                </a:lnTo>
                <a:close/>
                <a:moveTo>
                  <a:pt x="758097" y="904268"/>
                </a:moveTo>
                <a:cubicBezTo>
                  <a:pt x="758097" y="916892"/>
                  <a:pt x="758097" y="916892"/>
                  <a:pt x="770720" y="916892"/>
                </a:cubicBezTo>
                <a:cubicBezTo>
                  <a:pt x="770720" y="904268"/>
                  <a:pt x="770720" y="904268"/>
                  <a:pt x="758097" y="891644"/>
                </a:cubicBezTo>
                <a:cubicBezTo>
                  <a:pt x="758097" y="904268"/>
                  <a:pt x="758097" y="904268"/>
                  <a:pt x="758097" y="904268"/>
                </a:cubicBezTo>
                <a:lnTo>
                  <a:pt x="758097" y="904268"/>
                </a:lnTo>
                <a:close/>
                <a:moveTo>
                  <a:pt x="3843636" y="942139"/>
                </a:moveTo>
                <a:cubicBezTo>
                  <a:pt x="3831012" y="942139"/>
                  <a:pt x="3831012" y="942139"/>
                  <a:pt x="3831012" y="954763"/>
                </a:cubicBezTo>
                <a:cubicBezTo>
                  <a:pt x="3843636" y="967387"/>
                  <a:pt x="3856260" y="942139"/>
                  <a:pt x="3843636" y="942139"/>
                </a:cubicBezTo>
                <a:lnTo>
                  <a:pt x="3843636" y="942139"/>
                </a:lnTo>
                <a:close/>
                <a:moveTo>
                  <a:pt x="565416" y="1005923"/>
                </a:moveTo>
                <a:cubicBezTo>
                  <a:pt x="552793" y="1005923"/>
                  <a:pt x="552793" y="1005923"/>
                  <a:pt x="539504" y="1005923"/>
                </a:cubicBezTo>
                <a:cubicBezTo>
                  <a:pt x="540169" y="1018547"/>
                  <a:pt x="565416" y="1031171"/>
                  <a:pt x="565416" y="1005923"/>
                </a:cubicBezTo>
                <a:lnTo>
                  <a:pt x="565416" y="1005923"/>
                </a:lnTo>
                <a:close/>
                <a:moveTo>
                  <a:pt x="5385741" y="1043795"/>
                </a:moveTo>
                <a:cubicBezTo>
                  <a:pt x="5385741" y="1056419"/>
                  <a:pt x="5385741" y="1056419"/>
                  <a:pt x="5398365" y="1043795"/>
                </a:cubicBezTo>
                <a:cubicBezTo>
                  <a:pt x="5399030" y="1043795"/>
                  <a:pt x="5399030" y="1043795"/>
                  <a:pt x="5385741" y="1043795"/>
                </a:cubicBezTo>
                <a:lnTo>
                  <a:pt x="5385741" y="1043795"/>
                </a:lnTo>
                <a:close/>
                <a:moveTo>
                  <a:pt x="1581306" y="1094955"/>
                </a:moveTo>
                <a:cubicBezTo>
                  <a:pt x="1555394" y="1094955"/>
                  <a:pt x="1555394" y="1082331"/>
                  <a:pt x="1530146" y="1082331"/>
                </a:cubicBezTo>
                <a:cubicBezTo>
                  <a:pt x="1517522" y="1146115"/>
                  <a:pt x="1581306" y="1209898"/>
                  <a:pt x="1633130" y="1171362"/>
                </a:cubicBezTo>
                <a:cubicBezTo>
                  <a:pt x="1620506" y="1158738"/>
                  <a:pt x="1607218" y="1146115"/>
                  <a:pt x="1607218" y="1120202"/>
                </a:cubicBezTo>
                <a:cubicBezTo>
                  <a:pt x="1593930" y="1120202"/>
                  <a:pt x="1593930" y="1107579"/>
                  <a:pt x="1581306" y="1094955"/>
                </a:cubicBezTo>
                <a:lnTo>
                  <a:pt x="1581306" y="1094955"/>
                </a:lnTo>
                <a:close/>
                <a:moveTo>
                  <a:pt x="4717341" y="1171362"/>
                </a:moveTo>
                <a:cubicBezTo>
                  <a:pt x="4729965" y="1158738"/>
                  <a:pt x="4729965" y="1158738"/>
                  <a:pt x="4717341" y="1146115"/>
                </a:cubicBezTo>
                <a:cubicBezTo>
                  <a:pt x="4704717" y="1158738"/>
                  <a:pt x="4704717" y="1171362"/>
                  <a:pt x="4717341" y="1171362"/>
                </a:cubicBezTo>
                <a:lnTo>
                  <a:pt x="4717341" y="1171362"/>
                </a:lnTo>
                <a:close/>
                <a:moveTo>
                  <a:pt x="629865" y="1286306"/>
                </a:moveTo>
                <a:cubicBezTo>
                  <a:pt x="617241" y="1273682"/>
                  <a:pt x="629865" y="1261058"/>
                  <a:pt x="617241" y="1261058"/>
                </a:cubicBezTo>
                <a:cubicBezTo>
                  <a:pt x="617241" y="1261058"/>
                  <a:pt x="617241" y="1273682"/>
                  <a:pt x="617241" y="1261058"/>
                </a:cubicBezTo>
                <a:cubicBezTo>
                  <a:pt x="617241" y="1261058"/>
                  <a:pt x="617241" y="1261058"/>
                  <a:pt x="604617" y="1261058"/>
                </a:cubicBezTo>
                <a:cubicBezTo>
                  <a:pt x="604617" y="1273682"/>
                  <a:pt x="604617" y="1273682"/>
                  <a:pt x="604617" y="1286306"/>
                </a:cubicBezTo>
                <a:cubicBezTo>
                  <a:pt x="617241" y="1286306"/>
                  <a:pt x="617241" y="1273018"/>
                  <a:pt x="629865" y="1286306"/>
                </a:cubicBezTo>
                <a:lnTo>
                  <a:pt x="629865" y="1286306"/>
                </a:lnTo>
                <a:close/>
                <a:moveTo>
                  <a:pt x="629865" y="1298930"/>
                </a:moveTo>
                <a:cubicBezTo>
                  <a:pt x="655777" y="1298930"/>
                  <a:pt x="655777" y="1286306"/>
                  <a:pt x="655777" y="1273682"/>
                </a:cubicBezTo>
                <a:cubicBezTo>
                  <a:pt x="642489" y="1273018"/>
                  <a:pt x="629865" y="1273018"/>
                  <a:pt x="629865" y="1298930"/>
                </a:cubicBezTo>
                <a:lnTo>
                  <a:pt x="629865" y="1298930"/>
                </a:lnTo>
                <a:close/>
                <a:moveTo>
                  <a:pt x="835833" y="1400585"/>
                </a:moveTo>
                <a:cubicBezTo>
                  <a:pt x="823209" y="1400585"/>
                  <a:pt x="809921" y="1400585"/>
                  <a:pt x="797297" y="1413209"/>
                </a:cubicBezTo>
                <a:cubicBezTo>
                  <a:pt x="809921" y="1425833"/>
                  <a:pt x="823209" y="1438457"/>
                  <a:pt x="835833" y="1425833"/>
                </a:cubicBezTo>
                <a:cubicBezTo>
                  <a:pt x="835833" y="1413209"/>
                  <a:pt x="835833" y="1413209"/>
                  <a:pt x="835833" y="1400585"/>
                </a:cubicBezTo>
                <a:lnTo>
                  <a:pt x="835833" y="1400585"/>
                </a:lnTo>
                <a:close/>
                <a:moveTo>
                  <a:pt x="617241" y="1413209"/>
                </a:moveTo>
                <a:cubicBezTo>
                  <a:pt x="604617" y="1425833"/>
                  <a:pt x="604617" y="1425833"/>
                  <a:pt x="604617" y="1438457"/>
                </a:cubicBezTo>
                <a:cubicBezTo>
                  <a:pt x="617241" y="1438457"/>
                  <a:pt x="617241" y="1438457"/>
                  <a:pt x="617241" y="1438457"/>
                </a:cubicBezTo>
                <a:cubicBezTo>
                  <a:pt x="617241" y="1425833"/>
                  <a:pt x="617241" y="1413209"/>
                  <a:pt x="617241" y="1413209"/>
                </a:cubicBezTo>
                <a:lnTo>
                  <a:pt x="617241" y="1413209"/>
                </a:lnTo>
                <a:close/>
                <a:moveTo>
                  <a:pt x="4190460" y="1439121"/>
                </a:moveTo>
                <a:cubicBezTo>
                  <a:pt x="4190460" y="1451745"/>
                  <a:pt x="4203084" y="1439121"/>
                  <a:pt x="4216372" y="1439121"/>
                </a:cubicBezTo>
                <a:cubicBezTo>
                  <a:pt x="4203084" y="1425833"/>
                  <a:pt x="4190460" y="1425833"/>
                  <a:pt x="4190460" y="1439121"/>
                </a:cubicBezTo>
                <a:lnTo>
                  <a:pt x="4190460" y="1439121"/>
                </a:lnTo>
                <a:close/>
                <a:moveTo>
                  <a:pt x="4563197" y="1451745"/>
                </a:moveTo>
                <a:cubicBezTo>
                  <a:pt x="4575821" y="1464369"/>
                  <a:pt x="4589109" y="1464369"/>
                  <a:pt x="4589109" y="1451745"/>
                </a:cubicBezTo>
                <a:cubicBezTo>
                  <a:pt x="4589109" y="1451745"/>
                  <a:pt x="4576485" y="1451745"/>
                  <a:pt x="4576485" y="1439121"/>
                </a:cubicBezTo>
                <a:lnTo>
                  <a:pt x="4563197" y="1451745"/>
                </a:lnTo>
                <a:lnTo>
                  <a:pt x="4563197" y="1451745"/>
                </a:lnTo>
                <a:close/>
                <a:moveTo>
                  <a:pt x="4961845" y="1476993"/>
                </a:moveTo>
                <a:cubicBezTo>
                  <a:pt x="4974469" y="1464369"/>
                  <a:pt x="4961845" y="1439121"/>
                  <a:pt x="4949222" y="1451745"/>
                </a:cubicBezTo>
                <a:cubicBezTo>
                  <a:pt x="4948557" y="1451745"/>
                  <a:pt x="4948557" y="1476993"/>
                  <a:pt x="4961845" y="1476993"/>
                </a:cubicBezTo>
                <a:lnTo>
                  <a:pt x="4961845" y="1476993"/>
                </a:lnTo>
                <a:close/>
                <a:moveTo>
                  <a:pt x="796633" y="1502241"/>
                </a:moveTo>
                <a:cubicBezTo>
                  <a:pt x="784009" y="1502241"/>
                  <a:pt x="784009" y="1502241"/>
                  <a:pt x="784009" y="1514864"/>
                </a:cubicBezTo>
                <a:cubicBezTo>
                  <a:pt x="796633" y="1528153"/>
                  <a:pt x="784009" y="1502241"/>
                  <a:pt x="796633" y="1502241"/>
                </a:cubicBezTo>
                <a:lnTo>
                  <a:pt x="796633" y="1502241"/>
                </a:lnTo>
                <a:close/>
                <a:moveTo>
                  <a:pt x="4820325" y="1528153"/>
                </a:moveTo>
                <a:cubicBezTo>
                  <a:pt x="4807701" y="1515529"/>
                  <a:pt x="4794413" y="1528153"/>
                  <a:pt x="4781789" y="1528153"/>
                </a:cubicBezTo>
                <a:cubicBezTo>
                  <a:pt x="4781789" y="1540777"/>
                  <a:pt x="4807701" y="1540777"/>
                  <a:pt x="4820325" y="1528153"/>
                </a:cubicBezTo>
                <a:lnTo>
                  <a:pt x="4820325" y="1528153"/>
                </a:lnTo>
                <a:close/>
                <a:moveTo>
                  <a:pt x="5450190" y="1578648"/>
                </a:moveTo>
                <a:cubicBezTo>
                  <a:pt x="5437566" y="1566024"/>
                  <a:pt x="5450190" y="1540777"/>
                  <a:pt x="5437566" y="1553400"/>
                </a:cubicBezTo>
                <a:cubicBezTo>
                  <a:pt x="5437566" y="1566024"/>
                  <a:pt x="5411654" y="1553400"/>
                  <a:pt x="5424942" y="1566024"/>
                </a:cubicBezTo>
                <a:cubicBezTo>
                  <a:pt x="5424278" y="1578648"/>
                  <a:pt x="5437566" y="1578648"/>
                  <a:pt x="5450190" y="1578648"/>
                </a:cubicBezTo>
                <a:lnTo>
                  <a:pt x="5450190" y="1578648"/>
                </a:lnTo>
                <a:close/>
                <a:moveTo>
                  <a:pt x="7185639" y="1591937"/>
                </a:moveTo>
                <a:cubicBezTo>
                  <a:pt x="7173015" y="1579313"/>
                  <a:pt x="7173015" y="1566689"/>
                  <a:pt x="7159727" y="1566689"/>
                </a:cubicBezTo>
                <a:cubicBezTo>
                  <a:pt x="7159727" y="1566689"/>
                  <a:pt x="7159727" y="1566689"/>
                  <a:pt x="7159727" y="1579313"/>
                </a:cubicBezTo>
                <a:cubicBezTo>
                  <a:pt x="7172351" y="1578648"/>
                  <a:pt x="7172351" y="1591937"/>
                  <a:pt x="7185639" y="1591937"/>
                </a:cubicBezTo>
                <a:lnTo>
                  <a:pt x="7185639" y="1591937"/>
                </a:lnTo>
                <a:close/>
                <a:moveTo>
                  <a:pt x="1079673" y="1604560"/>
                </a:moveTo>
                <a:cubicBezTo>
                  <a:pt x="1079673" y="1591937"/>
                  <a:pt x="1079673" y="1591937"/>
                  <a:pt x="1067049" y="1579313"/>
                </a:cubicBezTo>
                <a:cubicBezTo>
                  <a:pt x="1067049" y="1579313"/>
                  <a:pt x="1067049" y="1591937"/>
                  <a:pt x="1067049" y="1579313"/>
                </a:cubicBezTo>
                <a:cubicBezTo>
                  <a:pt x="1067049" y="1591937"/>
                  <a:pt x="1067049" y="1591937"/>
                  <a:pt x="1079673" y="1604560"/>
                </a:cubicBezTo>
                <a:lnTo>
                  <a:pt x="1079673" y="1604560"/>
                </a:lnTo>
                <a:close/>
                <a:moveTo>
                  <a:pt x="1131497" y="1591937"/>
                </a:moveTo>
                <a:cubicBezTo>
                  <a:pt x="1118873" y="1591937"/>
                  <a:pt x="1118873" y="1591937"/>
                  <a:pt x="1105585" y="1604560"/>
                </a:cubicBezTo>
                <a:cubicBezTo>
                  <a:pt x="1118209" y="1604560"/>
                  <a:pt x="1118209" y="1604560"/>
                  <a:pt x="1131497" y="1604560"/>
                </a:cubicBezTo>
                <a:lnTo>
                  <a:pt x="1131497" y="1591937"/>
                </a:lnTo>
                <a:lnTo>
                  <a:pt x="1131497" y="1591937"/>
                </a:lnTo>
                <a:lnTo>
                  <a:pt x="1131497" y="1591937"/>
                </a:lnTo>
                <a:close/>
                <a:moveTo>
                  <a:pt x="6169750" y="1655056"/>
                </a:moveTo>
                <a:cubicBezTo>
                  <a:pt x="6182374" y="1642432"/>
                  <a:pt x="6182374" y="1642432"/>
                  <a:pt x="6182374" y="1629808"/>
                </a:cubicBezTo>
                <a:cubicBezTo>
                  <a:pt x="6182374" y="1617184"/>
                  <a:pt x="6169750" y="1617184"/>
                  <a:pt x="6156462" y="1617184"/>
                </a:cubicBezTo>
                <a:cubicBezTo>
                  <a:pt x="6144502" y="1629808"/>
                  <a:pt x="6144502" y="1655056"/>
                  <a:pt x="6169750" y="1655056"/>
                </a:cubicBezTo>
                <a:lnTo>
                  <a:pt x="6169750" y="1655056"/>
                </a:lnTo>
                <a:close/>
                <a:moveTo>
                  <a:pt x="7147103" y="1629808"/>
                </a:moveTo>
                <a:cubicBezTo>
                  <a:pt x="7134480" y="1617184"/>
                  <a:pt x="7134480" y="1617184"/>
                  <a:pt x="7121192" y="1617184"/>
                </a:cubicBezTo>
                <a:lnTo>
                  <a:pt x="7147103" y="1629808"/>
                </a:lnTo>
                <a:lnTo>
                  <a:pt x="7147103" y="1629808"/>
                </a:lnTo>
                <a:close/>
                <a:moveTo>
                  <a:pt x="1568018" y="1642432"/>
                </a:moveTo>
                <a:cubicBezTo>
                  <a:pt x="1568018" y="1655056"/>
                  <a:pt x="1568018" y="1667680"/>
                  <a:pt x="1580641" y="1667680"/>
                </a:cubicBezTo>
                <a:cubicBezTo>
                  <a:pt x="1581306" y="1655056"/>
                  <a:pt x="1581306" y="1642432"/>
                  <a:pt x="1568018" y="1642432"/>
                </a:cubicBezTo>
                <a:lnTo>
                  <a:pt x="1568018" y="1642432"/>
                </a:lnTo>
                <a:close/>
                <a:moveTo>
                  <a:pt x="7159727" y="1667680"/>
                </a:moveTo>
                <a:cubicBezTo>
                  <a:pt x="7172351" y="1655056"/>
                  <a:pt x="7159727" y="1642432"/>
                  <a:pt x="7147103" y="1655056"/>
                </a:cubicBezTo>
                <a:cubicBezTo>
                  <a:pt x="7159727" y="1655056"/>
                  <a:pt x="7159727" y="1667680"/>
                  <a:pt x="7159727" y="1667680"/>
                </a:cubicBezTo>
                <a:lnTo>
                  <a:pt x="7159727" y="1667680"/>
                </a:lnTo>
                <a:close/>
                <a:moveTo>
                  <a:pt x="283040" y="1655056"/>
                </a:moveTo>
                <a:cubicBezTo>
                  <a:pt x="283040" y="1667680"/>
                  <a:pt x="283040" y="1680304"/>
                  <a:pt x="295664" y="1667680"/>
                </a:cubicBezTo>
                <a:cubicBezTo>
                  <a:pt x="295664" y="1655056"/>
                  <a:pt x="295664" y="1667680"/>
                  <a:pt x="283040" y="1655056"/>
                </a:cubicBezTo>
                <a:lnTo>
                  <a:pt x="283040" y="1655056"/>
                </a:lnTo>
                <a:close/>
                <a:moveTo>
                  <a:pt x="848457" y="1693592"/>
                </a:moveTo>
                <a:cubicBezTo>
                  <a:pt x="848457" y="1706216"/>
                  <a:pt x="848457" y="1718840"/>
                  <a:pt x="861081" y="1718840"/>
                </a:cubicBezTo>
                <a:cubicBezTo>
                  <a:pt x="861081" y="1706216"/>
                  <a:pt x="861081" y="1693592"/>
                  <a:pt x="848457" y="1693592"/>
                </a:cubicBezTo>
                <a:lnTo>
                  <a:pt x="848457" y="1693592"/>
                </a:lnTo>
                <a:close/>
                <a:moveTo>
                  <a:pt x="964065" y="1782623"/>
                </a:moveTo>
                <a:cubicBezTo>
                  <a:pt x="976689" y="1782623"/>
                  <a:pt x="976689" y="1744752"/>
                  <a:pt x="989977" y="1757376"/>
                </a:cubicBezTo>
                <a:cubicBezTo>
                  <a:pt x="989977" y="1769999"/>
                  <a:pt x="1002601" y="1757376"/>
                  <a:pt x="1015889" y="1769999"/>
                </a:cubicBezTo>
                <a:cubicBezTo>
                  <a:pt x="1003265" y="1744752"/>
                  <a:pt x="1028513" y="1718840"/>
                  <a:pt x="1028513" y="1706216"/>
                </a:cubicBezTo>
                <a:cubicBezTo>
                  <a:pt x="1015889" y="1693592"/>
                  <a:pt x="1015889" y="1706216"/>
                  <a:pt x="1015889" y="1718840"/>
                </a:cubicBezTo>
                <a:cubicBezTo>
                  <a:pt x="989977" y="1706216"/>
                  <a:pt x="989977" y="1706216"/>
                  <a:pt x="977353" y="1718840"/>
                </a:cubicBezTo>
                <a:cubicBezTo>
                  <a:pt x="964729" y="1706216"/>
                  <a:pt x="964729" y="1693592"/>
                  <a:pt x="951441" y="1693592"/>
                </a:cubicBezTo>
                <a:cubicBezTo>
                  <a:pt x="951441" y="1718840"/>
                  <a:pt x="912905" y="1706216"/>
                  <a:pt x="912905" y="1744752"/>
                </a:cubicBezTo>
                <a:cubicBezTo>
                  <a:pt x="938817" y="1757376"/>
                  <a:pt x="951441" y="1757376"/>
                  <a:pt x="964065" y="1757376"/>
                </a:cubicBezTo>
                <a:cubicBezTo>
                  <a:pt x="951441" y="1757376"/>
                  <a:pt x="964065" y="1769999"/>
                  <a:pt x="964065" y="1782623"/>
                </a:cubicBezTo>
                <a:lnTo>
                  <a:pt x="964065" y="1782623"/>
                </a:lnTo>
                <a:close/>
                <a:moveTo>
                  <a:pt x="1516858" y="1706216"/>
                </a:moveTo>
                <a:cubicBezTo>
                  <a:pt x="1529481" y="1706216"/>
                  <a:pt x="1542770" y="1706216"/>
                  <a:pt x="1542770" y="1718840"/>
                </a:cubicBezTo>
                <a:cubicBezTo>
                  <a:pt x="1555394" y="1693592"/>
                  <a:pt x="1542770" y="1693592"/>
                  <a:pt x="1516858" y="1693592"/>
                </a:cubicBezTo>
                <a:lnTo>
                  <a:pt x="1516858" y="1706216"/>
                </a:lnTo>
                <a:lnTo>
                  <a:pt x="1516858" y="1706216"/>
                </a:lnTo>
                <a:lnTo>
                  <a:pt x="1516858" y="1706216"/>
                </a:lnTo>
                <a:close/>
                <a:moveTo>
                  <a:pt x="1079673" y="1718840"/>
                </a:moveTo>
                <a:cubicBezTo>
                  <a:pt x="1079673" y="1706216"/>
                  <a:pt x="1079673" y="1706216"/>
                  <a:pt x="1079673" y="1706216"/>
                </a:cubicBezTo>
                <a:cubicBezTo>
                  <a:pt x="1067049" y="1706216"/>
                  <a:pt x="1067049" y="1706216"/>
                  <a:pt x="1053761" y="1706216"/>
                </a:cubicBezTo>
                <a:cubicBezTo>
                  <a:pt x="1053761" y="1718840"/>
                  <a:pt x="1067049" y="1731464"/>
                  <a:pt x="1079673" y="1718840"/>
                </a:cubicBezTo>
                <a:lnTo>
                  <a:pt x="1079673" y="1718840"/>
                </a:lnTo>
                <a:close/>
                <a:moveTo>
                  <a:pt x="6452791" y="1706216"/>
                </a:moveTo>
                <a:cubicBezTo>
                  <a:pt x="6440167" y="1706216"/>
                  <a:pt x="6426878" y="1718840"/>
                  <a:pt x="6414255" y="1706216"/>
                </a:cubicBezTo>
                <a:cubicBezTo>
                  <a:pt x="6414255" y="1718840"/>
                  <a:pt x="6452791" y="1718840"/>
                  <a:pt x="6452791" y="1706216"/>
                </a:cubicBezTo>
                <a:lnTo>
                  <a:pt x="6452791" y="1706216"/>
                </a:lnTo>
                <a:close/>
                <a:moveTo>
                  <a:pt x="5835550" y="1731464"/>
                </a:moveTo>
                <a:cubicBezTo>
                  <a:pt x="5822926" y="1718840"/>
                  <a:pt x="5835550" y="1731464"/>
                  <a:pt x="5822926" y="1731464"/>
                </a:cubicBezTo>
                <a:cubicBezTo>
                  <a:pt x="5822926" y="1744087"/>
                  <a:pt x="5835550" y="1744087"/>
                  <a:pt x="5835550" y="1731464"/>
                </a:cubicBezTo>
                <a:lnTo>
                  <a:pt x="5835550" y="1731464"/>
                </a:lnTo>
                <a:close/>
                <a:moveTo>
                  <a:pt x="1825146" y="1757376"/>
                </a:moveTo>
                <a:cubicBezTo>
                  <a:pt x="1825146" y="1769999"/>
                  <a:pt x="1837770" y="1769999"/>
                  <a:pt x="1851058" y="1769999"/>
                </a:cubicBezTo>
                <a:cubicBezTo>
                  <a:pt x="1851058" y="1757376"/>
                  <a:pt x="1838434" y="1744087"/>
                  <a:pt x="1825146" y="1757376"/>
                </a:cubicBezTo>
                <a:lnTo>
                  <a:pt x="1825146" y="1757376"/>
                </a:lnTo>
                <a:close/>
                <a:moveTo>
                  <a:pt x="1387961" y="1807871"/>
                </a:moveTo>
                <a:cubicBezTo>
                  <a:pt x="1400585" y="1807871"/>
                  <a:pt x="1400585" y="1833119"/>
                  <a:pt x="1413873" y="1820495"/>
                </a:cubicBezTo>
                <a:cubicBezTo>
                  <a:pt x="1426497" y="1820495"/>
                  <a:pt x="1426497" y="1820495"/>
                  <a:pt x="1439786" y="1820495"/>
                </a:cubicBezTo>
                <a:cubicBezTo>
                  <a:pt x="1427162" y="1795247"/>
                  <a:pt x="1439786" y="1795247"/>
                  <a:pt x="1439786" y="1782623"/>
                </a:cubicBezTo>
                <a:cubicBezTo>
                  <a:pt x="1439786" y="1782623"/>
                  <a:pt x="1439786" y="1757376"/>
                  <a:pt x="1427162" y="1769999"/>
                </a:cubicBezTo>
                <a:cubicBezTo>
                  <a:pt x="1439786" y="1782623"/>
                  <a:pt x="1375337" y="1769999"/>
                  <a:pt x="1387961" y="1807871"/>
                </a:cubicBezTo>
                <a:lnTo>
                  <a:pt x="1387961" y="1807871"/>
                </a:lnTo>
                <a:close/>
                <a:moveTo>
                  <a:pt x="1735450" y="1795247"/>
                </a:moveTo>
                <a:cubicBezTo>
                  <a:pt x="1735450" y="1782623"/>
                  <a:pt x="1722826" y="1782623"/>
                  <a:pt x="1722826" y="1782623"/>
                </a:cubicBezTo>
                <a:cubicBezTo>
                  <a:pt x="1722826" y="1782623"/>
                  <a:pt x="1722162" y="1795247"/>
                  <a:pt x="1735450" y="1795247"/>
                </a:cubicBezTo>
                <a:lnTo>
                  <a:pt x="1735450" y="1795247"/>
                </a:lnTo>
                <a:close/>
                <a:moveTo>
                  <a:pt x="1092297" y="1795247"/>
                </a:moveTo>
                <a:cubicBezTo>
                  <a:pt x="1079673" y="1782623"/>
                  <a:pt x="1041137" y="1769999"/>
                  <a:pt x="1041137" y="1795247"/>
                </a:cubicBezTo>
                <a:cubicBezTo>
                  <a:pt x="1041137" y="1807871"/>
                  <a:pt x="1092297" y="1807871"/>
                  <a:pt x="1092297" y="1795247"/>
                </a:cubicBezTo>
                <a:lnTo>
                  <a:pt x="1092297" y="1795247"/>
                </a:lnTo>
                <a:close/>
                <a:moveTo>
                  <a:pt x="4627645" y="1820495"/>
                </a:moveTo>
                <a:cubicBezTo>
                  <a:pt x="4627645" y="1807871"/>
                  <a:pt x="4627645" y="1807871"/>
                  <a:pt x="4627645" y="1807871"/>
                </a:cubicBezTo>
                <a:lnTo>
                  <a:pt x="4627645" y="1807871"/>
                </a:lnTo>
                <a:lnTo>
                  <a:pt x="4627645" y="1820495"/>
                </a:lnTo>
                <a:lnTo>
                  <a:pt x="4627645" y="1820495"/>
                </a:lnTo>
                <a:close/>
                <a:moveTo>
                  <a:pt x="205968" y="1820495"/>
                </a:moveTo>
                <a:cubicBezTo>
                  <a:pt x="205968" y="1820495"/>
                  <a:pt x="193345" y="1820495"/>
                  <a:pt x="193345" y="1833119"/>
                </a:cubicBezTo>
                <a:cubicBezTo>
                  <a:pt x="205968" y="1833119"/>
                  <a:pt x="205968" y="1845743"/>
                  <a:pt x="219257" y="1845743"/>
                </a:cubicBezTo>
                <a:cubicBezTo>
                  <a:pt x="218592" y="1833783"/>
                  <a:pt x="218592" y="1820495"/>
                  <a:pt x="205968" y="1820495"/>
                </a:cubicBezTo>
                <a:lnTo>
                  <a:pt x="205968" y="1820495"/>
                </a:lnTo>
                <a:close/>
                <a:moveTo>
                  <a:pt x="1310889" y="1871655"/>
                </a:moveTo>
                <a:cubicBezTo>
                  <a:pt x="1323513" y="1871655"/>
                  <a:pt x="1336801" y="1871655"/>
                  <a:pt x="1336801" y="1859031"/>
                </a:cubicBezTo>
                <a:lnTo>
                  <a:pt x="1324178" y="1846407"/>
                </a:lnTo>
                <a:cubicBezTo>
                  <a:pt x="1324178" y="1859031"/>
                  <a:pt x="1310889" y="1859031"/>
                  <a:pt x="1310889" y="1871655"/>
                </a:cubicBezTo>
                <a:lnTo>
                  <a:pt x="1310889" y="1871655"/>
                </a:lnTo>
                <a:close/>
                <a:moveTo>
                  <a:pt x="6992959" y="1871655"/>
                </a:moveTo>
                <a:cubicBezTo>
                  <a:pt x="6980335" y="1871655"/>
                  <a:pt x="6980335" y="1884279"/>
                  <a:pt x="6967047" y="1871655"/>
                </a:cubicBezTo>
                <a:cubicBezTo>
                  <a:pt x="6954423" y="1884279"/>
                  <a:pt x="6954423" y="1884279"/>
                  <a:pt x="6954423" y="1909526"/>
                </a:cubicBezTo>
                <a:cubicBezTo>
                  <a:pt x="6967047" y="1909526"/>
                  <a:pt x="6980335" y="1884279"/>
                  <a:pt x="6992959" y="1909526"/>
                </a:cubicBezTo>
                <a:cubicBezTo>
                  <a:pt x="6992959" y="1896903"/>
                  <a:pt x="6992959" y="1909526"/>
                  <a:pt x="6992959" y="1909526"/>
                </a:cubicBezTo>
                <a:cubicBezTo>
                  <a:pt x="6992959" y="1884279"/>
                  <a:pt x="7005583" y="1896903"/>
                  <a:pt x="7005583" y="1896903"/>
                </a:cubicBezTo>
                <a:cubicBezTo>
                  <a:pt x="6992959" y="1896903"/>
                  <a:pt x="7005583" y="1871655"/>
                  <a:pt x="6992959" y="1871655"/>
                </a:cubicBezTo>
                <a:lnTo>
                  <a:pt x="6992959" y="1871655"/>
                </a:lnTo>
                <a:close/>
                <a:moveTo>
                  <a:pt x="1375337" y="1922815"/>
                </a:moveTo>
                <a:cubicBezTo>
                  <a:pt x="1426497" y="1935439"/>
                  <a:pt x="1478322" y="1897567"/>
                  <a:pt x="1529481" y="1922815"/>
                </a:cubicBezTo>
                <a:cubicBezTo>
                  <a:pt x="1542105" y="1910191"/>
                  <a:pt x="1555394" y="1910191"/>
                  <a:pt x="1580641" y="1897567"/>
                </a:cubicBezTo>
                <a:cubicBezTo>
                  <a:pt x="1580641" y="1884943"/>
                  <a:pt x="1568018" y="1872319"/>
                  <a:pt x="1554729" y="1872319"/>
                </a:cubicBezTo>
                <a:cubicBezTo>
                  <a:pt x="1554729" y="1884943"/>
                  <a:pt x="1542105" y="1884943"/>
                  <a:pt x="1542105" y="1897567"/>
                </a:cubicBezTo>
                <a:cubicBezTo>
                  <a:pt x="1516193" y="1872319"/>
                  <a:pt x="1490945" y="1910191"/>
                  <a:pt x="1477657" y="1897567"/>
                </a:cubicBezTo>
                <a:cubicBezTo>
                  <a:pt x="1451745" y="1910191"/>
                  <a:pt x="1426497" y="1910191"/>
                  <a:pt x="1413209" y="1884943"/>
                </a:cubicBezTo>
                <a:cubicBezTo>
                  <a:pt x="1387961" y="1884279"/>
                  <a:pt x="1375337" y="1896903"/>
                  <a:pt x="1375337" y="1922815"/>
                </a:cubicBezTo>
                <a:lnTo>
                  <a:pt x="1375337" y="1922815"/>
                </a:lnTo>
                <a:close/>
                <a:moveTo>
                  <a:pt x="308288" y="1896903"/>
                </a:moveTo>
                <a:cubicBezTo>
                  <a:pt x="308288" y="1909526"/>
                  <a:pt x="295664" y="1896903"/>
                  <a:pt x="295664" y="1909526"/>
                </a:cubicBezTo>
                <a:cubicBezTo>
                  <a:pt x="295664" y="1922150"/>
                  <a:pt x="295664" y="1922150"/>
                  <a:pt x="295664" y="1922150"/>
                </a:cubicBezTo>
                <a:cubicBezTo>
                  <a:pt x="321576" y="1922150"/>
                  <a:pt x="321576" y="1934774"/>
                  <a:pt x="346824" y="1934774"/>
                </a:cubicBezTo>
                <a:cubicBezTo>
                  <a:pt x="346824" y="1922150"/>
                  <a:pt x="359448" y="1909526"/>
                  <a:pt x="372736" y="1909526"/>
                </a:cubicBezTo>
                <a:cubicBezTo>
                  <a:pt x="360113" y="1884279"/>
                  <a:pt x="334200" y="1910191"/>
                  <a:pt x="308288" y="1896903"/>
                </a:cubicBezTo>
                <a:lnTo>
                  <a:pt x="308288" y="1896903"/>
                </a:lnTo>
                <a:close/>
                <a:moveTo>
                  <a:pt x="1285641" y="1896903"/>
                </a:moveTo>
                <a:cubicBezTo>
                  <a:pt x="1273018" y="1909526"/>
                  <a:pt x="1247105" y="1909526"/>
                  <a:pt x="1234482" y="1922150"/>
                </a:cubicBezTo>
                <a:cubicBezTo>
                  <a:pt x="1247105" y="1934774"/>
                  <a:pt x="1247105" y="1934774"/>
                  <a:pt x="1260394" y="1934774"/>
                </a:cubicBezTo>
                <a:cubicBezTo>
                  <a:pt x="1260394" y="1934774"/>
                  <a:pt x="1273018" y="1934774"/>
                  <a:pt x="1273018" y="1922150"/>
                </a:cubicBezTo>
                <a:cubicBezTo>
                  <a:pt x="1273018" y="1934774"/>
                  <a:pt x="1273018" y="1934774"/>
                  <a:pt x="1285641" y="1934774"/>
                </a:cubicBezTo>
                <a:cubicBezTo>
                  <a:pt x="1273018" y="1934774"/>
                  <a:pt x="1273018" y="1934774"/>
                  <a:pt x="1273018" y="1947398"/>
                </a:cubicBezTo>
                <a:cubicBezTo>
                  <a:pt x="1285641" y="1934774"/>
                  <a:pt x="1311554" y="1922150"/>
                  <a:pt x="1311554" y="1909526"/>
                </a:cubicBezTo>
                <a:cubicBezTo>
                  <a:pt x="1298265" y="1910191"/>
                  <a:pt x="1298265" y="1896903"/>
                  <a:pt x="1285641" y="1896903"/>
                </a:cubicBezTo>
                <a:lnTo>
                  <a:pt x="1285641" y="1896903"/>
                </a:lnTo>
                <a:close/>
                <a:moveTo>
                  <a:pt x="308288" y="1960686"/>
                </a:moveTo>
                <a:cubicBezTo>
                  <a:pt x="320912" y="1960686"/>
                  <a:pt x="334200" y="1960686"/>
                  <a:pt x="346824" y="1948063"/>
                </a:cubicBezTo>
                <a:cubicBezTo>
                  <a:pt x="346824" y="1935439"/>
                  <a:pt x="308288" y="1935439"/>
                  <a:pt x="308288" y="1960686"/>
                </a:cubicBezTo>
                <a:lnTo>
                  <a:pt x="308288" y="1960686"/>
                </a:lnTo>
                <a:close/>
                <a:moveTo>
                  <a:pt x="1645090" y="1935439"/>
                </a:moveTo>
                <a:cubicBezTo>
                  <a:pt x="1645090" y="1948063"/>
                  <a:pt x="1632466" y="1935439"/>
                  <a:pt x="1632466" y="1935439"/>
                </a:cubicBezTo>
                <a:cubicBezTo>
                  <a:pt x="1619842" y="1948063"/>
                  <a:pt x="1645090" y="1948063"/>
                  <a:pt x="1645090" y="1948063"/>
                </a:cubicBezTo>
                <a:cubicBezTo>
                  <a:pt x="1645090" y="1948063"/>
                  <a:pt x="1645090" y="1948063"/>
                  <a:pt x="1645090" y="1935439"/>
                </a:cubicBezTo>
                <a:lnTo>
                  <a:pt x="1645090" y="1935439"/>
                </a:lnTo>
                <a:close/>
                <a:moveTo>
                  <a:pt x="6671383" y="1986599"/>
                </a:moveTo>
                <a:cubicBezTo>
                  <a:pt x="6632847" y="1999222"/>
                  <a:pt x="6606935" y="1986599"/>
                  <a:pt x="6594311" y="2011846"/>
                </a:cubicBezTo>
                <a:cubicBezTo>
                  <a:pt x="6632847" y="2024470"/>
                  <a:pt x="6671383" y="2037094"/>
                  <a:pt x="6709919" y="2011846"/>
                </a:cubicBezTo>
                <a:cubicBezTo>
                  <a:pt x="6709919" y="1999222"/>
                  <a:pt x="6709919" y="1999222"/>
                  <a:pt x="6697295" y="1986599"/>
                </a:cubicBezTo>
                <a:cubicBezTo>
                  <a:pt x="6684007" y="1999222"/>
                  <a:pt x="6684007" y="1986599"/>
                  <a:pt x="6671383" y="1986599"/>
                </a:cubicBezTo>
                <a:lnTo>
                  <a:pt x="6671383" y="1986599"/>
                </a:lnTo>
                <a:close/>
                <a:moveTo>
                  <a:pt x="1221193" y="2024470"/>
                </a:moveTo>
                <a:cubicBezTo>
                  <a:pt x="1221193" y="2011846"/>
                  <a:pt x="1221193" y="1999222"/>
                  <a:pt x="1221193" y="1999222"/>
                </a:cubicBezTo>
                <a:cubicBezTo>
                  <a:pt x="1208569" y="1999222"/>
                  <a:pt x="1208569" y="2011846"/>
                  <a:pt x="1208569" y="2024470"/>
                </a:cubicBezTo>
                <a:cubicBezTo>
                  <a:pt x="1221193" y="2024470"/>
                  <a:pt x="1221193" y="2024470"/>
                  <a:pt x="1221193" y="2024470"/>
                </a:cubicBezTo>
                <a:lnTo>
                  <a:pt x="1221193" y="2024470"/>
                </a:lnTo>
                <a:close/>
                <a:moveTo>
                  <a:pt x="1529481" y="2024470"/>
                </a:moveTo>
                <a:cubicBezTo>
                  <a:pt x="1529481" y="2037094"/>
                  <a:pt x="1542105" y="2037094"/>
                  <a:pt x="1542105" y="2037094"/>
                </a:cubicBezTo>
                <a:cubicBezTo>
                  <a:pt x="1542105" y="2024470"/>
                  <a:pt x="1542105" y="2024470"/>
                  <a:pt x="1542105" y="2011846"/>
                </a:cubicBezTo>
                <a:cubicBezTo>
                  <a:pt x="1542770" y="2011846"/>
                  <a:pt x="1529481" y="2011846"/>
                  <a:pt x="1529481" y="2024470"/>
                </a:cubicBezTo>
                <a:lnTo>
                  <a:pt x="1529481" y="2024470"/>
                </a:lnTo>
                <a:close/>
                <a:moveTo>
                  <a:pt x="6620223" y="2037094"/>
                </a:moveTo>
                <a:lnTo>
                  <a:pt x="6607599" y="2037094"/>
                </a:lnTo>
                <a:cubicBezTo>
                  <a:pt x="6607599" y="2049718"/>
                  <a:pt x="6607599" y="2062342"/>
                  <a:pt x="6607599" y="2074966"/>
                </a:cubicBezTo>
                <a:cubicBezTo>
                  <a:pt x="6620223" y="2062342"/>
                  <a:pt x="6633511" y="2062342"/>
                  <a:pt x="6633511" y="2049718"/>
                </a:cubicBezTo>
                <a:cubicBezTo>
                  <a:pt x="6620223" y="2049718"/>
                  <a:pt x="6632847" y="2037094"/>
                  <a:pt x="6620223" y="2037094"/>
                </a:cubicBezTo>
                <a:lnTo>
                  <a:pt x="6620223" y="2037094"/>
                </a:lnTo>
                <a:close/>
                <a:moveTo>
                  <a:pt x="514257" y="2126126"/>
                </a:moveTo>
                <a:cubicBezTo>
                  <a:pt x="514257" y="2138749"/>
                  <a:pt x="526880" y="2138749"/>
                  <a:pt x="526880" y="2138749"/>
                </a:cubicBezTo>
                <a:cubicBezTo>
                  <a:pt x="540169" y="2126126"/>
                  <a:pt x="526880" y="2126126"/>
                  <a:pt x="514257" y="2126126"/>
                </a:cubicBezTo>
                <a:lnTo>
                  <a:pt x="514257" y="2126126"/>
                </a:lnTo>
                <a:close/>
                <a:moveTo>
                  <a:pt x="1324178" y="2164661"/>
                </a:moveTo>
                <a:cubicBezTo>
                  <a:pt x="1324178" y="2164661"/>
                  <a:pt x="1324178" y="2164661"/>
                  <a:pt x="1311554" y="2164661"/>
                </a:cubicBezTo>
                <a:lnTo>
                  <a:pt x="1324178" y="2164661"/>
                </a:lnTo>
                <a:lnTo>
                  <a:pt x="1324178" y="2164661"/>
                </a:lnTo>
                <a:close/>
                <a:moveTo>
                  <a:pt x="1170033" y="2215821"/>
                </a:moveTo>
                <a:cubicBezTo>
                  <a:pt x="1182657" y="2215821"/>
                  <a:pt x="1182657" y="2215821"/>
                  <a:pt x="1182657" y="2215821"/>
                </a:cubicBezTo>
                <a:cubicBezTo>
                  <a:pt x="1182657" y="2202533"/>
                  <a:pt x="1170033" y="2202533"/>
                  <a:pt x="1170033" y="2215821"/>
                </a:cubicBezTo>
                <a:lnTo>
                  <a:pt x="1170033" y="2215821"/>
                </a:lnTo>
                <a:close/>
                <a:moveTo>
                  <a:pt x="7095279" y="2266317"/>
                </a:moveTo>
                <a:cubicBezTo>
                  <a:pt x="7095279" y="2253693"/>
                  <a:pt x="7107903" y="2228445"/>
                  <a:pt x="7095279" y="2228445"/>
                </a:cubicBezTo>
                <a:cubicBezTo>
                  <a:pt x="7070031" y="2228445"/>
                  <a:pt x="7082655" y="2253693"/>
                  <a:pt x="7095279" y="2266317"/>
                </a:cubicBezTo>
                <a:lnTo>
                  <a:pt x="7095279" y="2266317"/>
                </a:lnTo>
                <a:close/>
                <a:moveTo>
                  <a:pt x="629865" y="2228445"/>
                </a:moveTo>
                <a:cubicBezTo>
                  <a:pt x="629865" y="2241069"/>
                  <a:pt x="629865" y="2253693"/>
                  <a:pt x="629865" y="2266317"/>
                </a:cubicBezTo>
                <a:cubicBezTo>
                  <a:pt x="629865" y="2253693"/>
                  <a:pt x="629865" y="2266317"/>
                  <a:pt x="642489" y="2266317"/>
                </a:cubicBezTo>
                <a:cubicBezTo>
                  <a:pt x="642489" y="2253693"/>
                  <a:pt x="655112" y="2253693"/>
                  <a:pt x="655112" y="2253693"/>
                </a:cubicBezTo>
                <a:cubicBezTo>
                  <a:pt x="629865" y="2253693"/>
                  <a:pt x="655777" y="2228445"/>
                  <a:pt x="629865" y="2228445"/>
                </a:cubicBezTo>
                <a:lnTo>
                  <a:pt x="629865" y="2228445"/>
                </a:lnTo>
                <a:close/>
                <a:moveTo>
                  <a:pt x="1247105" y="2355348"/>
                </a:moveTo>
                <a:cubicBezTo>
                  <a:pt x="1247105" y="2367972"/>
                  <a:pt x="1273018" y="2355348"/>
                  <a:pt x="1259729" y="2342725"/>
                </a:cubicBezTo>
                <a:cubicBezTo>
                  <a:pt x="1259729" y="2355348"/>
                  <a:pt x="1247105" y="2355348"/>
                  <a:pt x="1247105" y="2355348"/>
                </a:cubicBezTo>
                <a:lnTo>
                  <a:pt x="1247105" y="2355348"/>
                </a:lnTo>
                <a:close/>
                <a:moveTo>
                  <a:pt x="1156745" y="2381261"/>
                </a:moveTo>
                <a:cubicBezTo>
                  <a:pt x="1144121" y="2393884"/>
                  <a:pt x="1130833" y="2406508"/>
                  <a:pt x="1156745" y="2419132"/>
                </a:cubicBezTo>
                <a:cubicBezTo>
                  <a:pt x="1169369" y="2406508"/>
                  <a:pt x="1182657" y="2406508"/>
                  <a:pt x="1195281" y="2406508"/>
                </a:cubicBezTo>
                <a:cubicBezTo>
                  <a:pt x="1195281" y="2368637"/>
                  <a:pt x="1170033" y="2393884"/>
                  <a:pt x="1156745" y="2381261"/>
                </a:cubicBezTo>
                <a:lnTo>
                  <a:pt x="1156745" y="2381261"/>
                </a:lnTo>
                <a:close/>
                <a:moveTo>
                  <a:pt x="5424278" y="2419132"/>
                </a:moveTo>
                <a:lnTo>
                  <a:pt x="5424278" y="2444380"/>
                </a:lnTo>
                <a:cubicBezTo>
                  <a:pt x="5450190" y="2444380"/>
                  <a:pt x="5450190" y="2431756"/>
                  <a:pt x="5450190" y="2431756"/>
                </a:cubicBezTo>
                <a:cubicBezTo>
                  <a:pt x="5450190" y="2419132"/>
                  <a:pt x="5450190" y="2419132"/>
                  <a:pt x="5424278" y="2419132"/>
                </a:cubicBezTo>
                <a:lnTo>
                  <a:pt x="5424278" y="2419132"/>
                </a:lnTo>
                <a:close/>
                <a:moveTo>
                  <a:pt x="1170033" y="2444380"/>
                </a:moveTo>
                <a:cubicBezTo>
                  <a:pt x="1144121" y="2431756"/>
                  <a:pt x="1131497" y="2431756"/>
                  <a:pt x="1131497" y="2457004"/>
                </a:cubicBezTo>
                <a:cubicBezTo>
                  <a:pt x="1144121" y="2457668"/>
                  <a:pt x="1170033" y="2457668"/>
                  <a:pt x="1170033" y="2444380"/>
                </a:cubicBezTo>
                <a:lnTo>
                  <a:pt x="1170033" y="2444380"/>
                </a:lnTo>
                <a:close/>
                <a:moveTo>
                  <a:pt x="1067049" y="2508164"/>
                </a:moveTo>
                <a:cubicBezTo>
                  <a:pt x="1079673" y="2520788"/>
                  <a:pt x="1118209" y="2508164"/>
                  <a:pt x="1118209" y="2482916"/>
                </a:cubicBezTo>
                <a:cubicBezTo>
                  <a:pt x="1092297" y="2470292"/>
                  <a:pt x="1067049" y="2482916"/>
                  <a:pt x="1067049" y="2508164"/>
                </a:cubicBezTo>
                <a:lnTo>
                  <a:pt x="1067049" y="2508164"/>
                </a:lnTo>
                <a:close/>
                <a:moveTo>
                  <a:pt x="5296045" y="2534076"/>
                </a:moveTo>
                <a:cubicBezTo>
                  <a:pt x="5270134" y="2559324"/>
                  <a:pt x="5244886" y="2546700"/>
                  <a:pt x="5206350" y="2559324"/>
                </a:cubicBezTo>
                <a:cubicBezTo>
                  <a:pt x="5180438" y="2584571"/>
                  <a:pt x="5155190" y="2623107"/>
                  <a:pt x="5155190" y="2673603"/>
                </a:cubicBezTo>
                <a:cubicBezTo>
                  <a:pt x="5181102" y="2698851"/>
                  <a:pt x="5193726" y="2660979"/>
                  <a:pt x="5219638" y="2660979"/>
                </a:cubicBezTo>
                <a:cubicBezTo>
                  <a:pt x="5219638" y="2648355"/>
                  <a:pt x="5232262" y="2648355"/>
                  <a:pt x="5232262" y="2648355"/>
                </a:cubicBezTo>
                <a:cubicBezTo>
                  <a:pt x="5270798" y="2635731"/>
                  <a:pt x="5270798" y="2610483"/>
                  <a:pt x="5296710" y="2584571"/>
                </a:cubicBezTo>
                <a:cubicBezTo>
                  <a:pt x="5309334" y="2571948"/>
                  <a:pt x="5322622" y="2571948"/>
                  <a:pt x="5335246" y="2571948"/>
                </a:cubicBezTo>
                <a:cubicBezTo>
                  <a:pt x="5335246" y="2546700"/>
                  <a:pt x="5347870" y="2546700"/>
                  <a:pt x="5347870" y="2534076"/>
                </a:cubicBezTo>
                <a:cubicBezTo>
                  <a:pt x="5321958" y="2520788"/>
                  <a:pt x="5308669" y="2546700"/>
                  <a:pt x="5296045" y="2534076"/>
                </a:cubicBezTo>
                <a:lnTo>
                  <a:pt x="5296045" y="2534076"/>
                </a:lnTo>
                <a:close/>
                <a:moveTo>
                  <a:pt x="1015225" y="2571948"/>
                </a:moveTo>
                <a:cubicBezTo>
                  <a:pt x="1041137" y="2584571"/>
                  <a:pt x="1104921" y="2584571"/>
                  <a:pt x="1104921" y="2546700"/>
                </a:cubicBezTo>
                <a:cubicBezTo>
                  <a:pt x="1092297" y="2534076"/>
                  <a:pt x="1079009" y="2534076"/>
                  <a:pt x="1053761" y="2534076"/>
                </a:cubicBezTo>
                <a:cubicBezTo>
                  <a:pt x="1053761" y="2559324"/>
                  <a:pt x="1015225" y="2546700"/>
                  <a:pt x="1015225" y="2571948"/>
                </a:cubicBezTo>
                <a:lnTo>
                  <a:pt x="1015225" y="2571948"/>
                </a:lnTo>
                <a:close/>
                <a:moveTo>
                  <a:pt x="1298265" y="2597195"/>
                </a:moveTo>
                <a:cubicBezTo>
                  <a:pt x="1259729" y="2584571"/>
                  <a:pt x="1259729" y="2622443"/>
                  <a:pt x="1285641" y="2635067"/>
                </a:cubicBezTo>
                <a:cubicBezTo>
                  <a:pt x="1272353" y="2623107"/>
                  <a:pt x="1298265" y="2623107"/>
                  <a:pt x="1298265" y="2597195"/>
                </a:cubicBezTo>
                <a:lnTo>
                  <a:pt x="1298265" y="2597195"/>
                </a:lnTo>
                <a:close/>
                <a:moveTo>
                  <a:pt x="6157126" y="2750010"/>
                </a:moveTo>
                <a:cubicBezTo>
                  <a:pt x="6157126" y="2737387"/>
                  <a:pt x="6144502" y="2724763"/>
                  <a:pt x="6144502" y="2724763"/>
                </a:cubicBezTo>
                <a:cubicBezTo>
                  <a:pt x="6131879" y="2737387"/>
                  <a:pt x="6118590" y="2737387"/>
                  <a:pt x="6131879" y="2750010"/>
                </a:cubicBezTo>
                <a:cubicBezTo>
                  <a:pt x="6144502" y="2750010"/>
                  <a:pt x="6144502" y="2750010"/>
                  <a:pt x="6157126" y="2750010"/>
                </a:cubicBezTo>
                <a:lnTo>
                  <a:pt x="6157126" y="2750010"/>
                </a:lnTo>
                <a:close/>
                <a:moveTo>
                  <a:pt x="5719942" y="2916114"/>
                </a:moveTo>
                <a:cubicBezTo>
                  <a:pt x="5719942" y="2916114"/>
                  <a:pt x="5719942" y="2928738"/>
                  <a:pt x="5732566" y="2928738"/>
                </a:cubicBezTo>
                <a:cubicBezTo>
                  <a:pt x="5732566" y="2916114"/>
                  <a:pt x="5732566" y="2903490"/>
                  <a:pt x="5719942" y="2903490"/>
                </a:cubicBezTo>
                <a:cubicBezTo>
                  <a:pt x="5719942" y="2902826"/>
                  <a:pt x="5707318" y="2916114"/>
                  <a:pt x="5719942" y="2916114"/>
                </a:cubicBezTo>
                <a:lnTo>
                  <a:pt x="5719942" y="2916114"/>
                </a:lnTo>
                <a:close/>
                <a:moveTo>
                  <a:pt x="5951822" y="2941362"/>
                </a:moveTo>
                <a:cubicBezTo>
                  <a:pt x="5951822" y="2953986"/>
                  <a:pt x="5951822" y="2953986"/>
                  <a:pt x="5964446" y="2953986"/>
                </a:cubicBezTo>
                <a:cubicBezTo>
                  <a:pt x="5977070" y="2953986"/>
                  <a:pt x="5951822" y="2928738"/>
                  <a:pt x="5951822" y="2941362"/>
                </a:cubicBezTo>
                <a:lnTo>
                  <a:pt x="5951822" y="2941362"/>
                </a:lnTo>
                <a:close/>
                <a:moveTo>
                  <a:pt x="257128" y="2966610"/>
                </a:moveTo>
                <a:cubicBezTo>
                  <a:pt x="257128" y="2966610"/>
                  <a:pt x="269752" y="2966610"/>
                  <a:pt x="257128" y="2953986"/>
                </a:cubicBezTo>
                <a:cubicBezTo>
                  <a:pt x="257128" y="2953986"/>
                  <a:pt x="257128" y="2953986"/>
                  <a:pt x="257128" y="2966610"/>
                </a:cubicBezTo>
                <a:lnTo>
                  <a:pt x="257128" y="2966610"/>
                </a:lnTo>
                <a:close/>
                <a:moveTo>
                  <a:pt x="1992578" y="3005145"/>
                </a:moveTo>
                <a:cubicBezTo>
                  <a:pt x="2005202" y="2992522"/>
                  <a:pt x="2005202" y="2992522"/>
                  <a:pt x="2005202" y="2979898"/>
                </a:cubicBezTo>
                <a:cubicBezTo>
                  <a:pt x="1992578" y="2979233"/>
                  <a:pt x="1992578" y="2992522"/>
                  <a:pt x="1992578" y="3005145"/>
                </a:cubicBezTo>
                <a:lnTo>
                  <a:pt x="1992578" y="3005145"/>
                </a:lnTo>
                <a:close/>
                <a:moveTo>
                  <a:pt x="475721" y="3055641"/>
                </a:moveTo>
                <a:lnTo>
                  <a:pt x="475721" y="3068265"/>
                </a:lnTo>
                <a:cubicBezTo>
                  <a:pt x="488344" y="3081553"/>
                  <a:pt x="488344" y="3055641"/>
                  <a:pt x="475721" y="3055641"/>
                </a:cubicBezTo>
                <a:lnTo>
                  <a:pt x="475721" y="3055641"/>
                </a:lnTo>
                <a:close/>
                <a:moveTo>
                  <a:pt x="231216" y="3183209"/>
                </a:moveTo>
                <a:cubicBezTo>
                  <a:pt x="218592" y="3183209"/>
                  <a:pt x="218592" y="3183209"/>
                  <a:pt x="218592" y="3183209"/>
                </a:cubicBezTo>
                <a:cubicBezTo>
                  <a:pt x="218592" y="3183209"/>
                  <a:pt x="218592" y="3195832"/>
                  <a:pt x="231216" y="3195832"/>
                </a:cubicBezTo>
                <a:cubicBezTo>
                  <a:pt x="244504" y="3195832"/>
                  <a:pt x="231216" y="3183209"/>
                  <a:pt x="231216" y="3183209"/>
                </a:cubicBezTo>
                <a:lnTo>
                  <a:pt x="231216" y="3183209"/>
                </a:lnTo>
                <a:close/>
                <a:moveTo>
                  <a:pt x="1696914" y="3399808"/>
                </a:moveTo>
                <a:cubicBezTo>
                  <a:pt x="1709538" y="3387184"/>
                  <a:pt x="1722826" y="3361936"/>
                  <a:pt x="1735450" y="3323400"/>
                </a:cubicBezTo>
                <a:cubicBezTo>
                  <a:pt x="1722826" y="3323400"/>
                  <a:pt x="1722826" y="3323400"/>
                  <a:pt x="1722826" y="3323400"/>
                </a:cubicBezTo>
                <a:cubicBezTo>
                  <a:pt x="1709538" y="3348648"/>
                  <a:pt x="1696914" y="3387184"/>
                  <a:pt x="1696914" y="3399808"/>
                </a:cubicBezTo>
                <a:lnTo>
                  <a:pt x="1696914" y="3399808"/>
                </a:lnTo>
                <a:close/>
                <a:moveTo>
                  <a:pt x="2738051" y="3361272"/>
                </a:moveTo>
                <a:cubicBezTo>
                  <a:pt x="2750675" y="3361272"/>
                  <a:pt x="2750675" y="3373895"/>
                  <a:pt x="2763963" y="3373895"/>
                </a:cubicBezTo>
                <a:cubicBezTo>
                  <a:pt x="2763963" y="3361272"/>
                  <a:pt x="2751339" y="3348648"/>
                  <a:pt x="2751339" y="3336024"/>
                </a:cubicBezTo>
                <a:cubicBezTo>
                  <a:pt x="2750675" y="3348648"/>
                  <a:pt x="2738051" y="3348648"/>
                  <a:pt x="2738051" y="3361272"/>
                </a:cubicBezTo>
                <a:lnTo>
                  <a:pt x="2738051" y="3361272"/>
                </a:lnTo>
                <a:close/>
                <a:moveTo>
                  <a:pt x="2557995" y="3348648"/>
                </a:moveTo>
                <a:cubicBezTo>
                  <a:pt x="2557995" y="3361272"/>
                  <a:pt x="2557995" y="3373895"/>
                  <a:pt x="2570619" y="3373895"/>
                </a:cubicBezTo>
                <a:cubicBezTo>
                  <a:pt x="2570619" y="3361272"/>
                  <a:pt x="2570619" y="3348648"/>
                  <a:pt x="2557995" y="3348648"/>
                </a:cubicBezTo>
                <a:lnTo>
                  <a:pt x="2557995" y="3348648"/>
                </a:lnTo>
                <a:close/>
                <a:moveTo>
                  <a:pt x="1298265" y="3373895"/>
                </a:moveTo>
                <a:cubicBezTo>
                  <a:pt x="1310889" y="3373895"/>
                  <a:pt x="1324178" y="3386519"/>
                  <a:pt x="1324178" y="3373895"/>
                </a:cubicBezTo>
                <a:cubicBezTo>
                  <a:pt x="1336801" y="3361272"/>
                  <a:pt x="1298265" y="3361272"/>
                  <a:pt x="1298265" y="3373895"/>
                </a:cubicBezTo>
                <a:lnTo>
                  <a:pt x="1298265" y="3373895"/>
                </a:lnTo>
                <a:close/>
                <a:moveTo>
                  <a:pt x="1581306" y="3361272"/>
                </a:moveTo>
                <a:cubicBezTo>
                  <a:pt x="1568682" y="3373895"/>
                  <a:pt x="1568682" y="3386519"/>
                  <a:pt x="1581306" y="3386519"/>
                </a:cubicBezTo>
                <a:cubicBezTo>
                  <a:pt x="1581306" y="3387184"/>
                  <a:pt x="1593930" y="3361272"/>
                  <a:pt x="1581306" y="3361272"/>
                </a:cubicBezTo>
                <a:lnTo>
                  <a:pt x="1581306" y="3361272"/>
                </a:lnTo>
                <a:close/>
                <a:moveTo>
                  <a:pt x="1208569" y="3437679"/>
                </a:moveTo>
                <a:lnTo>
                  <a:pt x="1208569" y="3450303"/>
                </a:lnTo>
                <a:cubicBezTo>
                  <a:pt x="1221193" y="3450303"/>
                  <a:pt x="1221193" y="3450303"/>
                  <a:pt x="1221193" y="3450303"/>
                </a:cubicBezTo>
                <a:cubicBezTo>
                  <a:pt x="1221193" y="3450303"/>
                  <a:pt x="1221193" y="3437679"/>
                  <a:pt x="1208569" y="3437679"/>
                </a:cubicBezTo>
                <a:lnTo>
                  <a:pt x="1208569" y="3437679"/>
                </a:lnTo>
                <a:close/>
                <a:moveTo>
                  <a:pt x="2031114" y="3450303"/>
                </a:moveTo>
                <a:cubicBezTo>
                  <a:pt x="2031114" y="3462927"/>
                  <a:pt x="2018490" y="3462927"/>
                  <a:pt x="2031114" y="3475551"/>
                </a:cubicBezTo>
                <a:cubicBezTo>
                  <a:pt x="2031114" y="3463591"/>
                  <a:pt x="2043738" y="3450303"/>
                  <a:pt x="2031114" y="3450303"/>
                </a:cubicBezTo>
                <a:lnTo>
                  <a:pt x="2031114" y="3450303"/>
                </a:lnTo>
                <a:close/>
                <a:moveTo>
                  <a:pt x="5553174" y="3463591"/>
                </a:moveTo>
                <a:cubicBezTo>
                  <a:pt x="5553174" y="3463591"/>
                  <a:pt x="5553174" y="3476215"/>
                  <a:pt x="5553174" y="3488839"/>
                </a:cubicBezTo>
                <a:cubicBezTo>
                  <a:pt x="5565798" y="3488839"/>
                  <a:pt x="5565798" y="3463591"/>
                  <a:pt x="5553174" y="3463591"/>
                </a:cubicBezTo>
                <a:lnTo>
                  <a:pt x="5553174" y="3463591"/>
                </a:lnTo>
                <a:close/>
                <a:moveTo>
                  <a:pt x="1940754" y="3501463"/>
                </a:moveTo>
                <a:lnTo>
                  <a:pt x="1940754" y="3514087"/>
                </a:lnTo>
                <a:cubicBezTo>
                  <a:pt x="1966666" y="3526711"/>
                  <a:pt x="1954042" y="3488839"/>
                  <a:pt x="1940754" y="3501463"/>
                </a:cubicBezTo>
                <a:lnTo>
                  <a:pt x="1940754" y="3501463"/>
                </a:lnTo>
                <a:close/>
                <a:moveTo>
                  <a:pt x="488344" y="3501463"/>
                </a:moveTo>
                <a:cubicBezTo>
                  <a:pt x="488344" y="3514087"/>
                  <a:pt x="488344" y="3526711"/>
                  <a:pt x="500968" y="3539335"/>
                </a:cubicBezTo>
                <a:cubicBezTo>
                  <a:pt x="513592" y="3539335"/>
                  <a:pt x="513592" y="3514087"/>
                  <a:pt x="526880" y="3501463"/>
                </a:cubicBezTo>
                <a:cubicBezTo>
                  <a:pt x="514257" y="3501463"/>
                  <a:pt x="501633" y="3501463"/>
                  <a:pt x="488344" y="3501463"/>
                </a:cubicBezTo>
                <a:lnTo>
                  <a:pt x="488344" y="3501463"/>
                </a:lnTo>
                <a:close/>
                <a:moveTo>
                  <a:pt x="3046339" y="3501463"/>
                </a:moveTo>
                <a:cubicBezTo>
                  <a:pt x="3046339" y="3514087"/>
                  <a:pt x="3046339" y="3539335"/>
                  <a:pt x="3058963" y="3539335"/>
                </a:cubicBezTo>
                <a:cubicBezTo>
                  <a:pt x="3072251" y="3526711"/>
                  <a:pt x="3059627" y="3514087"/>
                  <a:pt x="3046339" y="3501463"/>
                </a:cubicBezTo>
                <a:lnTo>
                  <a:pt x="3046339" y="3501463"/>
                </a:lnTo>
                <a:close/>
                <a:moveTo>
                  <a:pt x="2660979" y="3514087"/>
                </a:moveTo>
                <a:cubicBezTo>
                  <a:pt x="2648355" y="3514087"/>
                  <a:pt x="2648355" y="3539335"/>
                  <a:pt x="2648355" y="3539335"/>
                </a:cubicBezTo>
                <a:cubicBezTo>
                  <a:pt x="2660979" y="3539999"/>
                  <a:pt x="2660979" y="3526711"/>
                  <a:pt x="2660979" y="3514087"/>
                </a:cubicBezTo>
                <a:lnTo>
                  <a:pt x="2660979" y="3514087"/>
                </a:lnTo>
                <a:close/>
                <a:moveTo>
                  <a:pt x="1671002" y="3565247"/>
                </a:moveTo>
                <a:cubicBezTo>
                  <a:pt x="1683626" y="3565247"/>
                  <a:pt x="1696914" y="3539999"/>
                  <a:pt x="1696914" y="3527375"/>
                </a:cubicBezTo>
                <a:cubicBezTo>
                  <a:pt x="1683626" y="3539999"/>
                  <a:pt x="1683626" y="3552623"/>
                  <a:pt x="1671002" y="3565247"/>
                </a:cubicBezTo>
                <a:lnTo>
                  <a:pt x="1671002" y="3565247"/>
                </a:lnTo>
                <a:close/>
                <a:moveTo>
                  <a:pt x="1992578" y="3565247"/>
                </a:moveTo>
                <a:cubicBezTo>
                  <a:pt x="2005202" y="3577871"/>
                  <a:pt x="1992578" y="3552623"/>
                  <a:pt x="2005202" y="3552623"/>
                </a:cubicBezTo>
                <a:cubicBezTo>
                  <a:pt x="1992578" y="3552623"/>
                  <a:pt x="1992578" y="3565247"/>
                  <a:pt x="1992578" y="3565247"/>
                </a:cubicBezTo>
                <a:lnTo>
                  <a:pt x="1992578" y="3565247"/>
                </a:lnTo>
                <a:close/>
                <a:moveTo>
                  <a:pt x="2995179" y="3577871"/>
                </a:moveTo>
                <a:cubicBezTo>
                  <a:pt x="2982555" y="3590495"/>
                  <a:pt x="2982555" y="3590495"/>
                  <a:pt x="2982555" y="3603118"/>
                </a:cubicBezTo>
                <a:cubicBezTo>
                  <a:pt x="2995179" y="3590495"/>
                  <a:pt x="2982555" y="3615742"/>
                  <a:pt x="2995179" y="3603118"/>
                </a:cubicBezTo>
                <a:cubicBezTo>
                  <a:pt x="2995179" y="3603118"/>
                  <a:pt x="3007803" y="3603118"/>
                  <a:pt x="3007803" y="3590495"/>
                </a:cubicBezTo>
                <a:cubicBezTo>
                  <a:pt x="2995179" y="3590495"/>
                  <a:pt x="2995179" y="3577871"/>
                  <a:pt x="2995179" y="3577871"/>
                </a:cubicBezTo>
                <a:lnTo>
                  <a:pt x="2995179" y="3577871"/>
                </a:lnTo>
                <a:close/>
                <a:moveTo>
                  <a:pt x="346824" y="3590495"/>
                </a:moveTo>
                <a:cubicBezTo>
                  <a:pt x="346824" y="3603118"/>
                  <a:pt x="346824" y="3603118"/>
                  <a:pt x="359448" y="3603118"/>
                </a:cubicBezTo>
                <a:cubicBezTo>
                  <a:pt x="359448" y="3577871"/>
                  <a:pt x="359448" y="3577871"/>
                  <a:pt x="359448" y="3577871"/>
                </a:cubicBezTo>
                <a:cubicBezTo>
                  <a:pt x="359448" y="3577871"/>
                  <a:pt x="360113" y="3590495"/>
                  <a:pt x="346824" y="3590495"/>
                </a:cubicBezTo>
                <a:lnTo>
                  <a:pt x="346824" y="3590495"/>
                </a:lnTo>
                <a:close/>
                <a:moveTo>
                  <a:pt x="4434965" y="3616407"/>
                </a:moveTo>
                <a:cubicBezTo>
                  <a:pt x="4434965" y="3603783"/>
                  <a:pt x="4434965" y="3603783"/>
                  <a:pt x="4434965" y="3591159"/>
                </a:cubicBezTo>
                <a:cubicBezTo>
                  <a:pt x="4422341" y="3591159"/>
                  <a:pt x="4422341" y="3591159"/>
                  <a:pt x="4422341" y="3591159"/>
                </a:cubicBezTo>
                <a:cubicBezTo>
                  <a:pt x="4422341" y="3591159"/>
                  <a:pt x="4409053" y="3616407"/>
                  <a:pt x="4434965" y="3616407"/>
                </a:cubicBezTo>
                <a:lnTo>
                  <a:pt x="4434965" y="3616407"/>
                </a:lnTo>
                <a:close/>
                <a:moveTo>
                  <a:pt x="2455010" y="3590495"/>
                </a:moveTo>
                <a:cubicBezTo>
                  <a:pt x="2442387" y="3615742"/>
                  <a:pt x="2442387" y="3628366"/>
                  <a:pt x="2429098" y="3641654"/>
                </a:cubicBezTo>
                <a:cubicBezTo>
                  <a:pt x="2442387" y="3641654"/>
                  <a:pt x="2468299" y="3603118"/>
                  <a:pt x="2455010" y="3590495"/>
                </a:cubicBezTo>
                <a:lnTo>
                  <a:pt x="2455010" y="3590495"/>
                </a:lnTo>
                <a:close/>
                <a:moveTo>
                  <a:pt x="2660979" y="3603118"/>
                </a:moveTo>
                <a:cubicBezTo>
                  <a:pt x="2648355" y="3603118"/>
                  <a:pt x="2635067" y="3628366"/>
                  <a:pt x="2648355" y="3640990"/>
                </a:cubicBezTo>
                <a:cubicBezTo>
                  <a:pt x="2647691" y="3629031"/>
                  <a:pt x="2660979" y="3629031"/>
                  <a:pt x="2660979" y="3603118"/>
                </a:cubicBezTo>
                <a:lnTo>
                  <a:pt x="2660979" y="3603118"/>
                </a:lnTo>
                <a:close/>
                <a:moveTo>
                  <a:pt x="4280156" y="3629031"/>
                </a:moveTo>
                <a:lnTo>
                  <a:pt x="4267532" y="3629031"/>
                </a:lnTo>
                <a:cubicBezTo>
                  <a:pt x="4280156" y="3641654"/>
                  <a:pt x="4280156" y="3641654"/>
                  <a:pt x="4293445" y="3641654"/>
                </a:cubicBezTo>
                <a:cubicBezTo>
                  <a:pt x="4293445" y="3629031"/>
                  <a:pt x="4293445" y="3629031"/>
                  <a:pt x="4293445" y="3616407"/>
                </a:cubicBezTo>
                <a:cubicBezTo>
                  <a:pt x="4280821" y="3616407"/>
                  <a:pt x="4280821" y="3616407"/>
                  <a:pt x="4280821" y="3616407"/>
                </a:cubicBezTo>
                <a:cubicBezTo>
                  <a:pt x="4280156" y="3629031"/>
                  <a:pt x="4280156" y="3629031"/>
                  <a:pt x="4280156" y="3629031"/>
                </a:cubicBezTo>
                <a:lnTo>
                  <a:pt x="4280156" y="3629031"/>
                </a:lnTo>
                <a:close/>
                <a:moveTo>
                  <a:pt x="3432364" y="3629031"/>
                </a:moveTo>
                <a:cubicBezTo>
                  <a:pt x="3432364" y="3629031"/>
                  <a:pt x="3432364" y="3629031"/>
                  <a:pt x="3419740" y="3629031"/>
                </a:cubicBezTo>
                <a:cubicBezTo>
                  <a:pt x="3419740" y="3629031"/>
                  <a:pt x="3419740" y="3641654"/>
                  <a:pt x="3432364" y="3641654"/>
                </a:cubicBezTo>
                <a:cubicBezTo>
                  <a:pt x="3432364" y="3629031"/>
                  <a:pt x="3432364" y="3629031"/>
                  <a:pt x="3432364" y="3629031"/>
                </a:cubicBezTo>
                <a:lnTo>
                  <a:pt x="3432364" y="3629031"/>
                </a:lnTo>
                <a:close/>
                <a:moveTo>
                  <a:pt x="6709919" y="3654278"/>
                </a:moveTo>
                <a:cubicBezTo>
                  <a:pt x="6735831" y="3654278"/>
                  <a:pt x="6735831" y="3641654"/>
                  <a:pt x="6735831" y="3629031"/>
                </a:cubicBezTo>
                <a:cubicBezTo>
                  <a:pt x="6709919" y="3629031"/>
                  <a:pt x="6709919" y="3641654"/>
                  <a:pt x="6709919" y="3654278"/>
                </a:cubicBezTo>
                <a:lnTo>
                  <a:pt x="6709919" y="3654278"/>
                </a:lnTo>
                <a:close/>
                <a:moveTo>
                  <a:pt x="2647691" y="3641654"/>
                </a:moveTo>
                <a:cubicBezTo>
                  <a:pt x="2660314" y="3666902"/>
                  <a:pt x="2660314" y="3692814"/>
                  <a:pt x="2660314" y="3718062"/>
                </a:cubicBezTo>
                <a:cubicBezTo>
                  <a:pt x="2660314" y="3692814"/>
                  <a:pt x="2672938" y="3666902"/>
                  <a:pt x="2660314" y="3641654"/>
                </a:cubicBezTo>
                <a:cubicBezTo>
                  <a:pt x="2660979" y="3641654"/>
                  <a:pt x="2660979" y="3641654"/>
                  <a:pt x="2647691" y="3641654"/>
                </a:cubicBezTo>
                <a:lnTo>
                  <a:pt x="2647691" y="3641654"/>
                </a:lnTo>
                <a:close/>
                <a:moveTo>
                  <a:pt x="4498748" y="3654278"/>
                </a:moveTo>
                <a:cubicBezTo>
                  <a:pt x="4486125" y="3641654"/>
                  <a:pt x="4460212" y="3641654"/>
                  <a:pt x="4460212" y="3654278"/>
                </a:cubicBezTo>
                <a:cubicBezTo>
                  <a:pt x="4473501" y="3654278"/>
                  <a:pt x="4486125" y="3654278"/>
                  <a:pt x="4498748" y="3654278"/>
                </a:cubicBezTo>
                <a:lnTo>
                  <a:pt x="4498748" y="3654278"/>
                </a:lnTo>
                <a:close/>
                <a:moveTo>
                  <a:pt x="1439786" y="3641654"/>
                </a:moveTo>
                <a:cubicBezTo>
                  <a:pt x="1427162" y="3654278"/>
                  <a:pt x="1427162" y="3666902"/>
                  <a:pt x="1439786" y="3679526"/>
                </a:cubicBezTo>
                <a:cubicBezTo>
                  <a:pt x="1452409" y="3679526"/>
                  <a:pt x="1452409" y="3654278"/>
                  <a:pt x="1439786" y="3641654"/>
                </a:cubicBezTo>
                <a:lnTo>
                  <a:pt x="1439786" y="3641654"/>
                </a:lnTo>
                <a:close/>
                <a:moveTo>
                  <a:pt x="2403851" y="3666902"/>
                </a:moveTo>
                <a:cubicBezTo>
                  <a:pt x="2403851" y="3679526"/>
                  <a:pt x="2391227" y="3692150"/>
                  <a:pt x="2403851" y="3704774"/>
                </a:cubicBezTo>
                <a:cubicBezTo>
                  <a:pt x="2403851" y="3692814"/>
                  <a:pt x="2416475" y="3679526"/>
                  <a:pt x="2403851" y="3666902"/>
                </a:cubicBezTo>
                <a:lnTo>
                  <a:pt x="2403851" y="3666902"/>
                </a:lnTo>
                <a:close/>
                <a:moveTo>
                  <a:pt x="1696914" y="3807093"/>
                </a:moveTo>
                <a:cubicBezTo>
                  <a:pt x="1696914" y="3755934"/>
                  <a:pt x="1722826" y="3743310"/>
                  <a:pt x="1722826" y="3679526"/>
                </a:cubicBezTo>
                <a:cubicBezTo>
                  <a:pt x="1722826" y="3679526"/>
                  <a:pt x="1710202" y="3704774"/>
                  <a:pt x="1710202" y="3679526"/>
                </a:cubicBezTo>
                <a:cubicBezTo>
                  <a:pt x="1697578" y="3704774"/>
                  <a:pt x="1671666" y="3755934"/>
                  <a:pt x="1684290" y="3781181"/>
                </a:cubicBezTo>
                <a:cubicBezTo>
                  <a:pt x="1658378" y="3819053"/>
                  <a:pt x="1658378" y="3857589"/>
                  <a:pt x="1645754" y="3882837"/>
                </a:cubicBezTo>
                <a:cubicBezTo>
                  <a:pt x="1671002" y="3870877"/>
                  <a:pt x="1658378" y="3819718"/>
                  <a:pt x="1696914" y="3807093"/>
                </a:cubicBezTo>
                <a:lnTo>
                  <a:pt x="1696914" y="3807093"/>
                </a:lnTo>
                <a:close/>
                <a:moveTo>
                  <a:pt x="2930731" y="3718062"/>
                </a:moveTo>
                <a:cubicBezTo>
                  <a:pt x="2930731" y="3718062"/>
                  <a:pt x="2930731" y="3730686"/>
                  <a:pt x="2943355" y="3730686"/>
                </a:cubicBezTo>
                <a:cubicBezTo>
                  <a:pt x="2943355" y="3718062"/>
                  <a:pt x="2955979" y="3705438"/>
                  <a:pt x="2955979" y="3692814"/>
                </a:cubicBezTo>
                <a:cubicBezTo>
                  <a:pt x="2943355" y="3692814"/>
                  <a:pt x="2930067" y="3680191"/>
                  <a:pt x="2917443" y="3680191"/>
                </a:cubicBezTo>
                <a:cubicBezTo>
                  <a:pt x="2918107" y="3692814"/>
                  <a:pt x="2918107" y="3718062"/>
                  <a:pt x="2930731" y="3718062"/>
                </a:cubicBezTo>
                <a:lnTo>
                  <a:pt x="2930731" y="3718062"/>
                </a:lnTo>
                <a:close/>
                <a:moveTo>
                  <a:pt x="3714740" y="3705438"/>
                </a:moveTo>
                <a:cubicBezTo>
                  <a:pt x="3727364" y="3705438"/>
                  <a:pt x="3753276" y="3705438"/>
                  <a:pt x="3740652" y="3692814"/>
                </a:cubicBezTo>
                <a:cubicBezTo>
                  <a:pt x="3740652" y="3705438"/>
                  <a:pt x="3714740" y="3692814"/>
                  <a:pt x="3714740" y="3705438"/>
                </a:cubicBezTo>
                <a:lnTo>
                  <a:pt x="3714740" y="3705438"/>
                </a:lnTo>
                <a:close/>
                <a:moveTo>
                  <a:pt x="4537285" y="3705438"/>
                </a:moveTo>
                <a:cubicBezTo>
                  <a:pt x="4524661" y="3718062"/>
                  <a:pt x="4524661" y="3730686"/>
                  <a:pt x="4537285" y="3730686"/>
                </a:cubicBezTo>
                <a:cubicBezTo>
                  <a:pt x="4537285" y="3718062"/>
                  <a:pt x="4550573" y="3705438"/>
                  <a:pt x="4537285" y="3705438"/>
                </a:cubicBezTo>
                <a:lnTo>
                  <a:pt x="4537285" y="3705438"/>
                </a:lnTo>
                <a:close/>
                <a:moveTo>
                  <a:pt x="3136699" y="3718062"/>
                </a:moveTo>
                <a:cubicBezTo>
                  <a:pt x="3136699" y="3730686"/>
                  <a:pt x="3124076" y="3718062"/>
                  <a:pt x="3124076" y="3730686"/>
                </a:cubicBezTo>
                <a:cubicBezTo>
                  <a:pt x="3124076" y="3743310"/>
                  <a:pt x="3124076" y="3743310"/>
                  <a:pt x="3124076" y="3755934"/>
                </a:cubicBezTo>
                <a:cubicBezTo>
                  <a:pt x="3124076" y="3781181"/>
                  <a:pt x="3085539" y="3755934"/>
                  <a:pt x="3085539" y="3793805"/>
                </a:cubicBezTo>
                <a:cubicBezTo>
                  <a:pt x="3111452" y="3806429"/>
                  <a:pt x="3136699" y="3781181"/>
                  <a:pt x="3124076" y="3755934"/>
                </a:cubicBezTo>
                <a:cubicBezTo>
                  <a:pt x="3136699" y="3755934"/>
                  <a:pt x="3136699" y="3755934"/>
                  <a:pt x="3149988" y="3743310"/>
                </a:cubicBezTo>
                <a:cubicBezTo>
                  <a:pt x="3149988" y="3718062"/>
                  <a:pt x="3149988" y="3718062"/>
                  <a:pt x="3149988" y="3718062"/>
                </a:cubicBezTo>
                <a:cubicBezTo>
                  <a:pt x="3136699" y="3718062"/>
                  <a:pt x="3149323" y="3705438"/>
                  <a:pt x="3136699" y="3718062"/>
                </a:cubicBezTo>
                <a:lnTo>
                  <a:pt x="3136699" y="3718062"/>
                </a:lnTo>
                <a:close/>
                <a:moveTo>
                  <a:pt x="2827747" y="3730686"/>
                </a:moveTo>
                <a:cubicBezTo>
                  <a:pt x="2815123" y="3755934"/>
                  <a:pt x="2827747" y="3755934"/>
                  <a:pt x="2840371" y="3781846"/>
                </a:cubicBezTo>
                <a:cubicBezTo>
                  <a:pt x="2827747" y="3769222"/>
                  <a:pt x="2840371" y="3769222"/>
                  <a:pt x="2840371" y="3756598"/>
                </a:cubicBezTo>
                <a:cubicBezTo>
                  <a:pt x="2827747" y="3755934"/>
                  <a:pt x="2841035" y="3730686"/>
                  <a:pt x="2827747" y="3730686"/>
                </a:cubicBezTo>
                <a:lnTo>
                  <a:pt x="2827747" y="3730686"/>
                </a:lnTo>
                <a:close/>
                <a:moveTo>
                  <a:pt x="3419075" y="3743310"/>
                </a:moveTo>
                <a:cubicBezTo>
                  <a:pt x="3431699" y="3743310"/>
                  <a:pt x="3431699" y="3743310"/>
                  <a:pt x="3431699" y="3730686"/>
                </a:cubicBezTo>
                <a:cubicBezTo>
                  <a:pt x="3419075" y="3730686"/>
                  <a:pt x="3419075" y="3730686"/>
                  <a:pt x="3419075" y="3730686"/>
                </a:cubicBezTo>
                <a:cubicBezTo>
                  <a:pt x="3419075" y="3743310"/>
                  <a:pt x="3419075" y="3743310"/>
                  <a:pt x="3419075" y="3743310"/>
                </a:cubicBezTo>
                <a:lnTo>
                  <a:pt x="3419075" y="3743310"/>
                </a:lnTo>
                <a:close/>
                <a:moveTo>
                  <a:pt x="2660979" y="3769222"/>
                </a:moveTo>
                <a:cubicBezTo>
                  <a:pt x="2660979" y="3781846"/>
                  <a:pt x="2660979" y="3807093"/>
                  <a:pt x="2673603" y="3807093"/>
                </a:cubicBezTo>
                <a:cubicBezTo>
                  <a:pt x="2660979" y="3794469"/>
                  <a:pt x="2686227" y="3781846"/>
                  <a:pt x="2660979" y="3769222"/>
                </a:cubicBezTo>
                <a:lnTo>
                  <a:pt x="2660979" y="3769222"/>
                </a:lnTo>
                <a:close/>
                <a:moveTo>
                  <a:pt x="4370517" y="3781846"/>
                </a:moveTo>
                <a:cubicBezTo>
                  <a:pt x="4357893" y="3781846"/>
                  <a:pt x="4344605" y="3781846"/>
                  <a:pt x="4344605" y="3794469"/>
                </a:cubicBezTo>
                <a:cubicBezTo>
                  <a:pt x="4344605" y="3794469"/>
                  <a:pt x="4370517" y="3794469"/>
                  <a:pt x="4370517" y="3781846"/>
                </a:cubicBezTo>
                <a:lnTo>
                  <a:pt x="4370517" y="3781846"/>
                </a:lnTo>
                <a:close/>
                <a:moveTo>
                  <a:pt x="3033715" y="3781846"/>
                </a:moveTo>
                <a:lnTo>
                  <a:pt x="3033715" y="3807093"/>
                </a:lnTo>
                <a:cubicBezTo>
                  <a:pt x="3033715" y="3807093"/>
                  <a:pt x="3033715" y="3819718"/>
                  <a:pt x="3046339" y="3819718"/>
                </a:cubicBezTo>
                <a:cubicBezTo>
                  <a:pt x="3046339" y="3819718"/>
                  <a:pt x="3046339" y="3819718"/>
                  <a:pt x="3046339" y="3807093"/>
                </a:cubicBezTo>
                <a:cubicBezTo>
                  <a:pt x="3046339" y="3807093"/>
                  <a:pt x="3059627" y="3794469"/>
                  <a:pt x="3033715" y="3781846"/>
                </a:cubicBezTo>
                <a:lnTo>
                  <a:pt x="3033715" y="3781846"/>
                </a:lnTo>
                <a:close/>
                <a:moveTo>
                  <a:pt x="2493546" y="3794469"/>
                </a:moveTo>
                <a:cubicBezTo>
                  <a:pt x="2493546" y="3794469"/>
                  <a:pt x="2493546" y="3832341"/>
                  <a:pt x="2493546" y="3819718"/>
                </a:cubicBezTo>
                <a:cubicBezTo>
                  <a:pt x="2493546" y="3819718"/>
                  <a:pt x="2506835" y="3794469"/>
                  <a:pt x="2493546" y="3794469"/>
                </a:cubicBezTo>
                <a:lnTo>
                  <a:pt x="2493546" y="3794469"/>
                </a:lnTo>
                <a:close/>
                <a:moveTo>
                  <a:pt x="2596531" y="3845629"/>
                </a:moveTo>
                <a:cubicBezTo>
                  <a:pt x="2622443" y="3845629"/>
                  <a:pt x="2622443" y="3807758"/>
                  <a:pt x="2609155" y="3794469"/>
                </a:cubicBezTo>
                <a:cubicBezTo>
                  <a:pt x="2583907" y="3794469"/>
                  <a:pt x="2583907" y="3832341"/>
                  <a:pt x="2596531" y="3845629"/>
                </a:cubicBezTo>
                <a:lnTo>
                  <a:pt x="2596531" y="3845629"/>
                </a:lnTo>
                <a:close/>
                <a:moveTo>
                  <a:pt x="1773986" y="3807093"/>
                </a:moveTo>
                <a:cubicBezTo>
                  <a:pt x="1773986" y="3794469"/>
                  <a:pt x="1773986" y="3794469"/>
                  <a:pt x="1761362" y="3794469"/>
                </a:cubicBezTo>
                <a:cubicBezTo>
                  <a:pt x="1761362" y="3807093"/>
                  <a:pt x="1773986" y="3819718"/>
                  <a:pt x="1773986" y="3807093"/>
                </a:cubicBezTo>
                <a:lnTo>
                  <a:pt x="1773986" y="3807093"/>
                </a:lnTo>
                <a:close/>
                <a:moveTo>
                  <a:pt x="2647691" y="3819718"/>
                </a:moveTo>
                <a:cubicBezTo>
                  <a:pt x="2647691" y="3819718"/>
                  <a:pt x="2647691" y="3844965"/>
                  <a:pt x="2660314" y="3844965"/>
                </a:cubicBezTo>
                <a:cubicBezTo>
                  <a:pt x="2660979" y="3832341"/>
                  <a:pt x="2673603" y="3819718"/>
                  <a:pt x="2647691" y="3819718"/>
                </a:cubicBezTo>
                <a:lnTo>
                  <a:pt x="2647691" y="3819718"/>
                </a:lnTo>
                <a:close/>
                <a:moveTo>
                  <a:pt x="205968" y="3832341"/>
                </a:moveTo>
                <a:cubicBezTo>
                  <a:pt x="218592" y="3844965"/>
                  <a:pt x="218592" y="3832341"/>
                  <a:pt x="205968" y="3844965"/>
                </a:cubicBezTo>
                <a:cubicBezTo>
                  <a:pt x="218592" y="3844965"/>
                  <a:pt x="231881" y="3844965"/>
                  <a:pt x="231881" y="3832341"/>
                </a:cubicBezTo>
                <a:cubicBezTo>
                  <a:pt x="231881" y="3832341"/>
                  <a:pt x="231881" y="3819718"/>
                  <a:pt x="219257" y="3819718"/>
                </a:cubicBezTo>
                <a:cubicBezTo>
                  <a:pt x="218592" y="3832341"/>
                  <a:pt x="218592" y="3832341"/>
                  <a:pt x="205968" y="3832341"/>
                </a:cubicBezTo>
                <a:lnTo>
                  <a:pt x="205968" y="3832341"/>
                </a:lnTo>
                <a:close/>
                <a:moveTo>
                  <a:pt x="488344" y="3832341"/>
                </a:moveTo>
                <a:cubicBezTo>
                  <a:pt x="488344" y="3844965"/>
                  <a:pt x="488344" y="3844965"/>
                  <a:pt x="488344" y="3844965"/>
                </a:cubicBezTo>
                <a:cubicBezTo>
                  <a:pt x="500968" y="3844965"/>
                  <a:pt x="514257" y="3844965"/>
                  <a:pt x="500968" y="3832341"/>
                </a:cubicBezTo>
                <a:lnTo>
                  <a:pt x="488344" y="3832341"/>
                </a:lnTo>
                <a:lnTo>
                  <a:pt x="488344" y="3832341"/>
                </a:lnTo>
                <a:lnTo>
                  <a:pt x="488344" y="3832341"/>
                </a:lnTo>
                <a:close/>
                <a:moveTo>
                  <a:pt x="2455010" y="3845629"/>
                </a:moveTo>
                <a:cubicBezTo>
                  <a:pt x="2467634" y="3858253"/>
                  <a:pt x="2467634" y="3870877"/>
                  <a:pt x="2467634" y="3870877"/>
                </a:cubicBezTo>
                <a:cubicBezTo>
                  <a:pt x="2468299" y="3858253"/>
                  <a:pt x="2468299" y="3845629"/>
                  <a:pt x="2455010" y="3845629"/>
                </a:cubicBezTo>
                <a:lnTo>
                  <a:pt x="2455010" y="3845629"/>
                </a:lnTo>
                <a:close/>
                <a:moveTo>
                  <a:pt x="976689" y="3896125"/>
                </a:moveTo>
                <a:cubicBezTo>
                  <a:pt x="976689" y="3908749"/>
                  <a:pt x="964065" y="3908749"/>
                  <a:pt x="964065" y="3908749"/>
                </a:cubicBezTo>
                <a:cubicBezTo>
                  <a:pt x="964065" y="3921373"/>
                  <a:pt x="989977" y="3933996"/>
                  <a:pt x="989977" y="3921373"/>
                </a:cubicBezTo>
                <a:cubicBezTo>
                  <a:pt x="989977" y="3908749"/>
                  <a:pt x="989977" y="3896125"/>
                  <a:pt x="976689" y="3896125"/>
                </a:cubicBezTo>
                <a:lnTo>
                  <a:pt x="976689" y="3896125"/>
                </a:lnTo>
                <a:close/>
                <a:moveTo>
                  <a:pt x="4653557" y="3908749"/>
                </a:moveTo>
                <a:cubicBezTo>
                  <a:pt x="4653557" y="3908749"/>
                  <a:pt x="4666181" y="3921373"/>
                  <a:pt x="4666181" y="3908749"/>
                </a:cubicBezTo>
                <a:cubicBezTo>
                  <a:pt x="4666181" y="3896125"/>
                  <a:pt x="4653557" y="3896125"/>
                  <a:pt x="4653557" y="3908749"/>
                </a:cubicBezTo>
                <a:lnTo>
                  <a:pt x="4653557" y="3908749"/>
                </a:lnTo>
                <a:close/>
                <a:moveTo>
                  <a:pt x="4678805" y="3934661"/>
                </a:moveTo>
                <a:cubicBezTo>
                  <a:pt x="4678805" y="3934661"/>
                  <a:pt x="4678805" y="3922037"/>
                  <a:pt x="4691429" y="3922037"/>
                </a:cubicBezTo>
                <a:cubicBezTo>
                  <a:pt x="4691429" y="3922037"/>
                  <a:pt x="4678805" y="3922037"/>
                  <a:pt x="4678805" y="3909413"/>
                </a:cubicBezTo>
                <a:cubicBezTo>
                  <a:pt x="4678805" y="3922037"/>
                  <a:pt x="4666181" y="3922037"/>
                  <a:pt x="4666181" y="3922037"/>
                </a:cubicBezTo>
                <a:cubicBezTo>
                  <a:pt x="4666181" y="3934661"/>
                  <a:pt x="4666181" y="3934661"/>
                  <a:pt x="4678805" y="3934661"/>
                </a:cubicBezTo>
                <a:lnTo>
                  <a:pt x="4678805" y="3934661"/>
                </a:lnTo>
                <a:close/>
                <a:moveTo>
                  <a:pt x="5013005" y="3922037"/>
                </a:moveTo>
                <a:cubicBezTo>
                  <a:pt x="5000381" y="3934661"/>
                  <a:pt x="4987093" y="3934661"/>
                  <a:pt x="5000381" y="3947285"/>
                </a:cubicBezTo>
                <a:cubicBezTo>
                  <a:pt x="5013005" y="3947285"/>
                  <a:pt x="5013005" y="3922037"/>
                  <a:pt x="5013005" y="3922037"/>
                </a:cubicBezTo>
                <a:lnTo>
                  <a:pt x="5013005" y="3922037"/>
                </a:lnTo>
                <a:close/>
                <a:moveTo>
                  <a:pt x="3084875" y="3922037"/>
                </a:moveTo>
                <a:cubicBezTo>
                  <a:pt x="3084875" y="3934661"/>
                  <a:pt x="3072251" y="3934661"/>
                  <a:pt x="3072251" y="3934661"/>
                </a:cubicBezTo>
                <a:cubicBezTo>
                  <a:pt x="3072251" y="3947285"/>
                  <a:pt x="3059627" y="3947285"/>
                  <a:pt x="3059627" y="3959909"/>
                </a:cubicBezTo>
                <a:cubicBezTo>
                  <a:pt x="3072251" y="3972533"/>
                  <a:pt x="3098163" y="3959909"/>
                  <a:pt x="3098163" y="3947285"/>
                </a:cubicBezTo>
                <a:cubicBezTo>
                  <a:pt x="3084875" y="3947285"/>
                  <a:pt x="3098163" y="3922037"/>
                  <a:pt x="3084875" y="3922037"/>
                </a:cubicBezTo>
                <a:lnTo>
                  <a:pt x="3084875" y="3922037"/>
                </a:lnTo>
                <a:close/>
                <a:moveTo>
                  <a:pt x="180056" y="3947285"/>
                </a:moveTo>
                <a:cubicBezTo>
                  <a:pt x="192680" y="3947285"/>
                  <a:pt x="192680" y="3947285"/>
                  <a:pt x="192680" y="3934661"/>
                </a:cubicBezTo>
                <a:cubicBezTo>
                  <a:pt x="180056" y="3934661"/>
                  <a:pt x="180056" y="3934661"/>
                  <a:pt x="180056" y="3947285"/>
                </a:cubicBezTo>
                <a:lnTo>
                  <a:pt x="180056" y="3947285"/>
                </a:lnTo>
                <a:close/>
                <a:moveTo>
                  <a:pt x="655777" y="3972533"/>
                </a:moveTo>
                <a:cubicBezTo>
                  <a:pt x="655777" y="3985156"/>
                  <a:pt x="655777" y="3985156"/>
                  <a:pt x="655777" y="3985156"/>
                </a:cubicBezTo>
                <a:cubicBezTo>
                  <a:pt x="668401" y="3985156"/>
                  <a:pt x="668401" y="3959909"/>
                  <a:pt x="655777" y="3972533"/>
                </a:cubicBezTo>
                <a:lnTo>
                  <a:pt x="655777" y="3972533"/>
                </a:lnTo>
                <a:close/>
                <a:moveTo>
                  <a:pt x="6581687" y="3985156"/>
                </a:moveTo>
                <a:cubicBezTo>
                  <a:pt x="6569063" y="3985156"/>
                  <a:pt x="6581687" y="3972533"/>
                  <a:pt x="6581687" y="3972533"/>
                </a:cubicBezTo>
                <a:cubicBezTo>
                  <a:pt x="6555775" y="3959909"/>
                  <a:pt x="6568399" y="3998445"/>
                  <a:pt x="6581687" y="3985156"/>
                </a:cubicBezTo>
                <a:lnTo>
                  <a:pt x="6581687" y="3985156"/>
                </a:lnTo>
                <a:close/>
                <a:moveTo>
                  <a:pt x="540169" y="3985156"/>
                </a:moveTo>
                <a:cubicBezTo>
                  <a:pt x="540169" y="3985156"/>
                  <a:pt x="552793" y="3985156"/>
                  <a:pt x="540169" y="3972533"/>
                </a:cubicBezTo>
                <a:cubicBezTo>
                  <a:pt x="540169" y="3972533"/>
                  <a:pt x="540169" y="3972533"/>
                  <a:pt x="540169" y="3985156"/>
                </a:cubicBezTo>
                <a:lnTo>
                  <a:pt x="540169" y="3985156"/>
                </a:lnTo>
                <a:close/>
                <a:moveTo>
                  <a:pt x="4190460" y="4176508"/>
                </a:moveTo>
                <a:cubicBezTo>
                  <a:pt x="4203084" y="4176508"/>
                  <a:pt x="4216372" y="4176508"/>
                  <a:pt x="4228996" y="4189132"/>
                </a:cubicBezTo>
                <a:cubicBezTo>
                  <a:pt x="4228996" y="4176508"/>
                  <a:pt x="4241620" y="4163884"/>
                  <a:pt x="4254909" y="4163884"/>
                </a:cubicBezTo>
                <a:cubicBezTo>
                  <a:pt x="4280821" y="4112724"/>
                  <a:pt x="4319357" y="4023692"/>
                  <a:pt x="4280821" y="3973197"/>
                </a:cubicBezTo>
                <a:cubicBezTo>
                  <a:pt x="4268197" y="3973197"/>
                  <a:pt x="4268197" y="3985821"/>
                  <a:pt x="4254909" y="3973197"/>
                </a:cubicBezTo>
                <a:cubicBezTo>
                  <a:pt x="4242285" y="3998445"/>
                  <a:pt x="4254909" y="3998445"/>
                  <a:pt x="4254909" y="4024357"/>
                </a:cubicBezTo>
                <a:cubicBezTo>
                  <a:pt x="4228996" y="4074188"/>
                  <a:pt x="4139300" y="4112724"/>
                  <a:pt x="4190460" y="4176508"/>
                </a:cubicBezTo>
                <a:lnTo>
                  <a:pt x="4190460" y="4176508"/>
                </a:lnTo>
                <a:close/>
                <a:moveTo>
                  <a:pt x="5193061" y="3985156"/>
                </a:moveTo>
                <a:cubicBezTo>
                  <a:pt x="5193061" y="3997780"/>
                  <a:pt x="5180438" y="3997780"/>
                  <a:pt x="5193061" y="4010404"/>
                </a:cubicBezTo>
                <a:cubicBezTo>
                  <a:pt x="5193061" y="3998445"/>
                  <a:pt x="5205685" y="3985156"/>
                  <a:pt x="5193061" y="3985156"/>
                </a:cubicBezTo>
                <a:lnTo>
                  <a:pt x="5193061" y="3985156"/>
                </a:lnTo>
                <a:close/>
                <a:moveTo>
                  <a:pt x="1863682" y="3998445"/>
                </a:moveTo>
                <a:cubicBezTo>
                  <a:pt x="1863682" y="4011069"/>
                  <a:pt x="1851058" y="4011069"/>
                  <a:pt x="1851058" y="4036316"/>
                </a:cubicBezTo>
                <a:cubicBezTo>
                  <a:pt x="1863682" y="4036316"/>
                  <a:pt x="1876970" y="3998445"/>
                  <a:pt x="1863682" y="3998445"/>
                </a:cubicBezTo>
                <a:lnTo>
                  <a:pt x="1863682" y="3998445"/>
                </a:lnTo>
                <a:close/>
                <a:moveTo>
                  <a:pt x="2095562" y="3998445"/>
                </a:moveTo>
                <a:cubicBezTo>
                  <a:pt x="2095562" y="3998445"/>
                  <a:pt x="2082938" y="4023692"/>
                  <a:pt x="2108186" y="4023692"/>
                </a:cubicBezTo>
                <a:cubicBezTo>
                  <a:pt x="2108186" y="4011069"/>
                  <a:pt x="2108186" y="3998445"/>
                  <a:pt x="2095562" y="3998445"/>
                </a:cubicBezTo>
                <a:lnTo>
                  <a:pt x="2095562" y="3998445"/>
                </a:lnTo>
                <a:close/>
                <a:moveTo>
                  <a:pt x="5077453" y="4036316"/>
                </a:moveTo>
                <a:cubicBezTo>
                  <a:pt x="5090077" y="4036316"/>
                  <a:pt x="5090077" y="4036316"/>
                  <a:pt x="5103365" y="4036316"/>
                </a:cubicBezTo>
                <a:cubicBezTo>
                  <a:pt x="5103365" y="4023692"/>
                  <a:pt x="5077453" y="4023692"/>
                  <a:pt x="5077453" y="4036316"/>
                </a:cubicBezTo>
                <a:lnTo>
                  <a:pt x="5077453" y="4036316"/>
                </a:lnTo>
                <a:close/>
                <a:moveTo>
                  <a:pt x="4062229" y="4087476"/>
                </a:moveTo>
                <a:cubicBezTo>
                  <a:pt x="4049604" y="4100100"/>
                  <a:pt x="4062229" y="4125348"/>
                  <a:pt x="4062229" y="4112724"/>
                </a:cubicBezTo>
                <a:cubicBezTo>
                  <a:pt x="4049604" y="4100100"/>
                  <a:pt x="4074852" y="4087476"/>
                  <a:pt x="4074852" y="4087476"/>
                </a:cubicBezTo>
                <a:cubicBezTo>
                  <a:pt x="4062229" y="4087476"/>
                  <a:pt x="4062229" y="4100100"/>
                  <a:pt x="4062229" y="4087476"/>
                </a:cubicBezTo>
                <a:lnTo>
                  <a:pt x="4062229" y="4087476"/>
                </a:lnTo>
                <a:close/>
                <a:moveTo>
                  <a:pt x="4910021" y="4137972"/>
                </a:moveTo>
                <a:cubicBezTo>
                  <a:pt x="4910021" y="4137972"/>
                  <a:pt x="4922645" y="4150596"/>
                  <a:pt x="4935933" y="4150596"/>
                </a:cubicBezTo>
                <a:cubicBezTo>
                  <a:pt x="4961845" y="4100100"/>
                  <a:pt x="4910021" y="4087476"/>
                  <a:pt x="4910021" y="4137972"/>
                </a:cubicBezTo>
                <a:lnTo>
                  <a:pt x="4910021" y="4137972"/>
                </a:lnTo>
                <a:close/>
                <a:moveTo>
                  <a:pt x="3933332" y="4125348"/>
                </a:moveTo>
                <a:cubicBezTo>
                  <a:pt x="3920708" y="4112724"/>
                  <a:pt x="3907420" y="4125348"/>
                  <a:pt x="3882172" y="4137972"/>
                </a:cubicBezTo>
                <a:cubicBezTo>
                  <a:pt x="3894796" y="4137972"/>
                  <a:pt x="3894796" y="4163219"/>
                  <a:pt x="3908084" y="4163219"/>
                </a:cubicBezTo>
                <a:cubicBezTo>
                  <a:pt x="3907420" y="4137972"/>
                  <a:pt x="3920708" y="4150596"/>
                  <a:pt x="3933332" y="4125348"/>
                </a:cubicBezTo>
                <a:lnTo>
                  <a:pt x="3933332" y="4125348"/>
                </a:lnTo>
                <a:close/>
                <a:moveTo>
                  <a:pt x="6542487" y="4150596"/>
                </a:moveTo>
                <a:cubicBezTo>
                  <a:pt x="6555110" y="4150596"/>
                  <a:pt x="6555110" y="4137972"/>
                  <a:pt x="6555110" y="4125348"/>
                </a:cubicBezTo>
                <a:cubicBezTo>
                  <a:pt x="6542487" y="4125348"/>
                  <a:pt x="6542487" y="4137972"/>
                  <a:pt x="6542487" y="4150596"/>
                </a:cubicBezTo>
                <a:lnTo>
                  <a:pt x="6542487" y="4150596"/>
                </a:lnTo>
                <a:close/>
                <a:moveTo>
                  <a:pt x="4884773" y="4163884"/>
                </a:moveTo>
                <a:cubicBezTo>
                  <a:pt x="4884773" y="4151260"/>
                  <a:pt x="4872149" y="4151260"/>
                  <a:pt x="4858861" y="4151260"/>
                </a:cubicBezTo>
                <a:cubicBezTo>
                  <a:pt x="4871485" y="4163884"/>
                  <a:pt x="4858861" y="4163884"/>
                  <a:pt x="4858861" y="4176508"/>
                </a:cubicBezTo>
                <a:cubicBezTo>
                  <a:pt x="4871485" y="4176508"/>
                  <a:pt x="4884773" y="4176508"/>
                  <a:pt x="4884773" y="4163884"/>
                </a:cubicBezTo>
                <a:lnTo>
                  <a:pt x="4884773" y="4163884"/>
                </a:lnTo>
                <a:close/>
                <a:moveTo>
                  <a:pt x="2339402" y="4201756"/>
                </a:moveTo>
                <a:cubicBezTo>
                  <a:pt x="2339402" y="4201756"/>
                  <a:pt x="2339402" y="4214379"/>
                  <a:pt x="2352026" y="4201756"/>
                </a:cubicBezTo>
                <a:cubicBezTo>
                  <a:pt x="2352026" y="4201756"/>
                  <a:pt x="2339402" y="4189132"/>
                  <a:pt x="2339402" y="4201756"/>
                </a:cubicBezTo>
                <a:lnTo>
                  <a:pt x="2339402" y="4201756"/>
                </a:lnTo>
                <a:close/>
                <a:moveTo>
                  <a:pt x="1889594" y="4201756"/>
                </a:moveTo>
                <a:cubicBezTo>
                  <a:pt x="1889594" y="4214379"/>
                  <a:pt x="1889594" y="4214379"/>
                  <a:pt x="1889594" y="4214379"/>
                </a:cubicBezTo>
                <a:cubicBezTo>
                  <a:pt x="1902218" y="4227003"/>
                  <a:pt x="1902218" y="4201756"/>
                  <a:pt x="1889594" y="4201756"/>
                </a:cubicBezTo>
                <a:lnTo>
                  <a:pt x="1889594" y="4201756"/>
                </a:lnTo>
                <a:close/>
                <a:moveTo>
                  <a:pt x="1568018" y="4201756"/>
                </a:moveTo>
                <a:cubicBezTo>
                  <a:pt x="1568018" y="4214379"/>
                  <a:pt x="1568018" y="4227003"/>
                  <a:pt x="1568018" y="4227003"/>
                </a:cubicBezTo>
                <a:cubicBezTo>
                  <a:pt x="1580641" y="4239627"/>
                  <a:pt x="1580641" y="4214379"/>
                  <a:pt x="1593930" y="4227003"/>
                </a:cubicBezTo>
                <a:cubicBezTo>
                  <a:pt x="1593930" y="4214379"/>
                  <a:pt x="1581306" y="4201756"/>
                  <a:pt x="1568018" y="4201756"/>
                </a:cubicBezTo>
                <a:lnTo>
                  <a:pt x="1568018" y="4201756"/>
                </a:lnTo>
                <a:close/>
                <a:moveTo>
                  <a:pt x="4987757" y="4214379"/>
                </a:moveTo>
                <a:cubicBezTo>
                  <a:pt x="4987757" y="4227003"/>
                  <a:pt x="4961845" y="4227003"/>
                  <a:pt x="4975133" y="4252251"/>
                </a:cubicBezTo>
                <a:cubicBezTo>
                  <a:pt x="4987757" y="4240292"/>
                  <a:pt x="5000381" y="4227003"/>
                  <a:pt x="4987757" y="4214379"/>
                </a:cubicBezTo>
                <a:lnTo>
                  <a:pt x="4987757" y="4214379"/>
                </a:lnTo>
                <a:close/>
                <a:moveTo>
                  <a:pt x="244504" y="4240292"/>
                </a:moveTo>
                <a:cubicBezTo>
                  <a:pt x="244504" y="4240292"/>
                  <a:pt x="244504" y="4252915"/>
                  <a:pt x="257128" y="4252915"/>
                </a:cubicBezTo>
                <a:cubicBezTo>
                  <a:pt x="257128" y="4240292"/>
                  <a:pt x="257128" y="4240292"/>
                  <a:pt x="244504" y="4240292"/>
                </a:cubicBezTo>
                <a:lnTo>
                  <a:pt x="244504" y="4240292"/>
                </a:lnTo>
                <a:close/>
                <a:moveTo>
                  <a:pt x="3509436" y="4240292"/>
                </a:moveTo>
                <a:cubicBezTo>
                  <a:pt x="3496812" y="4240292"/>
                  <a:pt x="3496812" y="4240292"/>
                  <a:pt x="3496812" y="4240292"/>
                </a:cubicBezTo>
                <a:cubicBezTo>
                  <a:pt x="3496812" y="4252915"/>
                  <a:pt x="3496812" y="4265539"/>
                  <a:pt x="3496812" y="4265539"/>
                </a:cubicBezTo>
                <a:cubicBezTo>
                  <a:pt x="3496148" y="4252915"/>
                  <a:pt x="3509436" y="4252915"/>
                  <a:pt x="3509436" y="4240292"/>
                </a:cubicBezTo>
                <a:lnTo>
                  <a:pt x="3509436" y="4240292"/>
                </a:lnTo>
                <a:close/>
                <a:moveTo>
                  <a:pt x="3483524" y="4265539"/>
                </a:moveTo>
                <a:cubicBezTo>
                  <a:pt x="3470900" y="4252915"/>
                  <a:pt x="3457612" y="4265539"/>
                  <a:pt x="3444988" y="4278163"/>
                </a:cubicBezTo>
                <a:cubicBezTo>
                  <a:pt x="3457612" y="4278163"/>
                  <a:pt x="3470900" y="4278163"/>
                  <a:pt x="3470900" y="4265539"/>
                </a:cubicBezTo>
                <a:lnTo>
                  <a:pt x="3470900" y="4265539"/>
                </a:lnTo>
                <a:lnTo>
                  <a:pt x="3483524" y="4265539"/>
                </a:lnTo>
                <a:lnTo>
                  <a:pt x="3483524" y="4265539"/>
                </a:lnTo>
                <a:close/>
                <a:moveTo>
                  <a:pt x="1889594" y="4303411"/>
                </a:moveTo>
                <a:cubicBezTo>
                  <a:pt x="1889594" y="4290787"/>
                  <a:pt x="1902218" y="4278163"/>
                  <a:pt x="1889594" y="4265539"/>
                </a:cubicBezTo>
                <a:cubicBezTo>
                  <a:pt x="1889594" y="4290787"/>
                  <a:pt x="1876970" y="4290787"/>
                  <a:pt x="1889594" y="4303411"/>
                </a:cubicBezTo>
                <a:lnTo>
                  <a:pt x="1889594" y="4303411"/>
                </a:lnTo>
                <a:close/>
                <a:moveTo>
                  <a:pt x="4935933" y="4290787"/>
                </a:moveTo>
                <a:cubicBezTo>
                  <a:pt x="4935933" y="4303411"/>
                  <a:pt x="4923309" y="4303411"/>
                  <a:pt x="4910021" y="4303411"/>
                </a:cubicBezTo>
                <a:cubicBezTo>
                  <a:pt x="4910021" y="4316035"/>
                  <a:pt x="4897397" y="4328659"/>
                  <a:pt x="4897397" y="4341283"/>
                </a:cubicBezTo>
                <a:cubicBezTo>
                  <a:pt x="4910021" y="4316699"/>
                  <a:pt x="4935933" y="4316699"/>
                  <a:pt x="4935933" y="4290787"/>
                </a:cubicBezTo>
                <a:lnTo>
                  <a:pt x="4935933" y="4290787"/>
                </a:lnTo>
                <a:close/>
                <a:moveTo>
                  <a:pt x="5026293" y="4290787"/>
                </a:moveTo>
                <a:cubicBezTo>
                  <a:pt x="5013669" y="4303411"/>
                  <a:pt x="5000381" y="4303411"/>
                  <a:pt x="5000381" y="4316035"/>
                </a:cubicBezTo>
                <a:cubicBezTo>
                  <a:pt x="5013005" y="4316699"/>
                  <a:pt x="5026293" y="4303411"/>
                  <a:pt x="5026293" y="4290787"/>
                </a:cubicBezTo>
                <a:lnTo>
                  <a:pt x="5026293" y="4290787"/>
                </a:lnTo>
                <a:close/>
                <a:moveTo>
                  <a:pt x="2918107" y="4316699"/>
                </a:moveTo>
                <a:cubicBezTo>
                  <a:pt x="2918107" y="4329323"/>
                  <a:pt x="2918107" y="4341947"/>
                  <a:pt x="2918107" y="4354571"/>
                </a:cubicBezTo>
                <a:cubicBezTo>
                  <a:pt x="2930731" y="4354571"/>
                  <a:pt x="2930731" y="4354571"/>
                  <a:pt x="2930731" y="4354571"/>
                </a:cubicBezTo>
                <a:cubicBezTo>
                  <a:pt x="2930731" y="4341947"/>
                  <a:pt x="2943355" y="4329323"/>
                  <a:pt x="2918107" y="4316699"/>
                </a:cubicBezTo>
                <a:lnTo>
                  <a:pt x="2918107" y="4316699"/>
                </a:lnTo>
                <a:close/>
                <a:moveTo>
                  <a:pt x="1928130" y="4329323"/>
                </a:moveTo>
                <a:lnTo>
                  <a:pt x="1928130" y="4341947"/>
                </a:lnTo>
                <a:cubicBezTo>
                  <a:pt x="1940754" y="4341947"/>
                  <a:pt x="1940754" y="4329323"/>
                  <a:pt x="1940754" y="4329323"/>
                </a:cubicBezTo>
                <a:lnTo>
                  <a:pt x="1928130" y="4329323"/>
                </a:lnTo>
                <a:lnTo>
                  <a:pt x="1928130" y="4329323"/>
                </a:lnTo>
                <a:close/>
                <a:moveTo>
                  <a:pt x="1786610" y="4405731"/>
                </a:moveTo>
                <a:cubicBezTo>
                  <a:pt x="1786610" y="4393107"/>
                  <a:pt x="1786610" y="4380483"/>
                  <a:pt x="1773986" y="4380483"/>
                </a:cubicBezTo>
                <a:cubicBezTo>
                  <a:pt x="1773986" y="4380483"/>
                  <a:pt x="1761362" y="4380483"/>
                  <a:pt x="1761362" y="4393107"/>
                </a:cubicBezTo>
                <a:cubicBezTo>
                  <a:pt x="1773986" y="4393107"/>
                  <a:pt x="1773986" y="4418355"/>
                  <a:pt x="1786610" y="4405731"/>
                </a:cubicBezTo>
                <a:lnTo>
                  <a:pt x="1786610" y="4405731"/>
                </a:lnTo>
                <a:close/>
                <a:moveTo>
                  <a:pt x="295664" y="4418355"/>
                </a:moveTo>
                <a:cubicBezTo>
                  <a:pt x="295664" y="4430979"/>
                  <a:pt x="295664" y="4430979"/>
                  <a:pt x="308288" y="4430979"/>
                </a:cubicBezTo>
                <a:cubicBezTo>
                  <a:pt x="308288" y="4430979"/>
                  <a:pt x="308288" y="4430979"/>
                  <a:pt x="308288" y="4418355"/>
                </a:cubicBezTo>
                <a:lnTo>
                  <a:pt x="295664" y="4418355"/>
                </a:lnTo>
                <a:lnTo>
                  <a:pt x="295664" y="4418355"/>
                </a:lnTo>
                <a:close/>
                <a:moveTo>
                  <a:pt x="5539886" y="4418355"/>
                </a:moveTo>
                <a:cubicBezTo>
                  <a:pt x="5539886" y="4443602"/>
                  <a:pt x="5552510" y="4443602"/>
                  <a:pt x="5552510" y="4456226"/>
                </a:cubicBezTo>
                <a:cubicBezTo>
                  <a:pt x="5552510" y="4443602"/>
                  <a:pt x="5565133" y="4443602"/>
                  <a:pt x="5565133" y="4430979"/>
                </a:cubicBezTo>
                <a:cubicBezTo>
                  <a:pt x="5553174" y="4430979"/>
                  <a:pt x="5553174" y="4430979"/>
                  <a:pt x="5539886" y="4418355"/>
                </a:cubicBezTo>
                <a:lnTo>
                  <a:pt x="5539886" y="4418355"/>
                </a:lnTo>
                <a:close/>
                <a:moveTo>
                  <a:pt x="4794413" y="4456226"/>
                </a:moveTo>
                <a:cubicBezTo>
                  <a:pt x="4794413" y="4443602"/>
                  <a:pt x="4807037" y="4443602"/>
                  <a:pt x="4794413" y="4443602"/>
                </a:cubicBezTo>
                <a:cubicBezTo>
                  <a:pt x="4794413" y="4456226"/>
                  <a:pt x="4768501" y="4443602"/>
                  <a:pt x="4781789" y="4456226"/>
                </a:cubicBezTo>
                <a:lnTo>
                  <a:pt x="4794413" y="4456226"/>
                </a:lnTo>
                <a:lnTo>
                  <a:pt x="4794413" y="4456226"/>
                </a:lnTo>
                <a:close/>
                <a:moveTo>
                  <a:pt x="1696914" y="4507386"/>
                </a:moveTo>
                <a:lnTo>
                  <a:pt x="1696914" y="4507386"/>
                </a:lnTo>
                <a:cubicBezTo>
                  <a:pt x="1684290" y="4507386"/>
                  <a:pt x="1696914" y="4545258"/>
                  <a:pt x="1696914" y="4558546"/>
                </a:cubicBezTo>
                <a:cubicBezTo>
                  <a:pt x="1722826" y="4533298"/>
                  <a:pt x="1748074" y="4507386"/>
                  <a:pt x="1735450" y="4469515"/>
                </a:cubicBezTo>
                <a:cubicBezTo>
                  <a:pt x="1709538" y="4469515"/>
                  <a:pt x="1709538" y="4494762"/>
                  <a:pt x="1696914" y="4507386"/>
                </a:cubicBezTo>
                <a:lnTo>
                  <a:pt x="1696914" y="4507386"/>
                </a:lnTo>
                <a:close/>
                <a:moveTo>
                  <a:pt x="1555394" y="4469515"/>
                </a:moveTo>
                <a:cubicBezTo>
                  <a:pt x="1555394" y="4482138"/>
                  <a:pt x="1542770" y="4482138"/>
                  <a:pt x="1542770" y="4482138"/>
                </a:cubicBezTo>
                <a:cubicBezTo>
                  <a:pt x="1542770" y="4494762"/>
                  <a:pt x="1516858" y="4494762"/>
                  <a:pt x="1530146" y="4520010"/>
                </a:cubicBezTo>
                <a:lnTo>
                  <a:pt x="1542770" y="4520010"/>
                </a:lnTo>
                <a:cubicBezTo>
                  <a:pt x="1542770" y="4507386"/>
                  <a:pt x="1568018" y="4482138"/>
                  <a:pt x="1555394" y="4469515"/>
                </a:cubicBezTo>
                <a:lnTo>
                  <a:pt x="1555394" y="4469515"/>
                </a:lnTo>
                <a:close/>
                <a:moveTo>
                  <a:pt x="437185" y="4507386"/>
                </a:moveTo>
                <a:cubicBezTo>
                  <a:pt x="437185" y="4494762"/>
                  <a:pt x="449808" y="4494762"/>
                  <a:pt x="437185" y="4494762"/>
                </a:cubicBezTo>
                <a:cubicBezTo>
                  <a:pt x="423896" y="4507386"/>
                  <a:pt x="423896" y="4507386"/>
                  <a:pt x="437185" y="4507386"/>
                </a:cubicBezTo>
                <a:lnTo>
                  <a:pt x="437185" y="4507386"/>
                </a:lnTo>
                <a:close/>
                <a:moveTo>
                  <a:pt x="2403851" y="4571170"/>
                </a:moveTo>
                <a:cubicBezTo>
                  <a:pt x="2403851" y="4558546"/>
                  <a:pt x="2429763" y="4533298"/>
                  <a:pt x="2416475" y="4520010"/>
                </a:cubicBezTo>
                <a:cubicBezTo>
                  <a:pt x="2416475" y="4545922"/>
                  <a:pt x="2377938" y="4558546"/>
                  <a:pt x="2403851" y="4571170"/>
                </a:cubicBezTo>
                <a:lnTo>
                  <a:pt x="2403851" y="4571170"/>
                </a:lnTo>
                <a:close/>
                <a:moveTo>
                  <a:pt x="732849" y="4545922"/>
                </a:moveTo>
                <a:cubicBezTo>
                  <a:pt x="732849" y="4558546"/>
                  <a:pt x="732849" y="4558546"/>
                  <a:pt x="732849" y="4558546"/>
                </a:cubicBezTo>
                <a:cubicBezTo>
                  <a:pt x="745473" y="4558546"/>
                  <a:pt x="745473" y="4558546"/>
                  <a:pt x="745473" y="4558546"/>
                </a:cubicBezTo>
                <a:cubicBezTo>
                  <a:pt x="745473" y="4545922"/>
                  <a:pt x="745473" y="4545922"/>
                  <a:pt x="732849" y="4545922"/>
                </a:cubicBezTo>
                <a:lnTo>
                  <a:pt x="732849" y="4545922"/>
                </a:lnTo>
                <a:close/>
                <a:moveTo>
                  <a:pt x="5745854" y="4698738"/>
                </a:moveTo>
                <a:cubicBezTo>
                  <a:pt x="5733230" y="4673490"/>
                  <a:pt x="5719942" y="4660866"/>
                  <a:pt x="5707318" y="4647578"/>
                </a:cubicBezTo>
                <a:cubicBezTo>
                  <a:pt x="5681406" y="4609706"/>
                  <a:pt x="5630246" y="4571170"/>
                  <a:pt x="5604334" y="4558546"/>
                </a:cubicBezTo>
                <a:cubicBezTo>
                  <a:pt x="5604334" y="4571170"/>
                  <a:pt x="5604334" y="4571170"/>
                  <a:pt x="5604334" y="4571170"/>
                </a:cubicBezTo>
                <a:cubicBezTo>
                  <a:pt x="5616958" y="4596418"/>
                  <a:pt x="5630246" y="4609042"/>
                  <a:pt x="5642870" y="4634954"/>
                </a:cubicBezTo>
                <a:cubicBezTo>
                  <a:pt x="5694694" y="4647578"/>
                  <a:pt x="5707318" y="4698738"/>
                  <a:pt x="5745854" y="4698738"/>
                </a:cubicBezTo>
                <a:lnTo>
                  <a:pt x="5745854" y="4698738"/>
                </a:lnTo>
                <a:close/>
                <a:moveTo>
                  <a:pt x="2390562" y="4583794"/>
                </a:moveTo>
                <a:cubicBezTo>
                  <a:pt x="2403186" y="4583794"/>
                  <a:pt x="2390562" y="4609042"/>
                  <a:pt x="2390562" y="4621665"/>
                </a:cubicBezTo>
                <a:cubicBezTo>
                  <a:pt x="2403851" y="4622330"/>
                  <a:pt x="2403851" y="4571170"/>
                  <a:pt x="2390562" y="4583794"/>
                </a:cubicBezTo>
                <a:lnTo>
                  <a:pt x="2390562" y="4583794"/>
                </a:lnTo>
                <a:close/>
                <a:moveTo>
                  <a:pt x="5476102" y="4596418"/>
                </a:moveTo>
                <a:cubicBezTo>
                  <a:pt x="5476102" y="4596418"/>
                  <a:pt x="5476102" y="4609042"/>
                  <a:pt x="5488726" y="4609042"/>
                </a:cubicBezTo>
                <a:cubicBezTo>
                  <a:pt x="5488726" y="4596418"/>
                  <a:pt x="5488726" y="4596418"/>
                  <a:pt x="5476102" y="4596418"/>
                </a:cubicBezTo>
                <a:lnTo>
                  <a:pt x="5476102" y="4596418"/>
                </a:lnTo>
                <a:close/>
                <a:moveTo>
                  <a:pt x="1170033" y="4622330"/>
                </a:moveTo>
                <a:cubicBezTo>
                  <a:pt x="1170033" y="4622330"/>
                  <a:pt x="1157410" y="4622330"/>
                  <a:pt x="1157410" y="4634954"/>
                </a:cubicBezTo>
                <a:cubicBezTo>
                  <a:pt x="1170033" y="4634954"/>
                  <a:pt x="1170033" y="4634954"/>
                  <a:pt x="1170033" y="4634954"/>
                </a:cubicBezTo>
                <a:cubicBezTo>
                  <a:pt x="1170033" y="4634954"/>
                  <a:pt x="1182657" y="4622330"/>
                  <a:pt x="1170033" y="4622330"/>
                </a:cubicBezTo>
                <a:lnTo>
                  <a:pt x="1170033" y="4622330"/>
                </a:lnTo>
                <a:close/>
                <a:moveTo>
                  <a:pt x="1504234" y="4685449"/>
                </a:moveTo>
                <a:cubicBezTo>
                  <a:pt x="1516858" y="4685449"/>
                  <a:pt x="1516858" y="4685449"/>
                  <a:pt x="1516858" y="4672825"/>
                </a:cubicBezTo>
                <a:cubicBezTo>
                  <a:pt x="1516858" y="4672825"/>
                  <a:pt x="1516858" y="4672825"/>
                  <a:pt x="1504234" y="4672825"/>
                </a:cubicBezTo>
                <a:lnTo>
                  <a:pt x="1504234" y="4685449"/>
                </a:lnTo>
                <a:lnTo>
                  <a:pt x="1504234" y="4685449"/>
                </a:lnTo>
                <a:close/>
                <a:moveTo>
                  <a:pt x="5604334" y="4723985"/>
                </a:moveTo>
                <a:cubicBezTo>
                  <a:pt x="5616958" y="4723985"/>
                  <a:pt x="5630246" y="4736609"/>
                  <a:pt x="5642870" y="4761857"/>
                </a:cubicBezTo>
                <a:cubicBezTo>
                  <a:pt x="5642870" y="4761857"/>
                  <a:pt x="5642870" y="4749233"/>
                  <a:pt x="5655494" y="4749233"/>
                </a:cubicBezTo>
                <a:cubicBezTo>
                  <a:pt x="5655494" y="4774481"/>
                  <a:pt x="5668117" y="4774481"/>
                  <a:pt x="5681406" y="4787105"/>
                </a:cubicBezTo>
                <a:cubicBezTo>
                  <a:pt x="5681406" y="4774481"/>
                  <a:pt x="5668782" y="4761857"/>
                  <a:pt x="5668782" y="4749233"/>
                </a:cubicBezTo>
                <a:cubicBezTo>
                  <a:pt x="5656158" y="4749233"/>
                  <a:pt x="5656158" y="4736609"/>
                  <a:pt x="5642870" y="4736609"/>
                </a:cubicBezTo>
                <a:cubicBezTo>
                  <a:pt x="5642870" y="4736609"/>
                  <a:pt x="5655494" y="4749233"/>
                  <a:pt x="5642870" y="4749233"/>
                </a:cubicBezTo>
                <a:cubicBezTo>
                  <a:pt x="5642870" y="4723985"/>
                  <a:pt x="5616958" y="4711361"/>
                  <a:pt x="5616958" y="4698073"/>
                </a:cubicBezTo>
                <a:cubicBezTo>
                  <a:pt x="5616958" y="4723321"/>
                  <a:pt x="5604334" y="4698073"/>
                  <a:pt x="5604334" y="4698073"/>
                </a:cubicBezTo>
                <a:cubicBezTo>
                  <a:pt x="5591710" y="4711361"/>
                  <a:pt x="5604334" y="4711361"/>
                  <a:pt x="5604334" y="4723985"/>
                </a:cubicBezTo>
                <a:lnTo>
                  <a:pt x="5604334" y="4723985"/>
                </a:lnTo>
                <a:close/>
                <a:moveTo>
                  <a:pt x="1606554" y="4787769"/>
                </a:moveTo>
                <a:cubicBezTo>
                  <a:pt x="1606554" y="4787769"/>
                  <a:pt x="1619177" y="4787769"/>
                  <a:pt x="1632466" y="4787769"/>
                </a:cubicBezTo>
                <a:cubicBezTo>
                  <a:pt x="1632466" y="4762521"/>
                  <a:pt x="1683626" y="4736609"/>
                  <a:pt x="1658378" y="4711361"/>
                </a:cubicBezTo>
                <a:cubicBezTo>
                  <a:pt x="1632466" y="4723985"/>
                  <a:pt x="1632466" y="4761857"/>
                  <a:pt x="1606554" y="4787769"/>
                </a:cubicBezTo>
                <a:lnTo>
                  <a:pt x="1606554" y="4787769"/>
                </a:lnTo>
                <a:close/>
                <a:moveTo>
                  <a:pt x="4190460" y="4775145"/>
                </a:moveTo>
                <a:cubicBezTo>
                  <a:pt x="4216372" y="4762521"/>
                  <a:pt x="4216372" y="4762521"/>
                  <a:pt x="4228996" y="4762521"/>
                </a:cubicBezTo>
                <a:cubicBezTo>
                  <a:pt x="4216372" y="4749898"/>
                  <a:pt x="4203084" y="4749898"/>
                  <a:pt x="4203084" y="4749898"/>
                </a:cubicBezTo>
                <a:cubicBezTo>
                  <a:pt x="4215708" y="4737273"/>
                  <a:pt x="4203084" y="4724649"/>
                  <a:pt x="4215708" y="4724649"/>
                </a:cubicBezTo>
                <a:cubicBezTo>
                  <a:pt x="4203084" y="4724649"/>
                  <a:pt x="4203084" y="4724649"/>
                  <a:pt x="4189796" y="4712026"/>
                </a:cubicBezTo>
                <a:cubicBezTo>
                  <a:pt x="4177172" y="4724649"/>
                  <a:pt x="4202420" y="4749898"/>
                  <a:pt x="4189796" y="4763186"/>
                </a:cubicBezTo>
                <a:lnTo>
                  <a:pt x="4189796" y="4775145"/>
                </a:lnTo>
                <a:lnTo>
                  <a:pt x="4190460" y="4775145"/>
                </a:lnTo>
                <a:close/>
                <a:moveTo>
                  <a:pt x="771385" y="4736609"/>
                </a:moveTo>
                <a:cubicBezTo>
                  <a:pt x="771385" y="4749233"/>
                  <a:pt x="784009" y="4761857"/>
                  <a:pt x="797297" y="4761857"/>
                </a:cubicBezTo>
                <a:cubicBezTo>
                  <a:pt x="797297" y="4749233"/>
                  <a:pt x="797297" y="4749233"/>
                  <a:pt x="797297" y="4736609"/>
                </a:cubicBezTo>
                <a:cubicBezTo>
                  <a:pt x="784009" y="4723985"/>
                  <a:pt x="784009" y="4736609"/>
                  <a:pt x="771385" y="4736609"/>
                </a:cubicBezTo>
                <a:lnTo>
                  <a:pt x="771385" y="4736609"/>
                </a:lnTo>
                <a:close/>
                <a:moveTo>
                  <a:pt x="4228996" y="4761857"/>
                </a:moveTo>
                <a:cubicBezTo>
                  <a:pt x="4241620" y="4761857"/>
                  <a:pt x="4241620" y="4761857"/>
                  <a:pt x="4241620" y="4761857"/>
                </a:cubicBezTo>
                <a:cubicBezTo>
                  <a:pt x="4241620" y="4761857"/>
                  <a:pt x="4241620" y="4749233"/>
                  <a:pt x="4228996" y="4749233"/>
                </a:cubicBezTo>
                <a:cubicBezTo>
                  <a:pt x="4228996" y="4761857"/>
                  <a:pt x="4228996" y="4761857"/>
                  <a:pt x="4228996" y="4761857"/>
                </a:cubicBezTo>
                <a:lnTo>
                  <a:pt x="4228996" y="4761857"/>
                </a:lnTo>
                <a:close/>
                <a:moveTo>
                  <a:pt x="5090077" y="4775145"/>
                </a:moveTo>
                <a:cubicBezTo>
                  <a:pt x="5090077" y="4762521"/>
                  <a:pt x="5090077" y="4762521"/>
                  <a:pt x="5077453" y="4762521"/>
                </a:cubicBezTo>
                <a:cubicBezTo>
                  <a:pt x="5077453" y="4761857"/>
                  <a:pt x="5077453" y="4775145"/>
                  <a:pt x="5090077" y="4775145"/>
                </a:cubicBezTo>
                <a:lnTo>
                  <a:pt x="5090077" y="4775145"/>
                </a:lnTo>
                <a:close/>
                <a:moveTo>
                  <a:pt x="437185" y="4775145"/>
                </a:moveTo>
                <a:cubicBezTo>
                  <a:pt x="449808" y="4775145"/>
                  <a:pt x="449808" y="4775145"/>
                  <a:pt x="449808" y="4762521"/>
                </a:cubicBezTo>
                <a:cubicBezTo>
                  <a:pt x="437185" y="4762521"/>
                  <a:pt x="437185" y="4762521"/>
                  <a:pt x="437185" y="4762521"/>
                </a:cubicBezTo>
                <a:cubicBezTo>
                  <a:pt x="437185" y="4775145"/>
                  <a:pt x="437185" y="4775145"/>
                  <a:pt x="437185" y="4775145"/>
                </a:cubicBezTo>
                <a:lnTo>
                  <a:pt x="437185" y="4775145"/>
                </a:lnTo>
                <a:close/>
                <a:moveTo>
                  <a:pt x="4241620" y="4775145"/>
                </a:moveTo>
                <a:cubicBezTo>
                  <a:pt x="4241620" y="4787769"/>
                  <a:pt x="4228996" y="4787769"/>
                  <a:pt x="4228996" y="4800393"/>
                </a:cubicBezTo>
                <a:cubicBezTo>
                  <a:pt x="4228996" y="4800393"/>
                  <a:pt x="4228996" y="4813017"/>
                  <a:pt x="4241620" y="4813017"/>
                </a:cubicBezTo>
                <a:cubicBezTo>
                  <a:pt x="4241620" y="4800393"/>
                  <a:pt x="4254244" y="4813017"/>
                  <a:pt x="4254244" y="4800393"/>
                </a:cubicBezTo>
                <a:cubicBezTo>
                  <a:pt x="4241620" y="4787769"/>
                  <a:pt x="4241620" y="4775145"/>
                  <a:pt x="4241620" y="4775145"/>
                </a:cubicBezTo>
                <a:lnTo>
                  <a:pt x="4241620" y="4775145"/>
                </a:lnTo>
                <a:close/>
                <a:moveTo>
                  <a:pt x="5694694" y="4775145"/>
                </a:moveTo>
                <a:cubicBezTo>
                  <a:pt x="5694694" y="4826305"/>
                  <a:pt x="5759142" y="4851553"/>
                  <a:pt x="5771766" y="4889424"/>
                </a:cubicBezTo>
                <a:cubicBezTo>
                  <a:pt x="5797678" y="4902048"/>
                  <a:pt x="5810302" y="4914672"/>
                  <a:pt x="5822926" y="4940584"/>
                </a:cubicBezTo>
                <a:cubicBezTo>
                  <a:pt x="5835550" y="4940584"/>
                  <a:pt x="5835550" y="4953208"/>
                  <a:pt x="5861462" y="4965832"/>
                </a:cubicBezTo>
                <a:cubicBezTo>
                  <a:pt x="5810302" y="4889424"/>
                  <a:pt x="5745854" y="4825640"/>
                  <a:pt x="5694694" y="4775145"/>
                </a:cubicBezTo>
                <a:lnTo>
                  <a:pt x="5694694" y="4775145"/>
                </a:lnTo>
                <a:close/>
                <a:moveTo>
                  <a:pt x="1863682" y="4800393"/>
                </a:moveTo>
                <a:cubicBezTo>
                  <a:pt x="1863682" y="4813017"/>
                  <a:pt x="1863682" y="4813017"/>
                  <a:pt x="1863682" y="4813017"/>
                </a:cubicBezTo>
                <a:cubicBezTo>
                  <a:pt x="1876306" y="4813017"/>
                  <a:pt x="1876306" y="4813017"/>
                  <a:pt x="1876306" y="4813017"/>
                </a:cubicBezTo>
                <a:cubicBezTo>
                  <a:pt x="1876970" y="4800393"/>
                  <a:pt x="1876970" y="4800393"/>
                  <a:pt x="1863682" y="4800393"/>
                </a:cubicBezTo>
                <a:lnTo>
                  <a:pt x="1863682" y="4800393"/>
                </a:lnTo>
                <a:close/>
                <a:moveTo>
                  <a:pt x="5642870" y="4850888"/>
                </a:moveTo>
                <a:cubicBezTo>
                  <a:pt x="5642870" y="4850888"/>
                  <a:pt x="5642870" y="4850888"/>
                  <a:pt x="5630246" y="4850888"/>
                </a:cubicBezTo>
                <a:cubicBezTo>
                  <a:pt x="5630246" y="4838265"/>
                  <a:pt x="5617622" y="4838265"/>
                  <a:pt x="5630246" y="4825640"/>
                </a:cubicBezTo>
                <a:cubicBezTo>
                  <a:pt x="5617622" y="4838265"/>
                  <a:pt x="5617622" y="4813017"/>
                  <a:pt x="5604334" y="4825640"/>
                </a:cubicBezTo>
                <a:cubicBezTo>
                  <a:pt x="5616958" y="4838265"/>
                  <a:pt x="5630246" y="4863512"/>
                  <a:pt x="5655494" y="4889424"/>
                </a:cubicBezTo>
                <a:cubicBezTo>
                  <a:pt x="5668782" y="4876800"/>
                  <a:pt x="5642870" y="4864176"/>
                  <a:pt x="5642870" y="4850888"/>
                </a:cubicBezTo>
                <a:lnTo>
                  <a:pt x="5642870" y="4850888"/>
                </a:lnTo>
                <a:close/>
                <a:moveTo>
                  <a:pt x="4293445" y="4850888"/>
                </a:moveTo>
                <a:cubicBezTo>
                  <a:pt x="4293445" y="4838265"/>
                  <a:pt x="4293445" y="4838265"/>
                  <a:pt x="4293445" y="4825640"/>
                </a:cubicBezTo>
                <a:cubicBezTo>
                  <a:pt x="4280821" y="4825640"/>
                  <a:pt x="4267532" y="4825640"/>
                  <a:pt x="4254909" y="4825640"/>
                </a:cubicBezTo>
                <a:cubicBezTo>
                  <a:pt x="4267532" y="4838265"/>
                  <a:pt x="4267532" y="4850888"/>
                  <a:pt x="4293445" y="4850888"/>
                </a:cubicBezTo>
                <a:lnTo>
                  <a:pt x="4293445" y="4850888"/>
                </a:lnTo>
                <a:close/>
                <a:moveTo>
                  <a:pt x="4280156" y="4864176"/>
                </a:moveTo>
                <a:cubicBezTo>
                  <a:pt x="4280156" y="4876800"/>
                  <a:pt x="4292780" y="4876800"/>
                  <a:pt x="4306068" y="4876800"/>
                </a:cubicBezTo>
                <a:cubicBezTo>
                  <a:pt x="4306068" y="4876800"/>
                  <a:pt x="4306068" y="4864176"/>
                  <a:pt x="4306068" y="4851553"/>
                </a:cubicBezTo>
                <a:lnTo>
                  <a:pt x="4293445" y="4851553"/>
                </a:lnTo>
                <a:cubicBezTo>
                  <a:pt x="4293445" y="4850888"/>
                  <a:pt x="4293445" y="4864176"/>
                  <a:pt x="4280156" y="4864176"/>
                </a:cubicBezTo>
                <a:lnTo>
                  <a:pt x="4280156" y="4864176"/>
                </a:lnTo>
                <a:close/>
                <a:moveTo>
                  <a:pt x="835833" y="4876800"/>
                </a:moveTo>
                <a:cubicBezTo>
                  <a:pt x="848457" y="4876800"/>
                  <a:pt x="848457" y="4876800"/>
                  <a:pt x="848457" y="4876800"/>
                </a:cubicBezTo>
                <a:cubicBezTo>
                  <a:pt x="848457" y="4864176"/>
                  <a:pt x="848457" y="4864176"/>
                  <a:pt x="848457" y="4864176"/>
                </a:cubicBezTo>
                <a:cubicBezTo>
                  <a:pt x="848457" y="4864176"/>
                  <a:pt x="835833" y="4864176"/>
                  <a:pt x="835833" y="4876800"/>
                </a:cubicBezTo>
                <a:lnTo>
                  <a:pt x="835833" y="4876800"/>
                </a:lnTo>
                <a:close/>
                <a:moveTo>
                  <a:pt x="5938534" y="4914672"/>
                </a:moveTo>
                <a:cubicBezTo>
                  <a:pt x="5925910" y="4914672"/>
                  <a:pt x="5938534" y="4939920"/>
                  <a:pt x="5951158" y="4939920"/>
                </a:cubicBezTo>
                <a:cubicBezTo>
                  <a:pt x="5951822" y="4927296"/>
                  <a:pt x="5951822" y="4914672"/>
                  <a:pt x="5938534" y="4914672"/>
                </a:cubicBezTo>
                <a:lnTo>
                  <a:pt x="5938534" y="4914672"/>
                </a:lnTo>
                <a:close/>
                <a:moveTo>
                  <a:pt x="1542770" y="4927296"/>
                </a:moveTo>
                <a:cubicBezTo>
                  <a:pt x="1555394" y="4927296"/>
                  <a:pt x="1568682" y="4927296"/>
                  <a:pt x="1568682" y="4914672"/>
                </a:cubicBezTo>
                <a:cubicBezTo>
                  <a:pt x="1556058" y="4914672"/>
                  <a:pt x="1556058" y="4914672"/>
                  <a:pt x="1556058" y="4914672"/>
                </a:cubicBezTo>
                <a:cubicBezTo>
                  <a:pt x="1555394" y="4927296"/>
                  <a:pt x="1542770" y="4927296"/>
                  <a:pt x="1542770" y="4927296"/>
                </a:cubicBezTo>
                <a:lnTo>
                  <a:pt x="1542770" y="4927296"/>
                </a:lnTo>
                <a:close/>
                <a:moveTo>
                  <a:pt x="4319357" y="4940584"/>
                </a:moveTo>
                <a:cubicBezTo>
                  <a:pt x="4331981" y="4940584"/>
                  <a:pt x="4331981" y="4953208"/>
                  <a:pt x="4345269" y="4953208"/>
                </a:cubicBezTo>
                <a:cubicBezTo>
                  <a:pt x="4345269" y="4953208"/>
                  <a:pt x="4357893" y="4927960"/>
                  <a:pt x="4345269" y="4927960"/>
                </a:cubicBezTo>
                <a:cubicBezTo>
                  <a:pt x="4331981" y="4927296"/>
                  <a:pt x="4331981" y="4927296"/>
                  <a:pt x="4319357" y="4940584"/>
                </a:cubicBezTo>
                <a:lnTo>
                  <a:pt x="4319357" y="4940584"/>
                </a:lnTo>
                <a:close/>
                <a:moveTo>
                  <a:pt x="5231598" y="5029616"/>
                </a:moveTo>
                <a:cubicBezTo>
                  <a:pt x="5257509" y="5016992"/>
                  <a:pt x="5257509" y="5029616"/>
                  <a:pt x="5270134" y="5042240"/>
                </a:cubicBezTo>
                <a:cubicBezTo>
                  <a:pt x="5270134" y="5016992"/>
                  <a:pt x="5282757" y="4978456"/>
                  <a:pt x="5270134" y="4953208"/>
                </a:cubicBezTo>
                <a:cubicBezTo>
                  <a:pt x="5257509" y="4978456"/>
                  <a:pt x="5231598" y="4991080"/>
                  <a:pt x="5231598" y="5029616"/>
                </a:cubicBezTo>
                <a:lnTo>
                  <a:pt x="5231598" y="5029616"/>
                </a:lnTo>
                <a:close/>
                <a:moveTo>
                  <a:pt x="5257509" y="4978456"/>
                </a:moveTo>
                <a:cubicBezTo>
                  <a:pt x="5244886" y="5003703"/>
                  <a:pt x="5257509" y="5003703"/>
                  <a:pt x="5257509" y="5016327"/>
                </a:cubicBezTo>
                <a:cubicBezTo>
                  <a:pt x="5257509" y="5028951"/>
                  <a:pt x="5244886" y="5016327"/>
                  <a:pt x="5244886" y="5016327"/>
                </a:cubicBezTo>
                <a:cubicBezTo>
                  <a:pt x="5244221" y="5003703"/>
                  <a:pt x="5244221" y="4978456"/>
                  <a:pt x="5257509" y="4978456"/>
                </a:cubicBezTo>
                <a:lnTo>
                  <a:pt x="5257509" y="4978456"/>
                </a:lnTo>
                <a:lnTo>
                  <a:pt x="5257509" y="4978456"/>
                </a:lnTo>
                <a:close/>
                <a:moveTo>
                  <a:pt x="4203084" y="5029616"/>
                </a:moveTo>
                <a:cubicBezTo>
                  <a:pt x="4215708" y="5029616"/>
                  <a:pt x="4228996" y="5029616"/>
                  <a:pt x="4241620" y="5016992"/>
                </a:cubicBezTo>
                <a:cubicBezTo>
                  <a:pt x="4254909" y="4965832"/>
                  <a:pt x="4190460" y="4978456"/>
                  <a:pt x="4203084" y="5029616"/>
                </a:cubicBezTo>
                <a:lnTo>
                  <a:pt x="4203084" y="5029616"/>
                </a:lnTo>
                <a:close/>
                <a:moveTo>
                  <a:pt x="5745854" y="4991080"/>
                </a:moveTo>
                <a:cubicBezTo>
                  <a:pt x="5745854" y="5003703"/>
                  <a:pt x="5758478" y="4991080"/>
                  <a:pt x="5758478" y="5003703"/>
                </a:cubicBezTo>
                <a:cubicBezTo>
                  <a:pt x="5771102" y="5003703"/>
                  <a:pt x="5758478" y="5003703"/>
                  <a:pt x="5771102" y="5003703"/>
                </a:cubicBezTo>
                <a:lnTo>
                  <a:pt x="5758478" y="4991080"/>
                </a:lnTo>
                <a:cubicBezTo>
                  <a:pt x="5758478" y="4991080"/>
                  <a:pt x="5758478" y="4991080"/>
                  <a:pt x="5745854" y="4991080"/>
                </a:cubicBezTo>
                <a:lnTo>
                  <a:pt x="5745854" y="4991080"/>
                </a:lnTo>
                <a:close/>
                <a:moveTo>
                  <a:pt x="218592" y="5029616"/>
                </a:moveTo>
                <a:cubicBezTo>
                  <a:pt x="231216" y="5016992"/>
                  <a:pt x="218592" y="4991744"/>
                  <a:pt x="205968" y="4991744"/>
                </a:cubicBezTo>
                <a:cubicBezTo>
                  <a:pt x="205968" y="5004368"/>
                  <a:pt x="193345" y="5004368"/>
                  <a:pt x="193345" y="5016992"/>
                </a:cubicBezTo>
                <a:cubicBezTo>
                  <a:pt x="205968" y="5029616"/>
                  <a:pt x="218592" y="5016992"/>
                  <a:pt x="218592" y="5029616"/>
                </a:cubicBezTo>
                <a:lnTo>
                  <a:pt x="218592" y="5029616"/>
                </a:lnTo>
                <a:close/>
                <a:moveTo>
                  <a:pt x="4190460" y="5029616"/>
                </a:moveTo>
                <a:cubicBezTo>
                  <a:pt x="4164548" y="5054863"/>
                  <a:pt x="4164548" y="5067487"/>
                  <a:pt x="4151924" y="5080776"/>
                </a:cubicBezTo>
                <a:cubicBezTo>
                  <a:pt x="4151924" y="5144559"/>
                  <a:pt x="4228996" y="5106023"/>
                  <a:pt x="4228996" y="5068152"/>
                </a:cubicBezTo>
                <a:cubicBezTo>
                  <a:pt x="4241620" y="5054863"/>
                  <a:pt x="4216372" y="5042240"/>
                  <a:pt x="4190460" y="5029616"/>
                </a:cubicBezTo>
                <a:lnTo>
                  <a:pt x="4190460" y="5029616"/>
                </a:lnTo>
                <a:close/>
                <a:moveTo>
                  <a:pt x="4846237" y="5067487"/>
                </a:moveTo>
                <a:cubicBezTo>
                  <a:pt x="4846237" y="5054863"/>
                  <a:pt x="4846237" y="5042240"/>
                  <a:pt x="4833613" y="5042240"/>
                </a:cubicBezTo>
                <a:cubicBezTo>
                  <a:pt x="4846237" y="5054863"/>
                  <a:pt x="4833613" y="5054863"/>
                  <a:pt x="4833613" y="5054863"/>
                </a:cubicBezTo>
                <a:cubicBezTo>
                  <a:pt x="4833613" y="5067487"/>
                  <a:pt x="4833613" y="5067487"/>
                  <a:pt x="4833613" y="5067487"/>
                </a:cubicBezTo>
                <a:cubicBezTo>
                  <a:pt x="4846237" y="5067487"/>
                  <a:pt x="4846237" y="5067487"/>
                  <a:pt x="4846237" y="5067487"/>
                </a:cubicBezTo>
                <a:lnTo>
                  <a:pt x="4846237" y="5067487"/>
                </a:lnTo>
                <a:close/>
                <a:moveTo>
                  <a:pt x="1439786" y="5156519"/>
                </a:moveTo>
                <a:cubicBezTo>
                  <a:pt x="1439786" y="5169143"/>
                  <a:pt x="1439786" y="5169143"/>
                  <a:pt x="1439786" y="5169143"/>
                </a:cubicBezTo>
                <a:cubicBezTo>
                  <a:pt x="1452409" y="5169143"/>
                  <a:pt x="1452409" y="5169143"/>
                  <a:pt x="1452409" y="5156519"/>
                </a:cubicBezTo>
                <a:lnTo>
                  <a:pt x="1452409" y="5156519"/>
                </a:lnTo>
                <a:lnTo>
                  <a:pt x="1452409" y="5156519"/>
                </a:lnTo>
                <a:lnTo>
                  <a:pt x="1439786" y="5156519"/>
                </a:lnTo>
                <a:lnTo>
                  <a:pt x="1439786" y="5156519"/>
                </a:lnTo>
                <a:lnTo>
                  <a:pt x="1439786" y="5156519"/>
                </a:lnTo>
                <a:close/>
                <a:moveTo>
                  <a:pt x="4974469" y="5169807"/>
                </a:moveTo>
                <a:cubicBezTo>
                  <a:pt x="4961845" y="5169807"/>
                  <a:pt x="4948557" y="5182431"/>
                  <a:pt x="4961845" y="5195055"/>
                </a:cubicBezTo>
                <a:cubicBezTo>
                  <a:pt x="4961845" y="5182431"/>
                  <a:pt x="4974469" y="5182431"/>
                  <a:pt x="4961845" y="5182431"/>
                </a:cubicBezTo>
                <a:cubicBezTo>
                  <a:pt x="4961845" y="5182431"/>
                  <a:pt x="4974469" y="5182431"/>
                  <a:pt x="4974469" y="5169807"/>
                </a:cubicBezTo>
                <a:lnTo>
                  <a:pt x="4974469" y="5169807"/>
                </a:lnTo>
                <a:close/>
                <a:moveTo>
                  <a:pt x="4589109" y="5195055"/>
                </a:moveTo>
                <a:cubicBezTo>
                  <a:pt x="4589109" y="5207679"/>
                  <a:pt x="4589109" y="5220303"/>
                  <a:pt x="4601733" y="5220303"/>
                </a:cubicBezTo>
                <a:cubicBezTo>
                  <a:pt x="4601733" y="5207679"/>
                  <a:pt x="4601733" y="5195055"/>
                  <a:pt x="4601733" y="5195055"/>
                </a:cubicBezTo>
                <a:lnTo>
                  <a:pt x="4589109" y="5195055"/>
                </a:lnTo>
                <a:lnTo>
                  <a:pt x="4589109" y="5195055"/>
                </a:lnTo>
                <a:close/>
                <a:moveTo>
                  <a:pt x="4948557" y="5220303"/>
                </a:moveTo>
                <a:cubicBezTo>
                  <a:pt x="4961181" y="5220303"/>
                  <a:pt x="4961181" y="5207679"/>
                  <a:pt x="4948557" y="5195055"/>
                </a:cubicBezTo>
                <a:cubicBezTo>
                  <a:pt x="4948557" y="5207679"/>
                  <a:pt x="4948557" y="5220303"/>
                  <a:pt x="4935933" y="5207679"/>
                </a:cubicBezTo>
                <a:cubicBezTo>
                  <a:pt x="4935933" y="5220303"/>
                  <a:pt x="4935933" y="5232926"/>
                  <a:pt x="4948557" y="5232926"/>
                </a:cubicBezTo>
                <a:cubicBezTo>
                  <a:pt x="4948557" y="5220303"/>
                  <a:pt x="4948557" y="5232926"/>
                  <a:pt x="4948557" y="5220303"/>
                </a:cubicBezTo>
                <a:lnTo>
                  <a:pt x="4948557" y="5220303"/>
                </a:lnTo>
                <a:close/>
                <a:moveTo>
                  <a:pt x="6169750" y="5195055"/>
                </a:moveTo>
                <a:cubicBezTo>
                  <a:pt x="6169750" y="5232926"/>
                  <a:pt x="6208286" y="5246215"/>
                  <a:pt x="6220910" y="5258839"/>
                </a:cubicBezTo>
                <a:cubicBezTo>
                  <a:pt x="6221575" y="5232926"/>
                  <a:pt x="6195662" y="5220303"/>
                  <a:pt x="6169750" y="5195055"/>
                </a:cubicBezTo>
                <a:lnTo>
                  <a:pt x="6169750" y="5195055"/>
                </a:lnTo>
                <a:close/>
                <a:moveTo>
                  <a:pt x="5167149" y="5220303"/>
                </a:moveTo>
                <a:cubicBezTo>
                  <a:pt x="5154525" y="5220303"/>
                  <a:pt x="5154525" y="5220303"/>
                  <a:pt x="5154525" y="5232926"/>
                </a:cubicBezTo>
                <a:cubicBezTo>
                  <a:pt x="5167149" y="5232926"/>
                  <a:pt x="5167149" y="5220303"/>
                  <a:pt x="5167149" y="5207679"/>
                </a:cubicBezTo>
                <a:cubicBezTo>
                  <a:pt x="5154525" y="5207679"/>
                  <a:pt x="5154525" y="5220303"/>
                  <a:pt x="5167149" y="5220303"/>
                </a:cubicBezTo>
                <a:lnTo>
                  <a:pt x="5167149" y="5220303"/>
                </a:lnTo>
                <a:close/>
                <a:moveTo>
                  <a:pt x="6491327" y="5232926"/>
                </a:moveTo>
                <a:cubicBezTo>
                  <a:pt x="6503951" y="5232926"/>
                  <a:pt x="6503951" y="5245550"/>
                  <a:pt x="6503951" y="5245550"/>
                </a:cubicBezTo>
                <a:cubicBezTo>
                  <a:pt x="6503951" y="5232926"/>
                  <a:pt x="6516574" y="5232926"/>
                  <a:pt x="6516574" y="5232926"/>
                </a:cubicBezTo>
                <a:cubicBezTo>
                  <a:pt x="6503951" y="5232926"/>
                  <a:pt x="6491327" y="5220303"/>
                  <a:pt x="6491327" y="5232926"/>
                </a:cubicBezTo>
                <a:lnTo>
                  <a:pt x="6491327" y="5232926"/>
                </a:lnTo>
                <a:close/>
                <a:moveTo>
                  <a:pt x="5154525" y="5258839"/>
                </a:moveTo>
                <a:cubicBezTo>
                  <a:pt x="5154525" y="5246215"/>
                  <a:pt x="5154525" y="5246215"/>
                  <a:pt x="5154525" y="5246215"/>
                </a:cubicBezTo>
                <a:cubicBezTo>
                  <a:pt x="5154525" y="5271463"/>
                  <a:pt x="5141902" y="5258839"/>
                  <a:pt x="5154525" y="5284086"/>
                </a:cubicBezTo>
                <a:cubicBezTo>
                  <a:pt x="5167149" y="5284086"/>
                  <a:pt x="5167149" y="5271463"/>
                  <a:pt x="5167149" y="5258839"/>
                </a:cubicBezTo>
                <a:lnTo>
                  <a:pt x="5154525" y="5258839"/>
                </a:lnTo>
                <a:lnTo>
                  <a:pt x="5154525" y="5258839"/>
                </a:lnTo>
                <a:close/>
                <a:moveTo>
                  <a:pt x="1336801" y="5284086"/>
                </a:moveTo>
                <a:cubicBezTo>
                  <a:pt x="1349425" y="5284086"/>
                  <a:pt x="1362714" y="5258839"/>
                  <a:pt x="1349425" y="5258839"/>
                </a:cubicBezTo>
                <a:cubicBezTo>
                  <a:pt x="1349425" y="5258839"/>
                  <a:pt x="1336801" y="5271463"/>
                  <a:pt x="1336801" y="5284086"/>
                </a:cubicBezTo>
                <a:lnTo>
                  <a:pt x="1336801" y="5284086"/>
                </a:lnTo>
                <a:close/>
                <a:moveTo>
                  <a:pt x="4948557" y="5271463"/>
                </a:moveTo>
                <a:lnTo>
                  <a:pt x="4948557" y="5258839"/>
                </a:lnTo>
                <a:cubicBezTo>
                  <a:pt x="4935933" y="5258839"/>
                  <a:pt x="4935933" y="5284086"/>
                  <a:pt x="4948557" y="5271463"/>
                </a:cubicBezTo>
                <a:lnTo>
                  <a:pt x="4948557" y="5271463"/>
                </a:lnTo>
                <a:close/>
                <a:moveTo>
                  <a:pt x="218592" y="5284086"/>
                </a:moveTo>
                <a:cubicBezTo>
                  <a:pt x="231216" y="5296710"/>
                  <a:pt x="244504" y="5284086"/>
                  <a:pt x="244504" y="5271463"/>
                </a:cubicBezTo>
                <a:cubicBezTo>
                  <a:pt x="218592" y="5271463"/>
                  <a:pt x="218592" y="5271463"/>
                  <a:pt x="218592" y="5271463"/>
                </a:cubicBezTo>
                <a:cubicBezTo>
                  <a:pt x="218592" y="5284086"/>
                  <a:pt x="218592" y="5284086"/>
                  <a:pt x="218592" y="5284086"/>
                </a:cubicBezTo>
                <a:lnTo>
                  <a:pt x="218592" y="5284086"/>
                </a:lnTo>
                <a:close/>
                <a:moveTo>
                  <a:pt x="1324178" y="5296710"/>
                </a:moveTo>
                <a:cubicBezTo>
                  <a:pt x="1311554" y="5309334"/>
                  <a:pt x="1311554" y="5309334"/>
                  <a:pt x="1311554" y="5321958"/>
                </a:cubicBezTo>
                <a:cubicBezTo>
                  <a:pt x="1324178" y="5321958"/>
                  <a:pt x="1324178" y="5321958"/>
                  <a:pt x="1324178" y="5321958"/>
                </a:cubicBezTo>
                <a:cubicBezTo>
                  <a:pt x="1324178" y="5309334"/>
                  <a:pt x="1324178" y="5309334"/>
                  <a:pt x="1324178" y="5296710"/>
                </a:cubicBezTo>
                <a:lnTo>
                  <a:pt x="1324178" y="5296710"/>
                </a:lnTo>
                <a:close/>
                <a:moveTo>
                  <a:pt x="5308669" y="5322622"/>
                </a:moveTo>
                <a:cubicBezTo>
                  <a:pt x="5308669" y="5322622"/>
                  <a:pt x="5296045" y="5322622"/>
                  <a:pt x="5308669" y="5309999"/>
                </a:cubicBezTo>
                <a:cubicBezTo>
                  <a:pt x="5296045" y="5309334"/>
                  <a:pt x="5296045" y="5335246"/>
                  <a:pt x="5308669" y="5322622"/>
                </a:cubicBezTo>
                <a:lnTo>
                  <a:pt x="5308669" y="5322622"/>
                </a:lnTo>
                <a:close/>
                <a:moveTo>
                  <a:pt x="1387961" y="5475437"/>
                </a:moveTo>
                <a:cubicBezTo>
                  <a:pt x="1387961" y="5475437"/>
                  <a:pt x="1387961" y="5488062"/>
                  <a:pt x="1400585" y="5488062"/>
                </a:cubicBezTo>
                <a:cubicBezTo>
                  <a:pt x="1400585" y="5462814"/>
                  <a:pt x="1400585" y="5436902"/>
                  <a:pt x="1426497" y="5436902"/>
                </a:cubicBezTo>
                <a:cubicBezTo>
                  <a:pt x="1426497" y="5385742"/>
                  <a:pt x="1465033" y="5373118"/>
                  <a:pt x="1465033" y="5322622"/>
                </a:cubicBezTo>
                <a:cubicBezTo>
                  <a:pt x="1413873" y="5335246"/>
                  <a:pt x="1413873" y="5424278"/>
                  <a:pt x="1387961" y="5475437"/>
                </a:cubicBezTo>
                <a:lnTo>
                  <a:pt x="1387961" y="5475437"/>
                </a:lnTo>
                <a:close/>
                <a:moveTo>
                  <a:pt x="6645471" y="5373118"/>
                </a:moveTo>
                <a:cubicBezTo>
                  <a:pt x="6645471" y="5360494"/>
                  <a:pt x="6645471" y="5360494"/>
                  <a:pt x="6645471" y="5360494"/>
                </a:cubicBezTo>
                <a:cubicBezTo>
                  <a:pt x="6632847" y="5360494"/>
                  <a:pt x="6632847" y="5335246"/>
                  <a:pt x="6619559" y="5347870"/>
                </a:cubicBezTo>
                <a:cubicBezTo>
                  <a:pt x="6620223" y="5360494"/>
                  <a:pt x="6632847" y="5360494"/>
                  <a:pt x="6645471" y="5373118"/>
                </a:cubicBezTo>
                <a:lnTo>
                  <a:pt x="6645471" y="5373118"/>
                </a:lnTo>
                <a:close/>
                <a:moveTo>
                  <a:pt x="5283422" y="5411654"/>
                </a:moveTo>
                <a:cubicBezTo>
                  <a:pt x="5283422" y="5411654"/>
                  <a:pt x="5283422" y="5399030"/>
                  <a:pt x="5296045" y="5399030"/>
                </a:cubicBezTo>
                <a:cubicBezTo>
                  <a:pt x="5296045" y="5386406"/>
                  <a:pt x="5308669" y="5386406"/>
                  <a:pt x="5296045" y="5386406"/>
                </a:cubicBezTo>
                <a:cubicBezTo>
                  <a:pt x="5296045" y="5399030"/>
                  <a:pt x="5283422" y="5399030"/>
                  <a:pt x="5283422" y="5411654"/>
                </a:cubicBezTo>
                <a:lnTo>
                  <a:pt x="5283422" y="5411654"/>
                </a:lnTo>
                <a:close/>
                <a:moveTo>
                  <a:pt x="4704717" y="5399030"/>
                </a:moveTo>
                <a:cubicBezTo>
                  <a:pt x="4704717" y="5411654"/>
                  <a:pt x="4704717" y="5411654"/>
                  <a:pt x="4717341" y="5411654"/>
                </a:cubicBezTo>
                <a:lnTo>
                  <a:pt x="4717341" y="5411654"/>
                </a:lnTo>
                <a:cubicBezTo>
                  <a:pt x="4717341" y="5411654"/>
                  <a:pt x="4717341" y="5411654"/>
                  <a:pt x="4729965" y="5399030"/>
                </a:cubicBezTo>
                <a:cubicBezTo>
                  <a:pt x="4717341" y="5399030"/>
                  <a:pt x="4717341" y="5399030"/>
                  <a:pt x="4704717" y="5399030"/>
                </a:cubicBezTo>
                <a:lnTo>
                  <a:pt x="4704717" y="5399030"/>
                </a:lnTo>
                <a:close/>
                <a:moveTo>
                  <a:pt x="4498748" y="5475437"/>
                </a:moveTo>
                <a:cubicBezTo>
                  <a:pt x="4498748" y="5488062"/>
                  <a:pt x="4511372" y="5500686"/>
                  <a:pt x="4537285" y="5500686"/>
                </a:cubicBezTo>
                <a:cubicBezTo>
                  <a:pt x="4537285" y="5488062"/>
                  <a:pt x="4549908" y="5475437"/>
                  <a:pt x="4537285" y="5449526"/>
                </a:cubicBezTo>
                <a:cubicBezTo>
                  <a:pt x="4524661" y="5449526"/>
                  <a:pt x="4498748" y="5462149"/>
                  <a:pt x="4498748" y="5475437"/>
                </a:cubicBezTo>
                <a:lnTo>
                  <a:pt x="4498748" y="5475437"/>
                </a:lnTo>
                <a:close/>
                <a:moveTo>
                  <a:pt x="6363095" y="5513309"/>
                </a:moveTo>
                <a:lnTo>
                  <a:pt x="6363095" y="5513309"/>
                </a:lnTo>
                <a:cubicBezTo>
                  <a:pt x="6363095" y="5500686"/>
                  <a:pt x="6350471" y="5488062"/>
                  <a:pt x="6337183" y="5500686"/>
                </a:cubicBezTo>
                <a:cubicBezTo>
                  <a:pt x="6349807" y="5500686"/>
                  <a:pt x="6349807" y="5500686"/>
                  <a:pt x="6349807" y="5500686"/>
                </a:cubicBezTo>
                <a:cubicBezTo>
                  <a:pt x="6349807" y="5513309"/>
                  <a:pt x="6349807" y="5513309"/>
                  <a:pt x="6363095" y="5513309"/>
                </a:cubicBezTo>
                <a:lnTo>
                  <a:pt x="6363095" y="5513309"/>
                </a:lnTo>
                <a:close/>
                <a:moveTo>
                  <a:pt x="6452791" y="5538557"/>
                </a:moveTo>
                <a:cubicBezTo>
                  <a:pt x="6452791" y="5538557"/>
                  <a:pt x="6440167" y="5525933"/>
                  <a:pt x="6426878" y="5525933"/>
                </a:cubicBezTo>
                <a:cubicBezTo>
                  <a:pt x="6440167" y="5538557"/>
                  <a:pt x="6452791" y="5551845"/>
                  <a:pt x="6452791" y="5538557"/>
                </a:cubicBezTo>
                <a:lnTo>
                  <a:pt x="6452791" y="5538557"/>
                </a:lnTo>
                <a:close/>
                <a:moveTo>
                  <a:pt x="5077453" y="5653501"/>
                </a:moveTo>
                <a:lnTo>
                  <a:pt x="5077453" y="5653501"/>
                </a:lnTo>
                <a:lnTo>
                  <a:pt x="5077453" y="5653501"/>
                </a:lnTo>
                <a:cubicBezTo>
                  <a:pt x="5090077" y="5653501"/>
                  <a:pt x="5090077" y="5666124"/>
                  <a:pt x="5090077" y="5666124"/>
                </a:cubicBezTo>
                <a:cubicBezTo>
                  <a:pt x="5090077" y="5666124"/>
                  <a:pt x="5102701" y="5653501"/>
                  <a:pt x="5102701" y="5640877"/>
                </a:cubicBezTo>
                <a:cubicBezTo>
                  <a:pt x="5090077" y="5640877"/>
                  <a:pt x="5090077" y="5653501"/>
                  <a:pt x="5077453" y="5653501"/>
                </a:cubicBezTo>
                <a:lnTo>
                  <a:pt x="5077453" y="5653501"/>
                </a:lnTo>
                <a:close/>
                <a:moveTo>
                  <a:pt x="7031496" y="5780404"/>
                </a:moveTo>
                <a:cubicBezTo>
                  <a:pt x="7031496" y="5780404"/>
                  <a:pt x="7031496" y="5780404"/>
                  <a:pt x="7044119" y="5780404"/>
                </a:cubicBezTo>
                <a:cubicBezTo>
                  <a:pt x="7056743" y="5780404"/>
                  <a:pt x="7056743" y="5767780"/>
                  <a:pt x="7044119" y="5755156"/>
                </a:cubicBezTo>
                <a:cubicBezTo>
                  <a:pt x="7031496" y="5755156"/>
                  <a:pt x="7031496" y="5767780"/>
                  <a:pt x="7031496" y="5780404"/>
                </a:cubicBezTo>
                <a:lnTo>
                  <a:pt x="7031496" y="5780404"/>
                </a:lnTo>
                <a:close/>
                <a:moveTo>
                  <a:pt x="218592" y="6290010"/>
                </a:moveTo>
                <a:cubicBezTo>
                  <a:pt x="231216" y="6290010"/>
                  <a:pt x="244504" y="6277386"/>
                  <a:pt x="231216" y="6252138"/>
                </a:cubicBezTo>
                <a:cubicBezTo>
                  <a:pt x="205968" y="6252138"/>
                  <a:pt x="205968" y="6277386"/>
                  <a:pt x="218592" y="6290010"/>
                </a:cubicBezTo>
                <a:lnTo>
                  <a:pt x="218592" y="6290010"/>
                </a:lnTo>
                <a:close/>
                <a:moveTo>
                  <a:pt x="321576" y="6455448"/>
                </a:moveTo>
                <a:cubicBezTo>
                  <a:pt x="321576" y="6455448"/>
                  <a:pt x="321576" y="6455448"/>
                  <a:pt x="334200" y="6455448"/>
                </a:cubicBezTo>
                <a:cubicBezTo>
                  <a:pt x="334200" y="6455448"/>
                  <a:pt x="334200" y="6455448"/>
                  <a:pt x="334200" y="6442825"/>
                </a:cubicBezTo>
                <a:cubicBezTo>
                  <a:pt x="321576" y="6442825"/>
                  <a:pt x="321576" y="6442825"/>
                  <a:pt x="321576" y="6455448"/>
                </a:cubicBezTo>
                <a:lnTo>
                  <a:pt x="321576" y="6455448"/>
                </a:lnTo>
                <a:close/>
                <a:moveTo>
                  <a:pt x="1542770" y="318254"/>
                </a:moveTo>
                <a:cubicBezTo>
                  <a:pt x="1581306" y="330878"/>
                  <a:pt x="1593930" y="369414"/>
                  <a:pt x="1632466" y="369414"/>
                </a:cubicBezTo>
                <a:lnTo>
                  <a:pt x="1632466" y="382038"/>
                </a:lnTo>
                <a:cubicBezTo>
                  <a:pt x="1683626" y="369414"/>
                  <a:pt x="1722162" y="318254"/>
                  <a:pt x="1722162" y="280383"/>
                </a:cubicBezTo>
                <a:cubicBezTo>
                  <a:pt x="1734785" y="280383"/>
                  <a:pt x="1734785" y="255135"/>
                  <a:pt x="1760698" y="255135"/>
                </a:cubicBezTo>
                <a:cubicBezTo>
                  <a:pt x="1760698" y="217263"/>
                  <a:pt x="1748074" y="166104"/>
                  <a:pt x="1722162" y="166104"/>
                </a:cubicBezTo>
                <a:cubicBezTo>
                  <a:pt x="1683626" y="166104"/>
                  <a:pt x="1671002" y="229887"/>
                  <a:pt x="1632466" y="217263"/>
                </a:cubicBezTo>
                <a:cubicBezTo>
                  <a:pt x="1619842" y="217263"/>
                  <a:pt x="1619842" y="229887"/>
                  <a:pt x="1619842" y="229887"/>
                </a:cubicBezTo>
                <a:cubicBezTo>
                  <a:pt x="1581306" y="204640"/>
                  <a:pt x="1581306" y="166104"/>
                  <a:pt x="1555394" y="140856"/>
                </a:cubicBezTo>
                <a:cubicBezTo>
                  <a:pt x="1555394" y="192016"/>
                  <a:pt x="1606554" y="229887"/>
                  <a:pt x="1568018" y="268423"/>
                </a:cubicBezTo>
                <a:cubicBezTo>
                  <a:pt x="1568018" y="255799"/>
                  <a:pt x="1555394" y="281047"/>
                  <a:pt x="1542105" y="268423"/>
                </a:cubicBezTo>
                <a:cubicBezTo>
                  <a:pt x="1542770" y="293007"/>
                  <a:pt x="1555394" y="293007"/>
                  <a:pt x="1542770" y="318254"/>
                </a:cubicBezTo>
                <a:lnTo>
                  <a:pt x="1542770" y="318254"/>
                </a:lnTo>
                <a:close/>
                <a:moveTo>
                  <a:pt x="3226395" y="3399808"/>
                </a:moveTo>
                <a:lnTo>
                  <a:pt x="3226395" y="3399808"/>
                </a:lnTo>
                <a:lnTo>
                  <a:pt x="3226395" y="3399808"/>
                </a:lnTo>
                <a:lnTo>
                  <a:pt x="3226395" y="3399808"/>
                </a:lnTo>
                <a:close/>
                <a:moveTo>
                  <a:pt x="5437566" y="407286"/>
                </a:moveTo>
                <a:cubicBezTo>
                  <a:pt x="5424942" y="382038"/>
                  <a:pt x="5450190" y="382038"/>
                  <a:pt x="5463478" y="369414"/>
                </a:cubicBezTo>
                <a:cubicBezTo>
                  <a:pt x="5450854" y="369414"/>
                  <a:pt x="5463478" y="344167"/>
                  <a:pt x="5450854" y="356790"/>
                </a:cubicBezTo>
                <a:cubicBezTo>
                  <a:pt x="5450854" y="356790"/>
                  <a:pt x="5386406" y="369414"/>
                  <a:pt x="5399694" y="344167"/>
                </a:cubicBezTo>
                <a:cubicBezTo>
                  <a:pt x="5387070" y="356790"/>
                  <a:pt x="5361158" y="382038"/>
                  <a:pt x="5348534" y="369414"/>
                </a:cubicBezTo>
                <a:cubicBezTo>
                  <a:pt x="5322622" y="382038"/>
                  <a:pt x="5322622" y="394662"/>
                  <a:pt x="5297374" y="394662"/>
                </a:cubicBezTo>
                <a:cubicBezTo>
                  <a:pt x="5284751" y="419910"/>
                  <a:pt x="5258838" y="419910"/>
                  <a:pt x="5258838" y="458446"/>
                </a:cubicBezTo>
                <a:cubicBezTo>
                  <a:pt x="5194390" y="496317"/>
                  <a:pt x="5143230" y="560101"/>
                  <a:pt x="5091406" y="598637"/>
                </a:cubicBezTo>
                <a:cubicBezTo>
                  <a:pt x="5091406" y="598637"/>
                  <a:pt x="5091406" y="598637"/>
                  <a:pt x="5091406" y="611261"/>
                </a:cubicBezTo>
                <a:cubicBezTo>
                  <a:pt x="5026958" y="649133"/>
                  <a:pt x="4975798" y="738829"/>
                  <a:pt x="4911350" y="776700"/>
                </a:cubicBezTo>
                <a:cubicBezTo>
                  <a:pt x="4898726" y="801948"/>
                  <a:pt x="4885438" y="814572"/>
                  <a:pt x="4885438" y="827860"/>
                </a:cubicBezTo>
                <a:cubicBezTo>
                  <a:pt x="4872814" y="840484"/>
                  <a:pt x="4859526" y="840484"/>
                  <a:pt x="4846902" y="853108"/>
                </a:cubicBezTo>
                <a:cubicBezTo>
                  <a:pt x="4820989" y="904268"/>
                  <a:pt x="4808366" y="954763"/>
                  <a:pt x="4757206" y="967387"/>
                </a:cubicBezTo>
                <a:cubicBezTo>
                  <a:pt x="4718670" y="1005259"/>
                  <a:pt x="4667510" y="1031171"/>
                  <a:pt x="4628974" y="1069042"/>
                </a:cubicBezTo>
                <a:cubicBezTo>
                  <a:pt x="4616350" y="1069042"/>
                  <a:pt x="4628974" y="1056419"/>
                  <a:pt x="4616350" y="1043795"/>
                </a:cubicBezTo>
                <a:cubicBezTo>
                  <a:pt x="4590438" y="1056419"/>
                  <a:pt x="4551902" y="1031171"/>
                  <a:pt x="4539278" y="1018547"/>
                </a:cubicBezTo>
                <a:cubicBezTo>
                  <a:pt x="4565190" y="1005923"/>
                  <a:pt x="4603726" y="1018547"/>
                  <a:pt x="4642262" y="993299"/>
                </a:cubicBezTo>
                <a:cubicBezTo>
                  <a:pt x="4642262" y="993299"/>
                  <a:pt x="4642262" y="993299"/>
                  <a:pt x="4654886" y="993299"/>
                </a:cubicBezTo>
                <a:cubicBezTo>
                  <a:pt x="4642262" y="980675"/>
                  <a:pt x="4642262" y="968051"/>
                  <a:pt x="4642262" y="942139"/>
                </a:cubicBezTo>
                <a:cubicBezTo>
                  <a:pt x="4629638" y="929515"/>
                  <a:pt x="4603726" y="929515"/>
                  <a:pt x="4616350" y="890980"/>
                </a:cubicBezTo>
                <a:cubicBezTo>
                  <a:pt x="4590438" y="839820"/>
                  <a:pt x="4565190" y="801948"/>
                  <a:pt x="4565190" y="725540"/>
                </a:cubicBezTo>
                <a:cubicBezTo>
                  <a:pt x="4539278" y="712916"/>
                  <a:pt x="4539278" y="687669"/>
                  <a:pt x="4526654" y="661757"/>
                </a:cubicBezTo>
                <a:cubicBezTo>
                  <a:pt x="4616350" y="585349"/>
                  <a:pt x="4783782" y="572725"/>
                  <a:pt x="4899390" y="534189"/>
                </a:cubicBezTo>
                <a:cubicBezTo>
                  <a:pt x="4822318" y="546813"/>
                  <a:pt x="4757870" y="572061"/>
                  <a:pt x="4693422" y="572061"/>
                </a:cubicBezTo>
                <a:cubicBezTo>
                  <a:pt x="4693422" y="584685"/>
                  <a:pt x="4667510" y="584685"/>
                  <a:pt x="4654886" y="584685"/>
                </a:cubicBezTo>
                <a:cubicBezTo>
                  <a:pt x="4642262" y="584685"/>
                  <a:pt x="4628974" y="597308"/>
                  <a:pt x="4616350" y="597308"/>
                </a:cubicBezTo>
                <a:cubicBezTo>
                  <a:pt x="4590438" y="609932"/>
                  <a:pt x="4539278" y="635180"/>
                  <a:pt x="4500742" y="661092"/>
                </a:cubicBezTo>
                <a:cubicBezTo>
                  <a:pt x="4474830" y="648468"/>
                  <a:pt x="4462206" y="635844"/>
                  <a:pt x="4449582" y="597308"/>
                </a:cubicBezTo>
                <a:cubicBezTo>
                  <a:pt x="4449582" y="609932"/>
                  <a:pt x="4436958" y="609932"/>
                  <a:pt x="4423670" y="609932"/>
                </a:cubicBezTo>
                <a:cubicBezTo>
                  <a:pt x="4359221" y="558772"/>
                  <a:pt x="4243614" y="558772"/>
                  <a:pt x="4192454" y="495653"/>
                </a:cubicBezTo>
                <a:cubicBezTo>
                  <a:pt x="4192454" y="495653"/>
                  <a:pt x="4192454" y="495653"/>
                  <a:pt x="4192454" y="483029"/>
                </a:cubicBezTo>
                <a:cubicBezTo>
                  <a:pt x="4179829" y="495653"/>
                  <a:pt x="4179829" y="483029"/>
                  <a:pt x="4166541" y="483029"/>
                </a:cubicBezTo>
                <a:cubicBezTo>
                  <a:pt x="4102093" y="483029"/>
                  <a:pt x="4076845" y="495653"/>
                  <a:pt x="3999109" y="520901"/>
                </a:cubicBezTo>
                <a:cubicBezTo>
                  <a:pt x="3999109" y="508277"/>
                  <a:pt x="3999109" y="508277"/>
                  <a:pt x="3999109" y="508277"/>
                </a:cubicBezTo>
                <a:cubicBezTo>
                  <a:pt x="4050269" y="431869"/>
                  <a:pt x="4102093" y="393998"/>
                  <a:pt x="4153253" y="317590"/>
                </a:cubicBezTo>
                <a:cubicBezTo>
                  <a:pt x="4076181" y="393998"/>
                  <a:pt x="4011733" y="483029"/>
                  <a:pt x="3934661" y="559437"/>
                </a:cubicBezTo>
                <a:cubicBezTo>
                  <a:pt x="3908749" y="559437"/>
                  <a:pt x="3883501" y="572061"/>
                  <a:pt x="3870213" y="584685"/>
                </a:cubicBezTo>
                <a:cubicBezTo>
                  <a:pt x="3793141" y="609932"/>
                  <a:pt x="3754604" y="648468"/>
                  <a:pt x="3690157" y="673716"/>
                </a:cubicBezTo>
                <a:cubicBezTo>
                  <a:pt x="3690157" y="673716"/>
                  <a:pt x="3690157" y="673716"/>
                  <a:pt x="3690157" y="661092"/>
                </a:cubicBezTo>
                <a:cubicBezTo>
                  <a:pt x="3677533" y="673716"/>
                  <a:pt x="3690157" y="686340"/>
                  <a:pt x="3677533" y="686340"/>
                </a:cubicBezTo>
                <a:cubicBezTo>
                  <a:pt x="3651620" y="673716"/>
                  <a:pt x="3574548" y="711588"/>
                  <a:pt x="3549301" y="698964"/>
                </a:cubicBezTo>
                <a:cubicBezTo>
                  <a:pt x="3549301" y="711588"/>
                  <a:pt x="3510765" y="711588"/>
                  <a:pt x="3510765" y="698964"/>
                </a:cubicBezTo>
                <a:cubicBezTo>
                  <a:pt x="3459605" y="762748"/>
                  <a:pt x="3343332" y="775371"/>
                  <a:pt x="3292172" y="711588"/>
                </a:cubicBezTo>
                <a:cubicBezTo>
                  <a:pt x="3292172" y="698964"/>
                  <a:pt x="3292172" y="686340"/>
                  <a:pt x="3304796" y="673716"/>
                </a:cubicBezTo>
                <a:cubicBezTo>
                  <a:pt x="3292172" y="661092"/>
                  <a:pt x="3292172" y="673716"/>
                  <a:pt x="3278884" y="673716"/>
                </a:cubicBezTo>
                <a:cubicBezTo>
                  <a:pt x="3278884" y="686340"/>
                  <a:pt x="3291508" y="698964"/>
                  <a:pt x="3278884" y="698964"/>
                </a:cubicBezTo>
                <a:cubicBezTo>
                  <a:pt x="3214436" y="647804"/>
                  <a:pt x="3214436" y="558772"/>
                  <a:pt x="3189188" y="482365"/>
                </a:cubicBezTo>
                <a:cubicBezTo>
                  <a:pt x="3163276" y="469741"/>
                  <a:pt x="3150652" y="494989"/>
                  <a:pt x="3138028" y="494989"/>
                </a:cubicBezTo>
                <a:cubicBezTo>
                  <a:pt x="3138028" y="546148"/>
                  <a:pt x="3138028" y="546148"/>
                  <a:pt x="3138028" y="546148"/>
                </a:cubicBezTo>
                <a:cubicBezTo>
                  <a:pt x="3112116" y="584020"/>
                  <a:pt x="3125404" y="647804"/>
                  <a:pt x="3099492" y="673716"/>
                </a:cubicBezTo>
                <a:cubicBezTo>
                  <a:pt x="3073580" y="698964"/>
                  <a:pt x="3048332" y="762748"/>
                  <a:pt x="3022420" y="762748"/>
                </a:cubicBezTo>
                <a:cubicBezTo>
                  <a:pt x="3022420" y="762748"/>
                  <a:pt x="3022420" y="775371"/>
                  <a:pt x="3009796" y="775371"/>
                </a:cubicBezTo>
                <a:cubicBezTo>
                  <a:pt x="2997172" y="775371"/>
                  <a:pt x="2983884" y="762748"/>
                  <a:pt x="2983884" y="750124"/>
                </a:cubicBezTo>
                <a:cubicBezTo>
                  <a:pt x="2983884" y="750124"/>
                  <a:pt x="2983884" y="750124"/>
                  <a:pt x="2971260" y="750124"/>
                </a:cubicBezTo>
                <a:cubicBezTo>
                  <a:pt x="2971260" y="737500"/>
                  <a:pt x="2958636" y="737500"/>
                  <a:pt x="2945348" y="750124"/>
                </a:cubicBezTo>
                <a:cubicBezTo>
                  <a:pt x="2945348" y="724876"/>
                  <a:pt x="2932724" y="724876"/>
                  <a:pt x="2932724" y="724876"/>
                </a:cubicBezTo>
                <a:cubicBezTo>
                  <a:pt x="2906812" y="673716"/>
                  <a:pt x="2906812" y="635844"/>
                  <a:pt x="2906812" y="584685"/>
                </a:cubicBezTo>
                <a:cubicBezTo>
                  <a:pt x="2894188" y="508277"/>
                  <a:pt x="2855652" y="431869"/>
                  <a:pt x="2855652" y="368085"/>
                </a:cubicBezTo>
                <a:cubicBezTo>
                  <a:pt x="2817116" y="316926"/>
                  <a:pt x="2843028" y="240518"/>
                  <a:pt x="2791204" y="190022"/>
                </a:cubicBezTo>
                <a:cubicBezTo>
                  <a:pt x="2765292" y="190022"/>
                  <a:pt x="2765292" y="190022"/>
                  <a:pt x="2765292" y="190022"/>
                </a:cubicBezTo>
                <a:cubicBezTo>
                  <a:pt x="2714132" y="266430"/>
                  <a:pt x="2791204" y="355462"/>
                  <a:pt x="2777916" y="419245"/>
                </a:cubicBezTo>
                <a:cubicBezTo>
                  <a:pt x="2777916" y="431869"/>
                  <a:pt x="2765292" y="444493"/>
                  <a:pt x="2765292" y="457117"/>
                </a:cubicBezTo>
                <a:cubicBezTo>
                  <a:pt x="2765292" y="494989"/>
                  <a:pt x="2791204" y="533525"/>
                  <a:pt x="2777916" y="558772"/>
                </a:cubicBezTo>
                <a:cubicBezTo>
                  <a:pt x="2777916" y="558772"/>
                  <a:pt x="2777916" y="558772"/>
                  <a:pt x="2777916" y="571396"/>
                </a:cubicBezTo>
                <a:lnTo>
                  <a:pt x="2777916" y="571396"/>
                </a:lnTo>
                <a:cubicBezTo>
                  <a:pt x="2790540" y="647804"/>
                  <a:pt x="2842364" y="736835"/>
                  <a:pt x="2790540" y="787995"/>
                </a:cubicBezTo>
                <a:cubicBezTo>
                  <a:pt x="2790540" y="787995"/>
                  <a:pt x="2790540" y="775371"/>
                  <a:pt x="2777916" y="775371"/>
                </a:cubicBezTo>
                <a:cubicBezTo>
                  <a:pt x="2739380" y="787995"/>
                  <a:pt x="2777916" y="851779"/>
                  <a:pt x="2739380" y="877027"/>
                </a:cubicBezTo>
                <a:cubicBezTo>
                  <a:pt x="2739380" y="864403"/>
                  <a:pt x="2726756" y="877027"/>
                  <a:pt x="2726756" y="877027"/>
                </a:cubicBezTo>
                <a:cubicBezTo>
                  <a:pt x="2714132" y="825867"/>
                  <a:pt x="2649684" y="800619"/>
                  <a:pt x="2675596" y="749459"/>
                </a:cubicBezTo>
                <a:cubicBezTo>
                  <a:pt x="2649684" y="749459"/>
                  <a:pt x="2649684" y="749459"/>
                  <a:pt x="2637060" y="762083"/>
                </a:cubicBezTo>
                <a:cubicBezTo>
                  <a:pt x="2637060" y="749459"/>
                  <a:pt x="2624436" y="736835"/>
                  <a:pt x="2611148" y="736835"/>
                </a:cubicBezTo>
                <a:cubicBezTo>
                  <a:pt x="2611148" y="749459"/>
                  <a:pt x="2598524" y="762083"/>
                  <a:pt x="2598524" y="762083"/>
                </a:cubicBezTo>
                <a:cubicBezTo>
                  <a:pt x="2585900" y="762083"/>
                  <a:pt x="2572612" y="749459"/>
                  <a:pt x="2559988" y="762083"/>
                </a:cubicBezTo>
                <a:cubicBezTo>
                  <a:pt x="2547364" y="813243"/>
                  <a:pt x="2547364" y="838491"/>
                  <a:pt x="2572612" y="876362"/>
                </a:cubicBezTo>
                <a:cubicBezTo>
                  <a:pt x="2585236" y="863738"/>
                  <a:pt x="2585236" y="876362"/>
                  <a:pt x="2585236" y="876362"/>
                </a:cubicBezTo>
                <a:cubicBezTo>
                  <a:pt x="2611148" y="914234"/>
                  <a:pt x="2572612" y="965394"/>
                  <a:pt x="2534076" y="952770"/>
                </a:cubicBezTo>
                <a:cubicBezTo>
                  <a:pt x="2482916" y="940146"/>
                  <a:pt x="2457004" y="914898"/>
                  <a:pt x="2444380" y="876362"/>
                </a:cubicBezTo>
                <a:cubicBezTo>
                  <a:pt x="2431756" y="876362"/>
                  <a:pt x="2405844" y="863738"/>
                  <a:pt x="2393220" y="851115"/>
                </a:cubicBezTo>
                <a:cubicBezTo>
                  <a:pt x="2367308" y="902275"/>
                  <a:pt x="2405844" y="914898"/>
                  <a:pt x="2393220" y="940146"/>
                </a:cubicBezTo>
                <a:cubicBezTo>
                  <a:pt x="2431756" y="940146"/>
                  <a:pt x="2431756" y="991306"/>
                  <a:pt x="2419132" y="1003930"/>
                </a:cubicBezTo>
                <a:cubicBezTo>
                  <a:pt x="2342060" y="991306"/>
                  <a:pt x="2303524" y="940146"/>
                  <a:pt x="2226452" y="940146"/>
                </a:cubicBezTo>
                <a:cubicBezTo>
                  <a:pt x="2226452" y="927522"/>
                  <a:pt x="2226452" y="940146"/>
                  <a:pt x="2226452" y="927522"/>
                </a:cubicBezTo>
                <a:cubicBezTo>
                  <a:pt x="2213828" y="914898"/>
                  <a:pt x="2213828" y="940146"/>
                  <a:pt x="2200540" y="940146"/>
                </a:cubicBezTo>
                <a:cubicBezTo>
                  <a:pt x="2200540" y="927522"/>
                  <a:pt x="2213164" y="902275"/>
                  <a:pt x="2200540" y="888986"/>
                </a:cubicBezTo>
                <a:cubicBezTo>
                  <a:pt x="2200540" y="901610"/>
                  <a:pt x="2187916" y="901610"/>
                  <a:pt x="2174628" y="914234"/>
                </a:cubicBezTo>
                <a:cubicBezTo>
                  <a:pt x="2174628" y="914234"/>
                  <a:pt x="2162004" y="901610"/>
                  <a:pt x="2148716" y="914234"/>
                </a:cubicBezTo>
                <a:cubicBezTo>
                  <a:pt x="2161339" y="926858"/>
                  <a:pt x="2148716" y="939482"/>
                  <a:pt x="2148716" y="965394"/>
                </a:cubicBezTo>
                <a:cubicBezTo>
                  <a:pt x="2174628" y="965394"/>
                  <a:pt x="2199875" y="990642"/>
                  <a:pt x="2187252" y="1016554"/>
                </a:cubicBezTo>
                <a:cubicBezTo>
                  <a:pt x="2161339" y="1029178"/>
                  <a:pt x="2122803" y="1016554"/>
                  <a:pt x="2122803" y="978682"/>
                </a:cubicBezTo>
                <a:cubicBezTo>
                  <a:pt x="2084267" y="966058"/>
                  <a:pt x="2084267" y="940811"/>
                  <a:pt x="2058355" y="914898"/>
                </a:cubicBezTo>
                <a:cubicBezTo>
                  <a:pt x="2070979" y="927522"/>
                  <a:pt x="2070979" y="902275"/>
                  <a:pt x="2084267" y="902275"/>
                </a:cubicBezTo>
                <a:cubicBezTo>
                  <a:pt x="2084267" y="914898"/>
                  <a:pt x="2096891" y="914898"/>
                  <a:pt x="2096891" y="927522"/>
                </a:cubicBezTo>
                <a:cubicBezTo>
                  <a:pt x="2084267" y="914898"/>
                  <a:pt x="2084267" y="940146"/>
                  <a:pt x="2084267" y="940146"/>
                </a:cubicBezTo>
                <a:cubicBezTo>
                  <a:pt x="2096891" y="952770"/>
                  <a:pt x="2110180" y="952770"/>
                  <a:pt x="2122803" y="952770"/>
                </a:cubicBezTo>
                <a:cubicBezTo>
                  <a:pt x="2135427" y="927522"/>
                  <a:pt x="2122803" y="927522"/>
                  <a:pt x="2122803" y="914898"/>
                </a:cubicBezTo>
                <a:cubicBezTo>
                  <a:pt x="2135427" y="902275"/>
                  <a:pt x="2135427" y="902275"/>
                  <a:pt x="2135427" y="914898"/>
                </a:cubicBezTo>
                <a:cubicBezTo>
                  <a:pt x="2148051" y="889651"/>
                  <a:pt x="2135427" y="863738"/>
                  <a:pt x="2122803" y="851115"/>
                </a:cubicBezTo>
                <a:cubicBezTo>
                  <a:pt x="2122803" y="825867"/>
                  <a:pt x="2110180" y="799955"/>
                  <a:pt x="2084267" y="799955"/>
                </a:cubicBezTo>
                <a:cubicBezTo>
                  <a:pt x="2045731" y="799955"/>
                  <a:pt x="2045731" y="837826"/>
                  <a:pt x="2033107" y="863738"/>
                </a:cubicBezTo>
                <a:cubicBezTo>
                  <a:pt x="2045731" y="876362"/>
                  <a:pt x="2045731" y="901610"/>
                  <a:pt x="2045731" y="914898"/>
                </a:cubicBezTo>
                <a:cubicBezTo>
                  <a:pt x="2033107" y="902275"/>
                  <a:pt x="1981283" y="889651"/>
                  <a:pt x="1981283" y="863738"/>
                </a:cubicBezTo>
                <a:cubicBezTo>
                  <a:pt x="1930123" y="851115"/>
                  <a:pt x="1904211" y="799955"/>
                  <a:pt x="1853051" y="774707"/>
                </a:cubicBezTo>
                <a:lnTo>
                  <a:pt x="1853051" y="787331"/>
                </a:lnTo>
                <a:cubicBezTo>
                  <a:pt x="1840427" y="787331"/>
                  <a:pt x="1827139" y="787331"/>
                  <a:pt x="1827139" y="774707"/>
                </a:cubicBezTo>
                <a:cubicBezTo>
                  <a:pt x="1801227" y="787331"/>
                  <a:pt x="1750067" y="723547"/>
                  <a:pt x="1737443" y="787331"/>
                </a:cubicBezTo>
                <a:cubicBezTo>
                  <a:pt x="1750067" y="799955"/>
                  <a:pt x="1775979" y="812579"/>
                  <a:pt x="1763355" y="825202"/>
                </a:cubicBezTo>
                <a:cubicBezTo>
                  <a:pt x="1789267" y="837826"/>
                  <a:pt x="1801891" y="863074"/>
                  <a:pt x="1827803" y="888986"/>
                </a:cubicBezTo>
                <a:cubicBezTo>
                  <a:pt x="1853716" y="901610"/>
                  <a:pt x="1866339" y="940146"/>
                  <a:pt x="1878963" y="952770"/>
                </a:cubicBezTo>
                <a:cubicBezTo>
                  <a:pt x="1853051" y="940146"/>
                  <a:pt x="1827803" y="914898"/>
                  <a:pt x="1814515" y="888986"/>
                </a:cubicBezTo>
                <a:cubicBezTo>
                  <a:pt x="1801891" y="888986"/>
                  <a:pt x="1801891" y="901610"/>
                  <a:pt x="1801891" y="901610"/>
                </a:cubicBezTo>
                <a:cubicBezTo>
                  <a:pt x="1763355" y="863738"/>
                  <a:pt x="1686283" y="837826"/>
                  <a:pt x="1673659" y="787331"/>
                </a:cubicBezTo>
                <a:cubicBezTo>
                  <a:pt x="1647747" y="787331"/>
                  <a:pt x="1661035" y="762083"/>
                  <a:pt x="1647747" y="762083"/>
                </a:cubicBezTo>
                <a:cubicBezTo>
                  <a:pt x="1635123" y="749459"/>
                  <a:pt x="1596587" y="736835"/>
                  <a:pt x="1596587" y="710923"/>
                </a:cubicBezTo>
                <a:cubicBezTo>
                  <a:pt x="1583963" y="710923"/>
                  <a:pt x="1583963" y="710923"/>
                  <a:pt x="1583963" y="710923"/>
                </a:cubicBezTo>
                <a:cubicBezTo>
                  <a:pt x="1583963" y="685675"/>
                  <a:pt x="1558051" y="698299"/>
                  <a:pt x="1558051" y="685675"/>
                </a:cubicBezTo>
                <a:cubicBezTo>
                  <a:pt x="1532139" y="647804"/>
                  <a:pt x="1506891" y="621892"/>
                  <a:pt x="1480979" y="584020"/>
                </a:cubicBezTo>
                <a:cubicBezTo>
                  <a:pt x="1455067" y="546148"/>
                  <a:pt x="1391283" y="520236"/>
                  <a:pt x="1377995" y="469741"/>
                </a:cubicBezTo>
                <a:cubicBezTo>
                  <a:pt x="1365371" y="469741"/>
                  <a:pt x="1377995" y="469741"/>
                  <a:pt x="1377995" y="469741"/>
                </a:cubicBezTo>
                <a:cubicBezTo>
                  <a:pt x="1365371" y="457117"/>
                  <a:pt x="1365371" y="469741"/>
                  <a:pt x="1352083" y="469741"/>
                </a:cubicBezTo>
                <a:cubicBezTo>
                  <a:pt x="1352083" y="444493"/>
                  <a:pt x="1313547" y="469741"/>
                  <a:pt x="1326171" y="444493"/>
                </a:cubicBezTo>
                <a:cubicBezTo>
                  <a:pt x="1287635" y="419245"/>
                  <a:pt x="1261723" y="406622"/>
                  <a:pt x="1261723" y="368085"/>
                </a:cubicBezTo>
                <a:cubicBezTo>
                  <a:pt x="1249099" y="368085"/>
                  <a:pt x="1249099" y="368085"/>
                  <a:pt x="1235810" y="368085"/>
                </a:cubicBezTo>
                <a:cubicBezTo>
                  <a:pt x="1235810" y="368085"/>
                  <a:pt x="1235810" y="355462"/>
                  <a:pt x="1223187" y="342838"/>
                </a:cubicBezTo>
                <a:cubicBezTo>
                  <a:pt x="1223187" y="380709"/>
                  <a:pt x="1274346" y="406622"/>
                  <a:pt x="1287635" y="444493"/>
                </a:cubicBezTo>
                <a:cubicBezTo>
                  <a:pt x="1313547" y="444493"/>
                  <a:pt x="1326171" y="457117"/>
                  <a:pt x="1326171" y="482365"/>
                </a:cubicBezTo>
                <a:cubicBezTo>
                  <a:pt x="1326171" y="507612"/>
                  <a:pt x="1352083" y="520236"/>
                  <a:pt x="1352083" y="533525"/>
                </a:cubicBezTo>
                <a:lnTo>
                  <a:pt x="1364707" y="533525"/>
                </a:lnTo>
                <a:cubicBezTo>
                  <a:pt x="1377331" y="558772"/>
                  <a:pt x="1415867" y="571396"/>
                  <a:pt x="1429155" y="609932"/>
                </a:cubicBezTo>
                <a:cubicBezTo>
                  <a:pt x="1480315" y="647804"/>
                  <a:pt x="1544763" y="698964"/>
                  <a:pt x="1570675" y="775371"/>
                </a:cubicBezTo>
                <a:cubicBezTo>
                  <a:pt x="1583299" y="775371"/>
                  <a:pt x="1596587" y="800619"/>
                  <a:pt x="1609211" y="787995"/>
                </a:cubicBezTo>
                <a:cubicBezTo>
                  <a:pt x="1647747" y="851779"/>
                  <a:pt x="1712195" y="877027"/>
                  <a:pt x="1750731" y="940811"/>
                </a:cubicBezTo>
                <a:cubicBezTo>
                  <a:pt x="1750731" y="940811"/>
                  <a:pt x="1789267" y="953434"/>
                  <a:pt x="1801891" y="966058"/>
                </a:cubicBezTo>
                <a:cubicBezTo>
                  <a:pt x="1866339" y="1017218"/>
                  <a:pt x="1904876" y="1067714"/>
                  <a:pt x="1917499" y="1156745"/>
                </a:cubicBezTo>
                <a:cubicBezTo>
                  <a:pt x="1930123" y="1156745"/>
                  <a:pt x="1917499" y="1169369"/>
                  <a:pt x="1930123" y="1169369"/>
                </a:cubicBezTo>
                <a:cubicBezTo>
                  <a:pt x="1930123" y="1131497"/>
                  <a:pt x="1904211" y="1105585"/>
                  <a:pt x="1904211" y="1067714"/>
                </a:cubicBezTo>
                <a:cubicBezTo>
                  <a:pt x="1891587" y="1067714"/>
                  <a:pt x="1891587" y="1055090"/>
                  <a:pt x="1891587" y="1055090"/>
                </a:cubicBezTo>
                <a:cubicBezTo>
                  <a:pt x="1930123" y="1067714"/>
                  <a:pt x="1942747" y="1106250"/>
                  <a:pt x="1981283" y="1131497"/>
                </a:cubicBezTo>
                <a:cubicBezTo>
                  <a:pt x="1981283" y="1106250"/>
                  <a:pt x="1942747" y="1093626"/>
                  <a:pt x="1955371" y="1080338"/>
                </a:cubicBezTo>
                <a:cubicBezTo>
                  <a:pt x="1981283" y="1080338"/>
                  <a:pt x="2032443" y="1105585"/>
                  <a:pt x="2006531" y="1144121"/>
                </a:cubicBezTo>
                <a:cubicBezTo>
                  <a:pt x="2019155" y="1169369"/>
                  <a:pt x="2032443" y="1181993"/>
                  <a:pt x="2019155" y="1220529"/>
                </a:cubicBezTo>
                <a:cubicBezTo>
                  <a:pt x="2006531" y="1233153"/>
                  <a:pt x="2006531" y="1220529"/>
                  <a:pt x="1993243" y="1233153"/>
                </a:cubicBezTo>
                <a:cubicBezTo>
                  <a:pt x="1980619" y="1233153"/>
                  <a:pt x="1980619" y="1233153"/>
                  <a:pt x="1980619" y="1220529"/>
                </a:cubicBezTo>
                <a:cubicBezTo>
                  <a:pt x="1967995" y="1207905"/>
                  <a:pt x="1980619" y="1207905"/>
                  <a:pt x="1980619" y="1182657"/>
                </a:cubicBezTo>
                <a:cubicBezTo>
                  <a:pt x="1967995" y="1182657"/>
                  <a:pt x="1954707" y="1170034"/>
                  <a:pt x="1929459" y="1170034"/>
                </a:cubicBezTo>
                <a:cubicBezTo>
                  <a:pt x="1929459" y="1233817"/>
                  <a:pt x="1967995" y="1297601"/>
                  <a:pt x="1916835" y="1348096"/>
                </a:cubicBezTo>
                <a:cubicBezTo>
                  <a:pt x="1904211" y="1335473"/>
                  <a:pt x="1890923" y="1322849"/>
                  <a:pt x="1865675" y="1322849"/>
                </a:cubicBezTo>
                <a:cubicBezTo>
                  <a:pt x="1853051" y="1335473"/>
                  <a:pt x="1878299" y="1348096"/>
                  <a:pt x="1878299" y="1374009"/>
                </a:cubicBezTo>
                <a:cubicBezTo>
                  <a:pt x="1827139" y="1386632"/>
                  <a:pt x="1762691" y="1361385"/>
                  <a:pt x="1736779" y="1399256"/>
                </a:cubicBezTo>
                <a:cubicBezTo>
                  <a:pt x="1762691" y="1424504"/>
                  <a:pt x="1813851" y="1374009"/>
                  <a:pt x="1839763" y="1411880"/>
                </a:cubicBezTo>
                <a:cubicBezTo>
                  <a:pt x="1852387" y="1399256"/>
                  <a:pt x="1878299" y="1411880"/>
                  <a:pt x="1890923" y="1424504"/>
                </a:cubicBezTo>
                <a:cubicBezTo>
                  <a:pt x="1890923" y="1437128"/>
                  <a:pt x="1878299" y="1437128"/>
                  <a:pt x="1878299" y="1449752"/>
                </a:cubicBezTo>
                <a:cubicBezTo>
                  <a:pt x="1890923" y="1462376"/>
                  <a:pt x="1904211" y="1475000"/>
                  <a:pt x="1916835" y="1487623"/>
                </a:cubicBezTo>
                <a:cubicBezTo>
                  <a:pt x="1916835" y="1500247"/>
                  <a:pt x="1916835" y="1512871"/>
                  <a:pt x="1904211" y="1525495"/>
                </a:cubicBezTo>
                <a:cubicBezTo>
                  <a:pt x="1891587" y="1525495"/>
                  <a:pt x="1904211" y="1512871"/>
                  <a:pt x="1891587" y="1512871"/>
                </a:cubicBezTo>
                <a:cubicBezTo>
                  <a:pt x="1878963" y="1525495"/>
                  <a:pt x="1853051" y="1512871"/>
                  <a:pt x="1840427" y="1512871"/>
                </a:cubicBezTo>
                <a:cubicBezTo>
                  <a:pt x="1840427" y="1538119"/>
                  <a:pt x="1827803" y="1538119"/>
                  <a:pt x="1814515" y="1525495"/>
                </a:cubicBezTo>
                <a:cubicBezTo>
                  <a:pt x="1814515" y="1538119"/>
                  <a:pt x="1801891" y="1550743"/>
                  <a:pt x="1788603" y="1563367"/>
                </a:cubicBezTo>
                <a:cubicBezTo>
                  <a:pt x="1801227" y="1575991"/>
                  <a:pt x="1775979" y="1588614"/>
                  <a:pt x="1762691" y="1588614"/>
                </a:cubicBezTo>
                <a:cubicBezTo>
                  <a:pt x="1750067" y="1575991"/>
                  <a:pt x="1736779" y="1575991"/>
                  <a:pt x="1724155" y="1575991"/>
                </a:cubicBezTo>
                <a:cubicBezTo>
                  <a:pt x="1724155" y="1550743"/>
                  <a:pt x="1711531" y="1563367"/>
                  <a:pt x="1711531" y="1563367"/>
                </a:cubicBezTo>
                <a:cubicBezTo>
                  <a:pt x="1685619" y="1550743"/>
                  <a:pt x="1647083" y="1512207"/>
                  <a:pt x="1621835" y="1499583"/>
                </a:cubicBezTo>
                <a:cubicBezTo>
                  <a:pt x="1647747" y="1550743"/>
                  <a:pt x="1711531" y="1563367"/>
                  <a:pt x="1750067" y="1601238"/>
                </a:cubicBezTo>
                <a:cubicBezTo>
                  <a:pt x="1698907" y="1613862"/>
                  <a:pt x="1634459" y="1626486"/>
                  <a:pt x="1582635" y="1639110"/>
                </a:cubicBezTo>
                <a:cubicBezTo>
                  <a:pt x="1595259" y="1651734"/>
                  <a:pt x="1608547" y="1639110"/>
                  <a:pt x="1608547" y="1639110"/>
                </a:cubicBezTo>
                <a:cubicBezTo>
                  <a:pt x="1621171" y="1651734"/>
                  <a:pt x="1621171" y="1651734"/>
                  <a:pt x="1608547" y="1664358"/>
                </a:cubicBezTo>
                <a:cubicBezTo>
                  <a:pt x="1621171" y="1664358"/>
                  <a:pt x="1621171" y="1651734"/>
                  <a:pt x="1634459" y="1651734"/>
                </a:cubicBezTo>
                <a:cubicBezTo>
                  <a:pt x="1634459" y="1651734"/>
                  <a:pt x="1634459" y="1664358"/>
                  <a:pt x="1634459" y="1676981"/>
                </a:cubicBezTo>
                <a:cubicBezTo>
                  <a:pt x="1608547" y="1676981"/>
                  <a:pt x="1595923" y="1689605"/>
                  <a:pt x="1570011" y="1689605"/>
                </a:cubicBezTo>
                <a:cubicBezTo>
                  <a:pt x="1595923" y="1727477"/>
                  <a:pt x="1659707" y="1689605"/>
                  <a:pt x="1672995" y="1727477"/>
                </a:cubicBezTo>
                <a:cubicBezTo>
                  <a:pt x="1672995" y="1714853"/>
                  <a:pt x="1685619" y="1714853"/>
                  <a:pt x="1698907" y="1702229"/>
                </a:cubicBezTo>
                <a:cubicBezTo>
                  <a:pt x="1737443" y="1727477"/>
                  <a:pt x="1788603" y="1702229"/>
                  <a:pt x="1827139" y="1714853"/>
                </a:cubicBezTo>
                <a:cubicBezTo>
                  <a:pt x="1839763" y="1714853"/>
                  <a:pt x="1878299" y="1702229"/>
                  <a:pt x="1891587" y="1714853"/>
                </a:cubicBezTo>
                <a:cubicBezTo>
                  <a:pt x="1904211" y="1752725"/>
                  <a:pt x="1865675" y="1791261"/>
                  <a:pt x="1827139" y="1778637"/>
                </a:cubicBezTo>
                <a:cubicBezTo>
                  <a:pt x="1827139" y="1778637"/>
                  <a:pt x="1827139" y="1778637"/>
                  <a:pt x="1814515" y="1778637"/>
                </a:cubicBezTo>
                <a:cubicBezTo>
                  <a:pt x="1775979" y="1766013"/>
                  <a:pt x="1750067" y="1803885"/>
                  <a:pt x="1711531" y="1803885"/>
                </a:cubicBezTo>
                <a:cubicBezTo>
                  <a:pt x="1724155" y="1803885"/>
                  <a:pt x="1724155" y="1816508"/>
                  <a:pt x="1737443" y="1816508"/>
                </a:cubicBezTo>
                <a:cubicBezTo>
                  <a:pt x="1711531" y="1841756"/>
                  <a:pt x="1686283" y="1867668"/>
                  <a:pt x="1660371" y="1880292"/>
                </a:cubicBezTo>
                <a:cubicBezTo>
                  <a:pt x="1711531" y="1880292"/>
                  <a:pt x="1750067" y="1892916"/>
                  <a:pt x="1788603" y="1892916"/>
                </a:cubicBezTo>
                <a:cubicBezTo>
                  <a:pt x="1788603" y="1905540"/>
                  <a:pt x="1827139" y="1918164"/>
                  <a:pt x="1827139" y="1930788"/>
                </a:cubicBezTo>
                <a:cubicBezTo>
                  <a:pt x="1814515" y="1943412"/>
                  <a:pt x="1814515" y="1930788"/>
                  <a:pt x="1801227" y="1930788"/>
                </a:cubicBezTo>
                <a:cubicBezTo>
                  <a:pt x="1801227" y="1930788"/>
                  <a:pt x="1813851" y="1943412"/>
                  <a:pt x="1801227" y="1943412"/>
                </a:cubicBezTo>
                <a:cubicBezTo>
                  <a:pt x="1801227" y="1930788"/>
                  <a:pt x="1801227" y="1943412"/>
                  <a:pt x="1788603" y="1943412"/>
                </a:cubicBezTo>
                <a:lnTo>
                  <a:pt x="1788603" y="1943412"/>
                </a:lnTo>
                <a:cubicBezTo>
                  <a:pt x="1775979" y="1956035"/>
                  <a:pt x="1775979" y="1943412"/>
                  <a:pt x="1762691" y="1943412"/>
                </a:cubicBezTo>
                <a:cubicBezTo>
                  <a:pt x="1762691" y="1930788"/>
                  <a:pt x="1736779" y="1930788"/>
                  <a:pt x="1736779" y="1918164"/>
                </a:cubicBezTo>
                <a:cubicBezTo>
                  <a:pt x="1710867" y="1930788"/>
                  <a:pt x="1685619" y="1892916"/>
                  <a:pt x="1647083" y="1905540"/>
                </a:cubicBezTo>
                <a:cubicBezTo>
                  <a:pt x="1659707" y="1918164"/>
                  <a:pt x="1647083" y="1918164"/>
                  <a:pt x="1647083" y="1930788"/>
                </a:cubicBezTo>
                <a:cubicBezTo>
                  <a:pt x="1698243" y="1918164"/>
                  <a:pt x="1736779" y="1930788"/>
                  <a:pt x="1762691" y="1968659"/>
                </a:cubicBezTo>
                <a:cubicBezTo>
                  <a:pt x="1750067" y="1968659"/>
                  <a:pt x="1750067" y="1993907"/>
                  <a:pt x="1724155" y="1981283"/>
                </a:cubicBezTo>
                <a:cubicBezTo>
                  <a:pt x="1724155" y="1993907"/>
                  <a:pt x="1724155" y="1993907"/>
                  <a:pt x="1724155" y="2006531"/>
                </a:cubicBezTo>
                <a:cubicBezTo>
                  <a:pt x="1711531" y="2006531"/>
                  <a:pt x="1711531" y="2006531"/>
                  <a:pt x="1711531" y="2006531"/>
                </a:cubicBezTo>
                <a:cubicBezTo>
                  <a:pt x="1711531" y="2031779"/>
                  <a:pt x="1660371" y="2070315"/>
                  <a:pt x="1621835" y="2057691"/>
                </a:cubicBezTo>
                <a:cubicBezTo>
                  <a:pt x="1621835" y="2070315"/>
                  <a:pt x="1634459" y="2057691"/>
                  <a:pt x="1634459" y="2070315"/>
                </a:cubicBezTo>
                <a:cubicBezTo>
                  <a:pt x="1608547" y="2082939"/>
                  <a:pt x="1595923" y="2070315"/>
                  <a:pt x="1583299" y="2070315"/>
                </a:cubicBezTo>
                <a:cubicBezTo>
                  <a:pt x="1595923" y="2108186"/>
                  <a:pt x="1570675" y="2095562"/>
                  <a:pt x="1557387" y="2108186"/>
                </a:cubicBezTo>
                <a:cubicBezTo>
                  <a:pt x="1531475" y="2108186"/>
                  <a:pt x="1518851" y="2133434"/>
                  <a:pt x="1492939" y="2133434"/>
                </a:cubicBezTo>
                <a:cubicBezTo>
                  <a:pt x="1480315" y="2158682"/>
                  <a:pt x="1454403" y="2158682"/>
                  <a:pt x="1454403" y="2184594"/>
                </a:cubicBezTo>
                <a:cubicBezTo>
                  <a:pt x="1454403" y="2235754"/>
                  <a:pt x="1505563" y="2222466"/>
                  <a:pt x="1557387" y="2209842"/>
                </a:cubicBezTo>
                <a:cubicBezTo>
                  <a:pt x="1557387" y="2197218"/>
                  <a:pt x="1557387" y="2197218"/>
                  <a:pt x="1557387" y="2197218"/>
                </a:cubicBezTo>
                <a:cubicBezTo>
                  <a:pt x="1570011" y="2197218"/>
                  <a:pt x="1583299" y="2197218"/>
                  <a:pt x="1583299" y="2197218"/>
                </a:cubicBezTo>
                <a:cubicBezTo>
                  <a:pt x="1583299" y="2209842"/>
                  <a:pt x="1583299" y="2197218"/>
                  <a:pt x="1583299" y="2209842"/>
                </a:cubicBezTo>
                <a:cubicBezTo>
                  <a:pt x="1532139" y="2235089"/>
                  <a:pt x="1544763" y="2286249"/>
                  <a:pt x="1467691" y="2286249"/>
                </a:cubicBezTo>
                <a:cubicBezTo>
                  <a:pt x="1455067" y="2261002"/>
                  <a:pt x="1441779" y="2248378"/>
                  <a:pt x="1416531" y="2235089"/>
                </a:cubicBezTo>
                <a:cubicBezTo>
                  <a:pt x="1416531" y="2247713"/>
                  <a:pt x="1403907" y="2235089"/>
                  <a:pt x="1390619" y="2247713"/>
                </a:cubicBezTo>
                <a:cubicBezTo>
                  <a:pt x="1377995" y="2260337"/>
                  <a:pt x="1377995" y="2260337"/>
                  <a:pt x="1377995" y="2285585"/>
                </a:cubicBezTo>
                <a:cubicBezTo>
                  <a:pt x="1377995" y="2285585"/>
                  <a:pt x="1390619" y="2285585"/>
                  <a:pt x="1390619" y="2298209"/>
                </a:cubicBezTo>
                <a:cubicBezTo>
                  <a:pt x="1403243" y="2298209"/>
                  <a:pt x="1403243" y="2298209"/>
                  <a:pt x="1416531" y="2298209"/>
                </a:cubicBezTo>
                <a:lnTo>
                  <a:pt x="1416531" y="2298209"/>
                </a:lnTo>
                <a:cubicBezTo>
                  <a:pt x="1416531" y="2310833"/>
                  <a:pt x="1416531" y="2310833"/>
                  <a:pt x="1403907" y="2310833"/>
                </a:cubicBezTo>
                <a:cubicBezTo>
                  <a:pt x="1403907" y="2310833"/>
                  <a:pt x="1403907" y="2310833"/>
                  <a:pt x="1391283" y="2310833"/>
                </a:cubicBezTo>
                <a:cubicBezTo>
                  <a:pt x="1391283" y="2323457"/>
                  <a:pt x="1378659" y="2323457"/>
                  <a:pt x="1378659" y="2323457"/>
                </a:cubicBezTo>
                <a:cubicBezTo>
                  <a:pt x="1352747" y="2310833"/>
                  <a:pt x="1340123" y="2336080"/>
                  <a:pt x="1340123" y="2310833"/>
                </a:cubicBezTo>
                <a:cubicBezTo>
                  <a:pt x="1327500" y="2336080"/>
                  <a:pt x="1327500" y="2336080"/>
                  <a:pt x="1301587" y="2336080"/>
                </a:cubicBezTo>
                <a:cubicBezTo>
                  <a:pt x="1301587" y="2361328"/>
                  <a:pt x="1314211" y="2361328"/>
                  <a:pt x="1327500" y="2361328"/>
                </a:cubicBezTo>
                <a:cubicBezTo>
                  <a:pt x="1327500" y="2348704"/>
                  <a:pt x="1327500" y="2348704"/>
                  <a:pt x="1327500" y="2336080"/>
                </a:cubicBezTo>
                <a:cubicBezTo>
                  <a:pt x="1340123" y="2348704"/>
                  <a:pt x="1353412" y="2336080"/>
                  <a:pt x="1353412" y="2336080"/>
                </a:cubicBezTo>
                <a:cubicBezTo>
                  <a:pt x="1353412" y="2348704"/>
                  <a:pt x="1340788" y="2348704"/>
                  <a:pt x="1340788" y="2361328"/>
                </a:cubicBezTo>
                <a:cubicBezTo>
                  <a:pt x="1366700" y="2348704"/>
                  <a:pt x="1366700" y="2348704"/>
                  <a:pt x="1391948" y="2348704"/>
                </a:cubicBezTo>
                <a:cubicBezTo>
                  <a:pt x="1391948" y="2361328"/>
                  <a:pt x="1391948" y="2361328"/>
                  <a:pt x="1391948" y="2373952"/>
                </a:cubicBezTo>
                <a:cubicBezTo>
                  <a:pt x="1366036" y="2373952"/>
                  <a:pt x="1391948" y="2425112"/>
                  <a:pt x="1353412" y="2411824"/>
                </a:cubicBezTo>
                <a:cubicBezTo>
                  <a:pt x="1340788" y="2411824"/>
                  <a:pt x="1340788" y="2399200"/>
                  <a:pt x="1327500" y="2399200"/>
                </a:cubicBezTo>
                <a:cubicBezTo>
                  <a:pt x="1314876" y="2399200"/>
                  <a:pt x="1327500" y="2411824"/>
                  <a:pt x="1327500" y="2411824"/>
                </a:cubicBezTo>
                <a:cubicBezTo>
                  <a:pt x="1314876" y="2411824"/>
                  <a:pt x="1314876" y="2399200"/>
                  <a:pt x="1301587" y="2399200"/>
                </a:cubicBezTo>
                <a:cubicBezTo>
                  <a:pt x="1301587" y="2424447"/>
                  <a:pt x="1263051" y="2399200"/>
                  <a:pt x="1263051" y="2437071"/>
                </a:cubicBezTo>
                <a:cubicBezTo>
                  <a:pt x="1250428" y="2437071"/>
                  <a:pt x="1263051" y="2437071"/>
                  <a:pt x="1263051" y="2449695"/>
                </a:cubicBezTo>
                <a:cubicBezTo>
                  <a:pt x="1288964" y="2449695"/>
                  <a:pt x="1288964" y="2437071"/>
                  <a:pt x="1301587" y="2437071"/>
                </a:cubicBezTo>
                <a:cubicBezTo>
                  <a:pt x="1327500" y="2437071"/>
                  <a:pt x="1391283" y="2411824"/>
                  <a:pt x="1391283" y="2488231"/>
                </a:cubicBezTo>
                <a:cubicBezTo>
                  <a:pt x="1429819" y="2475607"/>
                  <a:pt x="1417196" y="2552015"/>
                  <a:pt x="1391283" y="2564639"/>
                </a:cubicBezTo>
                <a:cubicBezTo>
                  <a:pt x="1391283" y="2552015"/>
                  <a:pt x="1391283" y="2539391"/>
                  <a:pt x="1378659" y="2539391"/>
                </a:cubicBezTo>
                <a:cubicBezTo>
                  <a:pt x="1378659" y="2552015"/>
                  <a:pt x="1378659" y="2552015"/>
                  <a:pt x="1378659" y="2552015"/>
                </a:cubicBezTo>
                <a:cubicBezTo>
                  <a:pt x="1366036" y="2552015"/>
                  <a:pt x="1366036" y="2539391"/>
                  <a:pt x="1352747" y="2539391"/>
                </a:cubicBezTo>
                <a:cubicBezTo>
                  <a:pt x="1352747" y="2552015"/>
                  <a:pt x="1352747" y="2590551"/>
                  <a:pt x="1365371" y="2590551"/>
                </a:cubicBezTo>
                <a:cubicBezTo>
                  <a:pt x="1352747" y="2590551"/>
                  <a:pt x="1365371" y="2603175"/>
                  <a:pt x="1352747" y="2603175"/>
                </a:cubicBezTo>
                <a:cubicBezTo>
                  <a:pt x="1340123" y="2603175"/>
                  <a:pt x="1352747" y="2590551"/>
                  <a:pt x="1340123" y="2590551"/>
                </a:cubicBezTo>
                <a:cubicBezTo>
                  <a:pt x="1327500" y="2603175"/>
                  <a:pt x="1314211" y="2615799"/>
                  <a:pt x="1327500" y="2641711"/>
                </a:cubicBezTo>
                <a:cubicBezTo>
                  <a:pt x="1301587" y="2629087"/>
                  <a:pt x="1314876" y="2641711"/>
                  <a:pt x="1301587" y="2654335"/>
                </a:cubicBezTo>
                <a:cubicBezTo>
                  <a:pt x="1301587" y="2666959"/>
                  <a:pt x="1301587" y="2666959"/>
                  <a:pt x="1301587" y="2679583"/>
                </a:cubicBezTo>
                <a:cubicBezTo>
                  <a:pt x="1288964" y="2666959"/>
                  <a:pt x="1288964" y="2692207"/>
                  <a:pt x="1263051" y="2679583"/>
                </a:cubicBezTo>
                <a:cubicBezTo>
                  <a:pt x="1250428" y="2679583"/>
                  <a:pt x="1263051" y="2666959"/>
                  <a:pt x="1250428" y="2666959"/>
                </a:cubicBezTo>
                <a:cubicBezTo>
                  <a:pt x="1250428" y="2679583"/>
                  <a:pt x="1250428" y="2692207"/>
                  <a:pt x="1250428" y="2692207"/>
                </a:cubicBezTo>
                <a:cubicBezTo>
                  <a:pt x="1211891" y="2704830"/>
                  <a:pt x="1237804" y="2755990"/>
                  <a:pt x="1211891" y="2793862"/>
                </a:cubicBezTo>
                <a:cubicBezTo>
                  <a:pt x="1211891" y="2793862"/>
                  <a:pt x="1211891" y="2793862"/>
                  <a:pt x="1199268" y="2806486"/>
                </a:cubicBezTo>
                <a:cubicBezTo>
                  <a:pt x="1186644" y="2819109"/>
                  <a:pt x="1199268" y="2844357"/>
                  <a:pt x="1173356" y="2844357"/>
                </a:cubicBezTo>
                <a:cubicBezTo>
                  <a:pt x="1185979" y="2856981"/>
                  <a:pt x="1173356" y="2869605"/>
                  <a:pt x="1160732" y="2882229"/>
                </a:cubicBezTo>
                <a:cubicBezTo>
                  <a:pt x="1199268" y="2844357"/>
                  <a:pt x="1225180" y="2793197"/>
                  <a:pt x="1250428" y="2742038"/>
                </a:cubicBezTo>
                <a:cubicBezTo>
                  <a:pt x="1276340" y="2716790"/>
                  <a:pt x="1288964" y="2690878"/>
                  <a:pt x="1327500" y="2690878"/>
                </a:cubicBezTo>
                <a:cubicBezTo>
                  <a:pt x="1340123" y="2678254"/>
                  <a:pt x="1366036" y="2665630"/>
                  <a:pt x="1391948" y="2665630"/>
                </a:cubicBezTo>
                <a:cubicBezTo>
                  <a:pt x="1391948" y="2665630"/>
                  <a:pt x="1404572" y="2678254"/>
                  <a:pt x="1417860" y="2678254"/>
                </a:cubicBezTo>
                <a:cubicBezTo>
                  <a:pt x="1417860" y="2653006"/>
                  <a:pt x="1430484" y="2653006"/>
                  <a:pt x="1417860" y="2627094"/>
                </a:cubicBezTo>
                <a:cubicBezTo>
                  <a:pt x="1443772" y="2614470"/>
                  <a:pt x="1469020" y="2627094"/>
                  <a:pt x="1482308" y="2639718"/>
                </a:cubicBezTo>
                <a:lnTo>
                  <a:pt x="1469684" y="2627094"/>
                </a:lnTo>
                <a:cubicBezTo>
                  <a:pt x="1495596" y="2627094"/>
                  <a:pt x="1508220" y="2627094"/>
                  <a:pt x="1520844" y="2639718"/>
                </a:cubicBezTo>
                <a:cubicBezTo>
                  <a:pt x="1520844" y="2627094"/>
                  <a:pt x="1520844" y="2627094"/>
                  <a:pt x="1533468" y="2627094"/>
                </a:cubicBezTo>
                <a:cubicBezTo>
                  <a:pt x="1533468" y="2627094"/>
                  <a:pt x="1546092" y="2639718"/>
                  <a:pt x="1546092" y="2652342"/>
                </a:cubicBezTo>
                <a:cubicBezTo>
                  <a:pt x="1558716" y="2627094"/>
                  <a:pt x="1558716" y="2614470"/>
                  <a:pt x="1572004" y="2601182"/>
                </a:cubicBezTo>
                <a:cubicBezTo>
                  <a:pt x="1572004" y="2626429"/>
                  <a:pt x="1572004" y="2639053"/>
                  <a:pt x="1584628" y="2626429"/>
                </a:cubicBezTo>
                <a:cubicBezTo>
                  <a:pt x="1584628" y="2639053"/>
                  <a:pt x="1584628" y="2639053"/>
                  <a:pt x="1584628" y="2651677"/>
                </a:cubicBezTo>
                <a:cubicBezTo>
                  <a:pt x="1584628" y="2651677"/>
                  <a:pt x="1584628" y="2639053"/>
                  <a:pt x="1597252" y="2639053"/>
                </a:cubicBezTo>
                <a:cubicBezTo>
                  <a:pt x="1609876" y="2651677"/>
                  <a:pt x="1609876" y="2651677"/>
                  <a:pt x="1623164" y="2651677"/>
                </a:cubicBezTo>
                <a:cubicBezTo>
                  <a:pt x="1623164" y="2664301"/>
                  <a:pt x="1635788" y="2664301"/>
                  <a:pt x="1649076" y="2676925"/>
                </a:cubicBezTo>
                <a:cubicBezTo>
                  <a:pt x="1649076" y="2664301"/>
                  <a:pt x="1661700" y="2651677"/>
                  <a:pt x="1649076" y="2639053"/>
                </a:cubicBezTo>
                <a:cubicBezTo>
                  <a:pt x="1674988" y="2639053"/>
                  <a:pt x="1661700" y="2626429"/>
                  <a:pt x="1674988" y="2613806"/>
                </a:cubicBezTo>
                <a:cubicBezTo>
                  <a:pt x="1674988" y="2639053"/>
                  <a:pt x="1700900" y="2601182"/>
                  <a:pt x="1726148" y="2626429"/>
                </a:cubicBezTo>
                <a:cubicBezTo>
                  <a:pt x="1713524" y="2639053"/>
                  <a:pt x="1700236" y="2639053"/>
                  <a:pt x="1700236" y="2651677"/>
                </a:cubicBezTo>
                <a:cubicBezTo>
                  <a:pt x="1712860" y="2664301"/>
                  <a:pt x="1712860" y="2651677"/>
                  <a:pt x="1712860" y="2664301"/>
                </a:cubicBezTo>
                <a:cubicBezTo>
                  <a:pt x="1712860" y="2689549"/>
                  <a:pt x="1725484" y="2702173"/>
                  <a:pt x="1738772" y="2728085"/>
                </a:cubicBezTo>
                <a:cubicBezTo>
                  <a:pt x="1751396" y="2728085"/>
                  <a:pt x="1738772" y="2715461"/>
                  <a:pt x="1751396" y="2715461"/>
                </a:cubicBezTo>
                <a:cubicBezTo>
                  <a:pt x="1751396" y="2740709"/>
                  <a:pt x="1764020" y="2715461"/>
                  <a:pt x="1764020" y="2728085"/>
                </a:cubicBezTo>
                <a:cubicBezTo>
                  <a:pt x="1764020" y="2740709"/>
                  <a:pt x="1751396" y="2753333"/>
                  <a:pt x="1764020" y="2753333"/>
                </a:cubicBezTo>
                <a:cubicBezTo>
                  <a:pt x="1764020" y="2740709"/>
                  <a:pt x="1764020" y="2728085"/>
                  <a:pt x="1776644" y="2728085"/>
                </a:cubicBezTo>
                <a:cubicBezTo>
                  <a:pt x="1776644" y="2779245"/>
                  <a:pt x="1815180" y="2829740"/>
                  <a:pt x="1853716" y="2868276"/>
                </a:cubicBezTo>
                <a:cubicBezTo>
                  <a:pt x="1841092" y="2919436"/>
                  <a:pt x="1827803" y="2982555"/>
                  <a:pt x="1802556" y="3033715"/>
                </a:cubicBezTo>
                <a:cubicBezTo>
                  <a:pt x="1802556" y="3033715"/>
                  <a:pt x="1802556" y="3021092"/>
                  <a:pt x="1789932" y="3021092"/>
                </a:cubicBezTo>
                <a:cubicBezTo>
                  <a:pt x="1802556" y="3084875"/>
                  <a:pt x="1751396" y="3135371"/>
                  <a:pt x="1751396" y="3186531"/>
                </a:cubicBezTo>
                <a:cubicBezTo>
                  <a:pt x="1777308" y="3161283"/>
                  <a:pt x="1789932" y="3122747"/>
                  <a:pt x="1815844" y="3097499"/>
                </a:cubicBezTo>
                <a:cubicBezTo>
                  <a:pt x="1803220" y="3084875"/>
                  <a:pt x="1815844" y="3059628"/>
                  <a:pt x="1815844" y="3046339"/>
                </a:cubicBezTo>
                <a:cubicBezTo>
                  <a:pt x="1815844" y="3033051"/>
                  <a:pt x="1828468" y="2995179"/>
                  <a:pt x="1828468" y="2982555"/>
                </a:cubicBezTo>
                <a:cubicBezTo>
                  <a:pt x="1828468" y="2982555"/>
                  <a:pt x="1841092" y="2982555"/>
                  <a:pt x="1841092" y="2969932"/>
                </a:cubicBezTo>
                <a:lnTo>
                  <a:pt x="1841092" y="2957308"/>
                </a:lnTo>
                <a:cubicBezTo>
                  <a:pt x="1841092" y="2932060"/>
                  <a:pt x="1867004" y="2893524"/>
                  <a:pt x="1867004" y="2880900"/>
                </a:cubicBezTo>
                <a:cubicBezTo>
                  <a:pt x="1879628" y="2893524"/>
                  <a:pt x="1892916" y="2932060"/>
                  <a:pt x="1918164" y="2932060"/>
                </a:cubicBezTo>
                <a:cubicBezTo>
                  <a:pt x="1905540" y="2919436"/>
                  <a:pt x="1905540" y="2906812"/>
                  <a:pt x="1905540" y="2880900"/>
                </a:cubicBezTo>
                <a:cubicBezTo>
                  <a:pt x="1918164" y="2880900"/>
                  <a:pt x="1931452" y="2893524"/>
                  <a:pt x="1931452" y="2880900"/>
                </a:cubicBezTo>
                <a:cubicBezTo>
                  <a:pt x="1931452" y="2893524"/>
                  <a:pt x="1957364" y="2918772"/>
                  <a:pt x="1957364" y="2944684"/>
                </a:cubicBezTo>
                <a:cubicBezTo>
                  <a:pt x="1969988" y="2944684"/>
                  <a:pt x="1969988" y="2944684"/>
                  <a:pt x="1983276" y="2944684"/>
                </a:cubicBezTo>
                <a:cubicBezTo>
                  <a:pt x="1970653" y="2957308"/>
                  <a:pt x="1957364" y="2944684"/>
                  <a:pt x="1957364" y="2957308"/>
                </a:cubicBezTo>
                <a:cubicBezTo>
                  <a:pt x="1983276" y="2969932"/>
                  <a:pt x="1969988" y="2969932"/>
                  <a:pt x="1983276" y="2982555"/>
                </a:cubicBezTo>
                <a:cubicBezTo>
                  <a:pt x="1995900" y="2982555"/>
                  <a:pt x="2009188" y="2969932"/>
                  <a:pt x="2009188" y="2957308"/>
                </a:cubicBezTo>
                <a:cubicBezTo>
                  <a:pt x="2021812" y="2957308"/>
                  <a:pt x="2009188" y="2957308"/>
                  <a:pt x="2021812" y="2957308"/>
                </a:cubicBezTo>
                <a:cubicBezTo>
                  <a:pt x="2034436" y="2982555"/>
                  <a:pt x="2034436" y="2995179"/>
                  <a:pt x="2047725" y="2995179"/>
                </a:cubicBezTo>
                <a:cubicBezTo>
                  <a:pt x="2047725" y="3007803"/>
                  <a:pt x="2035101" y="3007803"/>
                  <a:pt x="2035101" y="3033051"/>
                </a:cubicBezTo>
                <a:cubicBezTo>
                  <a:pt x="2061013" y="3045675"/>
                  <a:pt x="2073637" y="3096835"/>
                  <a:pt x="2099549" y="3109459"/>
                </a:cubicBezTo>
                <a:cubicBezTo>
                  <a:pt x="2099549" y="3096835"/>
                  <a:pt x="2112173" y="3084211"/>
                  <a:pt x="2112173" y="3084211"/>
                </a:cubicBezTo>
                <a:cubicBezTo>
                  <a:pt x="2112173" y="3122082"/>
                  <a:pt x="2150709" y="3135371"/>
                  <a:pt x="2176621" y="3147995"/>
                </a:cubicBezTo>
                <a:cubicBezTo>
                  <a:pt x="2176621" y="3160619"/>
                  <a:pt x="2163997" y="3160619"/>
                  <a:pt x="2176621" y="3160619"/>
                </a:cubicBezTo>
                <a:cubicBezTo>
                  <a:pt x="2189245" y="3173242"/>
                  <a:pt x="2189245" y="3173242"/>
                  <a:pt x="2202533" y="3185866"/>
                </a:cubicBezTo>
                <a:cubicBezTo>
                  <a:pt x="2202533" y="3185866"/>
                  <a:pt x="2189909" y="3223738"/>
                  <a:pt x="2176621" y="3237026"/>
                </a:cubicBezTo>
                <a:cubicBezTo>
                  <a:pt x="2176621" y="3224402"/>
                  <a:pt x="2176621" y="3211778"/>
                  <a:pt x="2163997" y="3211778"/>
                </a:cubicBezTo>
                <a:cubicBezTo>
                  <a:pt x="2163997" y="3224402"/>
                  <a:pt x="2163997" y="3237026"/>
                  <a:pt x="2151373" y="3224402"/>
                </a:cubicBezTo>
                <a:lnTo>
                  <a:pt x="2151373" y="3211778"/>
                </a:lnTo>
                <a:cubicBezTo>
                  <a:pt x="2138749" y="3288186"/>
                  <a:pt x="2100213" y="3326058"/>
                  <a:pt x="2100213" y="3389841"/>
                </a:cubicBezTo>
                <a:cubicBezTo>
                  <a:pt x="2087589" y="3389841"/>
                  <a:pt x="2074301" y="3402465"/>
                  <a:pt x="2087589" y="3415089"/>
                </a:cubicBezTo>
                <a:cubicBezTo>
                  <a:pt x="2074965" y="3402465"/>
                  <a:pt x="2061677" y="3427713"/>
                  <a:pt x="2061677" y="3427713"/>
                </a:cubicBezTo>
                <a:cubicBezTo>
                  <a:pt x="2061677" y="3440337"/>
                  <a:pt x="2049053" y="3465584"/>
                  <a:pt x="2035765" y="3478873"/>
                </a:cubicBezTo>
                <a:cubicBezTo>
                  <a:pt x="2023141" y="3516744"/>
                  <a:pt x="2023141" y="3555280"/>
                  <a:pt x="2009853" y="3580528"/>
                </a:cubicBezTo>
                <a:cubicBezTo>
                  <a:pt x="1997229" y="3580528"/>
                  <a:pt x="1983941" y="3593152"/>
                  <a:pt x="1983941" y="3605776"/>
                </a:cubicBezTo>
                <a:cubicBezTo>
                  <a:pt x="1971317" y="3631024"/>
                  <a:pt x="1971317" y="3643648"/>
                  <a:pt x="1958029" y="3643648"/>
                </a:cubicBezTo>
                <a:cubicBezTo>
                  <a:pt x="1958029" y="3707431"/>
                  <a:pt x="1906869" y="3720055"/>
                  <a:pt x="1919493" y="3783839"/>
                </a:cubicBezTo>
                <a:cubicBezTo>
                  <a:pt x="1906869" y="3783839"/>
                  <a:pt x="1893580" y="3783839"/>
                  <a:pt x="1893580" y="3783839"/>
                </a:cubicBezTo>
                <a:cubicBezTo>
                  <a:pt x="1906204" y="3809087"/>
                  <a:pt x="1880957" y="3847623"/>
                  <a:pt x="1867668" y="3860247"/>
                </a:cubicBezTo>
                <a:cubicBezTo>
                  <a:pt x="1880292" y="3872871"/>
                  <a:pt x="1855045" y="3911407"/>
                  <a:pt x="1841756" y="3911407"/>
                </a:cubicBezTo>
                <a:cubicBezTo>
                  <a:pt x="1829132" y="3975190"/>
                  <a:pt x="1790596" y="4013062"/>
                  <a:pt x="1764684" y="4076845"/>
                </a:cubicBezTo>
                <a:cubicBezTo>
                  <a:pt x="1764684" y="4076845"/>
                  <a:pt x="1764684" y="4076845"/>
                  <a:pt x="1764684" y="4064222"/>
                </a:cubicBezTo>
                <a:cubicBezTo>
                  <a:pt x="1764684" y="4128005"/>
                  <a:pt x="1713524" y="4165877"/>
                  <a:pt x="1700236" y="4229661"/>
                </a:cubicBezTo>
                <a:cubicBezTo>
                  <a:pt x="1712860" y="4229661"/>
                  <a:pt x="1712860" y="4229661"/>
                  <a:pt x="1712860" y="4229661"/>
                </a:cubicBezTo>
                <a:cubicBezTo>
                  <a:pt x="1725484" y="4217037"/>
                  <a:pt x="1712860" y="4217037"/>
                  <a:pt x="1712860" y="4217037"/>
                </a:cubicBezTo>
                <a:cubicBezTo>
                  <a:pt x="1738772" y="4191789"/>
                  <a:pt x="1738772" y="4140629"/>
                  <a:pt x="1777308" y="4128005"/>
                </a:cubicBezTo>
                <a:cubicBezTo>
                  <a:pt x="1777308" y="4102758"/>
                  <a:pt x="1777308" y="4064222"/>
                  <a:pt x="1803220" y="4076845"/>
                </a:cubicBezTo>
                <a:cubicBezTo>
                  <a:pt x="1803220" y="4013062"/>
                  <a:pt x="1854380" y="3987814"/>
                  <a:pt x="1854380" y="3924030"/>
                </a:cubicBezTo>
                <a:cubicBezTo>
                  <a:pt x="1880292" y="3872871"/>
                  <a:pt x="1905540" y="3847623"/>
                  <a:pt x="1918828" y="3809751"/>
                </a:cubicBezTo>
                <a:cubicBezTo>
                  <a:pt x="1944740" y="3784503"/>
                  <a:pt x="1957364" y="3745967"/>
                  <a:pt x="1957364" y="3695472"/>
                </a:cubicBezTo>
                <a:cubicBezTo>
                  <a:pt x="1969988" y="3670224"/>
                  <a:pt x="1995900" y="3657600"/>
                  <a:pt x="2008524" y="3631688"/>
                </a:cubicBezTo>
                <a:cubicBezTo>
                  <a:pt x="2021148" y="3631688"/>
                  <a:pt x="2034436" y="3619064"/>
                  <a:pt x="2034436" y="3644312"/>
                </a:cubicBezTo>
                <a:cubicBezTo>
                  <a:pt x="2021812" y="3656936"/>
                  <a:pt x="2034436" y="3669560"/>
                  <a:pt x="2034436" y="3695472"/>
                </a:cubicBezTo>
                <a:lnTo>
                  <a:pt x="2021812" y="3695472"/>
                </a:lnTo>
                <a:cubicBezTo>
                  <a:pt x="2009188" y="3708096"/>
                  <a:pt x="1995900" y="3733344"/>
                  <a:pt x="2009188" y="3746632"/>
                </a:cubicBezTo>
                <a:cubicBezTo>
                  <a:pt x="1996565" y="3759256"/>
                  <a:pt x="1996565" y="3771880"/>
                  <a:pt x="1996565" y="3784503"/>
                </a:cubicBezTo>
                <a:cubicBezTo>
                  <a:pt x="1970653" y="3809751"/>
                  <a:pt x="1970653" y="3848287"/>
                  <a:pt x="1945405" y="3873535"/>
                </a:cubicBezTo>
                <a:cubicBezTo>
                  <a:pt x="1945405" y="3886159"/>
                  <a:pt x="1958029" y="3886159"/>
                  <a:pt x="1958029" y="3886159"/>
                </a:cubicBezTo>
                <a:cubicBezTo>
                  <a:pt x="1932116" y="3962567"/>
                  <a:pt x="1906869" y="4051598"/>
                  <a:pt x="1868333" y="4115382"/>
                </a:cubicBezTo>
                <a:cubicBezTo>
                  <a:pt x="1868333" y="4166541"/>
                  <a:pt x="1855709" y="4217037"/>
                  <a:pt x="1829797" y="4255573"/>
                </a:cubicBezTo>
                <a:lnTo>
                  <a:pt x="1829797" y="4255573"/>
                </a:lnTo>
                <a:cubicBezTo>
                  <a:pt x="1855709" y="4268197"/>
                  <a:pt x="1842420" y="4255573"/>
                  <a:pt x="1842420" y="4230326"/>
                </a:cubicBezTo>
                <a:cubicBezTo>
                  <a:pt x="1855045" y="4230326"/>
                  <a:pt x="1855045" y="4217701"/>
                  <a:pt x="1868333" y="4230326"/>
                </a:cubicBezTo>
                <a:cubicBezTo>
                  <a:pt x="1855709" y="4192454"/>
                  <a:pt x="1906869" y="4192454"/>
                  <a:pt x="1894245" y="4153918"/>
                </a:cubicBezTo>
                <a:cubicBezTo>
                  <a:pt x="1894245" y="4153918"/>
                  <a:pt x="1894245" y="4166541"/>
                  <a:pt x="1881621" y="4166541"/>
                </a:cubicBezTo>
                <a:cubicBezTo>
                  <a:pt x="1894245" y="4115382"/>
                  <a:pt x="1907533" y="4090134"/>
                  <a:pt x="1932781" y="4052262"/>
                </a:cubicBezTo>
                <a:cubicBezTo>
                  <a:pt x="1920157" y="4064886"/>
                  <a:pt x="1920157" y="4064886"/>
                  <a:pt x="1920157" y="4077510"/>
                </a:cubicBezTo>
                <a:cubicBezTo>
                  <a:pt x="1946069" y="4052262"/>
                  <a:pt x="1932781" y="4001103"/>
                  <a:pt x="1971317" y="3988478"/>
                </a:cubicBezTo>
                <a:cubicBezTo>
                  <a:pt x="1983941" y="4026350"/>
                  <a:pt x="1932781" y="4064886"/>
                  <a:pt x="1958693" y="4102758"/>
                </a:cubicBezTo>
                <a:cubicBezTo>
                  <a:pt x="1946069" y="4102758"/>
                  <a:pt x="1958693" y="4115382"/>
                  <a:pt x="1946069" y="4115382"/>
                </a:cubicBezTo>
                <a:cubicBezTo>
                  <a:pt x="1946069" y="4115382"/>
                  <a:pt x="1958693" y="4102758"/>
                  <a:pt x="1933445" y="4102758"/>
                </a:cubicBezTo>
                <a:cubicBezTo>
                  <a:pt x="1933445" y="4128005"/>
                  <a:pt x="1933445" y="4140629"/>
                  <a:pt x="1907533" y="4166541"/>
                </a:cubicBezTo>
                <a:cubicBezTo>
                  <a:pt x="1933445" y="4204413"/>
                  <a:pt x="1894909" y="4230326"/>
                  <a:pt x="1907533" y="4255573"/>
                </a:cubicBezTo>
                <a:cubicBezTo>
                  <a:pt x="1933445" y="4179165"/>
                  <a:pt x="1971981" y="4141294"/>
                  <a:pt x="1997229" y="4064886"/>
                </a:cubicBezTo>
                <a:cubicBezTo>
                  <a:pt x="2009853" y="4064886"/>
                  <a:pt x="2009853" y="4027014"/>
                  <a:pt x="2023141" y="4027014"/>
                </a:cubicBezTo>
                <a:cubicBezTo>
                  <a:pt x="2023141" y="4039638"/>
                  <a:pt x="2023141" y="4052262"/>
                  <a:pt x="2010517" y="4052262"/>
                </a:cubicBezTo>
                <a:cubicBezTo>
                  <a:pt x="2023141" y="4077510"/>
                  <a:pt x="2010517" y="4090134"/>
                  <a:pt x="2010517" y="4103422"/>
                </a:cubicBezTo>
                <a:cubicBezTo>
                  <a:pt x="2049053" y="4065551"/>
                  <a:pt x="2061677" y="4001767"/>
                  <a:pt x="2087589" y="3963231"/>
                </a:cubicBezTo>
                <a:cubicBezTo>
                  <a:pt x="2087589" y="3937983"/>
                  <a:pt x="2087589" y="3925359"/>
                  <a:pt x="2113502" y="3912071"/>
                </a:cubicBezTo>
                <a:cubicBezTo>
                  <a:pt x="2113502" y="3835663"/>
                  <a:pt x="2164661" y="3771880"/>
                  <a:pt x="2203198" y="3682848"/>
                </a:cubicBezTo>
                <a:cubicBezTo>
                  <a:pt x="2203198" y="3682848"/>
                  <a:pt x="2203198" y="3682848"/>
                  <a:pt x="2215821" y="3682848"/>
                </a:cubicBezTo>
                <a:cubicBezTo>
                  <a:pt x="2203198" y="3644976"/>
                  <a:pt x="2241733" y="3631688"/>
                  <a:pt x="2241733" y="3606440"/>
                </a:cubicBezTo>
                <a:cubicBezTo>
                  <a:pt x="2292893" y="3606440"/>
                  <a:pt x="2306182" y="3530033"/>
                  <a:pt x="2357342" y="3504785"/>
                </a:cubicBezTo>
                <a:cubicBezTo>
                  <a:pt x="2357342" y="3517409"/>
                  <a:pt x="2357342" y="3517409"/>
                  <a:pt x="2357342" y="3530033"/>
                </a:cubicBezTo>
                <a:cubicBezTo>
                  <a:pt x="2331429" y="3530033"/>
                  <a:pt x="2318806" y="3555280"/>
                  <a:pt x="2344718" y="3555280"/>
                </a:cubicBezTo>
                <a:cubicBezTo>
                  <a:pt x="2357342" y="3530033"/>
                  <a:pt x="2383254" y="3504121"/>
                  <a:pt x="2409166" y="3504121"/>
                </a:cubicBezTo>
                <a:cubicBezTo>
                  <a:pt x="2383254" y="3504121"/>
                  <a:pt x="2409166" y="3516744"/>
                  <a:pt x="2409166" y="3529368"/>
                </a:cubicBezTo>
                <a:cubicBezTo>
                  <a:pt x="2421790" y="3529368"/>
                  <a:pt x="2435078" y="3541992"/>
                  <a:pt x="2435078" y="3529368"/>
                </a:cubicBezTo>
                <a:cubicBezTo>
                  <a:pt x="2422454" y="3529368"/>
                  <a:pt x="2435078" y="3516744"/>
                  <a:pt x="2435078" y="3516744"/>
                </a:cubicBezTo>
                <a:cubicBezTo>
                  <a:pt x="2435078" y="3491497"/>
                  <a:pt x="2409166" y="3478873"/>
                  <a:pt x="2396542" y="3465584"/>
                </a:cubicBezTo>
                <a:cubicBezTo>
                  <a:pt x="2396542" y="3440337"/>
                  <a:pt x="2409166" y="3427713"/>
                  <a:pt x="2422454" y="3401801"/>
                </a:cubicBezTo>
                <a:cubicBezTo>
                  <a:pt x="2422454" y="3401801"/>
                  <a:pt x="2422454" y="3427048"/>
                  <a:pt x="2435078" y="3427048"/>
                </a:cubicBezTo>
                <a:cubicBezTo>
                  <a:pt x="2422454" y="3363265"/>
                  <a:pt x="2473614" y="3338017"/>
                  <a:pt x="2499526" y="3299481"/>
                </a:cubicBezTo>
                <a:cubicBezTo>
                  <a:pt x="2512150" y="3299481"/>
                  <a:pt x="2525438" y="3312105"/>
                  <a:pt x="2525438" y="3312105"/>
                </a:cubicBezTo>
                <a:cubicBezTo>
                  <a:pt x="2512815" y="3337353"/>
                  <a:pt x="2499526" y="3349977"/>
                  <a:pt x="2512815" y="3375889"/>
                </a:cubicBezTo>
                <a:cubicBezTo>
                  <a:pt x="2500191" y="3375889"/>
                  <a:pt x="2500191" y="3375889"/>
                  <a:pt x="2500191" y="3375889"/>
                </a:cubicBezTo>
                <a:cubicBezTo>
                  <a:pt x="2512815" y="3401136"/>
                  <a:pt x="2474278" y="3413760"/>
                  <a:pt x="2487567" y="3439673"/>
                </a:cubicBezTo>
                <a:cubicBezTo>
                  <a:pt x="2474943" y="3439673"/>
                  <a:pt x="2461655" y="3477544"/>
                  <a:pt x="2436407" y="3503456"/>
                </a:cubicBezTo>
                <a:cubicBezTo>
                  <a:pt x="2449031" y="3503456"/>
                  <a:pt x="2449031" y="3516080"/>
                  <a:pt x="2462319" y="3528704"/>
                </a:cubicBezTo>
                <a:cubicBezTo>
                  <a:pt x="2449695" y="3553952"/>
                  <a:pt x="2436407" y="3605111"/>
                  <a:pt x="2411159" y="3617735"/>
                </a:cubicBezTo>
                <a:cubicBezTo>
                  <a:pt x="2423783" y="3617735"/>
                  <a:pt x="2423783" y="3617735"/>
                  <a:pt x="2437071" y="3617735"/>
                </a:cubicBezTo>
                <a:cubicBezTo>
                  <a:pt x="2437071" y="3605111"/>
                  <a:pt x="2437071" y="3566575"/>
                  <a:pt x="2462984" y="3566575"/>
                </a:cubicBezTo>
                <a:cubicBezTo>
                  <a:pt x="2462984" y="3579199"/>
                  <a:pt x="2475607" y="3553952"/>
                  <a:pt x="2488896" y="3566575"/>
                </a:cubicBezTo>
                <a:cubicBezTo>
                  <a:pt x="2514808" y="3655607"/>
                  <a:pt x="2424447" y="3706767"/>
                  <a:pt x="2450359" y="3783175"/>
                </a:cubicBezTo>
                <a:cubicBezTo>
                  <a:pt x="2462984" y="3783175"/>
                  <a:pt x="2462984" y="3770551"/>
                  <a:pt x="2462984" y="3770551"/>
                </a:cubicBezTo>
                <a:cubicBezTo>
                  <a:pt x="2462984" y="3783175"/>
                  <a:pt x="2462984" y="3795798"/>
                  <a:pt x="2475607" y="3795798"/>
                </a:cubicBezTo>
                <a:cubicBezTo>
                  <a:pt x="2475607" y="3732015"/>
                  <a:pt x="2501519" y="3681519"/>
                  <a:pt x="2514143" y="3617735"/>
                </a:cubicBezTo>
                <a:cubicBezTo>
                  <a:pt x="2526767" y="3617735"/>
                  <a:pt x="2514143" y="3592488"/>
                  <a:pt x="2540055" y="3592488"/>
                </a:cubicBezTo>
                <a:cubicBezTo>
                  <a:pt x="2540055" y="3617735"/>
                  <a:pt x="2527432" y="3617735"/>
                  <a:pt x="2540055" y="3630359"/>
                </a:cubicBezTo>
                <a:cubicBezTo>
                  <a:pt x="2540055" y="3630359"/>
                  <a:pt x="2540055" y="3630359"/>
                  <a:pt x="2527432" y="3630359"/>
                </a:cubicBezTo>
                <a:cubicBezTo>
                  <a:pt x="2514808" y="3681519"/>
                  <a:pt x="2514808" y="3719391"/>
                  <a:pt x="2501519" y="3770551"/>
                </a:cubicBezTo>
                <a:cubicBezTo>
                  <a:pt x="2527432" y="3732679"/>
                  <a:pt x="2514143" y="3681519"/>
                  <a:pt x="2540055" y="3656271"/>
                </a:cubicBezTo>
                <a:cubicBezTo>
                  <a:pt x="2527432" y="3668895"/>
                  <a:pt x="2540055" y="3668895"/>
                  <a:pt x="2527432" y="3694143"/>
                </a:cubicBezTo>
                <a:cubicBezTo>
                  <a:pt x="2553344" y="3668895"/>
                  <a:pt x="2553344" y="3642983"/>
                  <a:pt x="2553344" y="3605111"/>
                </a:cubicBezTo>
                <a:lnTo>
                  <a:pt x="2553344" y="3605111"/>
                </a:lnTo>
                <a:cubicBezTo>
                  <a:pt x="2565968" y="3605111"/>
                  <a:pt x="2565968" y="3579864"/>
                  <a:pt x="2553344" y="3579864"/>
                </a:cubicBezTo>
                <a:cubicBezTo>
                  <a:pt x="2565968" y="3579864"/>
                  <a:pt x="2553344" y="3592488"/>
                  <a:pt x="2553344" y="3579864"/>
                </a:cubicBezTo>
                <a:cubicBezTo>
                  <a:pt x="2553344" y="3567240"/>
                  <a:pt x="2553344" y="3567240"/>
                  <a:pt x="2565968" y="3567240"/>
                </a:cubicBezTo>
                <a:cubicBezTo>
                  <a:pt x="2553344" y="3541992"/>
                  <a:pt x="2565968" y="3503456"/>
                  <a:pt x="2565968" y="3478208"/>
                </a:cubicBezTo>
                <a:cubicBezTo>
                  <a:pt x="2553344" y="3478208"/>
                  <a:pt x="2565968" y="3503456"/>
                  <a:pt x="2540055" y="3490832"/>
                </a:cubicBezTo>
                <a:cubicBezTo>
                  <a:pt x="2540055" y="3503456"/>
                  <a:pt x="2540055" y="3516080"/>
                  <a:pt x="2540055" y="3528704"/>
                </a:cubicBezTo>
                <a:cubicBezTo>
                  <a:pt x="2527432" y="3516080"/>
                  <a:pt x="2540055" y="3528704"/>
                  <a:pt x="2527432" y="3528704"/>
                </a:cubicBezTo>
                <a:cubicBezTo>
                  <a:pt x="2527432" y="3528704"/>
                  <a:pt x="2540055" y="3541328"/>
                  <a:pt x="2527432" y="3553952"/>
                </a:cubicBezTo>
                <a:cubicBezTo>
                  <a:pt x="2514808" y="3541328"/>
                  <a:pt x="2514808" y="3528704"/>
                  <a:pt x="2501519" y="3528704"/>
                </a:cubicBezTo>
                <a:cubicBezTo>
                  <a:pt x="2514143" y="3528704"/>
                  <a:pt x="2514143" y="3528704"/>
                  <a:pt x="2501519" y="3516080"/>
                </a:cubicBezTo>
                <a:cubicBezTo>
                  <a:pt x="2475607" y="3503456"/>
                  <a:pt x="2514143" y="3452296"/>
                  <a:pt x="2514143" y="3427048"/>
                </a:cubicBezTo>
                <a:cubicBezTo>
                  <a:pt x="2488231" y="3375889"/>
                  <a:pt x="2552679" y="3325393"/>
                  <a:pt x="2526767" y="3299481"/>
                </a:cubicBezTo>
                <a:cubicBezTo>
                  <a:pt x="2514143" y="3286857"/>
                  <a:pt x="2500855" y="3299481"/>
                  <a:pt x="2500855" y="3299481"/>
                </a:cubicBezTo>
                <a:cubicBezTo>
                  <a:pt x="2500855" y="3286857"/>
                  <a:pt x="2513479" y="3299481"/>
                  <a:pt x="2526767" y="3286857"/>
                </a:cubicBezTo>
                <a:cubicBezTo>
                  <a:pt x="2539391" y="3299481"/>
                  <a:pt x="2552679" y="3312105"/>
                  <a:pt x="2565303" y="3324729"/>
                </a:cubicBezTo>
                <a:cubicBezTo>
                  <a:pt x="2565303" y="3324729"/>
                  <a:pt x="2577927" y="3324729"/>
                  <a:pt x="2591215" y="3337353"/>
                </a:cubicBezTo>
                <a:cubicBezTo>
                  <a:pt x="2591215" y="3324729"/>
                  <a:pt x="2578592" y="3312105"/>
                  <a:pt x="2578592" y="3299481"/>
                </a:cubicBezTo>
                <a:cubicBezTo>
                  <a:pt x="2604504" y="3312105"/>
                  <a:pt x="2617127" y="3312105"/>
                  <a:pt x="2629751" y="3337353"/>
                </a:cubicBezTo>
                <a:cubicBezTo>
                  <a:pt x="2617127" y="3337353"/>
                  <a:pt x="2617127" y="3337353"/>
                  <a:pt x="2617127" y="3349977"/>
                </a:cubicBezTo>
                <a:cubicBezTo>
                  <a:pt x="2643040" y="3362600"/>
                  <a:pt x="2655664" y="3375224"/>
                  <a:pt x="2681576" y="3401136"/>
                </a:cubicBezTo>
                <a:cubicBezTo>
                  <a:pt x="2681576" y="3375889"/>
                  <a:pt x="2694200" y="3349977"/>
                  <a:pt x="2707488" y="3337353"/>
                </a:cubicBezTo>
                <a:cubicBezTo>
                  <a:pt x="2707488" y="3349977"/>
                  <a:pt x="2720112" y="3337353"/>
                  <a:pt x="2720112" y="3349977"/>
                </a:cubicBezTo>
                <a:lnTo>
                  <a:pt x="2732736" y="3349977"/>
                </a:lnTo>
                <a:cubicBezTo>
                  <a:pt x="2720112" y="3362600"/>
                  <a:pt x="2706823" y="3375224"/>
                  <a:pt x="2720112" y="3362600"/>
                </a:cubicBezTo>
                <a:cubicBezTo>
                  <a:pt x="2707488" y="3387848"/>
                  <a:pt x="2746024" y="3451632"/>
                  <a:pt x="2707488" y="3464256"/>
                </a:cubicBezTo>
                <a:cubicBezTo>
                  <a:pt x="2720112" y="3464256"/>
                  <a:pt x="2694864" y="3489504"/>
                  <a:pt x="2707488" y="3489504"/>
                </a:cubicBezTo>
                <a:cubicBezTo>
                  <a:pt x="2720112" y="3476880"/>
                  <a:pt x="2720112" y="3464256"/>
                  <a:pt x="2733400" y="3464256"/>
                </a:cubicBezTo>
                <a:cubicBezTo>
                  <a:pt x="2746024" y="3476880"/>
                  <a:pt x="2746024" y="3502127"/>
                  <a:pt x="2746024" y="3528040"/>
                </a:cubicBezTo>
                <a:cubicBezTo>
                  <a:pt x="2771936" y="3540664"/>
                  <a:pt x="2758648" y="3591823"/>
                  <a:pt x="2784560" y="3617071"/>
                </a:cubicBezTo>
                <a:cubicBezTo>
                  <a:pt x="2797184" y="3591823"/>
                  <a:pt x="2771936" y="3579199"/>
                  <a:pt x="2784560" y="3553287"/>
                </a:cubicBezTo>
                <a:cubicBezTo>
                  <a:pt x="2784560" y="3578535"/>
                  <a:pt x="2797184" y="3642319"/>
                  <a:pt x="2810472" y="3629695"/>
                </a:cubicBezTo>
                <a:cubicBezTo>
                  <a:pt x="2797848" y="3604447"/>
                  <a:pt x="2784560" y="3489504"/>
                  <a:pt x="2759312" y="3451632"/>
                </a:cubicBezTo>
                <a:cubicBezTo>
                  <a:pt x="2771936" y="3439008"/>
                  <a:pt x="2759312" y="3413760"/>
                  <a:pt x="2785224" y="3413760"/>
                </a:cubicBezTo>
                <a:cubicBezTo>
                  <a:pt x="2797848" y="3413760"/>
                  <a:pt x="2797848" y="3413760"/>
                  <a:pt x="2797848" y="3426384"/>
                </a:cubicBezTo>
                <a:cubicBezTo>
                  <a:pt x="2823760" y="3426384"/>
                  <a:pt x="2810472" y="3426384"/>
                  <a:pt x="2823760" y="3439008"/>
                </a:cubicBezTo>
                <a:cubicBezTo>
                  <a:pt x="2823760" y="3401136"/>
                  <a:pt x="2811137" y="3413760"/>
                  <a:pt x="2811137" y="3387848"/>
                </a:cubicBezTo>
                <a:cubicBezTo>
                  <a:pt x="2823760" y="3387848"/>
                  <a:pt x="2823760" y="3375224"/>
                  <a:pt x="2837049" y="3375224"/>
                </a:cubicBezTo>
                <a:cubicBezTo>
                  <a:pt x="2824425" y="3362600"/>
                  <a:pt x="2849672" y="3337353"/>
                  <a:pt x="2875585" y="3337353"/>
                </a:cubicBezTo>
                <a:cubicBezTo>
                  <a:pt x="2888209" y="3362600"/>
                  <a:pt x="2875585" y="3401136"/>
                  <a:pt x="2901497" y="3413760"/>
                </a:cubicBezTo>
                <a:cubicBezTo>
                  <a:pt x="2901497" y="3413760"/>
                  <a:pt x="2901497" y="3388513"/>
                  <a:pt x="2901497" y="3375889"/>
                </a:cubicBezTo>
                <a:cubicBezTo>
                  <a:pt x="2952657" y="3363265"/>
                  <a:pt x="2940033" y="3427048"/>
                  <a:pt x="2965945" y="3439673"/>
                </a:cubicBezTo>
                <a:cubicBezTo>
                  <a:pt x="2978569" y="3427048"/>
                  <a:pt x="2965945" y="3401801"/>
                  <a:pt x="2991857" y="3401801"/>
                </a:cubicBezTo>
                <a:cubicBezTo>
                  <a:pt x="3004481" y="3414425"/>
                  <a:pt x="2991857" y="3427048"/>
                  <a:pt x="2991857" y="3439673"/>
                </a:cubicBezTo>
                <a:lnTo>
                  <a:pt x="3004481" y="3439673"/>
                </a:lnTo>
                <a:cubicBezTo>
                  <a:pt x="3004481" y="3452296"/>
                  <a:pt x="3004481" y="3452296"/>
                  <a:pt x="3004481" y="3464920"/>
                </a:cubicBezTo>
                <a:cubicBezTo>
                  <a:pt x="3017105" y="3490168"/>
                  <a:pt x="3043017" y="3490168"/>
                  <a:pt x="3030393" y="3502792"/>
                </a:cubicBezTo>
                <a:cubicBezTo>
                  <a:pt x="3043017" y="3502792"/>
                  <a:pt x="3030393" y="3515415"/>
                  <a:pt x="3043017" y="3528040"/>
                </a:cubicBezTo>
                <a:cubicBezTo>
                  <a:pt x="3043017" y="3540664"/>
                  <a:pt x="3068929" y="3553287"/>
                  <a:pt x="3068929" y="3565911"/>
                </a:cubicBezTo>
                <a:cubicBezTo>
                  <a:pt x="3081553" y="3565911"/>
                  <a:pt x="3068929" y="3578535"/>
                  <a:pt x="3081553" y="3578535"/>
                </a:cubicBezTo>
                <a:cubicBezTo>
                  <a:pt x="3081553" y="3540664"/>
                  <a:pt x="3043017" y="3502127"/>
                  <a:pt x="3030393" y="3476880"/>
                </a:cubicBezTo>
                <a:cubicBezTo>
                  <a:pt x="3043017" y="3476880"/>
                  <a:pt x="3043017" y="3489504"/>
                  <a:pt x="3056305" y="3476880"/>
                </a:cubicBezTo>
                <a:cubicBezTo>
                  <a:pt x="3043681" y="3476880"/>
                  <a:pt x="3030393" y="3464256"/>
                  <a:pt x="3043681" y="3451632"/>
                </a:cubicBezTo>
                <a:cubicBezTo>
                  <a:pt x="3069594" y="3476880"/>
                  <a:pt x="3094841" y="3502792"/>
                  <a:pt x="3082217" y="3540664"/>
                </a:cubicBezTo>
                <a:cubicBezTo>
                  <a:pt x="3082217" y="3540664"/>
                  <a:pt x="3082217" y="3528040"/>
                  <a:pt x="3069594" y="3540664"/>
                </a:cubicBezTo>
                <a:cubicBezTo>
                  <a:pt x="3082217" y="3540664"/>
                  <a:pt x="3082217" y="3565911"/>
                  <a:pt x="3095506" y="3565911"/>
                </a:cubicBezTo>
                <a:cubicBezTo>
                  <a:pt x="3082882" y="3578535"/>
                  <a:pt x="3069594" y="3578535"/>
                  <a:pt x="3082882" y="3591159"/>
                </a:cubicBezTo>
                <a:cubicBezTo>
                  <a:pt x="3095506" y="3591159"/>
                  <a:pt x="3082882" y="3565911"/>
                  <a:pt x="3108794" y="3578535"/>
                </a:cubicBezTo>
                <a:cubicBezTo>
                  <a:pt x="3096170" y="3591159"/>
                  <a:pt x="3121418" y="3591159"/>
                  <a:pt x="3121418" y="3603783"/>
                </a:cubicBezTo>
                <a:cubicBezTo>
                  <a:pt x="3121418" y="3591159"/>
                  <a:pt x="3134042" y="3591159"/>
                  <a:pt x="3134042" y="3578535"/>
                </a:cubicBezTo>
                <a:cubicBezTo>
                  <a:pt x="3134042" y="3578535"/>
                  <a:pt x="3121418" y="3565911"/>
                  <a:pt x="3134042" y="3553287"/>
                </a:cubicBezTo>
                <a:cubicBezTo>
                  <a:pt x="3146666" y="3578535"/>
                  <a:pt x="3146666" y="3591159"/>
                  <a:pt x="3172578" y="3617071"/>
                </a:cubicBezTo>
                <a:cubicBezTo>
                  <a:pt x="3172578" y="3617071"/>
                  <a:pt x="3172578" y="3629695"/>
                  <a:pt x="3172578" y="3642319"/>
                </a:cubicBezTo>
                <a:cubicBezTo>
                  <a:pt x="3159954" y="3629695"/>
                  <a:pt x="3146666" y="3667566"/>
                  <a:pt x="3159954" y="3680191"/>
                </a:cubicBezTo>
                <a:cubicBezTo>
                  <a:pt x="3159954" y="3667566"/>
                  <a:pt x="3172578" y="3680191"/>
                  <a:pt x="3185866" y="3667566"/>
                </a:cubicBezTo>
                <a:cubicBezTo>
                  <a:pt x="3173242" y="3654942"/>
                  <a:pt x="3173242" y="3629695"/>
                  <a:pt x="3185866" y="3629695"/>
                </a:cubicBezTo>
                <a:cubicBezTo>
                  <a:pt x="3211778" y="3629695"/>
                  <a:pt x="3224402" y="3654942"/>
                  <a:pt x="3224402" y="3667566"/>
                </a:cubicBezTo>
                <a:cubicBezTo>
                  <a:pt x="3224402" y="3654942"/>
                  <a:pt x="3237026" y="3667566"/>
                  <a:pt x="3250314" y="3667566"/>
                </a:cubicBezTo>
                <a:cubicBezTo>
                  <a:pt x="3262938" y="3629695"/>
                  <a:pt x="3224402" y="3616407"/>
                  <a:pt x="3224402" y="3565911"/>
                </a:cubicBezTo>
                <a:cubicBezTo>
                  <a:pt x="3237026" y="3565911"/>
                  <a:pt x="3262938" y="3565911"/>
                  <a:pt x="3262938" y="3578535"/>
                </a:cubicBezTo>
                <a:cubicBezTo>
                  <a:pt x="3288850" y="3578535"/>
                  <a:pt x="3288850" y="3616407"/>
                  <a:pt x="3314098" y="3616407"/>
                </a:cubicBezTo>
                <a:cubicBezTo>
                  <a:pt x="3301474" y="3578535"/>
                  <a:pt x="3249650" y="3565247"/>
                  <a:pt x="3262938" y="3527375"/>
                </a:cubicBezTo>
                <a:cubicBezTo>
                  <a:pt x="3237026" y="3527375"/>
                  <a:pt x="3237026" y="3502127"/>
                  <a:pt x="3224402" y="3502127"/>
                </a:cubicBezTo>
                <a:cubicBezTo>
                  <a:pt x="3211778" y="3489504"/>
                  <a:pt x="3224402" y="3476880"/>
                  <a:pt x="3224402" y="3464256"/>
                </a:cubicBezTo>
                <a:cubicBezTo>
                  <a:pt x="3211778" y="3476880"/>
                  <a:pt x="3198490" y="3476880"/>
                  <a:pt x="3198490" y="3489504"/>
                </a:cubicBezTo>
                <a:cubicBezTo>
                  <a:pt x="3185866" y="3476880"/>
                  <a:pt x="3172578" y="3464256"/>
                  <a:pt x="3172578" y="3451632"/>
                </a:cubicBezTo>
                <a:cubicBezTo>
                  <a:pt x="3159954" y="3451632"/>
                  <a:pt x="3146666" y="3451632"/>
                  <a:pt x="3146666" y="3464256"/>
                </a:cubicBezTo>
                <a:cubicBezTo>
                  <a:pt x="3146666" y="3451632"/>
                  <a:pt x="3134042" y="3426384"/>
                  <a:pt x="3159289" y="3426384"/>
                </a:cubicBezTo>
                <a:cubicBezTo>
                  <a:pt x="3171913" y="3477544"/>
                  <a:pt x="3262274" y="3439008"/>
                  <a:pt x="3248985" y="3515415"/>
                </a:cubicBezTo>
                <a:cubicBezTo>
                  <a:pt x="3261609" y="3515415"/>
                  <a:pt x="3261609" y="3502792"/>
                  <a:pt x="3287521" y="3502792"/>
                </a:cubicBezTo>
                <a:cubicBezTo>
                  <a:pt x="3287521" y="3451632"/>
                  <a:pt x="3248985" y="3439008"/>
                  <a:pt x="3236362" y="3388513"/>
                </a:cubicBezTo>
                <a:cubicBezTo>
                  <a:pt x="3236362" y="3388513"/>
                  <a:pt x="3223738" y="3375889"/>
                  <a:pt x="3236362" y="3363265"/>
                </a:cubicBezTo>
                <a:cubicBezTo>
                  <a:pt x="3236362" y="3388513"/>
                  <a:pt x="3262274" y="3414425"/>
                  <a:pt x="3262274" y="3388513"/>
                </a:cubicBezTo>
                <a:cubicBezTo>
                  <a:pt x="3262274" y="3401136"/>
                  <a:pt x="3274898" y="3401136"/>
                  <a:pt x="3274898" y="3401136"/>
                </a:cubicBezTo>
                <a:cubicBezTo>
                  <a:pt x="3287521" y="3388513"/>
                  <a:pt x="3262274" y="3349977"/>
                  <a:pt x="3287521" y="3337353"/>
                </a:cubicBezTo>
                <a:cubicBezTo>
                  <a:pt x="3287521" y="3362600"/>
                  <a:pt x="3326057" y="3388513"/>
                  <a:pt x="3326057" y="3426384"/>
                </a:cubicBezTo>
                <a:lnTo>
                  <a:pt x="3338681" y="3426384"/>
                </a:lnTo>
                <a:cubicBezTo>
                  <a:pt x="3351305" y="3439008"/>
                  <a:pt x="3338681" y="3451632"/>
                  <a:pt x="3326057" y="3451632"/>
                </a:cubicBezTo>
                <a:cubicBezTo>
                  <a:pt x="3313434" y="3451632"/>
                  <a:pt x="3313434" y="3426384"/>
                  <a:pt x="3300145" y="3426384"/>
                </a:cubicBezTo>
                <a:lnTo>
                  <a:pt x="3287521" y="3426384"/>
                </a:lnTo>
                <a:cubicBezTo>
                  <a:pt x="3300145" y="3439008"/>
                  <a:pt x="3313434" y="3464256"/>
                  <a:pt x="3313434" y="3490168"/>
                </a:cubicBezTo>
                <a:cubicBezTo>
                  <a:pt x="3313434" y="3502792"/>
                  <a:pt x="3300810" y="3502792"/>
                  <a:pt x="3313434" y="3515415"/>
                </a:cubicBezTo>
                <a:cubicBezTo>
                  <a:pt x="3339346" y="3515415"/>
                  <a:pt x="3313434" y="3490168"/>
                  <a:pt x="3339346" y="3502792"/>
                </a:cubicBezTo>
                <a:cubicBezTo>
                  <a:pt x="3339346" y="3490168"/>
                  <a:pt x="3326722" y="3490168"/>
                  <a:pt x="3326722" y="3477544"/>
                </a:cubicBezTo>
                <a:cubicBezTo>
                  <a:pt x="3339346" y="3477544"/>
                  <a:pt x="3339346" y="3452296"/>
                  <a:pt x="3352634" y="3452296"/>
                </a:cubicBezTo>
                <a:cubicBezTo>
                  <a:pt x="3352634" y="3452296"/>
                  <a:pt x="3365258" y="3452296"/>
                  <a:pt x="3365258" y="3464920"/>
                </a:cubicBezTo>
                <a:cubicBezTo>
                  <a:pt x="3365258" y="3477544"/>
                  <a:pt x="3365258" y="3477544"/>
                  <a:pt x="3365258" y="3502792"/>
                </a:cubicBezTo>
                <a:cubicBezTo>
                  <a:pt x="3377882" y="3502792"/>
                  <a:pt x="3377882" y="3490168"/>
                  <a:pt x="3377882" y="3490168"/>
                </a:cubicBezTo>
                <a:cubicBezTo>
                  <a:pt x="3390506" y="3515415"/>
                  <a:pt x="3429041" y="3528040"/>
                  <a:pt x="3416418" y="3553952"/>
                </a:cubicBezTo>
                <a:cubicBezTo>
                  <a:pt x="3454954" y="3553952"/>
                  <a:pt x="3454954" y="3617735"/>
                  <a:pt x="3480866" y="3630359"/>
                </a:cubicBezTo>
                <a:cubicBezTo>
                  <a:pt x="3480866" y="3605111"/>
                  <a:pt x="3454954" y="3592488"/>
                  <a:pt x="3468242" y="3579199"/>
                </a:cubicBezTo>
                <a:cubicBezTo>
                  <a:pt x="3442330" y="3579199"/>
                  <a:pt x="3442330" y="3553952"/>
                  <a:pt x="3442330" y="3541328"/>
                </a:cubicBezTo>
                <a:cubicBezTo>
                  <a:pt x="3468242" y="3566575"/>
                  <a:pt x="3480866" y="3605111"/>
                  <a:pt x="3506778" y="3617735"/>
                </a:cubicBezTo>
                <a:cubicBezTo>
                  <a:pt x="3506778" y="3605111"/>
                  <a:pt x="3506778" y="3605111"/>
                  <a:pt x="3506778" y="3592488"/>
                </a:cubicBezTo>
                <a:cubicBezTo>
                  <a:pt x="3519402" y="3592488"/>
                  <a:pt x="3519402" y="3579864"/>
                  <a:pt x="3532690" y="3592488"/>
                </a:cubicBezTo>
                <a:cubicBezTo>
                  <a:pt x="3532690" y="3567240"/>
                  <a:pt x="3506778" y="3541328"/>
                  <a:pt x="3532690" y="3528704"/>
                </a:cubicBezTo>
                <a:cubicBezTo>
                  <a:pt x="3506778" y="3541328"/>
                  <a:pt x="3506778" y="3490832"/>
                  <a:pt x="3494154" y="3490832"/>
                </a:cubicBezTo>
                <a:lnTo>
                  <a:pt x="3506778" y="3478208"/>
                </a:lnTo>
                <a:cubicBezTo>
                  <a:pt x="3506778" y="3503456"/>
                  <a:pt x="3532690" y="3529368"/>
                  <a:pt x="3545314" y="3541992"/>
                </a:cubicBezTo>
                <a:cubicBezTo>
                  <a:pt x="3545314" y="3541992"/>
                  <a:pt x="3532690" y="3541992"/>
                  <a:pt x="3545314" y="3554616"/>
                </a:cubicBezTo>
                <a:cubicBezTo>
                  <a:pt x="3557938" y="3554616"/>
                  <a:pt x="3557938" y="3529368"/>
                  <a:pt x="3557938" y="3529368"/>
                </a:cubicBezTo>
                <a:cubicBezTo>
                  <a:pt x="3570562" y="3567240"/>
                  <a:pt x="3609098" y="3580528"/>
                  <a:pt x="3609098" y="3618400"/>
                </a:cubicBezTo>
                <a:cubicBezTo>
                  <a:pt x="3596474" y="3605776"/>
                  <a:pt x="3570562" y="3631024"/>
                  <a:pt x="3544650" y="3631024"/>
                </a:cubicBezTo>
                <a:cubicBezTo>
                  <a:pt x="3544650" y="3656271"/>
                  <a:pt x="3544650" y="3668895"/>
                  <a:pt x="3532026" y="3682184"/>
                </a:cubicBezTo>
                <a:cubicBezTo>
                  <a:pt x="3544650" y="3694807"/>
                  <a:pt x="3544650" y="3720055"/>
                  <a:pt x="3544650" y="3733344"/>
                </a:cubicBezTo>
                <a:cubicBezTo>
                  <a:pt x="3544650" y="3771215"/>
                  <a:pt x="3506114" y="3834999"/>
                  <a:pt x="3454954" y="3847623"/>
                </a:cubicBezTo>
                <a:cubicBezTo>
                  <a:pt x="3403794" y="3847623"/>
                  <a:pt x="3377882" y="3847623"/>
                  <a:pt x="3365258" y="3809751"/>
                </a:cubicBezTo>
                <a:cubicBezTo>
                  <a:pt x="3352634" y="3834999"/>
                  <a:pt x="3339346" y="3898783"/>
                  <a:pt x="3365258" y="3911407"/>
                </a:cubicBezTo>
                <a:cubicBezTo>
                  <a:pt x="3365258" y="3911407"/>
                  <a:pt x="3365258" y="3898783"/>
                  <a:pt x="3377882" y="3898783"/>
                </a:cubicBezTo>
                <a:cubicBezTo>
                  <a:pt x="3377882" y="3911407"/>
                  <a:pt x="3377882" y="3911407"/>
                  <a:pt x="3377882" y="3911407"/>
                </a:cubicBezTo>
                <a:cubicBezTo>
                  <a:pt x="3351970" y="3924030"/>
                  <a:pt x="3351970" y="3949278"/>
                  <a:pt x="3313434" y="3949278"/>
                </a:cubicBezTo>
                <a:cubicBezTo>
                  <a:pt x="3300810" y="3987150"/>
                  <a:pt x="3248985" y="3974526"/>
                  <a:pt x="3248985" y="4025686"/>
                </a:cubicBezTo>
                <a:cubicBezTo>
                  <a:pt x="3261609" y="4050934"/>
                  <a:pt x="3287521" y="4025686"/>
                  <a:pt x="3313434" y="4038310"/>
                </a:cubicBezTo>
                <a:cubicBezTo>
                  <a:pt x="3326057" y="3961902"/>
                  <a:pt x="3390506" y="3949278"/>
                  <a:pt x="3416418" y="3898118"/>
                </a:cubicBezTo>
                <a:cubicBezTo>
                  <a:pt x="3467578" y="3898118"/>
                  <a:pt x="3532026" y="3885494"/>
                  <a:pt x="3570562" y="3898118"/>
                </a:cubicBezTo>
                <a:cubicBezTo>
                  <a:pt x="3570562" y="3885494"/>
                  <a:pt x="3570562" y="3872871"/>
                  <a:pt x="3570562" y="3872871"/>
                </a:cubicBezTo>
                <a:cubicBezTo>
                  <a:pt x="3570562" y="3885494"/>
                  <a:pt x="3583186" y="3885494"/>
                  <a:pt x="3583186" y="3885494"/>
                </a:cubicBezTo>
                <a:cubicBezTo>
                  <a:pt x="3595810" y="3872871"/>
                  <a:pt x="3583186" y="3860247"/>
                  <a:pt x="3583186" y="3860247"/>
                </a:cubicBezTo>
                <a:cubicBezTo>
                  <a:pt x="3595810" y="3860247"/>
                  <a:pt x="3595810" y="3872871"/>
                  <a:pt x="3595810" y="3872871"/>
                </a:cubicBezTo>
                <a:cubicBezTo>
                  <a:pt x="3608433" y="3860247"/>
                  <a:pt x="3595810" y="3834999"/>
                  <a:pt x="3608433" y="3809087"/>
                </a:cubicBezTo>
                <a:cubicBezTo>
                  <a:pt x="3582521" y="3796463"/>
                  <a:pt x="3569897" y="3745303"/>
                  <a:pt x="3621057" y="3745303"/>
                </a:cubicBezTo>
                <a:cubicBezTo>
                  <a:pt x="3595145" y="3707431"/>
                  <a:pt x="3608433" y="3668895"/>
                  <a:pt x="3621057" y="3631024"/>
                </a:cubicBezTo>
                <a:cubicBezTo>
                  <a:pt x="3621057" y="3656271"/>
                  <a:pt x="3646970" y="3668895"/>
                  <a:pt x="3633681" y="3694807"/>
                </a:cubicBezTo>
                <a:cubicBezTo>
                  <a:pt x="3659593" y="3707431"/>
                  <a:pt x="3684841" y="3771215"/>
                  <a:pt x="3672217" y="3809087"/>
                </a:cubicBezTo>
                <a:cubicBezTo>
                  <a:pt x="3659593" y="3796463"/>
                  <a:pt x="3659593" y="3796463"/>
                  <a:pt x="3646305" y="3796463"/>
                </a:cubicBezTo>
                <a:cubicBezTo>
                  <a:pt x="3646305" y="3847623"/>
                  <a:pt x="3672217" y="3872871"/>
                  <a:pt x="3710753" y="3885494"/>
                </a:cubicBezTo>
                <a:lnTo>
                  <a:pt x="3710753" y="3885494"/>
                </a:lnTo>
                <a:cubicBezTo>
                  <a:pt x="3736666" y="3885494"/>
                  <a:pt x="3749289" y="3885494"/>
                  <a:pt x="3749289" y="3872871"/>
                </a:cubicBezTo>
                <a:lnTo>
                  <a:pt x="3749289" y="3885494"/>
                </a:lnTo>
                <a:cubicBezTo>
                  <a:pt x="3761913" y="3885494"/>
                  <a:pt x="3749289" y="3872871"/>
                  <a:pt x="3761913" y="3872871"/>
                </a:cubicBezTo>
                <a:lnTo>
                  <a:pt x="3761913" y="3872871"/>
                </a:lnTo>
                <a:cubicBezTo>
                  <a:pt x="3774537" y="3885494"/>
                  <a:pt x="3774537" y="3860247"/>
                  <a:pt x="3774537" y="3860247"/>
                </a:cubicBezTo>
                <a:cubicBezTo>
                  <a:pt x="3800449" y="3847623"/>
                  <a:pt x="3825697" y="3872871"/>
                  <a:pt x="3851609" y="3872871"/>
                </a:cubicBezTo>
                <a:cubicBezTo>
                  <a:pt x="3851609" y="3885494"/>
                  <a:pt x="3851609" y="3885494"/>
                  <a:pt x="3851609" y="3885494"/>
                </a:cubicBezTo>
                <a:cubicBezTo>
                  <a:pt x="3916057" y="3885494"/>
                  <a:pt x="3954593" y="3923366"/>
                  <a:pt x="3993129" y="3961902"/>
                </a:cubicBezTo>
                <a:cubicBezTo>
                  <a:pt x="4005753" y="3949278"/>
                  <a:pt x="4019042" y="3936654"/>
                  <a:pt x="4031665" y="3924030"/>
                </a:cubicBezTo>
                <a:cubicBezTo>
                  <a:pt x="4031665" y="3936654"/>
                  <a:pt x="4031665" y="3936654"/>
                  <a:pt x="4031665" y="3936654"/>
                </a:cubicBezTo>
                <a:cubicBezTo>
                  <a:pt x="4044289" y="3898783"/>
                  <a:pt x="4005753" y="3872871"/>
                  <a:pt x="4005753" y="3847623"/>
                </a:cubicBezTo>
                <a:cubicBezTo>
                  <a:pt x="4044289" y="3924030"/>
                  <a:pt x="4173185" y="3924030"/>
                  <a:pt x="4250258" y="3936654"/>
                </a:cubicBezTo>
                <a:cubicBezTo>
                  <a:pt x="4237634" y="3936654"/>
                  <a:pt x="4211722" y="3936654"/>
                  <a:pt x="4224345" y="3961902"/>
                </a:cubicBezTo>
                <a:cubicBezTo>
                  <a:pt x="4236969" y="3949278"/>
                  <a:pt x="4250258" y="3949278"/>
                  <a:pt x="4262881" y="3936654"/>
                </a:cubicBezTo>
                <a:cubicBezTo>
                  <a:pt x="4262881" y="3924030"/>
                  <a:pt x="4275505" y="3924030"/>
                  <a:pt x="4288794" y="3911407"/>
                </a:cubicBezTo>
                <a:cubicBezTo>
                  <a:pt x="4288794" y="3886159"/>
                  <a:pt x="4314706" y="3886159"/>
                  <a:pt x="4327330" y="3860247"/>
                </a:cubicBezTo>
                <a:cubicBezTo>
                  <a:pt x="4314706" y="3860247"/>
                  <a:pt x="4314706" y="3834999"/>
                  <a:pt x="4327330" y="3847623"/>
                </a:cubicBezTo>
                <a:cubicBezTo>
                  <a:pt x="4339954" y="3847623"/>
                  <a:pt x="4327330" y="3860247"/>
                  <a:pt x="4327330" y="3872871"/>
                </a:cubicBezTo>
                <a:cubicBezTo>
                  <a:pt x="4378490" y="3872871"/>
                  <a:pt x="4353242" y="3821711"/>
                  <a:pt x="4327330" y="3834999"/>
                </a:cubicBezTo>
                <a:lnTo>
                  <a:pt x="4327330" y="3822375"/>
                </a:lnTo>
                <a:cubicBezTo>
                  <a:pt x="4339954" y="3809751"/>
                  <a:pt x="4365866" y="3797127"/>
                  <a:pt x="4365866" y="3784503"/>
                </a:cubicBezTo>
                <a:cubicBezTo>
                  <a:pt x="4314706" y="3848287"/>
                  <a:pt x="4288794" y="3733344"/>
                  <a:pt x="4339954" y="3720720"/>
                </a:cubicBezTo>
                <a:cubicBezTo>
                  <a:pt x="4339954" y="3720720"/>
                  <a:pt x="4339954" y="3720720"/>
                  <a:pt x="4339954" y="3708096"/>
                </a:cubicBezTo>
                <a:cubicBezTo>
                  <a:pt x="4352577" y="3708096"/>
                  <a:pt x="4352577" y="3695472"/>
                  <a:pt x="4365866" y="3708096"/>
                </a:cubicBezTo>
                <a:cubicBezTo>
                  <a:pt x="4378490" y="3708096"/>
                  <a:pt x="4365866" y="3720720"/>
                  <a:pt x="4378490" y="3720720"/>
                </a:cubicBezTo>
                <a:cubicBezTo>
                  <a:pt x="4391114" y="3695472"/>
                  <a:pt x="4417026" y="3695472"/>
                  <a:pt x="4417026" y="3682848"/>
                </a:cubicBezTo>
                <a:lnTo>
                  <a:pt x="4417026" y="3695472"/>
                </a:lnTo>
                <a:cubicBezTo>
                  <a:pt x="4417026" y="3682848"/>
                  <a:pt x="4417026" y="3682848"/>
                  <a:pt x="4417026" y="3682848"/>
                </a:cubicBezTo>
                <a:cubicBezTo>
                  <a:pt x="4442938" y="3682848"/>
                  <a:pt x="4468186" y="3657600"/>
                  <a:pt x="4455562" y="3644976"/>
                </a:cubicBezTo>
                <a:cubicBezTo>
                  <a:pt x="4442938" y="3657600"/>
                  <a:pt x="4417026" y="3657600"/>
                  <a:pt x="4404402" y="3682848"/>
                </a:cubicBezTo>
                <a:cubicBezTo>
                  <a:pt x="4391778" y="3670224"/>
                  <a:pt x="4378490" y="3695472"/>
                  <a:pt x="4365866" y="3695472"/>
                </a:cubicBezTo>
                <a:cubicBezTo>
                  <a:pt x="4378490" y="3670224"/>
                  <a:pt x="4404402" y="3657600"/>
                  <a:pt x="4404402" y="3631688"/>
                </a:cubicBezTo>
                <a:cubicBezTo>
                  <a:pt x="4404402" y="3644312"/>
                  <a:pt x="4391778" y="3644312"/>
                  <a:pt x="4391778" y="3644312"/>
                </a:cubicBezTo>
                <a:cubicBezTo>
                  <a:pt x="4379154" y="3631688"/>
                  <a:pt x="4391778" y="3619064"/>
                  <a:pt x="4379154" y="3619064"/>
                </a:cubicBezTo>
                <a:cubicBezTo>
                  <a:pt x="4379154" y="3631688"/>
                  <a:pt x="4379154" y="3631688"/>
                  <a:pt x="4379154" y="3656936"/>
                </a:cubicBezTo>
                <a:cubicBezTo>
                  <a:pt x="4353242" y="3656936"/>
                  <a:pt x="4353242" y="3694807"/>
                  <a:pt x="4327994" y="3694807"/>
                </a:cubicBezTo>
                <a:cubicBezTo>
                  <a:pt x="4315370" y="3682184"/>
                  <a:pt x="4289458" y="3656936"/>
                  <a:pt x="4302082" y="3682184"/>
                </a:cubicBezTo>
                <a:lnTo>
                  <a:pt x="4289458" y="3682184"/>
                </a:lnTo>
                <a:cubicBezTo>
                  <a:pt x="4276834" y="3631024"/>
                  <a:pt x="4263546" y="3605776"/>
                  <a:pt x="4263546" y="3567904"/>
                </a:cubicBezTo>
                <a:cubicBezTo>
                  <a:pt x="4289458" y="3555280"/>
                  <a:pt x="4302082" y="3567904"/>
                  <a:pt x="4314706" y="3580528"/>
                </a:cubicBezTo>
                <a:cubicBezTo>
                  <a:pt x="4365866" y="3580528"/>
                  <a:pt x="4391778" y="3567904"/>
                  <a:pt x="4430314" y="3567904"/>
                </a:cubicBezTo>
                <a:cubicBezTo>
                  <a:pt x="4442938" y="3593152"/>
                  <a:pt x="4468850" y="3567904"/>
                  <a:pt x="4481474" y="3580528"/>
                </a:cubicBezTo>
                <a:cubicBezTo>
                  <a:pt x="4481474" y="3605776"/>
                  <a:pt x="4468850" y="3605776"/>
                  <a:pt x="4455562" y="3618400"/>
                </a:cubicBezTo>
                <a:cubicBezTo>
                  <a:pt x="4481474" y="3618400"/>
                  <a:pt x="4481474" y="3618400"/>
                  <a:pt x="4468186" y="3631024"/>
                </a:cubicBezTo>
                <a:cubicBezTo>
                  <a:pt x="4480810" y="3618400"/>
                  <a:pt x="4494098" y="3618400"/>
                  <a:pt x="4506721" y="3605776"/>
                </a:cubicBezTo>
                <a:cubicBezTo>
                  <a:pt x="4494098" y="3593152"/>
                  <a:pt x="4480810" y="3605776"/>
                  <a:pt x="4480810" y="3580528"/>
                </a:cubicBezTo>
                <a:cubicBezTo>
                  <a:pt x="4493433" y="3593152"/>
                  <a:pt x="4493433" y="3580528"/>
                  <a:pt x="4506721" y="3567904"/>
                </a:cubicBezTo>
                <a:cubicBezTo>
                  <a:pt x="4519346" y="3580528"/>
                  <a:pt x="4519346" y="3593152"/>
                  <a:pt x="4519346" y="3593152"/>
                </a:cubicBezTo>
                <a:cubicBezTo>
                  <a:pt x="4531969" y="3580528"/>
                  <a:pt x="4583794" y="3593152"/>
                  <a:pt x="4570505" y="3618400"/>
                </a:cubicBezTo>
                <a:cubicBezTo>
                  <a:pt x="4609041" y="3631024"/>
                  <a:pt x="4609041" y="3656271"/>
                  <a:pt x="4634953" y="3682184"/>
                </a:cubicBezTo>
                <a:cubicBezTo>
                  <a:pt x="4622330" y="3669560"/>
                  <a:pt x="4634953" y="3694807"/>
                  <a:pt x="4634953" y="3694807"/>
                </a:cubicBezTo>
                <a:cubicBezTo>
                  <a:pt x="4609041" y="3682184"/>
                  <a:pt x="4609041" y="3682184"/>
                  <a:pt x="4583794" y="3694807"/>
                </a:cubicBezTo>
                <a:cubicBezTo>
                  <a:pt x="4583794" y="3707431"/>
                  <a:pt x="4571170" y="3707431"/>
                  <a:pt x="4583794" y="3732679"/>
                </a:cubicBezTo>
                <a:lnTo>
                  <a:pt x="4571170" y="3745303"/>
                </a:lnTo>
                <a:cubicBezTo>
                  <a:pt x="4571170" y="3745303"/>
                  <a:pt x="4571170" y="3732679"/>
                  <a:pt x="4558546" y="3745303"/>
                </a:cubicBezTo>
                <a:cubicBezTo>
                  <a:pt x="4545922" y="3757927"/>
                  <a:pt x="4532634" y="3770551"/>
                  <a:pt x="4507386" y="3770551"/>
                </a:cubicBezTo>
                <a:cubicBezTo>
                  <a:pt x="4507386" y="3783175"/>
                  <a:pt x="4494762" y="3770551"/>
                  <a:pt x="4494762" y="3783175"/>
                </a:cubicBezTo>
                <a:cubicBezTo>
                  <a:pt x="4507386" y="3795798"/>
                  <a:pt x="4507386" y="3770551"/>
                  <a:pt x="4520674" y="3770551"/>
                </a:cubicBezTo>
                <a:cubicBezTo>
                  <a:pt x="4533298" y="3770551"/>
                  <a:pt x="4533298" y="3770551"/>
                  <a:pt x="4533298" y="3770551"/>
                </a:cubicBezTo>
                <a:cubicBezTo>
                  <a:pt x="4571834" y="3732679"/>
                  <a:pt x="4622994" y="3745303"/>
                  <a:pt x="4661530" y="3706767"/>
                </a:cubicBezTo>
                <a:cubicBezTo>
                  <a:pt x="4648906" y="3694143"/>
                  <a:pt x="4635618" y="3706767"/>
                  <a:pt x="4635618" y="3694143"/>
                </a:cubicBezTo>
                <a:cubicBezTo>
                  <a:pt x="4661530" y="3668895"/>
                  <a:pt x="4712690" y="3694143"/>
                  <a:pt x="4725314" y="3706767"/>
                </a:cubicBezTo>
                <a:lnTo>
                  <a:pt x="4725314" y="3706767"/>
                </a:lnTo>
                <a:cubicBezTo>
                  <a:pt x="4776474" y="3706767"/>
                  <a:pt x="4840922" y="3681519"/>
                  <a:pt x="4866834" y="3642983"/>
                </a:cubicBezTo>
                <a:cubicBezTo>
                  <a:pt x="4866834" y="3642983"/>
                  <a:pt x="4879458" y="3655607"/>
                  <a:pt x="4879458" y="3668231"/>
                </a:cubicBezTo>
                <a:cubicBezTo>
                  <a:pt x="4905370" y="3680855"/>
                  <a:pt x="4917994" y="3719391"/>
                  <a:pt x="4930618" y="3744638"/>
                </a:cubicBezTo>
                <a:cubicBezTo>
                  <a:pt x="4943242" y="3744638"/>
                  <a:pt x="4943242" y="3744638"/>
                  <a:pt x="4943242" y="3744638"/>
                </a:cubicBezTo>
                <a:cubicBezTo>
                  <a:pt x="4955866" y="3782510"/>
                  <a:pt x="5007690" y="3795798"/>
                  <a:pt x="5032938" y="3821046"/>
                </a:cubicBezTo>
                <a:cubicBezTo>
                  <a:pt x="5032938" y="3821046"/>
                  <a:pt x="5007025" y="3833670"/>
                  <a:pt x="5020314" y="3846294"/>
                </a:cubicBezTo>
                <a:cubicBezTo>
                  <a:pt x="5020314" y="3833670"/>
                  <a:pt x="5020314" y="3833670"/>
                  <a:pt x="5032938" y="3833670"/>
                </a:cubicBezTo>
                <a:cubicBezTo>
                  <a:pt x="5032938" y="3833670"/>
                  <a:pt x="5032938" y="3833670"/>
                  <a:pt x="5020314" y="3846294"/>
                </a:cubicBezTo>
                <a:cubicBezTo>
                  <a:pt x="5046226" y="3846294"/>
                  <a:pt x="5046226" y="3846294"/>
                  <a:pt x="5046226" y="3846294"/>
                </a:cubicBezTo>
                <a:cubicBezTo>
                  <a:pt x="5033602" y="3846294"/>
                  <a:pt x="5020314" y="3871542"/>
                  <a:pt x="5007690" y="3846294"/>
                </a:cubicBezTo>
                <a:cubicBezTo>
                  <a:pt x="5007690" y="3858918"/>
                  <a:pt x="5007690" y="3858918"/>
                  <a:pt x="5007690" y="3884165"/>
                </a:cubicBezTo>
                <a:cubicBezTo>
                  <a:pt x="5020314" y="3884165"/>
                  <a:pt x="5046226" y="3884165"/>
                  <a:pt x="5046226" y="3884165"/>
                </a:cubicBezTo>
                <a:cubicBezTo>
                  <a:pt x="5046226" y="3896789"/>
                  <a:pt x="5046226" y="3896789"/>
                  <a:pt x="5033602" y="3896789"/>
                </a:cubicBezTo>
                <a:cubicBezTo>
                  <a:pt x="5020978" y="3896789"/>
                  <a:pt x="5020978" y="3896789"/>
                  <a:pt x="5033602" y="3884165"/>
                </a:cubicBezTo>
                <a:cubicBezTo>
                  <a:pt x="5007690" y="3896789"/>
                  <a:pt x="5007690" y="3896789"/>
                  <a:pt x="4995066" y="3909413"/>
                </a:cubicBezTo>
                <a:cubicBezTo>
                  <a:pt x="5007690" y="3909413"/>
                  <a:pt x="5020978" y="3909413"/>
                  <a:pt x="5033602" y="3909413"/>
                </a:cubicBezTo>
                <a:cubicBezTo>
                  <a:pt x="5033602" y="3909413"/>
                  <a:pt x="5033602" y="3896789"/>
                  <a:pt x="5046226" y="3896789"/>
                </a:cubicBezTo>
                <a:cubicBezTo>
                  <a:pt x="5046226" y="3922037"/>
                  <a:pt x="5033602" y="3922037"/>
                  <a:pt x="5033602" y="3934661"/>
                </a:cubicBezTo>
                <a:cubicBezTo>
                  <a:pt x="5046226" y="3934661"/>
                  <a:pt x="5046226" y="3947285"/>
                  <a:pt x="5046226" y="3947285"/>
                </a:cubicBezTo>
                <a:cubicBezTo>
                  <a:pt x="5046226" y="3922037"/>
                  <a:pt x="5058850" y="3922037"/>
                  <a:pt x="5058850" y="3909413"/>
                </a:cubicBezTo>
                <a:cubicBezTo>
                  <a:pt x="5071474" y="3922037"/>
                  <a:pt x="5058850" y="3934661"/>
                  <a:pt x="5071474" y="3934661"/>
                </a:cubicBezTo>
                <a:cubicBezTo>
                  <a:pt x="5071474" y="3934661"/>
                  <a:pt x="5058850" y="3934661"/>
                  <a:pt x="5058850" y="3947285"/>
                </a:cubicBezTo>
                <a:cubicBezTo>
                  <a:pt x="5071474" y="3947285"/>
                  <a:pt x="5097386" y="3947285"/>
                  <a:pt x="5097386" y="3934661"/>
                </a:cubicBezTo>
                <a:cubicBezTo>
                  <a:pt x="5097386" y="3934661"/>
                  <a:pt x="5110009" y="3947285"/>
                  <a:pt x="5110009" y="3959909"/>
                </a:cubicBezTo>
                <a:cubicBezTo>
                  <a:pt x="5110009" y="3959909"/>
                  <a:pt x="5135922" y="3947285"/>
                  <a:pt x="5135922" y="3959909"/>
                </a:cubicBezTo>
                <a:lnTo>
                  <a:pt x="5115989" y="3959909"/>
                </a:lnTo>
                <a:cubicBezTo>
                  <a:pt x="5115989" y="3959909"/>
                  <a:pt x="5115989" y="3959909"/>
                  <a:pt x="5103365" y="3959909"/>
                </a:cubicBezTo>
                <a:cubicBezTo>
                  <a:pt x="5103365" y="3959909"/>
                  <a:pt x="5103365" y="3972533"/>
                  <a:pt x="5077453" y="3985156"/>
                </a:cubicBezTo>
                <a:cubicBezTo>
                  <a:pt x="5103365" y="3972533"/>
                  <a:pt x="5115989" y="3985156"/>
                  <a:pt x="5115989" y="3972533"/>
                </a:cubicBezTo>
                <a:cubicBezTo>
                  <a:pt x="5115989" y="3972533"/>
                  <a:pt x="5115989" y="3972533"/>
                  <a:pt x="5103365" y="3972533"/>
                </a:cubicBezTo>
                <a:cubicBezTo>
                  <a:pt x="5129278" y="3959909"/>
                  <a:pt x="5129278" y="3972533"/>
                  <a:pt x="5129278" y="3985156"/>
                </a:cubicBezTo>
                <a:cubicBezTo>
                  <a:pt x="5141902" y="3972533"/>
                  <a:pt x="5129278" y="3972533"/>
                  <a:pt x="5129278" y="3959909"/>
                </a:cubicBezTo>
                <a:cubicBezTo>
                  <a:pt x="5167814" y="3972533"/>
                  <a:pt x="5155190" y="3922037"/>
                  <a:pt x="5180438" y="3934661"/>
                </a:cubicBezTo>
                <a:cubicBezTo>
                  <a:pt x="5193061" y="3896789"/>
                  <a:pt x="5206350" y="3833006"/>
                  <a:pt x="5206350" y="3781846"/>
                </a:cubicBezTo>
                <a:cubicBezTo>
                  <a:pt x="5206350" y="3769222"/>
                  <a:pt x="5180438" y="3769222"/>
                  <a:pt x="5167814" y="3743974"/>
                </a:cubicBezTo>
                <a:cubicBezTo>
                  <a:pt x="5141902" y="3781846"/>
                  <a:pt x="5090742" y="3769222"/>
                  <a:pt x="5064829" y="3769222"/>
                </a:cubicBezTo>
                <a:cubicBezTo>
                  <a:pt x="5052206" y="3781846"/>
                  <a:pt x="5038917" y="3781846"/>
                  <a:pt x="5052206" y="3794469"/>
                </a:cubicBezTo>
                <a:cubicBezTo>
                  <a:pt x="5039582" y="3794469"/>
                  <a:pt x="5039582" y="3794469"/>
                  <a:pt x="5039582" y="3794469"/>
                </a:cubicBezTo>
                <a:cubicBezTo>
                  <a:pt x="5026958" y="3807093"/>
                  <a:pt x="5039582" y="3807093"/>
                  <a:pt x="5039582" y="3819718"/>
                </a:cubicBezTo>
                <a:cubicBezTo>
                  <a:pt x="5026958" y="3807093"/>
                  <a:pt x="5001046" y="3794469"/>
                  <a:pt x="5001046" y="3794469"/>
                </a:cubicBezTo>
                <a:cubicBezTo>
                  <a:pt x="5001046" y="3781846"/>
                  <a:pt x="4988422" y="3794469"/>
                  <a:pt x="4988422" y="3769222"/>
                </a:cubicBezTo>
                <a:lnTo>
                  <a:pt x="4975798" y="3769222"/>
                </a:lnTo>
                <a:cubicBezTo>
                  <a:pt x="4937262" y="3731350"/>
                  <a:pt x="4924638" y="3692814"/>
                  <a:pt x="4886102" y="3654942"/>
                </a:cubicBezTo>
                <a:cubicBezTo>
                  <a:pt x="4873478" y="3629695"/>
                  <a:pt x="4847566" y="3603783"/>
                  <a:pt x="4847566" y="3553287"/>
                </a:cubicBezTo>
                <a:cubicBezTo>
                  <a:pt x="4860190" y="3515415"/>
                  <a:pt x="4886102" y="3476880"/>
                  <a:pt x="4873478" y="3425720"/>
                </a:cubicBezTo>
                <a:cubicBezTo>
                  <a:pt x="4886102" y="3425720"/>
                  <a:pt x="4886102" y="3413096"/>
                  <a:pt x="4886102" y="3413096"/>
                </a:cubicBezTo>
                <a:cubicBezTo>
                  <a:pt x="4847566" y="3349312"/>
                  <a:pt x="4873478" y="3298817"/>
                  <a:pt x="4873478" y="3235033"/>
                </a:cubicBezTo>
                <a:cubicBezTo>
                  <a:pt x="4886102" y="3146001"/>
                  <a:pt x="4937926" y="3069594"/>
                  <a:pt x="4924638" y="2980562"/>
                </a:cubicBezTo>
                <a:cubicBezTo>
                  <a:pt x="4912014" y="2967938"/>
                  <a:pt x="4912014" y="2955314"/>
                  <a:pt x="4898726" y="2942691"/>
                </a:cubicBezTo>
                <a:cubicBezTo>
                  <a:pt x="4886102" y="2955314"/>
                  <a:pt x="4872814" y="2955314"/>
                  <a:pt x="4847566" y="2955314"/>
                </a:cubicBezTo>
                <a:cubicBezTo>
                  <a:pt x="4834942" y="2980562"/>
                  <a:pt x="4821654" y="2993186"/>
                  <a:pt x="4796406" y="3006474"/>
                </a:cubicBezTo>
                <a:cubicBezTo>
                  <a:pt x="4809030" y="2968603"/>
                  <a:pt x="4834942" y="2955314"/>
                  <a:pt x="4847566" y="2917443"/>
                </a:cubicBezTo>
                <a:cubicBezTo>
                  <a:pt x="4834942" y="2904819"/>
                  <a:pt x="4834942" y="2917443"/>
                  <a:pt x="4821654" y="2917443"/>
                </a:cubicBezTo>
                <a:cubicBezTo>
                  <a:pt x="4821654" y="2955314"/>
                  <a:pt x="4770494" y="2968603"/>
                  <a:pt x="4757206" y="3006474"/>
                </a:cubicBezTo>
                <a:cubicBezTo>
                  <a:pt x="4757206" y="2955314"/>
                  <a:pt x="4744582" y="2930067"/>
                  <a:pt x="4757206" y="2892195"/>
                </a:cubicBezTo>
                <a:cubicBezTo>
                  <a:pt x="4744582" y="2879571"/>
                  <a:pt x="4731293" y="2879571"/>
                  <a:pt x="4706046" y="2879571"/>
                </a:cubicBezTo>
                <a:cubicBezTo>
                  <a:pt x="4680134" y="2892195"/>
                  <a:pt x="4654886" y="2930731"/>
                  <a:pt x="4628974" y="2917443"/>
                </a:cubicBezTo>
                <a:cubicBezTo>
                  <a:pt x="4628974" y="2930067"/>
                  <a:pt x="4628974" y="2930067"/>
                  <a:pt x="4628974" y="2930067"/>
                </a:cubicBezTo>
                <a:cubicBezTo>
                  <a:pt x="4628974" y="2841035"/>
                  <a:pt x="4667510" y="2752004"/>
                  <a:pt x="4693422" y="2675596"/>
                </a:cubicBezTo>
                <a:cubicBezTo>
                  <a:pt x="4757870" y="2624436"/>
                  <a:pt x="4744582" y="2522781"/>
                  <a:pt x="4706046" y="2458997"/>
                </a:cubicBezTo>
                <a:cubicBezTo>
                  <a:pt x="4795742" y="2471621"/>
                  <a:pt x="4860190" y="2522781"/>
                  <a:pt x="4937262" y="2522781"/>
                </a:cubicBezTo>
                <a:cubicBezTo>
                  <a:pt x="4975798" y="2522781"/>
                  <a:pt x="5001710" y="2510157"/>
                  <a:pt x="5026958" y="2497533"/>
                </a:cubicBezTo>
                <a:cubicBezTo>
                  <a:pt x="5039582" y="2497533"/>
                  <a:pt x="5039582" y="2497533"/>
                  <a:pt x="5039582" y="2497533"/>
                </a:cubicBezTo>
                <a:cubicBezTo>
                  <a:pt x="5065494" y="2472285"/>
                  <a:pt x="5065494" y="2446373"/>
                  <a:pt x="5078118" y="2433749"/>
                </a:cubicBezTo>
                <a:cubicBezTo>
                  <a:pt x="5078118" y="2395878"/>
                  <a:pt x="5065494" y="2357342"/>
                  <a:pt x="5078118" y="2332094"/>
                </a:cubicBezTo>
                <a:cubicBezTo>
                  <a:pt x="5052206" y="2319470"/>
                  <a:pt x="5039582" y="2268310"/>
                  <a:pt x="5001046" y="2255686"/>
                </a:cubicBezTo>
                <a:cubicBezTo>
                  <a:pt x="5001046" y="2243062"/>
                  <a:pt x="5001046" y="2230439"/>
                  <a:pt x="5001046" y="2230439"/>
                </a:cubicBezTo>
                <a:cubicBezTo>
                  <a:pt x="5001046" y="2243062"/>
                  <a:pt x="4988422" y="2230439"/>
                  <a:pt x="4975133" y="2230439"/>
                </a:cubicBezTo>
                <a:cubicBezTo>
                  <a:pt x="5013669" y="2179279"/>
                  <a:pt x="4936598" y="2179279"/>
                  <a:pt x="4936598" y="2154031"/>
                </a:cubicBezTo>
                <a:cubicBezTo>
                  <a:pt x="4936598" y="2154031"/>
                  <a:pt x="4936598" y="2166655"/>
                  <a:pt x="4923973" y="2166655"/>
                </a:cubicBezTo>
                <a:cubicBezTo>
                  <a:pt x="4923973" y="2154031"/>
                  <a:pt x="4911350" y="2141407"/>
                  <a:pt x="4911350" y="2128783"/>
                </a:cubicBezTo>
                <a:cubicBezTo>
                  <a:pt x="4898726" y="2128783"/>
                  <a:pt x="4898726" y="2116159"/>
                  <a:pt x="4885438" y="2128783"/>
                </a:cubicBezTo>
                <a:cubicBezTo>
                  <a:pt x="4885438" y="2090912"/>
                  <a:pt x="4859526" y="2116159"/>
                  <a:pt x="4859526" y="2090912"/>
                </a:cubicBezTo>
                <a:cubicBezTo>
                  <a:pt x="4859526" y="2078288"/>
                  <a:pt x="4872149" y="2065664"/>
                  <a:pt x="4859526" y="2053040"/>
                </a:cubicBezTo>
                <a:cubicBezTo>
                  <a:pt x="4833613" y="2053040"/>
                  <a:pt x="4833613" y="2090912"/>
                  <a:pt x="4820989" y="2078288"/>
                </a:cubicBezTo>
                <a:cubicBezTo>
                  <a:pt x="4833613" y="2065664"/>
                  <a:pt x="4846902" y="2053040"/>
                  <a:pt x="4833613" y="2027128"/>
                </a:cubicBezTo>
                <a:cubicBezTo>
                  <a:pt x="4782453" y="2014504"/>
                  <a:pt x="4782453" y="1963344"/>
                  <a:pt x="4730629" y="1963344"/>
                </a:cubicBezTo>
                <a:cubicBezTo>
                  <a:pt x="4730629" y="1950720"/>
                  <a:pt x="4730629" y="1950720"/>
                  <a:pt x="4718005" y="1938096"/>
                </a:cubicBezTo>
                <a:cubicBezTo>
                  <a:pt x="4705381" y="1950720"/>
                  <a:pt x="4705381" y="1938096"/>
                  <a:pt x="4692093" y="1938096"/>
                </a:cubicBezTo>
                <a:cubicBezTo>
                  <a:pt x="4692093" y="1900225"/>
                  <a:pt x="4679469" y="1886936"/>
                  <a:pt x="4653557" y="1886936"/>
                </a:cubicBezTo>
                <a:cubicBezTo>
                  <a:pt x="4640933" y="1912184"/>
                  <a:pt x="4640933" y="1886936"/>
                  <a:pt x="4627645" y="1899560"/>
                </a:cubicBezTo>
                <a:lnTo>
                  <a:pt x="4627645" y="1899560"/>
                </a:lnTo>
                <a:cubicBezTo>
                  <a:pt x="4615021" y="1899560"/>
                  <a:pt x="4615021" y="1912184"/>
                  <a:pt x="4601733" y="1912184"/>
                </a:cubicBezTo>
                <a:cubicBezTo>
                  <a:pt x="4589109" y="1886936"/>
                  <a:pt x="4601733" y="1874313"/>
                  <a:pt x="4601733" y="1848400"/>
                </a:cubicBezTo>
                <a:cubicBezTo>
                  <a:pt x="4589109" y="1835776"/>
                  <a:pt x="4575821" y="1861024"/>
                  <a:pt x="4563197" y="1835776"/>
                </a:cubicBezTo>
                <a:cubicBezTo>
                  <a:pt x="4575821" y="1823153"/>
                  <a:pt x="4550573" y="1810529"/>
                  <a:pt x="4537285" y="1797905"/>
                </a:cubicBezTo>
                <a:cubicBezTo>
                  <a:pt x="4537285" y="1797905"/>
                  <a:pt x="4537285" y="1797905"/>
                  <a:pt x="4524661" y="1797905"/>
                </a:cubicBezTo>
                <a:cubicBezTo>
                  <a:pt x="4512037" y="1760033"/>
                  <a:pt x="4486125" y="1721497"/>
                  <a:pt x="4473501" y="1696250"/>
                </a:cubicBezTo>
                <a:cubicBezTo>
                  <a:pt x="4447589" y="1696250"/>
                  <a:pt x="4447589" y="1696250"/>
                  <a:pt x="4447589" y="1696250"/>
                </a:cubicBezTo>
                <a:cubicBezTo>
                  <a:pt x="4383141" y="1619842"/>
                  <a:pt x="4267532" y="1581970"/>
                  <a:pt x="4203084" y="1505563"/>
                </a:cubicBezTo>
                <a:cubicBezTo>
                  <a:pt x="4190460" y="1505563"/>
                  <a:pt x="4190460" y="1505563"/>
                  <a:pt x="4177172" y="1505563"/>
                </a:cubicBezTo>
                <a:cubicBezTo>
                  <a:pt x="4164548" y="1480315"/>
                  <a:pt x="4138636" y="1467691"/>
                  <a:pt x="4126012" y="1441779"/>
                </a:cubicBezTo>
                <a:cubicBezTo>
                  <a:pt x="4190460" y="1390619"/>
                  <a:pt x="4241620" y="1352747"/>
                  <a:pt x="4306068" y="1314211"/>
                </a:cubicBezTo>
                <a:cubicBezTo>
                  <a:pt x="4318692" y="1314211"/>
                  <a:pt x="4318692" y="1314211"/>
                  <a:pt x="4318692" y="1314211"/>
                </a:cubicBezTo>
                <a:cubicBezTo>
                  <a:pt x="4331316" y="1288964"/>
                  <a:pt x="4344605" y="1276340"/>
                  <a:pt x="4369852" y="1276340"/>
                </a:cubicBezTo>
                <a:cubicBezTo>
                  <a:pt x="4395764" y="1288964"/>
                  <a:pt x="4446924" y="1263716"/>
                  <a:pt x="4459548" y="1301587"/>
                </a:cubicBezTo>
                <a:lnTo>
                  <a:pt x="4446924" y="1314211"/>
                </a:lnTo>
                <a:cubicBezTo>
                  <a:pt x="4472837" y="1339459"/>
                  <a:pt x="4485460" y="1314211"/>
                  <a:pt x="4498084" y="1326835"/>
                </a:cubicBezTo>
                <a:lnTo>
                  <a:pt x="4498084" y="1314211"/>
                </a:lnTo>
                <a:cubicBezTo>
                  <a:pt x="4536620" y="1314211"/>
                  <a:pt x="4549244" y="1301587"/>
                  <a:pt x="4575156" y="1288964"/>
                </a:cubicBezTo>
                <a:cubicBezTo>
                  <a:pt x="4587780" y="1263716"/>
                  <a:pt x="4626316" y="1237804"/>
                  <a:pt x="4601068" y="1212556"/>
                </a:cubicBezTo>
                <a:cubicBezTo>
                  <a:pt x="4575156" y="1212556"/>
                  <a:pt x="4536620" y="1212556"/>
                  <a:pt x="4511372" y="1225180"/>
                </a:cubicBezTo>
                <a:cubicBezTo>
                  <a:pt x="4511372" y="1212556"/>
                  <a:pt x="4511372" y="1212556"/>
                  <a:pt x="4511372" y="1199932"/>
                </a:cubicBezTo>
                <a:cubicBezTo>
                  <a:pt x="4562532" y="1174684"/>
                  <a:pt x="4614357" y="1123525"/>
                  <a:pt x="4678805" y="1098277"/>
                </a:cubicBezTo>
                <a:cubicBezTo>
                  <a:pt x="4678805" y="1098277"/>
                  <a:pt x="4678805" y="1098277"/>
                  <a:pt x="4691429" y="1098277"/>
                </a:cubicBezTo>
                <a:cubicBezTo>
                  <a:pt x="4729965" y="1073029"/>
                  <a:pt x="4781124" y="1034493"/>
                  <a:pt x="4845573" y="1034493"/>
                </a:cubicBezTo>
                <a:cubicBezTo>
                  <a:pt x="4858197" y="1009245"/>
                  <a:pt x="4884109" y="1009245"/>
                  <a:pt x="4910021" y="1009245"/>
                </a:cubicBezTo>
                <a:cubicBezTo>
                  <a:pt x="4910021" y="983997"/>
                  <a:pt x="4961181" y="971374"/>
                  <a:pt x="4987093" y="971374"/>
                </a:cubicBezTo>
                <a:cubicBezTo>
                  <a:pt x="5013005" y="946126"/>
                  <a:pt x="5051541" y="958750"/>
                  <a:pt x="5076789" y="933502"/>
                </a:cubicBezTo>
                <a:cubicBezTo>
                  <a:pt x="5076789" y="920878"/>
                  <a:pt x="5076789" y="920878"/>
                  <a:pt x="5064165" y="920878"/>
                </a:cubicBezTo>
                <a:cubicBezTo>
                  <a:pt x="5153861" y="895630"/>
                  <a:pt x="5218309" y="831847"/>
                  <a:pt x="5321293" y="793311"/>
                </a:cubicBezTo>
                <a:cubicBezTo>
                  <a:pt x="5321293" y="780687"/>
                  <a:pt x="5321293" y="780687"/>
                  <a:pt x="5321293" y="780687"/>
                </a:cubicBezTo>
                <a:cubicBezTo>
                  <a:pt x="5308669" y="768063"/>
                  <a:pt x="5295381" y="780687"/>
                  <a:pt x="5282757" y="780687"/>
                </a:cubicBezTo>
                <a:cubicBezTo>
                  <a:pt x="5270134" y="793311"/>
                  <a:pt x="5231598" y="805934"/>
                  <a:pt x="5205685" y="793311"/>
                </a:cubicBezTo>
                <a:cubicBezTo>
                  <a:pt x="5154525" y="793311"/>
                  <a:pt x="5102701" y="805934"/>
                  <a:pt x="5077453" y="818558"/>
                </a:cubicBezTo>
                <a:cubicBezTo>
                  <a:pt x="5064829" y="805934"/>
                  <a:pt x="5077453" y="767398"/>
                  <a:pt x="5064829" y="767398"/>
                </a:cubicBezTo>
                <a:cubicBezTo>
                  <a:pt x="5064829" y="780022"/>
                  <a:pt x="5052206" y="767398"/>
                  <a:pt x="5052206" y="780022"/>
                </a:cubicBezTo>
                <a:cubicBezTo>
                  <a:pt x="5052206" y="792646"/>
                  <a:pt x="5064829" y="780022"/>
                  <a:pt x="5064829" y="780022"/>
                </a:cubicBezTo>
                <a:cubicBezTo>
                  <a:pt x="5064829" y="843806"/>
                  <a:pt x="5013669" y="843806"/>
                  <a:pt x="4975133" y="843806"/>
                </a:cubicBezTo>
                <a:cubicBezTo>
                  <a:pt x="4962510" y="869054"/>
                  <a:pt x="4923973" y="869054"/>
                  <a:pt x="4898062" y="881678"/>
                </a:cubicBezTo>
                <a:cubicBezTo>
                  <a:pt x="4910685" y="869054"/>
                  <a:pt x="4910685" y="856430"/>
                  <a:pt x="4923973" y="869054"/>
                </a:cubicBezTo>
                <a:cubicBezTo>
                  <a:pt x="4923973" y="856430"/>
                  <a:pt x="4923973" y="831182"/>
                  <a:pt x="4923973" y="831182"/>
                </a:cubicBezTo>
                <a:cubicBezTo>
                  <a:pt x="4923973" y="831182"/>
                  <a:pt x="4923973" y="831182"/>
                  <a:pt x="4923973" y="818558"/>
                </a:cubicBezTo>
                <a:cubicBezTo>
                  <a:pt x="4949886" y="742151"/>
                  <a:pt x="5026958" y="704279"/>
                  <a:pt x="5065494" y="653119"/>
                </a:cubicBezTo>
                <a:cubicBezTo>
                  <a:pt x="5116654" y="615248"/>
                  <a:pt x="5142566" y="538840"/>
                  <a:pt x="5207014" y="525552"/>
                </a:cubicBezTo>
                <a:lnTo>
                  <a:pt x="5207014" y="512928"/>
                </a:lnTo>
                <a:cubicBezTo>
                  <a:pt x="5258174" y="461768"/>
                  <a:pt x="5322622" y="436520"/>
                  <a:pt x="5412983" y="411272"/>
                </a:cubicBezTo>
                <a:cubicBezTo>
                  <a:pt x="5411654" y="407286"/>
                  <a:pt x="5424278" y="394662"/>
                  <a:pt x="5437566" y="407286"/>
                </a:cubicBezTo>
                <a:lnTo>
                  <a:pt x="5437566" y="407286"/>
                </a:lnTo>
                <a:close/>
                <a:moveTo>
                  <a:pt x="1928130" y="980675"/>
                </a:moveTo>
                <a:cubicBezTo>
                  <a:pt x="1940754" y="980675"/>
                  <a:pt x="1954042" y="993299"/>
                  <a:pt x="1954042" y="1005923"/>
                </a:cubicBezTo>
                <a:cubicBezTo>
                  <a:pt x="1954042" y="1005923"/>
                  <a:pt x="1940754" y="993299"/>
                  <a:pt x="1928130" y="980675"/>
                </a:cubicBezTo>
                <a:lnTo>
                  <a:pt x="1928130" y="980675"/>
                </a:lnTo>
                <a:close/>
                <a:moveTo>
                  <a:pt x="1401250" y="2660979"/>
                </a:moveTo>
                <a:cubicBezTo>
                  <a:pt x="1401250" y="2660979"/>
                  <a:pt x="1401250" y="2648355"/>
                  <a:pt x="1413873" y="2648355"/>
                </a:cubicBezTo>
                <a:cubicBezTo>
                  <a:pt x="1401250" y="2648355"/>
                  <a:pt x="1401250" y="2660979"/>
                  <a:pt x="1401250" y="2660979"/>
                </a:cubicBezTo>
                <a:lnTo>
                  <a:pt x="1401250" y="2660979"/>
                </a:lnTo>
                <a:close/>
                <a:moveTo>
                  <a:pt x="1786610" y="2686891"/>
                </a:moveTo>
                <a:cubicBezTo>
                  <a:pt x="1773986" y="2686891"/>
                  <a:pt x="1773986" y="2661643"/>
                  <a:pt x="1786610" y="2661643"/>
                </a:cubicBezTo>
                <a:lnTo>
                  <a:pt x="1786610" y="2686891"/>
                </a:lnTo>
                <a:lnTo>
                  <a:pt x="1786610" y="2686891"/>
                </a:lnTo>
                <a:close/>
                <a:moveTo>
                  <a:pt x="1838434" y="2724763"/>
                </a:moveTo>
                <a:lnTo>
                  <a:pt x="1838434" y="2724763"/>
                </a:lnTo>
                <a:lnTo>
                  <a:pt x="1838434" y="2724763"/>
                </a:lnTo>
                <a:cubicBezTo>
                  <a:pt x="1825810" y="2712139"/>
                  <a:pt x="1825810" y="2712139"/>
                  <a:pt x="1799898" y="2724763"/>
                </a:cubicBezTo>
                <a:cubicBezTo>
                  <a:pt x="1799898" y="2712139"/>
                  <a:pt x="1787274" y="2712139"/>
                  <a:pt x="1799898" y="2686891"/>
                </a:cubicBezTo>
                <a:lnTo>
                  <a:pt x="1799898" y="2686891"/>
                </a:lnTo>
                <a:cubicBezTo>
                  <a:pt x="1825810" y="2699515"/>
                  <a:pt x="1825810" y="2686891"/>
                  <a:pt x="1851058" y="2699515"/>
                </a:cubicBezTo>
                <a:cubicBezTo>
                  <a:pt x="1838434" y="2699515"/>
                  <a:pt x="1838434" y="2712139"/>
                  <a:pt x="1838434" y="2724763"/>
                </a:cubicBezTo>
                <a:lnTo>
                  <a:pt x="1838434" y="2724763"/>
                </a:lnTo>
                <a:cubicBezTo>
                  <a:pt x="1851058" y="2712139"/>
                  <a:pt x="1851058" y="2724763"/>
                  <a:pt x="1864346" y="2724763"/>
                </a:cubicBezTo>
                <a:cubicBezTo>
                  <a:pt x="1851058" y="2737387"/>
                  <a:pt x="1838434" y="2737387"/>
                  <a:pt x="1838434" y="2724763"/>
                </a:cubicBezTo>
                <a:lnTo>
                  <a:pt x="1838434" y="2724763"/>
                </a:lnTo>
                <a:close/>
                <a:moveTo>
                  <a:pt x="1851058" y="2763299"/>
                </a:moveTo>
                <a:cubicBezTo>
                  <a:pt x="1851058" y="2763299"/>
                  <a:pt x="1863682" y="2750675"/>
                  <a:pt x="1851058" y="2750675"/>
                </a:cubicBezTo>
                <a:cubicBezTo>
                  <a:pt x="1863682" y="2750675"/>
                  <a:pt x="1851058" y="2763299"/>
                  <a:pt x="1863682" y="2763299"/>
                </a:cubicBezTo>
                <a:lnTo>
                  <a:pt x="1851058" y="2763299"/>
                </a:lnTo>
                <a:lnTo>
                  <a:pt x="1851058" y="2763299"/>
                </a:lnTo>
                <a:lnTo>
                  <a:pt x="1851058" y="2763299"/>
                </a:lnTo>
                <a:close/>
                <a:moveTo>
                  <a:pt x="1889594" y="1706216"/>
                </a:moveTo>
                <a:cubicBezTo>
                  <a:pt x="1825146" y="1680968"/>
                  <a:pt x="1761362" y="1718840"/>
                  <a:pt x="1735450" y="1693592"/>
                </a:cubicBezTo>
                <a:cubicBezTo>
                  <a:pt x="1735450" y="1680968"/>
                  <a:pt x="1748074" y="1693592"/>
                  <a:pt x="1761362" y="1680968"/>
                </a:cubicBezTo>
                <a:cubicBezTo>
                  <a:pt x="1735450" y="1680968"/>
                  <a:pt x="1722826" y="1680968"/>
                  <a:pt x="1710202" y="1680968"/>
                </a:cubicBezTo>
                <a:cubicBezTo>
                  <a:pt x="1697578" y="1655720"/>
                  <a:pt x="1722826" y="1643096"/>
                  <a:pt x="1697578" y="1629808"/>
                </a:cubicBezTo>
                <a:cubicBezTo>
                  <a:pt x="1697578" y="1617184"/>
                  <a:pt x="1710202" y="1629808"/>
                  <a:pt x="1710202" y="1617184"/>
                </a:cubicBezTo>
                <a:cubicBezTo>
                  <a:pt x="1736114" y="1617184"/>
                  <a:pt x="1736114" y="1629808"/>
                  <a:pt x="1761362" y="1629808"/>
                </a:cubicBezTo>
                <a:cubicBezTo>
                  <a:pt x="1761362" y="1642432"/>
                  <a:pt x="1787274" y="1642432"/>
                  <a:pt x="1787274" y="1617184"/>
                </a:cubicBezTo>
                <a:cubicBezTo>
                  <a:pt x="1825810" y="1629808"/>
                  <a:pt x="1864346" y="1642432"/>
                  <a:pt x="1890258" y="1668344"/>
                </a:cubicBezTo>
                <a:cubicBezTo>
                  <a:pt x="1889594" y="1680968"/>
                  <a:pt x="1889594" y="1693592"/>
                  <a:pt x="1889594" y="1706216"/>
                </a:cubicBezTo>
                <a:lnTo>
                  <a:pt x="1889594" y="1706216"/>
                </a:lnTo>
                <a:close/>
                <a:moveTo>
                  <a:pt x="1889594" y="1642432"/>
                </a:moveTo>
                <a:cubicBezTo>
                  <a:pt x="1851058" y="1642432"/>
                  <a:pt x="1863682" y="1629808"/>
                  <a:pt x="1825146" y="1629808"/>
                </a:cubicBezTo>
                <a:cubicBezTo>
                  <a:pt x="1825146" y="1617184"/>
                  <a:pt x="1825146" y="1617184"/>
                  <a:pt x="1825146" y="1617184"/>
                </a:cubicBezTo>
                <a:cubicBezTo>
                  <a:pt x="1851058" y="1617184"/>
                  <a:pt x="1863682" y="1604560"/>
                  <a:pt x="1876306" y="1617184"/>
                </a:cubicBezTo>
                <a:cubicBezTo>
                  <a:pt x="1876306" y="1604560"/>
                  <a:pt x="1888929" y="1617184"/>
                  <a:pt x="1902218" y="1604560"/>
                </a:cubicBezTo>
                <a:cubicBezTo>
                  <a:pt x="1902218" y="1617184"/>
                  <a:pt x="1902218" y="1629808"/>
                  <a:pt x="1889594" y="1642432"/>
                </a:cubicBezTo>
                <a:lnTo>
                  <a:pt x="1889594" y="1642432"/>
                </a:lnTo>
                <a:close/>
                <a:moveTo>
                  <a:pt x="1902218" y="1566024"/>
                </a:moveTo>
                <a:cubicBezTo>
                  <a:pt x="1914842" y="1578648"/>
                  <a:pt x="1914842" y="1603896"/>
                  <a:pt x="1889594" y="1603896"/>
                </a:cubicBezTo>
                <a:cubicBezTo>
                  <a:pt x="1876970" y="1603896"/>
                  <a:pt x="1876970" y="1603896"/>
                  <a:pt x="1876970" y="1591272"/>
                </a:cubicBezTo>
                <a:cubicBezTo>
                  <a:pt x="1876970" y="1616520"/>
                  <a:pt x="1825810" y="1603896"/>
                  <a:pt x="1812522" y="1603896"/>
                </a:cubicBezTo>
                <a:cubicBezTo>
                  <a:pt x="1812522" y="1591272"/>
                  <a:pt x="1838434" y="1603896"/>
                  <a:pt x="1851058" y="1591272"/>
                </a:cubicBezTo>
                <a:cubicBezTo>
                  <a:pt x="1863682" y="1591272"/>
                  <a:pt x="1851058" y="1566024"/>
                  <a:pt x="1876970" y="1566024"/>
                </a:cubicBezTo>
                <a:cubicBezTo>
                  <a:pt x="1876970" y="1591272"/>
                  <a:pt x="1876970" y="1566024"/>
                  <a:pt x="1889594" y="1566024"/>
                </a:cubicBezTo>
                <a:cubicBezTo>
                  <a:pt x="1889594" y="1566024"/>
                  <a:pt x="1889594" y="1566024"/>
                  <a:pt x="1889594" y="1553400"/>
                </a:cubicBezTo>
                <a:cubicBezTo>
                  <a:pt x="1902218" y="1553400"/>
                  <a:pt x="1902218" y="1553400"/>
                  <a:pt x="1915506" y="1540777"/>
                </a:cubicBezTo>
                <a:lnTo>
                  <a:pt x="1915506" y="1540777"/>
                </a:lnTo>
                <a:cubicBezTo>
                  <a:pt x="1915506" y="1553400"/>
                  <a:pt x="1915506" y="1553400"/>
                  <a:pt x="1915506" y="1553400"/>
                </a:cubicBezTo>
                <a:cubicBezTo>
                  <a:pt x="1915506" y="1553400"/>
                  <a:pt x="1915506" y="1553400"/>
                  <a:pt x="1902882" y="1553400"/>
                </a:cubicBezTo>
                <a:cubicBezTo>
                  <a:pt x="1902218" y="1553400"/>
                  <a:pt x="1915506" y="1566024"/>
                  <a:pt x="1902218" y="1566024"/>
                </a:cubicBezTo>
                <a:lnTo>
                  <a:pt x="1902218" y="1566024"/>
                </a:lnTo>
                <a:close/>
                <a:moveTo>
                  <a:pt x="1915506" y="2699515"/>
                </a:moveTo>
                <a:cubicBezTo>
                  <a:pt x="1928130" y="2712139"/>
                  <a:pt x="1941418" y="2699515"/>
                  <a:pt x="1941418" y="2699515"/>
                </a:cubicBezTo>
                <a:cubicBezTo>
                  <a:pt x="1967330" y="2699515"/>
                  <a:pt x="1967330" y="2724763"/>
                  <a:pt x="1992578" y="2712139"/>
                </a:cubicBezTo>
                <a:cubicBezTo>
                  <a:pt x="1992578" y="2737387"/>
                  <a:pt x="1992578" y="2737387"/>
                  <a:pt x="2005202" y="2763299"/>
                </a:cubicBezTo>
                <a:cubicBezTo>
                  <a:pt x="1992578" y="2763299"/>
                  <a:pt x="1979290" y="2750675"/>
                  <a:pt x="1966666" y="2763299"/>
                </a:cubicBezTo>
                <a:cubicBezTo>
                  <a:pt x="1966666" y="2763299"/>
                  <a:pt x="1966666" y="2750675"/>
                  <a:pt x="1954042" y="2738051"/>
                </a:cubicBezTo>
                <a:cubicBezTo>
                  <a:pt x="1941418" y="2750675"/>
                  <a:pt x="1979954" y="2775923"/>
                  <a:pt x="1941418" y="2775923"/>
                </a:cubicBezTo>
                <a:cubicBezTo>
                  <a:pt x="1928130" y="2763299"/>
                  <a:pt x="1902218" y="2737387"/>
                  <a:pt x="1915506" y="2699515"/>
                </a:cubicBezTo>
                <a:lnTo>
                  <a:pt x="1915506" y="2699515"/>
                </a:lnTo>
                <a:close/>
                <a:moveTo>
                  <a:pt x="1954042" y="2916114"/>
                </a:moveTo>
                <a:lnTo>
                  <a:pt x="1954042" y="2903490"/>
                </a:lnTo>
                <a:lnTo>
                  <a:pt x="1954042" y="2903490"/>
                </a:lnTo>
                <a:cubicBezTo>
                  <a:pt x="1954042" y="2903490"/>
                  <a:pt x="1954042" y="2890866"/>
                  <a:pt x="1966666" y="2903490"/>
                </a:cubicBezTo>
                <a:cubicBezTo>
                  <a:pt x="1966666" y="2916114"/>
                  <a:pt x="1954042" y="2902826"/>
                  <a:pt x="1954042" y="2916114"/>
                </a:cubicBezTo>
                <a:lnTo>
                  <a:pt x="1954042" y="2916114"/>
                </a:lnTo>
                <a:close/>
                <a:moveTo>
                  <a:pt x="1954042" y="2852330"/>
                </a:moveTo>
                <a:cubicBezTo>
                  <a:pt x="1941418" y="2839706"/>
                  <a:pt x="1941418" y="2827083"/>
                  <a:pt x="1928130" y="2814459"/>
                </a:cubicBezTo>
                <a:cubicBezTo>
                  <a:pt x="1940754" y="2814459"/>
                  <a:pt x="1928130" y="2814459"/>
                  <a:pt x="1940754" y="2814459"/>
                </a:cubicBezTo>
                <a:lnTo>
                  <a:pt x="1928130" y="2801835"/>
                </a:lnTo>
                <a:cubicBezTo>
                  <a:pt x="1928130" y="2789211"/>
                  <a:pt x="1940754" y="2801835"/>
                  <a:pt x="1940754" y="2789211"/>
                </a:cubicBezTo>
                <a:cubicBezTo>
                  <a:pt x="1940754" y="2789211"/>
                  <a:pt x="1940754" y="2776587"/>
                  <a:pt x="1953378" y="2776587"/>
                </a:cubicBezTo>
                <a:cubicBezTo>
                  <a:pt x="1953378" y="2789211"/>
                  <a:pt x="1953378" y="2789211"/>
                  <a:pt x="1966002" y="2789211"/>
                </a:cubicBezTo>
                <a:lnTo>
                  <a:pt x="1953378" y="2789211"/>
                </a:lnTo>
                <a:cubicBezTo>
                  <a:pt x="1966002" y="2801835"/>
                  <a:pt x="1979290" y="2827083"/>
                  <a:pt x="1979290" y="2852995"/>
                </a:cubicBezTo>
                <a:cubicBezTo>
                  <a:pt x="1966666" y="2864954"/>
                  <a:pt x="1954042" y="2839706"/>
                  <a:pt x="1954042" y="2852330"/>
                </a:cubicBezTo>
                <a:lnTo>
                  <a:pt x="1954042" y="2852330"/>
                </a:lnTo>
                <a:close/>
                <a:moveTo>
                  <a:pt x="2031114" y="2801170"/>
                </a:moveTo>
                <a:cubicBezTo>
                  <a:pt x="2031114" y="2801170"/>
                  <a:pt x="2018490" y="2801170"/>
                  <a:pt x="2031114" y="2788547"/>
                </a:cubicBezTo>
                <a:cubicBezTo>
                  <a:pt x="2018490" y="2788547"/>
                  <a:pt x="2005202" y="2788547"/>
                  <a:pt x="2005202" y="2801170"/>
                </a:cubicBezTo>
                <a:cubicBezTo>
                  <a:pt x="1992578" y="2788547"/>
                  <a:pt x="1992578" y="2788547"/>
                  <a:pt x="1979290" y="2775923"/>
                </a:cubicBezTo>
                <a:cubicBezTo>
                  <a:pt x="1991914" y="2763299"/>
                  <a:pt x="2005202" y="2775923"/>
                  <a:pt x="2017826" y="2750675"/>
                </a:cubicBezTo>
                <a:lnTo>
                  <a:pt x="2017826" y="2763299"/>
                </a:lnTo>
                <a:cubicBezTo>
                  <a:pt x="2017826" y="2763299"/>
                  <a:pt x="2017826" y="2763299"/>
                  <a:pt x="2030450" y="2763299"/>
                </a:cubicBezTo>
                <a:cubicBezTo>
                  <a:pt x="2030450" y="2775923"/>
                  <a:pt x="2017826" y="2788547"/>
                  <a:pt x="2030450" y="2788547"/>
                </a:cubicBezTo>
                <a:lnTo>
                  <a:pt x="2030450" y="2801170"/>
                </a:lnTo>
                <a:lnTo>
                  <a:pt x="2031114" y="2801170"/>
                </a:lnTo>
                <a:lnTo>
                  <a:pt x="2031114" y="2801170"/>
                </a:lnTo>
                <a:close/>
                <a:moveTo>
                  <a:pt x="2249707" y="3208456"/>
                </a:moveTo>
                <a:cubicBezTo>
                  <a:pt x="2262330" y="3208456"/>
                  <a:pt x="2249707" y="3221080"/>
                  <a:pt x="2249707" y="3233704"/>
                </a:cubicBezTo>
                <a:cubicBezTo>
                  <a:pt x="2236418" y="3234368"/>
                  <a:pt x="2249707" y="3221080"/>
                  <a:pt x="2249707" y="3208456"/>
                </a:cubicBezTo>
                <a:lnTo>
                  <a:pt x="2249707" y="3208456"/>
                </a:lnTo>
                <a:close/>
                <a:moveTo>
                  <a:pt x="2197882" y="3157961"/>
                </a:moveTo>
                <a:cubicBezTo>
                  <a:pt x="2171970" y="3145337"/>
                  <a:pt x="2171970" y="3106801"/>
                  <a:pt x="2185258" y="3094177"/>
                </a:cubicBezTo>
                <a:cubicBezTo>
                  <a:pt x="2197882" y="3094177"/>
                  <a:pt x="2211170" y="3119425"/>
                  <a:pt x="2211170" y="3119425"/>
                </a:cubicBezTo>
                <a:cubicBezTo>
                  <a:pt x="2211170" y="3132049"/>
                  <a:pt x="2185258" y="3132049"/>
                  <a:pt x="2197882" y="3157961"/>
                </a:cubicBezTo>
                <a:lnTo>
                  <a:pt x="2197882" y="3157961"/>
                </a:lnTo>
                <a:close/>
                <a:moveTo>
                  <a:pt x="2146722" y="3246992"/>
                </a:moveTo>
                <a:cubicBezTo>
                  <a:pt x="2159346" y="3246992"/>
                  <a:pt x="2172634" y="3246992"/>
                  <a:pt x="2172634" y="3246992"/>
                </a:cubicBezTo>
                <a:cubicBezTo>
                  <a:pt x="2172634" y="3259616"/>
                  <a:pt x="2172634" y="3259616"/>
                  <a:pt x="2172634" y="3259616"/>
                </a:cubicBezTo>
                <a:cubicBezTo>
                  <a:pt x="2160011" y="3259616"/>
                  <a:pt x="2160011" y="3259616"/>
                  <a:pt x="2146722" y="3259616"/>
                </a:cubicBezTo>
                <a:cubicBezTo>
                  <a:pt x="2146722" y="3259616"/>
                  <a:pt x="2159346" y="3259616"/>
                  <a:pt x="2146722" y="3246992"/>
                </a:cubicBezTo>
                <a:lnTo>
                  <a:pt x="2146722" y="3246992"/>
                </a:lnTo>
                <a:close/>
                <a:moveTo>
                  <a:pt x="2120810" y="3565247"/>
                </a:moveTo>
                <a:cubicBezTo>
                  <a:pt x="2133434" y="3527375"/>
                  <a:pt x="2133434" y="3514087"/>
                  <a:pt x="2146722" y="3476215"/>
                </a:cubicBezTo>
                <a:cubicBezTo>
                  <a:pt x="2172634" y="3476215"/>
                  <a:pt x="2185258" y="3476215"/>
                  <a:pt x="2197882" y="3463591"/>
                </a:cubicBezTo>
                <a:cubicBezTo>
                  <a:pt x="2185258" y="3501463"/>
                  <a:pt x="2171970" y="3527375"/>
                  <a:pt x="2146722" y="3565247"/>
                </a:cubicBezTo>
                <a:cubicBezTo>
                  <a:pt x="2172634" y="3552623"/>
                  <a:pt x="2172634" y="3539999"/>
                  <a:pt x="2185258" y="3514087"/>
                </a:cubicBezTo>
                <a:cubicBezTo>
                  <a:pt x="2185258" y="3551958"/>
                  <a:pt x="2172634" y="3565247"/>
                  <a:pt x="2172634" y="3603118"/>
                </a:cubicBezTo>
                <a:cubicBezTo>
                  <a:pt x="2146722" y="3590495"/>
                  <a:pt x="2160011" y="3603118"/>
                  <a:pt x="2146722" y="3603118"/>
                </a:cubicBezTo>
                <a:cubicBezTo>
                  <a:pt x="2146722" y="3590495"/>
                  <a:pt x="2146722" y="3590495"/>
                  <a:pt x="2146722" y="3577871"/>
                </a:cubicBezTo>
                <a:cubicBezTo>
                  <a:pt x="2134099" y="3590495"/>
                  <a:pt x="2120810" y="3629031"/>
                  <a:pt x="2108186" y="3654278"/>
                </a:cubicBezTo>
                <a:cubicBezTo>
                  <a:pt x="2082274" y="3629031"/>
                  <a:pt x="2108186" y="3590495"/>
                  <a:pt x="2120810" y="3565247"/>
                </a:cubicBezTo>
                <a:lnTo>
                  <a:pt x="2120810" y="3565247"/>
                </a:lnTo>
                <a:close/>
                <a:moveTo>
                  <a:pt x="2095562" y="3654278"/>
                </a:moveTo>
                <a:cubicBezTo>
                  <a:pt x="2095562" y="3654278"/>
                  <a:pt x="2095562" y="3654278"/>
                  <a:pt x="2095562" y="3666902"/>
                </a:cubicBezTo>
                <a:cubicBezTo>
                  <a:pt x="2082274" y="3666902"/>
                  <a:pt x="2095562" y="3654278"/>
                  <a:pt x="2095562" y="3654278"/>
                </a:cubicBezTo>
                <a:lnTo>
                  <a:pt x="2095562" y="3654278"/>
                </a:lnTo>
                <a:close/>
                <a:moveTo>
                  <a:pt x="2069650" y="3666902"/>
                </a:moveTo>
                <a:cubicBezTo>
                  <a:pt x="2082274" y="3666902"/>
                  <a:pt x="2082274" y="3666902"/>
                  <a:pt x="2095562" y="3679526"/>
                </a:cubicBezTo>
                <a:cubicBezTo>
                  <a:pt x="2095562" y="3679526"/>
                  <a:pt x="2069650" y="3679526"/>
                  <a:pt x="2069650" y="3692150"/>
                </a:cubicBezTo>
                <a:cubicBezTo>
                  <a:pt x="2069650" y="3692814"/>
                  <a:pt x="2069650" y="3679526"/>
                  <a:pt x="2069650" y="3666902"/>
                </a:cubicBezTo>
                <a:lnTo>
                  <a:pt x="2069650" y="3666902"/>
                </a:lnTo>
                <a:close/>
                <a:moveTo>
                  <a:pt x="2069650" y="3781846"/>
                </a:moveTo>
                <a:cubicBezTo>
                  <a:pt x="2069650" y="3781846"/>
                  <a:pt x="2069650" y="3781846"/>
                  <a:pt x="2082274" y="3781846"/>
                </a:cubicBezTo>
                <a:cubicBezTo>
                  <a:pt x="2082274" y="3781846"/>
                  <a:pt x="2082274" y="3807093"/>
                  <a:pt x="2069650" y="3807093"/>
                </a:cubicBezTo>
                <a:cubicBezTo>
                  <a:pt x="2056362" y="3794469"/>
                  <a:pt x="2069650" y="3794469"/>
                  <a:pt x="2069650" y="3781846"/>
                </a:cubicBezTo>
                <a:lnTo>
                  <a:pt x="2069650" y="3781846"/>
                </a:lnTo>
                <a:close/>
                <a:moveTo>
                  <a:pt x="2005202" y="3896125"/>
                </a:moveTo>
                <a:cubicBezTo>
                  <a:pt x="2005202" y="3908749"/>
                  <a:pt x="2017826" y="3908749"/>
                  <a:pt x="2017826" y="3908749"/>
                </a:cubicBezTo>
                <a:cubicBezTo>
                  <a:pt x="2005202" y="3921373"/>
                  <a:pt x="2005202" y="3933996"/>
                  <a:pt x="2005202" y="3946620"/>
                </a:cubicBezTo>
                <a:cubicBezTo>
                  <a:pt x="1992578" y="3946620"/>
                  <a:pt x="1992578" y="3933996"/>
                  <a:pt x="1979290" y="3933996"/>
                </a:cubicBezTo>
                <a:cubicBezTo>
                  <a:pt x="1992578" y="3934661"/>
                  <a:pt x="2005202" y="3922037"/>
                  <a:pt x="2005202" y="3896125"/>
                </a:cubicBezTo>
                <a:lnTo>
                  <a:pt x="2005202" y="3896125"/>
                </a:lnTo>
                <a:close/>
                <a:moveTo>
                  <a:pt x="2056362" y="3947285"/>
                </a:moveTo>
                <a:cubicBezTo>
                  <a:pt x="2056362" y="3947285"/>
                  <a:pt x="2056362" y="3985156"/>
                  <a:pt x="2017826" y="3985156"/>
                </a:cubicBezTo>
                <a:cubicBezTo>
                  <a:pt x="2017826" y="3972533"/>
                  <a:pt x="2017826" y="3972533"/>
                  <a:pt x="2017826" y="3972533"/>
                </a:cubicBezTo>
                <a:cubicBezTo>
                  <a:pt x="2005202" y="3997780"/>
                  <a:pt x="1979290" y="4023692"/>
                  <a:pt x="1966666" y="4061564"/>
                </a:cubicBezTo>
                <a:cubicBezTo>
                  <a:pt x="1966666" y="4036316"/>
                  <a:pt x="1966666" y="4010404"/>
                  <a:pt x="1979290" y="4010404"/>
                </a:cubicBezTo>
                <a:cubicBezTo>
                  <a:pt x="1979290" y="3985156"/>
                  <a:pt x="1991914" y="3972533"/>
                  <a:pt x="2005202" y="3946620"/>
                </a:cubicBezTo>
                <a:cubicBezTo>
                  <a:pt x="2017826" y="3959244"/>
                  <a:pt x="2043738" y="3933996"/>
                  <a:pt x="2043738" y="3933996"/>
                </a:cubicBezTo>
                <a:cubicBezTo>
                  <a:pt x="2043738" y="3933996"/>
                  <a:pt x="2056362" y="3934661"/>
                  <a:pt x="2056362" y="3947285"/>
                </a:cubicBezTo>
                <a:lnTo>
                  <a:pt x="2056362" y="3947285"/>
                </a:lnTo>
                <a:close/>
                <a:moveTo>
                  <a:pt x="2197882" y="3666902"/>
                </a:moveTo>
                <a:cubicBezTo>
                  <a:pt x="2185258" y="3666902"/>
                  <a:pt x="2185258" y="3666902"/>
                  <a:pt x="2185258" y="3679526"/>
                </a:cubicBezTo>
                <a:cubicBezTo>
                  <a:pt x="2185258" y="3679526"/>
                  <a:pt x="2185258" y="3679526"/>
                  <a:pt x="2185258" y="3666902"/>
                </a:cubicBezTo>
                <a:cubicBezTo>
                  <a:pt x="2159346" y="3679526"/>
                  <a:pt x="2185258" y="3679526"/>
                  <a:pt x="2185258" y="3692150"/>
                </a:cubicBezTo>
                <a:cubicBezTo>
                  <a:pt x="2159346" y="3755934"/>
                  <a:pt x="2108186" y="3793805"/>
                  <a:pt x="2108186" y="3832341"/>
                </a:cubicBezTo>
                <a:cubicBezTo>
                  <a:pt x="2095562" y="3832341"/>
                  <a:pt x="2095562" y="3844965"/>
                  <a:pt x="2082274" y="3857589"/>
                </a:cubicBezTo>
                <a:lnTo>
                  <a:pt x="2082274" y="3832341"/>
                </a:lnTo>
                <a:cubicBezTo>
                  <a:pt x="2082274" y="3819718"/>
                  <a:pt x="2069650" y="3832341"/>
                  <a:pt x="2069650" y="3819718"/>
                </a:cubicBezTo>
                <a:cubicBezTo>
                  <a:pt x="2069650" y="3819718"/>
                  <a:pt x="2082274" y="3807093"/>
                  <a:pt x="2082274" y="3819718"/>
                </a:cubicBezTo>
                <a:cubicBezTo>
                  <a:pt x="2094898" y="3794469"/>
                  <a:pt x="2120810" y="3718062"/>
                  <a:pt x="2082274" y="3692150"/>
                </a:cubicBezTo>
                <a:cubicBezTo>
                  <a:pt x="2108186" y="3679526"/>
                  <a:pt x="2120810" y="3654278"/>
                  <a:pt x="2133434" y="3628366"/>
                </a:cubicBezTo>
                <a:lnTo>
                  <a:pt x="2133434" y="3640990"/>
                </a:lnTo>
                <a:cubicBezTo>
                  <a:pt x="2159346" y="3653614"/>
                  <a:pt x="2171970" y="3640990"/>
                  <a:pt x="2184594" y="3628366"/>
                </a:cubicBezTo>
                <a:cubicBezTo>
                  <a:pt x="2184594" y="3564582"/>
                  <a:pt x="2223130" y="3526711"/>
                  <a:pt x="2249042" y="3475551"/>
                </a:cubicBezTo>
                <a:cubicBezTo>
                  <a:pt x="2249707" y="3552623"/>
                  <a:pt x="2236418" y="3590495"/>
                  <a:pt x="2197882" y="3666902"/>
                </a:cubicBezTo>
                <a:lnTo>
                  <a:pt x="2197882" y="3666902"/>
                </a:lnTo>
                <a:close/>
                <a:moveTo>
                  <a:pt x="2197882" y="3463591"/>
                </a:moveTo>
                <a:cubicBezTo>
                  <a:pt x="2210506" y="3463591"/>
                  <a:pt x="2210506" y="3450968"/>
                  <a:pt x="2223794" y="3450968"/>
                </a:cubicBezTo>
                <a:cubicBezTo>
                  <a:pt x="2211170" y="3463591"/>
                  <a:pt x="2211170" y="3476215"/>
                  <a:pt x="2197882" y="3488839"/>
                </a:cubicBezTo>
                <a:cubicBezTo>
                  <a:pt x="2211170" y="3476215"/>
                  <a:pt x="2197882" y="3476215"/>
                  <a:pt x="2197882" y="3463591"/>
                </a:cubicBezTo>
                <a:lnTo>
                  <a:pt x="2197882" y="3463591"/>
                </a:lnTo>
                <a:close/>
                <a:moveTo>
                  <a:pt x="2249707" y="3476215"/>
                </a:moveTo>
                <a:cubicBezTo>
                  <a:pt x="2237083" y="3463591"/>
                  <a:pt x="2249707" y="3450968"/>
                  <a:pt x="2262330" y="3438344"/>
                </a:cubicBezTo>
                <a:cubicBezTo>
                  <a:pt x="2262330" y="3450303"/>
                  <a:pt x="2249707" y="3450303"/>
                  <a:pt x="2249707" y="3476215"/>
                </a:cubicBezTo>
                <a:lnTo>
                  <a:pt x="2249707" y="3476215"/>
                </a:lnTo>
                <a:close/>
                <a:moveTo>
                  <a:pt x="2223794" y="3348648"/>
                </a:moveTo>
                <a:cubicBezTo>
                  <a:pt x="2223794" y="3348648"/>
                  <a:pt x="2236418" y="3348648"/>
                  <a:pt x="2236418" y="3361272"/>
                </a:cubicBezTo>
                <a:cubicBezTo>
                  <a:pt x="2236418" y="3361272"/>
                  <a:pt x="2223794" y="3361272"/>
                  <a:pt x="2223794" y="3373895"/>
                </a:cubicBezTo>
                <a:cubicBezTo>
                  <a:pt x="2211170" y="3373895"/>
                  <a:pt x="2223794" y="3361272"/>
                  <a:pt x="2211170" y="3361272"/>
                </a:cubicBezTo>
                <a:cubicBezTo>
                  <a:pt x="2211170" y="3336024"/>
                  <a:pt x="2223794" y="3323400"/>
                  <a:pt x="2223794" y="3310112"/>
                </a:cubicBezTo>
                <a:cubicBezTo>
                  <a:pt x="2211170" y="3322736"/>
                  <a:pt x="2211170" y="3322736"/>
                  <a:pt x="2211170" y="3347983"/>
                </a:cubicBezTo>
                <a:cubicBezTo>
                  <a:pt x="2198547" y="3347983"/>
                  <a:pt x="2198547" y="3335359"/>
                  <a:pt x="2185258" y="3335359"/>
                </a:cubicBezTo>
                <a:cubicBezTo>
                  <a:pt x="2197882" y="3360607"/>
                  <a:pt x="2211170" y="3373231"/>
                  <a:pt x="2223794" y="3399143"/>
                </a:cubicBezTo>
                <a:cubicBezTo>
                  <a:pt x="2211170" y="3437015"/>
                  <a:pt x="2197882" y="3462927"/>
                  <a:pt x="2159346" y="3462927"/>
                </a:cubicBezTo>
                <a:cubicBezTo>
                  <a:pt x="2159346" y="3437679"/>
                  <a:pt x="2171970" y="3411767"/>
                  <a:pt x="2185258" y="3386519"/>
                </a:cubicBezTo>
                <a:cubicBezTo>
                  <a:pt x="2172634" y="3399143"/>
                  <a:pt x="2172634" y="3411767"/>
                  <a:pt x="2159346" y="3424391"/>
                </a:cubicBezTo>
                <a:cubicBezTo>
                  <a:pt x="2133434" y="3424391"/>
                  <a:pt x="2146722" y="3437015"/>
                  <a:pt x="2120810" y="3437015"/>
                </a:cubicBezTo>
                <a:cubicBezTo>
                  <a:pt x="2108186" y="3411767"/>
                  <a:pt x="2146722" y="3373231"/>
                  <a:pt x="2120810" y="3347983"/>
                </a:cubicBezTo>
                <a:cubicBezTo>
                  <a:pt x="2120810" y="3335359"/>
                  <a:pt x="2133434" y="3322736"/>
                  <a:pt x="2133434" y="3335359"/>
                </a:cubicBezTo>
                <a:cubicBezTo>
                  <a:pt x="2120810" y="3310112"/>
                  <a:pt x="2133434" y="3297488"/>
                  <a:pt x="2146058" y="3271576"/>
                </a:cubicBezTo>
                <a:cubicBezTo>
                  <a:pt x="2171970" y="3271576"/>
                  <a:pt x="2171970" y="3271576"/>
                  <a:pt x="2184594" y="3258952"/>
                </a:cubicBezTo>
                <a:cubicBezTo>
                  <a:pt x="2197218" y="3258952"/>
                  <a:pt x="2197218" y="3258952"/>
                  <a:pt x="2210506" y="3258952"/>
                </a:cubicBezTo>
                <a:cubicBezTo>
                  <a:pt x="2197882" y="3233704"/>
                  <a:pt x="2210506" y="3221080"/>
                  <a:pt x="2210506" y="3195168"/>
                </a:cubicBezTo>
                <a:cubicBezTo>
                  <a:pt x="2223130" y="3207792"/>
                  <a:pt x="2210506" y="3233040"/>
                  <a:pt x="2223130" y="3258952"/>
                </a:cubicBezTo>
                <a:cubicBezTo>
                  <a:pt x="2235754" y="3271576"/>
                  <a:pt x="2235754" y="3258952"/>
                  <a:pt x="2249042" y="3258952"/>
                </a:cubicBezTo>
                <a:cubicBezTo>
                  <a:pt x="2249042" y="3246328"/>
                  <a:pt x="2249042" y="3233704"/>
                  <a:pt x="2261666" y="3221080"/>
                </a:cubicBezTo>
                <a:cubicBezTo>
                  <a:pt x="2262330" y="3259616"/>
                  <a:pt x="2274954" y="3336024"/>
                  <a:pt x="2223794" y="3348648"/>
                </a:cubicBezTo>
                <a:lnTo>
                  <a:pt x="2223794" y="3348648"/>
                </a:lnTo>
                <a:close/>
                <a:moveTo>
                  <a:pt x="2429763" y="3323400"/>
                </a:moveTo>
                <a:cubicBezTo>
                  <a:pt x="2429763" y="3323400"/>
                  <a:pt x="2429763" y="3323400"/>
                  <a:pt x="2417139" y="3323400"/>
                </a:cubicBezTo>
                <a:cubicBezTo>
                  <a:pt x="2417139" y="3374560"/>
                  <a:pt x="2365979" y="3387184"/>
                  <a:pt x="2391227" y="3437679"/>
                </a:cubicBezTo>
                <a:cubicBezTo>
                  <a:pt x="2378603" y="3425055"/>
                  <a:pt x="2378603" y="3425055"/>
                  <a:pt x="2365315" y="3425055"/>
                </a:cubicBezTo>
                <a:cubicBezTo>
                  <a:pt x="2377938" y="3462927"/>
                  <a:pt x="2339402" y="3488839"/>
                  <a:pt x="2326779" y="3514087"/>
                </a:cubicBezTo>
                <a:cubicBezTo>
                  <a:pt x="2314155" y="3526711"/>
                  <a:pt x="2300866" y="3514087"/>
                  <a:pt x="2300866" y="3514087"/>
                </a:cubicBezTo>
                <a:lnTo>
                  <a:pt x="2300866" y="3501463"/>
                </a:lnTo>
                <a:cubicBezTo>
                  <a:pt x="2300866" y="3501463"/>
                  <a:pt x="2300866" y="3501463"/>
                  <a:pt x="2288242" y="3501463"/>
                </a:cubicBezTo>
                <a:cubicBezTo>
                  <a:pt x="2288242" y="3514087"/>
                  <a:pt x="2288242" y="3514087"/>
                  <a:pt x="2288242" y="3514087"/>
                </a:cubicBezTo>
                <a:cubicBezTo>
                  <a:pt x="2262330" y="3501463"/>
                  <a:pt x="2314155" y="3437679"/>
                  <a:pt x="2300866" y="3412431"/>
                </a:cubicBezTo>
                <a:cubicBezTo>
                  <a:pt x="2313490" y="3412431"/>
                  <a:pt x="2313490" y="3412431"/>
                  <a:pt x="2313490" y="3412431"/>
                </a:cubicBezTo>
                <a:cubicBezTo>
                  <a:pt x="2313490" y="3387184"/>
                  <a:pt x="2313490" y="3374560"/>
                  <a:pt x="2313490" y="3348648"/>
                </a:cubicBezTo>
                <a:cubicBezTo>
                  <a:pt x="2287578" y="3348648"/>
                  <a:pt x="2287578" y="3373895"/>
                  <a:pt x="2274954" y="3386519"/>
                </a:cubicBezTo>
                <a:cubicBezTo>
                  <a:pt x="2274954" y="3361272"/>
                  <a:pt x="2300866" y="3310112"/>
                  <a:pt x="2300866" y="3272240"/>
                </a:cubicBezTo>
                <a:cubicBezTo>
                  <a:pt x="2326779" y="3284864"/>
                  <a:pt x="2339402" y="3297488"/>
                  <a:pt x="2352026" y="3310112"/>
                </a:cubicBezTo>
                <a:cubicBezTo>
                  <a:pt x="2364650" y="3310112"/>
                  <a:pt x="2364650" y="3297488"/>
                  <a:pt x="2364650" y="3297488"/>
                </a:cubicBezTo>
                <a:lnTo>
                  <a:pt x="2364650" y="3310112"/>
                </a:lnTo>
                <a:cubicBezTo>
                  <a:pt x="2377274" y="3284864"/>
                  <a:pt x="2415810" y="3284864"/>
                  <a:pt x="2415810" y="3272240"/>
                </a:cubicBezTo>
                <a:cubicBezTo>
                  <a:pt x="2429763" y="3297488"/>
                  <a:pt x="2442387" y="3297488"/>
                  <a:pt x="2429763" y="3323400"/>
                </a:cubicBezTo>
                <a:lnTo>
                  <a:pt x="2429763" y="3323400"/>
                </a:lnTo>
                <a:close/>
                <a:moveTo>
                  <a:pt x="2429763" y="3246992"/>
                </a:moveTo>
                <a:cubicBezTo>
                  <a:pt x="2417139" y="3246992"/>
                  <a:pt x="2455675" y="3259616"/>
                  <a:pt x="2442387" y="3234368"/>
                </a:cubicBezTo>
                <a:cubicBezTo>
                  <a:pt x="2455010" y="3246992"/>
                  <a:pt x="2455010" y="3259616"/>
                  <a:pt x="2480923" y="3259616"/>
                </a:cubicBezTo>
                <a:cubicBezTo>
                  <a:pt x="2468299" y="3284864"/>
                  <a:pt x="2442387" y="3259616"/>
                  <a:pt x="2429763" y="3246992"/>
                </a:cubicBezTo>
                <a:lnTo>
                  <a:pt x="2429763" y="3246992"/>
                </a:lnTo>
                <a:close/>
                <a:moveTo>
                  <a:pt x="2699515" y="980675"/>
                </a:moveTo>
                <a:cubicBezTo>
                  <a:pt x="2686891" y="993299"/>
                  <a:pt x="2712139" y="993299"/>
                  <a:pt x="2712139" y="1018547"/>
                </a:cubicBezTo>
                <a:cubicBezTo>
                  <a:pt x="2712139" y="1018547"/>
                  <a:pt x="2673603" y="980675"/>
                  <a:pt x="2699515" y="980675"/>
                </a:cubicBezTo>
                <a:lnTo>
                  <a:pt x="2699515" y="980675"/>
                </a:lnTo>
                <a:close/>
                <a:moveTo>
                  <a:pt x="2802499" y="3361272"/>
                </a:moveTo>
                <a:cubicBezTo>
                  <a:pt x="2776587" y="3373895"/>
                  <a:pt x="2776587" y="3386519"/>
                  <a:pt x="2738051" y="3412431"/>
                </a:cubicBezTo>
                <a:cubicBezTo>
                  <a:pt x="2738051" y="3399808"/>
                  <a:pt x="2738051" y="3399808"/>
                  <a:pt x="2738051" y="3387184"/>
                </a:cubicBezTo>
                <a:lnTo>
                  <a:pt x="2725427" y="3387184"/>
                </a:lnTo>
                <a:cubicBezTo>
                  <a:pt x="2725427" y="3374560"/>
                  <a:pt x="2738051" y="3349312"/>
                  <a:pt x="2725427" y="3336024"/>
                </a:cubicBezTo>
                <a:cubicBezTo>
                  <a:pt x="2738051" y="3323400"/>
                  <a:pt x="2763963" y="3348648"/>
                  <a:pt x="2763963" y="3323400"/>
                </a:cubicBezTo>
                <a:cubicBezTo>
                  <a:pt x="2763963" y="3336024"/>
                  <a:pt x="2776587" y="3323400"/>
                  <a:pt x="2789875" y="3336024"/>
                </a:cubicBezTo>
                <a:lnTo>
                  <a:pt x="2789875" y="3323400"/>
                </a:lnTo>
                <a:cubicBezTo>
                  <a:pt x="2802499" y="3323400"/>
                  <a:pt x="2802499" y="3336024"/>
                  <a:pt x="2802499" y="3323400"/>
                </a:cubicBezTo>
                <a:cubicBezTo>
                  <a:pt x="2815123" y="3336024"/>
                  <a:pt x="2789211" y="3348648"/>
                  <a:pt x="2802499" y="3361272"/>
                </a:cubicBezTo>
                <a:lnTo>
                  <a:pt x="2802499" y="3361272"/>
                </a:lnTo>
                <a:close/>
                <a:moveTo>
                  <a:pt x="2815123" y="3348648"/>
                </a:moveTo>
                <a:cubicBezTo>
                  <a:pt x="2802499" y="3336024"/>
                  <a:pt x="2827747" y="3323400"/>
                  <a:pt x="2827747" y="3323400"/>
                </a:cubicBezTo>
                <a:cubicBezTo>
                  <a:pt x="2827747" y="3310776"/>
                  <a:pt x="2841035" y="3348648"/>
                  <a:pt x="2815123" y="3348648"/>
                </a:cubicBezTo>
                <a:lnTo>
                  <a:pt x="2815123" y="3348648"/>
                </a:lnTo>
                <a:close/>
                <a:moveTo>
                  <a:pt x="3059627" y="878356"/>
                </a:moveTo>
                <a:cubicBezTo>
                  <a:pt x="3059627" y="865732"/>
                  <a:pt x="3072251" y="840484"/>
                  <a:pt x="3085539" y="827196"/>
                </a:cubicBezTo>
                <a:cubicBezTo>
                  <a:pt x="3084875" y="840484"/>
                  <a:pt x="3072251" y="878356"/>
                  <a:pt x="3059627" y="878356"/>
                </a:cubicBezTo>
                <a:lnTo>
                  <a:pt x="3059627" y="878356"/>
                </a:lnTo>
                <a:close/>
                <a:moveTo>
                  <a:pt x="5167149" y="3807093"/>
                </a:moveTo>
                <a:cubicBezTo>
                  <a:pt x="5179773" y="3807093"/>
                  <a:pt x="5179773" y="3819718"/>
                  <a:pt x="5193061" y="3807093"/>
                </a:cubicBezTo>
                <a:cubicBezTo>
                  <a:pt x="5180438" y="3807093"/>
                  <a:pt x="5193061" y="3807093"/>
                  <a:pt x="5193061" y="3807093"/>
                </a:cubicBezTo>
                <a:cubicBezTo>
                  <a:pt x="5193061" y="3819718"/>
                  <a:pt x="5180438" y="3807093"/>
                  <a:pt x="5167149" y="3819718"/>
                </a:cubicBezTo>
                <a:lnTo>
                  <a:pt x="5167149" y="3807093"/>
                </a:lnTo>
                <a:lnTo>
                  <a:pt x="5167149" y="3807093"/>
                </a:lnTo>
                <a:close/>
                <a:moveTo>
                  <a:pt x="4730629" y="3081553"/>
                </a:moveTo>
                <a:cubicBezTo>
                  <a:pt x="4743253" y="3081553"/>
                  <a:pt x="4743253" y="3068929"/>
                  <a:pt x="4743253" y="3068929"/>
                </a:cubicBezTo>
                <a:cubicBezTo>
                  <a:pt x="4755877" y="3068929"/>
                  <a:pt x="4743253" y="3081553"/>
                  <a:pt x="4743253" y="3081553"/>
                </a:cubicBezTo>
                <a:cubicBezTo>
                  <a:pt x="4743253" y="3081553"/>
                  <a:pt x="4730629" y="3094177"/>
                  <a:pt x="4730629" y="3081553"/>
                </a:cubicBezTo>
                <a:lnTo>
                  <a:pt x="4730629" y="3081553"/>
                </a:lnTo>
                <a:lnTo>
                  <a:pt x="4730629" y="3081553"/>
                </a:lnTo>
                <a:close/>
                <a:moveTo>
                  <a:pt x="3084875" y="3514087"/>
                </a:moveTo>
                <a:cubicBezTo>
                  <a:pt x="3097499" y="3526711"/>
                  <a:pt x="3110787" y="3526711"/>
                  <a:pt x="3110787" y="3551958"/>
                </a:cubicBezTo>
                <a:cubicBezTo>
                  <a:pt x="3098163" y="3552623"/>
                  <a:pt x="3084875" y="3526711"/>
                  <a:pt x="3084875" y="3514087"/>
                </a:cubicBezTo>
                <a:lnTo>
                  <a:pt x="3084875" y="3514087"/>
                </a:lnTo>
                <a:close/>
                <a:moveTo>
                  <a:pt x="3213772" y="929515"/>
                </a:moveTo>
                <a:cubicBezTo>
                  <a:pt x="3213772" y="954763"/>
                  <a:pt x="3213772" y="967387"/>
                  <a:pt x="3201148" y="980675"/>
                </a:cubicBezTo>
                <a:cubicBezTo>
                  <a:pt x="3188524" y="980675"/>
                  <a:pt x="3201148" y="980675"/>
                  <a:pt x="3201148" y="955428"/>
                </a:cubicBezTo>
                <a:cubicBezTo>
                  <a:pt x="3188524" y="968051"/>
                  <a:pt x="3175235" y="968051"/>
                  <a:pt x="3175235" y="980675"/>
                </a:cubicBezTo>
                <a:cubicBezTo>
                  <a:pt x="3175235" y="968051"/>
                  <a:pt x="3175235" y="968051"/>
                  <a:pt x="3175235" y="968051"/>
                </a:cubicBezTo>
                <a:cubicBezTo>
                  <a:pt x="3175235" y="968051"/>
                  <a:pt x="3175235" y="955428"/>
                  <a:pt x="3162612" y="955428"/>
                </a:cubicBezTo>
                <a:cubicBezTo>
                  <a:pt x="3175235" y="955428"/>
                  <a:pt x="3175235" y="942804"/>
                  <a:pt x="3188524" y="942804"/>
                </a:cubicBezTo>
                <a:cubicBezTo>
                  <a:pt x="3188524" y="930180"/>
                  <a:pt x="3188524" y="917556"/>
                  <a:pt x="3188524" y="904932"/>
                </a:cubicBezTo>
                <a:cubicBezTo>
                  <a:pt x="3175900" y="904932"/>
                  <a:pt x="3188524" y="917556"/>
                  <a:pt x="3175900" y="917556"/>
                </a:cubicBezTo>
                <a:cubicBezTo>
                  <a:pt x="3175900" y="904932"/>
                  <a:pt x="3175900" y="904932"/>
                  <a:pt x="3163276" y="904932"/>
                </a:cubicBezTo>
                <a:cubicBezTo>
                  <a:pt x="3163276" y="892308"/>
                  <a:pt x="3163276" y="879684"/>
                  <a:pt x="3163276" y="867061"/>
                </a:cubicBezTo>
                <a:cubicBezTo>
                  <a:pt x="3163276" y="879684"/>
                  <a:pt x="3163276" y="892308"/>
                  <a:pt x="3150652" y="892308"/>
                </a:cubicBezTo>
                <a:cubicBezTo>
                  <a:pt x="3163276" y="879684"/>
                  <a:pt x="3150652" y="879684"/>
                  <a:pt x="3138028" y="879684"/>
                </a:cubicBezTo>
                <a:cubicBezTo>
                  <a:pt x="3138028" y="867061"/>
                  <a:pt x="3125404" y="854437"/>
                  <a:pt x="3138028" y="841813"/>
                </a:cubicBezTo>
                <a:cubicBezTo>
                  <a:pt x="3125404" y="841813"/>
                  <a:pt x="3125404" y="841813"/>
                  <a:pt x="3112116" y="841813"/>
                </a:cubicBezTo>
                <a:cubicBezTo>
                  <a:pt x="3112116" y="854437"/>
                  <a:pt x="3112116" y="854437"/>
                  <a:pt x="3112116" y="867061"/>
                </a:cubicBezTo>
                <a:cubicBezTo>
                  <a:pt x="3099492" y="867061"/>
                  <a:pt x="3099492" y="841813"/>
                  <a:pt x="3099492" y="841813"/>
                </a:cubicBezTo>
                <a:cubicBezTo>
                  <a:pt x="3099492" y="790653"/>
                  <a:pt x="3112116" y="752781"/>
                  <a:pt x="3150652" y="727534"/>
                </a:cubicBezTo>
                <a:cubicBezTo>
                  <a:pt x="3150652" y="702286"/>
                  <a:pt x="3150652" y="651126"/>
                  <a:pt x="3163276" y="638502"/>
                </a:cubicBezTo>
                <a:cubicBezTo>
                  <a:pt x="3163276" y="638502"/>
                  <a:pt x="3189188" y="663750"/>
                  <a:pt x="3175900" y="676374"/>
                </a:cubicBezTo>
                <a:cubicBezTo>
                  <a:pt x="3175900" y="688998"/>
                  <a:pt x="3175900" y="688998"/>
                  <a:pt x="3175900" y="701621"/>
                </a:cubicBezTo>
                <a:cubicBezTo>
                  <a:pt x="3188524" y="701621"/>
                  <a:pt x="3175900" y="688998"/>
                  <a:pt x="3188524" y="688998"/>
                </a:cubicBezTo>
                <a:cubicBezTo>
                  <a:pt x="3201148" y="676374"/>
                  <a:pt x="3175900" y="726869"/>
                  <a:pt x="3188524" y="726869"/>
                </a:cubicBezTo>
                <a:cubicBezTo>
                  <a:pt x="3188524" y="739493"/>
                  <a:pt x="3175900" y="726869"/>
                  <a:pt x="3175900" y="726869"/>
                </a:cubicBezTo>
                <a:cubicBezTo>
                  <a:pt x="3175900" y="752117"/>
                  <a:pt x="3188524" y="764741"/>
                  <a:pt x="3201812" y="790653"/>
                </a:cubicBezTo>
                <a:cubicBezTo>
                  <a:pt x="3201812" y="778029"/>
                  <a:pt x="3201812" y="778029"/>
                  <a:pt x="3214436" y="778029"/>
                </a:cubicBezTo>
                <a:cubicBezTo>
                  <a:pt x="3214436" y="778029"/>
                  <a:pt x="3214436" y="790653"/>
                  <a:pt x="3227060" y="790653"/>
                </a:cubicBezTo>
                <a:cubicBezTo>
                  <a:pt x="3227060" y="803277"/>
                  <a:pt x="3214436" y="790653"/>
                  <a:pt x="3214436" y="803277"/>
                </a:cubicBezTo>
                <a:cubicBezTo>
                  <a:pt x="3214436" y="828525"/>
                  <a:pt x="3252972" y="841148"/>
                  <a:pt x="3252972" y="854437"/>
                </a:cubicBezTo>
                <a:lnTo>
                  <a:pt x="3252972" y="854437"/>
                </a:lnTo>
                <a:cubicBezTo>
                  <a:pt x="3265596" y="854437"/>
                  <a:pt x="3278884" y="867061"/>
                  <a:pt x="3291508" y="867061"/>
                </a:cubicBezTo>
                <a:cubicBezTo>
                  <a:pt x="3278884" y="879684"/>
                  <a:pt x="3291508" y="892308"/>
                  <a:pt x="3291508" y="904932"/>
                </a:cubicBezTo>
                <a:cubicBezTo>
                  <a:pt x="3278884" y="904932"/>
                  <a:pt x="3265596" y="904932"/>
                  <a:pt x="3265596" y="892308"/>
                </a:cubicBezTo>
                <a:cubicBezTo>
                  <a:pt x="3265596" y="917556"/>
                  <a:pt x="3265596" y="930180"/>
                  <a:pt x="3265596" y="956092"/>
                </a:cubicBezTo>
                <a:lnTo>
                  <a:pt x="3252972" y="968716"/>
                </a:lnTo>
                <a:cubicBezTo>
                  <a:pt x="3240348" y="956092"/>
                  <a:pt x="3240348" y="917556"/>
                  <a:pt x="3240348" y="892308"/>
                </a:cubicBezTo>
                <a:cubicBezTo>
                  <a:pt x="3227724" y="904932"/>
                  <a:pt x="3240348" y="904932"/>
                  <a:pt x="3227724" y="930180"/>
                </a:cubicBezTo>
                <a:lnTo>
                  <a:pt x="3213772" y="930180"/>
                </a:lnTo>
                <a:lnTo>
                  <a:pt x="3213772" y="929515"/>
                </a:lnTo>
                <a:close/>
                <a:moveTo>
                  <a:pt x="3367916" y="3284864"/>
                </a:moveTo>
                <a:lnTo>
                  <a:pt x="3367916" y="3284864"/>
                </a:lnTo>
                <a:cubicBezTo>
                  <a:pt x="3355292" y="3272240"/>
                  <a:pt x="3355292" y="3284864"/>
                  <a:pt x="3342003" y="3297488"/>
                </a:cubicBezTo>
                <a:cubicBezTo>
                  <a:pt x="3342003" y="3272240"/>
                  <a:pt x="3342003" y="3246328"/>
                  <a:pt x="3316091" y="3246328"/>
                </a:cubicBezTo>
                <a:lnTo>
                  <a:pt x="3316091" y="3233704"/>
                </a:lnTo>
                <a:cubicBezTo>
                  <a:pt x="3328715" y="3221080"/>
                  <a:pt x="3342003" y="3233704"/>
                  <a:pt x="3342003" y="3208456"/>
                </a:cubicBezTo>
                <a:cubicBezTo>
                  <a:pt x="3354627" y="3208456"/>
                  <a:pt x="3354627" y="3208456"/>
                  <a:pt x="3354627" y="3208456"/>
                </a:cubicBezTo>
                <a:cubicBezTo>
                  <a:pt x="3354627" y="3208456"/>
                  <a:pt x="3367251" y="3246328"/>
                  <a:pt x="3354627" y="3233704"/>
                </a:cubicBezTo>
                <a:cubicBezTo>
                  <a:pt x="3354627" y="3246328"/>
                  <a:pt x="3354627" y="3246328"/>
                  <a:pt x="3342003" y="3258952"/>
                </a:cubicBezTo>
                <a:cubicBezTo>
                  <a:pt x="3354627" y="3271576"/>
                  <a:pt x="3367916" y="3258952"/>
                  <a:pt x="3367916" y="3271576"/>
                </a:cubicBezTo>
                <a:lnTo>
                  <a:pt x="3367916" y="3284864"/>
                </a:lnTo>
                <a:lnTo>
                  <a:pt x="3367916" y="3284864"/>
                </a:lnTo>
                <a:lnTo>
                  <a:pt x="3367916" y="3284864"/>
                </a:lnTo>
                <a:close/>
                <a:moveTo>
                  <a:pt x="3380539" y="1082331"/>
                </a:moveTo>
                <a:cubicBezTo>
                  <a:pt x="3354627" y="1082331"/>
                  <a:pt x="3354627" y="1094955"/>
                  <a:pt x="3342003" y="1107579"/>
                </a:cubicBezTo>
                <a:cubicBezTo>
                  <a:pt x="3329380" y="1094955"/>
                  <a:pt x="3329380" y="1094955"/>
                  <a:pt x="3329380" y="1082331"/>
                </a:cubicBezTo>
                <a:cubicBezTo>
                  <a:pt x="3342003" y="1082331"/>
                  <a:pt x="3355292" y="1082331"/>
                  <a:pt x="3342003" y="1057083"/>
                </a:cubicBezTo>
                <a:cubicBezTo>
                  <a:pt x="3354627" y="1057083"/>
                  <a:pt x="3367916" y="1044459"/>
                  <a:pt x="3380539" y="1044459"/>
                </a:cubicBezTo>
                <a:cubicBezTo>
                  <a:pt x="3393828" y="1069707"/>
                  <a:pt x="3380539" y="1057083"/>
                  <a:pt x="3380539" y="1082331"/>
                </a:cubicBezTo>
                <a:lnTo>
                  <a:pt x="3380539" y="1082331"/>
                </a:lnTo>
                <a:close/>
                <a:moveTo>
                  <a:pt x="3393828" y="3348648"/>
                </a:moveTo>
                <a:cubicBezTo>
                  <a:pt x="3381204" y="3336024"/>
                  <a:pt x="3406452" y="3310776"/>
                  <a:pt x="3419740" y="3310776"/>
                </a:cubicBezTo>
                <a:cubicBezTo>
                  <a:pt x="3432364" y="3310776"/>
                  <a:pt x="3432364" y="3348648"/>
                  <a:pt x="3407116" y="3348648"/>
                </a:cubicBezTo>
                <a:cubicBezTo>
                  <a:pt x="3407116" y="3336024"/>
                  <a:pt x="3407116" y="3336024"/>
                  <a:pt x="3407116" y="3323400"/>
                </a:cubicBezTo>
                <a:cubicBezTo>
                  <a:pt x="3393828" y="3336024"/>
                  <a:pt x="3393828" y="3336024"/>
                  <a:pt x="3393828" y="3348648"/>
                </a:cubicBezTo>
                <a:lnTo>
                  <a:pt x="3393828" y="3348648"/>
                </a:lnTo>
                <a:close/>
                <a:moveTo>
                  <a:pt x="3419075" y="3272240"/>
                </a:moveTo>
                <a:cubicBezTo>
                  <a:pt x="3431699" y="3272240"/>
                  <a:pt x="3431699" y="3272240"/>
                  <a:pt x="3444988" y="3259616"/>
                </a:cubicBezTo>
                <a:cubicBezTo>
                  <a:pt x="3457612" y="3259616"/>
                  <a:pt x="3470900" y="3284864"/>
                  <a:pt x="3483524" y="3272240"/>
                </a:cubicBezTo>
                <a:cubicBezTo>
                  <a:pt x="3496148" y="3284864"/>
                  <a:pt x="3470900" y="3323400"/>
                  <a:pt x="3457612" y="3323400"/>
                </a:cubicBezTo>
                <a:cubicBezTo>
                  <a:pt x="3432364" y="3310776"/>
                  <a:pt x="3432364" y="3297488"/>
                  <a:pt x="3419075" y="3272240"/>
                </a:cubicBezTo>
                <a:lnTo>
                  <a:pt x="3419075" y="3272240"/>
                </a:lnTo>
                <a:close/>
                <a:moveTo>
                  <a:pt x="3432364" y="3539999"/>
                </a:moveTo>
                <a:cubicBezTo>
                  <a:pt x="3406452" y="3539999"/>
                  <a:pt x="3406452" y="3514751"/>
                  <a:pt x="3406452" y="3502127"/>
                </a:cubicBezTo>
                <a:cubicBezTo>
                  <a:pt x="3419075" y="3501463"/>
                  <a:pt x="3432364" y="3526711"/>
                  <a:pt x="3432364" y="3539999"/>
                </a:cubicBezTo>
                <a:lnTo>
                  <a:pt x="3432364" y="3539999"/>
                </a:lnTo>
                <a:close/>
                <a:moveTo>
                  <a:pt x="3419075" y="3361272"/>
                </a:moveTo>
                <a:cubicBezTo>
                  <a:pt x="3431699" y="3361272"/>
                  <a:pt x="3444988" y="3386519"/>
                  <a:pt x="3444988" y="3399143"/>
                </a:cubicBezTo>
                <a:cubicBezTo>
                  <a:pt x="3419075" y="3387184"/>
                  <a:pt x="3432364" y="3373895"/>
                  <a:pt x="3419075" y="3361272"/>
                </a:cubicBezTo>
                <a:lnTo>
                  <a:pt x="3419075" y="3361272"/>
                </a:lnTo>
                <a:close/>
                <a:moveTo>
                  <a:pt x="3457612" y="3514087"/>
                </a:moveTo>
                <a:cubicBezTo>
                  <a:pt x="3444988" y="3514087"/>
                  <a:pt x="3444988" y="3501463"/>
                  <a:pt x="3444988" y="3488839"/>
                </a:cubicBezTo>
                <a:lnTo>
                  <a:pt x="3444988" y="3501463"/>
                </a:lnTo>
                <a:cubicBezTo>
                  <a:pt x="3457612" y="3501463"/>
                  <a:pt x="3432364" y="3488839"/>
                  <a:pt x="3457612" y="3488839"/>
                </a:cubicBezTo>
                <a:cubicBezTo>
                  <a:pt x="3457612" y="3501463"/>
                  <a:pt x="3457612" y="3514087"/>
                  <a:pt x="3457612" y="3514087"/>
                </a:cubicBezTo>
                <a:lnTo>
                  <a:pt x="3457612" y="3514087"/>
                </a:lnTo>
                <a:close/>
                <a:moveTo>
                  <a:pt x="3483524" y="3450303"/>
                </a:moveTo>
                <a:cubicBezTo>
                  <a:pt x="3470900" y="3450303"/>
                  <a:pt x="3470900" y="3437679"/>
                  <a:pt x="3483524" y="3437679"/>
                </a:cubicBezTo>
                <a:cubicBezTo>
                  <a:pt x="3470900" y="3437679"/>
                  <a:pt x="3457612" y="3437679"/>
                  <a:pt x="3457612" y="3425055"/>
                </a:cubicBezTo>
                <a:cubicBezTo>
                  <a:pt x="3457612" y="3425055"/>
                  <a:pt x="3457612" y="3437679"/>
                  <a:pt x="3457612" y="3450303"/>
                </a:cubicBezTo>
                <a:cubicBezTo>
                  <a:pt x="3470235" y="3462927"/>
                  <a:pt x="3483524" y="3475551"/>
                  <a:pt x="3470235" y="3488175"/>
                </a:cubicBezTo>
                <a:cubicBezTo>
                  <a:pt x="3470235" y="3488175"/>
                  <a:pt x="3470235" y="3475551"/>
                  <a:pt x="3457612" y="3488175"/>
                </a:cubicBezTo>
                <a:cubicBezTo>
                  <a:pt x="3444988" y="3462927"/>
                  <a:pt x="3444988" y="3399143"/>
                  <a:pt x="3470235" y="3399143"/>
                </a:cubicBezTo>
                <a:cubicBezTo>
                  <a:pt x="3457612" y="3399143"/>
                  <a:pt x="3457612" y="3411767"/>
                  <a:pt x="3457612" y="3411767"/>
                </a:cubicBezTo>
                <a:cubicBezTo>
                  <a:pt x="3470235" y="3411767"/>
                  <a:pt x="3470235" y="3411767"/>
                  <a:pt x="3470235" y="3411767"/>
                </a:cubicBezTo>
                <a:cubicBezTo>
                  <a:pt x="3483524" y="3425055"/>
                  <a:pt x="3483524" y="3437679"/>
                  <a:pt x="3483524" y="3450303"/>
                </a:cubicBezTo>
                <a:lnTo>
                  <a:pt x="3483524" y="3450303"/>
                </a:lnTo>
                <a:close/>
                <a:moveTo>
                  <a:pt x="3496148" y="3373895"/>
                </a:moveTo>
                <a:cubicBezTo>
                  <a:pt x="3508771" y="3348648"/>
                  <a:pt x="3470235" y="3348648"/>
                  <a:pt x="3470235" y="3322736"/>
                </a:cubicBezTo>
                <a:cubicBezTo>
                  <a:pt x="3482859" y="3322736"/>
                  <a:pt x="3496148" y="3335359"/>
                  <a:pt x="3496148" y="3335359"/>
                </a:cubicBezTo>
                <a:cubicBezTo>
                  <a:pt x="3508771" y="3347983"/>
                  <a:pt x="3496148" y="3360607"/>
                  <a:pt x="3522059" y="3360607"/>
                </a:cubicBezTo>
                <a:cubicBezTo>
                  <a:pt x="3509436" y="3373895"/>
                  <a:pt x="3509436" y="3373895"/>
                  <a:pt x="3496148" y="3373895"/>
                </a:cubicBezTo>
                <a:lnTo>
                  <a:pt x="3496148" y="3373895"/>
                </a:lnTo>
                <a:close/>
                <a:moveTo>
                  <a:pt x="3522059" y="3323400"/>
                </a:moveTo>
                <a:cubicBezTo>
                  <a:pt x="3522059" y="3336024"/>
                  <a:pt x="3509436" y="3336024"/>
                  <a:pt x="3509436" y="3348648"/>
                </a:cubicBezTo>
                <a:cubicBezTo>
                  <a:pt x="3496812" y="3336024"/>
                  <a:pt x="3509436" y="3336024"/>
                  <a:pt x="3496812" y="3323400"/>
                </a:cubicBezTo>
                <a:cubicBezTo>
                  <a:pt x="3509436" y="3323400"/>
                  <a:pt x="3509436" y="3323400"/>
                  <a:pt x="3509436" y="3323400"/>
                </a:cubicBezTo>
                <a:lnTo>
                  <a:pt x="3509436" y="3323400"/>
                </a:lnTo>
                <a:cubicBezTo>
                  <a:pt x="3509436" y="3323400"/>
                  <a:pt x="3509436" y="3336024"/>
                  <a:pt x="3522059" y="3323400"/>
                </a:cubicBezTo>
                <a:lnTo>
                  <a:pt x="3522059" y="3323400"/>
                </a:lnTo>
                <a:close/>
                <a:moveTo>
                  <a:pt x="3560596" y="3412431"/>
                </a:moveTo>
                <a:cubicBezTo>
                  <a:pt x="3560596" y="3399808"/>
                  <a:pt x="3573219" y="3399808"/>
                  <a:pt x="3560596" y="3387184"/>
                </a:cubicBezTo>
                <a:cubicBezTo>
                  <a:pt x="3560596" y="3387184"/>
                  <a:pt x="3560596" y="3399808"/>
                  <a:pt x="3547972" y="3399808"/>
                </a:cubicBezTo>
                <a:cubicBezTo>
                  <a:pt x="3560596" y="3425055"/>
                  <a:pt x="3560596" y="3450968"/>
                  <a:pt x="3535348" y="3450968"/>
                </a:cubicBezTo>
                <a:lnTo>
                  <a:pt x="3535348" y="3438344"/>
                </a:lnTo>
                <a:lnTo>
                  <a:pt x="3535348" y="3438344"/>
                </a:lnTo>
                <a:cubicBezTo>
                  <a:pt x="3535348" y="3413096"/>
                  <a:pt x="3547972" y="3413096"/>
                  <a:pt x="3547972" y="3387184"/>
                </a:cubicBezTo>
                <a:cubicBezTo>
                  <a:pt x="3535348" y="3387184"/>
                  <a:pt x="3535348" y="3399808"/>
                  <a:pt x="3535348" y="3412431"/>
                </a:cubicBezTo>
                <a:cubicBezTo>
                  <a:pt x="3522724" y="3412431"/>
                  <a:pt x="3522724" y="3412431"/>
                  <a:pt x="3522724" y="3412431"/>
                </a:cubicBezTo>
                <a:cubicBezTo>
                  <a:pt x="3522724" y="3399808"/>
                  <a:pt x="3522724" y="3387184"/>
                  <a:pt x="3510100" y="3387184"/>
                </a:cubicBezTo>
                <a:cubicBezTo>
                  <a:pt x="3522724" y="3374560"/>
                  <a:pt x="3522724" y="3361936"/>
                  <a:pt x="3522724" y="3349312"/>
                </a:cubicBezTo>
                <a:cubicBezTo>
                  <a:pt x="3548636" y="3349312"/>
                  <a:pt x="3548636" y="3387184"/>
                  <a:pt x="3573884" y="3387184"/>
                </a:cubicBezTo>
                <a:cubicBezTo>
                  <a:pt x="3573219" y="3399808"/>
                  <a:pt x="3573219" y="3399808"/>
                  <a:pt x="3560596" y="3412431"/>
                </a:cubicBezTo>
                <a:lnTo>
                  <a:pt x="3560596" y="3412431"/>
                </a:lnTo>
                <a:close/>
                <a:moveTo>
                  <a:pt x="3689492" y="3794469"/>
                </a:moveTo>
                <a:cubicBezTo>
                  <a:pt x="3676868" y="3769222"/>
                  <a:pt x="3663580" y="3756598"/>
                  <a:pt x="3663580" y="3730686"/>
                </a:cubicBezTo>
                <a:cubicBezTo>
                  <a:pt x="3702116" y="3718062"/>
                  <a:pt x="3728028" y="3743310"/>
                  <a:pt x="3740652" y="3768558"/>
                </a:cubicBezTo>
                <a:cubicBezTo>
                  <a:pt x="3714740" y="3769222"/>
                  <a:pt x="3702116" y="3794469"/>
                  <a:pt x="3689492" y="3794469"/>
                </a:cubicBezTo>
                <a:lnTo>
                  <a:pt x="3689492" y="3794469"/>
                </a:lnTo>
                <a:close/>
                <a:moveTo>
                  <a:pt x="3791812" y="3705438"/>
                </a:moveTo>
                <a:cubicBezTo>
                  <a:pt x="3779188" y="3705438"/>
                  <a:pt x="3753276" y="3705438"/>
                  <a:pt x="3740652" y="3705438"/>
                </a:cubicBezTo>
                <a:cubicBezTo>
                  <a:pt x="3766564" y="3718062"/>
                  <a:pt x="3779188" y="3718062"/>
                  <a:pt x="3791812" y="3718062"/>
                </a:cubicBezTo>
                <a:cubicBezTo>
                  <a:pt x="3791812" y="3743310"/>
                  <a:pt x="3765900" y="3743310"/>
                  <a:pt x="3753276" y="3755934"/>
                </a:cubicBezTo>
                <a:cubicBezTo>
                  <a:pt x="3714740" y="3743310"/>
                  <a:pt x="3714740" y="3704774"/>
                  <a:pt x="3663580" y="3718062"/>
                </a:cubicBezTo>
                <a:cubicBezTo>
                  <a:pt x="3637668" y="3692814"/>
                  <a:pt x="3625044" y="3654278"/>
                  <a:pt x="3612420" y="3629031"/>
                </a:cubicBezTo>
                <a:cubicBezTo>
                  <a:pt x="3638332" y="3616407"/>
                  <a:pt x="3650956" y="3616407"/>
                  <a:pt x="3676868" y="3629031"/>
                </a:cubicBezTo>
                <a:cubicBezTo>
                  <a:pt x="3664244" y="3641654"/>
                  <a:pt x="3664244" y="3641654"/>
                  <a:pt x="3664244" y="3654278"/>
                </a:cubicBezTo>
                <a:cubicBezTo>
                  <a:pt x="3651620" y="3641654"/>
                  <a:pt x="3651620" y="3641654"/>
                  <a:pt x="3651620" y="3641654"/>
                </a:cubicBezTo>
                <a:cubicBezTo>
                  <a:pt x="3613084" y="3679526"/>
                  <a:pt x="3690157" y="3679526"/>
                  <a:pt x="3716068" y="3692814"/>
                </a:cubicBezTo>
                <a:cubicBezTo>
                  <a:pt x="3703445" y="3680191"/>
                  <a:pt x="3703445" y="3692814"/>
                  <a:pt x="3703445" y="3680191"/>
                </a:cubicBezTo>
                <a:cubicBezTo>
                  <a:pt x="3703445" y="3680191"/>
                  <a:pt x="3716068" y="3667566"/>
                  <a:pt x="3729357" y="3654942"/>
                </a:cubicBezTo>
                <a:cubicBezTo>
                  <a:pt x="3729357" y="3654942"/>
                  <a:pt x="3729357" y="3667566"/>
                  <a:pt x="3741981" y="3667566"/>
                </a:cubicBezTo>
                <a:cubicBezTo>
                  <a:pt x="3754604" y="3654942"/>
                  <a:pt x="3729357" y="3654942"/>
                  <a:pt x="3741981" y="3629695"/>
                </a:cubicBezTo>
                <a:cubicBezTo>
                  <a:pt x="3754604" y="3654942"/>
                  <a:pt x="3767893" y="3667566"/>
                  <a:pt x="3793141" y="3667566"/>
                </a:cubicBezTo>
                <a:cubicBezTo>
                  <a:pt x="3793141" y="3680191"/>
                  <a:pt x="3793141" y="3680191"/>
                  <a:pt x="3805764" y="3667566"/>
                </a:cubicBezTo>
                <a:cubicBezTo>
                  <a:pt x="3793141" y="3680191"/>
                  <a:pt x="3805764" y="3680191"/>
                  <a:pt x="3805764" y="3692814"/>
                </a:cubicBezTo>
                <a:cubicBezTo>
                  <a:pt x="3805100" y="3705438"/>
                  <a:pt x="3791812" y="3692814"/>
                  <a:pt x="3791812" y="3705438"/>
                </a:cubicBezTo>
                <a:lnTo>
                  <a:pt x="3791812" y="3705438"/>
                </a:lnTo>
                <a:close/>
                <a:moveTo>
                  <a:pt x="4010404" y="3845629"/>
                </a:moveTo>
                <a:cubicBezTo>
                  <a:pt x="3997780" y="3845629"/>
                  <a:pt x="4010404" y="3833006"/>
                  <a:pt x="4010404" y="3820382"/>
                </a:cubicBezTo>
                <a:cubicBezTo>
                  <a:pt x="4023692" y="3819718"/>
                  <a:pt x="4023692" y="3845629"/>
                  <a:pt x="4010404" y="3845629"/>
                </a:cubicBezTo>
                <a:lnTo>
                  <a:pt x="4010404" y="3845629"/>
                </a:lnTo>
                <a:close/>
                <a:moveTo>
                  <a:pt x="4062229" y="3565247"/>
                </a:moveTo>
                <a:cubicBezTo>
                  <a:pt x="4062229" y="3552623"/>
                  <a:pt x="4036316" y="3565247"/>
                  <a:pt x="4036316" y="3552623"/>
                </a:cubicBezTo>
                <a:cubicBezTo>
                  <a:pt x="4023692" y="3577871"/>
                  <a:pt x="3997780" y="3577871"/>
                  <a:pt x="3985156" y="3590495"/>
                </a:cubicBezTo>
                <a:cubicBezTo>
                  <a:pt x="3972533" y="3577871"/>
                  <a:pt x="3959244" y="3577871"/>
                  <a:pt x="3933996" y="3565247"/>
                </a:cubicBezTo>
                <a:cubicBezTo>
                  <a:pt x="3921373" y="3565247"/>
                  <a:pt x="3933996" y="3577871"/>
                  <a:pt x="3933996" y="3577871"/>
                </a:cubicBezTo>
                <a:cubicBezTo>
                  <a:pt x="3933996" y="3603118"/>
                  <a:pt x="3972533" y="3590495"/>
                  <a:pt x="3972533" y="3590495"/>
                </a:cubicBezTo>
                <a:cubicBezTo>
                  <a:pt x="3921373" y="3641654"/>
                  <a:pt x="3985156" y="3718062"/>
                  <a:pt x="4036980" y="3730686"/>
                </a:cubicBezTo>
                <a:cubicBezTo>
                  <a:pt x="4036980" y="3743310"/>
                  <a:pt x="4049604" y="3743310"/>
                  <a:pt x="4049604" y="3743310"/>
                </a:cubicBezTo>
                <a:cubicBezTo>
                  <a:pt x="4036980" y="3781181"/>
                  <a:pt x="4011069" y="3755934"/>
                  <a:pt x="3985156" y="3768558"/>
                </a:cubicBezTo>
                <a:cubicBezTo>
                  <a:pt x="3985156" y="3730686"/>
                  <a:pt x="3985156" y="3692150"/>
                  <a:pt x="3946620" y="3692150"/>
                </a:cubicBezTo>
                <a:cubicBezTo>
                  <a:pt x="3946620" y="3679526"/>
                  <a:pt x="3933996" y="3654278"/>
                  <a:pt x="3920708" y="3654278"/>
                </a:cubicBezTo>
                <a:cubicBezTo>
                  <a:pt x="3908084" y="3616407"/>
                  <a:pt x="3908084" y="3552623"/>
                  <a:pt x="3920708" y="3514087"/>
                </a:cubicBezTo>
                <a:cubicBezTo>
                  <a:pt x="3920708" y="3526711"/>
                  <a:pt x="3933332" y="3539335"/>
                  <a:pt x="3946620" y="3539335"/>
                </a:cubicBezTo>
                <a:cubicBezTo>
                  <a:pt x="3959909" y="3539335"/>
                  <a:pt x="3946620" y="3526711"/>
                  <a:pt x="3959244" y="3526711"/>
                </a:cubicBezTo>
                <a:cubicBezTo>
                  <a:pt x="3971868" y="3526711"/>
                  <a:pt x="3971868" y="3539335"/>
                  <a:pt x="3985156" y="3539335"/>
                </a:cubicBezTo>
                <a:cubicBezTo>
                  <a:pt x="3997780" y="3539335"/>
                  <a:pt x="3997780" y="3539335"/>
                  <a:pt x="3997780" y="3526711"/>
                </a:cubicBezTo>
                <a:cubicBezTo>
                  <a:pt x="3997780" y="3539335"/>
                  <a:pt x="4010404" y="3551958"/>
                  <a:pt x="4023692" y="3551958"/>
                </a:cubicBezTo>
                <a:cubicBezTo>
                  <a:pt x="4036316" y="3539335"/>
                  <a:pt x="4036316" y="3526711"/>
                  <a:pt x="4049604" y="3526711"/>
                </a:cubicBezTo>
                <a:cubicBezTo>
                  <a:pt x="4062229" y="3526711"/>
                  <a:pt x="4075517" y="3526711"/>
                  <a:pt x="4075517" y="3551958"/>
                </a:cubicBezTo>
                <a:cubicBezTo>
                  <a:pt x="4074852" y="3552623"/>
                  <a:pt x="4062229" y="3552623"/>
                  <a:pt x="4062229" y="3565247"/>
                </a:cubicBezTo>
                <a:lnTo>
                  <a:pt x="4062229" y="3565247"/>
                </a:lnTo>
                <a:close/>
                <a:moveTo>
                  <a:pt x="4164548" y="3463591"/>
                </a:moveTo>
                <a:cubicBezTo>
                  <a:pt x="4164548" y="3476215"/>
                  <a:pt x="4164548" y="3476215"/>
                  <a:pt x="4164548" y="3488839"/>
                </a:cubicBezTo>
                <a:cubicBezTo>
                  <a:pt x="4164548" y="3488839"/>
                  <a:pt x="4151924" y="3488839"/>
                  <a:pt x="4151924" y="3501463"/>
                </a:cubicBezTo>
                <a:cubicBezTo>
                  <a:pt x="4139300" y="3488839"/>
                  <a:pt x="4126012" y="3501463"/>
                  <a:pt x="4126012" y="3476215"/>
                </a:cubicBezTo>
                <a:cubicBezTo>
                  <a:pt x="4139300" y="3476215"/>
                  <a:pt x="4139300" y="3450303"/>
                  <a:pt x="4164548" y="3463591"/>
                </a:cubicBezTo>
                <a:lnTo>
                  <a:pt x="4164548" y="3463591"/>
                </a:lnTo>
                <a:close/>
                <a:moveTo>
                  <a:pt x="4241620" y="1069707"/>
                </a:moveTo>
                <a:lnTo>
                  <a:pt x="4228996" y="1069707"/>
                </a:lnTo>
                <a:cubicBezTo>
                  <a:pt x="4203084" y="1082331"/>
                  <a:pt x="4177836" y="1082331"/>
                  <a:pt x="4151924" y="1082331"/>
                </a:cubicBezTo>
                <a:cubicBezTo>
                  <a:pt x="4126012" y="1082331"/>
                  <a:pt x="4113388" y="1094955"/>
                  <a:pt x="4087476" y="1094955"/>
                </a:cubicBezTo>
                <a:cubicBezTo>
                  <a:pt x="4074852" y="1057083"/>
                  <a:pt x="4048940" y="1069707"/>
                  <a:pt x="4023028" y="1069707"/>
                </a:cubicBezTo>
                <a:cubicBezTo>
                  <a:pt x="3971868" y="1069707"/>
                  <a:pt x="3933332" y="1031835"/>
                  <a:pt x="3881508" y="1044459"/>
                </a:cubicBezTo>
                <a:cubicBezTo>
                  <a:pt x="3842972" y="1006588"/>
                  <a:pt x="3842972" y="942804"/>
                  <a:pt x="3804435" y="916892"/>
                </a:cubicBezTo>
                <a:cubicBezTo>
                  <a:pt x="3778524" y="929515"/>
                  <a:pt x="3778524" y="904268"/>
                  <a:pt x="3753276" y="904268"/>
                </a:cubicBezTo>
                <a:cubicBezTo>
                  <a:pt x="3740652" y="904268"/>
                  <a:pt x="3753276" y="929515"/>
                  <a:pt x="3740652" y="929515"/>
                </a:cubicBezTo>
                <a:cubicBezTo>
                  <a:pt x="3714740" y="916892"/>
                  <a:pt x="3714740" y="942139"/>
                  <a:pt x="3689492" y="954763"/>
                </a:cubicBezTo>
                <a:cubicBezTo>
                  <a:pt x="3689492" y="954763"/>
                  <a:pt x="3689492" y="942139"/>
                  <a:pt x="3676868" y="942139"/>
                </a:cubicBezTo>
                <a:cubicBezTo>
                  <a:pt x="3650956" y="954763"/>
                  <a:pt x="3664244" y="993299"/>
                  <a:pt x="3638332" y="1018547"/>
                </a:cubicBezTo>
                <a:cubicBezTo>
                  <a:pt x="3638332" y="1005923"/>
                  <a:pt x="3625708" y="1005923"/>
                  <a:pt x="3625708" y="1005923"/>
                </a:cubicBezTo>
                <a:cubicBezTo>
                  <a:pt x="3574548" y="1018547"/>
                  <a:pt x="3536012" y="1005923"/>
                  <a:pt x="3497476" y="1031171"/>
                </a:cubicBezTo>
                <a:cubicBezTo>
                  <a:pt x="3497476" y="1018547"/>
                  <a:pt x="3458940" y="1031171"/>
                  <a:pt x="3458940" y="1018547"/>
                </a:cubicBezTo>
                <a:cubicBezTo>
                  <a:pt x="3458940" y="1031171"/>
                  <a:pt x="3446317" y="1018547"/>
                  <a:pt x="3433028" y="1031171"/>
                </a:cubicBezTo>
                <a:cubicBezTo>
                  <a:pt x="3433028" y="1043795"/>
                  <a:pt x="3445652" y="1031171"/>
                  <a:pt x="3445652" y="1031171"/>
                </a:cubicBezTo>
                <a:cubicBezTo>
                  <a:pt x="3445652" y="1043795"/>
                  <a:pt x="3433028" y="1056419"/>
                  <a:pt x="3419740" y="1056419"/>
                </a:cubicBezTo>
                <a:cubicBezTo>
                  <a:pt x="3419740" y="1043795"/>
                  <a:pt x="3419740" y="1031171"/>
                  <a:pt x="3432364" y="1043795"/>
                </a:cubicBezTo>
                <a:cubicBezTo>
                  <a:pt x="3419740" y="1031171"/>
                  <a:pt x="3406452" y="1031171"/>
                  <a:pt x="3393828" y="1043795"/>
                </a:cubicBezTo>
                <a:cubicBezTo>
                  <a:pt x="3406452" y="1056419"/>
                  <a:pt x="3406452" y="1056419"/>
                  <a:pt x="3393828" y="1069042"/>
                </a:cubicBezTo>
                <a:cubicBezTo>
                  <a:pt x="3393828" y="1056419"/>
                  <a:pt x="3381204" y="1043795"/>
                  <a:pt x="3393828" y="1043795"/>
                </a:cubicBezTo>
                <a:cubicBezTo>
                  <a:pt x="3381204" y="1031171"/>
                  <a:pt x="3355292" y="1043795"/>
                  <a:pt x="3329380" y="1031171"/>
                </a:cubicBezTo>
                <a:cubicBezTo>
                  <a:pt x="3316756" y="1031171"/>
                  <a:pt x="3329380" y="1018547"/>
                  <a:pt x="3316756" y="1031171"/>
                </a:cubicBezTo>
                <a:cubicBezTo>
                  <a:pt x="3316756" y="1018547"/>
                  <a:pt x="3316756" y="1018547"/>
                  <a:pt x="3329380" y="1018547"/>
                </a:cubicBezTo>
                <a:cubicBezTo>
                  <a:pt x="3316756" y="1005923"/>
                  <a:pt x="3303467" y="1018547"/>
                  <a:pt x="3303467" y="1031171"/>
                </a:cubicBezTo>
                <a:cubicBezTo>
                  <a:pt x="3290843" y="1018547"/>
                  <a:pt x="3290843" y="1018547"/>
                  <a:pt x="3277555" y="1018547"/>
                </a:cubicBezTo>
                <a:cubicBezTo>
                  <a:pt x="3290179" y="1005923"/>
                  <a:pt x="3277555" y="993299"/>
                  <a:pt x="3277555" y="980675"/>
                </a:cubicBezTo>
                <a:cubicBezTo>
                  <a:pt x="3277555" y="968051"/>
                  <a:pt x="3264931" y="993299"/>
                  <a:pt x="3277555" y="968051"/>
                </a:cubicBezTo>
                <a:cubicBezTo>
                  <a:pt x="3251643" y="980675"/>
                  <a:pt x="3264931" y="1019211"/>
                  <a:pt x="3226395" y="1005923"/>
                </a:cubicBezTo>
                <a:cubicBezTo>
                  <a:pt x="3226395" y="980675"/>
                  <a:pt x="3264931" y="993299"/>
                  <a:pt x="3252307" y="968051"/>
                </a:cubicBezTo>
                <a:cubicBezTo>
                  <a:pt x="3278220" y="980675"/>
                  <a:pt x="3278220" y="942804"/>
                  <a:pt x="3290843" y="955428"/>
                </a:cubicBezTo>
                <a:cubicBezTo>
                  <a:pt x="3290843" y="917556"/>
                  <a:pt x="3329380" y="904268"/>
                  <a:pt x="3329380" y="866396"/>
                </a:cubicBezTo>
                <a:cubicBezTo>
                  <a:pt x="3367916" y="866396"/>
                  <a:pt x="3367916" y="853772"/>
                  <a:pt x="3393828" y="853772"/>
                </a:cubicBezTo>
                <a:cubicBezTo>
                  <a:pt x="3393828" y="841148"/>
                  <a:pt x="3381204" y="841148"/>
                  <a:pt x="3381204" y="841148"/>
                </a:cubicBezTo>
                <a:cubicBezTo>
                  <a:pt x="3407116" y="828525"/>
                  <a:pt x="3419740" y="815901"/>
                  <a:pt x="3445652" y="803277"/>
                </a:cubicBezTo>
                <a:cubicBezTo>
                  <a:pt x="3458276" y="803277"/>
                  <a:pt x="3445652" y="803277"/>
                  <a:pt x="3445652" y="790653"/>
                </a:cubicBezTo>
                <a:cubicBezTo>
                  <a:pt x="3458276" y="790653"/>
                  <a:pt x="3458276" y="790653"/>
                  <a:pt x="3471564" y="790653"/>
                </a:cubicBezTo>
                <a:cubicBezTo>
                  <a:pt x="3458940" y="803277"/>
                  <a:pt x="3458940" y="815901"/>
                  <a:pt x="3458940" y="828525"/>
                </a:cubicBezTo>
                <a:cubicBezTo>
                  <a:pt x="3471564" y="828525"/>
                  <a:pt x="3484852" y="790653"/>
                  <a:pt x="3471564" y="790653"/>
                </a:cubicBezTo>
                <a:cubicBezTo>
                  <a:pt x="3548636" y="765405"/>
                  <a:pt x="3625708" y="726869"/>
                  <a:pt x="3728693" y="726869"/>
                </a:cubicBezTo>
                <a:cubicBezTo>
                  <a:pt x="3728693" y="714245"/>
                  <a:pt x="3716068" y="714245"/>
                  <a:pt x="3728693" y="714245"/>
                </a:cubicBezTo>
                <a:cubicBezTo>
                  <a:pt x="3690157" y="714245"/>
                  <a:pt x="3690157" y="714245"/>
                  <a:pt x="3690157" y="714245"/>
                </a:cubicBezTo>
                <a:cubicBezTo>
                  <a:pt x="3728693" y="688998"/>
                  <a:pt x="3754604" y="663085"/>
                  <a:pt x="3793141" y="663085"/>
                </a:cubicBezTo>
                <a:cubicBezTo>
                  <a:pt x="3793141" y="650462"/>
                  <a:pt x="3793141" y="650462"/>
                  <a:pt x="3805764" y="637838"/>
                </a:cubicBezTo>
                <a:cubicBezTo>
                  <a:pt x="3856924" y="637838"/>
                  <a:pt x="3921373" y="574054"/>
                  <a:pt x="3998445" y="561430"/>
                </a:cubicBezTo>
                <a:cubicBezTo>
                  <a:pt x="4049604" y="548806"/>
                  <a:pt x="4075517" y="586678"/>
                  <a:pt x="4114053" y="599302"/>
                </a:cubicBezTo>
                <a:cubicBezTo>
                  <a:pt x="4126676" y="574054"/>
                  <a:pt x="4101429" y="561430"/>
                  <a:pt x="4114053" y="535518"/>
                </a:cubicBezTo>
                <a:cubicBezTo>
                  <a:pt x="4101429" y="535518"/>
                  <a:pt x="4101429" y="548142"/>
                  <a:pt x="4088140" y="535518"/>
                </a:cubicBezTo>
                <a:lnTo>
                  <a:pt x="4088140" y="535518"/>
                </a:lnTo>
                <a:cubicBezTo>
                  <a:pt x="4100764" y="522894"/>
                  <a:pt x="4114053" y="522894"/>
                  <a:pt x="4139300" y="510270"/>
                </a:cubicBezTo>
                <a:cubicBezTo>
                  <a:pt x="4151924" y="535518"/>
                  <a:pt x="4177836" y="561430"/>
                  <a:pt x="4216372" y="574054"/>
                </a:cubicBezTo>
                <a:cubicBezTo>
                  <a:pt x="4203749" y="586678"/>
                  <a:pt x="4177836" y="611925"/>
                  <a:pt x="4151924" y="611925"/>
                </a:cubicBezTo>
                <a:cubicBezTo>
                  <a:pt x="4151924" y="624549"/>
                  <a:pt x="4177836" y="611925"/>
                  <a:pt x="4164548" y="637173"/>
                </a:cubicBezTo>
                <a:cubicBezTo>
                  <a:pt x="4177172" y="611925"/>
                  <a:pt x="4203084" y="599302"/>
                  <a:pt x="4228996" y="573390"/>
                </a:cubicBezTo>
                <a:cubicBezTo>
                  <a:pt x="4241620" y="598637"/>
                  <a:pt x="4280156" y="586013"/>
                  <a:pt x="4293445" y="598637"/>
                </a:cubicBezTo>
                <a:cubicBezTo>
                  <a:pt x="4293445" y="598637"/>
                  <a:pt x="4306068" y="611261"/>
                  <a:pt x="4306068" y="598637"/>
                </a:cubicBezTo>
                <a:cubicBezTo>
                  <a:pt x="4344605" y="636509"/>
                  <a:pt x="4421677" y="636509"/>
                  <a:pt x="4409053" y="712916"/>
                </a:cubicBezTo>
                <a:cubicBezTo>
                  <a:pt x="4434965" y="738164"/>
                  <a:pt x="4460212" y="712916"/>
                  <a:pt x="4486125" y="738164"/>
                </a:cubicBezTo>
                <a:cubicBezTo>
                  <a:pt x="4498748" y="789324"/>
                  <a:pt x="4550573" y="801948"/>
                  <a:pt x="4537285" y="865732"/>
                </a:cubicBezTo>
                <a:cubicBezTo>
                  <a:pt x="4549908" y="878356"/>
                  <a:pt x="4549908" y="903603"/>
                  <a:pt x="4563197" y="942139"/>
                </a:cubicBezTo>
                <a:cubicBezTo>
                  <a:pt x="4537285" y="954763"/>
                  <a:pt x="4512037" y="967387"/>
                  <a:pt x="4473501" y="980011"/>
                </a:cubicBezTo>
                <a:cubicBezTo>
                  <a:pt x="4447589" y="1005259"/>
                  <a:pt x="4447589" y="1017883"/>
                  <a:pt x="4422341" y="1017883"/>
                </a:cubicBezTo>
                <a:cubicBezTo>
                  <a:pt x="4396429" y="1017883"/>
                  <a:pt x="4371181" y="1043130"/>
                  <a:pt x="4345269" y="1043130"/>
                </a:cubicBezTo>
                <a:cubicBezTo>
                  <a:pt x="4319357" y="1055754"/>
                  <a:pt x="4294109" y="1068378"/>
                  <a:pt x="4255573" y="1068378"/>
                </a:cubicBezTo>
                <a:lnTo>
                  <a:pt x="4241620" y="1068378"/>
                </a:lnTo>
                <a:lnTo>
                  <a:pt x="4241620" y="1069707"/>
                </a:lnTo>
                <a:close/>
                <a:moveTo>
                  <a:pt x="4486125" y="1146115"/>
                </a:moveTo>
                <a:cubicBezTo>
                  <a:pt x="4421677" y="1171362"/>
                  <a:pt x="4293445" y="1209898"/>
                  <a:pt x="4267532" y="1120867"/>
                </a:cubicBezTo>
                <a:cubicBezTo>
                  <a:pt x="4306068" y="1069707"/>
                  <a:pt x="4370517" y="1069707"/>
                  <a:pt x="4409053" y="1057083"/>
                </a:cubicBezTo>
                <a:lnTo>
                  <a:pt x="4409053" y="1069707"/>
                </a:lnTo>
                <a:cubicBezTo>
                  <a:pt x="4421677" y="1069707"/>
                  <a:pt x="4434965" y="1057083"/>
                  <a:pt x="4434965" y="1044459"/>
                </a:cubicBezTo>
                <a:cubicBezTo>
                  <a:pt x="4473501" y="1057083"/>
                  <a:pt x="4550573" y="1057083"/>
                  <a:pt x="4563197" y="1108243"/>
                </a:cubicBezTo>
                <a:cubicBezTo>
                  <a:pt x="4537285" y="1120202"/>
                  <a:pt x="4498748" y="1133491"/>
                  <a:pt x="4486125" y="1146115"/>
                </a:cubicBezTo>
                <a:lnTo>
                  <a:pt x="4486125" y="1146115"/>
                </a:lnTo>
                <a:close/>
                <a:moveTo>
                  <a:pt x="4203084" y="280383"/>
                </a:moveTo>
                <a:cubicBezTo>
                  <a:pt x="4203084" y="267759"/>
                  <a:pt x="4203084" y="267759"/>
                  <a:pt x="4203084" y="255135"/>
                </a:cubicBezTo>
                <a:cubicBezTo>
                  <a:pt x="4177172" y="280383"/>
                  <a:pt x="4164548" y="293007"/>
                  <a:pt x="4151924" y="318919"/>
                </a:cubicBezTo>
                <a:cubicBezTo>
                  <a:pt x="4177836" y="305631"/>
                  <a:pt x="4177836" y="280383"/>
                  <a:pt x="4203084" y="280383"/>
                </a:cubicBezTo>
                <a:lnTo>
                  <a:pt x="4203084" y="280383"/>
                </a:lnTo>
                <a:close/>
                <a:moveTo>
                  <a:pt x="4216372" y="254471"/>
                </a:moveTo>
                <a:cubicBezTo>
                  <a:pt x="4216372" y="254471"/>
                  <a:pt x="4216372" y="254471"/>
                  <a:pt x="4203749" y="254471"/>
                </a:cubicBezTo>
                <a:cubicBezTo>
                  <a:pt x="4216372" y="254471"/>
                  <a:pt x="4216372" y="254471"/>
                  <a:pt x="4216372" y="254471"/>
                </a:cubicBezTo>
                <a:lnTo>
                  <a:pt x="4216372" y="254471"/>
                </a:lnTo>
                <a:lnTo>
                  <a:pt x="4216372" y="254471"/>
                </a:lnTo>
                <a:close/>
                <a:moveTo>
                  <a:pt x="4267532" y="190687"/>
                </a:moveTo>
                <a:cubicBezTo>
                  <a:pt x="4228996" y="203311"/>
                  <a:pt x="4203084" y="228559"/>
                  <a:pt x="4216372" y="254471"/>
                </a:cubicBezTo>
                <a:cubicBezTo>
                  <a:pt x="4228996" y="229223"/>
                  <a:pt x="4267532" y="229223"/>
                  <a:pt x="4267532" y="190687"/>
                </a:cubicBezTo>
                <a:lnTo>
                  <a:pt x="4267532" y="190687"/>
                </a:lnTo>
                <a:close/>
                <a:moveTo>
                  <a:pt x="5385741" y="241847"/>
                </a:moveTo>
                <a:cubicBezTo>
                  <a:pt x="5385741" y="254471"/>
                  <a:pt x="5359829" y="267095"/>
                  <a:pt x="5385741" y="267095"/>
                </a:cubicBezTo>
                <a:cubicBezTo>
                  <a:pt x="5385741" y="241847"/>
                  <a:pt x="5398365" y="254471"/>
                  <a:pt x="5411654" y="254471"/>
                </a:cubicBezTo>
                <a:cubicBezTo>
                  <a:pt x="5411654" y="229223"/>
                  <a:pt x="5411654" y="229223"/>
                  <a:pt x="5399030" y="203311"/>
                </a:cubicBezTo>
                <a:cubicBezTo>
                  <a:pt x="5373118" y="203311"/>
                  <a:pt x="5347870" y="241182"/>
                  <a:pt x="5334582" y="254471"/>
                </a:cubicBezTo>
                <a:cubicBezTo>
                  <a:pt x="5347205" y="254471"/>
                  <a:pt x="5347205" y="267095"/>
                  <a:pt x="5347205" y="267095"/>
                </a:cubicBezTo>
                <a:cubicBezTo>
                  <a:pt x="5360494" y="241847"/>
                  <a:pt x="5373118" y="254471"/>
                  <a:pt x="5385741" y="241847"/>
                </a:cubicBezTo>
                <a:lnTo>
                  <a:pt x="5385741" y="241847"/>
                </a:lnTo>
                <a:close/>
                <a:moveTo>
                  <a:pt x="5334582" y="267095"/>
                </a:moveTo>
                <a:lnTo>
                  <a:pt x="5334582" y="254471"/>
                </a:lnTo>
                <a:cubicBezTo>
                  <a:pt x="5334582" y="254471"/>
                  <a:pt x="5334582" y="254471"/>
                  <a:pt x="5334582" y="267095"/>
                </a:cubicBezTo>
                <a:lnTo>
                  <a:pt x="5334582" y="267095"/>
                </a:lnTo>
                <a:close/>
                <a:moveTo>
                  <a:pt x="3522059" y="942139"/>
                </a:moveTo>
                <a:cubicBezTo>
                  <a:pt x="3509436" y="942139"/>
                  <a:pt x="3509436" y="929515"/>
                  <a:pt x="3496148" y="942139"/>
                </a:cubicBezTo>
                <a:cubicBezTo>
                  <a:pt x="3496148" y="929515"/>
                  <a:pt x="3496148" y="929515"/>
                  <a:pt x="3496148" y="916892"/>
                </a:cubicBezTo>
                <a:cubicBezTo>
                  <a:pt x="3508771" y="916892"/>
                  <a:pt x="3508771" y="904268"/>
                  <a:pt x="3508771" y="904268"/>
                </a:cubicBezTo>
                <a:cubicBezTo>
                  <a:pt x="3496148" y="916892"/>
                  <a:pt x="3496148" y="904268"/>
                  <a:pt x="3482859" y="916892"/>
                </a:cubicBezTo>
                <a:lnTo>
                  <a:pt x="3482859" y="929515"/>
                </a:lnTo>
                <a:cubicBezTo>
                  <a:pt x="3470235" y="929515"/>
                  <a:pt x="3456947" y="942139"/>
                  <a:pt x="3456947" y="942139"/>
                </a:cubicBezTo>
                <a:cubicBezTo>
                  <a:pt x="3483524" y="942139"/>
                  <a:pt x="3496148" y="954763"/>
                  <a:pt x="3522059" y="942139"/>
                </a:cubicBezTo>
                <a:cubicBezTo>
                  <a:pt x="3522059" y="954763"/>
                  <a:pt x="3509436" y="954763"/>
                  <a:pt x="3509436" y="954763"/>
                </a:cubicBezTo>
                <a:cubicBezTo>
                  <a:pt x="3522059" y="954763"/>
                  <a:pt x="3522059" y="967387"/>
                  <a:pt x="3535348" y="954763"/>
                </a:cubicBezTo>
                <a:cubicBezTo>
                  <a:pt x="3534684" y="942139"/>
                  <a:pt x="3522059" y="954763"/>
                  <a:pt x="3522059" y="942139"/>
                </a:cubicBezTo>
                <a:lnTo>
                  <a:pt x="3522059" y="942139"/>
                </a:lnTo>
                <a:close/>
                <a:moveTo>
                  <a:pt x="7236799" y="1629808"/>
                </a:move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close/>
                <a:moveTo>
                  <a:pt x="7236799" y="1604560"/>
                </a:moveTo>
                <a:cubicBezTo>
                  <a:pt x="7236799" y="1617184"/>
                  <a:pt x="7236799" y="1617184"/>
                  <a:pt x="7236799" y="1604560"/>
                </a:cubicBezTo>
                <a:cubicBezTo>
                  <a:pt x="7236799" y="1617184"/>
                  <a:pt x="7236799" y="1629808"/>
                  <a:pt x="7236799" y="1629808"/>
                </a:cubicBezTo>
                <a:cubicBezTo>
                  <a:pt x="7250087" y="1617184"/>
                  <a:pt x="7250087" y="1617184"/>
                  <a:pt x="7236799" y="1604560"/>
                </a:cubicBezTo>
                <a:lnTo>
                  <a:pt x="7236799" y="1604560"/>
                </a:lnTo>
                <a:close/>
                <a:moveTo>
                  <a:pt x="7288624" y="1642432"/>
                </a:moveTo>
                <a:cubicBezTo>
                  <a:pt x="7301248" y="1642432"/>
                  <a:pt x="7301248" y="1642432"/>
                  <a:pt x="7301248" y="1655056"/>
                </a:cubicBezTo>
                <a:cubicBezTo>
                  <a:pt x="7288624" y="1642432"/>
                  <a:pt x="7288624" y="1655056"/>
                  <a:pt x="7288624" y="1667680"/>
                </a:cubicBezTo>
                <a:cubicBezTo>
                  <a:pt x="7288624" y="1642432"/>
                  <a:pt x="7262711" y="1629808"/>
                  <a:pt x="7262711" y="1603896"/>
                </a:cubicBezTo>
                <a:cubicBezTo>
                  <a:pt x="7250087" y="1616520"/>
                  <a:pt x="7262711" y="1629144"/>
                  <a:pt x="7236799" y="1629144"/>
                </a:cubicBezTo>
                <a:cubicBezTo>
                  <a:pt x="7249423" y="1629144"/>
                  <a:pt x="7249423" y="1641768"/>
                  <a:pt x="7249423" y="1641768"/>
                </a:cubicBezTo>
                <a:cubicBezTo>
                  <a:pt x="7236799" y="1629144"/>
                  <a:pt x="7236799" y="1654391"/>
                  <a:pt x="7236799" y="1654391"/>
                </a:cubicBezTo>
                <a:cubicBezTo>
                  <a:pt x="7224176" y="1641768"/>
                  <a:pt x="7224176" y="1641768"/>
                  <a:pt x="7224176" y="1629144"/>
                </a:cubicBezTo>
                <a:cubicBezTo>
                  <a:pt x="7211552" y="1629144"/>
                  <a:pt x="7211552" y="1641768"/>
                  <a:pt x="7198264" y="1641768"/>
                </a:cubicBezTo>
                <a:cubicBezTo>
                  <a:pt x="7185639" y="1667015"/>
                  <a:pt x="7185639" y="1692927"/>
                  <a:pt x="7185639" y="1718175"/>
                </a:cubicBezTo>
                <a:cubicBezTo>
                  <a:pt x="7198264" y="1718175"/>
                  <a:pt x="7211552" y="1718175"/>
                  <a:pt x="7198264" y="1730799"/>
                </a:cubicBezTo>
                <a:cubicBezTo>
                  <a:pt x="7198264" y="1743423"/>
                  <a:pt x="7210888" y="1730799"/>
                  <a:pt x="7210888" y="1718175"/>
                </a:cubicBezTo>
                <a:cubicBezTo>
                  <a:pt x="7223511" y="1730799"/>
                  <a:pt x="7236799" y="1743423"/>
                  <a:pt x="7236799" y="1743423"/>
                </a:cubicBezTo>
                <a:cubicBezTo>
                  <a:pt x="7236799" y="1743423"/>
                  <a:pt x="7236799" y="1730799"/>
                  <a:pt x="7249423" y="1730799"/>
                </a:cubicBezTo>
                <a:lnTo>
                  <a:pt x="7249423" y="1743423"/>
                </a:lnTo>
                <a:cubicBezTo>
                  <a:pt x="7262047" y="1730799"/>
                  <a:pt x="7249423" y="1718175"/>
                  <a:pt x="7262047" y="1718175"/>
                </a:cubicBezTo>
                <a:cubicBezTo>
                  <a:pt x="7262047" y="1730799"/>
                  <a:pt x="7274671" y="1730799"/>
                  <a:pt x="7274671" y="1743423"/>
                </a:cubicBezTo>
                <a:cubicBezTo>
                  <a:pt x="7274671" y="1730799"/>
                  <a:pt x="7287295" y="1718175"/>
                  <a:pt x="7274671" y="1718175"/>
                </a:cubicBezTo>
                <a:cubicBezTo>
                  <a:pt x="7274671" y="1730799"/>
                  <a:pt x="7274671" y="1730799"/>
                  <a:pt x="7274671" y="1718175"/>
                </a:cubicBezTo>
                <a:cubicBezTo>
                  <a:pt x="7274671" y="1705551"/>
                  <a:pt x="7300583" y="1718175"/>
                  <a:pt x="7300583" y="1705551"/>
                </a:cubicBezTo>
                <a:cubicBezTo>
                  <a:pt x="7313207" y="1692927"/>
                  <a:pt x="7300583" y="1654391"/>
                  <a:pt x="7313207" y="1654391"/>
                </a:cubicBezTo>
                <a:cubicBezTo>
                  <a:pt x="7301248" y="1655056"/>
                  <a:pt x="7301248" y="1629808"/>
                  <a:pt x="7288624" y="1642432"/>
                </a:cubicBezTo>
                <a:lnTo>
                  <a:pt x="7288624" y="1642432"/>
                </a:lnTo>
                <a:close/>
                <a:moveTo>
                  <a:pt x="7288624" y="1706216"/>
                </a:moveTo>
                <a:lnTo>
                  <a:pt x="7276000" y="1706216"/>
                </a:lnTo>
                <a:cubicBezTo>
                  <a:pt x="7276000" y="1693592"/>
                  <a:pt x="7276000" y="1680968"/>
                  <a:pt x="7288624" y="1680968"/>
                </a:cubicBezTo>
                <a:cubicBezTo>
                  <a:pt x="7301248" y="1693592"/>
                  <a:pt x="7275335" y="1693592"/>
                  <a:pt x="7288624" y="1706216"/>
                </a:cubicBezTo>
                <a:lnTo>
                  <a:pt x="7288624" y="1706216"/>
                </a:lnTo>
                <a:close/>
                <a:moveTo>
                  <a:pt x="7108568" y="1731464"/>
                </a:moveTo>
                <a:cubicBezTo>
                  <a:pt x="7108568" y="1718840"/>
                  <a:pt x="7121192" y="1718840"/>
                  <a:pt x="7121192" y="1706216"/>
                </a:cubicBezTo>
                <a:cubicBezTo>
                  <a:pt x="7108568" y="1706216"/>
                  <a:pt x="7095279" y="1680968"/>
                  <a:pt x="7095279" y="1693592"/>
                </a:cubicBezTo>
                <a:cubicBezTo>
                  <a:pt x="7082655" y="1680968"/>
                  <a:pt x="7082655" y="1655720"/>
                  <a:pt x="7056743" y="1668344"/>
                </a:cubicBezTo>
                <a:cubicBezTo>
                  <a:pt x="7056743" y="1668344"/>
                  <a:pt x="7056743" y="1655720"/>
                  <a:pt x="7056743" y="1643096"/>
                </a:cubicBezTo>
                <a:cubicBezTo>
                  <a:pt x="7044119" y="1655720"/>
                  <a:pt x="7044119" y="1668344"/>
                  <a:pt x="7030831" y="1668344"/>
                </a:cubicBezTo>
                <a:cubicBezTo>
                  <a:pt x="7056743" y="1680968"/>
                  <a:pt x="7030831" y="1693592"/>
                  <a:pt x="7030831" y="1706216"/>
                </a:cubicBezTo>
                <a:cubicBezTo>
                  <a:pt x="7030831" y="1718840"/>
                  <a:pt x="7043455" y="1706216"/>
                  <a:pt x="7030831" y="1718840"/>
                </a:cubicBezTo>
                <a:cubicBezTo>
                  <a:pt x="7069367" y="1718840"/>
                  <a:pt x="7056743" y="1718840"/>
                  <a:pt x="7081991" y="1718840"/>
                </a:cubicBezTo>
                <a:cubicBezTo>
                  <a:pt x="7082655" y="1718840"/>
                  <a:pt x="7095279" y="1731464"/>
                  <a:pt x="7108568" y="1731464"/>
                </a:cubicBezTo>
                <a:lnTo>
                  <a:pt x="7108568" y="1731464"/>
                </a:lnTo>
                <a:close/>
                <a:moveTo>
                  <a:pt x="257128" y="1769999"/>
                </a:moveTo>
                <a:cubicBezTo>
                  <a:pt x="244504" y="1769999"/>
                  <a:pt x="244504" y="1757376"/>
                  <a:pt x="244504" y="1757376"/>
                </a:cubicBezTo>
                <a:cubicBezTo>
                  <a:pt x="218592" y="1757376"/>
                  <a:pt x="193345" y="1769999"/>
                  <a:pt x="180056" y="1757376"/>
                </a:cubicBezTo>
                <a:cubicBezTo>
                  <a:pt x="180056" y="1744752"/>
                  <a:pt x="192680" y="1757376"/>
                  <a:pt x="180056" y="1732128"/>
                </a:cubicBezTo>
                <a:cubicBezTo>
                  <a:pt x="167432" y="1732128"/>
                  <a:pt x="180056" y="1757376"/>
                  <a:pt x="167432" y="1757376"/>
                </a:cubicBezTo>
                <a:cubicBezTo>
                  <a:pt x="167432" y="1744752"/>
                  <a:pt x="180056" y="1744752"/>
                  <a:pt x="167432" y="1744752"/>
                </a:cubicBezTo>
                <a:cubicBezTo>
                  <a:pt x="102984" y="1757376"/>
                  <a:pt x="51824" y="1732128"/>
                  <a:pt x="0" y="1757376"/>
                </a:cubicBezTo>
                <a:cubicBezTo>
                  <a:pt x="0" y="1782623"/>
                  <a:pt x="0" y="1782623"/>
                  <a:pt x="0" y="1782623"/>
                </a:cubicBezTo>
                <a:cubicBezTo>
                  <a:pt x="12624" y="1782623"/>
                  <a:pt x="51160" y="1782623"/>
                  <a:pt x="64448" y="1795247"/>
                </a:cubicBezTo>
                <a:cubicBezTo>
                  <a:pt x="90360" y="1769999"/>
                  <a:pt x="128896" y="1795247"/>
                  <a:pt x="154144" y="1782623"/>
                </a:cubicBezTo>
                <a:cubicBezTo>
                  <a:pt x="141520" y="1782623"/>
                  <a:pt x="141520" y="1795247"/>
                  <a:pt x="141520" y="1795247"/>
                </a:cubicBezTo>
                <a:cubicBezTo>
                  <a:pt x="154144" y="1807871"/>
                  <a:pt x="167432" y="1782623"/>
                  <a:pt x="154144" y="1795247"/>
                </a:cubicBezTo>
                <a:cubicBezTo>
                  <a:pt x="166768" y="1807871"/>
                  <a:pt x="180056" y="1782623"/>
                  <a:pt x="166768" y="1782623"/>
                </a:cubicBezTo>
                <a:cubicBezTo>
                  <a:pt x="179392" y="1782623"/>
                  <a:pt x="179392" y="1769999"/>
                  <a:pt x="192680" y="1769999"/>
                </a:cubicBezTo>
                <a:cubicBezTo>
                  <a:pt x="192680" y="1769999"/>
                  <a:pt x="218592" y="1769999"/>
                  <a:pt x="218592" y="1782623"/>
                </a:cubicBezTo>
                <a:cubicBezTo>
                  <a:pt x="231216" y="1769999"/>
                  <a:pt x="244504" y="1795247"/>
                  <a:pt x="257128" y="1769999"/>
                </a:cubicBezTo>
                <a:lnTo>
                  <a:pt x="257128" y="1769999"/>
                </a:lnTo>
                <a:close/>
                <a:moveTo>
                  <a:pt x="7147103" y="1757376"/>
                </a:moveTo>
                <a:cubicBezTo>
                  <a:pt x="7147103" y="1782623"/>
                  <a:pt x="7121192" y="1769999"/>
                  <a:pt x="7121192" y="1782623"/>
                </a:cubicBezTo>
                <a:cubicBezTo>
                  <a:pt x="7121192" y="1795247"/>
                  <a:pt x="7121192" y="1807871"/>
                  <a:pt x="7108568" y="1807871"/>
                </a:cubicBezTo>
                <a:cubicBezTo>
                  <a:pt x="7108568" y="1795247"/>
                  <a:pt x="7108568" y="1795247"/>
                  <a:pt x="7095944" y="1795247"/>
                </a:cubicBezTo>
                <a:cubicBezTo>
                  <a:pt x="7095944" y="1807871"/>
                  <a:pt x="7108568" y="1833119"/>
                  <a:pt x="7121856" y="1833119"/>
                </a:cubicBezTo>
                <a:cubicBezTo>
                  <a:pt x="7109232" y="1833119"/>
                  <a:pt x="7109232" y="1820495"/>
                  <a:pt x="7121856" y="1820495"/>
                </a:cubicBezTo>
                <a:cubicBezTo>
                  <a:pt x="7121856" y="1833119"/>
                  <a:pt x="7134480" y="1858367"/>
                  <a:pt x="7147768" y="1871655"/>
                </a:cubicBezTo>
                <a:cubicBezTo>
                  <a:pt x="7147768" y="1859031"/>
                  <a:pt x="7160391" y="1859031"/>
                  <a:pt x="7160391" y="1859031"/>
                </a:cubicBezTo>
                <a:cubicBezTo>
                  <a:pt x="7147768" y="1871655"/>
                  <a:pt x="7173015" y="1884279"/>
                  <a:pt x="7186304" y="1884279"/>
                </a:cubicBezTo>
                <a:cubicBezTo>
                  <a:pt x="7198928" y="1833119"/>
                  <a:pt x="7160391" y="1807871"/>
                  <a:pt x="7160391" y="1756711"/>
                </a:cubicBezTo>
                <a:lnTo>
                  <a:pt x="7147103" y="1756711"/>
                </a:lnTo>
                <a:lnTo>
                  <a:pt x="7147103" y="1757376"/>
                </a:lnTo>
                <a:close/>
                <a:moveTo>
                  <a:pt x="7133815" y="1795247"/>
                </a:moveTo>
                <a:cubicBezTo>
                  <a:pt x="7133815" y="1782623"/>
                  <a:pt x="7172351" y="1795247"/>
                  <a:pt x="7159727" y="1807871"/>
                </a:cubicBezTo>
                <a:cubicBezTo>
                  <a:pt x="7159727" y="1807871"/>
                  <a:pt x="7159727" y="1795247"/>
                  <a:pt x="7159727" y="1807871"/>
                </a:cubicBezTo>
                <a:cubicBezTo>
                  <a:pt x="7133815" y="1820495"/>
                  <a:pt x="7147103" y="1795247"/>
                  <a:pt x="7133815" y="1795247"/>
                </a:cubicBezTo>
                <a:lnTo>
                  <a:pt x="7133815" y="1795247"/>
                </a:lnTo>
                <a:close/>
                <a:moveTo>
                  <a:pt x="7172351" y="1846407"/>
                </a:moveTo>
                <a:cubicBezTo>
                  <a:pt x="7172351" y="1846407"/>
                  <a:pt x="7172351" y="1859031"/>
                  <a:pt x="7159727" y="1859031"/>
                </a:cubicBezTo>
                <a:cubicBezTo>
                  <a:pt x="7159727" y="1846407"/>
                  <a:pt x="7159727" y="1833783"/>
                  <a:pt x="7147103" y="1833783"/>
                </a:cubicBezTo>
                <a:cubicBezTo>
                  <a:pt x="7147103" y="1821159"/>
                  <a:pt x="7159727" y="1821159"/>
                  <a:pt x="7159727" y="1821159"/>
                </a:cubicBezTo>
                <a:cubicBezTo>
                  <a:pt x="7172351" y="1833783"/>
                  <a:pt x="7159727" y="1846407"/>
                  <a:pt x="7172351" y="1846407"/>
                </a:cubicBezTo>
                <a:lnTo>
                  <a:pt x="7172351" y="1846407"/>
                </a:lnTo>
                <a:close/>
                <a:moveTo>
                  <a:pt x="1683626" y="1795247"/>
                </a:moveTo>
                <a:cubicBezTo>
                  <a:pt x="1696249" y="1795247"/>
                  <a:pt x="1683626" y="1807871"/>
                  <a:pt x="1696249" y="1820495"/>
                </a:cubicBezTo>
                <a:cubicBezTo>
                  <a:pt x="1696914" y="1807871"/>
                  <a:pt x="1683626" y="1782623"/>
                  <a:pt x="1683626" y="1795247"/>
                </a:cubicBezTo>
                <a:lnTo>
                  <a:pt x="1683626" y="1795247"/>
                </a:lnTo>
                <a:close/>
                <a:moveTo>
                  <a:pt x="1156745" y="2890202"/>
                </a:moveTo>
                <a:cubicBezTo>
                  <a:pt x="1156745" y="2915450"/>
                  <a:pt x="1130833" y="2915450"/>
                  <a:pt x="1130833" y="2953986"/>
                </a:cubicBezTo>
                <a:cubicBezTo>
                  <a:pt x="1156745" y="2941362"/>
                  <a:pt x="1156745" y="2902826"/>
                  <a:pt x="1156745" y="2890202"/>
                </a:cubicBezTo>
                <a:lnTo>
                  <a:pt x="1156745" y="2890202"/>
                </a:lnTo>
                <a:close/>
                <a:moveTo>
                  <a:pt x="6298647" y="3616407"/>
                </a:moveTo>
                <a:cubicBezTo>
                  <a:pt x="6324559" y="3629031"/>
                  <a:pt x="6337183" y="3654278"/>
                  <a:pt x="6337183" y="3680191"/>
                </a:cubicBezTo>
                <a:cubicBezTo>
                  <a:pt x="6375718" y="3705438"/>
                  <a:pt x="6388342" y="3756598"/>
                  <a:pt x="6414255" y="3781846"/>
                </a:cubicBezTo>
                <a:lnTo>
                  <a:pt x="6414255" y="3781846"/>
                </a:lnTo>
                <a:cubicBezTo>
                  <a:pt x="6426878" y="3781846"/>
                  <a:pt x="6440167" y="3819718"/>
                  <a:pt x="6440167" y="3833006"/>
                </a:cubicBezTo>
                <a:cubicBezTo>
                  <a:pt x="6478703" y="3833006"/>
                  <a:pt x="6491327" y="3896789"/>
                  <a:pt x="6517239" y="3922037"/>
                </a:cubicBezTo>
                <a:cubicBezTo>
                  <a:pt x="6517239" y="3909413"/>
                  <a:pt x="6517239" y="3909413"/>
                  <a:pt x="6517239" y="3909413"/>
                </a:cubicBezTo>
                <a:cubicBezTo>
                  <a:pt x="6529863" y="3922037"/>
                  <a:pt x="6529863" y="3934661"/>
                  <a:pt x="6555775" y="3934661"/>
                </a:cubicBezTo>
                <a:cubicBezTo>
                  <a:pt x="6543151" y="3858253"/>
                  <a:pt x="6466079" y="3820382"/>
                  <a:pt x="6466079" y="3756598"/>
                </a:cubicBezTo>
                <a:cubicBezTo>
                  <a:pt x="6440167" y="3731350"/>
                  <a:pt x="6401631" y="3705438"/>
                  <a:pt x="6401631" y="3667566"/>
                </a:cubicBezTo>
                <a:cubicBezTo>
                  <a:pt x="6389007" y="3667566"/>
                  <a:pt x="6389007" y="3667566"/>
                  <a:pt x="6389007" y="3667566"/>
                </a:cubicBezTo>
                <a:cubicBezTo>
                  <a:pt x="6324559" y="3578535"/>
                  <a:pt x="6260775" y="3489504"/>
                  <a:pt x="6208951" y="3400472"/>
                </a:cubicBezTo>
                <a:cubicBezTo>
                  <a:pt x="6208951" y="3387848"/>
                  <a:pt x="6208951" y="3387848"/>
                  <a:pt x="6208951" y="3375224"/>
                </a:cubicBezTo>
                <a:cubicBezTo>
                  <a:pt x="6196327" y="3375224"/>
                  <a:pt x="6208951" y="3387848"/>
                  <a:pt x="6196327" y="3387848"/>
                </a:cubicBezTo>
                <a:cubicBezTo>
                  <a:pt x="6183703" y="3362600"/>
                  <a:pt x="6157791" y="3336688"/>
                  <a:pt x="6145167" y="3311440"/>
                </a:cubicBezTo>
                <a:cubicBezTo>
                  <a:pt x="6132543" y="3286193"/>
                  <a:pt x="6132543" y="3247657"/>
                  <a:pt x="6094007" y="3260281"/>
                </a:cubicBezTo>
                <a:cubicBezTo>
                  <a:pt x="6081383" y="3272905"/>
                  <a:pt x="6081383" y="3285528"/>
                  <a:pt x="6081383" y="3298152"/>
                </a:cubicBezTo>
                <a:cubicBezTo>
                  <a:pt x="6094007" y="3310776"/>
                  <a:pt x="6107295" y="3323400"/>
                  <a:pt x="6119919" y="3349312"/>
                </a:cubicBezTo>
                <a:cubicBezTo>
                  <a:pt x="6119919" y="3336688"/>
                  <a:pt x="6119919" y="3336688"/>
                  <a:pt x="6119919" y="3336688"/>
                </a:cubicBezTo>
                <a:cubicBezTo>
                  <a:pt x="6184367" y="3425720"/>
                  <a:pt x="6248151" y="3514751"/>
                  <a:pt x="6312599" y="3603783"/>
                </a:cubicBezTo>
                <a:cubicBezTo>
                  <a:pt x="6311271" y="3616407"/>
                  <a:pt x="6298647" y="3616407"/>
                  <a:pt x="6298647" y="3616407"/>
                </a:cubicBezTo>
                <a:lnTo>
                  <a:pt x="6298647" y="3616407"/>
                </a:lnTo>
                <a:close/>
                <a:moveTo>
                  <a:pt x="2981891" y="3476215"/>
                </a:moveTo>
                <a:lnTo>
                  <a:pt x="2969267" y="3463591"/>
                </a:lnTo>
                <a:cubicBezTo>
                  <a:pt x="2969267" y="3476215"/>
                  <a:pt x="2981891" y="3501463"/>
                  <a:pt x="2995179" y="3501463"/>
                </a:cubicBezTo>
                <a:cubicBezTo>
                  <a:pt x="2981891" y="3501463"/>
                  <a:pt x="2969267" y="3476215"/>
                  <a:pt x="2981891" y="3476215"/>
                </a:cubicBezTo>
                <a:lnTo>
                  <a:pt x="2981891" y="3476215"/>
                </a:lnTo>
                <a:close/>
                <a:moveTo>
                  <a:pt x="2017826" y="3488839"/>
                </a:moveTo>
                <a:cubicBezTo>
                  <a:pt x="2017826" y="3514087"/>
                  <a:pt x="2005202" y="3539999"/>
                  <a:pt x="2005202" y="3552623"/>
                </a:cubicBezTo>
                <a:cubicBezTo>
                  <a:pt x="2005202" y="3526711"/>
                  <a:pt x="2031114" y="3501463"/>
                  <a:pt x="2017826" y="3488839"/>
                </a:cubicBezTo>
                <a:lnTo>
                  <a:pt x="2017826" y="3488839"/>
                </a:lnTo>
                <a:close/>
                <a:moveTo>
                  <a:pt x="2583907" y="3769222"/>
                </a:moveTo>
                <a:cubicBezTo>
                  <a:pt x="2583907" y="3731350"/>
                  <a:pt x="2596531" y="3692814"/>
                  <a:pt x="2609819" y="3667566"/>
                </a:cubicBezTo>
                <a:cubicBezTo>
                  <a:pt x="2597195" y="3667566"/>
                  <a:pt x="2597195" y="3654942"/>
                  <a:pt x="2597195" y="3654942"/>
                </a:cubicBezTo>
                <a:cubicBezTo>
                  <a:pt x="2597195" y="3642319"/>
                  <a:pt x="2609819" y="3642319"/>
                  <a:pt x="2609819" y="3629695"/>
                </a:cubicBezTo>
                <a:cubicBezTo>
                  <a:pt x="2597195" y="3617071"/>
                  <a:pt x="2609819" y="3578535"/>
                  <a:pt x="2609819" y="3553287"/>
                </a:cubicBezTo>
                <a:cubicBezTo>
                  <a:pt x="2597195" y="3565911"/>
                  <a:pt x="2609819" y="3578535"/>
                  <a:pt x="2583907" y="3591159"/>
                </a:cubicBezTo>
                <a:cubicBezTo>
                  <a:pt x="2583907" y="3603783"/>
                  <a:pt x="2596531" y="3603783"/>
                  <a:pt x="2596531" y="3629031"/>
                </a:cubicBezTo>
                <a:cubicBezTo>
                  <a:pt x="2583907" y="3629031"/>
                  <a:pt x="2583907" y="3629031"/>
                  <a:pt x="2583907" y="3629031"/>
                </a:cubicBezTo>
                <a:cubicBezTo>
                  <a:pt x="2571283" y="3641654"/>
                  <a:pt x="2583907" y="3654278"/>
                  <a:pt x="2583907" y="3654278"/>
                </a:cubicBezTo>
                <a:cubicBezTo>
                  <a:pt x="2571283" y="3654278"/>
                  <a:pt x="2583907" y="3641654"/>
                  <a:pt x="2571283" y="3654278"/>
                </a:cubicBezTo>
                <a:cubicBezTo>
                  <a:pt x="2545371" y="3666902"/>
                  <a:pt x="2571283" y="3679526"/>
                  <a:pt x="2571283" y="3705438"/>
                </a:cubicBezTo>
                <a:cubicBezTo>
                  <a:pt x="2558659" y="3756598"/>
                  <a:pt x="2545371" y="3845629"/>
                  <a:pt x="2545371" y="3909413"/>
                </a:cubicBezTo>
                <a:cubicBezTo>
                  <a:pt x="2532747" y="3896789"/>
                  <a:pt x="2519459" y="3896789"/>
                  <a:pt x="2519459" y="3884165"/>
                </a:cubicBezTo>
                <a:cubicBezTo>
                  <a:pt x="2532083" y="3884165"/>
                  <a:pt x="2506835" y="3884165"/>
                  <a:pt x="2519459" y="3884165"/>
                </a:cubicBezTo>
                <a:cubicBezTo>
                  <a:pt x="2519459" y="3884165"/>
                  <a:pt x="2519459" y="3896789"/>
                  <a:pt x="2532083" y="3884165"/>
                </a:cubicBezTo>
                <a:cubicBezTo>
                  <a:pt x="2506170" y="3833006"/>
                  <a:pt x="2557995" y="3795134"/>
                  <a:pt x="2544706" y="3731350"/>
                </a:cubicBezTo>
                <a:cubicBezTo>
                  <a:pt x="2532083" y="3743974"/>
                  <a:pt x="2532083" y="3743974"/>
                  <a:pt x="2544706" y="3756598"/>
                </a:cubicBezTo>
                <a:cubicBezTo>
                  <a:pt x="2532083" y="3769222"/>
                  <a:pt x="2532083" y="3781846"/>
                  <a:pt x="2518794" y="3781846"/>
                </a:cubicBezTo>
                <a:cubicBezTo>
                  <a:pt x="2531418" y="3794469"/>
                  <a:pt x="2518794" y="3781846"/>
                  <a:pt x="2518794" y="3794469"/>
                </a:cubicBezTo>
                <a:cubicBezTo>
                  <a:pt x="2518794" y="3794469"/>
                  <a:pt x="2518794" y="3807093"/>
                  <a:pt x="2518794" y="3819718"/>
                </a:cubicBezTo>
                <a:lnTo>
                  <a:pt x="2518794" y="3807093"/>
                </a:lnTo>
                <a:cubicBezTo>
                  <a:pt x="2518794" y="3858253"/>
                  <a:pt x="2492882" y="3908749"/>
                  <a:pt x="2506170" y="3947285"/>
                </a:cubicBezTo>
                <a:cubicBezTo>
                  <a:pt x="2506170" y="3934661"/>
                  <a:pt x="2506170" y="3922037"/>
                  <a:pt x="2518794" y="3922037"/>
                </a:cubicBezTo>
                <a:cubicBezTo>
                  <a:pt x="2531418" y="3922037"/>
                  <a:pt x="2531418" y="3909413"/>
                  <a:pt x="2531418" y="3922037"/>
                </a:cubicBezTo>
                <a:cubicBezTo>
                  <a:pt x="2531418" y="3973197"/>
                  <a:pt x="2531418" y="4011069"/>
                  <a:pt x="2518794" y="4062229"/>
                </a:cubicBezTo>
                <a:cubicBezTo>
                  <a:pt x="2531418" y="3998445"/>
                  <a:pt x="2557330" y="3922037"/>
                  <a:pt x="2557330" y="3858253"/>
                </a:cubicBezTo>
                <a:cubicBezTo>
                  <a:pt x="2557330" y="3845629"/>
                  <a:pt x="2557330" y="3858253"/>
                  <a:pt x="2557330" y="3858253"/>
                </a:cubicBezTo>
                <a:cubicBezTo>
                  <a:pt x="2569954" y="3845629"/>
                  <a:pt x="2569954" y="3833006"/>
                  <a:pt x="2557330" y="3820382"/>
                </a:cubicBezTo>
                <a:lnTo>
                  <a:pt x="2569954" y="3820382"/>
                </a:lnTo>
                <a:cubicBezTo>
                  <a:pt x="2569954" y="3807758"/>
                  <a:pt x="2557330" y="3820382"/>
                  <a:pt x="2557330" y="3807758"/>
                </a:cubicBezTo>
                <a:cubicBezTo>
                  <a:pt x="2570619" y="3807093"/>
                  <a:pt x="2570619" y="3769222"/>
                  <a:pt x="2583907" y="3769222"/>
                </a:cubicBezTo>
                <a:lnTo>
                  <a:pt x="2583907" y="3769222"/>
                </a:lnTo>
                <a:close/>
                <a:moveTo>
                  <a:pt x="2288242" y="3629031"/>
                </a:moveTo>
                <a:cubicBezTo>
                  <a:pt x="2300866" y="3616407"/>
                  <a:pt x="2300866" y="3603783"/>
                  <a:pt x="2314155" y="3603783"/>
                </a:cubicBezTo>
                <a:cubicBezTo>
                  <a:pt x="2301531" y="3603783"/>
                  <a:pt x="2301531" y="3603783"/>
                  <a:pt x="2301531" y="3603783"/>
                </a:cubicBezTo>
                <a:cubicBezTo>
                  <a:pt x="2301531" y="3603783"/>
                  <a:pt x="2288242" y="3616407"/>
                  <a:pt x="2288242" y="3629031"/>
                </a:cubicBezTo>
                <a:lnTo>
                  <a:pt x="2288242" y="3629031"/>
                </a:lnTo>
                <a:close/>
                <a:moveTo>
                  <a:pt x="2365315" y="3679526"/>
                </a:moveTo>
                <a:cubicBezTo>
                  <a:pt x="2377938" y="3679526"/>
                  <a:pt x="2377938" y="3654278"/>
                  <a:pt x="2377938" y="3654278"/>
                </a:cubicBezTo>
                <a:cubicBezTo>
                  <a:pt x="2365315" y="3654278"/>
                  <a:pt x="2365315" y="3666902"/>
                  <a:pt x="2365315" y="3679526"/>
                </a:cubicBezTo>
                <a:lnTo>
                  <a:pt x="2365315" y="3679526"/>
                </a:lnTo>
                <a:close/>
                <a:moveTo>
                  <a:pt x="2545371" y="3730686"/>
                </a:moveTo>
                <a:cubicBezTo>
                  <a:pt x="2545371" y="3730686"/>
                  <a:pt x="2545371" y="3718062"/>
                  <a:pt x="2557995" y="3718062"/>
                </a:cubicBezTo>
                <a:cubicBezTo>
                  <a:pt x="2557995" y="3718062"/>
                  <a:pt x="2545371" y="3692814"/>
                  <a:pt x="2545371" y="3705438"/>
                </a:cubicBezTo>
                <a:cubicBezTo>
                  <a:pt x="2557995" y="3718062"/>
                  <a:pt x="2532083" y="3730686"/>
                  <a:pt x="2545371" y="3730686"/>
                </a:cubicBezTo>
                <a:lnTo>
                  <a:pt x="2545371" y="3730686"/>
                </a:lnTo>
                <a:close/>
                <a:moveTo>
                  <a:pt x="4832949" y="3858253"/>
                </a:moveTo>
                <a:cubicBezTo>
                  <a:pt x="4832949" y="3883501"/>
                  <a:pt x="4832949" y="3896125"/>
                  <a:pt x="4820325" y="3922037"/>
                </a:cubicBezTo>
                <a:cubicBezTo>
                  <a:pt x="4832949" y="3922037"/>
                  <a:pt x="4832949" y="3922037"/>
                  <a:pt x="4846237" y="3922037"/>
                </a:cubicBezTo>
                <a:cubicBezTo>
                  <a:pt x="4833613" y="3934661"/>
                  <a:pt x="4833613" y="3922037"/>
                  <a:pt x="4820325" y="3922037"/>
                </a:cubicBezTo>
                <a:cubicBezTo>
                  <a:pt x="4858861" y="3947285"/>
                  <a:pt x="4871485" y="3947285"/>
                  <a:pt x="4923309" y="3947285"/>
                </a:cubicBezTo>
                <a:lnTo>
                  <a:pt x="4910021" y="3947285"/>
                </a:lnTo>
                <a:cubicBezTo>
                  <a:pt x="4948557" y="3947285"/>
                  <a:pt x="4961181" y="3896125"/>
                  <a:pt x="4961181" y="3883501"/>
                </a:cubicBezTo>
                <a:cubicBezTo>
                  <a:pt x="4961181" y="3870877"/>
                  <a:pt x="4948557" y="3883501"/>
                  <a:pt x="4948557" y="3870877"/>
                </a:cubicBezTo>
                <a:cubicBezTo>
                  <a:pt x="4961181" y="3870877"/>
                  <a:pt x="4961181" y="3870877"/>
                  <a:pt x="4961181" y="3870877"/>
                </a:cubicBezTo>
                <a:cubicBezTo>
                  <a:pt x="4961181" y="3845629"/>
                  <a:pt x="4948557" y="3819718"/>
                  <a:pt x="4948557" y="3794469"/>
                </a:cubicBezTo>
                <a:cubicBezTo>
                  <a:pt x="4910021" y="3794469"/>
                  <a:pt x="4910021" y="3743310"/>
                  <a:pt x="4897397" y="3718062"/>
                </a:cubicBezTo>
                <a:cubicBezTo>
                  <a:pt x="4871485" y="3718062"/>
                  <a:pt x="4846237" y="3743310"/>
                  <a:pt x="4846237" y="3755934"/>
                </a:cubicBezTo>
                <a:cubicBezTo>
                  <a:pt x="4846237" y="3743310"/>
                  <a:pt x="4846237" y="3730686"/>
                  <a:pt x="4833613" y="3730686"/>
                </a:cubicBezTo>
                <a:cubicBezTo>
                  <a:pt x="4846237" y="3755934"/>
                  <a:pt x="4833613" y="3743310"/>
                  <a:pt x="4833613" y="3755934"/>
                </a:cubicBezTo>
                <a:cubicBezTo>
                  <a:pt x="4910021" y="3781846"/>
                  <a:pt x="4755877" y="3832341"/>
                  <a:pt x="4832949" y="3858253"/>
                </a:cubicBezTo>
                <a:lnTo>
                  <a:pt x="4832949" y="3858253"/>
                </a:lnTo>
                <a:close/>
                <a:moveTo>
                  <a:pt x="4935933" y="3870877"/>
                </a:moveTo>
                <a:lnTo>
                  <a:pt x="4948557" y="3870877"/>
                </a:lnTo>
                <a:cubicBezTo>
                  <a:pt x="4948557" y="3883501"/>
                  <a:pt x="4935933" y="3883501"/>
                  <a:pt x="4922645" y="3883501"/>
                </a:cubicBezTo>
                <a:cubicBezTo>
                  <a:pt x="4923309" y="3870877"/>
                  <a:pt x="4935933" y="3883501"/>
                  <a:pt x="4935933" y="3870877"/>
                </a:cubicBezTo>
                <a:lnTo>
                  <a:pt x="4935933" y="3870877"/>
                </a:lnTo>
                <a:close/>
                <a:moveTo>
                  <a:pt x="2519459" y="3769222"/>
                </a:moveTo>
                <a:lnTo>
                  <a:pt x="2519459" y="3769222"/>
                </a:lnTo>
                <a:cubicBezTo>
                  <a:pt x="2519459" y="3756598"/>
                  <a:pt x="2532083" y="3743974"/>
                  <a:pt x="2519459" y="3731350"/>
                </a:cubicBezTo>
                <a:cubicBezTo>
                  <a:pt x="2519459" y="3743974"/>
                  <a:pt x="2519459" y="3743974"/>
                  <a:pt x="2519459" y="3731350"/>
                </a:cubicBezTo>
                <a:cubicBezTo>
                  <a:pt x="2519459" y="3743974"/>
                  <a:pt x="2519459" y="3743974"/>
                  <a:pt x="2519459" y="3756598"/>
                </a:cubicBezTo>
                <a:cubicBezTo>
                  <a:pt x="2519459" y="3755934"/>
                  <a:pt x="2519459" y="3755934"/>
                  <a:pt x="2519459" y="3769222"/>
                </a:cubicBezTo>
                <a:lnTo>
                  <a:pt x="2519459" y="3769222"/>
                </a:lnTo>
                <a:close/>
                <a:moveTo>
                  <a:pt x="4781789" y="3743310"/>
                </a:moveTo>
                <a:cubicBezTo>
                  <a:pt x="4781789" y="3755934"/>
                  <a:pt x="4807701" y="3781181"/>
                  <a:pt x="4820325" y="3768558"/>
                </a:cubicBezTo>
                <a:cubicBezTo>
                  <a:pt x="4807701" y="3768558"/>
                  <a:pt x="4807701" y="3755934"/>
                  <a:pt x="4794413" y="3755934"/>
                </a:cubicBezTo>
                <a:cubicBezTo>
                  <a:pt x="4794413" y="3743310"/>
                  <a:pt x="4794413" y="3743310"/>
                  <a:pt x="4781789" y="3743310"/>
                </a:cubicBezTo>
                <a:lnTo>
                  <a:pt x="4781789" y="3743310"/>
                </a:lnTo>
                <a:close/>
                <a:moveTo>
                  <a:pt x="1928130" y="3832341"/>
                </a:moveTo>
                <a:cubicBezTo>
                  <a:pt x="1928130" y="3844965"/>
                  <a:pt x="1915506" y="3857589"/>
                  <a:pt x="1915506" y="3883501"/>
                </a:cubicBezTo>
                <a:cubicBezTo>
                  <a:pt x="1928130" y="3870877"/>
                  <a:pt x="1940754" y="3845629"/>
                  <a:pt x="1928130" y="3832341"/>
                </a:cubicBezTo>
                <a:lnTo>
                  <a:pt x="1928130" y="3832341"/>
                </a:lnTo>
                <a:close/>
                <a:moveTo>
                  <a:pt x="4614357" y="3883501"/>
                </a:moveTo>
                <a:cubicBezTo>
                  <a:pt x="4614357" y="3896125"/>
                  <a:pt x="4652893" y="3896125"/>
                  <a:pt x="4652893" y="3896125"/>
                </a:cubicBezTo>
                <a:cubicBezTo>
                  <a:pt x="4665517" y="3883501"/>
                  <a:pt x="4652893" y="3883501"/>
                  <a:pt x="4652893" y="3883501"/>
                </a:cubicBezTo>
                <a:cubicBezTo>
                  <a:pt x="4626981" y="3883501"/>
                  <a:pt x="4614357" y="3883501"/>
                  <a:pt x="4601733" y="3870877"/>
                </a:cubicBezTo>
                <a:cubicBezTo>
                  <a:pt x="4601733" y="3883501"/>
                  <a:pt x="4589109" y="3883501"/>
                  <a:pt x="4601733" y="3896125"/>
                </a:cubicBezTo>
                <a:cubicBezTo>
                  <a:pt x="4614357" y="3896125"/>
                  <a:pt x="4614357" y="3883501"/>
                  <a:pt x="4614357" y="3883501"/>
                </a:cubicBezTo>
                <a:lnTo>
                  <a:pt x="4614357" y="3883501"/>
                </a:lnTo>
                <a:close/>
                <a:moveTo>
                  <a:pt x="1735450" y="4011069"/>
                </a:moveTo>
                <a:cubicBezTo>
                  <a:pt x="1748074" y="4023692"/>
                  <a:pt x="1748074" y="4011069"/>
                  <a:pt x="1761362" y="4011069"/>
                </a:cubicBezTo>
                <a:cubicBezTo>
                  <a:pt x="1761362" y="3998445"/>
                  <a:pt x="1748738" y="3985821"/>
                  <a:pt x="1735450" y="3998445"/>
                </a:cubicBezTo>
                <a:cubicBezTo>
                  <a:pt x="1748074" y="3998445"/>
                  <a:pt x="1722162" y="3998445"/>
                  <a:pt x="1735450" y="4011069"/>
                </a:cubicBezTo>
                <a:lnTo>
                  <a:pt x="1735450" y="4011069"/>
                </a:lnTo>
                <a:close/>
                <a:moveTo>
                  <a:pt x="3997780" y="3998445"/>
                </a:moveTo>
                <a:cubicBezTo>
                  <a:pt x="4010404" y="4036316"/>
                  <a:pt x="4023692" y="4011069"/>
                  <a:pt x="3997780" y="3998445"/>
                </a:cubicBezTo>
                <a:lnTo>
                  <a:pt x="3997780" y="3998445"/>
                </a:lnTo>
                <a:close/>
                <a:moveTo>
                  <a:pt x="5090077" y="4011069"/>
                </a:moveTo>
                <a:cubicBezTo>
                  <a:pt x="5090077" y="4011069"/>
                  <a:pt x="5102701" y="4011069"/>
                  <a:pt x="5090077" y="4023692"/>
                </a:cubicBezTo>
                <a:cubicBezTo>
                  <a:pt x="5102701" y="4023692"/>
                  <a:pt x="5102701" y="4036316"/>
                  <a:pt x="5115989" y="4036316"/>
                </a:cubicBezTo>
                <a:cubicBezTo>
                  <a:pt x="5115989" y="4011069"/>
                  <a:pt x="5115989" y="3985156"/>
                  <a:pt x="5090077" y="4011069"/>
                </a:cubicBezTo>
                <a:lnTo>
                  <a:pt x="5090077" y="4011069"/>
                </a:lnTo>
                <a:close/>
                <a:moveTo>
                  <a:pt x="5154525" y="4023692"/>
                </a:moveTo>
                <a:cubicBezTo>
                  <a:pt x="5154525" y="4023692"/>
                  <a:pt x="5154525" y="4023692"/>
                  <a:pt x="5141902" y="4023692"/>
                </a:cubicBezTo>
                <a:cubicBezTo>
                  <a:pt x="5141902" y="4036316"/>
                  <a:pt x="5141902" y="4036316"/>
                  <a:pt x="5154525" y="4036316"/>
                </a:cubicBezTo>
                <a:cubicBezTo>
                  <a:pt x="5154525" y="4036316"/>
                  <a:pt x="5167149" y="4023692"/>
                  <a:pt x="5167149" y="4011069"/>
                </a:cubicBezTo>
                <a:cubicBezTo>
                  <a:pt x="5154525" y="4011069"/>
                  <a:pt x="5167149" y="4023692"/>
                  <a:pt x="5154525" y="4023692"/>
                </a:cubicBezTo>
                <a:lnTo>
                  <a:pt x="5154525" y="4023692"/>
                </a:lnTo>
                <a:close/>
                <a:moveTo>
                  <a:pt x="5141902" y="4036316"/>
                </a:moveTo>
                <a:cubicBezTo>
                  <a:pt x="5129278" y="4048940"/>
                  <a:pt x="5129278" y="4048940"/>
                  <a:pt x="5115989" y="4036316"/>
                </a:cubicBezTo>
                <a:cubicBezTo>
                  <a:pt x="5115989" y="4048940"/>
                  <a:pt x="5103365" y="4061564"/>
                  <a:pt x="5115989" y="4061564"/>
                </a:cubicBezTo>
                <a:cubicBezTo>
                  <a:pt x="5115989" y="4048940"/>
                  <a:pt x="5115989" y="4074188"/>
                  <a:pt x="5128613" y="4061564"/>
                </a:cubicBezTo>
                <a:cubicBezTo>
                  <a:pt x="5128613" y="4061564"/>
                  <a:pt x="5128613" y="4048940"/>
                  <a:pt x="5141237" y="4061564"/>
                </a:cubicBezTo>
                <a:cubicBezTo>
                  <a:pt x="5141902" y="4048940"/>
                  <a:pt x="5141902" y="4036316"/>
                  <a:pt x="5141902" y="4036316"/>
                </a:cubicBezTo>
                <a:lnTo>
                  <a:pt x="5141902" y="4036316"/>
                </a:lnTo>
                <a:close/>
                <a:moveTo>
                  <a:pt x="5128613" y="4074188"/>
                </a:moveTo>
                <a:lnTo>
                  <a:pt x="5141237" y="4074188"/>
                </a:lnTo>
                <a:cubicBezTo>
                  <a:pt x="5141237" y="4074188"/>
                  <a:pt x="5141237" y="4061564"/>
                  <a:pt x="5128613" y="4061564"/>
                </a:cubicBezTo>
                <a:cubicBezTo>
                  <a:pt x="5128613" y="4074188"/>
                  <a:pt x="5128613" y="4074188"/>
                  <a:pt x="5128613" y="4074188"/>
                </a:cubicBezTo>
                <a:lnTo>
                  <a:pt x="5128613" y="4074188"/>
                </a:lnTo>
                <a:close/>
                <a:moveTo>
                  <a:pt x="1812522" y="4189132"/>
                </a:moveTo>
                <a:cubicBezTo>
                  <a:pt x="1812522" y="4201756"/>
                  <a:pt x="1812522" y="4201756"/>
                  <a:pt x="1812522" y="4201756"/>
                </a:cubicBezTo>
                <a:lnTo>
                  <a:pt x="1825146" y="4201756"/>
                </a:lnTo>
                <a:lnTo>
                  <a:pt x="1825146" y="4214379"/>
                </a:lnTo>
                <a:cubicBezTo>
                  <a:pt x="1825146" y="4201756"/>
                  <a:pt x="1851058" y="4176508"/>
                  <a:pt x="1837770" y="4163219"/>
                </a:cubicBezTo>
                <a:cubicBezTo>
                  <a:pt x="1850394" y="4150596"/>
                  <a:pt x="1850394" y="4137972"/>
                  <a:pt x="1850394" y="4112060"/>
                </a:cubicBezTo>
                <a:cubicBezTo>
                  <a:pt x="1824481" y="4112060"/>
                  <a:pt x="1837770" y="4163219"/>
                  <a:pt x="1811858" y="4175843"/>
                </a:cubicBezTo>
                <a:cubicBezTo>
                  <a:pt x="1812522" y="4176508"/>
                  <a:pt x="1812522" y="4176508"/>
                  <a:pt x="1812522" y="4189132"/>
                </a:cubicBezTo>
                <a:cubicBezTo>
                  <a:pt x="1825146" y="4189132"/>
                  <a:pt x="1825146" y="4176508"/>
                  <a:pt x="1825146" y="4189132"/>
                </a:cubicBezTo>
                <a:cubicBezTo>
                  <a:pt x="1812522" y="4189132"/>
                  <a:pt x="1825146" y="4189132"/>
                  <a:pt x="1812522" y="4189132"/>
                </a:cubicBezTo>
                <a:lnTo>
                  <a:pt x="1812522" y="4189132"/>
                </a:lnTo>
                <a:close/>
                <a:moveTo>
                  <a:pt x="4769165" y="4137972"/>
                </a:moveTo>
                <a:cubicBezTo>
                  <a:pt x="4769165" y="4163219"/>
                  <a:pt x="4781789" y="4163219"/>
                  <a:pt x="4781789" y="4163219"/>
                </a:cubicBezTo>
                <a:lnTo>
                  <a:pt x="4781789" y="4175843"/>
                </a:lnTo>
                <a:cubicBezTo>
                  <a:pt x="4781789" y="4188467"/>
                  <a:pt x="4781789" y="4188467"/>
                  <a:pt x="4794413" y="4188467"/>
                </a:cubicBezTo>
                <a:lnTo>
                  <a:pt x="4794413" y="4188467"/>
                </a:lnTo>
                <a:cubicBezTo>
                  <a:pt x="4794413" y="4163219"/>
                  <a:pt x="4794413" y="4137307"/>
                  <a:pt x="4781789" y="4137307"/>
                </a:cubicBezTo>
                <a:lnTo>
                  <a:pt x="4794413" y="4137307"/>
                </a:lnTo>
                <a:cubicBezTo>
                  <a:pt x="4781789" y="4137307"/>
                  <a:pt x="4781789" y="4137307"/>
                  <a:pt x="4781789" y="4137307"/>
                </a:cubicBezTo>
                <a:lnTo>
                  <a:pt x="4781789" y="4149931"/>
                </a:lnTo>
                <a:lnTo>
                  <a:pt x="4781789" y="4162555"/>
                </a:lnTo>
                <a:cubicBezTo>
                  <a:pt x="4781789" y="4150596"/>
                  <a:pt x="4769165" y="4150596"/>
                  <a:pt x="4769165" y="4137972"/>
                </a:cubicBezTo>
                <a:lnTo>
                  <a:pt x="4769165" y="4137972"/>
                </a:lnTo>
                <a:close/>
                <a:moveTo>
                  <a:pt x="1696914" y="4252915"/>
                </a:moveTo>
                <a:lnTo>
                  <a:pt x="1696914" y="4240292"/>
                </a:lnTo>
                <a:cubicBezTo>
                  <a:pt x="1684290" y="4252915"/>
                  <a:pt x="1684290" y="4265539"/>
                  <a:pt x="1684290" y="4265539"/>
                </a:cubicBezTo>
                <a:cubicBezTo>
                  <a:pt x="1696914" y="4265539"/>
                  <a:pt x="1683626" y="4252915"/>
                  <a:pt x="1696914" y="4252915"/>
                </a:cubicBezTo>
                <a:lnTo>
                  <a:pt x="1696914" y="4252915"/>
                </a:lnTo>
                <a:close/>
                <a:moveTo>
                  <a:pt x="2416475" y="4329323"/>
                </a:moveTo>
                <a:cubicBezTo>
                  <a:pt x="2429098" y="4304075"/>
                  <a:pt x="2442387" y="4291452"/>
                  <a:pt x="2429098" y="4265539"/>
                </a:cubicBezTo>
                <a:cubicBezTo>
                  <a:pt x="2429763" y="4278163"/>
                  <a:pt x="2416475" y="4316699"/>
                  <a:pt x="2416475" y="4329323"/>
                </a:cubicBezTo>
                <a:lnTo>
                  <a:pt x="2416475" y="4329323"/>
                </a:lnTo>
                <a:close/>
                <a:moveTo>
                  <a:pt x="1645090" y="4303411"/>
                </a:moveTo>
                <a:cubicBezTo>
                  <a:pt x="1657713" y="4316035"/>
                  <a:pt x="1632466" y="4328659"/>
                  <a:pt x="1632466" y="4341283"/>
                </a:cubicBezTo>
                <a:cubicBezTo>
                  <a:pt x="1645090" y="4328659"/>
                  <a:pt x="1671002" y="4303411"/>
                  <a:pt x="1671002" y="4277499"/>
                </a:cubicBezTo>
                <a:cubicBezTo>
                  <a:pt x="1671002" y="4290787"/>
                  <a:pt x="1658378" y="4303411"/>
                  <a:pt x="1645090" y="4303411"/>
                </a:cubicBezTo>
                <a:lnTo>
                  <a:pt x="1645090" y="4303411"/>
                </a:lnTo>
                <a:close/>
                <a:moveTo>
                  <a:pt x="1761362" y="4545922"/>
                </a:moveTo>
                <a:cubicBezTo>
                  <a:pt x="1787274" y="4520675"/>
                  <a:pt x="1787274" y="4469515"/>
                  <a:pt x="1825810" y="4444267"/>
                </a:cubicBezTo>
                <a:cubicBezTo>
                  <a:pt x="1813186" y="4406395"/>
                  <a:pt x="1864346" y="4355235"/>
                  <a:pt x="1876970" y="4316699"/>
                </a:cubicBezTo>
                <a:cubicBezTo>
                  <a:pt x="1825146" y="4393107"/>
                  <a:pt x="1786610" y="4469515"/>
                  <a:pt x="1761362" y="4545922"/>
                </a:cubicBezTo>
                <a:lnTo>
                  <a:pt x="1761362" y="4545922"/>
                </a:lnTo>
                <a:close/>
                <a:moveTo>
                  <a:pt x="2416475" y="4367195"/>
                </a:moveTo>
                <a:cubicBezTo>
                  <a:pt x="2416475" y="4354571"/>
                  <a:pt x="2416475" y="4354571"/>
                  <a:pt x="2416475" y="4341947"/>
                </a:cubicBezTo>
                <a:cubicBezTo>
                  <a:pt x="2416475" y="4341947"/>
                  <a:pt x="2403851" y="4367195"/>
                  <a:pt x="2416475" y="4367195"/>
                </a:cubicBezTo>
                <a:lnTo>
                  <a:pt x="2416475" y="4367195"/>
                </a:lnTo>
                <a:close/>
                <a:moveTo>
                  <a:pt x="4627645" y="4864176"/>
                </a:moveTo>
                <a:cubicBezTo>
                  <a:pt x="4627645" y="4851553"/>
                  <a:pt x="4640269" y="4838929"/>
                  <a:pt x="4640269" y="4826305"/>
                </a:cubicBezTo>
                <a:cubicBezTo>
                  <a:pt x="4640269" y="4826305"/>
                  <a:pt x="4627645" y="4838929"/>
                  <a:pt x="4627645" y="4826305"/>
                </a:cubicBezTo>
                <a:cubicBezTo>
                  <a:pt x="4653557" y="4788433"/>
                  <a:pt x="4678805" y="4762521"/>
                  <a:pt x="4704717" y="4724649"/>
                </a:cubicBezTo>
                <a:cubicBezTo>
                  <a:pt x="4692093" y="4724649"/>
                  <a:pt x="4704717" y="4724649"/>
                  <a:pt x="4704717" y="4724649"/>
                </a:cubicBezTo>
                <a:cubicBezTo>
                  <a:pt x="4704717" y="4699402"/>
                  <a:pt x="4704717" y="4686778"/>
                  <a:pt x="4704717" y="4673490"/>
                </a:cubicBezTo>
                <a:cubicBezTo>
                  <a:pt x="4704717" y="4648242"/>
                  <a:pt x="4678805" y="4622330"/>
                  <a:pt x="4666181" y="4584458"/>
                </a:cubicBezTo>
                <a:cubicBezTo>
                  <a:pt x="4692093" y="4559211"/>
                  <a:pt x="4717341" y="4559211"/>
                  <a:pt x="4743253" y="4533298"/>
                </a:cubicBezTo>
                <a:cubicBezTo>
                  <a:pt x="4730629" y="4508051"/>
                  <a:pt x="4781789" y="4482138"/>
                  <a:pt x="4781789" y="4469515"/>
                </a:cubicBezTo>
                <a:cubicBezTo>
                  <a:pt x="4755877" y="4469515"/>
                  <a:pt x="4755877" y="4494762"/>
                  <a:pt x="4743253" y="4507386"/>
                </a:cubicBezTo>
                <a:cubicBezTo>
                  <a:pt x="4743253" y="4494762"/>
                  <a:pt x="4743253" y="4482138"/>
                  <a:pt x="4730629" y="4482138"/>
                </a:cubicBezTo>
                <a:cubicBezTo>
                  <a:pt x="4730629" y="4494762"/>
                  <a:pt x="4704717" y="4520010"/>
                  <a:pt x="4718005" y="4533298"/>
                </a:cubicBezTo>
                <a:cubicBezTo>
                  <a:pt x="4679469" y="4545922"/>
                  <a:pt x="4653557" y="4597082"/>
                  <a:pt x="4589773" y="4558546"/>
                </a:cubicBezTo>
                <a:cubicBezTo>
                  <a:pt x="4589773" y="4545922"/>
                  <a:pt x="4602397" y="4545922"/>
                  <a:pt x="4602397" y="4533298"/>
                </a:cubicBezTo>
                <a:cubicBezTo>
                  <a:pt x="4576485" y="4469515"/>
                  <a:pt x="4640933" y="4393107"/>
                  <a:pt x="4615021" y="4342611"/>
                </a:cubicBezTo>
                <a:cubicBezTo>
                  <a:pt x="4589109" y="4406395"/>
                  <a:pt x="4602397" y="4470179"/>
                  <a:pt x="4576485" y="4520675"/>
                </a:cubicBezTo>
                <a:cubicBezTo>
                  <a:pt x="4602397" y="4558546"/>
                  <a:pt x="4563861" y="4584458"/>
                  <a:pt x="4525325" y="4584458"/>
                </a:cubicBezTo>
                <a:cubicBezTo>
                  <a:pt x="4512701" y="4597082"/>
                  <a:pt x="4474165" y="4635618"/>
                  <a:pt x="4486789" y="4660866"/>
                </a:cubicBezTo>
                <a:cubicBezTo>
                  <a:pt x="4486789" y="4648242"/>
                  <a:pt x="4474165" y="4648242"/>
                  <a:pt x="4474165" y="4648242"/>
                </a:cubicBezTo>
                <a:cubicBezTo>
                  <a:pt x="4474165" y="4660866"/>
                  <a:pt x="4461541" y="4686114"/>
                  <a:pt x="4474165" y="4712026"/>
                </a:cubicBezTo>
                <a:cubicBezTo>
                  <a:pt x="4474165" y="4712026"/>
                  <a:pt x="4486789" y="4699402"/>
                  <a:pt x="4486789" y="4712026"/>
                </a:cubicBezTo>
                <a:cubicBezTo>
                  <a:pt x="4460877" y="4712026"/>
                  <a:pt x="4486789" y="4763186"/>
                  <a:pt x="4460877" y="4749898"/>
                </a:cubicBezTo>
                <a:cubicBezTo>
                  <a:pt x="4473501" y="4749898"/>
                  <a:pt x="4473501" y="4762521"/>
                  <a:pt x="4473501" y="4762521"/>
                </a:cubicBezTo>
                <a:cubicBezTo>
                  <a:pt x="4486125" y="4775145"/>
                  <a:pt x="4473501" y="4775145"/>
                  <a:pt x="4473501" y="4762521"/>
                </a:cubicBezTo>
                <a:cubicBezTo>
                  <a:pt x="4486125" y="4775145"/>
                  <a:pt x="4473501" y="4800393"/>
                  <a:pt x="4486125" y="4787769"/>
                </a:cubicBezTo>
                <a:cubicBezTo>
                  <a:pt x="4473501" y="4787769"/>
                  <a:pt x="4498748" y="4813017"/>
                  <a:pt x="4486125" y="4813017"/>
                </a:cubicBezTo>
                <a:cubicBezTo>
                  <a:pt x="4460212" y="4813017"/>
                  <a:pt x="4473501" y="4775145"/>
                  <a:pt x="4460212" y="4800393"/>
                </a:cubicBezTo>
                <a:cubicBezTo>
                  <a:pt x="4460212" y="4787769"/>
                  <a:pt x="4447589" y="4787769"/>
                  <a:pt x="4447589" y="4775145"/>
                </a:cubicBezTo>
                <a:cubicBezTo>
                  <a:pt x="4447589" y="4775145"/>
                  <a:pt x="4447589" y="4775145"/>
                  <a:pt x="4447589" y="4787769"/>
                </a:cubicBezTo>
                <a:cubicBezTo>
                  <a:pt x="4447589" y="4775145"/>
                  <a:pt x="4434965" y="4775145"/>
                  <a:pt x="4434965" y="4762521"/>
                </a:cubicBezTo>
                <a:cubicBezTo>
                  <a:pt x="4434965" y="4762521"/>
                  <a:pt x="4447589" y="4775145"/>
                  <a:pt x="4447589" y="4762521"/>
                </a:cubicBezTo>
                <a:cubicBezTo>
                  <a:pt x="4447589" y="4762521"/>
                  <a:pt x="4473501" y="4749898"/>
                  <a:pt x="4447589" y="4749898"/>
                </a:cubicBezTo>
                <a:cubicBezTo>
                  <a:pt x="4447589" y="4775145"/>
                  <a:pt x="4447589" y="4749898"/>
                  <a:pt x="4421677" y="4762521"/>
                </a:cubicBezTo>
                <a:cubicBezTo>
                  <a:pt x="4421677" y="4762521"/>
                  <a:pt x="4434301" y="4749898"/>
                  <a:pt x="4421677" y="4749898"/>
                </a:cubicBezTo>
                <a:cubicBezTo>
                  <a:pt x="4421677" y="4762521"/>
                  <a:pt x="4409053" y="4749898"/>
                  <a:pt x="4395764" y="4749898"/>
                </a:cubicBezTo>
                <a:cubicBezTo>
                  <a:pt x="4395764" y="4762521"/>
                  <a:pt x="4383141" y="4762521"/>
                  <a:pt x="4383141" y="4775145"/>
                </a:cubicBezTo>
                <a:cubicBezTo>
                  <a:pt x="4421677" y="4800393"/>
                  <a:pt x="4409053" y="4813017"/>
                  <a:pt x="4434301" y="4826305"/>
                </a:cubicBezTo>
                <a:cubicBezTo>
                  <a:pt x="4434301" y="4877465"/>
                  <a:pt x="4369852" y="4902713"/>
                  <a:pt x="4408388" y="4940584"/>
                </a:cubicBezTo>
                <a:cubicBezTo>
                  <a:pt x="4421012" y="4940584"/>
                  <a:pt x="4421012" y="4940584"/>
                  <a:pt x="4421012" y="4940584"/>
                </a:cubicBezTo>
                <a:cubicBezTo>
                  <a:pt x="4421012" y="4953208"/>
                  <a:pt x="4408388" y="4953208"/>
                  <a:pt x="4421012" y="4965832"/>
                </a:cubicBezTo>
                <a:cubicBezTo>
                  <a:pt x="4421012" y="4965832"/>
                  <a:pt x="4433636" y="4965832"/>
                  <a:pt x="4433636" y="4953208"/>
                </a:cubicBezTo>
                <a:cubicBezTo>
                  <a:pt x="4433636" y="4965832"/>
                  <a:pt x="4433636" y="4965832"/>
                  <a:pt x="4433636" y="4965832"/>
                </a:cubicBezTo>
                <a:cubicBezTo>
                  <a:pt x="4446260" y="4965832"/>
                  <a:pt x="4459548" y="4978456"/>
                  <a:pt x="4472172" y="4978456"/>
                </a:cubicBezTo>
                <a:cubicBezTo>
                  <a:pt x="4459548" y="4991080"/>
                  <a:pt x="4459548" y="4978456"/>
                  <a:pt x="4446260" y="4978456"/>
                </a:cubicBezTo>
                <a:cubicBezTo>
                  <a:pt x="4446260" y="4991080"/>
                  <a:pt x="4446260" y="4991080"/>
                  <a:pt x="4446260" y="5003703"/>
                </a:cubicBezTo>
                <a:cubicBezTo>
                  <a:pt x="4446260" y="4991080"/>
                  <a:pt x="4458884" y="4991080"/>
                  <a:pt x="4472172" y="4991080"/>
                </a:cubicBezTo>
                <a:cubicBezTo>
                  <a:pt x="4472172" y="4991080"/>
                  <a:pt x="4459548" y="5003703"/>
                  <a:pt x="4472172" y="5003703"/>
                </a:cubicBezTo>
                <a:cubicBezTo>
                  <a:pt x="4472172" y="4991080"/>
                  <a:pt x="4472172" y="4991080"/>
                  <a:pt x="4484796" y="4991080"/>
                </a:cubicBezTo>
                <a:cubicBezTo>
                  <a:pt x="4484796" y="5003703"/>
                  <a:pt x="4497420" y="5003703"/>
                  <a:pt x="4510708" y="5003703"/>
                </a:cubicBezTo>
                <a:lnTo>
                  <a:pt x="4523332" y="5016327"/>
                </a:lnTo>
                <a:lnTo>
                  <a:pt x="4523332" y="5003703"/>
                </a:lnTo>
                <a:cubicBezTo>
                  <a:pt x="4535956" y="5003703"/>
                  <a:pt x="4561868" y="4991080"/>
                  <a:pt x="4574492" y="4978456"/>
                </a:cubicBezTo>
                <a:cubicBezTo>
                  <a:pt x="4574492" y="4991080"/>
                  <a:pt x="4600404" y="4991080"/>
                  <a:pt x="4600404" y="5003703"/>
                </a:cubicBezTo>
                <a:cubicBezTo>
                  <a:pt x="4613028" y="4978456"/>
                  <a:pt x="4600404" y="4965832"/>
                  <a:pt x="4626316" y="4939920"/>
                </a:cubicBezTo>
                <a:cubicBezTo>
                  <a:pt x="4613692" y="4927296"/>
                  <a:pt x="4638940" y="4914672"/>
                  <a:pt x="4626316" y="4902048"/>
                </a:cubicBezTo>
                <a:cubicBezTo>
                  <a:pt x="4613692" y="4902048"/>
                  <a:pt x="4613692" y="4914672"/>
                  <a:pt x="4600404" y="4914672"/>
                </a:cubicBezTo>
                <a:cubicBezTo>
                  <a:pt x="4587780" y="4889424"/>
                  <a:pt x="4613028" y="4863512"/>
                  <a:pt x="4600404" y="4850888"/>
                </a:cubicBezTo>
                <a:cubicBezTo>
                  <a:pt x="4614357" y="4850888"/>
                  <a:pt x="4614357" y="4850888"/>
                  <a:pt x="4627645" y="4864176"/>
                </a:cubicBezTo>
                <a:lnTo>
                  <a:pt x="4627645" y="4864176"/>
                </a:lnTo>
                <a:close/>
                <a:moveTo>
                  <a:pt x="4589109" y="4902048"/>
                </a:moveTo>
                <a:cubicBezTo>
                  <a:pt x="4575821" y="4889424"/>
                  <a:pt x="4589109" y="4902048"/>
                  <a:pt x="4589109" y="4902048"/>
                </a:cubicBezTo>
                <a:cubicBezTo>
                  <a:pt x="4576485" y="4902048"/>
                  <a:pt x="4576485" y="4889424"/>
                  <a:pt x="4576485" y="4876800"/>
                </a:cubicBezTo>
                <a:lnTo>
                  <a:pt x="4576485" y="4876800"/>
                </a:lnTo>
                <a:cubicBezTo>
                  <a:pt x="4576485" y="4889424"/>
                  <a:pt x="4589109" y="4889424"/>
                  <a:pt x="4589109" y="4889424"/>
                </a:cubicBezTo>
                <a:cubicBezTo>
                  <a:pt x="4589109" y="4889424"/>
                  <a:pt x="4589109" y="4889424"/>
                  <a:pt x="4589109" y="4902048"/>
                </a:cubicBezTo>
                <a:lnTo>
                  <a:pt x="4589109" y="4902048"/>
                </a:lnTo>
                <a:close/>
                <a:moveTo>
                  <a:pt x="4897397" y="4341947"/>
                </a:moveTo>
                <a:cubicBezTo>
                  <a:pt x="4897397" y="4354571"/>
                  <a:pt x="4871485" y="4354571"/>
                  <a:pt x="4884773" y="4354571"/>
                </a:cubicBezTo>
                <a:lnTo>
                  <a:pt x="4897397" y="4341947"/>
                </a:lnTo>
                <a:lnTo>
                  <a:pt x="4897397" y="4341947"/>
                </a:lnTo>
                <a:close/>
                <a:moveTo>
                  <a:pt x="1632466" y="4354571"/>
                </a:moveTo>
                <a:cubicBezTo>
                  <a:pt x="1606554" y="4367195"/>
                  <a:pt x="1593930" y="4379819"/>
                  <a:pt x="1581306" y="4418355"/>
                </a:cubicBezTo>
                <a:cubicBezTo>
                  <a:pt x="1619842" y="4405731"/>
                  <a:pt x="1606554" y="4367195"/>
                  <a:pt x="1632466" y="4354571"/>
                </a:cubicBezTo>
                <a:lnTo>
                  <a:pt x="1632466" y="4354571"/>
                </a:lnTo>
                <a:close/>
                <a:moveTo>
                  <a:pt x="4832949" y="4405731"/>
                </a:moveTo>
                <a:cubicBezTo>
                  <a:pt x="4820325" y="4418355"/>
                  <a:pt x="4807037" y="4430979"/>
                  <a:pt x="4807037" y="4443602"/>
                </a:cubicBezTo>
                <a:cubicBezTo>
                  <a:pt x="4820325" y="4430979"/>
                  <a:pt x="4832949" y="4418355"/>
                  <a:pt x="4832949" y="4405731"/>
                </a:cubicBezTo>
                <a:lnTo>
                  <a:pt x="4832949" y="4405731"/>
                </a:lnTo>
                <a:close/>
                <a:moveTo>
                  <a:pt x="4434965" y="4749233"/>
                </a:moveTo>
                <a:cubicBezTo>
                  <a:pt x="4447589" y="4736609"/>
                  <a:pt x="4460877" y="4736609"/>
                  <a:pt x="4460877" y="4736609"/>
                </a:cubicBezTo>
                <a:cubicBezTo>
                  <a:pt x="4460877" y="4723985"/>
                  <a:pt x="4434965" y="4723985"/>
                  <a:pt x="4448253" y="4711361"/>
                </a:cubicBezTo>
                <a:cubicBezTo>
                  <a:pt x="4422341" y="4711361"/>
                  <a:pt x="4422341" y="4686114"/>
                  <a:pt x="4383805" y="4686114"/>
                </a:cubicBezTo>
                <a:cubicBezTo>
                  <a:pt x="4396429" y="4673490"/>
                  <a:pt x="4383805" y="4673490"/>
                  <a:pt x="4383805" y="4673490"/>
                </a:cubicBezTo>
                <a:cubicBezTo>
                  <a:pt x="4371181" y="4660866"/>
                  <a:pt x="4357893" y="4673490"/>
                  <a:pt x="4357893" y="4648242"/>
                </a:cubicBezTo>
                <a:cubicBezTo>
                  <a:pt x="4331981" y="4648242"/>
                  <a:pt x="4331981" y="4635618"/>
                  <a:pt x="4331981" y="4622994"/>
                </a:cubicBezTo>
                <a:cubicBezTo>
                  <a:pt x="4319357" y="4622994"/>
                  <a:pt x="4319357" y="4622994"/>
                  <a:pt x="4306068" y="4610371"/>
                </a:cubicBezTo>
                <a:cubicBezTo>
                  <a:pt x="4306068" y="4622994"/>
                  <a:pt x="4293445" y="4635618"/>
                  <a:pt x="4306068" y="4622994"/>
                </a:cubicBezTo>
                <a:cubicBezTo>
                  <a:pt x="4293445" y="4610371"/>
                  <a:pt x="4280156" y="4635618"/>
                  <a:pt x="4280156" y="4610371"/>
                </a:cubicBezTo>
                <a:cubicBezTo>
                  <a:pt x="4280156" y="4610371"/>
                  <a:pt x="4267532" y="4597746"/>
                  <a:pt x="4267532" y="4610371"/>
                </a:cubicBezTo>
                <a:cubicBezTo>
                  <a:pt x="4280156" y="4610371"/>
                  <a:pt x="4254909" y="4610371"/>
                  <a:pt x="4254909" y="4622994"/>
                </a:cubicBezTo>
                <a:cubicBezTo>
                  <a:pt x="4280821" y="4635618"/>
                  <a:pt x="4254909" y="4648242"/>
                  <a:pt x="4267532" y="4660866"/>
                </a:cubicBezTo>
                <a:cubicBezTo>
                  <a:pt x="4280156" y="4648242"/>
                  <a:pt x="4267532" y="4660866"/>
                  <a:pt x="4280156" y="4660866"/>
                </a:cubicBezTo>
                <a:cubicBezTo>
                  <a:pt x="4280156" y="4660866"/>
                  <a:pt x="4280156" y="4660866"/>
                  <a:pt x="4292780" y="4660866"/>
                </a:cubicBezTo>
                <a:cubicBezTo>
                  <a:pt x="4292780" y="4660866"/>
                  <a:pt x="4305404" y="4686114"/>
                  <a:pt x="4318692" y="4673490"/>
                </a:cubicBezTo>
                <a:cubicBezTo>
                  <a:pt x="4318692" y="4686114"/>
                  <a:pt x="4331316" y="4686114"/>
                  <a:pt x="4318692" y="4698738"/>
                </a:cubicBezTo>
                <a:cubicBezTo>
                  <a:pt x="4344605" y="4686114"/>
                  <a:pt x="4344605" y="4698738"/>
                  <a:pt x="4369852" y="4698738"/>
                </a:cubicBezTo>
                <a:cubicBezTo>
                  <a:pt x="4370517" y="4723985"/>
                  <a:pt x="4421677" y="4723985"/>
                  <a:pt x="4434965" y="4749233"/>
                </a:cubicBezTo>
                <a:lnTo>
                  <a:pt x="4434965" y="4749233"/>
                </a:lnTo>
                <a:close/>
                <a:moveTo>
                  <a:pt x="5514638" y="4609042"/>
                </a:moveTo>
                <a:cubicBezTo>
                  <a:pt x="5501350" y="4609042"/>
                  <a:pt x="5514638" y="4609042"/>
                  <a:pt x="5514638" y="4609042"/>
                </a:cubicBezTo>
                <a:cubicBezTo>
                  <a:pt x="5502014" y="4609042"/>
                  <a:pt x="5488726" y="4609042"/>
                  <a:pt x="5488726" y="4609042"/>
                </a:cubicBezTo>
                <a:cubicBezTo>
                  <a:pt x="5488726" y="4622330"/>
                  <a:pt x="5514638" y="4622330"/>
                  <a:pt x="5514638" y="4609042"/>
                </a:cubicBezTo>
                <a:lnTo>
                  <a:pt x="5514638" y="4609042"/>
                </a:lnTo>
                <a:close/>
                <a:moveTo>
                  <a:pt x="5527262" y="4634954"/>
                </a:moveTo>
                <a:lnTo>
                  <a:pt x="5527262" y="4622330"/>
                </a:lnTo>
                <a:cubicBezTo>
                  <a:pt x="5527262" y="4634954"/>
                  <a:pt x="5514638" y="4622330"/>
                  <a:pt x="5514638" y="4622330"/>
                </a:cubicBezTo>
                <a:cubicBezTo>
                  <a:pt x="5514638" y="4634954"/>
                  <a:pt x="5514638" y="4622330"/>
                  <a:pt x="5514638" y="4634954"/>
                </a:cubicBezTo>
                <a:cubicBezTo>
                  <a:pt x="5527262" y="4634954"/>
                  <a:pt x="5527262" y="4647578"/>
                  <a:pt x="5527262" y="4634954"/>
                </a:cubicBezTo>
                <a:lnTo>
                  <a:pt x="5527262" y="4634954"/>
                </a:lnTo>
                <a:lnTo>
                  <a:pt x="5527262" y="4634954"/>
                </a:lnTo>
                <a:close/>
                <a:moveTo>
                  <a:pt x="1696914" y="4660202"/>
                </a:moveTo>
                <a:cubicBezTo>
                  <a:pt x="1709538" y="4660202"/>
                  <a:pt x="1722826" y="4634954"/>
                  <a:pt x="1709538" y="4622330"/>
                </a:cubicBezTo>
                <a:cubicBezTo>
                  <a:pt x="1709538" y="4634954"/>
                  <a:pt x="1696914" y="4647578"/>
                  <a:pt x="1696914" y="4660202"/>
                </a:cubicBezTo>
                <a:lnTo>
                  <a:pt x="1696914" y="4660202"/>
                </a:lnTo>
                <a:close/>
                <a:moveTo>
                  <a:pt x="4832949" y="4761857"/>
                </a:moveTo>
                <a:cubicBezTo>
                  <a:pt x="4845573" y="4749233"/>
                  <a:pt x="4832949" y="4736609"/>
                  <a:pt x="4832949" y="4723985"/>
                </a:cubicBezTo>
                <a:cubicBezTo>
                  <a:pt x="4820325" y="4736609"/>
                  <a:pt x="4820325" y="4761857"/>
                  <a:pt x="4832949" y="4761857"/>
                </a:cubicBezTo>
                <a:lnTo>
                  <a:pt x="4832949" y="4761857"/>
                </a:lnTo>
                <a:lnTo>
                  <a:pt x="4832949" y="4761857"/>
                </a:lnTo>
                <a:close/>
                <a:moveTo>
                  <a:pt x="4704717" y="5067487"/>
                </a:moveTo>
                <a:cubicBezTo>
                  <a:pt x="4704717" y="5067487"/>
                  <a:pt x="4704717" y="5054863"/>
                  <a:pt x="4717341" y="5054863"/>
                </a:cubicBezTo>
                <a:cubicBezTo>
                  <a:pt x="4717341" y="5080111"/>
                  <a:pt x="4743253" y="5067487"/>
                  <a:pt x="4755877" y="5080111"/>
                </a:cubicBezTo>
                <a:cubicBezTo>
                  <a:pt x="4755877" y="5067487"/>
                  <a:pt x="4755877" y="5067487"/>
                  <a:pt x="4768501" y="5067487"/>
                </a:cubicBezTo>
                <a:cubicBezTo>
                  <a:pt x="4768501" y="5067487"/>
                  <a:pt x="4768501" y="5080111"/>
                  <a:pt x="4768501" y="5067487"/>
                </a:cubicBezTo>
                <a:lnTo>
                  <a:pt x="4781124" y="5067487"/>
                </a:lnTo>
                <a:cubicBezTo>
                  <a:pt x="4781124" y="5054863"/>
                  <a:pt x="4832284" y="5067487"/>
                  <a:pt x="4819661" y="5054863"/>
                </a:cubicBezTo>
                <a:lnTo>
                  <a:pt x="4819661" y="5054863"/>
                </a:lnTo>
                <a:cubicBezTo>
                  <a:pt x="4807037" y="5054863"/>
                  <a:pt x="4793748" y="5054863"/>
                  <a:pt x="4793748" y="5042240"/>
                </a:cubicBezTo>
                <a:cubicBezTo>
                  <a:pt x="4806373" y="5042240"/>
                  <a:pt x="4819661" y="5042240"/>
                  <a:pt x="4819661" y="5042240"/>
                </a:cubicBezTo>
                <a:cubicBezTo>
                  <a:pt x="4819661" y="5042240"/>
                  <a:pt x="4819661" y="5042240"/>
                  <a:pt x="4819661" y="5029616"/>
                </a:cubicBezTo>
                <a:cubicBezTo>
                  <a:pt x="4807037" y="5029616"/>
                  <a:pt x="4807037" y="5029616"/>
                  <a:pt x="4807037" y="5042240"/>
                </a:cubicBezTo>
                <a:cubicBezTo>
                  <a:pt x="4794413" y="5029616"/>
                  <a:pt x="4794413" y="5016992"/>
                  <a:pt x="4781124" y="5029616"/>
                </a:cubicBezTo>
                <a:cubicBezTo>
                  <a:pt x="4781124" y="5016992"/>
                  <a:pt x="4781124" y="4991744"/>
                  <a:pt x="4793748" y="4978456"/>
                </a:cubicBezTo>
                <a:cubicBezTo>
                  <a:pt x="4793748" y="4978456"/>
                  <a:pt x="4781124" y="4978456"/>
                  <a:pt x="4781124" y="4965832"/>
                </a:cubicBezTo>
                <a:cubicBezTo>
                  <a:pt x="4781124" y="4978456"/>
                  <a:pt x="4793748" y="4965832"/>
                  <a:pt x="4793748" y="4965832"/>
                </a:cubicBezTo>
                <a:cubicBezTo>
                  <a:pt x="4793748" y="4978456"/>
                  <a:pt x="4793748" y="4978456"/>
                  <a:pt x="4793748" y="4978456"/>
                </a:cubicBezTo>
                <a:cubicBezTo>
                  <a:pt x="4806373" y="4965832"/>
                  <a:pt x="4793748" y="4965832"/>
                  <a:pt x="4793748" y="4953208"/>
                </a:cubicBezTo>
                <a:cubicBezTo>
                  <a:pt x="4781124" y="4953208"/>
                  <a:pt x="4793748" y="4965832"/>
                  <a:pt x="4781124" y="4965832"/>
                </a:cubicBezTo>
                <a:cubicBezTo>
                  <a:pt x="4781124" y="4953208"/>
                  <a:pt x="4768501" y="4940584"/>
                  <a:pt x="4781124" y="4940584"/>
                </a:cubicBezTo>
                <a:lnTo>
                  <a:pt x="4781124" y="4927960"/>
                </a:lnTo>
                <a:cubicBezTo>
                  <a:pt x="4768501" y="4927960"/>
                  <a:pt x="4768501" y="4940584"/>
                  <a:pt x="4755213" y="4940584"/>
                </a:cubicBezTo>
                <a:cubicBezTo>
                  <a:pt x="4767836" y="4927960"/>
                  <a:pt x="4742589" y="4927960"/>
                  <a:pt x="4755213" y="4915336"/>
                </a:cubicBezTo>
                <a:cubicBezTo>
                  <a:pt x="4755213" y="4915336"/>
                  <a:pt x="4755213" y="4927960"/>
                  <a:pt x="4767836" y="4915336"/>
                </a:cubicBezTo>
                <a:cubicBezTo>
                  <a:pt x="4767836" y="4902713"/>
                  <a:pt x="4767836" y="4902713"/>
                  <a:pt x="4767836" y="4902713"/>
                </a:cubicBezTo>
                <a:lnTo>
                  <a:pt x="4755213" y="4902713"/>
                </a:lnTo>
                <a:cubicBezTo>
                  <a:pt x="4767836" y="4902713"/>
                  <a:pt x="4767836" y="4902713"/>
                  <a:pt x="4755213" y="4890089"/>
                </a:cubicBezTo>
                <a:cubicBezTo>
                  <a:pt x="4767836" y="4890089"/>
                  <a:pt x="4781124" y="4902713"/>
                  <a:pt x="4781124" y="4890089"/>
                </a:cubicBezTo>
                <a:cubicBezTo>
                  <a:pt x="4755213" y="4890089"/>
                  <a:pt x="4755213" y="4877465"/>
                  <a:pt x="4742589" y="4890089"/>
                </a:cubicBezTo>
                <a:cubicBezTo>
                  <a:pt x="4729965" y="4890089"/>
                  <a:pt x="4742589" y="4852217"/>
                  <a:pt x="4729965" y="4864841"/>
                </a:cubicBezTo>
                <a:cubicBezTo>
                  <a:pt x="4729965" y="4864841"/>
                  <a:pt x="4742589" y="4864841"/>
                  <a:pt x="4729965" y="4864841"/>
                </a:cubicBezTo>
                <a:cubicBezTo>
                  <a:pt x="4678805" y="4877465"/>
                  <a:pt x="4691429" y="4890089"/>
                  <a:pt x="4652893" y="4890089"/>
                </a:cubicBezTo>
                <a:cubicBezTo>
                  <a:pt x="4665517" y="4890089"/>
                  <a:pt x="4665517" y="4902713"/>
                  <a:pt x="4665517" y="4902713"/>
                </a:cubicBezTo>
                <a:cubicBezTo>
                  <a:pt x="4665517" y="4902713"/>
                  <a:pt x="4665517" y="4927960"/>
                  <a:pt x="4652893" y="4915336"/>
                </a:cubicBezTo>
                <a:cubicBezTo>
                  <a:pt x="4652893" y="4915336"/>
                  <a:pt x="4665517" y="4902713"/>
                  <a:pt x="4652893" y="4915336"/>
                </a:cubicBezTo>
                <a:cubicBezTo>
                  <a:pt x="4640269" y="4927960"/>
                  <a:pt x="4652893" y="4927960"/>
                  <a:pt x="4652893" y="4940584"/>
                </a:cubicBezTo>
                <a:lnTo>
                  <a:pt x="4640269" y="4953208"/>
                </a:lnTo>
                <a:cubicBezTo>
                  <a:pt x="4666181" y="4953208"/>
                  <a:pt x="4640269" y="4991080"/>
                  <a:pt x="4652893" y="5004368"/>
                </a:cubicBezTo>
                <a:cubicBezTo>
                  <a:pt x="4665517" y="4991744"/>
                  <a:pt x="4652893" y="4979120"/>
                  <a:pt x="4665517" y="4979120"/>
                </a:cubicBezTo>
                <a:lnTo>
                  <a:pt x="4665517" y="4979120"/>
                </a:lnTo>
                <a:cubicBezTo>
                  <a:pt x="4652893" y="4991744"/>
                  <a:pt x="4665517" y="4991744"/>
                  <a:pt x="4665517" y="5004368"/>
                </a:cubicBezTo>
                <a:cubicBezTo>
                  <a:pt x="4678140" y="5004368"/>
                  <a:pt x="4665517" y="5016992"/>
                  <a:pt x="4678140" y="5029616"/>
                </a:cubicBezTo>
                <a:cubicBezTo>
                  <a:pt x="4665517" y="5016992"/>
                  <a:pt x="4665517" y="5042240"/>
                  <a:pt x="4665517" y="5042240"/>
                </a:cubicBezTo>
                <a:cubicBezTo>
                  <a:pt x="4665517" y="5029616"/>
                  <a:pt x="4691429" y="5042240"/>
                  <a:pt x="4691429" y="5042240"/>
                </a:cubicBezTo>
                <a:cubicBezTo>
                  <a:pt x="4678805" y="5029616"/>
                  <a:pt x="4691429" y="5016992"/>
                  <a:pt x="4691429" y="5004368"/>
                </a:cubicBezTo>
                <a:cubicBezTo>
                  <a:pt x="4691429" y="5016992"/>
                  <a:pt x="4691429" y="5016992"/>
                  <a:pt x="4691429" y="5016992"/>
                </a:cubicBezTo>
                <a:cubicBezTo>
                  <a:pt x="4691429" y="5004368"/>
                  <a:pt x="4704053" y="5016992"/>
                  <a:pt x="4717341" y="5004368"/>
                </a:cubicBezTo>
                <a:cubicBezTo>
                  <a:pt x="4717341" y="5016992"/>
                  <a:pt x="4717341" y="5029616"/>
                  <a:pt x="4717341" y="5029616"/>
                </a:cubicBezTo>
                <a:cubicBezTo>
                  <a:pt x="4717341" y="5029616"/>
                  <a:pt x="4704717" y="5029616"/>
                  <a:pt x="4704717" y="5016992"/>
                </a:cubicBezTo>
                <a:cubicBezTo>
                  <a:pt x="4692093" y="5016992"/>
                  <a:pt x="4692093" y="5016992"/>
                  <a:pt x="4692093" y="5016992"/>
                </a:cubicBezTo>
                <a:cubicBezTo>
                  <a:pt x="4692093" y="5029616"/>
                  <a:pt x="4692093" y="5042240"/>
                  <a:pt x="4692093" y="5054863"/>
                </a:cubicBezTo>
                <a:cubicBezTo>
                  <a:pt x="4692093" y="5054863"/>
                  <a:pt x="4692093" y="5054863"/>
                  <a:pt x="4704717" y="5067487"/>
                </a:cubicBezTo>
                <a:lnTo>
                  <a:pt x="4704717" y="5067487"/>
                </a:lnTo>
                <a:close/>
                <a:moveTo>
                  <a:pt x="4755877" y="5003703"/>
                </a:moveTo>
                <a:cubicBezTo>
                  <a:pt x="4768501" y="4991080"/>
                  <a:pt x="4755877" y="4991080"/>
                  <a:pt x="4755877" y="4978456"/>
                </a:cubicBezTo>
                <a:cubicBezTo>
                  <a:pt x="4768501" y="4978456"/>
                  <a:pt x="4768501" y="5003703"/>
                  <a:pt x="4768501" y="4991080"/>
                </a:cubicBezTo>
                <a:cubicBezTo>
                  <a:pt x="4781124" y="4991080"/>
                  <a:pt x="4768501" y="4991080"/>
                  <a:pt x="4781124" y="5003703"/>
                </a:cubicBezTo>
                <a:cubicBezTo>
                  <a:pt x="4768501" y="4991080"/>
                  <a:pt x="4755213" y="5003703"/>
                  <a:pt x="4755213" y="5016327"/>
                </a:cubicBezTo>
                <a:cubicBezTo>
                  <a:pt x="4742589" y="5016327"/>
                  <a:pt x="4755213" y="5003703"/>
                  <a:pt x="4742589" y="5003703"/>
                </a:cubicBezTo>
                <a:cubicBezTo>
                  <a:pt x="4742589" y="5003703"/>
                  <a:pt x="4742589" y="5003703"/>
                  <a:pt x="4742589" y="4991080"/>
                </a:cubicBezTo>
                <a:cubicBezTo>
                  <a:pt x="4755877" y="4991080"/>
                  <a:pt x="4755877" y="5003703"/>
                  <a:pt x="4755877" y="5003703"/>
                </a:cubicBezTo>
                <a:lnTo>
                  <a:pt x="4755877" y="5003703"/>
                </a:lnTo>
                <a:close/>
                <a:moveTo>
                  <a:pt x="4743253" y="4940584"/>
                </a:moveTo>
                <a:cubicBezTo>
                  <a:pt x="4743253" y="4965832"/>
                  <a:pt x="4717341" y="4940584"/>
                  <a:pt x="4743253" y="4940584"/>
                </a:cubicBezTo>
                <a:lnTo>
                  <a:pt x="4743253" y="4940584"/>
                </a:lnTo>
                <a:close/>
                <a:moveTo>
                  <a:pt x="4730629" y="4902048"/>
                </a:moveTo>
                <a:cubicBezTo>
                  <a:pt x="4730629" y="4902048"/>
                  <a:pt x="4730629" y="4914672"/>
                  <a:pt x="4743253" y="4902048"/>
                </a:cubicBezTo>
                <a:cubicBezTo>
                  <a:pt x="4743253" y="4914672"/>
                  <a:pt x="4743253" y="4914672"/>
                  <a:pt x="4743253" y="4914672"/>
                </a:cubicBezTo>
                <a:cubicBezTo>
                  <a:pt x="4730629" y="4914672"/>
                  <a:pt x="4730629" y="4927296"/>
                  <a:pt x="4730629" y="4927296"/>
                </a:cubicBezTo>
                <a:cubicBezTo>
                  <a:pt x="4730629" y="4914672"/>
                  <a:pt x="4730629" y="4914672"/>
                  <a:pt x="4730629" y="4902048"/>
                </a:cubicBezTo>
                <a:lnTo>
                  <a:pt x="4730629" y="4902048"/>
                </a:lnTo>
                <a:close/>
                <a:moveTo>
                  <a:pt x="4743253" y="5029616"/>
                </a:moveTo>
                <a:cubicBezTo>
                  <a:pt x="4730629" y="5016992"/>
                  <a:pt x="4755877" y="5029616"/>
                  <a:pt x="4769165" y="5016992"/>
                </a:cubicBezTo>
                <a:cubicBezTo>
                  <a:pt x="4769165" y="5029616"/>
                  <a:pt x="4769165" y="5029616"/>
                  <a:pt x="4769165" y="5042240"/>
                </a:cubicBezTo>
                <a:cubicBezTo>
                  <a:pt x="4781789" y="5042240"/>
                  <a:pt x="4781789" y="5029616"/>
                  <a:pt x="4781789" y="5029616"/>
                </a:cubicBezTo>
                <a:cubicBezTo>
                  <a:pt x="4794413" y="5029616"/>
                  <a:pt x="4781789" y="5042240"/>
                  <a:pt x="4794413" y="5042240"/>
                </a:cubicBezTo>
                <a:cubicBezTo>
                  <a:pt x="4781789" y="5067487"/>
                  <a:pt x="4768501" y="5029616"/>
                  <a:pt x="4743253" y="5042240"/>
                </a:cubicBezTo>
                <a:cubicBezTo>
                  <a:pt x="4743253" y="5042240"/>
                  <a:pt x="4755877" y="5042240"/>
                  <a:pt x="4755877" y="5029616"/>
                </a:cubicBezTo>
                <a:cubicBezTo>
                  <a:pt x="4743253" y="5042240"/>
                  <a:pt x="4729965" y="5042240"/>
                  <a:pt x="4717341" y="5029616"/>
                </a:cubicBezTo>
                <a:cubicBezTo>
                  <a:pt x="4730629" y="5016992"/>
                  <a:pt x="4730629" y="5029616"/>
                  <a:pt x="4743253" y="5029616"/>
                </a:cubicBezTo>
                <a:lnTo>
                  <a:pt x="4743253" y="5029616"/>
                </a:lnTo>
                <a:close/>
                <a:moveTo>
                  <a:pt x="4692093" y="5003703"/>
                </a:moveTo>
                <a:lnTo>
                  <a:pt x="4679469" y="5003703"/>
                </a:lnTo>
                <a:cubicBezTo>
                  <a:pt x="4666846" y="5003703"/>
                  <a:pt x="4692093" y="4991080"/>
                  <a:pt x="4679469" y="4978456"/>
                </a:cubicBezTo>
                <a:cubicBezTo>
                  <a:pt x="4679469" y="4991080"/>
                  <a:pt x="4679469" y="4991080"/>
                  <a:pt x="4679469" y="4991080"/>
                </a:cubicBezTo>
                <a:cubicBezTo>
                  <a:pt x="4666846" y="4991080"/>
                  <a:pt x="4679469" y="4965832"/>
                  <a:pt x="4692093" y="4965832"/>
                </a:cubicBezTo>
                <a:cubicBezTo>
                  <a:pt x="4679469" y="4953208"/>
                  <a:pt x="4666181" y="4965832"/>
                  <a:pt x="4666181" y="4965832"/>
                </a:cubicBezTo>
                <a:cubicBezTo>
                  <a:pt x="4666181" y="4940584"/>
                  <a:pt x="4666181" y="4940584"/>
                  <a:pt x="4666181" y="4914672"/>
                </a:cubicBezTo>
                <a:cubicBezTo>
                  <a:pt x="4678805" y="4914672"/>
                  <a:pt x="4678805" y="4927296"/>
                  <a:pt x="4678805" y="4939920"/>
                </a:cubicBezTo>
                <a:cubicBezTo>
                  <a:pt x="4691429" y="4939920"/>
                  <a:pt x="4704717" y="4939920"/>
                  <a:pt x="4704717" y="4927296"/>
                </a:cubicBezTo>
                <a:cubicBezTo>
                  <a:pt x="4717341" y="4927296"/>
                  <a:pt x="4692093" y="4939920"/>
                  <a:pt x="4704717" y="4939920"/>
                </a:cubicBezTo>
                <a:cubicBezTo>
                  <a:pt x="4692093" y="4953208"/>
                  <a:pt x="4692093" y="4965832"/>
                  <a:pt x="4692093" y="5003703"/>
                </a:cubicBezTo>
                <a:lnTo>
                  <a:pt x="4692093" y="5003703"/>
                </a:lnTo>
                <a:close/>
                <a:moveTo>
                  <a:pt x="4717341" y="4978456"/>
                </a:moveTo>
                <a:cubicBezTo>
                  <a:pt x="4717341" y="4965832"/>
                  <a:pt x="4704717" y="4978456"/>
                  <a:pt x="4704717" y="4965832"/>
                </a:cubicBezTo>
                <a:cubicBezTo>
                  <a:pt x="4717341" y="4965832"/>
                  <a:pt x="4717341" y="4965832"/>
                  <a:pt x="4717341" y="4965832"/>
                </a:cubicBezTo>
                <a:cubicBezTo>
                  <a:pt x="4704717" y="4978456"/>
                  <a:pt x="4717341" y="4965832"/>
                  <a:pt x="4717341" y="4978456"/>
                </a:cubicBezTo>
                <a:lnTo>
                  <a:pt x="4717341" y="4978456"/>
                </a:lnTo>
                <a:close/>
                <a:moveTo>
                  <a:pt x="5308669" y="5003703"/>
                </a:moveTo>
                <a:cubicBezTo>
                  <a:pt x="5321293" y="4978456"/>
                  <a:pt x="5321293" y="5003703"/>
                  <a:pt x="5334582" y="5003703"/>
                </a:cubicBezTo>
                <a:cubicBezTo>
                  <a:pt x="5360494" y="4991080"/>
                  <a:pt x="5334582" y="4965832"/>
                  <a:pt x="5321958" y="4952544"/>
                </a:cubicBezTo>
                <a:cubicBezTo>
                  <a:pt x="5283422" y="4953208"/>
                  <a:pt x="5296045" y="4991080"/>
                  <a:pt x="5308669" y="5003703"/>
                </a:cubicBezTo>
                <a:lnTo>
                  <a:pt x="5308669" y="5003703"/>
                </a:lnTo>
                <a:close/>
                <a:moveTo>
                  <a:pt x="5321958" y="4991080"/>
                </a:moveTo>
                <a:lnTo>
                  <a:pt x="5321958" y="4991080"/>
                </a:lnTo>
                <a:cubicBezTo>
                  <a:pt x="5321958" y="4978456"/>
                  <a:pt x="5321958" y="4991080"/>
                  <a:pt x="5321958" y="4991080"/>
                </a:cubicBezTo>
                <a:cubicBezTo>
                  <a:pt x="5334582" y="4978456"/>
                  <a:pt x="5309334" y="4978456"/>
                  <a:pt x="5321958" y="4965832"/>
                </a:cubicBezTo>
                <a:cubicBezTo>
                  <a:pt x="5334582" y="4965832"/>
                  <a:pt x="5360494" y="4991080"/>
                  <a:pt x="5321958" y="4991080"/>
                </a:cubicBezTo>
                <a:lnTo>
                  <a:pt x="5321958" y="4991080"/>
                </a:lnTo>
                <a:close/>
                <a:moveTo>
                  <a:pt x="5733230" y="4965832"/>
                </a:moveTo>
                <a:cubicBezTo>
                  <a:pt x="5733230" y="4978456"/>
                  <a:pt x="5745854" y="4978456"/>
                  <a:pt x="5759142" y="4978456"/>
                </a:cubicBezTo>
                <a:cubicBezTo>
                  <a:pt x="5745854" y="4978456"/>
                  <a:pt x="5745854" y="4965832"/>
                  <a:pt x="5733230" y="4965832"/>
                </a:cubicBezTo>
                <a:lnTo>
                  <a:pt x="5733230" y="4965832"/>
                </a:lnTo>
                <a:close/>
                <a:moveTo>
                  <a:pt x="4910021" y="5284086"/>
                </a:moveTo>
                <a:cubicBezTo>
                  <a:pt x="4922645" y="5296710"/>
                  <a:pt x="4935933" y="5309334"/>
                  <a:pt x="4948557" y="5296710"/>
                </a:cubicBezTo>
                <a:cubicBezTo>
                  <a:pt x="4935933" y="5284086"/>
                  <a:pt x="4948557" y="5258839"/>
                  <a:pt x="4922645" y="5245550"/>
                </a:cubicBezTo>
                <a:lnTo>
                  <a:pt x="4922645" y="5258174"/>
                </a:lnTo>
                <a:cubicBezTo>
                  <a:pt x="4922645" y="5245550"/>
                  <a:pt x="4910021" y="5245550"/>
                  <a:pt x="4910021" y="5245550"/>
                </a:cubicBezTo>
                <a:cubicBezTo>
                  <a:pt x="4935933" y="5245550"/>
                  <a:pt x="4910021" y="5220303"/>
                  <a:pt x="4922645" y="5232926"/>
                </a:cubicBezTo>
                <a:cubicBezTo>
                  <a:pt x="4922645" y="5220303"/>
                  <a:pt x="4922645" y="5220303"/>
                  <a:pt x="4922645" y="5220303"/>
                </a:cubicBezTo>
                <a:lnTo>
                  <a:pt x="4910021" y="5220303"/>
                </a:lnTo>
                <a:cubicBezTo>
                  <a:pt x="4897397" y="5220303"/>
                  <a:pt x="4910021" y="5220303"/>
                  <a:pt x="4897397" y="5232926"/>
                </a:cubicBezTo>
                <a:cubicBezTo>
                  <a:pt x="4897397" y="5220303"/>
                  <a:pt x="4884773" y="5220303"/>
                  <a:pt x="4884773" y="5207679"/>
                </a:cubicBezTo>
                <a:cubicBezTo>
                  <a:pt x="4897397" y="5220303"/>
                  <a:pt x="4897397" y="5207679"/>
                  <a:pt x="4897397" y="5207679"/>
                </a:cubicBezTo>
                <a:cubicBezTo>
                  <a:pt x="4897397" y="5207679"/>
                  <a:pt x="4897397" y="5207679"/>
                  <a:pt x="4910021" y="5207679"/>
                </a:cubicBezTo>
                <a:cubicBezTo>
                  <a:pt x="4897397" y="5207679"/>
                  <a:pt x="4910021" y="5207679"/>
                  <a:pt x="4910021" y="5195055"/>
                </a:cubicBezTo>
                <a:cubicBezTo>
                  <a:pt x="4897397" y="5195055"/>
                  <a:pt x="4922645" y="5195055"/>
                  <a:pt x="4922645" y="5182431"/>
                </a:cubicBezTo>
                <a:cubicBezTo>
                  <a:pt x="4910021" y="5169807"/>
                  <a:pt x="4910021" y="5157183"/>
                  <a:pt x="4896733" y="5144559"/>
                </a:cubicBezTo>
                <a:cubicBezTo>
                  <a:pt x="4896733" y="5157183"/>
                  <a:pt x="4896733" y="5157183"/>
                  <a:pt x="4896733" y="5157183"/>
                </a:cubicBezTo>
                <a:cubicBezTo>
                  <a:pt x="4896733" y="5144559"/>
                  <a:pt x="4870820" y="5144559"/>
                  <a:pt x="4858197" y="5131936"/>
                </a:cubicBezTo>
                <a:cubicBezTo>
                  <a:pt x="4884109" y="5131936"/>
                  <a:pt x="4870820" y="5106688"/>
                  <a:pt x="4870820" y="5094064"/>
                </a:cubicBezTo>
                <a:cubicBezTo>
                  <a:pt x="4858197" y="5094064"/>
                  <a:pt x="4858197" y="5119312"/>
                  <a:pt x="4844908" y="5119312"/>
                </a:cubicBezTo>
                <a:cubicBezTo>
                  <a:pt x="4832284" y="5106688"/>
                  <a:pt x="4818996" y="5094064"/>
                  <a:pt x="4818996" y="5081440"/>
                </a:cubicBezTo>
                <a:cubicBezTo>
                  <a:pt x="4806373" y="5094064"/>
                  <a:pt x="4780460" y="5068816"/>
                  <a:pt x="4780460" y="5094064"/>
                </a:cubicBezTo>
                <a:cubicBezTo>
                  <a:pt x="4793084" y="5094064"/>
                  <a:pt x="4780460" y="5106688"/>
                  <a:pt x="4780460" y="5106688"/>
                </a:cubicBezTo>
                <a:cubicBezTo>
                  <a:pt x="4780460" y="5119312"/>
                  <a:pt x="4793084" y="5106688"/>
                  <a:pt x="4793084" y="5106688"/>
                </a:cubicBezTo>
                <a:cubicBezTo>
                  <a:pt x="4793084" y="5144559"/>
                  <a:pt x="4767172" y="5081440"/>
                  <a:pt x="4741924" y="5094064"/>
                </a:cubicBezTo>
                <a:cubicBezTo>
                  <a:pt x="4754548" y="5094064"/>
                  <a:pt x="4741924" y="5094064"/>
                  <a:pt x="4754548" y="5119312"/>
                </a:cubicBezTo>
                <a:cubicBezTo>
                  <a:pt x="4741924" y="5119312"/>
                  <a:pt x="4741924" y="5131936"/>
                  <a:pt x="4728636" y="5119312"/>
                </a:cubicBezTo>
                <a:cubicBezTo>
                  <a:pt x="4716012" y="5144559"/>
                  <a:pt x="4716012" y="5131936"/>
                  <a:pt x="4690100" y="5157183"/>
                </a:cubicBezTo>
                <a:cubicBezTo>
                  <a:pt x="4690100" y="5169807"/>
                  <a:pt x="4690100" y="5169807"/>
                  <a:pt x="4690100" y="5195055"/>
                </a:cubicBezTo>
                <a:cubicBezTo>
                  <a:pt x="4702724" y="5195055"/>
                  <a:pt x="4702724" y="5195055"/>
                  <a:pt x="4702724" y="5195055"/>
                </a:cubicBezTo>
                <a:cubicBezTo>
                  <a:pt x="4690100" y="5207679"/>
                  <a:pt x="4728636" y="5232926"/>
                  <a:pt x="4728636" y="5232926"/>
                </a:cubicBezTo>
                <a:cubicBezTo>
                  <a:pt x="4728636" y="5245550"/>
                  <a:pt x="4716012" y="5258174"/>
                  <a:pt x="4728636" y="5258174"/>
                </a:cubicBezTo>
                <a:cubicBezTo>
                  <a:pt x="4728636" y="5258174"/>
                  <a:pt x="4728636" y="5258174"/>
                  <a:pt x="4741260" y="5258174"/>
                </a:cubicBezTo>
                <a:cubicBezTo>
                  <a:pt x="4741260" y="5245550"/>
                  <a:pt x="4741260" y="5245550"/>
                  <a:pt x="4741260" y="5245550"/>
                </a:cubicBezTo>
                <a:cubicBezTo>
                  <a:pt x="4753884" y="5245550"/>
                  <a:pt x="4753884" y="5258174"/>
                  <a:pt x="4753884" y="5258174"/>
                </a:cubicBezTo>
                <a:lnTo>
                  <a:pt x="4766508" y="5258174"/>
                </a:lnTo>
                <a:cubicBezTo>
                  <a:pt x="4766508" y="5245550"/>
                  <a:pt x="4753884" y="5232926"/>
                  <a:pt x="4766508" y="5232926"/>
                </a:cubicBezTo>
                <a:cubicBezTo>
                  <a:pt x="4766508" y="5245550"/>
                  <a:pt x="4779131" y="5258174"/>
                  <a:pt x="4779131" y="5270798"/>
                </a:cubicBezTo>
                <a:cubicBezTo>
                  <a:pt x="4779131" y="5270798"/>
                  <a:pt x="4791755" y="5258174"/>
                  <a:pt x="4791755" y="5270798"/>
                </a:cubicBezTo>
                <a:cubicBezTo>
                  <a:pt x="4779131" y="5283422"/>
                  <a:pt x="4765843" y="5308670"/>
                  <a:pt x="4779131" y="5321958"/>
                </a:cubicBezTo>
                <a:cubicBezTo>
                  <a:pt x="4791755" y="5321958"/>
                  <a:pt x="4779131" y="5309334"/>
                  <a:pt x="4779131" y="5309334"/>
                </a:cubicBezTo>
                <a:cubicBezTo>
                  <a:pt x="4791755" y="5309334"/>
                  <a:pt x="4791755" y="5309334"/>
                  <a:pt x="4791755" y="5309334"/>
                </a:cubicBezTo>
                <a:cubicBezTo>
                  <a:pt x="4804379" y="5321958"/>
                  <a:pt x="4779131" y="5321958"/>
                  <a:pt x="4765843" y="5334582"/>
                </a:cubicBezTo>
                <a:cubicBezTo>
                  <a:pt x="4778467" y="5334582"/>
                  <a:pt x="4778467" y="5347206"/>
                  <a:pt x="4765843" y="5347206"/>
                </a:cubicBezTo>
                <a:cubicBezTo>
                  <a:pt x="4765843" y="5359830"/>
                  <a:pt x="4778467" y="5347206"/>
                  <a:pt x="4778467" y="5359830"/>
                </a:cubicBezTo>
                <a:cubicBezTo>
                  <a:pt x="4765843" y="5359830"/>
                  <a:pt x="4778467" y="5372453"/>
                  <a:pt x="4791091" y="5385077"/>
                </a:cubicBezTo>
                <a:cubicBezTo>
                  <a:pt x="4791091" y="5372453"/>
                  <a:pt x="4778467" y="5372453"/>
                  <a:pt x="4778467" y="5347206"/>
                </a:cubicBezTo>
                <a:cubicBezTo>
                  <a:pt x="4804379" y="5347206"/>
                  <a:pt x="4804379" y="5347206"/>
                  <a:pt x="4817003" y="5334582"/>
                </a:cubicBezTo>
                <a:cubicBezTo>
                  <a:pt x="4817003" y="5347206"/>
                  <a:pt x="4804379" y="5347206"/>
                  <a:pt x="4817003" y="5359830"/>
                </a:cubicBezTo>
                <a:cubicBezTo>
                  <a:pt x="4804379" y="5347206"/>
                  <a:pt x="4804379" y="5359830"/>
                  <a:pt x="4791091" y="5359830"/>
                </a:cubicBezTo>
                <a:cubicBezTo>
                  <a:pt x="4791091" y="5385077"/>
                  <a:pt x="4803715" y="5410990"/>
                  <a:pt x="4778467" y="5423613"/>
                </a:cubicBezTo>
                <a:cubicBezTo>
                  <a:pt x="4791091" y="5423613"/>
                  <a:pt x="4778467" y="5423613"/>
                  <a:pt x="4791091" y="5436237"/>
                </a:cubicBezTo>
                <a:cubicBezTo>
                  <a:pt x="4791091" y="5436237"/>
                  <a:pt x="4791091" y="5423613"/>
                  <a:pt x="4803715" y="5436237"/>
                </a:cubicBezTo>
                <a:cubicBezTo>
                  <a:pt x="4791091" y="5410990"/>
                  <a:pt x="4803715" y="5410990"/>
                  <a:pt x="4816339" y="5398366"/>
                </a:cubicBezTo>
                <a:cubicBezTo>
                  <a:pt x="4816339" y="5410990"/>
                  <a:pt x="4816339" y="5410990"/>
                  <a:pt x="4816339" y="5410990"/>
                </a:cubicBezTo>
                <a:cubicBezTo>
                  <a:pt x="4828962" y="5410990"/>
                  <a:pt x="4828962" y="5398366"/>
                  <a:pt x="4816339" y="5385742"/>
                </a:cubicBezTo>
                <a:cubicBezTo>
                  <a:pt x="4816339" y="5385742"/>
                  <a:pt x="4803715" y="5398366"/>
                  <a:pt x="4803715" y="5385742"/>
                </a:cubicBezTo>
                <a:cubicBezTo>
                  <a:pt x="4829627" y="5385742"/>
                  <a:pt x="4829627" y="5398366"/>
                  <a:pt x="4854875" y="5398366"/>
                </a:cubicBezTo>
                <a:cubicBezTo>
                  <a:pt x="4854875" y="5373118"/>
                  <a:pt x="4867498" y="5360494"/>
                  <a:pt x="4880787" y="5334582"/>
                </a:cubicBezTo>
                <a:lnTo>
                  <a:pt x="4880787" y="5334582"/>
                </a:lnTo>
                <a:cubicBezTo>
                  <a:pt x="4880787" y="5334582"/>
                  <a:pt x="4868163" y="5334582"/>
                  <a:pt x="4854875" y="5321958"/>
                </a:cubicBezTo>
                <a:cubicBezTo>
                  <a:pt x="4880787" y="5321958"/>
                  <a:pt x="4867498" y="5296710"/>
                  <a:pt x="4880787" y="5296710"/>
                </a:cubicBezTo>
                <a:cubicBezTo>
                  <a:pt x="4880787" y="5296710"/>
                  <a:pt x="4880787" y="5309334"/>
                  <a:pt x="4893411" y="5321958"/>
                </a:cubicBezTo>
                <a:cubicBezTo>
                  <a:pt x="4893411" y="5309334"/>
                  <a:pt x="4893411" y="5309334"/>
                  <a:pt x="4906035" y="5309334"/>
                </a:cubicBezTo>
                <a:cubicBezTo>
                  <a:pt x="4910021" y="5296710"/>
                  <a:pt x="4910021" y="5284086"/>
                  <a:pt x="4910021" y="5284086"/>
                </a:cubicBezTo>
                <a:cubicBezTo>
                  <a:pt x="4922645" y="5284086"/>
                  <a:pt x="4922645" y="5284086"/>
                  <a:pt x="4922645" y="5284086"/>
                </a:cubicBezTo>
                <a:cubicBezTo>
                  <a:pt x="4923309" y="5296710"/>
                  <a:pt x="4923309" y="5284086"/>
                  <a:pt x="4910021" y="5284086"/>
                </a:cubicBezTo>
                <a:lnTo>
                  <a:pt x="4910021" y="5284086"/>
                </a:lnTo>
                <a:close/>
                <a:moveTo>
                  <a:pt x="4769165" y="5207679"/>
                </a:moveTo>
                <a:cubicBezTo>
                  <a:pt x="4756541" y="5207679"/>
                  <a:pt x="4756541" y="5207679"/>
                  <a:pt x="4756541" y="5207679"/>
                </a:cubicBezTo>
                <a:lnTo>
                  <a:pt x="4756541" y="5207679"/>
                </a:lnTo>
                <a:cubicBezTo>
                  <a:pt x="4756541" y="5195055"/>
                  <a:pt x="4756541" y="5195055"/>
                  <a:pt x="4743917" y="5195055"/>
                </a:cubicBezTo>
                <a:cubicBezTo>
                  <a:pt x="4756541" y="5195055"/>
                  <a:pt x="4756541" y="5195055"/>
                  <a:pt x="4769830" y="5195055"/>
                </a:cubicBezTo>
                <a:lnTo>
                  <a:pt x="4769830" y="5207679"/>
                </a:lnTo>
                <a:lnTo>
                  <a:pt x="4769165" y="5207679"/>
                </a:lnTo>
                <a:close/>
                <a:moveTo>
                  <a:pt x="4871485" y="5182431"/>
                </a:moveTo>
                <a:cubicBezTo>
                  <a:pt x="4884109" y="5182431"/>
                  <a:pt x="4884109" y="5182431"/>
                  <a:pt x="4884109" y="5169807"/>
                </a:cubicBezTo>
                <a:cubicBezTo>
                  <a:pt x="4896733" y="5182431"/>
                  <a:pt x="4910021" y="5182431"/>
                  <a:pt x="4910021" y="5195055"/>
                </a:cubicBezTo>
                <a:cubicBezTo>
                  <a:pt x="4897397" y="5195055"/>
                  <a:pt x="4897397" y="5195055"/>
                  <a:pt x="4897397" y="5195055"/>
                </a:cubicBezTo>
                <a:cubicBezTo>
                  <a:pt x="4897397" y="5182431"/>
                  <a:pt x="4897397" y="5182431"/>
                  <a:pt x="4897397" y="5182431"/>
                </a:cubicBezTo>
                <a:cubicBezTo>
                  <a:pt x="4884773" y="5182431"/>
                  <a:pt x="4897397" y="5195055"/>
                  <a:pt x="4884773" y="5195055"/>
                </a:cubicBezTo>
                <a:cubicBezTo>
                  <a:pt x="4872149" y="5195055"/>
                  <a:pt x="4872149" y="5195055"/>
                  <a:pt x="4872149" y="5195055"/>
                </a:cubicBezTo>
                <a:lnTo>
                  <a:pt x="4872149" y="5182431"/>
                </a:lnTo>
                <a:lnTo>
                  <a:pt x="4871485" y="5182431"/>
                </a:lnTo>
                <a:lnTo>
                  <a:pt x="4871485" y="5182431"/>
                </a:lnTo>
                <a:close/>
                <a:moveTo>
                  <a:pt x="4807701" y="5106023"/>
                </a:moveTo>
                <a:cubicBezTo>
                  <a:pt x="4820325" y="5106023"/>
                  <a:pt x="4820325" y="5106023"/>
                  <a:pt x="4820325" y="5106023"/>
                </a:cubicBezTo>
                <a:cubicBezTo>
                  <a:pt x="4820325" y="5106023"/>
                  <a:pt x="4820325" y="5118647"/>
                  <a:pt x="4807701" y="5118647"/>
                </a:cubicBezTo>
                <a:lnTo>
                  <a:pt x="4807701" y="5106023"/>
                </a:lnTo>
                <a:lnTo>
                  <a:pt x="4807701" y="5106023"/>
                </a:lnTo>
                <a:lnTo>
                  <a:pt x="4807701" y="5106023"/>
                </a:lnTo>
                <a:close/>
                <a:moveTo>
                  <a:pt x="4832949" y="5143895"/>
                </a:moveTo>
                <a:cubicBezTo>
                  <a:pt x="4820325" y="5156519"/>
                  <a:pt x="4832949" y="5143895"/>
                  <a:pt x="4832949" y="5156519"/>
                </a:cubicBezTo>
                <a:cubicBezTo>
                  <a:pt x="4832949" y="5156519"/>
                  <a:pt x="4820325" y="5143895"/>
                  <a:pt x="4820325" y="5156519"/>
                </a:cubicBezTo>
                <a:cubicBezTo>
                  <a:pt x="4807701" y="5156519"/>
                  <a:pt x="4807701" y="5156519"/>
                  <a:pt x="4807701" y="5143895"/>
                </a:cubicBezTo>
                <a:lnTo>
                  <a:pt x="4832949" y="5143895"/>
                </a:lnTo>
                <a:lnTo>
                  <a:pt x="4832949" y="5143895"/>
                </a:lnTo>
                <a:lnTo>
                  <a:pt x="4832949" y="5143895"/>
                </a:lnTo>
                <a:close/>
                <a:moveTo>
                  <a:pt x="4794413" y="5232926"/>
                </a:moveTo>
                <a:cubicBezTo>
                  <a:pt x="4768501" y="5207679"/>
                  <a:pt x="4794413" y="5207679"/>
                  <a:pt x="4781789" y="5181767"/>
                </a:cubicBezTo>
                <a:cubicBezTo>
                  <a:pt x="4794413" y="5194390"/>
                  <a:pt x="4794413" y="5194390"/>
                  <a:pt x="4794413" y="5207014"/>
                </a:cubicBezTo>
                <a:cubicBezTo>
                  <a:pt x="4794413" y="5219638"/>
                  <a:pt x="4781789" y="5220303"/>
                  <a:pt x="4794413" y="5232926"/>
                </a:cubicBezTo>
                <a:lnTo>
                  <a:pt x="4794413" y="5232926"/>
                </a:lnTo>
                <a:close/>
                <a:moveTo>
                  <a:pt x="4794413" y="5296710"/>
                </a:moveTo>
                <a:cubicBezTo>
                  <a:pt x="4794413" y="5284086"/>
                  <a:pt x="4807037" y="5271463"/>
                  <a:pt x="4807037" y="5258839"/>
                </a:cubicBezTo>
                <a:cubicBezTo>
                  <a:pt x="4819661" y="5258839"/>
                  <a:pt x="4819661" y="5258839"/>
                  <a:pt x="4819661" y="5258839"/>
                </a:cubicBezTo>
                <a:cubicBezTo>
                  <a:pt x="4807701" y="5271463"/>
                  <a:pt x="4820325" y="5284086"/>
                  <a:pt x="4794413" y="5296710"/>
                </a:cubicBezTo>
                <a:lnTo>
                  <a:pt x="4794413" y="5296710"/>
                </a:lnTo>
                <a:close/>
                <a:moveTo>
                  <a:pt x="4832949" y="5296710"/>
                </a:moveTo>
                <a:cubicBezTo>
                  <a:pt x="4820325" y="5309334"/>
                  <a:pt x="4820325" y="5284086"/>
                  <a:pt x="4807037" y="5296710"/>
                </a:cubicBezTo>
                <a:cubicBezTo>
                  <a:pt x="4807037" y="5296710"/>
                  <a:pt x="4819661" y="5296710"/>
                  <a:pt x="4807037" y="5284086"/>
                </a:cubicBezTo>
                <a:cubicBezTo>
                  <a:pt x="4832949" y="5258839"/>
                  <a:pt x="4819661" y="5309334"/>
                  <a:pt x="4832949" y="5284086"/>
                </a:cubicBezTo>
                <a:cubicBezTo>
                  <a:pt x="4846237" y="5284086"/>
                  <a:pt x="4832949" y="5296710"/>
                  <a:pt x="4832949" y="5296710"/>
                </a:cubicBezTo>
                <a:lnTo>
                  <a:pt x="4832949" y="5296710"/>
                </a:lnTo>
                <a:close/>
                <a:moveTo>
                  <a:pt x="4832949" y="5335246"/>
                </a:moveTo>
                <a:cubicBezTo>
                  <a:pt x="4820325" y="5335246"/>
                  <a:pt x="4832949" y="5335246"/>
                  <a:pt x="4832949" y="5335246"/>
                </a:cubicBezTo>
                <a:cubicBezTo>
                  <a:pt x="4820325" y="5335246"/>
                  <a:pt x="4820325" y="5335246"/>
                  <a:pt x="4820325" y="5335246"/>
                </a:cubicBezTo>
                <a:cubicBezTo>
                  <a:pt x="4807701" y="5322622"/>
                  <a:pt x="4807701" y="5322622"/>
                  <a:pt x="4794413" y="5309999"/>
                </a:cubicBezTo>
                <a:cubicBezTo>
                  <a:pt x="4807037" y="5309999"/>
                  <a:pt x="4807037" y="5309999"/>
                  <a:pt x="4820325" y="5309999"/>
                </a:cubicBezTo>
                <a:cubicBezTo>
                  <a:pt x="4807701" y="5335246"/>
                  <a:pt x="4832949" y="5322622"/>
                  <a:pt x="4832949" y="5335246"/>
                </a:cubicBezTo>
                <a:lnTo>
                  <a:pt x="4832949" y="5335246"/>
                </a:lnTo>
                <a:lnTo>
                  <a:pt x="4832949" y="5335246"/>
                </a:lnTo>
                <a:close/>
                <a:moveTo>
                  <a:pt x="4832949" y="5284086"/>
                </a:moveTo>
                <a:cubicBezTo>
                  <a:pt x="4832949" y="5271463"/>
                  <a:pt x="4820325" y="5271463"/>
                  <a:pt x="4820325" y="5258839"/>
                </a:cubicBezTo>
                <a:cubicBezTo>
                  <a:pt x="4820325" y="5258839"/>
                  <a:pt x="4832949" y="5284086"/>
                  <a:pt x="4832949" y="5271463"/>
                </a:cubicBezTo>
                <a:cubicBezTo>
                  <a:pt x="4846237" y="5271463"/>
                  <a:pt x="4832949" y="5284086"/>
                  <a:pt x="4832949" y="5284086"/>
                </a:cubicBezTo>
                <a:lnTo>
                  <a:pt x="4832949" y="5284086"/>
                </a:lnTo>
                <a:close/>
                <a:moveTo>
                  <a:pt x="4858861" y="5232926"/>
                </a:moveTo>
                <a:cubicBezTo>
                  <a:pt x="4846237" y="5232926"/>
                  <a:pt x="4846237" y="5258174"/>
                  <a:pt x="4858861" y="5258174"/>
                </a:cubicBezTo>
                <a:lnTo>
                  <a:pt x="4846237" y="5258174"/>
                </a:lnTo>
                <a:lnTo>
                  <a:pt x="4846237" y="5258174"/>
                </a:lnTo>
                <a:cubicBezTo>
                  <a:pt x="4833613" y="5245550"/>
                  <a:pt x="4846237" y="5270798"/>
                  <a:pt x="4833613" y="5258174"/>
                </a:cubicBezTo>
                <a:lnTo>
                  <a:pt x="4833613" y="5258174"/>
                </a:lnTo>
                <a:cubicBezTo>
                  <a:pt x="4833613" y="5245550"/>
                  <a:pt x="4820989" y="5258174"/>
                  <a:pt x="4820989" y="5258174"/>
                </a:cubicBezTo>
                <a:cubicBezTo>
                  <a:pt x="4833613" y="5245550"/>
                  <a:pt x="4846902" y="5245550"/>
                  <a:pt x="4846902" y="5220303"/>
                </a:cubicBezTo>
                <a:cubicBezTo>
                  <a:pt x="4846902" y="5232926"/>
                  <a:pt x="4859526" y="5232926"/>
                  <a:pt x="4859526" y="5220303"/>
                </a:cubicBezTo>
                <a:cubicBezTo>
                  <a:pt x="4859526" y="5220303"/>
                  <a:pt x="4872149" y="5232926"/>
                  <a:pt x="4872149" y="5220303"/>
                </a:cubicBezTo>
                <a:cubicBezTo>
                  <a:pt x="4872149" y="5220303"/>
                  <a:pt x="4872149" y="5232926"/>
                  <a:pt x="4884773" y="5245550"/>
                </a:cubicBezTo>
                <a:cubicBezTo>
                  <a:pt x="4871485" y="5246215"/>
                  <a:pt x="4871485" y="5232926"/>
                  <a:pt x="4858861" y="5232926"/>
                </a:cubicBezTo>
                <a:lnTo>
                  <a:pt x="4858861" y="5232926"/>
                </a:lnTo>
                <a:close/>
                <a:moveTo>
                  <a:pt x="1426497" y="5093399"/>
                </a:moveTo>
                <a:cubicBezTo>
                  <a:pt x="1400585" y="5144559"/>
                  <a:pt x="1362049" y="5182431"/>
                  <a:pt x="1349425" y="5246215"/>
                </a:cubicBezTo>
                <a:cubicBezTo>
                  <a:pt x="1375337" y="5233591"/>
                  <a:pt x="1387961" y="5195055"/>
                  <a:pt x="1400585" y="5169807"/>
                </a:cubicBezTo>
                <a:cubicBezTo>
                  <a:pt x="1400585" y="5182431"/>
                  <a:pt x="1387961" y="5182431"/>
                  <a:pt x="1387961" y="5169807"/>
                </a:cubicBezTo>
                <a:cubicBezTo>
                  <a:pt x="1426497" y="5156519"/>
                  <a:pt x="1426497" y="5118647"/>
                  <a:pt x="1426497" y="5093399"/>
                </a:cubicBezTo>
                <a:lnTo>
                  <a:pt x="1426497" y="5093399"/>
                </a:lnTo>
                <a:close/>
                <a:moveTo>
                  <a:pt x="1452409" y="5182431"/>
                </a:moveTo>
                <a:cubicBezTo>
                  <a:pt x="1465033" y="5182431"/>
                  <a:pt x="1478322" y="5169807"/>
                  <a:pt x="1465033" y="5157183"/>
                </a:cubicBezTo>
                <a:cubicBezTo>
                  <a:pt x="1465698" y="5169807"/>
                  <a:pt x="1465698" y="5169807"/>
                  <a:pt x="1452409" y="5182431"/>
                </a:cubicBezTo>
                <a:lnTo>
                  <a:pt x="1452409" y="5182431"/>
                </a:lnTo>
                <a:close/>
                <a:moveTo>
                  <a:pt x="6324559" y="5207679"/>
                </a:moveTo>
                <a:cubicBezTo>
                  <a:pt x="6311935" y="5207679"/>
                  <a:pt x="6324559" y="5182431"/>
                  <a:pt x="6311935" y="5182431"/>
                </a:cubicBezTo>
                <a:cubicBezTo>
                  <a:pt x="6298647" y="5195055"/>
                  <a:pt x="6324559" y="5207679"/>
                  <a:pt x="6324559" y="5207679"/>
                </a:cubicBezTo>
                <a:lnTo>
                  <a:pt x="6324559" y="5207679"/>
                </a:lnTo>
                <a:close/>
                <a:moveTo>
                  <a:pt x="4254909" y="5271463"/>
                </a:moveTo>
                <a:cubicBezTo>
                  <a:pt x="4280821" y="5271463"/>
                  <a:pt x="4293445" y="5246215"/>
                  <a:pt x="4280821" y="5233591"/>
                </a:cubicBezTo>
                <a:cubicBezTo>
                  <a:pt x="4254909" y="5232926"/>
                  <a:pt x="4254909" y="5258839"/>
                  <a:pt x="4254909" y="5271463"/>
                </a:cubicBezTo>
                <a:lnTo>
                  <a:pt x="4254909" y="5271463"/>
                </a:lnTo>
                <a:close/>
                <a:moveTo>
                  <a:pt x="6555775" y="5284086"/>
                </a:moveTo>
                <a:cubicBezTo>
                  <a:pt x="6568399" y="5296710"/>
                  <a:pt x="6581687" y="5321958"/>
                  <a:pt x="6581687" y="5309334"/>
                </a:cubicBezTo>
                <a:cubicBezTo>
                  <a:pt x="6581687" y="5309334"/>
                  <a:pt x="6581687" y="5309334"/>
                  <a:pt x="6581687" y="5296710"/>
                </a:cubicBezTo>
                <a:cubicBezTo>
                  <a:pt x="6568399" y="5296710"/>
                  <a:pt x="6568399" y="5284086"/>
                  <a:pt x="6555775" y="5284086"/>
                </a:cubicBezTo>
                <a:lnTo>
                  <a:pt x="6555775" y="5284086"/>
                </a:lnTo>
                <a:close/>
                <a:moveTo>
                  <a:pt x="5205685" y="5284086"/>
                </a:moveTo>
                <a:cubicBezTo>
                  <a:pt x="5179773" y="5296710"/>
                  <a:pt x="5179773" y="5296710"/>
                  <a:pt x="5193061" y="5309334"/>
                </a:cubicBezTo>
                <a:lnTo>
                  <a:pt x="5193061" y="5309334"/>
                </a:lnTo>
                <a:cubicBezTo>
                  <a:pt x="5205685" y="5296710"/>
                  <a:pt x="5193061" y="5309334"/>
                  <a:pt x="5193061" y="5296710"/>
                </a:cubicBezTo>
                <a:cubicBezTo>
                  <a:pt x="5193061" y="5296710"/>
                  <a:pt x="5205685" y="5296710"/>
                  <a:pt x="5205685" y="5284086"/>
                </a:cubicBezTo>
                <a:lnTo>
                  <a:pt x="5205685" y="5284086"/>
                </a:lnTo>
                <a:close/>
                <a:moveTo>
                  <a:pt x="6234198" y="5322622"/>
                </a:moveTo>
                <a:cubicBezTo>
                  <a:pt x="6234198" y="5297375"/>
                  <a:pt x="6221575" y="5309999"/>
                  <a:pt x="6221575" y="5309999"/>
                </a:cubicBezTo>
                <a:cubicBezTo>
                  <a:pt x="6221575" y="5335246"/>
                  <a:pt x="6260111" y="5361159"/>
                  <a:pt x="6272734" y="5361159"/>
                </a:cubicBezTo>
                <a:cubicBezTo>
                  <a:pt x="6272734" y="5335911"/>
                  <a:pt x="6260111" y="5323287"/>
                  <a:pt x="6246822" y="5309999"/>
                </a:cubicBezTo>
                <a:cubicBezTo>
                  <a:pt x="6234198" y="5309334"/>
                  <a:pt x="6234198" y="5309334"/>
                  <a:pt x="6234198" y="5322622"/>
                </a:cubicBezTo>
                <a:lnTo>
                  <a:pt x="6234198" y="5322622"/>
                </a:lnTo>
                <a:close/>
                <a:moveTo>
                  <a:pt x="5193061" y="5322622"/>
                </a:moveTo>
                <a:cubicBezTo>
                  <a:pt x="5154525" y="5284751"/>
                  <a:pt x="5154525" y="5360494"/>
                  <a:pt x="5103365" y="5360494"/>
                </a:cubicBezTo>
                <a:cubicBezTo>
                  <a:pt x="5090742" y="5347870"/>
                  <a:pt x="5064829" y="5347870"/>
                  <a:pt x="5038917" y="5347870"/>
                </a:cubicBezTo>
                <a:cubicBezTo>
                  <a:pt x="5038917" y="5360494"/>
                  <a:pt x="5000381" y="5385742"/>
                  <a:pt x="5000381" y="5373118"/>
                </a:cubicBezTo>
                <a:cubicBezTo>
                  <a:pt x="5000381" y="5373118"/>
                  <a:pt x="5000381" y="5373118"/>
                  <a:pt x="5000381" y="5385742"/>
                </a:cubicBezTo>
                <a:cubicBezTo>
                  <a:pt x="4974469" y="5398366"/>
                  <a:pt x="4961845" y="5373118"/>
                  <a:pt x="4949222" y="5385742"/>
                </a:cubicBezTo>
                <a:cubicBezTo>
                  <a:pt x="4949222" y="5398366"/>
                  <a:pt x="4936598" y="5410990"/>
                  <a:pt x="4949222" y="5423613"/>
                </a:cubicBezTo>
                <a:cubicBezTo>
                  <a:pt x="4936598" y="5436237"/>
                  <a:pt x="4936598" y="5448861"/>
                  <a:pt x="4936598" y="5474773"/>
                </a:cubicBezTo>
                <a:lnTo>
                  <a:pt x="4949222" y="5474773"/>
                </a:lnTo>
                <a:cubicBezTo>
                  <a:pt x="4949222" y="5474773"/>
                  <a:pt x="4949222" y="5474773"/>
                  <a:pt x="4936598" y="5474773"/>
                </a:cubicBezTo>
                <a:cubicBezTo>
                  <a:pt x="4975133" y="5487397"/>
                  <a:pt x="4962510" y="5551181"/>
                  <a:pt x="5001046" y="5538557"/>
                </a:cubicBezTo>
                <a:cubicBezTo>
                  <a:pt x="5001046" y="5551181"/>
                  <a:pt x="4988422" y="5563805"/>
                  <a:pt x="5001046" y="5563805"/>
                </a:cubicBezTo>
                <a:cubicBezTo>
                  <a:pt x="5001046" y="5551181"/>
                  <a:pt x="5013669" y="5563805"/>
                  <a:pt x="5013669" y="5563805"/>
                </a:cubicBezTo>
                <a:cubicBezTo>
                  <a:pt x="5013669" y="5551181"/>
                  <a:pt x="5013669" y="5538557"/>
                  <a:pt x="5026293" y="5538557"/>
                </a:cubicBezTo>
                <a:cubicBezTo>
                  <a:pt x="5026293" y="5551181"/>
                  <a:pt x="5038917" y="5551181"/>
                  <a:pt x="5052206" y="5551181"/>
                </a:cubicBezTo>
                <a:cubicBezTo>
                  <a:pt x="5052206" y="5538557"/>
                  <a:pt x="5052206" y="5525933"/>
                  <a:pt x="5064829" y="5525933"/>
                </a:cubicBezTo>
                <a:cubicBezTo>
                  <a:pt x="5064829" y="5500686"/>
                  <a:pt x="5064829" y="5474773"/>
                  <a:pt x="5064829" y="5474773"/>
                </a:cubicBezTo>
                <a:cubicBezTo>
                  <a:pt x="5064829" y="5474773"/>
                  <a:pt x="5064829" y="5487397"/>
                  <a:pt x="5077453" y="5474773"/>
                </a:cubicBezTo>
                <a:cubicBezTo>
                  <a:pt x="5090077" y="5462149"/>
                  <a:pt x="5090077" y="5449526"/>
                  <a:pt x="5077453" y="5436902"/>
                </a:cubicBezTo>
                <a:cubicBezTo>
                  <a:pt x="5090077" y="5436902"/>
                  <a:pt x="5090077" y="5436902"/>
                  <a:pt x="5090077" y="5436902"/>
                </a:cubicBezTo>
                <a:cubicBezTo>
                  <a:pt x="5090077" y="5436902"/>
                  <a:pt x="5090077" y="5436902"/>
                  <a:pt x="5090077" y="5449526"/>
                </a:cubicBezTo>
                <a:cubicBezTo>
                  <a:pt x="5102701" y="5449526"/>
                  <a:pt x="5090077" y="5436902"/>
                  <a:pt x="5102701" y="5436902"/>
                </a:cubicBezTo>
                <a:cubicBezTo>
                  <a:pt x="5090077" y="5449526"/>
                  <a:pt x="5115325" y="5436902"/>
                  <a:pt x="5115325" y="5449526"/>
                </a:cubicBezTo>
                <a:cubicBezTo>
                  <a:pt x="5115325" y="5462149"/>
                  <a:pt x="5102701" y="5462149"/>
                  <a:pt x="5102701" y="5474773"/>
                </a:cubicBezTo>
                <a:cubicBezTo>
                  <a:pt x="5115325" y="5474773"/>
                  <a:pt x="5115325" y="5474773"/>
                  <a:pt x="5115325" y="5474773"/>
                </a:cubicBezTo>
                <a:cubicBezTo>
                  <a:pt x="5127949" y="5462149"/>
                  <a:pt x="5141237" y="5449526"/>
                  <a:pt x="5127949" y="5436902"/>
                </a:cubicBezTo>
                <a:cubicBezTo>
                  <a:pt x="5140573" y="5436902"/>
                  <a:pt x="5140573" y="5424278"/>
                  <a:pt x="5140573" y="5411654"/>
                </a:cubicBezTo>
                <a:cubicBezTo>
                  <a:pt x="5140573" y="5411654"/>
                  <a:pt x="5114660" y="5411654"/>
                  <a:pt x="5114660" y="5399030"/>
                </a:cubicBezTo>
                <a:cubicBezTo>
                  <a:pt x="5127284" y="5399030"/>
                  <a:pt x="5140573" y="5399030"/>
                  <a:pt x="5140573" y="5399030"/>
                </a:cubicBezTo>
                <a:cubicBezTo>
                  <a:pt x="5140573" y="5399030"/>
                  <a:pt x="5127949" y="5399030"/>
                  <a:pt x="5127949" y="5411654"/>
                </a:cubicBezTo>
                <a:cubicBezTo>
                  <a:pt x="5140573" y="5411654"/>
                  <a:pt x="5153861" y="5411654"/>
                  <a:pt x="5153861" y="5399030"/>
                </a:cubicBezTo>
                <a:cubicBezTo>
                  <a:pt x="5141237" y="5399030"/>
                  <a:pt x="5141237" y="5399030"/>
                  <a:pt x="5141237" y="5386406"/>
                </a:cubicBezTo>
                <a:cubicBezTo>
                  <a:pt x="5141237" y="5386406"/>
                  <a:pt x="5141237" y="5386406"/>
                  <a:pt x="5153861" y="5386406"/>
                </a:cubicBezTo>
                <a:cubicBezTo>
                  <a:pt x="5153861" y="5361159"/>
                  <a:pt x="5166485" y="5373782"/>
                  <a:pt x="5166485" y="5361159"/>
                </a:cubicBezTo>
                <a:cubicBezTo>
                  <a:pt x="5166485" y="5348535"/>
                  <a:pt x="5166485" y="5361159"/>
                  <a:pt x="5153861" y="5348535"/>
                </a:cubicBezTo>
                <a:cubicBezTo>
                  <a:pt x="5166485" y="5348535"/>
                  <a:pt x="5166485" y="5348535"/>
                  <a:pt x="5179773" y="5335911"/>
                </a:cubicBezTo>
                <a:cubicBezTo>
                  <a:pt x="5179773" y="5323287"/>
                  <a:pt x="5167149" y="5323287"/>
                  <a:pt x="5167149" y="5323287"/>
                </a:cubicBezTo>
                <a:lnTo>
                  <a:pt x="5167149" y="5323287"/>
                </a:lnTo>
                <a:cubicBezTo>
                  <a:pt x="5179773" y="5323287"/>
                  <a:pt x="5179773" y="5335911"/>
                  <a:pt x="5179773" y="5335911"/>
                </a:cubicBezTo>
                <a:cubicBezTo>
                  <a:pt x="5193061" y="5322622"/>
                  <a:pt x="5180438" y="5309334"/>
                  <a:pt x="5193061" y="5322622"/>
                </a:cubicBezTo>
                <a:lnTo>
                  <a:pt x="5193061" y="5322622"/>
                </a:lnTo>
                <a:close/>
                <a:moveTo>
                  <a:pt x="4961845" y="5462149"/>
                </a:moveTo>
                <a:cubicBezTo>
                  <a:pt x="4974469" y="5462149"/>
                  <a:pt x="4974469" y="5474773"/>
                  <a:pt x="4974469" y="5462149"/>
                </a:cubicBezTo>
                <a:cubicBezTo>
                  <a:pt x="4974469" y="5474773"/>
                  <a:pt x="4974469" y="5474773"/>
                  <a:pt x="4974469" y="5487397"/>
                </a:cubicBezTo>
                <a:cubicBezTo>
                  <a:pt x="4974469" y="5475437"/>
                  <a:pt x="4961845" y="5475437"/>
                  <a:pt x="4961845" y="5462149"/>
                </a:cubicBezTo>
                <a:lnTo>
                  <a:pt x="4961845" y="5462149"/>
                </a:lnTo>
                <a:close/>
                <a:moveTo>
                  <a:pt x="5077453" y="5424278"/>
                </a:moveTo>
                <a:cubicBezTo>
                  <a:pt x="5077453" y="5411654"/>
                  <a:pt x="5077453" y="5411654"/>
                  <a:pt x="5077453" y="5411654"/>
                </a:cubicBezTo>
                <a:cubicBezTo>
                  <a:pt x="5090077" y="5411654"/>
                  <a:pt x="5090077" y="5411654"/>
                  <a:pt x="5090077" y="5411654"/>
                </a:cubicBezTo>
                <a:cubicBezTo>
                  <a:pt x="5090077" y="5424278"/>
                  <a:pt x="5090077" y="5411654"/>
                  <a:pt x="5102701" y="5411654"/>
                </a:cubicBezTo>
                <a:cubicBezTo>
                  <a:pt x="5090077" y="5424278"/>
                  <a:pt x="5090077" y="5424278"/>
                  <a:pt x="5077453" y="5424278"/>
                </a:cubicBezTo>
                <a:lnTo>
                  <a:pt x="5077453" y="5424278"/>
                </a:lnTo>
                <a:close/>
                <a:moveTo>
                  <a:pt x="5257509" y="5411654"/>
                </a:moveTo>
                <a:cubicBezTo>
                  <a:pt x="5257509" y="5399030"/>
                  <a:pt x="5257509" y="5386406"/>
                  <a:pt x="5257509" y="5386406"/>
                </a:cubicBezTo>
                <a:cubicBezTo>
                  <a:pt x="5270134" y="5386406"/>
                  <a:pt x="5257509" y="5399030"/>
                  <a:pt x="5270134" y="5399030"/>
                </a:cubicBezTo>
                <a:lnTo>
                  <a:pt x="5270134" y="5399030"/>
                </a:lnTo>
                <a:cubicBezTo>
                  <a:pt x="5270134" y="5373782"/>
                  <a:pt x="5296045" y="5361159"/>
                  <a:pt x="5296045" y="5335246"/>
                </a:cubicBezTo>
                <a:cubicBezTo>
                  <a:pt x="5296045" y="5335246"/>
                  <a:pt x="5296045" y="5335246"/>
                  <a:pt x="5283422" y="5335246"/>
                </a:cubicBezTo>
                <a:cubicBezTo>
                  <a:pt x="5283422" y="5335246"/>
                  <a:pt x="5296045" y="5335246"/>
                  <a:pt x="5296045" y="5347870"/>
                </a:cubicBezTo>
                <a:cubicBezTo>
                  <a:pt x="5270134" y="5335246"/>
                  <a:pt x="5296045" y="5360494"/>
                  <a:pt x="5283422" y="5360494"/>
                </a:cubicBezTo>
                <a:cubicBezTo>
                  <a:pt x="5283422" y="5360494"/>
                  <a:pt x="5270798" y="5360494"/>
                  <a:pt x="5283422" y="5373118"/>
                </a:cubicBezTo>
                <a:cubicBezTo>
                  <a:pt x="5257509" y="5373118"/>
                  <a:pt x="5244221" y="5385742"/>
                  <a:pt x="5257509" y="5411654"/>
                </a:cubicBezTo>
                <a:lnTo>
                  <a:pt x="5257509" y="5411654"/>
                </a:lnTo>
                <a:close/>
                <a:moveTo>
                  <a:pt x="6375718" y="5411654"/>
                </a:moveTo>
                <a:cubicBezTo>
                  <a:pt x="6388342" y="5436902"/>
                  <a:pt x="6414255" y="5462814"/>
                  <a:pt x="6426878" y="5475437"/>
                </a:cubicBezTo>
                <a:cubicBezTo>
                  <a:pt x="6414255" y="5449526"/>
                  <a:pt x="6401631" y="5424278"/>
                  <a:pt x="6375718" y="5411654"/>
                </a:cubicBezTo>
                <a:lnTo>
                  <a:pt x="6375718" y="5411654"/>
                </a:lnTo>
                <a:close/>
                <a:moveTo>
                  <a:pt x="5231598" y="5462149"/>
                </a:moveTo>
                <a:cubicBezTo>
                  <a:pt x="5231598" y="5474773"/>
                  <a:pt x="5218974" y="5474773"/>
                  <a:pt x="5218974" y="5474773"/>
                </a:cubicBezTo>
                <a:cubicBezTo>
                  <a:pt x="5231598" y="5474773"/>
                  <a:pt x="5218974" y="5487397"/>
                  <a:pt x="5218974" y="5487397"/>
                </a:cubicBezTo>
                <a:cubicBezTo>
                  <a:pt x="5231598" y="5487397"/>
                  <a:pt x="5231598" y="5500021"/>
                  <a:pt x="5231598" y="5500021"/>
                </a:cubicBezTo>
                <a:cubicBezTo>
                  <a:pt x="5231598" y="5474773"/>
                  <a:pt x="5257509" y="5487397"/>
                  <a:pt x="5257509" y="5487397"/>
                </a:cubicBezTo>
                <a:cubicBezTo>
                  <a:pt x="5270134" y="5474773"/>
                  <a:pt x="5270134" y="5474773"/>
                  <a:pt x="5270134" y="5462149"/>
                </a:cubicBezTo>
                <a:cubicBezTo>
                  <a:pt x="5270134" y="5449526"/>
                  <a:pt x="5270134" y="5436902"/>
                  <a:pt x="5270134" y="5436902"/>
                </a:cubicBezTo>
                <a:lnTo>
                  <a:pt x="5270134" y="5436902"/>
                </a:lnTo>
                <a:cubicBezTo>
                  <a:pt x="5270134" y="5424278"/>
                  <a:pt x="5282757" y="5436902"/>
                  <a:pt x="5282757" y="5411654"/>
                </a:cubicBezTo>
                <a:cubicBezTo>
                  <a:pt x="5270134" y="5424278"/>
                  <a:pt x="5270134" y="5424278"/>
                  <a:pt x="5256845" y="5411654"/>
                </a:cubicBezTo>
                <a:cubicBezTo>
                  <a:pt x="5256845" y="5424278"/>
                  <a:pt x="5244221" y="5436902"/>
                  <a:pt x="5244221" y="5436902"/>
                </a:cubicBezTo>
                <a:lnTo>
                  <a:pt x="5256845" y="5436902"/>
                </a:lnTo>
                <a:cubicBezTo>
                  <a:pt x="5256845" y="5449526"/>
                  <a:pt x="5256845" y="5449526"/>
                  <a:pt x="5256845" y="5449526"/>
                </a:cubicBezTo>
                <a:cubicBezTo>
                  <a:pt x="5256845" y="5436902"/>
                  <a:pt x="5244221" y="5462149"/>
                  <a:pt x="5230933" y="5449526"/>
                </a:cubicBezTo>
                <a:cubicBezTo>
                  <a:pt x="5230933" y="5462149"/>
                  <a:pt x="5243557" y="5462149"/>
                  <a:pt x="5243557" y="5474773"/>
                </a:cubicBezTo>
                <a:cubicBezTo>
                  <a:pt x="5230933" y="5474773"/>
                  <a:pt x="5230933" y="5474773"/>
                  <a:pt x="5230933" y="5474773"/>
                </a:cubicBezTo>
                <a:cubicBezTo>
                  <a:pt x="5218974" y="5475437"/>
                  <a:pt x="5231598" y="5475437"/>
                  <a:pt x="5231598" y="5462149"/>
                </a:cubicBezTo>
                <a:lnTo>
                  <a:pt x="5231598" y="5462149"/>
                </a:lnTo>
                <a:close/>
                <a:moveTo>
                  <a:pt x="6517239" y="5436902"/>
                </a:moveTo>
                <a:cubicBezTo>
                  <a:pt x="6555775" y="5462149"/>
                  <a:pt x="6568399" y="5500686"/>
                  <a:pt x="6606935" y="5525933"/>
                </a:cubicBezTo>
                <a:cubicBezTo>
                  <a:pt x="6581687" y="5488062"/>
                  <a:pt x="6542487" y="5449526"/>
                  <a:pt x="6517239" y="5436902"/>
                </a:cubicBezTo>
                <a:lnTo>
                  <a:pt x="6517239" y="5436902"/>
                </a:lnTo>
                <a:close/>
                <a:moveTo>
                  <a:pt x="5257509" y="5513309"/>
                </a:moveTo>
                <a:cubicBezTo>
                  <a:pt x="5270134" y="5525933"/>
                  <a:pt x="5257509" y="5513309"/>
                  <a:pt x="5257509" y="5525933"/>
                </a:cubicBezTo>
                <a:cubicBezTo>
                  <a:pt x="5257509" y="5538557"/>
                  <a:pt x="5257509" y="5525933"/>
                  <a:pt x="5270134" y="5525933"/>
                </a:cubicBezTo>
                <a:lnTo>
                  <a:pt x="5270134" y="5538557"/>
                </a:lnTo>
                <a:cubicBezTo>
                  <a:pt x="5257509" y="5538557"/>
                  <a:pt x="5257509" y="5538557"/>
                  <a:pt x="5244221" y="5538557"/>
                </a:cubicBezTo>
                <a:cubicBezTo>
                  <a:pt x="5244221" y="5563805"/>
                  <a:pt x="5231598" y="5563805"/>
                  <a:pt x="5218309" y="5589717"/>
                </a:cubicBezTo>
                <a:cubicBezTo>
                  <a:pt x="5230933" y="5589717"/>
                  <a:pt x="5230933" y="5577093"/>
                  <a:pt x="5230933" y="5589717"/>
                </a:cubicBezTo>
                <a:cubicBezTo>
                  <a:pt x="5230933" y="5589717"/>
                  <a:pt x="5218309" y="5602341"/>
                  <a:pt x="5230933" y="5602341"/>
                </a:cubicBezTo>
                <a:cubicBezTo>
                  <a:pt x="5230933" y="5602341"/>
                  <a:pt x="5230933" y="5589717"/>
                  <a:pt x="5230933" y="5602341"/>
                </a:cubicBezTo>
                <a:cubicBezTo>
                  <a:pt x="5218309" y="5627589"/>
                  <a:pt x="5269469" y="5627589"/>
                  <a:pt x="5269469" y="5627589"/>
                </a:cubicBezTo>
                <a:cubicBezTo>
                  <a:pt x="5320629" y="5614964"/>
                  <a:pt x="5295381" y="5576429"/>
                  <a:pt x="5295381" y="5538557"/>
                </a:cubicBezTo>
                <a:lnTo>
                  <a:pt x="5295381" y="5538557"/>
                </a:lnTo>
                <a:lnTo>
                  <a:pt x="5295381" y="5525933"/>
                </a:lnTo>
                <a:cubicBezTo>
                  <a:pt x="5308005" y="5500686"/>
                  <a:pt x="5321293" y="5474773"/>
                  <a:pt x="5321293" y="5436902"/>
                </a:cubicBezTo>
                <a:cubicBezTo>
                  <a:pt x="5296045" y="5462149"/>
                  <a:pt x="5283422" y="5500686"/>
                  <a:pt x="5257509" y="5513309"/>
                </a:cubicBezTo>
                <a:lnTo>
                  <a:pt x="5257509" y="5513309"/>
                </a:lnTo>
                <a:close/>
                <a:moveTo>
                  <a:pt x="5128613" y="5475437"/>
                </a:moveTo>
                <a:cubicBezTo>
                  <a:pt x="5115989" y="5488062"/>
                  <a:pt x="5090077" y="5475437"/>
                  <a:pt x="5102701" y="5488062"/>
                </a:cubicBezTo>
                <a:cubicBezTo>
                  <a:pt x="5102701" y="5475437"/>
                  <a:pt x="5115325" y="5513309"/>
                  <a:pt x="5128613" y="5500686"/>
                </a:cubicBezTo>
                <a:cubicBezTo>
                  <a:pt x="5128613" y="5500686"/>
                  <a:pt x="5128613" y="5488062"/>
                  <a:pt x="5115989" y="5488062"/>
                </a:cubicBezTo>
                <a:cubicBezTo>
                  <a:pt x="5128613" y="5488062"/>
                  <a:pt x="5128613" y="5475437"/>
                  <a:pt x="5128613" y="5475437"/>
                </a:cubicBezTo>
                <a:lnTo>
                  <a:pt x="5128613" y="5475437"/>
                </a:lnTo>
                <a:close/>
                <a:moveTo>
                  <a:pt x="6542487" y="5589717"/>
                </a:moveTo>
                <a:cubicBezTo>
                  <a:pt x="6516574" y="5551845"/>
                  <a:pt x="6478038" y="5513309"/>
                  <a:pt x="6452791" y="5488062"/>
                </a:cubicBezTo>
                <a:lnTo>
                  <a:pt x="6452791" y="5500686"/>
                </a:lnTo>
                <a:cubicBezTo>
                  <a:pt x="6465414" y="5525933"/>
                  <a:pt x="6491327" y="5538557"/>
                  <a:pt x="6503951" y="5564469"/>
                </a:cubicBezTo>
                <a:cubicBezTo>
                  <a:pt x="6529863" y="5577093"/>
                  <a:pt x="6542487" y="5602341"/>
                  <a:pt x="6555110" y="5628253"/>
                </a:cubicBezTo>
                <a:cubicBezTo>
                  <a:pt x="6568399" y="5614964"/>
                  <a:pt x="6542487" y="5602341"/>
                  <a:pt x="6542487" y="5589717"/>
                </a:cubicBezTo>
                <a:lnTo>
                  <a:pt x="6542487" y="5589717"/>
                </a:lnTo>
                <a:close/>
                <a:moveTo>
                  <a:pt x="5103365" y="5525933"/>
                </a:moveTo>
                <a:cubicBezTo>
                  <a:pt x="5115989" y="5525933"/>
                  <a:pt x="5115989" y="5525933"/>
                  <a:pt x="5129278" y="5525933"/>
                </a:cubicBezTo>
                <a:cubicBezTo>
                  <a:pt x="5129278" y="5513309"/>
                  <a:pt x="5103365" y="5500686"/>
                  <a:pt x="5103365" y="5500686"/>
                </a:cubicBezTo>
                <a:cubicBezTo>
                  <a:pt x="5115989" y="5500686"/>
                  <a:pt x="5115989" y="5513309"/>
                  <a:pt x="5115989" y="5525933"/>
                </a:cubicBezTo>
                <a:cubicBezTo>
                  <a:pt x="5103365" y="5513309"/>
                  <a:pt x="5103365" y="5538557"/>
                  <a:pt x="5103365" y="5525933"/>
                </a:cubicBezTo>
                <a:lnTo>
                  <a:pt x="5103365" y="5525933"/>
                </a:lnTo>
                <a:close/>
                <a:moveTo>
                  <a:pt x="6658759" y="5513309"/>
                </a:moveTo>
                <a:cubicBezTo>
                  <a:pt x="6646135" y="5513309"/>
                  <a:pt x="6646135" y="5500686"/>
                  <a:pt x="6632847" y="5500686"/>
                </a:cubicBezTo>
                <a:cubicBezTo>
                  <a:pt x="6632847" y="5513309"/>
                  <a:pt x="6645471" y="5525933"/>
                  <a:pt x="6658759" y="5513309"/>
                </a:cubicBezTo>
                <a:lnTo>
                  <a:pt x="6658759" y="5513309"/>
                </a:lnTo>
                <a:close/>
                <a:moveTo>
                  <a:pt x="6349807" y="5564469"/>
                </a:moveTo>
                <a:cubicBezTo>
                  <a:pt x="6362430" y="5564469"/>
                  <a:pt x="6349807" y="5577093"/>
                  <a:pt x="6349807" y="5551845"/>
                </a:cubicBezTo>
                <a:cubicBezTo>
                  <a:pt x="6337183" y="5551845"/>
                  <a:pt x="6323894" y="5539221"/>
                  <a:pt x="6323894" y="5539221"/>
                </a:cubicBezTo>
                <a:cubicBezTo>
                  <a:pt x="6323894" y="5551845"/>
                  <a:pt x="6336518" y="5551845"/>
                  <a:pt x="6336518" y="5564469"/>
                </a:cubicBezTo>
                <a:cubicBezTo>
                  <a:pt x="6362430" y="5577093"/>
                  <a:pt x="6362430" y="5589717"/>
                  <a:pt x="6375054" y="5602341"/>
                </a:cubicBezTo>
                <a:cubicBezTo>
                  <a:pt x="6388342" y="5589717"/>
                  <a:pt x="6363095" y="5577093"/>
                  <a:pt x="6349807" y="5564469"/>
                </a:cubicBezTo>
                <a:lnTo>
                  <a:pt x="6349807" y="5564469"/>
                </a:lnTo>
                <a:close/>
                <a:moveTo>
                  <a:pt x="5115989" y="5564469"/>
                </a:moveTo>
                <a:cubicBezTo>
                  <a:pt x="5103365" y="5577093"/>
                  <a:pt x="5090077" y="5589717"/>
                  <a:pt x="5077453" y="5602341"/>
                </a:cubicBezTo>
                <a:cubicBezTo>
                  <a:pt x="5090077" y="5602341"/>
                  <a:pt x="5077453" y="5614964"/>
                  <a:pt x="5077453" y="5627589"/>
                </a:cubicBezTo>
                <a:cubicBezTo>
                  <a:pt x="5064829" y="5627589"/>
                  <a:pt x="5051541" y="5627589"/>
                  <a:pt x="5064829" y="5652836"/>
                </a:cubicBezTo>
                <a:cubicBezTo>
                  <a:pt x="5052206" y="5652836"/>
                  <a:pt x="5052206" y="5652836"/>
                  <a:pt x="5052206" y="5652836"/>
                </a:cubicBezTo>
                <a:cubicBezTo>
                  <a:pt x="5052206" y="5652836"/>
                  <a:pt x="5052206" y="5640213"/>
                  <a:pt x="5039582" y="5640213"/>
                </a:cubicBezTo>
                <a:cubicBezTo>
                  <a:pt x="5052206" y="5652836"/>
                  <a:pt x="5039582" y="5652836"/>
                  <a:pt x="5026958" y="5652836"/>
                </a:cubicBezTo>
                <a:cubicBezTo>
                  <a:pt x="5014334" y="5665460"/>
                  <a:pt x="4975798" y="5678084"/>
                  <a:pt x="4988422" y="5703996"/>
                </a:cubicBezTo>
                <a:cubicBezTo>
                  <a:pt x="5001046" y="5703996"/>
                  <a:pt x="5001046" y="5729244"/>
                  <a:pt x="5001046" y="5755156"/>
                </a:cubicBezTo>
                <a:lnTo>
                  <a:pt x="5013669" y="5742532"/>
                </a:lnTo>
                <a:cubicBezTo>
                  <a:pt x="5013669" y="5755156"/>
                  <a:pt x="5013669" y="5755156"/>
                  <a:pt x="5013669" y="5755156"/>
                </a:cubicBezTo>
                <a:cubicBezTo>
                  <a:pt x="5026293" y="5755156"/>
                  <a:pt x="5026293" y="5767780"/>
                  <a:pt x="5039582" y="5767780"/>
                </a:cubicBezTo>
                <a:cubicBezTo>
                  <a:pt x="5039582" y="5755156"/>
                  <a:pt x="5039582" y="5755156"/>
                  <a:pt x="5039582" y="5755156"/>
                </a:cubicBezTo>
                <a:cubicBezTo>
                  <a:pt x="5039582" y="5742532"/>
                  <a:pt x="5026958" y="5742532"/>
                  <a:pt x="5039582" y="5742532"/>
                </a:cubicBezTo>
                <a:cubicBezTo>
                  <a:pt x="5052206" y="5742532"/>
                  <a:pt x="5039582" y="5742532"/>
                  <a:pt x="5052206" y="5729908"/>
                </a:cubicBezTo>
                <a:cubicBezTo>
                  <a:pt x="5052206" y="5742532"/>
                  <a:pt x="5052206" y="5742532"/>
                  <a:pt x="5052206" y="5742532"/>
                </a:cubicBezTo>
                <a:cubicBezTo>
                  <a:pt x="5078118" y="5717284"/>
                  <a:pt x="5090742" y="5717284"/>
                  <a:pt x="5078118" y="5691372"/>
                </a:cubicBezTo>
                <a:cubicBezTo>
                  <a:pt x="5078118" y="5703996"/>
                  <a:pt x="5065494" y="5703996"/>
                  <a:pt x="5052206" y="5703996"/>
                </a:cubicBezTo>
                <a:cubicBezTo>
                  <a:pt x="5052206" y="5691372"/>
                  <a:pt x="5064829" y="5678748"/>
                  <a:pt x="5078118" y="5691372"/>
                </a:cubicBezTo>
                <a:cubicBezTo>
                  <a:pt x="5090742" y="5678748"/>
                  <a:pt x="5078118" y="5653501"/>
                  <a:pt x="5065494" y="5640213"/>
                </a:cubicBezTo>
                <a:lnTo>
                  <a:pt x="5065494" y="5627589"/>
                </a:lnTo>
                <a:cubicBezTo>
                  <a:pt x="5078118" y="5640213"/>
                  <a:pt x="5078118" y="5640213"/>
                  <a:pt x="5091406" y="5640213"/>
                </a:cubicBezTo>
                <a:cubicBezTo>
                  <a:pt x="5091406" y="5627589"/>
                  <a:pt x="5104030" y="5640213"/>
                  <a:pt x="5104030" y="5640213"/>
                </a:cubicBezTo>
                <a:cubicBezTo>
                  <a:pt x="5104030" y="5614964"/>
                  <a:pt x="5129942" y="5602341"/>
                  <a:pt x="5129942" y="5589053"/>
                </a:cubicBezTo>
                <a:cubicBezTo>
                  <a:pt x="5115989" y="5589717"/>
                  <a:pt x="5115989" y="5577093"/>
                  <a:pt x="5115989" y="5564469"/>
                </a:cubicBezTo>
                <a:lnTo>
                  <a:pt x="5115989" y="5564469"/>
                </a:lnTo>
                <a:close/>
                <a:moveTo>
                  <a:pt x="1349425" y="5691372"/>
                </a:moveTo>
                <a:cubicBezTo>
                  <a:pt x="1336801" y="5703996"/>
                  <a:pt x="1310889" y="5716620"/>
                  <a:pt x="1310889" y="5742532"/>
                </a:cubicBezTo>
                <a:cubicBezTo>
                  <a:pt x="1284977" y="5767780"/>
                  <a:pt x="1272353" y="5806316"/>
                  <a:pt x="1259729" y="5831564"/>
                </a:cubicBezTo>
                <a:cubicBezTo>
                  <a:pt x="1259729" y="5844187"/>
                  <a:pt x="1247105" y="5844187"/>
                  <a:pt x="1247105" y="5869435"/>
                </a:cubicBezTo>
                <a:cubicBezTo>
                  <a:pt x="1234482" y="5869435"/>
                  <a:pt x="1234482" y="5882059"/>
                  <a:pt x="1234482" y="5907307"/>
                </a:cubicBezTo>
                <a:cubicBezTo>
                  <a:pt x="1195946" y="5945178"/>
                  <a:pt x="1183322" y="6021586"/>
                  <a:pt x="1157410" y="6072746"/>
                </a:cubicBezTo>
                <a:cubicBezTo>
                  <a:pt x="1144786" y="6097994"/>
                  <a:pt x="1118873" y="6123906"/>
                  <a:pt x="1118873" y="6149154"/>
                </a:cubicBezTo>
                <a:cubicBezTo>
                  <a:pt x="1131497" y="6136530"/>
                  <a:pt x="1144786" y="6123906"/>
                  <a:pt x="1144786" y="6097994"/>
                </a:cubicBezTo>
                <a:cubicBezTo>
                  <a:pt x="1209234" y="5983714"/>
                  <a:pt x="1260394" y="5856147"/>
                  <a:pt x="1337466" y="5741203"/>
                </a:cubicBezTo>
                <a:cubicBezTo>
                  <a:pt x="1324178" y="5717284"/>
                  <a:pt x="1349425" y="5703996"/>
                  <a:pt x="1349425" y="5691372"/>
                </a:cubicBezTo>
                <a:lnTo>
                  <a:pt x="1349425" y="5691372"/>
                </a:lnTo>
                <a:close/>
                <a:moveTo>
                  <a:pt x="6620223" y="5755156"/>
                </a:moveTo>
                <a:cubicBezTo>
                  <a:pt x="6646135" y="5767780"/>
                  <a:pt x="6658759" y="5793028"/>
                  <a:pt x="6671383" y="5806316"/>
                </a:cubicBezTo>
                <a:cubicBezTo>
                  <a:pt x="6658759" y="5793692"/>
                  <a:pt x="6645471" y="5742532"/>
                  <a:pt x="6620223" y="5755156"/>
                </a:cubicBezTo>
                <a:lnTo>
                  <a:pt x="6620223" y="5755156"/>
                </a:lnTo>
                <a:close/>
                <a:moveTo>
                  <a:pt x="6105966" y="5920595"/>
                </a:moveTo>
                <a:cubicBezTo>
                  <a:pt x="6105966" y="5945843"/>
                  <a:pt x="6080054" y="5945843"/>
                  <a:pt x="6080054" y="5971755"/>
                </a:cubicBezTo>
                <a:cubicBezTo>
                  <a:pt x="6092678" y="5971755"/>
                  <a:pt x="6092678" y="5984379"/>
                  <a:pt x="6092678" y="5984379"/>
                </a:cubicBezTo>
                <a:cubicBezTo>
                  <a:pt x="6105302" y="5971755"/>
                  <a:pt x="6080054" y="5971755"/>
                  <a:pt x="6092678" y="5971755"/>
                </a:cubicBezTo>
                <a:cubicBezTo>
                  <a:pt x="6131214" y="5971755"/>
                  <a:pt x="6157126" y="5920595"/>
                  <a:pt x="6182374" y="5920595"/>
                </a:cubicBezTo>
                <a:cubicBezTo>
                  <a:pt x="6194998" y="5920595"/>
                  <a:pt x="6220910" y="5895347"/>
                  <a:pt x="6220910" y="5907971"/>
                </a:cubicBezTo>
                <a:cubicBezTo>
                  <a:pt x="6220910" y="5895347"/>
                  <a:pt x="6220910" y="5895347"/>
                  <a:pt x="6220910" y="5882724"/>
                </a:cubicBezTo>
                <a:cubicBezTo>
                  <a:pt x="6169750" y="5870100"/>
                  <a:pt x="6157126" y="5933219"/>
                  <a:pt x="6105966" y="5920595"/>
                </a:cubicBezTo>
                <a:lnTo>
                  <a:pt x="6105966" y="5920595"/>
                </a:lnTo>
                <a:close/>
                <a:moveTo>
                  <a:pt x="6105966" y="5959131"/>
                </a:moveTo>
                <a:cubicBezTo>
                  <a:pt x="6105966" y="5959131"/>
                  <a:pt x="6118590" y="5959131"/>
                  <a:pt x="6105966" y="5946507"/>
                </a:cubicBezTo>
                <a:cubicBezTo>
                  <a:pt x="6131879" y="5946507"/>
                  <a:pt x="6131879" y="5946507"/>
                  <a:pt x="6131879" y="5946507"/>
                </a:cubicBezTo>
                <a:cubicBezTo>
                  <a:pt x="6118590" y="5959131"/>
                  <a:pt x="6118590" y="5959131"/>
                  <a:pt x="6105966" y="5959131"/>
                </a:cubicBezTo>
                <a:lnTo>
                  <a:pt x="6105966" y="5959131"/>
                </a:lnTo>
                <a:close/>
                <a:moveTo>
                  <a:pt x="7031496" y="1782623"/>
                </a:moveTo>
                <a:cubicBezTo>
                  <a:pt x="7044119" y="1795247"/>
                  <a:pt x="7031496" y="1795247"/>
                  <a:pt x="7044119" y="1795247"/>
                </a:cubicBezTo>
                <a:cubicBezTo>
                  <a:pt x="7056743" y="1795247"/>
                  <a:pt x="7044119" y="1782623"/>
                  <a:pt x="7056743" y="1757376"/>
                </a:cubicBezTo>
                <a:cubicBezTo>
                  <a:pt x="7030831" y="1769999"/>
                  <a:pt x="7030831" y="1744752"/>
                  <a:pt x="7018207" y="1732128"/>
                </a:cubicBezTo>
                <a:cubicBezTo>
                  <a:pt x="7005583" y="1732128"/>
                  <a:pt x="7005583" y="1732128"/>
                  <a:pt x="7005583" y="1732128"/>
                </a:cubicBezTo>
                <a:cubicBezTo>
                  <a:pt x="7018207" y="1757376"/>
                  <a:pt x="7018207" y="1783288"/>
                  <a:pt x="7031496" y="1795912"/>
                </a:cubicBezTo>
                <a:cubicBezTo>
                  <a:pt x="7031496" y="1782623"/>
                  <a:pt x="7031496" y="1795247"/>
                  <a:pt x="7031496" y="1782623"/>
                </a:cubicBezTo>
                <a:lnTo>
                  <a:pt x="7031496" y="1782623"/>
                </a:lnTo>
                <a:close/>
                <a:moveTo>
                  <a:pt x="3702116" y="4125348"/>
                </a:moveTo>
                <a:cubicBezTo>
                  <a:pt x="3702116" y="4087476"/>
                  <a:pt x="3676204" y="4100100"/>
                  <a:pt x="3650956" y="4125348"/>
                </a:cubicBezTo>
                <a:cubicBezTo>
                  <a:pt x="3663580" y="4125348"/>
                  <a:pt x="3663580" y="4125348"/>
                  <a:pt x="3663580" y="4125348"/>
                </a:cubicBezTo>
                <a:cubicBezTo>
                  <a:pt x="3676204" y="4137972"/>
                  <a:pt x="3689492" y="4125348"/>
                  <a:pt x="3702116" y="4125348"/>
                </a:cubicBezTo>
                <a:lnTo>
                  <a:pt x="3702116" y="4125348"/>
                </a:lnTo>
                <a:close/>
                <a:moveTo>
                  <a:pt x="4113388" y="4711361"/>
                </a:moveTo>
                <a:cubicBezTo>
                  <a:pt x="4100764" y="4723985"/>
                  <a:pt x="4087476" y="4711361"/>
                  <a:pt x="4074852" y="4711361"/>
                </a:cubicBezTo>
                <a:cubicBezTo>
                  <a:pt x="4036316" y="4711361"/>
                  <a:pt x="3997780" y="4723985"/>
                  <a:pt x="3959244" y="4723985"/>
                </a:cubicBezTo>
                <a:cubicBezTo>
                  <a:pt x="3959244" y="4723985"/>
                  <a:pt x="3946620" y="4723985"/>
                  <a:pt x="3946620" y="4711361"/>
                </a:cubicBezTo>
                <a:cubicBezTo>
                  <a:pt x="3959244" y="4698738"/>
                  <a:pt x="3972533" y="4686114"/>
                  <a:pt x="3997780" y="4686114"/>
                </a:cubicBezTo>
                <a:cubicBezTo>
                  <a:pt x="3985156" y="4660866"/>
                  <a:pt x="3997780" y="4648242"/>
                  <a:pt x="3971868" y="4634954"/>
                </a:cubicBezTo>
                <a:cubicBezTo>
                  <a:pt x="3971868" y="4622330"/>
                  <a:pt x="3959244" y="4634954"/>
                  <a:pt x="3945956" y="4622330"/>
                </a:cubicBezTo>
                <a:cubicBezTo>
                  <a:pt x="3920044" y="4609706"/>
                  <a:pt x="3920044" y="4545922"/>
                  <a:pt x="3920044" y="4508051"/>
                </a:cubicBezTo>
                <a:cubicBezTo>
                  <a:pt x="3932668" y="4456891"/>
                  <a:pt x="3958580" y="4419019"/>
                  <a:pt x="3984492" y="4393771"/>
                </a:cubicBezTo>
                <a:cubicBezTo>
                  <a:pt x="3997116" y="4393771"/>
                  <a:pt x="4010404" y="4393771"/>
                  <a:pt x="4010404" y="4393771"/>
                </a:cubicBezTo>
                <a:cubicBezTo>
                  <a:pt x="4010404" y="4393771"/>
                  <a:pt x="4010404" y="4381148"/>
                  <a:pt x="4023028" y="4381148"/>
                </a:cubicBezTo>
                <a:cubicBezTo>
                  <a:pt x="3997116" y="4368524"/>
                  <a:pt x="3997116" y="4329988"/>
                  <a:pt x="3984492" y="4304740"/>
                </a:cubicBezTo>
                <a:cubicBezTo>
                  <a:pt x="3945956" y="4304740"/>
                  <a:pt x="3894796" y="4304740"/>
                  <a:pt x="3868884" y="4279492"/>
                </a:cubicBezTo>
                <a:cubicBezTo>
                  <a:pt x="3881508" y="4266868"/>
                  <a:pt x="3881508" y="4241621"/>
                  <a:pt x="3881508" y="4228332"/>
                </a:cubicBezTo>
                <a:cubicBezTo>
                  <a:pt x="3868884" y="4190461"/>
                  <a:pt x="3804435" y="4215708"/>
                  <a:pt x="3804435" y="4177172"/>
                </a:cubicBezTo>
                <a:cubicBezTo>
                  <a:pt x="3791812" y="4189796"/>
                  <a:pt x="3778524" y="4164548"/>
                  <a:pt x="3753276" y="4164548"/>
                </a:cubicBezTo>
                <a:cubicBezTo>
                  <a:pt x="3753276" y="4164548"/>
                  <a:pt x="3753276" y="4177172"/>
                  <a:pt x="3740652" y="4189796"/>
                </a:cubicBezTo>
                <a:cubicBezTo>
                  <a:pt x="3728028" y="4164548"/>
                  <a:pt x="3702116" y="4164548"/>
                  <a:pt x="3689492" y="4138636"/>
                </a:cubicBezTo>
                <a:cubicBezTo>
                  <a:pt x="3676868" y="4138636"/>
                  <a:pt x="3650956" y="4151260"/>
                  <a:pt x="3650956" y="4176508"/>
                </a:cubicBezTo>
                <a:cubicBezTo>
                  <a:pt x="3650956" y="4189132"/>
                  <a:pt x="3676868" y="4176508"/>
                  <a:pt x="3676868" y="4189132"/>
                </a:cubicBezTo>
                <a:cubicBezTo>
                  <a:pt x="3625708" y="4214379"/>
                  <a:pt x="3638332" y="4290787"/>
                  <a:pt x="3587172" y="4290787"/>
                </a:cubicBezTo>
                <a:cubicBezTo>
                  <a:pt x="3587172" y="4328659"/>
                  <a:pt x="3536012" y="4354571"/>
                  <a:pt x="3510100" y="4341947"/>
                </a:cubicBezTo>
                <a:cubicBezTo>
                  <a:pt x="3510100" y="4367195"/>
                  <a:pt x="3497476" y="4367195"/>
                  <a:pt x="3484188" y="4379819"/>
                </a:cubicBezTo>
                <a:cubicBezTo>
                  <a:pt x="3458276" y="4379819"/>
                  <a:pt x="3458276" y="4341947"/>
                  <a:pt x="3433028" y="4354571"/>
                </a:cubicBezTo>
                <a:cubicBezTo>
                  <a:pt x="3433028" y="4379819"/>
                  <a:pt x="3471564" y="4405731"/>
                  <a:pt x="3471564" y="4443602"/>
                </a:cubicBezTo>
                <a:cubicBezTo>
                  <a:pt x="3471564" y="4456226"/>
                  <a:pt x="3471564" y="4481474"/>
                  <a:pt x="3458940" y="4507386"/>
                </a:cubicBezTo>
                <a:cubicBezTo>
                  <a:pt x="3446317" y="4558546"/>
                  <a:pt x="3420404" y="4609042"/>
                  <a:pt x="3420404" y="4660202"/>
                </a:cubicBezTo>
                <a:cubicBezTo>
                  <a:pt x="3407781" y="4711361"/>
                  <a:pt x="3446317" y="4736609"/>
                  <a:pt x="3458940" y="4800393"/>
                </a:cubicBezTo>
                <a:lnTo>
                  <a:pt x="3471564" y="4800393"/>
                </a:lnTo>
                <a:cubicBezTo>
                  <a:pt x="3458940" y="4813017"/>
                  <a:pt x="3471564" y="4851553"/>
                  <a:pt x="3484188" y="4851553"/>
                </a:cubicBezTo>
                <a:cubicBezTo>
                  <a:pt x="3496812" y="4876800"/>
                  <a:pt x="3496812" y="4915336"/>
                  <a:pt x="3522724" y="4953208"/>
                </a:cubicBezTo>
                <a:cubicBezTo>
                  <a:pt x="3561260" y="4991080"/>
                  <a:pt x="3612420" y="5029616"/>
                  <a:pt x="3638332" y="5067487"/>
                </a:cubicBezTo>
                <a:lnTo>
                  <a:pt x="3625708" y="5067487"/>
                </a:lnTo>
                <a:cubicBezTo>
                  <a:pt x="3676868" y="5131271"/>
                  <a:pt x="3767228" y="5169143"/>
                  <a:pt x="3844300" y="5181767"/>
                </a:cubicBezTo>
                <a:cubicBezTo>
                  <a:pt x="3856924" y="5169143"/>
                  <a:pt x="3856924" y="5169143"/>
                  <a:pt x="3870213" y="5156519"/>
                </a:cubicBezTo>
                <a:cubicBezTo>
                  <a:pt x="3896125" y="5220303"/>
                  <a:pt x="3998445" y="5169143"/>
                  <a:pt x="3973197" y="5118647"/>
                </a:cubicBezTo>
                <a:cubicBezTo>
                  <a:pt x="3985821" y="5118647"/>
                  <a:pt x="3985821" y="5080776"/>
                  <a:pt x="3999109" y="5067487"/>
                </a:cubicBezTo>
                <a:cubicBezTo>
                  <a:pt x="3986485" y="5054863"/>
                  <a:pt x="4011733" y="5029616"/>
                  <a:pt x="4025021" y="5003703"/>
                </a:cubicBezTo>
                <a:cubicBezTo>
                  <a:pt x="4025021" y="4991080"/>
                  <a:pt x="4012397" y="4978456"/>
                  <a:pt x="4012397" y="4965832"/>
                </a:cubicBezTo>
                <a:cubicBezTo>
                  <a:pt x="4012397" y="4914672"/>
                  <a:pt x="4038309" y="4889424"/>
                  <a:pt x="3999773" y="4876800"/>
                </a:cubicBezTo>
                <a:cubicBezTo>
                  <a:pt x="3999773" y="4813017"/>
                  <a:pt x="3948613" y="4825640"/>
                  <a:pt x="3948613" y="4762521"/>
                </a:cubicBezTo>
                <a:cubicBezTo>
                  <a:pt x="3999773" y="4762521"/>
                  <a:pt x="4038309" y="4737273"/>
                  <a:pt x="4076845" y="4737273"/>
                </a:cubicBezTo>
                <a:cubicBezTo>
                  <a:pt x="4064222" y="4762521"/>
                  <a:pt x="4025686" y="4801057"/>
                  <a:pt x="4025686" y="4838929"/>
                </a:cubicBezTo>
                <a:cubicBezTo>
                  <a:pt x="4025686" y="4851553"/>
                  <a:pt x="4051598" y="4876800"/>
                  <a:pt x="4076845" y="4876800"/>
                </a:cubicBezTo>
                <a:cubicBezTo>
                  <a:pt x="4115382" y="4889424"/>
                  <a:pt x="4153918" y="4838929"/>
                  <a:pt x="4141294" y="4787769"/>
                </a:cubicBezTo>
                <a:cubicBezTo>
                  <a:pt x="4139300" y="4761857"/>
                  <a:pt x="4113388" y="4736609"/>
                  <a:pt x="4113388" y="4711361"/>
                </a:cubicBezTo>
                <a:lnTo>
                  <a:pt x="4113388" y="4711361"/>
                </a:lnTo>
                <a:close/>
                <a:moveTo>
                  <a:pt x="3702116" y="4176508"/>
                </a:moveTo>
                <a:cubicBezTo>
                  <a:pt x="3689492" y="4176508"/>
                  <a:pt x="3689492" y="4176508"/>
                  <a:pt x="3689492" y="4176508"/>
                </a:cubicBezTo>
                <a:cubicBezTo>
                  <a:pt x="3689492" y="4176508"/>
                  <a:pt x="3689492" y="4163884"/>
                  <a:pt x="3702116" y="4163884"/>
                </a:cubicBezTo>
                <a:cubicBezTo>
                  <a:pt x="3714740" y="4163884"/>
                  <a:pt x="3689492" y="4176508"/>
                  <a:pt x="3702116" y="4176508"/>
                </a:cubicBezTo>
                <a:lnTo>
                  <a:pt x="3702116" y="4176508"/>
                </a:lnTo>
                <a:close/>
                <a:moveTo>
                  <a:pt x="3419075" y="4278163"/>
                </a:moveTo>
                <a:cubicBezTo>
                  <a:pt x="3393163" y="4290787"/>
                  <a:pt x="3367916" y="4316035"/>
                  <a:pt x="3342003" y="4303411"/>
                </a:cubicBezTo>
                <a:cubicBezTo>
                  <a:pt x="3342003" y="4316035"/>
                  <a:pt x="3329380" y="4328659"/>
                  <a:pt x="3329380" y="4354571"/>
                </a:cubicBezTo>
                <a:cubicBezTo>
                  <a:pt x="3367916" y="4367195"/>
                  <a:pt x="3367916" y="4329323"/>
                  <a:pt x="3406452" y="4316699"/>
                </a:cubicBezTo>
                <a:cubicBezTo>
                  <a:pt x="3393828" y="4303411"/>
                  <a:pt x="3432364" y="4290787"/>
                  <a:pt x="3419075" y="4278163"/>
                </a:cubicBezTo>
                <a:lnTo>
                  <a:pt x="3419075" y="4278163"/>
                </a:lnTo>
                <a:close/>
                <a:moveTo>
                  <a:pt x="4820325" y="4520010"/>
                </a:moveTo>
                <a:cubicBezTo>
                  <a:pt x="4794413" y="4532634"/>
                  <a:pt x="4769165" y="4532634"/>
                  <a:pt x="4755877" y="4557882"/>
                </a:cubicBezTo>
                <a:cubicBezTo>
                  <a:pt x="4755877" y="4545258"/>
                  <a:pt x="4743253" y="4557882"/>
                  <a:pt x="4755877" y="4570506"/>
                </a:cubicBezTo>
                <a:cubicBezTo>
                  <a:pt x="4755877" y="4545258"/>
                  <a:pt x="4755877" y="4570506"/>
                  <a:pt x="4755877" y="4570506"/>
                </a:cubicBezTo>
                <a:cubicBezTo>
                  <a:pt x="4743253" y="4557882"/>
                  <a:pt x="4743253" y="4583129"/>
                  <a:pt x="4743253" y="4570506"/>
                </a:cubicBezTo>
                <a:cubicBezTo>
                  <a:pt x="4743253" y="4583129"/>
                  <a:pt x="4743253" y="4595753"/>
                  <a:pt x="4755877" y="4608377"/>
                </a:cubicBezTo>
                <a:cubicBezTo>
                  <a:pt x="4743253" y="4595753"/>
                  <a:pt x="4743253" y="4595753"/>
                  <a:pt x="4743253" y="4595753"/>
                </a:cubicBezTo>
                <a:cubicBezTo>
                  <a:pt x="4755877" y="4595753"/>
                  <a:pt x="4730629" y="4595753"/>
                  <a:pt x="4730629" y="4583129"/>
                </a:cubicBezTo>
                <a:cubicBezTo>
                  <a:pt x="4743253" y="4583129"/>
                  <a:pt x="4743253" y="4583129"/>
                  <a:pt x="4730629" y="4570506"/>
                </a:cubicBezTo>
                <a:cubicBezTo>
                  <a:pt x="4730629" y="4583129"/>
                  <a:pt x="4730629" y="4595753"/>
                  <a:pt x="4730629" y="4595753"/>
                </a:cubicBezTo>
                <a:cubicBezTo>
                  <a:pt x="4730629" y="4608377"/>
                  <a:pt x="4743253" y="4595753"/>
                  <a:pt x="4743253" y="4608377"/>
                </a:cubicBezTo>
                <a:cubicBezTo>
                  <a:pt x="4730629" y="4608377"/>
                  <a:pt x="4743253" y="4621001"/>
                  <a:pt x="4730629" y="4621001"/>
                </a:cubicBezTo>
                <a:lnTo>
                  <a:pt x="4718005" y="4608377"/>
                </a:lnTo>
                <a:cubicBezTo>
                  <a:pt x="4718005" y="4633625"/>
                  <a:pt x="4705381" y="4633625"/>
                  <a:pt x="4705381" y="4633625"/>
                </a:cubicBezTo>
                <a:cubicBezTo>
                  <a:pt x="4718005" y="4658873"/>
                  <a:pt x="4731293" y="4710033"/>
                  <a:pt x="4782453" y="4697409"/>
                </a:cubicBezTo>
                <a:cubicBezTo>
                  <a:pt x="4782453" y="4684785"/>
                  <a:pt x="4795077" y="4697409"/>
                  <a:pt x="4795077" y="4697409"/>
                </a:cubicBezTo>
                <a:lnTo>
                  <a:pt x="4795077" y="4684785"/>
                </a:lnTo>
                <a:cubicBezTo>
                  <a:pt x="4807701" y="4710033"/>
                  <a:pt x="4807701" y="4684785"/>
                  <a:pt x="4820989" y="4684785"/>
                </a:cubicBezTo>
                <a:cubicBezTo>
                  <a:pt x="4846902" y="4659537"/>
                  <a:pt x="4833613" y="4608377"/>
                  <a:pt x="4859526" y="4595753"/>
                </a:cubicBezTo>
                <a:cubicBezTo>
                  <a:pt x="4846237" y="4571170"/>
                  <a:pt x="4846237" y="4545922"/>
                  <a:pt x="4820325" y="4520010"/>
                </a:cubicBezTo>
                <a:lnTo>
                  <a:pt x="4820325" y="4520010"/>
                </a:lnTo>
                <a:close/>
                <a:moveTo>
                  <a:pt x="5694694" y="4902048"/>
                </a:moveTo>
                <a:cubicBezTo>
                  <a:pt x="5682070" y="4902048"/>
                  <a:pt x="5682070" y="4889424"/>
                  <a:pt x="5668782" y="4889424"/>
                </a:cubicBezTo>
                <a:cubicBezTo>
                  <a:pt x="5694694" y="4914672"/>
                  <a:pt x="5694694" y="4953208"/>
                  <a:pt x="5733230" y="4965832"/>
                </a:cubicBezTo>
                <a:cubicBezTo>
                  <a:pt x="5733230" y="4927296"/>
                  <a:pt x="5694694" y="4927296"/>
                  <a:pt x="5694694" y="4902048"/>
                </a:cubicBezTo>
                <a:lnTo>
                  <a:pt x="5694694" y="4902048"/>
                </a:lnTo>
                <a:close/>
                <a:moveTo>
                  <a:pt x="1979290" y="5156519"/>
                </a:moveTo>
                <a:cubicBezTo>
                  <a:pt x="1991914" y="5169143"/>
                  <a:pt x="1966666" y="5169143"/>
                  <a:pt x="1979290" y="5181767"/>
                </a:cubicBezTo>
                <a:cubicBezTo>
                  <a:pt x="1991914" y="5194390"/>
                  <a:pt x="2030450" y="5194390"/>
                  <a:pt x="2017826" y="5169143"/>
                </a:cubicBezTo>
                <a:cubicBezTo>
                  <a:pt x="2005202" y="5169807"/>
                  <a:pt x="2005202" y="5156519"/>
                  <a:pt x="1979290" y="5156519"/>
                </a:cubicBezTo>
                <a:lnTo>
                  <a:pt x="1979290" y="5156519"/>
                </a:lnTo>
                <a:close/>
                <a:moveTo>
                  <a:pt x="5462814" y="5182431"/>
                </a:moveTo>
                <a:cubicBezTo>
                  <a:pt x="5462814" y="5182431"/>
                  <a:pt x="5475437" y="5182431"/>
                  <a:pt x="5475437" y="5195055"/>
                </a:cubicBezTo>
                <a:cubicBezTo>
                  <a:pt x="5462814" y="5195055"/>
                  <a:pt x="5475437" y="5195055"/>
                  <a:pt x="5462814" y="5195055"/>
                </a:cubicBezTo>
                <a:cubicBezTo>
                  <a:pt x="5462814" y="5195055"/>
                  <a:pt x="5462814" y="5195055"/>
                  <a:pt x="5475437" y="5182431"/>
                </a:cubicBezTo>
                <a:cubicBezTo>
                  <a:pt x="5462814" y="5182431"/>
                  <a:pt x="5462814" y="5195055"/>
                  <a:pt x="5449525" y="5182431"/>
                </a:cubicBezTo>
                <a:cubicBezTo>
                  <a:pt x="5449525" y="5195055"/>
                  <a:pt x="5462149" y="5207679"/>
                  <a:pt x="5449525" y="5220303"/>
                </a:cubicBezTo>
                <a:cubicBezTo>
                  <a:pt x="5475437" y="5220303"/>
                  <a:pt x="5475437" y="5220303"/>
                  <a:pt x="5475437" y="5220303"/>
                </a:cubicBezTo>
                <a:cubicBezTo>
                  <a:pt x="5475437" y="5207679"/>
                  <a:pt x="5475437" y="5195055"/>
                  <a:pt x="5475437" y="5182431"/>
                </a:cubicBezTo>
                <a:cubicBezTo>
                  <a:pt x="5476102" y="5182431"/>
                  <a:pt x="5462814" y="5169807"/>
                  <a:pt x="5462814" y="5182431"/>
                </a:cubicBezTo>
                <a:lnTo>
                  <a:pt x="5462814" y="5182431"/>
                </a:lnTo>
                <a:close/>
              </a:path>
            </a:pathLst>
          </a:custGeom>
          <a:solidFill>
            <a:srgbClr val="000000"/>
          </a:solid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4252A869-5485-F114-0AC2-0E183E033ACA}"/>
              </a:ext>
            </a:extLst>
          </p:cNvPr>
          <p:cNvSpPr/>
          <p:nvPr/>
        </p:nvSpPr>
        <p:spPr>
          <a:xfrm>
            <a:off x="227013" y="188912"/>
            <a:ext cx="11740554" cy="6480174"/>
          </a:xfrm>
          <a:custGeom>
            <a:avLst/>
            <a:gdLst>
              <a:gd name="connsiteX0" fmla="*/ 11589985 w 11740554"/>
              <a:gd name="connsiteY0" fmla="*/ 6330135 h 6480174"/>
              <a:gd name="connsiteX1" fmla="*/ 11589985 w 11740554"/>
              <a:gd name="connsiteY1" fmla="*/ 6412814 h 6480174"/>
              <a:gd name="connsiteX2" fmla="*/ 11672667 w 11740554"/>
              <a:gd name="connsiteY2" fmla="*/ 6412814 h 6480174"/>
              <a:gd name="connsiteX3" fmla="*/ 11672667 w 11740554"/>
              <a:gd name="connsiteY3" fmla="*/ 6330135 h 6480174"/>
              <a:gd name="connsiteX4" fmla="*/ 11589985 w 11740554"/>
              <a:gd name="connsiteY4" fmla="*/ 6330135 h 6480174"/>
              <a:gd name="connsiteX5" fmla="*/ 11303906 w 11740554"/>
              <a:gd name="connsiteY5" fmla="*/ 6330135 h 6480174"/>
              <a:gd name="connsiteX6" fmla="*/ 11303906 w 11740554"/>
              <a:gd name="connsiteY6" fmla="*/ 6412814 h 6480174"/>
              <a:gd name="connsiteX7" fmla="*/ 11386589 w 11740554"/>
              <a:gd name="connsiteY7" fmla="*/ 6412814 h 6480174"/>
              <a:gd name="connsiteX8" fmla="*/ 11386589 w 11740554"/>
              <a:gd name="connsiteY8" fmla="*/ 6330135 h 6480174"/>
              <a:gd name="connsiteX9" fmla="*/ 11303906 w 11740554"/>
              <a:gd name="connsiteY9" fmla="*/ 6330135 h 6480174"/>
              <a:gd name="connsiteX10" fmla="*/ 353965 w 11740554"/>
              <a:gd name="connsiteY10" fmla="*/ 6330135 h 6480174"/>
              <a:gd name="connsiteX11" fmla="*/ 353965 w 11740554"/>
              <a:gd name="connsiteY11" fmla="*/ 6412814 h 6480174"/>
              <a:gd name="connsiteX12" fmla="*/ 436645 w 11740554"/>
              <a:gd name="connsiteY12" fmla="*/ 6412814 h 6480174"/>
              <a:gd name="connsiteX13" fmla="*/ 436645 w 11740554"/>
              <a:gd name="connsiteY13" fmla="*/ 6330135 h 6480174"/>
              <a:gd name="connsiteX14" fmla="*/ 353965 w 11740554"/>
              <a:gd name="connsiteY14" fmla="*/ 6330135 h 6480174"/>
              <a:gd name="connsiteX15" fmla="*/ 67623 w 11740554"/>
              <a:gd name="connsiteY15" fmla="*/ 6330135 h 6480174"/>
              <a:gd name="connsiteX16" fmla="*/ 67623 w 11740554"/>
              <a:gd name="connsiteY16" fmla="*/ 6412814 h 6480174"/>
              <a:gd name="connsiteX17" fmla="*/ 150303 w 11740554"/>
              <a:gd name="connsiteY17" fmla="*/ 6412814 h 6480174"/>
              <a:gd name="connsiteX18" fmla="*/ 150303 w 11740554"/>
              <a:gd name="connsiteY18" fmla="*/ 6330135 h 6480174"/>
              <a:gd name="connsiteX19" fmla="*/ 67623 w 11740554"/>
              <a:gd name="connsiteY19" fmla="*/ 6330135 h 6480174"/>
              <a:gd name="connsiteX20" fmla="*/ 217926 w 11740554"/>
              <a:gd name="connsiteY20" fmla="*/ 6187492 h 6480174"/>
              <a:gd name="connsiteX21" fmla="*/ 217926 w 11740554"/>
              <a:gd name="connsiteY21" fmla="*/ 6189869 h 6480174"/>
              <a:gd name="connsiteX22" fmla="*/ 215286 w 11740554"/>
              <a:gd name="connsiteY22" fmla="*/ 6189869 h 6480174"/>
              <a:gd name="connsiteX23" fmla="*/ 215286 w 11740554"/>
              <a:gd name="connsiteY23" fmla="*/ 6262248 h 6480174"/>
              <a:gd name="connsiteX24" fmla="*/ 290039 w 11740554"/>
              <a:gd name="connsiteY24" fmla="*/ 6262248 h 6480174"/>
              <a:gd name="connsiteX25" fmla="*/ 290039 w 11740554"/>
              <a:gd name="connsiteY25" fmla="*/ 6187492 h 6480174"/>
              <a:gd name="connsiteX26" fmla="*/ 217926 w 11740554"/>
              <a:gd name="connsiteY26" fmla="*/ 6187492 h 6480174"/>
              <a:gd name="connsiteX27" fmla="*/ 11450249 w 11740554"/>
              <a:gd name="connsiteY27" fmla="*/ 6187229 h 6480174"/>
              <a:gd name="connsiteX28" fmla="*/ 11450249 w 11740554"/>
              <a:gd name="connsiteY28" fmla="*/ 6261982 h 6480174"/>
              <a:gd name="connsiteX29" fmla="*/ 11525005 w 11740554"/>
              <a:gd name="connsiteY29" fmla="*/ 6261982 h 6480174"/>
              <a:gd name="connsiteX30" fmla="*/ 11525005 w 11740554"/>
              <a:gd name="connsiteY30" fmla="*/ 6189605 h 6480174"/>
              <a:gd name="connsiteX31" fmla="*/ 11522362 w 11740554"/>
              <a:gd name="connsiteY31" fmla="*/ 6189605 h 6480174"/>
              <a:gd name="connsiteX32" fmla="*/ 11522362 w 11740554"/>
              <a:gd name="connsiteY32" fmla="*/ 6187229 h 6480174"/>
              <a:gd name="connsiteX33" fmla="*/ 11450249 w 11740554"/>
              <a:gd name="connsiteY33" fmla="*/ 6187229 h 6480174"/>
              <a:gd name="connsiteX34" fmla="*/ 11589985 w 11740554"/>
              <a:gd name="connsiteY34" fmla="*/ 6039303 h 6480174"/>
              <a:gd name="connsiteX35" fmla="*/ 11589985 w 11740554"/>
              <a:gd name="connsiteY35" fmla="*/ 6119605 h 6480174"/>
              <a:gd name="connsiteX36" fmla="*/ 11592625 w 11740554"/>
              <a:gd name="connsiteY36" fmla="*/ 6119605 h 6480174"/>
              <a:gd name="connsiteX37" fmla="*/ 11592625 w 11740554"/>
              <a:gd name="connsiteY37" fmla="*/ 6121982 h 6480174"/>
              <a:gd name="connsiteX38" fmla="*/ 11672667 w 11740554"/>
              <a:gd name="connsiteY38" fmla="*/ 6121982 h 6480174"/>
              <a:gd name="connsiteX39" fmla="*/ 11672667 w 11740554"/>
              <a:gd name="connsiteY39" fmla="*/ 6039303 h 6480174"/>
              <a:gd name="connsiteX40" fmla="*/ 11589985 w 11740554"/>
              <a:gd name="connsiteY40" fmla="*/ 6039303 h 6480174"/>
              <a:gd name="connsiteX41" fmla="*/ 67623 w 11740554"/>
              <a:gd name="connsiteY41" fmla="*/ 6039303 h 6480174"/>
              <a:gd name="connsiteX42" fmla="*/ 67623 w 11740554"/>
              <a:gd name="connsiteY42" fmla="*/ 6121982 h 6480174"/>
              <a:gd name="connsiteX43" fmla="*/ 147663 w 11740554"/>
              <a:gd name="connsiteY43" fmla="*/ 6121982 h 6480174"/>
              <a:gd name="connsiteX44" fmla="*/ 147663 w 11740554"/>
              <a:gd name="connsiteY44" fmla="*/ 6119605 h 6480174"/>
              <a:gd name="connsiteX45" fmla="*/ 150303 w 11740554"/>
              <a:gd name="connsiteY45" fmla="*/ 6119605 h 6480174"/>
              <a:gd name="connsiteX46" fmla="*/ 150303 w 11740554"/>
              <a:gd name="connsiteY46" fmla="*/ 6039303 h 6480174"/>
              <a:gd name="connsiteX47" fmla="*/ 67623 w 11740554"/>
              <a:gd name="connsiteY47" fmla="*/ 6039303 h 6480174"/>
              <a:gd name="connsiteX48" fmla="*/ 0 w 11740554"/>
              <a:gd name="connsiteY48" fmla="*/ 3874993 h 6480174"/>
              <a:gd name="connsiteX49" fmla="*/ 67623 w 11740554"/>
              <a:gd name="connsiteY49" fmla="*/ 3874993 h 6480174"/>
              <a:gd name="connsiteX50" fmla="*/ 67623 w 11740554"/>
              <a:gd name="connsiteY50" fmla="*/ 5971680 h 6480174"/>
              <a:gd name="connsiteX51" fmla="*/ 217926 w 11740554"/>
              <a:gd name="connsiteY51" fmla="*/ 5971680 h 6480174"/>
              <a:gd name="connsiteX52" fmla="*/ 217926 w 11740554"/>
              <a:gd name="connsiteY52" fmla="*/ 6119605 h 6480174"/>
              <a:gd name="connsiteX53" fmla="*/ 357928 w 11740554"/>
              <a:gd name="connsiteY53" fmla="*/ 6119605 h 6480174"/>
              <a:gd name="connsiteX54" fmla="*/ 357928 w 11740554"/>
              <a:gd name="connsiteY54" fmla="*/ 6262512 h 6480174"/>
              <a:gd name="connsiteX55" fmla="*/ 504268 w 11740554"/>
              <a:gd name="connsiteY55" fmla="*/ 6262512 h 6480174"/>
              <a:gd name="connsiteX56" fmla="*/ 504268 w 11740554"/>
              <a:gd name="connsiteY56" fmla="*/ 6412814 h 6480174"/>
              <a:gd name="connsiteX57" fmla="*/ 11236283 w 11740554"/>
              <a:gd name="connsiteY57" fmla="*/ 6412814 h 6480174"/>
              <a:gd name="connsiteX58" fmla="*/ 11236283 w 11740554"/>
              <a:gd name="connsiteY58" fmla="*/ 6262512 h 6480174"/>
              <a:gd name="connsiteX59" fmla="*/ 11382626 w 11740554"/>
              <a:gd name="connsiteY59" fmla="*/ 6262512 h 6480174"/>
              <a:gd name="connsiteX60" fmla="*/ 11382626 w 11740554"/>
              <a:gd name="connsiteY60" fmla="*/ 6119605 h 6480174"/>
              <a:gd name="connsiteX61" fmla="*/ 11522362 w 11740554"/>
              <a:gd name="connsiteY61" fmla="*/ 6119605 h 6480174"/>
              <a:gd name="connsiteX62" fmla="*/ 11522362 w 11740554"/>
              <a:gd name="connsiteY62" fmla="*/ 5971680 h 6480174"/>
              <a:gd name="connsiteX63" fmla="*/ 11672667 w 11740554"/>
              <a:gd name="connsiteY63" fmla="*/ 5971680 h 6480174"/>
              <a:gd name="connsiteX64" fmla="*/ 11672667 w 11740554"/>
              <a:gd name="connsiteY64" fmla="*/ 3874993 h 6480174"/>
              <a:gd name="connsiteX65" fmla="*/ 11740554 w 11740554"/>
              <a:gd name="connsiteY65" fmla="*/ 3874993 h 6480174"/>
              <a:gd name="connsiteX66" fmla="*/ 11740554 w 11740554"/>
              <a:gd name="connsiteY66" fmla="*/ 6189605 h 6480174"/>
              <a:gd name="connsiteX67" fmla="*/ 11592891 w 11740554"/>
              <a:gd name="connsiteY67" fmla="*/ 6189605 h 6480174"/>
              <a:gd name="connsiteX68" fmla="*/ 11592891 w 11740554"/>
              <a:gd name="connsiteY68" fmla="*/ 6262248 h 6480174"/>
              <a:gd name="connsiteX69" fmla="*/ 11740554 w 11740554"/>
              <a:gd name="connsiteY69" fmla="*/ 6262248 h 6480174"/>
              <a:gd name="connsiteX70" fmla="*/ 11740554 w 11740554"/>
              <a:gd name="connsiteY70" fmla="*/ 6480174 h 6480174"/>
              <a:gd name="connsiteX71" fmla="*/ 11522362 w 11740554"/>
              <a:gd name="connsiteY71" fmla="*/ 6480174 h 6480174"/>
              <a:gd name="connsiteX72" fmla="*/ 11522362 w 11740554"/>
              <a:gd name="connsiteY72" fmla="*/ 6329342 h 6480174"/>
              <a:gd name="connsiteX73" fmla="*/ 11454212 w 11740554"/>
              <a:gd name="connsiteY73" fmla="*/ 6329342 h 6480174"/>
              <a:gd name="connsiteX74" fmla="*/ 11454212 w 11740554"/>
              <a:gd name="connsiteY74" fmla="*/ 6480174 h 6480174"/>
              <a:gd name="connsiteX75" fmla="*/ 286079 w 11740554"/>
              <a:gd name="connsiteY75" fmla="*/ 6480174 h 6480174"/>
              <a:gd name="connsiteX76" fmla="*/ 286079 w 11740554"/>
              <a:gd name="connsiteY76" fmla="*/ 6329342 h 6480174"/>
              <a:gd name="connsiteX77" fmla="*/ 217926 w 11740554"/>
              <a:gd name="connsiteY77" fmla="*/ 6329342 h 6480174"/>
              <a:gd name="connsiteX78" fmla="*/ 217926 w 11740554"/>
              <a:gd name="connsiteY78" fmla="*/ 6480174 h 6480174"/>
              <a:gd name="connsiteX79" fmla="*/ 0 w 11740554"/>
              <a:gd name="connsiteY79" fmla="*/ 6480174 h 6480174"/>
              <a:gd name="connsiteX80" fmla="*/ 0 w 11740554"/>
              <a:gd name="connsiteY80" fmla="*/ 6262248 h 6480174"/>
              <a:gd name="connsiteX81" fmla="*/ 147663 w 11740554"/>
              <a:gd name="connsiteY81" fmla="*/ 6262248 h 6480174"/>
              <a:gd name="connsiteX82" fmla="*/ 147663 w 11740554"/>
              <a:gd name="connsiteY82" fmla="*/ 6189605 h 6480174"/>
              <a:gd name="connsiteX83" fmla="*/ 0 w 11740554"/>
              <a:gd name="connsiteY83" fmla="*/ 6189605 h 6480174"/>
              <a:gd name="connsiteX84" fmla="*/ 11592625 w 11740554"/>
              <a:gd name="connsiteY84" fmla="*/ 358455 h 6480174"/>
              <a:gd name="connsiteX85" fmla="*/ 11592625 w 11740554"/>
              <a:gd name="connsiteY85" fmla="*/ 360835 h 6480174"/>
              <a:gd name="connsiteX86" fmla="*/ 11589985 w 11740554"/>
              <a:gd name="connsiteY86" fmla="*/ 360835 h 6480174"/>
              <a:gd name="connsiteX87" fmla="*/ 11589985 w 11740554"/>
              <a:gd name="connsiteY87" fmla="*/ 441137 h 6480174"/>
              <a:gd name="connsiteX88" fmla="*/ 11672667 w 11740554"/>
              <a:gd name="connsiteY88" fmla="*/ 441137 h 6480174"/>
              <a:gd name="connsiteX89" fmla="*/ 11672667 w 11740554"/>
              <a:gd name="connsiteY89" fmla="*/ 358455 h 6480174"/>
              <a:gd name="connsiteX90" fmla="*/ 11592625 w 11740554"/>
              <a:gd name="connsiteY90" fmla="*/ 358455 h 6480174"/>
              <a:gd name="connsiteX91" fmla="*/ 67623 w 11740554"/>
              <a:gd name="connsiteY91" fmla="*/ 358455 h 6480174"/>
              <a:gd name="connsiteX92" fmla="*/ 67623 w 11740554"/>
              <a:gd name="connsiteY92" fmla="*/ 441137 h 6480174"/>
              <a:gd name="connsiteX93" fmla="*/ 150303 w 11740554"/>
              <a:gd name="connsiteY93" fmla="*/ 441137 h 6480174"/>
              <a:gd name="connsiteX94" fmla="*/ 150303 w 11740554"/>
              <a:gd name="connsiteY94" fmla="*/ 360835 h 6480174"/>
              <a:gd name="connsiteX95" fmla="*/ 147663 w 11740554"/>
              <a:gd name="connsiteY95" fmla="*/ 360835 h 6480174"/>
              <a:gd name="connsiteX96" fmla="*/ 147663 w 11740554"/>
              <a:gd name="connsiteY96" fmla="*/ 358455 h 6480174"/>
              <a:gd name="connsiteX97" fmla="*/ 67623 w 11740554"/>
              <a:gd name="connsiteY97" fmla="*/ 358455 h 6480174"/>
              <a:gd name="connsiteX98" fmla="*/ 11450249 w 11740554"/>
              <a:gd name="connsiteY98" fmla="*/ 218456 h 6480174"/>
              <a:gd name="connsiteX99" fmla="*/ 11450249 w 11740554"/>
              <a:gd name="connsiteY99" fmla="*/ 293212 h 6480174"/>
              <a:gd name="connsiteX100" fmla="*/ 11522362 w 11740554"/>
              <a:gd name="connsiteY100" fmla="*/ 293212 h 6480174"/>
              <a:gd name="connsiteX101" fmla="*/ 11522362 w 11740554"/>
              <a:gd name="connsiteY101" fmla="*/ 290832 h 6480174"/>
              <a:gd name="connsiteX102" fmla="*/ 11525005 w 11740554"/>
              <a:gd name="connsiteY102" fmla="*/ 290832 h 6480174"/>
              <a:gd name="connsiteX103" fmla="*/ 11525005 w 11740554"/>
              <a:gd name="connsiteY103" fmla="*/ 218456 h 6480174"/>
              <a:gd name="connsiteX104" fmla="*/ 11450249 w 11740554"/>
              <a:gd name="connsiteY104" fmla="*/ 218456 h 6480174"/>
              <a:gd name="connsiteX105" fmla="*/ 215549 w 11740554"/>
              <a:gd name="connsiteY105" fmla="*/ 218456 h 6480174"/>
              <a:gd name="connsiteX106" fmla="*/ 215549 w 11740554"/>
              <a:gd name="connsiteY106" fmla="*/ 290832 h 6480174"/>
              <a:gd name="connsiteX107" fmla="*/ 218192 w 11740554"/>
              <a:gd name="connsiteY107" fmla="*/ 290832 h 6480174"/>
              <a:gd name="connsiteX108" fmla="*/ 218192 w 11740554"/>
              <a:gd name="connsiteY108" fmla="*/ 293212 h 6480174"/>
              <a:gd name="connsiteX109" fmla="*/ 290305 w 11740554"/>
              <a:gd name="connsiteY109" fmla="*/ 293212 h 6480174"/>
              <a:gd name="connsiteX110" fmla="*/ 290305 w 11740554"/>
              <a:gd name="connsiteY110" fmla="*/ 218456 h 6480174"/>
              <a:gd name="connsiteX111" fmla="*/ 215549 w 11740554"/>
              <a:gd name="connsiteY111" fmla="*/ 218456 h 6480174"/>
              <a:gd name="connsiteX112" fmla="*/ 11589985 w 11740554"/>
              <a:gd name="connsiteY112" fmla="*/ 67623 h 6480174"/>
              <a:gd name="connsiteX113" fmla="*/ 11589985 w 11740554"/>
              <a:gd name="connsiteY113" fmla="*/ 150303 h 6480174"/>
              <a:gd name="connsiteX114" fmla="*/ 11672667 w 11740554"/>
              <a:gd name="connsiteY114" fmla="*/ 150303 h 6480174"/>
              <a:gd name="connsiteX115" fmla="*/ 11672667 w 11740554"/>
              <a:gd name="connsiteY115" fmla="*/ 67623 h 6480174"/>
              <a:gd name="connsiteX116" fmla="*/ 11589985 w 11740554"/>
              <a:gd name="connsiteY116" fmla="*/ 67623 h 6480174"/>
              <a:gd name="connsiteX117" fmla="*/ 11303906 w 11740554"/>
              <a:gd name="connsiteY117" fmla="*/ 67623 h 6480174"/>
              <a:gd name="connsiteX118" fmla="*/ 11303906 w 11740554"/>
              <a:gd name="connsiteY118" fmla="*/ 150303 h 6480174"/>
              <a:gd name="connsiteX119" fmla="*/ 11386589 w 11740554"/>
              <a:gd name="connsiteY119" fmla="*/ 150303 h 6480174"/>
              <a:gd name="connsiteX120" fmla="*/ 11386589 w 11740554"/>
              <a:gd name="connsiteY120" fmla="*/ 67623 h 6480174"/>
              <a:gd name="connsiteX121" fmla="*/ 11303906 w 11740554"/>
              <a:gd name="connsiteY121" fmla="*/ 67623 h 6480174"/>
              <a:gd name="connsiteX122" fmla="*/ 353965 w 11740554"/>
              <a:gd name="connsiteY122" fmla="*/ 67623 h 6480174"/>
              <a:gd name="connsiteX123" fmla="*/ 353965 w 11740554"/>
              <a:gd name="connsiteY123" fmla="*/ 150303 h 6480174"/>
              <a:gd name="connsiteX124" fmla="*/ 436645 w 11740554"/>
              <a:gd name="connsiteY124" fmla="*/ 150303 h 6480174"/>
              <a:gd name="connsiteX125" fmla="*/ 436645 w 11740554"/>
              <a:gd name="connsiteY125" fmla="*/ 67623 h 6480174"/>
              <a:gd name="connsiteX126" fmla="*/ 353965 w 11740554"/>
              <a:gd name="connsiteY126" fmla="*/ 67623 h 6480174"/>
              <a:gd name="connsiteX127" fmla="*/ 67623 w 11740554"/>
              <a:gd name="connsiteY127" fmla="*/ 67623 h 6480174"/>
              <a:gd name="connsiteX128" fmla="*/ 67623 w 11740554"/>
              <a:gd name="connsiteY128" fmla="*/ 150303 h 6480174"/>
              <a:gd name="connsiteX129" fmla="*/ 150303 w 11740554"/>
              <a:gd name="connsiteY129" fmla="*/ 150303 h 6480174"/>
              <a:gd name="connsiteX130" fmla="*/ 150303 w 11740554"/>
              <a:gd name="connsiteY130" fmla="*/ 67623 h 6480174"/>
              <a:gd name="connsiteX131" fmla="*/ 67623 w 11740554"/>
              <a:gd name="connsiteY131" fmla="*/ 67623 h 6480174"/>
              <a:gd name="connsiteX132" fmla="*/ 0 w 11740554"/>
              <a:gd name="connsiteY132" fmla="*/ 0 h 6480174"/>
              <a:gd name="connsiteX133" fmla="*/ 217926 w 11740554"/>
              <a:gd name="connsiteY133" fmla="*/ 0 h 6480174"/>
              <a:gd name="connsiteX134" fmla="*/ 217926 w 11740554"/>
              <a:gd name="connsiteY134" fmla="*/ 150832 h 6480174"/>
              <a:gd name="connsiteX135" fmla="*/ 286079 w 11740554"/>
              <a:gd name="connsiteY135" fmla="*/ 150832 h 6480174"/>
              <a:gd name="connsiteX136" fmla="*/ 286079 w 11740554"/>
              <a:gd name="connsiteY136" fmla="*/ 0 h 6480174"/>
              <a:gd name="connsiteX137" fmla="*/ 11454212 w 11740554"/>
              <a:gd name="connsiteY137" fmla="*/ 0 h 6480174"/>
              <a:gd name="connsiteX138" fmla="*/ 11454212 w 11740554"/>
              <a:gd name="connsiteY138" fmla="*/ 150832 h 6480174"/>
              <a:gd name="connsiteX139" fmla="*/ 11522362 w 11740554"/>
              <a:gd name="connsiteY139" fmla="*/ 150832 h 6480174"/>
              <a:gd name="connsiteX140" fmla="*/ 11522362 w 11740554"/>
              <a:gd name="connsiteY140" fmla="*/ 0 h 6480174"/>
              <a:gd name="connsiteX141" fmla="*/ 11740554 w 11740554"/>
              <a:gd name="connsiteY141" fmla="*/ 0 h 6480174"/>
              <a:gd name="connsiteX142" fmla="*/ 11740554 w 11740554"/>
              <a:gd name="connsiteY142" fmla="*/ 217926 h 6480174"/>
              <a:gd name="connsiteX143" fmla="*/ 11592891 w 11740554"/>
              <a:gd name="connsiteY143" fmla="*/ 217926 h 6480174"/>
              <a:gd name="connsiteX144" fmla="*/ 11592891 w 11740554"/>
              <a:gd name="connsiteY144" fmla="*/ 290832 h 6480174"/>
              <a:gd name="connsiteX145" fmla="*/ 11740554 w 11740554"/>
              <a:gd name="connsiteY145" fmla="*/ 290832 h 6480174"/>
              <a:gd name="connsiteX146" fmla="*/ 11740554 w 11740554"/>
              <a:gd name="connsiteY146" fmla="*/ 2301185 h 6480174"/>
              <a:gd name="connsiteX147" fmla="*/ 11740554 w 11740554"/>
              <a:gd name="connsiteY147" fmla="*/ 2350374 h 6480174"/>
              <a:gd name="connsiteX148" fmla="*/ 11740554 w 11740554"/>
              <a:gd name="connsiteY148" fmla="*/ 3874992 h 6480174"/>
              <a:gd name="connsiteX149" fmla="*/ 11672667 w 11740554"/>
              <a:gd name="connsiteY149" fmla="*/ 3874992 h 6480174"/>
              <a:gd name="connsiteX150" fmla="*/ 11672667 w 11740554"/>
              <a:gd name="connsiteY150" fmla="*/ 2335479 h 6480174"/>
              <a:gd name="connsiteX151" fmla="*/ 11672667 w 11740554"/>
              <a:gd name="connsiteY151" fmla="*/ 2301185 h 6480174"/>
              <a:gd name="connsiteX152" fmla="*/ 11672667 w 11740554"/>
              <a:gd name="connsiteY152" fmla="*/ 508761 h 6480174"/>
              <a:gd name="connsiteX153" fmla="*/ 11522098 w 11740554"/>
              <a:gd name="connsiteY153" fmla="*/ 508761 h 6480174"/>
              <a:gd name="connsiteX154" fmla="*/ 11522098 w 11740554"/>
              <a:gd name="connsiteY154" fmla="*/ 360835 h 6480174"/>
              <a:gd name="connsiteX155" fmla="*/ 11382362 w 11740554"/>
              <a:gd name="connsiteY155" fmla="*/ 360835 h 6480174"/>
              <a:gd name="connsiteX156" fmla="*/ 11382362 w 11740554"/>
              <a:gd name="connsiteY156" fmla="*/ 217926 h 6480174"/>
              <a:gd name="connsiteX157" fmla="*/ 11236020 w 11740554"/>
              <a:gd name="connsiteY157" fmla="*/ 217926 h 6480174"/>
              <a:gd name="connsiteX158" fmla="*/ 11236020 w 11740554"/>
              <a:gd name="connsiteY158" fmla="*/ 67623 h 6480174"/>
              <a:gd name="connsiteX159" fmla="*/ 504004 w 11740554"/>
              <a:gd name="connsiteY159" fmla="*/ 67623 h 6480174"/>
              <a:gd name="connsiteX160" fmla="*/ 504004 w 11740554"/>
              <a:gd name="connsiteY160" fmla="*/ 217926 h 6480174"/>
              <a:gd name="connsiteX161" fmla="*/ 357665 w 11740554"/>
              <a:gd name="connsiteY161" fmla="*/ 217926 h 6480174"/>
              <a:gd name="connsiteX162" fmla="*/ 357665 w 11740554"/>
              <a:gd name="connsiteY162" fmla="*/ 360835 h 6480174"/>
              <a:gd name="connsiteX163" fmla="*/ 217926 w 11740554"/>
              <a:gd name="connsiteY163" fmla="*/ 360835 h 6480174"/>
              <a:gd name="connsiteX164" fmla="*/ 217926 w 11740554"/>
              <a:gd name="connsiteY164" fmla="*/ 508761 h 6480174"/>
              <a:gd name="connsiteX165" fmla="*/ 67623 w 11740554"/>
              <a:gd name="connsiteY165" fmla="*/ 508761 h 6480174"/>
              <a:gd name="connsiteX166" fmla="*/ 67623 w 11740554"/>
              <a:gd name="connsiteY166" fmla="*/ 2348126 h 6480174"/>
              <a:gd name="connsiteX167" fmla="*/ 67623 w 11740554"/>
              <a:gd name="connsiteY167" fmla="*/ 2348126 h 6480174"/>
              <a:gd name="connsiteX168" fmla="*/ 67623 w 11740554"/>
              <a:gd name="connsiteY168" fmla="*/ 3874992 h 6480174"/>
              <a:gd name="connsiteX169" fmla="*/ 0 w 11740554"/>
              <a:gd name="connsiteY169" fmla="*/ 3874992 h 6480174"/>
              <a:gd name="connsiteX170" fmla="*/ 0 w 11740554"/>
              <a:gd name="connsiteY170" fmla="*/ 2301185 h 6480174"/>
              <a:gd name="connsiteX171" fmla="*/ 0 w 11740554"/>
              <a:gd name="connsiteY171" fmla="*/ 2301185 h 6480174"/>
              <a:gd name="connsiteX172" fmla="*/ 0 w 11740554"/>
              <a:gd name="connsiteY172" fmla="*/ 290569 h 6480174"/>
              <a:gd name="connsiteX173" fmla="*/ 147663 w 11740554"/>
              <a:gd name="connsiteY173" fmla="*/ 290569 h 6480174"/>
              <a:gd name="connsiteX174" fmla="*/ 147663 w 11740554"/>
              <a:gd name="connsiteY174" fmla="*/ 217926 h 6480174"/>
              <a:gd name="connsiteX175" fmla="*/ 0 w 11740554"/>
              <a:gd name="connsiteY175" fmla="*/ 217926 h 648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740554" h="6480174">
                <a:moveTo>
                  <a:pt x="11589985" y="6330135"/>
                </a:moveTo>
                <a:cubicBezTo>
                  <a:pt x="11589985" y="6358927"/>
                  <a:pt x="11589985" y="6384022"/>
                  <a:pt x="11589985" y="6412814"/>
                </a:cubicBezTo>
                <a:cubicBezTo>
                  <a:pt x="11618777" y="6412814"/>
                  <a:pt x="11643872" y="6412814"/>
                  <a:pt x="11672667" y="6412814"/>
                </a:cubicBezTo>
                <a:cubicBezTo>
                  <a:pt x="11672667" y="6384022"/>
                  <a:pt x="11672667" y="6358927"/>
                  <a:pt x="11672667" y="6330135"/>
                </a:cubicBezTo>
                <a:cubicBezTo>
                  <a:pt x="11643872" y="6330135"/>
                  <a:pt x="11618777" y="6330135"/>
                  <a:pt x="11589985" y="6330135"/>
                </a:cubicBezTo>
                <a:close/>
                <a:moveTo>
                  <a:pt x="11303906" y="6330135"/>
                </a:moveTo>
                <a:cubicBezTo>
                  <a:pt x="11303906" y="6358927"/>
                  <a:pt x="11303906" y="6384022"/>
                  <a:pt x="11303906" y="6412814"/>
                </a:cubicBezTo>
                <a:cubicBezTo>
                  <a:pt x="11332701" y="6412814"/>
                  <a:pt x="11357794" y="6412814"/>
                  <a:pt x="11386589" y="6412814"/>
                </a:cubicBezTo>
                <a:cubicBezTo>
                  <a:pt x="11386589" y="6384022"/>
                  <a:pt x="11386589" y="6358927"/>
                  <a:pt x="11386589" y="6330135"/>
                </a:cubicBezTo>
                <a:cubicBezTo>
                  <a:pt x="11357794" y="6330135"/>
                  <a:pt x="11332701" y="6330135"/>
                  <a:pt x="11303906" y="6330135"/>
                </a:cubicBezTo>
                <a:close/>
                <a:moveTo>
                  <a:pt x="353965" y="6330135"/>
                </a:moveTo>
                <a:cubicBezTo>
                  <a:pt x="353965" y="6358927"/>
                  <a:pt x="353965" y="6384022"/>
                  <a:pt x="353965" y="6412814"/>
                </a:cubicBezTo>
                <a:cubicBezTo>
                  <a:pt x="382757" y="6412814"/>
                  <a:pt x="407853" y="6412814"/>
                  <a:pt x="436645" y="6412814"/>
                </a:cubicBezTo>
                <a:cubicBezTo>
                  <a:pt x="436645" y="6384022"/>
                  <a:pt x="436645" y="6358927"/>
                  <a:pt x="436645" y="6330135"/>
                </a:cubicBezTo>
                <a:cubicBezTo>
                  <a:pt x="407853" y="6330135"/>
                  <a:pt x="382757" y="6330135"/>
                  <a:pt x="353965" y="6330135"/>
                </a:cubicBezTo>
                <a:close/>
                <a:moveTo>
                  <a:pt x="67623" y="6330135"/>
                </a:moveTo>
                <a:cubicBezTo>
                  <a:pt x="67623" y="6358927"/>
                  <a:pt x="67623" y="6384022"/>
                  <a:pt x="67623" y="6412814"/>
                </a:cubicBezTo>
                <a:cubicBezTo>
                  <a:pt x="96415" y="6412814"/>
                  <a:pt x="121511" y="6412814"/>
                  <a:pt x="150303" y="6412814"/>
                </a:cubicBezTo>
                <a:cubicBezTo>
                  <a:pt x="150303" y="6384022"/>
                  <a:pt x="150303" y="6358927"/>
                  <a:pt x="150303" y="6330135"/>
                </a:cubicBezTo>
                <a:cubicBezTo>
                  <a:pt x="121511" y="6330135"/>
                  <a:pt x="96415" y="6330135"/>
                  <a:pt x="67623" y="6330135"/>
                </a:cubicBezTo>
                <a:close/>
                <a:moveTo>
                  <a:pt x="217926" y="6187492"/>
                </a:moveTo>
                <a:lnTo>
                  <a:pt x="217926" y="6189869"/>
                </a:lnTo>
                <a:lnTo>
                  <a:pt x="215286" y="6189869"/>
                </a:lnTo>
                <a:cubicBezTo>
                  <a:pt x="215286" y="6215757"/>
                  <a:pt x="215286" y="6235833"/>
                  <a:pt x="215286" y="6262248"/>
                </a:cubicBezTo>
                <a:cubicBezTo>
                  <a:pt x="242494" y="6262248"/>
                  <a:pt x="262833" y="6262248"/>
                  <a:pt x="290039" y="6262248"/>
                </a:cubicBezTo>
                <a:cubicBezTo>
                  <a:pt x="290039" y="6235040"/>
                  <a:pt x="290039" y="6214434"/>
                  <a:pt x="290039" y="6187492"/>
                </a:cubicBezTo>
                <a:cubicBezTo>
                  <a:pt x="263890" y="6187492"/>
                  <a:pt x="243814" y="6187492"/>
                  <a:pt x="217926" y="6187492"/>
                </a:cubicBezTo>
                <a:close/>
                <a:moveTo>
                  <a:pt x="11450249" y="6187229"/>
                </a:moveTo>
                <a:cubicBezTo>
                  <a:pt x="11450249" y="6214171"/>
                  <a:pt x="11450249" y="6234776"/>
                  <a:pt x="11450249" y="6261982"/>
                </a:cubicBezTo>
                <a:cubicBezTo>
                  <a:pt x="11477457" y="6261982"/>
                  <a:pt x="11498060" y="6261982"/>
                  <a:pt x="11525005" y="6261982"/>
                </a:cubicBezTo>
                <a:cubicBezTo>
                  <a:pt x="11525005" y="6235833"/>
                  <a:pt x="11525005" y="6215491"/>
                  <a:pt x="11525005" y="6189605"/>
                </a:cubicBezTo>
                <a:lnTo>
                  <a:pt x="11522362" y="6189605"/>
                </a:lnTo>
                <a:lnTo>
                  <a:pt x="11522362" y="6187229"/>
                </a:lnTo>
                <a:cubicBezTo>
                  <a:pt x="11496476" y="6187229"/>
                  <a:pt x="11476401" y="6187229"/>
                  <a:pt x="11450249" y="6187229"/>
                </a:cubicBezTo>
                <a:close/>
                <a:moveTo>
                  <a:pt x="11589985" y="6039303"/>
                </a:moveTo>
                <a:cubicBezTo>
                  <a:pt x="11589985" y="6067302"/>
                  <a:pt x="11589985" y="6091867"/>
                  <a:pt x="11589985" y="6119605"/>
                </a:cubicBezTo>
                <a:lnTo>
                  <a:pt x="11592625" y="6119605"/>
                </a:lnTo>
                <a:lnTo>
                  <a:pt x="11592625" y="6121982"/>
                </a:lnTo>
                <a:cubicBezTo>
                  <a:pt x="11620363" y="6121982"/>
                  <a:pt x="11644665" y="6121982"/>
                  <a:pt x="11672667" y="6121982"/>
                </a:cubicBezTo>
                <a:cubicBezTo>
                  <a:pt x="11672667" y="6093190"/>
                  <a:pt x="11672667" y="6068358"/>
                  <a:pt x="11672667" y="6039303"/>
                </a:cubicBezTo>
                <a:cubicBezTo>
                  <a:pt x="11643872" y="6039303"/>
                  <a:pt x="11618777" y="6039303"/>
                  <a:pt x="11589985" y="6039303"/>
                </a:cubicBezTo>
                <a:close/>
                <a:moveTo>
                  <a:pt x="67623" y="6039303"/>
                </a:moveTo>
                <a:cubicBezTo>
                  <a:pt x="67623" y="6068095"/>
                  <a:pt x="67623" y="6093190"/>
                  <a:pt x="67623" y="6121982"/>
                </a:cubicBezTo>
                <a:cubicBezTo>
                  <a:pt x="95625" y="6121982"/>
                  <a:pt x="119927" y="6121982"/>
                  <a:pt x="147663" y="6121982"/>
                </a:cubicBezTo>
                <a:lnTo>
                  <a:pt x="147663" y="6119605"/>
                </a:lnTo>
                <a:lnTo>
                  <a:pt x="150303" y="6119605"/>
                </a:lnTo>
                <a:cubicBezTo>
                  <a:pt x="150303" y="6091604"/>
                  <a:pt x="150303" y="6067302"/>
                  <a:pt x="150303" y="6039303"/>
                </a:cubicBezTo>
                <a:cubicBezTo>
                  <a:pt x="121511" y="6039303"/>
                  <a:pt x="96415" y="6039303"/>
                  <a:pt x="67623" y="6039303"/>
                </a:cubicBezTo>
                <a:close/>
                <a:moveTo>
                  <a:pt x="0" y="3874993"/>
                </a:moveTo>
                <a:lnTo>
                  <a:pt x="67623" y="3874993"/>
                </a:lnTo>
                <a:lnTo>
                  <a:pt x="67623" y="5971680"/>
                </a:lnTo>
                <a:lnTo>
                  <a:pt x="217926" y="5971680"/>
                </a:lnTo>
                <a:lnTo>
                  <a:pt x="217926" y="6119605"/>
                </a:lnTo>
                <a:lnTo>
                  <a:pt x="357928" y="6119605"/>
                </a:lnTo>
                <a:lnTo>
                  <a:pt x="357928" y="6262512"/>
                </a:lnTo>
                <a:lnTo>
                  <a:pt x="504268" y="6262512"/>
                </a:lnTo>
                <a:lnTo>
                  <a:pt x="504268" y="6412814"/>
                </a:lnTo>
                <a:lnTo>
                  <a:pt x="11236283" y="6412814"/>
                </a:lnTo>
                <a:lnTo>
                  <a:pt x="11236283" y="6262512"/>
                </a:lnTo>
                <a:lnTo>
                  <a:pt x="11382626" y="6262512"/>
                </a:lnTo>
                <a:lnTo>
                  <a:pt x="11382626" y="6119605"/>
                </a:lnTo>
                <a:lnTo>
                  <a:pt x="11522362" y="6119605"/>
                </a:lnTo>
                <a:lnTo>
                  <a:pt x="11522362" y="5971680"/>
                </a:lnTo>
                <a:lnTo>
                  <a:pt x="11672667" y="5971680"/>
                </a:lnTo>
                <a:lnTo>
                  <a:pt x="11672667" y="3874993"/>
                </a:lnTo>
                <a:lnTo>
                  <a:pt x="11740554" y="3874993"/>
                </a:lnTo>
                <a:lnTo>
                  <a:pt x="11740554" y="6189605"/>
                </a:lnTo>
                <a:lnTo>
                  <a:pt x="11592891" y="6189605"/>
                </a:lnTo>
                <a:lnTo>
                  <a:pt x="11592891" y="6262248"/>
                </a:lnTo>
                <a:lnTo>
                  <a:pt x="11740554" y="6262248"/>
                </a:lnTo>
                <a:lnTo>
                  <a:pt x="11740554" y="6480174"/>
                </a:lnTo>
                <a:lnTo>
                  <a:pt x="11522362" y="6480174"/>
                </a:lnTo>
                <a:lnTo>
                  <a:pt x="11522362" y="6329342"/>
                </a:lnTo>
                <a:lnTo>
                  <a:pt x="11454212" y="6329342"/>
                </a:lnTo>
                <a:lnTo>
                  <a:pt x="11454212" y="6480174"/>
                </a:lnTo>
                <a:lnTo>
                  <a:pt x="286079" y="6480174"/>
                </a:lnTo>
                <a:lnTo>
                  <a:pt x="286079" y="6329342"/>
                </a:lnTo>
                <a:lnTo>
                  <a:pt x="217926" y="6329342"/>
                </a:lnTo>
                <a:lnTo>
                  <a:pt x="217926" y="6480174"/>
                </a:lnTo>
                <a:lnTo>
                  <a:pt x="0" y="6480174"/>
                </a:lnTo>
                <a:lnTo>
                  <a:pt x="0" y="6262248"/>
                </a:lnTo>
                <a:lnTo>
                  <a:pt x="147663" y="6262248"/>
                </a:lnTo>
                <a:lnTo>
                  <a:pt x="147663" y="6189605"/>
                </a:lnTo>
                <a:lnTo>
                  <a:pt x="0" y="6189605"/>
                </a:lnTo>
                <a:close/>
                <a:moveTo>
                  <a:pt x="11592625" y="358455"/>
                </a:moveTo>
                <a:lnTo>
                  <a:pt x="11592625" y="360835"/>
                </a:lnTo>
                <a:lnTo>
                  <a:pt x="11589985" y="360835"/>
                </a:lnTo>
                <a:cubicBezTo>
                  <a:pt x="11589985" y="388834"/>
                  <a:pt x="11589985" y="413136"/>
                  <a:pt x="11589985" y="441137"/>
                </a:cubicBezTo>
                <a:cubicBezTo>
                  <a:pt x="11618777" y="441137"/>
                  <a:pt x="11643872" y="441137"/>
                  <a:pt x="11672667" y="441137"/>
                </a:cubicBezTo>
                <a:cubicBezTo>
                  <a:pt x="11672667" y="412343"/>
                  <a:pt x="11672667" y="387250"/>
                  <a:pt x="11672667" y="358455"/>
                </a:cubicBezTo>
                <a:cubicBezTo>
                  <a:pt x="11644665" y="358455"/>
                  <a:pt x="11620627" y="358455"/>
                  <a:pt x="11592625" y="358455"/>
                </a:cubicBezTo>
                <a:close/>
                <a:moveTo>
                  <a:pt x="67623" y="358455"/>
                </a:moveTo>
                <a:cubicBezTo>
                  <a:pt x="67623" y="387250"/>
                  <a:pt x="67623" y="412343"/>
                  <a:pt x="67623" y="441137"/>
                </a:cubicBezTo>
                <a:cubicBezTo>
                  <a:pt x="96415" y="441137"/>
                  <a:pt x="121511" y="441137"/>
                  <a:pt x="150303" y="441137"/>
                </a:cubicBezTo>
                <a:cubicBezTo>
                  <a:pt x="150303" y="413136"/>
                  <a:pt x="150303" y="388834"/>
                  <a:pt x="150303" y="360835"/>
                </a:cubicBezTo>
                <a:lnTo>
                  <a:pt x="147663" y="360835"/>
                </a:lnTo>
                <a:lnTo>
                  <a:pt x="147663" y="358455"/>
                </a:lnTo>
                <a:cubicBezTo>
                  <a:pt x="119927" y="358455"/>
                  <a:pt x="95625" y="358455"/>
                  <a:pt x="67623" y="358455"/>
                </a:cubicBezTo>
                <a:close/>
                <a:moveTo>
                  <a:pt x="11450249" y="218456"/>
                </a:moveTo>
                <a:cubicBezTo>
                  <a:pt x="11450249" y="245664"/>
                  <a:pt x="11450249" y="266267"/>
                  <a:pt x="11450249" y="293212"/>
                </a:cubicBezTo>
                <a:cubicBezTo>
                  <a:pt x="11476401" y="293212"/>
                  <a:pt x="11496740" y="293212"/>
                  <a:pt x="11522362" y="293212"/>
                </a:cubicBezTo>
                <a:lnTo>
                  <a:pt x="11522362" y="290832"/>
                </a:lnTo>
                <a:lnTo>
                  <a:pt x="11525005" y="290832"/>
                </a:lnTo>
                <a:cubicBezTo>
                  <a:pt x="11525005" y="264946"/>
                  <a:pt x="11525005" y="244607"/>
                  <a:pt x="11525005" y="218456"/>
                </a:cubicBezTo>
                <a:cubicBezTo>
                  <a:pt x="11497796" y="218456"/>
                  <a:pt x="11477191" y="218456"/>
                  <a:pt x="11450249" y="218456"/>
                </a:cubicBezTo>
                <a:close/>
                <a:moveTo>
                  <a:pt x="215549" y="218456"/>
                </a:moveTo>
                <a:cubicBezTo>
                  <a:pt x="215549" y="244871"/>
                  <a:pt x="215549" y="264946"/>
                  <a:pt x="215549" y="290832"/>
                </a:cubicBezTo>
                <a:lnTo>
                  <a:pt x="218192" y="290832"/>
                </a:lnTo>
                <a:lnTo>
                  <a:pt x="218192" y="293212"/>
                </a:lnTo>
                <a:cubicBezTo>
                  <a:pt x="244078" y="293212"/>
                  <a:pt x="264153" y="293212"/>
                  <a:pt x="290305" y="293212"/>
                </a:cubicBezTo>
                <a:cubicBezTo>
                  <a:pt x="290305" y="266267"/>
                  <a:pt x="290305" y="245664"/>
                  <a:pt x="290305" y="218456"/>
                </a:cubicBezTo>
                <a:cubicBezTo>
                  <a:pt x="263097" y="218456"/>
                  <a:pt x="242494" y="218456"/>
                  <a:pt x="215549" y="218456"/>
                </a:cubicBezTo>
                <a:close/>
                <a:moveTo>
                  <a:pt x="11589985" y="67623"/>
                </a:moveTo>
                <a:cubicBezTo>
                  <a:pt x="11589985" y="96415"/>
                  <a:pt x="11589985" y="121511"/>
                  <a:pt x="11589985" y="150303"/>
                </a:cubicBezTo>
                <a:cubicBezTo>
                  <a:pt x="11618777" y="150303"/>
                  <a:pt x="11643872" y="150303"/>
                  <a:pt x="11672667" y="150303"/>
                </a:cubicBezTo>
                <a:cubicBezTo>
                  <a:pt x="11672667" y="121511"/>
                  <a:pt x="11672667" y="96415"/>
                  <a:pt x="11672667" y="67623"/>
                </a:cubicBezTo>
                <a:cubicBezTo>
                  <a:pt x="11643872" y="67623"/>
                  <a:pt x="11618777" y="67623"/>
                  <a:pt x="11589985" y="67623"/>
                </a:cubicBezTo>
                <a:close/>
                <a:moveTo>
                  <a:pt x="11303906" y="67623"/>
                </a:moveTo>
                <a:cubicBezTo>
                  <a:pt x="11303906" y="96415"/>
                  <a:pt x="11303906" y="121511"/>
                  <a:pt x="11303906" y="150303"/>
                </a:cubicBezTo>
                <a:cubicBezTo>
                  <a:pt x="11332701" y="150303"/>
                  <a:pt x="11357794" y="150303"/>
                  <a:pt x="11386589" y="150303"/>
                </a:cubicBezTo>
                <a:cubicBezTo>
                  <a:pt x="11386589" y="121511"/>
                  <a:pt x="11386589" y="96415"/>
                  <a:pt x="11386589" y="67623"/>
                </a:cubicBezTo>
                <a:cubicBezTo>
                  <a:pt x="11357794" y="67623"/>
                  <a:pt x="11332701" y="67623"/>
                  <a:pt x="11303906" y="67623"/>
                </a:cubicBezTo>
                <a:close/>
                <a:moveTo>
                  <a:pt x="353965" y="67623"/>
                </a:moveTo>
                <a:cubicBezTo>
                  <a:pt x="353965" y="96415"/>
                  <a:pt x="353965" y="121511"/>
                  <a:pt x="353965" y="150303"/>
                </a:cubicBezTo>
                <a:cubicBezTo>
                  <a:pt x="382757" y="150303"/>
                  <a:pt x="407853" y="150303"/>
                  <a:pt x="436645" y="150303"/>
                </a:cubicBezTo>
                <a:cubicBezTo>
                  <a:pt x="436645" y="121511"/>
                  <a:pt x="436645" y="96415"/>
                  <a:pt x="436645" y="67623"/>
                </a:cubicBezTo>
                <a:cubicBezTo>
                  <a:pt x="407853" y="67623"/>
                  <a:pt x="382757" y="67623"/>
                  <a:pt x="353965" y="67623"/>
                </a:cubicBezTo>
                <a:close/>
                <a:moveTo>
                  <a:pt x="67623" y="67623"/>
                </a:moveTo>
                <a:cubicBezTo>
                  <a:pt x="67623" y="96415"/>
                  <a:pt x="67623" y="121511"/>
                  <a:pt x="67623" y="150303"/>
                </a:cubicBezTo>
                <a:cubicBezTo>
                  <a:pt x="96415" y="150303"/>
                  <a:pt x="121511" y="150303"/>
                  <a:pt x="150303" y="150303"/>
                </a:cubicBezTo>
                <a:cubicBezTo>
                  <a:pt x="150303" y="121511"/>
                  <a:pt x="150303" y="96415"/>
                  <a:pt x="150303" y="67623"/>
                </a:cubicBezTo>
                <a:cubicBezTo>
                  <a:pt x="121511" y="67623"/>
                  <a:pt x="96415" y="67623"/>
                  <a:pt x="67623" y="67623"/>
                </a:cubicBezTo>
                <a:close/>
                <a:moveTo>
                  <a:pt x="0" y="0"/>
                </a:moveTo>
                <a:lnTo>
                  <a:pt x="217926" y="0"/>
                </a:lnTo>
                <a:lnTo>
                  <a:pt x="217926" y="150832"/>
                </a:lnTo>
                <a:lnTo>
                  <a:pt x="286079" y="150832"/>
                </a:lnTo>
                <a:lnTo>
                  <a:pt x="286079" y="0"/>
                </a:lnTo>
                <a:lnTo>
                  <a:pt x="11454212" y="0"/>
                </a:lnTo>
                <a:lnTo>
                  <a:pt x="11454212" y="150832"/>
                </a:lnTo>
                <a:lnTo>
                  <a:pt x="11522362" y="150832"/>
                </a:lnTo>
                <a:lnTo>
                  <a:pt x="11522362" y="0"/>
                </a:lnTo>
                <a:lnTo>
                  <a:pt x="11740554" y="0"/>
                </a:lnTo>
                <a:lnTo>
                  <a:pt x="11740554" y="217926"/>
                </a:lnTo>
                <a:lnTo>
                  <a:pt x="11592891" y="217926"/>
                </a:lnTo>
                <a:lnTo>
                  <a:pt x="11592891" y="290832"/>
                </a:lnTo>
                <a:lnTo>
                  <a:pt x="11740554" y="290832"/>
                </a:lnTo>
                <a:lnTo>
                  <a:pt x="11740554" y="2301185"/>
                </a:lnTo>
                <a:lnTo>
                  <a:pt x="11740554" y="2350374"/>
                </a:lnTo>
                <a:lnTo>
                  <a:pt x="11740554" y="3874992"/>
                </a:lnTo>
                <a:lnTo>
                  <a:pt x="11672667" y="3874992"/>
                </a:lnTo>
                <a:lnTo>
                  <a:pt x="11672667" y="2335479"/>
                </a:lnTo>
                <a:lnTo>
                  <a:pt x="11672667" y="2301185"/>
                </a:lnTo>
                <a:lnTo>
                  <a:pt x="11672667" y="508761"/>
                </a:lnTo>
                <a:lnTo>
                  <a:pt x="11522098" y="508761"/>
                </a:lnTo>
                <a:lnTo>
                  <a:pt x="11522098" y="360835"/>
                </a:lnTo>
                <a:lnTo>
                  <a:pt x="11382362" y="360835"/>
                </a:lnTo>
                <a:lnTo>
                  <a:pt x="11382362" y="217926"/>
                </a:lnTo>
                <a:lnTo>
                  <a:pt x="11236020" y="217926"/>
                </a:lnTo>
                <a:lnTo>
                  <a:pt x="11236020" y="67623"/>
                </a:lnTo>
                <a:lnTo>
                  <a:pt x="504004" y="67623"/>
                </a:lnTo>
                <a:lnTo>
                  <a:pt x="504004" y="217926"/>
                </a:lnTo>
                <a:lnTo>
                  <a:pt x="357665" y="217926"/>
                </a:lnTo>
                <a:lnTo>
                  <a:pt x="357665" y="360835"/>
                </a:lnTo>
                <a:lnTo>
                  <a:pt x="217926" y="360835"/>
                </a:lnTo>
                <a:lnTo>
                  <a:pt x="217926" y="508761"/>
                </a:lnTo>
                <a:lnTo>
                  <a:pt x="67623" y="508761"/>
                </a:lnTo>
                <a:lnTo>
                  <a:pt x="67623" y="2348126"/>
                </a:lnTo>
                <a:lnTo>
                  <a:pt x="67623" y="2348126"/>
                </a:lnTo>
                <a:lnTo>
                  <a:pt x="67623" y="3874992"/>
                </a:lnTo>
                <a:lnTo>
                  <a:pt x="0" y="3874992"/>
                </a:lnTo>
                <a:lnTo>
                  <a:pt x="0" y="2301185"/>
                </a:lnTo>
                <a:lnTo>
                  <a:pt x="0" y="2301185"/>
                </a:lnTo>
                <a:lnTo>
                  <a:pt x="0" y="290569"/>
                </a:lnTo>
                <a:lnTo>
                  <a:pt x="147663" y="290569"/>
                </a:lnTo>
                <a:lnTo>
                  <a:pt x="147663" y="217926"/>
                </a:lnTo>
                <a:lnTo>
                  <a:pt x="0" y="217926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  <a:alpha val="71000"/>
                </a:schemeClr>
              </a:gs>
              <a:gs pos="43000">
                <a:schemeClr val="bg1">
                  <a:lumMod val="75000"/>
                  <a:alpha val="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7200000" scaled="0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3704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74C676E5-8F56-E60F-F315-35562CC5D1A0}"/>
              </a:ext>
            </a:extLst>
          </p:cNvPr>
          <p:cNvSpPr/>
          <p:nvPr/>
        </p:nvSpPr>
        <p:spPr>
          <a:xfrm>
            <a:off x="2338330" y="2796192"/>
            <a:ext cx="810165" cy="1186384"/>
          </a:xfrm>
          <a:custGeom>
            <a:avLst/>
            <a:gdLst/>
            <a:ahLst/>
            <a:cxnLst/>
            <a:rect l="l" t="t" r="r" b="b"/>
            <a:pathLst>
              <a:path w="810165" h="1186384">
                <a:moveTo>
                  <a:pt x="256785" y="0"/>
                </a:moveTo>
                <a:cubicBezTo>
                  <a:pt x="269392" y="0"/>
                  <a:pt x="285316" y="10617"/>
                  <a:pt x="304559" y="31850"/>
                </a:cubicBezTo>
                <a:cubicBezTo>
                  <a:pt x="343043" y="55073"/>
                  <a:pt x="362285" y="76969"/>
                  <a:pt x="362285" y="97539"/>
                </a:cubicBezTo>
                <a:cubicBezTo>
                  <a:pt x="355650" y="111473"/>
                  <a:pt x="352332" y="120098"/>
                  <a:pt x="352332" y="123416"/>
                </a:cubicBezTo>
                <a:lnTo>
                  <a:pt x="352332" y="131378"/>
                </a:lnTo>
                <a:cubicBezTo>
                  <a:pt x="354986" y="131378"/>
                  <a:pt x="370911" y="127397"/>
                  <a:pt x="400106" y="119435"/>
                </a:cubicBezTo>
                <a:lnTo>
                  <a:pt x="400106" y="117444"/>
                </a:lnTo>
                <a:lnTo>
                  <a:pt x="398116" y="113463"/>
                </a:lnTo>
                <a:cubicBezTo>
                  <a:pt x="406741" y="113463"/>
                  <a:pt x="417358" y="100856"/>
                  <a:pt x="429965" y="75642"/>
                </a:cubicBezTo>
                <a:cubicBezTo>
                  <a:pt x="432619" y="75642"/>
                  <a:pt x="437264" y="74315"/>
                  <a:pt x="443899" y="71661"/>
                </a:cubicBezTo>
                <a:cubicBezTo>
                  <a:pt x="453852" y="74315"/>
                  <a:pt x="460487" y="75642"/>
                  <a:pt x="463805" y="75642"/>
                </a:cubicBezTo>
                <a:cubicBezTo>
                  <a:pt x="469776" y="69007"/>
                  <a:pt x="477075" y="65689"/>
                  <a:pt x="485701" y="65689"/>
                </a:cubicBezTo>
                <a:cubicBezTo>
                  <a:pt x="485701" y="67016"/>
                  <a:pt x="486365" y="67680"/>
                  <a:pt x="487692" y="67680"/>
                </a:cubicBezTo>
                <a:lnTo>
                  <a:pt x="489682" y="63699"/>
                </a:lnTo>
                <a:lnTo>
                  <a:pt x="493663" y="65689"/>
                </a:lnTo>
                <a:lnTo>
                  <a:pt x="497644" y="65689"/>
                </a:lnTo>
                <a:lnTo>
                  <a:pt x="503616" y="61708"/>
                </a:lnTo>
                <a:cubicBezTo>
                  <a:pt x="520868" y="77633"/>
                  <a:pt x="532148" y="85595"/>
                  <a:pt x="537456" y="85595"/>
                </a:cubicBezTo>
                <a:cubicBezTo>
                  <a:pt x="544091" y="89576"/>
                  <a:pt x="549399" y="91567"/>
                  <a:pt x="553381" y="91567"/>
                </a:cubicBezTo>
                <a:lnTo>
                  <a:pt x="567315" y="91567"/>
                </a:lnTo>
                <a:cubicBezTo>
                  <a:pt x="599827" y="102183"/>
                  <a:pt x="618406" y="114790"/>
                  <a:pt x="623051" y="129388"/>
                </a:cubicBezTo>
                <a:cubicBezTo>
                  <a:pt x="626368" y="126734"/>
                  <a:pt x="629022" y="125407"/>
                  <a:pt x="631013" y="125407"/>
                </a:cubicBezTo>
                <a:cubicBezTo>
                  <a:pt x="636321" y="127397"/>
                  <a:pt x="638975" y="129388"/>
                  <a:pt x="638975" y="131378"/>
                </a:cubicBezTo>
                <a:cubicBezTo>
                  <a:pt x="638975" y="134032"/>
                  <a:pt x="636321" y="135359"/>
                  <a:pt x="631013" y="135359"/>
                </a:cubicBezTo>
                <a:lnTo>
                  <a:pt x="631013" y="143322"/>
                </a:lnTo>
                <a:cubicBezTo>
                  <a:pt x="636321" y="149294"/>
                  <a:pt x="638975" y="152611"/>
                  <a:pt x="638975" y="153275"/>
                </a:cubicBezTo>
                <a:lnTo>
                  <a:pt x="638975" y="159246"/>
                </a:lnTo>
                <a:cubicBezTo>
                  <a:pt x="638975" y="167209"/>
                  <a:pt x="623714" y="177825"/>
                  <a:pt x="593192" y="191096"/>
                </a:cubicBezTo>
                <a:lnTo>
                  <a:pt x="589211" y="191096"/>
                </a:lnTo>
                <a:cubicBezTo>
                  <a:pt x="579922" y="188441"/>
                  <a:pt x="574613" y="187114"/>
                  <a:pt x="573286" y="187114"/>
                </a:cubicBezTo>
                <a:lnTo>
                  <a:pt x="569305" y="187114"/>
                </a:lnTo>
                <a:cubicBezTo>
                  <a:pt x="565988" y="189769"/>
                  <a:pt x="563997" y="191096"/>
                  <a:pt x="563333" y="191096"/>
                </a:cubicBezTo>
                <a:lnTo>
                  <a:pt x="559352" y="189105"/>
                </a:lnTo>
                <a:cubicBezTo>
                  <a:pt x="559352" y="191759"/>
                  <a:pt x="558025" y="193086"/>
                  <a:pt x="555371" y="193086"/>
                </a:cubicBezTo>
                <a:lnTo>
                  <a:pt x="545418" y="193086"/>
                </a:lnTo>
                <a:cubicBezTo>
                  <a:pt x="545418" y="195077"/>
                  <a:pt x="537456" y="202376"/>
                  <a:pt x="521531" y="214983"/>
                </a:cubicBezTo>
                <a:cubicBezTo>
                  <a:pt x="518877" y="214983"/>
                  <a:pt x="516223" y="214319"/>
                  <a:pt x="513569" y="212992"/>
                </a:cubicBezTo>
                <a:cubicBezTo>
                  <a:pt x="509588" y="213656"/>
                  <a:pt x="500299" y="219627"/>
                  <a:pt x="485701" y="230907"/>
                </a:cubicBezTo>
                <a:lnTo>
                  <a:pt x="483710" y="230907"/>
                </a:lnTo>
                <a:lnTo>
                  <a:pt x="483710" y="234888"/>
                </a:lnTo>
                <a:lnTo>
                  <a:pt x="493663" y="236879"/>
                </a:lnTo>
                <a:cubicBezTo>
                  <a:pt x="496317" y="235552"/>
                  <a:pt x="498971" y="234888"/>
                  <a:pt x="501626" y="234888"/>
                </a:cubicBezTo>
                <a:cubicBezTo>
                  <a:pt x="505607" y="242187"/>
                  <a:pt x="527503" y="247495"/>
                  <a:pt x="567315" y="250813"/>
                </a:cubicBezTo>
                <a:cubicBezTo>
                  <a:pt x="570632" y="259439"/>
                  <a:pt x="575940" y="265410"/>
                  <a:pt x="583239" y="268728"/>
                </a:cubicBezTo>
                <a:cubicBezTo>
                  <a:pt x="588547" y="268728"/>
                  <a:pt x="593856" y="272709"/>
                  <a:pt x="599164" y="280672"/>
                </a:cubicBezTo>
                <a:lnTo>
                  <a:pt x="599164" y="284653"/>
                </a:lnTo>
                <a:cubicBezTo>
                  <a:pt x="599164" y="294606"/>
                  <a:pt x="577931" y="303895"/>
                  <a:pt x="535465" y="312521"/>
                </a:cubicBezTo>
                <a:cubicBezTo>
                  <a:pt x="527503" y="321147"/>
                  <a:pt x="514233" y="328445"/>
                  <a:pt x="495654" y="334417"/>
                </a:cubicBezTo>
                <a:lnTo>
                  <a:pt x="479729" y="348351"/>
                </a:lnTo>
                <a:lnTo>
                  <a:pt x="479729" y="352332"/>
                </a:lnTo>
                <a:cubicBezTo>
                  <a:pt x="482383" y="390817"/>
                  <a:pt x="486365" y="416694"/>
                  <a:pt x="491673" y="429965"/>
                </a:cubicBezTo>
                <a:lnTo>
                  <a:pt x="491673" y="501626"/>
                </a:lnTo>
                <a:cubicBezTo>
                  <a:pt x="527503" y="491673"/>
                  <a:pt x="545418" y="479729"/>
                  <a:pt x="545418" y="465795"/>
                </a:cubicBezTo>
                <a:cubicBezTo>
                  <a:pt x="551390" y="457169"/>
                  <a:pt x="558689" y="450534"/>
                  <a:pt x="567315" y="445889"/>
                </a:cubicBezTo>
                <a:cubicBezTo>
                  <a:pt x="567978" y="448543"/>
                  <a:pt x="569305" y="449871"/>
                  <a:pt x="571296" y="449871"/>
                </a:cubicBezTo>
                <a:lnTo>
                  <a:pt x="573286" y="449871"/>
                </a:lnTo>
                <a:cubicBezTo>
                  <a:pt x="578595" y="440581"/>
                  <a:pt x="585230" y="435936"/>
                  <a:pt x="593192" y="435936"/>
                </a:cubicBezTo>
                <a:cubicBezTo>
                  <a:pt x="593192" y="433282"/>
                  <a:pt x="600491" y="425984"/>
                  <a:pt x="615088" y="414040"/>
                </a:cubicBezTo>
                <a:cubicBezTo>
                  <a:pt x="616415" y="411386"/>
                  <a:pt x="617079" y="409395"/>
                  <a:pt x="617079" y="408068"/>
                </a:cubicBezTo>
                <a:lnTo>
                  <a:pt x="619070" y="408068"/>
                </a:lnTo>
                <a:cubicBezTo>
                  <a:pt x="619070" y="412050"/>
                  <a:pt x="627695" y="414040"/>
                  <a:pt x="644947" y="414040"/>
                </a:cubicBezTo>
                <a:cubicBezTo>
                  <a:pt x="646938" y="408732"/>
                  <a:pt x="650255" y="404751"/>
                  <a:pt x="654900" y="402097"/>
                </a:cubicBezTo>
                <a:cubicBezTo>
                  <a:pt x="656891" y="402097"/>
                  <a:pt x="658881" y="404087"/>
                  <a:pt x="660872" y="408068"/>
                </a:cubicBezTo>
                <a:lnTo>
                  <a:pt x="660872" y="410059"/>
                </a:lnTo>
                <a:lnTo>
                  <a:pt x="658881" y="420012"/>
                </a:lnTo>
                <a:cubicBezTo>
                  <a:pt x="662199" y="422666"/>
                  <a:pt x="664853" y="423993"/>
                  <a:pt x="666843" y="423993"/>
                </a:cubicBezTo>
                <a:cubicBezTo>
                  <a:pt x="669498" y="422666"/>
                  <a:pt x="671488" y="422002"/>
                  <a:pt x="672815" y="422002"/>
                </a:cubicBezTo>
                <a:lnTo>
                  <a:pt x="672815" y="423993"/>
                </a:lnTo>
                <a:lnTo>
                  <a:pt x="670825" y="427974"/>
                </a:lnTo>
                <a:lnTo>
                  <a:pt x="672815" y="427974"/>
                </a:lnTo>
                <a:lnTo>
                  <a:pt x="676796" y="425984"/>
                </a:lnTo>
                <a:cubicBezTo>
                  <a:pt x="680777" y="425984"/>
                  <a:pt x="695375" y="433946"/>
                  <a:pt x="720589" y="449871"/>
                </a:cubicBezTo>
                <a:cubicBezTo>
                  <a:pt x="750448" y="457833"/>
                  <a:pt x="772344" y="466459"/>
                  <a:pt x="786278" y="475748"/>
                </a:cubicBezTo>
                <a:lnTo>
                  <a:pt x="798221" y="477739"/>
                </a:lnTo>
                <a:cubicBezTo>
                  <a:pt x="800876" y="476412"/>
                  <a:pt x="803530" y="475748"/>
                  <a:pt x="806184" y="475748"/>
                </a:cubicBezTo>
                <a:lnTo>
                  <a:pt x="810165" y="481720"/>
                </a:lnTo>
                <a:cubicBezTo>
                  <a:pt x="810165" y="484374"/>
                  <a:pt x="805520" y="490346"/>
                  <a:pt x="796231" y="499635"/>
                </a:cubicBezTo>
                <a:lnTo>
                  <a:pt x="796231" y="501626"/>
                </a:lnTo>
                <a:cubicBezTo>
                  <a:pt x="796231" y="508924"/>
                  <a:pt x="800876" y="517550"/>
                  <a:pt x="810165" y="527503"/>
                </a:cubicBezTo>
                <a:lnTo>
                  <a:pt x="810165" y="533475"/>
                </a:lnTo>
                <a:cubicBezTo>
                  <a:pt x="800212" y="539446"/>
                  <a:pt x="792250" y="545418"/>
                  <a:pt x="786278" y="551390"/>
                </a:cubicBezTo>
                <a:lnTo>
                  <a:pt x="782297" y="551390"/>
                </a:lnTo>
                <a:cubicBezTo>
                  <a:pt x="778979" y="548736"/>
                  <a:pt x="776989" y="547409"/>
                  <a:pt x="776325" y="547409"/>
                </a:cubicBezTo>
                <a:cubicBezTo>
                  <a:pt x="773671" y="547409"/>
                  <a:pt x="772344" y="549399"/>
                  <a:pt x="772344" y="553380"/>
                </a:cubicBezTo>
                <a:lnTo>
                  <a:pt x="766372" y="553380"/>
                </a:lnTo>
                <a:lnTo>
                  <a:pt x="766372" y="543428"/>
                </a:lnTo>
                <a:cubicBezTo>
                  <a:pt x="759073" y="550063"/>
                  <a:pt x="751775" y="553380"/>
                  <a:pt x="744476" y="553380"/>
                </a:cubicBezTo>
                <a:lnTo>
                  <a:pt x="738504" y="549399"/>
                </a:lnTo>
                <a:cubicBezTo>
                  <a:pt x="735187" y="552053"/>
                  <a:pt x="733196" y="553380"/>
                  <a:pt x="732532" y="553380"/>
                </a:cubicBezTo>
                <a:cubicBezTo>
                  <a:pt x="727224" y="550726"/>
                  <a:pt x="723243" y="549399"/>
                  <a:pt x="720589" y="549399"/>
                </a:cubicBezTo>
                <a:cubicBezTo>
                  <a:pt x="718598" y="550726"/>
                  <a:pt x="715944" y="551390"/>
                  <a:pt x="712627" y="551390"/>
                </a:cubicBezTo>
                <a:cubicBezTo>
                  <a:pt x="712627" y="547409"/>
                  <a:pt x="705328" y="545418"/>
                  <a:pt x="690730" y="545418"/>
                </a:cubicBezTo>
                <a:cubicBezTo>
                  <a:pt x="685422" y="552053"/>
                  <a:pt x="678123" y="555371"/>
                  <a:pt x="668834" y="555371"/>
                </a:cubicBezTo>
                <a:cubicBezTo>
                  <a:pt x="668834" y="556698"/>
                  <a:pt x="664853" y="559352"/>
                  <a:pt x="656891" y="563333"/>
                </a:cubicBezTo>
                <a:cubicBezTo>
                  <a:pt x="655564" y="560679"/>
                  <a:pt x="654900" y="558689"/>
                  <a:pt x="654900" y="557362"/>
                </a:cubicBezTo>
                <a:lnTo>
                  <a:pt x="652909" y="557362"/>
                </a:lnTo>
                <a:cubicBezTo>
                  <a:pt x="652909" y="564660"/>
                  <a:pt x="646938" y="569969"/>
                  <a:pt x="634994" y="573286"/>
                </a:cubicBezTo>
                <a:cubicBezTo>
                  <a:pt x="634994" y="571296"/>
                  <a:pt x="632340" y="568642"/>
                  <a:pt x="627032" y="565324"/>
                </a:cubicBezTo>
                <a:lnTo>
                  <a:pt x="623051" y="565324"/>
                </a:lnTo>
                <a:cubicBezTo>
                  <a:pt x="620397" y="567978"/>
                  <a:pt x="613098" y="569969"/>
                  <a:pt x="601154" y="571296"/>
                </a:cubicBezTo>
                <a:cubicBezTo>
                  <a:pt x="601154" y="573950"/>
                  <a:pt x="593192" y="577267"/>
                  <a:pt x="577267" y="581249"/>
                </a:cubicBezTo>
                <a:lnTo>
                  <a:pt x="575277" y="581249"/>
                </a:lnTo>
                <a:cubicBezTo>
                  <a:pt x="575277" y="577931"/>
                  <a:pt x="571959" y="575940"/>
                  <a:pt x="565324" y="575277"/>
                </a:cubicBezTo>
                <a:cubicBezTo>
                  <a:pt x="558689" y="579258"/>
                  <a:pt x="553381" y="581249"/>
                  <a:pt x="549399" y="581249"/>
                </a:cubicBezTo>
                <a:lnTo>
                  <a:pt x="547409" y="581249"/>
                </a:lnTo>
                <a:lnTo>
                  <a:pt x="547409" y="579258"/>
                </a:lnTo>
                <a:lnTo>
                  <a:pt x="551390" y="573286"/>
                </a:lnTo>
                <a:lnTo>
                  <a:pt x="549399" y="569305"/>
                </a:lnTo>
                <a:lnTo>
                  <a:pt x="545418" y="571296"/>
                </a:lnTo>
                <a:cubicBezTo>
                  <a:pt x="542101" y="568642"/>
                  <a:pt x="540110" y="567315"/>
                  <a:pt x="539447" y="567315"/>
                </a:cubicBezTo>
                <a:lnTo>
                  <a:pt x="535465" y="567315"/>
                </a:lnTo>
                <a:lnTo>
                  <a:pt x="535465" y="571296"/>
                </a:lnTo>
                <a:lnTo>
                  <a:pt x="523522" y="571296"/>
                </a:lnTo>
                <a:cubicBezTo>
                  <a:pt x="508261" y="580585"/>
                  <a:pt x="497644" y="585230"/>
                  <a:pt x="491673" y="585230"/>
                </a:cubicBezTo>
                <a:cubicBezTo>
                  <a:pt x="491673" y="585893"/>
                  <a:pt x="492336" y="589874"/>
                  <a:pt x="493663" y="597173"/>
                </a:cubicBezTo>
                <a:lnTo>
                  <a:pt x="487692" y="627032"/>
                </a:lnTo>
                <a:lnTo>
                  <a:pt x="489682" y="631013"/>
                </a:lnTo>
                <a:cubicBezTo>
                  <a:pt x="488355" y="633667"/>
                  <a:pt x="487692" y="635658"/>
                  <a:pt x="487692" y="636985"/>
                </a:cubicBezTo>
                <a:lnTo>
                  <a:pt x="489682" y="648928"/>
                </a:lnTo>
                <a:lnTo>
                  <a:pt x="487692" y="648928"/>
                </a:lnTo>
                <a:lnTo>
                  <a:pt x="489682" y="652909"/>
                </a:lnTo>
                <a:lnTo>
                  <a:pt x="489682" y="654900"/>
                </a:lnTo>
                <a:cubicBezTo>
                  <a:pt x="489682" y="656227"/>
                  <a:pt x="488355" y="661535"/>
                  <a:pt x="485701" y="670825"/>
                </a:cubicBezTo>
                <a:lnTo>
                  <a:pt x="485701" y="704664"/>
                </a:lnTo>
                <a:cubicBezTo>
                  <a:pt x="485701" y="711300"/>
                  <a:pt x="484374" y="719262"/>
                  <a:pt x="481720" y="728551"/>
                </a:cubicBezTo>
                <a:cubicBezTo>
                  <a:pt x="483047" y="735850"/>
                  <a:pt x="483710" y="741158"/>
                  <a:pt x="483710" y="744476"/>
                </a:cubicBezTo>
                <a:cubicBezTo>
                  <a:pt x="483710" y="745139"/>
                  <a:pt x="483047" y="747794"/>
                  <a:pt x="481720" y="752438"/>
                </a:cubicBezTo>
                <a:cubicBezTo>
                  <a:pt x="483047" y="754429"/>
                  <a:pt x="483710" y="757746"/>
                  <a:pt x="483710" y="762391"/>
                </a:cubicBezTo>
                <a:lnTo>
                  <a:pt x="477739" y="774334"/>
                </a:lnTo>
                <a:cubicBezTo>
                  <a:pt x="480393" y="774998"/>
                  <a:pt x="481720" y="776325"/>
                  <a:pt x="481720" y="778316"/>
                </a:cubicBezTo>
                <a:lnTo>
                  <a:pt x="479729" y="792250"/>
                </a:lnTo>
                <a:lnTo>
                  <a:pt x="481720" y="800212"/>
                </a:lnTo>
                <a:lnTo>
                  <a:pt x="477739" y="820118"/>
                </a:lnTo>
                <a:cubicBezTo>
                  <a:pt x="479066" y="826753"/>
                  <a:pt x="479729" y="833388"/>
                  <a:pt x="479729" y="840024"/>
                </a:cubicBezTo>
                <a:lnTo>
                  <a:pt x="479729" y="845995"/>
                </a:lnTo>
                <a:lnTo>
                  <a:pt x="477739" y="849976"/>
                </a:lnTo>
                <a:lnTo>
                  <a:pt x="479729" y="849976"/>
                </a:lnTo>
                <a:cubicBezTo>
                  <a:pt x="492336" y="841351"/>
                  <a:pt x="498971" y="834715"/>
                  <a:pt x="499635" y="830071"/>
                </a:cubicBezTo>
                <a:cubicBezTo>
                  <a:pt x="563333" y="756419"/>
                  <a:pt x="595183" y="709309"/>
                  <a:pt x="595183" y="688740"/>
                </a:cubicBezTo>
                <a:lnTo>
                  <a:pt x="599164" y="688740"/>
                </a:lnTo>
                <a:lnTo>
                  <a:pt x="599164" y="690730"/>
                </a:lnTo>
                <a:cubicBezTo>
                  <a:pt x="599164" y="713290"/>
                  <a:pt x="593192" y="734523"/>
                  <a:pt x="581249" y="754429"/>
                </a:cubicBezTo>
                <a:cubicBezTo>
                  <a:pt x="582576" y="756419"/>
                  <a:pt x="583239" y="759073"/>
                  <a:pt x="583239" y="762391"/>
                </a:cubicBezTo>
                <a:cubicBezTo>
                  <a:pt x="577267" y="773007"/>
                  <a:pt x="573286" y="778316"/>
                  <a:pt x="571296" y="778316"/>
                </a:cubicBezTo>
                <a:lnTo>
                  <a:pt x="569305" y="778316"/>
                </a:lnTo>
                <a:lnTo>
                  <a:pt x="569305" y="804193"/>
                </a:lnTo>
                <a:lnTo>
                  <a:pt x="571296" y="814146"/>
                </a:lnTo>
                <a:lnTo>
                  <a:pt x="567315" y="816137"/>
                </a:lnTo>
                <a:lnTo>
                  <a:pt x="563333" y="814146"/>
                </a:lnTo>
                <a:lnTo>
                  <a:pt x="565324" y="828080"/>
                </a:lnTo>
                <a:lnTo>
                  <a:pt x="565324" y="834052"/>
                </a:lnTo>
                <a:lnTo>
                  <a:pt x="561343" y="834052"/>
                </a:lnTo>
                <a:lnTo>
                  <a:pt x="561343" y="826089"/>
                </a:lnTo>
                <a:lnTo>
                  <a:pt x="555371" y="826089"/>
                </a:lnTo>
                <a:cubicBezTo>
                  <a:pt x="555371" y="826753"/>
                  <a:pt x="556035" y="830734"/>
                  <a:pt x="557362" y="838033"/>
                </a:cubicBezTo>
                <a:cubicBezTo>
                  <a:pt x="554708" y="842678"/>
                  <a:pt x="553381" y="846659"/>
                  <a:pt x="553381" y="849976"/>
                </a:cubicBezTo>
                <a:lnTo>
                  <a:pt x="555371" y="859929"/>
                </a:lnTo>
                <a:lnTo>
                  <a:pt x="557362" y="859929"/>
                </a:lnTo>
                <a:lnTo>
                  <a:pt x="557362" y="855948"/>
                </a:lnTo>
                <a:cubicBezTo>
                  <a:pt x="565324" y="857275"/>
                  <a:pt x="569305" y="859266"/>
                  <a:pt x="569305" y="861920"/>
                </a:cubicBezTo>
                <a:cubicBezTo>
                  <a:pt x="567315" y="879172"/>
                  <a:pt x="564660" y="887797"/>
                  <a:pt x="561343" y="887797"/>
                </a:cubicBezTo>
                <a:lnTo>
                  <a:pt x="563333" y="891779"/>
                </a:lnTo>
                <a:cubicBezTo>
                  <a:pt x="563333" y="894433"/>
                  <a:pt x="562006" y="901068"/>
                  <a:pt x="559352" y="911684"/>
                </a:cubicBezTo>
                <a:cubicBezTo>
                  <a:pt x="559352" y="913011"/>
                  <a:pt x="560016" y="913675"/>
                  <a:pt x="561343" y="913675"/>
                </a:cubicBezTo>
                <a:cubicBezTo>
                  <a:pt x="557362" y="939552"/>
                  <a:pt x="555371" y="957468"/>
                  <a:pt x="555371" y="967420"/>
                </a:cubicBezTo>
                <a:lnTo>
                  <a:pt x="555371" y="991307"/>
                </a:lnTo>
                <a:cubicBezTo>
                  <a:pt x="549399" y="995952"/>
                  <a:pt x="544755" y="1006568"/>
                  <a:pt x="541437" y="1023157"/>
                </a:cubicBezTo>
                <a:lnTo>
                  <a:pt x="537456" y="1023157"/>
                </a:lnTo>
                <a:lnTo>
                  <a:pt x="537456" y="1029128"/>
                </a:lnTo>
                <a:cubicBezTo>
                  <a:pt x="537456" y="1031782"/>
                  <a:pt x="538120" y="1034436"/>
                  <a:pt x="539447" y="1037091"/>
                </a:cubicBezTo>
                <a:cubicBezTo>
                  <a:pt x="534138" y="1046380"/>
                  <a:pt x="529494" y="1060978"/>
                  <a:pt x="525513" y="1080883"/>
                </a:cubicBezTo>
                <a:cubicBezTo>
                  <a:pt x="522195" y="1080883"/>
                  <a:pt x="520204" y="1083537"/>
                  <a:pt x="519541" y="1088846"/>
                </a:cubicBezTo>
                <a:cubicBezTo>
                  <a:pt x="520868" y="1091500"/>
                  <a:pt x="521531" y="1093490"/>
                  <a:pt x="521531" y="1094817"/>
                </a:cubicBezTo>
                <a:lnTo>
                  <a:pt x="523522" y="1094817"/>
                </a:lnTo>
                <a:lnTo>
                  <a:pt x="525513" y="1084864"/>
                </a:lnTo>
                <a:lnTo>
                  <a:pt x="529494" y="1084864"/>
                </a:lnTo>
                <a:cubicBezTo>
                  <a:pt x="529494" y="1085528"/>
                  <a:pt x="530157" y="1089509"/>
                  <a:pt x="531484" y="1096808"/>
                </a:cubicBezTo>
                <a:lnTo>
                  <a:pt x="527503" y="1106761"/>
                </a:lnTo>
                <a:cubicBezTo>
                  <a:pt x="530157" y="1107424"/>
                  <a:pt x="531484" y="1108751"/>
                  <a:pt x="531484" y="1110742"/>
                </a:cubicBezTo>
                <a:lnTo>
                  <a:pt x="531484" y="1114723"/>
                </a:lnTo>
                <a:cubicBezTo>
                  <a:pt x="531484" y="1117377"/>
                  <a:pt x="530157" y="1118704"/>
                  <a:pt x="527503" y="1118704"/>
                </a:cubicBezTo>
                <a:cubicBezTo>
                  <a:pt x="527503" y="1120031"/>
                  <a:pt x="528167" y="1120695"/>
                  <a:pt x="529494" y="1120695"/>
                </a:cubicBezTo>
                <a:cubicBezTo>
                  <a:pt x="529494" y="1122685"/>
                  <a:pt x="528167" y="1129984"/>
                  <a:pt x="525513" y="1142591"/>
                </a:cubicBezTo>
                <a:lnTo>
                  <a:pt x="527503" y="1154535"/>
                </a:lnTo>
                <a:cubicBezTo>
                  <a:pt x="527503" y="1159843"/>
                  <a:pt x="520204" y="1169796"/>
                  <a:pt x="505607" y="1184393"/>
                </a:cubicBezTo>
                <a:cubicBezTo>
                  <a:pt x="502289" y="1184393"/>
                  <a:pt x="500299" y="1181076"/>
                  <a:pt x="499635" y="1174440"/>
                </a:cubicBezTo>
                <a:lnTo>
                  <a:pt x="497644" y="1174440"/>
                </a:lnTo>
                <a:cubicBezTo>
                  <a:pt x="495654" y="1174440"/>
                  <a:pt x="493663" y="1176431"/>
                  <a:pt x="491673" y="1180412"/>
                </a:cubicBezTo>
                <a:lnTo>
                  <a:pt x="487692" y="1178422"/>
                </a:lnTo>
                <a:cubicBezTo>
                  <a:pt x="477739" y="1179085"/>
                  <a:pt x="469776" y="1181739"/>
                  <a:pt x="463805" y="1186384"/>
                </a:cubicBezTo>
                <a:cubicBezTo>
                  <a:pt x="438591" y="1169796"/>
                  <a:pt x="425984" y="1159843"/>
                  <a:pt x="425984" y="1156525"/>
                </a:cubicBezTo>
                <a:cubicBezTo>
                  <a:pt x="412713" y="1137946"/>
                  <a:pt x="400770" y="1123349"/>
                  <a:pt x="390153" y="1112732"/>
                </a:cubicBezTo>
                <a:cubicBezTo>
                  <a:pt x="373565" y="1068940"/>
                  <a:pt x="360295" y="1047043"/>
                  <a:pt x="350342" y="1047043"/>
                </a:cubicBezTo>
                <a:cubicBezTo>
                  <a:pt x="347688" y="1044389"/>
                  <a:pt x="345697" y="1037754"/>
                  <a:pt x="344370" y="1027138"/>
                </a:cubicBezTo>
                <a:lnTo>
                  <a:pt x="342380" y="1027138"/>
                </a:lnTo>
                <a:lnTo>
                  <a:pt x="342380" y="1035100"/>
                </a:lnTo>
                <a:lnTo>
                  <a:pt x="338398" y="1035100"/>
                </a:lnTo>
                <a:cubicBezTo>
                  <a:pt x="334417" y="1029792"/>
                  <a:pt x="323801" y="1023157"/>
                  <a:pt x="306549" y="1015194"/>
                </a:cubicBezTo>
                <a:lnTo>
                  <a:pt x="306549" y="1011213"/>
                </a:lnTo>
                <a:cubicBezTo>
                  <a:pt x="315175" y="1008559"/>
                  <a:pt x="320483" y="1007232"/>
                  <a:pt x="322474" y="1007232"/>
                </a:cubicBezTo>
                <a:lnTo>
                  <a:pt x="322474" y="987326"/>
                </a:lnTo>
                <a:lnTo>
                  <a:pt x="320483" y="975383"/>
                </a:lnTo>
                <a:cubicBezTo>
                  <a:pt x="327118" y="952159"/>
                  <a:pt x="330436" y="940216"/>
                  <a:pt x="330436" y="939552"/>
                </a:cubicBezTo>
                <a:cubicBezTo>
                  <a:pt x="330436" y="930263"/>
                  <a:pt x="328445" y="925618"/>
                  <a:pt x="324464" y="925618"/>
                </a:cubicBezTo>
                <a:lnTo>
                  <a:pt x="324464" y="919647"/>
                </a:lnTo>
                <a:cubicBezTo>
                  <a:pt x="324464" y="918320"/>
                  <a:pt x="327118" y="916329"/>
                  <a:pt x="332427" y="913675"/>
                </a:cubicBezTo>
                <a:cubicBezTo>
                  <a:pt x="331100" y="911021"/>
                  <a:pt x="330436" y="909030"/>
                  <a:pt x="330436" y="907703"/>
                </a:cubicBezTo>
                <a:cubicBezTo>
                  <a:pt x="352996" y="877845"/>
                  <a:pt x="364276" y="859929"/>
                  <a:pt x="364276" y="853958"/>
                </a:cubicBezTo>
                <a:cubicBezTo>
                  <a:pt x="364276" y="838033"/>
                  <a:pt x="366930" y="776325"/>
                  <a:pt x="372238" y="668834"/>
                </a:cubicBezTo>
                <a:lnTo>
                  <a:pt x="372238" y="656891"/>
                </a:lnTo>
                <a:lnTo>
                  <a:pt x="374229" y="642956"/>
                </a:lnTo>
                <a:lnTo>
                  <a:pt x="370248" y="642956"/>
                </a:lnTo>
                <a:cubicBezTo>
                  <a:pt x="366930" y="647601"/>
                  <a:pt x="354986" y="654236"/>
                  <a:pt x="334417" y="662862"/>
                </a:cubicBezTo>
                <a:cubicBezTo>
                  <a:pt x="334417" y="664189"/>
                  <a:pt x="328445" y="666843"/>
                  <a:pt x="316502" y="670825"/>
                </a:cubicBezTo>
                <a:cubicBezTo>
                  <a:pt x="316502" y="676133"/>
                  <a:pt x="297260" y="684095"/>
                  <a:pt x="258775" y="694711"/>
                </a:cubicBezTo>
                <a:cubicBezTo>
                  <a:pt x="192423" y="717271"/>
                  <a:pt x="153275" y="728551"/>
                  <a:pt x="141331" y="728551"/>
                </a:cubicBezTo>
                <a:cubicBezTo>
                  <a:pt x="106828" y="735187"/>
                  <a:pt x="79623" y="743149"/>
                  <a:pt x="59718" y="752438"/>
                </a:cubicBezTo>
                <a:cubicBezTo>
                  <a:pt x="57064" y="753765"/>
                  <a:pt x="55073" y="754429"/>
                  <a:pt x="53746" y="754429"/>
                </a:cubicBezTo>
                <a:cubicBezTo>
                  <a:pt x="53746" y="753102"/>
                  <a:pt x="53082" y="752438"/>
                  <a:pt x="51755" y="752438"/>
                </a:cubicBezTo>
                <a:cubicBezTo>
                  <a:pt x="51755" y="754429"/>
                  <a:pt x="47111" y="757746"/>
                  <a:pt x="37821" y="762391"/>
                </a:cubicBezTo>
                <a:cubicBezTo>
                  <a:pt x="21897" y="744476"/>
                  <a:pt x="13271" y="724570"/>
                  <a:pt x="11944" y="702674"/>
                </a:cubicBezTo>
                <a:cubicBezTo>
                  <a:pt x="11944" y="699356"/>
                  <a:pt x="13271" y="693384"/>
                  <a:pt x="15925" y="684759"/>
                </a:cubicBezTo>
                <a:cubicBezTo>
                  <a:pt x="15925" y="674142"/>
                  <a:pt x="10617" y="663526"/>
                  <a:pt x="0" y="652909"/>
                </a:cubicBezTo>
                <a:lnTo>
                  <a:pt x="0" y="636985"/>
                </a:lnTo>
                <a:lnTo>
                  <a:pt x="1991" y="625041"/>
                </a:lnTo>
                <a:lnTo>
                  <a:pt x="1991" y="619069"/>
                </a:lnTo>
                <a:cubicBezTo>
                  <a:pt x="5972" y="619069"/>
                  <a:pt x="11944" y="612434"/>
                  <a:pt x="19906" y="599164"/>
                </a:cubicBezTo>
                <a:cubicBezTo>
                  <a:pt x="28532" y="596510"/>
                  <a:pt x="33177" y="595183"/>
                  <a:pt x="33840" y="595183"/>
                </a:cubicBezTo>
                <a:cubicBezTo>
                  <a:pt x="43130" y="596510"/>
                  <a:pt x="50428" y="597173"/>
                  <a:pt x="55737" y="597173"/>
                </a:cubicBezTo>
                <a:cubicBezTo>
                  <a:pt x="59054" y="597173"/>
                  <a:pt x="72325" y="587220"/>
                  <a:pt x="95548" y="567315"/>
                </a:cubicBezTo>
                <a:lnTo>
                  <a:pt x="97539" y="567315"/>
                </a:lnTo>
                <a:lnTo>
                  <a:pt x="97539" y="569305"/>
                </a:lnTo>
                <a:lnTo>
                  <a:pt x="79623" y="589211"/>
                </a:lnTo>
                <a:cubicBezTo>
                  <a:pt x="76969" y="589874"/>
                  <a:pt x="72325" y="597837"/>
                  <a:pt x="65689" y="613098"/>
                </a:cubicBezTo>
                <a:cubicBezTo>
                  <a:pt x="59054" y="623051"/>
                  <a:pt x="55737" y="630349"/>
                  <a:pt x="55737" y="634994"/>
                </a:cubicBezTo>
                <a:lnTo>
                  <a:pt x="65689" y="636985"/>
                </a:lnTo>
                <a:cubicBezTo>
                  <a:pt x="86259" y="636985"/>
                  <a:pt x="116781" y="630349"/>
                  <a:pt x="157256" y="617079"/>
                </a:cubicBezTo>
                <a:cubicBezTo>
                  <a:pt x="157919" y="614425"/>
                  <a:pt x="159247" y="613098"/>
                  <a:pt x="161237" y="613098"/>
                </a:cubicBezTo>
                <a:lnTo>
                  <a:pt x="165218" y="615088"/>
                </a:lnTo>
                <a:cubicBezTo>
                  <a:pt x="219627" y="597837"/>
                  <a:pt x="246832" y="587884"/>
                  <a:pt x="246832" y="585230"/>
                </a:cubicBezTo>
                <a:lnTo>
                  <a:pt x="246832" y="577267"/>
                </a:lnTo>
                <a:cubicBezTo>
                  <a:pt x="228253" y="572623"/>
                  <a:pt x="218964" y="563997"/>
                  <a:pt x="218964" y="551390"/>
                </a:cubicBezTo>
                <a:cubicBezTo>
                  <a:pt x="218964" y="538119"/>
                  <a:pt x="212992" y="531484"/>
                  <a:pt x="201049" y="531484"/>
                </a:cubicBezTo>
                <a:cubicBezTo>
                  <a:pt x="193750" y="530157"/>
                  <a:pt x="188442" y="529494"/>
                  <a:pt x="185124" y="529494"/>
                </a:cubicBezTo>
                <a:cubicBezTo>
                  <a:pt x="182470" y="530821"/>
                  <a:pt x="180479" y="531484"/>
                  <a:pt x="179152" y="531484"/>
                </a:cubicBezTo>
                <a:cubicBezTo>
                  <a:pt x="179152" y="529494"/>
                  <a:pt x="177162" y="527503"/>
                  <a:pt x="173181" y="525512"/>
                </a:cubicBezTo>
                <a:lnTo>
                  <a:pt x="171190" y="525512"/>
                </a:lnTo>
                <a:lnTo>
                  <a:pt x="153275" y="535465"/>
                </a:lnTo>
                <a:lnTo>
                  <a:pt x="147303" y="535465"/>
                </a:lnTo>
                <a:lnTo>
                  <a:pt x="147303" y="531484"/>
                </a:lnTo>
                <a:cubicBezTo>
                  <a:pt x="149957" y="531484"/>
                  <a:pt x="156592" y="528167"/>
                  <a:pt x="167209" y="521531"/>
                </a:cubicBezTo>
                <a:cubicBezTo>
                  <a:pt x="195077" y="516223"/>
                  <a:pt x="224936" y="512242"/>
                  <a:pt x="256785" y="509588"/>
                </a:cubicBezTo>
                <a:cubicBezTo>
                  <a:pt x="267401" y="506934"/>
                  <a:pt x="272709" y="493663"/>
                  <a:pt x="272709" y="469776"/>
                </a:cubicBezTo>
                <a:lnTo>
                  <a:pt x="272709" y="459823"/>
                </a:lnTo>
                <a:cubicBezTo>
                  <a:pt x="257448" y="459823"/>
                  <a:pt x="244178" y="437264"/>
                  <a:pt x="232898" y="392144"/>
                </a:cubicBezTo>
                <a:cubicBezTo>
                  <a:pt x="232898" y="390153"/>
                  <a:pt x="230907" y="386836"/>
                  <a:pt x="226926" y="382191"/>
                </a:cubicBezTo>
                <a:lnTo>
                  <a:pt x="226926" y="376219"/>
                </a:lnTo>
                <a:lnTo>
                  <a:pt x="228917" y="372238"/>
                </a:lnTo>
                <a:cubicBezTo>
                  <a:pt x="226263" y="372238"/>
                  <a:pt x="224936" y="370911"/>
                  <a:pt x="224936" y="368257"/>
                </a:cubicBezTo>
                <a:cubicBezTo>
                  <a:pt x="234888" y="356313"/>
                  <a:pt x="240197" y="350342"/>
                  <a:pt x="240860" y="350342"/>
                </a:cubicBezTo>
                <a:cubicBezTo>
                  <a:pt x="240860" y="346361"/>
                  <a:pt x="243514" y="343043"/>
                  <a:pt x="248822" y="340389"/>
                </a:cubicBezTo>
                <a:lnTo>
                  <a:pt x="250813" y="340389"/>
                </a:lnTo>
                <a:lnTo>
                  <a:pt x="254794" y="342379"/>
                </a:lnTo>
                <a:cubicBezTo>
                  <a:pt x="254794" y="341052"/>
                  <a:pt x="255458" y="340389"/>
                  <a:pt x="256785" y="340389"/>
                </a:cubicBezTo>
                <a:lnTo>
                  <a:pt x="258775" y="344370"/>
                </a:lnTo>
                <a:cubicBezTo>
                  <a:pt x="256121" y="349015"/>
                  <a:pt x="254794" y="352996"/>
                  <a:pt x="254794" y="356313"/>
                </a:cubicBezTo>
                <a:lnTo>
                  <a:pt x="254794" y="366266"/>
                </a:lnTo>
                <a:cubicBezTo>
                  <a:pt x="283989" y="358304"/>
                  <a:pt x="298587" y="350342"/>
                  <a:pt x="298587" y="342379"/>
                </a:cubicBezTo>
                <a:cubicBezTo>
                  <a:pt x="299914" y="342379"/>
                  <a:pt x="301904" y="336408"/>
                  <a:pt x="304559" y="324464"/>
                </a:cubicBezTo>
                <a:lnTo>
                  <a:pt x="300577" y="324464"/>
                </a:lnTo>
                <a:lnTo>
                  <a:pt x="294606" y="328445"/>
                </a:lnTo>
                <a:cubicBezTo>
                  <a:pt x="291952" y="328445"/>
                  <a:pt x="290625" y="327118"/>
                  <a:pt x="290625" y="324464"/>
                </a:cubicBezTo>
                <a:cubicBezTo>
                  <a:pt x="296596" y="323801"/>
                  <a:pt x="312521" y="310530"/>
                  <a:pt x="338398" y="284653"/>
                </a:cubicBezTo>
                <a:lnTo>
                  <a:pt x="378210" y="232898"/>
                </a:lnTo>
                <a:cubicBezTo>
                  <a:pt x="376883" y="230244"/>
                  <a:pt x="376219" y="227590"/>
                  <a:pt x="376219" y="224935"/>
                </a:cubicBezTo>
                <a:lnTo>
                  <a:pt x="352332" y="228917"/>
                </a:lnTo>
                <a:cubicBezTo>
                  <a:pt x="347024" y="227590"/>
                  <a:pt x="342380" y="226926"/>
                  <a:pt x="338398" y="226926"/>
                </a:cubicBezTo>
                <a:cubicBezTo>
                  <a:pt x="326455" y="229580"/>
                  <a:pt x="319820" y="230907"/>
                  <a:pt x="318493" y="230907"/>
                </a:cubicBezTo>
                <a:cubicBezTo>
                  <a:pt x="315838" y="229580"/>
                  <a:pt x="313848" y="228917"/>
                  <a:pt x="312521" y="228917"/>
                </a:cubicBezTo>
                <a:cubicBezTo>
                  <a:pt x="312521" y="230244"/>
                  <a:pt x="305222" y="233561"/>
                  <a:pt x="290625" y="238869"/>
                </a:cubicBezTo>
                <a:lnTo>
                  <a:pt x="288634" y="238869"/>
                </a:lnTo>
                <a:lnTo>
                  <a:pt x="284653" y="236879"/>
                </a:lnTo>
                <a:cubicBezTo>
                  <a:pt x="284653" y="248822"/>
                  <a:pt x="270055" y="268065"/>
                  <a:pt x="240860" y="294606"/>
                </a:cubicBezTo>
                <a:cubicBezTo>
                  <a:pt x="240860" y="297923"/>
                  <a:pt x="226926" y="315175"/>
                  <a:pt x="199058" y="346361"/>
                </a:cubicBezTo>
                <a:lnTo>
                  <a:pt x="189105" y="344370"/>
                </a:lnTo>
                <a:cubicBezTo>
                  <a:pt x="177162" y="349678"/>
                  <a:pt x="171190" y="353659"/>
                  <a:pt x="171190" y="356313"/>
                </a:cubicBezTo>
                <a:cubicBezTo>
                  <a:pt x="171190" y="360958"/>
                  <a:pt x="163228" y="368920"/>
                  <a:pt x="147303" y="380200"/>
                </a:cubicBezTo>
                <a:cubicBezTo>
                  <a:pt x="144649" y="378873"/>
                  <a:pt x="142658" y="378210"/>
                  <a:pt x="141331" y="378210"/>
                </a:cubicBezTo>
                <a:cubicBezTo>
                  <a:pt x="141331" y="380200"/>
                  <a:pt x="139341" y="382191"/>
                  <a:pt x="135360" y="384181"/>
                </a:cubicBezTo>
                <a:lnTo>
                  <a:pt x="125407" y="382191"/>
                </a:lnTo>
                <a:lnTo>
                  <a:pt x="113463" y="388163"/>
                </a:lnTo>
                <a:lnTo>
                  <a:pt x="109482" y="388163"/>
                </a:lnTo>
                <a:cubicBezTo>
                  <a:pt x="106165" y="381527"/>
                  <a:pt x="103510" y="378210"/>
                  <a:pt x="101520" y="378210"/>
                </a:cubicBezTo>
                <a:cubicBezTo>
                  <a:pt x="94885" y="370911"/>
                  <a:pt x="91567" y="366930"/>
                  <a:pt x="91567" y="366266"/>
                </a:cubicBezTo>
                <a:lnTo>
                  <a:pt x="93557" y="362285"/>
                </a:lnTo>
                <a:cubicBezTo>
                  <a:pt x="92230" y="359631"/>
                  <a:pt x="91567" y="356977"/>
                  <a:pt x="91567" y="354323"/>
                </a:cubicBezTo>
                <a:cubicBezTo>
                  <a:pt x="94221" y="354323"/>
                  <a:pt x="95548" y="352996"/>
                  <a:pt x="95548" y="350342"/>
                </a:cubicBezTo>
                <a:cubicBezTo>
                  <a:pt x="91567" y="344370"/>
                  <a:pt x="89576" y="339062"/>
                  <a:pt x="89576" y="334417"/>
                </a:cubicBezTo>
                <a:cubicBezTo>
                  <a:pt x="91567" y="328445"/>
                  <a:pt x="94221" y="317829"/>
                  <a:pt x="97539" y="302568"/>
                </a:cubicBezTo>
                <a:cubicBezTo>
                  <a:pt x="98866" y="302568"/>
                  <a:pt x="102847" y="306549"/>
                  <a:pt x="109482" y="314511"/>
                </a:cubicBezTo>
                <a:lnTo>
                  <a:pt x="117444" y="314511"/>
                </a:lnTo>
                <a:cubicBezTo>
                  <a:pt x="167872" y="258775"/>
                  <a:pt x="198395" y="213656"/>
                  <a:pt x="209011" y="179152"/>
                </a:cubicBezTo>
                <a:cubicBezTo>
                  <a:pt x="207020" y="179152"/>
                  <a:pt x="203039" y="175171"/>
                  <a:pt x="197067" y="167209"/>
                </a:cubicBezTo>
                <a:lnTo>
                  <a:pt x="199058" y="167209"/>
                </a:lnTo>
                <a:cubicBezTo>
                  <a:pt x="207684" y="169863"/>
                  <a:pt x="212992" y="171190"/>
                  <a:pt x="214983" y="171190"/>
                </a:cubicBezTo>
                <a:cubicBezTo>
                  <a:pt x="245505" y="118108"/>
                  <a:pt x="260766" y="82941"/>
                  <a:pt x="260766" y="65689"/>
                </a:cubicBezTo>
                <a:cubicBezTo>
                  <a:pt x="263420" y="50428"/>
                  <a:pt x="264747" y="40475"/>
                  <a:pt x="264747" y="35831"/>
                </a:cubicBezTo>
                <a:cubicBezTo>
                  <a:pt x="262756" y="23887"/>
                  <a:pt x="258775" y="17915"/>
                  <a:pt x="252804" y="17915"/>
                </a:cubicBezTo>
                <a:lnTo>
                  <a:pt x="254794" y="7963"/>
                </a:lnTo>
                <a:lnTo>
                  <a:pt x="250813" y="1991"/>
                </a:lnTo>
                <a:cubicBezTo>
                  <a:pt x="253467" y="664"/>
                  <a:pt x="255458" y="0"/>
                  <a:pt x="256785" y="0"/>
                </a:cubicBezTo>
                <a:close/>
                <a:moveTo>
                  <a:pt x="366266" y="294606"/>
                </a:moveTo>
                <a:cubicBezTo>
                  <a:pt x="366266" y="296596"/>
                  <a:pt x="362949" y="300577"/>
                  <a:pt x="356314" y="306549"/>
                </a:cubicBezTo>
                <a:lnTo>
                  <a:pt x="366266" y="308540"/>
                </a:lnTo>
                <a:cubicBezTo>
                  <a:pt x="374892" y="305222"/>
                  <a:pt x="379537" y="301904"/>
                  <a:pt x="380200" y="298587"/>
                </a:cubicBezTo>
                <a:cubicBezTo>
                  <a:pt x="376883" y="298587"/>
                  <a:pt x="373565" y="297260"/>
                  <a:pt x="370248" y="294606"/>
                </a:cubicBezTo>
                <a:lnTo>
                  <a:pt x="366266" y="294606"/>
                </a:lnTo>
                <a:close/>
                <a:moveTo>
                  <a:pt x="386172" y="400106"/>
                </a:moveTo>
                <a:cubicBezTo>
                  <a:pt x="386172" y="406078"/>
                  <a:pt x="383518" y="412050"/>
                  <a:pt x="378210" y="418021"/>
                </a:cubicBezTo>
                <a:lnTo>
                  <a:pt x="380200" y="422002"/>
                </a:lnTo>
                <a:lnTo>
                  <a:pt x="378210" y="429965"/>
                </a:lnTo>
                <a:cubicBezTo>
                  <a:pt x="379537" y="441908"/>
                  <a:pt x="380864" y="449207"/>
                  <a:pt x="382191" y="451861"/>
                </a:cubicBezTo>
                <a:cubicBezTo>
                  <a:pt x="382191" y="453188"/>
                  <a:pt x="381527" y="453852"/>
                  <a:pt x="380200" y="453852"/>
                </a:cubicBezTo>
                <a:lnTo>
                  <a:pt x="384182" y="485701"/>
                </a:lnTo>
                <a:lnTo>
                  <a:pt x="386172" y="485701"/>
                </a:lnTo>
                <a:lnTo>
                  <a:pt x="388163" y="473757"/>
                </a:lnTo>
                <a:cubicBezTo>
                  <a:pt x="388163" y="463141"/>
                  <a:pt x="388826" y="438591"/>
                  <a:pt x="390153" y="400106"/>
                </a:cubicBezTo>
                <a:lnTo>
                  <a:pt x="386172" y="400106"/>
                </a:lnTo>
                <a:close/>
                <a:moveTo>
                  <a:pt x="382191" y="525512"/>
                </a:moveTo>
                <a:lnTo>
                  <a:pt x="380200" y="537456"/>
                </a:lnTo>
                <a:lnTo>
                  <a:pt x="384182" y="539446"/>
                </a:lnTo>
                <a:lnTo>
                  <a:pt x="384182" y="525512"/>
                </a:lnTo>
                <a:lnTo>
                  <a:pt x="382191" y="5255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8000">
              <a:solidFill>
                <a:srgbClr val="000000"/>
              </a:solidFill>
              <a:latin typeface="云峰飞云体" panose="02000500000000000000" pitchFamily="2" charset="-122"/>
              <a:ea typeface="云峰飞云体" panose="02000500000000000000" pitchFamily="2" charset="-122"/>
            </a:endParaRPr>
          </a:p>
        </p:txBody>
      </p:sp>
      <p:sp>
        <p:nvSpPr>
          <p:cNvPr id="2" name="文本框-2" hidden="1">
            <a:extLst>
              <a:ext uri="{FF2B5EF4-FFF2-40B4-BE49-F238E27FC236}">
                <a16:creationId xmlns:a16="http://schemas.microsoft.com/office/drawing/2014/main" id="{64CC4213-3A60-A63A-BBEC-606EAA8E4347}"/>
              </a:ext>
            </a:extLst>
          </p:cNvPr>
          <p:cNvSpPr txBox="1"/>
          <p:nvPr/>
        </p:nvSpPr>
        <p:spPr>
          <a:xfrm>
            <a:off x="1024771" y="2946159"/>
            <a:ext cx="459613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dirty="0">
                <a:latin typeface="云峰飞云体" panose="02000500000000000000" pitchFamily="2" charset="-122"/>
                <a:ea typeface="云峰飞云体" panose="02000500000000000000" pitchFamily="2" charset="-122"/>
              </a:rPr>
              <a:t>龙年计划</a:t>
            </a:r>
          </a:p>
        </p:txBody>
      </p:sp>
      <p:sp>
        <p:nvSpPr>
          <p:cNvPr id="3" name="文本框-3" hidden="1">
            <a:extLst>
              <a:ext uri="{FF2B5EF4-FFF2-40B4-BE49-F238E27FC236}">
                <a16:creationId xmlns:a16="http://schemas.microsoft.com/office/drawing/2014/main" id="{E3F9EE76-E4F9-34F8-A587-569E7488E02A}"/>
              </a:ext>
            </a:extLst>
          </p:cNvPr>
          <p:cNvSpPr txBox="1"/>
          <p:nvPr/>
        </p:nvSpPr>
        <p:spPr>
          <a:xfrm>
            <a:off x="1024771" y="4178059"/>
            <a:ext cx="459613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000" dirty="0">
                <a:latin typeface="云峰飞云体" panose="02000500000000000000" pitchFamily="2" charset="-122"/>
                <a:ea typeface="云峰飞云体" panose="02000500000000000000" pitchFamily="2" charset="-122"/>
              </a:rPr>
              <a:t>谢谢观看</a:t>
            </a:r>
          </a:p>
        </p:txBody>
      </p:sp>
      <p:sp>
        <p:nvSpPr>
          <p:cNvPr id="4" name="文本框-4" hidden="1">
            <a:extLst>
              <a:ext uri="{FF2B5EF4-FFF2-40B4-BE49-F238E27FC236}">
                <a16:creationId xmlns:a16="http://schemas.microsoft.com/office/drawing/2014/main" id="{98E7D7AF-0738-BA8C-6477-0BCD2CE415B1}"/>
              </a:ext>
            </a:extLst>
          </p:cNvPr>
          <p:cNvSpPr txBox="1"/>
          <p:nvPr/>
        </p:nvSpPr>
        <p:spPr>
          <a:xfrm>
            <a:off x="1055688" y="1724561"/>
            <a:ext cx="2140330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600" dirty="0">
                <a:gradFill flip="none" rotWithShape="1">
                  <a:gsLst>
                    <a:gs pos="54000">
                      <a:srgbClr val="E40000">
                        <a:alpha val="24000"/>
                      </a:srgbClr>
                    </a:gs>
                    <a:gs pos="85000">
                      <a:srgbClr val="FF0000">
                        <a:alpha val="0"/>
                      </a:srgbClr>
                    </a:gs>
                    <a:gs pos="0">
                      <a:srgbClr val="C00000"/>
                    </a:gs>
                  </a:gsLst>
                  <a:lin ang="5400000" scaled="1"/>
                  <a:tileRect/>
                </a:gradFill>
                <a:latin typeface="微米有行" pitchFamily="2" charset="-128"/>
                <a:ea typeface="微米有行" pitchFamily="2" charset="-128"/>
              </a:rPr>
              <a:t>2024</a:t>
            </a:r>
            <a:endParaRPr lang="zh-CN" altLang="en-US" sz="6600" dirty="0">
              <a:gradFill flip="none" rotWithShape="1">
                <a:gsLst>
                  <a:gs pos="54000">
                    <a:srgbClr val="E40000">
                      <a:alpha val="24000"/>
                    </a:srgbClr>
                  </a:gs>
                  <a:gs pos="85000">
                    <a:srgbClr val="FF0000">
                      <a:alpha val="0"/>
                    </a:srgbClr>
                  </a:gs>
                  <a:gs pos="0">
                    <a:srgbClr val="C00000"/>
                  </a:gs>
                </a:gsLst>
                <a:lin ang="5400000" scaled="1"/>
                <a:tileRect/>
              </a:gradFill>
              <a:latin typeface="微米有行" pitchFamily="2" charset="-128"/>
              <a:ea typeface="微米有行" pitchFamily="2" charset="-128"/>
            </a:endParaRPr>
          </a:p>
        </p:txBody>
      </p:sp>
      <p:grpSp>
        <p:nvGrpSpPr>
          <p:cNvPr id="17" name="文本框-4_矢量">
            <a:extLst>
              <a:ext uri="{FF2B5EF4-FFF2-40B4-BE49-F238E27FC236}">
                <a16:creationId xmlns:a16="http://schemas.microsoft.com/office/drawing/2014/main" id="{DACFB6DF-8994-8CD7-360C-F561B1BEE774}"/>
              </a:ext>
            </a:extLst>
          </p:cNvPr>
          <p:cNvGrpSpPr/>
          <p:nvPr/>
        </p:nvGrpSpPr>
        <p:grpSpPr>
          <a:xfrm>
            <a:off x="1177687" y="1896487"/>
            <a:ext cx="1906256" cy="857846"/>
            <a:chOff x="1177687" y="1896487"/>
            <a:chExt cx="1906256" cy="857846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F0ED5CC0-5FD6-1DFD-32B5-63E4DC5FAADC}"/>
                </a:ext>
              </a:extLst>
            </p:cNvPr>
            <p:cNvSpPr txBox="1"/>
            <p:nvPr/>
          </p:nvSpPr>
          <p:spPr>
            <a:xfrm>
              <a:off x="1177687" y="1906310"/>
              <a:ext cx="453692" cy="712688"/>
            </a:xfrm>
            <a:custGeom>
              <a:avLst/>
              <a:gdLst/>
              <a:ahLst/>
              <a:cxnLst/>
              <a:rect l="l" t="t" r="r" b="b"/>
              <a:pathLst>
                <a:path w="453692" h="712688">
                  <a:moveTo>
                    <a:pt x="372170" y="641747"/>
                  </a:moveTo>
                  <a:lnTo>
                    <a:pt x="372170" y="645021"/>
                  </a:lnTo>
                  <a:lnTo>
                    <a:pt x="375444" y="645021"/>
                  </a:lnTo>
                  <a:cubicBezTo>
                    <a:pt x="373261" y="645021"/>
                    <a:pt x="372170" y="643930"/>
                    <a:pt x="372170" y="641747"/>
                  </a:cubicBezTo>
                  <a:close/>
                  <a:moveTo>
                    <a:pt x="381993" y="635199"/>
                  </a:moveTo>
                  <a:lnTo>
                    <a:pt x="391815" y="635199"/>
                  </a:lnTo>
                  <a:cubicBezTo>
                    <a:pt x="391815" y="637381"/>
                    <a:pt x="388541" y="638473"/>
                    <a:pt x="381993" y="638473"/>
                  </a:cubicBezTo>
                  <a:close/>
                  <a:moveTo>
                    <a:pt x="15280" y="631924"/>
                  </a:moveTo>
                  <a:lnTo>
                    <a:pt x="16917" y="635199"/>
                  </a:lnTo>
                  <a:lnTo>
                    <a:pt x="16917" y="635199"/>
                  </a:lnTo>
                  <a:cubicBezTo>
                    <a:pt x="15826" y="635199"/>
                    <a:pt x="15280" y="634107"/>
                    <a:pt x="15280" y="631924"/>
                  </a:cubicBezTo>
                  <a:close/>
                  <a:moveTo>
                    <a:pt x="400819" y="629878"/>
                  </a:moveTo>
                  <a:cubicBezTo>
                    <a:pt x="401365" y="629605"/>
                    <a:pt x="401638" y="629741"/>
                    <a:pt x="401638" y="630287"/>
                  </a:cubicBezTo>
                  <a:cubicBezTo>
                    <a:pt x="401638" y="631379"/>
                    <a:pt x="400547" y="633016"/>
                    <a:pt x="398364" y="635199"/>
                  </a:cubicBezTo>
                  <a:lnTo>
                    <a:pt x="398364" y="631924"/>
                  </a:lnTo>
                  <a:cubicBezTo>
                    <a:pt x="399455" y="630833"/>
                    <a:pt x="400274" y="630151"/>
                    <a:pt x="400819" y="629878"/>
                  </a:cubicBezTo>
                  <a:close/>
                  <a:moveTo>
                    <a:pt x="408186" y="628650"/>
                  </a:moveTo>
                  <a:lnTo>
                    <a:pt x="411461" y="628650"/>
                  </a:lnTo>
                  <a:cubicBezTo>
                    <a:pt x="411461" y="630833"/>
                    <a:pt x="410915" y="631924"/>
                    <a:pt x="409824" y="631924"/>
                  </a:cubicBezTo>
                  <a:cubicBezTo>
                    <a:pt x="408732" y="631924"/>
                    <a:pt x="408186" y="630833"/>
                    <a:pt x="408186" y="628650"/>
                  </a:cubicBezTo>
                  <a:close/>
                  <a:moveTo>
                    <a:pt x="5457" y="615553"/>
                  </a:moveTo>
                  <a:cubicBezTo>
                    <a:pt x="5457" y="619919"/>
                    <a:pt x="6549" y="623193"/>
                    <a:pt x="8732" y="625376"/>
                  </a:cubicBezTo>
                  <a:cubicBezTo>
                    <a:pt x="10915" y="627559"/>
                    <a:pt x="12006" y="629741"/>
                    <a:pt x="12006" y="631924"/>
                  </a:cubicBezTo>
                  <a:cubicBezTo>
                    <a:pt x="7640" y="631924"/>
                    <a:pt x="4912" y="629741"/>
                    <a:pt x="3820" y="625376"/>
                  </a:cubicBezTo>
                  <a:cubicBezTo>
                    <a:pt x="2729" y="621010"/>
                    <a:pt x="3275" y="617736"/>
                    <a:pt x="5457" y="615553"/>
                  </a:cubicBezTo>
                  <a:close/>
                  <a:moveTo>
                    <a:pt x="28377" y="599182"/>
                  </a:moveTo>
                  <a:lnTo>
                    <a:pt x="28221" y="600897"/>
                  </a:lnTo>
                  <a:lnTo>
                    <a:pt x="25103" y="602456"/>
                  </a:lnTo>
                  <a:cubicBezTo>
                    <a:pt x="27286" y="602456"/>
                    <a:pt x="28377" y="601365"/>
                    <a:pt x="28377" y="599182"/>
                  </a:cubicBezTo>
                  <a:close/>
                  <a:moveTo>
                    <a:pt x="368896" y="592634"/>
                  </a:moveTo>
                  <a:cubicBezTo>
                    <a:pt x="366713" y="594816"/>
                    <a:pt x="363439" y="595908"/>
                    <a:pt x="359073" y="595908"/>
                  </a:cubicBezTo>
                  <a:cubicBezTo>
                    <a:pt x="359073" y="598091"/>
                    <a:pt x="360710" y="598636"/>
                    <a:pt x="363984" y="597545"/>
                  </a:cubicBezTo>
                  <a:cubicBezTo>
                    <a:pt x="367259" y="596454"/>
                    <a:pt x="368896" y="594816"/>
                    <a:pt x="368896" y="592634"/>
                  </a:cubicBezTo>
                  <a:close/>
                  <a:moveTo>
                    <a:pt x="405731" y="587722"/>
                  </a:moveTo>
                  <a:cubicBezTo>
                    <a:pt x="406276" y="587722"/>
                    <a:pt x="407095" y="588268"/>
                    <a:pt x="408186" y="589359"/>
                  </a:cubicBezTo>
                  <a:lnTo>
                    <a:pt x="404912" y="589359"/>
                  </a:lnTo>
                  <a:cubicBezTo>
                    <a:pt x="404912" y="588268"/>
                    <a:pt x="405185" y="587722"/>
                    <a:pt x="405731" y="587722"/>
                  </a:cubicBezTo>
                  <a:close/>
                  <a:moveTo>
                    <a:pt x="137" y="584857"/>
                  </a:moveTo>
                  <a:cubicBezTo>
                    <a:pt x="410" y="584585"/>
                    <a:pt x="1092" y="584994"/>
                    <a:pt x="2183" y="586085"/>
                  </a:cubicBezTo>
                  <a:cubicBezTo>
                    <a:pt x="2183" y="590451"/>
                    <a:pt x="1638" y="590997"/>
                    <a:pt x="546" y="587722"/>
                  </a:cubicBezTo>
                  <a:cubicBezTo>
                    <a:pt x="0" y="586085"/>
                    <a:pt x="-136" y="585130"/>
                    <a:pt x="137" y="584857"/>
                  </a:cubicBezTo>
                  <a:close/>
                  <a:moveTo>
                    <a:pt x="398364" y="566440"/>
                  </a:moveTo>
                  <a:cubicBezTo>
                    <a:pt x="398364" y="568623"/>
                    <a:pt x="397272" y="569714"/>
                    <a:pt x="395090" y="569714"/>
                  </a:cubicBezTo>
                  <a:lnTo>
                    <a:pt x="395090" y="572988"/>
                  </a:lnTo>
                  <a:lnTo>
                    <a:pt x="388541" y="572988"/>
                  </a:lnTo>
                  <a:lnTo>
                    <a:pt x="381993" y="569714"/>
                  </a:lnTo>
                  <a:cubicBezTo>
                    <a:pt x="386358" y="569714"/>
                    <a:pt x="389087" y="569168"/>
                    <a:pt x="390178" y="568077"/>
                  </a:cubicBezTo>
                  <a:cubicBezTo>
                    <a:pt x="391270" y="566986"/>
                    <a:pt x="393998" y="566440"/>
                    <a:pt x="398364" y="566440"/>
                  </a:cubicBezTo>
                  <a:close/>
                  <a:moveTo>
                    <a:pt x="34925" y="559891"/>
                  </a:moveTo>
                  <a:cubicBezTo>
                    <a:pt x="37108" y="559891"/>
                    <a:pt x="38200" y="560437"/>
                    <a:pt x="38200" y="561529"/>
                  </a:cubicBezTo>
                  <a:cubicBezTo>
                    <a:pt x="38200" y="562620"/>
                    <a:pt x="37108" y="563166"/>
                    <a:pt x="34925" y="563166"/>
                  </a:cubicBezTo>
                  <a:close/>
                  <a:moveTo>
                    <a:pt x="25103" y="543520"/>
                  </a:moveTo>
                  <a:lnTo>
                    <a:pt x="28377" y="543520"/>
                  </a:lnTo>
                  <a:lnTo>
                    <a:pt x="25103" y="546795"/>
                  </a:lnTo>
                  <a:close/>
                  <a:moveTo>
                    <a:pt x="48022" y="536972"/>
                  </a:moveTo>
                  <a:lnTo>
                    <a:pt x="48022" y="543520"/>
                  </a:lnTo>
                  <a:lnTo>
                    <a:pt x="48022" y="550069"/>
                  </a:lnTo>
                  <a:cubicBezTo>
                    <a:pt x="48022" y="554434"/>
                    <a:pt x="50205" y="556617"/>
                    <a:pt x="54571" y="556617"/>
                  </a:cubicBezTo>
                  <a:cubicBezTo>
                    <a:pt x="54571" y="550069"/>
                    <a:pt x="53479" y="545703"/>
                    <a:pt x="51297" y="543520"/>
                  </a:cubicBezTo>
                  <a:cubicBezTo>
                    <a:pt x="51297" y="536972"/>
                    <a:pt x="50205" y="534789"/>
                    <a:pt x="48022" y="536972"/>
                  </a:cubicBezTo>
                  <a:close/>
                  <a:moveTo>
                    <a:pt x="42292" y="527149"/>
                  </a:moveTo>
                  <a:cubicBezTo>
                    <a:pt x="42838" y="526058"/>
                    <a:pt x="43657" y="526058"/>
                    <a:pt x="44748" y="527149"/>
                  </a:cubicBezTo>
                  <a:cubicBezTo>
                    <a:pt x="46931" y="531515"/>
                    <a:pt x="46385" y="533698"/>
                    <a:pt x="43111" y="533698"/>
                  </a:cubicBezTo>
                  <a:lnTo>
                    <a:pt x="41942" y="532762"/>
                  </a:lnTo>
                  <a:lnTo>
                    <a:pt x="41474" y="533698"/>
                  </a:lnTo>
                  <a:lnTo>
                    <a:pt x="41623" y="532507"/>
                  </a:lnTo>
                  <a:lnTo>
                    <a:pt x="41065" y="532061"/>
                  </a:lnTo>
                  <a:lnTo>
                    <a:pt x="41801" y="531078"/>
                  </a:lnTo>
                  <a:close/>
                  <a:moveTo>
                    <a:pt x="48022" y="507504"/>
                  </a:moveTo>
                  <a:cubicBezTo>
                    <a:pt x="50205" y="507504"/>
                    <a:pt x="51297" y="508050"/>
                    <a:pt x="51297" y="509141"/>
                  </a:cubicBezTo>
                  <a:cubicBezTo>
                    <a:pt x="51297" y="510232"/>
                    <a:pt x="50205" y="510778"/>
                    <a:pt x="48022" y="510778"/>
                  </a:cubicBezTo>
                  <a:close/>
                  <a:moveTo>
                    <a:pt x="100410" y="478036"/>
                  </a:moveTo>
                  <a:lnTo>
                    <a:pt x="100410" y="481310"/>
                  </a:lnTo>
                  <a:lnTo>
                    <a:pt x="97136" y="481310"/>
                  </a:lnTo>
                  <a:cubicBezTo>
                    <a:pt x="97136" y="479127"/>
                    <a:pt x="98227" y="478036"/>
                    <a:pt x="100410" y="478036"/>
                  </a:cubicBezTo>
                  <a:close/>
                  <a:moveTo>
                    <a:pt x="61119" y="478036"/>
                  </a:moveTo>
                  <a:cubicBezTo>
                    <a:pt x="63302" y="478036"/>
                    <a:pt x="64393" y="478582"/>
                    <a:pt x="64393" y="479673"/>
                  </a:cubicBezTo>
                  <a:cubicBezTo>
                    <a:pt x="64393" y="480764"/>
                    <a:pt x="63302" y="481310"/>
                    <a:pt x="61119" y="481310"/>
                  </a:cubicBezTo>
                  <a:close/>
                  <a:moveTo>
                    <a:pt x="113507" y="457115"/>
                  </a:moveTo>
                  <a:lnTo>
                    <a:pt x="113507" y="458391"/>
                  </a:lnTo>
                  <a:cubicBezTo>
                    <a:pt x="112961" y="459482"/>
                    <a:pt x="112347" y="460232"/>
                    <a:pt x="111665" y="460642"/>
                  </a:cubicBezTo>
                  <a:lnTo>
                    <a:pt x="109636" y="460826"/>
                  </a:lnTo>
                  <a:lnTo>
                    <a:pt x="110066" y="460028"/>
                  </a:lnTo>
                  <a:cubicBezTo>
                    <a:pt x="110825" y="458936"/>
                    <a:pt x="111460" y="458391"/>
                    <a:pt x="111972" y="458391"/>
                  </a:cubicBezTo>
                  <a:close/>
                  <a:moveTo>
                    <a:pt x="107777" y="453479"/>
                  </a:moveTo>
                  <a:cubicBezTo>
                    <a:pt x="108323" y="453479"/>
                    <a:pt x="109141" y="454025"/>
                    <a:pt x="110232" y="455116"/>
                  </a:cubicBezTo>
                  <a:lnTo>
                    <a:pt x="106958" y="455116"/>
                  </a:lnTo>
                  <a:cubicBezTo>
                    <a:pt x="106958" y="454025"/>
                    <a:pt x="107231" y="453479"/>
                    <a:pt x="107777" y="453479"/>
                  </a:cubicBezTo>
                  <a:close/>
                  <a:moveTo>
                    <a:pt x="120055" y="440928"/>
                  </a:moveTo>
                  <a:lnTo>
                    <a:pt x="120523" y="441084"/>
                  </a:lnTo>
                  <a:lnTo>
                    <a:pt x="120055" y="442020"/>
                  </a:lnTo>
                  <a:close/>
                  <a:moveTo>
                    <a:pt x="120055" y="435471"/>
                  </a:moveTo>
                  <a:lnTo>
                    <a:pt x="120055" y="440928"/>
                  </a:lnTo>
                  <a:lnTo>
                    <a:pt x="113507" y="438745"/>
                  </a:lnTo>
                  <a:cubicBezTo>
                    <a:pt x="115690" y="438745"/>
                    <a:pt x="117872" y="437654"/>
                    <a:pt x="120055" y="435471"/>
                  </a:cubicBezTo>
                  <a:close/>
                  <a:moveTo>
                    <a:pt x="129878" y="428923"/>
                  </a:moveTo>
                  <a:cubicBezTo>
                    <a:pt x="132061" y="428923"/>
                    <a:pt x="133698" y="429468"/>
                    <a:pt x="134789" y="430560"/>
                  </a:cubicBezTo>
                  <a:cubicBezTo>
                    <a:pt x="135881" y="431651"/>
                    <a:pt x="134243" y="432197"/>
                    <a:pt x="129878" y="432197"/>
                  </a:cubicBezTo>
                  <a:close/>
                  <a:moveTo>
                    <a:pt x="126604" y="428923"/>
                  </a:moveTo>
                  <a:cubicBezTo>
                    <a:pt x="128786" y="431106"/>
                    <a:pt x="128786" y="433288"/>
                    <a:pt x="126604" y="435471"/>
                  </a:cubicBezTo>
                  <a:cubicBezTo>
                    <a:pt x="124421" y="437654"/>
                    <a:pt x="123329" y="439837"/>
                    <a:pt x="123329" y="442020"/>
                  </a:cubicBezTo>
                  <a:lnTo>
                    <a:pt x="120523" y="441084"/>
                  </a:lnTo>
                  <a:lnTo>
                    <a:pt x="121692" y="438745"/>
                  </a:lnTo>
                  <a:cubicBezTo>
                    <a:pt x="120601" y="436563"/>
                    <a:pt x="121147" y="435471"/>
                    <a:pt x="123329" y="435471"/>
                  </a:cubicBezTo>
                  <a:lnTo>
                    <a:pt x="123329" y="432197"/>
                  </a:lnTo>
                  <a:cubicBezTo>
                    <a:pt x="123329" y="430014"/>
                    <a:pt x="123875" y="429468"/>
                    <a:pt x="124967" y="430560"/>
                  </a:cubicBezTo>
                  <a:cubicBezTo>
                    <a:pt x="126058" y="431651"/>
                    <a:pt x="126604" y="431106"/>
                    <a:pt x="126604" y="428923"/>
                  </a:cubicBezTo>
                  <a:close/>
                  <a:moveTo>
                    <a:pt x="120055" y="428923"/>
                  </a:moveTo>
                  <a:lnTo>
                    <a:pt x="120055" y="435471"/>
                  </a:lnTo>
                  <a:lnTo>
                    <a:pt x="116781" y="432197"/>
                  </a:lnTo>
                  <a:close/>
                  <a:moveTo>
                    <a:pt x="287040" y="392906"/>
                  </a:moveTo>
                  <a:cubicBezTo>
                    <a:pt x="289223" y="392906"/>
                    <a:pt x="290315" y="393452"/>
                    <a:pt x="290315" y="394543"/>
                  </a:cubicBezTo>
                  <a:cubicBezTo>
                    <a:pt x="290315" y="395635"/>
                    <a:pt x="289223" y="396181"/>
                    <a:pt x="287040" y="396181"/>
                  </a:cubicBezTo>
                  <a:close/>
                  <a:moveTo>
                    <a:pt x="277218" y="389632"/>
                  </a:moveTo>
                  <a:lnTo>
                    <a:pt x="277218" y="392906"/>
                  </a:lnTo>
                  <a:lnTo>
                    <a:pt x="273943" y="392906"/>
                  </a:lnTo>
                  <a:cubicBezTo>
                    <a:pt x="276126" y="392906"/>
                    <a:pt x="277218" y="391815"/>
                    <a:pt x="277218" y="389632"/>
                  </a:cubicBezTo>
                  <a:close/>
                  <a:moveTo>
                    <a:pt x="280492" y="383084"/>
                  </a:moveTo>
                  <a:cubicBezTo>
                    <a:pt x="282675" y="383084"/>
                    <a:pt x="283766" y="383629"/>
                    <a:pt x="283766" y="384721"/>
                  </a:cubicBezTo>
                  <a:cubicBezTo>
                    <a:pt x="283766" y="385812"/>
                    <a:pt x="282675" y="386358"/>
                    <a:pt x="280492" y="386358"/>
                  </a:cubicBezTo>
                  <a:close/>
                  <a:moveTo>
                    <a:pt x="300137" y="354230"/>
                  </a:moveTo>
                  <a:lnTo>
                    <a:pt x="300137" y="356890"/>
                  </a:lnTo>
                  <a:cubicBezTo>
                    <a:pt x="299046" y="356890"/>
                    <a:pt x="298773" y="356336"/>
                    <a:pt x="299319" y="355227"/>
                  </a:cubicBezTo>
                  <a:close/>
                  <a:moveTo>
                    <a:pt x="169168" y="353616"/>
                  </a:moveTo>
                  <a:lnTo>
                    <a:pt x="169168" y="356890"/>
                  </a:lnTo>
                  <a:lnTo>
                    <a:pt x="165894" y="360164"/>
                  </a:lnTo>
                  <a:cubicBezTo>
                    <a:pt x="165894" y="364530"/>
                    <a:pt x="163711" y="368895"/>
                    <a:pt x="159346" y="373261"/>
                  </a:cubicBezTo>
                  <a:cubicBezTo>
                    <a:pt x="163711" y="368895"/>
                    <a:pt x="166986" y="366713"/>
                    <a:pt x="169168" y="366713"/>
                  </a:cubicBezTo>
                  <a:lnTo>
                    <a:pt x="169168" y="369987"/>
                  </a:lnTo>
                  <a:cubicBezTo>
                    <a:pt x="166986" y="369987"/>
                    <a:pt x="165894" y="370532"/>
                    <a:pt x="165894" y="371624"/>
                  </a:cubicBezTo>
                  <a:cubicBezTo>
                    <a:pt x="165894" y="372715"/>
                    <a:pt x="166986" y="373261"/>
                    <a:pt x="169168" y="373261"/>
                  </a:cubicBezTo>
                  <a:lnTo>
                    <a:pt x="159346" y="379809"/>
                  </a:lnTo>
                  <a:lnTo>
                    <a:pt x="165894" y="379809"/>
                  </a:lnTo>
                  <a:cubicBezTo>
                    <a:pt x="161529" y="384175"/>
                    <a:pt x="159346" y="387449"/>
                    <a:pt x="159346" y="389632"/>
                  </a:cubicBezTo>
                  <a:lnTo>
                    <a:pt x="156072" y="386358"/>
                  </a:lnTo>
                  <a:cubicBezTo>
                    <a:pt x="153889" y="386358"/>
                    <a:pt x="152797" y="387449"/>
                    <a:pt x="152797" y="389632"/>
                  </a:cubicBezTo>
                  <a:cubicBezTo>
                    <a:pt x="152797" y="387449"/>
                    <a:pt x="151706" y="386358"/>
                    <a:pt x="149523" y="386358"/>
                  </a:cubicBezTo>
                  <a:cubicBezTo>
                    <a:pt x="149523" y="388541"/>
                    <a:pt x="148432" y="391269"/>
                    <a:pt x="146249" y="394543"/>
                  </a:cubicBezTo>
                  <a:cubicBezTo>
                    <a:pt x="144066" y="397818"/>
                    <a:pt x="142975" y="400546"/>
                    <a:pt x="142975" y="402729"/>
                  </a:cubicBezTo>
                  <a:cubicBezTo>
                    <a:pt x="145158" y="400546"/>
                    <a:pt x="147340" y="400546"/>
                    <a:pt x="149523" y="402729"/>
                  </a:cubicBezTo>
                  <a:cubicBezTo>
                    <a:pt x="147340" y="402729"/>
                    <a:pt x="146249" y="403275"/>
                    <a:pt x="146249" y="404366"/>
                  </a:cubicBezTo>
                  <a:cubicBezTo>
                    <a:pt x="146249" y="405458"/>
                    <a:pt x="145158" y="406003"/>
                    <a:pt x="142975" y="406003"/>
                  </a:cubicBezTo>
                  <a:lnTo>
                    <a:pt x="142975" y="412552"/>
                  </a:lnTo>
                  <a:cubicBezTo>
                    <a:pt x="138609" y="416917"/>
                    <a:pt x="136426" y="420191"/>
                    <a:pt x="136426" y="422374"/>
                  </a:cubicBezTo>
                  <a:lnTo>
                    <a:pt x="133152" y="422374"/>
                  </a:lnTo>
                  <a:lnTo>
                    <a:pt x="133152" y="425648"/>
                  </a:lnTo>
                  <a:cubicBezTo>
                    <a:pt x="133152" y="427831"/>
                    <a:pt x="130969" y="428923"/>
                    <a:pt x="126604" y="428923"/>
                  </a:cubicBezTo>
                  <a:cubicBezTo>
                    <a:pt x="128786" y="428923"/>
                    <a:pt x="129878" y="427831"/>
                    <a:pt x="129878" y="425648"/>
                  </a:cubicBezTo>
                  <a:cubicBezTo>
                    <a:pt x="129878" y="423466"/>
                    <a:pt x="128786" y="422374"/>
                    <a:pt x="126604" y="422374"/>
                  </a:cubicBezTo>
                  <a:cubicBezTo>
                    <a:pt x="126604" y="420191"/>
                    <a:pt x="127149" y="419100"/>
                    <a:pt x="128241" y="419100"/>
                  </a:cubicBezTo>
                  <a:cubicBezTo>
                    <a:pt x="129332" y="419100"/>
                    <a:pt x="129878" y="418009"/>
                    <a:pt x="129878" y="415826"/>
                  </a:cubicBezTo>
                  <a:lnTo>
                    <a:pt x="129878" y="412552"/>
                  </a:lnTo>
                  <a:cubicBezTo>
                    <a:pt x="129878" y="408186"/>
                    <a:pt x="130424" y="406003"/>
                    <a:pt x="131515" y="406003"/>
                  </a:cubicBezTo>
                  <a:cubicBezTo>
                    <a:pt x="132606" y="406003"/>
                    <a:pt x="134243" y="403820"/>
                    <a:pt x="136426" y="399455"/>
                  </a:cubicBezTo>
                  <a:lnTo>
                    <a:pt x="136426" y="396181"/>
                  </a:lnTo>
                  <a:cubicBezTo>
                    <a:pt x="138609" y="396181"/>
                    <a:pt x="139700" y="395089"/>
                    <a:pt x="139700" y="392906"/>
                  </a:cubicBezTo>
                  <a:lnTo>
                    <a:pt x="142975" y="389632"/>
                  </a:lnTo>
                  <a:lnTo>
                    <a:pt x="142975" y="386358"/>
                  </a:lnTo>
                  <a:cubicBezTo>
                    <a:pt x="145158" y="379809"/>
                    <a:pt x="149523" y="373261"/>
                    <a:pt x="156072" y="366713"/>
                  </a:cubicBezTo>
                  <a:lnTo>
                    <a:pt x="162620" y="360164"/>
                  </a:lnTo>
                  <a:close/>
                  <a:moveTo>
                    <a:pt x="303411" y="350239"/>
                  </a:moveTo>
                  <a:lnTo>
                    <a:pt x="300137" y="354230"/>
                  </a:lnTo>
                  <a:lnTo>
                    <a:pt x="300137" y="352726"/>
                  </a:lnTo>
                  <a:lnTo>
                    <a:pt x="300546" y="352624"/>
                  </a:lnTo>
                  <a:cubicBezTo>
                    <a:pt x="301365" y="352143"/>
                    <a:pt x="302320" y="351348"/>
                    <a:pt x="303411" y="350239"/>
                  </a:cubicBezTo>
                  <a:close/>
                  <a:moveTo>
                    <a:pt x="300137" y="350239"/>
                  </a:moveTo>
                  <a:lnTo>
                    <a:pt x="300137" y="352726"/>
                  </a:lnTo>
                  <a:lnTo>
                    <a:pt x="299712" y="352831"/>
                  </a:lnTo>
                  <a:close/>
                  <a:moveTo>
                    <a:pt x="303928" y="343308"/>
                  </a:moveTo>
                  <a:lnTo>
                    <a:pt x="306686" y="346863"/>
                  </a:lnTo>
                  <a:cubicBezTo>
                    <a:pt x="305594" y="346863"/>
                    <a:pt x="304776" y="346300"/>
                    <a:pt x="304230" y="345174"/>
                  </a:cubicBezTo>
                  <a:close/>
                  <a:moveTo>
                    <a:pt x="303728" y="342070"/>
                  </a:moveTo>
                  <a:lnTo>
                    <a:pt x="303928" y="343308"/>
                  </a:lnTo>
                  <a:lnTo>
                    <a:pt x="303411" y="342642"/>
                  </a:lnTo>
                  <a:close/>
                  <a:moveTo>
                    <a:pt x="316508" y="340519"/>
                  </a:moveTo>
                  <a:lnTo>
                    <a:pt x="319783" y="340519"/>
                  </a:lnTo>
                  <a:lnTo>
                    <a:pt x="319783" y="343793"/>
                  </a:lnTo>
                  <a:close/>
                  <a:moveTo>
                    <a:pt x="77490" y="340519"/>
                  </a:moveTo>
                  <a:lnTo>
                    <a:pt x="80765" y="340519"/>
                  </a:lnTo>
                  <a:cubicBezTo>
                    <a:pt x="80765" y="342702"/>
                    <a:pt x="80219" y="343793"/>
                    <a:pt x="79127" y="343793"/>
                  </a:cubicBezTo>
                  <a:cubicBezTo>
                    <a:pt x="78036" y="343793"/>
                    <a:pt x="77490" y="342702"/>
                    <a:pt x="77490" y="340519"/>
                  </a:cubicBezTo>
                  <a:close/>
                  <a:moveTo>
                    <a:pt x="201911" y="307777"/>
                  </a:moveTo>
                  <a:cubicBezTo>
                    <a:pt x="204093" y="312142"/>
                    <a:pt x="203548" y="315416"/>
                    <a:pt x="200274" y="317599"/>
                  </a:cubicBezTo>
                  <a:cubicBezTo>
                    <a:pt x="196999" y="319782"/>
                    <a:pt x="194271" y="321965"/>
                    <a:pt x="192088" y="324148"/>
                  </a:cubicBezTo>
                  <a:cubicBezTo>
                    <a:pt x="192088" y="326330"/>
                    <a:pt x="189905" y="327422"/>
                    <a:pt x="185540" y="327422"/>
                  </a:cubicBezTo>
                  <a:lnTo>
                    <a:pt x="185540" y="330696"/>
                  </a:lnTo>
                  <a:cubicBezTo>
                    <a:pt x="181174" y="330696"/>
                    <a:pt x="180083" y="331788"/>
                    <a:pt x="182265" y="333970"/>
                  </a:cubicBezTo>
                  <a:lnTo>
                    <a:pt x="185540" y="337245"/>
                  </a:lnTo>
                  <a:cubicBezTo>
                    <a:pt x="183357" y="339427"/>
                    <a:pt x="181174" y="340519"/>
                    <a:pt x="178991" y="340519"/>
                  </a:cubicBezTo>
                  <a:lnTo>
                    <a:pt x="178991" y="343793"/>
                  </a:lnTo>
                  <a:cubicBezTo>
                    <a:pt x="176808" y="343793"/>
                    <a:pt x="173534" y="345976"/>
                    <a:pt x="169168" y="350341"/>
                  </a:cubicBezTo>
                  <a:cubicBezTo>
                    <a:pt x="164803" y="350341"/>
                    <a:pt x="164257" y="348159"/>
                    <a:pt x="167531" y="343793"/>
                  </a:cubicBezTo>
                  <a:cubicBezTo>
                    <a:pt x="170806" y="339427"/>
                    <a:pt x="173534" y="336153"/>
                    <a:pt x="175717" y="333970"/>
                  </a:cubicBezTo>
                  <a:cubicBezTo>
                    <a:pt x="177900" y="329605"/>
                    <a:pt x="180628" y="326876"/>
                    <a:pt x="183902" y="325785"/>
                  </a:cubicBezTo>
                  <a:cubicBezTo>
                    <a:pt x="187177" y="324693"/>
                    <a:pt x="189905" y="321965"/>
                    <a:pt x="192088" y="317599"/>
                  </a:cubicBezTo>
                  <a:lnTo>
                    <a:pt x="192088" y="320873"/>
                  </a:lnTo>
                  <a:cubicBezTo>
                    <a:pt x="196454" y="316508"/>
                    <a:pt x="197545" y="314325"/>
                    <a:pt x="195362" y="314325"/>
                  </a:cubicBezTo>
                  <a:cubicBezTo>
                    <a:pt x="195362" y="316508"/>
                    <a:pt x="196454" y="317599"/>
                    <a:pt x="198636" y="317599"/>
                  </a:cubicBezTo>
                  <a:cubicBezTo>
                    <a:pt x="198636" y="313234"/>
                    <a:pt x="199728" y="309959"/>
                    <a:pt x="201911" y="307777"/>
                  </a:cubicBezTo>
                  <a:close/>
                  <a:moveTo>
                    <a:pt x="195362" y="304502"/>
                  </a:moveTo>
                  <a:lnTo>
                    <a:pt x="195362" y="311051"/>
                  </a:lnTo>
                  <a:cubicBezTo>
                    <a:pt x="190997" y="315416"/>
                    <a:pt x="189905" y="317599"/>
                    <a:pt x="192088" y="317599"/>
                  </a:cubicBezTo>
                  <a:lnTo>
                    <a:pt x="188814" y="317599"/>
                  </a:lnTo>
                  <a:cubicBezTo>
                    <a:pt x="188814" y="315416"/>
                    <a:pt x="189359" y="314325"/>
                    <a:pt x="190451" y="314325"/>
                  </a:cubicBezTo>
                  <a:cubicBezTo>
                    <a:pt x="191542" y="314325"/>
                    <a:pt x="192088" y="313234"/>
                    <a:pt x="192088" y="311051"/>
                  </a:cubicBezTo>
                  <a:cubicBezTo>
                    <a:pt x="194271" y="308868"/>
                    <a:pt x="195362" y="306685"/>
                    <a:pt x="195362" y="304502"/>
                  </a:cubicBezTo>
                  <a:close/>
                  <a:moveTo>
                    <a:pt x="208050" y="296726"/>
                  </a:moveTo>
                  <a:cubicBezTo>
                    <a:pt x="208323" y="296453"/>
                    <a:pt x="208459" y="296863"/>
                    <a:pt x="208459" y="297954"/>
                  </a:cubicBezTo>
                  <a:cubicBezTo>
                    <a:pt x="206276" y="300137"/>
                    <a:pt x="205731" y="301774"/>
                    <a:pt x="206822" y="302865"/>
                  </a:cubicBezTo>
                  <a:cubicBezTo>
                    <a:pt x="207913" y="303957"/>
                    <a:pt x="207368" y="305594"/>
                    <a:pt x="205185" y="307777"/>
                  </a:cubicBezTo>
                  <a:cubicBezTo>
                    <a:pt x="205185" y="305594"/>
                    <a:pt x="205731" y="302865"/>
                    <a:pt x="206822" y="299591"/>
                  </a:cubicBezTo>
                  <a:cubicBezTo>
                    <a:pt x="207368" y="297954"/>
                    <a:pt x="207777" y="296999"/>
                    <a:pt x="208050" y="296726"/>
                  </a:cubicBezTo>
                  <a:close/>
                  <a:moveTo>
                    <a:pt x="74216" y="288131"/>
                  </a:moveTo>
                  <a:lnTo>
                    <a:pt x="74653" y="291187"/>
                  </a:lnTo>
                  <a:lnTo>
                    <a:pt x="77490" y="289768"/>
                  </a:lnTo>
                  <a:cubicBezTo>
                    <a:pt x="77490" y="288677"/>
                    <a:pt x="76399" y="288131"/>
                    <a:pt x="74216" y="288131"/>
                  </a:cubicBezTo>
                  <a:close/>
                  <a:moveTo>
                    <a:pt x="198636" y="284857"/>
                  </a:moveTo>
                  <a:cubicBezTo>
                    <a:pt x="198636" y="287040"/>
                    <a:pt x="198091" y="288131"/>
                    <a:pt x="196999" y="288131"/>
                  </a:cubicBezTo>
                  <a:cubicBezTo>
                    <a:pt x="195908" y="288131"/>
                    <a:pt x="195362" y="289223"/>
                    <a:pt x="195362" y="291406"/>
                  </a:cubicBezTo>
                  <a:lnTo>
                    <a:pt x="195362" y="288131"/>
                  </a:lnTo>
                  <a:cubicBezTo>
                    <a:pt x="195362" y="285949"/>
                    <a:pt x="196454" y="284857"/>
                    <a:pt x="198636" y="284857"/>
                  </a:cubicBezTo>
                  <a:close/>
                  <a:moveTo>
                    <a:pt x="202729" y="273397"/>
                  </a:moveTo>
                  <a:cubicBezTo>
                    <a:pt x="203275" y="273397"/>
                    <a:pt x="204093" y="273943"/>
                    <a:pt x="205185" y="275034"/>
                  </a:cubicBezTo>
                  <a:lnTo>
                    <a:pt x="201911" y="275034"/>
                  </a:lnTo>
                  <a:cubicBezTo>
                    <a:pt x="201911" y="273943"/>
                    <a:pt x="202183" y="273397"/>
                    <a:pt x="202729" y="273397"/>
                  </a:cubicBezTo>
                  <a:close/>
                  <a:moveTo>
                    <a:pt x="205185" y="258663"/>
                  </a:moveTo>
                  <a:lnTo>
                    <a:pt x="205185" y="260300"/>
                  </a:lnTo>
                  <a:lnTo>
                    <a:pt x="201911" y="261938"/>
                  </a:lnTo>
                  <a:cubicBezTo>
                    <a:pt x="204093" y="261938"/>
                    <a:pt x="205185" y="260846"/>
                    <a:pt x="205185" y="258663"/>
                  </a:cubicBezTo>
                  <a:close/>
                  <a:moveTo>
                    <a:pt x="205185" y="252115"/>
                  </a:moveTo>
                  <a:lnTo>
                    <a:pt x="205185" y="255389"/>
                  </a:lnTo>
                  <a:cubicBezTo>
                    <a:pt x="203002" y="255389"/>
                    <a:pt x="201911" y="254843"/>
                    <a:pt x="201911" y="253752"/>
                  </a:cubicBezTo>
                  <a:cubicBezTo>
                    <a:pt x="201911" y="252661"/>
                    <a:pt x="203002" y="252115"/>
                    <a:pt x="205185" y="252115"/>
                  </a:cubicBezTo>
                  <a:close/>
                  <a:moveTo>
                    <a:pt x="232197" y="227558"/>
                  </a:moveTo>
                  <a:cubicBezTo>
                    <a:pt x="231651" y="229741"/>
                    <a:pt x="231379" y="232470"/>
                    <a:pt x="231379" y="235744"/>
                  </a:cubicBezTo>
                  <a:lnTo>
                    <a:pt x="231379" y="229195"/>
                  </a:lnTo>
                  <a:close/>
                  <a:moveTo>
                    <a:pt x="359073" y="193179"/>
                  </a:moveTo>
                  <a:cubicBezTo>
                    <a:pt x="361256" y="195362"/>
                    <a:pt x="361802" y="198090"/>
                    <a:pt x="360710" y="201364"/>
                  </a:cubicBezTo>
                  <a:cubicBezTo>
                    <a:pt x="359619" y="204639"/>
                    <a:pt x="357982" y="206276"/>
                    <a:pt x="355799" y="206276"/>
                  </a:cubicBezTo>
                  <a:cubicBezTo>
                    <a:pt x="355799" y="204093"/>
                    <a:pt x="356345" y="202456"/>
                    <a:pt x="357436" y="201364"/>
                  </a:cubicBezTo>
                  <a:cubicBezTo>
                    <a:pt x="358527" y="200273"/>
                    <a:pt x="359073" y="197545"/>
                    <a:pt x="359073" y="193179"/>
                  </a:cubicBezTo>
                  <a:close/>
                  <a:moveTo>
                    <a:pt x="228053" y="176092"/>
                  </a:moveTo>
                  <a:lnTo>
                    <a:pt x="231379" y="180082"/>
                  </a:lnTo>
                  <a:lnTo>
                    <a:pt x="231379" y="183356"/>
                  </a:lnTo>
                  <a:lnTo>
                    <a:pt x="234653" y="183356"/>
                  </a:lnTo>
                  <a:lnTo>
                    <a:pt x="234653" y="186630"/>
                  </a:lnTo>
                  <a:lnTo>
                    <a:pt x="237927" y="189905"/>
                  </a:lnTo>
                  <a:cubicBezTo>
                    <a:pt x="237927" y="192088"/>
                    <a:pt x="237381" y="193725"/>
                    <a:pt x="236290" y="194816"/>
                  </a:cubicBezTo>
                  <a:cubicBezTo>
                    <a:pt x="235199" y="195907"/>
                    <a:pt x="234653" y="197545"/>
                    <a:pt x="234653" y="199727"/>
                  </a:cubicBezTo>
                  <a:cubicBezTo>
                    <a:pt x="234653" y="208459"/>
                    <a:pt x="233561" y="213916"/>
                    <a:pt x="231379" y="216098"/>
                  </a:cubicBezTo>
                  <a:cubicBezTo>
                    <a:pt x="231379" y="218281"/>
                    <a:pt x="230287" y="219373"/>
                    <a:pt x="228104" y="219373"/>
                  </a:cubicBezTo>
                  <a:lnTo>
                    <a:pt x="228104" y="229195"/>
                  </a:lnTo>
                  <a:lnTo>
                    <a:pt x="228104" y="239018"/>
                  </a:lnTo>
                  <a:cubicBezTo>
                    <a:pt x="228104" y="241201"/>
                    <a:pt x="227013" y="243384"/>
                    <a:pt x="224830" y="245566"/>
                  </a:cubicBezTo>
                  <a:cubicBezTo>
                    <a:pt x="222647" y="247749"/>
                    <a:pt x="221556" y="253206"/>
                    <a:pt x="221556" y="261938"/>
                  </a:cubicBezTo>
                  <a:cubicBezTo>
                    <a:pt x="221010" y="262483"/>
                    <a:pt x="220533" y="263370"/>
                    <a:pt x="220123" y="264598"/>
                  </a:cubicBezTo>
                  <a:lnTo>
                    <a:pt x="219555" y="267213"/>
                  </a:lnTo>
                  <a:lnTo>
                    <a:pt x="221556" y="265212"/>
                  </a:lnTo>
                  <a:lnTo>
                    <a:pt x="221556" y="271760"/>
                  </a:lnTo>
                  <a:lnTo>
                    <a:pt x="219100" y="269305"/>
                  </a:lnTo>
                  <a:cubicBezTo>
                    <a:pt x="218555" y="273124"/>
                    <a:pt x="218282" y="278309"/>
                    <a:pt x="218282" y="284857"/>
                  </a:cubicBezTo>
                  <a:lnTo>
                    <a:pt x="211733" y="291406"/>
                  </a:lnTo>
                  <a:cubicBezTo>
                    <a:pt x="211733" y="289223"/>
                    <a:pt x="210642" y="287040"/>
                    <a:pt x="208459" y="284857"/>
                  </a:cubicBezTo>
                  <a:lnTo>
                    <a:pt x="202648" y="290669"/>
                  </a:lnTo>
                  <a:lnTo>
                    <a:pt x="205185" y="288131"/>
                  </a:lnTo>
                  <a:lnTo>
                    <a:pt x="205185" y="291406"/>
                  </a:lnTo>
                  <a:cubicBezTo>
                    <a:pt x="205185" y="292497"/>
                    <a:pt x="204912" y="293043"/>
                    <a:pt x="204366" y="293043"/>
                  </a:cubicBezTo>
                  <a:lnTo>
                    <a:pt x="201911" y="291406"/>
                  </a:lnTo>
                  <a:cubicBezTo>
                    <a:pt x="201911" y="287040"/>
                    <a:pt x="203002" y="283766"/>
                    <a:pt x="205185" y="281583"/>
                  </a:cubicBezTo>
                  <a:lnTo>
                    <a:pt x="205185" y="275034"/>
                  </a:lnTo>
                  <a:lnTo>
                    <a:pt x="205185" y="271760"/>
                  </a:lnTo>
                  <a:lnTo>
                    <a:pt x="205185" y="265212"/>
                  </a:lnTo>
                  <a:lnTo>
                    <a:pt x="205185" y="260300"/>
                  </a:lnTo>
                  <a:lnTo>
                    <a:pt x="208459" y="258663"/>
                  </a:lnTo>
                  <a:lnTo>
                    <a:pt x="215008" y="252115"/>
                  </a:lnTo>
                  <a:cubicBezTo>
                    <a:pt x="215008" y="249932"/>
                    <a:pt x="215553" y="248295"/>
                    <a:pt x="216645" y="247204"/>
                  </a:cubicBezTo>
                  <a:cubicBezTo>
                    <a:pt x="217736" y="246112"/>
                    <a:pt x="218282" y="244475"/>
                    <a:pt x="218282" y="242292"/>
                  </a:cubicBezTo>
                  <a:lnTo>
                    <a:pt x="218282" y="225921"/>
                  </a:lnTo>
                  <a:lnTo>
                    <a:pt x="221556" y="222647"/>
                  </a:lnTo>
                  <a:cubicBezTo>
                    <a:pt x="223739" y="220464"/>
                    <a:pt x="224830" y="218281"/>
                    <a:pt x="224830" y="216098"/>
                  </a:cubicBezTo>
                  <a:lnTo>
                    <a:pt x="224830" y="199727"/>
                  </a:lnTo>
                  <a:cubicBezTo>
                    <a:pt x="226467" y="198090"/>
                    <a:pt x="227490" y="192770"/>
                    <a:pt x="227900" y="183766"/>
                  </a:cubicBezTo>
                  <a:close/>
                  <a:moveTo>
                    <a:pt x="228104" y="173534"/>
                  </a:moveTo>
                  <a:lnTo>
                    <a:pt x="228053" y="176092"/>
                  </a:lnTo>
                  <a:lnTo>
                    <a:pt x="227286" y="175171"/>
                  </a:lnTo>
                  <a:cubicBezTo>
                    <a:pt x="226740" y="174079"/>
                    <a:pt x="227013" y="173534"/>
                    <a:pt x="228104" y="173534"/>
                  </a:cubicBezTo>
                  <a:close/>
                  <a:moveTo>
                    <a:pt x="355134" y="121146"/>
                  </a:moveTo>
                  <a:cubicBezTo>
                    <a:pt x="355134" y="123329"/>
                    <a:pt x="355739" y="124966"/>
                    <a:pt x="356950" y="126057"/>
                  </a:cubicBezTo>
                  <a:lnTo>
                    <a:pt x="356950" y="126058"/>
                  </a:lnTo>
                  <a:close/>
                  <a:moveTo>
                    <a:pt x="323057" y="39291"/>
                  </a:moveTo>
                  <a:cubicBezTo>
                    <a:pt x="323057" y="41473"/>
                    <a:pt x="321965" y="43656"/>
                    <a:pt x="319783" y="45839"/>
                  </a:cubicBezTo>
                  <a:cubicBezTo>
                    <a:pt x="319783" y="43656"/>
                    <a:pt x="320328" y="42565"/>
                    <a:pt x="321420" y="42565"/>
                  </a:cubicBezTo>
                  <a:cubicBezTo>
                    <a:pt x="322511" y="42565"/>
                    <a:pt x="323057" y="41473"/>
                    <a:pt x="323057" y="39291"/>
                  </a:cubicBezTo>
                  <a:close/>
                  <a:moveTo>
                    <a:pt x="146249" y="29468"/>
                  </a:moveTo>
                  <a:cubicBezTo>
                    <a:pt x="146249" y="31651"/>
                    <a:pt x="145703" y="32196"/>
                    <a:pt x="144612" y="31105"/>
                  </a:cubicBezTo>
                  <a:cubicBezTo>
                    <a:pt x="143520" y="30014"/>
                    <a:pt x="142975" y="30559"/>
                    <a:pt x="142975" y="32742"/>
                  </a:cubicBezTo>
                  <a:lnTo>
                    <a:pt x="149523" y="32742"/>
                  </a:lnTo>
                  <a:close/>
                  <a:moveTo>
                    <a:pt x="288677" y="11460"/>
                  </a:moveTo>
                  <a:cubicBezTo>
                    <a:pt x="289769" y="10368"/>
                    <a:pt x="290315" y="12005"/>
                    <a:pt x="290315" y="16371"/>
                  </a:cubicBezTo>
                  <a:cubicBezTo>
                    <a:pt x="292497" y="14188"/>
                    <a:pt x="293589" y="14188"/>
                    <a:pt x="293589" y="16371"/>
                  </a:cubicBezTo>
                  <a:cubicBezTo>
                    <a:pt x="293589" y="18554"/>
                    <a:pt x="294680" y="19645"/>
                    <a:pt x="296863" y="19645"/>
                  </a:cubicBezTo>
                  <a:lnTo>
                    <a:pt x="296863" y="22920"/>
                  </a:lnTo>
                  <a:cubicBezTo>
                    <a:pt x="290315" y="22920"/>
                    <a:pt x="287040" y="20737"/>
                    <a:pt x="287040" y="16371"/>
                  </a:cubicBezTo>
                  <a:cubicBezTo>
                    <a:pt x="287040" y="14188"/>
                    <a:pt x="287586" y="12551"/>
                    <a:pt x="288677" y="11460"/>
                  </a:cubicBezTo>
                  <a:close/>
                  <a:moveTo>
                    <a:pt x="224165" y="0"/>
                  </a:moveTo>
                  <a:cubicBezTo>
                    <a:pt x="226382" y="0"/>
                    <a:pt x="228599" y="1091"/>
                    <a:pt x="230816" y="3274"/>
                  </a:cubicBezTo>
                  <a:cubicBezTo>
                    <a:pt x="233033" y="5457"/>
                    <a:pt x="234141" y="4366"/>
                    <a:pt x="234141" y="0"/>
                  </a:cubicBezTo>
                  <a:cubicBezTo>
                    <a:pt x="236324" y="0"/>
                    <a:pt x="238524" y="1091"/>
                    <a:pt x="240741" y="3274"/>
                  </a:cubicBezTo>
                  <a:lnTo>
                    <a:pt x="244066" y="6548"/>
                  </a:lnTo>
                  <a:lnTo>
                    <a:pt x="254042" y="6548"/>
                  </a:lnTo>
                  <a:cubicBezTo>
                    <a:pt x="258476" y="6548"/>
                    <a:pt x="261785" y="7640"/>
                    <a:pt x="263967" y="9823"/>
                  </a:cubicBezTo>
                  <a:lnTo>
                    <a:pt x="267293" y="6548"/>
                  </a:lnTo>
                  <a:cubicBezTo>
                    <a:pt x="269510" y="8731"/>
                    <a:pt x="270618" y="10914"/>
                    <a:pt x="270618" y="13097"/>
                  </a:cubicBezTo>
                  <a:lnTo>
                    <a:pt x="270618" y="9823"/>
                  </a:lnTo>
                  <a:lnTo>
                    <a:pt x="273943" y="9823"/>
                  </a:lnTo>
                  <a:lnTo>
                    <a:pt x="273943" y="13097"/>
                  </a:lnTo>
                  <a:lnTo>
                    <a:pt x="276597" y="13338"/>
                  </a:lnTo>
                  <a:lnTo>
                    <a:pt x="273943" y="16371"/>
                  </a:lnTo>
                  <a:cubicBezTo>
                    <a:pt x="276126" y="16371"/>
                    <a:pt x="277763" y="15825"/>
                    <a:pt x="278855" y="14734"/>
                  </a:cubicBezTo>
                  <a:cubicBezTo>
                    <a:pt x="279400" y="14188"/>
                    <a:pt x="279264" y="13779"/>
                    <a:pt x="278446" y="13506"/>
                  </a:cubicBezTo>
                  <a:lnTo>
                    <a:pt x="276597" y="13338"/>
                  </a:lnTo>
                  <a:lnTo>
                    <a:pt x="276808" y="13097"/>
                  </a:lnTo>
                  <a:cubicBezTo>
                    <a:pt x="274898" y="13097"/>
                    <a:pt x="273943" y="12005"/>
                    <a:pt x="273943" y="9823"/>
                  </a:cubicBezTo>
                  <a:lnTo>
                    <a:pt x="279673" y="9823"/>
                  </a:lnTo>
                  <a:cubicBezTo>
                    <a:pt x="281583" y="12005"/>
                    <a:pt x="282538" y="15280"/>
                    <a:pt x="282538" y="19645"/>
                  </a:cubicBezTo>
                  <a:cubicBezTo>
                    <a:pt x="282538" y="21828"/>
                    <a:pt x="283016" y="24557"/>
                    <a:pt x="283971" y="27831"/>
                  </a:cubicBezTo>
                  <a:cubicBezTo>
                    <a:pt x="284926" y="31105"/>
                    <a:pt x="286358" y="30559"/>
                    <a:pt x="288268" y="26194"/>
                  </a:cubicBezTo>
                  <a:lnTo>
                    <a:pt x="291133" y="26194"/>
                  </a:lnTo>
                  <a:cubicBezTo>
                    <a:pt x="291133" y="28377"/>
                    <a:pt x="291611" y="28922"/>
                    <a:pt x="292566" y="27831"/>
                  </a:cubicBezTo>
                  <a:cubicBezTo>
                    <a:pt x="293521" y="26739"/>
                    <a:pt x="293998" y="27285"/>
                    <a:pt x="293998" y="29468"/>
                  </a:cubicBezTo>
                  <a:lnTo>
                    <a:pt x="293998" y="36016"/>
                  </a:lnTo>
                  <a:cubicBezTo>
                    <a:pt x="295908" y="40382"/>
                    <a:pt x="297409" y="42019"/>
                    <a:pt x="298500" y="40928"/>
                  </a:cubicBezTo>
                  <a:cubicBezTo>
                    <a:pt x="299592" y="39836"/>
                    <a:pt x="299046" y="37108"/>
                    <a:pt x="296863" y="32742"/>
                  </a:cubicBezTo>
                  <a:cubicBezTo>
                    <a:pt x="304707" y="32742"/>
                    <a:pt x="310608" y="39291"/>
                    <a:pt x="314564" y="52387"/>
                  </a:cubicBezTo>
                  <a:cubicBezTo>
                    <a:pt x="316508" y="50205"/>
                    <a:pt x="317480" y="48022"/>
                    <a:pt x="317480" y="45839"/>
                  </a:cubicBezTo>
                  <a:cubicBezTo>
                    <a:pt x="321403" y="58936"/>
                    <a:pt x="323364" y="64393"/>
                    <a:pt x="323364" y="62210"/>
                  </a:cubicBezTo>
                  <a:cubicBezTo>
                    <a:pt x="325342" y="62210"/>
                    <a:pt x="326331" y="63302"/>
                    <a:pt x="326331" y="65484"/>
                  </a:cubicBezTo>
                  <a:lnTo>
                    <a:pt x="326331" y="75307"/>
                  </a:lnTo>
                  <a:lnTo>
                    <a:pt x="333544" y="88404"/>
                  </a:lnTo>
                  <a:cubicBezTo>
                    <a:pt x="333544" y="86221"/>
                    <a:pt x="332342" y="82401"/>
                    <a:pt x="329938" y="76944"/>
                  </a:cubicBezTo>
                  <a:cubicBezTo>
                    <a:pt x="327533" y="71487"/>
                    <a:pt x="327525" y="68759"/>
                    <a:pt x="329912" y="68759"/>
                  </a:cubicBezTo>
                  <a:lnTo>
                    <a:pt x="337126" y="88404"/>
                  </a:lnTo>
                  <a:cubicBezTo>
                    <a:pt x="337126" y="94952"/>
                    <a:pt x="338336" y="99318"/>
                    <a:pt x="340758" y="101501"/>
                  </a:cubicBezTo>
                  <a:lnTo>
                    <a:pt x="340758" y="88404"/>
                  </a:lnTo>
                  <a:cubicBezTo>
                    <a:pt x="343145" y="90587"/>
                    <a:pt x="344339" y="93861"/>
                    <a:pt x="344339" y="98227"/>
                  </a:cubicBezTo>
                  <a:lnTo>
                    <a:pt x="344339" y="104775"/>
                  </a:lnTo>
                  <a:lnTo>
                    <a:pt x="347920" y="108049"/>
                  </a:lnTo>
                  <a:lnTo>
                    <a:pt x="347920" y="111323"/>
                  </a:lnTo>
                  <a:cubicBezTo>
                    <a:pt x="350342" y="113506"/>
                    <a:pt x="351553" y="116780"/>
                    <a:pt x="351553" y="121146"/>
                  </a:cubicBezTo>
                  <a:cubicBezTo>
                    <a:pt x="353940" y="123329"/>
                    <a:pt x="354537" y="124966"/>
                    <a:pt x="353343" y="126057"/>
                  </a:cubicBezTo>
                  <a:cubicBezTo>
                    <a:pt x="352149" y="127149"/>
                    <a:pt x="352746" y="129877"/>
                    <a:pt x="355134" y="134243"/>
                  </a:cubicBezTo>
                  <a:lnTo>
                    <a:pt x="356950" y="126058"/>
                  </a:lnTo>
                  <a:lnTo>
                    <a:pt x="358766" y="130969"/>
                  </a:lnTo>
                  <a:cubicBezTo>
                    <a:pt x="358766" y="137517"/>
                    <a:pt x="357555" y="141883"/>
                    <a:pt x="355134" y="144066"/>
                  </a:cubicBezTo>
                  <a:cubicBezTo>
                    <a:pt x="359943" y="144066"/>
                    <a:pt x="362347" y="145157"/>
                    <a:pt x="362347" y="147340"/>
                  </a:cubicBezTo>
                  <a:cubicBezTo>
                    <a:pt x="359960" y="147340"/>
                    <a:pt x="358766" y="149523"/>
                    <a:pt x="358766" y="153888"/>
                  </a:cubicBezTo>
                  <a:cubicBezTo>
                    <a:pt x="358766" y="151705"/>
                    <a:pt x="359960" y="150614"/>
                    <a:pt x="362347" y="150614"/>
                  </a:cubicBezTo>
                  <a:lnTo>
                    <a:pt x="362347" y="170259"/>
                  </a:lnTo>
                  <a:cubicBezTo>
                    <a:pt x="362347" y="174625"/>
                    <a:pt x="361256" y="177899"/>
                    <a:pt x="359073" y="180082"/>
                  </a:cubicBezTo>
                  <a:cubicBezTo>
                    <a:pt x="359073" y="184448"/>
                    <a:pt x="357982" y="187722"/>
                    <a:pt x="355799" y="189905"/>
                  </a:cubicBezTo>
                  <a:lnTo>
                    <a:pt x="355799" y="193179"/>
                  </a:lnTo>
                  <a:cubicBezTo>
                    <a:pt x="353616" y="193179"/>
                    <a:pt x="352525" y="193725"/>
                    <a:pt x="352525" y="194816"/>
                  </a:cubicBezTo>
                  <a:cubicBezTo>
                    <a:pt x="352525" y="195907"/>
                    <a:pt x="353616" y="196453"/>
                    <a:pt x="355799" y="196453"/>
                  </a:cubicBezTo>
                  <a:cubicBezTo>
                    <a:pt x="355799" y="198636"/>
                    <a:pt x="355253" y="200819"/>
                    <a:pt x="354162" y="203002"/>
                  </a:cubicBezTo>
                  <a:cubicBezTo>
                    <a:pt x="353070" y="205184"/>
                    <a:pt x="352525" y="207367"/>
                    <a:pt x="352525" y="209550"/>
                  </a:cubicBezTo>
                  <a:lnTo>
                    <a:pt x="359073" y="209550"/>
                  </a:lnTo>
                  <a:cubicBezTo>
                    <a:pt x="356890" y="209550"/>
                    <a:pt x="355799" y="210641"/>
                    <a:pt x="355799" y="212824"/>
                  </a:cubicBezTo>
                  <a:lnTo>
                    <a:pt x="352525" y="212824"/>
                  </a:lnTo>
                  <a:lnTo>
                    <a:pt x="352525" y="216098"/>
                  </a:lnTo>
                  <a:cubicBezTo>
                    <a:pt x="350342" y="218281"/>
                    <a:pt x="349250" y="222647"/>
                    <a:pt x="349250" y="229195"/>
                  </a:cubicBezTo>
                  <a:cubicBezTo>
                    <a:pt x="347068" y="231378"/>
                    <a:pt x="345976" y="234652"/>
                    <a:pt x="345976" y="239018"/>
                  </a:cubicBezTo>
                  <a:cubicBezTo>
                    <a:pt x="345976" y="241201"/>
                    <a:pt x="345431" y="242292"/>
                    <a:pt x="344339" y="242292"/>
                  </a:cubicBezTo>
                  <a:cubicBezTo>
                    <a:pt x="343248" y="242292"/>
                    <a:pt x="342702" y="243384"/>
                    <a:pt x="342702" y="245566"/>
                  </a:cubicBezTo>
                  <a:lnTo>
                    <a:pt x="345976" y="245566"/>
                  </a:lnTo>
                  <a:cubicBezTo>
                    <a:pt x="345976" y="247817"/>
                    <a:pt x="343793" y="251194"/>
                    <a:pt x="339428" y="255696"/>
                  </a:cubicBezTo>
                  <a:cubicBezTo>
                    <a:pt x="339428" y="259073"/>
                    <a:pt x="339155" y="261886"/>
                    <a:pt x="338609" y="264137"/>
                  </a:cubicBezTo>
                  <a:lnTo>
                    <a:pt x="336828" y="267812"/>
                  </a:lnTo>
                  <a:lnTo>
                    <a:pt x="336154" y="269202"/>
                  </a:lnTo>
                  <a:cubicBezTo>
                    <a:pt x="333971" y="271453"/>
                    <a:pt x="331788" y="277081"/>
                    <a:pt x="329605" y="286085"/>
                  </a:cubicBezTo>
                  <a:cubicBezTo>
                    <a:pt x="329605" y="288336"/>
                    <a:pt x="329059" y="290587"/>
                    <a:pt x="327968" y="292838"/>
                  </a:cubicBezTo>
                  <a:cubicBezTo>
                    <a:pt x="326877" y="295089"/>
                    <a:pt x="326331" y="297340"/>
                    <a:pt x="326331" y="299591"/>
                  </a:cubicBezTo>
                  <a:cubicBezTo>
                    <a:pt x="324148" y="306344"/>
                    <a:pt x="320874" y="311972"/>
                    <a:pt x="316508" y="316474"/>
                  </a:cubicBezTo>
                  <a:cubicBezTo>
                    <a:pt x="312143" y="320976"/>
                    <a:pt x="309960" y="324352"/>
                    <a:pt x="309960" y="326603"/>
                  </a:cubicBezTo>
                  <a:cubicBezTo>
                    <a:pt x="308868" y="326603"/>
                    <a:pt x="308050" y="327166"/>
                    <a:pt x="307504" y="328292"/>
                  </a:cubicBezTo>
                  <a:lnTo>
                    <a:pt x="307153" y="330462"/>
                  </a:lnTo>
                  <a:lnTo>
                    <a:pt x="309960" y="333356"/>
                  </a:lnTo>
                  <a:cubicBezTo>
                    <a:pt x="307777" y="331105"/>
                    <a:pt x="306686" y="332231"/>
                    <a:pt x="306686" y="336733"/>
                  </a:cubicBezTo>
                  <a:lnTo>
                    <a:pt x="303728" y="342070"/>
                  </a:lnTo>
                  <a:lnTo>
                    <a:pt x="303411" y="340110"/>
                  </a:lnTo>
                  <a:cubicBezTo>
                    <a:pt x="301229" y="340110"/>
                    <a:pt x="299591" y="340809"/>
                    <a:pt x="298500" y="342207"/>
                  </a:cubicBezTo>
                  <a:lnTo>
                    <a:pt x="298087" y="343793"/>
                  </a:lnTo>
                  <a:lnTo>
                    <a:pt x="296863" y="348500"/>
                  </a:lnTo>
                  <a:cubicBezTo>
                    <a:pt x="296863" y="351296"/>
                    <a:pt x="297409" y="352840"/>
                    <a:pt x="298500" y="353130"/>
                  </a:cubicBezTo>
                  <a:lnTo>
                    <a:pt x="299712" y="352831"/>
                  </a:lnTo>
                  <a:lnTo>
                    <a:pt x="299319" y="355227"/>
                  </a:lnTo>
                  <a:cubicBezTo>
                    <a:pt x="298773" y="356336"/>
                    <a:pt x="297954" y="356890"/>
                    <a:pt x="296863" y="356890"/>
                  </a:cubicBezTo>
                  <a:cubicBezTo>
                    <a:pt x="294680" y="356890"/>
                    <a:pt x="293589" y="355799"/>
                    <a:pt x="293589" y="353616"/>
                  </a:cubicBezTo>
                  <a:cubicBezTo>
                    <a:pt x="291406" y="355799"/>
                    <a:pt x="290315" y="359073"/>
                    <a:pt x="290315" y="363438"/>
                  </a:cubicBezTo>
                  <a:cubicBezTo>
                    <a:pt x="285949" y="363438"/>
                    <a:pt x="283766" y="364530"/>
                    <a:pt x="283766" y="366713"/>
                  </a:cubicBezTo>
                  <a:cubicBezTo>
                    <a:pt x="283766" y="368895"/>
                    <a:pt x="282675" y="371078"/>
                    <a:pt x="280492" y="373261"/>
                  </a:cubicBezTo>
                  <a:lnTo>
                    <a:pt x="280492" y="379809"/>
                  </a:lnTo>
                  <a:cubicBezTo>
                    <a:pt x="280492" y="381992"/>
                    <a:pt x="279946" y="382538"/>
                    <a:pt x="278855" y="381447"/>
                  </a:cubicBezTo>
                  <a:cubicBezTo>
                    <a:pt x="277763" y="380355"/>
                    <a:pt x="277218" y="381992"/>
                    <a:pt x="277218" y="386358"/>
                  </a:cubicBezTo>
                  <a:lnTo>
                    <a:pt x="277218" y="383084"/>
                  </a:lnTo>
                  <a:cubicBezTo>
                    <a:pt x="275035" y="385266"/>
                    <a:pt x="273943" y="387449"/>
                    <a:pt x="273943" y="389632"/>
                  </a:cubicBezTo>
                  <a:lnTo>
                    <a:pt x="273943" y="392906"/>
                  </a:lnTo>
                  <a:lnTo>
                    <a:pt x="270669" y="389632"/>
                  </a:lnTo>
                  <a:lnTo>
                    <a:pt x="270669" y="396078"/>
                  </a:lnTo>
                  <a:cubicBezTo>
                    <a:pt x="270669" y="393930"/>
                    <a:pt x="269578" y="392855"/>
                    <a:pt x="267395" y="392855"/>
                  </a:cubicBezTo>
                  <a:cubicBezTo>
                    <a:pt x="267395" y="395004"/>
                    <a:pt x="266849" y="396615"/>
                    <a:pt x="265758" y="397690"/>
                  </a:cubicBezTo>
                  <a:lnTo>
                    <a:pt x="264986" y="399455"/>
                  </a:lnTo>
                  <a:lnTo>
                    <a:pt x="264530" y="400497"/>
                  </a:lnTo>
                  <a:cubicBezTo>
                    <a:pt x="264257" y="401832"/>
                    <a:pt x="264121" y="403565"/>
                    <a:pt x="264121" y="405696"/>
                  </a:cubicBezTo>
                  <a:cubicBezTo>
                    <a:pt x="261938" y="405696"/>
                    <a:pt x="259755" y="406771"/>
                    <a:pt x="257572" y="408919"/>
                  </a:cubicBezTo>
                  <a:cubicBezTo>
                    <a:pt x="255390" y="411068"/>
                    <a:pt x="255390" y="412142"/>
                    <a:pt x="257572" y="412142"/>
                  </a:cubicBezTo>
                  <a:lnTo>
                    <a:pt x="254298" y="415365"/>
                  </a:lnTo>
                  <a:cubicBezTo>
                    <a:pt x="256481" y="415365"/>
                    <a:pt x="257572" y="415903"/>
                    <a:pt x="257572" y="416977"/>
                  </a:cubicBezTo>
                  <a:cubicBezTo>
                    <a:pt x="257572" y="418051"/>
                    <a:pt x="256481" y="418588"/>
                    <a:pt x="254298" y="418588"/>
                  </a:cubicBezTo>
                  <a:lnTo>
                    <a:pt x="257572" y="418588"/>
                  </a:lnTo>
                  <a:cubicBezTo>
                    <a:pt x="257572" y="420737"/>
                    <a:pt x="256481" y="422886"/>
                    <a:pt x="254298" y="425035"/>
                  </a:cubicBezTo>
                  <a:lnTo>
                    <a:pt x="254298" y="421812"/>
                  </a:lnTo>
                  <a:cubicBezTo>
                    <a:pt x="252115" y="423960"/>
                    <a:pt x="251570" y="425572"/>
                    <a:pt x="252661" y="426646"/>
                  </a:cubicBezTo>
                  <a:cubicBezTo>
                    <a:pt x="253752" y="427720"/>
                    <a:pt x="253207" y="429332"/>
                    <a:pt x="251024" y="431481"/>
                  </a:cubicBezTo>
                  <a:lnTo>
                    <a:pt x="247750" y="431481"/>
                  </a:lnTo>
                  <a:lnTo>
                    <a:pt x="244475" y="434704"/>
                  </a:lnTo>
                  <a:lnTo>
                    <a:pt x="242672" y="436451"/>
                  </a:lnTo>
                  <a:lnTo>
                    <a:pt x="243657" y="437108"/>
                  </a:lnTo>
                  <a:cubicBezTo>
                    <a:pt x="244203" y="438200"/>
                    <a:pt x="244475" y="439837"/>
                    <a:pt x="244475" y="442020"/>
                  </a:cubicBezTo>
                  <a:lnTo>
                    <a:pt x="242011" y="437091"/>
                  </a:lnTo>
                  <a:lnTo>
                    <a:pt x="241201" y="437876"/>
                  </a:lnTo>
                  <a:lnTo>
                    <a:pt x="241201" y="442020"/>
                  </a:lnTo>
                  <a:lnTo>
                    <a:pt x="241201" y="444322"/>
                  </a:lnTo>
                  <a:lnTo>
                    <a:pt x="237927" y="444322"/>
                  </a:lnTo>
                  <a:lnTo>
                    <a:pt x="237927" y="437876"/>
                  </a:lnTo>
                  <a:lnTo>
                    <a:pt x="234653" y="444322"/>
                  </a:lnTo>
                  <a:cubicBezTo>
                    <a:pt x="230287" y="448619"/>
                    <a:pt x="228104" y="452917"/>
                    <a:pt x="228104" y="457214"/>
                  </a:cubicBezTo>
                  <a:lnTo>
                    <a:pt x="221556" y="463660"/>
                  </a:lnTo>
                  <a:cubicBezTo>
                    <a:pt x="219373" y="461511"/>
                    <a:pt x="218282" y="462586"/>
                    <a:pt x="218282" y="466883"/>
                  </a:cubicBezTo>
                  <a:lnTo>
                    <a:pt x="215008" y="470055"/>
                  </a:lnTo>
                  <a:cubicBezTo>
                    <a:pt x="212825" y="472204"/>
                    <a:pt x="212825" y="473278"/>
                    <a:pt x="215008" y="473278"/>
                  </a:cubicBezTo>
                  <a:lnTo>
                    <a:pt x="209625" y="475927"/>
                  </a:lnTo>
                  <a:lnTo>
                    <a:pt x="208459" y="476501"/>
                  </a:lnTo>
                  <a:cubicBezTo>
                    <a:pt x="208459" y="478650"/>
                    <a:pt x="207368" y="480799"/>
                    <a:pt x="205185" y="482947"/>
                  </a:cubicBezTo>
                  <a:lnTo>
                    <a:pt x="200115" y="492928"/>
                  </a:lnTo>
                  <a:lnTo>
                    <a:pt x="198636" y="495840"/>
                  </a:lnTo>
                  <a:lnTo>
                    <a:pt x="195362" y="492617"/>
                  </a:lnTo>
                  <a:cubicBezTo>
                    <a:pt x="195362" y="494765"/>
                    <a:pt x="194271" y="496368"/>
                    <a:pt x="192088" y="497426"/>
                  </a:cubicBezTo>
                  <a:cubicBezTo>
                    <a:pt x="189905" y="498483"/>
                    <a:pt x="188814" y="500086"/>
                    <a:pt x="188814" y="502235"/>
                  </a:cubicBezTo>
                  <a:lnTo>
                    <a:pt x="185540" y="505458"/>
                  </a:lnTo>
                  <a:cubicBezTo>
                    <a:pt x="185540" y="509755"/>
                    <a:pt x="183357" y="511904"/>
                    <a:pt x="178991" y="511904"/>
                  </a:cubicBezTo>
                  <a:lnTo>
                    <a:pt x="178991" y="518350"/>
                  </a:lnTo>
                  <a:cubicBezTo>
                    <a:pt x="178991" y="520499"/>
                    <a:pt x="177900" y="521573"/>
                    <a:pt x="175717" y="521573"/>
                  </a:cubicBezTo>
                  <a:lnTo>
                    <a:pt x="169168" y="528019"/>
                  </a:lnTo>
                  <a:lnTo>
                    <a:pt x="169168" y="531191"/>
                  </a:lnTo>
                  <a:cubicBezTo>
                    <a:pt x="175717" y="537637"/>
                    <a:pt x="184448" y="540860"/>
                    <a:pt x="195362" y="540860"/>
                  </a:cubicBezTo>
                  <a:lnTo>
                    <a:pt x="218282" y="550529"/>
                  </a:lnTo>
                  <a:cubicBezTo>
                    <a:pt x="222647" y="550529"/>
                    <a:pt x="226467" y="551066"/>
                    <a:pt x="229741" y="552141"/>
                  </a:cubicBezTo>
                  <a:cubicBezTo>
                    <a:pt x="233016" y="553215"/>
                    <a:pt x="236836" y="553752"/>
                    <a:pt x="241201" y="553752"/>
                  </a:cubicBezTo>
                  <a:cubicBezTo>
                    <a:pt x="249932" y="558050"/>
                    <a:pt x="255390" y="560198"/>
                    <a:pt x="257572" y="560198"/>
                  </a:cubicBezTo>
                  <a:lnTo>
                    <a:pt x="277218" y="569816"/>
                  </a:lnTo>
                  <a:cubicBezTo>
                    <a:pt x="279400" y="569816"/>
                    <a:pt x="281583" y="569279"/>
                    <a:pt x="283766" y="568205"/>
                  </a:cubicBezTo>
                  <a:cubicBezTo>
                    <a:pt x="285949" y="567131"/>
                    <a:pt x="289223" y="566593"/>
                    <a:pt x="293589" y="566593"/>
                  </a:cubicBezTo>
                  <a:cubicBezTo>
                    <a:pt x="295772" y="568742"/>
                    <a:pt x="295772" y="569816"/>
                    <a:pt x="293589" y="569816"/>
                  </a:cubicBezTo>
                  <a:lnTo>
                    <a:pt x="283766" y="569816"/>
                  </a:lnTo>
                  <a:cubicBezTo>
                    <a:pt x="288132" y="569816"/>
                    <a:pt x="291952" y="570891"/>
                    <a:pt x="295226" y="573040"/>
                  </a:cubicBezTo>
                  <a:cubicBezTo>
                    <a:pt x="298500" y="575188"/>
                    <a:pt x="301229" y="575188"/>
                    <a:pt x="303411" y="573040"/>
                  </a:cubicBezTo>
                  <a:lnTo>
                    <a:pt x="303411" y="569816"/>
                  </a:lnTo>
                  <a:lnTo>
                    <a:pt x="313234" y="569816"/>
                  </a:lnTo>
                  <a:cubicBezTo>
                    <a:pt x="317600" y="569816"/>
                    <a:pt x="320874" y="569279"/>
                    <a:pt x="323057" y="568205"/>
                  </a:cubicBezTo>
                  <a:cubicBezTo>
                    <a:pt x="325240" y="567131"/>
                    <a:pt x="328514" y="567668"/>
                    <a:pt x="332879" y="569816"/>
                  </a:cubicBezTo>
                  <a:cubicBezTo>
                    <a:pt x="332879" y="571965"/>
                    <a:pt x="329605" y="572502"/>
                    <a:pt x="323057" y="571428"/>
                  </a:cubicBezTo>
                  <a:cubicBezTo>
                    <a:pt x="316508" y="570354"/>
                    <a:pt x="312143" y="570891"/>
                    <a:pt x="309960" y="573040"/>
                  </a:cubicBezTo>
                  <a:cubicBezTo>
                    <a:pt x="312143" y="573040"/>
                    <a:pt x="314325" y="574114"/>
                    <a:pt x="316508" y="576263"/>
                  </a:cubicBezTo>
                  <a:lnTo>
                    <a:pt x="332879" y="576263"/>
                  </a:lnTo>
                  <a:lnTo>
                    <a:pt x="359073" y="576263"/>
                  </a:lnTo>
                  <a:cubicBezTo>
                    <a:pt x="367804" y="578445"/>
                    <a:pt x="376536" y="579537"/>
                    <a:pt x="385267" y="579537"/>
                  </a:cubicBezTo>
                  <a:cubicBezTo>
                    <a:pt x="393998" y="579537"/>
                    <a:pt x="402729" y="579537"/>
                    <a:pt x="411461" y="579537"/>
                  </a:cubicBezTo>
                  <a:cubicBezTo>
                    <a:pt x="413643" y="577354"/>
                    <a:pt x="421283" y="576263"/>
                    <a:pt x="434380" y="576263"/>
                  </a:cubicBezTo>
                  <a:cubicBezTo>
                    <a:pt x="436563" y="576263"/>
                    <a:pt x="439837" y="575717"/>
                    <a:pt x="444203" y="574625"/>
                  </a:cubicBezTo>
                  <a:lnTo>
                    <a:pt x="453692" y="576207"/>
                  </a:lnTo>
                  <a:lnTo>
                    <a:pt x="453692" y="576346"/>
                  </a:lnTo>
                  <a:lnTo>
                    <a:pt x="440929" y="579537"/>
                  </a:lnTo>
                  <a:cubicBezTo>
                    <a:pt x="438746" y="581720"/>
                    <a:pt x="437654" y="581720"/>
                    <a:pt x="437654" y="579537"/>
                  </a:cubicBezTo>
                  <a:lnTo>
                    <a:pt x="434380" y="579537"/>
                  </a:lnTo>
                  <a:cubicBezTo>
                    <a:pt x="430015" y="579537"/>
                    <a:pt x="427832" y="580628"/>
                    <a:pt x="427832" y="582811"/>
                  </a:cubicBezTo>
                  <a:lnTo>
                    <a:pt x="414735" y="582811"/>
                  </a:lnTo>
                  <a:cubicBezTo>
                    <a:pt x="412552" y="586085"/>
                    <a:pt x="409278" y="587722"/>
                    <a:pt x="404912" y="587722"/>
                  </a:cubicBezTo>
                  <a:cubicBezTo>
                    <a:pt x="402729" y="587722"/>
                    <a:pt x="401638" y="589359"/>
                    <a:pt x="401638" y="592634"/>
                  </a:cubicBezTo>
                  <a:cubicBezTo>
                    <a:pt x="399455" y="590451"/>
                    <a:pt x="398364" y="588814"/>
                    <a:pt x="398364" y="587722"/>
                  </a:cubicBezTo>
                  <a:cubicBezTo>
                    <a:pt x="398364" y="586631"/>
                    <a:pt x="397272" y="586085"/>
                    <a:pt x="395090" y="586085"/>
                  </a:cubicBezTo>
                  <a:cubicBezTo>
                    <a:pt x="397272" y="588268"/>
                    <a:pt x="396181" y="591542"/>
                    <a:pt x="391815" y="595908"/>
                  </a:cubicBezTo>
                  <a:cubicBezTo>
                    <a:pt x="393998" y="595908"/>
                    <a:pt x="396181" y="594816"/>
                    <a:pt x="398364" y="592634"/>
                  </a:cubicBezTo>
                  <a:cubicBezTo>
                    <a:pt x="400547" y="596999"/>
                    <a:pt x="406549" y="598091"/>
                    <a:pt x="416372" y="595908"/>
                  </a:cubicBezTo>
                  <a:cubicBezTo>
                    <a:pt x="426195" y="593725"/>
                    <a:pt x="433289" y="592634"/>
                    <a:pt x="437654" y="592634"/>
                  </a:cubicBezTo>
                  <a:cubicBezTo>
                    <a:pt x="442020" y="592634"/>
                    <a:pt x="445840" y="592088"/>
                    <a:pt x="449114" y="590997"/>
                  </a:cubicBezTo>
                  <a:lnTo>
                    <a:pt x="453692" y="590343"/>
                  </a:lnTo>
                  <a:lnTo>
                    <a:pt x="453692" y="596696"/>
                  </a:lnTo>
                  <a:lnTo>
                    <a:pt x="447477" y="599182"/>
                  </a:lnTo>
                  <a:cubicBezTo>
                    <a:pt x="436563" y="599182"/>
                    <a:pt x="430015" y="600273"/>
                    <a:pt x="427832" y="602456"/>
                  </a:cubicBezTo>
                  <a:lnTo>
                    <a:pt x="421283" y="602456"/>
                  </a:lnTo>
                  <a:cubicBezTo>
                    <a:pt x="419100" y="602456"/>
                    <a:pt x="418009" y="603002"/>
                    <a:pt x="418009" y="604093"/>
                  </a:cubicBezTo>
                  <a:cubicBezTo>
                    <a:pt x="418009" y="605185"/>
                    <a:pt x="419100" y="605731"/>
                    <a:pt x="421283" y="605731"/>
                  </a:cubicBezTo>
                  <a:cubicBezTo>
                    <a:pt x="421283" y="607913"/>
                    <a:pt x="420192" y="608459"/>
                    <a:pt x="418009" y="607368"/>
                  </a:cubicBezTo>
                  <a:cubicBezTo>
                    <a:pt x="415826" y="606276"/>
                    <a:pt x="414735" y="606822"/>
                    <a:pt x="414735" y="609005"/>
                  </a:cubicBezTo>
                  <a:cubicBezTo>
                    <a:pt x="412552" y="609005"/>
                    <a:pt x="410915" y="609550"/>
                    <a:pt x="409824" y="610642"/>
                  </a:cubicBezTo>
                  <a:cubicBezTo>
                    <a:pt x="408732" y="611733"/>
                    <a:pt x="407095" y="612279"/>
                    <a:pt x="404912" y="612279"/>
                  </a:cubicBezTo>
                  <a:cubicBezTo>
                    <a:pt x="402729" y="614462"/>
                    <a:pt x="399455" y="615553"/>
                    <a:pt x="395090" y="615553"/>
                  </a:cubicBezTo>
                  <a:cubicBezTo>
                    <a:pt x="392907" y="615553"/>
                    <a:pt x="391815" y="616645"/>
                    <a:pt x="391815" y="618827"/>
                  </a:cubicBezTo>
                  <a:cubicBezTo>
                    <a:pt x="391815" y="621010"/>
                    <a:pt x="390724" y="622102"/>
                    <a:pt x="388541" y="622102"/>
                  </a:cubicBezTo>
                  <a:lnTo>
                    <a:pt x="385267" y="618827"/>
                  </a:lnTo>
                  <a:lnTo>
                    <a:pt x="385267" y="622102"/>
                  </a:lnTo>
                  <a:cubicBezTo>
                    <a:pt x="380901" y="617736"/>
                    <a:pt x="378718" y="617736"/>
                    <a:pt x="378718" y="622102"/>
                  </a:cubicBezTo>
                  <a:cubicBezTo>
                    <a:pt x="376536" y="622102"/>
                    <a:pt x="375444" y="622647"/>
                    <a:pt x="375444" y="623739"/>
                  </a:cubicBezTo>
                  <a:cubicBezTo>
                    <a:pt x="375444" y="624830"/>
                    <a:pt x="374353" y="625376"/>
                    <a:pt x="372170" y="625376"/>
                  </a:cubicBezTo>
                  <a:lnTo>
                    <a:pt x="381993" y="625376"/>
                  </a:lnTo>
                  <a:cubicBezTo>
                    <a:pt x="377627" y="629741"/>
                    <a:pt x="372170" y="633016"/>
                    <a:pt x="365622" y="635199"/>
                  </a:cubicBezTo>
                  <a:lnTo>
                    <a:pt x="372170" y="635199"/>
                  </a:lnTo>
                  <a:cubicBezTo>
                    <a:pt x="374353" y="637381"/>
                    <a:pt x="376536" y="638473"/>
                    <a:pt x="378718" y="638473"/>
                  </a:cubicBezTo>
                  <a:cubicBezTo>
                    <a:pt x="378718" y="645021"/>
                    <a:pt x="377627" y="648295"/>
                    <a:pt x="375444" y="648295"/>
                  </a:cubicBezTo>
                  <a:cubicBezTo>
                    <a:pt x="371079" y="648295"/>
                    <a:pt x="369441" y="647204"/>
                    <a:pt x="370533" y="645021"/>
                  </a:cubicBezTo>
                  <a:cubicBezTo>
                    <a:pt x="371624" y="642838"/>
                    <a:pt x="371079" y="640656"/>
                    <a:pt x="368896" y="638473"/>
                  </a:cubicBezTo>
                  <a:cubicBezTo>
                    <a:pt x="366713" y="640656"/>
                    <a:pt x="365622" y="640656"/>
                    <a:pt x="365622" y="638473"/>
                  </a:cubicBezTo>
                  <a:cubicBezTo>
                    <a:pt x="363439" y="640656"/>
                    <a:pt x="362893" y="642293"/>
                    <a:pt x="363984" y="643384"/>
                  </a:cubicBezTo>
                  <a:cubicBezTo>
                    <a:pt x="365076" y="644475"/>
                    <a:pt x="363439" y="646113"/>
                    <a:pt x="359073" y="648295"/>
                  </a:cubicBezTo>
                  <a:cubicBezTo>
                    <a:pt x="361256" y="648295"/>
                    <a:pt x="362347" y="648841"/>
                    <a:pt x="362347" y="649933"/>
                  </a:cubicBezTo>
                  <a:cubicBezTo>
                    <a:pt x="362347" y="651024"/>
                    <a:pt x="361256" y="651570"/>
                    <a:pt x="359073" y="651570"/>
                  </a:cubicBezTo>
                  <a:cubicBezTo>
                    <a:pt x="359073" y="655935"/>
                    <a:pt x="360165" y="658118"/>
                    <a:pt x="362347" y="658118"/>
                  </a:cubicBezTo>
                  <a:cubicBezTo>
                    <a:pt x="360165" y="660301"/>
                    <a:pt x="358527" y="659755"/>
                    <a:pt x="357436" y="656481"/>
                  </a:cubicBezTo>
                  <a:cubicBezTo>
                    <a:pt x="356345" y="653207"/>
                    <a:pt x="354707" y="651570"/>
                    <a:pt x="352525" y="651570"/>
                  </a:cubicBezTo>
                  <a:cubicBezTo>
                    <a:pt x="354707" y="649387"/>
                    <a:pt x="353616" y="648295"/>
                    <a:pt x="349250" y="648295"/>
                  </a:cubicBezTo>
                  <a:lnTo>
                    <a:pt x="349250" y="654844"/>
                  </a:lnTo>
                  <a:cubicBezTo>
                    <a:pt x="347068" y="657027"/>
                    <a:pt x="345976" y="659209"/>
                    <a:pt x="345976" y="661392"/>
                  </a:cubicBezTo>
                  <a:cubicBezTo>
                    <a:pt x="345976" y="663575"/>
                    <a:pt x="343793" y="664666"/>
                    <a:pt x="339428" y="664666"/>
                  </a:cubicBezTo>
                  <a:lnTo>
                    <a:pt x="332879" y="667941"/>
                  </a:lnTo>
                  <a:lnTo>
                    <a:pt x="326331" y="667941"/>
                  </a:lnTo>
                  <a:lnTo>
                    <a:pt x="313234" y="677763"/>
                  </a:lnTo>
                  <a:cubicBezTo>
                    <a:pt x="308868" y="677763"/>
                    <a:pt x="306686" y="678855"/>
                    <a:pt x="306686" y="681038"/>
                  </a:cubicBezTo>
                  <a:lnTo>
                    <a:pt x="300137" y="681038"/>
                  </a:lnTo>
                  <a:cubicBezTo>
                    <a:pt x="297954" y="685403"/>
                    <a:pt x="295226" y="687586"/>
                    <a:pt x="291952" y="687586"/>
                  </a:cubicBezTo>
                  <a:cubicBezTo>
                    <a:pt x="288677" y="687586"/>
                    <a:pt x="285949" y="688677"/>
                    <a:pt x="283766" y="690860"/>
                  </a:cubicBezTo>
                  <a:cubicBezTo>
                    <a:pt x="281583" y="690860"/>
                    <a:pt x="273943" y="693043"/>
                    <a:pt x="260847" y="697409"/>
                  </a:cubicBezTo>
                  <a:lnTo>
                    <a:pt x="241201" y="707231"/>
                  </a:lnTo>
                  <a:cubicBezTo>
                    <a:pt x="239018" y="707231"/>
                    <a:pt x="236290" y="706686"/>
                    <a:pt x="233016" y="705594"/>
                  </a:cubicBezTo>
                  <a:cubicBezTo>
                    <a:pt x="229741" y="704503"/>
                    <a:pt x="227013" y="706140"/>
                    <a:pt x="224830" y="710506"/>
                  </a:cubicBezTo>
                  <a:cubicBezTo>
                    <a:pt x="224830" y="708323"/>
                    <a:pt x="222647" y="707231"/>
                    <a:pt x="218282" y="707231"/>
                  </a:cubicBezTo>
                  <a:cubicBezTo>
                    <a:pt x="216099" y="707231"/>
                    <a:pt x="215008" y="707777"/>
                    <a:pt x="215008" y="708868"/>
                  </a:cubicBezTo>
                  <a:cubicBezTo>
                    <a:pt x="215008" y="709960"/>
                    <a:pt x="213916" y="710506"/>
                    <a:pt x="211733" y="710506"/>
                  </a:cubicBezTo>
                  <a:cubicBezTo>
                    <a:pt x="211733" y="708323"/>
                    <a:pt x="210642" y="707231"/>
                    <a:pt x="208459" y="707231"/>
                  </a:cubicBezTo>
                  <a:cubicBezTo>
                    <a:pt x="206276" y="709414"/>
                    <a:pt x="203002" y="710506"/>
                    <a:pt x="198636" y="710506"/>
                  </a:cubicBezTo>
                  <a:cubicBezTo>
                    <a:pt x="194271" y="712688"/>
                    <a:pt x="188814" y="713234"/>
                    <a:pt x="182265" y="712143"/>
                  </a:cubicBezTo>
                  <a:cubicBezTo>
                    <a:pt x="175717" y="711051"/>
                    <a:pt x="169168" y="710506"/>
                    <a:pt x="162620" y="710506"/>
                  </a:cubicBezTo>
                  <a:cubicBezTo>
                    <a:pt x="160437" y="710506"/>
                    <a:pt x="158254" y="709960"/>
                    <a:pt x="156072" y="708868"/>
                  </a:cubicBezTo>
                  <a:cubicBezTo>
                    <a:pt x="153889" y="707777"/>
                    <a:pt x="150615" y="707231"/>
                    <a:pt x="146249" y="707231"/>
                  </a:cubicBezTo>
                  <a:lnTo>
                    <a:pt x="142975" y="707231"/>
                  </a:lnTo>
                  <a:lnTo>
                    <a:pt x="139700" y="707231"/>
                  </a:lnTo>
                  <a:lnTo>
                    <a:pt x="136426" y="707231"/>
                  </a:lnTo>
                  <a:lnTo>
                    <a:pt x="120055" y="707231"/>
                  </a:lnTo>
                  <a:cubicBezTo>
                    <a:pt x="117872" y="707231"/>
                    <a:pt x="115690" y="706686"/>
                    <a:pt x="113507" y="705594"/>
                  </a:cubicBezTo>
                  <a:cubicBezTo>
                    <a:pt x="111324" y="704503"/>
                    <a:pt x="109141" y="703957"/>
                    <a:pt x="106958" y="703957"/>
                  </a:cubicBezTo>
                  <a:cubicBezTo>
                    <a:pt x="100410" y="703957"/>
                    <a:pt x="93861" y="702866"/>
                    <a:pt x="87313" y="700683"/>
                  </a:cubicBezTo>
                  <a:cubicBezTo>
                    <a:pt x="80765" y="698500"/>
                    <a:pt x="75308" y="696317"/>
                    <a:pt x="70942" y="694134"/>
                  </a:cubicBezTo>
                  <a:cubicBezTo>
                    <a:pt x="62211" y="689769"/>
                    <a:pt x="53479" y="683220"/>
                    <a:pt x="44748" y="674489"/>
                  </a:cubicBezTo>
                  <a:lnTo>
                    <a:pt x="34925" y="661392"/>
                  </a:lnTo>
                  <a:cubicBezTo>
                    <a:pt x="34925" y="659209"/>
                    <a:pt x="34380" y="658664"/>
                    <a:pt x="33288" y="659755"/>
                  </a:cubicBezTo>
                  <a:cubicBezTo>
                    <a:pt x="32197" y="660847"/>
                    <a:pt x="31651" y="660301"/>
                    <a:pt x="31651" y="658118"/>
                  </a:cubicBezTo>
                  <a:cubicBezTo>
                    <a:pt x="31651" y="655935"/>
                    <a:pt x="30560" y="654844"/>
                    <a:pt x="28377" y="654844"/>
                  </a:cubicBezTo>
                  <a:cubicBezTo>
                    <a:pt x="28377" y="652661"/>
                    <a:pt x="27286" y="651570"/>
                    <a:pt x="25103" y="651570"/>
                  </a:cubicBezTo>
                  <a:cubicBezTo>
                    <a:pt x="25103" y="647204"/>
                    <a:pt x="24011" y="645021"/>
                    <a:pt x="21829" y="645021"/>
                  </a:cubicBezTo>
                  <a:lnTo>
                    <a:pt x="16917" y="635199"/>
                  </a:lnTo>
                  <a:lnTo>
                    <a:pt x="18554" y="631924"/>
                  </a:lnTo>
                  <a:lnTo>
                    <a:pt x="18554" y="628650"/>
                  </a:lnTo>
                  <a:lnTo>
                    <a:pt x="18554" y="623739"/>
                  </a:lnTo>
                  <a:cubicBezTo>
                    <a:pt x="18554" y="627013"/>
                    <a:pt x="19646" y="628650"/>
                    <a:pt x="21829" y="628650"/>
                  </a:cubicBezTo>
                  <a:cubicBezTo>
                    <a:pt x="24011" y="628650"/>
                    <a:pt x="25649" y="624830"/>
                    <a:pt x="26740" y="617190"/>
                  </a:cubicBezTo>
                  <a:cubicBezTo>
                    <a:pt x="27831" y="609550"/>
                    <a:pt x="27286" y="605731"/>
                    <a:pt x="25103" y="605731"/>
                  </a:cubicBezTo>
                  <a:cubicBezTo>
                    <a:pt x="25103" y="610096"/>
                    <a:pt x="24557" y="612279"/>
                    <a:pt x="23466" y="612279"/>
                  </a:cubicBezTo>
                  <a:cubicBezTo>
                    <a:pt x="22374" y="612279"/>
                    <a:pt x="22920" y="614462"/>
                    <a:pt x="25103" y="618827"/>
                  </a:cubicBezTo>
                  <a:cubicBezTo>
                    <a:pt x="20737" y="618827"/>
                    <a:pt x="18554" y="620465"/>
                    <a:pt x="18554" y="623739"/>
                  </a:cubicBezTo>
                  <a:lnTo>
                    <a:pt x="18554" y="615553"/>
                  </a:lnTo>
                  <a:cubicBezTo>
                    <a:pt x="18554" y="611188"/>
                    <a:pt x="19646" y="607913"/>
                    <a:pt x="21829" y="605731"/>
                  </a:cubicBezTo>
                  <a:cubicBezTo>
                    <a:pt x="24011" y="603548"/>
                    <a:pt x="25649" y="603002"/>
                    <a:pt x="26740" y="604093"/>
                  </a:cubicBezTo>
                  <a:cubicBezTo>
                    <a:pt x="27286" y="604639"/>
                    <a:pt x="27695" y="604503"/>
                    <a:pt x="27968" y="603684"/>
                  </a:cubicBezTo>
                  <a:lnTo>
                    <a:pt x="28221" y="600897"/>
                  </a:lnTo>
                  <a:lnTo>
                    <a:pt x="31651" y="599182"/>
                  </a:lnTo>
                  <a:lnTo>
                    <a:pt x="31651" y="595908"/>
                  </a:lnTo>
                  <a:cubicBezTo>
                    <a:pt x="36017" y="591542"/>
                    <a:pt x="38200" y="588268"/>
                    <a:pt x="38200" y="586085"/>
                  </a:cubicBezTo>
                  <a:cubicBezTo>
                    <a:pt x="38200" y="581720"/>
                    <a:pt x="37108" y="578991"/>
                    <a:pt x="34925" y="577900"/>
                  </a:cubicBezTo>
                  <a:cubicBezTo>
                    <a:pt x="32743" y="576808"/>
                    <a:pt x="31651" y="575171"/>
                    <a:pt x="31651" y="572988"/>
                  </a:cubicBezTo>
                  <a:cubicBezTo>
                    <a:pt x="33834" y="568623"/>
                    <a:pt x="36017" y="568077"/>
                    <a:pt x="38200" y="571351"/>
                  </a:cubicBezTo>
                  <a:cubicBezTo>
                    <a:pt x="40383" y="574625"/>
                    <a:pt x="42565" y="574080"/>
                    <a:pt x="44748" y="569714"/>
                  </a:cubicBezTo>
                  <a:cubicBezTo>
                    <a:pt x="40383" y="569714"/>
                    <a:pt x="38745" y="568077"/>
                    <a:pt x="39837" y="564803"/>
                  </a:cubicBezTo>
                  <a:cubicBezTo>
                    <a:pt x="40928" y="561529"/>
                    <a:pt x="40383" y="557709"/>
                    <a:pt x="38200" y="553343"/>
                  </a:cubicBezTo>
                  <a:lnTo>
                    <a:pt x="34925" y="556617"/>
                  </a:lnTo>
                  <a:cubicBezTo>
                    <a:pt x="32743" y="554434"/>
                    <a:pt x="32743" y="552797"/>
                    <a:pt x="34925" y="551706"/>
                  </a:cubicBezTo>
                  <a:cubicBezTo>
                    <a:pt x="37108" y="550615"/>
                    <a:pt x="38200" y="548977"/>
                    <a:pt x="38200" y="546795"/>
                  </a:cubicBezTo>
                  <a:cubicBezTo>
                    <a:pt x="38200" y="544612"/>
                    <a:pt x="37654" y="542975"/>
                    <a:pt x="36563" y="541883"/>
                  </a:cubicBezTo>
                  <a:cubicBezTo>
                    <a:pt x="35471" y="540792"/>
                    <a:pt x="34925" y="538063"/>
                    <a:pt x="34925" y="533698"/>
                  </a:cubicBezTo>
                  <a:lnTo>
                    <a:pt x="41474" y="543520"/>
                  </a:lnTo>
                  <a:cubicBezTo>
                    <a:pt x="41474" y="541338"/>
                    <a:pt x="44748" y="536972"/>
                    <a:pt x="51297" y="530424"/>
                  </a:cubicBezTo>
                  <a:cubicBezTo>
                    <a:pt x="51297" y="528241"/>
                    <a:pt x="51842" y="526058"/>
                    <a:pt x="52934" y="523875"/>
                  </a:cubicBezTo>
                  <a:cubicBezTo>
                    <a:pt x="54025" y="521692"/>
                    <a:pt x="54571" y="519509"/>
                    <a:pt x="54571" y="517327"/>
                  </a:cubicBezTo>
                  <a:lnTo>
                    <a:pt x="54571" y="510778"/>
                  </a:lnTo>
                  <a:lnTo>
                    <a:pt x="51297" y="504230"/>
                  </a:lnTo>
                  <a:cubicBezTo>
                    <a:pt x="51297" y="499864"/>
                    <a:pt x="52388" y="496590"/>
                    <a:pt x="54571" y="494407"/>
                  </a:cubicBezTo>
                  <a:cubicBezTo>
                    <a:pt x="56754" y="492224"/>
                    <a:pt x="58936" y="488950"/>
                    <a:pt x="61119" y="484584"/>
                  </a:cubicBezTo>
                  <a:cubicBezTo>
                    <a:pt x="65485" y="488950"/>
                    <a:pt x="66576" y="491133"/>
                    <a:pt x="64393" y="491133"/>
                  </a:cubicBezTo>
                  <a:cubicBezTo>
                    <a:pt x="70942" y="491133"/>
                    <a:pt x="74216" y="487859"/>
                    <a:pt x="74216" y="481310"/>
                  </a:cubicBezTo>
                  <a:lnTo>
                    <a:pt x="84039" y="471488"/>
                  </a:lnTo>
                  <a:cubicBezTo>
                    <a:pt x="84039" y="469305"/>
                    <a:pt x="85130" y="467122"/>
                    <a:pt x="87313" y="464939"/>
                  </a:cubicBezTo>
                  <a:cubicBezTo>
                    <a:pt x="91679" y="464939"/>
                    <a:pt x="93861" y="462756"/>
                    <a:pt x="93861" y="458391"/>
                  </a:cubicBezTo>
                  <a:lnTo>
                    <a:pt x="100410" y="451842"/>
                  </a:lnTo>
                  <a:lnTo>
                    <a:pt x="103684" y="448568"/>
                  </a:lnTo>
                  <a:lnTo>
                    <a:pt x="106958" y="445294"/>
                  </a:lnTo>
                  <a:cubicBezTo>
                    <a:pt x="106958" y="440928"/>
                    <a:pt x="109141" y="438745"/>
                    <a:pt x="113507" y="438745"/>
                  </a:cubicBezTo>
                  <a:lnTo>
                    <a:pt x="111753" y="445762"/>
                  </a:lnTo>
                  <a:lnTo>
                    <a:pt x="113507" y="442020"/>
                  </a:lnTo>
                  <a:cubicBezTo>
                    <a:pt x="117872" y="444202"/>
                    <a:pt x="118964" y="445840"/>
                    <a:pt x="116781" y="446931"/>
                  </a:cubicBezTo>
                  <a:cubicBezTo>
                    <a:pt x="114598" y="448022"/>
                    <a:pt x="114598" y="449659"/>
                    <a:pt x="116781" y="451842"/>
                  </a:cubicBezTo>
                  <a:cubicBezTo>
                    <a:pt x="115690" y="454025"/>
                    <a:pt x="114743" y="455662"/>
                    <a:pt x="113942" y="456754"/>
                  </a:cubicBezTo>
                  <a:lnTo>
                    <a:pt x="113507" y="457115"/>
                  </a:lnTo>
                  <a:lnTo>
                    <a:pt x="113507" y="455116"/>
                  </a:lnTo>
                  <a:cubicBezTo>
                    <a:pt x="111477" y="452934"/>
                    <a:pt x="110207" y="451297"/>
                    <a:pt x="109695" y="450205"/>
                  </a:cubicBezTo>
                  <a:lnTo>
                    <a:pt x="110282" y="448910"/>
                  </a:lnTo>
                  <a:lnTo>
                    <a:pt x="103684" y="451842"/>
                  </a:lnTo>
                  <a:lnTo>
                    <a:pt x="103684" y="455116"/>
                  </a:lnTo>
                  <a:cubicBezTo>
                    <a:pt x="105867" y="458391"/>
                    <a:pt x="107777" y="460301"/>
                    <a:pt x="109414" y="460846"/>
                  </a:cubicBezTo>
                  <a:lnTo>
                    <a:pt x="109636" y="460826"/>
                  </a:lnTo>
                  <a:lnTo>
                    <a:pt x="107419" y="464939"/>
                  </a:lnTo>
                  <a:cubicBezTo>
                    <a:pt x="107419" y="467122"/>
                    <a:pt x="106396" y="467122"/>
                    <a:pt x="104349" y="464939"/>
                  </a:cubicBezTo>
                  <a:lnTo>
                    <a:pt x="104998" y="469089"/>
                  </a:lnTo>
                  <a:lnTo>
                    <a:pt x="108595" y="471488"/>
                  </a:lnTo>
                  <a:cubicBezTo>
                    <a:pt x="109687" y="473670"/>
                    <a:pt x="109141" y="474762"/>
                    <a:pt x="106958" y="474762"/>
                  </a:cubicBezTo>
                  <a:lnTo>
                    <a:pt x="105396" y="471636"/>
                  </a:lnTo>
                  <a:lnTo>
                    <a:pt x="105884" y="474762"/>
                  </a:lnTo>
                  <a:cubicBezTo>
                    <a:pt x="106907" y="479127"/>
                    <a:pt x="105372" y="480219"/>
                    <a:pt x="101280" y="478036"/>
                  </a:cubicBezTo>
                  <a:lnTo>
                    <a:pt x="101280" y="474762"/>
                  </a:lnTo>
                  <a:lnTo>
                    <a:pt x="101280" y="471488"/>
                  </a:lnTo>
                  <a:lnTo>
                    <a:pt x="101280" y="468213"/>
                  </a:lnTo>
                  <a:lnTo>
                    <a:pt x="98210" y="468213"/>
                  </a:lnTo>
                  <a:lnTo>
                    <a:pt x="98210" y="474762"/>
                  </a:lnTo>
                  <a:lnTo>
                    <a:pt x="92122" y="481310"/>
                  </a:lnTo>
                  <a:lnTo>
                    <a:pt x="90587" y="482129"/>
                  </a:lnTo>
                  <a:lnTo>
                    <a:pt x="90587" y="484584"/>
                  </a:lnTo>
                  <a:lnTo>
                    <a:pt x="88211" y="483396"/>
                  </a:lnTo>
                  <a:lnTo>
                    <a:pt x="85983" y="484584"/>
                  </a:lnTo>
                  <a:lnTo>
                    <a:pt x="76825" y="497681"/>
                  </a:lnTo>
                  <a:lnTo>
                    <a:pt x="76825" y="504230"/>
                  </a:lnTo>
                  <a:cubicBezTo>
                    <a:pt x="74779" y="502047"/>
                    <a:pt x="73756" y="504230"/>
                    <a:pt x="73756" y="510778"/>
                  </a:cubicBezTo>
                  <a:lnTo>
                    <a:pt x="76825" y="507504"/>
                  </a:lnTo>
                  <a:cubicBezTo>
                    <a:pt x="76825" y="509687"/>
                    <a:pt x="74796" y="512961"/>
                    <a:pt x="70737" y="517327"/>
                  </a:cubicBezTo>
                  <a:cubicBezTo>
                    <a:pt x="70737" y="519509"/>
                    <a:pt x="70226" y="521147"/>
                    <a:pt x="69202" y="522238"/>
                  </a:cubicBezTo>
                  <a:cubicBezTo>
                    <a:pt x="68179" y="523329"/>
                    <a:pt x="67668" y="526058"/>
                    <a:pt x="67668" y="530424"/>
                  </a:cubicBezTo>
                  <a:cubicBezTo>
                    <a:pt x="69714" y="530424"/>
                    <a:pt x="71257" y="528786"/>
                    <a:pt x="72298" y="525512"/>
                  </a:cubicBezTo>
                  <a:cubicBezTo>
                    <a:pt x="73338" y="522238"/>
                    <a:pt x="74881" y="519509"/>
                    <a:pt x="76928" y="517327"/>
                  </a:cubicBezTo>
                  <a:cubicBezTo>
                    <a:pt x="81054" y="512961"/>
                    <a:pt x="83118" y="508595"/>
                    <a:pt x="83118" y="504230"/>
                  </a:cubicBezTo>
                  <a:lnTo>
                    <a:pt x="92429" y="494407"/>
                  </a:lnTo>
                  <a:lnTo>
                    <a:pt x="95499" y="491133"/>
                  </a:lnTo>
                  <a:lnTo>
                    <a:pt x="104758" y="481310"/>
                  </a:lnTo>
                  <a:lnTo>
                    <a:pt x="110949" y="471488"/>
                  </a:lnTo>
                  <a:cubicBezTo>
                    <a:pt x="117156" y="464939"/>
                    <a:pt x="121283" y="458391"/>
                    <a:pt x="123329" y="451842"/>
                  </a:cubicBezTo>
                  <a:cubicBezTo>
                    <a:pt x="125512" y="447477"/>
                    <a:pt x="127149" y="445294"/>
                    <a:pt x="128241" y="445294"/>
                  </a:cubicBezTo>
                  <a:cubicBezTo>
                    <a:pt x="129332" y="445294"/>
                    <a:pt x="130969" y="444202"/>
                    <a:pt x="133152" y="442020"/>
                  </a:cubicBezTo>
                  <a:cubicBezTo>
                    <a:pt x="139700" y="435471"/>
                    <a:pt x="144066" y="430014"/>
                    <a:pt x="146249" y="425648"/>
                  </a:cubicBezTo>
                  <a:cubicBezTo>
                    <a:pt x="148432" y="432197"/>
                    <a:pt x="150615" y="433288"/>
                    <a:pt x="152797" y="428923"/>
                  </a:cubicBezTo>
                  <a:lnTo>
                    <a:pt x="154980" y="422374"/>
                  </a:lnTo>
                  <a:lnTo>
                    <a:pt x="152797" y="422374"/>
                  </a:lnTo>
                  <a:cubicBezTo>
                    <a:pt x="152797" y="420191"/>
                    <a:pt x="153343" y="419100"/>
                    <a:pt x="154434" y="419100"/>
                  </a:cubicBezTo>
                  <a:lnTo>
                    <a:pt x="155417" y="421065"/>
                  </a:lnTo>
                  <a:lnTo>
                    <a:pt x="156072" y="419100"/>
                  </a:lnTo>
                  <a:cubicBezTo>
                    <a:pt x="164803" y="410369"/>
                    <a:pt x="170260" y="402729"/>
                    <a:pt x="172443" y="396181"/>
                  </a:cubicBezTo>
                  <a:lnTo>
                    <a:pt x="201911" y="350341"/>
                  </a:lnTo>
                  <a:lnTo>
                    <a:pt x="211733" y="327422"/>
                  </a:lnTo>
                  <a:cubicBezTo>
                    <a:pt x="211733" y="320873"/>
                    <a:pt x="212825" y="316508"/>
                    <a:pt x="215008" y="314325"/>
                  </a:cubicBezTo>
                  <a:cubicBezTo>
                    <a:pt x="217190" y="312142"/>
                    <a:pt x="218282" y="309959"/>
                    <a:pt x="218282" y="307777"/>
                  </a:cubicBezTo>
                  <a:lnTo>
                    <a:pt x="228104" y="288131"/>
                  </a:lnTo>
                  <a:lnTo>
                    <a:pt x="234653" y="268486"/>
                  </a:lnTo>
                  <a:lnTo>
                    <a:pt x="234653" y="271760"/>
                  </a:lnTo>
                  <a:cubicBezTo>
                    <a:pt x="236836" y="271760"/>
                    <a:pt x="237927" y="269577"/>
                    <a:pt x="237927" y="265212"/>
                  </a:cubicBezTo>
                  <a:lnTo>
                    <a:pt x="241201" y="261938"/>
                  </a:lnTo>
                  <a:cubicBezTo>
                    <a:pt x="245567" y="257572"/>
                    <a:pt x="247750" y="249932"/>
                    <a:pt x="247750" y="239018"/>
                  </a:cubicBezTo>
                  <a:cubicBezTo>
                    <a:pt x="249932" y="232470"/>
                    <a:pt x="249932" y="225921"/>
                    <a:pt x="247750" y="219373"/>
                  </a:cubicBezTo>
                  <a:cubicBezTo>
                    <a:pt x="243384" y="217190"/>
                    <a:pt x="243384" y="213916"/>
                    <a:pt x="247750" y="209550"/>
                  </a:cubicBezTo>
                  <a:cubicBezTo>
                    <a:pt x="247750" y="207367"/>
                    <a:pt x="248295" y="205184"/>
                    <a:pt x="249387" y="203002"/>
                  </a:cubicBezTo>
                  <a:cubicBezTo>
                    <a:pt x="250478" y="200819"/>
                    <a:pt x="251024" y="198636"/>
                    <a:pt x="251024" y="196453"/>
                  </a:cubicBezTo>
                  <a:lnTo>
                    <a:pt x="251024" y="186630"/>
                  </a:lnTo>
                  <a:cubicBezTo>
                    <a:pt x="248841" y="184448"/>
                    <a:pt x="247750" y="184448"/>
                    <a:pt x="247750" y="186630"/>
                  </a:cubicBezTo>
                  <a:cubicBezTo>
                    <a:pt x="247750" y="188813"/>
                    <a:pt x="245567" y="189905"/>
                    <a:pt x="241201" y="189905"/>
                  </a:cubicBezTo>
                  <a:cubicBezTo>
                    <a:pt x="239018" y="187722"/>
                    <a:pt x="238473" y="183902"/>
                    <a:pt x="239564" y="178445"/>
                  </a:cubicBezTo>
                  <a:cubicBezTo>
                    <a:pt x="240656" y="172988"/>
                    <a:pt x="241201" y="169168"/>
                    <a:pt x="241201" y="166985"/>
                  </a:cubicBezTo>
                  <a:lnTo>
                    <a:pt x="241201" y="160437"/>
                  </a:lnTo>
                  <a:cubicBezTo>
                    <a:pt x="241201" y="156071"/>
                    <a:pt x="240110" y="152797"/>
                    <a:pt x="237927" y="150614"/>
                  </a:cubicBezTo>
                  <a:cubicBezTo>
                    <a:pt x="233561" y="144066"/>
                    <a:pt x="228104" y="140791"/>
                    <a:pt x="221556" y="140791"/>
                  </a:cubicBezTo>
                  <a:cubicBezTo>
                    <a:pt x="221556" y="145157"/>
                    <a:pt x="222102" y="150068"/>
                    <a:pt x="223193" y="155525"/>
                  </a:cubicBezTo>
                  <a:cubicBezTo>
                    <a:pt x="224284" y="160982"/>
                    <a:pt x="223739" y="165894"/>
                    <a:pt x="221556" y="170259"/>
                  </a:cubicBezTo>
                  <a:lnTo>
                    <a:pt x="211733" y="203002"/>
                  </a:lnTo>
                  <a:cubicBezTo>
                    <a:pt x="209550" y="198636"/>
                    <a:pt x="208459" y="190996"/>
                    <a:pt x="208459" y="180082"/>
                  </a:cubicBezTo>
                  <a:cubicBezTo>
                    <a:pt x="210642" y="175716"/>
                    <a:pt x="211733" y="166985"/>
                    <a:pt x="211733" y="153888"/>
                  </a:cubicBezTo>
                  <a:cubicBezTo>
                    <a:pt x="209550" y="147340"/>
                    <a:pt x="207368" y="140246"/>
                    <a:pt x="205185" y="132606"/>
                  </a:cubicBezTo>
                  <a:cubicBezTo>
                    <a:pt x="203002" y="124966"/>
                    <a:pt x="198636" y="120055"/>
                    <a:pt x="192088" y="117872"/>
                  </a:cubicBezTo>
                  <a:cubicBezTo>
                    <a:pt x="187722" y="115689"/>
                    <a:pt x="180083" y="116780"/>
                    <a:pt x="169168" y="121146"/>
                  </a:cubicBezTo>
                  <a:cubicBezTo>
                    <a:pt x="166986" y="121146"/>
                    <a:pt x="159346" y="123329"/>
                    <a:pt x="146249" y="127695"/>
                  </a:cubicBezTo>
                  <a:cubicBezTo>
                    <a:pt x="133152" y="132060"/>
                    <a:pt x="123329" y="140791"/>
                    <a:pt x="116781" y="153888"/>
                  </a:cubicBezTo>
                  <a:cubicBezTo>
                    <a:pt x="116781" y="151705"/>
                    <a:pt x="115690" y="150614"/>
                    <a:pt x="113507" y="150614"/>
                  </a:cubicBezTo>
                  <a:cubicBezTo>
                    <a:pt x="113507" y="150614"/>
                    <a:pt x="111324" y="157162"/>
                    <a:pt x="106958" y="170259"/>
                  </a:cubicBezTo>
                  <a:lnTo>
                    <a:pt x="106958" y="173534"/>
                  </a:lnTo>
                  <a:lnTo>
                    <a:pt x="103684" y="176808"/>
                  </a:lnTo>
                  <a:cubicBezTo>
                    <a:pt x="101501" y="178991"/>
                    <a:pt x="100410" y="181173"/>
                    <a:pt x="100410" y="183356"/>
                  </a:cubicBezTo>
                  <a:cubicBezTo>
                    <a:pt x="96044" y="196453"/>
                    <a:pt x="93861" y="201910"/>
                    <a:pt x="93861" y="199727"/>
                  </a:cubicBezTo>
                  <a:cubicBezTo>
                    <a:pt x="91679" y="204093"/>
                    <a:pt x="90041" y="206822"/>
                    <a:pt x="88950" y="207913"/>
                  </a:cubicBezTo>
                  <a:cubicBezTo>
                    <a:pt x="87859" y="209004"/>
                    <a:pt x="86222" y="211733"/>
                    <a:pt x="84039" y="216098"/>
                  </a:cubicBezTo>
                  <a:cubicBezTo>
                    <a:pt x="79673" y="224830"/>
                    <a:pt x="77490" y="233561"/>
                    <a:pt x="77490" y="242292"/>
                  </a:cubicBezTo>
                  <a:cubicBezTo>
                    <a:pt x="77490" y="244475"/>
                    <a:pt x="76945" y="246112"/>
                    <a:pt x="75853" y="247204"/>
                  </a:cubicBezTo>
                  <a:cubicBezTo>
                    <a:pt x="74762" y="248295"/>
                    <a:pt x="74216" y="249932"/>
                    <a:pt x="74216" y="252115"/>
                  </a:cubicBezTo>
                  <a:lnTo>
                    <a:pt x="74216" y="265212"/>
                  </a:lnTo>
                  <a:cubicBezTo>
                    <a:pt x="76399" y="280491"/>
                    <a:pt x="84039" y="294680"/>
                    <a:pt x="97136" y="307777"/>
                  </a:cubicBezTo>
                  <a:lnTo>
                    <a:pt x="90587" y="307777"/>
                  </a:lnTo>
                  <a:cubicBezTo>
                    <a:pt x="92770" y="305594"/>
                    <a:pt x="92224" y="304502"/>
                    <a:pt x="88950" y="304502"/>
                  </a:cubicBezTo>
                  <a:cubicBezTo>
                    <a:pt x="85676" y="304502"/>
                    <a:pt x="82947" y="303411"/>
                    <a:pt x="80765" y="301228"/>
                  </a:cubicBezTo>
                  <a:cubicBezTo>
                    <a:pt x="78582" y="301228"/>
                    <a:pt x="77490" y="300137"/>
                    <a:pt x="77490" y="297954"/>
                  </a:cubicBezTo>
                  <a:lnTo>
                    <a:pt x="74871" y="292715"/>
                  </a:lnTo>
                  <a:lnTo>
                    <a:pt x="75035" y="293861"/>
                  </a:lnTo>
                  <a:cubicBezTo>
                    <a:pt x="75580" y="296590"/>
                    <a:pt x="76399" y="300137"/>
                    <a:pt x="77490" y="304502"/>
                  </a:cubicBezTo>
                  <a:cubicBezTo>
                    <a:pt x="79673" y="313234"/>
                    <a:pt x="82947" y="317599"/>
                    <a:pt x="87313" y="317599"/>
                  </a:cubicBezTo>
                  <a:cubicBezTo>
                    <a:pt x="82947" y="319782"/>
                    <a:pt x="81856" y="321419"/>
                    <a:pt x="84039" y="322511"/>
                  </a:cubicBezTo>
                  <a:cubicBezTo>
                    <a:pt x="86222" y="323602"/>
                    <a:pt x="87313" y="325239"/>
                    <a:pt x="87313" y="327422"/>
                  </a:cubicBezTo>
                  <a:lnTo>
                    <a:pt x="84039" y="327422"/>
                  </a:lnTo>
                  <a:cubicBezTo>
                    <a:pt x="84039" y="329605"/>
                    <a:pt x="80765" y="327422"/>
                    <a:pt x="74216" y="320873"/>
                  </a:cubicBezTo>
                  <a:cubicBezTo>
                    <a:pt x="72033" y="325239"/>
                    <a:pt x="72033" y="327422"/>
                    <a:pt x="74216" y="327422"/>
                  </a:cubicBezTo>
                  <a:cubicBezTo>
                    <a:pt x="76399" y="327422"/>
                    <a:pt x="77490" y="329605"/>
                    <a:pt x="77490" y="333970"/>
                  </a:cubicBezTo>
                  <a:lnTo>
                    <a:pt x="74216" y="333970"/>
                  </a:lnTo>
                  <a:cubicBezTo>
                    <a:pt x="74216" y="329605"/>
                    <a:pt x="73125" y="327422"/>
                    <a:pt x="70942" y="327422"/>
                  </a:cubicBezTo>
                  <a:lnTo>
                    <a:pt x="67668" y="324148"/>
                  </a:lnTo>
                  <a:cubicBezTo>
                    <a:pt x="63302" y="321965"/>
                    <a:pt x="60574" y="319782"/>
                    <a:pt x="59482" y="317599"/>
                  </a:cubicBezTo>
                  <a:cubicBezTo>
                    <a:pt x="58391" y="315416"/>
                    <a:pt x="55662" y="313234"/>
                    <a:pt x="51297" y="311051"/>
                  </a:cubicBezTo>
                  <a:cubicBezTo>
                    <a:pt x="49114" y="306685"/>
                    <a:pt x="44748" y="299591"/>
                    <a:pt x="38200" y="289768"/>
                  </a:cubicBezTo>
                  <a:cubicBezTo>
                    <a:pt x="31651" y="279946"/>
                    <a:pt x="30560" y="275034"/>
                    <a:pt x="34925" y="275034"/>
                  </a:cubicBezTo>
                  <a:cubicBezTo>
                    <a:pt x="30560" y="264120"/>
                    <a:pt x="28377" y="254298"/>
                    <a:pt x="28377" y="245566"/>
                  </a:cubicBezTo>
                  <a:cubicBezTo>
                    <a:pt x="28377" y="236835"/>
                    <a:pt x="28377" y="227013"/>
                    <a:pt x="28377" y="216098"/>
                  </a:cubicBezTo>
                  <a:cubicBezTo>
                    <a:pt x="28377" y="207367"/>
                    <a:pt x="30594" y="192088"/>
                    <a:pt x="35028" y="170259"/>
                  </a:cubicBezTo>
                  <a:cubicBezTo>
                    <a:pt x="39428" y="163711"/>
                    <a:pt x="42182" y="156617"/>
                    <a:pt x="43290" y="148977"/>
                  </a:cubicBezTo>
                  <a:cubicBezTo>
                    <a:pt x="44399" y="141337"/>
                    <a:pt x="47170" y="135334"/>
                    <a:pt x="51604" y="130969"/>
                  </a:cubicBezTo>
                  <a:lnTo>
                    <a:pt x="61580" y="111323"/>
                  </a:lnTo>
                  <a:cubicBezTo>
                    <a:pt x="61580" y="106958"/>
                    <a:pt x="62688" y="103684"/>
                    <a:pt x="64905" y="101501"/>
                  </a:cubicBezTo>
                  <a:cubicBezTo>
                    <a:pt x="67088" y="99318"/>
                    <a:pt x="68179" y="97135"/>
                    <a:pt x="68179" y="94952"/>
                  </a:cubicBezTo>
                  <a:lnTo>
                    <a:pt x="68179" y="98227"/>
                  </a:lnTo>
                  <a:cubicBezTo>
                    <a:pt x="70396" y="93861"/>
                    <a:pt x="79247" y="86221"/>
                    <a:pt x="94731" y="75307"/>
                  </a:cubicBezTo>
                  <a:lnTo>
                    <a:pt x="117958" y="52387"/>
                  </a:lnTo>
                  <a:cubicBezTo>
                    <a:pt x="124608" y="43656"/>
                    <a:pt x="132351" y="36016"/>
                    <a:pt x="141184" y="29468"/>
                  </a:cubicBezTo>
                  <a:lnTo>
                    <a:pt x="144510" y="26194"/>
                  </a:lnTo>
                  <a:lnTo>
                    <a:pt x="147835" y="26194"/>
                  </a:lnTo>
                  <a:cubicBezTo>
                    <a:pt x="147835" y="24011"/>
                    <a:pt x="148389" y="23465"/>
                    <a:pt x="149498" y="24557"/>
                  </a:cubicBezTo>
                  <a:cubicBezTo>
                    <a:pt x="150606" y="25648"/>
                    <a:pt x="151160" y="25102"/>
                    <a:pt x="151160" y="22920"/>
                  </a:cubicBezTo>
                  <a:cubicBezTo>
                    <a:pt x="155594" y="22920"/>
                    <a:pt x="158911" y="21828"/>
                    <a:pt x="161111" y="19645"/>
                  </a:cubicBezTo>
                  <a:cubicBezTo>
                    <a:pt x="163311" y="17462"/>
                    <a:pt x="165519" y="17462"/>
                    <a:pt x="167736" y="19645"/>
                  </a:cubicBezTo>
                  <a:cubicBezTo>
                    <a:pt x="172170" y="15280"/>
                    <a:pt x="177712" y="13097"/>
                    <a:pt x="184363" y="13097"/>
                  </a:cubicBezTo>
                  <a:cubicBezTo>
                    <a:pt x="184363" y="10914"/>
                    <a:pt x="185471" y="8731"/>
                    <a:pt x="187688" y="6548"/>
                  </a:cubicBezTo>
                  <a:cubicBezTo>
                    <a:pt x="187688" y="10914"/>
                    <a:pt x="190997" y="10914"/>
                    <a:pt x="197613" y="6548"/>
                  </a:cubicBezTo>
                  <a:lnTo>
                    <a:pt x="207589" y="6548"/>
                  </a:lnTo>
                  <a:cubicBezTo>
                    <a:pt x="209806" y="6548"/>
                    <a:pt x="210360" y="6003"/>
                    <a:pt x="209252" y="4911"/>
                  </a:cubicBezTo>
                  <a:cubicBezTo>
                    <a:pt x="208144" y="3820"/>
                    <a:pt x="208698" y="3274"/>
                    <a:pt x="210915" y="3274"/>
                  </a:cubicBezTo>
                  <a:cubicBezTo>
                    <a:pt x="213098" y="3274"/>
                    <a:pt x="214189" y="5457"/>
                    <a:pt x="214189" y="9823"/>
                  </a:cubicBezTo>
                  <a:lnTo>
                    <a:pt x="214189" y="3274"/>
                  </a:lnTo>
                  <a:lnTo>
                    <a:pt x="217514" y="3274"/>
                  </a:lnTo>
                  <a:cubicBezTo>
                    <a:pt x="219731" y="3274"/>
                    <a:pt x="220285" y="2728"/>
                    <a:pt x="219177" y="1637"/>
                  </a:cubicBezTo>
                  <a:cubicBezTo>
                    <a:pt x="218069" y="546"/>
                    <a:pt x="219731" y="0"/>
                    <a:pt x="224165" y="0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E40000"/>
                </a:gs>
                <a:gs pos="85000">
                  <a:srgbClr val="FF0000">
                    <a:alpha val="0"/>
                  </a:srgbClr>
                </a:gs>
                <a:gs pos="0">
                  <a:srgbClr val="C00000"/>
                </a:gs>
              </a:gsLst>
              <a:lin ang="5400000" scaled="1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6600" dirty="0">
                <a:gradFill flip="none" rotWithShape="1">
                  <a:gsLst>
                    <a:gs pos="54000">
                      <a:srgbClr val="E40000"/>
                    </a:gs>
                    <a:gs pos="85000">
                      <a:srgbClr val="FF0000">
                        <a:alpha val="0"/>
                      </a:srgbClr>
                    </a:gs>
                    <a:gs pos="0">
                      <a:srgbClr val="C00000"/>
                    </a:gs>
                  </a:gsLst>
                  <a:lin ang="5400000" scaled="1"/>
                  <a:tileRect/>
                </a:gradFill>
                <a:latin typeface="微米有行" pitchFamily="2" charset="-128"/>
                <a:ea typeface="微米有行" pitchFamily="2" charset="-128"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6BBCB29A-D856-6356-31F4-CEE7286658B5}"/>
                </a:ext>
              </a:extLst>
            </p:cNvPr>
            <p:cNvSpPr txBox="1"/>
            <p:nvPr/>
          </p:nvSpPr>
          <p:spPr>
            <a:xfrm>
              <a:off x="1631317" y="1987296"/>
              <a:ext cx="474165" cy="570585"/>
            </a:xfrm>
            <a:custGeom>
              <a:avLst/>
              <a:gdLst/>
              <a:ahLst/>
              <a:cxnLst/>
              <a:rect l="l" t="t" r="r" b="b"/>
              <a:pathLst>
                <a:path w="474165" h="570585">
                  <a:moveTo>
                    <a:pt x="217686" y="557488"/>
                  </a:moveTo>
                  <a:cubicBezTo>
                    <a:pt x="217686" y="559671"/>
                    <a:pt x="217140" y="560762"/>
                    <a:pt x="216048" y="560762"/>
                  </a:cubicBezTo>
                  <a:cubicBezTo>
                    <a:pt x="214957" y="560762"/>
                    <a:pt x="214411" y="561853"/>
                    <a:pt x="214411" y="564036"/>
                  </a:cubicBezTo>
                  <a:cubicBezTo>
                    <a:pt x="216594" y="564036"/>
                    <a:pt x="217686" y="561853"/>
                    <a:pt x="217686" y="557488"/>
                  </a:cubicBezTo>
                  <a:close/>
                  <a:moveTo>
                    <a:pt x="6945" y="508374"/>
                  </a:moveTo>
                  <a:lnTo>
                    <a:pt x="23316" y="508374"/>
                  </a:lnTo>
                  <a:cubicBezTo>
                    <a:pt x="21133" y="510557"/>
                    <a:pt x="16768" y="511649"/>
                    <a:pt x="10219" y="511649"/>
                  </a:cubicBezTo>
                  <a:lnTo>
                    <a:pt x="0" y="515736"/>
                  </a:lnTo>
                  <a:lnTo>
                    <a:pt x="0" y="509367"/>
                  </a:lnTo>
                  <a:close/>
                  <a:moveTo>
                    <a:pt x="352648" y="506451"/>
                  </a:moveTo>
                  <a:lnTo>
                    <a:pt x="352824" y="506583"/>
                  </a:lnTo>
                  <a:lnTo>
                    <a:pt x="351928" y="508374"/>
                  </a:lnTo>
                  <a:close/>
                  <a:moveTo>
                    <a:pt x="353566" y="505100"/>
                  </a:moveTo>
                  <a:cubicBezTo>
                    <a:pt x="354657" y="505100"/>
                    <a:pt x="355203" y="506192"/>
                    <a:pt x="355203" y="508374"/>
                  </a:cubicBezTo>
                  <a:lnTo>
                    <a:pt x="352824" y="506583"/>
                  </a:lnTo>
                  <a:close/>
                  <a:moveTo>
                    <a:pt x="23316" y="505100"/>
                  </a:moveTo>
                  <a:lnTo>
                    <a:pt x="29864" y="505100"/>
                  </a:lnTo>
                  <a:cubicBezTo>
                    <a:pt x="34230" y="505100"/>
                    <a:pt x="36413" y="506192"/>
                    <a:pt x="36413" y="508374"/>
                  </a:cubicBezTo>
                  <a:cubicBezTo>
                    <a:pt x="32047" y="512740"/>
                    <a:pt x="27682" y="511649"/>
                    <a:pt x="23316" y="505100"/>
                  </a:cubicBezTo>
                  <a:close/>
                  <a:moveTo>
                    <a:pt x="57695" y="498552"/>
                  </a:moveTo>
                  <a:cubicBezTo>
                    <a:pt x="58787" y="498552"/>
                    <a:pt x="59332" y="499643"/>
                    <a:pt x="59332" y="501826"/>
                  </a:cubicBezTo>
                  <a:lnTo>
                    <a:pt x="56058" y="501826"/>
                  </a:lnTo>
                  <a:cubicBezTo>
                    <a:pt x="56058" y="499643"/>
                    <a:pt x="56604" y="498552"/>
                    <a:pt x="57695" y="498552"/>
                  </a:cubicBezTo>
                  <a:close/>
                  <a:moveTo>
                    <a:pt x="0" y="495212"/>
                  </a:moveTo>
                  <a:lnTo>
                    <a:pt x="396" y="495278"/>
                  </a:lnTo>
                  <a:lnTo>
                    <a:pt x="0" y="495377"/>
                  </a:lnTo>
                  <a:close/>
                  <a:moveTo>
                    <a:pt x="15949" y="491185"/>
                  </a:moveTo>
                  <a:cubicBezTo>
                    <a:pt x="16495" y="491730"/>
                    <a:pt x="16768" y="493095"/>
                    <a:pt x="16768" y="495278"/>
                  </a:cubicBezTo>
                  <a:cubicBezTo>
                    <a:pt x="12402" y="495278"/>
                    <a:pt x="11311" y="494186"/>
                    <a:pt x="13493" y="492003"/>
                  </a:cubicBezTo>
                  <a:cubicBezTo>
                    <a:pt x="14585" y="490912"/>
                    <a:pt x="15403" y="490639"/>
                    <a:pt x="15949" y="491185"/>
                  </a:cubicBezTo>
                  <a:close/>
                  <a:moveTo>
                    <a:pt x="33139" y="488729"/>
                  </a:moveTo>
                  <a:cubicBezTo>
                    <a:pt x="35322" y="488729"/>
                    <a:pt x="37504" y="489821"/>
                    <a:pt x="39687" y="492003"/>
                  </a:cubicBezTo>
                  <a:lnTo>
                    <a:pt x="36413" y="492003"/>
                  </a:lnTo>
                  <a:cubicBezTo>
                    <a:pt x="36413" y="490912"/>
                    <a:pt x="36140" y="490366"/>
                    <a:pt x="35594" y="490366"/>
                  </a:cubicBezTo>
                  <a:lnTo>
                    <a:pt x="35103" y="490694"/>
                  </a:lnTo>
                  <a:lnTo>
                    <a:pt x="33139" y="492003"/>
                  </a:lnTo>
                  <a:close/>
                  <a:moveTo>
                    <a:pt x="21679" y="488729"/>
                  </a:moveTo>
                  <a:cubicBezTo>
                    <a:pt x="22770" y="488729"/>
                    <a:pt x="24407" y="489821"/>
                    <a:pt x="26590" y="492003"/>
                  </a:cubicBezTo>
                  <a:cubicBezTo>
                    <a:pt x="22225" y="492003"/>
                    <a:pt x="21133" y="493095"/>
                    <a:pt x="23316" y="495278"/>
                  </a:cubicBezTo>
                  <a:lnTo>
                    <a:pt x="16768" y="495278"/>
                  </a:lnTo>
                  <a:lnTo>
                    <a:pt x="16768" y="492003"/>
                  </a:lnTo>
                  <a:lnTo>
                    <a:pt x="20042" y="492003"/>
                  </a:lnTo>
                  <a:cubicBezTo>
                    <a:pt x="20042" y="489821"/>
                    <a:pt x="20587" y="488729"/>
                    <a:pt x="21679" y="488729"/>
                  </a:cubicBezTo>
                  <a:close/>
                  <a:moveTo>
                    <a:pt x="256976" y="469084"/>
                  </a:moveTo>
                  <a:cubicBezTo>
                    <a:pt x="252610" y="471267"/>
                    <a:pt x="251519" y="471812"/>
                    <a:pt x="253702" y="470721"/>
                  </a:cubicBezTo>
                  <a:cubicBezTo>
                    <a:pt x="255885" y="469630"/>
                    <a:pt x="255885" y="470175"/>
                    <a:pt x="253702" y="472358"/>
                  </a:cubicBezTo>
                  <a:lnTo>
                    <a:pt x="256976" y="472358"/>
                  </a:lnTo>
                  <a:close/>
                  <a:moveTo>
                    <a:pt x="247154" y="462535"/>
                  </a:moveTo>
                  <a:cubicBezTo>
                    <a:pt x="247154" y="464718"/>
                    <a:pt x="246608" y="465264"/>
                    <a:pt x="245516" y="464173"/>
                  </a:cubicBezTo>
                  <a:cubicBezTo>
                    <a:pt x="244425" y="463081"/>
                    <a:pt x="243879" y="463627"/>
                    <a:pt x="243879" y="465810"/>
                  </a:cubicBezTo>
                  <a:cubicBezTo>
                    <a:pt x="243879" y="463627"/>
                    <a:pt x="243334" y="463627"/>
                    <a:pt x="242242" y="465810"/>
                  </a:cubicBezTo>
                  <a:cubicBezTo>
                    <a:pt x="241151" y="467992"/>
                    <a:pt x="239514" y="467992"/>
                    <a:pt x="237331" y="465810"/>
                  </a:cubicBezTo>
                  <a:lnTo>
                    <a:pt x="237331" y="469084"/>
                  </a:lnTo>
                  <a:lnTo>
                    <a:pt x="243879" y="469084"/>
                  </a:lnTo>
                  <a:lnTo>
                    <a:pt x="247154" y="469084"/>
                  </a:lnTo>
                  <a:close/>
                  <a:moveTo>
                    <a:pt x="411600" y="447392"/>
                  </a:moveTo>
                  <a:cubicBezTo>
                    <a:pt x="411604" y="447665"/>
                    <a:pt x="410967" y="448347"/>
                    <a:pt x="409688" y="449439"/>
                  </a:cubicBezTo>
                  <a:lnTo>
                    <a:pt x="408789" y="447925"/>
                  </a:lnTo>
                  <a:lnTo>
                    <a:pt x="409662" y="447801"/>
                  </a:lnTo>
                  <a:cubicBezTo>
                    <a:pt x="410950" y="447256"/>
                    <a:pt x="411596" y="447119"/>
                    <a:pt x="411600" y="447392"/>
                  </a:cubicBezTo>
                  <a:close/>
                  <a:moveTo>
                    <a:pt x="407466" y="446632"/>
                  </a:moveTo>
                  <a:lnTo>
                    <a:pt x="408133" y="446819"/>
                  </a:lnTo>
                  <a:lnTo>
                    <a:pt x="408789" y="447925"/>
                  </a:lnTo>
                  <a:lnTo>
                    <a:pt x="406765" y="448211"/>
                  </a:lnTo>
                  <a:lnTo>
                    <a:pt x="406661" y="447989"/>
                  </a:lnTo>
                  <a:close/>
                  <a:moveTo>
                    <a:pt x="405800" y="446164"/>
                  </a:moveTo>
                  <a:lnTo>
                    <a:pt x="406661" y="447989"/>
                  </a:lnTo>
                  <a:lnTo>
                    <a:pt x="405800" y="449439"/>
                  </a:lnTo>
                  <a:close/>
                  <a:moveTo>
                    <a:pt x="397768" y="439616"/>
                  </a:moveTo>
                  <a:lnTo>
                    <a:pt x="397768" y="446164"/>
                  </a:lnTo>
                  <a:lnTo>
                    <a:pt x="399950" y="446164"/>
                  </a:lnTo>
                  <a:lnTo>
                    <a:pt x="399405" y="444527"/>
                  </a:lnTo>
                  <a:cubicBezTo>
                    <a:pt x="398313" y="443436"/>
                    <a:pt x="397768" y="441799"/>
                    <a:pt x="397768" y="439616"/>
                  </a:cubicBezTo>
                  <a:close/>
                  <a:moveTo>
                    <a:pt x="401042" y="436342"/>
                  </a:moveTo>
                  <a:cubicBezTo>
                    <a:pt x="401042" y="440707"/>
                    <a:pt x="402133" y="442890"/>
                    <a:pt x="404316" y="442890"/>
                  </a:cubicBezTo>
                  <a:lnTo>
                    <a:pt x="404316" y="439616"/>
                  </a:lnTo>
                  <a:close/>
                  <a:moveTo>
                    <a:pt x="422887" y="416696"/>
                  </a:moveTo>
                  <a:lnTo>
                    <a:pt x="424857" y="419075"/>
                  </a:lnTo>
                  <a:lnTo>
                    <a:pt x="423961" y="419971"/>
                  </a:lnTo>
                  <a:lnTo>
                    <a:pt x="422887" y="417822"/>
                  </a:lnTo>
                  <a:close/>
                  <a:moveTo>
                    <a:pt x="420687" y="403599"/>
                  </a:moveTo>
                  <a:lnTo>
                    <a:pt x="420687" y="406874"/>
                  </a:lnTo>
                  <a:lnTo>
                    <a:pt x="422324" y="408511"/>
                  </a:lnTo>
                  <a:lnTo>
                    <a:pt x="423961" y="406874"/>
                  </a:lnTo>
                  <a:close/>
                  <a:moveTo>
                    <a:pt x="425598" y="402781"/>
                  </a:moveTo>
                  <a:cubicBezTo>
                    <a:pt x="425598" y="403327"/>
                    <a:pt x="426144" y="404691"/>
                    <a:pt x="427236" y="406874"/>
                  </a:cubicBezTo>
                  <a:lnTo>
                    <a:pt x="427236" y="403599"/>
                  </a:lnTo>
                  <a:cubicBezTo>
                    <a:pt x="426144" y="402508"/>
                    <a:pt x="425598" y="402235"/>
                    <a:pt x="425598" y="402781"/>
                  </a:cubicBezTo>
                  <a:close/>
                  <a:moveTo>
                    <a:pt x="437058" y="390503"/>
                  </a:moveTo>
                  <a:lnTo>
                    <a:pt x="437058" y="393777"/>
                  </a:lnTo>
                  <a:lnTo>
                    <a:pt x="437058" y="397051"/>
                  </a:lnTo>
                  <a:cubicBezTo>
                    <a:pt x="434875" y="397051"/>
                    <a:pt x="433784" y="398142"/>
                    <a:pt x="433784" y="400325"/>
                  </a:cubicBezTo>
                  <a:lnTo>
                    <a:pt x="433784" y="397051"/>
                  </a:lnTo>
                  <a:cubicBezTo>
                    <a:pt x="435967" y="394868"/>
                    <a:pt x="437058" y="392685"/>
                    <a:pt x="437058" y="390503"/>
                  </a:cubicBezTo>
                  <a:close/>
                  <a:moveTo>
                    <a:pt x="450155" y="351212"/>
                  </a:moveTo>
                  <a:lnTo>
                    <a:pt x="450155" y="357760"/>
                  </a:lnTo>
                  <a:cubicBezTo>
                    <a:pt x="450155" y="355578"/>
                    <a:pt x="449882" y="353940"/>
                    <a:pt x="449336" y="352849"/>
                  </a:cubicBezTo>
                  <a:lnTo>
                    <a:pt x="448845" y="352522"/>
                  </a:lnTo>
                  <a:close/>
                  <a:moveTo>
                    <a:pt x="369438" y="347653"/>
                  </a:moveTo>
                  <a:lnTo>
                    <a:pt x="368300" y="354486"/>
                  </a:lnTo>
                  <a:lnTo>
                    <a:pt x="368300" y="347938"/>
                  </a:lnTo>
                  <a:close/>
                  <a:moveTo>
                    <a:pt x="27781" y="344663"/>
                  </a:moveTo>
                  <a:lnTo>
                    <a:pt x="24507" y="347938"/>
                  </a:lnTo>
                  <a:cubicBezTo>
                    <a:pt x="26689" y="347938"/>
                    <a:pt x="27235" y="349029"/>
                    <a:pt x="26144" y="351212"/>
                  </a:cubicBezTo>
                  <a:cubicBezTo>
                    <a:pt x="25052" y="353395"/>
                    <a:pt x="25598" y="354486"/>
                    <a:pt x="27781" y="354486"/>
                  </a:cubicBezTo>
                  <a:close/>
                  <a:moveTo>
                    <a:pt x="24507" y="334841"/>
                  </a:moveTo>
                  <a:lnTo>
                    <a:pt x="24507" y="341389"/>
                  </a:lnTo>
                  <a:lnTo>
                    <a:pt x="24507" y="344663"/>
                  </a:lnTo>
                  <a:cubicBezTo>
                    <a:pt x="26689" y="344663"/>
                    <a:pt x="27781" y="344118"/>
                    <a:pt x="27781" y="343026"/>
                  </a:cubicBezTo>
                  <a:cubicBezTo>
                    <a:pt x="27781" y="341935"/>
                    <a:pt x="26689" y="341389"/>
                    <a:pt x="24507" y="341389"/>
                  </a:cubicBezTo>
                  <a:lnTo>
                    <a:pt x="27781" y="341389"/>
                  </a:lnTo>
                  <a:cubicBezTo>
                    <a:pt x="27781" y="339206"/>
                    <a:pt x="26689" y="337024"/>
                    <a:pt x="24507" y="334841"/>
                  </a:cubicBezTo>
                  <a:close/>
                  <a:moveTo>
                    <a:pt x="27781" y="308647"/>
                  </a:moveTo>
                  <a:cubicBezTo>
                    <a:pt x="29964" y="313013"/>
                    <a:pt x="30509" y="314650"/>
                    <a:pt x="29418" y="313558"/>
                  </a:cubicBezTo>
                  <a:cubicBezTo>
                    <a:pt x="28327" y="312467"/>
                    <a:pt x="27781" y="313013"/>
                    <a:pt x="27781" y="315196"/>
                  </a:cubicBezTo>
                  <a:lnTo>
                    <a:pt x="31055" y="318470"/>
                  </a:lnTo>
                  <a:cubicBezTo>
                    <a:pt x="26689" y="322835"/>
                    <a:pt x="25598" y="319561"/>
                    <a:pt x="27781" y="308647"/>
                  </a:cubicBezTo>
                  <a:close/>
                  <a:moveTo>
                    <a:pt x="459978" y="302099"/>
                  </a:moveTo>
                  <a:cubicBezTo>
                    <a:pt x="457795" y="302099"/>
                    <a:pt x="456703" y="303190"/>
                    <a:pt x="456703" y="305373"/>
                  </a:cubicBezTo>
                  <a:lnTo>
                    <a:pt x="456703" y="308647"/>
                  </a:lnTo>
                  <a:cubicBezTo>
                    <a:pt x="458886" y="308647"/>
                    <a:pt x="459978" y="307556"/>
                    <a:pt x="459978" y="305373"/>
                  </a:cubicBezTo>
                  <a:close/>
                  <a:moveTo>
                    <a:pt x="461615" y="293913"/>
                  </a:moveTo>
                  <a:lnTo>
                    <a:pt x="459978" y="298824"/>
                  </a:lnTo>
                  <a:cubicBezTo>
                    <a:pt x="461069" y="298824"/>
                    <a:pt x="461751" y="298415"/>
                    <a:pt x="462024" y="297597"/>
                  </a:cubicBezTo>
                  <a:close/>
                  <a:moveTo>
                    <a:pt x="41287" y="258306"/>
                  </a:moveTo>
                  <a:cubicBezTo>
                    <a:pt x="40468" y="258579"/>
                    <a:pt x="39786" y="259534"/>
                    <a:pt x="39241" y="261171"/>
                  </a:cubicBezTo>
                  <a:cubicBezTo>
                    <a:pt x="38149" y="264445"/>
                    <a:pt x="39786" y="263899"/>
                    <a:pt x="44152" y="259534"/>
                  </a:cubicBezTo>
                  <a:cubicBezTo>
                    <a:pt x="43061" y="258442"/>
                    <a:pt x="42106" y="258033"/>
                    <a:pt x="41287" y="258306"/>
                  </a:cubicBezTo>
                  <a:close/>
                  <a:moveTo>
                    <a:pt x="403753" y="257487"/>
                  </a:moveTo>
                  <a:lnTo>
                    <a:pt x="403753" y="260762"/>
                  </a:lnTo>
                  <a:cubicBezTo>
                    <a:pt x="401570" y="262944"/>
                    <a:pt x="400479" y="265127"/>
                    <a:pt x="400479" y="267310"/>
                  </a:cubicBezTo>
                  <a:cubicBezTo>
                    <a:pt x="398296" y="271676"/>
                    <a:pt x="397750" y="274950"/>
                    <a:pt x="398842" y="277133"/>
                  </a:cubicBezTo>
                  <a:cubicBezTo>
                    <a:pt x="399933" y="279316"/>
                    <a:pt x="399388" y="281498"/>
                    <a:pt x="397205" y="283681"/>
                  </a:cubicBezTo>
                  <a:cubicBezTo>
                    <a:pt x="395022" y="285864"/>
                    <a:pt x="393931" y="288047"/>
                    <a:pt x="393931" y="290230"/>
                  </a:cubicBezTo>
                  <a:lnTo>
                    <a:pt x="393931" y="300052"/>
                  </a:lnTo>
                  <a:cubicBezTo>
                    <a:pt x="398296" y="286955"/>
                    <a:pt x="400479" y="279316"/>
                    <a:pt x="400479" y="277133"/>
                  </a:cubicBezTo>
                  <a:cubicBezTo>
                    <a:pt x="402662" y="274950"/>
                    <a:pt x="404299" y="271130"/>
                    <a:pt x="405390" y="265673"/>
                  </a:cubicBezTo>
                  <a:cubicBezTo>
                    <a:pt x="406482" y="260216"/>
                    <a:pt x="405936" y="257487"/>
                    <a:pt x="403753" y="257487"/>
                  </a:cubicBezTo>
                  <a:close/>
                  <a:moveTo>
                    <a:pt x="467150" y="256883"/>
                  </a:moveTo>
                  <a:lnTo>
                    <a:pt x="469800" y="259534"/>
                  </a:lnTo>
                  <a:lnTo>
                    <a:pt x="469800" y="262808"/>
                  </a:lnTo>
                  <a:lnTo>
                    <a:pt x="466526" y="259534"/>
                  </a:lnTo>
                  <a:lnTo>
                    <a:pt x="466526" y="269356"/>
                  </a:lnTo>
                  <a:lnTo>
                    <a:pt x="466526" y="275905"/>
                  </a:lnTo>
                  <a:cubicBezTo>
                    <a:pt x="464343" y="275905"/>
                    <a:pt x="463252" y="274814"/>
                    <a:pt x="463252" y="272631"/>
                  </a:cubicBezTo>
                  <a:lnTo>
                    <a:pt x="463252" y="269356"/>
                  </a:lnTo>
                  <a:close/>
                  <a:moveTo>
                    <a:pt x="47426" y="256260"/>
                  </a:moveTo>
                  <a:cubicBezTo>
                    <a:pt x="47426" y="258442"/>
                    <a:pt x="46881" y="260080"/>
                    <a:pt x="45789" y="261171"/>
                  </a:cubicBezTo>
                  <a:cubicBezTo>
                    <a:pt x="44698" y="262262"/>
                    <a:pt x="44152" y="263899"/>
                    <a:pt x="44152" y="266082"/>
                  </a:cubicBezTo>
                  <a:lnTo>
                    <a:pt x="44152" y="272631"/>
                  </a:lnTo>
                  <a:lnTo>
                    <a:pt x="47426" y="266082"/>
                  </a:lnTo>
                  <a:cubicBezTo>
                    <a:pt x="45243" y="263899"/>
                    <a:pt x="45789" y="262262"/>
                    <a:pt x="49063" y="261171"/>
                  </a:cubicBezTo>
                  <a:cubicBezTo>
                    <a:pt x="52338" y="260080"/>
                    <a:pt x="51792" y="258442"/>
                    <a:pt x="47426" y="256260"/>
                  </a:cubicBezTo>
                  <a:close/>
                  <a:moveTo>
                    <a:pt x="467254" y="255532"/>
                  </a:moveTo>
                  <a:lnTo>
                    <a:pt x="467345" y="256260"/>
                  </a:lnTo>
                  <a:lnTo>
                    <a:pt x="467150" y="256883"/>
                  </a:lnTo>
                  <a:lnTo>
                    <a:pt x="466526" y="256260"/>
                  </a:lnTo>
                  <a:close/>
                  <a:moveTo>
                    <a:pt x="459978" y="249711"/>
                  </a:moveTo>
                  <a:lnTo>
                    <a:pt x="459978" y="262808"/>
                  </a:lnTo>
                  <a:cubicBezTo>
                    <a:pt x="459978" y="258442"/>
                    <a:pt x="460523" y="256260"/>
                    <a:pt x="461615" y="256260"/>
                  </a:cubicBezTo>
                  <a:cubicBezTo>
                    <a:pt x="462706" y="256260"/>
                    <a:pt x="462160" y="254077"/>
                    <a:pt x="459978" y="249711"/>
                  </a:cubicBezTo>
                  <a:close/>
                  <a:moveTo>
                    <a:pt x="53975" y="246437"/>
                  </a:moveTo>
                  <a:cubicBezTo>
                    <a:pt x="58340" y="250803"/>
                    <a:pt x="57249" y="252985"/>
                    <a:pt x="50700" y="252985"/>
                  </a:cubicBezTo>
                  <a:cubicBezTo>
                    <a:pt x="50700" y="250803"/>
                    <a:pt x="51246" y="249711"/>
                    <a:pt x="52338" y="249711"/>
                  </a:cubicBezTo>
                  <a:cubicBezTo>
                    <a:pt x="53429" y="249711"/>
                    <a:pt x="53975" y="248620"/>
                    <a:pt x="53975" y="246437"/>
                  </a:cubicBezTo>
                  <a:close/>
                  <a:moveTo>
                    <a:pt x="463252" y="239888"/>
                  </a:moveTo>
                  <a:cubicBezTo>
                    <a:pt x="461069" y="239888"/>
                    <a:pt x="459978" y="240434"/>
                    <a:pt x="459978" y="241526"/>
                  </a:cubicBezTo>
                  <a:cubicBezTo>
                    <a:pt x="459978" y="242617"/>
                    <a:pt x="461069" y="243163"/>
                    <a:pt x="463252" y="243163"/>
                  </a:cubicBezTo>
                  <a:close/>
                  <a:moveTo>
                    <a:pt x="80168" y="161307"/>
                  </a:moveTo>
                  <a:cubicBezTo>
                    <a:pt x="77986" y="163490"/>
                    <a:pt x="76894" y="166764"/>
                    <a:pt x="76894" y="171130"/>
                  </a:cubicBezTo>
                  <a:lnTo>
                    <a:pt x="86717" y="161307"/>
                  </a:lnTo>
                  <a:close/>
                  <a:moveTo>
                    <a:pt x="398586" y="88456"/>
                  </a:moveTo>
                  <a:cubicBezTo>
                    <a:pt x="398040" y="89002"/>
                    <a:pt x="397768" y="90366"/>
                    <a:pt x="397768" y="92549"/>
                  </a:cubicBezTo>
                  <a:lnTo>
                    <a:pt x="401042" y="89274"/>
                  </a:lnTo>
                  <a:cubicBezTo>
                    <a:pt x="399950" y="88183"/>
                    <a:pt x="399132" y="87910"/>
                    <a:pt x="398586" y="88456"/>
                  </a:cubicBezTo>
                  <a:close/>
                  <a:moveTo>
                    <a:pt x="380578" y="81089"/>
                  </a:moveTo>
                  <a:cubicBezTo>
                    <a:pt x="380032" y="81089"/>
                    <a:pt x="379214" y="81635"/>
                    <a:pt x="378122" y="82726"/>
                  </a:cubicBezTo>
                  <a:lnTo>
                    <a:pt x="381396" y="82726"/>
                  </a:lnTo>
                  <a:cubicBezTo>
                    <a:pt x="381396" y="81635"/>
                    <a:pt x="381124" y="81089"/>
                    <a:pt x="380578" y="81089"/>
                  </a:cubicBezTo>
                  <a:close/>
                  <a:moveTo>
                    <a:pt x="355203" y="72903"/>
                  </a:moveTo>
                  <a:lnTo>
                    <a:pt x="356949" y="73776"/>
                  </a:lnTo>
                  <a:lnTo>
                    <a:pt x="358477" y="76177"/>
                  </a:lnTo>
                  <a:cubicBezTo>
                    <a:pt x="356294" y="76177"/>
                    <a:pt x="355203" y="75086"/>
                    <a:pt x="355203" y="72903"/>
                  </a:cubicBezTo>
                  <a:close/>
                  <a:moveTo>
                    <a:pt x="253702" y="66355"/>
                  </a:moveTo>
                  <a:cubicBezTo>
                    <a:pt x="251519" y="66355"/>
                    <a:pt x="250428" y="67446"/>
                    <a:pt x="250428" y="69629"/>
                  </a:cubicBezTo>
                  <a:cubicBezTo>
                    <a:pt x="252610" y="69629"/>
                    <a:pt x="253702" y="69083"/>
                    <a:pt x="253702" y="67992"/>
                  </a:cubicBezTo>
                  <a:cubicBezTo>
                    <a:pt x="253702" y="66901"/>
                    <a:pt x="254793" y="66355"/>
                    <a:pt x="256976" y="66355"/>
                  </a:cubicBezTo>
                  <a:close/>
                  <a:moveTo>
                    <a:pt x="325325" y="64308"/>
                  </a:moveTo>
                  <a:cubicBezTo>
                    <a:pt x="322870" y="64036"/>
                    <a:pt x="320278" y="64172"/>
                    <a:pt x="317549" y="64718"/>
                  </a:cubicBezTo>
                  <a:cubicBezTo>
                    <a:pt x="312092" y="65809"/>
                    <a:pt x="307181" y="66355"/>
                    <a:pt x="302815" y="66355"/>
                  </a:cubicBezTo>
                  <a:cubicBezTo>
                    <a:pt x="300632" y="66355"/>
                    <a:pt x="298995" y="66901"/>
                    <a:pt x="297904" y="67992"/>
                  </a:cubicBezTo>
                  <a:cubicBezTo>
                    <a:pt x="296812" y="69083"/>
                    <a:pt x="295175" y="69629"/>
                    <a:pt x="292993" y="69629"/>
                  </a:cubicBezTo>
                  <a:cubicBezTo>
                    <a:pt x="292993" y="71812"/>
                    <a:pt x="291901" y="72903"/>
                    <a:pt x="289718" y="72903"/>
                  </a:cubicBezTo>
                  <a:cubicBezTo>
                    <a:pt x="287536" y="72903"/>
                    <a:pt x="285353" y="73995"/>
                    <a:pt x="283170" y="76177"/>
                  </a:cubicBezTo>
                  <a:lnTo>
                    <a:pt x="270073" y="86000"/>
                  </a:lnTo>
                  <a:lnTo>
                    <a:pt x="250428" y="95823"/>
                  </a:lnTo>
                  <a:cubicBezTo>
                    <a:pt x="250428" y="93640"/>
                    <a:pt x="251519" y="92549"/>
                    <a:pt x="253702" y="92549"/>
                  </a:cubicBezTo>
                  <a:lnTo>
                    <a:pt x="256976" y="89274"/>
                  </a:lnTo>
                  <a:cubicBezTo>
                    <a:pt x="254793" y="87092"/>
                    <a:pt x="253156" y="87092"/>
                    <a:pt x="252065" y="89274"/>
                  </a:cubicBezTo>
                  <a:cubicBezTo>
                    <a:pt x="250973" y="91457"/>
                    <a:pt x="249336" y="92549"/>
                    <a:pt x="247154" y="92549"/>
                  </a:cubicBezTo>
                  <a:cubicBezTo>
                    <a:pt x="251519" y="96914"/>
                    <a:pt x="250428" y="99097"/>
                    <a:pt x="243879" y="99097"/>
                  </a:cubicBezTo>
                  <a:lnTo>
                    <a:pt x="230782" y="108920"/>
                  </a:lnTo>
                  <a:cubicBezTo>
                    <a:pt x="226417" y="113285"/>
                    <a:pt x="221505" y="117105"/>
                    <a:pt x="216048" y="120379"/>
                  </a:cubicBezTo>
                  <a:cubicBezTo>
                    <a:pt x="210591" y="123654"/>
                    <a:pt x="205680" y="127474"/>
                    <a:pt x="201314" y="131839"/>
                  </a:cubicBezTo>
                  <a:cubicBezTo>
                    <a:pt x="196949" y="136205"/>
                    <a:pt x="193675" y="141662"/>
                    <a:pt x="191492" y="148210"/>
                  </a:cubicBezTo>
                  <a:lnTo>
                    <a:pt x="181669" y="161307"/>
                  </a:lnTo>
                  <a:cubicBezTo>
                    <a:pt x="175121" y="167856"/>
                    <a:pt x="169664" y="179861"/>
                    <a:pt x="165298" y="197324"/>
                  </a:cubicBezTo>
                  <a:cubicBezTo>
                    <a:pt x="163115" y="201689"/>
                    <a:pt x="160932" y="207146"/>
                    <a:pt x="158750" y="213695"/>
                  </a:cubicBezTo>
                  <a:cubicBezTo>
                    <a:pt x="156567" y="220243"/>
                    <a:pt x="154384" y="227883"/>
                    <a:pt x="152201" y="236614"/>
                  </a:cubicBezTo>
                  <a:cubicBezTo>
                    <a:pt x="147835" y="243163"/>
                    <a:pt x="146198" y="249165"/>
                    <a:pt x="147290" y="254622"/>
                  </a:cubicBezTo>
                  <a:cubicBezTo>
                    <a:pt x="148381" y="260080"/>
                    <a:pt x="148927" y="266082"/>
                    <a:pt x="148927" y="272631"/>
                  </a:cubicBezTo>
                  <a:cubicBezTo>
                    <a:pt x="148927" y="276996"/>
                    <a:pt x="148381" y="280271"/>
                    <a:pt x="147290" y="282453"/>
                  </a:cubicBezTo>
                  <a:cubicBezTo>
                    <a:pt x="146198" y="284636"/>
                    <a:pt x="145653" y="287910"/>
                    <a:pt x="145653" y="292276"/>
                  </a:cubicBezTo>
                  <a:lnTo>
                    <a:pt x="145653" y="302099"/>
                  </a:lnTo>
                  <a:cubicBezTo>
                    <a:pt x="145653" y="306464"/>
                    <a:pt x="145107" y="309739"/>
                    <a:pt x="144016" y="311921"/>
                  </a:cubicBezTo>
                  <a:cubicBezTo>
                    <a:pt x="142924" y="314104"/>
                    <a:pt x="142379" y="316287"/>
                    <a:pt x="142379" y="318470"/>
                  </a:cubicBezTo>
                  <a:cubicBezTo>
                    <a:pt x="146744" y="331567"/>
                    <a:pt x="148927" y="338115"/>
                    <a:pt x="148927" y="338115"/>
                  </a:cubicBezTo>
                  <a:lnTo>
                    <a:pt x="145653" y="338115"/>
                  </a:lnTo>
                  <a:lnTo>
                    <a:pt x="145653" y="347938"/>
                  </a:lnTo>
                  <a:cubicBezTo>
                    <a:pt x="145653" y="352303"/>
                    <a:pt x="144561" y="354486"/>
                    <a:pt x="142379" y="354486"/>
                  </a:cubicBezTo>
                  <a:lnTo>
                    <a:pt x="145653" y="357760"/>
                  </a:lnTo>
                  <a:lnTo>
                    <a:pt x="145653" y="367583"/>
                  </a:lnTo>
                  <a:cubicBezTo>
                    <a:pt x="145653" y="369766"/>
                    <a:pt x="146676" y="371949"/>
                    <a:pt x="148722" y="374131"/>
                  </a:cubicBezTo>
                  <a:cubicBezTo>
                    <a:pt x="150769" y="376314"/>
                    <a:pt x="151792" y="378497"/>
                    <a:pt x="151792" y="380680"/>
                  </a:cubicBezTo>
                  <a:cubicBezTo>
                    <a:pt x="151792" y="382863"/>
                    <a:pt x="152303" y="383954"/>
                    <a:pt x="153327" y="383954"/>
                  </a:cubicBezTo>
                  <a:cubicBezTo>
                    <a:pt x="154350" y="383954"/>
                    <a:pt x="154861" y="385046"/>
                    <a:pt x="154861" y="387228"/>
                  </a:cubicBezTo>
                  <a:lnTo>
                    <a:pt x="157880" y="390503"/>
                  </a:lnTo>
                  <a:cubicBezTo>
                    <a:pt x="157880" y="392685"/>
                    <a:pt x="158903" y="393777"/>
                    <a:pt x="160949" y="393777"/>
                  </a:cubicBezTo>
                  <a:cubicBezTo>
                    <a:pt x="160949" y="395960"/>
                    <a:pt x="160438" y="397051"/>
                    <a:pt x="159415" y="397051"/>
                  </a:cubicBezTo>
                  <a:cubicBezTo>
                    <a:pt x="158391" y="397051"/>
                    <a:pt x="157880" y="398142"/>
                    <a:pt x="157880" y="400325"/>
                  </a:cubicBezTo>
                  <a:cubicBezTo>
                    <a:pt x="157880" y="402508"/>
                    <a:pt x="158903" y="403599"/>
                    <a:pt x="160949" y="403599"/>
                  </a:cubicBezTo>
                  <a:cubicBezTo>
                    <a:pt x="162996" y="403599"/>
                    <a:pt x="162996" y="405782"/>
                    <a:pt x="160949" y="410148"/>
                  </a:cubicBezTo>
                  <a:lnTo>
                    <a:pt x="160949" y="411785"/>
                  </a:lnTo>
                  <a:cubicBezTo>
                    <a:pt x="162996" y="412876"/>
                    <a:pt x="162996" y="414513"/>
                    <a:pt x="160949" y="416696"/>
                  </a:cubicBezTo>
                  <a:cubicBezTo>
                    <a:pt x="160949" y="414513"/>
                    <a:pt x="159926" y="413422"/>
                    <a:pt x="157880" y="413422"/>
                  </a:cubicBezTo>
                  <a:cubicBezTo>
                    <a:pt x="157880" y="415605"/>
                    <a:pt x="158391" y="417242"/>
                    <a:pt x="159415" y="418333"/>
                  </a:cubicBezTo>
                  <a:cubicBezTo>
                    <a:pt x="160438" y="419425"/>
                    <a:pt x="160949" y="421062"/>
                    <a:pt x="160949" y="423245"/>
                  </a:cubicBezTo>
                  <a:cubicBezTo>
                    <a:pt x="162996" y="425428"/>
                    <a:pt x="162996" y="426519"/>
                    <a:pt x="160949" y="426519"/>
                  </a:cubicBezTo>
                  <a:lnTo>
                    <a:pt x="160949" y="429793"/>
                  </a:lnTo>
                  <a:cubicBezTo>
                    <a:pt x="160949" y="431976"/>
                    <a:pt x="161973" y="433067"/>
                    <a:pt x="164019" y="433067"/>
                  </a:cubicBezTo>
                  <a:cubicBezTo>
                    <a:pt x="161973" y="430885"/>
                    <a:pt x="161973" y="429793"/>
                    <a:pt x="164019" y="429793"/>
                  </a:cubicBezTo>
                  <a:cubicBezTo>
                    <a:pt x="164019" y="436342"/>
                    <a:pt x="167089" y="439616"/>
                    <a:pt x="173228" y="439616"/>
                  </a:cubicBezTo>
                  <a:cubicBezTo>
                    <a:pt x="173228" y="437433"/>
                    <a:pt x="171181" y="434159"/>
                    <a:pt x="167089" y="429793"/>
                  </a:cubicBezTo>
                  <a:lnTo>
                    <a:pt x="160949" y="423245"/>
                  </a:lnTo>
                  <a:cubicBezTo>
                    <a:pt x="165042" y="421062"/>
                    <a:pt x="168623" y="423790"/>
                    <a:pt x="171693" y="431430"/>
                  </a:cubicBezTo>
                  <a:cubicBezTo>
                    <a:pt x="174763" y="439070"/>
                    <a:pt x="176297" y="440707"/>
                    <a:pt x="176297" y="436342"/>
                  </a:cubicBezTo>
                  <a:cubicBezTo>
                    <a:pt x="178344" y="438524"/>
                    <a:pt x="181396" y="439616"/>
                    <a:pt x="185455" y="439616"/>
                  </a:cubicBezTo>
                  <a:cubicBezTo>
                    <a:pt x="183409" y="435250"/>
                    <a:pt x="183920" y="434704"/>
                    <a:pt x="186990" y="437979"/>
                  </a:cubicBezTo>
                  <a:cubicBezTo>
                    <a:pt x="190059" y="441253"/>
                    <a:pt x="192617" y="442890"/>
                    <a:pt x="194664" y="442890"/>
                  </a:cubicBezTo>
                  <a:lnTo>
                    <a:pt x="197733" y="442890"/>
                  </a:lnTo>
                  <a:cubicBezTo>
                    <a:pt x="199780" y="445073"/>
                    <a:pt x="200803" y="447256"/>
                    <a:pt x="200803" y="449439"/>
                  </a:cubicBezTo>
                  <a:cubicBezTo>
                    <a:pt x="200803" y="447256"/>
                    <a:pt x="199780" y="446164"/>
                    <a:pt x="197733" y="446164"/>
                  </a:cubicBezTo>
                  <a:lnTo>
                    <a:pt x="191594" y="446164"/>
                  </a:lnTo>
                  <a:cubicBezTo>
                    <a:pt x="189548" y="443981"/>
                    <a:pt x="187501" y="443436"/>
                    <a:pt x="185455" y="444527"/>
                  </a:cubicBezTo>
                  <a:lnTo>
                    <a:pt x="184139" y="444761"/>
                  </a:lnTo>
                  <a:lnTo>
                    <a:pt x="188525" y="449439"/>
                  </a:lnTo>
                  <a:cubicBezTo>
                    <a:pt x="190571" y="451621"/>
                    <a:pt x="191594" y="453804"/>
                    <a:pt x="191594" y="455987"/>
                  </a:cubicBezTo>
                  <a:cubicBezTo>
                    <a:pt x="185455" y="451621"/>
                    <a:pt x="180356" y="446164"/>
                    <a:pt x="176297" y="439616"/>
                  </a:cubicBezTo>
                  <a:cubicBezTo>
                    <a:pt x="174251" y="441799"/>
                    <a:pt x="174251" y="443436"/>
                    <a:pt x="176297" y="444527"/>
                  </a:cubicBezTo>
                  <a:cubicBezTo>
                    <a:pt x="178344" y="445619"/>
                    <a:pt x="178344" y="447256"/>
                    <a:pt x="176297" y="449439"/>
                  </a:cubicBezTo>
                  <a:cubicBezTo>
                    <a:pt x="176297" y="453804"/>
                    <a:pt x="178327" y="455987"/>
                    <a:pt x="182385" y="455987"/>
                  </a:cubicBezTo>
                  <a:lnTo>
                    <a:pt x="182385" y="449439"/>
                  </a:lnTo>
                  <a:cubicBezTo>
                    <a:pt x="184432" y="451621"/>
                    <a:pt x="184943" y="453258"/>
                    <a:pt x="183920" y="454350"/>
                  </a:cubicBezTo>
                  <a:cubicBezTo>
                    <a:pt x="182897" y="455441"/>
                    <a:pt x="183409" y="458170"/>
                    <a:pt x="185455" y="462535"/>
                  </a:cubicBezTo>
                  <a:cubicBezTo>
                    <a:pt x="187501" y="464718"/>
                    <a:pt x="189548" y="465810"/>
                    <a:pt x="191594" y="465810"/>
                  </a:cubicBezTo>
                  <a:lnTo>
                    <a:pt x="191594" y="462535"/>
                  </a:lnTo>
                  <a:cubicBezTo>
                    <a:pt x="191594" y="464718"/>
                    <a:pt x="190571" y="464718"/>
                    <a:pt x="188525" y="462535"/>
                  </a:cubicBezTo>
                  <a:cubicBezTo>
                    <a:pt x="186478" y="460353"/>
                    <a:pt x="185455" y="458170"/>
                    <a:pt x="185455" y="455987"/>
                  </a:cubicBezTo>
                  <a:cubicBezTo>
                    <a:pt x="187501" y="455987"/>
                    <a:pt x="190571" y="458170"/>
                    <a:pt x="194664" y="462535"/>
                  </a:cubicBezTo>
                  <a:cubicBezTo>
                    <a:pt x="194664" y="460353"/>
                    <a:pt x="193641" y="459261"/>
                    <a:pt x="191594" y="459261"/>
                  </a:cubicBezTo>
                  <a:cubicBezTo>
                    <a:pt x="195687" y="459261"/>
                    <a:pt x="198245" y="460353"/>
                    <a:pt x="199268" y="462535"/>
                  </a:cubicBezTo>
                  <a:cubicBezTo>
                    <a:pt x="200291" y="464718"/>
                    <a:pt x="201826" y="465810"/>
                    <a:pt x="203872" y="465810"/>
                  </a:cubicBezTo>
                  <a:cubicBezTo>
                    <a:pt x="207931" y="465810"/>
                    <a:pt x="209449" y="464718"/>
                    <a:pt x="208426" y="462535"/>
                  </a:cubicBezTo>
                  <a:cubicBezTo>
                    <a:pt x="207402" y="460353"/>
                    <a:pt x="205885" y="459261"/>
                    <a:pt x="203872" y="459261"/>
                  </a:cubicBezTo>
                  <a:cubicBezTo>
                    <a:pt x="203872" y="457078"/>
                    <a:pt x="204376" y="455441"/>
                    <a:pt x="205382" y="454350"/>
                  </a:cubicBezTo>
                  <a:cubicBezTo>
                    <a:pt x="206388" y="453258"/>
                    <a:pt x="206891" y="453804"/>
                    <a:pt x="206891" y="455987"/>
                  </a:cubicBezTo>
                  <a:lnTo>
                    <a:pt x="209960" y="452713"/>
                  </a:lnTo>
                  <a:lnTo>
                    <a:pt x="206891" y="449439"/>
                  </a:lnTo>
                  <a:cubicBezTo>
                    <a:pt x="206891" y="447256"/>
                    <a:pt x="206388" y="445619"/>
                    <a:pt x="205382" y="444527"/>
                  </a:cubicBezTo>
                  <a:cubicBezTo>
                    <a:pt x="204376" y="443436"/>
                    <a:pt x="203872" y="441799"/>
                    <a:pt x="203872" y="439616"/>
                  </a:cubicBezTo>
                  <a:lnTo>
                    <a:pt x="206891" y="439616"/>
                  </a:lnTo>
                  <a:lnTo>
                    <a:pt x="209960" y="442890"/>
                  </a:lnTo>
                  <a:cubicBezTo>
                    <a:pt x="214053" y="442890"/>
                    <a:pt x="217123" y="443981"/>
                    <a:pt x="219169" y="446164"/>
                  </a:cubicBezTo>
                  <a:cubicBezTo>
                    <a:pt x="217123" y="448347"/>
                    <a:pt x="216100" y="450530"/>
                    <a:pt x="216100" y="452713"/>
                  </a:cubicBezTo>
                  <a:lnTo>
                    <a:pt x="216100" y="462535"/>
                  </a:lnTo>
                  <a:cubicBezTo>
                    <a:pt x="216100" y="460353"/>
                    <a:pt x="217123" y="460353"/>
                    <a:pt x="219169" y="462535"/>
                  </a:cubicBezTo>
                  <a:lnTo>
                    <a:pt x="216100" y="465810"/>
                  </a:lnTo>
                  <a:lnTo>
                    <a:pt x="213030" y="462535"/>
                  </a:lnTo>
                  <a:lnTo>
                    <a:pt x="213030" y="465810"/>
                  </a:lnTo>
                  <a:cubicBezTo>
                    <a:pt x="213030" y="467992"/>
                    <a:pt x="215076" y="469084"/>
                    <a:pt x="219169" y="469084"/>
                  </a:cubicBezTo>
                  <a:lnTo>
                    <a:pt x="219169" y="465810"/>
                  </a:lnTo>
                  <a:lnTo>
                    <a:pt x="222239" y="469084"/>
                  </a:lnTo>
                  <a:lnTo>
                    <a:pt x="222239" y="462535"/>
                  </a:lnTo>
                  <a:cubicBezTo>
                    <a:pt x="226332" y="462535"/>
                    <a:pt x="228378" y="459261"/>
                    <a:pt x="228378" y="452713"/>
                  </a:cubicBezTo>
                  <a:cubicBezTo>
                    <a:pt x="228378" y="457078"/>
                    <a:pt x="230407" y="459261"/>
                    <a:pt x="234466" y="459261"/>
                  </a:cubicBezTo>
                  <a:lnTo>
                    <a:pt x="237535" y="455987"/>
                  </a:lnTo>
                  <a:lnTo>
                    <a:pt x="240605" y="459261"/>
                  </a:lnTo>
                  <a:cubicBezTo>
                    <a:pt x="242856" y="457078"/>
                    <a:pt x="245090" y="455987"/>
                    <a:pt x="247307" y="455987"/>
                  </a:cubicBezTo>
                  <a:lnTo>
                    <a:pt x="250684" y="452713"/>
                  </a:lnTo>
                  <a:lnTo>
                    <a:pt x="254009" y="452713"/>
                  </a:lnTo>
                  <a:cubicBezTo>
                    <a:pt x="254009" y="452713"/>
                    <a:pt x="256260" y="450530"/>
                    <a:pt x="260762" y="446164"/>
                  </a:cubicBezTo>
                  <a:cubicBezTo>
                    <a:pt x="260762" y="443981"/>
                    <a:pt x="261870" y="442890"/>
                    <a:pt x="264087" y="442890"/>
                  </a:cubicBezTo>
                  <a:cubicBezTo>
                    <a:pt x="264087" y="445073"/>
                    <a:pt x="265213" y="445073"/>
                    <a:pt x="267464" y="442890"/>
                  </a:cubicBezTo>
                  <a:lnTo>
                    <a:pt x="267464" y="446164"/>
                  </a:lnTo>
                  <a:lnTo>
                    <a:pt x="270789" y="442890"/>
                  </a:lnTo>
                  <a:cubicBezTo>
                    <a:pt x="273040" y="442890"/>
                    <a:pt x="274166" y="441799"/>
                    <a:pt x="274166" y="439616"/>
                  </a:cubicBezTo>
                  <a:cubicBezTo>
                    <a:pt x="276417" y="439616"/>
                    <a:pt x="276980" y="440707"/>
                    <a:pt x="275854" y="442890"/>
                  </a:cubicBezTo>
                  <a:cubicBezTo>
                    <a:pt x="274729" y="445073"/>
                    <a:pt x="275291" y="445073"/>
                    <a:pt x="277542" y="442890"/>
                  </a:cubicBezTo>
                  <a:cubicBezTo>
                    <a:pt x="282010" y="438524"/>
                    <a:pt x="282010" y="436342"/>
                    <a:pt x="277542" y="436342"/>
                  </a:cubicBezTo>
                  <a:lnTo>
                    <a:pt x="280868" y="436342"/>
                  </a:lnTo>
                  <a:cubicBezTo>
                    <a:pt x="283119" y="434159"/>
                    <a:pt x="284244" y="431976"/>
                    <a:pt x="284244" y="429793"/>
                  </a:cubicBezTo>
                  <a:lnTo>
                    <a:pt x="284244" y="436342"/>
                  </a:lnTo>
                  <a:lnTo>
                    <a:pt x="287570" y="436342"/>
                  </a:lnTo>
                  <a:lnTo>
                    <a:pt x="289258" y="439616"/>
                  </a:lnTo>
                  <a:lnTo>
                    <a:pt x="288836" y="437979"/>
                  </a:lnTo>
                  <a:cubicBezTo>
                    <a:pt x="289117" y="437979"/>
                    <a:pt x="289821" y="438524"/>
                    <a:pt x="290946" y="439616"/>
                  </a:cubicBezTo>
                  <a:lnTo>
                    <a:pt x="287570" y="442890"/>
                  </a:lnTo>
                  <a:cubicBezTo>
                    <a:pt x="292072" y="442890"/>
                    <a:pt x="294323" y="440707"/>
                    <a:pt x="294323" y="436342"/>
                  </a:cubicBezTo>
                  <a:lnTo>
                    <a:pt x="297648" y="436342"/>
                  </a:lnTo>
                  <a:lnTo>
                    <a:pt x="297648" y="433067"/>
                  </a:lnTo>
                  <a:cubicBezTo>
                    <a:pt x="299899" y="433067"/>
                    <a:pt x="301025" y="432522"/>
                    <a:pt x="301025" y="431430"/>
                  </a:cubicBezTo>
                  <a:cubicBezTo>
                    <a:pt x="301025" y="430339"/>
                    <a:pt x="299899" y="429793"/>
                    <a:pt x="297648" y="429793"/>
                  </a:cubicBezTo>
                  <a:lnTo>
                    <a:pt x="307727" y="419971"/>
                  </a:lnTo>
                  <a:cubicBezTo>
                    <a:pt x="309978" y="419971"/>
                    <a:pt x="311103" y="421062"/>
                    <a:pt x="311103" y="423245"/>
                  </a:cubicBezTo>
                  <a:cubicBezTo>
                    <a:pt x="313320" y="423245"/>
                    <a:pt x="314428" y="424336"/>
                    <a:pt x="314428" y="426519"/>
                  </a:cubicBezTo>
                  <a:cubicBezTo>
                    <a:pt x="314428" y="430885"/>
                    <a:pt x="315554" y="431976"/>
                    <a:pt x="317805" y="429793"/>
                  </a:cubicBezTo>
                  <a:lnTo>
                    <a:pt x="327883" y="419971"/>
                  </a:lnTo>
                  <a:lnTo>
                    <a:pt x="347989" y="393777"/>
                  </a:lnTo>
                  <a:lnTo>
                    <a:pt x="351366" y="390503"/>
                  </a:lnTo>
                  <a:cubicBezTo>
                    <a:pt x="353583" y="388320"/>
                    <a:pt x="354691" y="386137"/>
                    <a:pt x="354691" y="383954"/>
                  </a:cubicBezTo>
                  <a:cubicBezTo>
                    <a:pt x="356942" y="381771"/>
                    <a:pt x="358068" y="379589"/>
                    <a:pt x="358068" y="377406"/>
                  </a:cubicBezTo>
                  <a:cubicBezTo>
                    <a:pt x="358068" y="373040"/>
                    <a:pt x="359193" y="370857"/>
                    <a:pt x="361444" y="370857"/>
                  </a:cubicBezTo>
                  <a:lnTo>
                    <a:pt x="361444" y="377406"/>
                  </a:lnTo>
                  <a:cubicBezTo>
                    <a:pt x="363661" y="377406"/>
                    <a:pt x="363653" y="377951"/>
                    <a:pt x="361419" y="379043"/>
                  </a:cubicBezTo>
                  <a:cubicBezTo>
                    <a:pt x="359185" y="380134"/>
                    <a:pt x="359193" y="381771"/>
                    <a:pt x="361444" y="383954"/>
                  </a:cubicBezTo>
                  <a:cubicBezTo>
                    <a:pt x="365912" y="379589"/>
                    <a:pt x="367029" y="376860"/>
                    <a:pt x="364795" y="375769"/>
                  </a:cubicBezTo>
                  <a:cubicBezTo>
                    <a:pt x="362561" y="374677"/>
                    <a:pt x="361444" y="371949"/>
                    <a:pt x="361444" y="367583"/>
                  </a:cubicBezTo>
                  <a:cubicBezTo>
                    <a:pt x="363661" y="367583"/>
                    <a:pt x="365895" y="366492"/>
                    <a:pt x="368146" y="364309"/>
                  </a:cubicBezTo>
                  <a:cubicBezTo>
                    <a:pt x="372614" y="368674"/>
                    <a:pt x="374848" y="366492"/>
                    <a:pt x="374848" y="357760"/>
                  </a:cubicBezTo>
                  <a:cubicBezTo>
                    <a:pt x="377576" y="353395"/>
                    <a:pt x="380305" y="350121"/>
                    <a:pt x="383034" y="347938"/>
                  </a:cubicBezTo>
                  <a:cubicBezTo>
                    <a:pt x="385762" y="345755"/>
                    <a:pt x="387126" y="342481"/>
                    <a:pt x="387126" y="338115"/>
                  </a:cubicBezTo>
                  <a:cubicBezTo>
                    <a:pt x="384398" y="338115"/>
                    <a:pt x="383034" y="339206"/>
                    <a:pt x="383034" y="341389"/>
                  </a:cubicBezTo>
                  <a:cubicBezTo>
                    <a:pt x="383034" y="343572"/>
                    <a:pt x="381669" y="344663"/>
                    <a:pt x="378941" y="344663"/>
                  </a:cubicBezTo>
                  <a:lnTo>
                    <a:pt x="378941" y="341389"/>
                  </a:lnTo>
                  <a:lnTo>
                    <a:pt x="378941" y="338115"/>
                  </a:lnTo>
                  <a:cubicBezTo>
                    <a:pt x="378941" y="340298"/>
                    <a:pt x="378259" y="343572"/>
                    <a:pt x="376894" y="347938"/>
                  </a:cubicBezTo>
                  <a:cubicBezTo>
                    <a:pt x="375530" y="352303"/>
                    <a:pt x="373757" y="353395"/>
                    <a:pt x="371574" y="351212"/>
                  </a:cubicBezTo>
                  <a:cubicBezTo>
                    <a:pt x="371574" y="349029"/>
                    <a:pt x="372802" y="346846"/>
                    <a:pt x="375257" y="344663"/>
                  </a:cubicBezTo>
                  <a:cubicBezTo>
                    <a:pt x="377713" y="342481"/>
                    <a:pt x="378941" y="339206"/>
                    <a:pt x="378941" y="334841"/>
                  </a:cubicBezTo>
                  <a:cubicBezTo>
                    <a:pt x="376212" y="337024"/>
                    <a:pt x="374848" y="339752"/>
                    <a:pt x="374848" y="343026"/>
                  </a:cubicBezTo>
                  <a:cubicBezTo>
                    <a:pt x="374848" y="344663"/>
                    <a:pt x="374302" y="345891"/>
                    <a:pt x="373211" y="346710"/>
                  </a:cubicBezTo>
                  <a:lnTo>
                    <a:pt x="369438" y="347653"/>
                  </a:lnTo>
                  <a:lnTo>
                    <a:pt x="369937" y="344663"/>
                  </a:lnTo>
                  <a:cubicBezTo>
                    <a:pt x="371028" y="340298"/>
                    <a:pt x="371574" y="337024"/>
                    <a:pt x="371574" y="334841"/>
                  </a:cubicBezTo>
                  <a:cubicBezTo>
                    <a:pt x="371574" y="337024"/>
                    <a:pt x="374029" y="331567"/>
                    <a:pt x="378941" y="318470"/>
                  </a:cubicBezTo>
                  <a:cubicBezTo>
                    <a:pt x="376212" y="318470"/>
                    <a:pt x="374848" y="320107"/>
                    <a:pt x="374848" y="323381"/>
                  </a:cubicBezTo>
                  <a:cubicBezTo>
                    <a:pt x="374848" y="326655"/>
                    <a:pt x="373757" y="327201"/>
                    <a:pt x="371574" y="325018"/>
                  </a:cubicBezTo>
                  <a:cubicBezTo>
                    <a:pt x="373757" y="320653"/>
                    <a:pt x="376212" y="316287"/>
                    <a:pt x="378941" y="311921"/>
                  </a:cubicBezTo>
                  <a:cubicBezTo>
                    <a:pt x="381669" y="307556"/>
                    <a:pt x="385762" y="302099"/>
                    <a:pt x="391219" y="295550"/>
                  </a:cubicBezTo>
                  <a:cubicBezTo>
                    <a:pt x="391219" y="291185"/>
                    <a:pt x="392310" y="284636"/>
                    <a:pt x="394493" y="275905"/>
                  </a:cubicBezTo>
                  <a:cubicBezTo>
                    <a:pt x="396676" y="267174"/>
                    <a:pt x="396676" y="261717"/>
                    <a:pt x="394493" y="259534"/>
                  </a:cubicBezTo>
                  <a:cubicBezTo>
                    <a:pt x="392310" y="261717"/>
                    <a:pt x="391219" y="263899"/>
                    <a:pt x="391219" y="266082"/>
                  </a:cubicBezTo>
                  <a:cubicBezTo>
                    <a:pt x="391219" y="263899"/>
                    <a:pt x="390673" y="262808"/>
                    <a:pt x="389582" y="262808"/>
                  </a:cubicBezTo>
                  <a:cubicBezTo>
                    <a:pt x="388491" y="262808"/>
                    <a:pt x="387945" y="263899"/>
                    <a:pt x="387945" y="266082"/>
                  </a:cubicBezTo>
                  <a:lnTo>
                    <a:pt x="384671" y="272631"/>
                  </a:lnTo>
                  <a:cubicBezTo>
                    <a:pt x="382488" y="272631"/>
                    <a:pt x="381942" y="273176"/>
                    <a:pt x="383034" y="274268"/>
                  </a:cubicBezTo>
                  <a:cubicBezTo>
                    <a:pt x="384125" y="275359"/>
                    <a:pt x="383579" y="275905"/>
                    <a:pt x="381396" y="275905"/>
                  </a:cubicBezTo>
                  <a:cubicBezTo>
                    <a:pt x="377031" y="278088"/>
                    <a:pt x="375939" y="275905"/>
                    <a:pt x="378122" y="269356"/>
                  </a:cubicBezTo>
                  <a:cubicBezTo>
                    <a:pt x="380305" y="262808"/>
                    <a:pt x="381396" y="258442"/>
                    <a:pt x="381396" y="256260"/>
                  </a:cubicBezTo>
                  <a:cubicBezTo>
                    <a:pt x="379214" y="258442"/>
                    <a:pt x="378668" y="257897"/>
                    <a:pt x="379759" y="254622"/>
                  </a:cubicBezTo>
                  <a:cubicBezTo>
                    <a:pt x="380851" y="251348"/>
                    <a:pt x="380305" y="249711"/>
                    <a:pt x="378122" y="249711"/>
                  </a:cubicBezTo>
                  <a:cubicBezTo>
                    <a:pt x="380305" y="245345"/>
                    <a:pt x="381396" y="241526"/>
                    <a:pt x="381396" y="238251"/>
                  </a:cubicBezTo>
                  <a:cubicBezTo>
                    <a:pt x="381396" y="234977"/>
                    <a:pt x="383579" y="232249"/>
                    <a:pt x="387945" y="230066"/>
                  </a:cubicBezTo>
                  <a:cubicBezTo>
                    <a:pt x="387945" y="233340"/>
                    <a:pt x="387672" y="236069"/>
                    <a:pt x="387126" y="238251"/>
                  </a:cubicBezTo>
                  <a:lnTo>
                    <a:pt x="385861" y="240781"/>
                  </a:lnTo>
                  <a:lnTo>
                    <a:pt x="386308" y="241116"/>
                  </a:lnTo>
                  <a:cubicBezTo>
                    <a:pt x="386308" y="241935"/>
                    <a:pt x="385762" y="243163"/>
                    <a:pt x="384671" y="244800"/>
                  </a:cubicBezTo>
                  <a:cubicBezTo>
                    <a:pt x="382488" y="248074"/>
                    <a:pt x="382488" y="249711"/>
                    <a:pt x="384671" y="249711"/>
                  </a:cubicBezTo>
                  <a:cubicBezTo>
                    <a:pt x="386853" y="247528"/>
                    <a:pt x="387945" y="245345"/>
                    <a:pt x="387945" y="243163"/>
                  </a:cubicBezTo>
                  <a:cubicBezTo>
                    <a:pt x="387945" y="240980"/>
                    <a:pt x="389036" y="238797"/>
                    <a:pt x="391219" y="236614"/>
                  </a:cubicBezTo>
                  <a:cubicBezTo>
                    <a:pt x="393402" y="234431"/>
                    <a:pt x="395039" y="231703"/>
                    <a:pt x="396130" y="228429"/>
                  </a:cubicBezTo>
                  <a:cubicBezTo>
                    <a:pt x="397222" y="225154"/>
                    <a:pt x="396676" y="223517"/>
                    <a:pt x="394493" y="223517"/>
                  </a:cubicBezTo>
                  <a:cubicBezTo>
                    <a:pt x="394493" y="216969"/>
                    <a:pt x="396676" y="211512"/>
                    <a:pt x="401042" y="207146"/>
                  </a:cubicBezTo>
                  <a:cubicBezTo>
                    <a:pt x="403225" y="204964"/>
                    <a:pt x="404316" y="202781"/>
                    <a:pt x="404316" y="200598"/>
                  </a:cubicBezTo>
                  <a:cubicBezTo>
                    <a:pt x="404316" y="198415"/>
                    <a:pt x="403225" y="197324"/>
                    <a:pt x="401042" y="197324"/>
                  </a:cubicBezTo>
                  <a:cubicBezTo>
                    <a:pt x="398859" y="197324"/>
                    <a:pt x="397768" y="196232"/>
                    <a:pt x="397768" y="194049"/>
                  </a:cubicBezTo>
                  <a:lnTo>
                    <a:pt x="397768" y="190775"/>
                  </a:lnTo>
                  <a:cubicBezTo>
                    <a:pt x="397768" y="188592"/>
                    <a:pt x="398313" y="187501"/>
                    <a:pt x="399405" y="187501"/>
                  </a:cubicBezTo>
                  <a:cubicBezTo>
                    <a:pt x="400496" y="187501"/>
                    <a:pt x="401042" y="186410"/>
                    <a:pt x="401042" y="184227"/>
                  </a:cubicBezTo>
                  <a:cubicBezTo>
                    <a:pt x="403225" y="182044"/>
                    <a:pt x="404316" y="177678"/>
                    <a:pt x="404316" y="171130"/>
                  </a:cubicBezTo>
                  <a:lnTo>
                    <a:pt x="404316" y="167856"/>
                  </a:lnTo>
                  <a:lnTo>
                    <a:pt x="404316" y="161307"/>
                  </a:lnTo>
                  <a:lnTo>
                    <a:pt x="404316" y="158033"/>
                  </a:lnTo>
                  <a:cubicBezTo>
                    <a:pt x="404316" y="160216"/>
                    <a:pt x="405407" y="161307"/>
                    <a:pt x="407590" y="161307"/>
                  </a:cubicBezTo>
                  <a:lnTo>
                    <a:pt x="407590" y="148210"/>
                  </a:lnTo>
                  <a:lnTo>
                    <a:pt x="407590" y="138388"/>
                  </a:lnTo>
                  <a:cubicBezTo>
                    <a:pt x="405407" y="138388"/>
                    <a:pt x="403770" y="140025"/>
                    <a:pt x="402679" y="143299"/>
                  </a:cubicBezTo>
                  <a:cubicBezTo>
                    <a:pt x="401587" y="146573"/>
                    <a:pt x="401042" y="146028"/>
                    <a:pt x="401042" y="141662"/>
                  </a:cubicBezTo>
                  <a:cubicBezTo>
                    <a:pt x="398859" y="141662"/>
                    <a:pt x="397768" y="142753"/>
                    <a:pt x="397768" y="144936"/>
                  </a:cubicBezTo>
                  <a:cubicBezTo>
                    <a:pt x="397768" y="140571"/>
                    <a:pt x="397222" y="140571"/>
                    <a:pt x="396130" y="144936"/>
                  </a:cubicBezTo>
                  <a:cubicBezTo>
                    <a:pt x="395039" y="149302"/>
                    <a:pt x="394493" y="152576"/>
                    <a:pt x="394493" y="154759"/>
                  </a:cubicBezTo>
                  <a:cubicBezTo>
                    <a:pt x="392310" y="152576"/>
                    <a:pt x="391219" y="155305"/>
                    <a:pt x="391219" y="162944"/>
                  </a:cubicBezTo>
                  <a:cubicBezTo>
                    <a:pt x="391219" y="170584"/>
                    <a:pt x="391219" y="175496"/>
                    <a:pt x="391219" y="177678"/>
                  </a:cubicBezTo>
                  <a:cubicBezTo>
                    <a:pt x="389036" y="179861"/>
                    <a:pt x="387945" y="186410"/>
                    <a:pt x="387945" y="197324"/>
                  </a:cubicBezTo>
                  <a:lnTo>
                    <a:pt x="387945" y="184227"/>
                  </a:lnTo>
                  <a:lnTo>
                    <a:pt x="387945" y="171130"/>
                  </a:lnTo>
                  <a:cubicBezTo>
                    <a:pt x="387945" y="166764"/>
                    <a:pt x="388491" y="163490"/>
                    <a:pt x="389582" y="161307"/>
                  </a:cubicBezTo>
                  <a:cubicBezTo>
                    <a:pt x="390673" y="159124"/>
                    <a:pt x="391219" y="156942"/>
                    <a:pt x="391219" y="154759"/>
                  </a:cubicBezTo>
                  <a:cubicBezTo>
                    <a:pt x="391219" y="152576"/>
                    <a:pt x="391765" y="150939"/>
                    <a:pt x="392856" y="149847"/>
                  </a:cubicBezTo>
                  <a:cubicBezTo>
                    <a:pt x="393948" y="148756"/>
                    <a:pt x="394493" y="147119"/>
                    <a:pt x="394493" y="144936"/>
                  </a:cubicBezTo>
                  <a:cubicBezTo>
                    <a:pt x="394493" y="142753"/>
                    <a:pt x="393948" y="141116"/>
                    <a:pt x="392856" y="140025"/>
                  </a:cubicBezTo>
                  <a:cubicBezTo>
                    <a:pt x="391765" y="138933"/>
                    <a:pt x="391219" y="137296"/>
                    <a:pt x="391219" y="135113"/>
                  </a:cubicBezTo>
                  <a:cubicBezTo>
                    <a:pt x="391219" y="132931"/>
                    <a:pt x="393402" y="131839"/>
                    <a:pt x="397768" y="131839"/>
                  </a:cubicBezTo>
                  <a:cubicBezTo>
                    <a:pt x="397768" y="129656"/>
                    <a:pt x="398313" y="127474"/>
                    <a:pt x="399405" y="125291"/>
                  </a:cubicBezTo>
                  <a:cubicBezTo>
                    <a:pt x="400496" y="123108"/>
                    <a:pt x="401042" y="120925"/>
                    <a:pt x="401042" y="118742"/>
                  </a:cubicBezTo>
                  <a:cubicBezTo>
                    <a:pt x="401042" y="114377"/>
                    <a:pt x="402133" y="113285"/>
                    <a:pt x="404316" y="115468"/>
                  </a:cubicBezTo>
                  <a:lnTo>
                    <a:pt x="404316" y="99097"/>
                  </a:lnTo>
                  <a:lnTo>
                    <a:pt x="401042" y="99097"/>
                  </a:lnTo>
                  <a:cubicBezTo>
                    <a:pt x="398859" y="101280"/>
                    <a:pt x="397768" y="105645"/>
                    <a:pt x="397768" y="112194"/>
                  </a:cubicBezTo>
                  <a:cubicBezTo>
                    <a:pt x="397768" y="110011"/>
                    <a:pt x="396676" y="108920"/>
                    <a:pt x="394493" y="108920"/>
                  </a:cubicBezTo>
                  <a:lnTo>
                    <a:pt x="394493" y="102371"/>
                  </a:lnTo>
                  <a:cubicBezTo>
                    <a:pt x="394493" y="100188"/>
                    <a:pt x="395039" y="99097"/>
                    <a:pt x="396130" y="99097"/>
                  </a:cubicBezTo>
                  <a:cubicBezTo>
                    <a:pt x="397222" y="99097"/>
                    <a:pt x="397768" y="98006"/>
                    <a:pt x="397768" y="95823"/>
                  </a:cubicBezTo>
                  <a:lnTo>
                    <a:pt x="394493" y="95823"/>
                  </a:lnTo>
                  <a:cubicBezTo>
                    <a:pt x="392310" y="95823"/>
                    <a:pt x="392310" y="95277"/>
                    <a:pt x="394493" y="94186"/>
                  </a:cubicBezTo>
                  <a:cubicBezTo>
                    <a:pt x="396676" y="93094"/>
                    <a:pt x="395585" y="92549"/>
                    <a:pt x="391219" y="92549"/>
                  </a:cubicBezTo>
                  <a:cubicBezTo>
                    <a:pt x="391219" y="94731"/>
                    <a:pt x="389036" y="93640"/>
                    <a:pt x="384671" y="89274"/>
                  </a:cubicBezTo>
                  <a:lnTo>
                    <a:pt x="381396" y="86000"/>
                  </a:lnTo>
                  <a:lnTo>
                    <a:pt x="378122" y="86000"/>
                  </a:lnTo>
                  <a:cubicBezTo>
                    <a:pt x="378122" y="83817"/>
                    <a:pt x="377031" y="83272"/>
                    <a:pt x="374848" y="84363"/>
                  </a:cubicBezTo>
                  <a:cubicBezTo>
                    <a:pt x="372665" y="85454"/>
                    <a:pt x="372665" y="83817"/>
                    <a:pt x="374848" y="79452"/>
                  </a:cubicBezTo>
                  <a:lnTo>
                    <a:pt x="368300" y="79452"/>
                  </a:lnTo>
                  <a:cubicBezTo>
                    <a:pt x="366117" y="77269"/>
                    <a:pt x="363934" y="76177"/>
                    <a:pt x="361751" y="76177"/>
                  </a:cubicBezTo>
                  <a:lnTo>
                    <a:pt x="356949" y="73776"/>
                  </a:lnTo>
                  <a:lnTo>
                    <a:pt x="355612" y="71675"/>
                  </a:lnTo>
                  <a:cubicBezTo>
                    <a:pt x="354793" y="70857"/>
                    <a:pt x="354111" y="70720"/>
                    <a:pt x="353566" y="71266"/>
                  </a:cubicBezTo>
                  <a:cubicBezTo>
                    <a:pt x="352474" y="72358"/>
                    <a:pt x="350837" y="71812"/>
                    <a:pt x="348654" y="69629"/>
                  </a:cubicBezTo>
                  <a:lnTo>
                    <a:pt x="348654" y="72903"/>
                  </a:lnTo>
                  <a:lnTo>
                    <a:pt x="342106" y="72903"/>
                  </a:lnTo>
                  <a:lnTo>
                    <a:pt x="342106" y="69629"/>
                  </a:lnTo>
                  <a:lnTo>
                    <a:pt x="338832" y="66355"/>
                  </a:lnTo>
                  <a:cubicBezTo>
                    <a:pt x="334466" y="64172"/>
                    <a:pt x="332283" y="64718"/>
                    <a:pt x="332283" y="67992"/>
                  </a:cubicBezTo>
                  <a:cubicBezTo>
                    <a:pt x="332283" y="71266"/>
                    <a:pt x="330100" y="72903"/>
                    <a:pt x="325735" y="72903"/>
                  </a:cubicBezTo>
                  <a:lnTo>
                    <a:pt x="332283" y="66355"/>
                  </a:lnTo>
                  <a:cubicBezTo>
                    <a:pt x="330100" y="65263"/>
                    <a:pt x="327781" y="64581"/>
                    <a:pt x="325325" y="64308"/>
                  </a:cubicBezTo>
                  <a:close/>
                  <a:moveTo>
                    <a:pt x="356431" y="52030"/>
                  </a:moveTo>
                  <a:cubicBezTo>
                    <a:pt x="355612" y="51757"/>
                    <a:pt x="355203" y="52167"/>
                    <a:pt x="355203" y="53258"/>
                  </a:cubicBezTo>
                  <a:lnTo>
                    <a:pt x="355203" y="56532"/>
                  </a:lnTo>
                  <a:cubicBezTo>
                    <a:pt x="353020" y="56532"/>
                    <a:pt x="351383" y="55986"/>
                    <a:pt x="350291" y="54895"/>
                  </a:cubicBezTo>
                  <a:cubicBezTo>
                    <a:pt x="349200" y="53804"/>
                    <a:pt x="347563" y="53258"/>
                    <a:pt x="345380" y="53258"/>
                  </a:cubicBezTo>
                  <a:lnTo>
                    <a:pt x="361751" y="59806"/>
                  </a:lnTo>
                  <a:cubicBezTo>
                    <a:pt x="363934" y="59806"/>
                    <a:pt x="363388" y="58169"/>
                    <a:pt x="360114" y="54895"/>
                  </a:cubicBezTo>
                  <a:cubicBezTo>
                    <a:pt x="358477" y="53258"/>
                    <a:pt x="357249" y="52303"/>
                    <a:pt x="356431" y="52030"/>
                  </a:cubicBezTo>
                  <a:close/>
                  <a:moveTo>
                    <a:pt x="403497" y="46863"/>
                  </a:moveTo>
                  <a:cubicBezTo>
                    <a:pt x="403497" y="49114"/>
                    <a:pt x="402935" y="50240"/>
                    <a:pt x="401809" y="50240"/>
                  </a:cubicBezTo>
                  <a:lnTo>
                    <a:pt x="400796" y="48214"/>
                  </a:lnTo>
                  <a:close/>
                  <a:moveTo>
                    <a:pt x="400121" y="46863"/>
                  </a:moveTo>
                  <a:lnTo>
                    <a:pt x="400796" y="48214"/>
                  </a:lnTo>
                  <a:lnTo>
                    <a:pt x="400121" y="48551"/>
                  </a:lnTo>
                  <a:close/>
                  <a:moveTo>
                    <a:pt x="355203" y="46710"/>
                  </a:moveTo>
                  <a:cubicBezTo>
                    <a:pt x="357385" y="48892"/>
                    <a:pt x="359568" y="49984"/>
                    <a:pt x="361751" y="49984"/>
                  </a:cubicBezTo>
                  <a:cubicBezTo>
                    <a:pt x="361751" y="47801"/>
                    <a:pt x="360660" y="46710"/>
                    <a:pt x="358477" y="46710"/>
                  </a:cubicBezTo>
                  <a:close/>
                  <a:moveTo>
                    <a:pt x="315912" y="45072"/>
                  </a:moveTo>
                  <a:cubicBezTo>
                    <a:pt x="314821" y="45072"/>
                    <a:pt x="313729" y="45618"/>
                    <a:pt x="312638" y="46710"/>
                  </a:cubicBezTo>
                  <a:cubicBezTo>
                    <a:pt x="312638" y="48892"/>
                    <a:pt x="313729" y="49984"/>
                    <a:pt x="315912" y="49984"/>
                  </a:cubicBezTo>
                  <a:cubicBezTo>
                    <a:pt x="315912" y="47801"/>
                    <a:pt x="317004" y="46710"/>
                    <a:pt x="319186" y="46710"/>
                  </a:cubicBezTo>
                  <a:cubicBezTo>
                    <a:pt x="318095" y="45618"/>
                    <a:pt x="317004" y="45072"/>
                    <a:pt x="315912" y="45072"/>
                  </a:cubicBezTo>
                  <a:close/>
                  <a:moveTo>
                    <a:pt x="343743" y="43435"/>
                  </a:moveTo>
                  <a:cubicBezTo>
                    <a:pt x="342652" y="43435"/>
                    <a:pt x="342106" y="44527"/>
                    <a:pt x="342106" y="46710"/>
                  </a:cubicBezTo>
                  <a:lnTo>
                    <a:pt x="348654" y="46710"/>
                  </a:lnTo>
                  <a:cubicBezTo>
                    <a:pt x="346471" y="44527"/>
                    <a:pt x="344834" y="43435"/>
                    <a:pt x="343743" y="43435"/>
                  </a:cubicBezTo>
                  <a:close/>
                  <a:moveTo>
                    <a:pt x="332283" y="43435"/>
                  </a:moveTo>
                  <a:lnTo>
                    <a:pt x="325735" y="45072"/>
                  </a:lnTo>
                  <a:lnTo>
                    <a:pt x="325735" y="45072"/>
                  </a:lnTo>
                  <a:cubicBezTo>
                    <a:pt x="327918" y="46164"/>
                    <a:pt x="330100" y="45618"/>
                    <a:pt x="332283" y="43435"/>
                  </a:cubicBezTo>
                  <a:close/>
                  <a:moveTo>
                    <a:pt x="296267" y="30338"/>
                  </a:moveTo>
                  <a:cubicBezTo>
                    <a:pt x="294084" y="30338"/>
                    <a:pt x="290264" y="32112"/>
                    <a:pt x="284807" y="35659"/>
                  </a:cubicBezTo>
                  <a:lnTo>
                    <a:pt x="283670" y="35456"/>
                  </a:lnTo>
                  <a:close/>
                  <a:moveTo>
                    <a:pt x="390042" y="23790"/>
                  </a:moveTo>
                  <a:lnTo>
                    <a:pt x="393419" y="27064"/>
                  </a:lnTo>
                  <a:lnTo>
                    <a:pt x="389367" y="25100"/>
                  </a:lnTo>
                  <a:close/>
                  <a:moveTo>
                    <a:pt x="333102" y="301"/>
                  </a:moveTo>
                  <a:cubicBezTo>
                    <a:pt x="333647" y="-300"/>
                    <a:pt x="334466" y="1"/>
                    <a:pt x="335557" y="1203"/>
                  </a:cubicBezTo>
                  <a:cubicBezTo>
                    <a:pt x="337740" y="3607"/>
                    <a:pt x="339923" y="4810"/>
                    <a:pt x="342106" y="4810"/>
                  </a:cubicBezTo>
                  <a:cubicBezTo>
                    <a:pt x="342106" y="2184"/>
                    <a:pt x="341014" y="870"/>
                    <a:pt x="338832" y="870"/>
                  </a:cubicBezTo>
                  <a:lnTo>
                    <a:pt x="342106" y="870"/>
                  </a:lnTo>
                  <a:lnTo>
                    <a:pt x="345380" y="870"/>
                  </a:lnTo>
                  <a:lnTo>
                    <a:pt x="348654" y="870"/>
                  </a:lnTo>
                  <a:lnTo>
                    <a:pt x="351928" y="870"/>
                  </a:lnTo>
                  <a:lnTo>
                    <a:pt x="361751" y="870"/>
                  </a:lnTo>
                  <a:cubicBezTo>
                    <a:pt x="361751" y="5236"/>
                    <a:pt x="358477" y="7419"/>
                    <a:pt x="351928" y="7419"/>
                  </a:cubicBezTo>
                  <a:cubicBezTo>
                    <a:pt x="343197" y="7419"/>
                    <a:pt x="341014" y="9602"/>
                    <a:pt x="345380" y="13967"/>
                  </a:cubicBezTo>
                  <a:lnTo>
                    <a:pt x="342106" y="13967"/>
                  </a:lnTo>
                  <a:cubicBezTo>
                    <a:pt x="342106" y="11785"/>
                    <a:pt x="341014" y="10693"/>
                    <a:pt x="338832" y="10693"/>
                  </a:cubicBezTo>
                  <a:lnTo>
                    <a:pt x="332283" y="10693"/>
                  </a:lnTo>
                  <a:cubicBezTo>
                    <a:pt x="330100" y="10693"/>
                    <a:pt x="328463" y="11239"/>
                    <a:pt x="327372" y="12330"/>
                  </a:cubicBezTo>
                  <a:cubicBezTo>
                    <a:pt x="326280" y="13422"/>
                    <a:pt x="324643" y="13967"/>
                    <a:pt x="322461" y="13967"/>
                  </a:cubicBezTo>
                  <a:cubicBezTo>
                    <a:pt x="320278" y="13967"/>
                    <a:pt x="318641" y="14513"/>
                    <a:pt x="317549" y="15604"/>
                  </a:cubicBezTo>
                  <a:cubicBezTo>
                    <a:pt x="316458" y="16696"/>
                    <a:pt x="314821" y="17242"/>
                    <a:pt x="312638" y="17242"/>
                  </a:cubicBezTo>
                  <a:cubicBezTo>
                    <a:pt x="310455" y="17242"/>
                    <a:pt x="309364" y="17787"/>
                    <a:pt x="309364" y="18879"/>
                  </a:cubicBezTo>
                  <a:cubicBezTo>
                    <a:pt x="309364" y="19970"/>
                    <a:pt x="308272" y="20516"/>
                    <a:pt x="306089" y="20516"/>
                  </a:cubicBezTo>
                  <a:lnTo>
                    <a:pt x="276621" y="30338"/>
                  </a:lnTo>
                  <a:cubicBezTo>
                    <a:pt x="274439" y="32521"/>
                    <a:pt x="271164" y="33613"/>
                    <a:pt x="266799" y="33613"/>
                  </a:cubicBezTo>
                  <a:cubicBezTo>
                    <a:pt x="264616" y="35795"/>
                    <a:pt x="262433" y="36887"/>
                    <a:pt x="260250" y="36887"/>
                  </a:cubicBezTo>
                  <a:cubicBezTo>
                    <a:pt x="268982" y="36887"/>
                    <a:pt x="273347" y="35795"/>
                    <a:pt x="273347" y="33613"/>
                  </a:cubicBezTo>
                  <a:lnTo>
                    <a:pt x="283670" y="35456"/>
                  </a:lnTo>
                  <a:lnTo>
                    <a:pt x="270073" y="40980"/>
                  </a:lnTo>
                  <a:cubicBezTo>
                    <a:pt x="267890" y="40980"/>
                    <a:pt x="262979" y="42344"/>
                    <a:pt x="255339" y="45072"/>
                  </a:cubicBezTo>
                  <a:cubicBezTo>
                    <a:pt x="247699" y="47801"/>
                    <a:pt x="244971" y="50529"/>
                    <a:pt x="247154" y="53258"/>
                  </a:cubicBezTo>
                  <a:cubicBezTo>
                    <a:pt x="249336" y="53258"/>
                    <a:pt x="250428" y="52533"/>
                    <a:pt x="250428" y="51084"/>
                  </a:cubicBezTo>
                  <a:cubicBezTo>
                    <a:pt x="250428" y="49634"/>
                    <a:pt x="251519" y="48909"/>
                    <a:pt x="253702" y="48909"/>
                  </a:cubicBezTo>
                  <a:lnTo>
                    <a:pt x="256976" y="48909"/>
                  </a:lnTo>
                  <a:lnTo>
                    <a:pt x="260250" y="44510"/>
                  </a:lnTo>
                  <a:lnTo>
                    <a:pt x="260250" y="53258"/>
                  </a:lnTo>
                  <a:cubicBezTo>
                    <a:pt x="266799" y="44527"/>
                    <a:pt x="274439" y="40161"/>
                    <a:pt x="283170" y="40161"/>
                  </a:cubicBezTo>
                  <a:cubicBezTo>
                    <a:pt x="287092" y="37978"/>
                    <a:pt x="291509" y="36887"/>
                    <a:pt x="296420" y="36887"/>
                  </a:cubicBezTo>
                  <a:cubicBezTo>
                    <a:pt x="301332" y="36887"/>
                    <a:pt x="304776" y="35795"/>
                    <a:pt x="306754" y="33613"/>
                  </a:cubicBezTo>
                  <a:cubicBezTo>
                    <a:pt x="306754" y="35795"/>
                    <a:pt x="311555" y="35795"/>
                    <a:pt x="321156" y="33613"/>
                  </a:cubicBezTo>
                  <a:cubicBezTo>
                    <a:pt x="330757" y="31430"/>
                    <a:pt x="336649" y="31430"/>
                    <a:pt x="338832" y="33613"/>
                  </a:cubicBezTo>
                  <a:cubicBezTo>
                    <a:pt x="336649" y="35795"/>
                    <a:pt x="331192" y="36887"/>
                    <a:pt x="322461" y="36887"/>
                  </a:cubicBezTo>
                  <a:lnTo>
                    <a:pt x="309671" y="36887"/>
                  </a:lnTo>
                  <a:cubicBezTo>
                    <a:pt x="301826" y="36887"/>
                    <a:pt x="296915" y="37978"/>
                    <a:pt x="294937" y="40161"/>
                  </a:cubicBezTo>
                  <a:lnTo>
                    <a:pt x="294937" y="43435"/>
                  </a:lnTo>
                  <a:lnTo>
                    <a:pt x="292021" y="43435"/>
                  </a:lnTo>
                  <a:cubicBezTo>
                    <a:pt x="290042" y="43435"/>
                    <a:pt x="289053" y="44527"/>
                    <a:pt x="289053" y="46710"/>
                  </a:cubicBezTo>
                  <a:lnTo>
                    <a:pt x="292021" y="46710"/>
                  </a:lnTo>
                  <a:cubicBezTo>
                    <a:pt x="293965" y="46710"/>
                    <a:pt x="294937" y="45618"/>
                    <a:pt x="294937" y="43435"/>
                  </a:cubicBezTo>
                  <a:cubicBezTo>
                    <a:pt x="294937" y="45618"/>
                    <a:pt x="296915" y="44527"/>
                    <a:pt x="300871" y="40161"/>
                  </a:cubicBezTo>
                  <a:lnTo>
                    <a:pt x="312638" y="40161"/>
                  </a:lnTo>
                  <a:cubicBezTo>
                    <a:pt x="317140" y="40161"/>
                    <a:pt x="320499" y="41287"/>
                    <a:pt x="322716" y="43538"/>
                  </a:cubicBezTo>
                  <a:cubicBezTo>
                    <a:pt x="324967" y="41287"/>
                    <a:pt x="327218" y="40161"/>
                    <a:pt x="329469" y="40161"/>
                  </a:cubicBezTo>
                  <a:cubicBezTo>
                    <a:pt x="331720" y="40161"/>
                    <a:pt x="341816" y="42395"/>
                    <a:pt x="359756" y="46863"/>
                  </a:cubicBezTo>
                  <a:cubicBezTo>
                    <a:pt x="362007" y="46863"/>
                    <a:pt x="363687" y="47426"/>
                    <a:pt x="364795" y="48551"/>
                  </a:cubicBezTo>
                  <a:cubicBezTo>
                    <a:pt x="365904" y="49677"/>
                    <a:pt x="368709" y="50240"/>
                    <a:pt x="373211" y="50240"/>
                  </a:cubicBezTo>
                  <a:cubicBezTo>
                    <a:pt x="377713" y="54707"/>
                    <a:pt x="381072" y="55833"/>
                    <a:pt x="383289" y="53616"/>
                  </a:cubicBezTo>
                  <a:cubicBezTo>
                    <a:pt x="383289" y="55833"/>
                    <a:pt x="384415" y="56941"/>
                    <a:pt x="386666" y="56941"/>
                  </a:cubicBezTo>
                  <a:lnTo>
                    <a:pt x="386666" y="50240"/>
                  </a:lnTo>
                  <a:lnTo>
                    <a:pt x="390042" y="50240"/>
                  </a:lnTo>
                  <a:lnTo>
                    <a:pt x="383289" y="43538"/>
                  </a:lnTo>
                  <a:lnTo>
                    <a:pt x="383289" y="33613"/>
                  </a:lnTo>
                  <a:lnTo>
                    <a:pt x="376587" y="30338"/>
                  </a:lnTo>
                  <a:lnTo>
                    <a:pt x="376587" y="27064"/>
                  </a:lnTo>
                  <a:lnTo>
                    <a:pt x="376587" y="23790"/>
                  </a:lnTo>
                  <a:lnTo>
                    <a:pt x="383289" y="30338"/>
                  </a:lnTo>
                  <a:lnTo>
                    <a:pt x="383289" y="27064"/>
                  </a:lnTo>
                  <a:cubicBezTo>
                    <a:pt x="385540" y="27064"/>
                    <a:pt x="386103" y="26518"/>
                    <a:pt x="384978" y="25427"/>
                  </a:cubicBezTo>
                  <a:cubicBezTo>
                    <a:pt x="383852" y="24336"/>
                    <a:pt x="384415" y="23790"/>
                    <a:pt x="386666" y="23790"/>
                  </a:cubicBezTo>
                  <a:lnTo>
                    <a:pt x="389367" y="25100"/>
                  </a:lnTo>
                  <a:lnTo>
                    <a:pt x="386666" y="30338"/>
                  </a:lnTo>
                  <a:cubicBezTo>
                    <a:pt x="386666" y="32521"/>
                    <a:pt x="387791" y="34704"/>
                    <a:pt x="390042" y="36887"/>
                  </a:cubicBezTo>
                  <a:cubicBezTo>
                    <a:pt x="392293" y="36887"/>
                    <a:pt x="393419" y="37978"/>
                    <a:pt x="393419" y="40161"/>
                  </a:cubicBezTo>
                  <a:lnTo>
                    <a:pt x="393419" y="46863"/>
                  </a:lnTo>
                  <a:cubicBezTo>
                    <a:pt x="395636" y="46863"/>
                    <a:pt x="396744" y="44629"/>
                    <a:pt x="396744" y="40161"/>
                  </a:cubicBezTo>
                  <a:cubicBezTo>
                    <a:pt x="398995" y="40161"/>
                    <a:pt x="400121" y="42395"/>
                    <a:pt x="400121" y="46863"/>
                  </a:cubicBezTo>
                  <a:cubicBezTo>
                    <a:pt x="400121" y="44646"/>
                    <a:pt x="398995" y="43538"/>
                    <a:pt x="396744" y="43538"/>
                  </a:cubicBezTo>
                  <a:lnTo>
                    <a:pt x="396744" y="50240"/>
                  </a:lnTo>
                  <a:lnTo>
                    <a:pt x="400121" y="48551"/>
                  </a:lnTo>
                  <a:lnTo>
                    <a:pt x="400121" y="53616"/>
                  </a:lnTo>
                  <a:cubicBezTo>
                    <a:pt x="404623" y="51365"/>
                    <a:pt x="406311" y="52474"/>
                    <a:pt x="405186" y="56941"/>
                  </a:cubicBezTo>
                  <a:cubicBezTo>
                    <a:pt x="404060" y="61409"/>
                    <a:pt x="405748" y="64769"/>
                    <a:pt x="410251" y="67020"/>
                  </a:cubicBezTo>
                  <a:lnTo>
                    <a:pt x="413576" y="70396"/>
                  </a:lnTo>
                  <a:lnTo>
                    <a:pt x="414139" y="71513"/>
                  </a:lnTo>
                  <a:lnTo>
                    <a:pt x="416952" y="77098"/>
                  </a:lnTo>
                  <a:lnTo>
                    <a:pt x="423705" y="87177"/>
                  </a:lnTo>
                  <a:lnTo>
                    <a:pt x="423705" y="77098"/>
                  </a:lnTo>
                  <a:cubicBezTo>
                    <a:pt x="425922" y="77098"/>
                    <a:pt x="426477" y="81021"/>
                    <a:pt x="425368" y="88865"/>
                  </a:cubicBezTo>
                  <a:cubicBezTo>
                    <a:pt x="424260" y="96710"/>
                    <a:pt x="424814" y="100632"/>
                    <a:pt x="427031" y="100632"/>
                  </a:cubicBezTo>
                  <a:lnTo>
                    <a:pt x="427031" y="97255"/>
                  </a:lnTo>
                  <a:cubicBezTo>
                    <a:pt x="424814" y="95004"/>
                    <a:pt x="424814" y="93879"/>
                    <a:pt x="427031" y="93879"/>
                  </a:cubicBezTo>
                  <a:cubicBezTo>
                    <a:pt x="429282" y="96130"/>
                    <a:pt x="430407" y="98381"/>
                    <a:pt x="430407" y="100632"/>
                  </a:cubicBezTo>
                  <a:cubicBezTo>
                    <a:pt x="430407" y="102849"/>
                    <a:pt x="430970" y="103403"/>
                    <a:pt x="432096" y="102294"/>
                  </a:cubicBezTo>
                  <a:cubicBezTo>
                    <a:pt x="433221" y="101186"/>
                    <a:pt x="433784" y="101740"/>
                    <a:pt x="433784" y="103957"/>
                  </a:cubicBezTo>
                  <a:lnTo>
                    <a:pt x="433784" y="110659"/>
                  </a:lnTo>
                  <a:cubicBezTo>
                    <a:pt x="433784" y="115161"/>
                    <a:pt x="433221" y="120209"/>
                    <a:pt x="432096" y="125802"/>
                  </a:cubicBezTo>
                  <a:cubicBezTo>
                    <a:pt x="430970" y="131396"/>
                    <a:pt x="431533" y="136427"/>
                    <a:pt x="433784" y="140895"/>
                  </a:cubicBezTo>
                  <a:lnTo>
                    <a:pt x="433784" y="127491"/>
                  </a:lnTo>
                  <a:cubicBezTo>
                    <a:pt x="435967" y="129708"/>
                    <a:pt x="436512" y="131942"/>
                    <a:pt x="435421" y="134193"/>
                  </a:cubicBezTo>
                  <a:cubicBezTo>
                    <a:pt x="434330" y="136444"/>
                    <a:pt x="434875" y="138678"/>
                    <a:pt x="437058" y="140895"/>
                  </a:cubicBezTo>
                  <a:cubicBezTo>
                    <a:pt x="437058" y="143146"/>
                    <a:pt x="437604" y="144271"/>
                    <a:pt x="438695" y="144271"/>
                  </a:cubicBezTo>
                  <a:cubicBezTo>
                    <a:pt x="439787" y="144271"/>
                    <a:pt x="440332" y="145397"/>
                    <a:pt x="440332" y="147648"/>
                  </a:cubicBezTo>
                  <a:lnTo>
                    <a:pt x="440332" y="150973"/>
                  </a:lnTo>
                  <a:cubicBezTo>
                    <a:pt x="440332" y="148756"/>
                    <a:pt x="441424" y="147648"/>
                    <a:pt x="443607" y="147648"/>
                  </a:cubicBezTo>
                  <a:lnTo>
                    <a:pt x="440332" y="157675"/>
                  </a:lnTo>
                  <a:cubicBezTo>
                    <a:pt x="440332" y="166645"/>
                    <a:pt x="442515" y="171130"/>
                    <a:pt x="446881" y="171130"/>
                  </a:cubicBezTo>
                  <a:cubicBezTo>
                    <a:pt x="449064" y="166662"/>
                    <a:pt x="449609" y="162748"/>
                    <a:pt x="448518" y="159389"/>
                  </a:cubicBezTo>
                  <a:cubicBezTo>
                    <a:pt x="447427" y="156029"/>
                    <a:pt x="446881" y="152116"/>
                    <a:pt x="446881" y="147648"/>
                  </a:cubicBezTo>
                  <a:cubicBezTo>
                    <a:pt x="451246" y="147648"/>
                    <a:pt x="452338" y="152107"/>
                    <a:pt x="450155" y="161026"/>
                  </a:cubicBezTo>
                  <a:cubicBezTo>
                    <a:pt x="447972" y="169945"/>
                    <a:pt x="446881" y="176587"/>
                    <a:pt x="446881" y="180953"/>
                  </a:cubicBezTo>
                  <a:cubicBezTo>
                    <a:pt x="449064" y="180953"/>
                    <a:pt x="450155" y="178770"/>
                    <a:pt x="450155" y="174404"/>
                  </a:cubicBezTo>
                  <a:lnTo>
                    <a:pt x="450155" y="171130"/>
                  </a:lnTo>
                  <a:lnTo>
                    <a:pt x="453429" y="174404"/>
                  </a:lnTo>
                  <a:lnTo>
                    <a:pt x="453429" y="171130"/>
                  </a:lnTo>
                  <a:cubicBezTo>
                    <a:pt x="455612" y="171130"/>
                    <a:pt x="456703" y="170038"/>
                    <a:pt x="456703" y="167856"/>
                  </a:cubicBezTo>
                  <a:lnTo>
                    <a:pt x="456703" y="179981"/>
                  </a:lnTo>
                  <a:lnTo>
                    <a:pt x="456703" y="185864"/>
                  </a:lnTo>
                  <a:lnTo>
                    <a:pt x="456703" y="191747"/>
                  </a:lnTo>
                  <a:lnTo>
                    <a:pt x="456703" y="200598"/>
                  </a:lnTo>
                  <a:cubicBezTo>
                    <a:pt x="456703" y="198415"/>
                    <a:pt x="457795" y="197324"/>
                    <a:pt x="459978" y="197324"/>
                  </a:cubicBezTo>
                  <a:lnTo>
                    <a:pt x="459978" y="187501"/>
                  </a:lnTo>
                  <a:cubicBezTo>
                    <a:pt x="462160" y="189684"/>
                    <a:pt x="463252" y="187501"/>
                    <a:pt x="463252" y="180953"/>
                  </a:cubicBezTo>
                  <a:lnTo>
                    <a:pt x="463252" y="177678"/>
                  </a:lnTo>
                  <a:lnTo>
                    <a:pt x="463252" y="167856"/>
                  </a:lnTo>
                  <a:lnTo>
                    <a:pt x="466526" y="167856"/>
                  </a:lnTo>
                  <a:cubicBezTo>
                    <a:pt x="468709" y="165673"/>
                    <a:pt x="470892" y="165673"/>
                    <a:pt x="473075" y="167856"/>
                  </a:cubicBezTo>
                  <a:cubicBezTo>
                    <a:pt x="473075" y="170038"/>
                    <a:pt x="472529" y="172221"/>
                    <a:pt x="471438" y="174404"/>
                  </a:cubicBezTo>
                  <a:cubicBezTo>
                    <a:pt x="470346" y="176587"/>
                    <a:pt x="469800" y="178770"/>
                    <a:pt x="469800" y="180953"/>
                  </a:cubicBezTo>
                  <a:lnTo>
                    <a:pt x="469800" y="194049"/>
                  </a:lnTo>
                  <a:lnTo>
                    <a:pt x="469800" y="200598"/>
                  </a:lnTo>
                  <a:cubicBezTo>
                    <a:pt x="469800" y="204964"/>
                    <a:pt x="469255" y="208238"/>
                    <a:pt x="468163" y="210421"/>
                  </a:cubicBezTo>
                  <a:cubicBezTo>
                    <a:pt x="467072" y="212603"/>
                    <a:pt x="466526" y="214786"/>
                    <a:pt x="466526" y="216969"/>
                  </a:cubicBezTo>
                  <a:cubicBezTo>
                    <a:pt x="470892" y="221335"/>
                    <a:pt x="470892" y="225700"/>
                    <a:pt x="466526" y="230066"/>
                  </a:cubicBezTo>
                  <a:lnTo>
                    <a:pt x="466526" y="239888"/>
                  </a:lnTo>
                  <a:cubicBezTo>
                    <a:pt x="464343" y="242071"/>
                    <a:pt x="463252" y="244254"/>
                    <a:pt x="463252" y="246437"/>
                  </a:cubicBezTo>
                  <a:lnTo>
                    <a:pt x="466526" y="246437"/>
                  </a:lnTo>
                  <a:lnTo>
                    <a:pt x="466526" y="243163"/>
                  </a:lnTo>
                  <a:cubicBezTo>
                    <a:pt x="468709" y="245345"/>
                    <a:pt x="469800" y="242071"/>
                    <a:pt x="469800" y="233340"/>
                  </a:cubicBezTo>
                  <a:lnTo>
                    <a:pt x="469800" y="223517"/>
                  </a:lnTo>
                  <a:cubicBezTo>
                    <a:pt x="474166" y="225700"/>
                    <a:pt x="475257" y="228974"/>
                    <a:pt x="473075" y="233340"/>
                  </a:cubicBezTo>
                  <a:cubicBezTo>
                    <a:pt x="470892" y="237706"/>
                    <a:pt x="470892" y="239888"/>
                    <a:pt x="473075" y="239888"/>
                  </a:cubicBezTo>
                  <a:lnTo>
                    <a:pt x="469800" y="243163"/>
                  </a:lnTo>
                  <a:cubicBezTo>
                    <a:pt x="471983" y="247528"/>
                    <a:pt x="472529" y="249165"/>
                    <a:pt x="471438" y="248074"/>
                  </a:cubicBezTo>
                  <a:cubicBezTo>
                    <a:pt x="470346" y="246983"/>
                    <a:pt x="469800" y="247528"/>
                    <a:pt x="469800" y="249711"/>
                  </a:cubicBezTo>
                  <a:lnTo>
                    <a:pt x="469800" y="252985"/>
                  </a:lnTo>
                  <a:lnTo>
                    <a:pt x="467254" y="255532"/>
                  </a:lnTo>
                  <a:lnTo>
                    <a:pt x="466526" y="249711"/>
                  </a:lnTo>
                  <a:lnTo>
                    <a:pt x="466526" y="252985"/>
                  </a:lnTo>
                  <a:cubicBezTo>
                    <a:pt x="464343" y="255168"/>
                    <a:pt x="463252" y="260625"/>
                    <a:pt x="463252" y="269356"/>
                  </a:cubicBezTo>
                  <a:cubicBezTo>
                    <a:pt x="461069" y="273722"/>
                    <a:pt x="460523" y="275905"/>
                    <a:pt x="461615" y="275905"/>
                  </a:cubicBezTo>
                  <a:cubicBezTo>
                    <a:pt x="462706" y="275905"/>
                    <a:pt x="463252" y="276996"/>
                    <a:pt x="463252" y="279179"/>
                  </a:cubicBezTo>
                  <a:lnTo>
                    <a:pt x="463252" y="275905"/>
                  </a:lnTo>
                  <a:cubicBezTo>
                    <a:pt x="465435" y="278088"/>
                    <a:pt x="466526" y="280271"/>
                    <a:pt x="466526" y="282453"/>
                  </a:cubicBezTo>
                  <a:cubicBezTo>
                    <a:pt x="466526" y="284636"/>
                    <a:pt x="465435" y="286819"/>
                    <a:pt x="463252" y="289002"/>
                  </a:cubicBezTo>
                  <a:lnTo>
                    <a:pt x="462342" y="291730"/>
                  </a:lnTo>
                  <a:lnTo>
                    <a:pt x="463252" y="292276"/>
                  </a:lnTo>
                  <a:lnTo>
                    <a:pt x="463252" y="289002"/>
                  </a:lnTo>
                  <a:lnTo>
                    <a:pt x="466526" y="289002"/>
                  </a:lnTo>
                  <a:lnTo>
                    <a:pt x="466526" y="292276"/>
                  </a:lnTo>
                  <a:cubicBezTo>
                    <a:pt x="462160" y="296642"/>
                    <a:pt x="461069" y="298824"/>
                    <a:pt x="463252" y="298824"/>
                  </a:cubicBezTo>
                  <a:cubicBezTo>
                    <a:pt x="461069" y="301007"/>
                    <a:pt x="459978" y="304281"/>
                    <a:pt x="459978" y="308647"/>
                  </a:cubicBezTo>
                  <a:lnTo>
                    <a:pt x="459978" y="315196"/>
                  </a:lnTo>
                  <a:lnTo>
                    <a:pt x="456703" y="315196"/>
                  </a:lnTo>
                  <a:cubicBezTo>
                    <a:pt x="456703" y="317378"/>
                    <a:pt x="457795" y="318470"/>
                    <a:pt x="459978" y="318470"/>
                  </a:cubicBezTo>
                  <a:lnTo>
                    <a:pt x="456703" y="321744"/>
                  </a:lnTo>
                  <a:lnTo>
                    <a:pt x="456703" y="318470"/>
                  </a:lnTo>
                  <a:cubicBezTo>
                    <a:pt x="454521" y="320653"/>
                    <a:pt x="453429" y="323927"/>
                    <a:pt x="453429" y="328292"/>
                  </a:cubicBezTo>
                  <a:lnTo>
                    <a:pt x="456703" y="331567"/>
                  </a:lnTo>
                  <a:cubicBezTo>
                    <a:pt x="456703" y="333749"/>
                    <a:pt x="456158" y="334295"/>
                    <a:pt x="455066" y="333204"/>
                  </a:cubicBezTo>
                  <a:cubicBezTo>
                    <a:pt x="453975" y="332112"/>
                    <a:pt x="453429" y="332658"/>
                    <a:pt x="453429" y="334841"/>
                  </a:cubicBezTo>
                  <a:cubicBezTo>
                    <a:pt x="446881" y="341389"/>
                    <a:pt x="445789" y="345755"/>
                    <a:pt x="450155" y="347938"/>
                  </a:cubicBezTo>
                  <a:lnTo>
                    <a:pt x="443607" y="347938"/>
                  </a:lnTo>
                  <a:lnTo>
                    <a:pt x="446881" y="351212"/>
                  </a:lnTo>
                  <a:lnTo>
                    <a:pt x="448845" y="352522"/>
                  </a:lnTo>
                  <a:lnTo>
                    <a:pt x="446881" y="354486"/>
                  </a:lnTo>
                  <a:lnTo>
                    <a:pt x="443607" y="351212"/>
                  </a:lnTo>
                  <a:lnTo>
                    <a:pt x="443607" y="354486"/>
                  </a:lnTo>
                  <a:cubicBezTo>
                    <a:pt x="445789" y="354486"/>
                    <a:pt x="446881" y="355578"/>
                    <a:pt x="446881" y="357760"/>
                  </a:cubicBezTo>
                  <a:cubicBezTo>
                    <a:pt x="444698" y="357760"/>
                    <a:pt x="444152" y="358306"/>
                    <a:pt x="445244" y="359398"/>
                  </a:cubicBezTo>
                  <a:cubicBezTo>
                    <a:pt x="446335" y="360489"/>
                    <a:pt x="445789" y="361035"/>
                    <a:pt x="443607" y="361035"/>
                  </a:cubicBezTo>
                  <a:lnTo>
                    <a:pt x="443607" y="357760"/>
                  </a:lnTo>
                  <a:cubicBezTo>
                    <a:pt x="441424" y="359943"/>
                    <a:pt x="439241" y="363217"/>
                    <a:pt x="437058" y="367583"/>
                  </a:cubicBezTo>
                  <a:cubicBezTo>
                    <a:pt x="434875" y="371949"/>
                    <a:pt x="434875" y="374131"/>
                    <a:pt x="437058" y="374131"/>
                  </a:cubicBezTo>
                  <a:cubicBezTo>
                    <a:pt x="439241" y="371949"/>
                    <a:pt x="440332" y="369766"/>
                    <a:pt x="440332" y="367583"/>
                  </a:cubicBezTo>
                  <a:lnTo>
                    <a:pt x="440332" y="370857"/>
                  </a:lnTo>
                  <a:cubicBezTo>
                    <a:pt x="440332" y="373040"/>
                    <a:pt x="439241" y="375223"/>
                    <a:pt x="437058" y="377406"/>
                  </a:cubicBezTo>
                  <a:lnTo>
                    <a:pt x="437058" y="383954"/>
                  </a:lnTo>
                  <a:cubicBezTo>
                    <a:pt x="437058" y="381771"/>
                    <a:pt x="435967" y="380680"/>
                    <a:pt x="433784" y="380680"/>
                  </a:cubicBezTo>
                  <a:cubicBezTo>
                    <a:pt x="433784" y="382863"/>
                    <a:pt x="434330" y="383954"/>
                    <a:pt x="435421" y="383954"/>
                  </a:cubicBezTo>
                  <a:cubicBezTo>
                    <a:pt x="436512" y="383954"/>
                    <a:pt x="437058" y="385046"/>
                    <a:pt x="437058" y="387228"/>
                  </a:cubicBezTo>
                  <a:lnTo>
                    <a:pt x="433784" y="383954"/>
                  </a:lnTo>
                  <a:lnTo>
                    <a:pt x="433784" y="390503"/>
                  </a:lnTo>
                  <a:lnTo>
                    <a:pt x="433784" y="397051"/>
                  </a:lnTo>
                  <a:lnTo>
                    <a:pt x="430510" y="400325"/>
                  </a:lnTo>
                  <a:cubicBezTo>
                    <a:pt x="428327" y="402508"/>
                    <a:pt x="429418" y="403599"/>
                    <a:pt x="433784" y="403599"/>
                  </a:cubicBezTo>
                  <a:lnTo>
                    <a:pt x="433784" y="406874"/>
                  </a:lnTo>
                  <a:cubicBezTo>
                    <a:pt x="431601" y="402508"/>
                    <a:pt x="429964" y="401962"/>
                    <a:pt x="428873" y="405237"/>
                  </a:cubicBezTo>
                  <a:cubicBezTo>
                    <a:pt x="427781" y="408511"/>
                    <a:pt x="428327" y="411239"/>
                    <a:pt x="430510" y="413422"/>
                  </a:cubicBezTo>
                  <a:lnTo>
                    <a:pt x="430510" y="410148"/>
                  </a:lnTo>
                  <a:cubicBezTo>
                    <a:pt x="432693" y="412331"/>
                    <a:pt x="433784" y="411239"/>
                    <a:pt x="433784" y="406874"/>
                  </a:cubicBezTo>
                  <a:lnTo>
                    <a:pt x="433784" y="413422"/>
                  </a:lnTo>
                  <a:cubicBezTo>
                    <a:pt x="431976" y="411239"/>
                    <a:pt x="431072" y="412331"/>
                    <a:pt x="431072" y="416696"/>
                  </a:cubicBezTo>
                  <a:lnTo>
                    <a:pt x="431072" y="413422"/>
                  </a:lnTo>
                  <a:lnTo>
                    <a:pt x="428310" y="416696"/>
                  </a:lnTo>
                  <a:cubicBezTo>
                    <a:pt x="426502" y="416696"/>
                    <a:pt x="425598" y="418879"/>
                    <a:pt x="425598" y="423245"/>
                  </a:cubicBezTo>
                  <a:lnTo>
                    <a:pt x="425598" y="419971"/>
                  </a:lnTo>
                  <a:lnTo>
                    <a:pt x="424857" y="419075"/>
                  </a:lnTo>
                  <a:lnTo>
                    <a:pt x="427236" y="416696"/>
                  </a:lnTo>
                  <a:cubicBezTo>
                    <a:pt x="425053" y="414513"/>
                    <a:pt x="422870" y="413422"/>
                    <a:pt x="420687" y="413422"/>
                  </a:cubicBezTo>
                  <a:lnTo>
                    <a:pt x="422887" y="417822"/>
                  </a:lnTo>
                  <a:lnTo>
                    <a:pt x="422887" y="423245"/>
                  </a:lnTo>
                  <a:lnTo>
                    <a:pt x="420124" y="419971"/>
                  </a:lnTo>
                  <a:cubicBezTo>
                    <a:pt x="421966" y="422153"/>
                    <a:pt x="422887" y="425428"/>
                    <a:pt x="422887" y="429793"/>
                  </a:cubicBezTo>
                  <a:cubicBezTo>
                    <a:pt x="421045" y="429793"/>
                    <a:pt x="420124" y="428702"/>
                    <a:pt x="420124" y="426519"/>
                  </a:cubicBezTo>
                  <a:lnTo>
                    <a:pt x="420124" y="436342"/>
                  </a:lnTo>
                  <a:lnTo>
                    <a:pt x="417413" y="436342"/>
                  </a:lnTo>
                  <a:lnTo>
                    <a:pt x="414173" y="439070"/>
                  </a:lnTo>
                  <a:lnTo>
                    <a:pt x="415469" y="444527"/>
                  </a:lnTo>
                  <a:cubicBezTo>
                    <a:pt x="416765" y="447801"/>
                    <a:pt x="414838" y="447256"/>
                    <a:pt x="409688" y="442890"/>
                  </a:cubicBezTo>
                  <a:cubicBezTo>
                    <a:pt x="409688" y="445073"/>
                    <a:pt x="409364" y="446437"/>
                    <a:pt x="408716" y="446983"/>
                  </a:cubicBezTo>
                  <a:lnTo>
                    <a:pt x="408133" y="446819"/>
                  </a:lnTo>
                  <a:lnTo>
                    <a:pt x="407744" y="446164"/>
                  </a:lnTo>
                  <a:lnTo>
                    <a:pt x="407466" y="446632"/>
                  </a:lnTo>
                  <a:lnTo>
                    <a:pt x="405800" y="446164"/>
                  </a:lnTo>
                  <a:cubicBezTo>
                    <a:pt x="403207" y="446164"/>
                    <a:pt x="402559" y="447256"/>
                    <a:pt x="403856" y="449439"/>
                  </a:cubicBezTo>
                  <a:cubicBezTo>
                    <a:pt x="405152" y="451621"/>
                    <a:pt x="404504" y="453804"/>
                    <a:pt x="401911" y="455987"/>
                  </a:cubicBezTo>
                  <a:lnTo>
                    <a:pt x="401911" y="459261"/>
                  </a:lnTo>
                  <a:cubicBezTo>
                    <a:pt x="399353" y="457078"/>
                    <a:pt x="398075" y="458170"/>
                    <a:pt x="398075" y="462535"/>
                  </a:cubicBezTo>
                  <a:cubicBezTo>
                    <a:pt x="395482" y="460353"/>
                    <a:pt x="392907" y="459261"/>
                    <a:pt x="390349" y="459261"/>
                  </a:cubicBezTo>
                  <a:cubicBezTo>
                    <a:pt x="387757" y="463627"/>
                    <a:pt x="387109" y="466355"/>
                    <a:pt x="388405" y="467447"/>
                  </a:cubicBezTo>
                  <a:cubicBezTo>
                    <a:pt x="389701" y="468538"/>
                    <a:pt x="387757" y="470175"/>
                    <a:pt x="382573" y="472358"/>
                  </a:cubicBezTo>
                  <a:lnTo>
                    <a:pt x="378736" y="472358"/>
                  </a:lnTo>
                  <a:cubicBezTo>
                    <a:pt x="378736" y="478906"/>
                    <a:pt x="377440" y="483272"/>
                    <a:pt x="374848" y="485455"/>
                  </a:cubicBezTo>
                  <a:lnTo>
                    <a:pt x="374848" y="478906"/>
                  </a:lnTo>
                  <a:lnTo>
                    <a:pt x="374848" y="475632"/>
                  </a:lnTo>
                  <a:cubicBezTo>
                    <a:pt x="372290" y="475632"/>
                    <a:pt x="370380" y="476724"/>
                    <a:pt x="369118" y="478906"/>
                  </a:cubicBezTo>
                  <a:cubicBezTo>
                    <a:pt x="367856" y="481089"/>
                    <a:pt x="368487" y="481089"/>
                    <a:pt x="371011" y="478906"/>
                  </a:cubicBezTo>
                  <a:lnTo>
                    <a:pt x="371011" y="482181"/>
                  </a:lnTo>
                  <a:cubicBezTo>
                    <a:pt x="371011" y="479998"/>
                    <a:pt x="372290" y="478906"/>
                    <a:pt x="374848" y="478906"/>
                  </a:cubicBezTo>
                  <a:lnTo>
                    <a:pt x="367225" y="485455"/>
                  </a:lnTo>
                  <a:lnTo>
                    <a:pt x="367225" y="482181"/>
                  </a:lnTo>
                  <a:cubicBezTo>
                    <a:pt x="362109" y="482181"/>
                    <a:pt x="359551" y="484364"/>
                    <a:pt x="359551" y="488729"/>
                  </a:cubicBezTo>
                  <a:lnTo>
                    <a:pt x="359551" y="492003"/>
                  </a:lnTo>
                  <a:cubicBezTo>
                    <a:pt x="359551" y="496369"/>
                    <a:pt x="358289" y="497460"/>
                    <a:pt x="355765" y="495278"/>
                  </a:cubicBezTo>
                  <a:cubicBezTo>
                    <a:pt x="351025" y="497460"/>
                    <a:pt x="349840" y="499097"/>
                    <a:pt x="352210" y="500189"/>
                  </a:cubicBezTo>
                  <a:cubicBezTo>
                    <a:pt x="353395" y="500735"/>
                    <a:pt x="353964" y="501690"/>
                    <a:pt x="353917" y="503054"/>
                  </a:cubicBezTo>
                  <a:lnTo>
                    <a:pt x="352648" y="506451"/>
                  </a:lnTo>
                  <a:lnTo>
                    <a:pt x="350854" y="505100"/>
                  </a:lnTo>
                  <a:lnTo>
                    <a:pt x="350854" y="508374"/>
                  </a:lnTo>
                  <a:cubicBezTo>
                    <a:pt x="350854" y="512740"/>
                    <a:pt x="349388" y="514923"/>
                    <a:pt x="346454" y="514923"/>
                  </a:cubicBezTo>
                  <a:lnTo>
                    <a:pt x="346454" y="508374"/>
                  </a:lnTo>
                  <a:lnTo>
                    <a:pt x="343413" y="512955"/>
                  </a:lnTo>
                  <a:lnTo>
                    <a:pt x="342106" y="514923"/>
                  </a:lnTo>
                  <a:lnTo>
                    <a:pt x="342106" y="524746"/>
                  </a:lnTo>
                  <a:lnTo>
                    <a:pt x="345380" y="524746"/>
                  </a:lnTo>
                  <a:cubicBezTo>
                    <a:pt x="345380" y="526928"/>
                    <a:pt x="343197" y="528020"/>
                    <a:pt x="338832" y="528020"/>
                  </a:cubicBezTo>
                  <a:cubicBezTo>
                    <a:pt x="336649" y="528020"/>
                    <a:pt x="334466" y="529111"/>
                    <a:pt x="332283" y="531294"/>
                  </a:cubicBezTo>
                  <a:cubicBezTo>
                    <a:pt x="330100" y="529111"/>
                    <a:pt x="330100" y="528020"/>
                    <a:pt x="332283" y="528020"/>
                  </a:cubicBezTo>
                  <a:lnTo>
                    <a:pt x="335557" y="528020"/>
                  </a:lnTo>
                  <a:lnTo>
                    <a:pt x="338013" y="520653"/>
                  </a:lnTo>
                  <a:lnTo>
                    <a:pt x="335557" y="518197"/>
                  </a:lnTo>
                  <a:lnTo>
                    <a:pt x="335557" y="521471"/>
                  </a:lnTo>
                  <a:lnTo>
                    <a:pt x="329009" y="521471"/>
                  </a:lnTo>
                  <a:cubicBezTo>
                    <a:pt x="326826" y="523654"/>
                    <a:pt x="326280" y="525291"/>
                    <a:pt x="327372" y="526383"/>
                  </a:cubicBezTo>
                  <a:cubicBezTo>
                    <a:pt x="328463" y="527474"/>
                    <a:pt x="327918" y="529111"/>
                    <a:pt x="325735" y="531294"/>
                  </a:cubicBezTo>
                  <a:lnTo>
                    <a:pt x="325735" y="524746"/>
                  </a:lnTo>
                  <a:lnTo>
                    <a:pt x="322767" y="524746"/>
                  </a:lnTo>
                  <a:cubicBezTo>
                    <a:pt x="318845" y="529111"/>
                    <a:pt x="316884" y="530203"/>
                    <a:pt x="316884" y="528020"/>
                  </a:cubicBezTo>
                  <a:lnTo>
                    <a:pt x="316884" y="531294"/>
                  </a:lnTo>
                  <a:cubicBezTo>
                    <a:pt x="316884" y="533477"/>
                    <a:pt x="316398" y="534568"/>
                    <a:pt x="315426" y="534568"/>
                  </a:cubicBezTo>
                  <a:cubicBezTo>
                    <a:pt x="314454" y="534568"/>
                    <a:pt x="313968" y="533477"/>
                    <a:pt x="313968" y="531294"/>
                  </a:cubicBezTo>
                  <a:cubicBezTo>
                    <a:pt x="313968" y="533477"/>
                    <a:pt x="312979" y="533477"/>
                    <a:pt x="311001" y="531294"/>
                  </a:cubicBezTo>
                  <a:cubicBezTo>
                    <a:pt x="311001" y="533477"/>
                    <a:pt x="311990" y="534568"/>
                    <a:pt x="313968" y="534568"/>
                  </a:cubicBezTo>
                  <a:cubicBezTo>
                    <a:pt x="311990" y="536751"/>
                    <a:pt x="310012" y="537842"/>
                    <a:pt x="308034" y="537842"/>
                  </a:cubicBezTo>
                  <a:lnTo>
                    <a:pt x="308034" y="544391"/>
                  </a:lnTo>
                  <a:lnTo>
                    <a:pt x="302150" y="537842"/>
                  </a:lnTo>
                  <a:cubicBezTo>
                    <a:pt x="302150" y="542208"/>
                    <a:pt x="301178" y="544391"/>
                    <a:pt x="299234" y="544391"/>
                  </a:cubicBezTo>
                  <a:cubicBezTo>
                    <a:pt x="297256" y="544391"/>
                    <a:pt x="296267" y="543299"/>
                    <a:pt x="296267" y="541117"/>
                  </a:cubicBezTo>
                  <a:lnTo>
                    <a:pt x="296267" y="550939"/>
                  </a:lnTo>
                  <a:cubicBezTo>
                    <a:pt x="294084" y="548756"/>
                    <a:pt x="291901" y="547665"/>
                    <a:pt x="289718" y="547665"/>
                  </a:cubicBezTo>
                  <a:lnTo>
                    <a:pt x="286444" y="547665"/>
                  </a:lnTo>
                  <a:cubicBezTo>
                    <a:pt x="279896" y="554214"/>
                    <a:pt x="276621" y="556396"/>
                    <a:pt x="276621" y="554214"/>
                  </a:cubicBezTo>
                  <a:cubicBezTo>
                    <a:pt x="276621" y="556396"/>
                    <a:pt x="276076" y="556942"/>
                    <a:pt x="274984" y="555851"/>
                  </a:cubicBezTo>
                  <a:cubicBezTo>
                    <a:pt x="273893" y="554759"/>
                    <a:pt x="273347" y="555305"/>
                    <a:pt x="273347" y="557488"/>
                  </a:cubicBezTo>
                  <a:cubicBezTo>
                    <a:pt x="271164" y="557488"/>
                    <a:pt x="270073" y="556396"/>
                    <a:pt x="270073" y="554214"/>
                  </a:cubicBezTo>
                  <a:cubicBezTo>
                    <a:pt x="270073" y="556396"/>
                    <a:pt x="268982" y="558579"/>
                    <a:pt x="266799" y="560762"/>
                  </a:cubicBezTo>
                  <a:lnTo>
                    <a:pt x="263525" y="557488"/>
                  </a:lnTo>
                  <a:cubicBezTo>
                    <a:pt x="263525" y="559671"/>
                    <a:pt x="262433" y="560762"/>
                    <a:pt x="260250" y="560762"/>
                  </a:cubicBezTo>
                  <a:lnTo>
                    <a:pt x="260250" y="557488"/>
                  </a:lnTo>
                  <a:cubicBezTo>
                    <a:pt x="258068" y="559671"/>
                    <a:pt x="256976" y="561853"/>
                    <a:pt x="256976" y="564036"/>
                  </a:cubicBezTo>
                  <a:cubicBezTo>
                    <a:pt x="254793" y="564036"/>
                    <a:pt x="252610" y="562945"/>
                    <a:pt x="250428" y="560762"/>
                  </a:cubicBezTo>
                  <a:lnTo>
                    <a:pt x="250428" y="564036"/>
                  </a:lnTo>
                  <a:lnTo>
                    <a:pt x="247154" y="564036"/>
                  </a:lnTo>
                  <a:cubicBezTo>
                    <a:pt x="249336" y="566219"/>
                    <a:pt x="249336" y="567310"/>
                    <a:pt x="247154" y="567310"/>
                  </a:cubicBezTo>
                  <a:cubicBezTo>
                    <a:pt x="247154" y="565128"/>
                    <a:pt x="246062" y="565128"/>
                    <a:pt x="243879" y="567310"/>
                  </a:cubicBezTo>
                  <a:lnTo>
                    <a:pt x="242242" y="564036"/>
                  </a:lnTo>
                  <a:lnTo>
                    <a:pt x="240605" y="567310"/>
                  </a:lnTo>
                  <a:lnTo>
                    <a:pt x="237331" y="567310"/>
                  </a:lnTo>
                  <a:cubicBezTo>
                    <a:pt x="235148" y="567310"/>
                    <a:pt x="234602" y="567856"/>
                    <a:pt x="235694" y="568948"/>
                  </a:cubicBezTo>
                  <a:cubicBezTo>
                    <a:pt x="236785" y="570039"/>
                    <a:pt x="236239" y="570585"/>
                    <a:pt x="234057" y="570585"/>
                  </a:cubicBezTo>
                  <a:lnTo>
                    <a:pt x="234057" y="567310"/>
                  </a:lnTo>
                  <a:lnTo>
                    <a:pt x="227508" y="567310"/>
                  </a:lnTo>
                  <a:lnTo>
                    <a:pt x="224234" y="567310"/>
                  </a:lnTo>
                  <a:lnTo>
                    <a:pt x="214411" y="567310"/>
                  </a:lnTo>
                  <a:lnTo>
                    <a:pt x="207863" y="567310"/>
                  </a:lnTo>
                  <a:lnTo>
                    <a:pt x="207863" y="570585"/>
                  </a:lnTo>
                  <a:cubicBezTo>
                    <a:pt x="205680" y="566219"/>
                    <a:pt x="205134" y="564582"/>
                    <a:pt x="206226" y="565673"/>
                  </a:cubicBezTo>
                  <a:cubicBezTo>
                    <a:pt x="207317" y="566765"/>
                    <a:pt x="207863" y="566219"/>
                    <a:pt x="207863" y="564036"/>
                  </a:cubicBezTo>
                  <a:cubicBezTo>
                    <a:pt x="207863" y="557488"/>
                    <a:pt x="205680" y="556396"/>
                    <a:pt x="201314" y="560762"/>
                  </a:cubicBezTo>
                  <a:cubicBezTo>
                    <a:pt x="201314" y="558579"/>
                    <a:pt x="200769" y="558033"/>
                    <a:pt x="199677" y="559125"/>
                  </a:cubicBezTo>
                  <a:cubicBezTo>
                    <a:pt x="198586" y="560216"/>
                    <a:pt x="198040" y="559671"/>
                    <a:pt x="198040" y="557488"/>
                  </a:cubicBezTo>
                  <a:cubicBezTo>
                    <a:pt x="198040" y="559671"/>
                    <a:pt x="197495" y="560762"/>
                    <a:pt x="196403" y="560762"/>
                  </a:cubicBezTo>
                  <a:cubicBezTo>
                    <a:pt x="195312" y="560762"/>
                    <a:pt x="194766" y="559671"/>
                    <a:pt x="194766" y="557488"/>
                  </a:cubicBezTo>
                  <a:lnTo>
                    <a:pt x="194766" y="560762"/>
                  </a:lnTo>
                  <a:cubicBezTo>
                    <a:pt x="192583" y="558579"/>
                    <a:pt x="190400" y="557488"/>
                    <a:pt x="188218" y="557488"/>
                  </a:cubicBezTo>
                  <a:cubicBezTo>
                    <a:pt x="186035" y="557488"/>
                    <a:pt x="184943" y="558579"/>
                    <a:pt x="184943" y="560762"/>
                  </a:cubicBezTo>
                  <a:lnTo>
                    <a:pt x="181669" y="560762"/>
                  </a:lnTo>
                  <a:lnTo>
                    <a:pt x="181669" y="557488"/>
                  </a:lnTo>
                  <a:cubicBezTo>
                    <a:pt x="179486" y="557488"/>
                    <a:pt x="178395" y="558579"/>
                    <a:pt x="178395" y="560762"/>
                  </a:cubicBezTo>
                  <a:lnTo>
                    <a:pt x="175121" y="557488"/>
                  </a:lnTo>
                  <a:cubicBezTo>
                    <a:pt x="172938" y="555305"/>
                    <a:pt x="171847" y="555305"/>
                    <a:pt x="171847" y="557488"/>
                  </a:cubicBezTo>
                  <a:cubicBezTo>
                    <a:pt x="171847" y="559671"/>
                    <a:pt x="170755" y="558579"/>
                    <a:pt x="168572" y="554214"/>
                  </a:cubicBezTo>
                  <a:lnTo>
                    <a:pt x="165298" y="557488"/>
                  </a:lnTo>
                  <a:lnTo>
                    <a:pt x="165298" y="554214"/>
                  </a:lnTo>
                  <a:lnTo>
                    <a:pt x="162024" y="557488"/>
                  </a:lnTo>
                  <a:lnTo>
                    <a:pt x="152201" y="550939"/>
                  </a:lnTo>
                  <a:lnTo>
                    <a:pt x="152201" y="554214"/>
                  </a:lnTo>
                  <a:lnTo>
                    <a:pt x="148927" y="547665"/>
                  </a:lnTo>
                  <a:lnTo>
                    <a:pt x="145653" y="550939"/>
                  </a:lnTo>
                  <a:lnTo>
                    <a:pt x="142379" y="550939"/>
                  </a:lnTo>
                  <a:lnTo>
                    <a:pt x="139104" y="544391"/>
                  </a:lnTo>
                  <a:cubicBezTo>
                    <a:pt x="139104" y="548756"/>
                    <a:pt x="136921" y="548756"/>
                    <a:pt x="132556" y="544391"/>
                  </a:cubicBezTo>
                  <a:lnTo>
                    <a:pt x="132556" y="547665"/>
                  </a:lnTo>
                  <a:cubicBezTo>
                    <a:pt x="130373" y="547665"/>
                    <a:pt x="129282" y="547119"/>
                    <a:pt x="129282" y="546028"/>
                  </a:cubicBezTo>
                  <a:cubicBezTo>
                    <a:pt x="129282" y="544937"/>
                    <a:pt x="128190" y="544391"/>
                    <a:pt x="126007" y="544391"/>
                  </a:cubicBezTo>
                  <a:lnTo>
                    <a:pt x="126007" y="541117"/>
                  </a:lnTo>
                  <a:cubicBezTo>
                    <a:pt x="123825" y="541117"/>
                    <a:pt x="122733" y="540025"/>
                    <a:pt x="122733" y="537842"/>
                  </a:cubicBezTo>
                  <a:cubicBezTo>
                    <a:pt x="122733" y="540025"/>
                    <a:pt x="121642" y="540025"/>
                    <a:pt x="119459" y="537842"/>
                  </a:cubicBezTo>
                  <a:cubicBezTo>
                    <a:pt x="119459" y="540025"/>
                    <a:pt x="118368" y="541117"/>
                    <a:pt x="116185" y="541117"/>
                  </a:cubicBezTo>
                  <a:lnTo>
                    <a:pt x="116185" y="537842"/>
                  </a:lnTo>
                  <a:cubicBezTo>
                    <a:pt x="114002" y="537842"/>
                    <a:pt x="112911" y="536751"/>
                    <a:pt x="112911" y="534568"/>
                  </a:cubicBezTo>
                  <a:lnTo>
                    <a:pt x="112911" y="531294"/>
                  </a:lnTo>
                  <a:cubicBezTo>
                    <a:pt x="110728" y="531294"/>
                    <a:pt x="109636" y="532385"/>
                    <a:pt x="109636" y="534568"/>
                  </a:cubicBezTo>
                  <a:lnTo>
                    <a:pt x="109636" y="528020"/>
                  </a:lnTo>
                  <a:cubicBezTo>
                    <a:pt x="107454" y="528020"/>
                    <a:pt x="107454" y="527474"/>
                    <a:pt x="109636" y="526383"/>
                  </a:cubicBezTo>
                  <a:cubicBezTo>
                    <a:pt x="111819" y="525291"/>
                    <a:pt x="111819" y="524746"/>
                    <a:pt x="109636" y="524746"/>
                  </a:cubicBezTo>
                  <a:lnTo>
                    <a:pt x="106362" y="528020"/>
                  </a:lnTo>
                  <a:lnTo>
                    <a:pt x="103088" y="524746"/>
                  </a:lnTo>
                  <a:cubicBezTo>
                    <a:pt x="103088" y="520380"/>
                    <a:pt x="101997" y="517651"/>
                    <a:pt x="99814" y="516560"/>
                  </a:cubicBezTo>
                  <a:cubicBezTo>
                    <a:pt x="97631" y="515469"/>
                    <a:pt x="96539" y="512740"/>
                    <a:pt x="96539" y="508374"/>
                  </a:cubicBezTo>
                  <a:lnTo>
                    <a:pt x="93265" y="511649"/>
                  </a:lnTo>
                  <a:lnTo>
                    <a:pt x="93265" y="505100"/>
                  </a:lnTo>
                  <a:cubicBezTo>
                    <a:pt x="93265" y="507283"/>
                    <a:pt x="91952" y="507283"/>
                    <a:pt x="89326" y="505100"/>
                  </a:cubicBezTo>
                  <a:lnTo>
                    <a:pt x="89326" y="511649"/>
                  </a:lnTo>
                  <a:cubicBezTo>
                    <a:pt x="81481" y="511649"/>
                    <a:pt x="80168" y="508374"/>
                    <a:pt x="85387" y="501826"/>
                  </a:cubicBezTo>
                  <a:cubicBezTo>
                    <a:pt x="82795" y="501826"/>
                    <a:pt x="81498" y="500735"/>
                    <a:pt x="81498" y="498552"/>
                  </a:cubicBezTo>
                  <a:cubicBezTo>
                    <a:pt x="78872" y="502917"/>
                    <a:pt x="77559" y="503463"/>
                    <a:pt x="77559" y="500189"/>
                  </a:cubicBezTo>
                  <a:cubicBezTo>
                    <a:pt x="77559" y="496915"/>
                    <a:pt x="76246" y="496369"/>
                    <a:pt x="73620" y="498552"/>
                  </a:cubicBezTo>
                  <a:lnTo>
                    <a:pt x="73620" y="495278"/>
                  </a:lnTo>
                  <a:cubicBezTo>
                    <a:pt x="71710" y="493095"/>
                    <a:pt x="70755" y="489821"/>
                    <a:pt x="70755" y="485455"/>
                  </a:cubicBezTo>
                  <a:cubicBezTo>
                    <a:pt x="66935" y="481089"/>
                    <a:pt x="64070" y="479998"/>
                    <a:pt x="62160" y="482181"/>
                  </a:cubicBezTo>
                  <a:lnTo>
                    <a:pt x="62160" y="475632"/>
                  </a:lnTo>
                  <a:lnTo>
                    <a:pt x="62160" y="472358"/>
                  </a:lnTo>
                  <a:lnTo>
                    <a:pt x="62160" y="465810"/>
                  </a:lnTo>
                  <a:cubicBezTo>
                    <a:pt x="60250" y="465810"/>
                    <a:pt x="58818" y="465264"/>
                    <a:pt x="57863" y="464173"/>
                  </a:cubicBezTo>
                  <a:cubicBezTo>
                    <a:pt x="56908" y="463081"/>
                    <a:pt x="57385" y="462535"/>
                    <a:pt x="59295" y="462535"/>
                  </a:cubicBezTo>
                  <a:lnTo>
                    <a:pt x="56430" y="459261"/>
                  </a:lnTo>
                  <a:cubicBezTo>
                    <a:pt x="54520" y="457078"/>
                    <a:pt x="54043" y="455987"/>
                    <a:pt x="54998" y="455987"/>
                  </a:cubicBezTo>
                  <a:cubicBezTo>
                    <a:pt x="55953" y="455987"/>
                    <a:pt x="54520" y="454896"/>
                    <a:pt x="50700" y="452713"/>
                  </a:cubicBezTo>
                  <a:lnTo>
                    <a:pt x="53975" y="452713"/>
                  </a:lnTo>
                  <a:lnTo>
                    <a:pt x="50700" y="449439"/>
                  </a:lnTo>
                  <a:cubicBezTo>
                    <a:pt x="50700" y="442890"/>
                    <a:pt x="48518" y="439616"/>
                    <a:pt x="44152" y="439616"/>
                  </a:cubicBezTo>
                  <a:lnTo>
                    <a:pt x="47426" y="439616"/>
                  </a:lnTo>
                  <a:cubicBezTo>
                    <a:pt x="47426" y="437433"/>
                    <a:pt x="46335" y="435250"/>
                    <a:pt x="44152" y="433067"/>
                  </a:cubicBezTo>
                  <a:cubicBezTo>
                    <a:pt x="44152" y="430885"/>
                    <a:pt x="43061" y="430885"/>
                    <a:pt x="40878" y="433067"/>
                  </a:cubicBezTo>
                  <a:cubicBezTo>
                    <a:pt x="40878" y="430885"/>
                    <a:pt x="41423" y="429793"/>
                    <a:pt x="42515" y="429793"/>
                  </a:cubicBezTo>
                  <a:cubicBezTo>
                    <a:pt x="43606" y="429793"/>
                    <a:pt x="44152" y="428702"/>
                    <a:pt x="44152" y="426519"/>
                  </a:cubicBezTo>
                  <a:lnTo>
                    <a:pt x="40878" y="423245"/>
                  </a:lnTo>
                  <a:cubicBezTo>
                    <a:pt x="40878" y="423245"/>
                    <a:pt x="39786" y="421062"/>
                    <a:pt x="37604" y="416696"/>
                  </a:cubicBezTo>
                  <a:cubicBezTo>
                    <a:pt x="37604" y="414513"/>
                    <a:pt x="36512" y="412331"/>
                    <a:pt x="34329" y="410148"/>
                  </a:cubicBezTo>
                  <a:lnTo>
                    <a:pt x="34329" y="406874"/>
                  </a:lnTo>
                  <a:cubicBezTo>
                    <a:pt x="36512" y="404691"/>
                    <a:pt x="36512" y="403599"/>
                    <a:pt x="34329" y="403599"/>
                  </a:cubicBezTo>
                  <a:cubicBezTo>
                    <a:pt x="32147" y="403599"/>
                    <a:pt x="31055" y="402508"/>
                    <a:pt x="31055" y="400325"/>
                  </a:cubicBezTo>
                  <a:lnTo>
                    <a:pt x="31055" y="397051"/>
                  </a:lnTo>
                  <a:cubicBezTo>
                    <a:pt x="31055" y="390503"/>
                    <a:pt x="29964" y="386137"/>
                    <a:pt x="27781" y="383954"/>
                  </a:cubicBezTo>
                  <a:lnTo>
                    <a:pt x="27781" y="374131"/>
                  </a:lnTo>
                  <a:cubicBezTo>
                    <a:pt x="25598" y="371949"/>
                    <a:pt x="24507" y="369766"/>
                    <a:pt x="24507" y="367583"/>
                  </a:cubicBezTo>
                  <a:cubicBezTo>
                    <a:pt x="24507" y="363217"/>
                    <a:pt x="23415" y="359943"/>
                    <a:pt x="21232" y="357760"/>
                  </a:cubicBezTo>
                  <a:cubicBezTo>
                    <a:pt x="23415" y="357760"/>
                    <a:pt x="24507" y="356669"/>
                    <a:pt x="24507" y="354486"/>
                  </a:cubicBezTo>
                  <a:cubicBezTo>
                    <a:pt x="22324" y="352303"/>
                    <a:pt x="22324" y="351212"/>
                    <a:pt x="24507" y="351212"/>
                  </a:cubicBezTo>
                  <a:cubicBezTo>
                    <a:pt x="22324" y="349029"/>
                    <a:pt x="21232" y="345755"/>
                    <a:pt x="21232" y="341389"/>
                  </a:cubicBezTo>
                  <a:lnTo>
                    <a:pt x="21232" y="338115"/>
                  </a:lnTo>
                  <a:cubicBezTo>
                    <a:pt x="21232" y="333749"/>
                    <a:pt x="22324" y="331567"/>
                    <a:pt x="24507" y="331567"/>
                  </a:cubicBezTo>
                  <a:cubicBezTo>
                    <a:pt x="22324" y="331567"/>
                    <a:pt x="22324" y="329930"/>
                    <a:pt x="24507" y="326655"/>
                  </a:cubicBezTo>
                  <a:lnTo>
                    <a:pt x="26689" y="327201"/>
                  </a:lnTo>
                  <a:lnTo>
                    <a:pt x="31055" y="328292"/>
                  </a:lnTo>
                  <a:lnTo>
                    <a:pt x="31055" y="341389"/>
                  </a:lnTo>
                  <a:cubicBezTo>
                    <a:pt x="33238" y="341389"/>
                    <a:pt x="34329" y="342481"/>
                    <a:pt x="34329" y="344663"/>
                  </a:cubicBezTo>
                  <a:lnTo>
                    <a:pt x="33533" y="344929"/>
                  </a:lnTo>
                  <a:lnTo>
                    <a:pt x="34329" y="354486"/>
                  </a:lnTo>
                  <a:lnTo>
                    <a:pt x="34329" y="347938"/>
                  </a:lnTo>
                  <a:lnTo>
                    <a:pt x="37604" y="347938"/>
                  </a:lnTo>
                  <a:lnTo>
                    <a:pt x="34329" y="344663"/>
                  </a:lnTo>
                  <a:cubicBezTo>
                    <a:pt x="38695" y="342481"/>
                    <a:pt x="39786" y="338661"/>
                    <a:pt x="37604" y="333204"/>
                  </a:cubicBezTo>
                  <a:cubicBezTo>
                    <a:pt x="35421" y="327747"/>
                    <a:pt x="33238" y="322835"/>
                    <a:pt x="31055" y="318470"/>
                  </a:cubicBezTo>
                  <a:cubicBezTo>
                    <a:pt x="31055" y="316287"/>
                    <a:pt x="31601" y="313558"/>
                    <a:pt x="32692" y="310284"/>
                  </a:cubicBezTo>
                  <a:cubicBezTo>
                    <a:pt x="33784" y="307010"/>
                    <a:pt x="34329" y="304281"/>
                    <a:pt x="34329" y="302099"/>
                  </a:cubicBezTo>
                  <a:lnTo>
                    <a:pt x="34329" y="287109"/>
                  </a:lnTo>
                  <a:lnTo>
                    <a:pt x="34329" y="279640"/>
                  </a:lnTo>
                  <a:cubicBezTo>
                    <a:pt x="27781" y="279640"/>
                    <a:pt x="26689" y="282129"/>
                    <a:pt x="31055" y="287109"/>
                  </a:cubicBezTo>
                  <a:cubicBezTo>
                    <a:pt x="28872" y="284619"/>
                    <a:pt x="27781" y="280884"/>
                    <a:pt x="27781" y="275905"/>
                  </a:cubicBezTo>
                  <a:lnTo>
                    <a:pt x="34329" y="275905"/>
                  </a:lnTo>
                  <a:lnTo>
                    <a:pt x="37604" y="275905"/>
                  </a:lnTo>
                  <a:cubicBezTo>
                    <a:pt x="37604" y="271539"/>
                    <a:pt x="36512" y="268811"/>
                    <a:pt x="34329" y="267719"/>
                  </a:cubicBezTo>
                  <a:cubicBezTo>
                    <a:pt x="32147" y="266628"/>
                    <a:pt x="32147" y="263899"/>
                    <a:pt x="34329" y="259534"/>
                  </a:cubicBezTo>
                  <a:cubicBezTo>
                    <a:pt x="34329" y="261717"/>
                    <a:pt x="35421" y="262808"/>
                    <a:pt x="37604" y="262808"/>
                  </a:cubicBezTo>
                  <a:lnTo>
                    <a:pt x="37604" y="252985"/>
                  </a:lnTo>
                  <a:cubicBezTo>
                    <a:pt x="37604" y="255168"/>
                    <a:pt x="38695" y="256260"/>
                    <a:pt x="40878" y="256260"/>
                  </a:cubicBezTo>
                  <a:lnTo>
                    <a:pt x="40878" y="246437"/>
                  </a:lnTo>
                  <a:cubicBezTo>
                    <a:pt x="43061" y="248620"/>
                    <a:pt x="44698" y="248603"/>
                    <a:pt x="45789" y="246386"/>
                  </a:cubicBezTo>
                  <a:cubicBezTo>
                    <a:pt x="46881" y="244169"/>
                    <a:pt x="46335" y="243060"/>
                    <a:pt x="44152" y="243060"/>
                  </a:cubicBezTo>
                  <a:cubicBezTo>
                    <a:pt x="44152" y="236307"/>
                    <a:pt x="45243" y="232931"/>
                    <a:pt x="47426" y="232931"/>
                  </a:cubicBezTo>
                  <a:cubicBezTo>
                    <a:pt x="49609" y="232931"/>
                    <a:pt x="49609" y="234056"/>
                    <a:pt x="47426" y="236307"/>
                  </a:cubicBezTo>
                  <a:cubicBezTo>
                    <a:pt x="49609" y="234056"/>
                    <a:pt x="50155" y="231805"/>
                    <a:pt x="49063" y="229554"/>
                  </a:cubicBezTo>
                  <a:cubicBezTo>
                    <a:pt x="47972" y="227303"/>
                    <a:pt x="48518" y="223927"/>
                    <a:pt x="50700" y="219425"/>
                  </a:cubicBezTo>
                  <a:lnTo>
                    <a:pt x="53975" y="222801"/>
                  </a:lnTo>
                  <a:cubicBezTo>
                    <a:pt x="53975" y="220550"/>
                    <a:pt x="55066" y="218862"/>
                    <a:pt x="57249" y="217736"/>
                  </a:cubicBezTo>
                  <a:cubicBezTo>
                    <a:pt x="59432" y="216611"/>
                    <a:pt x="60523" y="214923"/>
                    <a:pt x="60523" y="212672"/>
                  </a:cubicBezTo>
                  <a:lnTo>
                    <a:pt x="60523" y="216048"/>
                  </a:lnTo>
                  <a:lnTo>
                    <a:pt x="63797" y="212672"/>
                  </a:lnTo>
                  <a:cubicBezTo>
                    <a:pt x="61615" y="210421"/>
                    <a:pt x="60523" y="210421"/>
                    <a:pt x="60523" y="212672"/>
                  </a:cubicBezTo>
                  <a:cubicBezTo>
                    <a:pt x="60523" y="214923"/>
                    <a:pt x="59432" y="213797"/>
                    <a:pt x="57249" y="209295"/>
                  </a:cubicBezTo>
                  <a:cubicBezTo>
                    <a:pt x="61615" y="207044"/>
                    <a:pt x="63252" y="204793"/>
                    <a:pt x="62160" y="202542"/>
                  </a:cubicBezTo>
                  <a:cubicBezTo>
                    <a:pt x="61069" y="200291"/>
                    <a:pt x="62706" y="198040"/>
                    <a:pt x="67072" y="195789"/>
                  </a:cubicBezTo>
                  <a:lnTo>
                    <a:pt x="67072" y="192412"/>
                  </a:lnTo>
                  <a:cubicBezTo>
                    <a:pt x="67072" y="190161"/>
                    <a:pt x="68163" y="189036"/>
                    <a:pt x="70346" y="189036"/>
                  </a:cubicBezTo>
                  <a:cubicBezTo>
                    <a:pt x="70346" y="186785"/>
                    <a:pt x="70891" y="184534"/>
                    <a:pt x="71983" y="182283"/>
                  </a:cubicBezTo>
                  <a:cubicBezTo>
                    <a:pt x="73074" y="180032"/>
                    <a:pt x="73620" y="177781"/>
                    <a:pt x="73620" y="175530"/>
                  </a:cubicBezTo>
                  <a:cubicBezTo>
                    <a:pt x="73620" y="168777"/>
                    <a:pt x="75803" y="163149"/>
                    <a:pt x="80168" y="158647"/>
                  </a:cubicBezTo>
                  <a:lnTo>
                    <a:pt x="89991" y="145141"/>
                  </a:lnTo>
                  <a:cubicBezTo>
                    <a:pt x="89991" y="147392"/>
                    <a:pt x="88900" y="149643"/>
                    <a:pt x="86717" y="151894"/>
                  </a:cubicBezTo>
                  <a:lnTo>
                    <a:pt x="89991" y="148517"/>
                  </a:lnTo>
                  <a:cubicBezTo>
                    <a:pt x="92174" y="146266"/>
                    <a:pt x="93265" y="144015"/>
                    <a:pt x="93265" y="141764"/>
                  </a:cubicBezTo>
                  <a:cubicBezTo>
                    <a:pt x="95448" y="139513"/>
                    <a:pt x="96539" y="137296"/>
                    <a:pt x="96539" y="135113"/>
                  </a:cubicBezTo>
                  <a:lnTo>
                    <a:pt x="96539" y="138388"/>
                  </a:lnTo>
                  <a:cubicBezTo>
                    <a:pt x="100905" y="134909"/>
                    <a:pt x="103634" y="132291"/>
                    <a:pt x="104725" y="130535"/>
                  </a:cubicBezTo>
                  <a:cubicBezTo>
                    <a:pt x="105816" y="128778"/>
                    <a:pt x="108545" y="127030"/>
                    <a:pt x="112911" y="125291"/>
                  </a:cubicBezTo>
                  <a:cubicBezTo>
                    <a:pt x="117276" y="118742"/>
                    <a:pt x="118913" y="117105"/>
                    <a:pt x="117822" y="120379"/>
                  </a:cubicBezTo>
                  <a:cubicBezTo>
                    <a:pt x="116730" y="123654"/>
                    <a:pt x="117276" y="126382"/>
                    <a:pt x="119459" y="128565"/>
                  </a:cubicBezTo>
                  <a:lnTo>
                    <a:pt x="119459" y="120379"/>
                  </a:lnTo>
                  <a:cubicBezTo>
                    <a:pt x="121642" y="117105"/>
                    <a:pt x="122733" y="117105"/>
                    <a:pt x="122733" y="120379"/>
                  </a:cubicBezTo>
                  <a:lnTo>
                    <a:pt x="122733" y="115468"/>
                  </a:lnTo>
                  <a:cubicBezTo>
                    <a:pt x="122733" y="117651"/>
                    <a:pt x="123279" y="118197"/>
                    <a:pt x="124370" y="117105"/>
                  </a:cubicBezTo>
                  <a:cubicBezTo>
                    <a:pt x="125462" y="116014"/>
                    <a:pt x="126007" y="114377"/>
                    <a:pt x="126007" y="112194"/>
                  </a:cubicBezTo>
                  <a:lnTo>
                    <a:pt x="129282" y="115468"/>
                  </a:lnTo>
                  <a:cubicBezTo>
                    <a:pt x="129282" y="113285"/>
                    <a:pt x="131464" y="110011"/>
                    <a:pt x="135830" y="105645"/>
                  </a:cubicBezTo>
                  <a:lnTo>
                    <a:pt x="139104" y="102371"/>
                  </a:lnTo>
                  <a:lnTo>
                    <a:pt x="142379" y="102371"/>
                  </a:lnTo>
                  <a:cubicBezTo>
                    <a:pt x="144561" y="102371"/>
                    <a:pt x="145653" y="100188"/>
                    <a:pt x="145653" y="95823"/>
                  </a:cubicBezTo>
                  <a:cubicBezTo>
                    <a:pt x="147835" y="93640"/>
                    <a:pt x="148927" y="93640"/>
                    <a:pt x="148927" y="95823"/>
                  </a:cubicBezTo>
                  <a:lnTo>
                    <a:pt x="148927" y="92549"/>
                  </a:lnTo>
                  <a:cubicBezTo>
                    <a:pt x="151110" y="94731"/>
                    <a:pt x="153293" y="94731"/>
                    <a:pt x="155475" y="92549"/>
                  </a:cubicBezTo>
                  <a:cubicBezTo>
                    <a:pt x="157658" y="90366"/>
                    <a:pt x="158750" y="88183"/>
                    <a:pt x="158750" y="86000"/>
                  </a:cubicBezTo>
                  <a:cubicBezTo>
                    <a:pt x="163115" y="86000"/>
                    <a:pt x="168572" y="82726"/>
                    <a:pt x="175121" y="76177"/>
                  </a:cubicBezTo>
                  <a:lnTo>
                    <a:pt x="171847" y="72903"/>
                  </a:lnTo>
                  <a:lnTo>
                    <a:pt x="171847" y="76177"/>
                  </a:lnTo>
                  <a:cubicBezTo>
                    <a:pt x="167481" y="76177"/>
                    <a:pt x="165298" y="77269"/>
                    <a:pt x="165298" y="79452"/>
                  </a:cubicBezTo>
                  <a:cubicBezTo>
                    <a:pt x="165298" y="77269"/>
                    <a:pt x="166935" y="74540"/>
                    <a:pt x="170209" y="71266"/>
                  </a:cubicBezTo>
                  <a:cubicBezTo>
                    <a:pt x="173484" y="67992"/>
                    <a:pt x="175121" y="68538"/>
                    <a:pt x="175121" y="72903"/>
                  </a:cubicBezTo>
                  <a:cubicBezTo>
                    <a:pt x="177303" y="72903"/>
                    <a:pt x="178395" y="70942"/>
                    <a:pt x="178395" y="67020"/>
                  </a:cubicBezTo>
                  <a:lnTo>
                    <a:pt x="184943" y="61137"/>
                  </a:lnTo>
                  <a:cubicBezTo>
                    <a:pt x="187126" y="61137"/>
                    <a:pt x="190400" y="59158"/>
                    <a:pt x="194766" y="55202"/>
                  </a:cubicBezTo>
                  <a:cubicBezTo>
                    <a:pt x="199132" y="51280"/>
                    <a:pt x="203497" y="49319"/>
                    <a:pt x="207863" y="49319"/>
                  </a:cubicBezTo>
                  <a:cubicBezTo>
                    <a:pt x="212229" y="45396"/>
                    <a:pt x="214957" y="43930"/>
                    <a:pt x="216048" y="44919"/>
                  </a:cubicBezTo>
                  <a:cubicBezTo>
                    <a:pt x="217140" y="45908"/>
                    <a:pt x="219868" y="45413"/>
                    <a:pt x="224234" y="43435"/>
                  </a:cubicBezTo>
                  <a:cubicBezTo>
                    <a:pt x="226417" y="43435"/>
                    <a:pt x="228600" y="42344"/>
                    <a:pt x="230782" y="40161"/>
                  </a:cubicBezTo>
                  <a:cubicBezTo>
                    <a:pt x="232965" y="40161"/>
                    <a:pt x="235148" y="39070"/>
                    <a:pt x="237331" y="36887"/>
                  </a:cubicBezTo>
                  <a:cubicBezTo>
                    <a:pt x="239514" y="36887"/>
                    <a:pt x="241151" y="36341"/>
                    <a:pt x="242242" y="35250"/>
                  </a:cubicBezTo>
                  <a:cubicBezTo>
                    <a:pt x="243334" y="34158"/>
                    <a:pt x="244971" y="33613"/>
                    <a:pt x="247154" y="33613"/>
                  </a:cubicBezTo>
                  <a:cubicBezTo>
                    <a:pt x="249336" y="33613"/>
                    <a:pt x="251519" y="32521"/>
                    <a:pt x="253702" y="30338"/>
                  </a:cubicBezTo>
                  <a:cubicBezTo>
                    <a:pt x="258068" y="30338"/>
                    <a:pt x="261887" y="29247"/>
                    <a:pt x="265162" y="27064"/>
                  </a:cubicBezTo>
                  <a:cubicBezTo>
                    <a:pt x="268436" y="24881"/>
                    <a:pt x="272256" y="23790"/>
                    <a:pt x="276621" y="23790"/>
                  </a:cubicBezTo>
                  <a:cubicBezTo>
                    <a:pt x="278804" y="21607"/>
                    <a:pt x="282078" y="20516"/>
                    <a:pt x="286444" y="20516"/>
                  </a:cubicBezTo>
                  <a:cubicBezTo>
                    <a:pt x="288627" y="17890"/>
                    <a:pt x="290810" y="17890"/>
                    <a:pt x="292993" y="20516"/>
                  </a:cubicBezTo>
                  <a:lnTo>
                    <a:pt x="292993" y="16576"/>
                  </a:lnTo>
                  <a:cubicBezTo>
                    <a:pt x="295175" y="13950"/>
                    <a:pt x="297358" y="12637"/>
                    <a:pt x="299541" y="12637"/>
                  </a:cubicBezTo>
                  <a:cubicBezTo>
                    <a:pt x="301724" y="12637"/>
                    <a:pt x="303361" y="11989"/>
                    <a:pt x="304452" y="10693"/>
                  </a:cubicBezTo>
                  <a:cubicBezTo>
                    <a:pt x="305544" y="9397"/>
                    <a:pt x="307181" y="8749"/>
                    <a:pt x="309364" y="8749"/>
                  </a:cubicBezTo>
                  <a:cubicBezTo>
                    <a:pt x="311546" y="8749"/>
                    <a:pt x="314821" y="7436"/>
                    <a:pt x="319186" y="4810"/>
                  </a:cubicBezTo>
                  <a:cubicBezTo>
                    <a:pt x="323552" y="2184"/>
                    <a:pt x="325735" y="3497"/>
                    <a:pt x="325735" y="8749"/>
                  </a:cubicBezTo>
                  <a:cubicBezTo>
                    <a:pt x="327918" y="6123"/>
                    <a:pt x="330100" y="4810"/>
                    <a:pt x="332283" y="4810"/>
                  </a:cubicBezTo>
                  <a:cubicBezTo>
                    <a:pt x="332283" y="2405"/>
                    <a:pt x="332556" y="902"/>
                    <a:pt x="333102" y="301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E40000"/>
                </a:gs>
                <a:gs pos="85000">
                  <a:srgbClr val="FF0000">
                    <a:alpha val="0"/>
                  </a:srgbClr>
                </a:gs>
                <a:gs pos="0">
                  <a:srgbClr val="C00000"/>
                </a:gs>
              </a:gsLst>
              <a:lin ang="5400000" scaled="1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6600" dirty="0">
                <a:gradFill flip="none" rotWithShape="1">
                  <a:gsLst>
                    <a:gs pos="54000">
                      <a:srgbClr val="E40000"/>
                    </a:gs>
                    <a:gs pos="85000">
                      <a:srgbClr val="FF0000">
                        <a:alpha val="0"/>
                      </a:srgbClr>
                    </a:gs>
                    <a:gs pos="0">
                      <a:srgbClr val="C00000"/>
                    </a:gs>
                  </a:gsLst>
                  <a:lin ang="5400000" scaled="1"/>
                  <a:tileRect/>
                </a:gradFill>
                <a:latin typeface="微米有行" pitchFamily="2" charset="-128"/>
                <a:ea typeface="微米有行" pitchFamily="2" charset="-128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25977340-7C14-54EA-3E42-CAE94238AFA0}"/>
                </a:ext>
              </a:extLst>
            </p:cNvPr>
            <p:cNvSpPr txBox="1"/>
            <p:nvPr/>
          </p:nvSpPr>
          <p:spPr>
            <a:xfrm>
              <a:off x="2149238" y="1906310"/>
              <a:ext cx="450517" cy="712688"/>
            </a:xfrm>
            <a:custGeom>
              <a:avLst/>
              <a:gdLst/>
              <a:ahLst/>
              <a:cxnLst/>
              <a:rect l="l" t="t" r="r" b="b"/>
              <a:pathLst>
                <a:path w="450517" h="712688">
                  <a:moveTo>
                    <a:pt x="372170" y="641747"/>
                  </a:moveTo>
                  <a:lnTo>
                    <a:pt x="372170" y="645021"/>
                  </a:lnTo>
                  <a:lnTo>
                    <a:pt x="375444" y="645021"/>
                  </a:lnTo>
                  <a:cubicBezTo>
                    <a:pt x="373262" y="645021"/>
                    <a:pt x="372170" y="643930"/>
                    <a:pt x="372170" y="641747"/>
                  </a:cubicBezTo>
                  <a:close/>
                  <a:moveTo>
                    <a:pt x="381993" y="635199"/>
                  </a:moveTo>
                  <a:lnTo>
                    <a:pt x="391815" y="635199"/>
                  </a:lnTo>
                  <a:cubicBezTo>
                    <a:pt x="391815" y="637381"/>
                    <a:pt x="388541" y="638473"/>
                    <a:pt x="381993" y="638473"/>
                  </a:cubicBezTo>
                  <a:close/>
                  <a:moveTo>
                    <a:pt x="15280" y="631924"/>
                  </a:moveTo>
                  <a:lnTo>
                    <a:pt x="16917" y="635198"/>
                  </a:lnTo>
                  <a:lnTo>
                    <a:pt x="16917" y="635199"/>
                  </a:lnTo>
                  <a:cubicBezTo>
                    <a:pt x="15826" y="635199"/>
                    <a:pt x="15280" y="634107"/>
                    <a:pt x="15280" y="631924"/>
                  </a:cubicBezTo>
                  <a:close/>
                  <a:moveTo>
                    <a:pt x="400820" y="629878"/>
                  </a:moveTo>
                  <a:cubicBezTo>
                    <a:pt x="401365" y="629605"/>
                    <a:pt x="401638" y="629741"/>
                    <a:pt x="401638" y="630287"/>
                  </a:cubicBezTo>
                  <a:cubicBezTo>
                    <a:pt x="401638" y="631379"/>
                    <a:pt x="400547" y="633016"/>
                    <a:pt x="398364" y="635199"/>
                  </a:cubicBezTo>
                  <a:lnTo>
                    <a:pt x="398364" y="631924"/>
                  </a:lnTo>
                  <a:cubicBezTo>
                    <a:pt x="399455" y="630833"/>
                    <a:pt x="400274" y="630151"/>
                    <a:pt x="400820" y="629878"/>
                  </a:cubicBezTo>
                  <a:close/>
                  <a:moveTo>
                    <a:pt x="408187" y="628650"/>
                  </a:moveTo>
                  <a:lnTo>
                    <a:pt x="411461" y="628650"/>
                  </a:lnTo>
                  <a:cubicBezTo>
                    <a:pt x="411461" y="630833"/>
                    <a:pt x="410915" y="631924"/>
                    <a:pt x="409824" y="631924"/>
                  </a:cubicBezTo>
                  <a:cubicBezTo>
                    <a:pt x="408732" y="631924"/>
                    <a:pt x="408187" y="630833"/>
                    <a:pt x="408187" y="628650"/>
                  </a:cubicBezTo>
                  <a:close/>
                  <a:moveTo>
                    <a:pt x="5458" y="615553"/>
                  </a:moveTo>
                  <a:cubicBezTo>
                    <a:pt x="5458" y="619919"/>
                    <a:pt x="6549" y="623193"/>
                    <a:pt x="8732" y="625376"/>
                  </a:cubicBezTo>
                  <a:cubicBezTo>
                    <a:pt x="10915" y="627559"/>
                    <a:pt x="12006" y="629741"/>
                    <a:pt x="12006" y="631924"/>
                  </a:cubicBezTo>
                  <a:cubicBezTo>
                    <a:pt x="7640" y="631924"/>
                    <a:pt x="4912" y="629741"/>
                    <a:pt x="3820" y="625376"/>
                  </a:cubicBezTo>
                  <a:cubicBezTo>
                    <a:pt x="2729" y="621010"/>
                    <a:pt x="3275" y="617736"/>
                    <a:pt x="5458" y="615553"/>
                  </a:cubicBezTo>
                  <a:close/>
                  <a:moveTo>
                    <a:pt x="28377" y="599182"/>
                  </a:moveTo>
                  <a:lnTo>
                    <a:pt x="28221" y="600897"/>
                  </a:lnTo>
                  <a:lnTo>
                    <a:pt x="25103" y="602456"/>
                  </a:lnTo>
                  <a:cubicBezTo>
                    <a:pt x="27286" y="602456"/>
                    <a:pt x="28377" y="601365"/>
                    <a:pt x="28377" y="599182"/>
                  </a:cubicBezTo>
                  <a:close/>
                  <a:moveTo>
                    <a:pt x="368896" y="592634"/>
                  </a:moveTo>
                  <a:cubicBezTo>
                    <a:pt x="366713" y="594816"/>
                    <a:pt x="363439" y="595908"/>
                    <a:pt x="359073" y="595908"/>
                  </a:cubicBezTo>
                  <a:cubicBezTo>
                    <a:pt x="359073" y="598091"/>
                    <a:pt x="360710" y="598636"/>
                    <a:pt x="363985" y="597545"/>
                  </a:cubicBezTo>
                  <a:cubicBezTo>
                    <a:pt x="367259" y="596454"/>
                    <a:pt x="368896" y="594816"/>
                    <a:pt x="368896" y="592634"/>
                  </a:cubicBezTo>
                  <a:close/>
                  <a:moveTo>
                    <a:pt x="405731" y="587722"/>
                  </a:moveTo>
                  <a:cubicBezTo>
                    <a:pt x="406277" y="587722"/>
                    <a:pt x="407095" y="588268"/>
                    <a:pt x="408187" y="589359"/>
                  </a:cubicBezTo>
                  <a:lnTo>
                    <a:pt x="404912" y="589359"/>
                  </a:lnTo>
                  <a:cubicBezTo>
                    <a:pt x="404912" y="588268"/>
                    <a:pt x="405185" y="587722"/>
                    <a:pt x="405731" y="587722"/>
                  </a:cubicBezTo>
                  <a:close/>
                  <a:moveTo>
                    <a:pt x="137" y="584857"/>
                  </a:moveTo>
                  <a:cubicBezTo>
                    <a:pt x="410" y="584585"/>
                    <a:pt x="1092" y="584994"/>
                    <a:pt x="2183" y="586085"/>
                  </a:cubicBezTo>
                  <a:cubicBezTo>
                    <a:pt x="2183" y="590451"/>
                    <a:pt x="1638" y="590997"/>
                    <a:pt x="546" y="587722"/>
                  </a:cubicBezTo>
                  <a:cubicBezTo>
                    <a:pt x="1" y="586085"/>
                    <a:pt x="-136" y="585130"/>
                    <a:pt x="137" y="584857"/>
                  </a:cubicBezTo>
                  <a:close/>
                  <a:moveTo>
                    <a:pt x="398364" y="566440"/>
                  </a:moveTo>
                  <a:cubicBezTo>
                    <a:pt x="398364" y="568623"/>
                    <a:pt x="397273" y="569714"/>
                    <a:pt x="395090" y="569714"/>
                  </a:cubicBezTo>
                  <a:lnTo>
                    <a:pt x="395090" y="572988"/>
                  </a:lnTo>
                  <a:lnTo>
                    <a:pt x="388541" y="572988"/>
                  </a:lnTo>
                  <a:lnTo>
                    <a:pt x="381993" y="569714"/>
                  </a:lnTo>
                  <a:cubicBezTo>
                    <a:pt x="386358" y="569714"/>
                    <a:pt x="389087" y="569168"/>
                    <a:pt x="390178" y="568077"/>
                  </a:cubicBezTo>
                  <a:cubicBezTo>
                    <a:pt x="391270" y="566986"/>
                    <a:pt x="393998" y="566440"/>
                    <a:pt x="398364" y="566440"/>
                  </a:cubicBezTo>
                  <a:close/>
                  <a:moveTo>
                    <a:pt x="34926" y="559891"/>
                  </a:moveTo>
                  <a:cubicBezTo>
                    <a:pt x="37108" y="559891"/>
                    <a:pt x="38200" y="560437"/>
                    <a:pt x="38200" y="561529"/>
                  </a:cubicBezTo>
                  <a:cubicBezTo>
                    <a:pt x="38200" y="562620"/>
                    <a:pt x="37108" y="563166"/>
                    <a:pt x="34926" y="563166"/>
                  </a:cubicBezTo>
                  <a:close/>
                  <a:moveTo>
                    <a:pt x="25103" y="543520"/>
                  </a:moveTo>
                  <a:lnTo>
                    <a:pt x="28377" y="543520"/>
                  </a:lnTo>
                  <a:lnTo>
                    <a:pt x="25103" y="546795"/>
                  </a:lnTo>
                  <a:close/>
                  <a:moveTo>
                    <a:pt x="48022" y="536972"/>
                  </a:moveTo>
                  <a:lnTo>
                    <a:pt x="48022" y="543520"/>
                  </a:lnTo>
                  <a:lnTo>
                    <a:pt x="48022" y="550069"/>
                  </a:lnTo>
                  <a:cubicBezTo>
                    <a:pt x="48022" y="554434"/>
                    <a:pt x="50205" y="556617"/>
                    <a:pt x="54571" y="556617"/>
                  </a:cubicBezTo>
                  <a:cubicBezTo>
                    <a:pt x="54571" y="550069"/>
                    <a:pt x="53480" y="545703"/>
                    <a:pt x="51297" y="543520"/>
                  </a:cubicBezTo>
                  <a:cubicBezTo>
                    <a:pt x="51297" y="536972"/>
                    <a:pt x="50205" y="534789"/>
                    <a:pt x="48022" y="536972"/>
                  </a:cubicBezTo>
                  <a:close/>
                  <a:moveTo>
                    <a:pt x="42293" y="527149"/>
                  </a:moveTo>
                  <a:cubicBezTo>
                    <a:pt x="42838" y="526058"/>
                    <a:pt x="43657" y="526058"/>
                    <a:pt x="44748" y="527149"/>
                  </a:cubicBezTo>
                  <a:cubicBezTo>
                    <a:pt x="46931" y="531515"/>
                    <a:pt x="46385" y="533698"/>
                    <a:pt x="43111" y="533698"/>
                  </a:cubicBezTo>
                  <a:lnTo>
                    <a:pt x="41942" y="532762"/>
                  </a:lnTo>
                  <a:lnTo>
                    <a:pt x="41474" y="533698"/>
                  </a:lnTo>
                  <a:lnTo>
                    <a:pt x="41623" y="532507"/>
                  </a:lnTo>
                  <a:lnTo>
                    <a:pt x="41065" y="532061"/>
                  </a:lnTo>
                  <a:lnTo>
                    <a:pt x="41801" y="531078"/>
                  </a:lnTo>
                  <a:close/>
                  <a:moveTo>
                    <a:pt x="48022" y="507504"/>
                  </a:moveTo>
                  <a:cubicBezTo>
                    <a:pt x="50205" y="507504"/>
                    <a:pt x="51297" y="508050"/>
                    <a:pt x="51297" y="509141"/>
                  </a:cubicBezTo>
                  <a:cubicBezTo>
                    <a:pt x="51297" y="510232"/>
                    <a:pt x="50205" y="510778"/>
                    <a:pt x="48022" y="510778"/>
                  </a:cubicBezTo>
                  <a:close/>
                  <a:moveTo>
                    <a:pt x="100410" y="478036"/>
                  </a:moveTo>
                  <a:lnTo>
                    <a:pt x="100410" y="481310"/>
                  </a:lnTo>
                  <a:lnTo>
                    <a:pt x="97136" y="481310"/>
                  </a:lnTo>
                  <a:cubicBezTo>
                    <a:pt x="97136" y="479127"/>
                    <a:pt x="98227" y="478036"/>
                    <a:pt x="100410" y="478036"/>
                  </a:cubicBezTo>
                  <a:close/>
                  <a:moveTo>
                    <a:pt x="61119" y="478036"/>
                  </a:moveTo>
                  <a:cubicBezTo>
                    <a:pt x="63302" y="478036"/>
                    <a:pt x="64394" y="478582"/>
                    <a:pt x="64394" y="479673"/>
                  </a:cubicBezTo>
                  <a:cubicBezTo>
                    <a:pt x="64394" y="480764"/>
                    <a:pt x="63302" y="481310"/>
                    <a:pt x="61119" y="481310"/>
                  </a:cubicBezTo>
                  <a:close/>
                  <a:moveTo>
                    <a:pt x="113507" y="457115"/>
                  </a:moveTo>
                  <a:lnTo>
                    <a:pt x="113507" y="458391"/>
                  </a:lnTo>
                  <a:cubicBezTo>
                    <a:pt x="112961" y="459482"/>
                    <a:pt x="112347" y="460232"/>
                    <a:pt x="111665" y="460642"/>
                  </a:cubicBezTo>
                  <a:lnTo>
                    <a:pt x="109636" y="460826"/>
                  </a:lnTo>
                  <a:lnTo>
                    <a:pt x="110066" y="460028"/>
                  </a:lnTo>
                  <a:cubicBezTo>
                    <a:pt x="110825" y="458936"/>
                    <a:pt x="111460" y="458391"/>
                    <a:pt x="111972" y="458391"/>
                  </a:cubicBezTo>
                  <a:close/>
                  <a:moveTo>
                    <a:pt x="107777" y="453479"/>
                  </a:moveTo>
                  <a:cubicBezTo>
                    <a:pt x="108323" y="453479"/>
                    <a:pt x="109141" y="454025"/>
                    <a:pt x="110233" y="455116"/>
                  </a:cubicBezTo>
                  <a:lnTo>
                    <a:pt x="106958" y="455116"/>
                  </a:lnTo>
                  <a:cubicBezTo>
                    <a:pt x="106958" y="454025"/>
                    <a:pt x="107231" y="453479"/>
                    <a:pt x="107777" y="453479"/>
                  </a:cubicBezTo>
                  <a:close/>
                  <a:moveTo>
                    <a:pt x="120055" y="440928"/>
                  </a:moveTo>
                  <a:lnTo>
                    <a:pt x="120523" y="441084"/>
                  </a:lnTo>
                  <a:lnTo>
                    <a:pt x="120055" y="442020"/>
                  </a:lnTo>
                  <a:close/>
                  <a:moveTo>
                    <a:pt x="120055" y="435471"/>
                  </a:moveTo>
                  <a:lnTo>
                    <a:pt x="120055" y="440928"/>
                  </a:lnTo>
                  <a:lnTo>
                    <a:pt x="113507" y="438745"/>
                  </a:lnTo>
                  <a:cubicBezTo>
                    <a:pt x="115690" y="438745"/>
                    <a:pt x="117872" y="437654"/>
                    <a:pt x="120055" y="435471"/>
                  </a:cubicBezTo>
                  <a:close/>
                  <a:moveTo>
                    <a:pt x="129878" y="428923"/>
                  </a:moveTo>
                  <a:cubicBezTo>
                    <a:pt x="132061" y="428923"/>
                    <a:pt x="133698" y="429468"/>
                    <a:pt x="134789" y="430560"/>
                  </a:cubicBezTo>
                  <a:cubicBezTo>
                    <a:pt x="135881" y="431651"/>
                    <a:pt x="134244" y="432197"/>
                    <a:pt x="129878" y="432197"/>
                  </a:cubicBezTo>
                  <a:close/>
                  <a:moveTo>
                    <a:pt x="126604" y="428923"/>
                  </a:moveTo>
                  <a:cubicBezTo>
                    <a:pt x="128787" y="431106"/>
                    <a:pt x="128787" y="433288"/>
                    <a:pt x="126604" y="435471"/>
                  </a:cubicBezTo>
                  <a:cubicBezTo>
                    <a:pt x="124421" y="437654"/>
                    <a:pt x="123329" y="439837"/>
                    <a:pt x="123329" y="442020"/>
                  </a:cubicBezTo>
                  <a:lnTo>
                    <a:pt x="120523" y="441084"/>
                  </a:lnTo>
                  <a:lnTo>
                    <a:pt x="121692" y="438745"/>
                  </a:lnTo>
                  <a:cubicBezTo>
                    <a:pt x="120601" y="436563"/>
                    <a:pt x="121147" y="435471"/>
                    <a:pt x="123329" y="435471"/>
                  </a:cubicBezTo>
                  <a:lnTo>
                    <a:pt x="123329" y="432197"/>
                  </a:lnTo>
                  <a:cubicBezTo>
                    <a:pt x="123329" y="430014"/>
                    <a:pt x="123875" y="429468"/>
                    <a:pt x="124967" y="430560"/>
                  </a:cubicBezTo>
                  <a:cubicBezTo>
                    <a:pt x="126058" y="431651"/>
                    <a:pt x="126604" y="431106"/>
                    <a:pt x="126604" y="428923"/>
                  </a:cubicBezTo>
                  <a:close/>
                  <a:moveTo>
                    <a:pt x="120055" y="428923"/>
                  </a:moveTo>
                  <a:lnTo>
                    <a:pt x="120055" y="435471"/>
                  </a:lnTo>
                  <a:lnTo>
                    <a:pt x="116781" y="432197"/>
                  </a:lnTo>
                  <a:close/>
                  <a:moveTo>
                    <a:pt x="287040" y="392906"/>
                  </a:moveTo>
                  <a:cubicBezTo>
                    <a:pt x="289223" y="392906"/>
                    <a:pt x="290315" y="393452"/>
                    <a:pt x="290315" y="394543"/>
                  </a:cubicBezTo>
                  <a:cubicBezTo>
                    <a:pt x="290315" y="395635"/>
                    <a:pt x="289223" y="396181"/>
                    <a:pt x="287040" y="396181"/>
                  </a:cubicBezTo>
                  <a:close/>
                  <a:moveTo>
                    <a:pt x="277218" y="389632"/>
                  </a:moveTo>
                  <a:lnTo>
                    <a:pt x="277218" y="392906"/>
                  </a:lnTo>
                  <a:lnTo>
                    <a:pt x="273944" y="392906"/>
                  </a:lnTo>
                  <a:cubicBezTo>
                    <a:pt x="276126" y="392906"/>
                    <a:pt x="277218" y="391815"/>
                    <a:pt x="277218" y="389632"/>
                  </a:cubicBezTo>
                  <a:close/>
                  <a:moveTo>
                    <a:pt x="280492" y="383084"/>
                  </a:moveTo>
                  <a:cubicBezTo>
                    <a:pt x="282675" y="383084"/>
                    <a:pt x="283766" y="383629"/>
                    <a:pt x="283766" y="384721"/>
                  </a:cubicBezTo>
                  <a:cubicBezTo>
                    <a:pt x="283766" y="385812"/>
                    <a:pt x="282675" y="386358"/>
                    <a:pt x="280492" y="386358"/>
                  </a:cubicBezTo>
                  <a:close/>
                  <a:moveTo>
                    <a:pt x="300137" y="354230"/>
                  </a:moveTo>
                  <a:lnTo>
                    <a:pt x="300137" y="356890"/>
                  </a:lnTo>
                  <a:cubicBezTo>
                    <a:pt x="299046" y="356890"/>
                    <a:pt x="298773" y="356336"/>
                    <a:pt x="299319" y="355227"/>
                  </a:cubicBezTo>
                  <a:close/>
                  <a:moveTo>
                    <a:pt x="169169" y="353616"/>
                  </a:moveTo>
                  <a:lnTo>
                    <a:pt x="169169" y="356890"/>
                  </a:lnTo>
                  <a:lnTo>
                    <a:pt x="165894" y="360164"/>
                  </a:lnTo>
                  <a:cubicBezTo>
                    <a:pt x="165894" y="364530"/>
                    <a:pt x="163712" y="368895"/>
                    <a:pt x="159346" y="373261"/>
                  </a:cubicBezTo>
                  <a:cubicBezTo>
                    <a:pt x="163712" y="368895"/>
                    <a:pt x="166986" y="366713"/>
                    <a:pt x="169169" y="366713"/>
                  </a:cubicBezTo>
                  <a:lnTo>
                    <a:pt x="169169" y="369987"/>
                  </a:lnTo>
                  <a:cubicBezTo>
                    <a:pt x="166986" y="369987"/>
                    <a:pt x="165894" y="370532"/>
                    <a:pt x="165894" y="371624"/>
                  </a:cubicBezTo>
                  <a:cubicBezTo>
                    <a:pt x="165894" y="372715"/>
                    <a:pt x="166986" y="373261"/>
                    <a:pt x="169169" y="373261"/>
                  </a:cubicBezTo>
                  <a:lnTo>
                    <a:pt x="159346" y="379809"/>
                  </a:lnTo>
                  <a:lnTo>
                    <a:pt x="165894" y="379809"/>
                  </a:lnTo>
                  <a:cubicBezTo>
                    <a:pt x="161529" y="384175"/>
                    <a:pt x="159346" y="387449"/>
                    <a:pt x="159346" y="389632"/>
                  </a:cubicBezTo>
                  <a:lnTo>
                    <a:pt x="156072" y="386358"/>
                  </a:lnTo>
                  <a:cubicBezTo>
                    <a:pt x="153889" y="386358"/>
                    <a:pt x="152797" y="387449"/>
                    <a:pt x="152797" y="389632"/>
                  </a:cubicBezTo>
                  <a:cubicBezTo>
                    <a:pt x="152797" y="387449"/>
                    <a:pt x="151706" y="386358"/>
                    <a:pt x="149523" y="386358"/>
                  </a:cubicBezTo>
                  <a:cubicBezTo>
                    <a:pt x="149523" y="388541"/>
                    <a:pt x="148432" y="391269"/>
                    <a:pt x="146249" y="394543"/>
                  </a:cubicBezTo>
                  <a:cubicBezTo>
                    <a:pt x="144066" y="397818"/>
                    <a:pt x="142975" y="400546"/>
                    <a:pt x="142975" y="402729"/>
                  </a:cubicBezTo>
                  <a:cubicBezTo>
                    <a:pt x="145158" y="400546"/>
                    <a:pt x="147340" y="400546"/>
                    <a:pt x="149523" y="402729"/>
                  </a:cubicBezTo>
                  <a:cubicBezTo>
                    <a:pt x="147340" y="402729"/>
                    <a:pt x="146249" y="403275"/>
                    <a:pt x="146249" y="404366"/>
                  </a:cubicBezTo>
                  <a:cubicBezTo>
                    <a:pt x="146249" y="405458"/>
                    <a:pt x="145158" y="406003"/>
                    <a:pt x="142975" y="406003"/>
                  </a:cubicBezTo>
                  <a:lnTo>
                    <a:pt x="142975" y="412552"/>
                  </a:lnTo>
                  <a:cubicBezTo>
                    <a:pt x="138609" y="416917"/>
                    <a:pt x="136426" y="420191"/>
                    <a:pt x="136426" y="422374"/>
                  </a:cubicBezTo>
                  <a:lnTo>
                    <a:pt x="133152" y="422374"/>
                  </a:lnTo>
                  <a:lnTo>
                    <a:pt x="133152" y="425648"/>
                  </a:lnTo>
                  <a:cubicBezTo>
                    <a:pt x="133152" y="427831"/>
                    <a:pt x="130969" y="428923"/>
                    <a:pt x="126604" y="428923"/>
                  </a:cubicBezTo>
                  <a:cubicBezTo>
                    <a:pt x="128787" y="428923"/>
                    <a:pt x="129878" y="427831"/>
                    <a:pt x="129878" y="425648"/>
                  </a:cubicBezTo>
                  <a:cubicBezTo>
                    <a:pt x="129878" y="423466"/>
                    <a:pt x="128787" y="422374"/>
                    <a:pt x="126604" y="422374"/>
                  </a:cubicBezTo>
                  <a:cubicBezTo>
                    <a:pt x="126604" y="420191"/>
                    <a:pt x="127149" y="419100"/>
                    <a:pt x="128241" y="419100"/>
                  </a:cubicBezTo>
                  <a:cubicBezTo>
                    <a:pt x="129332" y="419100"/>
                    <a:pt x="129878" y="418009"/>
                    <a:pt x="129878" y="415826"/>
                  </a:cubicBezTo>
                  <a:lnTo>
                    <a:pt x="129878" y="412552"/>
                  </a:lnTo>
                  <a:cubicBezTo>
                    <a:pt x="129878" y="408186"/>
                    <a:pt x="130424" y="406003"/>
                    <a:pt x="131515" y="406003"/>
                  </a:cubicBezTo>
                  <a:cubicBezTo>
                    <a:pt x="132606" y="406003"/>
                    <a:pt x="134244" y="403820"/>
                    <a:pt x="136426" y="399455"/>
                  </a:cubicBezTo>
                  <a:lnTo>
                    <a:pt x="136426" y="396181"/>
                  </a:lnTo>
                  <a:cubicBezTo>
                    <a:pt x="138609" y="396181"/>
                    <a:pt x="139701" y="395089"/>
                    <a:pt x="139701" y="392906"/>
                  </a:cubicBezTo>
                  <a:lnTo>
                    <a:pt x="142975" y="389632"/>
                  </a:lnTo>
                  <a:lnTo>
                    <a:pt x="142975" y="386358"/>
                  </a:lnTo>
                  <a:cubicBezTo>
                    <a:pt x="145158" y="379809"/>
                    <a:pt x="149523" y="373261"/>
                    <a:pt x="156072" y="366713"/>
                  </a:cubicBezTo>
                  <a:lnTo>
                    <a:pt x="162620" y="360164"/>
                  </a:lnTo>
                  <a:close/>
                  <a:moveTo>
                    <a:pt x="303412" y="350239"/>
                  </a:moveTo>
                  <a:lnTo>
                    <a:pt x="300137" y="354230"/>
                  </a:lnTo>
                  <a:lnTo>
                    <a:pt x="300137" y="352726"/>
                  </a:lnTo>
                  <a:lnTo>
                    <a:pt x="300547" y="352624"/>
                  </a:lnTo>
                  <a:cubicBezTo>
                    <a:pt x="301365" y="352143"/>
                    <a:pt x="302320" y="351348"/>
                    <a:pt x="303412" y="350239"/>
                  </a:cubicBezTo>
                  <a:close/>
                  <a:moveTo>
                    <a:pt x="300137" y="350239"/>
                  </a:moveTo>
                  <a:lnTo>
                    <a:pt x="300137" y="352726"/>
                  </a:lnTo>
                  <a:lnTo>
                    <a:pt x="299712" y="352831"/>
                  </a:lnTo>
                  <a:close/>
                  <a:moveTo>
                    <a:pt x="303929" y="343308"/>
                  </a:moveTo>
                  <a:lnTo>
                    <a:pt x="306686" y="346863"/>
                  </a:lnTo>
                  <a:cubicBezTo>
                    <a:pt x="305594" y="346863"/>
                    <a:pt x="304776" y="346300"/>
                    <a:pt x="304230" y="345174"/>
                  </a:cubicBezTo>
                  <a:close/>
                  <a:moveTo>
                    <a:pt x="303728" y="342070"/>
                  </a:moveTo>
                  <a:lnTo>
                    <a:pt x="303929" y="343308"/>
                  </a:lnTo>
                  <a:lnTo>
                    <a:pt x="303412" y="342642"/>
                  </a:lnTo>
                  <a:close/>
                  <a:moveTo>
                    <a:pt x="316508" y="340519"/>
                  </a:moveTo>
                  <a:lnTo>
                    <a:pt x="319783" y="340519"/>
                  </a:lnTo>
                  <a:lnTo>
                    <a:pt x="319783" y="343793"/>
                  </a:lnTo>
                  <a:close/>
                  <a:moveTo>
                    <a:pt x="77490" y="340519"/>
                  </a:moveTo>
                  <a:lnTo>
                    <a:pt x="80765" y="340519"/>
                  </a:lnTo>
                  <a:cubicBezTo>
                    <a:pt x="80765" y="342702"/>
                    <a:pt x="80219" y="343793"/>
                    <a:pt x="79128" y="343793"/>
                  </a:cubicBezTo>
                  <a:cubicBezTo>
                    <a:pt x="78036" y="343793"/>
                    <a:pt x="77490" y="342702"/>
                    <a:pt x="77490" y="340519"/>
                  </a:cubicBezTo>
                  <a:close/>
                  <a:moveTo>
                    <a:pt x="185540" y="317599"/>
                  </a:moveTo>
                  <a:lnTo>
                    <a:pt x="182265" y="320873"/>
                  </a:lnTo>
                  <a:lnTo>
                    <a:pt x="178991" y="324148"/>
                  </a:lnTo>
                  <a:close/>
                  <a:moveTo>
                    <a:pt x="201911" y="307777"/>
                  </a:moveTo>
                  <a:cubicBezTo>
                    <a:pt x="204094" y="312142"/>
                    <a:pt x="203548" y="315416"/>
                    <a:pt x="200274" y="317599"/>
                  </a:cubicBezTo>
                  <a:cubicBezTo>
                    <a:pt x="196999" y="319782"/>
                    <a:pt x="194271" y="321965"/>
                    <a:pt x="192088" y="324148"/>
                  </a:cubicBezTo>
                  <a:cubicBezTo>
                    <a:pt x="192088" y="326330"/>
                    <a:pt x="189905" y="327422"/>
                    <a:pt x="185540" y="327422"/>
                  </a:cubicBezTo>
                  <a:lnTo>
                    <a:pt x="185540" y="330696"/>
                  </a:lnTo>
                  <a:cubicBezTo>
                    <a:pt x="181174" y="330696"/>
                    <a:pt x="180083" y="331788"/>
                    <a:pt x="182265" y="333970"/>
                  </a:cubicBezTo>
                  <a:lnTo>
                    <a:pt x="185540" y="337245"/>
                  </a:lnTo>
                  <a:cubicBezTo>
                    <a:pt x="183357" y="339427"/>
                    <a:pt x="181174" y="340519"/>
                    <a:pt x="178991" y="340519"/>
                  </a:cubicBezTo>
                  <a:lnTo>
                    <a:pt x="178991" y="343793"/>
                  </a:lnTo>
                  <a:cubicBezTo>
                    <a:pt x="176808" y="343793"/>
                    <a:pt x="173534" y="345976"/>
                    <a:pt x="169169" y="350341"/>
                  </a:cubicBezTo>
                  <a:cubicBezTo>
                    <a:pt x="164803" y="350341"/>
                    <a:pt x="164257" y="348159"/>
                    <a:pt x="167531" y="343793"/>
                  </a:cubicBezTo>
                  <a:cubicBezTo>
                    <a:pt x="170806" y="339427"/>
                    <a:pt x="173534" y="336153"/>
                    <a:pt x="175717" y="333970"/>
                  </a:cubicBezTo>
                  <a:cubicBezTo>
                    <a:pt x="177900" y="329605"/>
                    <a:pt x="180628" y="326876"/>
                    <a:pt x="183903" y="325785"/>
                  </a:cubicBezTo>
                  <a:cubicBezTo>
                    <a:pt x="187177" y="324693"/>
                    <a:pt x="189905" y="321965"/>
                    <a:pt x="192088" y="317599"/>
                  </a:cubicBezTo>
                  <a:lnTo>
                    <a:pt x="192088" y="320873"/>
                  </a:lnTo>
                  <a:cubicBezTo>
                    <a:pt x="196454" y="316508"/>
                    <a:pt x="197545" y="314325"/>
                    <a:pt x="195362" y="314325"/>
                  </a:cubicBezTo>
                  <a:cubicBezTo>
                    <a:pt x="195362" y="316508"/>
                    <a:pt x="196454" y="317599"/>
                    <a:pt x="198637" y="317599"/>
                  </a:cubicBezTo>
                  <a:cubicBezTo>
                    <a:pt x="198637" y="313234"/>
                    <a:pt x="199728" y="309959"/>
                    <a:pt x="201911" y="307777"/>
                  </a:cubicBezTo>
                  <a:close/>
                  <a:moveTo>
                    <a:pt x="195362" y="304502"/>
                  </a:moveTo>
                  <a:lnTo>
                    <a:pt x="195362" y="311051"/>
                  </a:lnTo>
                  <a:cubicBezTo>
                    <a:pt x="190997" y="315416"/>
                    <a:pt x="189905" y="317599"/>
                    <a:pt x="192088" y="317599"/>
                  </a:cubicBezTo>
                  <a:lnTo>
                    <a:pt x="188814" y="317599"/>
                  </a:lnTo>
                  <a:cubicBezTo>
                    <a:pt x="188814" y="315416"/>
                    <a:pt x="189360" y="314325"/>
                    <a:pt x="190451" y="314325"/>
                  </a:cubicBezTo>
                  <a:cubicBezTo>
                    <a:pt x="191542" y="314325"/>
                    <a:pt x="192088" y="313234"/>
                    <a:pt x="192088" y="311051"/>
                  </a:cubicBezTo>
                  <a:cubicBezTo>
                    <a:pt x="194271" y="308868"/>
                    <a:pt x="195362" y="306685"/>
                    <a:pt x="195362" y="304502"/>
                  </a:cubicBezTo>
                  <a:close/>
                  <a:moveTo>
                    <a:pt x="208050" y="296726"/>
                  </a:moveTo>
                  <a:cubicBezTo>
                    <a:pt x="208323" y="296453"/>
                    <a:pt x="208459" y="296863"/>
                    <a:pt x="208459" y="297954"/>
                  </a:cubicBezTo>
                  <a:cubicBezTo>
                    <a:pt x="206276" y="300137"/>
                    <a:pt x="205731" y="301774"/>
                    <a:pt x="206822" y="302865"/>
                  </a:cubicBezTo>
                  <a:cubicBezTo>
                    <a:pt x="207913" y="303957"/>
                    <a:pt x="207368" y="305594"/>
                    <a:pt x="205185" y="307777"/>
                  </a:cubicBezTo>
                  <a:cubicBezTo>
                    <a:pt x="205185" y="305594"/>
                    <a:pt x="205731" y="302865"/>
                    <a:pt x="206822" y="299591"/>
                  </a:cubicBezTo>
                  <a:cubicBezTo>
                    <a:pt x="207368" y="297954"/>
                    <a:pt x="207777" y="296999"/>
                    <a:pt x="208050" y="296726"/>
                  </a:cubicBezTo>
                  <a:close/>
                  <a:moveTo>
                    <a:pt x="205185" y="288131"/>
                  </a:moveTo>
                  <a:lnTo>
                    <a:pt x="205185" y="291406"/>
                  </a:lnTo>
                  <a:cubicBezTo>
                    <a:pt x="205185" y="293588"/>
                    <a:pt x="204094" y="293588"/>
                    <a:pt x="201911" y="291406"/>
                  </a:cubicBezTo>
                  <a:close/>
                  <a:moveTo>
                    <a:pt x="74216" y="288131"/>
                  </a:moveTo>
                  <a:lnTo>
                    <a:pt x="74653" y="291187"/>
                  </a:lnTo>
                  <a:lnTo>
                    <a:pt x="77490" y="289768"/>
                  </a:lnTo>
                  <a:cubicBezTo>
                    <a:pt x="77490" y="288677"/>
                    <a:pt x="76399" y="288131"/>
                    <a:pt x="74216" y="288131"/>
                  </a:cubicBezTo>
                  <a:close/>
                  <a:moveTo>
                    <a:pt x="198637" y="284857"/>
                  </a:moveTo>
                  <a:cubicBezTo>
                    <a:pt x="198637" y="287040"/>
                    <a:pt x="198091" y="288131"/>
                    <a:pt x="196999" y="288131"/>
                  </a:cubicBezTo>
                  <a:cubicBezTo>
                    <a:pt x="195908" y="288131"/>
                    <a:pt x="195362" y="289223"/>
                    <a:pt x="195362" y="291406"/>
                  </a:cubicBezTo>
                  <a:lnTo>
                    <a:pt x="195362" y="288131"/>
                  </a:lnTo>
                  <a:cubicBezTo>
                    <a:pt x="195362" y="285949"/>
                    <a:pt x="196454" y="284857"/>
                    <a:pt x="198637" y="284857"/>
                  </a:cubicBezTo>
                  <a:close/>
                  <a:moveTo>
                    <a:pt x="202729" y="273397"/>
                  </a:moveTo>
                  <a:cubicBezTo>
                    <a:pt x="203275" y="273397"/>
                    <a:pt x="204094" y="273943"/>
                    <a:pt x="205185" y="275034"/>
                  </a:cubicBezTo>
                  <a:lnTo>
                    <a:pt x="201911" y="275034"/>
                  </a:lnTo>
                  <a:cubicBezTo>
                    <a:pt x="201911" y="273943"/>
                    <a:pt x="202184" y="273397"/>
                    <a:pt x="202729" y="273397"/>
                  </a:cubicBezTo>
                  <a:close/>
                  <a:moveTo>
                    <a:pt x="205185" y="258663"/>
                  </a:moveTo>
                  <a:lnTo>
                    <a:pt x="205185" y="260300"/>
                  </a:lnTo>
                  <a:lnTo>
                    <a:pt x="201911" y="261938"/>
                  </a:lnTo>
                  <a:cubicBezTo>
                    <a:pt x="204094" y="261938"/>
                    <a:pt x="205185" y="260846"/>
                    <a:pt x="205185" y="258663"/>
                  </a:cubicBezTo>
                  <a:close/>
                  <a:moveTo>
                    <a:pt x="205185" y="252115"/>
                  </a:moveTo>
                  <a:lnTo>
                    <a:pt x="205185" y="255389"/>
                  </a:lnTo>
                  <a:cubicBezTo>
                    <a:pt x="203002" y="255389"/>
                    <a:pt x="201911" y="254843"/>
                    <a:pt x="201911" y="253752"/>
                  </a:cubicBezTo>
                  <a:cubicBezTo>
                    <a:pt x="201911" y="252661"/>
                    <a:pt x="203002" y="252115"/>
                    <a:pt x="205185" y="252115"/>
                  </a:cubicBezTo>
                  <a:close/>
                  <a:moveTo>
                    <a:pt x="232197" y="227558"/>
                  </a:moveTo>
                  <a:lnTo>
                    <a:pt x="231379" y="235744"/>
                  </a:lnTo>
                  <a:lnTo>
                    <a:pt x="231379" y="229195"/>
                  </a:lnTo>
                  <a:close/>
                  <a:moveTo>
                    <a:pt x="359073" y="193179"/>
                  </a:moveTo>
                  <a:cubicBezTo>
                    <a:pt x="361256" y="195362"/>
                    <a:pt x="361802" y="198090"/>
                    <a:pt x="360710" y="201364"/>
                  </a:cubicBezTo>
                  <a:cubicBezTo>
                    <a:pt x="359619" y="204639"/>
                    <a:pt x="357982" y="206276"/>
                    <a:pt x="355799" y="206276"/>
                  </a:cubicBezTo>
                  <a:cubicBezTo>
                    <a:pt x="355799" y="204093"/>
                    <a:pt x="356345" y="202456"/>
                    <a:pt x="357436" y="201364"/>
                  </a:cubicBezTo>
                  <a:cubicBezTo>
                    <a:pt x="358528" y="200273"/>
                    <a:pt x="359073" y="197545"/>
                    <a:pt x="359073" y="193179"/>
                  </a:cubicBezTo>
                  <a:close/>
                  <a:moveTo>
                    <a:pt x="228053" y="176092"/>
                  </a:moveTo>
                  <a:lnTo>
                    <a:pt x="231379" y="180082"/>
                  </a:lnTo>
                  <a:lnTo>
                    <a:pt x="231379" y="183356"/>
                  </a:lnTo>
                  <a:lnTo>
                    <a:pt x="234653" y="183356"/>
                  </a:lnTo>
                  <a:lnTo>
                    <a:pt x="234653" y="186630"/>
                  </a:lnTo>
                  <a:lnTo>
                    <a:pt x="237927" y="189905"/>
                  </a:lnTo>
                  <a:cubicBezTo>
                    <a:pt x="237927" y="192088"/>
                    <a:pt x="237381" y="193725"/>
                    <a:pt x="236290" y="194816"/>
                  </a:cubicBezTo>
                  <a:cubicBezTo>
                    <a:pt x="235199" y="195907"/>
                    <a:pt x="234653" y="197545"/>
                    <a:pt x="234653" y="199727"/>
                  </a:cubicBezTo>
                  <a:cubicBezTo>
                    <a:pt x="234653" y="208459"/>
                    <a:pt x="233562" y="213916"/>
                    <a:pt x="231379" y="216098"/>
                  </a:cubicBezTo>
                  <a:cubicBezTo>
                    <a:pt x="231379" y="218281"/>
                    <a:pt x="230287" y="219373"/>
                    <a:pt x="228105" y="219373"/>
                  </a:cubicBezTo>
                  <a:lnTo>
                    <a:pt x="228105" y="229195"/>
                  </a:lnTo>
                  <a:lnTo>
                    <a:pt x="228105" y="239018"/>
                  </a:lnTo>
                  <a:cubicBezTo>
                    <a:pt x="228105" y="241201"/>
                    <a:pt x="227013" y="243384"/>
                    <a:pt x="224830" y="245566"/>
                  </a:cubicBezTo>
                  <a:cubicBezTo>
                    <a:pt x="222647" y="247749"/>
                    <a:pt x="221556" y="253206"/>
                    <a:pt x="221556" y="261938"/>
                  </a:cubicBezTo>
                  <a:cubicBezTo>
                    <a:pt x="221010" y="262483"/>
                    <a:pt x="220533" y="263370"/>
                    <a:pt x="220124" y="264598"/>
                  </a:cubicBezTo>
                  <a:lnTo>
                    <a:pt x="219555" y="267213"/>
                  </a:lnTo>
                  <a:lnTo>
                    <a:pt x="221556" y="265212"/>
                  </a:lnTo>
                  <a:lnTo>
                    <a:pt x="221556" y="271760"/>
                  </a:lnTo>
                  <a:lnTo>
                    <a:pt x="219100" y="269305"/>
                  </a:lnTo>
                  <a:cubicBezTo>
                    <a:pt x="218555" y="273124"/>
                    <a:pt x="218282" y="278309"/>
                    <a:pt x="218282" y="284857"/>
                  </a:cubicBezTo>
                  <a:lnTo>
                    <a:pt x="211733" y="291406"/>
                  </a:lnTo>
                  <a:cubicBezTo>
                    <a:pt x="211733" y="289223"/>
                    <a:pt x="210642" y="287040"/>
                    <a:pt x="208459" y="284857"/>
                  </a:cubicBezTo>
                  <a:lnTo>
                    <a:pt x="205185" y="288131"/>
                  </a:lnTo>
                  <a:lnTo>
                    <a:pt x="205185" y="288131"/>
                  </a:lnTo>
                  <a:lnTo>
                    <a:pt x="201911" y="291406"/>
                  </a:lnTo>
                  <a:lnTo>
                    <a:pt x="205185" y="281583"/>
                  </a:lnTo>
                  <a:lnTo>
                    <a:pt x="205185" y="275034"/>
                  </a:lnTo>
                  <a:lnTo>
                    <a:pt x="205185" y="271760"/>
                  </a:lnTo>
                  <a:lnTo>
                    <a:pt x="205185" y="265212"/>
                  </a:lnTo>
                  <a:lnTo>
                    <a:pt x="205185" y="260300"/>
                  </a:lnTo>
                  <a:lnTo>
                    <a:pt x="208459" y="258663"/>
                  </a:lnTo>
                  <a:lnTo>
                    <a:pt x="215008" y="252115"/>
                  </a:lnTo>
                  <a:cubicBezTo>
                    <a:pt x="215008" y="249932"/>
                    <a:pt x="215553" y="248295"/>
                    <a:pt x="216645" y="247204"/>
                  </a:cubicBezTo>
                  <a:cubicBezTo>
                    <a:pt x="217736" y="246112"/>
                    <a:pt x="218282" y="244475"/>
                    <a:pt x="218282" y="242292"/>
                  </a:cubicBezTo>
                  <a:lnTo>
                    <a:pt x="218282" y="225921"/>
                  </a:lnTo>
                  <a:lnTo>
                    <a:pt x="221556" y="222647"/>
                  </a:lnTo>
                  <a:cubicBezTo>
                    <a:pt x="223739" y="220464"/>
                    <a:pt x="224830" y="218281"/>
                    <a:pt x="224830" y="216098"/>
                  </a:cubicBezTo>
                  <a:lnTo>
                    <a:pt x="224830" y="199727"/>
                  </a:lnTo>
                  <a:cubicBezTo>
                    <a:pt x="226467" y="198090"/>
                    <a:pt x="227491" y="192770"/>
                    <a:pt x="227900" y="183766"/>
                  </a:cubicBezTo>
                  <a:close/>
                  <a:moveTo>
                    <a:pt x="228105" y="173534"/>
                  </a:moveTo>
                  <a:lnTo>
                    <a:pt x="228053" y="176092"/>
                  </a:lnTo>
                  <a:lnTo>
                    <a:pt x="227286" y="175171"/>
                  </a:lnTo>
                  <a:cubicBezTo>
                    <a:pt x="226740" y="174079"/>
                    <a:pt x="227013" y="173534"/>
                    <a:pt x="228105" y="173534"/>
                  </a:cubicBezTo>
                  <a:close/>
                  <a:moveTo>
                    <a:pt x="355134" y="121146"/>
                  </a:moveTo>
                  <a:cubicBezTo>
                    <a:pt x="355134" y="123329"/>
                    <a:pt x="355739" y="124966"/>
                    <a:pt x="356950" y="126057"/>
                  </a:cubicBezTo>
                  <a:lnTo>
                    <a:pt x="356950" y="126058"/>
                  </a:lnTo>
                  <a:close/>
                  <a:moveTo>
                    <a:pt x="323057" y="39291"/>
                  </a:moveTo>
                  <a:cubicBezTo>
                    <a:pt x="323057" y="41473"/>
                    <a:pt x="321966" y="43656"/>
                    <a:pt x="319783" y="45839"/>
                  </a:cubicBezTo>
                  <a:cubicBezTo>
                    <a:pt x="319783" y="43656"/>
                    <a:pt x="320328" y="42565"/>
                    <a:pt x="321420" y="42565"/>
                  </a:cubicBezTo>
                  <a:cubicBezTo>
                    <a:pt x="322511" y="42565"/>
                    <a:pt x="323057" y="41473"/>
                    <a:pt x="323057" y="39291"/>
                  </a:cubicBezTo>
                  <a:close/>
                  <a:moveTo>
                    <a:pt x="146249" y="29468"/>
                  </a:moveTo>
                  <a:cubicBezTo>
                    <a:pt x="146249" y="31651"/>
                    <a:pt x="145703" y="32196"/>
                    <a:pt x="144612" y="31105"/>
                  </a:cubicBezTo>
                  <a:cubicBezTo>
                    <a:pt x="143521" y="30014"/>
                    <a:pt x="142975" y="30559"/>
                    <a:pt x="142975" y="32742"/>
                  </a:cubicBezTo>
                  <a:lnTo>
                    <a:pt x="149523" y="32742"/>
                  </a:lnTo>
                  <a:close/>
                  <a:moveTo>
                    <a:pt x="288678" y="11460"/>
                  </a:moveTo>
                  <a:cubicBezTo>
                    <a:pt x="289769" y="10368"/>
                    <a:pt x="290315" y="12005"/>
                    <a:pt x="290315" y="16371"/>
                  </a:cubicBezTo>
                  <a:cubicBezTo>
                    <a:pt x="292498" y="14188"/>
                    <a:pt x="293589" y="14188"/>
                    <a:pt x="293589" y="16371"/>
                  </a:cubicBezTo>
                  <a:cubicBezTo>
                    <a:pt x="293589" y="18554"/>
                    <a:pt x="294680" y="19645"/>
                    <a:pt x="296863" y="19645"/>
                  </a:cubicBezTo>
                  <a:lnTo>
                    <a:pt x="296863" y="22920"/>
                  </a:lnTo>
                  <a:cubicBezTo>
                    <a:pt x="290315" y="22920"/>
                    <a:pt x="287040" y="20737"/>
                    <a:pt x="287040" y="16371"/>
                  </a:cubicBezTo>
                  <a:cubicBezTo>
                    <a:pt x="287040" y="14188"/>
                    <a:pt x="287586" y="12551"/>
                    <a:pt x="288678" y="11460"/>
                  </a:cubicBezTo>
                  <a:close/>
                  <a:moveTo>
                    <a:pt x="224165" y="0"/>
                  </a:moveTo>
                  <a:cubicBezTo>
                    <a:pt x="226382" y="0"/>
                    <a:pt x="228599" y="1091"/>
                    <a:pt x="230816" y="3274"/>
                  </a:cubicBezTo>
                  <a:cubicBezTo>
                    <a:pt x="233033" y="5457"/>
                    <a:pt x="234141" y="4366"/>
                    <a:pt x="234141" y="0"/>
                  </a:cubicBezTo>
                  <a:cubicBezTo>
                    <a:pt x="236324" y="0"/>
                    <a:pt x="238524" y="1091"/>
                    <a:pt x="240741" y="3274"/>
                  </a:cubicBezTo>
                  <a:lnTo>
                    <a:pt x="244066" y="6548"/>
                  </a:lnTo>
                  <a:lnTo>
                    <a:pt x="254042" y="6548"/>
                  </a:lnTo>
                  <a:cubicBezTo>
                    <a:pt x="258476" y="6548"/>
                    <a:pt x="261785" y="7640"/>
                    <a:pt x="263967" y="9823"/>
                  </a:cubicBezTo>
                  <a:lnTo>
                    <a:pt x="267293" y="6548"/>
                  </a:lnTo>
                  <a:cubicBezTo>
                    <a:pt x="269510" y="8731"/>
                    <a:pt x="270618" y="10914"/>
                    <a:pt x="270618" y="13097"/>
                  </a:cubicBezTo>
                  <a:lnTo>
                    <a:pt x="270618" y="9823"/>
                  </a:lnTo>
                  <a:lnTo>
                    <a:pt x="273944" y="9823"/>
                  </a:lnTo>
                  <a:lnTo>
                    <a:pt x="273944" y="13097"/>
                  </a:lnTo>
                  <a:lnTo>
                    <a:pt x="276597" y="13338"/>
                  </a:lnTo>
                  <a:lnTo>
                    <a:pt x="273944" y="16371"/>
                  </a:lnTo>
                  <a:cubicBezTo>
                    <a:pt x="276126" y="16371"/>
                    <a:pt x="277764" y="15825"/>
                    <a:pt x="278855" y="14734"/>
                  </a:cubicBezTo>
                  <a:cubicBezTo>
                    <a:pt x="279401" y="14188"/>
                    <a:pt x="279264" y="13779"/>
                    <a:pt x="278446" y="13506"/>
                  </a:cubicBezTo>
                  <a:lnTo>
                    <a:pt x="276597" y="13338"/>
                  </a:lnTo>
                  <a:lnTo>
                    <a:pt x="276809" y="13097"/>
                  </a:lnTo>
                  <a:cubicBezTo>
                    <a:pt x="274899" y="13097"/>
                    <a:pt x="273944" y="12005"/>
                    <a:pt x="273944" y="9823"/>
                  </a:cubicBezTo>
                  <a:lnTo>
                    <a:pt x="279673" y="9823"/>
                  </a:lnTo>
                  <a:cubicBezTo>
                    <a:pt x="281583" y="12005"/>
                    <a:pt x="282538" y="15280"/>
                    <a:pt x="282538" y="19645"/>
                  </a:cubicBezTo>
                  <a:cubicBezTo>
                    <a:pt x="282538" y="21828"/>
                    <a:pt x="283016" y="24557"/>
                    <a:pt x="283971" y="27831"/>
                  </a:cubicBezTo>
                  <a:cubicBezTo>
                    <a:pt x="284926" y="31105"/>
                    <a:pt x="286358" y="30559"/>
                    <a:pt x="288268" y="26194"/>
                  </a:cubicBezTo>
                  <a:lnTo>
                    <a:pt x="291133" y="26194"/>
                  </a:lnTo>
                  <a:cubicBezTo>
                    <a:pt x="291133" y="28377"/>
                    <a:pt x="291611" y="28922"/>
                    <a:pt x="292566" y="27831"/>
                  </a:cubicBezTo>
                  <a:cubicBezTo>
                    <a:pt x="293521" y="26739"/>
                    <a:pt x="293998" y="27285"/>
                    <a:pt x="293998" y="29468"/>
                  </a:cubicBezTo>
                  <a:lnTo>
                    <a:pt x="293998" y="36016"/>
                  </a:lnTo>
                  <a:cubicBezTo>
                    <a:pt x="295908" y="40382"/>
                    <a:pt x="297409" y="42019"/>
                    <a:pt x="298500" y="40928"/>
                  </a:cubicBezTo>
                  <a:cubicBezTo>
                    <a:pt x="299592" y="39836"/>
                    <a:pt x="299046" y="37108"/>
                    <a:pt x="296863" y="32742"/>
                  </a:cubicBezTo>
                  <a:cubicBezTo>
                    <a:pt x="304708" y="32742"/>
                    <a:pt x="310608" y="39291"/>
                    <a:pt x="314564" y="52387"/>
                  </a:cubicBezTo>
                  <a:cubicBezTo>
                    <a:pt x="316508" y="50205"/>
                    <a:pt x="317480" y="48022"/>
                    <a:pt x="317480" y="45839"/>
                  </a:cubicBezTo>
                  <a:cubicBezTo>
                    <a:pt x="321403" y="58936"/>
                    <a:pt x="323364" y="64393"/>
                    <a:pt x="323364" y="62210"/>
                  </a:cubicBezTo>
                  <a:cubicBezTo>
                    <a:pt x="325342" y="62210"/>
                    <a:pt x="326331" y="63302"/>
                    <a:pt x="326331" y="65484"/>
                  </a:cubicBezTo>
                  <a:lnTo>
                    <a:pt x="326331" y="75307"/>
                  </a:lnTo>
                  <a:lnTo>
                    <a:pt x="333545" y="88404"/>
                  </a:lnTo>
                  <a:cubicBezTo>
                    <a:pt x="333545" y="86221"/>
                    <a:pt x="332342" y="82401"/>
                    <a:pt x="329938" y="76944"/>
                  </a:cubicBezTo>
                  <a:cubicBezTo>
                    <a:pt x="327533" y="71487"/>
                    <a:pt x="327525" y="68759"/>
                    <a:pt x="329912" y="68759"/>
                  </a:cubicBezTo>
                  <a:lnTo>
                    <a:pt x="337126" y="88404"/>
                  </a:lnTo>
                  <a:cubicBezTo>
                    <a:pt x="337126" y="94952"/>
                    <a:pt x="338337" y="99318"/>
                    <a:pt x="340758" y="101501"/>
                  </a:cubicBezTo>
                  <a:lnTo>
                    <a:pt x="340758" y="88404"/>
                  </a:lnTo>
                  <a:cubicBezTo>
                    <a:pt x="343146" y="90587"/>
                    <a:pt x="344339" y="93861"/>
                    <a:pt x="344339" y="98227"/>
                  </a:cubicBezTo>
                  <a:lnTo>
                    <a:pt x="344339" y="104775"/>
                  </a:lnTo>
                  <a:lnTo>
                    <a:pt x="347920" y="108049"/>
                  </a:lnTo>
                  <a:lnTo>
                    <a:pt x="347920" y="111323"/>
                  </a:lnTo>
                  <a:cubicBezTo>
                    <a:pt x="350342" y="113506"/>
                    <a:pt x="351553" y="116780"/>
                    <a:pt x="351553" y="121146"/>
                  </a:cubicBezTo>
                  <a:cubicBezTo>
                    <a:pt x="353940" y="123329"/>
                    <a:pt x="354537" y="124966"/>
                    <a:pt x="353343" y="126057"/>
                  </a:cubicBezTo>
                  <a:cubicBezTo>
                    <a:pt x="352150" y="127149"/>
                    <a:pt x="352746" y="129877"/>
                    <a:pt x="355134" y="134243"/>
                  </a:cubicBezTo>
                  <a:lnTo>
                    <a:pt x="356950" y="126058"/>
                  </a:lnTo>
                  <a:lnTo>
                    <a:pt x="358766" y="130969"/>
                  </a:lnTo>
                  <a:cubicBezTo>
                    <a:pt x="358766" y="137517"/>
                    <a:pt x="357555" y="141883"/>
                    <a:pt x="355134" y="144066"/>
                  </a:cubicBezTo>
                  <a:cubicBezTo>
                    <a:pt x="359943" y="144066"/>
                    <a:pt x="362347" y="145157"/>
                    <a:pt x="362347" y="147340"/>
                  </a:cubicBezTo>
                  <a:cubicBezTo>
                    <a:pt x="359960" y="147340"/>
                    <a:pt x="358766" y="149523"/>
                    <a:pt x="358766" y="153888"/>
                  </a:cubicBezTo>
                  <a:cubicBezTo>
                    <a:pt x="358766" y="151705"/>
                    <a:pt x="359960" y="150614"/>
                    <a:pt x="362347" y="150614"/>
                  </a:cubicBezTo>
                  <a:lnTo>
                    <a:pt x="362347" y="170259"/>
                  </a:lnTo>
                  <a:cubicBezTo>
                    <a:pt x="362347" y="174625"/>
                    <a:pt x="361256" y="177899"/>
                    <a:pt x="359073" y="180082"/>
                  </a:cubicBezTo>
                  <a:cubicBezTo>
                    <a:pt x="359073" y="184448"/>
                    <a:pt x="357982" y="187722"/>
                    <a:pt x="355799" y="189905"/>
                  </a:cubicBezTo>
                  <a:lnTo>
                    <a:pt x="355799" y="193179"/>
                  </a:lnTo>
                  <a:cubicBezTo>
                    <a:pt x="353616" y="193179"/>
                    <a:pt x="352525" y="193725"/>
                    <a:pt x="352525" y="194816"/>
                  </a:cubicBezTo>
                  <a:cubicBezTo>
                    <a:pt x="352525" y="195907"/>
                    <a:pt x="353616" y="196453"/>
                    <a:pt x="355799" y="196453"/>
                  </a:cubicBezTo>
                  <a:cubicBezTo>
                    <a:pt x="355799" y="198636"/>
                    <a:pt x="355253" y="200819"/>
                    <a:pt x="354162" y="203002"/>
                  </a:cubicBezTo>
                  <a:cubicBezTo>
                    <a:pt x="353071" y="205184"/>
                    <a:pt x="352525" y="207367"/>
                    <a:pt x="352525" y="209550"/>
                  </a:cubicBezTo>
                  <a:lnTo>
                    <a:pt x="359073" y="209550"/>
                  </a:lnTo>
                  <a:cubicBezTo>
                    <a:pt x="356890" y="209550"/>
                    <a:pt x="355799" y="210641"/>
                    <a:pt x="355799" y="212824"/>
                  </a:cubicBezTo>
                  <a:lnTo>
                    <a:pt x="352525" y="212824"/>
                  </a:lnTo>
                  <a:lnTo>
                    <a:pt x="352525" y="216098"/>
                  </a:lnTo>
                  <a:cubicBezTo>
                    <a:pt x="350342" y="218281"/>
                    <a:pt x="349251" y="222647"/>
                    <a:pt x="349251" y="229195"/>
                  </a:cubicBezTo>
                  <a:cubicBezTo>
                    <a:pt x="347068" y="231378"/>
                    <a:pt x="345976" y="234652"/>
                    <a:pt x="345976" y="239018"/>
                  </a:cubicBezTo>
                  <a:cubicBezTo>
                    <a:pt x="345976" y="241201"/>
                    <a:pt x="345431" y="242292"/>
                    <a:pt x="344339" y="242292"/>
                  </a:cubicBezTo>
                  <a:cubicBezTo>
                    <a:pt x="343248" y="242292"/>
                    <a:pt x="342702" y="243384"/>
                    <a:pt x="342702" y="245566"/>
                  </a:cubicBezTo>
                  <a:lnTo>
                    <a:pt x="345976" y="245566"/>
                  </a:lnTo>
                  <a:cubicBezTo>
                    <a:pt x="345976" y="247817"/>
                    <a:pt x="343794" y="251194"/>
                    <a:pt x="339428" y="255696"/>
                  </a:cubicBezTo>
                  <a:cubicBezTo>
                    <a:pt x="339428" y="259073"/>
                    <a:pt x="339155" y="261886"/>
                    <a:pt x="338609" y="264137"/>
                  </a:cubicBezTo>
                  <a:lnTo>
                    <a:pt x="336828" y="267812"/>
                  </a:lnTo>
                  <a:lnTo>
                    <a:pt x="336154" y="269202"/>
                  </a:lnTo>
                  <a:cubicBezTo>
                    <a:pt x="333971" y="271453"/>
                    <a:pt x="331788" y="277081"/>
                    <a:pt x="329605" y="286085"/>
                  </a:cubicBezTo>
                  <a:cubicBezTo>
                    <a:pt x="329605" y="288336"/>
                    <a:pt x="329060" y="290587"/>
                    <a:pt x="327968" y="292838"/>
                  </a:cubicBezTo>
                  <a:cubicBezTo>
                    <a:pt x="326877" y="295089"/>
                    <a:pt x="326331" y="297340"/>
                    <a:pt x="326331" y="299591"/>
                  </a:cubicBezTo>
                  <a:cubicBezTo>
                    <a:pt x="324148" y="306344"/>
                    <a:pt x="320874" y="311972"/>
                    <a:pt x="316508" y="316474"/>
                  </a:cubicBezTo>
                  <a:cubicBezTo>
                    <a:pt x="312143" y="320976"/>
                    <a:pt x="309960" y="324352"/>
                    <a:pt x="309960" y="326603"/>
                  </a:cubicBezTo>
                  <a:cubicBezTo>
                    <a:pt x="308868" y="326603"/>
                    <a:pt x="308050" y="327166"/>
                    <a:pt x="307504" y="328292"/>
                  </a:cubicBezTo>
                  <a:lnTo>
                    <a:pt x="307153" y="330462"/>
                  </a:lnTo>
                  <a:lnTo>
                    <a:pt x="309960" y="333356"/>
                  </a:lnTo>
                  <a:cubicBezTo>
                    <a:pt x="307777" y="331105"/>
                    <a:pt x="306686" y="332231"/>
                    <a:pt x="306686" y="336733"/>
                  </a:cubicBezTo>
                  <a:lnTo>
                    <a:pt x="303728" y="342070"/>
                  </a:lnTo>
                  <a:lnTo>
                    <a:pt x="303412" y="340110"/>
                  </a:lnTo>
                  <a:cubicBezTo>
                    <a:pt x="301229" y="340110"/>
                    <a:pt x="299592" y="340809"/>
                    <a:pt x="298500" y="342207"/>
                  </a:cubicBezTo>
                  <a:lnTo>
                    <a:pt x="298088" y="343793"/>
                  </a:lnTo>
                  <a:lnTo>
                    <a:pt x="296863" y="348500"/>
                  </a:lnTo>
                  <a:cubicBezTo>
                    <a:pt x="296863" y="351296"/>
                    <a:pt x="297409" y="352840"/>
                    <a:pt x="298500" y="353130"/>
                  </a:cubicBezTo>
                  <a:lnTo>
                    <a:pt x="299712" y="352831"/>
                  </a:lnTo>
                  <a:lnTo>
                    <a:pt x="299319" y="355227"/>
                  </a:lnTo>
                  <a:cubicBezTo>
                    <a:pt x="298773" y="356336"/>
                    <a:pt x="297954" y="356890"/>
                    <a:pt x="296863" y="356890"/>
                  </a:cubicBezTo>
                  <a:cubicBezTo>
                    <a:pt x="294680" y="356890"/>
                    <a:pt x="293589" y="355799"/>
                    <a:pt x="293589" y="353616"/>
                  </a:cubicBezTo>
                  <a:cubicBezTo>
                    <a:pt x="291406" y="355799"/>
                    <a:pt x="290315" y="359073"/>
                    <a:pt x="290315" y="363438"/>
                  </a:cubicBezTo>
                  <a:cubicBezTo>
                    <a:pt x="285949" y="363438"/>
                    <a:pt x="283766" y="364530"/>
                    <a:pt x="283766" y="366713"/>
                  </a:cubicBezTo>
                  <a:cubicBezTo>
                    <a:pt x="283766" y="368895"/>
                    <a:pt x="282675" y="371078"/>
                    <a:pt x="280492" y="373261"/>
                  </a:cubicBezTo>
                  <a:lnTo>
                    <a:pt x="280492" y="379809"/>
                  </a:lnTo>
                  <a:cubicBezTo>
                    <a:pt x="280492" y="381992"/>
                    <a:pt x="279946" y="382538"/>
                    <a:pt x="278855" y="381447"/>
                  </a:cubicBezTo>
                  <a:cubicBezTo>
                    <a:pt x="277764" y="380355"/>
                    <a:pt x="277218" y="381992"/>
                    <a:pt x="277218" y="386358"/>
                  </a:cubicBezTo>
                  <a:lnTo>
                    <a:pt x="277218" y="383084"/>
                  </a:lnTo>
                  <a:cubicBezTo>
                    <a:pt x="275035" y="385266"/>
                    <a:pt x="273944" y="387449"/>
                    <a:pt x="273944" y="389632"/>
                  </a:cubicBezTo>
                  <a:lnTo>
                    <a:pt x="273944" y="392906"/>
                  </a:lnTo>
                  <a:lnTo>
                    <a:pt x="270669" y="389632"/>
                  </a:lnTo>
                  <a:lnTo>
                    <a:pt x="270669" y="396078"/>
                  </a:lnTo>
                  <a:cubicBezTo>
                    <a:pt x="270669" y="393930"/>
                    <a:pt x="269578" y="392855"/>
                    <a:pt x="267395" y="392855"/>
                  </a:cubicBezTo>
                  <a:cubicBezTo>
                    <a:pt x="267395" y="395004"/>
                    <a:pt x="266849" y="396615"/>
                    <a:pt x="265758" y="397690"/>
                  </a:cubicBezTo>
                  <a:lnTo>
                    <a:pt x="264986" y="399455"/>
                  </a:lnTo>
                  <a:lnTo>
                    <a:pt x="264530" y="400497"/>
                  </a:lnTo>
                  <a:cubicBezTo>
                    <a:pt x="264257" y="401832"/>
                    <a:pt x="264121" y="403565"/>
                    <a:pt x="264121" y="405696"/>
                  </a:cubicBezTo>
                  <a:cubicBezTo>
                    <a:pt x="261938" y="405696"/>
                    <a:pt x="259755" y="406771"/>
                    <a:pt x="257572" y="408919"/>
                  </a:cubicBezTo>
                  <a:cubicBezTo>
                    <a:pt x="255390" y="411068"/>
                    <a:pt x="255390" y="412142"/>
                    <a:pt x="257572" y="412142"/>
                  </a:cubicBezTo>
                  <a:lnTo>
                    <a:pt x="254298" y="415365"/>
                  </a:lnTo>
                  <a:cubicBezTo>
                    <a:pt x="256481" y="415365"/>
                    <a:pt x="257572" y="415903"/>
                    <a:pt x="257572" y="416977"/>
                  </a:cubicBezTo>
                  <a:cubicBezTo>
                    <a:pt x="257572" y="418051"/>
                    <a:pt x="256481" y="418588"/>
                    <a:pt x="254298" y="418588"/>
                  </a:cubicBezTo>
                  <a:lnTo>
                    <a:pt x="257572" y="418588"/>
                  </a:lnTo>
                  <a:cubicBezTo>
                    <a:pt x="257572" y="420737"/>
                    <a:pt x="256481" y="422886"/>
                    <a:pt x="254298" y="425035"/>
                  </a:cubicBezTo>
                  <a:lnTo>
                    <a:pt x="254298" y="421812"/>
                  </a:lnTo>
                  <a:cubicBezTo>
                    <a:pt x="252115" y="423960"/>
                    <a:pt x="251570" y="425572"/>
                    <a:pt x="252661" y="426646"/>
                  </a:cubicBezTo>
                  <a:cubicBezTo>
                    <a:pt x="253753" y="427720"/>
                    <a:pt x="253207" y="429332"/>
                    <a:pt x="251024" y="431481"/>
                  </a:cubicBezTo>
                  <a:lnTo>
                    <a:pt x="247750" y="431481"/>
                  </a:lnTo>
                  <a:lnTo>
                    <a:pt x="244476" y="434704"/>
                  </a:lnTo>
                  <a:lnTo>
                    <a:pt x="242672" y="436451"/>
                  </a:lnTo>
                  <a:lnTo>
                    <a:pt x="243657" y="437108"/>
                  </a:lnTo>
                  <a:cubicBezTo>
                    <a:pt x="244203" y="438200"/>
                    <a:pt x="244476" y="439837"/>
                    <a:pt x="244476" y="442020"/>
                  </a:cubicBezTo>
                  <a:lnTo>
                    <a:pt x="242011" y="437091"/>
                  </a:lnTo>
                  <a:lnTo>
                    <a:pt x="241201" y="437876"/>
                  </a:lnTo>
                  <a:lnTo>
                    <a:pt x="241201" y="442020"/>
                  </a:lnTo>
                  <a:lnTo>
                    <a:pt x="241201" y="444322"/>
                  </a:lnTo>
                  <a:lnTo>
                    <a:pt x="237927" y="444322"/>
                  </a:lnTo>
                  <a:lnTo>
                    <a:pt x="237927" y="437876"/>
                  </a:lnTo>
                  <a:lnTo>
                    <a:pt x="234653" y="444322"/>
                  </a:lnTo>
                  <a:cubicBezTo>
                    <a:pt x="230287" y="448619"/>
                    <a:pt x="228105" y="452917"/>
                    <a:pt x="228105" y="457214"/>
                  </a:cubicBezTo>
                  <a:lnTo>
                    <a:pt x="221556" y="463660"/>
                  </a:lnTo>
                  <a:cubicBezTo>
                    <a:pt x="219373" y="461511"/>
                    <a:pt x="218282" y="462586"/>
                    <a:pt x="218282" y="466883"/>
                  </a:cubicBezTo>
                  <a:lnTo>
                    <a:pt x="215008" y="470055"/>
                  </a:lnTo>
                  <a:cubicBezTo>
                    <a:pt x="212825" y="472204"/>
                    <a:pt x="212825" y="473278"/>
                    <a:pt x="215008" y="473278"/>
                  </a:cubicBezTo>
                  <a:lnTo>
                    <a:pt x="209625" y="475927"/>
                  </a:lnTo>
                  <a:lnTo>
                    <a:pt x="208459" y="476501"/>
                  </a:lnTo>
                  <a:cubicBezTo>
                    <a:pt x="208459" y="478650"/>
                    <a:pt x="207368" y="480799"/>
                    <a:pt x="205185" y="482947"/>
                  </a:cubicBezTo>
                  <a:lnTo>
                    <a:pt x="200115" y="492928"/>
                  </a:lnTo>
                  <a:lnTo>
                    <a:pt x="198637" y="495840"/>
                  </a:lnTo>
                  <a:lnTo>
                    <a:pt x="195362" y="492617"/>
                  </a:lnTo>
                  <a:cubicBezTo>
                    <a:pt x="195362" y="494765"/>
                    <a:pt x="194271" y="496368"/>
                    <a:pt x="192088" y="497426"/>
                  </a:cubicBezTo>
                  <a:cubicBezTo>
                    <a:pt x="189905" y="498483"/>
                    <a:pt x="188814" y="500086"/>
                    <a:pt x="188814" y="502235"/>
                  </a:cubicBezTo>
                  <a:lnTo>
                    <a:pt x="185540" y="505458"/>
                  </a:lnTo>
                  <a:cubicBezTo>
                    <a:pt x="185540" y="509755"/>
                    <a:pt x="183357" y="511904"/>
                    <a:pt x="178991" y="511904"/>
                  </a:cubicBezTo>
                  <a:lnTo>
                    <a:pt x="178991" y="518350"/>
                  </a:lnTo>
                  <a:cubicBezTo>
                    <a:pt x="178991" y="520499"/>
                    <a:pt x="177900" y="521573"/>
                    <a:pt x="175717" y="521573"/>
                  </a:cubicBezTo>
                  <a:lnTo>
                    <a:pt x="169169" y="528019"/>
                  </a:lnTo>
                  <a:lnTo>
                    <a:pt x="169169" y="531191"/>
                  </a:lnTo>
                  <a:cubicBezTo>
                    <a:pt x="175717" y="537637"/>
                    <a:pt x="184448" y="540860"/>
                    <a:pt x="195362" y="540860"/>
                  </a:cubicBezTo>
                  <a:lnTo>
                    <a:pt x="218282" y="550529"/>
                  </a:lnTo>
                  <a:cubicBezTo>
                    <a:pt x="222647" y="550529"/>
                    <a:pt x="226467" y="551066"/>
                    <a:pt x="229742" y="552141"/>
                  </a:cubicBezTo>
                  <a:cubicBezTo>
                    <a:pt x="233016" y="553215"/>
                    <a:pt x="236836" y="553752"/>
                    <a:pt x="241201" y="553752"/>
                  </a:cubicBezTo>
                  <a:cubicBezTo>
                    <a:pt x="249933" y="558050"/>
                    <a:pt x="255390" y="560198"/>
                    <a:pt x="257572" y="560198"/>
                  </a:cubicBezTo>
                  <a:lnTo>
                    <a:pt x="277218" y="569816"/>
                  </a:lnTo>
                  <a:cubicBezTo>
                    <a:pt x="279401" y="569816"/>
                    <a:pt x="281583" y="569279"/>
                    <a:pt x="283766" y="568205"/>
                  </a:cubicBezTo>
                  <a:cubicBezTo>
                    <a:pt x="285949" y="567131"/>
                    <a:pt x="289223" y="566593"/>
                    <a:pt x="293589" y="566593"/>
                  </a:cubicBezTo>
                  <a:cubicBezTo>
                    <a:pt x="295772" y="568742"/>
                    <a:pt x="295772" y="569816"/>
                    <a:pt x="293589" y="569816"/>
                  </a:cubicBezTo>
                  <a:lnTo>
                    <a:pt x="283766" y="569816"/>
                  </a:lnTo>
                  <a:cubicBezTo>
                    <a:pt x="288132" y="569816"/>
                    <a:pt x="291952" y="570891"/>
                    <a:pt x="295226" y="573040"/>
                  </a:cubicBezTo>
                  <a:cubicBezTo>
                    <a:pt x="298500" y="575188"/>
                    <a:pt x="301229" y="575188"/>
                    <a:pt x="303412" y="573040"/>
                  </a:cubicBezTo>
                  <a:lnTo>
                    <a:pt x="303412" y="569816"/>
                  </a:lnTo>
                  <a:lnTo>
                    <a:pt x="313234" y="569816"/>
                  </a:lnTo>
                  <a:cubicBezTo>
                    <a:pt x="317600" y="569816"/>
                    <a:pt x="320874" y="569279"/>
                    <a:pt x="323057" y="568205"/>
                  </a:cubicBezTo>
                  <a:cubicBezTo>
                    <a:pt x="325240" y="567131"/>
                    <a:pt x="328514" y="567668"/>
                    <a:pt x="332880" y="569816"/>
                  </a:cubicBezTo>
                  <a:cubicBezTo>
                    <a:pt x="332880" y="571965"/>
                    <a:pt x="329605" y="572502"/>
                    <a:pt x="323057" y="571428"/>
                  </a:cubicBezTo>
                  <a:cubicBezTo>
                    <a:pt x="316508" y="570354"/>
                    <a:pt x="312143" y="570891"/>
                    <a:pt x="309960" y="573040"/>
                  </a:cubicBezTo>
                  <a:cubicBezTo>
                    <a:pt x="312143" y="573040"/>
                    <a:pt x="314326" y="574114"/>
                    <a:pt x="316508" y="576263"/>
                  </a:cubicBezTo>
                  <a:lnTo>
                    <a:pt x="332880" y="576263"/>
                  </a:lnTo>
                  <a:lnTo>
                    <a:pt x="359073" y="576263"/>
                  </a:lnTo>
                  <a:cubicBezTo>
                    <a:pt x="367805" y="578445"/>
                    <a:pt x="376536" y="579537"/>
                    <a:pt x="385267" y="579537"/>
                  </a:cubicBezTo>
                  <a:cubicBezTo>
                    <a:pt x="393998" y="579537"/>
                    <a:pt x="402729" y="579537"/>
                    <a:pt x="411461" y="579537"/>
                  </a:cubicBezTo>
                  <a:cubicBezTo>
                    <a:pt x="413644" y="577354"/>
                    <a:pt x="421283" y="576263"/>
                    <a:pt x="434380" y="576263"/>
                  </a:cubicBezTo>
                  <a:cubicBezTo>
                    <a:pt x="436563" y="576263"/>
                    <a:pt x="439837" y="575717"/>
                    <a:pt x="444203" y="574625"/>
                  </a:cubicBezTo>
                  <a:lnTo>
                    <a:pt x="450517" y="575678"/>
                  </a:lnTo>
                  <a:lnTo>
                    <a:pt x="450517" y="577140"/>
                  </a:lnTo>
                  <a:lnTo>
                    <a:pt x="440929" y="579537"/>
                  </a:lnTo>
                  <a:cubicBezTo>
                    <a:pt x="438746" y="581720"/>
                    <a:pt x="437655" y="581720"/>
                    <a:pt x="437655" y="579537"/>
                  </a:cubicBezTo>
                  <a:lnTo>
                    <a:pt x="434380" y="579537"/>
                  </a:lnTo>
                  <a:cubicBezTo>
                    <a:pt x="430015" y="579537"/>
                    <a:pt x="427832" y="580628"/>
                    <a:pt x="427832" y="582811"/>
                  </a:cubicBezTo>
                  <a:lnTo>
                    <a:pt x="414735" y="582811"/>
                  </a:lnTo>
                  <a:cubicBezTo>
                    <a:pt x="412552" y="586085"/>
                    <a:pt x="409278" y="587722"/>
                    <a:pt x="404912" y="587722"/>
                  </a:cubicBezTo>
                  <a:cubicBezTo>
                    <a:pt x="402729" y="587722"/>
                    <a:pt x="401638" y="589359"/>
                    <a:pt x="401638" y="592634"/>
                  </a:cubicBezTo>
                  <a:cubicBezTo>
                    <a:pt x="399455" y="590451"/>
                    <a:pt x="398364" y="588814"/>
                    <a:pt x="398364" y="587722"/>
                  </a:cubicBezTo>
                  <a:cubicBezTo>
                    <a:pt x="398364" y="586631"/>
                    <a:pt x="397273" y="586085"/>
                    <a:pt x="395090" y="586085"/>
                  </a:cubicBezTo>
                  <a:cubicBezTo>
                    <a:pt x="397273" y="588268"/>
                    <a:pt x="396181" y="591542"/>
                    <a:pt x="391815" y="595908"/>
                  </a:cubicBezTo>
                  <a:cubicBezTo>
                    <a:pt x="393998" y="595908"/>
                    <a:pt x="396181" y="594816"/>
                    <a:pt x="398364" y="592634"/>
                  </a:cubicBezTo>
                  <a:cubicBezTo>
                    <a:pt x="400547" y="596999"/>
                    <a:pt x="406549" y="598091"/>
                    <a:pt x="416372" y="595908"/>
                  </a:cubicBezTo>
                  <a:cubicBezTo>
                    <a:pt x="426195" y="593725"/>
                    <a:pt x="433289" y="592634"/>
                    <a:pt x="437655" y="592634"/>
                  </a:cubicBezTo>
                  <a:cubicBezTo>
                    <a:pt x="442020" y="592634"/>
                    <a:pt x="445840" y="592088"/>
                    <a:pt x="449114" y="590997"/>
                  </a:cubicBezTo>
                  <a:lnTo>
                    <a:pt x="450517" y="590796"/>
                  </a:lnTo>
                  <a:lnTo>
                    <a:pt x="450517" y="597966"/>
                  </a:lnTo>
                  <a:lnTo>
                    <a:pt x="447477" y="599182"/>
                  </a:lnTo>
                  <a:cubicBezTo>
                    <a:pt x="436563" y="599182"/>
                    <a:pt x="430015" y="600273"/>
                    <a:pt x="427832" y="602456"/>
                  </a:cubicBezTo>
                  <a:lnTo>
                    <a:pt x="421283" y="602456"/>
                  </a:lnTo>
                  <a:cubicBezTo>
                    <a:pt x="419101" y="602456"/>
                    <a:pt x="418009" y="603002"/>
                    <a:pt x="418009" y="604093"/>
                  </a:cubicBezTo>
                  <a:cubicBezTo>
                    <a:pt x="418009" y="605185"/>
                    <a:pt x="419101" y="605731"/>
                    <a:pt x="421283" y="605731"/>
                  </a:cubicBezTo>
                  <a:cubicBezTo>
                    <a:pt x="421283" y="607913"/>
                    <a:pt x="420192" y="608459"/>
                    <a:pt x="418009" y="607368"/>
                  </a:cubicBezTo>
                  <a:cubicBezTo>
                    <a:pt x="415826" y="606276"/>
                    <a:pt x="414735" y="606822"/>
                    <a:pt x="414735" y="609005"/>
                  </a:cubicBezTo>
                  <a:cubicBezTo>
                    <a:pt x="412552" y="609005"/>
                    <a:pt x="410915" y="609550"/>
                    <a:pt x="409824" y="610642"/>
                  </a:cubicBezTo>
                  <a:cubicBezTo>
                    <a:pt x="408732" y="611733"/>
                    <a:pt x="407095" y="612279"/>
                    <a:pt x="404912" y="612279"/>
                  </a:cubicBezTo>
                  <a:cubicBezTo>
                    <a:pt x="402729" y="614462"/>
                    <a:pt x="399455" y="615553"/>
                    <a:pt x="395090" y="615553"/>
                  </a:cubicBezTo>
                  <a:cubicBezTo>
                    <a:pt x="392907" y="615553"/>
                    <a:pt x="391815" y="616645"/>
                    <a:pt x="391815" y="618827"/>
                  </a:cubicBezTo>
                  <a:cubicBezTo>
                    <a:pt x="391815" y="621010"/>
                    <a:pt x="390724" y="622102"/>
                    <a:pt x="388541" y="622102"/>
                  </a:cubicBezTo>
                  <a:lnTo>
                    <a:pt x="385267" y="618827"/>
                  </a:lnTo>
                  <a:lnTo>
                    <a:pt x="385267" y="622102"/>
                  </a:lnTo>
                  <a:cubicBezTo>
                    <a:pt x="380901" y="617736"/>
                    <a:pt x="378719" y="617736"/>
                    <a:pt x="378719" y="622102"/>
                  </a:cubicBezTo>
                  <a:cubicBezTo>
                    <a:pt x="376536" y="622102"/>
                    <a:pt x="375444" y="622647"/>
                    <a:pt x="375444" y="623739"/>
                  </a:cubicBezTo>
                  <a:cubicBezTo>
                    <a:pt x="375444" y="624830"/>
                    <a:pt x="374353" y="625376"/>
                    <a:pt x="372170" y="625376"/>
                  </a:cubicBezTo>
                  <a:lnTo>
                    <a:pt x="381993" y="625376"/>
                  </a:lnTo>
                  <a:cubicBezTo>
                    <a:pt x="377627" y="629741"/>
                    <a:pt x="372170" y="633016"/>
                    <a:pt x="365622" y="635199"/>
                  </a:cubicBezTo>
                  <a:lnTo>
                    <a:pt x="372170" y="635199"/>
                  </a:lnTo>
                  <a:cubicBezTo>
                    <a:pt x="374353" y="637381"/>
                    <a:pt x="376536" y="638473"/>
                    <a:pt x="378719" y="638473"/>
                  </a:cubicBezTo>
                  <a:cubicBezTo>
                    <a:pt x="378719" y="645021"/>
                    <a:pt x="377627" y="648295"/>
                    <a:pt x="375444" y="648295"/>
                  </a:cubicBezTo>
                  <a:cubicBezTo>
                    <a:pt x="371079" y="648295"/>
                    <a:pt x="369442" y="647204"/>
                    <a:pt x="370533" y="645021"/>
                  </a:cubicBezTo>
                  <a:cubicBezTo>
                    <a:pt x="371624" y="642838"/>
                    <a:pt x="371079" y="640656"/>
                    <a:pt x="368896" y="638473"/>
                  </a:cubicBezTo>
                  <a:cubicBezTo>
                    <a:pt x="366713" y="640656"/>
                    <a:pt x="365622" y="640656"/>
                    <a:pt x="365622" y="638473"/>
                  </a:cubicBezTo>
                  <a:cubicBezTo>
                    <a:pt x="363439" y="640656"/>
                    <a:pt x="362893" y="642293"/>
                    <a:pt x="363985" y="643384"/>
                  </a:cubicBezTo>
                  <a:cubicBezTo>
                    <a:pt x="365076" y="644475"/>
                    <a:pt x="363439" y="646113"/>
                    <a:pt x="359073" y="648295"/>
                  </a:cubicBezTo>
                  <a:cubicBezTo>
                    <a:pt x="361256" y="648295"/>
                    <a:pt x="362347" y="648841"/>
                    <a:pt x="362347" y="649933"/>
                  </a:cubicBezTo>
                  <a:cubicBezTo>
                    <a:pt x="362347" y="651024"/>
                    <a:pt x="361256" y="651570"/>
                    <a:pt x="359073" y="651570"/>
                  </a:cubicBezTo>
                  <a:cubicBezTo>
                    <a:pt x="359073" y="655935"/>
                    <a:pt x="360165" y="658118"/>
                    <a:pt x="362347" y="658118"/>
                  </a:cubicBezTo>
                  <a:cubicBezTo>
                    <a:pt x="360165" y="660301"/>
                    <a:pt x="358528" y="659755"/>
                    <a:pt x="357436" y="656481"/>
                  </a:cubicBezTo>
                  <a:cubicBezTo>
                    <a:pt x="356345" y="653207"/>
                    <a:pt x="354708" y="651570"/>
                    <a:pt x="352525" y="651570"/>
                  </a:cubicBezTo>
                  <a:cubicBezTo>
                    <a:pt x="354708" y="649387"/>
                    <a:pt x="353616" y="648295"/>
                    <a:pt x="349251" y="648295"/>
                  </a:cubicBezTo>
                  <a:lnTo>
                    <a:pt x="349251" y="654844"/>
                  </a:lnTo>
                  <a:cubicBezTo>
                    <a:pt x="347068" y="657027"/>
                    <a:pt x="345976" y="659209"/>
                    <a:pt x="345976" y="661392"/>
                  </a:cubicBezTo>
                  <a:cubicBezTo>
                    <a:pt x="345976" y="663575"/>
                    <a:pt x="343794" y="664666"/>
                    <a:pt x="339428" y="664666"/>
                  </a:cubicBezTo>
                  <a:lnTo>
                    <a:pt x="332880" y="667941"/>
                  </a:lnTo>
                  <a:lnTo>
                    <a:pt x="326331" y="667941"/>
                  </a:lnTo>
                  <a:lnTo>
                    <a:pt x="313234" y="677763"/>
                  </a:lnTo>
                  <a:cubicBezTo>
                    <a:pt x="308869" y="677763"/>
                    <a:pt x="306686" y="678855"/>
                    <a:pt x="306686" y="681038"/>
                  </a:cubicBezTo>
                  <a:lnTo>
                    <a:pt x="300137" y="681038"/>
                  </a:lnTo>
                  <a:cubicBezTo>
                    <a:pt x="297954" y="685403"/>
                    <a:pt x="295226" y="687586"/>
                    <a:pt x="291952" y="687586"/>
                  </a:cubicBezTo>
                  <a:cubicBezTo>
                    <a:pt x="288678" y="687586"/>
                    <a:pt x="285949" y="688677"/>
                    <a:pt x="283766" y="690860"/>
                  </a:cubicBezTo>
                  <a:cubicBezTo>
                    <a:pt x="281583" y="690860"/>
                    <a:pt x="273944" y="693043"/>
                    <a:pt x="260847" y="697409"/>
                  </a:cubicBezTo>
                  <a:lnTo>
                    <a:pt x="241201" y="707231"/>
                  </a:lnTo>
                  <a:cubicBezTo>
                    <a:pt x="239019" y="707231"/>
                    <a:pt x="236290" y="706686"/>
                    <a:pt x="233016" y="705594"/>
                  </a:cubicBezTo>
                  <a:cubicBezTo>
                    <a:pt x="229742" y="704503"/>
                    <a:pt x="227013" y="706140"/>
                    <a:pt x="224830" y="710506"/>
                  </a:cubicBezTo>
                  <a:cubicBezTo>
                    <a:pt x="224830" y="708323"/>
                    <a:pt x="222647" y="707231"/>
                    <a:pt x="218282" y="707231"/>
                  </a:cubicBezTo>
                  <a:cubicBezTo>
                    <a:pt x="216099" y="707231"/>
                    <a:pt x="215008" y="707777"/>
                    <a:pt x="215008" y="708868"/>
                  </a:cubicBezTo>
                  <a:cubicBezTo>
                    <a:pt x="215008" y="709960"/>
                    <a:pt x="213916" y="710506"/>
                    <a:pt x="211733" y="710506"/>
                  </a:cubicBezTo>
                  <a:cubicBezTo>
                    <a:pt x="211733" y="708323"/>
                    <a:pt x="210642" y="707231"/>
                    <a:pt x="208459" y="707231"/>
                  </a:cubicBezTo>
                  <a:cubicBezTo>
                    <a:pt x="206276" y="709414"/>
                    <a:pt x="203002" y="710506"/>
                    <a:pt x="198637" y="710506"/>
                  </a:cubicBezTo>
                  <a:cubicBezTo>
                    <a:pt x="194271" y="712688"/>
                    <a:pt x="188814" y="713234"/>
                    <a:pt x="182265" y="712143"/>
                  </a:cubicBezTo>
                  <a:cubicBezTo>
                    <a:pt x="175717" y="711051"/>
                    <a:pt x="169169" y="710506"/>
                    <a:pt x="162620" y="710506"/>
                  </a:cubicBezTo>
                  <a:cubicBezTo>
                    <a:pt x="160437" y="710506"/>
                    <a:pt x="158255" y="709960"/>
                    <a:pt x="156072" y="708868"/>
                  </a:cubicBezTo>
                  <a:cubicBezTo>
                    <a:pt x="153889" y="707777"/>
                    <a:pt x="150615" y="707231"/>
                    <a:pt x="146249" y="707231"/>
                  </a:cubicBezTo>
                  <a:lnTo>
                    <a:pt x="142975" y="707231"/>
                  </a:lnTo>
                  <a:lnTo>
                    <a:pt x="139701" y="707231"/>
                  </a:lnTo>
                  <a:lnTo>
                    <a:pt x="136426" y="707231"/>
                  </a:lnTo>
                  <a:lnTo>
                    <a:pt x="120055" y="707231"/>
                  </a:lnTo>
                  <a:cubicBezTo>
                    <a:pt x="117872" y="707231"/>
                    <a:pt x="115690" y="706686"/>
                    <a:pt x="113507" y="705594"/>
                  </a:cubicBezTo>
                  <a:cubicBezTo>
                    <a:pt x="111324" y="704503"/>
                    <a:pt x="109141" y="703957"/>
                    <a:pt x="106958" y="703957"/>
                  </a:cubicBezTo>
                  <a:cubicBezTo>
                    <a:pt x="100410" y="703957"/>
                    <a:pt x="93861" y="702866"/>
                    <a:pt x="87313" y="700683"/>
                  </a:cubicBezTo>
                  <a:cubicBezTo>
                    <a:pt x="80765" y="698500"/>
                    <a:pt x="75308" y="696317"/>
                    <a:pt x="70942" y="694134"/>
                  </a:cubicBezTo>
                  <a:cubicBezTo>
                    <a:pt x="62211" y="689769"/>
                    <a:pt x="53480" y="683220"/>
                    <a:pt x="44748" y="674489"/>
                  </a:cubicBezTo>
                  <a:lnTo>
                    <a:pt x="34926" y="661392"/>
                  </a:lnTo>
                  <a:cubicBezTo>
                    <a:pt x="34926" y="659209"/>
                    <a:pt x="34380" y="658664"/>
                    <a:pt x="33288" y="659755"/>
                  </a:cubicBezTo>
                  <a:cubicBezTo>
                    <a:pt x="32197" y="660847"/>
                    <a:pt x="31651" y="660301"/>
                    <a:pt x="31651" y="658118"/>
                  </a:cubicBezTo>
                  <a:cubicBezTo>
                    <a:pt x="31651" y="655935"/>
                    <a:pt x="30560" y="654844"/>
                    <a:pt x="28377" y="654844"/>
                  </a:cubicBezTo>
                  <a:cubicBezTo>
                    <a:pt x="28377" y="652661"/>
                    <a:pt x="27286" y="651570"/>
                    <a:pt x="25103" y="651570"/>
                  </a:cubicBezTo>
                  <a:cubicBezTo>
                    <a:pt x="25103" y="647204"/>
                    <a:pt x="24012" y="645021"/>
                    <a:pt x="21829" y="645021"/>
                  </a:cubicBezTo>
                  <a:lnTo>
                    <a:pt x="16917" y="635198"/>
                  </a:lnTo>
                  <a:lnTo>
                    <a:pt x="18554" y="631924"/>
                  </a:lnTo>
                  <a:lnTo>
                    <a:pt x="18554" y="628650"/>
                  </a:lnTo>
                  <a:lnTo>
                    <a:pt x="18554" y="623739"/>
                  </a:lnTo>
                  <a:cubicBezTo>
                    <a:pt x="18554" y="627013"/>
                    <a:pt x="19646" y="628650"/>
                    <a:pt x="21829" y="628650"/>
                  </a:cubicBezTo>
                  <a:cubicBezTo>
                    <a:pt x="24012" y="628650"/>
                    <a:pt x="25649" y="624830"/>
                    <a:pt x="26740" y="617190"/>
                  </a:cubicBezTo>
                  <a:cubicBezTo>
                    <a:pt x="27831" y="609550"/>
                    <a:pt x="27286" y="605731"/>
                    <a:pt x="25103" y="605731"/>
                  </a:cubicBezTo>
                  <a:cubicBezTo>
                    <a:pt x="25103" y="610096"/>
                    <a:pt x="24557" y="612279"/>
                    <a:pt x="23466" y="612279"/>
                  </a:cubicBezTo>
                  <a:cubicBezTo>
                    <a:pt x="22374" y="612279"/>
                    <a:pt x="22920" y="614462"/>
                    <a:pt x="25103" y="618827"/>
                  </a:cubicBezTo>
                  <a:cubicBezTo>
                    <a:pt x="20737" y="618827"/>
                    <a:pt x="18554" y="620465"/>
                    <a:pt x="18554" y="623739"/>
                  </a:cubicBezTo>
                  <a:lnTo>
                    <a:pt x="18554" y="615553"/>
                  </a:lnTo>
                  <a:cubicBezTo>
                    <a:pt x="18554" y="611188"/>
                    <a:pt x="19646" y="607913"/>
                    <a:pt x="21829" y="605731"/>
                  </a:cubicBezTo>
                  <a:cubicBezTo>
                    <a:pt x="24012" y="603548"/>
                    <a:pt x="25649" y="603002"/>
                    <a:pt x="26740" y="604093"/>
                  </a:cubicBezTo>
                  <a:cubicBezTo>
                    <a:pt x="27286" y="604639"/>
                    <a:pt x="27695" y="604503"/>
                    <a:pt x="27968" y="603684"/>
                  </a:cubicBezTo>
                  <a:lnTo>
                    <a:pt x="28221" y="600897"/>
                  </a:lnTo>
                  <a:lnTo>
                    <a:pt x="31651" y="599182"/>
                  </a:lnTo>
                  <a:lnTo>
                    <a:pt x="31651" y="595908"/>
                  </a:lnTo>
                  <a:cubicBezTo>
                    <a:pt x="36017" y="591542"/>
                    <a:pt x="38200" y="588268"/>
                    <a:pt x="38200" y="586085"/>
                  </a:cubicBezTo>
                  <a:cubicBezTo>
                    <a:pt x="38200" y="581720"/>
                    <a:pt x="37108" y="578991"/>
                    <a:pt x="34926" y="577900"/>
                  </a:cubicBezTo>
                  <a:cubicBezTo>
                    <a:pt x="32743" y="576808"/>
                    <a:pt x="31651" y="575171"/>
                    <a:pt x="31651" y="572988"/>
                  </a:cubicBezTo>
                  <a:cubicBezTo>
                    <a:pt x="33834" y="568623"/>
                    <a:pt x="36017" y="568077"/>
                    <a:pt x="38200" y="571351"/>
                  </a:cubicBezTo>
                  <a:cubicBezTo>
                    <a:pt x="40383" y="574625"/>
                    <a:pt x="42565" y="574080"/>
                    <a:pt x="44748" y="569714"/>
                  </a:cubicBezTo>
                  <a:cubicBezTo>
                    <a:pt x="40383" y="569714"/>
                    <a:pt x="38746" y="568077"/>
                    <a:pt x="39837" y="564803"/>
                  </a:cubicBezTo>
                  <a:cubicBezTo>
                    <a:pt x="40928" y="561529"/>
                    <a:pt x="40383" y="557709"/>
                    <a:pt x="38200" y="553343"/>
                  </a:cubicBezTo>
                  <a:lnTo>
                    <a:pt x="34926" y="556617"/>
                  </a:lnTo>
                  <a:cubicBezTo>
                    <a:pt x="32743" y="554434"/>
                    <a:pt x="32743" y="552797"/>
                    <a:pt x="34926" y="551706"/>
                  </a:cubicBezTo>
                  <a:cubicBezTo>
                    <a:pt x="37108" y="550615"/>
                    <a:pt x="38200" y="548977"/>
                    <a:pt x="38200" y="546795"/>
                  </a:cubicBezTo>
                  <a:cubicBezTo>
                    <a:pt x="38200" y="544612"/>
                    <a:pt x="37654" y="542975"/>
                    <a:pt x="36563" y="541883"/>
                  </a:cubicBezTo>
                  <a:cubicBezTo>
                    <a:pt x="35471" y="540792"/>
                    <a:pt x="34926" y="538063"/>
                    <a:pt x="34926" y="533698"/>
                  </a:cubicBezTo>
                  <a:lnTo>
                    <a:pt x="41474" y="543520"/>
                  </a:lnTo>
                  <a:cubicBezTo>
                    <a:pt x="41474" y="541338"/>
                    <a:pt x="44748" y="536972"/>
                    <a:pt x="51297" y="530424"/>
                  </a:cubicBezTo>
                  <a:cubicBezTo>
                    <a:pt x="51297" y="528241"/>
                    <a:pt x="51842" y="526058"/>
                    <a:pt x="52934" y="523875"/>
                  </a:cubicBezTo>
                  <a:cubicBezTo>
                    <a:pt x="54025" y="521692"/>
                    <a:pt x="54571" y="519509"/>
                    <a:pt x="54571" y="517327"/>
                  </a:cubicBezTo>
                  <a:lnTo>
                    <a:pt x="54571" y="510778"/>
                  </a:lnTo>
                  <a:lnTo>
                    <a:pt x="51297" y="504230"/>
                  </a:lnTo>
                  <a:cubicBezTo>
                    <a:pt x="51297" y="499864"/>
                    <a:pt x="52388" y="496590"/>
                    <a:pt x="54571" y="494407"/>
                  </a:cubicBezTo>
                  <a:cubicBezTo>
                    <a:pt x="56754" y="492224"/>
                    <a:pt x="58937" y="488950"/>
                    <a:pt x="61119" y="484584"/>
                  </a:cubicBezTo>
                  <a:cubicBezTo>
                    <a:pt x="65485" y="488950"/>
                    <a:pt x="66576" y="491133"/>
                    <a:pt x="64394" y="491133"/>
                  </a:cubicBezTo>
                  <a:cubicBezTo>
                    <a:pt x="70942" y="491133"/>
                    <a:pt x="74216" y="487859"/>
                    <a:pt x="74216" y="481310"/>
                  </a:cubicBezTo>
                  <a:lnTo>
                    <a:pt x="84039" y="471488"/>
                  </a:lnTo>
                  <a:cubicBezTo>
                    <a:pt x="84039" y="469305"/>
                    <a:pt x="85130" y="467122"/>
                    <a:pt x="87313" y="464939"/>
                  </a:cubicBezTo>
                  <a:cubicBezTo>
                    <a:pt x="91679" y="464939"/>
                    <a:pt x="93861" y="462756"/>
                    <a:pt x="93861" y="458391"/>
                  </a:cubicBezTo>
                  <a:lnTo>
                    <a:pt x="100410" y="451842"/>
                  </a:lnTo>
                  <a:lnTo>
                    <a:pt x="103684" y="448568"/>
                  </a:lnTo>
                  <a:lnTo>
                    <a:pt x="106958" y="445294"/>
                  </a:lnTo>
                  <a:cubicBezTo>
                    <a:pt x="106958" y="440928"/>
                    <a:pt x="109141" y="438745"/>
                    <a:pt x="113507" y="438745"/>
                  </a:cubicBezTo>
                  <a:lnTo>
                    <a:pt x="111753" y="445761"/>
                  </a:lnTo>
                  <a:lnTo>
                    <a:pt x="113507" y="442020"/>
                  </a:lnTo>
                  <a:cubicBezTo>
                    <a:pt x="117872" y="444202"/>
                    <a:pt x="118964" y="445840"/>
                    <a:pt x="116781" y="446931"/>
                  </a:cubicBezTo>
                  <a:cubicBezTo>
                    <a:pt x="114598" y="448022"/>
                    <a:pt x="114598" y="449659"/>
                    <a:pt x="116781" y="451842"/>
                  </a:cubicBezTo>
                  <a:cubicBezTo>
                    <a:pt x="115690" y="454025"/>
                    <a:pt x="114743" y="455662"/>
                    <a:pt x="113942" y="456754"/>
                  </a:cubicBezTo>
                  <a:lnTo>
                    <a:pt x="113507" y="457115"/>
                  </a:lnTo>
                  <a:lnTo>
                    <a:pt x="113507" y="455116"/>
                  </a:lnTo>
                  <a:cubicBezTo>
                    <a:pt x="111477" y="452934"/>
                    <a:pt x="110207" y="451297"/>
                    <a:pt x="109695" y="450205"/>
                  </a:cubicBezTo>
                  <a:lnTo>
                    <a:pt x="110282" y="448910"/>
                  </a:lnTo>
                  <a:lnTo>
                    <a:pt x="103684" y="451842"/>
                  </a:lnTo>
                  <a:lnTo>
                    <a:pt x="103684" y="455116"/>
                  </a:lnTo>
                  <a:cubicBezTo>
                    <a:pt x="105867" y="458391"/>
                    <a:pt x="107777" y="460301"/>
                    <a:pt x="109414" y="460846"/>
                  </a:cubicBezTo>
                  <a:lnTo>
                    <a:pt x="109636" y="460826"/>
                  </a:lnTo>
                  <a:lnTo>
                    <a:pt x="107419" y="464939"/>
                  </a:lnTo>
                  <a:cubicBezTo>
                    <a:pt x="107419" y="467122"/>
                    <a:pt x="106396" y="467122"/>
                    <a:pt x="104349" y="464939"/>
                  </a:cubicBezTo>
                  <a:lnTo>
                    <a:pt x="104998" y="469089"/>
                  </a:lnTo>
                  <a:lnTo>
                    <a:pt x="108595" y="471488"/>
                  </a:lnTo>
                  <a:cubicBezTo>
                    <a:pt x="109687" y="473670"/>
                    <a:pt x="109141" y="474762"/>
                    <a:pt x="106958" y="474762"/>
                  </a:cubicBezTo>
                  <a:lnTo>
                    <a:pt x="105396" y="471636"/>
                  </a:lnTo>
                  <a:lnTo>
                    <a:pt x="105884" y="474762"/>
                  </a:lnTo>
                  <a:cubicBezTo>
                    <a:pt x="106907" y="479127"/>
                    <a:pt x="105372" y="480219"/>
                    <a:pt x="101280" y="478036"/>
                  </a:cubicBezTo>
                  <a:lnTo>
                    <a:pt x="101280" y="474762"/>
                  </a:lnTo>
                  <a:lnTo>
                    <a:pt x="101280" y="471488"/>
                  </a:lnTo>
                  <a:lnTo>
                    <a:pt x="101280" y="468213"/>
                  </a:lnTo>
                  <a:lnTo>
                    <a:pt x="98210" y="468213"/>
                  </a:lnTo>
                  <a:lnTo>
                    <a:pt x="98210" y="474762"/>
                  </a:lnTo>
                  <a:lnTo>
                    <a:pt x="92122" y="481310"/>
                  </a:lnTo>
                  <a:lnTo>
                    <a:pt x="90587" y="482129"/>
                  </a:lnTo>
                  <a:lnTo>
                    <a:pt x="90587" y="484584"/>
                  </a:lnTo>
                  <a:lnTo>
                    <a:pt x="88211" y="483396"/>
                  </a:lnTo>
                  <a:lnTo>
                    <a:pt x="85983" y="484584"/>
                  </a:lnTo>
                  <a:lnTo>
                    <a:pt x="76825" y="497681"/>
                  </a:lnTo>
                  <a:lnTo>
                    <a:pt x="76825" y="504230"/>
                  </a:lnTo>
                  <a:cubicBezTo>
                    <a:pt x="74779" y="502047"/>
                    <a:pt x="73756" y="504230"/>
                    <a:pt x="73756" y="510778"/>
                  </a:cubicBezTo>
                  <a:lnTo>
                    <a:pt x="76825" y="507504"/>
                  </a:lnTo>
                  <a:cubicBezTo>
                    <a:pt x="76825" y="509687"/>
                    <a:pt x="74796" y="512961"/>
                    <a:pt x="70737" y="517327"/>
                  </a:cubicBezTo>
                  <a:cubicBezTo>
                    <a:pt x="70737" y="519509"/>
                    <a:pt x="70226" y="521147"/>
                    <a:pt x="69203" y="522238"/>
                  </a:cubicBezTo>
                  <a:cubicBezTo>
                    <a:pt x="68179" y="523329"/>
                    <a:pt x="67668" y="526058"/>
                    <a:pt x="67668" y="530424"/>
                  </a:cubicBezTo>
                  <a:cubicBezTo>
                    <a:pt x="69714" y="530424"/>
                    <a:pt x="71257" y="528786"/>
                    <a:pt x="72298" y="525512"/>
                  </a:cubicBezTo>
                  <a:cubicBezTo>
                    <a:pt x="73338" y="522238"/>
                    <a:pt x="74881" y="519509"/>
                    <a:pt x="76928" y="517327"/>
                  </a:cubicBezTo>
                  <a:cubicBezTo>
                    <a:pt x="81055" y="512961"/>
                    <a:pt x="83118" y="508595"/>
                    <a:pt x="83118" y="504230"/>
                  </a:cubicBezTo>
                  <a:lnTo>
                    <a:pt x="92429" y="494407"/>
                  </a:lnTo>
                  <a:lnTo>
                    <a:pt x="95499" y="491133"/>
                  </a:lnTo>
                  <a:lnTo>
                    <a:pt x="104758" y="481310"/>
                  </a:lnTo>
                  <a:lnTo>
                    <a:pt x="110949" y="471488"/>
                  </a:lnTo>
                  <a:cubicBezTo>
                    <a:pt x="117156" y="464939"/>
                    <a:pt x="121283" y="458391"/>
                    <a:pt x="123329" y="451842"/>
                  </a:cubicBezTo>
                  <a:cubicBezTo>
                    <a:pt x="125512" y="447477"/>
                    <a:pt x="127149" y="445294"/>
                    <a:pt x="128241" y="445294"/>
                  </a:cubicBezTo>
                  <a:cubicBezTo>
                    <a:pt x="129332" y="445294"/>
                    <a:pt x="130969" y="444202"/>
                    <a:pt x="133152" y="442020"/>
                  </a:cubicBezTo>
                  <a:cubicBezTo>
                    <a:pt x="139701" y="435471"/>
                    <a:pt x="144066" y="430014"/>
                    <a:pt x="146249" y="425648"/>
                  </a:cubicBezTo>
                  <a:cubicBezTo>
                    <a:pt x="148432" y="432197"/>
                    <a:pt x="150615" y="433288"/>
                    <a:pt x="152797" y="428923"/>
                  </a:cubicBezTo>
                  <a:lnTo>
                    <a:pt x="154980" y="422374"/>
                  </a:lnTo>
                  <a:lnTo>
                    <a:pt x="152797" y="422374"/>
                  </a:lnTo>
                  <a:cubicBezTo>
                    <a:pt x="152797" y="420191"/>
                    <a:pt x="153343" y="419100"/>
                    <a:pt x="154435" y="419100"/>
                  </a:cubicBezTo>
                  <a:lnTo>
                    <a:pt x="155417" y="421065"/>
                  </a:lnTo>
                  <a:lnTo>
                    <a:pt x="156072" y="419100"/>
                  </a:lnTo>
                  <a:cubicBezTo>
                    <a:pt x="164803" y="410369"/>
                    <a:pt x="170260" y="402729"/>
                    <a:pt x="172443" y="396181"/>
                  </a:cubicBezTo>
                  <a:lnTo>
                    <a:pt x="201911" y="350341"/>
                  </a:lnTo>
                  <a:lnTo>
                    <a:pt x="211733" y="327422"/>
                  </a:lnTo>
                  <a:cubicBezTo>
                    <a:pt x="211733" y="320873"/>
                    <a:pt x="212825" y="316508"/>
                    <a:pt x="215008" y="314325"/>
                  </a:cubicBezTo>
                  <a:cubicBezTo>
                    <a:pt x="217191" y="312142"/>
                    <a:pt x="218282" y="309959"/>
                    <a:pt x="218282" y="307777"/>
                  </a:cubicBezTo>
                  <a:lnTo>
                    <a:pt x="228105" y="288131"/>
                  </a:lnTo>
                  <a:lnTo>
                    <a:pt x="234653" y="268486"/>
                  </a:lnTo>
                  <a:lnTo>
                    <a:pt x="234653" y="271760"/>
                  </a:lnTo>
                  <a:cubicBezTo>
                    <a:pt x="236836" y="271760"/>
                    <a:pt x="237927" y="269577"/>
                    <a:pt x="237927" y="265212"/>
                  </a:cubicBezTo>
                  <a:lnTo>
                    <a:pt x="241201" y="261938"/>
                  </a:lnTo>
                  <a:cubicBezTo>
                    <a:pt x="245567" y="257572"/>
                    <a:pt x="247750" y="249932"/>
                    <a:pt x="247750" y="239018"/>
                  </a:cubicBezTo>
                  <a:cubicBezTo>
                    <a:pt x="249933" y="232470"/>
                    <a:pt x="249933" y="225921"/>
                    <a:pt x="247750" y="219373"/>
                  </a:cubicBezTo>
                  <a:cubicBezTo>
                    <a:pt x="243384" y="217190"/>
                    <a:pt x="243384" y="213916"/>
                    <a:pt x="247750" y="209550"/>
                  </a:cubicBezTo>
                  <a:cubicBezTo>
                    <a:pt x="247750" y="207367"/>
                    <a:pt x="248296" y="205184"/>
                    <a:pt x="249387" y="203002"/>
                  </a:cubicBezTo>
                  <a:cubicBezTo>
                    <a:pt x="250478" y="200819"/>
                    <a:pt x="251024" y="198636"/>
                    <a:pt x="251024" y="196453"/>
                  </a:cubicBezTo>
                  <a:lnTo>
                    <a:pt x="251024" y="186630"/>
                  </a:lnTo>
                  <a:cubicBezTo>
                    <a:pt x="248841" y="184448"/>
                    <a:pt x="247750" y="184448"/>
                    <a:pt x="247750" y="186630"/>
                  </a:cubicBezTo>
                  <a:cubicBezTo>
                    <a:pt x="247750" y="188813"/>
                    <a:pt x="245567" y="189905"/>
                    <a:pt x="241201" y="189905"/>
                  </a:cubicBezTo>
                  <a:cubicBezTo>
                    <a:pt x="239019" y="187722"/>
                    <a:pt x="238473" y="183902"/>
                    <a:pt x="239564" y="178445"/>
                  </a:cubicBezTo>
                  <a:cubicBezTo>
                    <a:pt x="240656" y="172988"/>
                    <a:pt x="241201" y="169168"/>
                    <a:pt x="241201" y="166985"/>
                  </a:cubicBezTo>
                  <a:lnTo>
                    <a:pt x="241201" y="160437"/>
                  </a:lnTo>
                  <a:cubicBezTo>
                    <a:pt x="241201" y="156071"/>
                    <a:pt x="240110" y="152797"/>
                    <a:pt x="237927" y="150614"/>
                  </a:cubicBezTo>
                  <a:cubicBezTo>
                    <a:pt x="233562" y="144066"/>
                    <a:pt x="228105" y="140791"/>
                    <a:pt x="221556" y="140791"/>
                  </a:cubicBezTo>
                  <a:cubicBezTo>
                    <a:pt x="221556" y="145157"/>
                    <a:pt x="222102" y="150068"/>
                    <a:pt x="223193" y="155525"/>
                  </a:cubicBezTo>
                  <a:cubicBezTo>
                    <a:pt x="224285" y="160982"/>
                    <a:pt x="223739" y="165894"/>
                    <a:pt x="221556" y="170259"/>
                  </a:cubicBezTo>
                  <a:lnTo>
                    <a:pt x="211733" y="203002"/>
                  </a:lnTo>
                  <a:cubicBezTo>
                    <a:pt x="209551" y="198636"/>
                    <a:pt x="208459" y="190996"/>
                    <a:pt x="208459" y="180082"/>
                  </a:cubicBezTo>
                  <a:cubicBezTo>
                    <a:pt x="210642" y="175716"/>
                    <a:pt x="211733" y="166985"/>
                    <a:pt x="211733" y="153888"/>
                  </a:cubicBezTo>
                  <a:cubicBezTo>
                    <a:pt x="209551" y="147340"/>
                    <a:pt x="207368" y="140246"/>
                    <a:pt x="205185" y="132606"/>
                  </a:cubicBezTo>
                  <a:cubicBezTo>
                    <a:pt x="203002" y="124966"/>
                    <a:pt x="198637" y="120055"/>
                    <a:pt x="192088" y="117872"/>
                  </a:cubicBezTo>
                  <a:cubicBezTo>
                    <a:pt x="187723" y="115689"/>
                    <a:pt x="180083" y="116780"/>
                    <a:pt x="169169" y="121146"/>
                  </a:cubicBezTo>
                  <a:cubicBezTo>
                    <a:pt x="166986" y="121146"/>
                    <a:pt x="159346" y="123329"/>
                    <a:pt x="146249" y="127695"/>
                  </a:cubicBezTo>
                  <a:cubicBezTo>
                    <a:pt x="133152" y="132060"/>
                    <a:pt x="123329" y="140791"/>
                    <a:pt x="116781" y="153888"/>
                  </a:cubicBezTo>
                  <a:cubicBezTo>
                    <a:pt x="116781" y="151705"/>
                    <a:pt x="115690" y="150614"/>
                    <a:pt x="113507" y="150614"/>
                  </a:cubicBezTo>
                  <a:cubicBezTo>
                    <a:pt x="113507" y="150614"/>
                    <a:pt x="111324" y="157162"/>
                    <a:pt x="106958" y="170259"/>
                  </a:cubicBezTo>
                  <a:lnTo>
                    <a:pt x="106958" y="173534"/>
                  </a:lnTo>
                  <a:lnTo>
                    <a:pt x="103684" y="176808"/>
                  </a:lnTo>
                  <a:cubicBezTo>
                    <a:pt x="101501" y="178991"/>
                    <a:pt x="100410" y="181173"/>
                    <a:pt x="100410" y="183356"/>
                  </a:cubicBezTo>
                  <a:cubicBezTo>
                    <a:pt x="96044" y="196453"/>
                    <a:pt x="93861" y="201910"/>
                    <a:pt x="93861" y="199727"/>
                  </a:cubicBezTo>
                  <a:cubicBezTo>
                    <a:pt x="91679" y="204093"/>
                    <a:pt x="90042" y="206822"/>
                    <a:pt x="88950" y="207913"/>
                  </a:cubicBezTo>
                  <a:cubicBezTo>
                    <a:pt x="87859" y="209004"/>
                    <a:pt x="86222" y="211733"/>
                    <a:pt x="84039" y="216098"/>
                  </a:cubicBezTo>
                  <a:cubicBezTo>
                    <a:pt x="79673" y="224830"/>
                    <a:pt x="77490" y="233561"/>
                    <a:pt x="77490" y="242292"/>
                  </a:cubicBezTo>
                  <a:cubicBezTo>
                    <a:pt x="77490" y="244475"/>
                    <a:pt x="76945" y="246112"/>
                    <a:pt x="75853" y="247204"/>
                  </a:cubicBezTo>
                  <a:cubicBezTo>
                    <a:pt x="74762" y="248295"/>
                    <a:pt x="74216" y="249932"/>
                    <a:pt x="74216" y="252115"/>
                  </a:cubicBezTo>
                  <a:lnTo>
                    <a:pt x="74216" y="265212"/>
                  </a:lnTo>
                  <a:cubicBezTo>
                    <a:pt x="76399" y="280491"/>
                    <a:pt x="84039" y="294680"/>
                    <a:pt x="97136" y="307777"/>
                  </a:cubicBezTo>
                  <a:lnTo>
                    <a:pt x="90587" y="307777"/>
                  </a:lnTo>
                  <a:cubicBezTo>
                    <a:pt x="92770" y="305594"/>
                    <a:pt x="92224" y="304502"/>
                    <a:pt x="88950" y="304502"/>
                  </a:cubicBezTo>
                  <a:cubicBezTo>
                    <a:pt x="85676" y="304502"/>
                    <a:pt x="82947" y="303411"/>
                    <a:pt x="80765" y="301228"/>
                  </a:cubicBezTo>
                  <a:cubicBezTo>
                    <a:pt x="78582" y="301228"/>
                    <a:pt x="77490" y="300137"/>
                    <a:pt x="77490" y="297954"/>
                  </a:cubicBezTo>
                  <a:lnTo>
                    <a:pt x="74871" y="292715"/>
                  </a:lnTo>
                  <a:lnTo>
                    <a:pt x="75035" y="293861"/>
                  </a:lnTo>
                  <a:cubicBezTo>
                    <a:pt x="75580" y="296590"/>
                    <a:pt x="76399" y="300137"/>
                    <a:pt x="77490" y="304502"/>
                  </a:cubicBezTo>
                  <a:cubicBezTo>
                    <a:pt x="79673" y="313234"/>
                    <a:pt x="82947" y="317599"/>
                    <a:pt x="87313" y="317599"/>
                  </a:cubicBezTo>
                  <a:cubicBezTo>
                    <a:pt x="82947" y="319782"/>
                    <a:pt x="81856" y="321419"/>
                    <a:pt x="84039" y="322511"/>
                  </a:cubicBezTo>
                  <a:cubicBezTo>
                    <a:pt x="86222" y="323602"/>
                    <a:pt x="87313" y="325239"/>
                    <a:pt x="87313" y="327422"/>
                  </a:cubicBezTo>
                  <a:lnTo>
                    <a:pt x="84039" y="327422"/>
                  </a:lnTo>
                  <a:cubicBezTo>
                    <a:pt x="84039" y="329605"/>
                    <a:pt x="80765" y="327422"/>
                    <a:pt x="74216" y="320873"/>
                  </a:cubicBezTo>
                  <a:cubicBezTo>
                    <a:pt x="72033" y="325239"/>
                    <a:pt x="72033" y="327422"/>
                    <a:pt x="74216" y="327422"/>
                  </a:cubicBezTo>
                  <a:cubicBezTo>
                    <a:pt x="76399" y="327422"/>
                    <a:pt x="77490" y="329605"/>
                    <a:pt x="77490" y="333970"/>
                  </a:cubicBezTo>
                  <a:lnTo>
                    <a:pt x="74216" y="333970"/>
                  </a:lnTo>
                  <a:cubicBezTo>
                    <a:pt x="74216" y="329605"/>
                    <a:pt x="73125" y="327422"/>
                    <a:pt x="70942" y="327422"/>
                  </a:cubicBezTo>
                  <a:lnTo>
                    <a:pt x="67668" y="324148"/>
                  </a:lnTo>
                  <a:cubicBezTo>
                    <a:pt x="63302" y="321965"/>
                    <a:pt x="60574" y="319782"/>
                    <a:pt x="59482" y="317599"/>
                  </a:cubicBezTo>
                  <a:cubicBezTo>
                    <a:pt x="58391" y="315416"/>
                    <a:pt x="55662" y="313234"/>
                    <a:pt x="51297" y="311051"/>
                  </a:cubicBezTo>
                  <a:cubicBezTo>
                    <a:pt x="49114" y="306685"/>
                    <a:pt x="44748" y="299591"/>
                    <a:pt x="38200" y="289768"/>
                  </a:cubicBezTo>
                  <a:cubicBezTo>
                    <a:pt x="31651" y="279946"/>
                    <a:pt x="30560" y="275034"/>
                    <a:pt x="34926" y="275034"/>
                  </a:cubicBezTo>
                  <a:cubicBezTo>
                    <a:pt x="30560" y="264120"/>
                    <a:pt x="28377" y="254298"/>
                    <a:pt x="28377" y="245566"/>
                  </a:cubicBezTo>
                  <a:cubicBezTo>
                    <a:pt x="28377" y="236835"/>
                    <a:pt x="28377" y="227013"/>
                    <a:pt x="28377" y="216098"/>
                  </a:cubicBezTo>
                  <a:cubicBezTo>
                    <a:pt x="28377" y="207367"/>
                    <a:pt x="30594" y="192088"/>
                    <a:pt x="35028" y="170259"/>
                  </a:cubicBezTo>
                  <a:cubicBezTo>
                    <a:pt x="39428" y="163711"/>
                    <a:pt x="42182" y="156617"/>
                    <a:pt x="43290" y="148977"/>
                  </a:cubicBezTo>
                  <a:cubicBezTo>
                    <a:pt x="44399" y="141337"/>
                    <a:pt x="47170" y="135334"/>
                    <a:pt x="51604" y="130969"/>
                  </a:cubicBezTo>
                  <a:lnTo>
                    <a:pt x="61580" y="111323"/>
                  </a:lnTo>
                  <a:cubicBezTo>
                    <a:pt x="61580" y="106958"/>
                    <a:pt x="62688" y="103684"/>
                    <a:pt x="64905" y="101501"/>
                  </a:cubicBezTo>
                  <a:cubicBezTo>
                    <a:pt x="67088" y="99318"/>
                    <a:pt x="68179" y="97135"/>
                    <a:pt x="68179" y="94952"/>
                  </a:cubicBezTo>
                  <a:lnTo>
                    <a:pt x="68179" y="98227"/>
                  </a:lnTo>
                  <a:cubicBezTo>
                    <a:pt x="70396" y="93861"/>
                    <a:pt x="79247" y="86221"/>
                    <a:pt x="94731" y="75307"/>
                  </a:cubicBezTo>
                  <a:lnTo>
                    <a:pt x="117958" y="52387"/>
                  </a:lnTo>
                  <a:cubicBezTo>
                    <a:pt x="124608" y="43656"/>
                    <a:pt x="132351" y="36016"/>
                    <a:pt x="141184" y="29468"/>
                  </a:cubicBezTo>
                  <a:lnTo>
                    <a:pt x="144510" y="26194"/>
                  </a:lnTo>
                  <a:lnTo>
                    <a:pt x="147835" y="26194"/>
                  </a:lnTo>
                  <a:cubicBezTo>
                    <a:pt x="147835" y="24011"/>
                    <a:pt x="148389" y="23465"/>
                    <a:pt x="149498" y="24557"/>
                  </a:cubicBezTo>
                  <a:cubicBezTo>
                    <a:pt x="150606" y="25648"/>
                    <a:pt x="151160" y="25102"/>
                    <a:pt x="151160" y="22920"/>
                  </a:cubicBezTo>
                  <a:cubicBezTo>
                    <a:pt x="155594" y="22920"/>
                    <a:pt x="158911" y="21828"/>
                    <a:pt x="161111" y="19645"/>
                  </a:cubicBezTo>
                  <a:cubicBezTo>
                    <a:pt x="163311" y="17462"/>
                    <a:pt x="165519" y="17462"/>
                    <a:pt x="167736" y="19645"/>
                  </a:cubicBezTo>
                  <a:cubicBezTo>
                    <a:pt x="172170" y="15280"/>
                    <a:pt x="177712" y="13097"/>
                    <a:pt x="184363" y="13097"/>
                  </a:cubicBezTo>
                  <a:cubicBezTo>
                    <a:pt x="184363" y="10914"/>
                    <a:pt x="185472" y="8731"/>
                    <a:pt x="187688" y="6548"/>
                  </a:cubicBezTo>
                  <a:cubicBezTo>
                    <a:pt x="187688" y="10914"/>
                    <a:pt x="190997" y="10914"/>
                    <a:pt x="197613" y="6548"/>
                  </a:cubicBezTo>
                  <a:lnTo>
                    <a:pt x="207590" y="6548"/>
                  </a:lnTo>
                  <a:cubicBezTo>
                    <a:pt x="209806" y="6548"/>
                    <a:pt x="210361" y="6003"/>
                    <a:pt x="209252" y="4911"/>
                  </a:cubicBezTo>
                  <a:cubicBezTo>
                    <a:pt x="208144" y="3820"/>
                    <a:pt x="208698" y="3274"/>
                    <a:pt x="210915" y="3274"/>
                  </a:cubicBezTo>
                  <a:cubicBezTo>
                    <a:pt x="213098" y="3274"/>
                    <a:pt x="214189" y="5457"/>
                    <a:pt x="214189" y="9823"/>
                  </a:cubicBezTo>
                  <a:lnTo>
                    <a:pt x="214189" y="3274"/>
                  </a:lnTo>
                  <a:lnTo>
                    <a:pt x="217514" y="3274"/>
                  </a:lnTo>
                  <a:cubicBezTo>
                    <a:pt x="219731" y="3274"/>
                    <a:pt x="220286" y="2728"/>
                    <a:pt x="219177" y="1637"/>
                  </a:cubicBezTo>
                  <a:cubicBezTo>
                    <a:pt x="218069" y="546"/>
                    <a:pt x="219731" y="0"/>
                    <a:pt x="224165" y="0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E40000"/>
                </a:gs>
                <a:gs pos="85000">
                  <a:srgbClr val="FF0000">
                    <a:alpha val="0"/>
                  </a:srgbClr>
                </a:gs>
                <a:gs pos="0">
                  <a:srgbClr val="C00000"/>
                </a:gs>
              </a:gsLst>
              <a:lin ang="5400000" scaled="1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6600" dirty="0">
                <a:gradFill flip="none" rotWithShape="1">
                  <a:gsLst>
                    <a:gs pos="54000">
                      <a:srgbClr val="E40000"/>
                    </a:gs>
                    <a:gs pos="85000">
                      <a:srgbClr val="FF0000">
                        <a:alpha val="0"/>
                      </a:srgbClr>
                    </a:gs>
                    <a:gs pos="0">
                      <a:srgbClr val="C00000"/>
                    </a:gs>
                  </a:gsLst>
                  <a:lin ang="5400000" scaled="1"/>
                  <a:tileRect/>
                </a:gradFill>
                <a:latin typeface="微米有行" pitchFamily="2" charset="-128"/>
                <a:ea typeface="微米有行" pitchFamily="2" charset="-128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6ED0E5F7-EA48-CE15-98D0-922BB69E8B94}"/>
                </a:ext>
              </a:extLst>
            </p:cNvPr>
            <p:cNvSpPr txBox="1"/>
            <p:nvPr/>
          </p:nvSpPr>
          <p:spPr>
            <a:xfrm>
              <a:off x="2599692" y="1896487"/>
              <a:ext cx="484251" cy="857846"/>
            </a:xfrm>
            <a:custGeom>
              <a:avLst/>
              <a:gdLst/>
              <a:ahLst/>
              <a:cxnLst/>
              <a:rect l="l" t="t" r="r" b="b"/>
              <a:pathLst>
                <a:path w="484251" h="857846">
                  <a:moveTo>
                    <a:pt x="214312" y="844749"/>
                  </a:moveTo>
                  <a:cubicBezTo>
                    <a:pt x="216495" y="846932"/>
                    <a:pt x="217586" y="849660"/>
                    <a:pt x="217586" y="852934"/>
                  </a:cubicBezTo>
                  <a:cubicBezTo>
                    <a:pt x="217586" y="856209"/>
                    <a:pt x="216495" y="857846"/>
                    <a:pt x="214312" y="857846"/>
                  </a:cubicBezTo>
                  <a:close/>
                  <a:moveTo>
                    <a:pt x="227409" y="815281"/>
                  </a:moveTo>
                  <a:cubicBezTo>
                    <a:pt x="225226" y="819646"/>
                    <a:pt x="224135" y="829469"/>
                    <a:pt x="224135" y="844749"/>
                  </a:cubicBezTo>
                  <a:cubicBezTo>
                    <a:pt x="224135" y="842566"/>
                    <a:pt x="224135" y="837109"/>
                    <a:pt x="224135" y="828378"/>
                  </a:cubicBezTo>
                  <a:cubicBezTo>
                    <a:pt x="224135" y="819646"/>
                    <a:pt x="225226" y="815281"/>
                    <a:pt x="227409" y="815281"/>
                  </a:cubicBezTo>
                  <a:close/>
                  <a:moveTo>
                    <a:pt x="224135" y="815281"/>
                  </a:moveTo>
                  <a:lnTo>
                    <a:pt x="224135" y="818555"/>
                  </a:lnTo>
                  <a:cubicBezTo>
                    <a:pt x="221952" y="818555"/>
                    <a:pt x="220861" y="818009"/>
                    <a:pt x="220861" y="816918"/>
                  </a:cubicBezTo>
                  <a:cubicBezTo>
                    <a:pt x="220861" y="815827"/>
                    <a:pt x="221952" y="815281"/>
                    <a:pt x="224135" y="815281"/>
                  </a:cubicBezTo>
                  <a:close/>
                  <a:moveTo>
                    <a:pt x="220861" y="798910"/>
                  </a:moveTo>
                  <a:cubicBezTo>
                    <a:pt x="220861" y="801093"/>
                    <a:pt x="220315" y="802730"/>
                    <a:pt x="219224" y="803821"/>
                  </a:cubicBezTo>
                  <a:cubicBezTo>
                    <a:pt x="218132" y="804912"/>
                    <a:pt x="217586" y="806550"/>
                    <a:pt x="217586" y="808732"/>
                  </a:cubicBezTo>
                  <a:cubicBezTo>
                    <a:pt x="219769" y="806550"/>
                    <a:pt x="220861" y="803275"/>
                    <a:pt x="220861" y="798910"/>
                  </a:cubicBezTo>
                  <a:close/>
                  <a:moveTo>
                    <a:pt x="240506" y="789087"/>
                  </a:moveTo>
                  <a:lnTo>
                    <a:pt x="243780" y="789087"/>
                  </a:lnTo>
                  <a:lnTo>
                    <a:pt x="243780" y="795636"/>
                  </a:lnTo>
                  <a:cubicBezTo>
                    <a:pt x="241597" y="793453"/>
                    <a:pt x="240506" y="791270"/>
                    <a:pt x="240506" y="789087"/>
                  </a:cubicBezTo>
                  <a:close/>
                  <a:moveTo>
                    <a:pt x="227409" y="779264"/>
                  </a:moveTo>
                  <a:cubicBezTo>
                    <a:pt x="225226" y="781447"/>
                    <a:pt x="224681" y="783630"/>
                    <a:pt x="225772" y="785813"/>
                  </a:cubicBezTo>
                  <a:cubicBezTo>
                    <a:pt x="226864" y="787996"/>
                    <a:pt x="226318" y="790179"/>
                    <a:pt x="224135" y="792361"/>
                  </a:cubicBezTo>
                  <a:lnTo>
                    <a:pt x="220861" y="792361"/>
                  </a:lnTo>
                  <a:close/>
                  <a:moveTo>
                    <a:pt x="224135" y="769442"/>
                  </a:moveTo>
                  <a:lnTo>
                    <a:pt x="225590" y="772352"/>
                  </a:lnTo>
                  <a:lnTo>
                    <a:pt x="224135" y="775990"/>
                  </a:lnTo>
                  <a:close/>
                  <a:moveTo>
                    <a:pt x="214312" y="769442"/>
                  </a:moveTo>
                  <a:cubicBezTo>
                    <a:pt x="216495" y="769442"/>
                    <a:pt x="216495" y="770533"/>
                    <a:pt x="214312" y="772716"/>
                  </a:cubicBezTo>
                  <a:cubicBezTo>
                    <a:pt x="212130" y="772716"/>
                    <a:pt x="211038" y="772170"/>
                    <a:pt x="211038" y="771079"/>
                  </a:cubicBezTo>
                  <a:cubicBezTo>
                    <a:pt x="211038" y="769988"/>
                    <a:pt x="212130" y="769442"/>
                    <a:pt x="214312" y="769442"/>
                  </a:cubicBezTo>
                  <a:close/>
                  <a:moveTo>
                    <a:pt x="240915" y="767395"/>
                  </a:moveTo>
                  <a:cubicBezTo>
                    <a:pt x="241188" y="767123"/>
                    <a:pt x="241597" y="767259"/>
                    <a:pt x="242143" y="767805"/>
                  </a:cubicBezTo>
                  <a:lnTo>
                    <a:pt x="240506" y="769442"/>
                  </a:lnTo>
                  <a:cubicBezTo>
                    <a:pt x="240506" y="768350"/>
                    <a:pt x="240642" y="767668"/>
                    <a:pt x="240915" y="767395"/>
                  </a:cubicBezTo>
                  <a:close/>
                  <a:moveTo>
                    <a:pt x="230683" y="759619"/>
                  </a:moveTo>
                  <a:cubicBezTo>
                    <a:pt x="230683" y="763985"/>
                    <a:pt x="230138" y="766713"/>
                    <a:pt x="229046" y="767805"/>
                  </a:cubicBezTo>
                  <a:cubicBezTo>
                    <a:pt x="227955" y="768896"/>
                    <a:pt x="227409" y="770533"/>
                    <a:pt x="227409" y="772716"/>
                  </a:cubicBezTo>
                  <a:lnTo>
                    <a:pt x="227409" y="775990"/>
                  </a:lnTo>
                  <a:lnTo>
                    <a:pt x="225590" y="772352"/>
                  </a:lnTo>
                  <a:close/>
                  <a:moveTo>
                    <a:pt x="217586" y="759619"/>
                  </a:moveTo>
                  <a:lnTo>
                    <a:pt x="217586" y="762893"/>
                  </a:lnTo>
                  <a:lnTo>
                    <a:pt x="214312" y="762893"/>
                  </a:lnTo>
                  <a:cubicBezTo>
                    <a:pt x="214312" y="760711"/>
                    <a:pt x="215404" y="759619"/>
                    <a:pt x="217586" y="759619"/>
                  </a:cubicBezTo>
                  <a:close/>
                  <a:moveTo>
                    <a:pt x="224135" y="753071"/>
                  </a:moveTo>
                  <a:lnTo>
                    <a:pt x="224135" y="759619"/>
                  </a:lnTo>
                  <a:lnTo>
                    <a:pt x="220861" y="757982"/>
                  </a:lnTo>
                  <a:lnTo>
                    <a:pt x="220861" y="757982"/>
                  </a:lnTo>
                  <a:close/>
                  <a:moveTo>
                    <a:pt x="217586" y="746522"/>
                  </a:moveTo>
                  <a:lnTo>
                    <a:pt x="217586" y="749797"/>
                  </a:lnTo>
                  <a:lnTo>
                    <a:pt x="220861" y="749797"/>
                  </a:lnTo>
                  <a:cubicBezTo>
                    <a:pt x="220861" y="751979"/>
                    <a:pt x="218678" y="753071"/>
                    <a:pt x="214312" y="753071"/>
                  </a:cubicBezTo>
                  <a:cubicBezTo>
                    <a:pt x="214312" y="750888"/>
                    <a:pt x="215404" y="748705"/>
                    <a:pt x="217586" y="746522"/>
                  </a:cubicBezTo>
                  <a:close/>
                  <a:moveTo>
                    <a:pt x="247054" y="743248"/>
                  </a:moveTo>
                  <a:cubicBezTo>
                    <a:pt x="249237" y="743248"/>
                    <a:pt x="249237" y="744885"/>
                    <a:pt x="247054" y="748159"/>
                  </a:cubicBezTo>
                  <a:cubicBezTo>
                    <a:pt x="244872" y="751434"/>
                    <a:pt x="244872" y="753071"/>
                    <a:pt x="247054" y="753071"/>
                  </a:cubicBezTo>
                  <a:lnTo>
                    <a:pt x="247054" y="756345"/>
                  </a:lnTo>
                  <a:lnTo>
                    <a:pt x="243780" y="756345"/>
                  </a:lnTo>
                  <a:cubicBezTo>
                    <a:pt x="241597" y="754162"/>
                    <a:pt x="241597" y="752525"/>
                    <a:pt x="243780" y="751434"/>
                  </a:cubicBezTo>
                  <a:cubicBezTo>
                    <a:pt x="245963" y="750342"/>
                    <a:pt x="247054" y="747614"/>
                    <a:pt x="247054" y="743248"/>
                  </a:cubicBezTo>
                  <a:close/>
                  <a:moveTo>
                    <a:pt x="227409" y="739974"/>
                  </a:moveTo>
                  <a:lnTo>
                    <a:pt x="227409" y="754708"/>
                  </a:lnTo>
                  <a:cubicBezTo>
                    <a:pt x="229592" y="749251"/>
                    <a:pt x="228501" y="746522"/>
                    <a:pt x="224135" y="746522"/>
                  </a:cubicBezTo>
                  <a:cubicBezTo>
                    <a:pt x="224135" y="746522"/>
                    <a:pt x="225226" y="744339"/>
                    <a:pt x="227409" y="739974"/>
                  </a:cubicBezTo>
                  <a:close/>
                  <a:moveTo>
                    <a:pt x="214312" y="739974"/>
                  </a:moveTo>
                  <a:lnTo>
                    <a:pt x="217586" y="739974"/>
                  </a:lnTo>
                  <a:lnTo>
                    <a:pt x="217586" y="743248"/>
                  </a:lnTo>
                  <a:close/>
                  <a:moveTo>
                    <a:pt x="256877" y="736700"/>
                  </a:moveTo>
                  <a:cubicBezTo>
                    <a:pt x="256877" y="741065"/>
                    <a:pt x="257423" y="744885"/>
                    <a:pt x="258514" y="748159"/>
                  </a:cubicBezTo>
                  <a:cubicBezTo>
                    <a:pt x="259606" y="751434"/>
                    <a:pt x="257969" y="754162"/>
                    <a:pt x="253603" y="756345"/>
                  </a:cubicBezTo>
                  <a:cubicBezTo>
                    <a:pt x="253603" y="745431"/>
                    <a:pt x="254694" y="738882"/>
                    <a:pt x="256877" y="736700"/>
                  </a:cubicBezTo>
                  <a:close/>
                  <a:moveTo>
                    <a:pt x="250329" y="733425"/>
                  </a:moveTo>
                  <a:cubicBezTo>
                    <a:pt x="250329" y="735608"/>
                    <a:pt x="251420" y="736700"/>
                    <a:pt x="253603" y="736700"/>
                  </a:cubicBezTo>
                  <a:cubicBezTo>
                    <a:pt x="253603" y="738882"/>
                    <a:pt x="252511" y="739974"/>
                    <a:pt x="250329" y="739974"/>
                  </a:cubicBezTo>
                  <a:close/>
                  <a:moveTo>
                    <a:pt x="252784" y="721966"/>
                  </a:moveTo>
                  <a:cubicBezTo>
                    <a:pt x="253330" y="721966"/>
                    <a:pt x="253603" y="722511"/>
                    <a:pt x="253603" y="723603"/>
                  </a:cubicBezTo>
                  <a:lnTo>
                    <a:pt x="252293" y="722293"/>
                  </a:lnTo>
                  <a:close/>
                  <a:moveTo>
                    <a:pt x="250329" y="720329"/>
                  </a:moveTo>
                  <a:lnTo>
                    <a:pt x="252293" y="722293"/>
                  </a:lnTo>
                  <a:lnTo>
                    <a:pt x="250329" y="723603"/>
                  </a:lnTo>
                  <a:close/>
                  <a:moveTo>
                    <a:pt x="214312" y="713780"/>
                  </a:moveTo>
                  <a:lnTo>
                    <a:pt x="217586" y="713780"/>
                  </a:lnTo>
                  <a:lnTo>
                    <a:pt x="214312" y="717054"/>
                  </a:lnTo>
                  <a:close/>
                  <a:moveTo>
                    <a:pt x="253603" y="697409"/>
                  </a:moveTo>
                  <a:lnTo>
                    <a:pt x="256058" y="702320"/>
                  </a:lnTo>
                  <a:lnTo>
                    <a:pt x="253603" y="703957"/>
                  </a:lnTo>
                  <a:close/>
                  <a:moveTo>
                    <a:pt x="263425" y="681038"/>
                  </a:moveTo>
                  <a:cubicBezTo>
                    <a:pt x="263425" y="685710"/>
                    <a:pt x="262334" y="690963"/>
                    <a:pt x="260151" y="696795"/>
                  </a:cubicBezTo>
                  <a:lnTo>
                    <a:pt x="259100" y="701855"/>
                  </a:lnTo>
                  <a:lnTo>
                    <a:pt x="260151" y="703957"/>
                  </a:lnTo>
                  <a:lnTo>
                    <a:pt x="258424" y="705109"/>
                  </a:lnTo>
                  <a:lnTo>
                    <a:pt x="256877" y="712552"/>
                  </a:lnTo>
                  <a:lnTo>
                    <a:pt x="257171" y="704545"/>
                  </a:lnTo>
                  <a:lnTo>
                    <a:pt x="256877" y="703957"/>
                  </a:lnTo>
                  <a:lnTo>
                    <a:pt x="256877" y="697409"/>
                  </a:lnTo>
                  <a:lnTo>
                    <a:pt x="257626" y="698908"/>
                  </a:lnTo>
                  <a:lnTo>
                    <a:pt x="258279" y="694135"/>
                  </a:lnTo>
                  <a:lnTo>
                    <a:pt x="258420" y="693106"/>
                  </a:lnTo>
                  <a:lnTo>
                    <a:pt x="256877" y="694135"/>
                  </a:lnTo>
                  <a:lnTo>
                    <a:pt x="259700" y="688488"/>
                  </a:lnTo>
                  <a:lnTo>
                    <a:pt x="260151" y="686993"/>
                  </a:lnTo>
                  <a:lnTo>
                    <a:pt x="260560" y="685636"/>
                  </a:lnTo>
                  <a:cubicBezTo>
                    <a:pt x="261379" y="683739"/>
                    <a:pt x="262334" y="682206"/>
                    <a:pt x="263425" y="681038"/>
                  </a:cubicBezTo>
                  <a:close/>
                  <a:moveTo>
                    <a:pt x="220861" y="677764"/>
                  </a:moveTo>
                  <a:lnTo>
                    <a:pt x="224135" y="677764"/>
                  </a:lnTo>
                  <a:cubicBezTo>
                    <a:pt x="226318" y="679947"/>
                    <a:pt x="225226" y="683221"/>
                    <a:pt x="220861" y="687586"/>
                  </a:cubicBezTo>
                  <a:cubicBezTo>
                    <a:pt x="220861" y="689769"/>
                    <a:pt x="221952" y="690861"/>
                    <a:pt x="224135" y="690861"/>
                  </a:cubicBezTo>
                  <a:lnTo>
                    <a:pt x="224135" y="694135"/>
                  </a:lnTo>
                  <a:cubicBezTo>
                    <a:pt x="224135" y="696318"/>
                    <a:pt x="223043" y="698500"/>
                    <a:pt x="220861" y="700683"/>
                  </a:cubicBezTo>
                  <a:cubicBezTo>
                    <a:pt x="223043" y="700683"/>
                    <a:pt x="224135" y="699592"/>
                    <a:pt x="224135" y="697409"/>
                  </a:cubicBezTo>
                  <a:lnTo>
                    <a:pt x="224135" y="700683"/>
                  </a:lnTo>
                  <a:lnTo>
                    <a:pt x="227409" y="700683"/>
                  </a:lnTo>
                  <a:cubicBezTo>
                    <a:pt x="225226" y="702866"/>
                    <a:pt x="224681" y="705049"/>
                    <a:pt x="225772" y="707232"/>
                  </a:cubicBezTo>
                  <a:cubicBezTo>
                    <a:pt x="226864" y="709414"/>
                    <a:pt x="226318" y="710506"/>
                    <a:pt x="224135" y="710506"/>
                  </a:cubicBezTo>
                  <a:cubicBezTo>
                    <a:pt x="221952" y="708323"/>
                    <a:pt x="221952" y="706686"/>
                    <a:pt x="224135" y="705595"/>
                  </a:cubicBezTo>
                  <a:cubicBezTo>
                    <a:pt x="226318" y="704503"/>
                    <a:pt x="225226" y="703957"/>
                    <a:pt x="220861" y="703957"/>
                  </a:cubicBezTo>
                  <a:lnTo>
                    <a:pt x="220861" y="707232"/>
                  </a:lnTo>
                  <a:cubicBezTo>
                    <a:pt x="216495" y="707232"/>
                    <a:pt x="215404" y="702866"/>
                    <a:pt x="217586" y="694135"/>
                  </a:cubicBezTo>
                  <a:cubicBezTo>
                    <a:pt x="219769" y="685404"/>
                    <a:pt x="220861" y="679947"/>
                    <a:pt x="220861" y="677764"/>
                  </a:cubicBezTo>
                  <a:close/>
                  <a:moveTo>
                    <a:pt x="230683" y="651570"/>
                  </a:moveTo>
                  <a:cubicBezTo>
                    <a:pt x="228501" y="653753"/>
                    <a:pt x="227409" y="659210"/>
                    <a:pt x="227409" y="667941"/>
                  </a:cubicBezTo>
                  <a:cubicBezTo>
                    <a:pt x="227409" y="670124"/>
                    <a:pt x="226864" y="671215"/>
                    <a:pt x="225772" y="671215"/>
                  </a:cubicBezTo>
                  <a:cubicBezTo>
                    <a:pt x="224681" y="671215"/>
                    <a:pt x="224135" y="672307"/>
                    <a:pt x="224135" y="674489"/>
                  </a:cubicBezTo>
                  <a:lnTo>
                    <a:pt x="224135" y="677764"/>
                  </a:lnTo>
                  <a:cubicBezTo>
                    <a:pt x="221952" y="675581"/>
                    <a:pt x="221406" y="670670"/>
                    <a:pt x="222498" y="663030"/>
                  </a:cubicBezTo>
                  <a:cubicBezTo>
                    <a:pt x="223589" y="655390"/>
                    <a:pt x="226318" y="651570"/>
                    <a:pt x="230683" y="651570"/>
                  </a:cubicBezTo>
                  <a:close/>
                  <a:moveTo>
                    <a:pt x="299442" y="609005"/>
                  </a:moveTo>
                  <a:cubicBezTo>
                    <a:pt x="299442" y="611188"/>
                    <a:pt x="300533" y="612279"/>
                    <a:pt x="302716" y="612279"/>
                  </a:cubicBezTo>
                  <a:lnTo>
                    <a:pt x="299442" y="612279"/>
                  </a:lnTo>
                  <a:close/>
                  <a:moveTo>
                    <a:pt x="305990" y="599182"/>
                  </a:moveTo>
                  <a:cubicBezTo>
                    <a:pt x="305990" y="601365"/>
                    <a:pt x="303808" y="604639"/>
                    <a:pt x="299442" y="609005"/>
                  </a:cubicBezTo>
                  <a:lnTo>
                    <a:pt x="299442" y="602457"/>
                  </a:lnTo>
                  <a:cubicBezTo>
                    <a:pt x="301625" y="602457"/>
                    <a:pt x="302716" y="601911"/>
                    <a:pt x="302716" y="600820"/>
                  </a:cubicBezTo>
                  <a:cubicBezTo>
                    <a:pt x="302716" y="599728"/>
                    <a:pt x="303808" y="599182"/>
                    <a:pt x="305990" y="599182"/>
                  </a:cubicBezTo>
                  <a:close/>
                  <a:moveTo>
                    <a:pt x="10120" y="599182"/>
                  </a:moveTo>
                  <a:lnTo>
                    <a:pt x="26491" y="599182"/>
                  </a:lnTo>
                  <a:cubicBezTo>
                    <a:pt x="24308" y="601365"/>
                    <a:pt x="19943" y="602457"/>
                    <a:pt x="13394" y="602457"/>
                  </a:cubicBezTo>
                  <a:lnTo>
                    <a:pt x="0" y="607814"/>
                  </a:lnTo>
                  <a:lnTo>
                    <a:pt x="0" y="600628"/>
                  </a:lnTo>
                  <a:close/>
                  <a:moveTo>
                    <a:pt x="26491" y="595908"/>
                  </a:moveTo>
                  <a:lnTo>
                    <a:pt x="33040" y="595908"/>
                  </a:lnTo>
                  <a:cubicBezTo>
                    <a:pt x="37405" y="595908"/>
                    <a:pt x="39588" y="597000"/>
                    <a:pt x="39588" y="599182"/>
                  </a:cubicBezTo>
                  <a:cubicBezTo>
                    <a:pt x="35222" y="603548"/>
                    <a:pt x="30857" y="602457"/>
                    <a:pt x="26491" y="595908"/>
                  </a:cubicBezTo>
                  <a:close/>
                  <a:moveTo>
                    <a:pt x="60870" y="589360"/>
                  </a:moveTo>
                  <a:cubicBezTo>
                    <a:pt x="61962" y="589360"/>
                    <a:pt x="62508" y="590451"/>
                    <a:pt x="62508" y="592634"/>
                  </a:cubicBezTo>
                  <a:lnTo>
                    <a:pt x="59233" y="592634"/>
                  </a:lnTo>
                  <a:cubicBezTo>
                    <a:pt x="59233" y="590451"/>
                    <a:pt x="59779" y="589360"/>
                    <a:pt x="60870" y="589360"/>
                  </a:cubicBezTo>
                  <a:close/>
                  <a:moveTo>
                    <a:pt x="0" y="585490"/>
                  </a:moveTo>
                  <a:lnTo>
                    <a:pt x="3572" y="586086"/>
                  </a:lnTo>
                  <a:lnTo>
                    <a:pt x="0" y="586978"/>
                  </a:lnTo>
                  <a:close/>
                  <a:moveTo>
                    <a:pt x="19124" y="581993"/>
                  </a:moveTo>
                  <a:cubicBezTo>
                    <a:pt x="19670" y="582538"/>
                    <a:pt x="19943" y="583903"/>
                    <a:pt x="19943" y="586086"/>
                  </a:cubicBezTo>
                  <a:cubicBezTo>
                    <a:pt x="15577" y="586086"/>
                    <a:pt x="14486" y="584994"/>
                    <a:pt x="16668" y="582811"/>
                  </a:cubicBezTo>
                  <a:cubicBezTo>
                    <a:pt x="17760" y="581720"/>
                    <a:pt x="18578" y="581447"/>
                    <a:pt x="19124" y="581993"/>
                  </a:cubicBezTo>
                  <a:close/>
                  <a:moveTo>
                    <a:pt x="302716" y="579537"/>
                  </a:moveTo>
                  <a:cubicBezTo>
                    <a:pt x="304899" y="582811"/>
                    <a:pt x="305717" y="586086"/>
                    <a:pt x="305172" y="589360"/>
                  </a:cubicBezTo>
                  <a:lnTo>
                    <a:pt x="301854" y="595047"/>
                  </a:lnTo>
                  <a:lnTo>
                    <a:pt x="302716" y="595908"/>
                  </a:lnTo>
                  <a:cubicBezTo>
                    <a:pt x="302716" y="597000"/>
                    <a:pt x="302443" y="597545"/>
                    <a:pt x="301897" y="597545"/>
                  </a:cubicBezTo>
                  <a:lnTo>
                    <a:pt x="300817" y="596825"/>
                  </a:lnTo>
                  <a:lnTo>
                    <a:pt x="299442" y="599182"/>
                  </a:lnTo>
                  <a:cubicBezTo>
                    <a:pt x="297259" y="597000"/>
                    <a:pt x="296713" y="593725"/>
                    <a:pt x="297805" y="589360"/>
                  </a:cubicBezTo>
                  <a:cubicBezTo>
                    <a:pt x="298896" y="584994"/>
                    <a:pt x="300533" y="581720"/>
                    <a:pt x="302716" y="579537"/>
                  </a:cubicBezTo>
                  <a:close/>
                  <a:moveTo>
                    <a:pt x="36314" y="579537"/>
                  </a:moveTo>
                  <a:cubicBezTo>
                    <a:pt x="38497" y="579537"/>
                    <a:pt x="40679" y="580629"/>
                    <a:pt x="42862" y="582811"/>
                  </a:cubicBezTo>
                  <a:lnTo>
                    <a:pt x="39588" y="582811"/>
                  </a:lnTo>
                  <a:cubicBezTo>
                    <a:pt x="39588" y="581720"/>
                    <a:pt x="39315" y="581174"/>
                    <a:pt x="38769" y="581174"/>
                  </a:cubicBezTo>
                  <a:lnTo>
                    <a:pt x="38278" y="581502"/>
                  </a:lnTo>
                  <a:lnTo>
                    <a:pt x="36314" y="582811"/>
                  </a:lnTo>
                  <a:close/>
                  <a:moveTo>
                    <a:pt x="24854" y="579537"/>
                  </a:moveTo>
                  <a:cubicBezTo>
                    <a:pt x="25946" y="579537"/>
                    <a:pt x="27583" y="580629"/>
                    <a:pt x="29765" y="582811"/>
                  </a:cubicBezTo>
                  <a:cubicBezTo>
                    <a:pt x="25400" y="582811"/>
                    <a:pt x="24308" y="583903"/>
                    <a:pt x="26491" y="586086"/>
                  </a:cubicBezTo>
                  <a:lnTo>
                    <a:pt x="19943" y="586086"/>
                  </a:lnTo>
                  <a:lnTo>
                    <a:pt x="19943" y="582811"/>
                  </a:lnTo>
                  <a:lnTo>
                    <a:pt x="23217" y="582811"/>
                  </a:lnTo>
                  <a:cubicBezTo>
                    <a:pt x="23217" y="580629"/>
                    <a:pt x="23763" y="579537"/>
                    <a:pt x="24854" y="579537"/>
                  </a:cubicBezTo>
                  <a:close/>
                  <a:moveTo>
                    <a:pt x="309674" y="574217"/>
                  </a:moveTo>
                  <a:cubicBezTo>
                    <a:pt x="310492" y="574489"/>
                    <a:pt x="311447" y="575172"/>
                    <a:pt x="312539" y="576263"/>
                  </a:cubicBezTo>
                  <a:lnTo>
                    <a:pt x="305990" y="582811"/>
                  </a:lnTo>
                  <a:cubicBezTo>
                    <a:pt x="305990" y="576263"/>
                    <a:pt x="307218" y="573398"/>
                    <a:pt x="309674" y="574217"/>
                  </a:cubicBezTo>
                  <a:close/>
                  <a:moveTo>
                    <a:pt x="243780" y="569714"/>
                  </a:moveTo>
                  <a:cubicBezTo>
                    <a:pt x="241597" y="571897"/>
                    <a:pt x="240506" y="576263"/>
                    <a:pt x="240506" y="582811"/>
                  </a:cubicBezTo>
                  <a:cubicBezTo>
                    <a:pt x="240506" y="580629"/>
                    <a:pt x="241052" y="578446"/>
                    <a:pt x="242143" y="576263"/>
                  </a:cubicBezTo>
                  <a:cubicBezTo>
                    <a:pt x="243235" y="574080"/>
                    <a:pt x="243780" y="571897"/>
                    <a:pt x="243780" y="569714"/>
                  </a:cubicBezTo>
                  <a:close/>
                  <a:moveTo>
                    <a:pt x="240506" y="553343"/>
                  </a:moveTo>
                  <a:cubicBezTo>
                    <a:pt x="240506" y="557709"/>
                    <a:pt x="239960" y="562075"/>
                    <a:pt x="238869" y="566440"/>
                  </a:cubicBezTo>
                  <a:cubicBezTo>
                    <a:pt x="237777" y="570806"/>
                    <a:pt x="237232" y="575172"/>
                    <a:pt x="237232" y="579537"/>
                  </a:cubicBezTo>
                  <a:cubicBezTo>
                    <a:pt x="237232" y="583903"/>
                    <a:pt x="236686" y="588268"/>
                    <a:pt x="235595" y="592634"/>
                  </a:cubicBezTo>
                  <a:cubicBezTo>
                    <a:pt x="234503" y="597000"/>
                    <a:pt x="233957" y="601365"/>
                    <a:pt x="233957" y="605731"/>
                  </a:cubicBezTo>
                  <a:lnTo>
                    <a:pt x="233957" y="625376"/>
                  </a:lnTo>
                  <a:lnTo>
                    <a:pt x="227409" y="651570"/>
                  </a:lnTo>
                  <a:cubicBezTo>
                    <a:pt x="223043" y="647204"/>
                    <a:pt x="222498" y="640656"/>
                    <a:pt x="225772" y="631925"/>
                  </a:cubicBezTo>
                  <a:cubicBezTo>
                    <a:pt x="229046" y="623193"/>
                    <a:pt x="230683" y="616645"/>
                    <a:pt x="230683" y="612279"/>
                  </a:cubicBezTo>
                  <a:cubicBezTo>
                    <a:pt x="232866" y="607914"/>
                    <a:pt x="233957" y="598091"/>
                    <a:pt x="233957" y="582811"/>
                  </a:cubicBezTo>
                  <a:cubicBezTo>
                    <a:pt x="236140" y="578446"/>
                    <a:pt x="236686" y="573534"/>
                    <a:pt x="235595" y="568077"/>
                  </a:cubicBezTo>
                  <a:cubicBezTo>
                    <a:pt x="234503" y="562620"/>
                    <a:pt x="236140" y="557709"/>
                    <a:pt x="240506" y="553343"/>
                  </a:cubicBezTo>
                  <a:close/>
                  <a:moveTo>
                    <a:pt x="312539" y="546795"/>
                  </a:moveTo>
                  <a:lnTo>
                    <a:pt x="312539" y="553343"/>
                  </a:lnTo>
                  <a:cubicBezTo>
                    <a:pt x="312539" y="555526"/>
                    <a:pt x="311447" y="557709"/>
                    <a:pt x="309264" y="559892"/>
                  </a:cubicBezTo>
                  <a:cubicBezTo>
                    <a:pt x="309264" y="557709"/>
                    <a:pt x="309810" y="555526"/>
                    <a:pt x="310902" y="553343"/>
                  </a:cubicBezTo>
                  <a:lnTo>
                    <a:pt x="311720" y="550069"/>
                  </a:lnTo>
                  <a:close/>
                  <a:moveTo>
                    <a:pt x="243780" y="546795"/>
                  </a:moveTo>
                  <a:cubicBezTo>
                    <a:pt x="243780" y="546795"/>
                    <a:pt x="242689" y="548978"/>
                    <a:pt x="240506" y="553343"/>
                  </a:cubicBezTo>
                  <a:lnTo>
                    <a:pt x="237232" y="553343"/>
                  </a:lnTo>
                  <a:close/>
                  <a:moveTo>
                    <a:pt x="318509" y="521372"/>
                  </a:moveTo>
                  <a:lnTo>
                    <a:pt x="315813" y="540247"/>
                  </a:lnTo>
                  <a:cubicBezTo>
                    <a:pt x="313630" y="544612"/>
                    <a:pt x="312539" y="545158"/>
                    <a:pt x="312539" y="541884"/>
                  </a:cubicBezTo>
                  <a:cubicBezTo>
                    <a:pt x="312539" y="538609"/>
                    <a:pt x="313630" y="535881"/>
                    <a:pt x="315813" y="533698"/>
                  </a:cubicBezTo>
                  <a:cubicBezTo>
                    <a:pt x="313630" y="533698"/>
                    <a:pt x="313084" y="531515"/>
                    <a:pt x="314176" y="527150"/>
                  </a:cubicBezTo>
                  <a:close/>
                  <a:moveTo>
                    <a:pt x="319087" y="517327"/>
                  </a:moveTo>
                  <a:lnTo>
                    <a:pt x="319087" y="520601"/>
                  </a:lnTo>
                  <a:lnTo>
                    <a:pt x="318509" y="521372"/>
                  </a:lnTo>
                  <a:close/>
                  <a:moveTo>
                    <a:pt x="243780" y="517327"/>
                  </a:moveTo>
                  <a:lnTo>
                    <a:pt x="247054" y="520601"/>
                  </a:lnTo>
                  <a:lnTo>
                    <a:pt x="243780" y="523875"/>
                  </a:lnTo>
                  <a:close/>
                  <a:moveTo>
                    <a:pt x="319087" y="497682"/>
                  </a:moveTo>
                  <a:cubicBezTo>
                    <a:pt x="316905" y="499864"/>
                    <a:pt x="315813" y="506413"/>
                    <a:pt x="315813" y="517327"/>
                  </a:cubicBezTo>
                  <a:cubicBezTo>
                    <a:pt x="315813" y="521693"/>
                    <a:pt x="315267" y="524967"/>
                    <a:pt x="314176" y="527150"/>
                  </a:cubicBezTo>
                  <a:cubicBezTo>
                    <a:pt x="313084" y="529332"/>
                    <a:pt x="312539" y="532607"/>
                    <a:pt x="312539" y="536972"/>
                  </a:cubicBezTo>
                  <a:lnTo>
                    <a:pt x="311720" y="550069"/>
                  </a:lnTo>
                  <a:lnTo>
                    <a:pt x="309264" y="556618"/>
                  </a:lnTo>
                  <a:cubicBezTo>
                    <a:pt x="307082" y="556618"/>
                    <a:pt x="305990" y="557709"/>
                    <a:pt x="305990" y="559892"/>
                  </a:cubicBezTo>
                  <a:lnTo>
                    <a:pt x="305990" y="566440"/>
                  </a:lnTo>
                  <a:cubicBezTo>
                    <a:pt x="305990" y="570806"/>
                    <a:pt x="304899" y="572989"/>
                    <a:pt x="302716" y="572989"/>
                  </a:cubicBezTo>
                  <a:cubicBezTo>
                    <a:pt x="302716" y="568623"/>
                    <a:pt x="303262" y="564803"/>
                    <a:pt x="304353" y="561529"/>
                  </a:cubicBezTo>
                  <a:cubicBezTo>
                    <a:pt x="305445" y="558255"/>
                    <a:pt x="305990" y="554435"/>
                    <a:pt x="305990" y="550069"/>
                  </a:cubicBezTo>
                  <a:cubicBezTo>
                    <a:pt x="305990" y="545704"/>
                    <a:pt x="306536" y="542429"/>
                    <a:pt x="307627" y="540247"/>
                  </a:cubicBezTo>
                  <a:cubicBezTo>
                    <a:pt x="308719" y="538064"/>
                    <a:pt x="309264" y="534789"/>
                    <a:pt x="309264" y="530424"/>
                  </a:cubicBezTo>
                  <a:lnTo>
                    <a:pt x="315813" y="510779"/>
                  </a:lnTo>
                  <a:cubicBezTo>
                    <a:pt x="315813" y="504230"/>
                    <a:pt x="316905" y="499864"/>
                    <a:pt x="319087" y="497682"/>
                  </a:cubicBezTo>
                  <a:close/>
                  <a:moveTo>
                    <a:pt x="342007" y="458391"/>
                  </a:moveTo>
                  <a:cubicBezTo>
                    <a:pt x="342007" y="460574"/>
                    <a:pt x="340915" y="462757"/>
                    <a:pt x="338732" y="464939"/>
                  </a:cubicBezTo>
                  <a:cubicBezTo>
                    <a:pt x="336550" y="467122"/>
                    <a:pt x="336550" y="466031"/>
                    <a:pt x="338732" y="461665"/>
                  </a:cubicBezTo>
                  <a:close/>
                  <a:moveTo>
                    <a:pt x="384571" y="239018"/>
                  </a:moveTo>
                  <a:lnTo>
                    <a:pt x="381297" y="242293"/>
                  </a:lnTo>
                  <a:cubicBezTo>
                    <a:pt x="385663" y="246658"/>
                    <a:pt x="386754" y="251570"/>
                    <a:pt x="384571" y="257027"/>
                  </a:cubicBezTo>
                  <a:cubicBezTo>
                    <a:pt x="382389" y="262484"/>
                    <a:pt x="380206" y="266304"/>
                    <a:pt x="378023" y="268486"/>
                  </a:cubicBezTo>
                  <a:cubicBezTo>
                    <a:pt x="375840" y="279400"/>
                    <a:pt x="374203" y="289223"/>
                    <a:pt x="373112" y="297954"/>
                  </a:cubicBezTo>
                  <a:cubicBezTo>
                    <a:pt x="372020" y="306686"/>
                    <a:pt x="371475" y="314325"/>
                    <a:pt x="371475" y="320874"/>
                  </a:cubicBezTo>
                  <a:cubicBezTo>
                    <a:pt x="375840" y="318691"/>
                    <a:pt x="379115" y="317600"/>
                    <a:pt x="381297" y="317600"/>
                  </a:cubicBezTo>
                  <a:cubicBezTo>
                    <a:pt x="383480" y="317600"/>
                    <a:pt x="386754" y="315417"/>
                    <a:pt x="391120" y="311051"/>
                  </a:cubicBezTo>
                  <a:lnTo>
                    <a:pt x="391120" y="294680"/>
                  </a:lnTo>
                  <a:cubicBezTo>
                    <a:pt x="388937" y="292497"/>
                    <a:pt x="387846" y="285949"/>
                    <a:pt x="387846" y="275035"/>
                  </a:cubicBezTo>
                  <a:cubicBezTo>
                    <a:pt x="387846" y="270669"/>
                    <a:pt x="388391" y="264666"/>
                    <a:pt x="389483" y="257027"/>
                  </a:cubicBezTo>
                  <a:cubicBezTo>
                    <a:pt x="390574" y="249387"/>
                    <a:pt x="388937" y="243384"/>
                    <a:pt x="384571" y="239018"/>
                  </a:cubicBezTo>
                  <a:close/>
                  <a:moveTo>
                    <a:pt x="273009" y="64184"/>
                  </a:moveTo>
                  <a:lnTo>
                    <a:pt x="273248" y="65485"/>
                  </a:lnTo>
                  <a:lnTo>
                    <a:pt x="272563" y="65142"/>
                  </a:lnTo>
                  <a:close/>
                  <a:moveTo>
                    <a:pt x="283071" y="42565"/>
                  </a:moveTo>
                  <a:lnTo>
                    <a:pt x="273009" y="64184"/>
                  </a:lnTo>
                  <a:lnTo>
                    <a:pt x="271406" y="55457"/>
                  </a:lnTo>
                  <a:cubicBezTo>
                    <a:pt x="270997" y="46863"/>
                    <a:pt x="274885" y="42565"/>
                    <a:pt x="283071" y="42565"/>
                  </a:cubicBezTo>
                  <a:close/>
                  <a:moveTo>
                    <a:pt x="364926" y="0"/>
                  </a:moveTo>
                  <a:cubicBezTo>
                    <a:pt x="367109" y="0"/>
                    <a:pt x="370383" y="2183"/>
                    <a:pt x="374749" y="6549"/>
                  </a:cubicBezTo>
                  <a:cubicBezTo>
                    <a:pt x="376932" y="8732"/>
                    <a:pt x="378569" y="11460"/>
                    <a:pt x="379660" y="14734"/>
                  </a:cubicBezTo>
                  <a:cubicBezTo>
                    <a:pt x="380752" y="18009"/>
                    <a:pt x="383480" y="19646"/>
                    <a:pt x="387846" y="19646"/>
                  </a:cubicBezTo>
                  <a:lnTo>
                    <a:pt x="391120" y="19646"/>
                  </a:lnTo>
                  <a:cubicBezTo>
                    <a:pt x="393303" y="21828"/>
                    <a:pt x="394394" y="26194"/>
                    <a:pt x="394394" y="32743"/>
                  </a:cubicBezTo>
                  <a:cubicBezTo>
                    <a:pt x="394394" y="45839"/>
                    <a:pt x="396577" y="53479"/>
                    <a:pt x="400943" y="55662"/>
                  </a:cubicBezTo>
                  <a:lnTo>
                    <a:pt x="400943" y="49114"/>
                  </a:lnTo>
                  <a:cubicBezTo>
                    <a:pt x="405308" y="51296"/>
                    <a:pt x="406946" y="55125"/>
                    <a:pt x="405854" y="60599"/>
                  </a:cubicBezTo>
                  <a:cubicBezTo>
                    <a:pt x="404763" y="66073"/>
                    <a:pt x="404217" y="71027"/>
                    <a:pt x="404217" y="75461"/>
                  </a:cubicBezTo>
                  <a:cubicBezTo>
                    <a:pt x="404217" y="79895"/>
                    <a:pt x="404763" y="83220"/>
                    <a:pt x="405854" y="85437"/>
                  </a:cubicBezTo>
                  <a:cubicBezTo>
                    <a:pt x="406946" y="87654"/>
                    <a:pt x="407491" y="90979"/>
                    <a:pt x="407491" y="95413"/>
                  </a:cubicBezTo>
                  <a:cubicBezTo>
                    <a:pt x="407491" y="99847"/>
                    <a:pt x="406946" y="103727"/>
                    <a:pt x="405854" y="107052"/>
                  </a:cubicBezTo>
                  <a:cubicBezTo>
                    <a:pt x="404763" y="110377"/>
                    <a:pt x="404217" y="114257"/>
                    <a:pt x="404217" y="118691"/>
                  </a:cubicBezTo>
                  <a:lnTo>
                    <a:pt x="394394" y="171948"/>
                  </a:lnTo>
                  <a:cubicBezTo>
                    <a:pt x="390029" y="189683"/>
                    <a:pt x="390029" y="206310"/>
                    <a:pt x="394394" y="221829"/>
                  </a:cubicBezTo>
                  <a:cubicBezTo>
                    <a:pt x="396577" y="221829"/>
                    <a:pt x="397123" y="220720"/>
                    <a:pt x="396031" y="218503"/>
                  </a:cubicBezTo>
                  <a:cubicBezTo>
                    <a:pt x="394940" y="216286"/>
                    <a:pt x="395486" y="215178"/>
                    <a:pt x="397668" y="215178"/>
                  </a:cubicBezTo>
                  <a:cubicBezTo>
                    <a:pt x="399851" y="217395"/>
                    <a:pt x="400397" y="219612"/>
                    <a:pt x="399305" y="221829"/>
                  </a:cubicBezTo>
                  <a:cubicBezTo>
                    <a:pt x="398214" y="224046"/>
                    <a:pt x="398760" y="226263"/>
                    <a:pt x="400943" y="228479"/>
                  </a:cubicBezTo>
                  <a:cubicBezTo>
                    <a:pt x="400943" y="232913"/>
                    <a:pt x="401488" y="236239"/>
                    <a:pt x="402580" y="238456"/>
                  </a:cubicBezTo>
                  <a:cubicBezTo>
                    <a:pt x="403671" y="240673"/>
                    <a:pt x="404217" y="243998"/>
                    <a:pt x="404217" y="248432"/>
                  </a:cubicBezTo>
                  <a:cubicBezTo>
                    <a:pt x="406400" y="243998"/>
                    <a:pt x="406946" y="240118"/>
                    <a:pt x="405854" y="236793"/>
                  </a:cubicBezTo>
                  <a:cubicBezTo>
                    <a:pt x="404763" y="233468"/>
                    <a:pt x="404217" y="229588"/>
                    <a:pt x="404217" y="225154"/>
                  </a:cubicBezTo>
                  <a:cubicBezTo>
                    <a:pt x="404217" y="220720"/>
                    <a:pt x="403671" y="215732"/>
                    <a:pt x="402580" y="210190"/>
                  </a:cubicBezTo>
                  <a:cubicBezTo>
                    <a:pt x="401488" y="204648"/>
                    <a:pt x="400943" y="199659"/>
                    <a:pt x="400943" y="195226"/>
                  </a:cubicBezTo>
                  <a:cubicBezTo>
                    <a:pt x="407491" y="195226"/>
                    <a:pt x="410765" y="201876"/>
                    <a:pt x="410765" y="215178"/>
                  </a:cubicBezTo>
                  <a:cubicBezTo>
                    <a:pt x="410765" y="219612"/>
                    <a:pt x="411857" y="224600"/>
                    <a:pt x="414039" y="230142"/>
                  </a:cubicBezTo>
                  <a:cubicBezTo>
                    <a:pt x="416222" y="235684"/>
                    <a:pt x="418405" y="241781"/>
                    <a:pt x="420588" y="248432"/>
                  </a:cubicBezTo>
                  <a:cubicBezTo>
                    <a:pt x="420588" y="263950"/>
                    <a:pt x="423862" y="272818"/>
                    <a:pt x="430411" y="275035"/>
                  </a:cubicBezTo>
                  <a:lnTo>
                    <a:pt x="433685" y="275035"/>
                  </a:lnTo>
                  <a:lnTo>
                    <a:pt x="436959" y="275035"/>
                  </a:lnTo>
                  <a:lnTo>
                    <a:pt x="440233" y="278258"/>
                  </a:lnTo>
                  <a:cubicBezTo>
                    <a:pt x="442416" y="280407"/>
                    <a:pt x="444053" y="280944"/>
                    <a:pt x="445145" y="279869"/>
                  </a:cubicBezTo>
                  <a:cubicBezTo>
                    <a:pt x="446236" y="278795"/>
                    <a:pt x="445690" y="277183"/>
                    <a:pt x="443507" y="275035"/>
                  </a:cubicBezTo>
                  <a:cubicBezTo>
                    <a:pt x="445690" y="275035"/>
                    <a:pt x="447327" y="276109"/>
                    <a:pt x="448419" y="278258"/>
                  </a:cubicBezTo>
                  <a:cubicBezTo>
                    <a:pt x="449510" y="280407"/>
                    <a:pt x="451147" y="279332"/>
                    <a:pt x="453330" y="275035"/>
                  </a:cubicBezTo>
                  <a:cubicBezTo>
                    <a:pt x="455513" y="277183"/>
                    <a:pt x="459333" y="282001"/>
                    <a:pt x="464790" y="289487"/>
                  </a:cubicBezTo>
                  <a:cubicBezTo>
                    <a:pt x="470247" y="296974"/>
                    <a:pt x="474067" y="298585"/>
                    <a:pt x="476250" y="294322"/>
                  </a:cubicBezTo>
                  <a:lnTo>
                    <a:pt x="484251" y="299023"/>
                  </a:lnTo>
                  <a:lnTo>
                    <a:pt x="484251" y="316781"/>
                  </a:lnTo>
                  <a:lnTo>
                    <a:pt x="482798" y="316781"/>
                  </a:lnTo>
                  <a:lnTo>
                    <a:pt x="484251" y="319642"/>
                  </a:lnTo>
                  <a:lnTo>
                    <a:pt x="484251" y="347964"/>
                  </a:lnTo>
                  <a:lnTo>
                    <a:pt x="479524" y="348909"/>
                  </a:lnTo>
                  <a:cubicBezTo>
                    <a:pt x="479524" y="353173"/>
                    <a:pt x="476250" y="356379"/>
                    <a:pt x="469701" y="358527"/>
                  </a:cubicBezTo>
                  <a:cubicBezTo>
                    <a:pt x="465336" y="360676"/>
                    <a:pt x="462607" y="362288"/>
                    <a:pt x="461516" y="363362"/>
                  </a:cubicBezTo>
                  <a:cubicBezTo>
                    <a:pt x="460424" y="364436"/>
                    <a:pt x="457696" y="366031"/>
                    <a:pt x="453330" y="368145"/>
                  </a:cubicBezTo>
                  <a:lnTo>
                    <a:pt x="440233" y="374592"/>
                  </a:lnTo>
                  <a:lnTo>
                    <a:pt x="423862" y="380986"/>
                  </a:lnTo>
                  <a:cubicBezTo>
                    <a:pt x="419497" y="383135"/>
                    <a:pt x="412948" y="386887"/>
                    <a:pt x="404217" y="392242"/>
                  </a:cubicBezTo>
                  <a:cubicBezTo>
                    <a:pt x="395486" y="397596"/>
                    <a:pt x="388937" y="398125"/>
                    <a:pt x="384571" y="393828"/>
                  </a:cubicBezTo>
                  <a:cubicBezTo>
                    <a:pt x="380206" y="398125"/>
                    <a:pt x="375840" y="400274"/>
                    <a:pt x="371475" y="400274"/>
                  </a:cubicBezTo>
                  <a:lnTo>
                    <a:pt x="361652" y="409892"/>
                  </a:lnTo>
                  <a:cubicBezTo>
                    <a:pt x="361652" y="407777"/>
                    <a:pt x="359469" y="406720"/>
                    <a:pt x="355104" y="406720"/>
                  </a:cubicBezTo>
                  <a:cubicBezTo>
                    <a:pt x="355104" y="408834"/>
                    <a:pt x="354558" y="410429"/>
                    <a:pt x="353466" y="411503"/>
                  </a:cubicBezTo>
                  <a:cubicBezTo>
                    <a:pt x="352375" y="412578"/>
                    <a:pt x="351829" y="414189"/>
                    <a:pt x="351829" y="416338"/>
                  </a:cubicBezTo>
                  <a:cubicBezTo>
                    <a:pt x="349647" y="418487"/>
                    <a:pt x="348555" y="420618"/>
                    <a:pt x="348555" y="422733"/>
                  </a:cubicBezTo>
                  <a:cubicBezTo>
                    <a:pt x="348555" y="424881"/>
                    <a:pt x="347464" y="425956"/>
                    <a:pt x="345281" y="425956"/>
                  </a:cubicBezTo>
                  <a:cubicBezTo>
                    <a:pt x="347464" y="430253"/>
                    <a:pt x="347464" y="432931"/>
                    <a:pt x="345281" y="433988"/>
                  </a:cubicBezTo>
                  <a:cubicBezTo>
                    <a:pt x="343098" y="435045"/>
                    <a:pt x="342007" y="437723"/>
                    <a:pt x="342007" y="442020"/>
                  </a:cubicBezTo>
                  <a:lnTo>
                    <a:pt x="345281" y="442020"/>
                  </a:lnTo>
                  <a:lnTo>
                    <a:pt x="342007" y="445294"/>
                  </a:lnTo>
                  <a:lnTo>
                    <a:pt x="342007" y="458391"/>
                  </a:lnTo>
                  <a:cubicBezTo>
                    <a:pt x="339824" y="456208"/>
                    <a:pt x="338732" y="456208"/>
                    <a:pt x="338732" y="458391"/>
                  </a:cubicBezTo>
                  <a:lnTo>
                    <a:pt x="338732" y="461665"/>
                  </a:lnTo>
                  <a:cubicBezTo>
                    <a:pt x="338732" y="463848"/>
                    <a:pt x="337641" y="466031"/>
                    <a:pt x="335458" y="468214"/>
                  </a:cubicBezTo>
                  <a:cubicBezTo>
                    <a:pt x="335458" y="468214"/>
                    <a:pt x="334367" y="466031"/>
                    <a:pt x="332184" y="461665"/>
                  </a:cubicBezTo>
                  <a:cubicBezTo>
                    <a:pt x="332184" y="463848"/>
                    <a:pt x="331639" y="466577"/>
                    <a:pt x="330547" y="469851"/>
                  </a:cubicBezTo>
                  <a:cubicBezTo>
                    <a:pt x="329456" y="473125"/>
                    <a:pt x="328910" y="475854"/>
                    <a:pt x="328910" y="478036"/>
                  </a:cubicBezTo>
                  <a:lnTo>
                    <a:pt x="332184" y="478036"/>
                  </a:lnTo>
                  <a:lnTo>
                    <a:pt x="332184" y="474762"/>
                  </a:lnTo>
                  <a:cubicBezTo>
                    <a:pt x="334367" y="476945"/>
                    <a:pt x="335458" y="480219"/>
                    <a:pt x="335458" y="484585"/>
                  </a:cubicBezTo>
                  <a:cubicBezTo>
                    <a:pt x="332184" y="481311"/>
                    <a:pt x="330138" y="481720"/>
                    <a:pt x="329319" y="485813"/>
                  </a:cubicBezTo>
                  <a:lnTo>
                    <a:pt x="329149" y="488019"/>
                  </a:lnTo>
                  <a:lnTo>
                    <a:pt x="331365" y="489496"/>
                  </a:lnTo>
                  <a:cubicBezTo>
                    <a:pt x="331911" y="490587"/>
                    <a:pt x="332184" y="492225"/>
                    <a:pt x="332184" y="494407"/>
                  </a:cubicBezTo>
                  <a:cubicBezTo>
                    <a:pt x="330001" y="494407"/>
                    <a:pt x="328910" y="493316"/>
                    <a:pt x="328910" y="491133"/>
                  </a:cubicBezTo>
                  <a:cubicBezTo>
                    <a:pt x="326727" y="491133"/>
                    <a:pt x="325636" y="490042"/>
                    <a:pt x="325636" y="487859"/>
                  </a:cubicBezTo>
                  <a:lnTo>
                    <a:pt x="325636" y="497682"/>
                  </a:lnTo>
                  <a:cubicBezTo>
                    <a:pt x="327818" y="502047"/>
                    <a:pt x="327818" y="505867"/>
                    <a:pt x="325636" y="509141"/>
                  </a:cubicBezTo>
                  <a:cubicBezTo>
                    <a:pt x="323453" y="512416"/>
                    <a:pt x="322361" y="516236"/>
                    <a:pt x="322361" y="520601"/>
                  </a:cubicBezTo>
                  <a:cubicBezTo>
                    <a:pt x="322361" y="518418"/>
                    <a:pt x="321270" y="517327"/>
                    <a:pt x="319087" y="517327"/>
                  </a:cubicBezTo>
                  <a:lnTo>
                    <a:pt x="319087" y="512416"/>
                  </a:lnTo>
                  <a:cubicBezTo>
                    <a:pt x="319087" y="513507"/>
                    <a:pt x="320179" y="514053"/>
                    <a:pt x="322361" y="514053"/>
                  </a:cubicBezTo>
                  <a:lnTo>
                    <a:pt x="322361" y="510779"/>
                  </a:lnTo>
                  <a:cubicBezTo>
                    <a:pt x="320179" y="510779"/>
                    <a:pt x="319087" y="511324"/>
                    <a:pt x="319087" y="512416"/>
                  </a:cubicBezTo>
                  <a:lnTo>
                    <a:pt x="319087" y="504230"/>
                  </a:lnTo>
                  <a:cubicBezTo>
                    <a:pt x="321270" y="506413"/>
                    <a:pt x="322361" y="504230"/>
                    <a:pt x="322361" y="497682"/>
                  </a:cubicBezTo>
                  <a:lnTo>
                    <a:pt x="322361" y="484585"/>
                  </a:lnTo>
                  <a:cubicBezTo>
                    <a:pt x="324544" y="482402"/>
                    <a:pt x="325636" y="479128"/>
                    <a:pt x="325636" y="474762"/>
                  </a:cubicBezTo>
                  <a:cubicBezTo>
                    <a:pt x="325636" y="470397"/>
                    <a:pt x="324544" y="469305"/>
                    <a:pt x="322361" y="471488"/>
                  </a:cubicBezTo>
                  <a:cubicBezTo>
                    <a:pt x="320179" y="473671"/>
                    <a:pt x="319087" y="476399"/>
                    <a:pt x="319087" y="479673"/>
                  </a:cubicBezTo>
                  <a:cubicBezTo>
                    <a:pt x="319087" y="482948"/>
                    <a:pt x="317996" y="485676"/>
                    <a:pt x="315813" y="487859"/>
                  </a:cubicBezTo>
                  <a:cubicBezTo>
                    <a:pt x="315813" y="492225"/>
                    <a:pt x="315267" y="495499"/>
                    <a:pt x="314176" y="497682"/>
                  </a:cubicBezTo>
                  <a:cubicBezTo>
                    <a:pt x="313084" y="499864"/>
                    <a:pt x="312539" y="503139"/>
                    <a:pt x="312539" y="507504"/>
                  </a:cubicBezTo>
                  <a:cubicBezTo>
                    <a:pt x="310356" y="509687"/>
                    <a:pt x="309264" y="516236"/>
                    <a:pt x="309264" y="527150"/>
                  </a:cubicBezTo>
                  <a:lnTo>
                    <a:pt x="299442" y="559892"/>
                  </a:lnTo>
                  <a:cubicBezTo>
                    <a:pt x="299442" y="564257"/>
                    <a:pt x="298896" y="566986"/>
                    <a:pt x="297805" y="568077"/>
                  </a:cubicBezTo>
                  <a:cubicBezTo>
                    <a:pt x="296713" y="569169"/>
                    <a:pt x="296168" y="571897"/>
                    <a:pt x="296168" y="576263"/>
                  </a:cubicBezTo>
                  <a:cubicBezTo>
                    <a:pt x="296168" y="584994"/>
                    <a:pt x="295076" y="590451"/>
                    <a:pt x="292893" y="592634"/>
                  </a:cubicBezTo>
                  <a:cubicBezTo>
                    <a:pt x="290711" y="592634"/>
                    <a:pt x="289619" y="593725"/>
                    <a:pt x="289619" y="595908"/>
                  </a:cubicBezTo>
                  <a:cubicBezTo>
                    <a:pt x="289619" y="598091"/>
                    <a:pt x="289074" y="599728"/>
                    <a:pt x="287982" y="600820"/>
                  </a:cubicBezTo>
                  <a:cubicBezTo>
                    <a:pt x="286891" y="601911"/>
                    <a:pt x="286345" y="603548"/>
                    <a:pt x="286345" y="605731"/>
                  </a:cubicBezTo>
                  <a:lnTo>
                    <a:pt x="286345" y="615554"/>
                  </a:lnTo>
                  <a:lnTo>
                    <a:pt x="286345" y="622102"/>
                  </a:lnTo>
                  <a:cubicBezTo>
                    <a:pt x="286345" y="626468"/>
                    <a:pt x="285799" y="629196"/>
                    <a:pt x="284708" y="630288"/>
                  </a:cubicBezTo>
                  <a:cubicBezTo>
                    <a:pt x="283616" y="631379"/>
                    <a:pt x="283071" y="634107"/>
                    <a:pt x="283071" y="638473"/>
                  </a:cubicBezTo>
                  <a:cubicBezTo>
                    <a:pt x="283071" y="645022"/>
                    <a:pt x="281979" y="651024"/>
                    <a:pt x="279796" y="656481"/>
                  </a:cubicBezTo>
                  <a:cubicBezTo>
                    <a:pt x="277614" y="661938"/>
                    <a:pt x="275431" y="667941"/>
                    <a:pt x="273248" y="674489"/>
                  </a:cubicBezTo>
                  <a:cubicBezTo>
                    <a:pt x="273248" y="678855"/>
                    <a:pt x="272157" y="681038"/>
                    <a:pt x="269974" y="681038"/>
                  </a:cubicBezTo>
                  <a:lnTo>
                    <a:pt x="269974" y="677764"/>
                  </a:lnTo>
                  <a:cubicBezTo>
                    <a:pt x="269974" y="673398"/>
                    <a:pt x="271065" y="671215"/>
                    <a:pt x="273248" y="671215"/>
                  </a:cubicBezTo>
                  <a:cubicBezTo>
                    <a:pt x="273248" y="666850"/>
                    <a:pt x="274885" y="661393"/>
                    <a:pt x="278159" y="654844"/>
                  </a:cubicBezTo>
                  <a:cubicBezTo>
                    <a:pt x="281434" y="648296"/>
                    <a:pt x="280888" y="642839"/>
                    <a:pt x="276522" y="638473"/>
                  </a:cubicBezTo>
                  <a:lnTo>
                    <a:pt x="276522" y="641747"/>
                  </a:lnTo>
                  <a:cubicBezTo>
                    <a:pt x="276522" y="643930"/>
                    <a:pt x="275977" y="645567"/>
                    <a:pt x="274885" y="646659"/>
                  </a:cubicBezTo>
                  <a:cubicBezTo>
                    <a:pt x="273794" y="647750"/>
                    <a:pt x="273248" y="647204"/>
                    <a:pt x="273248" y="645022"/>
                  </a:cubicBezTo>
                  <a:lnTo>
                    <a:pt x="273248" y="641747"/>
                  </a:lnTo>
                  <a:cubicBezTo>
                    <a:pt x="273248" y="646113"/>
                    <a:pt x="271065" y="650479"/>
                    <a:pt x="266700" y="654844"/>
                  </a:cubicBezTo>
                  <a:lnTo>
                    <a:pt x="269974" y="651570"/>
                  </a:lnTo>
                  <a:cubicBezTo>
                    <a:pt x="269974" y="655936"/>
                    <a:pt x="268882" y="658118"/>
                    <a:pt x="266700" y="658118"/>
                  </a:cubicBezTo>
                  <a:cubicBezTo>
                    <a:pt x="268882" y="660301"/>
                    <a:pt x="269974" y="663575"/>
                    <a:pt x="269974" y="667941"/>
                  </a:cubicBezTo>
                  <a:cubicBezTo>
                    <a:pt x="267791" y="665758"/>
                    <a:pt x="266700" y="665758"/>
                    <a:pt x="266700" y="667941"/>
                  </a:cubicBezTo>
                  <a:lnTo>
                    <a:pt x="266700" y="671215"/>
                  </a:lnTo>
                  <a:cubicBezTo>
                    <a:pt x="262334" y="671215"/>
                    <a:pt x="260151" y="673398"/>
                    <a:pt x="260151" y="677764"/>
                  </a:cubicBezTo>
                  <a:cubicBezTo>
                    <a:pt x="260151" y="677764"/>
                    <a:pt x="259060" y="679947"/>
                    <a:pt x="256877" y="684312"/>
                  </a:cubicBezTo>
                  <a:cubicBezTo>
                    <a:pt x="254694" y="688678"/>
                    <a:pt x="251420" y="691406"/>
                    <a:pt x="247054" y="692498"/>
                  </a:cubicBezTo>
                  <a:cubicBezTo>
                    <a:pt x="242689" y="693589"/>
                    <a:pt x="240506" y="696318"/>
                    <a:pt x="240506" y="700683"/>
                  </a:cubicBezTo>
                  <a:cubicBezTo>
                    <a:pt x="240506" y="698500"/>
                    <a:pt x="241597" y="697409"/>
                    <a:pt x="243780" y="697409"/>
                  </a:cubicBezTo>
                  <a:cubicBezTo>
                    <a:pt x="241597" y="699592"/>
                    <a:pt x="241597" y="700683"/>
                    <a:pt x="243780" y="700683"/>
                  </a:cubicBezTo>
                  <a:cubicBezTo>
                    <a:pt x="241597" y="700683"/>
                    <a:pt x="240506" y="701775"/>
                    <a:pt x="240506" y="703957"/>
                  </a:cubicBezTo>
                  <a:lnTo>
                    <a:pt x="240506" y="707232"/>
                  </a:lnTo>
                  <a:lnTo>
                    <a:pt x="240506" y="717054"/>
                  </a:lnTo>
                  <a:cubicBezTo>
                    <a:pt x="236140" y="717054"/>
                    <a:pt x="233957" y="719237"/>
                    <a:pt x="233957" y="723603"/>
                  </a:cubicBezTo>
                  <a:cubicBezTo>
                    <a:pt x="233957" y="727968"/>
                    <a:pt x="233957" y="731243"/>
                    <a:pt x="233957" y="733425"/>
                  </a:cubicBezTo>
                  <a:lnTo>
                    <a:pt x="227409" y="733425"/>
                  </a:lnTo>
                  <a:cubicBezTo>
                    <a:pt x="229592" y="731243"/>
                    <a:pt x="230683" y="727968"/>
                    <a:pt x="230683" y="723603"/>
                  </a:cubicBezTo>
                  <a:cubicBezTo>
                    <a:pt x="230683" y="719237"/>
                    <a:pt x="231775" y="715963"/>
                    <a:pt x="233957" y="713780"/>
                  </a:cubicBezTo>
                  <a:lnTo>
                    <a:pt x="235049" y="710506"/>
                  </a:lnTo>
                  <a:lnTo>
                    <a:pt x="235595" y="710506"/>
                  </a:lnTo>
                  <a:cubicBezTo>
                    <a:pt x="236686" y="708323"/>
                    <a:pt x="237232" y="706140"/>
                    <a:pt x="237232" y="703957"/>
                  </a:cubicBezTo>
                  <a:lnTo>
                    <a:pt x="235049" y="710506"/>
                  </a:lnTo>
                  <a:lnTo>
                    <a:pt x="233957" y="710506"/>
                  </a:lnTo>
                  <a:cubicBezTo>
                    <a:pt x="233957" y="706140"/>
                    <a:pt x="235049" y="702866"/>
                    <a:pt x="237232" y="700683"/>
                  </a:cubicBezTo>
                  <a:cubicBezTo>
                    <a:pt x="235049" y="700683"/>
                    <a:pt x="233957" y="701775"/>
                    <a:pt x="233957" y="703957"/>
                  </a:cubicBezTo>
                  <a:lnTo>
                    <a:pt x="233957" y="690861"/>
                  </a:lnTo>
                  <a:cubicBezTo>
                    <a:pt x="236140" y="690861"/>
                    <a:pt x="237232" y="686495"/>
                    <a:pt x="237232" y="677764"/>
                  </a:cubicBezTo>
                  <a:lnTo>
                    <a:pt x="237232" y="667941"/>
                  </a:lnTo>
                  <a:cubicBezTo>
                    <a:pt x="239414" y="665758"/>
                    <a:pt x="240506" y="662484"/>
                    <a:pt x="240506" y="658118"/>
                  </a:cubicBezTo>
                  <a:lnTo>
                    <a:pt x="240506" y="661393"/>
                  </a:lnTo>
                  <a:lnTo>
                    <a:pt x="240506" y="664667"/>
                  </a:lnTo>
                  <a:cubicBezTo>
                    <a:pt x="240506" y="664667"/>
                    <a:pt x="241597" y="662484"/>
                    <a:pt x="243780" y="658118"/>
                  </a:cubicBezTo>
                  <a:lnTo>
                    <a:pt x="240506" y="658118"/>
                  </a:lnTo>
                  <a:cubicBezTo>
                    <a:pt x="240506" y="653753"/>
                    <a:pt x="241597" y="651570"/>
                    <a:pt x="243780" y="651570"/>
                  </a:cubicBezTo>
                  <a:lnTo>
                    <a:pt x="243780" y="645022"/>
                  </a:lnTo>
                  <a:cubicBezTo>
                    <a:pt x="241597" y="642839"/>
                    <a:pt x="240097" y="640110"/>
                    <a:pt x="239278" y="636836"/>
                  </a:cubicBezTo>
                  <a:lnTo>
                    <a:pt x="238925" y="626957"/>
                  </a:lnTo>
                  <a:lnTo>
                    <a:pt x="238869" y="627013"/>
                  </a:lnTo>
                  <a:cubicBezTo>
                    <a:pt x="235595" y="628105"/>
                    <a:pt x="235049" y="626468"/>
                    <a:pt x="237232" y="622102"/>
                  </a:cubicBezTo>
                  <a:lnTo>
                    <a:pt x="239004" y="623481"/>
                  </a:lnTo>
                  <a:lnTo>
                    <a:pt x="240506" y="602457"/>
                  </a:lnTo>
                  <a:cubicBezTo>
                    <a:pt x="240506" y="604639"/>
                    <a:pt x="239414" y="605731"/>
                    <a:pt x="237232" y="605731"/>
                  </a:cubicBezTo>
                  <a:lnTo>
                    <a:pt x="237232" y="595908"/>
                  </a:lnTo>
                  <a:cubicBezTo>
                    <a:pt x="241597" y="582811"/>
                    <a:pt x="243780" y="579537"/>
                    <a:pt x="243780" y="586086"/>
                  </a:cubicBezTo>
                  <a:cubicBezTo>
                    <a:pt x="241597" y="588268"/>
                    <a:pt x="240506" y="590451"/>
                    <a:pt x="240506" y="592634"/>
                  </a:cubicBezTo>
                  <a:lnTo>
                    <a:pt x="240506" y="595908"/>
                  </a:lnTo>
                  <a:cubicBezTo>
                    <a:pt x="242689" y="595908"/>
                    <a:pt x="243780" y="592634"/>
                    <a:pt x="243780" y="586086"/>
                  </a:cubicBezTo>
                  <a:cubicBezTo>
                    <a:pt x="245963" y="581720"/>
                    <a:pt x="246509" y="577354"/>
                    <a:pt x="245417" y="572989"/>
                  </a:cubicBezTo>
                  <a:cubicBezTo>
                    <a:pt x="244326" y="568623"/>
                    <a:pt x="243780" y="564257"/>
                    <a:pt x="243780" y="559892"/>
                  </a:cubicBezTo>
                  <a:lnTo>
                    <a:pt x="243780" y="550069"/>
                  </a:lnTo>
                  <a:cubicBezTo>
                    <a:pt x="243780" y="541338"/>
                    <a:pt x="244872" y="534789"/>
                    <a:pt x="247054" y="530424"/>
                  </a:cubicBezTo>
                  <a:lnTo>
                    <a:pt x="247054" y="533698"/>
                  </a:lnTo>
                  <a:cubicBezTo>
                    <a:pt x="247054" y="538064"/>
                    <a:pt x="248146" y="539155"/>
                    <a:pt x="250329" y="536972"/>
                  </a:cubicBezTo>
                  <a:lnTo>
                    <a:pt x="250329" y="543521"/>
                  </a:lnTo>
                  <a:cubicBezTo>
                    <a:pt x="250329" y="543521"/>
                    <a:pt x="252511" y="532607"/>
                    <a:pt x="256877" y="510779"/>
                  </a:cubicBezTo>
                  <a:cubicBezTo>
                    <a:pt x="254694" y="512961"/>
                    <a:pt x="253603" y="515144"/>
                    <a:pt x="253603" y="517327"/>
                  </a:cubicBezTo>
                  <a:lnTo>
                    <a:pt x="253603" y="520601"/>
                  </a:lnTo>
                  <a:lnTo>
                    <a:pt x="247054" y="527150"/>
                  </a:lnTo>
                  <a:cubicBezTo>
                    <a:pt x="251420" y="509687"/>
                    <a:pt x="253603" y="498773"/>
                    <a:pt x="253603" y="494407"/>
                  </a:cubicBezTo>
                  <a:lnTo>
                    <a:pt x="253603" y="491133"/>
                  </a:lnTo>
                  <a:cubicBezTo>
                    <a:pt x="249237" y="495499"/>
                    <a:pt x="247054" y="500956"/>
                    <a:pt x="247054" y="507504"/>
                  </a:cubicBezTo>
                  <a:lnTo>
                    <a:pt x="247054" y="497682"/>
                  </a:lnTo>
                  <a:lnTo>
                    <a:pt x="247054" y="481311"/>
                  </a:lnTo>
                  <a:cubicBezTo>
                    <a:pt x="247054" y="481311"/>
                    <a:pt x="248146" y="479128"/>
                    <a:pt x="250329" y="474762"/>
                  </a:cubicBezTo>
                  <a:lnTo>
                    <a:pt x="250329" y="464939"/>
                  </a:lnTo>
                  <a:cubicBezTo>
                    <a:pt x="250329" y="460574"/>
                    <a:pt x="249783" y="459482"/>
                    <a:pt x="248691" y="461665"/>
                  </a:cubicBezTo>
                  <a:cubicBezTo>
                    <a:pt x="247600" y="463848"/>
                    <a:pt x="245878" y="463848"/>
                    <a:pt x="243524" y="461665"/>
                  </a:cubicBezTo>
                  <a:lnTo>
                    <a:pt x="239943" y="464939"/>
                  </a:lnTo>
                  <a:lnTo>
                    <a:pt x="236413" y="461665"/>
                  </a:lnTo>
                  <a:lnTo>
                    <a:pt x="236413" y="464939"/>
                  </a:lnTo>
                  <a:lnTo>
                    <a:pt x="232883" y="461665"/>
                  </a:lnTo>
                  <a:lnTo>
                    <a:pt x="229302" y="468214"/>
                  </a:lnTo>
                  <a:lnTo>
                    <a:pt x="229302" y="464939"/>
                  </a:lnTo>
                  <a:cubicBezTo>
                    <a:pt x="229302" y="467122"/>
                    <a:pt x="228125" y="468214"/>
                    <a:pt x="225772" y="468214"/>
                  </a:cubicBezTo>
                  <a:lnTo>
                    <a:pt x="222242" y="468214"/>
                  </a:lnTo>
                  <a:cubicBezTo>
                    <a:pt x="219855" y="468214"/>
                    <a:pt x="218661" y="469305"/>
                    <a:pt x="218661" y="471488"/>
                  </a:cubicBezTo>
                  <a:cubicBezTo>
                    <a:pt x="218661" y="475854"/>
                    <a:pt x="217484" y="478036"/>
                    <a:pt x="215131" y="478036"/>
                  </a:cubicBezTo>
                  <a:lnTo>
                    <a:pt x="215131" y="474762"/>
                  </a:lnTo>
                  <a:lnTo>
                    <a:pt x="215131" y="471488"/>
                  </a:lnTo>
                  <a:lnTo>
                    <a:pt x="211601" y="474762"/>
                  </a:lnTo>
                  <a:lnTo>
                    <a:pt x="215131" y="474762"/>
                  </a:lnTo>
                  <a:lnTo>
                    <a:pt x="211601" y="478036"/>
                  </a:lnTo>
                  <a:lnTo>
                    <a:pt x="211601" y="481311"/>
                  </a:lnTo>
                  <a:lnTo>
                    <a:pt x="208020" y="481311"/>
                  </a:lnTo>
                  <a:cubicBezTo>
                    <a:pt x="203484" y="481311"/>
                    <a:pt x="199033" y="483493"/>
                    <a:pt x="194667" y="487859"/>
                  </a:cubicBezTo>
                  <a:cubicBezTo>
                    <a:pt x="194667" y="485676"/>
                    <a:pt x="193575" y="484585"/>
                    <a:pt x="191393" y="484585"/>
                  </a:cubicBezTo>
                  <a:cubicBezTo>
                    <a:pt x="191393" y="488950"/>
                    <a:pt x="184844" y="493316"/>
                    <a:pt x="171747" y="497682"/>
                  </a:cubicBezTo>
                  <a:lnTo>
                    <a:pt x="145554" y="510779"/>
                  </a:lnTo>
                  <a:cubicBezTo>
                    <a:pt x="141188" y="512961"/>
                    <a:pt x="135731" y="515144"/>
                    <a:pt x="129183" y="517327"/>
                  </a:cubicBezTo>
                  <a:cubicBezTo>
                    <a:pt x="122634" y="519510"/>
                    <a:pt x="117177" y="519510"/>
                    <a:pt x="112811" y="517327"/>
                  </a:cubicBezTo>
                  <a:cubicBezTo>
                    <a:pt x="108446" y="515144"/>
                    <a:pt x="105172" y="512961"/>
                    <a:pt x="102989" y="510779"/>
                  </a:cubicBezTo>
                  <a:cubicBezTo>
                    <a:pt x="100806" y="508596"/>
                    <a:pt x="97532" y="506413"/>
                    <a:pt x="93166" y="504230"/>
                  </a:cubicBezTo>
                  <a:cubicBezTo>
                    <a:pt x="84435" y="504230"/>
                    <a:pt x="76795" y="500956"/>
                    <a:pt x="70247" y="494407"/>
                  </a:cubicBezTo>
                  <a:lnTo>
                    <a:pt x="60424" y="471488"/>
                  </a:lnTo>
                  <a:lnTo>
                    <a:pt x="34230" y="438746"/>
                  </a:lnTo>
                  <a:cubicBezTo>
                    <a:pt x="23316" y="423466"/>
                    <a:pt x="24408" y="407095"/>
                    <a:pt x="37504" y="389632"/>
                  </a:cubicBezTo>
                  <a:cubicBezTo>
                    <a:pt x="41870" y="378718"/>
                    <a:pt x="46781" y="369441"/>
                    <a:pt x="52238" y="361802"/>
                  </a:cubicBezTo>
                  <a:cubicBezTo>
                    <a:pt x="57695" y="354162"/>
                    <a:pt x="62607" y="344885"/>
                    <a:pt x="66972" y="333971"/>
                  </a:cubicBezTo>
                  <a:cubicBezTo>
                    <a:pt x="77887" y="312143"/>
                    <a:pt x="89346" y="291952"/>
                    <a:pt x="101352" y="273398"/>
                  </a:cubicBezTo>
                  <a:cubicBezTo>
                    <a:pt x="113357" y="254844"/>
                    <a:pt x="124817" y="236836"/>
                    <a:pt x="135731" y="219373"/>
                  </a:cubicBezTo>
                  <a:lnTo>
                    <a:pt x="175022" y="166985"/>
                  </a:lnTo>
                  <a:lnTo>
                    <a:pt x="191393" y="147340"/>
                  </a:lnTo>
                  <a:cubicBezTo>
                    <a:pt x="197941" y="140792"/>
                    <a:pt x="200124" y="136426"/>
                    <a:pt x="197941" y="134243"/>
                  </a:cubicBezTo>
                  <a:cubicBezTo>
                    <a:pt x="195758" y="134243"/>
                    <a:pt x="197941" y="130969"/>
                    <a:pt x="204490" y="124421"/>
                  </a:cubicBezTo>
                  <a:cubicBezTo>
                    <a:pt x="204490" y="122238"/>
                    <a:pt x="206775" y="118964"/>
                    <a:pt x="211345" y="114598"/>
                  </a:cubicBezTo>
                  <a:lnTo>
                    <a:pt x="232013" y="85130"/>
                  </a:lnTo>
                  <a:lnTo>
                    <a:pt x="245724" y="75307"/>
                  </a:lnTo>
                  <a:cubicBezTo>
                    <a:pt x="245724" y="73125"/>
                    <a:pt x="246304" y="71487"/>
                    <a:pt x="247464" y="70396"/>
                  </a:cubicBezTo>
                  <a:cubicBezTo>
                    <a:pt x="248623" y="69305"/>
                    <a:pt x="249203" y="67668"/>
                    <a:pt x="249203" y="65485"/>
                  </a:cubicBezTo>
                  <a:cubicBezTo>
                    <a:pt x="249203" y="63302"/>
                    <a:pt x="250346" y="62210"/>
                    <a:pt x="252631" y="62210"/>
                  </a:cubicBezTo>
                  <a:cubicBezTo>
                    <a:pt x="257201" y="57845"/>
                    <a:pt x="260637" y="53479"/>
                    <a:pt x="262939" y="49114"/>
                  </a:cubicBezTo>
                  <a:cubicBezTo>
                    <a:pt x="265242" y="44748"/>
                    <a:pt x="268678" y="40382"/>
                    <a:pt x="273248" y="36017"/>
                  </a:cubicBezTo>
                  <a:cubicBezTo>
                    <a:pt x="268882" y="49114"/>
                    <a:pt x="266700" y="56753"/>
                    <a:pt x="266700" y="58936"/>
                  </a:cubicBezTo>
                  <a:cubicBezTo>
                    <a:pt x="264517" y="61119"/>
                    <a:pt x="263425" y="64393"/>
                    <a:pt x="263425" y="68759"/>
                  </a:cubicBezTo>
                  <a:cubicBezTo>
                    <a:pt x="263425" y="70942"/>
                    <a:pt x="262880" y="72579"/>
                    <a:pt x="261788" y="73670"/>
                  </a:cubicBezTo>
                  <a:cubicBezTo>
                    <a:pt x="260697" y="74762"/>
                    <a:pt x="260151" y="76399"/>
                    <a:pt x="260151" y="78582"/>
                  </a:cubicBezTo>
                  <a:cubicBezTo>
                    <a:pt x="264517" y="74216"/>
                    <a:pt x="266700" y="68759"/>
                    <a:pt x="266700" y="62210"/>
                  </a:cubicBezTo>
                  <a:lnTo>
                    <a:pt x="272563" y="65142"/>
                  </a:lnTo>
                  <a:lnTo>
                    <a:pt x="269309" y="72135"/>
                  </a:lnTo>
                  <a:lnTo>
                    <a:pt x="269309" y="78786"/>
                  </a:lnTo>
                  <a:cubicBezTo>
                    <a:pt x="266990" y="78786"/>
                    <a:pt x="265830" y="79895"/>
                    <a:pt x="265830" y="82112"/>
                  </a:cubicBezTo>
                  <a:cubicBezTo>
                    <a:pt x="265830" y="84328"/>
                    <a:pt x="265259" y="85991"/>
                    <a:pt x="264116" y="87100"/>
                  </a:cubicBezTo>
                  <a:cubicBezTo>
                    <a:pt x="262974" y="88208"/>
                    <a:pt x="262402" y="89871"/>
                    <a:pt x="262402" y="92088"/>
                  </a:cubicBezTo>
                  <a:cubicBezTo>
                    <a:pt x="257798" y="98739"/>
                    <a:pt x="254345" y="105943"/>
                    <a:pt x="252042" y="113703"/>
                  </a:cubicBezTo>
                  <a:cubicBezTo>
                    <a:pt x="249740" y="121462"/>
                    <a:pt x="246304" y="128667"/>
                    <a:pt x="241734" y="135318"/>
                  </a:cubicBezTo>
                  <a:cubicBezTo>
                    <a:pt x="244019" y="137535"/>
                    <a:pt x="245161" y="137535"/>
                    <a:pt x="245161" y="135318"/>
                  </a:cubicBezTo>
                  <a:cubicBezTo>
                    <a:pt x="245161" y="133101"/>
                    <a:pt x="246304" y="133101"/>
                    <a:pt x="248589" y="135318"/>
                  </a:cubicBezTo>
                  <a:cubicBezTo>
                    <a:pt x="244019" y="139751"/>
                    <a:pt x="241154" y="144740"/>
                    <a:pt x="239994" y="150282"/>
                  </a:cubicBezTo>
                  <a:cubicBezTo>
                    <a:pt x="238835" y="155824"/>
                    <a:pt x="235953" y="160812"/>
                    <a:pt x="231348" y="165246"/>
                  </a:cubicBezTo>
                  <a:cubicBezTo>
                    <a:pt x="229063" y="169714"/>
                    <a:pt x="226769" y="174165"/>
                    <a:pt x="224467" y="178599"/>
                  </a:cubicBezTo>
                  <a:cubicBezTo>
                    <a:pt x="222165" y="183033"/>
                    <a:pt x="219871" y="188575"/>
                    <a:pt x="217586" y="195226"/>
                  </a:cubicBezTo>
                  <a:lnTo>
                    <a:pt x="224493" y="188575"/>
                  </a:lnTo>
                  <a:lnTo>
                    <a:pt x="221014" y="191900"/>
                  </a:lnTo>
                  <a:cubicBezTo>
                    <a:pt x="225618" y="189683"/>
                    <a:pt x="227921" y="186358"/>
                    <a:pt x="227921" y="181924"/>
                  </a:cubicBezTo>
                  <a:cubicBezTo>
                    <a:pt x="227921" y="177490"/>
                    <a:pt x="231366" y="174165"/>
                    <a:pt x="238255" y="171948"/>
                  </a:cubicBezTo>
                  <a:cubicBezTo>
                    <a:pt x="233650" y="176382"/>
                    <a:pt x="231348" y="181370"/>
                    <a:pt x="231348" y="186912"/>
                  </a:cubicBezTo>
                  <a:cubicBezTo>
                    <a:pt x="231348" y="192454"/>
                    <a:pt x="229063" y="197443"/>
                    <a:pt x="224493" y="201876"/>
                  </a:cubicBezTo>
                  <a:cubicBezTo>
                    <a:pt x="219889" y="206310"/>
                    <a:pt x="217586" y="209636"/>
                    <a:pt x="217586" y="211853"/>
                  </a:cubicBezTo>
                  <a:lnTo>
                    <a:pt x="220861" y="225154"/>
                  </a:lnTo>
                  <a:cubicBezTo>
                    <a:pt x="216495" y="234022"/>
                    <a:pt x="212675" y="242889"/>
                    <a:pt x="209401" y="251757"/>
                  </a:cubicBezTo>
                  <a:cubicBezTo>
                    <a:pt x="206127" y="260625"/>
                    <a:pt x="202307" y="270567"/>
                    <a:pt x="197941" y="281583"/>
                  </a:cubicBezTo>
                  <a:lnTo>
                    <a:pt x="171747" y="340519"/>
                  </a:lnTo>
                  <a:lnTo>
                    <a:pt x="148828" y="402729"/>
                  </a:lnTo>
                  <a:cubicBezTo>
                    <a:pt x="164107" y="404912"/>
                    <a:pt x="179387" y="400547"/>
                    <a:pt x="194667" y="389632"/>
                  </a:cubicBezTo>
                  <a:lnTo>
                    <a:pt x="217586" y="379810"/>
                  </a:lnTo>
                  <a:cubicBezTo>
                    <a:pt x="219769" y="377627"/>
                    <a:pt x="223043" y="376536"/>
                    <a:pt x="227409" y="376536"/>
                  </a:cubicBezTo>
                  <a:cubicBezTo>
                    <a:pt x="233957" y="376536"/>
                    <a:pt x="238323" y="375444"/>
                    <a:pt x="240506" y="373261"/>
                  </a:cubicBezTo>
                  <a:cubicBezTo>
                    <a:pt x="242689" y="373261"/>
                    <a:pt x="244326" y="372716"/>
                    <a:pt x="245417" y="371624"/>
                  </a:cubicBezTo>
                  <a:cubicBezTo>
                    <a:pt x="246509" y="370533"/>
                    <a:pt x="248146" y="369987"/>
                    <a:pt x="250329" y="369987"/>
                  </a:cubicBezTo>
                  <a:cubicBezTo>
                    <a:pt x="252511" y="369987"/>
                    <a:pt x="253603" y="368896"/>
                    <a:pt x="253603" y="366713"/>
                  </a:cubicBezTo>
                  <a:lnTo>
                    <a:pt x="260151" y="366713"/>
                  </a:lnTo>
                  <a:cubicBezTo>
                    <a:pt x="262334" y="366713"/>
                    <a:pt x="265608" y="364530"/>
                    <a:pt x="269974" y="360164"/>
                  </a:cubicBezTo>
                  <a:lnTo>
                    <a:pt x="276522" y="337245"/>
                  </a:lnTo>
                  <a:cubicBezTo>
                    <a:pt x="276522" y="324148"/>
                    <a:pt x="277614" y="315417"/>
                    <a:pt x="279796" y="311051"/>
                  </a:cubicBezTo>
                  <a:cubicBezTo>
                    <a:pt x="281979" y="300137"/>
                    <a:pt x="284162" y="290297"/>
                    <a:pt x="286345" y="281532"/>
                  </a:cubicBezTo>
                  <a:cubicBezTo>
                    <a:pt x="288528" y="272767"/>
                    <a:pt x="290711" y="265059"/>
                    <a:pt x="292893" y="258408"/>
                  </a:cubicBezTo>
                  <a:cubicBezTo>
                    <a:pt x="295076" y="253974"/>
                    <a:pt x="296168" y="245106"/>
                    <a:pt x="296168" y="231805"/>
                  </a:cubicBezTo>
                  <a:cubicBezTo>
                    <a:pt x="296168" y="231805"/>
                    <a:pt x="298350" y="222937"/>
                    <a:pt x="302716" y="205202"/>
                  </a:cubicBezTo>
                  <a:cubicBezTo>
                    <a:pt x="309264" y="187466"/>
                    <a:pt x="315813" y="169168"/>
                    <a:pt x="322361" y="150307"/>
                  </a:cubicBezTo>
                  <a:cubicBezTo>
                    <a:pt x="328910" y="131447"/>
                    <a:pt x="334367" y="112040"/>
                    <a:pt x="338732" y="92088"/>
                  </a:cubicBezTo>
                  <a:cubicBezTo>
                    <a:pt x="343098" y="85437"/>
                    <a:pt x="345827" y="77703"/>
                    <a:pt x="346918" y="68887"/>
                  </a:cubicBezTo>
                  <a:cubicBezTo>
                    <a:pt x="348010" y="60070"/>
                    <a:pt x="350738" y="52388"/>
                    <a:pt x="355104" y="45839"/>
                  </a:cubicBezTo>
                  <a:cubicBezTo>
                    <a:pt x="359469" y="41474"/>
                    <a:pt x="362198" y="37654"/>
                    <a:pt x="363289" y="34380"/>
                  </a:cubicBezTo>
                  <a:cubicBezTo>
                    <a:pt x="364381" y="31105"/>
                    <a:pt x="366018" y="27285"/>
                    <a:pt x="368200" y="22920"/>
                  </a:cubicBezTo>
                  <a:cubicBezTo>
                    <a:pt x="370383" y="20737"/>
                    <a:pt x="369292" y="13097"/>
                    <a:pt x="364926" y="0"/>
                  </a:cubicBezTo>
                  <a:close/>
                </a:path>
              </a:pathLst>
            </a:custGeom>
            <a:gradFill flip="none" rotWithShape="1">
              <a:gsLst>
                <a:gs pos="54000">
                  <a:srgbClr val="E40000"/>
                </a:gs>
                <a:gs pos="85000">
                  <a:srgbClr val="FF0000">
                    <a:alpha val="0"/>
                  </a:srgbClr>
                </a:gs>
                <a:gs pos="0">
                  <a:srgbClr val="C00000"/>
                </a:gs>
              </a:gsLst>
              <a:lin ang="5400000" scaled="1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6600" dirty="0">
                <a:gradFill flip="none" rotWithShape="1">
                  <a:gsLst>
                    <a:gs pos="54000">
                      <a:srgbClr val="E40000"/>
                    </a:gs>
                    <a:gs pos="85000">
                      <a:srgbClr val="FF0000">
                        <a:alpha val="0"/>
                      </a:srgbClr>
                    </a:gs>
                    <a:gs pos="0">
                      <a:srgbClr val="C00000"/>
                    </a:gs>
                  </a:gsLst>
                  <a:lin ang="5400000" scaled="1"/>
                  <a:tileRect/>
                </a:gradFill>
                <a:latin typeface="微米有行" pitchFamily="2" charset="-128"/>
                <a:ea typeface="微米有行" pitchFamily="2" charset="-128"/>
              </a:endParaRPr>
            </a:p>
          </p:txBody>
        </p:sp>
      </p:grpSp>
      <p:grpSp>
        <p:nvGrpSpPr>
          <p:cNvPr id="30" name="文本框-2_矢量">
            <a:extLst>
              <a:ext uri="{FF2B5EF4-FFF2-40B4-BE49-F238E27FC236}">
                <a16:creationId xmlns:a16="http://schemas.microsoft.com/office/drawing/2014/main" id="{647C5806-F3C8-F29B-74D6-7B9711748BDF}"/>
              </a:ext>
            </a:extLst>
          </p:cNvPr>
          <p:cNvGrpSpPr/>
          <p:nvPr/>
        </p:nvGrpSpPr>
        <p:grpSpPr>
          <a:xfrm>
            <a:off x="1242613" y="2991879"/>
            <a:ext cx="4101266" cy="883286"/>
            <a:chOff x="1242613" y="2991879"/>
            <a:chExt cx="4101266" cy="883286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289FB870-84C0-721D-E156-70A73406D47B}"/>
                </a:ext>
              </a:extLst>
            </p:cNvPr>
            <p:cNvSpPr txBox="1"/>
            <p:nvPr/>
          </p:nvSpPr>
          <p:spPr>
            <a:xfrm>
              <a:off x="1242613" y="2996325"/>
              <a:ext cx="842014" cy="820118"/>
            </a:xfrm>
            <a:custGeom>
              <a:avLst/>
              <a:gdLst/>
              <a:ahLst/>
              <a:cxnLst/>
              <a:rect l="l" t="t" r="r" b="b"/>
              <a:pathLst>
                <a:path w="842014" h="820118">
                  <a:moveTo>
                    <a:pt x="718598" y="511578"/>
                  </a:moveTo>
                  <a:lnTo>
                    <a:pt x="720588" y="511578"/>
                  </a:lnTo>
                  <a:lnTo>
                    <a:pt x="720588" y="515560"/>
                  </a:lnTo>
                  <a:lnTo>
                    <a:pt x="718598" y="515560"/>
                  </a:lnTo>
                  <a:close/>
                  <a:moveTo>
                    <a:pt x="716607" y="491673"/>
                  </a:moveTo>
                  <a:lnTo>
                    <a:pt x="718598" y="491673"/>
                  </a:lnTo>
                  <a:cubicBezTo>
                    <a:pt x="721252" y="492336"/>
                    <a:pt x="722579" y="493663"/>
                    <a:pt x="722579" y="495654"/>
                  </a:cubicBezTo>
                  <a:lnTo>
                    <a:pt x="722579" y="497644"/>
                  </a:lnTo>
                  <a:cubicBezTo>
                    <a:pt x="722579" y="500299"/>
                    <a:pt x="721252" y="501626"/>
                    <a:pt x="718598" y="501626"/>
                  </a:cubicBezTo>
                  <a:lnTo>
                    <a:pt x="716607" y="497644"/>
                  </a:lnTo>
                  <a:close/>
                  <a:moveTo>
                    <a:pt x="489682" y="75642"/>
                  </a:moveTo>
                  <a:lnTo>
                    <a:pt x="495653" y="75642"/>
                  </a:lnTo>
                  <a:cubicBezTo>
                    <a:pt x="516223" y="80287"/>
                    <a:pt x="536128" y="89576"/>
                    <a:pt x="555371" y="103510"/>
                  </a:cubicBezTo>
                  <a:cubicBezTo>
                    <a:pt x="564660" y="103510"/>
                    <a:pt x="589210" y="116117"/>
                    <a:pt x="629022" y="141331"/>
                  </a:cubicBezTo>
                  <a:lnTo>
                    <a:pt x="631012" y="145312"/>
                  </a:lnTo>
                  <a:lnTo>
                    <a:pt x="631012" y="147303"/>
                  </a:lnTo>
                  <a:lnTo>
                    <a:pt x="627031" y="153275"/>
                  </a:lnTo>
                  <a:lnTo>
                    <a:pt x="627031" y="157256"/>
                  </a:lnTo>
                  <a:cubicBezTo>
                    <a:pt x="631676" y="157256"/>
                    <a:pt x="639638" y="165882"/>
                    <a:pt x="650918" y="183133"/>
                  </a:cubicBezTo>
                  <a:lnTo>
                    <a:pt x="650918" y="185124"/>
                  </a:lnTo>
                  <a:cubicBezTo>
                    <a:pt x="641629" y="196404"/>
                    <a:pt x="636984" y="203039"/>
                    <a:pt x="636984" y="205030"/>
                  </a:cubicBezTo>
                  <a:cubicBezTo>
                    <a:pt x="636984" y="214319"/>
                    <a:pt x="627695" y="221618"/>
                    <a:pt x="609116" y="226926"/>
                  </a:cubicBezTo>
                  <a:cubicBezTo>
                    <a:pt x="604471" y="228917"/>
                    <a:pt x="598500" y="234888"/>
                    <a:pt x="591201" y="244841"/>
                  </a:cubicBezTo>
                  <a:lnTo>
                    <a:pt x="587220" y="244841"/>
                  </a:lnTo>
                  <a:cubicBezTo>
                    <a:pt x="585229" y="244841"/>
                    <a:pt x="581912" y="236879"/>
                    <a:pt x="577267" y="220954"/>
                  </a:cubicBezTo>
                  <a:cubicBezTo>
                    <a:pt x="560679" y="193750"/>
                    <a:pt x="536792" y="170526"/>
                    <a:pt x="505606" y="151284"/>
                  </a:cubicBezTo>
                  <a:cubicBezTo>
                    <a:pt x="496317" y="144649"/>
                    <a:pt x="474420" y="123416"/>
                    <a:pt x="439917" y="87586"/>
                  </a:cubicBezTo>
                  <a:lnTo>
                    <a:pt x="439917" y="81614"/>
                  </a:lnTo>
                  <a:lnTo>
                    <a:pt x="465795" y="81614"/>
                  </a:lnTo>
                  <a:cubicBezTo>
                    <a:pt x="470439" y="77633"/>
                    <a:pt x="478402" y="75642"/>
                    <a:pt x="489682" y="75642"/>
                  </a:cubicBezTo>
                  <a:close/>
                  <a:moveTo>
                    <a:pt x="222944" y="0"/>
                  </a:moveTo>
                  <a:cubicBezTo>
                    <a:pt x="226262" y="0"/>
                    <a:pt x="235551" y="3982"/>
                    <a:pt x="250812" y="11944"/>
                  </a:cubicBezTo>
                  <a:lnTo>
                    <a:pt x="268727" y="11944"/>
                  </a:lnTo>
                  <a:cubicBezTo>
                    <a:pt x="293941" y="23224"/>
                    <a:pt x="306548" y="29859"/>
                    <a:pt x="306548" y="31850"/>
                  </a:cubicBezTo>
                  <a:cubicBezTo>
                    <a:pt x="306548" y="42466"/>
                    <a:pt x="311193" y="47774"/>
                    <a:pt x="320482" y="47774"/>
                  </a:cubicBezTo>
                  <a:lnTo>
                    <a:pt x="320482" y="51755"/>
                  </a:lnTo>
                  <a:cubicBezTo>
                    <a:pt x="311193" y="62372"/>
                    <a:pt x="306548" y="68344"/>
                    <a:pt x="306548" y="69671"/>
                  </a:cubicBezTo>
                  <a:lnTo>
                    <a:pt x="306548" y="147303"/>
                  </a:lnTo>
                  <a:lnTo>
                    <a:pt x="302567" y="153275"/>
                  </a:lnTo>
                  <a:lnTo>
                    <a:pt x="302567" y="163228"/>
                  </a:lnTo>
                  <a:cubicBezTo>
                    <a:pt x="302567" y="186451"/>
                    <a:pt x="297923" y="210338"/>
                    <a:pt x="288633" y="234888"/>
                  </a:cubicBezTo>
                  <a:lnTo>
                    <a:pt x="288633" y="242851"/>
                  </a:lnTo>
                  <a:cubicBezTo>
                    <a:pt x="288633" y="244841"/>
                    <a:pt x="290624" y="246832"/>
                    <a:pt x="294605" y="248822"/>
                  </a:cubicBezTo>
                  <a:lnTo>
                    <a:pt x="300577" y="248822"/>
                  </a:lnTo>
                  <a:cubicBezTo>
                    <a:pt x="329772" y="237542"/>
                    <a:pt x="347024" y="224272"/>
                    <a:pt x="352332" y="209011"/>
                  </a:cubicBezTo>
                  <a:cubicBezTo>
                    <a:pt x="356976" y="209011"/>
                    <a:pt x="362948" y="205030"/>
                    <a:pt x="370247" y="197067"/>
                  </a:cubicBezTo>
                  <a:lnTo>
                    <a:pt x="390153" y="197067"/>
                  </a:lnTo>
                  <a:cubicBezTo>
                    <a:pt x="394797" y="197067"/>
                    <a:pt x="399442" y="199058"/>
                    <a:pt x="404087" y="203039"/>
                  </a:cubicBezTo>
                  <a:lnTo>
                    <a:pt x="414040" y="203039"/>
                  </a:lnTo>
                  <a:lnTo>
                    <a:pt x="414040" y="207020"/>
                  </a:lnTo>
                  <a:cubicBezTo>
                    <a:pt x="424656" y="207020"/>
                    <a:pt x="452524" y="215646"/>
                    <a:pt x="497644" y="232898"/>
                  </a:cubicBezTo>
                  <a:cubicBezTo>
                    <a:pt x="510914" y="239533"/>
                    <a:pt x="517550" y="248822"/>
                    <a:pt x="517550" y="260766"/>
                  </a:cubicBezTo>
                  <a:cubicBezTo>
                    <a:pt x="517550" y="271382"/>
                    <a:pt x="525512" y="276690"/>
                    <a:pt x="541437" y="276690"/>
                  </a:cubicBezTo>
                  <a:cubicBezTo>
                    <a:pt x="548072" y="280008"/>
                    <a:pt x="551389" y="282662"/>
                    <a:pt x="551389" y="284653"/>
                  </a:cubicBezTo>
                  <a:cubicBezTo>
                    <a:pt x="551389" y="287307"/>
                    <a:pt x="550062" y="288634"/>
                    <a:pt x="547408" y="288634"/>
                  </a:cubicBezTo>
                  <a:lnTo>
                    <a:pt x="527502" y="288634"/>
                  </a:lnTo>
                  <a:cubicBezTo>
                    <a:pt x="518877" y="297923"/>
                    <a:pt x="508260" y="302568"/>
                    <a:pt x="495653" y="302568"/>
                  </a:cubicBezTo>
                  <a:cubicBezTo>
                    <a:pt x="469112" y="313184"/>
                    <a:pt x="453851" y="318493"/>
                    <a:pt x="449870" y="318493"/>
                  </a:cubicBezTo>
                  <a:cubicBezTo>
                    <a:pt x="438590" y="318493"/>
                    <a:pt x="413376" y="327782"/>
                    <a:pt x="374228" y="346361"/>
                  </a:cubicBezTo>
                  <a:lnTo>
                    <a:pt x="348351" y="362285"/>
                  </a:lnTo>
                  <a:cubicBezTo>
                    <a:pt x="349678" y="387499"/>
                    <a:pt x="351668" y="400106"/>
                    <a:pt x="354322" y="400106"/>
                  </a:cubicBezTo>
                  <a:lnTo>
                    <a:pt x="354322" y="439918"/>
                  </a:lnTo>
                  <a:lnTo>
                    <a:pt x="358304" y="445889"/>
                  </a:lnTo>
                  <a:lnTo>
                    <a:pt x="358304" y="487692"/>
                  </a:lnTo>
                  <a:lnTo>
                    <a:pt x="354322" y="493663"/>
                  </a:lnTo>
                  <a:lnTo>
                    <a:pt x="354322" y="553381"/>
                  </a:lnTo>
                  <a:lnTo>
                    <a:pt x="350341" y="559352"/>
                  </a:lnTo>
                  <a:lnTo>
                    <a:pt x="348351" y="627032"/>
                  </a:lnTo>
                  <a:cubicBezTo>
                    <a:pt x="350341" y="636321"/>
                    <a:pt x="352995" y="640966"/>
                    <a:pt x="356313" y="640966"/>
                  </a:cubicBezTo>
                  <a:lnTo>
                    <a:pt x="358304" y="640966"/>
                  </a:lnTo>
                  <a:cubicBezTo>
                    <a:pt x="358304" y="627695"/>
                    <a:pt x="362948" y="615088"/>
                    <a:pt x="372237" y="603145"/>
                  </a:cubicBezTo>
                  <a:cubicBezTo>
                    <a:pt x="379536" y="587220"/>
                    <a:pt x="388162" y="573286"/>
                    <a:pt x="398115" y="561343"/>
                  </a:cubicBezTo>
                  <a:cubicBezTo>
                    <a:pt x="410058" y="522195"/>
                    <a:pt x="419348" y="500299"/>
                    <a:pt x="425983" y="495654"/>
                  </a:cubicBezTo>
                  <a:lnTo>
                    <a:pt x="469776" y="406078"/>
                  </a:lnTo>
                  <a:cubicBezTo>
                    <a:pt x="469776" y="400770"/>
                    <a:pt x="472430" y="392807"/>
                    <a:pt x="477738" y="382191"/>
                  </a:cubicBezTo>
                  <a:lnTo>
                    <a:pt x="477738" y="372238"/>
                  </a:lnTo>
                  <a:lnTo>
                    <a:pt x="469776" y="360295"/>
                  </a:lnTo>
                  <a:lnTo>
                    <a:pt x="469776" y="354323"/>
                  </a:lnTo>
                  <a:cubicBezTo>
                    <a:pt x="469776" y="352332"/>
                    <a:pt x="471766" y="350342"/>
                    <a:pt x="475747" y="348351"/>
                  </a:cubicBezTo>
                  <a:cubicBezTo>
                    <a:pt x="487691" y="348351"/>
                    <a:pt x="493663" y="351669"/>
                    <a:pt x="493663" y="358304"/>
                  </a:cubicBezTo>
                  <a:lnTo>
                    <a:pt x="499634" y="358304"/>
                  </a:lnTo>
                  <a:cubicBezTo>
                    <a:pt x="512241" y="358304"/>
                    <a:pt x="522858" y="366930"/>
                    <a:pt x="531484" y="384182"/>
                  </a:cubicBezTo>
                  <a:cubicBezTo>
                    <a:pt x="536128" y="384182"/>
                    <a:pt x="540773" y="389490"/>
                    <a:pt x="545418" y="400106"/>
                  </a:cubicBezTo>
                  <a:lnTo>
                    <a:pt x="545418" y="410059"/>
                  </a:lnTo>
                  <a:cubicBezTo>
                    <a:pt x="541437" y="414704"/>
                    <a:pt x="539446" y="425984"/>
                    <a:pt x="539446" y="443899"/>
                  </a:cubicBezTo>
                  <a:lnTo>
                    <a:pt x="539446" y="445889"/>
                  </a:lnTo>
                  <a:lnTo>
                    <a:pt x="535465" y="451861"/>
                  </a:lnTo>
                  <a:lnTo>
                    <a:pt x="535465" y="495654"/>
                  </a:lnTo>
                  <a:cubicBezTo>
                    <a:pt x="532811" y="498308"/>
                    <a:pt x="530820" y="505607"/>
                    <a:pt x="529493" y="517550"/>
                  </a:cubicBezTo>
                  <a:cubicBezTo>
                    <a:pt x="529493" y="531484"/>
                    <a:pt x="515559" y="563997"/>
                    <a:pt x="487691" y="615088"/>
                  </a:cubicBezTo>
                  <a:cubicBezTo>
                    <a:pt x="484373" y="617743"/>
                    <a:pt x="475747" y="631677"/>
                    <a:pt x="461813" y="656891"/>
                  </a:cubicBezTo>
                  <a:cubicBezTo>
                    <a:pt x="459159" y="658218"/>
                    <a:pt x="457169" y="658881"/>
                    <a:pt x="455842" y="658881"/>
                  </a:cubicBezTo>
                  <a:lnTo>
                    <a:pt x="455842" y="668834"/>
                  </a:lnTo>
                  <a:cubicBezTo>
                    <a:pt x="461813" y="668834"/>
                    <a:pt x="466458" y="670161"/>
                    <a:pt x="469776" y="672815"/>
                  </a:cubicBezTo>
                  <a:lnTo>
                    <a:pt x="489682" y="672815"/>
                  </a:lnTo>
                  <a:cubicBezTo>
                    <a:pt x="490345" y="672815"/>
                    <a:pt x="492336" y="674142"/>
                    <a:pt x="495653" y="676796"/>
                  </a:cubicBezTo>
                  <a:lnTo>
                    <a:pt x="547408" y="676796"/>
                  </a:lnTo>
                  <a:lnTo>
                    <a:pt x="553380" y="672815"/>
                  </a:lnTo>
                  <a:lnTo>
                    <a:pt x="573286" y="672815"/>
                  </a:lnTo>
                  <a:lnTo>
                    <a:pt x="579257" y="668834"/>
                  </a:lnTo>
                  <a:lnTo>
                    <a:pt x="589210" y="668834"/>
                  </a:lnTo>
                  <a:cubicBezTo>
                    <a:pt x="603144" y="668834"/>
                    <a:pt x="612434" y="666843"/>
                    <a:pt x="617078" y="662862"/>
                  </a:cubicBezTo>
                  <a:lnTo>
                    <a:pt x="634994" y="662862"/>
                  </a:lnTo>
                  <a:cubicBezTo>
                    <a:pt x="644283" y="658218"/>
                    <a:pt x="648928" y="649592"/>
                    <a:pt x="648928" y="636985"/>
                  </a:cubicBezTo>
                  <a:cubicBezTo>
                    <a:pt x="650255" y="636985"/>
                    <a:pt x="650918" y="636321"/>
                    <a:pt x="650918" y="634994"/>
                  </a:cubicBezTo>
                  <a:lnTo>
                    <a:pt x="650918" y="597173"/>
                  </a:lnTo>
                  <a:lnTo>
                    <a:pt x="654899" y="591201"/>
                  </a:lnTo>
                  <a:lnTo>
                    <a:pt x="654899" y="571296"/>
                  </a:lnTo>
                  <a:lnTo>
                    <a:pt x="658880" y="565324"/>
                  </a:lnTo>
                  <a:cubicBezTo>
                    <a:pt x="660207" y="542101"/>
                    <a:pt x="660871" y="528167"/>
                    <a:pt x="660871" y="523522"/>
                  </a:cubicBezTo>
                  <a:cubicBezTo>
                    <a:pt x="663525" y="523522"/>
                    <a:pt x="665516" y="516223"/>
                    <a:pt x="666843" y="501626"/>
                  </a:cubicBezTo>
                  <a:cubicBezTo>
                    <a:pt x="668170" y="501626"/>
                    <a:pt x="668833" y="500962"/>
                    <a:pt x="668833" y="499635"/>
                  </a:cubicBezTo>
                  <a:cubicBezTo>
                    <a:pt x="670160" y="477075"/>
                    <a:pt x="670824" y="459823"/>
                    <a:pt x="670824" y="447880"/>
                  </a:cubicBezTo>
                  <a:lnTo>
                    <a:pt x="674805" y="445889"/>
                  </a:lnTo>
                  <a:lnTo>
                    <a:pt x="678786" y="445889"/>
                  </a:lnTo>
                  <a:cubicBezTo>
                    <a:pt x="690730" y="450534"/>
                    <a:pt x="696701" y="457833"/>
                    <a:pt x="696701" y="467786"/>
                  </a:cubicBezTo>
                  <a:cubicBezTo>
                    <a:pt x="698028" y="467786"/>
                    <a:pt x="698692" y="468449"/>
                    <a:pt x="698692" y="469776"/>
                  </a:cubicBezTo>
                  <a:lnTo>
                    <a:pt x="698692" y="489682"/>
                  </a:lnTo>
                  <a:cubicBezTo>
                    <a:pt x="701346" y="492336"/>
                    <a:pt x="703337" y="499635"/>
                    <a:pt x="704664" y="511578"/>
                  </a:cubicBezTo>
                  <a:cubicBezTo>
                    <a:pt x="708645" y="519541"/>
                    <a:pt x="713290" y="525512"/>
                    <a:pt x="718598" y="529494"/>
                  </a:cubicBezTo>
                  <a:cubicBezTo>
                    <a:pt x="720588" y="530821"/>
                    <a:pt x="722579" y="538783"/>
                    <a:pt x="724569" y="553381"/>
                  </a:cubicBezTo>
                  <a:lnTo>
                    <a:pt x="766372" y="605136"/>
                  </a:lnTo>
                  <a:cubicBezTo>
                    <a:pt x="766372" y="611107"/>
                    <a:pt x="771016" y="617743"/>
                    <a:pt x="780306" y="625041"/>
                  </a:cubicBezTo>
                  <a:cubicBezTo>
                    <a:pt x="786941" y="643620"/>
                    <a:pt x="792913" y="652909"/>
                    <a:pt x="798221" y="652909"/>
                  </a:cubicBezTo>
                  <a:cubicBezTo>
                    <a:pt x="804193" y="659545"/>
                    <a:pt x="808837" y="667507"/>
                    <a:pt x="812155" y="676796"/>
                  </a:cubicBezTo>
                  <a:cubicBezTo>
                    <a:pt x="820781" y="676796"/>
                    <a:pt x="828079" y="690730"/>
                    <a:pt x="834051" y="718598"/>
                  </a:cubicBezTo>
                  <a:cubicBezTo>
                    <a:pt x="837369" y="739168"/>
                    <a:pt x="840023" y="750448"/>
                    <a:pt x="842014" y="752438"/>
                  </a:cubicBezTo>
                  <a:lnTo>
                    <a:pt x="842014" y="768363"/>
                  </a:lnTo>
                  <a:cubicBezTo>
                    <a:pt x="838696" y="775662"/>
                    <a:pt x="828079" y="782960"/>
                    <a:pt x="810164" y="790259"/>
                  </a:cubicBezTo>
                  <a:cubicBezTo>
                    <a:pt x="810164" y="792913"/>
                    <a:pt x="803529" y="794240"/>
                    <a:pt x="790259" y="794240"/>
                  </a:cubicBezTo>
                  <a:lnTo>
                    <a:pt x="780306" y="794240"/>
                  </a:lnTo>
                  <a:cubicBezTo>
                    <a:pt x="769026" y="799548"/>
                    <a:pt x="762390" y="802203"/>
                    <a:pt x="760400" y="802203"/>
                  </a:cubicBezTo>
                  <a:cubicBezTo>
                    <a:pt x="732532" y="802203"/>
                    <a:pt x="716607" y="804193"/>
                    <a:pt x="712626" y="808174"/>
                  </a:cubicBezTo>
                  <a:cubicBezTo>
                    <a:pt x="700019" y="808174"/>
                    <a:pt x="686085" y="808838"/>
                    <a:pt x="670824" y="810165"/>
                  </a:cubicBezTo>
                  <a:cubicBezTo>
                    <a:pt x="650918" y="808838"/>
                    <a:pt x="630349" y="808174"/>
                    <a:pt x="609116" y="808174"/>
                  </a:cubicBezTo>
                  <a:cubicBezTo>
                    <a:pt x="609116" y="804193"/>
                    <a:pt x="597173" y="802203"/>
                    <a:pt x="573286" y="802203"/>
                  </a:cubicBezTo>
                  <a:lnTo>
                    <a:pt x="563333" y="802203"/>
                  </a:lnTo>
                  <a:lnTo>
                    <a:pt x="547408" y="794240"/>
                  </a:lnTo>
                  <a:lnTo>
                    <a:pt x="537455" y="794240"/>
                  </a:lnTo>
                  <a:lnTo>
                    <a:pt x="461813" y="778316"/>
                  </a:lnTo>
                  <a:cubicBezTo>
                    <a:pt x="456505" y="775662"/>
                    <a:pt x="444562" y="773007"/>
                    <a:pt x="425983" y="770353"/>
                  </a:cubicBezTo>
                  <a:cubicBezTo>
                    <a:pt x="423329" y="767036"/>
                    <a:pt x="412713" y="763055"/>
                    <a:pt x="394134" y="758410"/>
                  </a:cubicBezTo>
                  <a:cubicBezTo>
                    <a:pt x="394134" y="755756"/>
                    <a:pt x="392807" y="754429"/>
                    <a:pt x="390153" y="754429"/>
                  </a:cubicBezTo>
                  <a:lnTo>
                    <a:pt x="374228" y="754429"/>
                  </a:lnTo>
                  <a:cubicBezTo>
                    <a:pt x="356313" y="766372"/>
                    <a:pt x="344369" y="772344"/>
                    <a:pt x="338398" y="772344"/>
                  </a:cubicBezTo>
                  <a:cubicBezTo>
                    <a:pt x="333753" y="772344"/>
                    <a:pt x="328445" y="774335"/>
                    <a:pt x="322473" y="778316"/>
                  </a:cubicBezTo>
                  <a:lnTo>
                    <a:pt x="314511" y="778316"/>
                  </a:lnTo>
                  <a:cubicBezTo>
                    <a:pt x="295932" y="760401"/>
                    <a:pt x="286643" y="748457"/>
                    <a:pt x="286643" y="742485"/>
                  </a:cubicBezTo>
                  <a:lnTo>
                    <a:pt x="286643" y="734523"/>
                  </a:lnTo>
                  <a:cubicBezTo>
                    <a:pt x="289960" y="711963"/>
                    <a:pt x="297259" y="700683"/>
                    <a:pt x="308539" y="700683"/>
                  </a:cubicBezTo>
                  <a:lnTo>
                    <a:pt x="310530" y="696702"/>
                  </a:lnTo>
                  <a:lnTo>
                    <a:pt x="310530" y="688740"/>
                  </a:lnTo>
                  <a:cubicBezTo>
                    <a:pt x="287970" y="656227"/>
                    <a:pt x="276690" y="625041"/>
                    <a:pt x="276690" y="595183"/>
                  </a:cubicBezTo>
                  <a:lnTo>
                    <a:pt x="276690" y="591201"/>
                  </a:lnTo>
                  <a:lnTo>
                    <a:pt x="272709" y="591201"/>
                  </a:lnTo>
                  <a:lnTo>
                    <a:pt x="272709" y="511578"/>
                  </a:lnTo>
                  <a:lnTo>
                    <a:pt x="276690" y="505607"/>
                  </a:lnTo>
                  <a:cubicBezTo>
                    <a:pt x="276690" y="499635"/>
                    <a:pt x="277353" y="469113"/>
                    <a:pt x="278680" y="414040"/>
                  </a:cubicBezTo>
                  <a:cubicBezTo>
                    <a:pt x="278680" y="407405"/>
                    <a:pt x="276690" y="399443"/>
                    <a:pt x="272709" y="390153"/>
                  </a:cubicBezTo>
                  <a:lnTo>
                    <a:pt x="264746" y="390153"/>
                  </a:lnTo>
                  <a:cubicBezTo>
                    <a:pt x="260102" y="390153"/>
                    <a:pt x="255457" y="403424"/>
                    <a:pt x="250812" y="429965"/>
                  </a:cubicBezTo>
                  <a:cubicBezTo>
                    <a:pt x="236215" y="481056"/>
                    <a:pt x="224935" y="515560"/>
                    <a:pt x="216973" y="533475"/>
                  </a:cubicBezTo>
                  <a:cubicBezTo>
                    <a:pt x="209010" y="557362"/>
                    <a:pt x="205029" y="569969"/>
                    <a:pt x="205029" y="571296"/>
                  </a:cubicBezTo>
                  <a:cubicBezTo>
                    <a:pt x="197067" y="587220"/>
                    <a:pt x="186450" y="611771"/>
                    <a:pt x="173180" y="644947"/>
                  </a:cubicBezTo>
                  <a:cubicBezTo>
                    <a:pt x="162563" y="658218"/>
                    <a:pt x="151947" y="678787"/>
                    <a:pt x="141331" y="706655"/>
                  </a:cubicBezTo>
                  <a:cubicBezTo>
                    <a:pt x="132041" y="725234"/>
                    <a:pt x="122088" y="738504"/>
                    <a:pt x="111472" y="746466"/>
                  </a:cubicBezTo>
                  <a:cubicBezTo>
                    <a:pt x="111472" y="755092"/>
                    <a:pt x="106827" y="765709"/>
                    <a:pt x="97538" y="778316"/>
                  </a:cubicBezTo>
                  <a:lnTo>
                    <a:pt x="81613" y="810165"/>
                  </a:lnTo>
                  <a:cubicBezTo>
                    <a:pt x="78296" y="810165"/>
                    <a:pt x="74315" y="813483"/>
                    <a:pt x="69670" y="820118"/>
                  </a:cubicBezTo>
                  <a:lnTo>
                    <a:pt x="63698" y="820118"/>
                  </a:lnTo>
                  <a:cubicBezTo>
                    <a:pt x="55072" y="814810"/>
                    <a:pt x="46447" y="799548"/>
                    <a:pt x="37821" y="774335"/>
                  </a:cubicBezTo>
                  <a:cubicBezTo>
                    <a:pt x="37821" y="770353"/>
                    <a:pt x="31849" y="759737"/>
                    <a:pt x="19905" y="742485"/>
                  </a:cubicBezTo>
                  <a:lnTo>
                    <a:pt x="19905" y="740495"/>
                  </a:lnTo>
                  <a:cubicBezTo>
                    <a:pt x="21896" y="740495"/>
                    <a:pt x="24550" y="733196"/>
                    <a:pt x="27868" y="718598"/>
                  </a:cubicBezTo>
                  <a:cubicBezTo>
                    <a:pt x="46447" y="693384"/>
                    <a:pt x="63698" y="660872"/>
                    <a:pt x="79623" y="621060"/>
                  </a:cubicBezTo>
                  <a:cubicBezTo>
                    <a:pt x="83604" y="614425"/>
                    <a:pt x="90239" y="597837"/>
                    <a:pt x="99529" y="571296"/>
                  </a:cubicBezTo>
                  <a:cubicBezTo>
                    <a:pt x="114126" y="562006"/>
                    <a:pt x="121425" y="549399"/>
                    <a:pt x="121425" y="533475"/>
                  </a:cubicBezTo>
                  <a:cubicBezTo>
                    <a:pt x="128724" y="522858"/>
                    <a:pt x="138013" y="498971"/>
                    <a:pt x="149293" y="461814"/>
                  </a:cubicBezTo>
                  <a:cubicBezTo>
                    <a:pt x="151947" y="461814"/>
                    <a:pt x="153274" y="460487"/>
                    <a:pt x="153274" y="457833"/>
                  </a:cubicBezTo>
                  <a:lnTo>
                    <a:pt x="153274" y="445889"/>
                  </a:lnTo>
                  <a:cubicBezTo>
                    <a:pt x="132041" y="443235"/>
                    <a:pt x="114790" y="437264"/>
                    <a:pt x="101519" y="427974"/>
                  </a:cubicBezTo>
                  <a:cubicBezTo>
                    <a:pt x="70334" y="410059"/>
                    <a:pt x="44456" y="391480"/>
                    <a:pt x="23887" y="372238"/>
                  </a:cubicBezTo>
                  <a:lnTo>
                    <a:pt x="0" y="348351"/>
                  </a:lnTo>
                  <a:lnTo>
                    <a:pt x="0" y="344370"/>
                  </a:lnTo>
                  <a:cubicBezTo>
                    <a:pt x="663" y="341716"/>
                    <a:pt x="1990" y="340389"/>
                    <a:pt x="3981" y="340389"/>
                  </a:cubicBezTo>
                  <a:lnTo>
                    <a:pt x="5972" y="340389"/>
                  </a:lnTo>
                  <a:cubicBezTo>
                    <a:pt x="13934" y="347024"/>
                    <a:pt x="22560" y="350342"/>
                    <a:pt x="31849" y="350342"/>
                  </a:cubicBezTo>
                  <a:cubicBezTo>
                    <a:pt x="36494" y="350342"/>
                    <a:pt x="57063" y="343043"/>
                    <a:pt x="93557" y="328445"/>
                  </a:cubicBezTo>
                  <a:cubicBezTo>
                    <a:pt x="106164" y="321810"/>
                    <a:pt x="129387" y="313848"/>
                    <a:pt x="163227" y="304559"/>
                  </a:cubicBezTo>
                  <a:cubicBezTo>
                    <a:pt x="163227" y="302568"/>
                    <a:pt x="172516" y="299250"/>
                    <a:pt x="191095" y="294606"/>
                  </a:cubicBezTo>
                  <a:lnTo>
                    <a:pt x="211001" y="282662"/>
                  </a:lnTo>
                  <a:lnTo>
                    <a:pt x="211001" y="272709"/>
                  </a:lnTo>
                  <a:cubicBezTo>
                    <a:pt x="213655" y="269392"/>
                    <a:pt x="214982" y="267401"/>
                    <a:pt x="214982" y="266738"/>
                  </a:cubicBezTo>
                  <a:cubicBezTo>
                    <a:pt x="214982" y="265411"/>
                    <a:pt x="215646" y="249486"/>
                    <a:pt x="216973" y="218964"/>
                  </a:cubicBezTo>
                  <a:cubicBezTo>
                    <a:pt x="219627" y="218964"/>
                    <a:pt x="220954" y="217637"/>
                    <a:pt x="220954" y="214983"/>
                  </a:cubicBezTo>
                  <a:lnTo>
                    <a:pt x="220954" y="197067"/>
                  </a:lnTo>
                  <a:cubicBezTo>
                    <a:pt x="222944" y="195077"/>
                    <a:pt x="224935" y="187115"/>
                    <a:pt x="226925" y="173181"/>
                  </a:cubicBezTo>
                  <a:cubicBezTo>
                    <a:pt x="228253" y="173181"/>
                    <a:pt x="228916" y="172517"/>
                    <a:pt x="228916" y="171190"/>
                  </a:cubicBezTo>
                  <a:cubicBezTo>
                    <a:pt x="230243" y="147303"/>
                    <a:pt x="230907" y="132042"/>
                    <a:pt x="230907" y="125407"/>
                  </a:cubicBezTo>
                  <a:cubicBezTo>
                    <a:pt x="233561" y="125407"/>
                    <a:pt x="234888" y="124080"/>
                    <a:pt x="234888" y="121426"/>
                  </a:cubicBezTo>
                  <a:lnTo>
                    <a:pt x="234888" y="95548"/>
                  </a:lnTo>
                  <a:lnTo>
                    <a:pt x="238869" y="89576"/>
                  </a:lnTo>
                  <a:lnTo>
                    <a:pt x="238869" y="63699"/>
                  </a:lnTo>
                  <a:cubicBezTo>
                    <a:pt x="233561" y="55737"/>
                    <a:pt x="222944" y="43793"/>
                    <a:pt x="207020" y="27868"/>
                  </a:cubicBezTo>
                  <a:cubicBezTo>
                    <a:pt x="207020" y="26541"/>
                    <a:pt x="203702" y="21897"/>
                    <a:pt x="197067" y="13934"/>
                  </a:cubicBezTo>
                  <a:cubicBezTo>
                    <a:pt x="205693" y="4645"/>
                    <a:pt x="214318" y="0"/>
                    <a:pt x="2229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8000" dirty="0">
                <a:solidFill>
                  <a:srgbClr val="000000"/>
                </a:solidFill>
                <a:latin typeface="云峰飞云体" panose="02000500000000000000" pitchFamily="2" charset="-122"/>
                <a:ea typeface="云峰飞云体" panose="02000500000000000000" pitchFamily="2" charset="-122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B3F9231E-8608-47B0-FE5C-85C9B85CFD04}"/>
                </a:ext>
              </a:extLst>
            </p:cNvPr>
            <p:cNvSpPr txBox="1"/>
            <p:nvPr/>
          </p:nvSpPr>
          <p:spPr>
            <a:xfrm>
              <a:off x="3392557" y="2991879"/>
              <a:ext cx="923627" cy="853427"/>
            </a:xfrm>
            <a:custGeom>
              <a:avLst/>
              <a:gdLst/>
              <a:ahLst/>
              <a:cxnLst/>
              <a:rect l="l" t="t" r="r" b="b"/>
              <a:pathLst>
                <a:path w="923627" h="853427">
                  <a:moveTo>
                    <a:pt x="250813" y="333887"/>
                  </a:moveTo>
                  <a:lnTo>
                    <a:pt x="296596" y="333887"/>
                  </a:lnTo>
                  <a:lnTo>
                    <a:pt x="302568" y="337868"/>
                  </a:lnTo>
                  <a:lnTo>
                    <a:pt x="330436" y="337868"/>
                  </a:lnTo>
                  <a:cubicBezTo>
                    <a:pt x="337071" y="337868"/>
                    <a:pt x="348351" y="346494"/>
                    <a:pt x="364275" y="363745"/>
                  </a:cubicBezTo>
                  <a:cubicBezTo>
                    <a:pt x="376882" y="367063"/>
                    <a:pt x="385508" y="373035"/>
                    <a:pt x="390153" y="381661"/>
                  </a:cubicBezTo>
                  <a:lnTo>
                    <a:pt x="390153" y="385642"/>
                  </a:lnTo>
                  <a:cubicBezTo>
                    <a:pt x="387499" y="388959"/>
                    <a:pt x="384844" y="398249"/>
                    <a:pt x="382191" y="413510"/>
                  </a:cubicBezTo>
                  <a:cubicBezTo>
                    <a:pt x="376882" y="418818"/>
                    <a:pt x="364939" y="439387"/>
                    <a:pt x="346360" y="475218"/>
                  </a:cubicBezTo>
                  <a:cubicBezTo>
                    <a:pt x="344370" y="475218"/>
                    <a:pt x="341715" y="478535"/>
                    <a:pt x="338398" y="485171"/>
                  </a:cubicBezTo>
                  <a:cubicBezTo>
                    <a:pt x="329108" y="495787"/>
                    <a:pt x="321810" y="509057"/>
                    <a:pt x="316502" y="524982"/>
                  </a:cubicBezTo>
                  <a:lnTo>
                    <a:pt x="316502" y="530954"/>
                  </a:lnTo>
                  <a:cubicBezTo>
                    <a:pt x="324464" y="530954"/>
                    <a:pt x="335744" y="520337"/>
                    <a:pt x="350341" y="499105"/>
                  </a:cubicBezTo>
                  <a:lnTo>
                    <a:pt x="380200" y="459293"/>
                  </a:lnTo>
                  <a:lnTo>
                    <a:pt x="410059" y="415500"/>
                  </a:lnTo>
                  <a:cubicBezTo>
                    <a:pt x="419348" y="399576"/>
                    <a:pt x="423993" y="390950"/>
                    <a:pt x="423993" y="389623"/>
                  </a:cubicBezTo>
                  <a:cubicBezTo>
                    <a:pt x="426647" y="389623"/>
                    <a:pt x="429301" y="382988"/>
                    <a:pt x="431955" y="369717"/>
                  </a:cubicBezTo>
                  <a:lnTo>
                    <a:pt x="437927" y="369717"/>
                  </a:lnTo>
                  <a:cubicBezTo>
                    <a:pt x="437927" y="372371"/>
                    <a:pt x="443235" y="377679"/>
                    <a:pt x="453851" y="385642"/>
                  </a:cubicBezTo>
                  <a:lnTo>
                    <a:pt x="453851" y="405547"/>
                  </a:lnTo>
                  <a:cubicBezTo>
                    <a:pt x="441908" y="429434"/>
                    <a:pt x="433946" y="451331"/>
                    <a:pt x="429964" y="471236"/>
                  </a:cubicBezTo>
                  <a:cubicBezTo>
                    <a:pt x="421338" y="482516"/>
                    <a:pt x="413376" y="501759"/>
                    <a:pt x="406077" y="528963"/>
                  </a:cubicBezTo>
                  <a:cubicBezTo>
                    <a:pt x="394134" y="543561"/>
                    <a:pt x="384844" y="563467"/>
                    <a:pt x="378209" y="588681"/>
                  </a:cubicBezTo>
                  <a:cubicBezTo>
                    <a:pt x="374892" y="588681"/>
                    <a:pt x="372238" y="597970"/>
                    <a:pt x="370247" y="616549"/>
                  </a:cubicBezTo>
                  <a:cubicBezTo>
                    <a:pt x="365602" y="619203"/>
                    <a:pt x="361621" y="626501"/>
                    <a:pt x="358304" y="638445"/>
                  </a:cubicBezTo>
                  <a:cubicBezTo>
                    <a:pt x="356313" y="638445"/>
                    <a:pt x="352995" y="642426"/>
                    <a:pt x="348351" y="650388"/>
                  </a:cubicBezTo>
                  <a:cubicBezTo>
                    <a:pt x="338398" y="663659"/>
                    <a:pt x="332426" y="670294"/>
                    <a:pt x="330436" y="670294"/>
                  </a:cubicBezTo>
                  <a:lnTo>
                    <a:pt x="312520" y="670294"/>
                  </a:lnTo>
                  <a:cubicBezTo>
                    <a:pt x="299913" y="659678"/>
                    <a:pt x="288634" y="646407"/>
                    <a:pt x="278681" y="630483"/>
                  </a:cubicBezTo>
                  <a:cubicBezTo>
                    <a:pt x="272045" y="630483"/>
                    <a:pt x="264747" y="621857"/>
                    <a:pt x="256784" y="604605"/>
                  </a:cubicBezTo>
                  <a:cubicBezTo>
                    <a:pt x="254130" y="590008"/>
                    <a:pt x="249485" y="576737"/>
                    <a:pt x="242850" y="564794"/>
                  </a:cubicBezTo>
                  <a:lnTo>
                    <a:pt x="242850" y="552850"/>
                  </a:lnTo>
                  <a:cubicBezTo>
                    <a:pt x="244841" y="548205"/>
                    <a:pt x="247495" y="538253"/>
                    <a:pt x="250813" y="522991"/>
                  </a:cubicBezTo>
                  <a:cubicBezTo>
                    <a:pt x="253466" y="514366"/>
                    <a:pt x="255457" y="509057"/>
                    <a:pt x="256784" y="507067"/>
                  </a:cubicBezTo>
                  <a:lnTo>
                    <a:pt x="256784" y="487161"/>
                  </a:lnTo>
                  <a:cubicBezTo>
                    <a:pt x="259438" y="483843"/>
                    <a:pt x="260765" y="481853"/>
                    <a:pt x="260765" y="481189"/>
                  </a:cubicBezTo>
                  <a:lnTo>
                    <a:pt x="260765" y="477208"/>
                  </a:lnTo>
                  <a:cubicBezTo>
                    <a:pt x="256784" y="465265"/>
                    <a:pt x="252140" y="457966"/>
                    <a:pt x="246831" y="455312"/>
                  </a:cubicBezTo>
                  <a:cubicBezTo>
                    <a:pt x="224935" y="480526"/>
                    <a:pt x="209010" y="494460"/>
                    <a:pt x="199058" y="497114"/>
                  </a:cubicBezTo>
                  <a:cubicBezTo>
                    <a:pt x="185124" y="510385"/>
                    <a:pt x="170526" y="517020"/>
                    <a:pt x="155265" y="517020"/>
                  </a:cubicBezTo>
                  <a:cubicBezTo>
                    <a:pt x="149957" y="522328"/>
                    <a:pt x="139340" y="524982"/>
                    <a:pt x="123416" y="524982"/>
                  </a:cubicBezTo>
                  <a:lnTo>
                    <a:pt x="111472" y="524982"/>
                  </a:lnTo>
                  <a:cubicBezTo>
                    <a:pt x="71661" y="521664"/>
                    <a:pt x="51755" y="515693"/>
                    <a:pt x="51755" y="507067"/>
                  </a:cubicBezTo>
                  <a:cubicBezTo>
                    <a:pt x="35830" y="491142"/>
                    <a:pt x="19242" y="467255"/>
                    <a:pt x="1991" y="435406"/>
                  </a:cubicBezTo>
                  <a:cubicBezTo>
                    <a:pt x="663" y="432752"/>
                    <a:pt x="0" y="430098"/>
                    <a:pt x="0" y="427444"/>
                  </a:cubicBezTo>
                  <a:lnTo>
                    <a:pt x="0" y="415500"/>
                  </a:lnTo>
                  <a:cubicBezTo>
                    <a:pt x="0" y="413510"/>
                    <a:pt x="1991" y="411519"/>
                    <a:pt x="5972" y="409529"/>
                  </a:cubicBezTo>
                  <a:lnTo>
                    <a:pt x="11944" y="409529"/>
                  </a:lnTo>
                  <a:cubicBezTo>
                    <a:pt x="13934" y="409529"/>
                    <a:pt x="21896" y="417491"/>
                    <a:pt x="35830" y="433416"/>
                  </a:cubicBezTo>
                  <a:cubicBezTo>
                    <a:pt x="40475" y="433416"/>
                    <a:pt x="45783" y="435406"/>
                    <a:pt x="51755" y="439387"/>
                  </a:cubicBezTo>
                  <a:lnTo>
                    <a:pt x="67680" y="439387"/>
                  </a:lnTo>
                  <a:cubicBezTo>
                    <a:pt x="108818" y="425453"/>
                    <a:pt x="145312" y="406211"/>
                    <a:pt x="177161" y="381661"/>
                  </a:cubicBezTo>
                  <a:cubicBezTo>
                    <a:pt x="205029" y="367727"/>
                    <a:pt x="218963" y="356447"/>
                    <a:pt x="218963" y="347821"/>
                  </a:cubicBezTo>
                  <a:cubicBezTo>
                    <a:pt x="226926" y="341186"/>
                    <a:pt x="232897" y="337868"/>
                    <a:pt x="236879" y="337868"/>
                  </a:cubicBezTo>
                  <a:cubicBezTo>
                    <a:pt x="242850" y="337868"/>
                    <a:pt x="247495" y="336541"/>
                    <a:pt x="250813" y="333887"/>
                  </a:cubicBezTo>
                  <a:close/>
                  <a:moveTo>
                    <a:pt x="183133" y="23357"/>
                  </a:moveTo>
                  <a:lnTo>
                    <a:pt x="185124" y="23357"/>
                  </a:lnTo>
                  <a:cubicBezTo>
                    <a:pt x="200385" y="23357"/>
                    <a:pt x="210337" y="25347"/>
                    <a:pt x="214982" y="29329"/>
                  </a:cubicBezTo>
                  <a:lnTo>
                    <a:pt x="226926" y="29329"/>
                  </a:lnTo>
                  <a:cubicBezTo>
                    <a:pt x="232897" y="25347"/>
                    <a:pt x="238205" y="23357"/>
                    <a:pt x="242850" y="23357"/>
                  </a:cubicBezTo>
                  <a:cubicBezTo>
                    <a:pt x="256121" y="26674"/>
                    <a:pt x="270718" y="33310"/>
                    <a:pt x="286643" y="43263"/>
                  </a:cubicBezTo>
                  <a:cubicBezTo>
                    <a:pt x="301904" y="43926"/>
                    <a:pt x="321810" y="55870"/>
                    <a:pt x="346360" y="79093"/>
                  </a:cubicBezTo>
                  <a:cubicBezTo>
                    <a:pt x="388826" y="116914"/>
                    <a:pt x="410059" y="136820"/>
                    <a:pt x="410059" y="138810"/>
                  </a:cubicBezTo>
                  <a:lnTo>
                    <a:pt x="410059" y="156725"/>
                  </a:lnTo>
                  <a:cubicBezTo>
                    <a:pt x="404750" y="169996"/>
                    <a:pt x="400106" y="177958"/>
                    <a:pt x="396125" y="180612"/>
                  </a:cubicBezTo>
                  <a:lnTo>
                    <a:pt x="372238" y="180612"/>
                  </a:lnTo>
                  <a:lnTo>
                    <a:pt x="366266" y="184594"/>
                  </a:lnTo>
                  <a:lnTo>
                    <a:pt x="356313" y="184594"/>
                  </a:lnTo>
                  <a:cubicBezTo>
                    <a:pt x="351668" y="180612"/>
                    <a:pt x="343706" y="178622"/>
                    <a:pt x="332426" y="178622"/>
                  </a:cubicBezTo>
                  <a:lnTo>
                    <a:pt x="304558" y="188575"/>
                  </a:lnTo>
                  <a:cubicBezTo>
                    <a:pt x="282662" y="189238"/>
                    <a:pt x="270718" y="191229"/>
                    <a:pt x="268728" y="194546"/>
                  </a:cubicBezTo>
                  <a:lnTo>
                    <a:pt x="250813" y="194546"/>
                  </a:lnTo>
                  <a:cubicBezTo>
                    <a:pt x="236879" y="200518"/>
                    <a:pt x="228253" y="205163"/>
                    <a:pt x="224935" y="208480"/>
                  </a:cubicBezTo>
                  <a:cubicBezTo>
                    <a:pt x="218300" y="211135"/>
                    <a:pt x="211664" y="214452"/>
                    <a:pt x="205029" y="218433"/>
                  </a:cubicBezTo>
                  <a:lnTo>
                    <a:pt x="203039" y="214452"/>
                  </a:lnTo>
                  <a:cubicBezTo>
                    <a:pt x="233561" y="185257"/>
                    <a:pt x="250813" y="163361"/>
                    <a:pt x="254794" y="148763"/>
                  </a:cubicBezTo>
                  <a:cubicBezTo>
                    <a:pt x="260102" y="145446"/>
                    <a:pt x="262756" y="136820"/>
                    <a:pt x="262756" y="122886"/>
                  </a:cubicBezTo>
                  <a:lnTo>
                    <a:pt x="262756" y="118904"/>
                  </a:lnTo>
                  <a:cubicBezTo>
                    <a:pt x="262756" y="112933"/>
                    <a:pt x="257448" y="105634"/>
                    <a:pt x="246831" y="97008"/>
                  </a:cubicBezTo>
                  <a:lnTo>
                    <a:pt x="183133" y="29329"/>
                  </a:lnTo>
                  <a:close/>
                  <a:moveTo>
                    <a:pt x="605812" y="0"/>
                  </a:moveTo>
                  <a:lnTo>
                    <a:pt x="679608" y="0"/>
                  </a:lnTo>
                  <a:lnTo>
                    <a:pt x="696702" y="7432"/>
                  </a:lnTo>
                  <a:cubicBezTo>
                    <a:pt x="704664" y="7432"/>
                    <a:pt x="714617" y="24684"/>
                    <a:pt x="726560" y="59187"/>
                  </a:cubicBezTo>
                  <a:cubicBezTo>
                    <a:pt x="727887" y="59187"/>
                    <a:pt x="731205" y="63832"/>
                    <a:pt x="736513" y="73121"/>
                  </a:cubicBezTo>
                  <a:lnTo>
                    <a:pt x="736513" y="85065"/>
                  </a:lnTo>
                  <a:cubicBezTo>
                    <a:pt x="736513" y="85728"/>
                    <a:pt x="735186" y="87719"/>
                    <a:pt x="732532" y="91036"/>
                  </a:cubicBezTo>
                  <a:lnTo>
                    <a:pt x="732532" y="106961"/>
                  </a:lnTo>
                  <a:lnTo>
                    <a:pt x="736513" y="112933"/>
                  </a:lnTo>
                  <a:lnTo>
                    <a:pt x="736513" y="150754"/>
                  </a:lnTo>
                  <a:cubicBezTo>
                    <a:pt x="736513" y="151417"/>
                    <a:pt x="737840" y="153408"/>
                    <a:pt x="740494" y="156725"/>
                  </a:cubicBezTo>
                  <a:lnTo>
                    <a:pt x="736513" y="162697"/>
                  </a:lnTo>
                  <a:lnTo>
                    <a:pt x="736513" y="178622"/>
                  </a:lnTo>
                  <a:lnTo>
                    <a:pt x="740494" y="184594"/>
                  </a:lnTo>
                  <a:lnTo>
                    <a:pt x="740494" y="194546"/>
                  </a:lnTo>
                  <a:cubicBezTo>
                    <a:pt x="740494" y="195210"/>
                    <a:pt x="739167" y="197201"/>
                    <a:pt x="736513" y="200518"/>
                  </a:cubicBezTo>
                  <a:lnTo>
                    <a:pt x="736513" y="218433"/>
                  </a:lnTo>
                  <a:lnTo>
                    <a:pt x="746466" y="220424"/>
                  </a:lnTo>
                  <a:lnTo>
                    <a:pt x="752438" y="220424"/>
                  </a:lnTo>
                  <a:cubicBezTo>
                    <a:pt x="768362" y="220424"/>
                    <a:pt x="776325" y="219097"/>
                    <a:pt x="776325" y="216443"/>
                  </a:cubicBezTo>
                  <a:cubicBezTo>
                    <a:pt x="790259" y="219097"/>
                    <a:pt x="806183" y="220424"/>
                    <a:pt x="824098" y="220424"/>
                  </a:cubicBezTo>
                  <a:cubicBezTo>
                    <a:pt x="824762" y="223078"/>
                    <a:pt x="826089" y="224405"/>
                    <a:pt x="828080" y="224405"/>
                  </a:cubicBezTo>
                  <a:lnTo>
                    <a:pt x="855948" y="224405"/>
                  </a:lnTo>
                  <a:cubicBezTo>
                    <a:pt x="857275" y="224405"/>
                    <a:pt x="867891" y="235021"/>
                    <a:pt x="887797" y="256254"/>
                  </a:cubicBezTo>
                  <a:cubicBezTo>
                    <a:pt x="907039" y="261562"/>
                    <a:pt x="918983" y="267534"/>
                    <a:pt x="923627" y="274169"/>
                  </a:cubicBezTo>
                  <a:lnTo>
                    <a:pt x="923627" y="276160"/>
                  </a:lnTo>
                  <a:cubicBezTo>
                    <a:pt x="916992" y="290094"/>
                    <a:pt x="903722" y="300710"/>
                    <a:pt x="883816" y="308009"/>
                  </a:cubicBezTo>
                  <a:cubicBezTo>
                    <a:pt x="859929" y="308009"/>
                    <a:pt x="840686" y="311327"/>
                    <a:pt x="826089" y="317962"/>
                  </a:cubicBezTo>
                  <a:cubicBezTo>
                    <a:pt x="769689" y="332560"/>
                    <a:pt x="738504" y="341849"/>
                    <a:pt x="732532" y="345830"/>
                  </a:cubicBezTo>
                  <a:cubicBezTo>
                    <a:pt x="728551" y="351138"/>
                    <a:pt x="723242" y="363745"/>
                    <a:pt x="716607" y="383651"/>
                  </a:cubicBezTo>
                  <a:cubicBezTo>
                    <a:pt x="715280" y="383651"/>
                    <a:pt x="710636" y="392941"/>
                    <a:pt x="702673" y="411519"/>
                  </a:cubicBezTo>
                  <a:lnTo>
                    <a:pt x="702673" y="453321"/>
                  </a:lnTo>
                  <a:cubicBezTo>
                    <a:pt x="702673" y="468582"/>
                    <a:pt x="702010" y="482516"/>
                    <a:pt x="700683" y="495123"/>
                  </a:cubicBezTo>
                  <a:cubicBezTo>
                    <a:pt x="702010" y="502422"/>
                    <a:pt x="702673" y="514366"/>
                    <a:pt x="702673" y="530954"/>
                  </a:cubicBezTo>
                  <a:cubicBezTo>
                    <a:pt x="702673" y="538253"/>
                    <a:pt x="698692" y="558822"/>
                    <a:pt x="690730" y="592662"/>
                  </a:cubicBezTo>
                  <a:lnTo>
                    <a:pt x="690730" y="634464"/>
                  </a:lnTo>
                  <a:lnTo>
                    <a:pt x="694711" y="634464"/>
                  </a:lnTo>
                  <a:cubicBezTo>
                    <a:pt x="704000" y="623847"/>
                    <a:pt x="711963" y="610577"/>
                    <a:pt x="718598" y="594652"/>
                  </a:cubicBezTo>
                  <a:cubicBezTo>
                    <a:pt x="719925" y="585363"/>
                    <a:pt x="723906" y="580718"/>
                    <a:pt x="730541" y="580718"/>
                  </a:cubicBezTo>
                  <a:cubicBezTo>
                    <a:pt x="732532" y="590008"/>
                    <a:pt x="735850" y="597970"/>
                    <a:pt x="740494" y="604605"/>
                  </a:cubicBezTo>
                  <a:lnTo>
                    <a:pt x="740494" y="606596"/>
                  </a:lnTo>
                  <a:cubicBezTo>
                    <a:pt x="737840" y="609250"/>
                    <a:pt x="734523" y="623184"/>
                    <a:pt x="730541" y="648398"/>
                  </a:cubicBezTo>
                  <a:cubicBezTo>
                    <a:pt x="730541" y="649725"/>
                    <a:pt x="735850" y="657687"/>
                    <a:pt x="746466" y="672285"/>
                  </a:cubicBezTo>
                  <a:lnTo>
                    <a:pt x="746466" y="676266"/>
                  </a:lnTo>
                  <a:cubicBezTo>
                    <a:pt x="743812" y="678256"/>
                    <a:pt x="741158" y="688873"/>
                    <a:pt x="738504" y="708115"/>
                  </a:cubicBezTo>
                  <a:cubicBezTo>
                    <a:pt x="737840" y="708115"/>
                    <a:pt x="735850" y="712096"/>
                    <a:pt x="732532" y="720059"/>
                  </a:cubicBezTo>
                  <a:lnTo>
                    <a:pt x="732532" y="747927"/>
                  </a:lnTo>
                  <a:cubicBezTo>
                    <a:pt x="732532" y="749254"/>
                    <a:pt x="725233" y="768496"/>
                    <a:pt x="710636" y="805653"/>
                  </a:cubicBezTo>
                  <a:lnTo>
                    <a:pt x="710636" y="807644"/>
                  </a:lnTo>
                  <a:cubicBezTo>
                    <a:pt x="712626" y="813616"/>
                    <a:pt x="715944" y="820914"/>
                    <a:pt x="720589" y="829540"/>
                  </a:cubicBezTo>
                  <a:cubicBezTo>
                    <a:pt x="715280" y="834185"/>
                    <a:pt x="712626" y="838830"/>
                    <a:pt x="712626" y="843474"/>
                  </a:cubicBezTo>
                  <a:cubicBezTo>
                    <a:pt x="711299" y="843474"/>
                    <a:pt x="706654" y="846792"/>
                    <a:pt x="698692" y="853427"/>
                  </a:cubicBezTo>
                  <a:lnTo>
                    <a:pt x="694711" y="853427"/>
                  </a:lnTo>
                  <a:cubicBezTo>
                    <a:pt x="692057" y="850773"/>
                    <a:pt x="684758" y="848782"/>
                    <a:pt x="672815" y="847455"/>
                  </a:cubicBezTo>
                  <a:cubicBezTo>
                    <a:pt x="658217" y="834848"/>
                    <a:pt x="648928" y="825559"/>
                    <a:pt x="644947" y="819587"/>
                  </a:cubicBezTo>
                  <a:cubicBezTo>
                    <a:pt x="629685" y="814279"/>
                    <a:pt x="617079" y="795037"/>
                    <a:pt x="607126" y="761861"/>
                  </a:cubicBezTo>
                  <a:lnTo>
                    <a:pt x="607126" y="735983"/>
                  </a:lnTo>
                  <a:cubicBezTo>
                    <a:pt x="600490" y="727357"/>
                    <a:pt x="597173" y="720059"/>
                    <a:pt x="597173" y="714087"/>
                  </a:cubicBezTo>
                  <a:cubicBezTo>
                    <a:pt x="597173" y="702143"/>
                    <a:pt x="601154" y="687546"/>
                    <a:pt x="609116" y="670294"/>
                  </a:cubicBezTo>
                  <a:cubicBezTo>
                    <a:pt x="609116" y="657024"/>
                    <a:pt x="608453" y="637118"/>
                    <a:pt x="607126" y="610577"/>
                  </a:cubicBezTo>
                  <a:cubicBezTo>
                    <a:pt x="608453" y="584036"/>
                    <a:pt x="609116" y="560812"/>
                    <a:pt x="609116" y="540907"/>
                  </a:cubicBezTo>
                  <a:cubicBezTo>
                    <a:pt x="611770" y="540907"/>
                    <a:pt x="613097" y="539580"/>
                    <a:pt x="613097" y="536926"/>
                  </a:cubicBezTo>
                  <a:lnTo>
                    <a:pt x="613097" y="497114"/>
                  </a:lnTo>
                  <a:lnTo>
                    <a:pt x="617079" y="491142"/>
                  </a:lnTo>
                  <a:cubicBezTo>
                    <a:pt x="618406" y="438724"/>
                    <a:pt x="619069" y="402230"/>
                    <a:pt x="619069" y="381661"/>
                  </a:cubicBezTo>
                  <a:cubicBezTo>
                    <a:pt x="619069" y="376352"/>
                    <a:pt x="616415" y="372371"/>
                    <a:pt x="611107" y="369717"/>
                  </a:cubicBezTo>
                  <a:lnTo>
                    <a:pt x="609116" y="369717"/>
                  </a:lnTo>
                  <a:cubicBezTo>
                    <a:pt x="603145" y="376352"/>
                    <a:pt x="584566" y="379670"/>
                    <a:pt x="553380" y="379670"/>
                  </a:cubicBezTo>
                  <a:cubicBezTo>
                    <a:pt x="553380" y="382324"/>
                    <a:pt x="552053" y="383651"/>
                    <a:pt x="549399" y="383651"/>
                  </a:cubicBezTo>
                  <a:lnTo>
                    <a:pt x="537456" y="383651"/>
                  </a:lnTo>
                  <a:cubicBezTo>
                    <a:pt x="529493" y="383651"/>
                    <a:pt x="522194" y="386969"/>
                    <a:pt x="515559" y="393604"/>
                  </a:cubicBezTo>
                  <a:lnTo>
                    <a:pt x="507597" y="393604"/>
                  </a:lnTo>
                  <a:cubicBezTo>
                    <a:pt x="496317" y="384978"/>
                    <a:pt x="485037" y="378343"/>
                    <a:pt x="473757" y="373698"/>
                  </a:cubicBezTo>
                  <a:cubicBezTo>
                    <a:pt x="473757" y="372371"/>
                    <a:pt x="462477" y="360428"/>
                    <a:pt x="439917" y="337868"/>
                  </a:cubicBezTo>
                  <a:cubicBezTo>
                    <a:pt x="439917" y="335214"/>
                    <a:pt x="436599" y="330569"/>
                    <a:pt x="429964" y="323934"/>
                  </a:cubicBezTo>
                  <a:lnTo>
                    <a:pt x="429964" y="321943"/>
                  </a:lnTo>
                  <a:cubicBezTo>
                    <a:pt x="429964" y="319289"/>
                    <a:pt x="431955" y="317962"/>
                    <a:pt x="435936" y="317962"/>
                  </a:cubicBezTo>
                  <a:lnTo>
                    <a:pt x="459823" y="319953"/>
                  </a:lnTo>
                  <a:cubicBezTo>
                    <a:pt x="483710" y="313981"/>
                    <a:pt x="501625" y="306682"/>
                    <a:pt x="513569" y="298056"/>
                  </a:cubicBezTo>
                  <a:cubicBezTo>
                    <a:pt x="532811" y="288767"/>
                    <a:pt x="560679" y="280805"/>
                    <a:pt x="597173" y="274169"/>
                  </a:cubicBezTo>
                  <a:cubicBezTo>
                    <a:pt x="597173" y="272179"/>
                    <a:pt x="605135" y="269525"/>
                    <a:pt x="621060" y="266207"/>
                  </a:cubicBezTo>
                  <a:lnTo>
                    <a:pt x="627031" y="256254"/>
                  </a:lnTo>
                  <a:lnTo>
                    <a:pt x="627031" y="51225"/>
                  </a:lnTo>
                  <a:cubicBezTo>
                    <a:pt x="625041" y="47244"/>
                    <a:pt x="622387" y="36627"/>
                    <a:pt x="619069" y="193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8000" dirty="0">
                <a:solidFill>
                  <a:srgbClr val="000000"/>
                </a:solidFill>
                <a:latin typeface="云峰飞云体" panose="02000500000000000000" pitchFamily="2" charset="-122"/>
                <a:ea typeface="云峰飞云体" panose="02000500000000000000" pitchFamily="2" charset="-122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E8E08FC4-4687-E435-EFE7-586542BC5A9A}"/>
                </a:ext>
              </a:extLst>
            </p:cNvPr>
            <p:cNvSpPr txBox="1"/>
            <p:nvPr/>
          </p:nvSpPr>
          <p:spPr>
            <a:xfrm>
              <a:off x="4555611" y="2991879"/>
              <a:ext cx="788268" cy="883286"/>
            </a:xfrm>
            <a:custGeom>
              <a:avLst/>
              <a:gdLst/>
              <a:ahLst/>
              <a:cxnLst/>
              <a:rect l="l" t="t" r="r" b="b"/>
              <a:pathLst>
                <a:path w="788268" h="883286">
                  <a:moveTo>
                    <a:pt x="521531" y="210471"/>
                  </a:moveTo>
                  <a:lnTo>
                    <a:pt x="527502" y="210471"/>
                  </a:lnTo>
                  <a:cubicBezTo>
                    <a:pt x="543427" y="220424"/>
                    <a:pt x="551389" y="236348"/>
                    <a:pt x="551389" y="258245"/>
                  </a:cubicBezTo>
                  <a:cubicBezTo>
                    <a:pt x="552716" y="270188"/>
                    <a:pt x="554707" y="277487"/>
                    <a:pt x="557361" y="280141"/>
                  </a:cubicBezTo>
                  <a:lnTo>
                    <a:pt x="557361" y="308009"/>
                  </a:lnTo>
                  <a:cubicBezTo>
                    <a:pt x="560015" y="311327"/>
                    <a:pt x="561342" y="313981"/>
                    <a:pt x="561342" y="315972"/>
                  </a:cubicBezTo>
                  <a:cubicBezTo>
                    <a:pt x="561342" y="341186"/>
                    <a:pt x="563333" y="355783"/>
                    <a:pt x="567314" y="359764"/>
                  </a:cubicBezTo>
                  <a:lnTo>
                    <a:pt x="567314" y="403557"/>
                  </a:lnTo>
                  <a:lnTo>
                    <a:pt x="571295" y="409529"/>
                  </a:lnTo>
                  <a:cubicBezTo>
                    <a:pt x="572622" y="448013"/>
                    <a:pt x="573285" y="472564"/>
                    <a:pt x="573285" y="483180"/>
                  </a:cubicBezTo>
                  <a:cubicBezTo>
                    <a:pt x="575940" y="483180"/>
                    <a:pt x="579921" y="495787"/>
                    <a:pt x="585229" y="521001"/>
                  </a:cubicBezTo>
                  <a:cubicBezTo>
                    <a:pt x="585229" y="526973"/>
                    <a:pt x="589210" y="545551"/>
                    <a:pt x="597172" y="576737"/>
                  </a:cubicBezTo>
                  <a:lnTo>
                    <a:pt x="597172" y="584699"/>
                  </a:lnTo>
                  <a:cubicBezTo>
                    <a:pt x="597172" y="586690"/>
                    <a:pt x="595182" y="588681"/>
                    <a:pt x="591201" y="590671"/>
                  </a:cubicBezTo>
                  <a:lnTo>
                    <a:pt x="583238" y="590671"/>
                  </a:lnTo>
                  <a:cubicBezTo>
                    <a:pt x="571959" y="590671"/>
                    <a:pt x="563996" y="592662"/>
                    <a:pt x="559351" y="596643"/>
                  </a:cubicBezTo>
                  <a:lnTo>
                    <a:pt x="553380" y="596643"/>
                  </a:lnTo>
                  <a:cubicBezTo>
                    <a:pt x="534801" y="580718"/>
                    <a:pt x="524185" y="564794"/>
                    <a:pt x="521531" y="548869"/>
                  </a:cubicBezTo>
                  <a:cubicBezTo>
                    <a:pt x="504279" y="530954"/>
                    <a:pt x="495653" y="515029"/>
                    <a:pt x="495653" y="501095"/>
                  </a:cubicBezTo>
                  <a:lnTo>
                    <a:pt x="485700" y="483180"/>
                  </a:lnTo>
                  <a:lnTo>
                    <a:pt x="485700" y="461284"/>
                  </a:lnTo>
                  <a:lnTo>
                    <a:pt x="495653" y="445359"/>
                  </a:lnTo>
                  <a:lnTo>
                    <a:pt x="495653" y="423463"/>
                  </a:lnTo>
                  <a:cubicBezTo>
                    <a:pt x="498307" y="420145"/>
                    <a:pt x="499634" y="417491"/>
                    <a:pt x="499634" y="415500"/>
                  </a:cubicBezTo>
                  <a:cubicBezTo>
                    <a:pt x="499634" y="403557"/>
                    <a:pt x="500298" y="380334"/>
                    <a:pt x="501625" y="345830"/>
                  </a:cubicBezTo>
                  <a:cubicBezTo>
                    <a:pt x="504279" y="345830"/>
                    <a:pt x="505606" y="344503"/>
                    <a:pt x="505606" y="341849"/>
                  </a:cubicBezTo>
                  <a:lnTo>
                    <a:pt x="505606" y="300047"/>
                  </a:lnTo>
                  <a:lnTo>
                    <a:pt x="509587" y="294075"/>
                  </a:lnTo>
                  <a:lnTo>
                    <a:pt x="509587" y="234358"/>
                  </a:lnTo>
                  <a:lnTo>
                    <a:pt x="505606" y="228386"/>
                  </a:lnTo>
                  <a:lnTo>
                    <a:pt x="505606" y="216443"/>
                  </a:lnTo>
                  <a:cubicBezTo>
                    <a:pt x="506270" y="212462"/>
                    <a:pt x="511578" y="210471"/>
                    <a:pt x="521531" y="210471"/>
                  </a:cubicBezTo>
                  <a:close/>
                  <a:moveTo>
                    <a:pt x="155264" y="110942"/>
                  </a:moveTo>
                  <a:cubicBezTo>
                    <a:pt x="167208" y="110942"/>
                    <a:pt x="179151" y="118241"/>
                    <a:pt x="191095" y="132839"/>
                  </a:cubicBezTo>
                  <a:cubicBezTo>
                    <a:pt x="197067" y="140137"/>
                    <a:pt x="202375" y="159380"/>
                    <a:pt x="207019" y="190565"/>
                  </a:cubicBezTo>
                  <a:cubicBezTo>
                    <a:pt x="212991" y="221751"/>
                    <a:pt x="219627" y="242320"/>
                    <a:pt x="226925" y="252273"/>
                  </a:cubicBezTo>
                  <a:cubicBezTo>
                    <a:pt x="234224" y="249619"/>
                    <a:pt x="241523" y="242320"/>
                    <a:pt x="248822" y="230377"/>
                  </a:cubicBezTo>
                  <a:lnTo>
                    <a:pt x="250812" y="230377"/>
                  </a:lnTo>
                  <a:lnTo>
                    <a:pt x="250812" y="214452"/>
                  </a:lnTo>
                  <a:cubicBezTo>
                    <a:pt x="250812" y="198528"/>
                    <a:pt x="254130" y="190565"/>
                    <a:pt x="260765" y="190565"/>
                  </a:cubicBezTo>
                  <a:cubicBezTo>
                    <a:pt x="260765" y="187911"/>
                    <a:pt x="266737" y="185921"/>
                    <a:pt x="278680" y="184594"/>
                  </a:cubicBezTo>
                  <a:cubicBezTo>
                    <a:pt x="278680" y="183267"/>
                    <a:pt x="279344" y="182603"/>
                    <a:pt x="280671" y="182603"/>
                  </a:cubicBezTo>
                  <a:lnTo>
                    <a:pt x="320482" y="182603"/>
                  </a:lnTo>
                  <a:cubicBezTo>
                    <a:pt x="321146" y="182603"/>
                    <a:pt x="323137" y="181276"/>
                    <a:pt x="326454" y="178622"/>
                  </a:cubicBezTo>
                  <a:cubicBezTo>
                    <a:pt x="351668" y="177295"/>
                    <a:pt x="368256" y="176631"/>
                    <a:pt x="376218" y="176631"/>
                  </a:cubicBezTo>
                  <a:cubicBezTo>
                    <a:pt x="398115" y="185921"/>
                    <a:pt x="410722" y="193883"/>
                    <a:pt x="414039" y="200518"/>
                  </a:cubicBezTo>
                  <a:lnTo>
                    <a:pt x="414039" y="218433"/>
                  </a:lnTo>
                  <a:cubicBezTo>
                    <a:pt x="414039" y="225069"/>
                    <a:pt x="402096" y="231040"/>
                    <a:pt x="378209" y="236348"/>
                  </a:cubicBezTo>
                  <a:cubicBezTo>
                    <a:pt x="373565" y="236348"/>
                    <a:pt x="369583" y="237676"/>
                    <a:pt x="366266" y="240330"/>
                  </a:cubicBezTo>
                  <a:lnTo>
                    <a:pt x="346360" y="240330"/>
                  </a:lnTo>
                  <a:cubicBezTo>
                    <a:pt x="337734" y="240330"/>
                    <a:pt x="324463" y="247628"/>
                    <a:pt x="306548" y="262226"/>
                  </a:cubicBezTo>
                  <a:cubicBezTo>
                    <a:pt x="264746" y="303365"/>
                    <a:pt x="243513" y="327915"/>
                    <a:pt x="242850" y="335877"/>
                  </a:cubicBezTo>
                  <a:lnTo>
                    <a:pt x="242850" y="347821"/>
                  </a:lnTo>
                  <a:lnTo>
                    <a:pt x="246831" y="353792"/>
                  </a:lnTo>
                  <a:lnTo>
                    <a:pt x="246831" y="373698"/>
                  </a:lnTo>
                  <a:cubicBezTo>
                    <a:pt x="250812" y="377679"/>
                    <a:pt x="252803" y="392277"/>
                    <a:pt x="252803" y="417491"/>
                  </a:cubicBezTo>
                  <a:lnTo>
                    <a:pt x="252803" y="433416"/>
                  </a:lnTo>
                  <a:lnTo>
                    <a:pt x="262756" y="435406"/>
                  </a:lnTo>
                  <a:cubicBezTo>
                    <a:pt x="268064" y="435406"/>
                    <a:pt x="278017" y="424790"/>
                    <a:pt x="292614" y="403557"/>
                  </a:cubicBezTo>
                  <a:cubicBezTo>
                    <a:pt x="299913" y="398249"/>
                    <a:pt x="308539" y="388296"/>
                    <a:pt x="318492" y="373698"/>
                  </a:cubicBezTo>
                  <a:lnTo>
                    <a:pt x="318492" y="365736"/>
                  </a:lnTo>
                  <a:cubicBezTo>
                    <a:pt x="310529" y="345167"/>
                    <a:pt x="299250" y="326588"/>
                    <a:pt x="284652" y="310000"/>
                  </a:cubicBezTo>
                  <a:lnTo>
                    <a:pt x="284652" y="306019"/>
                  </a:lnTo>
                  <a:cubicBezTo>
                    <a:pt x="285316" y="303365"/>
                    <a:pt x="286643" y="302038"/>
                    <a:pt x="288633" y="302038"/>
                  </a:cubicBezTo>
                  <a:lnTo>
                    <a:pt x="296595" y="302038"/>
                  </a:lnTo>
                  <a:cubicBezTo>
                    <a:pt x="303231" y="306019"/>
                    <a:pt x="315174" y="310000"/>
                    <a:pt x="332426" y="313981"/>
                  </a:cubicBezTo>
                  <a:cubicBezTo>
                    <a:pt x="332426" y="315308"/>
                    <a:pt x="337734" y="318626"/>
                    <a:pt x="348350" y="323934"/>
                  </a:cubicBezTo>
                  <a:lnTo>
                    <a:pt x="362284" y="323934"/>
                  </a:lnTo>
                  <a:cubicBezTo>
                    <a:pt x="386171" y="323934"/>
                    <a:pt x="402096" y="329242"/>
                    <a:pt x="410058" y="339858"/>
                  </a:cubicBezTo>
                  <a:lnTo>
                    <a:pt x="410058" y="355783"/>
                  </a:lnTo>
                  <a:lnTo>
                    <a:pt x="400105" y="383651"/>
                  </a:lnTo>
                  <a:cubicBezTo>
                    <a:pt x="386835" y="398249"/>
                    <a:pt x="379536" y="410192"/>
                    <a:pt x="378209" y="419482"/>
                  </a:cubicBezTo>
                  <a:cubicBezTo>
                    <a:pt x="366929" y="434079"/>
                    <a:pt x="355649" y="450667"/>
                    <a:pt x="344369" y="469246"/>
                  </a:cubicBezTo>
                  <a:cubicBezTo>
                    <a:pt x="304558" y="517683"/>
                    <a:pt x="284652" y="543561"/>
                    <a:pt x="284652" y="546878"/>
                  </a:cubicBezTo>
                  <a:cubicBezTo>
                    <a:pt x="284652" y="559485"/>
                    <a:pt x="291287" y="584699"/>
                    <a:pt x="304558" y="622520"/>
                  </a:cubicBezTo>
                  <a:lnTo>
                    <a:pt x="314511" y="622520"/>
                  </a:lnTo>
                  <a:cubicBezTo>
                    <a:pt x="335080" y="586026"/>
                    <a:pt x="357640" y="541570"/>
                    <a:pt x="382190" y="489152"/>
                  </a:cubicBezTo>
                  <a:cubicBezTo>
                    <a:pt x="390152" y="473891"/>
                    <a:pt x="398115" y="455975"/>
                    <a:pt x="406077" y="435406"/>
                  </a:cubicBezTo>
                  <a:cubicBezTo>
                    <a:pt x="410058" y="435406"/>
                    <a:pt x="415367" y="422136"/>
                    <a:pt x="422002" y="395595"/>
                  </a:cubicBezTo>
                  <a:cubicBezTo>
                    <a:pt x="441907" y="354456"/>
                    <a:pt x="453851" y="321943"/>
                    <a:pt x="457832" y="298056"/>
                  </a:cubicBezTo>
                  <a:lnTo>
                    <a:pt x="465794" y="290094"/>
                  </a:lnTo>
                  <a:lnTo>
                    <a:pt x="467785" y="294075"/>
                  </a:lnTo>
                  <a:cubicBezTo>
                    <a:pt x="466458" y="307346"/>
                    <a:pt x="464467" y="315308"/>
                    <a:pt x="461813" y="317962"/>
                  </a:cubicBezTo>
                  <a:lnTo>
                    <a:pt x="461813" y="339858"/>
                  </a:lnTo>
                  <a:cubicBezTo>
                    <a:pt x="455178" y="355783"/>
                    <a:pt x="451860" y="370381"/>
                    <a:pt x="451860" y="383651"/>
                  </a:cubicBezTo>
                  <a:lnTo>
                    <a:pt x="451860" y="425453"/>
                  </a:lnTo>
                  <a:lnTo>
                    <a:pt x="447879" y="431425"/>
                  </a:lnTo>
                  <a:lnTo>
                    <a:pt x="447879" y="465265"/>
                  </a:lnTo>
                  <a:cubicBezTo>
                    <a:pt x="445225" y="469246"/>
                    <a:pt x="441907" y="482516"/>
                    <a:pt x="437926" y="505076"/>
                  </a:cubicBezTo>
                  <a:cubicBezTo>
                    <a:pt x="435272" y="505076"/>
                    <a:pt x="431955" y="513039"/>
                    <a:pt x="427973" y="528963"/>
                  </a:cubicBezTo>
                  <a:cubicBezTo>
                    <a:pt x="422665" y="529627"/>
                    <a:pt x="420011" y="531617"/>
                    <a:pt x="420011" y="534935"/>
                  </a:cubicBezTo>
                  <a:lnTo>
                    <a:pt x="420011" y="538916"/>
                  </a:lnTo>
                  <a:lnTo>
                    <a:pt x="422002" y="538916"/>
                  </a:lnTo>
                  <a:lnTo>
                    <a:pt x="435936" y="536926"/>
                  </a:lnTo>
                  <a:lnTo>
                    <a:pt x="437926" y="540907"/>
                  </a:lnTo>
                  <a:lnTo>
                    <a:pt x="437926" y="542897"/>
                  </a:lnTo>
                  <a:lnTo>
                    <a:pt x="420011" y="574746"/>
                  </a:lnTo>
                  <a:lnTo>
                    <a:pt x="420011" y="576737"/>
                  </a:lnTo>
                  <a:cubicBezTo>
                    <a:pt x="420011" y="601951"/>
                    <a:pt x="415367" y="623847"/>
                    <a:pt x="406077" y="642426"/>
                  </a:cubicBezTo>
                  <a:lnTo>
                    <a:pt x="406077" y="644417"/>
                  </a:lnTo>
                  <a:lnTo>
                    <a:pt x="414039" y="656360"/>
                  </a:lnTo>
                  <a:lnTo>
                    <a:pt x="414039" y="682238"/>
                  </a:lnTo>
                  <a:cubicBezTo>
                    <a:pt x="402096" y="703470"/>
                    <a:pt x="393470" y="724040"/>
                    <a:pt x="388162" y="743945"/>
                  </a:cubicBezTo>
                  <a:cubicBezTo>
                    <a:pt x="386835" y="743945"/>
                    <a:pt x="386171" y="744609"/>
                    <a:pt x="386171" y="745936"/>
                  </a:cubicBezTo>
                  <a:lnTo>
                    <a:pt x="386171" y="751908"/>
                  </a:lnTo>
                  <a:cubicBezTo>
                    <a:pt x="391480" y="761861"/>
                    <a:pt x="394797" y="770486"/>
                    <a:pt x="396124" y="777785"/>
                  </a:cubicBezTo>
                  <a:cubicBezTo>
                    <a:pt x="394797" y="786411"/>
                    <a:pt x="394134" y="795037"/>
                    <a:pt x="394134" y="803663"/>
                  </a:cubicBezTo>
                  <a:lnTo>
                    <a:pt x="394134" y="805653"/>
                  </a:lnTo>
                  <a:cubicBezTo>
                    <a:pt x="394134" y="808307"/>
                    <a:pt x="392807" y="809634"/>
                    <a:pt x="390152" y="809634"/>
                  </a:cubicBezTo>
                  <a:lnTo>
                    <a:pt x="368256" y="809634"/>
                  </a:lnTo>
                  <a:lnTo>
                    <a:pt x="362284" y="813616"/>
                  </a:lnTo>
                  <a:lnTo>
                    <a:pt x="338397" y="813616"/>
                  </a:lnTo>
                  <a:cubicBezTo>
                    <a:pt x="313847" y="802336"/>
                    <a:pt x="289297" y="779776"/>
                    <a:pt x="264746" y="745936"/>
                  </a:cubicBezTo>
                  <a:cubicBezTo>
                    <a:pt x="252139" y="738637"/>
                    <a:pt x="241523" y="728021"/>
                    <a:pt x="232897" y="714087"/>
                  </a:cubicBezTo>
                  <a:lnTo>
                    <a:pt x="232897" y="692190"/>
                  </a:lnTo>
                  <a:cubicBezTo>
                    <a:pt x="228916" y="687546"/>
                    <a:pt x="226925" y="676266"/>
                    <a:pt x="226925" y="658351"/>
                  </a:cubicBezTo>
                  <a:lnTo>
                    <a:pt x="226925" y="648398"/>
                  </a:lnTo>
                  <a:cubicBezTo>
                    <a:pt x="222944" y="640436"/>
                    <a:pt x="218300" y="635127"/>
                    <a:pt x="212991" y="632473"/>
                  </a:cubicBezTo>
                  <a:cubicBezTo>
                    <a:pt x="199721" y="651715"/>
                    <a:pt x="174507" y="676929"/>
                    <a:pt x="137349" y="708115"/>
                  </a:cubicBezTo>
                  <a:cubicBezTo>
                    <a:pt x="110808" y="728021"/>
                    <a:pt x="88912" y="741291"/>
                    <a:pt x="71660" y="747927"/>
                  </a:cubicBezTo>
                  <a:cubicBezTo>
                    <a:pt x="64362" y="758543"/>
                    <a:pt x="59717" y="763851"/>
                    <a:pt x="57726" y="763851"/>
                  </a:cubicBezTo>
                  <a:lnTo>
                    <a:pt x="51755" y="763851"/>
                  </a:lnTo>
                  <a:cubicBezTo>
                    <a:pt x="30522" y="749917"/>
                    <a:pt x="19905" y="737974"/>
                    <a:pt x="19905" y="728021"/>
                  </a:cubicBezTo>
                  <a:cubicBezTo>
                    <a:pt x="6635" y="713423"/>
                    <a:pt x="0" y="704797"/>
                    <a:pt x="0" y="702143"/>
                  </a:cubicBezTo>
                  <a:lnTo>
                    <a:pt x="0" y="694181"/>
                  </a:lnTo>
                  <a:cubicBezTo>
                    <a:pt x="6635" y="680911"/>
                    <a:pt x="11943" y="673612"/>
                    <a:pt x="15924" y="672285"/>
                  </a:cubicBezTo>
                  <a:cubicBezTo>
                    <a:pt x="21233" y="678256"/>
                    <a:pt x="23886" y="682901"/>
                    <a:pt x="23886" y="686219"/>
                  </a:cubicBezTo>
                  <a:lnTo>
                    <a:pt x="35830" y="686219"/>
                  </a:lnTo>
                  <a:cubicBezTo>
                    <a:pt x="59717" y="673612"/>
                    <a:pt x="87585" y="647071"/>
                    <a:pt x="119434" y="606596"/>
                  </a:cubicBezTo>
                  <a:cubicBezTo>
                    <a:pt x="143985" y="580055"/>
                    <a:pt x="161236" y="559485"/>
                    <a:pt x="171189" y="544888"/>
                  </a:cubicBezTo>
                  <a:cubicBezTo>
                    <a:pt x="173843" y="544224"/>
                    <a:pt x="183133" y="532944"/>
                    <a:pt x="199057" y="511048"/>
                  </a:cubicBezTo>
                  <a:lnTo>
                    <a:pt x="199057" y="485171"/>
                  </a:lnTo>
                  <a:cubicBezTo>
                    <a:pt x="194413" y="472564"/>
                    <a:pt x="190432" y="455312"/>
                    <a:pt x="187114" y="433416"/>
                  </a:cubicBezTo>
                  <a:cubicBezTo>
                    <a:pt x="181806" y="410856"/>
                    <a:pt x="177161" y="399576"/>
                    <a:pt x="173180" y="399576"/>
                  </a:cubicBezTo>
                  <a:lnTo>
                    <a:pt x="167208" y="399576"/>
                  </a:lnTo>
                  <a:cubicBezTo>
                    <a:pt x="162563" y="408865"/>
                    <a:pt x="154601" y="415500"/>
                    <a:pt x="143321" y="419482"/>
                  </a:cubicBezTo>
                  <a:lnTo>
                    <a:pt x="141330" y="419482"/>
                  </a:lnTo>
                  <a:cubicBezTo>
                    <a:pt x="128060" y="414837"/>
                    <a:pt x="114126" y="403557"/>
                    <a:pt x="99528" y="385642"/>
                  </a:cubicBezTo>
                  <a:lnTo>
                    <a:pt x="75641" y="355783"/>
                  </a:lnTo>
                  <a:lnTo>
                    <a:pt x="75641" y="353792"/>
                  </a:lnTo>
                  <a:lnTo>
                    <a:pt x="79623" y="347821"/>
                  </a:lnTo>
                  <a:lnTo>
                    <a:pt x="89575" y="349811"/>
                  </a:lnTo>
                  <a:lnTo>
                    <a:pt x="105500" y="349811"/>
                  </a:lnTo>
                  <a:cubicBezTo>
                    <a:pt x="130714" y="339858"/>
                    <a:pt x="153938" y="323270"/>
                    <a:pt x="175170" y="300047"/>
                  </a:cubicBezTo>
                  <a:lnTo>
                    <a:pt x="175170" y="284122"/>
                  </a:lnTo>
                  <a:lnTo>
                    <a:pt x="171189" y="278151"/>
                  </a:lnTo>
                  <a:lnTo>
                    <a:pt x="171189" y="258245"/>
                  </a:lnTo>
                  <a:lnTo>
                    <a:pt x="167208" y="252273"/>
                  </a:lnTo>
                  <a:cubicBezTo>
                    <a:pt x="165881" y="227059"/>
                    <a:pt x="165217" y="210471"/>
                    <a:pt x="165217" y="202509"/>
                  </a:cubicBezTo>
                  <a:cubicBezTo>
                    <a:pt x="162563" y="202509"/>
                    <a:pt x="161236" y="201182"/>
                    <a:pt x="161236" y="198528"/>
                  </a:cubicBezTo>
                  <a:lnTo>
                    <a:pt x="161236" y="180612"/>
                  </a:lnTo>
                  <a:cubicBezTo>
                    <a:pt x="159246" y="176631"/>
                    <a:pt x="156592" y="164688"/>
                    <a:pt x="153274" y="144782"/>
                  </a:cubicBezTo>
                  <a:lnTo>
                    <a:pt x="143321" y="122886"/>
                  </a:lnTo>
                  <a:lnTo>
                    <a:pt x="143321" y="116914"/>
                  </a:lnTo>
                  <a:cubicBezTo>
                    <a:pt x="143321" y="114923"/>
                    <a:pt x="147302" y="112933"/>
                    <a:pt x="155264" y="110942"/>
                  </a:cubicBezTo>
                  <a:close/>
                  <a:moveTo>
                    <a:pt x="266737" y="35300"/>
                  </a:moveTo>
                  <a:lnTo>
                    <a:pt x="272708" y="35300"/>
                  </a:lnTo>
                  <a:lnTo>
                    <a:pt x="288633" y="43263"/>
                  </a:lnTo>
                  <a:lnTo>
                    <a:pt x="306548" y="43263"/>
                  </a:lnTo>
                  <a:cubicBezTo>
                    <a:pt x="350341" y="54543"/>
                    <a:pt x="380863" y="72458"/>
                    <a:pt x="398115" y="97008"/>
                  </a:cubicBezTo>
                  <a:cubicBezTo>
                    <a:pt x="400769" y="97008"/>
                    <a:pt x="404750" y="104970"/>
                    <a:pt x="410058" y="120895"/>
                  </a:cubicBezTo>
                  <a:lnTo>
                    <a:pt x="410058" y="132839"/>
                  </a:lnTo>
                  <a:cubicBezTo>
                    <a:pt x="406741" y="138147"/>
                    <a:pt x="400769" y="142791"/>
                    <a:pt x="392143" y="146773"/>
                  </a:cubicBezTo>
                  <a:lnTo>
                    <a:pt x="366266" y="146773"/>
                  </a:lnTo>
                  <a:cubicBezTo>
                    <a:pt x="343706" y="132175"/>
                    <a:pt x="318492" y="104970"/>
                    <a:pt x="290624" y="65159"/>
                  </a:cubicBezTo>
                  <a:cubicBezTo>
                    <a:pt x="286643" y="63168"/>
                    <a:pt x="276690" y="55206"/>
                    <a:pt x="260765" y="41272"/>
                  </a:cubicBezTo>
                  <a:cubicBezTo>
                    <a:pt x="260765" y="39281"/>
                    <a:pt x="262756" y="37291"/>
                    <a:pt x="266737" y="35300"/>
                  </a:cubicBezTo>
                  <a:close/>
                  <a:moveTo>
                    <a:pt x="656890" y="0"/>
                  </a:moveTo>
                  <a:lnTo>
                    <a:pt x="700023" y="0"/>
                  </a:lnTo>
                  <a:lnTo>
                    <a:pt x="706654" y="21366"/>
                  </a:lnTo>
                  <a:lnTo>
                    <a:pt x="706654" y="37291"/>
                  </a:lnTo>
                  <a:cubicBezTo>
                    <a:pt x="713289" y="48571"/>
                    <a:pt x="716607" y="68477"/>
                    <a:pt x="716607" y="97008"/>
                  </a:cubicBezTo>
                  <a:cubicBezTo>
                    <a:pt x="719261" y="97672"/>
                    <a:pt x="720588" y="98999"/>
                    <a:pt x="720588" y="100989"/>
                  </a:cubicBezTo>
                  <a:lnTo>
                    <a:pt x="720588" y="126867"/>
                  </a:lnTo>
                  <a:cubicBezTo>
                    <a:pt x="720588" y="127530"/>
                    <a:pt x="721915" y="129521"/>
                    <a:pt x="724569" y="132839"/>
                  </a:cubicBezTo>
                  <a:lnTo>
                    <a:pt x="724569" y="242320"/>
                  </a:lnTo>
                  <a:lnTo>
                    <a:pt x="720588" y="248292"/>
                  </a:lnTo>
                  <a:lnTo>
                    <a:pt x="720588" y="254264"/>
                  </a:lnTo>
                  <a:lnTo>
                    <a:pt x="724569" y="260235"/>
                  </a:lnTo>
                  <a:lnTo>
                    <a:pt x="724569" y="349811"/>
                  </a:lnTo>
                  <a:lnTo>
                    <a:pt x="720588" y="349811"/>
                  </a:lnTo>
                  <a:lnTo>
                    <a:pt x="720588" y="353792"/>
                  </a:lnTo>
                  <a:lnTo>
                    <a:pt x="724569" y="359764"/>
                  </a:lnTo>
                  <a:lnTo>
                    <a:pt x="724569" y="445359"/>
                  </a:lnTo>
                  <a:cubicBezTo>
                    <a:pt x="728551" y="448677"/>
                    <a:pt x="730541" y="464601"/>
                    <a:pt x="730541" y="493133"/>
                  </a:cubicBezTo>
                  <a:lnTo>
                    <a:pt x="730541" y="507067"/>
                  </a:lnTo>
                  <a:lnTo>
                    <a:pt x="734522" y="513039"/>
                  </a:lnTo>
                  <a:lnTo>
                    <a:pt x="734522" y="530954"/>
                  </a:lnTo>
                  <a:cubicBezTo>
                    <a:pt x="738503" y="534271"/>
                    <a:pt x="740494" y="550196"/>
                    <a:pt x="740494" y="578728"/>
                  </a:cubicBezTo>
                  <a:lnTo>
                    <a:pt x="740494" y="600624"/>
                  </a:lnTo>
                  <a:cubicBezTo>
                    <a:pt x="740494" y="601287"/>
                    <a:pt x="741821" y="603278"/>
                    <a:pt x="744475" y="606596"/>
                  </a:cubicBezTo>
                  <a:lnTo>
                    <a:pt x="744475" y="628492"/>
                  </a:lnTo>
                  <a:lnTo>
                    <a:pt x="748456" y="634464"/>
                  </a:lnTo>
                  <a:lnTo>
                    <a:pt x="748456" y="668304"/>
                  </a:lnTo>
                  <a:lnTo>
                    <a:pt x="752437" y="674275"/>
                  </a:lnTo>
                  <a:lnTo>
                    <a:pt x="752437" y="676266"/>
                  </a:lnTo>
                  <a:cubicBezTo>
                    <a:pt x="752437" y="696172"/>
                    <a:pt x="757746" y="728021"/>
                    <a:pt x="768362" y="771814"/>
                  </a:cubicBezTo>
                  <a:cubicBezTo>
                    <a:pt x="771016" y="777785"/>
                    <a:pt x="777652" y="805653"/>
                    <a:pt x="788268" y="855418"/>
                  </a:cubicBezTo>
                  <a:lnTo>
                    <a:pt x="788268" y="857408"/>
                  </a:lnTo>
                  <a:cubicBezTo>
                    <a:pt x="787605" y="867361"/>
                    <a:pt x="782296" y="875987"/>
                    <a:pt x="772343" y="883286"/>
                  </a:cubicBezTo>
                  <a:lnTo>
                    <a:pt x="762390" y="883286"/>
                  </a:lnTo>
                  <a:cubicBezTo>
                    <a:pt x="748456" y="873996"/>
                    <a:pt x="734522" y="868025"/>
                    <a:pt x="720588" y="865371"/>
                  </a:cubicBezTo>
                  <a:cubicBezTo>
                    <a:pt x="713953" y="860062"/>
                    <a:pt x="705327" y="851437"/>
                    <a:pt x="694711" y="839493"/>
                  </a:cubicBezTo>
                  <a:cubicBezTo>
                    <a:pt x="693384" y="839493"/>
                    <a:pt x="686748" y="831531"/>
                    <a:pt x="674805" y="815606"/>
                  </a:cubicBezTo>
                  <a:cubicBezTo>
                    <a:pt x="674142" y="808971"/>
                    <a:pt x="672151" y="805653"/>
                    <a:pt x="668833" y="805653"/>
                  </a:cubicBezTo>
                  <a:cubicBezTo>
                    <a:pt x="667506" y="802999"/>
                    <a:pt x="666843" y="801009"/>
                    <a:pt x="666843" y="799682"/>
                  </a:cubicBezTo>
                  <a:lnTo>
                    <a:pt x="646937" y="799682"/>
                  </a:lnTo>
                  <a:cubicBezTo>
                    <a:pt x="637647" y="796364"/>
                    <a:pt x="633003" y="793046"/>
                    <a:pt x="633003" y="789729"/>
                  </a:cubicBezTo>
                  <a:lnTo>
                    <a:pt x="623050" y="789729"/>
                  </a:lnTo>
                  <a:lnTo>
                    <a:pt x="617078" y="785748"/>
                  </a:lnTo>
                  <a:lnTo>
                    <a:pt x="609116" y="785748"/>
                  </a:lnTo>
                  <a:cubicBezTo>
                    <a:pt x="584566" y="785748"/>
                    <a:pt x="567314" y="779112"/>
                    <a:pt x="557361" y="765842"/>
                  </a:cubicBezTo>
                  <a:lnTo>
                    <a:pt x="543427" y="763851"/>
                  </a:lnTo>
                  <a:lnTo>
                    <a:pt x="533474" y="765842"/>
                  </a:lnTo>
                  <a:cubicBezTo>
                    <a:pt x="522194" y="765842"/>
                    <a:pt x="514232" y="762524"/>
                    <a:pt x="509587" y="755889"/>
                  </a:cubicBezTo>
                  <a:lnTo>
                    <a:pt x="523521" y="745936"/>
                  </a:lnTo>
                  <a:lnTo>
                    <a:pt x="525512" y="745936"/>
                  </a:lnTo>
                  <a:lnTo>
                    <a:pt x="531483" y="749917"/>
                  </a:lnTo>
                  <a:lnTo>
                    <a:pt x="547408" y="749917"/>
                  </a:lnTo>
                  <a:cubicBezTo>
                    <a:pt x="549399" y="749917"/>
                    <a:pt x="551389" y="747927"/>
                    <a:pt x="553380" y="743945"/>
                  </a:cubicBezTo>
                  <a:cubicBezTo>
                    <a:pt x="550726" y="741291"/>
                    <a:pt x="544090" y="739301"/>
                    <a:pt x="533474" y="737974"/>
                  </a:cubicBezTo>
                  <a:lnTo>
                    <a:pt x="529493" y="732002"/>
                  </a:lnTo>
                  <a:cubicBezTo>
                    <a:pt x="557361" y="712096"/>
                    <a:pt x="576603" y="702143"/>
                    <a:pt x="587220" y="702143"/>
                  </a:cubicBezTo>
                  <a:cubicBezTo>
                    <a:pt x="588547" y="700153"/>
                    <a:pt x="605798" y="691527"/>
                    <a:pt x="638974" y="676266"/>
                  </a:cubicBezTo>
                  <a:cubicBezTo>
                    <a:pt x="652245" y="665649"/>
                    <a:pt x="658880" y="655697"/>
                    <a:pt x="658880" y="646407"/>
                  </a:cubicBezTo>
                  <a:cubicBezTo>
                    <a:pt x="657553" y="567448"/>
                    <a:pt x="656890" y="513039"/>
                    <a:pt x="656890" y="483180"/>
                  </a:cubicBezTo>
                  <a:cubicBezTo>
                    <a:pt x="654236" y="483180"/>
                    <a:pt x="652909" y="481853"/>
                    <a:pt x="652909" y="479199"/>
                  </a:cubicBezTo>
                  <a:cubicBezTo>
                    <a:pt x="655562" y="479199"/>
                    <a:pt x="656890" y="477872"/>
                    <a:pt x="656890" y="475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8000" dirty="0">
                <a:solidFill>
                  <a:srgbClr val="000000"/>
                </a:solidFill>
                <a:latin typeface="云峰飞云体" panose="02000500000000000000" pitchFamily="2" charset="-122"/>
                <a:ea typeface="云峰飞云体" panose="02000500000000000000" pitchFamily="2" charset="-122"/>
              </a:endParaRPr>
            </a:p>
          </p:txBody>
        </p:sp>
      </p:grpSp>
      <p:grpSp>
        <p:nvGrpSpPr>
          <p:cNvPr id="43" name="文本框-3_矢量">
            <a:extLst>
              <a:ext uri="{FF2B5EF4-FFF2-40B4-BE49-F238E27FC236}">
                <a16:creationId xmlns:a16="http://schemas.microsoft.com/office/drawing/2014/main" id="{8B2BB2D2-D37B-48F0-DCBB-F56562DBA981}"/>
              </a:ext>
            </a:extLst>
          </p:cNvPr>
          <p:cNvGrpSpPr/>
          <p:nvPr/>
        </p:nvGrpSpPr>
        <p:grpSpPr>
          <a:xfrm>
            <a:off x="1170953" y="4223779"/>
            <a:ext cx="4098280" cy="931060"/>
            <a:chOff x="1170953" y="4223779"/>
            <a:chExt cx="4098280" cy="931060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187A307C-DA39-1015-AA3B-7962CC6F7604}"/>
                </a:ext>
              </a:extLst>
            </p:cNvPr>
            <p:cNvSpPr txBox="1"/>
            <p:nvPr/>
          </p:nvSpPr>
          <p:spPr>
            <a:xfrm>
              <a:off x="1170953" y="4223779"/>
              <a:ext cx="985335" cy="859399"/>
            </a:xfrm>
            <a:custGeom>
              <a:avLst/>
              <a:gdLst/>
              <a:ahLst/>
              <a:cxnLst/>
              <a:rect l="l" t="t" r="r" b="b"/>
              <a:pathLst>
                <a:path w="985335" h="859399">
                  <a:moveTo>
                    <a:pt x="266737" y="524982"/>
                  </a:moveTo>
                  <a:cubicBezTo>
                    <a:pt x="264747" y="524982"/>
                    <a:pt x="261429" y="530290"/>
                    <a:pt x="256784" y="540907"/>
                  </a:cubicBezTo>
                  <a:lnTo>
                    <a:pt x="256784" y="548869"/>
                  </a:lnTo>
                  <a:lnTo>
                    <a:pt x="258775" y="548869"/>
                  </a:lnTo>
                  <a:cubicBezTo>
                    <a:pt x="260765" y="548869"/>
                    <a:pt x="264747" y="542897"/>
                    <a:pt x="270718" y="530954"/>
                  </a:cubicBezTo>
                  <a:lnTo>
                    <a:pt x="270718" y="524982"/>
                  </a:lnTo>
                  <a:close/>
                  <a:moveTo>
                    <a:pt x="531484" y="385642"/>
                  </a:moveTo>
                  <a:cubicBezTo>
                    <a:pt x="517550" y="396258"/>
                    <a:pt x="491672" y="406875"/>
                    <a:pt x="453851" y="417491"/>
                  </a:cubicBezTo>
                  <a:lnTo>
                    <a:pt x="451861" y="421472"/>
                  </a:lnTo>
                  <a:lnTo>
                    <a:pt x="451861" y="433416"/>
                  </a:lnTo>
                  <a:cubicBezTo>
                    <a:pt x="453851" y="434743"/>
                    <a:pt x="455842" y="442705"/>
                    <a:pt x="457833" y="457303"/>
                  </a:cubicBezTo>
                  <a:cubicBezTo>
                    <a:pt x="459160" y="457303"/>
                    <a:pt x="459823" y="458630"/>
                    <a:pt x="459823" y="461284"/>
                  </a:cubicBezTo>
                  <a:lnTo>
                    <a:pt x="487691" y="461284"/>
                  </a:lnTo>
                  <a:cubicBezTo>
                    <a:pt x="503616" y="452658"/>
                    <a:pt x="511578" y="447350"/>
                    <a:pt x="511578" y="445359"/>
                  </a:cubicBezTo>
                  <a:cubicBezTo>
                    <a:pt x="511578" y="444032"/>
                    <a:pt x="520867" y="435406"/>
                    <a:pt x="539446" y="419482"/>
                  </a:cubicBezTo>
                  <a:lnTo>
                    <a:pt x="539446" y="385642"/>
                  </a:lnTo>
                  <a:close/>
                  <a:moveTo>
                    <a:pt x="533474" y="262226"/>
                  </a:moveTo>
                  <a:cubicBezTo>
                    <a:pt x="520867" y="267534"/>
                    <a:pt x="504943" y="276160"/>
                    <a:pt x="485701" y="288104"/>
                  </a:cubicBezTo>
                  <a:cubicBezTo>
                    <a:pt x="456505" y="292748"/>
                    <a:pt x="441908" y="298720"/>
                    <a:pt x="441908" y="306019"/>
                  </a:cubicBezTo>
                  <a:cubicBezTo>
                    <a:pt x="441908" y="313981"/>
                    <a:pt x="441244" y="324597"/>
                    <a:pt x="439917" y="337868"/>
                  </a:cubicBezTo>
                  <a:cubicBezTo>
                    <a:pt x="439917" y="347157"/>
                    <a:pt x="443898" y="353129"/>
                    <a:pt x="451861" y="355783"/>
                  </a:cubicBezTo>
                  <a:cubicBezTo>
                    <a:pt x="451861" y="353793"/>
                    <a:pt x="459160" y="351138"/>
                    <a:pt x="473757" y="347821"/>
                  </a:cubicBezTo>
                  <a:lnTo>
                    <a:pt x="495654" y="327915"/>
                  </a:lnTo>
                  <a:lnTo>
                    <a:pt x="505606" y="327915"/>
                  </a:lnTo>
                  <a:lnTo>
                    <a:pt x="517550" y="335877"/>
                  </a:lnTo>
                  <a:lnTo>
                    <a:pt x="529493" y="335877"/>
                  </a:lnTo>
                  <a:cubicBezTo>
                    <a:pt x="537456" y="331896"/>
                    <a:pt x="541437" y="324597"/>
                    <a:pt x="541437" y="313981"/>
                  </a:cubicBezTo>
                  <a:lnTo>
                    <a:pt x="541437" y="272179"/>
                  </a:lnTo>
                  <a:lnTo>
                    <a:pt x="539446" y="262226"/>
                  </a:lnTo>
                  <a:close/>
                  <a:moveTo>
                    <a:pt x="513569" y="158716"/>
                  </a:moveTo>
                  <a:cubicBezTo>
                    <a:pt x="509588" y="162697"/>
                    <a:pt x="496981" y="164688"/>
                    <a:pt x="475748" y="164688"/>
                  </a:cubicBezTo>
                  <a:lnTo>
                    <a:pt x="461814" y="164688"/>
                  </a:lnTo>
                  <a:cubicBezTo>
                    <a:pt x="447216" y="169996"/>
                    <a:pt x="439917" y="176631"/>
                    <a:pt x="439917" y="184594"/>
                  </a:cubicBezTo>
                  <a:lnTo>
                    <a:pt x="439917" y="222415"/>
                  </a:lnTo>
                  <a:lnTo>
                    <a:pt x="441908" y="232367"/>
                  </a:lnTo>
                  <a:lnTo>
                    <a:pt x="453851" y="232367"/>
                  </a:lnTo>
                  <a:lnTo>
                    <a:pt x="515559" y="212462"/>
                  </a:lnTo>
                  <a:lnTo>
                    <a:pt x="525512" y="212462"/>
                  </a:lnTo>
                  <a:cubicBezTo>
                    <a:pt x="526176" y="212462"/>
                    <a:pt x="528166" y="213789"/>
                    <a:pt x="531484" y="216443"/>
                  </a:cubicBezTo>
                  <a:lnTo>
                    <a:pt x="539446" y="216443"/>
                  </a:lnTo>
                  <a:cubicBezTo>
                    <a:pt x="539446" y="214452"/>
                    <a:pt x="541437" y="211135"/>
                    <a:pt x="545418" y="206490"/>
                  </a:cubicBezTo>
                  <a:lnTo>
                    <a:pt x="545418" y="186584"/>
                  </a:lnTo>
                  <a:lnTo>
                    <a:pt x="537456" y="162697"/>
                  </a:lnTo>
                  <a:cubicBezTo>
                    <a:pt x="537456" y="160043"/>
                    <a:pt x="536129" y="158716"/>
                    <a:pt x="533474" y="158716"/>
                  </a:cubicBezTo>
                  <a:close/>
                  <a:moveTo>
                    <a:pt x="845995" y="75112"/>
                  </a:moveTo>
                  <a:lnTo>
                    <a:pt x="847985" y="75112"/>
                  </a:lnTo>
                  <a:cubicBezTo>
                    <a:pt x="878508" y="89710"/>
                    <a:pt x="893769" y="103644"/>
                    <a:pt x="893769" y="116914"/>
                  </a:cubicBezTo>
                  <a:cubicBezTo>
                    <a:pt x="899077" y="134166"/>
                    <a:pt x="901731" y="151417"/>
                    <a:pt x="901731" y="168669"/>
                  </a:cubicBezTo>
                  <a:lnTo>
                    <a:pt x="901731" y="172650"/>
                  </a:lnTo>
                  <a:cubicBezTo>
                    <a:pt x="904385" y="177295"/>
                    <a:pt x="911684" y="182603"/>
                    <a:pt x="923627" y="188575"/>
                  </a:cubicBezTo>
                  <a:lnTo>
                    <a:pt x="943533" y="188575"/>
                  </a:lnTo>
                  <a:cubicBezTo>
                    <a:pt x="954150" y="193219"/>
                    <a:pt x="959458" y="203836"/>
                    <a:pt x="959458" y="220424"/>
                  </a:cubicBezTo>
                  <a:cubicBezTo>
                    <a:pt x="972728" y="226396"/>
                    <a:pt x="981354" y="233031"/>
                    <a:pt x="985335" y="240330"/>
                  </a:cubicBezTo>
                  <a:cubicBezTo>
                    <a:pt x="980691" y="243647"/>
                    <a:pt x="970738" y="247629"/>
                    <a:pt x="955477" y="252273"/>
                  </a:cubicBezTo>
                  <a:cubicBezTo>
                    <a:pt x="955477" y="255591"/>
                    <a:pt x="946187" y="258245"/>
                    <a:pt x="927609" y="260236"/>
                  </a:cubicBezTo>
                  <a:cubicBezTo>
                    <a:pt x="922964" y="262890"/>
                    <a:pt x="920310" y="266207"/>
                    <a:pt x="919646" y="270188"/>
                  </a:cubicBezTo>
                  <a:cubicBezTo>
                    <a:pt x="920973" y="355783"/>
                    <a:pt x="921637" y="418818"/>
                    <a:pt x="921637" y="459293"/>
                  </a:cubicBezTo>
                  <a:cubicBezTo>
                    <a:pt x="921637" y="503086"/>
                    <a:pt x="920973" y="547542"/>
                    <a:pt x="919646" y="592662"/>
                  </a:cubicBezTo>
                  <a:cubicBezTo>
                    <a:pt x="920973" y="604605"/>
                    <a:pt x="921637" y="642426"/>
                    <a:pt x="921637" y="706125"/>
                  </a:cubicBezTo>
                  <a:cubicBezTo>
                    <a:pt x="921637" y="725367"/>
                    <a:pt x="911684" y="742618"/>
                    <a:pt x="891778" y="757880"/>
                  </a:cubicBezTo>
                  <a:cubicBezTo>
                    <a:pt x="887797" y="757880"/>
                    <a:pt x="881825" y="761197"/>
                    <a:pt x="873863" y="767832"/>
                  </a:cubicBezTo>
                  <a:lnTo>
                    <a:pt x="867891" y="767832"/>
                  </a:lnTo>
                  <a:cubicBezTo>
                    <a:pt x="830070" y="738637"/>
                    <a:pt x="804856" y="716077"/>
                    <a:pt x="792249" y="700153"/>
                  </a:cubicBezTo>
                  <a:cubicBezTo>
                    <a:pt x="792249" y="693518"/>
                    <a:pt x="783624" y="686882"/>
                    <a:pt x="766372" y="680247"/>
                  </a:cubicBezTo>
                  <a:cubicBezTo>
                    <a:pt x="749784" y="671621"/>
                    <a:pt x="737177" y="661005"/>
                    <a:pt x="728551" y="648398"/>
                  </a:cubicBezTo>
                  <a:cubicBezTo>
                    <a:pt x="703337" y="643090"/>
                    <a:pt x="686085" y="634464"/>
                    <a:pt x="676796" y="622520"/>
                  </a:cubicBezTo>
                  <a:cubicBezTo>
                    <a:pt x="654236" y="605269"/>
                    <a:pt x="642956" y="593325"/>
                    <a:pt x="642956" y="586690"/>
                  </a:cubicBezTo>
                  <a:cubicBezTo>
                    <a:pt x="644947" y="581382"/>
                    <a:pt x="646937" y="578728"/>
                    <a:pt x="648928" y="578728"/>
                  </a:cubicBezTo>
                  <a:lnTo>
                    <a:pt x="660871" y="578728"/>
                  </a:lnTo>
                  <a:lnTo>
                    <a:pt x="666843" y="582709"/>
                  </a:lnTo>
                  <a:lnTo>
                    <a:pt x="672815" y="582709"/>
                  </a:lnTo>
                  <a:lnTo>
                    <a:pt x="678786" y="578728"/>
                  </a:lnTo>
                  <a:lnTo>
                    <a:pt x="702673" y="578728"/>
                  </a:lnTo>
                  <a:lnTo>
                    <a:pt x="708645" y="574747"/>
                  </a:lnTo>
                  <a:lnTo>
                    <a:pt x="724570" y="574747"/>
                  </a:lnTo>
                  <a:cubicBezTo>
                    <a:pt x="729214" y="574747"/>
                    <a:pt x="733859" y="572756"/>
                    <a:pt x="738504" y="568775"/>
                  </a:cubicBezTo>
                  <a:lnTo>
                    <a:pt x="768362" y="568775"/>
                  </a:lnTo>
                  <a:lnTo>
                    <a:pt x="774334" y="572756"/>
                  </a:lnTo>
                  <a:lnTo>
                    <a:pt x="790259" y="572756"/>
                  </a:lnTo>
                  <a:cubicBezTo>
                    <a:pt x="792249" y="572756"/>
                    <a:pt x="795567" y="567448"/>
                    <a:pt x="800212" y="556831"/>
                  </a:cubicBezTo>
                  <a:lnTo>
                    <a:pt x="800212" y="546878"/>
                  </a:lnTo>
                  <a:lnTo>
                    <a:pt x="740494" y="475218"/>
                  </a:lnTo>
                  <a:cubicBezTo>
                    <a:pt x="740494" y="469910"/>
                    <a:pt x="735186" y="463938"/>
                    <a:pt x="724570" y="457303"/>
                  </a:cubicBezTo>
                  <a:cubicBezTo>
                    <a:pt x="724570" y="455312"/>
                    <a:pt x="711299" y="444696"/>
                    <a:pt x="684758" y="425453"/>
                  </a:cubicBezTo>
                  <a:lnTo>
                    <a:pt x="672815" y="425453"/>
                  </a:lnTo>
                  <a:cubicBezTo>
                    <a:pt x="660871" y="433416"/>
                    <a:pt x="648928" y="440051"/>
                    <a:pt x="636984" y="445359"/>
                  </a:cubicBezTo>
                  <a:cubicBezTo>
                    <a:pt x="636984" y="449340"/>
                    <a:pt x="629686" y="455975"/>
                    <a:pt x="615088" y="465265"/>
                  </a:cubicBezTo>
                  <a:lnTo>
                    <a:pt x="607126" y="481189"/>
                  </a:lnTo>
                  <a:lnTo>
                    <a:pt x="607126" y="487161"/>
                  </a:lnTo>
                  <a:lnTo>
                    <a:pt x="611107" y="493133"/>
                  </a:lnTo>
                  <a:lnTo>
                    <a:pt x="611107" y="580718"/>
                  </a:lnTo>
                  <a:lnTo>
                    <a:pt x="615088" y="586690"/>
                  </a:lnTo>
                  <a:lnTo>
                    <a:pt x="615088" y="620530"/>
                  </a:lnTo>
                  <a:lnTo>
                    <a:pt x="611107" y="626502"/>
                  </a:lnTo>
                  <a:lnTo>
                    <a:pt x="611107" y="674275"/>
                  </a:lnTo>
                  <a:cubicBezTo>
                    <a:pt x="608453" y="677593"/>
                    <a:pt x="607126" y="680247"/>
                    <a:pt x="607126" y="682238"/>
                  </a:cubicBezTo>
                  <a:cubicBezTo>
                    <a:pt x="607126" y="689536"/>
                    <a:pt x="606462" y="715414"/>
                    <a:pt x="605135" y="759870"/>
                  </a:cubicBezTo>
                  <a:lnTo>
                    <a:pt x="589211" y="789729"/>
                  </a:lnTo>
                  <a:cubicBezTo>
                    <a:pt x="585893" y="804326"/>
                    <a:pt x="578594" y="818924"/>
                    <a:pt x="567314" y="833521"/>
                  </a:cubicBezTo>
                  <a:cubicBezTo>
                    <a:pt x="565324" y="833521"/>
                    <a:pt x="559352" y="840157"/>
                    <a:pt x="549399" y="853427"/>
                  </a:cubicBezTo>
                  <a:lnTo>
                    <a:pt x="541437" y="859399"/>
                  </a:lnTo>
                  <a:lnTo>
                    <a:pt x="529493" y="859399"/>
                  </a:lnTo>
                  <a:cubicBezTo>
                    <a:pt x="504943" y="844138"/>
                    <a:pt x="487028" y="820914"/>
                    <a:pt x="475748" y="789729"/>
                  </a:cubicBezTo>
                  <a:cubicBezTo>
                    <a:pt x="464468" y="767169"/>
                    <a:pt x="458496" y="751908"/>
                    <a:pt x="457833" y="743946"/>
                  </a:cubicBezTo>
                  <a:cubicBezTo>
                    <a:pt x="457169" y="743282"/>
                    <a:pt x="453188" y="735983"/>
                    <a:pt x="445889" y="722049"/>
                  </a:cubicBezTo>
                  <a:lnTo>
                    <a:pt x="445889" y="720059"/>
                  </a:lnTo>
                  <a:cubicBezTo>
                    <a:pt x="446553" y="717404"/>
                    <a:pt x="447880" y="716077"/>
                    <a:pt x="449870" y="716077"/>
                  </a:cubicBezTo>
                  <a:cubicBezTo>
                    <a:pt x="471767" y="737310"/>
                    <a:pt x="486364" y="747927"/>
                    <a:pt x="493663" y="747927"/>
                  </a:cubicBezTo>
                  <a:lnTo>
                    <a:pt x="517550" y="747927"/>
                  </a:lnTo>
                  <a:cubicBezTo>
                    <a:pt x="524849" y="747927"/>
                    <a:pt x="530157" y="732666"/>
                    <a:pt x="533474" y="702143"/>
                  </a:cubicBezTo>
                  <a:cubicBezTo>
                    <a:pt x="534801" y="702143"/>
                    <a:pt x="535465" y="701480"/>
                    <a:pt x="535465" y="700153"/>
                  </a:cubicBezTo>
                  <a:lnTo>
                    <a:pt x="535465" y="676266"/>
                  </a:lnTo>
                  <a:lnTo>
                    <a:pt x="539446" y="670294"/>
                  </a:lnTo>
                  <a:cubicBezTo>
                    <a:pt x="539446" y="662332"/>
                    <a:pt x="540110" y="628492"/>
                    <a:pt x="541437" y="568775"/>
                  </a:cubicBezTo>
                  <a:lnTo>
                    <a:pt x="539446" y="558822"/>
                  </a:lnTo>
                  <a:lnTo>
                    <a:pt x="531484" y="558822"/>
                  </a:lnTo>
                  <a:cubicBezTo>
                    <a:pt x="531484" y="561476"/>
                    <a:pt x="524849" y="566121"/>
                    <a:pt x="511578" y="572756"/>
                  </a:cubicBezTo>
                  <a:cubicBezTo>
                    <a:pt x="511578" y="582045"/>
                    <a:pt x="504943" y="590671"/>
                    <a:pt x="491672" y="598633"/>
                  </a:cubicBezTo>
                  <a:cubicBezTo>
                    <a:pt x="491672" y="601288"/>
                    <a:pt x="478402" y="613231"/>
                    <a:pt x="451861" y="634464"/>
                  </a:cubicBezTo>
                  <a:cubicBezTo>
                    <a:pt x="451861" y="641099"/>
                    <a:pt x="440581" y="651715"/>
                    <a:pt x="418021" y="666313"/>
                  </a:cubicBezTo>
                  <a:cubicBezTo>
                    <a:pt x="411386" y="666313"/>
                    <a:pt x="402096" y="670294"/>
                    <a:pt x="390153" y="678256"/>
                  </a:cubicBezTo>
                  <a:cubicBezTo>
                    <a:pt x="377546" y="686219"/>
                    <a:pt x="350341" y="699489"/>
                    <a:pt x="308539" y="718068"/>
                  </a:cubicBezTo>
                  <a:lnTo>
                    <a:pt x="306549" y="718068"/>
                  </a:lnTo>
                  <a:cubicBezTo>
                    <a:pt x="299914" y="718068"/>
                    <a:pt x="295932" y="716077"/>
                    <a:pt x="294605" y="712096"/>
                  </a:cubicBezTo>
                  <a:lnTo>
                    <a:pt x="294605" y="704134"/>
                  </a:lnTo>
                  <a:cubicBezTo>
                    <a:pt x="294605" y="691527"/>
                    <a:pt x="302568" y="681574"/>
                    <a:pt x="318492" y="674275"/>
                  </a:cubicBezTo>
                  <a:cubicBezTo>
                    <a:pt x="355650" y="631810"/>
                    <a:pt x="386835" y="592662"/>
                    <a:pt x="412049" y="556831"/>
                  </a:cubicBezTo>
                  <a:lnTo>
                    <a:pt x="412049" y="554841"/>
                  </a:lnTo>
                  <a:cubicBezTo>
                    <a:pt x="410722" y="552187"/>
                    <a:pt x="410059" y="550196"/>
                    <a:pt x="410059" y="548869"/>
                  </a:cubicBezTo>
                  <a:lnTo>
                    <a:pt x="408068" y="548869"/>
                  </a:lnTo>
                  <a:cubicBezTo>
                    <a:pt x="405414" y="550860"/>
                    <a:pt x="390816" y="554177"/>
                    <a:pt x="364275" y="558822"/>
                  </a:cubicBezTo>
                  <a:cubicBezTo>
                    <a:pt x="364275" y="561476"/>
                    <a:pt x="362948" y="562803"/>
                    <a:pt x="360294" y="562803"/>
                  </a:cubicBezTo>
                  <a:lnTo>
                    <a:pt x="328445" y="562803"/>
                  </a:lnTo>
                  <a:cubicBezTo>
                    <a:pt x="319156" y="556168"/>
                    <a:pt x="308539" y="552850"/>
                    <a:pt x="296596" y="552850"/>
                  </a:cubicBezTo>
                  <a:lnTo>
                    <a:pt x="294605" y="556831"/>
                  </a:lnTo>
                  <a:lnTo>
                    <a:pt x="294605" y="568775"/>
                  </a:lnTo>
                  <a:cubicBezTo>
                    <a:pt x="294605" y="582709"/>
                    <a:pt x="296596" y="591998"/>
                    <a:pt x="300577" y="596643"/>
                  </a:cubicBezTo>
                  <a:lnTo>
                    <a:pt x="300577" y="624511"/>
                  </a:lnTo>
                  <a:cubicBezTo>
                    <a:pt x="296596" y="628492"/>
                    <a:pt x="294605" y="641099"/>
                    <a:pt x="294605" y="662332"/>
                  </a:cubicBezTo>
                  <a:lnTo>
                    <a:pt x="294605" y="674275"/>
                  </a:lnTo>
                  <a:cubicBezTo>
                    <a:pt x="288634" y="692191"/>
                    <a:pt x="280671" y="702807"/>
                    <a:pt x="270718" y="706125"/>
                  </a:cubicBezTo>
                  <a:lnTo>
                    <a:pt x="258775" y="706125"/>
                  </a:lnTo>
                  <a:cubicBezTo>
                    <a:pt x="218963" y="675602"/>
                    <a:pt x="199058" y="654370"/>
                    <a:pt x="199058" y="642426"/>
                  </a:cubicBezTo>
                  <a:cubicBezTo>
                    <a:pt x="196404" y="642426"/>
                    <a:pt x="195077" y="634464"/>
                    <a:pt x="195077" y="618539"/>
                  </a:cubicBezTo>
                  <a:lnTo>
                    <a:pt x="195077" y="604605"/>
                  </a:lnTo>
                  <a:lnTo>
                    <a:pt x="191095" y="598633"/>
                  </a:lnTo>
                  <a:lnTo>
                    <a:pt x="191095" y="503086"/>
                  </a:lnTo>
                  <a:cubicBezTo>
                    <a:pt x="193749" y="499768"/>
                    <a:pt x="195077" y="497778"/>
                    <a:pt x="195077" y="497114"/>
                  </a:cubicBezTo>
                  <a:lnTo>
                    <a:pt x="195077" y="441378"/>
                  </a:lnTo>
                  <a:cubicBezTo>
                    <a:pt x="195077" y="439387"/>
                    <a:pt x="193086" y="437397"/>
                    <a:pt x="189105" y="435406"/>
                  </a:cubicBezTo>
                  <a:lnTo>
                    <a:pt x="183133" y="435406"/>
                  </a:lnTo>
                  <a:cubicBezTo>
                    <a:pt x="162564" y="455312"/>
                    <a:pt x="147303" y="465265"/>
                    <a:pt x="137350" y="465265"/>
                  </a:cubicBezTo>
                  <a:cubicBezTo>
                    <a:pt x="120098" y="475881"/>
                    <a:pt x="105501" y="481853"/>
                    <a:pt x="93557" y="483180"/>
                  </a:cubicBezTo>
                  <a:cubicBezTo>
                    <a:pt x="93557" y="484507"/>
                    <a:pt x="92894" y="485171"/>
                    <a:pt x="91567" y="485171"/>
                  </a:cubicBezTo>
                  <a:lnTo>
                    <a:pt x="75642" y="485171"/>
                  </a:lnTo>
                  <a:lnTo>
                    <a:pt x="51755" y="477208"/>
                  </a:lnTo>
                  <a:cubicBezTo>
                    <a:pt x="51755" y="475218"/>
                    <a:pt x="47774" y="471900"/>
                    <a:pt x="39811" y="467255"/>
                  </a:cubicBezTo>
                  <a:cubicBezTo>
                    <a:pt x="31186" y="457303"/>
                    <a:pt x="17915" y="438060"/>
                    <a:pt x="0" y="409529"/>
                  </a:cubicBezTo>
                  <a:lnTo>
                    <a:pt x="0" y="399576"/>
                  </a:lnTo>
                  <a:cubicBezTo>
                    <a:pt x="664" y="396922"/>
                    <a:pt x="1991" y="395595"/>
                    <a:pt x="3981" y="395595"/>
                  </a:cubicBezTo>
                  <a:cubicBezTo>
                    <a:pt x="16588" y="414173"/>
                    <a:pt x="29859" y="425453"/>
                    <a:pt x="43793" y="429434"/>
                  </a:cubicBezTo>
                  <a:lnTo>
                    <a:pt x="49764" y="429434"/>
                  </a:lnTo>
                  <a:lnTo>
                    <a:pt x="85595" y="415500"/>
                  </a:lnTo>
                  <a:cubicBezTo>
                    <a:pt x="116781" y="396922"/>
                    <a:pt x="141331" y="372371"/>
                    <a:pt x="159246" y="341849"/>
                  </a:cubicBezTo>
                  <a:cubicBezTo>
                    <a:pt x="159246" y="332560"/>
                    <a:pt x="171190" y="322607"/>
                    <a:pt x="195077" y="311990"/>
                  </a:cubicBezTo>
                  <a:lnTo>
                    <a:pt x="201048" y="311990"/>
                  </a:lnTo>
                  <a:lnTo>
                    <a:pt x="207020" y="315972"/>
                  </a:lnTo>
                  <a:lnTo>
                    <a:pt x="234888" y="315972"/>
                  </a:lnTo>
                  <a:cubicBezTo>
                    <a:pt x="251476" y="315972"/>
                    <a:pt x="262756" y="322607"/>
                    <a:pt x="268728" y="335877"/>
                  </a:cubicBezTo>
                  <a:cubicBezTo>
                    <a:pt x="276027" y="335877"/>
                    <a:pt x="281998" y="339859"/>
                    <a:pt x="286643" y="347821"/>
                  </a:cubicBezTo>
                  <a:cubicBezTo>
                    <a:pt x="285316" y="374362"/>
                    <a:pt x="284652" y="392941"/>
                    <a:pt x="284652" y="403557"/>
                  </a:cubicBezTo>
                  <a:cubicBezTo>
                    <a:pt x="283325" y="403557"/>
                    <a:pt x="280671" y="408202"/>
                    <a:pt x="276690" y="417491"/>
                  </a:cubicBezTo>
                  <a:cubicBezTo>
                    <a:pt x="275363" y="442041"/>
                    <a:pt x="274699" y="457303"/>
                    <a:pt x="274699" y="463274"/>
                  </a:cubicBezTo>
                  <a:cubicBezTo>
                    <a:pt x="273372" y="463274"/>
                    <a:pt x="270718" y="469246"/>
                    <a:pt x="266737" y="481189"/>
                  </a:cubicBezTo>
                  <a:lnTo>
                    <a:pt x="266737" y="513039"/>
                  </a:lnTo>
                  <a:lnTo>
                    <a:pt x="276690" y="515029"/>
                  </a:lnTo>
                  <a:cubicBezTo>
                    <a:pt x="282662" y="515029"/>
                    <a:pt x="286643" y="508394"/>
                    <a:pt x="288634" y="495123"/>
                  </a:cubicBezTo>
                  <a:cubicBezTo>
                    <a:pt x="290624" y="495123"/>
                    <a:pt x="293942" y="488488"/>
                    <a:pt x="298586" y="475218"/>
                  </a:cubicBezTo>
                  <a:lnTo>
                    <a:pt x="302568" y="475218"/>
                  </a:lnTo>
                  <a:cubicBezTo>
                    <a:pt x="305222" y="475218"/>
                    <a:pt x="306549" y="477208"/>
                    <a:pt x="306549" y="481189"/>
                  </a:cubicBezTo>
                  <a:cubicBezTo>
                    <a:pt x="306549" y="491806"/>
                    <a:pt x="304558" y="499768"/>
                    <a:pt x="300577" y="505076"/>
                  </a:cubicBezTo>
                  <a:lnTo>
                    <a:pt x="300577" y="513039"/>
                  </a:lnTo>
                  <a:lnTo>
                    <a:pt x="310530" y="515029"/>
                  </a:lnTo>
                  <a:lnTo>
                    <a:pt x="314511" y="515029"/>
                  </a:lnTo>
                  <a:cubicBezTo>
                    <a:pt x="319819" y="515029"/>
                    <a:pt x="335744" y="511048"/>
                    <a:pt x="362285" y="503086"/>
                  </a:cubicBezTo>
                  <a:cubicBezTo>
                    <a:pt x="378209" y="495123"/>
                    <a:pt x="393471" y="489815"/>
                    <a:pt x="408068" y="487161"/>
                  </a:cubicBezTo>
                  <a:cubicBezTo>
                    <a:pt x="410722" y="482517"/>
                    <a:pt x="412049" y="478535"/>
                    <a:pt x="412049" y="475218"/>
                  </a:cubicBezTo>
                  <a:lnTo>
                    <a:pt x="412049" y="463274"/>
                  </a:lnTo>
                  <a:lnTo>
                    <a:pt x="400106" y="443369"/>
                  </a:lnTo>
                  <a:lnTo>
                    <a:pt x="402096" y="433416"/>
                  </a:lnTo>
                  <a:cubicBezTo>
                    <a:pt x="402096" y="428771"/>
                    <a:pt x="400106" y="423463"/>
                    <a:pt x="396125" y="417491"/>
                  </a:cubicBezTo>
                  <a:lnTo>
                    <a:pt x="396125" y="397585"/>
                  </a:lnTo>
                  <a:cubicBezTo>
                    <a:pt x="391480" y="392941"/>
                    <a:pt x="384845" y="384315"/>
                    <a:pt x="376219" y="371708"/>
                  </a:cubicBezTo>
                  <a:lnTo>
                    <a:pt x="380200" y="369717"/>
                  </a:lnTo>
                  <a:lnTo>
                    <a:pt x="390153" y="369717"/>
                  </a:lnTo>
                  <a:lnTo>
                    <a:pt x="392144" y="359764"/>
                  </a:lnTo>
                  <a:lnTo>
                    <a:pt x="392144" y="311990"/>
                  </a:lnTo>
                  <a:cubicBezTo>
                    <a:pt x="394798" y="308673"/>
                    <a:pt x="396125" y="306682"/>
                    <a:pt x="396125" y="306019"/>
                  </a:cubicBezTo>
                  <a:lnTo>
                    <a:pt x="396125" y="274170"/>
                  </a:lnTo>
                  <a:cubicBezTo>
                    <a:pt x="398779" y="270852"/>
                    <a:pt x="400106" y="268198"/>
                    <a:pt x="400106" y="266207"/>
                  </a:cubicBezTo>
                  <a:cubicBezTo>
                    <a:pt x="400106" y="261563"/>
                    <a:pt x="400769" y="242320"/>
                    <a:pt x="402096" y="208481"/>
                  </a:cubicBezTo>
                  <a:cubicBezTo>
                    <a:pt x="404750" y="208481"/>
                    <a:pt x="406078" y="207154"/>
                    <a:pt x="406078" y="204499"/>
                  </a:cubicBezTo>
                  <a:lnTo>
                    <a:pt x="406078" y="176631"/>
                  </a:lnTo>
                  <a:lnTo>
                    <a:pt x="410059" y="170660"/>
                  </a:lnTo>
                  <a:lnTo>
                    <a:pt x="410059" y="126867"/>
                  </a:lnTo>
                  <a:cubicBezTo>
                    <a:pt x="408068" y="124876"/>
                    <a:pt x="406078" y="116914"/>
                    <a:pt x="404087" y="102980"/>
                  </a:cubicBezTo>
                  <a:cubicBezTo>
                    <a:pt x="402760" y="102980"/>
                    <a:pt x="402096" y="102316"/>
                    <a:pt x="402096" y="100989"/>
                  </a:cubicBezTo>
                  <a:lnTo>
                    <a:pt x="402096" y="97008"/>
                  </a:lnTo>
                  <a:cubicBezTo>
                    <a:pt x="402096" y="95018"/>
                    <a:pt x="404750" y="92364"/>
                    <a:pt x="410059" y="89046"/>
                  </a:cubicBezTo>
                  <a:cubicBezTo>
                    <a:pt x="415367" y="100989"/>
                    <a:pt x="424656" y="111606"/>
                    <a:pt x="437927" y="120895"/>
                  </a:cubicBezTo>
                  <a:cubicBezTo>
                    <a:pt x="439917" y="120895"/>
                    <a:pt x="441908" y="124876"/>
                    <a:pt x="443898" y="132839"/>
                  </a:cubicBezTo>
                  <a:cubicBezTo>
                    <a:pt x="446553" y="134166"/>
                    <a:pt x="449207" y="134829"/>
                    <a:pt x="451861" y="134829"/>
                  </a:cubicBezTo>
                  <a:lnTo>
                    <a:pt x="493663" y="118905"/>
                  </a:lnTo>
                  <a:lnTo>
                    <a:pt x="555371" y="118905"/>
                  </a:lnTo>
                  <a:cubicBezTo>
                    <a:pt x="575940" y="130185"/>
                    <a:pt x="589211" y="146109"/>
                    <a:pt x="595182" y="166678"/>
                  </a:cubicBezTo>
                  <a:cubicBezTo>
                    <a:pt x="603145" y="186584"/>
                    <a:pt x="607126" y="205163"/>
                    <a:pt x="607126" y="222415"/>
                  </a:cubicBezTo>
                  <a:cubicBezTo>
                    <a:pt x="605799" y="281468"/>
                    <a:pt x="605135" y="321943"/>
                    <a:pt x="605135" y="343840"/>
                  </a:cubicBezTo>
                  <a:cubicBezTo>
                    <a:pt x="606462" y="350475"/>
                    <a:pt x="616415" y="357110"/>
                    <a:pt x="634994" y="363746"/>
                  </a:cubicBezTo>
                  <a:lnTo>
                    <a:pt x="646937" y="369717"/>
                  </a:lnTo>
                  <a:lnTo>
                    <a:pt x="658881" y="369717"/>
                  </a:lnTo>
                  <a:lnTo>
                    <a:pt x="664852" y="365736"/>
                  </a:lnTo>
                  <a:lnTo>
                    <a:pt x="666843" y="365736"/>
                  </a:lnTo>
                  <a:cubicBezTo>
                    <a:pt x="668834" y="367727"/>
                    <a:pt x="677459" y="369717"/>
                    <a:pt x="692721" y="371708"/>
                  </a:cubicBezTo>
                  <a:cubicBezTo>
                    <a:pt x="692721" y="376352"/>
                    <a:pt x="700019" y="380334"/>
                    <a:pt x="714617" y="383651"/>
                  </a:cubicBezTo>
                  <a:cubicBezTo>
                    <a:pt x="714617" y="386305"/>
                    <a:pt x="726560" y="389623"/>
                    <a:pt x="750447" y="393604"/>
                  </a:cubicBezTo>
                  <a:cubicBezTo>
                    <a:pt x="750447" y="396258"/>
                    <a:pt x="757746" y="400903"/>
                    <a:pt x="772344" y="407538"/>
                  </a:cubicBezTo>
                  <a:cubicBezTo>
                    <a:pt x="788268" y="415500"/>
                    <a:pt x="802202" y="428107"/>
                    <a:pt x="814146" y="445359"/>
                  </a:cubicBezTo>
                  <a:cubicBezTo>
                    <a:pt x="819454" y="460620"/>
                    <a:pt x="828743" y="479199"/>
                    <a:pt x="842014" y="501095"/>
                  </a:cubicBezTo>
                  <a:cubicBezTo>
                    <a:pt x="847322" y="512375"/>
                    <a:pt x="849976" y="518347"/>
                    <a:pt x="849976" y="519010"/>
                  </a:cubicBezTo>
                  <a:lnTo>
                    <a:pt x="855948" y="519010"/>
                  </a:lnTo>
                  <a:lnTo>
                    <a:pt x="855948" y="467255"/>
                  </a:lnTo>
                  <a:cubicBezTo>
                    <a:pt x="855948" y="465928"/>
                    <a:pt x="856611" y="465265"/>
                    <a:pt x="857938" y="465265"/>
                  </a:cubicBezTo>
                  <a:lnTo>
                    <a:pt x="855948" y="461284"/>
                  </a:lnTo>
                  <a:lnTo>
                    <a:pt x="855948" y="419482"/>
                  </a:lnTo>
                  <a:lnTo>
                    <a:pt x="859929" y="413510"/>
                  </a:lnTo>
                  <a:lnTo>
                    <a:pt x="859929" y="339859"/>
                  </a:lnTo>
                  <a:cubicBezTo>
                    <a:pt x="857938" y="337868"/>
                    <a:pt x="855948" y="329242"/>
                    <a:pt x="853957" y="313981"/>
                  </a:cubicBezTo>
                  <a:lnTo>
                    <a:pt x="849976" y="311990"/>
                  </a:lnTo>
                  <a:lnTo>
                    <a:pt x="842014" y="311990"/>
                  </a:lnTo>
                  <a:cubicBezTo>
                    <a:pt x="788932" y="341186"/>
                    <a:pt x="758410" y="355783"/>
                    <a:pt x="750447" y="355783"/>
                  </a:cubicBezTo>
                  <a:cubicBezTo>
                    <a:pt x="750447" y="357774"/>
                    <a:pt x="739831" y="360428"/>
                    <a:pt x="718598" y="363746"/>
                  </a:cubicBezTo>
                  <a:cubicBezTo>
                    <a:pt x="718598" y="365073"/>
                    <a:pt x="717935" y="365736"/>
                    <a:pt x="716607" y="365736"/>
                  </a:cubicBezTo>
                  <a:lnTo>
                    <a:pt x="708645" y="365736"/>
                  </a:lnTo>
                  <a:cubicBezTo>
                    <a:pt x="694711" y="360428"/>
                    <a:pt x="685422" y="353793"/>
                    <a:pt x="680777" y="345830"/>
                  </a:cubicBezTo>
                  <a:lnTo>
                    <a:pt x="656890" y="304028"/>
                  </a:lnTo>
                  <a:lnTo>
                    <a:pt x="656890" y="302038"/>
                  </a:lnTo>
                  <a:cubicBezTo>
                    <a:pt x="660208" y="295402"/>
                    <a:pt x="662862" y="292085"/>
                    <a:pt x="664852" y="292085"/>
                  </a:cubicBezTo>
                  <a:cubicBezTo>
                    <a:pt x="666179" y="294075"/>
                    <a:pt x="672151" y="297393"/>
                    <a:pt x="682768" y="302038"/>
                  </a:cubicBezTo>
                  <a:cubicBezTo>
                    <a:pt x="696038" y="298056"/>
                    <a:pt x="709309" y="292085"/>
                    <a:pt x="722579" y="284122"/>
                  </a:cubicBezTo>
                  <a:cubicBezTo>
                    <a:pt x="722579" y="282132"/>
                    <a:pt x="734523" y="274170"/>
                    <a:pt x="758410" y="260236"/>
                  </a:cubicBezTo>
                  <a:cubicBezTo>
                    <a:pt x="788932" y="239003"/>
                    <a:pt x="810165" y="223078"/>
                    <a:pt x="822108" y="212462"/>
                  </a:cubicBezTo>
                  <a:cubicBezTo>
                    <a:pt x="825425" y="196537"/>
                    <a:pt x="832724" y="183930"/>
                    <a:pt x="844004" y="174641"/>
                  </a:cubicBezTo>
                  <a:cubicBezTo>
                    <a:pt x="849976" y="174641"/>
                    <a:pt x="855284" y="169996"/>
                    <a:pt x="859929" y="160707"/>
                  </a:cubicBezTo>
                  <a:lnTo>
                    <a:pt x="859929" y="146773"/>
                  </a:lnTo>
                  <a:cubicBezTo>
                    <a:pt x="857938" y="142792"/>
                    <a:pt x="853957" y="124876"/>
                    <a:pt x="847985" y="93027"/>
                  </a:cubicBezTo>
                  <a:cubicBezTo>
                    <a:pt x="846658" y="93027"/>
                    <a:pt x="844668" y="90373"/>
                    <a:pt x="842014" y="85065"/>
                  </a:cubicBezTo>
                  <a:lnTo>
                    <a:pt x="842014" y="79093"/>
                  </a:lnTo>
                  <a:cubicBezTo>
                    <a:pt x="842677" y="76439"/>
                    <a:pt x="844004" y="75112"/>
                    <a:pt x="845995" y="75112"/>
                  </a:cubicBezTo>
                  <a:close/>
                  <a:moveTo>
                    <a:pt x="185124" y="73121"/>
                  </a:moveTo>
                  <a:lnTo>
                    <a:pt x="209011" y="73121"/>
                  </a:lnTo>
                  <a:cubicBezTo>
                    <a:pt x="260765" y="87055"/>
                    <a:pt x="286643" y="97672"/>
                    <a:pt x="286643" y="104971"/>
                  </a:cubicBezTo>
                  <a:lnTo>
                    <a:pt x="310530" y="152744"/>
                  </a:lnTo>
                  <a:cubicBezTo>
                    <a:pt x="314511" y="152744"/>
                    <a:pt x="317165" y="156062"/>
                    <a:pt x="318492" y="162697"/>
                  </a:cubicBezTo>
                  <a:cubicBezTo>
                    <a:pt x="325127" y="166678"/>
                    <a:pt x="331099" y="181276"/>
                    <a:pt x="336407" y="206490"/>
                  </a:cubicBezTo>
                  <a:lnTo>
                    <a:pt x="336407" y="234358"/>
                  </a:lnTo>
                  <a:cubicBezTo>
                    <a:pt x="336407" y="240993"/>
                    <a:pt x="318492" y="247629"/>
                    <a:pt x="282662" y="254264"/>
                  </a:cubicBezTo>
                  <a:cubicBezTo>
                    <a:pt x="282662" y="255591"/>
                    <a:pt x="281998" y="256254"/>
                    <a:pt x="280671" y="256254"/>
                  </a:cubicBezTo>
                  <a:lnTo>
                    <a:pt x="274699" y="256254"/>
                  </a:lnTo>
                  <a:cubicBezTo>
                    <a:pt x="271382" y="253600"/>
                    <a:pt x="269391" y="252273"/>
                    <a:pt x="268728" y="252273"/>
                  </a:cubicBezTo>
                  <a:lnTo>
                    <a:pt x="266737" y="252273"/>
                  </a:lnTo>
                  <a:cubicBezTo>
                    <a:pt x="261429" y="256254"/>
                    <a:pt x="255457" y="258245"/>
                    <a:pt x="248822" y="258245"/>
                  </a:cubicBezTo>
                  <a:lnTo>
                    <a:pt x="242850" y="258245"/>
                  </a:lnTo>
                  <a:cubicBezTo>
                    <a:pt x="238206" y="258245"/>
                    <a:pt x="233561" y="256254"/>
                    <a:pt x="228916" y="252273"/>
                  </a:cubicBezTo>
                  <a:lnTo>
                    <a:pt x="218963" y="252273"/>
                  </a:lnTo>
                  <a:cubicBezTo>
                    <a:pt x="214982" y="254927"/>
                    <a:pt x="205693" y="259572"/>
                    <a:pt x="191095" y="266207"/>
                  </a:cubicBezTo>
                  <a:lnTo>
                    <a:pt x="187114" y="266207"/>
                  </a:lnTo>
                  <a:cubicBezTo>
                    <a:pt x="180479" y="266207"/>
                    <a:pt x="170526" y="266871"/>
                    <a:pt x="157255" y="268198"/>
                  </a:cubicBezTo>
                  <a:lnTo>
                    <a:pt x="155265" y="264217"/>
                  </a:lnTo>
                  <a:lnTo>
                    <a:pt x="155265" y="262226"/>
                  </a:lnTo>
                  <a:cubicBezTo>
                    <a:pt x="185124" y="240993"/>
                    <a:pt x="203702" y="219097"/>
                    <a:pt x="211001" y="196537"/>
                  </a:cubicBezTo>
                  <a:cubicBezTo>
                    <a:pt x="214319" y="196537"/>
                    <a:pt x="218963" y="183930"/>
                    <a:pt x="224935" y="158716"/>
                  </a:cubicBezTo>
                  <a:cubicBezTo>
                    <a:pt x="226262" y="158716"/>
                    <a:pt x="226926" y="155399"/>
                    <a:pt x="226926" y="148763"/>
                  </a:cubicBezTo>
                  <a:cubicBezTo>
                    <a:pt x="226926" y="142128"/>
                    <a:pt x="221618" y="132175"/>
                    <a:pt x="211001" y="118905"/>
                  </a:cubicBezTo>
                  <a:cubicBezTo>
                    <a:pt x="204366" y="106961"/>
                    <a:pt x="195740" y="95681"/>
                    <a:pt x="185124" y="85065"/>
                  </a:cubicBezTo>
                  <a:cubicBezTo>
                    <a:pt x="185124" y="81747"/>
                    <a:pt x="183797" y="78430"/>
                    <a:pt x="181142" y="75112"/>
                  </a:cubicBezTo>
                  <a:close/>
                  <a:moveTo>
                    <a:pt x="437132" y="0"/>
                  </a:moveTo>
                  <a:lnTo>
                    <a:pt x="587046" y="0"/>
                  </a:lnTo>
                  <a:lnTo>
                    <a:pt x="593192" y="11414"/>
                  </a:lnTo>
                  <a:cubicBezTo>
                    <a:pt x="596509" y="16722"/>
                    <a:pt x="603145" y="22693"/>
                    <a:pt x="613098" y="29329"/>
                  </a:cubicBezTo>
                  <a:lnTo>
                    <a:pt x="615088" y="33310"/>
                  </a:lnTo>
                  <a:lnTo>
                    <a:pt x="615088" y="39282"/>
                  </a:lnTo>
                  <a:cubicBezTo>
                    <a:pt x="615088" y="41272"/>
                    <a:pt x="610443" y="44590"/>
                    <a:pt x="601154" y="49234"/>
                  </a:cubicBezTo>
                  <a:lnTo>
                    <a:pt x="567314" y="49234"/>
                  </a:lnTo>
                  <a:lnTo>
                    <a:pt x="541437" y="59187"/>
                  </a:lnTo>
                  <a:lnTo>
                    <a:pt x="535465" y="59187"/>
                  </a:lnTo>
                  <a:lnTo>
                    <a:pt x="529493" y="55206"/>
                  </a:lnTo>
                  <a:lnTo>
                    <a:pt x="493663" y="55206"/>
                  </a:lnTo>
                  <a:lnTo>
                    <a:pt x="487691" y="59187"/>
                  </a:lnTo>
                  <a:lnTo>
                    <a:pt x="453851" y="59187"/>
                  </a:lnTo>
                  <a:lnTo>
                    <a:pt x="431955" y="51225"/>
                  </a:lnTo>
                  <a:cubicBezTo>
                    <a:pt x="420012" y="43926"/>
                    <a:pt x="408732" y="33973"/>
                    <a:pt x="398115" y="21366"/>
                  </a:cubicBezTo>
                  <a:cubicBezTo>
                    <a:pt x="392807" y="21366"/>
                    <a:pt x="390153" y="20039"/>
                    <a:pt x="390153" y="17385"/>
                  </a:cubicBezTo>
                  <a:lnTo>
                    <a:pt x="390153" y="15395"/>
                  </a:lnTo>
                  <a:cubicBezTo>
                    <a:pt x="390153" y="12077"/>
                    <a:pt x="399442" y="9423"/>
                    <a:pt x="418021" y="7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8000" dirty="0">
                <a:solidFill>
                  <a:srgbClr val="000000"/>
                </a:solidFill>
                <a:latin typeface="云峰飞云体" panose="02000500000000000000" pitchFamily="2" charset="-122"/>
                <a:ea typeface="云峰飞云体" panose="02000500000000000000" pitchFamily="2" charset="-122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C6609280-C50E-12AC-2679-F4CB60796A08}"/>
                </a:ext>
              </a:extLst>
            </p:cNvPr>
            <p:cNvSpPr txBox="1"/>
            <p:nvPr/>
          </p:nvSpPr>
          <p:spPr>
            <a:xfrm>
              <a:off x="2266328" y="4223779"/>
              <a:ext cx="985335" cy="859399"/>
            </a:xfrm>
            <a:custGeom>
              <a:avLst/>
              <a:gdLst/>
              <a:ahLst/>
              <a:cxnLst/>
              <a:rect l="l" t="t" r="r" b="b"/>
              <a:pathLst>
                <a:path w="985335" h="859399">
                  <a:moveTo>
                    <a:pt x="266737" y="524982"/>
                  </a:moveTo>
                  <a:cubicBezTo>
                    <a:pt x="264747" y="524982"/>
                    <a:pt x="261429" y="530290"/>
                    <a:pt x="256784" y="540907"/>
                  </a:cubicBezTo>
                  <a:lnTo>
                    <a:pt x="256784" y="548869"/>
                  </a:lnTo>
                  <a:lnTo>
                    <a:pt x="258775" y="548869"/>
                  </a:lnTo>
                  <a:cubicBezTo>
                    <a:pt x="260766" y="548869"/>
                    <a:pt x="264747" y="542897"/>
                    <a:pt x="270718" y="530954"/>
                  </a:cubicBezTo>
                  <a:lnTo>
                    <a:pt x="270718" y="524982"/>
                  </a:lnTo>
                  <a:close/>
                  <a:moveTo>
                    <a:pt x="531484" y="385642"/>
                  </a:moveTo>
                  <a:cubicBezTo>
                    <a:pt x="517550" y="396258"/>
                    <a:pt x="491672" y="406875"/>
                    <a:pt x="453851" y="417491"/>
                  </a:cubicBezTo>
                  <a:lnTo>
                    <a:pt x="451861" y="421472"/>
                  </a:lnTo>
                  <a:lnTo>
                    <a:pt x="451861" y="433416"/>
                  </a:lnTo>
                  <a:cubicBezTo>
                    <a:pt x="453851" y="434743"/>
                    <a:pt x="455842" y="442705"/>
                    <a:pt x="457833" y="457303"/>
                  </a:cubicBezTo>
                  <a:cubicBezTo>
                    <a:pt x="459160" y="457303"/>
                    <a:pt x="459823" y="458630"/>
                    <a:pt x="459823" y="461284"/>
                  </a:cubicBezTo>
                  <a:lnTo>
                    <a:pt x="487691" y="461284"/>
                  </a:lnTo>
                  <a:cubicBezTo>
                    <a:pt x="503616" y="452658"/>
                    <a:pt x="511578" y="447350"/>
                    <a:pt x="511578" y="445359"/>
                  </a:cubicBezTo>
                  <a:cubicBezTo>
                    <a:pt x="511578" y="444032"/>
                    <a:pt x="520867" y="435406"/>
                    <a:pt x="539446" y="419482"/>
                  </a:cubicBezTo>
                  <a:lnTo>
                    <a:pt x="539446" y="385642"/>
                  </a:lnTo>
                  <a:close/>
                  <a:moveTo>
                    <a:pt x="533475" y="262226"/>
                  </a:moveTo>
                  <a:cubicBezTo>
                    <a:pt x="520867" y="267534"/>
                    <a:pt x="504943" y="276160"/>
                    <a:pt x="485701" y="288104"/>
                  </a:cubicBezTo>
                  <a:cubicBezTo>
                    <a:pt x="456506" y="292748"/>
                    <a:pt x="441908" y="298720"/>
                    <a:pt x="441908" y="306019"/>
                  </a:cubicBezTo>
                  <a:cubicBezTo>
                    <a:pt x="441908" y="313981"/>
                    <a:pt x="441245" y="324597"/>
                    <a:pt x="439917" y="337868"/>
                  </a:cubicBezTo>
                  <a:cubicBezTo>
                    <a:pt x="439917" y="347157"/>
                    <a:pt x="443899" y="353129"/>
                    <a:pt x="451861" y="355783"/>
                  </a:cubicBezTo>
                  <a:cubicBezTo>
                    <a:pt x="451861" y="353793"/>
                    <a:pt x="459160" y="351138"/>
                    <a:pt x="473757" y="347821"/>
                  </a:cubicBezTo>
                  <a:lnTo>
                    <a:pt x="495654" y="327915"/>
                  </a:lnTo>
                  <a:lnTo>
                    <a:pt x="505606" y="327915"/>
                  </a:lnTo>
                  <a:lnTo>
                    <a:pt x="517550" y="335877"/>
                  </a:lnTo>
                  <a:lnTo>
                    <a:pt x="529493" y="335877"/>
                  </a:lnTo>
                  <a:cubicBezTo>
                    <a:pt x="537456" y="331896"/>
                    <a:pt x="541437" y="324597"/>
                    <a:pt x="541437" y="313981"/>
                  </a:cubicBezTo>
                  <a:lnTo>
                    <a:pt x="541437" y="272179"/>
                  </a:lnTo>
                  <a:lnTo>
                    <a:pt x="539446" y="262226"/>
                  </a:lnTo>
                  <a:close/>
                  <a:moveTo>
                    <a:pt x="513569" y="158716"/>
                  </a:moveTo>
                  <a:cubicBezTo>
                    <a:pt x="509588" y="162697"/>
                    <a:pt x="496981" y="164688"/>
                    <a:pt x="475748" y="164688"/>
                  </a:cubicBezTo>
                  <a:lnTo>
                    <a:pt x="461814" y="164688"/>
                  </a:lnTo>
                  <a:cubicBezTo>
                    <a:pt x="447216" y="169996"/>
                    <a:pt x="439917" y="176631"/>
                    <a:pt x="439917" y="184594"/>
                  </a:cubicBezTo>
                  <a:lnTo>
                    <a:pt x="439917" y="222415"/>
                  </a:lnTo>
                  <a:lnTo>
                    <a:pt x="441908" y="232367"/>
                  </a:lnTo>
                  <a:lnTo>
                    <a:pt x="453851" y="232367"/>
                  </a:lnTo>
                  <a:lnTo>
                    <a:pt x="515559" y="212462"/>
                  </a:lnTo>
                  <a:lnTo>
                    <a:pt x="525512" y="212462"/>
                  </a:lnTo>
                  <a:cubicBezTo>
                    <a:pt x="526176" y="212462"/>
                    <a:pt x="528166" y="213789"/>
                    <a:pt x="531484" y="216443"/>
                  </a:cubicBezTo>
                  <a:lnTo>
                    <a:pt x="539446" y="216443"/>
                  </a:lnTo>
                  <a:cubicBezTo>
                    <a:pt x="539446" y="214452"/>
                    <a:pt x="541437" y="211135"/>
                    <a:pt x="545418" y="206490"/>
                  </a:cubicBezTo>
                  <a:lnTo>
                    <a:pt x="545418" y="186584"/>
                  </a:lnTo>
                  <a:lnTo>
                    <a:pt x="537456" y="162697"/>
                  </a:lnTo>
                  <a:cubicBezTo>
                    <a:pt x="537456" y="160043"/>
                    <a:pt x="536129" y="158716"/>
                    <a:pt x="533475" y="158716"/>
                  </a:cubicBezTo>
                  <a:close/>
                  <a:moveTo>
                    <a:pt x="845995" y="75112"/>
                  </a:moveTo>
                  <a:lnTo>
                    <a:pt x="847986" y="75112"/>
                  </a:lnTo>
                  <a:cubicBezTo>
                    <a:pt x="878508" y="89710"/>
                    <a:pt x="893769" y="103644"/>
                    <a:pt x="893769" y="116914"/>
                  </a:cubicBezTo>
                  <a:cubicBezTo>
                    <a:pt x="899077" y="134166"/>
                    <a:pt x="901731" y="151417"/>
                    <a:pt x="901731" y="168669"/>
                  </a:cubicBezTo>
                  <a:lnTo>
                    <a:pt x="901731" y="172650"/>
                  </a:lnTo>
                  <a:cubicBezTo>
                    <a:pt x="904385" y="177295"/>
                    <a:pt x="911684" y="182603"/>
                    <a:pt x="923628" y="188575"/>
                  </a:cubicBezTo>
                  <a:lnTo>
                    <a:pt x="943533" y="188575"/>
                  </a:lnTo>
                  <a:cubicBezTo>
                    <a:pt x="954150" y="193219"/>
                    <a:pt x="959458" y="203836"/>
                    <a:pt x="959458" y="220424"/>
                  </a:cubicBezTo>
                  <a:cubicBezTo>
                    <a:pt x="972728" y="226396"/>
                    <a:pt x="981354" y="233031"/>
                    <a:pt x="985335" y="240330"/>
                  </a:cubicBezTo>
                  <a:cubicBezTo>
                    <a:pt x="980690" y="243647"/>
                    <a:pt x="970738" y="247629"/>
                    <a:pt x="955477" y="252273"/>
                  </a:cubicBezTo>
                  <a:cubicBezTo>
                    <a:pt x="955477" y="255591"/>
                    <a:pt x="946187" y="258245"/>
                    <a:pt x="927609" y="260236"/>
                  </a:cubicBezTo>
                  <a:cubicBezTo>
                    <a:pt x="922964" y="262890"/>
                    <a:pt x="920310" y="266207"/>
                    <a:pt x="919646" y="270188"/>
                  </a:cubicBezTo>
                  <a:cubicBezTo>
                    <a:pt x="920973" y="355783"/>
                    <a:pt x="921637" y="418818"/>
                    <a:pt x="921637" y="459293"/>
                  </a:cubicBezTo>
                  <a:cubicBezTo>
                    <a:pt x="921637" y="503086"/>
                    <a:pt x="920973" y="547542"/>
                    <a:pt x="919646" y="592662"/>
                  </a:cubicBezTo>
                  <a:cubicBezTo>
                    <a:pt x="920973" y="604605"/>
                    <a:pt x="921637" y="642426"/>
                    <a:pt x="921637" y="706125"/>
                  </a:cubicBezTo>
                  <a:cubicBezTo>
                    <a:pt x="921637" y="725367"/>
                    <a:pt x="911684" y="742618"/>
                    <a:pt x="891778" y="757880"/>
                  </a:cubicBezTo>
                  <a:cubicBezTo>
                    <a:pt x="887797" y="757880"/>
                    <a:pt x="881825" y="761197"/>
                    <a:pt x="873863" y="767832"/>
                  </a:cubicBezTo>
                  <a:lnTo>
                    <a:pt x="867891" y="767832"/>
                  </a:lnTo>
                  <a:cubicBezTo>
                    <a:pt x="830070" y="738637"/>
                    <a:pt x="804856" y="716077"/>
                    <a:pt x="792250" y="700153"/>
                  </a:cubicBezTo>
                  <a:cubicBezTo>
                    <a:pt x="792250" y="693518"/>
                    <a:pt x="783623" y="686882"/>
                    <a:pt x="766372" y="680247"/>
                  </a:cubicBezTo>
                  <a:cubicBezTo>
                    <a:pt x="749784" y="671621"/>
                    <a:pt x="737177" y="661005"/>
                    <a:pt x="728551" y="648398"/>
                  </a:cubicBezTo>
                  <a:cubicBezTo>
                    <a:pt x="703337" y="643090"/>
                    <a:pt x="686085" y="634464"/>
                    <a:pt x="676796" y="622520"/>
                  </a:cubicBezTo>
                  <a:cubicBezTo>
                    <a:pt x="654236" y="605269"/>
                    <a:pt x="642956" y="593325"/>
                    <a:pt x="642956" y="586690"/>
                  </a:cubicBezTo>
                  <a:cubicBezTo>
                    <a:pt x="644947" y="581382"/>
                    <a:pt x="646937" y="578728"/>
                    <a:pt x="648928" y="578728"/>
                  </a:cubicBezTo>
                  <a:lnTo>
                    <a:pt x="660872" y="578728"/>
                  </a:lnTo>
                  <a:lnTo>
                    <a:pt x="666843" y="582709"/>
                  </a:lnTo>
                  <a:lnTo>
                    <a:pt x="672815" y="582709"/>
                  </a:lnTo>
                  <a:lnTo>
                    <a:pt x="678787" y="578728"/>
                  </a:lnTo>
                  <a:lnTo>
                    <a:pt x="702673" y="578728"/>
                  </a:lnTo>
                  <a:lnTo>
                    <a:pt x="708645" y="574747"/>
                  </a:lnTo>
                  <a:lnTo>
                    <a:pt x="724570" y="574747"/>
                  </a:lnTo>
                  <a:cubicBezTo>
                    <a:pt x="729214" y="574747"/>
                    <a:pt x="733859" y="572756"/>
                    <a:pt x="738504" y="568775"/>
                  </a:cubicBezTo>
                  <a:lnTo>
                    <a:pt x="768362" y="568775"/>
                  </a:lnTo>
                  <a:lnTo>
                    <a:pt x="774334" y="572756"/>
                  </a:lnTo>
                  <a:lnTo>
                    <a:pt x="790259" y="572756"/>
                  </a:lnTo>
                  <a:cubicBezTo>
                    <a:pt x="792250" y="572756"/>
                    <a:pt x="795567" y="567448"/>
                    <a:pt x="800212" y="556831"/>
                  </a:cubicBezTo>
                  <a:lnTo>
                    <a:pt x="800212" y="546878"/>
                  </a:lnTo>
                  <a:lnTo>
                    <a:pt x="740494" y="475218"/>
                  </a:lnTo>
                  <a:cubicBezTo>
                    <a:pt x="740494" y="469910"/>
                    <a:pt x="735186" y="463938"/>
                    <a:pt x="724570" y="457303"/>
                  </a:cubicBezTo>
                  <a:cubicBezTo>
                    <a:pt x="724570" y="455312"/>
                    <a:pt x="711299" y="444696"/>
                    <a:pt x="684758" y="425453"/>
                  </a:cubicBezTo>
                  <a:lnTo>
                    <a:pt x="672815" y="425453"/>
                  </a:lnTo>
                  <a:cubicBezTo>
                    <a:pt x="660872" y="433416"/>
                    <a:pt x="648928" y="440051"/>
                    <a:pt x="636984" y="445359"/>
                  </a:cubicBezTo>
                  <a:cubicBezTo>
                    <a:pt x="636984" y="449340"/>
                    <a:pt x="629686" y="455975"/>
                    <a:pt x="615088" y="465265"/>
                  </a:cubicBezTo>
                  <a:lnTo>
                    <a:pt x="607126" y="481189"/>
                  </a:lnTo>
                  <a:lnTo>
                    <a:pt x="607126" y="487161"/>
                  </a:lnTo>
                  <a:lnTo>
                    <a:pt x="611107" y="493133"/>
                  </a:lnTo>
                  <a:lnTo>
                    <a:pt x="611107" y="580718"/>
                  </a:lnTo>
                  <a:lnTo>
                    <a:pt x="615088" y="586690"/>
                  </a:lnTo>
                  <a:lnTo>
                    <a:pt x="615088" y="620530"/>
                  </a:lnTo>
                  <a:lnTo>
                    <a:pt x="611107" y="626502"/>
                  </a:lnTo>
                  <a:lnTo>
                    <a:pt x="611107" y="674275"/>
                  </a:lnTo>
                  <a:cubicBezTo>
                    <a:pt x="608453" y="677593"/>
                    <a:pt x="607126" y="680247"/>
                    <a:pt x="607126" y="682238"/>
                  </a:cubicBezTo>
                  <a:cubicBezTo>
                    <a:pt x="607126" y="689536"/>
                    <a:pt x="606462" y="715414"/>
                    <a:pt x="605135" y="759870"/>
                  </a:cubicBezTo>
                  <a:lnTo>
                    <a:pt x="589211" y="789729"/>
                  </a:lnTo>
                  <a:cubicBezTo>
                    <a:pt x="585893" y="804326"/>
                    <a:pt x="578594" y="818924"/>
                    <a:pt x="567314" y="833521"/>
                  </a:cubicBezTo>
                  <a:cubicBezTo>
                    <a:pt x="565324" y="833521"/>
                    <a:pt x="559352" y="840157"/>
                    <a:pt x="549399" y="853427"/>
                  </a:cubicBezTo>
                  <a:lnTo>
                    <a:pt x="541437" y="859399"/>
                  </a:lnTo>
                  <a:lnTo>
                    <a:pt x="529493" y="859399"/>
                  </a:lnTo>
                  <a:cubicBezTo>
                    <a:pt x="504943" y="844138"/>
                    <a:pt x="487028" y="820914"/>
                    <a:pt x="475748" y="789729"/>
                  </a:cubicBezTo>
                  <a:cubicBezTo>
                    <a:pt x="464468" y="767169"/>
                    <a:pt x="458496" y="751908"/>
                    <a:pt x="457833" y="743946"/>
                  </a:cubicBezTo>
                  <a:cubicBezTo>
                    <a:pt x="457169" y="743282"/>
                    <a:pt x="453188" y="735983"/>
                    <a:pt x="445889" y="722049"/>
                  </a:cubicBezTo>
                  <a:lnTo>
                    <a:pt x="445889" y="720059"/>
                  </a:lnTo>
                  <a:cubicBezTo>
                    <a:pt x="446553" y="717404"/>
                    <a:pt x="447880" y="716077"/>
                    <a:pt x="449870" y="716077"/>
                  </a:cubicBezTo>
                  <a:cubicBezTo>
                    <a:pt x="471767" y="737310"/>
                    <a:pt x="486364" y="747927"/>
                    <a:pt x="493663" y="747927"/>
                  </a:cubicBezTo>
                  <a:lnTo>
                    <a:pt x="517550" y="747927"/>
                  </a:lnTo>
                  <a:cubicBezTo>
                    <a:pt x="524849" y="747927"/>
                    <a:pt x="530157" y="732666"/>
                    <a:pt x="533475" y="702143"/>
                  </a:cubicBezTo>
                  <a:cubicBezTo>
                    <a:pt x="534801" y="702143"/>
                    <a:pt x="535465" y="701480"/>
                    <a:pt x="535465" y="700153"/>
                  </a:cubicBezTo>
                  <a:lnTo>
                    <a:pt x="535465" y="676266"/>
                  </a:lnTo>
                  <a:lnTo>
                    <a:pt x="539446" y="670294"/>
                  </a:lnTo>
                  <a:cubicBezTo>
                    <a:pt x="539446" y="662332"/>
                    <a:pt x="540110" y="628492"/>
                    <a:pt x="541437" y="568775"/>
                  </a:cubicBezTo>
                  <a:lnTo>
                    <a:pt x="539446" y="558822"/>
                  </a:lnTo>
                  <a:lnTo>
                    <a:pt x="531484" y="558822"/>
                  </a:lnTo>
                  <a:cubicBezTo>
                    <a:pt x="531484" y="561476"/>
                    <a:pt x="524849" y="566121"/>
                    <a:pt x="511578" y="572756"/>
                  </a:cubicBezTo>
                  <a:cubicBezTo>
                    <a:pt x="511578" y="582045"/>
                    <a:pt x="504943" y="590671"/>
                    <a:pt x="491672" y="598633"/>
                  </a:cubicBezTo>
                  <a:cubicBezTo>
                    <a:pt x="491672" y="601288"/>
                    <a:pt x="478402" y="613231"/>
                    <a:pt x="451861" y="634464"/>
                  </a:cubicBezTo>
                  <a:cubicBezTo>
                    <a:pt x="451861" y="641099"/>
                    <a:pt x="440581" y="651715"/>
                    <a:pt x="418021" y="666313"/>
                  </a:cubicBezTo>
                  <a:cubicBezTo>
                    <a:pt x="411386" y="666313"/>
                    <a:pt x="402096" y="670294"/>
                    <a:pt x="390153" y="678256"/>
                  </a:cubicBezTo>
                  <a:cubicBezTo>
                    <a:pt x="377546" y="686219"/>
                    <a:pt x="350342" y="699489"/>
                    <a:pt x="308539" y="718068"/>
                  </a:cubicBezTo>
                  <a:lnTo>
                    <a:pt x="306549" y="718068"/>
                  </a:lnTo>
                  <a:cubicBezTo>
                    <a:pt x="299913" y="718068"/>
                    <a:pt x="295932" y="716077"/>
                    <a:pt x="294605" y="712096"/>
                  </a:cubicBezTo>
                  <a:lnTo>
                    <a:pt x="294605" y="704134"/>
                  </a:lnTo>
                  <a:cubicBezTo>
                    <a:pt x="294605" y="691527"/>
                    <a:pt x="302568" y="681574"/>
                    <a:pt x="318492" y="674275"/>
                  </a:cubicBezTo>
                  <a:cubicBezTo>
                    <a:pt x="355650" y="631810"/>
                    <a:pt x="386835" y="592662"/>
                    <a:pt x="412050" y="556831"/>
                  </a:cubicBezTo>
                  <a:lnTo>
                    <a:pt x="412050" y="554841"/>
                  </a:lnTo>
                  <a:cubicBezTo>
                    <a:pt x="410722" y="552187"/>
                    <a:pt x="410059" y="550196"/>
                    <a:pt x="410059" y="548869"/>
                  </a:cubicBezTo>
                  <a:lnTo>
                    <a:pt x="408068" y="548869"/>
                  </a:lnTo>
                  <a:cubicBezTo>
                    <a:pt x="405414" y="550860"/>
                    <a:pt x="390816" y="554177"/>
                    <a:pt x="364276" y="558822"/>
                  </a:cubicBezTo>
                  <a:cubicBezTo>
                    <a:pt x="364276" y="561476"/>
                    <a:pt x="362949" y="562803"/>
                    <a:pt x="360294" y="562803"/>
                  </a:cubicBezTo>
                  <a:lnTo>
                    <a:pt x="328445" y="562803"/>
                  </a:lnTo>
                  <a:cubicBezTo>
                    <a:pt x="319156" y="556168"/>
                    <a:pt x="308539" y="552850"/>
                    <a:pt x="296596" y="552850"/>
                  </a:cubicBezTo>
                  <a:lnTo>
                    <a:pt x="294605" y="556831"/>
                  </a:lnTo>
                  <a:lnTo>
                    <a:pt x="294605" y="568775"/>
                  </a:lnTo>
                  <a:cubicBezTo>
                    <a:pt x="294605" y="582709"/>
                    <a:pt x="296596" y="591998"/>
                    <a:pt x="300577" y="596643"/>
                  </a:cubicBezTo>
                  <a:lnTo>
                    <a:pt x="300577" y="624511"/>
                  </a:lnTo>
                  <a:cubicBezTo>
                    <a:pt x="296596" y="628492"/>
                    <a:pt x="294605" y="641099"/>
                    <a:pt x="294605" y="662332"/>
                  </a:cubicBezTo>
                  <a:lnTo>
                    <a:pt x="294605" y="674275"/>
                  </a:lnTo>
                  <a:cubicBezTo>
                    <a:pt x="288634" y="692191"/>
                    <a:pt x="280671" y="702807"/>
                    <a:pt x="270718" y="706125"/>
                  </a:cubicBezTo>
                  <a:lnTo>
                    <a:pt x="258775" y="706125"/>
                  </a:lnTo>
                  <a:cubicBezTo>
                    <a:pt x="218964" y="675602"/>
                    <a:pt x="199058" y="654370"/>
                    <a:pt x="199058" y="642426"/>
                  </a:cubicBezTo>
                  <a:cubicBezTo>
                    <a:pt x="196404" y="642426"/>
                    <a:pt x="195077" y="634464"/>
                    <a:pt x="195077" y="618539"/>
                  </a:cubicBezTo>
                  <a:lnTo>
                    <a:pt x="195077" y="604605"/>
                  </a:lnTo>
                  <a:lnTo>
                    <a:pt x="191095" y="598633"/>
                  </a:lnTo>
                  <a:lnTo>
                    <a:pt x="191095" y="503086"/>
                  </a:lnTo>
                  <a:cubicBezTo>
                    <a:pt x="193749" y="499768"/>
                    <a:pt x="195077" y="497778"/>
                    <a:pt x="195077" y="497114"/>
                  </a:cubicBezTo>
                  <a:lnTo>
                    <a:pt x="195077" y="441378"/>
                  </a:lnTo>
                  <a:cubicBezTo>
                    <a:pt x="195077" y="439387"/>
                    <a:pt x="193086" y="437397"/>
                    <a:pt x="189105" y="435406"/>
                  </a:cubicBezTo>
                  <a:lnTo>
                    <a:pt x="183133" y="435406"/>
                  </a:lnTo>
                  <a:cubicBezTo>
                    <a:pt x="162564" y="455312"/>
                    <a:pt x="147303" y="465265"/>
                    <a:pt x="137350" y="465265"/>
                  </a:cubicBezTo>
                  <a:cubicBezTo>
                    <a:pt x="120098" y="475881"/>
                    <a:pt x="105501" y="481853"/>
                    <a:pt x="93557" y="483180"/>
                  </a:cubicBezTo>
                  <a:cubicBezTo>
                    <a:pt x="93557" y="484507"/>
                    <a:pt x="92894" y="485171"/>
                    <a:pt x="91567" y="485171"/>
                  </a:cubicBezTo>
                  <a:lnTo>
                    <a:pt x="75642" y="485171"/>
                  </a:lnTo>
                  <a:lnTo>
                    <a:pt x="51755" y="477208"/>
                  </a:lnTo>
                  <a:cubicBezTo>
                    <a:pt x="51755" y="475218"/>
                    <a:pt x="47774" y="471900"/>
                    <a:pt x="39812" y="467255"/>
                  </a:cubicBezTo>
                  <a:cubicBezTo>
                    <a:pt x="31186" y="457303"/>
                    <a:pt x="17915" y="438060"/>
                    <a:pt x="0" y="409529"/>
                  </a:cubicBezTo>
                  <a:lnTo>
                    <a:pt x="0" y="399576"/>
                  </a:lnTo>
                  <a:cubicBezTo>
                    <a:pt x="664" y="396922"/>
                    <a:pt x="1991" y="395595"/>
                    <a:pt x="3981" y="395595"/>
                  </a:cubicBezTo>
                  <a:cubicBezTo>
                    <a:pt x="16588" y="414173"/>
                    <a:pt x="29859" y="425453"/>
                    <a:pt x="43793" y="429434"/>
                  </a:cubicBezTo>
                  <a:lnTo>
                    <a:pt x="49765" y="429434"/>
                  </a:lnTo>
                  <a:lnTo>
                    <a:pt x="85595" y="415500"/>
                  </a:lnTo>
                  <a:cubicBezTo>
                    <a:pt x="116781" y="396922"/>
                    <a:pt x="141331" y="372371"/>
                    <a:pt x="159246" y="341849"/>
                  </a:cubicBezTo>
                  <a:cubicBezTo>
                    <a:pt x="159246" y="332560"/>
                    <a:pt x="171190" y="322607"/>
                    <a:pt x="195077" y="311990"/>
                  </a:cubicBezTo>
                  <a:lnTo>
                    <a:pt x="201048" y="311990"/>
                  </a:lnTo>
                  <a:lnTo>
                    <a:pt x="207020" y="315972"/>
                  </a:lnTo>
                  <a:lnTo>
                    <a:pt x="234888" y="315972"/>
                  </a:lnTo>
                  <a:cubicBezTo>
                    <a:pt x="251476" y="315972"/>
                    <a:pt x="262756" y="322607"/>
                    <a:pt x="268728" y="335877"/>
                  </a:cubicBezTo>
                  <a:cubicBezTo>
                    <a:pt x="276027" y="335877"/>
                    <a:pt x="281998" y="339859"/>
                    <a:pt x="286643" y="347821"/>
                  </a:cubicBezTo>
                  <a:cubicBezTo>
                    <a:pt x="285316" y="374362"/>
                    <a:pt x="284653" y="392941"/>
                    <a:pt x="284653" y="403557"/>
                  </a:cubicBezTo>
                  <a:cubicBezTo>
                    <a:pt x="283325" y="403557"/>
                    <a:pt x="280671" y="408202"/>
                    <a:pt x="276690" y="417491"/>
                  </a:cubicBezTo>
                  <a:cubicBezTo>
                    <a:pt x="275363" y="442041"/>
                    <a:pt x="274700" y="457303"/>
                    <a:pt x="274700" y="463274"/>
                  </a:cubicBezTo>
                  <a:cubicBezTo>
                    <a:pt x="273373" y="463274"/>
                    <a:pt x="270718" y="469246"/>
                    <a:pt x="266737" y="481189"/>
                  </a:cubicBezTo>
                  <a:lnTo>
                    <a:pt x="266737" y="513039"/>
                  </a:lnTo>
                  <a:lnTo>
                    <a:pt x="276690" y="515029"/>
                  </a:lnTo>
                  <a:cubicBezTo>
                    <a:pt x="282662" y="515029"/>
                    <a:pt x="286643" y="508394"/>
                    <a:pt x="288634" y="495123"/>
                  </a:cubicBezTo>
                  <a:cubicBezTo>
                    <a:pt x="290624" y="495123"/>
                    <a:pt x="293942" y="488488"/>
                    <a:pt x="298587" y="475218"/>
                  </a:cubicBezTo>
                  <a:lnTo>
                    <a:pt x="302568" y="475218"/>
                  </a:lnTo>
                  <a:cubicBezTo>
                    <a:pt x="305222" y="475218"/>
                    <a:pt x="306549" y="477208"/>
                    <a:pt x="306549" y="481189"/>
                  </a:cubicBezTo>
                  <a:cubicBezTo>
                    <a:pt x="306549" y="491806"/>
                    <a:pt x="304558" y="499768"/>
                    <a:pt x="300577" y="505076"/>
                  </a:cubicBezTo>
                  <a:lnTo>
                    <a:pt x="300577" y="513039"/>
                  </a:lnTo>
                  <a:lnTo>
                    <a:pt x="310530" y="515029"/>
                  </a:lnTo>
                  <a:lnTo>
                    <a:pt x="314511" y="515029"/>
                  </a:lnTo>
                  <a:cubicBezTo>
                    <a:pt x="319819" y="515029"/>
                    <a:pt x="335744" y="511048"/>
                    <a:pt x="362285" y="503086"/>
                  </a:cubicBezTo>
                  <a:cubicBezTo>
                    <a:pt x="378210" y="495123"/>
                    <a:pt x="393471" y="489815"/>
                    <a:pt x="408068" y="487161"/>
                  </a:cubicBezTo>
                  <a:cubicBezTo>
                    <a:pt x="410722" y="482517"/>
                    <a:pt x="412050" y="478535"/>
                    <a:pt x="412050" y="475218"/>
                  </a:cubicBezTo>
                  <a:lnTo>
                    <a:pt x="412050" y="463274"/>
                  </a:lnTo>
                  <a:lnTo>
                    <a:pt x="400106" y="443369"/>
                  </a:lnTo>
                  <a:lnTo>
                    <a:pt x="402096" y="433416"/>
                  </a:lnTo>
                  <a:cubicBezTo>
                    <a:pt x="402096" y="428771"/>
                    <a:pt x="400106" y="423463"/>
                    <a:pt x="396125" y="417491"/>
                  </a:cubicBezTo>
                  <a:lnTo>
                    <a:pt x="396125" y="397585"/>
                  </a:lnTo>
                  <a:cubicBezTo>
                    <a:pt x="391480" y="392941"/>
                    <a:pt x="384845" y="384315"/>
                    <a:pt x="376219" y="371708"/>
                  </a:cubicBezTo>
                  <a:lnTo>
                    <a:pt x="380200" y="369717"/>
                  </a:lnTo>
                  <a:lnTo>
                    <a:pt x="390153" y="369717"/>
                  </a:lnTo>
                  <a:lnTo>
                    <a:pt x="392144" y="359764"/>
                  </a:lnTo>
                  <a:lnTo>
                    <a:pt x="392144" y="311990"/>
                  </a:lnTo>
                  <a:cubicBezTo>
                    <a:pt x="394798" y="308673"/>
                    <a:pt x="396125" y="306682"/>
                    <a:pt x="396125" y="306019"/>
                  </a:cubicBezTo>
                  <a:lnTo>
                    <a:pt x="396125" y="274170"/>
                  </a:lnTo>
                  <a:cubicBezTo>
                    <a:pt x="398779" y="270852"/>
                    <a:pt x="400106" y="268198"/>
                    <a:pt x="400106" y="266207"/>
                  </a:cubicBezTo>
                  <a:cubicBezTo>
                    <a:pt x="400106" y="261563"/>
                    <a:pt x="400769" y="242320"/>
                    <a:pt x="402096" y="208481"/>
                  </a:cubicBezTo>
                  <a:cubicBezTo>
                    <a:pt x="404751" y="208481"/>
                    <a:pt x="406078" y="207154"/>
                    <a:pt x="406078" y="204499"/>
                  </a:cubicBezTo>
                  <a:lnTo>
                    <a:pt x="406078" y="176631"/>
                  </a:lnTo>
                  <a:lnTo>
                    <a:pt x="410059" y="170660"/>
                  </a:lnTo>
                  <a:lnTo>
                    <a:pt x="410059" y="126867"/>
                  </a:lnTo>
                  <a:cubicBezTo>
                    <a:pt x="408068" y="124876"/>
                    <a:pt x="406078" y="116914"/>
                    <a:pt x="404087" y="102980"/>
                  </a:cubicBezTo>
                  <a:cubicBezTo>
                    <a:pt x="402760" y="102980"/>
                    <a:pt x="402096" y="102316"/>
                    <a:pt x="402096" y="100989"/>
                  </a:cubicBezTo>
                  <a:lnTo>
                    <a:pt x="402096" y="97008"/>
                  </a:lnTo>
                  <a:cubicBezTo>
                    <a:pt x="402096" y="95018"/>
                    <a:pt x="404751" y="92364"/>
                    <a:pt x="410059" y="89046"/>
                  </a:cubicBezTo>
                  <a:cubicBezTo>
                    <a:pt x="415367" y="100989"/>
                    <a:pt x="424656" y="111606"/>
                    <a:pt x="437927" y="120895"/>
                  </a:cubicBezTo>
                  <a:cubicBezTo>
                    <a:pt x="439917" y="120895"/>
                    <a:pt x="441908" y="124876"/>
                    <a:pt x="443899" y="132839"/>
                  </a:cubicBezTo>
                  <a:cubicBezTo>
                    <a:pt x="446553" y="134166"/>
                    <a:pt x="449207" y="134829"/>
                    <a:pt x="451861" y="134829"/>
                  </a:cubicBezTo>
                  <a:lnTo>
                    <a:pt x="493663" y="118905"/>
                  </a:lnTo>
                  <a:lnTo>
                    <a:pt x="555371" y="118905"/>
                  </a:lnTo>
                  <a:cubicBezTo>
                    <a:pt x="575940" y="130185"/>
                    <a:pt x="589211" y="146109"/>
                    <a:pt x="595183" y="166678"/>
                  </a:cubicBezTo>
                  <a:cubicBezTo>
                    <a:pt x="603145" y="186584"/>
                    <a:pt x="607126" y="205163"/>
                    <a:pt x="607126" y="222415"/>
                  </a:cubicBezTo>
                  <a:cubicBezTo>
                    <a:pt x="605799" y="281468"/>
                    <a:pt x="605135" y="321943"/>
                    <a:pt x="605135" y="343840"/>
                  </a:cubicBezTo>
                  <a:cubicBezTo>
                    <a:pt x="606462" y="350475"/>
                    <a:pt x="616415" y="357110"/>
                    <a:pt x="634994" y="363746"/>
                  </a:cubicBezTo>
                  <a:lnTo>
                    <a:pt x="646937" y="369717"/>
                  </a:lnTo>
                  <a:lnTo>
                    <a:pt x="658881" y="369717"/>
                  </a:lnTo>
                  <a:lnTo>
                    <a:pt x="664853" y="365736"/>
                  </a:lnTo>
                  <a:lnTo>
                    <a:pt x="666843" y="365736"/>
                  </a:lnTo>
                  <a:cubicBezTo>
                    <a:pt x="668834" y="367727"/>
                    <a:pt x="677460" y="369717"/>
                    <a:pt x="692721" y="371708"/>
                  </a:cubicBezTo>
                  <a:cubicBezTo>
                    <a:pt x="692721" y="376352"/>
                    <a:pt x="700019" y="380334"/>
                    <a:pt x="714617" y="383651"/>
                  </a:cubicBezTo>
                  <a:cubicBezTo>
                    <a:pt x="714617" y="386305"/>
                    <a:pt x="726561" y="389623"/>
                    <a:pt x="750447" y="393604"/>
                  </a:cubicBezTo>
                  <a:cubicBezTo>
                    <a:pt x="750447" y="396258"/>
                    <a:pt x="757746" y="400903"/>
                    <a:pt x="772344" y="407538"/>
                  </a:cubicBezTo>
                  <a:cubicBezTo>
                    <a:pt x="788268" y="415500"/>
                    <a:pt x="802202" y="428107"/>
                    <a:pt x="814146" y="445359"/>
                  </a:cubicBezTo>
                  <a:cubicBezTo>
                    <a:pt x="819454" y="460620"/>
                    <a:pt x="828743" y="479199"/>
                    <a:pt x="842014" y="501095"/>
                  </a:cubicBezTo>
                  <a:cubicBezTo>
                    <a:pt x="847322" y="512375"/>
                    <a:pt x="849976" y="518347"/>
                    <a:pt x="849976" y="519010"/>
                  </a:cubicBezTo>
                  <a:lnTo>
                    <a:pt x="855948" y="519010"/>
                  </a:lnTo>
                  <a:lnTo>
                    <a:pt x="855948" y="467255"/>
                  </a:lnTo>
                  <a:cubicBezTo>
                    <a:pt x="855948" y="465928"/>
                    <a:pt x="856611" y="465265"/>
                    <a:pt x="857939" y="465265"/>
                  </a:cubicBezTo>
                  <a:lnTo>
                    <a:pt x="855948" y="461284"/>
                  </a:lnTo>
                  <a:lnTo>
                    <a:pt x="855948" y="419482"/>
                  </a:lnTo>
                  <a:lnTo>
                    <a:pt x="859929" y="413510"/>
                  </a:lnTo>
                  <a:lnTo>
                    <a:pt x="859929" y="339859"/>
                  </a:lnTo>
                  <a:cubicBezTo>
                    <a:pt x="857939" y="337868"/>
                    <a:pt x="855948" y="329242"/>
                    <a:pt x="853957" y="313981"/>
                  </a:cubicBezTo>
                  <a:lnTo>
                    <a:pt x="849976" y="311990"/>
                  </a:lnTo>
                  <a:lnTo>
                    <a:pt x="842014" y="311990"/>
                  </a:lnTo>
                  <a:cubicBezTo>
                    <a:pt x="788932" y="341186"/>
                    <a:pt x="758410" y="355783"/>
                    <a:pt x="750447" y="355783"/>
                  </a:cubicBezTo>
                  <a:cubicBezTo>
                    <a:pt x="750447" y="357774"/>
                    <a:pt x="739831" y="360428"/>
                    <a:pt x="718598" y="363746"/>
                  </a:cubicBezTo>
                  <a:cubicBezTo>
                    <a:pt x="718598" y="365073"/>
                    <a:pt x="717934" y="365736"/>
                    <a:pt x="716608" y="365736"/>
                  </a:cubicBezTo>
                  <a:lnTo>
                    <a:pt x="708645" y="365736"/>
                  </a:lnTo>
                  <a:cubicBezTo>
                    <a:pt x="694711" y="360428"/>
                    <a:pt x="685422" y="353793"/>
                    <a:pt x="680777" y="345830"/>
                  </a:cubicBezTo>
                  <a:lnTo>
                    <a:pt x="656890" y="304028"/>
                  </a:lnTo>
                  <a:lnTo>
                    <a:pt x="656890" y="302038"/>
                  </a:lnTo>
                  <a:cubicBezTo>
                    <a:pt x="660208" y="295402"/>
                    <a:pt x="662862" y="292085"/>
                    <a:pt x="664853" y="292085"/>
                  </a:cubicBezTo>
                  <a:cubicBezTo>
                    <a:pt x="666179" y="294075"/>
                    <a:pt x="672151" y="297393"/>
                    <a:pt x="682768" y="302038"/>
                  </a:cubicBezTo>
                  <a:cubicBezTo>
                    <a:pt x="696038" y="298056"/>
                    <a:pt x="709309" y="292085"/>
                    <a:pt x="722579" y="284122"/>
                  </a:cubicBezTo>
                  <a:cubicBezTo>
                    <a:pt x="722579" y="282132"/>
                    <a:pt x="734523" y="274170"/>
                    <a:pt x="758410" y="260236"/>
                  </a:cubicBezTo>
                  <a:cubicBezTo>
                    <a:pt x="788932" y="239003"/>
                    <a:pt x="810165" y="223078"/>
                    <a:pt x="822108" y="212462"/>
                  </a:cubicBezTo>
                  <a:cubicBezTo>
                    <a:pt x="825426" y="196537"/>
                    <a:pt x="832724" y="183930"/>
                    <a:pt x="844005" y="174641"/>
                  </a:cubicBezTo>
                  <a:cubicBezTo>
                    <a:pt x="849976" y="174641"/>
                    <a:pt x="855284" y="169996"/>
                    <a:pt x="859929" y="160707"/>
                  </a:cubicBezTo>
                  <a:lnTo>
                    <a:pt x="859929" y="146773"/>
                  </a:lnTo>
                  <a:cubicBezTo>
                    <a:pt x="857939" y="142792"/>
                    <a:pt x="853957" y="124876"/>
                    <a:pt x="847986" y="93027"/>
                  </a:cubicBezTo>
                  <a:cubicBezTo>
                    <a:pt x="846658" y="93027"/>
                    <a:pt x="844668" y="90373"/>
                    <a:pt x="842014" y="85065"/>
                  </a:cubicBezTo>
                  <a:lnTo>
                    <a:pt x="842014" y="79093"/>
                  </a:lnTo>
                  <a:cubicBezTo>
                    <a:pt x="842677" y="76439"/>
                    <a:pt x="844005" y="75112"/>
                    <a:pt x="845995" y="75112"/>
                  </a:cubicBezTo>
                  <a:close/>
                  <a:moveTo>
                    <a:pt x="185124" y="73121"/>
                  </a:moveTo>
                  <a:lnTo>
                    <a:pt x="209011" y="73121"/>
                  </a:lnTo>
                  <a:cubicBezTo>
                    <a:pt x="260766" y="87055"/>
                    <a:pt x="286643" y="97672"/>
                    <a:pt x="286643" y="104971"/>
                  </a:cubicBezTo>
                  <a:lnTo>
                    <a:pt x="310530" y="152744"/>
                  </a:lnTo>
                  <a:cubicBezTo>
                    <a:pt x="314511" y="152744"/>
                    <a:pt x="317165" y="156062"/>
                    <a:pt x="318492" y="162697"/>
                  </a:cubicBezTo>
                  <a:cubicBezTo>
                    <a:pt x="325127" y="166678"/>
                    <a:pt x="331099" y="181276"/>
                    <a:pt x="336407" y="206490"/>
                  </a:cubicBezTo>
                  <a:lnTo>
                    <a:pt x="336407" y="234358"/>
                  </a:lnTo>
                  <a:cubicBezTo>
                    <a:pt x="336407" y="240993"/>
                    <a:pt x="318492" y="247629"/>
                    <a:pt x="282662" y="254264"/>
                  </a:cubicBezTo>
                  <a:cubicBezTo>
                    <a:pt x="282662" y="255591"/>
                    <a:pt x="281998" y="256254"/>
                    <a:pt x="280671" y="256254"/>
                  </a:cubicBezTo>
                  <a:lnTo>
                    <a:pt x="274700" y="256254"/>
                  </a:lnTo>
                  <a:cubicBezTo>
                    <a:pt x="271382" y="253600"/>
                    <a:pt x="269391" y="252273"/>
                    <a:pt x="268728" y="252273"/>
                  </a:cubicBezTo>
                  <a:lnTo>
                    <a:pt x="266737" y="252273"/>
                  </a:lnTo>
                  <a:cubicBezTo>
                    <a:pt x="261429" y="256254"/>
                    <a:pt x="255457" y="258245"/>
                    <a:pt x="248822" y="258245"/>
                  </a:cubicBezTo>
                  <a:lnTo>
                    <a:pt x="242850" y="258245"/>
                  </a:lnTo>
                  <a:cubicBezTo>
                    <a:pt x="238206" y="258245"/>
                    <a:pt x="233561" y="256254"/>
                    <a:pt x="228916" y="252273"/>
                  </a:cubicBezTo>
                  <a:lnTo>
                    <a:pt x="218964" y="252273"/>
                  </a:lnTo>
                  <a:cubicBezTo>
                    <a:pt x="214982" y="254927"/>
                    <a:pt x="205693" y="259572"/>
                    <a:pt x="191095" y="266207"/>
                  </a:cubicBezTo>
                  <a:lnTo>
                    <a:pt x="187114" y="266207"/>
                  </a:lnTo>
                  <a:cubicBezTo>
                    <a:pt x="180479" y="266207"/>
                    <a:pt x="170526" y="266871"/>
                    <a:pt x="157256" y="268198"/>
                  </a:cubicBezTo>
                  <a:lnTo>
                    <a:pt x="155265" y="264217"/>
                  </a:lnTo>
                  <a:lnTo>
                    <a:pt x="155265" y="262226"/>
                  </a:lnTo>
                  <a:cubicBezTo>
                    <a:pt x="185124" y="240993"/>
                    <a:pt x="203702" y="219097"/>
                    <a:pt x="211001" y="196537"/>
                  </a:cubicBezTo>
                  <a:cubicBezTo>
                    <a:pt x="214319" y="196537"/>
                    <a:pt x="218964" y="183930"/>
                    <a:pt x="224935" y="158716"/>
                  </a:cubicBezTo>
                  <a:cubicBezTo>
                    <a:pt x="226262" y="158716"/>
                    <a:pt x="226926" y="155399"/>
                    <a:pt x="226926" y="148763"/>
                  </a:cubicBezTo>
                  <a:cubicBezTo>
                    <a:pt x="226926" y="142128"/>
                    <a:pt x="221618" y="132175"/>
                    <a:pt x="211001" y="118905"/>
                  </a:cubicBezTo>
                  <a:cubicBezTo>
                    <a:pt x="204366" y="106961"/>
                    <a:pt x="195740" y="95681"/>
                    <a:pt x="185124" y="85065"/>
                  </a:cubicBezTo>
                  <a:cubicBezTo>
                    <a:pt x="185124" y="81747"/>
                    <a:pt x="183797" y="78430"/>
                    <a:pt x="181143" y="75112"/>
                  </a:cubicBezTo>
                  <a:close/>
                  <a:moveTo>
                    <a:pt x="437132" y="0"/>
                  </a:moveTo>
                  <a:lnTo>
                    <a:pt x="587046" y="0"/>
                  </a:lnTo>
                  <a:lnTo>
                    <a:pt x="593192" y="11414"/>
                  </a:lnTo>
                  <a:cubicBezTo>
                    <a:pt x="596509" y="16722"/>
                    <a:pt x="603145" y="22693"/>
                    <a:pt x="613098" y="29329"/>
                  </a:cubicBezTo>
                  <a:lnTo>
                    <a:pt x="615088" y="33310"/>
                  </a:lnTo>
                  <a:lnTo>
                    <a:pt x="615088" y="39282"/>
                  </a:lnTo>
                  <a:cubicBezTo>
                    <a:pt x="615088" y="41272"/>
                    <a:pt x="610443" y="44590"/>
                    <a:pt x="601154" y="49234"/>
                  </a:cubicBezTo>
                  <a:lnTo>
                    <a:pt x="567314" y="49234"/>
                  </a:lnTo>
                  <a:lnTo>
                    <a:pt x="541437" y="59187"/>
                  </a:lnTo>
                  <a:lnTo>
                    <a:pt x="535465" y="59187"/>
                  </a:lnTo>
                  <a:lnTo>
                    <a:pt x="529493" y="55206"/>
                  </a:lnTo>
                  <a:lnTo>
                    <a:pt x="493663" y="55206"/>
                  </a:lnTo>
                  <a:lnTo>
                    <a:pt x="487691" y="59187"/>
                  </a:lnTo>
                  <a:lnTo>
                    <a:pt x="453851" y="59187"/>
                  </a:lnTo>
                  <a:lnTo>
                    <a:pt x="431955" y="51225"/>
                  </a:lnTo>
                  <a:cubicBezTo>
                    <a:pt x="420012" y="43926"/>
                    <a:pt x="408732" y="33973"/>
                    <a:pt x="398115" y="21366"/>
                  </a:cubicBezTo>
                  <a:cubicBezTo>
                    <a:pt x="392807" y="21366"/>
                    <a:pt x="390153" y="20039"/>
                    <a:pt x="390153" y="17385"/>
                  </a:cubicBezTo>
                  <a:lnTo>
                    <a:pt x="390153" y="15395"/>
                  </a:lnTo>
                  <a:cubicBezTo>
                    <a:pt x="390153" y="12077"/>
                    <a:pt x="399442" y="9423"/>
                    <a:pt x="418021" y="74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8000" dirty="0">
                <a:solidFill>
                  <a:srgbClr val="000000"/>
                </a:solidFill>
                <a:latin typeface="云峰飞云体" panose="02000500000000000000" pitchFamily="2" charset="-122"/>
                <a:ea typeface="云峰飞云体" panose="02000500000000000000" pitchFamily="2" charset="-122"/>
              </a:endParaRP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E0B0C238-9876-E520-B198-4E04023C7201}"/>
                </a:ext>
              </a:extLst>
            </p:cNvPr>
            <p:cNvSpPr txBox="1"/>
            <p:nvPr/>
          </p:nvSpPr>
          <p:spPr>
            <a:xfrm>
              <a:off x="3376632" y="4237183"/>
              <a:ext cx="955477" cy="802202"/>
            </a:xfrm>
            <a:custGeom>
              <a:avLst/>
              <a:gdLst/>
              <a:ahLst/>
              <a:cxnLst/>
              <a:rect l="l" t="t" r="r" b="b"/>
              <a:pathLst>
                <a:path w="955477" h="802202">
                  <a:moveTo>
                    <a:pt x="216973" y="159246"/>
                  </a:moveTo>
                  <a:lnTo>
                    <a:pt x="290624" y="159246"/>
                  </a:lnTo>
                  <a:cubicBezTo>
                    <a:pt x="301241" y="159246"/>
                    <a:pt x="313848" y="169199"/>
                    <a:pt x="328445" y="189105"/>
                  </a:cubicBezTo>
                  <a:cubicBezTo>
                    <a:pt x="332427" y="191095"/>
                    <a:pt x="335744" y="200385"/>
                    <a:pt x="338398" y="216973"/>
                  </a:cubicBezTo>
                  <a:cubicBezTo>
                    <a:pt x="339725" y="216973"/>
                    <a:pt x="340389" y="217636"/>
                    <a:pt x="340389" y="218963"/>
                  </a:cubicBezTo>
                  <a:lnTo>
                    <a:pt x="340389" y="256784"/>
                  </a:lnTo>
                  <a:cubicBezTo>
                    <a:pt x="338398" y="258111"/>
                    <a:pt x="336408" y="266074"/>
                    <a:pt x="334417" y="280671"/>
                  </a:cubicBezTo>
                  <a:cubicBezTo>
                    <a:pt x="325128" y="319156"/>
                    <a:pt x="315838" y="351005"/>
                    <a:pt x="306549" y="376219"/>
                  </a:cubicBezTo>
                  <a:lnTo>
                    <a:pt x="292615" y="400106"/>
                  </a:lnTo>
                  <a:cubicBezTo>
                    <a:pt x="292615" y="402760"/>
                    <a:pt x="299250" y="408732"/>
                    <a:pt x="312521" y="418021"/>
                  </a:cubicBezTo>
                  <a:cubicBezTo>
                    <a:pt x="312521" y="420675"/>
                    <a:pt x="322474" y="430628"/>
                    <a:pt x="342379" y="447880"/>
                  </a:cubicBezTo>
                  <a:cubicBezTo>
                    <a:pt x="342379" y="450534"/>
                    <a:pt x="352332" y="460487"/>
                    <a:pt x="372238" y="477738"/>
                  </a:cubicBezTo>
                  <a:lnTo>
                    <a:pt x="402097" y="517550"/>
                  </a:lnTo>
                  <a:lnTo>
                    <a:pt x="422002" y="541437"/>
                  </a:lnTo>
                  <a:cubicBezTo>
                    <a:pt x="427311" y="546745"/>
                    <a:pt x="437263" y="565987"/>
                    <a:pt x="451861" y="599164"/>
                  </a:cubicBezTo>
                  <a:lnTo>
                    <a:pt x="451861" y="605135"/>
                  </a:lnTo>
                  <a:cubicBezTo>
                    <a:pt x="451198" y="609116"/>
                    <a:pt x="443235" y="614425"/>
                    <a:pt x="427974" y="621060"/>
                  </a:cubicBezTo>
                  <a:lnTo>
                    <a:pt x="416031" y="621060"/>
                  </a:lnTo>
                  <a:cubicBezTo>
                    <a:pt x="414704" y="619069"/>
                    <a:pt x="406741" y="617079"/>
                    <a:pt x="392144" y="615088"/>
                  </a:cubicBezTo>
                  <a:cubicBezTo>
                    <a:pt x="369584" y="593192"/>
                    <a:pt x="352332" y="580585"/>
                    <a:pt x="340389" y="577267"/>
                  </a:cubicBezTo>
                  <a:lnTo>
                    <a:pt x="306549" y="577267"/>
                  </a:lnTo>
                  <a:cubicBezTo>
                    <a:pt x="288634" y="571959"/>
                    <a:pt x="276690" y="564660"/>
                    <a:pt x="270719" y="555371"/>
                  </a:cubicBezTo>
                  <a:cubicBezTo>
                    <a:pt x="273373" y="555371"/>
                    <a:pt x="274700" y="554044"/>
                    <a:pt x="274700" y="551390"/>
                  </a:cubicBezTo>
                  <a:lnTo>
                    <a:pt x="274700" y="543427"/>
                  </a:lnTo>
                  <a:cubicBezTo>
                    <a:pt x="262756" y="542100"/>
                    <a:pt x="256785" y="540110"/>
                    <a:pt x="256785" y="537456"/>
                  </a:cubicBezTo>
                  <a:lnTo>
                    <a:pt x="256785" y="527503"/>
                  </a:lnTo>
                  <a:cubicBezTo>
                    <a:pt x="280672" y="508924"/>
                    <a:pt x="292615" y="495654"/>
                    <a:pt x="292615" y="487691"/>
                  </a:cubicBezTo>
                  <a:cubicBezTo>
                    <a:pt x="292615" y="480392"/>
                    <a:pt x="285980" y="473757"/>
                    <a:pt x="272709" y="467785"/>
                  </a:cubicBezTo>
                  <a:lnTo>
                    <a:pt x="262756" y="467785"/>
                  </a:lnTo>
                  <a:cubicBezTo>
                    <a:pt x="261429" y="467785"/>
                    <a:pt x="253467" y="481056"/>
                    <a:pt x="238869" y="507597"/>
                  </a:cubicBezTo>
                  <a:cubicBezTo>
                    <a:pt x="237542" y="507597"/>
                    <a:pt x="230244" y="517550"/>
                    <a:pt x="216973" y="537456"/>
                  </a:cubicBezTo>
                  <a:cubicBezTo>
                    <a:pt x="199058" y="563333"/>
                    <a:pt x="186451" y="578594"/>
                    <a:pt x="179152" y="583239"/>
                  </a:cubicBezTo>
                  <a:cubicBezTo>
                    <a:pt x="143322" y="616415"/>
                    <a:pt x="114790" y="633003"/>
                    <a:pt x="93557" y="633003"/>
                  </a:cubicBezTo>
                  <a:lnTo>
                    <a:pt x="91567" y="633003"/>
                  </a:lnTo>
                  <a:cubicBezTo>
                    <a:pt x="66353" y="633003"/>
                    <a:pt x="51092" y="628359"/>
                    <a:pt x="45784" y="619069"/>
                  </a:cubicBezTo>
                  <a:cubicBezTo>
                    <a:pt x="31186" y="607789"/>
                    <a:pt x="19906" y="595182"/>
                    <a:pt x="11944" y="581248"/>
                  </a:cubicBezTo>
                  <a:lnTo>
                    <a:pt x="0" y="569305"/>
                  </a:lnTo>
                  <a:lnTo>
                    <a:pt x="0" y="567314"/>
                  </a:lnTo>
                  <a:cubicBezTo>
                    <a:pt x="664" y="564660"/>
                    <a:pt x="1991" y="563333"/>
                    <a:pt x="3982" y="563333"/>
                  </a:cubicBezTo>
                  <a:lnTo>
                    <a:pt x="5972" y="563333"/>
                  </a:lnTo>
                  <a:cubicBezTo>
                    <a:pt x="11944" y="569305"/>
                    <a:pt x="21233" y="572622"/>
                    <a:pt x="33840" y="573286"/>
                  </a:cubicBezTo>
                  <a:cubicBezTo>
                    <a:pt x="34504" y="575940"/>
                    <a:pt x="35831" y="577267"/>
                    <a:pt x="37821" y="577267"/>
                  </a:cubicBezTo>
                  <a:lnTo>
                    <a:pt x="57727" y="577267"/>
                  </a:lnTo>
                  <a:cubicBezTo>
                    <a:pt x="82941" y="569305"/>
                    <a:pt x="96875" y="561343"/>
                    <a:pt x="99529" y="553380"/>
                  </a:cubicBezTo>
                  <a:cubicBezTo>
                    <a:pt x="105501" y="550726"/>
                    <a:pt x="118108" y="534138"/>
                    <a:pt x="137350" y="503616"/>
                  </a:cubicBezTo>
                  <a:cubicBezTo>
                    <a:pt x="153275" y="470440"/>
                    <a:pt x="161237" y="453188"/>
                    <a:pt x="161237" y="451861"/>
                  </a:cubicBezTo>
                  <a:lnTo>
                    <a:pt x="161237" y="443899"/>
                  </a:lnTo>
                  <a:cubicBezTo>
                    <a:pt x="161237" y="441908"/>
                    <a:pt x="159246" y="439917"/>
                    <a:pt x="155265" y="437927"/>
                  </a:cubicBezTo>
                  <a:lnTo>
                    <a:pt x="121425" y="437927"/>
                  </a:lnTo>
                  <a:cubicBezTo>
                    <a:pt x="98866" y="428637"/>
                    <a:pt x="70998" y="422002"/>
                    <a:pt x="37821" y="418021"/>
                  </a:cubicBezTo>
                  <a:cubicBezTo>
                    <a:pt x="37821" y="414703"/>
                    <a:pt x="29859" y="412713"/>
                    <a:pt x="13935" y="412049"/>
                  </a:cubicBezTo>
                  <a:lnTo>
                    <a:pt x="13935" y="408068"/>
                  </a:lnTo>
                  <a:lnTo>
                    <a:pt x="57727" y="400106"/>
                  </a:lnTo>
                  <a:cubicBezTo>
                    <a:pt x="57727" y="395461"/>
                    <a:pt x="66353" y="392144"/>
                    <a:pt x="83605" y="390153"/>
                  </a:cubicBezTo>
                  <a:cubicBezTo>
                    <a:pt x="84932" y="387499"/>
                    <a:pt x="98202" y="384181"/>
                    <a:pt x="123416" y="380200"/>
                  </a:cubicBezTo>
                  <a:cubicBezTo>
                    <a:pt x="123416" y="379537"/>
                    <a:pt x="129388" y="377546"/>
                    <a:pt x="141331" y="374228"/>
                  </a:cubicBezTo>
                  <a:cubicBezTo>
                    <a:pt x="150621" y="374228"/>
                    <a:pt x="168536" y="373565"/>
                    <a:pt x="195077" y="372238"/>
                  </a:cubicBezTo>
                  <a:cubicBezTo>
                    <a:pt x="208347" y="349678"/>
                    <a:pt x="216310" y="329109"/>
                    <a:pt x="218964" y="310530"/>
                  </a:cubicBezTo>
                  <a:cubicBezTo>
                    <a:pt x="222945" y="306549"/>
                    <a:pt x="226262" y="293278"/>
                    <a:pt x="228917" y="270718"/>
                  </a:cubicBezTo>
                  <a:cubicBezTo>
                    <a:pt x="230244" y="270718"/>
                    <a:pt x="230907" y="270055"/>
                    <a:pt x="230907" y="268728"/>
                  </a:cubicBezTo>
                  <a:lnTo>
                    <a:pt x="230907" y="260766"/>
                  </a:lnTo>
                  <a:cubicBezTo>
                    <a:pt x="230907" y="258775"/>
                    <a:pt x="228917" y="256784"/>
                    <a:pt x="224935" y="254794"/>
                  </a:cubicBezTo>
                  <a:lnTo>
                    <a:pt x="222945" y="254794"/>
                  </a:lnTo>
                  <a:cubicBezTo>
                    <a:pt x="203039" y="264083"/>
                    <a:pt x="177162" y="273373"/>
                    <a:pt x="145312" y="282662"/>
                  </a:cubicBezTo>
                  <a:cubicBezTo>
                    <a:pt x="145312" y="283989"/>
                    <a:pt x="144649" y="284652"/>
                    <a:pt x="143322" y="284652"/>
                  </a:cubicBezTo>
                  <a:lnTo>
                    <a:pt x="131378" y="284652"/>
                  </a:lnTo>
                  <a:cubicBezTo>
                    <a:pt x="112800" y="274700"/>
                    <a:pt x="101520" y="264083"/>
                    <a:pt x="97539" y="252803"/>
                  </a:cubicBezTo>
                  <a:cubicBezTo>
                    <a:pt x="85595" y="232898"/>
                    <a:pt x="79624" y="221618"/>
                    <a:pt x="79624" y="218963"/>
                  </a:cubicBezTo>
                  <a:lnTo>
                    <a:pt x="79624" y="214982"/>
                  </a:lnTo>
                  <a:cubicBezTo>
                    <a:pt x="80287" y="212328"/>
                    <a:pt x="81614" y="211001"/>
                    <a:pt x="83605" y="211001"/>
                  </a:cubicBezTo>
                  <a:lnTo>
                    <a:pt x="87586" y="211001"/>
                  </a:lnTo>
                  <a:cubicBezTo>
                    <a:pt x="93557" y="217636"/>
                    <a:pt x="102847" y="220954"/>
                    <a:pt x="115454" y="220954"/>
                  </a:cubicBezTo>
                  <a:cubicBezTo>
                    <a:pt x="154602" y="212328"/>
                    <a:pt x="184460" y="196404"/>
                    <a:pt x="205030" y="173180"/>
                  </a:cubicBezTo>
                  <a:cubicBezTo>
                    <a:pt x="207020" y="167208"/>
                    <a:pt x="211001" y="162564"/>
                    <a:pt x="216973" y="159246"/>
                  </a:cubicBezTo>
                  <a:close/>
                  <a:moveTo>
                    <a:pt x="449871" y="65689"/>
                  </a:moveTo>
                  <a:cubicBezTo>
                    <a:pt x="458496" y="74315"/>
                    <a:pt x="471767" y="80950"/>
                    <a:pt x="489682" y="85595"/>
                  </a:cubicBezTo>
                  <a:cubicBezTo>
                    <a:pt x="494990" y="90903"/>
                    <a:pt x="497644" y="96211"/>
                    <a:pt x="497644" y="101519"/>
                  </a:cubicBezTo>
                  <a:lnTo>
                    <a:pt x="497644" y="218963"/>
                  </a:lnTo>
                  <a:cubicBezTo>
                    <a:pt x="499635" y="220291"/>
                    <a:pt x="501626" y="228253"/>
                    <a:pt x="503616" y="242850"/>
                  </a:cubicBezTo>
                  <a:cubicBezTo>
                    <a:pt x="508261" y="256121"/>
                    <a:pt x="512242" y="264747"/>
                    <a:pt x="515560" y="268728"/>
                  </a:cubicBezTo>
                  <a:cubicBezTo>
                    <a:pt x="515560" y="273373"/>
                    <a:pt x="516223" y="289961"/>
                    <a:pt x="517550" y="318492"/>
                  </a:cubicBezTo>
                  <a:cubicBezTo>
                    <a:pt x="517550" y="321810"/>
                    <a:pt x="516887" y="331763"/>
                    <a:pt x="515560" y="348351"/>
                  </a:cubicBezTo>
                  <a:cubicBezTo>
                    <a:pt x="516887" y="354986"/>
                    <a:pt x="517550" y="358967"/>
                    <a:pt x="517550" y="360294"/>
                  </a:cubicBezTo>
                  <a:cubicBezTo>
                    <a:pt x="517550" y="362285"/>
                    <a:pt x="516887" y="370247"/>
                    <a:pt x="515560" y="384181"/>
                  </a:cubicBezTo>
                  <a:cubicBezTo>
                    <a:pt x="516887" y="408732"/>
                    <a:pt x="517550" y="429301"/>
                    <a:pt x="517550" y="445889"/>
                  </a:cubicBezTo>
                  <a:cubicBezTo>
                    <a:pt x="508924" y="463141"/>
                    <a:pt x="503616" y="471767"/>
                    <a:pt x="501626" y="471767"/>
                  </a:cubicBezTo>
                  <a:lnTo>
                    <a:pt x="489682" y="471767"/>
                  </a:lnTo>
                  <a:cubicBezTo>
                    <a:pt x="472430" y="461814"/>
                    <a:pt x="463805" y="452524"/>
                    <a:pt x="463805" y="443899"/>
                  </a:cubicBezTo>
                  <a:cubicBezTo>
                    <a:pt x="453188" y="440581"/>
                    <a:pt x="442572" y="422666"/>
                    <a:pt x="431955" y="390153"/>
                  </a:cubicBezTo>
                  <a:cubicBezTo>
                    <a:pt x="423993" y="366930"/>
                    <a:pt x="420012" y="347024"/>
                    <a:pt x="420012" y="330436"/>
                  </a:cubicBezTo>
                  <a:cubicBezTo>
                    <a:pt x="420012" y="313848"/>
                    <a:pt x="422002" y="303231"/>
                    <a:pt x="425984" y="298586"/>
                  </a:cubicBezTo>
                  <a:lnTo>
                    <a:pt x="425984" y="264747"/>
                  </a:lnTo>
                  <a:lnTo>
                    <a:pt x="429965" y="258775"/>
                  </a:lnTo>
                  <a:cubicBezTo>
                    <a:pt x="429965" y="254130"/>
                    <a:pt x="430628" y="234888"/>
                    <a:pt x="431955" y="201048"/>
                  </a:cubicBezTo>
                  <a:cubicBezTo>
                    <a:pt x="434609" y="201048"/>
                    <a:pt x="435937" y="199721"/>
                    <a:pt x="435937" y="197067"/>
                  </a:cubicBezTo>
                  <a:lnTo>
                    <a:pt x="435937" y="173180"/>
                  </a:lnTo>
                  <a:lnTo>
                    <a:pt x="439918" y="167208"/>
                  </a:lnTo>
                  <a:cubicBezTo>
                    <a:pt x="439918" y="138677"/>
                    <a:pt x="441908" y="122752"/>
                    <a:pt x="445889" y="119435"/>
                  </a:cubicBezTo>
                  <a:lnTo>
                    <a:pt x="445889" y="93557"/>
                  </a:lnTo>
                  <a:cubicBezTo>
                    <a:pt x="441908" y="88249"/>
                    <a:pt x="439918" y="80950"/>
                    <a:pt x="439918" y="71661"/>
                  </a:cubicBezTo>
                  <a:close/>
                  <a:moveTo>
                    <a:pt x="650919" y="0"/>
                  </a:moveTo>
                  <a:lnTo>
                    <a:pt x="690730" y="0"/>
                  </a:lnTo>
                  <a:cubicBezTo>
                    <a:pt x="705328" y="1327"/>
                    <a:pt x="725233" y="17252"/>
                    <a:pt x="750448" y="47774"/>
                  </a:cubicBezTo>
                  <a:cubicBezTo>
                    <a:pt x="771680" y="80950"/>
                    <a:pt x="782297" y="119435"/>
                    <a:pt x="782297" y="163227"/>
                  </a:cubicBezTo>
                  <a:lnTo>
                    <a:pt x="782297" y="169199"/>
                  </a:lnTo>
                  <a:cubicBezTo>
                    <a:pt x="782297" y="201712"/>
                    <a:pt x="780306" y="219627"/>
                    <a:pt x="776325" y="222945"/>
                  </a:cubicBezTo>
                  <a:lnTo>
                    <a:pt x="776325" y="240860"/>
                  </a:lnTo>
                  <a:cubicBezTo>
                    <a:pt x="774334" y="242850"/>
                    <a:pt x="771680" y="257448"/>
                    <a:pt x="768363" y="284652"/>
                  </a:cubicBezTo>
                  <a:cubicBezTo>
                    <a:pt x="763054" y="293942"/>
                    <a:pt x="760400" y="301904"/>
                    <a:pt x="760400" y="308539"/>
                  </a:cubicBezTo>
                  <a:lnTo>
                    <a:pt x="760400" y="324464"/>
                  </a:lnTo>
                  <a:cubicBezTo>
                    <a:pt x="748457" y="350342"/>
                    <a:pt x="735850" y="392144"/>
                    <a:pt x="722579" y="449870"/>
                  </a:cubicBezTo>
                  <a:cubicBezTo>
                    <a:pt x="711299" y="479065"/>
                    <a:pt x="698693" y="493663"/>
                    <a:pt x="684759" y="493663"/>
                  </a:cubicBezTo>
                  <a:lnTo>
                    <a:pt x="674806" y="493663"/>
                  </a:lnTo>
                  <a:cubicBezTo>
                    <a:pt x="661535" y="493663"/>
                    <a:pt x="650919" y="489682"/>
                    <a:pt x="642956" y="481719"/>
                  </a:cubicBezTo>
                  <a:lnTo>
                    <a:pt x="640966" y="481719"/>
                  </a:lnTo>
                  <a:cubicBezTo>
                    <a:pt x="635657" y="481719"/>
                    <a:pt x="631013" y="485037"/>
                    <a:pt x="627032" y="491672"/>
                  </a:cubicBezTo>
                  <a:cubicBezTo>
                    <a:pt x="625705" y="520204"/>
                    <a:pt x="625041" y="541437"/>
                    <a:pt x="625041" y="555371"/>
                  </a:cubicBezTo>
                  <a:lnTo>
                    <a:pt x="625041" y="640966"/>
                  </a:lnTo>
                  <a:cubicBezTo>
                    <a:pt x="625041" y="654236"/>
                    <a:pt x="627032" y="660871"/>
                    <a:pt x="631013" y="660871"/>
                  </a:cubicBezTo>
                  <a:cubicBezTo>
                    <a:pt x="636321" y="662198"/>
                    <a:pt x="641629" y="662862"/>
                    <a:pt x="646938" y="662862"/>
                  </a:cubicBezTo>
                  <a:cubicBezTo>
                    <a:pt x="660872" y="662862"/>
                    <a:pt x="677460" y="659544"/>
                    <a:pt x="696702" y="652909"/>
                  </a:cubicBezTo>
                  <a:cubicBezTo>
                    <a:pt x="716608" y="652246"/>
                    <a:pt x="744476" y="636321"/>
                    <a:pt x="780306" y="605135"/>
                  </a:cubicBezTo>
                  <a:cubicBezTo>
                    <a:pt x="800212" y="582575"/>
                    <a:pt x="816800" y="536792"/>
                    <a:pt x="830071" y="467785"/>
                  </a:cubicBezTo>
                  <a:cubicBezTo>
                    <a:pt x="836042" y="441908"/>
                    <a:pt x="843341" y="421339"/>
                    <a:pt x="851967" y="406078"/>
                  </a:cubicBezTo>
                  <a:lnTo>
                    <a:pt x="851967" y="386172"/>
                  </a:lnTo>
                  <a:cubicBezTo>
                    <a:pt x="851967" y="383518"/>
                    <a:pt x="856611" y="379537"/>
                    <a:pt x="865901" y="374228"/>
                  </a:cubicBezTo>
                  <a:cubicBezTo>
                    <a:pt x="871873" y="378873"/>
                    <a:pt x="877844" y="392807"/>
                    <a:pt x="883816" y="416030"/>
                  </a:cubicBezTo>
                  <a:cubicBezTo>
                    <a:pt x="886470" y="416030"/>
                    <a:pt x="888461" y="422002"/>
                    <a:pt x="889788" y="433946"/>
                  </a:cubicBezTo>
                  <a:cubicBezTo>
                    <a:pt x="892442" y="435273"/>
                    <a:pt x="895760" y="444562"/>
                    <a:pt x="899741" y="461814"/>
                  </a:cubicBezTo>
                  <a:cubicBezTo>
                    <a:pt x="904385" y="461814"/>
                    <a:pt x="907703" y="471103"/>
                    <a:pt x="909694" y="489682"/>
                  </a:cubicBezTo>
                  <a:cubicBezTo>
                    <a:pt x="915665" y="512242"/>
                    <a:pt x="922300" y="523522"/>
                    <a:pt x="929599" y="523522"/>
                  </a:cubicBezTo>
                  <a:cubicBezTo>
                    <a:pt x="933581" y="526176"/>
                    <a:pt x="935571" y="529493"/>
                    <a:pt x="935571" y="533474"/>
                  </a:cubicBezTo>
                  <a:cubicBezTo>
                    <a:pt x="935571" y="556698"/>
                    <a:pt x="937562" y="570632"/>
                    <a:pt x="941543" y="575277"/>
                  </a:cubicBezTo>
                  <a:lnTo>
                    <a:pt x="941543" y="595182"/>
                  </a:lnTo>
                  <a:cubicBezTo>
                    <a:pt x="941543" y="597836"/>
                    <a:pt x="946187" y="603145"/>
                    <a:pt x="955477" y="611107"/>
                  </a:cubicBezTo>
                  <a:lnTo>
                    <a:pt x="955477" y="619069"/>
                  </a:lnTo>
                  <a:cubicBezTo>
                    <a:pt x="952823" y="623050"/>
                    <a:pt x="949505" y="631013"/>
                    <a:pt x="945524" y="642956"/>
                  </a:cubicBezTo>
                  <a:cubicBezTo>
                    <a:pt x="946851" y="654236"/>
                    <a:pt x="947515" y="663525"/>
                    <a:pt x="947515" y="670824"/>
                  </a:cubicBezTo>
                  <a:lnTo>
                    <a:pt x="947515" y="678787"/>
                  </a:lnTo>
                  <a:cubicBezTo>
                    <a:pt x="939552" y="687412"/>
                    <a:pt x="935571" y="694048"/>
                    <a:pt x="935571" y="698692"/>
                  </a:cubicBezTo>
                  <a:lnTo>
                    <a:pt x="897750" y="734523"/>
                  </a:lnTo>
                  <a:cubicBezTo>
                    <a:pt x="856611" y="769026"/>
                    <a:pt x="818127" y="788268"/>
                    <a:pt x="782297" y="792249"/>
                  </a:cubicBezTo>
                  <a:cubicBezTo>
                    <a:pt x="778979" y="792249"/>
                    <a:pt x="775661" y="793576"/>
                    <a:pt x="772344" y="796231"/>
                  </a:cubicBezTo>
                  <a:lnTo>
                    <a:pt x="742485" y="796231"/>
                  </a:lnTo>
                  <a:cubicBezTo>
                    <a:pt x="737840" y="800212"/>
                    <a:pt x="729878" y="802202"/>
                    <a:pt x="718598" y="802202"/>
                  </a:cubicBezTo>
                  <a:lnTo>
                    <a:pt x="714617" y="802202"/>
                  </a:lnTo>
                  <a:cubicBezTo>
                    <a:pt x="684759" y="798221"/>
                    <a:pt x="660208" y="791586"/>
                    <a:pt x="640966" y="782296"/>
                  </a:cubicBezTo>
                  <a:cubicBezTo>
                    <a:pt x="608453" y="756419"/>
                    <a:pt x="585230" y="729878"/>
                    <a:pt x="571296" y="702673"/>
                  </a:cubicBezTo>
                  <a:cubicBezTo>
                    <a:pt x="567315" y="681441"/>
                    <a:pt x="558689" y="654900"/>
                    <a:pt x="545418" y="623050"/>
                  </a:cubicBezTo>
                  <a:lnTo>
                    <a:pt x="543428" y="623050"/>
                  </a:lnTo>
                  <a:cubicBezTo>
                    <a:pt x="533475" y="633667"/>
                    <a:pt x="524185" y="650255"/>
                    <a:pt x="515560" y="672815"/>
                  </a:cubicBezTo>
                  <a:cubicBezTo>
                    <a:pt x="512905" y="672815"/>
                    <a:pt x="503616" y="684095"/>
                    <a:pt x="487692" y="706655"/>
                  </a:cubicBezTo>
                  <a:cubicBezTo>
                    <a:pt x="487692" y="709309"/>
                    <a:pt x="479066" y="717935"/>
                    <a:pt x="461814" y="732532"/>
                  </a:cubicBezTo>
                  <a:cubicBezTo>
                    <a:pt x="455842" y="745139"/>
                    <a:pt x="439918" y="757083"/>
                    <a:pt x="414040" y="768362"/>
                  </a:cubicBezTo>
                  <a:cubicBezTo>
                    <a:pt x="414040" y="769690"/>
                    <a:pt x="413377" y="770353"/>
                    <a:pt x="412050" y="770353"/>
                  </a:cubicBezTo>
                  <a:lnTo>
                    <a:pt x="390153" y="770353"/>
                  </a:lnTo>
                  <a:cubicBezTo>
                    <a:pt x="370248" y="759737"/>
                    <a:pt x="360295" y="744476"/>
                    <a:pt x="360295" y="724570"/>
                  </a:cubicBezTo>
                  <a:cubicBezTo>
                    <a:pt x="362285" y="719262"/>
                    <a:pt x="364276" y="716608"/>
                    <a:pt x="366266" y="716608"/>
                  </a:cubicBezTo>
                  <a:lnTo>
                    <a:pt x="400106" y="716608"/>
                  </a:lnTo>
                  <a:cubicBezTo>
                    <a:pt x="414704" y="705328"/>
                    <a:pt x="425984" y="690730"/>
                    <a:pt x="433946" y="672815"/>
                  </a:cubicBezTo>
                  <a:cubicBezTo>
                    <a:pt x="443235" y="660208"/>
                    <a:pt x="450534" y="647601"/>
                    <a:pt x="455842" y="634994"/>
                  </a:cubicBezTo>
                  <a:cubicBezTo>
                    <a:pt x="458496" y="634994"/>
                    <a:pt x="463141" y="623714"/>
                    <a:pt x="469776" y="601154"/>
                  </a:cubicBezTo>
                  <a:cubicBezTo>
                    <a:pt x="493000" y="558025"/>
                    <a:pt x="506934" y="522858"/>
                    <a:pt x="511578" y="495654"/>
                  </a:cubicBezTo>
                  <a:cubicBezTo>
                    <a:pt x="520868" y="479729"/>
                    <a:pt x="526839" y="465131"/>
                    <a:pt x="529494" y="451861"/>
                  </a:cubicBezTo>
                  <a:cubicBezTo>
                    <a:pt x="532811" y="444562"/>
                    <a:pt x="536129" y="433282"/>
                    <a:pt x="539446" y="418021"/>
                  </a:cubicBezTo>
                  <a:cubicBezTo>
                    <a:pt x="544091" y="411386"/>
                    <a:pt x="548072" y="408068"/>
                    <a:pt x="551390" y="408068"/>
                  </a:cubicBezTo>
                  <a:lnTo>
                    <a:pt x="551390" y="404087"/>
                  </a:lnTo>
                  <a:lnTo>
                    <a:pt x="547409" y="398115"/>
                  </a:lnTo>
                  <a:lnTo>
                    <a:pt x="547409" y="388162"/>
                  </a:lnTo>
                  <a:cubicBezTo>
                    <a:pt x="552717" y="379537"/>
                    <a:pt x="556698" y="364275"/>
                    <a:pt x="559352" y="342379"/>
                  </a:cubicBezTo>
                  <a:cubicBezTo>
                    <a:pt x="564660" y="320483"/>
                    <a:pt x="567315" y="299914"/>
                    <a:pt x="567315" y="280671"/>
                  </a:cubicBezTo>
                  <a:lnTo>
                    <a:pt x="567315" y="270718"/>
                  </a:lnTo>
                  <a:cubicBezTo>
                    <a:pt x="567315" y="265410"/>
                    <a:pt x="563333" y="260102"/>
                    <a:pt x="555371" y="254794"/>
                  </a:cubicBezTo>
                  <a:lnTo>
                    <a:pt x="555371" y="252803"/>
                  </a:lnTo>
                  <a:cubicBezTo>
                    <a:pt x="555371" y="250149"/>
                    <a:pt x="557362" y="248822"/>
                    <a:pt x="561343" y="248822"/>
                  </a:cubicBezTo>
                  <a:lnTo>
                    <a:pt x="569305" y="250813"/>
                  </a:lnTo>
                  <a:cubicBezTo>
                    <a:pt x="571959" y="249486"/>
                    <a:pt x="573950" y="248822"/>
                    <a:pt x="575277" y="248822"/>
                  </a:cubicBezTo>
                  <a:cubicBezTo>
                    <a:pt x="576604" y="232898"/>
                    <a:pt x="577267" y="221618"/>
                    <a:pt x="577267" y="214982"/>
                  </a:cubicBezTo>
                  <a:lnTo>
                    <a:pt x="577267" y="199058"/>
                  </a:lnTo>
                  <a:cubicBezTo>
                    <a:pt x="577267" y="169863"/>
                    <a:pt x="571959" y="155265"/>
                    <a:pt x="561343" y="155265"/>
                  </a:cubicBezTo>
                  <a:cubicBezTo>
                    <a:pt x="552053" y="151947"/>
                    <a:pt x="547409" y="148630"/>
                    <a:pt x="547409" y="145312"/>
                  </a:cubicBezTo>
                  <a:cubicBezTo>
                    <a:pt x="547409" y="143322"/>
                    <a:pt x="551390" y="140004"/>
                    <a:pt x="559352" y="135359"/>
                  </a:cubicBezTo>
                  <a:cubicBezTo>
                    <a:pt x="571296" y="143985"/>
                    <a:pt x="586557" y="149957"/>
                    <a:pt x="605136" y="153274"/>
                  </a:cubicBezTo>
                  <a:cubicBezTo>
                    <a:pt x="609117" y="161237"/>
                    <a:pt x="614425" y="181806"/>
                    <a:pt x="621060" y="214982"/>
                  </a:cubicBezTo>
                  <a:cubicBezTo>
                    <a:pt x="625041" y="214982"/>
                    <a:pt x="627032" y="225599"/>
                    <a:pt x="627032" y="246832"/>
                  </a:cubicBezTo>
                  <a:lnTo>
                    <a:pt x="627032" y="288634"/>
                  </a:lnTo>
                  <a:cubicBezTo>
                    <a:pt x="627032" y="309203"/>
                    <a:pt x="626368" y="337071"/>
                    <a:pt x="625041" y="372238"/>
                  </a:cubicBezTo>
                  <a:lnTo>
                    <a:pt x="629022" y="374228"/>
                  </a:lnTo>
                  <a:lnTo>
                    <a:pt x="640966" y="374228"/>
                  </a:lnTo>
                  <a:cubicBezTo>
                    <a:pt x="650255" y="374228"/>
                    <a:pt x="654900" y="366930"/>
                    <a:pt x="654900" y="352332"/>
                  </a:cubicBezTo>
                  <a:cubicBezTo>
                    <a:pt x="677460" y="260766"/>
                    <a:pt x="688740" y="211665"/>
                    <a:pt x="688740" y="205029"/>
                  </a:cubicBezTo>
                  <a:cubicBezTo>
                    <a:pt x="690067" y="205029"/>
                    <a:pt x="690730" y="204366"/>
                    <a:pt x="690730" y="203039"/>
                  </a:cubicBezTo>
                  <a:lnTo>
                    <a:pt x="690730" y="197067"/>
                  </a:lnTo>
                  <a:cubicBezTo>
                    <a:pt x="690730" y="168535"/>
                    <a:pt x="692721" y="152611"/>
                    <a:pt x="696702" y="149293"/>
                  </a:cubicBezTo>
                  <a:lnTo>
                    <a:pt x="696702" y="125406"/>
                  </a:lnTo>
                  <a:cubicBezTo>
                    <a:pt x="699356" y="122089"/>
                    <a:pt x="700683" y="120098"/>
                    <a:pt x="700683" y="119435"/>
                  </a:cubicBezTo>
                  <a:lnTo>
                    <a:pt x="700683" y="67680"/>
                  </a:lnTo>
                  <a:cubicBezTo>
                    <a:pt x="695375" y="55736"/>
                    <a:pt x="688740" y="49764"/>
                    <a:pt x="680777" y="49764"/>
                  </a:cubicBezTo>
                  <a:cubicBezTo>
                    <a:pt x="669497" y="49764"/>
                    <a:pt x="651582" y="58390"/>
                    <a:pt x="627032" y="75642"/>
                  </a:cubicBezTo>
                  <a:lnTo>
                    <a:pt x="583239" y="111472"/>
                  </a:lnTo>
                  <a:lnTo>
                    <a:pt x="579258" y="111472"/>
                  </a:lnTo>
                  <a:cubicBezTo>
                    <a:pt x="567315" y="108818"/>
                    <a:pt x="554707" y="102183"/>
                    <a:pt x="541437" y="91567"/>
                  </a:cubicBezTo>
                  <a:cubicBezTo>
                    <a:pt x="529494" y="90240"/>
                    <a:pt x="523522" y="87585"/>
                    <a:pt x="523522" y="83604"/>
                  </a:cubicBezTo>
                  <a:cubicBezTo>
                    <a:pt x="550726" y="65689"/>
                    <a:pt x="573286" y="47774"/>
                    <a:pt x="591201" y="29859"/>
                  </a:cubicBezTo>
                  <a:cubicBezTo>
                    <a:pt x="593855" y="29859"/>
                    <a:pt x="603808" y="23223"/>
                    <a:pt x="621060" y="9953"/>
                  </a:cubicBezTo>
                  <a:cubicBezTo>
                    <a:pt x="628359" y="3318"/>
                    <a:pt x="638312" y="0"/>
                    <a:pt x="6509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8000" dirty="0">
                <a:solidFill>
                  <a:srgbClr val="000000"/>
                </a:solidFill>
                <a:latin typeface="云峰飞云体" panose="02000500000000000000" pitchFamily="2" charset="-122"/>
                <a:ea typeface="云峰飞云体" panose="02000500000000000000" pitchFamily="2" charset="-122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FE8276D7-667B-B0B3-6A90-D007B8E27220}"/>
                </a:ext>
              </a:extLst>
            </p:cNvPr>
            <p:cNvSpPr txBox="1"/>
            <p:nvPr/>
          </p:nvSpPr>
          <p:spPr>
            <a:xfrm>
              <a:off x="4630258" y="4223779"/>
              <a:ext cx="638975" cy="931060"/>
            </a:xfrm>
            <a:custGeom>
              <a:avLst/>
              <a:gdLst/>
              <a:ahLst/>
              <a:cxnLst/>
              <a:rect l="l" t="t" r="r" b="b"/>
              <a:pathLst>
                <a:path w="638975" h="931060">
                  <a:moveTo>
                    <a:pt x="350342" y="885276"/>
                  </a:moveTo>
                  <a:cubicBezTo>
                    <a:pt x="350342" y="886603"/>
                    <a:pt x="351005" y="887267"/>
                    <a:pt x="352332" y="887267"/>
                  </a:cubicBezTo>
                  <a:cubicBezTo>
                    <a:pt x="351005" y="900538"/>
                    <a:pt x="349015" y="907173"/>
                    <a:pt x="346360" y="907173"/>
                  </a:cubicBezTo>
                  <a:cubicBezTo>
                    <a:pt x="343707" y="907173"/>
                    <a:pt x="342379" y="905846"/>
                    <a:pt x="342379" y="903192"/>
                  </a:cubicBezTo>
                  <a:lnTo>
                    <a:pt x="342379" y="899210"/>
                  </a:lnTo>
                  <a:cubicBezTo>
                    <a:pt x="346360" y="889921"/>
                    <a:pt x="349015" y="885276"/>
                    <a:pt x="350342" y="885276"/>
                  </a:cubicBezTo>
                  <a:close/>
                  <a:moveTo>
                    <a:pt x="527503" y="650388"/>
                  </a:moveTo>
                  <a:cubicBezTo>
                    <a:pt x="520204" y="650388"/>
                    <a:pt x="500298" y="657687"/>
                    <a:pt x="467786" y="672285"/>
                  </a:cubicBezTo>
                  <a:cubicBezTo>
                    <a:pt x="458496" y="672285"/>
                    <a:pt x="448543" y="676929"/>
                    <a:pt x="437927" y="686219"/>
                  </a:cubicBezTo>
                  <a:lnTo>
                    <a:pt x="414040" y="686219"/>
                  </a:lnTo>
                  <a:lnTo>
                    <a:pt x="384181" y="698162"/>
                  </a:lnTo>
                  <a:cubicBezTo>
                    <a:pt x="384181" y="698826"/>
                    <a:pt x="378210" y="702807"/>
                    <a:pt x="366266" y="710106"/>
                  </a:cubicBezTo>
                  <a:lnTo>
                    <a:pt x="350342" y="710106"/>
                  </a:lnTo>
                  <a:cubicBezTo>
                    <a:pt x="331763" y="710106"/>
                    <a:pt x="322473" y="714087"/>
                    <a:pt x="322473" y="722049"/>
                  </a:cubicBezTo>
                  <a:lnTo>
                    <a:pt x="322473" y="743946"/>
                  </a:lnTo>
                  <a:cubicBezTo>
                    <a:pt x="322473" y="744609"/>
                    <a:pt x="323801" y="746600"/>
                    <a:pt x="326455" y="749917"/>
                  </a:cubicBezTo>
                  <a:lnTo>
                    <a:pt x="326455" y="777785"/>
                  </a:lnTo>
                  <a:cubicBezTo>
                    <a:pt x="329109" y="781103"/>
                    <a:pt x="330436" y="783757"/>
                    <a:pt x="330436" y="785748"/>
                  </a:cubicBezTo>
                  <a:lnTo>
                    <a:pt x="338398" y="785748"/>
                  </a:lnTo>
                  <a:cubicBezTo>
                    <a:pt x="352996" y="775131"/>
                    <a:pt x="384845" y="760534"/>
                    <a:pt x="433946" y="741955"/>
                  </a:cubicBezTo>
                  <a:cubicBezTo>
                    <a:pt x="459160" y="741955"/>
                    <a:pt x="471767" y="737974"/>
                    <a:pt x="471767" y="730012"/>
                  </a:cubicBezTo>
                  <a:cubicBezTo>
                    <a:pt x="471767" y="726694"/>
                    <a:pt x="473094" y="723376"/>
                    <a:pt x="475748" y="720059"/>
                  </a:cubicBezTo>
                  <a:lnTo>
                    <a:pt x="475748" y="704134"/>
                  </a:lnTo>
                  <a:lnTo>
                    <a:pt x="471767" y="698162"/>
                  </a:lnTo>
                  <a:lnTo>
                    <a:pt x="471767" y="696172"/>
                  </a:lnTo>
                  <a:cubicBezTo>
                    <a:pt x="475085" y="689536"/>
                    <a:pt x="477738" y="686219"/>
                    <a:pt x="479729" y="686219"/>
                  </a:cubicBezTo>
                  <a:lnTo>
                    <a:pt x="481720" y="686219"/>
                  </a:lnTo>
                  <a:cubicBezTo>
                    <a:pt x="494990" y="696835"/>
                    <a:pt x="509588" y="702143"/>
                    <a:pt x="525512" y="702143"/>
                  </a:cubicBezTo>
                  <a:lnTo>
                    <a:pt x="527503" y="702143"/>
                  </a:lnTo>
                  <a:cubicBezTo>
                    <a:pt x="530157" y="702143"/>
                    <a:pt x="531484" y="700816"/>
                    <a:pt x="531484" y="698162"/>
                  </a:cubicBezTo>
                  <a:lnTo>
                    <a:pt x="531484" y="654370"/>
                  </a:lnTo>
                  <a:cubicBezTo>
                    <a:pt x="531484" y="651715"/>
                    <a:pt x="530157" y="650388"/>
                    <a:pt x="527503" y="650388"/>
                  </a:cubicBezTo>
                  <a:close/>
                  <a:moveTo>
                    <a:pt x="521531" y="521001"/>
                  </a:moveTo>
                  <a:lnTo>
                    <a:pt x="433946" y="558822"/>
                  </a:lnTo>
                  <a:cubicBezTo>
                    <a:pt x="402097" y="574747"/>
                    <a:pt x="380200" y="582709"/>
                    <a:pt x="368257" y="582709"/>
                  </a:cubicBezTo>
                  <a:lnTo>
                    <a:pt x="366266" y="582709"/>
                  </a:lnTo>
                  <a:cubicBezTo>
                    <a:pt x="352332" y="582709"/>
                    <a:pt x="343043" y="580718"/>
                    <a:pt x="338398" y="576737"/>
                  </a:cubicBezTo>
                  <a:lnTo>
                    <a:pt x="316502" y="576737"/>
                  </a:lnTo>
                  <a:lnTo>
                    <a:pt x="316502" y="620530"/>
                  </a:lnTo>
                  <a:cubicBezTo>
                    <a:pt x="319156" y="623847"/>
                    <a:pt x="320483" y="627165"/>
                    <a:pt x="320483" y="630483"/>
                  </a:cubicBezTo>
                  <a:lnTo>
                    <a:pt x="328445" y="630483"/>
                  </a:lnTo>
                  <a:cubicBezTo>
                    <a:pt x="356977" y="611240"/>
                    <a:pt x="387499" y="594652"/>
                    <a:pt x="420012" y="580718"/>
                  </a:cubicBezTo>
                  <a:cubicBezTo>
                    <a:pt x="420012" y="576074"/>
                    <a:pt x="426647" y="570102"/>
                    <a:pt x="439917" y="562803"/>
                  </a:cubicBezTo>
                  <a:lnTo>
                    <a:pt x="451861" y="562803"/>
                  </a:lnTo>
                  <a:cubicBezTo>
                    <a:pt x="459160" y="571429"/>
                    <a:pt x="476411" y="579391"/>
                    <a:pt x="503616" y="586690"/>
                  </a:cubicBezTo>
                  <a:cubicBezTo>
                    <a:pt x="503616" y="588017"/>
                    <a:pt x="510251" y="592662"/>
                    <a:pt x="523522" y="600624"/>
                  </a:cubicBezTo>
                  <a:lnTo>
                    <a:pt x="529493" y="600624"/>
                  </a:lnTo>
                  <a:cubicBezTo>
                    <a:pt x="529493" y="598633"/>
                    <a:pt x="531484" y="595316"/>
                    <a:pt x="535465" y="590671"/>
                  </a:cubicBezTo>
                  <a:lnTo>
                    <a:pt x="535465" y="526973"/>
                  </a:lnTo>
                  <a:cubicBezTo>
                    <a:pt x="535465" y="524982"/>
                    <a:pt x="533475" y="522992"/>
                    <a:pt x="529493" y="521001"/>
                  </a:cubicBezTo>
                  <a:close/>
                  <a:moveTo>
                    <a:pt x="332426" y="447350"/>
                  </a:moveTo>
                  <a:cubicBezTo>
                    <a:pt x="323137" y="453985"/>
                    <a:pt x="317829" y="457303"/>
                    <a:pt x="316502" y="457303"/>
                  </a:cubicBezTo>
                  <a:lnTo>
                    <a:pt x="316502" y="479199"/>
                  </a:lnTo>
                  <a:lnTo>
                    <a:pt x="320483" y="485171"/>
                  </a:lnTo>
                  <a:lnTo>
                    <a:pt x="320483" y="536926"/>
                  </a:lnTo>
                  <a:cubicBezTo>
                    <a:pt x="331763" y="536926"/>
                    <a:pt x="343043" y="529627"/>
                    <a:pt x="354323" y="515029"/>
                  </a:cubicBezTo>
                  <a:cubicBezTo>
                    <a:pt x="357641" y="515029"/>
                    <a:pt x="362285" y="511712"/>
                    <a:pt x="368257" y="505076"/>
                  </a:cubicBezTo>
                  <a:lnTo>
                    <a:pt x="420012" y="473227"/>
                  </a:lnTo>
                  <a:lnTo>
                    <a:pt x="429965" y="459293"/>
                  </a:lnTo>
                  <a:lnTo>
                    <a:pt x="429965" y="447350"/>
                  </a:lnTo>
                  <a:close/>
                  <a:moveTo>
                    <a:pt x="519541" y="415500"/>
                  </a:moveTo>
                  <a:cubicBezTo>
                    <a:pt x="494327" y="426117"/>
                    <a:pt x="475085" y="432752"/>
                    <a:pt x="461814" y="435406"/>
                  </a:cubicBezTo>
                  <a:lnTo>
                    <a:pt x="459823" y="439387"/>
                  </a:lnTo>
                  <a:cubicBezTo>
                    <a:pt x="459823" y="442705"/>
                    <a:pt x="469113" y="448013"/>
                    <a:pt x="487691" y="455312"/>
                  </a:cubicBezTo>
                  <a:lnTo>
                    <a:pt x="499635" y="455312"/>
                  </a:lnTo>
                  <a:cubicBezTo>
                    <a:pt x="510915" y="455312"/>
                    <a:pt x="518877" y="457303"/>
                    <a:pt x="523522" y="461284"/>
                  </a:cubicBezTo>
                  <a:lnTo>
                    <a:pt x="529493" y="461284"/>
                  </a:lnTo>
                  <a:lnTo>
                    <a:pt x="531484" y="451331"/>
                  </a:lnTo>
                  <a:cubicBezTo>
                    <a:pt x="530821" y="428771"/>
                    <a:pt x="529493" y="417491"/>
                    <a:pt x="527503" y="417491"/>
                  </a:cubicBezTo>
                  <a:cubicBezTo>
                    <a:pt x="525512" y="416164"/>
                    <a:pt x="522858" y="415500"/>
                    <a:pt x="519541" y="415500"/>
                  </a:cubicBezTo>
                  <a:close/>
                  <a:moveTo>
                    <a:pt x="451861" y="325925"/>
                  </a:moveTo>
                  <a:cubicBezTo>
                    <a:pt x="451861" y="327252"/>
                    <a:pt x="451198" y="327915"/>
                    <a:pt x="449870" y="327915"/>
                  </a:cubicBezTo>
                  <a:lnTo>
                    <a:pt x="451861" y="331896"/>
                  </a:lnTo>
                  <a:lnTo>
                    <a:pt x="451861" y="333887"/>
                  </a:lnTo>
                  <a:lnTo>
                    <a:pt x="449870" y="337868"/>
                  </a:lnTo>
                  <a:lnTo>
                    <a:pt x="437927" y="335877"/>
                  </a:lnTo>
                  <a:cubicBezTo>
                    <a:pt x="430628" y="335877"/>
                    <a:pt x="414704" y="343176"/>
                    <a:pt x="390153" y="357774"/>
                  </a:cubicBezTo>
                  <a:cubicBezTo>
                    <a:pt x="358304" y="373035"/>
                    <a:pt x="338398" y="383651"/>
                    <a:pt x="330436" y="389623"/>
                  </a:cubicBezTo>
                  <a:cubicBezTo>
                    <a:pt x="317165" y="410192"/>
                    <a:pt x="310530" y="423463"/>
                    <a:pt x="310530" y="429434"/>
                  </a:cubicBezTo>
                  <a:lnTo>
                    <a:pt x="310530" y="431425"/>
                  </a:lnTo>
                  <a:lnTo>
                    <a:pt x="312521" y="441378"/>
                  </a:lnTo>
                  <a:lnTo>
                    <a:pt x="318492" y="441378"/>
                  </a:lnTo>
                  <a:cubicBezTo>
                    <a:pt x="353659" y="420809"/>
                    <a:pt x="398115" y="396922"/>
                    <a:pt x="451861" y="369717"/>
                  </a:cubicBezTo>
                  <a:cubicBezTo>
                    <a:pt x="465132" y="359764"/>
                    <a:pt x="471767" y="349811"/>
                    <a:pt x="471767" y="339859"/>
                  </a:cubicBezTo>
                  <a:cubicBezTo>
                    <a:pt x="473757" y="339859"/>
                    <a:pt x="476411" y="336541"/>
                    <a:pt x="479729" y="329906"/>
                  </a:cubicBezTo>
                  <a:lnTo>
                    <a:pt x="479729" y="327915"/>
                  </a:lnTo>
                  <a:lnTo>
                    <a:pt x="475748" y="327915"/>
                  </a:lnTo>
                  <a:close/>
                  <a:moveTo>
                    <a:pt x="278681" y="126867"/>
                  </a:moveTo>
                  <a:cubicBezTo>
                    <a:pt x="261429" y="142792"/>
                    <a:pt x="252140" y="150754"/>
                    <a:pt x="250813" y="150754"/>
                  </a:cubicBezTo>
                  <a:cubicBezTo>
                    <a:pt x="250813" y="152744"/>
                    <a:pt x="238206" y="166678"/>
                    <a:pt x="212992" y="192556"/>
                  </a:cubicBezTo>
                  <a:lnTo>
                    <a:pt x="212992" y="200518"/>
                  </a:lnTo>
                  <a:lnTo>
                    <a:pt x="220954" y="200518"/>
                  </a:lnTo>
                  <a:cubicBezTo>
                    <a:pt x="226926" y="195210"/>
                    <a:pt x="233561" y="191229"/>
                    <a:pt x="240860" y="188575"/>
                  </a:cubicBezTo>
                  <a:cubicBezTo>
                    <a:pt x="240860" y="185921"/>
                    <a:pt x="247495" y="181939"/>
                    <a:pt x="260766" y="176631"/>
                  </a:cubicBezTo>
                  <a:cubicBezTo>
                    <a:pt x="279344" y="166015"/>
                    <a:pt x="289297" y="157389"/>
                    <a:pt x="290624" y="150754"/>
                  </a:cubicBezTo>
                  <a:lnTo>
                    <a:pt x="290624" y="126867"/>
                  </a:lnTo>
                  <a:close/>
                  <a:moveTo>
                    <a:pt x="282542" y="0"/>
                  </a:moveTo>
                  <a:lnTo>
                    <a:pt x="492602" y="0"/>
                  </a:lnTo>
                  <a:lnTo>
                    <a:pt x="467786" y="12409"/>
                  </a:lnTo>
                  <a:cubicBezTo>
                    <a:pt x="456174" y="19376"/>
                    <a:pt x="444230" y="27670"/>
                    <a:pt x="431955" y="37291"/>
                  </a:cubicBezTo>
                  <a:cubicBezTo>
                    <a:pt x="429301" y="37291"/>
                    <a:pt x="423993" y="40609"/>
                    <a:pt x="416031" y="47244"/>
                  </a:cubicBezTo>
                  <a:cubicBezTo>
                    <a:pt x="401433" y="51889"/>
                    <a:pt x="386172" y="59851"/>
                    <a:pt x="370247" y="71131"/>
                  </a:cubicBezTo>
                  <a:cubicBezTo>
                    <a:pt x="363612" y="73785"/>
                    <a:pt x="360294" y="76439"/>
                    <a:pt x="360294" y="79093"/>
                  </a:cubicBezTo>
                  <a:lnTo>
                    <a:pt x="366266" y="100989"/>
                  </a:lnTo>
                  <a:lnTo>
                    <a:pt x="372238" y="100989"/>
                  </a:lnTo>
                  <a:cubicBezTo>
                    <a:pt x="375556" y="81084"/>
                    <a:pt x="383518" y="71131"/>
                    <a:pt x="396125" y="71131"/>
                  </a:cubicBezTo>
                  <a:cubicBezTo>
                    <a:pt x="403424" y="71131"/>
                    <a:pt x="411386" y="68477"/>
                    <a:pt x="420012" y="63168"/>
                  </a:cubicBezTo>
                  <a:lnTo>
                    <a:pt x="427974" y="63168"/>
                  </a:lnTo>
                  <a:cubicBezTo>
                    <a:pt x="452525" y="74448"/>
                    <a:pt x="476411" y="81747"/>
                    <a:pt x="499635" y="85065"/>
                  </a:cubicBezTo>
                  <a:cubicBezTo>
                    <a:pt x="522858" y="92364"/>
                    <a:pt x="535465" y="98999"/>
                    <a:pt x="537456" y="104971"/>
                  </a:cubicBezTo>
                  <a:cubicBezTo>
                    <a:pt x="539446" y="104971"/>
                    <a:pt x="542100" y="108952"/>
                    <a:pt x="545418" y="116914"/>
                  </a:cubicBezTo>
                  <a:lnTo>
                    <a:pt x="545418" y="138810"/>
                  </a:lnTo>
                  <a:cubicBezTo>
                    <a:pt x="544091" y="142792"/>
                    <a:pt x="538119" y="146773"/>
                    <a:pt x="527503" y="150754"/>
                  </a:cubicBezTo>
                  <a:lnTo>
                    <a:pt x="513569" y="150754"/>
                  </a:lnTo>
                  <a:cubicBezTo>
                    <a:pt x="494327" y="150754"/>
                    <a:pt x="471103" y="161370"/>
                    <a:pt x="443899" y="182603"/>
                  </a:cubicBezTo>
                  <a:lnTo>
                    <a:pt x="416031" y="202509"/>
                  </a:lnTo>
                  <a:cubicBezTo>
                    <a:pt x="404087" y="207817"/>
                    <a:pt x="390153" y="217106"/>
                    <a:pt x="374228" y="230377"/>
                  </a:cubicBezTo>
                  <a:lnTo>
                    <a:pt x="366266" y="248292"/>
                  </a:lnTo>
                  <a:lnTo>
                    <a:pt x="366266" y="256254"/>
                  </a:lnTo>
                  <a:lnTo>
                    <a:pt x="374228" y="256254"/>
                  </a:lnTo>
                  <a:cubicBezTo>
                    <a:pt x="404087" y="241657"/>
                    <a:pt x="419348" y="234358"/>
                    <a:pt x="420012" y="234358"/>
                  </a:cubicBezTo>
                  <a:cubicBezTo>
                    <a:pt x="425983" y="229713"/>
                    <a:pt x="431292" y="221751"/>
                    <a:pt x="435936" y="210471"/>
                  </a:cubicBezTo>
                  <a:cubicBezTo>
                    <a:pt x="449870" y="203836"/>
                    <a:pt x="461814" y="200518"/>
                    <a:pt x="471767" y="200518"/>
                  </a:cubicBezTo>
                  <a:cubicBezTo>
                    <a:pt x="487691" y="200518"/>
                    <a:pt x="498308" y="202509"/>
                    <a:pt x="503616" y="206490"/>
                  </a:cubicBezTo>
                  <a:lnTo>
                    <a:pt x="525512" y="206490"/>
                  </a:lnTo>
                  <a:lnTo>
                    <a:pt x="551390" y="216443"/>
                  </a:lnTo>
                  <a:lnTo>
                    <a:pt x="575277" y="216443"/>
                  </a:lnTo>
                  <a:lnTo>
                    <a:pt x="605135" y="228386"/>
                  </a:lnTo>
                  <a:cubicBezTo>
                    <a:pt x="618406" y="231704"/>
                    <a:pt x="627695" y="237676"/>
                    <a:pt x="633004" y="246302"/>
                  </a:cubicBezTo>
                  <a:lnTo>
                    <a:pt x="633004" y="256254"/>
                  </a:lnTo>
                  <a:cubicBezTo>
                    <a:pt x="631013" y="257581"/>
                    <a:pt x="629022" y="265544"/>
                    <a:pt x="627032" y="280141"/>
                  </a:cubicBezTo>
                  <a:cubicBezTo>
                    <a:pt x="620397" y="280141"/>
                    <a:pt x="615088" y="286777"/>
                    <a:pt x="611107" y="300047"/>
                  </a:cubicBezTo>
                  <a:lnTo>
                    <a:pt x="607126" y="300047"/>
                  </a:lnTo>
                  <a:cubicBezTo>
                    <a:pt x="580585" y="301374"/>
                    <a:pt x="565987" y="302038"/>
                    <a:pt x="563333" y="302038"/>
                  </a:cubicBezTo>
                  <a:cubicBezTo>
                    <a:pt x="563333" y="306019"/>
                    <a:pt x="554708" y="308009"/>
                    <a:pt x="537456" y="308009"/>
                  </a:cubicBezTo>
                  <a:lnTo>
                    <a:pt x="523522" y="308009"/>
                  </a:lnTo>
                  <a:cubicBezTo>
                    <a:pt x="517550" y="313318"/>
                    <a:pt x="509588" y="316635"/>
                    <a:pt x="499635" y="317962"/>
                  </a:cubicBezTo>
                  <a:lnTo>
                    <a:pt x="499635" y="325925"/>
                  </a:lnTo>
                  <a:lnTo>
                    <a:pt x="513569" y="327915"/>
                  </a:lnTo>
                  <a:lnTo>
                    <a:pt x="525512" y="327915"/>
                  </a:lnTo>
                  <a:cubicBezTo>
                    <a:pt x="532811" y="332560"/>
                    <a:pt x="545418" y="336541"/>
                    <a:pt x="563333" y="339859"/>
                  </a:cubicBezTo>
                  <a:cubicBezTo>
                    <a:pt x="570632" y="343176"/>
                    <a:pt x="582576" y="346494"/>
                    <a:pt x="599164" y="349811"/>
                  </a:cubicBezTo>
                  <a:cubicBezTo>
                    <a:pt x="609117" y="357110"/>
                    <a:pt x="616416" y="377016"/>
                    <a:pt x="621060" y="409529"/>
                  </a:cubicBezTo>
                  <a:cubicBezTo>
                    <a:pt x="623714" y="409529"/>
                    <a:pt x="625041" y="419482"/>
                    <a:pt x="625041" y="439387"/>
                  </a:cubicBezTo>
                  <a:lnTo>
                    <a:pt x="625041" y="489152"/>
                  </a:lnTo>
                  <a:lnTo>
                    <a:pt x="629022" y="495123"/>
                  </a:lnTo>
                  <a:lnTo>
                    <a:pt x="629022" y="542897"/>
                  </a:lnTo>
                  <a:cubicBezTo>
                    <a:pt x="629686" y="545551"/>
                    <a:pt x="631013" y="546878"/>
                    <a:pt x="633004" y="546878"/>
                  </a:cubicBezTo>
                  <a:cubicBezTo>
                    <a:pt x="634331" y="575410"/>
                    <a:pt x="634994" y="596643"/>
                    <a:pt x="634994" y="610577"/>
                  </a:cubicBezTo>
                  <a:lnTo>
                    <a:pt x="634994" y="769823"/>
                  </a:lnTo>
                  <a:cubicBezTo>
                    <a:pt x="634994" y="770487"/>
                    <a:pt x="636321" y="772477"/>
                    <a:pt x="638975" y="775795"/>
                  </a:cubicBezTo>
                  <a:lnTo>
                    <a:pt x="638975" y="841484"/>
                  </a:lnTo>
                  <a:lnTo>
                    <a:pt x="634994" y="847455"/>
                  </a:lnTo>
                  <a:lnTo>
                    <a:pt x="634994" y="873333"/>
                  </a:lnTo>
                  <a:cubicBezTo>
                    <a:pt x="629686" y="911817"/>
                    <a:pt x="621724" y="931060"/>
                    <a:pt x="611107" y="931060"/>
                  </a:cubicBezTo>
                  <a:lnTo>
                    <a:pt x="609117" y="931060"/>
                  </a:lnTo>
                  <a:cubicBezTo>
                    <a:pt x="605799" y="930396"/>
                    <a:pt x="597837" y="918453"/>
                    <a:pt x="585230" y="895229"/>
                  </a:cubicBezTo>
                  <a:cubicBezTo>
                    <a:pt x="584566" y="893239"/>
                    <a:pt x="573286" y="885940"/>
                    <a:pt x="551390" y="873333"/>
                  </a:cubicBezTo>
                  <a:cubicBezTo>
                    <a:pt x="549399" y="860726"/>
                    <a:pt x="542100" y="846792"/>
                    <a:pt x="529493" y="831531"/>
                  </a:cubicBezTo>
                  <a:cubicBezTo>
                    <a:pt x="526176" y="820914"/>
                    <a:pt x="521531" y="815606"/>
                    <a:pt x="515559" y="815606"/>
                  </a:cubicBezTo>
                  <a:cubicBezTo>
                    <a:pt x="502289" y="822905"/>
                    <a:pt x="482383" y="829540"/>
                    <a:pt x="455842" y="835512"/>
                  </a:cubicBezTo>
                  <a:cubicBezTo>
                    <a:pt x="436600" y="844801"/>
                    <a:pt x="420675" y="849446"/>
                    <a:pt x="408068" y="849446"/>
                  </a:cubicBezTo>
                  <a:cubicBezTo>
                    <a:pt x="399443" y="854754"/>
                    <a:pt x="389490" y="857408"/>
                    <a:pt x="378210" y="857408"/>
                  </a:cubicBezTo>
                  <a:lnTo>
                    <a:pt x="368257" y="857408"/>
                  </a:lnTo>
                  <a:cubicBezTo>
                    <a:pt x="364939" y="857408"/>
                    <a:pt x="353659" y="865371"/>
                    <a:pt x="334417" y="881295"/>
                  </a:cubicBezTo>
                  <a:lnTo>
                    <a:pt x="332426" y="881295"/>
                  </a:lnTo>
                  <a:cubicBezTo>
                    <a:pt x="332426" y="879968"/>
                    <a:pt x="326455" y="875324"/>
                    <a:pt x="314511" y="867361"/>
                  </a:cubicBezTo>
                  <a:lnTo>
                    <a:pt x="302568" y="875324"/>
                  </a:lnTo>
                  <a:cubicBezTo>
                    <a:pt x="285316" y="862053"/>
                    <a:pt x="270055" y="844801"/>
                    <a:pt x="256784" y="823569"/>
                  </a:cubicBezTo>
                  <a:lnTo>
                    <a:pt x="226926" y="771814"/>
                  </a:lnTo>
                  <a:lnTo>
                    <a:pt x="226926" y="759870"/>
                  </a:lnTo>
                  <a:cubicBezTo>
                    <a:pt x="236215" y="743282"/>
                    <a:pt x="240860" y="734656"/>
                    <a:pt x="240860" y="733993"/>
                  </a:cubicBezTo>
                  <a:lnTo>
                    <a:pt x="240860" y="722049"/>
                  </a:lnTo>
                  <a:cubicBezTo>
                    <a:pt x="240860" y="706788"/>
                    <a:pt x="241523" y="683565"/>
                    <a:pt x="242850" y="652379"/>
                  </a:cubicBezTo>
                  <a:cubicBezTo>
                    <a:pt x="245505" y="652379"/>
                    <a:pt x="246832" y="651052"/>
                    <a:pt x="246832" y="648398"/>
                  </a:cubicBezTo>
                  <a:lnTo>
                    <a:pt x="246832" y="630483"/>
                  </a:lnTo>
                  <a:cubicBezTo>
                    <a:pt x="249486" y="627165"/>
                    <a:pt x="250813" y="624511"/>
                    <a:pt x="250813" y="622520"/>
                  </a:cubicBezTo>
                  <a:cubicBezTo>
                    <a:pt x="250813" y="617876"/>
                    <a:pt x="251476" y="601288"/>
                    <a:pt x="252803" y="572756"/>
                  </a:cubicBezTo>
                  <a:cubicBezTo>
                    <a:pt x="255458" y="572756"/>
                    <a:pt x="256784" y="571429"/>
                    <a:pt x="256784" y="568775"/>
                  </a:cubicBezTo>
                  <a:lnTo>
                    <a:pt x="256784" y="526973"/>
                  </a:lnTo>
                  <a:lnTo>
                    <a:pt x="252803" y="526973"/>
                  </a:lnTo>
                  <a:cubicBezTo>
                    <a:pt x="242187" y="533608"/>
                    <a:pt x="234225" y="544888"/>
                    <a:pt x="228916" y="560812"/>
                  </a:cubicBezTo>
                  <a:cubicBezTo>
                    <a:pt x="209674" y="591998"/>
                    <a:pt x="193750" y="612568"/>
                    <a:pt x="181143" y="622520"/>
                  </a:cubicBezTo>
                  <a:cubicBezTo>
                    <a:pt x="178489" y="622520"/>
                    <a:pt x="165218" y="635791"/>
                    <a:pt x="141331" y="662332"/>
                  </a:cubicBezTo>
                  <a:cubicBezTo>
                    <a:pt x="130715" y="662332"/>
                    <a:pt x="124079" y="668967"/>
                    <a:pt x="121425" y="682238"/>
                  </a:cubicBezTo>
                  <a:cubicBezTo>
                    <a:pt x="105501" y="695508"/>
                    <a:pt x="94884" y="702143"/>
                    <a:pt x="89576" y="702143"/>
                  </a:cubicBezTo>
                  <a:cubicBezTo>
                    <a:pt x="81614" y="702143"/>
                    <a:pt x="70334" y="712096"/>
                    <a:pt x="55736" y="732002"/>
                  </a:cubicBezTo>
                  <a:cubicBezTo>
                    <a:pt x="52419" y="732002"/>
                    <a:pt x="47774" y="735320"/>
                    <a:pt x="41802" y="741955"/>
                  </a:cubicBezTo>
                  <a:lnTo>
                    <a:pt x="9953" y="759870"/>
                  </a:lnTo>
                  <a:lnTo>
                    <a:pt x="3981" y="759870"/>
                  </a:lnTo>
                  <a:cubicBezTo>
                    <a:pt x="1327" y="759870"/>
                    <a:pt x="0" y="758543"/>
                    <a:pt x="0" y="755889"/>
                  </a:cubicBezTo>
                  <a:lnTo>
                    <a:pt x="0" y="753898"/>
                  </a:lnTo>
                  <a:cubicBezTo>
                    <a:pt x="20570" y="739301"/>
                    <a:pt x="39148" y="721386"/>
                    <a:pt x="55736" y="700153"/>
                  </a:cubicBezTo>
                  <a:cubicBezTo>
                    <a:pt x="70334" y="686219"/>
                    <a:pt x="79623" y="672948"/>
                    <a:pt x="83604" y="660341"/>
                  </a:cubicBezTo>
                  <a:cubicBezTo>
                    <a:pt x="95548" y="660341"/>
                    <a:pt x="111472" y="635791"/>
                    <a:pt x="131378" y="586690"/>
                  </a:cubicBezTo>
                  <a:cubicBezTo>
                    <a:pt x="142658" y="574747"/>
                    <a:pt x="150621" y="561476"/>
                    <a:pt x="155265" y="546878"/>
                  </a:cubicBezTo>
                  <a:cubicBezTo>
                    <a:pt x="158583" y="544224"/>
                    <a:pt x="166545" y="523655"/>
                    <a:pt x="179152" y="485171"/>
                  </a:cubicBezTo>
                  <a:cubicBezTo>
                    <a:pt x="180479" y="485171"/>
                    <a:pt x="181143" y="484507"/>
                    <a:pt x="181143" y="483180"/>
                  </a:cubicBezTo>
                  <a:lnTo>
                    <a:pt x="181143" y="473227"/>
                  </a:lnTo>
                  <a:cubicBezTo>
                    <a:pt x="181143" y="471237"/>
                    <a:pt x="179152" y="469246"/>
                    <a:pt x="175171" y="467255"/>
                  </a:cubicBezTo>
                  <a:lnTo>
                    <a:pt x="173180" y="467255"/>
                  </a:lnTo>
                  <a:cubicBezTo>
                    <a:pt x="164555" y="472564"/>
                    <a:pt x="150621" y="477872"/>
                    <a:pt x="131378" y="483180"/>
                  </a:cubicBezTo>
                  <a:cubicBezTo>
                    <a:pt x="131378" y="485171"/>
                    <a:pt x="122753" y="487161"/>
                    <a:pt x="105501" y="489152"/>
                  </a:cubicBezTo>
                  <a:cubicBezTo>
                    <a:pt x="105501" y="489815"/>
                    <a:pt x="101520" y="491806"/>
                    <a:pt x="93557" y="495123"/>
                  </a:cubicBezTo>
                  <a:lnTo>
                    <a:pt x="77633" y="495123"/>
                  </a:lnTo>
                  <a:lnTo>
                    <a:pt x="65689" y="497114"/>
                  </a:lnTo>
                  <a:cubicBezTo>
                    <a:pt x="45783" y="497114"/>
                    <a:pt x="35831" y="488488"/>
                    <a:pt x="35831" y="471237"/>
                  </a:cubicBezTo>
                  <a:cubicBezTo>
                    <a:pt x="33840" y="463938"/>
                    <a:pt x="27868" y="453321"/>
                    <a:pt x="17915" y="439387"/>
                  </a:cubicBezTo>
                  <a:lnTo>
                    <a:pt x="17915" y="429434"/>
                  </a:lnTo>
                  <a:cubicBezTo>
                    <a:pt x="22560" y="422799"/>
                    <a:pt x="32513" y="416828"/>
                    <a:pt x="47774" y="411519"/>
                  </a:cubicBezTo>
                  <a:cubicBezTo>
                    <a:pt x="47774" y="414837"/>
                    <a:pt x="53082" y="416828"/>
                    <a:pt x="63699" y="417491"/>
                  </a:cubicBezTo>
                  <a:cubicBezTo>
                    <a:pt x="91567" y="408865"/>
                    <a:pt x="105501" y="402230"/>
                    <a:pt x="105501" y="397585"/>
                  </a:cubicBezTo>
                  <a:cubicBezTo>
                    <a:pt x="109482" y="397585"/>
                    <a:pt x="136023" y="384978"/>
                    <a:pt x="185124" y="359764"/>
                  </a:cubicBezTo>
                  <a:cubicBezTo>
                    <a:pt x="205030" y="347157"/>
                    <a:pt x="222945" y="337204"/>
                    <a:pt x="238869" y="329906"/>
                  </a:cubicBezTo>
                  <a:lnTo>
                    <a:pt x="250813" y="306019"/>
                  </a:lnTo>
                  <a:lnTo>
                    <a:pt x="250813" y="302038"/>
                  </a:lnTo>
                  <a:cubicBezTo>
                    <a:pt x="250813" y="300047"/>
                    <a:pt x="248822" y="298056"/>
                    <a:pt x="244841" y="296066"/>
                  </a:cubicBezTo>
                  <a:lnTo>
                    <a:pt x="211001" y="296066"/>
                  </a:lnTo>
                  <a:cubicBezTo>
                    <a:pt x="196404" y="285449"/>
                    <a:pt x="189105" y="274833"/>
                    <a:pt x="189105" y="264217"/>
                  </a:cubicBezTo>
                  <a:cubicBezTo>
                    <a:pt x="186451" y="263553"/>
                    <a:pt x="183133" y="252937"/>
                    <a:pt x="179152" y="232367"/>
                  </a:cubicBezTo>
                  <a:cubicBezTo>
                    <a:pt x="177161" y="232367"/>
                    <a:pt x="171853" y="224405"/>
                    <a:pt x="163227" y="208481"/>
                  </a:cubicBezTo>
                  <a:lnTo>
                    <a:pt x="163227" y="204499"/>
                  </a:lnTo>
                  <a:cubicBezTo>
                    <a:pt x="171190" y="191229"/>
                    <a:pt x="181806" y="184594"/>
                    <a:pt x="195077" y="184594"/>
                  </a:cubicBezTo>
                  <a:cubicBezTo>
                    <a:pt x="210338" y="183930"/>
                    <a:pt x="236879" y="162697"/>
                    <a:pt x="274700" y="120895"/>
                  </a:cubicBezTo>
                  <a:cubicBezTo>
                    <a:pt x="280671" y="114260"/>
                    <a:pt x="284653" y="110942"/>
                    <a:pt x="286643" y="110942"/>
                  </a:cubicBezTo>
                  <a:lnTo>
                    <a:pt x="286643" y="100989"/>
                  </a:lnTo>
                  <a:lnTo>
                    <a:pt x="270719" y="100989"/>
                  </a:lnTo>
                  <a:cubicBezTo>
                    <a:pt x="261429" y="92364"/>
                    <a:pt x="251476" y="85065"/>
                    <a:pt x="240860" y="79093"/>
                  </a:cubicBezTo>
                  <a:lnTo>
                    <a:pt x="193086" y="23357"/>
                  </a:lnTo>
                  <a:lnTo>
                    <a:pt x="201048" y="17385"/>
                  </a:lnTo>
                  <a:lnTo>
                    <a:pt x="203039" y="17385"/>
                  </a:lnTo>
                  <a:cubicBezTo>
                    <a:pt x="211665" y="24021"/>
                    <a:pt x="219627" y="27338"/>
                    <a:pt x="226926" y="27338"/>
                  </a:cubicBezTo>
                  <a:cubicBezTo>
                    <a:pt x="233230" y="27338"/>
                    <a:pt x="245339" y="22196"/>
                    <a:pt x="263254" y="119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8000" dirty="0">
                <a:solidFill>
                  <a:srgbClr val="000000"/>
                </a:solidFill>
                <a:latin typeface="云峰飞云体" panose="02000500000000000000" pitchFamily="2" charset="-122"/>
                <a:ea typeface="云峰飞云体" panose="020005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389701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93792" y="4799615"/>
            <a:ext cx="9927083" cy="14203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3200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8B270F3C-DD99-28EE-69F4-9F827B82C657}"/>
              </a:ext>
            </a:extLst>
          </p:cNvPr>
          <p:cNvSpPr txBox="1"/>
          <p:nvPr/>
        </p:nvSpPr>
        <p:spPr>
          <a:xfrm>
            <a:off x="993792" y="1003917"/>
            <a:ext cx="10734029" cy="12926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© 51PPT</a:t>
            </a:r>
            <a:r>
              <a:rPr lang="zh-CN" altLang="en-US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6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原创作品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60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仅供学习参考之用！未经许可禁止在</a:t>
            </a:r>
            <a:r>
              <a:rPr lang="en-US" altLang="zh-CN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</a:t>
            </a:r>
            <a:r>
              <a:rPr lang="zh-CN" altLang="en-US" sz="26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转载、传播、贩卖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图形 4">
            <a:extLst>
              <a:ext uri="{FF2B5EF4-FFF2-40B4-BE49-F238E27FC236}">
                <a16:creationId xmlns:a16="http://schemas.microsoft.com/office/drawing/2014/main" id="{9428BC32-711E-72E5-22D1-0CA51A4BA3C9}"/>
              </a:ext>
            </a:extLst>
          </p:cNvPr>
          <p:cNvGrpSpPr/>
          <p:nvPr/>
        </p:nvGrpSpPr>
        <p:grpSpPr>
          <a:xfrm flipH="1">
            <a:off x="9191625" y="5900408"/>
            <a:ext cx="5147376" cy="1346857"/>
            <a:chOff x="5613747" y="4236624"/>
            <a:chExt cx="1390926" cy="544955"/>
          </a:xfrm>
          <a:gradFill>
            <a:gsLst>
              <a:gs pos="0">
                <a:schemeClr val="bg1">
                  <a:lumMod val="75000"/>
                  <a:alpha val="52000"/>
                </a:schemeClr>
              </a:gs>
              <a:gs pos="64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E657AA84-74EE-9052-80FD-E448337219E2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8599E37-A116-46B5-4FC6-CD3403330ADB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7236E26B-6AA2-4C7D-CAC7-47AA8528789D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8338872E-C0A4-4822-DD48-40B9754ABAA4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C75CDDBC-5B55-91B7-4593-FA4A18C9FFD7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D7FAE14D-D8A4-8610-BF9E-DE9C0D038A29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A3A89200-4ECF-1AD4-B8FB-5F5965973398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8E9FD042-1DBE-B7E4-6A85-1E2BDA8E809A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CDF790DC-688A-E781-1C8F-EF3D4F0FDCAB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77D470D2-625C-7617-011B-D1CB85C835E3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DF118B3C-D6D6-BDED-5AAB-89F1C9963053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299EF1F0-E984-047F-F635-5699025BCC6C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9301EA6-9723-8660-3612-39699D5F1A32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03082836-7F36-81FF-8434-94494EEF830A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EA08C5-B249-7B29-83A8-4D1A7D7ECFA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12282906-EFC3-65B9-C142-9859C194E831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8E730211-39A1-9A5F-1251-91182DB5B5F4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24EBD689-D08C-F4BF-DF6A-16C68ACBAB62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38A763D9-9C18-7309-9629-8075EB33C08C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2A8D3ADF-7391-E992-883C-8D26C830C6D4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6358C46-F598-B076-3367-EE54E8BA20C3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C53837DA-CF95-B820-7893-6B78239CE26F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8B7647BE-E22A-CC60-C104-58EA2A7E7599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55F0562-280E-FB9B-955A-351419845DB8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29D68B99-AA11-E143-9F0D-00BCDD6619BD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DF8AB4D3-2662-C1DA-BBC6-518CCC544DD3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B224C266-3F01-6DF2-F8F7-64B450FA3B76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9D155561-B898-8BDF-657B-D86ED94D477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612176DB-2A3F-03D2-F118-448E87E559E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4F455A78-460B-3057-8F87-C27FD1C3EEC9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7018EA2-80D9-648E-E746-4A8E3202EED7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E3647EC1-96C6-4C4C-333F-A4AFE03C4FD9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CF0EE71A-BB49-04ED-5837-FFE094048215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5CC14EC6-107B-157C-FC1C-8511C0A94C2C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A9951E7C-0CDB-71F7-A92B-96AA939CDCC3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A9DFA248-3FD7-8A95-CA8C-399FA63E513F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C7F35FEB-DC9C-A899-CE1B-908618963168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6F941B48-6A70-3E6D-81EC-DDE9C85D7E5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4D04BA07-DA29-B750-F2AB-50AC14E26C6E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EEDA9213-1E87-0AFE-39DF-9F1C93025EA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6F1DB1C5-1661-3560-1120-8DC761D2DACB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94D0EDD4-1C04-7BC4-B3C5-A87110692F4C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FB5023E7-5F54-7961-0905-3BBB4156B865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B51B79AB-0E61-B9D1-0944-4E84394EDA4D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8E8E1B16-5A41-28E0-3335-D87C3C33BD70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FEFAF84-1F88-AADE-9824-13BEFDF5FAEE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07BF7973-7631-1FAE-A24A-315BB1B089D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3F7AF3F-120B-34AC-4FEF-D198414ACEEE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C54EF380-E050-5E3E-1A03-E0DFC9930CFD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F3AB71FA-E790-3EF4-6D67-80079AA1E7B0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795005AC-DFF7-924C-5E25-B248A140DB2A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9401FF5-5923-564E-157A-FEBDD6E396ED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938EB6C5-8380-9F3C-B694-AD30F35B2061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3C372E78-BA4C-28A6-514C-A9FBD4F82527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28BD6D6-7C34-3083-BBC4-D575E8FF07A3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67EE3C80-F79C-64EA-C397-2C8F0190155B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80C395EA-6E32-BC36-9C0C-440D9FC47918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7693BE5A-F3A9-23D1-6490-EA790D68C83C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4787940B-9D7F-1575-CD11-ED07FC8333CB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1A2FFE2-7A8D-C38E-5DF8-1D644F98C12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0019A1F3-44C2-13D2-45DD-F8C9375981F1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DE1A41ED-EF72-279B-A7A0-0A5A26040D9A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AAEAF71E-0C96-F12E-636D-07997A77AEC0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2B6A0044-8F2B-276E-7EC8-D95B9A5C6522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C9C0A74-37D1-89AB-EBF4-DAE1DEFAE1D7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590EE9DF-7991-3FF9-AC1A-D41B8234A1F5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F3E93967-40B6-645D-53B3-6F9D81288621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3ED67255-F4C3-EC82-4AEA-FE9DB4CB3FAC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DFF348D1-A2D2-AE4D-2CBE-5B932B14B7F8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FB98523-FF31-7986-75C9-0A69A60CDA9E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A49441AE-BBA8-A36A-3F5F-9828BB601746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701BB952-CDC4-19A8-C35C-A9AC59F3D163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29916DDE-4AFA-190A-AD5E-56D31967390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7BFC6E29-D473-621B-297C-D5D7966F8905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47F3E7E7-B492-C930-79E6-6EA321896518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4724DDA-C886-3BE3-43F2-0F5D55C27114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113206F1-6E4B-03E0-4C0A-AEF20780BE1F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D3A3D3D4-19F4-C75B-63E9-918B41F828B7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92" name="图片 91">
            <a:extLst>
              <a:ext uri="{FF2B5EF4-FFF2-40B4-BE49-F238E27FC236}">
                <a16:creationId xmlns:a16="http://schemas.microsoft.com/office/drawing/2014/main" id="{ED74D8F7-3614-F9F2-C866-EA86F06D623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4310857" cy="1616096"/>
          </a:xfrm>
          <a:custGeom>
            <a:avLst/>
            <a:gdLst>
              <a:gd name="connsiteX0" fmla="*/ 0 w 4310857"/>
              <a:gd name="connsiteY0" fmla="*/ 0 h 1616096"/>
              <a:gd name="connsiteX1" fmla="*/ 4310857 w 4310857"/>
              <a:gd name="connsiteY1" fmla="*/ 0 h 1616096"/>
              <a:gd name="connsiteX2" fmla="*/ 4310857 w 4310857"/>
              <a:gd name="connsiteY2" fmla="*/ 1616096 h 1616096"/>
              <a:gd name="connsiteX3" fmla="*/ 0 w 4310857"/>
              <a:gd name="connsiteY3" fmla="*/ 1616096 h 161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857" h="1616096">
                <a:moveTo>
                  <a:pt x="0" y="0"/>
                </a:moveTo>
                <a:lnTo>
                  <a:pt x="4310857" y="0"/>
                </a:lnTo>
                <a:lnTo>
                  <a:pt x="4310857" y="1616096"/>
                </a:lnTo>
                <a:lnTo>
                  <a:pt x="0" y="1616096"/>
                </a:lnTo>
                <a:close/>
              </a:path>
            </a:pathLst>
          </a:custGeom>
        </p:spPr>
      </p:pic>
      <p:pic>
        <p:nvPicPr>
          <p:cNvPr id="15" name="图片 14" descr="D:\51PPT模板网\51pptmoban.com\图片.jpg">
            <a:extLst>
              <a:ext uri="{FF2B5EF4-FFF2-40B4-BE49-F238E27FC236}">
                <a16:creationId xmlns:a16="http://schemas.microsoft.com/office/drawing/2014/main" id="{1C9D6294-8D43-89C4-F350-D95B806C56E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46980" y="-1"/>
            <a:ext cx="6810866" cy="6858000"/>
          </a:xfrm>
          <a:prstGeom prst="rect">
            <a:avLst/>
          </a:prstGeom>
        </p:spPr>
      </p:pic>
      <p:grpSp>
        <p:nvGrpSpPr>
          <p:cNvPr id="7" name="图形 4">
            <a:extLst>
              <a:ext uri="{FF2B5EF4-FFF2-40B4-BE49-F238E27FC236}">
                <a16:creationId xmlns:a16="http://schemas.microsoft.com/office/drawing/2014/main" id="{443F110D-E99F-F384-3812-7B4DF36EACE2}"/>
              </a:ext>
            </a:extLst>
          </p:cNvPr>
          <p:cNvGrpSpPr/>
          <p:nvPr/>
        </p:nvGrpSpPr>
        <p:grpSpPr>
          <a:xfrm flipV="1">
            <a:off x="-954201" y="-504465"/>
            <a:ext cx="4057176" cy="1502924"/>
            <a:chOff x="5613747" y="4236624"/>
            <a:chExt cx="1390926" cy="544955"/>
          </a:xfrm>
          <a:gradFill>
            <a:gsLst>
              <a:gs pos="0">
                <a:schemeClr val="tx1">
                  <a:lumMod val="95000"/>
                  <a:lumOff val="5000"/>
                  <a:alpha val="58000"/>
                </a:schemeClr>
              </a:gs>
              <a:gs pos="56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88D4DFDA-DD6E-932B-410F-1148626E7A17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34DC52D-9EC1-78CC-2B33-20867C0CF235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C0E7F03-AFDA-782A-EB4E-0CB49458F8DB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FADBF25-15F4-931C-C1FE-D79C7FA26C97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300F59EC-3FB8-0949-1DB0-D9BF4D37EEA9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D440151-4243-9C60-A90A-1F098907B9A5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BF86B20E-0A9F-B567-ED38-8A9668E1B47D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AA975EF5-9B55-0B6B-C02B-4EA6B6F6AFEF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C2EBB662-A6B2-D55A-D0CF-6C6B68A4A048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24B42AEC-07B3-48BA-92C6-A44EA0C4E7EA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1A779C5C-5386-6F2B-00A3-A41CF0CDAA92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3258333-DCCD-4FA4-89B1-89967EBE4156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55AAA672-F1F4-B56C-00B2-65814DC25D66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437E7F50-D561-5827-F28A-188385316573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945C7273-C4FC-67AD-4706-7D142DBD17D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B57A6774-B440-684A-BEE0-628E8A6AB2C9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0A7185A-644D-17C5-48D6-59A8D2097738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707F43C-B473-0B7F-6D57-D706E3DB71CB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C177AE4-7617-08B0-B22B-66060F865FE5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85EEB7D1-1D08-44DA-F797-14E979E2017B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DDE1ACED-FF0C-8BAD-8061-D541CDADB9EF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A02F0E26-5CDC-7B65-8155-A4750F062606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80716FC-FDCC-480A-489E-677AF3DC2E06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A2F242-9BA1-E6ED-C847-3670FDAACDA7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8781630C-F806-F145-E0A0-71F8D70982DB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588A5546-37C7-3D1E-ADF0-048B6522961C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8B48EF0-4305-C091-E827-010706E173B0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33DAAC4A-8C8C-A1D9-B089-2A0F0C7B491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C5E44DE-B4FF-6EE9-EAC2-00016E8B627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3547F4D5-1BAA-D103-FCD5-185A6D7AB74A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37E4C79-C81F-1697-4161-E4CF6D15CE8D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8B56B618-9EAB-52F4-9A06-AB5B36AECBD2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8445CD66-1BF8-269E-E61B-94979D22B3B8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262D47AA-1F8E-FF14-4136-2ECF7C179B89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1A4B131-EDF3-2F90-9BC0-C90B5D7F6892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CFE0B1AD-1E5B-39A4-7EC1-9A5A99FDC4A2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75D852E3-32EB-A1AE-C540-0D61D64EBB50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2D503EFB-DA3B-93D6-AADB-B6EC34A77B8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29DBD5C0-63AD-882D-6880-4F104DCA9B8B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D6D2F77C-6788-55F4-A4BC-6D2F165328F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E68F5DD1-3852-EE0C-80E6-CC1D9D5D0401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4018D9C6-F67D-444B-C78B-066C1C6D39DD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6CAA47E2-A5B3-3761-B22A-3269CD522320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FFFA8D9C-CF08-8979-FDCF-020133557EB0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0EAA37ED-1F55-49DC-3D63-6DD8194BD807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C4B2F91-2732-6D17-2F1B-3645E141A72F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0A5762D-2C48-CC3C-5AB0-9F2E6DDA4C7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0E5C7287-DA22-8D33-2E68-7A43C1837F1A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7A21D49-1BA8-20DB-65FF-F60926CA5B7B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528E78D9-D144-01A4-0803-8D060BD5EFA8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6216551-970D-87E8-E757-2A5CC7E79906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94C536DE-4A01-120B-194D-ABE80A32E575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CF78BC3A-4BC4-5F3C-3CE1-4661B7990E57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647FBAAA-DE54-2803-6650-65EA6F039D84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EF47B8D5-1BC4-93F8-EA6E-15FBD5503535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829F110-6A73-FFA1-314A-28DC65A4874E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D7E9D157-78B3-ABA0-FF23-72697D999E19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2F49BF9E-2425-4DAD-32DB-A9F8D6095AEE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571CB1BD-979C-E12F-9353-9141D38953DD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F54B30BC-D3E5-3FAA-9FF1-9FD12459505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71FE84D-31DD-1E26-123C-B96906E99118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9EB10324-1456-05F9-C9E5-A323C5C32C21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FF2739D1-70C4-3378-60DB-23267403AAA9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1081CE7-B754-F964-9DFA-C291EBFFD557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FE484558-AEB8-5995-E5A7-4C82F5D33CB8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18A40CD6-C692-FCEF-1C7A-7EF942F530DB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8966172-8277-44AE-34CB-FE3F53E6F2C9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62C02EFE-4C3F-259F-1AC8-65AFAE0845E0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73022D7D-343B-E136-32D2-B87446859B32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4E3638A3-FAA0-FCB4-E435-62660C795B73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7E6D781C-8D43-39C5-F997-3920314027C9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1A49E9A-9015-4489-E223-5CC21AD05A57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DAE56B75-F9E1-FB52-82D8-B73143B72AD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075C39CF-B236-6739-FD89-9997E7CD7292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477F7973-E72A-89B6-05CE-B0116393E70C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558F2D84-B8B6-E910-3761-6BF4E868F112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F4A1D073-2131-206D-0757-0807885F36E1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F3A6DDA6-8913-88A4-AE36-7B197FBDC198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8" name="组合 177">
            <a:extLst>
              <a:ext uri="{FF2B5EF4-FFF2-40B4-BE49-F238E27FC236}">
                <a16:creationId xmlns:a16="http://schemas.microsoft.com/office/drawing/2014/main" id="{AC69A2C2-5E1A-8234-39FB-13D752AAF377}"/>
              </a:ext>
            </a:extLst>
          </p:cNvPr>
          <p:cNvGrpSpPr/>
          <p:nvPr/>
        </p:nvGrpSpPr>
        <p:grpSpPr>
          <a:xfrm>
            <a:off x="3836706" y="2489804"/>
            <a:ext cx="3411073" cy="839610"/>
            <a:chOff x="1024772" y="3338811"/>
            <a:chExt cx="3411073" cy="839610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F94ABC45-6491-78D8-0237-A89F14533E7C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2" name="图形 11">
                <a:extLst>
                  <a:ext uri="{FF2B5EF4-FFF2-40B4-BE49-F238E27FC236}">
                    <a16:creationId xmlns:a16="http://schemas.microsoft.com/office/drawing/2014/main" id="{DF9E7CD0-FF9C-7813-CEB1-A0716CE4B390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" name="图形 11">
                <a:extLst>
                  <a:ext uri="{FF2B5EF4-FFF2-40B4-BE49-F238E27FC236}">
                    <a16:creationId xmlns:a16="http://schemas.microsoft.com/office/drawing/2014/main" id="{1109EA89-7309-69B9-CBAA-5568540DA93D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3" name="组合 172">
              <a:extLst>
                <a:ext uri="{FF2B5EF4-FFF2-40B4-BE49-F238E27FC236}">
                  <a16:creationId xmlns:a16="http://schemas.microsoft.com/office/drawing/2014/main" id="{0322816E-DA07-F5D6-745E-2251D504E1C3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6" name="图形 11">
                <a:extLst>
                  <a:ext uri="{FF2B5EF4-FFF2-40B4-BE49-F238E27FC236}">
                    <a16:creationId xmlns:a16="http://schemas.microsoft.com/office/drawing/2014/main" id="{47226181-EF6E-29FB-A5BC-268764D0A140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图形 11">
                <a:extLst>
                  <a:ext uri="{FF2B5EF4-FFF2-40B4-BE49-F238E27FC236}">
                    <a16:creationId xmlns:a16="http://schemas.microsoft.com/office/drawing/2014/main" id="{44F30B81-7271-424D-0767-12AA9869F769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" name="组合 174">
              <a:extLst>
                <a:ext uri="{FF2B5EF4-FFF2-40B4-BE49-F238E27FC236}">
                  <a16:creationId xmlns:a16="http://schemas.microsoft.com/office/drawing/2014/main" id="{17D56B67-A577-BD76-D360-528A234CCF68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176" name="图形 11">
                <a:extLst>
                  <a:ext uri="{FF2B5EF4-FFF2-40B4-BE49-F238E27FC236}">
                    <a16:creationId xmlns:a16="http://schemas.microsoft.com/office/drawing/2014/main" id="{CED78C3E-DBA3-4019-957E-FFF538C14D55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图形 11">
                <a:extLst>
                  <a:ext uri="{FF2B5EF4-FFF2-40B4-BE49-F238E27FC236}">
                    <a16:creationId xmlns:a16="http://schemas.microsoft.com/office/drawing/2014/main" id="{5C42DBBE-D7E6-E3A4-BE42-C241F2A42893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91" name="公众号：陈西设计之家。微信搜索即可" descr="D:\51PPT模板网\51pptmoban.com\图片.jpg">
            <a:extLst>
              <a:ext uri="{FF2B5EF4-FFF2-40B4-BE49-F238E27FC236}">
                <a16:creationId xmlns:a16="http://schemas.microsoft.com/office/drawing/2014/main" id="{9A3E9ACE-549B-4E75-0F81-8C7A068D4C00}"/>
              </a:ext>
            </a:extLst>
          </p:cNvPr>
          <p:cNvSpPr/>
          <p:nvPr/>
        </p:nvSpPr>
        <p:spPr>
          <a:xfrm>
            <a:off x="835887" y="2600531"/>
            <a:ext cx="2208758" cy="1949731"/>
          </a:xfrm>
          <a:custGeom>
            <a:avLst/>
            <a:gdLst>
              <a:gd name="connsiteX0" fmla="*/ 1516858 w 7308555"/>
              <a:gd name="connsiteY0" fmla="*/ 37872 h 6451461"/>
              <a:gd name="connsiteX1" fmla="*/ 1490945 w 7308555"/>
              <a:gd name="connsiteY1" fmla="*/ 0 h 6451461"/>
              <a:gd name="connsiteX2" fmla="*/ 1478322 w 7308555"/>
              <a:gd name="connsiteY2" fmla="*/ 25248 h 6451461"/>
              <a:gd name="connsiteX3" fmla="*/ 1516858 w 7308555"/>
              <a:gd name="connsiteY3" fmla="*/ 37872 h 6451461"/>
              <a:gd name="connsiteX4" fmla="*/ 1516858 w 7308555"/>
              <a:gd name="connsiteY4" fmla="*/ 37872 h 6451461"/>
              <a:gd name="connsiteX5" fmla="*/ 925529 w 7308555"/>
              <a:gd name="connsiteY5" fmla="*/ 63784 h 6451461"/>
              <a:gd name="connsiteX6" fmla="*/ 1028513 w 7308555"/>
              <a:gd name="connsiteY6" fmla="*/ 152815 h 6451461"/>
              <a:gd name="connsiteX7" fmla="*/ 951441 w 7308555"/>
              <a:gd name="connsiteY7" fmla="*/ 51160 h 6451461"/>
              <a:gd name="connsiteX8" fmla="*/ 886993 w 7308555"/>
              <a:gd name="connsiteY8" fmla="*/ 0 h 6451461"/>
              <a:gd name="connsiteX9" fmla="*/ 925529 w 7308555"/>
              <a:gd name="connsiteY9" fmla="*/ 63784 h 6451461"/>
              <a:gd name="connsiteX10" fmla="*/ 925529 w 7308555"/>
              <a:gd name="connsiteY10" fmla="*/ 63784 h 6451461"/>
              <a:gd name="connsiteX11" fmla="*/ 4357893 w 7308555"/>
              <a:gd name="connsiteY11" fmla="*/ 37872 h 6451461"/>
              <a:gd name="connsiteX12" fmla="*/ 4331981 w 7308555"/>
              <a:gd name="connsiteY12" fmla="*/ 63119 h 6451461"/>
              <a:gd name="connsiteX13" fmla="*/ 4357893 w 7308555"/>
              <a:gd name="connsiteY13" fmla="*/ 37872 h 6451461"/>
              <a:gd name="connsiteX14" fmla="*/ 4357893 w 7308555"/>
              <a:gd name="connsiteY14" fmla="*/ 37872 h 6451461"/>
              <a:gd name="connsiteX15" fmla="*/ 4640269 w 7308555"/>
              <a:gd name="connsiteY15" fmla="*/ 76408 h 6451461"/>
              <a:gd name="connsiteX16" fmla="*/ 4678805 w 7308555"/>
              <a:gd name="connsiteY16" fmla="*/ 76408 h 6451461"/>
              <a:gd name="connsiteX17" fmla="*/ 4678805 w 7308555"/>
              <a:gd name="connsiteY17" fmla="*/ 38536 h 6451461"/>
              <a:gd name="connsiteX18" fmla="*/ 4640269 w 7308555"/>
              <a:gd name="connsiteY18" fmla="*/ 51160 h 6451461"/>
              <a:gd name="connsiteX19" fmla="*/ 4640269 w 7308555"/>
              <a:gd name="connsiteY19" fmla="*/ 76408 h 6451461"/>
              <a:gd name="connsiteX20" fmla="*/ 4640269 w 7308555"/>
              <a:gd name="connsiteY20" fmla="*/ 76408 h 6451461"/>
              <a:gd name="connsiteX21" fmla="*/ 3509436 w 7308555"/>
              <a:gd name="connsiteY21" fmla="*/ 114279 h 6451461"/>
              <a:gd name="connsiteX22" fmla="*/ 3496812 w 7308555"/>
              <a:gd name="connsiteY22" fmla="*/ 89032 h 6451461"/>
              <a:gd name="connsiteX23" fmla="*/ 3509436 w 7308555"/>
              <a:gd name="connsiteY23" fmla="*/ 114279 h 6451461"/>
              <a:gd name="connsiteX24" fmla="*/ 3509436 w 7308555"/>
              <a:gd name="connsiteY24" fmla="*/ 114279 h 6451461"/>
              <a:gd name="connsiteX25" fmla="*/ 4177836 w 7308555"/>
              <a:gd name="connsiteY25" fmla="*/ 101655 h 6451461"/>
              <a:gd name="connsiteX26" fmla="*/ 4151924 w 7308555"/>
              <a:gd name="connsiteY26" fmla="*/ 114279 h 6451461"/>
              <a:gd name="connsiteX27" fmla="*/ 4164548 w 7308555"/>
              <a:gd name="connsiteY27" fmla="*/ 152151 h 6451461"/>
              <a:gd name="connsiteX28" fmla="*/ 4177836 w 7308555"/>
              <a:gd name="connsiteY28" fmla="*/ 101655 h 6451461"/>
              <a:gd name="connsiteX29" fmla="*/ 4177836 w 7308555"/>
              <a:gd name="connsiteY29" fmla="*/ 101655 h 6451461"/>
              <a:gd name="connsiteX30" fmla="*/ 5115989 w 7308555"/>
              <a:gd name="connsiteY30" fmla="*/ 203975 h 6451461"/>
              <a:gd name="connsiteX31" fmla="*/ 5090077 w 7308555"/>
              <a:gd name="connsiteY31" fmla="*/ 229223 h 6451461"/>
              <a:gd name="connsiteX32" fmla="*/ 5115989 w 7308555"/>
              <a:gd name="connsiteY32" fmla="*/ 203975 h 6451461"/>
              <a:gd name="connsiteX33" fmla="*/ 5115989 w 7308555"/>
              <a:gd name="connsiteY33" fmla="*/ 203975 h 6451461"/>
              <a:gd name="connsiteX34" fmla="*/ 3611755 w 7308555"/>
              <a:gd name="connsiteY34" fmla="*/ 267095 h 6451461"/>
              <a:gd name="connsiteX35" fmla="*/ 3637668 w 7308555"/>
              <a:gd name="connsiteY35" fmla="*/ 254471 h 6451461"/>
              <a:gd name="connsiteX36" fmla="*/ 3611755 w 7308555"/>
              <a:gd name="connsiteY36" fmla="*/ 267095 h 6451461"/>
              <a:gd name="connsiteX37" fmla="*/ 3611755 w 7308555"/>
              <a:gd name="connsiteY37" fmla="*/ 267095 h 6451461"/>
              <a:gd name="connsiteX38" fmla="*/ 1105585 w 7308555"/>
              <a:gd name="connsiteY38" fmla="*/ 229223 h 6451461"/>
              <a:gd name="connsiteX39" fmla="*/ 1105585 w 7308555"/>
              <a:gd name="connsiteY39" fmla="*/ 254471 h 6451461"/>
              <a:gd name="connsiteX40" fmla="*/ 1105585 w 7308555"/>
              <a:gd name="connsiteY40" fmla="*/ 229223 h 6451461"/>
              <a:gd name="connsiteX41" fmla="*/ 1105585 w 7308555"/>
              <a:gd name="connsiteY41" fmla="*/ 229223 h 6451461"/>
              <a:gd name="connsiteX42" fmla="*/ 1324178 w 7308555"/>
              <a:gd name="connsiteY42" fmla="*/ 267095 h 6451461"/>
              <a:gd name="connsiteX43" fmla="*/ 1298265 w 7308555"/>
              <a:gd name="connsiteY43" fmla="*/ 254471 h 6451461"/>
              <a:gd name="connsiteX44" fmla="*/ 1298265 w 7308555"/>
              <a:gd name="connsiteY44" fmla="*/ 254471 h 6451461"/>
              <a:gd name="connsiteX45" fmla="*/ 1324178 w 7308555"/>
              <a:gd name="connsiteY45" fmla="*/ 267095 h 6451461"/>
              <a:gd name="connsiteX46" fmla="*/ 1324178 w 7308555"/>
              <a:gd name="connsiteY46" fmla="*/ 267095 h 6451461"/>
              <a:gd name="connsiteX47" fmla="*/ 4396429 w 7308555"/>
              <a:gd name="connsiteY47" fmla="*/ 267095 h 6451461"/>
              <a:gd name="connsiteX48" fmla="*/ 4370517 w 7308555"/>
              <a:gd name="connsiteY48" fmla="*/ 292342 h 6451461"/>
              <a:gd name="connsiteX49" fmla="*/ 4396429 w 7308555"/>
              <a:gd name="connsiteY49" fmla="*/ 267095 h 6451461"/>
              <a:gd name="connsiteX50" fmla="*/ 4396429 w 7308555"/>
              <a:gd name="connsiteY50" fmla="*/ 267095 h 6451461"/>
              <a:gd name="connsiteX51" fmla="*/ 4319357 w 7308555"/>
              <a:gd name="connsiteY51" fmla="*/ 293007 h 6451461"/>
              <a:gd name="connsiteX52" fmla="*/ 4319357 w 7308555"/>
              <a:gd name="connsiteY52" fmla="*/ 318254 h 6451461"/>
              <a:gd name="connsiteX53" fmla="*/ 4319357 w 7308555"/>
              <a:gd name="connsiteY53" fmla="*/ 293007 h 6451461"/>
              <a:gd name="connsiteX54" fmla="*/ 4319357 w 7308555"/>
              <a:gd name="connsiteY54" fmla="*/ 293007 h 6451461"/>
              <a:gd name="connsiteX55" fmla="*/ 2197882 w 7308555"/>
              <a:gd name="connsiteY55" fmla="*/ 394662 h 6451461"/>
              <a:gd name="connsiteX56" fmla="*/ 2133434 w 7308555"/>
              <a:gd name="connsiteY56" fmla="*/ 305631 h 6451461"/>
              <a:gd name="connsiteX57" fmla="*/ 2133434 w 7308555"/>
              <a:gd name="connsiteY57" fmla="*/ 369414 h 6451461"/>
              <a:gd name="connsiteX58" fmla="*/ 2197882 w 7308555"/>
              <a:gd name="connsiteY58" fmla="*/ 394662 h 6451461"/>
              <a:gd name="connsiteX59" fmla="*/ 2197882 w 7308555"/>
              <a:gd name="connsiteY59" fmla="*/ 394662 h 6451461"/>
              <a:gd name="connsiteX60" fmla="*/ 3997780 w 7308555"/>
              <a:gd name="connsiteY60" fmla="*/ 318254 h 6451461"/>
              <a:gd name="connsiteX61" fmla="*/ 3985156 w 7308555"/>
              <a:gd name="connsiteY61" fmla="*/ 330878 h 6451461"/>
              <a:gd name="connsiteX62" fmla="*/ 3997780 w 7308555"/>
              <a:gd name="connsiteY62" fmla="*/ 318254 h 6451461"/>
              <a:gd name="connsiteX63" fmla="*/ 3997780 w 7308555"/>
              <a:gd name="connsiteY63" fmla="*/ 318254 h 6451461"/>
              <a:gd name="connsiteX64" fmla="*/ 3843636 w 7308555"/>
              <a:gd name="connsiteY64" fmla="*/ 356790 h 6451461"/>
              <a:gd name="connsiteX65" fmla="*/ 3843636 w 7308555"/>
              <a:gd name="connsiteY65" fmla="*/ 331543 h 6451461"/>
              <a:gd name="connsiteX66" fmla="*/ 3843636 w 7308555"/>
              <a:gd name="connsiteY66" fmla="*/ 356790 h 6451461"/>
              <a:gd name="connsiteX67" fmla="*/ 3843636 w 7308555"/>
              <a:gd name="connsiteY67" fmla="*/ 356790 h 6451461"/>
              <a:gd name="connsiteX68" fmla="*/ 4961845 w 7308555"/>
              <a:gd name="connsiteY68" fmla="*/ 343502 h 6451461"/>
              <a:gd name="connsiteX69" fmla="*/ 4884773 w 7308555"/>
              <a:gd name="connsiteY69" fmla="*/ 381374 h 6451461"/>
              <a:gd name="connsiteX70" fmla="*/ 4961845 w 7308555"/>
              <a:gd name="connsiteY70" fmla="*/ 343502 h 6451461"/>
              <a:gd name="connsiteX71" fmla="*/ 4961845 w 7308555"/>
              <a:gd name="connsiteY71" fmla="*/ 343502 h 6451461"/>
              <a:gd name="connsiteX72" fmla="*/ 1131497 w 7308555"/>
              <a:gd name="connsiteY72" fmla="*/ 407286 h 6451461"/>
              <a:gd name="connsiteX73" fmla="*/ 1170033 w 7308555"/>
              <a:gd name="connsiteY73" fmla="*/ 407286 h 6451461"/>
              <a:gd name="connsiteX74" fmla="*/ 1131497 w 7308555"/>
              <a:gd name="connsiteY74" fmla="*/ 356126 h 6451461"/>
              <a:gd name="connsiteX75" fmla="*/ 1131497 w 7308555"/>
              <a:gd name="connsiteY75" fmla="*/ 407286 h 6451461"/>
              <a:gd name="connsiteX76" fmla="*/ 1131497 w 7308555"/>
              <a:gd name="connsiteY76" fmla="*/ 407286 h 6451461"/>
              <a:gd name="connsiteX77" fmla="*/ 3059627 w 7308555"/>
              <a:gd name="connsiteY77" fmla="*/ 356790 h 6451461"/>
              <a:gd name="connsiteX78" fmla="*/ 3047004 w 7308555"/>
              <a:gd name="connsiteY78" fmla="*/ 356790 h 6451461"/>
              <a:gd name="connsiteX79" fmla="*/ 3059627 w 7308555"/>
              <a:gd name="connsiteY79" fmla="*/ 356790 h 6451461"/>
              <a:gd name="connsiteX80" fmla="*/ 3059627 w 7308555"/>
              <a:gd name="connsiteY80" fmla="*/ 356790 h 6451461"/>
              <a:gd name="connsiteX81" fmla="*/ 5128613 w 7308555"/>
              <a:gd name="connsiteY81" fmla="*/ 356790 h 6451461"/>
              <a:gd name="connsiteX82" fmla="*/ 5077453 w 7308555"/>
              <a:gd name="connsiteY82" fmla="*/ 356790 h 6451461"/>
              <a:gd name="connsiteX83" fmla="*/ 5090077 w 7308555"/>
              <a:gd name="connsiteY83" fmla="*/ 394662 h 6451461"/>
              <a:gd name="connsiteX84" fmla="*/ 5128613 w 7308555"/>
              <a:gd name="connsiteY84" fmla="*/ 356790 h 6451461"/>
              <a:gd name="connsiteX85" fmla="*/ 5128613 w 7308555"/>
              <a:gd name="connsiteY85" fmla="*/ 356790 h 6451461"/>
              <a:gd name="connsiteX86" fmla="*/ 5154525 w 7308555"/>
              <a:gd name="connsiteY86" fmla="*/ 483694 h 6451461"/>
              <a:gd name="connsiteX87" fmla="*/ 5167149 w 7308555"/>
              <a:gd name="connsiteY87" fmla="*/ 458446 h 6451461"/>
              <a:gd name="connsiteX88" fmla="*/ 5013005 w 7308555"/>
              <a:gd name="connsiteY88" fmla="*/ 522230 h 6451461"/>
              <a:gd name="connsiteX89" fmla="*/ 5154525 w 7308555"/>
              <a:gd name="connsiteY89" fmla="*/ 483694 h 6451461"/>
              <a:gd name="connsiteX90" fmla="*/ 5154525 w 7308555"/>
              <a:gd name="connsiteY90" fmla="*/ 483694 h 6451461"/>
              <a:gd name="connsiteX91" fmla="*/ 2069650 w 7308555"/>
              <a:gd name="connsiteY91" fmla="*/ 522230 h 6451461"/>
              <a:gd name="connsiteX92" fmla="*/ 2095562 w 7308555"/>
              <a:gd name="connsiteY92" fmla="*/ 484358 h 6451461"/>
              <a:gd name="connsiteX93" fmla="*/ 2044403 w 7308555"/>
              <a:gd name="connsiteY93" fmla="*/ 484358 h 6451461"/>
              <a:gd name="connsiteX94" fmla="*/ 2069650 w 7308555"/>
              <a:gd name="connsiteY94" fmla="*/ 522230 h 6451461"/>
              <a:gd name="connsiteX95" fmla="*/ 2069650 w 7308555"/>
              <a:gd name="connsiteY95" fmla="*/ 522230 h 6451461"/>
              <a:gd name="connsiteX96" fmla="*/ 2365315 w 7308555"/>
              <a:gd name="connsiteY96" fmla="*/ 496317 h 6451461"/>
              <a:gd name="connsiteX97" fmla="*/ 2352691 w 7308555"/>
              <a:gd name="connsiteY97" fmla="*/ 483694 h 6451461"/>
              <a:gd name="connsiteX98" fmla="*/ 2352691 w 7308555"/>
              <a:gd name="connsiteY98" fmla="*/ 547477 h 6451461"/>
              <a:gd name="connsiteX99" fmla="*/ 2365315 w 7308555"/>
              <a:gd name="connsiteY99" fmla="*/ 496317 h 6451461"/>
              <a:gd name="connsiteX100" fmla="*/ 2365315 w 7308555"/>
              <a:gd name="connsiteY100" fmla="*/ 496317 h 6451461"/>
              <a:gd name="connsiteX101" fmla="*/ 1079673 w 7308555"/>
              <a:gd name="connsiteY101" fmla="*/ 534853 h 6451461"/>
              <a:gd name="connsiteX102" fmla="*/ 1092297 w 7308555"/>
              <a:gd name="connsiteY102" fmla="*/ 509606 h 6451461"/>
              <a:gd name="connsiteX103" fmla="*/ 1066385 w 7308555"/>
              <a:gd name="connsiteY103" fmla="*/ 522230 h 6451461"/>
              <a:gd name="connsiteX104" fmla="*/ 1079673 w 7308555"/>
              <a:gd name="connsiteY104" fmla="*/ 534853 h 6451461"/>
              <a:gd name="connsiteX105" fmla="*/ 1079673 w 7308555"/>
              <a:gd name="connsiteY105" fmla="*/ 534853 h 6451461"/>
              <a:gd name="connsiteX106" fmla="*/ 5013005 w 7308555"/>
              <a:gd name="connsiteY106" fmla="*/ 509606 h 6451461"/>
              <a:gd name="connsiteX107" fmla="*/ 4897397 w 7308555"/>
              <a:gd name="connsiteY107" fmla="*/ 534853 h 6451461"/>
              <a:gd name="connsiteX108" fmla="*/ 5013005 w 7308555"/>
              <a:gd name="connsiteY108" fmla="*/ 509606 h 6451461"/>
              <a:gd name="connsiteX109" fmla="*/ 5013005 w 7308555"/>
              <a:gd name="connsiteY109" fmla="*/ 509606 h 6451461"/>
              <a:gd name="connsiteX110" fmla="*/ 1992578 w 7308555"/>
              <a:gd name="connsiteY110" fmla="*/ 764076 h 6451461"/>
              <a:gd name="connsiteX111" fmla="*/ 2031114 w 7308555"/>
              <a:gd name="connsiteY111" fmla="*/ 700293 h 6451461"/>
              <a:gd name="connsiteX112" fmla="*/ 2018490 w 7308555"/>
              <a:gd name="connsiteY112" fmla="*/ 662421 h 6451461"/>
              <a:gd name="connsiteX113" fmla="*/ 2031114 w 7308555"/>
              <a:gd name="connsiteY113" fmla="*/ 598637 h 6451461"/>
              <a:gd name="connsiteX114" fmla="*/ 2018490 w 7308555"/>
              <a:gd name="connsiteY114" fmla="*/ 598637 h 6451461"/>
              <a:gd name="connsiteX115" fmla="*/ 1954042 w 7308555"/>
              <a:gd name="connsiteY115" fmla="*/ 509606 h 6451461"/>
              <a:gd name="connsiteX116" fmla="*/ 1915506 w 7308555"/>
              <a:gd name="connsiteY116" fmla="*/ 560766 h 6451461"/>
              <a:gd name="connsiteX117" fmla="*/ 1954042 w 7308555"/>
              <a:gd name="connsiteY117" fmla="*/ 637173 h 6451461"/>
              <a:gd name="connsiteX118" fmla="*/ 1992578 w 7308555"/>
              <a:gd name="connsiteY118" fmla="*/ 764076 h 6451461"/>
              <a:gd name="connsiteX119" fmla="*/ 1992578 w 7308555"/>
              <a:gd name="connsiteY119" fmla="*/ 764076 h 6451461"/>
              <a:gd name="connsiteX120" fmla="*/ 2596531 w 7308555"/>
              <a:gd name="connsiteY120" fmla="*/ 534853 h 6451461"/>
              <a:gd name="connsiteX121" fmla="*/ 2596531 w 7308555"/>
              <a:gd name="connsiteY121" fmla="*/ 522230 h 6451461"/>
              <a:gd name="connsiteX122" fmla="*/ 2596531 w 7308555"/>
              <a:gd name="connsiteY122" fmla="*/ 534853 h 6451461"/>
              <a:gd name="connsiteX123" fmla="*/ 2596531 w 7308555"/>
              <a:gd name="connsiteY123" fmla="*/ 534853 h 6451461"/>
              <a:gd name="connsiteX124" fmla="*/ 4781789 w 7308555"/>
              <a:gd name="connsiteY124" fmla="*/ 623885 h 6451461"/>
              <a:gd name="connsiteX125" fmla="*/ 4781789 w 7308555"/>
              <a:gd name="connsiteY125" fmla="*/ 649133 h 6451461"/>
              <a:gd name="connsiteX126" fmla="*/ 4832949 w 7308555"/>
              <a:gd name="connsiteY126" fmla="*/ 649133 h 6451461"/>
              <a:gd name="connsiteX127" fmla="*/ 4820325 w 7308555"/>
              <a:gd name="connsiteY127" fmla="*/ 611261 h 6451461"/>
              <a:gd name="connsiteX128" fmla="*/ 4807701 w 7308555"/>
              <a:gd name="connsiteY128" fmla="*/ 611261 h 6451461"/>
              <a:gd name="connsiteX129" fmla="*/ 4781789 w 7308555"/>
              <a:gd name="connsiteY129" fmla="*/ 623885 h 6451461"/>
              <a:gd name="connsiteX130" fmla="*/ 4781789 w 7308555"/>
              <a:gd name="connsiteY130" fmla="*/ 623885 h 6451461"/>
              <a:gd name="connsiteX131" fmla="*/ 4370517 w 7308555"/>
              <a:gd name="connsiteY131" fmla="*/ 662421 h 6451461"/>
              <a:gd name="connsiteX132" fmla="*/ 4344605 w 7308555"/>
              <a:gd name="connsiteY132" fmla="*/ 649797 h 6451461"/>
              <a:gd name="connsiteX133" fmla="*/ 4344605 w 7308555"/>
              <a:gd name="connsiteY133" fmla="*/ 624549 h 6451461"/>
              <a:gd name="connsiteX134" fmla="*/ 4331981 w 7308555"/>
              <a:gd name="connsiteY134" fmla="*/ 675709 h 6451461"/>
              <a:gd name="connsiteX135" fmla="*/ 4370517 w 7308555"/>
              <a:gd name="connsiteY135" fmla="*/ 662421 h 6451461"/>
              <a:gd name="connsiteX136" fmla="*/ 4370517 w 7308555"/>
              <a:gd name="connsiteY136" fmla="*/ 662421 h 6451461"/>
              <a:gd name="connsiteX137" fmla="*/ 2262330 w 7308555"/>
              <a:gd name="connsiteY137" fmla="*/ 662421 h 6451461"/>
              <a:gd name="connsiteX138" fmla="*/ 2236418 w 7308555"/>
              <a:gd name="connsiteY138" fmla="*/ 637173 h 6451461"/>
              <a:gd name="connsiteX139" fmla="*/ 2262330 w 7308555"/>
              <a:gd name="connsiteY139" fmla="*/ 662421 h 6451461"/>
              <a:gd name="connsiteX140" fmla="*/ 2262330 w 7308555"/>
              <a:gd name="connsiteY140" fmla="*/ 662421 h 6451461"/>
              <a:gd name="connsiteX141" fmla="*/ 835833 w 7308555"/>
              <a:gd name="connsiteY141" fmla="*/ 662421 h 6451461"/>
              <a:gd name="connsiteX142" fmla="*/ 848457 w 7308555"/>
              <a:gd name="connsiteY142" fmla="*/ 649797 h 6451461"/>
              <a:gd name="connsiteX143" fmla="*/ 822545 w 7308555"/>
              <a:gd name="connsiteY143" fmla="*/ 637173 h 6451461"/>
              <a:gd name="connsiteX144" fmla="*/ 835833 w 7308555"/>
              <a:gd name="connsiteY144" fmla="*/ 662421 h 6451461"/>
              <a:gd name="connsiteX145" fmla="*/ 835833 w 7308555"/>
              <a:gd name="connsiteY145" fmla="*/ 662421 h 6451461"/>
              <a:gd name="connsiteX146" fmla="*/ 1851058 w 7308555"/>
              <a:gd name="connsiteY146" fmla="*/ 675045 h 6451461"/>
              <a:gd name="connsiteX147" fmla="*/ 1825146 w 7308555"/>
              <a:gd name="connsiteY147" fmla="*/ 637173 h 6451461"/>
              <a:gd name="connsiteX148" fmla="*/ 1851058 w 7308555"/>
              <a:gd name="connsiteY148" fmla="*/ 675045 h 6451461"/>
              <a:gd name="connsiteX149" fmla="*/ 1851058 w 7308555"/>
              <a:gd name="connsiteY149" fmla="*/ 675045 h 6451461"/>
              <a:gd name="connsiteX150" fmla="*/ 3740652 w 7308555"/>
              <a:gd name="connsiteY150" fmla="*/ 687669 h 6451461"/>
              <a:gd name="connsiteX151" fmla="*/ 3740652 w 7308555"/>
              <a:gd name="connsiteY151" fmla="*/ 700293 h 6451461"/>
              <a:gd name="connsiteX152" fmla="*/ 3753276 w 7308555"/>
              <a:gd name="connsiteY152" fmla="*/ 700293 h 6451461"/>
              <a:gd name="connsiteX153" fmla="*/ 3740652 w 7308555"/>
              <a:gd name="connsiteY153" fmla="*/ 687669 h 6451461"/>
              <a:gd name="connsiteX154" fmla="*/ 3740652 w 7308555"/>
              <a:gd name="connsiteY154" fmla="*/ 687669 h 6451461"/>
              <a:gd name="connsiteX155" fmla="*/ 2120810 w 7308555"/>
              <a:gd name="connsiteY155" fmla="*/ 700293 h 6451461"/>
              <a:gd name="connsiteX156" fmla="*/ 2108186 w 7308555"/>
              <a:gd name="connsiteY156" fmla="*/ 700293 h 6451461"/>
              <a:gd name="connsiteX157" fmla="*/ 2108186 w 7308555"/>
              <a:gd name="connsiteY157" fmla="*/ 725540 h 6451461"/>
              <a:gd name="connsiteX158" fmla="*/ 2120810 w 7308555"/>
              <a:gd name="connsiteY158" fmla="*/ 700293 h 6451461"/>
              <a:gd name="connsiteX159" fmla="*/ 2120810 w 7308555"/>
              <a:gd name="connsiteY159" fmla="*/ 700293 h 6451461"/>
              <a:gd name="connsiteX160" fmla="*/ 1825146 w 7308555"/>
              <a:gd name="connsiteY160" fmla="*/ 738829 h 6451461"/>
              <a:gd name="connsiteX161" fmla="*/ 1812522 w 7308555"/>
              <a:gd name="connsiteY161" fmla="*/ 700957 h 6451461"/>
              <a:gd name="connsiteX162" fmla="*/ 1825146 w 7308555"/>
              <a:gd name="connsiteY162" fmla="*/ 738829 h 6451461"/>
              <a:gd name="connsiteX163" fmla="*/ 1825146 w 7308555"/>
              <a:gd name="connsiteY163" fmla="*/ 738829 h 6451461"/>
              <a:gd name="connsiteX164" fmla="*/ 4409053 w 7308555"/>
              <a:gd name="connsiteY164" fmla="*/ 814572 h 6451461"/>
              <a:gd name="connsiteX165" fmla="*/ 4434965 w 7308555"/>
              <a:gd name="connsiteY165" fmla="*/ 763412 h 6451461"/>
              <a:gd name="connsiteX166" fmla="*/ 4409053 w 7308555"/>
              <a:gd name="connsiteY166" fmla="*/ 750788 h 6451461"/>
              <a:gd name="connsiteX167" fmla="*/ 4396429 w 7308555"/>
              <a:gd name="connsiteY167" fmla="*/ 814572 h 6451461"/>
              <a:gd name="connsiteX168" fmla="*/ 4409053 w 7308555"/>
              <a:gd name="connsiteY168" fmla="*/ 814572 h 6451461"/>
              <a:gd name="connsiteX169" fmla="*/ 4409053 w 7308555"/>
              <a:gd name="connsiteY169" fmla="*/ 814572 h 6451461"/>
              <a:gd name="connsiteX170" fmla="*/ 4409053 w 7308555"/>
              <a:gd name="connsiteY170" fmla="*/ 814572 h 6451461"/>
              <a:gd name="connsiteX171" fmla="*/ 2429763 w 7308555"/>
              <a:gd name="connsiteY171" fmla="*/ 827860 h 6451461"/>
              <a:gd name="connsiteX172" fmla="*/ 2391227 w 7308555"/>
              <a:gd name="connsiteY172" fmla="*/ 764076 h 6451461"/>
              <a:gd name="connsiteX173" fmla="*/ 2429763 w 7308555"/>
              <a:gd name="connsiteY173" fmla="*/ 827860 h 6451461"/>
              <a:gd name="connsiteX174" fmla="*/ 2429763 w 7308555"/>
              <a:gd name="connsiteY174" fmla="*/ 827860 h 6451461"/>
              <a:gd name="connsiteX175" fmla="*/ 5141902 w 7308555"/>
              <a:gd name="connsiteY175" fmla="*/ 776700 h 6451461"/>
              <a:gd name="connsiteX176" fmla="*/ 5141902 w 7308555"/>
              <a:gd name="connsiteY176" fmla="*/ 801948 h 6451461"/>
              <a:gd name="connsiteX177" fmla="*/ 5154525 w 7308555"/>
              <a:gd name="connsiteY177" fmla="*/ 789324 h 6451461"/>
              <a:gd name="connsiteX178" fmla="*/ 5141902 w 7308555"/>
              <a:gd name="connsiteY178" fmla="*/ 776700 h 6451461"/>
              <a:gd name="connsiteX179" fmla="*/ 5141902 w 7308555"/>
              <a:gd name="connsiteY179" fmla="*/ 776700 h 6451461"/>
              <a:gd name="connsiteX180" fmla="*/ 1170033 w 7308555"/>
              <a:gd name="connsiteY180" fmla="*/ 814572 h 6451461"/>
              <a:gd name="connsiteX181" fmla="*/ 1157410 w 7308555"/>
              <a:gd name="connsiteY181" fmla="*/ 789324 h 6451461"/>
              <a:gd name="connsiteX182" fmla="*/ 1170033 w 7308555"/>
              <a:gd name="connsiteY182" fmla="*/ 814572 h 6451461"/>
              <a:gd name="connsiteX183" fmla="*/ 1170033 w 7308555"/>
              <a:gd name="connsiteY183" fmla="*/ 814572 h 6451461"/>
              <a:gd name="connsiteX184" fmla="*/ 1118209 w 7308555"/>
              <a:gd name="connsiteY184" fmla="*/ 840484 h 6451461"/>
              <a:gd name="connsiteX185" fmla="*/ 1105585 w 7308555"/>
              <a:gd name="connsiteY185" fmla="*/ 878356 h 6451461"/>
              <a:gd name="connsiteX186" fmla="*/ 1144121 w 7308555"/>
              <a:gd name="connsiteY186" fmla="*/ 827196 h 6451461"/>
              <a:gd name="connsiteX187" fmla="*/ 1118209 w 7308555"/>
              <a:gd name="connsiteY187" fmla="*/ 840484 h 6451461"/>
              <a:gd name="connsiteX188" fmla="*/ 1118209 w 7308555"/>
              <a:gd name="connsiteY188" fmla="*/ 840484 h 6451461"/>
              <a:gd name="connsiteX189" fmla="*/ 3560596 w 7308555"/>
              <a:gd name="connsiteY189" fmla="*/ 827860 h 6451461"/>
              <a:gd name="connsiteX190" fmla="*/ 3560596 w 7308555"/>
              <a:gd name="connsiteY190" fmla="*/ 853108 h 6451461"/>
              <a:gd name="connsiteX191" fmla="*/ 3560596 w 7308555"/>
              <a:gd name="connsiteY191" fmla="*/ 827860 h 6451461"/>
              <a:gd name="connsiteX192" fmla="*/ 3560596 w 7308555"/>
              <a:gd name="connsiteY192" fmla="*/ 827860 h 6451461"/>
              <a:gd name="connsiteX193" fmla="*/ 3882172 w 7308555"/>
              <a:gd name="connsiteY193" fmla="*/ 916892 h 6451461"/>
              <a:gd name="connsiteX194" fmla="*/ 3946620 w 7308555"/>
              <a:gd name="connsiteY194" fmla="*/ 891644 h 6451461"/>
              <a:gd name="connsiteX195" fmla="*/ 3882172 w 7308555"/>
              <a:gd name="connsiteY195" fmla="*/ 916892 h 6451461"/>
              <a:gd name="connsiteX196" fmla="*/ 3882172 w 7308555"/>
              <a:gd name="connsiteY196" fmla="*/ 916892 h 6451461"/>
              <a:gd name="connsiteX197" fmla="*/ 3650292 w 7308555"/>
              <a:gd name="connsiteY197" fmla="*/ 890980 h 6451461"/>
              <a:gd name="connsiteX198" fmla="*/ 3662915 w 7308555"/>
              <a:gd name="connsiteY198" fmla="*/ 890980 h 6451461"/>
              <a:gd name="connsiteX199" fmla="*/ 3650292 w 7308555"/>
              <a:gd name="connsiteY199" fmla="*/ 890980 h 6451461"/>
              <a:gd name="connsiteX200" fmla="*/ 3650292 w 7308555"/>
              <a:gd name="connsiteY200" fmla="*/ 890980 h 6451461"/>
              <a:gd name="connsiteX201" fmla="*/ 398649 w 7308555"/>
              <a:gd name="connsiteY201" fmla="*/ 890980 h 6451461"/>
              <a:gd name="connsiteX202" fmla="*/ 372736 w 7308555"/>
              <a:gd name="connsiteY202" fmla="*/ 916227 h 6451461"/>
              <a:gd name="connsiteX203" fmla="*/ 398649 w 7308555"/>
              <a:gd name="connsiteY203" fmla="*/ 890980 h 6451461"/>
              <a:gd name="connsiteX204" fmla="*/ 398649 w 7308555"/>
              <a:gd name="connsiteY204" fmla="*/ 890980 h 6451461"/>
              <a:gd name="connsiteX205" fmla="*/ 758097 w 7308555"/>
              <a:gd name="connsiteY205" fmla="*/ 904268 h 6451461"/>
              <a:gd name="connsiteX206" fmla="*/ 770720 w 7308555"/>
              <a:gd name="connsiteY206" fmla="*/ 916892 h 6451461"/>
              <a:gd name="connsiteX207" fmla="*/ 758097 w 7308555"/>
              <a:gd name="connsiteY207" fmla="*/ 891644 h 6451461"/>
              <a:gd name="connsiteX208" fmla="*/ 758097 w 7308555"/>
              <a:gd name="connsiteY208" fmla="*/ 904268 h 6451461"/>
              <a:gd name="connsiteX209" fmla="*/ 758097 w 7308555"/>
              <a:gd name="connsiteY209" fmla="*/ 904268 h 6451461"/>
              <a:gd name="connsiteX210" fmla="*/ 3843636 w 7308555"/>
              <a:gd name="connsiteY210" fmla="*/ 942139 h 6451461"/>
              <a:gd name="connsiteX211" fmla="*/ 3831012 w 7308555"/>
              <a:gd name="connsiteY211" fmla="*/ 954763 h 6451461"/>
              <a:gd name="connsiteX212" fmla="*/ 3843636 w 7308555"/>
              <a:gd name="connsiteY212" fmla="*/ 942139 h 6451461"/>
              <a:gd name="connsiteX213" fmla="*/ 3843636 w 7308555"/>
              <a:gd name="connsiteY213" fmla="*/ 942139 h 6451461"/>
              <a:gd name="connsiteX214" fmla="*/ 565416 w 7308555"/>
              <a:gd name="connsiteY214" fmla="*/ 1005923 h 6451461"/>
              <a:gd name="connsiteX215" fmla="*/ 539504 w 7308555"/>
              <a:gd name="connsiteY215" fmla="*/ 1005923 h 6451461"/>
              <a:gd name="connsiteX216" fmla="*/ 565416 w 7308555"/>
              <a:gd name="connsiteY216" fmla="*/ 1005923 h 6451461"/>
              <a:gd name="connsiteX217" fmla="*/ 565416 w 7308555"/>
              <a:gd name="connsiteY217" fmla="*/ 1005923 h 6451461"/>
              <a:gd name="connsiteX218" fmla="*/ 5385741 w 7308555"/>
              <a:gd name="connsiteY218" fmla="*/ 1043795 h 6451461"/>
              <a:gd name="connsiteX219" fmla="*/ 5398365 w 7308555"/>
              <a:gd name="connsiteY219" fmla="*/ 1043795 h 6451461"/>
              <a:gd name="connsiteX220" fmla="*/ 5385741 w 7308555"/>
              <a:gd name="connsiteY220" fmla="*/ 1043795 h 6451461"/>
              <a:gd name="connsiteX221" fmla="*/ 5385741 w 7308555"/>
              <a:gd name="connsiteY221" fmla="*/ 1043795 h 6451461"/>
              <a:gd name="connsiteX222" fmla="*/ 1581306 w 7308555"/>
              <a:gd name="connsiteY222" fmla="*/ 1094955 h 6451461"/>
              <a:gd name="connsiteX223" fmla="*/ 1530146 w 7308555"/>
              <a:gd name="connsiteY223" fmla="*/ 1082331 h 6451461"/>
              <a:gd name="connsiteX224" fmla="*/ 1633130 w 7308555"/>
              <a:gd name="connsiteY224" fmla="*/ 1171362 h 6451461"/>
              <a:gd name="connsiteX225" fmla="*/ 1607218 w 7308555"/>
              <a:gd name="connsiteY225" fmla="*/ 1120202 h 6451461"/>
              <a:gd name="connsiteX226" fmla="*/ 1581306 w 7308555"/>
              <a:gd name="connsiteY226" fmla="*/ 1094955 h 6451461"/>
              <a:gd name="connsiteX227" fmla="*/ 1581306 w 7308555"/>
              <a:gd name="connsiteY227" fmla="*/ 1094955 h 6451461"/>
              <a:gd name="connsiteX228" fmla="*/ 4717341 w 7308555"/>
              <a:gd name="connsiteY228" fmla="*/ 1171362 h 6451461"/>
              <a:gd name="connsiteX229" fmla="*/ 4717341 w 7308555"/>
              <a:gd name="connsiteY229" fmla="*/ 1146115 h 6451461"/>
              <a:gd name="connsiteX230" fmla="*/ 4717341 w 7308555"/>
              <a:gd name="connsiteY230" fmla="*/ 1171362 h 6451461"/>
              <a:gd name="connsiteX231" fmla="*/ 4717341 w 7308555"/>
              <a:gd name="connsiteY231" fmla="*/ 1171362 h 6451461"/>
              <a:gd name="connsiteX232" fmla="*/ 629865 w 7308555"/>
              <a:gd name="connsiteY232" fmla="*/ 1286306 h 6451461"/>
              <a:gd name="connsiteX233" fmla="*/ 617241 w 7308555"/>
              <a:gd name="connsiteY233" fmla="*/ 1261058 h 6451461"/>
              <a:gd name="connsiteX234" fmla="*/ 617241 w 7308555"/>
              <a:gd name="connsiteY234" fmla="*/ 1261058 h 6451461"/>
              <a:gd name="connsiteX235" fmla="*/ 604617 w 7308555"/>
              <a:gd name="connsiteY235" fmla="*/ 1261058 h 6451461"/>
              <a:gd name="connsiteX236" fmla="*/ 604617 w 7308555"/>
              <a:gd name="connsiteY236" fmla="*/ 1286306 h 6451461"/>
              <a:gd name="connsiteX237" fmla="*/ 629865 w 7308555"/>
              <a:gd name="connsiteY237" fmla="*/ 1286306 h 6451461"/>
              <a:gd name="connsiteX238" fmla="*/ 629865 w 7308555"/>
              <a:gd name="connsiteY238" fmla="*/ 1286306 h 6451461"/>
              <a:gd name="connsiteX239" fmla="*/ 629865 w 7308555"/>
              <a:gd name="connsiteY239" fmla="*/ 1298930 h 6451461"/>
              <a:gd name="connsiteX240" fmla="*/ 655777 w 7308555"/>
              <a:gd name="connsiteY240" fmla="*/ 1273682 h 6451461"/>
              <a:gd name="connsiteX241" fmla="*/ 629865 w 7308555"/>
              <a:gd name="connsiteY241" fmla="*/ 1298930 h 6451461"/>
              <a:gd name="connsiteX242" fmla="*/ 629865 w 7308555"/>
              <a:gd name="connsiteY242" fmla="*/ 1298930 h 6451461"/>
              <a:gd name="connsiteX243" fmla="*/ 835833 w 7308555"/>
              <a:gd name="connsiteY243" fmla="*/ 1400585 h 6451461"/>
              <a:gd name="connsiteX244" fmla="*/ 797297 w 7308555"/>
              <a:gd name="connsiteY244" fmla="*/ 1413209 h 6451461"/>
              <a:gd name="connsiteX245" fmla="*/ 835833 w 7308555"/>
              <a:gd name="connsiteY245" fmla="*/ 1425833 h 6451461"/>
              <a:gd name="connsiteX246" fmla="*/ 835833 w 7308555"/>
              <a:gd name="connsiteY246" fmla="*/ 1400585 h 6451461"/>
              <a:gd name="connsiteX247" fmla="*/ 835833 w 7308555"/>
              <a:gd name="connsiteY247" fmla="*/ 1400585 h 6451461"/>
              <a:gd name="connsiteX248" fmla="*/ 617241 w 7308555"/>
              <a:gd name="connsiteY248" fmla="*/ 1413209 h 6451461"/>
              <a:gd name="connsiteX249" fmla="*/ 604617 w 7308555"/>
              <a:gd name="connsiteY249" fmla="*/ 1438457 h 6451461"/>
              <a:gd name="connsiteX250" fmla="*/ 617241 w 7308555"/>
              <a:gd name="connsiteY250" fmla="*/ 1438457 h 6451461"/>
              <a:gd name="connsiteX251" fmla="*/ 617241 w 7308555"/>
              <a:gd name="connsiteY251" fmla="*/ 1413209 h 6451461"/>
              <a:gd name="connsiteX252" fmla="*/ 617241 w 7308555"/>
              <a:gd name="connsiteY252" fmla="*/ 1413209 h 6451461"/>
              <a:gd name="connsiteX253" fmla="*/ 4190460 w 7308555"/>
              <a:gd name="connsiteY253" fmla="*/ 1439121 h 6451461"/>
              <a:gd name="connsiteX254" fmla="*/ 4216372 w 7308555"/>
              <a:gd name="connsiteY254" fmla="*/ 1439121 h 6451461"/>
              <a:gd name="connsiteX255" fmla="*/ 4190460 w 7308555"/>
              <a:gd name="connsiteY255" fmla="*/ 1439121 h 6451461"/>
              <a:gd name="connsiteX256" fmla="*/ 4190460 w 7308555"/>
              <a:gd name="connsiteY256" fmla="*/ 1439121 h 6451461"/>
              <a:gd name="connsiteX257" fmla="*/ 4563197 w 7308555"/>
              <a:gd name="connsiteY257" fmla="*/ 1451745 h 6451461"/>
              <a:gd name="connsiteX258" fmla="*/ 4589109 w 7308555"/>
              <a:gd name="connsiteY258" fmla="*/ 1451745 h 6451461"/>
              <a:gd name="connsiteX259" fmla="*/ 4576485 w 7308555"/>
              <a:gd name="connsiteY259" fmla="*/ 1439121 h 6451461"/>
              <a:gd name="connsiteX260" fmla="*/ 4563197 w 7308555"/>
              <a:gd name="connsiteY260" fmla="*/ 1451745 h 6451461"/>
              <a:gd name="connsiteX261" fmla="*/ 4563197 w 7308555"/>
              <a:gd name="connsiteY261" fmla="*/ 1451745 h 6451461"/>
              <a:gd name="connsiteX262" fmla="*/ 4961845 w 7308555"/>
              <a:gd name="connsiteY262" fmla="*/ 1476993 h 6451461"/>
              <a:gd name="connsiteX263" fmla="*/ 4949222 w 7308555"/>
              <a:gd name="connsiteY263" fmla="*/ 1451745 h 6451461"/>
              <a:gd name="connsiteX264" fmla="*/ 4961845 w 7308555"/>
              <a:gd name="connsiteY264" fmla="*/ 1476993 h 6451461"/>
              <a:gd name="connsiteX265" fmla="*/ 4961845 w 7308555"/>
              <a:gd name="connsiteY265" fmla="*/ 1476993 h 6451461"/>
              <a:gd name="connsiteX266" fmla="*/ 796633 w 7308555"/>
              <a:gd name="connsiteY266" fmla="*/ 1502241 h 6451461"/>
              <a:gd name="connsiteX267" fmla="*/ 784009 w 7308555"/>
              <a:gd name="connsiteY267" fmla="*/ 1514864 h 6451461"/>
              <a:gd name="connsiteX268" fmla="*/ 796633 w 7308555"/>
              <a:gd name="connsiteY268" fmla="*/ 1502241 h 6451461"/>
              <a:gd name="connsiteX269" fmla="*/ 796633 w 7308555"/>
              <a:gd name="connsiteY269" fmla="*/ 1502241 h 6451461"/>
              <a:gd name="connsiteX270" fmla="*/ 4820325 w 7308555"/>
              <a:gd name="connsiteY270" fmla="*/ 1528153 h 6451461"/>
              <a:gd name="connsiteX271" fmla="*/ 4781789 w 7308555"/>
              <a:gd name="connsiteY271" fmla="*/ 1528153 h 6451461"/>
              <a:gd name="connsiteX272" fmla="*/ 4820325 w 7308555"/>
              <a:gd name="connsiteY272" fmla="*/ 1528153 h 6451461"/>
              <a:gd name="connsiteX273" fmla="*/ 4820325 w 7308555"/>
              <a:gd name="connsiteY273" fmla="*/ 1528153 h 6451461"/>
              <a:gd name="connsiteX274" fmla="*/ 5450190 w 7308555"/>
              <a:gd name="connsiteY274" fmla="*/ 1578648 h 6451461"/>
              <a:gd name="connsiteX275" fmla="*/ 5437566 w 7308555"/>
              <a:gd name="connsiteY275" fmla="*/ 1553400 h 6451461"/>
              <a:gd name="connsiteX276" fmla="*/ 5424942 w 7308555"/>
              <a:gd name="connsiteY276" fmla="*/ 1566024 h 6451461"/>
              <a:gd name="connsiteX277" fmla="*/ 5450190 w 7308555"/>
              <a:gd name="connsiteY277" fmla="*/ 1578648 h 6451461"/>
              <a:gd name="connsiteX278" fmla="*/ 5450190 w 7308555"/>
              <a:gd name="connsiteY278" fmla="*/ 1578648 h 6451461"/>
              <a:gd name="connsiteX279" fmla="*/ 7185639 w 7308555"/>
              <a:gd name="connsiteY279" fmla="*/ 1591937 h 6451461"/>
              <a:gd name="connsiteX280" fmla="*/ 7159727 w 7308555"/>
              <a:gd name="connsiteY280" fmla="*/ 1566689 h 6451461"/>
              <a:gd name="connsiteX281" fmla="*/ 7159727 w 7308555"/>
              <a:gd name="connsiteY281" fmla="*/ 1579313 h 6451461"/>
              <a:gd name="connsiteX282" fmla="*/ 7185639 w 7308555"/>
              <a:gd name="connsiteY282" fmla="*/ 1591937 h 6451461"/>
              <a:gd name="connsiteX283" fmla="*/ 7185639 w 7308555"/>
              <a:gd name="connsiteY283" fmla="*/ 1591937 h 6451461"/>
              <a:gd name="connsiteX284" fmla="*/ 1079673 w 7308555"/>
              <a:gd name="connsiteY284" fmla="*/ 1604560 h 6451461"/>
              <a:gd name="connsiteX285" fmla="*/ 1067049 w 7308555"/>
              <a:gd name="connsiteY285" fmla="*/ 1579313 h 6451461"/>
              <a:gd name="connsiteX286" fmla="*/ 1067049 w 7308555"/>
              <a:gd name="connsiteY286" fmla="*/ 1579313 h 6451461"/>
              <a:gd name="connsiteX287" fmla="*/ 1079673 w 7308555"/>
              <a:gd name="connsiteY287" fmla="*/ 1604560 h 6451461"/>
              <a:gd name="connsiteX288" fmla="*/ 1079673 w 7308555"/>
              <a:gd name="connsiteY288" fmla="*/ 1604560 h 6451461"/>
              <a:gd name="connsiteX289" fmla="*/ 1131497 w 7308555"/>
              <a:gd name="connsiteY289" fmla="*/ 1591937 h 6451461"/>
              <a:gd name="connsiteX290" fmla="*/ 1105585 w 7308555"/>
              <a:gd name="connsiteY290" fmla="*/ 1604560 h 6451461"/>
              <a:gd name="connsiteX291" fmla="*/ 1131497 w 7308555"/>
              <a:gd name="connsiteY291" fmla="*/ 1604560 h 6451461"/>
              <a:gd name="connsiteX292" fmla="*/ 1131497 w 7308555"/>
              <a:gd name="connsiteY292" fmla="*/ 1591937 h 6451461"/>
              <a:gd name="connsiteX293" fmla="*/ 1131497 w 7308555"/>
              <a:gd name="connsiteY293" fmla="*/ 1591937 h 6451461"/>
              <a:gd name="connsiteX294" fmla="*/ 1131497 w 7308555"/>
              <a:gd name="connsiteY294" fmla="*/ 1591937 h 6451461"/>
              <a:gd name="connsiteX295" fmla="*/ 6169750 w 7308555"/>
              <a:gd name="connsiteY295" fmla="*/ 1655056 h 6451461"/>
              <a:gd name="connsiteX296" fmla="*/ 6182374 w 7308555"/>
              <a:gd name="connsiteY296" fmla="*/ 1629808 h 6451461"/>
              <a:gd name="connsiteX297" fmla="*/ 6156462 w 7308555"/>
              <a:gd name="connsiteY297" fmla="*/ 1617184 h 6451461"/>
              <a:gd name="connsiteX298" fmla="*/ 6169750 w 7308555"/>
              <a:gd name="connsiteY298" fmla="*/ 1655056 h 6451461"/>
              <a:gd name="connsiteX299" fmla="*/ 6169750 w 7308555"/>
              <a:gd name="connsiteY299" fmla="*/ 1655056 h 6451461"/>
              <a:gd name="connsiteX300" fmla="*/ 7147103 w 7308555"/>
              <a:gd name="connsiteY300" fmla="*/ 1629808 h 6451461"/>
              <a:gd name="connsiteX301" fmla="*/ 7121192 w 7308555"/>
              <a:gd name="connsiteY301" fmla="*/ 1617184 h 6451461"/>
              <a:gd name="connsiteX302" fmla="*/ 7147103 w 7308555"/>
              <a:gd name="connsiteY302" fmla="*/ 1629808 h 6451461"/>
              <a:gd name="connsiteX303" fmla="*/ 7147103 w 7308555"/>
              <a:gd name="connsiteY303" fmla="*/ 1629808 h 6451461"/>
              <a:gd name="connsiteX304" fmla="*/ 1568018 w 7308555"/>
              <a:gd name="connsiteY304" fmla="*/ 1642432 h 6451461"/>
              <a:gd name="connsiteX305" fmla="*/ 1580641 w 7308555"/>
              <a:gd name="connsiteY305" fmla="*/ 1667680 h 6451461"/>
              <a:gd name="connsiteX306" fmla="*/ 1568018 w 7308555"/>
              <a:gd name="connsiteY306" fmla="*/ 1642432 h 6451461"/>
              <a:gd name="connsiteX307" fmla="*/ 1568018 w 7308555"/>
              <a:gd name="connsiteY307" fmla="*/ 1642432 h 6451461"/>
              <a:gd name="connsiteX308" fmla="*/ 7159727 w 7308555"/>
              <a:gd name="connsiteY308" fmla="*/ 1667680 h 6451461"/>
              <a:gd name="connsiteX309" fmla="*/ 7147103 w 7308555"/>
              <a:gd name="connsiteY309" fmla="*/ 1655056 h 6451461"/>
              <a:gd name="connsiteX310" fmla="*/ 7159727 w 7308555"/>
              <a:gd name="connsiteY310" fmla="*/ 1667680 h 6451461"/>
              <a:gd name="connsiteX311" fmla="*/ 7159727 w 7308555"/>
              <a:gd name="connsiteY311" fmla="*/ 1667680 h 6451461"/>
              <a:gd name="connsiteX312" fmla="*/ 283040 w 7308555"/>
              <a:gd name="connsiteY312" fmla="*/ 1655056 h 6451461"/>
              <a:gd name="connsiteX313" fmla="*/ 295664 w 7308555"/>
              <a:gd name="connsiteY313" fmla="*/ 1667680 h 6451461"/>
              <a:gd name="connsiteX314" fmla="*/ 283040 w 7308555"/>
              <a:gd name="connsiteY314" fmla="*/ 1655056 h 6451461"/>
              <a:gd name="connsiteX315" fmla="*/ 283040 w 7308555"/>
              <a:gd name="connsiteY315" fmla="*/ 1655056 h 6451461"/>
              <a:gd name="connsiteX316" fmla="*/ 848457 w 7308555"/>
              <a:gd name="connsiteY316" fmla="*/ 1693592 h 6451461"/>
              <a:gd name="connsiteX317" fmla="*/ 861081 w 7308555"/>
              <a:gd name="connsiteY317" fmla="*/ 1718840 h 6451461"/>
              <a:gd name="connsiteX318" fmla="*/ 848457 w 7308555"/>
              <a:gd name="connsiteY318" fmla="*/ 1693592 h 6451461"/>
              <a:gd name="connsiteX319" fmla="*/ 848457 w 7308555"/>
              <a:gd name="connsiteY319" fmla="*/ 1693592 h 6451461"/>
              <a:gd name="connsiteX320" fmla="*/ 964065 w 7308555"/>
              <a:gd name="connsiteY320" fmla="*/ 1782623 h 6451461"/>
              <a:gd name="connsiteX321" fmla="*/ 989977 w 7308555"/>
              <a:gd name="connsiteY321" fmla="*/ 1757376 h 6451461"/>
              <a:gd name="connsiteX322" fmla="*/ 1015889 w 7308555"/>
              <a:gd name="connsiteY322" fmla="*/ 1769999 h 6451461"/>
              <a:gd name="connsiteX323" fmla="*/ 1028513 w 7308555"/>
              <a:gd name="connsiteY323" fmla="*/ 1706216 h 6451461"/>
              <a:gd name="connsiteX324" fmla="*/ 1015889 w 7308555"/>
              <a:gd name="connsiteY324" fmla="*/ 1718840 h 6451461"/>
              <a:gd name="connsiteX325" fmla="*/ 977353 w 7308555"/>
              <a:gd name="connsiteY325" fmla="*/ 1718840 h 6451461"/>
              <a:gd name="connsiteX326" fmla="*/ 951441 w 7308555"/>
              <a:gd name="connsiteY326" fmla="*/ 1693592 h 6451461"/>
              <a:gd name="connsiteX327" fmla="*/ 912905 w 7308555"/>
              <a:gd name="connsiteY327" fmla="*/ 1744752 h 6451461"/>
              <a:gd name="connsiteX328" fmla="*/ 964065 w 7308555"/>
              <a:gd name="connsiteY328" fmla="*/ 1757376 h 6451461"/>
              <a:gd name="connsiteX329" fmla="*/ 964065 w 7308555"/>
              <a:gd name="connsiteY329" fmla="*/ 1782623 h 6451461"/>
              <a:gd name="connsiteX330" fmla="*/ 964065 w 7308555"/>
              <a:gd name="connsiteY330" fmla="*/ 1782623 h 6451461"/>
              <a:gd name="connsiteX331" fmla="*/ 1516858 w 7308555"/>
              <a:gd name="connsiteY331" fmla="*/ 1706216 h 6451461"/>
              <a:gd name="connsiteX332" fmla="*/ 1542770 w 7308555"/>
              <a:gd name="connsiteY332" fmla="*/ 1718840 h 6451461"/>
              <a:gd name="connsiteX333" fmla="*/ 1516858 w 7308555"/>
              <a:gd name="connsiteY333" fmla="*/ 1693592 h 6451461"/>
              <a:gd name="connsiteX334" fmla="*/ 1516858 w 7308555"/>
              <a:gd name="connsiteY334" fmla="*/ 1706216 h 6451461"/>
              <a:gd name="connsiteX335" fmla="*/ 1516858 w 7308555"/>
              <a:gd name="connsiteY335" fmla="*/ 1706216 h 6451461"/>
              <a:gd name="connsiteX336" fmla="*/ 1516858 w 7308555"/>
              <a:gd name="connsiteY336" fmla="*/ 1706216 h 6451461"/>
              <a:gd name="connsiteX337" fmla="*/ 1079673 w 7308555"/>
              <a:gd name="connsiteY337" fmla="*/ 1718840 h 6451461"/>
              <a:gd name="connsiteX338" fmla="*/ 1079673 w 7308555"/>
              <a:gd name="connsiteY338" fmla="*/ 1706216 h 6451461"/>
              <a:gd name="connsiteX339" fmla="*/ 1053761 w 7308555"/>
              <a:gd name="connsiteY339" fmla="*/ 1706216 h 6451461"/>
              <a:gd name="connsiteX340" fmla="*/ 1079673 w 7308555"/>
              <a:gd name="connsiteY340" fmla="*/ 1718840 h 6451461"/>
              <a:gd name="connsiteX341" fmla="*/ 1079673 w 7308555"/>
              <a:gd name="connsiteY341" fmla="*/ 1718840 h 6451461"/>
              <a:gd name="connsiteX342" fmla="*/ 6452791 w 7308555"/>
              <a:gd name="connsiteY342" fmla="*/ 1706216 h 6451461"/>
              <a:gd name="connsiteX343" fmla="*/ 6414255 w 7308555"/>
              <a:gd name="connsiteY343" fmla="*/ 1706216 h 6451461"/>
              <a:gd name="connsiteX344" fmla="*/ 6452791 w 7308555"/>
              <a:gd name="connsiteY344" fmla="*/ 1706216 h 6451461"/>
              <a:gd name="connsiteX345" fmla="*/ 6452791 w 7308555"/>
              <a:gd name="connsiteY345" fmla="*/ 1706216 h 6451461"/>
              <a:gd name="connsiteX346" fmla="*/ 5835550 w 7308555"/>
              <a:gd name="connsiteY346" fmla="*/ 1731464 h 6451461"/>
              <a:gd name="connsiteX347" fmla="*/ 5822926 w 7308555"/>
              <a:gd name="connsiteY347" fmla="*/ 1731464 h 6451461"/>
              <a:gd name="connsiteX348" fmla="*/ 5835550 w 7308555"/>
              <a:gd name="connsiteY348" fmla="*/ 1731464 h 6451461"/>
              <a:gd name="connsiteX349" fmla="*/ 5835550 w 7308555"/>
              <a:gd name="connsiteY349" fmla="*/ 1731464 h 6451461"/>
              <a:gd name="connsiteX350" fmla="*/ 1825146 w 7308555"/>
              <a:gd name="connsiteY350" fmla="*/ 1757376 h 6451461"/>
              <a:gd name="connsiteX351" fmla="*/ 1851058 w 7308555"/>
              <a:gd name="connsiteY351" fmla="*/ 1769999 h 6451461"/>
              <a:gd name="connsiteX352" fmla="*/ 1825146 w 7308555"/>
              <a:gd name="connsiteY352" fmla="*/ 1757376 h 6451461"/>
              <a:gd name="connsiteX353" fmla="*/ 1825146 w 7308555"/>
              <a:gd name="connsiteY353" fmla="*/ 1757376 h 6451461"/>
              <a:gd name="connsiteX354" fmla="*/ 1387961 w 7308555"/>
              <a:gd name="connsiteY354" fmla="*/ 1807871 h 6451461"/>
              <a:gd name="connsiteX355" fmla="*/ 1413873 w 7308555"/>
              <a:gd name="connsiteY355" fmla="*/ 1820495 h 6451461"/>
              <a:gd name="connsiteX356" fmla="*/ 1439786 w 7308555"/>
              <a:gd name="connsiteY356" fmla="*/ 1820495 h 6451461"/>
              <a:gd name="connsiteX357" fmla="*/ 1439786 w 7308555"/>
              <a:gd name="connsiteY357" fmla="*/ 1782623 h 6451461"/>
              <a:gd name="connsiteX358" fmla="*/ 1427162 w 7308555"/>
              <a:gd name="connsiteY358" fmla="*/ 1769999 h 6451461"/>
              <a:gd name="connsiteX359" fmla="*/ 1387961 w 7308555"/>
              <a:gd name="connsiteY359" fmla="*/ 1807871 h 6451461"/>
              <a:gd name="connsiteX360" fmla="*/ 1387961 w 7308555"/>
              <a:gd name="connsiteY360" fmla="*/ 1807871 h 6451461"/>
              <a:gd name="connsiteX361" fmla="*/ 1735450 w 7308555"/>
              <a:gd name="connsiteY361" fmla="*/ 1795247 h 6451461"/>
              <a:gd name="connsiteX362" fmla="*/ 1722826 w 7308555"/>
              <a:gd name="connsiteY362" fmla="*/ 1782623 h 6451461"/>
              <a:gd name="connsiteX363" fmla="*/ 1735450 w 7308555"/>
              <a:gd name="connsiteY363" fmla="*/ 1795247 h 6451461"/>
              <a:gd name="connsiteX364" fmla="*/ 1735450 w 7308555"/>
              <a:gd name="connsiteY364" fmla="*/ 1795247 h 6451461"/>
              <a:gd name="connsiteX365" fmla="*/ 1092297 w 7308555"/>
              <a:gd name="connsiteY365" fmla="*/ 1795247 h 6451461"/>
              <a:gd name="connsiteX366" fmla="*/ 1041137 w 7308555"/>
              <a:gd name="connsiteY366" fmla="*/ 1795247 h 6451461"/>
              <a:gd name="connsiteX367" fmla="*/ 1092297 w 7308555"/>
              <a:gd name="connsiteY367" fmla="*/ 1795247 h 6451461"/>
              <a:gd name="connsiteX368" fmla="*/ 1092297 w 7308555"/>
              <a:gd name="connsiteY368" fmla="*/ 1795247 h 6451461"/>
              <a:gd name="connsiteX369" fmla="*/ 4627645 w 7308555"/>
              <a:gd name="connsiteY369" fmla="*/ 1820495 h 6451461"/>
              <a:gd name="connsiteX370" fmla="*/ 4627645 w 7308555"/>
              <a:gd name="connsiteY370" fmla="*/ 1807871 h 6451461"/>
              <a:gd name="connsiteX371" fmla="*/ 4627645 w 7308555"/>
              <a:gd name="connsiteY371" fmla="*/ 1807871 h 6451461"/>
              <a:gd name="connsiteX372" fmla="*/ 4627645 w 7308555"/>
              <a:gd name="connsiteY372" fmla="*/ 1820495 h 6451461"/>
              <a:gd name="connsiteX373" fmla="*/ 4627645 w 7308555"/>
              <a:gd name="connsiteY373" fmla="*/ 1820495 h 6451461"/>
              <a:gd name="connsiteX374" fmla="*/ 205968 w 7308555"/>
              <a:gd name="connsiteY374" fmla="*/ 1820495 h 6451461"/>
              <a:gd name="connsiteX375" fmla="*/ 193345 w 7308555"/>
              <a:gd name="connsiteY375" fmla="*/ 1833119 h 6451461"/>
              <a:gd name="connsiteX376" fmla="*/ 219257 w 7308555"/>
              <a:gd name="connsiteY376" fmla="*/ 1845743 h 6451461"/>
              <a:gd name="connsiteX377" fmla="*/ 205968 w 7308555"/>
              <a:gd name="connsiteY377" fmla="*/ 1820495 h 6451461"/>
              <a:gd name="connsiteX378" fmla="*/ 205968 w 7308555"/>
              <a:gd name="connsiteY378" fmla="*/ 1820495 h 6451461"/>
              <a:gd name="connsiteX379" fmla="*/ 1310889 w 7308555"/>
              <a:gd name="connsiteY379" fmla="*/ 1871655 h 6451461"/>
              <a:gd name="connsiteX380" fmla="*/ 1336801 w 7308555"/>
              <a:gd name="connsiteY380" fmla="*/ 1859031 h 6451461"/>
              <a:gd name="connsiteX381" fmla="*/ 1324178 w 7308555"/>
              <a:gd name="connsiteY381" fmla="*/ 1846407 h 6451461"/>
              <a:gd name="connsiteX382" fmla="*/ 1310889 w 7308555"/>
              <a:gd name="connsiteY382" fmla="*/ 1871655 h 6451461"/>
              <a:gd name="connsiteX383" fmla="*/ 1310889 w 7308555"/>
              <a:gd name="connsiteY383" fmla="*/ 1871655 h 6451461"/>
              <a:gd name="connsiteX384" fmla="*/ 6992959 w 7308555"/>
              <a:gd name="connsiteY384" fmla="*/ 1871655 h 6451461"/>
              <a:gd name="connsiteX385" fmla="*/ 6967047 w 7308555"/>
              <a:gd name="connsiteY385" fmla="*/ 1871655 h 6451461"/>
              <a:gd name="connsiteX386" fmla="*/ 6954423 w 7308555"/>
              <a:gd name="connsiteY386" fmla="*/ 1909526 h 6451461"/>
              <a:gd name="connsiteX387" fmla="*/ 6992959 w 7308555"/>
              <a:gd name="connsiteY387" fmla="*/ 1909526 h 6451461"/>
              <a:gd name="connsiteX388" fmla="*/ 6992959 w 7308555"/>
              <a:gd name="connsiteY388" fmla="*/ 1909526 h 6451461"/>
              <a:gd name="connsiteX389" fmla="*/ 7005583 w 7308555"/>
              <a:gd name="connsiteY389" fmla="*/ 1896903 h 6451461"/>
              <a:gd name="connsiteX390" fmla="*/ 6992959 w 7308555"/>
              <a:gd name="connsiteY390" fmla="*/ 1871655 h 6451461"/>
              <a:gd name="connsiteX391" fmla="*/ 6992959 w 7308555"/>
              <a:gd name="connsiteY391" fmla="*/ 1871655 h 6451461"/>
              <a:gd name="connsiteX392" fmla="*/ 1375337 w 7308555"/>
              <a:gd name="connsiteY392" fmla="*/ 1922815 h 6451461"/>
              <a:gd name="connsiteX393" fmla="*/ 1529481 w 7308555"/>
              <a:gd name="connsiteY393" fmla="*/ 1922815 h 6451461"/>
              <a:gd name="connsiteX394" fmla="*/ 1580641 w 7308555"/>
              <a:gd name="connsiteY394" fmla="*/ 1897567 h 6451461"/>
              <a:gd name="connsiteX395" fmla="*/ 1554729 w 7308555"/>
              <a:gd name="connsiteY395" fmla="*/ 1872319 h 6451461"/>
              <a:gd name="connsiteX396" fmla="*/ 1542105 w 7308555"/>
              <a:gd name="connsiteY396" fmla="*/ 1897567 h 6451461"/>
              <a:gd name="connsiteX397" fmla="*/ 1477657 w 7308555"/>
              <a:gd name="connsiteY397" fmla="*/ 1897567 h 6451461"/>
              <a:gd name="connsiteX398" fmla="*/ 1413209 w 7308555"/>
              <a:gd name="connsiteY398" fmla="*/ 1884943 h 6451461"/>
              <a:gd name="connsiteX399" fmla="*/ 1375337 w 7308555"/>
              <a:gd name="connsiteY399" fmla="*/ 1922815 h 6451461"/>
              <a:gd name="connsiteX400" fmla="*/ 1375337 w 7308555"/>
              <a:gd name="connsiteY400" fmla="*/ 1922815 h 6451461"/>
              <a:gd name="connsiteX401" fmla="*/ 308288 w 7308555"/>
              <a:gd name="connsiteY401" fmla="*/ 1896903 h 6451461"/>
              <a:gd name="connsiteX402" fmla="*/ 295664 w 7308555"/>
              <a:gd name="connsiteY402" fmla="*/ 1909526 h 6451461"/>
              <a:gd name="connsiteX403" fmla="*/ 295664 w 7308555"/>
              <a:gd name="connsiteY403" fmla="*/ 1922150 h 6451461"/>
              <a:gd name="connsiteX404" fmla="*/ 346824 w 7308555"/>
              <a:gd name="connsiteY404" fmla="*/ 1934774 h 6451461"/>
              <a:gd name="connsiteX405" fmla="*/ 372736 w 7308555"/>
              <a:gd name="connsiteY405" fmla="*/ 1909526 h 6451461"/>
              <a:gd name="connsiteX406" fmla="*/ 308288 w 7308555"/>
              <a:gd name="connsiteY406" fmla="*/ 1896903 h 6451461"/>
              <a:gd name="connsiteX407" fmla="*/ 308288 w 7308555"/>
              <a:gd name="connsiteY407" fmla="*/ 1896903 h 6451461"/>
              <a:gd name="connsiteX408" fmla="*/ 1285641 w 7308555"/>
              <a:gd name="connsiteY408" fmla="*/ 1896903 h 6451461"/>
              <a:gd name="connsiteX409" fmla="*/ 1234482 w 7308555"/>
              <a:gd name="connsiteY409" fmla="*/ 1922150 h 6451461"/>
              <a:gd name="connsiteX410" fmla="*/ 1260394 w 7308555"/>
              <a:gd name="connsiteY410" fmla="*/ 1934774 h 6451461"/>
              <a:gd name="connsiteX411" fmla="*/ 1273018 w 7308555"/>
              <a:gd name="connsiteY411" fmla="*/ 1922150 h 6451461"/>
              <a:gd name="connsiteX412" fmla="*/ 1285641 w 7308555"/>
              <a:gd name="connsiteY412" fmla="*/ 1934774 h 6451461"/>
              <a:gd name="connsiteX413" fmla="*/ 1273018 w 7308555"/>
              <a:gd name="connsiteY413" fmla="*/ 1947398 h 6451461"/>
              <a:gd name="connsiteX414" fmla="*/ 1311554 w 7308555"/>
              <a:gd name="connsiteY414" fmla="*/ 1909526 h 6451461"/>
              <a:gd name="connsiteX415" fmla="*/ 1285641 w 7308555"/>
              <a:gd name="connsiteY415" fmla="*/ 1896903 h 6451461"/>
              <a:gd name="connsiteX416" fmla="*/ 1285641 w 7308555"/>
              <a:gd name="connsiteY416" fmla="*/ 1896903 h 6451461"/>
              <a:gd name="connsiteX417" fmla="*/ 308288 w 7308555"/>
              <a:gd name="connsiteY417" fmla="*/ 1960686 h 6451461"/>
              <a:gd name="connsiteX418" fmla="*/ 346824 w 7308555"/>
              <a:gd name="connsiteY418" fmla="*/ 1948063 h 6451461"/>
              <a:gd name="connsiteX419" fmla="*/ 308288 w 7308555"/>
              <a:gd name="connsiteY419" fmla="*/ 1960686 h 6451461"/>
              <a:gd name="connsiteX420" fmla="*/ 308288 w 7308555"/>
              <a:gd name="connsiteY420" fmla="*/ 1960686 h 6451461"/>
              <a:gd name="connsiteX421" fmla="*/ 1645090 w 7308555"/>
              <a:gd name="connsiteY421" fmla="*/ 1935439 h 6451461"/>
              <a:gd name="connsiteX422" fmla="*/ 1632466 w 7308555"/>
              <a:gd name="connsiteY422" fmla="*/ 1935439 h 6451461"/>
              <a:gd name="connsiteX423" fmla="*/ 1645090 w 7308555"/>
              <a:gd name="connsiteY423" fmla="*/ 1948063 h 6451461"/>
              <a:gd name="connsiteX424" fmla="*/ 1645090 w 7308555"/>
              <a:gd name="connsiteY424" fmla="*/ 1935439 h 6451461"/>
              <a:gd name="connsiteX425" fmla="*/ 1645090 w 7308555"/>
              <a:gd name="connsiteY425" fmla="*/ 1935439 h 6451461"/>
              <a:gd name="connsiteX426" fmla="*/ 6671383 w 7308555"/>
              <a:gd name="connsiteY426" fmla="*/ 1986599 h 6451461"/>
              <a:gd name="connsiteX427" fmla="*/ 6594311 w 7308555"/>
              <a:gd name="connsiteY427" fmla="*/ 2011846 h 6451461"/>
              <a:gd name="connsiteX428" fmla="*/ 6709919 w 7308555"/>
              <a:gd name="connsiteY428" fmla="*/ 2011846 h 6451461"/>
              <a:gd name="connsiteX429" fmla="*/ 6697295 w 7308555"/>
              <a:gd name="connsiteY429" fmla="*/ 1986599 h 6451461"/>
              <a:gd name="connsiteX430" fmla="*/ 6671383 w 7308555"/>
              <a:gd name="connsiteY430" fmla="*/ 1986599 h 6451461"/>
              <a:gd name="connsiteX431" fmla="*/ 6671383 w 7308555"/>
              <a:gd name="connsiteY431" fmla="*/ 1986599 h 6451461"/>
              <a:gd name="connsiteX432" fmla="*/ 1221193 w 7308555"/>
              <a:gd name="connsiteY432" fmla="*/ 2024470 h 6451461"/>
              <a:gd name="connsiteX433" fmla="*/ 1221193 w 7308555"/>
              <a:gd name="connsiteY433" fmla="*/ 1999222 h 6451461"/>
              <a:gd name="connsiteX434" fmla="*/ 1208569 w 7308555"/>
              <a:gd name="connsiteY434" fmla="*/ 2024470 h 6451461"/>
              <a:gd name="connsiteX435" fmla="*/ 1221193 w 7308555"/>
              <a:gd name="connsiteY435" fmla="*/ 2024470 h 6451461"/>
              <a:gd name="connsiteX436" fmla="*/ 1221193 w 7308555"/>
              <a:gd name="connsiteY436" fmla="*/ 2024470 h 6451461"/>
              <a:gd name="connsiteX437" fmla="*/ 1529481 w 7308555"/>
              <a:gd name="connsiteY437" fmla="*/ 2024470 h 6451461"/>
              <a:gd name="connsiteX438" fmla="*/ 1542105 w 7308555"/>
              <a:gd name="connsiteY438" fmla="*/ 2037094 h 6451461"/>
              <a:gd name="connsiteX439" fmla="*/ 1542105 w 7308555"/>
              <a:gd name="connsiteY439" fmla="*/ 2011846 h 6451461"/>
              <a:gd name="connsiteX440" fmla="*/ 1529481 w 7308555"/>
              <a:gd name="connsiteY440" fmla="*/ 2024470 h 6451461"/>
              <a:gd name="connsiteX441" fmla="*/ 1529481 w 7308555"/>
              <a:gd name="connsiteY441" fmla="*/ 2024470 h 6451461"/>
              <a:gd name="connsiteX442" fmla="*/ 6620223 w 7308555"/>
              <a:gd name="connsiteY442" fmla="*/ 2037094 h 6451461"/>
              <a:gd name="connsiteX443" fmla="*/ 6607599 w 7308555"/>
              <a:gd name="connsiteY443" fmla="*/ 2037094 h 6451461"/>
              <a:gd name="connsiteX444" fmla="*/ 6607599 w 7308555"/>
              <a:gd name="connsiteY444" fmla="*/ 2074966 h 6451461"/>
              <a:gd name="connsiteX445" fmla="*/ 6633511 w 7308555"/>
              <a:gd name="connsiteY445" fmla="*/ 2049718 h 6451461"/>
              <a:gd name="connsiteX446" fmla="*/ 6620223 w 7308555"/>
              <a:gd name="connsiteY446" fmla="*/ 2037094 h 6451461"/>
              <a:gd name="connsiteX447" fmla="*/ 6620223 w 7308555"/>
              <a:gd name="connsiteY447" fmla="*/ 2037094 h 6451461"/>
              <a:gd name="connsiteX448" fmla="*/ 514257 w 7308555"/>
              <a:gd name="connsiteY448" fmla="*/ 2126126 h 6451461"/>
              <a:gd name="connsiteX449" fmla="*/ 526880 w 7308555"/>
              <a:gd name="connsiteY449" fmla="*/ 2138749 h 6451461"/>
              <a:gd name="connsiteX450" fmla="*/ 514257 w 7308555"/>
              <a:gd name="connsiteY450" fmla="*/ 2126126 h 6451461"/>
              <a:gd name="connsiteX451" fmla="*/ 514257 w 7308555"/>
              <a:gd name="connsiteY451" fmla="*/ 2126126 h 6451461"/>
              <a:gd name="connsiteX452" fmla="*/ 1324178 w 7308555"/>
              <a:gd name="connsiteY452" fmla="*/ 2164661 h 6451461"/>
              <a:gd name="connsiteX453" fmla="*/ 1311554 w 7308555"/>
              <a:gd name="connsiteY453" fmla="*/ 2164661 h 6451461"/>
              <a:gd name="connsiteX454" fmla="*/ 1324178 w 7308555"/>
              <a:gd name="connsiteY454" fmla="*/ 2164661 h 6451461"/>
              <a:gd name="connsiteX455" fmla="*/ 1324178 w 7308555"/>
              <a:gd name="connsiteY455" fmla="*/ 2164661 h 6451461"/>
              <a:gd name="connsiteX456" fmla="*/ 1170033 w 7308555"/>
              <a:gd name="connsiteY456" fmla="*/ 2215821 h 6451461"/>
              <a:gd name="connsiteX457" fmla="*/ 1182657 w 7308555"/>
              <a:gd name="connsiteY457" fmla="*/ 2215821 h 6451461"/>
              <a:gd name="connsiteX458" fmla="*/ 1170033 w 7308555"/>
              <a:gd name="connsiteY458" fmla="*/ 2215821 h 6451461"/>
              <a:gd name="connsiteX459" fmla="*/ 1170033 w 7308555"/>
              <a:gd name="connsiteY459" fmla="*/ 2215821 h 6451461"/>
              <a:gd name="connsiteX460" fmla="*/ 7095279 w 7308555"/>
              <a:gd name="connsiteY460" fmla="*/ 2266317 h 6451461"/>
              <a:gd name="connsiteX461" fmla="*/ 7095279 w 7308555"/>
              <a:gd name="connsiteY461" fmla="*/ 2228445 h 6451461"/>
              <a:gd name="connsiteX462" fmla="*/ 7095279 w 7308555"/>
              <a:gd name="connsiteY462" fmla="*/ 2266317 h 6451461"/>
              <a:gd name="connsiteX463" fmla="*/ 7095279 w 7308555"/>
              <a:gd name="connsiteY463" fmla="*/ 2266317 h 6451461"/>
              <a:gd name="connsiteX464" fmla="*/ 629865 w 7308555"/>
              <a:gd name="connsiteY464" fmla="*/ 2228445 h 6451461"/>
              <a:gd name="connsiteX465" fmla="*/ 629865 w 7308555"/>
              <a:gd name="connsiteY465" fmla="*/ 2266317 h 6451461"/>
              <a:gd name="connsiteX466" fmla="*/ 642489 w 7308555"/>
              <a:gd name="connsiteY466" fmla="*/ 2266317 h 6451461"/>
              <a:gd name="connsiteX467" fmla="*/ 655112 w 7308555"/>
              <a:gd name="connsiteY467" fmla="*/ 2253693 h 6451461"/>
              <a:gd name="connsiteX468" fmla="*/ 629865 w 7308555"/>
              <a:gd name="connsiteY468" fmla="*/ 2228445 h 6451461"/>
              <a:gd name="connsiteX469" fmla="*/ 629865 w 7308555"/>
              <a:gd name="connsiteY469" fmla="*/ 2228445 h 6451461"/>
              <a:gd name="connsiteX470" fmla="*/ 1247105 w 7308555"/>
              <a:gd name="connsiteY470" fmla="*/ 2355348 h 6451461"/>
              <a:gd name="connsiteX471" fmla="*/ 1259729 w 7308555"/>
              <a:gd name="connsiteY471" fmla="*/ 2342725 h 6451461"/>
              <a:gd name="connsiteX472" fmla="*/ 1247105 w 7308555"/>
              <a:gd name="connsiteY472" fmla="*/ 2355348 h 6451461"/>
              <a:gd name="connsiteX473" fmla="*/ 1247105 w 7308555"/>
              <a:gd name="connsiteY473" fmla="*/ 2355348 h 6451461"/>
              <a:gd name="connsiteX474" fmla="*/ 1156745 w 7308555"/>
              <a:gd name="connsiteY474" fmla="*/ 2381261 h 6451461"/>
              <a:gd name="connsiteX475" fmla="*/ 1156745 w 7308555"/>
              <a:gd name="connsiteY475" fmla="*/ 2419132 h 6451461"/>
              <a:gd name="connsiteX476" fmla="*/ 1195281 w 7308555"/>
              <a:gd name="connsiteY476" fmla="*/ 2406508 h 6451461"/>
              <a:gd name="connsiteX477" fmla="*/ 1156745 w 7308555"/>
              <a:gd name="connsiteY477" fmla="*/ 2381261 h 6451461"/>
              <a:gd name="connsiteX478" fmla="*/ 1156745 w 7308555"/>
              <a:gd name="connsiteY478" fmla="*/ 2381261 h 6451461"/>
              <a:gd name="connsiteX479" fmla="*/ 5424278 w 7308555"/>
              <a:gd name="connsiteY479" fmla="*/ 2419132 h 6451461"/>
              <a:gd name="connsiteX480" fmla="*/ 5424278 w 7308555"/>
              <a:gd name="connsiteY480" fmla="*/ 2444380 h 6451461"/>
              <a:gd name="connsiteX481" fmla="*/ 5450190 w 7308555"/>
              <a:gd name="connsiteY481" fmla="*/ 2431756 h 6451461"/>
              <a:gd name="connsiteX482" fmla="*/ 5424278 w 7308555"/>
              <a:gd name="connsiteY482" fmla="*/ 2419132 h 6451461"/>
              <a:gd name="connsiteX483" fmla="*/ 5424278 w 7308555"/>
              <a:gd name="connsiteY483" fmla="*/ 2419132 h 6451461"/>
              <a:gd name="connsiteX484" fmla="*/ 1170033 w 7308555"/>
              <a:gd name="connsiteY484" fmla="*/ 2444380 h 6451461"/>
              <a:gd name="connsiteX485" fmla="*/ 1131497 w 7308555"/>
              <a:gd name="connsiteY485" fmla="*/ 2457004 h 6451461"/>
              <a:gd name="connsiteX486" fmla="*/ 1170033 w 7308555"/>
              <a:gd name="connsiteY486" fmla="*/ 2444380 h 6451461"/>
              <a:gd name="connsiteX487" fmla="*/ 1170033 w 7308555"/>
              <a:gd name="connsiteY487" fmla="*/ 2444380 h 6451461"/>
              <a:gd name="connsiteX488" fmla="*/ 1067049 w 7308555"/>
              <a:gd name="connsiteY488" fmla="*/ 2508164 h 6451461"/>
              <a:gd name="connsiteX489" fmla="*/ 1118209 w 7308555"/>
              <a:gd name="connsiteY489" fmla="*/ 2482916 h 6451461"/>
              <a:gd name="connsiteX490" fmla="*/ 1067049 w 7308555"/>
              <a:gd name="connsiteY490" fmla="*/ 2508164 h 6451461"/>
              <a:gd name="connsiteX491" fmla="*/ 1067049 w 7308555"/>
              <a:gd name="connsiteY491" fmla="*/ 2508164 h 6451461"/>
              <a:gd name="connsiteX492" fmla="*/ 5296045 w 7308555"/>
              <a:gd name="connsiteY492" fmla="*/ 2534076 h 6451461"/>
              <a:gd name="connsiteX493" fmla="*/ 5206350 w 7308555"/>
              <a:gd name="connsiteY493" fmla="*/ 2559324 h 6451461"/>
              <a:gd name="connsiteX494" fmla="*/ 5155190 w 7308555"/>
              <a:gd name="connsiteY494" fmla="*/ 2673603 h 6451461"/>
              <a:gd name="connsiteX495" fmla="*/ 5219638 w 7308555"/>
              <a:gd name="connsiteY495" fmla="*/ 2660979 h 6451461"/>
              <a:gd name="connsiteX496" fmla="*/ 5232262 w 7308555"/>
              <a:gd name="connsiteY496" fmla="*/ 2648355 h 6451461"/>
              <a:gd name="connsiteX497" fmla="*/ 5296710 w 7308555"/>
              <a:gd name="connsiteY497" fmla="*/ 2584571 h 6451461"/>
              <a:gd name="connsiteX498" fmla="*/ 5335246 w 7308555"/>
              <a:gd name="connsiteY498" fmla="*/ 2571948 h 6451461"/>
              <a:gd name="connsiteX499" fmla="*/ 5347870 w 7308555"/>
              <a:gd name="connsiteY499" fmla="*/ 2534076 h 6451461"/>
              <a:gd name="connsiteX500" fmla="*/ 5296045 w 7308555"/>
              <a:gd name="connsiteY500" fmla="*/ 2534076 h 6451461"/>
              <a:gd name="connsiteX501" fmla="*/ 5296045 w 7308555"/>
              <a:gd name="connsiteY501" fmla="*/ 2534076 h 6451461"/>
              <a:gd name="connsiteX502" fmla="*/ 1015225 w 7308555"/>
              <a:gd name="connsiteY502" fmla="*/ 2571948 h 6451461"/>
              <a:gd name="connsiteX503" fmla="*/ 1104921 w 7308555"/>
              <a:gd name="connsiteY503" fmla="*/ 2546700 h 6451461"/>
              <a:gd name="connsiteX504" fmla="*/ 1053761 w 7308555"/>
              <a:gd name="connsiteY504" fmla="*/ 2534076 h 6451461"/>
              <a:gd name="connsiteX505" fmla="*/ 1015225 w 7308555"/>
              <a:gd name="connsiteY505" fmla="*/ 2571948 h 6451461"/>
              <a:gd name="connsiteX506" fmla="*/ 1015225 w 7308555"/>
              <a:gd name="connsiteY506" fmla="*/ 2571948 h 6451461"/>
              <a:gd name="connsiteX507" fmla="*/ 1298265 w 7308555"/>
              <a:gd name="connsiteY507" fmla="*/ 2597195 h 6451461"/>
              <a:gd name="connsiteX508" fmla="*/ 1285641 w 7308555"/>
              <a:gd name="connsiteY508" fmla="*/ 2635067 h 6451461"/>
              <a:gd name="connsiteX509" fmla="*/ 1298265 w 7308555"/>
              <a:gd name="connsiteY509" fmla="*/ 2597195 h 6451461"/>
              <a:gd name="connsiteX510" fmla="*/ 1298265 w 7308555"/>
              <a:gd name="connsiteY510" fmla="*/ 2597195 h 6451461"/>
              <a:gd name="connsiteX511" fmla="*/ 6157126 w 7308555"/>
              <a:gd name="connsiteY511" fmla="*/ 2750010 h 6451461"/>
              <a:gd name="connsiteX512" fmla="*/ 6144502 w 7308555"/>
              <a:gd name="connsiteY512" fmla="*/ 2724763 h 6451461"/>
              <a:gd name="connsiteX513" fmla="*/ 6131879 w 7308555"/>
              <a:gd name="connsiteY513" fmla="*/ 2750010 h 6451461"/>
              <a:gd name="connsiteX514" fmla="*/ 6157126 w 7308555"/>
              <a:gd name="connsiteY514" fmla="*/ 2750010 h 6451461"/>
              <a:gd name="connsiteX515" fmla="*/ 6157126 w 7308555"/>
              <a:gd name="connsiteY515" fmla="*/ 2750010 h 6451461"/>
              <a:gd name="connsiteX516" fmla="*/ 5719942 w 7308555"/>
              <a:gd name="connsiteY516" fmla="*/ 2916114 h 6451461"/>
              <a:gd name="connsiteX517" fmla="*/ 5732566 w 7308555"/>
              <a:gd name="connsiteY517" fmla="*/ 2928738 h 6451461"/>
              <a:gd name="connsiteX518" fmla="*/ 5719942 w 7308555"/>
              <a:gd name="connsiteY518" fmla="*/ 2903490 h 6451461"/>
              <a:gd name="connsiteX519" fmla="*/ 5719942 w 7308555"/>
              <a:gd name="connsiteY519" fmla="*/ 2916114 h 6451461"/>
              <a:gd name="connsiteX520" fmla="*/ 5719942 w 7308555"/>
              <a:gd name="connsiteY520" fmla="*/ 2916114 h 6451461"/>
              <a:gd name="connsiteX521" fmla="*/ 5951822 w 7308555"/>
              <a:gd name="connsiteY521" fmla="*/ 2941362 h 6451461"/>
              <a:gd name="connsiteX522" fmla="*/ 5964446 w 7308555"/>
              <a:gd name="connsiteY522" fmla="*/ 2953986 h 6451461"/>
              <a:gd name="connsiteX523" fmla="*/ 5951822 w 7308555"/>
              <a:gd name="connsiteY523" fmla="*/ 2941362 h 6451461"/>
              <a:gd name="connsiteX524" fmla="*/ 5951822 w 7308555"/>
              <a:gd name="connsiteY524" fmla="*/ 2941362 h 6451461"/>
              <a:gd name="connsiteX525" fmla="*/ 257128 w 7308555"/>
              <a:gd name="connsiteY525" fmla="*/ 2966610 h 6451461"/>
              <a:gd name="connsiteX526" fmla="*/ 257128 w 7308555"/>
              <a:gd name="connsiteY526" fmla="*/ 2953986 h 6451461"/>
              <a:gd name="connsiteX527" fmla="*/ 257128 w 7308555"/>
              <a:gd name="connsiteY527" fmla="*/ 2966610 h 6451461"/>
              <a:gd name="connsiteX528" fmla="*/ 257128 w 7308555"/>
              <a:gd name="connsiteY528" fmla="*/ 2966610 h 6451461"/>
              <a:gd name="connsiteX529" fmla="*/ 1992578 w 7308555"/>
              <a:gd name="connsiteY529" fmla="*/ 3005145 h 6451461"/>
              <a:gd name="connsiteX530" fmla="*/ 2005202 w 7308555"/>
              <a:gd name="connsiteY530" fmla="*/ 2979898 h 6451461"/>
              <a:gd name="connsiteX531" fmla="*/ 1992578 w 7308555"/>
              <a:gd name="connsiteY531" fmla="*/ 3005145 h 6451461"/>
              <a:gd name="connsiteX532" fmla="*/ 1992578 w 7308555"/>
              <a:gd name="connsiteY532" fmla="*/ 3005145 h 6451461"/>
              <a:gd name="connsiteX533" fmla="*/ 475721 w 7308555"/>
              <a:gd name="connsiteY533" fmla="*/ 3055641 h 6451461"/>
              <a:gd name="connsiteX534" fmla="*/ 475721 w 7308555"/>
              <a:gd name="connsiteY534" fmla="*/ 3068265 h 6451461"/>
              <a:gd name="connsiteX535" fmla="*/ 475721 w 7308555"/>
              <a:gd name="connsiteY535" fmla="*/ 3055641 h 6451461"/>
              <a:gd name="connsiteX536" fmla="*/ 475721 w 7308555"/>
              <a:gd name="connsiteY536" fmla="*/ 3055641 h 6451461"/>
              <a:gd name="connsiteX537" fmla="*/ 231216 w 7308555"/>
              <a:gd name="connsiteY537" fmla="*/ 3183209 h 6451461"/>
              <a:gd name="connsiteX538" fmla="*/ 218592 w 7308555"/>
              <a:gd name="connsiteY538" fmla="*/ 3183209 h 6451461"/>
              <a:gd name="connsiteX539" fmla="*/ 231216 w 7308555"/>
              <a:gd name="connsiteY539" fmla="*/ 3195832 h 6451461"/>
              <a:gd name="connsiteX540" fmla="*/ 231216 w 7308555"/>
              <a:gd name="connsiteY540" fmla="*/ 3183209 h 6451461"/>
              <a:gd name="connsiteX541" fmla="*/ 231216 w 7308555"/>
              <a:gd name="connsiteY541" fmla="*/ 3183209 h 6451461"/>
              <a:gd name="connsiteX542" fmla="*/ 1696914 w 7308555"/>
              <a:gd name="connsiteY542" fmla="*/ 3399808 h 6451461"/>
              <a:gd name="connsiteX543" fmla="*/ 1735450 w 7308555"/>
              <a:gd name="connsiteY543" fmla="*/ 3323400 h 6451461"/>
              <a:gd name="connsiteX544" fmla="*/ 1722826 w 7308555"/>
              <a:gd name="connsiteY544" fmla="*/ 3323400 h 6451461"/>
              <a:gd name="connsiteX545" fmla="*/ 1696914 w 7308555"/>
              <a:gd name="connsiteY545" fmla="*/ 3399808 h 6451461"/>
              <a:gd name="connsiteX546" fmla="*/ 1696914 w 7308555"/>
              <a:gd name="connsiteY546" fmla="*/ 3399808 h 6451461"/>
              <a:gd name="connsiteX547" fmla="*/ 2738051 w 7308555"/>
              <a:gd name="connsiteY547" fmla="*/ 3361272 h 6451461"/>
              <a:gd name="connsiteX548" fmla="*/ 2763963 w 7308555"/>
              <a:gd name="connsiteY548" fmla="*/ 3373895 h 6451461"/>
              <a:gd name="connsiteX549" fmla="*/ 2751339 w 7308555"/>
              <a:gd name="connsiteY549" fmla="*/ 3336024 h 6451461"/>
              <a:gd name="connsiteX550" fmla="*/ 2738051 w 7308555"/>
              <a:gd name="connsiteY550" fmla="*/ 3361272 h 6451461"/>
              <a:gd name="connsiteX551" fmla="*/ 2738051 w 7308555"/>
              <a:gd name="connsiteY551" fmla="*/ 3361272 h 6451461"/>
              <a:gd name="connsiteX552" fmla="*/ 2557995 w 7308555"/>
              <a:gd name="connsiteY552" fmla="*/ 3348648 h 6451461"/>
              <a:gd name="connsiteX553" fmla="*/ 2570619 w 7308555"/>
              <a:gd name="connsiteY553" fmla="*/ 3373895 h 6451461"/>
              <a:gd name="connsiteX554" fmla="*/ 2557995 w 7308555"/>
              <a:gd name="connsiteY554" fmla="*/ 3348648 h 6451461"/>
              <a:gd name="connsiteX555" fmla="*/ 2557995 w 7308555"/>
              <a:gd name="connsiteY555" fmla="*/ 3348648 h 6451461"/>
              <a:gd name="connsiteX556" fmla="*/ 1298265 w 7308555"/>
              <a:gd name="connsiteY556" fmla="*/ 3373895 h 6451461"/>
              <a:gd name="connsiteX557" fmla="*/ 1324178 w 7308555"/>
              <a:gd name="connsiteY557" fmla="*/ 3373895 h 6451461"/>
              <a:gd name="connsiteX558" fmla="*/ 1298265 w 7308555"/>
              <a:gd name="connsiteY558" fmla="*/ 3373895 h 6451461"/>
              <a:gd name="connsiteX559" fmla="*/ 1298265 w 7308555"/>
              <a:gd name="connsiteY559" fmla="*/ 3373895 h 6451461"/>
              <a:gd name="connsiteX560" fmla="*/ 1581306 w 7308555"/>
              <a:gd name="connsiteY560" fmla="*/ 3361272 h 6451461"/>
              <a:gd name="connsiteX561" fmla="*/ 1581306 w 7308555"/>
              <a:gd name="connsiteY561" fmla="*/ 3386519 h 6451461"/>
              <a:gd name="connsiteX562" fmla="*/ 1581306 w 7308555"/>
              <a:gd name="connsiteY562" fmla="*/ 3361272 h 6451461"/>
              <a:gd name="connsiteX563" fmla="*/ 1581306 w 7308555"/>
              <a:gd name="connsiteY563" fmla="*/ 3361272 h 6451461"/>
              <a:gd name="connsiteX564" fmla="*/ 1208569 w 7308555"/>
              <a:gd name="connsiteY564" fmla="*/ 3437679 h 6451461"/>
              <a:gd name="connsiteX565" fmla="*/ 1208569 w 7308555"/>
              <a:gd name="connsiteY565" fmla="*/ 3450303 h 6451461"/>
              <a:gd name="connsiteX566" fmla="*/ 1221193 w 7308555"/>
              <a:gd name="connsiteY566" fmla="*/ 3450303 h 6451461"/>
              <a:gd name="connsiteX567" fmla="*/ 1208569 w 7308555"/>
              <a:gd name="connsiteY567" fmla="*/ 3437679 h 6451461"/>
              <a:gd name="connsiteX568" fmla="*/ 1208569 w 7308555"/>
              <a:gd name="connsiteY568" fmla="*/ 3437679 h 6451461"/>
              <a:gd name="connsiteX569" fmla="*/ 2031114 w 7308555"/>
              <a:gd name="connsiteY569" fmla="*/ 3450303 h 6451461"/>
              <a:gd name="connsiteX570" fmla="*/ 2031114 w 7308555"/>
              <a:gd name="connsiteY570" fmla="*/ 3475551 h 6451461"/>
              <a:gd name="connsiteX571" fmla="*/ 2031114 w 7308555"/>
              <a:gd name="connsiteY571" fmla="*/ 3450303 h 6451461"/>
              <a:gd name="connsiteX572" fmla="*/ 2031114 w 7308555"/>
              <a:gd name="connsiteY572" fmla="*/ 3450303 h 6451461"/>
              <a:gd name="connsiteX573" fmla="*/ 5553174 w 7308555"/>
              <a:gd name="connsiteY573" fmla="*/ 3463591 h 6451461"/>
              <a:gd name="connsiteX574" fmla="*/ 5553174 w 7308555"/>
              <a:gd name="connsiteY574" fmla="*/ 3488839 h 6451461"/>
              <a:gd name="connsiteX575" fmla="*/ 5553174 w 7308555"/>
              <a:gd name="connsiteY575" fmla="*/ 3463591 h 6451461"/>
              <a:gd name="connsiteX576" fmla="*/ 5553174 w 7308555"/>
              <a:gd name="connsiteY576" fmla="*/ 3463591 h 6451461"/>
              <a:gd name="connsiteX577" fmla="*/ 1940754 w 7308555"/>
              <a:gd name="connsiteY577" fmla="*/ 3501463 h 6451461"/>
              <a:gd name="connsiteX578" fmla="*/ 1940754 w 7308555"/>
              <a:gd name="connsiteY578" fmla="*/ 3514087 h 6451461"/>
              <a:gd name="connsiteX579" fmla="*/ 1940754 w 7308555"/>
              <a:gd name="connsiteY579" fmla="*/ 3501463 h 6451461"/>
              <a:gd name="connsiteX580" fmla="*/ 1940754 w 7308555"/>
              <a:gd name="connsiteY580" fmla="*/ 3501463 h 6451461"/>
              <a:gd name="connsiteX581" fmla="*/ 488344 w 7308555"/>
              <a:gd name="connsiteY581" fmla="*/ 3501463 h 6451461"/>
              <a:gd name="connsiteX582" fmla="*/ 500968 w 7308555"/>
              <a:gd name="connsiteY582" fmla="*/ 3539335 h 6451461"/>
              <a:gd name="connsiteX583" fmla="*/ 526880 w 7308555"/>
              <a:gd name="connsiteY583" fmla="*/ 3501463 h 6451461"/>
              <a:gd name="connsiteX584" fmla="*/ 488344 w 7308555"/>
              <a:gd name="connsiteY584" fmla="*/ 3501463 h 6451461"/>
              <a:gd name="connsiteX585" fmla="*/ 488344 w 7308555"/>
              <a:gd name="connsiteY585" fmla="*/ 3501463 h 6451461"/>
              <a:gd name="connsiteX586" fmla="*/ 3046339 w 7308555"/>
              <a:gd name="connsiteY586" fmla="*/ 3501463 h 6451461"/>
              <a:gd name="connsiteX587" fmla="*/ 3058963 w 7308555"/>
              <a:gd name="connsiteY587" fmla="*/ 3539335 h 6451461"/>
              <a:gd name="connsiteX588" fmla="*/ 3046339 w 7308555"/>
              <a:gd name="connsiteY588" fmla="*/ 3501463 h 6451461"/>
              <a:gd name="connsiteX589" fmla="*/ 3046339 w 7308555"/>
              <a:gd name="connsiteY589" fmla="*/ 3501463 h 6451461"/>
              <a:gd name="connsiteX590" fmla="*/ 2660979 w 7308555"/>
              <a:gd name="connsiteY590" fmla="*/ 3514087 h 6451461"/>
              <a:gd name="connsiteX591" fmla="*/ 2648355 w 7308555"/>
              <a:gd name="connsiteY591" fmla="*/ 3539335 h 6451461"/>
              <a:gd name="connsiteX592" fmla="*/ 2660979 w 7308555"/>
              <a:gd name="connsiteY592" fmla="*/ 3514087 h 6451461"/>
              <a:gd name="connsiteX593" fmla="*/ 2660979 w 7308555"/>
              <a:gd name="connsiteY593" fmla="*/ 3514087 h 6451461"/>
              <a:gd name="connsiteX594" fmla="*/ 1671002 w 7308555"/>
              <a:gd name="connsiteY594" fmla="*/ 3565247 h 6451461"/>
              <a:gd name="connsiteX595" fmla="*/ 1696914 w 7308555"/>
              <a:gd name="connsiteY595" fmla="*/ 3527375 h 6451461"/>
              <a:gd name="connsiteX596" fmla="*/ 1671002 w 7308555"/>
              <a:gd name="connsiteY596" fmla="*/ 3565247 h 6451461"/>
              <a:gd name="connsiteX597" fmla="*/ 1671002 w 7308555"/>
              <a:gd name="connsiteY597" fmla="*/ 3565247 h 6451461"/>
              <a:gd name="connsiteX598" fmla="*/ 1992578 w 7308555"/>
              <a:gd name="connsiteY598" fmla="*/ 3565247 h 6451461"/>
              <a:gd name="connsiteX599" fmla="*/ 2005202 w 7308555"/>
              <a:gd name="connsiteY599" fmla="*/ 3552623 h 6451461"/>
              <a:gd name="connsiteX600" fmla="*/ 1992578 w 7308555"/>
              <a:gd name="connsiteY600" fmla="*/ 3565247 h 6451461"/>
              <a:gd name="connsiteX601" fmla="*/ 1992578 w 7308555"/>
              <a:gd name="connsiteY601" fmla="*/ 3565247 h 6451461"/>
              <a:gd name="connsiteX602" fmla="*/ 2995179 w 7308555"/>
              <a:gd name="connsiteY602" fmla="*/ 3577871 h 6451461"/>
              <a:gd name="connsiteX603" fmla="*/ 2982555 w 7308555"/>
              <a:gd name="connsiteY603" fmla="*/ 3603118 h 6451461"/>
              <a:gd name="connsiteX604" fmla="*/ 2995179 w 7308555"/>
              <a:gd name="connsiteY604" fmla="*/ 3603118 h 6451461"/>
              <a:gd name="connsiteX605" fmla="*/ 3007803 w 7308555"/>
              <a:gd name="connsiteY605" fmla="*/ 3590495 h 6451461"/>
              <a:gd name="connsiteX606" fmla="*/ 2995179 w 7308555"/>
              <a:gd name="connsiteY606" fmla="*/ 3577871 h 6451461"/>
              <a:gd name="connsiteX607" fmla="*/ 2995179 w 7308555"/>
              <a:gd name="connsiteY607" fmla="*/ 3577871 h 6451461"/>
              <a:gd name="connsiteX608" fmla="*/ 346824 w 7308555"/>
              <a:gd name="connsiteY608" fmla="*/ 3590495 h 6451461"/>
              <a:gd name="connsiteX609" fmla="*/ 359448 w 7308555"/>
              <a:gd name="connsiteY609" fmla="*/ 3603118 h 6451461"/>
              <a:gd name="connsiteX610" fmla="*/ 359448 w 7308555"/>
              <a:gd name="connsiteY610" fmla="*/ 3577871 h 6451461"/>
              <a:gd name="connsiteX611" fmla="*/ 346824 w 7308555"/>
              <a:gd name="connsiteY611" fmla="*/ 3590495 h 6451461"/>
              <a:gd name="connsiteX612" fmla="*/ 346824 w 7308555"/>
              <a:gd name="connsiteY612" fmla="*/ 3590495 h 6451461"/>
              <a:gd name="connsiteX613" fmla="*/ 4434965 w 7308555"/>
              <a:gd name="connsiteY613" fmla="*/ 3616407 h 6451461"/>
              <a:gd name="connsiteX614" fmla="*/ 4434965 w 7308555"/>
              <a:gd name="connsiteY614" fmla="*/ 3591159 h 6451461"/>
              <a:gd name="connsiteX615" fmla="*/ 4422341 w 7308555"/>
              <a:gd name="connsiteY615" fmla="*/ 3591159 h 6451461"/>
              <a:gd name="connsiteX616" fmla="*/ 4434965 w 7308555"/>
              <a:gd name="connsiteY616" fmla="*/ 3616407 h 6451461"/>
              <a:gd name="connsiteX617" fmla="*/ 4434965 w 7308555"/>
              <a:gd name="connsiteY617" fmla="*/ 3616407 h 6451461"/>
              <a:gd name="connsiteX618" fmla="*/ 2455010 w 7308555"/>
              <a:gd name="connsiteY618" fmla="*/ 3590495 h 6451461"/>
              <a:gd name="connsiteX619" fmla="*/ 2429098 w 7308555"/>
              <a:gd name="connsiteY619" fmla="*/ 3641654 h 6451461"/>
              <a:gd name="connsiteX620" fmla="*/ 2455010 w 7308555"/>
              <a:gd name="connsiteY620" fmla="*/ 3590495 h 6451461"/>
              <a:gd name="connsiteX621" fmla="*/ 2455010 w 7308555"/>
              <a:gd name="connsiteY621" fmla="*/ 3590495 h 6451461"/>
              <a:gd name="connsiteX622" fmla="*/ 2660979 w 7308555"/>
              <a:gd name="connsiteY622" fmla="*/ 3603118 h 6451461"/>
              <a:gd name="connsiteX623" fmla="*/ 2648355 w 7308555"/>
              <a:gd name="connsiteY623" fmla="*/ 3640990 h 6451461"/>
              <a:gd name="connsiteX624" fmla="*/ 2660979 w 7308555"/>
              <a:gd name="connsiteY624" fmla="*/ 3603118 h 6451461"/>
              <a:gd name="connsiteX625" fmla="*/ 2660979 w 7308555"/>
              <a:gd name="connsiteY625" fmla="*/ 3603118 h 6451461"/>
              <a:gd name="connsiteX626" fmla="*/ 4280156 w 7308555"/>
              <a:gd name="connsiteY626" fmla="*/ 3629031 h 6451461"/>
              <a:gd name="connsiteX627" fmla="*/ 4267532 w 7308555"/>
              <a:gd name="connsiteY627" fmla="*/ 3629031 h 6451461"/>
              <a:gd name="connsiteX628" fmla="*/ 4293445 w 7308555"/>
              <a:gd name="connsiteY628" fmla="*/ 3641654 h 6451461"/>
              <a:gd name="connsiteX629" fmla="*/ 4293445 w 7308555"/>
              <a:gd name="connsiteY629" fmla="*/ 3616407 h 6451461"/>
              <a:gd name="connsiteX630" fmla="*/ 4280821 w 7308555"/>
              <a:gd name="connsiteY630" fmla="*/ 3616407 h 6451461"/>
              <a:gd name="connsiteX631" fmla="*/ 4280156 w 7308555"/>
              <a:gd name="connsiteY631" fmla="*/ 3629031 h 6451461"/>
              <a:gd name="connsiteX632" fmla="*/ 4280156 w 7308555"/>
              <a:gd name="connsiteY632" fmla="*/ 3629031 h 6451461"/>
              <a:gd name="connsiteX633" fmla="*/ 3432364 w 7308555"/>
              <a:gd name="connsiteY633" fmla="*/ 3629031 h 6451461"/>
              <a:gd name="connsiteX634" fmla="*/ 3419740 w 7308555"/>
              <a:gd name="connsiteY634" fmla="*/ 3629031 h 6451461"/>
              <a:gd name="connsiteX635" fmla="*/ 3432364 w 7308555"/>
              <a:gd name="connsiteY635" fmla="*/ 3641654 h 6451461"/>
              <a:gd name="connsiteX636" fmla="*/ 3432364 w 7308555"/>
              <a:gd name="connsiteY636" fmla="*/ 3629031 h 6451461"/>
              <a:gd name="connsiteX637" fmla="*/ 3432364 w 7308555"/>
              <a:gd name="connsiteY637" fmla="*/ 3629031 h 6451461"/>
              <a:gd name="connsiteX638" fmla="*/ 6709919 w 7308555"/>
              <a:gd name="connsiteY638" fmla="*/ 3654278 h 6451461"/>
              <a:gd name="connsiteX639" fmla="*/ 6735831 w 7308555"/>
              <a:gd name="connsiteY639" fmla="*/ 3629031 h 6451461"/>
              <a:gd name="connsiteX640" fmla="*/ 6709919 w 7308555"/>
              <a:gd name="connsiteY640" fmla="*/ 3654278 h 6451461"/>
              <a:gd name="connsiteX641" fmla="*/ 6709919 w 7308555"/>
              <a:gd name="connsiteY641" fmla="*/ 3654278 h 6451461"/>
              <a:gd name="connsiteX642" fmla="*/ 2647691 w 7308555"/>
              <a:gd name="connsiteY642" fmla="*/ 3641654 h 6451461"/>
              <a:gd name="connsiteX643" fmla="*/ 2660314 w 7308555"/>
              <a:gd name="connsiteY643" fmla="*/ 3718062 h 6451461"/>
              <a:gd name="connsiteX644" fmla="*/ 2660314 w 7308555"/>
              <a:gd name="connsiteY644" fmla="*/ 3641654 h 6451461"/>
              <a:gd name="connsiteX645" fmla="*/ 2647691 w 7308555"/>
              <a:gd name="connsiteY645" fmla="*/ 3641654 h 6451461"/>
              <a:gd name="connsiteX646" fmla="*/ 2647691 w 7308555"/>
              <a:gd name="connsiteY646" fmla="*/ 3641654 h 6451461"/>
              <a:gd name="connsiteX647" fmla="*/ 4498748 w 7308555"/>
              <a:gd name="connsiteY647" fmla="*/ 3654278 h 6451461"/>
              <a:gd name="connsiteX648" fmla="*/ 4460212 w 7308555"/>
              <a:gd name="connsiteY648" fmla="*/ 3654278 h 6451461"/>
              <a:gd name="connsiteX649" fmla="*/ 4498748 w 7308555"/>
              <a:gd name="connsiteY649" fmla="*/ 3654278 h 6451461"/>
              <a:gd name="connsiteX650" fmla="*/ 4498748 w 7308555"/>
              <a:gd name="connsiteY650" fmla="*/ 3654278 h 6451461"/>
              <a:gd name="connsiteX651" fmla="*/ 1439786 w 7308555"/>
              <a:gd name="connsiteY651" fmla="*/ 3641654 h 6451461"/>
              <a:gd name="connsiteX652" fmla="*/ 1439786 w 7308555"/>
              <a:gd name="connsiteY652" fmla="*/ 3679526 h 6451461"/>
              <a:gd name="connsiteX653" fmla="*/ 1439786 w 7308555"/>
              <a:gd name="connsiteY653" fmla="*/ 3641654 h 6451461"/>
              <a:gd name="connsiteX654" fmla="*/ 1439786 w 7308555"/>
              <a:gd name="connsiteY654" fmla="*/ 3641654 h 6451461"/>
              <a:gd name="connsiteX655" fmla="*/ 2403851 w 7308555"/>
              <a:gd name="connsiteY655" fmla="*/ 3666902 h 6451461"/>
              <a:gd name="connsiteX656" fmla="*/ 2403851 w 7308555"/>
              <a:gd name="connsiteY656" fmla="*/ 3704774 h 6451461"/>
              <a:gd name="connsiteX657" fmla="*/ 2403851 w 7308555"/>
              <a:gd name="connsiteY657" fmla="*/ 3666902 h 6451461"/>
              <a:gd name="connsiteX658" fmla="*/ 2403851 w 7308555"/>
              <a:gd name="connsiteY658" fmla="*/ 3666902 h 6451461"/>
              <a:gd name="connsiteX659" fmla="*/ 1696914 w 7308555"/>
              <a:gd name="connsiteY659" fmla="*/ 3807093 h 6451461"/>
              <a:gd name="connsiteX660" fmla="*/ 1722826 w 7308555"/>
              <a:gd name="connsiteY660" fmla="*/ 3679526 h 6451461"/>
              <a:gd name="connsiteX661" fmla="*/ 1710202 w 7308555"/>
              <a:gd name="connsiteY661" fmla="*/ 3679526 h 6451461"/>
              <a:gd name="connsiteX662" fmla="*/ 1684290 w 7308555"/>
              <a:gd name="connsiteY662" fmla="*/ 3781181 h 6451461"/>
              <a:gd name="connsiteX663" fmla="*/ 1645754 w 7308555"/>
              <a:gd name="connsiteY663" fmla="*/ 3882837 h 6451461"/>
              <a:gd name="connsiteX664" fmla="*/ 1696914 w 7308555"/>
              <a:gd name="connsiteY664" fmla="*/ 3807093 h 6451461"/>
              <a:gd name="connsiteX665" fmla="*/ 1696914 w 7308555"/>
              <a:gd name="connsiteY665" fmla="*/ 3807093 h 6451461"/>
              <a:gd name="connsiteX666" fmla="*/ 2930731 w 7308555"/>
              <a:gd name="connsiteY666" fmla="*/ 3718062 h 6451461"/>
              <a:gd name="connsiteX667" fmla="*/ 2943355 w 7308555"/>
              <a:gd name="connsiteY667" fmla="*/ 3730686 h 6451461"/>
              <a:gd name="connsiteX668" fmla="*/ 2955979 w 7308555"/>
              <a:gd name="connsiteY668" fmla="*/ 3692814 h 6451461"/>
              <a:gd name="connsiteX669" fmla="*/ 2917443 w 7308555"/>
              <a:gd name="connsiteY669" fmla="*/ 3680191 h 6451461"/>
              <a:gd name="connsiteX670" fmla="*/ 2930731 w 7308555"/>
              <a:gd name="connsiteY670" fmla="*/ 3718062 h 6451461"/>
              <a:gd name="connsiteX671" fmla="*/ 2930731 w 7308555"/>
              <a:gd name="connsiteY671" fmla="*/ 3718062 h 6451461"/>
              <a:gd name="connsiteX672" fmla="*/ 3714740 w 7308555"/>
              <a:gd name="connsiteY672" fmla="*/ 3705438 h 6451461"/>
              <a:gd name="connsiteX673" fmla="*/ 3740652 w 7308555"/>
              <a:gd name="connsiteY673" fmla="*/ 3692814 h 6451461"/>
              <a:gd name="connsiteX674" fmla="*/ 3714740 w 7308555"/>
              <a:gd name="connsiteY674" fmla="*/ 3705438 h 6451461"/>
              <a:gd name="connsiteX675" fmla="*/ 3714740 w 7308555"/>
              <a:gd name="connsiteY675" fmla="*/ 3705438 h 6451461"/>
              <a:gd name="connsiteX676" fmla="*/ 4537285 w 7308555"/>
              <a:gd name="connsiteY676" fmla="*/ 3705438 h 6451461"/>
              <a:gd name="connsiteX677" fmla="*/ 4537285 w 7308555"/>
              <a:gd name="connsiteY677" fmla="*/ 3730686 h 6451461"/>
              <a:gd name="connsiteX678" fmla="*/ 4537285 w 7308555"/>
              <a:gd name="connsiteY678" fmla="*/ 3705438 h 6451461"/>
              <a:gd name="connsiteX679" fmla="*/ 4537285 w 7308555"/>
              <a:gd name="connsiteY679" fmla="*/ 3705438 h 6451461"/>
              <a:gd name="connsiteX680" fmla="*/ 3136699 w 7308555"/>
              <a:gd name="connsiteY680" fmla="*/ 3718062 h 6451461"/>
              <a:gd name="connsiteX681" fmla="*/ 3124076 w 7308555"/>
              <a:gd name="connsiteY681" fmla="*/ 3730686 h 6451461"/>
              <a:gd name="connsiteX682" fmla="*/ 3124076 w 7308555"/>
              <a:gd name="connsiteY682" fmla="*/ 3755934 h 6451461"/>
              <a:gd name="connsiteX683" fmla="*/ 3085539 w 7308555"/>
              <a:gd name="connsiteY683" fmla="*/ 3793805 h 6451461"/>
              <a:gd name="connsiteX684" fmla="*/ 3124076 w 7308555"/>
              <a:gd name="connsiteY684" fmla="*/ 3755934 h 6451461"/>
              <a:gd name="connsiteX685" fmla="*/ 3149988 w 7308555"/>
              <a:gd name="connsiteY685" fmla="*/ 3743310 h 6451461"/>
              <a:gd name="connsiteX686" fmla="*/ 3149988 w 7308555"/>
              <a:gd name="connsiteY686" fmla="*/ 3718062 h 6451461"/>
              <a:gd name="connsiteX687" fmla="*/ 3136699 w 7308555"/>
              <a:gd name="connsiteY687" fmla="*/ 3718062 h 6451461"/>
              <a:gd name="connsiteX688" fmla="*/ 3136699 w 7308555"/>
              <a:gd name="connsiteY688" fmla="*/ 3718062 h 6451461"/>
              <a:gd name="connsiteX689" fmla="*/ 2827747 w 7308555"/>
              <a:gd name="connsiteY689" fmla="*/ 3730686 h 6451461"/>
              <a:gd name="connsiteX690" fmla="*/ 2840371 w 7308555"/>
              <a:gd name="connsiteY690" fmla="*/ 3781846 h 6451461"/>
              <a:gd name="connsiteX691" fmla="*/ 2840371 w 7308555"/>
              <a:gd name="connsiteY691" fmla="*/ 3756598 h 6451461"/>
              <a:gd name="connsiteX692" fmla="*/ 2827747 w 7308555"/>
              <a:gd name="connsiteY692" fmla="*/ 3730686 h 6451461"/>
              <a:gd name="connsiteX693" fmla="*/ 2827747 w 7308555"/>
              <a:gd name="connsiteY693" fmla="*/ 3730686 h 6451461"/>
              <a:gd name="connsiteX694" fmla="*/ 3419075 w 7308555"/>
              <a:gd name="connsiteY694" fmla="*/ 3743310 h 6451461"/>
              <a:gd name="connsiteX695" fmla="*/ 3431699 w 7308555"/>
              <a:gd name="connsiteY695" fmla="*/ 3730686 h 6451461"/>
              <a:gd name="connsiteX696" fmla="*/ 3419075 w 7308555"/>
              <a:gd name="connsiteY696" fmla="*/ 3730686 h 6451461"/>
              <a:gd name="connsiteX697" fmla="*/ 3419075 w 7308555"/>
              <a:gd name="connsiteY697" fmla="*/ 3743310 h 6451461"/>
              <a:gd name="connsiteX698" fmla="*/ 3419075 w 7308555"/>
              <a:gd name="connsiteY698" fmla="*/ 3743310 h 6451461"/>
              <a:gd name="connsiteX699" fmla="*/ 2660979 w 7308555"/>
              <a:gd name="connsiteY699" fmla="*/ 3769222 h 6451461"/>
              <a:gd name="connsiteX700" fmla="*/ 2673603 w 7308555"/>
              <a:gd name="connsiteY700" fmla="*/ 3807093 h 6451461"/>
              <a:gd name="connsiteX701" fmla="*/ 2660979 w 7308555"/>
              <a:gd name="connsiteY701" fmla="*/ 3769222 h 6451461"/>
              <a:gd name="connsiteX702" fmla="*/ 2660979 w 7308555"/>
              <a:gd name="connsiteY702" fmla="*/ 3769222 h 6451461"/>
              <a:gd name="connsiteX703" fmla="*/ 4370517 w 7308555"/>
              <a:gd name="connsiteY703" fmla="*/ 3781846 h 6451461"/>
              <a:gd name="connsiteX704" fmla="*/ 4344605 w 7308555"/>
              <a:gd name="connsiteY704" fmla="*/ 3794469 h 6451461"/>
              <a:gd name="connsiteX705" fmla="*/ 4370517 w 7308555"/>
              <a:gd name="connsiteY705" fmla="*/ 3781846 h 6451461"/>
              <a:gd name="connsiteX706" fmla="*/ 4370517 w 7308555"/>
              <a:gd name="connsiteY706" fmla="*/ 3781846 h 6451461"/>
              <a:gd name="connsiteX707" fmla="*/ 3033715 w 7308555"/>
              <a:gd name="connsiteY707" fmla="*/ 3781846 h 6451461"/>
              <a:gd name="connsiteX708" fmla="*/ 3033715 w 7308555"/>
              <a:gd name="connsiteY708" fmla="*/ 3807093 h 6451461"/>
              <a:gd name="connsiteX709" fmla="*/ 3046339 w 7308555"/>
              <a:gd name="connsiteY709" fmla="*/ 3819718 h 6451461"/>
              <a:gd name="connsiteX710" fmla="*/ 3046339 w 7308555"/>
              <a:gd name="connsiteY710" fmla="*/ 3807093 h 6451461"/>
              <a:gd name="connsiteX711" fmla="*/ 3033715 w 7308555"/>
              <a:gd name="connsiteY711" fmla="*/ 3781846 h 6451461"/>
              <a:gd name="connsiteX712" fmla="*/ 3033715 w 7308555"/>
              <a:gd name="connsiteY712" fmla="*/ 3781846 h 6451461"/>
              <a:gd name="connsiteX713" fmla="*/ 2493546 w 7308555"/>
              <a:gd name="connsiteY713" fmla="*/ 3794469 h 6451461"/>
              <a:gd name="connsiteX714" fmla="*/ 2493546 w 7308555"/>
              <a:gd name="connsiteY714" fmla="*/ 3819718 h 6451461"/>
              <a:gd name="connsiteX715" fmla="*/ 2493546 w 7308555"/>
              <a:gd name="connsiteY715" fmla="*/ 3794469 h 6451461"/>
              <a:gd name="connsiteX716" fmla="*/ 2493546 w 7308555"/>
              <a:gd name="connsiteY716" fmla="*/ 3794469 h 6451461"/>
              <a:gd name="connsiteX717" fmla="*/ 2596531 w 7308555"/>
              <a:gd name="connsiteY717" fmla="*/ 3845629 h 6451461"/>
              <a:gd name="connsiteX718" fmla="*/ 2609155 w 7308555"/>
              <a:gd name="connsiteY718" fmla="*/ 3794469 h 6451461"/>
              <a:gd name="connsiteX719" fmla="*/ 2596531 w 7308555"/>
              <a:gd name="connsiteY719" fmla="*/ 3845629 h 6451461"/>
              <a:gd name="connsiteX720" fmla="*/ 2596531 w 7308555"/>
              <a:gd name="connsiteY720" fmla="*/ 3845629 h 6451461"/>
              <a:gd name="connsiteX721" fmla="*/ 1773986 w 7308555"/>
              <a:gd name="connsiteY721" fmla="*/ 3807093 h 6451461"/>
              <a:gd name="connsiteX722" fmla="*/ 1761362 w 7308555"/>
              <a:gd name="connsiteY722" fmla="*/ 3794469 h 6451461"/>
              <a:gd name="connsiteX723" fmla="*/ 1773986 w 7308555"/>
              <a:gd name="connsiteY723" fmla="*/ 3807093 h 6451461"/>
              <a:gd name="connsiteX724" fmla="*/ 1773986 w 7308555"/>
              <a:gd name="connsiteY724" fmla="*/ 3807093 h 6451461"/>
              <a:gd name="connsiteX725" fmla="*/ 2647691 w 7308555"/>
              <a:gd name="connsiteY725" fmla="*/ 3819718 h 6451461"/>
              <a:gd name="connsiteX726" fmla="*/ 2660314 w 7308555"/>
              <a:gd name="connsiteY726" fmla="*/ 3844965 h 6451461"/>
              <a:gd name="connsiteX727" fmla="*/ 2647691 w 7308555"/>
              <a:gd name="connsiteY727" fmla="*/ 3819718 h 6451461"/>
              <a:gd name="connsiteX728" fmla="*/ 2647691 w 7308555"/>
              <a:gd name="connsiteY728" fmla="*/ 3819718 h 6451461"/>
              <a:gd name="connsiteX729" fmla="*/ 205968 w 7308555"/>
              <a:gd name="connsiteY729" fmla="*/ 3832341 h 6451461"/>
              <a:gd name="connsiteX730" fmla="*/ 205968 w 7308555"/>
              <a:gd name="connsiteY730" fmla="*/ 3844965 h 6451461"/>
              <a:gd name="connsiteX731" fmla="*/ 231881 w 7308555"/>
              <a:gd name="connsiteY731" fmla="*/ 3832341 h 6451461"/>
              <a:gd name="connsiteX732" fmla="*/ 219257 w 7308555"/>
              <a:gd name="connsiteY732" fmla="*/ 3819718 h 6451461"/>
              <a:gd name="connsiteX733" fmla="*/ 205968 w 7308555"/>
              <a:gd name="connsiteY733" fmla="*/ 3832341 h 6451461"/>
              <a:gd name="connsiteX734" fmla="*/ 205968 w 7308555"/>
              <a:gd name="connsiteY734" fmla="*/ 3832341 h 6451461"/>
              <a:gd name="connsiteX735" fmla="*/ 488344 w 7308555"/>
              <a:gd name="connsiteY735" fmla="*/ 3832341 h 6451461"/>
              <a:gd name="connsiteX736" fmla="*/ 488344 w 7308555"/>
              <a:gd name="connsiteY736" fmla="*/ 3844965 h 6451461"/>
              <a:gd name="connsiteX737" fmla="*/ 500968 w 7308555"/>
              <a:gd name="connsiteY737" fmla="*/ 3832341 h 6451461"/>
              <a:gd name="connsiteX738" fmla="*/ 488344 w 7308555"/>
              <a:gd name="connsiteY738" fmla="*/ 3832341 h 6451461"/>
              <a:gd name="connsiteX739" fmla="*/ 488344 w 7308555"/>
              <a:gd name="connsiteY739" fmla="*/ 3832341 h 6451461"/>
              <a:gd name="connsiteX740" fmla="*/ 488344 w 7308555"/>
              <a:gd name="connsiteY740" fmla="*/ 3832341 h 6451461"/>
              <a:gd name="connsiteX741" fmla="*/ 2455010 w 7308555"/>
              <a:gd name="connsiteY741" fmla="*/ 3845629 h 6451461"/>
              <a:gd name="connsiteX742" fmla="*/ 2467634 w 7308555"/>
              <a:gd name="connsiteY742" fmla="*/ 3870877 h 6451461"/>
              <a:gd name="connsiteX743" fmla="*/ 2455010 w 7308555"/>
              <a:gd name="connsiteY743" fmla="*/ 3845629 h 6451461"/>
              <a:gd name="connsiteX744" fmla="*/ 2455010 w 7308555"/>
              <a:gd name="connsiteY744" fmla="*/ 3845629 h 6451461"/>
              <a:gd name="connsiteX745" fmla="*/ 976689 w 7308555"/>
              <a:gd name="connsiteY745" fmla="*/ 3896125 h 6451461"/>
              <a:gd name="connsiteX746" fmla="*/ 964065 w 7308555"/>
              <a:gd name="connsiteY746" fmla="*/ 3908749 h 6451461"/>
              <a:gd name="connsiteX747" fmla="*/ 989977 w 7308555"/>
              <a:gd name="connsiteY747" fmla="*/ 3921373 h 6451461"/>
              <a:gd name="connsiteX748" fmla="*/ 976689 w 7308555"/>
              <a:gd name="connsiteY748" fmla="*/ 3896125 h 6451461"/>
              <a:gd name="connsiteX749" fmla="*/ 976689 w 7308555"/>
              <a:gd name="connsiteY749" fmla="*/ 3896125 h 6451461"/>
              <a:gd name="connsiteX750" fmla="*/ 4653557 w 7308555"/>
              <a:gd name="connsiteY750" fmla="*/ 3908749 h 6451461"/>
              <a:gd name="connsiteX751" fmla="*/ 4666181 w 7308555"/>
              <a:gd name="connsiteY751" fmla="*/ 3908749 h 6451461"/>
              <a:gd name="connsiteX752" fmla="*/ 4653557 w 7308555"/>
              <a:gd name="connsiteY752" fmla="*/ 3908749 h 6451461"/>
              <a:gd name="connsiteX753" fmla="*/ 4653557 w 7308555"/>
              <a:gd name="connsiteY753" fmla="*/ 3908749 h 6451461"/>
              <a:gd name="connsiteX754" fmla="*/ 4678805 w 7308555"/>
              <a:gd name="connsiteY754" fmla="*/ 3934661 h 6451461"/>
              <a:gd name="connsiteX755" fmla="*/ 4691429 w 7308555"/>
              <a:gd name="connsiteY755" fmla="*/ 3922037 h 6451461"/>
              <a:gd name="connsiteX756" fmla="*/ 4678805 w 7308555"/>
              <a:gd name="connsiteY756" fmla="*/ 3909413 h 6451461"/>
              <a:gd name="connsiteX757" fmla="*/ 4666181 w 7308555"/>
              <a:gd name="connsiteY757" fmla="*/ 3922037 h 6451461"/>
              <a:gd name="connsiteX758" fmla="*/ 4678805 w 7308555"/>
              <a:gd name="connsiteY758" fmla="*/ 3934661 h 6451461"/>
              <a:gd name="connsiteX759" fmla="*/ 4678805 w 7308555"/>
              <a:gd name="connsiteY759" fmla="*/ 3934661 h 6451461"/>
              <a:gd name="connsiteX760" fmla="*/ 5013005 w 7308555"/>
              <a:gd name="connsiteY760" fmla="*/ 3922037 h 6451461"/>
              <a:gd name="connsiteX761" fmla="*/ 5000381 w 7308555"/>
              <a:gd name="connsiteY761" fmla="*/ 3947285 h 6451461"/>
              <a:gd name="connsiteX762" fmla="*/ 5013005 w 7308555"/>
              <a:gd name="connsiteY762" fmla="*/ 3922037 h 6451461"/>
              <a:gd name="connsiteX763" fmla="*/ 5013005 w 7308555"/>
              <a:gd name="connsiteY763" fmla="*/ 3922037 h 6451461"/>
              <a:gd name="connsiteX764" fmla="*/ 3084875 w 7308555"/>
              <a:gd name="connsiteY764" fmla="*/ 3922037 h 6451461"/>
              <a:gd name="connsiteX765" fmla="*/ 3072251 w 7308555"/>
              <a:gd name="connsiteY765" fmla="*/ 3934661 h 6451461"/>
              <a:gd name="connsiteX766" fmla="*/ 3059627 w 7308555"/>
              <a:gd name="connsiteY766" fmla="*/ 3959909 h 6451461"/>
              <a:gd name="connsiteX767" fmla="*/ 3098163 w 7308555"/>
              <a:gd name="connsiteY767" fmla="*/ 3947285 h 6451461"/>
              <a:gd name="connsiteX768" fmla="*/ 3084875 w 7308555"/>
              <a:gd name="connsiteY768" fmla="*/ 3922037 h 6451461"/>
              <a:gd name="connsiteX769" fmla="*/ 3084875 w 7308555"/>
              <a:gd name="connsiteY769" fmla="*/ 3922037 h 6451461"/>
              <a:gd name="connsiteX770" fmla="*/ 180056 w 7308555"/>
              <a:gd name="connsiteY770" fmla="*/ 3947285 h 6451461"/>
              <a:gd name="connsiteX771" fmla="*/ 192680 w 7308555"/>
              <a:gd name="connsiteY771" fmla="*/ 3934661 h 6451461"/>
              <a:gd name="connsiteX772" fmla="*/ 180056 w 7308555"/>
              <a:gd name="connsiteY772" fmla="*/ 3947285 h 6451461"/>
              <a:gd name="connsiteX773" fmla="*/ 180056 w 7308555"/>
              <a:gd name="connsiteY773" fmla="*/ 3947285 h 6451461"/>
              <a:gd name="connsiteX774" fmla="*/ 655777 w 7308555"/>
              <a:gd name="connsiteY774" fmla="*/ 3972533 h 6451461"/>
              <a:gd name="connsiteX775" fmla="*/ 655777 w 7308555"/>
              <a:gd name="connsiteY775" fmla="*/ 3985156 h 6451461"/>
              <a:gd name="connsiteX776" fmla="*/ 655777 w 7308555"/>
              <a:gd name="connsiteY776" fmla="*/ 3972533 h 6451461"/>
              <a:gd name="connsiteX777" fmla="*/ 655777 w 7308555"/>
              <a:gd name="connsiteY777" fmla="*/ 3972533 h 6451461"/>
              <a:gd name="connsiteX778" fmla="*/ 6581687 w 7308555"/>
              <a:gd name="connsiteY778" fmla="*/ 3985156 h 6451461"/>
              <a:gd name="connsiteX779" fmla="*/ 6581687 w 7308555"/>
              <a:gd name="connsiteY779" fmla="*/ 3972533 h 6451461"/>
              <a:gd name="connsiteX780" fmla="*/ 6581687 w 7308555"/>
              <a:gd name="connsiteY780" fmla="*/ 3985156 h 6451461"/>
              <a:gd name="connsiteX781" fmla="*/ 6581687 w 7308555"/>
              <a:gd name="connsiteY781" fmla="*/ 3985156 h 6451461"/>
              <a:gd name="connsiteX782" fmla="*/ 540169 w 7308555"/>
              <a:gd name="connsiteY782" fmla="*/ 3985156 h 6451461"/>
              <a:gd name="connsiteX783" fmla="*/ 540169 w 7308555"/>
              <a:gd name="connsiteY783" fmla="*/ 3972533 h 6451461"/>
              <a:gd name="connsiteX784" fmla="*/ 540169 w 7308555"/>
              <a:gd name="connsiteY784" fmla="*/ 3985156 h 6451461"/>
              <a:gd name="connsiteX785" fmla="*/ 540169 w 7308555"/>
              <a:gd name="connsiteY785" fmla="*/ 3985156 h 6451461"/>
              <a:gd name="connsiteX786" fmla="*/ 4190460 w 7308555"/>
              <a:gd name="connsiteY786" fmla="*/ 4176508 h 6451461"/>
              <a:gd name="connsiteX787" fmla="*/ 4228996 w 7308555"/>
              <a:gd name="connsiteY787" fmla="*/ 4189132 h 6451461"/>
              <a:gd name="connsiteX788" fmla="*/ 4254909 w 7308555"/>
              <a:gd name="connsiteY788" fmla="*/ 4163884 h 6451461"/>
              <a:gd name="connsiteX789" fmla="*/ 4280821 w 7308555"/>
              <a:gd name="connsiteY789" fmla="*/ 3973197 h 6451461"/>
              <a:gd name="connsiteX790" fmla="*/ 4254909 w 7308555"/>
              <a:gd name="connsiteY790" fmla="*/ 3973197 h 6451461"/>
              <a:gd name="connsiteX791" fmla="*/ 4254909 w 7308555"/>
              <a:gd name="connsiteY791" fmla="*/ 4024357 h 6451461"/>
              <a:gd name="connsiteX792" fmla="*/ 4190460 w 7308555"/>
              <a:gd name="connsiteY792" fmla="*/ 4176508 h 6451461"/>
              <a:gd name="connsiteX793" fmla="*/ 4190460 w 7308555"/>
              <a:gd name="connsiteY793" fmla="*/ 4176508 h 6451461"/>
              <a:gd name="connsiteX794" fmla="*/ 5193061 w 7308555"/>
              <a:gd name="connsiteY794" fmla="*/ 3985156 h 6451461"/>
              <a:gd name="connsiteX795" fmla="*/ 5193061 w 7308555"/>
              <a:gd name="connsiteY795" fmla="*/ 4010404 h 6451461"/>
              <a:gd name="connsiteX796" fmla="*/ 5193061 w 7308555"/>
              <a:gd name="connsiteY796" fmla="*/ 3985156 h 6451461"/>
              <a:gd name="connsiteX797" fmla="*/ 5193061 w 7308555"/>
              <a:gd name="connsiteY797" fmla="*/ 3985156 h 6451461"/>
              <a:gd name="connsiteX798" fmla="*/ 1863682 w 7308555"/>
              <a:gd name="connsiteY798" fmla="*/ 3998445 h 6451461"/>
              <a:gd name="connsiteX799" fmla="*/ 1851058 w 7308555"/>
              <a:gd name="connsiteY799" fmla="*/ 4036316 h 6451461"/>
              <a:gd name="connsiteX800" fmla="*/ 1863682 w 7308555"/>
              <a:gd name="connsiteY800" fmla="*/ 3998445 h 6451461"/>
              <a:gd name="connsiteX801" fmla="*/ 1863682 w 7308555"/>
              <a:gd name="connsiteY801" fmla="*/ 3998445 h 6451461"/>
              <a:gd name="connsiteX802" fmla="*/ 2095562 w 7308555"/>
              <a:gd name="connsiteY802" fmla="*/ 3998445 h 6451461"/>
              <a:gd name="connsiteX803" fmla="*/ 2108186 w 7308555"/>
              <a:gd name="connsiteY803" fmla="*/ 4023692 h 6451461"/>
              <a:gd name="connsiteX804" fmla="*/ 2095562 w 7308555"/>
              <a:gd name="connsiteY804" fmla="*/ 3998445 h 6451461"/>
              <a:gd name="connsiteX805" fmla="*/ 2095562 w 7308555"/>
              <a:gd name="connsiteY805" fmla="*/ 3998445 h 6451461"/>
              <a:gd name="connsiteX806" fmla="*/ 5077453 w 7308555"/>
              <a:gd name="connsiteY806" fmla="*/ 4036316 h 6451461"/>
              <a:gd name="connsiteX807" fmla="*/ 5103365 w 7308555"/>
              <a:gd name="connsiteY807" fmla="*/ 4036316 h 6451461"/>
              <a:gd name="connsiteX808" fmla="*/ 5077453 w 7308555"/>
              <a:gd name="connsiteY808" fmla="*/ 4036316 h 6451461"/>
              <a:gd name="connsiteX809" fmla="*/ 5077453 w 7308555"/>
              <a:gd name="connsiteY809" fmla="*/ 4036316 h 6451461"/>
              <a:gd name="connsiteX810" fmla="*/ 4062229 w 7308555"/>
              <a:gd name="connsiteY810" fmla="*/ 4087476 h 6451461"/>
              <a:gd name="connsiteX811" fmla="*/ 4062229 w 7308555"/>
              <a:gd name="connsiteY811" fmla="*/ 4112724 h 6451461"/>
              <a:gd name="connsiteX812" fmla="*/ 4074852 w 7308555"/>
              <a:gd name="connsiteY812" fmla="*/ 4087476 h 6451461"/>
              <a:gd name="connsiteX813" fmla="*/ 4062229 w 7308555"/>
              <a:gd name="connsiteY813" fmla="*/ 4087476 h 6451461"/>
              <a:gd name="connsiteX814" fmla="*/ 4062229 w 7308555"/>
              <a:gd name="connsiteY814" fmla="*/ 4087476 h 6451461"/>
              <a:gd name="connsiteX815" fmla="*/ 4910021 w 7308555"/>
              <a:gd name="connsiteY815" fmla="*/ 4137972 h 6451461"/>
              <a:gd name="connsiteX816" fmla="*/ 4935933 w 7308555"/>
              <a:gd name="connsiteY816" fmla="*/ 4150596 h 6451461"/>
              <a:gd name="connsiteX817" fmla="*/ 4910021 w 7308555"/>
              <a:gd name="connsiteY817" fmla="*/ 4137972 h 6451461"/>
              <a:gd name="connsiteX818" fmla="*/ 4910021 w 7308555"/>
              <a:gd name="connsiteY818" fmla="*/ 4137972 h 6451461"/>
              <a:gd name="connsiteX819" fmla="*/ 3933332 w 7308555"/>
              <a:gd name="connsiteY819" fmla="*/ 4125348 h 6451461"/>
              <a:gd name="connsiteX820" fmla="*/ 3882172 w 7308555"/>
              <a:gd name="connsiteY820" fmla="*/ 4137972 h 6451461"/>
              <a:gd name="connsiteX821" fmla="*/ 3908084 w 7308555"/>
              <a:gd name="connsiteY821" fmla="*/ 4163219 h 6451461"/>
              <a:gd name="connsiteX822" fmla="*/ 3933332 w 7308555"/>
              <a:gd name="connsiteY822" fmla="*/ 4125348 h 6451461"/>
              <a:gd name="connsiteX823" fmla="*/ 3933332 w 7308555"/>
              <a:gd name="connsiteY823" fmla="*/ 4125348 h 6451461"/>
              <a:gd name="connsiteX824" fmla="*/ 6542487 w 7308555"/>
              <a:gd name="connsiteY824" fmla="*/ 4150596 h 6451461"/>
              <a:gd name="connsiteX825" fmla="*/ 6555110 w 7308555"/>
              <a:gd name="connsiteY825" fmla="*/ 4125348 h 6451461"/>
              <a:gd name="connsiteX826" fmla="*/ 6542487 w 7308555"/>
              <a:gd name="connsiteY826" fmla="*/ 4150596 h 6451461"/>
              <a:gd name="connsiteX827" fmla="*/ 6542487 w 7308555"/>
              <a:gd name="connsiteY827" fmla="*/ 4150596 h 6451461"/>
              <a:gd name="connsiteX828" fmla="*/ 4884773 w 7308555"/>
              <a:gd name="connsiteY828" fmla="*/ 4163884 h 6451461"/>
              <a:gd name="connsiteX829" fmla="*/ 4858861 w 7308555"/>
              <a:gd name="connsiteY829" fmla="*/ 4151260 h 6451461"/>
              <a:gd name="connsiteX830" fmla="*/ 4858861 w 7308555"/>
              <a:gd name="connsiteY830" fmla="*/ 4176508 h 6451461"/>
              <a:gd name="connsiteX831" fmla="*/ 4884773 w 7308555"/>
              <a:gd name="connsiteY831" fmla="*/ 4163884 h 6451461"/>
              <a:gd name="connsiteX832" fmla="*/ 4884773 w 7308555"/>
              <a:gd name="connsiteY832" fmla="*/ 4163884 h 6451461"/>
              <a:gd name="connsiteX833" fmla="*/ 2339402 w 7308555"/>
              <a:gd name="connsiteY833" fmla="*/ 4201756 h 6451461"/>
              <a:gd name="connsiteX834" fmla="*/ 2352026 w 7308555"/>
              <a:gd name="connsiteY834" fmla="*/ 4201756 h 6451461"/>
              <a:gd name="connsiteX835" fmla="*/ 2339402 w 7308555"/>
              <a:gd name="connsiteY835" fmla="*/ 4201756 h 6451461"/>
              <a:gd name="connsiteX836" fmla="*/ 2339402 w 7308555"/>
              <a:gd name="connsiteY836" fmla="*/ 4201756 h 6451461"/>
              <a:gd name="connsiteX837" fmla="*/ 1889594 w 7308555"/>
              <a:gd name="connsiteY837" fmla="*/ 4201756 h 6451461"/>
              <a:gd name="connsiteX838" fmla="*/ 1889594 w 7308555"/>
              <a:gd name="connsiteY838" fmla="*/ 4214379 h 6451461"/>
              <a:gd name="connsiteX839" fmla="*/ 1889594 w 7308555"/>
              <a:gd name="connsiteY839" fmla="*/ 4201756 h 6451461"/>
              <a:gd name="connsiteX840" fmla="*/ 1889594 w 7308555"/>
              <a:gd name="connsiteY840" fmla="*/ 4201756 h 6451461"/>
              <a:gd name="connsiteX841" fmla="*/ 1568018 w 7308555"/>
              <a:gd name="connsiteY841" fmla="*/ 4201756 h 6451461"/>
              <a:gd name="connsiteX842" fmla="*/ 1568018 w 7308555"/>
              <a:gd name="connsiteY842" fmla="*/ 4227003 h 6451461"/>
              <a:gd name="connsiteX843" fmla="*/ 1593930 w 7308555"/>
              <a:gd name="connsiteY843" fmla="*/ 4227003 h 6451461"/>
              <a:gd name="connsiteX844" fmla="*/ 1568018 w 7308555"/>
              <a:gd name="connsiteY844" fmla="*/ 4201756 h 6451461"/>
              <a:gd name="connsiteX845" fmla="*/ 1568018 w 7308555"/>
              <a:gd name="connsiteY845" fmla="*/ 4201756 h 6451461"/>
              <a:gd name="connsiteX846" fmla="*/ 4987757 w 7308555"/>
              <a:gd name="connsiteY846" fmla="*/ 4214379 h 6451461"/>
              <a:gd name="connsiteX847" fmla="*/ 4975133 w 7308555"/>
              <a:gd name="connsiteY847" fmla="*/ 4252251 h 6451461"/>
              <a:gd name="connsiteX848" fmla="*/ 4987757 w 7308555"/>
              <a:gd name="connsiteY848" fmla="*/ 4214379 h 6451461"/>
              <a:gd name="connsiteX849" fmla="*/ 4987757 w 7308555"/>
              <a:gd name="connsiteY849" fmla="*/ 4214379 h 6451461"/>
              <a:gd name="connsiteX850" fmla="*/ 244504 w 7308555"/>
              <a:gd name="connsiteY850" fmla="*/ 4240292 h 6451461"/>
              <a:gd name="connsiteX851" fmla="*/ 257128 w 7308555"/>
              <a:gd name="connsiteY851" fmla="*/ 4252915 h 6451461"/>
              <a:gd name="connsiteX852" fmla="*/ 244504 w 7308555"/>
              <a:gd name="connsiteY852" fmla="*/ 4240292 h 6451461"/>
              <a:gd name="connsiteX853" fmla="*/ 244504 w 7308555"/>
              <a:gd name="connsiteY853" fmla="*/ 4240292 h 6451461"/>
              <a:gd name="connsiteX854" fmla="*/ 3509436 w 7308555"/>
              <a:gd name="connsiteY854" fmla="*/ 4240292 h 6451461"/>
              <a:gd name="connsiteX855" fmla="*/ 3496812 w 7308555"/>
              <a:gd name="connsiteY855" fmla="*/ 4240292 h 6451461"/>
              <a:gd name="connsiteX856" fmla="*/ 3496812 w 7308555"/>
              <a:gd name="connsiteY856" fmla="*/ 4265539 h 6451461"/>
              <a:gd name="connsiteX857" fmla="*/ 3509436 w 7308555"/>
              <a:gd name="connsiteY857" fmla="*/ 4240292 h 6451461"/>
              <a:gd name="connsiteX858" fmla="*/ 3509436 w 7308555"/>
              <a:gd name="connsiteY858" fmla="*/ 4240292 h 6451461"/>
              <a:gd name="connsiteX859" fmla="*/ 3483524 w 7308555"/>
              <a:gd name="connsiteY859" fmla="*/ 4265539 h 6451461"/>
              <a:gd name="connsiteX860" fmla="*/ 3444988 w 7308555"/>
              <a:gd name="connsiteY860" fmla="*/ 4278163 h 6451461"/>
              <a:gd name="connsiteX861" fmla="*/ 3470900 w 7308555"/>
              <a:gd name="connsiteY861" fmla="*/ 4265539 h 6451461"/>
              <a:gd name="connsiteX862" fmla="*/ 3470900 w 7308555"/>
              <a:gd name="connsiteY862" fmla="*/ 4265539 h 6451461"/>
              <a:gd name="connsiteX863" fmla="*/ 3483524 w 7308555"/>
              <a:gd name="connsiteY863" fmla="*/ 4265539 h 6451461"/>
              <a:gd name="connsiteX864" fmla="*/ 3483524 w 7308555"/>
              <a:gd name="connsiteY864" fmla="*/ 4265539 h 6451461"/>
              <a:gd name="connsiteX865" fmla="*/ 1889594 w 7308555"/>
              <a:gd name="connsiteY865" fmla="*/ 4303411 h 6451461"/>
              <a:gd name="connsiteX866" fmla="*/ 1889594 w 7308555"/>
              <a:gd name="connsiteY866" fmla="*/ 4265539 h 6451461"/>
              <a:gd name="connsiteX867" fmla="*/ 1889594 w 7308555"/>
              <a:gd name="connsiteY867" fmla="*/ 4303411 h 6451461"/>
              <a:gd name="connsiteX868" fmla="*/ 1889594 w 7308555"/>
              <a:gd name="connsiteY868" fmla="*/ 4303411 h 6451461"/>
              <a:gd name="connsiteX869" fmla="*/ 4935933 w 7308555"/>
              <a:gd name="connsiteY869" fmla="*/ 4290787 h 6451461"/>
              <a:gd name="connsiteX870" fmla="*/ 4910021 w 7308555"/>
              <a:gd name="connsiteY870" fmla="*/ 4303411 h 6451461"/>
              <a:gd name="connsiteX871" fmla="*/ 4897397 w 7308555"/>
              <a:gd name="connsiteY871" fmla="*/ 4341283 h 6451461"/>
              <a:gd name="connsiteX872" fmla="*/ 4935933 w 7308555"/>
              <a:gd name="connsiteY872" fmla="*/ 4290787 h 6451461"/>
              <a:gd name="connsiteX873" fmla="*/ 4935933 w 7308555"/>
              <a:gd name="connsiteY873" fmla="*/ 4290787 h 6451461"/>
              <a:gd name="connsiteX874" fmla="*/ 5026293 w 7308555"/>
              <a:gd name="connsiteY874" fmla="*/ 4290787 h 6451461"/>
              <a:gd name="connsiteX875" fmla="*/ 5000381 w 7308555"/>
              <a:gd name="connsiteY875" fmla="*/ 4316035 h 6451461"/>
              <a:gd name="connsiteX876" fmla="*/ 5026293 w 7308555"/>
              <a:gd name="connsiteY876" fmla="*/ 4290787 h 6451461"/>
              <a:gd name="connsiteX877" fmla="*/ 5026293 w 7308555"/>
              <a:gd name="connsiteY877" fmla="*/ 4290787 h 6451461"/>
              <a:gd name="connsiteX878" fmla="*/ 2918107 w 7308555"/>
              <a:gd name="connsiteY878" fmla="*/ 4316699 h 6451461"/>
              <a:gd name="connsiteX879" fmla="*/ 2918107 w 7308555"/>
              <a:gd name="connsiteY879" fmla="*/ 4354571 h 6451461"/>
              <a:gd name="connsiteX880" fmla="*/ 2930731 w 7308555"/>
              <a:gd name="connsiteY880" fmla="*/ 4354571 h 6451461"/>
              <a:gd name="connsiteX881" fmla="*/ 2918107 w 7308555"/>
              <a:gd name="connsiteY881" fmla="*/ 4316699 h 6451461"/>
              <a:gd name="connsiteX882" fmla="*/ 2918107 w 7308555"/>
              <a:gd name="connsiteY882" fmla="*/ 4316699 h 6451461"/>
              <a:gd name="connsiteX883" fmla="*/ 1928130 w 7308555"/>
              <a:gd name="connsiteY883" fmla="*/ 4329323 h 6451461"/>
              <a:gd name="connsiteX884" fmla="*/ 1928130 w 7308555"/>
              <a:gd name="connsiteY884" fmla="*/ 4341947 h 6451461"/>
              <a:gd name="connsiteX885" fmla="*/ 1940754 w 7308555"/>
              <a:gd name="connsiteY885" fmla="*/ 4329323 h 6451461"/>
              <a:gd name="connsiteX886" fmla="*/ 1928130 w 7308555"/>
              <a:gd name="connsiteY886" fmla="*/ 4329323 h 6451461"/>
              <a:gd name="connsiteX887" fmla="*/ 1928130 w 7308555"/>
              <a:gd name="connsiteY887" fmla="*/ 4329323 h 6451461"/>
              <a:gd name="connsiteX888" fmla="*/ 1786610 w 7308555"/>
              <a:gd name="connsiteY888" fmla="*/ 4405731 h 6451461"/>
              <a:gd name="connsiteX889" fmla="*/ 1773986 w 7308555"/>
              <a:gd name="connsiteY889" fmla="*/ 4380483 h 6451461"/>
              <a:gd name="connsiteX890" fmla="*/ 1761362 w 7308555"/>
              <a:gd name="connsiteY890" fmla="*/ 4393107 h 6451461"/>
              <a:gd name="connsiteX891" fmla="*/ 1786610 w 7308555"/>
              <a:gd name="connsiteY891" fmla="*/ 4405731 h 6451461"/>
              <a:gd name="connsiteX892" fmla="*/ 1786610 w 7308555"/>
              <a:gd name="connsiteY892" fmla="*/ 4405731 h 6451461"/>
              <a:gd name="connsiteX893" fmla="*/ 295664 w 7308555"/>
              <a:gd name="connsiteY893" fmla="*/ 4418355 h 6451461"/>
              <a:gd name="connsiteX894" fmla="*/ 308288 w 7308555"/>
              <a:gd name="connsiteY894" fmla="*/ 4430979 h 6451461"/>
              <a:gd name="connsiteX895" fmla="*/ 308288 w 7308555"/>
              <a:gd name="connsiteY895" fmla="*/ 4418355 h 6451461"/>
              <a:gd name="connsiteX896" fmla="*/ 295664 w 7308555"/>
              <a:gd name="connsiteY896" fmla="*/ 4418355 h 6451461"/>
              <a:gd name="connsiteX897" fmla="*/ 295664 w 7308555"/>
              <a:gd name="connsiteY897" fmla="*/ 4418355 h 6451461"/>
              <a:gd name="connsiteX898" fmla="*/ 5539886 w 7308555"/>
              <a:gd name="connsiteY898" fmla="*/ 4418355 h 6451461"/>
              <a:gd name="connsiteX899" fmla="*/ 5552510 w 7308555"/>
              <a:gd name="connsiteY899" fmla="*/ 4456226 h 6451461"/>
              <a:gd name="connsiteX900" fmla="*/ 5565133 w 7308555"/>
              <a:gd name="connsiteY900" fmla="*/ 4430979 h 6451461"/>
              <a:gd name="connsiteX901" fmla="*/ 5539886 w 7308555"/>
              <a:gd name="connsiteY901" fmla="*/ 4418355 h 6451461"/>
              <a:gd name="connsiteX902" fmla="*/ 5539886 w 7308555"/>
              <a:gd name="connsiteY902" fmla="*/ 4418355 h 6451461"/>
              <a:gd name="connsiteX903" fmla="*/ 4794413 w 7308555"/>
              <a:gd name="connsiteY903" fmla="*/ 4456226 h 6451461"/>
              <a:gd name="connsiteX904" fmla="*/ 4794413 w 7308555"/>
              <a:gd name="connsiteY904" fmla="*/ 4443602 h 6451461"/>
              <a:gd name="connsiteX905" fmla="*/ 4781789 w 7308555"/>
              <a:gd name="connsiteY905" fmla="*/ 4456226 h 6451461"/>
              <a:gd name="connsiteX906" fmla="*/ 4794413 w 7308555"/>
              <a:gd name="connsiteY906" fmla="*/ 4456226 h 6451461"/>
              <a:gd name="connsiteX907" fmla="*/ 4794413 w 7308555"/>
              <a:gd name="connsiteY907" fmla="*/ 4456226 h 6451461"/>
              <a:gd name="connsiteX908" fmla="*/ 1696914 w 7308555"/>
              <a:gd name="connsiteY908" fmla="*/ 4507386 h 6451461"/>
              <a:gd name="connsiteX909" fmla="*/ 1696914 w 7308555"/>
              <a:gd name="connsiteY909" fmla="*/ 4507386 h 6451461"/>
              <a:gd name="connsiteX910" fmla="*/ 1696914 w 7308555"/>
              <a:gd name="connsiteY910" fmla="*/ 4558546 h 6451461"/>
              <a:gd name="connsiteX911" fmla="*/ 1735450 w 7308555"/>
              <a:gd name="connsiteY911" fmla="*/ 4469515 h 6451461"/>
              <a:gd name="connsiteX912" fmla="*/ 1696914 w 7308555"/>
              <a:gd name="connsiteY912" fmla="*/ 4507386 h 6451461"/>
              <a:gd name="connsiteX913" fmla="*/ 1696914 w 7308555"/>
              <a:gd name="connsiteY913" fmla="*/ 4507386 h 6451461"/>
              <a:gd name="connsiteX914" fmla="*/ 1555394 w 7308555"/>
              <a:gd name="connsiteY914" fmla="*/ 4469515 h 6451461"/>
              <a:gd name="connsiteX915" fmla="*/ 1542770 w 7308555"/>
              <a:gd name="connsiteY915" fmla="*/ 4482138 h 6451461"/>
              <a:gd name="connsiteX916" fmla="*/ 1530146 w 7308555"/>
              <a:gd name="connsiteY916" fmla="*/ 4520010 h 6451461"/>
              <a:gd name="connsiteX917" fmla="*/ 1542770 w 7308555"/>
              <a:gd name="connsiteY917" fmla="*/ 4520010 h 6451461"/>
              <a:gd name="connsiteX918" fmla="*/ 1555394 w 7308555"/>
              <a:gd name="connsiteY918" fmla="*/ 4469515 h 6451461"/>
              <a:gd name="connsiteX919" fmla="*/ 1555394 w 7308555"/>
              <a:gd name="connsiteY919" fmla="*/ 4469515 h 6451461"/>
              <a:gd name="connsiteX920" fmla="*/ 437185 w 7308555"/>
              <a:gd name="connsiteY920" fmla="*/ 4507386 h 6451461"/>
              <a:gd name="connsiteX921" fmla="*/ 437185 w 7308555"/>
              <a:gd name="connsiteY921" fmla="*/ 4494762 h 6451461"/>
              <a:gd name="connsiteX922" fmla="*/ 437185 w 7308555"/>
              <a:gd name="connsiteY922" fmla="*/ 4507386 h 6451461"/>
              <a:gd name="connsiteX923" fmla="*/ 437185 w 7308555"/>
              <a:gd name="connsiteY923" fmla="*/ 4507386 h 6451461"/>
              <a:gd name="connsiteX924" fmla="*/ 2403851 w 7308555"/>
              <a:gd name="connsiteY924" fmla="*/ 4571170 h 6451461"/>
              <a:gd name="connsiteX925" fmla="*/ 2416475 w 7308555"/>
              <a:gd name="connsiteY925" fmla="*/ 4520010 h 6451461"/>
              <a:gd name="connsiteX926" fmla="*/ 2403851 w 7308555"/>
              <a:gd name="connsiteY926" fmla="*/ 4571170 h 6451461"/>
              <a:gd name="connsiteX927" fmla="*/ 2403851 w 7308555"/>
              <a:gd name="connsiteY927" fmla="*/ 4571170 h 6451461"/>
              <a:gd name="connsiteX928" fmla="*/ 732849 w 7308555"/>
              <a:gd name="connsiteY928" fmla="*/ 4545922 h 6451461"/>
              <a:gd name="connsiteX929" fmla="*/ 732849 w 7308555"/>
              <a:gd name="connsiteY929" fmla="*/ 4558546 h 6451461"/>
              <a:gd name="connsiteX930" fmla="*/ 745473 w 7308555"/>
              <a:gd name="connsiteY930" fmla="*/ 4558546 h 6451461"/>
              <a:gd name="connsiteX931" fmla="*/ 732849 w 7308555"/>
              <a:gd name="connsiteY931" fmla="*/ 4545922 h 6451461"/>
              <a:gd name="connsiteX932" fmla="*/ 732849 w 7308555"/>
              <a:gd name="connsiteY932" fmla="*/ 4545922 h 6451461"/>
              <a:gd name="connsiteX933" fmla="*/ 5745854 w 7308555"/>
              <a:gd name="connsiteY933" fmla="*/ 4698738 h 6451461"/>
              <a:gd name="connsiteX934" fmla="*/ 5707318 w 7308555"/>
              <a:gd name="connsiteY934" fmla="*/ 4647578 h 6451461"/>
              <a:gd name="connsiteX935" fmla="*/ 5604334 w 7308555"/>
              <a:gd name="connsiteY935" fmla="*/ 4558546 h 6451461"/>
              <a:gd name="connsiteX936" fmla="*/ 5604334 w 7308555"/>
              <a:gd name="connsiteY936" fmla="*/ 4571170 h 6451461"/>
              <a:gd name="connsiteX937" fmla="*/ 5642870 w 7308555"/>
              <a:gd name="connsiteY937" fmla="*/ 4634954 h 6451461"/>
              <a:gd name="connsiteX938" fmla="*/ 5745854 w 7308555"/>
              <a:gd name="connsiteY938" fmla="*/ 4698738 h 6451461"/>
              <a:gd name="connsiteX939" fmla="*/ 5745854 w 7308555"/>
              <a:gd name="connsiteY939" fmla="*/ 4698738 h 6451461"/>
              <a:gd name="connsiteX940" fmla="*/ 2390562 w 7308555"/>
              <a:gd name="connsiteY940" fmla="*/ 4583794 h 6451461"/>
              <a:gd name="connsiteX941" fmla="*/ 2390562 w 7308555"/>
              <a:gd name="connsiteY941" fmla="*/ 4621665 h 6451461"/>
              <a:gd name="connsiteX942" fmla="*/ 2390562 w 7308555"/>
              <a:gd name="connsiteY942" fmla="*/ 4583794 h 6451461"/>
              <a:gd name="connsiteX943" fmla="*/ 2390562 w 7308555"/>
              <a:gd name="connsiteY943" fmla="*/ 4583794 h 6451461"/>
              <a:gd name="connsiteX944" fmla="*/ 5476102 w 7308555"/>
              <a:gd name="connsiteY944" fmla="*/ 4596418 h 6451461"/>
              <a:gd name="connsiteX945" fmla="*/ 5488726 w 7308555"/>
              <a:gd name="connsiteY945" fmla="*/ 4609042 h 6451461"/>
              <a:gd name="connsiteX946" fmla="*/ 5476102 w 7308555"/>
              <a:gd name="connsiteY946" fmla="*/ 4596418 h 6451461"/>
              <a:gd name="connsiteX947" fmla="*/ 5476102 w 7308555"/>
              <a:gd name="connsiteY947" fmla="*/ 4596418 h 6451461"/>
              <a:gd name="connsiteX948" fmla="*/ 1170033 w 7308555"/>
              <a:gd name="connsiteY948" fmla="*/ 4622330 h 6451461"/>
              <a:gd name="connsiteX949" fmla="*/ 1157410 w 7308555"/>
              <a:gd name="connsiteY949" fmla="*/ 4634954 h 6451461"/>
              <a:gd name="connsiteX950" fmla="*/ 1170033 w 7308555"/>
              <a:gd name="connsiteY950" fmla="*/ 4634954 h 6451461"/>
              <a:gd name="connsiteX951" fmla="*/ 1170033 w 7308555"/>
              <a:gd name="connsiteY951" fmla="*/ 4622330 h 6451461"/>
              <a:gd name="connsiteX952" fmla="*/ 1170033 w 7308555"/>
              <a:gd name="connsiteY952" fmla="*/ 4622330 h 6451461"/>
              <a:gd name="connsiteX953" fmla="*/ 1504234 w 7308555"/>
              <a:gd name="connsiteY953" fmla="*/ 4685449 h 6451461"/>
              <a:gd name="connsiteX954" fmla="*/ 1516858 w 7308555"/>
              <a:gd name="connsiteY954" fmla="*/ 4672825 h 6451461"/>
              <a:gd name="connsiteX955" fmla="*/ 1504234 w 7308555"/>
              <a:gd name="connsiteY955" fmla="*/ 4672825 h 6451461"/>
              <a:gd name="connsiteX956" fmla="*/ 1504234 w 7308555"/>
              <a:gd name="connsiteY956" fmla="*/ 4685449 h 6451461"/>
              <a:gd name="connsiteX957" fmla="*/ 1504234 w 7308555"/>
              <a:gd name="connsiteY957" fmla="*/ 4685449 h 6451461"/>
              <a:gd name="connsiteX958" fmla="*/ 5604334 w 7308555"/>
              <a:gd name="connsiteY958" fmla="*/ 4723985 h 6451461"/>
              <a:gd name="connsiteX959" fmla="*/ 5642870 w 7308555"/>
              <a:gd name="connsiteY959" fmla="*/ 4761857 h 6451461"/>
              <a:gd name="connsiteX960" fmla="*/ 5655494 w 7308555"/>
              <a:gd name="connsiteY960" fmla="*/ 4749233 h 6451461"/>
              <a:gd name="connsiteX961" fmla="*/ 5681406 w 7308555"/>
              <a:gd name="connsiteY961" fmla="*/ 4787105 h 6451461"/>
              <a:gd name="connsiteX962" fmla="*/ 5668782 w 7308555"/>
              <a:gd name="connsiteY962" fmla="*/ 4749233 h 6451461"/>
              <a:gd name="connsiteX963" fmla="*/ 5642870 w 7308555"/>
              <a:gd name="connsiteY963" fmla="*/ 4736609 h 6451461"/>
              <a:gd name="connsiteX964" fmla="*/ 5642870 w 7308555"/>
              <a:gd name="connsiteY964" fmla="*/ 4749233 h 6451461"/>
              <a:gd name="connsiteX965" fmla="*/ 5616958 w 7308555"/>
              <a:gd name="connsiteY965" fmla="*/ 4698073 h 6451461"/>
              <a:gd name="connsiteX966" fmla="*/ 5604334 w 7308555"/>
              <a:gd name="connsiteY966" fmla="*/ 4698073 h 6451461"/>
              <a:gd name="connsiteX967" fmla="*/ 5604334 w 7308555"/>
              <a:gd name="connsiteY967" fmla="*/ 4723985 h 6451461"/>
              <a:gd name="connsiteX968" fmla="*/ 5604334 w 7308555"/>
              <a:gd name="connsiteY968" fmla="*/ 4723985 h 6451461"/>
              <a:gd name="connsiteX969" fmla="*/ 1606554 w 7308555"/>
              <a:gd name="connsiteY969" fmla="*/ 4787769 h 6451461"/>
              <a:gd name="connsiteX970" fmla="*/ 1632466 w 7308555"/>
              <a:gd name="connsiteY970" fmla="*/ 4787769 h 6451461"/>
              <a:gd name="connsiteX971" fmla="*/ 1658378 w 7308555"/>
              <a:gd name="connsiteY971" fmla="*/ 4711361 h 6451461"/>
              <a:gd name="connsiteX972" fmla="*/ 1606554 w 7308555"/>
              <a:gd name="connsiteY972" fmla="*/ 4787769 h 6451461"/>
              <a:gd name="connsiteX973" fmla="*/ 1606554 w 7308555"/>
              <a:gd name="connsiteY973" fmla="*/ 4787769 h 6451461"/>
              <a:gd name="connsiteX974" fmla="*/ 4190460 w 7308555"/>
              <a:gd name="connsiteY974" fmla="*/ 4775145 h 6451461"/>
              <a:gd name="connsiteX975" fmla="*/ 4228996 w 7308555"/>
              <a:gd name="connsiteY975" fmla="*/ 4762521 h 6451461"/>
              <a:gd name="connsiteX976" fmla="*/ 4203084 w 7308555"/>
              <a:gd name="connsiteY976" fmla="*/ 4749898 h 6451461"/>
              <a:gd name="connsiteX977" fmla="*/ 4215708 w 7308555"/>
              <a:gd name="connsiteY977" fmla="*/ 4724649 h 6451461"/>
              <a:gd name="connsiteX978" fmla="*/ 4189796 w 7308555"/>
              <a:gd name="connsiteY978" fmla="*/ 4712026 h 6451461"/>
              <a:gd name="connsiteX979" fmla="*/ 4189796 w 7308555"/>
              <a:gd name="connsiteY979" fmla="*/ 4763186 h 6451461"/>
              <a:gd name="connsiteX980" fmla="*/ 4189796 w 7308555"/>
              <a:gd name="connsiteY980" fmla="*/ 4775145 h 6451461"/>
              <a:gd name="connsiteX981" fmla="*/ 4190460 w 7308555"/>
              <a:gd name="connsiteY981" fmla="*/ 4775145 h 6451461"/>
              <a:gd name="connsiteX982" fmla="*/ 771385 w 7308555"/>
              <a:gd name="connsiteY982" fmla="*/ 4736609 h 6451461"/>
              <a:gd name="connsiteX983" fmla="*/ 797297 w 7308555"/>
              <a:gd name="connsiteY983" fmla="*/ 4761857 h 6451461"/>
              <a:gd name="connsiteX984" fmla="*/ 797297 w 7308555"/>
              <a:gd name="connsiteY984" fmla="*/ 4736609 h 6451461"/>
              <a:gd name="connsiteX985" fmla="*/ 771385 w 7308555"/>
              <a:gd name="connsiteY985" fmla="*/ 4736609 h 6451461"/>
              <a:gd name="connsiteX986" fmla="*/ 771385 w 7308555"/>
              <a:gd name="connsiteY986" fmla="*/ 4736609 h 6451461"/>
              <a:gd name="connsiteX987" fmla="*/ 4228996 w 7308555"/>
              <a:gd name="connsiteY987" fmla="*/ 4761857 h 6451461"/>
              <a:gd name="connsiteX988" fmla="*/ 4241620 w 7308555"/>
              <a:gd name="connsiteY988" fmla="*/ 4761857 h 6451461"/>
              <a:gd name="connsiteX989" fmla="*/ 4228996 w 7308555"/>
              <a:gd name="connsiteY989" fmla="*/ 4749233 h 6451461"/>
              <a:gd name="connsiteX990" fmla="*/ 4228996 w 7308555"/>
              <a:gd name="connsiteY990" fmla="*/ 4761857 h 6451461"/>
              <a:gd name="connsiteX991" fmla="*/ 4228996 w 7308555"/>
              <a:gd name="connsiteY991" fmla="*/ 4761857 h 6451461"/>
              <a:gd name="connsiteX992" fmla="*/ 5090077 w 7308555"/>
              <a:gd name="connsiteY992" fmla="*/ 4775145 h 6451461"/>
              <a:gd name="connsiteX993" fmla="*/ 5077453 w 7308555"/>
              <a:gd name="connsiteY993" fmla="*/ 4762521 h 6451461"/>
              <a:gd name="connsiteX994" fmla="*/ 5090077 w 7308555"/>
              <a:gd name="connsiteY994" fmla="*/ 4775145 h 6451461"/>
              <a:gd name="connsiteX995" fmla="*/ 5090077 w 7308555"/>
              <a:gd name="connsiteY995" fmla="*/ 4775145 h 6451461"/>
              <a:gd name="connsiteX996" fmla="*/ 437185 w 7308555"/>
              <a:gd name="connsiteY996" fmla="*/ 4775145 h 6451461"/>
              <a:gd name="connsiteX997" fmla="*/ 449808 w 7308555"/>
              <a:gd name="connsiteY997" fmla="*/ 4762521 h 6451461"/>
              <a:gd name="connsiteX998" fmla="*/ 437185 w 7308555"/>
              <a:gd name="connsiteY998" fmla="*/ 4762521 h 6451461"/>
              <a:gd name="connsiteX999" fmla="*/ 437185 w 7308555"/>
              <a:gd name="connsiteY999" fmla="*/ 4775145 h 6451461"/>
              <a:gd name="connsiteX1000" fmla="*/ 437185 w 7308555"/>
              <a:gd name="connsiteY1000" fmla="*/ 4775145 h 6451461"/>
              <a:gd name="connsiteX1001" fmla="*/ 4241620 w 7308555"/>
              <a:gd name="connsiteY1001" fmla="*/ 4775145 h 6451461"/>
              <a:gd name="connsiteX1002" fmla="*/ 4228996 w 7308555"/>
              <a:gd name="connsiteY1002" fmla="*/ 4800393 h 6451461"/>
              <a:gd name="connsiteX1003" fmla="*/ 4241620 w 7308555"/>
              <a:gd name="connsiteY1003" fmla="*/ 4813017 h 6451461"/>
              <a:gd name="connsiteX1004" fmla="*/ 4254244 w 7308555"/>
              <a:gd name="connsiteY1004" fmla="*/ 4800393 h 6451461"/>
              <a:gd name="connsiteX1005" fmla="*/ 4241620 w 7308555"/>
              <a:gd name="connsiteY1005" fmla="*/ 4775145 h 6451461"/>
              <a:gd name="connsiteX1006" fmla="*/ 4241620 w 7308555"/>
              <a:gd name="connsiteY1006" fmla="*/ 4775145 h 6451461"/>
              <a:gd name="connsiteX1007" fmla="*/ 5694694 w 7308555"/>
              <a:gd name="connsiteY1007" fmla="*/ 4775145 h 6451461"/>
              <a:gd name="connsiteX1008" fmla="*/ 5771766 w 7308555"/>
              <a:gd name="connsiteY1008" fmla="*/ 4889424 h 6451461"/>
              <a:gd name="connsiteX1009" fmla="*/ 5822926 w 7308555"/>
              <a:gd name="connsiteY1009" fmla="*/ 4940584 h 6451461"/>
              <a:gd name="connsiteX1010" fmla="*/ 5861462 w 7308555"/>
              <a:gd name="connsiteY1010" fmla="*/ 4965832 h 6451461"/>
              <a:gd name="connsiteX1011" fmla="*/ 5694694 w 7308555"/>
              <a:gd name="connsiteY1011" fmla="*/ 4775145 h 6451461"/>
              <a:gd name="connsiteX1012" fmla="*/ 5694694 w 7308555"/>
              <a:gd name="connsiteY1012" fmla="*/ 4775145 h 6451461"/>
              <a:gd name="connsiteX1013" fmla="*/ 1863682 w 7308555"/>
              <a:gd name="connsiteY1013" fmla="*/ 4800393 h 6451461"/>
              <a:gd name="connsiteX1014" fmla="*/ 1863682 w 7308555"/>
              <a:gd name="connsiteY1014" fmla="*/ 4813017 h 6451461"/>
              <a:gd name="connsiteX1015" fmla="*/ 1876306 w 7308555"/>
              <a:gd name="connsiteY1015" fmla="*/ 4813017 h 6451461"/>
              <a:gd name="connsiteX1016" fmla="*/ 1863682 w 7308555"/>
              <a:gd name="connsiteY1016" fmla="*/ 4800393 h 6451461"/>
              <a:gd name="connsiteX1017" fmla="*/ 1863682 w 7308555"/>
              <a:gd name="connsiteY1017" fmla="*/ 4800393 h 6451461"/>
              <a:gd name="connsiteX1018" fmla="*/ 5642870 w 7308555"/>
              <a:gd name="connsiteY1018" fmla="*/ 4850888 h 6451461"/>
              <a:gd name="connsiteX1019" fmla="*/ 5630246 w 7308555"/>
              <a:gd name="connsiteY1019" fmla="*/ 4850888 h 6451461"/>
              <a:gd name="connsiteX1020" fmla="*/ 5630246 w 7308555"/>
              <a:gd name="connsiteY1020" fmla="*/ 4825640 h 6451461"/>
              <a:gd name="connsiteX1021" fmla="*/ 5604334 w 7308555"/>
              <a:gd name="connsiteY1021" fmla="*/ 4825640 h 6451461"/>
              <a:gd name="connsiteX1022" fmla="*/ 5655494 w 7308555"/>
              <a:gd name="connsiteY1022" fmla="*/ 4889424 h 6451461"/>
              <a:gd name="connsiteX1023" fmla="*/ 5642870 w 7308555"/>
              <a:gd name="connsiteY1023" fmla="*/ 4850888 h 6451461"/>
              <a:gd name="connsiteX1024" fmla="*/ 5642870 w 7308555"/>
              <a:gd name="connsiteY1024" fmla="*/ 4850888 h 6451461"/>
              <a:gd name="connsiteX1025" fmla="*/ 4293445 w 7308555"/>
              <a:gd name="connsiteY1025" fmla="*/ 4850888 h 6451461"/>
              <a:gd name="connsiteX1026" fmla="*/ 4293445 w 7308555"/>
              <a:gd name="connsiteY1026" fmla="*/ 4825640 h 6451461"/>
              <a:gd name="connsiteX1027" fmla="*/ 4254909 w 7308555"/>
              <a:gd name="connsiteY1027" fmla="*/ 4825640 h 6451461"/>
              <a:gd name="connsiteX1028" fmla="*/ 4293445 w 7308555"/>
              <a:gd name="connsiteY1028" fmla="*/ 4850888 h 6451461"/>
              <a:gd name="connsiteX1029" fmla="*/ 4293445 w 7308555"/>
              <a:gd name="connsiteY1029" fmla="*/ 4850888 h 6451461"/>
              <a:gd name="connsiteX1030" fmla="*/ 4280156 w 7308555"/>
              <a:gd name="connsiteY1030" fmla="*/ 4864176 h 6451461"/>
              <a:gd name="connsiteX1031" fmla="*/ 4306068 w 7308555"/>
              <a:gd name="connsiteY1031" fmla="*/ 4876800 h 6451461"/>
              <a:gd name="connsiteX1032" fmla="*/ 4306068 w 7308555"/>
              <a:gd name="connsiteY1032" fmla="*/ 4851553 h 6451461"/>
              <a:gd name="connsiteX1033" fmla="*/ 4293445 w 7308555"/>
              <a:gd name="connsiteY1033" fmla="*/ 4851553 h 6451461"/>
              <a:gd name="connsiteX1034" fmla="*/ 4280156 w 7308555"/>
              <a:gd name="connsiteY1034" fmla="*/ 4864176 h 6451461"/>
              <a:gd name="connsiteX1035" fmla="*/ 4280156 w 7308555"/>
              <a:gd name="connsiteY1035" fmla="*/ 4864176 h 6451461"/>
              <a:gd name="connsiteX1036" fmla="*/ 835833 w 7308555"/>
              <a:gd name="connsiteY1036" fmla="*/ 4876800 h 6451461"/>
              <a:gd name="connsiteX1037" fmla="*/ 848457 w 7308555"/>
              <a:gd name="connsiteY1037" fmla="*/ 4876800 h 6451461"/>
              <a:gd name="connsiteX1038" fmla="*/ 848457 w 7308555"/>
              <a:gd name="connsiteY1038" fmla="*/ 4864176 h 6451461"/>
              <a:gd name="connsiteX1039" fmla="*/ 835833 w 7308555"/>
              <a:gd name="connsiteY1039" fmla="*/ 4876800 h 6451461"/>
              <a:gd name="connsiteX1040" fmla="*/ 835833 w 7308555"/>
              <a:gd name="connsiteY1040" fmla="*/ 4876800 h 6451461"/>
              <a:gd name="connsiteX1041" fmla="*/ 5938534 w 7308555"/>
              <a:gd name="connsiteY1041" fmla="*/ 4914672 h 6451461"/>
              <a:gd name="connsiteX1042" fmla="*/ 5951158 w 7308555"/>
              <a:gd name="connsiteY1042" fmla="*/ 4939920 h 6451461"/>
              <a:gd name="connsiteX1043" fmla="*/ 5938534 w 7308555"/>
              <a:gd name="connsiteY1043" fmla="*/ 4914672 h 6451461"/>
              <a:gd name="connsiteX1044" fmla="*/ 5938534 w 7308555"/>
              <a:gd name="connsiteY1044" fmla="*/ 4914672 h 6451461"/>
              <a:gd name="connsiteX1045" fmla="*/ 1542770 w 7308555"/>
              <a:gd name="connsiteY1045" fmla="*/ 4927296 h 6451461"/>
              <a:gd name="connsiteX1046" fmla="*/ 1568682 w 7308555"/>
              <a:gd name="connsiteY1046" fmla="*/ 4914672 h 6451461"/>
              <a:gd name="connsiteX1047" fmla="*/ 1556058 w 7308555"/>
              <a:gd name="connsiteY1047" fmla="*/ 4914672 h 6451461"/>
              <a:gd name="connsiteX1048" fmla="*/ 1542770 w 7308555"/>
              <a:gd name="connsiteY1048" fmla="*/ 4927296 h 6451461"/>
              <a:gd name="connsiteX1049" fmla="*/ 1542770 w 7308555"/>
              <a:gd name="connsiteY1049" fmla="*/ 4927296 h 6451461"/>
              <a:gd name="connsiteX1050" fmla="*/ 4319357 w 7308555"/>
              <a:gd name="connsiteY1050" fmla="*/ 4940584 h 6451461"/>
              <a:gd name="connsiteX1051" fmla="*/ 4345269 w 7308555"/>
              <a:gd name="connsiteY1051" fmla="*/ 4953208 h 6451461"/>
              <a:gd name="connsiteX1052" fmla="*/ 4345269 w 7308555"/>
              <a:gd name="connsiteY1052" fmla="*/ 4927960 h 6451461"/>
              <a:gd name="connsiteX1053" fmla="*/ 4319357 w 7308555"/>
              <a:gd name="connsiteY1053" fmla="*/ 4940584 h 6451461"/>
              <a:gd name="connsiteX1054" fmla="*/ 4319357 w 7308555"/>
              <a:gd name="connsiteY1054" fmla="*/ 4940584 h 6451461"/>
              <a:gd name="connsiteX1055" fmla="*/ 5231598 w 7308555"/>
              <a:gd name="connsiteY1055" fmla="*/ 5029616 h 6451461"/>
              <a:gd name="connsiteX1056" fmla="*/ 5270134 w 7308555"/>
              <a:gd name="connsiteY1056" fmla="*/ 5042240 h 6451461"/>
              <a:gd name="connsiteX1057" fmla="*/ 5270134 w 7308555"/>
              <a:gd name="connsiteY1057" fmla="*/ 4953208 h 6451461"/>
              <a:gd name="connsiteX1058" fmla="*/ 5231598 w 7308555"/>
              <a:gd name="connsiteY1058" fmla="*/ 5029616 h 6451461"/>
              <a:gd name="connsiteX1059" fmla="*/ 5231598 w 7308555"/>
              <a:gd name="connsiteY1059" fmla="*/ 5029616 h 6451461"/>
              <a:gd name="connsiteX1060" fmla="*/ 5257509 w 7308555"/>
              <a:gd name="connsiteY1060" fmla="*/ 4978456 h 6451461"/>
              <a:gd name="connsiteX1061" fmla="*/ 5257509 w 7308555"/>
              <a:gd name="connsiteY1061" fmla="*/ 5016327 h 6451461"/>
              <a:gd name="connsiteX1062" fmla="*/ 5244886 w 7308555"/>
              <a:gd name="connsiteY1062" fmla="*/ 5016327 h 6451461"/>
              <a:gd name="connsiteX1063" fmla="*/ 5257509 w 7308555"/>
              <a:gd name="connsiteY1063" fmla="*/ 4978456 h 6451461"/>
              <a:gd name="connsiteX1064" fmla="*/ 5257509 w 7308555"/>
              <a:gd name="connsiteY1064" fmla="*/ 4978456 h 6451461"/>
              <a:gd name="connsiteX1065" fmla="*/ 5257509 w 7308555"/>
              <a:gd name="connsiteY1065" fmla="*/ 4978456 h 6451461"/>
              <a:gd name="connsiteX1066" fmla="*/ 4203084 w 7308555"/>
              <a:gd name="connsiteY1066" fmla="*/ 5029616 h 6451461"/>
              <a:gd name="connsiteX1067" fmla="*/ 4241620 w 7308555"/>
              <a:gd name="connsiteY1067" fmla="*/ 5016992 h 6451461"/>
              <a:gd name="connsiteX1068" fmla="*/ 4203084 w 7308555"/>
              <a:gd name="connsiteY1068" fmla="*/ 5029616 h 6451461"/>
              <a:gd name="connsiteX1069" fmla="*/ 4203084 w 7308555"/>
              <a:gd name="connsiteY1069" fmla="*/ 5029616 h 6451461"/>
              <a:gd name="connsiteX1070" fmla="*/ 5745854 w 7308555"/>
              <a:gd name="connsiteY1070" fmla="*/ 4991080 h 6451461"/>
              <a:gd name="connsiteX1071" fmla="*/ 5758478 w 7308555"/>
              <a:gd name="connsiteY1071" fmla="*/ 5003703 h 6451461"/>
              <a:gd name="connsiteX1072" fmla="*/ 5771102 w 7308555"/>
              <a:gd name="connsiteY1072" fmla="*/ 5003703 h 6451461"/>
              <a:gd name="connsiteX1073" fmla="*/ 5758478 w 7308555"/>
              <a:gd name="connsiteY1073" fmla="*/ 4991080 h 6451461"/>
              <a:gd name="connsiteX1074" fmla="*/ 5745854 w 7308555"/>
              <a:gd name="connsiteY1074" fmla="*/ 4991080 h 6451461"/>
              <a:gd name="connsiteX1075" fmla="*/ 5745854 w 7308555"/>
              <a:gd name="connsiteY1075" fmla="*/ 4991080 h 6451461"/>
              <a:gd name="connsiteX1076" fmla="*/ 218592 w 7308555"/>
              <a:gd name="connsiteY1076" fmla="*/ 5029616 h 6451461"/>
              <a:gd name="connsiteX1077" fmla="*/ 205968 w 7308555"/>
              <a:gd name="connsiteY1077" fmla="*/ 4991744 h 6451461"/>
              <a:gd name="connsiteX1078" fmla="*/ 193345 w 7308555"/>
              <a:gd name="connsiteY1078" fmla="*/ 5016992 h 6451461"/>
              <a:gd name="connsiteX1079" fmla="*/ 218592 w 7308555"/>
              <a:gd name="connsiteY1079" fmla="*/ 5029616 h 6451461"/>
              <a:gd name="connsiteX1080" fmla="*/ 218592 w 7308555"/>
              <a:gd name="connsiteY1080" fmla="*/ 5029616 h 6451461"/>
              <a:gd name="connsiteX1081" fmla="*/ 4190460 w 7308555"/>
              <a:gd name="connsiteY1081" fmla="*/ 5029616 h 6451461"/>
              <a:gd name="connsiteX1082" fmla="*/ 4151924 w 7308555"/>
              <a:gd name="connsiteY1082" fmla="*/ 5080776 h 6451461"/>
              <a:gd name="connsiteX1083" fmla="*/ 4228996 w 7308555"/>
              <a:gd name="connsiteY1083" fmla="*/ 5068152 h 6451461"/>
              <a:gd name="connsiteX1084" fmla="*/ 4190460 w 7308555"/>
              <a:gd name="connsiteY1084" fmla="*/ 5029616 h 6451461"/>
              <a:gd name="connsiteX1085" fmla="*/ 4190460 w 7308555"/>
              <a:gd name="connsiteY1085" fmla="*/ 5029616 h 6451461"/>
              <a:gd name="connsiteX1086" fmla="*/ 4846237 w 7308555"/>
              <a:gd name="connsiteY1086" fmla="*/ 5067487 h 6451461"/>
              <a:gd name="connsiteX1087" fmla="*/ 4833613 w 7308555"/>
              <a:gd name="connsiteY1087" fmla="*/ 5042240 h 6451461"/>
              <a:gd name="connsiteX1088" fmla="*/ 4833613 w 7308555"/>
              <a:gd name="connsiteY1088" fmla="*/ 5054863 h 6451461"/>
              <a:gd name="connsiteX1089" fmla="*/ 4833613 w 7308555"/>
              <a:gd name="connsiteY1089" fmla="*/ 5067487 h 6451461"/>
              <a:gd name="connsiteX1090" fmla="*/ 4846237 w 7308555"/>
              <a:gd name="connsiteY1090" fmla="*/ 5067487 h 6451461"/>
              <a:gd name="connsiteX1091" fmla="*/ 4846237 w 7308555"/>
              <a:gd name="connsiteY1091" fmla="*/ 5067487 h 6451461"/>
              <a:gd name="connsiteX1092" fmla="*/ 1439786 w 7308555"/>
              <a:gd name="connsiteY1092" fmla="*/ 5156519 h 6451461"/>
              <a:gd name="connsiteX1093" fmla="*/ 1439786 w 7308555"/>
              <a:gd name="connsiteY1093" fmla="*/ 5169143 h 6451461"/>
              <a:gd name="connsiteX1094" fmla="*/ 1452409 w 7308555"/>
              <a:gd name="connsiteY1094" fmla="*/ 5156519 h 6451461"/>
              <a:gd name="connsiteX1095" fmla="*/ 1452409 w 7308555"/>
              <a:gd name="connsiteY1095" fmla="*/ 5156519 h 6451461"/>
              <a:gd name="connsiteX1096" fmla="*/ 1452409 w 7308555"/>
              <a:gd name="connsiteY1096" fmla="*/ 5156519 h 6451461"/>
              <a:gd name="connsiteX1097" fmla="*/ 1439786 w 7308555"/>
              <a:gd name="connsiteY1097" fmla="*/ 5156519 h 6451461"/>
              <a:gd name="connsiteX1098" fmla="*/ 1439786 w 7308555"/>
              <a:gd name="connsiteY1098" fmla="*/ 5156519 h 6451461"/>
              <a:gd name="connsiteX1099" fmla="*/ 1439786 w 7308555"/>
              <a:gd name="connsiteY1099" fmla="*/ 5156519 h 6451461"/>
              <a:gd name="connsiteX1100" fmla="*/ 4974469 w 7308555"/>
              <a:gd name="connsiteY1100" fmla="*/ 5169807 h 6451461"/>
              <a:gd name="connsiteX1101" fmla="*/ 4961845 w 7308555"/>
              <a:gd name="connsiteY1101" fmla="*/ 5195055 h 6451461"/>
              <a:gd name="connsiteX1102" fmla="*/ 4961845 w 7308555"/>
              <a:gd name="connsiteY1102" fmla="*/ 5182431 h 6451461"/>
              <a:gd name="connsiteX1103" fmla="*/ 4974469 w 7308555"/>
              <a:gd name="connsiteY1103" fmla="*/ 5169807 h 6451461"/>
              <a:gd name="connsiteX1104" fmla="*/ 4974469 w 7308555"/>
              <a:gd name="connsiteY1104" fmla="*/ 5169807 h 6451461"/>
              <a:gd name="connsiteX1105" fmla="*/ 4589109 w 7308555"/>
              <a:gd name="connsiteY1105" fmla="*/ 5195055 h 6451461"/>
              <a:gd name="connsiteX1106" fmla="*/ 4601733 w 7308555"/>
              <a:gd name="connsiteY1106" fmla="*/ 5220303 h 6451461"/>
              <a:gd name="connsiteX1107" fmla="*/ 4601733 w 7308555"/>
              <a:gd name="connsiteY1107" fmla="*/ 5195055 h 6451461"/>
              <a:gd name="connsiteX1108" fmla="*/ 4589109 w 7308555"/>
              <a:gd name="connsiteY1108" fmla="*/ 5195055 h 6451461"/>
              <a:gd name="connsiteX1109" fmla="*/ 4589109 w 7308555"/>
              <a:gd name="connsiteY1109" fmla="*/ 5195055 h 6451461"/>
              <a:gd name="connsiteX1110" fmla="*/ 4948557 w 7308555"/>
              <a:gd name="connsiteY1110" fmla="*/ 5220303 h 6451461"/>
              <a:gd name="connsiteX1111" fmla="*/ 4948557 w 7308555"/>
              <a:gd name="connsiteY1111" fmla="*/ 5195055 h 6451461"/>
              <a:gd name="connsiteX1112" fmla="*/ 4935933 w 7308555"/>
              <a:gd name="connsiteY1112" fmla="*/ 5207679 h 6451461"/>
              <a:gd name="connsiteX1113" fmla="*/ 4948557 w 7308555"/>
              <a:gd name="connsiteY1113" fmla="*/ 5232926 h 6451461"/>
              <a:gd name="connsiteX1114" fmla="*/ 4948557 w 7308555"/>
              <a:gd name="connsiteY1114" fmla="*/ 5220303 h 6451461"/>
              <a:gd name="connsiteX1115" fmla="*/ 4948557 w 7308555"/>
              <a:gd name="connsiteY1115" fmla="*/ 5220303 h 6451461"/>
              <a:gd name="connsiteX1116" fmla="*/ 6169750 w 7308555"/>
              <a:gd name="connsiteY1116" fmla="*/ 5195055 h 6451461"/>
              <a:gd name="connsiteX1117" fmla="*/ 6220910 w 7308555"/>
              <a:gd name="connsiteY1117" fmla="*/ 5258839 h 6451461"/>
              <a:gd name="connsiteX1118" fmla="*/ 6169750 w 7308555"/>
              <a:gd name="connsiteY1118" fmla="*/ 5195055 h 6451461"/>
              <a:gd name="connsiteX1119" fmla="*/ 6169750 w 7308555"/>
              <a:gd name="connsiteY1119" fmla="*/ 5195055 h 6451461"/>
              <a:gd name="connsiteX1120" fmla="*/ 5167149 w 7308555"/>
              <a:gd name="connsiteY1120" fmla="*/ 5220303 h 6451461"/>
              <a:gd name="connsiteX1121" fmla="*/ 5154525 w 7308555"/>
              <a:gd name="connsiteY1121" fmla="*/ 5232926 h 6451461"/>
              <a:gd name="connsiteX1122" fmla="*/ 5167149 w 7308555"/>
              <a:gd name="connsiteY1122" fmla="*/ 5207679 h 6451461"/>
              <a:gd name="connsiteX1123" fmla="*/ 5167149 w 7308555"/>
              <a:gd name="connsiteY1123" fmla="*/ 5220303 h 6451461"/>
              <a:gd name="connsiteX1124" fmla="*/ 5167149 w 7308555"/>
              <a:gd name="connsiteY1124" fmla="*/ 5220303 h 6451461"/>
              <a:gd name="connsiteX1125" fmla="*/ 6491327 w 7308555"/>
              <a:gd name="connsiteY1125" fmla="*/ 5232926 h 6451461"/>
              <a:gd name="connsiteX1126" fmla="*/ 6503951 w 7308555"/>
              <a:gd name="connsiteY1126" fmla="*/ 5245550 h 6451461"/>
              <a:gd name="connsiteX1127" fmla="*/ 6516574 w 7308555"/>
              <a:gd name="connsiteY1127" fmla="*/ 5232926 h 6451461"/>
              <a:gd name="connsiteX1128" fmla="*/ 6491327 w 7308555"/>
              <a:gd name="connsiteY1128" fmla="*/ 5232926 h 6451461"/>
              <a:gd name="connsiteX1129" fmla="*/ 6491327 w 7308555"/>
              <a:gd name="connsiteY1129" fmla="*/ 5232926 h 6451461"/>
              <a:gd name="connsiteX1130" fmla="*/ 5154525 w 7308555"/>
              <a:gd name="connsiteY1130" fmla="*/ 5258839 h 6451461"/>
              <a:gd name="connsiteX1131" fmla="*/ 5154525 w 7308555"/>
              <a:gd name="connsiteY1131" fmla="*/ 5246215 h 6451461"/>
              <a:gd name="connsiteX1132" fmla="*/ 5154525 w 7308555"/>
              <a:gd name="connsiteY1132" fmla="*/ 5284086 h 6451461"/>
              <a:gd name="connsiteX1133" fmla="*/ 5167149 w 7308555"/>
              <a:gd name="connsiteY1133" fmla="*/ 5258839 h 6451461"/>
              <a:gd name="connsiteX1134" fmla="*/ 5154525 w 7308555"/>
              <a:gd name="connsiteY1134" fmla="*/ 5258839 h 6451461"/>
              <a:gd name="connsiteX1135" fmla="*/ 5154525 w 7308555"/>
              <a:gd name="connsiteY1135" fmla="*/ 5258839 h 6451461"/>
              <a:gd name="connsiteX1136" fmla="*/ 1336801 w 7308555"/>
              <a:gd name="connsiteY1136" fmla="*/ 5284086 h 6451461"/>
              <a:gd name="connsiteX1137" fmla="*/ 1349425 w 7308555"/>
              <a:gd name="connsiteY1137" fmla="*/ 5258839 h 6451461"/>
              <a:gd name="connsiteX1138" fmla="*/ 1336801 w 7308555"/>
              <a:gd name="connsiteY1138" fmla="*/ 5284086 h 6451461"/>
              <a:gd name="connsiteX1139" fmla="*/ 1336801 w 7308555"/>
              <a:gd name="connsiteY1139" fmla="*/ 5284086 h 6451461"/>
              <a:gd name="connsiteX1140" fmla="*/ 4948557 w 7308555"/>
              <a:gd name="connsiteY1140" fmla="*/ 5271463 h 6451461"/>
              <a:gd name="connsiteX1141" fmla="*/ 4948557 w 7308555"/>
              <a:gd name="connsiteY1141" fmla="*/ 5258839 h 6451461"/>
              <a:gd name="connsiteX1142" fmla="*/ 4948557 w 7308555"/>
              <a:gd name="connsiteY1142" fmla="*/ 5271463 h 6451461"/>
              <a:gd name="connsiteX1143" fmla="*/ 4948557 w 7308555"/>
              <a:gd name="connsiteY1143" fmla="*/ 5271463 h 6451461"/>
              <a:gd name="connsiteX1144" fmla="*/ 218592 w 7308555"/>
              <a:gd name="connsiteY1144" fmla="*/ 5284086 h 6451461"/>
              <a:gd name="connsiteX1145" fmla="*/ 244504 w 7308555"/>
              <a:gd name="connsiteY1145" fmla="*/ 5271463 h 6451461"/>
              <a:gd name="connsiteX1146" fmla="*/ 218592 w 7308555"/>
              <a:gd name="connsiteY1146" fmla="*/ 5271463 h 6451461"/>
              <a:gd name="connsiteX1147" fmla="*/ 218592 w 7308555"/>
              <a:gd name="connsiteY1147" fmla="*/ 5284086 h 6451461"/>
              <a:gd name="connsiteX1148" fmla="*/ 218592 w 7308555"/>
              <a:gd name="connsiteY1148" fmla="*/ 5284086 h 6451461"/>
              <a:gd name="connsiteX1149" fmla="*/ 1324178 w 7308555"/>
              <a:gd name="connsiteY1149" fmla="*/ 5296710 h 6451461"/>
              <a:gd name="connsiteX1150" fmla="*/ 1311554 w 7308555"/>
              <a:gd name="connsiteY1150" fmla="*/ 5321958 h 6451461"/>
              <a:gd name="connsiteX1151" fmla="*/ 1324178 w 7308555"/>
              <a:gd name="connsiteY1151" fmla="*/ 5321958 h 6451461"/>
              <a:gd name="connsiteX1152" fmla="*/ 1324178 w 7308555"/>
              <a:gd name="connsiteY1152" fmla="*/ 5296710 h 6451461"/>
              <a:gd name="connsiteX1153" fmla="*/ 1324178 w 7308555"/>
              <a:gd name="connsiteY1153" fmla="*/ 5296710 h 6451461"/>
              <a:gd name="connsiteX1154" fmla="*/ 5308669 w 7308555"/>
              <a:gd name="connsiteY1154" fmla="*/ 5322622 h 6451461"/>
              <a:gd name="connsiteX1155" fmla="*/ 5308669 w 7308555"/>
              <a:gd name="connsiteY1155" fmla="*/ 5309999 h 6451461"/>
              <a:gd name="connsiteX1156" fmla="*/ 5308669 w 7308555"/>
              <a:gd name="connsiteY1156" fmla="*/ 5322622 h 6451461"/>
              <a:gd name="connsiteX1157" fmla="*/ 5308669 w 7308555"/>
              <a:gd name="connsiteY1157" fmla="*/ 5322622 h 6451461"/>
              <a:gd name="connsiteX1158" fmla="*/ 1387961 w 7308555"/>
              <a:gd name="connsiteY1158" fmla="*/ 5475437 h 6451461"/>
              <a:gd name="connsiteX1159" fmla="*/ 1400585 w 7308555"/>
              <a:gd name="connsiteY1159" fmla="*/ 5488062 h 6451461"/>
              <a:gd name="connsiteX1160" fmla="*/ 1426497 w 7308555"/>
              <a:gd name="connsiteY1160" fmla="*/ 5436902 h 6451461"/>
              <a:gd name="connsiteX1161" fmla="*/ 1465033 w 7308555"/>
              <a:gd name="connsiteY1161" fmla="*/ 5322622 h 6451461"/>
              <a:gd name="connsiteX1162" fmla="*/ 1387961 w 7308555"/>
              <a:gd name="connsiteY1162" fmla="*/ 5475437 h 6451461"/>
              <a:gd name="connsiteX1163" fmla="*/ 1387961 w 7308555"/>
              <a:gd name="connsiteY1163" fmla="*/ 5475437 h 6451461"/>
              <a:gd name="connsiteX1164" fmla="*/ 6645471 w 7308555"/>
              <a:gd name="connsiteY1164" fmla="*/ 5373118 h 6451461"/>
              <a:gd name="connsiteX1165" fmla="*/ 6645471 w 7308555"/>
              <a:gd name="connsiteY1165" fmla="*/ 5360494 h 6451461"/>
              <a:gd name="connsiteX1166" fmla="*/ 6619559 w 7308555"/>
              <a:gd name="connsiteY1166" fmla="*/ 5347870 h 6451461"/>
              <a:gd name="connsiteX1167" fmla="*/ 6645471 w 7308555"/>
              <a:gd name="connsiteY1167" fmla="*/ 5373118 h 6451461"/>
              <a:gd name="connsiteX1168" fmla="*/ 6645471 w 7308555"/>
              <a:gd name="connsiteY1168" fmla="*/ 5373118 h 6451461"/>
              <a:gd name="connsiteX1169" fmla="*/ 5283422 w 7308555"/>
              <a:gd name="connsiteY1169" fmla="*/ 5411654 h 6451461"/>
              <a:gd name="connsiteX1170" fmla="*/ 5296045 w 7308555"/>
              <a:gd name="connsiteY1170" fmla="*/ 5399030 h 6451461"/>
              <a:gd name="connsiteX1171" fmla="*/ 5296045 w 7308555"/>
              <a:gd name="connsiteY1171" fmla="*/ 5386406 h 6451461"/>
              <a:gd name="connsiteX1172" fmla="*/ 5283422 w 7308555"/>
              <a:gd name="connsiteY1172" fmla="*/ 5411654 h 6451461"/>
              <a:gd name="connsiteX1173" fmla="*/ 5283422 w 7308555"/>
              <a:gd name="connsiteY1173" fmla="*/ 5411654 h 6451461"/>
              <a:gd name="connsiteX1174" fmla="*/ 4704717 w 7308555"/>
              <a:gd name="connsiteY1174" fmla="*/ 5399030 h 6451461"/>
              <a:gd name="connsiteX1175" fmla="*/ 4717341 w 7308555"/>
              <a:gd name="connsiteY1175" fmla="*/ 5411654 h 6451461"/>
              <a:gd name="connsiteX1176" fmla="*/ 4717341 w 7308555"/>
              <a:gd name="connsiteY1176" fmla="*/ 5411654 h 6451461"/>
              <a:gd name="connsiteX1177" fmla="*/ 4729965 w 7308555"/>
              <a:gd name="connsiteY1177" fmla="*/ 5399030 h 6451461"/>
              <a:gd name="connsiteX1178" fmla="*/ 4704717 w 7308555"/>
              <a:gd name="connsiteY1178" fmla="*/ 5399030 h 6451461"/>
              <a:gd name="connsiteX1179" fmla="*/ 4704717 w 7308555"/>
              <a:gd name="connsiteY1179" fmla="*/ 5399030 h 6451461"/>
              <a:gd name="connsiteX1180" fmla="*/ 4498748 w 7308555"/>
              <a:gd name="connsiteY1180" fmla="*/ 5475437 h 6451461"/>
              <a:gd name="connsiteX1181" fmla="*/ 4537285 w 7308555"/>
              <a:gd name="connsiteY1181" fmla="*/ 5500686 h 6451461"/>
              <a:gd name="connsiteX1182" fmla="*/ 4537285 w 7308555"/>
              <a:gd name="connsiteY1182" fmla="*/ 5449526 h 6451461"/>
              <a:gd name="connsiteX1183" fmla="*/ 4498748 w 7308555"/>
              <a:gd name="connsiteY1183" fmla="*/ 5475437 h 6451461"/>
              <a:gd name="connsiteX1184" fmla="*/ 4498748 w 7308555"/>
              <a:gd name="connsiteY1184" fmla="*/ 5475437 h 6451461"/>
              <a:gd name="connsiteX1185" fmla="*/ 6363095 w 7308555"/>
              <a:gd name="connsiteY1185" fmla="*/ 5513309 h 6451461"/>
              <a:gd name="connsiteX1186" fmla="*/ 6363095 w 7308555"/>
              <a:gd name="connsiteY1186" fmla="*/ 5513309 h 6451461"/>
              <a:gd name="connsiteX1187" fmla="*/ 6337183 w 7308555"/>
              <a:gd name="connsiteY1187" fmla="*/ 5500686 h 6451461"/>
              <a:gd name="connsiteX1188" fmla="*/ 6349807 w 7308555"/>
              <a:gd name="connsiteY1188" fmla="*/ 5500686 h 6451461"/>
              <a:gd name="connsiteX1189" fmla="*/ 6363095 w 7308555"/>
              <a:gd name="connsiteY1189" fmla="*/ 5513309 h 6451461"/>
              <a:gd name="connsiteX1190" fmla="*/ 6363095 w 7308555"/>
              <a:gd name="connsiteY1190" fmla="*/ 5513309 h 6451461"/>
              <a:gd name="connsiteX1191" fmla="*/ 6452791 w 7308555"/>
              <a:gd name="connsiteY1191" fmla="*/ 5538557 h 6451461"/>
              <a:gd name="connsiteX1192" fmla="*/ 6426878 w 7308555"/>
              <a:gd name="connsiteY1192" fmla="*/ 5525933 h 6451461"/>
              <a:gd name="connsiteX1193" fmla="*/ 6452791 w 7308555"/>
              <a:gd name="connsiteY1193" fmla="*/ 5538557 h 6451461"/>
              <a:gd name="connsiteX1194" fmla="*/ 6452791 w 7308555"/>
              <a:gd name="connsiteY1194" fmla="*/ 5538557 h 6451461"/>
              <a:gd name="connsiteX1195" fmla="*/ 5077453 w 7308555"/>
              <a:gd name="connsiteY1195" fmla="*/ 5653501 h 6451461"/>
              <a:gd name="connsiteX1196" fmla="*/ 5077453 w 7308555"/>
              <a:gd name="connsiteY1196" fmla="*/ 5653501 h 6451461"/>
              <a:gd name="connsiteX1197" fmla="*/ 5077453 w 7308555"/>
              <a:gd name="connsiteY1197" fmla="*/ 5653501 h 6451461"/>
              <a:gd name="connsiteX1198" fmla="*/ 5090077 w 7308555"/>
              <a:gd name="connsiteY1198" fmla="*/ 5666124 h 6451461"/>
              <a:gd name="connsiteX1199" fmla="*/ 5102701 w 7308555"/>
              <a:gd name="connsiteY1199" fmla="*/ 5640877 h 6451461"/>
              <a:gd name="connsiteX1200" fmla="*/ 5077453 w 7308555"/>
              <a:gd name="connsiteY1200" fmla="*/ 5653501 h 6451461"/>
              <a:gd name="connsiteX1201" fmla="*/ 5077453 w 7308555"/>
              <a:gd name="connsiteY1201" fmla="*/ 5653501 h 6451461"/>
              <a:gd name="connsiteX1202" fmla="*/ 7031496 w 7308555"/>
              <a:gd name="connsiteY1202" fmla="*/ 5780404 h 6451461"/>
              <a:gd name="connsiteX1203" fmla="*/ 7044119 w 7308555"/>
              <a:gd name="connsiteY1203" fmla="*/ 5780404 h 6451461"/>
              <a:gd name="connsiteX1204" fmla="*/ 7044119 w 7308555"/>
              <a:gd name="connsiteY1204" fmla="*/ 5755156 h 6451461"/>
              <a:gd name="connsiteX1205" fmla="*/ 7031496 w 7308555"/>
              <a:gd name="connsiteY1205" fmla="*/ 5780404 h 6451461"/>
              <a:gd name="connsiteX1206" fmla="*/ 7031496 w 7308555"/>
              <a:gd name="connsiteY1206" fmla="*/ 5780404 h 6451461"/>
              <a:gd name="connsiteX1207" fmla="*/ 218592 w 7308555"/>
              <a:gd name="connsiteY1207" fmla="*/ 6290010 h 6451461"/>
              <a:gd name="connsiteX1208" fmla="*/ 231216 w 7308555"/>
              <a:gd name="connsiteY1208" fmla="*/ 6252138 h 6451461"/>
              <a:gd name="connsiteX1209" fmla="*/ 218592 w 7308555"/>
              <a:gd name="connsiteY1209" fmla="*/ 6290010 h 6451461"/>
              <a:gd name="connsiteX1210" fmla="*/ 218592 w 7308555"/>
              <a:gd name="connsiteY1210" fmla="*/ 6290010 h 6451461"/>
              <a:gd name="connsiteX1211" fmla="*/ 321576 w 7308555"/>
              <a:gd name="connsiteY1211" fmla="*/ 6455448 h 6451461"/>
              <a:gd name="connsiteX1212" fmla="*/ 334200 w 7308555"/>
              <a:gd name="connsiteY1212" fmla="*/ 6455448 h 6451461"/>
              <a:gd name="connsiteX1213" fmla="*/ 334200 w 7308555"/>
              <a:gd name="connsiteY1213" fmla="*/ 6442825 h 6451461"/>
              <a:gd name="connsiteX1214" fmla="*/ 321576 w 7308555"/>
              <a:gd name="connsiteY1214" fmla="*/ 6455448 h 6451461"/>
              <a:gd name="connsiteX1215" fmla="*/ 321576 w 7308555"/>
              <a:gd name="connsiteY1215" fmla="*/ 6455448 h 6451461"/>
              <a:gd name="connsiteX1216" fmla="*/ 1542770 w 7308555"/>
              <a:gd name="connsiteY1216" fmla="*/ 318254 h 6451461"/>
              <a:gd name="connsiteX1217" fmla="*/ 1632466 w 7308555"/>
              <a:gd name="connsiteY1217" fmla="*/ 369414 h 6451461"/>
              <a:gd name="connsiteX1218" fmla="*/ 1632466 w 7308555"/>
              <a:gd name="connsiteY1218" fmla="*/ 382038 h 6451461"/>
              <a:gd name="connsiteX1219" fmla="*/ 1722162 w 7308555"/>
              <a:gd name="connsiteY1219" fmla="*/ 280383 h 6451461"/>
              <a:gd name="connsiteX1220" fmla="*/ 1760698 w 7308555"/>
              <a:gd name="connsiteY1220" fmla="*/ 255135 h 6451461"/>
              <a:gd name="connsiteX1221" fmla="*/ 1722162 w 7308555"/>
              <a:gd name="connsiteY1221" fmla="*/ 166104 h 6451461"/>
              <a:gd name="connsiteX1222" fmla="*/ 1632466 w 7308555"/>
              <a:gd name="connsiteY1222" fmla="*/ 217263 h 6451461"/>
              <a:gd name="connsiteX1223" fmla="*/ 1619842 w 7308555"/>
              <a:gd name="connsiteY1223" fmla="*/ 229887 h 6451461"/>
              <a:gd name="connsiteX1224" fmla="*/ 1555394 w 7308555"/>
              <a:gd name="connsiteY1224" fmla="*/ 140856 h 6451461"/>
              <a:gd name="connsiteX1225" fmla="*/ 1568018 w 7308555"/>
              <a:gd name="connsiteY1225" fmla="*/ 268423 h 6451461"/>
              <a:gd name="connsiteX1226" fmla="*/ 1542105 w 7308555"/>
              <a:gd name="connsiteY1226" fmla="*/ 268423 h 6451461"/>
              <a:gd name="connsiteX1227" fmla="*/ 1542770 w 7308555"/>
              <a:gd name="connsiteY1227" fmla="*/ 318254 h 6451461"/>
              <a:gd name="connsiteX1228" fmla="*/ 1542770 w 7308555"/>
              <a:gd name="connsiteY1228" fmla="*/ 318254 h 6451461"/>
              <a:gd name="connsiteX1229" fmla="*/ 3226395 w 7308555"/>
              <a:gd name="connsiteY1229" fmla="*/ 3399808 h 6451461"/>
              <a:gd name="connsiteX1230" fmla="*/ 3226395 w 7308555"/>
              <a:gd name="connsiteY1230" fmla="*/ 3399808 h 6451461"/>
              <a:gd name="connsiteX1231" fmla="*/ 3226395 w 7308555"/>
              <a:gd name="connsiteY1231" fmla="*/ 3399808 h 6451461"/>
              <a:gd name="connsiteX1232" fmla="*/ 3226395 w 7308555"/>
              <a:gd name="connsiteY1232" fmla="*/ 3399808 h 6451461"/>
              <a:gd name="connsiteX1233" fmla="*/ 5437566 w 7308555"/>
              <a:gd name="connsiteY1233" fmla="*/ 407286 h 6451461"/>
              <a:gd name="connsiteX1234" fmla="*/ 5463478 w 7308555"/>
              <a:gd name="connsiteY1234" fmla="*/ 369414 h 6451461"/>
              <a:gd name="connsiteX1235" fmla="*/ 5450854 w 7308555"/>
              <a:gd name="connsiteY1235" fmla="*/ 356790 h 6451461"/>
              <a:gd name="connsiteX1236" fmla="*/ 5399694 w 7308555"/>
              <a:gd name="connsiteY1236" fmla="*/ 344167 h 6451461"/>
              <a:gd name="connsiteX1237" fmla="*/ 5348534 w 7308555"/>
              <a:gd name="connsiteY1237" fmla="*/ 369414 h 6451461"/>
              <a:gd name="connsiteX1238" fmla="*/ 5297374 w 7308555"/>
              <a:gd name="connsiteY1238" fmla="*/ 394662 h 6451461"/>
              <a:gd name="connsiteX1239" fmla="*/ 5258838 w 7308555"/>
              <a:gd name="connsiteY1239" fmla="*/ 458446 h 6451461"/>
              <a:gd name="connsiteX1240" fmla="*/ 5091406 w 7308555"/>
              <a:gd name="connsiteY1240" fmla="*/ 598637 h 6451461"/>
              <a:gd name="connsiteX1241" fmla="*/ 5091406 w 7308555"/>
              <a:gd name="connsiteY1241" fmla="*/ 611261 h 6451461"/>
              <a:gd name="connsiteX1242" fmla="*/ 4911350 w 7308555"/>
              <a:gd name="connsiteY1242" fmla="*/ 776700 h 6451461"/>
              <a:gd name="connsiteX1243" fmla="*/ 4885438 w 7308555"/>
              <a:gd name="connsiteY1243" fmla="*/ 827860 h 6451461"/>
              <a:gd name="connsiteX1244" fmla="*/ 4846902 w 7308555"/>
              <a:gd name="connsiteY1244" fmla="*/ 853108 h 6451461"/>
              <a:gd name="connsiteX1245" fmla="*/ 4757206 w 7308555"/>
              <a:gd name="connsiteY1245" fmla="*/ 967387 h 6451461"/>
              <a:gd name="connsiteX1246" fmla="*/ 4628974 w 7308555"/>
              <a:gd name="connsiteY1246" fmla="*/ 1069042 h 6451461"/>
              <a:gd name="connsiteX1247" fmla="*/ 4616350 w 7308555"/>
              <a:gd name="connsiteY1247" fmla="*/ 1043795 h 6451461"/>
              <a:gd name="connsiteX1248" fmla="*/ 4539278 w 7308555"/>
              <a:gd name="connsiteY1248" fmla="*/ 1018547 h 6451461"/>
              <a:gd name="connsiteX1249" fmla="*/ 4642262 w 7308555"/>
              <a:gd name="connsiteY1249" fmla="*/ 993299 h 6451461"/>
              <a:gd name="connsiteX1250" fmla="*/ 4654886 w 7308555"/>
              <a:gd name="connsiteY1250" fmla="*/ 993299 h 6451461"/>
              <a:gd name="connsiteX1251" fmla="*/ 4642262 w 7308555"/>
              <a:gd name="connsiteY1251" fmla="*/ 942139 h 6451461"/>
              <a:gd name="connsiteX1252" fmla="*/ 4616350 w 7308555"/>
              <a:gd name="connsiteY1252" fmla="*/ 890980 h 6451461"/>
              <a:gd name="connsiteX1253" fmla="*/ 4565190 w 7308555"/>
              <a:gd name="connsiteY1253" fmla="*/ 725540 h 6451461"/>
              <a:gd name="connsiteX1254" fmla="*/ 4526654 w 7308555"/>
              <a:gd name="connsiteY1254" fmla="*/ 661757 h 6451461"/>
              <a:gd name="connsiteX1255" fmla="*/ 4899390 w 7308555"/>
              <a:gd name="connsiteY1255" fmla="*/ 534189 h 6451461"/>
              <a:gd name="connsiteX1256" fmla="*/ 4693422 w 7308555"/>
              <a:gd name="connsiteY1256" fmla="*/ 572061 h 6451461"/>
              <a:gd name="connsiteX1257" fmla="*/ 4654886 w 7308555"/>
              <a:gd name="connsiteY1257" fmla="*/ 584685 h 6451461"/>
              <a:gd name="connsiteX1258" fmla="*/ 4616350 w 7308555"/>
              <a:gd name="connsiteY1258" fmla="*/ 597308 h 6451461"/>
              <a:gd name="connsiteX1259" fmla="*/ 4500742 w 7308555"/>
              <a:gd name="connsiteY1259" fmla="*/ 661092 h 6451461"/>
              <a:gd name="connsiteX1260" fmla="*/ 4449582 w 7308555"/>
              <a:gd name="connsiteY1260" fmla="*/ 597308 h 6451461"/>
              <a:gd name="connsiteX1261" fmla="*/ 4423670 w 7308555"/>
              <a:gd name="connsiteY1261" fmla="*/ 609932 h 6451461"/>
              <a:gd name="connsiteX1262" fmla="*/ 4192454 w 7308555"/>
              <a:gd name="connsiteY1262" fmla="*/ 495653 h 6451461"/>
              <a:gd name="connsiteX1263" fmla="*/ 4192454 w 7308555"/>
              <a:gd name="connsiteY1263" fmla="*/ 483029 h 6451461"/>
              <a:gd name="connsiteX1264" fmla="*/ 4166541 w 7308555"/>
              <a:gd name="connsiteY1264" fmla="*/ 483029 h 6451461"/>
              <a:gd name="connsiteX1265" fmla="*/ 3999109 w 7308555"/>
              <a:gd name="connsiteY1265" fmla="*/ 520901 h 6451461"/>
              <a:gd name="connsiteX1266" fmla="*/ 3999109 w 7308555"/>
              <a:gd name="connsiteY1266" fmla="*/ 508277 h 6451461"/>
              <a:gd name="connsiteX1267" fmla="*/ 4153253 w 7308555"/>
              <a:gd name="connsiteY1267" fmla="*/ 317590 h 6451461"/>
              <a:gd name="connsiteX1268" fmla="*/ 3934661 w 7308555"/>
              <a:gd name="connsiteY1268" fmla="*/ 559437 h 6451461"/>
              <a:gd name="connsiteX1269" fmla="*/ 3870213 w 7308555"/>
              <a:gd name="connsiteY1269" fmla="*/ 584685 h 6451461"/>
              <a:gd name="connsiteX1270" fmla="*/ 3690157 w 7308555"/>
              <a:gd name="connsiteY1270" fmla="*/ 673716 h 6451461"/>
              <a:gd name="connsiteX1271" fmla="*/ 3690157 w 7308555"/>
              <a:gd name="connsiteY1271" fmla="*/ 661092 h 6451461"/>
              <a:gd name="connsiteX1272" fmla="*/ 3677533 w 7308555"/>
              <a:gd name="connsiteY1272" fmla="*/ 686340 h 6451461"/>
              <a:gd name="connsiteX1273" fmla="*/ 3549301 w 7308555"/>
              <a:gd name="connsiteY1273" fmla="*/ 698964 h 6451461"/>
              <a:gd name="connsiteX1274" fmla="*/ 3510765 w 7308555"/>
              <a:gd name="connsiteY1274" fmla="*/ 698964 h 6451461"/>
              <a:gd name="connsiteX1275" fmla="*/ 3292172 w 7308555"/>
              <a:gd name="connsiteY1275" fmla="*/ 711588 h 6451461"/>
              <a:gd name="connsiteX1276" fmla="*/ 3304796 w 7308555"/>
              <a:gd name="connsiteY1276" fmla="*/ 673716 h 6451461"/>
              <a:gd name="connsiteX1277" fmla="*/ 3278884 w 7308555"/>
              <a:gd name="connsiteY1277" fmla="*/ 673716 h 6451461"/>
              <a:gd name="connsiteX1278" fmla="*/ 3278884 w 7308555"/>
              <a:gd name="connsiteY1278" fmla="*/ 698964 h 6451461"/>
              <a:gd name="connsiteX1279" fmla="*/ 3189188 w 7308555"/>
              <a:gd name="connsiteY1279" fmla="*/ 482365 h 6451461"/>
              <a:gd name="connsiteX1280" fmla="*/ 3138028 w 7308555"/>
              <a:gd name="connsiteY1280" fmla="*/ 494989 h 6451461"/>
              <a:gd name="connsiteX1281" fmla="*/ 3138028 w 7308555"/>
              <a:gd name="connsiteY1281" fmla="*/ 546148 h 6451461"/>
              <a:gd name="connsiteX1282" fmla="*/ 3099492 w 7308555"/>
              <a:gd name="connsiteY1282" fmla="*/ 673716 h 6451461"/>
              <a:gd name="connsiteX1283" fmla="*/ 3022420 w 7308555"/>
              <a:gd name="connsiteY1283" fmla="*/ 762748 h 6451461"/>
              <a:gd name="connsiteX1284" fmla="*/ 3009796 w 7308555"/>
              <a:gd name="connsiteY1284" fmla="*/ 775371 h 6451461"/>
              <a:gd name="connsiteX1285" fmla="*/ 2983884 w 7308555"/>
              <a:gd name="connsiteY1285" fmla="*/ 750124 h 6451461"/>
              <a:gd name="connsiteX1286" fmla="*/ 2971260 w 7308555"/>
              <a:gd name="connsiteY1286" fmla="*/ 750124 h 6451461"/>
              <a:gd name="connsiteX1287" fmla="*/ 2945348 w 7308555"/>
              <a:gd name="connsiteY1287" fmla="*/ 750124 h 6451461"/>
              <a:gd name="connsiteX1288" fmla="*/ 2932724 w 7308555"/>
              <a:gd name="connsiteY1288" fmla="*/ 724876 h 6451461"/>
              <a:gd name="connsiteX1289" fmla="*/ 2906812 w 7308555"/>
              <a:gd name="connsiteY1289" fmla="*/ 584685 h 6451461"/>
              <a:gd name="connsiteX1290" fmla="*/ 2855652 w 7308555"/>
              <a:gd name="connsiteY1290" fmla="*/ 368085 h 6451461"/>
              <a:gd name="connsiteX1291" fmla="*/ 2791204 w 7308555"/>
              <a:gd name="connsiteY1291" fmla="*/ 190022 h 6451461"/>
              <a:gd name="connsiteX1292" fmla="*/ 2765292 w 7308555"/>
              <a:gd name="connsiteY1292" fmla="*/ 190022 h 6451461"/>
              <a:gd name="connsiteX1293" fmla="*/ 2777916 w 7308555"/>
              <a:gd name="connsiteY1293" fmla="*/ 419245 h 6451461"/>
              <a:gd name="connsiteX1294" fmla="*/ 2765292 w 7308555"/>
              <a:gd name="connsiteY1294" fmla="*/ 457117 h 6451461"/>
              <a:gd name="connsiteX1295" fmla="*/ 2777916 w 7308555"/>
              <a:gd name="connsiteY1295" fmla="*/ 558772 h 6451461"/>
              <a:gd name="connsiteX1296" fmla="*/ 2777916 w 7308555"/>
              <a:gd name="connsiteY1296" fmla="*/ 571396 h 6451461"/>
              <a:gd name="connsiteX1297" fmla="*/ 2777916 w 7308555"/>
              <a:gd name="connsiteY1297" fmla="*/ 571396 h 6451461"/>
              <a:gd name="connsiteX1298" fmla="*/ 2790540 w 7308555"/>
              <a:gd name="connsiteY1298" fmla="*/ 787995 h 6451461"/>
              <a:gd name="connsiteX1299" fmla="*/ 2777916 w 7308555"/>
              <a:gd name="connsiteY1299" fmla="*/ 775371 h 6451461"/>
              <a:gd name="connsiteX1300" fmla="*/ 2739380 w 7308555"/>
              <a:gd name="connsiteY1300" fmla="*/ 877027 h 6451461"/>
              <a:gd name="connsiteX1301" fmla="*/ 2726756 w 7308555"/>
              <a:gd name="connsiteY1301" fmla="*/ 877027 h 6451461"/>
              <a:gd name="connsiteX1302" fmla="*/ 2675596 w 7308555"/>
              <a:gd name="connsiteY1302" fmla="*/ 749459 h 6451461"/>
              <a:gd name="connsiteX1303" fmla="*/ 2637060 w 7308555"/>
              <a:gd name="connsiteY1303" fmla="*/ 762083 h 6451461"/>
              <a:gd name="connsiteX1304" fmla="*/ 2611148 w 7308555"/>
              <a:gd name="connsiteY1304" fmla="*/ 736835 h 6451461"/>
              <a:gd name="connsiteX1305" fmla="*/ 2598524 w 7308555"/>
              <a:gd name="connsiteY1305" fmla="*/ 762083 h 6451461"/>
              <a:gd name="connsiteX1306" fmla="*/ 2559988 w 7308555"/>
              <a:gd name="connsiteY1306" fmla="*/ 762083 h 6451461"/>
              <a:gd name="connsiteX1307" fmla="*/ 2572612 w 7308555"/>
              <a:gd name="connsiteY1307" fmla="*/ 876362 h 6451461"/>
              <a:gd name="connsiteX1308" fmla="*/ 2585236 w 7308555"/>
              <a:gd name="connsiteY1308" fmla="*/ 876362 h 6451461"/>
              <a:gd name="connsiteX1309" fmla="*/ 2534076 w 7308555"/>
              <a:gd name="connsiteY1309" fmla="*/ 952770 h 6451461"/>
              <a:gd name="connsiteX1310" fmla="*/ 2444380 w 7308555"/>
              <a:gd name="connsiteY1310" fmla="*/ 876362 h 6451461"/>
              <a:gd name="connsiteX1311" fmla="*/ 2393220 w 7308555"/>
              <a:gd name="connsiteY1311" fmla="*/ 851115 h 6451461"/>
              <a:gd name="connsiteX1312" fmla="*/ 2393220 w 7308555"/>
              <a:gd name="connsiteY1312" fmla="*/ 940146 h 6451461"/>
              <a:gd name="connsiteX1313" fmla="*/ 2419132 w 7308555"/>
              <a:gd name="connsiteY1313" fmla="*/ 1003930 h 6451461"/>
              <a:gd name="connsiteX1314" fmla="*/ 2226452 w 7308555"/>
              <a:gd name="connsiteY1314" fmla="*/ 940146 h 6451461"/>
              <a:gd name="connsiteX1315" fmla="*/ 2226452 w 7308555"/>
              <a:gd name="connsiteY1315" fmla="*/ 927522 h 6451461"/>
              <a:gd name="connsiteX1316" fmla="*/ 2200540 w 7308555"/>
              <a:gd name="connsiteY1316" fmla="*/ 940146 h 6451461"/>
              <a:gd name="connsiteX1317" fmla="*/ 2200540 w 7308555"/>
              <a:gd name="connsiteY1317" fmla="*/ 888986 h 6451461"/>
              <a:gd name="connsiteX1318" fmla="*/ 2174628 w 7308555"/>
              <a:gd name="connsiteY1318" fmla="*/ 914234 h 6451461"/>
              <a:gd name="connsiteX1319" fmla="*/ 2148716 w 7308555"/>
              <a:gd name="connsiteY1319" fmla="*/ 914234 h 6451461"/>
              <a:gd name="connsiteX1320" fmla="*/ 2148716 w 7308555"/>
              <a:gd name="connsiteY1320" fmla="*/ 965394 h 6451461"/>
              <a:gd name="connsiteX1321" fmla="*/ 2187252 w 7308555"/>
              <a:gd name="connsiteY1321" fmla="*/ 1016554 h 6451461"/>
              <a:gd name="connsiteX1322" fmla="*/ 2122803 w 7308555"/>
              <a:gd name="connsiteY1322" fmla="*/ 978682 h 6451461"/>
              <a:gd name="connsiteX1323" fmla="*/ 2058355 w 7308555"/>
              <a:gd name="connsiteY1323" fmla="*/ 914898 h 6451461"/>
              <a:gd name="connsiteX1324" fmla="*/ 2084267 w 7308555"/>
              <a:gd name="connsiteY1324" fmla="*/ 902275 h 6451461"/>
              <a:gd name="connsiteX1325" fmla="*/ 2096891 w 7308555"/>
              <a:gd name="connsiteY1325" fmla="*/ 927522 h 6451461"/>
              <a:gd name="connsiteX1326" fmla="*/ 2084267 w 7308555"/>
              <a:gd name="connsiteY1326" fmla="*/ 940146 h 6451461"/>
              <a:gd name="connsiteX1327" fmla="*/ 2122803 w 7308555"/>
              <a:gd name="connsiteY1327" fmla="*/ 952770 h 6451461"/>
              <a:gd name="connsiteX1328" fmla="*/ 2122803 w 7308555"/>
              <a:gd name="connsiteY1328" fmla="*/ 914898 h 6451461"/>
              <a:gd name="connsiteX1329" fmla="*/ 2135427 w 7308555"/>
              <a:gd name="connsiteY1329" fmla="*/ 914898 h 6451461"/>
              <a:gd name="connsiteX1330" fmla="*/ 2122803 w 7308555"/>
              <a:gd name="connsiteY1330" fmla="*/ 851115 h 6451461"/>
              <a:gd name="connsiteX1331" fmla="*/ 2084267 w 7308555"/>
              <a:gd name="connsiteY1331" fmla="*/ 799955 h 6451461"/>
              <a:gd name="connsiteX1332" fmla="*/ 2033107 w 7308555"/>
              <a:gd name="connsiteY1332" fmla="*/ 863738 h 6451461"/>
              <a:gd name="connsiteX1333" fmla="*/ 2045731 w 7308555"/>
              <a:gd name="connsiteY1333" fmla="*/ 914898 h 6451461"/>
              <a:gd name="connsiteX1334" fmla="*/ 1981283 w 7308555"/>
              <a:gd name="connsiteY1334" fmla="*/ 863738 h 6451461"/>
              <a:gd name="connsiteX1335" fmla="*/ 1853051 w 7308555"/>
              <a:gd name="connsiteY1335" fmla="*/ 774707 h 6451461"/>
              <a:gd name="connsiteX1336" fmla="*/ 1853051 w 7308555"/>
              <a:gd name="connsiteY1336" fmla="*/ 787331 h 6451461"/>
              <a:gd name="connsiteX1337" fmla="*/ 1827139 w 7308555"/>
              <a:gd name="connsiteY1337" fmla="*/ 774707 h 6451461"/>
              <a:gd name="connsiteX1338" fmla="*/ 1737443 w 7308555"/>
              <a:gd name="connsiteY1338" fmla="*/ 787331 h 6451461"/>
              <a:gd name="connsiteX1339" fmla="*/ 1763355 w 7308555"/>
              <a:gd name="connsiteY1339" fmla="*/ 825202 h 6451461"/>
              <a:gd name="connsiteX1340" fmla="*/ 1827803 w 7308555"/>
              <a:gd name="connsiteY1340" fmla="*/ 888986 h 6451461"/>
              <a:gd name="connsiteX1341" fmla="*/ 1878963 w 7308555"/>
              <a:gd name="connsiteY1341" fmla="*/ 952770 h 6451461"/>
              <a:gd name="connsiteX1342" fmla="*/ 1814515 w 7308555"/>
              <a:gd name="connsiteY1342" fmla="*/ 888986 h 6451461"/>
              <a:gd name="connsiteX1343" fmla="*/ 1801891 w 7308555"/>
              <a:gd name="connsiteY1343" fmla="*/ 901610 h 6451461"/>
              <a:gd name="connsiteX1344" fmla="*/ 1673659 w 7308555"/>
              <a:gd name="connsiteY1344" fmla="*/ 787331 h 6451461"/>
              <a:gd name="connsiteX1345" fmla="*/ 1647747 w 7308555"/>
              <a:gd name="connsiteY1345" fmla="*/ 762083 h 6451461"/>
              <a:gd name="connsiteX1346" fmla="*/ 1596587 w 7308555"/>
              <a:gd name="connsiteY1346" fmla="*/ 710923 h 6451461"/>
              <a:gd name="connsiteX1347" fmla="*/ 1583963 w 7308555"/>
              <a:gd name="connsiteY1347" fmla="*/ 710923 h 6451461"/>
              <a:gd name="connsiteX1348" fmla="*/ 1558051 w 7308555"/>
              <a:gd name="connsiteY1348" fmla="*/ 685675 h 6451461"/>
              <a:gd name="connsiteX1349" fmla="*/ 1480979 w 7308555"/>
              <a:gd name="connsiteY1349" fmla="*/ 584020 h 6451461"/>
              <a:gd name="connsiteX1350" fmla="*/ 1377995 w 7308555"/>
              <a:gd name="connsiteY1350" fmla="*/ 469741 h 6451461"/>
              <a:gd name="connsiteX1351" fmla="*/ 1377995 w 7308555"/>
              <a:gd name="connsiteY1351" fmla="*/ 469741 h 6451461"/>
              <a:gd name="connsiteX1352" fmla="*/ 1352083 w 7308555"/>
              <a:gd name="connsiteY1352" fmla="*/ 469741 h 6451461"/>
              <a:gd name="connsiteX1353" fmla="*/ 1326171 w 7308555"/>
              <a:gd name="connsiteY1353" fmla="*/ 444493 h 6451461"/>
              <a:gd name="connsiteX1354" fmla="*/ 1261723 w 7308555"/>
              <a:gd name="connsiteY1354" fmla="*/ 368085 h 6451461"/>
              <a:gd name="connsiteX1355" fmla="*/ 1235810 w 7308555"/>
              <a:gd name="connsiteY1355" fmla="*/ 368085 h 6451461"/>
              <a:gd name="connsiteX1356" fmla="*/ 1223187 w 7308555"/>
              <a:gd name="connsiteY1356" fmla="*/ 342838 h 6451461"/>
              <a:gd name="connsiteX1357" fmla="*/ 1287635 w 7308555"/>
              <a:gd name="connsiteY1357" fmla="*/ 444493 h 6451461"/>
              <a:gd name="connsiteX1358" fmla="*/ 1326171 w 7308555"/>
              <a:gd name="connsiteY1358" fmla="*/ 482365 h 6451461"/>
              <a:gd name="connsiteX1359" fmla="*/ 1352083 w 7308555"/>
              <a:gd name="connsiteY1359" fmla="*/ 533525 h 6451461"/>
              <a:gd name="connsiteX1360" fmla="*/ 1364707 w 7308555"/>
              <a:gd name="connsiteY1360" fmla="*/ 533525 h 6451461"/>
              <a:gd name="connsiteX1361" fmla="*/ 1429155 w 7308555"/>
              <a:gd name="connsiteY1361" fmla="*/ 609932 h 6451461"/>
              <a:gd name="connsiteX1362" fmla="*/ 1570675 w 7308555"/>
              <a:gd name="connsiteY1362" fmla="*/ 775371 h 6451461"/>
              <a:gd name="connsiteX1363" fmla="*/ 1609211 w 7308555"/>
              <a:gd name="connsiteY1363" fmla="*/ 787995 h 6451461"/>
              <a:gd name="connsiteX1364" fmla="*/ 1750731 w 7308555"/>
              <a:gd name="connsiteY1364" fmla="*/ 940811 h 6451461"/>
              <a:gd name="connsiteX1365" fmla="*/ 1801891 w 7308555"/>
              <a:gd name="connsiteY1365" fmla="*/ 966058 h 6451461"/>
              <a:gd name="connsiteX1366" fmla="*/ 1917499 w 7308555"/>
              <a:gd name="connsiteY1366" fmla="*/ 1156745 h 6451461"/>
              <a:gd name="connsiteX1367" fmla="*/ 1930123 w 7308555"/>
              <a:gd name="connsiteY1367" fmla="*/ 1169369 h 6451461"/>
              <a:gd name="connsiteX1368" fmla="*/ 1904211 w 7308555"/>
              <a:gd name="connsiteY1368" fmla="*/ 1067714 h 6451461"/>
              <a:gd name="connsiteX1369" fmla="*/ 1891587 w 7308555"/>
              <a:gd name="connsiteY1369" fmla="*/ 1055090 h 6451461"/>
              <a:gd name="connsiteX1370" fmla="*/ 1981283 w 7308555"/>
              <a:gd name="connsiteY1370" fmla="*/ 1131497 h 6451461"/>
              <a:gd name="connsiteX1371" fmla="*/ 1955371 w 7308555"/>
              <a:gd name="connsiteY1371" fmla="*/ 1080338 h 6451461"/>
              <a:gd name="connsiteX1372" fmla="*/ 2006531 w 7308555"/>
              <a:gd name="connsiteY1372" fmla="*/ 1144121 h 6451461"/>
              <a:gd name="connsiteX1373" fmla="*/ 2019155 w 7308555"/>
              <a:gd name="connsiteY1373" fmla="*/ 1220529 h 6451461"/>
              <a:gd name="connsiteX1374" fmla="*/ 1993243 w 7308555"/>
              <a:gd name="connsiteY1374" fmla="*/ 1233153 h 6451461"/>
              <a:gd name="connsiteX1375" fmla="*/ 1980619 w 7308555"/>
              <a:gd name="connsiteY1375" fmla="*/ 1220529 h 6451461"/>
              <a:gd name="connsiteX1376" fmla="*/ 1980619 w 7308555"/>
              <a:gd name="connsiteY1376" fmla="*/ 1182657 h 6451461"/>
              <a:gd name="connsiteX1377" fmla="*/ 1929459 w 7308555"/>
              <a:gd name="connsiteY1377" fmla="*/ 1170034 h 6451461"/>
              <a:gd name="connsiteX1378" fmla="*/ 1916835 w 7308555"/>
              <a:gd name="connsiteY1378" fmla="*/ 1348096 h 6451461"/>
              <a:gd name="connsiteX1379" fmla="*/ 1865675 w 7308555"/>
              <a:gd name="connsiteY1379" fmla="*/ 1322849 h 6451461"/>
              <a:gd name="connsiteX1380" fmla="*/ 1878299 w 7308555"/>
              <a:gd name="connsiteY1380" fmla="*/ 1374009 h 6451461"/>
              <a:gd name="connsiteX1381" fmla="*/ 1736779 w 7308555"/>
              <a:gd name="connsiteY1381" fmla="*/ 1399256 h 6451461"/>
              <a:gd name="connsiteX1382" fmla="*/ 1839763 w 7308555"/>
              <a:gd name="connsiteY1382" fmla="*/ 1411880 h 6451461"/>
              <a:gd name="connsiteX1383" fmla="*/ 1890923 w 7308555"/>
              <a:gd name="connsiteY1383" fmla="*/ 1424504 h 6451461"/>
              <a:gd name="connsiteX1384" fmla="*/ 1878299 w 7308555"/>
              <a:gd name="connsiteY1384" fmla="*/ 1449752 h 6451461"/>
              <a:gd name="connsiteX1385" fmla="*/ 1916835 w 7308555"/>
              <a:gd name="connsiteY1385" fmla="*/ 1487623 h 6451461"/>
              <a:gd name="connsiteX1386" fmla="*/ 1904211 w 7308555"/>
              <a:gd name="connsiteY1386" fmla="*/ 1525495 h 6451461"/>
              <a:gd name="connsiteX1387" fmla="*/ 1891587 w 7308555"/>
              <a:gd name="connsiteY1387" fmla="*/ 1512871 h 6451461"/>
              <a:gd name="connsiteX1388" fmla="*/ 1840427 w 7308555"/>
              <a:gd name="connsiteY1388" fmla="*/ 1512871 h 6451461"/>
              <a:gd name="connsiteX1389" fmla="*/ 1814515 w 7308555"/>
              <a:gd name="connsiteY1389" fmla="*/ 1525495 h 6451461"/>
              <a:gd name="connsiteX1390" fmla="*/ 1788603 w 7308555"/>
              <a:gd name="connsiteY1390" fmla="*/ 1563367 h 6451461"/>
              <a:gd name="connsiteX1391" fmla="*/ 1762691 w 7308555"/>
              <a:gd name="connsiteY1391" fmla="*/ 1588614 h 6451461"/>
              <a:gd name="connsiteX1392" fmla="*/ 1724155 w 7308555"/>
              <a:gd name="connsiteY1392" fmla="*/ 1575991 h 6451461"/>
              <a:gd name="connsiteX1393" fmla="*/ 1711531 w 7308555"/>
              <a:gd name="connsiteY1393" fmla="*/ 1563367 h 6451461"/>
              <a:gd name="connsiteX1394" fmla="*/ 1621835 w 7308555"/>
              <a:gd name="connsiteY1394" fmla="*/ 1499583 h 6451461"/>
              <a:gd name="connsiteX1395" fmla="*/ 1750067 w 7308555"/>
              <a:gd name="connsiteY1395" fmla="*/ 1601238 h 6451461"/>
              <a:gd name="connsiteX1396" fmla="*/ 1582635 w 7308555"/>
              <a:gd name="connsiteY1396" fmla="*/ 1639110 h 6451461"/>
              <a:gd name="connsiteX1397" fmla="*/ 1608547 w 7308555"/>
              <a:gd name="connsiteY1397" fmla="*/ 1639110 h 6451461"/>
              <a:gd name="connsiteX1398" fmla="*/ 1608547 w 7308555"/>
              <a:gd name="connsiteY1398" fmla="*/ 1664358 h 6451461"/>
              <a:gd name="connsiteX1399" fmla="*/ 1634459 w 7308555"/>
              <a:gd name="connsiteY1399" fmla="*/ 1651734 h 6451461"/>
              <a:gd name="connsiteX1400" fmla="*/ 1634459 w 7308555"/>
              <a:gd name="connsiteY1400" fmla="*/ 1676981 h 6451461"/>
              <a:gd name="connsiteX1401" fmla="*/ 1570011 w 7308555"/>
              <a:gd name="connsiteY1401" fmla="*/ 1689605 h 6451461"/>
              <a:gd name="connsiteX1402" fmla="*/ 1672995 w 7308555"/>
              <a:gd name="connsiteY1402" fmla="*/ 1727477 h 6451461"/>
              <a:gd name="connsiteX1403" fmla="*/ 1698907 w 7308555"/>
              <a:gd name="connsiteY1403" fmla="*/ 1702229 h 6451461"/>
              <a:gd name="connsiteX1404" fmla="*/ 1827139 w 7308555"/>
              <a:gd name="connsiteY1404" fmla="*/ 1714853 h 6451461"/>
              <a:gd name="connsiteX1405" fmla="*/ 1891587 w 7308555"/>
              <a:gd name="connsiteY1405" fmla="*/ 1714853 h 6451461"/>
              <a:gd name="connsiteX1406" fmla="*/ 1827139 w 7308555"/>
              <a:gd name="connsiteY1406" fmla="*/ 1778637 h 6451461"/>
              <a:gd name="connsiteX1407" fmla="*/ 1814515 w 7308555"/>
              <a:gd name="connsiteY1407" fmla="*/ 1778637 h 6451461"/>
              <a:gd name="connsiteX1408" fmla="*/ 1711531 w 7308555"/>
              <a:gd name="connsiteY1408" fmla="*/ 1803885 h 6451461"/>
              <a:gd name="connsiteX1409" fmla="*/ 1737443 w 7308555"/>
              <a:gd name="connsiteY1409" fmla="*/ 1816508 h 6451461"/>
              <a:gd name="connsiteX1410" fmla="*/ 1660371 w 7308555"/>
              <a:gd name="connsiteY1410" fmla="*/ 1880292 h 6451461"/>
              <a:gd name="connsiteX1411" fmla="*/ 1788603 w 7308555"/>
              <a:gd name="connsiteY1411" fmla="*/ 1892916 h 6451461"/>
              <a:gd name="connsiteX1412" fmla="*/ 1827139 w 7308555"/>
              <a:gd name="connsiteY1412" fmla="*/ 1930788 h 6451461"/>
              <a:gd name="connsiteX1413" fmla="*/ 1801227 w 7308555"/>
              <a:gd name="connsiteY1413" fmla="*/ 1930788 h 6451461"/>
              <a:gd name="connsiteX1414" fmla="*/ 1801227 w 7308555"/>
              <a:gd name="connsiteY1414" fmla="*/ 1943412 h 6451461"/>
              <a:gd name="connsiteX1415" fmla="*/ 1788603 w 7308555"/>
              <a:gd name="connsiteY1415" fmla="*/ 1943412 h 6451461"/>
              <a:gd name="connsiteX1416" fmla="*/ 1788603 w 7308555"/>
              <a:gd name="connsiteY1416" fmla="*/ 1943412 h 6451461"/>
              <a:gd name="connsiteX1417" fmla="*/ 1762691 w 7308555"/>
              <a:gd name="connsiteY1417" fmla="*/ 1943412 h 6451461"/>
              <a:gd name="connsiteX1418" fmla="*/ 1736779 w 7308555"/>
              <a:gd name="connsiteY1418" fmla="*/ 1918164 h 6451461"/>
              <a:gd name="connsiteX1419" fmla="*/ 1647083 w 7308555"/>
              <a:gd name="connsiteY1419" fmla="*/ 1905540 h 6451461"/>
              <a:gd name="connsiteX1420" fmla="*/ 1647083 w 7308555"/>
              <a:gd name="connsiteY1420" fmla="*/ 1930788 h 6451461"/>
              <a:gd name="connsiteX1421" fmla="*/ 1762691 w 7308555"/>
              <a:gd name="connsiteY1421" fmla="*/ 1968659 h 6451461"/>
              <a:gd name="connsiteX1422" fmla="*/ 1724155 w 7308555"/>
              <a:gd name="connsiteY1422" fmla="*/ 1981283 h 6451461"/>
              <a:gd name="connsiteX1423" fmla="*/ 1724155 w 7308555"/>
              <a:gd name="connsiteY1423" fmla="*/ 2006531 h 6451461"/>
              <a:gd name="connsiteX1424" fmla="*/ 1711531 w 7308555"/>
              <a:gd name="connsiteY1424" fmla="*/ 2006531 h 6451461"/>
              <a:gd name="connsiteX1425" fmla="*/ 1621835 w 7308555"/>
              <a:gd name="connsiteY1425" fmla="*/ 2057691 h 6451461"/>
              <a:gd name="connsiteX1426" fmla="*/ 1634459 w 7308555"/>
              <a:gd name="connsiteY1426" fmla="*/ 2070315 h 6451461"/>
              <a:gd name="connsiteX1427" fmla="*/ 1583299 w 7308555"/>
              <a:gd name="connsiteY1427" fmla="*/ 2070315 h 6451461"/>
              <a:gd name="connsiteX1428" fmla="*/ 1557387 w 7308555"/>
              <a:gd name="connsiteY1428" fmla="*/ 2108186 h 6451461"/>
              <a:gd name="connsiteX1429" fmla="*/ 1492939 w 7308555"/>
              <a:gd name="connsiteY1429" fmla="*/ 2133434 h 6451461"/>
              <a:gd name="connsiteX1430" fmla="*/ 1454403 w 7308555"/>
              <a:gd name="connsiteY1430" fmla="*/ 2184594 h 6451461"/>
              <a:gd name="connsiteX1431" fmla="*/ 1557387 w 7308555"/>
              <a:gd name="connsiteY1431" fmla="*/ 2209842 h 6451461"/>
              <a:gd name="connsiteX1432" fmla="*/ 1557387 w 7308555"/>
              <a:gd name="connsiteY1432" fmla="*/ 2197218 h 6451461"/>
              <a:gd name="connsiteX1433" fmla="*/ 1583299 w 7308555"/>
              <a:gd name="connsiteY1433" fmla="*/ 2197218 h 6451461"/>
              <a:gd name="connsiteX1434" fmla="*/ 1583299 w 7308555"/>
              <a:gd name="connsiteY1434" fmla="*/ 2209842 h 6451461"/>
              <a:gd name="connsiteX1435" fmla="*/ 1467691 w 7308555"/>
              <a:gd name="connsiteY1435" fmla="*/ 2286249 h 6451461"/>
              <a:gd name="connsiteX1436" fmla="*/ 1416531 w 7308555"/>
              <a:gd name="connsiteY1436" fmla="*/ 2235089 h 6451461"/>
              <a:gd name="connsiteX1437" fmla="*/ 1390619 w 7308555"/>
              <a:gd name="connsiteY1437" fmla="*/ 2247713 h 6451461"/>
              <a:gd name="connsiteX1438" fmla="*/ 1377995 w 7308555"/>
              <a:gd name="connsiteY1438" fmla="*/ 2285585 h 6451461"/>
              <a:gd name="connsiteX1439" fmla="*/ 1390619 w 7308555"/>
              <a:gd name="connsiteY1439" fmla="*/ 2298209 h 6451461"/>
              <a:gd name="connsiteX1440" fmla="*/ 1416531 w 7308555"/>
              <a:gd name="connsiteY1440" fmla="*/ 2298209 h 6451461"/>
              <a:gd name="connsiteX1441" fmla="*/ 1416531 w 7308555"/>
              <a:gd name="connsiteY1441" fmla="*/ 2298209 h 6451461"/>
              <a:gd name="connsiteX1442" fmla="*/ 1403907 w 7308555"/>
              <a:gd name="connsiteY1442" fmla="*/ 2310833 h 6451461"/>
              <a:gd name="connsiteX1443" fmla="*/ 1391283 w 7308555"/>
              <a:gd name="connsiteY1443" fmla="*/ 2310833 h 6451461"/>
              <a:gd name="connsiteX1444" fmla="*/ 1378659 w 7308555"/>
              <a:gd name="connsiteY1444" fmla="*/ 2323457 h 6451461"/>
              <a:gd name="connsiteX1445" fmla="*/ 1340123 w 7308555"/>
              <a:gd name="connsiteY1445" fmla="*/ 2310833 h 6451461"/>
              <a:gd name="connsiteX1446" fmla="*/ 1301587 w 7308555"/>
              <a:gd name="connsiteY1446" fmla="*/ 2336080 h 6451461"/>
              <a:gd name="connsiteX1447" fmla="*/ 1327500 w 7308555"/>
              <a:gd name="connsiteY1447" fmla="*/ 2361328 h 6451461"/>
              <a:gd name="connsiteX1448" fmla="*/ 1327500 w 7308555"/>
              <a:gd name="connsiteY1448" fmla="*/ 2336080 h 6451461"/>
              <a:gd name="connsiteX1449" fmla="*/ 1353412 w 7308555"/>
              <a:gd name="connsiteY1449" fmla="*/ 2336080 h 6451461"/>
              <a:gd name="connsiteX1450" fmla="*/ 1340788 w 7308555"/>
              <a:gd name="connsiteY1450" fmla="*/ 2361328 h 6451461"/>
              <a:gd name="connsiteX1451" fmla="*/ 1391948 w 7308555"/>
              <a:gd name="connsiteY1451" fmla="*/ 2348704 h 6451461"/>
              <a:gd name="connsiteX1452" fmla="*/ 1391948 w 7308555"/>
              <a:gd name="connsiteY1452" fmla="*/ 2373952 h 6451461"/>
              <a:gd name="connsiteX1453" fmla="*/ 1353412 w 7308555"/>
              <a:gd name="connsiteY1453" fmla="*/ 2411824 h 6451461"/>
              <a:gd name="connsiteX1454" fmla="*/ 1327500 w 7308555"/>
              <a:gd name="connsiteY1454" fmla="*/ 2399200 h 6451461"/>
              <a:gd name="connsiteX1455" fmla="*/ 1327500 w 7308555"/>
              <a:gd name="connsiteY1455" fmla="*/ 2411824 h 6451461"/>
              <a:gd name="connsiteX1456" fmla="*/ 1301587 w 7308555"/>
              <a:gd name="connsiteY1456" fmla="*/ 2399200 h 6451461"/>
              <a:gd name="connsiteX1457" fmla="*/ 1263051 w 7308555"/>
              <a:gd name="connsiteY1457" fmla="*/ 2437071 h 6451461"/>
              <a:gd name="connsiteX1458" fmla="*/ 1263051 w 7308555"/>
              <a:gd name="connsiteY1458" fmla="*/ 2449695 h 6451461"/>
              <a:gd name="connsiteX1459" fmla="*/ 1301587 w 7308555"/>
              <a:gd name="connsiteY1459" fmla="*/ 2437071 h 6451461"/>
              <a:gd name="connsiteX1460" fmla="*/ 1391283 w 7308555"/>
              <a:gd name="connsiteY1460" fmla="*/ 2488231 h 6451461"/>
              <a:gd name="connsiteX1461" fmla="*/ 1391283 w 7308555"/>
              <a:gd name="connsiteY1461" fmla="*/ 2564639 h 6451461"/>
              <a:gd name="connsiteX1462" fmla="*/ 1378659 w 7308555"/>
              <a:gd name="connsiteY1462" fmla="*/ 2539391 h 6451461"/>
              <a:gd name="connsiteX1463" fmla="*/ 1378659 w 7308555"/>
              <a:gd name="connsiteY1463" fmla="*/ 2552015 h 6451461"/>
              <a:gd name="connsiteX1464" fmla="*/ 1352747 w 7308555"/>
              <a:gd name="connsiteY1464" fmla="*/ 2539391 h 6451461"/>
              <a:gd name="connsiteX1465" fmla="*/ 1365371 w 7308555"/>
              <a:gd name="connsiteY1465" fmla="*/ 2590551 h 6451461"/>
              <a:gd name="connsiteX1466" fmla="*/ 1352747 w 7308555"/>
              <a:gd name="connsiteY1466" fmla="*/ 2603175 h 6451461"/>
              <a:gd name="connsiteX1467" fmla="*/ 1340123 w 7308555"/>
              <a:gd name="connsiteY1467" fmla="*/ 2590551 h 6451461"/>
              <a:gd name="connsiteX1468" fmla="*/ 1327500 w 7308555"/>
              <a:gd name="connsiteY1468" fmla="*/ 2641711 h 6451461"/>
              <a:gd name="connsiteX1469" fmla="*/ 1301587 w 7308555"/>
              <a:gd name="connsiteY1469" fmla="*/ 2654335 h 6451461"/>
              <a:gd name="connsiteX1470" fmla="*/ 1301587 w 7308555"/>
              <a:gd name="connsiteY1470" fmla="*/ 2679583 h 6451461"/>
              <a:gd name="connsiteX1471" fmla="*/ 1263051 w 7308555"/>
              <a:gd name="connsiteY1471" fmla="*/ 2679583 h 6451461"/>
              <a:gd name="connsiteX1472" fmla="*/ 1250428 w 7308555"/>
              <a:gd name="connsiteY1472" fmla="*/ 2666959 h 6451461"/>
              <a:gd name="connsiteX1473" fmla="*/ 1250428 w 7308555"/>
              <a:gd name="connsiteY1473" fmla="*/ 2692207 h 6451461"/>
              <a:gd name="connsiteX1474" fmla="*/ 1211891 w 7308555"/>
              <a:gd name="connsiteY1474" fmla="*/ 2793862 h 6451461"/>
              <a:gd name="connsiteX1475" fmla="*/ 1199268 w 7308555"/>
              <a:gd name="connsiteY1475" fmla="*/ 2806486 h 6451461"/>
              <a:gd name="connsiteX1476" fmla="*/ 1173356 w 7308555"/>
              <a:gd name="connsiteY1476" fmla="*/ 2844357 h 6451461"/>
              <a:gd name="connsiteX1477" fmla="*/ 1160732 w 7308555"/>
              <a:gd name="connsiteY1477" fmla="*/ 2882229 h 6451461"/>
              <a:gd name="connsiteX1478" fmla="*/ 1250428 w 7308555"/>
              <a:gd name="connsiteY1478" fmla="*/ 2742038 h 6451461"/>
              <a:gd name="connsiteX1479" fmla="*/ 1327500 w 7308555"/>
              <a:gd name="connsiteY1479" fmla="*/ 2690878 h 6451461"/>
              <a:gd name="connsiteX1480" fmla="*/ 1391948 w 7308555"/>
              <a:gd name="connsiteY1480" fmla="*/ 2665630 h 6451461"/>
              <a:gd name="connsiteX1481" fmla="*/ 1417860 w 7308555"/>
              <a:gd name="connsiteY1481" fmla="*/ 2678254 h 6451461"/>
              <a:gd name="connsiteX1482" fmla="*/ 1417860 w 7308555"/>
              <a:gd name="connsiteY1482" fmla="*/ 2627094 h 6451461"/>
              <a:gd name="connsiteX1483" fmla="*/ 1482308 w 7308555"/>
              <a:gd name="connsiteY1483" fmla="*/ 2639718 h 6451461"/>
              <a:gd name="connsiteX1484" fmla="*/ 1469684 w 7308555"/>
              <a:gd name="connsiteY1484" fmla="*/ 2627094 h 6451461"/>
              <a:gd name="connsiteX1485" fmla="*/ 1520844 w 7308555"/>
              <a:gd name="connsiteY1485" fmla="*/ 2639718 h 6451461"/>
              <a:gd name="connsiteX1486" fmla="*/ 1533468 w 7308555"/>
              <a:gd name="connsiteY1486" fmla="*/ 2627094 h 6451461"/>
              <a:gd name="connsiteX1487" fmla="*/ 1546092 w 7308555"/>
              <a:gd name="connsiteY1487" fmla="*/ 2652342 h 6451461"/>
              <a:gd name="connsiteX1488" fmla="*/ 1572004 w 7308555"/>
              <a:gd name="connsiteY1488" fmla="*/ 2601182 h 6451461"/>
              <a:gd name="connsiteX1489" fmla="*/ 1584628 w 7308555"/>
              <a:gd name="connsiteY1489" fmla="*/ 2626429 h 6451461"/>
              <a:gd name="connsiteX1490" fmla="*/ 1584628 w 7308555"/>
              <a:gd name="connsiteY1490" fmla="*/ 2651677 h 6451461"/>
              <a:gd name="connsiteX1491" fmla="*/ 1597252 w 7308555"/>
              <a:gd name="connsiteY1491" fmla="*/ 2639053 h 6451461"/>
              <a:gd name="connsiteX1492" fmla="*/ 1623164 w 7308555"/>
              <a:gd name="connsiteY1492" fmla="*/ 2651677 h 6451461"/>
              <a:gd name="connsiteX1493" fmla="*/ 1649076 w 7308555"/>
              <a:gd name="connsiteY1493" fmla="*/ 2676925 h 6451461"/>
              <a:gd name="connsiteX1494" fmla="*/ 1649076 w 7308555"/>
              <a:gd name="connsiteY1494" fmla="*/ 2639053 h 6451461"/>
              <a:gd name="connsiteX1495" fmla="*/ 1674988 w 7308555"/>
              <a:gd name="connsiteY1495" fmla="*/ 2613806 h 6451461"/>
              <a:gd name="connsiteX1496" fmla="*/ 1726148 w 7308555"/>
              <a:gd name="connsiteY1496" fmla="*/ 2626429 h 6451461"/>
              <a:gd name="connsiteX1497" fmla="*/ 1700236 w 7308555"/>
              <a:gd name="connsiteY1497" fmla="*/ 2651677 h 6451461"/>
              <a:gd name="connsiteX1498" fmla="*/ 1712860 w 7308555"/>
              <a:gd name="connsiteY1498" fmla="*/ 2664301 h 6451461"/>
              <a:gd name="connsiteX1499" fmla="*/ 1738772 w 7308555"/>
              <a:gd name="connsiteY1499" fmla="*/ 2728085 h 6451461"/>
              <a:gd name="connsiteX1500" fmla="*/ 1751396 w 7308555"/>
              <a:gd name="connsiteY1500" fmla="*/ 2715461 h 6451461"/>
              <a:gd name="connsiteX1501" fmla="*/ 1764020 w 7308555"/>
              <a:gd name="connsiteY1501" fmla="*/ 2728085 h 6451461"/>
              <a:gd name="connsiteX1502" fmla="*/ 1764020 w 7308555"/>
              <a:gd name="connsiteY1502" fmla="*/ 2753333 h 6451461"/>
              <a:gd name="connsiteX1503" fmla="*/ 1776644 w 7308555"/>
              <a:gd name="connsiteY1503" fmla="*/ 2728085 h 6451461"/>
              <a:gd name="connsiteX1504" fmla="*/ 1853716 w 7308555"/>
              <a:gd name="connsiteY1504" fmla="*/ 2868276 h 6451461"/>
              <a:gd name="connsiteX1505" fmla="*/ 1802556 w 7308555"/>
              <a:gd name="connsiteY1505" fmla="*/ 3033715 h 6451461"/>
              <a:gd name="connsiteX1506" fmla="*/ 1789932 w 7308555"/>
              <a:gd name="connsiteY1506" fmla="*/ 3021092 h 6451461"/>
              <a:gd name="connsiteX1507" fmla="*/ 1751396 w 7308555"/>
              <a:gd name="connsiteY1507" fmla="*/ 3186531 h 6451461"/>
              <a:gd name="connsiteX1508" fmla="*/ 1815844 w 7308555"/>
              <a:gd name="connsiteY1508" fmla="*/ 3097499 h 6451461"/>
              <a:gd name="connsiteX1509" fmla="*/ 1815844 w 7308555"/>
              <a:gd name="connsiteY1509" fmla="*/ 3046339 h 6451461"/>
              <a:gd name="connsiteX1510" fmla="*/ 1828468 w 7308555"/>
              <a:gd name="connsiteY1510" fmla="*/ 2982555 h 6451461"/>
              <a:gd name="connsiteX1511" fmla="*/ 1841092 w 7308555"/>
              <a:gd name="connsiteY1511" fmla="*/ 2969932 h 6451461"/>
              <a:gd name="connsiteX1512" fmla="*/ 1841092 w 7308555"/>
              <a:gd name="connsiteY1512" fmla="*/ 2957308 h 6451461"/>
              <a:gd name="connsiteX1513" fmla="*/ 1867004 w 7308555"/>
              <a:gd name="connsiteY1513" fmla="*/ 2880900 h 6451461"/>
              <a:gd name="connsiteX1514" fmla="*/ 1918164 w 7308555"/>
              <a:gd name="connsiteY1514" fmla="*/ 2932060 h 6451461"/>
              <a:gd name="connsiteX1515" fmla="*/ 1905540 w 7308555"/>
              <a:gd name="connsiteY1515" fmla="*/ 2880900 h 6451461"/>
              <a:gd name="connsiteX1516" fmla="*/ 1931452 w 7308555"/>
              <a:gd name="connsiteY1516" fmla="*/ 2880900 h 6451461"/>
              <a:gd name="connsiteX1517" fmla="*/ 1957364 w 7308555"/>
              <a:gd name="connsiteY1517" fmla="*/ 2944684 h 6451461"/>
              <a:gd name="connsiteX1518" fmla="*/ 1983276 w 7308555"/>
              <a:gd name="connsiteY1518" fmla="*/ 2944684 h 6451461"/>
              <a:gd name="connsiteX1519" fmla="*/ 1957364 w 7308555"/>
              <a:gd name="connsiteY1519" fmla="*/ 2957308 h 6451461"/>
              <a:gd name="connsiteX1520" fmla="*/ 1983276 w 7308555"/>
              <a:gd name="connsiteY1520" fmla="*/ 2982555 h 6451461"/>
              <a:gd name="connsiteX1521" fmla="*/ 2009188 w 7308555"/>
              <a:gd name="connsiteY1521" fmla="*/ 2957308 h 6451461"/>
              <a:gd name="connsiteX1522" fmla="*/ 2021812 w 7308555"/>
              <a:gd name="connsiteY1522" fmla="*/ 2957308 h 6451461"/>
              <a:gd name="connsiteX1523" fmla="*/ 2047725 w 7308555"/>
              <a:gd name="connsiteY1523" fmla="*/ 2995179 h 6451461"/>
              <a:gd name="connsiteX1524" fmla="*/ 2035101 w 7308555"/>
              <a:gd name="connsiteY1524" fmla="*/ 3033051 h 6451461"/>
              <a:gd name="connsiteX1525" fmla="*/ 2099549 w 7308555"/>
              <a:gd name="connsiteY1525" fmla="*/ 3109459 h 6451461"/>
              <a:gd name="connsiteX1526" fmla="*/ 2112173 w 7308555"/>
              <a:gd name="connsiteY1526" fmla="*/ 3084211 h 6451461"/>
              <a:gd name="connsiteX1527" fmla="*/ 2176621 w 7308555"/>
              <a:gd name="connsiteY1527" fmla="*/ 3147995 h 6451461"/>
              <a:gd name="connsiteX1528" fmla="*/ 2176621 w 7308555"/>
              <a:gd name="connsiteY1528" fmla="*/ 3160619 h 6451461"/>
              <a:gd name="connsiteX1529" fmla="*/ 2202533 w 7308555"/>
              <a:gd name="connsiteY1529" fmla="*/ 3185866 h 6451461"/>
              <a:gd name="connsiteX1530" fmla="*/ 2176621 w 7308555"/>
              <a:gd name="connsiteY1530" fmla="*/ 3237026 h 6451461"/>
              <a:gd name="connsiteX1531" fmla="*/ 2163997 w 7308555"/>
              <a:gd name="connsiteY1531" fmla="*/ 3211778 h 6451461"/>
              <a:gd name="connsiteX1532" fmla="*/ 2151373 w 7308555"/>
              <a:gd name="connsiteY1532" fmla="*/ 3224402 h 6451461"/>
              <a:gd name="connsiteX1533" fmla="*/ 2151373 w 7308555"/>
              <a:gd name="connsiteY1533" fmla="*/ 3211778 h 6451461"/>
              <a:gd name="connsiteX1534" fmla="*/ 2100213 w 7308555"/>
              <a:gd name="connsiteY1534" fmla="*/ 3389841 h 6451461"/>
              <a:gd name="connsiteX1535" fmla="*/ 2087589 w 7308555"/>
              <a:gd name="connsiteY1535" fmla="*/ 3415089 h 6451461"/>
              <a:gd name="connsiteX1536" fmla="*/ 2061677 w 7308555"/>
              <a:gd name="connsiteY1536" fmla="*/ 3427713 h 6451461"/>
              <a:gd name="connsiteX1537" fmla="*/ 2035765 w 7308555"/>
              <a:gd name="connsiteY1537" fmla="*/ 3478873 h 6451461"/>
              <a:gd name="connsiteX1538" fmla="*/ 2009853 w 7308555"/>
              <a:gd name="connsiteY1538" fmla="*/ 3580528 h 6451461"/>
              <a:gd name="connsiteX1539" fmla="*/ 1983941 w 7308555"/>
              <a:gd name="connsiteY1539" fmla="*/ 3605776 h 6451461"/>
              <a:gd name="connsiteX1540" fmla="*/ 1958029 w 7308555"/>
              <a:gd name="connsiteY1540" fmla="*/ 3643648 h 6451461"/>
              <a:gd name="connsiteX1541" fmla="*/ 1919493 w 7308555"/>
              <a:gd name="connsiteY1541" fmla="*/ 3783839 h 6451461"/>
              <a:gd name="connsiteX1542" fmla="*/ 1893580 w 7308555"/>
              <a:gd name="connsiteY1542" fmla="*/ 3783839 h 6451461"/>
              <a:gd name="connsiteX1543" fmla="*/ 1867668 w 7308555"/>
              <a:gd name="connsiteY1543" fmla="*/ 3860247 h 6451461"/>
              <a:gd name="connsiteX1544" fmla="*/ 1841756 w 7308555"/>
              <a:gd name="connsiteY1544" fmla="*/ 3911407 h 6451461"/>
              <a:gd name="connsiteX1545" fmla="*/ 1764684 w 7308555"/>
              <a:gd name="connsiteY1545" fmla="*/ 4076845 h 6451461"/>
              <a:gd name="connsiteX1546" fmla="*/ 1764684 w 7308555"/>
              <a:gd name="connsiteY1546" fmla="*/ 4064222 h 6451461"/>
              <a:gd name="connsiteX1547" fmla="*/ 1700236 w 7308555"/>
              <a:gd name="connsiteY1547" fmla="*/ 4229661 h 6451461"/>
              <a:gd name="connsiteX1548" fmla="*/ 1712860 w 7308555"/>
              <a:gd name="connsiteY1548" fmla="*/ 4229661 h 6451461"/>
              <a:gd name="connsiteX1549" fmla="*/ 1712860 w 7308555"/>
              <a:gd name="connsiteY1549" fmla="*/ 4217037 h 6451461"/>
              <a:gd name="connsiteX1550" fmla="*/ 1777308 w 7308555"/>
              <a:gd name="connsiteY1550" fmla="*/ 4128005 h 6451461"/>
              <a:gd name="connsiteX1551" fmla="*/ 1803220 w 7308555"/>
              <a:gd name="connsiteY1551" fmla="*/ 4076845 h 6451461"/>
              <a:gd name="connsiteX1552" fmla="*/ 1854380 w 7308555"/>
              <a:gd name="connsiteY1552" fmla="*/ 3924030 h 6451461"/>
              <a:gd name="connsiteX1553" fmla="*/ 1918828 w 7308555"/>
              <a:gd name="connsiteY1553" fmla="*/ 3809751 h 6451461"/>
              <a:gd name="connsiteX1554" fmla="*/ 1957364 w 7308555"/>
              <a:gd name="connsiteY1554" fmla="*/ 3695472 h 6451461"/>
              <a:gd name="connsiteX1555" fmla="*/ 2008524 w 7308555"/>
              <a:gd name="connsiteY1555" fmla="*/ 3631688 h 6451461"/>
              <a:gd name="connsiteX1556" fmla="*/ 2034436 w 7308555"/>
              <a:gd name="connsiteY1556" fmla="*/ 3644312 h 6451461"/>
              <a:gd name="connsiteX1557" fmla="*/ 2034436 w 7308555"/>
              <a:gd name="connsiteY1557" fmla="*/ 3695472 h 6451461"/>
              <a:gd name="connsiteX1558" fmla="*/ 2021812 w 7308555"/>
              <a:gd name="connsiteY1558" fmla="*/ 3695472 h 6451461"/>
              <a:gd name="connsiteX1559" fmla="*/ 2009188 w 7308555"/>
              <a:gd name="connsiteY1559" fmla="*/ 3746632 h 6451461"/>
              <a:gd name="connsiteX1560" fmla="*/ 1996565 w 7308555"/>
              <a:gd name="connsiteY1560" fmla="*/ 3784503 h 6451461"/>
              <a:gd name="connsiteX1561" fmla="*/ 1945405 w 7308555"/>
              <a:gd name="connsiteY1561" fmla="*/ 3873535 h 6451461"/>
              <a:gd name="connsiteX1562" fmla="*/ 1958029 w 7308555"/>
              <a:gd name="connsiteY1562" fmla="*/ 3886159 h 6451461"/>
              <a:gd name="connsiteX1563" fmla="*/ 1868333 w 7308555"/>
              <a:gd name="connsiteY1563" fmla="*/ 4115382 h 6451461"/>
              <a:gd name="connsiteX1564" fmla="*/ 1829797 w 7308555"/>
              <a:gd name="connsiteY1564" fmla="*/ 4255573 h 6451461"/>
              <a:gd name="connsiteX1565" fmla="*/ 1829797 w 7308555"/>
              <a:gd name="connsiteY1565" fmla="*/ 4255573 h 6451461"/>
              <a:gd name="connsiteX1566" fmla="*/ 1842420 w 7308555"/>
              <a:gd name="connsiteY1566" fmla="*/ 4230326 h 6451461"/>
              <a:gd name="connsiteX1567" fmla="*/ 1868333 w 7308555"/>
              <a:gd name="connsiteY1567" fmla="*/ 4230326 h 6451461"/>
              <a:gd name="connsiteX1568" fmla="*/ 1894245 w 7308555"/>
              <a:gd name="connsiteY1568" fmla="*/ 4153918 h 6451461"/>
              <a:gd name="connsiteX1569" fmla="*/ 1881621 w 7308555"/>
              <a:gd name="connsiteY1569" fmla="*/ 4166541 h 6451461"/>
              <a:gd name="connsiteX1570" fmla="*/ 1932781 w 7308555"/>
              <a:gd name="connsiteY1570" fmla="*/ 4052262 h 6451461"/>
              <a:gd name="connsiteX1571" fmla="*/ 1920157 w 7308555"/>
              <a:gd name="connsiteY1571" fmla="*/ 4077510 h 6451461"/>
              <a:gd name="connsiteX1572" fmla="*/ 1971317 w 7308555"/>
              <a:gd name="connsiteY1572" fmla="*/ 3988478 h 6451461"/>
              <a:gd name="connsiteX1573" fmla="*/ 1958693 w 7308555"/>
              <a:gd name="connsiteY1573" fmla="*/ 4102758 h 6451461"/>
              <a:gd name="connsiteX1574" fmla="*/ 1946069 w 7308555"/>
              <a:gd name="connsiteY1574" fmla="*/ 4115382 h 6451461"/>
              <a:gd name="connsiteX1575" fmla="*/ 1933445 w 7308555"/>
              <a:gd name="connsiteY1575" fmla="*/ 4102758 h 6451461"/>
              <a:gd name="connsiteX1576" fmla="*/ 1907533 w 7308555"/>
              <a:gd name="connsiteY1576" fmla="*/ 4166541 h 6451461"/>
              <a:gd name="connsiteX1577" fmla="*/ 1907533 w 7308555"/>
              <a:gd name="connsiteY1577" fmla="*/ 4255573 h 6451461"/>
              <a:gd name="connsiteX1578" fmla="*/ 1997229 w 7308555"/>
              <a:gd name="connsiteY1578" fmla="*/ 4064886 h 6451461"/>
              <a:gd name="connsiteX1579" fmla="*/ 2023141 w 7308555"/>
              <a:gd name="connsiteY1579" fmla="*/ 4027014 h 6451461"/>
              <a:gd name="connsiteX1580" fmla="*/ 2010517 w 7308555"/>
              <a:gd name="connsiteY1580" fmla="*/ 4052262 h 6451461"/>
              <a:gd name="connsiteX1581" fmla="*/ 2010517 w 7308555"/>
              <a:gd name="connsiteY1581" fmla="*/ 4103422 h 6451461"/>
              <a:gd name="connsiteX1582" fmla="*/ 2087589 w 7308555"/>
              <a:gd name="connsiteY1582" fmla="*/ 3963231 h 6451461"/>
              <a:gd name="connsiteX1583" fmla="*/ 2113502 w 7308555"/>
              <a:gd name="connsiteY1583" fmla="*/ 3912071 h 6451461"/>
              <a:gd name="connsiteX1584" fmla="*/ 2203198 w 7308555"/>
              <a:gd name="connsiteY1584" fmla="*/ 3682848 h 6451461"/>
              <a:gd name="connsiteX1585" fmla="*/ 2215821 w 7308555"/>
              <a:gd name="connsiteY1585" fmla="*/ 3682848 h 6451461"/>
              <a:gd name="connsiteX1586" fmla="*/ 2241733 w 7308555"/>
              <a:gd name="connsiteY1586" fmla="*/ 3606440 h 6451461"/>
              <a:gd name="connsiteX1587" fmla="*/ 2357342 w 7308555"/>
              <a:gd name="connsiteY1587" fmla="*/ 3504785 h 6451461"/>
              <a:gd name="connsiteX1588" fmla="*/ 2357342 w 7308555"/>
              <a:gd name="connsiteY1588" fmla="*/ 3530033 h 6451461"/>
              <a:gd name="connsiteX1589" fmla="*/ 2344718 w 7308555"/>
              <a:gd name="connsiteY1589" fmla="*/ 3555280 h 6451461"/>
              <a:gd name="connsiteX1590" fmla="*/ 2409166 w 7308555"/>
              <a:gd name="connsiteY1590" fmla="*/ 3504121 h 6451461"/>
              <a:gd name="connsiteX1591" fmla="*/ 2409166 w 7308555"/>
              <a:gd name="connsiteY1591" fmla="*/ 3529368 h 6451461"/>
              <a:gd name="connsiteX1592" fmla="*/ 2435078 w 7308555"/>
              <a:gd name="connsiteY1592" fmla="*/ 3529368 h 6451461"/>
              <a:gd name="connsiteX1593" fmla="*/ 2435078 w 7308555"/>
              <a:gd name="connsiteY1593" fmla="*/ 3516744 h 6451461"/>
              <a:gd name="connsiteX1594" fmla="*/ 2396542 w 7308555"/>
              <a:gd name="connsiteY1594" fmla="*/ 3465584 h 6451461"/>
              <a:gd name="connsiteX1595" fmla="*/ 2422454 w 7308555"/>
              <a:gd name="connsiteY1595" fmla="*/ 3401801 h 6451461"/>
              <a:gd name="connsiteX1596" fmla="*/ 2435078 w 7308555"/>
              <a:gd name="connsiteY1596" fmla="*/ 3427048 h 6451461"/>
              <a:gd name="connsiteX1597" fmla="*/ 2499526 w 7308555"/>
              <a:gd name="connsiteY1597" fmla="*/ 3299481 h 6451461"/>
              <a:gd name="connsiteX1598" fmla="*/ 2525438 w 7308555"/>
              <a:gd name="connsiteY1598" fmla="*/ 3312105 h 6451461"/>
              <a:gd name="connsiteX1599" fmla="*/ 2512815 w 7308555"/>
              <a:gd name="connsiteY1599" fmla="*/ 3375889 h 6451461"/>
              <a:gd name="connsiteX1600" fmla="*/ 2500191 w 7308555"/>
              <a:gd name="connsiteY1600" fmla="*/ 3375889 h 6451461"/>
              <a:gd name="connsiteX1601" fmla="*/ 2487567 w 7308555"/>
              <a:gd name="connsiteY1601" fmla="*/ 3439673 h 6451461"/>
              <a:gd name="connsiteX1602" fmla="*/ 2436407 w 7308555"/>
              <a:gd name="connsiteY1602" fmla="*/ 3503456 h 6451461"/>
              <a:gd name="connsiteX1603" fmla="*/ 2462319 w 7308555"/>
              <a:gd name="connsiteY1603" fmla="*/ 3528704 h 6451461"/>
              <a:gd name="connsiteX1604" fmla="*/ 2411159 w 7308555"/>
              <a:gd name="connsiteY1604" fmla="*/ 3617735 h 6451461"/>
              <a:gd name="connsiteX1605" fmla="*/ 2437071 w 7308555"/>
              <a:gd name="connsiteY1605" fmla="*/ 3617735 h 6451461"/>
              <a:gd name="connsiteX1606" fmla="*/ 2462984 w 7308555"/>
              <a:gd name="connsiteY1606" fmla="*/ 3566575 h 6451461"/>
              <a:gd name="connsiteX1607" fmla="*/ 2488896 w 7308555"/>
              <a:gd name="connsiteY1607" fmla="*/ 3566575 h 6451461"/>
              <a:gd name="connsiteX1608" fmla="*/ 2450359 w 7308555"/>
              <a:gd name="connsiteY1608" fmla="*/ 3783175 h 6451461"/>
              <a:gd name="connsiteX1609" fmla="*/ 2462984 w 7308555"/>
              <a:gd name="connsiteY1609" fmla="*/ 3770551 h 6451461"/>
              <a:gd name="connsiteX1610" fmla="*/ 2475607 w 7308555"/>
              <a:gd name="connsiteY1610" fmla="*/ 3795798 h 6451461"/>
              <a:gd name="connsiteX1611" fmla="*/ 2514143 w 7308555"/>
              <a:gd name="connsiteY1611" fmla="*/ 3617735 h 6451461"/>
              <a:gd name="connsiteX1612" fmla="*/ 2540055 w 7308555"/>
              <a:gd name="connsiteY1612" fmla="*/ 3592488 h 6451461"/>
              <a:gd name="connsiteX1613" fmla="*/ 2540055 w 7308555"/>
              <a:gd name="connsiteY1613" fmla="*/ 3630359 h 6451461"/>
              <a:gd name="connsiteX1614" fmla="*/ 2527432 w 7308555"/>
              <a:gd name="connsiteY1614" fmla="*/ 3630359 h 6451461"/>
              <a:gd name="connsiteX1615" fmla="*/ 2501519 w 7308555"/>
              <a:gd name="connsiteY1615" fmla="*/ 3770551 h 6451461"/>
              <a:gd name="connsiteX1616" fmla="*/ 2540055 w 7308555"/>
              <a:gd name="connsiteY1616" fmla="*/ 3656271 h 6451461"/>
              <a:gd name="connsiteX1617" fmla="*/ 2527432 w 7308555"/>
              <a:gd name="connsiteY1617" fmla="*/ 3694143 h 6451461"/>
              <a:gd name="connsiteX1618" fmla="*/ 2553344 w 7308555"/>
              <a:gd name="connsiteY1618" fmla="*/ 3605111 h 6451461"/>
              <a:gd name="connsiteX1619" fmla="*/ 2553344 w 7308555"/>
              <a:gd name="connsiteY1619" fmla="*/ 3605111 h 6451461"/>
              <a:gd name="connsiteX1620" fmla="*/ 2553344 w 7308555"/>
              <a:gd name="connsiteY1620" fmla="*/ 3579864 h 6451461"/>
              <a:gd name="connsiteX1621" fmla="*/ 2553344 w 7308555"/>
              <a:gd name="connsiteY1621" fmla="*/ 3579864 h 6451461"/>
              <a:gd name="connsiteX1622" fmla="*/ 2565968 w 7308555"/>
              <a:gd name="connsiteY1622" fmla="*/ 3567240 h 6451461"/>
              <a:gd name="connsiteX1623" fmla="*/ 2565968 w 7308555"/>
              <a:gd name="connsiteY1623" fmla="*/ 3478208 h 6451461"/>
              <a:gd name="connsiteX1624" fmla="*/ 2540055 w 7308555"/>
              <a:gd name="connsiteY1624" fmla="*/ 3490832 h 6451461"/>
              <a:gd name="connsiteX1625" fmla="*/ 2540055 w 7308555"/>
              <a:gd name="connsiteY1625" fmla="*/ 3528704 h 6451461"/>
              <a:gd name="connsiteX1626" fmla="*/ 2527432 w 7308555"/>
              <a:gd name="connsiteY1626" fmla="*/ 3528704 h 6451461"/>
              <a:gd name="connsiteX1627" fmla="*/ 2527432 w 7308555"/>
              <a:gd name="connsiteY1627" fmla="*/ 3553952 h 6451461"/>
              <a:gd name="connsiteX1628" fmla="*/ 2501519 w 7308555"/>
              <a:gd name="connsiteY1628" fmla="*/ 3528704 h 6451461"/>
              <a:gd name="connsiteX1629" fmla="*/ 2501519 w 7308555"/>
              <a:gd name="connsiteY1629" fmla="*/ 3516080 h 6451461"/>
              <a:gd name="connsiteX1630" fmla="*/ 2514143 w 7308555"/>
              <a:gd name="connsiteY1630" fmla="*/ 3427048 h 6451461"/>
              <a:gd name="connsiteX1631" fmla="*/ 2526767 w 7308555"/>
              <a:gd name="connsiteY1631" fmla="*/ 3299481 h 6451461"/>
              <a:gd name="connsiteX1632" fmla="*/ 2500855 w 7308555"/>
              <a:gd name="connsiteY1632" fmla="*/ 3299481 h 6451461"/>
              <a:gd name="connsiteX1633" fmla="*/ 2526767 w 7308555"/>
              <a:gd name="connsiteY1633" fmla="*/ 3286857 h 6451461"/>
              <a:gd name="connsiteX1634" fmla="*/ 2565303 w 7308555"/>
              <a:gd name="connsiteY1634" fmla="*/ 3324729 h 6451461"/>
              <a:gd name="connsiteX1635" fmla="*/ 2591215 w 7308555"/>
              <a:gd name="connsiteY1635" fmla="*/ 3337353 h 6451461"/>
              <a:gd name="connsiteX1636" fmla="*/ 2578592 w 7308555"/>
              <a:gd name="connsiteY1636" fmla="*/ 3299481 h 6451461"/>
              <a:gd name="connsiteX1637" fmla="*/ 2629751 w 7308555"/>
              <a:gd name="connsiteY1637" fmla="*/ 3337353 h 6451461"/>
              <a:gd name="connsiteX1638" fmla="*/ 2617127 w 7308555"/>
              <a:gd name="connsiteY1638" fmla="*/ 3349977 h 6451461"/>
              <a:gd name="connsiteX1639" fmla="*/ 2681576 w 7308555"/>
              <a:gd name="connsiteY1639" fmla="*/ 3401136 h 6451461"/>
              <a:gd name="connsiteX1640" fmla="*/ 2707488 w 7308555"/>
              <a:gd name="connsiteY1640" fmla="*/ 3337353 h 6451461"/>
              <a:gd name="connsiteX1641" fmla="*/ 2720112 w 7308555"/>
              <a:gd name="connsiteY1641" fmla="*/ 3349977 h 6451461"/>
              <a:gd name="connsiteX1642" fmla="*/ 2732736 w 7308555"/>
              <a:gd name="connsiteY1642" fmla="*/ 3349977 h 6451461"/>
              <a:gd name="connsiteX1643" fmla="*/ 2720112 w 7308555"/>
              <a:gd name="connsiteY1643" fmla="*/ 3362600 h 6451461"/>
              <a:gd name="connsiteX1644" fmla="*/ 2707488 w 7308555"/>
              <a:gd name="connsiteY1644" fmla="*/ 3464256 h 6451461"/>
              <a:gd name="connsiteX1645" fmla="*/ 2707488 w 7308555"/>
              <a:gd name="connsiteY1645" fmla="*/ 3489504 h 6451461"/>
              <a:gd name="connsiteX1646" fmla="*/ 2733400 w 7308555"/>
              <a:gd name="connsiteY1646" fmla="*/ 3464256 h 6451461"/>
              <a:gd name="connsiteX1647" fmla="*/ 2746024 w 7308555"/>
              <a:gd name="connsiteY1647" fmla="*/ 3528040 h 6451461"/>
              <a:gd name="connsiteX1648" fmla="*/ 2784560 w 7308555"/>
              <a:gd name="connsiteY1648" fmla="*/ 3617071 h 6451461"/>
              <a:gd name="connsiteX1649" fmla="*/ 2784560 w 7308555"/>
              <a:gd name="connsiteY1649" fmla="*/ 3553287 h 6451461"/>
              <a:gd name="connsiteX1650" fmla="*/ 2810472 w 7308555"/>
              <a:gd name="connsiteY1650" fmla="*/ 3629695 h 6451461"/>
              <a:gd name="connsiteX1651" fmla="*/ 2759312 w 7308555"/>
              <a:gd name="connsiteY1651" fmla="*/ 3451632 h 6451461"/>
              <a:gd name="connsiteX1652" fmla="*/ 2785224 w 7308555"/>
              <a:gd name="connsiteY1652" fmla="*/ 3413760 h 6451461"/>
              <a:gd name="connsiteX1653" fmla="*/ 2797848 w 7308555"/>
              <a:gd name="connsiteY1653" fmla="*/ 3426384 h 6451461"/>
              <a:gd name="connsiteX1654" fmla="*/ 2823760 w 7308555"/>
              <a:gd name="connsiteY1654" fmla="*/ 3439008 h 6451461"/>
              <a:gd name="connsiteX1655" fmla="*/ 2811137 w 7308555"/>
              <a:gd name="connsiteY1655" fmla="*/ 3387848 h 6451461"/>
              <a:gd name="connsiteX1656" fmla="*/ 2837049 w 7308555"/>
              <a:gd name="connsiteY1656" fmla="*/ 3375224 h 6451461"/>
              <a:gd name="connsiteX1657" fmla="*/ 2875585 w 7308555"/>
              <a:gd name="connsiteY1657" fmla="*/ 3337353 h 6451461"/>
              <a:gd name="connsiteX1658" fmla="*/ 2901497 w 7308555"/>
              <a:gd name="connsiteY1658" fmla="*/ 3413760 h 6451461"/>
              <a:gd name="connsiteX1659" fmla="*/ 2901497 w 7308555"/>
              <a:gd name="connsiteY1659" fmla="*/ 3375889 h 6451461"/>
              <a:gd name="connsiteX1660" fmla="*/ 2965945 w 7308555"/>
              <a:gd name="connsiteY1660" fmla="*/ 3439673 h 6451461"/>
              <a:gd name="connsiteX1661" fmla="*/ 2991857 w 7308555"/>
              <a:gd name="connsiteY1661" fmla="*/ 3401801 h 6451461"/>
              <a:gd name="connsiteX1662" fmla="*/ 2991857 w 7308555"/>
              <a:gd name="connsiteY1662" fmla="*/ 3439673 h 6451461"/>
              <a:gd name="connsiteX1663" fmla="*/ 3004481 w 7308555"/>
              <a:gd name="connsiteY1663" fmla="*/ 3439673 h 6451461"/>
              <a:gd name="connsiteX1664" fmla="*/ 3004481 w 7308555"/>
              <a:gd name="connsiteY1664" fmla="*/ 3464920 h 6451461"/>
              <a:gd name="connsiteX1665" fmla="*/ 3030393 w 7308555"/>
              <a:gd name="connsiteY1665" fmla="*/ 3502792 h 6451461"/>
              <a:gd name="connsiteX1666" fmla="*/ 3043017 w 7308555"/>
              <a:gd name="connsiteY1666" fmla="*/ 3528040 h 6451461"/>
              <a:gd name="connsiteX1667" fmla="*/ 3068929 w 7308555"/>
              <a:gd name="connsiteY1667" fmla="*/ 3565911 h 6451461"/>
              <a:gd name="connsiteX1668" fmla="*/ 3081553 w 7308555"/>
              <a:gd name="connsiteY1668" fmla="*/ 3578535 h 6451461"/>
              <a:gd name="connsiteX1669" fmla="*/ 3030393 w 7308555"/>
              <a:gd name="connsiteY1669" fmla="*/ 3476880 h 6451461"/>
              <a:gd name="connsiteX1670" fmla="*/ 3056305 w 7308555"/>
              <a:gd name="connsiteY1670" fmla="*/ 3476880 h 6451461"/>
              <a:gd name="connsiteX1671" fmla="*/ 3043681 w 7308555"/>
              <a:gd name="connsiteY1671" fmla="*/ 3451632 h 6451461"/>
              <a:gd name="connsiteX1672" fmla="*/ 3082217 w 7308555"/>
              <a:gd name="connsiteY1672" fmla="*/ 3540664 h 6451461"/>
              <a:gd name="connsiteX1673" fmla="*/ 3069594 w 7308555"/>
              <a:gd name="connsiteY1673" fmla="*/ 3540664 h 6451461"/>
              <a:gd name="connsiteX1674" fmla="*/ 3095506 w 7308555"/>
              <a:gd name="connsiteY1674" fmla="*/ 3565911 h 6451461"/>
              <a:gd name="connsiteX1675" fmla="*/ 3082882 w 7308555"/>
              <a:gd name="connsiteY1675" fmla="*/ 3591159 h 6451461"/>
              <a:gd name="connsiteX1676" fmla="*/ 3108794 w 7308555"/>
              <a:gd name="connsiteY1676" fmla="*/ 3578535 h 6451461"/>
              <a:gd name="connsiteX1677" fmla="*/ 3121418 w 7308555"/>
              <a:gd name="connsiteY1677" fmla="*/ 3603783 h 6451461"/>
              <a:gd name="connsiteX1678" fmla="*/ 3134042 w 7308555"/>
              <a:gd name="connsiteY1678" fmla="*/ 3578535 h 6451461"/>
              <a:gd name="connsiteX1679" fmla="*/ 3134042 w 7308555"/>
              <a:gd name="connsiteY1679" fmla="*/ 3553287 h 6451461"/>
              <a:gd name="connsiteX1680" fmla="*/ 3172578 w 7308555"/>
              <a:gd name="connsiteY1680" fmla="*/ 3617071 h 6451461"/>
              <a:gd name="connsiteX1681" fmla="*/ 3172578 w 7308555"/>
              <a:gd name="connsiteY1681" fmla="*/ 3642319 h 6451461"/>
              <a:gd name="connsiteX1682" fmla="*/ 3159954 w 7308555"/>
              <a:gd name="connsiteY1682" fmla="*/ 3680191 h 6451461"/>
              <a:gd name="connsiteX1683" fmla="*/ 3185866 w 7308555"/>
              <a:gd name="connsiteY1683" fmla="*/ 3667566 h 6451461"/>
              <a:gd name="connsiteX1684" fmla="*/ 3185866 w 7308555"/>
              <a:gd name="connsiteY1684" fmla="*/ 3629695 h 6451461"/>
              <a:gd name="connsiteX1685" fmla="*/ 3224402 w 7308555"/>
              <a:gd name="connsiteY1685" fmla="*/ 3667566 h 6451461"/>
              <a:gd name="connsiteX1686" fmla="*/ 3250314 w 7308555"/>
              <a:gd name="connsiteY1686" fmla="*/ 3667566 h 6451461"/>
              <a:gd name="connsiteX1687" fmla="*/ 3224402 w 7308555"/>
              <a:gd name="connsiteY1687" fmla="*/ 3565911 h 6451461"/>
              <a:gd name="connsiteX1688" fmla="*/ 3262938 w 7308555"/>
              <a:gd name="connsiteY1688" fmla="*/ 3578535 h 6451461"/>
              <a:gd name="connsiteX1689" fmla="*/ 3314098 w 7308555"/>
              <a:gd name="connsiteY1689" fmla="*/ 3616407 h 6451461"/>
              <a:gd name="connsiteX1690" fmla="*/ 3262938 w 7308555"/>
              <a:gd name="connsiteY1690" fmla="*/ 3527375 h 6451461"/>
              <a:gd name="connsiteX1691" fmla="*/ 3224402 w 7308555"/>
              <a:gd name="connsiteY1691" fmla="*/ 3502127 h 6451461"/>
              <a:gd name="connsiteX1692" fmla="*/ 3224402 w 7308555"/>
              <a:gd name="connsiteY1692" fmla="*/ 3464256 h 6451461"/>
              <a:gd name="connsiteX1693" fmla="*/ 3198490 w 7308555"/>
              <a:gd name="connsiteY1693" fmla="*/ 3489504 h 6451461"/>
              <a:gd name="connsiteX1694" fmla="*/ 3172578 w 7308555"/>
              <a:gd name="connsiteY1694" fmla="*/ 3451632 h 6451461"/>
              <a:gd name="connsiteX1695" fmla="*/ 3146666 w 7308555"/>
              <a:gd name="connsiteY1695" fmla="*/ 3464256 h 6451461"/>
              <a:gd name="connsiteX1696" fmla="*/ 3159289 w 7308555"/>
              <a:gd name="connsiteY1696" fmla="*/ 3426384 h 6451461"/>
              <a:gd name="connsiteX1697" fmla="*/ 3248985 w 7308555"/>
              <a:gd name="connsiteY1697" fmla="*/ 3515415 h 6451461"/>
              <a:gd name="connsiteX1698" fmla="*/ 3287521 w 7308555"/>
              <a:gd name="connsiteY1698" fmla="*/ 3502792 h 6451461"/>
              <a:gd name="connsiteX1699" fmla="*/ 3236362 w 7308555"/>
              <a:gd name="connsiteY1699" fmla="*/ 3388513 h 6451461"/>
              <a:gd name="connsiteX1700" fmla="*/ 3236362 w 7308555"/>
              <a:gd name="connsiteY1700" fmla="*/ 3363265 h 6451461"/>
              <a:gd name="connsiteX1701" fmla="*/ 3262274 w 7308555"/>
              <a:gd name="connsiteY1701" fmla="*/ 3388513 h 6451461"/>
              <a:gd name="connsiteX1702" fmla="*/ 3274898 w 7308555"/>
              <a:gd name="connsiteY1702" fmla="*/ 3401136 h 6451461"/>
              <a:gd name="connsiteX1703" fmla="*/ 3287521 w 7308555"/>
              <a:gd name="connsiteY1703" fmla="*/ 3337353 h 6451461"/>
              <a:gd name="connsiteX1704" fmla="*/ 3326057 w 7308555"/>
              <a:gd name="connsiteY1704" fmla="*/ 3426384 h 6451461"/>
              <a:gd name="connsiteX1705" fmla="*/ 3338681 w 7308555"/>
              <a:gd name="connsiteY1705" fmla="*/ 3426384 h 6451461"/>
              <a:gd name="connsiteX1706" fmla="*/ 3326057 w 7308555"/>
              <a:gd name="connsiteY1706" fmla="*/ 3451632 h 6451461"/>
              <a:gd name="connsiteX1707" fmla="*/ 3300145 w 7308555"/>
              <a:gd name="connsiteY1707" fmla="*/ 3426384 h 6451461"/>
              <a:gd name="connsiteX1708" fmla="*/ 3287521 w 7308555"/>
              <a:gd name="connsiteY1708" fmla="*/ 3426384 h 6451461"/>
              <a:gd name="connsiteX1709" fmla="*/ 3313434 w 7308555"/>
              <a:gd name="connsiteY1709" fmla="*/ 3490168 h 6451461"/>
              <a:gd name="connsiteX1710" fmla="*/ 3313434 w 7308555"/>
              <a:gd name="connsiteY1710" fmla="*/ 3515415 h 6451461"/>
              <a:gd name="connsiteX1711" fmla="*/ 3339346 w 7308555"/>
              <a:gd name="connsiteY1711" fmla="*/ 3502792 h 6451461"/>
              <a:gd name="connsiteX1712" fmla="*/ 3326722 w 7308555"/>
              <a:gd name="connsiteY1712" fmla="*/ 3477544 h 6451461"/>
              <a:gd name="connsiteX1713" fmla="*/ 3352634 w 7308555"/>
              <a:gd name="connsiteY1713" fmla="*/ 3452296 h 6451461"/>
              <a:gd name="connsiteX1714" fmla="*/ 3365258 w 7308555"/>
              <a:gd name="connsiteY1714" fmla="*/ 3464920 h 6451461"/>
              <a:gd name="connsiteX1715" fmla="*/ 3365258 w 7308555"/>
              <a:gd name="connsiteY1715" fmla="*/ 3502792 h 6451461"/>
              <a:gd name="connsiteX1716" fmla="*/ 3377882 w 7308555"/>
              <a:gd name="connsiteY1716" fmla="*/ 3490168 h 6451461"/>
              <a:gd name="connsiteX1717" fmla="*/ 3416418 w 7308555"/>
              <a:gd name="connsiteY1717" fmla="*/ 3553952 h 6451461"/>
              <a:gd name="connsiteX1718" fmla="*/ 3480866 w 7308555"/>
              <a:gd name="connsiteY1718" fmla="*/ 3630359 h 6451461"/>
              <a:gd name="connsiteX1719" fmla="*/ 3468242 w 7308555"/>
              <a:gd name="connsiteY1719" fmla="*/ 3579199 h 6451461"/>
              <a:gd name="connsiteX1720" fmla="*/ 3442330 w 7308555"/>
              <a:gd name="connsiteY1720" fmla="*/ 3541328 h 6451461"/>
              <a:gd name="connsiteX1721" fmla="*/ 3506778 w 7308555"/>
              <a:gd name="connsiteY1721" fmla="*/ 3617735 h 6451461"/>
              <a:gd name="connsiteX1722" fmla="*/ 3506778 w 7308555"/>
              <a:gd name="connsiteY1722" fmla="*/ 3592488 h 6451461"/>
              <a:gd name="connsiteX1723" fmla="*/ 3532690 w 7308555"/>
              <a:gd name="connsiteY1723" fmla="*/ 3592488 h 6451461"/>
              <a:gd name="connsiteX1724" fmla="*/ 3532690 w 7308555"/>
              <a:gd name="connsiteY1724" fmla="*/ 3528704 h 6451461"/>
              <a:gd name="connsiteX1725" fmla="*/ 3494154 w 7308555"/>
              <a:gd name="connsiteY1725" fmla="*/ 3490832 h 6451461"/>
              <a:gd name="connsiteX1726" fmla="*/ 3506778 w 7308555"/>
              <a:gd name="connsiteY1726" fmla="*/ 3478208 h 6451461"/>
              <a:gd name="connsiteX1727" fmla="*/ 3545314 w 7308555"/>
              <a:gd name="connsiteY1727" fmla="*/ 3541992 h 6451461"/>
              <a:gd name="connsiteX1728" fmla="*/ 3545314 w 7308555"/>
              <a:gd name="connsiteY1728" fmla="*/ 3554616 h 6451461"/>
              <a:gd name="connsiteX1729" fmla="*/ 3557938 w 7308555"/>
              <a:gd name="connsiteY1729" fmla="*/ 3529368 h 6451461"/>
              <a:gd name="connsiteX1730" fmla="*/ 3609098 w 7308555"/>
              <a:gd name="connsiteY1730" fmla="*/ 3618400 h 6451461"/>
              <a:gd name="connsiteX1731" fmla="*/ 3544650 w 7308555"/>
              <a:gd name="connsiteY1731" fmla="*/ 3631024 h 6451461"/>
              <a:gd name="connsiteX1732" fmla="*/ 3532026 w 7308555"/>
              <a:gd name="connsiteY1732" fmla="*/ 3682184 h 6451461"/>
              <a:gd name="connsiteX1733" fmla="*/ 3544650 w 7308555"/>
              <a:gd name="connsiteY1733" fmla="*/ 3733344 h 6451461"/>
              <a:gd name="connsiteX1734" fmla="*/ 3454954 w 7308555"/>
              <a:gd name="connsiteY1734" fmla="*/ 3847623 h 6451461"/>
              <a:gd name="connsiteX1735" fmla="*/ 3365258 w 7308555"/>
              <a:gd name="connsiteY1735" fmla="*/ 3809751 h 6451461"/>
              <a:gd name="connsiteX1736" fmla="*/ 3365258 w 7308555"/>
              <a:gd name="connsiteY1736" fmla="*/ 3911407 h 6451461"/>
              <a:gd name="connsiteX1737" fmla="*/ 3377882 w 7308555"/>
              <a:gd name="connsiteY1737" fmla="*/ 3898783 h 6451461"/>
              <a:gd name="connsiteX1738" fmla="*/ 3377882 w 7308555"/>
              <a:gd name="connsiteY1738" fmla="*/ 3911407 h 6451461"/>
              <a:gd name="connsiteX1739" fmla="*/ 3313434 w 7308555"/>
              <a:gd name="connsiteY1739" fmla="*/ 3949278 h 6451461"/>
              <a:gd name="connsiteX1740" fmla="*/ 3248985 w 7308555"/>
              <a:gd name="connsiteY1740" fmla="*/ 4025686 h 6451461"/>
              <a:gd name="connsiteX1741" fmla="*/ 3313434 w 7308555"/>
              <a:gd name="connsiteY1741" fmla="*/ 4038310 h 6451461"/>
              <a:gd name="connsiteX1742" fmla="*/ 3416418 w 7308555"/>
              <a:gd name="connsiteY1742" fmla="*/ 3898118 h 6451461"/>
              <a:gd name="connsiteX1743" fmla="*/ 3570562 w 7308555"/>
              <a:gd name="connsiteY1743" fmla="*/ 3898118 h 6451461"/>
              <a:gd name="connsiteX1744" fmla="*/ 3570562 w 7308555"/>
              <a:gd name="connsiteY1744" fmla="*/ 3872871 h 6451461"/>
              <a:gd name="connsiteX1745" fmla="*/ 3583186 w 7308555"/>
              <a:gd name="connsiteY1745" fmla="*/ 3885494 h 6451461"/>
              <a:gd name="connsiteX1746" fmla="*/ 3583186 w 7308555"/>
              <a:gd name="connsiteY1746" fmla="*/ 3860247 h 6451461"/>
              <a:gd name="connsiteX1747" fmla="*/ 3595810 w 7308555"/>
              <a:gd name="connsiteY1747" fmla="*/ 3872871 h 6451461"/>
              <a:gd name="connsiteX1748" fmla="*/ 3608433 w 7308555"/>
              <a:gd name="connsiteY1748" fmla="*/ 3809087 h 6451461"/>
              <a:gd name="connsiteX1749" fmla="*/ 3621057 w 7308555"/>
              <a:gd name="connsiteY1749" fmla="*/ 3745303 h 6451461"/>
              <a:gd name="connsiteX1750" fmla="*/ 3621057 w 7308555"/>
              <a:gd name="connsiteY1750" fmla="*/ 3631024 h 6451461"/>
              <a:gd name="connsiteX1751" fmla="*/ 3633681 w 7308555"/>
              <a:gd name="connsiteY1751" fmla="*/ 3694807 h 6451461"/>
              <a:gd name="connsiteX1752" fmla="*/ 3672217 w 7308555"/>
              <a:gd name="connsiteY1752" fmla="*/ 3809087 h 6451461"/>
              <a:gd name="connsiteX1753" fmla="*/ 3646305 w 7308555"/>
              <a:gd name="connsiteY1753" fmla="*/ 3796463 h 6451461"/>
              <a:gd name="connsiteX1754" fmla="*/ 3710753 w 7308555"/>
              <a:gd name="connsiteY1754" fmla="*/ 3885494 h 6451461"/>
              <a:gd name="connsiteX1755" fmla="*/ 3710753 w 7308555"/>
              <a:gd name="connsiteY1755" fmla="*/ 3885494 h 6451461"/>
              <a:gd name="connsiteX1756" fmla="*/ 3749289 w 7308555"/>
              <a:gd name="connsiteY1756" fmla="*/ 3872871 h 6451461"/>
              <a:gd name="connsiteX1757" fmla="*/ 3749289 w 7308555"/>
              <a:gd name="connsiteY1757" fmla="*/ 3885494 h 6451461"/>
              <a:gd name="connsiteX1758" fmla="*/ 3761913 w 7308555"/>
              <a:gd name="connsiteY1758" fmla="*/ 3872871 h 6451461"/>
              <a:gd name="connsiteX1759" fmla="*/ 3761913 w 7308555"/>
              <a:gd name="connsiteY1759" fmla="*/ 3872871 h 6451461"/>
              <a:gd name="connsiteX1760" fmla="*/ 3774537 w 7308555"/>
              <a:gd name="connsiteY1760" fmla="*/ 3860247 h 6451461"/>
              <a:gd name="connsiteX1761" fmla="*/ 3851609 w 7308555"/>
              <a:gd name="connsiteY1761" fmla="*/ 3872871 h 6451461"/>
              <a:gd name="connsiteX1762" fmla="*/ 3851609 w 7308555"/>
              <a:gd name="connsiteY1762" fmla="*/ 3885494 h 6451461"/>
              <a:gd name="connsiteX1763" fmla="*/ 3993129 w 7308555"/>
              <a:gd name="connsiteY1763" fmla="*/ 3961902 h 6451461"/>
              <a:gd name="connsiteX1764" fmla="*/ 4031665 w 7308555"/>
              <a:gd name="connsiteY1764" fmla="*/ 3924030 h 6451461"/>
              <a:gd name="connsiteX1765" fmla="*/ 4031665 w 7308555"/>
              <a:gd name="connsiteY1765" fmla="*/ 3936654 h 6451461"/>
              <a:gd name="connsiteX1766" fmla="*/ 4005753 w 7308555"/>
              <a:gd name="connsiteY1766" fmla="*/ 3847623 h 6451461"/>
              <a:gd name="connsiteX1767" fmla="*/ 4250258 w 7308555"/>
              <a:gd name="connsiteY1767" fmla="*/ 3936654 h 6451461"/>
              <a:gd name="connsiteX1768" fmla="*/ 4224345 w 7308555"/>
              <a:gd name="connsiteY1768" fmla="*/ 3961902 h 6451461"/>
              <a:gd name="connsiteX1769" fmla="*/ 4262881 w 7308555"/>
              <a:gd name="connsiteY1769" fmla="*/ 3936654 h 6451461"/>
              <a:gd name="connsiteX1770" fmla="*/ 4288794 w 7308555"/>
              <a:gd name="connsiteY1770" fmla="*/ 3911407 h 6451461"/>
              <a:gd name="connsiteX1771" fmla="*/ 4327330 w 7308555"/>
              <a:gd name="connsiteY1771" fmla="*/ 3860247 h 6451461"/>
              <a:gd name="connsiteX1772" fmla="*/ 4327330 w 7308555"/>
              <a:gd name="connsiteY1772" fmla="*/ 3847623 h 6451461"/>
              <a:gd name="connsiteX1773" fmla="*/ 4327330 w 7308555"/>
              <a:gd name="connsiteY1773" fmla="*/ 3872871 h 6451461"/>
              <a:gd name="connsiteX1774" fmla="*/ 4327330 w 7308555"/>
              <a:gd name="connsiteY1774" fmla="*/ 3834999 h 6451461"/>
              <a:gd name="connsiteX1775" fmla="*/ 4327330 w 7308555"/>
              <a:gd name="connsiteY1775" fmla="*/ 3822375 h 6451461"/>
              <a:gd name="connsiteX1776" fmla="*/ 4365866 w 7308555"/>
              <a:gd name="connsiteY1776" fmla="*/ 3784503 h 6451461"/>
              <a:gd name="connsiteX1777" fmla="*/ 4339954 w 7308555"/>
              <a:gd name="connsiteY1777" fmla="*/ 3720720 h 6451461"/>
              <a:gd name="connsiteX1778" fmla="*/ 4339954 w 7308555"/>
              <a:gd name="connsiteY1778" fmla="*/ 3708096 h 6451461"/>
              <a:gd name="connsiteX1779" fmla="*/ 4365866 w 7308555"/>
              <a:gd name="connsiteY1779" fmla="*/ 3708096 h 6451461"/>
              <a:gd name="connsiteX1780" fmla="*/ 4378490 w 7308555"/>
              <a:gd name="connsiteY1780" fmla="*/ 3720720 h 6451461"/>
              <a:gd name="connsiteX1781" fmla="*/ 4417026 w 7308555"/>
              <a:gd name="connsiteY1781" fmla="*/ 3682848 h 6451461"/>
              <a:gd name="connsiteX1782" fmla="*/ 4417026 w 7308555"/>
              <a:gd name="connsiteY1782" fmla="*/ 3695472 h 6451461"/>
              <a:gd name="connsiteX1783" fmla="*/ 4417026 w 7308555"/>
              <a:gd name="connsiteY1783" fmla="*/ 3682848 h 6451461"/>
              <a:gd name="connsiteX1784" fmla="*/ 4455562 w 7308555"/>
              <a:gd name="connsiteY1784" fmla="*/ 3644976 h 6451461"/>
              <a:gd name="connsiteX1785" fmla="*/ 4404402 w 7308555"/>
              <a:gd name="connsiteY1785" fmla="*/ 3682848 h 6451461"/>
              <a:gd name="connsiteX1786" fmla="*/ 4365866 w 7308555"/>
              <a:gd name="connsiteY1786" fmla="*/ 3695472 h 6451461"/>
              <a:gd name="connsiteX1787" fmla="*/ 4404402 w 7308555"/>
              <a:gd name="connsiteY1787" fmla="*/ 3631688 h 6451461"/>
              <a:gd name="connsiteX1788" fmla="*/ 4391778 w 7308555"/>
              <a:gd name="connsiteY1788" fmla="*/ 3644312 h 6451461"/>
              <a:gd name="connsiteX1789" fmla="*/ 4379154 w 7308555"/>
              <a:gd name="connsiteY1789" fmla="*/ 3619064 h 6451461"/>
              <a:gd name="connsiteX1790" fmla="*/ 4379154 w 7308555"/>
              <a:gd name="connsiteY1790" fmla="*/ 3656936 h 6451461"/>
              <a:gd name="connsiteX1791" fmla="*/ 4327994 w 7308555"/>
              <a:gd name="connsiteY1791" fmla="*/ 3694807 h 6451461"/>
              <a:gd name="connsiteX1792" fmla="*/ 4302082 w 7308555"/>
              <a:gd name="connsiteY1792" fmla="*/ 3682184 h 6451461"/>
              <a:gd name="connsiteX1793" fmla="*/ 4289458 w 7308555"/>
              <a:gd name="connsiteY1793" fmla="*/ 3682184 h 6451461"/>
              <a:gd name="connsiteX1794" fmla="*/ 4263546 w 7308555"/>
              <a:gd name="connsiteY1794" fmla="*/ 3567904 h 6451461"/>
              <a:gd name="connsiteX1795" fmla="*/ 4314706 w 7308555"/>
              <a:gd name="connsiteY1795" fmla="*/ 3580528 h 6451461"/>
              <a:gd name="connsiteX1796" fmla="*/ 4430314 w 7308555"/>
              <a:gd name="connsiteY1796" fmla="*/ 3567904 h 6451461"/>
              <a:gd name="connsiteX1797" fmla="*/ 4481474 w 7308555"/>
              <a:gd name="connsiteY1797" fmla="*/ 3580528 h 6451461"/>
              <a:gd name="connsiteX1798" fmla="*/ 4455562 w 7308555"/>
              <a:gd name="connsiteY1798" fmla="*/ 3618400 h 6451461"/>
              <a:gd name="connsiteX1799" fmla="*/ 4468186 w 7308555"/>
              <a:gd name="connsiteY1799" fmla="*/ 3631024 h 6451461"/>
              <a:gd name="connsiteX1800" fmla="*/ 4506721 w 7308555"/>
              <a:gd name="connsiteY1800" fmla="*/ 3605776 h 6451461"/>
              <a:gd name="connsiteX1801" fmla="*/ 4480810 w 7308555"/>
              <a:gd name="connsiteY1801" fmla="*/ 3580528 h 6451461"/>
              <a:gd name="connsiteX1802" fmla="*/ 4506721 w 7308555"/>
              <a:gd name="connsiteY1802" fmla="*/ 3567904 h 6451461"/>
              <a:gd name="connsiteX1803" fmla="*/ 4519346 w 7308555"/>
              <a:gd name="connsiteY1803" fmla="*/ 3593152 h 6451461"/>
              <a:gd name="connsiteX1804" fmla="*/ 4570505 w 7308555"/>
              <a:gd name="connsiteY1804" fmla="*/ 3618400 h 6451461"/>
              <a:gd name="connsiteX1805" fmla="*/ 4634953 w 7308555"/>
              <a:gd name="connsiteY1805" fmla="*/ 3682184 h 6451461"/>
              <a:gd name="connsiteX1806" fmla="*/ 4634953 w 7308555"/>
              <a:gd name="connsiteY1806" fmla="*/ 3694807 h 6451461"/>
              <a:gd name="connsiteX1807" fmla="*/ 4583794 w 7308555"/>
              <a:gd name="connsiteY1807" fmla="*/ 3694807 h 6451461"/>
              <a:gd name="connsiteX1808" fmla="*/ 4583794 w 7308555"/>
              <a:gd name="connsiteY1808" fmla="*/ 3732679 h 6451461"/>
              <a:gd name="connsiteX1809" fmla="*/ 4571170 w 7308555"/>
              <a:gd name="connsiteY1809" fmla="*/ 3745303 h 6451461"/>
              <a:gd name="connsiteX1810" fmla="*/ 4558546 w 7308555"/>
              <a:gd name="connsiteY1810" fmla="*/ 3745303 h 6451461"/>
              <a:gd name="connsiteX1811" fmla="*/ 4507386 w 7308555"/>
              <a:gd name="connsiteY1811" fmla="*/ 3770551 h 6451461"/>
              <a:gd name="connsiteX1812" fmla="*/ 4494762 w 7308555"/>
              <a:gd name="connsiteY1812" fmla="*/ 3783175 h 6451461"/>
              <a:gd name="connsiteX1813" fmla="*/ 4520674 w 7308555"/>
              <a:gd name="connsiteY1813" fmla="*/ 3770551 h 6451461"/>
              <a:gd name="connsiteX1814" fmla="*/ 4533298 w 7308555"/>
              <a:gd name="connsiteY1814" fmla="*/ 3770551 h 6451461"/>
              <a:gd name="connsiteX1815" fmla="*/ 4661530 w 7308555"/>
              <a:gd name="connsiteY1815" fmla="*/ 3706767 h 6451461"/>
              <a:gd name="connsiteX1816" fmla="*/ 4635618 w 7308555"/>
              <a:gd name="connsiteY1816" fmla="*/ 3694143 h 6451461"/>
              <a:gd name="connsiteX1817" fmla="*/ 4725314 w 7308555"/>
              <a:gd name="connsiteY1817" fmla="*/ 3706767 h 6451461"/>
              <a:gd name="connsiteX1818" fmla="*/ 4725314 w 7308555"/>
              <a:gd name="connsiteY1818" fmla="*/ 3706767 h 6451461"/>
              <a:gd name="connsiteX1819" fmla="*/ 4866834 w 7308555"/>
              <a:gd name="connsiteY1819" fmla="*/ 3642983 h 6451461"/>
              <a:gd name="connsiteX1820" fmla="*/ 4879458 w 7308555"/>
              <a:gd name="connsiteY1820" fmla="*/ 3668231 h 6451461"/>
              <a:gd name="connsiteX1821" fmla="*/ 4930618 w 7308555"/>
              <a:gd name="connsiteY1821" fmla="*/ 3744638 h 6451461"/>
              <a:gd name="connsiteX1822" fmla="*/ 4943242 w 7308555"/>
              <a:gd name="connsiteY1822" fmla="*/ 3744638 h 6451461"/>
              <a:gd name="connsiteX1823" fmla="*/ 5032938 w 7308555"/>
              <a:gd name="connsiteY1823" fmla="*/ 3821046 h 6451461"/>
              <a:gd name="connsiteX1824" fmla="*/ 5020314 w 7308555"/>
              <a:gd name="connsiteY1824" fmla="*/ 3846294 h 6451461"/>
              <a:gd name="connsiteX1825" fmla="*/ 5032938 w 7308555"/>
              <a:gd name="connsiteY1825" fmla="*/ 3833670 h 6451461"/>
              <a:gd name="connsiteX1826" fmla="*/ 5020314 w 7308555"/>
              <a:gd name="connsiteY1826" fmla="*/ 3846294 h 6451461"/>
              <a:gd name="connsiteX1827" fmla="*/ 5046226 w 7308555"/>
              <a:gd name="connsiteY1827" fmla="*/ 3846294 h 6451461"/>
              <a:gd name="connsiteX1828" fmla="*/ 5007690 w 7308555"/>
              <a:gd name="connsiteY1828" fmla="*/ 3846294 h 6451461"/>
              <a:gd name="connsiteX1829" fmla="*/ 5007690 w 7308555"/>
              <a:gd name="connsiteY1829" fmla="*/ 3884165 h 6451461"/>
              <a:gd name="connsiteX1830" fmla="*/ 5046226 w 7308555"/>
              <a:gd name="connsiteY1830" fmla="*/ 3884165 h 6451461"/>
              <a:gd name="connsiteX1831" fmla="*/ 5033602 w 7308555"/>
              <a:gd name="connsiteY1831" fmla="*/ 3896789 h 6451461"/>
              <a:gd name="connsiteX1832" fmla="*/ 5033602 w 7308555"/>
              <a:gd name="connsiteY1832" fmla="*/ 3884165 h 6451461"/>
              <a:gd name="connsiteX1833" fmla="*/ 4995066 w 7308555"/>
              <a:gd name="connsiteY1833" fmla="*/ 3909413 h 6451461"/>
              <a:gd name="connsiteX1834" fmla="*/ 5033602 w 7308555"/>
              <a:gd name="connsiteY1834" fmla="*/ 3909413 h 6451461"/>
              <a:gd name="connsiteX1835" fmla="*/ 5046226 w 7308555"/>
              <a:gd name="connsiteY1835" fmla="*/ 3896789 h 6451461"/>
              <a:gd name="connsiteX1836" fmla="*/ 5033602 w 7308555"/>
              <a:gd name="connsiteY1836" fmla="*/ 3934661 h 6451461"/>
              <a:gd name="connsiteX1837" fmla="*/ 5046226 w 7308555"/>
              <a:gd name="connsiteY1837" fmla="*/ 3947285 h 6451461"/>
              <a:gd name="connsiteX1838" fmla="*/ 5058850 w 7308555"/>
              <a:gd name="connsiteY1838" fmla="*/ 3909413 h 6451461"/>
              <a:gd name="connsiteX1839" fmla="*/ 5071474 w 7308555"/>
              <a:gd name="connsiteY1839" fmla="*/ 3934661 h 6451461"/>
              <a:gd name="connsiteX1840" fmla="*/ 5058850 w 7308555"/>
              <a:gd name="connsiteY1840" fmla="*/ 3947285 h 6451461"/>
              <a:gd name="connsiteX1841" fmla="*/ 5097386 w 7308555"/>
              <a:gd name="connsiteY1841" fmla="*/ 3934661 h 6451461"/>
              <a:gd name="connsiteX1842" fmla="*/ 5110009 w 7308555"/>
              <a:gd name="connsiteY1842" fmla="*/ 3959909 h 6451461"/>
              <a:gd name="connsiteX1843" fmla="*/ 5135922 w 7308555"/>
              <a:gd name="connsiteY1843" fmla="*/ 3959909 h 6451461"/>
              <a:gd name="connsiteX1844" fmla="*/ 5115989 w 7308555"/>
              <a:gd name="connsiteY1844" fmla="*/ 3959909 h 6451461"/>
              <a:gd name="connsiteX1845" fmla="*/ 5103365 w 7308555"/>
              <a:gd name="connsiteY1845" fmla="*/ 3959909 h 6451461"/>
              <a:gd name="connsiteX1846" fmla="*/ 5077453 w 7308555"/>
              <a:gd name="connsiteY1846" fmla="*/ 3985156 h 6451461"/>
              <a:gd name="connsiteX1847" fmla="*/ 5115989 w 7308555"/>
              <a:gd name="connsiteY1847" fmla="*/ 3972533 h 6451461"/>
              <a:gd name="connsiteX1848" fmla="*/ 5103365 w 7308555"/>
              <a:gd name="connsiteY1848" fmla="*/ 3972533 h 6451461"/>
              <a:gd name="connsiteX1849" fmla="*/ 5129278 w 7308555"/>
              <a:gd name="connsiteY1849" fmla="*/ 3985156 h 6451461"/>
              <a:gd name="connsiteX1850" fmla="*/ 5129278 w 7308555"/>
              <a:gd name="connsiteY1850" fmla="*/ 3959909 h 6451461"/>
              <a:gd name="connsiteX1851" fmla="*/ 5180438 w 7308555"/>
              <a:gd name="connsiteY1851" fmla="*/ 3934661 h 6451461"/>
              <a:gd name="connsiteX1852" fmla="*/ 5206350 w 7308555"/>
              <a:gd name="connsiteY1852" fmla="*/ 3781846 h 6451461"/>
              <a:gd name="connsiteX1853" fmla="*/ 5167814 w 7308555"/>
              <a:gd name="connsiteY1853" fmla="*/ 3743974 h 6451461"/>
              <a:gd name="connsiteX1854" fmla="*/ 5064829 w 7308555"/>
              <a:gd name="connsiteY1854" fmla="*/ 3769222 h 6451461"/>
              <a:gd name="connsiteX1855" fmla="*/ 5052206 w 7308555"/>
              <a:gd name="connsiteY1855" fmla="*/ 3794469 h 6451461"/>
              <a:gd name="connsiteX1856" fmla="*/ 5039582 w 7308555"/>
              <a:gd name="connsiteY1856" fmla="*/ 3794469 h 6451461"/>
              <a:gd name="connsiteX1857" fmla="*/ 5039582 w 7308555"/>
              <a:gd name="connsiteY1857" fmla="*/ 3819718 h 6451461"/>
              <a:gd name="connsiteX1858" fmla="*/ 5001046 w 7308555"/>
              <a:gd name="connsiteY1858" fmla="*/ 3794469 h 6451461"/>
              <a:gd name="connsiteX1859" fmla="*/ 4988422 w 7308555"/>
              <a:gd name="connsiteY1859" fmla="*/ 3769222 h 6451461"/>
              <a:gd name="connsiteX1860" fmla="*/ 4975798 w 7308555"/>
              <a:gd name="connsiteY1860" fmla="*/ 3769222 h 6451461"/>
              <a:gd name="connsiteX1861" fmla="*/ 4886102 w 7308555"/>
              <a:gd name="connsiteY1861" fmla="*/ 3654942 h 6451461"/>
              <a:gd name="connsiteX1862" fmla="*/ 4847566 w 7308555"/>
              <a:gd name="connsiteY1862" fmla="*/ 3553287 h 6451461"/>
              <a:gd name="connsiteX1863" fmla="*/ 4873478 w 7308555"/>
              <a:gd name="connsiteY1863" fmla="*/ 3425720 h 6451461"/>
              <a:gd name="connsiteX1864" fmla="*/ 4886102 w 7308555"/>
              <a:gd name="connsiteY1864" fmla="*/ 3413096 h 6451461"/>
              <a:gd name="connsiteX1865" fmla="*/ 4873478 w 7308555"/>
              <a:gd name="connsiteY1865" fmla="*/ 3235033 h 6451461"/>
              <a:gd name="connsiteX1866" fmla="*/ 4924638 w 7308555"/>
              <a:gd name="connsiteY1866" fmla="*/ 2980562 h 6451461"/>
              <a:gd name="connsiteX1867" fmla="*/ 4898726 w 7308555"/>
              <a:gd name="connsiteY1867" fmla="*/ 2942691 h 6451461"/>
              <a:gd name="connsiteX1868" fmla="*/ 4847566 w 7308555"/>
              <a:gd name="connsiteY1868" fmla="*/ 2955314 h 6451461"/>
              <a:gd name="connsiteX1869" fmla="*/ 4796406 w 7308555"/>
              <a:gd name="connsiteY1869" fmla="*/ 3006474 h 6451461"/>
              <a:gd name="connsiteX1870" fmla="*/ 4847566 w 7308555"/>
              <a:gd name="connsiteY1870" fmla="*/ 2917443 h 6451461"/>
              <a:gd name="connsiteX1871" fmla="*/ 4821654 w 7308555"/>
              <a:gd name="connsiteY1871" fmla="*/ 2917443 h 6451461"/>
              <a:gd name="connsiteX1872" fmla="*/ 4757206 w 7308555"/>
              <a:gd name="connsiteY1872" fmla="*/ 3006474 h 6451461"/>
              <a:gd name="connsiteX1873" fmla="*/ 4757206 w 7308555"/>
              <a:gd name="connsiteY1873" fmla="*/ 2892195 h 6451461"/>
              <a:gd name="connsiteX1874" fmla="*/ 4706046 w 7308555"/>
              <a:gd name="connsiteY1874" fmla="*/ 2879571 h 6451461"/>
              <a:gd name="connsiteX1875" fmla="*/ 4628974 w 7308555"/>
              <a:gd name="connsiteY1875" fmla="*/ 2917443 h 6451461"/>
              <a:gd name="connsiteX1876" fmla="*/ 4628974 w 7308555"/>
              <a:gd name="connsiteY1876" fmla="*/ 2930067 h 6451461"/>
              <a:gd name="connsiteX1877" fmla="*/ 4693422 w 7308555"/>
              <a:gd name="connsiteY1877" fmla="*/ 2675596 h 6451461"/>
              <a:gd name="connsiteX1878" fmla="*/ 4706046 w 7308555"/>
              <a:gd name="connsiteY1878" fmla="*/ 2458997 h 6451461"/>
              <a:gd name="connsiteX1879" fmla="*/ 4937262 w 7308555"/>
              <a:gd name="connsiteY1879" fmla="*/ 2522781 h 6451461"/>
              <a:gd name="connsiteX1880" fmla="*/ 5026958 w 7308555"/>
              <a:gd name="connsiteY1880" fmla="*/ 2497533 h 6451461"/>
              <a:gd name="connsiteX1881" fmla="*/ 5039582 w 7308555"/>
              <a:gd name="connsiteY1881" fmla="*/ 2497533 h 6451461"/>
              <a:gd name="connsiteX1882" fmla="*/ 5078118 w 7308555"/>
              <a:gd name="connsiteY1882" fmla="*/ 2433749 h 6451461"/>
              <a:gd name="connsiteX1883" fmla="*/ 5078118 w 7308555"/>
              <a:gd name="connsiteY1883" fmla="*/ 2332094 h 6451461"/>
              <a:gd name="connsiteX1884" fmla="*/ 5001046 w 7308555"/>
              <a:gd name="connsiteY1884" fmla="*/ 2255686 h 6451461"/>
              <a:gd name="connsiteX1885" fmla="*/ 5001046 w 7308555"/>
              <a:gd name="connsiteY1885" fmla="*/ 2230439 h 6451461"/>
              <a:gd name="connsiteX1886" fmla="*/ 4975133 w 7308555"/>
              <a:gd name="connsiteY1886" fmla="*/ 2230439 h 6451461"/>
              <a:gd name="connsiteX1887" fmla="*/ 4936598 w 7308555"/>
              <a:gd name="connsiteY1887" fmla="*/ 2154031 h 6451461"/>
              <a:gd name="connsiteX1888" fmla="*/ 4923973 w 7308555"/>
              <a:gd name="connsiteY1888" fmla="*/ 2166655 h 6451461"/>
              <a:gd name="connsiteX1889" fmla="*/ 4911350 w 7308555"/>
              <a:gd name="connsiteY1889" fmla="*/ 2128783 h 6451461"/>
              <a:gd name="connsiteX1890" fmla="*/ 4885438 w 7308555"/>
              <a:gd name="connsiteY1890" fmla="*/ 2128783 h 6451461"/>
              <a:gd name="connsiteX1891" fmla="*/ 4859526 w 7308555"/>
              <a:gd name="connsiteY1891" fmla="*/ 2090912 h 6451461"/>
              <a:gd name="connsiteX1892" fmla="*/ 4859526 w 7308555"/>
              <a:gd name="connsiteY1892" fmla="*/ 2053040 h 6451461"/>
              <a:gd name="connsiteX1893" fmla="*/ 4820989 w 7308555"/>
              <a:gd name="connsiteY1893" fmla="*/ 2078288 h 6451461"/>
              <a:gd name="connsiteX1894" fmla="*/ 4833613 w 7308555"/>
              <a:gd name="connsiteY1894" fmla="*/ 2027128 h 6451461"/>
              <a:gd name="connsiteX1895" fmla="*/ 4730629 w 7308555"/>
              <a:gd name="connsiteY1895" fmla="*/ 1963344 h 6451461"/>
              <a:gd name="connsiteX1896" fmla="*/ 4718005 w 7308555"/>
              <a:gd name="connsiteY1896" fmla="*/ 1938096 h 6451461"/>
              <a:gd name="connsiteX1897" fmla="*/ 4692093 w 7308555"/>
              <a:gd name="connsiteY1897" fmla="*/ 1938096 h 6451461"/>
              <a:gd name="connsiteX1898" fmla="*/ 4653557 w 7308555"/>
              <a:gd name="connsiteY1898" fmla="*/ 1886936 h 6451461"/>
              <a:gd name="connsiteX1899" fmla="*/ 4627645 w 7308555"/>
              <a:gd name="connsiteY1899" fmla="*/ 1899560 h 6451461"/>
              <a:gd name="connsiteX1900" fmla="*/ 4627645 w 7308555"/>
              <a:gd name="connsiteY1900" fmla="*/ 1899560 h 6451461"/>
              <a:gd name="connsiteX1901" fmla="*/ 4601733 w 7308555"/>
              <a:gd name="connsiteY1901" fmla="*/ 1912184 h 6451461"/>
              <a:gd name="connsiteX1902" fmla="*/ 4601733 w 7308555"/>
              <a:gd name="connsiteY1902" fmla="*/ 1848400 h 6451461"/>
              <a:gd name="connsiteX1903" fmla="*/ 4563197 w 7308555"/>
              <a:gd name="connsiteY1903" fmla="*/ 1835776 h 6451461"/>
              <a:gd name="connsiteX1904" fmla="*/ 4537285 w 7308555"/>
              <a:gd name="connsiteY1904" fmla="*/ 1797905 h 6451461"/>
              <a:gd name="connsiteX1905" fmla="*/ 4524661 w 7308555"/>
              <a:gd name="connsiteY1905" fmla="*/ 1797905 h 6451461"/>
              <a:gd name="connsiteX1906" fmla="*/ 4473501 w 7308555"/>
              <a:gd name="connsiteY1906" fmla="*/ 1696250 h 6451461"/>
              <a:gd name="connsiteX1907" fmla="*/ 4447589 w 7308555"/>
              <a:gd name="connsiteY1907" fmla="*/ 1696250 h 6451461"/>
              <a:gd name="connsiteX1908" fmla="*/ 4203084 w 7308555"/>
              <a:gd name="connsiteY1908" fmla="*/ 1505563 h 6451461"/>
              <a:gd name="connsiteX1909" fmla="*/ 4177172 w 7308555"/>
              <a:gd name="connsiteY1909" fmla="*/ 1505563 h 6451461"/>
              <a:gd name="connsiteX1910" fmla="*/ 4126012 w 7308555"/>
              <a:gd name="connsiteY1910" fmla="*/ 1441779 h 6451461"/>
              <a:gd name="connsiteX1911" fmla="*/ 4306068 w 7308555"/>
              <a:gd name="connsiteY1911" fmla="*/ 1314211 h 6451461"/>
              <a:gd name="connsiteX1912" fmla="*/ 4318692 w 7308555"/>
              <a:gd name="connsiteY1912" fmla="*/ 1314211 h 6451461"/>
              <a:gd name="connsiteX1913" fmla="*/ 4369852 w 7308555"/>
              <a:gd name="connsiteY1913" fmla="*/ 1276340 h 6451461"/>
              <a:gd name="connsiteX1914" fmla="*/ 4459548 w 7308555"/>
              <a:gd name="connsiteY1914" fmla="*/ 1301587 h 6451461"/>
              <a:gd name="connsiteX1915" fmla="*/ 4446924 w 7308555"/>
              <a:gd name="connsiteY1915" fmla="*/ 1314211 h 6451461"/>
              <a:gd name="connsiteX1916" fmla="*/ 4498084 w 7308555"/>
              <a:gd name="connsiteY1916" fmla="*/ 1326835 h 6451461"/>
              <a:gd name="connsiteX1917" fmla="*/ 4498084 w 7308555"/>
              <a:gd name="connsiteY1917" fmla="*/ 1314211 h 6451461"/>
              <a:gd name="connsiteX1918" fmla="*/ 4575156 w 7308555"/>
              <a:gd name="connsiteY1918" fmla="*/ 1288964 h 6451461"/>
              <a:gd name="connsiteX1919" fmla="*/ 4601068 w 7308555"/>
              <a:gd name="connsiteY1919" fmla="*/ 1212556 h 6451461"/>
              <a:gd name="connsiteX1920" fmla="*/ 4511372 w 7308555"/>
              <a:gd name="connsiteY1920" fmla="*/ 1225180 h 6451461"/>
              <a:gd name="connsiteX1921" fmla="*/ 4511372 w 7308555"/>
              <a:gd name="connsiteY1921" fmla="*/ 1199932 h 6451461"/>
              <a:gd name="connsiteX1922" fmla="*/ 4678805 w 7308555"/>
              <a:gd name="connsiteY1922" fmla="*/ 1098277 h 6451461"/>
              <a:gd name="connsiteX1923" fmla="*/ 4691429 w 7308555"/>
              <a:gd name="connsiteY1923" fmla="*/ 1098277 h 6451461"/>
              <a:gd name="connsiteX1924" fmla="*/ 4845573 w 7308555"/>
              <a:gd name="connsiteY1924" fmla="*/ 1034493 h 6451461"/>
              <a:gd name="connsiteX1925" fmla="*/ 4910021 w 7308555"/>
              <a:gd name="connsiteY1925" fmla="*/ 1009245 h 6451461"/>
              <a:gd name="connsiteX1926" fmla="*/ 4987093 w 7308555"/>
              <a:gd name="connsiteY1926" fmla="*/ 971374 h 6451461"/>
              <a:gd name="connsiteX1927" fmla="*/ 5076789 w 7308555"/>
              <a:gd name="connsiteY1927" fmla="*/ 933502 h 6451461"/>
              <a:gd name="connsiteX1928" fmla="*/ 5064165 w 7308555"/>
              <a:gd name="connsiteY1928" fmla="*/ 920878 h 6451461"/>
              <a:gd name="connsiteX1929" fmla="*/ 5321293 w 7308555"/>
              <a:gd name="connsiteY1929" fmla="*/ 793311 h 6451461"/>
              <a:gd name="connsiteX1930" fmla="*/ 5321293 w 7308555"/>
              <a:gd name="connsiteY1930" fmla="*/ 780687 h 6451461"/>
              <a:gd name="connsiteX1931" fmla="*/ 5282757 w 7308555"/>
              <a:gd name="connsiteY1931" fmla="*/ 780687 h 6451461"/>
              <a:gd name="connsiteX1932" fmla="*/ 5205685 w 7308555"/>
              <a:gd name="connsiteY1932" fmla="*/ 793311 h 6451461"/>
              <a:gd name="connsiteX1933" fmla="*/ 5077453 w 7308555"/>
              <a:gd name="connsiteY1933" fmla="*/ 818558 h 6451461"/>
              <a:gd name="connsiteX1934" fmla="*/ 5064829 w 7308555"/>
              <a:gd name="connsiteY1934" fmla="*/ 767398 h 6451461"/>
              <a:gd name="connsiteX1935" fmla="*/ 5052206 w 7308555"/>
              <a:gd name="connsiteY1935" fmla="*/ 780022 h 6451461"/>
              <a:gd name="connsiteX1936" fmla="*/ 5064829 w 7308555"/>
              <a:gd name="connsiteY1936" fmla="*/ 780022 h 6451461"/>
              <a:gd name="connsiteX1937" fmla="*/ 4975133 w 7308555"/>
              <a:gd name="connsiteY1937" fmla="*/ 843806 h 6451461"/>
              <a:gd name="connsiteX1938" fmla="*/ 4898062 w 7308555"/>
              <a:gd name="connsiteY1938" fmla="*/ 881678 h 6451461"/>
              <a:gd name="connsiteX1939" fmla="*/ 4923973 w 7308555"/>
              <a:gd name="connsiteY1939" fmla="*/ 869054 h 6451461"/>
              <a:gd name="connsiteX1940" fmla="*/ 4923973 w 7308555"/>
              <a:gd name="connsiteY1940" fmla="*/ 831182 h 6451461"/>
              <a:gd name="connsiteX1941" fmla="*/ 4923973 w 7308555"/>
              <a:gd name="connsiteY1941" fmla="*/ 818558 h 6451461"/>
              <a:gd name="connsiteX1942" fmla="*/ 5065494 w 7308555"/>
              <a:gd name="connsiteY1942" fmla="*/ 653119 h 6451461"/>
              <a:gd name="connsiteX1943" fmla="*/ 5207014 w 7308555"/>
              <a:gd name="connsiteY1943" fmla="*/ 525552 h 6451461"/>
              <a:gd name="connsiteX1944" fmla="*/ 5207014 w 7308555"/>
              <a:gd name="connsiteY1944" fmla="*/ 512928 h 6451461"/>
              <a:gd name="connsiteX1945" fmla="*/ 5412983 w 7308555"/>
              <a:gd name="connsiteY1945" fmla="*/ 411272 h 6451461"/>
              <a:gd name="connsiteX1946" fmla="*/ 5437566 w 7308555"/>
              <a:gd name="connsiteY1946" fmla="*/ 407286 h 6451461"/>
              <a:gd name="connsiteX1947" fmla="*/ 5437566 w 7308555"/>
              <a:gd name="connsiteY1947" fmla="*/ 407286 h 6451461"/>
              <a:gd name="connsiteX1948" fmla="*/ 1928130 w 7308555"/>
              <a:gd name="connsiteY1948" fmla="*/ 980675 h 6451461"/>
              <a:gd name="connsiteX1949" fmla="*/ 1954042 w 7308555"/>
              <a:gd name="connsiteY1949" fmla="*/ 1005923 h 6451461"/>
              <a:gd name="connsiteX1950" fmla="*/ 1928130 w 7308555"/>
              <a:gd name="connsiteY1950" fmla="*/ 980675 h 6451461"/>
              <a:gd name="connsiteX1951" fmla="*/ 1928130 w 7308555"/>
              <a:gd name="connsiteY1951" fmla="*/ 980675 h 6451461"/>
              <a:gd name="connsiteX1952" fmla="*/ 1401250 w 7308555"/>
              <a:gd name="connsiteY1952" fmla="*/ 2660979 h 6451461"/>
              <a:gd name="connsiteX1953" fmla="*/ 1413873 w 7308555"/>
              <a:gd name="connsiteY1953" fmla="*/ 2648355 h 6451461"/>
              <a:gd name="connsiteX1954" fmla="*/ 1401250 w 7308555"/>
              <a:gd name="connsiteY1954" fmla="*/ 2660979 h 6451461"/>
              <a:gd name="connsiteX1955" fmla="*/ 1401250 w 7308555"/>
              <a:gd name="connsiteY1955" fmla="*/ 2660979 h 6451461"/>
              <a:gd name="connsiteX1956" fmla="*/ 1786610 w 7308555"/>
              <a:gd name="connsiteY1956" fmla="*/ 2686891 h 6451461"/>
              <a:gd name="connsiteX1957" fmla="*/ 1786610 w 7308555"/>
              <a:gd name="connsiteY1957" fmla="*/ 2661643 h 6451461"/>
              <a:gd name="connsiteX1958" fmla="*/ 1786610 w 7308555"/>
              <a:gd name="connsiteY1958" fmla="*/ 2686891 h 6451461"/>
              <a:gd name="connsiteX1959" fmla="*/ 1786610 w 7308555"/>
              <a:gd name="connsiteY1959" fmla="*/ 2686891 h 6451461"/>
              <a:gd name="connsiteX1960" fmla="*/ 1838434 w 7308555"/>
              <a:gd name="connsiteY1960" fmla="*/ 2724763 h 6451461"/>
              <a:gd name="connsiteX1961" fmla="*/ 1838434 w 7308555"/>
              <a:gd name="connsiteY1961" fmla="*/ 2724763 h 6451461"/>
              <a:gd name="connsiteX1962" fmla="*/ 1838434 w 7308555"/>
              <a:gd name="connsiteY1962" fmla="*/ 2724763 h 6451461"/>
              <a:gd name="connsiteX1963" fmla="*/ 1799898 w 7308555"/>
              <a:gd name="connsiteY1963" fmla="*/ 2724763 h 6451461"/>
              <a:gd name="connsiteX1964" fmla="*/ 1799898 w 7308555"/>
              <a:gd name="connsiteY1964" fmla="*/ 2686891 h 6451461"/>
              <a:gd name="connsiteX1965" fmla="*/ 1799898 w 7308555"/>
              <a:gd name="connsiteY1965" fmla="*/ 2686891 h 6451461"/>
              <a:gd name="connsiteX1966" fmla="*/ 1851058 w 7308555"/>
              <a:gd name="connsiteY1966" fmla="*/ 2699515 h 6451461"/>
              <a:gd name="connsiteX1967" fmla="*/ 1838434 w 7308555"/>
              <a:gd name="connsiteY1967" fmla="*/ 2724763 h 6451461"/>
              <a:gd name="connsiteX1968" fmla="*/ 1838434 w 7308555"/>
              <a:gd name="connsiteY1968" fmla="*/ 2724763 h 6451461"/>
              <a:gd name="connsiteX1969" fmla="*/ 1864346 w 7308555"/>
              <a:gd name="connsiteY1969" fmla="*/ 2724763 h 6451461"/>
              <a:gd name="connsiteX1970" fmla="*/ 1838434 w 7308555"/>
              <a:gd name="connsiteY1970" fmla="*/ 2724763 h 6451461"/>
              <a:gd name="connsiteX1971" fmla="*/ 1838434 w 7308555"/>
              <a:gd name="connsiteY1971" fmla="*/ 2724763 h 6451461"/>
              <a:gd name="connsiteX1972" fmla="*/ 1851058 w 7308555"/>
              <a:gd name="connsiteY1972" fmla="*/ 2763299 h 6451461"/>
              <a:gd name="connsiteX1973" fmla="*/ 1851058 w 7308555"/>
              <a:gd name="connsiteY1973" fmla="*/ 2750675 h 6451461"/>
              <a:gd name="connsiteX1974" fmla="*/ 1863682 w 7308555"/>
              <a:gd name="connsiteY1974" fmla="*/ 2763299 h 6451461"/>
              <a:gd name="connsiteX1975" fmla="*/ 1851058 w 7308555"/>
              <a:gd name="connsiteY1975" fmla="*/ 2763299 h 6451461"/>
              <a:gd name="connsiteX1976" fmla="*/ 1851058 w 7308555"/>
              <a:gd name="connsiteY1976" fmla="*/ 2763299 h 6451461"/>
              <a:gd name="connsiteX1977" fmla="*/ 1851058 w 7308555"/>
              <a:gd name="connsiteY1977" fmla="*/ 2763299 h 6451461"/>
              <a:gd name="connsiteX1978" fmla="*/ 1889594 w 7308555"/>
              <a:gd name="connsiteY1978" fmla="*/ 1706216 h 6451461"/>
              <a:gd name="connsiteX1979" fmla="*/ 1735450 w 7308555"/>
              <a:gd name="connsiteY1979" fmla="*/ 1693592 h 6451461"/>
              <a:gd name="connsiteX1980" fmla="*/ 1761362 w 7308555"/>
              <a:gd name="connsiteY1980" fmla="*/ 1680968 h 6451461"/>
              <a:gd name="connsiteX1981" fmla="*/ 1710202 w 7308555"/>
              <a:gd name="connsiteY1981" fmla="*/ 1680968 h 6451461"/>
              <a:gd name="connsiteX1982" fmla="*/ 1697578 w 7308555"/>
              <a:gd name="connsiteY1982" fmla="*/ 1629808 h 6451461"/>
              <a:gd name="connsiteX1983" fmla="*/ 1710202 w 7308555"/>
              <a:gd name="connsiteY1983" fmla="*/ 1617184 h 6451461"/>
              <a:gd name="connsiteX1984" fmla="*/ 1761362 w 7308555"/>
              <a:gd name="connsiteY1984" fmla="*/ 1629808 h 6451461"/>
              <a:gd name="connsiteX1985" fmla="*/ 1787274 w 7308555"/>
              <a:gd name="connsiteY1985" fmla="*/ 1617184 h 6451461"/>
              <a:gd name="connsiteX1986" fmla="*/ 1890258 w 7308555"/>
              <a:gd name="connsiteY1986" fmla="*/ 1668344 h 6451461"/>
              <a:gd name="connsiteX1987" fmla="*/ 1889594 w 7308555"/>
              <a:gd name="connsiteY1987" fmla="*/ 1706216 h 6451461"/>
              <a:gd name="connsiteX1988" fmla="*/ 1889594 w 7308555"/>
              <a:gd name="connsiteY1988" fmla="*/ 1706216 h 6451461"/>
              <a:gd name="connsiteX1989" fmla="*/ 1889594 w 7308555"/>
              <a:gd name="connsiteY1989" fmla="*/ 1642432 h 6451461"/>
              <a:gd name="connsiteX1990" fmla="*/ 1825146 w 7308555"/>
              <a:gd name="connsiteY1990" fmla="*/ 1629808 h 6451461"/>
              <a:gd name="connsiteX1991" fmla="*/ 1825146 w 7308555"/>
              <a:gd name="connsiteY1991" fmla="*/ 1617184 h 6451461"/>
              <a:gd name="connsiteX1992" fmla="*/ 1876306 w 7308555"/>
              <a:gd name="connsiteY1992" fmla="*/ 1617184 h 6451461"/>
              <a:gd name="connsiteX1993" fmla="*/ 1902218 w 7308555"/>
              <a:gd name="connsiteY1993" fmla="*/ 1604560 h 6451461"/>
              <a:gd name="connsiteX1994" fmla="*/ 1889594 w 7308555"/>
              <a:gd name="connsiteY1994" fmla="*/ 1642432 h 6451461"/>
              <a:gd name="connsiteX1995" fmla="*/ 1889594 w 7308555"/>
              <a:gd name="connsiteY1995" fmla="*/ 1642432 h 6451461"/>
              <a:gd name="connsiteX1996" fmla="*/ 1902218 w 7308555"/>
              <a:gd name="connsiteY1996" fmla="*/ 1566024 h 6451461"/>
              <a:gd name="connsiteX1997" fmla="*/ 1889594 w 7308555"/>
              <a:gd name="connsiteY1997" fmla="*/ 1603896 h 6451461"/>
              <a:gd name="connsiteX1998" fmla="*/ 1876970 w 7308555"/>
              <a:gd name="connsiteY1998" fmla="*/ 1591272 h 6451461"/>
              <a:gd name="connsiteX1999" fmla="*/ 1812522 w 7308555"/>
              <a:gd name="connsiteY1999" fmla="*/ 1603896 h 6451461"/>
              <a:gd name="connsiteX2000" fmla="*/ 1851058 w 7308555"/>
              <a:gd name="connsiteY2000" fmla="*/ 1591272 h 6451461"/>
              <a:gd name="connsiteX2001" fmla="*/ 1876970 w 7308555"/>
              <a:gd name="connsiteY2001" fmla="*/ 1566024 h 6451461"/>
              <a:gd name="connsiteX2002" fmla="*/ 1889594 w 7308555"/>
              <a:gd name="connsiteY2002" fmla="*/ 1566024 h 6451461"/>
              <a:gd name="connsiteX2003" fmla="*/ 1889594 w 7308555"/>
              <a:gd name="connsiteY2003" fmla="*/ 1553400 h 6451461"/>
              <a:gd name="connsiteX2004" fmla="*/ 1915506 w 7308555"/>
              <a:gd name="connsiteY2004" fmla="*/ 1540777 h 6451461"/>
              <a:gd name="connsiteX2005" fmla="*/ 1915506 w 7308555"/>
              <a:gd name="connsiteY2005" fmla="*/ 1540777 h 6451461"/>
              <a:gd name="connsiteX2006" fmla="*/ 1915506 w 7308555"/>
              <a:gd name="connsiteY2006" fmla="*/ 1553400 h 6451461"/>
              <a:gd name="connsiteX2007" fmla="*/ 1902882 w 7308555"/>
              <a:gd name="connsiteY2007" fmla="*/ 1553400 h 6451461"/>
              <a:gd name="connsiteX2008" fmla="*/ 1902218 w 7308555"/>
              <a:gd name="connsiteY2008" fmla="*/ 1566024 h 6451461"/>
              <a:gd name="connsiteX2009" fmla="*/ 1902218 w 7308555"/>
              <a:gd name="connsiteY2009" fmla="*/ 1566024 h 6451461"/>
              <a:gd name="connsiteX2010" fmla="*/ 1915506 w 7308555"/>
              <a:gd name="connsiteY2010" fmla="*/ 2699515 h 6451461"/>
              <a:gd name="connsiteX2011" fmla="*/ 1941418 w 7308555"/>
              <a:gd name="connsiteY2011" fmla="*/ 2699515 h 6451461"/>
              <a:gd name="connsiteX2012" fmla="*/ 1992578 w 7308555"/>
              <a:gd name="connsiteY2012" fmla="*/ 2712139 h 6451461"/>
              <a:gd name="connsiteX2013" fmla="*/ 2005202 w 7308555"/>
              <a:gd name="connsiteY2013" fmla="*/ 2763299 h 6451461"/>
              <a:gd name="connsiteX2014" fmla="*/ 1966666 w 7308555"/>
              <a:gd name="connsiteY2014" fmla="*/ 2763299 h 6451461"/>
              <a:gd name="connsiteX2015" fmla="*/ 1954042 w 7308555"/>
              <a:gd name="connsiteY2015" fmla="*/ 2738051 h 6451461"/>
              <a:gd name="connsiteX2016" fmla="*/ 1941418 w 7308555"/>
              <a:gd name="connsiteY2016" fmla="*/ 2775923 h 6451461"/>
              <a:gd name="connsiteX2017" fmla="*/ 1915506 w 7308555"/>
              <a:gd name="connsiteY2017" fmla="*/ 2699515 h 6451461"/>
              <a:gd name="connsiteX2018" fmla="*/ 1915506 w 7308555"/>
              <a:gd name="connsiteY2018" fmla="*/ 2699515 h 6451461"/>
              <a:gd name="connsiteX2019" fmla="*/ 1954042 w 7308555"/>
              <a:gd name="connsiteY2019" fmla="*/ 2916114 h 6451461"/>
              <a:gd name="connsiteX2020" fmla="*/ 1954042 w 7308555"/>
              <a:gd name="connsiteY2020" fmla="*/ 2903490 h 6451461"/>
              <a:gd name="connsiteX2021" fmla="*/ 1954042 w 7308555"/>
              <a:gd name="connsiteY2021" fmla="*/ 2903490 h 6451461"/>
              <a:gd name="connsiteX2022" fmla="*/ 1966666 w 7308555"/>
              <a:gd name="connsiteY2022" fmla="*/ 2903490 h 6451461"/>
              <a:gd name="connsiteX2023" fmla="*/ 1954042 w 7308555"/>
              <a:gd name="connsiteY2023" fmla="*/ 2916114 h 6451461"/>
              <a:gd name="connsiteX2024" fmla="*/ 1954042 w 7308555"/>
              <a:gd name="connsiteY2024" fmla="*/ 2916114 h 6451461"/>
              <a:gd name="connsiteX2025" fmla="*/ 1954042 w 7308555"/>
              <a:gd name="connsiteY2025" fmla="*/ 2852330 h 6451461"/>
              <a:gd name="connsiteX2026" fmla="*/ 1928130 w 7308555"/>
              <a:gd name="connsiteY2026" fmla="*/ 2814459 h 6451461"/>
              <a:gd name="connsiteX2027" fmla="*/ 1940754 w 7308555"/>
              <a:gd name="connsiteY2027" fmla="*/ 2814459 h 6451461"/>
              <a:gd name="connsiteX2028" fmla="*/ 1928130 w 7308555"/>
              <a:gd name="connsiteY2028" fmla="*/ 2801835 h 6451461"/>
              <a:gd name="connsiteX2029" fmla="*/ 1940754 w 7308555"/>
              <a:gd name="connsiteY2029" fmla="*/ 2789211 h 6451461"/>
              <a:gd name="connsiteX2030" fmla="*/ 1953378 w 7308555"/>
              <a:gd name="connsiteY2030" fmla="*/ 2776587 h 6451461"/>
              <a:gd name="connsiteX2031" fmla="*/ 1966002 w 7308555"/>
              <a:gd name="connsiteY2031" fmla="*/ 2789211 h 6451461"/>
              <a:gd name="connsiteX2032" fmla="*/ 1953378 w 7308555"/>
              <a:gd name="connsiteY2032" fmla="*/ 2789211 h 6451461"/>
              <a:gd name="connsiteX2033" fmla="*/ 1979290 w 7308555"/>
              <a:gd name="connsiteY2033" fmla="*/ 2852995 h 6451461"/>
              <a:gd name="connsiteX2034" fmla="*/ 1954042 w 7308555"/>
              <a:gd name="connsiteY2034" fmla="*/ 2852330 h 6451461"/>
              <a:gd name="connsiteX2035" fmla="*/ 1954042 w 7308555"/>
              <a:gd name="connsiteY2035" fmla="*/ 2852330 h 6451461"/>
              <a:gd name="connsiteX2036" fmla="*/ 2031114 w 7308555"/>
              <a:gd name="connsiteY2036" fmla="*/ 2801170 h 6451461"/>
              <a:gd name="connsiteX2037" fmla="*/ 2031114 w 7308555"/>
              <a:gd name="connsiteY2037" fmla="*/ 2788547 h 6451461"/>
              <a:gd name="connsiteX2038" fmla="*/ 2005202 w 7308555"/>
              <a:gd name="connsiteY2038" fmla="*/ 2801170 h 6451461"/>
              <a:gd name="connsiteX2039" fmla="*/ 1979290 w 7308555"/>
              <a:gd name="connsiteY2039" fmla="*/ 2775923 h 6451461"/>
              <a:gd name="connsiteX2040" fmla="*/ 2017826 w 7308555"/>
              <a:gd name="connsiteY2040" fmla="*/ 2750675 h 6451461"/>
              <a:gd name="connsiteX2041" fmla="*/ 2017826 w 7308555"/>
              <a:gd name="connsiteY2041" fmla="*/ 2763299 h 6451461"/>
              <a:gd name="connsiteX2042" fmla="*/ 2030450 w 7308555"/>
              <a:gd name="connsiteY2042" fmla="*/ 2763299 h 6451461"/>
              <a:gd name="connsiteX2043" fmla="*/ 2030450 w 7308555"/>
              <a:gd name="connsiteY2043" fmla="*/ 2788547 h 6451461"/>
              <a:gd name="connsiteX2044" fmla="*/ 2030450 w 7308555"/>
              <a:gd name="connsiteY2044" fmla="*/ 2801170 h 6451461"/>
              <a:gd name="connsiteX2045" fmla="*/ 2031114 w 7308555"/>
              <a:gd name="connsiteY2045" fmla="*/ 2801170 h 6451461"/>
              <a:gd name="connsiteX2046" fmla="*/ 2031114 w 7308555"/>
              <a:gd name="connsiteY2046" fmla="*/ 2801170 h 6451461"/>
              <a:gd name="connsiteX2047" fmla="*/ 2249707 w 7308555"/>
              <a:gd name="connsiteY2047" fmla="*/ 3208456 h 6451461"/>
              <a:gd name="connsiteX2048" fmla="*/ 2249707 w 7308555"/>
              <a:gd name="connsiteY2048" fmla="*/ 3233704 h 6451461"/>
              <a:gd name="connsiteX2049" fmla="*/ 2249707 w 7308555"/>
              <a:gd name="connsiteY2049" fmla="*/ 3208456 h 6451461"/>
              <a:gd name="connsiteX2050" fmla="*/ 2249707 w 7308555"/>
              <a:gd name="connsiteY2050" fmla="*/ 3208456 h 6451461"/>
              <a:gd name="connsiteX2051" fmla="*/ 2197882 w 7308555"/>
              <a:gd name="connsiteY2051" fmla="*/ 3157961 h 6451461"/>
              <a:gd name="connsiteX2052" fmla="*/ 2185258 w 7308555"/>
              <a:gd name="connsiteY2052" fmla="*/ 3094177 h 6451461"/>
              <a:gd name="connsiteX2053" fmla="*/ 2211170 w 7308555"/>
              <a:gd name="connsiteY2053" fmla="*/ 3119425 h 6451461"/>
              <a:gd name="connsiteX2054" fmla="*/ 2197882 w 7308555"/>
              <a:gd name="connsiteY2054" fmla="*/ 3157961 h 6451461"/>
              <a:gd name="connsiteX2055" fmla="*/ 2197882 w 7308555"/>
              <a:gd name="connsiteY2055" fmla="*/ 3157961 h 6451461"/>
              <a:gd name="connsiteX2056" fmla="*/ 2146722 w 7308555"/>
              <a:gd name="connsiteY2056" fmla="*/ 3246992 h 6451461"/>
              <a:gd name="connsiteX2057" fmla="*/ 2172634 w 7308555"/>
              <a:gd name="connsiteY2057" fmla="*/ 3246992 h 6451461"/>
              <a:gd name="connsiteX2058" fmla="*/ 2172634 w 7308555"/>
              <a:gd name="connsiteY2058" fmla="*/ 3259616 h 6451461"/>
              <a:gd name="connsiteX2059" fmla="*/ 2146722 w 7308555"/>
              <a:gd name="connsiteY2059" fmla="*/ 3259616 h 6451461"/>
              <a:gd name="connsiteX2060" fmla="*/ 2146722 w 7308555"/>
              <a:gd name="connsiteY2060" fmla="*/ 3246992 h 6451461"/>
              <a:gd name="connsiteX2061" fmla="*/ 2146722 w 7308555"/>
              <a:gd name="connsiteY2061" fmla="*/ 3246992 h 6451461"/>
              <a:gd name="connsiteX2062" fmla="*/ 2120810 w 7308555"/>
              <a:gd name="connsiteY2062" fmla="*/ 3565247 h 6451461"/>
              <a:gd name="connsiteX2063" fmla="*/ 2146722 w 7308555"/>
              <a:gd name="connsiteY2063" fmla="*/ 3476215 h 6451461"/>
              <a:gd name="connsiteX2064" fmla="*/ 2197882 w 7308555"/>
              <a:gd name="connsiteY2064" fmla="*/ 3463591 h 6451461"/>
              <a:gd name="connsiteX2065" fmla="*/ 2146722 w 7308555"/>
              <a:gd name="connsiteY2065" fmla="*/ 3565247 h 6451461"/>
              <a:gd name="connsiteX2066" fmla="*/ 2185258 w 7308555"/>
              <a:gd name="connsiteY2066" fmla="*/ 3514087 h 6451461"/>
              <a:gd name="connsiteX2067" fmla="*/ 2172634 w 7308555"/>
              <a:gd name="connsiteY2067" fmla="*/ 3603118 h 6451461"/>
              <a:gd name="connsiteX2068" fmla="*/ 2146722 w 7308555"/>
              <a:gd name="connsiteY2068" fmla="*/ 3603118 h 6451461"/>
              <a:gd name="connsiteX2069" fmla="*/ 2146722 w 7308555"/>
              <a:gd name="connsiteY2069" fmla="*/ 3577871 h 6451461"/>
              <a:gd name="connsiteX2070" fmla="*/ 2108186 w 7308555"/>
              <a:gd name="connsiteY2070" fmla="*/ 3654278 h 6451461"/>
              <a:gd name="connsiteX2071" fmla="*/ 2120810 w 7308555"/>
              <a:gd name="connsiteY2071" fmla="*/ 3565247 h 6451461"/>
              <a:gd name="connsiteX2072" fmla="*/ 2120810 w 7308555"/>
              <a:gd name="connsiteY2072" fmla="*/ 3565247 h 6451461"/>
              <a:gd name="connsiteX2073" fmla="*/ 2095562 w 7308555"/>
              <a:gd name="connsiteY2073" fmla="*/ 3654278 h 6451461"/>
              <a:gd name="connsiteX2074" fmla="*/ 2095562 w 7308555"/>
              <a:gd name="connsiteY2074" fmla="*/ 3666902 h 6451461"/>
              <a:gd name="connsiteX2075" fmla="*/ 2095562 w 7308555"/>
              <a:gd name="connsiteY2075" fmla="*/ 3654278 h 6451461"/>
              <a:gd name="connsiteX2076" fmla="*/ 2095562 w 7308555"/>
              <a:gd name="connsiteY2076" fmla="*/ 3654278 h 6451461"/>
              <a:gd name="connsiteX2077" fmla="*/ 2069650 w 7308555"/>
              <a:gd name="connsiteY2077" fmla="*/ 3666902 h 6451461"/>
              <a:gd name="connsiteX2078" fmla="*/ 2095562 w 7308555"/>
              <a:gd name="connsiteY2078" fmla="*/ 3679526 h 6451461"/>
              <a:gd name="connsiteX2079" fmla="*/ 2069650 w 7308555"/>
              <a:gd name="connsiteY2079" fmla="*/ 3692150 h 6451461"/>
              <a:gd name="connsiteX2080" fmla="*/ 2069650 w 7308555"/>
              <a:gd name="connsiteY2080" fmla="*/ 3666902 h 6451461"/>
              <a:gd name="connsiteX2081" fmla="*/ 2069650 w 7308555"/>
              <a:gd name="connsiteY2081" fmla="*/ 3666902 h 6451461"/>
              <a:gd name="connsiteX2082" fmla="*/ 2069650 w 7308555"/>
              <a:gd name="connsiteY2082" fmla="*/ 3781846 h 6451461"/>
              <a:gd name="connsiteX2083" fmla="*/ 2082274 w 7308555"/>
              <a:gd name="connsiteY2083" fmla="*/ 3781846 h 6451461"/>
              <a:gd name="connsiteX2084" fmla="*/ 2069650 w 7308555"/>
              <a:gd name="connsiteY2084" fmla="*/ 3807093 h 6451461"/>
              <a:gd name="connsiteX2085" fmla="*/ 2069650 w 7308555"/>
              <a:gd name="connsiteY2085" fmla="*/ 3781846 h 6451461"/>
              <a:gd name="connsiteX2086" fmla="*/ 2069650 w 7308555"/>
              <a:gd name="connsiteY2086" fmla="*/ 3781846 h 6451461"/>
              <a:gd name="connsiteX2087" fmla="*/ 2005202 w 7308555"/>
              <a:gd name="connsiteY2087" fmla="*/ 3896125 h 6451461"/>
              <a:gd name="connsiteX2088" fmla="*/ 2017826 w 7308555"/>
              <a:gd name="connsiteY2088" fmla="*/ 3908749 h 6451461"/>
              <a:gd name="connsiteX2089" fmla="*/ 2005202 w 7308555"/>
              <a:gd name="connsiteY2089" fmla="*/ 3946620 h 6451461"/>
              <a:gd name="connsiteX2090" fmla="*/ 1979290 w 7308555"/>
              <a:gd name="connsiteY2090" fmla="*/ 3933996 h 6451461"/>
              <a:gd name="connsiteX2091" fmla="*/ 2005202 w 7308555"/>
              <a:gd name="connsiteY2091" fmla="*/ 3896125 h 6451461"/>
              <a:gd name="connsiteX2092" fmla="*/ 2005202 w 7308555"/>
              <a:gd name="connsiteY2092" fmla="*/ 3896125 h 6451461"/>
              <a:gd name="connsiteX2093" fmla="*/ 2056362 w 7308555"/>
              <a:gd name="connsiteY2093" fmla="*/ 3947285 h 6451461"/>
              <a:gd name="connsiteX2094" fmla="*/ 2017826 w 7308555"/>
              <a:gd name="connsiteY2094" fmla="*/ 3985156 h 6451461"/>
              <a:gd name="connsiteX2095" fmla="*/ 2017826 w 7308555"/>
              <a:gd name="connsiteY2095" fmla="*/ 3972533 h 6451461"/>
              <a:gd name="connsiteX2096" fmla="*/ 1966666 w 7308555"/>
              <a:gd name="connsiteY2096" fmla="*/ 4061564 h 6451461"/>
              <a:gd name="connsiteX2097" fmla="*/ 1979290 w 7308555"/>
              <a:gd name="connsiteY2097" fmla="*/ 4010404 h 6451461"/>
              <a:gd name="connsiteX2098" fmla="*/ 2005202 w 7308555"/>
              <a:gd name="connsiteY2098" fmla="*/ 3946620 h 6451461"/>
              <a:gd name="connsiteX2099" fmla="*/ 2043738 w 7308555"/>
              <a:gd name="connsiteY2099" fmla="*/ 3933996 h 6451461"/>
              <a:gd name="connsiteX2100" fmla="*/ 2056362 w 7308555"/>
              <a:gd name="connsiteY2100" fmla="*/ 3947285 h 6451461"/>
              <a:gd name="connsiteX2101" fmla="*/ 2056362 w 7308555"/>
              <a:gd name="connsiteY2101" fmla="*/ 3947285 h 6451461"/>
              <a:gd name="connsiteX2102" fmla="*/ 2197882 w 7308555"/>
              <a:gd name="connsiteY2102" fmla="*/ 3666902 h 6451461"/>
              <a:gd name="connsiteX2103" fmla="*/ 2185258 w 7308555"/>
              <a:gd name="connsiteY2103" fmla="*/ 3679526 h 6451461"/>
              <a:gd name="connsiteX2104" fmla="*/ 2185258 w 7308555"/>
              <a:gd name="connsiteY2104" fmla="*/ 3666902 h 6451461"/>
              <a:gd name="connsiteX2105" fmla="*/ 2185258 w 7308555"/>
              <a:gd name="connsiteY2105" fmla="*/ 3692150 h 6451461"/>
              <a:gd name="connsiteX2106" fmla="*/ 2108186 w 7308555"/>
              <a:gd name="connsiteY2106" fmla="*/ 3832341 h 6451461"/>
              <a:gd name="connsiteX2107" fmla="*/ 2082274 w 7308555"/>
              <a:gd name="connsiteY2107" fmla="*/ 3857589 h 6451461"/>
              <a:gd name="connsiteX2108" fmla="*/ 2082274 w 7308555"/>
              <a:gd name="connsiteY2108" fmla="*/ 3832341 h 6451461"/>
              <a:gd name="connsiteX2109" fmla="*/ 2069650 w 7308555"/>
              <a:gd name="connsiteY2109" fmla="*/ 3819718 h 6451461"/>
              <a:gd name="connsiteX2110" fmla="*/ 2082274 w 7308555"/>
              <a:gd name="connsiteY2110" fmla="*/ 3819718 h 6451461"/>
              <a:gd name="connsiteX2111" fmla="*/ 2082274 w 7308555"/>
              <a:gd name="connsiteY2111" fmla="*/ 3692150 h 6451461"/>
              <a:gd name="connsiteX2112" fmla="*/ 2133434 w 7308555"/>
              <a:gd name="connsiteY2112" fmla="*/ 3628366 h 6451461"/>
              <a:gd name="connsiteX2113" fmla="*/ 2133434 w 7308555"/>
              <a:gd name="connsiteY2113" fmla="*/ 3640990 h 6451461"/>
              <a:gd name="connsiteX2114" fmla="*/ 2184594 w 7308555"/>
              <a:gd name="connsiteY2114" fmla="*/ 3628366 h 6451461"/>
              <a:gd name="connsiteX2115" fmla="*/ 2249042 w 7308555"/>
              <a:gd name="connsiteY2115" fmla="*/ 3475551 h 6451461"/>
              <a:gd name="connsiteX2116" fmla="*/ 2197882 w 7308555"/>
              <a:gd name="connsiteY2116" fmla="*/ 3666902 h 6451461"/>
              <a:gd name="connsiteX2117" fmla="*/ 2197882 w 7308555"/>
              <a:gd name="connsiteY2117" fmla="*/ 3666902 h 6451461"/>
              <a:gd name="connsiteX2118" fmla="*/ 2197882 w 7308555"/>
              <a:gd name="connsiteY2118" fmla="*/ 3463591 h 6451461"/>
              <a:gd name="connsiteX2119" fmla="*/ 2223794 w 7308555"/>
              <a:gd name="connsiteY2119" fmla="*/ 3450968 h 6451461"/>
              <a:gd name="connsiteX2120" fmla="*/ 2197882 w 7308555"/>
              <a:gd name="connsiteY2120" fmla="*/ 3488839 h 6451461"/>
              <a:gd name="connsiteX2121" fmla="*/ 2197882 w 7308555"/>
              <a:gd name="connsiteY2121" fmla="*/ 3463591 h 6451461"/>
              <a:gd name="connsiteX2122" fmla="*/ 2197882 w 7308555"/>
              <a:gd name="connsiteY2122" fmla="*/ 3463591 h 6451461"/>
              <a:gd name="connsiteX2123" fmla="*/ 2249707 w 7308555"/>
              <a:gd name="connsiteY2123" fmla="*/ 3476215 h 6451461"/>
              <a:gd name="connsiteX2124" fmla="*/ 2262330 w 7308555"/>
              <a:gd name="connsiteY2124" fmla="*/ 3438344 h 6451461"/>
              <a:gd name="connsiteX2125" fmla="*/ 2249707 w 7308555"/>
              <a:gd name="connsiteY2125" fmla="*/ 3476215 h 6451461"/>
              <a:gd name="connsiteX2126" fmla="*/ 2249707 w 7308555"/>
              <a:gd name="connsiteY2126" fmla="*/ 3476215 h 6451461"/>
              <a:gd name="connsiteX2127" fmla="*/ 2223794 w 7308555"/>
              <a:gd name="connsiteY2127" fmla="*/ 3348648 h 6451461"/>
              <a:gd name="connsiteX2128" fmla="*/ 2236418 w 7308555"/>
              <a:gd name="connsiteY2128" fmla="*/ 3361272 h 6451461"/>
              <a:gd name="connsiteX2129" fmla="*/ 2223794 w 7308555"/>
              <a:gd name="connsiteY2129" fmla="*/ 3373895 h 6451461"/>
              <a:gd name="connsiteX2130" fmla="*/ 2211170 w 7308555"/>
              <a:gd name="connsiteY2130" fmla="*/ 3361272 h 6451461"/>
              <a:gd name="connsiteX2131" fmla="*/ 2223794 w 7308555"/>
              <a:gd name="connsiteY2131" fmla="*/ 3310112 h 6451461"/>
              <a:gd name="connsiteX2132" fmla="*/ 2211170 w 7308555"/>
              <a:gd name="connsiteY2132" fmla="*/ 3347983 h 6451461"/>
              <a:gd name="connsiteX2133" fmla="*/ 2185258 w 7308555"/>
              <a:gd name="connsiteY2133" fmla="*/ 3335359 h 6451461"/>
              <a:gd name="connsiteX2134" fmla="*/ 2223794 w 7308555"/>
              <a:gd name="connsiteY2134" fmla="*/ 3399143 h 6451461"/>
              <a:gd name="connsiteX2135" fmla="*/ 2159346 w 7308555"/>
              <a:gd name="connsiteY2135" fmla="*/ 3462927 h 6451461"/>
              <a:gd name="connsiteX2136" fmla="*/ 2185258 w 7308555"/>
              <a:gd name="connsiteY2136" fmla="*/ 3386519 h 6451461"/>
              <a:gd name="connsiteX2137" fmla="*/ 2159346 w 7308555"/>
              <a:gd name="connsiteY2137" fmla="*/ 3424391 h 6451461"/>
              <a:gd name="connsiteX2138" fmla="*/ 2120810 w 7308555"/>
              <a:gd name="connsiteY2138" fmla="*/ 3437015 h 6451461"/>
              <a:gd name="connsiteX2139" fmla="*/ 2120810 w 7308555"/>
              <a:gd name="connsiteY2139" fmla="*/ 3347983 h 6451461"/>
              <a:gd name="connsiteX2140" fmla="*/ 2133434 w 7308555"/>
              <a:gd name="connsiteY2140" fmla="*/ 3335359 h 6451461"/>
              <a:gd name="connsiteX2141" fmla="*/ 2146058 w 7308555"/>
              <a:gd name="connsiteY2141" fmla="*/ 3271576 h 6451461"/>
              <a:gd name="connsiteX2142" fmla="*/ 2184594 w 7308555"/>
              <a:gd name="connsiteY2142" fmla="*/ 3258952 h 6451461"/>
              <a:gd name="connsiteX2143" fmla="*/ 2210506 w 7308555"/>
              <a:gd name="connsiteY2143" fmla="*/ 3258952 h 6451461"/>
              <a:gd name="connsiteX2144" fmla="*/ 2210506 w 7308555"/>
              <a:gd name="connsiteY2144" fmla="*/ 3195168 h 6451461"/>
              <a:gd name="connsiteX2145" fmla="*/ 2223130 w 7308555"/>
              <a:gd name="connsiteY2145" fmla="*/ 3258952 h 6451461"/>
              <a:gd name="connsiteX2146" fmla="*/ 2249042 w 7308555"/>
              <a:gd name="connsiteY2146" fmla="*/ 3258952 h 6451461"/>
              <a:gd name="connsiteX2147" fmla="*/ 2261666 w 7308555"/>
              <a:gd name="connsiteY2147" fmla="*/ 3221080 h 6451461"/>
              <a:gd name="connsiteX2148" fmla="*/ 2223794 w 7308555"/>
              <a:gd name="connsiteY2148" fmla="*/ 3348648 h 6451461"/>
              <a:gd name="connsiteX2149" fmla="*/ 2223794 w 7308555"/>
              <a:gd name="connsiteY2149" fmla="*/ 3348648 h 6451461"/>
              <a:gd name="connsiteX2150" fmla="*/ 2429763 w 7308555"/>
              <a:gd name="connsiteY2150" fmla="*/ 3323400 h 6451461"/>
              <a:gd name="connsiteX2151" fmla="*/ 2417139 w 7308555"/>
              <a:gd name="connsiteY2151" fmla="*/ 3323400 h 6451461"/>
              <a:gd name="connsiteX2152" fmla="*/ 2391227 w 7308555"/>
              <a:gd name="connsiteY2152" fmla="*/ 3437679 h 6451461"/>
              <a:gd name="connsiteX2153" fmla="*/ 2365315 w 7308555"/>
              <a:gd name="connsiteY2153" fmla="*/ 3425055 h 6451461"/>
              <a:gd name="connsiteX2154" fmla="*/ 2326779 w 7308555"/>
              <a:gd name="connsiteY2154" fmla="*/ 3514087 h 6451461"/>
              <a:gd name="connsiteX2155" fmla="*/ 2300866 w 7308555"/>
              <a:gd name="connsiteY2155" fmla="*/ 3514087 h 6451461"/>
              <a:gd name="connsiteX2156" fmla="*/ 2300866 w 7308555"/>
              <a:gd name="connsiteY2156" fmla="*/ 3501463 h 6451461"/>
              <a:gd name="connsiteX2157" fmla="*/ 2288242 w 7308555"/>
              <a:gd name="connsiteY2157" fmla="*/ 3501463 h 6451461"/>
              <a:gd name="connsiteX2158" fmla="*/ 2288242 w 7308555"/>
              <a:gd name="connsiteY2158" fmla="*/ 3514087 h 6451461"/>
              <a:gd name="connsiteX2159" fmla="*/ 2300866 w 7308555"/>
              <a:gd name="connsiteY2159" fmla="*/ 3412431 h 6451461"/>
              <a:gd name="connsiteX2160" fmla="*/ 2313490 w 7308555"/>
              <a:gd name="connsiteY2160" fmla="*/ 3412431 h 6451461"/>
              <a:gd name="connsiteX2161" fmla="*/ 2313490 w 7308555"/>
              <a:gd name="connsiteY2161" fmla="*/ 3348648 h 6451461"/>
              <a:gd name="connsiteX2162" fmla="*/ 2274954 w 7308555"/>
              <a:gd name="connsiteY2162" fmla="*/ 3386519 h 6451461"/>
              <a:gd name="connsiteX2163" fmla="*/ 2300866 w 7308555"/>
              <a:gd name="connsiteY2163" fmla="*/ 3272240 h 6451461"/>
              <a:gd name="connsiteX2164" fmla="*/ 2352026 w 7308555"/>
              <a:gd name="connsiteY2164" fmla="*/ 3310112 h 6451461"/>
              <a:gd name="connsiteX2165" fmla="*/ 2364650 w 7308555"/>
              <a:gd name="connsiteY2165" fmla="*/ 3297488 h 6451461"/>
              <a:gd name="connsiteX2166" fmla="*/ 2364650 w 7308555"/>
              <a:gd name="connsiteY2166" fmla="*/ 3310112 h 6451461"/>
              <a:gd name="connsiteX2167" fmla="*/ 2415810 w 7308555"/>
              <a:gd name="connsiteY2167" fmla="*/ 3272240 h 6451461"/>
              <a:gd name="connsiteX2168" fmla="*/ 2429763 w 7308555"/>
              <a:gd name="connsiteY2168" fmla="*/ 3323400 h 6451461"/>
              <a:gd name="connsiteX2169" fmla="*/ 2429763 w 7308555"/>
              <a:gd name="connsiteY2169" fmla="*/ 3323400 h 6451461"/>
              <a:gd name="connsiteX2170" fmla="*/ 2429763 w 7308555"/>
              <a:gd name="connsiteY2170" fmla="*/ 3246992 h 6451461"/>
              <a:gd name="connsiteX2171" fmla="*/ 2442387 w 7308555"/>
              <a:gd name="connsiteY2171" fmla="*/ 3234368 h 6451461"/>
              <a:gd name="connsiteX2172" fmla="*/ 2480923 w 7308555"/>
              <a:gd name="connsiteY2172" fmla="*/ 3259616 h 6451461"/>
              <a:gd name="connsiteX2173" fmla="*/ 2429763 w 7308555"/>
              <a:gd name="connsiteY2173" fmla="*/ 3246992 h 6451461"/>
              <a:gd name="connsiteX2174" fmla="*/ 2429763 w 7308555"/>
              <a:gd name="connsiteY2174" fmla="*/ 3246992 h 6451461"/>
              <a:gd name="connsiteX2175" fmla="*/ 2699515 w 7308555"/>
              <a:gd name="connsiteY2175" fmla="*/ 980675 h 6451461"/>
              <a:gd name="connsiteX2176" fmla="*/ 2712139 w 7308555"/>
              <a:gd name="connsiteY2176" fmla="*/ 1018547 h 6451461"/>
              <a:gd name="connsiteX2177" fmla="*/ 2699515 w 7308555"/>
              <a:gd name="connsiteY2177" fmla="*/ 980675 h 6451461"/>
              <a:gd name="connsiteX2178" fmla="*/ 2699515 w 7308555"/>
              <a:gd name="connsiteY2178" fmla="*/ 980675 h 6451461"/>
              <a:gd name="connsiteX2179" fmla="*/ 2802499 w 7308555"/>
              <a:gd name="connsiteY2179" fmla="*/ 3361272 h 6451461"/>
              <a:gd name="connsiteX2180" fmla="*/ 2738051 w 7308555"/>
              <a:gd name="connsiteY2180" fmla="*/ 3412431 h 6451461"/>
              <a:gd name="connsiteX2181" fmla="*/ 2738051 w 7308555"/>
              <a:gd name="connsiteY2181" fmla="*/ 3387184 h 6451461"/>
              <a:gd name="connsiteX2182" fmla="*/ 2725427 w 7308555"/>
              <a:gd name="connsiteY2182" fmla="*/ 3387184 h 6451461"/>
              <a:gd name="connsiteX2183" fmla="*/ 2725427 w 7308555"/>
              <a:gd name="connsiteY2183" fmla="*/ 3336024 h 6451461"/>
              <a:gd name="connsiteX2184" fmla="*/ 2763963 w 7308555"/>
              <a:gd name="connsiteY2184" fmla="*/ 3323400 h 6451461"/>
              <a:gd name="connsiteX2185" fmla="*/ 2789875 w 7308555"/>
              <a:gd name="connsiteY2185" fmla="*/ 3336024 h 6451461"/>
              <a:gd name="connsiteX2186" fmla="*/ 2789875 w 7308555"/>
              <a:gd name="connsiteY2186" fmla="*/ 3323400 h 6451461"/>
              <a:gd name="connsiteX2187" fmla="*/ 2802499 w 7308555"/>
              <a:gd name="connsiteY2187" fmla="*/ 3323400 h 6451461"/>
              <a:gd name="connsiteX2188" fmla="*/ 2802499 w 7308555"/>
              <a:gd name="connsiteY2188" fmla="*/ 3361272 h 6451461"/>
              <a:gd name="connsiteX2189" fmla="*/ 2802499 w 7308555"/>
              <a:gd name="connsiteY2189" fmla="*/ 3361272 h 6451461"/>
              <a:gd name="connsiteX2190" fmla="*/ 2815123 w 7308555"/>
              <a:gd name="connsiteY2190" fmla="*/ 3348648 h 6451461"/>
              <a:gd name="connsiteX2191" fmla="*/ 2827747 w 7308555"/>
              <a:gd name="connsiteY2191" fmla="*/ 3323400 h 6451461"/>
              <a:gd name="connsiteX2192" fmla="*/ 2815123 w 7308555"/>
              <a:gd name="connsiteY2192" fmla="*/ 3348648 h 6451461"/>
              <a:gd name="connsiteX2193" fmla="*/ 2815123 w 7308555"/>
              <a:gd name="connsiteY2193" fmla="*/ 3348648 h 6451461"/>
              <a:gd name="connsiteX2194" fmla="*/ 3059627 w 7308555"/>
              <a:gd name="connsiteY2194" fmla="*/ 878356 h 6451461"/>
              <a:gd name="connsiteX2195" fmla="*/ 3085539 w 7308555"/>
              <a:gd name="connsiteY2195" fmla="*/ 827196 h 6451461"/>
              <a:gd name="connsiteX2196" fmla="*/ 3059627 w 7308555"/>
              <a:gd name="connsiteY2196" fmla="*/ 878356 h 6451461"/>
              <a:gd name="connsiteX2197" fmla="*/ 3059627 w 7308555"/>
              <a:gd name="connsiteY2197" fmla="*/ 878356 h 6451461"/>
              <a:gd name="connsiteX2198" fmla="*/ 5167149 w 7308555"/>
              <a:gd name="connsiteY2198" fmla="*/ 3807093 h 6451461"/>
              <a:gd name="connsiteX2199" fmla="*/ 5193061 w 7308555"/>
              <a:gd name="connsiteY2199" fmla="*/ 3807093 h 6451461"/>
              <a:gd name="connsiteX2200" fmla="*/ 5193061 w 7308555"/>
              <a:gd name="connsiteY2200" fmla="*/ 3807093 h 6451461"/>
              <a:gd name="connsiteX2201" fmla="*/ 5167149 w 7308555"/>
              <a:gd name="connsiteY2201" fmla="*/ 3819718 h 6451461"/>
              <a:gd name="connsiteX2202" fmla="*/ 5167149 w 7308555"/>
              <a:gd name="connsiteY2202" fmla="*/ 3807093 h 6451461"/>
              <a:gd name="connsiteX2203" fmla="*/ 5167149 w 7308555"/>
              <a:gd name="connsiteY2203" fmla="*/ 3807093 h 6451461"/>
              <a:gd name="connsiteX2204" fmla="*/ 4730629 w 7308555"/>
              <a:gd name="connsiteY2204" fmla="*/ 3081553 h 6451461"/>
              <a:gd name="connsiteX2205" fmla="*/ 4743253 w 7308555"/>
              <a:gd name="connsiteY2205" fmla="*/ 3068929 h 6451461"/>
              <a:gd name="connsiteX2206" fmla="*/ 4743253 w 7308555"/>
              <a:gd name="connsiteY2206" fmla="*/ 3081553 h 6451461"/>
              <a:gd name="connsiteX2207" fmla="*/ 4730629 w 7308555"/>
              <a:gd name="connsiteY2207" fmla="*/ 3081553 h 6451461"/>
              <a:gd name="connsiteX2208" fmla="*/ 4730629 w 7308555"/>
              <a:gd name="connsiteY2208" fmla="*/ 3081553 h 6451461"/>
              <a:gd name="connsiteX2209" fmla="*/ 4730629 w 7308555"/>
              <a:gd name="connsiteY2209" fmla="*/ 3081553 h 6451461"/>
              <a:gd name="connsiteX2210" fmla="*/ 3084875 w 7308555"/>
              <a:gd name="connsiteY2210" fmla="*/ 3514087 h 6451461"/>
              <a:gd name="connsiteX2211" fmla="*/ 3110787 w 7308555"/>
              <a:gd name="connsiteY2211" fmla="*/ 3551958 h 6451461"/>
              <a:gd name="connsiteX2212" fmla="*/ 3084875 w 7308555"/>
              <a:gd name="connsiteY2212" fmla="*/ 3514087 h 6451461"/>
              <a:gd name="connsiteX2213" fmla="*/ 3084875 w 7308555"/>
              <a:gd name="connsiteY2213" fmla="*/ 3514087 h 6451461"/>
              <a:gd name="connsiteX2214" fmla="*/ 3213772 w 7308555"/>
              <a:gd name="connsiteY2214" fmla="*/ 929515 h 6451461"/>
              <a:gd name="connsiteX2215" fmla="*/ 3201148 w 7308555"/>
              <a:gd name="connsiteY2215" fmla="*/ 980675 h 6451461"/>
              <a:gd name="connsiteX2216" fmla="*/ 3201148 w 7308555"/>
              <a:gd name="connsiteY2216" fmla="*/ 955428 h 6451461"/>
              <a:gd name="connsiteX2217" fmla="*/ 3175235 w 7308555"/>
              <a:gd name="connsiteY2217" fmla="*/ 980675 h 6451461"/>
              <a:gd name="connsiteX2218" fmla="*/ 3175235 w 7308555"/>
              <a:gd name="connsiteY2218" fmla="*/ 968051 h 6451461"/>
              <a:gd name="connsiteX2219" fmla="*/ 3162612 w 7308555"/>
              <a:gd name="connsiteY2219" fmla="*/ 955428 h 6451461"/>
              <a:gd name="connsiteX2220" fmla="*/ 3188524 w 7308555"/>
              <a:gd name="connsiteY2220" fmla="*/ 942804 h 6451461"/>
              <a:gd name="connsiteX2221" fmla="*/ 3188524 w 7308555"/>
              <a:gd name="connsiteY2221" fmla="*/ 904932 h 6451461"/>
              <a:gd name="connsiteX2222" fmla="*/ 3175900 w 7308555"/>
              <a:gd name="connsiteY2222" fmla="*/ 917556 h 6451461"/>
              <a:gd name="connsiteX2223" fmla="*/ 3163276 w 7308555"/>
              <a:gd name="connsiteY2223" fmla="*/ 904932 h 6451461"/>
              <a:gd name="connsiteX2224" fmla="*/ 3163276 w 7308555"/>
              <a:gd name="connsiteY2224" fmla="*/ 867061 h 6451461"/>
              <a:gd name="connsiteX2225" fmla="*/ 3150652 w 7308555"/>
              <a:gd name="connsiteY2225" fmla="*/ 892308 h 6451461"/>
              <a:gd name="connsiteX2226" fmla="*/ 3138028 w 7308555"/>
              <a:gd name="connsiteY2226" fmla="*/ 879684 h 6451461"/>
              <a:gd name="connsiteX2227" fmla="*/ 3138028 w 7308555"/>
              <a:gd name="connsiteY2227" fmla="*/ 841813 h 6451461"/>
              <a:gd name="connsiteX2228" fmla="*/ 3112116 w 7308555"/>
              <a:gd name="connsiteY2228" fmla="*/ 841813 h 6451461"/>
              <a:gd name="connsiteX2229" fmla="*/ 3112116 w 7308555"/>
              <a:gd name="connsiteY2229" fmla="*/ 867061 h 6451461"/>
              <a:gd name="connsiteX2230" fmla="*/ 3099492 w 7308555"/>
              <a:gd name="connsiteY2230" fmla="*/ 841813 h 6451461"/>
              <a:gd name="connsiteX2231" fmla="*/ 3150652 w 7308555"/>
              <a:gd name="connsiteY2231" fmla="*/ 727534 h 6451461"/>
              <a:gd name="connsiteX2232" fmla="*/ 3163276 w 7308555"/>
              <a:gd name="connsiteY2232" fmla="*/ 638502 h 6451461"/>
              <a:gd name="connsiteX2233" fmla="*/ 3175900 w 7308555"/>
              <a:gd name="connsiteY2233" fmla="*/ 676374 h 6451461"/>
              <a:gd name="connsiteX2234" fmla="*/ 3175900 w 7308555"/>
              <a:gd name="connsiteY2234" fmla="*/ 701621 h 6451461"/>
              <a:gd name="connsiteX2235" fmla="*/ 3188524 w 7308555"/>
              <a:gd name="connsiteY2235" fmla="*/ 688998 h 6451461"/>
              <a:gd name="connsiteX2236" fmla="*/ 3188524 w 7308555"/>
              <a:gd name="connsiteY2236" fmla="*/ 726869 h 6451461"/>
              <a:gd name="connsiteX2237" fmla="*/ 3175900 w 7308555"/>
              <a:gd name="connsiteY2237" fmla="*/ 726869 h 6451461"/>
              <a:gd name="connsiteX2238" fmla="*/ 3201812 w 7308555"/>
              <a:gd name="connsiteY2238" fmla="*/ 790653 h 6451461"/>
              <a:gd name="connsiteX2239" fmla="*/ 3214436 w 7308555"/>
              <a:gd name="connsiteY2239" fmla="*/ 778029 h 6451461"/>
              <a:gd name="connsiteX2240" fmla="*/ 3227060 w 7308555"/>
              <a:gd name="connsiteY2240" fmla="*/ 790653 h 6451461"/>
              <a:gd name="connsiteX2241" fmla="*/ 3214436 w 7308555"/>
              <a:gd name="connsiteY2241" fmla="*/ 803277 h 6451461"/>
              <a:gd name="connsiteX2242" fmla="*/ 3252972 w 7308555"/>
              <a:gd name="connsiteY2242" fmla="*/ 854437 h 6451461"/>
              <a:gd name="connsiteX2243" fmla="*/ 3252972 w 7308555"/>
              <a:gd name="connsiteY2243" fmla="*/ 854437 h 6451461"/>
              <a:gd name="connsiteX2244" fmla="*/ 3291508 w 7308555"/>
              <a:gd name="connsiteY2244" fmla="*/ 867061 h 6451461"/>
              <a:gd name="connsiteX2245" fmla="*/ 3291508 w 7308555"/>
              <a:gd name="connsiteY2245" fmla="*/ 904932 h 6451461"/>
              <a:gd name="connsiteX2246" fmla="*/ 3265596 w 7308555"/>
              <a:gd name="connsiteY2246" fmla="*/ 892308 h 6451461"/>
              <a:gd name="connsiteX2247" fmla="*/ 3265596 w 7308555"/>
              <a:gd name="connsiteY2247" fmla="*/ 956092 h 6451461"/>
              <a:gd name="connsiteX2248" fmla="*/ 3252972 w 7308555"/>
              <a:gd name="connsiteY2248" fmla="*/ 968716 h 6451461"/>
              <a:gd name="connsiteX2249" fmla="*/ 3240348 w 7308555"/>
              <a:gd name="connsiteY2249" fmla="*/ 892308 h 6451461"/>
              <a:gd name="connsiteX2250" fmla="*/ 3227724 w 7308555"/>
              <a:gd name="connsiteY2250" fmla="*/ 930180 h 6451461"/>
              <a:gd name="connsiteX2251" fmla="*/ 3213772 w 7308555"/>
              <a:gd name="connsiteY2251" fmla="*/ 930180 h 6451461"/>
              <a:gd name="connsiteX2252" fmla="*/ 3213772 w 7308555"/>
              <a:gd name="connsiteY2252" fmla="*/ 929515 h 6451461"/>
              <a:gd name="connsiteX2253" fmla="*/ 3367916 w 7308555"/>
              <a:gd name="connsiteY2253" fmla="*/ 3284864 h 6451461"/>
              <a:gd name="connsiteX2254" fmla="*/ 3367916 w 7308555"/>
              <a:gd name="connsiteY2254" fmla="*/ 3284864 h 6451461"/>
              <a:gd name="connsiteX2255" fmla="*/ 3342003 w 7308555"/>
              <a:gd name="connsiteY2255" fmla="*/ 3297488 h 6451461"/>
              <a:gd name="connsiteX2256" fmla="*/ 3316091 w 7308555"/>
              <a:gd name="connsiteY2256" fmla="*/ 3246328 h 6451461"/>
              <a:gd name="connsiteX2257" fmla="*/ 3316091 w 7308555"/>
              <a:gd name="connsiteY2257" fmla="*/ 3233704 h 6451461"/>
              <a:gd name="connsiteX2258" fmla="*/ 3342003 w 7308555"/>
              <a:gd name="connsiteY2258" fmla="*/ 3208456 h 6451461"/>
              <a:gd name="connsiteX2259" fmla="*/ 3354627 w 7308555"/>
              <a:gd name="connsiteY2259" fmla="*/ 3208456 h 6451461"/>
              <a:gd name="connsiteX2260" fmla="*/ 3354627 w 7308555"/>
              <a:gd name="connsiteY2260" fmla="*/ 3233704 h 6451461"/>
              <a:gd name="connsiteX2261" fmla="*/ 3342003 w 7308555"/>
              <a:gd name="connsiteY2261" fmla="*/ 3258952 h 6451461"/>
              <a:gd name="connsiteX2262" fmla="*/ 3367916 w 7308555"/>
              <a:gd name="connsiteY2262" fmla="*/ 3271576 h 6451461"/>
              <a:gd name="connsiteX2263" fmla="*/ 3367916 w 7308555"/>
              <a:gd name="connsiteY2263" fmla="*/ 3284864 h 6451461"/>
              <a:gd name="connsiteX2264" fmla="*/ 3367916 w 7308555"/>
              <a:gd name="connsiteY2264" fmla="*/ 3284864 h 6451461"/>
              <a:gd name="connsiteX2265" fmla="*/ 3367916 w 7308555"/>
              <a:gd name="connsiteY2265" fmla="*/ 3284864 h 6451461"/>
              <a:gd name="connsiteX2266" fmla="*/ 3380539 w 7308555"/>
              <a:gd name="connsiteY2266" fmla="*/ 1082331 h 6451461"/>
              <a:gd name="connsiteX2267" fmla="*/ 3342003 w 7308555"/>
              <a:gd name="connsiteY2267" fmla="*/ 1107579 h 6451461"/>
              <a:gd name="connsiteX2268" fmla="*/ 3329380 w 7308555"/>
              <a:gd name="connsiteY2268" fmla="*/ 1082331 h 6451461"/>
              <a:gd name="connsiteX2269" fmla="*/ 3342003 w 7308555"/>
              <a:gd name="connsiteY2269" fmla="*/ 1057083 h 6451461"/>
              <a:gd name="connsiteX2270" fmla="*/ 3380539 w 7308555"/>
              <a:gd name="connsiteY2270" fmla="*/ 1044459 h 6451461"/>
              <a:gd name="connsiteX2271" fmla="*/ 3380539 w 7308555"/>
              <a:gd name="connsiteY2271" fmla="*/ 1082331 h 6451461"/>
              <a:gd name="connsiteX2272" fmla="*/ 3380539 w 7308555"/>
              <a:gd name="connsiteY2272" fmla="*/ 1082331 h 6451461"/>
              <a:gd name="connsiteX2273" fmla="*/ 3393828 w 7308555"/>
              <a:gd name="connsiteY2273" fmla="*/ 3348648 h 6451461"/>
              <a:gd name="connsiteX2274" fmla="*/ 3419740 w 7308555"/>
              <a:gd name="connsiteY2274" fmla="*/ 3310776 h 6451461"/>
              <a:gd name="connsiteX2275" fmla="*/ 3407116 w 7308555"/>
              <a:gd name="connsiteY2275" fmla="*/ 3348648 h 6451461"/>
              <a:gd name="connsiteX2276" fmla="*/ 3407116 w 7308555"/>
              <a:gd name="connsiteY2276" fmla="*/ 3323400 h 6451461"/>
              <a:gd name="connsiteX2277" fmla="*/ 3393828 w 7308555"/>
              <a:gd name="connsiteY2277" fmla="*/ 3348648 h 6451461"/>
              <a:gd name="connsiteX2278" fmla="*/ 3393828 w 7308555"/>
              <a:gd name="connsiteY2278" fmla="*/ 3348648 h 6451461"/>
              <a:gd name="connsiteX2279" fmla="*/ 3419075 w 7308555"/>
              <a:gd name="connsiteY2279" fmla="*/ 3272240 h 6451461"/>
              <a:gd name="connsiteX2280" fmla="*/ 3444988 w 7308555"/>
              <a:gd name="connsiteY2280" fmla="*/ 3259616 h 6451461"/>
              <a:gd name="connsiteX2281" fmla="*/ 3483524 w 7308555"/>
              <a:gd name="connsiteY2281" fmla="*/ 3272240 h 6451461"/>
              <a:gd name="connsiteX2282" fmla="*/ 3457612 w 7308555"/>
              <a:gd name="connsiteY2282" fmla="*/ 3323400 h 6451461"/>
              <a:gd name="connsiteX2283" fmla="*/ 3419075 w 7308555"/>
              <a:gd name="connsiteY2283" fmla="*/ 3272240 h 6451461"/>
              <a:gd name="connsiteX2284" fmla="*/ 3419075 w 7308555"/>
              <a:gd name="connsiteY2284" fmla="*/ 3272240 h 6451461"/>
              <a:gd name="connsiteX2285" fmla="*/ 3432364 w 7308555"/>
              <a:gd name="connsiteY2285" fmla="*/ 3539999 h 6451461"/>
              <a:gd name="connsiteX2286" fmla="*/ 3406452 w 7308555"/>
              <a:gd name="connsiteY2286" fmla="*/ 3502127 h 6451461"/>
              <a:gd name="connsiteX2287" fmla="*/ 3432364 w 7308555"/>
              <a:gd name="connsiteY2287" fmla="*/ 3539999 h 6451461"/>
              <a:gd name="connsiteX2288" fmla="*/ 3432364 w 7308555"/>
              <a:gd name="connsiteY2288" fmla="*/ 3539999 h 6451461"/>
              <a:gd name="connsiteX2289" fmla="*/ 3419075 w 7308555"/>
              <a:gd name="connsiteY2289" fmla="*/ 3361272 h 6451461"/>
              <a:gd name="connsiteX2290" fmla="*/ 3444988 w 7308555"/>
              <a:gd name="connsiteY2290" fmla="*/ 3399143 h 6451461"/>
              <a:gd name="connsiteX2291" fmla="*/ 3419075 w 7308555"/>
              <a:gd name="connsiteY2291" fmla="*/ 3361272 h 6451461"/>
              <a:gd name="connsiteX2292" fmla="*/ 3419075 w 7308555"/>
              <a:gd name="connsiteY2292" fmla="*/ 3361272 h 6451461"/>
              <a:gd name="connsiteX2293" fmla="*/ 3457612 w 7308555"/>
              <a:gd name="connsiteY2293" fmla="*/ 3514087 h 6451461"/>
              <a:gd name="connsiteX2294" fmla="*/ 3444988 w 7308555"/>
              <a:gd name="connsiteY2294" fmla="*/ 3488839 h 6451461"/>
              <a:gd name="connsiteX2295" fmla="*/ 3444988 w 7308555"/>
              <a:gd name="connsiteY2295" fmla="*/ 3501463 h 6451461"/>
              <a:gd name="connsiteX2296" fmla="*/ 3457612 w 7308555"/>
              <a:gd name="connsiteY2296" fmla="*/ 3488839 h 6451461"/>
              <a:gd name="connsiteX2297" fmla="*/ 3457612 w 7308555"/>
              <a:gd name="connsiteY2297" fmla="*/ 3514087 h 6451461"/>
              <a:gd name="connsiteX2298" fmla="*/ 3457612 w 7308555"/>
              <a:gd name="connsiteY2298" fmla="*/ 3514087 h 6451461"/>
              <a:gd name="connsiteX2299" fmla="*/ 3483524 w 7308555"/>
              <a:gd name="connsiteY2299" fmla="*/ 3450303 h 6451461"/>
              <a:gd name="connsiteX2300" fmla="*/ 3483524 w 7308555"/>
              <a:gd name="connsiteY2300" fmla="*/ 3437679 h 6451461"/>
              <a:gd name="connsiteX2301" fmla="*/ 3457612 w 7308555"/>
              <a:gd name="connsiteY2301" fmla="*/ 3425055 h 6451461"/>
              <a:gd name="connsiteX2302" fmla="*/ 3457612 w 7308555"/>
              <a:gd name="connsiteY2302" fmla="*/ 3450303 h 6451461"/>
              <a:gd name="connsiteX2303" fmla="*/ 3470235 w 7308555"/>
              <a:gd name="connsiteY2303" fmla="*/ 3488175 h 6451461"/>
              <a:gd name="connsiteX2304" fmla="*/ 3457612 w 7308555"/>
              <a:gd name="connsiteY2304" fmla="*/ 3488175 h 6451461"/>
              <a:gd name="connsiteX2305" fmla="*/ 3470235 w 7308555"/>
              <a:gd name="connsiteY2305" fmla="*/ 3399143 h 6451461"/>
              <a:gd name="connsiteX2306" fmla="*/ 3457612 w 7308555"/>
              <a:gd name="connsiteY2306" fmla="*/ 3411767 h 6451461"/>
              <a:gd name="connsiteX2307" fmla="*/ 3470235 w 7308555"/>
              <a:gd name="connsiteY2307" fmla="*/ 3411767 h 6451461"/>
              <a:gd name="connsiteX2308" fmla="*/ 3483524 w 7308555"/>
              <a:gd name="connsiteY2308" fmla="*/ 3450303 h 6451461"/>
              <a:gd name="connsiteX2309" fmla="*/ 3483524 w 7308555"/>
              <a:gd name="connsiteY2309" fmla="*/ 3450303 h 6451461"/>
              <a:gd name="connsiteX2310" fmla="*/ 3496148 w 7308555"/>
              <a:gd name="connsiteY2310" fmla="*/ 3373895 h 6451461"/>
              <a:gd name="connsiteX2311" fmla="*/ 3470235 w 7308555"/>
              <a:gd name="connsiteY2311" fmla="*/ 3322736 h 6451461"/>
              <a:gd name="connsiteX2312" fmla="*/ 3496148 w 7308555"/>
              <a:gd name="connsiteY2312" fmla="*/ 3335359 h 6451461"/>
              <a:gd name="connsiteX2313" fmla="*/ 3522059 w 7308555"/>
              <a:gd name="connsiteY2313" fmla="*/ 3360607 h 6451461"/>
              <a:gd name="connsiteX2314" fmla="*/ 3496148 w 7308555"/>
              <a:gd name="connsiteY2314" fmla="*/ 3373895 h 6451461"/>
              <a:gd name="connsiteX2315" fmla="*/ 3496148 w 7308555"/>
              <a:gd name="connsiteY2315" fmla="*/ 3373895 h 6451461"/>
              <a:gd name="connsiteX2316" fmla="*/ 3522059 w 7308555"/>
              <a:gd name="connsiteY2316" fmla="*/ 3323400 h 6451461"/>
              <a:gd name="connsiteX2317" fmla="*/ 3509436 w 7308555"/>
              <a:gd name="connsiteY2317" fmla="*/ 3348648 h 6451461"/>
              <a:gd name="connsiteX2318" fmla="*/ 3496812 w 7308555"/>
              <a:gd name="connsiteY2318" fmla="*/ 3323400 h 6451461"/>
              <a:gd name="connsiteX2319" fmla="*/ 3509436 w 7308555"/>
              <a:gd name="connsiteY2319" fmla="*/ 3323400 h 6451461"/>
              <a:gd name="connsiteX2320" fmla="*/ 3509436 w 7308555"/>
              <a:gd name="connsiteY2320" fmla="*/ 3323400 h 6451461"/>
              <a:gd name="connsiteX2321" fmla="*/ 3522059 w 7308555"/>
              <a:gd name="connsiteY2321" fmla="*/ 3323400 h 6451461"/>
              <a:gd name="connsiteX2322" fmla="*/ 3522059 w 7308555"/>
              <a:gd name="connsiteY2322" fmla="*/ 3323400 h 6451461"/>
              <a:gd name="connsiteX2323" fmla="*/ 3560596 w 7308555"/>
              <a:gd name="connsiteY2323" fmla="*/ 3412431 h 6451461"/>
              <a:gd name="connsiteX2324" fmla="*/ 3560596 w 7308555"/>
              <a:gd name="connsiteY2324" fmla="*/ 3387184 h 6451461"/>
              <a:gd name="connsiteX2325" fmla="*/ 3547972 w 7308555"/>
              <a:gd name="connsiteY2325" fmla="*/ 3399808 h 6451461"/>
              <a:gd name="connsiteX2326" fmla="*/ 3535348 w 7308555"/>
              <a:gd name="connsiteY2326" fmla="*/ 3450968 h 6451461"/>
              <a:gd name="connsiteX2327" fmla="*/ 3535348 w 7308555"/>
              <a:gd name="connsiteY2327" fmla="*/ 3438344 h 6451461"/>
              <a:gd name="connsiteX2328" fmla="*/ 3535348 w 7308555"/>
              <a:gd name="connsiteY2328" fmla="*/ 3438344 h 6451461"/>
              <a:gd name="connsiteX2329" fmla="*/ 3547972 w 7308555"/>
              <a:gd name="connsiteY2329" fmla="*/ 3387184 h 6451461"/>
              <a:gd name="connsiteX2330" fmla="*/ 3535348 w 7308555"/>
              <a:gd name="connsiteY2330" fmla="*/ 3412431 h 6451461"/>
              <a:gd name="connsiteX2331" fmla="*/ 3522724 w 7308555"/>
              <a:gd name="connsiteY2331" fmla="*/ 3412431 h 6451461"/>
              <a:gd name="connsiteX2332" fmla="*/ 3510100 w 7308555"/>
              <a:gd name="connsiteY2332" fmla="*/ 3387184 h 6451461"/>
              <a:gd name="connsiteX2333" fmla="*/ 3522724 w 7308555"/>
              <a:gd name="connsiteY2333" fmla="*/ 3349312 h 6451461"/>
              <a:gd name="connsiteX2334" fmla="*/ 3573884 w 7308555"/>
              <a:gd name="connsiteY2334" fmla="*/ 3387184 h 6451461"/>
              <a:gd name="connsiteX2335" fmla="*/ 3560596 w 7308555"/>
              <a:gd name="connsiteY2335" fmla="*/ 3412431 h 6451461"/>
              <a:gd name="connsiteX2336" fmla="*/ 3560596 w 7308555"/>
              <a:gd name="connsiteY2336" fmla="*/ 3412431 h 6451461"/>
              <a:gd name="connsiteX2337" fmla="*/ 3689492 w 7308555"/>
              <a:gd name="connsiteY2337" fmla="*/ 3794469 h 6451461"/>
              <a:gd name="connsiteX2338" fmla="*/ 3663580 w 7308555"/>
              <a:gd name="connsiteY2338" fmla="*/ 3730686 h 6451461"/>
              <a:gd name="connsiteX2339" fmla="*/ 3740652 w 7308555"/>
              <a:gd name="connsiteY2339" fmla="*/ 3768558 h 6451461"/>
              <a:gd name="connsiteX2340" fmla="*/ 3689492 w 7308555"/>
              <a:gd name="connsiteY2340" fmla="*/ 3794469 h 6451461"/>
              <a:gd name="connsiteX2341" fmla="*/ 3689492 w 7308555"/>
              <a:gd name="connsiteY2341" fmla="*/ 3794469 h 6451461"/>
              <a:gd name="connsiteX2342" fmla="*/ 3791812 w 7308555"/>
              <a:gd name="connsiteY2342" fmla="*/ 3705438 h 6451461"/>
              <a:gd name="connsiteX2343" fmla="*/ 3740652 w 7308555"/>
              <a:gd name="connsiteY2343" fmla="*/ 3705438 h 6451461"/>
              <a:gd name="connsiteX2344" fmla="*/ 3791812 w 7308555"/>
              <a:gd name="connsiteY2344" fmla="*/ 3718062 h 6451461"/>
              <a:gd name="connsiteX2345" fmla="*/ 3753276 w 7308555"/>
              <a:gd name="connsiteY2345" fmla="*/ 3755934 h 6451461"/>
              <a:gd name="connsiteX2346" fmla="*/ 3663580 w 7308555"/>
              <a:gd name="connsiteY2346" fmla="*/ 3718062 h 6451461"/>
              <a:gd name="connsiteX2347" fmla="*/ 3612420 w 7308555"/>
              <a:gd name="connsiteY2347" fmla="*/ 3629031 h 6451461"/>
              <a:gd name="connsiteX2348" fmla="*/ 3676868 w 7308555"/>
              <a:gd name="connsiteY2348" fmla="*/ 3629031 h 6451461"/>
              <a:gd name="connsiteX2349" fmla="*/ 3664244 w 7308555"/>
              <a:gd name="connsiteY2349" fmla="*/ 3654278 h 6451461"/>
              <a:gd name="connsiteX2350" fmla="*/ 3651620 w 7308555"/>
              <a:gd name="connsiteY2350" fmla="*/ 3641654 h 6451461"/>
              <a:gd name="connsiteX2351" fmla="*/ 3716068 w 7308555"/>
              <a:gd name="connsiteY2351" fmla="*/ 3692814 h 6451461"/>
              <a:gd name="connsiteX2352" fmla="*/ 3703445 w 7308555"/>
              <a:gd name="connsiteY2352" fmla="*/ 3680191 h 6451461"/>
              <a:gd name="connsiteX2353" fmla="*/ 3729357 w 7308555"/>
              <a:gd name="connsiteY2353" fmla="*/ 3654942 h 6451461"/>
              <a:gd name="connsiteX2354" fmla="*/ 3741981 w 7308555"/>
              <a:gd name="connsiteY2354" fmla="*/ 3667566 h 6451461"/>
              <a:gd name="connsiteX2355" fmla="*/ 3741981 w 7308555"/>
              <a:gd name="connsiteY2355" fmla="*/ 3629695 h 6451461"/>
              <a:gd name="connsiteX2356" fmla="*/ 3793141 w 7308555"/>
              <a:gd name="connsiteY2356" fmla="*/ 3667566 h 6451461"/>
              <a:gd name="connsiteX2357" fmla="*/ 3805764 w 7308555"/>
              <a:gd name="connsiteY2357" fmla="*/ 3667566 h 6451461"/>
              <a:gd name="connsiteX2358" fmla="*/ 3805764 w 7308555"/>
              <a:gd name="connsiteY2358" fmla="*/ 3692814 h 6451461"/>
              <a:gd name="connsiteX2359" fmla="*/ 3791812 w 7308555"/>
              <a:gd name="connsiteY2359" fmla="*/ 3705438 h 6451461"/>
              <a:gd name="connsiteX2360" fmla="*/ 3791812 w 7308555"/>
              <a:gd name="connsiteY2360" fmla="*/ 3705438 h 6451461"/>
              <a:gd name="connsiteX2361" fmla="*/ 4010404 w 7308555"/>
              <a:gd name="connsiteY2361" fmla="*/ 3845629 h 6451461"/>
              <a:gd name="connsiteX2362" fmla="*/ 4010404 w 7308555"/>
              <a:gd name="connsiteY2362" fmla="*/ 3820382 h 6451461"/>
              <a:gd name="connsiteX2363" fmla="*/ 4010404 w 7308555"/>
              <a:gd name="connsiteY2363" fmla="*/ 3845629 h 6451461"/>
              <a:gd name="connsiteX2364" fmla="*/ 4010404 w 7308555"/>
              <a:gd name="connsiteY2364" fmla="*/ 3845629 h 6451461"/>
              <a:gd name="connsiteX2365" fmla="*/ 4062229 w 7308555"/>
              <a:gd name="connsiteY2365" fmla="*/ 3565247 h 6451461"/>
              <a:gd name="connsiteX2366" fmla="*/ 4036316 w 7308555"/>
              <a:gd name="connsiteY2366" fmla="*/ 3552623 h 6451461"/>
              <a:gd name="connsiteX2367" fmla="*/ 3985156 w 7308555"/>
              <a:gd name="connsiteY2367" fmla="*/ 3590495 h 6451461"/>
              <a:gd name="connsiteX2368" fmla="*/ 3933996 w 7308555"/>
              <a:gd name="connsiteY2368" fmla="*/ 3565247 h 6451461"/>
              <a:gd name="connsiteX2369" fmla="*/ 3933996 w 7308555"/>
              <a:gd name="connsiteY2369" fmla="*/ 3577871 h 6451461"/>
              <a:gd name="connsiteX2370" fmla="*/ 3972533 w 7308555"/>
              <a:gd name="connsiteY2370" fmla="*/ 3590495 h 6451461"/>
              <a:gd name="connsiteX2371" fmla="*/ 4036980 w 7308555"/>
              <a:gd name="connsiteY2371" fmla="*/ 3730686 h 6451461"/>
              <a:gd name="connsiteX2372" fmla="*/ 4049604 w 7308555"/>
              <a:gd name="connsiteY2372" fmla="*/ 3743310 h 6451461"/>
              <a:gd name="connsiteX2373" fmla="*/ 3985156 w 7308555"/>
              <a:gd name="connsiteY2373" fmla="*/ 3768558 h 6451461"/>
              <a:gd name="connsiteX2374" fmla="*/ 3946620 w 7308555"/>
              <a:gd name="connsiteY2374" fmla="*/ 3692150 h 6451461"/>
              <a:gd name="connsiteX2375" fmla="*/ 3920708 w 7308555"/>
              <a:gd name="connsiteY2375" fmla="*/ 3654278 h 6451461"/>
              <a:gd name="connsiteX2376" fmla="*/ 3920708 w 7308555"/>
              <a:gd name="connsiteY2376" fmla="*/ 3514087 h 6451461"/>
              <a:gd name="connsiteX2377" fmla="*/ 3946620 w 7308555"/>
              <a:gd name="connsiteY2377" fmla="*/ 3539335 h 6451461"/>
              <a:gd name="connsiteX2378" fmla="*/ 3959244 w 7308555"/>
              <a:gd name="connsiteY2378" fmla="*/ 3526711 h 6451461"/>
              <a:gd name="connsiteX2379" fmla="*/ 3985156 w 7308555"/>
              <a:gd name="connsiteY2379" fmla="*/ 3539335 h 6451461"/>
              <a:gd name="connsiteX2380" fmla="*/ 3997780 w 7308555"/>
              <a:gd name="connsiteY2380" fmla="*/ 3526711 h 6451461"/>
              <a:gd name="connsiteX2381" fmla="*/ 4023692 w 7308555"/>
              <a:gd name="connsiteY2381" fmla="*/ 3551958 h 6451461"/>
              <a:gd name="connsiteX2382" fmla="*/ 4049604 w 7308555"/>
              <a:gd name="connsiteY2382" fmla="*/ 3526711 h 6451461"/>
              <a:gd name="connsiteX2383" fmla="*/ 4075517 w 7308555"/>
              <a:gd name="connsiteY2383" fmla="*/ 3551958 h 6451461"/>
              <a:gd name="connsiteX2384" fmla="*/ 4062229 w 7308555"/>
              <a:gd name="connsiteY2384" fmla="*/ 3565247 h 6451461"/>
              <a:gd name="connsiteX2385" fmla="*/ 4062229 w 7308555"/>
              <a:gd name="connsiteY2385" fmla="*/ 3565247 h 6451461"/>
              <a:gd name="connsiteX2386" fmla="*/ 4164548 w 7308555"/>
              <a:gd name="connsiteY2386" fmla="*/ 3463591 h 6451461"/>
              <a:gd name="connsiteX2387" fmla="*/ 4164548 w 7308555"/>
              <a:gd name="connsiteY2387" fmla="*/ 3488839 h 6451461"/>
              <a:gd name="connsiteX2388" fmla="*/ 4151924 w 7308555"/>
              <a:gd name="connsiteY2388" fmla="*/ 3501463 h 6451461"/>
              <a:gd name="connsiteX2389" fmla="*/ 4126012 w 7308555"/>
              <a:gd name="connsiteY2389" fmla="*/ 3476215 h 6451461"/>
              <a:gd name="connsiteX2390" fmla="*/ 4164548 w 7308555"/>
              <a:gd name="connsiteY2390" fmla="*/ 3463591 h 6451461"/>
              <a:gd name="connsiteX2391" fmla="*/ 4164548 w 7308555"/>
              <a:gd name="connsiteY2391" fmla="*/ 3463591 h 6451461"/>
              <a:gd name="connsiteX2392" fmla="*/ 4241620 w 7308555"/>
              <a:gd name="connsiteY2392" fmla="*/ 1069707 h 6451461"/>
              <a:gd name="connsiteX2393" fmla="*/ 4228996 w 7308555"/>
              <a:gd name="connsiteY2393" fmla="*/ 1069707 h 6451461"/>
              <a:gd name="connsiteX2394" fmla="*/ 4151924 w 7308555"/>
              <a:gd name="connsiteY2394" fmla="*/ 1082331 h 6451461"/>
              <a:gd name="connsiteX2395" fmla="*/ 4087476 w 7308555"/>
              <a:gd name="connsiteY2395" fmla="*/ 1094955 h 6451461"/>
              <a:gd name="connsiteX2396" fmla="*/ 4023028 w 7308555"/>
              <a:gd name="connsiteY2396" fmla="*/ 1069707 h 6451461"/>
              <a:gd name="connsiteX2397" fmla="*/ 3881508 w 7308555"/>
              <a:gd name="connsiteY2397" fmla="*/ 1044459 h 6451461"/>
              <a:gd name="connsiteX2398" fmla="*/ 3804435 w 7308555"/>
              <a:gd name="connsiteY2398" fmla="*/ 916892 h 6451461"/>
              <a:gd name="connsiteX2399" fmla="*/ 3753276 w 7308555"/>
              <a:gd name="connsiteY2399" fmla="*/ 904268 h 6451461"/>
              <a:gd name="connsiteX2400" fmla="*/ 3740652 w 7308555"/>
              <a:gd name="connsiteY2400" fmla="*/ 929515 h 6451461"/>
              <a:gd name="connsiteX2401" fmla="*/ 3689492 w 7308555"/>
              <a:gd name="connsiteY2401" fmla="*/ 954763 h 6451461"/>
              <a:gd name="connsiteX2402" fmla="*/ 3676868 w 7308555"/>
              <a:gd name="connsiteY2402" fmla="*/ 942139 h 6451461"/>
              <a:gd name="connsiteX2403" fmla="*/ 3638332 w 7308555"/>
              <a:gd name="connsiteY2403" fmla="*/ 1018547 h 6451461"/>
              <a:gd name="connsiteX2404" fmla="*/ 3625708 w 7308555"/>
              <a:gd name="connsiteY2404" fmla="*/ 1005923 h 6451461"/>
              <a:gd name="connsiteX2405" fmla="*/ 3497476 w 7308555"/>
              <a:gd name="connsiteY2405" fmla="*/ 1031171 h 6451461"/>
              <a:gd name="connsiteX2406" fmla="*/ 3458940 w 7308555"/>
              <a:gd name="connsiteY2406" fmla="*/ 1018547 h 6451461"/>
              <a:gd name="connsiteX2407" fmla="*/ 3433028 w 7308555"/>
              <a:gd name="connsiteY2407" fmla="*/ 1031171 h 6451461"/>
              <a:gd name="connsiteX2408" fmla="*/ 3445652 w 7308555"/>
              <a:gd name="connsiteY2408" fmla="*/ 1031171 h 6451461"/>
              <a:gd name="connsiteX2409" fmla="*/ 3419740 w 7308555"/>
              <a:gd name="connsiteY2409" fmla="*/ 1056419 h 6451461"/>
              <a:gd name="connsiteX2410" fmla="*/ 3432364 w 7308555"/>
              <a:gd name="connsiteY2410" fmla="*/ 1043795 h 6451461"/>
              <a:gd name="connsiteX2411" fmla="*/ 3393828 w 7308555"/>
              <a:gd name="connsiteY2411" fmla="*/ 1043795 h 6451461"/>
              <a:gd name="connsiteX2412" fmla="*/ 3393828 w 7308555"/>
              <a:gd name="connsiteY2412" fmla="*/ 1069042 h 6451461"/>
              <a:gd name="connsiteX2413" fmla="*/ 3393828 w 7308555"/>
              <a:gd name="connsiteY2413" fmla="*/ 1043795 h 6451461"/>
              <a:gd name="connsiteX2414" fmla="*/ 3329380 w 7308555"/>
              <a:gd name="connsiteY2414" fmla="*/ 1031171 h 6451461"/>
              <a:gd name="connsiteX2415" fmla="*/ 3316756 w 7308555"/>
              <a:gd name="connsiteY2415" fmla="*/ 1031171 h 6451461"/>
              <a:gd name="connsiteX2416" fmla="*/ 3329380 w 7308555"/>
              <a:gd name="connsiteY2416" fmla="*/ 1018547 h 6451461"/>
              <a:gd name="connsiteX2417" fmla="*/ 3303467 w 7308555"/>
              <a:gd name="connsiteY2417" fmla="*/ 1031171 h 6451461"/>
              <a:gd name="connsiteX2418" fmla="*/ 3277555 w 7308555"/>
              <a:gd name="connsiteY2418" fmla="*/ 1018547 h 6451461"/>
              <a:gd name="connsiteX2419" fmla="*/ 3277555 w 7308555"/>
              <a:gd name="connsiteY2419" fmla="*/ 980675 h 6451461"/>
              <a:gd name="connsiteX2420" fmla="*/ 3277555 w 7308555"/>
              <a:gd name="connsiteY2420" fmla="*/ 968051 h 6451461"/>
              <a:gd name="connsiteX2421" fmla="*/ 3226395 w 7308555"/>
              <a:gd name="connsiteY2421" fmla="*/ 1005923 h 6451461"/>
              <a:gd name="connsiteX2422" fmla="*/ 3252307 w 7308555"/>
              <a:gd name="connsiteY2422" fmla="*/ 968051 h 6451461"/>
              <a:gd name="connsiteX2423" fmla="*/ 3290843 w 7308555"/>
              <a:gd name="connsiteY2423" fmla="*/ 955428 h 6451461"/>
              <a:gd name="connsiteX2424" fmla="*/ 3329380 w 7308555"/>
              <a:gd name="connsiteY2424" fmla="*/ 866396 h 6451461"/>
              <a:gd name="connsiteX2425" fmla="*/ 3393828 w 7308555"/>
              <a:gd name="connsiteY2425" fmla="*/ 853772 h 6451461"/>
              <a:gd name="connsiteX2426" fmla="*/ 3381204 w 7308555"/>
              <a:gd name="connsiteY2426" fmla="*/ 841148 h 6451461"/>
              <a:gd name="connsiteX2427" fmla="*/ 3445652 w 7308555"/>
              <a:gd name="connsiteY2427" fmla="*/ 803277 h 6451461"/>
              <a:gd name="connsiteX2428" fmla="*/ 3445652 w 7308555"/>
              <a:gd name="connsiteY2428" fmla="*/ 790653 h 6451461"/>
              <a:gd name="connsiteX2429" fmla="*/ 3471564 w 7308555"/>
              <a:gd name="connsiteY2429" fmla="*/ 790653 h 6451461"/>
              <a:gd name="connsiteX2430" fmla="*/ 3458940 w 7308555"/>
              <a:gd name="connsiteY2430" fmla="*/ 828525 h 6451461"/>
              <a:gd name="connsiteX2431" fmla="*/ 3471564 w 7308555"/>
              <a:gd name="connsiteY2431" fmla="*/ 790653 h 6451461"/>
              <a:gd name="connsiteX2432" fmla="*/ 3728693 w 7308555"/>
              <a:gd name="connsiteY2432" fmla="*/ 726869 h 6451461"/>
              <a:gd name="connsiteX2433" fmla="*/ 3728693 w 7308555"/>
              <a:gd name="connsiteY2433" fmla="*/ 714245 h 6451461"/>
              <a:gd name="connsiteX2434" fmla="*/ 3690157 w 7308555"/>
              <a:gd name="connsiteY2434" fmla="*/ 714245 h 6451461"/>
              <a:gd name="connsiteX2435" fmla="*/ 3793141 w 7308555"/>
              <a:gd name="connsiteY2435" fmla="*/ 663085 h 6451461"/>
              <a:gd name="connsiteX2436" fmla="*/ 3805764 w 7308555"/>
              <a:gd name="connsiteY2436" fmla="*/ 637838 h 6451461"/>
              <a:gd name="connsiteX2437" fmla="*/ 3998445 w 7308555"/>
              <a:gd name="connsiteY2437" fmla="*/ 561430 h 6451461"/>
              <a:gd name="connsiteX2438" fmla="*/ 4114053 w 7308555"/>
              <a:gd name="connsiteY2438" fmla="*/ 599302 h 6451461"/>
              <a:gd name="connsiteX2439" fmla="*/ 4114053 w 7308555"/>
              <a:gd name="connsiteY2439" fmla="*/ 535518 h 6451461"/>
              <a:gd name="connsiteX2440" fmla="*/ 4088140 w 7308555"/>
              <a:gd name="connsiteY2440" fmla="*/ 535518 h 6451461"/>
              <a:gd name="connsiteX2441" fmla="*/ 4088140 w 7308555"/>
              <a:gd name="connsiteY2441" fmla="*/ 535518 h 6451461"/>
              <a:gd name="connsiteX2442" fmla="*/ 4139300 w 7308555"/>
              <a:gd name="connsiteY2442" fmla="*/ 510270 h 6451461"/>
              <a:gd name="connsiteX2443" fmla="*/ 4216372 w 7308555"/>
              <a:gd name="connsiteY2443" fmla="*/ 574054 h 6451461"/>
              <a:gd name="connsiteX2444" fmla="*/ 4151924 w 7308555"/>
              <a:gd name="connsiteY2444" fmla="*/ 611925 h 6451461"/>
              <a:gd name="connsiteX2445" fmla="*/ 4164548 w 7308555"/>
              <a:gd name="connsiteY2445" fmla="*/ 637173 h 6451461"/>
              <a:gd name="connsiteX2446" fmla="*/ 4228996 w 7308555"/>
              <a:gd name="connsiteY2446" fmla="*/ 573390 h 6451461"/>
              <a:gd name="connsiteX2447" fmla="*/ 4293445 w 7308555"/>
              <a:gd name="connsiteY2447" fmla="*/ 598637 h 6451461"/>
              <a:gd name="connsiteX2448" fmla="*/ 4306068 w 7308555"/>
              <a:gd name="connsiteY2448" fmla="*/ 598637 h 6451461"/>
              <a:gd name="connsiteX2449" fmla="*/ 4409053 w 7308555"/>
              <a:gd name="connsiteY2449" fmla="*/ 712916 h 6451461"/>
              <a:gd name="connsiteX2450" fmla="*/ 4486125 w 7308555"/>
              <a:gd name="connsiteY2450" fmla="*/ 738164 h 6451461"/>
              <a:gd name="connsiteX2451" fmla="*/ 4537285 w 7308555"/>
              <a:gd name="connsiteY2451" fmla="*/ 865732 h 6451461"/>
              <a:gd name="connsiteX2452" fmla="*/ 4563197 w 7308555"/>
              <a:gd name="connsiteY2452" fmla="*/ 942139 h 6451461"/>
              <a:gd name="connsiteX2453" fmla="*/ 4473501 w 7308555"/>
              <a:gd name="connsiteY2453" fmla="*/ 980011 h 6451461"/>
              <a:gd name="connsiteX2454" fmla="*/ 4422341 w 7308555"/>
              <a:gd name="connsiteY2454" fmla="*/ 1017883 h 6451461"/>
              <a:gd name="connsiteX2455" fmla="*/ 4345269 w 7308555"/>
              <a:gd name="connsiteY2455" fmla="*/ 1043130 h 6451461"/>
              <a:gd name="connsiteX2456" fmla="*/ 4255573 w 7308555"/>
              <a:gd name="connsiteY2456" fmla="*/ 1068378 h 6451461"/>
              <a:gd name="connsiteX2457" fmla="*/ 4241620 w 7308555"/>
              <a:gd name="connsiteY2457" fmla="*/ 1068378 h 6451461"/>
              <a:gd name="connsiteX2458" fmla="*/ 4241620 w 7308555"/>
              <a:gd name="connsiteY2458" fmla="*/ 1069707 h 6451461"/>
              <a:gd name="connsiteX2459" fmla="*/ 4486125 w 7308555"/>
              <a:gd name="connsiteY2459" fmla="*/ 1146115 h 6451461"/>
              <a:gd name="connsiteX2460" fmla="*/ 4267532 w 7308555"/>
              <a:gd name="connsiteY2460" fmla="*/ 1120867 h 6451461"/>
              <a:gd name="connsiteX2461" fmla="*/ 4409053 w 7308555"/>
              <a:gd name="connsiteY2461" fmla="*/ 1057083 h 6451461"/>
              <a:gd name="connsiteX2462" fmla="*/ 4409053 w 7308555"/>
              <a:gd name="connsiteY2462" fmla="*/ 1069707 h 6451461"/>
              <a:gd name="connsiteX2463" fmla="*/ 4434965 w 7308555"/>
              <a:gd name="connsiteY2463" fmla="*/ 1044459 h 6451461"/>
              <a:gd name="connsiteX2464" fmla="*/ 4563197 w 7308555"/>
              <a:gd name="connsiteY2464" fmla="*/ 1108243 h 6451461"/>
              <a:gd name="connsiteX2465" fmla="*/ 4486125 w 7308555"/>
              <a:gd name="connsiteY2465" fmla="*/ 1146115 h 6451461"/>
              <a:gd name="connsiteX2466" fmla="*/ 4486125 w 7308555"/>
              <a:gd name="connsiteY2466" fmla="*/ 1146115 h 6451461"/>
              <a:gd name="connsiteX2467" fmla="*/ 4203084 w 7308555"/>
              <a:gd name="connsiteY2467" fmla="*/ 280383 h 6451461"/>
              <a:gd name="connsiteX2468" fmla="*/ 4203084 w 7308555"/>
              <a:gd name="connsiteY2468" fmla="*/ 255135 h 6451461"/>
              <a:gd name="connsiteX2469" fmla="*/ 4151924 w 7308555"/>
              <a:gd name="connsiteY2469" fmla="*/ 318919 h 6451461"/>
              <a:gd name="connsiteX2470" fmla="*/ 4203084 w 7308555"/>
              <a:gd name="connsiteY2470" fmla="*/ 280383 h 6451461"/>
              <a:gd name="connsiteX2471" fmla="*/ 4203084 w 7308555"/>
              <a:gd name="connsiteY2471" fmla="*/ 280383 h 6451461"/>
              <a:gd name="connsiteX2472" fmla="*/ 4216372 w 7308555"/>
              <a:gd name="connsiteY2472" fmla="*/ 254471 h 6451461"/>
              <a:gd name="connsiteX2473" fmla="*/ 4203749 w 7308555"/>
              <a:gd name="connsiteY2473" fmla="*/ 254471 h 6451461"/>
              <a:gd name="connsiteX2474" fmla="*/ 4216372 w 7308555"/>
              <a:gd name="connsiteY2474" fmla="*/ 254471 h 6451461"/>
              <a:gd name="connsiteX2475" fmla="*/ 4216372 w 7308555"/>
              <a:gd name="connsiteY2475" fmla="*/ 254471 h 6451461"/>
              <a:gd name="connsiteX2476" fmla="*/ 4216372 w 7308555"/>
              <a:gd name="connsiteY2476" fmla="*/ 254471 h 6451461"/>
              <a:gd name="connsiteX2477" fmla="*/ 4267532 w 7308555"/>
              <a:gd name="connsiteY2477" fmla="*/ 190687 h 6451461"/>
              <a:gd name="connsiteX2478" fmla="*/ 4216372 w 7308555"/>
              <a:gd name="connsiteY2478" fmla="*/ 254471 h 6451461"/>
              <a:gd name="connsiteX2479" fmla="*/ 4267532 w 7308555"/>
              <a:gd name="connsiteY2479" fmla="*/ 190687 h 6451461"/>
              <a:gd name="connsiteX2480" fmla="*/ 4267532 w 7308555"/>
              <a:gd name="connsiteY2480" fmla="*/ 190687 h 6451461"/>
              <a:gd name="connsiteX2481" fmla="*/ 5385741 w 7308555"/>
              <a:gd name="connsiteY2481" fmla="*/ 241847 h 6451461"/>
              <a:gd name="connsiteX2482" fmla="*/ 5385741 w 7308555"/>
              <a:gd name="connsiteY2482" fmla="*/ 267095 h 6451461"/>
              <a:gd name="connsiteX2483" fmla="*/ 5411654 w 7308555"/>
              <a:gd name="connsiteY2483" fmla="*/ 254471 h 6451461"/>
              <a:gd name="connsiteX2484" fmla="*/ 5399030 w 7308555"/>
              <a:gd name="connsiteY2484" fmla="*/ 203311 h 6451461"/>
              <a:gd name="connsiteX2485" fmla="*/ 5334582 w 7308555"/>
              <a:gd name="connsiteY2485" fmla="*/ 254471 h 6451461"/>
              <a:gd name="connsiteX2486" fmla="*/ 5347205 w 7308555"/>
              <a:gd name="connsiteY2486" fmla="*/ 267095 h 6451461"/>
              <a:gd name="connsiteX2487" fmla="*/ 5385741 w 7308555"/>
              <a:gd name="connsiteY2487" fmla="*/ 241847 h 6451461"/>
              <a:gd name="connsiteX2488" fmla="*/ 5385741 w 7308555"/>
              <a:gd name="connsiteY2488" fmla="*/ 241847 h 6451461"/>
              <a:gd name="connsiteX2489" fmla="*/ 5334582 w 7308555"/>
              <a:gd name="connsiteY2489" fmla="*/ 267095 h 6451461"/>
              <a:gd name="connsiteX2490" fmla="*/ 5334582 w 7308555"/>
              <a:gd name="connsiteY2490" fmla="*/ 254471 h 6451461"/>
              <a:gd name="connsiteX2491" fmla="*/ 5334582 w 7308555"/>
              <a:gd name="connsiteY2491" fmla="*/ 267095 h 6451461"/>
              <a:gd name="connsiteX2492" fmla="*/ 5334582 w 7308555"/>
              <a:gd name="connsiteY2492" fmla="*/ 267095 h 6451461"/>
              <a:gd name="connsiteX2493" fmla="*/ 3522059 w 7308555"/>
              <a:gd name="connsiteY2493" fmla="*/ 942139 h 6451461"/>
              <a:gd name="connsiteX2494" fmla="*/ 3496148 w 7308555"/>
              <a:gd name="connsiteY2494" fmla="*/ 942139 h 6451461"/>
              <a:gd name="connsiteX2495" fmla="*/ 3496148 w 7308555"/>
              <a:gd name="connsiteY2495" fmla="*/ 916892 h 6451461"/>
              <a:gd name="connsiteX2496" fmla="*/ 3508771 w 7308555"/>
              <a:gd name="connsiteY2496" fmla="*/ 904268 h 6451461"/>
              <a:gd name="connsiteX2497" fmla="*/ 3482859 w 7308555"/>
              <a:gd name="connsiteY2497" fmla="*/ 916892 h 6451461"/>
              <a:gd name="connsiteX2498" fmla="*/ 3482859 w 7308555"/>
              <a:gd name="connsiteY2498" fmla="*/ 929515 h 6451461"/>
              <a:gd name="connsiteX2499" fmla="*/ 3456947 w 7308555"/>
              <a:gd name="connsiteY2499" fmla="*/ 942139 h 6451461"/>
              <a:gd name="connsiteX2500" fmla="*/ 3522059 w 7308555"/>
              <a:gd name="connsiteY2500" fmla="*/ 942139 h 6451461"/>
              <a:gd name="connsiteX2501" fmla="*/ 3509436 w 7308555"/>
              <a:gd name="connsiteY2501" fmla="*/ 954763 h 6451461"/>
              <a:gd name="connsiteX2502" fmla="*/ 3535348 w 7308555"/>
              <a:gd name="connsiteY2502" fmla="*/ 954763 h 6451461"/>
              <a:gd name="connsiteX2503" fmla="*/ 3522059 w 7308555"/>
              <a:gd name="connsiteY2503" fmla="*/ 942139 h 6451461"/>
              <a:gd name="connsiteX2504" fmla="*/ 3522059 w 7308555"/>
              <a:gd name="connsiteY2504" fmla="*/ 942139 h 6451461"/>
              <a:gd name="connsiteX2505" fmla="*/ 7236799 w 7308555"/>
              <a:gd name="connsiteY2505" fmla="*/ 1629808 h 6451461"/>
              <a:gd name="connsiteX2506" fmla="*/ 7236799 w 7308555"/>
              <a:gd name="connsiteY2506" fmla="*/ 1629808 h 6451461"/>
              <a:gd name="connsiteX2507" fmla="*/ 7236799 w 7308555"/>
              <a:gd name="connsiteY2507" fmla="*/ 1629808 h 6451461"/>
              <a:gd name="connsiteX2508" fmla="*/ 7236799 w 7308555"/>
              <a:gd name="connsiteY2508" fmla="*/ 1629808 h 6451461"/>
              <a:gd name="connsiteX2509" fmla="*/ 7236799 w 7308555"/>
              <a:gd name="connsiteY2509" fmla="*/ 1629808 h 6451461"/>
              <a:gd name="connsiteX2510" fmla="*/ 7236799 w 7308555"/>
              <a:gd name="connsiteY2510" fmla="*/ 1604560 h 6451461"/>
              <a:gd name="connsiteX2511" fmla="*/ 7236799 w 7308555"/>
              <a:gd name="connsiteY2511" fmla="*/ 1604560 h 6451461"/>
              <a:gd name="connsiteX2512" fmla="*/ 7236799 w 7308555"/>
              <a:gd name="connsiteY2512" fmla="*/ 1629808 h 6451461"/>
              <a:gd name="connsiteX2513" fmla="*/ 7236799 w 7308555"/>
              <a:gd name="connsiteY2513" fmla="*/ 1604560 h 6451461"/>
              <a:gd name="connsiteX2514" fmla="*/ 7236799 w 7308555"/>
              <a:gd name="connsiteY2514" fmla="*/ 1604560 h 6451461"/>
              <a:gd name="connsiteX2515" fmla="*/ 7288624 w 7308555"/>
              <a:gd name="connsiteY2515" fmla="*/ 1642432 h 6451461"/>
              <a:gd name="connsiteX2516" fmla="*/ 7301248 w 7308555"/>
              <a:gd name="connsiteY2516" fmla="*/ 1655056 h 6451461"/>
              <a:gd name="connsiteX2517" fmla="*/ 7288624 w 7308555"/>
              <a:gd name="connsiteY2517" fmla="*/ 1667680 h 6451461"/>
              <a:gd name="connsiteX2518" fmla="*/ 7262711 w 7308555"/>
              <a:gd name="connsiteY2518" fmla="*/ 1603896 h 6451461"/>
              <a:gd name="connsiteX2519" fmla="*/ 7236799 w 7308555"/>
              <a:gd name="connsiteY2519" fmla="*/ 1629144 h 6451461"/>
              <a:gd name="connsiteX2520" fmla="*/ 7249423 w 7308555"/>
              <a:gd name="connsiteY2520" fmla="*/ 1641768 h 6451461"/>
              <a:gd name="connsiteX2521" fmla="*/ 7236799 w 7308555"/>
              <a:gd name="connsiteY2521" fmla="*/ 1654391 h 6451461"/>
              <a:gd name="connsiteX2522" fmla="*/ 7224176 w 7308555"/>
              <a:gd name="connsiteY2522" fmla="*/ 1629144 h 6451461"/>
              <a:gd name="connsiteX2523" fmla="*/ 7198264 w 7308555"/>
              <a:gd name="connsiteY2523" fmla="*/ 1641768 h 6451461"/>
              <a:gd name="connsiteX2524" fmla="*/ 7185639 w 7308555"/>
              <a:gd name="connsiteY2524" fmla="*/ 1718175 h 6451461"/>
              <a:gd name="connsiteX2525" fmla="*/ 7198264 w 7308555"/>
              <a:gd name="connsiteY2525" fmla="*/ 1730799 h 6451461"/>
              <a:gd name="connsiteX2526" fmla="*/ 7210888 w 7308555"/>
              <a:gd name="connsiteY2526" fmla="*/ 1718175 h 6451461"/>
              <a:gd name="connsiteX2527" fmla="*/ 7236799 w 7308555"/>
              <a:gd name="connsiteY2527" fmla="*/ 1743423 h 6451461"/>
              <a:gd name="connsiteX2528" fmla="*/ 7249423 w 7308555"/>
              <a:gd name="connsiteY2528" fmla="*/ 1730799 h 6451461"/>
              <a:gd name="connsiteX2529" fmla="*/ 7249423 w 7308555"/>
              <a:gd name="connsiteY2529" fmla="*/ 1743423 h 6451461"/>
              <a:gd name="connsiteX2530" fmla="*/ 7262047 w 7308555"/>
              <a:gd name="connsiteY2530" fmla="*/ 1718175 h 6451461"/>
              <a:gd name="connsiteX2531" fmla="*/ 7274671 w 7308555"/>
              <a:gd name="connsiteY2531" fmla="*/ 1743423 h 6451461"/>
              <a:gd name="connsiteX2532" fmla="*/ 7274671 w 7308555"/>
              <a:gd name="connsiteY2532" fmla="*/ 1718175 h 6451461"/>
              <a:gd name="connsiteX2533" fmla="*/ 7274671 w 7308555"/>
              <a:gd name="connsiteY2533" fmla="*/ 1718175 h 6451461"/>
              <a:gd name="connsiteX2534" fmla="*/ 7300583 w 7308555"/>
              <a:gd name="connsiteY2534" fmla="*/ 1705551 h 6451461"/>
              <a:gd name="connsiteX2535" fmla="*/ 7313207 w 7308555"/>
              <a:gd name="connsiteY2535" fmla="*/ 1654391 h 6451461"/>
              <a:gd name="connsiteX2536" fmla="*/ 7288624 w 7308555"/>
              <a:gd name="connsiteY2536" fmla="*/ 1642432 h 6451461"/>
              <a:gd name="connsiteX2537" fmla="*/ 7288624 w 7308555"/>
              <a:gd name="connsiteY2537" fmla="*/ 1642432 h 6451461"/>
              <a:gd name="connsiteX2538" fmla="*/ 7288624 w 7308555"/>
              <a:gd name="connsiteY2538" fmla="*/ 1706216 h 6451461"/>
              <a:gd name="connsiteX2539" fmla="*/ 7276000 w 7308555"/>
              <a:gd name="connsiteY2539" fmla="*/ 1706216 h 6451461"/>
              <a:gd name="connsiteX2540" fmla="*/ 7288624 w 7308555"/>
              <a:gd name="connsiteY2540" fmla="*/ 1680968 h 6451461"/>
              <a:gd name="connsiteX2541" fmla="*/ 7288624 w 7308555"/>
              <a:gd name="connsiteY2541" fmla="*/ 1706216 h 6451461"/>
              <a:gd name="connsiteX2542" fmla="*/ 7288624 w 7308555"/>
              <a:gd name="connsiteY2542" fmla="*/ 1706216 h 6451461"/>
              <a:gd name="connsiteX2543" fmla="*/ 7108568 w 7308555"/>
              <a:gd name="connsiteY2543" fmla="*/ 1731464 h 6451461"/>
              <a:gd name="connsiteX2544" fmla="*/ 7121192 w 7308555"/>
              <a:gd name="connsiteY2544" fmla="*/ 1706216 h 6451461"/>
              <a:gd name="connsiteX2545" fmla="*/ 7095279 w 7308555"/>
              <a:gd name="connsiteY2545" fmla="*/ 1693592 h 6451461"/>
              <a:gd name="connsiteX2546" fmla="*/ 7056743 w 7308555"/>
              <a:gd name="connsiteY2546" fmla="*/ 1668344 h 6451461"/>
              <a:gd name="connsiteX2547" fmla="*/ 7056743 w 7308555"/>
              <a:gd name="connsiteY2547" fmla="*/ 1643096 h 6451461"/>
              <a:gd name="connsiteX2548" fmla="*/ 7030831 w 7308555"/>
              <a:gd name="connsiteY2548" fmla="*/ 1668344 h 6451461"/>
              <a:gd name="connsiteX2549" fmla="*/ 7030831 w 7308555"/>
              <a:gd name="connsiteY2549" fmla="*/ 1706216 h 6451461"/>
              <a:gd name="connsiteX2550" fmla="*/ 7030831 w 7308555"/>
              <a:gd name="connsiteY2550" fmla="*/ 1718840 h 6451461"/>
              <a:gd name="connsiteX2551" fmla="*/ 7081991 w 7308555"/>
              <a:gd name="connsiteY2551" fmla="*/ 1718840 h 6451461"/>
              <a:gd name="connsiteX2552" fmla="*/ 7108568 w 7308555"/>
              <a:gd name="connsiteY2552" fmla="*/ 1731464 h 6451461"/>
              <a:gd name="connsiteX2553" fmla="*/ 7108568 w 7308555"/>
              <a:gd name="connsiteY2553" fmla="*/ 1731464 h 6451461"/>
              <a:gd name="connsiteX2554" fmla="*/ 257128 w 7308555"/>
              <a:gd name="connsiteY2554" fmla="*/ 1769999 h 6451461"/>
              <a:gd name="connsiteX2555" fmla="*/ 244504 w 7308555"/>
              <a:gd name="connsiteY2555" fmla="*/ 1757376 h 6451461"/>
              <a:gd name="connsiteX2556" fmla="*/ 180056 w 7308555"/>
              <a:gd name="connsiteY2556" fmla="*/ 1757376 h 6451461"/>
              <a:gd name="connsiteX2557" fmla="*/ 180056 w 7308555"/>
              <a:gd name="connsiteY2557" fmla="*/ 1732128 h 6451461"/>
              <a:gd name="connsiteX2558" fmla="*/ 167432 w 7308555"/>
              <a:gd name="connsiteY2558" fmla="*/ 1757376 h 6451461"/>
              <a:gd name="connsiteX2559" fmla="*/ 167432 w 7308555"/>
              <a:gd name="connsiteY2559" fmla="*/ 1744752 h 6451461"/>
              <a:gd name="connsiteX2560" fmla="*/ 0 w 7308555"/>
              <a:gd name="connsiteY2560" fmla="*/ 1757376 h 6451461"/>
              <a:gd name="connsiteX2561" fmla="*/ 0 w 7308555"/>
              <a:gd name="connsiteY2561" fmla="*/ 1782623 h 6451461"/>
              <a:gd name="connsiteX2562" fmla="*/ 64448 w 7308555"/>
              <a:gd name="connsiteY2562" fmla="*/ 1795247 h 6451461"/>
              <a:gd name="connsiteX2563" fmla="*/ 154144 w 7308555"/>
              <a:gd name="connsiteY2563" fmla="*/ 1782623 h 6451461"/>
              <a:gd name="connsiteX2564" fmla="*/ 141520 w 7308555"/>
              <a:gd name="connsiteY2564" fmla="*/ 1795247 h 6451461"/>
              <a:gd name="connsiteX2565" fmla="*/ 154144 w 7308555"/>
              <a:gd name="connsiteY2565" fmla="*/ 1795247 h 6451461"/>
              <a:gd name="connsiteX2566" fmla="*/ 166768 w 7308555"/>
              <a:gd name="connsiteY2566" fmla="*/ 1782623 h 6451461"/>
              <a:gd name="connsiteX2567" fmla="*/ 192680 w 7308555"/>
              <a:gd name="connsiteY2567" fmla="*/ 1769999 h 6451461"/>
              <a:gd name="connsiteX2568" fmla="*/ 218592 w 7308555"/>
              <a:gd name="connsiteY2568" fmla="*/ 1782623 h 6451461"/>
              <a:gd name="connsiteX2569" fmla="*/ 257128 w 7308555"/>
              <a:gd name="connsiteY2569" fmla="*/ 1769999 h 6451461"/>
              <a:gd name="connsiteX2570" fmla="*/ 257128 w 7308555"/>
              <a:gd name="connsiteY2570" fmla="*/ 1769999 h 6451461"/>
              <a:gd name="connsiteX2571" fmla="*/ 7147103 w 7308555"/>
              <a:gd name="connsiteY2571" fmla="*/ 1757376 h 6451461"/>
              <a:gd name="connsiteX2572" fmla="*/ 7121192 w 7308555"/>
              <a:gd name="connsiteY2572" fmla="*/ 1782623 h 6451461"/>
              <a:gd name="connsiteX2573" fmla="*/ 7108568 w 7308555"/>
              <a:gd name="connsiteY2573" fmla="*/ 1807871 h 6451461"/>
              <a:gd name="connsiteX2574" fmla="*/ 7095944 w 7308555"/>
              <a:gd name="connsiteY2574" fmla="*/ 1795247 h 6451461"/>
              <a:gd name="connsiteX2575" fmla="*/ 7121856 w 7308555"/>
              <a:gd name="connsiteY2575" fmla="*/ 1833119 h 6451461"/>
              <a:gd name="connsiteX2576" fmla="*/ 7121856 w 7308555"/>
              <a:gd name="connsiteY2576" fmla="*/ 1820495 h 6451461"/>
              <a:gd name="connsiteX2577" fmla="*/ 7147768 w 7308555"/>
              <a:gd name="connsiteY2577" fmla="*/ 1871655 h 6451461"/>
              <a:gd name="connsiteX2578" fmla="*/ 7160391 w 7308555"/>
              <a:gd name="connsiteY2578" fmla="*/ 1859031 h 6451461"/>
              <a:gd name="connsiteX2579" fmla="*/ 7186304 w 7308555"/>
              <a:gd name="connsiteY2579" fmla="*/ 1884279 h 6451461"/>
              <a:gd name="connsiteX2580" fmla="*/ 7160391 w 7308555"/>
              <a:gd name="connsiteY2580" fmla="*/ 1756711 h 6451461"/>
              <a:gd name="connsiteX2581" fmla="*/ 7147103 w 7308555"/>
              <a:gd name="connsiteY2581" fmla="*/ 1756711 h 6451461"/>
              <a:gd name="connsiteX2582" fmla="*/ 7147103 w 7308555"/>
              <a:gd name="connsiteY2582" fmla="*/ 1757376 h 6451461"/>
              <a:gd name="connsiteX2583" fmla="*/ 7133815 w 7308555"/>
              <a:gd name="connsiteY2583" fmla="*/ 1795247 h 6451461"/>
              <a:gd name="connsiteX2584" fmla="*/ 7159727 w 7308555"/>
              <a:gd name="connsiteY2584" fmla="*/ 1807871 h 6451461"/>
              <a:gd name="connsiteX2585" fmla="*/ 7159727 w 7308555"/>
              <a:gd name="connsiteY2585" fmla="*/ 1807871 h 6451461"/>
              <a:gd name="connsiteX2586" fmla="*/ 7133815 w 7308555"/>
              <a:gd name="connsiteY2586" fmla="*/ 1795247 h 6451461"/>
              <a:gd name="connsiteX2587" fmla="*/ 7133815 w 7308555"/>
              <a:gd name="connsiteY2587" fmla="*/ 1795247 h 6451461"/>
              <a:gd name="connsiteX2588" fmla="*/ 7172351 w 7308555"/>
              <a:gd name="connsiteY2588" fmla="*/ 1846407 h 6451461"/>
              <a:gd name="connsiteX2589" fmla="*/ 7159727 w 7308555"/>
              <a:gd name="connsiteY2589" fmla="*/ 1859031 h 6451461"/>
              <a:gd name="connsiteX2590" fmla="*/ 7147103 w 7308555"/>
              <a:gd name="connsiteY2590" fmla="*/ 1833783 h 6451461"/>
              <a:gd name="connsiteX2591" fmla="*/ 7159727 w 7308555"/>
              <a:gd name="connsiteY2591" fmla="*/ 1821159 h 6451461"/>
              <a:gd name="connsiteX2592" fmla="*/ 7172351 w 7308555"/>
              <a:gd name="connsiteY2592" fmla="*/ 1846407 h 6451461"/>
              <a:gd name="connsiteX2593" fmla="*/ 7172351 w 7308555"/>
              <a:gd name="connsiteY2593" fmla="*/ 1846407 h 6451461"/>
              <a:gd name="connsiteX2594" fmla="*/ 1683626 w 7308555"/>
              <a:gd name="connsiteY2594" fmla="*/ 1795247 h 6451461"/>
              <a:gd name="connsiteX2595" fmla="*/ 1696249 w 7308555"/>
              <a:gd name="connsiteY2595" fmla="*/ 1820495 h 6451461"/>
              <a:gd name="connsiteX2596" fmla="*/ 1683626 w 7308555"/>
              <a:gd name="connsiteY2596" fmla="*/ 1795247 h 6451461"/>
              <a:gd name="connsiteX2597" fmla="*/ 1683626 w 7308555"/>
              <a:gd name="connsiteY2597" fmla="*/ 1795247 h 6451461"/>
              <a:gd name="connsiteX2598" fmla="*/ 1156745 w 7308555"/>
              <a:gd name="connsiteY2598" fmla="*/ 2890202 h 6451461"/>
              <a:gd name="connsiteX2599" fmla="*/ 1130833 w 7308555"/>
              <a:gd name="connsiteY2599" fmla="*/ 2953986 h 6451461"/>
              <a:gd name="connsiteX2600" fmla="*/ 1156745 w 7308555"/>
              <a:gd name="connsiteY2600" fmla="*/ 2890202 h 6451461"/>
              <a:gd name="connsiteX2601" fmla="*/ 1156745 w 7308555"/>
              <a:gd name="connsiteY2601" fmla="*/ 2890202 h 6451461"/>
              <a:gd name="connsiteX2602" fmla="*/ 6298647 w 7308555"/>
              <a:gd name="connsiteY2602" fmla="*/ 3616407 h 6451461"/>
              <a:gd name="connsiteX2603" fmla="*/ 6337183 w 7308555"/>
              <a:gd name="connsiteY2603" fmla="*/ 3680191 h 6451461"/>
              <a:gd name="connsiteX2604" fmla="*/ 6414255 w 7308555"/>
              <a:gd name="connsiteY2604" fmla="*/ 3781846 h 6451461"/>
              <a:gd name="connsiteX2605" fmla="*/ 6414255 w 7308555"/>
              <a:gd name="connsiteY2605" fmla="*/ 3781846 h 6451461"/>
              <a:gd name="connsiteX2606" fmla="*/ 6440167 w 7308555"/>
              <a:gd name="connsiteY2606" fmla="*/ 3833006 h 6451461"/>
              <a:gd name="connsiteX2607" fmla="*/ 6517239 w 7308555"/>
              <a:gd name="connsiteY2607" fmla="*/ 3922037 h 6451461"/>
              <a:gd name="connsiteX2608" fmla="*/ 6517239 w 7308555"/>
              <a:gd name="connsiteY2608" fmla="*/ 3909413 h 6451461"/>
              <a:gd name="connsiteX2609" fmla="*/ 6555775 w 7308555"/>
              <a:gd name="connsiteY2609" fmla="*/ 3934661 h 6451461"/>
              <a:gd name="connsiteX2610" fmla="*/ 6466079 w 7308555"/>
              <a:gd name="connsiteY2610" fmla="*/ 3756598 h 6451461"/>
              <a:gd name="connsiteX2611" fmla="*/ 6401631 w 7308555"/>
              <a:gd name="connsiteY2611" fmla="*/ 3667566 h 6451461"/>
              <a:gd name="connsiteX2612" fmla="*/ 6389007 w 7308555"/>
              <a:gd name="connsiteY2612" fmla="*/ 3667566 h 6451461"/>
              <a:gd name="connsiteX2613" fmla="*/ 6208951 w 7308555"/>
              <a:gd name="connsiteY2613" fmla="*/ 3400472 h 6451461"/>
              <a:gd name="connsiteX2614" fmla="*/ 6208951 w 7308555"/>
              <a:gd name="connsiteY2614" fmla="*/ 3375224 h 6451461"/>
              <a:gd name="connsiteX2615" fmla="*/ 6196327 w 7308555"/>
              <a:gd name="connsiteY2615" fmla="*/ 3387848 h 6451461"/>
              <a:gd name="connsiteX2616" fmla="*/ 6145167 w 7308555"/>
              <a:gd name="connsiteY2616" fmla="*/ 3311440 h 6451461"/>
              <a:gd name="connsiteX2617" fmla="*/ 6094007 w 7308555"/>
              <a:gd name="connsiteY2617" fmla="*/ 3260281 h 6451461"/>
              <a:gd name="connsiteX2618" fmla="*/ 6081383 w 7308555"/>
              <a:gd name="connsiteY2618" fmla="*/ 3298152 h 6451461"/>
              <a:gd name="connsiteX2619" fmla="*/ 6119919 w 7308555"/>
              <a:gd name="connsiteY2619" fmla="*/ 3349312 h 6451461"/>
              <a:gd name="connsiteX2620" fmla="*/ 6119919 w 7308555"/>
              <a:gd name="connsiteY2620" fmla="*/ 3336688 h 6451461"/>
              <a:gd name="connsiteX2621" fmla="*/ 6312599 w 7308555"/>
              <a:gd name="connsiteY2621" fmla="*/ 3603783 h 6451461"/>
              <a:gd name="connsiteX2622" fmla="*/ 6298647 w 7308555"/>
              <a:gd name="connsiteY2622" fmla="*/ 3616407 h 6451461"/>
              <a:gd name="connsiteX2623" fmla="*/ 6298647 w 7308555"/>
              <a:gd name="connsiteY2623" fmla="*/ 3616407 h 6451461"/>
              <a:gd name="connsiteX2624" fmla="*/ 2981891 w 7308555"/>
              <a:gd name="connsiteY2624" fmla="*/ 3476215 h 6451461"/>
              <a:gd name="connsiteX2625" fmla="*/ 2969267 w 7308555"/>
              <a:gd name="connsiteY2625" fmla="*/ 3463591 h 6451461"/>
              <a:gd name="connsiteX2626" fmla="*/ 2995179 w 7308555"/>
              <a:gd name="connsiteY2626" fmla="*/ 3501463 h 6451461"/>
              <a:gd name="connsiteX2627" fmla="*/ 2981891 w 7308555"/>
              <a:gd name="connsiteY2627" fmla="*/ 3476215 h 6451461"/>
              <a:gd name="connsiteX2628" fmla="*/ 2981891 w 7308555"/>
              <a:gd name="connsiteY2628" fmla="*/ 3476215 h 6451461"/>
              <a:gd name="connsiteX2629" fmla="*/ 2017826 w 7308555"/>
              <a:gd name="connsiteY2629" fmla="*/ 3488839 h 6451461"/>
              <a:gd name="connsiteX2630" fmla="*/ 2005202 w 7308555"/>
              <a:gd name="connsiteY2630" fmla="*/ 3552623 h 6451461"/>
              <a:gd name="connsiteX2631" fmla="*/ 2017826 w 7308555"/>
              <a:gd name="connsiteY2631" fmla="*/ 3488839 h 6451461"/>
              <a:gd name="connsiteX2632" fmla="*/ 2017826 w 7308555"/>
              <a:gd name="connsiteY2632" fmla="*/ 3488839 h 6451461"/>
              <a:gd name="connsiteX2633" fmla="*/ 2583907 w 7308555"/>
              <a:gd name="connsiteY2633" fmla="*/ 3769222 h 6451461"/>
              <a:gd name="connsiteX2634" fmla="*/ 2609819 w 7308555"/>
              <a:gd name="connsiteY2634" fmla="*/ 3667566 h 6451461"/>
              <a:gd name="connsiteX2635" fmla="*/ 2597195 w 7308555"/>
              <a:gd name="connsiteY2635" fmla="*/ 3654942 h 6451461"/>
              <a:gd name="connsiteX2636" fmla="*/ 2609819 w 7308555"/>
              <a:gd name="connsiteY2636" fmla="*/ 3629695 h 6451461"/>
              <a:gd name="connsiteX2637" fmla="*/ 2609819 w 7308555"/>
              <a:gd name="connsiteY2637" fmla="*/ 3553287 h 6451461"/>
              <a:gd name="connsiteX2638" fmla="*/ 2583907 w 7308555"/>
              <a:gd name="connsiteY2638" fmla="*/ 3591159 h 6451461"/>
              <a:gd name="connsiteX2639" fmla="*/ 2596531 w 7308555"/>
              <a:gd name="connsiteY2639" fmla="*/ 3629031 h 6451461"/>
              <a:gd name="connsiteX2640" fmla="*/ 2583907 w 7308555"/>
              <a:gd name="connsiteY2640" fmla="*/ 3629031 h 6451461"/>
              <a:gd name="connsiteX2641" fmla="*/ 2583907 w 7308555"/>
              <a:gd name="connsiteY2641" fmla="*/ 3654278 h 6451461"/>
              <a:gd name="connsiteX2642" fmla="*/ 2571283 w 7308555"/>
              <a:gd name="connsiteY2642" fmla="*/ 3654278 h 6451461"/>
              <a:gd name="connsiteX2643" fmla="*/ 2571283 w 7308555"/>
              <a:gd name="connsiteY2643" fmla="*/ 3705438 h 6451461"/>
              <a:gd name="connsiteX2644" fmla="*/ 2545371 w 7308555"/>
              <a:gd name="connsiteY2644" fmla="*/ 3909413 h 6451461"/>
              <a:gd name="connsiteX2645" fmla="*/ 2519459 w 7308555"/>
              <a:gd name="connsiteY2645" fmla="*/ 3884165 h 6451461"/>
              <a:gd name="connsiteX2646" fmla="*/ 2519459 w 7308555"/>
              <a:gd name="connsiteY2646" fmla="*/ 3884165 h 6451461"/>
              <a:gd name="connsiteX2647" fmla="*/ 2532083 w 7308555"/>
              <a:gd name="connsiteY2647" fmla="*/ 3884165 h 6451461"/>
              <a:gd name="connsiteX2648" fmla="*/ 2544706 w 7308555"/>
              <a:gd name="connsiteY2648" fmla="*/ 3731350 h 6451461"/>
              <a:gd name="connsiteX2649" fmla="*/ 2544706 w 7308555"/>
              <a:gd name="connsiteY2649" fmla="*/ 3756598 h 6451461"/>
              <a:gd name="connsiteX2650" fmla="*/ 2518794 w 7308555"/>
              <a:gd name="connsiteY2650" fmla="*/ 3781846 h 6451461"/>
              <a:gd name="connsiteX2651" fmla="*/ 2518794 w 7308555"/>
              <a:gd name="connsiteY2651" fmla="*/ 3794469 h 6451461"/>
              <a:gd name="connsiteX2652" fmla="*/ 2518794 w 7308555"/>
              <a:gd name="connsiteY2652" fmla="*/ 3819718 h 6451461"/>
              <a:gd name="connsiteX2653" fmla="*/ 2518794 w 7308555"/>
              <a:gd name="connsiteY2653" fmla="*/ 3807093 h 6451461"/>
              <a:gd name="connsiteX2654" fmla="*/ 2506170 w 7308555"/>
              <a:gd name="connsiteY2654" fmla="*/ 3947285 h 6451461"/>
              <a:gd name="connsiteX2655" fmla="*/ 2518794 w 7308555"/>
              <a:gd name="connsiteY2655" fmla="*/ 3922037 h 6451461"/>
              <a:gd name="connsiteX2656" fmla="*/ 2531418 w 7308555"/>
              <a:gd name="connsiteY2656" fmla="*/ 3922037 h 6451461"/>
              <a:gd name="connsiteX2657" fmla="*/ 2518794 w 7308555"/>
              <a:gd name="connsiteY2657" fmla="*/ 4062229 h 6451461"/>
              <a:gd name="connsiteX2658" fmla="*/ 2557330 w 7308555"/>
              <a:gd name="connsiteY2658" fmla="*/ 3858253 h 6451461"/>
              <a:gd name="connsiteX2659" fmla="*/ 2557330 w 7308555"/>
              <a:gd name="connsiteY2659" fmla="*/ 3858253 h 6451461"/>
              <a:gd name="connsiteX2660" fmla="*/ 2557330 w 7308555"/>
              <a:gd name="connsiteY2660" fmla="*/ 3820382 h 6451461"/>
              <a:gd name="connsiteX2661" fmla="*/ 2569954 w 7308555"/>
              <a:gd name="connsiteY2661" fmla="*/ 3820382 h 6451461"/>
              <a:gd name="connsiteX2662" fmla="*/ 2557330 w 7308555"/>
              <a:gd name="connsiteY2662" fmla="*/ 3807758 h 6451461"/>
              <a:gd name="connsiteX2663" fmla="*/ 2583907 w 7308555"/>
              <a:gd name="connsiteY2663" fmla="*/ 3769222 h 6451461"/>
              <a:gd name="connsiteX2664" fmla="*/ 2583907 w 7308555"/>
              <a:gd name="connsiteY2664" fmla="*/ 3769222 h 6451461"/>
              <a:gd name="connsiteX2665" fmla="*/ 2288242 w 7308555"/>
              <a:gd name="connsiteY2665" fmla="*/ 3629031 h 6451461"/>
              <a:gd name="connsiteX2666" fmla="*/ 2314155 w 7308555"/>
              <a:gd name="connsiteY2666" fmla="*/ 3603783 h 6451461"/>
              <a:gd name="connsiteX2667" fmla="*/ 2301531 w 7308555"/>
              <a:gd name="connsiteY2667" fmla="*/ 3603783 h 6451461"/>
              <a:gd name="connsiteX2668" fmla="*/ 2288242 w 7308555"/>
              <a:gd name="connsiteY2668" fmla="*/ 3629031 h 6451461"/>
              <a:gd name="connsiteX2669" fmla="*/ 2288242 w 7308555"/>
              <a:gd name="connsiteY2669" fmla="*/ 3629031 h 6451461"/>
              <a:gd name="connsiteX2670" fmla="*/ 2365315 w 7308555"/>
              <a:gd name="connsiteY2670" fmla="*/ 3679526 h 6451461"/>
              <a:gd name="connsiteX2671" fmla="*/ 2377938 w 7308555"/>
              <a:gd name="connsiteY2671" fmla="*/ 3654278 h 6451461"/>
              <a:gd name="connsiteX2672" fmla="*/ 2365315 w 7308555"/>
              <a:gd name="connsiteY2672" fmla="*/ 3679526 h 6451461"/>
              <a:gd name="connsiteX2673" fmla="*/ 2365315 w 7308555"/>
              <a:gd name="connsiteY2673" fmla="*/ 3679526 h 6451461"/>
              <a:gd name="connsiteX2674" fmla="*/ 2545371 w 7308555"/>
              <a:gd name="connsiteY2674" fmla="*/ 3730686 h 6451461"/>
              <a:gd name="connsiteX2675" fmla="*/ 2557995 w 7308555"/>
              <a:gd name="connsiteY2675" fmla="*/ 3718062 h 6451461"/>
              <a:gd name="connsiteX2676" fmla="*/ 2545371 w 7308555"/>
              <a:gd name="connsiteY2676" fmla="*/ 3705438 h 6451461"/>
              <a:gd name="connsiteX2677" fmla="*/ 2545371 w 7308555"/>
              <a:gd name="connsiteY2677" fmla="*/ 3730686 h 6451461"/>
              <a:gd name="connsiteX2678" fmla="*/ 2545371 w 7308555"/>
              <a:gd name="connsiteY2678" fmla="*/ 3730686 h 6451461"/>
              <a:gd name="connsiteX2679" fmla="*/ 4832949 w 7308555"/>
              <a:gd name="connsiteY2679" fmla="*/ 3858253 h 6451461"/>
              <a:gd name="connsiteX2680" fmla="*/ 4820325 w 7308555"/>
              <a:gd name="connsiteY2680" fmla="*/ 3922037 h 6451461"/>
              <a:gd name="connsiteX2681" fmla="*/ 4846237 w 7308555"/>
              <a:gd name="connsiteY2681" fmla="*/ 3922037 h 6451461"/>
              <a:gd name="connsiteX2682" fmla="*/ 4820325 w 7308555"/>
              <a:gd name="connsiteY2682" fmla="*/ 3922037 h 6451461"/>
              <a:gd name="connsiteX2683" fmla="*/ 4923309 w 7308555"/>
              <a:gd name="connsiteY2683" fmla="*/ 3947285 h 6451461"/>
              <a:gd name="connsiteX2684" fmla="*/ 4910021 w 7308555"/>
              <a:gd name="connsiteY2684" fmla="*/ 3947285 h 6451461"/>
              <a:gd name="connsiteX2685" fmla="*/ 4961181 w 7308555"/>
              <a:gd name="connsiteY2685" fmla="*/ 3883501 h 6451461"/>
              <a:gd name="connsiteX2686" fmla="*/ 4948557 w 7308555"/>
              <a:gd name="connsiteY2686" fmla="*/ 3870877 h 6451461"/>
              <a:gd name="connsiteX2687" fmla="*/ 4961181 w 7308555"/>
              <a:gd name="connsiteY2687" fmla="*/ 3870877 h 6451461"/>
              <a:gd name="connsiteX2688" fmla="*/ 4948557 w 7308555"/>
              <a:gd name="connsiteY2688" fmla="*/ 3794469 h 6451461"/>
              <a:gd name="connsiteX2689" fmla="*/ 4897397 w 7308555"/>
              <a:gd name="connsiteY2689" fmla="*/ 3718062 h 6451461"/>
              <a:gd name="connsiteX2690" fmla="*/ 4846237 w 7308555"/>
              <a:gd name="connsiteY2690" fmla="*/ 3755934 h 6451461"/>
              <a:gd name="connsiteX2691" fmla="*/ 4833613 w 7308555"/>
              <a:gd name="connsiteY2691" fmla="*/ 3730686 h 6451461"/>
              <a:gd name="connsiteX2692" fmla="*/ 4833613 w 7308555"/>
              <a:gd name="connsiteY2692" fmla="*/ 3755934 h 6451461"/>
              <a:gd name="connsiteX2693" fmla="*/ 4832949 w 7308555"/>
              <a:gd name="connsiteY2693" fmla="*/ 3858253 h 6451461"/>
              <a:gd name="connsiteX2694" fmla="*/ 4832949 w 7308555"/>
              <a:gd name="connsiteY2694" fmla="*/ 3858253 h 6451461"/>
              <a:gd name="connsiteX2695" fmla="*/ 4935933 w 7308555"/>
              <a:gd name="connsiteY2695" fmla="*/ 3870877 h 6451461"/>
              <a:gd name="connsiteX2696" fmla="*/ 4948557 w 7308555"/>
              <a:gd name="connsiteY2696" fmla="*/ 3870877 h 6451461"/>
              <a:gd name="connsiteX2697" fmla="*/ 4922645 w 7308555"/>
              <a:gd name="connsiteY2697" fmla="*/ 3883501 h 6451461"/>
              <a:gd name="connsiteX2698" fmla="*/ 4935933 w 7308555"/>
              <a:gd name="connsiteY2698" fmla="*/ 3870877 h 6451461"/>
              <a:gd name="connsiteX2699" fmla="*/ 4935933 w 7308555"/>
              <a:gd name="connsiteY2699" fmla="*/ 3870877 h 6451461"/>
              <a:gd name="connsiteX2700" fmla="*/ 2519459 w 7308555"/>
              <a:gd name="connsiteY2700" fmla="*/ 3769222 h 6451461"/>
              <a:gd name="connsiteX2701" fmla="*/ 2519459 w 7308555"/>
              <a:gd name="connsiteY2701" fmla="*/ 3769222 h 6451461"/>
              <a:gd name="connsiteX2702" fmla="*/ 2519459 w 7308555"/>
              <a:gd name="connsiteY2702" fmla="*/ 3731350 h 6451461"/>
              <a:gd name="connsiteX2703" fmla="*/ 2519459 w 7308555"/>
              <a:gd name="connsiteY2703" fmla="*/ 3731350 h 6451461"/>
              <a:gd name="connsiteX2704" fmla="*/ 2519459 w 7308555"/>
              <a:gd name="connsiteY2704" fmla="*/ 3756598 h 6451461"/>
              <a:gd name="connsiteX2705" fmla="*/ 2519459 w 7308555"/>
              <a:gd name="connsiteY2705" fmla="*/ 3769222 h 6451461"/>
              <a:gd name="connsiteX2706" fmla="*/ 2519459 w 7308555"/>
              <a:gd name="connsiteY2706" fmla="*/ 3769222 h 6451461"/>
              <a:gd name="connsiteX2707" fmla="*/ 4781789 w 7308555"/>
              <a:gd name="connsiteY2707" fmla="*/ 3743310 h 6451461"/>
              <a:gd name="connsiteX2708" fmla="*/ 4820325 w 7308555"/>
              <a:gd name="connsiteY2708" fmla="*/ 3768558 h 6451461"/>
              <a:gd name="connsiteX2709" fmla="*/ 4794413 w 7308555"/>
              <a:gd name="connsiteY2709" fmla="*/ 3755934 h 6451461"/>
              <a:gd name="connsiteX2710" fmla="*/ 4781789 w 7308555"/>
              <a:gd name="connsiteY2710" fmla="*/ 3743310 h 6451461"/>
              <a:gd name="connsiteX2711" fmla="*/ 4781789 w 7308555"/>
              <a:gd name="connsiteY2711" fmla="*/ 3743310 h 6451461"/>
              <a:gd name="connsiteX2712" fmla="*/ 1928130 w 7308555"/>
              <a:gd name="connsiteY2712" fmla="*/ 3832341 h 6451461"/>
              <a:gd name="connsiteX2713" fmla="*/ 1915506 w 7308555"/>
              <a:gd name="connsiteY2713" fmla="*/ 3883501 h 6451461"/>
              <a:gd name="connsiteX2714" fmla="*/ 1928130 w 7308555"/>
              <a:gd name="connsiteY2714" fmla="*/ 3832341 h 6451461"/>
              <a:gd name="connsiteX2715" fmla="*/ 1928130 w 7308555"/>
              <a:gd name="connsiteY2715" fmla="*/ 3832341 h 6451461"/>
              <a:gd name="connsiteX2716" fmla="*/ 4614357 w 7308555"/>
              <a:gd name="connsiteY2716" fmla="*/ 3883501 h 6451461"/>
              <a:gd name="connsiteX2717" fmla="*/ 4652893 w 7308555"/>
              <a:gd name="connsiteY2717" fmla="*/ 3896125 h 6451461"/>
              <a:gd name="connsiteX2718" fmla="*/ 4652893 w 7308555"/>
              <a:gd name="connsiteY2718" fmla="*/ 3883501 h 6451461"/>
              <a:gd name="connsiteX2719" fmla="*/ 4601733 w 7308555"/>
              <a:gd name="connsiteY2719" fmla="*/ 3870877 h 6451461"/>
              <a:gd name="connsiteX2720" fmla="*/ 4601733 w 7308555"/>
              <a:gd name="connsiteY2720" fmla="*/ 3896125 h 6451461"/>
              <a:gd name="connsiteX2721" fmla="*/ 4614357 w 7308555"/>
              <a:gd name="connsiteY2721" fmla="*/ 3883501 h 6451461"/>
              <a:gd name="connsiteX2722" fmla="*/ 4614357 w 7308555"/>
              <a:gd name="connsiteY2722" fmla="*/ 3883501 h 6451461"/>
              <a:gd name="connsiteX2723" fmla="*/ 1735450 w 7308555"/>
              <a:gd name="connsiteY2723" fmla="*/ 4011069 h 6451461"/>
              <a:gd name="connsiteX2724" fmla="*/ 1761362 w 7308555"/>
              <a:gd name="connsiteY2724" fmla="*/ 4011069 h 6451461"/>
              <a:gd name="connsiteX2725" fmla="*/ 1735450 w 7308555"/>
              <a:gd name="connsiteY2725" fmla="*/ 3998445 h 6451461"/>
              <a:gd name="connsiteX2726" fmla="*/ 1735450 w 7308555"/>
              <a:gd name="connsiteY2726" fmla="*/ 4011069 h 6451461"/>
              <a:gd name="connsiteX2727" fmla="*/ 1735450 w 7308555"/>
              <a:gd name="connsiteY2727" fmla="*/ 4011069 h 6451461"/>
              <a:gd name="connsiteX2728" fmla="*/ 3997780 w 7308555"/>
              <a:gd name="connsiteY2728" fmla="*/ 3998445 h 6451461"/>
              <a:gd name="connsiteX2729" fmla="*/ 3997780 w 7308555"/>
              <a:gd name="connsiteY2729" fmla="*/ 3998445 h 6451461"/>
              <a:gd name="connsiteX2730" fmla="*/ 3997780 w 7308555"/>
              <a:gd name="connsiteY2730" fmla="*/ 3998445 h 6451461"/>
              <a:gd name="connsiteX2731" fmla="*/ 5090077 w 7308555"/>
              <a:gd name="connsiteY2731" fmla="*/ 4011069 h 6451461"/>
              <a:gd name="connsiteX2732" fmla="*/ 5090077 w 7308555"/>
              <a:gd name="connsiteY2732" fmla="*/ 4023692 h 6451461"/>
              <a:gd name="connsiteX2733" fmla="*/ 5115989 w 7308555"/>
              <a:gd name="connsiteY2733" fmla="*/ 4036316 h 6451461"/>
              <a:gd name="connsiteX2734" fmla="*/ 5090077 w 7308555"/>
              <a:gd name="connsiteY2734" fmla="*/ 4011069 h 6451461"/>
              <a:gd name="connsiteX2735" fmla="*/ 5090077 w 7308555"/>
              <a:gd name="connsiteY2735" fmla="*/ 4011069 h 6451461"/>
              <a:gd name="connsiteX2736" fmla="*/ 5154525 w 7308555"/>
              <a:gd name="connsiteY2736" fmla="*/ 4023692 h 6451461"/>
              <a:gd name="connsiteX2737" fmla="*/ 5141902 w 7308555"/>
              <a:gd name="connsiteY2737" fmla="*/ 4023692 h 6451461"/>
              <a:gd name="connsiteX2738" fmla="*/ 5154525 w 7308555"/>
              <a:gd name="connsiteY2738" fmla="*/ 4036316 h 6451461"/>
              <a:gd name="connsiteX2739" fmla="*/ 5167149 w 7308555"/>
              <a:gd name="connsiteY2739" fmla="*/ 4011069 h 6451461"/>
              <a:gd name="connsiteX2740" fmla="*/ 5154525 w 7308555"/>
              <a:gd name="connsiteY2740" fmla="*/ 4023692 h 6451461"/>
              <a:gd name="connsiteX2741" fmla="*/ 5154525 w 7308555"/>
              <a:gd name="connsiteY2741" fmla="*/ 4023692 h 6451461"/>
              <a:gd name="connsiteX2742" fmla="*/ 5141902 w 7308555"/>
              <a:gd name="connsiteY2742" fmla="*/ 4036316 h 6451461"/>
              <a:gd name="connsiteX2743" fmla="*/ 5115989 w 7308555"/>
              <a:gd name="connsiteY2743" fmla="*/ 4036316 h 6451461"/>
              <a:gd name="connsiteX2744" fmla="*/ 5115989 w 7308555"/>
              <a:gd name="connsiteY2744" fmla="*/ 4061564 h 6451461"/>
              <a:gd name="connsiteX2745" fmla="*/ 5128613 w 7308555"/>
              <a:gd name="connsiteY2745" fmla="*/ 4061564 h 6451461"/>
              <a:gd name="connsiteX2746" fmla="*/ 5141237 w 7308555"/>
              <a:gd name="connsiteY2746" fmla="*/ 4061564 h 6451461"/>
              <a:gd name="connsiteX2747" fmla="*/ 5141902 w 7308555"/>
              <a:gd name="connsiteY2747" fmla="*/ 4036316 h 6451461"/>
              <a:gd name="connsiteX2748" fmla="*/ 5141902 w 7308555"/>
              <a:gd name="connsiteY2748" fmla="*/ 4036316 h 6451461"/>
              <a:gd name="connsiteX2749" fmla="*/ 5128613 w 7308555"/>
              <a:gd name="connsiteY2749" fmla="*/ 4074188 h 6451461"/>
              <a:gd name="connsiteX2750" fmla="*/ 5141237 w 7308555"/>
              <a:gd name="connsiteY2750" fmla="*/ 4074188 h 6451461"/>
              <a:gd name="connsiteX2751" fmla="*/ 5128613 w 7308555"/>
              <a:gd name="connsiteY2751" fmla="*/ 4061564 h 6451461"/>
              <a:gd name="connsiteX2752" fmla="*/ 5128613 w 7308555"/>
              <a:gd name="connsiteY2752" fmla="*/ 4074188 h 6451461"/>
              <a:gd name="connsiteX2753" fmla="*/ 5128613 w 7308555"/>
              <a:gd name="connsiteY2753" fmla="*/ 4074188 h 6451461"/>
              <a:gd name="connsiteX2754" fmla="*/ 1812522 w 7308555"/>
              <a:gd name="connsiteY2754" fmla="*/ 4189132 h 6451461"/>
              <a:gd name="connsiteX2755" fmla="*/ 1812522 w 7308555"/>
              <a:gd name="connsiteY2755" fmla="*/ 4201756 h 6451461"/>
              <a:gd name="connsiteX2756" fmla="*/ 1825146 w 7308555"/>
              <a:gd name="connsiteY2756" fmla="*/ 4201756 h 6451461"/>
              <a:gd name="connsiteX2757" fmla="*/ 1825146 w 7308555"/>
              <a:gd name="connsiteY2757" fmla="*/ 4214379 h 6451461"/>
              <a:gd name="connsiteX2758" fmla="*/ 1837770 w 7308555"/>
              <a:gd name="connsiteY2758" fmla="*/ 4163219 h 6451461"/>
              <a:gd name="connsiteX2759" fmla="*/ 1850394 w 7308555"/>
              <a:gd name="connsiteY2759" fmla="*/ 4112060 h 6451461"/>
              <a:gd name="connsiteX2760" fmla="*/ 1811858 w 7308555"/>
              <a:gd name="connsiteY2760" fmla="*/ 4175843 h 6451461"/>
              <a:gd name="connsiteX2761" fmla="*/ 1812522 w 7308555"/>
              <a:gd name="connsiteY2761" fmla="*/ 4189132 h 6451461"/>
              <a:gd name="connsiteX2762" fmla="*/ 1825146 w 7308555"/>
              <a:gd name="connsiteY2762" fmla="*/ 4189132 h 6451461"/>
              <a:gd name="connsiteX2763" fmla="*/ 1812522 w 7308555"/>
              <a:gd name="connsiteY2763" fmla="*/ 4189132 h 6451461"/>
              <a:gd name="connsiteX2764" fmla="*/ 1812522 w 7308555"/>
              <a:gd name="connsiteY2764" fmla="*/ 4189132 h 6451461"/>
              <a:gd name="connsiteX2765" fmla="*/ 4769165 w 7308555"/>
              <a:gd name="connsiteY2765" fmla="*/ 4137972 h 6451461"/>
              <a:gd name="connsiteX2766" fmla="*/ 4781789 w 7308555"/>
              <a:gd name="connsiteY2766" fmla="*/ 4163219 h 6451461"/>
              <a:gd name="connsiteX2767" fmla="*/ 4781789 w 7308555"/>
              <a:gd name="connsiteY2767" fmla="*/ 4175843 h 6451461"/>
              <a:gd name="connsiteX2768" fmla="*/ 4794413 w 7308555"/>
              <a:gd name="connsiteY2768" fmla="*/ 4188467 h 6451461"/>
              <a:gd name="connsiteX2769" fmla="*/ 4794413 w 7308555"/>
              <a:gd name="connsiteY2769" fmla="*/ 4188467 h 6451461"/>
              <a:gd name="connsiteX2770" fmla="*/ 4781789 w 7308555"/>
              <a:gd name="connsiteY2770" fmla="*/ 4137307 h 6451461"/>
              <a:gd name="connsiteX2771" fmla="*/ 4794413 w 7308555"/>
              <a:gd name="connsiteY2771" fmla="*/ 4137307 h 6451461"/>
              <a:gd name="connsiteX2772" fmla="*/ 4781789 w 7308555"/>
              <a:gd name="connsiteY2772" fmla="*/ 4137307 h 6451461"/>
              <a:gd name="connsiteX2773" fmla="*/ 4781789 w 7308555"/>
              <a:gd name="connsiteY2773" fmla="*/ 4149931 h 6451461"/>
              <a:gd name="connsiteX2774" fmla="*/ 4781789 w 7308555"/>
              <a:gd name="connsiteY2774" fmla="*/ 4162555 h 6451461"/>
              <a:gd name="connsiteX2775" fmla="*/ 4769165 w 7308555"/>
              <a:gd name="connsiteY2775" fmla="*/ 4137972 h 6451461"/>
              <a:gd name="connsiteX2776" fmla="*/ 4769165 w 7308555"/>
              <a:gd name="connsiteY2776" fmla="*/ 4137972 h 6451461"/>
              <a:gd name="connsiteX2777" fmla="*/ 1696914 w 7308555"/>
              <a:gd name="connsiteY2777" fmla="*/ 4252915 h 6451461"/>
              <a:gd name="connsiteX2778" fmla="*/ 1696914 w 7308555"/>
              <a:gd name="connsiteY2778" fmla="*/ 4240292 h 6451461"/>
              <a:gd name="connsiteX2779" fmla="*/ 1684290 w 7308555"/>
              <a:gd name="connsiteY2779" fmla="*/ 4265539 h 6451461"/>
              <a:gd name="connsiteX2780" fmla="*/ 1696914 w 7308555"/>
              <a:gd name="connsiteY2780" fmla="*/ 4252915 h 6451461"/>
              <a:gd name="connsiteX2781" fmla="*/ 1696914 w 7308555"/>
              <a:gd name="connsiteY2781" fmla="*/ 4252915 h 6451461"/>
              <a:gd name="connsiteX2782" fmla="*/ 2416475 w 7308555"/>
              <a:gd name="connsiteY2782" fmla="*/ 4329323 h 6451461"/>
              <a:gd name="connsiteX2783" fmla="*/ 2429098 w 7308555"/>
              <a:gd name="connsiteY2783" fmla="*/ 4265539 h 6451461"/>
              <a:gd name="connsiteX2784" fmla="*/ 2416475 w 7308555"/>
              <a:gd name="connsiteY2784" fmla="*/ 4329323 h 6451461"/>
              <a:gd name="connsiteX2785" fmla="*/ 2416475 w 7308555"/>
              <a:gd name="connsiteY2785" fmla="*/ 4329323 h 6451461"/>
              <a:gd name="connsiteX2786" fmla="*/ 1645090 w 7308555"/>
              <a:gd name="connsiteY2786" fmla="*/ 4303411 h 6451461"/>
              <a:gd name="connsiteX2787" fmla="*/ 1632466 w 7308555"/>
              <a:gd name="connsiteY2787" fmla="*/ 4341283 h 6451461"/>
              <a:gd name="connsiteX2788" fmla="*/ 1671002 w 7308555"/>
              <a:gd name="connsiteY2788" fmla="*/ 4277499 h 6451461"/>
              <a:gd name="connsiteX2789" fmla="*/ 1645090 w 7308555"/>
              <a:gd name="connsiteY2789" fmla="*/ 4303411 h 6451461"/>
              <a:gd name="connsiteX2790" fmla="*/ 1645090 w 7308555"/>
              <a:gd name="connsiteY2790" fmla="*/ 4303411 h 6451461"/>
              <a:gd name="connsiteX2791" fmla="*/ 1761362 w 7308555"/>
              <a:gd name="connsiteY2791" fmla="*/ 4545922 h 6451461"/>
              <a:gd name="connsiteX2792" fmla="*/ 1825810 w 7308555"/>
              <a:gd name="connsiteY2792" fmla="*/ 4444267 h 6451461"/>
              <a:gd name="connsiteX2793" fmla="*/ 1876970 w 7308555"/>
              <a:gd name="connsiteY2793" fmla="*/ 4316699 h 6451461"/>
              <a:gd name="connsiteX2794" fmla="*/ 1761362 w 7308555"/>
              <a:gd name="connsiteY2794" fmla="*/ 4545922 h 6451461"/>
              <a:gd name="connsiteX2795" fmla="*/ 1761362 w 7308555"/>
              <a:gd name="connsiteY2795" fmla="*/ 4545922 h 6451461"/>
              <a:gd name="connsiteX2796" fmla="*/ 2416475 w 7308555"/>
              <a:gd name="connsiteY2796" fmla="*/ 4367195 h 6451461"/>
              <a:gd name="connsiteX2797" fmla="*/ 2416475 w 7308555"/>
              <a:gd name="connsiteY2797" fmla="*/ 4341947 h 6451461"/>
              <a:gd name="connsiteX2798" fmla="*/ 2416475 w 7308555"/>
              <a:gd name="connsiteY2798" fmla="*/ 4367195 h 6451461"/>
              <a:gd name="connsiteX2799" fmla="*/ 2416475 w 7308555"/>
              <a:gd name="connsiteY2799" fmla="*/ 4367195 h 6451461"/>
              <a:gd name="connsiteX2800" fmla="*/ 4627645 w 7308555"/>
              <a:gd name="connsiteY2800" fmla="*/ 4864176 h 6451461"/>
              <a:gd name="connsiteX2801" fmla="*/ 4640269 w 7308555"/>
              <a:gd name="connsiteY2801" fmla="*/ 4826305 h 6451461"/>
              <a:gd name="connsiteX2802" fmla="*/ 4627645 w 7308555"/>
              <a:gd name="connsiteY2802" fmla="*/ 4826305 h 6451461"/>
              <a:gd name="connsiteX2803" fmla="*/ 4704717 w 7308555"/>
              <a:gd name="connsiteY2803" fmla="*/ 4724649 h 6451461"/>
              <a:gd name="connsiteX2804" fmla="*/ 4704717 w 7308555"/>
              <a:gd name="connsiteY2804" fmla="*/ 4724649 h 6451461"/>
              <a:gd name="connsiteX2805" fmla="*/ 4704717 w 7308555"/>
              <a:gd name="connsiteY2805" fmla="*/ 4673490 h 6451461"/>
              <a:gd name="connsiteX2806" fmla="*/ 4666181 w 7308555"/>
              <a:gd name="connsiteY2806" fmla="*/ 4584458 h 6451461"/>
              <a:gd name="connsiteX2807" fmla="*/ 4743253 w 7308555"/>
              <a:gd name="connsiteY2807" fmla="*/ 4533298 h 6451461"/>
              <a:gd name="connsiteX2808" fmla="*/ 4781789 w 7308555"/>
              <a:gd name="connsiteY2808" fmla="*/ 4469515 h 6451461"/>
              <a:gd name="connsiteX2809" fmla="*/ 4743253 w 7308555"/>
              <a:gd name="connsiteY2809" fmla="*/ 4507386 h 6451461"/>
              <a:gd name="connsiteX2810" fmla="*/ 4730629 w 7308555"/>
              <a:gd name="connsiteY2810" fmla="*/ 4482138 h 6451461"/>
              <a:gd name="connsiteX2811" fmla="*/ 4718005 w 7308555"/>
              <a:gd name="connsiteY2811" fmla="*/ 4533298 h 6451461"/>
              <a:gd name="connsiteX2812" fmla="*/ 4589773 w 7308555"/>
              <a:gd name="connsiteY2812" fmla="*/ 4558546 h 6451461"/>
              <a:gd name="connsiteX2813" fmla="*/ 4602397 w 7308555"/>
              <a:gd name="connsiteY2813" fmla="*/ 4533298 h 6451461"/>
              <a:gd name="connsiteX2814" fmla="*/ 4615021 w 7308555"/>
              <a:gd name="connsiteY2814" fmla="*/ 4342611 h 6451461"/>
              <a:gd name="connsiteX2815" fmla="*/ 4576485 w 7308555"/>
              <a:gd name="connsiteY2815" fmla="*/ 4520675 h 6451461"/>
              <a:gd name="connsiteX2816" fmla="*/ 4525325 w 7308555"/>
              <a:gd name="connsiteY2816" fmla="*/ 4584458 h 6451461"/>
              <a:gd name="connsiteX2817" fmla="*/ 4486789 w 7308555"/>
              <a:gd name="connsiteY2817" fmla="*/ 4660866 h 6451461"/>
              <a:gd name="connsiteX2818" fmla="*/ 4474165 w 7308555"/>
              <a:gd name="connsiteY2818" fmla="*/ 4648242 h 6451461"/>
              <a:gd name="connsiteX2819" fmla="*/ 4474165 w 7308555"/>
              <a:gd name="connsiteY2819" fmla="*/ 4712026 h 6451461"/>
              <a:gd name="connsiteX2820" fmla="*/ 4486789 w 7308555"/>
              <a:gd name="connsiteY2820" fmla="*/ 4712026 h 6451461"/>
              <a:gd name="connsiteX2821" fmla="*/ 4460877 w 7308555"/>
              <a:gd name="connsiteY2821" fmla="*/ 4749898 h 6451461"/>
              <a:gd name="connsiteX2822" fmla="*/ 4473501 w 7308555"/>
              <a:gd name="connsiteY2822" fmla="*/ 4762521 h 6451461"/>
              <a:gd name="connsiteX2823" fmla="*/ 4473501 w 7308555"/>
              <a:gd name="connsiteY2823" fmla="*/ 4762521 h 6451461"/>
              <a:gd name="connsiteX2824" fmla="*/ 4486125 w 7308555"/>
              <a:gd name="connsiteY2824" fmla="*/ 4787769 h 6451461"/>
              <a:gd name="connsiteX2825" fmla="*/ 4486125 w 7308555"/>
              <a:gd name="connsiteY2825" fmla="*/ 4813017 h 6451461"/>
              <a:gd name="connsiteX2826" fmla="*/ 4460212 w 7308555"/>
              <a:gd name="connsiteY2826" fmla="*/ 4800393 h 6451461"/>
              <a:gd name="connsiteX2827" fmla="*/ 4447589 w 7308555"/>
              <a:gd name="connsiteY2827" fmla="*/ 4775145 h 6451461"/>
              <a:gd name="connsiteX2828" fmla="*/ 4447589 w 7308555"/>
              <a:gd name="connsiteY2828" fmla="*/ 4787769 h 6451461"/>
              <a:gd name="connsiteX2829" fmla="*/ 4434965 w 7308555"/>
              <a:gd name="connsiteY2829" fmla="*/ 4762521 h 6451461"/>
              <a:gd name="connsiteX2830" fmla="*/ 4447589 w 7308555"/>
              <a:gd name="connsiteY2830" fmla="*/ 4762521 h 6451461"/>
              <a:gd name="connsiteX2831" fmla="*/ 4447589 w 7308555"/>
              <a:gd name="connsiteY2831" fmla="*/ 4749898 h 6451461"/>
              <a:gd name="connsiteX2832" fmla="*/ 4421677 w 7308555"/>
              <a:gd name="connsiteY2832" fmla="*/ 4762521 h 6451461"/>
              <a:gd name="connsiteX2833" fmla="*/ 4421677 w 7308555"/>
              <a:gd name="connsiteY2833" fmla="*/ 4749898 h 6451461"/>
              <a:gd name="connsiteX2834" fmla="*/ 4395764 w 7308555"/>
              <a:gd name="connsiteY2834" fmla="*/ 4749898 h 6451461"/>
              <a:gd name="connsiteX2835" fmla="*/ 4383141 w 7308555"/>
              <a:gd name="connsiteY2835" fmla="*/ 4775145 h 6451461"/>
              <a:gd name="connsiteX2836" fmla="*/ 4434301 w 7308555"/>
              <a:gd name="connsiteY2836" fmla="*/ 4826305 h 6451461"/>
              <a:gd name="connsiteX2837" fmla="*/ 4408388 w 7308555"/>
              <a:gd name="connsiteY2837" fmla="*/ 4940584 h 6451461"/>
              <a:gd name="connsiteX2838" fmla="*/ 4421012 w 7308555"/>
              <a:gd name="connsiteY2838" fmla="*/ 4940584 h 6451461"/>
              <a:gd name="connsiteX2839" fmla="*/ 4421012 w 7308555"/>
              <a:gd name="connsiteY2839" fmla="*/ 4965832 h 6451461"/>
              <a:gd name="connsiteX2840" fmla="*/ 4433636 w 7308555"/>
              <a:gd name="connsiteY2840" fmla="*/ 4953208 h 6451461"/>
              <a:gd name="connsiteX2841" fmla="*/ 4433636 w 7308555"/>
              <a:gd name="connsiteY2841" fmla="*/ 4965832 h 6451461"/>
              <a:gd name="connsiteX2842" fmla="*/ 4472172 w 7308555"/>
              <a:gd name="connsiteY2842" fmla="*/ 4978456 h 6451461"/>
              <a:gd name="connsiteX2843" fmla="*/ 4446260 w 7308555"/>
              <a:gd name="connsiteY2843" fmla="*/ 4978456 h 6451461"/>
              <a:gd name="connsiteX2844" fmla="*/ 4446260 w 7308555"/>
              <a:gd name="connsiteY2844" fmla="*/ 5003703 h 6451461"/>
              <a:gd name="connsiteX2845" fmla="*/ 4472172 w 7308555"/>
              <a:gd name="connsiteY2845" fmla="*/ 4991080 h 6451461"/>
              <a:gd name="connsiteX2846" fmla="*/ 4472172 w 7308555"/>
              <a:gd name="connsiteY2846" fmla="*/ 5003703 h 6451461"/>
              <a:gd name="connsiteX2847" fmla="*/ 4484796 w 7308555"/>
              <a:gd name="connsiteY2847" fmla="*/ 4991080 h 6451461"/>
              <a:gd name="connsiteX2848" fmla="*/ 4510708 w 7308555"/>
              <a:gd name="connsiteY2848" fmla="*/ 5003703 h 6451461"/>
              <a:gd name="connsiteX2849" fmla="*/ 4523332 w 7308555"/>
              <a:gd name="connsiteY2849" fmla="*/ 5016327 h 6451461"/>
              <a:gd name="connsiteX2850" fmla="*/ 4523332 w 7308555"/>
              <a:gd name="connsiteY2850" fmla="*/ 5003703 h 6451461"/>
              <a:gd name="connsiteX2851" fmla="*/ 4574492 w 7308555"/>
              <a:gd name="connsiteY2851" fmla="*/ 4978456 h 6451461"/>
              <a:gd name="connsiteX2852" fmla="*/ 4600404 w 7308555"/>
              <a:gd name="connsiteY2852" fmla="*/ 5003703 h 6451461"/>
              <a:gd name="connsiteX2853" fmla="*/ 4626316 w 7308555"/>
              <a:gd name="connsiteY2853" fmla="*/ 4939920 h 6451461"/>
              <a:gd name="connsiteX2854" fmla="*/ 4626316 w 7308555"/>
              <a:gd name="connsiteY2854" fmla="*/ 4902048 h 6451461"/>
              <a:gd name="connsiteX2855" fmla="*/ 4600404 w 7308555"/>
              <a:gd name="connsiteY2855" fmla="*/ 4914672 h 6451461"/>
              <a:gd name="connsiteX2856" fmla="*/ 4600404 w 7308555"/>
              <a:gd name="connsiteY2856" fmla="*/ 4850888 h 6451461"/>
              <a:gd name="connsiteX2857" fmla="*/ 4627645 w 7308555"/>
              <a:gd name="connsiteY2857" fmla="*/ 4864176 h 6451461"/>
              <a:gd name="connsiteX2858" fmla="*/ 4627645 w 7308555"/>
              <a:gd name="connsiteY2858" fmla="*/ 4864176 h 6451461"/>
              <a:gd name="connsiteX2859" fmla="*/ 4589109 w 7308555"/>
              <a:gd name="connsiteY2859" fmla="*/ 4902048 h 6451461"/>
              <a:gd name="connsiteX2860" fmla="*/ 4589109 w 7308555"/>
              <a:gd name="connsiteY2860" fmla="*/ 4902048 h 6451461"/>
              <a:gd name="connsiteX2861" fmla="*/ 4576485 w 7308555"/>
              <a:gd name="connsiteY2861" fmla="*/ 4876800 h 6451461"/>
              <a:gd name="connsiteX2862" fmla="*/ 4576485 w 7308555"/>
              <a:gd name="connsiteY2862" fmla="*/ 4876800 h 6451461"/>
              <a:gd name="connsiteX2863" fmla="*/ 4589109 w 7308555"/>
              <a:gd name="connsiteY2863" fmla="*/ 4889424 h 6451461"/>
              <a:gd name="connsiteX2864" fmla="*/ 4589109 w 7308555"/>
              <a:gd name="connsiteY2864" fmla="*/ 4902048 h 6451461"/>
              <a:gd name="connsiteX2865" fmla="*/ 4589109 w 7308555"/>
              <a:gd name="connsiteY2865" fmla="*/ 4902048 h 6451461"/>
              <a:gd name="connsiteX2866" fmla="*/ 4897397 w 7308555"/>
              <a:gd name="connsiteY2866" fmla="*/ 4341947 h 6451461"/>
              <a:gd name="connsiteX2867" fmla="*/ 4884773 w 7308555"/>
              <a:gd name="connsiteY2867" fmla="*/ 4354571 h 6451461"/>
              <a:gd name="connsiteX2868" fmla="*/ 4897397 w 7308555"/>
              <a:gd name="connsiteY2868" fmla="*/ 4341947 h 6451461"/>
              <a:gd name="connsiteX2869" fmla="*/ 4897397 w 7308555"/>
              <a:gd name="connsiteY2869" fmla="*/ 4341947 h 6451461"/>
              <a:gd name="connsiteX2870" fmla="*/ 1632466 w 7308555"/>
              <a:gd name="connsiteY2870" fmla="*/ 4354571 h 6451461"/>
              <a:gd name="connsiteX2871" fmla="*/ 1581306 w 7308555"/>
              <a:gd name="connsiteY2871" fmla="*/ 4418355 h 6451461"/>
              <a:gd name="connsiteX2872" fmla="*/ 1632466 w 7308555"/>
              <a:gd name="connsiteY2872" fmla="*/ 4354571 h 6451461"/>
              <a:gd name="connsiteX2873" fmla="*/ 1632466 w 7308555"/>
              <a:gd name="connsiteY2873" fmla="*/ 4354571 h 6451461"/>
              <a:gd name="connsiteX2874" fmla="*/ 4832949 w 7308555"/>
              <a:gd name="connsiteY2874" fmla="*/ 4405731 h 6451461"/>
              <a:gd name="connsiteX2875" fmla="*/ 4807037 w 7308555"/>
              <a:gd name="connsiteY2875" fmla="*/ 4443602 h 6451461"/>
              <a:gd name="connsiteX2876" fmla="*/ 4832949 w 7308555"/>
              <a:gd name="connsiteY2876" fmla="*/ 4405731 h 6451461"/>
              <a:gd name="connsiteX2877" fmla="*/ 4832949 w 7308555"/>
              <a:gd name="connsiteY2877" fmla="*/ 4405731 h 6451461"/>
              <a:gd name="connsiteX2878" fmla="*/ 4434965 w 7308555"/>
              <a:gd name="connsiteY2878" fmla="*/ 4749233 h 6451461"/>
              <a:gd name="connsiteX2879" fmla="*/ 4460877 w 7308555"/>
              <a:gd name="connsiteY2879" fmla="*/ 4736609 h 6451461"/>
              <a:gd name="connsiteX2880" fmla="*/ 4448253 w 7308555"/>
              <a:gd name="connsiteY2880" fmla="*/ 4711361 h 6451461"/>
              <a:gd name="connsiteX2881" fmla="*/ 4383805 w 7308555"/>
              <a:gd name="connsiteY2881" fmla="*/ 4686114 h 6451461"/>
              <a:gd name="connsiteX2882" fmla="*/ 4383805 w 7308555"/>
              <a:gd name="connsiteY2882" fmla="*/ 4673490 h 6451461"/>
              <a:gd name="connsiteX2883" fmla="*/ 4357893 w 7308555"/>
              <a:gd name="connsiteY2883" fmla="*/ 4648242 h 6451461"/>
              <a:gd name="connsiteX2884" fmla="*/ 4331981 w 7308555"/>
              <a:gd name="connsiteY2884" fmla="*/ 4622994 h 6451461"/>
              <a:gd name="connsiteX2885" fmla="*/ 4306068 w 7308555"/>
              <a:gd name="connsiteY2885" fmla="*/ 4610371 h 6451461"/>
              <a:gd name="connsiteX2886" fmla="*/ 4306068 w 7308555"/>
              <a:gd name="connsiteY2886" fmla="*/ 4622994 h 6451461"/>
              <a:gd name="connsiteX2887" fmla="*/ 4280156 w 7308555"/>
              <a:gd name="connsiteY2887" fmla="*/ 4610371 h 6451461"/>
              <a:gd name="connsiteX2888" fmla="*/ 4267532 w 7308555"/>
              <a:gd name="connsiteY2888" fmla="*/ 4610371 h 6451461"/>
              <a:gd name="connsiteX2889" fmla="*/ 4254909 w 7308555"/>
              <a:gd name="connsiteY2889" fmla="*/ 4622994 h 6451461"/>
              <a:gd name="connsiteX2890" fmla="*/ 4267532 w 7308555"/>
              <a:gd name="connsiteY2890" fmla="*/ 4660866 h 6451461"/>
              <a:gd name="connsiteX2891" fmla="*/ 4280156 w 7308555"/>
              <a:gd name="connsiteY2891" fmla="*/ 4660866 h 6451461"/>
              <a:gd name="connsiteX2892" fmla="*/ 4292780 w 7308555"/>
              <a:gd name="connsiteY2892" fmla="*/ 4660866 h 6451461"/>
              <a:gd name="connsiteX2893" fmla="*/ 4318692 w 7308555"/>
              <a:gd name="connsiteY2893" fmla="*/ 4673490 h 6451461"/>
              <a:gd name="connsiteX2894" fmla="*/ 4318692 w 7308555"/>
              <a:gd name="connsiteY2894" fmla="*/ 4698738 h 6451461"/>
              <a:gd name="connsiteX2895" fmla="*/ 4369852 w 7308555"/>
              <a:gd name="connsiteY2895" fmla="*/ 4698738 h 6451461"/>
              <a:gd name="connsiteX2896" fmla="*/ 4434965 w 7308555"/>
              <a:gd name="connsiteY2896" fmla="*/ 4749233 h 6451461"/>
              <a:gd name="connsiteX2897" fmla="*/ 4434965 w 7308555"/>
              <a:gd name="connsiteY2897" fmla="*/ 4749233 h 6451461"/>
              <a:gd name="connsiteX2898" fmla="*/ 5514638 w 7308555"/>
              <a:gd name="connsiteY2898" fmla="*/ 4609042 h 6451461"/>
              <a:gd name="connsiteX2899" fmla="*/ 5514638 w 7308555"/>
              <a:gd name="connsiteY2899" fmla="*/ 4609042 h 6451461"/>
              <a:gd name="connsiteX2900" fmla="*/ 5488726 w 7308555"/>
              <a:gd name="connsiteY2900" fmla="*/ 4609042 h 6451461"/>
              <a:gd name="connsiteX2901" fmla="*/ 5514638 w 7308555"/>
              <a:gd name="connsiteY2901" fmla="*/ 4609042 h 6451461"/>
              <a:gd name="connsiteX2902" fmla="*/ 5514638 w 7308555"/>
              <a:gd name="connsiteY2902" fmla="*/ 4609042 h 6451461"/>
              <a:gd name="connsiteX2903" fmla="*/ 5527262 w 7308555"/>
              <a:gd name="connsiteY2903" fmla="*/ 4634954 h 6451461"/>
              <a:gd name="connsiteX2904" fmla="*/ 5527262 w 7308555"/>
              <a:gd name="connsiteY2904" fmla="*/ 4622330 h 6451461"/>
              <a:gd name="connsiteX2905" fmla="*/ 5514638 w 7308555"/>
              <a:gd name="connsiteY2905" fmla="*/ 4622330 h 6451461"/>
              <a:gd name="connsiteX2906" fmla="*/ 5514638 w 7308555"/>
              <a:gd name="connsiteY2906" fmla="*/ 4634954 h 6451461"/>
              <a:gd name="connsiteX2907" fmla="*/ 5527262 w 7308555"/>
              <a:gd name="connsiteY2907" fmla="*/ 4634954 h 6451461"/>
              <a:gd name="connsiteX2908" fmla="*/ 5527262 w 7308555"/>
              <a:gd name="connsiteY2908" fmla="*/ 4634954 h 6451461"/>
              <a:gd name="connsiteX2909" fmla="*/ 5527262 w 7308555"/>
              <a:gd name="connsiteY2909" fmla="*/ 4634954 h 6451461"/>
              <a:gd name="connsiteX2910" fmla="*/ 1696914 w 7308555"/>
              <a:gd name="connsiteY2910" fmla="*/ 4660202 h 6451461"/>
              <a:gd name="connsiteX2911" fmla="*/ 1709538 w 7308555"/>
              <a:gd name="connsiteY2911" fmla="*/ 4622330 h 6451461"/>
              <a:gd name="connsiteX2912" fmla="*/ 1696914 w 7308555"/>
              <a:gd name="connsiteY2912" fmla="*/ 4660202 h 6451461"/>
              <a:gd name="connsiteX2913" fmla="*/ 1696914 w 7308555"/>
              <a:gd name="connsiteY2913" fmla="*/ 4660202 h 6451461"/>
              <a:gd name="connsiteX2914" fmla="*/ 4832949 w 7308555"/>
              <a:gd name="connsiteY2914" fmla="*/ 4761857 h 6451461"/>
              <a:gd name="connsiteX2915" fmla="*/ 4832949 w 7308555"/>
              <a:gd name="connsiteY2915" fmla="*/ 4723985 h 6451461"/>
              <a:gd name="connsiteX2916" fmla="*/ 4832949 w 7308555"/>
              <a:gd name="connsiteY2916" fmla="*/ 4761857 h 6451461"/>
              <a:gd name="connsiteX2917" fmla="*/ 4832949 w 7308555"/>
              <a:gd name="connsiteY2917" fmla="*/ 4761857 h 6451461"/>
              <a:gd name="connsiteX2918" fmla="*/ 4832949 w 7308555"/>
              <a:gd name="connsiteY2918" fmla="*/ 4761857 h 6451461"/>
              <a:gd name="connsiteX2919" fmla="*/ 4704717 w 7308555"/>
              <a:gd name="connsiteY2919" fmla="*/ 5067487 h 6451461"/>
              <a:gd name="connsiteX2920" fmla="*/ 4717341 w 7308555"/>
              <a:gd name="connsiteY2920" fmla="*/ 5054863 h 6451461"/>
              <a:gd name="connsiteX2921" fmla="*/ 4755877 w 7308555"/>
              <a:gd name="connsiteY2921" fmla="*/ 5080111 h 6451461"/>
              <a:gd name="connsiteX2922" fmla="*/ 4768501 w 7308555"/>
              <a:gd name="connsiteY2922" fmla="*/ 5067487 h 6451461"/>
              <a:gd name="connsiteX2923" fmla="*/ 4768501 w 7308555"/>
              <a:gd name="connsiteY2923" fmla="*/ 5067487 h 6451461"/>
              <a:gd name="connsiteX2924" fmla="*/ 4781124 w 7308555"/>
              <a:gd name="connsiteY2924" fmla="*/ 5067487 h 6451461"/>
              <a:gd name="connsiteX2925" fmla="*/ 4819661 w 7308555"/>
              <a:gd name="connsiteY2925" fmla="*/ 5054863 h 6451461"/>
              <a:gd name="connsiteX2926" fmla="*/ 4819661 w 7308555"/>
              <a:gd name="connsiteY2926" fmla="*/ 5054863 h 6451461"/>
              <a:gd name="connsiteX2927" fmla="*/ 4793748 w 7308555"/>
              <a:gd name="connsiteY2927" fmla="*/ 5042240 h 6451461"/>
              <a:gd name="connsiteX2928" fmla="*/ 4819661 w 7308555"/>
              <a:gd name="connsiteY2928" fmla="*/ 5042240 h 6451461"/>
              <a:gd name="connsiteX2929" fmla="*/ 4819661 w 7308555"/>
              <a:gd name="connsiteY2929" fmla="*/ 5029616 h 6451461"/>
              <a:gd name="connsiteX2930" fmla="*/ 4807037 w 7308555"/>
              <a:gd name="connsiteY2930" fmla="*/ 5042240 h 6451461"/>
              <a:gd name="connsiteX2931" fmla="*/ 4781124 w 7308555"/>
              <a:gd name="connsiteY2931" fmla="*/ 5029616 h 6451461"/>
              <a:gd name="connsiteX2932" fmla="*/ 4793748 w 7308555"/>
              <a:gd name="connsiteY2932" fmla="*/ 4978456 h 6451461"/>
              <a:gd name="connsiteX2933" fmla="*/ 4781124 w 7308555"/>
              <a:gd name="connsiteY2933" fmla="*/ 4965832 h 6451461"/>
              <a:gd name="connsiteX2934" fmla="*/ 4793748 w 7308555"/>
              <a:gd name="connsiteY2934" fmla="*/ 4965832 h 6451461"/>
              <a:gd name="connsiteX2935" fmla="*/ 4793748 w 7308555"/>
              <a:gd name="connsiteY2935" fmla="*/ 4978456 h 6451461"/>
              <a:gd name="connsiteX2936" fmla="*/ 4793748 w 7308555"/>
              <a:gd name="connsiteY2936" fmla="*/ 4953208 h 6451461"/>
              <a:gd name="connsiteX2937" fmla="*/ 4781124 w 7308555"/>
              <a:gd name="connsiteY2937" fmla="*/ 4965832 h 6451461"/>
              <a:gd name="connsiteX2938" fmla="*/ 4781124 w 7308555"/>
              <a:gd name="connsiteY2938" fmla="*/ 4940584 h 6451461"/>
              <a:gd name="connsiteX2939" fmla="*/ 4781124 w 7308555"/>
              <a:gd name="connsiteY2939" fmla="*/ 4927960 h 6451461"/>
              <a:gd name="connsiteX2940" fmla="*/ 4755213 w 7308555"/>
              <a:gd name="connsiteY2940" fmla="*/ 4940584 h 6451461"/>
              <a:gd name="connsiteX2941" fmla="*/ 4755213 w 7308555"/>
              <a:gd name="connsiteY2941" fmla="*/ 4915336 h 6451461"/>
              <a:gd name="connsiteX2942" fmla="*/ 4767836 w 7308555"/>
              <a:gd name="connsiteY2942" fmla="*/ 4915336 h 6451461"/>
              <a:gd name="connsiteX2943" fmla="*/ 4767836 w 7308555"/>
              <a:gd name="connsiteY2943" fmla="*/ 4902713 h 6451461"/>
              <a:gd name="connsiteX2944" fmla="*/ 4755213 w 7308555"/>
              <a:gd name="connsiteY2944" fmla="*/ 4902713 h 6451461"/>
              <a:gd name="connsiteX2945" fmla="*/ 4755213 w 7308555"/>
              <a:gd name="connsiteY2945" fmla="*/ 4890089 h 6451461"/>
              <a:gd name="connsiteX2946" fmla="*/ 4781124 w 7308555"/>
              <a:gd name="connsiteY2946" fmla="*/ 4890089 h 6451461"/>
              <a:gd name="connsiteX2947" fmla="*/ 4742589 w 7308555"/>
              <a:gd name="connsiteY2947" fmla="*/ 4890089 h 6451461"/>
              <a:gd name="connsiteX2948" fmla="*/ 4729965 w 7308555"/>
              <a:gd name="connsiteY2948" fmla="*/ 4864841 h 6451461"/>
              <a:gd name="connsiteX2949" fmla="*/ 4729965 w 7308555"/>
              <a:gd name="connsiteY2949" fmla="*/ 4864841 h 6451461"/>
              <a:gd name="connsiteX2950" fmla="*/ 4652893 w 7308555"/>
              <a:gd name="connsiteY2950" fmla="*/ 4890089 h 6451461"/>
              <a:gd name="connsiteX2951" fmla="*/ 4665517 w 7308555"/>
              <a:gd name="connsiteY2951" fmla="*/ 4902713 h 6451461"/>
              <a:gd name="connsiteX2952" fmla="*/ 4652893 w 7308555"/>
              <a:gd name="connsiteY2952" fmla="*/ 4915336 h 6451461"/>
              <a:gd name="connsiteX2953" fmla="*/ 4652893 w 7308555"/>
              <a:gd name="connsiteY2953" fmla="*/ 4915336 h 6451461"/>
              <a:gd name="connsiteX2954" fmla="*/ 4652893 w 7308555"/>
              <a:gd name="connsiteY2954" fmla="*/ 4940584 h 6451461"/>
              <a:gd name="connsiteX2955" fmla="*/ 4640269 w 7308555"/>
              <a:gd name="connsiteY2955" fmla="*/ 4953208 h 6451461"/>
              <a:gd name="connsiteX2956" fmla="*/ 4652893 w 7308555"/>
              <a:gd name="connsiteY2956" fmla="*/ 5004368 h 6451461"/>
              <a:gd name="connsiteX2957" fmla="*/ 4665517 w 7308555"/>
              <a:gd name="connsiteY2957" fmla="*/ 4979120 h 6451461"/>
              <a:gd name="connsiteX2958" fmla="*/ 4665517 w 7308555"/>
              <a:gd name="connsiteY2958" fmla="*/ 4979120 h 6451461"/>
              <a:gd name="connsiteX2959" fmla="*/ 4665517 w 7308555"/>
              <a:gd name="connsiteY2959" fmla="*/ 5004368 h 6451461"/>
              <a:gd name="connsiteX2960" fmla="*/ 4678140 w 7308555"/>
              <a:gd name="connsiteY2960" fmla="*/ 5029616 h 6451461"/>
              <a:gd name="connsiteX2961" fmla="*/ 4665517 w 7308555"/>
              <a:gd name="connsiteY2961" fmla="*/ 5042240 h 6451461"/>
              <a:gd name="connsiteX2962" fmla="*/ 4691429 w 7308555"/>
              <a:gd name="connsiteY2962" fmla="*/ 5042240 h 6451461"/>
              <a:gd name="connsiteX2963" fmla="*/ 4691429 w 7308555"/>
              <a:gd name="connsiteY2963" fmla="*/ 5004368 h 6451461"/>
              <a:gd name="connsiteX2964" fmla="*/ 4691429 w 7308555"/>
              <a:gd name="connsiteY2964" fmla="*/ 5016992 h 6451461"/>
              <a:gd name="connsiteX2965" fmla="*/ 4717341 w 7308555"/>
              <a:gd name="connsiteY2965" fmla="*/ 5004368 h 6451461"/>
              <a:gd name="connsiteX2966" fmla="*/ 4717341 w 7308555"/>
              <a:gd name="connsiteY2966" fmla="*/ 5029616 h 6451461"/>
              <a:gd name="connsiteX2967" fmla="*/ 4704717 w 7308555"/>
              <a:gd name="connsiteY2967" fmla="*/ 5016992 h 6451461"/>
              <a:gd name="connsiteX2968" fmla="*/ 4692093 w 7308555"/>
              <a:gd name="connsiteY2968" fmla="*/ 5016992 h 6451461"/>
              <a:gd name="connsiteX2969" fmla="*/ 4692093 w 7308555"/>
              <a:gd name="connsiteY2969" fmla="*/ 5054863 h 6451461"/>
              <a:gd name="connsiteX2970" fmla="*/ 4704717 w 7308555"/>
              <a:gd name="connsiteY2970" fmla="*/ 5067487 h 6451461"/>
              <a:gd name="connsiteX2971" fmla="*/ 4704717 w 7308555"/>
              <a:gd name="connsiteY2971" fmla="*/ 5067487 h 6451461"/>
              <a:gd name="connsiteX2972" fmla="*/ 4755877 w 7308555"/>
              <a:gd name="connsiteY2972" fmla="*/ 5003703 h 6451461"/>
              <a:gd name="connsiteX2973" fmla="*/ 4755877 w 7308555"/>
              <a:gd name="connsiteY2973" fmla="*/ 4978456 h 6451461"/>
              <a:gd name="connsiteX2974" fmla="*/ 4768501 w 7308555"/>
              <a:gd name="connsiteY2974" fmla="*/ 4991080 h 6451461"/>
              <a:gd name="connsiteX2975" fmla="*/ 4781124 w 7308555"/>
              <a:gd name="connsiteY2975" fmla="*/ 5003703 h 6451461"/>
              <a:gd name="connsiteX2976" fmla="*/ 4755213 w 7308555"/>
              <a:gd name="connsiteY2976" fmla="*/ 5016327 h 6451461"/>
              <a:gd name="connsiteX2977" fmla="*/ 4742589 w 7308555"/>
              <a:gd name="connsiteY2977" fmla="*/ 5003703 h 6451461"/>
              <a:gd name="connsiteX2978" fmla="*/ 4742589 w 7308555"/>
              <a:gd name="connsiteY2978" fmla="*/ 4991080 h 6451461"/>
              <a:gd name="connsiteX2979" fmla="*/ 4755877 w 7308555"/>
              <a:gd name="connsiteY2979" fmla="*/ 5003703 h 6451461"/>
              <a:gd name="connsiteX2980" fmla="*/ 4755877 w 7308555"/>
              <a:gd name="connsiteY2980" fmla="*/ 5003703 h 6451461"/>
              <a:gd name="connsiteX2981" fmla="*/ 4743253 w 7308555"/>
              <a:gd name="connsiteY2981" fmla="*/ 4940584 h 6451461"/>
              <a:gd name="connsiteX2982" fmla="*/ 4743253 w 7308555"/>
              <a:gd name="connsiteY2982" fmla="*/ 4940584 h 6451461"/>
              <a:gd name="connsiteX2983" fmla="*/ 4743253 w 7308555"/>
              <a:gd name="connsiteY2983" fmla="*/ 4940584 h 6451461"/>
              <a:gd name="connsiteX2984" fmla="*/ 4730629 w 7308555"/>
              <a:gd name="connsiteY2984" fmla="*/ 4902048 h 6451461"/>
              <a:gd name="connsiteX2985" fmla="*/ 4743253 w 7308555"/>
              <a:gd name="connsiteY2985" fmla="*/ 4902048 h 6451461"/>
              <a:gd name="connsiteX2986" fmla="*/ 4743253 w 7308555"/>
              <a:gd name="connsiteY2986" fmla="*/ 4914672 h 6451461"/>
              <a:gd name="connsiteX2987" fmla="*/ 4730629 w 7308555"/>
              <a:gd name="connsiteY2987" fmla="*/ 4927296 h 6451461"/>
              <a:gd name="connsiteX2988" fmla="*/ 4730629 w 7308555"/>
              <a:gd name="connsiteY2988" fmla="*/ 4902048 h 6451461"/>
              <a:gd name="connsiteX2989" fmla="*/ 4730629 w 7308555"/>
              <a:gd name="connsiteY2989" fmla="*/ 4902048 h 6451461"/>
              <a:gd name="connsiteX2990" fmla="*/ 4743253 w 7308555"/>
              <a:gd name="connsiteY2990" fmla="*/ 5029616 h 6451461"/>
              <a:gd name="connsiteX2991" fmla="*/ 4769165 w 7308555"/>
              <a:gd name="connsiteY2991" fmla="*/ 5016992 h 6451461"/>
              <a:gd name="connsiteX2992" fmla="*/ 4769165 w 7308555"/>
              <a:gd name="connsiteY2992" fmla="*/ 5042240 h 6451461"/>
              <a:gd name="connsiteX2993" fmla="*/ 4781789 w 7308555"/>
              <a:gd name="connsiteY2993" fmla="*/ 5029616 h 6451461"/>
              <a:gd name="connsiteX2994" fmla="*/ 4794413 w 7308555"/>
              <a:gd name="connsiteY2994" fmla="*/ 5042240 h 6451461"/>
              <a:gd name="connsiteX2995" fmla="*/ 4743253 w 7308555"/>
              <a:gd name="connsiteY2995" fmla="*/ 5042240 h 6451461"/>
              <a:gd name="connsiteX2996" fmla="*/ 4755877 w 7308555"/>
              <a:gd name="connsiteY2996" fmla="*/ 5029616 h 6451461"/>
              <a:gd name="connsiteX2997" fmla="*/ 4717341 w 7308555"/>
              <a:gd name="connsiteY2997" fmla="*/ 5029616 h 6451461"/>
              <a:gd name="connsiteX2998" fmla="*/ 4743253 w 7308555"/>
              <a:gd name="connsiteY2998" fmla="*/ 5029616 h 6451461"/>
              <a:gd name="connsiteX2999" fmla="*/ 4743253 w 7308555"/>
              <a:gd name="connsiteY2999" fmla="*/ 5029616 h 6451461"/>
              <a:gd name="connsiteX3000" fmla="*/ 4692093 w 7308555"/>
              <a:gd name="connsiteY3000" fmla="*/ 5003703 h 6451461"/>
              <a:gd name="connsiteX3001" fmla="*/ 4679469 w 7308555"/>
              <a:gd name="connsiteY3001" fmla="*/ 5003703 h 6451461"/>
              <a:gd name="connsiteX3002" fmla="*/ 4679469 w 7308555"/>
              <a:gd name="connsiteY3002" fmla="*/ 4978456 h 6451461"/>
              <a:gd name="connsiteX3003" fmla="*/ 4679469 w 7308555"/>
              <a:gd name="connsiteY3003" fmla="*/ 4991080 h 6451461"/>
              <a:gd name="connsiteX3004" fmla="*/ 4692093 w 7308555"/>
              <a:gd name="connsiteY3004" fmla="*/ 4965832 h 6451461"/>
              <a:gd name="connsiteX3005" fmla="*/ 4666181 w 7308555"/>
              <a:gd name="connsiteY3005" fmla="*/ 4965832 h 6451461"/>
              <a:gd name="connsiteX3006" fmla="*/ 4666181 w 7308555"/>
              <a:gd name="connsiteY3006" fmla="*/ 4914672 h 6451461"/>
              <a:gd name="connsiteX3007" fmla="*/ 4678805 w 7308555"/>
              <a:gd name="connsiteY3007" fmla="*/ 4939920 h 6451461"/>
              <a:gd name="connsiteX3008" fmla="*/ 4704717 w 7308555"/>
              <a:gd name="connsiteY3008" fmla="*/ 4927296 h 6451461"/>
              <a:gd name="connsiteX3009" fmla="*/ 4704717 w 7308555"/>
              <a:gd name="connsiteY3009" fmla="*/ 4939920 h 6451461"/>
              <a:gd name="connsiteX3010" fmla="*/ 4692093 w 7308555"/>
              <a:gd name="connsiteY3010" fmla="*/ 5003703 h 6451461"/>
              <a:gd name="connsiteX3011" fmla="*/ 4692093 w 7308555"/>
              <a:gd name="connsiteY3011" fmla="*/ 5003703 h 6451461"/>
              <a:gd name="connsiteX3012" fmla="*/ 4717341 w 7308555"/>
              <a:gd name="connsiteY3012" fmla="*/ 4978456 h 6451461"/>
              <a:gd name="connsiteX3013" fmla="*/ 4704717 w 7308555"/>
              <a:gd name="connsiteY3013" fmla="*/ 4965832 h 6451461"/>
              <a:gd name="connsiteX3014" fmla="*/ 4717341 w 7308555"/>
              <a:gd name="connsiteY3014" fmla="*/ 4965832 h 6451461"/>
              <a:gd name="connsiteX3015" fmla="*/ 4717341 w 7308555"/>
              <a:gd name="connsiteY3015" fmla="*/ 4978456 h 6451461"/>
              <a:gd name="connsiteX3016" fmla="*/ 4717341 w 7308555"/>
              <a:gd name="connsiteY3016" fmla="*/ 4978456 h 6451461"/>
              <a:gd name="connsiteX3017" fmla="*/ 5308669 w 7308555"/>
              <a:gd name="connsiteY3017" fmla="*/ 5003703 h 6451461"/>
              <a:gd name="connsiteX3018" fmla="*/ 5334582 w 7308555"/>
              <a:gd name="connsiteY3018" fmla="*/ 5003703 h 6451461"/>
              <a:gd name="connsiteX3019" fmla="*/ 5321958 w 7308555"/>
              <a:gd name="connsiteY3019" fmla="*/ 4952544 h 6451461"/>
              <a:gd name="connsiteX3020" fmla="*/ 5308669 w 7308555"/>
              <a:gd name="connsiteY3020" fmla="*/ 5003703 h 6451461"/>
              <a:gd name="connsiteX3021" fmla="*/ 5308669 w 7308555"/>
              <a:gd name="connsiteY3021" fmla="*/ 5003703 h 6451461"/>
              <a:gd name="connsiteX3022" fmla="*/ 5321958 w 7308555"/>
              <a:gd name="connsiteY3022" fmla="*/ 4991080 h 6451461"/>
              <a:gd name="connsiteX3023" fmla="*/ 5321958 w 7308555"/>
              <a:gd name="connsiteY3023" fmla="*/ 4991080 h 6451461"/>
              <a:gd name="connsiteX3024" fmla="*/ 5321958 w 7308555"/>
              <a:gd name="connsiteY3024" fmla="*/ 4991080 h 6451461"/>
              <a:gd name="connsiteX3025" fmla="*/ 5321958 w 7308555"/>
              <a:gd name="connsiteY3025" fmla="*/ 4965832 h 6451461"/>
              <a:gd name="connsiteX3026" fmla="*/ 5321958 w 7308555"/>
              <a:gd name="connsiteY3026" fmla="*/ 4991080 h 6451461"/>
              <a:gd name="connsiteX3027" fmla="*/ 5321958 w 7308555"/>
              <a:gd name="connsiteY3027" fmla="*/ 4991080 h 6451461"/>
              <a:gd name="connsiteX3028" fmla="*/ 5733230 w 7308555"/>
              <a:gd name="connsiteY3028" fmla="*/ 4965832 h 6451461"/>
              <a:gd name="connsiteX3029" fmla="*/ 5759142 w 7308555"/>
              <a:gd name="connsiteY3029" fmla="*/ 4978456 h 6451461"/>
              <a:gd name="connsiteX3030" fmla="*/ 5733230 w 7308555"/>
              <a:gd name="connsiteY3030" fmla="*/ 4965832 h 6451461"/>
              <a:gd name="connsiteX3031" fmla="*/ 5733230 w 7308555"/>
              <a:gd name="connsiteY3031" fmla="*/ 4965832 h 6451461"/>
              <a:gd name="connsiteX3032" fmla="*/ 4910021 w 7308555"/>
              <a:gd name="connsiteY3032" fmla="*/ 5284086 h 6451461"/>
              <a:gd name="connsiteX3033" fmla="*/ 4948557 w 7308555"/>
              <a:gd name="connsiteY3033" fmla="*/ 5296710 h 6451461"/>
              <a:gd name="connsiteX3034" fmla="*/ 4922645 w 7308555"/>
              <a:gd name="connsiteY3034" fmla="*/ 5245550 h 6451461"/>
              <a:gd name="connsiteX3035" fmla="*/ 4922645 w 7308555"/>
              <a:gd name="connsiteY3035" fmla="*/ 5258174 h 6451461"/>
              <a:gd name="connsiteX3036" fmla="*/ 4910021 w 7308555"/>
              <a:gd name="connsiteY3036" fmla="*/ 5245550 h 6451461"/>
              <a:gd name="connsiteX3037" fmla="*/ 4922645 w 7308555"/>
              <a:gd name="connsiteY3037" fmla="*/ 5232926 h 6451461"/>
              <a:gd name="connsiteX3038" fmla="*/ 4922645 w 7308555"/>
              <a:gd name="connsiteY3038" fmla="*/ 5220303 h 6451461"/>
              <a:gd name="connsiteX3039" fmla="*/ 4910021 w 7308555"/>
              <a:gd name="connsiteY3039" fmla="*/ 5220303 h 6451461"/>
              <a:gd name="connsiteX3040" fmla="*/ 4897397 w 7308555"/>
              <a:gd name="connsiteY3040" fmla="*/ 5232926 h 6451461"/>
              <a:gd name="connsiteX3041" fmla="*/ 4884773 w 7308555"/>
              <a:gd name="connsiteY3041" fmla="*/ 5207679 h 6451461"/>
              <a:gd name="connsiteX3042" fmla="*/ 4897397 w 7308555"/>
              <a:gd name="connsiteY3042" fmla="*/ 5207679 h 6451461"/>
              <a:gd name="connsiteX3043" fmla="*/ 4910021 w 7308555"/>
              <a:gd name="connsiteY3043" fmla="*/ 5207679 h 6451461"/>
              <a:gd name="connsiteX3044" fmla="*/ 4910021 w 7308555"/>
              <a:gd name="connsiteY3044" fmla="*/ 5195055 h 6451461"/>
              <a:gd name="connsiteX3045" fmla="*/ 4922645 w 7308555"/>
              <a:gd name="connsiteY3045" fmla="*/ 5182431 h 6451461"/>
              <a:gd name="connsiteX3046" fmla="*/ 4896733 w 7308555"/>
              <a:gd name="connsiteY3046" fmla="*/ 5144559 h 6451461"/>
              <a:gd name="connsiteX3047" fmla="*/ 4896733 w 7308555"/>
              <a:gd name="connsiteY3047" fmla="*/ 5157183 h 6451461"/>
              <a:gd name="connsiteX3048" fmla="*/ 4858197 w 7308555"/>
              <a:gd name="connsiteY3048" fmla="*/ 5131936 h 6451461"/>
              <a:gd name="connsiteX3049" fmla="*/ 4870820 w 7308555"/>
              <a:gd name="connsiteY3049" fmla="*/ 5094064 h 6451461"/>
              <a:gd name="connsiteX3050" fmla="*/ 4844908 w 7308555"/>
              <a:gd name="connsiteY3050" fmla="*/ 5119312 h 6451461"/>
              <a:gd name="connsiteX3051" fmla="*/ 4818996 w 7308555"/>
              <a:gd name="connsiteY3051" fmla="*/ 5081440 h 6451461"/>
              <a:gd name="connsiteX3052" fmla="*/ 4780460 w 7308555"/>
              <a:gd name="connsiteY3052" fmla="*/ 5094064 h 6451461"/>
              <a:gd name="connsiteX3053" fmla="*/ 4780460 w 7308555"/>
              <a:gd name="connsiteY3053" fmla="*/ 5106688 h 6451461"/>
              <a:gd name="connsiteX3054" fmla="*/ 4793084 w 7308555"/>
              <a:gd name="connsiteY3054" fmla="*/ 5106688 h 6451461"/>
              <a:gd name="connsiteX3055" fmla="*/ 4741924 w 7308555"/>
              <a:gd name="connsiteY3055" fmla="*/ 5094064 h 6451461"/>
              <a:gd name="connsiteX3056" fmla="*/ 4754548 w 7308555"/>
              <a:gd name="connsiteY3056" fmla="*/ 5119312 h 6451461"/>
              <a:gd name="connsiteX3057" fmla="*/ 4728636 w 7308555"/>
              <a:gd name="connsiteY3057" fmla="*/ 5119312 h 6451461"/>
              <a:gd name="connsiteX3058" fmla="*/ 4690100 w 7308555"/>
              <a:gd name="connsiteY3058" fmla="*/ 5157183 h 6451461"/>
              <a:gd name="connsiteX3059" fmla="*/ 4690100 w 7308555"/>
              <a:gd name="connsiteY3059" fmla="*/ 5195055 h 6451461"/>
              <a:gd name="connsiteX3060" fmla="*/ 4702724 w 7308555"/>
              <a:gd name="connsiteY3060" fmla="*/ 5195055 h 6451461"/>
              <a:gd name="connsiteX3061" fmla="*/ 4728636 w 7308555"/>
              <a:gd name="connsiteY3061" fmla="*/ 5232926 h 6451461"/>
              <a:gd name="connsiteX3062" fmla="*/ 4728636 w 7308555"/>
              <a:gd name="connsiteY3062" fmla="*/ 5258174 h 6451461"/>
              <a:gd name="connsiteX3063" fmla="*/ 4741260 w 7308555"/>
              <a:gd name="connsiteY3063" fmla="*/ 5258174 h 6451461"/>
              <a:gd name="connsiteX3064" fmla="*/ 4741260 w 7308555"/>
              <a:gd name="connsiteY3064" fmla="*/ 5245550 h 6451461"/>
              <a:gd name="connsiteX3065" fmla="*/ 4753884 w 7308555"/>
              <a:gd name="connsiteY3065" fmla="*/ 5258174 h 6451461"/>
              <a:gd name="connsiteX3066" fmla="*/ 4766508 w 7308555"/>
              <a:gd name="connsiteY3066" fmla="*/ 5258174 h 6451461"/>
              <a:gd name="connsiteX3067" fmla="*/ 4766508 w 7308555"/>
              <a:gd name="connsiteY3067" fmla="*/ 5232926 h 6451461"/>
              <a:gd name="connsiteX3068" fmla="*/ 4779131 w 7308555"/>
              <a:gd name="connsiteY3068" fmla="*/ 5270798 h 6451461"/>
              <a:gd name="connsiteX3069" fmla="*/ 4791755 w 7308555"/>
              <a:gd name="connsiteY3069" fmla="*/ 5270798 h 6451461"/>
              <a:gd name="connsiteX3070" fmla="*/ 4779131 w 7308555"/>
              <a:gd name="connsiteY3070" fmla="*/ 5321958 h 6451461"/>
              <a:gd name="connsiteX3071" fmla="*/ 4779131 w 7308555"/>
              <a:gd name="connsiteY3071" fmla="*/ 5309334 h 6451461"/>
              <a:gd name="connsiteX3072" fmla="*/ 4791755 w 7308555"/>
              <a:gd name="connsiteY3072" fmla="*/ 5309334 h 6451461"/>
              <a:gd name="connsiteX3073" fmla="*/ 4765843 w 7308555"/>
              <a:gd name="connsiteY3073" fmla="*/ 5334582 h 6451461"/>
              <a:gd name="connsiteX3074" fmla="*/ 4765843 w 7308555"/>
              <a:gd name="connsiteY3074" fmla="*/ 5347206 h 6451461"/>
              <a:gd name="connsiteX3075" fmla="*/ 4778467 w 7308555"/>
              <a:gd name="connsiteY3075" fmla="*/ 5359830 h 6451461"/>
              <a:gd name="connsiteX3076" fmla="*/ 4791091 w 7308555"/>
              <a:gd name="connsiteY3076" fmla="*/ 5385077 h 6451461"/>
              <a:gd name="connsiteX3077" fmla="*/ 4778467 w 7308555"/>
              <a:gd name="connsiteY3077" fmla="*/ 5347206 h 6451461"/>
              <a:gd name="connsiteX3078" fmla="*/ 4817003 w 7308555"/>
              <a:gd name="connsiteY3078" fmla="*/ 5334582 h 6451461"/>
              <a:gd name="connsiteX3079" fmla="*/ 4817003 w 7308555"/>
              <a:gd name="connsiteY3079" fmla="*/ 5359830 h 6451461"/>
              <a:gd name="connsiteX3080" fmla="*/ 4791091 w 7308555"/>
              <a:gd name="connsiteY3080" fmla="*/ 5359830 h 6451461"/>
              <a:gd name="connsiteX3081" fmla="*/ 4778467 w 7308555"/>
              <a:gd name="connsiteY3081" fmla="*/ 5423613 h 6451461"/>
              <a:gd name="connsiteX3082" fmla="*/ 4791091 w 7308555"/>
              <a:gd name="connsiteY3082" fmla="*/ 5436237 h 6451461"/>
              <a:gd name="connsiteX3083" fmla="*/ 4803715 w 7308555"/>
              <a:gd name="connsiteY3083" fmla="*/ 5436237 h 6451461"/>
              <a:gd name="connsiteX3084" fmla="*/ 4816339 w 7308555"/>
              <a:gd name="connsiteY3084" fmla="*/ 5398366 h 6451461"/>
              <a:gd name="connsiteX3085" fmla="*/ 4816339 w 7308555"/>
              <a:gd name="connsiteY3085" fmla="*/ 5410990 h 6451461"/>
              <a:gd name="connsiteX3086" fmla="*/ 4816339 w 7308555"/>
              <a:gd name="connsiteY3086" fmla="*/ 5385742 h 6451461"/>
              <a:gd name="connsiteX3087" fmla="*/ 4803715 w 7308555"/>
              <a:gd name="connsiteY3087" fmla="*/ 5385742 h 6451461"/>
              <a:gd name="connsiteX3088" fmla="*/ 4854875 w 7308555"/>
              <a:gd name="connsiteY3088" fmla="*/ 5398366 h 6451461"/>
              <a:gd name="connsiteX3089" fmla="*/ 4880787 w 7308555"/>
              <a:gd name="connsiteY3089" fmla="*/ 5334582 h 6451461"/>
              <a:gd name="connsiteX3090" fmla="*/ 4880787 w 7308555"/>
              <a:gd name="connsiteY3090" fmla="*/ 5334582 h 6451461"/>
              <a:gd name="connsiteX3091" fmla="*/ 4854875 w 7308555"/>
              <a:gd name="connsiteY3091" fmla="*/ 5321958 h 6451461"/>
              <a:gd name="connsiteX3092" fmla="*/ 4880787 w 7308555"/>
              <a:gd name="connsiteY3092" fmla="*/ 5296710 h 6451461"/>
              <a:gd name="connsiteX3093" fmla="*/ 4893411 w 7308555"/>
              <a:gd name="connsiteY3093" fmla="*/ 5321958 h 6451461"/>
              <a:gd name="connsiteX3094" fmla="*/ 4906035 w 7308555"/>
              <a:gd name="connsiteY3094" fmla="*/ 5309334 h 6451461"/>
              <a:gd name="connsiteX3095" fmla="*/ 4910021 w 7308555"/>
              <a:gd name="connsiteY3095" fmla="*/ 5284086 h 6451461"/>
              <a:gd name="connsiteX3096" fmla="*/ 4922645 w 7308555"/>
              <a:gd name="connsiteY3096" fmla="*/ 5284086 h 6451461"/>
              <a:gd name="connsiteX3097" fmla="*/ 4910021 w 7308555"/>
              <a:gd name="connsiteY3097" fmla="*/ 5284086 h 6451461"/>
              <a:gd name="connsiteX3098" fmla="*/ 4910021 w 7308555"/>
              <a:gd name="connsiteY3098" fmla="*/ 5284086 h 6451461"/>
              <a:gd name="connsiteX3099" fmla="*/ 4769165 w 7308555"/>
              <a:gd name="connsiteY3099" fmla="*/ 5207679 h 6451461"/>
              <a:gd name="connsiteX3100" fmla="*/ 4756541 w 7308555"/>
              <a:gd name="connsiteY3100" fmla="*/ 5207679 h 6451461"/>
              <a:gd name="connsiteX3101" fmla="*/ 4756541 w 7308555"/>
              <a:gd name="connsiteY3101" fmla="*/ 5207679 h 6451461"/>
              <a:gd name="connsiteX3102" fmla="*/ 4743917 w 7308555"/>
              <a:gd name="connsiteY3102" fmla="*/ 5195055 h 6451461"/>
              <a:gd name="connsiteX3103" fmla="*/ 4769830 w 7308555"/>
              <a:gd name="connsiteY3103" fmla="*/ 5195055 h 6451461"/>
              <a:gd name="connsiteX3104" fmla="*/ 4769830 w 7308555"/>
              <a:gd name="connsiteY3104" fmla="*/ 5207679 h 6451461"/>
              <a:gd name="connsiteX3105" fmla="*/ 4769165 w 7308555"/>
              <a:gd name="connsiteY3105" fmla="*/ 5207679 h 6451461"/>
              <a:gd name="connsiteX3106" fmla="*/ 4871485 w 7308555"/>
              <a:gd name="connsiteY3106" fmla="*/ 5182431 h 6451461"/>
              <a:gd name="connsiteX3107" fmla="*/ 4884109 w 7308555"/>
              <a:gd name="connsiteY3107" fmla="*/ 5169807 h 6451461"/>
              <a:gd name="connsiteX3108" fmla="*/ 4910021 w 7308555"/>
              <a:gd name="connsiteY3108" fmla="*/ 5195055 h 6451461"/>
              <a:gd name="connsiteX3109" fmla="*/ 4897397 w 7308555"/>
              <a:gd name="connsiteY3109" fmla="*/ 5195055 h 6451461"/>
              <a:gd name="connsiteX3110" fmla="*/ 4897397 w 7308555"/>
              <a:gd name="connsiteY3110" fmla="*/ 5182431 h 6451461"/>
              <a:gd name="connsiteX3111" fmla="*/ 4884773 w 7308555"/>
              <a:gd name="connsiteY3111" fmla="*/ 5195055 h 6451461"/>
              <a:gd name="connsiteX3112" fmla="*/ 4872149 w 7308555"/>
              <a:gd name="connsiteY3112" fmla="*/ 5195055 h 6451461"/>
              <a:gd name="connsiteX3113" fmla="*/ 4872149 w 7308555"/>
              <a:gd name="connsiteY3113" fmla="*/ 5182431 h 6451461"/>
              <a:gd name="connsiteX3114" fmla="*/ 4871485 w 7308555"/>
              <a:gd name="connsiteY3114" fmla="*/ 5182431 h 6451461"/>
              <a:gd name="connsiteX3115" fmla="*/ 4871485 w 7308555"/>
              <a:gd name="connsiteY3115" fmla="*/ 5182431 h 6451461"/>
              <a:gd name="connsiteX3116" fmla="*/ 4807701 w 7308555"/>
              <a:gd name="connsiteY3116" fmla="*/ 5106023 h 6451461"/>
              <a:gd name="connsiteX3117" fmla="*/ 4820325 w 7308555"/>
              <a:gd name="connsiteY3117" fmla="*/ 5106023 h 6451461"/>
              <a:gd name="connsiteX3118" fmla="*/ 4807701 w 7308555"/>
              <a:gd name="connsiteY3118" fmla="*/ 5118647 h 6451461"/>
              <a:gd name="connsiteX3119" fmla="*/ 4807701 w 7308555"/>
              <a:gd name="connsiteY3119" fmla="*/ 5106023 h 6451461"/>
              <a:gd name="connsiteX3120" fmla="*/ 4807701 w 7308555"/>
              <a:gd name="connsiteY3120" fmla="*/ 5106023 h 6451461"/>
              <a:gd name="connsiteX3121" fmla="*/ 4807701 w 7308555"/>
              <a:gd name="connsiteY3121" fmla="*/ 5106023 h 6451461"/>
              <a:gd name="connsiteX3122" fmla="*/ 4832949 w 7308555"/>
              <a:gd name="connsiteY3122" fmla="*/ 5143895 h 6451461"/>
              <a:gd name="connsiteX3123" fmla="*/ 4832949 w 7308555"/>
              <a:gd name="connsiteY3123" fmla="*/ 5156519 h 6451461"/>
              <a:gd name="connsiteX3124" fmla="*/ 4820325 w 7308555"/>
              <a:gd name="connsiteY3124" fmla="*/ 5156519 h 6451461"/>
              <a:gd name="connsiteX3125" fmla="*/ 4807701 w 7308555"/>
              <a:gd name="connsiteY3125" fmla="*/ 5143895 h 6451461"/>
              <a:gd name="connsiteX3126" fmla="*/ 4832949 w 7308555"/>
              <a:gd name="connsiteY3126" fmla="*/ 5143895 h 6451461"/>
              <a:gd name="connsiteX3127" fmla="*/ 4832949 w 7308555"/>
              <a:gd name="connsiteY3127" fmla="*/ 5143895 h 6451461"/>
              <a:gd name="connsiteX3128" fmla="*/ 4832949 w 7308555"/>
              <a:gd name="connsiteY3128" fmla="*/ 5143895 h 6451461"/>
              <a:gd name="connsiteX3129" fmla="*/ 4794413 w 7308555"/>
              <a:gd name="connsiteY3129" fmla="*/ 5232926 h 6451461"/>
              <a:gd name="connsiteX3130" fmla="*/ 4781789 w 7308555"/>
              <a:gd name="connsiteY3130" fmla="*/ 5181767 h 6451461"/>
              <a:gd name="connsiteX3131" fmla="*/ 4794413 w 7308555"/>
              <a:gd name="connsiteY3131" fmla="*/ 5207014 h 6451461"/>
              <a:gd name="connsiteX3132" fmla="*/ 4794413 w 7308555"/>
              <a:gd name="connsiteY3132" fmla="*/ 5232926 h 6451461"/>
              <a:gd name="connsiteX3133" fmla="*/ 4794413 w 7308555"/>
              <a:gd name="connsiteY3133" fmla="*/ 5232926 h 6451461"/>
              <a:gd name="connsiteX3134" fmla="*/ 4794413 w 7308555"/>
              <a:gd name="connsiteY3134" fmla="*/ 5296710 h 6451461"/>
              <a:gd name="connsiteX3135" fmla="*/ 4807037 w 7308555"/>
              <a:gd name="connsiteY3135" fmla="*/ 5258839 h 6451461"/>
              <a:gd name="connsiteX3136" fmla="*/ 4819661 w 7308555"/>
              <a:gd name="connsiteY3136" fmla="*/ 5258839 h 6451461"/>
              <a:gd name="connsiteX3137" fmla="*/ 4794413 w 7308555"/>
              <a:gd name="connsiteY3137" fmla="*/ 5296710 h 6451461"/>
              <a:gd name="connsiteX3138" fmla="*/ 4794413 w 7308555"/>
              <a:gd name="connsiteY3138" fmla="*/ 5296710 h 6451461"/>
              <a:gd name="connsiteX3139" fmla="*/ 4832949 w 7308555"/>
              <a:gd name="connsiteY3139" fmla="*/ 5296710 h 6451461"/>
              <a:gd name="connsiteX3140" fmla="*/ 4807037 w 7308555"/>
              <a:gd name="connsiteY3140" fmla="*/ 5296710 h 6451461"/>
              <a:gd name="connsiteX3141" fmla="*/ 4807037 w 7308555"/>
              <a:gd name="connsiteY3141" fmla="*/ 5284086 h 6451461"/>
              <a:gd name="connsiteX3142" fmla="*/ 4832949 w 7308555"/>
              <a:gd name="connsiteY3142" fmla="*/ 5284086 h 6451461"/>
              <a:gd name="connsiteX3143" fmla="*/ 4832949 w 7308555"/>
              <a:gd name="connsiteY3143" fmla="*/ 5296710 h 6451461"/>
              <a:gd name="connsiteX3144" fmla="*/ 4832949 w 7308555"/>
              <a:gd name="connsiteY3144" fmla="*/ 5296710 h 6451461"/>
              <a:gd name="connsiteX3145" fmla="*/ 4832949 w 7308555"/>
              <a:gd name="connsiteY3145" fmla="*/ 5335246 h 6451461"/>
              <a:gd name="connsiteX3146" fmla="*/ 4832949 w 7308555"/>
              <a:gd name="connsiteY3146" fmla="*/ 5335246 h 6451461"/>
              <a:gd name="connsiteX3147" fmla="*/ 4820325 w 7308555"/>
              <a:gd name="connsiteY3147" fmla="*/ 5335246 h 6451461"/>
              <a:gd name="connsiteX3148" fmla="*/ 4794413 w 7308555"/>
              <a:gd name="connsiteY3148" fmla="*/ 5309999 h 6451461"/>
              <a:gd name="connsiteX3149" fmla="*/ 4820325 w 7308555"/>
              <a:gd name="connsiteY3149" fmla="*/ 5309999 h 6451461"/>
              <a:gd name="connsiteX3150" fmla="*/ 4832949 w 7308555"/>
              <a:gd name="connsiteY3150" fmla="*/ 5335246 h 6451461"/>
              <a:gd name="connsiteX3151" fmla="*/ 4832949 w 7308555"/>
              <a:gd name="connsiteY3151" fmla="*/ 5335246 h 6451461"/>
              <a:gd name="connsiteX3152" fmla="*/ 4832949 w 7308555"/>
              <a:gd name="connsiteY3152" fmla="*/ 5335246 h 6451461"/>
              <a:gd name="connsiteX3153" fmla="*/ 4832949 w 7308555"/>
              <a:gd name="connsiteY3153" fmla="*/ 5284086 h 6451461"/>
              <a:gd name="connsiteX3154" fmla="*/ 4820325 w 7308555"/>
              <a:gd name="connsiteY3154" fmla="*/ 5258839 h 6451461"/>
              <a:gd name="connsiteX3155" fmla="*/ 4832949 w 7308555"/>
              <a:gd name="connsiteY3155" fmla="*/ 5271463 h 6451461"/>
              <a:gd name="connsiteX3156" fmla="*/ 4832949 w 7308555"/>
              <a:gd name="connsiteY3156" fmla="*/ 5284086 h 6451461"/>
              <a:gd name="connsiteX3157" fmla="*/ 4832949 w 7308555"/>
              <a:gd name="connsiteY3157" fmla="*/ 5284086 h 6451461"/>
              <a:gd name="connsiteX3158" fmla="*/ 4858861 w 7308555"/>
              <a:gd name="connsiteY3158" fmla="*/ 5232926 h 6451461"/>
              <a:gd name="connsiteX3159" fmla="*/ 4858861 w 7308555"/>
              <a:gd name="connsiteY3159" fmla="*/ 5258174 h 6451461"/>
              <a:gd name="connsiteX3160" fmla="*/ 4846237 w 7308555"/>
              <a:gd name="connsiteY3160" fmla="*/ 5258174 h 6451461"/>
              <a:gd name="connsiteX3161" fmla="*/ 4846237 w 7308555"/>
              <a:gd name="connsiteY3161" fmla="*/ 5258174 h 6451461"/>
              <a:gd name="connsiteX3162" fmla="*/ 4833613 w 7308555"/>
              <a:gd name="connsiteY3162" fmla="*/ 5258174 h 6451461"/>
              <a:gd name="connsiteX3163" fmla="*/ 4833613 w 7308555"/>
              <a:gd name="connsiteY3163" fmla="*/ 5258174 h 6451461"/>
              <a:gd name="connsiteX3164" fmla="*/ 4820989 w 7308555"/>
              <a:gd name="connsiteY3164" fmla="*/ 5258174 h 6451461"/>
              <a:gd name="connsiteX3165" fmla="*/ 4846902 w 7308555"/>
              <a:gd name="connsiteY3165" fmla="*/ 5220303 h 6451461"/>
              <a:gd name="connsiteX3166" fmla="*/ 4859526 w 7308555"/>
              <a:gd name="connsiteY3166" fmla="*/ 5220303 h 6451461"/>
              <a:gd name="connsiteX3167" fmla="*/ 4872149 w 7308555"/>
              <a:gd name="connsiteY3167" fmla="*/ 5220303 h 6451461"/>
              <a:gd name="connsiteX3168" fmla="*/ 4884773 w 7308555"/>
              <a:gd name="connsiteY3168" fmla="*/ 5245550 h 6451461"/>
              <a:gd name="connsiteX3169" fmla="*/ 4858861 w 7308555"/>
              <a:gd name="connsiteY3169" fmla="*/ 5232926 h 6451461"/>
              <a:gd name="connsiteX3170" fmla="*/ 4858861 w 7308555"/>
              <a:gd name="connsiteY3170" fmla="*/ 5232926 h 6451461"/>
              <a:gd name="connsiteX3171" fmla="*/ 1426497 w 7308555"/>
              <a:gd name="connsiteY3171" fmla="*/ 5093399 h 6451461"/>
              <a:gd name="connsiteX3172" fmla="*/ 1349425 w 7308555"/>
              <a:gd name="connsiteY3172" fmla="*/ 5246215 h 6451461"/>
              <a:gd name="connsiteX3173" fmla="*/ 1400585 w 7308555"/>
              <a:gd name="connsiteY3173" fmla="*/ 5169807 h 6451461"/>
              <a:gd name="connsiteX3174" fmla="*/ 1387961 w 7308555"/>
              <a:gd name="connsiteY3174" fmla="*/ 5169807 h 6451461"/>
              <a:gd name="connsiteX3175" fmla="*/ 1426497 w 7308555"/>
              <a:gd name="connsiteY3175" fmla="*/ 5093399 h 6451461"/>
              <a:gd name="connsiteX3176" fmla="*/ 1426497 w 7308555"/>
              <a:gd name="connsiteY3176" fmla="*/ 5093399 h 6451461"/>
              <a:gd name="connsiteX3177" fmla="*/ 1452409 w 7308555"/>
              <a:gd name="connsiteY3177" fmla="*/ 5182431 h 6451461"/>
              <a:gd name="connsiteX3178" fmla="*/ 1465033 w 7308555"/>
              <a:gd name="connsiteY3178" fmla="*/ 5157183 h 6451461"/>
              <a:gd name="connsiteX3179" fmla="*/ 1452409 w 7308555"/>
              <a:gd name="connsiteY3179" fmla="*/ 5182431 h 6451461"/>
              <a:gd name="connsiteX3180" fmla="*/ 1452409 w 7308555"/>
              <a:gd name="connsiteY3180" fmla="*/ 5182431 h 6451461"/>
              <a:gd name="connsiteX3181" fmla="*/ 6324559 w 7308555"/>
              <a:gd name="connsiteY3181" fmla="*/ 5207679 h 6451461"/>
              <a:gd name="connsiteX3182" fmla="*/ 6311935 w 7308555"/>
              <a:gd name="connsiteY3182" fmla="*/ 5182431 h 6451461"/>
              <a:gd name="connsiteX3183" fmla="*/ 6324559 w 7308555"/>
              <a:gd name="connsiteY3183" fmla="*/ 5207679 h 6451461"/>
              <a:gd name="connsiteX3184" fmla="*/ 6324559 w 7308555"/>
              <a:gd name="connsiteY3184" fmla="*/ 5207679 h 6451461"/>
              <a:gd name="connsiteX3185" fmla="*/ 4254909 w 7308555"/>
              <a:gd name="connsiteY3185" fmla="*/ 5271463 h 6451461"/>
              <a:gd name="connsiteX3186" fmla="*/ 4280821 w 7308555"/>
              <a:gd name="connsiteY3186" fmla="*/ 5233591 h 6451461"/>
              <a:gd name="connsiteX3187" fmla="*/ 4254909 w 7308555"/>
              <a:gd name="connsiteY3187" fmla="*/ 5271463 h 6451461"/>
              <a:gd name="connsiteX3188" fmla="*/ 4254909 w 7308555"/>
              <a:gd name="connsiteY3188" fmla="*/ 5271463 h 6451461"/>
              <a:gd name="connsiteX3189" fmla="*/ 6555775 w 7308555"/>
              <a:gd name="connsiteY3189" fmla="*/ 5284086 h 6451461"/>
              <a:gd name="connsiteX3190" fmla="*/ 6581687 w 7308555"/>
              <a:gd name="connsiteY3190" fmla="*/ 5309334 h 6451461"/>
              <a:gd name="connsiteX3191" fmla="*/ 6581687 w 7308555"/>
              <a:gd name="connsiteY3191" fmla="*/ 5296710 h 6451461"/>
              <a:gd name="connsiteX3192" fmla="*/ 6555775 w 7308555"/>
              <a:gd name="connsiteY3192" fmla="*/ 5284086 h 6451461"/>
              <a:gd name="connsiteX3193" fmla="*/ 6555775 w 7308555"/>
              <a:gd name="connsiteY3193" fmla="*/ 5284086 h 6451461"/>
              <a:gd name="connsiteX3194" fmla="*/ 5205685 w 7308555"/>
              <a:gd name="connsiteY3194" fmla="*/ 5284086 h 6451461"/>
              <a:gd name="connsiteX3195" fmla="*/ 5193061 w 7308555"/>
              <a:gd name="connsiteY3195" fmla="*/ 5309334 h 6451461"/>
              <a:gd name="connsiteX3196" fmla="*/ 5193061 w 7308555"/>
              <a:gd name="connsiteY3196" fmla="*/ 5309334 h 6451461"/>
              <a:gd name="connsiteX3197" fmla="*/ 5193061 w 7308555"/>
              <a:gd name="connsiteY3197" fmla="*/ 5296710 h 6451461"/>
              <a:gd name="connsiteX3198" fmla="*/ 5205685 w 7308555"/>
              <a:gd name="connsiteY3198" fmla="*/ 5284086 h 6451461"/>
              <a:gd name="connsiteX3199" fmla="*/ 5205685 w 7308555"/>
              <a:gd name="connsiteY3199" fmla="*/ 5284086 h 6451461"/>
              <a:gd name="connsiteX3200" fmla="*/ 6234198 w 7308555"/>
              <a:gd name="connsiteY3200" fmla="*/ 5322622 h 6451461"/>
              <a:gd name="connsiteX3201" fmla="*/ 6221575 w 7308555"/>
              <a:gd name="connsiteY3201" fmla="*/ 5309999 h 6451461"/>
              <a:gd name="connsiteX3202" fmla="*/ 6272734 w 7308555"/>
              <a:gd name="connsiteY3202" fmla="*/ 5361159 h 6451461"/>
              <a:gd name="connsiteX3203" fmla="*/ 6246822 w 7308555"/>
              <a:gd name="connsiteY3203" fmla="*/ 5309999 h 6451461"/>
              <a:gd name="connsiteX3204" fmla="*/ 6234198 w 7308555"/>
              <a:gd name="connsiteY3204" fmla="*/ 5322622 h 6451461"/>
              <a:gd name="connsiteX3205" fmla="*/ 6234198 w 7308555"/>
              <a:gd name="connsiteY3205" fmla="*/ 5322622 h 6451461"/>
              <a:gd name="connsiteX3206" fmla="*/ 5193061 w 7308555"/>
              <a:gd name="connsiteY3206" fmla="*/ 5322622 h 6451461"/>
              <a:gd name="connsiteX3207" fmla="*/ 5103365 w 7308555"/>
              <a:gd name="connsiteY3207" fmla="*/ 5360494 h 6451461"/>
              <a:gd name="connsiteX3208" fmla="*/ 5038917 w 7308555"/>
              <a:gd name="connsiteY3208" fmla="*/ 5347870 h 6451461"/>
              <a:gd name="connsiteX3209" fmla="*/ 5000381 w 7308555"/>
              <a:gd name="connsiteY3209" fmla="*/ 5373118 h 6451461"/>
              <a:gd name="connsiteX3210" fmla="*/ 5000381 w 7308555"/>
              <a:gd name="connsiteY3210" fmla="*/ 5385742 h 6451461"/>
              <a:gd name="connsiteX3211" fmla="*/ 4949222 w 7308555"/>
              <a:gd name="connsiteY3211" fmla="*/ 5385742 h 6451461"/>
              <a:gd name="connsiteX3212" fmla="*/ 4949222 w 7308555"/>
              <a:gd name="connsiteY3212" fmla="*/ 5423613 h 6451461"/>
              <a:gd name="connsiteX3213" fmla="*/ 4936598 w 7308555"/>
              <a:gd name="connsiteY3213" fmla="*/ 5474773 h 6451461"/>
              <a:gd name="connsiteX3214" fmla="*/ 4949222 w 7308555"/>
              <a:gd name="connsiteY3214" fmla="*/ 5474773 h 6451461"/>
              <a:gd name="connsiteX3215" fmla="*/ 4936598 w 7308555"/>
              <a:gd name="connsiteY3215" fmla="*/ 5474773 h 6451461"/>
              <a:gd name="connsiteX3216" fmla="*/ 5001046 w 7308555"/>
              <a:gd name="connsiteY3216" fmla="*/ 5538557 h 6451461"/>
              <a:gd name="connsiteX3217" fmla="*/ 5001046 w 7308555"/>
              <a:gd name="connsiteY3217" fmla="*/ 5563805 h 6451461"/>
              <a:gd name="connsiteX3218" fmla="*/ 5013669 w 7308555"/>
              <a:gd name="connsiteY3218" fmla="*/ 5563805 h 6451461"/>
              <a:gd name="connsiteX3219" fmla="*/ 5026293 w 7308555"/>
              <a:gd name="connsiteY3219" fmla="*/ 5538557 h 6451461"/>
              <a:gd name="connsiteX3220" fmla="*/ 5052206 w 7308555"/>
              <a:gd name="connsiteY3220" fmla="*/ 5551181 h 6451461"/>
              <a:gd name="connsiteX3221" fmla="*/ 5064829 w 7308555"/>
              <a:gd name="connsiteY3221" fmla="*/ 5525933 h 6451461"/>
              <a:gd name="connsiteX3222" fmla="*/ 5064829 w 7308555"/>
              <a:gd name="connsiteY3222" fmla="*/ 5474773 h 6451461"/>
              <a:gd name="connsiteX3223" fmla="*/ 5077453 w 7308555"/>
              <a:gd name="connsiteY3223" fmla="*/ 5474773 h 6451461"/>
              <a:gd name="connsiteX3224" fmla="*/ 5077453 w 7308555"/>
              <a:gd name="connsiteY3224" fmla="*/ 5436902 h 6451461"/>
              <a:gd name="connsiteX3225" fmla="*/ 5090077 w 7308555"/>
              <a:gd name="connsiteY3225" fmla="*/ 5436902 h 6451461"/>
              <a:gd name="connsiteX3226" fmla="*/ 5090077 w 7308555"/>
              <a:gd name="connsiteY3226" fmla="*/ 5449526 h 6451461"/>
              <a:gd name="connsiteX3227" fmla="*/ 5102701 w 7308555"/>
              <a:gd name="connsiteY3227" fmla="*/ 5436902 h 6451461"/>
              <a:gd name="connsiteX3228" fmla="*/ 5115325 w 7308555"/>
              <a:gd name="connsiteY3228" fmla="*/ 5449526 h 6451461"/>
              <a:gd name="connsiteX3229" fmla="*/ 5102701 w 7308555"/>
              <a:gd name="connsiteY3229" fmla="*/ 5474773 h 6451461"/>
              <a:gd name="connsiteX3230" fmla="*/ 5115325 w 7308555"/>
              <a:gd name="connsiteY3230" fmla="*/ 5474773 h 6451461"/>
              <a:gd name="connsiteX3231" fmla="*/ 5127949 w 7308555"/>
              <a:gd name="connsiteY3231" fmla="*/ 5436902 h 6451461"/>
              <a:gd name="connsiteX3232" fmla="*/ 5140573 w 7308555"/>
              <a:gd name="connsiteY3232" fmla="*/ 5411654 h 6451461"/>
              <a:gd name="connsiteX3233" fmla="*/ 5114660 w 7308555"/>
              <a:gd name="connsiteY3233" fmla="*/ 5399030 h 6451461"/>
              <a:gd name="connsiteX3234" fmla="*/ 5140573 w 7308555"/>
              <a:gd name="connsiteY3234" fmla="*/ 5399030 h 6451461"/>
              <a:gd name="connsiteX3235" fmla="*/ 5127949 w 7308555"/>
              <a:gd name="connsiteY3235" fmla="*/ 5411654 h 6451461"/>
              <a:gd name="connsiteX3236" fmla="*/ 5153861 w 7308555"/>
              <a:gd name="connsiteY3236" fmla="*/ 5399030 h 6451461"/>
              <a:gd name="connsiteX3237" fmla="*/ 5141237 w 7308555"/>
              <a:gd name="connsiteY3237" fmla="*/ 5386406 h 6451461"/>
              <a:gd name="connsiteX3238" fmla="*/ 5153861 w 7308555"/>
              <a:gd name="connsiteY3238" fmla="*/ 5386406 h 6451461"/>
              <a:gd name="connsiteX3239" fmla="*/ 5166485 w 7308555"/>
              <a:gd name="connsiteY3239" fmla="*/ 5361159 h 6451461"/>
              <a:gd name="connsiteX3240" fmla="*/ 5153861 w 7308555"/>
              <a:gd name="connsiteY3240" fmla="*/ 5348535 h 6451461"/>
              <a:gd name="connsiteX3241" fmla="*/ 5179773 w 7308555"/>
              <a:gd name="connsiteY3241" fmla="*/ 5335911 h 6451461"/>
              <a:gd name="connsiteX3242" fmla="*/ 5167149 w 7308555"/>
              <a:gd name="connsiteY3242" fmla="*/ 5323287 h 6451461"/>
              <a:gd name="connsiteX3243" fmla="*/ 5167149 w 7308555"/>
              <a:gd name="connsiteY3243" fmla="*/ 5323287 h 6451461"/>
              <a:gd name="connsiteX3244" fmla="*/ 5179773 w 7308555"/>
              <a:gd name="connsiteY3244" fmla="*/ 5335911 h 6451461"/>
              <a:gd name="connsiteX3245" fmla="*/ 5193061 w 7308555"/>
              <a:gd name="connsiteY3245" fmla="*/ 5322622 h 6451461"/>
              <a:gd name="connsiteX3246" fmla="*/ 5193061 w 7308555"/>
              <a:gd name="connsiteY3246" fmla="*/ 5322622 h 6451461"/>
              <a:gd name="connsiteX3247" fmla="*/ 4961845 w 7308555"/>
              <a:gd name="connsiteY3247" fmla="*/ 5462149 h 6451461"/>
              <a:gd name="connsiteX3248" fmla="*/ 4974469 w 7308555"/>
              <a:gd name="connsiteY3248" fmla="*/ 5462149 h 6451461"/>
              <a:gd name="connsiteX3249" fmla="*/ 4974469 w 7308555"/>
              <a:gd name="connsiteY3249" fmla="*/ 5487397 h 6451461"/>
              <a:gd name="connsiteX3250" fmla="*/ 4961845 w 7308555"/>
              <a:gd name="connsiteY3250" fmla="*/ 5462149 h 6451461"/>
              <a:gd name="connsiteX3251" fmla="*/ 4961845 w 7308555"/>
              <a:gd name="connsiteY3251" fmla="*/ 5462149 h 6451461"/>
              <a:gd name="connsiteX3252" fmla="*/ 5077453 w 7308555"/>
              <a:gd name="connsiteY3252" fmla="*/ 5424278 h 6451461"/>
              <a:gd name="connsiteX3253" fmla="*/ 5077453 w 7308555"/>
              <a:gd name="connsiteY3253" fmla="*/ 5411654 h 6451461"/>
              <a:gd name="connsiteX3254" fmla="*/ 5090077 w 7308555"/>
              <a:gd name="connsiteY3254" fmla="*/ 5411654 h 6451461"/>
              <a:gd name="connsiteX3255" fmla="*/ 5102701 w 7308555"/>
              <a:gd name="connsiteY3255" fmla="*/ 5411654 h 6451461"/>
              <a:gd name="connsiteX3256" fmla="*/ 5077453 w 7308555"/>
              <a:gd name="connsiteY3256" fmla="*/ 5424278 h 6451461"/>
              <a:gd name="connsiteX3257" fmla="*/ 5077453 w 7308555"/>
              <a:gd name="connsiteY3257" fmla="*/ 5424278 h 6451461"/>
              <a:gd name="connsiteX3258" fmla="*/ 5257509 w 7308555"/>
              <a:gd name="connsiteY3258" fmla="*/ 5411654 h 6451461"/>
              <a:gd name="connsiteX3259" fmla="*/ 5257509 w 7308555"/>
              <a:gd name="connsiteY3259" fmla="*/ 5386406 h 6451461"/>
              <a:gd name="connsiteX3260" fmla="*/ 5270134 w 7308555"/>
              <a:gd name="connsiteY3260" fmla="*/ 5399030 h 6451461"/>
              <a:gd name="connsiteX3261" fmla="*/ 5270134 w 7308555"/>
              <a:gd name="connsiteY3261" fmla="*/ 5399030 h 6451461"/>
              <a:gd name="connsiteX3262" fmla="*/ 5296045 w 7308555"/>
              <a:gd name="connsiteY3262" fmla="*/ 5335246 h 6451461"/>
              <a:gd name="connsiteX3263" fmla="*/ 5283422 w 7308555"/>
              <a:gd name="connsiteY3263" fmla="*/ 5335246 h 6451461"/>
              <a:gd name="connsiteX3264" fmla="*/ 5296045 w 7308555"/>
              <a:gd name="connsiteY3264" fmla="*/ 5347870 h 6451461"/>
              <a:gd name="connsiteX3265" fmla="*/ 5283422 w 7308555"/>
              <a:gd name="connsiteY3265" fmla="*/ 5360494 h 6451461"/>
              <a:gd name="connsiteX3266" fmla="*/ 5283422 w 7308555"/>
              <a:gd name="connsiteY3266" fmla="*/ 5373118 h 6451461"/>
              <a:gd name="connsiteX3267" fmla="*/ 5257509 w 7308555"/>
              <a:gd name="connsiteY3267" fmla="*/ 5411654 h 6451461"/>
              <a:gd name="connsiteX3268" fmla="*/ 5257509 w 7308555"/>
              <a:gd name="connsiteY3268" fmla="*/ 5411654 h 6451461"/>
              <a:gd name="connsiteX3269" fmla="*/ 6375718 w 7308555"/>
              <a:gd name="connsiteY3269" fmla="*/ 5411654 h 6451461"/>
              <a:gd name="connsiteX3270" fmla="*/ 6426878 w 7308555"/>
              <a:gd name="connsiteY3270" fmla="*/ 5475437 h 6451461"/>
              <a:gd name="connsiteX3271" fmla="*/ 6375718 w 7308555"/>
              <a:gd name="connsiteY3271" fmla="*/ 5411654 h 6451461"/>
              <a:gd name="connsiteX3272" fmla="*/ 6375718 w 7308555"/>
              <a:gd name="connsiteY3272" fmla="*/ 5411654 h 6451461"/>
              <a:gd name="connsiteX3273" fmla="*/ 5231598 w 7308555"/>
              <a:gd name="connsiteY3273" fmla="*/ 5462149 h 6451461"/>
              <a:gd name="connsiteX3274" fmla="*/ 5218974 w 7308555"/>
              <a:gd name="connsiteY3274" fmla="*/ 5474773 h 6451461"/>
              <a:gd name="connsiteX3275" fmla="*/ 5218974 w 7308555"/>
              <a:gd name="connsiteY3275" fmla="*/ 5487397 h 6451461"/>
              <a:gd name="connsiteX3276" fmla="*/ 5231598 w 7308555"/>
              <a:gd name="connsiteY3276" fmla="*/ 5500021 h 6451461"/>
              <a:gd name="connsiteX3277" fmla="*/ 5257509 w 7308555"/>
              <a:gd name="connsiteY3277" fmla="*/ 5487397 h 6451461"/>
              <a:gd name="connsiteX3278" fmla="*/ 5270134 w 7308555"/>
              <a:gd name="connsiteY3278" fmla="*/ 5462149 h 6451461"/>
              <a:gd name="connsiteX3279" fmla="*/ 5270134 w 7308555"/>
              <a:gd name="connsiteY3279" fmla="*/ 5436902 h 6451461"/>
              <a:gd name="connsiteX3280" fmla="*/ 5270134 w 7308555"/>
              <a:gd name="connsiteY3280" fmla="*/ 5436902 h 6451461"/>
              <a:gd name="connsiteX3281" fmla="*/ 5282757 w 7308555"/>
              <a:gd name="connsiteY3281" fmla="*/ 5411654 h 6451461"/>
              <a:gd name="connsiteX3282" fmla="*/ 5256845 w 7308555"/>
              <a:gd name="connsiteY3282" fmla="*/ 5411654 h 6451461"/>
              <a:gd name="connsiteX3283" fmla="*/ 5244221 w 7308555"/>
              <a:gd name="connsiteY3283" fmla="*/ 5436902 h 6451461"/>
              <a:gd name="connsiteX3284" fmla="*/ 5256845 w 7308555"/>
              <a:gd name="connsiteY3284" fmla="*/ 5436902 h 6451461"/>
              <a:gd name="connsiteX3285" fmla="*/ 5256845 w 7308555"/>
              <a:gd name="connsiteY3285" fmla="*/ 5449526 h 6451461"/>
              <a:gd name="connsiteX3286" fmla="*/ 5230933 w 7308555"/>
              <a:gd name="connsiteY3286" fmla="*/ 5449526 h 6451461"/>
              <a:gd name="connsiteX3287" fmla="*/ 5243557 w 7308555"/>
              <a:gd name="connsiteY3287" fmla="*/ 5474773 h 6451461"/>
              <a:gd name="connsiteX3288" fmla="*/ 5230933 w 7308555"/>
              <a:gd name="connsiteY3288" fmla="*/ 5474773 h 6451461"/>
              <a:gd name="connsiteX3289" fmla="*/ 5231598 w 7308555"/>
              <a:gd name="connsiteY3289" fmla="*/ 5462149 h 6451461"/>
              <a:gd name="connsiteX3290" fmla="*/ 5231598 w 7308555"/>
              <a:gd name="connsiteY3290" fmla="*/ 5462149 h 6451461"/>
              <a:gd name="connsiteX3291" fmla="*/ 6517239 w 7308555"/>
              <a:gd name="connsiteY3291" fmla="*/ 5436902 h 6451461"/>
              <a:gd name="connsiteX3292" fmla="*/ 6606935 w 7308555"/>
              <a:gd name="connsiteY3292" fmla="*/ 5525933 h 6451461"/>
              <a:gd name="connsiteX3293" fmla="*/ 6517239 w 7308555"/>
              <a:gd name="connsiteY3293" fmla="*/ 5436902 h 6451461"/>
              <a:gd name="connsiteX3294" fmla="*/ 6517239 w 7308555"/>
              <a:gd name="connsiteY3294" fmla="*/ 5436902 h 6451461"/>
              <a:gd name="connsiteX3295" fmla="*/ 5257509 w 7308555"/>
              <a:gd name="connsiteY3295" fmla="*/ 5513309 h 6451461"/>
              <a:gd name="connsiteX3296" fmla="*/ 5257509 w 7308555"/>
              <a:gd name="connsiteY3296" fmla="*/ 5525933 h 6451461"/>
              <a:gd name="connsiteX3297" fmla="*/ 5270134 w 7308555"/>
              <a:gd name="connsiteY3297" fmla="*/ 5525933 h 6451461"/>
              <a:gd name="connsiteX3298" fmla="*/ 5270134 w 7308555"/>
              <a:gd name="connsiteY3298" fmla="*/ 5538557 h 6451461"/>
              <a:gd name="connsiteX3299" fmla="*/ 5244221 w 7308555"/>
              <a:gd name="connsiteY3299" fmla="*/ 5538557 h 6451461"/>
              <a:gd name="connsiteX3300" fmla="*/ 5218309 w 7308555"/>
              <a:gd name="connsiteY3300" fmla="*/ 5589717 h 6451461"/>
              <a:gd name="connsiteX3301" fmla="*/ 5230933 w 7308555"/>
              <a:gd name="connsiteY3301" fmla="*/ 5589717 h 6451461"/>
              <a:gd name="connsiteX3302" fmla="*/ 5230933 w 7308555"/>
              <a:gd name="connsiteY3302" fmla="*/ 5602341 h 6451461"/>
              <a:gd name="connsiteX3303" fmla="*/ 5230933 w 7308555"/>
              <a:gd name="connsiteY3303" fmla="*/ 5602341 h 6451461"/>
              <a:gd name="connsiteX3304" fmla="*/ 5269469 w 7308555"/>
              <a:gd name="connsiteY3304" fmla="*/ 5627589 h 6451461"/>
              <a:gd name="connsiteX3305" fmla="*/ 5295381 w 7308555"/>
              <a:gd name="connsiteY3305" fmla="*/ 5538557 h 6451461"/>
              <a:gd name="connsiteX3306" fmla="*/ 5295381 w 7308555"/>
              <a:gd name="connsiteY3306" fmla="*/ 5538557 h 6451461"/>
              <a:gd name="connsiteX3307" fmla="*/ 5295381 w 7308555"/>
              <a:gd name="connsiteY3307" fmla="*/ 5525933 h 6451461"/>
              <a:gd name="connsiteX3308" fmla="*/ 5321293 w 7308555"/>
              <a:gd name="connsiteY3308" fmla="*/ 5436902 h 6451461"/>
              <a:gd name="connsiteX3309" fmla="*/ 5257509 w 7308555"/>
              <a:gd name="connsiteY3309" fmla="*/ 5513309 h 6451461"/>
              <a:gd name="connsiteX3310" fmla="*/ 5257509 w 7308555"/>
              <a:gd name="connsiteY3310" fmla="*/ 5513309 h 6451461"/>
              <a:gd name="connsiteX3311" fmla="*/ 5128613 w 7308555"/>
              <a:gd name="connsiteY3311" fmla="*/ 5475437 h 6451461"/>
              <a:gd name="connsiteX3312" fmla="*/ 5102701 w 7308555"/>
              <a:gd name="connsiteY3312" fmla="*/ 5488062 h 6451461"/>
              <a:gd name="connsiteX3313" fmla="*/ 5128613 w 7308555"/>
              <a:gd name="connsiteY3313" fmla="*/ 5500686 h 6451461"/>
              <a:gd name="connsiteX3314" fmla="*/ 5115989 w 7308555"/>
              <a:gd name="connsiteY3314" fmla="*/ 5488062 h 6451461"/>
              <a:gd name="connsiteX3315" fmla="*/ 5128613 w 7308555"/>
              <a:gd name="connsiteY3315" fmla="*/ 5475437 h 6451461"/>
              <a:gd name="connsiteX3316" fmla="*/ 5128613 w 7308555"/>
              <a:gd name="connsiteY3316" fmla="*/ 5475437 h 6451461"/>
              <a:gd name="connsiteX3317" fmla="*/ 6542487 w 7308555"/>
              <a:gd name="connsiteY3317" fmla="*/ 5589717 h 6451461"/>
              <a:gd name="connsiteX3318" fmla="*/ 6452791 w 7308555"/>
              <a:gd name="connsiteY3318" fmla="*/ 5488062 h 6451461"/>
              <a:gd name="connsiteX3319" fmla="*/ 6452791 w 7308555"/>
              <a:gd name="connsiteY3319" fmla="*/ 5500686 h 6451461"/>
              <a:gd name="connsiteX3320" fmla="*/ 6503951 w 7308555"/>
              <a:gd name="connsiteY3320" fmla="*/ 5564469 h 6451461"/>
              <a:gd name="connsiteX3321" fmla="*/ 6555110 w 7308555"/>
              <a:gd name="connsiteY3321" fmla="*/ 5628253 h 6451461"/>
              <a:gd name="connsiteX3322" fmla="*/ 6542487 w 7308555"/>
              <a:gd name="connsiteY3322" fmla="*/ 5589717 h 6451461"/>
              <a:gd name="connsiteX3323" fmla="*/ 6542487 w 7308555"/>
              <a:gd name="connsiteY3323" fmla="*/ 5589717 h 6451461"/>
              <a:gd name="connsiteX3324" fmla="*/ 5103365 w 7308555"/>
              <a:gd name="connsiteY3324" fmla="*/ 5525933 h 6451461"/>
              <a:gd name="connsiteX3325" fmla="*/ 5129278 w 7308555"/>
              <a:gd name="connsiteY3325" fmla="*/ 5525933 h 6451461"/>
              <a:gd name="connsiteX3326" fmla="*/ 5103365 w 7308555"/>
              <a:gd name="connsiteY3326" fmla="*/ 5500686 h 6451461"/>
              <a:gd name="connsiteX3327" fmla="*/ 5115989 w 7308555"/>
              <a:gd name="connsiteY3327" fmla="*/ 5525933 h 6451461"/>
              <a:gd name="connsiteX3328" fmla="*/ 5103365 w 7308555"/>
              <a:gd name="connsiteY3328" fmla="*/ 5525933 h 6451461"/>
              <a:gd name="connsiteX3329" fmla="*/ 5103365 w 7308555"/>
              <a:gd name="connsiteY3329" fmla="*/ 5525933 h 6451461"/>
              <a:gd name="connsiteX3330" fmla="*/ 6658759 w 7308555"/>
              <a:gd name="connsiteY3330" fmla="*/ 5513309 h 6451461"/>
              <a:gd name="connsiteX3331" fmla="*/ 6632847 w 7308555"/>
              <a:gd name="connsiteY3331" fmla="*/ 5500686 h 6451461"/>
              <a:gd name="connsiteX3332" fmla="*/ 6658759 w 7308555"/>
              <a:gd name="connsiteY3332" fmla="*/ 5513309 h 6451461"/>
              <a:gd name="connsiteX3333" fmla="*/ 6658759 w 7308555"/>
              <a:gd name="connsiteY3333" fmla="*/ 5513309 h 6451461"/>
              <a:gd name="connsiteX3334" fmla="*/ 6349807 w 7308555"/>
              <a:gd name="connsiteY3334" fmla="*/ 5564469 h 6451461"/>
              <a:gd name="connsiteX3335" fmla="*/ 6349807 w 7308555"/>
              <a:gd name="connsiteY3335" fmla="*/ 5551845 h 6451461"/>
              <a:gd name="connsiteX3336" fmla="*/ 6323894 w 7308555"/>
              <a:gd name="connsiteY3336" fmla="*/ 5539221 h 6451461"/>
              <a:gd name="connsiteX3337" fmla="*/ 6336518 w 7308555"/>
              <a:gd name="connsiteY3337" fmla="*/ 5564469 h 6451461"/>
              <a:gd name="connsiteX3338" fmla="*/ 6375054 w 7308555"/>
              <a:gd name="connsiteY3338" fmla="*/ 5602341 h 6451461"/>
              <a:gd name="connsiteX3339" fmla="*/ 6349807 w 7308555"/>
              <a:gd name="connsiteY3339" fmla="*/ 5564469 h 6451461"/>
              <a:gd name="connsiteX3340" fmla="*/ 6349807 w 7308555"/>
              <a:gd name="connsiteY3340" fmla="*/ 5564469 h 6451461"/>
              <a:gd name="connsiteX3341" fmla="*/ 5115989 w 7308555"/>
              <a:gd name="connsiteY3341" fmla="*/ 5564469 h 6451461"/>
              <a:gd name="connsiteX3342" fmla="*/ 5077453 w 7308555"/>
              <a:gd name="connsiteY3342" fmla="*/ 5602341 h 6451461"/>
              <a:gd name="connsiteX3343" fmla="*/ 5077453 w 7308555"/>
              <a:gd name="connsiteY3343" fmla="*/ 5627589 h 6451461"/>
              <a:gd name="connsiteX3344" fmla="*/ 5064829 w 7308555"/>
              <a:gd name="connsiteY3344" fmla="*/ 5652836 h 6451461"/>
              <a:gd name="connsiteX3345" fmla="*/ 5052206 w 7308555"/>
              <a:gd name="connsiteY3345" fmla="*/ 5652836 h 6451461"/>
              <a:gd name="connsiteX3346" fmla="*/ 5039582 w 7308555"/>
              <a:gd name="connsiteY3346" fmla="*/ 5640213 h 6451461"/>
              <a:gd name="connsiteX3347" fmla="*/ 5026958 w 7308555"/>
              <a:gd name="connsiteY3347" fmla="*/ 5652836 h 6451461"/>
              <a:gd name="connsiteX3348" fmla="*/ 4988422 w 7308555"/>
              <a:gd name="connsiteY3348" fmla="*/ 5703996 h 6451461"/>
              <a:gd name="connsiteX3349" fmla="*/ 5001046 w 7308555"/>
              <a:gd name="connsiteY3349" fmla="*/ 5755156 h 6451461"/>
              <a:gd name="connsiteX3350" fmla="*/ 5013669 w 7308555"/>
              <a:gd name="connsiteY3350" fmla="*/ 5742532 h 6451461"/>
              <a:gd name="connsiteX3351" fmla="*/ 5013669 w 7308555"/>
              <a:gd name="connsiteY3351" fmla="*/ 5755156 h 6451461"/>
              <a:gd name="connsiteX3352" fmla="*/ 5039582 w 7308555"/>
              <a:gd name="connsiteY3352" fmla="*/ 5767780 h 6451461"/>
              <a:gd name="connsiteX3353" fmla="*/ 5039582 w 7308555"/>
              <a:gd name="connsiteY3353" fmla="*/ 5755156 h 6451461"/>
              <a:gd name="connsiteX3354" fmla="*/ 5039582 w 7308555"/>
              <a:gd name="connsiteY3354" fmla="*/ 5742532 h 6451461"/>
              <a:gd name="connsiteX3355" fmla="*/ 5052206 w 7308555"/>
              <a:gd name="connsiteY3355" fmla="*/ 5729908 h 6451461"/>
              <a:gd name="connsiteX3356" fmla="*/ 5052206 w 7308555"/>
              <a:gd name="connsiteY3356" fmla="*/ 5742532 h 6451461"/>
              <a:gd name="connsiteX3357" fmla="*/ 5078118 w 7308555"/>
              <a:gd name="connsiteY3357" fmla="*/ 5691372 h 6451461"/>
              <a:gd name="connsiteX3358" fmla="*/ 5052206 w 7308555"/>
              <a:gd name="connsiteY3358" fmla="*/ 5703996 h 6451461"/>
              <a:gd name="connsiteX3359" fmla="*/ 5078118 w 7308555"/>
              <a:gd name="connsiteY3359" fmla="*/ 5691372 h 6451461"/>
              <a:gd name="connsiteX3360" fmla="*/ 5065494 w 7308555"/>
              <a:gd name="connsiteY3360" fmla="*/ 5640213 h 6451461"/>
              <a:gd name="connsiteX3361" fmla="*/ 5065494 w 7308555"/>
              <a:gd name="connsiteY3361" fmla="*/ 5627589 h 6451461"/>
              <a:gd name="connsiteX3362" fmla="*/ 5091406 w 7308555"/>
              <a:gd name="connsiteY3362" fmla="*/ 5640213 h 6451461"/>
              <a:gd name="connsiteX3363" fmla="*/ 5104030 w 7308555"/>
              <a:gd name="connsiteY3363" fmla="*/ 5640213 h 6451461"/>
              <a:gd name="connsiteX3364" fmla="*/ 5129942 w 7308555"/>
              <a:gd name="connsiteY3364" fmla="*/ 5589053 h 6451461"/>
              <a:gd name="connsiteX3365" fmla="*/ 5115989 w 7308555"/>
              <a:gd name="connsiteY3365" fmla="*/ 5564469 h 6451461"/>
              <a:gd name="connsiteX3366" fmla="*/ 5115989 w 7308555"/>
              <a:gd name="connsiteY3366" fmla="*/ 5564469 h 6451461"/>
              <a:gd name="connsiteX3367" fmla="*/ 1349425 w 7308555"/>
              <a:gd name="connsiteY3367" fmla="*/ 5691372 h 6451461"/>
              <a:gd name="connsiteX3368" fmla="*/ 1310889 w 7308555"/>
              <a:gd name="connsiteY3368" fmla="*/ 5742532 h 6451461"/>
              <a:gd name="connsiteX3369" fmla="*/ 1259729 w 7308555"/>
              <a:gd name="connsiteY3369" fmla="*/ 5831564 h 6451461"/>
              <a:gd name="connsiteX3370" fmla="*/ 1247105 w 7308555"/>
              <a:gd name="connsiteY3370" fmla="*/ 5869435 h 6451461"/>
              <a:gd name="connsiteX3371" fmla="*/ 1234482 w 7308555"/>
              <a:gd name="connsiteY3371" fmla="*/ 5907307 h 6451461"/>
              <a:gd name="connsiteX3372" fmla="*/ 1157410 w 7308555"/>
              <a:gd name="connsiteY3372" fmla="*/ 6072746 h 6451461"/>
              <a:gd name="connsiteX3373" fmla="*/ 1118873 w 7308555"/>
              <a:gd name="connsiteY3373" fmla="*/ 6149154 h 6451461"/>
              <a:gd name="connsiteX3374" fmla="*/ 1144786 w 7308555"/>
              <a:gd name="connsiteY3374" fmla="*/ 6097994 h 6451461"/>
              <a:gd name="connsiteX3375" fmla="*/ 1337466 w 7308555"/>
              <a:gd name="connsiteY3375" fmla="*/ 5741203 h 6451461"/>
              <a:gd name="connsiteX3376" fmla="*/ 1349425 w 7308555"/>
              <a:gd name="connsiteY3376" fmla="*/ 5691372 h 6451461"/>
              <a:gd name="connsiteX3377" fmla="*/ 1349425 w 7308555"/>
              <a:gd name="connsiteY3377" fmla="*/ 5691372 h 6451461"/>
              <a:gd name="connsiteX3378" fmla="*/ 6620223 w 7308555"/>
              <a:gd name="connsiteY3378" fmla="*/ 5755156 h 6451461"/>
              <a:gd name="connsiteX3379" fmla="*/ 6671383 w 7308555"/>
              <a:gd name="connsiteY3379" fmla="*/ 5806316 h 6451461"/>
              <a:gd name="connsiteX3380" fmla="*/ 6620223 w 7308555"/>
              <a:gd name="connsiteY3380" fmla="*/ 5755156 h 6451461"/>
              <a:gd name="connsiteX3381" fmla="*/ 6620223 w 7308555"/>
              <a:gd name="connsiteY3381" fmla="*/ 5755156 h 6451461"/>
              <a:gd name="connsiteX3382" fmla="*/ 6105966 w 7308555"/>
              <a:gd name="connsiteY3382" fmla="*/ 5920595 h 6451461"/>
              <a:gd name="connsiteX3383" fmla="*/ 6080054 w 7308555"/>
              <a:gd name="connsiteY3383" fmla="*/ 5971755 h 6451461"/>
              <a:gd name="connsiteX3384" fmla="*/ 6092678 w 7308555"/>
              <a:gd name="connsiteY3384" fmla="*/ 5984379 h 6451461"/>
              <a:gd name="connsiteX3385" fmla="*/ 6092678 w 7308555"/>
              <a:gd name="connsiteY3385" fmla="*/ 5971755 h 6451461"/>
              <a:gd name="connsiteX3386" fmla="*/ 6182374 w 7308555"/>
              <a:gd name="connsiteY3386" fmla="*/ 5920595 h 6451461"/>
              <a:gd name="connsiteX3387" fmla="*/ 6220910 w 7308555"/>
              <a:gd name="connsiteY3387" fmla="*/ 5907971 h 6451461"/>
              <a:gd name="connsiteX3388" fmla="*/ 6220910 w 7308555"/>
              <a:gd name="connsiteY3388" fmla="*/ 5882724 h 6451461"/>
              <a:gd name="connsiteX3389" fmla="*/ 6105966 w 7308555"/>
              <a:gd name="connsiteY3389" fmla="*/ 5920595 h 6451461"/>
              <a:gd name="connsiteX3390" fmla="*/ 6105966 w 7308555"/>
              <a:gd name="connsiteY3390" fmla="*/ 5920595 h 6451461"/>
              <a:gd name="connsiteX3391" fmla="*/ 6105966 w 7308555"/>
              <a:gd name="connsiteY3391" fmla="*/ 5959131 h 6451461"/>
              <a:gd name="connsiteX3392" fmla="*/ 6105966 w 7308555"/>
              <a:gd name="connsiteY3392" fmla="*/ 5946507 h 6451461"/>
              <a:gd name="connsiteX3393" fmla="*/ 6131879 w 7308555"/>
              <a:gd name="connsiteY3393" fmla="*/ 5946507 h 6451461"/>
              <a:gd name="connsiteX3394" fmla="*/ 6105966 w 7308555"/>
              <a:gd name="connsiteY3394" fmla="*/ 5959131 h 6451461"/>
              <a:gd name="connsiteX3395" fmla="*/ 6105966 w 7308555"/>
              <a:gd name="connsiteY3395" fmla="*/ 5959131 h 6451461"/>
              <a:gd name="connsiteX3396" fmla="*/ 7031496 w 7308555"/>
              <a:gd name="connsiteY3396" fmla="*/ 1782623 h 6451461"/>
              <a:gd name="connsiteX3397" fmla="*/ 7044119 w 7308555"/>
              <a:gd name="connsiteY3397" fmla="*/ 1795247 h 6451461"/>
              <a:gd name="connsiteX3398" fmla="*/ 7056743 w 7308555"/>
              <a:gd name="connsiteY3398" fmla="*/ 1757376 h 6451461"/>
              <a:gd name="connsiteX3399" fmla="*/ 7018207 w 7308555"/>
              <a:gd name="connsiteY3399" fmla="*/ 1732128 h 6451461"/>
              <a:gd name="connsiteX3400" fmla="*/ 7005583 w 7308555"/>
              <a:gd name="connsiteY3400" fmla="*/ 1732128 h 6451461"/>
              <a:gd name="connsiteX3401" fmla="*/ 7031496 w 7308555"/>
              <a:gd name="connsiteY3401" fmla="*/ 1795912 h 6451461"/>
              <a:gd name="connsiteX3402" fmla="*/ 7031496 w 7308555"/>
              <a:gd name="connsiteY3402" fmla="*/ 1782623 h 6451461"/>
              <a:gd name="connsiteX3403" fmla="*/ 7031496 w 7308555"/>
              <a:gd name="connsiteY3403" fmla="*/ 1782623 h 6451461"/>
              <a:gd name="connsiteX3404" fmla="*/ 3702116 w 7308555"/>
              <a:gd name="connsiteY3404" fmla="*/ 4125348 h 6451461"/>
              <a:gd name="connsiteX3405" fmla="*/ 3650956 w 7308555"/>
              <a:gd name="connsiteY3405" fmla="*/ 4125348 h 6451461"/>
              <a:gd name="connsiteX3406" fmla="*/ 3663580 w 7308555"/>
              <a:gd name="connsiteY3406" fmla="*/ 4125348 h 6451461"/>
              <a:gd name="connsiteX3407" fmla="*/ 3702116 w 7308555"/>
              <a:gd name="connsiteY3407" fmla="*/ 4125348 h 6451461"/>
              <a:gd name="connsiteX3408" fmla="*/ 3702116 w 7308555"/>
              <a:gd name="connsiteY3408" fmla="*/ 4125348 h 6451461"/>
              <a:gd name="connsiteX3409" fmla="*/ 4113388 w 7308555"/>
              <a:gd name="connsiteY3409" fmla="*/ 4711361 h 6451461"/>
              <a:gd name="connsiteX3410" fmla="*/ 4074852 w 7308555"/>
              <a:gd name="connsiteY3410" fmla="*/ 4711361 h 6451461"/>
              <a:gd name="connsiteX3411" fmla="*/ 3959244 w 7308555"/>
              <a:gd name="connsiteY3411" fmla="*/ 4723985 h 6451461"/>
              <a:gd name="connsiteX3412" fmla="*/ 3946620 w 7308555"/>
              <a:gd name="connsiteY3412" fmla="*/ 4711361 h 6451461"/>
              <a:gd name="connsiteX3413" fmla="*/ 3997780 w 7308555"/>
              <a:gd name="connsiteY3413" fmla="*/ 4686114 h 6451461"/>
              <a:gd name="connsiteX3414" fmla="*/ 3971868 w 7308555"/>
              <a:gd name="connsiteY3414" fmla="*/ 4634954 h 6451461"/>
              <a:gd name="connsiteX3415" fmla="*/ 3945956 w 7308555"/>
              <a:gd name="connsiteY3415" fmla="*/ 4622330 h 6451461"/>
              <a:gd name="connsiteX3416" fmla="*/ 3920044 w 7308555"/>
              <a:gd name="connsiteY3416" fmla="*/ 4508051 h 6451461"/>
              <a:gd name="connsiteX3417" fmla="*/ 3984492 w 7308555"/>
              <a:gd name="connsiteY3417" fmla="*/ 4393771 h 6451461"/>
              <a:gd name="connsiteX3418" fmla="*/ 4010404 w 7308555"/>
              <a:gd name="connsiteY3418" fmla="*/ 4393771 h 6451461"/>
              <a:gd name="connsiteX3419" fmla="*/ 4023028 w 7308555"/>
              <a:gd name="connsiteY3419" fmla="*/ 4381148 h 6451461"/>
              <a:gd name="connsiteX3420" fmla="*/ 3984492 w 7308555"/>
              <a:gd name="connsiteY3420" fmla="*/ 4304740 h 6451461"/>
              <a:gd name="connsiteX3421" fmla="*/ 3868884 w 7308555"/>
              <a:gd name="connsiteY3421" fmla="*/ 4279492 h 6451461"/>
              <a:gd name="connsiteX3422" fmla="*/ 3881508 w 7308555"/>
              <a:gd name="connsiteY3422" fmla="*/ 4228332 h 6451461"/>
              <a:gd name="connsiteX3423" fmla="*/ 3804435 w 7308555"/>
              <a:gd name="connsiteY3423" fmla="*/ 4177172 h 6451461"/>
              <a:gd name="connsiteX3424" fmla="*/ 3753276 w 7308555"/>
              <a:gd name="connsiteY3424" fmla="*/ 4164548 h 6451461"/>
              <a:gd name="connsiteX3425" fmla="*/ 3740652 w 7308555"/>
              <a:gd name="connsiteY3425" fmla="*/ 4189796 h 6451461"/>
              <a:gd name="connsiteX3426" fmla="*/ 3689492 w 7308555"/>
              <a:gd name="connsiteY3426" fmla="*/ 4138636 h 6451461"/>
              <a:gd name="connsiteX3427" fmla="*/ 3650956 w 7308555"/>
              <a:gd name="connsiteY3427" fmla="*/ 4176508 h 6451461"/>
              <a:gd name="connsiteX3428" fmla="*/ 3676868 w 7308555"/>
              <a:gd name="connsiteY3428" fmla="*/ 4189132 h 6451461"/>
              <a:gd name="connsiteX3429" fmla="*/ 3587172 w 7308555"/>
              <a:gd name="connsiteY3429" fmla="*/ 4290787 h 6451461"/>
              <a:gd name="connsiteX3430" fmla="*/ 3510100 w 7308555"/>
              <a:gd name="connsiteY3430" fmla="*/ 4341947 h 6451461"/>
              <a:gd name="connsiteX3431" fmla="*/ 3484188 w 7308555"/>
              <a:gd name="connsiteY3431" fmla="*/ 4379819 h 6451461"/>
              <a:gd name="connsiteX3432" fmla="*/ 3433028 w 7308555"/>
              <a:gd name="connsiteY3432" fmla="*/ 4354571 h 6451461"/>
              <a:gd name="connsiteX3433" fmla="*/ 3471564 w 7308555"/>
              <a:gd name="connsiteY3433" fmla="*/ 4443602 h 6451461"/>
              <a:gd name="connsiteX3434" fmla="*/ 3458940 w 7308555"/>
              <a:gd name="connsiteY3434" fmla="*/ 4507386 h 6451461"/>
              <a:gd name="connsiteX3435" fmla="*/ 3420404 w 7308555"/>
              <a:gd name="connsiteY3435" fmla="*/ 4660202 h 6451461"/>
              <a:gd name="connsiteX3436" fmla="*/ 3458940 w 7308555"/>
              <a:gd name="connsiteY3436" fmla="*/ 4800393 h 6451461"/>
              <a:gd name="connsiteX3437" fmla="*/ 3471564 w 7308555"/>
              <a:gd name="connsiteY3437" fmla="*/ 4800393 h 6451461"/>
              <a:gd name="connsiteX3438" fmla="*/ 3484188 w 7308555"/>
              <a:gd name="connsiteY3438" fmla="*/ 4851553 h 6451461"/>
              <a:gd name="connsiteX3439" fmla="*/ 3522724 w 7308555"/>
              <a:gd name="connsiteY3439" fmla="*/ 4953208 h 6451461"/>
              <a:gd name="connsiteX3440" fmla="*/ 3638332 w 7308555"/>
              <a:gd name="connsiteY3440" fmla="*/ 5067487 h 6451461"/>
              <a:gd name="connsiteX3441" fmla="*/ 3625708 w 7308555"/>
              <a:gd name="connsiteY3441" fmla="*/ 5067487 h 6451461"/>
              <a:gd name="connsiteX3442" fmla="*/ 3844300 w 7308555"/>
              <a:gd name="connsiteY3442" fmla="*/ 5181767 h 6451461"/>
              <a:gd name="connsiteX3443" fmla="*/ 3870213 w 7308555"/>
              <a:gd name="connsiteY3443" fmla="*/ 5156519 h 6451461"/>
              <a:gd name="connsiteX3444" fmla="*/ 3973197 w 7308555"/>
              <a:gd name="connsiteY3444" fmla="*/ 5118647 h 6451461"/>
              <a:gd name="connsiteX3445" fmla="*/ 3999109 w 7308555"/>
              <a:gd name="connsiteY3445" fmla="*/ 5067487 h 6451461"/>
              <a:gd name="connsiteX3446" fmla="*/ 4025021 w 7308555"/>
              <a:gd name="connsiteY3446" fmla="*/ 5003703 h 6451461"/>
              <a:gd name="connsiteX3447" fmla="*/ 4012397 w 7308555"/>
              <a:gd name="connsiteY3447" fmla="*/ 4965832 h 6451461"/>
              <a:gd name="connsiteX3448" fmla="*/ 3999773 w 7308555"/>
              <a:gd name="connsiteY3448" fmla="*/ 4876800 h 6451461"/>
              <a:gd name="connsiteX3449" fmla="*/ 3948613 w 7308555"/>
              <a:gd name="connsiteY3449" fmla="*/ 4762521 h 6451461"/>
              <a:gd name="connsiteX3450" fmla="*/ 4076845 w 7308555"/>
              <a:gd name="connsiteY3450" fmla="*/ 4737273 h 6451461"/>
              <a:gd name="connsiteX3451" fmla="*/ 4025686 w 7308555"/>
              <a:gd name="connsiteY3451" fmla="*/ 4838929 h 6451461"/>
              <a:gd name="connsiteX3452" fmla="*/ 4076845 w 7308555"/>
              <a:gd name="connsiteY3452" fmla="*/ 4876800 h 6451461"/>
              <a:gd name="connsiteX3453" fmla="*/ 4141294 w 7308555"/>
              <a:gd name="connsiteY3453" fmla="*/ 4787769 h 6451461"/>
              <a:gd name="connsiteX3454" fmla="*/ 4113388 w 7308555"/>
              <a:gd name="connsiteY3454" fmla="*/ 4711361 h 6451461"/>
              <a:gd name="connsiteX3455" fmla="*/ 4113388 w 7308555"/>
              <a:gd name="connsiteY3455" fmla="*/ 4711361 h 6451461"/>
              <a:gd name="connsiteX3456" fmla="*/ 3702116 w 7308555"/>
              <a:gd name="connsiteY3456" fmla="*/ 4176508 h 6451461"/>
              <a:gd name="connsiteX3457" fmla="*/ 3689492 w 7308555"/>
              <a:gd name="connsiteY3457" fmla="*/ 4176508 h 6451461"/>
              <a:gd name="connsiteX3458" fmla="*/ 3702116 w 7308555"/>
              <a:gd name="connsiteY3458" fmla="*/ 4163884 h 6451461"/>
              <a:gd name="connsiteX3459" fmla="*/ 3702116 w 7308555"/>
              <a:gd name="connsiteY3459" fmla="*/ 4176508 h 6451461"/>
              <a:gd name="connsiteX3460" fmla="*/ 3702116 w 7308555"/>
              <a:gd name="connsiteY3460" fmla="*/ 4176508 h 6451461"/>
              <a:gd name="connsiteX3461" fmla="*/ 3419075 w 7308555"/>
              <a:gd name="connsiteY3461" fmla="*/ 4278163 h 6451461"/>
              <a:gd name="connsiteX3462" fmla="*/ 3342003 w 7308555"/>
              <a:gd name="connsiteY3462" fmla="*/ 4303411 h 6451461"/>
              <a:gd name="connsiteX3463" fmla="*/ 3329380 w 7308555"/>
              <a:gd name="connsiteY3463" fmla="*/ 4354571 h 6451461"/>
              <a:gd name="connsiteX3464" fmla="*/ 3406452 w 7308555"/>
              <a:gd name="connsiteY3464" fmla="*/ 4316699 h 6451461"/>
              <a:gd name="connsiteX3465" fmla="*/ 3419075 w 7308555"/>
              <a:gd name="connsiteY3465" fmla="*/ 4278163 h 6451461"/>
              <a:gd name="connsiteX3466" fmla="*/ 3419075 w 7308555"/>
              <a:gd name="connsiteY3466" fmla="*/ 4278163 h 6451461"/>
              <a:gd name="connsiteX3467" fmla="*/ 4820325 w 7308555"/>
              <a:gd name="connsiteY3467" fmla="*/ 4520010 h 6451461"/>
              <a:gd name="connsiteX3468" fmla="*/ 4755877 w 7308555"/>
              <a:gd name="connsiteY3468" fmla="*/ 4557882 h 6451461"/>
              <a:gd name="connsiteX3469" fmla="*/ 4755877 w 7308555"/>
              <a:gd name="connsiteY3469" fmla="*/ 4570506 h 6451461"/>
              <a:gd name="connsiteX3470" fmla="*/ 4755877 w 7308555"/>
              <a:gd name="connsiteY3470" fmla="*/ 4570506 h 6451461"/>
              <a:gd name="connsiteX3471" fmla="*/ 4743253 w 7308555"/>
              <a:gd name="connsiteY3471" fmla="*/ 4570506 h 6451461"/>
              <a:gd name="connsiteX3472" fmla="*/ 4755877 w 7308555"/>
              <a:gd name="connsiteY3472" fmla="*/ 4608377 h 6451461"/>
              <a:gd name="connsiteX3473" fmla="*/ 4743253 w 7308555"/>
              <a:gd name="connsiteY3473" fmla="*/ 4595753 h 6451461"/>
              <a:gd name="connsiteX3474" fmla="*/ 4730629 w 7308555"/>
              <a:gd name="connsiteY3474" fmla="*/ 4583129 h 6451461"/>
              <a:gd name="connsiteX3475" fmla="*/ 4730629 w 7308555"/>
              <a:gd name="connsiteY3475" fmla="*/ 4570506 h 6451461"/>
              <a:gd name="connsiteX3476" fmla="*/ 4730629 w 7308555"/>
              <a:gd name="connsiteY3476" fmla="*/ 4595753 h 6451461"/>
              <a:gd name="connsiteX3477" fmla="*/ 4743253 w 7308555"/>
              <a:gd name="connsiteY3477" fmla="*/ 4608377 h 6451461"/>
              <a:gd name="connsiteX3478" fmla="*/ 4730629 w 7308555"/>
              <a:gd name="connsiteY3478" fmla="*/ 4621001 h 6451461"/>
              <a:gd name="connsiteX3479" fmla="*/ 4718005 w 7308555"/>
              <a:gd name="connsiteY3479" fmla="*/ 4608377 h 6451461"/>
              <a:gd name="connsiteX3480" fmla="*/ 4705381 w 7308555"/>
              <a:gd name="connsiteY3480" fmla="*/ 4633625 h 6451461"/>
              <a:gd name="connsiteX3481" fmla="*/ 4782453 w 7308555"/>
              <a:gd name="connsiteY3481" fmla="*/ 4697409 h 6451461"/>
              <a:gd name="connsiteX3482" fmla="*/ 4795077 w 7308555"/>
              <a:gd name="connsiteY3482" fmla="*/ 4697409 h 6451461"/>
              <a:gd name="connsiteX3483" fmla="*/ 4795077 w 7308555"/>
              <a:gd name="connsiteY3483" fmla="*/ 4684785 h 6451461"/>
              <a:gd name="connsiteX3484" fmla="*/ 4820989 w 7308555"/>
              <a:gd name="connsiteY3484" fmla="*/ 4684785 h 6451461"/>
              <a:gd name="connsiteX3485" fmla="*/ 4859526 w 7308555"/>
              <a:gd name="connsiteY3485" fmla="*/ 4595753 h 6451461"/>
              <a:gd name="connsiteX3486" fmla="*/ 4820325 w 7308555"/>
              <a:gd name="connsiteY3486" fmla="*/ 4520010 h 6451461"/>
              <a:gd name="connsiteX3487" fmla="*/ 4820325 w 7308555"/>
              <a:gd name="connsiteY3487" fmla="*/ 4520010 h 6451461"/>
              <a:gd name="connsiteX3488" fmla="*/ 5694694 w 7308555"/>
              <a:gd name="connsiteY3488" fmla="*/ 4902048 h 6451461"/>
              <a:gd name="connsiteX3489" fmla="*/ 5668782 w 7308555"/>
              <a:gd name="connsiteY3489" fmla="*/ 4889424 h 6451461"/>
              <a:gd name="connsiteX3490" fmla="*/ 5733230 w 7308555"/>
              <a:gd name="connsiteY3490" fmla="*/ 4965832 h 6451461"/>
              <a:gd name="connsiteX3491" fmla="*/ 5694694 w 7308555"/>
              <a:gd name="connsiteY3491" fmla="*/ 4902048 h 6451461"/>
              <a:gd name="connsiteX3492" fmla="*/ 5694694 w 7308555"/>
              <a:gd name="connsiteY3492" fmla="*/ 4902048 h 6451461"/>
              <a:gd name="connsiteX3493" fmla="*/ 1979290 w 7308555"/>
              <a:gd name="connsiteY3493" fmla="*/ 5156519 h 6451461"/>
              <a:gd name="connsiteX3494" fmla="*/ 1979290 w 7308555"/>
              <a:gd name="connsiteY3494" fmla="*/ 5181767 h 6451461"/>
              <a:gd name="connsiteX3495" fmla="*/ 2017826 w 7308555"/>
              <a:gd name="connsiteY3495" fmla="*/ 5169143 h 6451461"/>
              <a:gd name="connsiteX3496" fmla="*/ 1979290 w 7308555"/>
              <a:gd name="connsiteY3496" fmla="*/ 5156519 h 6451461"/>
              <a:gd name="connsiteX3497" fmla="*/ 1979290 w 7308555"/>
              <a:gd name="connsiteY3497" fmla="*/ 5156519 h 6451461"/>
              <a:gd name="connsiteX3498" fmla="*/ 5462814 w 7308555"/>
              <a:gd name="connsiteY3498" fmla="*/ 5182431 h 6451461"/>
              <a:gd name="connsiteX3499" fmla="*/ 5475437 w 7308555"/>
              <a:gd name="connsiteY3499" fmla="*/ 5195055 h 6451461"/>
              <a:gd name="connsiteX3500" fmla="*/ 5462814 w 7308555"/>
              <a:gd name="connsiteY3500" fmla="*/ 5195055 h 6451461"/>
              <a:gd name="connsiteX3501" fmla="*/ 5475437 w 7308555"/>
              <a:gd name="connsiteY3501" fmla="*/ 5182431 h 6451461"/>
              <a:gd name="connsiteX3502" fmla="*/ 5449525 w 7308555"/>
              <a:gd name="connsiteY3502" fmla="*/ 5182431 h 6451461"/>
              <a:gd name="connsiteX3503" fmla="*/ 5449525 w 7308555"/>
              <a:gd name="connsiteY3503" fmla="*/ 5220303 h 6451461"/>
              <a:gd name="connsiteX3504" fmla="*/ 5475437 w 7308555"/>
              <a:gd name="connsiteY3504" fmla="*/ 5220303 h 6451461"/>
              <a:gd name="connsiteX3505" fmla="*/ 5475437 w 7308555"/>
              <a:gd name="connsiteY3505" fmla="*/ 5182431 h 6451461"/>
              <a:gd name="connsiteX3506" fmla="*/ 5462814 w 7308555"/>
              <a:gd name="connsiteY3506" fmla="*/ 5182431 h 6451461"/>
              <a:gd name="connsiteX3507" fmla="*/ 5462814 w 7308555"/>
              <a:gd name="connsiteY3507" fmla="*/ 5182431 h 645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</a:cxnLst>
            <a:rect l="l" t="t" r="r" b="b"/>
            <a:pathLst>
              <a:path w="7308555" h="6451461">
                <a:moveTo>
                  <a:pt x="1516858" y="37872"/>
                </a:moveTo>
                <a:cubicBezTo>
                  <a:pt x="1516858" y="12624"/>
                  <a:pt x="1516858" y="0"/>
                  <a:pt x="1490945" y="0"/>
                </a:cubicBezTo>
                <a:cubicBezTo>
                  <a:pt x="1478322" y="0"/>
                  <a:pt x="1478322" y="12624"/>
                  <a:pt x="1478322" y="25248"/>
                </a:cubicBezTo>
                <a:cubicBezTo>
                  <a:pt x="1490945" y="37872"/>
                  <a:pt x="1490945" y="37872"/>
                  <a:pt x="1516858" y="37872"/>
                </a:cubicBezTo>
                <a:lnTo>
                  <a:pt x="1516858" y="37872"/>
                </a:lnTo>
                <a:close/>
                <a:moveTo>
                  <a:pt x="925529" y="63784"/>
                </a:moveTo>
                <a:cubicBezTo>
                  <a:pt x="964065" y="89032"/>
                  <a:pt x="976689" y="140191"/>
                  <a:pt x="1028513" y="152815"/>
                </a:cubicBezTo>
                <a:cubicBezTo>
                  <a:pt x="1028513" y="101655"/>
                  <a:pt x="964065" y="89032"/>
                  <a:pt x="951441" y="51160"/>
                </a:cubicBezTo>
                <a:cubicBezTo>
                  <a:pt x="912905" y="51160"/>
                  <a:pt x="912905" y="13288"/>
                  <a:pt x="886993" y="0"/>
                </a:cubicBezTo>
                <a:cubicBezTo>
                  <a:pt x="861081" y="37872"/>
                  <a:pt x="925529" y="25248"/>
                  <a:pt x="925529" y="63784"/>
                </a:cubicBezTo>
                <a:lnTo>
                  <a:pt x="925529" y="63784"/>
                </a:lnTo>
                <a:close/>
                <a:moveTo>
                  <a:pt x="4357893" y="37872"/>
                </a:moveTo>
                <a:cubicBezTo>
                  <a:pt x="4345269" y="37872"/>
                  <a:pt x="4331981" y="37872"/>
                  <a:pt x="4331981" y="63119"/>
                </a:cubicBezTo>
                <a:cubicBezTo>
                  <a:pt x="4344605" y="51160"/>
                  <a:pt x="4357893" y="51160"/>
                  <a:pt x="4357893" y="37872"/>
                </a:cubicBezTo>
                <a:lnTo>
                  <a:pt x="4357893" y="37872"/>
                </a:lnTo>
                <a:close/>
                <a:moveTo>
                  <a:pt x="4640269" y="76408"/>
                </a:moveTo>
                <a:cubicBezTo>
                  <a:pt x="4652893" y="76408"/>
                  <a:pt x="4678805" y="76408"/>
                  <a:pt x="4678805" y="76408"/>
                </a:cubicBezTo>
                <a:cubicBezTo>
                  <a:pt x="4678805" y="63784"/>
                  <a:pt x="4678805" y="51160"/>
                  <a:pt x="4678805" y="38536"/>
                </a:cubicBezTo>
                <a:cubicBezTo>
                  <a:pt x="4652893" y="38536"/>
                  <a:pt x="4652893" y="51160"/>
                  <a:pt x="4640269" y="51160"/>
                </a:cubicBezTo>
                <a:cubicBezTo>
                  <a:pt x="4640269" y="63784"/>
                  <a:pt x="4627645" y="76408"/>
                  <a:pt x="4640269" y="76408"/>
                </a:cubicBezTo>
                <a:lnTo>
                  <a:pt x="4640269" y="76408"/>
                </a:lnTo>
                <a:close/>
                <a:moveTo>
                  <a:pt x="3509436" y="114279"/>
                </a:moveTo>
                <a:cubicBezTo>
                  <a:pt x="3496812" y="101655"/>
                  <a:pt x="3522059" y="89032"/>
                  <a:pt x="3496812" y="89032"/>
                </a:cubicBezTo>
                <a:cubicBezTo>
                  <a:pt x="3483524" y="89032"/>
                  <a:pt x="3496148" y="127568"/>
                  <a:pt x="3509436" y="114279"/>
                </a:cubicBezTo>
                <a:lnTo>
                  <a:pt x="3509436" y="114279"/>
                </a:lnTo>
                <a:close/>
                <a:moveTo>
                  <a:pt x="4177836" y="101655"/>
                </a:moveTo>
                <a:cubicBezTo>
                  <a:pt x="4165213" y="89032"/>
                  <a:pt x="4165213" y="101655"/>
                  <a:pt x="4151924" y="114279"/>
                </a:cubicBezTo>
                <a:cubicBezTo>
                  <a:pt x="4164548" y="126903"/>
                  <a:pt x="4151924" y="139527"/>
                  <a:pt x="4164548" y="152151"/>
                </a:cubicBezTo>
                <a:cubicBezTo>
                  <a:pt x="4177836" y="140191"/>
                  <a:pt x="4190460" y="127568"/>
                  <a:pt x="4177836" y="101655"/>
                </a:cubicBezTo>
                <a:lnTo>
                  <a:pt x="4177836" y="101655"/>
                </a:lnTo>
                <a:close/>
                <a:moveTo>
                  <a:pt x="5115989" y="203975"/>
                </a:moveTo>
                <a:cubicBezTo>
                  <a:pt x="5103365" y="191351"/>
                  <a:pt x="5077453" y="216599"/>
                  <a:pt x="5090077" y="229223"/>
                </a:cubicBezTo>
                <a:cubicBezTo>
                  <a:pt x="5103365" y="229223"/>
                  <a:pt x="5115989" y="216599"/>
                  <a:pt x="5115989" y="203975"/>
                </a:cubicBezTo>
                <a:lnTo>
                  <a:pt x="5115989" y="203975"/>
                </a:lnTo>
                <a:close/>
                <a:moveTo>
                  <a:pt x="3611755" y="267095"/>
                </a:moveTo>
                <a:cubicBezTo>
                  <a:pt x="3624379" y="267095"/>
                  <a:pt x="3624379" y="254471"/>
                  <a:pt x="3637668" y="254471"/>
                </a:cubicBezTo>
                <a:cubicBezTo>
                  <a:pt x="3637668" y="165439"/>
                  <a:pt x="3560596" y="267095"/>
                  <a:pt x="3611755" y="267095"/>
                </a:cubicBezTo>
                <a:lnTo>
                  <a:pt x="3611755" y="267095"/>
                </a:lnTo>
                <a:close/>
                <a:moveTo>
                  <a:pt x="1105585" y="229223"/>
                </a:moveTo>
                <a:cubicBezTo>
                  <a:pt x="1105585" y="241847"/>
                  <a:pt x="1092961" y="241847"/>
                  <a:pt x="1105585" y="254471"/>
                </a:cubicBezTo>
                <a:cubicBezTo>
                  <a:pt x="1118209" y="254471"/>
                  <a:pt x="1118209" y="229223"/>
                  <a:pt x="1105585" y="229223"/>
                </a:cubicBezTo>
                <a:lnTo>
                  <a:pt x="1105585" y="229223"/>
                </a:lnTo>
                <a:close/>
                <a:moveTo>
                  <a:pt x="1324178" y="267095"/>
                </a:moveTo>
                <a:cubicBezTo>
                  <a:pt x="1311554" y="267095"/>
                  <a:pt x="1311554" y="254471"/>
                  <a:pt x="1298265" y="254471"/>
                </a:cubicBezTo>
                <a:lnTo>
                  <a:pt x="1298265" y="254471"/>
                </a:lnTo>
                <a:cubicBezTo>
                  <a:pt x="1298265" y="267095"/>
                  <a:pt x="1310889" y="267095"/>
                  <a:pt x="1324178" y="267095"/>
                </a:cubicBezTo>
                <a:lnTo>
                  <a:pt x="1324178" y="267095"/>
                </a:lnTo>
                <a:close/>
                <a:moveTo>
                  <a:pt x="4396429" y="267095"/>
                </a:moveTo>
                <a:cubicBezTo>
                  <a:pt x="4383805" y="267095"/>
                  <a:pt x="4370517" y="279718"/>
                  <a:pt x="4370517" y="292342"/>
                </a:cubicBezTo>
                <a:cubicBezTo>
                  <a:pt x="4383141" y="293007"/>
                  <a:pt x="4396429" y="280383"/>
                  <a:pt x="4396429" y="267095"/>
                </a:cubicBezTo>
                <a:lnTo>
                  <a:pt x="4396429" y="267095"/>
                </a:lnTo>
                <a:close/>
                <a:moveTo>
                  <a:pt x="4319357" y="293007"/>
                </a:moveTo>
                <a:cubicBezTo>
                  <a:pt x="4319357" y="293007"/>
                  <a:pt x="4319357" y="305631"/>
                  <a:pt x="4319357" y="318254"/>
                </a:cubicBezTo>
                <a:cubicBezTo>
                  <a:pt x="4319357" y="318254"/>
                  <a:pt x="4331981" y="305631"/>
                  <a:pt x="4319357" y="293007"/>
                </a:cubicBezTo>
                <a:lnTo>
                  <a:pt x="4319357" y="293007"/>
                </a:lnTo>
                <a:close/>
                <a:moveTo>
                  <a:pt x="2197882" y="394662"/>
                </a:moveTo>
                <a:cubicBezTo>
                  <a:pt x="2197882" y="356790"/>
                  <a:pt x="2185258" y="305631"/>
                  <a:pt x="2133434" y="305631"/>
                </a:cubicBezTo>
                <a:cubicBezTo>
                  <a:pt x="2120810" y="330878"/>
                  <a:pt x="2133434" y="330878"/>
                  <a:pt x="2133434" y="369414"/>
                </a:cubicBezTo>
                <a:cubicBezTo>
                  <a:pt x="2159346" y="369414"/>
                  <a:pt x="2172634" y="407286"/>
                  <a:pt x="2197882" y="394662"/>
                </a:cubicBezTo>
                <a:lnTo>
                  <a:pt x="2197882" y="394662"/>
                </a:lnTo>
                <a:close/>
                <a:moveTo>
                  <a:pt x="3997780" y="318254"/>
                </a:moveTo>
                <a:cubicBezTo>
                  <a:pt x="3985156" y="305631"/>
                  <a:pt x="3971868" y="318254"/>
                  <a:pt x="3985156" y="330878"/>
                </a:cubicBezTo>
                <a:cubicBezTo>
                  <a:pt x="3997780" y="330878"/>
                  <a:pt x="3997780" y="330878"/>
                  <a:pt x="3997780" y="318254"/>
                </a:cubicBezTo>
                <a:lnTo>
                  <a:pt x="3997780" y="318254"/>
                </a:lnTo>
                <a:close/>
                <a:moveTo>
                  <a:pt x="3843636" y="356790"/>
                </a:moveTo>
                <a:cubicBezTo>
                  <a:pt x="3843636" y="344167"/>
                  <a:pt x="3856260" y="331543"/>
                  <a:pt x="3843636" y="331543"/>
                </a:cubicBezTo>
                <a:cubicBezTo>
                  <a:pt x="3843636" y="343502"/>
                  <a:pt x="3830348" y="343502"/>
                  <a:pt x="3843636" y="356790"/>
                </a:cubicBezTo>
                <a:lnTo>
                  <a:pt x="3843636" y="356790"/>
                </a:lnTo>
                <a:close/>
                <a:moveTo>
                  <a:pt x="4961845" y="343502"/>
                </a:moveTo>
                <a:cubicBezTo>
                  <a:pt x="4935933" y="356126"/>
                  <a:pt x="4897397" y="356126"/>
                  <a:pt x="4884773" y="381374"/>
                </a:cubicBezTo>
                <a:cubicBezTo>
                  <a:pt x="4897397" y="458446"/>
                  <a:pt x="5013005" y="369414"/>
                  <a:pt x="4961845" y="343502"/>
                </a:cubicBezTo>
                <a:lnTo>
                  <a:pt x="4961845" y="343502"/>
                </a:lnTo>
                <a:close/>
                <a:moveTo>
                  <a:pt x="1131497" y="407286"/>
                </a:moveTo>
                <a:cubicBezTo>
                  <a:pt x="1144121" y="394662"/>
                  <a:pt x="1144121" y="407286"/>
                  <a:pt x="1170033" y="407286"/>
                </a:cubicBezTo>
                <a:cubicBezTo>
                  <a:pt x="1170033" y="382038"/>
                  <a:pt x="1144121" y="369414"/>
                  <a:pt x="1131497" y="356126"/>
                </a:cubicBezTo>
                <a:cubicBezTo>
                  <a:pt x="1118209" y="369414"/>
                  <a:pt x="1131497" y="394662"/>
                  <a:pt x="1131497" y="407286"/>
                </a:cubicBezTo>
                <a:lnTo>
                  <a:pt x="1131497" y="407286"/>
                </a:lnTo>
                <a:close/>
                <a:moveTo>
                  <a:pt x="3059627" y="356790"/>
                </a:moveTo>
                <a:cubicBezTo>
                  <a:pt x="3047004" y="356790"/>
                  <a:pt x="3047004" y="356790"/>
                  <a:pt x="3047004" y="356790"/>
                </a:cubicBezTo>
                <a:cubicBezTo>
                  <a:pt x="3033715" y="369414"/>
                  <a:pt x="3059627" y="369414"/>
                  <a:pt x="3059627" y="356790"/>
                </a:cubicBezTo>
                <a:lnTo>
                  <a:pt x="3059627" y="356790"/>
                </a:lnTo>
                <a:close/>
                <a:moveTo>
                  <a:pt x="5128613" y="356790"/>
                </a:moveTo>
                <a:cubicBezTo>
                  <a:pt x="5115989" y="356790"/>
                  <a:pt x="5090077" y="344167"/>
                  <a:pt x="5077453" y="356790"/>
                </a:cubicBezTo>
                <a:cubicBezTo>
                  <a:pt x="5077453" y="382038"/>
                  <a:pt x="5090077" y="382038"/>
                  <a:pt x="5090077" y="394662"/>
                </a:cubicBezTo>
                <a:cubicBezTo>
                  <a:pt x="5115989" y="394662"/>
                  <a:pt x="5128613" y="369414"/>
                  <a:pt x="5128613" y="356790"/>
                </a:cubicBezTo>
                <a:lnTo>
                  <a:pt x="5128613" y="356790"/>
                </a:lnTo>
                <a:close/>
                <a:moveTo>
                  <a:pt x="5154525" y="483694"/>
                </a:moveTo>
                <a:cubicBezTo>
                  <a:pt x="5154525" y="471070"/>
                  <a:pt x="5180438" y="483694"/>
                  <a:pt x="5167149" y="458446"/>
                </a:cubicBezTo>
                <a:cubicBezTo>
                  <a:pt x="5115989" y="458446"/>
                  <a:pt x="5064165" y="496317"/>
                  <a:pt x="5013005" y="522230"/>
                </a:cubicBezTo>
                <a:cubicBezTo>
                  <a:pt x="5064829" y="522230"/>
                  <a:pt x="5115989" y="483694"/>
                  <a:pt x="5154525" y="483694"/>
                </a:cubicBezTo>
                <a:lnTo>
                  <a:pt x="5154525" y="483694"/>
                </a:lnTo>
                <a:close/>
                <a:moveTo>
                  <a:pt x="2069650" y="522230"/>
                </a:moveTo>
                <a:cubicBezTo>
                  <a:pt x="2082274" y="509606"/>
                  <a:pt x="2095562" y="496982"/>
                  <a:pt x="2095562" y="484358"/>
                </a:cubicBezTo>
                <a:cubicBezTo>
                  <a:pt x="2082938" y="471734"/>
                  <a:pt x="2069650" y="484358"/>
                  <a:pt x="2044403" y="484358"/>
                </a:cubicBezTo>
                <a:cubicBezTo>
                  <a:pt x="2056362" y="509606"/>
                  <a:pt x="2056362" y="522230"/>
                  <a:pt x="2069650" y="522230"/>
                </a:cubicBezTo>
                <a:lnTo>
                  <a:pt x="2069650" y="522230"/>
                </a:lnTo>
                <a:close/>
                <a:moveTo>
                  <a:pt x="2365315" y="496317"/>
                </a:moveTo>
                <a:cubicBezTo>
                  <a:pt x="2352691" y="496317"/>
                  <a:pt x="2352691" y="496317"/>
                  <a:pt x="2352691" y="483694"/>
                </a:cubicBezTo>
                <a:cubicBezTo>
                  <a:pt x="2340067" y="508941"/>
                  <a:pt x="2340067" y="534853"/>
                  <a:pt x="2352691" y="547477"/>
                </a:cubicBezTo>
                <a:cubicBezTo>
                  <a:pt x="2365315" y="522230"/>
                  <a:pt x="2352026" y="509606"/>
                  <a:pt x="2365315" y="496317"/>
                </a:cubicBezTo>
                <a:lnTo>
                  <a:pt x="2365315" y="496317"/>
                </a:lnTo>
                <a:close/>
                <a:moveTo>
                  <a:pt x="1079673" y="534853"/>
                </a:moveTo>
                <a:cubicBezTo>
                  <a:pt x="1092297" y="534853"/>
                  <a:pt x="1092297" y="522230"/>
                  <a:pt x="1092297" y="509606"/>
                </a:cubicBezTo>
                <a:cubicBezTo>
                  <a:pt x="1079673" y="509606"/>
                  <a:pt x="1066385" y="509606"/>
                  <a:pt x="1066385" y="522230"/>
                </a:cubicBezTo>
                <a:cubicBezTo>
                  <a:pt x="1067049" y="534853"/>
                  <a:pt x="1067049" y="534853"/>
                  <a:pt x="1079673" y="534853"/>
                </a:cubicBezTo>
                <a:lnTo>
                  <a:pt x="1079673" y="534853"/>
                </a:lnTo>
                <a:close/>
                <a:moveTo>
                  <a:pt x="5013005" y="509606"/>
                </a:moveTo>
                <a:cubicBezTo>
                  <a:pt x="4974469" y="522230"/>
                  <a:pt x="4935933" y="522230"/>
                  <a:pt x="4897397" y="534853"/>
                </a:cubicBezTo>
                <a:cubicBezTo>
                  <a:pt x="4935933" y="534853"/>
                  <a:pt x="4987757" y="534853"/>
                  <a:pt x="5013005" y="509606"/>
                </a:cubicBezTo>
                <a:lnTo>
                  <a:pt x="5013005" y="509606"/>
                </a:lnTo>
                <a:close/>
                <a:moveTo>
                  <a:pt x="1992578" y="764076"/>
                </a:moveTo>
                <a:cubicBezTo>
                  <a:pt x="2018490" y="751452"/>
                  <a:pt x="2031114" y="726205"/>
                  <a:pt x="2031114" y="700293"/>
                </a:cubicBezTo>
                <a:cubicBezTo>
                  <a:pt x="2031114" y="687669"/>
                  <a:pt x="2018490" y="675045"/>
                  <a:pt x="2018490" y="662421"/>
                </a:cubicBezTo>
                <a:cubicBezTo>
                  <a:pt x="2031114" y="637173"/>
                  <a:pt x="2031114" y="611261"/>
                  <a:pt x="2031114" y="598637"/>
                </a:cubicBezTo>
                <a:lnTo>
                  <a:pt x="2018490" y="598637"/>
                </a:lnTo>
                <a:cubicBezTo>
                  <a:pt x="2018490" y="534853"/>
                  <a:pt x="1979954" y="534853"/>
                  <a:pt x="1954042" y="509606"/>
                </a:cubicBezTo>
                <a:cubicBezTo>
                  <a:pt x="1941418" y="534853"/>
                  <a:pt x="1928130" y="534853"/>
                  <a:pt x="1915506" y="560766"/>
                </a:cubicBezTo>
                <a:cubicBezTo>
                  <a:pt x="1915506" y="586013"/>
                  <a:pt x="1941418" y="624549"/>
                  <a:pt x="1954042" y="637173"/>
                </a:cubicBezTo>
                <a:cubicBezTo>
                  <a:pt x="1915506" y="687669"/>
                  <a:pt x="1915506" y="764076"/>
                  <a:pt x="1992578" y="764076"/>
                </a:cubicBezTo>
                <a:lnTo>
                  <a:pt x="1992578" y="764076"/>
                </a:lnTo>
                <a:close/>
                <a:moveTo>
                  <a:pt x="2596531" y="534853"/>
                </a:moveTo>
                <a:lnTo>
                  <a:pt x="2596531" y="522230"/>
                </a:lnTo>
                <a:cubicBezTo>
                  <a:pt x="2596531" y="534853"/>
                  <a:pt x="2583907" y="534853"/>
                  <a:pt x="2596531" y="534853"/>
                </a:cubicBezTo>
                <a:lnTo>
                  <a:pt x="2596531" y="534853"/>
                </a:lnTo>
                <a:close/>
                <a:moveTo>
                  <a:pt x="4781789" y="623885"/>
                </a:moveTo>
                <a:cubicBezTo>
                  <a:pt x="4781789" y="636509"/>
                  <a:pt x="4781789" y="636509"/>
                  <a:pt x="4781789" y="649133"/>
                </a:cubicBezTo>
                <a:cubicBezTo>
                  <a:pt x="4807701" y="661757"/>
                  <a:pt x="4807701" y="649133"/>
                  <a:pt x="4832949" y="649133"/>
                </a:cubicBezTo>
                <a:cubicBezTo>
                  <a:pt x="4832949" y="636509"/>
                  <a:pt x="4820325" y="623885"/>
                  <a:pt x="4820325" y="611261"/>
                </a:cubicBezTo>
                <a:lnTo>
                  <a:pt x="4807701" y="611261"/>
                </a:lnTo>
                <a:cubicBezTo>
                  <a:pt x="4807701" y="623885"/>
                  <a:pt x="4794413" y="623885"/>
                  <a:pt x="4781789" y="623885"/>
                </a:cubicBezTo>
                <a:lnTo>
                  <a:pt x="4781789" y="623885"/>
                </a:lnTo>
                <a:close/>
                <a:moveTo>
                  <a:pt x="4370517" y="662421"/>
                </a:moveTo>
                <a:cubicBezTo>
                  <a:pt x="4370517" y="649797"/>
                  <a:pt x="4344605" y="649797"/>
                  <a:pt x="4344605" y="649797"/>
                </a:cubicBezTo>
                <a:cubicBezTo>
                  <a:pt x="4357228" y="637173"/>
                  <a:pt x="4357228" y="637173"/>
                  <a:pt x="4344605" y="624549"/>
                </a:cubicBezTo>
                <a:cubicBezTo>
                  <a:pt x="4306068" y="599302"/>
                  <a:pt x="4254909" y="675709"/>
                  <a:pt x="4331981" y="675709"/>
                </a:cubicBezTo>
                <a:cubicBezTo>
                  <a:pt x="4331981" y="649133"/>
                  <a:pt x="4357893" y="675045"/>
                  <a:pt x="4370517" y="662421"/>
                </a:cubicBezTo>
                <a:lnTo>
                  <a:pt x="4370517" y="662421"/>
                </a:lnTo>
                <a:close/>
                <a:moveTo>
                  <a:pt x="2262330" y="662421"/>
                </a:moveTo>
                <a:cubicBezTo>
                  <a:pt x="2262330" y="649797"/>
                  <a:pt x="2249707" y="637173"/>
                  <a:pt x="2236418" y="637173"/>
                </a:cubicBezTo>
                <a:cubicBezTo>
                  <a:pt x="2211170" y="662421"/>
                  <a:pt x="2249707" y="712916"/>
                  <a:pt x="2262330" y="662421"/>
                </a:cubicBezTo>
                <a:lnTo>
                  <a:pt x="2262330" y="662421"/>
                </a:lnTo>
                <a:close/>
                <a:moveTo>
                  <a:pt x="835833" y="662421"/>
                </a:moveTo>
                <a:cubicBezTo>
                  <a:pt x="848457" y="662421"/>
                  <a:pt x="848457" y="662421"/>
                  <a:pt x="848457" y="649797"/>
                </a:cubicBezTo>
                <a:cubicBezTo>
                  <a:pt x="835833" y="649797"/>
                  <a:pt x="835833" y="624549"/>
                  <a:pt x="822545" y="637173"/>
                </a:cubicBezTo>
                <a:cubicBezTo>
                  <a:pt x="809921" y="649133"/>
                  <a:pt x="809921" y="662421"/>
                  <a:pt x="835833" y="662421"/>
                </a:cubicBezTo>
                <a:lnTo>
                  <a:pt x="835833" y="662421"/>
                </a:lnTo>
                <a:close/>
                <a:moveTo>
                  <a:pt x="1851058" y="675045"/>
                </a:moveTo>
                <a:cubicBezTo>
                  <a:pt x="1838434" y="662421"/>
                  <a:pt x="1838434" y="637173"/>
                  <a:pt x="1825146" y="637173"/>
                </a:cubicBezTo>
                <a:cubicBezTo>
                  <a:pt x="1812522" y="649133"/>
                  <a:pt x="1838434" y="675045"/>
                  <a:pt x="1851058" y="675045"/>
                </a:cubicBezTo>
                <a:lnTo>
                  <a:pt x="1851058" y="675045"/>
                </a:lnTo>
                <a:close/>
                <a:moveTo>
                  <a:pt x="3740652" y="687669"/>
                </a:moveTo>
                <a:cubicBezTo>
                  <a:pt x="3740652" y="700293"/>
                  <a:pt x="3740652" y="700293"/>
                  <a:pt x="3740652" y="700293"/>
                </a:cubicBezTo>
                <a:cubicBezTo>
                  <a:pt x="3753276" y="712916"/>
                  <a:pt x="3753276" y="700293"/>
                  <a:pt x="3753276" y="700293"/>
                </a:cubicBezTo>
                <a:cubicBezTo>
                  <a:pt x="3753276" y="700293"/>
                  <a:pt x="3753276" y="687669"/>
                  <a:pt x="3740652" y="687669"/>
                </a:cubicBezTo>
                <a:lnTo>
                  <a:pt x="3740652" y="687669"/>
                </a:lnTo>
                <a:close/>
                <a:moveTo>
                  <a:pt x="2120810" y="700293"/>
                </a:moveTo>
                <a:cubicBezTo>
                  <a:pt x="2108186" y="700293"/>
                  <a:pt x="2108186" y="700293"/>
                  <a:pt x="2108186" y="700293"/>
                </a:cubicBezTo>
                <a:cubicBezTo>
                  <a:pt x="2108186" y="725540"/>
                  <a:pt x="2108186" y="725540"/>
                  <a:pt x="2108186" y="725540"/>
                </a:cubicBezTo>
                <a:cubicBezTo>
                  <a:pt x="2120810" y="725540"/>
                  <a:pt x="2120810" y="712916"/>
                  <a:pt x="2120810" y="700293"/>
                </a:cubicBezTo>
                <a:lnTo>
                  <a:pt x="2120810" y="700293"/>
                </a:lnTo>
                <a:close/>
                <a:moveTo>
                  <a:pt x="1825146" y="738829"/>
                </a:moveTo>
                <a:cubicBezTo>
                  <a:pt x="1837770" y="726205"/>
                  <a:pt x="1825146" y="700957"/>
                  <a:pt x="1812522" y="700957"/>
                </a:cubicBezTo>
                <a:cubicBezTo>
                  <a:pt x="1799898" y="712916"/>
                  <a:pt x="1812522" y="738829"/>
                  <a:pt x="1825146" y="738829"/>
                </a:cubicBezTo>
                <a:lnTo>
                  <a:pt x="1825146" y="738829"/>
                </a:lnTo>
                <a:close/>
                <a:moveTo>
                  <a:pt x="4409053" y="814572"/>
                </a:moveTo>
                <a:cubicBezTo>
                  <a:pt x="4409053" y="789324"/>
                  <a:pt x="4421677" y="776700"/>
                  <a:pt x="4434965" y="763412"/>
                </a:cubicBezTo>
                <a:cubicBezTo>
                  <a:pt x="4434965" y="763412"/>
                  <a:pt x="4422341" y="750788"/>
                  <a:pt x="4409053" y="750788"/>
                </a:cubicBezTo>
                <a:cubicBezTo>
                  <a:pt x="4396429" y="776036"/>
                  <a:pt x="4383141" y="788660"/>
                  <a:pt x="4396429" y="814572"/>
                </a:cubicBezTo>
                <a:lnTo>
                  <a:pt x="4409053" y="814572"/>
                </a:lnTo>
                <a:lnTo>
                  <a:pt x="4409053" y="814572"/>
                </a:lnTo>
                <a:lnTo>
                  <a:pt x="4409053" y="814572"/>
                </a:lnTo>
                <a:close/>
                <a:moveTo>
                  <a:pt x="2429763" y="827860"/>
                </a:moveTo>
                <a:cubicBezTo>
                  <a:pt x="2417139" y="789989"/>
                  <a:pt x="2403851" y="776700"/>
                  <a:pt x="2391227" y="764076"/>
                </a:cubicBezTo>
                <a:cubicBezTo>
                  <a:pt x="2390562" y="789324"/>
                  <a:pt x="2403851" y="814572"/>
                  <a:pt x="2429763" y="827860"/>
                </a:cubicBezTo>
                <a:lnTo>
                  <a:pt x="2429763" y="827860"/>
                </a:lnTo>
                <a:close/>
                <a:moveTo>
                  <a:pt x="5141902" y="776700"/>
                </a:moveTo>
                <a:cubicBezTo>
                  <a:pt x="5141902" y="776700"/>
                  <a:pt x="5129278" y="789324"/>
                  <a:pt x="5141902" y="801948"/>
                </a:cubicBezTo>
                <a:cubicBezTo>
                  <a:pt x="5141902" y="789324"/>
                  <a:pt x="5154525" y="801948"/>
                  <a:pt x="5154525" y="789324"/>
                </a:cubicBezTo>
                <a:cubicBezTo>
                  <a:pt x="5154525" y="789324"/>
                  <a:pt x="5154525" y="776700"/>
                  <a:pt x="5141902" y="776700"/>
                </a:cubicBezTo>
                <a:lnTo>
                  <a:pt x="5141902" y="776700"/>
                </a:lnTo>
                <a:close/>
                <a:moveTo>
                  <a:pt x="1170033" y="814572"/>
                </a:moveTo>
                <a:cubicBezTo>
                  <a:pt x="1170033" y="801948"/>
                  <a:pt x="1170033" y="789324"/>
                  <a:pt x="1157410" y="789324"/>
                </a:cubicBezTo>
                <a:cubicBezTo>
                  <a:pt x="1144121" y="814572"/>
                  <a:pt x="1156745" y="814572"/>
                  <a:pt x="1170033" y="814572"/>
                </a:cubicBezTo>
                <a:lnTo>
                  <a:pt x="1170033" y="814572"/>
                </a:lnTo>
                <a:close/>
                <a:moveTo>
                  <a:pt x="1118209" y="840484"/>
                </a:moveTo>
                <a:cubicBezTo>
                  <a:pt x="1118209" y="853108"/>
                  <a:pt x="1118209" y="853108"/>
                  <a:pt x="1105585" y="878356"/>
                </a:cubicBezTo>
                <a:cubicBezTo>
                  <a:pt x="1144121" y="903603"/>
                  <a:pt x="1156745" y="853108"/>
                  <a:pt x="1144121" y="827196"/>
                </a:cubicBezTo>
                <a:cubicBezTo>
                  <a:pt x="1131497" y="827860"/>
                  <a:pt x="1131497" y="840484"/>
                  <a:pt x="1118209" y="840484"/>
                </a:cubicBezTo>
                <a:lnTo>
                  <a:pt x="1118209" y="840484"/>
                </a:lnTo>
                <a:close/>
                <a:moveTo>
                  <a:pt x="3560596" y="827860"/>
                </a:moveTo>
                <a:cubicBezTo>
                  <a:pt x="3560596" y="827860"/>
                  <a:pt x="3547972" y="853108"/>
                  <a:pt x="3560596" y="853108"/>
                </a:cubicBezTo>
                <a:cubicBezTo>
                  <a:pt x="3573219" y="853108"/>
                  <a:pt x="3573219" y="827860"/>
                  <a:pt x="3560596" y="827860"/>
                </a:cubicBezTo>
                <a:lnTo>
                  <a:pt x="3560596" y="827860"/>
                </a:lnTo>
                <a:close/>
                <a:moveTo>
                  <a:pt x="3882172" y="916892"/>
                </a:moveTo>
                <a:cubicBezTo>
                  <a:pt x="3920708" y="929515"/>
                  <a:pt x="3933332" y="904268"/>
                  <a:pt x="3946620" y="891644"/>
                </a:cubicBezTo>
                <a:cubicBezTo>
                  <a:pt x="3933332" y="878356"/>
                  <a:pt x="3894796" y="890980"/>
                  <a:pt x="3882172" y="916892"/>
                </a:cubicBezTo>
                <a:lnTo>
                  <a:pt x="3882172" y="916892"/>
                </a:lnTo>
                <a:close/>
                <a:moveTo>
                  <a:pt x="3650292" y="890980"/>
                </a:moveTo>
                <a:cubicBezTo>
                  <a:pt x="3650292" y="903603"/>
                  <a:pt x="3650292" y="903603"/>
                  <a:pt x="3662915" y="890980"/>
                </a:cubicBezTo>
                <a:cubicBezTo>
                  <a:pt x="3663580" y="890980"/>
                  <a:pt x="3663580" y="890980"/>
                  <a:pt x="3650292" y="890980"/>
                </a:cubicBezTo>
                <a:lnTo>
                  <a:pt x="3650292" y="890980"/>
                </a:lnTo>
                <a:close/>
                <a:moveTo>
                  <a:pt x="398649" y="890980"/>
                </a:moveTo>
                <a:cubicBezTo>
                  <a:pt x="386025" y="903603"/>
                  <a:pt x="386025" y="903603"/>
                  <a:pt x="372736" y="916227"/>
                </a:cubicBezTo>
                <a:cubicBezTo>
                  <a:pt x="398649" y="942139"/>
                  <a:pt x="423896" y="904268"/>
                  <a:pt x="398649" y="890980"/>
                </a:cubicBezTo>
                <a:lnTo>
                  <a:pt x="398649" y="890980"/>
                </a:lnTo>
                <a:close/>
                <a:moveTo>
                  <a:pt x="758097" y="904268"/>
                </a:moveTo>
                <a:cubicBezTo>
                  <a:pt x="758097" y="916892"/>
                  <a:pt x="758097" y="916892"/>
                  <a:pt x="770720" y="916892"/>
                </a:cubicBezTo>
                <a:cubicBezTo>
                  <a:pt x="770720" y="904268"/>
                  <a:pt x="770720" y="904268"/>
                  <a:pt x="758097" y="891644"/>
                </a:cubicBezTo>
                <a:cubicBezTo>
                  <a:pt x="758097" y="904268"/>
                  <a:pt x="758097" y="904268"/>
                  <a:pt x="758097" y="904268"/>
                </a:cubicBezTo>
                <a:lnTo>
                  <a:pt x="758097" y="904268"/>
                </a:lnTo>
                <a:close/>
                <a:moveTo>
                  <a:pt x="3843636" y="942139"/>
                </a:moveTo>
                <a:cubicBezTo>
                  <a:pt x="3831012" y="942139"/>
                  <a:pt x="3831012" y="942139"/>
                  <a:pt x="3831012" y="954763"/>
                </a:cubicBezTo>
                <a:cubicBezTo>
                  <a:pt x="3843636" y="967387"/>
                  <a:pt x="3856260" y="942139"/>
                  <a:pt x="3843636" y="942139"/>
                </a:cubicBezTo>
                <a:lnTo>
                  <a:pt x="3843636" y="942139"/>
                </a:lnTo>
                <a:close/>
                <a:moveTo>
                  <a:pt x="565416" y="1005923"/>
                </a:moveTo>
                <a:cubicBezTo>
                  <a:pt x="552793" y="1005923"/>
                  <a:pt x="552793" y="1005923"/>
                  <a:pt x="539504" y="1005923"/>
                </a:cubicBezTo>
                <a:cubicBezTo>
                  <a:pt x="540169" y="1018547"/>
                  <a:pt x="565416" y="1031171"/>
                  <a:pt x="565416" y="1005923"/>
                </a:cubicBezTo>
                <a:lnTo>
                  <a:pt x="565416" y="1005923"/>
                </a:lnTo>
                <a:close/>
                <a:moveTo>
                  <a:pt x="5385741" y="1043795"/>
                </a:moveTo>
                <a:cubicBezTo>
                  <a:pt x="5385741" y="1056419"/>
                  <a:pt x="5385741" y="1056419"/>
                  <a:pt x="5398365" y="1043795"/>
                </a:cubicBezTo>
                <a:cubicBezTo>
                  <a:pt x="5399030" y="1043795"/>
                  <a:pt x="5399030" y="1043795"/>
                  <a:pt x="5385741" y="1043795"/>
                </a:cubicBezTo>
                <a:lnTo>
                  <a:pt x="5385741" y="1043795"/>
                </a:lnTo>
                <a:close/>
                <a:moveTo>
                  <a:pt x="1581306" y="1094955"/>
                </a:moveTo>
                <a:cubicBezTo>
                  <a:pt x="1555394" y="1094955"/>
                  <a:pt x="1555394" y="1082331"/>
                  <a:pt x="1530146" y="1082331"/>
                </a:cubicBezTo>
                <a:cubicBezTo>
                  <a:pt x="1517522" y="1146115"/>
                  <a:pt x="1581306" y="1209898"/>
                  <a:pt x="1633130" y="1171362"/>
                </a:cubicBezTo>
                <a:cubicBezTo>
                  <a:pt x="1620506" y="1158738"/>
                  <a:pt x="1607218" y="1146115"/>
                  <a:pt x="1607218" y="1120202"/>
                </a:cubicBezTo>
                <a:cubicBezTo>
                  <a:pt x="1593930" y="1120202"/>
                  <a:pt x="1593930" y="1107579"/>
                  <a:pt x="1581306" y="1094955"/>
                </a:cubicBezTo>
                <a:lnTo>
                  <a:pt x="1581306" y="1094955"/>
                </a:lnTo>
                <a:close/>
                <a:moveTo>
                  <a:pt x="4717341" y="1171362"/>
                </a:moveTo>
                <a:cubicBezTo>
                  <a:pt x="4729965" y="1158738"/>
                  <a:pt x="4729965" y="1158738"/>
                  <a:pt x="4717341" y="1146115"/>
                </a:cubicBezTo>
                <a:cubicBezTo>
                  <a:pt x="4704717" y="1158738"/>
                  <a:pt x="4704717" y="1171362"/>
                  <a:pt x="4717341" y="1171362"/>
                </a:cubicBezTo>
                <a:lnTo>
                  <a:pt x="4717341" y="1171362"/>
                </a:lnTo>
                <a:close/>
                <a:moveTo>
                  <a:pt x="629865" y="1286306"/>
                </a:moveTo>
                <a:cubicBezTo>
                  <a:pt x="617241" y="1273682"/>
                  <a:pt x="629865" y="1261058"/>
                  <a:pt x="617241" y="1261058"/>
                </a:cubicBezTo>
                <a:cubicBezTo>
                  <a:pt x="617241" y="1261058"/>
                  <a:pt x="617241" y="1273682"/>
                  <a:pt x="617241" y="1261058"/>
                </a:cubicBezTo>
                <a:cubicBezTo>
                  <a:pt x="617241" y="1261058"/>
                  <a:pt x="617241" y="1261058"/>
                  <a:pt x="604617" y="1261058"/>
                </a:cubicBezTo>
                <a:cubicBezTo>
                  <a:pt x="604617" y="1273682"/>
                  <a:pt x="604617" y="1273682"/>
                  <a:pt x="604617" y="1286306"/>
                </a:cubicBezTo>
                <a:cubicBezTo>
                  <a:pt x="617241" y="1286306"/>
                  <a:pt x="617241" y="1273018"/>
                  <a:pt x="629865" y="1286306"/>
                </a:cubicBezTo>
                <a:lnTo>
                  <a:pt x="629865" y="1286306"/>
                </a:lnTo>
                <a:close/>
                <a:moveTo>
                  <a:pt x="629865" y="1298930"/>
                </a:moveTo>
                <a:cubicBezTo>
                  <a:pt x="655777" y="1298930"/>
                  <a:pt x="655777" y="1286306"/>
                  <a:pt x="655777" y="1273682"/>
                </a:cubicBezTo>
                <a:cubicBezTo>
                  <a:pt x="642489" y="1273018"/>
                  <a:pt x="629865" y="1273018"/>
                  <a:pt x="629865" y="1298930"/>
                </a:cubicBezTo>
                <a:lnTo>
                  <a:pt x="629865" y="1298930"/>
                </a:lnTo>
                <a:close/>
                <a:moveTo>
                  <a:pt x="835833" y="1400585"/>
                </a:moveTo>
                <a:cubicBezTo>
                  <a:pt x="823209" y="1400585"/>
                  <a:pt x="809921" y="1400585"/>
                  <a:pt x="797297" y="1413209"/>
                </a:cubicBezTo>
                <a:cubicBezTo>
                  <a:pt x="809921" y="1425833"/>
                  <a:pt x="823209" y="1438457"/>
                  <a:pt x="835833" y="1425833"/>
                </a:cubicBezTo>
                <a:cubicBezTo>
                  <a:pt x="835833" y="1413209"/>
                  <a:pt x="835833" y="1413209"/>
                  <a:pt x="835833" y="1400585"/>
                </a:cubicBezTo>
                <a:lnTo>
                  <a:pt x="835833" y="1400585"/>
                </a:lnTo>
                <a:close/>
                <a:moveTo>
                  <a:pt x="617241" y="1413209"/>
                </a:moveTo>
                <a:cubicBezTo>
                  <a:pt x="604617" y="1425833"/>
                  <a:pt x="604617" y="1425833"/>
                  <a:pt x="604617" y="1438457"/>
                </a:cubicBezTo>
                <a:cubicBezTo>
                  <a:pt x="617241" y="1438457"/>
                  <a:pt x="617241" y="1438457"/>
                  <a:pt x="617241" y="1438457"/>
                </a:cubicBezTo>
                <a:cubicBezTo>
                  <a:pt x="617241" y="1425833"/>
                  <a:pt x="617241" y="1413209"/>
                  <a:pt x="617241" y="1413209"/>
                </a:cubicBezTo>
                <a:lnTo>
                  <a:pt x="617241" y="1413209"/>
                </a:lnTo>
                <a:close/>
                <a:moveTo>
                  <a:pt x="4190460" y="1439121"/>
                </a:moveTo>
                <a:cubicBezTo>
                  <a:pt x="4190460" y="1451745"/>
                  <a:pt x="4203084" y="1439121"/>
                  <a:pt x="4216372" y="1439121"/>
                </a:cubicBezTo>
                <a:cubicBezTo>
                  <a:pt x="4203084" y="1425833"/>
                  <a:pt x="4190460" y="1425833"/>
                  <a:pt x="4190460" y="1439121"/>
                </a:cubicBezTo>
                <a:lnTo>
                  <a:pt x="4190460" y="1439121"/>
                </a:lnTo>
                <a:close/>
                <a:moveTo>
                  <a:pt x="4563197" y="1451745"/>
                </a:moveTo>
                <a:cubicBezTo>
                  <a:pt x="4575821" y="1464369"/>
                  <a:pt x="4589109" y="1464369"/>
                  <a:pt x="4589109" y="1451745"/>
                </a:cubicBezTo>
                <a:cubicBezTo>
                  <a:pt x="4589109" y="1451745"/>
                  <a:pt x="4576485" y="1451745"/>
                  <a:pt x="4576485" y="1439121"/>
                </a:cubicBezTo>
                <a:lnTo>
                  <a:pt x="4563197" y="1451745"/>
                </a:lnTo>
                <a:lnTo>
                  <a:pt x="4563197" y="1451745"/>
                </a:lnTo>
                <a:close/>
                <a:moveTo>
                  <a:pt x="4961845" y="1476993"/>
                </a:moveTo>
                <a:cubicBezTo>
                  <a:pt x="4974469" y="1464369"/>
                  <a:pt x="4961845" y="1439121"/>
                  <a:pt x="4949222" y="1451745"/>
                </a:cubicBezTo>
                <a:cubicBezTo>
                  <a:pt x="4948557" y="1451745"/>
                  <a:pt x="4948557" y="1476993"/>
                  <a:pt x="4961845" y="1476993"/>
                </a:cubicBezTo>
                <a:lnTo>
                  <a:pt x="4961845" y="1476993"/>
                </a:lnTo>
                <a:close/>
                <a:moveTo>
                  <a:pt x="796633" y="1502241"/>
                </a:moveTo>
                <a:cubicBezTo>
                  <a:pt x="784009" y="1502241"/>
                  <a:pt x="784009" y="1502241"/>
                  <a:pt x="784009" y="1514864"/>
                </a:cubicBezTo>
                <a:cubicBezTo>
                  <a:pt x="796633" y="1528153"/>
                  <a:pt x="784009" y="1502241"/>
                  <a:pt x="796633" y="1502241"/>
                </a:cubicBezTo>
                <a:lnTo>
                  <a:pt x="796633" y="1502241"/>
                </a:lnTo>
                <a:close/>
                <a:moveTo>
                  <a:pt x="4820325" y="1528153"/>
                </a:moveTo>
                <a:cubicBezTo>
                  <a:pt x="4807701" y="1515529"/>
                  <a:pt x="4794413" y="1528153"/>
                  <a:pt x="4781789" y="1528153"/>
                </a:cubicBezTo>
                <a:cubicBezTo>
                  <a:pt x="4781789" y="1540777"/>
                  <a:pt x="4807701" y="1540777"/>
                  <a:pt x="4820325" y="1528153"/>
                </a:cubicBezTo>
                <a:lnTo>
                  <a:pt x="4820325" y="1528153"/>
                </a:lnTo>
                <a:close/>
                <a:moveTo>
                  <a:pt x="5450190" y="1578648"/>
                </a:moveTo>
                <a:cubicBezTo>
                  <a:pt x="5437566" y="1566024"/>
                  <a:pt x="5450190" y="1540777"/>
                  <a:pt x="5437566" y="1553400"/>
                </a:cubicBezTo>
                <a:cubicBezTo>
                  <a:pt x="5437566" y="1566024"/>
                  <a:pt x="5411654" y="1553400"/>
                  <a:pt x="5424942" y="1566024"/>
                </a:cubicBezTo>
                <a:cubicBezTo>
                  <a:pt x="5424278" y="1578648"/>
                  <a:pt x="5437566" y="1578648"/>
                  <a:pt x="5450190" y="1578648"/>
                </a:cubicBezTo>
                <a:lnTo>
                  <a:pt x="5450190" y="1578648"/>
                </a:lnTo>
                <a:close/>
                <a:moveTo>
                  <a:pt x="7185639" y="1591937"/>
                </a:moveTo>
                <a:cubicBezTo>
                  <a:pt x="7173015" y="1579313"/>
                  <a:pt x="7173015" y="1566689"/>
                  <a:pt x="7159727" y="1566689"/>
                </a:cubicBezTo>
                <a:cubicBezTo>
                  <a:pt x="7159727" y="1566689"/>
                  <a:pt x="7159727" y="1566689"/>
                  <a:pt x="7159727" y="1579313"/>
                </a:cubicBezTo>
                <a:cubicBezTo>
                  <a:pt x="7172351" y="1578648"/>
                  <a:pt x="7172351" y="1591937"/>
                  <a:pt x="7185639" y="1591937"/>
                </a:cubicBezTo>
                <a:lnTo>
                  <a:pt x="7185639" y="1591937"/>
                </a:lnTo>
                <a:close/>
                <a:moveTo>
                  <a:pt x="1079673" y="1604560"/>
                </a:moveTo>
                <a:cubicBezTo>
                  <a:pt x="1079673" y="1591937"/>
                  <a:pt x="1079673" y="1591937"/>
                  <a:pt x="1067049" y="1579313"/>
                </a:cubicBezTo>
                <a:cubicBezTo>
                  <a:pt x="1067049" y="1579313"/>
                  <a:pt x="1067049" y="1591937"/>
                  <a:pt x="1067049" y="1579313"/>
                </a:cubicBezTo>
                <a:cubicBezTo>
                  <a:pt x="1067049" y="1591937"/>
                  <a:pt x="1067049" y="1591937"/>
                  <a:pt x="1079673" y="1604560"/>
                </a:cubicBezTo>
                <a:lnTo>
                  <a:pt x="1079673" y="1604560"/>
                </a:lnTo>
                <a:close/>
                <a:moveTo>
                  <a:pt x="1131497" y="1591937"/>
                </a:moveTo>
                <a:cubicBezTo>
                  <a:pt x="1118873" y="1591937"/>
                  <a:pt x="1118873" y="1591937"/>
                  <a:pt x="1105585" y="1604560"/>
                </a:cubicBezTo>
                <a:cubicBezTo>
                  <a:pt x="1118209" y="1604560"/>
                  <a:pt x="1118209" y="1604560"/>
                  <a:pt x="1131497" y="1604560"/>
                </a:cubicBezTo>
                <a:lnTo>
                  <a:pt x="1131497" y="1591937"/>
                </a:lnTo>
                <a:lnTo>
                  <a:pt x="1131497" y="1591937"/>
                </a:lnTo>
                <a:lnTo>
                  <a:pt x="1131497" y="1591937"/>
                </a:lnTo>
                <a:close/>
                <a:moveTo>
                  <a:pt x="6169750" y="1655056"/>
                </a:moveTo>
                <a:cubicBezTo>
                  <a:pt x="6182374" y="1642432"/>
                  <a:pt x="6182374" y="1642432"/>
                  <a:pt x="6182374" y="1629808"/>
                </a:cubicBezTo>
                <a:cubicBezTo>
                  <a:pt x="6182374" y="1617184"/>
                  <a:pt x="6169750" y="1617184"/>
                  <a:pt x="6156462" y="1617184"/>
                </a:cubicBezTo>
                <a:cubicBezTo>
                  <a:pt x="6144502" y="1629808"/>
                  <a:pt x="6144502" y="1655056"/>
                  <a:pt x="6169750" y="1655056"/>
                </a:cubicBezTo>
                <a:lnTo>
                  <a:pt x="6169750" y="1655056"/>
                </a:lnTo>
                <a:close/>
                <a:moveTo>
                  <a:pt x="7147103" y="1629808"/>
                </a:moveTo>
                <a:cubicBezTo>
                  <a:pt x="7134480" y="1617184"/>
                  <a:pt x="7134480" y="1617184"/>
                  <a:pt x="7121192" y="1617184"/>
                </a:cubicBezTo>
                <a:lnTo>
                  <a:pt x="7147103" y="1629808"/>
                </a:lnTo>
                <a:lnTo>
                  <a:pt x="7147103" y="1629808"/>
                </a:lnTo>
                <a:close/>
                <a:moveTo>
                  <a:pt x="1568018" y="1642432"/>
                </a:moveTo>
                <a:cubicBezTo>
                  <a:pt x="1568018" y="1655056"/>
                  <a:pt x="1568018" y="1667680"/>
                  <a:pt x="1580641" y="1667680"/>
                </a:cubicBezTo>
                <a:cubicBezTo>
                  <a:pt x="1581306" y="1655056"/>
                  <a:pt x="1581306" y="1642432"/>
                  <a:pt x="1568018" y="1642432"/>
                </a:cubicBezTo>
                <a:lnTo>
                  <a:pt x="1568018" y="1642432"/>
                </a:lnTo>
                <a:close/>
                <a:moveTo>
                  <a:pt x="7159727" y="1667680"/>
                </a:moveTo>
                <a:cubicBezTo>
                  <a:pt x="7172351" y="1655056"/>
                  <a:pt x="7159727" y="1642432"/>
                  <a:pt x="7147103" y="1655056"/>
                </a:cubicBezTo>
                <a:cubicBezTo>
                  <a:pt x="7159727" y="1655056"/>
                  <a:pt x="7159727" y="1667680"/>
                  <a:pt x="7159727" y="1667680"/>
                </a:cubicBezTo>
                <a:lnTo>
                  <a:pt x="7159727" y="1667680"/>
                </a:lnTo>
                <a:close/>
                <a:moveTo>
                  <a:pt x="283040" y="1655056"/>
                </a:moveTo>
                <a:cubicBezTo>
                  <a:pt x="283040" y="1667680"/>
                  <a:pt x="283040" y="1680304"/>
                  <a:pt x="295664" y="1667680"/>
                </a:cubicBezTo>
                <a:cubicBezTo>
                  <a:pt x="295664" y="1655056"/>
                  <a:pt x="295664" y="1667680"/>
                  <a:pt x="283040" y="1655056"/>
                </a:cubicBezTo>
                <a:lnTo>
                  <a:pt x="283040" y="1655056"/>
                </a:lnTo>
                <a:close/>
                <a:moveTo>
                  <a:pt x="848457" y="1693592"/>
                </a:moveTo>
                <a:cubicBezTo>
                  <a:pt x="848457" y="1706216"/>
                  <a:pt x="848457" y="1718840"/>
                  <a:pt x="861081" y="1718840"/>
                </a:cubicBezTo>
                <a:cubicBezTo>
                  <a:pt x="861081" y="1706216"/>
                  <a:pt x="861081" y="1693592"/>
                  <a:pt x="848457" y="1693592"/>
                </a:cubicBezTo>
                <a:lnTo>
                  <a:pt x="848457" y="1693592"/>
                </a:lnTo>
                <a:close/>
                <a:moveTo>
                  <a:pt x="964065" y="1782623"/>
                </a:moveTo>
                <a:cubicBezTo>
                  <a:pt x="976689" y="1782623"/>
                  <a:pt x="976689" y="1744752"/>
                  <a:pt x="989977" y="1757376"/>
                </a:cubicBezTo>
                <a:cubicBezTo>
                  <a:pt x="989977" y="1769999"/>
                  <a:pt x="1002601" y="1757376"/>
                  <a:pt x="1015889" y="1769999"/>
                </a:cubicBezTo>
                <a:cubicBezTo>
                  <a:pt x="1003265" y="1744752"/>
                  <a:pt x="1028513" y="1718840"/>
                  <a:pt x="1028513" y="1706216"/>
                </a:cubicBezTo>
                <a:cubicBezTo>
                  <a:pt x="1015889" y="1693592"/>
                  <a:pt x="1015889" y="1706216"/>
                  <a:pt x="1015889" y="1718840"/>
                </a:cubicBezTo>
                <a:cubicBezTo>
                  <a:pt x="989977" y="1706216"/>
                  <a:pt x="989977" y="1706216"/>
                  <a:pt x="977353" y="1718840"/>
                </a:cubicBezTo>
                <a:cubicBezTo>
                  <a:pt x="964729" y="1706216"/>
                  <a:pt x="964729" y="1693592"/>
                  <a:pt x="951441" y="1693592"/>
                </a:cubicBezTo>
                <a:cubicBezTo>
                  <a:pt x="951441" y="1718840"/>
                  <a:pt x="912905" y="1706216"/>
                  <a:pt x="912905" y="1744752"/>
                </a:cubicBezTo>
                <a:cubicBezTo>
                  <a:pt x="938817" y="1757376"/>
                  <a:pt x="951441" y="1757376"/>
                  <a:pt x="964065" y="1757376"/>
                </a:cubicBezTo>
                <a:cubicBezTo>
                  <a:pt x="951441" y="1757376"/>
                  <a:pt x="964065" y="1769999"/>
                  <a:pt x="964065" y="1782623"/>
                </a:cubicBezTo>
                <a:lnTo>
                  <a:pt x="964065" y="1782623"/>
                </a:lnTo>
                <a:close/>
                <a:moveTo>
                  <a:pt x="1516858" y="1706216"/>
                </a:moveTo>
                <a:cubicBezTo>
                  <a:pt x="1529481" y="1706216"/>
                  <a:pt x="1542770" y="1706216"/>
                  <a:pt x="1542770" y="1718840"/>
                </a:cubicBezTo>
                <a:cubicBezTo>
                  <a:pt x="1555394" y="1693592"/>
                  <a:pt x="1542770" y="1693592"/>
                  <a:pt x="1516858" y="1693592"/>
                </a:cubicBezTo>
                <a:lnTo>
                  <a:pt x="1516858" y="1706216"/>
                </a:lnTo>
                <a:lnTo>
                  <a:pt x="1516858" y="1706216"/>
                </a:lnTo>
                <a:lnTo>
                  <a:pt x="1516858" y="1706216"/>
                </a:lnTo>
                <a:close/>
                <a:moveTo>
                  <a:pt x="1079673" y="1718840"/>
                </a:moveTo>
                <a:cubicBezTo>
                  <a:pt x="1079673" y="1706216"/>
                  <a:pt x="1079673" y="1706216"/>
                  <a:pt x="1079673" y="1706216"/>
                </a:cubicBezTo>
                <a:cubicBezTo>
                  <a:pt x="1067049" y="1706216"/>
                  <a:pt x="1067049" y="1706216"/>
                  <a:pt x="1053761" y="1706216"/>
                </a:cubicBezTo>
                <a:cubicBezTo>
                  <a:pt x="1053761" y="1718840"/>
                  <a:pt x="1067049" y="1731464"/>
                  <a:pt x="1079673" y="1718840"/>
                </a:cubicBezTo>
                <a:lnTo>
                  <a:pt x="1079673" y="1718840"/>
                </a:lnTo>
                <a:close/>
                <a:moveTo>
                  <a:pt x="6452791" y="1706216"/>
                </a:moveTo>
                <a:cubicBezTo>
                  <a:pt x="6440167" y="1706216"/>
                  <a:pt x="6426878" y="1718840"/>
                  <a:pt x="6414255" y="1706216"/>
                </a:cubicBezTo>
                <a:cubicBezTo>
                  <a:pt x="6414255" y="1718840"/>
                  <a:pt x="6452791" y="1718840"/>
                  <a:pt x="6452791" y="1706216"/>
                </a:cubicBezTo>
                <a:lnTo>
                  <a:pt x="6452791" y="1706216"/>
                </a:lnTo>
                <a:close/>
                <a:moveTo>
                  <a:pt x="5835550" y="1731464"/>
                </a:moveTo>
                <a:cubicBezTo>
                  <a:pt x="5822926" y="1718840"/>
                  <a:pt x="5835550" y="1731464"/>
                  <a:pt x="5822926" y="1731464"/>
                </a:cubicBezTo>
                <a:cubicBezTo>
                  <a:pt x="5822926" y="1744087"/>
                  <a:pt x="5835550" y="1744087"/>
                  <a:pt x="5835550" y="1731464"/>
                </a:cubicBezTo>
                <a:lnTo>
                  <a:pt x="5835550" y="1731464"/>
                </a:lnTo>
                <a:close/>
                <a:moveTo>
                  <a:pt x="1825146" y="1757376"/>
                </a:moveTo>
                <a:cubicBezTo>
                  <a:pt x="1825146" y="1769999"/>
                  <a:pt x="1837770" y="1769999"/>
                  <a:pt x="1851058" y="1769999"/>
                </a:cubicBezTo>
                <a:cubicBezTo>
                  <a:pt x="1851058" y="1757376"/>
                  <a:pt x="1838434" y="1744087"/>
                  <a:pt x="1825146" y="1757376"/>
                </a:cubicBezTo>
                <a:lnTo>
                  <a:pt x="1825146" y="1757376"/>
                </a:lnTo>
                <a:close/>
                <a:moveTo>
                  <a:pt x="1387961" y="1807871"/>
                </a:moveTo>
                <a:cubicBezTo>
                  <a:pt x="1400585" y="1807871"/>
                  <a:pt x="1400585" y="1833119"/>
                  <a:pt x="1413873" y="1820495"/>
                </a:cubicBezTo>
                <a:cubicBezTo>
                  <a:pt x="1426497" y="1820495"/>
                  <a:pt x="1426497" y="1820495"/>
                  <a:pt x="1439786" y="1820495"/>
                </a:cubicBezTo>
                <a:cubicBezTo>
                  <a:pt x="1427162" y="1795247"/>
                  <a:pt x="1439786" y="1795247"/>
                  <a:pt x="1439786" y="1782623"/>
                </a:cubicBezTo>
                <a:cubicBezTo>
                  <a:pt x="1439786" y="1782623"/>
                  <a:pt x="1439786" y="1757376"/>
                  <a:pt x="1427162" y="1769999"/>
                </a:cubicBezTo>
                <a:cubicBezTo>
                  <a:pt x="1439786" y="1782623"/>
                  <a:pt x="1375337" y="1769999"/>
                  <a:pt x="1387961" y="1807871"/>
                </a:cubicBezTo>
                <a:lnTo>
                  <a:pt x="1387961" y="1807871"/>
                </a:lnTo>
                <a:close/>
                <a:moveTo>
                  <a:pt x="1735450" y="1795247"/>
                </a:moveTo>
                <a:cubicBezTo>
                  <a:pt x="1735450" y="1782623"/>
                  <a:pt x="1722826" y="1782623"/>
                  <a:pt x="1722826" y="1782623"/>
                </a:cubicBezTo>
                <a:cubicBezTo>
                  <a:pt x="1722826" y="1782623"/>
                  <a:pt x="1722162" y="1795247"/>
                  <a:pt x="1735450" y="1795247"/>
                </a:cubicBezTo>
                <a:lnTo>
                  <a:pt x="1735450" y="1795247"/>
                </a:lnTo>
                <a:close/>
                <a:moveTo>
                  <a:pt x="1092297" y="1795247"/>
                </a:moveTo>
                <a:cubicBezTo>
                  <a:pt x="1079673" y="1782623"/>
                  <a:pt x="1041137" y="1769999"/>
                  <a:pt x="1041137" y="1795247"/>
                </a:cubicBezTo>
                <a:cubicBezTo>
                  <a:pt x="1041137" y="1807871"/>
                  <a:pt x="1092297" y="1807871"/>
                  <a:pt x="1092297" y="1795247"/>
                </a:cubicBezTo>
                <a:lnTo>
                  <a:pt x="1092297" y="1795247"/>
                </a:lnTo>
                <a:close/>
                <a:moveTo>
                  <a:pt x="4627645" y="1820495"/>
                </a:moveTo>
                <a:cubicBezTo>
                  <a:pt x="4627645" y="1807871"/>
                  <a:pt x="4627645" y="1807871"/>
                  <a:pt x="4627645" y="1807871"/>
                </a:cubicBezTo>
                <a:lnTo>
                  <a:pt x="4627645" y="1807871"/>
                </a:lnTo>
                <a:lnTo>
                  <a:pt x="4627645" y="1820495"/>
                </a:lnTo>
                <a:lnTo>
                  <a:pt x="4627645" y="1820495"/>
                </a:lnTo>
                <a:close/>
                <a:moveTo>
                  <a:pt x="205968" y="1820495"/>
                </a:moveTo>
                <a:cubicBezTo>
                  <a:pt x="205968" y="1820495"/>
                  <a:pt x="193345" y="1820495"/>
                  <a:pt x="193345" y="1833119"/>
                </a:cubicBezTo>
                <a:cubicBezTo>
                  <a:pt x="205968" y="1833119"/>
                  <a:pt x="205968" y="1845743"/>
                  <a:pt x="219257" y="1845743"/>
                </a:cubicBezTo>
                <a:cubicBezTo>
                  <a:pt x="218592" y="1833783"/>
                  <a:pt x="218592" y="1820495"/>
                  <a:pt x="205968" y="1820495"/>
                </a:cubicBezTo>
                <a:lnTo>
                  <a:pt x="205968" y="1820495"/>
                </a:lnTo>
                <a:close/>
                <a:moveTo>
                  <a:pt x="1310889" y="1871655"/>
                </a:moveTo>
                <a:cubicBezTo>
                  <a:pt x="1323513" y="1871655"/>
                  <a:pt x="1336801" y="1871655"/>
                  <a:pt x="1336801" y="1859031"/>
                </a:cubicBezTo>
                <a:lnTo>
                  <a:pt x="1324178" y="1846407"/>
                </a:lnTo>
                <a:cubicBezTo>
                  <a:pt x="1324178" y="1859031"/>
                  <a:pt x="1310889" y="1859031"/>
                  <a:pt x="1310889" y="1871655"/>
                </a:cubicBezTo>
                <a:lnTo>
                  <a:pt x="1310889" y="1871655"/>
                </a:lnTo>
                <a:close/>
                <a:moveTo>
                  <a:pt x="6992959" y="1871655"/>
                </a:moveTo>
                <a:cubicBezTo>
                  <a:pt x="6980335" y="1871655"/>
                  <a:pt x="6980335" y="1884279"/>
                  <a:pt x="6967047" y="1871655"/>
                </a:cubicBezTo>
                <a:cubicBezTo>
                  <a:pt x="6954423" y="1884279"/>
                  <a:pt x="6954423" y="1884279"/>
                  <a:pt x="6954423" y="1909526"/>
                </a:cubicBezTo>
                <a:cubicBezTo>
                  <a:pt x="6967047" y="1909526"/>
                  <a:pt x="6980335" y="1884279"/>
                  <a:pt x="6992959" y="1909526"/>
                </a:cubicBezTo>
                <a:cubicBezTo>
                  <a:pt x="6992959" y="1896903"/>
                  <a:pt x="6992959" y="1909526"/>
                  <a:pt x="6992959" y="1909526"/>
                </a:cubicBezTo>
                <a:cubicBezTo>
                  <a:pt x="6992959" y="1884279"/>
                  <a:pt x="7005583" y="1896903"/>
                  <a:pt x="7005583" y="1896903"/>
                </a:cubicBezTo>
                <a:cubicBezTo>
                  <a:pt x="6992959" y="1896903"/>
                  <a:pt x="7005583" y="1871655"/>
                  <a:pt x="6992959" y="1871655"/>
                </a:cubicBezTo>
                <a:lnTo>
                  <a:pt x="6992959" y="1871655"/>
                </a:lnTo>
                <a:close/>
                <a:moveTo>
                  <a:pt x="1375337" y="1922815"/>
                </a:moveTo>
                <a:cubicBezTo>
                  <a:pt x="1426497" y="1935439"/>
                  <a:pt x="1478322" y="1897567"/>
                  <a:pt x="1529481" y="1922815"/>
                </a:cubicBezTo>
                <a:cubicBezTo>
                  <a:pt x="1542105" y="1910191"/>
                  <a:pt x="1555394" y="1910191"/>
                  <a:pt x="1580641" y="1897567"/>
                </a:cubicBezTo>
                <a:cubicBezTo>
                  <a:pt x="1580641" y="1884943"/>
                  <a:pt x="1568018" y="1872319"/>
                  <a:pt x="1554729" y="1872319"/>
                </a:cubicBezTo>
                <a:cubicBezTo>
                  <a:pt x="1554729" y="1884943"/>
                  <a:pt x="1542105" y="1884943"/>
                  <a:pt x="1542105" y="1897567"/>
                </a:cubicBezTo>
                <a:cubicBezTo>
                  <a:pt x="1516193" y="1872319"/>
                  <a:pt x="1490945" y="1910191"/>
                  <a:pt x="1477657" y="1897567"/>
                </a:cubicBezTo>
                <a:cubicBezTo>
                  <a:pt x="1451745" y="1910191"/>
                  <a:pt x="1426497" y="1910191"/>
                  <a:pt x="1413209" y="1884943"/>
                </a:cubicBezTo>
                <a:cubicBezTo>
                  <a:pt x="1387961" y="1884279"/>
                  <a:pt x="1375337" y="1896903"/>
                  <a:pt x="1375337" y="1922815"/>
                </a:cubicBezTo>
                <a:lnTo>
                  <a:pt x="1375337" y="1922815"/>
                </a:lnTo>
                <a:close/>
                <a:moveTo>
                  <a:pt x="308288" y="1896903"/>
                </a:moveTo>
                <a:cubicBezTo>
                  <a:pt x="308288" y="1909526"/>
                  <a:pt x="295664" y="1896903"/>
                  <a:pt x="295664" y="1909526"/>
                </a:cubicBezTo>
                <a:cubicBezTo>
                  <a:pt x="295664" y="1922150"/>
                  <a:pt x="295664" y="1922150"/>
                  <a:pt x="295664" y="1922150"/>
                </a:cubicBezTo>
                <a:cubicBezTo>
                  <a:pt x="321576" y="1922150"/>
                  <a:pt x="321576" y="1934774"/>
                  <a:pt x="346824" y="1934774"/>
                </a:cubicBezTo>
                <a:cubicBezTo>
                  <a:pt x="346824" y="1922150"/>
                  <a:pt x="359448" y="1909526"/>
                  <a:pt x="372736" y="1909526"/>
                </a:cubicBezTo>
                <a:cubicBezTo>
                  <a:pt x="360113" y="1884279"/>
                  <a:pt x="334200" y="1910191"/>
                  <a:pt x="308288" y="1896903"/>
                </a:cubicBezTo>
                <a:lnTo>
                  <a:pt x="308288" y="1896903"/>
                </a:lnTo>
                <a:close/>
                <a:moveTo>
                  <a:pt x="1285641" y="1896903"/>
                </a:moveTo>
                <a:cubicBezTo>
                  <a:pt x="1273018" y="1909526"/>
                  <a:pt x="1247105" y="1909526"/>
                  <a:pt x="1234482" y="1922150"/>
                </a:cubicBezTo>
                <a:cubicBezTo>
                  <a:pt x="1247105" y="1934774"/>
                  <a:pt x="1247105" y="1934774"/>
                  <a:pt x="1260394" y="1934774"/>
                </a:cubicBezTo>
                <a:cubicBezTo>
                  <a:pt x="1260394" y="1934774"/>
                  <a:pt x="1273018" y="1934774"/>
                  <a:pt x="1273018" y="1922150"/>
                </a:cubicBezTo>
                <a:cubicBezTo>
                  <a:pt x="1273018" y="1934774"/>
                  <a:pt x="1273018" y="1934774"/>
                  <a:pt x="1285641" y="1934774"/>
                </a:cubicBezTo>
                <a:cubicBezTo>
                  <a:pt x="1273018" y="1934774"/>
                  <a:pt x="1273018" y="1934774"/>
                  <a:pt x="1273018" y="1947398"/>
                </a:cubicBezTo>
                <a:cubicBezTo>
                  <a:pt x="1285641" y="1934774"/>
                  <a:pt x="1311554" y="1922150"/>
                  <a:pt x="1311554" y="1909526"/>
                </a:cubicBezTo>
                <a:cubicBezTo>
                  <a:pt x="1298265" y="1910191"/>
                  <a:pt x="1298265" y="1896903"/>
                  <a:pt x="1285641" y="1896903"/>
                </a:cubicBezTo>
                <a:lnTo>
                  <a:pt x="1285641" y="1896903"/>
                </a:lnTo>
                <a:close/>
                <a:moveTo>
                  <a:pt x="308288" y="1960686"/>
                </a:moveTo>
                <a:cubicBezTo>
                  <a:pt x="320912" y="1960686"/>
                  <a:pt x="334200" y="1960686"/>
                  <a:pt x="346824" y="1948063"/>
                </a:cubicBezTo>
                <a:cubicBezTo>
                  <a:pt x="346824" y="1935439"/>
                  <a:pt x="308288" y="1935439"/>
                  <a:pt x="308288" y="1960686"/>
                </a:cubicBezTo>
                <a:lnTo>
                  <a:pt x="308288" y="1960686"/>
                </a:lnTo>
                <a:close/>
                <a:moveTo>
                  <a:pt x="1645090" y="1935439"/>
                </a:moveTo>
                <a:cubicBezTo>
                  <a:pt x="1645090" y="1948063"/>
                  <a:pt x="1632466" y="1935439"/>
                  <a:pt x="1632466" y="1935439"/>
                </a:cubicBezTo>
                <a:cubicBezTo>
                  <a:pt x="1619842" y="1948063"/>
                  <a:pt x="1645090" y="1948063"/>
                  <a:pt x="1645090" y="1948063"/>
                </a:cubicBezTo>
                <a:cubicBezTo>
                  <a:pt x="1645090" y="1948063"/>
                  <a:pt x="1645090" y="1948063"/>
                  <a:pt x="1645090" y="1935439"/>
                </a:cubicBezTo>
                <a:lnTo>
                  <a:pt x="1645090" y="1935439"/>
                </a:lnTo>
                <a:close/>
                <a:moveTo>
                  <a:pt x="6671383" y="1986599"/>
                </a:moveTo>
                <a:cubicBezTo>
                  <a:pt x="6632847" y="1999222"/>
                  <a:pt x="6606935" y="1986599"/>
                  <a:pt x="6594311" y="2011846"/>
                </a:cubicBezTo>
                <a:cubicBezTo>
                  <a:pt x="6632847" y="2024470"/>
                  <a:pt x="6671383" y="2037094"/>
                  <a:pt x="6709919" y="2011846"/>
                </a:cubicBezTo>
                <a:cubicBezTo>
                  <a:pt x="6709919" y="1999222"/>
                  <a:pt x="6709919" y="1999222"/>
                  <a:pt x="6697295" y="1986599"/>
                </a:cubicBezTo>
                <a:cubicBezTo>
                  <a:pt x="6684007" y="1999222"/>
                  <a:pt x="6684007" y="1986599"/>
                  <a:pt x="6671383" y="1986599"/>
                </a:cubicBezTo>
                <a:lnTo>
                  <a:pt x="6671383" y="1986599"/>
                </a:lnTo>
                <a:close/>
                <a:moveTo>
                  <a:pt x="1221193" y="2024470"/>
                </a:moveTo>
                <a:cubicBezTo>
                  <a:pt x="1221193" y="2011846"/>
                  <a:pt x="1221193" y="1999222"/>
                  <a:pt x="1221193" y="1999222"/>
                </a:cubicBezTo>
                <a:cubicBezTo>
                  <a:pt x="1208569" y="1999222"/>
                  <a:pt x="1208569" y="2011846"/>
                  <a:pt x="1208569" y="2024470"/>
                </a:cubicBezTo>
                <a:cubicBezTo>
                  <a:pt x="1221193" y="2024470"/>
                  <a:pt x="1221193" y="2024470"/>
                  <a:pt x="1221193" y="2024470"/>
                </a:cubicBezTo>
                <a:lnTo>
                  <a:pt x="1221193" y="2024470"/>
                </a:lnTo>
                <a:close/>
                <a:moveTo>
                  <a:pt x="1529481" y="2024470"/>
                </a:moveTo>
                <a:cubicBezTo>
                  <a:pt x="1529481" y="2037094"/>
                  <a:pt x="1542105" y="2037094"/>
                  <a:pt x="1542105" y="2037094"/>
                </a:cubicBezTo>
                <a:cubicBezTo>
                  <a:pt x="1542105" y="2024470"/>
                  <a:pt x="1542105" y="2024470"/>
                  <a:pt x="1542105" y="2011846"/>
                </a:cubicBezTo>
                <a:cubicBezTo>
                  <a:pt x="1542770" y="2011846"/>
                  <a:pt x="1529481" y="2011846"/>
                  <a:pt x="1529481" y="2024470"/>
                </a:cubicBezTo>
                <a:lnTo>
                  <a:pt x="1529481" y="2024470"/>
                </a:lnTo>
                <a:close/>
                <a:moveTo>
                  <a:pt x="6620223" y="2037094"/>
                </a:moveTo>
                <a:lnTo>
                  <a:pt x="6607599" y="2037094"/>
                </a:lnTo>
                <a:cubicBezTo>
                  <a:pt x="6607599" y="2049718"/>
                  <a:pt x="6607599" y="2062342"/>
                  <a:pt x="6607599" y="2074966"/>
                </a:cubicBezTo>
                <a:cubicBezTo>
                  <a:pt x="6620223" y="2062342"/>
                  <a:pt x="6633511" y="2062342"/>
                  <a:pt x="6633511" y="2049718"/>
                </a:cubicBezTo>
                <a:cubicBezTo>
                  <a:pt x="6620223" y="2049718"/>
                  <a:pt x="6632847" y="2037094"/>
                  <a:pt x="6620223" y="2037094"/>
                </a:cubicBezTo>
                <a:lnTo>
                  <a:pt x="6620223" y="2037094"/>
                </a:lnTo>
                <a:close/>
                <a:moveTo>
                  <a:pt x="514257" y="2126126"/>
                </a:moveTo>
                <a:cubicBezTo>
                  <a:pt x="514257" y="2138749"/>
                  <a:pt x="526880" y="2138749"/>
                  <a:pt x="526880" y="2138749"/>
                </a:cubicBezTo>
                <a:cubicBezTo>
                  <a:pt x="540169" y="2126126"/>
                  <a:pt x="526880" y="2126126"/>
                  <a:pt x="514257" y="2126126"/>
                </a:cubicBezTo>
                <a:lnTo>
                  <a:pt x="514257" y="2126126"/>
                </a:lnTo>
                <a:close/>
                <a:moveTo>
                  <a:pt x="1324178" y="2164661"/>
                </a:moveTo>
                <a:cubicBezTo>
                  <a:pt x="1324178" y="2164661"/>
                  <a:pt x="1324178" y="2164661"/>
                  <a:pt x="1311554" y="2164661"/>
                </a:cubicBezTo>
                <a:lnTo>
                  <a:pt x="1324178" y="2164661"/>
                </a:lnTo>
                <a:lnTo>
                  <a:pt x="1324178" y="2164661"/>
                </a:lnTo>
                <a:close/>
                <a:moveTo>
                  <a:pt x="1170033" y="2215821"/>
                </a:moveTo>
                <a:cubicBezTo>
                  <a:pt x="1182657" y="2215821"/>
                  <a:pt x="1182657" y="2215821"/>
                  <a:pt x="1182657" y="2215821"/>
                </a:cubicBezTo>
                <a:cubicBezTo>
                  <a:pt x="1182657" y="2202533"/>
                  <a:pt x="1170033" y="2202533"/>
                  <a:pt x="1170033" y="2215821"/>
                </a:cubicBezTo>
                <a:lnTo>
                  <a:pt x="1170033" y="2215821"/>
                </a:lnTo>
                <a:close/>
                <a:moveTo>
                  <a:pt x="7095279" y="2266317"/>
                </a:moveTo>
                <a:cubicBezTo>
                  <a:pt x="7095279" y="2253693"/>
                  <a:pt x="7107903" y="2228445"/>
                  <a:pt x="7095279" y="2228445"/>
                </a:cubicBezTo>
                <a:cubicBezTo>
                  <a:pt x="7070031" y="2228445"/>
                  <a:pt x="7082655" y="2253693"/>
                  <a:pt x="7095279" y="2266317"/>
                </a:cubicBezTo>
                <a:lnTo>
                  <a:pt x="7095279" y="2266317"/>
                </a:lnTo>
                <a:close/>
                <a:moveTo>
                  <a:pt x="629865" y="2228445"/>
                </a:moveTo>
                <a:cubicBezTo>
                  <a:pt x="629865" y="2241069"/>
                  <a:pt x="629865" y="2253693"/>
                  <a:pt x="629865" y="2266317"/>
                </a:cubicBezTo>
                <a:cubicBezTo>
                  <a:pt x="629865" y="2253693"/>
                  <a:pt x="629865" y="2266317"/>
                  <a:pt x="642489" y="2266317"/>
                </a:cubicBezTo>
                <a:cubicBezTo>
                  <a:pt x="642489" y="2253693"/>
                  <a:pt x="655112" y="2253693"/>
                  <a:pt x="655112" y="2253693"/>
                </a:cubicBezTo>
                <a:cubicBezTo>
                  <a:pt x="629865" y="2253693"/>
                  <a:pt x="655777" y="2228445"/>
                  <a:pt x="629865" y="2228445"/>
                </a:cubicBezTo>
                <a:lnTo>
                  <a:pt x="629865" y="2228445"/>
                </a:lnTo>
                <a:close/>
                <a:moveTo>
                  <a:pt x="1247105" y="2355348"/>
                </a:moveTo>
                <a:cubicBezTo>
                  <a:pt x="1247105" y="2367972"/>
                  <a:pt x="1273018" y="2355348"/>
                  <a:pt x="1259729" y="2342725"/>
                </a:cubicBezTo>
                <a:cubicBezTo>
                  <a:pt x="1259729" y="2355348"/>
                  <a:pt x="1247105" y="2355348"/>
                  <a:pt x="1247105" y="2355348"/>
                </a:cubicBezTo>
                <a:lnTo>
                  <a:pt x="1247105" y="2355348"/>
                </a:lnTo>
                <a:close/>
                <a:moveTo>
                  <a:pt x="1156745" y="2381261"/>
                </a:moveTo>
                <a:cubicBezTo>
                  <a:pt x="1144121" y="2393884"/>
                  <a:pt x="1130833" y="2406508"/>
                  <a:pt x="1156745" y="2419132"/>
                </a:cubicBezTo>
                <a:cubicBezTo>
                  <a:pt x="1169369" y="2406508"/>
                  <a:pt x="1182657" y="2406508"/>
                  <a:pt x="1195281" y="2406508"/>
                </a:cubicBezTo>
                <a:cubicBezTo>
                  <a:pt x="1195281" y="2368637"/>
                  <a:pt x="1170033" y="2393884"/>
                  <a:pt x="1156745" y="2381261"/>
                </a:cubicBezTo>
                <a:lnTo>
                  <a:pt x="1156745" y="2381261"/>
                </a:lnTo>
                <a:close/>
                <a:moveTo>
                  <a:pt x="5424278" y="2419132"/>
                </a:moveTo>
                <a:lnTo>
                  <a:pt x="5424278" y="2444380"/>
                </a:lnTo>
                <a:cubicBezTo>
                  <a:pt x="5450190" y="2444380"/>
                  <a:pt x="5450190" y="2431756"/>
                  <a:pt x="5450190" y="2431756"/>
                </a:cubicBezTo>
                <a:cubicBezTo>
                  <a:pt x="5450190" y="2419132"/>
                  <a:pt x="5450190" y="2419132"/>
                  <a:pt x="5424278" y="2419132"/>
                </a:cubicBezTo>
                <a:lnTo>
                  <a:pt x="5424278" y="2419132"/>
                </a:lnTo>
                <a:close/>
                <a:moveTo>
                  <a:pt x="1170033" y="2444380"/>
                </a:moveTo>
                <a:cubicBezTo>
                  <a:pt x="1144121" y="2431756"/>
                  <a:pt x="1131497" y="2431756"/>
                  <a:pt x="1131497" y="2457004"/>
                </a:cubicBezTo>
                <a:cubicBezTo>
                  <a:pt x="1144121" y="2457668"/>
                  <a:pt x="1170033" y="2457668"/>
                  <a:pt x="1170033" y="2444380"/>
                </a:cubicBezTo>
                <a:lnTo>
                  <a:pt x="1170033" y="2444380"/>
                </a:lnTo>
                <a:close/>
                <a:moveTo>
                  <a:pt x="1067049" y="2508164"/>
                </a:moveTo>
                <a:cubicBezTo>
                  <a:pt x="1079673" y="2520788"/>
                  <a:pt x="1118209" y="2508164"/>
                  <a:pt x="1118209" y="2482916"/>
                </a:cubicBezTo>
                <a:cubicBezTo>
                  <a:pt x="1092297" y="2470292"/>
                  <a:pt x="1067049" y="2482916"/>
                  <a:pt x="1067049" y="2508164"/>
                </a:cubicBezTo>
                <a:lnTo>
                  <a:pt x="1067049" y="2508164"/>
                </a:lnTo>
                <a:close/>
                <a:moveTo>
                  <a:pt x="5296045" y="2534076"/>
                </a:moveTo>
                <a:cubicBezTo>
                  <a:pt x="5270134" y="2559324"/>
                  <a:pt x="5244886" y="2546700"/>
                  <a:pt x="5206350" y="2559324"/>
                </a:cubicBezTo>
                <a:cubicBezTo>
                  <a:pt x="5180438" y="2584571"/>
                  <a:pt x="5155190" y="2623107"/>
                  <a:pt x="5155190" y="2673603"/>
                </a:cubicBezTo>
                <a:cubicBezTo>
                  <a:pt x="5181102" y="2698851"/>
                  <a:pt x="5193726" y="2660979"/>
                  <a:pt x="5219638" y="2660979"/>
                </a:cubicBezTo>
                <a:cubicBezTo>
                  <a:pt x="5219638" y="2648355"/>
                  <a:pt x="5232262" y="2648355"/>
                  <a:pt x="5232262" y="2648355"/>
                </a:cubicBezTo>
                <a:cubicBezTo>
                  <a:pt x="5270798" y="2635731"/>
                  <a:pt x="5270798" y="2610483"/>
                  <a:pt x="5296710" y="2584571"/>
                </a:cubicBezTo>
                <a:cubicBezTo>
                  <a:pt x="5309334" y="2571948"/>
                  <a:pt x="5322622" y="2571948"/>
                  <a:pt x="5335246" y="2571948"/>
                </a:cubicBezTo>
                <a:cubicBezTo>
                  <a:pt x="5335246" y="2546700"/>
                  <a:pt x="5347870" y="2546700"/>
                  <a:pt x="5347870" y="2534076"/>
                </a:cubicBezTo>
                <a:cubicBezTo>
                  <a:pt x="5321958" y="2520788"/>
                  <a:pt x="5308669" y="2546700"/>
                  <a:pt x="5296045" y="2534076"/>
                </a:cubicBezTo>
                <a:lnTo>
                  <a:pt x="5296045" y="2534076"/>
                </a:lnTo>
                <a:close/>
                <a:moveTo>
                  <a:pt x="1015225" y="2571948"/>
                </a:moveTo>
                <a:cubicBezTo>
                  <a:pt x="1041137" y="2584571"/>
                  <a:pt x="1104921" y="2584571"/>
                  <a:pt x="1104921" y="2546700"/>
                </a:cubicBezTo>
                <a:cubicBezTo>
                  <a:pt x="1092297" y="2534076"/>
                  <a:pt x="1079009" y="2534076"/>
                  <a:pt x="1053761" y="2534076"/>
                </a:cubicBezTo>
                <a:cubicBezTo>
                  <a:pt x="1053761" y="2559324"/>
                  <a:pt x="1015225" y="2546700"/>
                  <a:pt x="1015225" y="2571948"/>
                </a:cubicBezTo>
                <a:lnTo>
                  <a:pt x="1015225" y="2571948"/>
                </a:lnTo>
                <a:close/>
                <a:moveTo>
                  <a:pt x="1298265" y="2597195"/>
                </a:moveTo>
                <a:cubicBezTo>
                  <a:pt x="1259729" y="2584571"/>
                  <a:pt x="1259729" y="2622443"/>
                  <a:pt x="1285641" y="2635067"/>
                </a:cubicBezTo>
                <a:cubicBezTo>
                  <a:pt x="1272353" y="2623107"/>
                  <a:pt x="1298265" y="2623107"/>
                  <a:pt x="1298265" y="2597195"/>
                </a:cubicBezTo>
                <a:lnTo>
                  <a:pt x="1298265" y="2597195"/>
                </a:lnTo>
                <a:close/>
                <a:moveTo>
                  <a:pt x="6157126" y="2750010"/>
                </a:moveTo>
                <a:cubicBezTo>
                  <a:pt x="6157126" y="2737387"/>
                  <a:pt x="6144502" y="2724763"/>
                  <a:pt x="6144502" y="2724763"/>
                </a:cubicBezTo>
                <a:cubicBezTo>
                  <a:pt x="6131879" y="2737387"/>
                  <a:pt x="6118590" y="2737387"/>
                  <a:pt x="6131879" y="2750010"/>
                </a:cubicBezTo>
                <a:cubicBezTo>
                  <a:pt x="6144502" y="2750010"/>
                  <a:pt x="6144502" y="2750010"/>
                  <a:pt x="6157126" y="2750010"/>
                </a:cubicBezTo>
                <a:lnTo>
                  <a:pt x="6157126" y="2750010"/>
                </a:lnTo>
                <a:close/>
                <a:moveTo>
                  <a:pt x="5719942" y="2916114"/>
                </a:moveTo>
                <a:cubicBezTo>
                  <a:pt x="5719942" y="2916114"/>
                  <a:pt x="5719942" y="2928738"/>
                  <a:pt x="5732566" y="2928738"/>
                </a:cubicBezTo>
                <a:cubicBezTo>
                  <a:pt x="5732566" y="2916114"/>
                  <a:pt x="5732566" y="2903490"/>
                  <a:pt x="5719942" y="2903490"/>
                </a:cubicBezTo>
                <a:cubicBezTo>
                  <a:pt x="5719942" y="2902826"/>
                  <a:pt x="5707318" y="2916114"/>
                  <a:pt x="5719942" y="2916114"/>
                </a:cubicBezTo>
                <a:lnTo>
                  <a:pt x="5719942" y="2916114"/>
                </a:lnTo>
                <a:close/>
                <a:moveTo>
                  <a:pt x="5951822" y="2941362"/>
                </a:moveTo>
                <a:cubicBezTo>
                  <a:pt x="5951822" y="2953986"/>
                  <a:pt x="5951822" y="2953986"/>
                  <a:pt x="5964446" y="2953986"/>
                </a:cubicBezTo>
                <a:cubicBezTo>
                  <a:pt x="5977070" y="2953986"/>
                  <a:pt x="5951822" y="2928738"/>
                  <a:pt x="5951822" y="2941362"/>
                </a:cubicBezTo>
                <a:lnTo>
                  <a:pt x="5951822" y="2941362"/>
                </a:lnTo>
                <a:close/>
                <a:moveTo>
                  <a:pt x="257128" y="2966610"/>
                </a:moveTo>
                <a:cubicBezTo>
                  <a:pt x="257128" y="2966610"/>
                  <a:pt x="269752" y="2966610"/>
                  <a:pt x="257128" y="2953986"/>
                </a:cubicBezTo>
                <a:cubicBezTo>
                  <a:pt x="257128" y="2953986"/>
                  <a:pt x="257128" y="2953986"/>
                  <a:pt x="257128" y="2966610"/>
                </a:cubicBezTo>
                <a:lnTo>
                  <a:pt x="257128" y="2966610"/>
                </a:lnTo>
                <a:close/>
                <a:moveTo>
                  <a:pt x="1992578" y="3005145"/>
                </a:moveTo>
                <a:cubicBezTo>
                  <a:pt x="2005202" y="2992522"/>
                  <a:pt x="2005202" y="2992522"/>
                  <a:pt x="2005202" y="2979898"/>
                </a:cubicBezTo>
                <a:cubicBezTo>
                  <a:pt x="1992578" y="2979233"/>
                  <a:pt x="1992578" y="2992522"/>
                  <a:pt x="1992578" y="3005145"/>
                </a:cubicBezTo>
                <a:lnTo>
                  <a:pt x="1992578" y="3005145"/>
                </a:lnTo>
                <a:close/>
                <a:moveTo>
                  <a:pt x="475721" y="3055641"/>
                </a:moveTo>
                <a:lnTo>
                  <a:pt x="475721" y="3068265"/>
                </a:lnTo>
                <a:cubicBezTo>
                  <a:pt x="488344" y="3081553"/>
                  <a:pt x="488344" y="3055641"/>
                  <a:pt x="475721" y="3055641"/>
                </a:cubicBezTo>
                <a:lnTo>
                  <a:pt x="475721" y="3055641"/>
                </a:lnTo>
                <a:close/>
                <a:moveTo>
                  <a:pt x="231216" y="3183209"/>
                </a:moveTo>
                <a:cubicBezTo>
                  <a:pt x="218592" y="3183209"/>
                  <a:pt x="218592" y="3183209"/>
                  <a:pt x="218592" y="3183209"/>
                </a:cubicBezTo>
                <a:cubicBezTo>
                  <a:pt x="218592" y="3183209"/>
                  <a:pt x="218592" y="3195832"/>
                  <a:pt x="231216" y="3195832"/>
                </a:cubicBezTo>
                <a:cubicBezTo>
                  <a:pt x="244504" y="3195832"/>
                  <a:pt x="231216" y="3183209"/>
                  <a:pt x="231216" y="3183209"/>
                </a:cubicBezTo>
                <a:lnTo>
                  <a:pt x="231216" y="3183209"/>
                </a:lnTo>
                <a:close/>
                <a:moveTo>
                  <a:pt x="1696914" y="3399808"/>
                </a:moveTo>
                <a:cubicBezTo>
                  <a:pt x="1709538" y="3387184"/>
                  <a:pt x="1722826" y="3361936"/>
                  <a:pt x="1735450" y="3323400"/>
                </a:cubicBezTo>
                <a:cubicBezTo>
                  <a:pt x="1722826" y="3323400"/>
                  <a:pt x="1722826" y="3323400"/>
                  <a:pt x="1722826" y="3323400"/>
                </a:cubicBezTo>
                <a:cubicBezTo>
                  <a:pt x="1709538" y="3348648"/>
                  <a:pt x="1696914" y="3387184"/>
                  <a:pt x="1696914" y="3399808"/>
                </a:cubicBezTo>
                <a:lnTo>
                  <a:pt x="1696914" y="3399808"/>
                </a:lnTo>
                <a:close/>
                <a:moveTo>
                  <a:pt x="2738051" y="3361272"/>
                </a:moveTo>
                <a:cubicBezTo>
                  <a:pt x="2750675" y="3361272"/>
                  <a:pt x="2750675" y="3373895"/>
                  <a:pt x="2763963" y="3373895"/>
                </a:cubicBezTo>
                <a:cubicBezTo>
                  <a:pt x="2763963" y="3361272"/>
                  <a:pt x="2751339" y="3348648"/>
                  <a:pt x="2751339" y="3336024"/>
                </a:cubicBezTo>
                <a:cubicBezTo>
                  <a:pt x="2750675" y="3348648"/>
                  <a:pt x="2738051" y="3348648"/>
                  <a:pt x="2738051" y="3361272"/>
                </a:cubicBezTo>
                <a:lnTo>
                  <a:pt x="2738051" y="3361272"/>
                </a:lnTo>
                <a:close/>
                <a:moveTo>
                  <a:pt x="2557995" y="3348648"/>
                </a:moveTo>
                <a:cubicBezTo>
                  <a:pt x="2557995" y="3361272"/>
                  <a:pt x="2557995" y="3373895"/>
                  <a:pt x="2570619" y="3373895"/>
                </a:cubicBezTo>
                <a:cubicBezTo>
                  <a:pt x="2570619" y="3361272"/>
                  <a:pt x="2570619" y="3348648"/>
                  <a:pt x="2557995" y="3348648"/>
                </a:cubicBezTo>
                <a:lnTo>
                  <a:pt x="2557995" y="3348648"/>
                </a:lnTo>
                <a:close/>
                <a:moveTo>
                  <a:pt x="1298265" y="3373895"/>
                </a:moveTo>
                <a:cubicBezTo>
                  <a:pt x="1310889" y="3373895"/>
                  <a:pt x="1324178" y="3386519"/>
                  <a:pt x="1324178" y="3373895"/>
                </a:cubicBezTo>
                <a:cubicBezTo>
                  <a:pt x="1336801" y="3361272"/>
                  <a:pt x="1298265" y="3361272"/>
                  <a:pt x="1298265" y="3373895"/>
                </a:cubicBezTo>
                <a:lnTo>
                  <a:pt x="1298265" y="3373895"/>
                </a:lnTo>
                <a:close/>
                <a:moveTo>
                  <a:pt x="1581306" y="3361272"/>
                </a:moveTo>
                <a:cubicBezTo>
                  <a:pt x="1568682" y="3373895"/>
                  <a:pt x="1568682" y="3386519"/>
                  <a:pt x="1581306" y="3386519"/>
                </a:cubicBezTo>
                <a:cubicBezTo>
                  <a:pt x="1581306" y="3387184"/>
                  <a:pt x="1593930" y="3361272"/>
                  <a:pt x="1581306" y="3361272"/>
                </a:cubicBezTo>
                <a:lnTo>
                  <a:pt x="1581306" y="3361272"/>
                </a:lnTo>
                <a:close/>
                <a:moveTo>
                  <a:pt x="1208569" y="3437679"/>
                </a:moveTo>
                <a:lnTo>
                  <a:pt x="1208569" y="3450303"/>
                </a:lnTo>
                <a:cubicBezTo>
                  <a:pt x="1221193" y="3450303"/>
                  <a:pt x="1221193" y="3450303"/>
                  <a:pt x="1221193" y="3450303"/>
                </a:cubicBezTo>
                <a:cubicBezTo>
                  <a:pt x="1221193" y="3450303"/>
                  <a:pt x="1221193" y="3437679"/>
                  <a:pt x="1208569" y="3437679"/>
                </a:cubicBezTo>
                <a:lnTo>
                  <a:pt x="1208569" y="3437679"/>
                </a:lnTo>
                <a:close/>
                <a:moveTo>
                  <a:pt x="2031114" y="3450303"/>
                </a:moveTo>
                <a:cubicBezTo>
                  <a:pt x="2031114" y="3462927"/>
                  <a:pt x="2018490" y="3462927"/>
                  <a:pt x="2031114" y="3475551"/>
                </a:cubicBezTo>
                <a:cubicBezTo>
                  <a:pt x="2031114" y="3463591"/>
                  <a:pt x="2043738" y="3450303"/>
                  <a:pt x="2031114" y="3450303"/>
                </a:cubicBezTo>
                <a:lnTo>
                  <a:pt x="2031114" y="3450303"/>
                </a:lnTo>
                <a:close/>
                <a:moveTo>
                  <a:pt x="5553174" y="3463591"/>
                </a:moveTo>
                <a:cubicBezTo>
                  <a:pt x="5553174" y="3463591"/>
                  <a:pt x="5553174" y="3476215"/>
                  <a:pt x="5553174" y="3488839"/>
                </a:cubicBezTo>
                <a:cubicBezTo>
                  <a:pt x="5565798" y="3488839"/>
                  <a:pt x="5565798" y="3463591"/>
                  <a:pt x="5553174" y="3463591"/>
                </a:cubicBezTo>
                <a:lnTo>
                  <a:pt x="5553174" y="3463591"/>
                </a:lnTo>
                <a:close/>
                <a:moveTo>
                  <a:pt x="1940754" y="3501463"/>
                </a:moveTo>
                <a:lnTo>
                  <a:pt x="1940754" y="3514087"/>
                </a:lnTo>
                <a:cubicBezTo>
                  <a:pt x="1966666" y="3526711"/>
                  <a:pt x="1954042" y="3488839"/>
                  <a:pt x="1940754" y="3501463"/>
                </a:cubicBezTo>
                <a:lnTo>
                  <a:pt x="1940754" y="3501463"/>
                </a:lnTo>
                <a:close/>
                <a:moveTo>
                  <a:pt x="488344" y="3501463"/>
                </a:moveTo>
                <a:cubicBezTo>
                  <a:pt x="488344" y="3514087"/>
                  <a:pt x="488344" y="3526711"/>
                  <a:pt x="500968" y="3539335"/>
                </a:cubicBezTo>
                <a:cubicBezTo>
                  <a:pt x="513592" y="3539335"/>
                  <a:pt x="513592" y="3514087"/>
                  <a:pt x="526880" y="3501463"/>
                </a:cubicBezTo>
                <a:cubicBezTo>
                  <a:pt x="514257" y="3501463"/>
                  <a:pt x="501633" y="3501463"/>
                  <a:pt x="488344" y="3501463"/>
                </a:cubicBezTo>
                <a:lnTo>
                  <a:pt x="488344" y="3501463"/>
                </a:lnTo>
                <a:close/>
                <a:moveTo>
                  <a:pt x="3046339" y="3501463"/>
                </a:moveTo>
                <a:cubicBezTo>
                  <a:pt x="3046339" y="3514087"/>
                  <a:pt x="3046339" y="3539335"/>
                  <a:pt x="3058963" y="3539335"/>
                </a:cubicBezTo>
                <a:cubicBezTo>
                  <a:pt x="3072251" y="3526711"/>
                  <a:pt x="3059627" y="3514087"/>
                  <a:pt x="3046339" y="3501463"/>
                </a:cubicBezTo>
                <a:lnTo>
                  <a:pt x="3046339" y="3501463"/>
                </a:lnTo>
                <a:close/>
                <a:moveTo>
                  <a:pt x="2660979" y="3514087"/>
                </a:moveTo>
                <a:cubicBezTo>
                  <a:pt x="2648355" y="3514087"/>
                  <a:pt x="2648355" y="3539335"/>
                  <a:pt x="2648355" y="3539335"/>
                </a:cubicBezTo>
                <a:cubicBezTo>
                  <a:pt x="2660979" y="3539999"/>
                  <a:pt x="2660979" y="3526711"/>
                  <a:pt x="2660979" y="3514087"/>
                </a:cubicBezTo>
                <a:lnTo>
                  <a:pt x="2660979" y="3514087"/>
                </a:lnTo>
                <a:close/>
                <a:moveTo>
                  <a:pt x="1671002" y="3565247"/>
                </a:moveTo>
                <a:cubicBezTo>
                  <a:pt x="1683626" y="3565247"/>
                  <a:pt x="1696914" y="3539999"/>
                  <a:pt x="1696914" y="3527375"/>
                </a:cubicBezTo>
                <a:cubicBezTo>
                  <a:pt x="1683626" y="3539999"/>
                  <a:pt x="1683626" y="3552623"/>
                  <a:pt x="1671002" y="3565247"/>
                </a:cubicBezTo>
                <a:lnTo>
                  <a:pt x="1671002" y="3565247"/>
                </a:lnTo>
                <a:close/>
                <a:moveTo>
                  <a:pt x="1992578" y="3565247"/>
                </a:moveTo>
                <a:cubicBezTo>
                  <a:pt x="2005202" y="3577871"/>
                  <a:pt x="1992578" y="3552623"/>
                  <a:pt x="2005202" y="3552623"/>
                </a:cubicBezTo>
                <a:cubicBezTo>
                  <a:pt x="1992578" y="3552623"/>
                  <a:pt x="1992578" y="3565247"/>
                  <a:pt x="1992578" y="3565247"/>
                </a:cubicBezTo>
                <a:lnTo>
                  <a:pt x="1992578" y="3565247"/>
                </a:lnTo>
                <a:close/>
                <a:moveTo>
                  <a:pt x="2995179" y="3577871"/>
                </a:moveTo>
                <a:cubicBezTo>
                  <a:pt x="2982555" y="3590495"/>
                  <a:pt x="2982555" y="3590495"/>
                  <a:pt x="2982555" y="3603118"/>
                </a:cubicBezTo>
                <a:cubicBezTo>
                  <a:pt x="2995179" y="3590495"/>
                  <a:pt x="2982555" y="3615742"/>
                  <a:pt x="2995179" y="3603118"/>
                </a:cubicBezTo>
                <a:cubicBezTo>
                  <a:pt x="2995179" y="3603118"/>
                  <a:pt x="3007803" y="3603118"/>
                  <a:pt x="3007803" y="3590495"/>
                </a:cubicBezTo>
                <a:cubicBezTo>
                  <a:pt x="2995179" y="3590495"/>
                  <a:pt x="2995179" y="3577871"/>
                  <a:pt x="2995179" y="3577871"/>
                </a:cubicBezTo>
                <a:lnTo>
                  <a:pt x="2995179" y="3577871"/>
                </a:lnTo>
                <a:close/>
                <a:moveTo>
                  <a:pt x="346824" y="3590495"/>
                </a:moveTo>
                <a:cubicBezTo>
                  <a:pt x="346824" y="3603118"/>
                  <a:pt x="346824" y="3603118"/>
                  <a:pt x="359448" y="3603118"/>
                </a:cubicBezTo>
                <a:cubicBezTo>
                  <a:pt x="359448" y="3577871"/>
                  <a:pt x="359448" y="3577871"/>
                  <a:pt x="359448" y="3577871"/>
                </a:cubicBezTo>
                <a:cubicBezTo>
                  <a:pt x="359448" y="3577871"/>
                  <a:pt x="360113" y="3590495"/>
                  <a:pt x="346824" y="3590495"/>
                </a:cubicBezTo>
                <a:lnTo>
                  <a:pt x="346824" y="3590495"/>
                </a:lnTo>
                <a:close/>
                <a:moveTo>
                  <a:pt x="4434965" y="3616407"/>
                </a:moveTo>
                <a:cubicBezTo>
                  <a:pt x="4434965" y="3603783"/>
                  <a:pt x="4434965" y="3603783"/>
                  <a:pt x="4434965" y="3591159"/>
                </a:cubicBezTo>
                <a:cubicBezTo>
                  <a:pt x="4422341" y="3591159"/>
                  <a:pt x="4422341" y="3591159"/>
                  <a:pt x="4422341" y="3591159"/>
                </a:cubicBezTo>
                <a:cubicBezTo>
                  <a:pt x="4422341" y="3591159"/>
                  <a:pt x="4409053" y="3616407"/>
                  <a:pt x="4434965" y="3616407"/>
                </a:cubicBezTo>
                <a:lnTo>
                  <a:pt x="4434965" y="3616407"/>
                </a:lnTo>
                <a:close/>
                <a:moveTo>
                  <a:pt x="2455010" y="3590495"/>
                </a:moveTo>
                <a:cubicBezTo>
                  <a:pt x="2442387" y="3615742"/>
                  <a:pt x="2442387" y="3628366"/>
                  <a:pt x="2429098" y="3641654"/>
                </a:cubicBezTo>
                <a:cubicBezTo>
                  <a:pt x="2442387" y="3641654"/>
                  <a:pt x="2468299" y="3603118"/>
                  <a:pt x="2455010" y="3590495"/>
                </a:cubicBezTo>
                <a:lnTo>
                  <a:pt x="2455010" y="3590495"/>
                </a:lnTo>
                <a:close/>
                <a:moveTo>
                  <a:pt x="2660979" y="3603118"/>
                </a:moveTo>
                <a:cubicBezTo>
                  <a:pt x="2648355" y="3603118"/>
                  <a:pt x="2635067" y="3628366"/>
                  <a:pt x="2648355" y="3640990"/>
                </a:cubicBezTo>
                <a:cubicBezTo>
                  <a:pt x="2647691" y="3629031"/>
                  <a:pt x="2660979" y="3629031"/>
                  <a:pt x="2660979" y="3603118"/>
                </a:cubicBezTo>
                <a:lnTo>
                  <a:pt x="2660979" y="3603118"/>
                </a:lnTo>
                <a:close/>
                <a:moveTo>
                  <a:pt x="4280156" y="3629031"/>
                </a:moveTo>
                <a:lnTo>
                  <a:pt x="4267532" y="3629031"/>
                </a:lnTo>
                <a:cubicBezTo>
                  <a:pt x="4280156" y="3641654"/>
                  <a:pt x="4280156" y="3641654"/>
                  <a:pt x="4293445" y="3641654"/>
                </a:cubicBezTo>
                <a:cubicBezTo>
                  <a:pt x="4293445" y="3629031"/>
                  <a:pt x="4293445" y="3629031"/>
                  <a:pt x="4293445" y="3616407"/>
                </a:cubicBezTo>
                <a:cubicBezTo>
                  <a:pt x="4280821" y="3616407"/>
                  <a:pt x="4280821" y="3616407"/>
                  <a:pt x="4280821" y="3616407"/>
                </a:cubicBezTo>
                <a:cubicBezTo>
                  <a:pt x="4280156" y="3629031"/>
                  <a:pt x="4280156" y="3629031"/>
                  <a:pt x="4280156" y="3629031"/>
                </a:cubicBezTo>
                <a:lnTo>
                  <a:pt x="4280156" y="3629031"/>
                </a:lnTo>
                <a:close/>
                <a:moveTo>
                  <a:pt x="3432364" y="3629031"/>
                </a:moveTo>
                <a:cubicBezTo>
                  <a:pt x="3432364" y="3629031"/>
                  <a:pt x="3432364" y="3629031"/>
                  <a:pt x="3419740" y="3629031"/>
                </a:cubicBezTo>
                <a:cubicBezTo>
                  <a:pt x="3419740" y="3629031"/>
                  <a:pt x="3419740" y="3641654"/>
                  <a:pt x="3432364" y="3641654"/>
                </a:cubicBezTo>
                <a:cubicBezTo>
                  <a:pt x="3432364" y="3629031"/>
                  <a:pt x="3432364" y="3629031"/>
                  <a:pt x="3432364" y="3629031"/>
                </a:cubicBezTo>
                <a:lnTo>
                  <a:pt x="3432364" y="3629031"/>
                </a:lnTo>
                <a:close/>
                <a:moveTo>
                  <a:pt x="6709919" y="3654278"/>
                </a:moveTo>
                <a:cubicBezTo>
                  <a:pt x="6735831" y="3654278"/>
                  <a:pt x="6735831" y="3641654"/>
                  <a:pt x="6735831" y="3629031"/>
                </a:cubicBezTo>
                <a:cubicBezTo>
                  <a:pt x="6709919" y="3629031"/>
                  <a:pt x="6709919" y="3641654"/>
                  <a:pt x="6709919" y="3654278"/>
                </a:cubicBezTo>
                <a:lnTo>
                  <a:pt x="6709919" y="3654278"/>
                </a:lnTo>
                <a:close/>
                <a:moveTo>
                  <a:pt x="2647691" y="3641654"/>
                </a:moveTo>
                <a:cubicBezTo>
                  <a:pt x="2660314" y="3666902"/>
                  <a:pt x="2660314" y="3692814"/>
                  <a:pt x="2660314" y="3718062"/>
                </a:cubicBezTo>
                <a:cubicBezTo>
                  <a:pt x="2660314" y="3692814"/>
                  <a:pt x="2672938" y="3666902"/>
                  <a:pt x="2660314" y="3641654"/>
                </a:cubicBezTo>
                <a:cubicBezTo>
                  <a:pt x="2660979" y="3641654"/>
                  <a:pt x="2660979" y="3641654"/>
                  <a:pt x="2647691" y="3641654"/>
                </a:cubicBezTo>
                <a:lnTo>
                  <a:pt x="2647691" y="3641654"/>
                </a:lnTo>
                <a:close/>
                <a:moveTo>
                  <a:pt x="4498748" y="3654278"/>
                </a:moveTo>
                <a:cubicBezTo>
                  <a:pt x="4486125" y="3641654"/>
                  <a:pt x="4460212" y="3641654"/>
                  <a:pt x="4460212" y="3654278"/>
                </a:cubicBezTo>
                <a:cubicBezTo>
                  <a:pt x="4473501" y="3654278"/>
                  <a:pt x="4486125" y="3654278"/>
                  <a:pt x="4498748" y="3654278"/>
                </a:cubicBezTo>
                <a:lnTo>
                  <a:pt x="4498748" y="3654278"/>
                </a:lnTo>
                <a:close/>
                <a:moveTo>
                  <a:pt x="1439786" y="3641654"/>
                </a:moveTo>
                <a:cubicBezTo>
                  <a:pt x="1427162" y="3654278"/>
                  <a:pt x="1427162" y="3666902"/>
                  <a:pt x="1439786" y="3679526"/>
                </a:cubicBezTo>
                <a:cubicBezTo>
                  <a:pt x="1452409" y="3679526"/>
                  <a:pt x="1452409" y="3654278"/>
                  <a:pt x="1439786" y="3641654"/>
                </a:cubicBezTo>
                <a:lnTo>
                  <a:pt x="1439786" y="3641654"/>
                </a:lnTo>
                <a:close/>
                <a:moveTo>
                  <a:pt x="2403851" y="3666902"/>
                </a:moveTo>
                <a:cubicBezTo>
                  <a:pt x="2403851" y="3679526"/>
                  <a:pt x="2391227" y="3692150"/>
                  <a:pt x="2403851" y="3704774"/>
                </a:cubicBezTo>
                <a:cubicBezTo>
                  <a:pt x="2403851" y="3692814"/>
                  <a:pt x="2416475" y="3679526"/>
                  <a:pt x="2403851" y="3666902"/>
                </a:cubicBezTo>
                <a:lnTo>
                  <a:pt x="2403851" y="3666902"/>
                </a:lnTo>
                <a:close/>
                <a:moveTo>
                  <a:pt x="1696914" y="3807093"/>
                </a:moveTo>
                <a:cubicBezTo>
                  <a:pt x="1696914" y="3755934"/>
                  <a:pt x="1722826" y="3743310"/>
                  <a:pt x="1722826" y="3679526"/>
                </a:cubicBezTo>
                <a:cubicBezTo>
                  <a:pt x="1722826" y="3679526"/>
                  <a:pt x="1710202" y="3704774"/>
                  <a:pt x="1710202" y="3679526"/>
                </a:cubicBezTo>
                <a:cubicBezTo>
                  <a:pt x="1697578" y="3704774"/>
                  <a:pt x="1671666" y="3755934"/>
                  <a:pt x="1684290" y="3781181"/>
                </a:cubicBezTo>
                <a:cubicBezTo>
                  <a:pt x="1658378" y="3819053"/>
                  <a:pt x="1658378" y="3857589"/>
                  <a:pt x="1645754" y="3882837"/>
                </a:cubicBezTo>
                <a:cubicBezTo>
                  <a:pt x="1671002" y="3870877"/>
                  <a:pt x="1658378" y="3819718"/>
                  <a:pt x="1696914" y="3807093"/>
                </a:cubicBezTo>
                <a:lnTo>
                  <a:pt x="1696914" y="3807093"/>
                </a:lnTo>
                <a:close/>
                <a:moveTo>
                  <a:pt x="2930731" y="3718062"/>
                </a:moveTo>
                <a:cubicBezTo>
                  <a:pt x="2930731" y="3718062"/>
                  <a:pt x="2930731" y="3730686"/>
                  <a:pt x="2943355" y="3730686"/>
                </a:cubicBezTo>
                <a:cubicBezTo>
                  <a:pt x="2943355" y="3718062"/>
                  <a:pt x="2955979" y="3705438"/>
                  <a:pt x="2955979" y="3692814"/>
                </a:cubicBezTo>
                <a:cubicBezTo>
                  <a:pt x="2943355" y="3692814"/>
                  <a:pt x="2930067" y="3680191"/>
                  <a:pt x="2917443" y="3680191"/>
                </a:cubicBezTo>
                <a:cubicBezTo>
                  <a:pt x="2918107" y="3692814"/>
                  <a:pt x="2918107" y="3718062"/>
                  <a:pt x="2930731" y="3718062"/>
                </a:cubicBezTo>
                <a:lnTo>
                  <a:pt x="2930731" y="3718062"/>
                </a:lnTo>
                <a:close/>
                <a:moveTo>
                  <a:pt x="3714740" y="3705438"/>
                </a:moveTo>
                <a:cubicBezTo>
                  <a:pt x="3727364" y="3705438"/>
                  <a:pt x="3753276" y="3705438"/>
                  <a:pt x="3740652" y="3692814"/>
                </a:cubicBezTo>
                <a:cubicBezTo>
                  <a:pt x="3740652" y="3705438"/>
                  <a:pt x="3714740" y="3692814"/>
                  <a:pt x="3714740" y="3705438"/>
                </a:cubicBezTo>
                <a:lnTo>
                  <a:pt x="3714740" y="3705438"/>
                </a:lnTo>
                <a:close/>
                <a:moveTo>
                  <a:pt x="4537285" y="3705438"/>
                </a:moveTo>
                <a:cubicBezTo>
                  <a:pt x="4524661" y="3718062"/>
                  <a:pt x="4524661" y="3730686"/>
                  <a:pt x="4537285" y="3730686"/>
                </a:cubicBezTo>
                <a:cubicBezTo>
                  <a:pt x="4537285" y="3718062"/>
                  <a:pt x="4550573" y="3705438"/>
                  <a:pt x="4537285" y="3705438"/>
                </a:cubicBezTo>
                <a:lnTo>
                  <a:pt x="4537285" y="3705438"/>
                </a:lnTo>
                <a:close/>
                <a:moveTo>
                  <a:pt x="3136699" y="3718062"/>
                </a:moveTo>
                <a:cubicBezTo>
                  <a:pt x="3136699" y="3730686"/>
                  <a:pt x="3124076" y="3718062"/>
                  <a:pt x="3124076" y="3730686"/>
                </a:cubicBezTo>
                <a:cubicBezTo>
                  <a:pt x="3124076" y="3743310"/>
                  <a:pt x="3124076" y="3743310"/>
                  <a:pt x="3124076" y="3755934"/>
                </a:cubicBezTo>
                <a:cubicBezTo>
                  <a:pt x="3124076" y="3781181"/>
                  <a:pt x="3085539" y="3755934"/>
                  <a:pt x="3085539" y="3793805"/>
                </a:cubicBezTo>
                <a:cubicBezTo>
                  <a:pt x="3111452" y="3806429"/>
                  <a:pt x="3136699" y="3781181"/>
                  <a:pt x="3124076" y="3755934"/>
                </a:cubicBezTo>
                <a:cubicBezTo>
                  <a:pt x="3136699" y="3755934"/>
                  <a:pt x="3136699" y="3755934"/>
                  <a:pt x="3149988" y="3743310"/>
                </a:cubicBezTo>
                <a:cubicBezTo>
                  <a:pt x="3149988" y="3718062"/>
                  <a:pt x="3149988" y="3718062"/>
                  <a:pt x="3149988" y="3718062"/>
                </a:cubicBezTo>
                <a:cubicBezTo>
                  <a:pt x="3136699" y="3718062"/>
                  <a:pt x="3149323" y="3705438"/>
                  <a:pt x="3136699" y="3718062"/>
                </a:cubicBezTo>
                <a:lnTo>
                  <a:pt x="3136699" y="3718062"/>
                </a:lnTo>
                <a:close/>
                <a:moveTo>
                  <a:pt x="2827747" y="3730686"/>
                </a:moveTo>
                <a:cubicBezTo>
                  <a:pt x="2815123" y="3755934"/>
                  <a:pt x="2827747" y="3755934"/>
                  <a:pt x="2840371" y="3781846"/>
                </a:cubicBezTo>
                <a:cubicBezTo>
                  <a:pt x="2827747" y="3769222"/>
                  <a:pt x="2840371" y="3769222"/>
                  <a:pt x="2840371" y="3756598"/>
                </a:cubicBezTo>
                <a:cubicBezTo>
                  <a:pt x="2827747" y="3755934"/>
                  <a:pt x="2841035" y="3730686"/>
                  <a:pt x="2827747" y="3730686"/>
                </a:cubicBezTo>
                <a:lnTo>
                  <a:pt x="2827747" y="3730686"/>
                </a:lnTo>
                <a:close/>
                <a:moveTo>
                  <a:pt x="3419075" y="3743310"/>
                </a:moveTo>
                <a:cubicBezTo>
                  <a:pt x="3431699" y="3743310"/>
                  <a:pt x="3431699" y="3743310"/>
                  <a:pt x="3431699" y="3730686"/>
                </a:cubicBezTo>
                <a:cubicBezTo>
                  <a:pt x="3419075" y="3730686"/>
                  <a:pt x="3419075" y="3730686"/>
                  <a:pt x="3419075" y="3730686"/>
                </a:cubicBezTo>
                <a:cubicBezTo>
                  <a:pt x="3419075" y="3743310"/>
                  <a:pt x="3419075" y="3743310"/>
                  <a:pt x="3419075" y="3743310"/>
                </a:cubicBezTo>
                <a:lnTo>
                  <a:pt x="3419075" y="3743310"/>
                </a:lnTo>
                <a:close/>
                <a:moveTo>
                  <a:pt x="2660979" y="3769222"/>
                </a:moveTo>
                <a:cubicBezTo>
                  <a:pt x="2660979" y="3781846"/>
                  <a:pt x="2660979" y="3807093"/>
                  <a:pt x="2673603" y="3807093"/>
                </a:cubicBezTo>
                <a:cubicBezTo>
                  <a:pt x="2660979" y="3794469"/>
                  <a:pt x="2686227" y="3781846"/>
                  <a:pt x="2660979" y="3769222"/>
                </a:cubicBezTo>
                <a:lnTo>
                  <a:pt x="2660979" y="3769222"/>
                </a:lnTo>
                <a:close/>
                <a:moveTo>
                  <a:pt x="4370517" y="3781846"/>
                </a:moveTo>
                <a:cubicBezTo>
                  <a:pt x="4357893" y="3781846"/>
                  <a:pt x="4344605" y="3781846"/>
                  <a:pt x="4344605" y="3794469"/>
                </a:cubicBezTo>
                <a:cubicBezTo>
                  <a:pt x="4344605" y="3794469"/>
                  <a:pt x="4370517" y="3794469"/>
                  <a:pt x="4370517" y="3781846"/>
                </a:cubicBezTo>
                <a:lnTo>
                  <a:pt x="4370517" y="3781846"/>
                </a:lnTo>
                <a:close/>
                <a:moveTo>
                  <a:pt x="3033715" y="3781846"/>
                </a:moveTo>
                <a:lnTo>
                  <a:pt x="3033715" y="3807093"/>
                </a:lnTo>
                <a:cubicBezTo>
                  <a:pt x="3033715" y="3807093"/>
                  <a:pt x="3033715" y="3819718"/>
                  <a:pt x="3046339" y="3819718"/>
                </a:cubicBezTo>
                <a:cubicBezTo>
                  <a:pt x="3046339" y="3819718"/>
                  <a:pt x="3046339" y="3819718"/>
                  <a:pt x="3046339" y="3807093"/>
                </a:cubicBezTo>
                <a:cubicBezTo>
                  <a:pt x="3046339" y="3807093"/>
                  <a:pt x="3059627" y="3794469"/>
                  <a:pt x="3033715" y="3781846"/>
                </a:cubicBezTo>
                <a:lnTo>
                  <a:pt x="3033715" y="3781846"/>
                </a:lnTo>
                <a:close/>
                <a:moveTo>
                  <a:pt x="2493546" y="3794469"/>
                </a:moveTo>
                <a:cubicBezTo>
                  <a:pt x="2493546" y="3794469"/>
                  <a:pt x="2493546" y="3832341"/>
                  <a:pt x="2493546" y="3819718"/>
                </a:cubicBezTo>
                <a:cubicBezTo>
                  <a:pt x="2493546" y="3819718"/>
                  <a:pt x="2506835" y="3794469"/>
                  <a:pt x="2493546" y="3794469"/>
                </a:cubicBezTo>
                <a:lnTo>
                  <a:pt x="2493546" y="3794469"/>
                </a:lnTo>
                <a:close/>
                <a:moveTo>
                  <a:pt x="2596531" y="3845629"/>
                </a:moveTo>
                <a:cubicBezTo>
                  <a:pt x="2622443" y="3845629"/>
                  <a:pt x="2622443" y="3807758"/>
                  <a:pt x="2609155" y="3794469"/>
                </a:cubicBezTo>
                <a:cubicBezTo>
                  <a:pt x="2583907" y="3794469"/>
                  <a:pt x="2583907" y="3832341"/>
                  <a:pt x="2596531" y="3845629"/>
                </a:cubicBezTo>
                <a:lnTo>
                  <a:pt x="2596531" y="3845629"/>
                </a:lnTo>
                <a:close/>
                <a:moveTo>
                  <a:pt x="1773986" y="3807093"/>
                </a:moveTo>
                <a:cubicBezTo>
                  <a:pt x="1773986" y="3794469"/>
                  <a:pt x="1773986" y="3794469"/>
                  <a:pt x="1761362" y="3794469"/>
                </a:cubicBezTo>
                <a:cubicBezTo>
                  <a:pt x="1761362" y="3807093"/>
                  <a:pt x="1773986" y="3819718"/>
                  <a:pt x="1773986" y="3807093"/>
                </a:cubicBezTo>
                <a:lnTo>
                  <a:pt x="1773986" y="3807093"/>
                </a:lnTo>
                <a:close/>
                <a:moveTo>
                  <a:pt x="2647691" y="3819718"/>
                </a:moveTo>
                <a:cubicBezTo>
                  <a:pt x="2647691" y="3819718"/>
                  <a:pt x="2647691" y="3844965"/>
                  <a:pt x="2660314" y="3844965"/>
                </a:cubicBezTo>
                <a:cubicBezTo>
                  <a:pt x="2660979" y="3832341"/>
                  <a:pt x="2673603" y="3819718"/>
                  <a:pt x="2647691" y="3819718"/>
                </a:cubicBezTo>
                <a:lnTo>
                  <a:pt x="2647691" y="3819718"/>
                </a:lnTo>
                <a:close/>
                <a:moveTo>
                  <a:pt x="205968" y="3832341"/>
                </a:moveTo>
                <a:cubicBezTo>
                  <a:pt x="218592" y="3844965"/>
                  <a:pt x="218592" y="3832341"/>
                  <a:pt x="205968" y="3844965"/>
                </a:cubicBezTo>
                <a:cubicBezTo>
                  <a:pt x="218592" y="3844965"/>
                  <a:pt x="231881" y="3844965"/>
                  <a:pt x="231881" y="3832341"/>
                </a:cubicBezTo>
                <a:cubicBezTo>
                  <a:pt x="231881" y="3832341"/>
                  <a:pt x="231881" y="3819718"/>
                  <a:pt x="219257" y="3819718"/>
                </a:cubicBezTo>
                <a:cubicBezTo>
                  <a:pt x="218592" y="3832341"/>
                  <a:pt x="218592" y="3832341"/>
                  <a:pt x="205968" y="3832341"/>
                </a:cubicBezTo>
                <a:lnTo>
                  <a:pt x="205968" y="3832341"/>
                </a:lnTo>
                <a:close/>
                <a:moveTo>
                  <a:pt x="488344" y="3832341"/>
                </a:moveTo>
                <a:cubicBezTo>
                  <a:pt x="488344" y="3844965"/>
                  <a:pt x="488344" y="3844965"/>
                  <a:pt x="488344" y="3844965"/>
                </a:cubicBezTo>
                <a:cubicBezTo>
                  <a:pt x="500968" y="3844965"/>
                  <a:pt x="514257" y="3844965"/>
                  <a:pt x="500968" y="3832341"/>
                </a:cubicBezTo>
                <a:lnTo>
                  <a:pt x="488344" y="3832341"/>
                </a:lnTo>
                <a:lnTo>
                  <a:pt x="488344" y="3832341"/>
                </a:lnTo>
                <a:lnTo>
                  <a:pt x="488344" y="3832341"/>
                </a:lnTo>
                <a:close/>
                <a:moveTo>
                  <a:pt x="2455010" y="3845629"/>
                </a:moveTo>
                <a:cubicBezTo>
                  <a:pt x="2467634" y="3858253"/>
                  <a:pt x="2467634" y="3870877"/>
                  <a:pt x="2467634" y="3870877"/>
                </a:cubicBezTo>
                <a:cubicBezTo>
                  <a:pt x="2468299" y="3858253"/>
                  <a:pt x="2468299" y="3845629"/>
                  <a:pt x="2455010" y="3845629"/>
                </a:cubicBezTo>
                <a:lnTo>
                  <a:pt x="2455010" y="3845629"/>
                </a:lnTo>
                <a:close/>
                <a:moveTo>
                  <a:pt x="976689" y="3896125"/>
                </a:moveTo>
                <a:cubicBezTo>
                  <a:pt x="976689" y="3908749"/>
                  <a:pt x="964065" y="3908749"/>
                  <a:pt x="964065" y="3908749"/>
                </a:cubicBezTo>
                <a:cubicBezTo>
                  <a:pt x="964065" y="3921373"/>
                  <a:pt x="989977" y="3933996"/>
                  <a:pt x="989977" y="3921373"/>
                </a:cubicBezTo>
                <a:cubicBezTo>
                  <a:pt x="989977" y="3908749"/>
                  <a:pt x="989977" y="3896125"/>
                  <a:pt x="976689" y="3896125"/>
                </a:cubicBezTo>
                <a:lnTo>
                  <a:pt x="976689" y="3896125"/>
                </a:lnTo>
                <a:close/>
                <a:moveTo>
                  <a:pt x="4653557" y="3908749"/>
                </a:moveTo>
                <a:cubicBezTo>
                  <a:pt x="4653557" y="3908749"/>
                  <a:pt x="4666181" y="3921373"/>
                  <a:pt x="4666181" y="3908749"/>
                </a:cubicBezTo>
                <a:cubicBezTo>
                  <a:pt x="4666181" y="3896125"/>
                  <a:pt x="4653557" y="3896125"/>
                  <a:pt x="4653557" y="3908749"/>
                </a:cubicBezTo>
                <a:lnTo>
                  <a:pt x="4653557" y="3908749"/>
                </a:lnTo>
                <a:close/>
                <a:moveTo>
                  <a:pt x="4678805" y="3934661"/>
                </a:moveTo>
                <a:cubicBezTo>
                  <a:pt x="4678805" y="3934661"/>
                  <a:pt x="4678805" y="3922037"/>
                  <a:pt x="4691429" y="3922037"/>
                </a:cubicBezTo>
                <a:cubicBezTo>
                  <a:pt x="4691429" y="3922037"/>
                  <a:pt x="4678805" y="3922037"/>
                  <a:pt x="4678805" y="3909413"/>
                </a:cubicBezTo>
                <a:cubicBezTo>
                  <a:pt x="4678805" y="3922037"/>
                  <a:pt x="4666181" y="3922037"/>
                  <a:pt x="4666181" y="3922037"/>
                </a:cubicBezTo>
                <a:cubicBezTo>
                  <a:pt x="4666181" y="3934661"/>
                  <a:pt x="4666181" y="3934661"/>
                  <a:pt x="4678805" y="3934661"/>
                </a:cubicBezTo>
                <a:lnTo>
                  <a:pt x="4678805" y="3934661"/>
                </a:lnTo>
                <a:close/>
                <a:moveTo>
                  <a:pt x="5013005" y="3922037"/>
                </a:moveTo>
                <a:cubicBezTo>
                  <a:pt x="5000381" y="3934661"/>
                  <a:pt x="4987093" y="3934661"/>
                  <a:pt x="5000381" y="3947285"/>
                </a:cubicBezTo>
                <a:cubicBezTo>
                  <a:pt x="5013005" y="3947285"/>
                  <a:pt x="5013005" y="3922037"/>
                  <a:pt x="5013005" y="3922037"/>
                </a:cubicBezTo>
                <a:lnTo>
                  <a:pt x="5013005" y="3922037"/>
                </a:lnTo>
                <a:close/>
                <a:moveTo>
                  <a:pt x="3084875" y="3922037"/>
                </a:moveTo>
                <a:cubicBezTo>
                  <a:pt x="3084875" y="3934661"/>
                  <a:pt x="3072251" y="3934661"/>
                  <a:pt x="3072251" y="3934661"/>
                </a:cubicBezTo>
                <a:cubicBezTo>
                  <a:pt x="3072251" y="3947285"/>
                  <a:pt x="3059627" y="3947285"/>
                  <a:pt x="3059627" y="3959909"/>
                </a:cubicBezTo>
                <a:cubicBezTo>
                  <a:pt x="3072251" y="3972533"/>
                  <a:pt x="3098163" y="3959909"/>
                  <a:pt x="3098163" y="3947285"/>
                </a:cubicBezTo>
                <a:cubicBezTo>
                  <a:pt x="3084875" y="3947285"/>
                  <a:pt x="3098163" y="3922037"/>
                  <a:pt x="3084875" y="3922037"/>
                </a:cubicBezTo>
                <a:lnTo>
                  <a:pt x="3084875" y="3922037"/>
                </a:lnTo>
                <a:close/>
                <a:moveTo>
                  <a:pt x="180056" y="3947285"/>
                </a:moveTo>
                <a:cubicBezTo>
                  <a:pt x="192680" y="3947285"/>
                  <a:pt x="192680" y="3947285"/>
                  <a:pt x="192680" y="3934661"/>
                </a:cubicBezTo>
                <a:cubicBezTo>
                  <a:pt x="180056" y="3934661"/>
                  <a:pt x="180056" y="3934661"/>
                  <a:pt x="180056" y="3947285"/>
                </a:cubicBezTo>
                <a:lnTo>
                  <a:pt x="180056" y="3947285"/>
                </a:lnTo>
                <a:close/>
                <a:moveTo>
                  <a:pt x="655777" y="3972533"/>
                </a:moveTo>
                <a:cubicBezTo>
                  <a:pt x="655777" y="3985156"/>
                  <a:pt x="655777" y="3985156"/>
                  <a:pt x="655777" y="3985156"/>
                </a:cubicBezTo>
                <a:cubicBezTo>
                  <a:pt x="668401" y="3985156"/>
                  <a:pt x="668401" y="3959909"/>
                  <a:pt x="655777" y="3972533"/>
                </a:cubicBezTo>
                <a:lnTo>
                  <a:pt x="655777" y="3972533"/>
                </a:lnTo>
                <a:close/>
                <a:moveTo>
                  <a:pt x="6581687" y="3985156"/>
                </a:moveTo>
                <a:cubicBezTo>
                  <a:pt x="6569063" y="3985156"/>
                  <a:pt x="6581687" y="3972533"/>
                  <a:pt x="6581687" y="3972533"/>
                </a:cubicBezTo>
                <a:cubicBezTo>
                  <a:pt x="6555775" y="3959909"/>
                  <a:pt x="6568399" y="3998445"/>
                  <a:pt x="6581687" y="3985156"/>
                </a:cubicBezTo>
                <a:lnTo>
                  <a:pt x="6581687" y="3985156"/>
                </a:lnTo>
                <a:close/>
                <a:moveTo>
                  <a:pt x="540169" y="3985156"/>
                </a:moveTo>
                <a:cubicBezTo>
                  <a:pt x="540169" y="3985156"/>
                  <a:pt x="552793" y="3985156"/>
                  <a:pt x="540169" y="3972533"/>
                </a:cubicBezTo>
                <a:cubicBezTo>
                  <a:pt x="540169" y="3972533"/>
                  <a:pt x="540169" y="3972533"/>
                  <a:pt x="540169" y="3985156"/>
                </a:cubicBezTo>
                <a:lnTo>
                  <a:pt x="540169" y="3985156"/>
                </a:lnTo>
                <a:close/>
                <a:moveTo>
                  <a:pt x="4190460" y="4176508"/>
                </a:moveTo>
                <a:cubicBezTo>
                  <a:pt x="4203084" y="4176508"/>
                  <a:pt x="4216372" y="4176508"/>
                  <a:pt x="4228996" y="4189132"/>
                </a:cubicBezTo>
                <a:cubicBezTo>
                  <a:pt x="4228996" y="4176508"/>
                  <a:pt x="4241620" y="4163884"/>
                  <a:pt x="4254909" y="4163884"/>
                </a:cubicBezTo>
                <a:cubicBezTo>
                  <a:pt x="4280821" y="4112724"/>
                  <a:pt x="4319357" y="4023692"/>
                  <a:pt x="4280821" y="3973197"/>
                </a:cubicBezTo>
                <a:cubicBezTo>
                  <a:pt x="4268197" y="3973197"/>
                  <a:pt x="4268197" y="3985821"/>
                  <a:pt x="4254909" y="3973197"/>
                </a:cubicBezTo>
                <a:cubicBezTo>
                  <a:pt x="4242285" y="3998445"/>
                  <a:pt x="4254909" y="3998445"/>
                  <a:pt x="4254909" y="4024357"/>
                </a:cubicBezTo>
                <a:cubicBezTo>
                  <a:pt x="4228996" y="4074188"/>
                  <a:pt x="4139300" y="4112724"/>
                  <a:pt x="4190460" y="4176508"/>
                </a:cubicBezTo>
                <a:lnTo>
                  <a:pt x="4190460" y="4176508"/>
                </a:lnTo>
                <a:close/>
                <a:moveTo>
                  <a:pt x="5193061" y="3985156"/>
                </a:moveTo>
                <a:cubicBezTo>
                  <a:pt x="5193061" y="3997780"/>
                  <a:pt x="5180438" y="3997780"/>
                  <a:pt x="5193061" y="4010404"/>
                </a:cubicBezTo>
                <a:cubicBezTo>
                  <a:pt x="5193061" y="3998445"/>
                  <a:pt x="5205685" y="3985156"/>
                  <a:pt x="5193061" y="3985156"/>
                </a:cubicBezTo>
                <a:lnTo>
                  <a:pt x="5193061" y="3985156"/>
                </a:lnTo>
                <a:close/>
                <a:moveTo>
                  <a:pt x="1863682" y="3998445"/>
                </a:moveTo>
                <a:cubicBezTo>
                  <a:pt x="1863682" y="4011069"/>
                  <a:pt x="1851058" y="4011069"/>
                  <a:pt x="1851058" y="4036316"/>
                </a:cubicBezTo>
                <a:cubicBezTo>
                  <a:pt x="1863682" y="4036316"/>
                  <a:pt x="1876970" y="3998445"/>
                  <a:pt x="1863682" y="3998445"/>
                </a:cubicBezTo>
                <a:lnTo>
                  <a:pt x="1863682" y="3998445"/>
                </a:lnTo>
                <a:close/>
                <a:moveTo>
                  <a:pt x="2095562" y="3998445"/>
                </a:moveTo>
                <a:cubicBezTo>
                  <a:pt x="2095562" y="3998445"/>
                  <a:pt x="2082938" y="4023692"/>
                  <a:pt x="2108186" y="4023692"/>
                </a:cubicBezTo>
                <a:cubicBezTo>
                  <a:pt x="2108186" y="4011069"/>
                  <a:pt x="2108186" y="3998445"/>
                  <a:pt x="2095562" y="3998445"/>
                </a:cubicBezTo>
                <a:lnTo>
                  <a:pt x="2095562" y="3998445"/>
                </a:lnTo>
                <a:close/>
                <a:moveTo>
                  <a:pt x="5077453" y="4036316"/>
                </a:moveTo>
                <a:cubicBezTo>
                  <a:pt x="5090077" y="4036316"/>
                  <a:pt x="5090077" y="4036316"/>
                  <a:pt x="5103365" y="4036316"/>
                </a:cubicBezTo>
                <a:cubicBezTo>
                  <a:pt x="5103365" y="4023692"/>
                  <a:pt x="5077453" y="4023692"/>
                  <a:pt x="5077453" y="4036316"/>
                </a:cubicBezTo>
                <a:lnTo>
                  <a:pt x="5077453" y="4036316"/>
                </a:lnTo>
                <a:close/>
                <a:moveTo>
                  <a:pt x="4062229" y="4087476"/>
                </a:moveTo>
                <a:cubicBezTo>
                  <a:pt x="4049604" y="4100100"/>
                  <a:pt x="4062229" y="4125348"/>
                  <a:pt x="4062229" y="4112724"/>
                </a:cubicBezTo>
                <a:cubicBezTo>
                  <a:pt x="4049604" y="4100100"/>
                  <a:pt x="4074852" y="4087476"/>
                  <a:pt x="4074852" y="4087476"/>
                </a:cubicBezTo>
                <a:cubicBezTo>
                  <a:pt x="4062229" y="4087476"/>
                  <a:pt x="4062229" y="4100100"/>
                  <a:pt x="4062229" y="4087476"/>
                </a:cubicBezTo>
                <a:lnTo>
                  <a:pt x="4062229" y="4087476"/>
                </a:lnTo>
                <a:close/>
                <a:moveTo>
                  <a:pt x="4910021" y="4137972"/>
                </a:moveTo>
                <a:cubicBezTo>
                  <a:pt x="4910021" y="4137972"/>
                  <a:pt x="4922645" y="4150596"/>
                  <a:pt x="4935933" y="4150596"/>
                </a:cubicBezTo>
                <a:cubicBezTo>
                  <a:pt x="4961845" y="4100100"/>
                  <a:pt x="4910021" y="4087476"/>
                  <a:pt x="4910021" y="4137972"/>
                </a:cubicBezTo>
                <a:lnTo>
                  <a:pt x="4910021" y="4137972"/>
                </a:lnTo>
                <a:close/>
                <a:moveTo>
                  <a:pt x="3933332" y="4125348"/>
                </a:moveTo>
                <a:cubicBezTo>
                  <a:pt x="3920708" y="4112724"/>
                  <a:pt x="3907420" y="4125348"/>
                  <a:pt x="3882172" y="4137972"/>
                </a:cubicBezTo>
                <a:cubicBezTo>
                  <a:pt x="3894796" y="4137972"/>
                  <a:pt x="3894796" y="4163219"/>
                  <a:pt x="3908084" y="4163219"/>
                </a:cubicBezTo>
                <a:cubicBezTo>
                  <a:pt x="3907420" y="4137972"/>
                  <a:pt x="3920708" y="4150596"/>
                  <a:pt x="3933332" y="4125348"/>
                </a:cubicBezTo>
                <a:lnTo>
                  <a:pt x="3933332" y="4125348"/>
                </a:lnTo>
                <a:close/>
                <a:moveTo>
                  <a:pt x="6542487" y="4150596"/>
                </a:moveTo>
                <a:cubicBezTo>
                  <a:pt x="6555110" y="4150596"/>
                  <a:pt x="6555110" y="4137972"/>
                  <a:pt x="6555110" y="4125348"/>
                </a:cubicBezTo>
                <a:cubicBezTo>
                  <a:pt x="6542487" y="4125348"/>
                  <a:pt x="6542487" y="4137972"/>
                  <a:pt x="6542487" y="4150596"/>
                </a:cubicBezTo>
                <a:lnTo>
                  <a:pt x="6542487" y="4150596"/>
                </a:lnTo>
                <a:close/>
                <a:moveTo>
                  <a:pt x="4884773" y="4163884"/>
                </a:moveTo>
                <a:cubicBezTo>
                  <a:pt x="4884773" y="4151260"/>
                  <a:pt x="4872149" y="4151260"/>
                  <a:pt x="4858861" y="4151260"/>
                </a:cubicBezTo>
                <a:cubicBezTo>
                  <a:pt x="4871485" y="4163884"/>
                  <a:pt x="4858861" y="4163884"/>
                  <a:pt x="4858861" y="4176508"/>
                </a:cubicBezTo>
                <a:cubicBezTo>
                  <a:pt x="4871485" y="4176508"/>
                  <a:pt x="4884773" y="4176508"/>
                  <a:pt x="4884773" y="4163884"/>
                </a:cubicBezTo>
                <a:lnTo>
                  <a:pt x="4884773" y="4163884"/>
                </a:lnTo>
                <a:close/>
                <a:moveTo>
                  <a:pt x="2339402" y="4201756"/>
                </a:moveTo>
                <a:cubicBezTo>
                  <a:pt x="2339402" y="4201756"/>
                  <a:pt x="2339402" y="4214379"/>
                  <a:pt x="2352026" y="4201756"/>
                </a:cubicBezTo>
                <a:cubicBezTo>
                  <a:pt x="2352026" y="4201756"/>
                  <a:pt x="2339402" y="4189132"/>
                  <a:pt x="2339402" y="4201756"/>
                </a:cubicBezTo>
                <a:lnTo>
                  <a:pt x="2339402" y="4201756"/>
                </a:lnTo>
                <a:close/>
                <a:moveTo>
                  <a:pt x="1889594" y="4201756"/>
                </a:moveTo>
                <a:cubicBezTo>
                  <a:pt x="1889594" y="4214379"/>
                  <a:pt x="1889594" y="4214379"/>
                  <a:pt x="1889594" y="4214379"/>
                </a:cubicBezTo>
                <a:cubicBezTo>
                  <a:pt x="1902218" y="4227003"/>
                  <a:pt x="1902218" y="4201756"/>
                  <a:pt x="1889594" y="4201756"/>
                </a:cubicBezTo>
                <a:lnTo>
                  <a:pt x="1889594" y="4201756"/>
                </a:lnTo>
                <a:close/>
                <a:moveTo>
                  <a:pt x="1568018" y="4201756"/>
                </a:moveTo>
                <a:cubicBezTo>
                  <a:pt x="1568018" y="4214379"/>
                  <a:pt x="1568018" y="4227003"/>
                  <a:pt x="1568018" y="4227003"/>
                </a:cubicBezTo>
                <a:cubicBezTo>
                  <a:pt x="1580641" y="4239627"/>
                  <a:pt x="1580641" y="4214379"/>
                  <a:pt x="1593930" y="4227003"/>
                </a:cubicBezTo>
                <a:cubicBezTo>
                  <a:pt x="1593930" y="4214379"/>
                  <a:pt x="1581306" y="4201756"/>
                  <a:pt x="1568018" y="4201756"/>
                </a:cubicBezTo>
                <a:lnTo>
                  <a:pt x="1568018" y="4201756"/>
                </a:lnTo>
                <a:close/>
                <a:moveTo>
                  <a:pt x="4987757" y="4214379"/>
                </a:moveTo>
                <a:cubicBezTo>
                  <a:pt x="4987757" y="4227003"/>
                  <a:pt x="4961845" y="4227003"/>
                  <a:pt x="4975133" y="4252251"/>
                </a:cubicBezTo>
                <a:cubicBezTo>
                  <a:pt x="4987757" y="4240292"/>
                  <a:pt x="5000381" y="4227003"/>
                  <a:pt x="4987757" y="4214379"/>
                </a:cubicBezTo>
                <a:lnTo>
                  <a:pt x="4987757" y="4214379"/>
                </a:lnTo>
                <a:close/>
                <a:moveTo>
                  <a:pt x="244504" y="4240292"/>
                </a:moveTo>
                <a:cubicBezTo>
                  <a:pt x="244504" y="4240292"/>
                  <a:pt x="244504" y="4252915"/>
                  <a:pt x="257128" y="4252915"/>
                </a:cubicBezTo>
                <a:cubicBezTo>
                  <a:pt x="257128" y="4240292"/>
                  <a:pt x="257128" y="4240292"/>
                  <a:pt x="244504" y="4240292"/>
                </a:cubicBezTo>
                <a:lnTo>
                  <a:pt x="244504" y="4240292"/>
                </a:lnTo>
                <a:close/>
                <a:moveTo>
                  <a:pt x="3509436" y="4240292"/>
                </a:moveTo>
                <a:cubicBezTo>
                  <a:pt x="3496812" y="4240292"/>
                  <a:pt x="3496812" y="4240292"/>
                  <a:pt x="3496812" y="4240292"/>
                </a:cubicBezTo>
                <a:cubicBezTo>
                  <a:pt x="3496812" y="4252915"/>
                  <a:pt x="3496812" y="4265539"/>
                  <a:pt x="3496812" y="4265539"/>
                </a:cubicBezTo>
                <a:cubicBezTo>
                  <a:pt x="3496148" y="4252915"/>
                  <a:pt x="3509436" y="4252915"/>
                  <a:pt x="3509436" y="4240292"/>
                </a:cubicBezTo>
                <a:lnTo>
                  <a:pt x="3509436" y="4240292"/>
                </a:lnTo>
                <a:close/>
                <a:moveTo>
                  <a:pt x="3483524" y="4265539"/>
                </a:moveTo>
                <a:cubicBezTo>
                  <a:pt x="3470900" y="4252915"/>
                  <a:pt x="3457612" y="4265539"/>
                  <a:pt x="3444988" y="4278163"/>
                </a:cubicBezTo>
                <a:cubicBezTo>
                  <a:pt x="3457612" y="4278163"/>
                  <a:pt x="3470900" y="4278163"/>
                  <a:pt x="3470900" y="4265539"/>
                </a:cubicBezTo>
                <a:lnTo>
                  <a:pt x="3470900" y="4265539"/>
                </a:lnTo>
                <a:lnTo>
                  <a:pt x="3483524" y="4265539"/>
                </a:lnTo>
                <a:lnTo>
                  <a:pt x="3483524" y="4265539"/>
                </a:lnTo>
                <a:close/>
                <a:moveTo>
                  <a:pt x="1889594" y="4303411"/>
                </a:moveTo>
                <a:cubicBezTo>
                  <a:pt x="1889594" y="4290787"/>
                  <a:pt x="1902218" y="4278163"/>
                  <a:pt x="1889594" y="4265539"/>
                </a:cubicBezTo>
                <a:cubicBezTo>
                  <a:pt x="1889594" y="4290787"/>
                  <a:pt x="1876970" y="4290787"/>
                  <a:pt x="1889594" y="4303411"/>
                </a:cubicBezTo>
                <a:lnTo>
                  <a:pt x="1889594" y="4303411"/>
                </a:lnTo>
                <a:close/>
                <a:moveTo>
                  <a:pt x="4935933" y="4290787"/>
                </a:moveTo>
                <a:cubicBezTo>
                  <a:pt x="4935933" y="4303411"/>
                  <a:pt x="4923309" y="4303411"/>
                  <a:pt x="4910021" y="4303411"/>
                </a:cubicBezTo>
                <a:cubicBezTo>
                  <a:pt x="4910021" y="4316035"/>
                  <a:pt x="4897397" y="4328659"/>
                  <a:pt x="4897397" y="4341283"/>
                </a:cubicBezTo>
                <a:cubicBezTo>
                  <a:pt x="4910021" y="4316699"/>
                  <a:pt x="4935933" y="4316699"/>
                  <a:pt x="4935933" y="4290787"/>
                </a:cubicBezTo>
                <a:lnTo>
                  <a:pt x="4935933" y="4290787"/>
                </a:lnTo>
                <a:close/>
                <a:moveTo>
                  <a:pt x="5026293" y="4290787"/>
                </a:moveTo>
                <a:cubicBezTo>
                  <a:pt x="5013669" y="4303411"/>
                  <a:pt x="5000381" y="4303411"/>
                  <a:pt x="5000381" y="4316035"/>
                </a:cubicBezTo>
                <a:cubicBezTo>
                  <a:pt x="5013005" y="4316699"/>
                  <a:pt x="5026293" y="4303411"/>
                  <a:pt x="5026293" y="4290787"/>
                </a:cubicBezTo>
                <a:lnTo>
                  <a:pt x="5026293" y="4290787"/>
                </a:lnTo>
                <a:close/>
                <a:moveTo>
                  <a:pt x="2918107" y="4316699"/>
                </a:moveTo>
                <a:cubicBezTo>
                  <a:pt x="2918107" y="4329323"/>
                  <a:pt x="2918107" y="4341947"/>
                  <a:pt x="2918107" y="4354571"/>
                </a:cubicBezTo>
                <a:cubicBezTo>
                  <a:pt x="2930731" y="4354571"/>
                  <a:pt x="2930731" y="4354571"/>
                  <a:pt x="2930731" y="4354571"/>
                </a:cubicBezTo>
                <a:cubicBezTo>
                  <a:pt x="2930731" y="4341947"/>
                  <a:pt x="2943355" y="4329323"/>
                  <a:pt x="2918107" y="4316699"/>
                </a:cubicBezTo>
                <a:lnTo>
                  <a:pt x="2918107" y="4316699"/>
                </a:lnTo>
                <a:close/>
                <a:moveTo>
                  <a:pt x="1928130" y="4329323"/>
                </a:moveTo>
                <a:lnTo>
                  <a:pt x="1928130" y="4341947"/>
                </a:lnTo>
                <a:cubicBezTo>
                  <a:pt x="1940754" y="4341947"/>
                  <a:pt x="1940754" y="4329323"/>
                  <a:pt x="1940754" y="4329323"/>
                </a:cubicBezTo>
                <a:lnTo>
                  <a:pt x="1928130" y="4329323"/>
                </a:lnTo>
                <a:lnTo>
                  <a:pt x="1928130" y="4329323"/>
                </a:lnTo>
                <a:close/>
                <a:moveTo>
                  <a:pt x="1786610" y="4405731"/>
                </a:moveTo>
                <a:cubicBezTo>
                  <a:pt x="1786610" y="4393107"/>
                  <a:pt x="1786610" y="4380483"/>
                  <a:pt x="1773986" y="4380483"/>
                </a:cubicBezTo>
                <a:cubicBezTo>
                  <a:pt x="1773986" y="4380483"/>
                  <a:pt x="1761362" y="4380483"/>
                  <a:pt x="1761362" y="4393107"/>
                </a:cubicBezTo>
                <a:cubicBezTo>
                  <a:pt x="1773986" y="4393107"/>
                  <a:pt x="1773986" y="4418355"/>
                  <a:pt x="1786610" y="4405731"/>
                </a:cubicBezTo>
                <a:lnTo>
                  <a:pt x="1786610" y="4405731"/>
                </a:lnTo>
                <a:close/>
                <a:moveTo>
                  <a:pt x="295664" y="4418355"/>
                </a:moveTo>
                <a:cubicBezTo>
                  <a:pt x="295664" y="4430979"/>
                  <a:pt x="295664" y="4430979"/>
                  <a:pt x="308288" y="4430979"/>
                </a:cubicBezTo>
                <a:cubicBezTo>
                  <a:pt x="308288" y="4430979"/>
                  <a:pt x="308288" y="4430979"/>
                  <a:pt x="308288" y="4418355"/>
                </a:cubicBezTo>
                <a:lnTo>
                  <a:pt x="295664" y="4418355"/>
                </a:lnTo>
                <a:lnTo>
                  <a:pt x="295664" y="4418355"/>
                </a:lnTo>
                <a:close/>
                <a:moveTo>
                  <a:pt x="5539886" y="4418355"/>
                </a:moveTo>
                <a:cubicBezTo>
                  <a:pt x="5539886" y="4443602"/>
                  <a:pt x="5552510" y="4443602"/>
                  <a:pt x="5552510" y="4456226"/>
                </a:cubicBezTo>
                <a:cubicBezTo>
                  <a:pt x="5552510" y="4443602"/>
                  <a:pt x="5565133" y="4443602"/>
                  <a:pt x="5565133" y="4430979"/>
                </a:cubicBezTo>
                <a:cubicBezTo>
                  <a:pt x="5553174" y="4430979"/>
                  <a:pt x="5553174" y="4430979"/>
                  <a:pt x="5539886" y="4418355"/>
                </a:cubicBezTo>
                <a:lnTo>
                  <a:pt x="5539886" y="4418355"/>
                </a:lnTo>
                <a:close/>
                <a:moveTo>
                  <a:pt x="4794413" y="4456226"/>
                </a:moveTo>
                <a:cubicBezTo>
                  <a:pt x="4794413" y="4443602"/>
                  <a:pt x="4807037" y="4443602"/>
                  <a:pt x="4794413" y="4443602"/>
                </a:cubicBezTo>
                <a:cubicBezTo>
                  <a:pt x="4794413" y="4456226"/>
                  <a:pt x="4768501" y="4443602"/>
                  <a:pt x="4781789" y="4456226"/>
                </a:cubicBezTo>
                <a:lnTo>
                  <a:pt x="4794413" y="4456226"/>
                </a:lnTo>
                <a:lnTo>
                  <a:pt x="4794413" y="4456226"/>
                </a:lnTo>
                <a:close/>
                <a:moveTo>
                  <a:pt x="1696914" y="4507386"/>
                </a:moveTo>
                <a:lnTo>
                  <a:pt x="1696914" y="4507386"/>
                </a:lnTo>
                <a:cubicBezTo>
                  <a:pt x="1684290" y="4507386"/>
                  <a:pt x="1696914" y="4545258"/>
                  <a:pt x="1696914" y="4558546"/>
                </a:cubicBezTo>
                <a:cubicBezTo>
                  <a:pt x="1722826" y="4533298"/>
                  <a:pt x="1748074" y="4507386"/>
                  <a:pt x="1735450" y="4469515"/>
                </a:cubicBezTo>
                <a:cubicBezTo>
                  <a:pt x="1709538" y="4469515"/>
                  <a:pt x="1709538" y="4494762"/>
                  <a:pt x="1696914" y="4507386"/>
                </a:cubicBezTo>
                <a:lnTo>
                  <a:pt x="1696914" y="4507386"/>
                </a:lnTo>
                <a:close/>
                <a:moveTo>
                  <a:pt x="1555394" y="4469515"/>
                </a:moveTo>
                <a:cubicBezTo>
                  <a:pt x="1555394" y="4482138"/>
                  <a:pt x="1542770" y="4482138"/>
                  <a:pt x="1542770" y="4482138"/>
                </a:cubicBezTo>
                <a:cubicBezTo>
                  <a:pt x="1542770" y="4494762"/>
                  <a:pt x="1516858" y="4494762"/>
                  <a:pt x="1530146" y="4520010"/>
                </a:cubicBezTo>
                <a:lnTo>
                  <a:pt x="1542770" y="4520010"/>
                </a:lnTo>
                <a:cubicBezTo>
                  <a:pt x="1542770" y="4507386"/>
                  <a:pt x="1568018" y="4482138"/>
                  <a:pt x="1555394" y="4469515"/>
                </a:cubicBezTo>
                <a:lnTo>
                  <a:pt x="1555394" y="4469515"/>
                </a:lnTo>
                <a:close/>
                <a:moveTo>
                  <a:pt x="437185" y="4507386"/>
                </a:moveTo>
                <a:cubicBezTo>
                  <a:pt x="437185" y="4494762"/>
                  <a:pt x="449808" y="4494762"/>
                  <a:pt x="437185" y="4494762"/>
                </a:cubicBezTo>
                <a:cubicBezTo>
                  <a:pt x="423896" y="4507386"/>
                  <a:pt x="423896" y="4507386"/>
                  <a:pt x="437185" y="4507386"/>
                </a:cubicBezTo>
                <a:lnTo>
                  <a:pt x="437185" y="4507386"/>
                </a:lnTo>
                <a:close/>
                <a:moveTo>
                  <a:pt x="2403851" y="4571170"/>
                </a:moveTo>
                <a:cubicBezTo>
                  <a:pt x="2403851" y="4558546"/>
                  <a:pt x="2429763" y="4533298"/>
                  <a:pt x="2416475" y="4520010"/>
                </a:cubicBezTo>
                <a:cubicBezTo>
                  <a:pt x="2416475" y="4545922"/>
                  <a:pt x="2377938" y="4558546"/>
                  <a:pt x="2403851" y="4571170"/>
                </a:cubicBezTo>
                <a:lnTo>
                  <a:pt x="2403851" y="4571170"/>
                </a:lnTo>
                <a:close/>
                <a:moveTo>
                  <a:pt x="732849" y="4545922"/>
                </a:moveTo>
                <a:cubicBezTo>
                  <a:pt x="732849" y="4558546"/>
                  <a:pt x="732849" y="4558546"/>
                  <a:pt x="732849" y="4558546"/>
                </a:cubicBezTo>
                <a:cubicBezTo>
                  <a:pt x="745473" y="4558546"/>
                  <a:pt x="745473" y="4558546"/>
                  <a:pt x="745473" y="4558546"/>
                </a:cubicBezTo>
                <a:cubicBezTo>
                  <a:pt x="745473" y="4545922"/>
                  <a:pt x="745473" y="4545922"/>
                  <a:pt x="732849" y="4545922"/>
                </a:cubicBezTo>
                <a:lnTo>
                  <a:pt x="732849" y="4545922"/>
                </a:lnTo>
                <a:close/>
                <a:moveTo>
                  <a:pt x="5745854" y="4698738"/>
                </a:moveTo>
                <a:cubicBezTo>
                  <a:pt x="5733230" y="4673490"/>
                  <a:pt x="5719942" y="4660866"/>
                  <a:pt x="5707318" y="4647578"/>
                </a:cubicBezTo>
                <a:cubicBezTo>
                  <a:pt x="5681406" y="4609706"/>
                  <a:pt x="5630246" y="4571170"/>
                  <a:pt x="5604334" y="4558546"/>
                </a:cubicBezTo>
                <a:cubicBezTo>
                  <a:pt x="5604334" y="4571170"/>
                  <a:pt x="5604334" y="4571170"/>
                  <a:pt x="5604334" y="4571170"/>
                </a:cubicBezTo>
                <a:cubicBezTo>
                  <a:pt x="5616958" y="4596418"/>
                  <a:pt x="5630246" y="4609042"/>
                  <a:pt x="5642870" y="4634954"/>
                </a:cubicBezTo>
                <a:cubicBezTo>
                  <a:pt x="5694694" y="4647578"/>
                  <a:pt x="5707318" y="4698738"/>
                  <a:pt x="5745854" y="4698738"/>
                </a:cubicBezTo>
                <a:lnTo>
                  <a:pt x="5745854" y="4698738"/>
                </a:lnTo>
                <a:close/>
                <a:moveTo>
                  <a:pt x="2390562" y="4583794"/>
                </a:moveTo>
                <a:cubicBezTo>
                  <a:pt x="2403186" y="4583794"/>
                  <a:pt x="2390562" y="4609042"/>
                  <a:pt x="2390562" y="4621665"/>
                </a:cubicBezTo>
                <a:cubicBezTo>
                  <a:pt x="2403851" y="4622330"/>
                  <a:pt x="2403851" y="4571170"/>
                  <a:pt x="2390562" y="4583794"/>
                </a:cubicBezTo>
                <a:lnTo>
                  <a:pt x="2390562" y="4583794"/>
                </a:lnTo>
                <a:close/>
                <a:moveTo>
                  <a:pt x="5476102" y="4596418"/>
                </a:moveTo>
                <a:cubicBezTo>
                  <a:pt x="5476102" y="4596418"/>
                  <a:pt x="5476102" y="4609042"/>
                  <a:pt x="5488726" y="4609042"/>
                </a:cubicBezTo>
                <a:cubicBezTo>
                  <a:pt x="5488726" y="4596418"/>
                  <a:pt x="5488726" y="4596418"/>
                  <a:pt x="5476102" y="4596418"/>
                </a:cubicBezTo>
                <a:lnTo>
                  <a:pt x="5476102" y="4596418"/>
                </a:lnTo>
                <a:close/>
                <a:moveTo>
                  <a:pt x="1170033" y="4622330"/>
                </a:moveTo>
                <a:cubicBezTo>
                  <a:pt x="1170033" y="4622330"/>
                  <a:pt x="1157410" y="4622330"/>
                  <a:pt x="1157410" y="4634954"/>
                </a:cubicBezTo>
                <a:cubicBezTo>
                  <a:pt x="1170033" y="4634954"/>
                  <a:pt x="1170033" y="4634954"/>
                  <a:pt x="1170033" y="4634954"/>
                </a:cubicBezTo>
                <a:cubicBezTo>
                  <a:pt x="1170033" y="4634954"/>
                  <a:pt x="1182657" y="4622330"/>
                  <a:pt x="1170033" y="4622330"/>
                </a:cubicBezTo>
                <a:lnTo>
                  <a:pt x="1170033" y="4622330"/>
                </a:lnTo>
                <a:close/>
                <a:moveTo>
                  <a:pt x="1504234" y="4685449"/>
                </a:moveTo>
                <a:cubicBezTo>
                  <a:pt x="1516858" y="4685449"/>
                  <a:pt x="1516858" y="4685449"/>
                  <a:pt x="1516858" y="4672825"/>
                </a:cubicBezTo>
                <a:cubicBezTo>
                  <a:pt x="1516858" y="4672825"/>
                  <a:pt x="1516858" y="4672825"/>
                  <a:pt x="1504234" y="4672825"/>
                </a:cubicBezTo>
                <a:lnTo>
                  <a:pt x="1504234" y="4685449"/>
                </a:lnTo>
                <a:lnTo>
                  <a:pt x="1504234" y="4685449"/>
                </a:lnTo>
                <a:close/>
                <a:moveTo>
                  <a:pt x="5604334" y="4723985"/>
                </a:moveTo>
                <a:cubicBezTo>
                  <a:pt x="5616958" y="4723985"/>
                  <a:pt x="5630246" y="4736609"/>
                  <a:pt x="5642870" y="4761857"/>
                </a:cubicBezTo>
                <a:cubicBezTo>
                  <a:pt x="5642870" y="4761857"/>
                  <a:pt x="5642870" y="4749233"/>
                  <a:pt x="5655494" y="4749233"/>
                </a:cubicBezTo>
                <a:cubicBezTo>
                  <a:pt x="5655494" y="4774481"/>
                  <a:pt x="5668117" y="4774481"/>
                  <a:pt x="5681406" y="4787105"/>
                </a:cubicBezTo>
                <a:cubicBezTo>
                  <a:pt x="5681406" y="4774481"/>
                  <a:pt x="5668782" y="4761857"/>
                  <a:pt x="5668782" y="4749233"/>
                </a:cubicBezTo>
                <a:cubicBezTo>
                  <a:pt x="5656158" y="4749233"/>
                  <a:pt x="5656158" y="4736609"/>
                  <a:pt x="5642870" y="4736609"/>
                </a:cubicBezTo>
                <a:cubicBezTo>
                  <a:pt x="5642870" y="4736609"/>
                  <a:pt x="5655494" y="4749233"/>
                  <a:pt x="5642870" y="4749233"/>
                </a:cubicBezTo>
                <a:cubicBezTo>
                  <a:pt x="5642870" y="4723985"/>
                  <a:pt x="5616958" y="4711361"/>
                  <a:pt x="5616958" y="4698073"/>
                </a:cubicBezTo>
                <a:cubicBezTo>
                  <a:pt x="5616958" y="4723321"/>
                  <a:pt x="5604334" y="4698073"/>
                  <a:pt x="5604334" y="4698073"/>
                </a:cubicBezTo>
                <a:cubicBezTo>
                  <a:pt x="5591710" y="4711361"/>
                  <a:pt x="5604334" y="4711361"/>
                  <a:pt x="5604334" y="4723985"/>
                </a:cubicBezTo>
                <a:lnTo>
                  <a:pt x="5604334" y="4723985"/>
                </a:lnTo>
                <a:close/>
                <a:moveTo>
                  <a:pt x="1606554" y="4787769"/>
                </a:moveTo>
                <a:cubicBezTo>
                  <a:pt x="1606554" y="4787769"/>
                  <a:pt x="1619177" y="4787769"/>
                  <a:pt x="1632466" y="4787769"/>
                </a:cubicBezTo>
                <a:cubicBezTo>
                  <a:pt x="1632466" y="4762521"/>
                  <a:pt x="1683626" y="4736609"/>
                  <a:pt x="1658378" y="4711361"/>
                </a:cubicBezTo>
                <a:cubicBezTo>
                  <a:pt x="1632466" y="4723985"/>
                  <a:pt x="1632466" y="4761857"/>
                  <a:pt x="1606554" y="4787769"/>
                </a:cubicBezTo>
                <a:lnTo>
                  <a:pt x="1606554" y="4787769"/>
                </a:lnTo>
                <a:close/>
                <a:moveTo>
                  <a:pt x="4190460" y="4775145"/>
                </a:moveTo>
                <a:cubicBezTo>
                  <a:pt x="4216372" y="4762521"/>
                  <a:pt x="4216372" y="4762521"/>
                  <a:pt x="4228996" y="4762521"/>
                </a:cubicBezTo>
                <a:cubicBezTo>
                  <a:pt x="4216372" y="4749898"/>
                  <a:pt x="4203084" y="4749898"/>
                  <a:pt x="4203084" y="4749898"/>
                </a:cubicBezTo>
                <a:cubicBezTo>
                  <a:pt x="4215708" y="4737273"/>
                  <a:pt x="4203084" y="4724649"/>
                  <a:pt x="4215708" y="4724649"/>
                </a:cubicBezTo>
                <a:cubicBezTo>
                  <a:pt x="4203084" y="4724649"/>
                  <a:pt x="4203084" y="4724649"/>
                  <a:pt x="4189796" y="4712026"/>
                </a:cubicBezTo>
                <a:cubicBezTo>
                  <a:pt x="4177172" y="4724649"/>
                  <a:pt x="4202420" y="4749898"/>
                  <a:pt x="4189796" y="4763186"/>
                </a:cubicBezTo>
                <a:lnTo>
                  <a:pt x="4189796" y="4775145"/>
                </a:lnTo>
                <a:lnTo>
                  <a:pt x="4190460" y="4775145"/>
                </a:lnTo>
                <a:close/>
                <a:moveTo>
                  <a:pt x="771385" y="4736609"/>
                </a:moveTo>
                <a:cubicBezTo>
                  <a:pt x="771385" y="4749233"/>
                  <a:pt x="784009" y="4761857"/>
                  <a:pt x="797297" y="4761857"/>
                </a:cubicBezTo>
                <a:cubicBezTo>
                  <a:pt x="797297" y="4749233"/>
                  <a:pt x="797297" y="4749233"/>
                  <a:pt x="797297" y="4736609"/>
                </a:cubicBezTo>
                <a:cubicBezTo>
                  <a:pt x="784009" y="4723985"/>
                  <a:pt x="784009" y="4736609"/>
                  <a:pt x="771385" y="4736609"/>
                </a:cubicBezTo>
                <a:lnTo>
                  <a:pt x="771385" y="4736609"/>
                </a:lnTo>
                <a:close/>
                <a:moveTo>
                  <a:pt x="4228996" y="4761857"/>
                </a:moveTo>
                <a:cubicBezTo>
                  <a:pt x="4241620" y="4761857"/>
                  <a:pt x="4241620" y="4761857"/>
                  <a:pt x="4241620" y="4761857"/>
                </a:cubicBezTo>
                <a:cubicBezTo>
                  <a:pt x="4241620" y="4761857"/>
                  <a:pt x="4241620" y="4749233"/>
                  <a:pt x="4228996" y="4749233"/>
                </a:cubicBezTo>
                <a:cubicBezTo>
                  <a:pt x="4228996" y="4761857"/>
                  <a:pt x="4228996" y="4761857"/>
                  <a:pt x="4228996" y="4761857"/>
                </a:cubicBezTo>
                <a:lnTo>
                  <a:pt x="4228996" y="4761857"/>
                </a:lnTo>
                <a:close/>
                <a:moveTo>
                  <a:pt x="5090077" y="4775145"/>
                </a:moveTo>
                <a:cubicBezTo>
                  <a:pt x="5090077" y="4762521"/>
                  <a:pt x="5090077" y="4762521"/>
                  <a:pt x="5077453" y="4762521"/>
                </a:cubicBezTo>
                <a:cubicBezTo>
                  <a:pt x="5077453" y="4761857"/>
                  <a:pt x="5077453" y="4775145"/>
                  <a:pt x="5090077" y="4775145"/>
                </a:cubicBezTo>
                <a:lnTo>
                  <a:pt x="5090077" y="4775145"/>
                </a:lnTo>
                <a:close/>
                <a:moveTo>
                  <a:pt x="437185" y="4775145"/>
                </a:moveTo>
                <a:cubicBezTo>
                  <a:pt x="449808" y="4775145"/>
                  <a:pt x="449808" y="4775145"/>
                  <a:pt x="449808" y="4762521"/>
                </a:cubicBezTo>
                <a:cubicBezTo>
                  <a:pt x="437185" y="4762521"/>
                  <a:pt x="437185" y="4762521"/>
                  <a:pt x="437185" y="4762521"/>
                </a:cubicBezTo>
                <a:cubicBezTo>
                  <a:pt x="437185" y="4775145"/>
                  <a:pt x="437185" y="4775145"/>
                  <a:pt x="437185" y="4775145"/>
                </a:cubicBezTo>
                <a:lnTo>
                  <a:pt x="437185" y="4775145"/>
                </a:lnTo>
                <a:close/>
                <a:moveTo>
                  <a:pt x="4241620" y="4775145"/>
                </a:moveTo>
                <a:cubicBezTo>
                  <a:pt x="4241620" y="4787769"/>
                  <a:pt x="4228996" y="4787769"/>
                  <a:pt x="4228996" y="4800393"/>
                </a:cubicBezTo>
                <a:cubicBezTo>
                  <a:pt x="4228996" y="4800393"/>
                  <a:pt x="4228996" y="4813017"/>
                  <a:pt x="4241620" y="4813017"/>
                </a:cubicBezTo>
                <a:cubicBezTo>
                  <a:pt x="4241620" y="4800393"/>
                  <a:pt x="4254244" y="4813017"/>
                  <a:pt x="4254244" y="4800393"/>
                </a:cubicBezTo>
                <a:cubicBezTo>
                  <a:pt x="4241620" y="4787769"/>
                  <a:pt x="4241620" y="4775145"/>
                  <a:pt x="4241620" y="4775145"/>
                </a:cubicBezTo>
                <a:lnTo>
                  <a:pt x="4241620" y="4775145"/>
                </a:lnTo>
                <a:close/>
                <a:moveTo>
                  <a:pt x="5694694" y="4775145"/>
                </a:moveTo>
                <a:cubicBezTo>
                  <a:pt x="5694694" y="4826305"/>
                  <a:pt x="5759142" y="4851553"/>
                  <a:pt x="5771766" y="4889424"/>
                </a:cubicBezTo>
                <a:cubicBezTo>
                  <a:pt x="5797678" y="4902048"/>
                  <a:pt x="5810302" y="4914672"/>
                  <a:pt x="5822926" y="4940584"/>
                </a:cubicBezTo>
                <a:cubicBezTo>
                  <a:pt x="5835550" y="4940584"/>
                  <a:pt x="5835550" y="4953208"/>
                  <a:pt x="5861462" y="4965832"/>
                </a:cubicBezTo>
                <a:cubicBezTo>
                  <a:pt x="5810302" y="4889424"/>
                  <a:pt x="5745854" y="4825640"/>
                  <a:pt x="5694694" y="4775145"/>
                </a:cubicBezTo>
                <a:lnTo>
                  <a:pt x="5694694" y="4775145"/>
                </a:lnTo>
                <a:close/>
                <a:moveTo>
                  <a:pt x="1863682" y="4800393"/>
                </a:moveTo>
                <a:cubicBezTo>
                  <a:pt x="1863682" y="4813017"/>
                  <a:pt x="1863682" y="4813017"/>
                  <a:pt x="1863682" y="4813017"/>
                </a:cubicBezTo>
                <a:cubicBezTo>
                  <a:pt x="1876306" y="4813017"/>
                  <a:pt x="1876306" y="4813017"/>
                  <a:pt x="1876306" y="4813017"/>
                </a:cubicBezTo>
                <a:cubicBezTo>
                  <a:pt x="1876970" y="4800393"/>
                  <a:pt x="1876970" y="4800393"/>
                  <a:pt x="1863682" y="4800393"/>
                </a:cubicBezTo>
                <a:lnTo>
                  <a:pt x="1863682" y="4800393"/>
                </a:lnTo>
                <a:close/>
                <a:moveTo>
                  <a:pt x="5642870" y="4850888"/>
                </a:moveTo>
                <a:cubicBezTo>
                  <a:pt x="5642870" y="4850888"/>
                  <a:pt x="5642870" y="4850888"/>
                  <a:pt x="5630246" y="4850888"/>
                </a:cubicBezTo>
                <a:cubicBezTo>
                  <a:pt x="5630246" y="4838265"/>
                  <a:pt x="5617622" y="4838265"/>
                  <a:pt x="5630246" y="4825640"/>
                </a:cubicBezTo>
                <a:cubicBezTo>
                  <a:pt x="5617622" y="4838265"/>
                  <a:pt x="5617622" y="4813017"/>
                  <a:pt x="5604334" y="4825640"/>
                </a:cubicBezTo>
                <a:cubicBezTo>
                  <a:pt x="5616958" y="4838265"/>
                  <a:pt x="5630246" y="4863512"/>
                  <a:pt x="5655494" y="4889424"/>
                </a:cubicBezTo>
                <a:cubicBezTo>
                  <a:pt x="5668782" y="4876800"/>
                  <a:pt x="5642870" y="4864176"/>
                  <a:pt x="5642870" y="4850888"/>
                </a:cubicBezTo>
                <a:lnTo>
                  <a:pt x="5642870" y="4850888"/>
                </a:lnTo>
                <a:close/>
                <a:moveTo>
                  <a:pt x="4293445" y="4850888"/>
                </a:moveTo>
                <a:cubicBezTo>
                  <a:pt x="4293445" y="4838265"/>
                  <a:pt x="4293445" y="4838265"/>
                  <a:pt x="4293445" y="4825640"/>
                </a:cubicBezTo>
                <a:cubicBezTo>
                  <a:pt x="4280821" y="4825640"/>
                  <a:pt x="4267532" y="4825640"/>
                  <a:pt x="4254909" y="4825640"/>
                </a:cubicBezTo>
                <a:cubicBezTo>
                  <a:pt x="4267532" y="4838265"/>
                  <a:pt x="4267532" y="4850888"/>
                  <a:pt x="4293445" y="4850888"/>
                </a:cubicBezTo>
                <a:lnTo>
                  <a:pt x="4293445" y="4850888"/>
                </a:lnTo>
                <a:close/>
                <a:moveTo>
                  <a:pt x="4280156" y="4864176"/>
                </a:moveTo>
                <a:cubicBezTo>
                  <a:pt x="4280156" y="4876800"/>
                  <a:pt x="4292780" y="4876800"/>
                  <a:pt x="4306068" y="4876800"/>
                </a:cubicBezTo>
                <a:cubicBezTo>
                  <a:pt x="4306068" y="4876800"/>
                  <a:pt x="4306068" y="4864176"/>
                  <a:pt x="4306068" y="4851553"/>
                </a:cubicBezTo>
                <a:lnTo>
                  <a:pt x="4293445" y="4851553"/>
                </a:lnTo>
                <a:cubicBezTo>
                  <a:pt x="4293445" y="4850888"/>
                  <a:pt x="4293445" y="4864176"/>
                  <a:pt x="4280156" y="4864176"/>
                </a:cubicBezTo>
                <a:lnTo>
                  <a:pt x="4280156" y="4864176"/>
                </a:lnTo>
                <a:close/>
                <a:moveTo>
                  <a:pt x="835833" y="4876800"/>
                </a:moveTo>
                <a:cubicBezTo>
                  <a:pt x="848457" y="4876800"/>
                  <a:pt x="848457" y="4876800"/>
                  <a:pt x="848457" y="4876800"/>
                </a:cubicBezTo>
                <a:cubicBezTo>
                  <a:pt x="848457" y="4864176"/>
                  <a:pt x="848457" y="4864176"/>
                  <a:pt x="848457" y="4864176"/>
                </a:cubicBezTo>
                <a:cubicBezTo>
                  <a:pt x="848457" y="4864176"/>
                  <a:pt x="835833" y="4864176"/>
                  <a:pt x="835833" y="4876800"/>
                </a:cubicBezTo>
                <a:lnTo>
                  <a:pt x="835833" y="4876800"/>
                </a:lnTo>
                <a:close/>
                <a:moveTo>
                  <a:pt x="5938534" y="4914672"/>
                </a:moveTo>
                <a:cubicBezTo>
                  <a:pt x="5925910" y="4914672"/>
                  <a:pt x="5938534" y="4939920"/>
                  <a:pt x="5951158" y="4939920"/>
                </a:cubicBezTo>
                <a:cubicBezTo>
                  <a:pt x="5951822" y="4927296"/>
                  <a:pt x="5951822" y="4914672"/>
                  <a:pt x="5938534" y="4914672"/>
                </a:cubicBezTo>
                <a:lnTo>
                  <a:pt x="5938534" y="4914672"/>
                </a:lnTo>
                <a:close/>
                <a:moveTo>
                  <a:pt x="1542770" y="4927296"/>
                </a:moveTo>
                <a:cubicBezTo>
                  <a:pt x="1555394" y="4927296"/>
                  <a:pt x="1568682" y="4927296"/>
                  <a:pt x="1568682" y="4914672"/>
                </a:cubicBezTo>
                <a:cubicBezTo>
                  <a:pt x="1556058" y="4914672"/>
                  <a:pt x="1556058" y="4914672"/>
                  <a:pt x="1556058" y="4914672"/>
                </a:cubicBezTo>
                <a:cubicBezTo>
                  <a:pt x="1555394" y="4927296"/>
                  <a:pt x="1542770" y="4927296"/>
                  <a:pt x="1542770" y="4927296"/>
                </a:cubicBezTo>
                <a:lnTo>
                  <a:pt x="1542770" y="4927296"/>
                </a:lnTo>
                <a:close/>
                <a:moveTo>
                  <a:pt x="4319357" y="4940584"/>
                </a:moveTo>
                <a:cubicBezTo>
                  <a:pt x="4331981" y="4940584"/>
                  <a:pt x="4331981" y="4953208"/>
                  <a:pt x="4345269" y="4953208"/>
                </a:cubicBezTo>
                <a:cubicBezTo>
                  <a:pt x="4345269" y="4953208"/>
                  <a:pt x="4357893" y="4927960"/>
                  <a:pt x="4345269" y="4927960"/>
                </a:cubicBezTo>
                <a:cubicBezTo>
                  <a:pt x="4331981" y="4927296"/>
                  <a:pt x="4331981" y="4927296"/>
                  <a:pt x="4319357" y="4940584"/>
                </a:cubicBezTo>
                <a:lnTo>
                  <a:pt x="4319357" y="4940584"/>
                </a:lnTo>
                <a:close/>
                <a:moveTo>
                  <a:pt x="5231598" y="5029616"/>
                </a:moveTo>
                <a:cubicBezTo>
                  <a:pt x="5257509" y="5016992"/>
                  <a:pt x="5257509" y="5029616"/>
                  <a:pt x="5270134" y="5042240"/>
                </a:cubicBezTo>
                <a:cubicBezTo>
                  <a:pt x="5270134" y="5016992"/>
                  <a:pt x="5282757" y="4978456"/>
                  <a:pt x="5270134" y="4953208"/>
                </a:cubicBezTo>
                <a:cubicBezTo>
                  <a:pt x="5257509" y="4978456"/>
                  <a:pt x="5231598" y="4991080"/>
                  <a:pt x="5231598" y="5029616"/>
                </a:cubicBezTo>
                <a:lnTo>
                  <a:pt x="5231598" y="5029616"/>
                </a:lnTo>
                <a:close/>
                <a:moveTo>
                  <a:pt x="5257509" y="4978456"/>
                </a:moveTo>
                <a:cubicBezTo>
                  <a:pt x="5244886" y="5003703"/>
                  <a:pt x="5257509" y="5003703"/>
                  <a:pt x="5257509" y="5016327"/>
                </a:cubicBezTo>
                <a:cubicBezTo>
                  <a:pt x="5257509" y="5028951"/>
                  <a:pt x="5244886" y="5016327"/>
                  <a:pt x="5244886" y="5016327"/>
                </a:cubicBezTo>
                <a:cubicBezTo>
                  <a:pt x="5244221" y="5003703"/>
                  <a:pt x="5244221" y="4978456"/>
                  <a:pt x="5257509" y="4978456"/>
                </a:cubicBezTo>
                <a:lnTo>
                  <a:pt x="5257509" y="4978456"/>
                </a:lnTo>
                <a:lnTo>
                  <a:pt x="5257509" y="4978456"/>
                </a:lnTo>
                <a:close/>
                <a:moveTo>
                  <a:pt x="4203084" y="5029616"/>
                </a:moveTo>
                <a:cubicBezTo>
                  <a:pt x="4215708" y="5029616"/>
                  <a:pt x="4228996" y="5029616"/>
                  <a:pt x="4241620" y="5016992"/>
                </a:cubicBezTo>
                <a:cubicBezTo>
                  <a:pt x="4254909" y="4965832"/>
                  <a:pt x="4190460" y="4978456"/>
                  <a:pt x="4203084" y="5029616"/>
                </a:cubicBezTo>
                <a:lnTo>
                  <a:pt x="4203084" y="5029616"/>
                </a:lnTo>
                <a:close/>
                <a:moveTo>
                  <a:pt x="5745854" y="4991080"/>
                </a:moveTo>
                <a:cubicBezTo>
                  <a:pt x="5745854" y="5003703"/>
                  <a:pt x="5758478" y="4991080"/>
                  <a:pt x="5758478" y="5003703"/>
                </a:cubicBezTo>
                <a:cubicBezTo>
                  <a:pt x="5771102" y="5003703"/>
                  <a:pt x="5758478" y="5003703"/>
                  <a:pt x="5771102" y="5003703"/>
                </a:cubicBezTo>
                <a:lnTo>
                  <a:pt x="5758478" y="4991080"/>
                </a:lnTo>
                <a:cubicBezTo>
                  <a:pt x="5758478" y="4991080"/>
                  <a:pt x="5758478" y="4991080"/>
                  <a:pt x="5745854" y="4991080"/>
                </a:cubicBezTo>
                <a:lnTo>
                  <a:pt x="5745854" y="4991080"/>
                </a:lnTo>
                <a:close/>
                <a:moveTo>
                  <a:pt x="218592" y="5029616"/>
                </a:moveTo>
                <a:cubicBezTo>
                  <a:pt x="231216" y="5016992"/>
                  <a:pt x="218592" y="4991744"/>
                  <a:pt x="205968" y="4991744"/>
                </a:cubicBezTo>
                <a:cubicBezTo>
                  <a:pt x="205968" y="5004368"/>
                  <a:pt x="193345" y="5004368"/>
                  <a:pt x="193345" y="5016992"/>
                </a:cubicBezTo>
                <a:cubicBezTo>
                  <a:pt x="205968" y="5029616"/>
                  <a:pt x="218592" y="5016992"/>
                  <a:pt x="218592" y="5029616"/>
                </a:cubicBezTo>
                <a:lnTo>
                  <a:pt x="218592" y="5029616"/>
                </a:lnTo>
                <a:close/>
                <a:moveTo>
                  <a:pt x="4190460" y="5029616"/>
                </a:moveTo>
                <a:cubicBezTo>
                  <a:pt x="4164548" y="5054863"/>
                  <a:pt x="4164548" y="5067487"/>
                  <a:pt x="4151924" y="5080776"/>
                </a:cubicBezTo>
                <a:cubicBezTo>
                  <a:pt x="4151924" y="5144559"/>
                  <a:pt x="4228996" y="5106023"/>
                  <a:pt x="4228996" y="5068152"/>
                </a:cubicBezTo>
                <a:cubicBezTo>
                  <a:pt x="4241620" y="5054863"/>
                  <a:pt x="4216372" y="5042240"/>
                  <a:pt x="4190460" y="5029616"/>
                </a:cubicBezTo>
                <a:lnTo>
                  <a:pt x="4190460" y="5029616"/>
                </a:lnTo>
                <a:close/>
                <a:moveTo>
                  <a:pt x="4846237" y="5067487"/>
                </a:moveTo>
                <a:cubicBezTo>
                  <a:pt x="4846237" y="5054863"/>
                  <a:pt x="4846237" y="5042240"/>
                  <a:pt x="4833613" y="5042240"/>
                </a:cubicBezTo>
                <a:cubicBezTo>
                  <a:pt x="4846237" y="5054863"/>
                  <a:pt x="4833613" y="5054863"/>
                  <a:pt x="4833613" y="5054863"/>
                </a:cubicBezTo>
                <a:cubicBezTo>
                  <a:pt x="4833613" y="5067487"/>
                  <a:pt x="4833613" y="5067487"/>
                  <a:pt x="4833613" y="5067487"/>
                </a:cubicBezTo>
                <a:cubicBezTo>
                  <a:pt x="4846237" y="5067487"/>
                  <a:pt x="4846237" y="5067487"/>
                  <a:pt x="4846237" y="5067487"/>
                </a:cubicBezTo>
                <a:lnTo>
                  <a:pt x="4846237" y="5067487"/>
                </a:lnTo>
                <a:close/>
                <a:moveTo>
                  <a:pt x="1439786" y="5156519"/>
                </a:moveTo>
                <a:cubicBezTo>
                  <a:pt x="1439786" y="5169143"/>
                  <a:pt x="1439786" y="5169143"/>
                  <a:pt x="1439786" y="5169143"/>
                </a:cubicBezTo>
                <a:cubicBezTo>
                  <a:pt x="1452409" y="5169143"/>
                  <a:pt x="1452409" y="5169143"/>
                  <a:pt x="1452409" y="5156519"/>
                </a:cubicBezTo>
                <a:lnTo>
                  <a:pt x="1452409" y="5156519"/>
                </a:lnTo>
                <a:lnTo>
                  <a:pt x="1452409" y="5156519"/>
                </a:lnTo>
                <a:lnTo>
                  <a:pt x="1439786" y="5156519"/>
                </a:lnTo>
                <a:lnTo>
                  <a:pt x="1439786" y="5156519"/>
                </a:lnTo>
                <a:lnTo>
                  <a:pt x="1439786" y="5156519"/>
                </a:lnTo>
                <a:close/>
                <a:moveTo>
                  <a:pt x="4974469" y="5169807"/>
                </a:moveTo>
                <a:cubicBezTo>
                  <a:pt x="4961845" y="5169807"/>
                  <a:pt x="4948557" y="5182431"/>
                  <a:pt x="4961845" y="5195055"/>
                </a:cubicBezTo>
                <a:cubicBezTo>
                  <a:pt x="4961845" y="5182431"/>
                  <a:pt x="4974469" y="5182431"/>
                  <a:pt x="4961845" y="5182431"/>
                </a:cubicBezTo>
                <a:cubicBezTo>
                  <a:pt x="4961845" y="5182431"/>
                  <a:pt x="4974469" y="5182431"/>
                  <a:pt x="4974469" y="5169807"/>
                </a:cubicBezTo>
                <a:lnTo>
                  <a:pt x="4974469" y="5169807"/>
                </a:lnTo>
                <a:close/>
                <a:moveTo>
                  <a:pt x="4589109" y="5195055"/>
                </a:moveTo>
                <a:cubicBezTo>
                  <a:pt x="4589109" y="5207679"/>
                  <a:pt x="4589109" y="5220303"/>
                  <a:pt x="4601733" y="5220303"/>
                </a:cubicBezTo>
                <a:cubicBezTo>
                  <a:pt x="4601733" y="5207679"/>
                  <a:pt x="4601733" y="5195055"/>
                  <a:pt x="4601733" y="5195055"/>
                </a:cubicBezTo>
                <a:lnTo>
                  <a:pt x="4589109" y="5195055"/>
                </a:lnTo>
                <a:lnTo>
                  <a:pt x="4589109" y="5195055"/>
                </a:lnTo>
                <a:close/>
                <a:moveTo>
                  <a:pt x="4948557" y="5220303"/>
                </a:moveTo>
                <a:cubicBezTo>
                  <a:pt x="4961181" y="5220303"/>
                  <a:pt x="4961181" y="5207679"/>
                  <a:pt x="4948557" y="5195055"/>
                </a:cubicBezTo>
                <a:cubicBezTo>
                  <a:pt x="4948557" y="5207679"/>
                  <a:pt x="4948557" y="5220303"/>
                  <a:pt x="4935933" y="5207679"/>
                </a:cubicBezTo>
                <a:cubicBezTo>
                  <a:pt x="4935933" y="5220303"/>
                  <a:pt x="4935933" y="5232926"/>
                  <a:pt x="4948557" y="5232926"/>
                </a:cubicBezTo>
                <a:cubicBezTo>
                  <a:pt x="4948557" y="5220303"/>
                  <a:pt x="4948557" y="5232926"/>
                  <a:pt x="4948557" y="5220303"/>
                </a:cubicBezTo>
                <a:lnTo>
                  <a:pt x="4948557" y="5220303"/>
                </a:lnTo>
                <a:close/>
                <a:moveTo>
                  <a:pt x="6169750" y="5195055"/>
                </a:moveTo>
                <a:cubicBezTo>
                  <a:pt x="6169750" y="5232926"/>
                  <a:pt x="6208286" y="5246215"/>
                  <a:pt x="6220910" y="5258839"/>
                </a:cubicBezTo>
                <a:cubicBezTo>
                  <a:pt x="6221575" y="5232926"/>
                  <a:pt x="6195662" y="5220303"/>
                  <a:pt x="6169750" y="5195055"/>
                </a:cubicBezTo>
                <a:lnTo>
                  <a:pt x="6169750" y="5195055"/>
                </a:lnTo>
                <a:close/>
                <a:moveTo>
                  <a:pt x="5167149" y="5220303"/>
                </a:moveTo>
                <a:cubicBezTo>
                  <a:pt x="5154525" y="5220303"/>
                  <a:pt x="5154525" y="5220303"/>
                  <a:pt x="5154525" y="5232926"/>
                </a:cubicBezTo>
                <a:cubicBezTo>
                  <a:pt x="5167149" y="5232926"/>
                  <a:pt x="5167149" y="5220303"/>
                  <a:pt x="5167149" y="5207679"/>
                </a:cubicBezTo>
                <a:cubicBezTo>
                  <a:pt x="5154525" y="5207679"/>
                  <a:pt x="5154525" y="5220303"/>
                  <a:pt x="5167149" y="5220303"/>
                </a:cubicBezTo>
                <a:lnTo>
                  <a:pt x="5167149" y="5220303"/>
                </a:lnTo>
                <a:close/>
                <a:moveTo>
                  <a:pt x="6491327" y="5232926"/>
                </a:moveTo>
                <a:cubicBezTo>
                  <a:pt x="6503951" y="5232926"/>
                  <a:pt x="6503951" y="5245550"/>
                  <a:pt x="6503951" y="5245550"/>
                </a:cubicBezTo>
                <a:cubicBezTo>
                  <a:pt x="6503951" y="5232926"/>
                  <a:pt x="6516574" y="5232926"/>
                  <a:pt x="6516574" y="5232926"/>
                </a:cubicBezTo>
                <a:cubicBezTo>
                  <a:pt x="6503951" y="5232926"/>
                  <a:pt x="6491327" y="5220303"/>
                  <a:pt x="6491327" y="5232926"/>
                </a:cubicBezTo>
                <a:lnTo>
                  <a:pt x="6491327" y="5232926"/>
                </a:lnTo>
                <a:close/>
                <a:moveTo>
                  <a:pt x="5154525" y="5258839"/>
                </a:moveTo>
                <a:cubicBezTo>
                  <a:pt x="5154525" y="5246215"/>
                  <a:pt x="5154525" y="5246215"/>
                  <a:pt x="5154525" y="5246215"/>
                </a:cubicBezTo>
                <a:cubicBezTo>
                  <a:pt x="5154525" y="5271463"/>
                  <a:pt x="5141902" y="5258839"/>
                  <a:pt x="5154525" y="5284086"/>
                </a:cubicBezTo>
                <a:cubicBezTo>
                  <a:pt x="5167149" y="5284086"/>
                  <a:pt x="5167149" y="5271463"/>
                  <a:pt x="5167149" y="5258839"/>
                </a:cubicBezTo>
                <a:lnTo>
                  <a:pt x="5154525" y="5258839"/>
                </a:lnTo>
                <a:lnTo>
                  <a:pt x="5154525" y="5258839"/>
                </a:lnTo>
                <a:close/>
                <a:moveTo>
                  <a:pt x="1336801" y="5284086"/>
                </a:moveTo>
                <a:cubicBezTo>
                  <a:pt x="1349425" y="5284086"/>
                  <a:pt x="1362714" y="5258839"/>
                  <a:pt x="1349425" y="5258839"/>
                </a:cubicBezTo>
                <a:cubicBezTo>
                  <a:pt x="1349425" y="5258839"/>
                  <a:pt x="1336801" y="5271463"/>
                  <a:pt x="1336801" y="5284086"/>
                </a:cubicBezTo>
                <a:lnTo>
                  <a:pt x="1336801" y="5284086"/>
                </a:lnTo>
                <a:close/>
                <a:moveTo>
                  <a:pt x="4948557" y="5271463"/>
                </a:moveTo>
                <a:lnTo>
                  <a:pt x="4948557" y="5258839"/>
                </a:lnTo>
                <a:cubicBezTo>
                  <a:pt x="4935933" y="5258839"/>
                  <a:pt x="4935933" y="5284086"/>
                  <a:pt x="4948557" y="5271463"/>
                </a:cubicBezTo>
                <a:lnTo>
                  <a:pt x="4948557" y="5271463"/>
                </a:lnTo>
                <a:close/>
                <a:moveTo>
                  <a:pt x="218592" y="5284086"/>
                </a:moveTo>
                <a:cubicBezTo>
                  <a:pt x="231216" y="5296710"/>
                  <a:pt x="244504" y="5284086"/>
                  <a:pt x="244504" y="5271463"/>
                </a:cubicBezTo>
                <a:cubicBezTo>
                  <a:pt x="218592" y="5271463"/>
                  <a:pt x="218592" y="5271463"/>
                  <a:pt x="218592" y="5271463"/>
                </a:cubicBezTo>
                <a:cubicBezTo>
                  <a:pt x="218592" y="5284086"/>
                  <a:pt x="218592" y="5284086"/>
                  <a:pt x="218592" y="5284086"/>
                </a:cubicBezTo>
                <a:lnTo>
                  <a:pt x="218592" y="5284086"/>
                </a:lnTo>
                <a:close/>
                <a:moveTo>
                  <a:pt x="1324178" y="5296710"/>
                </a:moveTo>
                <a:cubicBezTo>
                  <a:pt x="1311554" y="5309334"/>
                  <a:pt x="1311554" y="5309334"/>
                  <a:pt x="1311554" y="5321958"/>
                </a:cubicBezTo>
                <a:cubicBezTo>
                  <a:pt x="1324178" y="5321958"/>
                  <a:pt x="1324178" y="5321958"/>
                  <a:pt x="1324178" y="5321958"/>
                </a:cubicBezTo>
                <a:cubicBezTo>
                  <a:pt x="1324178" y="5309334"/>
                  <a:pt x="1324178" y="5309334"/>
                  <a:pt x="1324178" y="5296710"/>
                </a:cubicBezTo>
                <a:lnTo>
                  <a:pt x="1324178" y="5296710"/>
                </a:lnTo>
                <a:close/>
                <a:moveTo>
                  <a:pt x="5308669" y="5322622"/>
                </a:moveTo>
                <a:cubicBezTo>
                  <a:pt x="5308669" y="5322622"/>
                  <a:pt x="5296045" y="5322622"/>
                  <a:pt x="5308669" y="5309999"/>
                </a:cubicBezTo>
                <a:cubicBezTo>
                  <a:pt x="5296045" y="5309334"/>
                  <a:pt x="5296045" y="5335246"/>
                  <a:pt x="5308669" y="5322622"/>
                </a:cubicBezTo>
                <a:lnTo>
                  <a:pt x="5308669" y="5322622"/>
                </a:lnTo>
                <a:close/>
                <a:moveTo>
                  <a:pt x="1387961" y="5475437"/>
                </a:moveTo>
                <a:cubicBezTo>
                  <a:pt x="1387961" y="5475437"/>
                  <a:pt x="1387961" y="5488062"/>
                  <a:pt x="1400585" y="5488062"/>
                </a:cubicBezTo>
                <a:cubicBezTo>
                  <a:pt x="1400585" y="5462814"/>
                  <a:pt x="1400585" y="5436902"/>
                  <a:pt x="1426497" y="5436902"/>
                </a:cubicBezTo>
                <a:cubicBezTo>
                  <a:pt x="1426497" y="5385742"/>
                  <a:pt x="1465033" y="5373118"/>
                  <a:pt x="1465033" y="5322622"/>
                </a:cubicBezTo>
                <a:cubicBezTo>
                  <a:pt x="1413873" y="5335246"/>
                  <a:pt x="1413873" y="5424278"/>
                  <a:pt x="1387961" y="5475437"/>
                </a:cubicBezTo>
                <a:lnTo>
                  <a:pt x="1387961" y="5475437"/>
                </a:lnTo>
                <a:close/>
                <a:moveTo>
                  <a:pt x="6645471" y="5373118"/>
                </a:moveTo>
                <a:cubicBezTo>
                  <a:pt x="6645471" y="5360494"/>
                  <a:pt x="6645471" y="5360494"/>
                  <a:pt x="6645471" y="5360494"/>
                </a:cubicBezTo>
                <a:cubicBezTo>
                  <a:pt x="6632847" y="5360494"/>
                  <a:pt x="6632847" y="5335246"/>
                  <a:pt x="6619559" y="5347870"/>
                </a:cubicBezTo>
                <a:cubicBezTo>
                  <a:pt x="6620223" y="5360494"/>
                  <a:pt x="6632847" y="5360494"/>
                  <a:pt x="6645471" y="5373118"/>
                </a:cubicBezTo>
                <a:lnTo>
                  <a:pt x="6645471" y="5373118"/>
                </a:lnTo>
                <a:close/>
                <a:moveTo>
                  <a:pt x="5283422" y="5411654"/>
                </a:moveTo>
                <a:cubicBezTo>
                  <a:pt x="5283422" y="5411654"/>
                  <a:pt x="5283422" y="5399030"/>
                  <a:pt x="5296045" y="5399030"/>
                </a:cubicBezTo>
                <a:cubicBezTo>
                  <a:pt x="5296045" y="5386406"/>
                  <a:pt x="5308669" y="5386406"/>
                  <a:pt x="5296045" y="5386406"/>
                </a:cubicBezTo>
                <a:cubicBezTo>
                  <a:pt x="5296045" y="5399030"/>
                  <a:pt x="5283422" y="5399030"/>
                  <a:pt x="5283422" y="5411654"/>
                </a:cubicBezTo>
                <a:lnTo>
                  <a:pt x="5283422" y="5411654"/>
                </a:lnTo>
                <a:close/>
                <a:moveTo>
                  <a:pt x="4704717" y="5399030"/>
                </a:moveTo>
                <a:cubicBezTo>
                  <a:pt x="4704717" y="5411654"/>
                  <a:pt x="4704717" y="5411654"/>
                  <a:pt x="4717341" y="5411654"/>
                </a:cubicBezTo>
                <a:lnTo>
                  <a:pt x="4717341" y="5411654"/>
                </a:lnTo>
                <a:cubicBezTo>
                  <a:pt x="4717341" y="5411654"/>
                  <a:pt x="4717341" y="5411654"/>
                  <a:pt x="4729965" y="5399030"/>
                </a:cubicBezTo>
                <a:cubicBezTo>
                  <a:pt x="4717341" y="5399030"/>
                  <a:pt x="4717341" y="5399030"/>
                  <a:pt x="4704717" y="5399030"/>
                </a:cubicBezTo>
                <a:lnTo>
                  <a:pt x="4704717" y="5399030"/>
                </a:lnTo>
                <a:close/>
                <a:moveTo>
                  <a:pt x="4498748" y="5475437"/>
                </a:moveTo>
                <a:cubicBezTo>
                  <a:pt x="4498748" y="5488062"/>
                  <a:pt x="4511372" y="5500686"/>
                  <a:pt x="4537285" y="5500686"/>
                </a:cubicBezTo>
                <a:cubicBezTo>
                  <a:pt x="4537285" y="5488062"/>
                  <a:pt x="4549908" y="5475437"/>
                  <a:pt x="4537285" y="5449526"/>
                </a:cubicBezTo>
                <a:cubicBezTo>
                  <a:pt x="4524661" y="5449526"/>
                  <a:pt x="4498748" y="5462149"/>
                  <a:pt x="4498748" y="5475437"/>
                </a:cubicBezTo>
                <a:lnTo>
                  <a:pt x="4498748" y="5475437"/>
                </a:lnTo>
                <a:close/>
                <a:moveTo>
                  <a:pt x="6363095" y="5513309"/>
                </a:moveTo>
                <a:lnTo>
                  <a:pt x="6363095" y="5513309"/>
                </a:lnTo>
                <a:cubicBezTo>
                  <a:pt x="6363095" y="5500686"/>
                  <a:pt x="6350471" y="5488062"/>
                  <a:pt x="6337183" y="5500686"/>
                </a:cubicBezTo>
                <a:cubicBezTo>
                  <a:pt x="6349807" y="5500686"/>
                  <a:pt x="6349807" y="5500686"/>
                  <a:pt x="6349807" y="5500686"/>
                </a:cubicBezTo>
                <a:cubicBezTo>
                  <a:pt x="6349807" y="5513309"/>
                  <a:pt x="6349807" y="5513309"/>
                  <a:pt x="6363095" y="5513309"/>
                </a:cubicBezTo>
                <a:lnTo>
                  <a:pt x="6363095" y="5513309"/>
                </a:lnTo>
                <a:close/>
                <a:moveTo>
                  <a:pt x="6452791" y="5538557"/>
                </a:moveTo>
                <a:cubicBezTo>
                  <a:pt x="6452791" y="5538557"/>
                  <a:pt x="6440167" y="5525933"/>
                  <a:pt x="6426878" y="5525933"/>
                </a:cubicBezTo>
                <a:cubicBezTo>
                  <a:pt x="6440167" y="5538557"/>
                  <a:pt x="6452791" y="5551845"/>
                  <a:pt x="6452791" y="5538557"/>
                </a:cubicBezTo>
                <a:lnTo>
                  <a:pt x="6452791" y="5538557"/>
                </a:lnTo>
                <a:close/>
                <a:moveTo>
                  <a:pt x="5077453" y="5653501"/>
                </a:moveTo>
                <a:lnTo>
                  <a:pt x="5077453" y="5653501"/>
                </a:lnTo>
                <a:lnTo>
                  <a:pt x="5077453" y="5653501"/>
                </a:lnTo>
                <a:cubicBezTo>
                  <a:pt x="5090077" y="5653501"/>
                  <a:pt x="5090077" y="5666124"/>
                  <a:pt x="5090077" y="5666124"/>
                </a:cubicBezTo>
                <a:cubicBezTo>
                  <a:pt x="5090077" y="5666124"/>
                  <a:pt x="5102701" y="5653501"/>
                  <a:pt x="5102701" y="5640877"/>
                </a:cubicBezTo>
                <a:cubicBezTo>
                  <a:pt x="5090077" y="5640877"/>
                  <a:pt x="5090077" y="5653501"/>
                  <a:pt x="5077453" y="5653501"/>
                </a:cubicBezTo>
                <a:lnTo>
                  <a:pt x="5077453" y="5653501"/>
                </a:lnTo>
                <a:close/>
                <a:moveTo>
                  <a:pt x="7031496" y="5780404"/>
                </a:moveTo>
                <a:cubicBezTo>
                  <a:pt x="7031496" y="5780404"/>
                  <a:pt x="7031496" y="5780404"/>
                  <a:pt x="7044119" y="5780404"/>
                </a:cubicBezTo>
                <a:cubicBezTo>
                  <a:pt x="7056743" y="5780404"/>
                  <a:pt x="7056743" y="5767780"/>
                  <a:pt x="7044119" y="5755156"/>
                </a:cubicBezTo>
                <a:cubicBezTo>
                  <a:pt x="7031496" y="5755156"/>
                  <a:pt x="7031496" y="5767780"/>
                  <a:pt x="7031496" y="5780404"/>
                </a:cubicBezTo>
                <a:lnTo>
                  <a:pt x="7031496" y="5780404"/>
                </a:lnTo>
                <a:close/>
                <a:moveTo>
                  <a:pt x="218592" y="6290010"/>
                </a:moveTo>
                <a:cubicBezTo>
                  <a:pt x="231216" y="6290010"/>
                  <a:pt x="244504" y="6277386"/>
                  <a:pt x="231216" y="6252138"/>
                </a:cubicBezTo>
                <a:cubicBezTo>
                  <a:pt x="205968" y="6252138"/>
                  <a:pt x="205968" y="6277386"/>
                  <a:pt x="218592" y="6290010"/>
                </a:cubicBezTo>
                <a:lnTo>
                  <a:pt x="218592" y="6290010"/>
                </a:lnTo>
                <a:close/>
                <a:moveTo>
                  <a:pt x="321576" y="6455448"/>
                </a:moveTo>
                <a:cubicBezTo>
                  <a:pt x="321576" y="6455448"/>
                  <a:pt x="321576" y="6455448"/>
                  <a:pt x="334200" y="6455448"/>
                </a:cubicBezTo>
                <a:cubicBezTo>
                  <a:pt x="334200" y="6455448"/>
                  <a:pt x="334200" y="6455448"/>
                  <a:pt x="334200" y="6442825"/>
                </a:cubicBezTo>
                <a:cubicBezTo>
                  <a:pt x="321576" y="6442825"/>
                  <a:pt x="321576" y="6442825"/>
                  <a:pt x="321576" y="6455448"/>
                </a:cubicBezTo>
                <a:lnTo>
                  <a:pt x="321576" y="6455448"/>
                </a:lnTo>
                <a:close/>
                <a:moveTo>
                  <a:pt x="1542770" y="318254"/>
                </a:moveTo>
                <a:cubicBezTo>
                  <a:pt x="1581306" y="330878"/>
                  <a:pt x="1593930" y="369414"/>
                  <a:pt x="1632466" y="369414"/>
                </a:cubicBezTo>
                <a:lnTo>
                  <a:pt x="1632466" y="382038"/>
                </a:lnTo>
                <a:cubicBezTo>
                  <a:pt x="1683626" y="369414"/>
                  <a:pt x="1722162" y="318254"/>
                  <a:pt x="1722162" y="280383"/>
                </a:cubicBezTo>
                <a:cubicBezTo>
                  <a:pt x="1734785" y="280383"/>
                  <a:pt x="1734785" y="255135"/>
                  <a:pt x="1760698" y="255135"/>
                </a:cubicBezTo>
                <a:cubicBezTo>
                  <a:pt x="1760698" y="217263"/>
                  <a:pt x="1748074" y="166104"/>
                  <a:pt x="1722162" y="166104"/>
                </a:cubicBezTo>
                <a:cubicBezTo>
                  <a:pt x="1683626" y="166104"/>
                  <a:pt x="1671002" y="229887"/>
                  <a:pt x="1632466" y="217263"/>
                </a:cubicBezTo>
                <a:cubicBezTo>
                  <a:pt x="1619842" y="217263"/>
                  <a:pt x="1619842" y="229887"/>
                  <a:pt x="1619842" y="229887"/>
                </a:cubicBezTo>
                <a:cubicBezTo>
                  <a:pt x="1581306" y="204640"/>
                  <a:pt x="1581306" y="166104"/>
                  <a:pt x="1555394" y="140856"/>
                </a:cubicBezTo>
                <a:cubicBezTo>
                  <a:pt x="1555394" y="192016"/>
                  <a:pt x="1606554" y="229887"/>
                  <a:pt x="1568018" y="268423"/>
                </a:cubicBezTo>
                <a:cubicBezTo>
                  <a:pt x="1568018" y="255799"/>
                  <a:pt x="1555394" y="281047"/>
                  <a:pt x="1542105" y="268423"/>
                </a:cubicBezTo>
                <a:cubicBezTo>
                  <a:pt x="1542770" y="293007"/>
                  <a:pt x="1555394" y="293007"/>
                  <a:pt x="1542770" y="318254"/>
                </a:cubicBezTo>
                <a:lnTo>
                  <a:pt x="1542770" y="318254"/>
                </a:lnTo>
                <a:close/>
                <a:moveTo>
                  <a:pt x="3226395" y="3399808"/>
                </a:moveTo>
                <a:lnTo>
                  <a:pt x="3226395" y="3399808"/>
                </a:lnTo>
                <a:lnTo>
                  <a:pt x="3226395" y="3399808"/>
                </a:lnTo>
                <a:lnTo>
                  <a:pt x="3226395" y="3399808"/>
                </a:lnTo>
                <a:close/>
                <a:moveTo>
                  <a:pt x="5437566" y="407286"/>
                </a:moveTo>
                <a:cubicBezTo>
                  <a:pt x="5424942" y="382038"/>
                  <a:pt x="5450190" y="382038"/>
                  <a:pt x="5463478" y="369414"/>
                </a:cubicBezTo>
                <a:cubicBezTo>
                  <a:pt x="5450854" y="369414"/>
                  <a:pt x="5463478" y="344167"/>
                  <a:pt x="5450854" y="356790"/>
                </a:cubicBezTo>
                <a:cubicBezTo>
                  <a:pt x="5450854" y="356790"/>
                  <a:pt x="5386406" y="369414"/>
                  <a:pt x="5399694" y="344167"/>
                </a:cubicBezTo>
                <a:cubicBezTo>
                  <a:pt x="5387070" y="356790"/>
                  <a:pt x="5361158" y="382038"/>
                  <a:pt x="5348534" y="369414"/>
                </a:cubicBezTo>
                <a:cubicBezTo>
                  <a:pt x="5322622" y="382038"/>
                  <a:pt x="5322622" y="394662"/>
                  <a:pt x="5297374" y="394662"/>
                </a:cubicBezTo>
                <a:cubicBezTo>
                  <a:pt x="5284751" y="419910"/>
                  <a:pt x="5258838" y="419910"/>
                  <a:pt x="5258838" y="458446"/>
                </a:cubicBezTo>
                <a:cubicBezTo>
                  <a:pt x="5194390" y="496317"/>
                  <a:pt x="5143230" y="560101"/>
                  <a:pt x="5091406" y="598637"/>
                </a:cubicBezTo>
                <a:cubicBezTo>
                  <a:pt x="5091406" y="598637"/>
                  <a:pt x="5091406" y="598637"/>
                  <a:pt x="5091406" y="611261"/>
                </a:cubicBezTo>
                <a:cubicBezTo>
                  <a:pt x="5026958" y="649133"/>
                  <a:pt x="4975798" y="738829"/>
                  <a:pt x="4911350" y="776700"/>
                </a:cubicBezTo>
                <a:cubicBezTo>
                  <a:pt x="4898726" y="801948"/>
                  <a:pt x="4885438" y="814572"/>
                  <a:pt x="4885438" y="827860"/>
                </a:cubicBezTo>
                <a:cubicBezTo>
                  <a:pt x="4872814" y="840484"/>
                  <a:pt x="4859526" y="840484"/>
                  <a:pt x="4846902" y="853108"/>
                </a:cubicBezTo>
                <a:cubicBezTo>
                  <a:pt x="4820989" y="904268"/>
                  <a:pt x="4808366" y="954763"/>
                  <a:pt x="4757206" y="967387"/>
                </a:cubicBezTo>
                <a:cubicBezTo>
                  <a:pt x="4718670" y="1005259"/>
                  <a:pt x="4667510" y="1031171"/>
                  <a:pt x="4628974" y="1069042"/>
                </a:cubicBezTo>
                <a:cubicBezTo>
                  <a:pt x="4616350" y="1069042"/>
                  <a:pt x="4628974" y="1056419"/>
                  <a:pt x="4616350" y="1043795"/>
                </a:cubicBezTo>
                <a:cubicBezTo>
                  <a:pt x="4590438" y="1056419"/>
                  <a:pt x="4551902" y="1031171"/>
                  <a:pt x="4539278" y="1018547"/>
                </a:cubicBezTo>
                <a:cubicBezTo>
                  <a:pt x="4565190" y="1005923"/>
                  <a:pt x="4603726" y="1018547"/>
                  <a:pt x="4642262" y="993299"/>
                </a:cubicBezTo>
                <a:cubicBezTo>
                  <a:pt x="4642262" y="993299"/>
                  <a:pt x="4642262" y="993299"/>
                  <a:pt x="4654886" y="993299"/>
                </a:cubicBezTo>
                <a:cubicBezTo>
                  <a:pt x="4642262" y="980675"/>
                  <a:pt x="4642262" y="968051"/>
                  <a:pt x="4642262" y="942139"/>
                </a:cubicBezTo>
                <a:cubicBezTo>
                  <a:pt x="4629638" y="929515"/>
                  <a:pt x="4603726" y="929515"/>
                  <a:pt x="4616350" y="890980"/>
                </a:cubicBezTo>
                <a:cubicBezTo>
                  <a:pt x="4590438" y="839820"/>
                  <a:pt x="4565190" y="801948"/>
                  <a:pt x="4565190" y="725540"/>
                </a:cubicBezTo>
                <a:cubicBezTo>
                  <a:pt x="4539278" y="712916"/>
                  <a:pt x="4539278" y="687669"/>
                  <a:pt x="4526654" y="661757"/>
                </a:cubicBezTo>
                <a:cubicBezTo>
                  <a:pt x="4616350" y="585349"/>
                  <a:pt x="4783782" y="572725"/>
                  <a:pt x="4899390" y="534189"/>
                </a:cubicBezTo>
                <a:cubicBezTo>
                  <a:pt x="4822318" y="546813"/>
                  <a:pt x="4757870" y="572061"/>
                  <a:pt x="4693422" y="572061"/>
                </a:cubicBezTo>
                <a:cubicBezTo>
                  <a:pt x="4693422" y="584685"/>
                  <a:pt x="4667510" y="584685"/>
                  <a:pt x="4654886" y="584685"/>
                </a:cubicBezTo>
                <a:cubicBezTo>
                  <a:pt x="4642262" y="584685"/>
                  <a:pt x="4628974" y="597308"/>
                  <a:pt x="4616350" y="597308"/>
                </a:cubicBezTo>
                <a:cubicBezTo>
                  <a:pt x="4590438" y="609932"/>
                  <a:pt x="4539278" y="635180"/>
                  <a:pt x="4500742" y="661092"/>
                </a:cubicBezTo>
                <a:cubicBezTo>
                  <a:pt x="4474830" y="648468"/>
                  <a:pt x="4462206" y="635844"/>
                  <a:pt x="4449582" y="597308"/>
                </a:cubicBezTo>
                <a:cubicBezTo>
                  <a:pt x="4449582" y="609932"/>
                  <a:pt x="4436958" y="609932"/>
                  <a:pt x="4423670" y="609932"/>
                </a:cubicBezTo>
                <a:cubicBezTo>
                  <a:pt x="4359221" y="558772"/>
                  <a:pt x="4243614" y="558772"/>
                  <a:pt x="4192454" y="495653"/>
                </a:cubicBezTo>
                <a:cubicBezTo>
                  <a:pt x="4192454" y="495653"/>
                  <a:pt x="4192454" y="495653"/>
                  <a:pt x="4192454" y="483029"/>
                </a:cubicBezTo>
                <a:cubicBezTo>
                  <a:pt x="4179829" y="495653"/>
                  <a:pt x="4179829" y="483029"/>
                  <a:pt x="4166541" y="483029"/>
                </a:cubicBezTo>
                <a:cubicBezTo>
                  <a:pt x="4102093" y="483029"/>
                  <a:pt x="4076845" y="495653"/>
                  <a:pt x="3999109" y="520901"/>
                </a:cubicBezTo>
                <a:cubicBezTo>
                  <a:pt x="3999109" y="508277"/>
                  <a:pt x="3999109" y="508277"/>
                  <a:pt x="3999109" y="508277"/>
                </a:cubicBezTo>
                <a:cubicBezTo>
                  <a:pt x="4050269" y="431869"/>
                  <a:pt x="4102093" y="393998"/>
                  <a:pt x="4153253" y="317590"/>
                </a:cubicBezTo>
                <a:cubicBezTo>
                  <a:pt x="4076181" y="393998"/>
                  <a:pt x="4011733" y="483029"/>
                  <a:pt x="3934661" y="559437"/>
                </a:cubicBezTo>
                <a:cubicBezTo>
                  <a:pt x="3908749" y="559437"/>
                  <a:pt x="3883501" y="572061"/>
                  <a:pt x="3870213" y="584685"/>
                </a:cubicBezTo>
                <a:cubicBezTo>
                  <a:pt x="3793141" y="609932"/>
                  <a:pt x="3754604" y="648468"/>
                  <a:pt x="3690157" y="673716"/>
                </a:cubicBezTo>
                <a:cubicBezTo>
                  <a:pt x="3690157" y="673716"/>
                  <a:pt x="3690157" y="673716"/>
                  <a:pt x="3690157" y="661092"/>
                </a:cubicBezTo>
                <a:cubicBezTo>
                  <a:pt x="3677533" y="673716"/>
                  <a:pt x="3690157" y="686340"/>
                  <a:pt x="3677533" y="686340"/>
                </a:cubicBezTo>
                <a:cubicBezTo>
                  <a:pt x="3651620" y="673716"/>
                  <a:pt x="3574548" y="711588"/>
                  <a:pt x="3549301" y="698964"/>
                </a:cubicBezTo>
                <a:cubicBezTo>
                  <a:pt x="3549301" y="711588"/>
                  <a:pt x="3510765" y="711588"/>
                  <a:pt x="3510765" y="698964"/>
                </a:cubicBezTo>
                <a:cubicBezTo>
                  <a:pt x="3459605" y="762748"/>
                  <a:pt x="3343332" y="775371"/>
                  <a:pt x="3292172" y="711588"/>
                </a:cubicBezTo>
                <a:cubicBezTo>
                  <a:pt x="3292172" y="698964"/>
                  <a:pt x="3292172" y="686340"/>
                  <a:pt x="3304796" y="673716"/>
                </a:cubicBezTo>
                <a:cubicBezTo>
                  <a:pt x="3292172" y="661092"/>
                  <a:pt x="3292172" y="673716"/>
                  <a:pt x="3278884" y="673716"/>
                </a:cubicBezTo>
                <a:cubicBezTo>
                  <a:pt x="3278884" y="686340"/>
                  <a:pt x="3291508" y="698964"/>
                  <a:pt x="3278884" y="698964"/>
                </a:cubicBezTo>
                <a:cubicBezTo>
                  <a:pt x="3214436" y="647804"/>
                  <a:pt x="3214436" y="558772"/>
                  <a:pt x="3189188" y="482365"/>
                </a:cubicBezTo>
                <a:cubicBezTo>
                  <a:pt x="3163276" y="469741"/>
                  <a:pt x="3150652" y="494989"/>
                  <a:pt x="3138028" y="494989"/>
                </a:cubicBezTo>
                <a:cubicBezTo>
                  <a:pt x="3138028" y="546148"/>
                  <a:pt x="3138028" y="546148"/>
                  <a:pt x="3138028" y="546148"/>
                </a:cubicBezTo>
                <a:cubicBezTo>
                  <a:pt x="3112116" y="584020"/>
                  <a:pt x="3125404" y="647804"/>
                  <a:pt x="3099492" y="673716"/>
                </a:cubicBezTo>
                <a:cubicBezTo>
                  <a:pt x="3073580" y="698964"/>
                  <a:pt x="3048332" y="762748"/>
                  <a:pt x="3022420" y="762748"/>
                </a:cubicBezTo>
                <a:cubicBezTo>
                  <a:pt x="3022420" y="762748"/>
                  <a:pt x="3022420" y="775371"/>
                  <a:pt x="3009796" y="775371"/>
                </a:cubicBezTo>
                <a:cubicBezTo>
                  <a:pt x="2997172" y="775371"/>
                  <a:pt x="2983884" y="762748"/>
                  <a:pt x="2983884" y="750124"/>
                </a:cubicBezTo>
                <a:cubicBezTo>
                  <a:pt x="2983884" y="750124"/>
                  <a:pt x="2983884" y="750124"/>
                  <a:pt x="2971260" y="750124"/>
                </a:cubicBezTo>
                <a:cubicBezTo>
                  <a:pt x="2971260" y="737500"/>
                  <a:pt x="2958636" y="737500"/>
                  <a:pt x="2945348" y="750124"/>
                </a:cubicBezTo>
                <a:cubicBezTo>
                  <a:pt x="2945348" y="724876"/>
                  <a:pt x="2932724" y="724876"/>
                  <a:pt x="2932724" y="724876"/>
                </a:cubicBezTo>
                <a:cubicBezTo>
                  <a:pt x="2906812" y="673716"/>
                  <a:pt x="2906812" y="635844"/>
                  <a:pt x="2906812" y="584685"/>
                </a:cubicBezTo>
                <a:cubicBezTo>
                  <a:pt x="2894188" y="508277"/>
                  <a:pt x="2855652" y="431869"/>
                  <a:pt x="2855652" y="368085"/>
                </a:cubicBezTo>
                <a:cubicBezTo>
                  <a:pt x="2817116" y="316926"/>
                  <a:pt x="2843028" y="240518"/>
                  <a:pt x="2791204" y="190022"/>
                </a:cubicBezTo>
                <a:cubicBezTo>
                  <a:pt x="2765292" y="190022"/>
                  <a:pt x="2765292" y="190022"/>
                  <a:pt x="2765292" y="190022"/>
                </a:cubicBezTo>
                <a:cubicBezTo>
                  <a:pt x="2714132" y="266430"/>
                  <a:pt x="2791204" y="355462"/>
                  <a:pt x="2777916" y="419245"/>
                </a:cubicBezTo>
                <a:cubicBezTo>
                  <a:pt x="2777916" y="431869"/>
                  <a:pt x="2765292" y="444493"/>
                  <a:pt x="2765292" y="457117"/>
                </a:cubicBezTo>
                <a:cubicBezTo>
                  <a:pt x="2765292" y="494989"/>
                  <a:pt x="2791204" y="533525"/>
                  <a:pt x="2777916" y="558772"/>
                </a:cubicBezTo>
                <a:cubicBezTo>
                  <a:pt x="2777916" y="558772"/>
                  <a:pt x="2777916" y="558772"/>
                  <a:pt x="2777916" y="571396"/>
                </a:cubicBezTo>
                <a:lnTo>
                  <a:pt x="2777916" y="571396"/>
                </a:lnTo>
                <a:cubicBezTo>
                  <a:pt x="2790540" y="647804"/>
                  <a:pt x="2842364" y="736835"/>
                  <a:pt x="2790540" y="787995"/>
                </a:cubicBezTo>
                <a:cubicBezTo>
                  <a:pt x="2790540" y="787995"/>
                  <a:pt x="2790540" y="775371"/>
                  <a:pt x="2777916" y="775371"/>
                </a:cubicBezTo>
                <a:cubicBezTo>
                  <a:pt x="2739380" y="787995"/>
                  <a:pt x="2777916" y="851779"/>
                  <a:pt x="2739380" y="877027"/>
                </a:cubicBezTo>
                <a:cubicBezTo>
                  <a:pt x="2739380" y="864403"/>
                  <a:pt x="2726756" y="877027"/>
                  <a:pt x="2726756" y="877027"/>
                </a:cubicBezTo>
                <a:cubicBezTo>
                  <a:pt x="2714132" y="825867"/>
                  <a:pt x="2649684" y="800619"/>
                  <a:pt x="2675596" y="749459"/>
                </a:cubicBezTo>
                <a:cubicBezTo>
                  <a:pt x="2649684" y="749459"/>
                  <a:pt x="2649684" y="749459"/>
                  <a:pt x="2637060" y="762083"/>
                </a:cubicBezTo>
                <a:cubicBezTo>
                  <a:pt x="2637060" y="749459"/>
                  <a:pt x="2624436" y="736835"/>
                  <a:pt x="2611148" y="736835"/>
                </a:cubicBezTo>
                <a:cubicBezTo>
                  <a:pt x="2611148" y="749459"/>
                  <a:pt x="2598524" y="762083"/>
                  <a:pt x="2598524" y="762083"/>
                </a:cubicBezTo>
                <a:cubicBezTo>
                  <a:pt x="2585900" y="762083"/>
                  <a:pt x="2572612" y="749459"/>
                  <a:pt x="2559988" y="762083"/>
                </a:cubicBezTo>
                <a:cubicBezTo>
                  <a:pt x="2547364" y="813243"/>
                  <a:pt x="2547364" y="838491"/>
                  <a:pt x="2572612" y="876362"/>
                </a:cubicBezTo>
                <a:cubicBezTo>
                  <a:pt x="2585236" y="863738"/>
                  <a:pt x="2585236" y="876362"/>
                  <a:pt x="2585236" y="876362"/>
                </a:cubicBezTo>
                <a:cubicBezTo>
                  <a:pt x="2611148" y="914234"/>
                  <a:pt x="2572612" y="965394"/>
                  <a:pt x="2534076" y="952770"/>
                </a:cubicBezTo>
                <a:cubicBezTo>
                  <a:pt x="2482916" y="940146"/>
                  <a:pt x="2457004" y="914898"/>
                  <a:pt x="2444380" y="876362"/>
                </a:cubicBezTo>
                <a:cubicBezTo>
                  <a:pt x="2431756" y="876362"/>
                  <a:pt x="2405844" y="863738"/>
                  <a:pt x="2393220" y="851115"/>
                </a:cubicBezTo>
                <a:cubicBezTo>
                  <a:pt x="2367308" y="902275"/>
                  <a:pt x="2405844" y="914898"/>
                  <a:pt x="2393220" y="940146"/>
                </a:cubicBezTo>
                <a:cubicBezTo>
                  <a:pt x="2431756" y="940146"/>
                  <a:pt x="2431756" y="991306"/>
                  <a:pt x="2419132" y="1003930"/>
                </a:cubicBezTo>
                <a:cubicBezTo>
                  <a:pt x="2342060" y="991306"/>
                  <a:pt x="2303524" y="940146"/>
                  <a:pt x="2226452" y="940146"/>
                </a:cubicBezTo>
                <a:cubicBezTo>
                  <a:pt x="2226452" y="927522"/>
                  <a:pt x="2226452" y="940146"/>
                  <a:pt x="2226452" y="927522"/>
                </a:cubicBezTo>
                <a:cubicBezTo>
                  <a:pt x="2213828" y="914898"/>
                  <a:pt x="2213828" y="940146"/>
                  <a:pt x="2200540" y="940146"/>
                </a:cubicBezTo>
                <a:cubicBezTo>
                  <a:pt x="2200540" y="927522"/>
                  <a:pt x="2213164" y="902275"/>
                  <a:pt x="2200540" y="888986"/>
                </a:cubicBezTo>
                <a:cubicBezTo>
                  <a:pt x="2200540" y="901610"/>
                  <a:pt x="2187916" y="901610"/>
                  <a:pt x="2174628" y="914234"/>
                </a:cubicBezTo>
                <a:cubicBezTo>
                  <a:pt x="2174628" y="914234"/>
                  <a:pt x="2162004" y="901610"/>
                  <a:pt x="2148716" y="914234"/>
                </a:cubicBezTo>
                <a:cubicBezTo>
                  <a:pt x="2161339" y="926858"/>
                  <a:pt x="2148716" y="939482"/>
                  <a:pt x="2148716" y="965394"/>
                </a:cubicBezTo>
                <a:cubicBezTo>
                  <a:pt x="2174628" y="965394"/>
                  <a:pt x="2199875" y="990642"/>
                  <a:pt x="2187252" y="1016554"/>
                </a:cubicBezTo>
                <a:cubicBezTo>
                  <a:pt x="2161339" y="1029178"/>
                  <a:pt x="2122803" y="1016554"/>
                  <a:pt x="2122803" y="978682"/>
                </a:cubicBezTo>
                <a:cubicBezTo>
                  <a:pt x="2084267" y="966058"/>
                  <a:pt x="2084267" y="940811"/>
                  <a:pt x="2058355" y="914898"/>
                </a:cubicBezTo>
                <a:cubicBezTo>
                  <a:pt x="2070979" y="927522"/>
                  <a:pt x="2070979" y="902275"/>
                  <a:pt x="2084267" y="902275"/>
                </a:cubicBezTo>
                <a:cubicBezTo>
                  <a:pt x="2084267" y="914898"/>
                  <a:pt x="2096891" y="914898"/>
                  <a:pt x="2096891" y="927522"/>
                </a:cubicBezTo>
                <a:cubicBezTo>
                  <a:pt x="2084267" y="914898"/>
                  <a:pt x="2084267" y="940146"/>
                  <a:pt x="2084267" y="940146"/>
                </a:cubicBezTo>
                <a:cubicBezTo>
                  <a:pt x="2096891" y="952770"/>
                  <a:pt x="2110180" y="952770"/>
                  <a:pt x="2122803" y="952770"/>
                </a:cubicBezTo>
                <a:cubicBezTo>
                  <a:pt x="2135427" y="927522"/>
                  <a:pt x="2122803" y="927522"/>
                  <a:pt x="2122803" y="914898"/>
                </a:cubicBezTo>
                <a:cubicBezTo>
                  <a:pt x="2135427" y="902275"/>
                  <a:pt x="2135427" y="902275"/>
                  <a:pt x="2135427" y="914898"/>
                </a:cubicBezTo>
                <a:cubicBezTo>
                  <a:pt x="2148051" y="889651"/>
                  <a:pt x="2135427" y="863738"/>
                  <a:pt x="2122803" y="851115"/>
                </a:cubicBezTo>
                <a:cubicBezTo>
                  <a:pt x="2122803" y="825867"/>
                  <a:pt x="2110180" y="799955"/>
                  <a:pt x="2084267" y="799955"/>
                </a:cubicBezTo>
                <a:cubicBezTo>
                  <a:pt x="2045731" y="799955"/>
                  <a:pt x="2045731" y="837826"/>
                  <a:pt x="2033107" y="863738"/>
                </a:cubicBezTo>
                <a:cubicBezTo>
                  <a:pt x="2045731" y="876362"/>
                  <a:pt x="2045731" y="901610"/>
                  <a:pt x="2045731" y="914898"/>
                </a:cubicBezTo>
                <a:cubicBezTo>
                  <a:pt x="2033107" y="902275"/>
                  <a:pt x="1981283" y="889651"/>
                  <a:pt x="1981283" y="863738"/>
                </a:cubicBezTo>
                <a:cubicBezTo>
                  <a:pt x="1930123" y="851115"/>
                  <a:pt x="1904211" y="799955"/>
                  <a:pt x="1853051" y="774707"/>
                </a:cubicBezTo>
                <a:lnTo>
                  <a:pt x="1853051" y="787331"/>
                </a:lnTo>
                <a:cubicBezTo>
                  <a:pt x="1840427" y="787331"/>
                  <a:pt x="1827139" y="787331"/>
                  <a:pt x="1827139" y="774707"/>
                </a:cubicBezTo>
                <a:cubicBezTo>
                  <a:pt x="1801227" y="787331"/>
                  <a:pt x="1750067" y="723547"/>
                  <a:pt x="1737443" y="787331"/>
                </a:cubicBezTo>
                <a:cubicBezTo>
                  <a:pt x="1750067" y="799955"/>
                  <a:pt x="1775979" y="812579"/>
                  <a:pt x="1763355" y="825202"/>
                </a:cubicBezTo>
                <a:cubicBezTo>
                  <a:pt x="1789267" y="837826"/>
                  <a:pt x="1801891" y="863074"/>
                  <a:pt x="1827803" y="888986"/>
                </a:cubicBezTo>
                <a:cubicBezTo>
                  <a:pt x="1853716" y="901610"/>
                  <a:pt x="1866339" y="940146"/>
                  <a:pt x="1878963" y="952770"/>
                </a:cubicBezTo>
                <a:cubicBezTo>
                  <a:pt x="1853051" y="940146"/>
                  <a:pt x="1827803" y="914898"/>
                  <a:pt x="1814515" y="888986"/>
                </a:cubicBezTo>
                <a:cubicBezTo>
                  <a:pt x="1801891" y="888986"/>
                  <a:pt x="1801891" y="901610"/>
                  <a:pt x="1801891" y="901610"/>
                </a:cubicBezTo>
                <a:cubicBezTo>
                  <a:pt x="1763355" y="863738"/>
                  <a:pt x="1686283" y="837826"/>
                  <a:pt x="1673659" y="787331"/>
                </a:cubicBezTo>
                <a:cubicBezTo>
                  <a:pt x="1647747" y="787331"/>
                  <a:pt x="1661035" y="762083"/>
                  <a:pt x="1647747" y="762083"/>
                </a:cubicBezTo>
                <a:cubicBezTo>
                  <a:pt x="1635123" y="749459"/>
                  <a:pt x="1596587" y="736835"/>
                  <a:pt x="1596587" y="710923"/>
                </a:cubicBezTo>
                <a:cubicBezTo>
                  <a:pt x="1583963" y="710923"/>
                  <a:pt x="1583963" y="710923"/>
                  <a:pt x="1583963" y="710923"/>
                </a:cubicBezTo>
                <a:cubicBezTo>
                  <a:pt x="1583963" y="685675"/>
                  <a:pt x="1558051" y="698299"/>
                  <a:pt x="1558051" y="685675"/>
                </a:cubicBezTo>
                <a:cubicBezTo>
                  <a:pt x="1532139" y="647804"/>
                  <a:pt x="1506891" y="621892"/>
                  <a:pt x="1480979" y="584020"/>
                </a:cubicBezTo>
                <a:cubicBezTo>
                  <a:pt x="1455067" y="546148"/>
                  <a:pt x="1391283" y="520236"/>
                  <a:pt x="1377995" y="469741"/>
                </a:cubicBezTo>
                <a:cubicBezTo>
                  <a:pt x="1365371" y="469741"/>
                  <a:pt x="1377995" y="469741"/>
                  <a:pt x="1377995" y="469741"/>
                </a:cubicBezTo>
                <a:cubicBezTo>
                  <a:pt x="1365371" y="457117"/>
                  <a:pt x="1365371" y="469741"/>
                  <a:pt x="1352083" y="469741"/>
                </a:cubicBezTo>
                <a:cubicBezTo>
                  <a:pt x="1352083" y="444493"/>
                  <a:pt x="1313547" y="469741"/>
                  <a:pt x="1326171" y="444493"/>
                </a:cubicBezTo>
                <a:cubicBezTo>
                  <a:pt x="1287635" y="419245"/>
                  <a:pt x="1261723" y="406622"/>
                  <a:pt x="1261723" y="368085"/>
                </a:cubicBezTo>
                <a:cubicBezTo>
                  <a:pt x="1249099" y="368085"/>
                  <a:pt x="1249099" y="368085"/>
                  <a:pt x="1235810" y="368085"/>
                </a:cubicBezTo>
                <a:cubicBezTo>
                  <a:pt x="1235810" y="368085"/>
                  <a:pt x="1235810" y="355462"/>
                  <a:pt x="1223187" y="342838"/>
                </a:cubicBezTo>
                <a:cubicBezTo>
                  <a:pt x="1223187" y="380709"/>
                  <a:pt x="1274346" y="406622"/>
                  <a:pt x="1287635" y="444493"/>
                </a:cubicBezTo>
                <a:cubicBezTo>
                  <a:pt x="1313547" y="444493"/>
                  <a:pt x="1326171" y="457117"/>
                  <a:pt x="1326171" y="482365"/>
                </a:cubicBezTo>
                <a:cubicBezTo>
                  <a:pt x="1326171" y="507612"/>
                  <a:pt x="1352083" y="520236"/>
                  <a:pt x="1352083" y="533525"/>
                </a:cubicBezTo>
                <a:lnTo>
                  <a:pt x="1364707" y="533525"/>
                </a:lnTo>
                <a:cubicBezTo>
                  <a:pt x="1377331" y="558772"/>
                  <a:pt x="1415867" y="571396"/>
                  <a:pt x="1429155" y="609932"/>
                </a:cubicBezTo>
                <a:cubicBezTo>
                  <a:pt x="1480315" y="647804"/>
                  <a:pt x="1544763" y="698964"/>
                  <a:pt x="1570675" y="775371"/>
                </a:cubicBezTo>
                <a:cubicBezTo>
                  <a:pt x="1583299" y="775371"/>
                  <a:pt x="1596587" y="800619"/>
                  <a:pt x="1609211" y="787995"/>
                </a:cubicBezTo>
                <a:cubicBezTo>
                  <a:pt x="1647747" y="851779"/>
                  <a:pt x="1712195" y="877027"/>
                  <a:pt x="1750731" y="940811"/>
                </a:cubicBezTo>
                <a:cubicBezTo>
                  <a:pt x="1750731" y="940811"/>
                  <a:pt x="1789267" y="953434"/>
                  <a:pt x="1801891" y="966058"/>
                </a:cubicBezTo>
                <a:cubicBezTo>
                  <a:pt x="1866339" y="1017218"/>
                  <a:pt x="1904876" y="1067714"/>
                  <a:pt x="1917499" y="1156745"/>
                </a:cubicBezTo>
                <a:cubicBezTo>
                  <a:pt x="1930123" y="1156745"/>
                  <a:pt x="1917499" y="1169369"/>
                  <a:pt x="1930123" y="1169369"/>
                </a:cubicBezTo>
                <a:cubicBezTo>
                  <a:pt x="1930123" y="1131497"/>
                  <a:pt x="1904211" y="1105585"/>
                  <a:pt x="1904211" y="1067714"/>
                </a:cubicBezTo>
                <a:cubicBezTo>
                  <a:pt x="1891587" y="1067714"/>
                  <a:pt x="1891587" y="1055090"/>
                  <a:pt x="1891587" y="1055090"/>
                </a:cubicBezTo>
                <a:cubicBezTo>
                  <a:pt x="1930123" y="1067714"/>
                  <a:pt x="1942747" y="1106250"/>
                  <a:pt x="1981283" y="1131497"/>
                </a:cubicBezTo>
                <a:cubicBezTo>
                  <a:pt x="1981283" y="1106250"/>
                  <a:pt x="1942747" y="1093626"/>
                  <a:pt x="1955371" y="1080338"/>
                </a:cubicBezTo>
                <a:cubicBezTo>
                  <a:pt x="1981283" y="1080338"/>
                  <a:pt x="2032443" y="1105585"/>
                  <a:pt x="2006531" y="1144121"/>
                </a:cubicBezTo>
                <a:cubicBezTo>
                  <a:pt x="2019155" y="1169369"/>
                  <a:pt x="2032443" y="1181993"/>
                  <a:pt x="2019155" y="1220529"/>
                </a:cubicBezTo>
                <a:cubicBezTo>
                  <a:pt x="2006531" y="1233153"/>
                  <a:pt x="2006531" y="1220529"/>
                  <a:pt x="1993243" y="1233153"/>
                </a:cubicBezTo>
                <a:cubicBezTo>
                  <a:pt x="1980619" y="1233153"/>
                  <a:pt x="1980619" y="1233153"/>
                  <a:pt x="1980619" y="1220529"/>
                </a:cubicBezTo>
                <a:cubicBezTo>
                  <a:pt x="1967995" y="1207905"/>
                  <a:pt x="1980619" y="1207905"/>
                  <a:pt x="1980619" y="1182657"/>
                </a:cubicBezTo>
                <a:cubicBezTo>
                  <a:pt x="1967995" y="1182657"/>
                  <a:pt x="1954707" y="1170034"/>
                  <a:pt x="1929459" y="1170034"/>
                </a:cubicBezTo>
                <a:cubicBezTo>
                  <a:pt x="1929459" y="1233817"/>
                  <a:pt x="1967995" y="1297601"/>
                  <a:pt x="1916835" y="1348096"/>
                </a:cubicBezTo>
                <a:cubicBezTo>
                  <a:pt x="1904211" y="1335473"/>
                  <a:pt x="1890923" y="1322849"/>
                  <a:pt x="1865675" y="1322849"/>
                </a:cubicBezTo>
                <a:cubicBezTo>
                  <a:pt x="1853051" y="1335473"/>
                  <a:pt x="1878299" y="1348096"/>
                  <a:pt x="1878299" y="1374009"/>
                </a:cubicBezTo>
                <a:cubicBezTo>
                  <a:pt x="1827139" y="1386632"/>
                  <a:pt x="1762691" y="1361385"/>
                  <a:pt x="1736779" y="1399256"/>
                </a:cubicBezTo>
                <a:cubicBezTo>
                  <a:pt x="1762691" y="1424504"/>
                  <a:pt x="1813851" y="1374009"/>
                  <a:pt x="1839763" y="1411880"/>
                </a:cubicBezTo>
                <a:cubicBezTo>
                  <a:pt x="1852387" y="1399256"/>
                  <a:pt x="1878299" y="1411880"/>
                  <a:pt x="1890923" y="1424504"/>
                </a:cubicBezTo>
                <a:cubicBezTo>
                  <a:pt x="1890923" y="1437128"/>
                  <a:pt x="1878299" y="1437128"/>
                  <a:pt x="1878299" y="1449752"/>
                </a:cubicBezTo>
                <a:cubicBezTo>
                  <a:pt x="1890923" y="1462376"/>
                  <a:pt x="1904211" y="1475000"/>
                  <a:pt x="1916835" y="1487623"/>
                </a:cubicBezTo>
                <a:cubicBezTo>
                  <a:pt x="1916835" y="1500247"/>
                  <a:pt x="1916835" y="1512871"/>
                  <a:pt x="1904211" y="1525495"/>
                </a:cubicBezTo>
                <a:cubicBezTo>
                  <a:pt x="1891587" y="1525495"/>
                  <a:pt x="1904211" y="1512871"/>
                  <a:pt x="1891587" y="1512871"/>
                </a:cubicBezTo>
                <a:cubicBezTo>
                  <a:pt x="1878963" y="1525495"/>
                  <a:pt x="1853051" y="1512871"/>
                  <a:pt x="1840427" y="1512871"/>
                </a:cubicBezTo>
                <a:cubicBezTo>
                  <a:pt x="1840427" y="1538119"/>
                  <a:pt x="1827803" y="1538119"/>
                  <a:pt x="1814515" y="1525495"/>
                </a:cubicBezTo>
                <a:cubicBezTo>
                  <a:pt x="1814515" y="1538119"/>
                  <a:pt x="1801891" y="1550743"/>
                  <a:pt x="1788603" y="1563367"/>
                </a:cubicBezTo>
                <a:cubicBezTo>
                  <a:pt x="1801227" y="1575991"/>
                  <a:pt x="1775979" y="1588614"/>
                  <a:pt x="1762691" y="1588614"/>
                </a:cubicBezTo>
                <a:cubicBezTo>
                  <a:pt x="1750067" y="1575991"/>
                  <a:pt x="1736779" y="1575991"/>
                  <a:pt x="1724155" y="1575991"/>
                </a:cubicBezTo>
                <a:cubicBezTo>
                  <a:pt x="1724155" y="1550743"/>
                  <a:pt x="1711531" y="1563367"/>
                  <a:pt x="1711531" y="1563367"/>
                </a:cubicBezTo>
                <a:cubicBezTo>
                  <a:pt x="1685619" y="1550743"/>
                  <a:pt x="1647083" y="1512207"/>
                  <a:pt x="1621835" y="1499583"/>
                </a:cubicBezTo>
                <a:cubicBezTo>
                  <a:pt x="1647747" y="1550743"/>
                  <a:pt x="1711531" y="1563367"/>
                  <a:pt x="1750067" y="1601238"/>
                </a:cubicBezTo>
                <a:cubicBezTo>
                  <a:pt x="1698907" y="1613862"/>
                  <a:pt x="1634459" y="1626486"/>
                  <a:pt x="1582635" y="1639110"/>
                </a:cubicBezTo>
                <a:cubicBezTo>
                  <a:pt x="1595259" y="1651734"/>
                  <a:pt x="1608547" y="1639110"/>
                  <a:pt x="1608547" y="1639110"/>
                </a:cubicBezTo>
                <a:cubicBezTo>
                  <a:pt x="1621171" y="1651734"/>
                  <a:pt x="1621171" y="1651734"/>
                  <a:pt x="1608547" y="1664358"/>
                </a:cubicBezTo>
                <a:cubicBezTo>
                  <a:pt x="1621171" y="1664358"/>
                  <a:pt x="1621171" y="1651734"/>
                  <a:pt x="1634459" y="1651734"/>
                </a:cubicBezTo>
                <a:cubicBezTo>
                  <a:pt x="1634459" y="1651734"/>
                  <a:pt x="1634459" y="1664358"/>
                  <a:pt x="1634459" y="1676981"/>
                </a:cubicBezTo>
                <a:cubicBezTo>
                  <a:pt x="1608547" y="1676981"/>
                  <a:pt x="1595923" y="1689605"/>
                  <a:pt x="1570011" y="1689605"/>
                </a:cubicBezTo>
                <a:cubicBezTo>
                  <a:pt x="1595923" y="1727477"/>
                  <a:pt x="1659707" y="1689605"/>
                  <a:pt x="1672995" y="1727477"/>
                </a:cubicBezTo>
                <a:cubicBezTo>
                  <a:pt x="1672995" y="1714853"/>
                  <a:pt x="1685619" y="1714853"/>
                  <a:pt x="1698907" y="1702229"/>
                </a:cubicBezTo>
                <a:cubicBezTo>
                  <a:pt x="1737443" y="1727477"/>
                  <a:pt x="1788603" y="1702229"/>
                  <a:pt x="1827139" y="1714853"/>
                </a:cubicBezTo>
                <a:cubicBezTo>
                  <a:pt x="1839763" y="1714853"/>
                  <a:pt x="1878299" y="1702229"/>
                  <a:pt x="1891587" y="1714853"/>
                </a:cubicBezTo>
                <a:cubicBezTo>
                  <a:pt x="1904211" y="1752725"/>
                  <a:pt x="1865675" y="1791261"/>
                  <a:pt x="1827139" y="1778637"/>
                </a:cubicBezTo>
                <a:cubicBezTo>
                  <a:pt x="1827139" y="1778637"/>
                  <a:pt x="1827139" y="1778637"/>
                  <a:pt x="1814515" y="1778637"/>
                </a:cubicBezTo>
                <a:cubicBezTo>
                  <a:pt x="1775979" y="1766013"/>
                  <a:pt x="1750067" y="1803885"/>
                  <a:pt x="1711531" y="1803885"/>
                </a:cubicBezTo>
                <a:cubicBezTo>
                  <a:pt x="1724155" y="1803885"/>
                  <a:pt x="1724155" y="1816508"/>
                  <a:pt x="1737443" y="1816508"/>
                </a:cubicBezTo>
                <a:cubicBezTo>
                  <a:pt x="1711531" y="1841756"/>
                  <a:pt x="1686283" y="1867668"/>
                  <a:pt x="1660371" y="1880292"/>
                </a:cubicBezTo>
                <a:cubicBezTo>
                  <a:pt x="1711531" y="1880292"/>
                  <a:pt x="1750067" y="1892916"/>
                  <a:pt x="1788603" y="1892916"/>
                </a:cubicBezTo>
                <a:cubicBezTo>
                  <a:pt x="1788603" y="1905540"/>
                  <a:pt x="1827139" y="1918164"/>
                  <a:pt x="1827139" y="1930788"/>
                </a:cubicBezTo>
                <a:cubicBezTo>
                  <a:pt x="1814515" y="1943412"/>
                  <a:pt x="1814515" y="1930788"/>
                  <a:pt x="1801227" y="1930788"/>
                </a:cubicBezTo>
                <a:cubicBezTo>
                  <a:pt x="1801227" y="1930788"/>
                  <a:pt x="1813851" y="1943412"/>
                  <a:pt x="1801227" y="1943412"/>
                </a:cubicBezTo>
                <a:cubicBezTo>
                  <a:pt x="1801227" y="1930788"/>
                  <a:pt x="1801227" y="1943412"/>
                  <a:pt x="1788603" y="1943412"/>
                </a:cubicBezTo>
                <a:lnTo>
                  <a:pt x="1788603" y="1943412"/>
                </a:lnTo>
                <a:cubicBezTo>
                  <a:pt x="1775979" y="1956035"/>
                  <a:pt x="1775979" y="1943412"/>
                  <a:pt x="1762691" y="1943412"/>
                </a:cubicBezTo>
                <a:cubicBezTo>
                  <a:pt x="1762691" y="1930788"/>
                  <a:pt x="1736779" y="1930788"/>
                  <a:pt x="1736779" y="1918164"/>
                </a:cubicBezTo>
                <a:cubicBezTo>
                  <a:pt x="1710867" y="1930788"/>
                  <a:pt x="1685619" y="1892916"/>
                  <a:pt x="1647083" y="1905540"/>
                </a:cubicBezTo>
                <a:cubicBezTo>
                  <a:pt x="1659707" y="1918164"/>
                  <a:pt x="1647083" y="1918164"/>
                  <a:pt x="1647083" y="1930788"/>
                </a:cubicBezTo>
                <a:cubicBezTo>
                  <a:pt x="1698243" y="1918164"/>
                  <a:pt x="1736779" y="1930788"/>
                  <a:pt x="1762691" y="1968659"/>
                </a:cubicBezTo>
                <a:cubicBezTo>
                  <a:pt x="1750067" y="1968659"/>
                  <a:pt x="1750067" y="1993907"/>
                  <a:pt x="1724155" y="1981283"/>
                </a:cubicBezTo>
                <a:cubicBezTo>
                  <a:pt x="1724155" y="1993907"/>
                  <a:pt x="1724155" y="1993907"/>
                  <a:pt x="1724155" y="2006531"/>
                </a:cubicBezTo>
                <a:cubicBezTo>
                  <a:pt x="1711531" y="2006531"/>
                  <a:pt x="1711531" y="2006531"/>
                  <a:pt x="1711531" y="2006531"/>
                </a:cubicBezTo>
                <a:cubicBezTo>
                  <a:pt x="1711531" y="2031779"/>
                  <a:pt x="1660371" y="2070315"/>
                  <a:pt x="1621835" y="2057691"/>
                </a:cubicBezTo>
                <a:cubicBezTo>
                  <a:pt x="1621835" y="2070315"/>
                  <a:pt x="1634459" y="2057691"/>
                  <a:pt x="1634459" y="2070315"/>
                </a:cubicBezTo>
                <a:cubicBezTo>
                  <a:pt x="1608547" y="2082939"/>
                  <a:pt x="1595923" y="2070315"/>
                  <a:pt x="1583299" y="2070315"/>
                </a:cubicBezTo>
                <a:cubicBezTo>
                  <a:pt x="1595923" y="2108186"/>
                  <a:pt x="1570675" y="2095562"/>
                  <a:pt x="1557387" y="2108186"/>
                </a:cubicBezTo>
                <a:cubicBezTo>
                  <a:pt x="1531475" y="2108186"/>
                  <a:pt x="1518851" y="2133434"/>
                  <a:pt x="1492939" y="2133434"/>
                </a:cubicBezTo>
                <a:cubicBezTo>
                  <a:pt x="1480315" y="2158682"/>
                  <a:pt x="1454403" y="2158682"/>
                  <a:pt x="1454403" y="2184594"/>
                </a:cubicBezTo>
                <a:cubicBezTo>
                  <a:pt x="1454403" y="2235754"/>
                  <a:pt x="1505563" y="2222466"/>
                  <a:pt x="1557387" y="2209842"/>
                </a:cubicBezTo>
                <a:cubicBezTo>
                  <a:pt x="1557387" y="2197218"/>
                  <a:pt x="1557387" y="2197218"/>
                  <a:pt x="1557387" y="2197218"/>
                </a:cubicBezTo>
                <a:cubicBezTo>
                  <a:pt x="1570011" y="2197218"/>
                  <a:pt x="1583299" y="2197218"/>
                  <a:pt x="1583299" y="2197218"/>
                </a:cubicBezTo>
                <a:cubicBezTo>
                  <a:pt x="1583299" y="2209842"/>
                  <a:pt x="1583299" y="2197218"/>
                  <a:pt x="1583299" y="2209842"/>
                </a:cubicBezTo>
                <a:cubicBezTo>
                  <a:pt x="1532139" y="2235089"/>
                  <a:pt x="1544763" y="2286249"/>
                  <a:pt x="1467691" y="2286249"/>
                </a:cubicBezTo>
                <a:cubicBezTo>
                  <a:pt x="1455067" y="2261002"/>
                  <a:pt x="1441779" y="2248378"/>
                  <a:pt x="1416531" y="2235089"/>
                </a:cubicBezTo>
                <a:cubicBezTo>
                  <a:pt x="1416531" y="2247713"/>
                  <a:pt x="1403907" y="2235089"/>
                  <a:pt x="1390619" y="2247713"/>
                </a:cubicBezTo>
                <a:cubicBezTo>
                  <a:pt x="1377995" y="2260337"/>
                  <a:pt x="1377995" y="2260337"/>
                  <a:pt x="1377995" y="2285585"/>
                </a:cubicBezTo>
                <a:cubicBezTo>
                  <a:pt x="1377995" y="2285585"/>
                  <a:pt x="1390619" y="2285585"/>
                  <a:pt x="1390619" y="2298209"/>
                </a:cubicBezTo>
                <a:cubicBezTo>
                  <a:pt x="1403243" y="2298209"/>
                  <a:pt x="1403243" y="2298209"/>
                  <a:pt x="1416531" y="2298209"/>
                </a:cubicBezTo>
                <a:lnTo>
                  <a:pt x="1416531" y="2298209"/>
                </a:lnTo>
                <a:cubicBezTo>
                  <a:pt x="1416531" y="2310833"/>
                  <a:pt x="1416531" y="2310833"/>
                  <a:pt x="1403907" y="2310833"/>
                </a:cubicBezTo>
                <a:cubicBezTo>
                  <a:pt x="1403907" y="2310833"/>
                  <a:pt x="1403907" y="2310833"/>
                  <a:pt x="1391283" y="2310833"/>
                </a:cubicBezTo>
                <a:cubicBezTo>
                  <a:pt x="1391283" y="2323457"/>
                  <a:pt x="1378659" y="2323457"/>
                  <a:pt x="1378659" y="2323457"/>
                </a:cubicBezTo>
                <a:cubicBezTo>
                  <a:pt x="1352747" y="2310833"/>
                  <a:pt x="1340123" y="2336080"/>
                  <a:pt x="1340123" y="2310833"/>
                </a:cubicBezTo>
                <a:cubicBezTo>
                  <a:pt x="1327500" y="2336080"/>
                  <a:pt x="1327500" y="2336080"/>
                  <a:pt x="1301587" y="2336080"/>
                </a:cubicBezTo>
                <a:cubicBezTo>
                  <a:pt x="1301587" y="2361328"/>
                  <a:pt x="1314211" y="2361328"/>
                  <a:pt x="1327500" y="2361328"/>
                </a:cubicBezTo>
                <a:cubicBezTo>
                  <a:pt x="1327500" y="2348704"/>
                  <a:pt x="1327500" y="2348704"/>
                  <a:pt x="1327500" y="2336080"/>
                </a:cubicBezTo>
                <a:cubicBezTo>
                  <a:pt x="1340123" y="2348704"/>
                  <a:pt x="1353412" y="2336080"/>
                  <a:pt x="1353412" y="2336080"/>
                </a:cubicBezTo>
                <a:cubicBezTo>
                  <a:pt x="1353412" y="2348704"/>
                  <a:pt x="1340788" y="2348704"/>
                  <a:pt x="1340788" y="2361328"/>
                </a:cubicBezTo>
                <a:cubicBezTo>
                  <a:pt x="1366700" y="2348704"/>
                  <a:pt x="1366700" y="2348704"/>
                  <a:pt x="1391948" y="2348704"/>
                </a:cubicBezTo>
                <a:cubicBezTo>
                  <a:pt x="1391948" y="2361328"/>
                  <a:pt x="1391948" y="2361328"/>
                  <a:pt x="1391948" y="2373952"/>
                </a:cubicBezTo>
                <a:cubicBezTo>
                  <a:pt x="1366036" y="2373952"/>
                  <a:pt x="1391948" y="2425112"/>
                  <a:pt x="1353412" y="2411824"/>
                </a:cubicBezTo>
                <a:cubicBezTo>
                  <a:pt x="1340788" y="2411824"/>
                  <a:pt x="1340788" y="2399200"/>
                  <a:pt x="1327500" y="2399200"/>
                </a:cubicBezTo>
                <a:cubicBezTo>
                  <a:pt x="1314876" y="2399200"/>
                  <a:pt x="1327500" y="2411824"/>
                  <a:pt x="1327500" y="2411824"/>
                </a:cubicBezTo>
                <a:cubicBezTo>
                  <a:pt x="1314876" y="2411824"/>
                  <a:pt x="1314876" y="2399200"/>
                  <a:pt x="1301587" y="2399200"/>
                </a:cubicBezTo>
                <a:cubicBezTo>
                  <a:pt x="1301587" y="2424447"/>
                  <a:pt x="1263051" y="2399200"/>
                  <a:pt x="1263051" y="2437071"/>
                </a:cubicBezTo>
                <a:cubicBezTo>
                  <a:pt x="1250428" y="2437071"/>
                  <a:pt x="1263051" y="2437071"/>
                  <a:pt x="1263051" y="2449695"/>
                </a:cubicBezTo>
                <a:cubicBezTo>
                  <a:pt x="1288964" y="2449695"/>
                  <a:pt x="1288964" y="2437071"/>
                  <a:pt x="1301587" y="2437071"/>
                </a:cubicBezTo>
                <a:cubicBezTo>
                  <a:pt x="1327500" y="2437071"/>
                  <a:pt x="1391283" y="2411824"/>
                  <a:pt x="1391283" y="2488231"/>
                </a:cubicBezTo>
                <a:cubicBezTo>
                  <a:pt x="1429819" y="2475607"/>
                  <a:pt x="1417196" y="2552015"/>
                  <a:pt x="1391283" y="2564639"/>
                </a:cubicBezTo>
                <a:cubicBezTo>
                  <a:pt x="1391283" y="2552015"/>
                  <a:pt x="1391283" y="2539391"/>
                  <a:pt x="1378659" y="2539391"/>
                </a:cubicBezTo>
                <a:cubicBezTo>
                  <a:pt x="1378659" y="2552015"/>
                  <a:pt x="1378659" y="2552015"/>
                  <a:pt x="1378659" y="2552015"/>
                </a:cubicBezTo>
                <a:cubicBezTo>
                  <a:pt x="1366036" y="2552015"/>
                  <a:pt x="1366036" y="2539391"/>
                  <a:pt x="1352747" y="2539391"/>
                </a:cubicBezTo>
                <a:cubicBezTo>
                  <a:pt x="1352747" y="2552015"/>
                  <a:pt x="1352747" y="2590551"/>
                  <a:pt x="1365371" y="2590551"/>
                </a:cubicBezTo>
                <a:cubicBezTo>
                  <a:pt x="1352747" y="2590551"/>
                  <a:pt x="1365371" y="2603175"/>
                  <a:pt x="1352747" y="2603175"/>
                </a:cubicBezTo>
                <a:cubicBezTo>
                  <a:pt x="1340123" y="2603175"/>
                  <a:pt x="1352747" y="2590551"/>
                  <a:pt x="1340123" y="2590551"/>
                </a:cubicBezTo>
                <a:cubicBezTo>
                  <a:pt x="1327500" y="2603175"/>
                  <a:pt x="1314211" y="2615799"/>
                  <a:pt x="1327500" y="2641711"/>
                </a:cubicBezTo>
                <a:cubicBezTo>
                  <a:pt x="1301587" y="2629087"/>
                  <a:pt x="1314876" y="2641711"/>
                  <a:pt x="1301587" y="2654335"/>
                </a:cubicBezTo>
                <a:cubicBezTo>
                  <a:pt x="1301587" y="2666959"/>
                  <a:pt x="1301587" y="2666959"/>
                  <a:pt x="1301587" y="2679583"/>
                </a:cubicBezTo>
                <a:cubicBezTo>
                  <a:pt x="1288964" y="2666959"/>
                  <a:pt x="1288964" y="2692207"/>
                  <a:pt x="1263051" y="2679583"/>
                </a:cubicBezTo>
                <a:cubicBezTo>
                  <a:pt x="1250428" y="2679583"/>
                  <a:pt x="1263051" y="2666959"/>
                  <a:pt x="1250428" y="2666959"/>
                </a:cubicBezTo>
                <a:cubicBezTo>
                  <a:pt x="1250428" y="2679583"/>
                  <a:pt x="1250428" y="2692207"/>
                  <a:pt x="1250428" y="2692207"/>
                </a:cubicBezTo>
                <a:cubicBezTo>
                  <a:pt x="1211891" y="2704830"/>
                  <a:pt x="1237804" y="2755990"/>
                  <a:pt x="1211891" y="2793862"/>
                </a:cubicBezTo>
                <a:cubicBezTo>
                  <a:pt x="1211891" y="2793862"/>
                  <a:pt x="1211891" y="2793862"/>
                  <a:pt x="1199268" y="2806486"/>
                </a:cubicBezTo>
                <a:cubicBezTo>
                  <a:pt x="1186644" y="2819109"/>
                  <a:pt x="1199268" y="2844357"/>
                  <a:pt x="1173356" y="2844357"/>
                </a:cubicBezTo>
                <a:cubicBezTo>
                  <a:pt x="1185979" y="2856981"/>
                  <a:pt x="1173356" y="2869605"/>
                  <a:pt x="1160732" y="2882229"/>
                </a:cubicBezTo>
                <a:cubicBezTo>
                  <a:pt x="1199268" y="2844357"/>
                  <a:pt x="1225180" y="2793197"/>
                  <a:pt x="1250428" y="2742038"/>
                </a:cubicBezTo>
                <a:cubicBezTo>
                  <a:pt x="1276340" y="2716790"/>
                  <a:pt x="1288964" y="2690878"/>
                  <a:pt x="1327500" y="2690878"/>
                </a:cubicBezTo>
                <a:cubicBezTo>
                  <a:pt x="1340123" y="2678254"/>
                  <a:pt x="1366036" y="2665630"/>
                  <a:pt x="1391948" y="2665630"/>
                </a:cubicBezTo>
                <a:cubicBezTo>
                  <a:pt x="1391948" y="2665630"/>
                  <a:pt x="1404572" y="2678254"/>
                  <a:pt x="1417860" y="2678254"/>
                </a:cubicBezTo>
                <a:cubicBezTo>
                  <a:pt x="1417860" y="2653006"/>
                  <a:pt x="1430484" y="2653006"/>
                  <a:pt x="1417860" y="2627094"/>
                </a:cubicBezTo>
                <a:cubicBezTo>
                  <a:pt x="1443772" y="2614470"/>
                  <a:pt x="1469020" y="2627094"/>
                  <a:pt x="1482308" y="2639718"/>
                </a:cubicBezTo>
                <a:lnTo>
                  <a:pt x="1469684" y="2627094"/>
                </a:lnTo>
                <a:cubicBezTo>
                  <a:pt x="1495596" y="2627094"/>
                  <a:pt x="1508220" y="2627094"/>
                  <a:pt x="1520844" y="2639718"/>
                </a:cubicBezTo>
                <a:cubicBezTo>
                  <a:pt x="1520844" y="2627094"/>
                  <a:pt x="1520844" y="2627094"/>
                  <a:pt x="1533468" y="2627094"/>
                </a:cubicBezTo>
                <a:cubicBezTo>
                  <a:pt x="1533468" y="2627094"/>
                  <a:pt x="1546092" y="2639718"/>
                  <a:pt x="1546092" y="2652342"/>
                </a:cubicBezTo>
                <a:cubicBezTo>
                  <a:pt x="1558716" y="2627094"/>
                  <a:pt x="1558716" y="2614470"/>
                  <a:pt x="1572004" y="2601182"/>
                </a:cubicBezTo>
                <a:cubicBezTo>
                  <a:pt x="1572004" y="2626429"/>
                  <a:pt x="1572004" y="2639053"/>
                  <a:pt x="1584628" y="2626429"/>
                </a:cubicBezTo>
                <a:cubicBezTo>
                  <a:pt x="1584628" y="2639053"/>
                  <a:pt x="1584628" y="2639053"/>
                  <a:pt x="1584628" y="2651677"/>
                </a:cubicBezTo>
                <a:cubicBezTo>
                  <a:pt x="1584628" y="2651677"/>
                  <a:pt x="1584628" y="2639053"/>
                  <a:pt x="1597252" y="2639053"/>
                </a:cubicBezTo>
                <a:cubicBezTo>
                  <a:pt x="1609876" y="2651677"/>
                  <a:pt x="1609876" y="2651677"/>
                  <a:pt x="1623164" y="2651677"/>
                </a:cubicBezTo>
                <a:cubicBezTo>
                  <a:pt x="1623164" y="2664301"/>
                  <a:pt x="1635788" y="2664301"/>
                  <a:pt x="1649076" y="2676925"/>
                </a:cubicBezTo>
                <a:cubicBezTo>
                  <a:pt x="1649076" y="2664301"/>
                  <a:pt x="1661700" y="2651677"/>
                  <a:pt x="1649076" y="2639053"/>
                </a:cubicBezTo>
                <a:cubicBezTo>
                  <a:pt x="1674988" y="2639053"/>
                  <a:pt x="1661700" y="2626429"/>
                  <a:pt x="1674988" y="2613806"/>
                </a:cubicBezTo>
                <a:cubicBezTo>
                  <a:pt x="1674988" y="2639053"/>
                  <a:pt x="1700900" y="2601182"/>
                  <a:pt x="1726148" y="2626429"/>
                </a:cubicBezTo>
                <a:cubicBezTo>
                  <a:pt x="1713524" y="2639053"/>
                  <a:pt x="1700236" y="2639053"/>
                  <a:pt x="1700236" y="2651677"/>
                </a:cubicBezTo>
                <a:cubicBezTo>
                  <a:pt x="1712860" y="2664301"/>
                  <a:pt x="1712860" y="2651677"/>
                  <a:pt x="1712860" y="2664301"/>
                </a:cubicBezTo>
                <a:cubicBezTo>
                  <a:pt x="1712860" y="2689549"/>
                  <a:pt x="1725484" y="2702173"/>
                  <a:pt x="1738772" y="2728085"/>
                </a:cubicBezTo>
                <a:cubicBezTo>
                  <a:pt x="1751396" y="2728085"/>
                  <a:pt x="1738772" y="2715461"/>
                  <a:pt x="1751396" y="2715461"/>
                </a:cubicBezTo>
                <a:cubicBezTo>
                  <a:pt x="1751396" y="2740709"/>
                  <a:pt x="1764020" y="2715461"/>
                  <a:pt x="1764020" y="2728085"/>
                </a:cubicBezTo>
                <a:cubicBezTo>
                  <a:pt x="1764020" y="2740709"/>
                  <a:pt x="1751396" y="2753333"/>
                  <a:pt x="1764020" y="2753333"/>
                </a:cubicBezTo>
                <a:cubicBezTo>
                  <a:pt x="1764020" y="2740709"/>
                  <a:pt x="1764020" y="2728085"/>
                  <a:pt x="1776644" y="2728085"/>
                </a:cubicBezTo>
                <a:cubicBezTo>
                  <a:pt x="1776644" y="2779245"/>
                  <a:pt x="1815180" y="2829740"/>
                  <a:pt x="1853716" y="2868276"/>
                </a:cubicBezTo>
                <a:cubicBezTo>
                  <a:pt x="1841092" y="2919436"/>
                  <a:pt x="1827803" y="2982555"/>
                  <a:pt x="1802556" y="3033715"/>
                </a:cubicBezTo>
                <a:cubicBezTo>
                  <a:pt x="1802556" y="3033715"/>
                  <a:pt x="1802556" y="3021092"/>
                  <a:pt x="1789932" y="3021092"/>
                </a:cubicBezTo>
                <a:cubicBezTo>
                  <a:pt x="1802556" y="3084875"/>
                  <a:pt x="1751396" y="3135371"/>
                  <a:pt x="1751396" y="3186531"/>
                </a:cubicBezTo>
                <a:cubicBezTo>
                  <a:pt x="1777308" y="3161283"/>
                  <a:pt x="1789932" y="3122747"/>
                  <a:pt x="1815844" y="3097499"/>
                </a:cubicBezTo>
                <a:cubicBezTo>
                  <a:pt x="1803220" y="3084875"/>
                  <a:pt x="1815844" y="3059628"/>
                  <a:pt x="1815844" y="3046339"/>
                </a:cubicBezTo>
                <a:cubicBezTo>
                  <a:pt x="1815844" y="3033051"/>
                  <a:pt x="1828468" y="2995179"/>
                  <a:pt x="1828468" y="2982555"/>
                </a:cubicBezTo>
                <a:cubicBezTo>
                  <a:pt x="1828468" y="2982555"/>
                  <a:pt x="1841092" y="2982555"/>
                  <a:pt x="1841092" y="2969932"/>
                </a:cubicBezTo>
                <a:lnTo>
                  <a:pt x="1841092" y="2957308"/>
                </a:lnTo>
                <a:cubicBezTo>
                  <a:pt x="1841092" y="2932060"/>
                  <a:pt x="1867004" y="2893524"/>
                  <a:pt x="1867004" y="2880900"/>
                </a:cubicBezTo>
                <a:cubicBezTo>
                  <a:pt x="1879628" y="2893524"/>
                  <a:pt x="1892916" y="2932060"/>
                  <a:pt x="1918164" y="2932060"/>
                </a:cubicBezTo>
                <a:cubicBezTo>
                  <a:pt x="1905540" y="2919436"/>
                  <a:pt x="1905540" y="2906812"/>
                  <a:pt x="1905540" y="2880900"/>
                </a:cubicBezTo>
                <a:cubicBezTo>
                  <a:pt x="1918164" y="2880900"/>
                  <a:pt x="1931452" y="2893524"/>
                  <a:pt x="1931452" y="2880900"/>
                </a:cubicBezTo>
                <a:cubicBezTo>
                  <a:pt x="1931452" y="2893524"/>
                  <a:pt x="1957364" y="2918772"/>
                  <a:pt x="1957364" y="2944684"/>
                </a:cubicBezTo>
                <a:cubicBezTo>
                  <a:pt x="1969988" y="2944684"/>
                  <a:pt x="1969988" y="2944684"/>
                  <a:pt x="1983276" y="2944684"/>
                </a:cubicBezTo>
                <a:cubicBezTo>
                  <a:pt x="1970653" y="2957308"/>
                  <a:pt x="1957364" y="2944684"/>
                  <a:pt x="1957364" y="2957308"/>
                </a:cubicBezTo>
                <a:cubicBezTo>
                  <a:pt x="1983276" y="2969932"/>
                  <a:pt x="1969988" y="2969932"/>
                  <a:pt x="1983276" y="2982555"/>
                </a:cubicBezTo>
                <a:cubicBezTo>
                  <a:pt x="1995900" y="2982555"/>
                  <a:pt x="2009188" y="2969932"/>
                  <a:pt x="2009188" y="2957308"/>
                </a:cubicBezTo>
                <a:cubicBezTo>
                  <a:pt x="2021812" y="2957308"/>
                  <a:pt x="2009188" y="2957308"/>
                  <a:pt x="2021812" y="2957308"/>
                </a:cubicBezTo>
                <a:cubicBezTo>
                  <a:pt x="2034436" y="2982555"/>
                  <a:pt x="2034436" y="2995179"/>
                  <a:pt x="2047725" y="2995179"/>
                </a:cubicBezTo>
                <a:cubicBezTo>
                  <a:pt x="2047725" y="3007803"/>
                  <a:pt x="2035101" y="3007803"/>
                  <a:pt x="2035101" y="3033051"/>
                </a:cubicBezTo>
                <a:cubicBezTo>
                  <a:pt x="2061013" y="3045675"/>
                  <a:pt x="2073637" y="3096835"/>
                  <a:pt x="2099549" y="3109459"/>
                </a:cubicBezTo>
                <a:cubicBezTo>
                  <a:pt x="2099549" y="3096835"/>
                  <a:pt x="2112173" y="3084211"/>
                  <a:pt x="2112173" y="3084211"/>
                </a:cubicBezTo>
                <a:cubicBezTo>
                  <a:pt x="2112173" y="3122082"/>
                  <a:pt x="2150709" y="3135371"/>
                  <a:pt x="2176621" y="3147995"/>
                </a:cubicBezTo>
                <a:cubicBezTo>
                  <a:pt x="2176621" y="3160619"/>
                  <a:pt x="2163997" y="3160619"/>
                  <a:pt x="2176621" y="3160619"/>
                </a:cubicBezTo>
                <a:cubicBezTo>
                  <a:pt x="2189245" y="3173242"/>
                  <a:pt x="2189245" y="3173242"/>
                  <a:pt x="2202533" y="3185866"/>
                </a:cubicBezTo>
                <a:cubicBezTo>
                  <a:pt x="2202533" y="3185866"/>
                  <a:pt x="2189909" y="3223738"/>
                  <a:pt x="2176621" y="3237026"/>
                </a:cubicBezTo>
                <a:cubicBezTo>
                  <a:pt x="2176621" y="3224402"/>
                  <a:pt x="2176621" y="3211778"/>
                  <a:pt x="2163997" y="3211778"/>
                </a:cubicBezTo>
                <a:cubicBezTo>
                  <a:pt x="2163997" y="3224402"/>
                  <a:pt x="2163997" y="3237026"/>
                  <a:pt x="2151373" y="3224402"/>
                </a:cubicBezTo>
                <a:lnTo>
                  <a:pt x="2151373" y="3211778"/>
                </a:lnTo>
                <a:cubicBezTo>
                  <a:pt x="2138749" y="3288186"/>
                  <a:pt x="2100213" y="3326058"/>
                  <a:pt x="2100213" y="3389841"/>
                </a:cubicBezTo>
                <a:cubicBezTo>
                  <a:pt x="2087589" y="3389841"/>
                  <a:pt x="2074301" y="3402465"/>
                  <a:pt x="2087589" y="3415089"/>
                </a:cubicBezTo>
                <a:cubicBezTo>
                  <a:pt x="2074965" y="3402465"/>
                  <a:pt x="2061677" y="3427713"/>
                  <a:pt x="2061677" y="3427713"/>
                </a:cubicBezTo>
                <a:cubicBezTo>
                  <a:pt x="2061677" y="3440337"/>
                  <a:pt x="2049053" y="3465584"/>
                  <a:pt x="2035765" y="3478873"/>
                </a:cubicBezTo>
                <a:cubicBezTo>
                  <a:pt x="2023141" y="3516744"/>
                  <a:pt x="2023141" y="3555280"/>
                  <a:pt x="2009853" y="3580528"/>
                </a:cubicBezTo>
                <a:cubicBezTo>
                  <a:pt x="1997229" y="3580528"/>
                  <a:pt x="1983941" y="3593152"/>
                  <a:pt x="1983941" y="3605776"/>
                </a:cubicBezTo>
                <a:cubicBezTo>
                  <a:pt x="1971317" y="3631024"/>
                  <a:pt x="1971317" y="3643648"/>
                  <a:pt x="1958029" y="3643648"/>
                </a:cubicBezTo>
                <a:cubicBezTo>
                  <a:pt x="1958029" y="3707431"/>
                  <a:pt x="1906869" y="3720055"/>
                  <a:pt x="1919493" y="3783839"/>
                </a:cubicBezTo>
                <a:cubicBezTo>
                  <a:pt x="1906869" y="3783839"/>
                  <a:pt x="1893580" y="3783839"/>
                  <a:pt x="1893580" y="3783839"/>
                </a:cubicBezTo>
                <a:cubicBezTo>
                  <a:pt x="1906204" y="3809087"/>
                  <a:pt x="1880957" y="3847623"/>
                  <a:pt x="1867668" y="3860247"/>
                </a:cubicBezTo>
                <a:cubicBezTo>
                  <a:pt x="1880292" y="3872871"/>
                  <a:pt x="1855045" y="3911407"/>
                  <a:pt x="1841756" y="3911407"/>
                </a:cubicBezTo>
                <a:cubicBezTo>
                  <a:pt x="1829132" y="3975190"/>
                  <a:pt x="1790596" y="4013062"/>
                  <a:pt x="1764684" y="4076845"/>
                </a:cubicBezTo>
                <a:cubicBezTo>
                  <a:pt x="1764684" y="4076845"/>
                  <a:pt x="1764684" y="4076845"/>
                  <a:pt x="1764684" y="4064222"/>
                </a:cubicBezTo>
                <a:cubicBezTo>
                  <a:pt x="1764684" y="4128005"/>
                  <a:pt x="1713524" y="4165877"/>
                  <a:pt x="1700236" y="4229661"/>
                </a:cubicBezTo>
                <a:cubicBezTo>
                  <a:pt x="1712860" y="4229661"/>
                  <a:pt x="1712860" y="4229661"/>
                  <a:pt x="1712860" y="4229661"/>
                </a:cubicBezTo>
                <a:cubicBezTo>
                  <a:pt x="1725484" y="4217037"/>
                  <a:pt x="1712860" y="4217037"/>
                  <a:pt x="1712860" y="4217037"/>
                </a:cubicBezTo>
                <a:cubicBezTo>
                  <a:pt x="1738772" y="4191789"/>
                  <a:pt x="1738772" y="4140629"/>
                  <a:pt x="1777308" y="4128005"/>
                </a:cubicBezTo>
                <a:cubicBezTo>
                  <a:pt x="1777308" y="4102758"/>
                  <a:pt x="1777308" y="4064222"/>
                  <a:pt x="1803220" y="4076845"/>
                </a:cubicBezTo>
                <a:cubicBezTo>
                  <a:pt x="1803220" y="4013062"/>
                  <a:pt x="1854380" y="3987814"/>
                  <a:pt x="1854380" y="3924030"/>
                </a:cubicBezTo>
                <a:cubicBezTo>
                  <a:pt x="1880292" y="3872871"/>
                  <a:pt x="1905540" y="3847623"/>
                  <a:pt x="1918828" y="3809751"/>
                </a:cubicBezTo>
                <a:cubicBezTo>
                  <a:pt x="1944740" y="3784503"/>
                  <a:pt x="1957364" y="3745967"/>
                  <a:pt x="1957364" y="3695472"/>
                </a:cubicBezTo>
                <a:cubicBezTo>
                  <a:pt x="1969988" y="3670224"/>
                  <a:pt x="1995900" y="3657600"/>
                  <a:pt x="2008524" y="3631688"/>
                </a:cubicBezTo>
                <a:cubicBezTo>
                  <a:pt x="2021148" y="3631688"/>
                  <a:pt x="2034436" y="3619064"/>
                  <a:pt x="2034436" y="3644312"/>
                </a:cubicBezTo>
                <a:cubicBezTo>
                  <a:pt x="2021812" y="3656936"/>
                  <a:pt x="2034436" y="3669560"/>
                  <a:pt x="2034436" y="3695472"/>
                </a:cubicBezTo>
                <a:lnTo>
                  <a:pt x="2021812" y="3695472"/>
                </a:lnTo>
                <a:cubicBezTo>
                  <a:pt x="2009188" y="3708096"/>
                  <a:pt x="1995900" y="3733344"/>
                  <a:pt x="2009188" y="3746632"/>
                </a:cubicBezTo>
                <a:cubicBezTo>
                  <a:pt x="1996565" y="3759256"/>
                  <a:pt x="1996565" y="3771880"/>
                  <a:pt x="1996565" y="3784503"/>
                </a:cubicBezTo>
                <a:cubicBezTo>
                  <a:pt x="1970653" y="3809751"/>
                  <a:pt x="1970653" y="3848287"/>
                  <a:pt x="1945405" y="3873535"/>
                </a:cubicBezTo>
                <a:cubicBezTo>
                  <a:pt x="1945405" y="3886159"/>
                  <a:pt x="1958029" y="3886159"/>
                  <a:pt x="1958029" y="3886159"/>
                </a:cubicBezTo>
                <a:cubicBezTo>
                  <a:pt x="1932116" y="3962567"/>
                  <a:pt x="1906869" y="4051598"/>
                  <a:pt x="1868333" y="4115382"/>
                </a:cubicBezTo>
                <a:cubicBezTo>
                  <a:pt x="1868333" y="4166541"/>
                  <a:pt x="1855709" y="4217037"/>
                  <a:pt x="1829797" y="4255573"/>
                </a:cubicBezTo>
                <a:lnTo>
                  <a:pt x="1829797" y="4255573"/>
                </a:lnTo>
                <a:cubicBezTo>
                  <a:pt x="1855709" y="4268197"/>
                  <a:pt x="1842420" y="4255573"/>
                  <a:pt x="1842420" y="4230326"/>
                </a:cubicBezTo>
                <a:cubicBezTo>
                  <a:pt x="1855045" y="4230326"/>
                  <a:pt x="1855045" y="4217701"/>
                  <a:pt x="1868333" y="4230326"/>
                </a:cubicBezTo>
                <a:cubicBezTo>
                  <a:pt x="1855709" y="4192454"/>
                  <a:pt x="1906869" y="4192454"/>
                  <a:pt x="1894245" y="4153918"/>
                </a:cubicBezTo>
                <a:cubicBezTo>
                  <a:pt x="1894245" y="4153918"/>
                  <a:pt x="1894245" y="4166541"/>
                  <a:pt x="1881621" y="4166541"/>
                </a:cubicBezTo>
                <a:cubicBezTo>
                  <a:pt x="1894245" y="4115382"/>
                  <a:pt x="1907533" y="4090134"/>
                  <a:pt x="1932781" y="4052262"/>
                </a:cubicBezTo>
                <a:cubicBezTo>
                  <a:pt x="1920157" y="4064886"/>
                  <a:pt x="1920157" y="4064886"/>
                  <a:pt x="1920157" y="4077510"/>
                </a:cubicBezTo>
                <a:cubicBezTo>
                  <a:pt x="1946069" y="4052262"/>
                  <a:pt x="1932781" y="4001103"/>
                  <a:pt x="1971317" y="3988478"/>
                </a:cubicBezTo>
                <a:cubicBezTo>
                  <a:pt x="1983941" y="4026350"/>
                  <a:pt x="1932781" y="4064886"/>
                  <a:pt x="1958693" y="4102758"/>
                </a:cubicBezTo>
                <a:cubicBezTo>
                  <a:pt x="1946069" y="4102758"/>
                  <a:pt x="1958693" y="4115382"/>
                  <a:pt x="1946069" y="4115382"/>
                </a:cubicBezTo>
                <a:cubicBezTo>
                  <a:pt x="1946069" y="4115382"/>
                  <a:pt x="1958693" y="4102758"/>
                  <a:pt x="1933445" y="4102758"/>
                </a:cubicBezTo>
                <a:cubicBezTo>
                  <a:pt x="1933445" y="4128005"/>
                  <a:pt x="1933445" y="4140629"/>
                  <a:pt x="1907533" y="4166541"/>
                </a:cubicBezTo>
                <a:cubicBezTo>
                  <a:pt x="1933445" y="4204413"/>
                  <a:pt x="1894909" y="4230326"/>
                  <a:pt x="1907533" y="4255573"/>
                </a:cubicBezTo>
                <a:cubicBezTo>
                  <a:pt x="1933445" y="4179165"/>
                  <a:pt x="1971981" y="4141294"/>
                  <a:pt x="1997229" y="4064886"/>
                </a:cubicBezTo>
                <a:cubicBezTo>
                  <a:pt x="2009853" y="4064886"/>
                  <a:pt x="2009853" y="4027014"/>
                  <a:pt x="2023141" y="4027014"/>
                </a:cubicBezTo>
                <a:cubicBezTo>
                  <a:pt x="2023141" y="4039638"/>
                  <a:pt x="2023141" y="4052262"/>
                  <a:pt x="2010517" y="4052262"/>
                </a:cubicBezTo>
                <a:cubicBezTo>
                  <a:pt x="2023141" y="4077510"/>
                  <a:pt x="2010517" y="4090134"/>
                  <a:pt x="2010517" y="4103422"/>
                </a:cubicBezTo>
                <a:cubicBezTo>
                  <a:pt x="2049053" y="4065551"/>
                  <a:pt x="2061677" y="4001767"/>
                  <a:pt x="2087589" y="3963231"/>
                </a:cubicBezTo>
                <a:cubicBezTo>
                  <a:pt x="2087589" y="3937983"/>
                  <a:pt x="2087589" y="3925359"/>
                  <a:pt x="2113502" y="3912071"/>
                </a:cubicBezTo>
                <a:cubicBezTo>
                  <a:pt x="2113502" y="3835663"/>
                  <a:pt x="2164661" y="3771880"/>
                  <a:pt x="2203198" y="3682848"/>
                </a:cubicBezTo>
                <a:cubicBezTo>
                  <a:pt x="2203198" y="3682848"/>
                  <a:pt x="2203198" y="3682848"/>
                  <a:pt x="2215821" y="3682848"/>
                </a:cubicBezTo>
                <a:cubicBezTo>
                  <a:pt x="2203198" y="3644976"/>
                  <a:pt x="2241733" y="3631688"/>
                  <a:pt x="2241733" y="3606440"/>
                </a:cubicBezTo>
                <a:cubicBezTo>
                  <a:pt x="2292893" y="3606440"/>
                  <a:pt x="2306182" y="3530033"/>
                  <a:pt x="2357342" y="3504785"/>
                </a:cubicBezTo>
                <a:cubicBezTo>
                  <a:pt x="2357342" y="3517409"/>
                  <a:pt x="2357342" y="3517409"/>
                  <a:pt x="2357342" y="3530033"/>
                </a:cubicBezTo>
                <a:cubicBezTo>
                  <a:pt x="2331429" y="3530033"/>
                  <a:pt x="2318806" y="3555280"/>
                  <a:pt x="2344718" y="3555280"/>
                </a:cubicBezTo>
                <a:cubicBezTo>
                  <a:pt x="2357342" y="3530033"/>
                  <a:pt x="2383254" y="3504121"/>
                  <a:pt x="2409166" y="3504121"/>
                </a:cubicBezTo>
                <a:cubicBezTo>
                  <a:pt x="2383254" y="3504121"/>
                  <a:pt x="2409166" y="3516744"/>
                  <a:pt x="2409166" y="3529368"/>
                </a:cubicBezTo>
                <a:cubicBezTo>
                  <a:pt x="2421790" y="3529368"/>
                  <a:pt x="2435078" y="3541992"/>
                  <a:pt x="2435078" y="3529368"/>
                </a:cubicBezTo>
                <a:cubicBezTo>
                  <a:pt x="2422454" y="3529368"/>
                  <a:pt x="2435078" y="3516744"/>
                  <a:pt x="2435078" y="3516744"/>
                </a:cubicBezTo>
                <a:cubicBezTo>
                  <a:pt x="2435078" y="3491497"/>
                  <a:pt x="2409166" y="3478873"/>
                  <a:pt x="2396542" y="3465584"/>
                </a:cubicBezTo>
                <a:cubicBezTo>
                  <a:pt x="2396542" y="3440337"/>
                  <a:pt x="2409166" y="3427713"/>
                  <a:pt x="2422454" y="3401801"/>
                </a:cubicBezTo>
                <a:cubicBezTo>
                  <a:pt x="2422454" y="3401801"/>
                  <a:pt x="2422454" y="3427048"/>
                  <a:pt x="2435078" y="3427048"/>
                </a:cubicBezTo>
                <a:cubicBezTo>
                  <a:pt x="2422454" y="3363265"/>
                  <a:pt x="2473614" y="3338017"/>
                  <a:pt x="2499526" y="3299481"/>
                </a:cubicBezTo>
                <a:cubicBezTo>
                  <a:pt x="2512150" y="3299481"/>
                  <a:pt x="2525438" y="3312105"/>
                  <a:pt x="2525438" y="3312105"/>
                </a:cubicBezTo>
                <a:cubicBezTo>
                  <a:pt x="2512815" y="3337353"/>
                  <a:pt x="2499526" y="3349977"/>
                  <a:pt x="2512815" y="3375889"/>
                </a:cubicBezTo>
                <a:cubicBezTo>
                  <a:pt x="2500191" y="3375889"/>
                  <a:pt x="2500191" y="3375889"/>
                  <a:pt x="2500191" y="3375889"/>
                </a:cubicBezTo>
                <a:cubicBezTo>
                  <a:pt x="2512815" y="3401136"/>
                  <a:pt x="2474278" y="3413760"/>
                  <a:pt x="2487567" y="3439673"/>
                </a:cubicBezTo>
                <a:cubicBezTo>
                  <a:pt x="2474943" y="3439673"/>
                  <a:pt x="2461655" y="3477544"/>
                  <a:pt x="2436407" y="3503456"/>
                </a:cubicBezTo>
                <a:cubicBezTo>
                  <a:pt x="2449031" y="3503456"/>
                  <a:pt x="2449031" y="3516080"/>
                  <a:pt x="2462319" y="3528704"/>
                </a:cubicBezTo>
                <a:cubicBezTo>
                  <a:pt x="2449695" y="3553952"/>
                  <a:pt x="2436407" y="3605111"/>
                  <a:pt x="2411159" y="3617735"/>
                </a:cubicBezTo>
                <a:cubicBezTo>
                  <a:pt x="2423783" y="3617735"/>
                  <a:pt x="2423783" y="3617735"/>
                  <a:pt x="2437071" y="3617735"/>
                </a:cubicBezTo>
                <a:cubicBezTo>
                  <a:pt x="2437071" y="3605111"/>
                  <a:pt x="2437071" y="3566575"/>
                  <a:pt x="2462984" y="3566575"/>
                </a:cubicBezTo>
                <a:cubicBezTo>
                  <a:pt x="2462984" y="3579199"/>
                  <a:pt x="2475607" y="3553952"/>
                  <a:pt x="2488896" y="3566575"/>
                </a:cubicBezTo>
                <a:cubicBezTo>
                  <a:pt x="2514808" y="3655607"/>
                  <a:pt x="2424447" y="3706767"/>
                  <a:pt x="2450359" y="3783175"/>
                </a:cubicBezTo>
                <a:cubicBezTo>
                  <a:pt x="2462984" y="3783175"/>
                  <a:pt x="2462984" y="3770551"/>
                  <a:pt x="2462984" y="3770551"/>
                </a:cubicBezTo>
                <a:cubicBezTo>
                  <a:pt x="2462984" y="3783175"/>
                  <a:pt x="2462984" y="3795798"/>
                  <a:pt x="2475607" y="3795798"/>
                </a:cubicBezTo>
                <a:cubicBezTo>
                  <a:pt x="2475607" y="3732015"/>
                  <a:pt x="2501519" y="3681519"/>
                  <a:pt x="2514143" y="3617735"/>
                </a:cubicBezTo>
                <a:cubicBezTo>
                  <a:pt x="2526767" y="3617735"/>
                  <a:pt x="2514143" y="3592488"/>
                  <a:pt x="2540055" y="3592488"/>
                </a:cubicBezTo>
                <a:cubicBezTo>
                  <a:pt x="2540055" y="3617735"/>
                  <a:pt x="2527432" y="3617735"/>
                  <a:pt x="2540055" y="3630359"/>
                </a:cubicBezTo>
                <a:cubicBezTo>
                  <a:pt x="2540055" y="3630359"/>
                  <a:pt x="2540055" y="3630359"/>
                  <a:pt x="2527432" y="3630359"/>
                </a:cubicBezTo>
                <a:cubicBezTo>
                  <a:pt x="2514808" y="3681519"/>
                  <a:pt x="2514808" y="3719391"/>
                  <a:pt x="2501519" y="3770551"/>
                </a:cubicBezTo>
                <a:cubicBezTo>
                  <a:pt x="2527432" y="3732679"/>
                  <a:pt x="2514143" y="3681519"/>
                  <a:pt x="2540055" y="3656271"/>
                </a:cubicBezTo>
                <a:cubicBezTo>
                  <a:pt x="2527432" y="3668895"/>
                  <a:pt x="2540055" y="3668895"/>
                  <a:pt x="2527432" y="3694143"/>
                </a:cubicBezTo>
                <a:cubicBezTo>
                  <a:pt x="2553344" y="3668895"/>
                  <a:pt x="2553344" y="3642983"/>
                  <a:pt x="2553344" y="3605111"/>
                </a:cubicBezTo>
                <a:lnTo>
                  <a:pt x="2553344" y="3605111"/>
                </a:lnTo>
                <a:cubicBezTo>
                  <a:pt x="2565968" y="3605111"/>
                  <a:pt x="2565968" y="3579864"/>
                  <a:pt x="2553344" y="3579864"/>
                </a:cubicBezTo>
                <a:cubicBezTo>
                  <a:pt x="2565968" y="3579864"/>
                  <a:pt x="2553344" y="3592488"/>
                  <a:pt x="2553344" y="3579864"/>
                </a:cubicBezTo>
                <a:cubicBezTo>
                  <a:pt x="2553344" y="3567240"/>
                  <a:pt x="2553344" y="3567240"/>
                  <a:pt x="2565968" y="3567240"/>
                </a:cubicBezTo>
                <a:cubicBezTo>
                  <a:pt x="2553344" y="3541992"/>
                  <a:pt x="2565968" y="3503456"/>
                  <a:pt x="2565968" y="3478208"/>
                </a:cubicBezTo>
                <a:cubicBezTo>
                  <a:pt x="2553344" y="3478208"/>
                  <a:pt x="2565968" y="3503456"/>
                  <a:pt x="2540055" y="3490832"/>
                </a:cubicBezTo>
                <a:cubicBezTo>
                  <a:pt x="2540055" y="3503456"/>
                  <a:pt x="2540055" y="3516080"/>
                  <a:pt x="2540055" y="3528704"/>
                </a:cubicBezTo>
                <a:cubicBezTo>
                  <a:pt x="2527432" y="3516080"/>
                  <a:pt x="2540055" y="3528704"/>
                  <a:pt x="2527432" y="3528704"/>
                </a:cubicBezTo>
                <a:cubicBezTo>
                  <a:pt x="2527432" y="3528704"/>
                  <a:pt x="2540055" y="3541328"/>
                  <a:pt x="2527432" y="3553952"/>
                </a:cubicBezTo>
                <a:cubicBezTo>
                  <a:pt x="2514808" y="3541328"/>
                  <a:pt x="2514808" y="3528704"/>
                  <a:pt x="2501519" y="3528704"/>
                </a:cubicBezTo>
                <a:cubicBezTo>
                  <a:pt x="2514143" y="3528704"/>
                  <a:pt x="2514143" y="3528704"/>
                  <a:pt x="2501519" y="3516080"/>
                </a:cubicBezTo>
                <a:cubicBezTo>
                  <a:pt x="2475607" y="3503456"/>
                  <a:pt x="2514143" y="3452296"/>
                  <a:pt x="2514143" y="3427048"/>
                </a:cubicBezTo>
                <a:cubicBezTo>
                  <a:pt x="2488231" y="3375889"/>
                  <a:pt x="2552679" y="3325393"/>
                  <a:pt x="2526767" y="3299481"/>
                </a:cubicBezTo>
                <a:cubicBezTo>
                  <a:pt x="2514143" y="3286857"/>
                  <a:pt x="2500855" y="3299481"/>
                  <a:pt x="2500855" y="3299481"/>
                </a:cubicBezTo>
                <a:cubicBezTo>
                  <a:pt x="2500855" y="3286857"/>
                  <a:pt x="2513479" y="3299481"/>
                  <a:pt x="2526767" y="3286857"/>
                </a:cubicBezTo>
                <a:cubicBezTo>
                  <a:pt x="2539391" y="3299481"/>
                  <a:pt x="2552679" y="3312105"/>
                  <a:pt x="2565303" y="3324729"/>
                </a:cubicBezTo>
                <a:cubicBezTo>
                  <a:pt x="2565303" y="3324729"/>
                  <a:pt x="2577927" y="3324729"/>
                  <a:pt x="2591215" y="3337353"/>
                </a:cubicBezTo>
                <a:cubicBezTo>
                  <a:pt x="2591215" y="3324729"/>
                  <a:pt x="2578592" y="3312105"/>
                  <a:pt x="2578592" y="3299481"/>
                </a:cubicBezTo>
                <a:cubicBezTo>
                  <a:pt x="2604504" y="3312105"/>
                  <a:pt x="2617127" y="3312105"/>
                  <a:pt x="2629751" y="3337353"/>
                </a:cubicBezTo>
                <a:cubicBezTo>
                  <a:pt x="2617127" y="3337353"/>
                  <a:pt x="2617127" y="3337353"/>
                  <a:pt x="2617127" y="3349977"/>
                </a:cubicBezTo>
                <a:cubicBezTo>
                  <a:pt x="2643040" y="3362600"/>
                  <a:pt x="2655664" y="3375224"/>
                  <a:pt x="2681576" y="3401136"/>
                </a:cubicBezTo>
                <a:cubicBezTo>
                  <a:pt x="2681576" y="3375889"/>
                  <a:pt x="2694200" y="3349977"/>
                  <a:pt x="2707488" y="3337353"/>
                </a:cubicBezTo>
                <a:cubicBezTo>
                  <a:pt x="2707488" y="3349977"/>
                  <a:pt x="2720112" y="3337353"/>
                  <a:pt x="2720112" y="3349977"/>
                </a:cubicBezTo>
                <a:lnTo>
                  <a:pt x="2732736" y="3349977"/>
                </a:lnTo>
                <a:cubicBezTo>
                  <a:pt x="2720112" y="3362600"/>
                  <a:pt x="2706823" y="3375224"/>
                  <a:pt x="2720112" y="3362600"/>
                </a:cubicBezTo>
                <a:cubicBezTo>
                  <a:pt x="2707488" y="3387848"/>
                  <a:pt x="2746024" y="3451632"/>
                  <a:pt x="2707488" y="3464256"/>
                </a:cubicBezTo>
                <a:cubicBezTo>
                  <a:pt x="2720112" y="3464256"/>
                  <a:pt x="2694864" y="3489504"/>
                  <a:pt x="2707488" y="3489504"/>
                </a:cubicBezTo>
                <a:cubicBezTo>
                  <a:pt x="2720112" y="3476880"/>
                  <a:pt x="2720112" y="3464256"/>
                  <a:pt x="2733400" y="3464256"/>
                </a:cubicBezTo>
                <a:cubicBezTo>
                  <a:pt x="2746024" y="3476880"/>
                  <a:pt x="2746024" y="3502127"/>
                  <a:pt x="2746024" y="3528040"/>
                </a:cubicBezTo>
                <a:cubicBezTo>
                  <a:pt x="2771936" y="3540664"/>
                  <a:pt x="2758648" y="3591823"/>
                  <a:pt x="2784560" y="3617071"/>
                </a:cubicBezTo>
                <a:cubicBezTo>
                  <a:pt x="2797184" y="3591823"/>
                  <a:pt x="2771936" y="3579199"/>
                  <a:pt x="2784560" y="3553287"/>
                </a:cubicBezTo>
                <a:cubicBezTo>
                  <a:pt x="2784560" y="3578535"/>
                  <a:pt x="2797184" y="3642319"/>
                  <a:pt x="2810472" y="3629695"/>
                </a:cubicBezTo>
                <a:cubicBezTo>
                  <a:pt x="2797848" y="3604447"/>
                  <a:pt x="2784560" y="3489504"/>
                  <a:pt x="2759312" y="3451632"/>
                </a:cubicBezTo>
                <a:cubicBezTo>
                  <a:pt x="2771936" y="3439008"/>
                  <a:pt x="2759312" y="3413760"/>
                  <a:pt x="2785224" y="3413760"/>
                </a:cubicBezTo>
                <a:cubicBezTo>
                  <a:pt x="2797848" y="3413760"/>
                  <a:pt x="2797848" y="3413760"/>
                  <a:pt x="2797848" y="3426384"/>
                </a:cubicBezTo>
                <a:cubicBezTo>
                  <a:pt x="2823760" y="3426384"/>
                  <a:pt x="2810472" y="3426384"/>
                  <a:pt x="2823760" y="3439008"/>
                </a:cubicBezTo>
                <a:cubicBezTo>
                  <a:pt x="2823760" y="3401136"/>
                  <a:pt x="2811137" y="3413760"/>
                  <a:pt x="2811137" y="3387848"/>
                </a:cubicBezTo>
                <a:cubicBezTo>
                  <a:pt x="2823760" y="3387848"/>
                  <a:pt x="2823760" y="3375224"/>
                  <a:pt x="2837049" y="3375224"/>
                </a:cubicBezTo>
                <a:cubicBezTo>
                  <a:pt x="2824425" y="3362600"/>
                  <a:pt x="2849672" y="3337353"/>
                  <a:pt x="2875585" y="3337353"/>
                </a:cubicBezTo>
                <a:cubicBezTo>
                  <a:pt x="2888209" y="3362600"/>
                  <a:pt x="2875585" y="3401136"/>
                  <a:pt x="2901497" y="3413760"/>
                </a:cubicBezTo>
                <a:cubicBezTo>
                  <a:pt x="2901497" y="3413760"/>
                  <a:pt x="2901497" y="3388513"/>
                  <a:pt x="2901497" y="3375889"/>
                </a:cubicBezTo>
                <a:cubicBezTo>
                  <a:pt x="2952657" y="3363265"/>
                  <a:pt x="2940033" y="3427048"/>
                  <a:pt x="2965945" y="3439673"/>
                </a:cubicBezTo>
                <a:cubicBezTo>
                  <a:pt x="2978569" y="3427048"/>
                  <a:pt x="2965945" y="3401801"/>
                  <a:pt x="2991857" y="3401801"/>
                </a:cubicBezTo>
                <a:cubicBezTo>
                  <a:pt x="3004481" y="3414425"/>
                  <a:pt x="2991857" y="3427048"/>
                  <a:pt x="2991857" y="3439673"/>
                </a:cubicBezTo>
                <a:lnTo>
                  <a:pt x="3004481" y="3439673"/>
                </a:lnTo>
                <a:cubicBezTo>
                  <a:pt x="3004481" y="3452296"/>
                  <a:pt x="3004481" y="3452296"/>
                  <a:pt x="3004481" y="3464920"/>
                </a:cubicBezTo>
                <a:cubicBezTo>
                  <a:pt x="3017105" y="3490168"/>
                  <a:pt x="3043017" y="3490168"/>
                  <a:pt x="3030393" y="3502792"/>
                </a:cubicBezTo>
                <a:cubicBezTo>
                  <a:pt x="3043017" y="3502792"/>
                  <a:pt x="3030393" y="3515415"/>
                  <a:pt x="3043017" y="3528040"/>
                </a:cubicBezTo>
                <a:cubicBezTo>
                  <a:pt x="3043017" y="3540664"/>
                  <a:pt x="3068929" y="3553287"/>
                  <a:pt x="3068929" y="3565911"/>
                </a:cubicBezTo>
                <a:cubicBezTo>
                  <a:pt x="3081553" y="3565911"/>
                  <a:pt x="3068929" y="3578535"/>
                  <a:pt x="3081553" y="3578535"/>
                </a:cubicBezTo>
                <a:cubicBezTo>
                  <a:pt x="3081553" y="3540664"/>
                  <a:pt x="3043017" y="3502127"/>
                  <a:pt x="3030393" y="3476880"/>
                </a:cubicBezTo>
                <a:cubicBezTo>
                  <a:pt x="3043017" y="3476880"/>
                  <a:pt x="3043017" y="3489504"/>
                  <a:pt x="3056305" y="3476880"/>
                </a:cubicBezTo>
                <a:cubicBezTo>
                  <a:pt x="3043681" y="3476880"/>
                  <a:pt x="3030393" y="3464256"/>
                  <a:pt x="3043681" y="3451632"/>
                </a:cubicBezTo>
                <a:cubicBezTo>
                  <a:pt x="3069594" y="3476880"/>
                  <a:pt x="3094841" y="3502792"/>
                  <a:pt x="3082217" y="3540664"/>
                </a:cubicBezTo>
                <a:cubicBezTo>
                  <a:pt x="3082217" y="3540664"/>
                  <a:pt x="3082217" y="3528040"/>
                  <a:pt x="3069594" y="3540664"/>
                </a:cubicBezTo>
                <a:cubicBezTo>
                  <a:pt x="3082217" y="3540664"/>
                  <a:pt x="3082217" y="3565911"/>
                  <a:pt x="3095506" y="3565911"/>
                </a:cubicBezTo>
                <a:cubicBezTo>
                  <a:pt x="3082882" y="3578535"/>
                  <a:pt x="3069594" y="3578535"/>
                  <a:pt x="3082882" y="3591159"/>
                </a:cubicBezTo>
                <a:cubicBezTo>
                  <a:pt x="3095506" y="3591159"/>
                  <a:pt x="3082882" y="3565911"/>
                  <a:pt x="3108794" y="3578535"/>
                </a:cubicBezTo>
                <a:cubicBezTo>
                  <a:pt x="3096170" y="3591159"/>
                  <a:pt x="3121418" y="3591159"/>
                  <a:pt x="3121418" y="3603783"/>
                </a:cubicBezTo>
                <a:cubicBezTo>
                  <a:pt x="3121418" y="3591159"/>
                  <a:pt x="3134042" y="3591159"/>
                  <a:pt x="3134042" y="3578535"/>
                </a:cubicBezTo>
                <a:cubicBezTo>
                  <a:pt x="3134042" y="3578535"/>
                  <a:pt x="3121418" y="3565911"/>
                  <a:pt x="3134042" y="3553287"/>
                </a:cubicBezTo>
                <a:cubicBezTo>
                  <a:pt x="3146666" y="3578535"/>
                  <a:pt x="3146666" y="3591159"/>
                  <a:pt x="3172578" y="3617071"/>
                </a:cubicBezTo>
                <a:cubicBezTo>
                  <a:pt x="3172578" y="3617071"/>
                  <a:pt x="3172578" y="3629695"/>
                  <a:pt x="3172578" y="3642319"/>
                </a:cubicBezTo>
                <a:cubicBezTo>
                  <a:pt x="3159954" y="3629695"/>
                  <a:pt x="3146666" y="3667566"/>
                  <a:pt x="3159954" y="3680191"/>
                </a:cubicBezTo>
                <a:cubicBezTo>
                  <a:pt x="3159954" y="3667566"/>
                  <a:pt x="3172578" y="3680191"/>
                  <a:pt x="3185866" y="3667566"/>
                </a:cubicBezTo>
                <a:cubicBezTo>
                  <a:pt x="3173242" y="3654942"/>
                  <a:pt x="3173242" y="3629695"/>
                  <a:pt x="3185866" y="3629695"/>
                </a:cubicBezTo>
                <a:cubicBezTo>
                  <a:pt x="3211778" y="3629695"/>
                  <a:pt x="3224402" y="3654942"/>
                  <a:pt x="3224402" y="3667566"/>
                </a:cubicBezTo>
                <a:cubicBezTo>
                  <a:pt x="3224402" y="3654942"/>
                  <a:pt x="3237026" y="3667566"/>
                  <a:pt x="3250314" y="3667566"/>
                </a:cubicBezTo>
                <a:cubicBezTo>
                  <a:pt x="3262938" y="3629695"/>
                  <a:pt x="3224402" y="3616407"/>
                  <a:pt x="3224402" y="3565911"/>
                </a:cubicBezTo>
                <a:cubicBezTo>
                  <a:pt x="3237026" y="3565911"/>
                  <a:pt x="3262938" y="3565911"/>
                  <a:pt x="3262938" y="3578535"/>
                </a:cubicBezTo>
                <a:cubicBezTo>
                  <a:pt x="3288850" y="3578535"/>
                  <a:pt x="3288850" y="3616407"/>
                  <a:pt x="3314098" y="3616407"/>
                </a:cubicBezTo>
                <a:cubicBezTo>
                  <a:pt x="3301474" y="3578535"/>
                  <a:pt x="3249650" y="3565247"/>
                  <a:pt x="3262938" y="3527375"/>
                </a:cubicBezTo>
                <a:cubicBezTo>
                  <a:pt x="3237026" y="3527375"/>
                  <a:pt x="3237026" y="3502127"/>
                  <a:pt x="3224402" y="3502127"/>
                </a:cubicBezTo>
                <a:cubicBezTo>
                  <a:pt x="3211778" y="3489504"/>
                  <a:pt x="3224402" y="3476880"/>
                  <a:pt x="3224402" y="3464256"/>
                </a:cubicBezTo>
                <a:cubicBezTo>
                  <a:pt x="3211778" y="3476880"/>
                  <a:pt x="3198490" y="3476880"/>
                  <a:pt x="3198490" y="3489504"/>
                </a:cubicBezTo>
                <a:cubicBezTo>
                  <a:pt x="3185866" y="3476880"/>
                  <a:pt x="3172578" y="3464256"/>
                  <a:pt x="3172578" y="3451632"/>
                </a:cubicBezTo>
                <a:cubicBezTo>
                  <a:pt x="3159954" y="3451632"/>
                  <a:pt x="3146666" y="3451632"/>
                  <a:pt x="3146666" y="3464256"/>
                </a:cubicBezTo>
                <a:cubicBezTo>
                  <a:pt x="3146666" y="3451632"/>
                  <a:pt x="3134042" y="3426384"/>
                  <a:pt x="3159289" y="3426384"/>
                </a:cubicBezTo>
                <a:cubicBezTo>
                  <a:pt x="3171913" y="3477544"/>
                  <a:pt x="3262274" y="3439008"/>
                  <a:pt x="3248985" y="3515415"/>
                </a:cubicBezTo>
                <a:cubicBezTo>
                  <a:pt x="3261609" y="3515415"/>
                  <a:pt x="3261609" y="3502792"/>
                  <a:pt x="3287521" y="3502792"/>
                </a:cubicBezTo>
                <a:cubicBezTo>
                  <a:pt x="3287521" y="3451632"/>
                  <a:pt x="3248985" y="3439008"/>
                  <a:pt x="3236362" y="3388513"/>
                </a:cubicBezTo>
                <a:cubicBezTo>
                  <a:pt x="3236362" y="3388513"/>
                  <a:pt x="3223738" y="3375889"/>
                  <a:pt x="3236362" y="3363265"/>
                </a:cubicBezTo>
                <a:cubicBezTo>
                  <a:pt x="3236362" y="3388513"/>
                  <a:pt x="3262274" y="3414425"/>
                  <a:pt x="3262274" y="3388513"/>
                </a:cubicBezTo>
                <a:cubicBezTo>
                  <a:pt x="3262274" y="3401136"/>
                  <a:pt x="3274898" y="3401136"/>
                  <a:pt x="3274898" y="3401136"/>
                </a:cubicBezTo>
                <a:cubicBezTo>
                  <a:pt x="3287521" y="3388513"/>
                  <a:pt x="3262274" y="3349977"/>
                  <a:pt x="3287521" y="3337353"/>
                </a:cubicBezTo>
                <a:cubicBezTo>
                  <a:pt x="3287521" y="3362600"/>
                  <a:pt x="3326057" y="3388513"/>
                  <a:pt x="3326057" y="3426384"/>
                </a:cubicBezTo>
                <a:lnTo>
                  <a:pt x="3338681" y="3426384"/>
                </a:lnTo>
                <a:cubicBezTo>
                  <a:pt x="3351305" y="3439008"/>
                  <a:pt x="3338681" y="3451632"/>
                  <a:pt x="3326057" y="3451632"/>
                </a:cubicBezTo>
                <a:cubicBezTo>
                  <a:pt x="3313434" y="3451632"/>
                  <a:pt x="3313434" y="3426384"/>
                  <a:pt x="3300145" y="3426384"/>
                </a:cubicBezTo>
                <a:lnTo>
                  <a:pt x="3287521" y="3426384"/>
                </a:lnTo>
                <a:cubicBezTo>
                  <a:pt x="3300145" y="3439008"/>
                  <a:pt x="3313434" y="3464256"/>
                  <a:pt x="3313434" y="3490168"/>
                </a:cubicBezTo>
                <a:cubicBezTo>
                  <a:pt x="3313434" y="3502792"/>
                  <a:pt x="3300810" y="3502792"/>
                  <a:pt x="3313434" y="3515415"/>
                </a:cubicBezTo>
                <a:cubicBezTo>
                  <a:pt x="3339346" y="3515415"/>
                  <a:pt x="3313434" y="3490168"/>
                  <a:pt x="3339346" y="3502792"/>
                </a:cubicBezTo>
                <a:cubicBezTo>
                  <a:pt x="3339346" y="3490168"/>
                  <a:pt x="3326722" y="3490168"/>
                  <a:pt x="3326722" y="3477544"/>
                </a:cubicBezTo>
                <a:cubicBezTo>
                  <a:pt x="3339346" y="3477544"/>
                  <a:pt x="3339346" y="3452296"/>
                  <a:pt x="3352634" y="3452296"/>
                </a:cubicBezTo>
                <a:cubicBezTo>
                  <a:pt x="3352634" y="3452296"/>
                  <a:pt x="3365258" y="3452296"/>
                  <a:pt x="3365258" y="3464920"/>
                </a:cubicBezTo>
                <a:cubicBezTo>
                  <a:pt x="3365258" y="3477544"/>
                  <a:pt x="3365258" y="3477544"/>
                  <a:pt x="3365258" y="3502792"/>
                </a:cubicBezTo>
                <a:cubicBezTo>
                  <a:pt x="3377882" y="3502792"/>
                  <a:pt x="3377882" y="3490168"/>
                  <a:pt x="3377882" y="3490168"/>
                </a:cubicBezTo>
                <a:cubicBezTo>
                  <a:pt x="3390506" y="3515415"/>
                  <a:pt x="3429041" y="3528040"/>
                  <a:pt x="3416418" y="3553952"/>
                </a:cubicBezTo>
                <a:cubicBezTo>
                  <a:pt x="3454954" y="3553952"/>
                  <a:pt x="3454954" y="3617735"/>
                  <a:pt x="3480866" y="3630359"/>
                </a:cubicBezTo>
                <a:cubicBezTo>
                  <a:pt x="3480866" y="3605111"/>
                  <a:pt x="3454954" y="3592488"/>
                  <a:pt x="3468242" y="3579199"/>
                </a:cubicBezTo>
                <a:cubicBezTo>
                  <a:pt x="3442330" y="3579199"/>
                  <a:pt x="3442330" y="3553952"/>
                  <a:pt x="3442330" y="3541328"/>
                </a:cubicBezTo>
                <a:cubicBezTo>
                  <a:pt x="3468242" y="3566575"/>
                  <a:pt x="3480866" y="3605111"/>
                  <a:pt x="3506778" y="3617735"/>
                </a:cubicBezTo>
                <a:cubicBezTo>
                  <a:pt x="3506778" y="3605111"/>
                  <a:pt x="3506778" y="3605111"/>
                  <a:pt x="3506778" y="3592488"/>
                </a:cubicBezTo>
                <a:cubicBezTo>
                  <a:pt x="3519402" y="3592488"/>
                  <a:pt x="3519402" y="3579864"/>
                  <a:pt x="3532690" y="3592488"/>
                </a:cubicBezTo>
                <a:cubicBezTo>
                  <a:pt x="3532690" y="3567240"/>
                  <a:pt x="3506778" y="3541328"/>
                  <a:pt x="3532690" y="3528704"/>
                </a:cubicBezTo>
                <a:cubicBezTo>
                  <a:pt x="3506778" y="3541328"/>
                  <a:pt x="3506778" y="3490832"/>
                  <a:pt x="3494154" y="3490832"/>
                </a:cubicBezTo>
                <a:lnTo>
                  <a:pt x="3506778" y="3478208"/>
                </a:lnTo>
                <a:cubicBezTo>
                  <a:pt x="3506778" y="3503456"/>
                  <a:pt x="3532690" y="3529368"/>
                  <a:pt x="3545314" y="3541992"/>
                </a:cubicBezTo>
                <a:cubicBezTo>
                  <a:pt x="3545314" y="3541992"/>
                  <a:pt x="3532690" y="3541992"/>
                  <a:pt x="3545314" y="3554616"/>
                </a:cubicBezTo>
                <a:cubicBezTo>
                  <a:pt x="3557938" y="3554616"/>
                  <a:pt x="3557938" y="3529368"/>
                  <a:pt x="3557938" y="3529368"/>
                </a:cubicBezTo>
                <a:cubicBezTo>
                  <a:pt x="3570562" y="3567240"/>
                  <a:pt x="3609098" y="3580528"/>
                  <a:pt x="3609098" y="3618400"/>
                </a:cubicBezTo>
                <a:cubicBezTo>
                  <a:pt x="3596474" y="3605776"/>
                  <a:pt x="3570562" y="3631024"/>
                  <a:pt x="3544650" y="3631024"/>
                </a:cubicBezTo>
                <a:cubicBezTo>
                  <a:pt x="3544650" y="3656271"/>
                  <a:pt x="3544650" y="3668895"/>
                  <a:pt x="3532026" y="3682184"/>
                </a:cubicBezTo>
                <a:cubicBezTo>
                  <a:pt x="3544650" y="3694807"/>
                  <a:pt x="3544650" y="3720055"/>
                  <a:pt x="3544650" y="3733344"/>
                </a:cubicBezTo>
                <a:cubicBezTo>
                  <a:pt x="3544650" y="3771215"/>
                  <a:pt x="3506114" y="3834999"/>
                  <a:pt x="3454954" y="3847623"/>
                </a:cubicBezTo>
                <a:cubicBezTo>
                  <a:pt x="3403794" y="3847623"/>
                  <a:pt x="3377882" y="3847623"/>
                  <a:pt x="3365258" y="3809751"/>
                </a:cubicBezTo>
                <a:cubicBezTo>
                  <a:pt x="3352634" y="3834999"/>
                  <a:pt x="3339346" y="3898783"/>
                  <a:pt x="3365258" y="3911407"/>
                </a:cubicBezTo>
                <a:cubicBezTo>
                  <a:pt x="3365258" y="3911407"/>
                  <a:pt x="3365258" y="3898783"/>
                  <a:pt x="3377882" y="3898783"/>
                </a:cubicBezTo>
                <a:cubicBezTo>
                  <a:pt x="3377882" y="3911407"/>
                  <a:pt x="3377882" y="3911407"/>
                  <a:pt x="3377882" y="3911407"/>
                </a:cubicBezTo>
                <a:cubicBezTo>
                  <a:pt x="3351970" y="3924030"/>
                  <a:pt x="3351970" y="3949278"/>
                  <a:pt x="3313434" y="3949278"/>
                </a:cubicBezTo>
                <a:cubicBezTo>
                  <a:pt x="3300810" y="3987150"/>
                  <a:pt x="3248985" y="3974526"/>
                  <a:pt x="3248985" y="4025686"/>
                </a:cubicBezTo>
                <a:cubicBezTo>
                  <a:pt x="3261609" y="4050934"/>
                  <a:pt x="3287521" y="4025686"/>
                  <a:pt x="3313434" y="4038310"/>
                </a:cubicBezTo>
                <a:cubicBezTo>
                  <a:pt x="3326057" y="3961902"/>
                  <a:pt x="3390506" y="3949278"/>
                  <a:pt x="3416418" y="3898118"/>
                </a:cubicBezTo>
                <a:cubicBezTo>
                  <a:pt x="3467578" y="3898118"/>
                  <a:pt x="3532026" y="3885494"/>
                  <a:pt x="3570562" y="3898118"/>
                </a:cubicBezTo>
                <a:cubicBezTo>
                  <a:pt x="3570562" y="3885494"/>
                  <a:pt x="3570562" y="3872871"/>
                  <a:pt x="3570562" y="3872871"/>
                </a:cubicBezTo>
                <a:cubicBezTo>
                  <a:pt x="3570562" y="3885494"/>
                  <a:pt x="3583186" y="3885494"/>
                  <a:pt x="3583186" y="3885494"/>
                </a:cubicBezTo>
                <a:cubicBezTo>
                  <a:pt x="3595810" y="3872871"/>
                  <a:pt x="3583186" y="3860247"/>
                  <a:pt x="3583186" y="3860247"/>
                </a:cubicBezTo>
                <a:cubicBezTo>
                  <a:pt x="3595810" y="3860247"/>
                  <a:pt x="3595810" y="3872871"/>
                  <a:pt x="3595810" y="3872871"/>
                </a:cubicBezTo>
                <a:cubicBezTo>
                  <a:pt x="3608433" y="3860247"/>
                  <a:pt x="3595810" y="3834999"/>
                  <a:pt x="3608433" y="3809087"/>
                </a:cubicBezTo>
                <a:cubicBezTo>
                  <a:pt x="3582521" y="3796463"/>
                  <a:pt x="3569897" y="3745303"/>
                  <a:pt x="3621057" y="3745303"/>
                </a:cubicBezTo>
                <a:cubicBezTo>
                  <a:pt x="3595145" y="3707431"/>
                  <a:pt x="3608433" y="3668895"/>
                  <a:pt x="3621057" y="3631024"/>
                </a:cubicBezTo>
                <a:cubicBezTo>
                  <a:pt x="3621057" y="3656271"/>
                  <a:pt x="3646970" y="3668895"/>
                  <a:pt x="3633681" y="3694807"/>
                </a:cubicBezTo>
                <a:cubicBezTo>
                  <a:pt x="3659593" y="3707431"/>
                  <a:pt x="3684841" y="3771215"/>
                  <a:pt x="3672217" y="3809087"/>
                </a:cubicBezTo>
                <a:cubicBezTo>
                  <a:pt x="3659593" y="3796463"/>
                  <a:pt x="3659593" y="3796463"/>
                  <a:pt x="3646305" y="3796463"/>
                </a:cubicBezTo>
                <a:cubicBezTo>
                  <a:pt x="3646305" y="3847623"/>
                  <a:pt x="3672217" y="3872871"/>
                  <a:pt x="3710753" y="3885494"/>
                </a:cubicBezTo>
                <a:lnTo>
                  <a:pt x="3710753" y="3885494"/>
                </a:lnTo>
                <a:cubicBezTo>
                  <a:pt x="3736666" y="3885494"/>
                  <a:pt x="3749289" y="3885494"/>
                  <a:pt x="3749289" y="3872871"/>
                </a:cubicBezTo>
                <a:lnTo>
                  <a:pt x="3749289" y="3885494"/>
                </a:lnTo>
                <a:cubicBezTo>
                  <a:pt x="3761913" y="3885494"/>
                  <a:pt x="3749289" y="3872871"/>
                  <a:pt x="3761913" y="3872871"/>
                </a:cubicBezTo>
                <a:lnTo>
                  <a:pt x="3761913" y="3872871"/>
                </a:lnTo>
                <a:cubicBezTo>
                  <a:pt x="3774537" y="3885494"/>
                  <a:pt x="3774537" y="3860247"/>
                  <a:pt x="3774537" y="3860247"/>
                </a:cubicBezTo>
                <a:cubicBezTo>
                  <a:pt x="3800449" y="3847623"/>
                  <a:pt x="3825697" y="3872871"/>
                  <a:pt x="3851609" y="3872871"/>
                </a:cubicBezTo>
                <a:cubicBezTo>
                  <a:pt x="3851609" y="3885494"/>
                  <a:pt x="3851609" y="3885494"/>
                  <a:pt x="3851609" y="3885494"/>
                </a:cubicBezTo>
                <a:cubicBezTo>
                  <a:pt x="3916057" y="3885494"/>
                  <a:pt x="3954593" y="3923366"/>
                  <a:pt x="3993129" y="3961902"/>
                </a:cubicBezTo>
                <a:cubicBezTo>
                  <a:pt x="4005753" y="3949278"/>
                  <a:pt x="4019042" y="3936654"/>
                  <a:pt x="4031665" y="3924030"/>
                </a:cubicBezTo>
                <a:cubicBezTo>
                  <a:pt x="4031665" y="3936654"/>
                  <a:pt x="4031665" y="3936654"/>
                  <a:pt x="4031665" y="3936654"/>
                </a:cubicBezTo>
                <a:cubicBezTo>
                  <a:pt x="4044289" y="3898783"/>
                  <a:pt x="4005753" y="3872871"/>
                  <a:pt x="4005753" y="3847623"/>
                </a:cubicBezTo>
                <a:cubicBezTo>
                  <a:pt x="4044289" y="3924030"/>
                  <a:pt x="4173185" y="3924030"/>
                  <a:pt x="4250258" y="3936654"/>
                </a:cubicBezTo>
                <a:cubicBezTo>
                  <a:pt x="4237634" y="3936654"/>
                  <a:pt x="4211722" y="3936654"/>
                  <a:pt x="4224345" y="3961902"/>
                </a:cubicBezTo>
                <a:cubicBezTo>
                  <a:pt x="4236969" y="3949278"/>
                  <a:pt x="4250258" y="3949278"/>
                  <a:pt x="4262881" y="3936654"/>
                </a:cubicBezTo>
                <a:cubicBezTo>
                  <a:pt x="4262881" y="3924030"/>
                  <a:pt x="4275505" y="3924030"/>
                  <a:pt x="4288794" y="3911407"/>
                </a:cubicBezTo>
                <a:cubicBezTo>
                  <a:pt x="4288794" y="3886159"/>
                  <a:pt x="4314706" y="3886159"/>
                  <a:pt x="4327330" y="3860247"/>
                </a:cubicBezTo>
                <a:cubicBezTo>
                  <a:pt x="4314706" y="3860247"/>
                  <a:pt x="4314706" y="3834999"/>
                  <a:pt x="4327330" y="3847623"/>
                </a:cubicBezTo>
                <a:cubicBezTo>
                  <a:pt x="4339954" y="3847623"/>
                  <a:pt x="4327330" y="3860247"/>
                  <a:pt x="4327330" y="3872871"/>
                </a:cubicBezTo>
                <a:cubicBezTo>
                  <a:pt x="4378490" y="3872871"/>
                  <a:pt x="4353242" y="3821711"/>
                  <a:pt x="4327330" y="3834999"/>
                </a:cubicBezTo>
                <a:lnTo>
                  <a:pt x="4327330" y="3822375"/>
                </a:lnTo>
                <a:cubicBezTo>
                  <a:pt x="4339954" y="3809751"/>
                  <a:pt x="4365866" y="3797127"/>
                  <a:pt x="4365866" y="3784503"/>
                </a:cubicBezTo>
                <a:cubicBezTo>
                  <a:pt x="4314706" y="3848287"/>
                  <a:pt x="4288794" y="3733344"/>
                  <a:pt x="4339954" y="3720720"/>
                </a:cubicBezTo>
                <a:cubicBezTo>
                  <a:pt x="4339954" y="3720720"/>
                  <a:pt x="4339954" y="3720720"/>
                  <a:pt x="4339954" y="3708096"/>
                </a:cubicBezTo>
                <a:cubicBezTo>
                  <a:pt x="4352577" y="3708096"/>
                  <a:pt x="4352577" y="3695472"/>
                  <a:pt x="4365866" y="3708096"/>
                </a:cubicBezTo>
                <a:cubicBezTo>
                  <a:pt x="4378490" y="3708096"/>
                  <a:pt x="4365866" y="3720720"/>
                  <a:pt x="4378490" y="3720720"/>
                </a:cubicBezTo>
                <a:cubicBezTo>
                  <a:pt x="4391114" y="3695472"/>
                  <a:pt x="4417026" y="3695472"/>
                  <a:pt x="4417026" y="3682848"/>
                </a:cubicBezTo>
                <a:lnTo>
                  <a:pt x="4417026" y="3695472"/>
                </a:lnTo>
                <a:cubicBezTo>
                  <a:pt x="4417026" y="3682848"/>
                  <a:pt x="4417026" y="3682848"/>
                  <a:pt x="4417026" y="3682848"/>
                </a:cubicBezTo>
                <a:cubicBezTo>
                  <a:pt x="4442938" y="3682848"/>
                  <a:pt x="4468186" y="3657600"/>
                  <a:pt x="4455562" y="3644976"/>
                </a:cubicBezTo>
                <a:cubicBezTo>
                  <a:pt x="4442938" y="3657600"/>
                  <a:pt x="4417026" y="3657600"/>
                  <a:pt x="4404402" y="3682848"/>
                </a:cubicBezTo>
                <a:cubicBezTo>
                  <a:pt x="4391778" y="3670224"/>
                  <a:pt x="4378490" y="3695472"/>
                  <a:pt x="4365866" y="3695472"/>
                </a:cubicBezTo>
                <a:cubicBezTo>
                  <a:pt x="4378490" y="3670224"/>
                  <a:pt x="4404402" y="3657600"/>
                  <a:pt x="4404402" y="3631688"/>
                </a:cubicBezTo>
                <a:cubicBezTo>
                  <a:pt x="4404402" y="3644312"/>
                  <a:pt x="4391778" y="3644312"/>
                  <a:pt x="4391778" y="3644312"/>
                </a:cubicBezTo>
                <a:cubicBezTo>
                  <a:pt x="4379154" y="3631688"/>
                  <a:pt x="4391778" y="3619064"/>
                  <a:pt x="4379154" y="3619064"/>
                </a:cubicBezTo>
                <a:cubicBezTo>
                  <a:pt x="4379154" y="3631688"/>
                  <a:pt x="4379154" y="3631688"/>
                  <a:pt x="4379154" y="3656936"/>
                </a:cubicBezTo>
                <a:cubicBezTo>
                  <a:pt x="4353242" y="3656936"/>
                  <a:pt x="4353242" y="3694807"/>
                  <a:pt x="4327994" y="3694807"/>
                </a:cubicBezTo>
                <a:cubicBezTo>
                  <a:pt x="4315370" y="3682184"/>
                  <a:pt x="4289458" y="3656936"/>
                  <a:pt x="4302082" y="3682184"/>
                </a:cubicBezTo>
                <a:lnTo>
                  <a:pt x="4289458" y="3682184"/>
                </a:lnTo>
                <a:cubicBezTo>
                  <a:pt x="4276834" y="3631024"/>
                  <a:pt x="4263546" y="3605776"/>
                  <a:pt x="4263546" y="3567904"/>
                </a:cubicBezTo>
                <a:cubicBezTo>
                  <a:pt x="4289458" y="3555280"/>
                  <a:pt x="4302082" y="3567904"/>
                  <a:pt x="4314706" y="3580528"/>
                </a:cubicBezTo>
                <a:cubicBezTo>
                  <a:pt x="4365866" y="3580528"/>
                  <a:pt x="4391778" y="3567904"/>
                  <a:pt x="4430314" y="3567904"/>
                </a:cubicBezTo>
                <a:cubicBezTo>
                  <a:pt x="4442938" y="3593152"/>
                  <a:pt x="4468850" y="3567904"/>
                  <a:pt x="4481474" y="3580528"/>
                </a:cubicBezTo>
                <a:cubicBezTo>
                  <a:pt x="4481474" y="3605776"/>
                  <a:pt x="4468850" y="3605776"/>
                  <a:pt x="4455562" y="3618400"/>
                </a:cubicBezTo>
                <a:cubicBezTo>
                  <a:pt x="4481474" y="3618400"/>
                  <a:pt x="4481474" y="3618400"/>
                  <a:pt x="4468186" y="3631024"/>
                </a:cubicBezTo>
                <a:cubicBezTo>
                  <a:pt x="4480810" y="3618400"/>
                  <a:pt x="4494098" y="3618400"/>
                  <a:pt x="4506721" y="3605776"/>
                </a:cubicBezTo>
                <a:cubicBezTo>
                  <a:pt x="4494098" y="3593152"/>
                  <a:pt x="4480810" y="3605776"/>
                  <a:pt x="4480810" y="3580528"/>
                </a:cubicBezTo>
                <a:cubicBezTo>
                  <a:pt x="4493433" y="3593152"/>
                  <a:pt x="4493433" y="3580528"/>
                  <a:pt x="4506721" y="3567904"/>
                </a:cubicBezTo>
                <a:cubicBezTo>
                  <a:pt x="4519346" y="3580528"/>
                  <a:pt x="4519346" y="3593152"/>
                  <a:pt x="4519346" y="3593152"/>
                </a:cubicBezTo>
                <a:cubicBezTo>
                  <a:pt x="4531969" y="3580528"/>
                  <a:pt x="4583794" y="3593152"/>
                  <a:pt x="4570505" y="3618400"/>
                </a:cubicBezTo>
                <a:cubicBezTo>
                  <a:pt x="4609041" y="3631024"/>
                  <a:pt x="4609041" y="3656271"/>
                  <a:pt x="4634953" y="3682184"/>
                </a:cubicBezTo>
                <a:cubicBezTo>
                  <a:pt x="4622330" y="3669560"/>
                  <a:pt x="4634953" y="3694807"/>
                  <a:pt x="4634953" y="3694807"/>
                </a:cubicBezTo>
                <a:cubicBezTo>
                  <a:pt x="4609041" y="3682184"/>
                  <a:pt x="4609041" y="3682184"/>
                  <a:pt x="4583794" y="3694807"/>
                </a:cubicBezTo>
                <a:cubicBezTo>
                  <a:pt x="4583794" y="3707431"/>
                  <a:pt x="4571170" y="3707431"/>
                  <a:pt x="4583794" y="3732679"/>
                </a:cubicBezTo>
                <a:lnTo>
                  <a:pt x="4571170" y="3745303"/>
                </a:lnTo>
                <a:cubicBezTo>
                  <a:pt x="4571170" y="3745303"/>
                  <a:pt x="4571170" y="3732679"/>
                  <a:pt x="4558546" y="3745303"/>
                </a:cubicBezTo>
                <a:cubicBezTo>
                  <a:pt x="4545922" y="3757927"/>
                  <a:pt x="4532634" y="3770551"/>
                  <a:pt x="4507386" y="3770551"/>
                </a:cubicBezTo>
                <a:cubicBezTo>
                  <a:pt x="4507386" y="3783175"/>
                  <a:pt x="4494762" y="3770551"/>
                  <a:pt x="4494762" y="3783175"/>
                </a:cubicBezTo>
                <a:cubicBezTo>
                  <a:pt x="4507386" y="3795798"/>
                  <a:pt x="4507386" y="3770551"/>
                  <a:pt x="4520674" y="3770551"/>
                </a:cubicBezTo>
                <a:cubicBezTo>
                  <a:pt x="4533298" y="3770551"/>
                  <a:pt x="4533298" y="3770551"/>
                  <a:pt x="4533298" y="3770551"/>
                </a:cubicBezTo>
                <a:cubicBezTo>
                  <a:pt x="4571834" y="3732679"/>
                  <a:pt x="4622994" y="3745303"/>
                  <a:pt x="4661530" y="3706767"/>
                </a:cubicBezTo>
                <a:cubicBezTo>
                  <a:pt x="4648906" y="3694143"/>
                  <a:pt x="4635618" y="3706767"/>
                  <a:pt x="4635618" y="3694143"/>
                </a:cubicBezTo>
                <a:cubicBezTo>
                  <a:pt x="4661530" y="3668895"/>
                  <a:pt x="4712690" y="3694143"/>
                  <a:pt x="4725314" y="3706767"/>
                </a:cubicBezTo>
                <a:lnTo>
                  <a:pt x="4725314" y="3706767"/>
                </a:lnTo>
                <a:cubicBezTo>
                  <a:pt x="4776474" y="3706767"/>
                  <a:pt x="4840922" y="3681519"/>
                  <a:pt x="4866834" y="3642983"/>
                </a:cubicBezTo>
                <a:cubicBezTo>
                  <a:pt x="4866834" y="3642983"/>
                  <a:pt x="4879458" y="3655607"/>
                  <a:pt x="4879458" y="3668231"/>
                </a:cubicBezTo>
                <a:cubicBezTo>
                  <a:pt x="4905370" y="3680855"/>
                  <a:pt x="4917994" y="3719391"/>
                  <a:pt x="4930618" y="3744638"/>
                </a:cubicBezTo>
                <a:cubicBezTo>
                  <a:pt x="4943242" y="3744638"/>
                  <a:pt x="4943242" y="3744638"/>
                  <a:pt x="4943242" y="3744638"/>
                </a:cubicBezTo>
                <a:cubicBezTo>
                  <a:pt x="4955866" y="3782510"/>
                  <a:pt x="5007690" y="3795798"/>
                  <a:pt x="5032938" y="3821046"/>
                </a:cubicBezTo>
                <a:cubicBezTo>
                  <a:pt x="5032938" y="3821046"/>
                  <a:pt x="5007025" y="3833670"/>
                  <a:pt x="5020314" y="3846294"/>
                </a:cubicBezTo>
                <a:cubicBezTo>
                  <a:pt x="5020314" y="3833670"/>
                  <a:pt x="5020314" y="3833670"/>
                  <a:pt x="5032938" y="3833670"/>
                </a:cubicBezTo>
                <a:cubicBezTo>
                  <a:pt x="5032938" y="3833670"/>
                  <a:pt x="5032938" y="3833670"/>
                  <a:pt x="5020314" y="3846294"/>
                </a:cubicBezTo>
                <a:cubicBezTo>
                  <a:pt x="5046226" y="3846294"/>
                  <a:pt x="5046226" y="3846294"/>
                  <a:pt x="5046226" y="3846294"/>
                </a:cubicBezTo>
                <a:cubicBezTo>
                  <a:pt x="5033602" y="3846294"/>
                  <a:pt x="5020314" y="3871542"/>
                  <a:pt x="5007690" y="3846294"/>
                </a:cubicBezTo>
                <a:cubicBezTo>
                  <a:pt x="5007690" y="3858918"/>
                  <a:pt x="5007690" y="3858918"/>
                  <a:pt x="5007690" y="3884165"/>
                </a:cubicBezTo>
                <a:cubicBezTo>
                  <a:pt x="5020314" y="3884165"/>
                  <a:pt x="5046226" y="3884165"/>
                  <a:pt x="5046226" y="3884165"/>
                </a:cubicBezTo>
                <a:cubicBezTo>
                  <a:pt x="5046226" y="3896789"/>
                  <a:pt x="5046226" y="3896789"/>
                  <a:pt x="5033602" y="3896789"/>
                </a:cubicBezTo>
                <a:cubicBezTo>
                  <a:pt x="5020978" y="3896789"/>
                  <a:pt x="5020978" y="3896789"/>
                  <a:pt x="5033602" y="3884165"/>
                </a:cubicBezTo>
                <a:cubicBezTo>
                  <a:pt x="5007690" y="3896789"/>
                  <a:pt x="5007690" y="3896789"/>
                  <a:pt x="4995066" y="3909413"/>
                </a:cubicBezTo>
                <a:cubicBezTo>
                  <a:pt x="5007690" y="3909413"/>
                  <a:pt x="5020978" y="3909413"/>
                  <a:pt x="5033602" y="3909413"/>
                </a:cubicBezTo>
                <a:cubicBezTo>
                  <a:pt x="5033602" y="3909413"/>
                  <a:pt x="5033602" y="3896789"/>
                  <a:pt x="5046226" y="3896789"/>
                </a:cubicBezTo>
                <a:cubicBezTo>
                  <a:pt x="5046226" y="3922037"/>
                  <a:pt x="5033602" y="3922037"/>
                  <a:pt x="5033602" y="3934661"/>
                </a:cubicBezTo>
                <a:cubicBezTo>
                  <a:pt x="5046226" y="3934661"/>
                  <a:pt x="5046226" y="3947285"/>
                  <a:pt x="5046226" y="3947285"/>
                </a:cubicBezTo>
                <a:cubicBezTo>
                  <a:pt x="5046226" y="3922037"/>
                  <a:pt x="5058850" y="3922037"/>
                  <a:pt x="5058850" y="3909413"/>
                </a:cubicBezTo>
                <a:cubicBezTo>
                  <a:pt x="5071474" y="3922037"/>
                  <a:pt x="5058850" y="3934661"/>
                  <a:pt x="5071474" y="3934661"/>
                </a:cubicBezTo>
                <a:cubicBezTo>
                  <a:pt x="5071474" y="3934661"/>
                  <a:pt x="5058850" y="3934661"/>
                  <a:pt x="5058850" y="3947285"/>
                </a:cubicBezTo>
                <a:cubicBezTo>
                  <a:pt x="5071474" y="3947285"/>
                  <a:pt x="5097386" y="3947285"/>
                  <a:pt x="5097386" y="3934661"/>
                </a:cubicBezTo>
                <a:cubicBezTo>
                  <a:pt x="5097386" y="3934661"/>
                  <a:pt x="5110009" y="3947285"/>
                  <a:pt x="5110009" y="3959909"/>
                </a:cubicBezTo>
                <a:cubicBezTo>
                  <a:pt x="5110009" y="3959909"/>
                  <a:pt x="5135922" y="3947285"/>
                  <a:pt x="5135922" y="3959909"/>
                </a:cubicBezTo>
                <a:lnTo>
                  <a:pt x="5115989" y="3959909"/>
                </a:lnTo>
                <a:cubicBezTo>
                  <a:pt x="5115989" y="3959909"/>
                  <a:pt x="5115989" y="3959909"/>
                  <a:pt x="5103365" y="3959909"/>
                </a:cubicBezTo>
                <a:cubicBezTo>
                  <a:pt x="5103365" y="3959909"/>
                  <a:pt x="5103365" y="3972533"/>
                  <a:pt x="5077453" y="3985156"/>
                </a:cubicBezTo>
                <a:cubicBezTo>
                  <a:pt x="5103365" y="3972533"/>
                  <a:pt x="5115989" y="3985156"/>
                  <a:pt x="5115989" y="3972533"/>
                </a:cubicBezTo>
                <a:cubicBezTo>
                  <a:pt x="5115989" y="3972533"/>
                  <a:pt x="5115989" y="3972533"/>
                  <a:pt x="5103365" y="3972533"/>
                </a:cubicBezTo>
                <a:cubicBezTo>
                  <a:pt x="5129278" y="3959909"/>
                  <a:pt x="5129278" y="3972533"/>
                  <a:pt x="5129278" y="3985156"/>
                </a:cubicBezTo>
                <a:cubicBezTo>
                  <a:pt x="5141902" y="3972533"/>
                  <a:pt x="5129278" y="3972533"/>
                  <a:pt x="5129278" y="3959909"/>
                </a:cubicBezTo>
                <a:cubicBezTo>
                  <a:pt x="5167814" y="3972533"/>
                  <a:pt x="5155190" y="3922037"/>
                  <a:pt x="5180438" y="3934661"/>
                </a:cubicBezTo>
                <a:cubicBezTo>
                  <a:pt x="5193061" y="3896789"/>
                  <a:pt x="5206350" y="3833006"/>
                  <a:pt x="5206350" y="3781846"/>
                </a:cubicBezTo>
                <a:cubicBezTo>
                  <a:pt x="5206350" y="3769222"/>
                  <a:pt x="5180438" y="3769222"/>
                  <a:pt x="5167814" y="3743974"/>
                </a:cubicBezTo>
                <a:cubicBezTo>
                  <a:pt x="5141902" y="3781846"/>
                  <a:pt x="5090742" y="3769222"/>
                  <a:pt x="5064829" y="3769222"/>
                </a:cubicBezTo>
                <a:cubicBezTo>
                  <a:pt x="5052206" y="3781846"/>
                  <a:pt x="5038917" y="3781846"/>
                  <a:pt x="5052206" y="3794469"/>
                </a:cubicBezTo>
                <a:cubicBezTo>
                  <a:pt x="5039582" y="3794469"/>
                  <a:pt x="5039582" y="3794469"/>
                  <a:pt x="5039582" y="3794469"/>
                </a:cubicBezTo>
                <a:cubicBezTo>
                  <a:pt x="5026958" y="3807093"/>
                  <a:pt x="5039582" y="3807093"/>
                  <a:pt x="5039582" y="3819718"/>
                </a:cubicBezTo>
                <a:cubicBezTo>
                  <a:pt x="5026958" y="3807093"/>
                  <a:pt x="5001046" y="3794469"/>
                  <a:pt x="5001046" y="3794469"/>
                </a:cubicBezTo>
                <a:cubicBezTo>
                  <a:pt x="5001046" y="3781846"/>
                  <a:pt x="4988422" y="3794469"/>
                  <a:pt x="4988422" y="3769222"/>
                </a:cubicBezTo>
                <a:lnTo>
                  <a:pt x="4975798" y="3769222"/>
                </a:lnTo>
                <a:cubicBezTo>
                  <a:pt x="4937262" y="3731350"/>
                  <a:pt x="4924638" y="3692814"/>
                  <a:pt x="4886102" y="3654942"/>
                </a:cubicBezTo>
                <a:cubicBezTo>
                  <a:pt x="4873478" y="3629695"/>
                  <a:pt x="4847566" y="3603783"/>
                  <a:pt x="4847566" y="3553287"/>
                </a:cubicBezTo>
                <a:cubicBezTo>
                  <a:pt x="4860190" y="3515415"/>
                  <a:pt x="4886102" y="3476880"/>
                  <a:pt x="4873478" y="3425720"/>
                </a:cubicBezTo>
                <a:cubicBezTo>
                  <a:pt x="4886102" y="3425720"/>
                  <a:pt x="4886102" y="3413096"/>
                  <a:pt x="4886102" y="3413096"/>
                </a:cubicBezTo>
                <a:cubicBezTo>
                  <a:pt x="4847566" y="3349312"/>
                  <a:pt x="4873478" y="3298817"/>
                  <a:pt x="4873478" y="3235033"/>
                </a:cubicBezTo>
                <a:cubicBezTo>
                  <a:pt x="4886102" y="3146001"/>
                  <a:pt x="4937926" y="3069594"/>
                  <a:pt x="4924638" y="2980562"/>
                </a:cubicBezTo>
                <a:cubicBezTo>
                  <a:pt x="4912014" y="2967938"/>
                  <a:pt x="4912014" y="2955314"/>
                  <a:pt x="4898726" y="2942691"/>
                </a:cubicBezTo>
                <a:cubicBezTo>
                  <a:pt x="4886102" y="2955314"/>
                  <a:pt x="4872814" y="2955314"/>
                  <a:pt x="4847566" y="2955314"/>
                </a:cubicBezTo>
                <a:cubicBezTo>
                  <a:pt x="4834942" y="2980562"/>
                  <a:pt x="4821654" y="2993186"/>
                  <a:pt x="4796406" y="3006474"/>
                </a:cubicBezTo>
                <a:cubicBezTo>
                  <a:pt x="4809030" y="2968603"/>
                  <a:pt x="4834942" y="2955314"/>
                  <a:pt x="4847566" y="2917443"/>
                </a:cubicBezTo>
                <a:cubicBezTo>
                  <a:pt x="4834942" y="2904819"/>
                  <a:pt x="4834942" y="2917443"/>
                  <a:pt x="4821654" y="2917443"/>
                </a:cubicBezTo>
                <a:cubicBezTo>
                  <a:pt x="4821654" y="2955314"/>
                  <a:pt x="4770494" y="2968603"/>
                  <a:pt x="4757206" y="3006474"/>
                </a:cubicBezTo>
                <a:cubicBezTo>
                  <a:pt x="4757206" y="2955314"/>
                  <a:pt x="4744582" y="2930067"/>
                  <a:pt x="4757206" y="2892195"/>
                </a:cubicBezTo>
                <a:cubicBezTo>
                  <a:pt x="4744582" y="2879571"/>
                  <a:pt x="4731293" y="2879571"/>
                  <a:pt x="4706046" y="2879571"/>
                </a:cubicBezTo>
                <a:cubicBezTo>
                  <a:pt x="4680134" y="2892195"/>
                  <a:pt x="4654886" y="2930731"/>
                  <a:pt x="4628974" y="2917443"/>
                </a:cubicBezTo>
                <a:cubicBezTo>
                  <a:pt x="4628974" y="2930067"/>
                  <a:pt x="4628974" y="2930067"/>
                  <a:pt x="4628974" y="2930067"/>
                </a:cubicBezTo>
                <a:cubicBezTo>
                  <a:pt x="4628974" y="2841035"/>
                  <a:pt x="4667510" y="2752004"/>
                  <a:pt x="4693422" y="2675596"/>
                </a:cubicBezTo>
                <a:cubicBezTo>
                  <a:pt x="4757870" y="2624436"/>
                  <a:pt x="4744582" y="2522781"/>
                  <a:pt x="4706046" y="2458997"/>
                </a:cubicBezTo>
                <a:cubicBezTo>
                  <a:pt x="4795742" y="2471621"/>
                  <a:pt x="4860190" y="2522781"/>
                  <a:pt x="4937262" y="2522781"/>
                </a:cubicBezTo>
                <a:cubicBezTo>
                  <a:pt x="4975798" y="2522781"/>
                  <a:pt x="5001710" y="2510157"/>
                  <a:pt x="5026958" y="2497533"/>
                </a:cubicBezTo>
                <a:cubicBezTo>
                  <a:pt x="5039582" y="2497533"/>
                  <a:pt x="5039582" y="2497533"/>
                  <a:pt x="5039582" y="2497533"/>
                </a:cubicBezTo>
                <a:cubicBezTo>
                  <a:pt x="5065494" y="2472285"/>
                  <a:pt x="5065494" y="2446373"/>
                  <a:pt x="5078118" y="2433749"/>
                </a:cubicBezTo>
                <a:cubicBezTo>
                  <a:pt x="5078118" y="2395878"/>
                  <a:pt x="5065494" y="2357342"/>
                  <a:pt x="5078118" y="2332094"/>
                </a:cubicBezTo>
                <a:cubicBezTo>
                  <a:pt x="5052206" y="2319470"/>
                  <a:pt x="5039582" y="2268310"/>
                  <a:pt x="5001046" y="2255686"/>
                </a:cubicBezTo>
                <a:cubicBezTo>
                  <a:pt x="5001046" y="2243062"/>
                  <a:pt x="5001046" y="2230439"/>
                  <a:pt x="5001046" y="2230439"/>
                </a:cubicBezTo>
                <a:cubicBezTo>
                  <a:pt x="5001046" y="2243062"/>
                  <a:pt x="4988422" y="2230439"/>
                  <a:pt x="4975133" y="2230439"/>
                </a:cubicBezTo>
                <a:cubicBezTo>
                  <a:pt x="5013669" y="2179279"/>
                  <a:pt x="4936598" y="2179279"/>
                  <a:pt x="4936598" y="2154031"/>
                </a:cubicBezTo>
                <a:cubicBezTo>
                  <a:pt x="4936598" y="2154031"/>
                  <a:pt x="4936598" y="2166655"/>
                  <a:pt x="4923973" y="2166655"/>
                </a:cubicBezTo>
                <a:cubicBezTo>
                  <a:pt x="4923973" y="2154031"/>
                  <a:pt x="4911350" y="2141407"/>
                  <a:pt x="4911350" y="2128783"/>
                </a:cubicBezTo>
                <a:cubicBezTo>
                  <a:pt x="4898726" y="2128783"/>
                  <a:pt x="4898726" y="2116159"/>
                  <a:pt x="4885438" y="2128783"/>
                </a:cubicBezTo>
                <a:cubicBezTo>
                  <a:pt x="4885438" y="2090912"/>
                  <a:pt x="4859526" y="2116159"/>
                  <a:pt x="4859526" y="2090912"/>
                </a:cubicBezTo>
                <a:cubicBezTo>
                  <a:pt x="4859526" y="2078288"/>
                  <a:pt x="4872149" y="2065664"/>
                  <a:pt x="4859526" y="2053040"/>
                </a:cubicBezTo>
                <a:cubicBezTo>
                  <a:pt x="4833613" y="2053040"/>
                  <a:pt x="4833613" y="2090912"/>
                  <a:pt x="4820989" y="2078288"/>
                </a:cubicBezTo>
                <a:cubicBezTo>
                  <a:pt x="4833613" y="2065664"/>
                  <a:pt x="4846902" y="2053040"/>
                  <a:pt x="4833613" y="2027128"/>
                </a:cubicBezTo>
                <a:cubicBezTo>
                  <a:pt x="4782453" y="2014504"/>
                  <a:pt x="4782453" y="1963344"/>
                  <a:pt x="4730629" y="1963344"/>
                </a:cubicBezTo>
                <a:cubicBezTo>
                  <a:pt x="4730629" y="1950720"/>
                  <a:pt x="4730629" y="1950720"/>
                  <a:pt x="4718005" y="1938096"/>
                </a:cubicBezTo>
                <a:cubicBezTo>
                  <a:pt x="4705381" y="1950720"/>
                  <a:pt x="4705381" y="1938096"/>
                  <a:pt x="4692093" y="1938096"/>
                </a:cubicBezTo>
                <a:cubicBezTo>
                  <a:pt x="4692093" y="1900225"/>
                  <a:pt x="4679469" y="1886936"/>
                  <a:pt x="4653557" y="1886936"/>
                </a:cubicBezTo>
                <a:cubicBezTo>
                  <a:pt x="4640933" y="1912184"/>
                  <a:pt x="4640933" y="1886936"/>
                  <a:pt x="4627645" y="1899560"/>
                </a:cubicBezTo>
                <a:lnTo>
                  <a:pt x="4627645" y="1899560"/>
                </a:lnTo>
                <a:cubicBezTo>
                  <a:pt x="4615021" y="1899560"/>
                  <a:pt x="4615021" y="1912184"/>
                  <a:pt x="4601733" y="1912184"/>
                </a:cubicBezTo>
                <a:cubicBezTo>
                  <a:pt x="4589109" y="1886936"/>
                  <a:pt x="4601733" y="1874313"/>
                  <a:pt x="4601733" y="1848400"/>
                </a:cubicBezTo>
                <a:cubicBezTo>
                  <a:pt x="4589109" y="1835776"/>
                  <a:pt x="4575821" y="1861024"/>
                  <a:pt x="4563197" y="1835776"/>
                </a:cubicBezTo>
                <a:cubicBezTo>
                  <a:pt x="4575821" y="1823153"/>
                  <a:pt x="4550573" y="1810529"/>
                  <a:pt x="4537285" y="1797905"/>
                </a:cubicBezTo>
                <a:cubicBezTo>
                  <a:pt x="4537285" y="1797905"/>
                  <a:pt x="4537285" y="1797905"/>
                  <a:pt x="4524661" y="1797905"/>
                </a:cubicBezTo>
                <a:cubicBezTo>
                  <a:pt x="4512037" y="1760033"/>
                  <a:pt x="4486125" y="1721497"/>
                  <a:pt x="4473501" y="1696250"/>
                </a:cubicBezTo>
                <a:cubicBezTo>
                  <a:pt x="4447589" y="1696250"/>
                  <a:pt x="4447589" y="1696250"/>
                  <a:pt x="4447589" y="1696250"/>
                </a:cubicBezTo>
                <a:cubicBezTo>
                  <a:pt x="4383141" y="1619842"/>
                  <a:pt x="4267532" y="1581970"/>
                  <a:pt x="4203084" y="1505563"/>
                </a:cubicBezTo>
                <a:cubicBezTo>
                  <a:pt x="4190460" y="1505563"/>
                  <a:pt x="4190460" y="1505563"/>
                  <a:pt x="4177172" y="1505563"/>
                </a:cubicBezTo>
                <a:cubicBezTo>
                  <a:pt x="4164548" y="1480315"/>
                  <a:pt x="4138636" y="1467691"/>
                  <a:pt x="4126012" y="1441779"/>
                </a:cubicBezTo>
                <a:cubicBezTo>
                  <a:pt x="4190460" y="1390619"/>
                  <a:pt x="4241620" y="1352747"/>
                  <a:pt x="4306068" y="1314211"/>
                </a:cubicBezTo>
                <a:cubicBezTo>
                  <a:pt x="4318692" y="1314211"/>
                  <a:pt x="4318692" y="1314211"/>
                  <a:pt x="4318692" y="1314211"/>
                </a:cubicBezTo>
                <a:cubicBezTo>
                  <a:pt x="4331316" y="1288964"/>
                  <a:pt x="4344605" y="1276340"/>
                  <a:pt x="4369852" y="1276340"/>
                </a:cubicBezTo>
                <a:cubicBezTo>
                  <a:pt x="4395764" y="1288964"/>
                  <a:pt x="4446924" y="1263716"/>
                  <a:pt x="4459548" y="1301587"/>
                </a:cubicBezTo>
                <a:lnTo>
                  <a:pt x="4446924" y="1314211"/>
                </a:lnTo>
                <a:cubicBezTo>
                  <a:pt x="4472837" y="1339459"/>
                  <a:pt x="4485460" y="1314211"/>
                  <a:pt x="4498084" y="1326835"/>
                </a:cubicBezTo>
                <a:lnTo>
                  <a:pt x="4498084" y="1314211"/>
                </a:lnTo>
                <a:cubicBezTo>
                  <a:pt x="4536620" y="1314211"/>
                  <a:pt x="4549244" y="1301587"/>
                  <a:pt x="4575156" y="1288964"/>
                </a:cubicBezTo>
                <a:cubicBezTo>
                  <a:pt x="4587780" y="1263716"/>
                  <a:pt x="4626316" y="1237804"/>
                  <a:pt x="4601068" y="1212556"/>
                </a:cubicBezTo>
                <a:cubicBezTo>
                  <a:pt x="4575156" y="1212556"/>
                  <a:pt x="4536620" y="1212556"/>
                  <a:pt x="4511372" y="1225180"/>
                </a:cubicBezTo>
                <a:cubicBezTo>
                  <a:pt x="4511372" y="1212556"/>
                  <a:pt x="4511372" y="1212556"/>
                  <a:pt x="4511372" y="1199932"/>
                </a:cubicBezTo>
                <a:cubicBezTo>
                  <a:pt x="4562532" y="1174684"/>
                  <a:pt x="4614357" y="1123525"/>
                  <a:pt x="4678805" y="1098277"/>
                </a:cubicBezTo>
                <a:cubicBezTo>
                  <a:pt x="4678805" y="1098277"/>
                  <a:pt x="4678805" y="1098277"/>
                  <a:pt x="4691429" y="1098277"/>
                </a:cubicBezTo>
                <a:cubicBezTo>
                  <a:pt x="4729965" y="1073029"/>
                  <a:pt x="4781124" y="1034493"/>
                  <a:pt x="4845573" y="1034493"/>
                </a:cubicBezTo>
                <a:cubicBezTo>
                  <a:pt x="4858197" y="1009245"/>
                  <a:pt x="4884109" y="1009245"/>
                  <a:pt x="4910021" y="1009245"/>
                </a:cubicBezTo>
                <a:cubicBezTo>
                  <a:pt x="4910021" y="983997"/>
                  <a:pt x="4961181" y="971374"/>
                  <a:pt x="4987093" y="971374"/>
                </a:cubicBezTo>
                <a:cubicBezTo>
                  <a:pt x="5013005" y="946126"/>
                  <a:pt x="5051541" y="958750"/>
                  <a:pt x="5076789" y="933502"/>
                </a:cubicBezTo>
                <a:cubicBezTo>
                  <a:pt x="5076789" y="920878"/>
                  <a:pt x="5076789" y="920878"/>
                  <a:pt x="5064165" y="920878"/>
                </a:cubicBezTo>
                <a:cubicBezTo>
                  <a:pt x="5153861" y="895630"/>
                  <a:pt x="5218309" y="831847"/>
                  <a:pt x="5321293" y="793311"/>
                </a:cubicBezTo>
                <a:cubicBezTo>
                  <a:pt x="5321293" y="780687"/>
                  <a:pt x="5321293" y="780687"/>
                  <a:pt x="5321293" y="780687"/>
                </a:cubicBezTo>
                <a:cubicBezTo>
                  <a:pt x="5308669" y="768063"/>
                  <a:pt x="5295381" y="780687"/>
                  <a:pt x="5282757" y="780687"/>
                </a:cubicBezTo>
                <a:cubicBezTo>
                  <a:pt x="5270134" y="793311"/>
                  <a:pt x="5231598" y="805934"/>
                  <a:pt x="5205685" y="793311"/>
                </a:cubicBezTo>
                <a:cubicBezTo>
                  <a:pt x="5154525" y="793311"/>
                  <a:pt x="5102701" y="805934"/>
                  <a:pt x="5077453" y="818558"/>
                </a:cubicBezTo>
                <a:cubicBezTo>
                  <a:pt x="5064829" y="805934"/>
                  <a:pt x="5077453" y="767398"/>
                  <a:pt x="5064829" y="767398"/>
                </a:cubicBezTo>
                <a:cubicBezTo>
                  <a:pt x="5064829" y="780022"/>
                  <a:pt x="5052206" y="767398"/>
                  <a:pt x="5052206" y="780022"/>
                </a:cubicBezTo>
                <a:cubicBezTo>
                  <a:pt x="5052206" y="792646"/>
                  <a:pt x="5064829" y="780022"/>
                  <a:pt x="5064829" y="780022"/>
                </a:cubicBezTo>
                <a:cubicBezTo>
                  <a:pt x="5064829" y="843806"/>
                  <a:pt x="5013669" y="843806"/>
                  <a:pt x="4975133" y="843806"/>
                </a:cubicBezTo>
                <a:cubicBezTo>
                  <a:pt x="4962510" y="869054"/>
                  <a:pt x="4923973" y="869054"/>
                  <a:pt x="4898062" y="881678"/>
                </a:cubicBezTo>
                <a:cubicBezTo>
                  <a:pt x="4910685" y="869054"/>
                  <a:pt x="4910685" y="856430"/>
                  <a:pt x="4923973" y="869054"/>
                </a:cubicBezTo>
                <a:cubicBezTo>
                  <a:pt x="4923973" y="856430"/>
                  <a:pt x="4923973" y="831182"/>
                  <a:pt x="4923973" y="831182"/>
                </a:cubicBezTo>
                <a:cubicBezTo>
                  <a:pt x="4923973" y="831182"/>
                  <a:pt x="4923973" y="831182"/>
                  <a:pt x="4923973" y="818558"/>
                </a:cubicBezTo>
                <a:cubicBezTo>
                  <a:pt x="4949886" y="742151"/>
                  <a:pt x="5026958" y="704279"/>
                  <a:pt x="5065494" y="653119"/>
                </a:cubicBezTo>
                <a:cubicBezTo>
                  <a:pt x="5116654" y="615248"/>
                  <a:pt x="5142566" y="538840"/>
                  <a:pt x="5207014" y="525552"/>
                </a:cubicBezTo>
                <a:lnTo>
                  <a:pt x="5207014" y="512928"/>
                </a:lnTo>
                <a:cubicBezTo>
                  <a:pt x="5258174" y="461768"/>
                  <a:pt x="5322622" y="436520"/>
                  <a:pt x="5412983" y="411272"/>
                </a:cubicBezTo>
                <a:cubicBezTo>
                  <a:pt x="5411654" y="407286"/>
                  <a:pt x="5424278" y="394662"/>
                  <a:pt x="5437566" y="407286"/>
                </a:cubicBezTo>
                <a:lnTo>
                  <a:pt x="5437566" y="407286"/>
                </a:lnTo>
                <a:close/>
                <a:moveTo>
                  <a:pt x="1928130" y="980675"/>
                </a:moveTo>
                <a:cubicBezTo>
                  <a:pt x="1940754" y="980675"/>
                  <a:pt x="1954042" y="993299"/>
                  <a:pt x="1954042" y="1005923"/>
                </a:cubicBezTo>
                <a:cubicBezTo>
                  <a:pt x="1954042" y="1005923"/>
                  <a:pt x="1940754" y="993299"/>
                  <a:pt x="1928130" y="980675"/>
                </a:cubicBezTo>
                <a:lnTo>
                  <a:pt x="1928130" y="980675"/>
                </a:lnTo>
                <a:close/>
                <a:moveTo>
                  <a:pt x="1401250" y="2660979"/>
                </a:moveTo>
                <a:cubicBezTo>
                  <a:pt x="1401250" y="2660979"/>
                  <a:pt x="1401250" y="2648355"/>
                  <a:pt x="1413873" y="2648355"/>
                </a:cubicBezTo>
                <a:cubicBezTo>
                  <a:pt x="1401250" y="2648355"/>
                  <a:pt x="1401250" y="2660979"/>
                  <a:pt x="1401250" y="2660979"/>
                </a:cubicBezTo>
                <a:lnTo>
                  <a:pt x="1401250" y="2660979"/>
                </a:lnTo>
                <a:close/>
                <a:moveTo>
                  <a:pt x="1786610" y="2686891"/>
                </a:moveTo>
                <a:cubicBezTo>
                  <a:pt x="1773986" y="2686891"/>
                  <a:pt x="1773986" y="2661643"/>
                  <a:pt x="1786610" y="2661643"/>
                </a:cubicBezTo>
                <a:lnTo>
                  <a:pt x="1786610" y="2686891"/>
                </a:lnTo>
                <a:lnTo>
                  <a:pt x="1786610" y="2686891"/>
                </a:lnTo>
                <a:close/>
                <a:moveTo>
                  <a:pt x="1838434" y="2724763"/>
                </a:moveTo>
                <a:lnTo>
                  <a:pt x="1838434" y="2724763"/>
                </a:lnTo>
                <a:lnTo>
                  <a:pt x="1838434" y="2724763"/>
                </a:lnTo>
                <a:cubicBezTo>
                  <a:pt x="1825810" y="2712139"/>
                  <a:pt x="1825810" y="2712139"/>
                  <a:pt x="1799898" y="2724763"/>
                </a:cubicBezTo>
                <a:cubicBezTo>
                  <a:pt x="1799898" y="2712139"/>
                  <a:pt x="1787274" y="2712139"/>
                  <a:pt x="1799898" y="2686891"/>
                </a:cubicBezTo>
                <a:lnTo>
                  <a:pt x="1799898" y="2686891"/>
                </a:lnTo>
                <a:cubicBezTo>
                  <a:pt x="1825810" y="2699515"/>
                  <a:pt x="1825810" y="2686891"/>
                  <a:pt x="1851058" y="2699515"/>
                </a:cubicBezTo>
                <a:cubicBezTo>
                  <a:pt x="1838434" y="2699515"/>
                  <a:pt x="1838434" y="2712139"/>
                  <a:pt x="1838434" y="2724763"/>
                </a:cubicBezTo>
                <a:lnTo>
                  <a:pt x="1838434" y="2724763"/>
                </a:lnTo>
                <a:cubicBezTo>
                  <a:pt x="1851058" y="2712139"/>
                  <a:pt x="1851058" y="2724763"/>
                  <a:pt x="1864346" y="2724763"/>
                </a:cubicBezTo>
                <a:cubicBezTo>
                  <a:pt x="1851058" y="2737387"/>
                  <a:pt x="1838434" y="2737387"/>
                  <a:pt x="1838434" y="2724763"/>
                </a:cubicBezTo>
                <a:lnTo>
                  <a:pt x="1838434" y="2724763"/>
                </a:lnTo>
                <a:close/>
                <a:moveTo>
                  <a:pt x="1851058" y="2763299"/>
                </a:moveTo>
                <a:cubicBezTo>
                  <a:pt x="1851058" y="2763299"/>
                  <a:pt x="1863682" y="2750675"/>
                  <a:pt x="1851058" y="2750675"/>
                </a:cubicBezTo>
                <a:cubicBezTo>
                  <a:pt x="1863682" y="2750675"/>
                  <a:pt x="1851058" y="2763299"/>
                  <a:pt x="1863682" y="2763299"/>
                </a:cubicBezTo>
                <a:lnTo>
                  <a:pt x="1851058" y="2763299"/>
                </a:lnTo>
                <a:lnTo>
                  <a:pt x="1851058" y="2763299"/>
                </a:lnTo>
                <a:lnTo>
                  <a:pt x="1851058" y="2763299"/>
                </a:lnTo>
                <a:close/>
                <a:moveTo>
                  <a:pt x="1889594" y="1706216"/>
                </a:moveTo>
                <a:cubicBezTo>
                  <a:pt x="1825146" y="1680968"/>
                  <a:pt x="1761362" y="1718840"/>
                  <a:pt x="1735450" y="1693592"/>
                </a:cubicBezTo>
                <a:cubicBezTo>
                  <a:pt x="1735450" y="1680968"/>
                  <a:pt x="1748074" y="1693592"/>
                  <a:pt x="1761362" y="1680968"/>
                </a:cubicBezTo>
                <a:cubicBezTo>
                  <a:pt x="1735450" y="1680968"/>
                  <a:pt x="1722826" y="1680968"/>
                  <a:pt x="1710202" y="1680968"/>
                </a:cubicBezTo>
                <a:cubicBezTo>
                  <a:pt x="1697578" y="1655720"/>
                  <a:pt x="1722826" y="1643096"/>
                  <a:pt x="1697578" y="1629808"/>
                </a:cubicBezTo>
                <a:cubicBezTo>
                  <a:pt x="1697578" y="1617184"/>
                  <a:pt x="1710202" y="1629808"/>
                  <a:pt x="1710202" y="1617184"/>
                </a:cubicBezTo>
                <a:cubicBezTo>
                  <a:pt x="1736114" y="1617184"/>
                  <a:pt x="1736114" y="1629808"/>
                  <a:pt x="1761362" y="1629808"/>
                </a:cubicBezTo>
                <a:cubicBezTo>
                  <a:pt x="1761362" y="1642432"/>
                  <a:pt x="1787274" y="1642432"/>
                  <a:pt x="1787274" y="1617184"/>
                </a:cubicBezTo>
                <a:cubicBezTo>
                  <a:pt x="1825810" y="1629808"/>
                  <a:pt x="1864346" y="1642432"/>
                  <a:pt x="1890258" y="1668344"/>
                </a:cubicBezTo>
                <a:cubicBezTo>
                  <a:pt x="1889594" y="1680968"/>
                  <a:pt x="1889594" y="1693592"/>
                  <a:pt x="1889594" y="1706216"/>
                </a:cubicBezTo>
                <a:lnTo>
                  <a:pt x="1889594" y="1706216"/>
                </a:lnTo>
                <a:close/>
                <a:moveTo>
                  <a:pt x="1889594" y="1642432"/>
                </a:moveTo>
                <a:cubicBezTo>
                  <a:pt x="1851058" y="1642432"/>
                  <a:pt x="1863682" y="1629808"/>
                  <a:pt x="1825146" y="1629808"/>
                </a:cubicBezTo>
                <a:cubicBezTo>
                  <a:pt x="1825146" y="1617184"/>
                  <a:pt x="1825146" y="1617184"/>
                  <a:pt x="1825146" y="1617184"/>
                </a:cubicBezTo>
                <a:cubicBezTo>
                  <a:pt x="1851058" y="1617184"/>
                  <a:pt x="1863682" y="1604560"/>
                  <a:pt x="1876306" y="1617184"/>
                </a:cubicBezTo>
                <a:cubicBezTo>
                  <a:pt x="1876306" y="1604560"/>
                  <a:pt x="1888929" y="1617184"/>
                  <a:pt x="1902218" y="1604560"/>
                </a:cubicBezTo>
                <a:cubicBezTo>
                  <a:pt x="1902218" y="1617184"/>
                  <a:pt x="1902218" y="1629808"/>
                  <a:pt x="1889594" y="1642432"/>
                </a:cubicBezTo>
                <a:lnTo>
                  <a:pt x="1889594" y="1642432"/>
                </a:lnTo>
                <a:close/>
                <a:moveTo>
                  <a:pt x="1902218" y="1566024"/>
                </a:moveTo>
                <a:cubicBezTo>
                  <a:pt x="1914842" y="1578648"/>
                  <a:pt x="1914842" y="1603896"/>
                  <a:pt x="1889594" y="1603896"/>
                </a:cubicBezTo>
                <a:cubicBezTo>
                  <a:pt x="1876970" y="1603896"/>
                  <a:pt x="1876970" y="1603896"/>
                  <a:pt x="1876970" y="1591272"/>
                </a:cubicBezTo>
                <a:cubicBezTo>
                  <a:pt x="1876970" y="1616520"/>
                  <a:pt x="1825810" y="1603896"/>
                  <a:pt x="1812522" y="1603896"/>
                </a:cubicBezTo>
                <a:cubicBezTo>
                  <a:pt x="1812522" y="1591272"/>
                  <a:pt x="1838434" y="1603896"/>
                  <a:pt x="1851058" y="1591272"/>
                </a:cubicBezTo>
                <a:cubicBezTo>
                  <a:pt x="1863682" y="1591272"/>
                  <a:pt x="1851058" y="1566024"/>
                  <a:pt x="1876970" y="1566024"/>
                </a:cubicBezTo>
                <a:cubicBezTo>
                  <a:pt x="1876970" y="1591272"/>
                  <a:pt x="1876970" y="1566024"/>
                  <a:pt x="1889594" y="1566024"/>
                </a:cubicBezTo>
                <a:cubicBezTo>
                  <a:pt x="1889594" y="1566024"/>
                  <a:pt x="1889594" y="1566024"/>
                  <a:pt x="1889594" y="1553400"/>
                </a:cubicBezTo>
                <a:cubicBezTo>
                  <a:pt x="1902218" y="1553400"/>
                  <a:pt x="1902218" y="1553400"/>
                  <a:pt x="1915506" y="1540777"/>
                </a:cubicBezTo>
                <a:lnTo>
                  <a:pt x="1915506" y="1540777"/>
                </a:lnTo>
                <a:cubicBezTo>
                  <a:pt x="1915506" y="1553400"/>
                  <a:pt x="1915506" y="1553400"/>
                  <a:pt x="1915506" y="1553400"/>
                </a:cubicBezTo>
                <a:cubicBezTo>
                  <a:pt x="1915506" y="1553400"/>
                  <a:pt x="1915506" y="1553400"/>
                  <a:pt x="1902882" y="1553400"/>
                </a:cubicBezTo>
                <a:cubicBezTo>
                  <a:pt x="1902218" y="1553400"/>
                  <a:pt x="1915506" y="1566024"/>
                  <a:pt x="1902218" y="1566024"/>
                </a:cubicBezTo>
                <a:lnTo>
                  <a:pt x="1902218" y="1566024"/>
                </a:lnTo>
                <a:close/>
                <a:moveTo>
                  <a:pt x="1915506" y="2699515"/>
                </a:moveTo>
                <a:cubicBezTo>
                  <a:pt x="1928130" y="2712139"/>
                  <a:pt x="1941418" y="2699515"/>
                  <a:pt x="1941418" y="2699515"/>
                </a:cubicBezTo>
                <a:cubicBezTo>
                  <a:pt x="1967330" y="2699515"/>
                  <a:pt x="1967330" y="2724763"/>
                  <a:pt x="1992578" y="2712139"/>
                </a:cubicBezTo>
                <a:cubicBezTo>
                  <a:pt x="1992578" y="2737387"/>
                  <a:pt x="1992578" y="2737387"/>
                  <a:pt x="2005202" y="2763299"/>
                </a:cubicBezTo>
                <a:cubicBezTo>
                  <a:pt x="1992578" y="2763299"/>
                  <a:pt x="1979290" y="2750675"/>
                  <a:pt x="1966666" y="2763299"/>
                </a:cubicBezTo>
                <a:cubicBezTo>
                  <a:pt x="1966666" y="2763299"/>
                  <a:pt x="1966666" y="2750675"/>
                  <a:pt x="1954042" y="2738051"/>
                </a:cubicBezTo>
                <a:cubicBezTo>
                  <a:pt x="1941418" y="2750675"/>
                  <a:pt x="1979954" y="2775923"/>
                  <a:pt x="1941418" y="2775923"/>
                </a:cubicBezTo>
                <a:cubicBezTo>
                  <a:pt x="1928130" y="2763299"/>
                  <a:pt x="1902218" y="2737387"/>
                  <a:pt x="1915506" y="2699515"/>
                </a:cubicBezTo>
                <a:lnTo>
                  <a:pt x="1915506" y="2699515"/>
                </a:lnTo>
                <a:close/>
                <a:moveTo>
                  <a:pt x="1954042" y="2916114"/>
                </a:moveTo>
                <a:lnTo>
                  <a:pt x="1954042" y="2903490"/>
                </a:lnTo>
                <a:lnTo>
                  <a:pt x="1954042" y="2903490"/>
                </a:lnTo>
                <a:cubicBezTo>
                  <a:pt x="1954042" y="2903490"/>
                  <a:pt x="1954042" y="2890866"/>
                  <a:pt x="1966666" y="2903490"/>
                </a:cubicBezTo>
                <a:cubicBezTo>
                  <a:pt x="1966666" y="2916114"/>
                  <a:pt x="1954042" y="2902826"/>
                  <a:pt x="1954042" y="2916114"/>
                </a:cubicBezTo>
                <a:lnTo>
                  <a:pt x="1954042" y="2916114"/>
                </a:lnTo>
                <a:close/>
                <a:moveTo>
                  <a:pt x="1954042" y="2852330"/>
                </a:moveTo>
                <a:cubicBezTo>
                  <a:pt x="1941418" y="2839706"/>
                  <a:pt x="1941418" y="2827083"/>
                  <a:pt x="1928130" y="2814459"/>
                </a:cubicBezTo>
                <a:cubicBezTo>
                  <a:pt x="1940754" y="2814459"/>
                  <a:pt x="1928130" y="2814459"/>
                  <a:pt x="1940754" y="2814459"/>
                </a:cubicBezTo>
                <a:lnTo>
                  <a:pt x="1928130" y="2801835"/>
                </a:lnTo>
                <a:cubicBezTo>
                  <a:pt x="1928130" y="2789211"/>
                  <a:pt x="1940754" y="2801835"/>
                  <a:pt x="1940754" y="2789211"/>
                </a:cubicBezTo>
                <a:cubicBezTo>
                  <a:pt x="1940754" y="2789211"/>
                  <a:pt x="1940754" y="2776587"/>
                  <a:pt x="1953378" y="2776587"/>
                </a:cubicBezTo>
                <a:cubicBezTo>
                  <a:pt x="1953378" y="2789211"/>
                  <a:pt x="1953378" y="2789211"/>
                  <a:pt x="1966002" y="2789211"/>
                </a:cubicBezTo>
                <a:lnTo>
                  <a:pt x="1953378" y="2789211"/>
                </a:lnTo>
                <a:cubicBezTo>
                  <a:pt x="1966002" y="2801835"/>
                  <a:pt x="1979290" y="2827083"/>
                  <a:pt x="1979290" y="2852995"/>
                </a:cubicBezTo>
                <a:cubicBezTo>
                  <a:pt x="1966666" y="2864954"/>
                  <a:pt x="1954042" y="2839706"/>
                  <a:pt x="1954042" y="2852330"/>
                </a:cubicBezTo>
                <a:lnTo>
                  <a:pt x="1954042" y="2852330"/>
                </a:lnTo>
                <a:close/>
                <a:moveTo>
                  <a:pt x="2031114" y="2801170"/>
                </a:moveTo>
                <a:cubicBezTo>
                  <a:pt x="2031114" y="2801170"/>
                  <a:pt x="2018490" y="2801170"/>
                  <a:pt x="2031114" y="2788547"/>
                </a:cubicBezTo>
                <a:cubicBezTo>
                  <a:pt x="2018490" y="2788547"/>
                  <a:pt x="2005202" y="2788547"/>
                  <a:pt x="2005202" y="2801170"/>
                </a:cubicBezTo>
                <a:cubicBezTo>
                  <a:pt x="1992578" y="2788547"/>
                  <a:pt x="1992578" y="2788547"/>
                  <a:pt x="1979290" y="2775923"/>
                </a:cubicBezTo>
                <a:cubicBezTo>
                  <a:pt x="1991914" y="2763299"/>
                  <a:pt x="2005202" y="2775923"/>
                  <a:pt x="2017826" y="2750675"/>
                </a:cubicBezTo>
                <a:lnTo>
                  <a:pt x="2017826" y="2763299"/>
                </a:lnTo>
                <a:cubicBezTo>
                  <a:pt x="2017826" y="2763299"/>
                  <a:pt x="2017826" y="2763299"/>
                  <a:pt x="2030450" y="2763299"/>
                </a:cubicBezTo>
                <a:cubicBezTo>
                  <a:pt x="2030450" y="2775923"/>
                  <a:pt x="2017826" y="2788547"/>
                  <a:pt x="2030450" y="2788547"/>
                </a:cubicBezTo>
                <a:lnTo>
                  <a:pt x="2030450" y="2801170"/>
                </a:lnTo>
                <a:lnTo>
                  <a:pt x="2031114" y="2801170"/>
                </a:lnTo>
                <a:lnTo>
                  <a:pt x="2031114" y="2801170"/>
                </a:lnTo>
                <a:close/>
                <a:moveTo>
                  <a:pt x="2249707" y="3208456"/>
                </a:moveTo>
                <a:cubicBezTo>
                  <a:pt x="2262330" y="3208456"/>
                  <a:pt x="2249707" y="3221080"/>
                  <a:pt x="2249707" y="3233704"/>
                </a:cubicBezTo>
                <a:cubicBezTo>
                  <a:pt x="2236418" y="3234368"/>
                  <a:pt x="2249707" y="3221080"/>
                  <a:pt x="2249707" y="3208456"/>
                </a:cubicBezTo>
                <a:lnTo>
                  <a:pt x="2249707" y="3208456"/>
                </a:lnTo>
                <a:close/>
                <a:moveTo>
                  <a:pt x="2197882" y="3157961"/>
                </a:moveTo>
                <a:cubicBezTo>
                  <a:pt x="2171970" y="3145337"/>
                  <a:pt x="2171970" y="3106801"/>
                  <a:pt x="2185258" y="3094177"/>
                </a:cubicBezTo>
                <a:cubicBezTo>
                  <a:pt x="2197882" y="3094177"/>
                  <a:pt x="2211170" y="3119425"/>
                  <a:pt x="2211170" y="3119425"/>
                </a:cubicBezTo>
                <a:cubicBezTo>
                  <a:pt x="2211170" y="3132049"/>
                  <a:pt x="2185258" y="3132049"/>
                  <a:pt x="2197882" y="3157961"/>
                </a:cubicBezTo>
                <a:lnTo>
                  <a:pt x="2197882" y="3157961"/>
                </a:lnTo>
                <a:close/>
                <a:moveTo>
                  <a:pt x="2146722" y="3246992"/>
                </a:moveTo>
                <a:cubicBezTo>
                  <a:pt x="2159346" y="3246992"/>
                  <a:pt x="2172634" y="3246992"/>
                  <a:pt x="2172634" y="3246992"/>
                </a:cubicBezTo>
                <a:cubicBezTo>
                  <a:pt x="2172634" y="3259616"/>
                  <a:pt x="2172634" y="3259616"/>
                  <a:pt x="2172634" y="3259616"/>
                </a:cubicBezTo>
                <a:cubicBezTo>
                  <a:pt x="2160011" y="3259616"/>
                  <a:pt x="2160011" y="3259616"/>
                  <a:pt x="2146722" y="3259616"/>
                </a:cubicBezTo>
                <a:cubicBezTo>
                  <a:pt x="2146722" y="3259616"/>
                  <a:pt x="2159346" y="3259616"/>
                  <a:pt x="2146722" y="3246992"/>
                </a:cubicBezTo>
                <a:lnTo>
                  <a:pt x="2146722" y="3246992"/>
                </a:lnTo>
                <a:close/>
                <a:moveTo>
                  <a:pt x="2120810" y="3565247"/>
                </a:moveTo>
                <a:cubicBezTo>
                  <a:pt x="2133434" y="3527375"/>
                  <a:pt x="2133434" y="3514087"/>
                  <a:pt x="2146722" y="3476215"/>
                </a:cubicBezTo>
                <a:cubicBezTo>
                  <a:pt x="2172634" y="3476215"/>
                  <a:pt x="2185258" y="3476215"/>
                  <a:pt x="2197882" y="3463591"/>
                </a:cubicBezTo>
                <a:cubicBezTo>
                  <a:pt x="2185258" y="3501463"/>
                  <a:pt x="2171970" y="3527375"/>
                  <a:pt x="2146722" y="3565247"/>
                </a:cubicBezTo>
                <a:cubicBezTo>
                  <a:pt x="2172634" y="3552623"/>
                  <a:pt x="2172634" y="3539999"/>
                  <a:pt x="2185258" y="3514087"/>
                </a:cubicBezTo>
                <a:cubicBezTo>
                  <a:pt x="2185258" y="3551958"/>
                  <a:pt x="2172634" y="3565247"/>
                  <a:pt x="2172634" y="3603118"/>
                </a:cubicBezTo>
                <a:cubicBezTo>
                  <a:pt x="2146722" y="3590495"/>
                  <a:pt x="2160011" y="3603118"/>
                  <a:pt x="2146722" y="3603118"/>
                </a:cubicBezTo>
                <a:cubicBezTo>
                  <a:pt x="2146722" y="3590495"/>
                  <a:pt x="2146722" y="3590495"/>
                  <a:pt x="2146722" y="3577871"/>
                </a:cubicBezTo>
                <a:cubicBezTo>
                  <a:pt x="2134099" y="3590495"/>
                  <a:pt x="2120810" y="3629031"/>
                  <a:pt x="2108186" y="3654278"/>
                </a:cubicBezTo>
                <a:cubicBezTo>
                  <a:pt x="2082274" y="3629031"/>
                  <a:pt x="2108186" y="3590495"/>
                  <a:pt x="2120810" y="3565247"/>
                </a:cubicBezTo>
                <a:lnTo>
                  <a:pt x="2120810" y="3565247"/>
                </a:lnTo>
                <a:close/>
                <a:moveTo>
                  <a:pt x="2095562" y="3654278"/>
                </a:moveTo>
                <a:cubicBezTo>
                  <a:pt x="2095562" y="3654278"/>
                  <a:pt x="2095562" y="3654278"/>
                  <a:pt x="2095562" y="3666902"/>
                </a:cubicBezTo>
                <a:cubicBezTo>
                  <a:pt x="2082274" y="3666902"/>
                  <a:pt x="2095562" y="3654278"/>
                  <a:pt x="2095562" y="3654278"/>
                </a:cubicBezTo>
                <a:lnTo>
                  <a:pt x="2095562" y="3654278"/>
                </a:lnTo>
                <a:close/>
                <a:moveTo>
                  <a:pt x="2069650" y="3666902"/>
                </a:moveTo>
                <a:cubicBezTo>
                  <a:pt x="2082274" y="3666902"/>
                  <a:pt x="2082274" y="3666902"/>
                  <a:pt x="2095562" y="3679526"/>
                </a:cubicBezTo>
                <a:cubicBezTo>
                  <a:pt x="2095562" y="3679526"/>
                  <a:pt x="2069650" y="3679526"/>
                  <a:pt x="2069650" y="3692150"/>
                </a:cubicBezTo>
                <a:cubicBezTo>
                  <a:pt x="2069650" y="3692814"/>
                  <a:pt x="2069650" y="3679526"/>
                  <a:pt x="2069650" y="3666902"/>
                </a:cubicBezTo>
                <a:lnTo>
                  <a:pt x="2069650" y="3666902"/>
                </a:lnTo>
                <a:close/>
                <a:moveTo>
                  <a:pt x="2069650" y="3781846"/>
                </a:moveTo>
                <a:cubicBezTo>
                  <a:pt x="2069650" y="3781846"/>
                  <a:pt x="2069650" y="3781846"/>
                  <a:pt x="2082274" y="3781846"/>
                </a:cubicBezTo>
                <a:cubicBezTo>
                  <a:pt x="2082274" y="3781846"/>
                  <a:pt x="2082274" y="3807093"/>
                  <a:pt x="2069650" y="3807093"/>
                </a:cubicBezTo>
                <a:cubicBezTo>
                  <a:pt x="2056362" y="3794469"/>
                  <a:pt x="2069650" y="3794469"/>
                  <a:pt x="2069650" y="3781846"/>
                </a:cubicBezTo>
                <a:lnTo>
                  <a:pt x="2069650" y="3781846"/>
                </a:lnTo>
                <a:close/>
                <a:moveTo>
                  <a:pt x="2005202" y="3896125"/>
                </a:moveTo>
                <a:cubicBezTo>
                  <a:pt x="2005202" y="3908749"/>
                  <a:pt x="2017826" y="3908749"/>
                  <a:pt x="2017826" y="3908749"/>
                </a:cubicBezTo>
                <a:cubicBezTo>
                  <a:pt x="2005202" y="3921373"/>
                  <a:pt x="2005202" y="3933996"/>
                  <a:pt x="2005202" y="3946620"/>
                </a:cubicBezTo>
                <a:cubicBezTo>
                  <a:pt x="1992578" y="3946620"/>
                  <a:pt x="1992578" y="3933996"/>
                  <a:pt x="1979290" y="3933996"/>
                </a:cubicBezTo>
                <a:cubicBezTo>
                  <a:pt x="1992578" y="3934661"/>
                  <a:pt x="2005202" y="3922037"/>
                  <a:pt x="2005202" y="3896125"/>
                </a:cubicBezTo>
                <a:lnTo>
                  <a:pt x="2005202" y="3896125"/>
                </a:lnTo>
                <a:close/>
                <a:moveTo>
                  <a:pt x="2056362" y="3947285"/>
                </a:moveTo>
                <a:cubicBezTo>
                  <a:pt x="2056362" y="3947285"/>
                  <a:pt x="2056362" y="3985156"/>
                  <a:pt x="2017826" y="3985156"/>
                </a:cubicBezTo>
                <a:cubicBezTo>
                  <a:pt x="2017826" y="3972533"/>
                  <a:pt x="2017826" y="3972533"/>
                  <a:pt x="2017826" y="3972533"/>
                </a:cubicBezTo>
                <a:cubicBezTo>
                  <a:pt x="2005202" y="3997780"/>
                  <a:pt x="1979290" y="4023692"/>
                  <a:pt x="1966666" y="4061564"/>
                </a:cubicBezTo>
                <a:cubicBezTo>
                  <a:pt x="1966666" y="4036316"/>
                  <a:pt x="1966666" y="4010404"/>
                  <a:pt x="1979290" y="4010404"/>
                </a:cubicBezTo>
                <a:cubicBezTo>
                  <a:pt x="1979290" y="3985156"/>
                  <a:pt x="1991914" y="3972533"/>
                  <a:pt x="2005202" y="3946620"/>
                </a:cubicBezTo>
                <a:cubicBezTo>
                  <a:pt x="2017826" y="3959244"/>
                  <a:pt x="2043738" y="3933996"/>
                  <a:pt x="2043738" y="3933996"/>
                </a:cubicBezTo>
                <a:cubicBezTo>
                  <a:pt x="2043738" y="3933996"/>
                  <a:pt x="2056362" y="3934661"/>
                  <a:pt x="2056362" y="3947285"/>
                </a:cubicBezTo>
                <a:lnTo>
                  <a:pt x="2056362" y="3947285"/>
                </a:lnTo>
                <a:close/>
                <a:moveTo>
                  <a:pt x="2197882" y="3666902"/>
                </a:moveTo>
                <a:cubicBezTo>
                  <a:pt x="2185258" y="3666902"/>
                  <a:pt x="2185258" y="3666902"/>
                  <a:pt x="2185258" y="3679526"/>
                </a:cubicBezTo>
                <a:cubicBezTo>
                  <a:pt x="2185258" y="3679526"/>
                  <a:pt x="2185258" y="3679526"/>
                  <a:pt x="2185258" y="3666902"/>
                </a:cubicBezTo>
                <a:cubicBezTo>
                  <a:pt x="2159346" y="3679526"/>
                  <a:pt x="2185258" y="3679526"/>
                  <a:pt x="2185258" y="3692150"/>
                </a:cubicBezTo>
                <a:cubicBezTo>
                  <a:pt x="2159346" y="3755934"/>
                  <a:pt x="2108186" y="3793805"/>
                  <a:pt x="2108186" y="3832341"/>
                </a:cubicBezTo>
                <a:cubicBezTo>
                  <a:pt x="2095562" y="3832341"/>
                  <a:pt x="2095562" y="3844965"/>
                  <a:pt x="2082274" y="3857589"/>
                </a:cubicBezTo>
                <a:lnTo>
                  <a:pt x="2082274" y="3832341"/>
                </a:lnTo>
                <a:cubicBezTo>
                  <a:pt x="2082274" y="3819718"/>
                  <a:pt x="2069650" y="3832341"/>
                  <a:pt x="2069650" y="3819718"/>
                </a:cubicBezTo>
                <a:cubicBezTo>
                  <a:pt x="2069650" y="3819718"/>
                  <a:pt x="2082274" y="3807093"/>
                  <a:pt x="2082274" y="3819718"/>
                </a:cubicBezTo>
                <a:cubicBezTo>
                  <a:pt x="2094898" y="3794469"/>
                  <a:pt x="2120810" y="3718062"/>
                  <a:pt x="2082274" y="3692150"/>
                </a:cubicBezTo>
                <a:cubicBezTo>
                  <a:pt x="2108186" y="3679526"/>
                  <a:pt x="2120810" y="3654278"/>
                  <a:pt x="2133434" y="3628366"/>
                </a:cubicBezTo>
                <a:lnTo>
                  <a:pt x="2133434" y="3640990"/>
                </a:lnTo>
                <a:cubicBezTo>
                  <a:pt x="2159346" y="3653614"/>
                  <a:pt x="2171970" y="3640990"/>
                  <a:pt x="2184594" y="3628366"/>
                </a:cubicBezTo>
                <a:cubicBezTo>
                  <a:pt x="2184594" y="3564582"/>
                  <a:pt x="2223130" y="3526711"/>
                  <a:pt x="2249042" y="3475551"/>
                </a:cubicBezTo>
                <a:cubicBezTo>
                  <a:pt x="2249707" y="3552623"/>
                  <a:pt x="2236418" y="3590495"/>
                  <a:pt x="2197882" y="3666902"/>
                </a:cubicBezTo>
                <a:lnTo>
                  <a:pt x="2197882" y="3666902"/>
                </a:lnTo>
                <a:close/>
                <a:moveTo>
                  <a:pt x="2197882" y="3463591"/>
                </a:moveTo>
                <a:cubicBezTo>
                  <a:pt x="2210506" y="3463591"/>
                  <a:pt x="2210506" y="3450968"/>
                  <a:pt x="2223794" y="3450968"/>
                </a:cubicBezTo>
                <a:cubicBezTo>
                  <a:pt x="2211170" y="3463591"/>
                  <a:pt x="2211170" y="3476215"/>
                  <a:pt x="2197882" y="3488839"/>
                </a:cubicBezTo>
                <a:cubicBezTo>
                  <a:pt x="2211170" y="3476215"/>
                  <a:pt x="2197882" y="3476215"/>
                  <a:pt x="2197882" y="3463591"/>
                </a:cubicBezTo>
                <a:lnTo>
                  <a:pt x="2197882" y="3463591"/>
                </a:lnTo>
                <a:close/>
                <a:moveTo>
                  <a:pt x="2249707" y="3476215"/>
                </a:moveTo>
                <a:cubicBezTo>
                  <a:pt x="2237083" y="3463591"/>
                  <a:pt x="2249707" y="3450968"/>
                  <a:pt x="2262330" y="3438344"/>
                </a:cubicBezTo>
                <a:cubicBezTo>
                  <a:pt x="2262330" y="3450303"/>
                  <a:pt x="2249707" y="3450303"/>
                  <a:pt x="2249707" y="3476215"/>
                </a:cubicBezTo>
                <a:lnTo>
                  <a:pt x="2249707" y="3476215"/>
                </a:lnTo>
                <a:close/>
                <a:moveTo>
                  <a:pt x="2223794" y="3348648"/>
                </a:moveTo>
                <a:cubicBezTo>
                  <a:pt x="2223794" y="3348648"/>
                  <a:pt x="2236418" y="3348648"/>
                  <a:pt x="2236418" y="3361272"/>
                </a:cubicBezTo>
                <a:cubicBezTo>
                  <a:pt x="2236418" y="3361272"/>
                  <a:pt x="2223794" y="3361272"/>
                  <a:pt x="2223794" y="3373895"/>
                </a:cubicBezTo>
                <a:cubicBezTo>
                  <a:pt x="2211170" y="3373895"/>
                  <a:pt x="2223794" y="3361272"/>
                  <a:pt x="2211170" y="3361272"/>
                </a:cubicBezTo>
                <a:cubicBezTo>
                  <a:pt x="2211170" y="3336024"/>
                  <a:pt x="2223794" y="3323400"/>
                  <a:pt x="2223794" y="3310112"/>
                </a:cubicBezTo>
                <a:cubicBezTo>
                  <a:pt x="2211170" y="3322736"/>
                  <a:pt x="2211170" y="3322736"/>
                  <a:pt x="2211170" y="3347983"/>
                </a:cubicBezTo>
                <a:cubicBezTo>
                  <a:pt x="2198547" y="3347983"/>
                  <a:pt x="2198547" y="3335359"/>
                  <a:pt x="2185258" y="3335359"/>
                </a:cubicBezTo>
                <a:cubicBezTo>
                  <a:pt x="2197882" y="3360607"/>
                  <a:pt x="2211170" y="3373231"/>
                  <a:pt x="2223794" y="3399143"/>
                </a:cubicBezTo>
                <a:cubicBezTo>
                  <a:pt x="2211170" y="3437015"/>
                  <a:pt x="2197882" y="3462927"/>
                  <a:pt x="2159346" y="3462927"/>
                </a:cubicBezTo>
                <a:cubicBezTo>
                  <a:pt x="2159346" y="3437679"/>
                  <a:pt x="2171970" y="3411767"/>
                  <a:pt x="2185258" y="3386519"/>
                </a:cubicBezTo>
                <a:cubicBezTo>
                  <a:pt x="2172634" y="3399143"/>
                  <a:pt x="2172634" y="3411767"/>
                  <a:pt x="2159346" y="3424391"/>
                </a:cubicBezTo>
                <a:cubicBezTo>
                  <a:pt x="2133434" y="3424391"/>
                  <a:pt x="2146722" y="3437015"/>
                  <a:pt x="2120810" y="3437015"/>
                </a:cubicBezTo>
                <a:cubicBezTo>
                  <a:pt x="2108186" y="3411767"/>
                  <a:pt x="2146722" y="3373231"/>
                  <a:pt x="2120810" y="3347983"/>
                </a:cubicBezTo>
                <a:cubicBezTo>
                  <a:pt x="2120810" y="3335359"/>
                  <a:pt x="2133434" y="3322736"/>
                  <a:pt x="2133434" y="3335359"/>
                </a:cubicBezTo>
                <a:cubicBezTo>
                  <a:pt x="2120810" y="3310112"/>
                  <a:pt x="2133434" y="3297488"/>
                  <a:pt x="2146058" y="3271576"/>
                </a:cubicBezTo>
                <a:cubicBezTo>
                  <a:pt x="2171970" y="3271576"/>
                  <a:pt x="2171970" y="3271576"/>
                  <a:pt x="2184594" y="3258952"/>
                </a:cubicBezTo>
                <a:cubicBezTo>
                  <a:pt x="2197218" y="3258952"/>
                  <a:pt x="2197218" y="3258952"/>
                  <a:pt x="2210506" y="3258952"/>
                </a:cubicBezTo>
                <a:cubicBezTo>
                  <a:pt x="2197882" y="3233704"/>
                  <a:pt x="2210506" y="3221080"/>
                  <a:pt x="2210506" y="3195168"/>
                </a:cubicBezTo>
                <a:cubicBezTo>
                  <a:pt x="2223130" y="3207792"/>
                  <a:pt x="2210506" y="3233040"/>
                  <a:pt x="2223130" y="3258952"/>
                </a:cubicBezTo>
                <a:cubicBezTo>
                  <a:pt x="2235754" y="3271576"/>
                  <a:pt x="2235754" y="3258952"/>
                  <a:pt x="2249042" y="3258952"/>
                </a:cubicBezTo>
                <a:cubicBezTo>
                  <a:pt x="2249042" y="3246328"/>
                  <a:pt x="2249042" y="3233704"/>
                  <a:pt x="2261666" y="3221080"/>
                </a:cubicBezTo>
                <a:cubicBezTo>
                  <a:pt x="2262330" y="3259616"/>
                  <a:pt x="2274954" y="3336024"/>
                  <a:pt x="2223794" y="3348648"/>
                </a:cubicBezTo>
                <a:lnTo>
                  <a:pt x="2223794" y="3348648"/>
                </a:lnTo>
                <a:close/>
                <a:moveTo>
                  <a:pt x="2429763" y="3323400"/>
                </a:moveTo>
                <a:cubicBezTo>
                  <a:pt x="2429763" y="3323400"/>
                  <a:pt x="2429763" y="3323400"/>
                  <a:pt x="2417139" y="3323400"/>
                </a:cubicBezTo>
                <a:cubicBezTo>
                  <a:pt x="2417139" y="3374560"/>
                  <a:pt x="2365979" y="3387184"/>
                  <a:pt x="2391227" y="3437679"/>
                </a:cubicBezTo>
                <a:cubicBezTo>
                  <a:pt x="2378603" y="3425055"/>
                  <a:pt x="2378603" y="3425055"/>
                  <a:pt x="2365315" y="3425055"/>
                </a:cubicBezTo>
                <a:cubicBezTo>
                  <a:pt x="2377938" y="3462927"/>
                  <a:pt x="2339402" y="3488839"/>
                  <a:pt x="2326779" y="3514087"/>
                </a:cubicBezTo>
                <a:cubicBezTo>
                  <a:pt x="2314155" y="3526711"/>
                  <a:pt x="2300866" y="3514087"/>
                  <a:pt x="2300866" y="3514087"/>
                </a:cubicBezTo>
                <a:lnTo>
                  <a:pt x="2300866" y="3501463"/>
                </a:lnTo>
                <a:cubicBezTo>
                  <a:pt x="2300866" y="3501463"/>
                  <a:pt x="2300866" y="3501463"/>
                  <a:pt x="2288242" y="3501463"/>
                </a:cubicBezTo>
                <a:cubicBezTo>
                  <a:pt x="2288242" y="3514087"/>
                  <a:pt x="2288242" y="3514087"/>
                  <a:pt x="2288242" y="3514087"/>
                </a:cubicBezTo>
                <a:cubicBezTo>
                  <a:pt x="2262330" y="3501463"/>
                  <a:pt x="2314155" y="3437679"/>
                  <a:pt x="2300866" y="3412431"/>
                </a:cubicBezTo>
                <a:cubicBezTo>
                  <a:pt x="2313490" y="3412431"/>
                  <a:pt x="2313490" y="3412431"/>
                  <a:pt x="2313490" y="3412431"/>
                </a:cubicBezTo>
                <a:cubicBezTo>
                  <a:pt x="2313490" y="3387184"/>
                  <a:pt x="2313490" y="3374560"/>
                  <a:pt x="2313490" y="3348648"/>
                </a:cubicBezTo>
                <a:cubicBezTo>
                  <a:pt x="2287578" y="3348648"/>
                  <a:pt x="2287578" y="3373895"/>
                  <a:pt x="2274954" y="3386519"/>
                </a:cubicBezTo>
                <a:cubicBezTo>
                  <a:pt x="2274954" y="3361272"/>
                  <a:pt x="2300866" y="3310112"/>
                  <a:pt x="2300866" y="3272240"/>
                </a:cubicBezTo>
                <a:cubicBezTo>
                  <a:pt x="2326779" y="3284864"/>
                  <a:pt x="2339402" y="3297488"/>
                  <a:pt x="2352026" y="3310112"/>
                </a:cubicBezTo>
                <a:cubicBezTo>
                  <a:pt x="2364650" y="3310112"/>
                  <a:pt x="2364650" y="3297488"/>
                  <a:pt x="2364650" y="3297488"/>
                </a:cubicBezTo>
                <a:lnTo>
                  <a:pt x="2364650" y="3310112"/>
                </a:lnTo>
                <a:cubicBezTo>
                  <a:pt x="2377274" y="3284864"/>
                  <a:pt x="2415810" y="3284864"/>
                  <a:pt x="2415810" y="3272240"/>
                </a:cubicBezTo>
                <a:cubicBezTo>
                  <a:pt x="2429763" y="3297488"/>
                  <a:pt x="2442387" y="3297488"/>
                  <a:pt x="2429763" y="3323400"/>
                </a:cubicBezTo>
                <a:lnTo>
                  <a:pt x="2429763" y="3323400"/>
                </a:lnTo>
                <a:close/>
                <a:moveTo>
                  <a:pt x="2429763" y="3246992"/>
                </a:moveTo>
                <a:cubicBezTo>
                  <a:pt x="2417139" y="3246992"/>
                  <a:pt x="2455675" y="3259616"/>
                  <a:pt x="2442387" y="3234368"/>
                </a:cubicBezTo>
                <a:cubicBezTo>
                  <a:pt x="2455010" y="3246992"/>
                  <a:pt x="2455010" y="3259616"/>
                  <a:pt x="2480923" y="3259616"/>
                </a:cubicBezTo>
                <a:cubicBezTo>
                  <a:pt x="2468299" y="3284864"/>
                  <a:pt x="2442387" y="3259616"/>
                  <a:pt x="2429763" y="3246992"/>
                </a:cubicBezTo>
                <a:lnTo>
                  <a:pt x="2429763" y="3246992"/>
                </a:lnTo>
                <a:close/>
                <a:moveTo>
                  <a:pt x="2699515" y="980675"/>
                </a:moveTo>
                <a:cubicBezTo>
                  <a:pt x="2686891" y="993299"/>
                  <a:pt x="2712139" y="993299"/>
                  <a:pt x="2712139" y="1018547"/>
                </a:cubicBezTo>
                <a:cubicBezTo>
                  <a:pt x="2712139" y="1018547"/>
                  <a:pt x="2673603" y="980675"/>
                  <a:pt x="2699515" y="980675"/>
                </a:cubicBezTo>
                <a:lnTo>
                  <a:pt x="2699515" y="980675"/>
                </a:lnTo>
                <a:close/>
                <a:moveTo>
                  <a:pt x="2802499" y="3361272"/>
                </a:moveTo>
                <a:cubicBezTo>
                  <a:pt x="2776587" y="3373895"/>
                  <a:pt x="2776587" y="3386519"/>
                  <a:pt x="2738051" y="3412431"/>
                </a:cubicBezTo>
                <a:cubicBezTo>
                  <a:pt x="2738051" y="3399808"/>
                  <a:pt x="2738051" y="3399808"/>
                  <a:pt x="2738051" y="3387184"/>
                </a:cubicBezTo>
                <a:lnTo>
                  <a:pt x="2725427" y="3387184"/>
                </a:lnTo>
                <a:cubicBezTo>
                  <a:pt x="2725427" y="3374560"/>
                  <a:pt x="2738051" y="3349312"/>
                  <a:pt x="2725427" y="3336024"/>
                </a:cubicBezTo>
                <a:cubicBezTo>
                  <a:pt x="2738051" y="3323400"/>
                  <a:pt x="2763963" y="3348648"/>
                  <a:pt x="2763963" y="3323400"/>
                </a:cubicBezTo>
                <a:cubicBezTo>
                  <a:pt x="2763963" y="3336024"/>
                  <a:pt x="2776587" y="3323400"/>
                  <a:pt x="2789875" y="3336024"/>
                </a:cubicBezTo>
                <a:lnTo>
                  <a:pt x="2789875" y="3323400"/>
                </a:lnTo>
                <a:cubicBezTo>
                  <a:pt x="2802499" y="3323400"/>
                  <a:pt x="2802499" y="3336024"/>
                  <a:pt x="2802499" y="3323400"/>
                </a:cubicBezTo>
                <a:cubicBezTo>
                  <a:pt x="2815123" y="3336024"/>
                  <a:pt x="2789211" y="3348648"/>
                  <a:pt x="2802499" y="3361272"/>
                </a:cubicBezTo>
                <a:lnTo>
                  <a:pt x="2802499" y="3361272"/>
                </a:lnTo>
                <a:close/>
                <a:moveTo>
                  <a:pt x="2815123" y="3348648"/>
                </a:moveTo>
                <a:cubicBezTo>
                  <a:pt x="2802499" y="3336024"/>
                  <a:pt x="2827747" y="3323400"/>
                  <a:pt x="2827747" y="3323400"/>
                </a:cubicBezTo>
                <a:cubicBezTo>
                  <a:pt x="2827747" y="3310776"/>
                  <a:pt x="2841035" y="3348648"/>
                  <a:pt x="2815123" y="3348648"/>
                </a:cubicBezTo>
                <a:lnTo>
                  <a:pt x="2815123" y="3348648"/>
                </a:lnTo>
                <a:close/>
                <a:moveTo>
                  <a:pt x="3059627" y="878356"/>
                </a:moveTo>
                <a:cubicBezTo>
                  <a:pt x="3059627" y="865732"/>
                  <a:pt x="3072251" y="840484"/>
                  <a:pt x="3085539" y="827196"/>
                </a:cubicBezTo>
                <a:cubicBezTo>
                  <a:pt x="3084875" y="840484"/>
                  <a:pt x="3072251" y="878356"/>
                  <a:pt x="3059627" y="878356"/>
                </a:cubicBezTo>
                <a:lnTo>
                  <a:pt x="3059627" y="878356"/>
                </a:lnTo>
                <a:close/>
                <a:moveTo>
                  <a:pt x="5167149" y="3807093"/>
                </a:moveTo>
                <a:cubicBezTo>
                  <a:pt x="5179773" y="3807093"/>
                  <a:pt x="5179773" y="3819718"/>
                  <a:pt x="5193061" y="3807093"/>
                </a:cubicBezTo>
                <a:cubicBezTo>
                  <a:pt x="5180438" y="3807093"/>
                  <a:pt x="5193061" y="3807093"/>
                  <a:pt x="5193061" y="3807093"/>
                </a:cubicBezTo>
                <a:cubicBezTo>
                  <a:pt x="5193061" y="3819718"/>
                  <a:pt x="5180438" y="3807093"/>
                  <a:pt x="5167149" y="3819718"/>
                </a:cubicBezTo>
                <a:lnTo>
                  <a:pt x="5167149" y="3807093"/>
                </a:lnTo>
                <a:lnTo>
                  <a:pt x="5167149" y="3807093"/>
                </a:lnTo>
                <a:close/>
                <a:moveTo>
                  <a:pt x="4730629" y="3081553"/>
                </a:moveTo>
                <a:cubicBezTo>
                  <a:pt x="4743253" y="3081553"/>
                  <a:pt x="4743253" y="3068929"/>
                  <a:pt x="4743253" y="3068929"/>
                </a:cubicBezTo>
                <a:cubicBezTo>
                  <a:pt x="4755877" y="3068929"/>
                  <a:pt x="4743253" y="3081553"/>
                  <a:pt x="4743253" y="3081553"/>
                </a:cubicBezTo>
                <a:cubicBezTo>
                  <a:pt x="4743253" y="3081553"/>
                  <a:pt x="4730629" y="3094177"/>
                  <a:pt x="4730629" y="3081553"/>
                </a:cubicBezTo>
                <a:lnTo>
                  <a:pt x="4730629" y="3081553"/>
                </a:lnTo>
                <a:lnTo>
                  <a:pt x="4730629" y="3081553"/>
                </a:lnTo>
                <a:close/>
                <a:moveTo>
                  <a:pt x="3084875" y="3514087"/>
                </a:moveTo>
                <a:cubicBezTo>
                  <a:pt x="3097499" y="3526711"/>
                  <a:pt x="3110787" y="3526711"/>
                  <a:pt x="3110787" y="3551958"/>
                </a:cubicBezTo>
                <a:cubicBezTo>
                  <a:pt x="3098163" y="3552623"/>
                  <a:pt x="3084875" y="3526711"/>
                  <a:pt x="3084875" y="3514087"/>
                </a:cubicBezTo>
                <a:lnTo>
                  <a:pt x="3084875" y="3514087"/>
                </a:lnTo>
                <a:close/>
                <a:moveTo>
                  <a:pt x="3213772" y="929515"/>
                </a:moveTo>
                <a:cubicBezTo>
                  <a:pt x="3213772" y="954763"/>
                  <a:pt x="3213772" y="967387"/>
                  <a:pt x="3201148" y="980675"/>
                </a:cubicBezTo>
                <a:cubicBezTo>
                  <a:pt x="3188524" y="980675"/>
                  <a:pt x="3201148" y="980675"/>
                  <a:pt x="3201148" y="955428"/>
                </a:cubicBezTo>
                <a:cubicBezTo>
                  <a:pt x="3188524" y="968051"/>
                  <a:pt x="3175235" y="968051"/>
                  <a:pt x="3175235" y="980675"/>
                </a:cubicBezTo>
                <a:cubicBezTo>
                  <a:pt x="3175235" y="968051"/>
                  <a:pt x="3175235" y="968051"/>
                  <a:pt x="3175235" y="968051"/>
                </a:cubicBezTo>
                <a:cubicBezTo>
                  <a:pt x="3175235" y="968051"/>
                  <a:pt x="3175235" y="955428"/>
                  <a:pt x="3162612" y="955428"/>
                </a:cubicBezTo>
                <a:cubicBezTo>
                  <a:pt x="3175235" y="955428"/>
                  <a:pt x="3175235" y="942804"/>
                  <a:pt x="3188524" y="942804"/>
                </a:cubicBezTo>
                <a:cubicBezTo>
                  <a:pt x="3188524" y="930180"/>
                  <a:pt x="3188524" y="917556"/>
                  <a:pt x="3188524" y="904932"/>
                </a:cubicBezTo>
                <a:cubicBezTo>
                  <a:pt x="3175900" y="904932"/>
                  <a:pt x="3188524" y="917556"/>
                  <a:pt x="3175900" y="917556"/>
                </a:cubicBezTo>
                <a:cubicBezTo>
                  <a:pt x="3175900" y="904932"/>
                  <a:pt x="3175900" y="904932"/>
                  <a:pt x="3163276" y="904932"/>
                </a:cubicBezTo>
                <a:cubicBezTo>
                  <a:pt x="3163276" y="892308"/>
                  <a:pt x="3163276" y="879684"/>
                  <a:pt x="3163276" y="867061"/>
                </a:cubicBezTo>
                <a:cubicBezTo>
                  <a:pt x="3163276" y="879684"/>
                  <a:pt x="3163276" y="892308"/>
                  <a:pt x="3150652" y="892308"/>
                </a:cubicBezTo>
                <a:cubicBezTo>
                  <a:pt x="3163276" y="879684"/>
                  <a:pt x="3150652" y="879684"/>
                  <a:pt x="3138028" y="879684"/>
                </a:cubicBezTo>
                <a:cubicBezTo>
                  <a:pt x="3138028" y="867061"/>
                  <a:pt x="3125404" y="854437"/>
                  <a:pt x="3138028" y="841813"/>
                </a:cubicBezTo>
                <a:cubicBezTo>
                  <a:pt x="3125404" y="841813"/>
                  <a:pt x="3125404" y="841813"/>
                  <a:pt x="3112116" y="841813"/>
                </a:cubicBezTo>
                <a:cubicBezTo>
                  <a:pt x="3112116" y="854437"/>
                  <a:pt x="3112116" y="854437"/>
                  <a:pt x="3112116" y="867061"/>
                </a:cubicBezTo>
                <a:cubicBezTo>
                  <a:pt x="3099492" y="867061"/>
                  <a:pt x="3099492" y="841813"/>
                  <a:pt x="3099492" y="841813"/>
                </a:cubicBezTo>
                <a:cubicBezTo>
                  <a:pt x="3099492" y="790653"/>
                  <a:pt x="3112116" y="752781"/>
                  <a:pt x="3150652" y="727534"/>
                </a:cubicBezTo>
                <a:cubicBezTo>
                  <a:pt x="3150652" y="702286"/>
                  <a:pt x="3150652" y="651126"/>
                  <a:pt x="3163276" y="638502"/>
                </a:cubicBezTo>
                <a:cubicBezTo>
                  <a:pt x="3163276" y="638502"/>
                  <a:pt x="3189188" y="663750"/>
                  <a:pt x="3175900" y="676374"/>
                </a:cubicBezTo>
                <a:cubicBezTo>
                  <a:pt x="3175900" y="688998"/>
                  <a:pt x="3175900" y="688998"/>
                  <a:pt x="3175900" y="701621"/>
                </a:cubicBezTo>
                <a:cubicBezTo>
                  <a:pt x="3188524" y="701621"/>
                  <a:pt x="3175900" y="688998"/>
                  <a:pt x="3188524" y="688998"/>
                </a:cubicBezTo>
                <a:cubicBezTo>
                  <a:pt x="3201148" y="676374"/>
                  <a:pt x="3175900" y="726869"/>
                  <a:pt x="3188524" y="726869"/>
                </a:cubicBezTo>
                <a:cubicBezTo>
                  <a:pt x="3188524" y="739493"/>
                  <a:pt x="3175900" y="726869"/>
                  <a:pt x="3175900" y="726869"/>
                </a:cubicBezTo>
                <a:cubicBezTo>
                  <a:pt x="3175900" y="752117"/>
                  <a:pt x="3188524" y="764741"/>
                  <a:pt x="3201812" y="790653"/>
                </a:cubicBezTo>
                <a:cubicBezTo>
                  <a:pt x="3201812" y="778029"/>
                  <a:pt x="3201812" y="778029"/>
                  <a:pt x="3214436" y="778029"/>
                </a:cubicBezTo>
                <a:cubicBezTo>
                  <a:pt x="3214436" y="778029"/>
                  <a:pt x="3214436" y="790653"/>
                  <a:pt x="3227060" y="790653"/>
                </a:cubicBezTo>
                <a:cubicBezTo>
                  <a:pt x="3227060" y="803277"/>
                  <a:pt x="3214436" y="790653"/>
                  <a:pt x="3214436" y="803277"/>
                </a:cubicBezTo>
                <a:cubicBezTo>
                  <a:pt x="3214436" y="828525"/>
                  <a:pt x="3252972" y="841148"/>
                  <a:pt x="3252972" y="854437"/>
                </a:cubicBezTo>
                <a:lnTo>
                  <a:pt x="3252972" y="854437"/>
                </a:lnTo>
                <a:cubicBezTo>
                  <a:pt x="3265596" y="854437"/>
                  <a:pt x="3278884" y="867061"/>
                  <a:pt x="3291508" y="867061"/>
                </a:cubicBezTo>
                <a:cubicBezTo>
                  <a:pt x="3278884" y="879684"/>
                  <a:pt x="3291508" y="892308"/>
                  <a:pt x="3291508" y="904932"/>
                </a:cubicBezTo>
                <a:cubicBezTo>
                  <a:pt x="3278884" y="904932"/>
                  <a:pt x="3265596" y="904932"/>
                  <a:pt x="3265596" y="892308"/>
                </a:cubicBezTo>
                <a:cubicBezTo>
                  <a:pt x="3265596" y="917556"/>
                  <a:pt x="3265596" y="930180"/>
                  <a:pt x="3265596" y="956092"/>
                </a:cubicBezTo>
                <a:lnTo>
                  <a:pt x="3252972" y="968716"/>
                </a:lnTo>
                <a:cubicBezTo>
                  <a:pt x="3240348" y="956092"/>
                  <a:pt x="3240348" y="917556"/>
                  <a:pt x="3240348" y="892308"/>
                </a:cubicBezTo>
                <a:cubicBezTo>
                  <a:pt x="3227724" y="904932"/>
                  <a:pt x="3240348" y="904932"/>
                  <a:pt x="3227724" y="930180"/>
                </a:cubicBezTo>
                <a:lnTo>
                  <a:pt x="3213772" y="930180"/>
                </a:lnTo>
                <a:lnTo>
                  <a:pt x="3213772" y="929515"/>
                </a:lnTo>
                <a:close/>
                <a:moveTo>
                  <a:pt x="3367916" y="3284864"/>
                </a:moveTo>
                <a:lnTo>
                  <a:pt x="3367916" y="3284864"/>
                </a:lnTo>
                <a:cubicBezTo>
                  <a:pt x="3355292" y="3272240"/>
                  <a:pt x="3355292" y="3284864"/>
                  <a:pt x="3342003" y="3297488"/>
                </a:cubicBezTo>
                <a:cubicBezTo>
                  <a:pt x="3342003" y="3272240"/>
                  <a:pt x="3342003" y="3246328"/>
                  <a:pt x="3316091" y="3246328"/>
                </a:cubicBezTo>
                <a:lnTo>
                  <a:pt x="3316091" y="3233704"/>
                </a:lnTo>
                <a:cubicBezTo>
                  <a:pt x="3328715" y="3221080"/>
                  <a:pt x="3342003" y="3233704"/>
                  <a:pt x="3342003" y="3208456"/>
                </a:cubicBezTo>
                <a:cubicBezTo>
                  <a:pt x="3354627" y="3208456"/>
                  <a:pt x="3354627" y="3208456"/>
                  <a:pt x="3354627" y="3208456"/>
                </a:cubicBezTo>
                <a:cubicBezTo>
                  <a:pt x="3354627" y="3208456"/>
                  <a:pt x="3367251" y="3246328"/>
                  <a:pt x="3354627" y="3233704"/>
                </a:cubicBezTo>
                <a:cubicBezTo>
                  <a:pt x="3354627" y="3246328"/>
                  <a:pt x="3354627" y="3246328"/>
                  <a:pt x="3342003" y="3258952"/>
                </a:cubicBezTo>
                <a:cubicBezTo>
                  <a:pt x="3354627" y="3271576"/>
                  <a:pt x="3367916" y="3258952"/>
                  <a:pt x="3367916" y="3271576"/>
                </a:cubicBezTo>
                <a:lnTo>
                  <a:pt x="3367916" y="3284864"/>
                </a:lnTo>
                <a:lnTo>
                  <a:pt x="3367916" y="3284864"/>
                </a:lnTo>
                <a:lnTo>
                  <a:pt x="3367916" y="3284864"/>
                </a:lnTo>
                <a:close/>
                <a:moveTo>
                  <a:pt x="3380539" y="1082331"/>
                </a:moveTo>
                <a:cubicBezTo>
                  <a:pt x="3354627" y="1082331"/>
                  <a:pt x="3354627" y="1094955"/>
                  <a:pt x="3342003" y="1107579"/>
                </a:cubicBezTo>
                <a:cubicBezTo>
                  <a:pt x="3329380" y="1094955"/>
                  <a:pt x="3329380" y="1094955"/>
                  <a:pt x="3329380" y="1082331"/>
                </a:cubicBezTo>
                <a:cubicBezTo>
                  <a:pt x="3342003" y="1082331"/>
                  <a:pt x="3355292" y="1082331"/>
                  <a:pt x="3342003" y="1057083"/>
                </a:cubicBezTo>
                <a:cubicBezTo>
                  <a:pt x="3354627" y="1057083"/>
                  <a:pt x="3367916" y="1044459"/>
                  <a:pt x="3380539" y="1044459"/>
                </a:cubicBezTo>
                <a:cubicBezTo>
                  <a:pt x="3393828" y="1069707"/>
                  <a:pt x="3380539" y="1057083"/>
                  <a:pt x="3380539" y="1082331"/>
                </a:cubicBezTo>
                <a:lnTo>
                  <a:pt x="3380539" y="1082331"/>
                </a:lnTo>
                <a:close/>
                <a:moveTo>
                  <a:pt x="3393828" y="3348648"/>
                </a:moveTo>
                <a:cubicBezTo>
                  <a:pt x="3381204" y="3336024"/>
                  <a:pt x="3406452" y="3310776"/>
                  <a:pt x="3419740" y="3310776"/>
                </a:cubicBezTo>
                <a:cubicBezTo>
                  <a:pt x="3432364" y="3310776"/>
                  <a:pt x="3432364" y="3348648"/>
                  <a:pt x="3407116" y="3348648"/>
                </a:cubicBezTo>
                <a:cubicBezTo>
                  <a:pt x="3407116" y="3336024"/>
                  <a:pt x="3407116" y="3336024"/>
                  <a:pt x="3407116" y="3323400"/>
                </a:cubicBezTo>
                <a:cubicBezTo>
                  <a:pt x="3393828" y="3336024"/>
                  <a:pt x="3393828" y="3336024"/>
                  <a:pt x="3393828" y="3348648"/>
                </a:cubicBezTo>
                <a:lnTo>
                  <a:pt x="3393828" y="3348648"/>
                </a:lnTo>
                <a:close/>
                <a:moveTo>
                  <a:pt x="3419075" y="3272240"/>
                </a:moveTo>
                <a:cubicBezTo>
                  <a:pt x="3431699" y="3272240"/>
                  <a:pt x="3431699" y="3272240"/>
                  <a:pt x="3444988" y="3259616"/>
                </a:cubicBezTo>
                <a:cubicBezTo>
                  <a:pt x="3457612" y="3259616"/>
                  <a:pt x="3470900" y="3284864"/>
                  <a:pt x="3483524" y="3272240"/>
                </a:cubicBezTo>
                <a:cubicBezTo>
                  <a:pt x="3496148" y="3284864"/>
                  <a:pt x="3470900" y="3323400"/>
                  <a:pt x="3457612" y="3323400"/>
                </a:cubicBezTo>
                <a:cubicBezTo>
                  <a:pt x="3432364" y="3310776"/>
                  <a:pt x="3432364" y="3297488"/>
                  <a:pt x="3419075" y="3272240"/>
                </a:cubicBezTo>
                <a:lnTo>
                  <a:pt x="3419075" y="3272240"/>
                </a:lnTo>
                <a:close/>
                <a:moveTo>
                  <a:pt x="3432364" y="3539999"/>
                </a:moveTo>
                <a:cubicBezTo>
                  <a:pt x="3406452" y="3539999"/>
                  <a:pt x="3406452" y="3514751"/>
                  <a:pt x="3406452" y="3502127"/>
                </a:cubicBezTo>
                <a:cubicBezTo>
                  <a:pt x="3419075" y="3501463"/>
                  <a:pt x="3432364" y="3526711"/>
                  <a:pt x="3432364" y="3539999"/>
                </a:cubicBezTo>
                <a:lnTo>
                  <a:pt x="3432364" y="3539999"/>
                </a:lnTo>
                <a:close/>
                <a:moveTo>
                  <a:pt x="3419075" y="3361272"/>
                </a:moveTo>
                <a:cubicBezTo>
                  <a:pt x="3431699" y="3361272"/>
                  <a:pt x="3444988" y="3386519"/>
                  <a:pt x="3444988" y="3399143"/>
                </a:cubicBezTo>
                <a:cubicBezTo>
                  <a:pt x="3419075" y="3387184"/>
                  <a:pt x="3432364" y="3373895"/>
                  <a:pt x="3419075" y="3361272"/>
                </a:cubicBezTo>
                <a:lnTo>
                  <a:pt x="3419075" y="3361272"/>
                </a:lnTo>
                <a:close/>
                <a:moveTo>
                  <a:pt x="3457612" y="3514087"/>
                </a:moveTo>
                <a:cubicBezTo>
                  <a:pt x="3444988" y="3514087"/>
                  <a:pt x="3444988" y="3501463"/>
                  <a:pt x="3444988" y="3488839"/>
                </a:cubicBezTo>
                <a:lnTo>
                  <a:pt x="3444988" y="3501463"/>
                </a:lnTo>
                <a:cubicBezTo>
                  <a:pt x="3457612" y="3501463"/>
                  <a:pt x="3432364" y="3488839"/>
                  <a:pt x="3457612" y="3488839"/>
                </a:cubicBezTo>
                <a:cubicBezTo>
                  <a:pt x="3457612" y="3501463"/>
                  <a:pt x="3457612" y="3514087"/>
                  <a:pt x="3457612" y="3514087"/>
                </a:cubicBezTo>
                <a:lnTo>
                  <a:pt x="3457612" y="3514087"/>
                </a:lnTo>
                <a:close/>
                <a:moveTo>
                  <a:pt x="3483524" y="3450303"/>
                </a:moveTo>
                <a:cubicBezTo>
                  <a:pt x="3470900" y="3450303"/>
                  <a:pt x="3470900" y="3437679"/>
                  <a:pt x="3483524" y="3437679"/>
                </a:cubicBezTo>
                <a:cubicBezTo>
                  <a:pt x="3470900" y="3437679"/>
                  <a:pt x="3457612" y="3437679"/>
                  <a:pt x="3457612" y="3425055"/>
                </a:cubicBezTo>
                <a:cubicBezTo>
                  <a:pt x="3457612" y="3425055"/>
                  <a:pt x="3457612" y="3437679"/>
                  <a:pt x="3457612" y="3450303"/>
                </a:cubicBezTo>
                <a:cubicBezTo>
                  <a:pt x="3470235" y="3462927"/>
                  <a:pt x="3483524" y="3475551"/>
                  <a:pt x="3470235" y="3488175"/>
                </a:cubicBezTo>
                <a:cubicBezTo>
                  <a:pt x="3470235" y="3488175"/>
                  <a:pt x="3470235" y="3475551"/>
                  <a:pt x="3457612" y="3488175"/>
                </a:cubicBezTo>
                <a:cubicBezTo>
                  <a:pt x="3444988" y="3462927"/>
                  <a:pt x="3444988" y="3399143"/>
                  <a:pt x="3470235" y="3399143"/>
                </a:cubicBezTo>
                <a:cubicBezTo>
                  <a:pt x="3457612" y="3399143"/>
                  <a:pt x="3457612" y="3411767"/>
                  <a:pt x="3457612" y="3411767"/>
                </a:cubicBezTo>
                <a:cubicBezTo>
                  <a:pt x="3470235" y="3411767"/>
                  <a:pt x="3470235" y="3411767"/>
                  <a:pt x="3470235" y="3411767"/>
                </a:cubicBezTo>
                <a:cubicBezTo>
                  <a:pt x="3483524" y="3425055"/>
                  <a:pt x="3483524" y="3437679"/>
                  <a:pt x="3483524" y="3450303"/>
                </a:cubicBezTo>
                <a:lnTo>
                  <a:pt x="3483524" y="3450303"/>
                </a:lnTo>
                <a:close/>
                <a:moveTo>
                  <a:pt x="3496148" y="3373895"/>
                </a:moveTo>
                <a:cubicBezTo>
                  <a:pt x="3508771" y="3348648"/>
                  <a:pt x="3470235" y="3348648"/>
                  <a:pt x="3470235" y="3322736"/>
                </a:cubicBezTo>
                <a:cubicBezTo>
                  <a:pt x="3482859" y="3322736"/>
                  <a:pt x="3496148" y="3335359"/>
                  <a:pt x="3496148" y="3335359"/>
                </a:cubicBezTo>
                <a:cubicBezTo>
                  <a:pt x="3508771" y="3347983"/>
                  <a:pt x="3496148" y="3360607"/>
                  <a:pt x="3522059" y="3360607"/>
                </a:cubicBezTo>
                <a:cubicBezTo>
                  <a:pt x="3509436" y="3373895"/>
                  <a:pt x="3509436" y="3373895"/>
                  <a:pt x="3496148" y="3373895"/>
                </a:cubicBezTo>
                <a:lnTo>
                  <a:pt x="3496148" y="3373895"/>
                </a:lnTo>
                <a:close/>
                <a:moveTo>
                  <a:pt x="3522059" y="3323400"/>
                </a:moveTo>
                <a:cubicBezTo>
                  <a:pt x="3522059" y="3336024"/>
                  <a:pt x="3509436" y="3336024"/>
                  <a:pt x="3509436" y="3348648"/>
                </a:cubicBezTo>
                <a:cubicBezTo>
                  <a:pt x="3496812" y="3336024"/>
                  <a:pt x="3509436" y="3336024"/>
                  <a:pt x="3496812" y="3323400"/>
                </a:cubicBezTo>
                <a:cubicBezTo>
                  <a:pt x="3509436" y="3323400"/>
                  <a:pt x="3509436" y="3323400"/>
                  <a:pt x="3509436" y="3323400"/>
                </a:cubicBezTo>
                <a:lnTo>
                  <a:pt x="3509436" y="3323400"/>
                </a:lnTo>
                <a:cubicBezTo>
                  <a:pt x="3509436" y="3323400"/>
                  <a:pt x="3509436" y="3336024"/>
                  <a:pt x="3522059" y="3323400"/>
                </a:cubicBezTo>
                <a:lnTo>
                  <a:pt x="3522059" y="3323400"/>
                </a:lnTo>
                <a:close/>
                <a:moveTo>
                  <a:pt x="3560596" y="3412431"/>
                </a:moveTo>
                <a:cubicBezTo>
                  <a:pt x="3560596" y="3399808"/>
                  <a:pt x="3573219" y="3399808"/>
                  <a:pt x="3560596" y="3387184"/>
                </a:cubicBezTo>
                <a:cubicBezTo>
                  <a:pt x="3560596" y="3387184"/>
                  <a:pt x="3560596" y="3399808"/>
                  <a:pt x="3547972" y="3399808"/>
                </a:cubicBezTo>
                <a:cubicBezTo>
                  <a:pt x="3560596" y="3425055"/>
                  <a:pt x="3560596" y="3450968"/>
                  <a:pt x="3535348" y="3450968"/>
                </a:cubicBezTo>
                <a:lnTo>
                  <a:pt x="3535348" y="3438344"/>
                </a:lnTo>
                <a:lnTo>
                  <a:pt x="3535348" y="3438344"/>
                </a:lnTo>
                <a:cubicBezTo>
                  <a:pt x="3535348" y="3413096"/>
                  <a:pt x="3547972" y="3413096"/>
                  <a:pt x="3547972" y="3387184"/>
                </a:cubicBezTo>
                <a:cubicBezTo>
                  <a:pt x="3535348" y="3387184"/>
                  <a:pt x="3535348" y="3399808"/>
                  <a:pt x="3535348" y="3412431"/>
                </a:cubicBezTo>
                <a:cubicBezTo>
                  <a:pt x="3522724" y="3412431"/>
                  <a:pt x="3522724" y="3412431"/>
                  <a:pt x="3522724" y="3412431"/>
                </a:cubicBezTo>
                <a:cubicBezTo>
                  <a:pt x="3522724" y="3399808"/>
                  <a:pt x="3522724" y="3387184"/>
                  <a:pt x="3510100" y="3387184"/>
                </a:cubicBezTo>
                <a:cubicBezTo>
                  <a:pt x="3522724" y="3374560"/>
                  <a:pt x="3522724" y="3361936"/>
                  <a:pt x="3522724" y="3349312"/>
                </a:cubicBezTo>
                <a:cubicBezTo>
                  <a:pt x="3548636" y="3349312"/>
                  <a:pt x="3548636" y="3387184"/>
                  <a:pt x="3573884" y="3387184"/>
                </a:cubicBezTo>
                <a:cubicBezTo>
                  <a:pt x="3573219" y="3399808"/>
                  <a:pt x="3573219" y="3399808"/>
                  <a:pt x="3560596" y="3412431"/>
                </a:cubicBezTo>
                <a:lnTo>
                  <a:pt x="3560596" y="3412431"/>
                </a:lnTo>
                <a:close/>
                <a:moveTo>
                  <a:pt x="3689492" y="3794469"/>
                </a:moveTo>
                <a:cubicBezTo>
                  <a:pt x="3676868" y="3769222"/>
                  <a:pt x="3663580" y="3756598"/>
                  <a:pt x="3663580" y="3730686"/>
                </a:cubicBezTo>
                <a:cubicBezTo>
                  <a:pt x="3702116" y="3718062"/>
                  <a:pt x="3728028" y="3743310"/>
                  <a:pt x="3740652" y="3768558"/>
                </a:cubicBezTo>
                <a:cubicBezTo>
                  <a:pt x="3714740" y="3769222"/>
                  <a:pt x="3702116" y="3794469"/>
                  <a:pt x="3689492" y="3794469"/>
                </a:cubicBezTo>
                <a:lnTo>
                  <a:pt x="3689492" y="3794469"/>
                </a:lnTo>
                <a:close/>
                <a:moveTo>
                  <a:pt x="3791812" y="3705438"/>
                </a:moveTo>
                <a:cubicBezTo>
                  <a:pt x="3779188" y="3705438"/>
                  <a:pt x="3753276" y="3705438"/>
                  <a:pt x="3740652" y="3705438"/>
                </a:cubicBezTo>
                <a:cubicBezTo>
                  <a:pt x="3766564" y="3718062"/>
                  <a:pt x="3779188" y="3718062"/>
                  <a:pt x="3791812" y="3718062"/>
                </a:cubicBezTo>
                <a:cubicBezTo>
                  <a:pt x="3791812" y="3743310"/>
                  <a:pt x="3765900" y="3743310"/>
                  <a:pt x="3753276" y="3755934"/>
                </a:cubicBezTo>
                <a:cubicBezTo>
                  <a:pt x="3714740" y="3743310"/>
                  <a:pt x="3714740" y="3704774"/>
                  <a:pt x="3663580" y="3718062"/>
                </a:cubicBezTo>
                <a:cubicBezTo>
                  <a:pt x="3637668" y="3692814"/>
                  <a:pt x="3625044" y="3654278"/>
                  <a:pt x="3612420" y="3629031"/>
                </a:cubicBezTo>
                <a:cubicBezTo>
                  <a:pt x="3638332" y="3616407"/>
                  <a:pt x="3650956" y="3616407"/>
                  <a:pt x="3676868" y="3629031"/>
                </a:cubicBezTo>
                <a:cubicBezTo>
                  <a:pt x="3664244" y="3641654"/>
                  <a:pt x="3664244" y="3641654"/>
                  <a:pt x="3664244" y="3654278"/>
                </a:cubicBezTo>
                <a:cubicBezTo>
                  <a:pt x="3651620" y="3641654"/>
                  <a:pt x="3651620" y="3641654"/>
                  <a:pt x="3651620" y="3641654"/>
                </a:cubicBezTo>
                <a:cubicBezTo>
                  <a:pt x="3613084" y="3679526"/>
                  <a:pt x="3690157" y="3679526"/>
                  <a:pt x="3716068" y="3692814"/>
                </a:cubicBezTo>
                <a:cubicBezTo>
                  <a:pt x="3703445" y="3680191"/>
                  <a:pt x="3703445" y="3692814"/>
                  <a:pt x="3703445" y="3680191"/>
                </a:cubicBezTo>
                <a:cubicBezTo>
                  <a:pt x="3703445" y="3680191"/>
                  <a:pt x="3716068" y="3667566"/>
                  <a:pt x="3729357" y="3654942"/>
                </a:cubicBezTo>
                <a:cubicBezTo>
                  <a:pt x="3729357" y="3654942"/>
                  <a:pt x="3729357" y="3667566"/>
                  <a:pt x="3741981" y="3667566"/>
                </a:cubicBezTo>
                <a:cubicBezTo>
                  <a:pt x="3754604" y="3654942"/>
                  <a:pt x="3729357" y="3654942"/>
                  <a:pt x="3741981" y="3629695"/>
                </a:cubicBezTo>
                <a:cubicBezTo>
                  <a:pt x="3754604" y="3654942"/>
                  <a:pt x="3767893" y="3667566"/>
                  <a:pt x="3793141" y="3667566"/>
                </a:cubicBezTo>
                <a:cubicBezTo>
                  <a:pt x="3793141" y="3680191"/>
                  <a:pt x="3793141" y="3680191"/>
                  <a:pt x="3805764" y="3667566"/>
                </a:cubicBezTo>
                <a:cubicBezTo>
                  <a:pt x="3793141" y="3680191"/>
                  <a:pt x="3805764" y="3680191"/>
                  <a:pt x="3805764" y="3692814"/>
                </a:cubicBezTo>
                <a:cubicBezTo>
                  <a:pt x="3805100" y="3705438"/>
                  <a:pt x="3791812" y="3692814"/>
                  <a:pt x="3791812" y="3705438"/>
                </a:cubicBezTo>
                <a:lnTo>
                  <a:pt x="3791812" y="3705438"/>
                </a:lnTo>
                <a:close/>
                <a:moveTo>
                  <a:pt x="4010404" y="3845629"/>
                </a:moveTo>
                <a:cubicBezTo>
                  <a:pt x="3997780" y="3845629"/>
                  <a:pt x="4010404" y="3833006"/>
                  <a:pt x="4010404" y="3820382"/>
                </a:cubicBezTo>
                <a:cubicBezTo>
                  <a:pt x="4023692" y="3819718"/>
                  <a:pt x="4023692" y="3845629"/>
                  <a:pt x="4010404" y="3845629"/>
                </a:cubicBezTo>
                <a:lnTo>
                  <a:pt x="4010404" y="3845629"/>
                </a:lnTo>
                <a:close/>
                <a:moveTo>
                  <a:pt x="4062229" y="3565247"/>
                </a:moveTo>
                <a:cubicBezTo>
                  <a:pt x="4062229" y="3552623"/>
                  <a:pt x="4036316" y="3565247"/>
                  <a:pt x="4036316" y="3552623"/>
                </a:cubicBezTo>
                <a:cubicBezTo>
                  <a:pt x="4023692" y="3577871"/>
                  <a:pt x="3997780" y="3577871"/>
                  <a:pt x="3985156" y="3590495"/>
                </a:cubicBezTo>
                <a:cubicBezTo>
                  <a:pt x="3972533" y="3577871"/>
                  <a:pt x="3959244" y="3577871"/>
                  <a:pt x="3933996" y="3565247"/>
                </a:cubicBezTo>
                <a:cubicBezTo>
                  <a:pt x="3921373" y="3565247"/>
                  <a:pt x="3933996" y="3577871"/>
                  <a:pt x="3933996" y="3577871"/>
                </a:cubicBezTo>
                <a:cubicBezTo>
                  <a:pt x="3933996" y="3603118"/>
                  <a:pt x="3972533" y="3590495"/>
                  <a:pt x="3972533" y="3590495"/>
                </a:cubicBezTo>
                <a:cubicBezTo>
                  <a:pt x="3921373" y="3641654"/>
                  <a:pt x="3985156" y="3718062"/>
                  <a:pt x="4036980" y="3730686"/>
                </a:cubicBezTo>
                <a:cubicBezTo>
                  <a:pt x="4036980" y="3743310"/>
                  <a:pt x="4049604" y="3743310"/>
                  <a:pt x="4049604" y="3743310"/>
                </a:cubicBezTo>
                <a:cubicBezTo>
                  <a:pt x="4036980" y="3781181"/>
                  <a:pt x="4011069" y="3755934"/>
                  <a:pt x="3985156" y="3768558"/>
                </a:cubicBezTo>
                <a:cubicBezTo>
                  <a:pt x="3985156" y="3730686"/>
                  <a:pt x="3985156" y="3692150"/>
                  <a:pt x="3946620" y="3692150"/>
                </a:cubicBezTo>
                <a:cubicBezTo>
                  <a:pt x="3946620" y="3679526"/>
                  <a:pt x="3933996" y="3654278"/>
                  <a:pt x="3920708" y="3654278"/>
                </a:cubicBezTo>
                <a:cubicBezTo>
                  <a:pt x="3908084" y="3616407"/>
                  <a:pt x="3908084" y="3552623"/>
                  <a:pt x="3920708" y="3514087"/>
                </a:cubicBezTo>
                <a:cubicBezTo>
                  <a:pt x="3920708" y="3526711"/>
                  <a:pt x="3933332" y="3539335"/>
                  <a:pt x="3946620" y="3539335"/>
                </a:cubicBezTo>
                <a:cubicBezTo>
                  <a:pt x="3959909" y="3539335"/>
                  <a:pt x="3946620" y="3526711"/>
                  <a:pt x="3959244" y="3526711"/>
                </a:cubicBezTo>
                <a:cubicBezTo>
                  <a:pt x="3971868" y="3526711"/>
                  <a:pt x="3971868" y="3539335"/>
                  <a:pt x="3985156" y="3539335"/>
                </a:cubicBezTo>
                <a:cubicBezTo>
                  <a:pt x="3997780" y="3539335"/>
                  <a:pt x="3997780" y="3539335"/>
                  <a:pt x="3997780" y="3526711"/>
                </a:cubicBezTo>
                <a:cubicBezTo>
                  <a:pt x="3997780" y="3539335"/>
                  <a:pt x="4010404" y="3551958"/>
                  <a:pt x="4023692" y="3551958"/>
                </a:cubicBezTo>
                <a:cubicBezTo>
                  <a:pt x="4036316" y="3539335"/>
                  <a:pt x="4036316" y="3526711"/>
                  <a:pt x="4049604" y="3526711"/>
                </a:cubicBezTo>
                <a:cubicBezTo>
                  <a:pt x="4062229" y="3526711"/>
                  <a:pt x="4075517" y="3526711"/>
                  <a:pt x="4075517" y="3551958"/>
                </a:cubicBezTo>
                <a:cubicBezTo>
                  <a:pt x="4074852" y="3552623"/>
                  <a:pt x="4062229" y="3552623"/>
                  <a:pt x="4062229" y="3565247"/>
                </a:cubicBezTo>
                <a:lnTo>
                  <a:pt x="4062229" y="3565247"/>
                </a:lnTo>
                <a:close/>
                <a:moveTo>
                  <a:pt x="4164548" y="3463591"/>
                </a:moveTo>
                <a:cubicBezTo>
                  <a:pt x="4164548" y="3476215"/>
                  <a:pt x="4164548" y="3476215"/>
                  <a:pt x="4164548" y="3488839"/>
                </a:cubicBezTo>
                <a:cubicBezTo>
                  <a:pt x="4164548" y="3488839"/>
                  <a:pt x="4151924" y="3488839"/>
                  <a:pt x="4151924" y="3501463"/>
                </a:cubicBezTo>
                <a:cubicBezTo>
                  <a:pt x="4139300" y="3488839"/>
                  <a:pt x="4126012" y="3501463"/>
                  <a:pt x="4126012" y="3476215"/>
                </a:cubicBezTo>
                <a:cubicBezTo>
                  <a:pt x="4139300" y="3476215"/>
                  <a:pt x="4139300" y="3450303"/>
                  <a:pt x="4164548" y="3463591"/>
                </a:cubicBezTo>
                <a:lnTo>
                  <a:pt x="4164548" y="3463591"/>
                </a:lnTo>
                <a:close/>
                <a:moveTo>
                  <a:pt x="4241620" y="1069707"/>
                </a:moveTo>
                <a:lnTo>
                  <a:pt x="4228996" y="1069707"/>
                </a:lnTo>
                <a:cubicBezTo>
                  <a:pt x="4203084" y="1082331"/>
                  <a:pt x="4177836" y="1082331"/>
                  <a:pt x="4151924" y="1082331"/>
                </a:cubicBezTo>
                <a:cubicBezTo>
                  <a:pt x="4126012" y="1082331"/>
                  <a:pt x="4113388" y="1094955"/>
                  <a:pt x="4087476" y="1094955"/>
                </a:cubicBezTo>
                <a:cubicBezTo>
                  <a:pt x="4074852" y="1057083"/>
                  <a:pt x="4048940" y="1069707"/>
                  <a:pt x="4023028" y="1069707"/>
                </a:cubicBezTo>
                <a:cubicBezTo>
                  <a:pt x="3971868" y="1069707"/>
                  <a:pt x="3933332" y="1031835"/>
                  <a:pt x="3881508" y="1044459"/>
                </a:cubicBezTo>
                <a:cubicBezTo>
                  <a:pt x="3842972" y="1006588"/>
                  <a:pt x="3842972" y="942804"/>
                  <a:pt x="3804435" y="916892"/>
                </a:cubicBezTo>
                <a:cubicBezTo>
                  <a:pt x="3778524" y="929515"/>
                  <a:pt x="3778524" y="904268"/>
                  <a:pt x="3753276" y="904268"/>
                </a:cubicBezTo>
                <a:cubicBezTo>
                  <a:pt x="3740652" y="904268"/>
                  <a:pt x="3753276" y="929515"/>
                  <a:pt x="3740652" y="929515"/>
                </a:cubicBezTo>
                <a:cubicBezTo>
                  <a:pt x="3714740" y="916892"/>
                  <a:pt x="3714740" y="942139"/>
                  <a:pt x="3689492" y="954763"/>
                </a:cubicBezTo>
                <a:cubicBezTo>
                  <a:pt x="3689492" y="954763"/>
                  <a:pt x="3689492" y="942139"/>
                  <a:pt x="3676868" y="942139"/>
                </a:cubicBezTo>
                <a:cubicBezTo>
                  <a:pt x="3650956" y="954763"/>
                  <a:pt x="3664244" y="993299"/>
                  <a:pt x="3638332" y="1018547"/>
                </a:cubicBezTo>
                <a:cubicBezTo>
                  <a:pt x="3638332" y="1005923"/>
                  <a:pt x="3625708" y="1005923"/>
                  <a:pt x="3625708" y="1005923"/>
                </a:cubicBezTo>
                <a:cubicBezTo>
                  <a:pt x="3574548" y="1018547"/>
                  <a:pt x="3536012" y="1005923"/>
                  <a:pt x="3497476" y="1031171"/>
                </a:cubicBezTo>
                <a:cubicBezTo>
                  <a:pt x="3497476" y="1018547"/>
                  <a:pt x="3458940" y="1031171"/>
                  <a:pt x="3458940" y="1018547"/>
                </a:cubicBezTo>
                <a:cubicBezTo>
                  <a:pt x="3458940" y="1031171"/>
                  <a:pt x="3446317" y="1018547"/>
                  <a:pt x="3433028" y="1031171"/>
                </a:cubicBezTo>
                <a:cubicBezTo>
                  <a:pt x="3433028" y="1043795"/>
                  <a:pt x="3445652" y="1031171"/>
                  <a:pt x="3445652" y="1031171"/>
                </a:cubicBezTo>
                <a:cubicBezTo>
                  <a:pt x="3445652" y="1043795"/>
                  <a:pt x="3433028" y="1056419"/>
                  <a:pt x="3419740" y="1056419"/>
                </a:cubicBezTo>
                <a:cubicBezTo>
                  <a:pt x="3419740" y="1043795"/>
                  <a:pt x="3419740" y="1031171"/>
                  <a:pt x="3432364" y="1043795"/>
                </a:cubicBezTo>
                <a:cubicBezTo>
                  <a:pt x="3419740" y="1031171"/>
                  <a:pt x="3406452" y="1031171"/>
                  <a:pt x="3393828" y="1043795"/>
                </a:cubicBezTo>
                <a:cubicBezTo>
                  <a:pt x="3406452" y="1056419"/>
                  <a:pt x="3406452" y="1056419"/>
                  <a:pt x="3393828" y="1069042"/>
                </a:cubicBezTo>
                <a:cubicBezTo>
                  <a:pt x="3393828" y="1056419"/>
                  <a:pt x="3381204" y="1043795"/>
                  <a:pt x="3393828" y="1043795"/>
                </a:cubicBezTo>
                <a:cubicBezTo>
                  <a:pt x="3381204" y="1031171"/>
                  <a:pt x="3355292" y="1043795"/>
                  <a:pt x="3329380" y="1031171"/>
                </a:cubicBezTo>
                <a:cubicBezTo>
                  <a:pt x="3316756" y="1031171"/>
                  <a:pt x="3329380" y="1018547"/>
                  <a:pt x="3316756" y="1031171"/>
                </a:cubicBezTo>
                <a:cubicBezTo>
                  <a:pt x="3316756" y="1018547"/>
                  <a:pt x="3316756" y="1018547"/>
                  <a:pt x="3329380" y="1018547"/>
                </a:cubicBezTo>
                <a:cubicBezTo>
                  <a:pt x="3316756" y="1005923"/>
                  <a:pt x="3303467" y="1018547"/>
                  <a:pt x="3303467" y="1031171"/>
                </a:cubicBezTo>
                <a:cubicBezTo>
                  <a:pt x="3290843" y="1018547"/>
                  <a:pt x="3290843" y="1018547"/>
                  <a:pt x="3277555" y="1018547"/>
                </a:cubicBezTo>
                <a:cubicBezTo>
                  <a:pt x="3290179" y="1005923"/>
                  <a:pt x="3277555" y="993299"/>
                  <a:pt x="3277555" y="980675"/>
                </a:cubicBezTo>
                <a:cubicBezTo>
                  <a:pt x="3277555" y="968051"/>
                  <a:pt x="3264931" y="993299"/>
                  <a:pt x="3277555" y="968051"/>
                </a:cubicBezTo>
                <a:cubicBezTo>
                  <a:pt x="3251643" y="980675"/>
                  <a:pt x="3264931" y="1019211"/>
                  <a:pt x="3226395" y="1005923"/>
                </a:cubicBezTo>
                <a:cubicBezTo>
                  <a:pt x="3226395" y="980675"/>
                  <a:pt x="3264931" y="993299"/>
                  <a:pt x="3252307" y="968051"/>
                </a:cubicBezTo>
                <a:cubicBezTo>
                  <a:pt x="3278220" y="980675"/>
                  <a:pt x="3278220" y="942804"/>
                  <a:pt x="3290843" y="955428"/>
                </a:cubicBezTo>
                <a:cubicBezTo>
                  <a:pt x="3290843" y="917556"/>
                  <a:pt x="3329380" y="904268"/>
                  <a:pt x="3329380" y="866396"/>
                </a:cubicBezTo>
                <a:cubicBezTo>
                  <a:pt x="3367916" y="866396"/>
                  <a:pt x="3367916" y="853772"/>
                  <a:pt x="3393828" y="853772"/>
                </a:cubicBezTo>
                <a:cubicBezTo>
                  <a:pt x="3393828" y="841148"/>
                  <a:pt x="3381204" y="841148"/>
                  <a:pt x="3381204" y="841148"/>
                </a:cubicBezTo>
                <a:cubicBezTo>
                  <a:pt x="3407116" y="828525"/>
                  <a:pt x="3419740" y="815901"/>
                  <a:pt x="3445652" y="803277"/>
                </a:cubicBezTo>
                <a:cubicBezTo>
                  <a:pt x="3458276" y="803277"/>
                  <a:pt x="3445652" y="803277"/>
                  <a:pt x="3445652" y="790653"/>
                </a:cubicBezTo>
                <a:cubicBezTo>
                  <a:pt x="3458276" y="790653"/>
                  <a:pt x="3458276" y="790653"/>
                  <a:pt x="3471564" y="790653"/>
                </a:cubicBezTo>
                <a:cubicBezTo>
                  <a:pt x="3458940" y="803277"/>
                  <a:pt x="3458940" y="815901"/>
                  <a:pt x="3458940" y="828525"/>
                </a:cubicBezTo>
                <a:cubicBezTo>
                  <a:pt x="3471564" y="828525"/>
                  <a:pt x="3484852" y="790653"/>
                  <a:pt x="3471564" y="790653"/>
                </a:cubicBezTo>
                <a:cubicBezTo>
                  <a:pt x="3548636" y="765405"/>
                  <a:pt x="3625708" y="726869"/>
                  <a:pt x="3728693" y="726869"/>
                </a:cubicBezTo>
                <a:cubicBezTo>
                  <a:pt x="3728693" y="714245"/>
                  <a:pt x="3716068" y="714245"/>
                  <a:pt x="3728693" y="714245"/>
                </a:cubicBezTo>
                <a:cubicBezTo>
                  <a:pt x="3690157" y="714245"/>
                  <a:pt x="3690157" y="714245"/>
                  <a:pt x="3690157" y="714245"/>
                </a:cubicBezTo>
                <a:cubicBezTo>
                  <a:pt x="3728693" y="688998"/>
                  <a:pt x="3754604" y="663085"/>
                  <a:pt x="3793141" y="663085"/>
                </a:cubicBezTo>
                <a:cubicBezTo>
                  <a:pt x="3793141" y="650462"/>
                  <a:pt x="3793141" y="650462"/>
                  <a:pt x="3805764" y="637838"/>
                </a:cubicBezTo>
                <a:cubicBezTo>
                  <a:pt x="3856924" y="637838"/>
                  <a:pt x="3921373" y="574054"/>
                  <a:pt x="3998445" y="561430"/>
                </a:cubicBezTo>
                <a:cubicBezTo>
                  <a:pt x="4049604" y="548806"/>
                  <a:pt x="4075517" y="586678"/>
                  <a:pt x="4114053" y="599302"/>
                </a:cubicBezTo>
                <a:cubicBezTo>
                  <a:pt x="4126676" y="574054"/>
                  <a:pt x="4101429" y="561430"/>
                  <a:pt x="4114053" y="535518"/>
                </a:cubicBezTo>
                <a:cubicBezTo>
                  <a:pt x="4101429" y="535518"/>
                  <a:pt x="4101429" y="548142"/>
                  <a:pt x="4088140" y="535518"/>
                </a:cubicBezTo>
                <a:lnTo>
                  <a:pt x="4088140" y="535518"/>
                </a:lnTo>
                <a:cubicBezTo>
                  <a:pt x="4100764" y="522894"/>
                  <a:pt x="4114053" y="522894"/>
                  <a:pt x="4139300" y="510270"/>
                </a:cubicBezTo>
                <a:cubicBezTo>
                  <a:pt x="4151924" y="535518"/>
                  <a:pt x="4177836" y="561430"/>
                  <a:pt x="4216372" y="574054"/>
                </a:cubicBezTo>
                <a:cubicBezTo>
                  <a:pt x="4203749" y="586678"/>
                  <a:pt x="4177836" y="611925"/>
                  <a:pt x="4151924" y="611925"/>
                </a:cubicBezTo>
                <a:cubicBezTo>
                  <a:pt x="4151924" y="624549"/>
                  <a:pt x="4177836" y="611925"/>
                  <a:pt x="4164548" y="637173"/>
                </a:cubicBezTo>
                <a:cubicBezTo>
                  <a:pt x="4177172" y="611925"/>
                  <a:pt x="4203084" y="599302"/>
                  <a:pt x="4228996" y="573390"/>
                </a:cubicBezTo>
                <a:cubicBezTo>
                  <a:pt x="4241620" y="598637"/>
                  <a:pt x="4280156" y="586013"/>
                  <a:pt x="4293445" y="598637"/>
                </a:cubicBezTo>
                <a:cubicBezTo>
                  <a:pt x="4293445" y="598637"/>
                  <a:pt x="4306068" y="611261"/>
                  <a:pt x="4306068" y="598637"/>
                </a:cubicBezTo>
                <a:cubicBezTo>
                  <a:pt x="4344605" y="636509"/>
                  <a:pt x="4421677" y="636509"/>
                  <a:pt x="4409053" y="712916"/>
                </a:cubicBezTo>
                <a:cubicBezTo>
                  <a:pt x="4434965" y="738164"/>
                  <a:pt x="4460212" y="712916"/>
                  <a:pt x="4486125" y="738164"/>
                </a:cubicBezTo>
                <a:cubicBezTo>
                  <a:pt x="4498748" y="789324"/>
                  <a:pt x="4550573" y="801948"/>
                  <a:pt x="4537285" y="865732"/>
                </a:cubicBezTo>
                <a:cubicBezTo>
                  <a:pt x="4549908" y="878356"/>
                  <a:pt x="4549908" y="903603"/>
                  <a:pt x="4563197" y="942139"/>
                </a:cubicBezTo>
                <a:cubicBezTo>
                  <a:pt x="4537285" y="954763"/>
                  <a:pt x="4512037" y="967387"/>
                  <a:pt x="4473501" y="980011"/>
                </a:cubicBezTo>
                <a:cubicBezTo>
                  <a:pt x="4447589" y="1005259"/>
                  <a:pt x="4447589" y="1017883"/>
                  <a:pt x="4422341" y="1017883"/>
                </a:cubicBezTo>
                <a:cubicBezTo>
                  <a:pt x="4396429" y="1017883"/>
                  <a:pt x="4371181" y="1043130"/>
                  <a:pt x="4345269" y="1043130"/>
                </a:cubicBezTo>
                <a:cubicBezTo>
                  <a:pt x="4319357" y="1055754"/>
                  <a:pt x="4294109" y="1068378"/>
                  <a:pt x="4255573" y="1068378"/>
                </a:cubicBezTo>
                <a:lnTo>
                  <a:pt x="4241620" y="1068378"/>
                </a:lnTo>
                <a:lnTo>
                  <a:pt x="4241620" y="1069707"/>
                </a:lnTo>
                <a:close/>
                <a:moveTo>
                  <a:pt x="4486125" y="1146115"/>
                </a:moveTo>
                <a:cubicBezTo>
                  <a:pt x="4421677" y="1171362"/>
                  <a:pt x="4293445" y="1209898"/>
                  <a:pt x="4267532" y="1120867"/>
                </a:cubicBezTo>
                <a:cubicBezTo>
                  <a:pt x="4306068" y="1069707"/>
                  <a:pt x="4370517" y="1069707"/>
                  <a:pt x="4409053" y="1057083"/>
                </a:cubicBezTo>
                <a:lnTo>
                  <a:pt x="4409053" y="1069707"/>
                </a:lnTo>
                <a:cubicBezTo>
                  <a:pt x="4421677" y="1069707"/>
                  <a:pt x="4434965" y="1057083"/>
                  <a:pt x="4434965" y="1044459"/>
                </a:cubicBezTo>
                <a:cubicBezTo>
                  <a:pt x="4473501" y="1057083"/>
                  <a:pt x="4550573" y="1057083"/>
                  <a:pt x="4563197" y="1108243"/>
                </a:cubicBezTo>
                <a:cubicBezTo>
                  <a:pt x="4537285" y="1120202"/>
                  <a:pt x="4498748" y="1133491"/>
                  <a:pt x="4486125" y="1146115"/>
                </a:cubicBezTo>
                <a:lnTo>
                  <a:pt x="4486125" y="1146115"/>
                </a:lnTo>
                <a:close/>
                <a:moveTo>
                  <a:pt x="4203084" y="280383"/>
                </a:moveTo>
                <a:cubicBezTo>
                  <a:pt x="4203084" y="267759"/>
                  <a:pt x="4203084" y="267759"/>
                  <a:pt x="4203084" y="255135"/>
                </a:cubicBezTo>
                <a:cubicBezTo>
                  <a:pt x="4177172" y="280383"/>
                  <a:pt x="4164548" y="293007"/>
                  <a:pt x="4151924" y="318919"/>
                </a:cubicBezTo>
                <a:cubicBezTo>
                  <a:pt x="4177836" y="305631"/>
                  <a:pt x="4177836" y="280383"/>
                  <a:pt x="4203084" y="280383"/>
                </a:cubicBezTo>
                <a:lnTo>
                  <a:pt x="4203084" y="280383"/>
                </a:lnTo>
                <a:close/>
                <a:moveTo>
                  <a:pt x="4216372" y="254471"/>
                </a:moveTo>
                <a:cubicBezTo>
                  <a:pt x="4216372" y="254471"/>
                  <a:pt x="4216372" y="254471"/>
                  <a:pt x="4203749" y="254471"/>
                </a:cubicBezTo>
                <a:cubicBezTo>
                  <a:pt x="4216372" y="254471"/>
                  <a:pt x="4216372" y="254471"/>
                  <a:pt x="4216372" y="254471"/>
                </a:cubicBezTo>
                <a:lnTo>
                  <a:pt x="4216372" y="254471"/>
                </a:lnTo>
                <a:lnTo>
                  <a:pt x="4216372" y="254471"/>
                </a:lnTo>
                <a:close/>
                <a:moveTo>
                  <a:pt x="4267532" y="190687"/>
                </a:moveTo>
                <a:cubicBezTo>
                  <a:pt x="4228996" y="203311"/>
                  <a:pt x="4203084" y="228559"/>
                  <a:pt x="4216372" y="254471"/>
                </a:cubicBezTo>
                <a:cubicBezTo>
                  <a:pt x="4228996" y="229223"/>
                  <a:pt x="4267532" y="229223"/>
                  <a:pt x="4267532" y="190687"/>
                </a:cubicBezTo>
                <a:lnTo>
                  <a:pt x="4267532" y="190687"/>
                </a:lnTo>
                <a:close/>
                <a:moveTo>
                  <a:pt x="5385741" y="241847"/>
                </a:moveTo>
                <a:cubicBezTo>
                  <a:pt x="5385741" y="254471"/>
                  <a:pt x="5359829" y="267095"/>
                  <a:pt x="5385741" y="267095"/>
                </a:cubicBezTo>
                <a:cubicBezTo>
                  <a:pt x="5385741" y="241847"/>
                  <a:pt x="5398365" y="254471"/>
                  <a:pt x="5411654" y="254471"/>
                </a:cubicBezTo>
                <a:cubicBezTo>
                  <a:pt x="5411654" y="229223"/>
                  <a:pt x="5411654" y="229223"/>
                  <a:pt x="5399030" y="203311"/>
                </a:cubicBezTo>
                <a:cubicBezTo>
                  <a:pt x="5373118" y="203311"/>
                  <a:pt x="5347870" y="241182"/>
                  <a:pt x="5334582" y="254471"/>
                </a:cubicBezTo>
                <a:cubicBezTo>
                  <a:pt x="5347205" y="254471"/>
                  <a:pt x="5347205" y="267095"/>
                  <a:pt x="5347205" y="267095"/>
                </a:cubicBezTo>
                <a:cubicBezTo>
                  <a:pt x="5360494" y="241847"/>
                  <a:pt x="5373118" y="254471"/>
                  <a:pt x="5385741" y="241847"/>
                </a:cubicBezTo>
                <a:lnTo>
                  <a:pt x="5385741" y="241847"/>
                </a:lnTo>
                <a:close/>
                <a:moveTo>
                  <a:pt x="5334582" y="267095"/>
                </a:moveTo>
                <a:lnTo>
                  <a:pt x="5334582" y="254471"/>
                </a:lnTo>
                <a:cubicBezTo>
                  <a:pt x="5334582" y="254471"/>
                  <a:pt x="5334582" y="254471"/>
                  <a:pt x="5334582" y="267095"/>
                </a:cubicBezTo>
                <a:lnTo>
                  <a:pt x="5334582" y="267095"/>
                </a:lnTo>
                <a:close/>
                <a:moveTo>
                  <a:pt x="3522059" y="942139"/>
                </a:moveTo>
                <a:cubicBezTo>
                  <a:pt x="3509436" y="942139"/>
                  <a:pt x="3509436" y="929515"/>
                  <a:pt x="3496148" y="942139"/>
                </a:cubicBezTo>
                <a:cubicBezTo>
                  <a:pt x="3496148" y="929515"/>
                  <a:pt x="3496148" y="929515"/>
                  <a:pt x="3496148" y="916892"/>
                </a:cubicBezTo>
                <a:cubicBezTo>
                  <a:pt x="3508771" y="916892"/>
                  <a:pt x="3508771" y="904268"/>
                  <a:pt x="3508771" y="904268"/>
                </a:cubicBezTo>
                <a:cubicBezTo>
                  <a:pt x="3496148" y="916892"/>
                  <a:pt x="3496148" y="904268"/>
                  <a:pt x="3482859" y="916892"/>
                </a:cubicBezTo>
                <a:lnTo>
                  <a:pt x="3482859" y="929515"/>
                </a:lnTo>
                <a:cubicBezTo>
                  <a:pt x="3470235" y="929515"/>
                  <a:pt x="3456947" y="942139"/>
                  <a:pt x="3456947" y="942139"/>
                </a:cubicBezTo>
                <a:cubicBezTo>
                  <a:pt x="3483524" y="942139"/>
                  <a:pt x="3496148" y="954763"/>
                  <a:pt x="3522059" y="942139"/>
                </a:cubicBezTo>
                <a:cubicBezTo>
                  <a:pt x="3522059" y="954763"/>
                  <a:pt x="3509436" y="954763"/>
                  <a:pt x="3509436" y="954763"/>
                </a:cubicBezTo>
                <a:cubicBezTo>
                  <a:pt x="3522059" y="954763"/>
                  <a:pt x="3522059" y="967387"/>
                  <a:pt x="3535348" y="954763"/>
                </a:cubicBezTo>
                <a:cubicBezTo>
                  <a:pt x="3534684" y="942139"/>
                  <a:pt x="3522059" y="954763"/>
                  <a:pt x="3522059" y="942139"/>
                </a:cubicBezTo>
                <a:lnTo>
                  <a:pt x="3522059" y="942139"/>
                </a:lnTo>
                <a:close/>
                <a:moveTo>
                  <a:pt x="7236799" y="1629808"/>
                </a:move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close/>
                <a:moveTo>
                  <a:pt x="7236799" y="1604560"/>
                </a:moveTo>
                <a:cubicBezTo>
                  <a:pt x="7236799" y="1617184"/>
                  <a:pt x="7236799" y="1617184"/>
                  <a:pt x="7236799" y="1604560"/>
                </a:cubicBezTo>
                <a:cubicBezTo>
                  <a:pt x="7236799" y="1617184"/>
                  <a:pt x="7236799" y="1629808"/>
                  <a:pt x="7236799" y="1629808"/>
                </a:cubicBezTo>
                <a:cubicBezTo>
                  <a:pt x="7250087" y="1617184"/>
                  <a:pt x="7250087" y="1617184"/>
                  <a:pt x="7236799" y="1604560"/>
                </a:cubicBezTo>
                <a:lnTo>
                  <a:pt x="7236799" y="1604560"/>
                </a:lnTo>
                <a:close/>
                <a:moveTo>
                  <a:pt x="7288624" y="1642432"/>
                </a:moveTo>
                <a:cubicBezTo>
                  <a:pt x="7301248" y="1642432"/>
                  <a:pt x="7301248" y="1642432"/>
                  <a:pt x="7301248" y="1655056"/>
                </a:cubicBezTo>
                <a:cubicBezTo>
                  <a:pt x="7288624" y="1642432"/>
                  <a:pt x="7288624" y="1655056"/>
                  <a:pt x="7288624" y="1667680"/>
                </a:cubicBezTo>
                <a:cubicBezTo>
                  <a:pt x="7288624" y="1642432"/>
                  <a:pt x="7262711" y="1629808"/>
                  <a:pt x="7262711" y="1603896"/>
                </a:cubicBezTo>
                <a:cubicBezTo>
                  <a:pt x="7250087" y="1616520"/>
                  <a:pt x="7262711" y="1629144"/>
                  <a:pt x="7236799" y="1629144"/>
                </a:cubicBezTo>
                <a:cubicBezTo>
                  <a:pt x="7249423" y="1629144"/>
                  <a:pt x="7249423" y="1641768"/>
                  <a:pt x="7249423" y="1641768"/>
                </a:cubicBezTo>
                <a:cubicBezTo>
                  <a:pt x="7236799" y="1629144"/>
                  <a:pt x="7236799" y="1654391"/>
                  <a:pt x="7236799" y="1654391"/>
                </a:cubicBezTo>
                <a:cubicBezTo>
                  <a:pt x="7224176" y="1641768"/>
                  <a:pt x="7224176" y="1641768"/>
                  <a:pt x="7224176" y="1629144"/>
                </a:cubicBezTo>
                <a:cubicBezTo>
                  <a:pt x="7211552" y="1629144"/>
                  <a:pt x="7211552" y="1641768"/>
                  <a:pt x="7198264" y="1641768"/>
                </a:cubicBezTo>
                <a:cubicBezTo>
                  <a:pt x="7185639" y="1667015"/>
                  <a:pt x="7185639" y="1692927"/>
                  <a:pt x="7185639" y="1718175"/>
                </a:cubicBezTo>
                <a:cubicBezTo>
                  <a:pt x="7198264" y="1718175"/>
                  <a:pt x="7211552" y="1718175"/>
                  <a:pt x="7198264" y="1730799"/>
                </a:cubicBezTo>
                <a:cubicBezTo>
                  <a:pt x="7198264" y="1743423"/>
                  <a:pt x="7210888" y="1730799"/>
                  <a:pt x="7210888" y="1718175"/>
                </a:cubicBezTo>
                <a:cubicBezTo>
                  <a:pt x="7223511" y="1730799"/>
                  <a:pt x="7236799" y="1743423"/>
                  <a:pt x="7236799" y="1743423"/>
                </a:cubicBezTo>
                <a:cubicBezTo>
                  <a:pt x="7236799" y="1743423"/>
                  <a:pt x="7236799" y="1730799"/>
                  <a:pt x="7249423" y="1730799"/>
                </a:cubicBezTo>
                <a:lnTo>
                  <a:pt x="7249423" y="1743423"/>
                </a:lnTo>
                <a:cubicBezTo>
                  <a:pt x="7262047" y="1730799"/>
                  <a:pt x="7249423" y="1718175"/>
                  <a:pt x="7262047" y="1718175"/>
                </a:cubicBezTo>
                <a:cubicBezTo>
                  <a:pt x="7262047" y="1730799"/>
                  <a:pt x="7274671" y="1730799"/>
                  <a:pt x="7274671" y="1743423"/>
                </a:cubicBezTo>
                <a:cubicBezTo>
                  <a:pt x="7274671" y="1730799"/>
                  <a:pt x="7287295" y="1718175"/>
                  <a:pt x="7274671" y="1718175"/>
                </a:cubicBezTo>
                <a:cubicBezTo>
                  <a:pt x="7274671" y="1730799"/>
                  <a:pt x="7274671" y="1730799"/>
                  <a:pt x="7274671" y="1718175"/>
                </a:cubicBezTo>
                <a:cubicBezTo>
                  <a:pt x="7274671" y="1705551"/>
                  <a:pt x="7300583" y="1718175"/>
                  <a:pt x="7300583" y="1705551"/>
                </a:cubicBezTo>
                <a:cubicBezTo>
                  <a:pt x="7313207" y="1692927"/>
                  <a:pt x="7300583" y="1654391"/>
                  <a:pt x="7313207" y="1654391"/>
                </a:cubicBezTo>
                <a:cubicBezTo>
                  <a:pt x="7301248" y="1655056"/>
                  <a:pt x="7301248" y="1629808"/>
                  <a:pt x="7288624" y="1642432"/>
                </a:cubicBezTo>
                <a:lnTo>
                  <a:pt x="7288624" y="1642432"/>
                </a:lnTo>
                <a:close/>
                <a:moveTo>
                  <a:pt x="7288624" y="1706216"/>
                </a:moveTo>
                <a:lnTo>
                  <a:pt x="7276000" y="1706216"/>
                </a:lnTo>
                <a:cubicBezTo>
                  <a:pt x="7276000" y="1693592"/>
                  <a:pt x="7276000" y="1680968"/>
                  <a:pt x="7288624" y="1680968"/>
                </a:cubicBezTo>
                <a:cubicBezTo>
                  <a:pt x="7301248" y="1693592"/>
                  <a:pt x="7275335" y="1693592"/>
                  <a:pt x="7288624" y="1706216"/>
                </a:cubicBezTo>
                <a:lnTo>
                  <a:pt x="7288624" y="1706216"/>
                </a:lnTo>
                <a:close/>
                <a:moveTo>
                  <a:pt x="7108568" y="1731464"/>
                </a:moveTo>
                <a:cubicBezTo>
                  <a:pt x="7108568" y="1718840"/>
                  <a:pt x="7121192" y="1718840"/>
                  <a:pt x="7121192" y="1706216"/>
                </a:cubicBezTo>
                <a:cubicBezTo>
                  <a:pt x="7108568" y="1706216"/>
                  <a:pt x="7095279" y="1680968"/>
                  <a:pt x="7095279" y="1693592"/>
                </a:cubicBezTo>
                <a:cubicBezTo>
                  <a:pt x="7082655" y="1680968"/>
                  <a:pt x="7082655" y="1655720"/>
                  <a:pt x="7056743" y="1668344"/>
                </a:cubicBezTo>
                <a:cubicBezTo>
                  <a:pt x="7056743" y="1668344"/>
                  <a:pt x="7056743" y="1655720"/>
                  <a:pt x="7056743" y="1643096"/>
                </a:cubicBezTo>
                <a:cubicBezTo>
                  <a:pt x="7044119" y="1655720"/>
                  <a:pt x="7044119" y="1668344"/>
                  <a:pt x="7030831" y="1668344"/>
                </a:cubicBezTo>
                <a:cubicBezTo>
                  <a:pt x="7056743" y="1680968"/>
                  <a:pt x="7030831" y="1693592"/>
                  <a:pt x="7030831" y="1706216"/>
                </a:cubicBezTo>
                <a:cubicBezTo>
                  <a:pt x="7030831" y="1718840"/>
                  <a:pt x="7043455" y="1706216"/>
                  <a:pt x="7030831" y="1718840"/>
                </a:cubicBezTo>
                <a:cubicBezTo>
                  <a:pt x="7069367" y="1718840"/>
                  <a:pt x="7056743" y="1718840"/>
                  <a:pt x="7081991" y="1718840"/>
                </a:cubicBezTo>
                <a:cubicBezTo>
                  <a:pt x="7082655" y="1718840"/>
                  <a:pt x="7095279" y="1731464"/>
                  <a:pt x="7108568" y="1731464"/>
                </a:cubicBezTo>
                <a:lnTo>
                  <a:pt x="7108568" y="1731464"/>
                </a:lnTo>
                <a:close/>
                <a:moveTo>
                  <a:pt x="257128" y="1769999"/>
                </a:moveTo>
                <a:cubicBezTo>
                  <a:pt x="244504" y="1769999"/>
                  <a:pt x="244504" y="1757376"/>
                  <a:pt x="244504" y="1757376"/>
                </a:cubicBezTo>
                <a:cubicBezTo>
                  <a:pt x="218592" y="1757376"/>
                  <a:pt x="193345" y="1769999"/>
                  <a:pt x="180056" y="1757376"/>
                </a:cubicBezTo>
                <a:cubicBezTo>
                  <a:pt x="180056" y="1744752"/>
                  <a:pt x="192680" y="1757376"/>
                  <a:pt x="180056" y="1732128"/>
                </a:cubicBezTo>
                <a:cubicBezTo>
                  <a:pt x="167432" y="1732128"/>
                  <a:pt x="180056" y="1757376"/>
                  <a:pt x="167432" y="1757376"/>
                </a:cubicBezTo>
                <a:cubicBezTo>
                  <a:pt x="167432" y="1744752"/>
                  <a:pt x="180056" y="1744752"/>
                  <a:pt x="167432" y="1744752"/>
                </a:cubicBezTo>
                <a:cubicBezTo>
                  <a:pt x="102984" y="1757376"/>
                  <a:pt x="51824" y="1732128"/>
                  <a:pt x="0" y="1757376"/>
                </a:cubicBezTo>
                <a:cubicBezTo>
                  <a:pt x="0" y="1782623"/>
                  <a:pt x="0" y="1782623"/>
                  <a:pt x="0" y="1782623"/>
                </a:cubicBezTo>
                <a:cubicBezTo>
                  <a:pt x="12624" y="1782623"/>
                  <a:pt x="51160" y="1782623"/>
                  <a:pt x="64448" y="1795247"/>
                </a:cubicBezTo>
                <a:cubicBezTo>
                  <a:pt x="90360" y="1769999"/>
                  <a:pt x="128896" y="1795247"/>
                  <a:pt x="154144" y="1782623"/>
                </a:cubicBezTo>
                <a:cubicBezTo>
                  <a:pt x="141520" y="1782623"/>
                  <a:pt x="141520" y="1795247"/>
                  <a:pt x="141520" y="1795247"/>
                </a:cubicBezTo>
                <a:cubicBezTo>
                  <a:pt x="154144" y="1807871"/>
                  <a:pt x="167432" y="1782623"/>
                  <a:pt x="154144" y="1795247"/>
                </a:cubicBezTo>
                <a:cubicBezTo>
                  <a:pt x="166768" y="1807871"/>
                  <a:pt x="180056" y="1782623"/>
                  <a:pt x="166768" y="1782623"/>
                </a:cubicBezTo>
                <a:cubicBezTo>
                  <a:pt x="179392" y="1782623"/>
                  <a:pt x="179392" y="1769999"/>
                  <a:pt x="192680" y="1769999"/>
                </a:cubicBezTo>
                <a:cubicBezTo>
                  <a:pt x="192680" y="1769999"/>
                  <a:pt x="218592" y="1769999"/>
                  <a:pt x="218592" y="1782623"/>
                </a:cubicBezTo>
                <a:cubicBezTo>
                  <a:pt x="231216" y="1769999"/>
                  <a:pt x="244504" y="1795247"/>
                  <a:pt x="257128" y="1769999"/>
                </a:cubicBezTo>
                <a:lnTo>
                  <a:pt x="257128" y="1769999"/>
                </a:lnTo>
                <a:close/>
                <a:moveTo>
                  <a:pt x="7147103" y="1757376"/>
                </a:moveTo>
                <a:cubicBezTo>
                  <a:pt x="7147103" y="1782623"/>
                  <a:pt x="7121192" y="1769999"/>
                  <a:pt x="7121192" y="1782623"/>
                </a:cubicBezTo>
                <a:cubicBezTo>
                  <a:pt x="7121192" y="1795247"/>
                  <a:pt x="7121192" y="1807871"/>
                  <a:pt x="7108568" y="1807871"/>
                </a:cubicBezTo>
                <a:cubicBezTo>
                  <a:pt x="7108568" y="1795247"/>
                  <a:pt x="7108568" y="1795247"/>
                  <a:pt x="7095944" y="1795247"/>
                </a:cubicBezTo>
                <a:cubicBezTo>
                  <a:pt x="7095944" y="1807871"/>
                  <a:pt x="7108568" y="1833119"/>
                  <a:pt x="7121856" y="1833119"/>
                </a:cubicBezTo>
                <a:cubicBezTo>
                  <a:pt x="7109232" y="1833119"/>
                  <a:pt x="7109232" y="1820495"/>
                  <a:pt x="7121856" y="1820495"/>
                </a:cubicBezTo>
                <a:cubicBezTo>
                  <a:pt x="7121856" y="1833119"/>
                  <a:pt x="7134480" y="1858367"/>
                  <a:pt x="7147768" y="1871655"/>
                </a:cubicBezTo>
                <a:cubicBezTo>
                  <a:pt x="7147768" y="1859031"/>
                  <a:pt x="7160391" y="1859031"/>
                  <a:pt x="7160391" y="1859031"/>
                </a:cubicBezTo>
                <a:cubicBezTo>
                  <a:pt x="7147768" y="1871655"/>
                  <a:pt x="7173015" y="1884279"/>
                  <a:pt x="7186304" y="1884279"/>
                </a:cubicBezTo>
                <a:cubicBezTo>
                  <a:pt x="7198928" y="1833119"/>
                  <a:pt x="7160391" y="1807871"/>
                  <a:pt x="7160391" y="1756711"/>
                </a:cubicBezTo>
                <a:lnTo>
                  <a:pt x="7147103" y="1756711"/>
                </a:lnTo>
                <a:lnTo>
                  <a:pt x="7147103" y="1757376"/>
                </a:lnTo>
                <a:close/>
                <a:moveTo>
                  <a:pt x="7133815" y="1795247"/>
                </a:moveTo>
                <a:cubicBezTo>
                  <a:pt x="7133815" y="1782623"/>
                  <a:pt x="7172351" y="1795247"/>
                  <a:pt x="7159727" y="1807871"/>
                </a:cubicBezTo>
                <a:cubicBezTo>
                  <a:pt x="7159727" y="1807871"/>
                  <a:pt x="7159727" y="1795247"/>
                  <a:pt x="7159727" y="1807871"/>
                </a:cubicBezTo>
                <a:cubicBezTo>
                  <a:pt x="7133815" y="1820495"/>
                  <a:pt x="7147103" y="1795247"/>
                  <a:pt x="7133815" y="1795247"/>
                </a:cubicBezTo>
                <a:lnTo>
                  <a:pt x="7133815" y="1795247"/>
                </a:lnTo>
                <a:close/>
                <a:moveTo>
                  <a:pt x="7172351" y="1846407"/>
                </a:moveTo>
                <a:cubicBezTo>
                  <a:pt x="7172351" y="1846407"/>
                  <a:pt x="7172351" y="1859031"/>
                  <a:pt x="7159727" y="1859031"/>
                </a:cubicBezTo>
                <a:cubicBezTo>
                  <a:pt x="7159727" y="1846407"/>
                  <a:pt x="7159727" y="1833783"/>
                  <a:pt x="7147103" y="1833783"/>
                </a:cubicBezTo>
                <a:cubicBezTo>
                  <a:pt x="7147103" y="1821159"/>
                  <a:pt x="7159727" y="1821159"/>
                  <a:pt x="7159727" y="1821159"/>
                </a:cubicBezTo>
                <a:cubicBezTo>
                  <a:pt x="7172351" y="1833783"/>
                  <a:pt x="7159727" y="1846407"/>
                  <a:pt x="7172351" y="1846407"/>
                </a:cubicBezTo>
                <a:lnTo>
                  <a:pt x="7172351" y="1846407"/>
                </a:lnTo>
                <a:close/>
                <a:moveTo>
                  <a:pt x="1683626" y="1795247"/>
                </a:moveTo>
                <a:cubicBezTo>
                  <a:pt x="1696249" y="1795247"/>
                  <a:pt x="1683626" y="1807871"/>
                  <a:pt x="1696249" y="1820495"/>
                </a:cubicBezTo>
                <a:cubicBezTo>
                  <a:pt x="1696914" y="1807871"/>
                  <a:pt x="1683626" y="1782623"/>
                  <a:pt x="1683626" y="1795247"/>
                </a:cubicBezTo>
                <a:lnTo>
                  <a:pt x="1683626" y="1795247"/>
                </a:lnTo>
                <a:close/>
                <a:moveTo>
                  <a:pt x="1156745" y="2890202"/>
                </a:moveTo>
                <a:cubicBezTo>
                  <a:pt x="1156745" y="2915450"/>
                  <a:pt x="1130833" y="2915450"/>
                  <a:pt x="1130833" y="2953986"/>
                </a:cubicBezTo>
                <a:cubicBezTo>
                  <a:pt x="1156745" y="2941362"/>
                  <a:pt x="1156745" y="2902826"/>
                  <a:pt x="1156745" y="2890202"/>
                </a:cubicBezTo>
                <a:lnTo>
                  <a:pt x="1156745" y="2890202"/>
                </a:lnTo>
                <a:close/>
                <a:moveTo>
                  <a:pt x="6298647" y="3616407"/>
                </a:moveTo>
                <a:cubicBezTo>
                  <a:pt x="6324559" y="3629031"/>
                  <a:pt x="6337183" y="3654278"/>
                  <a:pt x="6337183" y="3680191"/>
                </a:cubicBezTo>
                <a:cubicBezTo>
                  <a:pt x="6375718" y="3705438"/>
                  <a:pt x="6388342" y="3756598"/>
                  <a:pt x="6414255" y="3781846"/>
                </a:cubicBezTo>
                <a:lnTo>
                  <a:pt x="6414255" y="3781846"/>
                </a:lnTo>
                <a:cubicBezTo>
                  <a:pt x="6426878" y="3781846"/>
                  <a:pt x="6440167" y="3819718"/>
                  <a:pt x="6440167" y="3833006"/>
                </a:cubicBezTo>
                <a:cubicBezTo>
                  <a:pt x="6478703" y="3833006"/>
                  <a:pt x="6491327" y="3896789"/>
                  <a:pt x="6517239" y="3922037"/>
                </a:cubicBezTo>
                <a:cubicBezTo>
                  <a:pt x="6517239" y="3909413"/>
                  <a:pt x="6517239" y="3909413"/>
                  <a:pt x="6517239" y="3909413"/>
                </a:cubicBezTo>
                <a:cubicBezTo>
                  <a:pt x="6529863" y="3922037"/>
                  <a:pt x="6529863" y="3934661"/>
                  <a:pt x="6555775" y="3934661"/>
                </a:cubicBezTo>
                <a:cubicBezTo>
                  <a:pt x="6543151" y="3858253"/>
                  <a:pt x="6466079" y="3820382"/>
                  <a:pt x="6466079" y="3756598"/>
                </a:cubicBezTo>
                <a:cubicBezTo>
                  <a:pt x="6440167" y="3731350"/>
                  <a:pt x="6401631" y="3705438"/>
                  <a:pt x="6401631" y="3667566"/>
                </a:cubicBezTo>
                <a:cubicBezTo>
                  <a:pt x="6389007" y="3667566"/>
                  <a:pt x="6389007" y="3667566"/>
                  <a:pt x="6389007" y="3667566"/>
                </a:cubicBezTo>
                <a:cubicBezTo>
                  <a:pt x="6324559" y="3578535"/>
                  <a:pt x="6260775" y="3489504"/>
                  <a:pt x="6208951" y="3400472"/>
                </a:cubicBezTo>
                <a:cubicBezTo>
                  <a:pt x="6208951" y="3387848"/>
                  <a:pt x="6208951" y="3387848"/>
                  <a:pt x="6208951" y="3375224"/>
                </a:cubicBezTo>
                <a:cubicBezTo>
                  <a:pt x="6196327" y="3375224"/>
                  <a:pt x="6208951" y="3387848"/>
                  <a:pt x="6196327" y="3387848"/>
                </a:cubicBezTo>
                <a:cubicBezTo>
                  <a:pt x="6183703" y="3362600"/>
                  <a:pt x="6157791" y="3336688"/>
                  <a:pt x="6145167" y="3311440"/>
                </a:cubicBezTo>
                <a:cubicBezTo>
                  <a:pt x="6132543" y="3286193"/>
                  <a:pt x="6132543" y="3247657"/>
                  <a:pt x="6094007" y="3260281"/>
                </a:cubicBezTo>
                <a:cubicBezTo>
                  <a:pt x="6081383" y="3272905"/>
                  <a:pt x="6081383" y="3285528"/>
                  <a:pt x="6081383" y="3298152"/>
                </a:cubicBezTo>
                <a:cubicBezTo>
                  <a:pt x="6094007" y="3310776"/>
                  <a:pt x="6107295" y="3323400"/>
                  <a:pt x="6119919" y="3349312"/>
                </a:cubicBezTo>
                <a:cubicBezTo>
                  <a:pt x="6119919" y="3336688"/>
                  <a:pt x="6119919" y="3336688"/>
                  <a:pt x="6119919" y="3336688"/>
                </a:cubicBezTo>
                <a:cubicBezTo>
                  <a:pt x="6184367" y="3425720"/>
                  <a:pt x="6248151" y="3514751"/>
                  <a:pt x="6312599" y="3603783"/>
                </a:cubicBezTo>
                <a:cubicBezTo>
                  <a:pt x="6311271" y="3616407"/>
                  <a:pt x="6298647" y="3616407"/>
                  <a:pt x="6298647" y="3616407"/>
                </a:cubicBezTo>
                <a:lnTo>
                  <a:pt x="6298647" y="3616407"/>
                </a:lnTo>
                <a:close/>
                <a:moveTo>
                  <a:pt x="2981891" y="3476215"/>
                </a:moveTo>
                <a:lnTo>
                  <a:pt x="2969267" y="3463591"/>
                </a:lnTo>
                <a:cubicBezTo>
                  <a:pt x="2969267" y="3476215"/>
                  <a:pt x="2981891" y="3501463"/>
                  <a:pt x="2995179" y="3501463"/>
                </a:cubicBezTo>
                <a:cubicBezTo>
                  <a:pt x="2981891" y="3501463"/>
                  <a:pt x="2969267" y="3476215"/>
                  <a:pt x="2981891" y="3476215"/>
                </a:cubicBezTo>
                <a:lnTo>
                  <a:pt x="2981891" y="3476215"/>
                </a:lnTo>
                <a:close/>
                <a:moveTo>
                  <a:pt x="2017826" y="3488839"/>
                </a:moveTo>
                <a:cubicBezTo>
                  <a:pt x="2017826" y="3514087"/>
                  <a:pt x="2005202" y="3539999"/>
                  <a:pt x="2005202" y="3552623"/>
                </a:cubicBezTo>
                <a:cubicBezTo>
                  <a:pt x="2005202" y="3526711"/>
                  <a:pt x="2031114" y="3501463"/>
                  <a:pt x="2017826" y="3488839"/>
                </a:cubicBezTo>
                <a:lnTo>
                  <a:pt x="2017826" y="3488839"/>
                </a:lnTo>
                <a:close/>
                <a:moveTo>
                  <a:pt x="2583907" y="3769222"/>
                </a:moveTo>
                <a:cubicBezTo>
                  <a:pt x="2583907" y="3731350"/>
                  <a:pt x="2596531" y="3692814"/>
                  <a:pt x="2609819" y="3667566"/>
                </a:cubicBezTo>
                <a:cubicBezTo>
                  <a:pt x="2597195" y="3667566"/>
                  <a:pt x="2597195" y="3654942"/>
                  <a:pt x="2597195" y="3654942"/>
                </a:cubicBezTo>
                <a:cubicBezTo>
                  <a:pt x="2597195" y="3642319"/>
                  <a:pt x="2609819" y="3642319"/>
                  <a:pt x="2609819" y="3629695"/>
                </a:cubicBezTo>
                <a:cubicBezTo>
                  <a:pt x="2597195" y="3617071"/>
                  <a:pt x="2609819" y="3578535"/>
                  <a:pt x="2609819" y="3553287"/>
                </a:cubicBezTo>
                <a:cubicBezTo>
                  <a:pt x="2597195" y="3565911"/>
                  <a:pt x="2609819" y="3578535"/>
                  <a:pt x="2583907" y="3591159"/>
                </a:cubicBezTo>
                <a:cubicBezTo>
                  <a:pt x="2583907" y="3603783"/>
                  <a:pt x="2596531" y="3603783"/>
                  <a:pt x="2596531" y="3629031"/>
                </a:cubicBezTo>
                <a:cubicBezTo>
                  <a:pt x="2583907" y="3629031"/>
                  <a:pt x="2583907" y="3629031"/>
                  <a:pt x="2583907" y="3629031"/>
                </a:cubicBezTo>
                <a:cubicBezTo>
                  <a:pt x="2571283" y="3641654"/>
                  <a:pt x="2583907" y="3654278"/>
                  <a:pt x="2583907" y="3654278"/>
                </a:cubicBezTo>
                <a:cubicBezTo>
                  <a:pt x="2571283" y="3654278"/>
                  <a:pt x="2583907" y="3641654"/>
                  <a:pt x="2571283" y="3654278"/>
                </a:cubicBezTo>
                <a:cubicBezTo>
                  <a:pt x="2545371" y="3666902"/>
                  <a:pt x="2571283" y="3679526"/>
                  <a:pt x="2571283" y="3705438"/>
                </a:cubicBezTo>
                <a:cubicBezTo>
                  <a:pt x="2558659" y="3756598"/>
                  <a:pt x="2545371" y="3845629"/>
                  <a:pt x="2545371" y="3909413"/>
                </a:cubicBezTo>
                <a:cubicBezTo>
                  <a:pt x="2532747" y="3896789"/>
                  <a:pt x="2519459" y="3896789"/>
                  <a:pt x="2519459" y="3884165"/>
                </a:cubicBezTo>
                <a:cubicBezTo>
                  <a:pt x="2532083" y="3884165"/>
                  <a:pt x="2506835" y="3884165"/>
                  <a:pt x="2519459" y="3884165"/>
                </a:cubicBezTo>
                <a:cubicBezTo>
                  <a:pt x="2519459" y="3884165"/>
                  <a:pt x="2519459" y="3896789"/>
                  <a:pt x="2532083" y="3884165"/>
                </a:cubicBezTo>
                <a:cubicBezTo>
                  <a:pt x="2506170" y="3833006"/>
                  <a:pt x="2557995" y="3795134"/>
                  <a:pt x="2544706" y="3731350"/>
                </a:cubicBezTo>
                <a:cubicBezTo>
                  <a:pt x="2532083" y="3743974"/>
                  <a:pt x="2532083" y="3743974"/>
                  <a:pt x="2544706" y="3756598"/>
                </a:cubicBezTo>
                <a:cubicBezTo>
                  <a:pt x="2532083" y="3769222"/>
                  <a:pt x="2532083" y="3781846"/>
                  <a:pt x="2518794" y="3781846"/>
                </a:cubicBezTo>
                <a:cubicBezTo>
                  <a:pt x="2531418" y="3794469"/>
                  <a:pt x="2518794" y="3781846"/>
                  <a:pt x="2518794" y="3794469"/>
                </a:cubicBezTo>
                <a:cubicBezTo>
                  <a:pt x="2518794" y="3794469"/>
                  <a:pt x="2518794" y="3807093"/>
                  <a:pt x="2518794" y="3819718"/>
                </a:cubicBezTo>
                <a:lnTo>
                  <a:pt x="2518794" y="3807093"/>
                </a:lnTo>
                <a:cubicBezTo>
                  <a:pt x="2518794" y="3858253"/>
                  <a:pt x="2492882" y="3908749"/>
                  <a:pt x="2506170" y="3947285"/>
                </a:cubicBezTo>
                <a:cubicBezTo>
                  <a:pt x="2506170" y="3934661"/>
                  <a:pt x="2506170" y="3922037"/>
                  <a:pt x="2518794" y="3922037"/>
                </a:cubicBezTo>
                <a:cubicBezTo>
                  <a:pt x="2531418" y="3922037"/>
                  <a:pt x="2531418" y="3909413"/>
                  <a:pt x="2531418" y="3922037"/>
                </a:cubicBezTo>
                <a:cubicBezTo>
                  <a:pt x="2531418" y="3973197"/>
                  <a:pt x="2531418" y="4011069"/>
                  <a:pt x="2518794" y="4062229"/>
                </a:cubicBezTo>
                <a:cubicBezTo>
                  <a:pt x="2531418" y="3998445"/>
                  <a:pt x="2557330" y="3922037"/>
                  <a:pt x="2557330" y="3858253"/>
                </a:cubicBezTo>
                <a:cubicBezTo>
                  <a:pt x="2557330" y="3845629"/>
                  <a:pt x="2557330" y="3858253"/>
                  <a:pt x="2557330" y="3858253"/>
                </a:cubicBezTo>
                <a:cubicBezTo>
                  <a:pt x="2569954" y="3845629"/>
                  <a:pt x="2569954" y="3833006"/>
                  <a:pt x="2557330" y="3820382"/>
                </a:cubicBezTo>
                <a:lnTo>
                  <a:pt x="2569954" y="3820382"/>
                </a:lnTo>
                <a:cubicBezTo>
                  <a:pt x="2569954" y="3807758"/>
                  <a:pt x="2557330" y="3820382"/>
                  <a:pt x="2557330" y="3807758"/>
                </a:cubicBezTo>
                <a:cubicBezTo>
                  <a:pt x="2570619" y="3807093"/>
                  <a:pt x="2570619" y="3769222"/>
                  <a:pt x="2583907" y="3769222"/>
                </a:cubicBezTo>
                <a:lnTo>
                  <a:pt x="2583907" y="3769222"/>
                </a:lnTo>
                <a:close/>
                <a:moveTo>
                  <a:pt x="2288242" y="3629031"/>
                </a:moveTo>
                <a:cubicBezTo>
                  <a:pt x="2300866" y="3616407"/>
                  <a:pt x="2300866" y="3603783"/>
                  <a:pt x="2314155" y="3603783"/>
                </a:cubicBezTo>
                <a:cubicBezTo>
                  <a:pt x="2301531" y="3603783"/>
                  <a:pt x="2301531" y="3603783"/>
                  <a:pt x="2301531" y="3603783"/>
                </a:cubicBezTo>
                <a:cubicBezTo>
                  <a:pt x="2301531" y="3603783"/>
                  <a:pt x="2288242" y="3616407"/>
                  <a:pt x="2288242" y="3629031"/>
                </a:cubicBezTo>
                <a:lnTo>
                  <a:pt x="2288242" y="3629031"/>
                </a:lnTo>
                <a:close/>
                <a:moveTo>
                  <a:pt x="2365315" y="3679526"/>
                </a:moveTo>
                <a:cubicBezTo>
                  <a:pt x="2377938" y="3679526"/>
                  <a:pt x="2377938" y="3654278"/>
                  <a:pt x="2377938" y="3654278"/>
                </a:cubicBezTo>
                <a:cubicBezTo>
                  <a:pt x="2365315" y="3654278"/>
                  <a:pt x="2365315" y="3666902"/>
                  <a:pt x="2365315" y="3679526"/>
                </a:cubicBezTo>
                <a:lnTo>
                  <a:pt x="2365315" y="3679526"/>
                </a:lnTo>
                <a:close/>
                <a:moveTo>
                  <a:pt x="2545371" y="3730686"/>
                </a:moveTo>
                <a:cubicBezTo>
                  <a:pt x="2545371" y="3730686"/>
                  <a:pt x="2545371" y="3718062"/>
                  <a:pt x="2557995" y="3718062"/>
                </a:cubicBezTo>
                <a:cubicBezTo>
                  <a:pt x="2557995" y="3718062"/>
                  <a:pt x="2545371" y="3692814"/>
                  <a:pt x="2545371" y="3705438"/>
                </a:cubicBezTo>
                <a:cubicBezTo>
                  <a:pt x="2557995" y="3718062"/>
                  <a:pt x="2532083" y="3730686"/>
                  <a:pt x="2545371" y="3730686"/>
                </a:cubicBezTo>
                <a:lnTo>
                  <a:pt x="2545371" y="3730686"/>
                </a:lnTo>
                <a:close/>
                <a:moveTo>
                  <a:pt x="4832949" y="3858253"/>
                </a:moveTo>
                <a:cubicBezTo>
                  <a:pt x="4832949" y="3883501"/>
                  <a:pt x="4832949" y="3896125"/>
                  <a:pt x="4820325" y="3922037"/>
                </a:cubicBezTo>
                <a:cubicBezTo>
                  <a:pt x="4832949" y="3922037"/>
                  <a:pt x="4832949" y="3922037"/>
                  <a:pt x="4846237" y="3922037"/>
                </a:cubicBezTo>
                <a:cubicBezTo>
                  <a:pt x="4833613" y="3934661"/>
                  <a:pt x="4833613" y="3922037"/>
                  <a:pt x="4820325" y="3922037"/>
                </a:cubicBezTo>
                <a:cubicBezTo>
                  <a:pt x="4858861" y="3947285"/>
                  <a:pt x="4871485" y="3947285"/>
                  <a:pt x="4923309" y="3947285"/>
                </a:cubicBezTo>
                <a:lnTo>
                  <a:pt x="4910021" y="3947285"/>
                </a:lnTo>
                <a:cubicBezTo>
                  <a:pt x="4948557" y="3947285"/>
                  <a:pt x="4961181" y="3896125"/>
                  <a:pt x="4961181" y="3883501"/>
                </a:cubicBezTo>
                <a:cubicBezTo>
                  <a:pt x="4961181" y="3870877"/>
                  <a:pt x="4948557" y="3883501"/>
                  <a:pt x="4948557" y="3870877"/>
                </a:cubicBezTo>
                <a:cubicBezTo>
                  <a:pt x="4961181" y="3870877"/>
                  <a:pt x="4961181" y="3870877"/>
                  <a:pt x="4961181" y="3870877"/>
                </a:cubicBezTo>
                <a:cubicBezTo>
                  <a:pt x="4961181" y="3845629"/>
                  <a:pt x="4948557" y="3819718"/>
                  <a:pt x="4948557" y="3794469"/>
                </a:cubicBezTo>
                <a:cubicBezTo>
                  <a:pt x="4910021" y="3794469"/>
                  <a:pt x="4910021" y="3743310"/>
                  <a:pt x="4897397" y="3718062"/>
                </a:cubicBezTo>
                <a:cubicBezTo>
                  <a:pt x="4871485" y="3718062"/>
                  <a:pt x="4846237" y="3743310"/>
                  <a:pt x="4846237" y="3755934"/>
                </a:cubicBezTo>
                <a:cubicBezTo>
                  <a:pt x="4846237" y="3743310"/>
                  <a:pt x="4846237" y="3730686"/>
                  <a:pt x="4833613" y="3730686"/>
                </a:cubicBezTo>
                <a:cubicBezTo>
                  <a:pt x="4846237" y="3755934"/>
                  <a:pt x="4833613" y="3743310"/>
                  <a:pt x="4833613" y="3755934"/>
                </a:cubicBezTo>
                <a:cubicBezTo>
                  <a:pt x="4910021" y="3781846"/>
                  <a:pt x="4755877" y="3832341"/>
                  <a:pt x="4832949" y="3858253"/>
                </a:cubicBezTo>
                <a:lnTo>
                  <a:pt x="4832949" y="3858253"/>
                </a:lnTo>
                <a:close/>
                <a:moveTo>
                  <a:pt x="4935933" y="3870877"/>
                </a:moveTo>
                <a:lnTo>
                  <a:pt x="4948557" y="3870877"/>
                </a:lnTo>
                <a:cubicBezTo>
                  <a:pt x="4948557" y="3883501"/>
                  <a:pt x="4935933" y="3883501"/>
                  <a:pt x="4922645" y="3883501"/>
                </a:cubicBezTo>
                <a:cubicBezTo>
                  <a:pt x="4923309" y="3870877"/>
                  <a:pt x="4935933" y="3883501"/>
                  <a:pt x="4935933" y="3870877"/>
                </a:cubicBezTo>
                <a:lnTo>
                  <a:pt x="4935933" y="3870877"/>
                </a:lnTo>
                <a:close/>
                <a:moveTo>
                  <a:pt x="2519459" y="3769222"/>
                </a:moveTo>
                <a:lnTo>
                  <a:pt x="2519459" y="3769222"/>
                </a:lnTo>
                <a:cubicBezTo>
                  <a:pt x="2519459" y="3756598"/>
                  <a:pt x="2532083" y="3743974"/>
                  <a:pt x="2519459" y="3731350"/>
                </a:cubicBezTo>
                <a:cubicBezTo>
                  <a:pt x="2519459" y="3743974"/>
                  <a:pt x="2519459" y="3743974"/>
                  <a:pt x="2519459" y="3731350"/>
                </a:cubicBezTo>
                <a:cubicBezTo>
                  <a:pt x="2519459" y="3743974"/>
                  <a:pt x="2519459" y="3743974"/>
                  <a:pt x="2519459" y="3756598"/>
                </a:cubicBezTo>
                <a:cubicBezTo>
                  <a:pt x="2519459" y="3755934"/>
                  <a:pt x="2519459" y="3755934"/>
                  <a:pt x="2519459" y="3769222"/>
                </a:cubicBezTo>
                <a:lnTo>
                  <a:pt x="2519459" y="3769222"/>
                </a:lnTo>
                <a:close/>
                <a:moveTo>
                  <a:pt x="4781789" y="3743310"/>
                </a:moveTo>
                <a:cubicBezTo>
                  <a:pt x="4781789" y="3755934"/>
                  <a:pt x="4807701" y="3781181"/>
                  <a:pt x="4820325" y="3768558"/>
                </a:cubicBezTo>
                <a:cubicBezTo>
                  <a:pt x="4807701" y="3768558"/>
                  <a:pt x="4807701" y="3755934"/>
                  <a:pt x="4794413" y="3755934"/>
                </a:cubicBezTo>
                <a:cubicBezTo>
                  <a:pt x="4794413" y="3743310"/>
                  <a:pt x="4794413" y="3743310"/>
                  <a:pt x="4781789" y="3743310"/>
                </a:cubicBezTo>
                <a:lnTo>
                  <a:pt x="4781789" y="3743310"/>
                </a:lnTo>
                <a:close/>
                <a:moveTo>
                  <a:pt x="1928130" y="3832341"/>
                </a:moveTo>
                <a:cubicBezTo>
                  <a:pt x="1928130" y="3844965"/>
                  <a:pt x="1915506" y="3857589"/>
                  <a:pt x="1915506" y="3883501"/>
                </a:cubicBezTo>
                <a:cubicBezTo>
                  <a:pt x="1928130" y="3870877"/>
                  <a:pt x="1940754" y="3845629"/>
                  <a:pt x="1928130" y="3832341"/>
                </a:cubicBezTo>
                <a:lnTo>
                  <a:pt x="1928130" y="3832341"/>
                </a:lnTo>
                <a:close/>
                <a:moveTo>
                  <a:pt x="4614357" y="3883501"/>
                </a:moveTo>
                <a:cubicBezTo>
                  <a:pt x="4614357" y="3896125"/>
                  <a:pt x="4652893" y="3896125"/>
                  <a:pt x="4652893" y="3896125"/>
                </a:cubicBezTo>
                <a:cubicBezTo>
                  <a:pt x="4665517" y="3883501"/>
                  <a:pt x="4652893" y="3883501"/>
                  <a:pt x="4652893" y="3883501"/>
                </a:cubicBezTo>
                <a:cubicBezTo>
                  <a:pt x="4626981" y="3883501"/>
                  <a:pt x="4614357" y="3883501"/>
                  <a:pt x="4601733" y="3870877"/>
                </a:cubicBezTo>
                <a:cubicBezTo>
                  <a:pt x="4601733" y="3883501"/>
                  <a:pt x="4589109" y="3883501"/>
                  <a:pt x="4601733" y="3896125"/>
                </a:cubicBezTo>
                <a:cubicBezTo>
                  <a:pt x="4614357" y="3896125"/>
                  <a:pt x="4614357" y="3883501"/>
                  <a:pt x="4614357" y="3883501"/>
                </a:cubicBezTo>
                <a:lnTo>
                  <a:pt x="4614357" y="3883501"/>
                </a:lnTo>
                <a:close/>
                <a:moveTo>
                  <a:pt x="1735450" y="4011069"/>
                </a:moveTo>
                <a:cubicBezTo>
                  <a:pt x="1748074" y="4023692"/>
                  <a:pt x="1748074" y="4011069"/>
                  <a:pt x="1761362" y="4011069"/>
                </a:cubicBezTo>
                <a:cubicBezTo>
                  <a:pt x="1761362" y="3998445"/>
                  <a:pt x="1748738" y="3985821"/>
                  <a:pt x="1735450" y="3998445"/>
                </a:cubicBezTo>
                <a:cubicBezTo>
                  <a:pt x="1748074" y="3998445"/>
                  <a:pt x="1722162" y="3998445"/>
                  <a:pt x="1735450" y="4011069"/>
                </a:cubicBezTo>
                <a:lnTo>
                  <a:pt x="1735450" y="4011069"/>
                </a:lnTo>
                <a:close/>
                <a:moveTo>
                  <a:pt x="3997780" y="3998445"/>
                </a:moveTo>
                <a:cubicBezTo>
                  <a:pt x="4010404" y="4036316"/>
                  <a:pt x="4023692" y="4011069"/>
                  <a:pt x="3997780" y="3998445"/>
                </a:cubicBezTo>
                <a:lnTo>
                  <a:pt x="3997780" y="3998445"/>
                </a:lnTo>
                <a:close/>
                <a:moveTo>
                  <a:pt x="5090077" y="4011069"/>
                </a:moveTo>
                <a:cubicBezTo>
                  <a:pt x="5090077" y="4011069"/>
                  <a:pt x="5102701" y="4011069"/>
                  <a:pt x="5090077" y="4023692"/>
                </a:cubicBezTo>
                <a:cubicBezTo>
                  <a:pt x="5102701" y="4023692"/>
                  <a:pt x="5102701" y="4036316"/>
                  <a:pt x="5115989" y="4036316"/>
                </a:cubicBezTo>
                <a:cubicBezTo>
                  <a:pt x="5115989" y="4011069"/>
                  <a:pt x="5115989" y="3985156"/>
                  <a:pt x="5090077" y="4011069"/>
                </a:cubicBezTo>
                <a:lnTo>
                  <a:pt x="5090077" y="4011069"/>
                </a:lnTo>
                <a:close/>
                <a:moveTo>
                  <a:pt x="5154525" y="4023692"/>
                </a:moveTo>
                <a:cubicBezTo>
                  <a:pt x="5154525" y="4023692"/>
                  <a:pt x="5154525" y="4023692"/>
                  <a:pt x="5141902" y="4023692"/>
                </a:cubicBezTo>
                <a:cubicBezTo>
                  <a:pt x="5141902" y="4036316"/>
                  <a:pt x="5141902" y="4036316"/>
                  <a:pt x="5154525" y="4036316"/>
                </a:cubicBezTo>
                <a:cubicBezTo>
                  <a:pt x="5154525" y="4036316"/>
                  <a:pt x="5167149" y="4023692"/>
                  <a:pt x="5167149" y="4011069"/>
                </a:cubicBezTo>
                <a:cubicBezTo>
                  <a:pt x="5154525" y="4011069"/>
                  <a:pt x="5167149" y="4023692"/>
                  <a:pt x="5154525" y="4023692"/>
                </a:cubicBezTo>
                <a:lnTo>
                  <a:pt x="5154525" y="4023692"/>
                </a:lnTo>
                <a:close/>
                <a:moveTo>
                  <a:pt x="5141902" y="4036316"/>
                </a:moveTo>
                <a:cubicBezTo>
                  <a:pt x="5129278" y="4048940"/>
                  <a:pt x="5129278" y="4048940"/>
                  <a:pt x="5115989" y="4036316"/>
                </a:cubicBezTo>
                <a:cubicBezTo>
                  <a:pt x="5115989" y="4048940"/>
                  <a:pt x="5103365" y="4061564"/>
                  <a:pt x="5115989" y="4061564"/>
                </a:cubicBezTo>
                <a:cubicBezTo>
                  <a:pt x="5115989" y="4048940"/>
                  <a:pt x="5115989" y="4074188"/>
                  <a:pt x="5128613" y="4061564"/>
                </a:cubicBezTo>
                <a:cubicBezTo>
                  <a:pt x="5128613" y="4061564"/>
                  <a:pt x="5128613" y="4048940"/>
                  <a:pt x="5141237" y="4061564"/>
                </a:cubicBezTo>
                <a:cubicBezTo>
                  <a:pt x="5141902" y="4048940"/>
                  <a:pt x="5141902" y="4036316"/>
                  <a:pt x="5141902" y="4036316"/>
                </a:cubicBezTo>
                <a:lnTo>
                  <a:pt x="5141902" y="4036316"/>
                </a:lnTo>
                <a:close/>
                <a:moveTo>
                  <a:pt x="5128613" y="4074188"/>
                </a:moveTo>
                <a:lnTo>
                  <a:pt x="5141237" y="4074188"/>
                </a:lnTo>
                <a:cubicBezTo>
                  <a:pt x="5141237" y="4074188"/>
                  <a:pt x="5141237" y="4061564"/>
                  <a:pt x="5128613" y="4061564"/>
                </a:cubicBezTo>
                <a:cubicBezTo>
                  <a:pt x="5128613" y="4074188"/>
                  <a:pt x="5128613" y="4074188"/>
                  <a:pt x="5128613" y="4074188"/>
                </a:cubicBezTo>
                <a:lnTo>
                  <a:pt x="5128613" y="4074188"/>
                </a:lnTo>
                <a:close/>
                <a:moveTo>
                  <a:pt x="1812522" y="4189132"/>
                </a:moveTo>
                <a:cubicBezTo>
                  <a:pt x="1812522" y="4201756"/>
                  <a:pt x="1812522" y="4201756"/>
                  <a:pt x="1812522" y="4201756"/>
                </a:cubicBezTo>
                <a:lnTo>
                  <a:pt x="1825146" y="4201756"/>
                </a:lnTo>
                <a:lnTo>
                  <a:pt x="1825146" y="4214379"/>
                </a:lnTo>
                <a:cubicBezTo>
                  <a:pt x="1825146" y="4201756"/>
                  <a:pt x="1851058" y="4176508"/>
                  <a:pt x="1837770" y="4163219"/>
                </a:cubicBezTo>
                <a:cubicBezTo>
                  <a:pt x="1850394" y="4150596"/>
                  <a:pt x="1850394" y="4137972"/>
                  <a:pt x="1850394" y="4112060"/>
                </a:cubicBezTo>
                <a:cubicBezTo>
                  <a:pt x="1824481" y="4112060"/>
                  <a:pt x="1837770" y="4163219"/>
                  <a:pt x="1811858" y="4175843"/>
                </a:cubicBezTo>
                <a:cubicBezTo>
                  <a:pt x="1812522" y="4176508"/>
                  <a:pt x="1812522" y="4176508"/>
                  <a:pt x="1812522" y="4189132"/>
                </a:cubicBezTo>
                <a:cubicBezTo>
                  <a:pt x="1825146" y="4189132"/>
                  <a:pt x="1825146" y="4176508"/>
                  <a:pt x="1825146" y="4189132"/>
                </a:cubicBezTo>
                <a:cubicBezTo>
                  <a:pt x="1812522" y="4189132"/>
                  <a:pt x="1825146" y="4189132"/>
                  <a:pt x="1812522" y="4189132"/>
                </a:cubicBezTo>
                <a:lnTo>
                  <a:pt x="1812522" y="4189132"/>
                </a:lnTo>
                <a:close/>
                <a:moveTo>
                  <a:pt x="4769165" y="4137972"/>
                </a:moveTo>
                <a:cubicBezTo>
                  <a:pt x="4769165" y="4163219"/>
                  <a:pt x="4781789" y="4163219"/>
                  <a:pt x="4781789" y="4163219"/>
                </a:cubicBezTo>
                <a:lnTo>
                  <a:pt x="4781789" y="4175843"/>
                </a:lnTo>
                <a:cubicBezTo>
                  <a:pt x="4781789" y="4188467"/>
                  <a:pt x="4781789" y="4188467"/>
                  <a:pt x="4794413" y="4188467"/>
                </a:cubicBezTo>
                <a:lnTo>
                  <a:pt x="4794413" y="4188467"/>
                </a:lnTo>
                <a:cubicBezTo>
                  <a:pt x="4794413" y="4163219"/>
                  <a:pt x="4794413" y="4137307"/>
                  <a:pt x="4781789" y="4137307"/>
                </a:cubicBezTo>
                <a:lnTo>
                  <a:pt x="4794413" y="4137307"/>
                </a:lnTo>
                <a:cubicBezTo>
                  <a:pt x="4781789" y="4137307"/>
                  <a:pt x="4781789" y="4137307"/>
                  <a:pt x="4781789" y="4137307"/>
                </a:cubicBezTo>
                <a:lnTo>
                  <a:pt x="4781789" y="4149931"/>
                </a:lnTo>
                <a:lnTo>
                  <a:pt x="4781789" y="4162555"/>
                </a:lnTo>
                <a:cubicBezTo>
                  <a:pt x="4781789" y="4150596"/>
                  <a:pt x="4769165" y="4150596"/>
                  <a:pt x="4769165" y="4137972"/>
                </a:cubicBezTo>
                <a:lnTo>
                  <a:pt x="4769165" y="4137972"/>
                </a:lnTo>
                <a:close/>
                <a:moveTo>
                  <a:pt x="1696914" y="4252915"/>
                </a:moveTo>
                <a:lnTo>
                  <a:pt x="1696914" y="4240292"/>
                </a:lnTo>
                <a:cubicBezTo>
                  <a:pt x="1684290" y="4252915"/>
                  <a:pt x="1684290" y="4265539"/>
                  <a:pt x="1684290" y="4265539"/>
                </a:cubicBezTo>
                <a:cubicBezTo>
                  <a:pt x="1696914" y="4265539"/>
                  <a:pt x="1683626" y="4252915"/>
                  <a:pt x="1696914" y="4252915"/>
                </a:cubicBezTo>
                <a:lnTo>
                  <a:pt x="1696914" y="4252915"/>
                </a:lnTo>
                <a:close/>
                <a:moveTo>
                  <a:pt x="2416475" y="4329323"/>
                </a:moveTo>
                <a:cubicBezTo>
                  <a:pt x="2429098" y="4304075"/>
                  <a:pt x="2442387" y="4291452"/>
                  <a:pt x="2429098" y="4265539"/>
                </a:cubicBezTo>
                <a:cubicBezTo>
                  <a:pt x="2429763" y="4278163"/>
                  <a:pt x="2416475" y="4316699"/>
                  <a:pt x="2416475" y="4329323"/>
                </a:cubicBezTo>
                <a:lnTo>
                  <a:pt x="2416475" y="4329323"/>
                </a:lnTo>
                <a:close/>
                <a:moveTo>
                  <a:pt x="1645090" y="4303411"/>
                </a:moveTo>
                <a:cubicBezTo>
                  <a:pt x="1657713" y="4316035"/>
                  <a:pt x="1632466" y="4328659"/>
                  <a:pt x="1632466" y="4341283"/>
                </a:cubicBezTo>
                <a:cubicBezTo>
                  <a:pt x="1645090" y="4328659"/>
                  <a:pt x="1671002" y="4303411"/>
                  <a:pt x="1671002" y="4277499"/>
                </a:cubicBezTo>
                <a:cubicBezTo>
                  <a:pt x="1671002" y="4290787"/>
                  <a:pt x="1658378" y="4303411"/>
                  <a:pt x="1645090" y="4303411"/>
                </a:cubicBezTo>
                <a:lnTo>
                  <a:pt x="1645090" y="4303411"/>
                </a:lnTo>
                <a:close/>
                <a:moveTo>
                  <a:pt x="1761362" y="4545922"/>
                </a:moveTo>
                <a:cubicBezTo>
                  <a:pt x="1787274" y="4520675"/>
                  <a:pt x="1787274" y="4469515"/>
                  <a:pt x="1825810" y="4444267"/>
                </a:cubicBezTo>
                <a:cubicBezTo>
                  <a:pt x="1813186" y="4406395"/>
                  <a:pt x="1864346" y="4355235"/>
                  <a:pt x="1876970" y="4316699"/>
                </a:cubicBezTo>
                <a:cubicBezTo>
                  <a:pt x="1825146" y="4393107"/>
                  <a:pt x="1786610" y="4469515"/>
                  <a:pt x="1761362" y="4545922"/>
                </a:cubicBezTo>
                <a:lnTo>
                  <a:pt x="1761362" y="4545922"/>
                </a:lnTo>
                <a:close/>
                <a:moveTo>
                  <a:pt x="2416475" y="4367195"/>
                </a:moveTo>
                <a:cubicBezTo>
                  <a:pt x="2416475" y="4354571"/>
                  <a:pt x="2416475" y="4354571"/>
                  <a:pt x="2416475" y="4341947"/>
                </a:cubicBezTo>
                <a:cubicBezTo>
                  <a:pt x="2416475" y="4341947"/>
                  <a:pt x="2403851" y="4367195"/>
                  <a:pt x="2416475" y="4367195"/>
                </a:cubicBezTo>
                <a:lnTo>
                  <a:pt x="2416475" y="4367195"/>
                </a:lnTo>
                <a:close/>
                <a:moveTo>
                  <a:pt x="4627645" y="4864176"/>
                </a:moveTo>
                <a:cubicBezTo>
                  <a:pt x="4627645" y="4851553"/>
                  <a:pt x="4640269" y="4838929"/>
                  <a:pt x="4640269" y="4826305"/>
                </a:cubicBezTo>
                <a:cubicBezTo>
                  <a:pt x="4640269" y="4826305"/>
                  <a:pt x="4627645" y="4838929"/>
                  <a:pt x="4627645" y="4826305"/>
                </a:cubicBezTo>
                <a:cubicBezTo>
                  <a:pt x="4653557" y="4788433"/>
                  <a:pt x="4678805" y="4762521"/>
                  <a:pt x="4704717" y="4724649"/>
                </a:cubicBezTo>
                <a:cubicBezTo>
                  <a:pt x="4692093" y="4724649"/>
                  <a:pt x="4704717" y="4724649"/>
                  <a:pt x="4704717" y="4724649"/>
                </a:cubicBezTo>
                <a:cubicBezTo>
                  <a:pt x="4704717" y="4699402"/>
                  <a:pt x="4704717" y="4686778"/>
                  <a:pt x="4704717" y="4673490"/>
                </a:cubicBezTo>
                <a:cubicBezTo>
                  <a:pt x="4704717" y="4648242"/>
                  <a:pt x="4678805" y="4622330"/>
                  <a:pt x="4666181" y="4584458"/>
                </a:cubicBezTo>
                <a:cubicBezTo>
                  <a:pt x="4692093" y="4559211"/>
                  <a:pt x="4717341" y="4559211"/>
                  <a:pt x="4743253" y="4533298"/>
                </a:cubicBezTo>
                <a:cubicBezTo>
                  <a:pt x="4730629" y="4508051"/>
                  <a:pt x="4781789" y="4482138"/>
                  <a:pt x="4781789" y="4469515"/>
                </a:cubicBezTo>
                <a:cubicBezTo>
                  <a:pt x="4755877" y="4469515"/>
                  <a:pt x="4755877" y="4494762"/>
                  <a:pt x="4743253" y="4507386"/>
                </a:cubicBezTo>
                <a:cubicBezTo>
                  <a:pt x="4743253" y="4494762"/>
                  <a:pt x="4743253" y="4482138"/>
                  <a:pt x="4730629" y="4482138"/>
                </a:cubicBezTo>
                <a:cubicBezTo>
                  <a:pt x="4730629" y="4494762"/>
                  <a:pt x="4704717" y="4520010"/>
                  <a:pt x="4718005" y="4533298"/>
                </a:cubicBezTo>
                <a:cubicBezTo>
                  <a:pt x="4679469" y="4545922"/>
                  <a:pt x="4653557" y="4597082"/>
                  <a:pt x="4589773" y="4558546"/>
                </a:cubicBezTo>
                <a:cubicBezTo>
                  <a:pt x="4589773" y="4545922"/>
                  <a:pt x="4602397" y="4545922"/>
                  <a:pt x="4602397" y="4533298"/>
                </a:cubicBezTo>
                <a:cubicBezTo>
                  <a:pt x="4576485" y="4469515"/>
                  <a:pt x="4640933" y="4393107"/>
                  <a:pt x="4615021" y="4342611"/>
                </a:cubicBezTo>
                <a:cubicBezTo>
                  <a:pt x="4589109" y="4406395"/>
                  <a:pt x="4602397" y="4470179"/>
                  <a:pt x="4576485" y="4520675"/>
                </a:cubicBezTo>
                <a:cubicBezTo>
                  <a:pt x="4602397" y="4558546"/>
                  <a:pt x="4563861" y="4584458"/>
                  <a:pt x="4525325" y="4584458"/>
                </a:cubicBezTo>
                <a:cubicBezTo>
                  <a:pt x="4512701" y="4597082"/>
                  <a:pt x="4474165" y="4635618"/>
                  <a:pt x="4486789" y="4660866"/>
                </a:cubicBezTo>
                <a:cubicBezTo>
                  <a:pt x="4486789" y="4648242"/>
                  <a:pt x="4474165" y="4648242"/>
                  <a:pt x="4474165" y="4648242"/>
                </a:cubicBezTo>
                <a:cubicBezTo>
                  <a:pt x="4474165" y="4660866"/>
                  <a:pt x="4461541" y="4686114"/>
                  <a:pt x="4474165" y="4712026"/>
                </a:cubicBezTo>
                <a:cubicBezTo>
                  <a:pt x="4474165" y="4712026"/>
                  <a:pt x="4486789" y="4699402"/>
                  <a:pt x="4486789" y="4712026"/>
                </a:cubicBezTo>
                <a:cubicBezTo>
                  <a:pt x="4460877" y="4712026"/>
                  <a:pt x="4486789" y="4763186"/>
                  <a:pt x="4460877" y="4749898"/>
                </a:cubicBezTo>
                <a:cubicBezTo>
                  <a:pt x="4473501" y="4749898"/>
                  <a:pt x="4473501" y="4762521"/>
                  <a:pt x="4473501" y="4762521"/>
                </a:cubicBezTo>
                <a:cubicBezTo>
                  <a:pt x="4486125" y="4775145"/>
                  <a:pt x="4473501" y="4775145"/>
                  <a:pt x="4473501" y="4762521"/>
                </a:cubicBezTo>
                <a:cubicBezTo>
                  <a:pt x="4486125" y="4775145"/>
                  <a:pt x="4473501" y="4800393"/>
                  <a:pt x="4486125" y="4787769"/>
                </a:cubicBezTo>
                <a:cubicBezTo>
                  <a:pt x="4473501" y="4787769"/>
                  <a:pt x="4498748" y="4813017"/>
                  <a:pt x="4486125" y="4813017"/>
                </a:cubicBezTo>
                <a:cubicBezTo>
                  <a:pt x="4460212" y="4813017"/>
                  <a:pt x="4473501" y="4775145"/>
                  <a:pt x="4460212" y="4800393"/>
                </a:cubicBezTo>
                <a:cubicBezTo>
                  <a:pt x="4460212" y="4787769"/>
                  <a:pt x="4447589" y="4787769"/>
                  <a:pt x="4447589" y="4775145"/>
                </a:cubicBezTo>
                <a:cubicBezTo>
                  <a:pt x="4447589" y="4775145"/>
                  <a:pt x="4447589" y="4775145"/>
                  <a:pt x="4447589" y="4787769"/>
                </a:cubicBezTo>
                <a:cubicBezTo>
                  <a:pt x="4447589" y="4775145"/>
                  <a:pt x="4434965" y="4775145"/>
                  <a:pt x="4434965" y="4762521"/>
                </a:cubicBezTo>
                <a:cubicBezTo>
                  <a:pt x="4434965" y="4762521"/>
                  <a:pt x="4447589" y="4775145"/>
                  <a:pt x="4447589" y="4762521"/>
                </a:cubicBezTo>
                <a:cubicBezTo>
                  <a:pt x="4447589" y="4762521"/>
                  <a:pt x="4473501" y="4749898"/>
                  <a:pt x="4447589" y="4749898"/>
                </a:cubicBezTo>
                <a:cubicBezTo>
                  <a:pt x="4447589" y="4775145"/>
                  <a:pt x="4447589" y="4749898"/>
                  <a:pt x="4421677" y="4762521"/>
                </a:cubicBezTo>
                <a:cubicBezTo>
                  <a:pt x="4421677" y="4762521"/>
                  <a:pt x="4434301" y="4749898"/>
                  <a:pt x="4421677" y="4749898"/>
                </a:cubicBezTo>
                <a:cubicBezTo>
                  <a:pt x="4421677" y="4762521"/>
                  <a:pt x="4409053" y="4749898"/>
                  <a:pt x="4395764" y="4749898"/>
                </a:cubicBezTo>
                <a:cubicBezTo>
                  <a:pt x="4395764" y="4762521"/>
                  <a:pt x="4383141" y="4762521"/>
                  <a:pt x="4383141" y="4775145"/>
                </a:cubicBezTo>
                <a:cubicBezTo>
                  <a:pt x="4421677" y="4800393"/>
                  <a:pt x="4409053" y="4813017"/>
                  <a:pt x="4434301" y="4826305"/>
                </a:cubicBezTo>
                <a:cubicBezTo>
                  <a:pt x="4434301" y="4877465"/>
                  <a:pt x="4369852" y="4902713"/>
                  <a:pt x="4408388" y="4940584"/>
                </a:cubicBezTo>
                <a:cubicBezTo>
                  <a:pt x="4421012" y="4940584"/>
                  <a:pt x="4421012" y="4940584"/>
                  <a:pt x="4421012" y="4940584"/>
                </a:cubicBezTo>
                <a:cubicBezTo>
                  <a:pt x="4421012" y="4953208"/>
                  <a:pt x="4408388" y="4953208"/>
                  <a:pt x="4421012" y="4965832"/>
                </a:cubicBezTo>
                <a:cubicBezTo>
                  <a:pt x="4421012" y="4965832"/>
                  <a:pt x="4433636" y="4965832"/>
                  <a:pt x="4433636" y="4953208"/>
                </a:cubicBezTo>
                <a:cubicBezTo>
                  <a:pt x="4433636" y="4965832"/>
                  <a:pt x="4433636" y="4965832"/>
                  <a:pt x="4433636" y="4965832"/>
                </a:cubicBezTo>
                <a:cubicBezTo>
                  <a:pt x="4446260" y="4965832"/>
                  <a:pt x="4459548" y="4978456"/>
                  <a:pt x="4472172" y="4978456"/>
                </a:cubicBezTo>
                <a:cubicBezTo>
                  <a:pt x="4459548" y="4991080"/>
                  <a:pt x="4459548" y="4978456"/>
                  <a:pt x="4446260" y="4978456"/>
                </a:cubicBezTo>
                <a:cubicBezTo>
                  <a:pt x="4446260" y="4991080"/>
                  <a:pt x="4446260" y="4991080"/>
                  <a:pt x="4446260" y="5003703"/>
                </a:cubicBezTo>
                <a:cubicBezTo>
                  <a:pt x="4446260" y="4991080"/>
                  <a:pt x="4458884" y="4991080"/>
                  <a:pt x="4472172" y="4991080"/>
                </a:cubicBezTo>
                <a:cubicBezTo>
                  <a:pt x="4472172" y="4991080"/>
                  <a:pt x="4459548" y="5003703"/>
                  <a:pt x="4472172" y="5003703"/>
                </a:cubicBezTo>
                <a:cubicBezTo>
                  <a:pt x="4472172" y="4991080"/>
                  <a:pt x="4472172" y="4991080"/>
                  <a:pt x="4484796" y="4991080"/>
                </a:cubicBezTo>
                <a:cubicBezTo>
                  <a:pt x="4484796" y="5003703"/>
                  <a:pt x="4497420" y="5003703"/>
                  <a:pt x="4510708" y="5003703"/>
                </a:cubicBezTo>
                <a:lnTo>
                  <a:pt x="4523332" y="5016327"/>
                </a:lnTo>
                <a:lnTo>
                  <a:pt x="4523332" y="5003703"/>
                </a:lnTo>
                <a:cubicBezTo>
                  <a:pt x="4535956" y="5003703"/>
                  <a:pt x="4561868" y="4991080"/>
                  <a:pt x="4574492" y="4978456"/>
                </a:cubicBezTo>
                <a:cubicBezTo>
                  <a:pt x="4574492" y="4991080"/>
                  <a:pt x="4600404" y="4991080"/>
                  <a:pt x="4600404" y="5003703"/>
                </a:cubicBezTo>
                <a:cubicBezTo>
                  <a:pt x="4613028" y="4978456"/>
                  <a:pt x="4600404" y="4965832"/>
                  <a:pt x="4626316" y="4939920"/>
                </a:cubicBezTo>
                <a:cubicBezTo>
                  <a:pt x="4613692" y="4927296"/>
                  <a:pt x="4638940" y="4914672"/>
                  <a:pt x="4626316" y="4902048"/>
                </a:cubicBezTo>
                <a:cubicBezTo>
                  <a:pt x="4613692" y="4902048"/>
                  <a:pt x="4613692" y="4914672"/>
                  <a:pt x="4600404" y="4914672"/>
                </a:cubicBezTo>
                <a:cubicBezTo>
                  <a:pt x="4587780" y="4889424"/>
                  <a:pt x="4613028" y="4863512"/>
                  <a:pt x="4600404" y="4850888"/>
                </a:cubicBezTo>
                <a:cubicBezTo>
                  <a:pt x="4614357" y="4850888"/>
                  <a:pt x="4614357" y="4850888"/>
                  <a:pt x="4627645" y="4864176"/>
                </a:cubicBezTo>
                <a:lnTo>
                  <a:pt x="4627645" y="4864176"/>
                </a:lnTo>
                <a:close/>
                <a:moveTo>
                  <a:pt x="4589109" y="4902048"/>
                </a:moveTo>
                <a:cubicBezTo>
                  <a:pt x="4575821" y="4889424"/>
                  <a:pt x="4589109" y="4902048"/>
                  <a:pt x="4589109" y="4902048"/>
                </a:cubicBezTo>
                <a:cubicBezTo>
                  <a:pt x="4576485" y="4902048"/>
                  <a:pt x="4576485" y="4889424"/>
                  <a:pt x="4576485" y="4876800"/>
                </a:cubicBezTo>
                <a:lnTo>
                  <a:pt x="4576485" y="4876800"/>
                </a:lnTo>
                <a:cubicBezTo>
                  <a:pt x="4576485" y="4889424"/>
                  <a:pt x="4589109" y="4889424"/>
                  <a:pt x="4589109" y="4889424"/>
                </a:cubicBezTo>
                <a:cubicBezTo>
                  <a:pt x="4589109" y="4889424"/>
                  <a:pt x="4589109" y="4889424"/>
                  <a:pt x="4589109" y="4902048"/>
                </a:cubicBezTo>
                <a:lnTo>
                  <a:pt x="4589109" y="4902048"/>
                </a:lnTo>
                <a:close/>
                <a:moveTo>
                  <a:pt x="4897397" y="4341947"/>
                </a:moveTo>
                <a:cubicBezTo>
                  <a:pt x="4897397" y="4354571"/>
                  <a:pt x="4871485" y="4354571"/>
                  <a:pt x="4884773" y="4354571"/>
                </a:cubicBezTo>
                <a:lnTo>
                  <a:pt x="4897397" y="4341947"/>
                </a:lnTo>
                <a:lnTo>
                  <a:pt x="4897397" y="4341947"/>
                </a:lnTo>
                <a:close/>
                <a:moveTo>
                  <a:pt x="1632466" y="4354571"/>
                </a:moveTo>
                <a:cubicBezTo>
                  <a:pt x="1606554" y="4367195"/>
                  <a:pt x="1593930" y="4379819"/>
                  <a:pt x="1581306" y="4418355"/>
                </a:cubicBezTo>
                <a:cubicBezTo>
                  <a:pt x="1619842" y="4405731"/>
                  <a:pt x="1606554" y="4367195"/>
                  <a:pt x="1632466" y="4354571"/>
                </a:cubicBezTo>
                <a:lnTo>
                  <a:pt x="1632466" y="4354571"/>
                </a:lnTo>
                <a:close/>
                <a:moveTo>
                  <a:pt x="4832949" y="4405731"/>
                </a:moveTo>
                <a:cubicBezTo>
                  <a:pt x="4820325" y="4418355"/>
                  <a:pt x="4807037" y="4430979"/>
                  <a:pt x="4807037" y="4443602"/>
                </a:cubicBezTo>
                <a:cubicBezTo>
                  <a:pt x="4820325" y="4430979"/>
                  <a:pt x="4832949" y="4418355"/>
                  <a:pt x="4832949" y="4405731"/>
                </a:cubicBezTo>
                <a:lnTo>
                  <a:pt x="4832949" y="4405731"/>
                </a:lnTo>
                <a:close/>
                <a:moveTo>
                  <a:pt x="4434965" y="4749233"/>
                </a:moveTo>
                <a:cubicBezTo>
                  <a:pt x="4447589" y="4736609"/>
                  <a:pt x="4460877" y="4736609"/>
                  <a:pt x="4460877" y="4736609"/>
                </a:cubicBezTo>
                <a:cubicBezTo>
                  <a:pt x="4460877" y="4723985"/>
                  <a:pt x="4434965" y="4723985"/>
                  <a:pt x="4448253" y="4711361"/>
                </a:cubicBezTo>
                <a:cubicBezTo>
                  <a:pt x="4422341" y="4711361"/>
                  <a:pt x="4422341" y="4686114"/>
                  <a:pt x="4383805" y="4686114"/>
                </a:cubicBezTo>
                <a:cubicBezTo>
                  <a:pt x="4396429" y="4673490"/>
                  <a:pt x="4383805" y="4673490"/>
                  <a:pt x="4383805" y="4673490"/>
                </a:cubicBezTo>
                <a:cubicBezTo>
                  <a:pt x="4371181" y="4660866"/>
                  <a:pt x="4357893" y="4673490"/>
                  <a:pt x="4357893" y="4648242"/>
                </a:cubicBezTo>
                <a:cubicBezTo>
                  <a:pt x="4331981" y="4648242"/>
                  <a:pt x="4331981" y="4635618"/>
                  <a:pt x="4331981" y="4622994"/>
                </a:cubicBezTo>
                <a:cubicBezTo>
                  <a:pt x="4319357" y="4622994"/>
                  <a:pt x="4319357" y="4622994"/>
                  <a:pt x="4306068" y="4610371"/>
                </a:cubicBezTo>
                <a:cubicBezTo>
                  <a:pt x="4306068" y="4622994"/>
                  <a:pt x="4293445" y="4635618"/>
                  <a:pt x="4306068" y="4622994"/>
                </a:cubicBezTo>
                <a:cubicBezTo>
                  <a:pt x="4293445" y="4610371"/>
                  <a:pt x="4280156" y="4635618"/>
                  <a:pt x="4280156" y="4610371"/>
                </a:cubicBezTo>
                <a:cubicBezTo>
                  <a:pt x="4280156" y="4610371"/>
                  <a:pt x="4267532" y="4597746"/>
                  <a:pt x="4267532" y="4610371"/>
                </a:cubicBezTo>
                <a:cubicBezTo>
                  <a:pt x="4280156" y="4610371"/>
                  <a:pt x="4254909" y="4610371"/>
                  <a:pt x="4254909" y="4622994"/>
                </a:cubicBezTo>
                <a:cubicBezTo>
                  <a:pt x="4280821" y="4635618"/>
                  <a:pt x="4254909" y="4648242"/>
                  <a:pt x="4267532" y="4660866"/>
                </a:cubicBezTo>
                <a:cubicBezTo>
                  <a:pt x="4280156" y="4648242"/>
                  <a:pt x="4267532" y="4660866"/>
                  <a:pt x="4280156" y="4660866"/>
                </a:cubicBezTo>
                <a:cubicBezTo>
                  <a:pt x="4280156" y="4660866"/>
                  <a:pt x="4280156" y="4660866"/>
                  <a:pt x="4292780" y="4660866"/>
                </a:cubicBezTo>
                <a:cubicBezTo>
                  <a:pt x="4292780" y="4660866"/>
                  <a:pt x="4305404" y="4686114"/>
                  <a:pt x="4318692" y="4673490"/>
                </a:cubicBezTo>
                <a:cubicBezTo>
                  <a:pt x="4318692" y="4686114"/>
                  <a:pt x="4331316" y="4686114"/>
                  <a:pt x="4318692" y="4698738"/>
                </a:cubicBezTo>
                <a:cubicBezTo>
                  <a:pt x="4344605" y="4686114"/>
                  <a:pt x="4344605" y="4698738"/>
                  <a:pt x="4369852" y="4698738"/>
                </a:cubicBezTo>
                <a:cubicBezTo>
                  <a:pt x="4370517" y="4723985"/>
                  <a:pt x="4421677" y="4723985"/>
                  <a:pt x="4434965" y="4749233"/>
                </a:cubicBezTo>
                <a:lnTo>
                  <a:pt x="4434965" y="4749233"/>
                </a:lnTo>
                <a:close/>
                <a:moveTo>
                  <a:pt x="5514638" y="4609042"/>
                </a:moveTo>
                <a:cubicBezTo>
                  <a:pt x="5501350" y="4609042"/>
                  <a:pt x="5514638" y="4609042"/>
                  <a:pt x="5514638" y="4609042"/>
                </a:cubicBezTo>
                <a:cubicBezTo>
                  <a:pt x="5502014" y="4609042"/>
                  <a:pt x="5488726" y="4609042"/>
                  <a:pt x="5488726" y="4609042"/>
                </a:cubicBezTo>
                <a:cubicBezTo>
                  <a:pt x="5488726" y="4622330"/>
                  <a:pt x="5514638" y="4622330"/>
                  <a:pt x="5514638" y="4609042"/>
                </a:cubicBezTo>
                <a:lnTo>
                  <a:pt x="5514638" y="4609042"/>
                </a:lnTo>
                <a:close/>
                <a:moveTo>
                  <a:pt x="5527262" y="4634954"/>
                </a:moveTo>
                <a:lnTo>
                  <a:pt x="5527262" y="4622330"/>
                </a:lnTo>
                <a:cubicBezTo>
                  <a:pt x="5527262" y="4634954"/>
                  <a:pt x="5514638" y="4622330"/>
                  <a:pt x="5514638" y="4622330"/>
                </a:cubicBezTo>
                <a:cubicBezTo>
                  <a:pt x="5514638" y="4634954"/>
                  <a:pt x="5514638" y="4622330"/>
                  <a:pt x="5514638" y="4634954"/>
                </a:cubicBezTo>
                <a:cubicBezTo>
                  <a:pt x="5527262" y="4634954"/>
                  <a:pt x="5527262" y="4647578"/>
                  <a:pt x="5527262" y="4634954"/>
                </a:cubicBezTo>
                <a:lnTo>
                  <a:pt x="5527262" y="4634954"/>
                </a:lnTo>
                <a:lnTo>
                  <a:pt x="5527262" y="4634954"/>
                </a:lnTo>
                <a:close/>
                <a:moveTo>
                  <a:pt x="1696914" y="4660202"/>
                </a:moveTo>
                <a:cubicBezTo>
                  <a:pt x="1709538" y="4660202"/>
                  <a:pt x="1722826" y="4634954"/>
                  <a:pt x="1709538" y="4622330"/>
                </a:cubicBezTo>
                <a:cubicBezTo>
                  <a:pt x="1709538" y="4634954"/>
                  <a:pt x="1696914" y="4647578"/>
                  <a:pt x="1696914" y="4660202"/>
                </a:cubicBezTo>
                <a:lnTo>
                  <a:pt x="1696914" y="4660202"/>
                </a:lnTo>
                <a:close/>
                <a:moveTo>
                  <a:pt x="4832949" y="4761857"/>
                </a:moveTo>
                <a:cubicBezTo>
                  <a:pt x="4845573" y="4749233"/>
                  <a:pt x="4832949" y="4736609"/>
                  <a:pt x="4832949" y="4723985"/>
                </a:cubicBezTo>
                <a:cubicBezTo>
                  <a:pt x="4820325" y="4736609"/>
                  <a:pt x="4820325" y="4761857"/>
                  <a:pt x="4832949" y="4761857"/>
                </a:cubicBezTo>
                <a:lnTo>
                  <a:pt x="4832949" y="4761857"/>
                </a:lnTo>
                <a:lnTo>
                  <a:pt x="4832949" y="4761857"/>
                </a:lnTo>
                <a:close/>
                <a:moveTo>
                  <a:pt x="4704717" y="5067487"/>
                </a:moveTo>
                <a:cubicBezTo>
                  <a:pt x="4704717" y="5067487"/>
                  <a:pt x="4704717" y="5054863"/>
                  <a:pt x="4717341" y="5054863"/>
                </a:cubicBezTo>
                <a:cubicBezTo>
                  <a:pt x="4717341" y="5080111"/>
                  <a:pt x="4743253" y="5067487"/>
                  <a:pt x="4755877" y="5080111"/>
                </a:cubicBezTo>
                <a:cubicBezTo>
                  <a:pt x="4755877" y="5067487"/>
                  <a:pt x="4755877" y="5067487"/>
                  <a:pt x="4768501" y="5067487"/>
                </a:cubicBezTo>
                <a:cubicBezTo>
                  <a:pt x="4768501" y="5067487"/>
                  <a:pt x="4768501" y="5080111"/>
                  <a:pt x="4768501" y="5067487"/>
                </a:cubicBezTo>
                <a:lnTo>
                  <a:pt x="4781124" y="5067487"/>
                </a:lnTo>
                <a:cubicBezTo>
                  <a:pt x="4781124" y="5054863"/>
                  <a:pt x="4832284" y="5067487"/>
                  <a:pt x="4819661" y="5054863"/>
                </a:cubicBezTo>
                <a:lnTo>
                  <a:pt x="4819661" y="5054863"/>
                </a:lnTo>
                <a:cubicBezTo>
                  <a:pt x="4807037" y="5054863"/>
                  <a:pt x="4793748" y="5054863"/>
                  <a:pt x="4793748" y="5042240"/>
                </a:cubicBezTo>
                <a:cubicBezTo>
                  <a:pt x="4806373" y="5042240"/>
                  <a:pt x="4819661" y="5042240"/>
                  <a:pt x="4819661" y="5042240"/>
                </a:cubicBezTo>
                <a:cubicBezTo>
                  <a:pt x="4819661" y="5042240"/>
                  <a:pt x="4819661" y="5042240"/>
                  <a:pt x="4819661" y="5029616"/>
                </a:cubicBezTo>
                <a:cubicBezTo>
                  <a:pt x="4807037" y="5029616"/>
                  <a:pt x="4807037" y="5029616"/>
                  <a:pt x="4807037" y="5042240"/>
                </a:cubicBezTo>
                <a:cubicBezTo>
                  <a:pt x="4794413" y="5029616"/>
                  <a:pt x="4794413" y="5016992"/>
                  <a:pt x="4781124" y="5029616"/>
                </a:cubicBezTo>
                <a:cubicBezTo>
                  <a:pt x="4781124" y="5016992"/>
                  <a:pt x="4781124" y="4991744"/>
                  <a:pt x="4793748" y="4978456"/>
                </a:cubicBezTo>
                <a:cubicBezTo>
                  <a:pt x="4793748" y="4978456"/>
                  <a:pt x="4781124" y="4978456"/>
                  <a:pt x="4781124" y="4965832"/>
                </a:cubicBezTo>
                <a:cubicBezTo>
                  <a:pt x="4781124" y="4978456"/>
                  <a:pt x="4793748" y="4965832"/>
                  <a:pt x="4793748" y="4965832"/>
                </a:cubicBezTo>
                <a:cubicBezTo>
                  <a:pt x="4793748" y="4978456"/>
                  <a:pt x="4793748" y="4978456"/>
                  <a:pt x="4793748" y="4978456"/>
                </a:cubicBezTo>
                <a:cubicBezTo>
                  <a:pt x="4806373" y="4965832"/>
                  <a:pt x="4793748" y="4965832"/>
                  <a:pt x="4793748" y="4953208"/>
                </a:cubicBezTo>
                <a:cubicBezTo>
                  <a:pt x="4781124" y="4953208"/>
                  <a:pt x="4793748" y="4965832"/>
                  <a:pt x="4781124" y="4965832"/>
                </a:cubicBezTo>
                <a:cubicBezTo>
                  <a:pt x="4781124" y="4953208"/>
                  <a:pt x="4768501" y="4940584"/>
                  <a:pt x="4781124" y="4940584"/>
                </a:cubicBezTo>
                <a:lnTo>
                  <a:pt x="4781124" y="4927960"/>
                </a:lnTo>
                <a:cubicBezTo>
                  <a:pt x="4768501" y="4927960"/>
                  <a:pt x="4768501" y="4940584"/>
                  <a:pt x="4755213" y="4940584"/>
                </a:cubicBezTo>
                <a:cubicBezTo>
                  <a:pt x="4767836" y="4927960"/>
                  <a:pt x="4742589" y="4927960"/>
                  <a:pt x="4755213" y="4915336"/>
                </a:cubicBezTo>
                <a:cubicBezTo>
                  <a:pt x="4755213" y="4915336"/>
                  <a:pt x="4755213" y="4927960"/>
                  <a:pt x="4767836" y="4915336"/>
                </a:cubicBezTo>
                <a:cubicBezTo>
                  <a:pt x="4767836" y="4902713"/>
                  <a:pt x="4767836" y="4902713"/>
                  <a:pt x="4767836" y="4902713"/>
                </a:cubicBezTo>
                <a:lnTo>
                  <a:pt x="4755213" y="4902713"/>
                </a:lnTo>
                <a:cubicBezTo>
                  <a:pt x="4767836" y="4902713"/>
                  <a:pt x="4767836" y="4902713"/>
                  <a:pt x="4755213" y="4890089"/>
                </a:cubicBezTo>
                <a:cubicBezTo>
                  <a:pt x="4767836" y="4890089"/>
                  <a:pt x="4781124" y="4902713"/>
                  <a:pt x="4781124" y="4890089"/>
                </a:cubicBezTo>
                <a:cubicBezTo>
                  <a:pt x="4755213" y="4890089"/>
                  <a:pt x="4755213" y="4877465"/>
                  <a:pt x="4742589" y="4890089"/>
                </a:cubicBezTo>
                <a:cubicBezTo>
                  <a:pt x="4729965" y="4890089"/>
                  <a:pt x="4742589" y="4852217"/>
                  <a:pt x="4729965" y="4864841"/>
                </a:cubicBezTo>
                <a:cubicBezTo>
                  <a:pt x="4729965" y="4864841"/>
                  <a:pt x="4742589" y="4864841"/>
                  <a:pt x="4729965" y="4864841"/>
                </a:cubicBezTo>
                <a:cubicBezTo>
                  <a:pt x="4678805" y="4877465"/>
                  <a:pt x="4691429" y="4890089"/>
                  <a:pt x="4652893" y="4890089"/>
                </a:cubicBezTo>
                <a:cubicBezTo>
                  <a:pt x="4665517" y="4890089"/>
                  <a:pt x="4665517" y="4902713"/>
                  <a:pt x="4665517" y="4902713"/>
                </a:cubicBezTo>
                <a:cubicBezTo>
                  <a:pt x="4665517" y="4902713"/>
                  <a:pt x="4665517" y="4927960"/>
                  <a:pt x="4652893" y="4915336"/>
                </a:cubicBezTo>
                <a:cubicBezTo>
                  <a:pt x="4652893" y="4915336"/>
                  <a:pt x="4665517" y="4902713"/>
                  <a:pt x="4652893" y="4915336"/>
                </a:cubicBezTo>
                <a:cubicBezTo>
                  <a:pt x="4640269" y="4927960"/>
                  <a:pt x="4652893" y="4927960"/>
                  <a:pt x="4652893" y="4940584"/>
                </a:cubicBezTo>
                <a:lnTo>
                  <a:pt x="4640269" y="4953208"/>
                </a:lnTo>
                <a:cubicBezTo>
                  <a:pt x="4666181" y="4953208"/>
                  <a:pt x="4640269" y="4991080"/>
                  <a:pt x="4652893" y="5004368"/>
                </a:cubicBezTo>
                <a:cubicBezTo>
                  <a:pt x="4665517" y="4991744"/>
                  <a:pt x="4652893" y="4979120"/>
                  <a:pt x="4665517" y="4979120"/>
                </a:cubicBezTo>
                <a:lnTo>
                  <a:pt x="4665517" y="4979120"/>
                </a:lnTo>
                <a:cubicBezTo>
                  <a:pt x="4652893" y="4991744"/>
                  <a:pt x="4665517" y="4991744"/>
                  <a:pt x="4665517" y="5004368"/>
                </a:cubicBezTo>
                <a:cubicBezTo>
                  <a:pt x="4678140" y="5004368"/>
                  <a:pt x="4665517" y="5016992"/>
                  <a:pt x="4678140" y="5029616"/>
                </a:cubicBezTo>
                <a:cubicBezTo>
                  <a:pt x="4665517" y="5016992"/>
                  <a:pt x="4665517" y="5042240"/>
                  <a:pt x="4665517" y="5042240"/>
                </a:cubicBezTo>
                <a:cubicBezTo>
                  <a:pt x="4665517" y="5029616"/>
                  <a:pt x="4691429" y="5042240"/>
                  <a:pt x="4691429" y="5042240"/>
                </a:cubicBezTo>
                <a:cubicBezTo>
                  <a:pt x="4678805" y="5029616"/>
                  <a:pt x="4691429" y="5016992"/>
                  <a:pt x="4691429" y="5004368"/>
                </a:cubicBezTo>
                <a:cubicBezTo>
                  <a:pt x="4691429" y="5016992"/>
                  <a:pt x="4691429" y="5016992"/>
                  <a:pt x="4691429" y="5016992"/>
                </a:cubicBezTo>
                <a:cubicBezTo>
                  <a:pt x="4691429" y="5004368"/>
                  <a:pt x="4704053" y="5016992"/>
                  <a:pt x="4717341" y="5004368"/>
                </a:cubicBezTo>
                <a:cubicBezTo>
                  <a:pt x="4717341" y="5016992"/>
                  <a:pt x="4717341" y="5029616"/>
                  <a:pt x="4717341" y="5029616"/>
                </a:cubicBezTo>
                <a:cubicBezTo>
                  <a:pt x="4717341" y="5029616"/>
                  <a:pt x="4704717" y="5029616"/>
                  <a:pt x="4704717" y="5016992"/>
                </a:cubicBezTo>
                <a:cubicBezTo>
                  <a:pt x="4692093" y="5016992"/>
                  <a:pt x="4692093" y="5016992"/>
                  <a:pt x="4692093" y="5016992"/>
                </a:cubicBezTo>
                <a:cubicBezTo>
                  <a:pt x="4692093" y="5029616"/>
                  <a:pt x="4692093" y="5042240"/>
                  <a:pt x="4692093" y="5054863"/>
                </a:cubicBezTo>
                <a:cubicBezTo>
                  <a:pt x="4692093" y="5054863"/>
                  <a:pt x="4692093" y="5054863"/>
                  <a:pt x="4704717" y="5067487"/>
                </a:cubicBezTo>
                <a:lnTo>
                  <a:pt x="4704717" y="5067487"/>
                </a:lnTo>
                <a:close/>
                <a:moveTo>
                  <a:pt x="4755877" y="5003703"/>
                </a:moveTo>
                <a:cubicBezTo>
                  <a:pt x="4768501" y="4991080"/>
                  <a:pt x="4755877" y="4991080"/>
                  <a:pt x="4755877" y="4978456"/>
                </a:cubicBezTo>
                <a:cubicBezTo>
                  <a:pt x="4768501" y="4978456"/>
                  <a:pt x="4768501" y="5003703"/>
                  <a:pt x="4768501" y="4991080"/>
                </a:cubicBezTo>
                <a:cubicBezTo>
                  <a:pt x="4781124" y="4991080"/>
                  <a:pt x="4768501" y="4991080"/>
                  <a:pt x="4781124" y="5003703"/>
                </a:cubicBezTo>
                <a:cubicBezTo>
                  <a:pt x="4768501" y="4991080"/>
                  <a:pt x="4755213" y="5003703"/>
                  <a:pt x="4755213" y="5016327"/>
                </a:cubicBezTo>
                <a:cubicBezTo>
                  <a:pt x="4742589" y="5016327"/>
                  <a:pt x="4755213" y="5003703"/>
                  <a:pt x="4742589" y="5003703"/>
                </a:cubicBezTo>
                <a:cubicBezTo>
                  <a:pt x="4742589" y="5003703"/>
                  <a:pt x="4742589" y="5003703"/>
                  <a:pt x="4742589" y="4991080"/>
                </a:cubicBezTo>
                <a:cubicBezTo>
                  <a:pt x="4755877" y="4991080"/>
                  <a:pt x="4755877" y="5003703"/>
                  <a:pt x="4755877" y="5003703"/>
                </a:cubicBezTo>
                <a:lnTo>
                  <a:pt x="4755877" y="5003703"/>
                </a:lnTo>
                <a:close/>
                <a:moveTo>
                  <a:pt x="4743253" y="4940584"/>
                </a:moveTo>
                <a:cubicBezTo>
                  <a:pt x="4743253" y="4965832"/>
                  <a:pt x="4717341" y="4940584"/>
                  <a:pt x="4743253" y="4940584"/>
                </a:cubicBezTo>
                <a:lnTo>
                  <a:pt x="4743253" y="4940584"/>
                </a:lnTo>
                <a:close/>
                <a:moveTo>
                  <a:pt x="4730629" y="4902048"/>
                </a:moveTo>
                <a:cubicBezTo>
                  <a:pt x="4730629" y="4902048"/>
                  <a:pt x="4730629" y="4914672"/>
                  <a:pt x="4743253" y="4902048"/>
                </a:cubicBezTo>
                <a:cubicBezTo>
                  <a:pt x="4743253" y="4914672"/>
                  <a:pt x="4743253" y="4914672"/>
                  <a:pt x="4743253" y="4914672"/>
                </a:cubicBezTo>
                <a:cubicBezTo>
                  <a:pt x="4730629" y="4914672"/>
                  <a:pt x="4730629" y="4927296"/>
                  <a:pt x="4730629" y="4927296"/>
                </a:cubicBezTo>
                <a:cubicBezTo>
                  <a:pt x="4730629" y="4914672"/>
                  <a:pt x="4730629" y="4914672"/>
                  <a:pt x="4730629" y="4902048"/>
                </a:cubicBezTo>
                <a:lnTo>
                  <a:pt x="4730629" y="4902048"/>
                </a:lnTo>
                <a:close/>
                <a:moveTo>
                  <a:pt x="4743253" y="5029616"/>
                </a:moveTo>
                <a:cubicBezTo>
                  <a:pt x="4730629" y="5016992"/>
                  <a:pt x="4755877" y="5029616"/>
                  <a:pt x="4769165" y="5016992"/>
                </a:cubicBezTo>
                <a:cubicBezTo>
                  <a:pt x="4769165" y="5029616"/>
                  <a:pt x="4769165" y="5029616"/>
                  <a:pt x="4769165" y="5042240"/>
                </a:cubicBezTo>
                <a:cubicBezTo>
                  <a:pt x="4781789" y="5042240"/>
                  <a:pt x="4781789" y="5029616"/>
                  <a:pt x="4781789" y="5029616"/>
                </a:cubicBezTo>
                <a:cubicBezTo>
                  <a:pt x="4794413" y="5029616"/>
                  <a:pt x="4781789" y="5042240"/>
                  <a:pt x="4794413" y="5042240"/>
                </a:cubicBezTo>
                <a:cubicBezTo>
                  <a:pt x="4781789" y="5067487"/>
                  <a:pt x="4768501" y="5029616"/>
                  <a:pt x="4743253" y="5042240"/>
                </a:cubicBezTo>
                <a:cubicBezTo>
                  <a:pt x="4743253" y="5042240"/>
                  <a:pt x="4755877" y="5042240"/>
                  <a:pt x="4755877" y="5029616"/>
                </a:cubicBezTo>
                <a:cubicBezTo>
                  <a:pt x="4743253" y="5042240"/>
                  <a:pt x="4729965" y="5042240"/>
                  <a:pt x="4717341" y="5029616"/>
                </a:cubicBezTo>
                <a:cubicBezTo>
                  <a:pt x="4730629" y="5016992"/>
                  <a:pt x="4730629" y="5029616"/>
                  <a:pt x="4743253" y="5029616"/>
                </a:cubicBezTo>
                <a:lnTo>
                  <a:pt x="4743253" y="5029616"/>
                </a:lnTo>
                <a:close/>
                <a:moveTo>
                  <a:pt x="4692093" y="5003703"/>
                </a:moveTo>
                <a:lnTo>
                  <a:pt x="4679469" y="5003703"/>
                </a:lnTo>
                <a:cubicBezTo>
                  <a:pt x="4666846" y="5003703"/>
                  <a:pt x="4692093" y="4991080"/>
                  <a:pt x="4679469" y="4978456"/>
                </a:cubicBezTo>
                <a:cubicBezTo>
                  <a:pt x="4679469" y="4991080"/>
                  <a:pt x="4679469" y="4991080"/>
                  <a:pt x="4679469" y="4991080"/>
                </a:cubicBezTo>
                <a:cubicBezTo>
                  <a:pt x="4666846" y="4991080"/>
                  <a:pt x="4679469" y="4965832"/>
                  <a:pt x="4692093" y="4965832"/>
                </a:cubicBezTo>
                <a:cubicBezTo>
                  <a:pt x="4679469" y="4953208"/>
                  <a:pt x="4666181" y="4965832"/>
                  <a:pt x="4666181" y="4965832"/>
                </a:cubicBezTo>
                <a:cubicBezTo>
                  <a:pt x="4666181" y="4940584"/>
                  <a:pt x="4666181" y="4940584"/>
                  <a:pt x="4666181" y="4914672"/>
                </a:cubicBezTo>
                <a:cubicBezTo>
                  <a:pt x="4678805" y="4914672"/>
                  <a:pt x="4678805" y="4927296"/>
                  <a:pt x="4678805" y="4939920"/>
                </a:cubicBezTo>
                <a:cubicBezTo>
                  <a:pt x="4691429" y="4939920"/>
                  <a:pt x="4704717" y="4939920"/>
                  <a:pt x="4704717" y="4927296"/>
                </a:cubicBezTo>
                <a:cubicBezTo>
                  <a:pt x="4717341" y="4927296"/>
                  <a:pt x="4692093" y="4939920"/>
                  <a:pt x="4704717" y="4939920"/>
                </a:cubicBezTo>
                <a:cubicBezTo>
                  <a:pt x="4692093" y="4953208"/>
                  <a:pt x="4692093" y="4965832"/>
                  <a:pt x="4692093" y="5003703"/>
                </a:cubicBezTo>
                <a:lnTo>
                  <a:pt x="4692093" y="5003703"/>
                </a:lnTo>
                <a:close/>
                <a:moveTo>
                  <a:pt x="4717341" y="4978456"/>
                </a:moveTo>
                <a:cubicBezTo>
                  <a:pt x="4717341" y="4965832"/>
                  <a:pt x="4704717" y="4978456"/>
                  <a:pt x="4704717" y="4965832"/>
                </a:cubicBezTo>
                <a:cubicBezTo>
                  <a:pt x="4717341" y="4965832"/>
                  <a:pt x="4717341" y="4965832"/>
                  <a:pt x="4717341" y="4965832"/>
                </a:cubicBezTo>
                <a:cubicBezTo>
                  <a:pt x="4704717" y="4978456"/>
                  <a:pt x="4717341" y="4965832"/>
                  <a:pt x="4717341" y="4978456"/>
                </a:cubicBezTo>
                <a:lnTo>
                  <a:pt x="4717341" y="4978456"/>
                </a:lnTo>
                <a:close/>
                <a:moveTo>
                  <a:pt x="5308669" y="5003703"/>
                </a:moveTo>
                <a:cubicBezTo>
                  <a:pt x="5321293" y="4978456"/>
                  <a:pt x="5321293" y="5003703"/>
                  <a:pt x="5334582" y="5003703"/>
                </a:cubicBezTo>
                <a:cubicBezTo>
                  <a:pt x="5360494" y="4991080"/>
                  <a:pt x="5334582" y="4965832"/>
                  <a:pt x="5321958" y="4952544"/>
                </a:cubicBezTo>
                <a:cubicBezTo>
                  <a:pt x="5283422" y="4953208"/>
                  <a:pt x="5296045" y="4991080"/>
                  <a:pt x="5308669" y="5003703"/>
                </a:cubicBezTo>
                <a:lnTo>
                  <a:pt x="5308669" y="5003703"/>
                </a:lnTo>
                <a:close/>
                <a:moveTo>
                  <a:pt x="5321958" y="4991080"/>
                </a:moveTo>
                <a:lnTo>
                  <a:pt x="5321958" y="4991080"/>
                </a:lnTo>
                <a:cubicBezTo>
                  <a:pt x="5321958" y="4978456"/>
                  <a:pt x="5321958" y="4991080"/>
                  <a:pt x="5321958" y="4991080"/>
                </a:cubicBezTo>
                <a:cubicBezTo>
                  <a:pt x="5334582" y="4978456"/>
                  <a:pt x="5309334" y="4978456"/>
                  <a:pt x="5321958" y="4965832"/>
                </a:cubicBezTo>
                <a:cubicBezTo>
                  <a:pt x="5334582" y="4965832"/>
                  <a:pt x="5360494" y="4991080"/>
                  <a:pt x="5321958" y="4991080"/>
                </a:cubicBezTo>
                <a:lnTo>
                  <a:pt x="5321958" y="4991080"/>
                </a:lnTo>
                <a:close/>
                <a:moveTo>
                  <a:pt x="5733230" y="4965832"/>
                </a:moveTo>
                <a:cubicBezTo>
                  <a:pt x="5733230" y="4978456"/>
                  <a:pt x="5745854" y="4978456"/>
                  <a:pt x="5759142" y="4978456"/>
                </a:cubicBezTo>
                <a:cubicBezTo>
                  <a:pt x="5745854" y="4978456"/>
                  <a:pt x="5745854" y="4965832"/>
                  <a:pt x="5733230" y="4965832"/>
                </a:cubicBezTo>
                <a:lnTo>
                  <a:pt x="5733230" y="4965832"/>
                </a:lnTo>
                <a:close/>
                <a:moveTo>
                  <a:pt x="4910021" y="5284086"/>
                </a:moveTo>
                <a:cubicBezTo>
                  <a:pt x="4922645" y="5296710"/>
                  <a:pt x="4935933" y="5309334"/>
                  <a:pt x="4948557" y="5296710"/>
                </a:cubicBezTo>
                <a:cubicBezTo>
                  <a:pt x="4935933" y="5284086"/>
                  <a:pt x="4948557" y="5258839"/>
                  <a:pt x="4922645" y="5245550"/>
                </a:cubicBezTo>
                <a:lnTo>
                  <a:pt x="4922645" y="5258174"/>
                </a:lnTo>
                <a:cubicBezTo>
                  <a:pt x="4922645" y="5245550"/>
                  <a:pt x="4910021" y="5245550"/>
                  <a:pt x="4910021" y="5245550"/>
                </a:cubicBezTo>
                <a:cubicBezTo>
                  <a:pt x="4935933" y="5245550"/>
                  <a:pt x="4910021" y="5220303"/>
                  <a:pt x="4922645" y="5232926"/>
                </a:cubicBezTo>
                <a:cubicBezTo>
                  <a:pt x="4922645" y="5220303"/>
                  <a:pt x="4922645" y="5220303"/>
                  <a:pt x="4922645" y="5220303"/>
                </a:cubicBezTo>
                <a:lnTo>
                  <a:pt x="4910021" y="5220303"/>
                </a:lnTo>
                <a:cubicBezTo>
                  <a:pt x="4897397" y="5220303"/>
                  <a:pt x="4910021" y="5220303"/>
                  <a:pt x="4897397" y="5232926"/>
                </a:cubicBezTo>
                <a:cubicBezTo>
                  <a:pt x="4897397" y="5220303"/>
                  <a:pt x="4884773" y="5220303"/>
                  <a:pt x="4884773" y="5207679"/>
                </a:cubicBezTo>
                <a:cubicBezTo>
                  <a:pt x="4897397" y="5220303"/>
                  <a:pt x="4897397" y="5207679"/>
                  <a:pt x="4897397" y="5207679"/>
                </a:cubicBezTo>
                <a:cubicBezTo>
                  <a:pt x="4897397" y="5207679"/>
                  <a:pt x="4897397" y="5207679"/>
                  <a:pt x="4910021" y="5207679"/>
                </a:cubicBezTo>
                <a:cubicBezTo>
                  <a:pt x="4897397" y="5207679"/>
                  <a:pt x="4910021" y="5207679"/>
                  <a:pt x="4910021" y="5195055"/>
                </a:cubicBezTo>
                <a:cubicBezTo>
                  <a:pt x="4897397" y="5195055"/>
                  <a:pt x="4922645" y="5195055"/>
                  <a:pt x="4922645" y="5182431"/>
                </a:cubicBezTo>
                <a:cubicBezTo>
                  <a:pt x="4910021" y="5169807"/>
                  <a:pt x="4910021" y="5157183"/>
                  <a:pt x="4896733" y="5144559"/>
                </a:cubicBezTo>
                <a:cubicBezTo>
                  <a:pt x="4896733" y="5157183"/>
                  <a:pt x="4896733" y="5157183"/>
                  <a:pt x="4896733" y="5157183"/>
                </a:cubicBezTo>
                <a:cubicBezTo>
                  <a:pt x="4896733" y="5144559"/>
                  <a:pt x="4870820" y="5144559"/>
                  <a:pt x="4858197" y="5131936"/>
                </a:cubicBezTo>
                <a:cubicBezTo>
                  <a:pt x="4884109" y="5131936"/>
                  <a:pt x="4870820" y="5106688"/>
                  <a:pt x="4870820" y="5094064"/>
                </a:cubicBezTo>
                <a:cubicBezTo>
                  <a:pt x="4858197" y="5094064"/>
                  <a:pt x="4858197" y="5119312"/>
                  <a:pt x="4844908" y="5119312"/>
                </a:cubicBezTo>
                <a:cubicBezTo>
                  <a:pt x="4832284" y="5106688"/>
                  <a:pt x="4818996" y="5094064"/>
                  <a:pt x="4818996" y="5081440"/>
                </a:cubicBezTo>
                <a:cubicBezTo>
                  <a:pt x="4806373" y="5094064"/>
                  <a:pt x="4780460" y="5068816"/>
                  <a:pt x="4780460" y="5094064"/>
                </a:cubicBezTo>
                <a:cubicBezTo>
                  <a:pt x="4793084" y="5094064"/>
                  <a:pt x="4780460" y="5106688"/>
                  <a:pt x="4780460" y="5106688"/>
                </a:cubicBezTo>
                <a:cubicBezTo>
                  <a:pt x="4780460" y="5119312"/>
                  <a:pt x="4793084" y="5106688"/>
                  <a:pt x="4793084" y="5106688"/>
                </a:cubicBezTo>
                <a:cubicBezTo>
                  <a:pt x="4793084" y="5144559"/>
                  <a:pt x="4767172" y="5081440"/>
                  <a:pt x="4741924" y="5094064"/>
                </a:cubicBezTo>
                <a:cubicBezTo>
                  <a:pt x="4754548" y="5094064"/>
                  <a:pt x="4741924" y="5094064"/>
                  <a:pt x="4754548" y="5119312"/>
                </a:cubicBezTo>
                <a:cubicBezTo>
                  <a:pt x="4741924" y="5119312"/>
                  <a:pt x="4741924" y="5131936"/>
                  <a:pt x="4728636" y="5119312"/>
                </a:cubicBezTo>
                <a:cubicBezTo>
                  <a:pt x="4716012" y="5144559"/>
                  <a:pt x="4716012" y="5131936"/>
                  <a:pt x="4690100" y="5157183"/>
                </a:cubicBezTo>
                <a:cubicBezTo>
                  <a:pt x="4690100" y="5169807"/>
                  <a:pt x="4690100" y="5169807"/>
                  <a:pt x="4690100" y="5195055"/>
                </a:cubicBezTo>
                <a:cubicBezTo>
                  <a:pt x="4702724" y="5195055"/>
                  <a:pt x="4702724" y="5195055"/>
                  <a:pt x="4702724" y="5195055"/>
                </a:cubicBezTo>
                <a:cubicBezTo>
                  <a:pt x="4690100" y="5207679"/>
                  <a:pt x="4728636" y="5232926"/>
                  <a:pt x="4728636" y="5232926"/>
                </a:cubicBezTo>
                <a:cubicBezTo>
                  <a:pt x="4728636" y="5245550"/>
                  <a:pt x="4716012" y="5258174"/>
                  <a:pt x="4728636" y="5258174"/>
                </a:cubicBezTo>
                <a:cubicBezTo>
                  <a:pt x="4728636" y="5258174"/>
                  <a:pt x="4728636" y="5258174"/>
                  <a:pt x="4741260" y="5258174"/>
                </a:cubicBezTo>
                <a:cubicBezTo>
                  <a:pt x="4741260" y="5245550"/>
                  <a:pt x="4741260" y="5245550"/>
                  <a:pt x="4741260" y="5245550"/>
                </a:cubicBezTo>
                <a:cubicBezTo>
                  <a:pt x="4753884" y="5245550"/>
                  <a:pt x="4753884" y="5258174"/>
                  <a:pt x="4753884" y="5258174"/>
                </a:cubicBezTo>
                <a:lnTo>
                  <a:pt x="4766508" y="5258174"/>
                </a:lnTo>
                <a:cubicBezTo>
                  <a:pt x="4766508" y="5245550"/>
                  <a:pt x="4753884" y="5232926"/>
                  <a:pt x="4766508" y="5232926"/>
                </a:cubicBezTo>
                <a:cubicBezTo>
                  <a:pt x="4766508" y="5245550"/>
                  <a:pt x="4779131" y="5258174"/>
                  <a:pt x="4779131" y="5270798"/>
                </a:cubicBezTo>
                <a:cubicBezTo>
                  <a:pt x="4779131" y="5270798"/>
                  <a:pt x="4791755" y="5258174"/>
                  <a:pt x="4791755" y="5270798"/>
                </a:cubicBezTo>
                <a:cubicBezTo>
                  <a:pt x="4779131" y="5283422"/>
                  <a:pt x="4765843" y="5308670"/>
                  <a:pt x="4779131" y="5321958"/>
                </a:cubicBezTo>
                <a:cubicBezTo>
                  <a:pt x="4791755" y="5321958"/>
                  <a:pt x="4779131" y="5309334"/>
                  <a:pt x="4779131" y="5309334"/>
                </a:cubicBezTo>
                <a:cubicBezTo>
                  <a:pt x="4791755" y="5309334"/>
                  <a:pt x="4791755" y="5309334"/>
                  <a:pt x="4791755" y="5309334"/>
                </a:cubicBezTo>
                <a:cubicBezTo>
                  <a:pt x="4804379" y="5321958"/>
                  <a:pt x="4779131" y="5321958"/>
                  <a:pt x="4765843" y="5334582"/>
                </a:cubicBezTo>
                <a:cubicBezTo>
                  <a:pt x="4778467" y="5334582"/>
                  <a:pt x="4778467" y="5347206"/>
                  <a:pt x="4765843" y="5347206"/>
                </a:cubicBezTo>
                <a:cubicBezTo>
                  <a:pt x="4765843" y="5359830"/>
                  <a:pt x="4778467" y="5347206"/>
                  <a:pt x="4778467" y="5359830"/>
                </a:cubicBezTo>
                <a:cubicBezTo>
                  <a:pt x="4765843" y="5359830"/>
                  <a:pt x="4778467" y="5372453"/>
                  <a:pt x="4791091" y="5385077"/>
                </a:cubicBezTo>
                <a:cubicBezTo>
                  <a:pt x="4791091" y="5372453"/>
                  <a:pt x="4778467" y="5372453"/>
                  <a:pt x="4778467" y="5347206"/>
                </a:cubicBezTo>
                <a:cubicBezTo>
                  <a:pt x="4804379" y="5347206"/>
                  <a:pt x="4804379" y="5347206"/>
                  <a:pt x="4817003" y="5334582"/>
                </a:cubicBezTo>
                <a:cubicBezTo>
                  <a:pt x="4817003" y="5347206"/>
                  <a:pt x="4804379" y="5347206"/>
                  <a:pt x="4817003" y="5359830"/>
                </a:cubicBezTo>
                <a:cubicBezTo>
                  <a:pt x="4804379" y="5347206"/>
                  <a:pt x="4804379" y="5359830"/>
                  <a:pt x="4791091" y="5359830"/>
                </a:cubicBezTo>
                <a:cubicBezTo>
                  <a:pt x="4791091" y="5385077"/>
                  <a:pt x="4803715" y="5410990"/>
                  <a:pt x="4778467" y="5423613"/>
                </a:cubicBezTo>
                <a:cubicBezTo>
                  <a:pt x="4791091" y="5423613"/>
                  <a:pt x="4778467" y="5423613"/>
                  <a:pt x="4791091" y="5436237"/>
                </a:cubicBezTo>
                <a:cubicBezTo>
                  <a:pt x="4791091" y="5436237"/>
                  <a:pt x="4791091" y="5423613"/>
                  <a:pt x="4803715" y="5436237"/>
                </a:cubicBezTo>
                <a:cubicBezTo>
                  <a:pt x="4791091" y="5410990"/>
                  <a:pt x="4803715" y="5410990"/>
                  <a:pt x="4816339" y="5398366"/>
                </a:cubicBezTo>
                <a:cubicBezTo>
                  <a:pt x="4816339" y="5410990"/>
                  <a:pt x="4816339" y="5410990"/>
                  <a:pt x="4816339" y="5410990"/>
                </a:cubicBezTo>
                <a:cubicBezTo>
                  <a:pt x="4828962" y="5410990"/>
                  <a:pt x="4828962" y="5398366"/>
                  <a:pt x="4816339" y="5385742"/>
                </a:cubicBezTo>
                <a:cubicBezTo>
                  <a:pt x="4816339" y="5385742"/>
                  <a:pt x="4803715" y="5398366"/>
                  <a:pt x="4803715" y="5385742"/>
                </a:cubicBezTo>
                <a:cubicBezTo>
                  <a:pt x="4829627" y="5385742"/>
                  <a:pt x="4829627" y="5398366"/>
                  <a:pt x="4854875" y="5398366"/>
                </a:cubicBezTo>
                <a:cubicBezTo>
                  <a:pt x="4854875" y="5373118"/>
                  <a:pt x="4867498" y="5360494"/>
                  <a:pt x="4880787" y="5334582"/>
                </a:cubicBezTo>
                <a:lnTo>
                  <a:pt x="4880787" y="5334582"/>
                </a:lnTo>
                <a:cubicBezTo>
                  <a:pt x="4880787" y="5334582"/>
                  <a:pt x="4868163" y="5334582"/>
                  <a:pt x="4854875" y="5321958"/>
                </a:cubicBezTo>
                <a:cubicBezTo>
                  <a:pt x="4880787" y="5321958"/>
                  <a:pt x="4867498" y="5296710"/>
                  <a:pt x="4880787" y="5296710"/>
                </a:cubicBezTo>
                <a:cubicBezTo>
                  <a:pt x="4880787" y="5296710"/>
                  <a:pt x="4880787" y="5309334"/>
                  <a:pt x="4893411" y="5321958"/>
                </a:cubicBezTo>
                <a:cubicBezTo>
                  <a:pt x="4893411" y="5309334"/>
                  <a:pt x="4893411" y="5309334"/>
                  <a:pt x="4906035" y="5309334"/>
                </a:cubicBezTo>
                <a:cubicBezTo>
                  <a:pt x="4910021" y="5296710"/>
                  <a:pt x="4910021" y="5284086"/>
                  <a:pt x="4910021" y="5284086"/>
                </a:cubicBezTo>
                <a:cubicBezTo>
                  <a:pt x="4922645" y="5284086"/>
                  <a:pt x="4922645" y="5284086"/>
                  <a:pt x="4922645" y="5284086"/>
                </a:cubicBezTo>
                <a:cubicBezTo>
                  <a:pt x="4923309" y="5296710"/>
                  <a:pt x="4923309" y="5284086"/>
                  <a:pt x="4910021" y="5284086"/>
                </a:cubicBezTo>
                <a:lnTo>
                  <a:pt x="4910021" y="5284086"/>
                </a:lnTo>
                <a:close/>
                <a:moveTo>
                  <a:pt x="4769165" y="5207679"/>
                </a:moveTo>
                <a:cubicBezTo>
                  <a:pt x="4756541" y="5207679"/>
                  <a:pt x="4756541" y="5207679"/>
                  <a:pt x="4756541" y="5207679"/>
                </a:cubicBezTo>
                <a:lnTo>
                  <a:pt x="4756541" y="5207679"/>
                </a:lnTo>
                <a:cubicBezTo>
                  <a:pt x="4756541" y="5195055"/>
                  <a:pt x="4756541" y="5195055"/>
                  <a:pt x="4743917" y="5195055"/>
                </a:cubicBezTo>
                <a:cubicBezTo>
                  <a:pt x="4756541" y="5195055"/>
                  <a:pt x="4756541" y="5195055"/>
                  <a:pt x="4769830" y="5195055"/>
                </a:cubicBezTo>
                <a:lnTo>
                  <a:pt x="4769830" y="5207679"/>
                </a:lnTo>
                <a:lnTo>
                  <a:pt x="4769165" y="5207679"/>
                </a:lnTo>
                <a:close/>
                <a:moveTo>
                  <a:pt x="4871485" y="5182431"/>
                </a:moveTo>
                <a:cubicBezTo>
                  <a:pt x="4884109" y="5182431"/>
                  <a:pt x="4884109" y="5182431"/>
                  <a:pt x="4884109" y="5169807"/>
                </a:cubicBezTo>
                <a:cubicBezTo>
                  <a:pt x="4896733" y="5182431"/>
                  <a:pt x="4910021" y="5182431"/>
                  <a:pt x="4910021" y="5195055"/>
                </a:cubicBezTo>
                <a:cubicBezTo>
                  <a:pt x="4897397" y="5195055"/>
                  <a:pt x="4897397" y="5195055"/>
                  <a:pt x="4897397" y="5195055"/>
                </a:cubicBezTo>
                <a:cubicBezTo>
                  <a:pt x="4897397" y="5182431"/>
                  <a:pt x="4897397" y="5182431"/>
                  <a:pt x="4897397" y="5182431"/>
                </a:cubicBezTo>
                <a:cubicBezTo>
                  <a:pt x="4884773" y="5182431"/>
                  <a:pt x="4897397" y="5195055"/>
                  <a:pt x="4884773" y="5195055"/>
                </a:cubicBezTo>
                <a:cubicBezTo>
                  <a:pt x="4872149" y="5195055"/>
                  <a:pt x="4872149" y="5195055"/>
                  <a:pt x="4872149" y="5195055"/>
                </a:cubicBezTo>
                <a:lnTo>
                  <a:pt x="4872149" y="5182431"/>
                </a:lnTo>
                <a:lnTo>
                  <a:pt x="4871485" y="5182431"/>
                </a:lnTo>
                <a:lnTo>
                  <a:pt x="4871485" y="5182431"/>
                </a:lnTo>
                <a:close/>
                <a:moveTo>
                  <a:pt x="4807701" y="5106023"/>
                </a:moveTo>
                <a:cubicBezTo>
                  <a:pt x="4820325" y="5106023"/>
                  <a:pt x="4820325" y="5106023"/>
                  <a:pt x="4820325" y="5106023"/>
                </a:cubicBezTo>
                <a:cubicBezTo>
                  <a:pt x="4820325" y="5106023"/>
                  <a:pt x="4820325" y="5118647"/>
                  <a:pt x="4807701" y="5118647"/>
                </a:cubicBezTo>
                <a:lnTo>
                  <a:pt x="4807701" y="5106023"/>
                </a:lnTo>
                <a:lnTo>
                  <a:pt x="4807701" y="5106023"/>
                </a:lnTo>
                <a:lnTo>
                  <a:pt x="4807701" y="5106023"/>
                </a:lnTo>
                <a:close/>
                <a:moveTo>
                  <a:pt x="4832949" y="5143895"/>
                </a:moveTo>
                <a:cubicBezTo>
                  <a:pt x="4820325" y="5156519"/>
                  <a:pt x="4832949" y="5143895"/>
                  <a:pt x="4832949" y="5156519"/>
                </a:cubicBezTo>
                <a:cubicBezTo>
                  <a:pt x="4832949" y="5156519"/>
                  <a:pt x="4820325" y="5143895"/>
                  <a:pt x="4820325" y="5156519"/>
                </a:cubicBezTo>
                <a:cubicBezTo>
                  <a:pt x="4807701" y="5156519"/>
                  <a:pt x="4807701" y="5156519"/>
                  <a:pt x="4807701" y="5143895"/>
                </a:cubicBezTo>
                <a:lnTo>
                  <a:pt x="4832949" y="5143895"/>
                </a:lnTo>
                <a:lnTo>
                  <a:pt x="4832949" y="5143895"/>
                </a:lnTo>
                <a:lnTo>
                  <a:pt x="4832949" y="5143895"/>
                </a:lnTo>
                <a:close/>
                <a:moveTo>
                  <a:pt x="4794413" y="5232926"/>
                </a:moveTo>
                <a:cubicBezTo>
                  <a:pt x="4768501" y="5207679"/>
                  <a:pt x="4794413" y="5207679"/>
                  <a:pt x="4781789" y="5181767"/>
                </a:cubicBezTo>
                <a:cubicBezTo>
                  <a:pt x="4794413" y="5194390"/>
                  <a:pt x="4794413" y="5194390"/>
                  <a:pt x="4794413" y="5207014"/>
                </a:cubicBezTo>
                <a:cubicBezTo>
                  <a:pt x="4794413" y="5219638"/>
                  <a:pt x="4781789" y="5220303"/>
                  <a:pt x="4794413" y="5232926"/>
                </a:cubicBezTo>
                <a:lnTo>
                  <a:pt x="4794413" y="5232926"/>
                </a:lnTo>
                <a:close/>
                <a:moveTo>
                  <a:pt x="4794413" y="5296710"/>
                </a:moveTo>
                <a:cubicBezTo>
                  <a:pt x="4794413" y="5284086"/>
                  <a:pt x="4807037" y="5271463"/>
                  <a:pt x="4807037" y="5258839"/>
                </a:cubicBezTo>
                <a:cubicBezTo>
                  <a:pt x="4819661" y="5258839"/>
                  <a:pt x="4819661" y="5258839"/>
                  <a:pt x="4819661" y="5258839"/>
                </a:cubicBezTo>
                <a:cubicBezTo>
                  <a:pt x="4807701" y="5271463"/>
                  <a:pt x="4820325" y="5284086"/>
                  <a:pt x="4794413" y="5296710"/>
                </a:cubicBezTo>
                <a:lnTo>
                  <a:pt x="4794413" y="5296710"/>
                </a:lnTo>
                <a:close/>
                <a:moveTo>
                  <a:pt x="4832949" y="5296710"/>
                </a:moveTo>
                <a:cubicBezTo>
                  <a:pt x="4820325" y="5309334"/>
                  <a:pt x="4820325" y="5284086"/>
                  <a:pt x="4807037" y="5296710"/>
                </a:cubicBezTo>
                <a:cubicBezTo>
                  <a:pt x="4807037" y="5296710"/>
                  <a:pt x="4819661" y="5296710"/>
                  <a:pt x="4807037" y="5284086"/>
                </a:cubicBezTo>
                <a:cubicBezTo>
                  <a:pt x="4832949" y="5258839"/>
                  <a:pt x="4819661" y="5309334"/>
                  <a:pt x="4832949" y="5284086"/>
                </a:cubicBezTo>
                <a:cubicBezTo>
                  <a:pt x="4846237" y="5284086"/>
                  <a:pt x="4832949" y="5296710"/>
                  <a:pt x="4832949" y="5296710"/>
                </a:cubicBezTo>
                <a:lnTo>
                  <a:pt x="4832949" y="5296710"/>
                </a:lnTo>
                <a:close/>
                <a:moveTo>
                  <a:pt x="4832949" y="5335246"/>
                </a:moveTo>
                <a:cubicBezTo>
                  <a:pt x="4820325" y="5335246"/>
                  <a:pt x="4832949" y="5335246"/>
                  <a:pt x="4832949" y="5335246"/>
                </a:cubicBezTo>
                <a:cubicBezTo>
                  <a:pt x="4820325" y="5335246"/>
                  <a:pt x="4820325" y="5335246"/>
                  <a:pt x="4820325" y="5335246"/>
                </a:cubicBezTo>
                <a:cubicBezTo>
                  <a:pt x="4807701" y="5322622"/>
                  <a:pt x="4807701" y="5322622"/>
                  <a:pt x="4794413" y="5309999"/>
                </a:cubicBezTo>
                <a:cubicBezTo>
                  <a:pt x="4807037" y="5309999"/>
                  <a:pt x="4807037" y="5309999"/>
                  <a:pt x="4820325" y="5309999"/>
                </a:cubicBezTo>
                <a:cubicBezTo>
                  <a:pt x="4807701" y="5335246"/>
                  <a:pt x="4832949" y="5322622"/>
                  <a:pt x="4832949" y="5335246"/>
                </a:cubicBezTo>
                <a:lnTo>
                  <a:pt x="4832949" y="5335246"/>
                </a:lnTo>
                <a:lnTo>
                  <a:pt x="4832949" y="5335246"/>
                </a:lnTo>
                <a:close/>
                <a:moveTo>
                  <a:pt x="4832949" y="5284086"/>
                </a:moveTo>
                <a:cubicBezTo>
                  <a:pt x="4832949" y="5271463"/>
                  <a:pt x="4820325" y="5271463"/>
                  <a:pt x="4820325" y="5258839"/>
                </a:cubicBezTo>
                <a:cubicBezTo>
                  <a:pt x="4820325" y="5258839"/>
                  <a:pt x="4832949" y="5284086"/>
                  <a:pt x="4832949" y="5271463"/>
                </a:cubicBezTo>
                <a:cubicBezTo>
                  <a:pt x="4846237" y="5271463"/>
                  <a:pt x="4832949" y="5284086"/>
                  <a:pt x="4832949" y="5284086"/>
                </a:cubicBezTo>
                <a:lnTo>
                  <a:pt x="4832949" y="5284086"/>
                </a:lnTo>
                <a:close/>
                <a:moveTo>
                  <a:pt x="4858861" y="5232926"/>
                </a:moveTo>
                <a:cubicBezTo>
                  <a:pt x="4846237" y="5232926"/>
                  <a:pt x="4846237" y="5258174"/>
                  <a:pt x="4858861" y="5258174"/>
                </a:cubicBezTo>
                <a:lnTo>
                  <a:pt x="4846237" y="5258174"/>
                </a:lnTo>
                <a:lnTo>
                  <a:pt x="4846237" y="5258174"/>
                </a:lnTo>
                <a:cubicBezTo>
                  <a:pt x="4833613" y="5245550"/>
                  <a:pt x="4846237" y="5270798"/>
                  <a:pt x="4833613" y="5258174"/>
                </a:cubicBezTo>
                <a:lnTo>
                  <a:pt x="4833613" y="5258174"/>
                </a:lnTo>
                <a:cubicBezTo>
                  <a:pt x="4833613" y="5245550"/>
                  <a:pt x="4820989" y="5258174"/>
                  <a:pt x="4820989" y="5258174"/>
                </a:cubicBezTo>
                <a:cubicBezTo>
                  <a:pt x="4833613" y="5245550"/>
                  <a:pt x="4846902" y="5245550"/>
                  <a:pt x="4846902" y="5220303"/>
                </a:cubicBezTo>
                <a:cubicBezTo>
                  <a:pt x="4846902" y="5232926"/>
                  <a:pt x="4859526" y="5232926"/>
                  <a:pt x="4859526" y="5220303"/>
                </a:cubicBezTo>
                <a:cubicBezTo>
                  <a:pt x="4859526" y="5220303"/>
                  <a:pt x="4872149" y="5232926"/>
                  <a:pt x="4872149" y="5220303"/>
                </a:cubicBezTo>
                <a:cubicBezTo>
                  <a:pt x="4872149" y="5220303"/>
                  <a:pt x="4872149" y="5232926"/>
                  <a:pt x="4884773" y="5245550"/>
                </a:cubicBezTo>
                <a:cubicBezTo>
                  <a:pt x="4871485" y="5246215"/>
                  <a:pt x="4871485" y="5232926"/>
                  <a:pt x="4858861" y="5232926"/>
                </a:cubicBezTo>
                <a:lnTo>
                  <a:pt x="4858861" y="5232926"/>
                </a:lnTo>
                <a:close/>
                <a:moveTo>
                  <a:pt x="1426497" y="5093399"/>
                </a:moveTo>
                <a:cubicBezTo>
                  <a:pt x="1400585" y="5144559"/>
                  <a:pt x="1362049" y="5182431"/>
                  <a:pt x="1349425" y="5246215"/>
                </a:cubicBezTo>
                <a:cubicBezTo>
                  <a:pt x="1375337" y="5233591"/>
                  <a:pt x="1387961" y="5195055"/>
                  <a:pt x="1400585" y="5169807"/>
                </a:cubicBezTo>
                <a:cubicBezTo>
                  <a:pt x="1400585" y="5182431"/>
                  <a:pt x="1387961" y="5182431"/>
                  <a:pt x="1387961" y="5169807"/>
                </a:cubicBezTo>
                <a:cubicBezTo>
                  <a:pt x="1426497" y="5156519"/>
                  <a:pt x="1426497" y="5118647"/>
                  <a:pt x="1426497" y="5093399"/>
                </a:cubicBezTo>
                <a:lnTo>
                  <a:pt x="1426497" y="5093399"/>
                </a:lnTo>
                <a:close/>
                <a:moveTo>
                  <a:pt x="1452409" y="5182431"/>
                </a:moveTo>
                <a:cubicBezTo>
                  <a:pt x="1465033" y="5182431"/>
                  <a:pt x="1478322" y="5169807"/>
                  <a:pt x="1465033" y="5157183"/>
                </a:cubicBezTo>
                <a:cubicBezTo>
                  <a:pt x="1465698" y="5169807"/>
                  <a:pt x="1465698" y="5169807"/>
                  <a:pt x="1452409" y="5182431"/>
                </a:cubicBezTo>
                <a:lnTo>
                  <a:pt x="1452409" y="5182431"/>
                </a:lnTo>
                <a:close/>
                <a:moveTo>
                  <a:pt x="6324559" y="5207679"/>
                </a:moveTo>
                <a:cubicBezTo>
                  <a:pt x="6311935" y="5207679"/>
                  <a:pt x="6324559" y="5182431"/>
                  <a:pt x="6311935" y="5182431"/>
                </a:cubicBezTo>
                <a:cubicBezTo>
                  <a:pt x="6298647" y="5195055"/>
                  <a:pt x="6324559" y="5207679"/>
                  <a:pt x="6324559" y="5207679"/>
                </a:cubicBezTo>
                <a:lnTo>
                  <a:pt x="6324559" y="5207679"/>
                </a:lnTo>
                <a:close/>
                <a:moveTo>
                  <a:pt x="4254909" y="5271463"/>
                </a:moveTo>
                <a:cubicBezTo>
                  <a:pt x="4280821" y="5271463"/>
                  <a:pt x="4293445" y="5246215"/>
                  <a:pt x="4280821" y="5233591"/>
                </a:cubicBezTo>
                <a:cubicBezTo>
                  <a:pt x="4254909" y="5232926"/>
                  <a:pt x="4254909" y="5258839"/>
                  <a:pt x="4254909" y="5271463"/>
                </a:cubicBezTo>
                <a:lnTo>
                  <a:pt x="4254909" y="5271463"/>
                </a:lnTo>
                <a:close/>
                <a:moveTo>
                  <a:pt x="6555775" y="5284086"/>
                </a:moveTo>
                <a:cubicBezTo>
                  <a:pt x="6568399" y="5296710"/>
                  <a:pt x="6581687" y="5321958"/>
                  <a:pt x="6581687" y="5309334"/>
                </a:cubicBezTo>
                <a:cubicBezTo>
                  <a:pt x="6581687" y="5309334"/>
                  <a:pt x="6581687" y="5309334"/>
                  <a:pt x="6581687" y="5296710"/>
                </a:cubicBezTo>
                <a:cubicBezTo>
                  <a:pt x="6568399" y="5296710"/>
                  <a:pt x="6568399" y="5284086"/>
                  <a:pt x="6555775" y="5284086"/>
                </a:cubicBezTo>
                <a:lnTo>
                  <a:pt x="6555775" y="5284086"/>
                </a:lnTo>
                <a:close/>
                <a:moveTo>
                  <a:pt x="5205685" y="5284086"/>
                </a:moveTo>
                <a:cubicBezTo>
                  <a:pt x="5179773" y="5296710"/>
                  <a:pt x="5179773" y="5296710"/>
                  <a:pt x="5193061" y="5309334"/>
                </a:cubicBezTo>
                <a:lnTo>
                  <a:pt x="5193061" y="5309334"/>
                </a:lnTo>
                <a:cubicBezTo>
                  <a:pt x="5205685" y="5296710"/>
                  <a:pt x="5193061" y="5309334"/>
                  <a:pt x="5193061" y="5296710"/>
                </a:cubicBezTo>
                <a:cubicBezTo>
                  <a:pt x="5193061" y="5296710"/>
                  <a:pt x="5205685" y="5296710"/>
                  <a:pt x="5205685" y="5284086"/>
                </a:cubicBezTo>
                <a:lnTo>
                  <a:pt x="5205685" y="5284086"/>
                </a:lnTo>
                <a:close/>
                <a:moveTo>
                  <a:pt x="6234198" y="5322622"/>
                </a:moveTo>
                <a:cubicBezTo>
                  <a:pt x="6234198" y="5297375"/>
                  <a:pt x="6221575" y="5309999"/>
                  <a:pt x="6221575" y="5309999"/>
                </a:cubicBezTo>
                <a:cubicBezTo>
                  <a:pt x="6221575" y="5335246"/>
                  <a:pt x="6260111" y="5361159"/>
                  <a:pt x="6272734" y="5361159"/>
                </a:cubicBezTo>
                <a:cubicBezTo>
                  <a:pt x="6272734" y="5335911"/>
                  <a:pt x="6260111" y="5323287"/>
                  <a:pt x="6246822" y="5309999"/>
                </a:cubicBezTo>
                <a:cubicBezTo>
                  <a:pt x="6234198" y="5309334"/>
                  <a:pt x="6234198" y="5309334"/>
                  <a:pt x="6234198" y="5322622"/>
                </a:cubicBezTo>
                <a:lnTo>
                  <a:pt x="6234198" y="5322622"/>
                </a:lnTo>
                <a:close/>
                <a:moveTo>
                  <a:pt x="5193061" y="5322622"/>
                </a:moveTo>
                <a:cubicBezTo>
                  <a:pt x="5154525" y="5284751"/>
                  <a:pt x="5154525" y="5360494"/>
                  <a:pt x="5103365" y="5360494"/>
                </a:cubicBezTo>
                <a:cubicBezTo>
                  <a:pt x="5090742" y="5347870"/>
                  <a:pt x="5064829" y="5347870"/>
                  <a:pt x="5038917" y="5347870"/>
                </a:cubicBezTo>
                <a:cubicBezTo>
                  <a:pt x="5038917" y="5360494"/>
                  <a:pt x="5000381" y="5385742"/>
                  <a:pt x="5000381" y="5373118"/>
                </a:cubicBezTo>
                <a:cubicBezTo>
                  <a:pt x="5000381" y="5373118"/>
                  <a:pt x="5000381" y="5373118"/>
                  <a:pt x="5000381" y="5385742"/>
                </a:cubicBezTo>
                <a:cubicBezTo>
                  <a:pt x="4974469" y="5398366"/>
                  <a:pt x="4961845" y="5373118"/>
                  <a:pt x="4949222" y="5385742"/>
                </a:cubicBezTo>
                <a:cubicBezTo>
                  <a:pt x="4949222" y="5398366"/>
                  <a:pt x="4936598" y="5410990"/>
                  <a:pt x="4949222" y="5423613"/>
                </a:cubicBezTo>
                <a:cubicBezTo>
                  <a:pt x="4936598" y="5436237"/>
                  <a:pt x="4936598" y="5448861"/>
                  <a:pt x="4936598" y="5474773"/>
                </a:cubicBezTo>
                <a:lnTo>
                  <a:pt x="4949222" y="5474773"/>
                </a:lnTo>
                <a:cubicBezTo>
                  <a:pt x="4949222" y="5474773"/>
                  <a:pt x="4949222" y="5474773"/>
                  <a:pt x="4936598" y="5474773"/>
                </a:cubicBezTo>
                <a:cubicBezTo>
                  <a:pt x="4975133" y="5487397"/>
                  <a:pt x="4962510" y="5551181"/>
                  <a:pt x="5001046" y="5538557"/>
                </a:cubicBezTo>
                <a:cubicBezTo>
                  <a:pt x="5001046" y="5551181"/>
                  <a:pt x="4988422" y="5563805"/>
                  <a:pt x="5001046" y="5563805"/>
                </a:cubicBezTo>
                <a:cubicBezTo>
                  <a:pt x="5001046" y="5551181"/>
                  <a:pt x="5013669" y="5563805"/>
                  <a:pt x="5013669" y="5563805"/>
                </a:cubicBezTo>
                <a:cubicBezTo>
                  <a:pt x="5013669" y="5551181"/>
                  <a:pt x="5013669" y="5538557"/>
                  <a:pt x="5026293" y="5538557"/>
                </a:cubicBezTo>
                <a:cubicBezTo>
                  <a:pt x="5026293" y="5551181"/>
                  <a:pt x="5038917" y="5551181"/>
                  <a:pt x="5052206" y="5551181"/>
                </a:cubicBezTo>
                <a:cubicBezTo>
                  <a:pt x="5052206" y="5538557"/>
                  <a:pt x="5052206" y="5525933"/>
                  <a:pt x="5064829" y="5525933"/>
                </a:cubicBezTo>
                <a:cubicBezTo>
                  <a:pt x="5064829" y="5500686"/>
                  <a:pt x="5064829" y="5474773"/>
                  <a:pt x="5064829" y="5474773"/>
                </a:cubicBezTo>
                <a:cubicBezTo>
                  <a:pt x="5064829" y="5474773"/>
                  <a:pt x="5064829" y="5487397"/>
                  <a:pt x="5077453" y="5474773"/>
                </a:cubicBezTo>
                <a:cubicBezTo>
                  <a:pt x="5090077" y="5462149"/>
                  <a:pt x="5090077" y="5449526"/>
                  <a:pt x="5077453" y="5436902"/>
                </a:cubicBezTo>
                <a:cubicBezTo>
                  <a:pt x="5090077" y="5436902"/>
                  <a:pt x="5090077" y="5436902"/>
                  <a:pt x="5090077" y="5436902"/>
                </a:cubicBezTo>
                <a:cubicBezTo>
                  <a:pt x="5090077" y="5436902"/>
                  <a:pt x="5090077" y="5436902"/>
                  <a:pt x="5090077" y="5449526"/>
                </a:cubicBezTo>
                <a:cubicBezTo>
                  <a:pt x="5102701" y="5449526"/>
                  <a:pt x="5090077" y="5436902"/>
                  <a:pt x="5102701" y="5436902"/>
                </a:cubicBezTo>
                <a:cubicBezTo>
                  <a:pt x="5090077" y="5449526"/>
                  <a:pt x="5115325" y="5436902"/>
                  <a:pt x="5115325" y="5449526"/>
                </a:cubicBezTo>
                <a:cubicBezTo>
                  <a:pt x="5115325" y="5462149"/>
                  <a:pt x="5102701" y="5462149"/>
                  <a:pt x="5102701" y="5474773"/>
                </a:cubicBezTo>
                <a:cubicBezTo>
                  <a:pt x="5115325" y="5474773"/>
                  <a:pt x="5115325" y="5474773"/>
                  <a:pt x="5115325" y="5474773"/>
                </a:cubicBezTo>
                <a:cubicBezTo>
                  <a:pt x="5127949" y="5462149"/>
                  <a:pt x="5141237" y="5449526"/>
                  <a:pt x="5127949" y="5436902"/>
                </a:cubicBezTo>
                <a:cubicBezTo>
                  <a:pt x="5140573" y="5436902"/>
                  <a:pt x="5140573" y="5424278"/>
                  <a:pt x="5140573" y="5411654"/>
                </a:cubicBezTo>
                <a:cubicBezTo>
                  <a:pt x="5140573" y="5411654"/>
                  <a:pt x="5114660" y="5411654"/>
                  <a:pt x="5114660" y="5399030"/>
                </a:cubicBezTo>
                <a:cubicBezTo>
                  <a:pt x="5127284" y="5399030"/>
                  <a:pt x="5140573" y="5399030"/>
                  <a:pt x="5140573" y="5399030"/>
                </a:cubicBezTo>
                <a:cubicBezTo>
                  <a:pt x="5140573" y="5399030"/>
                  <a:pt x="5127949" y="5399030"/>
                  <a:pt x="5127949" y="5411654"/>
                </a:cubicBezTo>
                <a:cubicBezTo>
                  <a:pt x="5140573" y="5411654"/>
                  <a:pt x="5153861" y="5411654"/>
                  <a:pt x="5153861" y="5399030"/>
                </a:cubicBezTo>
                <a:cubicBezTo>
                  <a:pt x="5141237" y="5399030"/>
                  <a:pt x="5141237" y="5399030"/>
                  <a:pt x="5141237" y="5386406"/>
                </a:cubicBezTo>
                <a:cubicBezTo>
                  <a:pt x="5141237" y="5386406"/>
                  <a:pt x="5141237" y="5386406"/>
                  <a:pt x="5153861" y="5386406"/>
                </a:cubicBezTo>
                <a:cubicBezTo>
                  <a:pt x="5153861" y="5361159"/>
                  <a:pt x="5166485" y="5373782"/>
                  <a:pt x="5166485" y="5361159"/>
                </a:cubicBezTo>
                <a:cubicBezTo>
                  <a:pt x="5166485" y="5348535"/>
                  <a:pt x="5166485" y="5361159"/>
                  <a:pt x="5153861" y="5348535"/>
                </a:cubicBezTo>
                <a:cubicBezTo>
                  <a:pt x="5166485" y="5348535"/>
                  <a:pt x="5166485" y="5348535"/>
                  <a:pt x="5179773" y="5335911"/>
                </a:cubicBezTo>
                <a:cubicBezTo>
                  <a:pt x="5179773" y="5323287"/>
                  <a:pt x="5167149" y="5323287"/>
                  <a:pt x="5167149" y="5323287"/>
                </a:cubicBezTo>
                <a:lnTo>
                  <a:pt x="5167149" y="5323287"/>
                </a:lnTo>
                <a:cubicBezTo>
                  <a:pt x="5179773" y="5323287"/>
                  <a:pt x="5179773" y="5335911"/>
                  <a:pt x="5179773" y="5335911"/>
                </a:cubicBezTo>
                <a:cubicBezTo>
                  <a:pt x="5193061" y="5322622"/>
                  <a:pt x="5180438" y="5309334"/>
                  <a:pt x="5193061" y="5322622"/>
                </a:cubicBezTo>
                <a:lnTo>
                  <a:pt x="5193061" y="5322622"/>
                </a:lnTo>
                <a:close/>
                <a:moveTo>
                  <a:pt x="4961845" y="5462149"/>
                </a:moveTo>
                <a:cubicBezTo>
                  <a:pt x="4974469" y="5462149"/>
                  <a:pt x="4974469" y="5474773"/>
                  <a:pt x="4974469" y="5462149"/>
                </a:cubicBezTo>
                <a:cubicBezTo>
                  <a:pt x="4974469" y="5474773"/>
                  <a:pt x="4974469" y="5474773"/>
                  <a:pt x="4974469" y="5487397"/>
                </a:cubicBezTo>
                <a:cubicBezTo>
                  <a:pt x="4974469" y="5475437"/>
                  <a:pt x="4961845" y="5475437"/>
                  <a:pt x="4961845" y="5462149"/>
                </a:cubicBezTo>
                <a:lnTo>
                  <a:pt x="4961845" y="5462149"/>
                </a:lnTo>
                <a:close/>
                <a:moveTo>
                  <a:pt x="5077453" y="5424278"/>
                </a:moveTo>
                <a:cubicBezTo>
                  <a:pt x="5077453" y="5411654"/>
                  <a:pt x="5077453" y="5411654"/>
                  <a:pt x="5077453" y="5411654"/>
                </a:cubicBezTo>
                <a:cubicBezTo>
                  <a:pt x="5090077" y="5411654"/>
                  <a:pt x="5090077" y="5411654"/>
                  <a:pt x="5090077" y="5411654"/>
                </a:cubicBezTo>
                <a:cubicBezTo>
                  <a:pt x="5090077" y="5424278"/>
                  <a:pt x="5090077" y="5411654"/>
                  <a:pt x="5102701" y="5411654"/>
                </a:cubicBezTo>
                <a:cubicBezTo>
                  <a:pt x="5090077" y="5424278"/>
                  <a:pt x="5090077" y="5424278"/>
                  <a:pt x="5077453" y="5424278"/>
                </a:cubicBezTo>
                <a:lnTo>
                  <a:pt x="5077453" y="5424278"/>
                </a:lnTo>
                <a:close/>
                <a:moveTo>
                  <a:pt x="5257509" y="5411654"/>
                </a:moveTo>
                <a:cubicBezTo>
                  <a:pt x="5257509" y="5399030"/>
                  <a:pt x="5257509" y="5386406"/>
                  <a:pt x="5257509" y="5386406"/>
                </a:cubicBezTo>
                <a:cubicBezTo>
                  <a:pt x="5270134" y="5386406"/>
                  <a:pt x="5257509" y="5399030"/>
                  <a:pt x="5270134" y="5399030"/>
                </a:cubicBezTo>
                <a:lnTo>
                  <a:pt x="5270134" y="5399030"/>
                </a:lnTo>
                <a:cubicBezTo>
                  <a:pt x="5270134" y="5373782"/>
                  <a:pt x="5296045" y="5361159"/>
                  <a:pt x="5296045" y="5335246"/>
                </a:cubicBezTo>
                <a:cubicBezTo>
                  <a:pt x="5296045" y="5335246"/>
                  <a:pt x="5296045" y="5335246"/>
                  <a:pt x="5283422" y="5335246"/>
                </a:cubicBezTo>
                <a:cubicBezTo>
                  <a:pt x="5283422" y="5335246"/>
                  <a:pt x="5296045" y="5335246"/>
                  <a:pt x="5296045" y="5347870"/>
                </a:cubicBezTo>
                <a:cubicBezTo>
                  <a:pt x="5270134" y="5335246"/>
                  <a:pt x="5296045" y="5360494"/>
                  <a:pt x="5283422" y="5360494"/>
                </a:cubicBezTo>
                <a:cubicBezTo>
                  <a:pt x="5283422" y="5360494"/>
                  <a:pt x="5270798" y="5360494"/>
                  <a:pt x="5283422" y="5373118"/>
                </a:cubicBezTo>
                <a:cubicBezTo>
                  <a:pt x="5257509" y="5373118"/>
                  <a:pt x="5244221" y="5385742"/>
                  <a:pt x="5257509" y="5411654"/>
                </a:cubicBezTo>
                <a:lnTo>
                  <a:pt x="5257509" y="5411654"/>
                </a:lnTo>
                <a:close/>
                <a:moveTo>
                  <a:pt x="6375718" y="5411654"/>
                </a:moveTo>
                <a:cubicBezTo>
                  <a:pt x="6388342" y="5436902"/>
                  <a:pt x="6414255" y="5462814"/>
                  <a:pt x="6426878" y="5475437"/>
                </a:cubicBezTo>
                <a:cubicBezTo>
                  <a:pt x="6414255" y="5449526"/>
                  <a:pt x="6401631" y="5424278"/>
                  <a:pt x="6375718" y="5411654"/>
                </a:cubicBezTo>
                <a:lnTo>
                  <a:pt x="6375718" y="5411654"/>
                </a:lnTo>
                <a:close/>
                <a:moveTo>
                  <a:pt x="5231598" y="5462149"/>
                </a:moveTo>
                <a:cubicBezTo>
                  <a:pt x="5231598" y="5474773"/>
                  <a:pt x="5218974" y="5474773"/>
                  <a:pt x="5218974" y="5474773"/>
                </a:cubicBezTo>
                <a:cubicBezTo>
                  <a:pt x="5231598" y="5474773"/>
                  <a:pt x="5218974" y="5487397"/>
                  <a:pt x="5218974" y="5487397"/>
                </a:cubicBezTo>
                <a:cubicBezTo>
                  <a:pt x="5231598" y="5487397"/>
                  <a:pt x="5231598" y="5500021"/>
                  <a:pt x="5231598" y="5500021"/>
                </a:cubicBezTo>
                <a:cubicBezTo>
                  <a:pt x="5231598" y="5474773"/>
                  <a:pt x="5257509" y="5487397"/>
                  <a:pt x="5257509" y="5487397"/>
                </a:cubicBezTo>
                <a:cubicBezTo>
                  <a:pt x="5270134" y="5474773"/>
                  <a:pt x="5270134" y="5474773"/>
                  <a:pt x="5270134" y="5462149"/>
                </a:cubicBezTo>
                <a:cubicBezTo>
                  <a:pt x="5270134" y="5449526"/>
                  <a:pt x="5270134" y="5436902"/>
                  <a:pt x="5270134" y="5436902"/>
                </a:cubicBezTo>
                <a:lnTo>
                  <a:pt x="5270134" y="5436902"/>
                </a:lnTo>
                <a:cubicBezTo>
                  <a:pt x="5270134" y="5424278"/>
                  <a:pt x="5282757" y="5436902"/>
                  <a:pt x="5282757" y="5411654"/>
                </a:cubicBezTo>
                <a:cubicBezTo>
                  <a:pt x="5270134" y="5424278"/>
                  <a:pt x="5270134" y="5424278"/>
                  <a:pt x="5256845" y="5411654"/>
                </a:cubicBezTo>
                <a:cubicBezTo>
                  <a:pt x="5256845" y="5424278"/>
                  <a:pt x="5244221" y="5436902"/>
                  <a:pt x="5244221" y="5436902"/>
                </a:cubicBezTo>
                <a:lnTo>
                  <a:pt x="5256845" y="5436902"/>
                </a:lnTo>
                <a:cubicBezTo>
                  <a:pt x="5256845" y="5449526"/>
                  <a:pt x="5256845" y="5449526"/>
                  <a:pt x="5256845" y="5449526"/>
                </a:cubicBezTo>
                <a:cubicBezTo>
                  <a:pt x="5256845" y="5436902"/>
                  <a:pt x="5244221" y="5462149"/>
                  <a:pt x="5230933" y="5449526"/>
                </a:cubicBezTo>
                <a:cubicBezTo>
                  <a:pt x="5230933" y="5462149"/>
                  <a:pt x="5243557" y="5462149"/>
                  <a:pt x="5243557" y="5474773"/>
                </a:cubicBezTo>
                <a:cubicBezTo>
                  <a:pt x="5230933" y="5474773"/>
                  <a:pt x="5230933" y="5474773"/>
                  <a:pt x="5230933" y="5474773"/>
                </a:cubicBezTo>
                <a:cubicBezTo>
                  <a:pt x="5218974" y="5475437"/>
                  <a:pt x="5231598" y="5475437"/>
                  <a:pt x="5231598" y="5462149"/>
                </a:cubicBezTo>
                <a:lnTo>
                  <a:pt x="5231598" y="5462149"/>
                </a:lnTo>
                <a:close/>
                <a:moveTo>
                  <a:pt x="6517239" y="5436902"/>
                </a:moveTo>
                <a:cubicBezTo>
                  <a:pt x="6555775" y="5462149"/>
                  <a:pt x="6568399" y="5500686"/>
                  <a:pt x="6606935" y="5525933"/>
                </a:cubicBezTo>
                <a:cubicBezTo>
                  <a:pt x="6581687" y="5488062"/>
                  <a:pt x="6542487" y="5449526"/>
                  <a:pt x="6517239" y="5436902"/>
                </a:cubicBezTo>
                <a:lnTo>
                  <a:pt x="6517239" y="5436902"/>
                </a:lnTo>
                <a:close/>
                <a:moveTo>
                  <a:pt x="5257509" y="5513309"/>
                </a:moveTo>
                <a:cubicBezTo>
                  <a:pt x="5270134" y="5525933"/>
                  <a:pt x="5257509" y="5513309"/>
                  <a:pt x="5257509" y="5525933"/>
                </a:cubicBezTo>
                <a:cubicBezTo>
                  <a:pt x="5257509" y="5538557"/>
                  <a:pt x="5257509" y="5525933"/>
                  <a:pt x="5270134" y="5525933"/>
                </a:cubicBezTo>
                <a:lnTo>
                  <a:pt x="5270134" y="5538557"/>
                </a:lnTo>
                <a:cubicBezTo>
                  <a:pt x="5257509" y="5538557"/>
                  <a:pt x="5257509" y="5538557"/>
                  <a:pt x="5244221" y="5538557"/>
                </a:cubicBezTo>
                <a:cubicBezTo>
                  <a:pt x="5244221" y="5563805"/>
                  <a:pt x="5231598" y="5563805"/>
                  <a:pt x="5218309" y="5589717"/>
                </a:cubicBezTo>
                <a:cubicBezTo>
                  <a:pt x="5230933" y="5589717"/>
                  <a:pt x="5230933" y="5577093"/>
                  <a:pt x="5230933" y="5589717"/>
                </a:cubicBezTo>
                <a:cubicBezTo>
                  <a:pt x="5230933" y="5589717"/>
                  <a:pt x="5218309" y="5602341"/>
                  <a:pt x="5230933" y="5602341"/>
                </a:cubicBezTo>
                <a:cubicBezTo>
                  <a:pt x="5230933" y="5602341"/>
                  <a:pt x="5230933" y="5589717"/>
                  <a:pt x="5230933" y="5602341"/>
                </a:cubicBezTo>
                <a:cubicBezTo>
                  <a:pt x="5218309" y="5627589"/>
                  <a:pt x="5269469" y="5627589"/>
                  <a:pt x="5269469" y="5627589"/>
                </a:cubicBezTo>
                <a:cubicBezTo>
                  <a:pt x="5320629" y="5614964"/>
                  <a:pt x="5295381" y="5576429"/>
                  <a:pt x="5295381" y="5538557"/>
                </a:cubicBezTo>
                <a:lnTo>
                  <a:pt x="5295381" y="5538557"/>
                </a:lnTo>
                <a:lnTo>
                  <a:pt x="5295381" y="5525933"/>
                </a:lnTo>
                <a:cubicBezTo>
                  <a:pt x="5308005" y="5500686"/>
                  <a:pt x="5321293" y="5474773"/>
                  <a:pt x="5321293" y="5436902"/>
                </a:cubicBezTo>
                <a:cubicBezTo>
                  <a:pt x="5296045" y="5462149"/>
                  <a:pt x="5283422" y="5500686"/>
                  <a:pt x="5257509" y="5513309"/>
                </a:cubicBezTo>
                <a:lnTo>
                  <a:pt x="5257509" y="5513309"/>
                </a:lnTo>
                <a:close/>
                <a:moveTo>
                  <a:pt x="5128613" y="5475437"/>
                </a:moveTo>
                <a:cubicBezTo>
                  <a:pt x="5115989" y="5488062"/>
                  <a:pt x="5090077" y="5475437"/>
                  <a:pt x="5102701" y="5488062"/>
                </a:cubicBezTo>
                <a:cubicBezTo>
                  <a:pt x="5102701" y="5475437"/>
                  <a:pt x="5115325" y="5513309"/>
                  <a:pt x="5128613" y="5500686"/>
                </a:cubicBezTo>
                <a:cubicBezTo>
                  <a:pt x="5128613" y="5500686"/>
                  <a:pt x="5128613" y="5488062"/>
                  <a:pt x="5115989" y="5488062"/>
                </a:cubicBezTo>
                <a:cubicBezTo>
                  <a:pt x="5128613" y="5488062"/>
                  <a:pt x="5128613" y="5475437"/>
                  <a:pt x="5128613" y="5475437"/>
                </a:cubicBezTo>
                <a:lnTo>
                  <a:pt x="5128613" y="5475437"/>
                </a:lnTo>
                <a:close/>
                <a:moveTo>
                  <a:pt x="6542487" y="5589717"/>
                </a:moveTo>
                <a:cubicBezTo>
                  <a:pt x="6516574" y="5551845"/>
                  <a:pt x="6478038" y="5513309"/>
                  <a:pt x="6452791" y="5488062"/>
                </a:cubicBezTo>
                <a:lnTo>
                  <a:pt x="6452791" y="5500686"/>
                </a:lnTo>
                <a:cubicBezTo>
                  <a:pt x="6465414" y="5525933"/>
                  <a:pt x="6491327" y="5538557"/>
                  <a:pt x="6503951" y="5564469"/>
                </a:cubicBezTo>
                <a:cubicBezTo>
                  <a:pt x="6529863" y="5577093"/>
                  <a:pt x="6542487" y="5602341"/>
                  <a:pt x="6555110" y="5628253"/>
                </a:cubicBezTo>
                <a:cubicBezTo>
                  <a:pt x="6568399" y="5614964"/>
                  <a:pt x="6542487" y="5602341"/>
                  <a:pt x="6542487" y="5589717"/>
                </a:cubicBezTo>
                <a:lnTo>
                  <a:pt x="6542487" y="5589717"/>
                </a:lnTo>
                <a:close/>
                <a:moveTo>
                  <a:pt x="5103365" y="5525933"/>
                </a:moveTo>
                <a:cubicBezTo>
                  <a:pt x="5115989" y="5525933"/>
                  <a:pt x="5115989" y="5525933"/>
                  <a:pt x="5129278" y="5525933"/>
                </a:cubicBezTo>
                <a:cubicBezTo>
                  <a:pt x="5129278" y="5513309"/>
                  <a:pt x="5103365" y="5500686"/>
                  <a:pt x="5103365" y="5500686"/>
                </a:cubicBezTo>
                <a:cubicBezTo>
                  <a:pt x="5115989" y="5500686"/>
                  <a:pt x="5115989" y="5513309"/>
                  <a:pt x="5115989" y="5525933"/>
                </a:cubicBezTo>
                <a:cubicBezTo>
                  <a:pt x="5103365" y="5513309"/>
                  <a:pt x="5103365" y="5538557"/>
                  <a:pt x="5103365" y="5525933"/>
                </a:cubicBezTo>
                <a:lnTo>
                  <a:pt x="5103365" y="5525933"/>
                </a:lnTo>
                <a:close/>
                <a:moveTo>
                  <a:pt x="6658759" y="5513309"/>
                </a:moveTo>
                <a:cubicBezTo>
                  <a:pt x="6646135" y="5513309"/>
                  <a:pt x="6646135" y="5500686"/>
                  <a:pt x="6632847" y="5500686"/>
                </a:cubicBezTo>
                <a:cubicBezTo>
                  <a:pt x="6632847" y="5513309"/>
                  <a:pt x="6645471" y="5525933"/>
                  <a:pt x="6658759" y="5513309"/>
                </a:cubicBezTo>
                <a:lnTo>
                  <a:pt x="6658759" y="5513309"/>
                </a:lnTo>
                <a:close/>
                <a:moveTo>
                  <a:pt x="6349807" y="5564469"/>
                </a:moveTo>
                <a:cubicBezTo>
                  <a:pt x="6362430" y="5564469"/>
                  <a:pt x="6349807" y="5577093"/>
                  <a:pt x="6349807" y="5551845"/>
                </a:cubicBezTo>
                <a:cubicBezTo>
                  <a:pt x="6337183" y="5551845"/>
                  <a:pt x="6323894" y="5539221"/>
                  <a:pt x="6323894" y="5539221"/>
                </a:cubicBezTo>
                <a:cubicBezTo>
                  <a:pt x="6323894" y="5551845"/>
                  <a:pt x="6336518" y="5551845"/>
                  <a:pt x="6336518" y="5564469"/>
                </a:cubicBezTo>
                <a:cubicBezTo>
                  <a:pt x="6362430" y="5577093"/>
                  <a:pt x="6362430" y="5589717"/>
                  <a:pt x="6375054" y="5602341"/>
                </a:cubicBezTo>
                <a:cubicBezTo>
                  <a:pt x="6388342" y="5589717"/>
                  <a:pt x="6363095" y="5577093"/>
                  <a:pt x="6349807" y="5564469"/>
                </a:cubicBezTo>
                <a:lnTo>
                  <a:pt x="6349807" y="5564469"/>
                </a:lnTo>
                <a:close/>
                <a:moveTo>
                  <a:pt x="5115989" y="5564469"/>
                </a:moveTo>
                <a:cubicBezTo>
                  <a:pt x="5103365" y="5577093"/>
                  <a:pt x="5090077" y="5589717"/>
                  <a:pt x="5077453" y="5602341"/>
                </a:cubicBezTo>
                <a:cubicBezTo>
                  <a:pt x="5090077" y="5602341"/>
                  <a:pt x="5077453" y="5614964"/>
                  <a:pt x="5077453" y="5627589"/>
                </a:cubicBezTo>
                <a:cubicBezTo>
                  <a:pt x="5064829" y="5627589"/>
                  <a:pt x="5051541" y="5627589"/>
                  <a:pt x="5064829" y="5652836"/>
                </a:cubicBezTo>
                <a:cubicBezTo>
                  <a:pt x="5052206" y="5652836"/>
                  <a:pt x="5052206" y="5652836"/>
                  <a:pt x="5052206" y="5652836"/>
                </a:cubicBezTo>
                <a:cubicBezTo>
                  <a:pt x="5052206" y="5652836"/>
                  <a:pt x="5052206" y="5640213"/>
                  <a:pt x="5039582" y="5640213"/>
                </a:cubicBezTo>
                <a:cubicBezTo>
                  <a:pt x="5052206" y="5652836"/>
                  <a:pt x="5039582" y="5652836"/>
                  <a:pt x="5026958" y="5652836"/>
                </a:cubicBezTo>
                <a:cubicBezTo>
                  <a:pt x="5014334" y="5665460"/>
                  <a:pt x="4975798" y="5678084"/>
                  <a:pt x="4988422" y="5703996"/>
                </a:cubicBezTo>
                <a:cubicBezTo>
                  <a:pt x="5001046" y="5703996"/>
                  <a:pt x="5001046" y="5729244"/>
                  <a:pt x="5001046" y="5755156"/>
                </a:cubicBezTo>
                <a:lnTo>
                  <a:pt x="5013669" y="5742532"/>
                </a:lnTo>
                <a:cubicBezTo>
                  <a:pt x="5013669" y="5755156"/>
                  <a:pt x="5013669" y="5755156"/>
                  <a:pt x="5013669" y="5755156"/>
                </a:cubicBezTo>
                <a:cubicBezTo>
                  <a:pt x="5026293" y="5755156"/>
                  <a:pt x="5026293" y="5767780"/>
                  <a:pt x="5039582" y="5767780"/>
                </a:cubicBezTo>
                <a:cubicBezTo>
                  <a:pt x="5039582" y="5755156"/>
                  <a:pt x="5039582" y="5755156"/>
                  <a:pt x="5039582" y="5755156"/>
                </a:cubicBezTo>
                <a:cubicBezTo>
                  <a:pt x="5039582" y="5742532"/>
                  <a:pt x="5026958" y="5742532"/>
                  <a:pt x="5039582" y="5742532"/>
                </a:cubicBezTo>
                <a:cubicBezTo>
                  <a:pt x="5052206" y="5742532"/>
                  <a:pt x="5039582" y="5742532"/>
                  <a:pt x="5052206" y="5729908"/>
                </a:cubicBezTo>
                <a:cubicBezTo>
                  <a:pt x="5052206" y="5742532"/>
                  <a:pt x="5052206" y="5742532"/>
                  <a:pt x="5052206" y="5742532"/>
                </a:cubicBezTo>
                <a:cubicBezTo>
                  <a:pt x="5078118" y="5717284"/>
                  <a:pt x="5090742" y="5717284"/>
                  <a:pt x="5078118" y="5691372"/>
                </a:cubicBezTo>
                <a:cubicBezTo>
                  <a:pt x="5078118" y="5703996"/>
                  <a:pt x="5065494" y="5703996"/>
                  <a:pt x="5052206" y="5703996"/>
                </a:cubicBezTo>
                <a:cubicBezTo>
                  <a:pt x="5052206" y="5691372"/>
                  <a:pt x="5064829" y="5678748"/>
                  <a:pt x="5078118" y="5691372"/>
                </a:cubicBezTo>
                <a:cubicBezTo>
                  <a:pt x="5090742" y="5678748"/>
                  <a:pt x="5078118" y="5653501"/>
                  <a:pt x="5065494" y="5640213"/>
                </a:cubicBezTo>
                <a:lnTo>
                  <a:pt x="5065494" y="5627589"/>
                </a:lnTo>
                <a:cubicBezTo>
                  <a:pt x="5078118" y="5640213"/>
                  <a:pt x="5078118" y="5640213"/>
                  <a:pt x="5091406" y="5640213"/>
                </a:cubicBezTo>
                <a:cubicBezTo>
                  <a:pt x="5091406" y="5627589"/>
                  <a:pt x="5104030" y="5640213"/>
                  <a:pt x="5104030" y="5640213"/>
                </a:cubicBezTo>
                <a:cubicBezTo>
                  <a:pt x="5104030" y="5614964"/>
                  <a:pt x="5129942" y="5602341"/>
                  <a:pt x="5129942" y="5589053"/>
                </a:cubicBezTo>
                <a:cubicBezTo>
                  <a:pt x="5115989" y="5589717"/>
                  <a:pt x="5115989" y="5577093"/>
                  <a:pt x="5115989" y="5564469"/>
                </a:cubicBezTo>
                <a:lnTo>
                  <a:pt x="5115989" y="5564469"/>
                </a:lnTo>
                <a:close/>
                <a:moveTo>
                  <a:pt x="1349425" y="5691372"/>
                </a:moveTo>
                <a:cubicBezTo>
                  <a:pt x="1336801" y="5703996"/>
                  <a:pt x="1310889" y="5716620"/>
                  <a:pt x="1310889" y="5742532"/>
                </a:cubicBezTo>
                <a:cubicBezTo>
                  <a:pt x="1284977" y="5767780"/>
                  <a:pt x="1272353" y="5806316"/>
                  <a:pt x="1259729" y="5831564"/>
                </a:cubicBezTo>
                <a:cubicBezTo>
                  <a:pt x="1259729" y="5844187"/>
                  <a:pt x="1247105" y="5844187"/>
                  <a:pt x="1247105" y="5869435"/>
                </a:cubicBezTo>
                <a:cubicBezTo>
                  <a:pt x="1234482" y="5869435"/>
                  <a:pt x="1234482" y="5882059"/>
                  <a:pt x="1234482" y="5907307"/>
                </a:cubicBezTo>
                <a:cubicBezTo>
                  <a:pt x="1195946" y="5945178"/>
                  <a:pt x="1183322" y="6021586"/>
                  <a:pt x="1157410" y="6072746"/>
                </a:cubicBezTo>
                <a:cubicBezTo>
                  <a:pt x="1144786" y="6097994"/>
                  <a:pt x="1118873" y="6123906"/>
                  <a:pt x="1118873" y="6149154"/>
                </a:cubicBezTo>
                <a:cubicBezTo>
                  <a:pt x="1131497" y="6136530"/>
                  <a:pt x="1144786" y="6123906"/>
                  <a:pt x="1144786" y="6097994"/>
                </a:cubicBezTo>
                <a:cubicBezTo>
                  <a:pt x="1209234" y="5983714"/>
                  <a:pt x="1260394" y="5856147"/>
                  <a:pt x="1337466" y="5741203"/>
                </a:cubicBezTo>
                <a:cubicBezTo>
                  <a:pt x="1324178" y="5717284"/>
                  <a:pt x="1349425" y="5703996"/>
                  <a:pt x="1349425" y="5691372"/>
                </a:cubicBezTo>
                <a:lnTo>
                  <a:pt x="1349425" y="5691372"/>
                </a:lnTo>
                <a:close/>
                <a:moveTo>
                  <a:pt x="6620223" y="5755156"/>
                </a:moveTo>
                <a:cubicBezTo>
                  <a:pt x="6646135" y="5767780"/>
                  <a:pt x="6658759" y="5793028"/>
                  <a:pt x="6671383" y="5806316"/>
                </a:cubicBezTo>
                <a:cubicBezTo>
                  <a:pt x="6658759" y="5793692"/>
                  <a:pt x="6645471" y="5742532"/>
                  <a:pt x="6620223" y="5755156"/>
                </a:cubicBezTo>
                <a:lnTo>
                  <a:pt x="6620223" y="5755156"/>
                </a:lnTo>
                <a:close/>
                <a:moveTo>
                  <a:pt x="6105966" y="5920595"/>
                </a:moveTo>
                <a:cubicBezTo>
                  <a:pt x="6105966" y="5945843"/>
                  <a:pt x="6080054" y="5945843"/>
                  <a:pt x="6080054" y="5971755"/>
                </a:cubicBezTo>
                <a:cubicBezTo>
                  <a:pt x="6092678" y="5971755"/>
                  <a:pt x="6092678" y="5984379"/>
                  <a:pt x="6092678" y="5984379"/>
                </a:cubicBezTo>
                <a:cubicBezTo>
                  <a:pt x="6105302" y="5971755"/>
                  <a:pt x="6080054" y="5971755"/>
                  <a:pt x="6092678" y="5971755"/>
                </a:cubicBezTo>
                <a:cubicBezTo>
                  <a:pt x="6131214" y="5971755"/>
                  <a:pt x="6157126" y="5920595"/>
                  <a:pt x="6182374" y="5920595"/>
                </a:cubicBezTo>
                <a:cubicBezTo>
                  <a:pt x="6194998" y="5920595"/>
                  <a:pt x="6220910" y="5895347"/>
                  <a:pt x="6220910" y="5907971"/>
                </a:cubicBezTo>
                <a:cubicBezTo>
                  <a:pt x="6220910" y="5895347"/>
                  <a:pt x="6220910" y="5895347"/>
                  <a:pt x="6220910" y="5882724"/>
                </a:cubicBezTo>
                <a:cubicBezTo>
                  <a:pt x="6169750" y="5870100"/>
                  <a:pt x="6157126" y="5933219"/>
                  <a:pt x="6105966" y="5920595"/>
                </a:cubicBezTo>
                <a:lnTo>
                  <a:pt x="6105966" y="5920595"/>
                </a:lnTo>
                <a:close/>
                <a:moveTo>
                  <a:pt x="6105966" y="5959131"/>
                </a:moveTo>
                <a:cubicBezTo>
                  <a:pt x="6105966" y="5959131"/>
                  <a:pt x="6118590" y="5959131"/>
                  <a:pt x="6105966" y="5946507"/>
                </a:cubicBezTo>
                <a:cubicBezTo>
                  <a:pt x="6131879" y="5946507"/>
                  <a:pt x="6131879" y="5946507"/>
                  <a:pt x="6131879" y="5946507"/>
                </a:cubicBezTo>
                <a:cubicBezTo>
                  <a:pt x="6118590" y="5959131"/>
                  <a:pt x="6118590" y="5959131"/>
                  <a:pt x="6105966" y="5959131"/>
                </a:cubicBezTo>
                <a:lnTo>
                  <a:pt x="6105966" y="5959131"/>
                </a:lnTo>
                <a:close/>
                <a:moveTo>
                  <a:pt x="7031496" y="1782623"/>
                </a:moveTo>
                <a:cubicBezTo>
                  <a:pt x="7044119" y="1795247"/>
                  <a:pt x="7031496" y="1795247"/>
                  <a:pt x="7044119" y="1795247"/>
                </a:cubicBezTo>
                <a:cubicBezTo>
                  <a:pt x="7056743" y="1795247"/>
                  <a:pt x="7044119" y="1782623"/>
                  <a:pt x="7056743" y="1757376"/>
                </a:cubicBezTo>
                <a:cubicBezTo>
                  <a:pt x="7030831" y="1769999"/>
                  <a:pt x="7030831" y="1744752"/>
                  <a:pt x="7018207" y="1732128"/>
                </a:cubicBezTo>
                <a:cubicBezTo>
                  <a:pt x="7005583" y="1732128"/>
                  <a:pt x="7005583" y="1732128"/>
                  <a:pt x="7005583" y="1732128"/>
                </a:cubicBezTo>
                <a:cubicBezTo>
                  <a:pt x="7018207" y="1757376"/>
                  <a:pt x="7018207" y="1783288"/>
                  <a:pt x="7031496" y="1795912"/>
                </a:cubicBezTo>
                <a:cubicBezTo>
                  <a:pt x="7031496" y="1782623"/>
                  <a:pt x="7031496" y="1795247"/>
                  <a:pt x="7031496" y="1782623"/>
                </a:cubicBezTo>
                <a:lnTo>
                  <a:pt x="7031496" y="1782623"/>
                </a:lnTo>
                <a:close/>
                <a:moveTo>
                  <a:pt x="3702116" y="4125348"/>
                </a:moveTo>
                <a:cubicBezTo>
                  <a:pt x="3702116" y="4087476"/>
                  <a:pt x="3676204" y="4100100"/>
                  <a:pt x="3650956" y="4125348"/>
                </a:cubicBezTo>
                <a:cubicBezTo>
                  <a:pt x="3663580" y="4125348"/>
                  <a:pt x="3663580" y="4125348"/>
                  <a:pt x="3663580" y="4125348"/>
                </a:cubicBezTo>
                <a:cubicBezTo>
                  <a:pt x="3676204" y="4137972"/>
                  <a:pt x="3689492" y="4125348"/>
                  <a:pt x="3702116" y="4125348"/>
                </a:cubicBezTo>
                <a:lnTo>
                  <a:pt x="3702116" y="4125348"/>
                </a:lnTo>
                <a:close/>
                <a:moveTo>
                  <a:pt x="4113388" y="4711361"/>
                </a:moveTo>
                <a:cubicBezTo>
                  <a:pt x="4100764" y="4723985"/>
                  <a:pt x="4087476" y="4711361"/>
                  <a:pt x="4074852" y="4711361"/>
                </a:cubicBezTo>
                <a:cubicBezTo>
                  <a:pt x="4036316" y="4711361"/>
                  <a:pt x="3997780" y="4723985"/>
                  <a:pt x="3959244" y="4723985"/>
                </a:cubicBezTo>
                <a:cubicBezTo>
                  <a:pt x="3959244" y="4723985"/>
                  <a:pt x="3946620" y="4723985"/>
                  <a:pt x="3946620" y="4711361"/>
                </a:cubicBezTo>
                <a:cubicBezTo>
                  <a:pt x="3959244" y="4698738"/>
                  <a:pt x="3972533" y="4686114"/>
                  <a:pt x="3997780" y="4686114"/>
                </a:cubicBezTo>
                <a:cubicBezTo>
                  <a:pt x="3985156" y="4660866"/>
                  <a:pt x="3997780" y="4648242"/>
                  <a:pt x="3971868" y="4634954"/>
                </a:cubicBezTo>
                <a:cubicBezTo>
                  <a:pt x="3971868" y="4622330"/>
                  <a:pt x="3959244" y="4634954"/>
                  <a:pt x="3945956" y="4622330"/>
                </a:cubicBezTo>
                <a:cubicBezTo>
                  <a:pt x="3920044" y="4609706"/>
                  <a:pt x="3920044" y="4545922"/>
                  <a:pt x="3920044" y="4508051"/>
                </a:cubicBezTo>
                <a:cubicBezTo>
                  <a:pt x="3932668" y="4456891"/>
                  <a:pt x="3958580" y="4419019"/>
                  <a:pt x="3984492" y="4393771"/>
                </a:cubicBezTo>
                <a:cubicBezTo>
                  <a:pt x="3997116" y="4393771"/>
                  <a:pt x="4010404" y="4393771"/>
                  <a:pt x="4010404" y="4393771"/>
                </a:cubicBezTo>
                <a:cubicBezTo>
                  <a:pt x="4010404" y="4393771"/>
                  <a:pt x="4010404" y="4381148"/>
                  <a:pt x="4023028" y="4381148"/>
                </a:cubicBezTo>
                <a:cubicBezTo>
                  <a:pt x="3997116" y="4368524"/>
                  <a:pt x="3997116" y="4329988"/>
                  <a:pt x="3984492" y="4304740"/>
                </a:cubicBezTo>
                <a:cubicBezTo>
                  <a:pt x="3945956" y="4304740"/>
                  <a:pt x="3894796" y="4304740"/>
                  <a:pt x="3868884" y="4279492"/>
                </a:cubicBezTo>
                <a:cubicBezTo>
                  <a:pt x="3881508" y="4266868"/>
                  <a:pt x="3881508" y="4241621"/>
                  <a:pt x="3881508" y="4228332"/>
                </a:cubicBezTo>
                <a:cubicBezTo>
                  <a:pt x="3868884" y="4190461"/>
                  <a:pt x="3804435" y="4215708"/>
                  <a:pt x="3804435" y="4177172"/>
                </a:cubicBezTo>
                <a:cubicBezTo>
                  <a:pt x="3791812" y="4189796"/>
                  <a:pt x="3778524" y="4164548"/>
                  <a:pt x="3753276" y="4164548"/>
                </a:cubicBezTo>
                <a:cubicBezTo>
                  <a:pt x="3753276" y="4164548"/>
                  <a:pt x="3753276" y="4177172"/>
                  <a:pt x="3740652" y="4189796"/>
                </a:cubicBezTo>
                <a:cubicBezTo>
                  <a:pt x="3728028" y="4164548"/>
                  <a:pt x="3702116" y="4164548"/>
                  <a:pt x="3689492" y="4138636"/>
                </a:cubicBezTo>
                <a:cubicBezTo>
                  <a:pt x="3676868" y="4138636"/>
                  <a:pt x="3650956" y="4151260"/>
                  <a:pt x="3650956" y="4176508"/>
                </a:cubicBezTo>
                <a:cubicBezTo>
                  <a:pt x="3650956" y="4189132"/>
                  <a:pt x="3676868" y="4176508"/>
                  <a:pt x="3676868" y="4189132"/>
                </a:cubicBezTo>
                <a:cubicBezTo>
                  <a:pt x="3625708" y="4214379"/>
                  <a:pt x="3638332" y="4290787"/>
                  <a:pt x="3587172" y="4290787"/>
                </a:cubicBezTo>
                <a:cubicBezTo>
                  <a:pt x="3587172" y="4328659"/>
                  <a:pt x="3536012" y="4354571"/>
                  <a:pt x="3510100" y="4341947"/>
                </a:cubicBezTo>
                <a:cubicBezTo>
                  <a:pt x="3510100" y="4367195"/>
                  <a:pt x="3497476" y="4367195"/>
                  <a:pt x="3484188" y="4379819"/>
                </a:cubicBezTo>
                <a:cubicBezTo>
                  <a:pt x="3458276" y="4379819"/>
                  <a:pt x="3458276" y="4341947"/>
                  <a:pt x="3433028" y="4354571"/>
                </a:cubicBezTo>
                <a:cubicBezTo>
                  <a:pt x="3433028" y="4379819"/>
                  <a:pt x="3471564" y="4405731"/>
                  <a:pt x="3471564" y="4443602"/>
                </a:cubicBezTo>
                <a:cubicBezTo>
                  <a:pt x="3471564" y="4456226"/>
                  <a:pt x="3471564" y="4481474"/>
                  <a:pt x="3458940" y="4507386"/>
                </a:cubicBezTo>
                <a:cubicBezTo>
                  <a:pt x="3446317" y="4558546"/>
                  <a:pt x="3420404" y="4609042"/>
                  <a:pt x="3420404" y="4660202"/>
                </a:cubicBezTo>
                <a:cubicBezTo>
                  <a:pt x="3407781" y="4711361"/>
                  <a:pt x="3446317" y="4736609"/>
                  <a:pt x="3458940" y="4800393"/>
                </a:cubicBezTo>
                <a:lnTo>
                  <a:pt x="3471564" y="4800393"/>
                </a:lnTo>
                <a:cubicBezTo>
                  <a:pt x="3458940" y="4813017"/>
                  <a:pt x="3471564" y="4851553"/>
                  <a:pt x="3484188" y="4851553"/>
                </a:cubicBezTo>
                <a:cubicBezTo>
                  <a:pt x="3496812" y="4876800"/>
                  <a:pt x="3496812" y="4915336"/>
                  <a:pt x="3522724" y="4953208"/>
                </a:cubicBezTo>
                <a:cubicBezTo>
                  <a:pt x="3561260" y="4991080"/>
                  <a:pt x="3612420" y="5029616"/>
                  <a:pt x="3638332" y="5067487"/>
                </a:cubicBezTo>
                <a:lnTo>
                  <a:pt x="3625708" y="5067487"/>
                </a:lnTo>
                <a:cubicBezTo>
                  <a:pt x="3676868" y="5131271"/>
                  <a:pt x="3767228" y="5169143"/>
                  <a:pt x="3844300" y="5181767"/>
                </a:cubicBezTo>
                <a:cubicBezTo>
                  <a:pt x="3856924" y="5169143"/>
                  <a:pt x="3856924" y="5169143"/>
                  <a:pt x="3870213" y="5156519"/>
                </a:cubicBezTo>
                <a:cubicBezTo>
                  <a:pt x="3896125" y="5220303"/>
                  <a:pt x="3998445" y="5169143"/>
                  <a:pt x="3973197" y="5118647"/>
                </a:cubicBezTo>
                <a:cubicBezTo>
                  <a:pt x="3985821" y="5118647"/>
                  <a:pt x="3985821" y="5080776"/>
                  <a:pt x="3999109" y="5067487"/>
                </a:cubicBezTo>
                <a:cubicBezTo>
                  <a:pt x="3986485" y="5054863"/>
                  <a:pt x="4011733" y="5029616"/>
                  <a:pt x="4025021" y="5003703"/>
                </a:cubicBezTo>
                <a:cubicBezTo>
                  <a:pt x="4025021" y="4991080"/>
                  <a:pt x="4012397" y="4978456"/>
                  <a:pt x="4012397" y="4965832"/>
                </a:cubicBezTo>
                <a:cubicBezTo>
                  <a:pt x="4012397" y="4914672"/>
                  <a:pt x="4038309" y="4889424"/>
                  <a:pt x="3999773" y="4876800"/>
                </a:cubicBezTo>
                <a:cubicBezTo>
                  <a:pt x="3999773" y="4813017"/>
                  <a:pt x="3948613" y="4825640"/>
                  <a:pt x="3948613" y="4762521"/>
                </a:cubicBezTo>
                <a:cubicBezTo>
                  <a:pt x="3999773" y="4762521"/>
                  <a:pt x="4038309" y="4737273"/>
                  <a:pt x="4076845" y="4737273"/>
                </a:cubicBezTo>
                <a:cubicBezTo>
                  <a:pt x="4064222" y="4762521"/>
                  <a:pt x="4025686" y="4801057"/>
                  <a:pt x="4025686" y="4838929"/>
                </a:cubicBezTo>
                <a:cubicBezTo>
                  <a:pt x="4025686" y="4851553"/>
                  <a:pt x="4051598" y="4876800"/>
                  <a:pt x="4076845" y="4876800"/>
                </a:cubicBezTo>
                <a:cubicBezTo>
                  <a:pt x="4115382" y="4889424"/>
                  <a:pt x="4153918" y="4838929"/>
                  <a:pt x="4141294" y="4787769"/>
                </a:cubicBezTo>
                <a:cubicBezTo>
                  <a:pt x="4139300" y="4761857"/>
                  <a:pt x="4113388" y="4736609"/>
                  <a:pt x="4113388" y="4711361"/>
                </a:cubicBezTo>
                <a:lnTo>
                  <a:pt x="4113388" y="4711361"/>
                </a:lnTo>
                <a:close/>
                <a:moveTo>
                  <a:pt x="3702116" y="4176508"/>
                </a:moveTo>
                <a:cubicBezTo>
                  <a:pt x="3689492" y="4176508"/>
                  <a:pt x="3689492" y="4176508"/>
                  <a:pt x="3689492" y="4176508"/>
                </a:cubicBezTo>
                <a:cubicBezTo>
                  <a:pt x="3689492" y="4176508"/>
                  <a:pt x="3689492" y="4163884"/>
                  <a:pt x="3702116" y="4163884"/>
                </a:cubicBezTo>
                <a:cubicBezTo>
                  <a:pt x="3714740" y="4163884"/>
                  <a:pt x="3689492" y="4176508"/>
                  <a:pt x="3702116" y="4176508"/>
                </a:cubicBezTo>
                <a:lnTo>
                  <a:pt x="3702116" y="4176508"/>
                </a:lnTo>
                <a:close/>
                <a:moveTo>
                  <a:pt x="3419075" y="4278163"/>
                </a:moveTo>
                <a:cubicBezTo>
                  <a:pt x="3393163" y="4290787"/>
                  <a:pt x="3367916" y="4316035"/>
                  <a:pt x="3342003" y="4303411"/>
                </a:cubicBezTo>
                <a:cubicBezTo>
                  <a:pt x="3342003" y="4316035"/>
                  <a:pt x="3329380" y="4328659"/>
                  <a:pt x="3329380" y="4354571"/>
                </a:cubicBezTo>
                <a:cubicBezTo>
                  <a:pt x="3367916" y="4367195"/>
                  <a:pt x="3367916" y="4329323"/>
                  <a:pt x="3406452" y="4316699"/>
                </a:cubicBezTo>
                <a:cubicBezTo>
                  <a:pt x="3393828" y="4303411"/>
                  <a:pt x="3432364" y="4290787"/>
                  <a:pt x="3419075" y="4278163"/>
                </a:cubicBezTo>
                <a:lnTo>
                  <a:pt x="3419075" y="4278163"/>
                </a:lnTo>
                <a:close/>
                <a:moveTo>
                  <a:pt x="4820325" y="4520010"/>
                </a:moveTo>
                <a:cubicBezTo>
                  <a:pt x="4794413" y="4532634"/>
                  <a:pt x="4769165" y="4532634"/>
                  <a:pt x="4755877" y="4557882"/>
                </a:cubicBezTo>
                <a:cubicBezTo>
                  <a:pt x="4755877" y="4545258"/>
                  <a:pt x="4743253" y="4557882"/>
                  <a:pt x="4755877" y="4570506"/>
                </a:cubicBezTo>
                <a:cubicBezTo>
                  <a:pt x="4755877" y="4545258"/>
                  <a:pt x="4755877" y="4570506"/>
                  <a:pt x="4755877" y="4570506"/>
                </a:cubicBezTo>
                <a:cubicBezTo>
                  <a:pt x="4743253" y="4557882"/>
                  <a:pt x="4743253" y="4583129"/>
                  <a:pt x="4743253" y="4570506"/>
                </a:cubicBezTo>
                <a:cubicBezTo>
                  <a:pt x="4743253" y="4583129"/>
                  <a:pt x="4743253" y="4595753"/>
                  <a:pt x="4755877" y="4608377"/>
                </a:cubicBezTo>
                <a:cubicBezTo>
                  <a:pt x="4743253" y="4595753"/>
                  <a:pt x="4743253" y="4595753"/>
                  <a:pt x="4743253" y="4595753"/>
                </a:cubicBezTo>
                <a:cubicBezTo>
                  <a:pt x="4755877" y="4595753"/>
                  <a:pt x="4730629" y="4595753"/>
                  <a:pt x="4730629" y="4583129"/>
                </a:cubicBezTo>
                <a:cubicBezTo>
                  <a:pt x="4743253" y="4583129"/>
                  <a:pt x="4743253" y="4583129"/>
                  <a:pt x="4730629" y="4570506"/>
                </a:cubicBezTo>
                <a:cubicBezTo>
                  <a:pt x="4730629" y="4583129"/>
                  <a:pt x="4730629" y="4595753"/>
                  <a:pt x="4730629" y="4595753"/>
                </a:cubicBezTo>
                <a:cubicBezTo>
                  <a:pt x="4730629" y="4608377"/>
                  <a:pt x="4743253" y="4595753"/>
                  <a:pt x="4743253" y="4608377"/>
                </a:cubicBezTo>
                <a:cubicBezTo>
                  <a:pt x="4730629" y="4608377"/>
                  <a:pt x="4743253" y="4621001"/>
                  <a:pt x="4730629" y="4621001"/>
                </a:cubicBezTo>
                <a:lnTo>
                  <a:pt x="4718005" y="4608377"/>
                </a:lnTo>
                <a:cubicBezTo>
                  <a:pt x="4718005" y="4633625"/>
                  <a:pt x="4705381" y="4633625"/>
                  <a:pt x="4705381" y="4633625"/>
                </a:cubicBezTo>
                <a:cubicBezTo>
                  <a:pt x="4718005" y="4658873"/>
                  <a:pt x="4731293" y="4710033"/>
                  <a:pt x="4782453" y="4697409"/>
                </a:cubicBezTo>
                <a:cubicBezTo>
                  <a:pt x="4782453" y="4684785"/>
                  <a:pt x="4795077" y="4697409"/>
                  <a:pt x="4795077" y="4697409"/>
                </a:cubicBezTo>
                <a:lnTo>
                  <a:pt x="4795077" y="4684785"/>
                </a:lnTo>
                <a:cubicBezTo>
                  <a:pt x="4807701" y="4710033"/>
                  <a:pt x="4807701" y="4684785"/>
                  <a:pt x="4820989" y="4684785"/>
                </a:cubicBezTo>
                <a:cubicBezTo>
                  <a:pt x="4846902" y="4659537"/>
                  <a:pt x="4833613" y="4608377"/>
                  <a:pt x="4859526" y="4595753"/>
                </a:cubicBezTo>
                <a:cubicBezTo>
                  <a:pt x="4846237" y="4571170"/>
                  <a:pt x="4846237" y="4545922"/>
                  <a:pt x="4820325" y="4520010"/>
                </a:cubicBezTo>
                <a:lnTo>
                  <a:pt x="4820325" y="4520010"/>
                </a:lnTo>
                <a:close/>
                <a:moveTo>
                  <a:pt x="5694694" y="4902048"/>
                </a:moveTo>
                <a:cubicBezTo>
                  <a:pt x="5682070" y="4902048"/>
                  <a:pt x="5682070" y="4889424"/>
                  <a:pt x="5668782" y="4889424"/>
                </a:cubicBezTo>
                <a:cubicBezTo>
                  <a:pt x="5694694" y="4914672"/>
                  <a:pt x="5694694" y="4953208"/>
                  <a:pt x="5733230" y="4965832"/>
                </a:cubicBezTo>
                <a:cubicBezTo>
                  <a:pt x="5733230" y="4927296"/>
                  <a:pt x="5694694" y="4927296"/>
                  <a:pt x="5694694" y="4902048"/>
                </a:cubicBezTo>
                <a:lnTo>
                  <a:pt x="5694694" y="4902048"/>
                </a:lnTo>
                <a:close/>
                <a:moveTo>
                  <a:pt x="1979290" y="5156519"/>
                </a:moveTo>
                <a:cubicBezTo>
                  <a:pt x="1991914" y="5169143"/>
                  <a:pt x="1966666" y="5169143"/>
                  <a:pt x="1979290" y="5181767"/>
                </a:cubicBezTo>
                <a:cubicBezTo>
                  <a:pt x="1991914" y="5194390"/>
                  <a:pt x="2030450" y="5194390"/>
                  <a:pt x="2017826" y="5169143"/>
                </a:cubicBezTo>
                <a:cubicBezTo>
                  <a:pt x="2005202" y="5169807"/>
                  <a:pt x="2005202" y="5156519"/>
                  <a:pt x="1979290" y="5156519"/>
                </a:cubicBezTo>
                <a:lnTo>
                  <a:pt x="1979290" y="5156519"/>
                </a:lnTo>
                <a:close/>
                <a:moveTo>
                  <a:pt x="5462814" y="5182431"/>
                </a:moveTo>
                <a:cubicBezTo>
                  <a:pt x="5462814" y="5182431"/>
                  <a:pt x="5475437" y="5182431"/>
                  <a:pt x="5475437" y="5195055"/>
                </a:cubicBezTo>
                <a:cubicBezTo>
                  <a:pt x="5462814" y="5195055"/>
                  <a:pt x="5475437" y="5195055"/>
                  <a:pt x="5462814" y="5195055"/>
                </a:cubicBezTo>
                <a:cubicBezTo>
                  <a:pt x="5462814" y="5195055"/>
                  <a:pt x="5462814" y="5195055"/>
                  <a:pt x="5475437" y="5182431"/>
                </a:cubicBezTo>
                <a:cubicBezTo>
                  <a:pt x="5462814" y="5182431"/>
                  <a:pt x="5462814" y="5195055"/>
                  <a:pt x="5449525" y="5182431"/>
                </a:cubicBezTo>
                <a:cubicBezTo>
                  <a:pt x="5449525" y="5195055"/>
                  <a:pt x="5462149" y="5207679"/>
                  <a:pt x="5449525" y="5220303"/>
                </a:cubicBezTo>
                <a:cubicBezTo>
                  <a:pt x="5475437" y="5220303"/>
                  <a:pt x="5475437" y="5220303"/>
                  <a:pt x="5475437" y="5220303"/>
                </a:cubicBezTo>
                <a:cubicBezTo>
                  <a:pt x="5475437" y="5207679"/>
                  <a:pt x="5475437" y="5195055"/>
                  <a:pt x="5475437" y="5182431"/>
                </a:cubicBezTo>
                <a:cubicBezTo>
                  <a:pt x="5476102" y="5182431"/>
                  <a:pt x="5462814" y="5169807"/>
                  <a:pt x="5462814" y="5182431"/>
                </a:cubicBezTo>
                <a:lnTo>
                  <a:pt x="5462814" y="5182431"/>
                </a:lnTo>
                <a:close/>
              </a:path>
            </a:pathLst>
          </a:custGeom>
          <a:solidFill>
            <a:srgbClr val="000000"/>
          </a:solid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7" name="文本框 216">
            <a:extLst>
              <a:ext uri="{FF2B5EF4-FFF2-40B4-BE49-F238E27FC236}">
                <a16:creationId xmlns:a16="http://schemas.microsoft.com/office/drawing/2014/main" id="{E906DE14-66CC-C437-8C24-8E49BD3EDF44}"/>
              </a:ext>
            </a:extLst>
          </p:cNvPr>
          <p:cNvSpPr txBox="1"/>
          <p:nvPr/>
        </p:nvSpPr>
        <p:spPr>
          <a:xfrm>
            <a:off x="1529941" y="1192251"/>
            <a:ext cx="227658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01</a:t>
            </a:r>
            <a:endParaRPr lang="zh-CN" altLang="en-US" sz="166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219" name="文本框 218">
            <a:extLst>
              <a:ext uri="{FF2B5EF4-FFF2-40B4-BE49-F238E27FC236}">
                <a16:creationId xmlns:a16="http://schemas.microsoft.com/office/drawing/2014/main" id="{9F95B670-A2A0-73F7-4E25-B5CA68052AEC}"/>
              </a:ext>
            </a:extLst>
          </p:cNvPr>
          <p:cNvSpPr txBox="1"/>
          <p:nvPr/>
        </p:nvSpPr>
        <p:spPr>
          <a:xfrm>
            <a:off x="4701686" y="2690053"/>
            <a:ext cx="191668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400" b="1"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dirty="0"/>
              <a:t>添加标题文本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D96AE3AE-9BD1-81F4-8570-4BEC489387D2}"/>
              </a:ext>
            </a:extLst>
          </p:cNvPr>
          <p:cNvSpPr txBox="1"/>
          <p:nvPr/>
        </p:nvSpPr>
        <p:spPr>
          <a:xfrm>
            <a:off x="1426698" y="3122679"/>
            <a:ext cx="8146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C00000"/>
                </a:solidFill>
                <a:latin typeface="微米有行" pitchFamily="2" charset="-128"/>
                <a:ea typeface="微米有行" pitchFamily="2" charset="-128"/>
              </a:rPr>
              <a:t>PART</a:t>
            </a:r>
            <a:endParaRPr lang="zh-CN" altLang="en-US" sz="2000" dirty="0">
              <a:solidFill>
                <a:srgbClr val="C00000"/>
              </a:solidFill>
              <a:latin typeface="微米有行" pitchFamily="2" charset="-128"/>
              <a:ea typeface="微米有行" pitchFamily="2" charset="-128"/>
            </a:endParaRPr>
          </a:p>
        </p:txBody>
      </p:sp>
      <p:sp>
        <p:nvSpPr>
          <p:cNvPr id="179" name="文本框 178">
            <a:extLst>
              <a:ext uri="{FF2B5EF4-FFF2-40B4-BE49-F238E27FC236}">
                <a16:creationId xmlns:a16="http://schemas.microsoft.com/office/drawing/2014/main" id="{E1DA1190-3925-C16B-8FF4-342CE518A248}"/>
              </a:ext>
            </a:extLst>
          </p:cNvPr>
          <p:cNvSpPr txBox="1"/>
          <p:nvPr/>
        </p:nvSpPr>
        <p:spPr>
          <a:xfrm>
            <a:off x="2987708" y="3693292"/>
            <a:ext cx="4157270" cy="103342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  <p:sp>
        <p:nvSpPr>
          <p:cNvPr id="182" name="任意多边形: 形状 181">
            <a:extLst>
              <a:ext uri="{FF2B5EF4-FFF2-40B4-BE49-F238E27FC236}">
                <a16:creationId xmlns:a16="http://schemas.microsoft.com/office/drawing/2014/main" id="{E07A9559-0F0E-9521-3DDC-D285B43C48E9}"/>
              </a:ext>
            </a:extLst>
          </p:cNvPr>
          <p:cNvSpPr/>
          <p:nvPr/>
        </p:nvSpPr>
        <p:spPr>
          <a:xfrm>
            <a:off x="227013" y="188912"/>
            <a:ext cx="11740554" cy="6480174"/>
          </a:xfrm>
          <a:custGeom>
            <a:avLst/>
            <a:gdLst>
              <a:gd name="connsiteX0" fmla="*/ 11589985 w 11740554"/>
              <a:gd name="connsiteY0" fmla="*/ 6330135 h 6480174"/>
              <a:gd name="connsiteX1" fmla="*/ 11589985 w 11740554"/>
              <a:gd name="connsiteY1" fmla="*/ 6412814 h 6480174"/>
              <a:gd name="connsiteX2" fmla="*/ 11672667 w 11740554"/>
              <a:gd name="connsiteY2" fmla="*/ 6412814 h 6480174"/>
              <a:gd name="connsiteX3" fmla="*/ 11672667 w 11740554"/>
              <a:gd name="connsiteY3" fmla="*/ 6330135 h 6480174"/>
              <a:gd name="connsiteX4" fmla="*/ 11589985 w 11740554"/>
              <a:gd name="connsiteY4" fmla="*/ 6330135 h 6480174"/>
              <a:gd name="connsiteX5" fmla="*/ 11303906 w 11740554"/>
              <a:gd name="connsiteY5" fmla="*/ 6330135 h 6480174"/>
              <a:gd name="connsiteX6" fmla="*/ 11303906 w 11740554"/>
              <a:gd name="connsiteY6" fmla="*/ 6412814 h 6480174"/>
              <a:gd name="connsiteX7" fmla="*/ 11386589 w 11740554"/>
              <a:gd name="connsiteY7" fmla="*/ 6412814 h 6480174"/>
              <a:gd name="connsiteX8" fmla="*/ 11386589 w 11740554"/>
              <a:gd name="connsiteY8" fmla="*/ 6330135 h 6480174"/>
              <a:gd name="connsiteX9" fmla="*/ 11303906 w 11740554"/>
              <a:gd name="connsiteY9" fmla="*/ 6330135 h 6480174"/>
              <a:gd name="connsiteX10" fmla="*/ 353965 w 11740554"/>
              <a:gd name="connsiteY10" fmla="*/ 6330135 h 6480174"/>
              <a:gd name="connsiteX11" fmla="*/ 353965 w 11740554"/>
              <a:gd name="connsiteY11" fmla="*/ 6412814 h 6480174"/>
              <a:gd name="connsiteX12" fmla="*/ 436645 w 11740554"/>
              <a:gd name="connsiteY12" fmla="*/ 6412814 h 6480174"/>
              <a:gd name="connsiteX13" fmla="*/ 436645 w 11740554"/>
              <a:gd name="connsiteY13" fmla="*/ 6330135 h 6480174"/>
              <a:gd name="connsiteX14" fmla="*/ 353965 w 11740554"/>
              <a:gd name="connsiteY14" fmla="*/ 6330135 h 6480174"/>
              <a:gd name="connsiteX15" fmla="*/ 67623 w 11740554"/>
              <a:gd name="connsiteY15" fmla="*/ 6330135 h 6480174"/>
              <a:gd name="connsiteX16" fmla="*/ 67623 w 11740554"/>
              <a:gd name="connsiteY16" fmla="*/ 6412814 h 6480174"/>
              <a:gd name="connsiteX17" fmla="*/ 150303 w 11740554"/>
              <a:gd name="connsiteY17" fmla="*/ 6412814 h 6480174"/>
              <a:gd name="connsiteX18" fmla="*/ 150303 w 11740554"/>
              <a:gd name="connsiteY18" fmla="*/ 6330135 h 6480174"/>
              <a:gd name="connsiteX19" fmla="*/ 67623 w 11740554"/>
              <a:gd name="connsiteY19" fmla="*/ 6330135 h 6480174"/>
              <a:gd name="connsiteX20" fmla="*/ 217926 w 11740554"/>
              <a:gd name="connsiteY20" fmla="*/ 6187492 h 6480174"/>
              <a:gd name="connsiteX21" fmla="*/ 217926 w 11740554"/>
              <a:gd name="connsiteY21" fmla="*/ 6189869 h 6480174"/>
              <a:gd name="connsiteX22" fmla="*/ 215286 w 11740554"/>
              <a:gd name="connsiteY22" fmla="*/ 6189869 h 6480174"/>
              <a:gd name="connsiteX23" fmla="*/ 215286 w 11740554"/>
              <a:gd name="connsiteY23" fmla="*/ 6262248 h 6480174"/>
              <a:gd name="connsiteX24" fmla="*/ 290039 w 11740554"/>
              <a:gd name="connsiteY24" fmla="*/ 6262248 h 6480174"/>
              <a:gd name="connsiteX25" fmla="*/ 290039 w 11740554"/>
              <a:gd name="connsiteY25" fmla="*/ 6187492 h 6480174"/>
              <a:gd name="connsiteX26" fmla="*/ 217926 w 11740554"/>
              <a:gd name="connsiteY26" fmla="*/ 6187492 h 6480174"/>
              <a:gd name="connsiteX27" fmla="*/ 11450249 w 11740554"/>
              <a:gd name="connsiteY27" fmla="*/ 6187229 h 6480174"/>
              <a:gd name="connsiteX28" fmla="*/ 11450249 w 11740554"/>
              <a:gd name="connsiteY28" fmla="*/ 6261982 h 6480174"/>
              <a:gd name="connsiteX29" fmla="*/ 11525005 w 11740554"/>
              <a:gd name="connsiteY29" fmla="*/ 6261982 h 6480174"/>
              <a:gd name="connsiteX30" fmla="*/ 11525005 w 11740554"/>
              <a:gd name="connsiteY30" fmla="*/ 6189605 h 6480174"/>
              <a:gd name="connsiteX31" fmla="*/ 11522362 w 11740554"/>
              <a:gd name="connsiteY31" fmla="*/ 6189605 h 6480174"/>
              <a:gd name="connsiteX32" fmla="*/ 11522362 w 11740554"/>
              <a:gd name="connsiteY32" fmla="*/ 6187229 h 6480174"/>
              <a:gd name="connsiteX33" fmla="*/ 11450249 w 11740554"/>
              <a:gd name="connsiteY33" fmla="*/ 6187229 h 6480174"/>
              <a:gd name="connsiteX34" fmla="*/ 11589985 w 11740554"/>
              <a:gd name="connsiteY34" fmla="*/ 6039303 h 6480174"/>
              <a:gd name="connsiteX35" fmla="*/ 11589985 w 11740554"/>
              <a:gd name="connsiteY35" fmla="*/ 6119605 h 6480174"/>
              <a:gd name="connsiteX36" fmla="*/ 11592625 w 11740554"/>
              <a:gd name="connsiteY36" fmla="*/ 6119605 h 6480174"/>
              <a:gd name="connsiteX37" fmla="*/ 11592625 w 11740554"/>
              <a:gd name="connsiteY37" fmla="*/ 6121982 h 6480174"/>
              <a:gd name="connsiteX38" fmla="*/ 11672667 w 11740554"/>
              <a:gd name="connsiteY38" fmla="*/ 6121982 h 6480174"/>
              <a:gd name="connsiteX39" fmla="*/ 11672667 w 11740554"/>
              <a:gd name="connsiteY39" fmla="*/ 6039303 h 6480174"/>
              <a:gd name="connsiteX40" fmla="*/ 11589985 w 11740554"/>
              <a:gd name="connsiteY40" fmla="*/ 6039303 h 6480174"/>
              <a:gd name="connsiteX41" fmla="*/ 67623 w 11740554"/>
              <a:gd name="connsiteY41" fmla="*/ 6039303 h 6480174"/>
              <a:gd name="connsiteX42" fmla="*/ 67623 w 11740554"/>
              <a:gd name="connsiteY42" fmla="*/ 6121982 h 6480174"/>
              <a:gd name="connsiteX43" fmla="*/ 147663 w 11740554"/>
              <a:gd name="connsiteY43" fmla="*/ 6121982 h 6480174"/>
              <a:gd name="connsiteX44" fmla="*/ 147663 w 11740554"/>
              <a:gd name="connsiteY44" fmla="*/ 6119605 h 6480174"/>
              <a:gd name="connsiteX45" fmla="*/ 150303 w 11740554"/>
              <a:gd name="connsiteY45" fmla="*/ 6119605 h 6480174"/>
              <a:gd name="connsiteX46" fmla="*/ 150303 w 11740554"/>
              <a:gd name="connsiteY46" fmla="*/ 6039303 h 6480174"/>
              <a:gd name="connsiteX47" fmla="*/ 67623 w 11740554"/>
              <a:gd name="connsiteY47" fmla="*/ 6039303 h 6480174"/>
              <a:gd name="connsiteX48" fmla="*/ 0 w 11740554"/>
              <a:gd name="connsiteY48" fmla="*/ 3874993 h 6480174"/>
              <a:gd name="connsiteX49" fmla="*/ 67623 w 11740554"/>
              <a:gd name="connsiteY49" fmla="*/ 3874993 h 6480174"/>
              <a:gd name="connsiteX50" fmla="*/ 67623 w 11740554"/>
              <a:gd name="connsiteY50" fmla="*/ 5971680 h 6480174"/>
              <a:gd name="connsiteX51" fmla="*/ 217926 w 11740554"/>
              <a:gd name="connsiteY51" fmla="*/ 5971680 h 6480174"/>
              <a:gd name="connsiteX52" fmla="*/ 217926 w 11740554"/>
              <a:gd name="connsiteY52" fmla="*/ 6119605 h 6480174"/>
              <a:gd name="connsiteX53" fmla="*/ 357928 w 11740554"/>
              <a:gd name="connsiteY53" fmla="*/ 6119605 h 6480174"/>
              <a:gd name="connsiteX54" fmla="*/ 357928 w 11740554"/>
              <a:gd name="connsiteY54" fmla="*/ 6262512 h 6480174"/>
              <a:gd name="connsiteX55" fmla="*/ 504268 w 11740554"/>
              <a:gd name="connsiteY55" fmla="*/ 6262512 h 6480174"/>
              <a:gd name="connsiteX56" fmla="*/ 504268 w 11740554"/>
              <a:gd name="connsiteY56" fmla="*/ 6412814 h 6480174"/>
              <a:gd name="connsiteX57" fmla="*/ 11236283 w 11740554"/>
              <a:gd name="connsiteY57" fmla="*/ 6412814 h 6480174"/>
              <a:gd name="connsiteX58" fmla="*/ 11236283 w 11740554"/>
              <a:gd name="connsiteY58" fmla="*/ 6262512 h 6480174"/>
              <a:gd name="connsiteX59" fmla="*/ 11382626 w 11740554"/>
              <a:gd name="connsiteY59" fmla="*/ 6262512 h 6480174"/>
              <a:gd name="connsiteX60" fmla="*/ 11382626 w 11740554"/>
              <a:gd name="connsiteY60" fmla="*/ 6119605 h 6480174"/>
              <a:gd name="connsiteX61" fmla="*/ 11522362 w 11740554"/>
              <a:gd name="connsiteY61" fmla="*/ 6119605 h 6480174"/>
              <a:gd name="connsiteX62" fmla="*/ 11522362 w 11740554"/>
              <a:gd name="connsiteY62" fmla="*/ 5971680 h 6480174"/>
              <a:gd name="connsiteX63" fmla="*/ 11672667 w 11740554"/>
              <a:gd name="connsiteY63" fmla="*/ 5971680 h 6480174"/>
              <a:gd name="connsiteX64" fmla="*/ 11672667 w 11740554"/>
              <a:gd name="connsiteY64" fmla="*/ 3874993 h 6480174"/>
              <a:gd name="connsiteX65" fmla="*/ 11740554 w 11740554"/>
              <a:gd name="connsiteY65" fmla="*/ 3874993 h 6480174"/>
              <a:gd name="connsiteX66" fmla="*/ 11740554 w 11740554"/>
              <a:gd name="connsiteY66" fmla="*/ 6189605 h 6480174"/>
              <a:gd name="connsiteX67" fmla="*/ 11592891 w 11740554"/>
              <a:gd name="connsiteY67" fmla="*/ 6189605 h 6480174"/>
              <a:gd name="connsiteX68" fmla="*/ 11592891 w 11740554"/>
              <a:gd name="connsiteY68" fmla="*/ 6262248 h 6480174"/>
              <a:gd name="connsiteX69" fmla="*/ 11740554 w 11740554"/>
              <a:gd name="connsiteY69" fmla="*/ 6262248 h 6480174"/>
              <a:gd name="connsiteX70" fmla="*/ 11740554 w 11740554"/>
              <a:gd name="connsiteY70" fmla="*/ 6480174 h 6480174"/>
              <a:gd name="connsiteX71" fmla="*/ 11522362 w 11740554"/>
              <a:gd name="connsiteY71" fmla="*/ 6480174 h 6480174"/>
              <a:gd name="connsiteX72" fmla="*/ 11522362 w 11740554"/>
              <a:gd name="connsiteY72" fmla="*/ 6329342 h 6480174"/>
              <a:gd name="connsiteX73" fmla="*/ 11454212 w 11740554"/>
              <a:gd name="connsiteY73" fmla="*/ 6329342 h 6480174"/>
              <a:gd name="connsiteX74" fmla="*/ 11454212 w 11740554"/>
              <a:gd name="connsiteY74" fmla="*/ 6480174 h 6480174"/>
              <a:gd name="connsiteX75" fmla="*/ 286079 w 11740554"/>
              <a:gd name="connsiteY75" fmla="*/ 6480174 h 6480174"/>
              <a:gd name="connsiteX76" fmla="*/ 286079 w 11740554"/>
              <a:gd name="connsiteY76" fmla="*/ 6329342 h 6480174"/>
              <a:gd name="connsiteX77" fmla="*/ 217926 w 11740554"/>
              <a:gd name="connsiteY77" fmla="*/ 6329342 h 6480174"/>
              <a:gd name="connsiteX78" fmla="*/ 217926 w 11740554"/>
              <a:gd name="connsiteY78" fmla="*/ 6480174 h 6480174"/>
              <a:gd name="connsiteX79" fmla="*/ 0 w 11740554"/>
              <a:gd name="connsiteY79" fmla="*/ 6480174 h 6480174"/>
              <a:gd name="connsiteX80" fmla="*/ 0 w 11740554"/>
              <a:gd name="connsiteY80" fmla="*/ 6262248 h 6480174"/>
              <a:gd name="connsiteX81" fmla="*/ 147663 w 11740554"/>
              <a:gd name="connsiteY81" fmla="*/ 6262248 h 6480174"/>
              <a:gd name="connsiteX82" fmla="*/ 147663 w 11740554"/>
              <a:gd name="connsiteY82" fmla="*/ 6189605 h 6480174"/>
              <a:gd name="connsiteX83" fmla="*/ 0 w 11740554"/>
              <a:gd name="connsiteY83" fmla="*/ 6189605 h 6480174"/>
              <a:gd name="connsiteX84" fmla="*/ 11592625 w 11740554"/>
              <a:gd name="connsiteY84" fmla="*/ 358455 h 6480174"/>
              <a:gd name="connsiteX85" fmla="*/ 11592625 w 11740554"/>
              <a:gd name="connsiteY85" fmla="*/ 360835 h 6480174"/>
              <a:gd name="connsiteX86" fmla="*/ 11589985 w 11740554"/>
              <a:gd name="connsiteY86" fmla="*/ 360835 h 6480174"/>
              <a:gd name="connsiteX87" fmla="*/ 11589985 w 11740554"/>
              <a:gd name="connsiteY87" fmla="*/ 441137 h 6480174"/>
              <a:gd name="connsiteX88" fmla="*/ 11672667 w 11740554"/>
              <a:gd name="connsiteY88" fmla="*/ 441137 h 6480174"/>
              <a:gd name="connsiteX89" fmla="*/ 11672667 w 11740554"/>
              <a:gd name="connsiteY89" fmla="*/ 358455 h 6480174"/>
              <a:gd name="connsiteX90" fmla="*/ 11592625 w 11740554"/>
              <a:gd name="connsiteY90" fmla="*/ 358455 h 6480174"/>
              <a:gd name="connsiteX91" fmla="*/ 67623 w 11740554"/>
              <a:gd name="connsiteY91" fmla="*/ 358455 h 6480174"/>
              <a:gd name="connsiteX92" fmla="*/ 67623 w 11740554"/>
              <a:gd name="connsiteY92" fmla="*/ 441137 h 6480174"/>
              <a:gd name="connsiteX93" fmla="*/ 150303 w 11740554"/>
              <a:gd name="connsiteY93" fmla="*/ 441137 h 6480174"/>
              <a:gd name="connsiteX94" fmla="*/ 150303 w 11740554"/>
              <a:gd name="connsiteY94" fmla="*/ 360835 h 6480174"/>
              <a:gd name="connsiteX95" fmla="*/ 147663 w 11740554"/>
              <a:gd name="connsiteY95" fmla="*/ 360835 h 6480174"/>
              <a:gd name="connsiteX96" fmla="*/ 147663 w 11740554"/>
              <a:gd name="connsiteY96" fmla="*/ 358455 h 6480174"/>
              <a:gd name="connsiteX97" fmla="*/ 67623 w 11740554"/>
              <a:gd name="connsiteY97" fmla="*/ 358455 h 6480174"/>
              <a:gd name="connsiteX98" fmla="*/ 11450249 w 11740554"/>
              <a:gd name="connsiteY98" fmla="*/ 218456 h 6480174"/>
              <a:gd name="connsiteX99" fmla="*/ 11450249 w 11740554"/>
              <a:gd name="connsiteY99" fmla="*/ 293212 h 6480174"/>
              <a:gd name="connsiteX100" fmla="*/ 11522362 w 11740554"/>
              <a:gd name="connsiteY100" fmla="*/ 293212 h 6480174"/>
              <a:gd name="connsiteX101" fmla="*/ 11522362 w 11740554"/>
              <a:gd name="connsiteY101" fmla="*/ 290832 h 6480174"/>
              <a:gd name="connsiteX102" fmla="*/ 11525005 w 11740554"/>
              <a:gd name="connsiteY102" fmla="*/ 290832 h 6480174"/>
              <a:gd name="connsiteX103" fmla="*/ 11525005 w 11740554"/>
              <a:gd name="connsiteY103" fmla="*/ 218456 h 6480174"/>
              <a:gd name="connsiteX104" fmla="*/ 11450249 w 11740554"/>
              <a:gd name="connsiteY104" fmla="*/ 218456 h 6480174"/>
              <a:gd name="connsiteX105" fmla="*/ 215549 w 11740554"/>
              <a:gd name="connsiteY105" fmla="*/ 218456 h 6480174"/>
              <a:gd name="connsiteX106" fmla="*/ 215549 w 11740554"/>
              <a:gd name="connsiteY106" fmla="*/ 290832 h 6480174"/>
              <a:gd name="connsiteX107" fmla="*/ 218192 w 11740554"/>
              <a:gd name="connsiteY107" fmla="*/ 290832 h 6480174"/>
              <a:gd name="connsiteX108" fmla="*/ 218192 w 11740554"/>
              <a:gd name="connsiteY108" fmla="*/ 293212 h 6480174"/>
              <a:gd name="connsiteX109" fmla="*/ 290305 w 11740554"/>
              <a:gd name="connsiteY109" fmla="*/ 293212 h 6480174"/>
              <a:gd name="connsiteX110" fmla="*/ 290305 w 11740554"/>
              <a:gd name="connsiteY110" fmla="*/ 218456 h 6480174"/>
              <a:gd name="connsiteX111" fmla="*/ 215549 w 11740554"/>
              <a:gd name="connsiteY111" fmla="*/ 218456 h 6480174"/>
              <a:gd name="connsiteX112" fmla="*/ 11589985 w 11740554"/>
              <a:gd name="connsiteY112" fmla="*/ 67623 h 6480174"/>
              <a:gd name="connsiteX113" fmla="*/ 11589985 w 11740554"/>
              <a:gd name="connsiteY113" fmla="*/ 150303 h 6480174"/>
              <a:gd name="connsiteX114" fmla="*/ 11672667 w 11740554"/>
              <a:gd name="connsiteY114" fmla="*/ 150303 h 6480174"/>
              <a:gd name="connsiteX115" fmla="*/ 11672667 w 11740554"/>
              <a:gd name="connsiteY115" fmla="*/ 67623 h 6480174"/>
              <a:gd name="connsiteX116" fmla="*/ 11589985 w 11740554"/>
              <a:gd name="connsiteY116" fmla="*/ 67623 h 6480174"/>
              <a:gd name="connsiteX117" fmla="*/ 11303906 w 11740554"/>
              <a:gd name="connsiteY117" fmla="*/ 67623 h 6480174"/>
              <a:gd name="connsiteX118" fmla="*/ 11303906 w 11740554"/>
              <a:gd name="connsiteY118" fmla="*/ 150303 h 6480174"/>
              <a:gd name="connsiteX119" fmla="*/ 11386589 w 11740554"/>
              <a:gd name="connsiteY119" fmla="*/ 150303 h 6480174"/>
              <a:gd name="connsiteX120" fmla="*/ 11386589 w 11740554"/>
              <a:gd name="connsiteY120" fmla="*/ 67623 h 6480174"/>
              <a:gd name="connsiteX121" fmla="*/ 11303906 w 11740554"/>
              <a:gd name="connsiteY121" fmla="*/ 67623 h 6480174"/>
              <a:gd name="connsiteX122" fmla="*/ 353965 w 11740554"/>
              <a:gd name="connsiteY122" fmla="*/ 67623 h 6480174"/>
              <a:gd name="connsiteX123" fmla="*/ 353965 w 11740554"/>
              <a:gd name="connsiteY123" fmla="*/ 150303 h 6480174"/>
              <a:gd name="connsiteX124" fmla="*/ 436645 w 11740554"/>
              <a:gd name="connsiteY124" fmla="*/ 150303 h 6480174"/>
              <a:gd name="connsiteX125" fmla="*/ 436645 w 11740554"/>
              <a:gd name="connsiteY125" fmla="*/ 67623 h 6480174"/>
              <a:gd name="connsiteX126" fmla="*/ 353965 w 11740554"/>
              <a:gd name="connsiteY126" fmla="*/ 67623 h 6480174"/>
              <a:gd name="connsiteX127" fmla="*/ 67623 w 11740554"/>
              <a:gd name="connsiteY127" fmla="*/ 67623 h 6480174"/>
              <a:gd name="connsiteX128" fmla="*/ 67623 w 11740554"/>
              <a:gd name="connsiteY128" fmla="*/ 150303 h 6480174"/>
              <a:gd name="connsiteX129" fmla="*/ 150303 w 11740554"/>
              <a:gd name="connsiteY129" fmla="*/ 150303 h 6480174"/>
              <a:gd name="connsiteX130" fmla="*/ 150303 w 11740554"/>
              <a:gd name="connsiteY130" fmla="*/ 67623 h 6480174"/>
              <a:gd name="connsiteX131" fmla="*/ 67623 w 11740554"/>
              <a:gd name="connsiteY131" fmla="*/ 67623 h 6480174"/>
              <a:gd name="connsiteX132" fmla="*/ 0 w 11740554"/>
              <a:gd name="connsiteY132" fmla="*/ 0 h 6480174"/>
              <a:gd name="connsiteX133" fmla="*/ 217926 w 11740554"/>
              <a:gd name="connsiteY133" fmla="*/ 0 h 6480174"/>
              <a:gd name="connsiteX134" fmla="*/ 217926 w 11740554"/>
              <a:gd name="connsiteY134" fmla="*/ 150832 h 6480174"/>
              <a:gd name="connsiteX135" fmla="*/ 286079 w 11740554"/>
              <a:gd name="connsiteY135" fmla="*/ 150832 h 6480174"/>
              <a:gd name="connsiteX136" fmla="*/ 286079 w 11740554"/>
              <a:gd name="connsiteY136" fmla="*/ 0 h 6480174"/>
              <a:gd name="connsiteX137" fmla="*/ 11454212 w 11740554"/>
              <a:gd name="connsiteY137" fmla="*/ 0 h 6480174"/>
              <a:gd name="connsiteX138" fmla="*/ 11454212 w 11740554"/>
              <a:gd name="connsiteY138" fmla="*/ 150832 h 6480174"/>
              <a:gd name="connsiteX139" fmla="*/ 11522362 w 11740554"/>
              <a:gd name="connsiteY139" fmla="*/ 150832 h 6480174"/>
              <a:gd name="connsiteX140" fmla="*/ 11522362 w 11740554"/>
              <a:gd name="connsiteY140" fmla="*/ 0 h 6480174"/>
              <a:gd name="connsiteX141" fmla="*/ 11740554 w 11740554"/>
              <a:gd name="connsiteY141" fmla="*/ 0 h 6480174"/>
              <a:gd name="connsiteX142" fmla="*/ 11740554 w 11740554"/>
              <a:gd name="connsiteY142" fmla="*/ 217926 h 6480174"/>
              <a:gd name="connsiteX143" fmla="*/ 11592891 w 11740554"/>
              <a:gd name="connsiteY143" fmla="*/ 217926 h 6480174"/>
              <a:gd name="connsiteX144" fmla="*/ 11592891 w 11740554"/>
              <a:gd name="connsiteY144" fmla="*/ 290832 h 6480174"/>
              <a:gd name="connsiteX145" fmla="*/ 11740554 w 11740554"/>
              <a:gd name="connsiteY145" fmla="*/ 290832 h 6480174"/>
              <a:gd name="connsiteX146" fmla="*/ 11740554 w 11740554"/>
              <a:gd name="connsiteY146" fmla="*/ 2301185 h 6480174"/>
              <a:gd name="connsiteX147" fmla="*/ 11740554 w 11740554"/>
              <a:gd name="connsiteY147" fmla="*/ 2350374 h 6480174"/>
              <a:gd name="connsiteX148" fmla="*/ 11740554 w 11740554"/>
              <a:gd name="connsiteY148" fmla="*/ 3874992 h 6480174"/>
              <a:gd name="connsiteX149" fmla="*/ 11672667 w 11740554"/>
              <a:gd name="connsiteY149" fmla="*/ 3874992 h 6480174"/>
              <a:gd name="connsiteX150" fmla="*/ 11672667 w 11740554"/>
              <a:gd name="connsiteY150" fmla="*/ 2335479 h 6480174"/>
              <a:gd name="connsiteX151" fmla="*/ 11672667 w 11740554"/>
              <a:gd name="connsiteY151" fmla="*/ 2301185 h 6480174"/>
              <a:gd name="connsiteX152" fmla="*/ 11672667 w 11740554"/>
              <a:gd name="connsiteY152" fmla="*/ 508761 h 6480174"/>
              <a:gd name="connsiteX153" fmla="*/ 11522098 w 11740554"/>
              <a:gd name="connsiteY153" fmla="*/ 508761 h 6480174"/>
              <a:gd name="connsiteX154" fmla="*/ 11522098 w 11740554"/>
              <a:gd name="connsiteY154" fmla="*/ 360835 h 6480174"/>
              <a:gd name="connsiteX155" fmla="*/ 11382362 w 11740554"/>
              <a:gd name="connsiteY155" fmla="*/ 360835 h 6480174"/>
              <a:gd name="connsiteX156" fmla="*/ 11382362 w 11740554"/>
              <a:gd name="connsiteY156" fmla="*/ 217926 h 6480174"/>
              <a:gd name="connsiteX157" fmla="*/ 11236020 w 11740554"/>
              <a:gd name="connsiteY157" fmla="*/ 217926 h 6480174"/>
              <a:gd name="connsiteX158" fmla="*/ 11236020 w 11740554"/>
              <a:gd name="connsiteY158" fmla="*/ 67623 h 6480174"/>
              <a:gd name="connsiteX159" fmla="*/ 504004 w 11740554"/>
              <a:gd name="connsiteY159" fmla="*/ 67623 h 6480174"/>
              <a:gd name="connsiteX160" fmla="*/ 504004 w 11740554"/>
              <a:gd name="connsiteY160" fmla="*/ 217926 h 6480174"/>
              <a:gd name="connsiteX161" fmla="*/ 357665 w 11740554"/>
              <a:gd name="connsiteY161" fmla="*/ 217926 h 6480174"/>
              <a:gd name="connsiteX162" fmla="*/ 357665 w 11740554"/>
              <a:gd name="connsiteY162" fmla="*/ 360835 h 6480174"/>
              <a:gd name="connsiteX163" fmla="*/ 217926 w 11740554"/>
              <a:gd name="connsiteY163" fmla="*/ 360835 h 6480174"/>
              <a:gd name="connsiteX164" fmla="*/ 217926 w 11740554"/>
              <a:gd name="connsiteY164" fmla="*/ 508761 h 6480174"/>
              <a:gd name="connsiteX165" fmla="*/ 67623 w 11740554"/>
              <a:gd name="connsiteY165" fmla="*/ 508761 h 6480174"/>
              <a:gd name="connsiteX166" fmla="*/ 67623 w 11740554"/>
              <a:gd name="connsiteY166" fmla="*/ 2348126 h 6480174"/>
              <a:gd name="connsiteX167" fmla="*/ 67623 w 11740554"/>
              <a:gd name="connsiteY167" fmla="*/ 2348126 h 6480174"/>
              <a:gd name="connsiteX168" fmla="*/ 67623 w 11740554"/>
              <a:gd name="connsiteY168" fmla="*/ 3874992 h 6480174"/>
              <a:gd name="connsiteX169" fmla="*/ 0 w 11740554"/>
              <a:gd name="connsiteY169" fmla="*/ 3874992 h 6480174"/>
              <a:gd name="connsiteX170" fmla="*/ 0 w 11740554"/>
              <a:gd name="connsiteY170" fmla="*/ 2301185 h 6480174"/>
              <a:gd name="connsiteX171" fmla="*/ 0 w 11740554"/>
              <a:gd name="connsiteY171" fmla="*/ 2301185 h 6480174"/>
              <a:gd name="connsiteX172" fmla="*/ 0 w 11740554"/>
              <a:gd name="connsiteY172" fmla="*/ 290569 h 6480174"/>
              <a:gd name="connsiteX173" fmla="*/ 147663 w 11740554"/>
              <a:gd name="connsiteY173" fmla="*/ 290569 h 6480174"/>
              <a:gd name="connsiteX174" fmla="*/ 147663 w 11740554"/>
              <a:gd name="connsiteY174" fmla="*/ 217926 h 6480174"/>
              <a:gd name="connsiteX175" fmla="*/ 0 w 11740554"/>
              <a:gd name="connsiteY175" fmla="*/ 217926 h 648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740554" h="6480174">
                <a:moveTo>
                  <a:pt x="11589985" y="6330135"/>
                </a:moveTo>
                <a:cubicBezTo>
                  <a:pt x="11589985" y="6358927"/>
                  <a:pt x="11589985" y="6384022"/>
                  <a:pt x="11589985" y="6412814"/>
                </a:cubicBezTo>
                <a:cubicBezTo>
                  <a:pt x="11618777" y="6412814"/>
                  <a:pt x="11643872" y="6412814"/>
                  <a:pt x="11672667" y="6412814"/>
                </a:cubicBezTo>
                <a:cubicBezTo>
                  <a:pt x="11672667" y="6384022"/>
                  <a:pt x="11672667" y="6358927"/>
                  <a:pt x="11672667" y="6330135"/>
                </a:cubicBezTo>
                <a:cubicBezTo>
                  <a:pt x="11643872" y="6330135"/>
                  <a:pt x="11618777" y="6330135"/>
                  <a:pt x="11589985" y="6330135"/>
                </a:cubicBezTo>
                <a:close/>
                <a:moveTo>
                  <a:pt x="11303906" y="6330135"/>
                </a:moveTo>
                <a:cubicBezTo>
                  <a:pt x="11303906" y="6358927"/>
                  <a:pt x="11303906" y="6384022"/>
                  <a:pt x="11303906" y="6412814"/>
                </a:cubicBezTo>
                <a:cubicBezTo>
                  <a:pt x="11332701" y="6412814"/>
                  <a:pt x="11357794" y="6412814"/>
                  <a:pt x="11386589" y="6412814"/>
                </a:cubicBezTo>
                <a:cubicBezTo>
                  <a:pt x="11386589" y="6384022"/>
                  <a:pt x="11386589" y="6358927"/>
                  <a:pt x="11386589" y="6330135"/>
                </a:cubicBezTo>
                <a:cubicBezTo>
                  <a:pt x="11357794" y="6330135"/>
                  <a:pt x="11332701" y="6330135"/>
                  <a:pt x="11303906" y="6330135"/>
                </a:cubicBezTo>
                <a:close/>
                <a:moveTo>
                  <a:pt x="353965" y="6330135"/>
                </a:moveTo>
                <a:cubicBezTo>
                  <a:pt x="353965" y="6358927"/>
                  <a:pt x="353965" y="6384022"/>
                  <a:pt x="353965" y="6412814"/>
                </a:cubicBezTo>
                <a:cubicBezTo>
                  <a:pt x="382757" y="6412814"/>
                  <a:pt x="407853" y="6412814"/>
                  <a:pt x="436645" y="6412814"/>
                </a:cubicBezTo>
                <a:cubicBezTo>
                  <a:pt x="436645" y="6384022"/>
                  <a:pt x="436645" y="6358927"/>
                  <a:pt x="436645" y="6330135"/>
                </a:cubicBezTo>
                <a:cubicBezTo>
                  <a:pt x="407853" y="6330135"/>
                  <a:pt x="382757" y="6330135"/>
                  <a:pt x="353965" y="6330135"/>
                </a:cubicBezTo>
                <a:close/>
                <a:moveTo>
                  <a:pt x="67623" y="6330135"/>
                </a:moveTo>
                <a:cubicBezTo>
                  <a:pt x="67623" y="6358927"/>
                  <a:pt x="67623" y="6384022"/>
                  <a:pt x="67623" y="6412814"/>
                </a:cubicBezTo>
                <a:cubicBezTo>
                  <a:pt x="96415" y="6412814"/>
                  <a:pt x="121511" y="6412814"/>
                  <a:pt x="150303" y="6412814"/>
                </a:cubicBezTo>
                <a:cubicBezTo>
                  <a:pt x="150303" y="6384022"/>
                  <a:pt x="150303" y="6358927"/>
                  <a:pt x="150303" y="6330135"/>
                </a:cubicBezTo>
                <a:cubicBezTo>
                  <a:pt x="121511" y="6330135"/>
                  <a:pt x="96415" y="6330135"/>
                  <a:pt x="67623" y="6330135"/>
                </a:cubicBezTo>
                <a:close/>
                <a:moveTo>
                  <a:pt x="217926" y="6187492"/>
                </a:moveTo>
                <a:lnTo>
                  <a:pt x="217926" y="6189869"/>
                </a:lnTo>
                <a:lnTo>
                  <a:pt x="215286" y="6189869"/>
                </a:lnTo>
                <a:cubicBezTo>
                  <a:pt x="215286" y="6215757"/>
                  <a:pt x="215286" y="6235833"/>
                  <a:pt x="215286" y="6262248"/>
                </a:cubicBezTo>
                <a:cubicBezTo>
                  <a:pt x="242494" y="6262248"/>
                  <a:pt x="262833" y="6262248"/>
                  <a:pt x="290039" y="6262248"/>
                </a:cubicBezTo>
                <a:cubicBezTo>
                  <a:pt x="290039" y="6235040"/>
                  <a:pt x="290039" y="6214434"/>
                  <a:pt x="290039" y="6187492"/>
                </a:cubicBezTo>
                <a:cubicBezTo>
                  <a:pt x="263890" y="6187492"/>
                  <a:pt x="243814" y="6187492"/>
                  <a:pt x="217926" y="6187492"/>
                </a:cubicBezTo>
                <a:close/>
                <a:moveTo>
                  <a:pt x="11450249" y="6187229"/>
                </a:moveTo>
                <a:cubicBezTo>
                  <a:pt x="11450249" y="6214171"/>
                  <a:pt x="11450249" y="6234776"/>
                  <a:pt x="11450249" y="6261982"/>
                </a:cubicBezTo>
                <a:cubicBezTo>
                  <a:pt x="11477457" y="6261982"/>
                  <a:pt x="11498060" y="6261982"/>
                  <a:pt x="11525005" y="6261982"/>
                </a:cubicBezTo>
                <a:cubicBezTo>
                  <a:pt x="11525005" y="6235833"/>
                  <a:pt x="11525005" y="6215491"/>
                  <a:pt x="11525005" y="6189605"/>
                </a:cubicBezTo>
                <a:lnTo>
                  <a:pt x="11522362" y="6189605"/>
                </a:lnTo>
                <a:lnTo>
                  <a:pt x="11522362" y="6187229"/>
                </a:lnTo>
                <a:cubicBezTo>
                  <a:pt x="11496476" y="6187229"/>
                  <a:pt x="11476401" y="6187229"/>
                  <a:pt x="11450249" y="6187229"/>
                </a:cubicBezTo>
                <a:close/>
                <a:moveTo>
                  <a:pt x="11589985" y="6039303"/>
                </a:moveTo>
                <a:cubicBezTo>
                  <a:pt x="11589985" y="6067302"/>
                  <a:pt x="11589985" y="6091867"/>
                  <a:pt x="11589985" y="6119605"/>
                </a:cubicBezTo>
                <a:lnTo>
                  <a:pt x="11592625" y="6119605"/>
                </a:lnTo>
                <a:lnTo>
                  <a:pt x="11592625" y="6121982"/>
                </a:lnTo>
                <a:cubicBezTo>
                  <a:pt x="11620363" y="6121982"/>
                  <a:pt x="11644665" y="6121982"/>
                  <a:pt x="11672667" y="6121982"/>
                </a:cubicBezTo>
                <a:cubicBezTo>
                  <a:pt x="11672667" y="6093190"/>
                  <a:pt x="11672667" y="6068358"/>
                  <a:pt x="11672667" y="6039303"/>
                </a:cubicBezTo>
                <a:cubicBezTo>
                  <a:pt x="11643872" y="6039303"/>
                  <a:pt x="11618777" y="6039303"/>
                  <a:pt x="11589985" y="6039303"/>
                </a:cubicBezTo>
                <a:close/>
                <a:moveTo>
                  <a:pt x="67623" y="6039303"/>
                </a:moveTo>
                <a:cubicBezTo>
                  <a:pt x="67623" y="6068095"/>
                  <a:pt x="67623" y="6093190"/>
                  <a:pt x="67623" y="6121982"/>
                </a:cubicBezTo>
                <a:cubicBezTo>
                  <a:pt x="95625" y="6121982"/>
                  <a:pt x="119927" y="6121982"/>
                  <a:pt x="147663" y="6121982"/>
                </a:cubicBezTo>
                <a:lnTo>
                  <a:pt x="147663" y="6119605"/>
                </a:lnTo>
                <a:lnTo>
                  <a:pt x="150303" y="6119605"/>
                </a:lnTo>
                <a:cubicBezTo>
                  <a:pt x="150303" y="6091604"/>
                  <a:pt x="150303" y="6067302"/>
                  <a:pt x="150303" y="6039303"/>
                </a:cubicBezTo>
                <a:cubicBezTo>
                  <a:pt x="121511" y="6039303"/>
                  <a:pt x="96415" y="6039303"/>
                  <a:pt x="67623" y="6039303"/>
                </a:cubicBezTo>
                <a:close/>
                <a:moveTo>
                  <a:pt x="0" y="3874993"/>
                </a:moveTo>
                <a:lnTo>
                  <a:pt x="67623" y="3874993"/>
                </a:lnTo>
                <a:lnTo>
                  <a:pt x="67623" y="5971680"/>
                </a:lnTo>
                <a:lnTo>
                  <a:pt x="217926" y="5971680"/>
                </a:lnTo>
                <a:lnTo>
                  <a:pt x="217926" y="6119605"/>
                </a:lnTo>
                <a:lnTo>
                  <a:pt x="357928" y="6119605"/>
                </a:lnTo>
                <a:lnTo>
                  <a:pt x="357928" y="6262512"/>
                </a:lnTo>
                <a:lnTo>
                  <a:pt x="504268" y="6262512"/>
                </a:lnTo>
                <a:lnTo>
                  <a:pt x="504268" y="6412814"/>
                </a:lnTo>
                <a:lnTo>
                  <a:pt x="11236283" y="6412814"/>
                </a:lnTo>
                <a:lnTo>
                  <a:pt x="11236283" y="6262512"/>
                </a:lnTo>
                <a:lnTo>
                  <a:pt x="11382626" y="6262512"/>
                </a:lnTo>
                <a:lnTo>
                  <a:pt x="11382626" y="6119605"/>
                </a:lnTo>
                <a:lnTo>
                  <a:pt x="11522362" y="6119605"/>
                </a:lnTo>
                <a:lnTo>
                  <a:pt x="11522362" y="5971680"/>
                </a:lnTo>
                <a:lnTo>
                  <a:pt x="11672667" y="5971680"/>
                </a:lnTo>
                <a:lnTo>
                  <a:pt x="11672667" y="3874993"/>
                </a:lnTo>
                <a:lnTo>
                  <a:pt x="11740554" y="3874993"/>
                </a:lnTo>
                <a:lnTo>
                  <a:pt x="11740554" y="6189605"/>
                </a:lnTo>
                <a:lnTo>
                  <a:pt x="11592891" y="6189605"/>
                </a:lnTo>
                <a:lnTo>
                  <a:pt x="11592891" y="6262248"/>
                </a:lnTo>
                <a:lnTo>
                  <a:pt x="11740554" y="6262248"/>
                </a:lnTo>
                <a:lnTo>
                  <a:pt x="11740554" y="6480174"/>
                </a:lnTo>
                <a:lnTo>
                  <a:pt x="11522362" y="6480174"/>
                </a:lnTo>
                <a:lnTo>
                  <a:pt x="11522362" y="6329342"/>
                </a:lnTo>
                <a:lnTo>
                  <a:pt x="11454212" y="6329342"/>
                </a:lnTo>
                <a:lnTo>
                  <a:pt x="11454212" y="6480174"/>
                </a:lnTo>
                <a:lnTo>
                  <a:pt x="286079" y="6480174"/>
                </a:lnTo>
                <a:lnTo>
                  <a:pt x="286079" y="6329342"/>
                </a:lnTo>
                <a:lnTo>
                  <a:pt x="217926" y="6329342"/>
                </a:lnTo>
                <a:lnTo>
                  <a:pt x="217926" y="6480174"/>
                </a:lnTo>
                <a:lnTo>
                  <a:pt x="0" y="6480174"/>
                </a:lnTo>
                <a:lnTo>
                  <a:pt x="0" y="6262248"/>
                </a:lnTo>
                <a:lnTo>
                  <a:pt x="147663" y="6262248"/>
                </a:lnTo>
                <a:lnTo>
                  <a:pt x="147663" y="6189605"/>
                </a:lnTo>
                <a:lnTo>
                  <a:pt x="0" y="6189605"/>
                </a:lnTo>
                <a:close/>
                <a:moveTo>
                  <a:pt x="11592625" y="358455"/>
                </a:moveTo>
                <a:lnTo>
                  <a:pt x="11592625" y="360835"/>
                </a:lnTo>
                <a:lnTo>
                  <a:pt x="11589985" y="360835"/>
                </a:lnTo>
                <a:cubicBezTo>
                  <a:pt x="11589985" y="388834"/>
                  <a:pt x="11589985" y="413136"/>
                  <a:pt x="11589985" y="441137"/>
                </a:cubicBezTo>
                <a:cubicBezTo>
                  <a:pt x="11618777" y="441137"/>
                  <a:pt x="11643872" y="441137"/>
                  <a:pt x="11672667" y="441137"/>
                </a:cubicBezTo>
                <a:cubicBezTo>
                  <a:pt x="11672667" y="412343"/>
                  <a:pt x="11672667" y="387250"/>
                  <a:pt x="11672667" y="358455"/>
                </a:cubicBezTo>
                <a:cubicBezTo>
                  <a:pt x="11644665" y="358455"/>
                  <a:pt x="11620627" y="358455"/>
                  <a:pt x="11592625" y="358455"/>
                </a:cubicBezTo>
                <a:close/>
                <a:moveTo>
                  <a:pt x="67623" y="358455"/>
                </a:moveTo>
                <a:cubicBezTo>
                  <a:pt x="67623" y="387250"/>
                  <a:pt x="67623" y="412343"/>
                  <a:pt x="67623" y="441137"/>
                </a:cubicBezTo>
                <a:cubicBezTo>
                  <a:pt x="96415" y="441137"/>
                  <a:pt x="121511" y="441137"/>
                  <a:pt x="150303" y="441137"/>
                </a:cubicBezTo>
                <a:cubicBezTo>
                  <a:pt x="150303" y="413136"/>
                  <a:pt x="150303" y="388834"/>
                  <a:pt x="150303" y="360835"/>
                </a:cubicBezTo>
                <a:lnTo>
                  <a:pt x="147663" y="360835"/>
                </a:lnTo>
                <a:lnTo>
                  <a:pt x="147663" y="358455"/>
                </a:lnTo>
                <a:cubicBezTo>
                  <a:pt x="119927" y="358455"/>
                  <a:pt x="95625" y="358455"/>
                  <a:pt x="67623" y="358455"/>
                </a:cubicBezTo>
                <a:close/>
                <a:moveTo>
                  <a:pt x="11450249" y="218456"/>
                </a:moveTo>
                <a:cubicBezTo>
                  <a:pt x="11450249" y="245664"/>
                  <a:pt x="11450249" y="266267"/>
                  <a:pt x="11450249" y="293212"/>
                </a:cubicBezTo>
                <a:cubicBezTo>
                  <a:pt x="11476401" y="293212"/>
                  <a:pt x="11496740" y="293212"/>
                  <a:pt x="11522362" y="293212"/>
                </a:cubicBezTo>
                <a:lnTo>
                  <a:pt x="11522362" y="290832"/>
                </a:lnTo>
                <a:lnTo>
                  <a:pt x="11525005" y="290832"/>
                </a:lnTo>
                <a:cubicBezTo>
                  <a:pt x="11525005" y="264946"/>
                  <a:pt x="11525005" y="244607"/>
                  <a:pt x="11525005" y="218456"/>
                </a:cubicBezTo>
                <a:cubicBezTo>
                  <a:pt x="11497796" y="218456"/>
                  <a:pt x="11477191" y="218456"/>
                  <a:pt x="11450249" y="218456"/>
                </a:cubicBezTo>
                <a:close/>
                <a:moveTo>
                  <a:pt x="215549" y="218456"/>
                </a:moveTo>
                <a:cubicBezTo>
                  <a:pt x="215549" y="244871"/>
                  <a:pt x="215549" y="264946"/>
                  <a:pt x="215549" y="290832"/>
                </a:cubicBezTo>
                <a:lnTo>
                  <a:pt x="218192" y="290832"/>
                </a:lnTo>
                <a:lnTo>
                  <a:pt x="218192" y="293212"/>
                </a:lnTo>
                <a:cubicBezTo>
                  <a:pt x="244078" y="293212"/>
                  <a:pt x="264153" y="293212"/>
                  <a:pt x="290305" y="293212"/>
                </a:cubicBezTo>
                <a:cubicBezTo>
                  <a:pt x="290305" y="266267"/>
                  <a:pt x="290305" y="245664"/>
                  <a:pt x="290305" y="218456"/>
                </a:cubicBezTo>
                <a:cubicBezTo>
                  <a:pt x="263097" y="218456"/>
                  <a:pt x="242494" y="218456"/>
                  <a:pt x="215549" y="218456"/>
                </a:cubicBezTo>
                <a:close/>
                <a:moveTo>
                  <a:pt x="11589985" y="67623"/>
                </a:moveTo>
                <a:cubicBezTo>
                  <a:pt x="11589985" y="96415"/>
                  <a:pt x="11589985" y="121511"/>
                  <a:pt x="11589985" y="150303"/>
                </a:cubicBezTo>
                <a:cubicBezTo>
                  <a:pt x="11618777" y="150303"/>
                  <a:pt x="11643872" y="150303"/>
                  <a:pt x="11672667" y="150303"/>
                </a:cubicBezTo>
                <a:cubicBezTo>
                  <a:pt x="11672667" y="121511"/>
                  <a:pt x="11672667" y="96415"/>
                  <a:pt x="11672667" y="67623"/>
                </a:cubicBezTo>
                <a:cubicBezTo>
                  <a:pt x="11643872" y="67623"/>
                  <a:pt x="11618777" y="67623"/>
                  <a:pt x="11589985" y="67623"/>
                </a:cubicBezTo>
                <a:close/>
                <a:moveTo>
                  <a:pt x="11303906" y="67623"/>
                </a:moveTo>
                <a:cubicBezTo>
                  <a:pt x="11303906" y="96415"/>
                  <a:pt x="11303906" y="121511"/>
                  <a:pt x="11303906" y="150303"/>
                </a:cubicBezTo>
                <a:cubicBezTo>
                  <a:pt x="11332701" y="150303"/>
                  <a:pt x="11357794" y="150303"/>
                  <a:pt x="11386589" y="150303"/>
                </a:cubicBezTo>
                <a:cubicBezTo>
                  <a:pt x="11386589" y="121511"/>
                  <a:pt x="11386589" y="96415"/>
                  <a:pt x="11386589" y="67623"/>
                </a:cubicBezTo>
                <a:cubicBezTo>
                  <a:pt x="11357794" y="67623"/>
                  <a:pt x="11332701" y="67623"/>
                  <a:pt x="11303906" y="67623"/>
                </a:cubicBezTo>
                <a:close/>
                <a:moveTo>
                  <a:pt x="353965" y="67623"/>
                </a:moveTo>
                <a:cubicBezTo>
                  <a:pt x="353965" y="96415"/>
                  <a:pt x="353965" y="121511"/>
                  <a:pt x="353965" y="150303"/>
                </a:cubicBezTo>
                <a:cubicBezTo>
                  <a:pt x="382757" y="150303"/>
                  <a:pt x="407853" y="150303"/>
                  <a:pt x="436645" y="150303"/>
                </a:cubicBezTo>
                <a:cubicBezTo>
                  <a:pt x="436645" y="121511"/>
                  <a:pt x="436645" y="96415"/>
                  <a:pt x="436645" y="67623"/>
                </a:cubicBezTo>
                <a:cubicBezTo>
                  <a:pt x="407853" y="67623"/>
                  <a:pt x="382757" y="67623"/>
                  <a:pt x="353965" y="67623"/>
                </a:cubicBezTo>
                <a:close/>
                <a:moveTo>
                  <a:pt x="67623" y="67623"/>
                </a:moveTo>
                <a:cubicBezTo>
                  <a:pt x="67623" y="96415"/>
                  <a:pt x="67623" y="121511"/>
                  <a:pt x="67623" y="150303"/>
                </a:cubicBezTo>
                <a:cubicBezTo>
                  <a:pt x="96415" y="150303"/>
                  <a:pt x="121511" y="150303"/>
                  <a:pt x="150303" y="150303"/>
                </a:cubicBezTo>
                <a:cubicBezTo>
                  <a:pt x="150303" y="121511"/>
                  <a:pt x="150303" y="96415"/>
                  <a:pt x="150303" y="67623"/>
                </a:cubicBezTo>
                <a:cubicBezTo>
                  <a:pt x="121511" y="67623"/>
                  <a:pt x="96415" y="67623"/>
                  <a:pt x="67623" y="67623"/>
                </a:cubicBezTo>
                <a:close/>
                <a:moveTo>
                  <a:pt x="0" y="0"/>
                </a:moveTo>
                <a:lnTo>
                  <a:pt x="217926" y="0"/>
                </a:lnTo>
                <a:lnTo>
                  <a:pt x="217926" y="150832"/>
                </a:lnTo>
                <a:lnTo>
                  <a:pt x="286079" y="150832"/>
                </a:lnTo>
                <a:lnTo>
                  <a:pt x="286079" y="0"/>
                </a:lnTo>
                <a:lnTo>
                  <a:pt x="11454212" y="0"/>
                </a:lnTo>
                <a:lnTo>
                  <a:pt x="11454212" y="150832"/>
                </a:lnTo>
                <a:lnTo>
                  <a:pt x="11522362" y="150832"/>
                </a:lnTo>
                <a:lnTo>
                  <a:pt x="11522362" y="0"/>
                </a:lnTo>
                <a:lnTo>
                  <a:pt x="11740554" y="0"/>
                </a:lnTo>
                <a:lnTo>
                  <a:pt x="11740554" y="217926"/>
                </a:lnTo>
                <a:lnTo>
                  <a:pt x="11592891" y="217926"/>
                </a:lnTo>
                <a:lnTo>
                  <a:pt x="11592891" y="290832"/>
                </a:lnTo>
                <a:lnTo>
                  <a:pt x="11740554" y="290832"/>
                </a:lnTo>
                <a:lnTo>
                  <a:pt x="11740554" y="2301185"/>
                </a:lnTo>
                <a:lnTo>
                  <a:pt x="11740554" y="2350374"/>
                </a:lnTo>
                <a:lnTo>
                  <a:pt x="11740554" y="3874992"/>
                </a:lnTo>
                <a:lnTo>
                  <a:pt x="11672667" y="3874992"/>
                </a:lnTo>
                <a:lnTo>
                  <a:pt x="11672667" y="2335479"/>
                </a:lnTo>
                <a:lnTo>
                  <a:pt x="11672667" y="2301185"/>
                </a:lnTo>
                <a:lnTo>
                  <a:pt x="11672667" y="508761"/>
                </a:lnTo>
                <a:lnTo>
                  <a:pt x="11522098" y="508761"/>
                </a:lnTo>
                <a:lnTo>
                  <a:pt x="11522098" y="360835"/>
                </a:lnTo>
                <a:lnTo>
                  <a:pt x="11382362" y="360835"/>
                </a:lnTo>
                <a:lnTo>
                  <a:pt x="11382362" y="217926"/>
                </a:lnTo>
                <a:lnTo>
                  <a:pt x="11236020" y="217926"/>
                </a:lnTo>
                <a:lnTo>
                  <a:pt x="11236020" y="67623"/>
                </a:lnTo>
                <a:lnTo>
                  <a:pt x="504004" y="67623"/>
                </a:lnTo>
                <a:lnTo>
                  <a:pt x="504004" y="217926"/>
                </a:lnTo>
                <a:lnTo>
                  <a:pt x="357665" y="217926"/>
                </a:lnTo>
                <a:lnTo>
                  <a:pt x="357665" y="360835"/>
                </a:lnTo>
                <a:lnTo>
                  <a:pt x="217926" y="360835"/>
                </a:lnTo>
                <a:lnTo>
                  <a:pt x="217926" y="508761"/>
                </a:lnTo>
                <a:lnTo>
                  <a:pt x="67623" y="508761"/>
                </a:lnTo>
                <a:lnTo>
                  <a:pt x="67623" y="2348126"/>
                </a:lnTo>
                <a:lnTo>
                  <a:pt x="67623" y="2348126"/>
                </a:lnTo>
                <a:lnTo>
                  <a:pt x="67623" y="3874992"/>
                </a:lnTo>
                <a:lnTo>
                  <a:pt x="0" y="3874992"/>
                </a:lnTo>
                <a:lnTo>
                  <a:pt x="0" y="2301185"/>
                </a:lnTo>
                <a:lnTo>
                  <a:pt x="0" y="2301185"/>
                </a:lnTo>
                <a:lnTo>
                  <a:pt x="0" y="290569"/>
                </a:lnTo>
                <a:lnTo>
                  <a:pt x="147663" y="290569"/>
                </a:lnTo>
                <a:lnTo>
                  <a:pt x="147663" y="217926"/>
                </a:lnTo>
                <a:lnTo>
                  <a:pt x="0" y="217926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  <a:alpha val="71000"/>
                </a:schemeClr>
              </a:gs>
              <a:gs pos="43000">
                <a:schemeClr val="bg1">
                  <a:lumMod val="75000"/>
                  <a:alpha val="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7200000" scaled="0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559114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899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01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9EC3D53A-65F9-AF1C-F4FE-AD0E068FAC62}"/>
              </a:ext>
            </a:extLst>
          </p:cNvPr>
          <p:cNvSpPr txBox="1"/>
          <p:nvPr/>
        </p:nvSpPr>
        <p:spPr>
          <a:xfrm rot="16200000">
            <a:off x="2699427" y="1653320"/>
            <a:ext cx="11604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kumimoji="1" lang="en-US" altLang="zh-CN" sz="1100" dirty="0">
                <a:solidFill>
                  <a:schemeClr val="bg1"/>
                </a:solidFill>
                <a:cs typeface="+mn-ea"/>
                <a:sym typeface="+mn-lt"/>
              </a:rPr>
              <a:t>PART </a:t>
            </a:r>
            <a:endParaRPr kumimoji="1" lang="zh-CN" altLang="en-US" sz="11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" name="ïśḷïḓè">
            <a:extLst>
              <a:ext uri="{FF2B5EF4-FFF2-40B4-BE49-F238E27FC236}">
                <a16:creationId xmlns:a16="http://schemas.microsoft.com/office/drawing/2014/main" id="{DC88DC76-4873-A095-7686-ABB9913D9386}"/>
              </a:ext>
            </a:extLst>
          </p:cNvPr>
          <p:cNvSpPr/>
          <p:nvPr/>
        </p:nvSpPr>
        <p:spPr bwMode="auto">
          <a:xfrm>
            <a:off x="3557299" y="1062089"/>
            <a:ext cx="5077400" cy="5063708"/>
          </a:xfrm>
          <a:prstGeom prst="donut">
            <a:avLst>
              <a:gd name="adj" fmla="val 5000"/>
            </a:avLst>
          </a:prstGeom>
          <a:solidFill>
            <a:srgbClr val="909090">
              <a:alpha val="17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4" name="íṧlïḓè">
            <a:extLst>
              <a:ext uri="{FF2B5EF4-FFF2-40B4-BE49-F238E27FC236}">
                <a16:creationId xmlns:a16="http://schemas.microsoft.com/office/drawing/2014/main" id="{42DD6140-2FE3-C151-2928-2582D92A57B2}"/>
              </a:ext>
            </a:extLst>
          </p:cNvPr>
          <p:cNvSpPr/>
          <p:nvPr/>
        </p:nvSpPr>
        <p:spPr bwMode="auto">
          <a:xfrm>
            <a:off x="4065039" y="1568460"/>
            <a:ext cx="4061920" cy="4050966"/>
          </a:xfrm>
          <a:prstGeom prst="donut">
            <a:avLst>
              <a:gd name="adj" fmla="val 6250"/>
            </a:avLst>
          </a:prstGeom>
          <a:solidFill>
            <a:srgbClr val="909090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5" name="iṡḷîḓe">
            <a:extLst>
              <a:ext uri="{FF2B5EF4-FFF2-40B4-BE49-F238E27FC236}">
                <a16:creationId xmlns:a16="http://schemas.microsoft.com/office/drawing/2014/main" id="{F9579CFB-3EDC-656F-B2D5-8B75B9056355}"/>
              </a:ext>
            </a:extLst>
          </p:cNvPr>
          <p:cNvSpPr/>
          <p:nvPr/>
        </p:nvSpPr>
        <p:spPr bwMode="auto">
          <a:xfrm>
            <a:off x="4572779" y="2074831"/>
            <a:ext cx="3046440" cy="3038224"/>
          </a:xfrm>
          <a:prstGeom prst="donut">
            <a:avLst>
              <a:gd name="adj" fmla="val 8333"/>
            </a:avLst>
          </a:prstGeom>
          <a:solidFill>
            <a:srgbClr val="909090">
              <a:alpha val="24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6" name="íṩḻîḋé">
            <a:extLst>
              <a:ext uri="{FF2B5EF4-FFF2-40B4-BE49-F238E27FC236}">
                <a16:creationId xmlns:a16="http://schemas.microsoft.com/office/drawing/2014/main" id="{FD3251BA-C9B2-B881-BF54-D54E6CE9C8E5}"/>
              </a:ext>
            </a:extLst>
          </p:cNvPr>
          <p:cNvSpPr/>
          <p:nvPr/>
        </p:nvSpPr>
        <p:spPr bwMode="auto">
          <a:xfrm>
            <a:off x="5080519" y="2581201"/>
            <a:ext cx="2030961" cy="2025484"/>
          </a:xfrm>
          <a:prstGeom prst="ellipse">
            <a:avLst/>
          </a:prstGeom>
          <a:blipFill>
            <a:blip r:embed="rId3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7" name="îṣ1ïḓê">
            <a:extLst>
              <a:ext uri="{FF2B5EF4-FFF2-40B4-BE49-F238E27FC236}">
                <a16:creationId xmlns:a16="http://schemas.microsoft.com/office/drawing/2014/main" id="{7D98DB2A-B77E-0266-78F2-1F17F8FBFFCA}"/>
              </a:ext>
            </a:extLst>
          </p:cNvPr>
          <p:cNvGrpSpPr/>
          <p:nvPr/>
        </p:nvGrpSpPr>
        <p:grpSpPr>
          <a:xfrm>
            <a:off x="3445914" y="1758200"/>
            <a:ext cx="1238250" cy="1238250"/>
            <a:chOff x="4498403" y="2983026"/>
            <a:chExt cx="914400" cy="914400"/>
          </a:xfrm>
        </p:grpSpPr>
        <p:sp>
          <p:nvSpPr>
            <p:cNvPr id="8" name="islïḍê">
              <a:extLst>
                <a:ext uri="{FF2B5EF4-FFF2-40B4-BE49-F238E27FC236}">
                  <a16:creationId xmlns:a16="http://schemas.microsoft.com/office/drawing/2014/main" id="{57E4E5A0-C599-B75C-BC0C-4CFFCC816950}"/>
                </a:ext>
              </a:extLst>
            </p:cNvPr>
            <p:cNvSpPr/>
            <p:nvPr/>
          </p:nvSpPr>
          <p:spPr>
            <a:xfrm>
              <a:off x="4498403" y="2983026"/>
              <a:ext cx="914400" cy="914400"/>
            </a:xfrm>
            <a:prstGeom prst="ellipse">
              <a:avLst/>
            </a:prstGeom>
            <a:blipFill>
              <a:blip r:embed="rId4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>
                <a:sym typeface="+mn-lt"/>
              </a:endParaRPr>
            </a:p>
          </p:txBody>
        </p:sp>
        <p:sp>
          <p:nvSpPr>
            <p:cNvPr id="9" name="îṡḻíḓe">
              <a:extLst>
                <a:ext uri="{FF2B5EF4-FFF2-40B4-BE49-F238E27FC236}">
                  <a16:creationId xmlns:a16="http://schemas.microsoft.com/office/drawing/2014/main" id="{00F48F6F-A0D6-755F-176B-0E40315693FB}"/>
                </a:ext>
              </a:extLst>
            </p:cNvPr>
            <p:cNvSpPr/>
            <p:nvPr/>
          </p:nvSpPr>
          <p:spPr bwMode="auto">
            <a:xfrm>
              <a:off x="4733787" y="3240201"/>
              <a:ext cx="443632" cy="400050"/>
            </a:xfrm>
            <a:custGeom>
              <a:avLst/>
              <a:gdLst>
                <a:gd name="connsiteX0" fmla="*/ 521432 w 608344"/>
                <a:gd name="connsiteY0" fmla="*/ 370453 h 548582"/>
                <a:gd name="connsiteX1" fmla="*/ 465737 w 608344"/>
                <a:gd name="connsiteY1" fmla="*/ 425787 h 548582"/>
                <a:gd name="connsiteX2" fmla="*/ 442491 w 608344"/>
                <a:gd name="connsiteY2" fmla="*/ 402479 h 548582"/>
                <a:gd name="connsiteX3" fmla="*/ 418201 w 608344"/>
                <a:gd name="connsiteY3" fmla="*/ 426545 h 548582"/>
                <a:gd name="connsiteX4" fmla="*/ 441447 w 608344"/>
                <a:gd name="connsiteY4" fmla="*/ 449948 h 548582"/>
                <a:gd name="connsiteX5" fmla="*/ 465642 w 608344"/>
                <a:gd name="connsiteY5" fmla="*/ 474204 h 548582"/>
                <a:gd name="connsiteX6" fmla="*/ 489932 w 608344"/>
                <a:gd name="connsiteY6" fmla="*/ 450043 h 548582"/>
                <a:gd name="connsiteX7" fmla="*/ 545532 w 608344"/>
                <a:gd name="connsiteY7" fmla="*/ 394709 h 548582"/>
                <a:gd name="connsiteX8" fmla="*/ 481962 w 608344"/>
                <a:gd name="connsiteY8" fmla="*/ 296170 h 548582"/>
                <a:gd name="connsiteX9" fmla="*/ 608344 w 608344"/>
                <a:gd name="connsiteY9" fmla="*/ 422376 h 548582"/>
                <a:gd name="connsiteX10" fmla="*/ 481962 w 608344"/>
                <a:gd name="connsiteY10" fmla="*/ 548582 h 548582"/>
                <a:gd name="connsiteX11" fmla="*/ 355579 w 608344"/>
                <a:gd name="connsiteY11" fmla="*/ 422376 h 548582"/>
                <a:gd name="connsiteX12" fmla="*/ 481962 w 608344"/>
                <a:gd name="connsiteY12" fmla="*/ 296170 h 548582"/>
                <a:gd name="connsiteX13" fmla="*/ 255835 w 608344"/>
                <a:gd name="connsiteY13" fmla="*/ 446 h 548582"/>
                <a:gd name="connsiteX14" fmla="*/ 317801 w 608344"/>
                <a:gd name="connsiteY14" fmla="*/ 13616 h 548582"/>
                <a:gd name="connsiteX15" fmla="*/ 348072 w 608344"/>
                <a:gd name="connsiteY15" fmla="*/ 41661 h 548582"/>
                <a:gd name="connsiteX16" fmla="*/ 381190 w 608344"/>
                <a:gd name="connsiteY16" fmla="*/ 146831 h 548582"/>
                <a:gd name="connsiteX17" fmla="*/ 378913 w 608344"/>
                <a:gd name="connsiteY17" fmla="*/ 156211 h 548582"/>
                <a:gd name="connsiteX18" fmla="*/ 387833 w 608344"/>
                <a:gd name="connsiteY18" fmla="*/ 200458 h 548582"/>
                <a:gd name="connsiteX19" fmla="*/ 366387 w 608344"/>
                <a:gd name="connsiteY19" fmla="*/ 237694 h 548582"/>
                <a:gd name="connsiteX20" fmla="*/ 351393 w 608344"/>
                <a:gd name="connsiteY20" fmla="*/ 278720 h 548582"/>
                <a:gd name="connsiteX21" fmla="*/ 351393 w 608344"/>
                <a:gd name="connsiteY21" fmla="*/ 322873 h 548582"/>
                <a:gd name="connsiteX22" fmla="*/ 317611 w 608344"/>
                <a:gd name="connsiteY22" fmla="*/ 422358 h 548582"/>
                <a:gd name="connsiteX23" fmla="*/ 376635 w 608344"/>
                <a:gd name="connsiteY23" fmla="*/ 548088 h 548582"/>
                <a:gd name="connsiteX24" fmla="*/ 26855 w 608344"/>
                <a:gd name="connsiteY24" fmla="*/ 548088 h 548582"/>
                <a:gd name="connsiteX25" fmla="*/ 0 w 608344"/>
                <a:gd name="connsiteY25" fmla="*/ 521274 h 548582"/>
                <a:gd name="connsiteX26" fmla="*/ 0 w 608344"/>
                <a:gd name="connsiteY26" fmla="*/ 473806 h 548582"/>
                <a:gd name="connsiteX27" fmla="*/ 19453 w 608344"/>
                <a:gd name="connsiteY27" fmla="*/ 432969 h 548582"/>
                <a:gd name="connsiteX28" fmla="*/ 173751 w 608344"/>
                <a:gd name="connsiteY28" fmla="*/ 334242 h 548582"/>
                <a:gd name="connsiteX29" fmla="*/ 176408 w 608344"/>
                <a:gd name="connsiteY29" fmla="*/ 329884 h 548582"/>
                <a:gd name="connsiteX30" fmla="*/ 176408 w 608344"/>
                <a:gd name="connsiteY30" fmla="*/ 278720 h 548582"/>
                <a:gd name="connsiteX31" fmla="*/ 161320 w 608344"/>
                <a:gd name="connsiteY31" fmla="*/ 237694 h 548582"/>
                <a:gd name="connsiteX32" fmla="*/ 139969 w 608344"/>
                <a:gd name="connsiteY32" fmla="*/ 200458 h 548582"/>
                <a:gd name="connsiteX33" fmla="*/ 148320 w 608344"/>
                <a:gd name="connsiteY33" fmla="*/ 156211 h 548582"/>
                <a:gd name="connsiteX34" fmla="*/ 146042 w 608344"/>
                <a:gd name="connsiteY34" fmla="*/ 146736 h 548582"/>
                <a:gd name="connsiteX35" fmla="*/ 145758 w 608344"/>
                <a:gd name="connsiteY35" fmla="*/ 95099 h 548582"/>
                <a:gd name="connsiteX36" fmla="*/ 176029 w 608344"/>
                <a:gd name="connsiteY36" fmla="*/ 42135 h 548582"/>
                <a:gd name="connsiteX37" fmla="*/ 203928 w 608344"/>
                <a:gd name="connsiteY37" fmla="*/ 19017 h 548582"/>
                <a:gd name="connsiteX38" fmla="*/ 231162 w 608344"/>
                <a:gd name="connsiteY38" fmla="*/ 5089 h 548582"/>
                <a:gd name="connsiteX39" fmla="*/ 255835 w 608344"/>
                <a:gd name="connsiteY39" fmla="*/ 446 h 54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8344" h="548582">
                  <a:moveTo>
                    <a:pt x="521432" y="370453"/>
                  </a:moveTo>
                  <a:lnTo>
                    <a:pt x="465737" y="425787"/>
                  </a:lnTo>
                  <a:lnTo>
                    <a:pt x="442491" y="402479"/>
                  </a:lnTo>
                  <a:lnTo>
                    <a:pt x="418201" y="426545"/>
                  </a:lnTo>
                  <a:lnTo>
                    <a:pt x="441447" y="449948"/>
                  </a:lnTo>
                  <a:lnTo>
                    <a:pt x="465642" y="474204"/>
                  </a:lnTo>
                  <a:lnTo>
                    <a:pt x="489932" y="450043"/>
                  </a:lnTo>
                  <a:lnTo>
                    <a:pt x="545532" y="394709"/>
                  </a:lnTo>
                  <a:close/>
                  <a:moveTo>
                    <a:pt x="481962" y="296170"/>
                  </a:moveTo>
                  <a:cubicBezTo>
                    <a:pt x="551795" y="296170"/>
                    <a:pt x="608344" y="352641"/>
                    <a:pt x="608344" y="422376"/>
                  </a:cubicBezTo>
                  <a:cubicBezTo>
                    <a:pt x="608344" y="492111"/>
                    <a:pt x="551795" y="548582"/>
                    <a:pt x="481962" y="548582"/>
                  </a:cubicBezTo>
                  <a:cubicBezTo>
                    <a:pt x="412129" y="548582"/>
                    <a:pt x="355579" y="492111"/>
                    <a:pt x="355579" y="422376"/>
                  </a:cubicBezTo>
                  <a:cubicBezTo>
                    <a:pt x="355579" y="352641"/>
                    <a:pt x="412129" y="296170"/>
                    <a:pt x="481962" y="296170"/>
                  </a:cubicBezTo>
                  <a:close/>
                  <a:moveTo>
                    <a:pt x="255835" y="446"/>
                  </a:moveTo>
                  <a:cubicBezTo>
                    <a:pt x="282785" y="-1828"/>
                    <a:pt x="303187" y="4899"/>
                    <a:pt x="317801" y="13616"/>
                  </a:cubicBezTo>
                  <a:cubicBezTo>
                    <a:pt x="339721" y="25744"/>
                    <a:pt x="348072" y="41661"/>
                    <a:pt x="348072" y="41661"/>
                  </a:cubicBezTo>
                  <a:cubicBezTo>
                    <a:pt x="348072" y="41661"/>
                    <a:pt x="398176" y="45167"/>
                    <a:pt x="381190" y="146831"/>
                  </a:cubicBezTo>
                  <a:cubicBezTo>
                    <a:pt x="380621" y="149863"/>
                    <a:pt x="379862" y="153085"/>
                    <a:pt x="378913" y="156211"/>
                  </a:cubicBezTo>
                  <a:cubicBezTo>
                    <a:pt x="388592" y="156211"/>
                    <a:pt x="398271" y="163507"/>
                    <a:pt x="387833" y="200458"/>
                  </a:cubicBezTo>
                  <a:cubicBezTo>
                    <a:pt x="379672" y="229262"/>
                    <a:pt x="372080" y="237221"/>
                    <a:pt x="366387" y="237694"/>
                  </a:cubicBezTo>
                  <a:cubicBezTo>
                    <a:pt x="364394" y="250675"/>
                    <a:pt x="359175" y="265076"/>
                    <a:pt x="351393" y="278720"/>
                  </a:cubicBezTo>
                  <a:lnTo>
                    <a:pt x="351393" y="322873"/>
                  </a:lnTo>
                  <a:cubicBezTo>
                    <a:pt x="330232" y="350539"/>
                    <a:pt x="317611" y="385027"/>
                    <a:pt x="317611" y="422358"/>
                  </a:cubicBezTo>
                  <a:cubicBezTo>
                    <a:pt x="317611" y="472764"/>
                    <a:pt x="340480" y="518053"/>
                    <a:pt x="376635" y="548088"/>
                  </a:cubicBezTo>
                  <a:lnTo>
                    <a:pt x="26855" y="548088"/>
                  </a:lnTo>
                  <a:cubicBezTo>
                    <a:pt x="12052" y="548088"/>
                    <a:pt x="0" y="536055"/>
                    <a:pt x="0" y="521274"/>
                  </a:cubicBezTo>
                  <a:lnTo>
                    <a:pt x="0" y="473806"/>
                  </a:lnTo>
                  <a:cubicBezTo>
                    <a:pt x="0" y="457983"/>
                    <a:pt x="7212" y="443013"/>
                    <a:pt x="19453" y="432969"/>
                  </a:cubicBezTo>
                  <a:cubicBezTo>
                    <a:pt x="86638" y="377921"/>
                    <a:pt x="159043" y="341443"/>
                    <a:pt x="173751" y="334242"/>
                  </a:cubicBezTo>
                  <a:cubicBezTo>
                    <a:pt x="175365" y="333484"/>
                    <a:pt x="176408" y="331779"/>
                    <a:pt x="176408" y="329884"/>
                  </a:cubicBezTo>
                  <a:lnTo>
                    <a:pt x="176408" y="278720"/>
                  </a:lnTo>
                  <a:cubicBezTo>
                    <a:pt x="168437" y="265076"/>
                    <a:pt x="163313" y="250675"/>
                    <a:pt x="161320" y="237694"/>
                  </a:cubicBezTo>
                  <a:cubicBezTo>
                    <a:pt x="155627" y="237221"/>
                    <a:pt x="148035" y="229072"/>
                    <a:pt x="139969" y="200458"/>
                  </a:cubicBezTo>
                  <a:cubicBezTo>
                    <a:pt x="129531" y="164170"/>
                    <a:pt x="138925" y="156496"/>
                    <a:pt x="148320" y="156211"/>
                  </a:cubicBezTo>
                  <a:cubicBezTo>
                    <a:pt x="147371" y="153085"/>
                    <a:pt x="146612" y="149863"/>
                    <a:pt x="146042" y="146736"/>
                  </a:cubicBezTo>
                  <a:cubicBezTo>
                    <a:pt x="142436" y="128450"/>
                    <a:pt x="141487" y="111396"/>
                    <a:pt x="145758" y="95099"/>
                  </a:cubicBezTo>
                  <a:cubicBezTo>
                    <a:pt x="150787" y="73212"/>
                    <a:pt x="162744" y="55684"/>
                    <a:pt x="176029" y="42135"/>
                  </a:cubicBezTo>
                  <a:cubicBezTo>
                    <a:pt x="184379" y="33134"/>
                    <a:pt x="193869" y="25459"/>
                    <a:pt x="203928" y="19017"/>
                  </a:cubicBezTo>
                  <a:cubicBezTo>
                    <a:pt x="212183" y="13332"/>
                    <a:pt x="221293" y="8405"/>
                    <a:pt x="231162" y="5089"/>
                  </a:cubicBezTo>
                  <a:cubicBezTo>
                    <a:pt x="238849" y="2625"/>
                    <a:pt x="247105" y="825"/>
                    <a:pt x="255835" y="4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1" name="íṡ1íḋè">
            <a:extLst>
              <a:ext uri="{FF2B5EF4-FFF2-40B4-BE49-F238E27FC236}">
                <a16:creationId xmlns:a16="http://schemas.microsoft.com/office/drawing/2014/main" id="{F5C71812-989C-CFC9-C9F9-9B2B9780F56C}"/>
              </a:ext>
            </a:extLst>
          </p:cNvPr>
          <p:cNvSpPr/>
          <p:nvPr/>
        </p:nvSpPr>
        <p:spPr>
          <a:xfrm>
            <a:off x="3445914" y="4127991"/>
            <a:ext cx="1238250" cy="1238250"/>
          </a:xfrm>
          <a:prstGeom prst="ellipse">
            <a:avLst/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>
              <a:solidFill>
                <a:srgbClr val="424242"/>
              </a:solidFill>
              <a:cs typeface="+mn-ea"/>
              <a:sym typeface="+mn-lt"/>
            </a:endParaRPr>
          </a:p>
        </p:txBody>
      </p:sp>
      <p:sp>
        <p:nvSpPr>
          <p:cNvPr id="12" name="îsḻïḋè" descr="D:\51PPT模板网\51pptmoban.com\图片.jpg">
            <a:extLst>
              <a:ext uri="{FF2B5EF4-FFF2-40B4-BE49-F238E27FC236}">
                <a16:creationId xmlns:a16="http://schemas.microsoft.com/office/drawing/2014/main" id="{6D5F4137-43B9-A6E9-4B09-92E11D68B0DA}"/>
              </a:ext>
            </a:extLst>
          </p:cNvPr>
          <p:cNvSpPr/>
          <p:nvPr/>
        </p:nvSpPr>
        <p:spPr bwMode="auto">
          <a:xfrm>
            <a:off x="3764663" y="4447088"/>
            <a:ext cx="600752" cy="600053"/>
          </a:xfrm>
          <a:custGeom>
            <a:avLst/>
            <a:gdLst>
              <a:gd name="connsiteX0" fmla="*/ 177038 w 607145"/>
              <a:gd name="connsiteY0" fmla="*/ 452889 h 606439"/>
              <a:gd name="connsiteX1" fmla="*/ 285367 w 607145"/>
              <a:gd name="connsiteY1" fmla="*/ 593703 h 606439"/>
              <a:gd name="connsiteX2" fmla="*/ 289106 w 607145"/>
              <a:gd name="connsiteY2" fmla="*/ 595925 h 606439"/>
              <a:gd name="connsiteX3" fmla="*/ 82773 w 607145"/>
              <a:gd name="connsiteY3" fmla="*/ 503916 h 606439"/>
              <a:gd name="connsiteX4" fmla="*/ 89538 w 607145"/>
              <a:gd name="connsiteY4" fmla="*/ 498316 h 606439"/>
              <a:gd name="connsiteX5" fmla="*/ 177038 w 607145"/>
              <a:gd name="connsiteY5" fmla="*/ 452889 h 606439"/>
              <a:gd name="connsiteX6" fmla="*/ 288118 w 607145"/>
              <a:gd name="connsiteY6" fmla="*/ 432001 h 606439"/>
              <a:gd name="connsiteX7" fmla="*/ 288118 w 607145"/>
              <a:gd name="connsiteY7" fmla="*/ 568968 h 606439"/>
              <a:gd name="connsiteX8" fmla="*/ 196736 w 607145"/>
              <a:gd name="connsiteY8" fmla="*/ 446400 h 606439"/>
              <a:gd name="connsiteX9" fmla="*/ 288118 w 607145"/>
              <a:gd name="connsiteY9" fmla="*/ 432001 h 606439"/>
              <a:gd name="connsiteX10" fmla="*/ 484035 w 607145"/>
              <a:gd name="connsiteY10" fmla="*/ 411043 h 606439"/>
              <a:gd name="connsiteX11" fmla="*/ 565930 w 607145"/>
              <a:gd name="connsiteY11" fmla="*/ 486394 h 606439"/>
              <a:gd name="connsiteX12" fmla="*/ 607145 w 607145"/>
              <a:gd name="connsiteY12" fmla="*/ 544862 h 606439"/>
              <a:gd name="connsiteX13" fmla="*/ 546881 w 607145"/>
              <a:gd name="connsiteY13" fmla="*/ 606439 h 606439"/>
              <a:gd name="connsiteX14" fmla="*/ 502551 w 607145"/>
              <a:gd name="connsiteY14" fmla="*/ 606439 h 606439"/>
              <a:gd name="connsiteX15" fmla="*/ 500592 w 607145"/>
              <a:gd name="connsiteY15" fmla="*/ 606350 h 606439"/>
              <a:gd name="connsiteX16" fmla="*/ 498812 w 607145"/>
              <a:gd name="connsiteY16" fmla="*/ 606439 h 606439"/>
              <a:gd name="connsiteX17" fmla="*/ 387898 w 607145"/>
              <a:gd name="connsiteY17" fmla="*/ 606439 h 606439"/>
              <a:gd name="connsiteX18" fmla="*/ 323895 w 607145"/>
              <a:gd name="connsiteY18" fmla="*/ 541041 h 606439"/>
              <a:gd name="connsiteX19" fmla="*/ 356030 w 607145"/>
              <a:gd name="connsiteY19" fmla="*/ 484439 h 606439"/>
              <a:gd name="connsiteX20" fmla="*/ 408193 w 607145"/>
              <a:gd name="connsiteY20" fmla="*/ 445253 h 606439"/>
              <a:gd name="connsiteX21" fmla="*/ 417273 w 607145"/>
              <a:gd name="connsiteY21" fmla="*/ 446053 h 606439"/>
              <a:gd name="connsiteX22" fmla="*/ 484035 w 607145"/>
              <a:gd name="connsiteY22" fmla="*/ 411043 h 606439"/>
              <a:gd name="connsiteX23" fmla="*/ 308794 w 607145"/>
              <a:gd name="connsiteY23" fmla="*/ 308230 h 606439"/>
              <a:gd name="connsiteX24" fmla="*/ 596701 w 607145"/>
              <a:gd name="connsiteY24" fmla="*/ 308230 h 606439"/>
              <a:gd name="connsiteX25" fmla="*/ 565463 w 607145"/>
              <a:gd name="connsiteY25" fmla="*/ 431229 h 606439"/>
              <a:gd name="connsiteX26" fmla="*/ 484030 w 607145"/>
              <a:gd name="connsiteY26" fmla="*/ 390525 h 606439"/>
              <a:gd name="connsiteX27" fmla="*/ 408026 w 607145"/>
              <a:gd name="connsiteY27" fmla="*/ 424741 h 606439"/>
              <a:gd name="connsiteX28" fmla="*/ 339053 w 607145"/>
              <a:gd name="connsiteY28" fmla="*/ 471043 h 606439"/>
              <a:gd name="connsiteX29" fmla="*/ 308794 w 607145"/>
              <a:gd name="connsiteY29" fmla="*/ 511035 h 606439"/>
              <a:gd name="connsiteX30" fmla="*/ 164841 w 607145"/>
              <a:gd name="connsiteY30" fmla="*/ 308230 h 606439"/>
              <a:gd name="connsiteX31" fmla="*/ 288119 w 607145"/>
              <a:gd name="connsiteY31" fmla="*/ 308230 h 606439"/>
              <a:gd name="connsiteX32" fmla="*/ 288119 w 607145"/>
              <a:gd name="connsiteY32" fmla="*/ 411461 h 606439"/>
              <a:gd name="connsiteX33" fmla="*/ 188696 w 607145"/>
              <a:gd name="connsiteY33" fmla="*/ 427274 h 606439"/>
              <a:gd name="connsiteX34" fmla="*/ 164841 w 607145"/>
              <a:gd name="connsiteY34" fmla="*/ 308230 h 606439"/>
              <a:gd name="connsiteX35" fmla="*/ 0 w 607145"/>
              <a:gd name="connsiteY35" fmla="*/ 308230 h 606439"/>
              <a:gd name="connsiteX36" fmla="*/ 144307 w 607145"/>
              <a:gd name="connsiteY36" fmla="*/ 308230 h 606439"/>
              <a:gd name="connsiteX37" fmla="*/ 169145 w 607145"/>
              <a:gd name="connsiteY37" fmla="*/ 433864 h 606439"/>
              <a:gd name="connsiteX38" fmla="*/ 77005 w 607145"/>
              <a:gd name="connsiteY38" fmla="*/ 482020 h 606439"/>
              <a:gd name="connsiteX39" fmla="*/ 69082 w 607145"/>
              <a:gd name="connsiteY39" fmla="*/ 488595 h 606439"/>
              <a:gd name="connsiteX40" fmla="*/ 0 w 607145"/>
              <a:gd name="connsiteY40" fmla="*/ 308230 h 606439"/>
              <a:gd name="connsiteX41" fmla="*/ 404568 w 607145"/>
              <a:gd name="connsiteY41" fmla="*/ 159337 h 606439"/>
              <a:gd name="connsiteX42" fmla="*/ 432072 w 607145"/>
              <a:gd name="connsiteY42" fmla="*/ 287695 h 606439"/>
              <a:gd name="connsiteX43" fmla="*/ 308794 w 607145"/>
              <a:gd name="connsiteY43" fmla="*/ 287695 h 606439"/>
              <a:gd name="connsiteX44" fmla="*/ 308794 w 607145"/>
              <a:gd name="connsiteY44" fmla="*/ 174181 h 606439"/>
              <a:gd name="connsiteX45" fmla="*/ 404568 w 607145"/>
              <a:gd name="connsiteY45" fmla="*/ 159337 h 606439"/>
              <a:gd name="connsiteX46" fmla="*/ 192256 w 607145"/>
              <a:gd name="connsiteY46" fmla="*/ 159337 h 606439"/>
              <a:gd name="connsiteX47" fmla="*/ 288119 w 607145"/>
              <a:gd name="connsiteY47" fmla="*/ 174181 h 606439"/>
              <a:gd name="connsiteX48" fmla="*/ 288119 w 607145"/>
              <a:gd name="connsiteY48" fmla="*/ 287695 h 606439"/>
              <a:gd name="connsiteX49" fmla="*/ 164841 w 607145"/>
              <a:gd name="connsiteY49" fmla="*/ 287695 h 606439"/>
              <a:gd name="connsiteX50" fmla="*/ 192256 w 607145"/>
              <a:gd name="connsiteY50" fmla="*/ 159337 h 606439"/>
              <a:gd name="connsiteX51" fmla="*/ 74418 w 607145"/>
              <a:gd name="connsiteY51" fmla="*/ 101050 h 606439"/>
              <a:gd name="connsiteX52" fmla="*/ 83586 w 607145"/>
              <a:gd name="connsiteY52" fmla="*/ 108249 h 606439"/>
              <a:gd name="connsiteX53" fmla="*/ 172603 w 607145"/>
              <a:gd name="connsiteY53" fmla="*/ 152955 h 606439"/>
              <a:gd name="connsiteX54" fmla="*/ 144296 w 607145"/>
              <a:gd name="connsiteY54" fmla="*/ 287695 h 606439"/>
              <a:gd name="connsiteX55" fmla="*/ 0 w 607145"/>
              <a:gd name="connsiteY55" fmla="*/ 287695 h 606439"/>
              <a:gd name="connsiteX56" fmla="*/ 74418 w 607145"/>
              <a:gd name="connsiteY56" fmla="*/ 101050 h 606439"/>
              <a:gd name="connsiteX57" fmla="*/ 522228 w 607145"/>
              <a:gd name="connsiteY57" fmla="*/ 100697 h 606439"/>
              <a:gd name="connsiteX58" fmla="*/ 596913 w 607145"/>
              <a:gd name="connsiteY58" fmla="*/ 287695 h 606439"/>
              <a:gd name="connsiteX59" fmla="*/ 452617 w 607145"/>
              <a:gd name="connsiteY59" fmla="*/ 287695 h 606439"/>
              <a:gd name="connsiteX60" fmla="*/ 424310 w 607145"/>
              <a:gd name="connsiteY60" fmla="*/ 152957 h 606439"/>
              <a:gd name="connsiteX61" fmla="*/ 513326 w 607145"/>
              <a:gd name="connsiteY61" fmla="*/ 108251 h 606439"/>
              <a:gd name="connsiteX62" fmla="*/ 308794 w 607145"/>
              <a:gd name="connsiteY62" fmla="*/ 26956 h 606439"/>
              <a:gd name="connsiteX63" fmla="*/ 396013 w 607145"/>
              <a:gd name="connsiteY63" fmla="*/ 140402 h 606439"/>
              <a:gd name="connsiteX64" fmla="*/ 308794 w 607145"/>
              <a:gd name="connsiteY64" fmla="*/ 153550 h 606439"/>
              <a:gd name="connsiteX65" fmla="*/ 288119 w 607145"/>
              <a:gd name="connsiteY65" fmla="*/ 26956 h 606439"/>
              <a:gd name="connsiteX66" fmla="*/ 288119 w 607145"/>
              <a:gd name="connsiteY66" fmla="*/ 153550 h 606439"/>
              <a:gd name="connsiteX67" fmla="*/ 200900 w 607145"/>
              <a:gd name="connsiteY67" fmla="*/ 140402 h 606439"/>
              <a:gd name="connsiteX68" fmla="*/ 288119 w 607145"/>
              <a:gd name="connsiteY68" fmla="*/ 26956 h 606439"/>
              <a:gd name="connsiteX69" fmla="*/ 317031 w 607145"/>
              <a:gd name="connsiteY69" fmla="*/ 353 h 606439"/>
              <a:gd name="connsiteX70" fmla="*/ 508071 w 607145"/>
              <a:gd name="connsiteY70" fmla="*/ 85739 h 606439"/>
              <a:gd name="connsiteX71" fmla="*/ 501216 w 607145"/>
              <a:gd name="connsiteY71" fmla="*/ 91603 h 606439"/>
              <a:gd name="connsiteX72" fmla="*/ 415934 w 607145"/>
              <a:gd name="connsiteY72" fmla="*/ 134074 h 606439"/>
              <a:gd name="connsiteX73" fmla="*/ 313381 w 607145"/>
              <a:gd name="connsiteY73" fmla="*/ 3818 h 606439"/>
              <a:gd name="connsiteX74" fmla="*/ 287696 w 607145"/>
              <a:gd name="connsiteY74" fmla="*/ 0 h 606439"/>
              <a:gd name="connsiteX75" fmla="*/ 285382 w 607145"/>
              <a:gd name="connsiteY75" fmla="*/ 2222 h 606439"/>
              <a:gd name="connsiteX76" fmla="*/ 180962 w 607145"/>
              <a:gd name="connsiteY76" fmla="*/ 134215 h 606439"/>
              <a:gd name="connsiteX77" fmla="*/ 95682 w 607145"/>
              <a:gd name="connsiteY77" fmla="*/ 91639 h 606439"/>
              <a:gd name="connsiteX78" fmla="*/ 88560 w 607145"/>
              <a:gd name="connsiteY78" fmla="*/ 86040 h 606439"/>
              <a:gd name="connsiteX79" fmla="*/ 287696 w 607145"/>
              <a:gd name="connsiteY79" fmla="*/ 0 h 606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607145" h="606439">
                <a:moveTo>
                  <a:pt x="177038" y="452889"/>
                </a:moveTo>
                <a:cubicBezTo>
                  <a:pt x="201161" y="506850"/>
                  <a:pt x="237834" y="555210"/>
                  <a:pt x="285367" y="593703"/>
                </a:cubicBezTo>
                <a:lnTo>
                  <a:pt x="289106" y="595925"/>
                </a:lnTo>
                <a:cubicBezTo>
                  <a:pt x="208193" y="593436"/>
                  <a:pt x="135202" y="558588"/>
                  <a:pt x="82773" y="503916"/>
                </a:cubicBezTo>
                <a:lnTo>
                  <a:pt x="89538" y="498316"/>
                </a:lnTo>
                <a:cubicBezTo>
                  <a:pt x="116776" y="478936"/>
                  <a:pt x="146151" y="463913"/>
                  <a:pt x="177038" y="452889"/>
                </a:cubicBezTo>
                <a:close/>
                <a:moveTo>
                  <a:pt x="288118" y="432001"/>
                </a:moveTo>
                <a:lnTo>
                  <a:pt x="288118" y="568968"/>
                </a:lnTo>
                <a:cubicBezTo>
                  <a:pt x="248700" y="534571"/>
                  <a:pt x="217735" y="492796"/>
                  <a:pt x="196736" y="446400"/>
                </a:cubicBezTo>
                <a:cubicBezTo>
                  <a:pt x="226188" y="437690"/>
                  <a:pt x="256886" y="432890"/>
                  <a:pt x="288118" y="432001"/>
                </a:cubicBezTo>
                <a:close/>
                <a:moveTo>
                  <a:pt x="484035" y="411043"/>
                </a:moveTo>
                <a:cubicBezTo>
                  <a:pt x="526318" y="411043"/>
                  <a:pt x="561569" y="444187"/>
                  <a:pt x="565930" y="486394"/>
                </a:cubicBezTo>
                <a:cubicBezTo>
                  <a:pt x="590232" y="494746"/>
                  <a:pt x="607145" y="518116"/>
                  <a:pt x="607145" y="544862"/>
                </a:cubicBezTo>
                <a:cubicBezTo>
                  <a:pt x="607145" y="578805"/>
                  <a:pt x="580173" y="606439"/>
                  <a:pt x="546881" y="606439"/>
                </a:cubicBezTo>
                <a:lnTo>
                  <a:pt x="502551" y="606439"/>
                </a:lnTo>
                <a:cubicBezTo>
                  <a:pt x="501839" y="606439"/>
                  <a:pt x="501216" y="606350"/>
                  <a:pt x="500592" y="606350"/>
                </a:cubicBezTo>
                <a:cubicBezTo>
                  <a:pt x="500147" y="606350"/>
                  <a:pt x="499435" y="606439"/>
                  <a:pt x="498812" y="606439"/>
                </a:cubicBezTo>
                <a:lnTo>
                  <a:pt x="387898" y="606439"/>
                </a:lnTo>
                <a:cubicBezTo>
                  <a:pt x="352647" y="606439"/>
                  <a:pt x="323895" y="577028"/>
                  <a:pt x="323895" y="541041"/>
                </a:cubicBezTo>
                <a:cubicBezTo>
                  <a:pt x="323895" y="517760"/>
                  <a:pt x="336357" y="496079"/>
                  <a:pt x="356030" y="484439"/>
                </a:cubicBezTo>
                <a:cubicBezTo>
                  <a:pt x="363062" y="461425"/>
                  <a:pt x="384337" y="445253"/>
                  <a:pt x="408193" y="445253"/>
                </a:cubicBezTo>
                <a:cubicBezTo>
                  <a:pt x="411220" y="445253"/>
                  <a:pt x="414247" y="445520"/>
                  <a:pt x="417273" y="446053"/>
                </a:cubicBezTo>
                <a:cubicBezTo>
                  <a:pt x="432673" y="424283"/>
                  <a:pt x="457598" y="411043"/>
                  <a:pt x="484035" y="411043"/>
                </a:cubicBezTo>
                <a:close/>
                <a:moveTo>
                  <a:pt x="308794" y="308230"/>
                </a:moveTo>
                <a:lnTo>
                  <a:pt x="596701" y="308230"/>
                </a:lnTo>
                <a:cubicBezTo>
                  <a:pt x="595188" y="351422"/>
                  <a:pt x="584597" y="393103"/>
                  <a:pt x="565463" y="431229"/>
                </a:cubicBezTo>
                <a:cubicBezTo>
                  <a:pt x="546595" y="406344"/>
                  <a:pt x="517048" y="390525"/>
                  <a:pt x="484030" y="390525"/>
                </a:cubicBezTo>
                <a:cubicBezTo>
                  <a:pt x="455106" y="390525"/>
                  <a:pt x="427428" y="403145"/>
                  <a:pt x="408026" y="424741"/>
                </a:cubicBezTo>
                <a:cubicBezTo>
                  <a:pt x="378123" y="424741"/>
                  <a:pt x="350801" y="443404"/>
                  <a:pt x="339053" y="471043"/>
                </a:cubicBezTo>
                <a:cubicBezTo>
                  <a:pt x="325170" y="481086"/>
                  <a:pt x="314668" y="495127"/>
                  <a:pt x="308794" y="511035"/>
                </a:cubicBezTo>
                <a:close/>
                <a:moveTo>
                  <a:pt x="164841" y="308230"/>
                </a:moveTo>
                <a:lnTo>
                  <a:pt x="288119" y="308230"/>
                </a:lnTo>
                <a:lnTo>
                  <a:pt x="288119" y="411461"/>
                </a:lnTo>
                <a:cubicBezTo>
                  <a:pt x="254117" y="412349"/>
                  <a:pt x="220739" y="417591"/>
                  <a:pt x="188696" y="427274"/>
                </a:cubicBezTo>
                <a:cubicBezTo>
                  <a:pt x="174187" y="389695"/>
                  <a:pt x="165998" y="349540"/>
                  <a:pt x="164841" y="308230"/>
                </a:cubicBezTo>
                <a:close/>
                <a:moveTo>
                  <a:pt x="0" y="308230"/>
                </a:moveTo>
                <a:lnTo>
                  <a:pt x="144307" y="308230"/>
                </a:lnTo>
                <a:cubicBezTo>
                  <a:pt x="145465" y="351855"/>
                  <a:pt x="153922" y="394148"/>
                  <a:pt x="169145" y="433864"/>
                </a:cubicBezTo>
                <a:cubicBezTo>
                  <a:pt x="136829" y="445592"/>
                  <a:pt x="105760" y="461496"/>
                  <a:pt x="77005" y="482020"/>
                </a:cubicBezTo>
                <a:lnTo>
                  <a:pt x="69082" y="488595"/>
                </a:lnTo>
                <a:cubicBezTo>
                  <a:pt x="27864" y="439372"/>
                  <a:pt x="2404" y="376733"/>
                  <a:pt x="0" y="308230"/>
                </a:cubicBezTo>
                <a:close/>
                <a:moveTo>
                  <a:pt x="404568" y="159337"/>
                </a:moveTo>
                <a:cubicBezTo>
                  <a:pt x="421391" y="199604"/>
                  <a:pt x="430826" y="242983"/>
                  <a:pt x="432072" y="287695"/>
                </a:cubicBezTo>
                <a:lnTo>
                  <a:pt x="308794" y="287695"/>
                </a:lnTo>
                <a:lnTo>
                  <a:pt x="308794" y="174181"/>
                </a:lnTo>
                <a:cubicBezTo>
                  <a:pt x="341460" y="173293"/>
                  <a:pt x="373682" y="168315"/>
                  <a:pt x="404568" y="159337"/>
                </a:cubicBezTo>
                <a:close/>
                <a:moveTo>
                  <a:pt x="192256" y="159337"/>
                </a:moveTo>
                <a:cubicBezTo>
                  <a:pt x="223231" y="168315"/>
                  <a:pt x="255364" y="173293"/>
                  <a:pt x="288119" y="174181"/>
                </a:cubicBezTo>
                <a:lnTo>
                  <a:pt x="288119" y="287695"/>
                </a:lnTo>
                <a:lnTo>
                  <a:pt x="164841" y="287695"/>
                </a:lnTo>
                <a:cubicBezTo>
                  <a:pt x="166087" y="242983"/>
                  <a:pt x="175433" y="199604"/>
                  <a:pt x="192256" y="159337"/>
                </a:cubicBezTo>
                <a:close/>
                <a:moveTo>
                  <a:pt x="74418" y="101050"/>
                </a:moveTo>
                <a:lnTo>
                  <a:pt x="83586" y="108249"/>
                </a:lnTo>
                <a:cubicBezTo>
                  <a:pt x="111360" y="127269"/>
                  <a:pt x="141269" y="142023"/>
                  <a:pt x="172603" y="152955"/>
                </a:cubicBezTo>
                <a:cubicBezTo>
                  <a:pt x="155156" y="195261"/>
                  <a:pt x="145542" y="240767"/>
                  <a:pt x="144296" y="287695"/>
                </a:cubicBezTo>
                <a:lnTo>
                  <a:pt x="0" y="287695"/>
                </a:lnTo>
                <a:cubicBezTo>
                  <a:pt x="2492" y="216325"/>
                  <a:pt x="30088" y="151266"/>
                  <a:pt x="74418" y="101050"/>
                </a:cubicBezTo>
                <a:close/>
                <a:moveTo>
                  <a:pt x="522228" y="100697"/>
                </a:moveTo>
                <a:cubicBezTo>
                  <a:pt x="566647" y="150912"/>
                  <a:pt x="594421" y="216148"/>
                  <a:pt x="596913" y="287695"/>
                </a:cubicBezTo>
                <a:lnTo>
                  <a:pt x="452617" y="287695"/>
                </a:lnTo>
                <a:cubicBezTo>
                  <a:pt x="451371" y="240768"/>
                  <a:pt x="441757" y="195262"/>
                  <a:pt x="424310" y="152957"/>
                </a:cubicBezTo>
                <a:cubicBezTo>
                  <a:pt x="455644" y="142025"/>
                  <a:pt x="485553" y="127271"/>
                  <a:pt x="513326" y="108251"/>
                </a:cubicBezTo>
                <a:close/>
                <a:moveTo>
                  <a:pt x="308794" y="26956"/>
                </a:moveTo>
                <a:cubicBezTo>
                  <a:pt x="345640" y="59026"/>
                  <a:pt x="375098" y="97671"/>
                  <a:pt x="396013" y="140402"/>
                </a:cubicBezTo>
                <a:cubicBezTo>
                  <a:pt x="367800" y="148308"/>
                  <a:pt x="338520" y="152750"/>
                  <a:pt x="308794" y="153550"/>
                </a:cubicBezTo>
                <a:close/>
                <a:moveTo>
                  <a:pt x="288119" y="26956"/>
                </a:moveTo>
                <a:lnTo>
                  <a:pt x="288119" y="153550"/>
                </a:lnTo>
                <a:cubicBezTo>
                  <a:pt x="258393" y="152750"/>
                  <a:pt x="229113" y="148308"/>
                  <a:pt x="200900" y="140402"/>
                </a:cubicBezTo>
                <a:cubicBezTo>
                  <a:pt x="221726" y="97760"/>
                  <a:pt x="251184" y="59204"/>
                  <a:pt x="288119" y="26956"/>
                </a:cubicBezTo>
                <a:close/>
                <a:moveTo>
                  <a:pt x="317031" y="353"/>
                </a:moveTo>
                <a:cubicBezTo>
                  <a:pt x="391275" y="4973"/>
                  <a:pt x="458219" y="36693"/>
                  <a:pt x="508071" y="85739"/>
                </a:cubicBezTo>
                <a:lnTo>
                  <a:pt x="501216" y="91603"/>
                </a:lnTo>
                <a:cubicBezTo>
                  <a:pt x="474599" y="109729"/>
                  <a:pt x="445934" y="123767"/>
                  <a:pt x="415934" y="134074"/>
                </a:cubicBezTo>
                <a:cubicBezTo>
                  <a:pt x="392165" y="84406"/>
                  <a:pt x="357447" y="39892"/>
                  <a:pt x="313381" y="3818"/>
                </a:cubicBezTo>
                <a:close/>
                <a:moveTo>
                  <a:pt x="287696" y="0"/>
                </a:moveTo>
                <a:lnTo>
                  <a:pt x="285382" y="2222"/>
                </a:lnTo>
                <a:cubicBezTo>
                  <a:pt x="240427" y="38575"/>
                  <a:pt x="205086" y="83729"/>
                  <a:pt x="180962" y="134215"/>
                </a:cubicBezTo>
                <a:cubicBezTo>
                  <a:pt x="150873" y="123815"/>
                  <a:pt x="122209" y="109772"/>
                  <a:pt x="95682" y="91639"/>
                </a:cubicBezTo>
                <a:lnTo>
                  <a:pt x="88560" y="86040"/>
                </a:lnTo>
                <a:cubicBezTo>
                  <a:pt x="140102" y="35109"/>
                  <a:pt x="210160" y="2755"/>
                  <a:pt x="287696" y="0"/>
                </a:cubicBezTo>
                <a:close/>
              </a:path>
            </a:pathLst>
          </a:cu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2400">
              <a:solidFill>
                <a:schemeClr val="lt1"/>
              </a:solidFill>
              <a:sym typeface="+mn-lt"/>
            </a:endParaRPr>
          </a:p>
        </p:txBody>
      </p:sp>
      <p:sp>
        <p:nvSpPr>
          <p:cNvPr id="14" name="íŝḷíḑê">
            <a:extLst>
              <a:ext uri="{FF2B5EF4-FFF2-40B4-BE49-F238E27FC236}">
                <a16:creationId xmlns:a16="http://schemas.microsoft.com/office/drawing/2014/main" id="{4E63FDBB-4129-300B-DE73-E7B962A16060}"/>
              </a:ext>
            </a:extLst>
          </p:cNvPr>
          <p:cNvSpPr/>
          <p:nvPr/>
        </p:nvSpPr>
        <p:spPr>
          <a:xfrm>
            <a:off x="7560714" y="1758200"/>
            <a:ext cx="1238250" cy="1238250"/>
          </a:xfrm>
          <a:prstGeom prst="ellipse">
            <a:avLst/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>
              <a:solidFill>
                <a:srgbClr val="424242"/>
              </a:solidFill>
              <a:cs typeface="+mn-ea"/>
              <a:sym typeface="+mn-lt"/>
            </a:endParaRPr>
          </a:p>
        </p:txBody>
      </p:sp>
      <p:sp>
        <p:nvSpPr>
          <p:cNvPr id="15" name="ï$1ïḑé" descr="D:\51PPT模板网\51pptmoban.com\图片.jpg">
            <a:extLst>
              <a:ext uri="{FF2B5EF4-FFF2-40B4-BE49-F238E27FC236}">
                <a16:creationId xmlns:a16="http://schemas.microsoft.com/office/drawing/2014/main" id="{AA506FB6-C3B1-3E76-A91F-B0107FBAF8D8}"/>
              </a:ext>
            </a:extLst>
          </p:cNvPr>
          <p:cNvSpPr/>
          <p:nvPr/>
        </p:nvSpPr>
        <p:spPr bwMode="auto">
          <a:xfrm>
            <a:off x="7879463" y="2149152"/>
            <a:ext cx="600752" cy="456343"/>
          </a:xfrm>
          <a:custGeom>
            <a:avLst/>
            <a:gdLst>
              <a:gd name="T0" fmla="*/ 2664 w 2711"/>
              <a:gd name="T1" fmla="*/ 1581 h 2062"/>
              <a:gd name="T2" fmla="*/ 909 w 2711"/>
              <a:gd name="T3" fmla="*/ 1581 h 2062"/>
              <a:gd name="T4" fmla="*/ 861 w 2711"/>
              <a:gd name="T5" fmla="*/ 1534 h 2062"/>
              <a:gd name="T6" fmla="*/ 861 w 2711"/>
              <a:gd name="T7" fmla="*/ 434 h 2062"/>
              <a:gd name="T8" fmla="*/ 909 w 2711"/>
              <a:gd name="T9" fmla="*/ 386 h 2062"/>
              <a:gd name="T10" fmla="*/ 2664 w 2711"/>
              <a:gd name="T11" fmla="*/ 386 h 2062"/>
              <a:gd name="T12" fmla="*/ 2711 w 2711"/>
              <a:gd name="T13" fmla="*/ 434 h 2062"/>
              <a:gd name="T14" fmla="*/ 2711 w 2711"/>
              <a:gd name="T15" fmla="*/ 1534 h 2062"/>
              <a:gd name="T16" fmla="*/ 2664 w 2711"/>
              <a:gd name="T17" fmla="*/ 1581 h 2062"/>
              <a:gd name="T18" fmla="*/ 2177 w 2711"/>
              <a:gd name="T19" fmla="*/ 1928 h 2062"/>
              <a:gd name="T20" fmla="*/ 2000 w 2711"/>
              <a:gd name="T21" fmla="*/ 1928 h 2062"/>
              <a:gd name="T22" fmla="*/ 2000 w 2711"/>
              <a:gd name="T23" fmla="*/ 1715 h 2062"/>
              <a:gd name="T24" fmla="*/ 1573 w 2711"/>
              <a:gd name="T25" fmla="*/ 1715 h 2062"/>
              <a:gd name="T26" fmla="*/ 1573 w 2711"/>
              <a:gd name="T27" fmla="*/ 1928 h 2062"/>
              <a:gd name="T28" fmla="*/ 1395 w 2711"/>
              <a:gd name="T29" fmla="*/ 1928 h 2062"/>
              <a:gd name="T30" fmla="*/ 1329 w 2711"/>
              <a:gd name="T31" fmla="*/ 1995 h 2062"/>
              <a:gd name="T32" fmla="*/ 1395 w 2711"/>
              <a:gd name="T33" fmla="*/ 2062 h 2062"/>
              <a:gd name="T34" fmla="*/ 1640 w 2711"/>
              <a:gd name="T35" fmla="*/ 2062 h 2062"/>
              <a:gd name="T36" fmla="*/ 1933 w 2711"/>
              <a:gd name="T37" fmla="*/ 2062 h 2062"/>
              <a:gd name="T38" fmla="*/ 2177 w 2711"/>
              <a:gd name="T39" fmla="*/ 2062 h 2062"/>
              <a:gd name="T40" fmla="*/ 2244 w 2711"/>
              <a:gd name="T41" fmla="*/ 1995 h 2062"/>
              <a:gd name="T42" fmla="*/ 2177 w 2711"/>
              <a:gd name="T43" fmla="*/ 1928 h 2062"/>
              <a:gd name="T44" fmla="*/ 1065 w 2711"/>
              <a:gd name="T45" fmla="*/ 253 h 2062"/>
              <a:gd name="T46" fmla="*/ 909 w 2711"/>
              <a:gd name="T47" fmla="*/ 253 h 2062"/>
              <a:gd name="T48" fmla="*/ 880 w 2711"/>
              <a:gd name="T49" fmla="*/ 255 h 2062"/>
              <a:gd name="T50" fmla="*/ 863 w 2711"/>
              <a:gd name="T51" fmla="*/ 253 h 2062"/>
              <a:gd name="T52" fmla="*/ 201 w 2711"/>
              <a:gd name="T53" fmla="*/ 253 h 2062"/>
              <a:gd name="T54" fmla="*/ 135 w 2711"/>
              <a:gd name="T55" fmla="*/ 320 h 2062"/>
              <a:gd name="T56" fmla="*/ 201 w 2711"/>
              <a:gd name="T57" fmla="*/ 386 h 2062"/>
              <a:gd name="T58" fmla="*/ 735 w 2711"/>
              <a:gd name="T59" fmla="*/ 386 h 2062"/>
              <a:gd name="T60" fmla="*/ 728 w 2711"/>
              <a:gd name="T61" fmla="*/ 434 h 2062"/>
              <a:gd name="T62" fmla="*/ 728 w 2711"/>
              <a:gd name="T63" fmla="*/ 558 h 2062"/>
              <a:gd name="T64" fmla="*/ 201 w 2711"/>
              <a:gd name="T65" fmla="*/ 558 h 2062"/>
              <a:gd name="T66" fmla="*/ 135 w 2711"/>
              <a:gd name="T67" fmla="*/ 624 h 2062"/>
              <a:gd name="T68" fmla="*/ 201 w 2711"/>
              <a:gd name="T69" fmla="*/ 691 h 2062"/>
              <a:gd name="T70" fmla="*/ 728 w 2711"/>
              <a:gd name="T71" fmla="*/ 691 h 2062"/>
              <a:gd name="T72" fmla="*/ 728 w 2711"/>
              <a:gd name="T73" fmla="*/ 863 h 2062"/>
              <a:gd name="T74" fmla="*/ 201 w 2711"/>
              <a:gd name="T75" fmla="*/ 863 h 2062"/>
              <a:gd name="T76" fmla="*/ 135 w 2711"/>
              <a:gd name="T77" fmla="*/ 929 h 2062"/>
              <a:gd name="T78" fmla="*/ 201 w 2711"/>
              <a:gd name="T79" fmla="*/ 996 h 2062"/>
              <a:gd name="T80" fmla="*/ 728 w 2711"/>
              <a:gd name="T81" fmla="*/ 996 h 2062"/>
              <a:gd name="T82" fmla="*/ 728 w 2711"/>
              <a:gd name="T83" fmla="*/ 1534 h 2062"/>
              <a:gd name="T84" fmla="*/ 909 w 2711"/>
              <a:gd name="T85" fmla="*/ 1715 h 2062"/>
              <a:gd name="T86" fmla="*/ 1065 w 2711"/>
              <a:gd name="T87" fmla="*/ 1715 h 2062"/>
              <a:gd name="T88" fmla="*/ 1065 w 2711"/>
              <a:gd name="T89" fmla="*/ 1995 h 2062"/>
              <a:gd name="T90" fmla="*/ 998 w 2711"/>
              <a:gd name="T91" fmla="*/ 2062 h 2062"/>
              <a:gd name="T92" fmla="*/ 67 w 2711"/>
              <a:gd name="T93" fmla="*/ 2062 h 2062"/>
              <a:gd name="T94" fmla="*/ 0 w 2711"/>
              <a:gd name="T95" fmla="*/ 1995 h 2062"/>
              <a:gd name="T96" fmla="*/ 0 w 2711"/>
              <a:gd name="T97" fmla="*/ 66 h 2062"/>
              <a:gd name="T98" fmla="*/ 67 w 2711"/>
              <a:gd name="T99" fmla="*/ 0 h 2062"/>
              <a:gd name="T100" fmla="*/ 998 w 2711"/>
              <a:gd name="T101" fmla="*/ 0 h 2062"/>
              <a:gd name="T102" fmla="*/ 1065 w 2711"/>
              <a:gd name="T103" fmla="*/ 66 h 2062"/>
              <a:gd name="T104" fmla="*/ 1065 w 2711"/>
              <a:gd name="T105" fmla="*/ 253 h 2062"/>
              <a:gd name="T106" fmla="*/ 430 w 2711"/>
              <a:gd name="T107" fmla="*/ 1569 h 2062"/>
              <a:gd name="T108" fmla="*/ 532 w 2711"/>
              <a:gd name="T109" fmla="*/ 1672 h 2062"/>
              <a:gd name="T110" fmla="*/ 635 w 2711"/>
              <a:gd name="T111" fmla="*/ 1569 h 2062"/>
              <a:gd name="T112" fmla="*/ 532 w 2711"/>
              <a:gd name="T113" fmla="*/ 1466 h 2062"/>
              <a:gd name="T114" fmla="*/ 430 w 2711"/>
              <a:gd name="T115" fmla="*/ 1569 h 2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711" h="2062">
                <a:moveTo>
                  <a:pt x="2664" y="1581"/>
                </a:moveTo>
                <a:lnTo>
                  <a:pt x="909" y="1581"/>
                </a:lnTo>
                <a:cubicBezTo>
                  <a:pt x="883" y="1581"/>
                  <a:pt x="861" y="1560"/>
                  <a:pt x="861" y="1534"/>
                </a:cubicBezTo>
                <a:lnTo>
                  <a:pt x="861" y="434"/>
                </a:lnTo>
                <a:cubicBezTo>
                  <a:pt x="861" y="407"/>
                  <a:pt x="883" y="386"/>
                  <a:pt x="909" y="386"/>
                </a:cubicBezTo>
                <a:lnTo>
                  <a:pt x="2664" y="386"/>
                </a:lnTo>
                <a:cubicBezTo>
                  <a:pt x="2690" y="386"/>
                  <a:pt x="2711" y="408"/>
                  <a:pt x="2711" y="434"/>
                </a:cubicBezTo>
                <a:lnTo>
                  <a:pt x="2711" y="1534"/>
                </a:lnTo>
                <a:cubicBezTo>
                  <a:pt x="2711" y="1560"/>
                  <a:pt x="2690" y="1581"/>
                  <a:pt x="2664" y="1581"/>
                </a:cubicBezTo>
                <a:close/>
                <a:moveTo>
                  <a:pt x="2177" y="1928"/>
                </a:moveTo>
                <a:lnTo>
                  <a:pt x="2000" y="1928"/>
                </a:lnTo>
                <a:lnTo>
                  <a:pt x="2000" y="1715"/>
                </a:lnTo>
                <a:lnTo>
                  <a:pt x="1573" y="1715"/>
                </a:lnTo>
                <a:lnTo>
                  <a:pt x="1573" y="1928"/>
                </a:lnTo>
                <a:lnTo>
                  <a:pt x="1395" y="1928"/>
                </a:lnTo>
                <a:cubicBezTo>
                  <a:pt x="1358" y="1928"/>
                  <a:pt x="1329" y="1958"/>
                  <a:pt x="1329" y="1995"/>
                </a:cubicBezTo>
                <a:cubicBezTo>
                  <a:pt x="1329" y="2032"/>
                  <a:pt x="1358" y="2062"/>
                  <a:pt x="1395" y="2062"/>
                </a:cubicBezTo>
                <a:lnTo>
                  <a:pt x="1640" y="2062"/>
                </a:lnTo>
                <a:lnTo>
                  <a:pt x="1933" y="2062"/>
                </a:lnTo>
                <a:lnTo>
                  <a:pt x="2177" y="2062"/>
                </a:lnTo>
                <a:cubicBezTo>
                  <a:pt x="2214" y="2062"/>
                  <a:pt x="2244" y="2032"/>
                  <a:pt x="2244" y="1995"/>
                </a:cubicBezTo>
                <a:cubicBezTo>
                  <a:pt x="2244" y="1958"/>
                  <a:pt x="2214" y="1928"/>
                  <a:pt x="2177" y="1928"/>
                </a:cubicBezTo>
                <a:close/>
                <a:moveTo>
                  <a:pt x="1065" y="253"/>
                </a:moveTo>
                <a:lnTo>
                  <a:pt x="909" y="253"/>
                </a:lnTo>
                <a:cubicBezTo>
                  <a:pt x="899" y="253"/>
                  <a:pt x="890" y="254"/>
                  <a:pt x="880" y="255"/>
                </a:cubicBezTo>
                <a:cubicBezTo>
                  <a:pt x="875" y="254"/>
                  <a:pt x="869" y="253"/>
                  <a:pt x="863" y="253"/>
                </a:cubicBezTo>
                <a:lnTo>
                  <a:pt x="201" y="253"/>
                </a:lnTo>
                <a:cubicBezTo>
                  <a:pt x="164" y="253"/>
                  <a:pt x="135" y="283"/>
                  <a:pt x="135" y="320"/>
                </a:cubicBezTo>
                <a:cubicBezTo>
                  <a:pt x="135" y="356"/>
                  <a:pt x="164" y="386"/>
                  <a:pt x="201" y="386"/>
                </a:cubicBezTo>
                <a:lnTo>
                  <a:pt x="735" y="386"/>
                </a:lnTo>
                <a:cubicBezTo>
                  <a:pt x="730" y="401"/>
                  <a:pt x="728" y="417"/>
                  <a:pt x="728" y="434"/>
                </a:cubicBezTo>
                <a:lnTo>
                  <a:pt x="728" y="558"/>
                </a:lnTo>
                <a:lnTo>
                  <a:pt x="201" y="558"/>
                </a:lnTo>
                <a:cubicBezTo>
                  <a:pt x="164" y="558"/>
                  <a:pt x="135" y="588"/>
                  <a:pt x="135" y="624"/>
                </a:cubicBezTo>
                <a:cubicBezTo>
                  <a:pt x="135" y="661"/>
                  <a:pt x="164" y="691"/>
                  <a:pt x="201" y="691"/>
                </a:cubicBezTo>
                <a:lnTo>
                  <a:pt x="728" y="691"/>
                </a:lnTo>
                <a:lnTo>
                  <a:pt x="728" y="863"/>
                </a:lnTo>
                <a:lnTo>
                  <a:pt x="201" y="863"/>
                </a:lnTo>
                <a:cubicBezTo>
                  <a:pt x="164" y="863"/>
                  <a:pt x="135" y="893"/>
                  <a:pt x="135" y="929"/>
                </a:cubicBezTo>
                <a:cubicBezTo>
                  <a:pt x="135" y="966"/>
                  <a:pt x="164" y="996"/>
                  <a:pt x="201" y="996"/>
                </a:cubicBezTo>
                <a:lnTo>
                  <a:pt x="728" y="996"/>
                </a:lnTo>
                <a:lnTo>
                  <a:pt x="728" y="1534"/>
                </a:lnTo>
                <a:cubicBezTo>
                  <a:pt x="728" y="1633"/>
                  <a:pt x="809" y="1715"/>
                  <a:pt x="909" y="1715"/>
                </a:cubicBezTo>
                <a:lnTo>
                  <a:pt x="1065" y="1715"/>
                </a:lnTo>
                <a:lnTo>
                  <a:pt x="1065" y="1995"/>
                </a:lnTo>
                <a:cubicBezTo>
                  <a:pt x="1065" y="2032"/>
                  <a:pt x="1035" y="2062"/>
                  <a:pt x="998" y="2062"/>
                </a:cubicBezTo>
                <a:lnTo>
                  <a:pt x="67" y="2062"/>
                </a:lnTo>
                <a:cubicBezTo>
                  <a:pt x="30" y="2062"/>
                  <a:pt x="0" y="2032"/>
                  <a:pt x="0" y="1995"/>
                </a:cubicBezTo>
                <a:lnTo>
                  <a:pt x="0" y="66"/>
                </a:lnTo>
                <a:cubicBezTo>
                  <a:pt x="0" y="29"/>
                  <a:pt x="30" y="0"/>
                  <a:pt x="67" y="0"/>
                </a:cubicBezTo>
                <a:lnTo>
                  <a:pt x="998" y="0"/>
                </a:lnTo>
                <a:cubicBezTo>
                  <a:pt x="1035" y="0"/>
                  <a:pt x="1065" y="29"/>
                  <a:pt x="1065" y="66"/>
                </a:cubicBezTo>
                <a:lnTo>
                  <a:pt x="1065" y="253"/>
                </a:lnTo>
                <a:close/>
                <a:moveTo>
                  <a:pt x="430" y="1569"/>
                </a:moveTo>
                <a:cubicBezTo>
                  <a:pt x="430" y="1626"/>
                  <a:pt x="476" y="1672"/>
                  <a:pt x="532" y="1672"/>
                </a:cubicBezTo>
                <a:cubicBezTo>
                  <a:pt x="589" y="1672"/>
                  <a:pt x="635" y="1626"/>
                  <a:pt x="635" y="1569"/>
                </a:cubicBezTo>
                <a:cubicBezTo>
                  <a:pt x="635" y="1512"/>
                  <a:pt x="589" y="1466"/>
                  <a:pt x="532" y="1466"/>
                </a:cubicBezTo>
                <a:cubicBezTo>
                  <a:pt x="476" y="1466"/>
                  <a:pt x="430" y="1512"/>
                  <a:pt x="430" y="1569"/>
                </a:cubicBezTo>
                <a:close/>
              </a:path>
            </a:pathLst>
          </a:cu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2400">
              <a:solidFill>
                <a:schemeClr val="lt1"/>
              </a:solidFill>
              <a:sym typeface="+mn-lt"/>
            </a:endParaRPr>
          </a:p>
        </p:txBody>
      </p:sp>
      <p:grpSp>
        <p:nvGrpSpPr>
          <p:cNvPr id="16" name="íšḻídê">
            <a:extLst>
              <a:ext uri="{FF2B5EF4-FFF2-40B4-BE49-F238E27FC236}">
                <a16:creationId xmlns:a16="http://schemas.microsoft.com/office/drawing/2014/main" id="{B95D7D31-85F0-E000-A734-4BA7E5707272}"/>
              </a:ext>
            </a:extLst>
          </p:cNvPr>
          <p:cNvGrpSpPr/>
          <p:nvPr/>
        </p:nvGrpSpPr>
        <p:grpSpPr>
          <a:xfrm>
            <a:off x="7560714" y="4127991"/>
            <a:ext cx="1238250" cy="1238250"/>
            <a:chOff x="4498403" y="2983026"/>
            <a:chExt cx="914400" cy="914400"/>
          </a:xfrm>
        </p:grpSpPr>
        <p:sp>
          <p:nvSpPr>
            <p:cNvPr id="17" name="ïṩľíḋè">
              <a:extLst>
                <a:ext uri="{FF2B5EF4-FFF2-40B4-BE49-F238E27FC236}">
                  <a16:creationId xmlns:a16="http://schemas.microsoft.com/office/drawing/2014/main" id="{B4D5E638-BA4F-778A-DF2E-BEC1CBF4FEAB}"/>
                </a:ext>
              </a:extLst>
            </p:cNvPr>
            <p:cNvSpPr/>
            <p:nvPr/>
          </p:nvSpPr>
          <p:spPr>
            <a:xfrm>
              <a:off x="4498403" y="2983026"/>
              <a:ext cx="914400" cy="914400"/>
            </a:xfrm>
            <a:prstGeom prst="ellipse">
              <a:avLst/>
            </a:prstGeom>
            <a:blipFill>
              <a:blip r:embed="rId4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400">
                <a:sym typeface="+mn-lt"/>
              </a:endParaRPr>
            </a:p>
          </p:txBody>
        </p:sp>
        <p:sp>
          <p:nvSpPr>
            <p:cNvPr id="18" name="îŝļïḋè">
              <a:extLst>
                <a:ext uri="{FF2B5EF4-FFF2-40B4-BE49-F238E27FC236}">
                  <a16:creationId xmlns:a16="http://schemas.microsoft.com/office/drawing/2014/main" id="{63561A7B-50C0-65B1-1CF7-C348BD459466}"/>
                </a:ext>
              </a:extLst>
            </p:cNvPr>
            <p:cNvSpPr/>
            <p:nvPr/>
          </p:nvSpPr>
          <p:spPr bwMode="auto">
            <a:xfrm>
              <a:off x="4736037" y="3218410"/>
              <a:ext cx="439130" cy="443632"/>
            </a:xfrm>
            <a:custGeom>
              <a:avLst/>
              <a:gdLst>
                <a:gd name="T0" fmla="*/ 4165 w 6033"/>
                <a:gd name="T1" fmla="*/ 3494 h 6104"/>
                <a:gd name="T2" fmla="*/ 4030 w 6033"/>
                <a:gd name="T3" fmla="*/ 2533 h 6104"/>
                <a:gd name="T4" fmla="*/ 4030 w 6033"/>
                <a:gd name="T5" fmla="*/ 2391 h 6104"/>
                <a:gd name="T6" fmla="*/ 3550 w 6033"/>
                <a:gd name="T7" fmla="*/ 2054 h 6104"/>
                <a:gd name="T8" fmla="*/ 2598 w 6033"/>
                <a:gd name="T9" fmla="*/ 1945 h 6104"/>
                <a:gd name="T10" fmla="*/ 2498 w 6033"/>
                <a:gd name="T11" fmla="*/ 1562 h 6104"/>
                <a:gd name="T12" fmla="*/ 1920 w 6033"/>
                <a:gd name="T13" fmla="*/ 1662 h 6104"/>
                <a:gd name="T14" fmla="*/ 1162 w 6033"/>
                <a:gd name="T15" fmla="*/ 2256 h 6104"/>
                <a:gd name="T16" fmla="*/ 826 w 6033"/>
                <a:gd name="T17" fmla="*/ 2063 h 6104"/>
                <a:gd name="T18" fmla="*/ 460 w 6033"/>
                <a:gd name="T19" fmla="*/ 2471 h 6104"/>
                <a:gd name="T20" fmla="*/ 679 w 6033"/>
                <a:gd name="T21" fmla="*/ 2731 h 6104"/>
                <a:gd name="T22" fmla="*/ 101 w 6033"/>
                <a:gd name="T23" fmla="*/ 3494 h 6104"/>
                <a:gd name="T24" fmla="*/ 0 w 6033"/>
                <a:gd name="T25" fmla="*/ 4071 h 6104"/>
                <a:gd name="T26" fmla="*/ 346 w 6033"/>
                <a:gd name="T27" fmla="*/ 4172 h 6104"/>
                <a:gd name="T28" fmla="*/ 480 w 6033"/>
                <a:gd name="T29" fmla="*/ 5124 h 6104"/>
                <a:gd name="T30" fmla="*/ 817 w 6033"/>
                <a:gd name="T31" fmla="*/ 5603 h 6104"/>
                <a:gd name="T32" fmla="*/ 959 w 6033"/>
                <a:gd name="T33" fmla="*/ 5603 h 6104"/>
                <a:gd name="T34" fmla="*/ 1920 w 6033"/>
                <a:gd name="T35" fmla="*/ 5763 h 6104"/>
                <a:gd name="T36" fmla="*/ 2021 w 6033"/>
                <a:gd name="T37" fmla="*/ 6104 h 6104"/>
                <a:gd name="T38" fmla="*/ 2598 w 6033"/>
                <a:gd name="T39" fmla="*/ 6004 h 6104"/>
                <a:gd name="T40" fmla="*/ 3382 w 6033"/>
                <a:gd name="T41" fmla="*/ 5435 h 6104"/>
                <a:gd name="T42" fmla="*/ 3701 w 6033"/>
                <a:gd name="T43" fmla="*/ 5612 h 6104"/>
                <a:gd name="T44" fmla="*/ 4038 w 6033"/>
                <a:gd name="T45" fmla="*/ 5133 h 6104"/>
                <a:gd name="T46" fmla="*/ 4173 w 6033"/>
                <a:gd name="T47" fmla="*/ 4172 h 6104"/>
                <a:gd name="T48" fmla="*/ 4543 w 6033"/>
                <a:gd name="T49" fmla="*/ 4071 h 6104"/>
                <a:gd name="T50" fmla="*/ 4443 w 6033"/>
                <a:gd name="T51" fmla="*/ 3494 h 6104"/>
                <a:gd name="T52" fmla="*/ 1214 w 6033"/>
                <a:gd name="T53" fmla="*/ 3833 h 6104"/>
                <a:gd name="T54" fmla="*/ 3330 w 6033"/>
                <a:gd name="T55" fmla="*/ 3833 h 6104"/>
                <a:gd name="T56" fmla="*/ 2674 w 6033"/>
                <a:gd name="T57" fmla="*/ 3833 h 6104"/>
                <a:gd name="T58" fmla="*/ 1870 w 6033"/>
                <a:gd name="T59" fmla="*/ 3833 h 6104"/>
                <a:gd name="T60" fmla="*/ 2674 w 6033"/>
                <a:gd name="T61" fmla="*/ 3833 h 6104"/>
                <a:gd name="T62" fmla="*/ 5843 w 6033"/>
                <a:gd name="T63" fmla="*/ 1525 h 6104"/>
                <a:gd name="T64" fmla="*/ 5990 w 6033"/>
                <a:gd name="T65" fmla="*/ 987 h 6104"/>
                <a:gd name="T66" fmla="*/ 5921 w 6033"/>
                <a:gd name="T67" fmla="*/ 659 h 6104"/>
                <a:gd name="T68" fmla="*/ 5699 w 6033"/>
                <a:gd name="T69" fmla="*/ 686 h 6104"/>
                <a:gd name="T70" fmla="*/ 5424 w 6033"/>
                <a:gd name="T71" fmla="*/ 204 h 6104"/>
                <a:gd name="T72" fmla="*/ 5394 w 6033"/>
                <a:gd name="T73" fmla="*/ 129 h 6104"/>
                <a:gd name="T74" fmla="*/ 5068 w 6033"/>
                <a:gd name="T75" fmla="*/ 51 h 6104"/>
                <a:gd name="T76" fmla="*/ 4540 w 6033"/>
                <a:gd name="T77" fmla="*/ 194 h 6104"/>
                <a:gd name="T78" fmla="*/ 4405 w 6033"/>
                <a:gd name="T79" fmla="*/ 12 h 6104"/>
                <a:gd name="T80" fmla="*/ 4120 w 6033"/>
                <a:gd name="T81" fmla="*/ 187 h 6104"/>
                <a:gd name="T82" fmla="*/ 3843 w 6033"/>
                <a:gd name="T83" fmla="*/ 663 h 6104"/>
                <a:gd name="T84" fmla="*/ 3624 w 6033"/>
                <a:gd name="T85" fmla="*/ 631 h 6104"/>
                <a:gd name="T86" fmla="*/ 3515 w 6033"/>
                <a:gd name="T87" fmla="*/ 925 h 6104"/>
                <a:gd name="T88" fmla="*/ 3687 w 6033"/>
                <a:gd name="T89" fmla="*/ 1017 h 6104"/>
                <a:gd name="T90" fmla="*/ 3541 w 6033"/>
                <a:gd name="T91" fmla="*/ 1545 h 6104"/>
                <a:gd name="T92" fmla="*/ 3610 w 6033"/>
                <a:gd name="T93" fmla="*/ 1872 h 6104"/>
                <a:gd name="T94" fmla="*/ 3814 w 6033"/>
                <a:gd name="T95" fmla="*/ 1853 h 6104"/>
                <a:gd name="T96" fmla="*/ 4087 w 6033"/>
                <a:gd name="T97" fmla="*/ 2330 h 6104"/>
                <a:gd name="T98" fmla="*/ 4367 w 6033"/>
                <a:gd name="T99" fmla="*/ 2513 h 6104"/>
                <a:gd name="T100" fmla="*/ 4442 w 6033"/>
                <a:gd name="T101" fmla="*/ 2483 h 6104"/>
                <a:gd name="T102" fmla="*/ 4986 w 6033"/>
                <a:gd name="T103" fmla="*/ 2365 h 6104"/>
                <a:gd name="T104" fmla="*/ 5112 w 6033"/>
                <a:gd name="T105" fmla="*/ 2525 h 6104"/>
                <a:gd name="T106" fmla="*/ 5397 w 6033"/>
                <a:gd name="T107" fmla="*/ 2350 h 6104"/>
                <a:gd name="T108" fmla="*/ 5693 w 6033"/>
                <a:gd name="T109" fmla="*/ 1882 h 6104"/>
                <a:gd name="T110" fmla="*/ 5900 w 6033"/>
                <a:gd name="T111" fmla="*/ 1909 h 6104"/>
                <a:gd name="T112" fmla="*/ 5978 w 6033"/>
                <a:gd name="T113" fmla="*/ 1583 h 6104"/>
                <a:gd name="T114" fmla="*/ 4203 w 6033"/>
                <a:gd name="T115" fmla="*/ 1489 h 6104"/>
                <a:gd name="T116" fmla="*/ 5327 w 6033"/>
                <a:gd name="T117" fmla="*/ 1042 h 6104"/>
                <a:gd name="T118" fmla="*/ 4979 w 6033"/>
                <a:gd name="T119" fmla="*/ 1181 h 6104"/>
                <a:gd name="T120" fmla="*/ 4552 w 6033"/>
                <a:gd name="T121" fmla="*/ 1351 h 6104"/>
                <a:gd name="T122" fmla="*/ 4979 w 6033"/>
                <a:gd name="T123" fmla="*/ 1181 h 6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33" h="6104">
                  <a:moveTo>
                    <a:pt x="4443" y="3494"/>
                  </a:moveTo>
                  <a:lnTo>
                    <a:pt x="4165" y="3494"/>
                  </a:lnTo>
                  <a:cubicBezTo>
                    <a:pt x="4112" y="3217"/>
                    <a:pt x="4000" y="2955"/>
                    <a:pt x="3836" y="2726"/>
                  </a:cubicBezTo>
                  <a:lnTo>
                    <a:pt x="4030" y="2533"/>
                  </a:lnTo>
                  <a:cubicBezTo>
                    <a:pt x="4048" y="2514"/>
                    <a:pt x="4059" y="2488"/>
                    <a:pt x="4059" y="2462"/>
                  </a:cubicBezTo>
                  <a:cubicBezTo>
                    <a:pt x="4059" y="2435"/>
                    <a:pt x="4048" y="2410"/>
                    <a:pt x="4030" y="2391"/>
                  </a:cubicBezTo>
                  <a:lnTo>
                    <a:pt x="3692" y="2054"/>
                  </a:lnTo>
                  <a:cubicBezTo>
                    <a:pt x="3653" y="2015"/>
                    <a:pt x="3590" y="2015"/>
                    <a:pt x="3550" y="2054"/>
                  </a:cubicBezTo>
                  <a:lnTo>
                    <a:pt x="3351" y="2253"/>
                  </a:lnTo>
                  <a:cubicBezTo>
                    <a:pt x="3125" y="2098"/>
                    <a:pt x="2867" y="1992"/>
                    <a:pt x="2598" y="1945"/>
                  </a:cubicBezTo>
                  <a:lnTo>
                    <a:pt x="2598" y="1662"/>
                  </a:lnTo>
                  <a:cubicBezTo>
                    <a:pt x="2598" y="1607"/>
                    <a:pt x="2553" y="1562"/>
                    <a:pt x="2498" y="1562"/>
                  </a:cubicBezTo>
                  <a:lnTo>
                    <a:pt x="2021" y="1562"/>
                  </a:lnTo>
                  <a:cubicBezTo>
                    <a:pt x="1965" y="1562"/>
                    <a:pt x="1920" y="1607"/>
                    <a:pt x="1920" y="1662"/>
                  </a:cubicBezTo>
                  <a:lnTo>
                    <a:pt x="1920" y="1945"/>
                  </a:lnTo>
                  <a:cubicBezTo>
                    <a:pt x="1649" y="1993"/>
                    <a:pt x="1390" y="2099"/>
                    <a:pt x="1162" y="2256"/>
                  </a:cubicBezTo>
                  <a:lnTo>
                    <a:pt x="968" y="2063"/>
                  </a:lnTo>
                  <a:cubicBezTo>
                    <a:pt x="929" y="2023"/>
                    <a:pt x="865" y="2023"/>
                    <a:pt x="826" y="2063"/>
                  </a:cubicBezTo>
                  <a:lnTo>
                    <a:pt x="489" y="2400"/>
                  </a:lnTo>
                  <a:cubicBezTo>
                    <a:pt x="470" y="2419"/>
                    <a:pt x="460" y="2444"/>
                    <a:pt x="460" y="2471"/>
                  </a:cubicBezTo>
                  <a:cubicBezTo>
                    <a:pt x="460" y="2497"/>
                    <a:pt x="470" y="2523"/>
                    <a:pt x="489" y="2542"/>
                  </a:cubicBezTo>
                  <a:lnTo>
                    <a:pt x="679" y="2731"/>
                  </a:lnTo>
                  <a:cubicBezTo>
                    <a:pt x="517" y="2959"/>
                    <a:pt x="406" y="3220"/>
                    <a:pt x="354" y="3494"/>
                  </a:cubicBezTo>
                  <a:lnTo>
                    <a:pt x="101" y="3494"/>
                  </a:lnTo>
                  <a:cubicBezTo>
                    <a:pt x="45" y="3494"/>
                    <a:pt x="0" y="3539"/>
                    <a:pt x="0" y="3594"/>
                  </a:cubicBezTo>
                  <a:lnTo>
                    <a:pt x="0" y="4071"/>
                  </a:lnTo>
                  <a:cubicBezTo>
                    <a:pt x="0" y="4127"/>
                    <a:pt x="45" y="4172"/>
                    <a:pt x="101" y="4172"/>
                  </a:cubicBezTo>
                  <a:lnTo>
                    <a:pt x="346" y="4172"/>
                  </a:lnTo>
                  <a:cubicBezTo>
                    <a:pt x="392" y="4448"/>
                    <a:pt x="498" y="4713"/>
                    <a:pt x="658" y="4946"/>
                  </a:cubicBezTo>
                  <a:lnTo>
                    <a:pt x="480" y="5124"/>
                  </a:lnTo>
                  <a:cubicBezTo>
                    <a:pt x="441" y="5163"/>
                    <a:pt x="441" y="5227"/>
                    <a:pt x="480" y="5266"/>
                  </a:cubicBezTo>
                  <a:lnTo>
                    <a:pt x="817" y="5603"/>
                  </a:lnTo>
                  <a:cubicBezTo>
                    <a:pt x="836" y="5622"/>
                    <a:pt x="862" y="5633"/>
                    <a:pt x="888" y="5633"/>
                  </a:cubicBezTo>
                  <a:cubicBezTo>
                    <a:pt x="915" y="5633"/>
                    <a:pt x="940" y="5622"/>
                    <a:pt x="959" y="5603"/>
                  </a:cubicBezTo>
                  <a:lnTo>
                    <a:pt x="1131" y="5431"/>
                  </a:lnTo>
                  <a:cubicBezTo>
                    <a:pt x="1367" y="5599"/>
                    <a:pt x="1636" y="5713"/>
                    <a:pt x="1920" y="5763"/>
                  </a:cubicBezTo>
                  <a:lnTo>
                    <a:pt x="1920" y="6004"/>
                  </a:lnTo>
                  <a:cubicBezTo>
                    <a:pt x="1920" y="6059"/>
                    <a:pt x="1965" y="6104"/>
                    <a:pt x="2021" y="6104"/>
                  </a:cubicBezTo>
                  <a:lnTo>
                    <a:pt x="2498" y="6104"/>
                  </a:lnTo>
                  <a:cubicBezTo>
                    <a:pt x="2553" y="6104"/>
                    <a:pt x="2598" y="6059"/>
                    <a:pt x="2598" y="6004"/>
                  </a:cubicBezTo>
                  <a:lnTo>
                    <a:pt x="2598" y="5763"/>
                  </a:lnTo>
                  <a:cubicBezTo>
                    <a:pt x="2880" y="5713"/>
                    <a:pt x="3148" y="5601"/>
                    <a:pt x="3382" y="5435"/>
                  </a:cubicBezTo>
                  <a:lnTo>
                    <a:pt x="3559" y="5612"/>
                  </a:lnTo>
                  <a:cubicBezTo>
                    <a:pt x="3597" y="5650"/>
                    <a:pt x="3664" y="5650"/>
                    <a:pt x="3701" y="5612"/>
                  </a:cubicBezTo>
                  <a:lnTo>
                    <a:pt x="4038" y="5275"/>
                  </a:lnTo>
                  <a:cubicBezTo>
                    <a:pt x="4078" y="5235"/>
                    <a:pt x="4078" y="5172"/>
                    <a:pt x="4038" y="5133"/>
                  </a:cubicBezTo>
                  <a:lnTo>
                    <a:pt x="3857" y="4951"/>
                  </a:lnTo>
                  <a:cubicBezTo>
                    <a:pt x="4019" y="4717"/>
                    <a:pt x="4126" y="4450"/>
                    <a:pt x="4173" y="4172"/>
                  </a:cubicBezTo>
                  <a:lnTo>
                    <a:pt x="4443" y="4172"/>
                  </a:lnTo>
                  <a:cubicBezTo>
                    <a:pt x="4498" y="4172"/>
                    <a:pt x="4543" y="4127"/>
                    <a:pt x="4543" y="4071"/>
                  </a:cubicBezTo>
                  <a:lnTo>
                    <a:pt x="4543" y="3594"/>
                  </a:lnTo>
                  <a:cubicBezTo>
                    <a:pt x="4543" y="3539"/>
                    <a:pt x="4498" y="3494"/>
                    <a:pt x="4443" y="3494"/>
                  </a:cubicBezTo>
                  <a:close/>
                  <a:moveTo>
                    <a:pt x="2272" y="4891"/>
                  </a:moveTo>
                  <a:cubicBezTo>
                    <a:pt x="1687" y="4891"/>
                    <a:pt x="1214" y="4417"/>
                    <a:pt x="1214" y="3833"/>
                  </a:cubicBezTo>
                  <a:cubicBezTo>
                    <a:pt x="1214" y="3248"/>
                    <a:pt x="1687" y="2775"/>
                    <a:pt x="2272" y="2775"/>
                  </a:cubicBezTo>
                  <a:cubicBezTo>
                    <a:pt x="2856" y="2775"/>
                    <a:pt x="3330" y="3248"/>
                    <a:pt x="3330" y="3833"/>
                  </a:cubicBezTo>
                  <a:cubicBezTo>
                    <a:pt x="3330" y="4417"/>
                    <a:pt x="2856" y="4891"/>
                    <a:pt x="2272" y="4891"/>
                  </a:cubicBezTo>
                  <a:close/>
                  <a:moveTo>
                    <a:pt x="2674" y="3833"/>
                  </a:moveTo>
                  <a:cubicBezTo>
                    <a:pt x="2674" y="4055"/>
                    <a:pt x="2494" y="4235"/>
                    <a:pt x="2272" y="4235"/>
                  </a:cubicBezTo>
                  <a:cubicBezTo>
                    <a:pt x="2050" y="4235"/>
                    <a:pt x="1870" y="4055"/>
                    <a:pt x="1870" y="3833"/>
                  </a:cubicBezTo>
                  <a:cubicBezTo>
                    <a:pt x="1870" y="3611"/>
                    <a:pt x="2050" y="3431"/>
                    <a:pt x="2272" y="3431"/>
                  </a:cubicBezTo>
                  <a:cubicBezTo>
                    <a:pt x="2494" y="3431"/>
                    <a:pt x="2674" y="3611"/>
                    <a:pt x="2674" y="3833"/>
                  </a:cubicBezTo>
                  <a:close/>
                  <a:moveTo>
                    <a:pt x="5978" y="1583"/>
                  </a:moveTo>
                  <a:lnTo>
                    <a:pt x="5843" y="1525"/>
                  </a:lnTo>
                  <a:cubicBezTo>
                    <a:pt x="5879" y="1366"/>
                    <a:pt x="5880" y="1202"/>
                    <a:pt x="5846" y="1044"/>
                  </a:cubicBezTo>
                  <a:lnTo>
                    <a:pt x="5990" y="987"/>
                  </a:lnTo>
                  <a:cubicBezTo>
                    <a:pt x="6019" y="975"/>
                    <a:pt x="6033" y="942"/>
                    <a:pt x="6022" y="913"/>
                  </a:cubicBezTo>
                  <a:lnTo>
                    <a:pt x="5921" y="659"/>
                  </a:lnTo>
                  <a:cubicBezTo>
                    <a:pt x="5909" y="630"/>
                    <a:pt x="5876" y="616"/>
                    <a:pt x="5846" y="627"/>
                  </a:cubicBezTo>
                  <a:lnTo>
                    <a:pt x="5699" y="686"/>
                  </a:lnTo>
                  <a:cubicBezTo>
                    <a:pt x="5612" y="550"/>
                    <a:pt x="5497" y="435"/>
                    <a:pt x="5362" y="348"/>
                  </a:cubicBezTo>
                  <a:lnTo>
                    <a:pt x="5424" y="204"/>
                  </a:lnTo>
                  <a:cubicBezTo>
                    <a:pt x="5430" y="190"/>
                    <a:pt x="5430" y="175"/>
                    <a:pt x="5424" y="160"/>
                  </a:cubicBezTo>
                  <a:cubicBezTo>
                    <a:pt x="5419" y="146"/>
                    <a:pt x="5408" y="135"/>
                    <a:pt x="5394" y="129"/>
                  </a:cubicBezTo>
                  <a:lnTo>
                    <a:pt x="5144" y="21"/>
                  </a:lnTo>
                  <a:cubicBezTo>
                    <a:pt x="5115" y="9"/>
                    <a:pt x="5081" y="22"/>
                    <a:pt x="5068" y="51"/>
                  </a:cubicBezTo>
                  <a:lnTo>
                    <a:pt x="5005" y="199"/>
                  </a:lnTo>
                  <a:cubicBezTo>
                    <a:pt x="4851" y="164"/>
                    <a:pt x="4693" y="163"/>
                    <a:pt x="4540" y="194"/>
                  </a:cubicBezTo>
                  <a:lnTo>
                    <a:pt x="4480" y="44"/>
                  </a:lnTo>
                  <a:cubicBezTo>
                    <a:pt x="4468" y="15"/>
                    <a:pt x="4435" y="0"/>
                    <a:pt x="4405" y="12"/>
                  </a:cubicBezTo>
                  <a:lnTo>
                    <a:pt x="4152" y="113"/>
                  </a:lnTo>
                  <a:cubicBezTo>
                    <a:pt x="4123" y="125"/>
                    <a:pt x="4108" y="158"/>
                    <a:pt x="4120" y="187"/>
                  </a:cubicBezTo>
                  <a:lnTo>
                    <a:pt x="4180" y="337"/>
                  </a:lnTo>
                  <a:cubicBezTo>
                    <a:pt x="4046" y="420"/>
                    <a:pt x="3931" y="532"/>
                    <a:pt x="3843" y="663"/>
                  </a:cubicBezTo>
                  <a:lnTo>
                    <a:pt x="3699" y="601"/>
                  </a:lnTo>
                  <a:cubicBezTo>
                    <a:pt x="3670" y="589"/>
                    <a:pt x="3636" y="602"/>
                    <a:pt x="3624" y="631"/>
                  </a:cubicBezTo>
                  <a:lnTo>
                    <a:pt x="3516" y="881"/>
                  </a:lnTo>
                  <a:cubicBezTo>
                    <a:pt x="3510" y="896"/>
                    <a:pt x="3510" y="911"/>
                    <a:pt x="3515" y="925"/>
                  </a:cubicBezTo>
                  <a:cubicBezTo>
                    <a:pt x="3521" y="940"/>
                    <a:pt x="3532" y="951"/>
                    <a:pt x="3546" y="957"/>
                  </a:cubicBezTo>
                  <a:lnTo>
                    <a:pt x="3687" y="1017"/>
                  </a:lnTo>
                  <a:cubicBezTo>
                    <a:pt x="3649" y="1173"/>
                    <a:pt x="3645" y="1334"/>
                    <a:pt x="3675" y="1491"/>
                  </a:cubicBezTo>
                  <a:lnTo>
                    <a:pt x="3541" y="1545"/>
                  </a:lnTo>
                  <a:cubicBezTo>
                    <a:pt x="3512" y="1556"/>
                    <a:pt x="3497" y="1590"/>
                    <a:pt x="3509" y="1619"/>
                  </a:cubicBezTo>
                  <a:lnTo>
                    <a:pt x="3610" y="1872"/>
                  </a:lnTo>
                  <a:cubicBezTo>
                    <a:pt x="3621" y="1902"/>
                    <a:pt x="3655" y="1916"/>
                    <a:pt x="3684" y="1904"/>
                  </a:cubicBezTo>
                  <a:lnTo>
                    <a:pt x="3814" y="1853"/>
                  </a:lnTo>
                  <a:cubicBezTo>
                    <a:pt x="3897" y="1990"/>
                    <a:pt x="4009" y="2108"/>
                    <a:pt x="4143" y="2198"/>
                  </a:cubicBezTo>
                  <a:lnTo>
                    <a:pt x="4087" y="2330"/>
                  </a:lnTo>
                  <a:cubicBezTo>
                    <a:pt x="4074" y="2359"/>
                    <a:pt x="4087" y="2393"/>
                    <a:pt x="4117" y="2405"/>
                  </a:cubicBezTo>
                  <a:lnTo>
                    <a:pt x="4367" y="2513"/>
                  </a:lnTo>
                  <a:cubicBezTo>
                    <a:pt x="4381" y="2519"/>
                    <a:pt x="4397" y="2519"/>
                    <a:pt x="4411" y="2514"/>
                  </a:cubicBezTo>
                  <a:cubicBezTo>
                    <a:pt x="4425" y="2508"/>
                    <a:pt x="4436" y="2497"/>
                    <a:pt x="4442" y="2483"/>
                  </a:cubicBezTo>
                  <a:lnTo>
                    <a:pt x="4497" y="2355"/>
                  </a:lnTo>
                  <a:cubicBezTo>
                    <a:pt x="4658" y="2395"/>
                    <a:pt x="4825" y="2398"/>
                    <a:pt x="4986" y="2365"/>
                  </a:cubicBezTo>
                  <a:lnTo>
                    <a:pt x="5037" y="2493"/>
                  </a:lnTo>
                  <a:cubicBezTo>
                    <a:pt x="5049" y="2522"/>
                    <a:pt x="5082" y="2537"/>
                    <a:pt x="5112" y="2525"/>
                  </a:cubicBezTo>
                  <a:lnTo>
                    <a:pt x="5365" y="2424"/>
                  </a:lnTo>
                  <a:cubicBezTo>
                    <a:pt x="5394" y="2413"/>
                    <a:pt x="5409" y="2379"/>
                    <a:pt x="5397" y="2350"/>
                  </a:cubicBezTo>
                  <a:lnTo>
                    <a:pt x="5346" y="2222"/>
                  </a:lnTo>
                  <a:cubicBezTo>
                    <a:pt x="5485" y="2136"/>
                    <a:pt x="5604" y="2020"/>
                    <a:pt x="5693" y="1882"/>
                  </a:cubicBezTo>
                  <a:lnTo>
                    <a:pt x="5825" y="1939"/>
                  </a:lnTo>
                  <a:cubicBezTo>
                    <a:pt x="5852" y="1951"/>
                    <a:pt x="5888" y="1937"/>
                    <a:pt x="5900" y="1909"/>
                  </a:cubicBezTo>
                  <a:lnTo>
                    <a:pt x="6008" y="1658"/>
                  </a:lnTo>
                  <a:cubicBezTo>
                    <a:pt x="6020" y="1629"/>
                    <a:pt x="6007" y="1595"/>
                    <a:pt x="5978" y="1583"/>
                  </a:cubicBezTo>
                  <a:close/>
                  <a:moveTo>
                    <a:pt x="4989" y="1828"/>
                  </a:moveTo>
                  <a:cubicBezTo>
                    <a:pt x="4678" y="1951"/>
                    <a:pt x="4327" y="1800"/>
                    <a:pt x="4203" y="1489"/>
                  </a:cubicBezTo>
                  <a:cubicBezTo>
                    <a:pt x="4080" y="1179"/>
                    <a:pt x="4231" y="828"/>
                    <a:pt x="4542" y="704"/>
                  </a:cubicBezTo>
                  <a:cubicBezTo>
                    <a:pt x="4852" y="581"/>
                    <a:pt x="5204" y="732"/>
                    <a:pt x="5327" y="1042"/>
                  </a:cubicBezTo>
                  <a:cubicBezTo>
                    <a:pt x="5451" y="1353"/>
                    <a:pt x="5299" y="1704"/>
                    <a:pt x="4989" y="1828"/>
                  </a:cubicBezTo>
                  <a:close/>
                  <a:moveTo>
                    <a:pt x="4979" y="1181"/>
                  </a:moveTo>
                  <a:cubicBezTo>
                    <a:pt x="5025" y="1299"/>
                    <a:pt x="4968" y="1432"/>
                    <a:pt x="4850" y="1479"/>
                  </a:cubicBezTo>
                  <a:cubicBezTo>
                    <a:pt x="4732" y="1526"/>
                    <a:pt x="4599" y="1468"/>
                    <a:pt x="4552" y="1351"/>
                  </a:cubicBezTo>
                  <a:cubicBezTo>
                    <a:pt x="4505" y="1233"/>
                    <a:pt x="4563" y="1099"/>
                    <a:pt x="4680" y="1053"/>
                  </a:cubicBezTo>
                  <a:cubicBezTo>
                    <a:pt x="4798" y="1006"/>
                    <a:pt x="4932" y="1063"/>
                    <a:pt x="4979" y="11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94FA0767-0345-8644-353B-264F032AACDC}"/>
              </a:ext>
            </a:extLst>
          </p:cNvPr>
          <p:cNvGrpSpPr/>
          <p:nvPr/>
        </p:nvGrpSpPr>
        <p:grpSpPr>
          <a:xfrm>
            <a:off x="8894943" y="1999385"/>
            <a:ext cx="2780571" cy="831762"/>
            <a:chOff x="283598" y="1891294"/>
            <a:chExt cx="2780571" cy="831762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1BEC26BB-C27A-BD8E-1BB3-B2FAFE89A700}"/>
                </a:ext>
              </a:extLst>
            </p:cNvPr>
            <p:cNvSpPr txBox="1"/>
            <p:nvPr/>
          </p:nvSpPr>
          <p:spPr>
            <a:xfrm>
              <a:off x="283598" y="2190603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C6F235B3-C81F-CA1B-4B5F-B18EC8531CD2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F306E54C-23AE-886C-8DEC-3A60A5911E3E}"/>
              </a:ext>
            </a:extLst>
          </p:cNvPr>
          <p:cNvGrpSpPr/>
          <p:nvPr/>
        </p:nvGrpSpPr>
        <p:grpSpPr>
          <a:xfrm>
            <a:off x="569364" y="2014625"/>
            <a:ext cx="2783816" cy="816522"/>
            <a:chOff x="484321" y="1906534"/>
            <a:chExt cx="2783816" cy="816522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8528440E-6E53-4FC0-EB85-194E480BF214}"/>
                </a:ext>
              </a:extLst>
            </p:cNvPr>
            <p:cNvSpPr txBox="1"/>
            <p:nvPr/>
          </p:nvSpPr>
          <p:spPr>
            <a:xfrm>
              <a:off x="484321" y="2190603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A89EBFC6-81EE-C881-A914-3E3DCE2D2ACB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5A4662C3-941E-49B9-9820-83920AD2D1F1}"/>
              </a:ext>
            </a:extLst>
          </p:cNvPr>
          <p:cNvGrpSpPr/>
          <p:nvPr/>
        </p:nvGrpSpPr>
        <p:grpSpPr>
          <a:xfrm>
            <a:off x="8894943" y="4379404"/>
            <a:ext cx="2780571" cy="831762"/>
            <a:chOff x="283598" y="1891294"/>
            <a:chExt cx="2780571" cy="831762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2FB9C3F5-836B-35BA-7F12-DCB39CDB99C1}"/>
                </a:ext>
              </a:extLst>
            </p:cNvPr>
            <p:cNvSpPr txBox="1"/>
            <p:nvPr/>
          </p:nvSpPr>
          <p:spPr>
            <a:xfrm>
              <a:off x="283598" y="2190603"/>
              <a:ext cx="2780571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00DCC10A-AC38-1E05-3BBF-5BED59B8D419}"/>
                </a:ext>
              </a:extLst>
            </p:cNvPr>
            <p:cNvSpPr txBox="1"/>
            <p:nvPr/>
          </p:nvSpPr>
          <p:spPr>
            <a:xfrm>
              <a:off x="283599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8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C41A50AA-4EB5-330C-13C1-BAD800DC8C34}"/>
              </a:ext>
            </a:extLst>
          </p:cNvPr>
          <p:cNvGrpSpPr/>
          <p:nvPr/>
        </p:nvGrpSpPr>
        <p:grpSpPr>
          <a:xfrm>
            <a:off x="569364" y="4379404"/>
            <a:ext cx="2783816" cy="831762"/>
            <a:chOff x="484321" y="1891294"/>
            <a:chExt cx="2783816" cy="831762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AF6E8E0D-16A8-A98E-DB99-16E94FF0F9AC}"/>
                </a:ext>
              </a:extLst>
            </p:cNvPr>
            <p:cNvSpPr txBox="1"/>
            <p:nvPr/>
          </p:nvSpPr>
          <p:spPr>
            <a:xfrm>
              <a:off x="484321" y="2190603"/>
              <a:ext cx="2765702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6D161408-CF61-B378-6024-A6B962102D03}"/>
                </a:ext>
              </a:extLst>
            </p:cNvPr>
            <p:cNvSpPr txBox="1"/>
            <p:nvPr/>
          </p:nvSpPr>
          <p:spPr>
            <a:xfrm>
              <a:off x="1032570" y="1891294"/>
              <a:ext cx="22355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猫啃网风雅宋" panose="02020700000000000000" pitchFamily="18" charset="-122"/>
                  <a:ea typeface="猫啃网风雅宋" panose="02020700000000000000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22989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899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01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630501B6-E265-1BA2-5CF3-AE8D9E7B3809}"/>
              </a:ext>
            </a:extLst>
          </p:cNvPr>
          <p:cNvSpPr txBox="1"/>
          <p:nvPr/>
        </p:nvSpPr>
        <p:spPr>
          <a:xfrm rot="16200000">
            <a:off x="3005109" y="1780459"/>
            <a:ext cx="89141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kumimoji="1" lang="en-US" altLang="zh-CN" sz="1100" dirty="0">
                <a:solidFill>
                  <a:schemeClr val="bg1"/>
                </a:solidFill>
                <a:cs typeface="+mn-ea"/>
                <a:sym typeface="+mn-lt"/>
              </a:rPr>
              <a:t>PART </a:t>
            </a:r>
            <a:endParaRPr kumimoji="1" lang="zh-CN" altLang="en-US" sz="11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" name="泪滴形 4">
            <a:extLst>
              <a:ext uri="{FF2B5EF4-FFF2-40B4-BE49-F238E27FC236}">
                <a16:creationId xmlns:a16="http://schemas.microsoft.com/office/drawing/2014/main" id="{3033C355-7C36-4515-F9A4-3B84AD64DD3A}"/>
              </a:ext>
            </a:extLst>
          </p:cNvPr>
          <p:cNvSpPr/>
          <p:nvPr/>
        </p:nvSpPr>
        <p:spPr>
          <a:xfrm>
            <a:off x="8657827" y="1642468"/>
            <a:ext cx="1823045" cy="1823045"/>
          </a:xfrm>
          <a:prstGeom prst="teardrop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4" name="泪滴形 5">
            <a:extLst>
              <a:ext uri="{FF2B5EF4-FFF2-40B4-BE49-F238E27FC236}">
                <a16:creationId xmlns:a16="http://schemas.microsoft.com/office/drawing/2014/main" id="{6EF1FE6C-C8FF-C16A-8176-DBF9A64DC489}"/>
              </a:ext>
            </a:extLst>
          </p:cNvPr>
          <p:cNvSpPr/>
          <p:nvPr/>
        </p:nvSpPr>
        <p:spPr>
          <a:xfrm>
            <a:off x="5160509" y="1642468"/>
            <a:ext cx="1823045" cy="1823045"/>
          </a:xfrm>
          <a:prstGeom prst="teardrop">
            <a:avLst/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lang="zh-CN" altLang="en-US" sz="3200">
              <a:solidFill>
                <a:srgbClr val="424242"/>
              </a:solidFill>
              <a:cs typeface="+mn-ea"/>
              <a:sym typeface="+mn-lt"/>
            </a:endParaRPr>
          </a:p>
        </p:txBody>
      </p:sp>
      <p:sp>
        <p:nvSpPr>
          <p:cNvPr id="5" name="泪滴形 6">
            <a:extLst>
              <a:ext uri="{FF2B5EF4-FFF2-40B4-BE49-F238E27FC236}">
                <a16:creationId xmlns:a16="http://schemas.microsoft.com/office/drawing/2014/main" id="{3C584AC4-415B-4E83-5C63-88737D643465}"/>
              </a:ext>
            </a:extLst>
          </p:cNvPr>
          <p:cNvSpPr/>
          <p:nvPr/>
        </p:nvSpPr>
        <p:spPr>
          <a:xfrm>
            <a:off x="1686157" y="1642468"/>
            <a:ext cx="1823045" cy="1823045"/>
          </a:xfrm>
          <a:prstGeom prst="teardrop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8B8284FB-88B3-A83B-E93F-FF6AA6C9415C}"/>
              </a:ext>
            </a:extLst>
          </p:cNvPr>
          <p:cNvSpPr txBox="1"/>
          <p:nvPr/>
        </p:nvSpPr>
        <p:spPr>
          <a:xfrm>
            <a:off x="2229580" y="1987639"/>
            <a:ext cx="81144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2000" dirty="0">
                <a:solidFill>
                  <a:schemeClr val="bg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关键词</a:t>
            </a:r>
          </a:p>
        </p:txBody>
      </p:sp>
      <p:sp>
        <p:nvSpPr>
          <p:cNvPr id="9" name="图形 11">
            <a:extLst>
              <a:ext uri="{FF2B5EF4-FFF2-40B4-BE49-F238E27FC236}">
                <a16:creationId xmlns:a16="http://schemas.microsoft.com/office/drawing/2014/main" id="{2CB2681F-9A21-3764-1BCD-4CEA6023E48F}"/>
              </a:ext>
            </a:extLst>
          </p:cNvPr>
          <p:cNvSpPr/>
          <p:nvPr/>
        </p:nvSpPr>
        <p:spPr>
          <a:xfrm>
            <a:off x="1259078" y="4589858"/>
            <a:ext cx="9673843" cy="106441"/>
          </a:xfrm>
          <a:custGeom>
            <a:avLst/>
            <a:gdLst>
              <a:gd name="connsiteX0" fmla="*/ 3054997 w 12185931"/>
              <a:gd name="connsiteY0" fmla="*/ 643023 h 2275759"/>
              <a:gd name="connsiteX1" fmla="*/ 3187901 w 12185931"/>
              <a:gd name="connsiteY1" fmla="*/ 645450 h 2275759"/>
              <a:gd name="connsiteX2" fmla="*/ 3105974 w 12185931"/>
              <a:gd name="connsiteY2" fmla="*/ 588405 h 2275759"/>
              <a:gd name="connsiteX3" fmla="*/ 3141172 w 12185931"/>
              <a:gd name="connsiteY3" fmla="*/ 539855 h 2275759"/>
              <a:gd name="connsiteX4" fmla="*/ 3252229 w 12185931"/>
              <a:gd name="connsiteY4" fmla="*/ 537428 h 2275759"/>
              <a:gd name="connsiteX5" fmla="*/ 3274683 w 12185931"/>
              <a:gd name="connsiteY5" fmla="*/ 571412 h 2275759"/>
              <a:gd name="connsiteX6" fmla="*/ 3400305 w 12185931"/>
              <a:gd name="connsiteY6" fmla="*/ 564737 h 2275759"/>
              <a:gd name="connsiteX7" fmla="*/ 3454316 w 12185931"/>
              <a:gd name="connsiteY7" fmla="*/ 658801 h 2275759"/>
              <a:gd name="connsiteX8" fmla="*/ 3592683 w 12185931"/>
              <a:gd name="connsiteY8" fmla="*/ 658801 h 2275759"/>
              <a:gd name="connsiteX9" fmla="*/ 3541099 w 12185931"/>
              <a:gd name="connsiteY9" fmla="*/ 616321 h 2275759"/>
              <a:gd name="connsiteX10" fmla="*/ 3632736 w 12185931"/>
              <a:gd name="connsiteY10" fmla="*/ 548351 h 2275759"/>
              <a:gd name="connsiteX11" fmla="*/ 3741973 w 12185931"/>
              <a:gd name="connsiteY11" fmla="*/ 568378 h 2275759"/>
              <a:gd name="connsiteX12" fmla="*/ 3785060 w 12185931"/>
              <a:gd name="connsiteY12" fmla="*/ 629065 h 2275759"/>
              <a:gd name="connsiteX13" fmla="*/ 3810549 w 12185931"/>
              <a:gd name="connsiteY13" fmla="*/ 559275 h 2275759"/>
              <a:gd name="connsiteX14" fmla="*/ 3893083 w 12185931"/>
              <a:gd name="connsiteY14" fmla="*/ 635134 h 2275759"/>
              <a:gd name="connsiteX15" fmla="*/ 3906434 w 12185931"/>
              <a:gd name="connsiteY15" fmla="*/ 547138 h 2275759"/>
              <a:gd name="connsiteX16" fmla="*/ 3993217 w 12185931"/>
              <a:gd name="connsiteY16" fmla="*/ 612073 h 2275759"/>
              <a:gd name="connsiteX17" fmla="*/ 3997464 w 12185931"/>
              <a:gd name="connsiteY17" fmla="*/ 646664 h 2275759"/>
              <a:gd name="connsiteX18" fmla="*/ 3966514 w 12185931"/>
              <a:gd name="connsiteY18" fmla="*/ 640595 h 2275759"/>
              <a:gd name="connsiteX19" fmla="*/ 3920392 w 12185931"/>
              <a:gd name="connsiteY19" fmla="*/ 618748 h 2275759"/>
              <a:gd name="connsiteX20" fmla="*/ 4111556 w 12185931"/>
              <a:gd name="connsiteY20" fmla="*/ 688538 h 2275759"/>
              <a:gd name="connsiteX21" fmla="*/ 4080605 w 12185931"/>
              <a:gd name="connsiteY21" fmla="*/ 636954 h 2275759"/>
              <a:gd name="connsiteX22" fmla="*/ 4196518 w 12185931"/>
              <a:gd name="connsiteY22" fmla="*/ 749832 h 2275759"/>
              <a:gd name="connsiteX23" fmla="*/ 4267521 w 12185931"/>
              <a:gd name="connsiteY23" fmla="*/ 670939 h 2275759"/>
              <a:gd name="connsiteX24" fmla="*/ 4297258 w 12185931"/>
              <a:gd name="connsiteY24" fmla="*/ 660622 h 2275759"/>
              <a:gd name="connsiteX25" fmla="*/ 4282693 w 12185931"/>
              <a:gd name="connsiteY25" fmla="*/ 632099 h 2275759"/>
              <a:gd name="connsiteX26" fmla="*/ 4191662 w 12185931"/>
              <a:gd name="connsiteY26" fmla="*/ 601149 h 2275759"/>
              <a:gd name="connsiteX27" fmla="*/ 4084854 w 12185931"/>
              <a:gd name="connsiteY27" fmla="*/ 612073 h 2275759"/>
              <a:gd name="connsiteX28" fmla="*/ 4081213 w 12185931"/>
              <a:gd name="connsiteY28" fmla="*/ 448825 h 2275759"/>
              <a:gd name="connsiteX29" fmla="*/ 4151003 w 12185931"/>
              <a:gd name="connsiteY29" fmla="*/ 493126 h 2275759"/>
              <a:gd name="connsiteX30" fmla="*/ 4245674 w 12185931"/>
              <a:gd name="connsiteY30" fmla="*/ 555634 h 2275759"/>
              <a:gd name="connsiteX31" fmla="*/ 4347021 w 12185931"/>
              <a:gd name="connsiteY31" fmla="*/ 585977 h 2275759"/>
              <a:gd name="connsiteX32" fmla="*/ 4367048 w 12185931"/>
              <a:gd name="connsiteY32" fmla="*/ 588405 h 2275759"/>
              <a:gd name="connsiteX33" fmla="*/ 4247495 w 12185931"/>
              <a:gd name="connsiteY33" fmla="*/ 521649 h 2275759"/>
              <a:gd name="connsiteX34" fmla="*/ 4205014 w 12185931"/>
              <a:gd name="connsiteY34" fmla="*/ 473706 h 2275759"/>
              <a:gd name="connsiteX35" fmla="*/ 4259632 w 12185931"/>
              <a:gd name="connsiteY35" fmla="*/ 443970 h 2275759"/>
              <a:gd name="connsiteX36" fmla="*/ 4389502 w 12185931"/>
              <a:gd name="connsiteY36" fmla="*/ 463390 h 2275759"/>
              <a:gd name="connsiteX37" fmla="*/ 4428342 w 12185931"/>
              <a:gd name="connsiteY37" fmla="*/ 522863 h 2275759"/>
              <a:gd name="connsiteX38" fmla="*/ 4404067 w 12185931"/>
              <a:gd name="connsiteY38" fmla="*/ 542889 h 2275759"/>
              <a:gd name="connsiteX39" fmla="*/ 4445941 w 12185931"/>
              <a:gd name="connsiteY39" fmla="*/ 576267 h 2275759"/>
              <a:gd name="connsiteX40" fmla="*/ 4470822 w 12185931"/>
              <a:gd name="connsiteY40" fmla="*/ 599935 h 2275759"/>
              <a:gd name="connsiteX41" fmla="*/ 4433197 w 12185931"/>
              <a:gd name="connsiteY41" fmla="*/ 614500 h 2275759"/>
              <a:gd name="connsiteX42" fmla="*/ 4462933 w 12185931"/>
              <a:gd name="connsiteY42" fmla="*/ 655767 h 2275759"/>
              <a:gd name="connsiteX43" fmla="*/ 4358552 w 12185931"/>
              <a:gd name="connsiteY43" fmla="*/ 632706 h 2275759"/>
              <a:gd name="connsiteX44" fmla="*/ 4385254 w 12185931"/>
              <a:gd name="connsiteY44" fmla="*/ 670939 h 2275759"/>
              <a:gd name="connsiteX45" fmla="*/ 4562460 w 12185931"/>
              <a:gd name="connsiteY45" fmla="*/ 657588 h 2275759"/>
              <a:gd name="connsiteX46" fmla="*/ 4562460 w 12185931"/>
              <a:gd name="connsiteY46" fmla="*/ 639989 h 2275759"/>
              <a:gd name="connsiteX47" fmla="*/ 4529689 w 12185931"/>
              <a:gd name="connsiteY47" fmla="*/ 629065 h 2275759"/>
              <a:gd name="connsiteX48" fmla="*/ 4559425 w 12185931"/>
              <a:gd name="connsiteY48" fmla="*/ 590225 h 2275759"/>
              <a:gd name="connsiteX49" fmla="*/ 4712357 w 12185931"/>
              <a:gd name="connsiteY49" fmla="*/ 683076 h 2275759"/>
              <a:gd name="connsiteX50" fmla="*/ 4723887 w 12185931"/>
              <a:gd name="connsiteY50" fmla="*/ 737088 h 2275759"/>
              <a:gd name="connsiteX51" fmla="*/ 4797925 w 12185931"/>
              <a:gd name="connsiteY51" fmla="*/ 763183 h 2275759"/>
              <a:gd name="connsiteX52" fmla="*/ 4712357 w 12185931"/>
              <a:gd name="connsiteY52" fmla="*/ 683683 h 2275759"/>
              <a:gd name="connsiteX53" fmla="*/ 4712357 w 12185931"/>
              <a:gd name="connsiteY53" fmla="*/ 632706 h 2275759"/>
              <a:gd name="connsiteX54" fmla="*/ 4675337 w 12185931"/>
              <a:gd name="connsiteY54" fmla="*/ 578695 h 2275759"/>
              <a:gd name="connsiteX55" fmla="*/ 4672910 w 12185931"/>
              <a:gd name="connsiteY55" fmla="*/ 587191 h 2275759"/>
              <a:gd name="connsiteX56" fmla="*/ 4560032 w 12185931"/>
              <a:gd name="connsiteY56" fmla="*/ 525290 h 2275759"/>
              <a:gd name="connsiteX57" fmla="*/ 4691116 w 12185931"/>
              <a:gd name="connsiteY57" fmla="*/ 503443 h 2275759"/>
              <a:gd name="connsiteX58" fmla="*/ 4768795 w 12185931"/>
              <a:gd name="connsiteY58" fmla="*/ 514367 h 2275759"/>
              <a:gd name="connsiteX59" fmla="*/ 4826448 w 12185931"/>
              <a:gd name="connsiteY59" fmla="*/ 551386 h 2275759"/>
              <a:gd name="connsiteX60" fmla="*/ 4991516 w 12185931"/>
              <a:gd name="connsiteY60" fmla="*/ 641202 h 2275759"/>
              <a:gd name="connsiteX61" fmla="*/ 5231836 w 12185931"/>
              <a:gd name="connsiteY61" fmla="*/ 653340 h 2275759"/>
              <a:gd name="connsiteX62" fmla="*/ 5307088 w 12185931"/>
              <a:gd name="connsiteY62" fmla="*/ 664263 h 2275759"/>
              <a:gd name="connsiteX63" fmla="*/ 5313157 w 12185931"/>
              <a:gd name="connsiteY63" fmla="*/ 643023 h 2275759"/>
              <a:gd name="connsiteX64" fmla="*/ 5220913 w 12185931"/>
              <a:gd name="connsiteY64" fmla="*/ 609038 h 2275759"/>
              <a:gd name="connsiteX65" fmla="*/ 5208168 w 12185931"/>
              <a:gd name="connsiteY65" fmla="*/ 619962 h 2275759"/>
              <a:gd name="connsiteX66" fmla="*/ 5208168 w 12185931"/>
              <a:gd name="connsiteY66" fmla="*/ 536821 h 2275759"/>
              <a:gd name="connsiteX67" fmla="*/ 5223340 w 12185931"/>
              <a:gd name="connsiteY67" fmla="*/ 529538 h 2275759"/>
              <a:gd name="connsiteX68" fmla="*/ 5293130 w 12185931"/>
              <a:gd name="connsiteY68" fmla="*/ 594473 h 2275759"/>
              <a:gd name="connsiteX69" fmla="*/ 5284634 w 12185931"/>
              <a:gd name="connsiteY69" fmla="*/ 517401 h 2275759"/>
              <a:gd name="connsiteX70" fmla="*/ 5330149 w 12185931"/>
              <a:gd name="connsiteY70" fmla="*/ 555634 h 2275759"/>
              <a:gd name="connsiteX71" fmla="*/ 5314370 w 12185931"/>
              <a:gd name="connsiteY71" fmla="*/ 577481 h 2275759"/>
              <a:gd name="connsiteX72" fmla="*/ 5449095 w 12185931"/>
              <a:gd name="connsiteY72" fmla="*/ 607824 h 2275759"/>
              <a:gd name="connsiteX73" fmla="*/ 5457592 w 12185931"/>
              <a:gd name="connsiteY73" fmla="*/ 485844 h 2275759"/>
              <a:gd name="connsiteX74" fmla="*/ 5470336 w 12185931"/>
              <a:gd name="connsiteY74" fmla="*/ 488271 h 2275759"/>
              <a:gd name="connsiteX75" fmla="*/ 5490970 w 12185931"/>
              <a:gd name="connsiteY75" fmla="*/ 602363 h 2275759"/>
              <a:gd name="connsiteX76" fmla="*/ 5509176 w 12185931"/>
              <a:gd name="connsiteY76" fmla="*/ 587191 h 2275759"/>
              <a:gd name="connsiteX77" fmla="*/ 5570469 w 12185931"/>
              <a:gd name="connsiteY77" fmla="*/ 602363 h 2275759"/>
              <a:gd name="connsiteX78" fmla="*/ 5604454 w 12185931"/>
              <a:gd name="connsiteY78" fmla="*/ 657588 h 2275759"/>
              <a:gd name="connsiteX79" fmla="*/ 5632370 w 12185931"/>
              <a:gd name="connsiteY79" fmla="*/ 647878 h 2275759"/>
              <a:gd name="connsiteX80" fmla="*/ 5703374 w 12185931"/>
              <a:gd name="connsiteY80" fmla="*/ 670332 h 2275759"/>
              <a:gd name="connsiteX81" fmla="*/ 5736751 w 12185931"/>
              <a:gd name="connsiteY81" fmla="*/ 692786 h 2275759"/>
              <a:gd name="connsiteX82" fmla="*/ 5752530 w 12185931"/>
              <a:gd name="connsiteY82" fmla="*/ 651519 h 2275759"/>
              <a:gd name="connsiteX83" fmla="*/ 5744034 w 12185931"/>
              <a:gd name="connsiteY83" fmla="*/ 630279 h 2275759"/>
              <a:gd name="connsiteX84" fmla="*/ 5663927 w 12185931"/>
              <a:gd name="connsiteY84" fmla="*/ 630279 h 2275759"/>
              <a:gd name="connsiteX85" fmla="*/ 5685774 w 12185931"/>
              <a:gd name="connsiteY85" fmla="*/ 604183 h 2275759"/>
              <a:gd name="connsiteX86" fmla="*/ 5773164 w 12185931"/>
              <a:gd name="connsiteY86" fmla="*/ 553813 h 2275759"/>
              <a:gd name="connsiteX87" fmla="*/ 5788942 w 12185931"/>
              <a:gd name="connsiteY87" fmla="*/ 506477 h 2275759"/>
              <a:gd name="connsiteX88" fmla="*/ 5813824 w 12185931"/>
              <a:gd name="connsiteY88" fmla="*/ 519828 h 2275759"/>
              <a:gd name="connsiteX89" fmla="*/ 5876331 w 12185931"/>
              <a:gd name="connsiteY89" fmla="*/ 583550 h 2275759"/>
              <a:gd name="connsiteX90" fmla="*/ 5938839 w 12185931"/>
              <a:gd name="connsiteY90" fmla="*/ 633313 h 2275759"/>
              <a:gd name="connsiteX91" fmla="*/ 5938839 w 12185931"/>
              <a:gd name="connsiteY91" fmla="*/ 632706 h 2275759"/>
              <a:gd name="connsiteX92" fmla="*/ 5887255 w 12185931"/>
              <a:gd name="connsiteY92" fmla="*/ 667905 h 2275759"/>
              <a:gd name="connsiteX93" fmla="*/ 5926701 w 12185931"/>
              <a:gd name="connsiteY93" fmla="*/ 715240 h 2275759"/>
              <a:gd name="connsiteX94" fmla="*/ 5941873 w 12185931"/>
              <a:gd name="connsiteY94" fmla="*/ 706137 h 2275759"/>
              <a:gd name="connsiteX95" fmla="*/ 5946121 w 12185931"/>
              <a:gd name="connsiteY95" fmla="*/ 673366 h 2275759"/>
              <a:gd name="connsiteX96" fmla="*/ 6025621 w 12185931"/>
              <a:gd name="connsiteY96" fmla="*/ 714633 h 2275759"/>
              <a:gd name="connsiteX97" fmla="*/ 6168235 w 12185931"/>
              <a:gd name="connsiteY97" fmla="*/ 724950 h 2275759"/>
              <a:gd name="connsiteX98" fmla="*/ 6144568 w 12185931"/>
              <a:gd name="connsiteY98" fmla="*/ 661836 h 2275759"/>
              <a:gd name="connsiteX99" fmla="*/ 6154277 w 12185931"/>
              <a:gd name="connsiteY99" fmla="*/ 656981 h 2275759"/>
              <a:gd name="connsiteX100" fmla="*/ 6191903 w 12185931"/>
              <a:gd name="connsiteY100" fmla="*/ 714633 h 2275759"/>
              <a:gd name="connsiteX101" fmla="*/ 6296892 w 12185931"/>
              <a:gd name="connsiteY101" fmla="*/ 707351 h 2275759"/>
              <a:gd name="connsiteX102" fmla="*/ 6312063 w 12185931"/>
              <a:gd name="connsiteY102" fmla="*/ 602363 h 2275759"/>
              <a:gd name="connsiteX103" fmla="*/ 6352723 w 12185931"/>
              <a:gd name="connsiteY103" fmla="*/ 609645 h 2275759"/>
              <a:gd name="connsiteX104" fmla="*/ 6488055 w 12185931"/>
              <a:gd name="connsiteY104" fmla="*/ 613286 h 2275759"/>
              <a:gd name="connsiteX105" fmla="*/ 6524467 w 12185931"/>
              <a:gd name="connsiteY105" fmla="*/ 621176 h 2275759"/>
              <a:gd name="connsiteX106" fmla="*/ 6598505 w 12185931"/>
              <a:gd name="connsiteY106" fmla="*/ 641809 h 2275759"/>
              <a:gd name="connsiteX107" fmla="*/ 6653731 w 12185931"/>
              <a:gd name="connsiteY107" fmla="*/ 699462 h 2275759"/>
              <a:gd name="connsiteX108" fmla="*/ 6580907 w 12185931"/>
              <a:gd name="connsiteY108" fmla="*/ 707958 h 2275759"/>
              <a:gd name="connsiteX109" fmla="*/ 6650089 w 12185931"/>
              <a:gd name="connsiteY109" fmla="*/ 769252 h 2275759"/>
              <a:gd name="connsiteX110" fmla="*/ 6655551 w 12185931"/>
              <a:gd name="connsiteY110" fmla="*/ 729805 h 2275759"/>
              <a:gd name="connsiteX111" fmla="*/ 6805448 w 12185931"/>
              <a:gd name="connsiteY111" fmla="*/ 662443 h 2275759"/>
              <a:gd name="connsiteX112" fmla="*/ 6747796 w 12185931"/>
              <a:gd name="connsiteY112" fmla="*/ 652126 h 2275759"/>
              <a:gd name="connsiteX113" fmla="*/ 6712597 w 12185931"/>
              <a:gd name="connsiteY113" fmla="*/ 582336 h 2275759"/>
              <a:gd name="connsiteX114" fmla="*/ 6716238 w 12185931"/>
              <a:gd name="connsiteY114" fmla="*/ 520435 h 2275759"/>
              <a:gd name="connsiteX115" fmla="*/ 6634917 w 12185931"/>
              <a:gd name="connsiteY115" fmla="*/ 439722 h 2275759"/>
              <a:gd name="connsiteX116" fmla="*/ 6716845 w 12185931"/>
              <a:gd name="connsiteY116" fmla="*/ 435474 h 2275759"/>
              <a:gd name="connsiteX117" fmla="*/ 6726555 w 12185931"/>
              <a:gd name="connsiteY117" fmla="*/ 515580 h 2275759"/>
              <a:gd name="connsiteX118" fmla="*/ 6877058 w 12185931"/>
              <a:gd name="connsiteY118" fmla="*/ 579302 h 2275759"/>
              <a:gd name="connsiteX119" fmla="*/ 6844287 w 12185931"/>
              <a:gd name="connsiteY119" fmla="*/ 535000 h 2275759"/>
              <a:gd name="connsiteX120" fmla="*/ 6915898 w 12185931"/>
              <a:gd name="connsiteY120" fmla="*/ 535000 h 2275759"/>
              <a:gd name="connsiteX121" fmla="*/ 7053050 w 12185931"/>
              <a:gd name="connsiteY121" fmla="*/ 546531 h 2275759"/>
              <a:gd name="connsiteX122" fmla="*/ 7201127 w 12185931"/>
              <a:gd name="connsiteY122" fmla="*/ 636954 h 2275759"/>
              <a:gd name="connsiteX123" fmla="*/ 7185955 w 12185931"/>
              <a:gd name="connsiteY123" fmla="*/ 676401 h 2275759"/>
              <a:gd name="connsiteX124" fmla="*/ 7087035 w 12185931"/>
              <a:gd name="connsiteY124" fmla="*/ 583550 h 2275759"/>
              <a:gd name="connsiteX125" fmla="*/ 7077325 w 12185931"/>
              <a:gd name="connsiteY125" fmla="*/ 660622 h 2275759"/>
              <a:gd name="connsiteX126" fmla="*/ 7010569 w 12185931"/>
              <a:gd name="connsiteY126" fmla="*/ 653340 h 2275759"/>
              <a:gd name="connsiteX127" fmla="*/ 7244214 w 12185931"/>
              <a:gd name="connsiteY127" fmla="*/ 677008 h 2275759"/>
              <a:gd name="connsiteX128" fmla="*/ 7199913 w 12185931"/>
              <a:gd name="connsiteY128" fmla="*/ 636954 h 2275759"/>
              <a:gd name="connsiteX129" fmla="*/ 7343134 w 12185931"/>
              <a:gd name="connsiteY129" fmla="*/ 657588 h 2275759"/>
              <a:gd name="connsiteX130" fmla="*/ 7377119 w 12185931"/>
              <a:gd name="connsiteY130" fmla="*/ 663050 h 2275759"/>
              <a:gd name="connsiteX131" fmla="*/ 7340100 w 12185931"/>
              <a:gd name="connsiteY131" fmla="*/ 602363 h 2275759"/>
              <a:gd name="connsiteX132" fmla="*/ 7281840 w 12185931"/>
              <a:gd name="connsiteY132" fmla="*/ 584157 h 2275759"/>
              <a:gd name="connsiteX133" fmla="*/ 7285481 w 12185931"/>
              <a:gd name="connsiteY133" fmla="*/ 565950 h 2275759"/>
              <a:gd name="connsiteX134" fmla="*/ 7318859 w 12185931"/>
              <a:gd name="connsiteY134" fmla="*/ 565950 h 2275759"/>
              <a:gd name="connsiteX135" fmla="*/ 7443874 w 12185931"/>
              <a:gd name="connsiteY135" fmla="*/ 575054 h 2275759"/>
              <a:gd name="connsiteX136" fmla="*/ 7558573 w 12185931"/>
              <a:gd name="connsiteY136" fmla="*/ 604183 h 2275759"/>
              <a:gd name="connsiteX137" fmla="*/ 7672057 w 12185931"/>
              <a:gd name="connsiteY137" fmla="*/ 633313 h 2275759"/>
              <a:gd name="connsiteX138" fmla="*/ 7718786 w 12185931"/>
              <a:gd name="connsiteY138" fmla="*/ 650305 h 2275759"/>
              <a:gd name="connsiteX139" fmla="*/ 7670237 w 12185931"/>
              <a:gd name="connsiteY139" fmla="*/ 596294 h 2275759"/>
              <a:gd name="connsiteX140" fmla="*/ 7802534 w 12185931"/>
              <a:gd name="connsiteY140" fmla="*/ 616321 h 2275759"/>
              <a:gd name="connsiteX141" fmla="*/ 7911163 w 12185931"/>
              <a:gd name="connsiteY141" fmla="*/ 669725 h 2275759"/>
              <a:gd name="connsiteX142" fmla="*/ 7979740 w 12185931"/>
              <a:gd name="connsiteY142" fmla="*/ 653340 h 2275759"/>
              <a:gd name="connsiteX143" fmla="*/ 8063487 w 12185931"/>
              <a:gd name="connsiteY143" fmla="*/ 647878 h 2275759"/>
              <a:gd name="connsiteX144" fmla="*/ 8072590 w 12185931"/>
              <a:gd name="connsiteY144" fmla="*/ 652126 h 2275759"/>
              <a:gd name="connsiteX145" fmla="*/ 8290457 w 12185931"/>
              <a:gd name="connsiteY145" fmla="*/ 665477 h 2275759"/>
              <a:gd name="connsiteX146" fmla="*/ 8386342 w 12185931"/>
              <a:gd name="connsiteY146" fmla="*/ 665477 h 2275759"/>
              <a:gd name="connsiteX147" fmla="*/ 8388162 w 12185931"/>
              <a:gd name="connsiteY147" fmla="*/ 683683 h 2275759"/>
              <a:gd name="connsiteX148" fmla="*/ 8311697 w 12185931"/>
              <a:gd name="connsiteY148" fmla="*/ 694607 h 2275759"/>
              <a:gd name="connsiteX149" fmla="*/ 8517425 w 12185931"/>
              <a:gd name="connsiteY149" fmla="*/ 672759 h 2275759"/>
              <a:gd name="connsiteX150" fmla="*/ 8668536 w 12185931"/>
              <a:gd name="connsiteY150" fmla="*/ 657588 h 2275759"/>
              <a:gd name="connsiteX151" fmla="*/ 8703127 w 12185931"/>
              <a:gd name="connsiteY151" fmla="*/ 657588 h 2275759"/>
              <a:gd name="connsiteX152" fmla="*/ 8707375 w 12185931"/>
              <a:gd name="connsiteY152" fmla="*/ 642416 h 2275759"/>
              <a:gd name="connsiteX153" fmla="*/ 8656399 w 12185931"/>
              <a:gd name="connsiteY153" fmla="*/ 612073 h 2275759"/>
              <a:gd name="connsiteX154" fmla="*/ 8799013 w 12185931"/>
              <a:gd name="connsiteY154" fmla="*/ 605397 h 2275759"/>
              <a:gd name="connsiteX155" fmla="*/ 8761993 w 12185931"/>
              <a:gd name="connsiteY155" fmla="*/ 671546 h 2275759"/>
              <a:gd name="connsiteX156" fmla="*/ 8729830 w 12185931"/>
              <a:gd name="connsiteY156" fmla="*/ 674580 h 2275759"/>
              <a:gd name="connsiteX157" fmla="*/ 8729830 w 12185931"/>
              <a:gd name="connsiteY157" fmla="*/ 683683 h 2275759"/>
              <a:gd name="connsiteX158" fmla="*/ 8797192 w 12185931"/>
              <a:gd name="connsiteY158" fmla="*/ 688538 h 2275759"/>
              <a:gd name="connsiteX159" fmla="*/ 8956799 w 12185931"/>
              <a:gd name="connsiteY159" fmla="*/ 715240 h 2275759"/>
              <a:gd name="connsiteX160" fmla="*/ 8955585 w 12185931"/>
              <a:gd name="connsiteY160" fmla="*/ 714027 h 2275759"/>
              <a:gd name="connsiteX161" fmla="*/ 9037512 w 12185931"/>
              <a:gd name="connsiteY161" fmla="*/ 683076 h 2275759"/>
              <a:gd name="connsiteX162" fmla="*/ 9036299 w 12185931"/>
              <a:gd name="connsiteY162" fmla="*/ 684897 h 2275759"/>
              <a:gd name="connsiteX163" fmla="*/ 9072711 w 12185931"/>
              <a:gd name="connsiteY163" fmla="*/ 718881 h 2275759"/>
              <a:gd name="connsiteX164" fmla="*/ 9187409 w 12185931"/>
              <a:gd name="connsiteY164" fmla="*/ 728591 h 2275759"/>
              <a:gd name="connsiteX165" fmla="*/ 9123080 w 12185931"/>
              <a:gd name="connsiteY165" fmla="*/ 686111 h 2275759"/>
              <a:gd name="connsiteX166" fmla="*/ 9049649 w 12185931"/>
              <a:gd name="connsiteY166" fmla="*/ 663656 h 2275759"/>
              <a:gd name="connsiteX167" fmla="*/ 9054505 w 12185931"/>
              <a:gd name="connsiteY167" fmla="*/ 650912 h 2275759"/>
              <a:gd name="connsiteX168" fmla="*/ 9178306 w 12185931"/>
              <a:gd name="connsiteY168" fmla="*/ 601756 h 2275759"/>
              <a:gd name="connsiteX169" fmla="*/ 9229890 w 12185931"/>
              <a:gd name="connsiteY169" fmla="*/ 616321 h 2275759"/>
              <a:gd name="connsiteX170" fmla="*/ 9299072 w 12185931"/>
              <a:gd name="connsiteY170" fmla="*/ 660015 h 2275759"/>
              <a:gd name="connsiteX171" fmla="*/ 9317886 w 12185931"/>
              <a:gd name="connsiteY171" fmla="*/ 599328 h 2275759"/>
              <a:gd name="connsiteX172" fmla="*/ 9340947 w 12185931"/>
              <a:gd name="connsiteY172" fmla="*/ 651519 h 2275759"/>
              <a:gd name="connsiteX173" fmla="*/ 9385855 w 12185931"/>
              <a:gd name="connsiteY173" fmla="*/ 611466 h 2275759"/>
              <a:gd name="connsiteX174" fmla="*/ 9416805 w 12185931"/>
              <a:gd name="connsiteY174" fmla="*/ 626637 h 2275759"/>
              <a:gd name="connsiteX175" fmla="*/ 9429549 w 12185931"/>
              <a:gd name="connsiteY175" fmla="*/ 658195 h 2275759"/>
              <a:gd name="connsiteX176" fmla="*/ 9487809 w 12185931"/>
              <a:gd name="connsiteY176" fmla="*/ 649698 h 2275759"/>
              <a:gd name="connsiteX177" fmla="*/ 9533324 w 12185931"/>
              <a:gd name="connsiteY177" fmla="*/ 612679 h 2275759"/>
              <a:gd name="connsiteX178" fmla="*/ 9660767 w 12185931"/>
              <a:gd name="connsiteY178" fmla="*/ 653340 h 2275759"/>
              <a:gd name="connsiteX179" fmla="*/ 9740267 w 12185931"/>
              <a:gd name="connsiteY179" fmla="*/ 604183 h 2275759"/>
              <a:gd name="connsiteX180" fmla="*/ 9929003 w 12185931"/>
              <a:gd name="connsiteY180" fmla="*/ 613893 h 2275759"/>
              <a:gd name="connsiteX181" fmla="*/ 9984834 w 12185931"/>
              <a:gd name="connsiteY181" fmla="*/ 677614 h 2275759"/>
              <a:gd name="connsiteX182" fmla="*/ 10186315 w 12185931"/>
              <a:gd name="connsiteY182" fmla="*/ 630279 h 2275759"/>
              <a:gd name="connsiteX183" fmla="*/ 10506135 w 12185931"/>
              <a:gd name="connsiteY183" fmla="*/ 626031 h 2275759"/>
              <a:gd name="connsiteX184" fmla="*/ 10768303 w 12185931"/>
              <a:gd name="connsiteY184" fmla="*/ 638775 h 2275759"/>
              <a:gd name="connsiteX185" fmla="*/ 10783475 w 12185931"/>
              <a:gd name="connsiteY185" fmla="*/ 639989 h 2275759"/>
              <a:gd name="connsiteX186" fmla="*/ 11167622 w 12185931"/>
              <a:gd name="connsiteY186" fmla="*/ 626637 h 2275759"/>
              <a:gd name="connsiteX187" fmla="*/ 11397626 w 12185931"/>
              <a:gd name="connsiteY187" fmla="*/ 624210 h 2275759"/>
              <a:gd name="connsiteX188" fmla="*/ 11407336 w 12185931"/>
              <a:gd name="connsiteY188" fmla="*/ 624210 h 2275759"/>
              <a:gd name="connsiteX189" fmla="*/ 11532958 w 12185931"/>
              <a:gd name="connsiteY189" fmla="*/ 587798 h 2275759"/>
              <a:gd name="connsiteX190" fmla="*/ 11511110 w 12185931"/>
              <a:gd name="connsiteY190" fmla="*/ 550172 h 2275759"/>
              <a:gd name="connsiteX191" fmla="*/ 11477732 w 12185931"/>
              <a:gd name="connsiteY191" fmla="*/ 544103 h 2275759"/>
              <a:gd name="connsiteX192" fmla="*/ 11400660 w 12185931"/>
              <a:gd name="connsiteY192" fmla="*/ 556241 h 2275759"/>
              <a:gd name="connsiteX193" fmla="*/ 11327836 w 12185931"/>
              <a:gd name="connsiteY193" fmla="*/ 570805 h 2275759"/>
              <a:gd name="connsiteX194" fmla="*/ 11290817 w 12185931"/>
              <a:gd name="connsiteY194" fmla="*/ 561096 h 2275759"/>
              <a:gd name="connsiteX195" fmla="*/ 11251977 w 12185931"/>
              <a:gd name="connsiteY195" fmla="*/ 579909 h 2275759"/>
              <a:gd name="connsiteX196" fmla="*/ 11191291 w 12185931"/>
              <a:gd name="connsiteY196" fmla="*/ 507691 h 2275759"/>
              <a:gd name="connsiteX197" fmla="*/ 11397019 w 12185931"/>
              <a:gd name="connsiteY197" fmla="*/ 501622 h 2275759"/>
              <a:gd name="connsiteX198" fmla="*/ 11466203 w 12185931"/>
              <a:gd name="connsiteY198" fmla="*/ 480382 h 2275759"/>
              <a:gd name="connsiteX199" fmla="*/ 11480160 w 12185931"/>
              <a:gd name="connsiteY199" fmla="*/ 477348 h 2275759"/>
              <a:gd name="connsiteX200" fmla="*/ 11653118 w 12185931"/>
              <a:gd name="connsiteY200" fmla="*/ 474313 h 2275759"/>
              <a:gd name="connsiteX201" fmla="*/ 11682854 w 12185931"/>
              <a:gd name="connsiteY201" fmla="*/ 485237 h 2275759"/>
              <a:gd name="connsiteX202" fmla="*/ 11679213 w 12185931"/>
              <a:gd name="connsiteY202" fmla="*/ 514973 h 2275759"/>
              <a:gd name="connsiteX203" fmla="*/ 11625202 w 12185931"/>
              <a:gd name="connsiteY203" fmla="*/ 553813 h 2275759"/>
              <a:gd name="connsiteX204" fmla="*/ 11564515 w 12185931"/>
              <a:gd name="connsiteY204" fmla="*/ 578088 h 2275759"/>
              <a:gd name="connsiteX205" fmla="*/ 11569370 w 12185931"/>
              <a:gd name="connsiteY205" fmla="*/ 591439 h 2275759"/>
              <a:gd name="connsiteX206" fmla="*/ 11685282 w 12185931"/>
              <a:gd name="connsiteY206" fmla="*/ 590225 h 2275759"/>
              <a:gd name="connsiteX207" fmla="*/ 11798160 w 12185931"/>
              <a:gd name="connsiteY207" fmla="*/ 563523 h 2275759"/>
              <a:gd name="connsiteX208" fmla="*/ 11699240 w 12185931"/>
              <a:gd name="connsiteY208" fmla="*/ 487664 h 2275759"/>
              <a:gd name="connsiteX209" fmla="*/ 11799373 w 12185931"/>
              <a:gd name="connsiteY209" fmla="*/ 467638 h 2275759"/>
              <a:gd name="connsiteX210" fmla="*/ 11824862 w 12185931"/>
              <a:gd name="connsiteY210" fmla="*/ 437294 h 2275759"/>
              <a:gd name="connsiteX211" fmla="*/ 11822434 w 12185931"/>
              <a:gd name="connsiteY211" fmla="*/ 386924 h 2275759"/>
              <a:gd name="connsiteX212" fmla="*/ 11982648 w 12185931"/>
              <a:gd name="connsiteY212" fmla="*/ 366291 h 2275759"/>
              <a:gd name="connsiteX213" fmla="*/ 12191411 w 12185931"/>
              <a:gd name="connsiteY213" fmla="*/ 420302 h 2275759"/>
              <a:gd name="connsiteX214" fmla="*/ 12102808 w 12185931"/>
              <a:gd name="connsiteY214" fmla="*/ 432439 h 2275759"/>
              <a:gd name="connsiteX215" fmla="*/ 12092491 w 12185931"/>
              <a:gd name="connsiteY215" fmla="*/ 511939 h 2275759"/>
              <a:gd name="connsiteX216" fmla="*/ 12079140 w 12185931"/>
              <a:gd name="connsiteY216" fmla="*/ 510725 h 2275759"/>
              <a:gd name="connsiteX217" fmla="*/ 12083995 w 12185931"/>
              <a:gd name="connsiteY217" fmla="*/ 448218 h 2275759"/>
              <a:gd name="connsiteX218" fmla="*/ 12033018 w 12185931"/>
              <a:gd name="connsiteY218" fmla="*/ 455500 h 2275759"/>
              <a:gd name="connsiteX219" fmla="*/ 12036659 w 12185931"/>
              <a:gd name="connsiteY219" fmla="*/ 490092 h 2275759"/>
              <a:gd name="connsiteX220" fmla="*/ 11995392 w 12185931"/>
              <a:gd name="connsiteY220" fmla="*/ 474313 h 2275759"/>
              <a:gd name="connsiteX221" fmla="*/ 11986289 w 12185931"/>
              <a:gd name="connsiteY221" fmla="*/ 484630 h 2275759"/>
              <a:gd name="connsiteX222" fmla="*/ 12020274 w 12185931"/>
              <a:gd name="connsiteY222" fmla="*/ 513760 h 2275759"/>
              <a:gd name="connsiteX223" fmla="*/ 11927423 w 12185931"/>
              <a:gd name="connsiteY223" fmla="*/ 575660 h 2275759"/>
              <a:gd name="connsiteX224" fmla="*/ 11698026 w 12185931"/>
              <a:gd name="connsiteY224" fmla="*/ 660622 h 2275759"/>
              <a:gd name="connsiteX225" fmla="*/ 11768423 w 12185931"/>
              <a:gd name="connsiteY225" fmla="*/ 678221 h 2275759"/>
              <a:gd name="connsiteX226" fmla="*/ 11767816 w 12185931"/>
              <a:gd name="connsiteY226" fmla="*/ 697641 h 2275759"/>
              <a:gd name="connsiteX227" fmla="*/ 11597893 w 12185931"/>
              <a:gd name="connsiteY227" fmla="*/ 703103 h 2275759"/>
              <a:gd name="connsiteX228" fmla="*/ 11564515 w 12185931"/>
              <a:gd name="connsiteY228" fmla="*/ 677614 h 2275759"/>
              <a:gd name="connsiteX229" fmla="*/ 11529316 w 12185931"/>
              <a:gd name="connsiteY229" fmla="*/ 670332 h 2275759"/>
              <a:gd name="connsiteX230" fmla="*/ 11519607 w 12185931"/>
              <a:gd name="connsiteY230" fmla="*/ 689145 h 2275759"/>
              <a:gd name="connsiteX231" fmla="*/ 11570584 w 12185931"/>
              <a:gd name="connsiteY231" fmla="*/ 702496 h 2275759"/>
              <a:gd name="connsiteX232" fmla="*/ 11449817 w 12185931"/>
              <a:gd name="connsiteY232" fmla="*/ 731019 h 2275759"/>
              <a:gd name="connsiteX233" fmla="*/ 11330870 w 12185931"/>
              <a:gd name="connsiteY233" fmla="*/ 727985 h 2275759"/>
              <a:gd name="connsiteX234" fmla="*/ 11241054 w 12185931"/>
              <a:gd name="connsiteY234" fmla="*/ 693393 h 2275759"/>
              <a:gd name="connsiteX235" fmla="*/ 11254405 w 12185931"/>
              <a:gd name="connsiteY235" fmla="*/ 741336 h 2275759"/>
              <a:gd name="connsiteX236" fmla="*/ 11226489 w 12185931"/>
              <a:gd name="connsiteY236" fmla="*/ 717668 h 2275759"/>
              <a:gd name="connsiteX237" fmla="*/ 11180367 w 12185931"/>
              <a:gd name="connsiteY237" fmla="*/ 697641 h 2275759"/>
              <a:gd name="connsiteX238" fmla="*/ 11157913 w 12185931"/>
              <a:gd name="connsiteY238" fmla="*/ 731019 h 2275759"/>
              <a:gd name="connsiteX239" fmla="*/ 11105722 w 12185931"/>
              <a:gd name="connsiteY239" fmla="*/ 796561 h 2275759"/>
              <a:gd name="connsiteX240" fmla="*/ 11101474 w 12185931"/>
              <a:gd name="connsiteY240" fmla="*/ 846931 h 2275759"/>
              <a:gd name="connsiteX241" fmla="*/ 11092371 w 12185931"/>
              <a:gd name="connsiteY241" fmla="*/ 932499 h 2275759"/>
              <a:gd name="connsiteX242" fmla="*/ 11030470 w 12185931"/>
              <a:gd name="connsiteY242" fmla="*/ 927038 h 2275759"/>
              <a:gd name="connsiteX243" fmla="*/ 11098439 w 12185931"/>
              <a:gd name="connsiteY243" fmla="*/ 747404 h 2275759"/>
              <a:gd name="connsiteX244" fmla="*/ 10989810 w 12185931"/>
              <a:gd name="connsiteY244" fmla="*/ 700069 h 2275759"/>
              <a:gd name="connsiteX245" fmla="*/ 10964321 w 12185931"/>
              <a:gd name="connsiteY245" fmla="*/ 719488 h 2275759"/>
              <a:gd name="connsiteX246" fmla="*/ 10884215 w 12185931"/>
              <a:gd name="connsiteY246" fmla="*/ 742549 h 2275759"/>
              <a:gd name="connsiteX247" fmla="*/ 10843554 w 12185931"/>
              <a:gd name="connsiteY247" fmla="*/ 745584 h 2275759"/>
              <a:gd name="connsiteX248" fmla="*/ 10819279 w 12185931"/>
              <a:gd name="connsiteY248" fmla="*/ 724343 h 2275759"/>
              <a:gd name="connsiteX249" fmla="*/ 10774372 w 12185931"/>
              <a:gd name="connsiteY249" fmla="*/ 692786 h 2275759"/>
              <a:gd name="connsiteX250" fmla="*/ 10713685 w 12185931"/>
              <a:gd name="connsiteY250" fmla="*/ 714027 h 2275759"/>
              <a:gd name="connsiteX251" fmla="*/ 10660887 w 12185931"/>
              <a:gd name="connsiteY251" fmla="*/ 751046 h 2275759"/>
              <a:gd name="connsiteX252" fmla="*/ 10546188 w 12185931"/>
              <a:gd name="connsiteY252" fmla="*/ 759542 h 2275759"/>
              <a:gd name="connsiteX253" fmla="*/ 10514632 w 12185931"/>
              <a:gd name="connsiteY253" fmla="*/ 716454 h 2275759"/>
              <a:gd name="connsiteX254" fmla="*/ 10402361 w 12185931"/>
              <a:gd name="connsiteY254" fmla="*/ 752866 h 2275759"/>
              <a:gd name="connsiteX255" fmla="*/ 10290090 w 12185931"/>
              <a:gd name="connsiteY255" fmla="*/ 752866 h 2275759"/>
              <a:gd name="connsiteX256" fmla="*/ 10227582 w 12185931"/>
              <a:gd name="connsiteY256" fmla="*/ 747404 h 2275759"/>
              <a:gd name="connsiteX257" fmla="*/ 10177819 w 12185931"/>
              <a:gd name="connsiteY257" fmla="*/ 728591 h 2275759"/>
              <a:gd name="connsiteX258" fmla="*/ 10177819 w 12185931"/>
              <a:gd name="connsiteY258" fmla="*/ 714633 h 2275759"/>
              <a:gd name="connsiteX259" fmla="*/ 10225762 w 12185931"/>
              <a:gd name="connsiteY259" fmla="*/ 705530 h 2275759"/>
              <a:gd name="connsiteX260" fmla="*/ 10355025 w 12185931"/>
              <a:gd name="connsiteY260" fmla="*/ 700069 h 2275759"/>
              <a:gd name="connsiteX261" fmla="*/ 10402361 w 12185931"/>
              <a:gd name="connsiteY261" fmla="*/ 673973 h 2275759"/>
              <a:gd name="connsiteX262" fmla="*/ 10395079 w 12185931"/>
              <a:gd name="connsiteY262" fmla="*/ 664263 h 2275759"/>
              <a:gd name="connsiteX263" fmla="*/ 10325895 w 12185931"/>
              <a:gd name="connsiteY263" fmla="*/ 664263 h 2275759"/>
              <a:gd name="connsiteX264" fmla="*/ 10328930 w 12185931"/>
              <a:gd name="connsiteY264" fmla="*/ 670939 h 2275759"/>
              <a:gd name="connsiteX265" fmla="*/ 10268850 w 12185931"/>
              <a:gd name="connsiteY265" fmla="*/ 690966 h 2275759"/>
              <a:gd name="connsiteX266" fmla="*/ 10150510 w 12185931"/>
              <a:gd name="connsiteY266" fmla="*/ 675187 h 2275759"/>
              <a:gd name="connsiteX267" fmla="*/ 10104995 w 12185931"/>
              <a:gd name="connsiteY267" fmla="*/ 680649 h 2275759"/>
              <a:gd name="connsiteX268" fmla="*/ 10128056 w 12185931"/>
              <a:gd name="connsiteY268" fmla="*/ 735874 h 2275759"/>
              <a:gd name="connsiteX269" fmla="*/ 10061301 w 12185931"/>
              <a:gd name="connsiteY269" fmla="*/ 739515 h 2275759"/>
              <a:gd name="connsiteX270" fmla="*/ 10052804 w 12185931"/>
              <a:gd name="connsiteY270" fmla="*/ 756507 h 2275759"/>
              <a:gd name="connsiteX271" fmla="*/ 10118953 w 12185931"/>
              <a:gd name="connsiteY271" fmla="*/ 805057 h 2275759"/>
              <a:gd name="connsiteX272" fmla="*/ 10316792 w 12185931"/>
              <a:gd name="connsiteY272" fmla="*/ 824477 h 2275759"/>
              <a:gd name="connsiteX273" fmla="*/ 10362308 w 12185931"/>
              <a:gd name="connsiteY273" fmla="*/ 858461 h 2275759"/>
              <a:gd name="connsiteX274" fmla="*/ 10322861 w 12185931"/>
              <a:gd name="connsiteY274" fmla="*/ 896694 h 2275759"/>
              <a:gd name="connsiteX275" fmla="*/ 10279773 w 12185931"/>
              <a:gd name="connsiteY275" fmla="*/ 916721 h 2275759"/>
              <a:gd name="connsiteX276" fmla="*/ 10324681 w 12185931"/>
              <a:gd name="connsiteY276" fmla="*/ 942209 h 2275759"/>
              <a:gd name="connsiteX277" fmla="*/ 10382941 w 12185931"/>
              <a:gd name="connsiteY277" fmla="*/ 941602 h 2275759"/>
              <a:gd name="connsiteX278" fmla="*/ 10417532 w 12185931"/>
              <a:gd name="connsiteY278" fmla="*/ 961022 h 2275759"/>
              <a:gd name="connsiteX279" fmla="*/ 10392044 w 12185931"/>
              <a:gd name="connsiteY279" fmla="*/ 986511 h 2275759"/>
              <a:gd name="connsiteX280" fmla="*/ 10341067 w 12185931"/>
              <a:gd name="connsiteY280" fmla="*/ 1010786 h 2275759"/>
              <a:gd name="connsiteX281" fmla="*/ 10376873 w 12185931"/>
              <a:gd name="connsiteY281" fmla="*/ 1087858 h 2275759"/>
              <a:gd name="connsiteX282" fmla="*/ 10414498 w 12185931"/>
              <a:gd name="connsiteY282" fmla="*/ 1159468 h 2275759"/>
              <a:gd name="connsiteX283" fmla="*/ 10439380 w 12185931"/>
              <a:gd name="connsiteY283" fmla="*/ 1201342 h 2275759"/>
              <a:gd name="connsiteX284" fmla="*/ 10465475 w 12185931"/>
              <a:gd name="connsiteY284" fmla="*/ 1157648 h 2275759"/>
              <a:gd name="connsiteX285" fmla="*/ 10481860 w 12185931"/>
              <a:gd name="connsiteY285" fmla="*/ 1143083 h 2275759"/>
              <a:gd name="connsiteX286" fmla="*/ 10569856 w 12185931"/>
              <a:gd name="connsiteY286" fmla="*/ 1240182 h 2275759"/>
              <a:gd name="connsiteX287" fmla="*/ 10731891 w 12185931"/>
              <a:gd name="connsiteY287" fmla="*/ 1212873 h 2275759"/>
              <a:gd name="connsiteX288" fmla="*/ 10789543 w 12185931"/>
              <a:gd name="connsiteY288" fmla="*/ 1225617 h 2275759"/>
              <a:gd name="connsiteX289" fmla="*/ 10730677 w 12185931"/>
              <a:gd name="connsiteY289" fmla="*/ 1147331 h 2275759"/>
              <a:gd name="connsiteX290" fmla="*/ 10731891 w 12185931"/>
              <a:gd name="connsiteY290" fmla="*/ 1147938 h 2275759"/>
              <a:gd name="connsiteX291" fmla="*/ 10727036 w 12185931"/>
              <a:gd name="connsiteY291" fmla="*/ 1112133 h 2275759"/>
              <a:gd name="connsiteX292" fmla="*/ 10732498 w 12185931"/>
              <a:gd name="connsiteY292" fmla="*/ 1055087 h 2275759"/>
              <a:gd name="connsiteX293" fmla="*/ 10790757 w 12185931"/>
              <a:gd name="connsiteY293" fmla="*/ 1080576 h 2275759"/>
              <a:gd name="connsiteX294" fmla="*/ 10856906 w 12185931"/>
              <a:gd name="connsiteY294" fmla="*/ 1052053 h 2275759"/>
              <a:gd name="connsiteX295" fmla="*/ 10950364 w 12185931"/>
              <a:gd name="connsiteY295" fmla="*/ 1070259 h 2275759"/>
              <a:gd name="connsiteX296" fmla="*/ 11018333 w 12185931"/>
              <a:gd name="connsiteY296" fmla="*/ 1069652 h 2275759"/>
              <a:gd name="connsiteX297" fmla="*/ 11144562 w 12185931"/>
              <a:gd name="connsiteY297" fmla="*/ 1056301 h 2275759"/>
              <a:gd name="connsiteX298" fmla="*/ 11236199 w 12185931"/>
              <a:gd name="connsiteY298" fmla="*/ 1042950 h 2275759"/>
              <a:gd name="connsiteX299" fmla="*/ 11236806 w 12185931"/>
              <a:gd name="connsiteY299" fmla="*/ 1025350 h 2275759"/>
              <a:gd name="connsiteX300" fmla="*/ 11155485 w 12185931"/>
              <a:gd name="connsiteY300" fmla="*/ 1005931 h 2275759"/>
              <a:gd name="connsiteX301" fmla="*/ 11157306 w 12185931"/>
              <a:gd name="connsiteY301" fmla="*/ 988938 h 2275759"/>
              <a:gd name="connsiteX302" fmla="*/ 11274431 w 12185931"/>
              <a:gd name="connsiteY302" fmla="*/ 988331 h 2275759"/>
              <a:gd name="connsiteX303" fmla="*/ 11321767 w 12185931"/>
              <a:gd name="connsiteY303" fmla="*/ 991366 h 2275759"/>
              <a:gd name="connsiteX304" fmla="*/ 11353324 w 12185931"/>
              <a:gd name="connsiteY304" fmla="*/ 1024137 h 2275759"/>
              <a:gd name="connsiteX305" fmla="*/ 11370924 w 12185931"/>
              <a:gd name="connsiteY305" fmla="*/ 1066618 h 2275759"/>
              <a:gd name="connsiteX306" fmla="*/ 11197966 w 12185931"/>
              <a:gd name="connsiteY306" fmla="*/ 1112133 h 2275759"/>
              <a:gd name="connsiteX307" fmla="*/ 11163375 w 12185931"/>
              <a:gd name="connsiteY307" fmla="*/ 1132159 h 2275759"/>
              <a:gd name="connsiteX308" fmla="*/ 11174905 w 12185931"/>
              <a:gd name="connsiteY308" fmla="*/ 1161289 h 2275759"/>
              <a:gd name="connsiteX309" fmla="*/ 11211318 w 12185931"/>
              <a:gd name="connsiteY309" fmla="*/ 1137621 h 2275759"/>
              <a:gd name="connsiteX310" fmla="*/ 11225882 w 12185931"/>
              <a:gd name="connsiteY310" fmla="*/ 1120629 h 2275759"/>
              <a:gd name="connsiteX311" fmla="*/ 11289603 w 12185931"/>
              <a:gd name="connsiteY311" fmla="*/ 1162503 h 2275759"/>
              <a:gd name="connsiteX312" fmla="*/ 11217993 w 12185931"/>
              <a:gd name="connsiteY312" fmla="*/ 1177675 h 2275759"/>
              <a:gd name="connsiteX313" fmla="*/ 11244088 w 12185931"/>
              <a:gd name="connsiteY313" fmla="*/ 1209839 h 2275759"/>
              <a:gd name="connsiteX314" fmla="*/ 11129997 w 12185931"/>
              <a:gd name="connsiteY314" fmla="*/ 1211659 h 2275759"/>
              <a:gd name="connsiteX315" fmla="*/ 11091157 w 12185931"/>
              <a:gd name="connsiteY315" fmla="*/ 1252319 h 2275759"/>
              <a:gd name="connsiteX316" fmla="*/ 11076592 w 12185931"/>
              <a:gd name="connsiteY316" fmla="*/ 1232900 h 2275759"/>
              <a:gd name="connsiteX317" fmla="*/ 11034718 w 12185931"/>
              <a:gd name="connsiteY317" fmla="*/ 1234720 h 2275759"/>
              <a:gd name="connsiteX318" fmla="*/ 11029864 w 12185931"/>
              <a:gd name="connsiteY318" fmla="*/ 1254747 h 2275759"/>
              <a:gd name="connsiteX319" fmla="*/ 11062027 w 12185931"/>
              <a:gd name="connsiteY319" fmla="*/ 1270526 h 2275759"/>
              <a:gd name="connsiteX320" fmla="*/ 11162161 w 12185931"/>
              <a:gd name="connsiteY320" fmla="*/ 1275987 h 2275759"/>
              <a:gd name="connsiteX321" fmla="*/ 11083875 w 12185931"/>
              <a:gd name="connsiteY321" fmla="*/ 1307545 h 2275759"/>
              <a:gd name="connsiteX322" fmla="*/ 11196146 w 12185931"/>
              <a:gd name="connsiteY322" fmla="*/ 1331212 h 2275759"/>
              <a:gd name="connsiteX323" fmla="*/ 11247122 w 12185931"/>
              <a:gd name="connsiteY323" fmla="*/ 1325751 h 2275759"/>
              <a:gd name="connsiteX324" fmla="*/ 11247730 w 12185931"/>
              <a:gd name="connsiteY324" fmla="*/ 1341529 h 2275759"/>
              <a:gd name="connsiteX325" fmla="*/ 11158519 w 12185931"/>
              <a:gd name="connsiteY325" fmla="*/ 1365197 h 2275759"/>
              <a:gd name="connsiteX326" fmla="*/ 11167622 w 12185931"/>
              <a:gd name="connsiteY326" fmla="*/ 1383403 h 2275759"/>
              <a:gd name="connsiteX327" fmla="*/ 11053532 w 12185931"/>
              <a:gd name="connsiteY327" fmla="*/ 1454407 h 2275759"/>
              <a:gd name="connsiteX328" fmla="*/ 11087516 w 12185931"/>
              <a:gd name="connsiteY328" fmla="*/ 1493853 h 2275759"/>
              <a:gd name="connsiteX329" fmla="*/ 10932158 w 12185931"/>
              <a:gd name="connsiteY329" fmla="*/ 1523590 h 2275759"/>
              <a:gd name="connsiteX330" fmla="*/ 10981314 w 12185931"/>
              <a:gd name="connsiteY330" fmla="*/ 1529052 h 2275759"/>
              <a:gd name="connsiteX331" fmla="*/ 11023795 w 12185931"/>
              <a:gd name="connsiteY331" fmla="*/ 1528445 h 2275759"/>
              <a:gd name="connsiteX332" fmla="*/ 11049890 w 12185931"/>
              <a:gd name="connsiteY332" fmla="*/ 1553933 h 2275759"/>
              <a:gd name="connsiteX333" fmla="*/ 11020154 w 12185931"/>
              <a:gd name="connsiteY333" fmla="*/ 1573353 h 2275759"/>
              <a:gd name="connsiteX334" fmla="*/ 10910917 w 12185931"/>
              <a:gd name="connsiteY334" fmla="*/ 1580029 h 2275759"/>
              <a:gd name="connsiteX335" fmla="*/ 10933371 w 12185931"/>
              <a:gd name="connsiteY335" fmla="*/ 1538762 h 2275759"/>
              <a:gd name="connsiteX336" fmla="*/ 10838093 w 12185931"/>
              <a:gd name="connsiteY336" fmla="*/ 1545437 h 2275759"/>
              <a:gd name="connsiteX337" fmla="*/ 10848410 w 12185931"/>
              <a:gd name="connsiteY337" fmla="*/ 1629185 h 2275759"/>
              <a:gd name="connsiteX338" fmla="*/ 10711864 w 12185931"/>
              <a:gd name="connsiteY338" fmla="*/ 1643750 h 2275759"/>
              <a:gd name="connsiteX339" fmla="*/ 10711864 w 12185931"/>
              <a:gd name="connsiteY339" fmla="*/ 1695941 h 2275759"/>
              <a:gd name="connsiteX340" fmla="*/ 10651177 w 12185931"/>
              <a:gd name="connsiteY340" fmla="*/ 1669238 h 2275759"/>
              <a:gd name="connsiteX341" fmla="*/ 10830203 w 12185931"/>
              <a:gd name="connsiteY341" fmla="*/ 1694727 h 2275759"/>
              <a:gd name="connsiteX342" fmla="*/ 10839913 w 12185931"/>
              <a:gd name="connsiteY342" fmla="*/ 1719002 h 2275759"/>
              <a:gd name="connsiteX343" fmla="*/ 10901207 w 12185931"/>
              <a:gd name="connsiteY343" fmla="*/ 1750559 h 2275759"/>
              <a:gd name="connsiteX344" fmla="*/ 10941261 w 12185931"/>
              <a:gd name="connsiteY344" fmla="*/ 1746918 h 2275759"/>
              <a:gd name="connsiteX345" fmla="*/ 11004375 w 12185931"/>
              <a:gd name="connsiteY345" fmla="*/ 1735387 h 2275759"/>
              <a:gd name="connsiteX346" fmla="*/ 11066882 w 12185931"/>
              <a:gd name="connsiteY346" fmla="*/ 1725070 h 2275759"/>
              <a:gd name="connsiteX347" fmla="*/ 11068703 w 12185931"/>
              <a:gd name="connsiteY347" fmla="*/ 1712326 h 2275759"/>
              <a:gd name="connsiteX348" fmla="*/ 11107542 w 12185931"/>
              <a:gd name="connsiteY348" fmla="*/ 1746918 h 2275759"/>
              <a:gd name="connsiteX349" fmla="*/ 11064455 w 12185931"/>
              <a:gd name="connsiteY349" fmla="*/ 1760269 h 2275759"/>
              <a:gd name="connsiteX350" fmla="*/ 11080233 w 12185931"/>
              <a:gd name="connsiteY350" fmla="*/ 1780296 h 2275759"/>
              <a:gd name="connsiteX351" fmla="*/ 11199787 w 12185931"/>
              <a:gd name="connsiteY351" fmla="*/ 1742670 h 2275759"/>
              <a:gd name="connsiteX352" fmla="*/ 11293852 w 12185931"/>
              <a:gd name="connsiteY352" fmla="*/ 1762696 h 2275759"/>
              <a:gd name="connsiteX353" fmla="*/ 11338760 w 12185931"/>
              <a:gd name="connsiteY353" fmla="*/ 1800322 h 2275759"/>
              <a:gd name="connsiteX354" fmla="*/ 11284749 w 12185931"/>
              <a:gd name="connsiteY354" fmla="*/ 1831273 h 2275759"/>
              <a:gd name="connsiteX355" fmla="*/ 11129390 w 12185931"/>
              <a:gd name="connsiteY355" fmla="*/ 1842196 h 2275759"/>
              <a:gd name="connsiteX356" fmla="*/ 11012264 w 12185931"/>
              <a:gd name="connsiteY356" fmla="*/ 1805784 h 2275759"/>
              <a:gd name="connsiteX357" fmla="*/ 10947936 w 12185931"/>
              <a:gd name="connsiteY357" fmla="*/ 1794253 h 2275759"/>
              <a:gd name="connsiteX358" fmla="*/ 10995272 w 12185931"/>
              <a:gd name="connsiteY358" fmla="*/ 1864650 h 2275759"/>
              <a:gd name="connsiteX359" fmla="*/ 10896959 w 12185931"/>
              <a:gd name="connsiteY359" fmla="*/ 1891959 h 2275759"/>
              <a:gd name="connsiteX360" fmla="*/ 10901207 w 12185931"/>
              <a:gd name="connsiteY360" fmla="*/ 1922303 h 2275759"/>
              <a:gd name="connsiteX361" fmla="*/ 10866616 w 12185931"/>
              <a:gd name="connsiteY361" fmla="*/ 1925337 h 2275759"/>
              <a:gd name="connsiteX362" fmla="*/ 10829597 w 12185931"/>
              <a:gd name="connsiteY362" fmla="*/ 1953253 h 2275759"/>
              <a:gd name="connsiteX363" fmla="*/ 10850230 w 12185931"/>
              <a:gd name="connsiteY363" fmla="*/ 1987845 h 2275759"/>
              <a:gd name="connsiteX364" fmla="*/ 10897566 w 12185931"/>
              <a:gd name="connsiteY364" fmla="*/ 2044284 h 2275759"/>
              <a:gd name="connsiteX365" fmla="*/ 10870863 w 12185931"/>
              <a:gd name="connsiteY365" fmla="*/ 2144417 h 2275759"/>
              <a:gd name="connsiteX366" fmla="*/ 10779226 w 12185931"/>
              <a:gd name="connsiteY366" fmla="*/ 2157161 h 2275759"/>
              <a:gd name="connsiteX367" fmla="*/ 10713077 w 12185931"/>
              <a:gd name="connsiteY367" fmla="*/ 2138955 h 2275759"/>
              <a:gd name="connsiteX368" fmla="*/ 10606875 w 12185931"/>
              <a:gd name="connsiteY368" fmla="*/ 2182043 h 2275759"/>
              <a:gd name="connsiteX369" fmla="*/ 10464261 w 12185931"/>
              <a:gd name="connsiteY369" fmla="*/ 2152306 h 2275759"/>
              <a:gd name="connsiteX370" fmla="*/ 10422994 w 12185931"/>
              <a:gd name="connsiteY370" fmla="*/ 2140169 h 2275759"/>
              <a:gd name="connsiteX371" fmla="*/ 10313758 w 12185931"/>
              <a:gd name="connsiteY371" fmla="*/ 2124390 h 2275759"/>
              <a:gd name="connsiteX372" fmla="*/ 10248216 w 12185931"/>
              <a:gd name="connsiteY372" fmla="*/ 2135921 h 2275759"/>
              <a:gd name="connsiteX373" fmla="*/ 10157185 w 12185931"/>
              <a:gd name="connsiteY373" fmla="*/ 2154127 h 2275759"/>
              <a:gd name="connsiteX374" fmla="*/ 9967843 w 12185931"/>
              <a:gd name="connsiteY374" fmla="*/ 2088585 h 2275759"/>
              <a:gd name="connsiteX375" fmla="*/ 9901694 w 12185931"/>
              <a:gd name="connsiteY375" fmla="*/ 2047925 h 2275759"/>
              <a:gd name="connsiteX376" fmla="*/ 9682007 w 12185931"/>
              <a:gd name="connsiteY376" fmla="*/ 2066738 h 2275759"/>
              <a:gd name="connsiteX377" fmla="*/ 9682007 w 12185931"/>
              <a:gd name="connsiteY377" fmla="*/ 2133493 h 2275759"/>
              <a:gd name="connsiteX378" fmla="*/ 9658339 w 12185931"/>
              <a:gd name="connsiteY378" fmla="*/ 2126211 h 2275759"/>
              <a:gd name="connsiteX379" fmla="*/ 9560634 w 12185931"/>
              <a:gd name="connsiteY379" fmla="*/ 2104971 h 2275759"/>
              <a:gd name="connsiteX380" fmla="*/ 9501767 w 12185931"/>
              <a:gd name="connsiteY380" fmla="*/ 2060062 h 2275759"/>
              <a:gd name="connsiteX381" fmla="*/ 9405882 w 12185931"/>
              <a:gd name="connsiteY381" fmla="*/ 2029719 h 2275759"/>
              <a:gd name="connsiteX382" fmla="*/ 9399813 w 12185931"/>
              <a:gd name="connsiteY382" fmla="*/ 2042463 h 2275759"/>
              <a:gd name="connsiteX383" fmla="*/ 9391924 w 12185931"/>
              <a:gd name="connsiteY383" fmla="*/ 2026078 h 2275759"/>
              <a:gd name="connsiteX384" fmla="*/ 9368256 w 12185931"/>
              <a:gd name="connsiteY384" fmla="*/ 1988452 h 2275759"/>
              <a:gd name="connsiteX385" fmla="*/ 9332450 w 12185931"/>
              <a:gd name="connsiteY385" fmla="*/ 2007265 h 2275759"/>
              <a:gd name="connsiteX386" fmla="*/ 9284508 w 12185931"/>
              <a:gd name="connsiteY386" fmla="*/ 2036394 h 2275759"/>
              <a:gd name="connsiteX387" fmla="*/ 9211684 w 12185931"/>
              <a:gd name="connsiteY387" fmla="*/ 1989058 h 2275759"/>
              <a:gd name="connsiteX388" fmla="*/ 9198332 w 12185931"/>
              <a:gd name="connsiteY388" fmla="*/ 1893780 h 2275759"/>
              <a:gd name="connsiteX389" fmla="*/ 9183767 w 12185931"/>
              <a:gd name="connsiteY389" fmla="*/ 1862830 h 2275759"/>
              <a:gd name="connsiteX390" fmla="*/ 9171023 w 12185931"/>
              <a:gd name="connsiteY390" fmla="*/ 1867685 h 2275759"/>
              <a:gd name="connsiteX391" fmla="*/ 9177699 w 12185931"/>
              <a:gd name="connsiteY391" fmla="*/ 1907738 h 2275759"/>
              <a:gd name="connsiteX392" fmla="*/ 9165561 w 12185931"/>
              <a:gd name="connsiteY392" fmla="*/ 1916234 h 2275759"/>
              <a:gd name="connsiteX393" fmla="*/ 9130363 w 12185931"/>
              <a:gd name="connsiteY393" fmla="*/ 1860402 h 2275759"/>
              <a:gd name="connsiteX394" fmla="*/ 9091523 w 12185931"/>
              <a:gd name="connsiteY394" fmla="*/ 1749345 h 2275759"/>
              <a:gd name="connsiteX395" fmla="*/ 9036905 w 12185931"/>
              <a:gd name="connsiteY395" fmla="*/ 1680769 h 2275759"/>
              <a:gd name="connsiteX396" fmla="*/ 9033871 w 12185931"/>
              <a:gd name="connsiteY396" fmla="*/ 1651639 h 2275759"/>
              <a:gd name="connsiteX397" fmla="*/ 9064821 w 12185931"/>
              <a:gd name="connsiteY397" fmla="*/ 1655281 h 2275759"/>
              <a:gd name="connsiteX398" fmla="*/ 9134611 w 12185931"/>
              <a:gd name="connsiteY398" fmla="*/ 1683803 h 2275759"/>
              <a:gd name="connsiteX399" fmla="*/ 9187409 w 12185931"/>
              <a:gd name="connsiteY399" fmla="*/ 1745704 h 2275759"/>
              <a:gd name="connsiteX400" fmla="*/ 9241420 w 12185931"/>
              <a:gd name="connsiteY400" fmla="*/ 1855547 h 2275759"/>
              <a:gd name="connsiteX401" fmla="*/ 9270550 w 12185931"/>
              <a:gd name="connsiteY401" fmla="*/ 1860402 h 2275759"/>
              <a:gd name="connsiteX402" fmla="*/ 9255985 w 12185931"/>
              <a:gd name="connsiteY402" fmla="*/ 1819742 h 2275759"/>
              <a:gd name="connsiteX403" fmla="*/ 9342161 w 12185931"/>
              <a:gd name="connsiteY403" fmla="*/ 1841589 h 2275759"/>
              <a:gd name="connsiteX404" fmla="*/ 9345802 w 12185931"/>
              <a:gd name="connsiteY404" fmla="*/ 1834914 h 2275759"/>
              <a:gd name="connsiteX405" fmla="*/ 9208042 w 12185931"/>
              <a:gd name="connsiteY405" fmla="*/ 1718395 h 2275759"/>
              <a:gd name="connsiteX406" fmla="*/ 9278439 w 12185931"/>
              <a:gd name="connsiteY406" fmla="*/ 1683197 h 2275759"/>
              <a:gd name="connsiteX407" fmla="*/ 9125508 w 12185931"/>
              <a:gd name="connsiteY407" fmla="*/ 1649819 h 2275759"/>
              <a:gd name="connsiteX408" fmla="*/ 9051470 w 12185931"/>
              <a:gd name="connsiteY408" fmla="*/ 1633433 h 2275759"/>
              <a:gd name="connsiteX409" fmla="*/ 9001100 w 12185931"/>
              <a:gd name="connsiteY409" fmla="*/ 1671059 h 2275759"/>
              <a:gd name="connsiteX410" fmla="*/ 8942841 w 12185931"/>
              <a:gd name="connsiteY410" fmla="*/ 1748738 h 2275759"/>
              <a:gd name="connsiteX411" fmla="*/ 8911284 w 12185931"/>
              <a:gd name="connsiteY411" fmla="*/ 1743277 h 2275759"/>
              <a:gd name="connsiteX412" fmla="*/ 8841494 w 12185931"/>
              <a:gd name="connsiteY412" fmla="*/ 1681376 h 2275759"/>
              <a:gd name="connsiteX413" fmla="*/ 8766849 w 12185931"/>
              <a:gd name="connsiteY413" fmla="*/ 1623117 h 2275759"/>
              <a:gd name="connsiteX414" fmla="*/ 8690383 w 12185931"/>
              <a:gd name="connsiteY414" fmla="*/ 1544223 h 2275759"/>
              <a:gd name="connsiteX415" fmla="*/ 8677639 w 12185931"/>
              <a:gd name="connsiteY415" fmla="*/ 1553933 h 2275759"/>
              <a:gd name="connsiteX416" fmla="*/ 8706768 w 12185931"/>
              <a:gd name="connsiteY416" fmla="*/ 1621903 h 2275759"/>
              <a:gd name="connsiteX417" fmla="*/ 8717086 w 12185931"/>
              <a:gd name="connsiteY417" fmla="*/ 1609765 h 2275759"/>
              <a:gd name="connsiteX418" fmla="*/ 8768669 w 12185931"/>
              <a:gd name="connsiteY418" fmla="*/ 1621903 h 2275759"/>
              <a:gd name="connsiteX419" fmla="*/ 8797192 w 12185931"/>
              <a:gd name="connsiteY419" fmla="*/ 1661349 h 2275759"/>
              <a:gd name="connsiteX420" fmla="*/ 8829356 w 12185931"/>
              <a:gd name="connsiteY420" fmla="*/ 1707471 h 2275759"/>
              <a:gd name="connsiteX421" fmla="*/ 8766242 w 12185931"/>
              <a:gd name="connsiteY421" fmla="*/ 1725070 h 2275759"/>
              <a:gd name="connsiteX422" fmla="*/ 8676425 w 12185931"/>
              <a:gd name="connsiteY422" fmla="*/ 1640109 h 2275759"/>
              <a:gd name="connsiteX423" fmla="*/ 8636372 w 12185931"/>
              <a:gd name="connsiteY423" fmla="*/ 1609158 h 2275759"/>
              <a:gd name="connsiteX424" fmla="*/ 8597532 w 12185931"/>
              <a:gd name="connsiteY424" fmla="*/ 1620082 h 2275759"/>
              <a:gd name="connsiteX425" fmla="*/ 8611490 w 12185931"/>
              <a:gd name="connsiteY425" fmla="*/ 1656494 h 2275759"/>
              <a:gd name="connsiteX426" fmla="*/ 8629696 w 12185931"/>
              <a:gd name="connsiteY426" fmla="*/ 1674700 h 2275759"/>
              <a:gd name="connsiteX427" fmla="*/ 8600566 w 12185931"/>
              <a:gd name="connsiteY427" fmla="*/ 1769979 h 2275759"/>
              <a:gd name="connsiteX428" fmla="*/ 8550197 w 12185931"/>
              <a:gd name="connsiteY428" fmla="*/ 1794253 h 2275759"/>
              <a:gd name="connsiteX429" fmla="*/ 8606635 w 12185931"/>
              <a:gd name="connsiteY429" fmla="*/ 1833093 h 2275759"/>
              <a:gd name="connsiteX430" fmla="*/ 8726795 w 12185931"/>
              <a:gd name="connsiteY430" fmla="*/ 1859189 h 2275759"/>
              <a:gd name="connsiteX431" fmla="*/ 8755318 w 12185931"/>
              <a:gd name="connsiteY431" fmla="*/ 1876181 h 2275759"/>
              <a:gd name="connsiteX432" fmla="*/ 8791123 w 12185931"/>
              <a:gd name="connsiteY432" fmla="*/ 1889532 h 2275759"/>
              <a:gd name="connsiteX433" fmla="*/ 8913104 w 12185931"/>
              <a:gd name="connsiteY433" fmla="*/ 1790612 h 2275759"/>
              <a:gd name="connsiteX434" fmla="*/ 9018092 w 12185931"/>
              <a:gd name="connsiteY434" fmla="*/ 1874360 h 2275759"/>
              <a:gd name="connsiteX435" fmla="*/ 8998672 w 12185931"/>
              <a:gd name="connsiteY435" fmla="*/ 1943543 h 2275759"/>
              <a:gd name="connsiteX436" fmla="*/ 9069070 w 12185931"/>
              <a:gd name="connsiteY436" fmla="*/ 1984810 h 2275759"/>
              <a:gd name="connsiteX437" fmla="*/ 9070890 w 12185931"/>
              <a:gd name="connsiteY437" fmla="*/ 1965998 h 2275759"/>
              <a:gd name="connsiteX438" fmla="*/ 9106088 w 12185931"/>
              <a:gd name="connsiteY438" fmla="*/ 1932013 h 2275759"/>
              <a:gd name="connsiteX439" fmla="*/ 9132791 w 12185931"/>
              <a:gd name="connsiteY439" fmla="*/ 1972673 h 2275759"/>
              <a:gd name="connsiteX440" fmla="*/ 9169810 w 12185931"/>
              <a:gd name="connsiteY440" fmla="*/ 2016975 h 2275759"/>
              <a:gd name="connsiteX441" fmla="*/ 9198332 w 12185931"/>
              <a:gd name="connsiteY441" fmla="*/ 2098295 h 2275759"/>
              <a:gd name="connsiteX442" fmla="*/ 9010203 w 12185931"/>
              <a:gd name="connsiteY442" fmla="*/ 2024864 h 2275759"/>
              <a:gd name="connsiteX443" fmla="*/ 8873657 w 12185931"/>
              <a:gd name="connsiteY443" fmla="*/ 2045497 h 2275759"/>
              <a:gd name="connsiteX444" fmla="*/ 8735292 w 12185931"/>
              <a:gd name="connsiteY444" fmla="*/ 2106184 h 2275759"/>
              <a:gd name="connsiteX445" fmla="*/ 8652150 w 12185931"/>
              <a:gd name="connsiteY445" fmla="*/ 2123177 h 2275759"/>
              <a:gd name="connsiteX446" fmla="*/ 8627269 w 12185931"/>
              <a:gd name="connsiteY446" fmla="*/ 2012726 h 2275759"/>
              <a:gd name="connsiteX447" fmla="*/ 8480407 w 12185931"/>
              <a:gd name="connsiteY447" fmla="*/ 1958108 h 2275759"/>
              <a:gd name="connsiteX448" fmla="*/ 8431250 w 12185931"/>
              <a:gd name="connsiteY448" fmla="*/ 1882856 h 2275759"/>
              <a:gd name="connsiteX449" fmla="*/ 8394837 w 12185931"/>
              <a:gd name="connsiteY449" fmla="*/ 1798502 h 2275759"/>
              <a:gd name="connsiteX450" fmla="*/ 8377846 w 12185931"/>
              <a:gd name="connsiteY450" fmla="*/ 1782116 h 2275759"/>
              <a:gd name="connsiteX451" fmla="*/ 8311697 w 12185931"/>
              <a:gd name="connsiteY451" fmla="*/ 1762089 h 2275759"/>
              <a:gd name="connsiteX452" fmla="*/ 8266182 w 12185931"/>
              <a:gd name="connsiteY452" fmla="*/ 1756628 h 2275759"/>
              <a:gd name="connsiteX453" fmla="*/ 8249797 w 12185931"/>
              <a:gd name="connsiteY453" fmla="*/ 1749345 h 2275759"/>
              <a:gd name="connsiteX454" fmla="*/ 8095045 w 12185931"/>
              <a:gd name="connsiteY454" fmla="*/ 1833093 h 2275759"/>
              <a:gd name="connsiteX455" fmla="*/ 8109003 w 12185931"/>
              <a:gd name="connsiteY455" fmla="*/ 1902883 h 2275759"/>
              <a:gd name="connsiteX456" fmla="*/ 8192144 w 12185931"/>
              <a:gd name="connsiteY456" fmla="*/ 1908952 h 2275759"/>
              <a:gd name="connsiteX457" fmla="*/ 8197605 w 12185931"/>
              <a:gd name="connsiteY457" fmla="*/ 1895601 h 2275759"/>
              <a:gd name="connsiteX458" fmla="*/ 8200033 w 12185931"/>
              <a:gd name="connsiteY458" fmla="*/ 1844017 h 2275759"/>
              <a:gd name="connsiteX459" fmla="*/ 8254651 w 12185931"/>
              <a:gd name="connsiteY459" fmla="*/ 1856154 h 2275759"/>
              <a:gd name="connsiteX460" fmla="*/ 8292884 w 12185931"/>
              <a:gd name="connsiteY460" fmla="*/ 1851299 h 2275759"/>
              <a:gd name="connsiteX461" fmla="*/ 8374205 w 12185931"/>
              <a:gd name="connsiteY461" fmla="*/ 1890139 h 2275759"/>
              <a:gd name="connsiteX462" fmla="*/ 8322013 w 12185931"/>
              <a:gd name="connsiteY462" fmla="*/ 1892566 h 2275759"/>
              <a:gd name="connsiteX463" fmla="*/ 8331116 w 12185931"/>
              <a:gd name="connsiteY463" fmla="*/ 1950219 h 2275759"/>
              <a:gd name="connsiteX464" fmla="*/ 8407582 w 12185931"/>
              <a:gd name="connsiteY464" fmla="*/ 2030932 h 2275759"/>
              <a:gd name="connsiteX465" fmla="*/ 8379059 w 12185931"/>
              <a:gd name="connsiteY465" fmla="*/ 2088585 h 2275759"/>
              <a:gd name="connsiteX466" fmla="*/ 8285601 w 12185931"/>
              <a:gd name="connsiteY466" fmla="*/ 2067951 h 2275759"/>
              <a:gd name="connsiteX467" fmla="*/ 8078659 w 12185931"/>
              <a:gd name="connsiteY467" fmla="*/ 1957501 h 2275759"/>
              <a:gd name="connsiteX468" fmla="*/ 7990663 w 12185931"/>
              <a:gd name="connsiteY468" fmla="*/ 1822169 h 2275759"/>
              <a:gd name="connsiteX469" fmla="*/ 7955465 w 12185931"/>
              <a:gd name="connsiteY469" fmla="*/ 1813066 h 2275759"/>
              <a:gd name="connsiteX470" fmla="*/ 7880820 w 12185931"/>
              <a:gd name="connsiteY470" fmla="*/ 1812460 h 2275759"/>
              <a:gd name="connsiteX471" fmla="*/ 7880820 w 12185931"/>
              <a:gd name="connsiteY471" fmla="*/ 1850086 h 2275759"/>
              <a:gd name="connsiteX472" fmla="*/ 7956679 w 12185931"/>
              <a:gd name="connsiteY472" fmla="*/ 1851299 h 2275759"/>
              <a:gd name="connsiteX473" fmla="*/ 7973064 w 12185931"/>
              <a:gd name="connsiteY473" fmla="*/ 1976314 h 2275759"/>
              <a:gd name="connsiteX474" fmla="*/ 8070770 w 12185931"/>
              <a:gd name="connsiteY474" fmla="*/ 2055814 h 2275759"/>
              <a:gd name="connsiteX475" fmla="*/ 7871717 w 12185931"/>
              <a:gd name="connsiteY475" fmla="*/ 2086764 h 2275759"/>
              <a:gd name="connsiteX476" fmla="*/ 7772190 w 12185931"/>
              <a:gd name="connsiteY476" fmla="*/ 2064917 h 2275759"/>
              <a:gd name="connsiteX477" fmla="*/ 7729709 w 12185931"/>
              <a:gd name="connsiteY477" fmla="*/ 2070986 h 2275759"/>
              <a:gd name="connsiteX478" fmla="*/ 7617439 w 12185931"/>
              <a:gd name="connsiteY478" fmla="*/ 2055814 h 2275759"/>
              <a:gd name="connsiteX479" fmla="*/ 7577992 w 12185931"/>
              <a:gd name="connsiteY479" fmla="*/ 2046711 h 2275759"/>
              <a:gd name="connsiteX480" fmla="*/ 7530049 w 12185931"/>
              <a:gd name="connsiteY480" fmla="*/ 2069772 h 2275759"/>
              <a:gd name="connsiteX481" fmla="*/ 7476645 w 12185931"/>
              <a:gd name="connsiteY481" fmla="*/ 2070986 h 2275759"/>
              <a:gd name="connsiteX482" fmla="*/ 7366802 w 12185931"/>
              <a:gd name="connsiteY482" fmla="*/ 2150486 h 2275759"/>
              <a:gd name="connsiteX483" fmla="*/ 7085821 w 12185931"/>
              <a:gd name="connsiteY483" fmla="*/ 2150486 h 2275759"/>
              <a:gd name="connsiteX484" fmla="*/ 7044554 w 12185931"/>
              <a:gd name="connsiteY484" fmla="*/ 2134100 h 2275759"/>
              <a:gd name="connsiteX485" fmla="*/ 6960200 w 12185931"/>
              <a:gd name="connsiteY485" fmla="*/ 2046104 h 2275759"/>
              <a:gd name="connsiteX486" fmla="*/ 6908008 w 12185931"/>
              <a:gd name="connsiteY486" fmla="*/ 1977528 h 2275759"/>
              <a:gd name="connsiteX487" fmla="*/ 6878272 w 12185931"/>
              <a:gd name="connsiteY487" fmla="*/ 1956288 h 2275759"/>
              <a:gd name="connsiteX488" fmla="*/ 6817586 w 12185931"/>
              <a:gd name="connsiteY488" fmla="*/ 1945971 h 2275759"/>
              <a:gd name="connsiteX489" fmla="*/ 6826689 w 12185931"/>
              <a:gd name="connsiteY489" fmla="*/ 1879822 h 2275759"/>
              <a:gd name="connsiteX490" fmla="*/ 6945028 w 12185931"/>
              <a:gd name="connsiteY490" fmla="*/ 1897421 h 2275759"/>
              <a:gd name="connsiteX491" fmla="*/ 6999039 w 12185931"/>
              <a:gd name="connsiteY491" fmla="*/ 1869505 h 2275759"/>
              <a:gd name="connsiteX492" fmla="*/ 7073077 w 12185931"/>
              <a:gd name="connsiteY492" fmla="*/ 1850692 h 2275759"/>
              <a:gd name="connsiteX493" fmla="*/ 7131337 w 12185931"/>
              <a:gd name="connsiteY493" fmla="*/ 1852513 h 2275759"/>
              <a:gd name="connsiteX494" fmla="*/ 6995398 w 12185931"/>
              <a:gd name="connsiteY494" fmla="*/ 1717181 h 2275759"/>
              <a:gd name="connsiteX495" fmla="*/ 6883734 w 12185931"/>
              <a:gd name="connsiteY495" fmla="*/ 1723857 h 2275759"/>
              <a:gd name="connsiteX496" fmla="*/ 6783600 w 12185931"/>
              <a:gd name="connsiteY496" fmla="*/ 1757234 h 2275759"/>
              <a:gd name="connsiteX497" fmla="*/ 6743547 w 12185931"/>
              <a:gd name="connsiteY497" fmla="*/ 1762089 h 2275759"/>
              <a:gd name="connsiteX498" fmla="*/ 6603967 w 12185931"/>
              <a:gd name="connsiteY498" fmla="*/ 1740242 h 2275759"/>
              <a:gd name="connsiteX499" fmla="*/ 6529323 w 12185931"/>
              <a:gd name="connsiteY499" fmla="*/ 1724464 h 2275759"/>
              <a:gd name="connsiteX500" fmla="*/ 6390956 w 12185931"/>
              <a:gd name="connsiteY500" fmla="*/ 1681983 h 2275759"/>
              <a:gd name="connsiteX501" fmla="*/ 6262907 w 12185931"/>
              <a:gd name="connsiteY501" fmla="*/ 1705044 h 2275759"/>
              <a:gd name="connsiteX502" fmla="*/ 6231957 w 12185931"/>
              <a:gd name="connsiteY502" fmla="*/ 1751773 h 2275759"/>
              <a:gd name="connsiteX503" fmla="*/ 6187048 w 12185931"/>
              <a:gd name="connsiteY503" fmla="*/ 1732960 h 2275759"/>
              <a:gd name="connsiteX504" fmla="*/ 6133037 w 12185931"/>
              <a:gd name="connsiteY504" fmla="*/ 1634040 h 2275759"/>
              <a:gd name="connsiteX505" fmla="*/ 6190083 w 12185931"/>
              <a:gd name="connsiteY505" fmla="*/ 1604910 h 2275759"/>
              <a:gd name="connsiteX506" fmla="*/ 6184014 w 12185931"/>
              <a:gd name="connsiteY506" fmla="*/ 1572139 h 2275759"/>
              <a:gd name="connsiteX507" fmla="*/ 6245308 w 12185931"/>
              <a:gd name="connsiteY507" fmla="*/ 1572746 h 2275759"/>
              <a:gd name="connsiteX508" fmla="*/ 6366682 w 12185931"/>
              <a:gd name="connsiteY508" fmla="*/ 1604304 h 2275759"/>
              <a:gd name="connsiteX509" fmla="*/ 6432830 w 12185931"/>
              <a:gd name="connsiteY509" fmla="*/ 1590952 h 2275759"/>
              <a:gd name="connsiteX510" fmla="*/ 6191903 w 12185931"/>
              <a:gd name="connsiteY510" fmla="*/ 1446518 h 2275759"/>
              <a:gd name="connsiteX511" fmla="*/ 6181586 w 12185931"/>
              <a:gd name="connsiteY511" fmla="*/ 1492640 h 2275759"/>
              <a:gd name="connsiteX512" fmla="*/ 6097839 w 12185931"/>
              <a:gd name="connsiteY512" fmla="*/ 1478682 h 2275759"/>
              <a:gd name="connsiteX513" fmla="*/ 6150029 w 12185931"/>
              <a:gd name="connsiteY513" fmla="*/ 1424063 h 2275759"/>
              <a:gd name="connsiteX514" fmla="*/ 6096625 w 12185931"/>
              <a:gd name="connsiteY514" fmla="*/ 1402823 h 2275759"/>
              <a:gd name="connsiteX515" fmla="*/ 6092377 w 12185931"/>
              <a:gd name="connsiteY515" fmla="*/ 1439842 h 2275759"/>
              <a:gd name="connsiteX516" fmla="*/ 5971003 w 12185931"/>
              <a:gd name="connsiteY516" fmla="*/ 1396147 h 2275759"/>
              <a:gd name="connsiteX517" fmla="*/ 5960079 w 12185931"/>
              <a:gd name="connsiteY517" fmla="*/ 1436201 h 2275759"/>
              <a:gd name="connsiteX518" fmla="*/ 5793190 w 12185931"/>
              <a:gd name="connsiteY518" fmla="*/ 1393720 h 2275759"/>
              <a:gd name="connsiteX519" fmla="*/ 5838705 w 12185931"/>
              <a:gd name="connsiteY519" fmla="*/ 1501743 h 2275759"/>
              <a:gd name="connsiteX520" fmla="*/ 5947335 w 12185931"/>
              <a:gd name="connsiteY520" fmla="*/ 1538155 h 2275759"/>
              <a:gd name="connsiteX521" fmla="*/ 5978285 w 12185931"/>
              <a:gd name="connsiteY521" fmla="*/ 1515701 h 2275759"/>
              <a:gd name="connsiteX522" fmla="*/ 6016518 w 12185931"/>
              <a:gd name="connsiteY522" fmla="*/ 1601876 h 2275759"/>
              <a:gd name="connsiteX523" fmla="*/ 6034117 w 12185931"/>
              <a:gd name="connsiteY523" fmla="*/ 1652246 h 2275759"/>
              <a:gd name="connsiteX524" fmla="*/ 6006808 w 12185931"/>
              <a:gd name="connsiteY524" fmla="*/ 1728105 h 2275759"/>
              <a:gd name="connsiteX525" fmla="*/ 5980106 w 12185931"/>
              <a:gd name="connsiteY525" fmla="*/ 1681376 h 2275759"/>
              <a:gd name="connsiteX526" fmla="*/ 5966755 w 12185931"/>
              <a:gd name="connsiteY526" fmla="*/ 1632220 h 2275759"/>
              <a:gd name="connsiteX527" fmla="*/ 5927915 w 12185931"/>
              <a:gd name="connsiteY527" fmla="*/ 1644964 h 2275759"/>
              <a:gd name="connsiteX528" fmla="*/ 5890896 w 12185931"/>
              <a:gd name="connsiteY528" fmla="*/ 1719609 h 2275759"/>
              <a:gd name="connsiteX529" fmla="*/ 5845988 w 12185931"/>
              <a:gd name="connsiteY529" fmla="*/ 1724464 h 2275759"/>
              <a:gd name="connsiteX530" fmla="*/ 5776198 w 12185931"/>
              <a:gd name="connsiteY530" fmla="*/ 1740242 h 2275759"/>
              <a:gd name="connsiteX531" fmla="*/ 5740393 w 12185931"/>
              <a:gd name="connsiteY531" fmla="*/ 1684410 h 2275759"/>
              <a:gd name="connsiteX532" fmla="*/ 5663320 w 12185931"/>
              <a:gd name="connsiteY532" fmla="*/ 1692300 h 2275759"/>
              <a:gd name="connsiteX533" fmla="*/ 5631156 w 12185931"/>
              <a:gd name="connsiteY533" fmla="*/ 1611586 h 2275759"/>
              <a:gd name="connsiteX534" fmla="*/ 5600813 w 12185931"/>
              <a:gd name="connsiteY534" fmla="*/ 1576388 h 2275759"/>
              <a:gd name="connsiteX535" fmla="*/ 5806541 w 12185931"/>
              <a:gd name="connsiteY535" fmla="*/ 1544830 h 2275759"/>
              <a:gd name="connsiteX536" fmla="*/ 5806541 w 12185931"/>
              <a:gd name="connsiteY536" fmla="*/ 1526624 h 2275759"/>
              <a:gd name="connsiteX537" fmla="*/ 5737358 w 12185931"/>
              <a:gd name="connsiteY537" fmla="*/ 1526017 h 2275759"/>
              <a:gd name="connsiteX538" fmla="*/ 5698519 w 12185931"/>
              <a:gd name="connsiteY538" fmla="*/ 1484143 h 2275759"/>
              <a:gd name="connsiteX539" fmla="*/ 5648148 w 12185931"/>
              <a:gd name="connsiteY539" fmla="*/ 1427098 h 2275759"/>
              <a:gd name="connsiteX540" fmla="*/ 5600813 w 12185931"/>
              <a:gd name="connsiteY540" fmla="*/ 1399789 h 2275759"/>
              <a:gd name="connsiteX541" fmla="*/ 5606881 w 12185931"/>
              <a:gd name="connsiteY541" fmla="*/ 1387651 h 2275759"/>
              <a:gd name="connsiteX542" fmla="*/ 5519492 w 12185931"/>
              <a:gd name="connsiteY542" fmla="*/ 1383403 h 2275759"/>
              <a:gd name="connsiteX543" fmla="*/ 5541340 w 12185931"/>
              <a:gd name="connsiteY543" fmla="*/ 1420422 h 2275759"/>
              <a:gd name="connsiteX544" fmla="*/ 5554691 w 12185931"/>
              <a:gd name="connsiteY544" fmla="*/ 1453800 h 2275759"/>
              <a:gd name="connsiteX545" fmla="*/ 5520099 w 12185931"/>
              <a:gd name="connsiteY545" fmla="*/ 1459262 h 2275759"/>
              <a:gd name="connsiteX546" fmla="*/ 5517065 w 12185931"/>
              <a:gd name="connsiteY546" fmla="*/ 1455621 h 2275759"/>
              <a:gd name="connsiteX547" fmla="*/ 5414504 w 12185931"/>
              <a:gd name="connsiteY547" fmla="*/ 1395541 h 2275759"/>
              <a:gd name="connsiteX548" fmla="*/ 5358672 w 12185931"/>
              <a:gd name="connsiteY548" fmla="*/ 1385224 h 2275759"/>
              <a:gd name="connsiteX549" fmla="*/ 5248222 w 12185931"/>
              <a:gd name="connsiteY549" fmla="*/ 1391899 h 2275759"/>
              <a:gd name="connsiteX550" fmla="*/ 5245188 w 12185931"/>
              <a:gd name="connsiteY550" fmla="*/ 1406464 h 2275759"/>
              <a:gd name="connsiteX551" fmla="*/ 5299199 w 12185931"/>
              <a:gd name="connsiteY551" fmla="*/ 1444697 h 2275759"/>
              <a:gd name="connsiteX552" fmla="*/ 5160833 w 12185931"/>
              <a:gd name="connsiteY552" fmla="*/ 1493853 h 2275759"/>
              <a:gd name="connsiteX553" fmla="*/ 5096505 w 12185931"/>
              <a:gd name="connsiteY553" fmla="*/ 1495674 h 2275759"/>
              <a:gd name="connsiteX554" fmla="*/ 5029142 w 12185931"/>
              <a:gd name="connsiteY554" fmla="*/ 1486571 h 2275759"/>
              <a:gd name="connsiteX555" fmla="*/ 4967848 w 12185931"/>
              <a:gd name="connsiteY555" fmla="*/ 1480502 h 2275759"/>
              <a:gd name="connsiteX556" fmla="*/ 4927188 w 12185931"/>
              <a:gd name="connsiteY556" fmla="*/ 1495674 h 2275759"/>
              <a:gd name="connsiteX557" fmla="*/ 4881066 w 12185931"/>
              <a:gd name="connsiteY557" fmla="*/ 1484143 h 2275759"/>
              <a:gd name="connsiteX558" fmla="*/ 4768795 w 12185931"/>
              <a:gd name="connsiteY558" fmla="*/ 1458048 h 2275759"/>
              <a:gd name="connsiteX559" fmla="*/ 4835551 w 12185931"/>
              <a:gd name="connsiteY559" fmla="*/ 1511453 h 2275759"/>
              <a:gd name="connsiteX560" fmla="*/ 4782146 w 12185931"/>
              <a:gd name="connsiteY560" fmla="*/ 1540582 h 2275759"/>
              <a:gd name="connsiteX561" fmla="*/ 4782146 w 12185931"/>
              <a:gd name="connsiteY561" fmla="*/ 1540582 h 2275759"/>
              <a:gd name="connsiteX562" fmla="*/ 4612830 w 12185931"/>
              <a:gd name="connsiteY562" fmla="*/ 1535120 h 2275759"/>
              <a:gd name="connsiteX563" fmla="*/ 4564887 w 12185931"/>
              <a:gd name="connsiteY563" fmla="*/ 1539368 h 2275759"/>
              <a:gd name="connsiteX564" fmla="*/ 4558818 w 12185931"/>
              <a:gd name="connsiteY564" fmla="*/ 1630399 h 2275759"/>
              <a:gd name="connsiteX565" fmla="*/ 4200766 w 12185931"/>
              <a:gd name="connsiteY565" fmla="*/ 1785150 h 2275759"/>
              <a:gd name="connsiteX566" fmla="*/ 4253563 w 12185931"/>
              <a:gd name="connsiteY566" fmla="*/ 1819742 h 2275759"/>
              <a:gd name="connsiteX567" fmla="*/ 4194090 w 12185931"/>
              <a:gd name="connsiteY567" fmla="*/ 1842196 h 2275759"/>
              <a:gd name="connsiteX568" fmla="*/ 4197731 w 12185931"/>
              <a:gd name="connsiteY568" fmla="*/ 1830666 h 2275759"/>
              <a:gd name="connsiteX569" fmla="*/ 4120052 w 12185931"/>
              <a:gd name="connsiteY569" fmla="*/ 1786971 h 2275759"/>
              <a:gd name="connsiteX570" fmla="*/ 4090316 w 12185931"/>
              <a:gd name="connsiteY570" fmla="*/ 1860402 h 2275759"/>
              <a:gd name="connsiteX571" fmla="*/ 4014457 w 12185931"/>
              <a:gd name="connsiteY571" fmla="*/ 1898028 h 2275759"/>
              <a:gd name="connsiteX572" fmla="*/ 3936171 w 12185931"/>
              <a:gd name="connsiteY572" fmla="*/ 1811853 h 2275759"/>
              <a:gd name="connsiteX573" fmla="*/ 3896724 w 12185931"/>
              <a:gd name="connsiteY573" fmla="*/ 1778475 h 2275759"/>
              <a:gd name="connsiteX574" fmla="*/ 3854243 w 12185931"/>
              <a:gd name="connsiteY574" fmla="*/ 1802750 h 2275759"/>
              <a:gd name="connsiteX575" fmla="*/ 3888228 w 12185931"/>
              <a:gd name="connsiteY575" fmla="*/ 1826418 h 2275759"/>
              <a:gd name="connsiteX576" fmla="*/ 3921606 w 12185931"/>
              <a:gd name="connsiteY576" fmla="*/ 1828845 h 2275759"/>
              <a:gd name="connsiteX577" fmla="*/ 3840285 w 12185931"/>
              <a:gd name="connsiteY577" fmla="*/ 1862830 h 2275759"/>
              <a:gd name="connsiteX578" fmla="*/ 3788702 w 12185931"/>
              <a:gd name="connsiteY578" fmla="*/ 1844624 h 2275759"/>
              <a:gd name="connsiteX579" fmla="*/ 3720732 w 12185931"/>
              <a:gd name="connsiteY579" fmla="*/ 1809425 h 2275759"/>
              <a:gd name="connsiteX580" fmla="*/ 3633343 w 12185931"/>
              <a:gd name="connsiteY580" fmla="*/ 1925944 h 2275759"/>
              <a:gd name="connsiteX581" fmla="*/ 3724980 w 12185931"/>
              <a:gd name="connsiteY581" fmla="*/ 1941116 h 2275759"/>
              <a:gd name="connsiteX582" fmla="*/ 4011423 w 12185931"/>
              <a:gd name="connsiteY582" fmla="*/ 1912593 h 2275759"/>
              <a:gd name="connsiteX583" fmla="*/ 4231716 w 12185931"/>
              <a:gd name="connsiteY583" fmla="*/ 1908952 h 2275759"/>
              <a:gd name="connsiteX584" fmla="*/ 4316071 w 12185931"/>
              <a:gd name="connsiteY584" fmla="*/ 1899242 h 2275759"/>
              <a:gd name="connsiteX585" fmla="*/ 4408922 w 12185931"/>
              <a:gd name="connsiteY585" fmla="*/ 1899242 h 2275759"/>
              <a:gd name="connsiteX586" fmla="*/ 4482960 w 12185931"/>
              <a:gd name="connsiteY586" fmla="*/ 1899242 h 2275759"/>
              <a:gd name="connsiteX587" fmla="*/ 4611009 w 12185931"/>
              <a:gd name="connsiteY587" fmla="*/ 1899242 h 2275759"/>
              <a:gd name="connsiteX588" fmla="*/ 4651063 w 12185931"/>
              <a:gd name="connsiteY588" fmla="*/ 1979349 h 2275759"/>
              <a:gd name="connsiteX589" fmla="*/ 4711143 w 12185931"/>
              <a:gd name="connsiteY589" fmla="*/ 1972673 h 2275759"/>
              <a:gd name="connsiteX590" fmla="*/ 4704467 w 12185931"/>
              <a:gd name="connsiteY590" fmla="*/ 1930799 h 2275759"/>
              <a:gd name="connsiteX591" fmla="*/ 4746341 w 12185931"/>
              <a:gd name="connsiteY591" fmla="*/ 1912593 h 2275759"/>
              <a:gd name="connsiteX592" fmla="*/ 4796104 w 12185931"/>
              <a:gd name="connsiteY592" fmla="*/ 1922303 h 2275759"/>
              <a:gd name="connsiteX593" fmla="*/ 4864681 w 12185931"/>
              <a:gd name="connsiteY593" fmla="*/ 1921089 h 2275759"/>
              <a:gd name="connsiteX594" fmla="*/ 4839192 w 12185931"/>
              <a:gd name="connsiteY594" fmla="*/ 1990879 h 2275759"/>
              <a:gd name="connsiteX595" fmla="*/ 4927795 w 12185931"/>
              <a:gd name="connsiteY595" fmla="*/ 2003623 h 2275759"/>
              <a:gd name="connsiteX596" fmla="*/ 5011543 w 12185931"/>
              <a:gd name="connsiteY596" fmla="*/ 1986631 h 2275759"/>
              <a:gd name="connsiteX597" fmla="*/ 5070409 w 12185931"/>
              <a:gd name="connsiteY597" fmla="*/ 1981776 h 2275759"/>
              <a:gd name="connsiteX598" fmla="*/ 5134737 w 12185931"/>
              <a:gd name="connsiteY598" fmla="*/ 1978742 h 2275759"/>
              <a:gd name="connsiteX599" fmla="*/ 4939325 w 12185931"/>
              <a:gd name="connsiteY599" fmla="*/ 1910166 h 2275759"/>
              <a:gd name="connsiteX600" fmla="*/ 5142627 w 12185931"/>
              <a:gd name="connsiteY600" fmla="*/ 1828238 h 2275759"/>
              <a:gd name="connsiteX601" fmla="*/ 5236084 w 12185931"/>
              <a:gd name="connsiteY601" fmla="*/ 1847051 h 2275759"/>
              <a:gd name="connsiteX602" fmla="*/ 5324687 w 12185931"/>
              <a:gd name="connsiteY602" fmla="*/ 1814280 h 2275759"/>
              <a:gd name="connsiteX603" fmla="*/ 5311336 w 12185931"/>
              <a:gd name="connsiteY603" fmla="*/ 1874967 h 2275759"/>
              <a:gd name="connsiteX604" fmla="*/ 5268855 w 12185931"/>
              <a:gd name="connsiteY604" fmla="*/ 1907131 h 2275759"/>
              <a:gd name="connsiteX605" fmla="*/ 5149909 w 12185931"/>
              <a:gd name="connsiteY605" fmla="*/ 1960536 h 2275759"/>
              <a:gd name="connsiteX606" fmla="*/ 5211810 w 12185931"/>
              <a:gd name="connsiteY606" fmla="*/ 1970852 h 2275759"/>
              <a:gd name="connsiteX607" fmla="*/ 5236084 w 12185931"/>
              <a:gd name="connsiteY607" fmla="*/ 2004837 h 2275759"/>
              <a:gd name="connsiteX608" fmla="*/ 5206955 w 12185931"/>
              <a:gd name="connsiteY608" fmla="*/ 2029719 h 2275759"/>
              <a:gd name="connsiteX609" fmla="*/ 5015184 w 12185931"/>
              <a:gd name="connsiteY609" fmla="*/ 2024257 h 2275759"/>
              <a:gd name="connsiteX610" fmla="*/ 4737238 w 12185931"/>
              <a:gd name="connsiteY610" fmla="*/ 2043070 h 2275759"/>
              <a:gd name="connsiteX611" fmla="*/ 4616471 w 12185931"/>
              <a:gd name="connsiteY611" fmla="*/ 1996948 h 2275759"/>
              <a:gd name="connsiteX612" fmla="*/ 4593410 w 12185931"/>
              <a:gd name="connsiteY612" fmla="*/ 1984810 h 2275759"/>
              <a:gd name="connsiteX613" fmla="*/ 4374330 w 12185931"/>
              <a:gd name="connsiteY613" fmla="*/ 2083730 h 2275759"/>
              <a:gd name="connsiteX614" fmla="*/ 4135224 w 12185931"/>
              <a:gd name="connsiteY614" fmla="*/ 2040035 h 2275759"/>
              <a:gd name="connsiteX615" fmla="*/ 4101239 w 12185931"/>
              <a:gd name="connsiteY615" fmla="*/ 2101329 h 2275759"/>
              <a:gd name="connsiteX616" fmla="*/ 4086067 w 12185931"/>
              <a:gd name="connsiteY616" fmla="*/ 2092226 h 2275759"/>
              <a:gd name="connsiteX617" fmla="*/ 4111556 w 12185931"/>
              <a:gd name="connsiteY617" fmla="*/ 2060669 h 2275759"/>
              <a:gd name="connsiteX618" fmla="*/ 4103060 w 12185931"/>
              <a:gd name="connsiteY618" fmla="*/ 2048532 h 2275759"/>
              <a:gd name="connsiteX619" fmla="*/ 4055724 w 12185931"/>
              <a:gd name="connsiteY619" fmla="*/ 2076448 h 2275759"/>
              <a:gd name="connsiteX620" fmla="*/ 3997464 w 12185931"/>
              <a:gd name="connsiteY620" fmla="*/ 2103757 h 2275759"/>
              <a:gd name="connsiteX621" fmla="*/ 3915537 w 12185931"/>
              <a:gd name="connsiteY621" fmla="*/ 2119535 h 2275759"/>
              <a:gd name="connsiteX622" fmla="*/ 3816011 w 12185931"/>
              <a:gd name="connsiteY622" fmla="*/ 2128032 h 2275759"/>
              <a:gd name="connsiteX623" fmla="*/ 3655797 w 12185931"/>
              <a:gd name="connsiteY623" fmla="*/ 2171119 h 2275759"/>
              <a:gd name="connsiteX624" fmla="*/ 3544740 w 12185931"/>
              <a:gd name="connsiteY624" fmla="*/ 2205104 h 2275759"/>
              <a:gd name="connsiteX625" fmla="*/ 3493156 w 12185931"/>
              <a:gd name="connsiteY625" fmla="*/ 2201463 h 2275759"/>
              <a:gd name="connsiteX626" fmla="*/ 3356611 w 12185931"/>
              <a:gd name="connsiteY626" fmla="*/ 2216634 h 2275759"/>
              <a:gd name="connsiteX627" fmla="*/ 3331122 w 12185931"/>
              <a:gd name="connsiteY627" fmla="*/ 2229379 h 2275759"/>
              <a:gd name="connsiteX628" fmla="*/ 3030115 w 12185931"/>
              <a:gd name="connsiteY628" fmla="*/ 2246371 h 2275759"/>
              <a:gd name="connsiteX629" fmla="*/ 2756417 w 12185931"/>
              <a:gd name="connsiteY629" fmla="*/ 2273680 h 2275759"/>
              <a:gd name="connsiteX630" fmla="*/ 2723646 w 12185931"/>
              <a:gd name="connsiteY630" fmla="*/ 2263970 h 2275759"/>
              <a:gd name="connsiteX631" fmla="*/ 2508208 w 12185931"/>
              <a:gd name="connsiteY631" fmla="*/ 2273073 h 2275759"/>
              <a:gd name="connsiteX632" fmla="*/ 2424460 w 12185931"/>
              <a:gd name="connsiteY632" fmla="*/ 2264577 h 2275759"/>
              <a:gd name="connsiteX633" fmla="*/ 2341319 w 12185931"/>
              <a:gd name="connsiteY633" fmla="*/ 2262757 h 2275759"/>
              <a:gd name="connsiteX634" fmla="*/ 2230262 w 12185931"/>
              <a:gd name="connsiteY634" fmla="*/ 2256688 h 2275759"/>
              <a:gd name="connsiteX635" fmla="*/ 2067621 w 12185931"/>
              <a:gd name="connsiteY635" fmla="*/ 2240302 h 2275759"/>
              <a:gd name="connsiteX636" fmla="*/ 1952316 w 12185931"/>
              <a:gd name="connsiteY636" fmla="*/ 2177188 h 2275759"/>
              <a:gd name="connsiteX637" fmla="*/ 1943213 w 12185931"/>
              <a:gd name="connsiteY637" fmla="*/ 2058848 h 2275759"/>
              <a:gd name="connsiteX638" fmla="*/ 1820625 w 12185931"/>
              <a:gd name="connsiteY638" fmla="*/ 1990272 h 2275759"/>
              <a:gd name="connsiteX639" fmla="*/ 1687114 w 12185931"/>
              <a:gd name="connsiteY639" fmla="*/ 2001196 h 2275759"/>
              <a:gd name="connsiteX640" fmla="*/ 1568167 w 12185931"/>
              <a:gd name="connsiteY640" fmla="*/ 2009692 h 2275759"/>
              <a:gd name="connsiteX641" fmla="*/ 1423733 w 12185931"/>
              <a:gd name="connsiteY641" fmla="*/ 1971459 h 2275759"/>
              <a:gd name="connsiteX642" fmla="*/ 1204046 w 12185931"/>
              <a:gd name="connsiteY642" fmla="*/ 1920482 h 2275759"/>
              <a:gd name="connsiteX643" fmla="*/ 1241065 w 12185931"/>
              <a:gd name="connsiteY643" fmla="*/ 1881643 h 2275759"/>
              <a:gd name="connsiteX644" fmla="*/ 1146393 w 12185931"/>
              <a:gd name="connsiteY644" fmla="*/ 1851906 h 2275759"/>
              <a:gd name="connsiteX645" fmla="*/ 1151248 w 12185931"/>
              <a:gd name="connsiteY645" fmla="*/ 1832486 h 2275759"/>
              <a:gd name="connsiteX646" fmla="*/ 1248347 w 12185931"/>
              <a:gd name="connsiteY646" fmla="*/ 1836734 h 2275759"/>
              <a:gd name="connsiteX647" fmla="*/ 1309034 w 12185931"/>
              <a:gd name="connsiteY647" fmla="*/ 1823383 h 2275759"/>
              <a:gd name="connsiteX648" fmla="*/ 1314496 w 12185931"/>
              <a:gd name="connsiteY648" fmla="*/ 1882856 h 2275759"/>
              <a:gd name="connsiteX649" fmla="*/ 1458931 w 12185931"/>
              <a:gd name="connsiteY649" fmla="*/ 1759662 h 2275759"/>
              <a:gd name="connsiteX650" fmla="*/ 1315103 w 12185931"/>
              <a:gd name="connsiteY650" fmla="*/ 1722036 h 2275759"/>
              <a:gd name="connsiteX651" fmla="*/ 1378824 w 12185931"/>
              <a:gd name="connsiteY651" fmla="*/ 1616441 h 2275759"/>
              <a:gd name="connsiteX652" fmla="*/ 1289008 w 12185931"/>
              <a:gd name="connsiteY652" fmla="*/ 1627971 h 2275759"/>
              <a:gd name="connsiteX653" fmla="*/ 1234996 w 12185931"/>
              <a:gd name="connsiteY653" fmla="*/ 1644964 h 2275759"/>
              <a:gd name="connsiteX654" fmla="*/ 1021985 w 12185931"/>
              <a:gd name="connsiteY654" fmla="*/ 1604304 h 2275759"/>
              <a:gd name="connsiteX655" fmla="*/ 984966 w 12185931"/>
              <a:gd name="connsiteY655" fmla="*/ 1570926 h 2275759"/>
              <a:gd name="connsiteX656" fmla="*/ 683352 w 12185931"/>
              <a:gd name="connsiteY656" fmla="*/ 1586704 h 2275759"/>
              <a:gd name="connsiteX657" fmla="*/ 683352 w 12185931"/>
              <a:gd name="connsiteY657" fmla="*/ 1663170 h 2275759"/>
              <a:gd name="connsiteX658" fmla="*/ 699738 w 12185931"/>
              <a:gd name="connsiteY658" fmla="*/ 1681983 h 2275759"/>
              <a:gd name="connsiteX659" fmla="*/ 702772 w 12185931"/>
              <a:gd name="connsiteY659" fmla="*/ 1715361 h 2275759"/>
              <a:gd name="connsiteX660" fmla="*/ 673036 w 12185931"/>
              <a:gd name="connsiteY660" fmla="*/ 1742670 h 2275759"/>
              <a:gd name="connsiteX661" fmla="*/ 601425 w 12185931"/>
              <a:gd name="connsiteY661" fmla="*/ 1742670 h 2275759"/>
              <a:gd name="connsiteX662" fmla="*/ 580185 w 12185931"/>
              <a:gd name="connsiteY662" fmla="*/ 1713540 h 2275759"/>
              <a:gd name="connsiteX663" fmla="*/ 659078 w 12185931"/>
              <a:gd name="connsiteY663" fmla="*/ 1655281 h 2275759"/>
              <a:gd name="connsiteX664" fmla="*/ 654829 w 12185931"/>
              <a:gd name="connsiteY664" fmla="*/ 1595200 h 2275759"/>
              <a:gd name="connsiteX665" fmla="*/ 561372 w 12185931"/>
              <a:gd name="connsiteY665" fmla="*/ 1598235 h 2275759"/>
              <a:gd name="connsiteX666" fmla="*/ 523139 w 12185931"/>
              <a:gd name="connsiteY666" fmla="*/ 1624330 h 2275759"/>
              <a:gd name="connsiteX667" fmla="*/ 622059 w 12185931"/>
              <a:gd name="connsiteY667" fmla="*/ 1632220 h 2275759"/>
              <a:gd name="connsiteX668" fmla="*/ 582005 w 12185931"/>
              <a:gd name="connsiteY668" fmla="*/ 1714147 h 2275759"/>
              <a:gd name="connsiteX669" fmla="*/ 484299 w 12185931"/>
              <a:gd name="connsiteY669" fmla="*/ 1679555 h 2275759"/>
              <a:gd name="connsiteX670" fmla="*/ 519498 w 12185931"/>
              <a:gd name="connsiteY670" fmla="*/ 1623723 h 2275759"/>
              <a:gd name="connsiteX671" fmla="*/ 312555 w 12185931"/>
              <a:gd name="connsiteY671" fmla="*/ 1612800 h 2275759"/>
              <a:gd name="connsiteX672" fmla="*/ 169941 w 12185931"/>
              <a:gd name="connsiteY672" fmla="*/ 1612800 h 2275759"/>
              <a:gd name="connsiteX673" fmla="*/ 239124 w 12185931"/>
              <a:gd name="connsiteY673" fmla="*/ 1677735 h 2275759"/>
              <a:gd name="connsiteX674" fmla="*/ 84372 w 12185931"/>
              <a:gd name="connsiteY674" fmla="*/ 1691693 h 2275759"/>
              <a:gd name="connsiteX675" fmla="*/ 23686 w 12185931"/>
              <a:gd name="connsiteY675" fmla="*/ 1674093 h 2275759"/>
              <a:gd name="connsiteX676" fmla="*/ 18 w 12185931"/>
              <a:gd name="connsiteY676" fmla="*/ 1646784 h 2275759"/>
              <a:gd name="connsiteX677" fmla="*/ 23686 w 12185931"/>
              <a:gd name="connsiteY677" fmla="*/ 1621903 h 2275759"/>
              <a:gd name="connsiteX678" fmla="*/ 49781 w 12185931"/>
              <a:gd name="connsiteY678" fmla="*/ 1602483 h 2275759"/>
              <a:gd name="connsiteX679" fmla="*/ 145666 w 12185931"/>
              <a:gd name="connsiteY679" fmla="*/ 1485357 h 2275759"/>
              <a:gd name="connsiteX680" fmla="*/ 206960 w 12185931"/>
              <a:gd name="connsiteY680" fmla="*/ 1447124 h 2275759"/>
              <a:gd name="connsiteX681" fmla="*/ 367780 w 12185931"/>
              <a:gd name="connsiteY681" fmla="*/ 1393720 h 2275759"/>
              <a:gd name="connsiteX682" fmla="*/ 463059 w 12185931"/>
              <a:gd name="connsiteY682" fmla="*/ 1458048 h 2275759"/>
              <a:gd name="connsiteX683" fmla="*/ 464879 w 12185931"/>
              <a:gd name="connsiteY683" fmla="*/ 1490819 h 2275759"/>
              <a:gd name="connsiteX684" fmla="*/ 604459 w 12185931"/>
              <a:gd name="connsiteY684" fmla="*/ 1451372 h 2275759"/>
              <a:gd name="connsiteX685" fmla="*/ 730081 w 12185931"/>
              <a:gd name="connsiteY685" fmla="*/ 1499922 h 2275759"/>
              <a:gd name="connsiteX686" fmla="*/ 752535 w 12185931"/>
              <a:gd name="connsiteY686" fmla="*/ 1532086 h 2275759"/>
              <a:gd name="connsiteX687" fmla="*/ 853883 w 12185931"/>
              <a:gd name="connsiteY687" fmla="*/ 1359128 h 2275759"/>
              <a:gd name="connsiteX688" fmla="*/ 811402 w 12185931"/>
              <a:gd name="connsiteY688" fmla="*/ 1320896 h 2275759"/>
              <a:gd name="connsiteX689" fmla="*/ 767707 w 12185931"/>
              <a:gd name="connsiteY689" fmla="*/ 1388865 h 2275759"/>
              <a:gd name="connsiteX690" fmla="*/ 656043 w 12185931"/>
              <a:gd name="connsiteY690" fmla="*/ 1378548 h 2275759"/>
              <a:gd name="connsiteX691" fmla="*/ 602032 w 12185931"/>
              <a:gd name="connsiteY691" fmla="*/ 1329999 h 2275759"/>
              <a:gd name="connsiteX692" fmla="*/ 585040 w 12185931"/>
              <a:gd name="connsiteY692" fmla="*/ 1321503 h 2275759"/>
              <a:gd name="connsiteX693" fmla="*/ 350181 w 12185931"/>
              <a:gd name="connsiteY693" fmla="*/ 1363983 h 2275759"/>
              <a:gd name="connsiteX694" fmla="*/ 171155 w 12185931"/>
              <a:gd name="connsiteY694" fmla="*/ 1396147 h 2275759"/>
              <a:gd name="connsiteX695" fmla="*/ 69201 w 12185931"/>
              <a:gd name="connsiteY695" fmla="*/ 1337888 h 2275759"/>
              <a:gd name="connsiteX696" fmla="*/ 18224 w 12185931"/>
              <a:gd name="connsiteY696" fmla="*/ 1289945 h 2275759"/>
              <a:gd name="connsiteX697" fmla="*/ 1838 w 12185931"/>
              <a:gd name="connsiteY697" fmla="*/ 1195274 h 2275759"/>
              <a:gd name="connsiteX698" fmla="*/ 205139 w 12185931"/>
              <a:gd name="connsiteY698" fmla="*/ 1133980 h 2275759"/>
              <a:gd name="connsiteX699" fmla="*/ 346540 w 12185931"/>
              <a:gd name="connsiteY699" fmla="*/ 1040522 h 2275759"/>
              <a:gd name="connsiteX700" fmla="*/ 370815 w 12185931"/>
              <a:gd name="connsiteY700" fmla="*/ 1003503 h 2275759"/>
              <a:gd name="connsiteX701" fmla="*/ 153556 w 12185931"/>
              <a:gd name="connsiteY701" fmla="*/ 913686 h 2275759"/>
              <a:gd name="connsiteX702" fmla="*/ 17010 w 12185931"/>
              <a:gd name="connsiteY702" fmla="*/ 795954 h 2275759"/>
              <a:gd name="connsiteX703" fmla="*/ 45533 w 12185931"/>
              <a:gd name="connsiteY703" fmla="*/ 641809 h 2275759"/>
              <a:gd name="connsiteX704" fmla="*/ 124426 w 12185931"/>
              <a:gd name="connsiteY704" fmla="*/ 564130 h 2275759"/>
              <a:gd name="connsiteX705" fmla="*/ 286460 w 12185931"/>
              <a:gd name="connsiteY705" fmla="*/ 502836 h 2275759"/>
              <a:gd name="connsiteX706" fmla="*/ 330154 w 12185931"/>
              <a:gd name="connsiteY706" fmla="*/ 480382 h 2275759"/>
              <a:gd name="connsiteX707" fmla="*/ 325906 w 12185931"/>
              <a:gd name="connsiteY707" fmla="*/ 629672 h 2275759"/>
              <a:gd name="connsiteX708" fmla="*/ 357464 w 12185931"/>
              <a:gd name="connsiteY708" fmla="*/ 646664 h 2275759"/>
              <a:gd name="connsiteX709" fmla="*/ 455776 w 12185931"/>
              <a:gd name="connsiteY709" fmla="*/ 629065 h 2275759"/>
              <a:gd name="connsiteX710" fmla="*/ 572902 w 12185931"/>
              <a:gd name="connsiteY710" fmla="*/ 631492 h 2275759"/>
              <a:gd name="connsiteX711" fmla="*/ 608707 w 12185931"/>
              <a:gd name="connsiteY711" fmla="*/ 615714 h 2275759"/>
              <a:gd name="connsiteX712" fmla="*/ 679711 w 12185931"/>
              <a:gd name="connsiteY712" fmla="*/ 614500 h 2275759"/>
              <a:gd name="connsiteX713" fmla="*/ 696097 w 12185931"/>
              <a:gd name="connsiteY713" fmla="*/ 633313 h 2275759"/>
              <a:gd name="connsiteX714" fmla="*/ 871482 w 12185931"/>
              <a:gd name="connsiteY714" fmla="*/ 535607 h 2275759"/>
              <a:gd name="connsiteX715" fmla="*/ 819898 w 12185931"/>
              <a:gd name="connsiteY715" fmla="*/ 473099 h 2275759"/>
              <a:gd name="connsiteX716" fmla="*/ 832035 w 12185931"/>
              <a:gd name="connsiteY716" fmla="*/ 399668 h 2275759"/>
              <a:gd name="connsiteX717" fmla="*/ 895150 w 12185931"/>
              <a:gd name="connsiteY717" fmla="*/ 374180 h 2275759"/>
              <a:gd name="connsiteX718" fmla="*/ 771955 w 12185931"/>
              <a:gd name="connsiteY718" fmla="*/ 353546 h 2275759"/>
              <a:gd name="connsiteX719" fmla="*/ 753142 w 12185931"/>
              <a:gd name="connsiteY719" fmla="*/ 367504 h 2275759"/>
              <a:gd name="connsiteX720" fmla="*/ 497650 w 12185931"/>
              <a:gd name="connsiteY720" fmla="*/ 354153 h 2275759"/>
              <a:gd name="connsiteX721" fmla="*/ 442425 w 12185931"/>
              <a:gd name="connsiteY721" fmla="*/ 328058 h 2275759"/>
              <a:gd name="connsiteX722" fmla="*/ 373849 w 12185931"/>
              <a:gd name="connsiteY722" fmla="*/ 291039 h 2275759"/>
              <a:gd name="connsiteX723" fmla="*/ 432715 w 12185931"/>
              <a:gd name="connsiteY723" fmla="*/ 156921 h 2275759"/>
              <a:gd name="connsiteX724" fmla="*/ 631768 w 12185931"/>
              <a:gd name="connsiteY724" fmla="*/ 136287 h 2275759"/>
              <a:gd name="connsiteX725" fmla="*/ 716730 w 12185931"/>
              <a:gd name="connsiteY725" fmla="*/ 108978 h 2275759"/>
              <a:gd name="connsiteX726" fmla="*/ 848421 w 12185931"/>
              <a:gd name="connsiteY726" fmla="*/ 112619 h 2275759"/>
              <a:gd name="connsiteX727" fmla="*/ 881192 w 12185931"/>
              <a:gd name="connsiteY727" fmla="*/ 60429 h 2275759"/>
              <a:gd name="connsiteX728" fmla="*/ 899398 w 12185931"/>
              <a:gd name="connsiteY728" fmla="*/ 85310 h 2275759"/>
              <a:gd name="connsiteX729" fmla="*/ 1088741 w 12185931"/>
              <a:gd name="connsiteY729" fmla="*/ 348 h 2275759"/>
              <a:gd name="connsiteX730" fmla="*/ 1389748 w 12185931"/>
              <a:gd name="connsiteY730" fmla="*/ 86524 h 2275759"/>
              <a:gd name="connsiteX731" fmla="*/ 1474103 w 12185931"/>
              <a:gd name="connsiteY731" fmla="*/ 140535 h 2275759"/>
              <a:gd name="connsiteX732" fmla="*/ 1502019 w 12185931"/>
              <a:gd name="connsiteY732" fmla="*/ 133860 h 2275759"/>
              <a:gd name="connsiteX733" fmla="*/ 1532969 w 12185931"/>
              <a:gd name="connsiteY733" fmla="*/ 100482 h 2275759"/>
              <a:gd name="connsiteX734" fmla="*/ 1534790 w 12185931"/>
              <a:gd name="connsiteY734" fmla="*/ 133860 h 2275759"/>
              <a:gd name="connsiteX735" fmla="*/ 1571809 w 12185931"/>
              <a:gd name="connsiteY735" fmla="*/ 208505 h 2275759"/>
              <a:gd name="connsiteX736" fmla="*/ 1593049 w 12185931"/>
              <a:gd name="connsiteY736" fmla="*/ 194547 h 2275759"/>
              <a:gd name="connsiteX737" fmla="*/ 1583339 w 12185931"/>
              <a:gd name="connsiteY737" fmla="*/ 150245 h 2275759"/>
              <a:gd name="connsiteX738" fmla="*/ 1607614 w 12185931"/>
              <a:gd name="connsiteY738" fmla="*/ 128398 h 2275759"/>
              <a:gd name="connsiteX739" fmla="*/ 1568774 w 12185931"/>
              <a:gd name="connsiteY739" fmla="*/ 115047 h 2275759"/>
              <a:gd name="connsiteX740" fmla="*/ 1568774 w 12185931"/>
              <a:gd name="connsiteY740" fmla="*/ 101089 h 2275759"/>
              <a:gd name="connsiteX741" fmla="*/ 1936537 w 12185931"/>
              <a:gd name="connsiteY741" fmla="*/ 51932 h 2275759"/>
              <a:gd name="connsiteX742" fmla="*/ 1940178 w 12185931"/>
              <a:gd name="connsiteY742" fmla="*/ 65283 h 2275759"/>
              <a:gd name="connsiteX743" fmla="*/ 1874636 w 12185931"/>
              <a:gd name="connsiteY743" fmla="*/ 104730 h 2275759"/>
              <a:gd name="connsiteX744" fmla="*/ 1876457 w 12185931"/>
              <a:gd name="connsiteY744" fmla="*/ 122329 h 2275759"/>
              <a:gd name="connsiteX745" fmla="*/ 1947461 w 12185931"/>
              <a:gd name="connsiteY745" fmla="*/ 122329 h 2275759"/>
              <a:gd name="connsiteX746" fmla="*/ 1979018 w 12185931"/>
              <a:gd name="connsiteY746" fmla="*/ 122936 h 2275759"/>
              <a:gd name="connsiteX747" fmla="*/ 2015430 w 12185931"/>
              <a:gd name="connsiteY747" fmla="*/ 108978 h 2275759"/>
              <a:gd name="connsiteX748" fmla="*/ 2042132 w 12185931"/>
              <a:gd name="connsiteY748" fmla="*/ 95020 h 2275759"/>
              <a:gd name="connsiteX749" fmla="*/ 2097964 w 12185931"/>
              <a:gd name="connsiteY749" fmla="*/ 78028 h 2275759"/>
              <a:gd name="connsiteX750" fmla="*/ 2143479 w 12185931"/>
              <a:gd name="connsiteY750" fmla="*/ 76207 h 2275759"/>
              <a:gd name="connsiteX751" fmla="*/ 2199311 w 12185931"/>
              <a:gd name="connsiteY751" fmla="*/ 86524 h 2275759"/>
              <a:gd name="connsiteX752" fmla="*/ 2156224 w 12185931"/>
              <a:gd name="connsiteY752" fmla="*/ 75600 h 2275759"/>
              <a:gd name="connsiteX753" fmla="*/ 2168968 w 12185931"/>
              <a:gd name="connsiteY753" fmla="*/ 52539 h 2275759"/>
              <a:gd name="connsiteX754" fmla="*/ 2302479 w 12185931"/>
              <a:gd name="connsiteY754" fmla="*/ 52539 h 2275759"/>
              <a:gd name="connsiteX755" fmla="*/ 2303693 w 12185931"/>
              <a:gd name="connsiteY755" fmla="*/ 63463 h 2275759"/>
              <a:gd name="connsiteX756" fmla="*/ 2221159 w 12185931"/>
              <a:gd name="connsiteY756" fmla="*/ 71352 h 2275759"/>
              <a:gd name="connsiteX757" fmla="*/ 2223586 w 12185931"/>
              <a:gd name="connsiteY757" fmla="*/ 84703 h 2275759"/>
              <a:gd name="connsiteX758" fmla="*/ 2417177 w 12185931"/>
              <a:gd name="connsiteY758" fmla="*/ 27051 h 2275759"/>
              <a:gd name="connsiteX759" fmla="*/ 2428708 w 12185931"/>
              <a:gd name="connsiteY759" fmla="*/ 42222 h 2275759"/>
              <a:gd name="connsiteX760" fmla="*/ 2346781 w 12185931"/>
              <a:gd name="connsiteY760" fmla="*/ 121115 h 2275759"/>
              <a:gd name="connsiteX761" fmla="*/ 2196884 w 12185931"/>
              <a:gd name="connsiteY761" fmla="*/ 172092 h 2275759"/>
              <a:gd name="connsiteX762" fmla="*/ 2118598 w 12185931"/>
              <a:gd name="connsiteY762" fmla="*/ 227318 h 2275759"/>
              <a:gd name="connsiteX763" fmla="*/ 2055483 w 12185931"/>
              <a:gd name="connsiteY763" fmla="*/ 309852 h 2275759"/>
              <a:gd name="connsiteX764" fmla="*/ 2099178 w 12185931"/>
              <a:gd name="connsiteY764" fmla="*/ 352333 h 2275759"/>
              <a:gd name="connsiteX765" fmla="*/ 2248468 w 12185931"/>
              <a:gd name="connsiteY765" fmla="*/ 359008 h 2275759"/>
              <a:gd name="connsiteX766" fmla="*/ 2284880 w 12185931"/>
              <a:gd name="connsiteY766" fmla="*/ 360829 h 2275759"/>
              <a:gd name="connsiteX767" fmla="*/ 2368628 w 12185931"/>
              <a:gd name="connsiteY767" fmla="*/ 356581 h 2275759"/>
              <a:gd name="connsiteX768" fmla="*/ 2521559 w 12185931"/>
              <a:gd name="connsiteY768" fmla="*/ 343836 h 2275759"/>
              <a:gd name="connsiteX769" fmla="*/ 2559792 w 12185931"/>
              <a:gd name="connsiteY769" fmla="*/ 328665 h 2275759"/>
              <a:gd name="connsiteX770" fmla="*/ 2570108 w 12185931"/>
              <a:gd name="connsiteY770" fmla="*/ 397241 h 2275759"/>
              <a:gd name="connsiteX771" fmla="*/ 2485147 w 12185931"/>
              <a:gd name="connsiteY771" fmla="*/ 412413 h 2275759"/>
              <a:gd name="connsiteX772" fmla="*/ 2509421 w 12185931"/>
              <a:gd name="connsiteY772" fmla="*/ 484023 h 2275759"/>
              <a:gd name="connsiteX773" fmla="*/ 2400792 w 12185931"/>
              <a:gd name="connsiteY773" fmla="*/ 451859 h 2275759"/>
              <a:gd name="connsiteX774" fmla="*/ 2418998 w 12185931"/>
              <a:gd name="connsiteY774" fmla="*/ 407558 h 2275759"/>
              <a:gd name="connsiteX775" fmla="*/ 2346781 w 12185931"/>
              <a:gd name="connsiteY775" fmla="*/ 436080 h 2275759"/>
              <a:gd name="connsiteX776" fmla="*/ 2277598 w 12185931"/>
              <a:gd name="connsiteY776" fmla="*/ 417268 h 2275759"/>
              <a:gd name="connsiteX777" fmla="*/ 2300052 w 12185931"/>
              <a:gd name="connsiteY777" fmla="*/ 456714 h 2275759"/>
              <a:gd name="connsiteX778" fmla="*/ 2235723 w 12185931"/>
              <a:gd name="connsiteY778" fmla="*/ 547744 h 2275759"/>
              <a:gd name="connsiteX779" fmla="*/ 2272136 w 12185931"/>
              <a:gd name="connsiteY779" fmla="*/ 590225 h 2275759"/>
              <a:gd name="connsiteX780" fmla="*/ 2336464 w 12185931"/>
              <a:gd name="connsiteY780" fmla="*/ 599935 h 2275759"/>
              <a:gd name="connsiteX781" fmla="*/ 2529448 w 12185931"/>
              <a:gd name="connsiteY781" fmla="*/ 627244 h 2275759"/>
              <a:gd name="connsiteX782" fmla="*/ 2478471 w 12185931"/>
              <a:gd name="connsiteY782" fmla="*/ 587191 h 2275759"/>
              <a:gd name="connsiteX783" fmla="*/ 2463299 w 12185931"/>
              <a:gd name="connsiteY783" fmla="*/ 533786 h 2275759"/>
              <a:gd name="connsiteX784" fmla="*/ 2511242 w 12185931"/>
              <a:gd name="connsiteY784" fmla="*/ 527718 h 2275759"/>
              <a:gd name="connsiteX785" fmla="*/ 2653856 w 12185931"/>
              <a:gd name="connsiteY785" fmla="*/ 620569 h 2275759"/>
              <a:gd name="connsiteX786" fmla="*/ 2756417 w 12185931"/>
              <a:gd name="connsiteY786" fmla="*/ 659408 h 2275759"/>
              <a:gd name="connsiteX787" fmla="*/ 2837131 w 12185931"/>
              <a:gd name="connsiteY787" fmla="*/ 672153 h 2275759"/>
              <a:gd name="connsiteX788" fmla="*/ 2895390 w 12185931"/>
              <a:gd name="connsiteY788" fmla="*/ 664263 h 2275759"/>
              <a:gd name="connsiteX789" fmla="*/ 2856551 w 12185931"/>
              <a:gd name="connsiteY789" fmla="*/ 627851 h 2275759"/>
              <a:gd name="connsiteX790" fmla="*/ 2846234 w 12185931"/>
              <a:gd name="connsiteY790" fmla="*/ 619962 h 2275759"/>
              <a:gd name="connsiteX791" fmla="*/ 2846234 w 12185931"/>
              <a:gd name="connsiteY791" fmla="*/ 603576 h 2275759"/>
              <a:gd name="connsiteX792" fmla="*/ 2911776 w 12185931"/>
              <a:gd name="connsiteY792" fmla="*/ 572019 h 2275759"/>
              <a:gd name="connsiteX793" fmla="*/ 2963360 w 12185931"/>
              <a:gd name="connsiteY793" fmla="*/ 578088 h 2275759"/>
              <a:gd name="connsiteX794" fmla="*/ 3054390 w 12185931"/>
              <a:gd name="connsiteY794" fmla="*/ 641202 h 2275759"/>
              <a:gd name="connsiteX795" fmla="*/ 3001592 w 12185931"/>
              <a:gd name="connsiteY795" fmla="*/ 697034 h 2275759"/>
              <a:gd name="connsiteX796" fmla="*/ 3073810 w 12185931"/>
              <a:gd name="connsiteY796" fmla="*/ 680042 h 2275759"/>
              <a:gd name="connsiteX797" fmla="*/ 3054997 w 12185931"/>
              <a:gd name="connsiteY797" fmla="*/ 643023 h 2275759"/>
              <a:gd name="connsiteX798" fmla="*/ 5208168 w 12185931"/>
              <a:gd name="connsiteY798" fmla="*/ 1260209 h 2275759"/>
              <a:gd name="connsiteX799" fmla="*/ 5277352 w 12185931"/>
              <a:gd name="connsiteY799" fmla="*/ 1266884 h 2275759"/>
              <a:gd name="connsiteX800" fmla="*/ 5369596 w 12185931"/>
              <a:gd name="connsiteY800" fmla="*/ 1282056 h 2275759"/>
              <a:gd name="connsiteX801" fmla="*/ 5435744 w 12185931"/>
              <a:gd name="connsiteY801" fmla="*/ 1198308 h 2275759"/>
              <a:gd name="connsiteX802" fmla="*/ 5347141 w 12185931"/>
              <a:gd name="connsiteY802" fmla="*/ 1147331 h 2275759"/>
              <a:gd name="connsiteX803" fmla="*/ 5324081 w 12185931"/>
              <a:gd name="connsiteY803" fmla="*/ 1113346 h 2275759"/>
              <a:gd name="connsiteX804" fmla="*/ 5360493 w 12185931"/>
              <a:gd name="connsiteY804" fmla="*/ 1104850 h 2275759"/>
              <a:gd name="connsiteX805" fmla="*/ 5377485 w 12185931"/>
              <a:gd name="connsiteY805" fmla="*/ 1106671 h 2275759"/>
              <a:gd name="connsiteX806" fmla="*/ 5429676 w 12185931"/>
              <a:gd name="connsiteY806" fmla="*/ 959202 h 2275759"/>
              <a:gd name="connsiteX807" fmla="*/ 5657251 w 12185931"/>
              <a:gd name="connsiteY807" fmla="*/ 927644 h 2275759"/>
              <a:gd name="connsiteX808" fmla="*/ 5611736 w 12185931"/>
              <a:gd name="connsiteY808" fmla="*/ 905797 h 2275759"/>
              <a:gd name="connsiteX809" fmla="*/ 5570469 w 12185931"/>
              <a:gd name="connsiteY809" fmla="*/ 898515 h 2275759"/>
              <a:gd name="connsiteX810" fmla="*/ 5480046 w 12185931"/>
              <a:gd name="connsiteY810" fmla="*/ 863316 h 2275759"/>
              <a:gd name="connsiteX811" fmla="*/ 5404794 w 12185931"/>
              <a:gd name="connsiteY811" fmla="*/ 902763 h 2275759"/>
              <a:gd name="connsiteX812" fmla="*/ 5391443 w 12185931"/>
              <a:gd name="connsiteY812" fmla="*/ 908225 h 2275759"/>
              <a:gd name="connsiteX813" fmla="*/ 5213630 w 12185931"/>
              <a:gd name="connsiteY813" fmla="*/ 902156 h 2275759"/>
              <a:gd name="connsiteX814" fmla="*/ 5142020 w 12185931"/>
              <a:gd name="connsiteY814" fmla="*/ 893053 h 2275759"/>
              <a:gd name="connsiteX815" fmla="*/ 5083760 w 12185931"/>
              <a:gd name="connsiteY815" fmla="*/ 898515 h 2275759"/>
              <a:gd name="connsiteX816" fmla="*/ 5097111 w 12185931"/>
              <a:gd name="connsiteY816" fmla="*/ 985904 h 2275759"/>
              <a:gd name="connsiteX817" fmla="*/ 5173577 w 12185931"/>
              <a:gd name="connsiteY817" fmla="*/ 991973 h 2275759"/>
              <a:gd name="connsiteX818" fmla="*/ 5231836 w 12185931"/>
              <a:gd name="connsiteY818" fmla="*/ 939175 h 2275759"/>
              <a:gd name="connsiteX819" fmla="*/ 5240333 w 12185931"/>
              <a:gd name="connsiteY819" fmla="*/ 978015 h 2275759"/>
              <a:gd name="connsiteX820" fmla="*/ 5290096 w 12185931"/>
              <a:gd name="connsiteY820" fmla="*/ 991366 h 2275759"/>
              <a:gd name="connsiteX821" fmla="*/ 5288275 w 12185931"/>
              <a:gd name="connsiteY821" fmla="*/ 1001683 h 2275759"/>
              <a:gd name="connsiteX822" fmla="*/ 5197852 w 12185931"/>
              <a:gd name="connsiteY822" fmla="*/ 1028992 h 2275759"/>
              <a:gd name="connsiteX823" fmla="*/ 5219092 w 12185931"/>
              <a:gd name="connsiteY823" fmla="*/ 1042950 h 2275759"/>
              <a:gd name="connsiteX824" fmla="*/ 5276138 w 12185931"/>
              <a:gd name="connsiteY824" fmla="*/ 1142476 h 2275759"/>
              <a:gd name="connsiteX825" fmla="*/ 5195424 w 12185931"/>
              <a:gd name="connsiteY825" fmla="*/ 1177068 h 2275759"/>
              <a:gd name="connsiteX826" fmla="*/ 5157192 w 12185931"/>
              <a:gd name="connsiteY826" fmla="*/ 1203770 h 2275759"/>
              <a:gd name="connsiteX827" fmla="*/ 5146268 w 12185931"/>
              <a:gd name="connsiteY827" fmla="*/ 1240789 h 2275759"/>
              <a:gd name="connsiteX828" fmla="*/ 5093470 w 12185931"/>
              <a:gd name="connsiteY828" fmla="*/ 1212266 h 2275759"/>
              <a:gd name="connsiteX829" fmla="*/ 5161440 w 12185931"/>
              <a:gd name="connsiteY829" fmla="*/ 1295407 h 2275759"/>
              <a:gd name="connsiteX830" fmla="*/ 5210596 w 12185931"/>
              <a:gd name="connsiteY830" fmla="*/ 1212266 h 2275759"/>
              <a:gd name="connsiteX831" fmla="*/ 5208168 w 12185931"/>
              <a:gd name="connsiteY831" fmla="*/ 1260209 h 2275759"/>
              <a:gd name="connsiteX832" fmla="*/ 10013358 w 12185931"/>
              <a:gd name="connsiteY832" fmla="*/ 1062369 h 2275759"/>
              <a:gd name="connsiteX833" fmla="*/ 10093464 w 12185931"/>
              <a:gd name="connsiteY833" fmla="*/ 1072686 h 2275759"/>
              <a:gd name="connsiteX834" fmla="*/ 10132911 w 12185931"/>
              <a:gd name="connsiteY834" fmla="*/ 1058728 h 2275759"/>
              <a:gd name="connsiteX835" fmla="*/ 10098926 w 12185931"/>
              <a:gd name="connsiteY835" fmla="*/ 1034453 h 2275759"/>
              <a:gd name="connsiteX836" fmla="*/ 10060693 w 12185931"/>
              <a:gd name="connsiteY836" fmla="*/ 1033847 h 2275759"/>
              <a:gd name="connsiteX837" fmla="*/ 9966022 w 12185931"/>
              <a:gd name="connsiteY837" fmla="*/ 1036881 h 2275759"/>
              <a:gd name="connsiteX838" fmla="*/ 9785175 w 12185931"/>
              <a:gd name="connsiteY838" fmla="*/ 1001683 h 2275759"/>
              <a:gd name="connsiteX839" fmla="*/ 9695358 w 12185931"/>
              <a:gd name="connsiteY839" fmla="*/ 1000469 h 2275759"/>
              <a:gd name="connsiteX840" fmla="*/ 9636492 w 12185931"/>
              <a:gd name="connsiteY840" fmla="*/ 997434 h 2275759"/>
              <a:gd name="connsiteX841" fmla="*/ 9478706 w 12185931"/>
              <a:gd name="connsiteY841" fmla="*/ 964663 h 2275759"/>
              <a:gd name="connsiteX842" fmla="*/ 9586729 w 12185931"/>
              <a:gd name="connsiteY842" fmla="*/ 1050232 h 2275759"/>
              <a:gd name="connsiteX843" fmla="*/ 9657125 w 12185931"/>
              <a:gd name="connsiteY843" fmla="*/ 1095747 h 2275759"/>
              <a:gd name="connsiteX844" fmla="*/ 9717205 w 12185931"/>
              <a:gd name="connsiteY844" fmla="*/ 1100602 h 2275759"/>
              <a:gd name="connsiteX845" fmla="*/ 9760293 w 12185931"/>
              <a:gd name="connsiteY845" fmla="*/ 1067224 h 2275759"/>
              <a:gd name="connsiteX846" fmla="*/ 9772430 w 12185931"/>
              <a:gd name="connsiteY846" fmla="*/ 1081789 h 2275759"/>
              <a:gd name="connsiteX847" fmla="*/ 9716599 w 12185931"/>
              <a:gd name="connsiteY847" fmla="*/ 1144297 h 2275759"/>
              <a:gd name="connsiteX848" fmla="*/ 9718420 w 12185931"/>
              <a:gd name="connsiteY848" fmla="*/ 1160682 h 2275759"/>
              <a:gd name="connsiteX849" fmla="*/ 9785175 w 12185931"/>
              <a:gd name="connsiteY849" fmla="*/ 1160682 h 2275759"/>
              <a:gd name="connsiteX850" fmla="*/ 9848289 w 12185931"/>
              <a:gd name="connsiteY850" fmla="*/ 1156434 h 2275759"/>
              <a:gd name="connsiteX851" fmla="*/ 9893804 w 12185931"/>
              <a:gd name="connsiteY851" fmla="*/ 1136407 h 2275759"/>
              <a:gd name="connsiteX852" fmla="*/ 9947209 w 12185931"/>
              <a:gd name="connsiteY852" fmla="*/ 1103637 h 2275759"/>
              <a:gd name="connsiteX853" fmla="*/ 10013358 w 12185931"/>
              <a:gd name="connsiteY853" fmla="*/ 1062369 h 2275759"/>
              <a:gd name="connsiteX854" fmla="*/ 9836152 w 12185931"/>
              <a:gd name="connsiteY854" fmla="*/ 1922910 h 2275759"/>
              <a:gd name="connsiteX855" fmla="*/ 9903515 w 12185931"/>
              <a:gd name="connsiteY855" fmla="*/ 1843410 h 2275759"/>
              <a:gd name="connsiteX856" fmla="*/ 9638919 w 12185931"/>
              <a:gd name="connsiteY856" fmla="*/ 1777261 h 2275759"/>
              <a:gd name="connsiteX857" fmla="*/ 9581267 w 12185931"/>
              <a:gd name="connsiteY857" fmla="*/ 1844624 h 2275759"/>
              <a:gd name="connsiteX858" fmla="*/ 9584301 w 12185931"/>
              <a:gd name="connsiteY858" fmla="*/ 1861009 h 2275759"/>
              <a:gd name="connsiteX859" fmla="*/ 9493878 w 12185931"/>
              <a:gd name="connsiteY859" fmla="*/ 1924123 h 2275759"/>
              <a:gd name="connsiteX860" fmla="*/ 9494485 w 12185931"/>
              <a:gd name="connsiteY860" fmla="*/ 1942936 h 2275759"/>
              <a:gd name="connsiteX861" fmla="*/ 9543034 w 12185931"/>
              <a:gd name="connsiteY861" fmla="*/ 1953253 h 2275759"/>
              <a:gd name="connsiteX862" fmla="*/ 9610397 w 12185931"/>
              <a:gd name="connsiteY862" fmla="*/ 1958715 h 2275759"/>
              <a:gd name="connsiteX863" fmla="*/ 9717205 w 12185931"/>
              <a:gd name="connsiteY863" fmla="*/ 1926551 h 2275759"/>
              <a:gd name="connsiteX864" fmla="*/ 9731770 w 12185931"/>
              <a:gd name="connsiteY864" fmla="*/ 1888925 h 2275759"/>
              <a:gd name="connsiteX865" fmla="*/ 9780927 w 12185931"/>
              <a:gd name="connsiteY865" fmla="*/ 1900456 h 2275759"/>
              <a:gd name="connsiteX866" fmla="*/ 9765755 w 12185931"/>
              <a:gd name="connsiteY866" fmla="*/ 1989058 h 2275759"/>
              <a:gd name="connsiteX867" fmla="*/ 9857392 w 12185931"/>
              <a:gd name="connsiteY867" fmla="*/ 1968425 h 2275759"/>
              <a:gd name="connsiteX868" fmla="*/ 9836152 w 12185931"/>
              <a:gd name="connsiteY868" fmla="*/ 1922910 h 2275759"/>
              <a:gd name="connsiteX869" fmla="*/ 10537085 w 12185931"/>
              <a:gd name="connsiteY869" fmla="*/ 1820349 h 2275759"/>
              <a:gd name="connsiteX870" fmla="*/ 10597166 w 12185931"/>
              <a:gd name="connsiteY870" fmla="*/ 1830059 h 2275759"/>
              <a:gd name="connsiteX871" fmla="*/ 10643895 w 12185931"/>
              <a:gd name="connsiteY871" fmla="*/ 1860402 h 2275759"/>
              <a:gd name="connsiteX872" fmla="*/ 10694871 w 12185931"/>
              <a:gd name="connsiteY872" fmla="*/ 1897421 h 2275759"/>
              <a:gd name="connsiteX873" fmla="*/ 10748276 w 12185931"/>
              <a:gd name="connsiteY873" fmla="*/ 1908345 h 2275759"/>
              <a:gd name="connsiteX874" fmla="*/ 10750097 w 12185931"/>
              <a:gd name="connsiteY874" fmla="*/ 1859795 h 2275759"/>
              <a:gd name="connsiteX875" fmla="*/ 10665742 w 12185931"/>
              <a:gd name="connsiteY875" fmla="*/ 1835521 h 2275759"/>
              <a:gd name="connsiteX876" fmla="*/ 10620227 w 12185931"/>
              <a:gd name="connsiteY876" fmla="*/ 1843410 h 2275759"/>
              <a:gd name="connsiteX877" fmla="*/ 10610517 w 12185931"/>
              <a:gd name="connsiteY877" fmla="*/ 1739028 h 2275759"/>
              <a:gd name="connsiteX878" fmla="*/ 10554078 w 12185931"/>
              <a:gd name="connsiteY878" fmla="*/ 1762089 h 2275759"/>
              <a:gd name="connsiteX879" fmla="*/ 10609910 w 12185931"/>
              <a:gd name="connsiteY879" fmla="*/ 1708078 h 2275759"/>
              <a:gd name="connsiteX880" fmla="*/ 10391437 w 12185931"/>
              <a:gd name="connsiteY880" fmla="*/ 1656494 h 2275759"/>
              <a:gd name="connsiteX881" fmla="*/ 10427242 w 12185931"/>
              <a:gd name="connsiteY881" fmla="*/ 1728105 h 2275759"/>
              <a:gd name="connsiteX882" fmla="*/ 10537085 w 12185931"/>
              <a:gd name="connsiteY882" fmla="*/ 1820349 h 2275759"/>
              <a:gd name="connsiteX883" fmla="*/ 574116 w 12185931"/>
              <a:gd name="connsiteY883" fmla="*/ 1041129 h 2275759"/>
              <a:gd name="connsiteX884" fmla="*/ 502505 w 12185931"/>
              <a:gd name="connsiteY884" fmla="*/ 1045377 h 2275759"/>
              <a:gd name="connsiteX885" fmla="*/ 452135 w 12185931"/>
              <a:gd name="connsiteY885" fmla="*/ 1098175 h 2275759"/>
              <a:gd name="connsiteX886" fmla="*/ 447280 w 12185931"/>
              <a:gd name="connsiteY886" fmla="*/ 1112740 h 2275759"/>
              <a:gd name="connsiteX887" fmla="*/ 435750 w 12185931"/>
              <a:gd name="connsiteY887" fmla="*/ 1181923 h 2275759"/>
              <a:gd name="connsiteX888" fmla="*/ 527387 w 12185931"/>
              <a:gd name="connsiteY888" fmla="*/ 1229258 h 2275759"/>
              <a:gd name="connsiteX889" fmla="*/ 621452 w 12185931"/>
              <a:gd name="connsiteY889" fmla="*/ 1272346 h 2275759"/>
              <a:gd name="connsiteX890" fmla="*/ 668181 w 12185931"/>
              <a:gd name="connsiteY890" fmla="*/ 1292373 h 2275759"/>
              <a:gd name="connsiteX891" fmla="*/ 692455 w 12185931"/>
              <a:gd name="connsiteY891" fmla="*/ 1224403 h 2275759"/>
              <a:gd name="connsiteX892" fmla="*/ 660291 w 12185931"/>
              <a:gd name="connsiteY892" fmla="*/ 1192239 h 2275759"/>
              <a:gd name="connsiteX893" fmla="*/ 595963 w 12185931"/>
              <a:gd name="connsiteY893" fmla="*/ 1172820 h 2275759"/>
              <a:gd name="connsiteX894" fmla="*/ 531028 w 12185931"/>
              <a:gd name="connsiteY894" fmla="*/ 1101209 h 2275759"/>
              <a:gd name="connsiteX895" fmla="*/ 574116 w 12185931"/>
              <a:gd name="connsiteY895" fmla="*/ 1041129 h 2275759"/>
              <a:gd name="connsiteX896" fmla="*/ 4951463 w 12185931"/>
              <a:gd name="connsiteY896" fmla="*/ 958595 h 2275759"/>
              <a:gd name="connsiteX897" fmla="*/ 4913230 w 12185931"/>
              <a:gd name="connsiteY897" fmla="*/ 904583 h 2275759"/>
              <a:gd name="connsiteX898" fmla="*/ 4821593 w 12185931"/>
              <a:gd name="connsiteY898" fmla="*/ 902156 h 2275759"/>
              <a:gd name="connsiteX899" fmla="*/ 4757872 w 12185931"/>
              <a:gd name="connsiteY899" fmla="*/ 876061 h 2275759"/>
              <a:gd name="connsiteX900" fmla="*/ 4745127 w 12185931"/>
              <a:gd name="connsiteY900" fmla="*/ 881522 h 2275759"/>
              <a:gd name="connsiteX901" fmla="*/ 4762727 w 12185931"/>
              <a:gd name="connsiteY901" fmla="*/ 897301 h 2275759"/>
              <a:gd name="connsiteX902" fmla="*/ 4624361 w 12185931"/>
              <a:gd name="connsiteY902" fmla="*/ 958595 h 2275759"/>
              <a:gd name="connsiteX903" fmla="*/ 4796711 w 12185931"/>
              <a:gd name="connsiteY903" fmla="*/ 944637 h 2275759"/>
              <a:gd name="connsiteX904" fmla="*/ 4788822 w 12185931"/>
              <a:gd name="connsiteY904" fmla="*/ 1021709 h 2275759"/>
              <a:gd name="connsiteX905" fmla="*/ 4938719 w 12185931"/>
              <a:gd name="connsiteY905" fmla="*/ 1039308 h 2275759"/>
              <a:gd name="connsiteX906" fmla="*/ 4922940 w 12185931"/>
              <a:gd name="connsiteY906" fmla="*/ 928251 h 2275759"/>
              <a:gd name="connsiteX907" fmla="*/ 4951463 w 12185931"/>
              <a:gd name="connsiteY907" fmla="*/ 958595 h 2275759"/>
              <a:gd name="connsiteX908" fmla="*/ 10050377 w 12185931"/>
              <a:gd name="connsiteY908" fmla="*/ 1939295 h 2275759"/>
              <a:gd name="connsiteX909" fmla="*/ 10090430 w 12185931"/>
              <a:gd name="connsiteY909" fmla="*/ 1947185 h 2275759"/>
              <a:gd name="connsiteX910" fmla="*/ 10186922 w 12185931"/>
              <a:gd name="connsiteY910" fmla="*/ 1983597 h 2275759"/>
              <a:gd name="connsiteX911" fmla="*/ 10236078 w 12185931"/>
              <a:gd name="connsiteY911" fmla="*/ 1988452 h 2275759"/>
              <a:gd name="connsiteX912" fmla="*/ 10311937 w 12185931"/>
              <a:gd name="connsiteY912" fmla="*/ 1981169 h 2275759"/>
              <a:gd name="connsiteX913" fmla="*/ 10227582 w 12185931"/>
              <a:gd name="connsiteY913" fmla="*/ 1937475 h 2275759"/>
              <a:gd name="connsiteX914" fmla="*/ 10183888 w 12185931"/>
              <a:gd name="connsiteY914" fmla="*/ 1922303 h 2275759"/>
              <a:gd name="connsiteX915" fmla="*/ 10133517 w 12185931"/>
              <a:gd name="connsiteY915" fmla="*/ 1898635 h 2275759"/>
              <a:gd name="connsiteX916" fmla="*/ 10180854 w 12185931"/>
              <a:gd name="connsiteY916" fmla="*/ 1864043 h 2275759"/>
              <a:gd name="connsiteX917" fmla="*/ 10237899 w 12185931"/>
              <a:gd name="connsiteY917" fmla="*/ 1855547 h 2275759"/>
              <a:gd name="connsiteX918" fmla="*/ 10061907 w 12185931"/>
              <a:gd name="connsiteY918" fmla="*/ 1805177 h 2275759"/>
              <a:gd name="connsiteX919" fmla="*/ 10095285 w 12185931"/>
              <a:gd name="connsiteY919" fmla="*/ 1837948 h 2275759"/>
              <a:gd name="connsiteX920" fmla="*/ 10041274 w 12185931"/>
              <a:gd name="connsiteY920" fmla="*/ 1870719 h 2275759"/>
              <a:gd name="connsiteX921" fmla="*/ 10024888 w 12185931"/>
              <a:gd name="connsiteY921" fmla="*/ 1848265 h 2275759"/>
              <a:gd name="connsiteX922" fmla="*/ 10050377 w 12185931"/>
              <a:gd name="connsiteY922" fmla="*/ 1939295 h 2275759"/>
              <a:gd name="connsiteX923" fmla="*/ 7841373 w 12185931"/>
              <a:gd name="connsiteY923" fmla="*/ 1916234 h 2275759"/>
              <a:gd name="connsiteX924" fmla="*/ 7836518 w 12185931"/>
              <a:gd name="connsiteY924" fmla="*/ 1878002 h 2275759"/>
              <a:gd name="connsiteX925" fmla="*/ 7807996 w 12185931"/>
              <a:gd name="connsiteY925" fmla="*/ 1817921 h 2275759"/>
              <a:gd name="connsiteX926" fmla="*/ 7731530 w 12185931"/>
              <a:gd name="connsiteY926" fmla="*/ 1797288 h 2275759"/>
              <a:gd name="connsiteX927" fmla="*/ 7563427 w 12185931"/>
              <a:gd name="connsiteY927" fmla="*/ 1830059 h 2275759"/>
              <a:gd name="connsiteX928" fmla="*/ 7841373 w 12185931"/>
              <a:gd name="connsiteY928" fmla="*/ 1916234 h 2275759"/>
              <a:gd name="connsiteX929" fmla="*/ 7252710 w 12185931"/>
              <a:gd name="connsiteY929" fmla="*/ 803236 h 2275759"/>
              <a:gd name="connsiteX930" fmla="*/ 7269703 w 12185931"/>
              <a:gd name="connsiteY930" fmla="*/ 825084 h 2275759"/>
              <a:gd name="connsiteX931" fmla="*/ 7374691 w 12185931"/>
              <a:gd name="connsiteY931" fmla="*/ 991973 h 2275759"/>
              <a:gd name="connsiteX932" fmla="*/ 7411710 w 12185931"/>
              <a:gd name="connsiteY932" fmla="*/ 1008965 h 2275759"/>
              <a:gd name="connsiteX933" fmla="*/ 7422027 w 12185931"/>
              <a:gd name="connsiteY933" fmla="*/ 995614 h 2275759"/>
              <a:gd name="connsiteX934" fmla="*/ 7390469 w 12185931"/>
              <a:gd name="connsiteY934" fmla="*/ 964663 h 2275759"/>
              <a:gd name="connsiteX935" fmla="*/ 7360733 w 12185931"/>
              <a:gd name="connsiteY935" fmla="*/ 903370 h 2275759"/>
              <a:gd name="connsiteX936" fmla="*/ 7301260 w 12185931"/>
              <a:gd name="connsiteY936" fmla="*/ 842683 h 2275759"/>
              <a:gd name="connsiteX937" fmla="*/ 7345562 w 12185931"/>
              <a:gd name="connsiteY937" fmla="*/ 814767 h 2275759"/>
              <a:gd name="connsiteX938" fmla="*/ 7252710 w 12185931"/>
              <a:gd name="connsiteY938" fmla="*/ 803236 h 2275759"/>
              <a:gd name="connsiteX939" fmla="*/ 7247248 w 12185931"/>
              <a:gd name="connsiteY939" fmla="*/ 1802143 h 2275759"/>
              <a:gd name="connsiteX940" fmla="*/ 7486962 w 12185931"/>
              <a:gd name="connsiteY940" fmla="*/ 1822776 h 2275759"/>
              <a:gd name="connsiteX941" fmla="*/ 7434771 w 12185931"/>
              <a:gd name="connsiteY941" fmla="*/ 1751166 h 2275759"/>
              <a:gd name="connsiteX942" fmla="*/ 7411710 w 12185931"/>
              <a:gd name="connsiteY942" fmla="*/ 1729319 h 2275759"/>
              <a:gd name="connsiteX943" fmla="*/ 7330390 w 12185931"/>
              <a:gd name="connsiteY943" fmla="*/ 1762696 h 2275759"/>
              <a:gd name="connsiteX944" fmla="*/ 7364374 w 12185931"/>
              <a:gd name="connsiteY944" fmla="*/ 1808212 h 2275759"/>
              <a:gd name="connsiteX945" fmla="*/ 7301867 w 12185931"/>
              <a:gd name="connsiteY945" fmla="*/ 1796074 h 2275759"/>
              <a:gd name="connsiteX946" fmla="*/ 7247248 w 12185931"/>
              <a:gd name="connsiteY946" fmla="*/ 1802143 h 2275759"/>
              <a:gd name="connsiteX947" fmla="*/ 6708349 w 12185931"/>
              <a:gd name="connsiteY947" fmla="*/ 823870 h 2275759"/>
              <a:gd name="connsiteX948" fmla="*/ 6848536 w 12185931"/>
              <a:gd name="connsiteY948" fmla="*/ 930679 h 2275759"/>
              <a:gd name="connsiteX949" fmla="*/ 6782387 w 12185931"/>
              <a:gd name="connsiteY949" fmla="*/ 851786 h 2275759"/>
              <a:gd name="connsiteX950" fmla="*/ 6708349 w 12185931"/>
              <a:gd name="connsiteY950" fmla="*/ 823870 h 2275759"/>
              <a:gd name="connsiteX951" fmla="*/ 1785427 w 12185931"/>
              <a:gd name="connsiteY951" fmla="*/ 264337 h 2275759"/>
              <a:gd name="connsiteX952" fmla="*/ 2018464 w 12185931"/>
              <a:gd name="connsiteY952" fmla="*/ 274653 h 2275759"/>
              <a:gd name="connsiteX953" fmla="*/ 1785427 w 12185931"/>
              <a:gd name="connsiteY953" fmla="*/ 264337 h 2275759"/>
              <a:gd name="connsiteX954" fmla="*/ 4436838 w 12185931"/>
              <a:gd name="connsiteY954" fmla="*/ 696427 h 2275759"/>
              <a:gd name="connsiteX955" fmla="*/ 4264487 w 12185931"/>
              <a:gd name="connsiteY955" fmla="*/ 765004 h 2275759"/>
              <a:gd name="connsiteX956" fmla="*/ 4325174 w 12185931"/>
              <a:gd name="connsiteY956" fmla="*/ 822049 h 2275759"/>
              <a:gd name="connsiteX957" fmla="*/ 4465361 w 12185931"/>
              <a:gd name="connsiteY957" fmla="*/ 729198 h 2275759"/>
              <a:gd name="connsiteX958" fmla="*/ 4436838 w 12185931"/>
              <a:gd name="connsiteY958" fmla="*/ 696427 h 2275759"/>
              <a:gd name="connsiteX959" fmla="*/ 1035943 w 12185931"/>
              <a:gd name="connsiteY959" fmla="*/ 1528445 h 2275759"/>
              <a:gd name="connsiteX960" fmla="*/ 1091168 w 12185931"/>
              <a:gd name="connsiteY960" fmla="*/ 1519342 h 2275759"/>
              <a:gd name="connsiteX961" fmla="*/ 1144573 w 12185931"/>
              <a:gd name="connsiteY961" fmla="*/ 1422243 h 2275759"/>
              <a:gd name="connsiteX962" fmla="*/ 1086920 w 12185931"/>
              <a:gd name="connsiteY962" fmla="*/ 1423457 h 2275759"/>
              <a:gd name="connsiteX963" fmla="*/ 955836 w 12185931"/>
              <a:gd name="connsiteY963" fmla="*/ 1487178 h 2275759"/>
              <a:gd name="connsiteX964" fmla="*/ 1035943 w 12185931"/>
              <a:gd name="connsiteY964" fmla="*/ 1528445 h 2275759"/>
              <a:gd name="connsiteX965" fmla="*/ 10322861 w 12185931"/>
              <a:gd name="connsiteY965" fmla="*/ 1061763 h 2275759"/>
              <a:gd name="connsiteX966" fmla="*/ 10269456 w 12185931"/>
              <a:gd name="connsiteY966" fmla="*/ 980442 h 2275759"/>
              <a:gd name="connsiteX967" fmla="*/ 10229403 w 12185931"/>
              <a:gd name="connsiteY967" fmla="*/ 962236 h 2275759"/>
              <a:gd name="connsiteX968" fmla="*/ 10192384 w 12185931"/>
              <a:gd name="connsiteY968" fmla="*/ 1034453 h 2275759"/>
              <a:gd name="connsiteX969" fmla="*/ 10270670 w 12185931"/>
              <a:gd name="connsiteY969" fmla="*/ 1078148 h 2275759"/>
              <a:gd name="connsiteX970" fmla="*/ 10322861 w 12185931"/>
              <a:gd name="connsiteY970" fmla="*/ 1061763 h 2275759"/>
              <a:gd name="connsiteX971" fmla="*/ 1221645 w 12185931"/>
              <a:gd name="connsiteY971" fmla="*/ 1492640 h 2275759"/>
              <a:gd name="connsiteX972" fmla="*/ 1320565 w 12185931"/>
              <a:gd name="connsiteY972" fmla="*/ 1480502 h 2275759"/>
              <a:gd name="connsiteX973" fmla="*/ 1412809 w 12185931"/>
              <a:gd name="connsiteY973" fmla="*/ 1413140 h 2275759"/>
              <a:gd name="connsiteX974" fmla="*/ 1421912 w 12185931"/>
              <a:gd name="connsiteY974" fmla="*/ 1388865 h 2275759"/>
              <a:gd name="connsiteX975" fmla="*/ 1406740 w 12185931"/>
              <a:gd name="connsiteY975" fmla="*/ 1372479 h 2275759"/>
              <a:gd name="connsiteX976" fmla="*/ 1353336 w 12185931"/>
              <a:gd name="connsiteY976" fmla="*/ 1387044 h 2275759"/>
              <a:gd name="connsiteX977" fmla="*/ 1221645 w 12185931"/>
              <a:gd name="connsiteY977" fmla="*/ 1492640 h 2275759"/>
              <a:gd name="connsiteX978" fmla="*/ 6379426 w 12185931"/>
              <a:gd name="connsiteY978" fmla="*/ 718275 h 2275759"/>
              <a:gd name="connsiteX979" fmla="*/ 6424334 w 12185931"/>
              <a:gd name="connsiteY979" fmla="*/ 731626 h 2275759"/>
              <a:gd name="connsiteX980" fmla="*/ 6494731 w 12185931"/>
              <a:gd name="connsiteY980" fmla="*/ 763183 h 2275759"/>
              <a:gd name="connsiteX981" fmla="*/ 6564521 w 12185931"/>
              <a:gd name="connsiteY981" fmla="*/ 757114 h 2275759"/>
              <a:gd name="connsiteX982" fmla="*/ 6522040 w 12185931"/>
              <a:gd name="connsiteY982" fmla="*/ 733446 h 2275759"/>
              <a:gd name="connsiteX983" fmla="*/ 6531750 w 12185931"/>
              <a:gd name="connsiteY983" fmla="*/ 673973 h 2275759"/>
              <a:gd name="connsiteX984" fmla="*/ 6483808 w 12185931"/>
              <a:gd name="connsiteY984" fmla="*/ 677614 h 2275759"/>
              <a:gd name="connsiteX985" fmla="*/ 6379426 w 12185931"/>
              <a:gd name="connsiteY985" fmla="*/ 718275 h 2275759"/>
              <a:gd name="connsiteX986" fmla="*/ 4668662 w 12185931"/>
              <a:gd name="connsiteY986" fmla="*/ 1178281 h 2275759"/>
              <a:gd name="connsiteX987" fmla="*/ 4666234 w 12185931"/>
              <a:gd name="connsiteY987" fmla="*/ 1188598 h 2275759"/>
              <a:gd name="connsiteX988" fmla="*/ 4864074 w 12185931"/>
              <a:gd name="connsiteY988" fmla="*/ 1154007 h 2275759"/>
              <a:gd name="connsiteX989" fmla="*/ 4864074 w 12185931"/>
              <a:gd name="connsiteY989" fmla="*/ 1129125 h 2275759"/>
              <a:gd name="connsiteX990" fmla="*/ 4862253 w 12185931"/>
              <a:gd name="connsiteY990" fmla="*/ 1090285 h 2275759"/>
              <a:gd name="connsiteX991" fmla="*/ 4820379 w 12185931"/>
              <a:gd name="connsiteY991" fmla="*/ 1101816 h 2275759"/>
              <a:gd name="connsiteX992" fmla="*/ 4668662 w 12185931"/>
              <a:gd name="connsiteY992" fmla="*/ 1178281 h 2275759"/>
              <a:gd name="connsiteX993" fmla="*/ 7292157 w 12185931"/>
              <a:gd name="connsiteY993" fmla="*/ 1613407 h 2275759"/>
              <a:gd name="connsiteX994" fmla="*/ 7183527 w 12185931"/>
              <a:gd name="connsiteY994" fmla="*/ 1520556 h 2275759"/>
              <a:gd name="connsiteX995" fmla="*/ 7292157 w 12185931"/>
              <a:gd name="connsiteY995" fmla="*/ 1613407 h 2275759"/>
              <a:gd name="connsiteX996" fmla="*/ 4403460 w 12185931"/>
              <a:gd name="connsiteY996" fmla="*/ 1044770 h 2275759"/>
              <a:gd name="connsiteX997" fmla="*/ 4393143 w 12185931"/>
              <a:gd name="connsiteY997" fmla="*/ 999862 h 2275759"/>
              <a:gd name="connsiteX998" fmla="*/ 4337311 w 12185931"/>
              <a:gd name="connsiteY998" fmla="*/ 962236 h 2275759"/>
              <a:gd name="connsiteX999" fmla="*/ 4306361 w 12185931"/>
              <a:gd name="connsiteY999" fmla="*/ 973160 h 2275759"/>
              <a:gd name="connsiteX1000" fmla="*/ 4328815 w 12185931"/>
              <a:gd name="connsiteY1000" fmla="*/ 1009572 h 2275759"/>
              <a:gd name="connsiteX1001" fmla="*/ 4403460 w 12185931"/>
              <a:gd name="connsiteY1001" fmla="*/ 1044770 h 2275759"/>
              <a:gd name="connsiteX1002" fmla="*/ 2220552 w 12185931"/>
              <a:gd name="connsiteY1002" fmla="*/ 600542 h 2275759"/>
              <a:gd name="connsiteX1003" fmla="*/ 2080972 w 12185931"/>
              <a:gd name="connsiteY1003" fmla="*/ 522256 h 2275759"/>
              <a:gd name="connsiteX1004" fmla="*/ 2220552 w 12185931"/>
              <a:gd name="connsiteY1004" fmla="*/ 600542 h 2275759"/>
              <a:gd name="connsiteX1005" fmla="*/ 4692937 w 12185931"/>
              <a:gd name="connsiteY1005" fmla="*/ 579302 h 2275759"/>
              <a:gd name="connsiteX1006" fmla="*/ 4814310 w 12185931"/>
              <a:gd name="connsiteY1006" fmla="*/ 645450 h 2275759"/>
              <a:gd name="connsiteX1007" fmla="*/ 4776685 w 12185931"/>
              <a:gd name="connsiteY1007" fmla="*/ 564130 h 2275759"/>
              <a:gd name="connsiteX1008" fmla="*/ 4692937 w 12185931"/>
              <a:gd name="connsiteY1008" fmla="*/ 579302 h 2275759"/>
              <a:gd name="connsiteX1009" fmla="*/ 9260233 w 12185931"/>
              <a:gd name="connsiteY1009" fmla="*/ 1120629 h 2275759"/>
              <a:gd name="connsiteX1010" fmla="*/ 9261447 w 12185931"/>
              <a:gd name="connsiteY1010" fmla="*/ 1141262 h 2275759"/>
              <a:gd name="connsiteX1011" fmla="*/ 9362794 w 12185931"/>
              <a:gd name="connsiteY1011" fmla="*/ 1158862 h 2275759"/>
              <a:gd name="connsiteX1012" fmla="*/ 9389496 w 12185931"/>
              <a:gd name="connsiteY1012" fmla="*/ 1138228 h 2275759"/>
              <a:gd name="connsiteX1013" fmla="*/ 9373111 w 12185931"/>
              <a:gd name="connsiteY1013" fmla="*/ 1115774 h 2275759"/>
              <a:gd name="connsiteX1014" fmla="*/ 9260233 w 12185931"/>
              <a:gd name="connsiteY1014" fmla="*/ 1120629 h 2275759"/>
              <a:gd name="connsiteX1015" fmla="*/ 8837245 w 12185931"/>
              <a:gd name="connsiteY1015" fmla="*/ 1587311 h 2275759"/>
              <a:gd name="connsiteX1016" fmla="*/ 8934344 w 12185931"/>
              <a:gd name="connsiteY1016" fmla="*/ 1656494 h 2275759"/>
              <a:gd name="connsiteX1017" fmla="*/ 8837245 w 12185931"/>
              <a:gd name="connsiteY1017" fmla="*/ 1587311 h 2275759"/>
              <a:gd name="connsiteX1018" fmla="*/ 4399819 w 12185931"/>
              <a:gd name="connsiteY1018" fmla="*/ 1157041 h 2275759"/>
              <a:gd name="connsiteX1019" fmla="*/ 4535151 w 12185931"/>
              <a:gd name="connsiteY1019" fmla="*/ 1172213 h 2275759"/>
              <a:gd name="connsiteX1020" fmla="*/ 4477498 w 12185931"/>
              <a:gd name="connsiteY1020" fmla="*/ 1109705 h 2275759"/>
              <a:gd name="connsiteX1021" fmla="*/ 4399819 w 12185931"/>
              <a:gd name="connsiteY1021" fmla="*/ 1157041 h 2275759"/>
              <a:gd name="connsiteX1022" fmla="*/ 5033390 w 12185931"/>
              <a:gd name="connsiteY1022" fmla="*/ 902763 h 2275759"/>
              <a:gd name="connsiteX1023" fmla="*/ 5019432 w 12185931"/>
              <a:gd name="connsiteY1023" fmla="*/ 891839 h 2275759"/>
              <a:gd name="connsiteX1024" fmla="*/ 4968455 w 12185931"/>
              <a:gd name="connsiteY1024" fmla="*/ 944030 h 2275759"/>
              <a:gd name="connsiteX1025" fmla="*/ 5000619 w 12185931"/>
              <a:gd name="connsiteY1025" fmla="*/ 995007 h 2275759"/>
              <a:gd name="connsiteX1026" fmla="*/ 5015791 w 12185931"/>
              <a:gd name="connsiteY1026" fmla="*/ 990759 h 2275759"/>
              <a:gd name="connsiteX1027" fmla="*/ 5033390 w 12185931"/>
              <a:gd name="connsiteY1027" fmla="*/ 902763 h 2275759"/>
              <a:gd name="connsiteX1028" fmla="*/ 3845747 w 12185931"/>
              <a:gd name="connsiteY1028" fmla="*/ 628458 h 2275759"/>
              <a:gd name="connsiteX1029" fmla="*/ 3845747 w 12185931"/>
              <a:gd name="connsiteY1029" fmla="*/ 738908 h 2275759"/>
              <a:gd name="connsiteX1030" fmla="*/ 3845747 w 12185931"/>
              <a:gd name="connsiteY1030" fmla="*/ 628458 h 2275759"/>
              <a:gd name="connsiteX1031" fmla="*/ 7060333 w 12185931"/>
              <a:gd name="connsiteY1031" fmla="*/ 630279 h 2275759"/>
              <a:gd name="connsiteX1032" fmla="*/ 7065188 w 12185931"/>
              <a:gd name="connsiteY1032" fmla="*/ 613286 h 2275759"/>
              <a:gd name="connsiteX1033" fmla="*/ 6948669 w 12185931"/>
              <a:gd name="connsiteY1033" fmla="*/ 596294 h 2275759"/>
              <a:gd name="connsiteX1034" fmla="*/ 6920753 w 12185931"/>
              <a:gd name="connsiteY1034" fmla="*/ 612073 h 2275759"/>
              <a:gd name="connsiteX1035" fmla="*/ 6925608 w 12185931"/>
              <a:gd name="connsiteY1035" fmla="*/ 621176 h 2275759"/>
              <a:gd name="connsiteX1036" fmla="*/ 7060333 w 12185931"/>
              <a:gd name="connsiteY1036" fmla="*/ 630279 h 2275759"/>
              <a:gd name="connsiteX1037" fmla="*/ 7217512 w 12185931"/>
              <a:gd name="connsiteY1037" fmla="*/ 773500 h 2275759"/>
              <a:gd name="connsiteX1038" fmla="*/ 7116165 w 12185931"/>
              <a:gd name="connsiteY1038" fmla="*/ 758935 h 2275759"/>
              <a:gd name="connsiteX1039" fmla="*/ 7110703 w 12185931"/>
              <a:gd name="connsiteY1039" fmla="*/ 776534 h 2275759"/>
              <a:gd name="connsiteX1040" fmla="*/ 7181707 w 12185931"/>
              <a:gd name="connsiteY1040" fmla="*/ 826904 h 2275759"/>
              <a:gd name="connsiteX1041" fmla="*/ 7217512 w 12185931"/>
              <a:gd name="connsiteY1041" fmla="*/ 773500 h 2275759"/>
              <a:gd name="connsiteX1042" fmla="*/ 9353084 w 12185931"/>
              <a:gd name="connsiteY1042" fmla="*/ 998041 h 2275759"/>
              <a:gd name="connsiteX1043" fmla="*/ 9231103 w 12185931"/>
              <a:gd name="connsiteY1043" fmla="*/ 998041 h 2275759"/>
              <a:gd name="connsiteX1044" fmla="*/ 9353084 w 12185931"/>
              <a:gd name="connsiteY1044" fmla="*/ 998041 h 2275759"/>
              <a:gd name="connsiteX1045" fmla="*/ 5614164 w 12185931"/>
              <a:gd name="connsiteY1045" fmla="*/ 1172213 h 2275759"/>
              <a:gd name="connsiteX1046" fmla="*/ 5605668 w 12185931"/>
              <a:gd name="connsiteY1046" fmla="*/ 1181923 h 2275759"/>
              <a:gd name="connsiteX1047" fmla="*/ 5659072 w 12185931"/>
              <a:gd name="connsiteY1047" fmla="*/ 1280842 h 2275759"/>
              <a:gd name="connsiteX1048" fmla="*/ 5691843 w 12185931"/>
              <a:gd name="connsiteY1048" fmla="*/ 1240182 h 2275759"/>
              <a:gd name="connsiteX1049" fmla="*/ 5614164 w 12185931"/>
              <a:gd name="connsiteY1049" fmla="*/ 1172213 h 2275759"/>
              <a:gd name="connsiteX1050" fmla="*/ 7008749 w 12185931"/>
              <a:gd name="connsiteY1050" fmla="*/ 937354 h 2275759"/>
              <a:gd name="connsiteX1051" fmla="*/ 7103421 w 12185931"/>
              <a:gd name="connsiteY1051" fmla="*/ 969518 h 2275759"/>
              <a:gd name="connsiteX1052" fmla="*/ 7008749 w 12185931"/>
              <a:gd name="connsiteY1052" fmla="*/ 937354 h 2275759"/>
              <a:gd name="connsiteX1053" fmla="*/ 5585641 w 12185931"/>
              <a:gd name="connsiteY1053" fmla="*/ 1312399 h 2275759"/>
              <a:gd name="connsiteX1054" fmla="*/ 5598992 w 12185931"/>
              <a:gd name="connsiteY1054" fmla="*/ 1332426 h 2275759"/>
              <a:gd name="connsiteX1055" fmla="*/ 5720366 w 12185931"/>
              <a:gd name="connsiteY1055" fmla="*/ 1292980 h 2275759"/>
              <a:gd name="connsiteX1056" fmla="*/ 5585641 w 12185931"/>
              <a:gd name="connsiteY1056" fmla="*/ 1312399 h 2275759"/>
              <a:gd name="connsiteX1057" fmla="*/ 1861892 w 12185931"/>
              <a:gd name="connsiteY1057" fmla="*/ 364470 h 2275759"/>
              <a:gd name="connsiteX1058" fmla="*/ 1863106 w 12185931"/>
              <a:gd name="connsiteY1058" fmla="*/ 383890 h 2275759"/>
              <a:gd name="connsiteX1059" fmla="*/ 1992976 w 12185931"/>
              <a:gd name="connsiteY1059" fmla="*/ 362042 h 2275759"/>
              <a:gd name="connsiteX1060" fmla="*/ 1991155 w 12185931"/>
              <a:gd name="connsiteY1060" fmla="*/ 346871 h 2275759"/>
              <a:gd name="connsiteX1061" fmla="*/ 1861892 w 12185931"/>
              <a:gd name="connsiteY1061" fmla="*/ 364470 h 2275759"/>
              <a:gd name="connsiteX1062" fmla="*/ 5509176 w 12185931"/>
              <a:gd name="connsiteY1062" fmla="*/ 1323930 h 2275759"/>
              <a:gd name="connsiteX1063" fmla="*/ 5516458 w 12185931"/>
              <a:gd name="connsiteY1063" fmla="*/ 1310579 h 2275759"/>
              <a:gd name="connsiteX1064" fmla="*/ 5461233 w 12185931"/>
              <a:gd name="connsiteY1064" fmla="*/ 1275380 h 2275759"/>
              <a:gd name="connsiteX1065" fmla="*/ 5426641 w 12185931"/>
              <a:gd name="connsiteY1065" fmla="*/ 1309972 h 2275759"/>
              <a:gd name="connsiteX1066" fmla="*/ 5509176 w 12185931"/>
              <a:gd name="connsiteY1066" fmla="*/ 1323930 h 2275759"/>
              <a:gd name="connsiteX1067" fmla="*/ 10344101 w 12185931"/>
              <a:gd name="connsiteY1067" fmla="*/ 1897421 h 2275759"/>
              <a:gd name="connsiteX1068" fmla="*/ 10337426 w 12185931"/>
              <a:gd name="connsiteY1068" fmla="*/ 1916841 h 2275759"/>
              <a:gd name="connsiteX1069" fmla="*/ 10406609 w 12185931"/>
              <a:gd name="connsiteY1069" fmla="*/ 1942936 h 2275759"/>
              <a:gd name="connsiteX1070" fmla="*/ 10411464 w 12185931"/>
              <a:gd name="connsiteY1070" fmla="*/ 1931406 h 2275759"/>
              <a:gd name="connsiteX1071" fmla="*/ 10387189 w 12185931"/>
              <a:gd name="connsiteY1071" fmla="*/ 1888318 h 2275759"/>
              <a:gd name="connsiteX1072" fmla="*/ 10344101 w 12185931"/>
              <a:gd name="connsiteY1072" fmla="*/ 1897421 h 2275759"/>
              <a:gd name="connsiteX1073" fmla="*/ 4653490 w 12185931"/>
              <a:gd name="connsiteY1073" fmla="*/ 1299655 h 2275759"/>
              <a:gd name="connsiteX1074" fmla="*/ 4651670 w 12185931"/>
              <a:gd name="connsiteY1074" fmla="*/ 1280842 h 2275759"/>
              <a:gd name="connsiteX1075" fmla="*/ 4570349 w 12185931"/>
              <a:gd name="connsiteY1075" fmla="*/ 1294193 h 2275759"/>
              <a:gd name="connsiteX1076" fmla="*/ 4573990 w 12185931"/>
              <a:gd name="connsiteY1076" fmla="*/ 1313613 h 2275759"/>
              <a:gd name="connsiteX1077" fmla="*/ 4653490 w 12185931"/>
              <a:gd name="connsiteY1077" fmla="*/ 1299655 h 2275759"/>
              <a:gd name="connsiteX1078" fmla="*/ 8236445 w 12185931"/>
              <a:gd name="connsiteY1078" fmla="*/ 707351 h 2275759"/>
              <a:gd name="connsiteX1079" fmla="*/ 8239479 w 12185931"/>
              <a:gd name="connsiteY1079" fmla="*/ 692179 h 2275759"/>
              <a:gd name="connsiteX1080" fmla="*/ 8110823 w 12185931"/>
              <a:gd name="connsiteY1080" fmla="*/ 683076 h 2275759"/>
              <a:gd name="connsiteX1081" fmla="*/ 8109609 w 12185931"/>
              <a:gd name="connsiteY1081" fmla="*/ 701282 h 2275759"/>
              <a:gd name="connsiteX1082" fmla="*/ 8236445 w 12185931"/>
              <a:gd name="connsiteY1082" fmla="*/ 707351 h 2275759"/>
              <a:gd name="connsiteX1083" fmla="*/ 10052198 w 12185931"/>
              <a:gd name="connsiteY1083" fmla="*/ 1753593 h 2275759"/>
              <a:gd name="connsiteX1084" fmla="*/ 10054624 w 12185931"/>
              <a:gd name="connsiteY1084" fmla="*/ 1725677 h 2275759"/>
              <a:gd name="connsiteX1085" fmla="*/ 9945388 w 12185931"/>
              <a:gd name="connsiteY1085" fmla="*/ 1719002 h 2275759"/>
              <a:gd name="connsiteX1086" fmla="*/ 9943568 w 12185931"/>
              <a:gd name="connsiteY1086" fmla="*/ 1725677 h 2275759"/>
              <a:gd name="connsiteX1087" fmla="*/ 10052198 w 12185931"/>
              <a:gd name="connsiteY1087" fmla="*/ 1753593 h 227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</a:cxnLst>
            <a:rect l="l" t="t" r="r" b="b"/>
            <a:pathLst>
              <a:path w="12185931" h="2275759">
                <a:moveTo>
                  <a:pt x="3054997" y="643023"/>
                </a:moveTo>
                <a:cubicBezTo>
                  <a:pt x="3093836" y="661229"/>
                  <a:pt x="3132676" y="684897"/>
                  <a:pt x="3187901" y="645450"/>
                </a:cubicBezTo>
                <a:cubicBezTo>
                  <a:pt x="3159378" y="625424"/>
                  <a:pt x="3133283" y="607218"/>
                  <a:pt x="3105974" y="588405"/>
                </a:cubicBezTo>
                <a:cubicBezTo>
                  <a:pt x="3119932" y="568985"/>
                  <a:pt x="3130249" y="554420"/>
                  <a:pt x="3141172" y="539855"/>
                </a:cubicBezTo>
                <a:cubicBezTo>
                  <a:pt x="3173943" y="589618"/>
                  <a:pt x="3181225" y="589618"/>
                  <a:pt x="3252229" y="537428"/>
                </a:cubicBezTo>
                <a:cubicBezTo>
                  <a:pt x="3260725" y="550172"/>
                  <a:pt x="3269221" y="562916"/>
                  <a:pt x="3274683" y="571412"/>
                </a:cubicBezTo>
                <a:cubicBezTo>
                  <a:pt x="3319592" y="568378"/>
                  <a:pt x="3360252" y="561096"/>
                  <a:pt x="3400305" y="564737"/>
                </a:cubicBezTo>
                <a:cubicBezTo>
                  <a:pt x="3448855" y="569592"/>
                  <a:pt x="3456137" y="609645"/>
                  <a:pt x="3454316" y="658801"/>
                </a:cubicBezTo>
                <a:cubicBezTo>
                  <a:pt x="3498618" y="658801"/>
                  <a:pt x="3541099" y="658801"/>
                  <a:pt x="3592683" y="658801"/>
                </a:cubicBezTo>
                <a:cubicBezTo>
                  <a:pt x="3572049" y="641809"/>
                  <a:pt x="3557484" y="630279"/>
                  <a:pt x="3541099" y="616321"/>
                </a:cubicBezTo>
                <a:cubicBezTo>
                  <a:pt x="3572049" y="593260"/>
                  <a:pt x="3601786" y="571412"/>
                  <a:pt x="3632736" y="548351"/>
                </a:cubicBezTo>
                <a:cubicBezTo>
                  <a:pt x="3666114" y="553813"/>
                  <a:pt x="3706167" y="555634"/>
                  <a:pt x="3741973" y="568378"/>
                </a:cubicBezTo>
                <a:cubicBezTo>
                  <a:pt x="3757751" y="573840"/>
                  <a:pt x="3766247" y="601149"/>
                  <a:pt x="3785060" y="629065"/>
                </a:cubicBezTo>
                <a:cubicBezTo>
                  <a:pt x="3794770" y="602969"/>
                  <a:pt x="3803266" y="579302"/>
                  <a:pt x="3810549" y="559275"/>
                </a:cubicBezTo>
                <a:cubicBezTo>
                  <a:pt x="3837251" y="583550"/>
                  <a:pt x="3862740" y="607218"/>
                  <a:pt x="3893083" y="635134"/>
                </a:cubicBezTo>
                <a:cubicBezTo>
                  <a:pt x="3897938" y="604790"/>
                  <a:pt x="3901579" y="577481"/>
                  <a:pt x="3906434" y="547138"/>
                </a:cubicBezTo>
                <a:cubicBezTo>
                  <a:pt x="3935564" y="568378"/>
                  <a:pt x="3965907" y="588405"/>
                  <a:pt x="3993217" y="612073"/>
                </a:cubicBezTo>
                <a:cubicBezTo>
                  <a:pt x="3999892" y="617534"/>
                  <a:pt x="3996251" y="635134"/>
                  <a:pt x="3997464" y="646664"/>
                </a:cubicBezTo>
                <a:cubicBezTo>
                  <a:pt x="3987148" y="644843"/>
                  <a:pt x="3976224" y="644843"/>
                  <a:pt x="3966514" y="640595"/>
                </a:cubicBezTo>
                <a:cubicBezTo>
                  <a:pt x="3951342" y="635134"/>
                  <a:pt x="3937385" y="627244"/>
                  <a:pt x="3920392" y="618748"/>
                </a:cubicBezTo>
                <a:cubicBezTo>
                  <a:pt x="3928888" y="683683"/>
                  <a:pt x="3992003" y="705530"/>
                  <a:pt x="4111556" y="688538"/>
                </a:cubicBezTo>
                <a:cubicBezTo>
                  <a:pt x="4101846" y="672759"/>
                  <a:pt x="4093350" y="658195"/>
                  <a:pt x="4080605" y="636954"/>
                </a:cubicBezTo>
                <a:cubicBezTo>
                  <a:pt x="4151609" y="646057"/>
                  <a:pt x="4147361" y="724950"/>
                  <a:pt x="4196518" y="749832"/>
                </a:cubicBezTo>
                <a:cubicBezTo>
                  <a:pt x="4195304" y="707351"/>
                  <a:pt x="4226254" y="674580"/>
                  <a:pt x="4267521" y="670939"/>
                </a:cubicBezTo>
                <a:cubicBezTo>
                  <a:pt x="4277838" y="669725"/>
                  <a:pt x="4287548" y="664263"/>
                  <a:pt x="4297258" y="660622"/>
                </a:cubicBezTo>
                <a:cubicBezTo>
                  <a:pt x="4292403" y="650912"/>
                  <a:pt x="4288155" y="641202"/>
                  <a:pt x="4282693" y="632099"/>
                </a:cubicBezTo>
                <a:cubicBezTo>
                  <a:pt x="4261453" y="595687"/>
                  <a:pt x="4230502" y="592653"/>
                  <a:pt x="4191662" y="601149"/>
                </a:cubicBezTo>
                <a:cubicBezTo>
                  <a:pt x="4157678" y="609038"/>
                  <a:pt x="4121872" y="608431"/>
                  <a:pt x="4084854" y="612073"/>
                </a:cubicBezTo>
                <a:cubicBezTo>
                  <a:pt x="4158892" y="560489"/>
                  <a:pt x="4095170" y="504657"/>
                  <a:pt x="4081213" y="448825"/>
                </a:cubicBezTo>
                <a:cubicBezTo>
                  <a:pt x="4125514" y="440329"/>
                  <a:pt x="4146147" y="464603"/>
                  <a:pt x="4151003" y="493126"/>
                </a:cubicBezTo>
                <a:cubicBezTo>
                  <a:pt x="4160712" y="551992"/>
                  <a:pt x="4188628" y="570805"/>
                  <a:pt x="4245674" y="555634"/>
                </a:cubicBezTo>
                <a:cubicBezTo>
                  <a:pt x="4283907" y="545924"/>
                  <a:pt x="4322139" y="545924"/>
                  <a:pt x="4347021" y="585977"/>
                </a:cubicBezTo>
                <a:cubicBezTo>
                  <a:pt x="4348842" y="589012"/>
                  <a:pt x="4358552" y="587798"/>
                  <a:pt x="4367048" y="588405"/>
                </a:cubicBezTo>
                <a:cubicBezTo>
                  <a:pt x="4337311" y="542889"/>
                  <a:pt x="4296651" y="527718"/>
                  <a:pt x="4247495" y="521649"/>
                </a:cubicBezTo>
                <a:cubicBezTo>
                  <a:pt x="4230502" y="519828"/>
                  <a:pt x="4204407" y="490092"/>
                  <a:pt x="4205014" y="473706"/>
                </a:cubicBezTo>
                <a:cubicBezTo>
                  <a:pt x="4205621" y="453680"/>
                  <a:pt x="4226254" y="434867"/>
                  <a:pt x="4259632" y="443970"/>
                </a:cubicBezTo>
                <a:cubicBezTo>
                  <a:pt x="4303933" y="456107"/>
                  <a:pt x="4350662" y="457928"/>
                  <a:pt x="4389502" y="463390"/>
                </a:cubicBezTo>
                <a:cubicBezTo>
                  <a:pt x="4404067" y="485844"/>
                  <a:pt x="4414991" y="502836"/>
                  <a:pt x="4428342" y="522863"/>
                </a:cubicBezTo>
                <a:cubicBezTo>
                  <a:pt x="4423487" y="527111"/>
                  <a:pt x="4414991" y="533786"/>
                  <a:pt x="4404067" y="542889"/>
                </a:cubicBezTo>
                <a:cubicBezTo>
                  <a:pt x="4418632" y="554420"/>
                  <a:pt x="4432590" y="564737"/>
                  <a:pt x="4445941" y="576267"/>
                </a:cubicBezTo>
                <a:cubicBezTo>
                  <a:pt x="4454437" y="583550"/>
                  <a:pt x="4462933" y="592046"/>
                  <a:pt x="4470822" y="599935"/>
                </a:cubicBezTo>
                <a:cubicBezTo>
                  <a:pt x="4458685" y="604790"/>
                  <a:pt x="4446548" y="609645"/>
                  <a:pt x="4433197" y="614500"/>
                </a:cubicBezTo>
                <a:cubicBezTo>
                  <a:pt x="4438052" y="621782"/>
                  <a:pt x="4445941" y="632099"/>
                  <a:pt x="4462933" y="655767"/>
                </a:cubicBezTo>
                <a:cubicBezTo>
                  <a:pt x="4422880" y="646664"/>
                  <a:pt x="4397391" y="641202"/>
                  <a:pt x="4358552" y="632706"/>
                </a:cubicBezTo>
                <a:cubicBezTo>
                  <a:pt x="4371296" y="651519"/>
                  <a:pt x="4379185" y="670939"/>
                  <a:pt x="4385254" y="670939"/>
                </a:cubicBezTo>
                <a:cubicBezTo>
                  <a:pt x="4444727" y="668511"/>
                  <a:pt x="4503593" y="662443"/>
                  <a:pt x="4562460" y="657588"/>
                </a:cubicBezTo>
                <a:cubicBezTo>
                  <a:pt x="4562460" y="651519"/>
                  <a:pt x="4562460" y="645450"/>
                  <a:pt x="4562460" y="639989"/>
                </a:cubicBezTo>
                <a:cubicBezTo>
                  <a:pt x="4553357" y="636954"/>
                  <a:pt x="4544254" y="633920"/>
                  <a:pt x="4529689" y="629065"/>
                </a:cubicBezTo>
                <a:cubicBezTo>
                  <a:pt x="4540612" y="614500"/>
                  <a:pt x="4549715" y="602969"/>
                  <a:pt x="4559425" y="590225"/>
                </a:cubicBezTo>
                <a:cubicBezTo>
                  <a:pt x="4590983" y="662443"/>
                  <a:pt x="4661986" y="655767"/>
                  <a:pt x="4712357" y="683076"/>
                </a:cubicBezTo>
                <a:cubicBezTo>
                  <a:pt x="4715391" y="701889"/>
                  <a:pt x="4712357" y="728591"/>
                  <a:pt x="4723887" y="737088"/>
                </a:cubicBezTo>
                <a:cubicBezTo>
                  <a:pt x="4743307" y="751652"/>
                  <a:pt x="4771223" y="754687"/>
                  <a:pt x="4797925" y="763183"/>
                </a:cubicBezTo>
                <a:cubicBezTo>
                  <a:pt x="4764547" y="732233"/>
                  <a:pt x="4738452" y="707958"/>
                  <a:pt x="4712357" y="683683"/>
                </a:cubicBezTo>
                <a:cubicBezTo>
                  <a:pt x="4712357" y="667905"/>
                  <a:pt x="4712357" y="652126"/>
                  <a:pt x="4712357" y="632706"/>
                </a:cubicBezTo>
                <a:cubicBezTo>
                  <a:pt x="4702040" y="618141"/>
                  <a:pt x="4688688" y="598115"/>
                  <a:pt x="4675337" y="578695"/>
                </a:cubicBezTo>
                <a:cubicBezTo>
                  <a:pt x="4674731" y="581729"/>
                  <a:pt x="4674123" y="584157"/>
                  <a:pt x="4672910" y="587191"/>
                </a:cubicBezTo>
                <a:cubicBezTo>
                  <a:pt x="4636498" y="567164"/>
                  <a:pt x="4599479" y="546531"/>
                  <a:pt x="4560032" y="525290"/>
                </a:cubicBezTo>
                <a:cubicBezTo>
                  <a:pt x="4606154" y="475527"/>
                  <a:pt x="4646814" y="485844"/>
                  <a:pt x="4691116" y="503443"/>
                </a:cubicBezTo>
                <a:cubicBezTo>
                  <a:pt x="4714784" y="512546"/>
                  <a:pt x="4742700" y="510119"/>
                  <a:pt x="4768795" y="514367"/>
                </a:cubicBezTo>
                <a:cubicBezTo>
                  <a:pt x="4792463" y="518008"/>
                  <a:pt x="4820379" y="502229"/>
                  <a:pt x="4826448" y="551386"/>
                </a:cubicBezTo>
                <a:cubicBezTo>
                  <a:pt x="4834944" y="618141"/>
                  <a:pt x="4918085" y="661229"/>
                  <a:pt x="4991516" y="641202"/>
                </a:cubicBezTo>
                <a:cubicBezTo>
                  <a:pt x="5074050" y="618748"/>
                  <a:pt x="5152337" y="637561"/>
                  <a:pt x="5231836" y="653340"/>
                </a:cubicBezTo>
                <a:cubicBezTo>
                  <a:pt x="5256718" y="658195"/>
                  <a:pt x="5282206" y="660622"/>
                  <a:pt x="5307088" y="664263"/>
                </a:cubicBezTo>
                <a:cubicBezTo>
                  <a:pt x="5308909" y="656981"/>
                  <a:pt x="5311336" y="650305"/>
                  <a:pt x="5313157" y="643023"/>
                </a:cubicBezTo>
                <a:cubicBezTo>
                  <a:pt x="5282206" y="631492"/>
                  <a:pt x="5251863" y="619962"/>
                  <a:pt x="5220913" y="609038"/>
                </a:cubicBezTo>
                <a:cubicBezTo>
                  <a:pt x="5216665" y="612679"/>
                  <a:pt x="5212416" y="616321"/>
                  <a:pt x="5208168" y="619962"/>
                </a:cubicBezTo>
                <a:cubicBezTo>
                  <a:pt x="5208168" y="592046"/>
                  <a:pt x="5208168" y="564737"/>
                  <a:pt x="5208168" y="536821"/>
                </a:cubicBezTo>
                <a:cubicBezTo>
                  <a:pt x="5213024" y="534393"/>
                  <a:pt x="5218485" y="531966"/>
                  <a:pt x="5223340" y="529538"/>
                </a:cubicBezTo>
                <a:cubicBezTo>
                  <a:pt x="5244580" y="549565"/>
                  <a:pt x="5265821" y="568985"/>
                  <a:pt x="5293130" y="594473"/>
                </a:cubicBezTo>
                <a:cubicBezTo>
                  <a:pt x="5290096" y="565950"/>
                  <a:pt x="5287061" y="542889"/>
                  <a:pt x="5284634" y="517401"/>
                </a:cubicBezTo>
                <a:cubicBezTo>
                  <a:pt x="5301626" y="531359"/>
                  <a:pt x="5314977" y="542283"/>
                  <a:pt x="5330149" y="555634"/>
                </a:cubicBezTo>
                <a:cubicBezTo>
                  <a:pt x="5327722" y="559275"/>
                  <a:pt x="5322260" y="566557"/>
                  <a:pt x="5314370" y="577481"/>
                </a:cubicBezTo>
                <a:cubicBezTo>
                  <a:pt x="5357458" y="598721"/>
                  <a:pt x="5392657" y="641202"/>
                  <a:pt x="5449095" y="607824"/>
                </a:cubicBezTo>
                <a:cubicBezTo>
                  <a:pt x="5452130" y="567164"/>
                  <a:pt x="5455164" y="526504"/>
                  <a:pt x="5457592" y="485844"/>
                </a:cubicBezTo>
                <a:cubicBezTo>
                  <a:pt x="5461840" y="486451"/>
                  <a:pt x="5466088" y="487664"/>
                  <a:pt x="5470336" y="488271"/>
                </a:cubicBezTo>
                <a:cubicBezTo>
                  <a:pt x="5477012" y="526504"/>
                  <a:pt x="5483687" y="564737"/>
                  <a:pt x="5490970" y="602363"/>
                </a:cubicBezTo>
                <a:cubicBezTo>
                  <a:pt x="5497038" y="597508"/>
                  <a:pt x="5503107" y="592653"/>
                  <a:pt x="5509176" y="587191"/>
                </a:cubicBezTo>
                <a:cubicBezTo>
                  <a:pt x="5529809" y="592046"/>
                  <a:pt x="5554084" y="591439"/>
                  <a:pt x="5570469" y="602363"/>
                </a:cubicBezTo>
                <a:cubicBezTo>
                  <a:pt x="5584427" y="611466"/>
                  <a:pt x="5590496" y="633920"/>
                  <a:pt x="5604454" y="657588"/>
                </a:cubicBezTo>
                <a:cubicBezTo>
                  <a:pt x="5606881" y="656374"/>
                  <a:pt x="5620233" y="646057"/>
                  <a:pt x="5632370" y="647878"/>
                </a:cubicBezTo>
                <a:cubicBezTo>
                  <a:pt x="5656645" y="651519"/>
                  <a:pt x="5680313" y="661229"/>
                  <a:pt x="5703374" y="670332"/>
                </a:cubicBezTo>
                <a:cubicBezTo>
                  <a:pt x="5715511" y="675187"/>
                  <a:pt x="5725828" y="684897"/>
                  <a:pt x="5736751" y="692786"/>
                </a:cubicBezTo>
                <a:cubicBezTo>
                  <a:pt x="5742213" y="678828"/>
                  <a:pt x="5749496" y="665477"/>
                  <a:pt x="5752530" y="651519"/>
                </a:cubicBezTo>
                <a:cubicBezTo>
                  <a:pt x="5753744" y="644843"/>
                  <a:pt x="5747068" y="636954"/>
                  <a:pt x="5744034" y="630279"/>
                </a:cubicBezTo>
                <a:cubicBezTo>
                  <a:pt x="5718545" y="630279"/>
                  <a:pt x="5694877" y="630279"/>
                  <a:pt x="5663927" y="630279"/>
                </a:cubicBezTo>
                <a:cubicBezTo>
                  <a:pt x="5674244" y="616928"/>
                  <a:pt x="5680313" y="603576"/>
                  <a:pt x="5685774" y="604183"/>
                </a:cubicBezTo>
                <a:cubicBezTo>
                  <a:pt x="5727648" y="607824"/>
                  <a:pt x="5764667" y="602363"/>
                  <a:pt x="5773164" y="553813"/>
                </a:cubicBezTo>
                <a:cubicBezTo>
                  <a:pt x="5778625" y="538035"/>
                  <a:pt x="5783480" y="522256"/>
                  <a:pt x="5788942" y="506477"/>
                </a:cubicBezTo>
                <a:cubicBezTo>
                  <a:pt x="5797438" y="510725"/>
                  <a:pt x="5814431" y="516794"/>
                  <a:pt x="5813824" y="519828"/>
                </a:cubicBezTo>
                <a:cubicBezTo>
                  <a:pt x="5806541" y="570199"/>
                  <a:pt x="5848415" y="567771"/>
                  <a:pt x="5876331" y="583550"/>
                </a:cubicBezTo>
                <a:cubicBezTo>
                  <a:pt x="5899392" y="596294"/>
                  <a:pt x="5918205" y="616321"/>
                  <a:pt x="5938839" y="633313"/>
                </a:cubicBezTo>
                <a:cubicBezTo>
                  <a:pt x="5938839" y="633313"/>
                  <a:pt x="5938839" y="632706"/>
                  <a:pt x="5938839" y="632706"/>
                </a:cubicBezTo>
                <a:cubicBezTo>
                  <a:pt x="5910316" y="628458"/>
                  <a:pt x="5881793" y="645450"/>
                  <a:pt x="5887255" y="667905"/>
                </a:cubicBezTo>
                <a:cubicBezTo>
                  <a:pt x="5891503" y="686111"/>
                  <a:pt x="5912744" y="699462"/>
                  <a:pt x="5926701" y="715240"/>
                </a:cubicBezTo>
                <a:cubicBezTo>
                  <a:pt x="5931556" y="712206"/>
                  <a:pt x="5937018" y="709172"/>
                  <a:pt x="5941873" y="706137"/>
                </a:cubicBezTo>
                <a:cubicBezTo>
                  <a:pt x="5943087" y="695214"/>
                  <a:pt x="5944908" y="684290"/>
                  <a:pt x="5946121" y="673366"/>
                </a:cubicBezTo>
                <a:cubicBezTo>
                  <a:pt x="5961293" y="713420"/>
                  <a:pt x="5983140" y="721309"/>
                  <a:pt x="6025621" y="714633"/>
                </a:cubicBezTo>
                <a:cubicBezTo>
                  <a:pt x="6068709" y="707351"/>
                  <a:pt x="6115438" y="720095"/>
                  <a:pt x="6168235" y="724950"/>
                </a:cubicBezTo>
                <a:cubicBezTo>
                  <a:pt x="6157312" y="696427"/>
                  <a:pt x="6151243" y="678828"/>
                  <a:pt x="6144568" y="661836"/>
                </a:cubicBezTo>
                <a:cubicBezTo>
                  <a:pt x="6147602" y="660015"/>
                  <a:pt x="6151243" y="658195"/>
                  <a:pt x="6154277" y="656981"/>
                </a:cubicBezTo>
                <a:cubicBezTo>
                  <a:pt x="6165808" y="675187"/>
                  <a:pt x="6177945" y="692786"/>
                  <a:pt x="6191903" y="714633"/>
                </a:cubicBezTo>
                <a:cubicBezTo>
                  <a:pt x="6221033" y="691572"/>
                  <a:pt x="6251983" y="757114"/>
                  <a:pt x="6296892" y="707351"/>
                </a:cubicBezTo>
                <a:cubicBezTo>
                  <a:pt x="6329663" y="671546"/>
                  <a:pt x="6332090" y="646664"/>
                  <a:pt x="6312063" y="602363"/>
                </a:cubicBezTo>
                <a:cubicBezTo>
                  <a:pt x="6332090" y="606004"/>
                  <a:pt x="6342407" y="608431"/>
                  <a:pt x="6352723" y="609645"/>
                </a:cubicBezTo>
                <a:cubicBezTo>
                  <a:pt x="6397632" y="615714"/>
                  <a:pt x="6440719" y="652733"/>
                  <a:pt x="6488055" y="613286"/>
                </a:cubicBezTo>
                <a:cubicBezTo>
                  <a:pt x="6494124" y="608431"/>
                  <a:pt x="6512330" y="618141"/>
                  <a:pt x="6524467" y="621176"/>
                </a:cubicBezTo>
                <a:cubicBezTo>
                  <a:pt x="6549349" y="627851"/>
                  <a:pt x="6573017" y="638168"/>
                  <a:pt x="6598505" y="641809"/>
                </a:cubicBezTo>
                <a:cubicBezTo>
                  <a:pt x="6630063" y="646664"/>
                  <a:pt x="6656765" y="653340"/>
                  <a:pt x="6653731" y="699462"/>
                </a:cubicBezTo>
                <a:cubicBezTo>
                  <a:pt x="6634311" y="701889"/>
                  <a:pt x="6614284" y="704317"/>
                  <a:pt x="6580907" y="707958"/>
                </a:cubicBezTo>
                <a:cubicBezTo>
                  <a:pt x="6606395" y="730412"/>
                  <a:pt x="6625208" y="747404"/>
                  <a:pt x="6650089" y="769252"/>
                </a:cubicBezTo>
                <a:cubicBezTo>
                  <a:pt x="6653123" y="747404"/>
                  <a:pt x="6654944" y="734053"/>
                  <a:pt x="6655551" y="729805"/>
                </a:cubicBezTo>
                <a:cubicBezTo>
                  <a:pt x="6705315" y="707351"/>
                  <a:pt x="6749009" y="687931"/>
                  <a:pt x="6805448" y="662443"/>
                </a:cubicBezTo>
                <a:cubicBezTo>
                  <a:pt x="6776925" y="657588"/>
                  <a:pt x="6762360" y="654553"/>
                  <a:pt x="6747796" y="652126"/>
                </a:cubicBezTo>
                <a:cubicBezTo>
                  <a:pt x="6774497" y="596294"/>
                  <a:pt x="6774497" y="596294"/>
                  <a:pt x="6712597" y="582336"/>
                </a:cubicBezTo>
                <a:cubicBezTo>
                  <a:pt x="6713810" y="560489"/>
                  <a:pt x="6715025" y="539855"/>
                  <a:pt x="6716238" y="520435"/>
                </a:cubicBezTo>
                <a:cubicBezTo>
                  <a:pt x="6640379" y="497981"/>
                  <a:pt x="6616105" y="474313"/>
                  <a:pt x="6634917" y="439722"/>
                </a:cubicBezTo>
                <a:cubicBezTo>
                  <a:pt x="6657979" y="397848"/>
                  <a:pt x="6688929" y="426977"/>
                  <a:pt x="6716845" y="435474"/>
                </a:cubicBezTo>
                <a:cubicBezTo>
                  <a:pt x="6760540" y="448825"/>
                  <a:pt x="6761146" y="473706"/>
                  <a:pt x="6726555" y="515580"/>
                </a:cubicBezTo>
                <a:cubicBezTo>
                  <a:pt x="6795131" y="502836"/>
                  <a:pt x="6801200" y="599935"/>
                  <a:pt x="6877058" y="579302"/>
                </a:cubicBezTo>
                <a:cubicBezTo>
                  <a:pt x="6865528" y="564130"/>
                  <a:pt x="6858245" y="554420"/>
                  <a:pt x="6844287" y="535000"/>
                </a:cubicBezTo>
                <a:cubicBezTo>
                  <a:pt x="6874631" y="535000"/>
                  <a:pt x="6895264" y="533786"/>
                  <a:pt x="6915898" y="535000"/>
                </a:cubicBezTo>
                <a:cubicBezTo>
                  <a:pt x="6961413" y="538641"/>
                  <a:pt x="7007535" y="545924"/>
                  <a:pt x="7053050" y="546531"/>
                </a:cubicBezTo>
                <a:cubicBezTo>
                  <a:pt x="7107669" y="547138"/>
                  <a:pt x="7183527" y="589012"/>
                  <a:pt x="7201127" y="636954"/>
                </a:cubicBezTo>
                <a:cubicBezTo>
                  <a:pt x="7204161" y="644843"/>
                  <a:pt x="7193844" y="658195"/>
                  <a:pt x="7185955" y="676401"/>
                </a:cubicBezTo>
                <a:cubicBezTo>
                  <a:pt x="7149543" y="642416"/>
                  <a:pt x="7119806" y="613893"/>
                  <a:pt x="7087035" y="583550"/>
                </a:cubicBezTo>
                <a:cubicBezTo>
                  <a:pt x="7083394" y="613893"/>
                  <a:pt x="7080359" y="637561"/>
                  <a:pt x="7077325" y="660622"/>
                </a:cubicBezTo>
                <a:cubicBezTo>
                  <a:pt x="7053050" y="658195"/>
                  <a:pt x="7031810" y="655767"/>
                  <a:pt x="7010569" y="653340"/>
                </a:cubicBezTo>
                <a:cubicBezTo>
                  <a:pt x="7152577" y="707351"/>
                  <a:pt x="7193237" y="710385"/>
                  <a:pt x="7244214" y="677008"/>
                </a:cubicBezTo>
                <a:cubicBezTo>
                  <a:pt x="7233291" y="666691"/>
                  <a:pt x="7221760" y="656374"/>
                  <a:pt x="7199913" y="636954"/>
                </a:cubicBezTo>
                <a:cubicBezTo>
                  <a:pt x="7258779" y="632706"/>
                  <a:pt x="7301867" y="629065"/>
                  <a:pt x="7343134" y="657588"/>
                </a:cubicBezTo>
                <a:cubicBezTo>
                  <a:pt x="7354665" y="665477"/>
                  <a:pt x="7375298" y="660622"/>
                  <a:pt x="7377119" y="663050"/>
                </a:cubicBezTo>
                <a:cubicBezTo>
                  <a:pt x="7364981" y="642416"/>
                  <a:pt x="7357092" y="617534"/>
                  <a:pt x="7340100" y="602363"/>
                </a:cubicBezTo>
                <a:cubicBezTo>
                  <a:pt x="7326141" y="590225"/>
                  <a:pt x="7301867" y="589618"/>
                  <a:pt x="7281840" y="584157"/>
                </a:cubicBezTo>
                <a:cubicBezTo>
                  <a:pt x="7283054" y="578088"/>
                  <a:pt x="7284267" y="572019"/>
                  <a:pt x="7285481" y="565950"/>
                </a:cubicBezTo>
                <a:cubicBezTo>
                  <a:pt x="7296405" y="565950"/>
                  <a:pt x="7307935" y="565344"/>
                  <a:pt x="7318859" y="565950"/>
                </a:cubicBezTo>
                <a:cubicBezTo>
                  <a:pt x="7360733" y="568378"/>
                  <a:pt x="7402607" y="568985"/>
                  <a:pt x="7443874" y="575054"/>
                </a:cubicBezTo>
                <a:cubicBezTo>
                  <a:pt x="7483927" y="581122"/>
                  <a:pt x="7538546" y="579302"/>
                  <a:pt x="7558573" y="604183"/>
                </a:cubicBezTo>
                <a:cubicBezTo>
                  <a:pt x="7594985" y="648485"/>
                  <a:pt x="7627148" y="647271"/>
                  <a:pt x="7672057" y="633313"/>
                </a:cubicBezTo>
                <a:cubicBezTo>
                  <a:pt x="7681160" y="630279"/>
                  <a:pt x="7696938" y="648485"/>
                  <a:pt x="7718786" y="650305"/>
                </a:cubicBezTo>
                <a:cubicBezTo>
                  <a:pt x="7702400" y="632099"/>
                  <a:pt x="7686015" y="613893"/>
                  <a:pt x="7670237" y="596294"/>
                </a:cubicBezTo>
                <a:cubicBezTo>
                  <a:pt x="7718786" y="555634"/>
                  <a:pt x="7764908" y="596901"/>
                  <a:pt x="7802534" y="616321"/>
                </a:cubicBezTo>
                <a:cubicBezTo>
                  <a:pt x="7837126" y="633920"/>
                  <a:pt x="7886889" y="624210"/>
                  <a:pt x="7911163" y="669725"/>
                </a:cubicBezTo>
                <a:cubicBezTo>
                  <a:pt x="7914198" y="675187"/>
                  <a:pt x="7962141" y="667298"/>
                  <a:pt x="7979740" y="653340"/>
                </a:cubicBezTo>
                <a:cubicBezTo>
                  <a:pt x="8009476" y="630885"/>
                  <a:pt x="8031930" y="602363"/>
                  <a:pt x="8063487" y="647878"/>
                </a:cubicBezTo>
                <a:cubicBezTo>
                  <a:pt x="8065308" y="650305"/>
                  <a:pt x="8069556" y="651519"/>
                  <a:pt x="8072590" y="652126"/>
                </a:cubicBezTo>
                <a:cubicBezTo>
                  <a:pt x="8145415" y="656981"/>
                  <a:pt x="8217632" y="661836"/>
                  <a:pt x="8290457" y="665477"/>
                </a:cubicBezTo>
                <a:cubicBezTo>
                  <a:pt x="8322013" y="667298"/>
                  <a:pt x="8354178" y="665477"/>
                  <a:pt x="8386342" y="665477"/>
                </a:cubicBezTo>
                <a:cubicBezTo>
                  <a:pt x="8386949" y="671546"/>
                  <a:pt x="8387556" y="677614"/>
                  <a:pt x="8388162" y="683683"/>
                </a:cubicBezTo>
                <a:cubicBezTo>
                  <a:pt x="8362674" y="687324"/>
                  <a:pt x="8337185" y="690966"/>
                  <a:pt x="8311697" y="694607"/>
                </a:cubicBezTo>
                <a:cubicBezTo>
                  <a:pt x="8382094" y="703710"/>
                  <a:pt x="8448849" y="709172"/>
                  <a:pt x="8517425" y="672759"/>
                </a:cubicBezTo>
                <a:cubicBezTo>
                  <a:pt x="8558692" y="650912"/>
                  <a:pt x="8617559" y="661229"/>
                  <a:pt x="8668536" y="657588"/>
                </a:cubicBezTo>
                <a:cubicBezTo>
                  <a:pt x="8680066" y="656981"/>
                  <a:pt x="8691597" y="657588"/>
                  <a:pt x="8703127" y="657588"/>
                </a:cubicBezTo>
                <a:cubicBezTo>
                  <a:pt x="8704341" y="652733"/>
                  <a:pt x="8706162" y="647271"/>
                  <a:pt x="8707375" y="642416"/>
                </a:cubicBezTo>
                <a:cubicBezTo>
                  <a:pt x="8691597" y="633313"/>
                  <a:pt x="8675818" y="623603"/>
                  <a:pt x="8656399" y="612073"/>
                </a:cubicBezTo>
                <a:cubicBezTo>
                  <a:pt x="8706768" y="609645"/>
                  <a:pt x="8752890" y="607218"/>
                  <a:pt x="8799013" y="605397"/>
                </a:cubicBezTo>
                <a:cubicBezTo>
                  <a:pt x="8785055" y="629672"/>
                  <a:pt x="8775952" y="646664"/>
                  <a:pt x="8761993" y="671546"/>
                </a:cubicBezTo>
                <a:cubicBezTo>
                  <a:pt x="8758959" y="672153"/>
                  <a:pt x="8744395" y="673366"/>
                  <a:pt x="8729830" y="674580"/>
                </a:cubicBezTo>
                <a:cubicBezTo>
                  <a:pt x="8729830" y="677614"/>
                  <a:pt x="8729830" y="680649"/>
                  <a:pt x="8729830" y="683683"/>
                </a:cubicBezTo>
                <a:cubicBezTo>
                  <a:pt x="8752284" y="685504"/>
                  <a:pt x="8775345" y="685504"/>
                  <a:pt x="8797192" y="688538"/>
                </a:cubicBezTo>
                <a:cubicBezTo>
                  <a:pt x="8850597" y="696427"/>
                  <a:pt x="8904001" y="706137"/>
                  <a:pt x="8956799" y="715240"/>
                </a:cubicBezTo>
                <a:lnTo>
                  <a:pt x="8955585" y="714027"/>
                </a:lnTo>
                <a:cubicBezTo>
                  <a:pt x="8990783" y="724343"/>
                  <a:pt x="9024768" y="732233"/>
                  <a:pt x="9037512" y="683076"/>
                </a:cubicBezTo>
                <a:cubicBezTo>
                  <a:pt x="9037512" y="683076"/>
                  <a:pt x="9036299" y="684897"/>
                  <a:pt x="9036299" y="684897"/>
                </a:cubicBezTo>
                <a:cubicBezTo>
                  <a:pt x="9044795" y="692786"/>
                  <a:pt x="9053290" y="700675"/>
                  <a:pt x="9072711" y="718881"/>
                </a:cubicBezTo>
                <a:cubicBezTo>
                  <a:pt x="9100627" y="721309"/>
                  <a:pt x="9143714" y="724950"/>
                  <a:pt x="9187409" y="728591"/>
                </a:cubicBezTo>
                <a:cubicBezTo>
                  <a:pt x="9177092" y="689145"/>
                  <a:pt x="9177092" y="690966"/>
                  <a:pt x="9123080" y="686111"/>
                </a:cubicBezTo>
                <a:cubicBezTo>
                  <a:pt x="9098199" y="683683"/>
                  <a:pt x="9073924" y="671546"/>
                  <a:pt x="9049649" y="663656"/>
                </a:cubicBezTo>
                <a:cubicBezTo>
                  <a:pt x="9051470" y="659408"/>
                  <a:pt x="9052684" y="655160"/>
                  <a:pt x="9054505" y="650912"/>
                </a:cubicBezTo>
                <a:cubicBezTo>
                  <a:pt x="9095771" y="633920"/>
                  <a:pt x="9135825" y="614500"/>
                  <a:pt x="9178306" y="601756"/>
                </a:cubicBezTo>
                <a:cubicBezTo>
                  <a:pt x="9192870" y="597508"/>
                  <a:pt x="9213504" y="608431"/>
                  <a:pt x="9229890" y="616321"/>
                </a:cubicBezTo>
                <a:cubicBezTo>
                  <a:pt x="9252344" y="627851"/>
                  <a:pt x="9273584" y="643630"/>
                  <a:pt x="9299072" y="660015"/>
                </a:cubicBezTo>
                <a:cubicBezTo>
                  <a:pt x="9307569" y="633313"/>
                  <a:pt x="9311817" y="619962"/>
                  <a:pt x="9317886" y="599328"/>
                </a:cubicBezTo>
                <a:cubicBezTo>
                  <a:pt x="9328202" y="621782"/>
                  <a:pt x="9334271" y="636954"/>
                  <a:pt x="9340947" y="651519"/>
                </a:cubicBezTo>
                <a:cubicBezTo>
                  <a:pt x="9358546" y="635134"/>
                  <a:pt x="9370077" y="619962"/>
                  <a:pt x="9385855" y="611466"/>
                </a:cubicBezTo>
                <a:cubicBezTo>
                  <a:pt x="9391924" y="608431"/>
                  <a:pt x="9409523" y="618141"/>
                  <a:pt x="9416805" y="626637"/>
                </a:cubicBezTo>
                <a:cubicBezTo>
                  <a:pt x="9424088" y="635134"/>
                  <a:pt x="9425301" y="658195"/>
                  <a:pt x="9429549" y="658195"/>
                </a:cubicBezTo>
                <a:cubicBezTo>
                  <a:pt x="9448970" y="658195"/>
                  <a:pt x="9468389" y="652733"/>
                  <a:pt x="9487809" y="649698"/>
                </a:cubicBezTo>
                <a:cubicBezTo>
                  <a:pt x="9475064" y="599935"/>
                  <a:pt x="9529683" y="641202"/>
                  <a:pt x="9533324" y="612679"/>
                </a:cubicBezTo>
                <a:cubicBezTo>
                  <a:pt x="9532110" y="660015"/>
                  <a:pt x="9547282" y="664263"/>
                  <a:pt x="9660767" y="653340"/>
                </a:cubicBezTo>
                <a:cubicBezTo>
                  <a:pt x="9670477" y="610252"/>
                  <a:pt x="9702640" y="602363"/>
                  <a:pt x="9740267" y="604183"/>
                </a:cubicBezTo>
                <a:cubicBezTo>
                  <a:pt x="9803381" y="607218"/>
                  <a:pt x="9865888" y="612679"/>
                  <a:pt x="9929003" y="613893"/>
                </a:cubicBezTo>
                <a:cubicBezTo>
                  <a:pt x="9965415" y="614500"/>
                  <a:pt x="10001827" y="609645"/>
                  <a:pt x="9984834" y="677614"/>
                </a:cubicBezTo>
                <a:cubicBezTo>
                  <a:pt x="10051590" y="622389"/>
                  <a:pt x="10114705" y="624210"/>
                  <a:pt x="10186315" y="630279"/>
                </a:cubicBezTo>
                <a:cubicBezTo>
                  <a:pt x="10291911" y="639382"/>
                  <a:pt x="10399326" y="625424"/>
                  <a:pt x="10506135" y="626031"/>
                </a:cubicBezTo>
                <a:cubicBezTo>
                  <a:pt x="10593524" y="626637"/>
                  <a:pt x="10680914" y="634527"/>
                  <a:pt x="10768303" y="638775"/>
                </a:cubicBezTo>
                <a:cubicBezTo>
                  <a:pt x="10773158" y="638775"/>
                  <a:pt x="10778013" y="639989"/>
                  <a:pt x="10783475" y="639989"/>
                </a:cubicBezTo>
                <a:cubicBezTo>
                  <a:pt x="10911524" y="635740"/>
                  <a:pt x="11039573" y="630279"/>
                  <a:pt x="11167622" y="626637"/>
                </a:cubicBezTo>
                <a:cubicBezTo>
                  <a:pt x="11244088" y="624210"/>
                  <a:pt x="11321161" y="624817"/>
                  <a:pt x="11397626" y="624210"/>
                </a:cubicBezTo>
                <a:cubicBezTo>
                  <a:pt x="11400660" y="624210"/>
                  <a:pt x="11404301" y="625424"/>
                  <a:pt x="11407336" y="624210"/>
                </a:cubicBezTo>
                <a:cubicBezTo>
                  <a:pt x="11448603" y="612073"/>
                  <a:pt x="11489870" y="599935"/>
                  <a:pt x="11532958" y="587798"/>
                </a:cubicBezTo>
                <a:cubicBezTo>
                  <a:pt x="11526889" y="576874"/>
                  <a:pt x="11522034" y="560489"/>
                  <a:pt x="11511110" y="550172"/>
                </a:cubicBezTo>
                <a:cubicBezTo>
                  <a:pt x="11504435" y="543496"/>
                  <a:pt x="11488656" y="542889"/>
                  <a:pt x="11477732" y="544103"/>
                </a:cubicBezTo>
                <a:cubicBezTo>
                  <a:pt x="11452244" y="546531"/>
                  <a:pt x="11426756" y="553206"/>
                  <a:pt x="11400660" y="556241"/>
                </a:cubicBezTo>
                <a:cubicBezTo>
                  <a:pt x="11376386" y="559275"/>
                  <a:pt x="11346042" y="528931"/>
                  <a:pt x="11327836" y="570805"/>
                </a:cubicBezTo>
                <a:cubicBezTo>
                  <a:pt x="11326623" y="573233"/>
                  <a:pt x="11298706" y="569592"/>
                  <a:pt x="11290817" y="561096"/>
                </a:cubicBezTo>
                <a:cubicBezTo>
                  <a:pt x="11263508" y="533786"/>
                  <a:pt x="11253191" y="542283"/>
                  <a:pt x="11251977" y="579909"/>
                </a:cubicBezTo>
                <a:cubicBezTo>
                  <a:pt x="11216779" y="567164"/>
                  <a:pt x="11170050" y="570805"/>
                  <a:pt x="11191291" y="507691"/>
                </a:cubicBezTo>
                <a:cubicBezTo>
                  <a:pt x="11262294" y="545317"/>
                  <a:pt x="11329050" y="515580"/>
                  <a:pt x="11397019" y="501622"/>
                </a:cubicBezTo>
                <a:cubicBezTo>
                  <a:pt x="11420687" y="496767"/>
                  <a:pt x="11443141" y="487664"/>
                  <a:pt x="11466203" y="480382"/>
                </a:cubicBezTo>
                <a:cubicBezTo>
                  <a:pt x="11471057" y="479168"/>
                  <a:pt x="11477732" y="475527"/>
                  <a:pt x="11480160" y="477348"/>
                </a:cubicBezTo>
                <a:cubicBezTo>
                  <a:pt x="11539027" y="522863"/>
                  <a:pt x="11595465" y="479775"/>
                  <a:pt x="11653118" y="474313"/>
                </a:cubicBezTo>
                <a:cubicBezTo>
                  <a:pt x="11662828" y="473099"/>
                  <a:pt x="11677999" y="477954"/>
                  <a:pt x="11682854" y="485237"/>
                </a:cubicBezTo>
                <a:cubicBezTo>
                  <a:pt x="11687102" y="491912"/>
                  <a:pt x="11685282" y="509512"/>
                  <a:pt x="11679213" y="514973"/>
                </a:cubicBezTo>
                <a:cubicBezTo>
                  <a:pt x="11663435" y="530145"/>
                  <a:pt x="11644621" y="543496"/>
                  <a:pt x="11625202" y="553813"/>
                </a:cubicBezTo>
                <a:cubicBezTo>
                  <a:pt x="11606389" y="564130"/>
                  <a:pt x="11585149" y="570199"/>
                  <a:pt x="11564515" y="578088"/>
                </a:cubicBezTo>
                <a:cubicBezTo>
                  <a:pt x="11566336" y="582336"/>
                  <a:pt x="11567549" y="586584"/>
                  <a:pt x="11569370" y="591439"/>
                </a:cubicBezTo>
                <a:cubicBezTo>
                  <a:pt x="11608209" y="591439"/>
                  <a:pt x="11647049" y="595080"/>
                  <a:pt x="11685282" y="590225"/>
                </a:cubicBezTo>
                <a:cubicBezTo>
                  <a:pt x="11722908" y="585977"/>
                  <a:pt x="11758713" y="573233"/>
                  <a:pt x="11798160" y="563523"/>
                </a:cubicBezTo>
                <a:cubicBezTo>
                  <a:pt x="11767816" y="540462"/>
                  <a:pt x="11741114" y="519222"/>
                  <a:pt x="11699240" y="487664"/>
                </a:cubicBezTo>
                <a:cubicBezTo>
                  <a:pt x="11740507" y="479775"/>
                  <a:pt x="11770851" y="476741"/>
                  <a:pt x="11799373" y="467638"/>
                </a:cubicBezTo>
                <a:cubicBezTo>
                  <a:pt x="11810297" y="463996"/>
                  <a:pt x="11823648" y="448825"/>
                  <a:pt x="11824862" y="437294"/>
                </a:cubicBezTo>
                <a:cubicBezTo>
                  <a:pt x="11827896" y="416661"/>
                  <a:pt x="11823041" y="394813"/>
                  <a:pt x="11822434" y="386924"/>
                </a:cubicBezTo>
                <a:cubicBezTo>
                  <a:pt x="11878266" y="379642"/>
                  <a:pt x="11931064" y="376000"/>
                  <a:pt x="11982648" y="366291"/>
                </a:cubicBezTo>
                <a:cubicBezTo>
                  <a:pt x="12057900" y="351726"/>
                  <a:pt x="12124655" y="372966"/>
                  <a:pt x="12191411" y="420302"/>
                </a:cubicBezTo>
                <a:cubicBezTo>
                  <a:pt x="12161068" y="424550"/>
                  <a:pt x="12130724" y="428798"/>
                  <a:pt x="12102808" y="432439"/>
                </a:cubicBezTo>
                <a:cubicBezTo>
                  <a:pt x="12099167" y="460355"/>
                  <a:pt x="12096132" y="485844"/>
                  <a:pt x="12092491" y="511939"/>
                </a:cubicBezTo>
                <a:cubicBezTo>
                  <a:pt x="12088243" y="511332"/>
                  <a:pt x="12083388" y="511332"/>
                  <a:pt x="12079140" y="510725"/>
                </a:cubicBezTo>
                <a:cubicBezTo>
                  <a:pt x="12080354" y="491912"/>
                  <a:pt x="12082175" y="473099"/>
                  <a:pt x="12083995" y="448218"/>
                </a:cubicBezTo>
                <a:cubicBezTo>
                  <a:pt x="12064575" y="451252"/>
                  <a:pt x="12047583" y="453680"/>
                  <a:pt x="12033018" y="455500"/>
                </a:cubicBezTo>
                <a:cubicBezTo>
                  <a:pt x="12034232" y="468851"/>
                  <a:pt x="12035445" y="479168"/>
                  <a:pt x="12036659" y="490092"/>
                </a:cubicBezTo>
                <a:cubicBezTo>
                  <a:pt x="12022701" y="484630"/>
                  <a:pt x="12008743" y="479775"/>
                  <a:pt x="11995392" y="474313"/>
                </a:cubicBezTo>
                <a:cubicBezTo>
                  <a:pt x="11992358" y="477954"/>
                  <a:pt x="11989323" y="480989"/>
                  <a:pt x="11986289" y="484630"/>
                </a:cubicBezTo>
                <a:cubicBezTo>
                  <a:pt x="11997213" y="493733"/>
                  <a:pt x="12008136" y="503443"/>
                  <a:pt x="12020274" y="513760"/>
                </a:cubicBezTo>
                <a:cubicBezTo>
                  <a:pt x="11992964" y="531359"/>
                  <a:pt x="11952911" y="547138"/>
                  <a:pt x="11927423" y="575660"/>
                </a:cubicBezTo>
                <a:cubicBezTo>
                  <a:pt x="11865522" y="646057"/>
                  <a:pt x="11770244" y="612073"/>
                  <a:pt x="11698026" y="660622"/>
                </a:cubicBezTo>
                <a:cubicBezTo>
                  <a:pt x="11722908" y="666691"/>
                  <a:pt x="11745362" y="672759"/>
                  <a:pt x="11768423" y="678221"/>
                </a:cubicBezTo>
                <a:cubicBezTo>
                  <a:pt x="11768423" y="684897"/>
                  <a:pt x="11767816" y="691572"/>
                  <a:pt x="11767816" y="697641"/>
                </a:cubicBezTo>
                <a:cubicBezTo>
                  <a:pt x="11711377" y="700069"/>
                  <a:pt x="11654332" y="703710"/>
                  <a:pt x="11597893" y="703103"/>
                </a:cubicBezTo>
                <a:cubicBezTo>
                  <a:pt x="11586969" y="703103"/>
                  <a:pt x="11576652" y="684290"/>
                  <a:pt x="11564515" y="677614"/>
                </a:cubicBezTo>
                <a:cubicBezTo>
                  <a:pt x="11554199" y="672153"/>
                  <a:pt x="11540847" y="670332"/>
                  <a:pt x="11529316" y="670332"/>
                </a:cubicBezTo>
                <a:cubicBezTo>
                  <a:pt x="11525675" y="670332"/>
                  <a:pt x="11522641" y="682469"/>
                  <a:pt x="11519607" y="689145"/>
                </a:cubicBezTo>
                <a:cubicBezTo>
                  <a:pt x="11531744" y="692179"/>
                  <a:pt x="11543275" y="695214"/>
                  <a:pt x="11570584" y="702496"/>
                </a:cubicBezTo>
                <a:cubicBezTo>
                  <a:pt x="11522641" y="714633"/>
                  <a:pt x="11486229" y="729805"/>
                  <a:pt x="11449817" y="731019"/>
                </a:cubicBezTo>
                <a:cubicBezTo>
                  <a:pt x="11410370" y="732233"/>
                  <a:pt x="11372745" y="721309"/>
                  <a:pt x="11330870" y="727985"/>
                </a:cubicBezTo>
                <a:cubicBezTo>
                  <a:pt x="11303561" y="732233"/>
                  <a:pt x="11270790" y="706137"/>
                  <a:pt x="11241054" y="693393"/>
                </a:cubicBezTo>
                <a:cubicBezTo>
                  <a:pt x="11242874" y="700675"/>
                  <a:pt x="11247122" y="714027"/>
                  <a:pt x="11254405" y="741336"/>
                </a:cubicBezTo>
                <a:cubicBezTo>
                  <a:pt x="11238019" y="727378"/>
                  <a:pt x="11233165" y="721309"/>
                  <a:pt x="11226489" y="717668"/>
                </a:cubicBezTo>
                <a:cubicBezTo>
                  <a:pt x="11211318" y="709778"/>
                  <a:pt x="11196146" y="698248"/>
                  <a:pt x="11180367" y="697641"/>
                </a:cubicBezTo>
                <a:cubicBezTo>
                  <a:pt x="11173691" y="697641"/>
                  <a:pt x="11166409" y="720095"/>
                  <a:pt x="11157913" y="731019"/>
                </a:cubicBezTo>
                <a:cubicBezTo>
                  <a:pt x="11140920" y="752866"/>
                  <a:pt x="11119680" y="772286"/>
                  <a:pt x="11105722" y="796561"/>
                </a:cubicBezTo>
                <a:cubicBezTo>
                  <a:pt x="11098439" y="809912"/>
                  <a:pt x="11103295" y="829939"/>
                  <a:pt x="11101474" y="846931"/>
                </a:cubicBezTo>
                <a:cubicBezTo>
                  <a:pt x="11099047" y="874847"/>
                  <a:pt x="11095405" y="903370"/>
                  <a:pt x="11092371" y="932499"/>
                </a:cubicBezTo>
                <a:cubicBezTo>
                  <a:pt x="11075985" y="931286"/>
                  <a:pt x="11058386" y="929465"/>
                  <a:pt x="11030470" y="927038"/>
                </a:cubicBezTo>
                <a:cubicBezTo>
                  <a:pt x="11105722" y="878488"/>
                  <a:pt x="11062027" y="800202"/>
                  <a:pt x="11098439" y="747404"/>
                </a:cubicBezTo>
                <a:cubicBezTo>
                  <a:pt x="11061420" y="731626"/>
                  <a:pt x="11030470" y="717668"/>
                  <a:pt x="10989810" y="700069"/>
                </a:cubicBezTo>
                <a:cubicBezTo>
                  <a:pt x="10987383" y="701889"/>
                  <a:pt x="10977065" y="714633"/>
                  <a:pt x="10964321" y="719488"/>
                </a:cubicBezTo>
                <a:cubicBezTo>
                  <a:pt x="10938226" y="729198"/>
                  <a:pt x="10911524" y="735874"/>
                  <a:pt x="10884215" y="742549"/>
                </a:cubicBezTo>
                <a:cubicBezTo>
                  <a:pt x="10870863" y="745584"/>
                  <a:pt x="10856299" y="748618"/>
                  <a:pt x="10843554" y="745584"/>
                </a:cubicBezTo>
                <a:cubicBezTo>
                  <a:pt x="10834451" y="743763"/>
                  <a:pt x="10827776" y="731019"/>
                  <a:pt x="10819279" y="724343"/>
                </a:cubicBezTo>
                <a:cubicBezTo>
                  <a:pt x="10804715" y="712813"/>
                  <a:pt x="10790757" y="695214"/>
                  <a:pt x="10774372" y="692786"/>
                </a:cubicBezTo>
                <a:cubicBezTo>
                  <a:pt x="10754345" y="689752"/>
                  <a:pt x="10726429" y="675187"/>
                  <a:pt x="10713685" y="714027"/>
                </a:cubicBezTo>
                <a:cubicBezTo>
                  <a:pt x="10708223" y="731019"/>
                  <a:pt x="10680914" y="747404"/>
                  <a:pt x="10660887" y="751046"/>
                </a:cubicBezTo>
                <a:cubicBezTo>
                  <a:pt x="10623868" y="758328"/>
                  <a:pt x="10585028" y="757114"/>
                  <a:pt x="10546188" y="759542"/>
                </a:cubicBezTo>
                <a:cubicBezTo>
                  <a:pt x="10536479" y="745584"/>
                  <a:pt x="10523128" y="715240"/>
                  <a:pt x="10514632" y="716454"/>
                </a:cubicBezTo>
                <a:cubicBezTo>
                  <a:pt x="10480647" y="721916"/>
                  <a:pt x="10447876" y="737088"/>
                  <a:pt x="10402361" y="752866"/>
                </a:cubicBezTo>
                <a:cubicBezTo>
                  <a:pt x="10375658" y="752866"/>
                  <a:pt x="10332571" y="752866"/>
                  <a:pt x="10290090" y="752866"/>
                </a:cubicBezTo>
                <a:cubicBezTo>
                  <a:pt x="10270063" y="764397"/>
                  <a:pt x="10254285" y="814767"/>
                  <a:pt x="10227582" y="747404"/>
                </a:cubicBezTo>
                <a:cubicBezTo>
                  <a:pt x="10223334" y="736481"/>
                  <a:pt x="10194812" y="734660"/>
                  <a:pt x="10177819" y="728591"/>
                </a:cubicBezTo>
                <a:cubicBezTo>
                  <a:pt x="10177819" y="723736"/>
                  <a:pt x="10177819" y="719488"/>
                  <a:pt x="10177819" y="714633"/>
                </a:cubicBezTo>
                <a:cubicBezTo>
                  <a:pt x="10194204" y="710992"/>
                  <a:pt x="10213625" y="700069"/>
                  <a:pt x="10225762" y="705530"/>
                </a:cubicBezTo>
                <a:cubicBezTo>
                  <a:pt x="10270670" y="724950"/>
                  <a:pt x="10311330" y="694000"/>
                  <a:pt x="10355025" y="700069"/>
                </a:cubicBezTo>
                <a:cubicBezTo>
                  <a:pt x="10368983" y="701889"/>
                  <a:pt x="10386582" y="683076"/>
                  <a:pt x="10402361" y="673973"/>
                </a:cubicBezTo>
                <a:cubicBezTo>
                  <a:pt x="10399933" y="670939"/>
                  <a:pt x="10397505" y="667298"/>
                  <a:pt x="10395079" y="664263"/>
                </a:cubicBezTo>
                <a:cubicBezTo>
                  <a:pt x="10372017" y="664263"/>
                  <a:pt x="10348956" y="664263"/>
                  <a:pt x="10325895" y="664263"/>
                </a:cubicBezTo>
                <a:cubicBezTo>
                  <a:pt x="10327109" y="666691"/>
                  <a:pt x="10327716" y="669118"/>
                  <a:pt x="10328930" y="670939"/>
                </a:cubicBezTo>
                <a:cubicBezTo>
                  <a:pt x="10308903" y="678221"/>
                  <a:pt x="10288876" y="691572"/>
                  <a:pt x="10268850" y="690966"/>
                </a:cubicBezTo>
                <a:cubicBezTo>
                  <a:pt x="10229403" y="689752"/>
                  <a:pt x="10189957" y="679435"/>
                  <a:pt x="10150510" y="675187"/>
                </a:cubicBezTo>
                <a:cubicBezTo>
                  <a:pt x="10135338" y="673366"/>
                  <a:pt x="10118953" y="678828"/>
                  <a:pt x="10104995" y="680649"/>
                </a:cubicBezTo>
                <a:cubicBezTo>
                  <a:pt x="10113491" y="701282"/>
                  <a:pt x="10120773" y="718275"/>
                  <a:pt x="10128056" y="735874"/>
                </a:cubicBezTo>
                <a:cubicBezTo>
                  <a:pt x="10100747" y="737694"/>
                  <a:pt x="10080720" y="738301"/>
                  <a:pt x="10061301" y="739515"/>
                </a:cubicBezTo>
                <a:cubicBezTo>
                  <a:pt x="10058266" y="744977"/>
                  <a:pt x="10055839" y="751046"/>
                  <a:pt x="10052804" y="756507"/>
                </a:cubicBezTo>
                <a:cubicBezTo>
                  <a:pt x="10074651" y="772893"/>
                  <a:pt x="10094678" y="792919"/>
                  <a:pt x="10118953" y="805057"/>
                </a:cubicBezTo>
                <a:cubicBezTo>
                  <a:pt x="10181460" y="837221"/>
                  <a:pt x="10247002" y="848145"/>
                  <a:pt x="10316792" y="824477"/>
                </a:cubicBezTo>
                <a:cubicBezTo>
                  <a:pt x="10327109" y="820836"/>
                  <a:pt x="10347136" y="846324"/>
                  <a:pt x="10362308" y="858461"/>
                </a:cubicBezTo>
                <a:cubicBezTo>
                  <a:pt x="10348956" y="871206"/>
                  <a:pt x="10337426" y="886377"/>
                  <a:pt x="10322861" y="896694"/>
                </a:cubicBezTo>
                <a:cubicBezTo>
                  <a:pt x="10310117" y="905797"/>
                  <a:pt x="10294338" y="910045"/>
                  <a:pt x="10279773" y="916721"/>
                </a:cubicBezTo>
                <a:cubicBezTo>
                  <a:pt x="10294945" y="925824"/>
                  <a:pt x="10308903" y="938568"/>
                  <a:pt x="10324681" y="942209"/>
                </a:cubicBezTo>
                <a:cubicBezTo>
                  <a:pt x="10342887" y="945851"/>
                  <a:pt x="10363521" y="938568"/>
                  <a:pt x="10382941" y="941602"/>
                </a:cubicBezTo>
                <a:cubicBezTo>
                  <a:pt x="10395079" y="943423"/>
                  <a:pt x="10406002" y="954347"/>
                  <a:pt x="10417532" y="961022"/>
                </a:cubicBezTo>
                <a:cubicBezTo>
                  <a:pt x="10409036" y="969518"/>
                  <a:pt x="10402361" y="980442"/>
                  <a:pt x="10392044" y="986511"/>
                </a:cubicBezTo>
                <a:cubicBezTo>
                  <a:pt x="10375052" y="996221"/>
                  <a:pt x="10342887" y="1000469"/>
                  <a:pt x="10341067" y="1010786"/>
                </a:cubicBezTo>
                <a:cubicBezTo>
                  <a:pt x="10336212" y="1040522"/>
                  <a:pt x="10342281" y="1068438"/>
                  <a:pt x="10376873" y="1087858"/>
                </a:cubicBezTo>
                <a:cubicBezTo>
                  <a:pt x="10396292" y="1098782"/>
                  <a:pt x="10401754" y="1135194"/>
                  <a:pt x="10414498" y="1159468"/>
                </a:cubicBezTo>
                <a:cubicBezTo>
                  <a:pt x="10421780" y="1174033"/>
                  <a:pt x="10430883" y="1187384"/>
                  <a:pt x="10439380" y="1201342"/>
                </a:cubicBezTo>
                <a:cubicBezTo>
                  <a:pt x="10447876" y="1186778"/>
                  <a:pt x="10456372" y="1172213"/>
                  <a:pt x="10465475" y="1157648"/>
                </a:cubicBezTo>
                <a:cubicBezTo>
                  <a:pt x="10467903" y="1154007"/>
                  <a:pt x="10472757" y="1150972"/>
                  <a:pt x="10481860" y="1143083"/>
                </a:cubicBezTo>
                <a:cubicBezTo>
                  <a:pt x="10509776" y="1174033"/>
                  <a:pt x="10537693" y="1204377"/>
                  <a:pt x="10569856" y="1240182"/>
                </a:cubicBezTo>
                <a:cubicBezTo>
                  <a:pt x="10616586" y="1232293"/>
                  <a:pt x="10674238" y="1222583"/>
                  <a:pt x="10731891" y="1212873"/>
                </a:cubicBezTo>
                <a:cubicBezTo>
                  <a:pt x="10748883" y="1216514"/>
                  <a:pt x="10768910" y="1220762"/>
                  <a:pt x="10789543" y="1225617"/>
                </a:cubicBezTo>
                <a:cubicBezTo>
                  <a:pt x="10795612" y="1172213"/>
                  <a:pt x="10776192" y="1148545"/>
                  <a:pt x="10730677" y="1147331"/>
                </a:cubicBezTo>
                <a:cubicBezTo>
                  <a:pt x="10730677" y="1147331"/>
                  <a:pt x="10731891" y="1147938"/>
                  <a:pt x="10731891" y="1147938"/>
                </a:cubicBezTo>
                <a:cubicBezTo>
                  <a:pt x="10730070" y="1135801"/>
                  <a:pt x="10727036" y="1124270"/>
                  <a:pt x="10727036" y="1112133"/>
                </a:cubicBezTo>
                <a:cubicBezTo>
                  <a:pt x="10727642" y="1092713"/>
                  <a:pt x="10730677" y="1073900"/>
                  <a:pt x="10732498" y="1055087"/>
                </a:cubicBezTo>
                <a:cubicBezTo>
                  <a:pt x="10747669" y="1061763"/>
                  <a:pt x="10762841" y="1068438"/>
                  <a:pt x="10790757" y="1080576"/>
                </a:cubicBezTo>
                <a:cubicBezTo>
                  <a:pt x="10804108" y="1073900"/>
                  <a:pt x="10829597" y="1053873"/>
                  <a:pt x="10856906" y="1052053"/>
                </a:cubicBezTo>
                <a:cubicBezTo>
                  <a:pt x="10887249" y="1049625"/>
                  <a:pt x="10918806" y="1065404"/>
                  <a:pt x="10950364" y="1070259"/>
                </a:cubicBezTo>
                <a:cubicBezTo>
                  <a:pt x="10972818" y="1073293"/>
                  <a:pt x="10995879" y="1071472"/>
                  <a:pt x="11018333" y="1069652"/>
                </a:cubicBezTo>
                <a:cubicBezTo>
                  <a:pt x="11060814" y="1066011"/>
                  <a:pt x="11102688" y="1061763"/>
                  <a:pt x="11144562" y="1056301"/>
                </a:cubicBezTo>
                <a:cubicBezTo>
                  <a:pt x="11175512" y="1052659"/>
                  <a:pt x="11205856" y="1047198"/>
                  <a:pt x="11236199" y="1042950"/>
                </a:cubicBezTo>
                <a:cubicBezTo>
                  <a:pt x="11236199" y="1036881"/>
                  <a:pt x="11236199" y="1031419"/>
                  <a:pt x="11236806" y="1025350"/>
                </a:cubicBezTo>
                <a:cubicBezTo>
                  <a:pt x="11209497" y="1018675"/>
                  <a:pt x="11182794" y="1012606"/>
                  <a:pt x="11155485" y="1005931"/>
                </a:cubicBezTo>
                <a:cubicBezTo>
                  <a:pt x="11156092" y="1000469"/>
                  <a:pt x="11156699" y="995007"/>
                  <a:pt x="11157306" y="988938"/>
                </a:cubicBezTo>
                <a:cubicBezTo>
                  <a:pt x="11196146" y="988938"/>
                  <a:pt x="11230130" y="948885"/>
                  <a:pt x="11274431" y="988331"/>
                </a:cubicBezTo>
                <a:cubicBezTo>
                  <a:pt x="11283534" y="996828"/>
                  <a:pt x="11306596" y="987724"/>
                  <a:pt x="11321767" y="991366"/>
                </a:cubicBezTo>
                <a:cubicBezTo>
                  <a:pt x="11337546" y="995007"/>
                  <a:pt x="11386095" y="971339"/>
                  <a:pt x="11353324" y="1024137"/>
                </a:cubicBezTo>
                <a:cubicBezTo>
                  <a:pt x="11350290" y="1028992"/>
                  <a:pt x="11360607" y="1042950"/>
                  <a:pt x="11370924" y="1066618"/>
                </a:cubicBezTo>
                <a:cubicBezTo>
                  <a:pt x="11309630" y="1082396"/>
                  <a:pt x="11253798" y="1096354"/>
                  <a:pt x="11197966" y="1112133"/>
                </a:cubicBezTo>
                <a:cubicBezTo>
                  <a:pt x="11185222" y="1115774"/>
                  <a:pt x="11171871" y="1122449"/>
                  <a:pt x="11163375" y="1132159"/>
                </a:cubicBezTo>
                <a:cubicBezTo>
                  <a:pt x="11160340" y="1135801"/>
                  <a:pt x="11170657" y="1151579"/>
                  <a:pt x="11174905" y="1161289"/>
                </a:cubicBezTo>
                <a:cubicBezTo>
                  <a:pt x="11187043" y="1153400"/>
                  <a:pt x="11199180" y="1146117"/>
                  <a:pt x="11211318" y="1137621"/>
                </a:cubicBezTo>
                <a:cubicBezTo>
                  <a:pt x="11216172" y="1133980"/>
                  <a:pt x="11219813" y="1127911"/>
                  <a:pt x="11225882" y="1120629"/>
                </a:cubicBezTo>
                <a:cubicBezTo>
                  <a:pt x="11242874" y="1131552"/>
                  <a:pt x="11258653" y="1142476"/>
                  <a:pt x="11289603" y="1162503"/>
                </a:cubicBezTo>
                <a:cubicBezTo>
                  <a:pt x="11256225" y="1169785"/>
                  <a:pt x="11236199" y="1174033"/>
                  <a:pt x="11217993" y="1177675"/>
                </a:cubicBezTo>
                <a:cubicBezTo>
                  <a:pt x="11221634" y="1182530"/>
                  <a:pt x="11228916" y="1191026"/>
                  <a:pt x="11244088" y="1209839"/>
                </a:cubicBezTo>
                <a:cubicBezTo>
                  <a:pt x="11198573" y="1209839"/>
                  <a:pt x="11163375" y="1205590"/>
                  <a:pt x="11129997" y="1211659"/>
                </a:cubicBezTo>
                <a:cubicBezTo>
                  <a:pt x="11115432" y="1214087"/>
                  <a:pt x="11104508" y="1237755"/>
                  <a:pt x="11091157" y="1252319"/>
                </a:cubicBezTo>
                <a:cubicBezTo>
                  <a:pt x="11089336" y="1249285"/>
                  <a:pt x="11084482" y="1235327"/>
                  <a:pt x="11076592" y="1232900"/>
                </a:cubicBezTo>
                <a:cubicBezTo>
                  <a:pt x="11063848" y="1229258"/>
                  <a:pt x="11048070" y="1231686"/>
                  <a:pt x="11034718" y="1234720"/>
                </a:cubicBezTo>
                <a:cubicBezTo>
                  <a:pt x="11031684" y="1235327"/>
                  <a:pt x="11027436" y="1252926"/>
                  <a:pt x="11029864" y="1254747"/>
                </a:cubicBezTo>
                <a:cubicBezTo>
                  <a:pt x="11038967" y="1262029"/>
                  <a:pt x="11051104" y="1270526"/>
                  <a:pt x="11062027" y="1270526"/>
                </a:cubicBezTo>
                <a:cubicBezTo>
                  <a:pt x="11094191" y="1270526"/>
                  <a:pt x="11126356" y="1266884"/>
                  <a:pt x="11162161" y="1275987"/>
                </a:cubicBezTo>
                <a:cubicBezTo>
                  <a:pt x="11137279" y="1286304"/>
                  <a:pt x="11111791" y="1296014"/>
                  <a:pt x="11083875" y="1307545"/>
                </a:cubicBezTo>
                <a:cubicBezTo>
                  <a:pt x="11117860" y="1345777"/>
                  <a:pt x="11153665" y="1350025"/>
                  <a:pt x="11196146" y="1331212"/>
                </a:cubicBezTo>
                <a:cubicBezTo>
                  <a:pt x="11211318" y="1324537"/>
                  <a:pt x="11230130" y="1326964"/>
                  <a:pt x="11247122" y="1325751"/>
                </a:cubicBezTo>
                <a:cubicBezTo>
                  <a:pt x="11247122" y="1331212"/>
                  <a:pt x="11247730" y="1336067"/>
                  <a:pt x="11247730" y="1341529"/>
                </a:cubicBezTo>
                <a:cubicBezTo>
                  <a:pt x="11219206" y="1348812"/>
                  <a:pt x="11190077" y="1356701"/>
                  <a:pt x="11158519" y="1365197"/>
                </a:cubicBezTo>
                <a:cubicBezTo>
                  <a:pt x="11162768" y="1373693"/>
                  <a:pt x="11167016" y="1382189"/>
                  <a:pt x="11167622" y="1383403"/>
                </a:cubicBezTo>
                <a:cubicBezTo>
                  <a:pt x="11129997" y="1406464"/>
                  <a:pt x="11092978" y="1429525"/>
                  <a:pt x="11053532" y="1454407"/>
                </a:cubicBezTo>
                <a:cubicBezTo>
                  <a:pt x="11065669" y="1468365"/>
                  <a:pt x="11074772" y="1479288"/>
                  <a:pt x="11087516" y="1493853"/>
                </a:cubicBezTo>
                <a:cubicBezTo>
                  <a:pt x="11040787" y="1524197"/>
                  <a:pt x="10980100" y="1463510"/>
                  <a:pt x="10932158" y="1523590"/>
                </a:cubicBezTo>
                <a:cubicBezTo>
                  <a:pt x="10953398" y="1526017"/>
                  <a:pt x="10967356" y="1528445"/>
                  <a:pt x="10981314" y="1529052"/>
                </a:cubicBezTo>
                <a:cubicBezTo>
                  <a:pt x="10995879" y="1529659"/>
                  <a:pt x="11011051" y="1524804"/>
                  <a:pt x="11023795" y="1528445"/>
                </a:cubicBezTo>
                <a:cubicBezTo>
                  <a:pt x="11034111" y="1531479"/>
                  <a:pt x="11041394" y="1544830"/>
                  <a:pt x="11049890" y="1553933"/>
                </a:cubicBezTo>
                <a:cubicBezTo>
                  <a:pt x="11040180" y="1560609"/>
                  <a:pt x="11031077" y="1572139"/>
                  <a:pt x="11020154" y="1573353"/>
                </a:cubicBezTo>
                <a:cubicBezTo>
                  <a:pt x="10986776" y="1577601"/>
                  <a:pt x="10952791" y="1577601"/>
                  <a:pt x="10910917" y="1580029"/>
                </a:cubicBezTo>
                <a:cubicBezTo>
                  <a:pt x="10920020" y="1563643"/>
                  <a:pt x="10926089" y="1552113"/>
                  <a:pt x="10933371" y="1538762"/>
                </a:cubicBezTo>
                <a:cubicBezTo>
                  <a:pt x="10900600" y="1508418"/>
                  <a:pt x="10862975" y="1524804"/>
                  <a:pt x="10838093" y="1545437"/>
                </a:cubicBezTo>
                <a:cubicBezTo>
                  <a:pt x="10827776" y="1553933"/>
                  <a:pt x="10843554" y="1594594"/>
                  <a:pt x="10848410" y="1629185"/>
                </a:cubicBezTo>
                <a:cubicBezTo>
                  <a:pt x="10810176" y="1633433"/>
                  <a:pt x="10763448" y="1638288"/>
                  <a:pt x="10711864" y="1643750"/>
                </a:cubicBezTo>
                <a:cubicBezTo>
                  <a:pt x="10711864" y="1655281"/>
                  <a:pt x="10711864" y="1672880"/>
                  <a:pt x="10711864" y="1695941"/>
                </a:cubicBezTo>
                <a:cubicBezTo>
                  <a:pt x="10691837" y="1686838"/>
                  <a:pt x="10678486" y="1680769"/>
                  <a:pt x="10651177" y="1669238"/>
                </a:cubicBezTo>
                <a:cubicBezTo>
                  <a:pt x="10691837" y="1719609"/>
                  <a:pt x="10691837" y="1719609"/>
                  <a:pt x="10830203" y="1694727"/>
                </a:cubicBezTo>
                <a:cubicBezTo>
                  <a:pt x="10833238" y="1703223"/>
                  <a:pt x="10833844" y="1715361"/>
                  <a:pt x="10839913" y="1719002"/>
                </a:cubicBezTo>
                <a:cubicBezTo>
                  <a:pt x="10859333" y="1731139"/>
                  <a:pt x="10879360" y="1743277"/>
                  <a:pt x="10901207" y="1750559"/>
                </a:cubicBezTo>
                <a:cubicBezTo>
                  <a:pt x="10913344" y="1754807"/>
                  <a:pt x="10935192" y="1754807"/>
                  <a:pt x="10941261" y="1746918"/>
                </a:cubicBezTo>
                <a:cubicBezTo>
                  <a:pt x="10960680" y="1722036"/>
                  <a:pt x="10975852" y="1720216"/>
                  <a:pt x="11004375" y="1735387"/>
                </a:cubicBezTo>
                <a:cubicBezTo>
                  <a:pt x="11018940" y="1743277"/>
                  <a:pt x="11045642" y="1729319"/>
                  <a:pt x="11066882" y="1725070"/>
                </a:cubicBezTo>
                <a:cubicBezTo>
                  <a:pt x="11067489" y="1720822"/>
                  <a:pt x="11068096" y="1716574"/>
                  <a:pt x="11068703" y="1712326"/>
                </a:cubicBezTo>
                <a:cubicBezTo>
                  <a:pt x="11080233" y="1722643"/>
                  <a:pt x="11091157" y="1732353"/>
                  <a:pt x="11107542" y="1746918"/>
                </a:cubicBezTo>
                <a:cubicBezTo>
                  <a:pt x="11088730" y="1752380"/>
                  <a:pt x="11078413" y="1756021"/>
                  <a:pt x="11064455" y="1760269"/>
                </a:cubicBezTo>
                <a:cubicBezTo>
                  <a:pt x="11070523" y="1768158"/>
                  <a:pt x="11073558" y="1777261"/>
                  <a:pt x="11080233" y="1780296"/>
                </a:cubicBezTo>
                <a:cubicBezTo>
                  <a:pt x="11104508" y="1791219"/>
                  <a:pt x="11185222" y="1762696"/>
                  <a:pt x="11199787" y="1742670"/>
                </a:cubicBezTo>
                <a:cubicBezTo>
                  <a:pt x="11233165" y="1749345"/>
                  <a:pt x="11264722" y="1751773"/>
                  <a:pt x="11293852" y="1762696"/>
                </a:cubicBezTo>
                <a:cubicBezTo>
                  <a:pt x="11310843" y="1768765"/>
                  <a:pt x="11323588" y="1787578"/>
                  <a:pt x="11338760" y="1800322"/>
                </a:cubicBezTo>
                <a:cubicBezTo>
                  <a:pt x="11320554" y="1811246"/>
                  <a:pt x="11302348" y="1831879"/>
                  <a:pt x="11284749" y="1831273"/>
                </a:cubicBezTo>
                <a:cubicBezTo>
                  <a:pt x="11232558" y="1829452"/>
                  <a:pt x="11183401" y="1823990"/>
                  <a:pt x="11129390" y="1842196"/>
                </a:cubicBezTo>
                <a:cubicBezTo>
                  <a:pt x="11097833" y="1852513"/>
                  <a:pt x="11052317" y="1818528"/>
                  <a:pt x="11012264" y="1805784"/>
                </a:cubicBezTo>
                <a:cubicBezTo>
                  <a:pt x="10995879" y="1800929"/>
                  <a:pt x="10978280" y="1799109"/>
                  <a:pt x="10947936" y="1794253"/>
                </a:cubicBezTo>
                <a:cubicBezTo>
                  <a:pt x="10968570" y="1825204"/>
                  <a:pt x="10980100" y="1841589"/>
                  <a:pt x="10995272" y="1864650"/>
                </a:cubicBezTo>
                <a:cubicBezTo>
                  <a:pt x="10959467" y="1874967"/>
                  <a:pt x="10930944" y="1882856"/>
                  <a:pt x="10896959" y="1891959"/>
                </a:cubicBezTo>
                <a:cubicBezTo>
                  <a:pt x="10897566" y="1896814"/>
                  <a:pt x="10899387" y="1908345"/>
                  <a:pt x="10901207" y="1922303"/>
                </a:cubicBezTo>
                <a:cubicBezTo>
                  <a:pt x="10889069" y="1922910"/>
                  <a:pt x="10876325" y="1921089"/>
                  <a:pt x="10866616" y="1925337"/>
                </a:cubicBezTo>
                <a:cubicBezTo>
                  <a:pt x="10852657" y="1932013"/>
                  <a:pt x="10836272" y="1941116"/>
                  <a:pt x="10829597" y="1953253"/>
                </a:cubicBezTo>
                <a:cubicBezTo>
                  <a:pt x="10826562" y="1959929"/>
                  <a:pt x="10841734" y="1976921"/>
                  <a:pt x="10850230" y="1987845"/>
                </a:cubicBezTo>
                <a:cubicBezTo>
                  <a:pt x="10865402" y="2007265"/>
                  <a:pt x="10884822" y="2023650"/>
                  <a:pt x="10897566" y="2044284"/>
                </a:cubicBezTo>
                <a:cubicBezTo>
                  <a:pt x="10921841" y="2084944"/>
                  <a:pt x="10899387" y="2123177"/>
                  <a:pt x="10870863" y="2144417"/>
                </a:cubicBezTo>
                <a:cubicBezTo>
                  <a:pt x="10849016" y="2160802"/>
                  <a:pt x="10810176" y="2157161"/>
                  <a:pt x="10779226" y="2157161"/>
                </a:cubicBezTo>
                <a:cubicBezTo>
                  <a:pt x="10758593" y="2156554"/>
                  <a:pt x="10737960" y="2146238"/>
                  <a:pt x="10713077" y="2138955"/>
                </a:cubicBezTo>
                <a:cubicBezTo>
                  <a:pt x="10695479" y="2192360"/>
                  <a:pt x="10644502" y="2182043"/>
                  <a:pt x="10606875" y="2182043"/>
                </a:cubicBezTo>
                <a:cubicBezTo>
                  <a:pt x="10559540" y="2182650"/>
                  <a:pt x="10511597" y="2163230"/>
                  <a:pt x="10464261" y="2152306"/>
                </a:cubicBezTo>
                <a:cubicBezTo>
                  <a:pt x="10449697" y="2148665"/>
                  <a:pt x="10430277" y="2135314"/>
                  <a:pt x="10422994" y="2140169"/>
                </a:cubicBezTo>
                <a:cubicBezTo>
                  <a:pt x="10379299" y="2171119"/>
                  <a:pt x="10350170" y="2141383"/>
                  <a:pt x="10313758" y="2124390"/>
                </a:cubicBezTo>
                <a:cubicBezTo>
                  <a:pt x="10296765" y="2116501"/>
                  <a:pt x="10257319" y="2122570"/>
                  <a:pt x="10248216" y="2135921"/>
                </a:cubicBezTo>
                <a:cubicBezTo>
                  <a:pt x="10220907" y="2175974"/>
                  <a:pt x="10191777" y="2166264"/>
                  <a:pt x="10157185" y="2154127"/>
                </a:cubicBezTo>
                <a:cubicBezTo>
                  <a:pt x="10094678" y="2131673"/>
                  <a:pt x="10030350" y="2112860"/>
                  <a:pt x="9967843" y="2088585"/>
                </a:cubicBezTo>
                <a:cubicBezTo>
                  <a:pt x="9942961" y="2078875"/>
                  <a:pt x="9921113" y="2060669"/>
                  <a:pt x="9901694" y="2047925"/>
                </a:cubicBezTo>
                <a:cubicBezTo>
                  <a:pt x="9832510" y="2073413"/>
                  <a:pt x="9761507" y="2081303"/>
                  <a:pt x="9682007" y="2066738"/>
                </a:cubicBezTo>
                <a:cubicBezTo>
                  <a:pt x="9682007" y="2091619"/>
                  <a:pt x="9682007" y="2112860"/>
                  <a:pt x="9682007" y="2133493"/>
                </a:cubicBezTo>
                <a:cubicBezTo>
                  <a:pt x="9675331" y="2131066"/>
                  <a:pt x="9661980" y="2122570"/>
                  <a:pt x="9658339" y="2126211"/>
                </a:cubicBezTo>
                <a:cubicBezTo>
                  <a:pt x="9615252" y="2162623"/>
                  <a:pt x="9589763" y="2124390"/>
                  <a:pt x="9560634" y="2104971"/>
                </a:cubicBezTo>
                <a:cubicBezTo>
                  <a:pt x="9540000" y="2091012"/>
                  <a:pt x="9523614" y="2070379"/>
                  <a:pt x="9501767" y="2060062"/>
                </a:cubicBezTo>
                <a:cubicBezTo>
                  <a:pt x="9471423" y="2046104"/>
                  <a:pt x="9438046" y="2039429"/>
                  <a:pt x="9405882" y="2029719"/>
                </a:cubicBezTo>
                <a:cubicBezTo>
                  <a:pt x="9404061" y="2033967"/>
                  <a:pt x="9401633" y="2038215"/>
                  <a:pt x="9399813" y="2042463"/>
                </a:cubicBezTo>
                <a:cubicBezTo>
                  <a:pt x="9397386" y="2037001"/>
                  <a:pt x="9394958" y="2030932"/>
                  <a:pt x="9391924" y="2026078"/>
                </a:cubicBezTo>
                <a:cubicBezTo>
                  <a:pt x="9384642" y="2012726"/>
                  <a:pt x="9379180" y="1993913"/>
                  <a:pt x="9368256" y="1988452"/>
                </a:cubicBezTo>
                <a:cubicBezTo>
                  <a:pt x="9360367" y="1984810"/>
                  <a:pt x="9337912" y="1996341"/>
                  <a:pt x="9332450" y="2007265"/>
                </a:cubicBezTo>
                <a:cubicBezTo>
                  <a:pt x="9320920" y="2027898"/>
                  <a:pt x="9313637" y="2044891"/>
                  <a:pt x="9284508" y="2036394"/>
                </a:cubicBezTo>
                <a:cubicBezTo>
                  <a:pt x="9254771" y="2027898"/>
                  <a:pt x="9218966" y="2029719"/>
                  <a:pt x="9211684" y="1989058"/>
                </a:cubicBezTo>
                <a:cubicBezTo>
                  <a:pt x="9205615" y="1957501"/>
                  <a:pt x="9203794" y="1925337"/>
                  <a:pt x="9198332" y="1893780"/>
                </a:cubicBezTo>
                <a:cubicBezTo>
                  <a:pt x="9196512" y="1882856"/>
                  <a:pt x="9189229" y="1873146"/>
                  <a:pt x="9183767" y="1862830"/>
                </a:cubicBezTo>
                <a:cubicBezTo>
                  <a:pt x="9179520" y="1864650"/>
                  <a:pt x="9175272" y="1865864"/>
                  <a:pt x="9171023" y="1867685"/>
                </a:cubicBezTo>
                <a:cubicBezTo>
                  <a:pt x="9173451" y="1881036"/>
                  <a:pt x="9175272" y="1894387"/>
                  <a:pt x="9177699" y="1907738"/>
                </a:cubicBezTo>
                <a:cubicBezTo>
                  <a:pt x="9173451" y="1910772"/>
                  <a:pt x="9169810" y="1913200"/>
                  <a:pt x="9165561" y="1916234"/>
                </a:cubicBezTo>
                <a:cubicBezTo>
                  <a:pt x="9152817" y="1897421"/>
                  <a:pt x="9126115" y="1873753"/>
                  <a:pt x="9130363" y="1860402"/>
                </a:cubicBezTo>
                <a:cubicBezTo>
                  <a:pt x="9146142" y="1810639"/>
                  <a:pt x="9110336" y="1783330"/>
                  <a:pt x="9091523" y="1749345"/>
                </a:cubicBezTo>
                <a:cubicBezTo>
                  <a:pt x="9077565" y="1724464"/>
                  <a:pt x="9053898" y="1704437"/>
                  <a:pt x="9036905" y="1680769"/>
                </a:cubicBezTo>
                <a:cubicBezTo>
                  <a:pt x="9032050" y="1674093"/>
                  <a:pt x="9034478" y="1661349"/>
                  <a:pt x="9033871" y="1651639"/>
                </a:cubicBezTo>
                <a:cubicBezTo>
                  <a:pt x="9044795" y="1652853"/>
                  <a:pt x="9059967" y="1649819"/>
                  <a:pt x="9064821" y="1655281"/>
                </a:cubicBezTo>
                <a:cubicBezTo>
                  <a:pt x="9084241" y="1677735"/>
                  <a:pt x="9103054" y="1684410"/>
                  <a:pt x="9134611" y="1683803"/>
                </a:cubicBezTo>
                <a:cubicBezTo>
                  <a:pt x="9151604" y="1683197"/>
                  <a:pt x="9173451" y="1721429"/>
                  <a:pt x="9187409" y="1745704"/>
                </a:cubicBezTo>
                <a:cubicBezTo>
                  <a:pt x="9208042" y="1780902"/>
                  <a:pt x="9222000" y="1819135"/>
                  <a:pt x="9241420" y="1855547"/>
                </a:cubicBezTo>
                <a:cubicBezTo>
                  <a:pt x="9243847" y="1860402"/>
                  <a:pt x="9259019" y="1858582"/>
                  <a:pt x="9270550" y="1860402"/>
                </a:cubicBezTo>
                <a:cubicBezTo>
                  <a:pt x="9266302" y="1847658"/>
                  <a:pt x="9263268" y="1839162"/>
                  <a:pt x="9255985" y="1819742"/>
                </a:cubicBezTo>
                <a:cubicBezTo>
                  <a:pt x="9289969" y="1828238"/>
                  <a:pt x="9316065" y="1834914"/>
                  <a:pt x="9342161" y="1841589"/>
                </a:cubicBezTo>
                <a:cubicBezTo>
                  <a:pt x="9343374" y="1839162"/>
                  <a:pt x="9344588" y="1836734"/>
                  <a:pt x="9345802" y="1834914"/>
                </a:cubicBezTo>
                <a:cubicBezTo>
                  <a:pt x="9300893" y="1797288"/>
                  <a:pt x="9256592" y="1759662"/>
                  <a:pt x="9208042" y="1718395"/>
                </a:cubicBezTo>
                <a:cubicBezTo>
                  <a:pt x="9239600" y="1702616"/>
                  <a:pt x="9259019" y="1692906"/>
                  <a:pt x="9278439" y="1683197"/>
                </a:cubicBezTo>
                <a:cubicBezTo>
                  <a:pt x="9222607" y="1674093"/>
                  <a:pt x="9177699" y="1612800"/>
                  <a:pt x="9125508" y="1649819"/>
                </a:cubicBezTo>
                <a:cubicBezTo>
                  <a:pt x="9095771" y="1643143"/>
                  <a:pt x="9072104" y="1641323"/>
                  <a:pt x="9051470" y="1633433"/>
                </a:cubicBezTo>
                <a:cubicBezTo>
                  <a:pt x="9009596" y="1617048"/>
                  <a:pt x="9016878" y="1652853"/>
                  <a:pt x="9001100" y="1671059"/>
                </a:cubicBezTo>
                <a:cubicBezTo>
                  <a:pt x="8979859" y="1695941"/>
                  <a:pt x="8954978" y="1717181"/>
                  <a:pt x="8942841" y="1748738"/>
                </a:cubicBezTo>
                <a:cubicBezTo>
                  <a:pt x="8942234" y="1751166"/>
                  <a:pt x="8919173" y="1749345"/>
                  <a:pt x="8911284" y="1743277"/>
                </a:cubicBezTo>
                <a:cubicBezTo>
                  <a:pt x="8887009" y="1724464"/>
                  <a:pt x="8865161" y="1701403"/>
                  <a:pt x="8841494" y="1681376"/>
                </a:cubicBezTo>
                <a:cubicBezTo>
                  <a:pt x="8817219" y="1661349"/>
                  <a:pt x="8791730" y="1642536"/>
                  <a:pt x="8766849" y="1623117"/>
                </a:cubicBezTo>
                <a:cubicBezTo>
                  <a:pt x="8771704" y="1561823"/>
                  <a:pt x="8714051" y="1572746"/>
                  <a:pt x="8690383" y="1544223"/>
                </a:cubicBezTo>
                <a:cubicBezTo>
                  <a:pt x="8686135" y="1547258"/>
                  <a:pt x="8681887" y="1550899"/>
                  <a:pt x="8677639" y="1553933"/>
                </a:cubicBezTo>
                <a:cubicBezTo>
                  <a:pt x="8687349" y="1576388"/>
                  <a:pt x="8697059" y="1599448"/>
                  <a:pt x="8706768" y="1621903"/>
                </a:cubicBezTo>
                <a:cubicBezTo>
                  <a:pt x="8710409" y="1617655"/>
                  <a:pt x="8713444" y="1614013"/>
                  <a:pt x="8717086" y="1609765"/>
                </a:cubicBezTo>
                <a:cubicBezTo>
                  <a:pt x="8734077" y="1614013"/>
                  <a:pt x="8751070" y="1617655"/>
                  <a:pt x="8768669" y="1621903"/>
                </a:cubicBezTo>
                <a:cubicBezTo>
                  <a:pt x="8778379" y="1635254"/>
                  <a:pt x="8788089" y="1647998"/>
                  <a:pt x="8797192" y="1661349"/>
                </a:cubicBezTo>
                <a:cubicBezTo>
                  <a:pt x="8808116" y="1676521"/>
                  <a:pt x="8818432" y="1692300"/>
                  <a:pt x="8829356" y="1707471"/>
                </a:cubicBezTo>
                <a:cubicBezTo>
                  <a:pt x="8808116" y="1714147"/>
                  <a:pt x="8778379" y="1732960"/>
                  <a:pt x="8766242" y="1725070"/>
                </a:cubicBezTo>
                <a:cubicBezTo>
                  <a:pt x="8732257" y="1702616"/>
                  <a:pt x="8706162" y="1668632"/>
                  <a:pt x="8676425" y="1640109"/>
                </a:cubicBezTo>
                <a:cubicBezTo>
                  <a:pt x="8664288" y="1628578"/>
                  <a:pt x="8651543" y="1614620"/>
                  <a:pt x="8636372" y="1609158"/>
                </a:cubicBezTo>
                <a:cubicBezTo>
                  <a:pt x="8626055" y="1605517"/>
                  <a:pt x="8610883" y="1615834"/>
                  <a:pt x="8597532" y="1620082"/>
                </a:cubicBezTo>
                <a:cubicBezTo>
                  <a:pt x="8601780" y="1632220"/>
                  <a:pt x="8605421" y="1645571"/>
                  <a:pt x="8611490" y="1656494"/>
                </a:cubicBezTo>
                <a:cubicBezTo>
                  <a:pt x="8616345" y="1664384"/>
                  <a:pt x="8624841" y="1670452"/>
                  <a:pt x="8629696" y="1674700"/>
                </a:cubicBezTo>
                <a:cubicBezTo>
                  <a:pt x="8619987" y="1706257"/>
                  <a:pt x="8610883" y="1734780"/>
                  <a:pt x="8600566" y="1769979"/>
                </a:cubicBezTo>
                <a:cubicBezTo>
                  <a:pt x="8592677" y="1773620"/>
                  <a:pt x="8578112" y="1780902"/>
                  <a:pt x="8550197" y="1794253"/>
                </a:cubicBezTo>
                <a:cubicBezTo>
                  <a:pt x="8573864" y="1811246"/>
                  <a:pt x="8588429" y="1827631"/>
                  <a:pt x="8606635" y="1833093"/>
                </a:cubicBezTo>
                <a:cubicBezTo>
                  <a:pt x="8646081" y="1844624"/>
                  <a:pt x="8686742" y="1850086"/>
                  <a:pt x="8726795" y="1859189"/>
                </a:cubicBezTo>
                <a:cubicBezTo>
                  <a:pt x="8737112" y="1861616"/>
                  <a:pt x="8745608" y="1871326"/>
                  <a:pt x="8755318" y="1876181"/>
                </a:cubicBezTo>
                <a:cubicBezTo>
                  <a:pt x="8766849" y="1881643"/>
                  <a:pt x="8779593" y="1889532"/>
                  <a:pt x="8791123" y="1889532"/>
                </a:cubicBezTo>
                <a:cubicBezTo>
                  <a:pt x="8842707" y="1890139"/>
                  <a:pt x="8902787" y="1839769"/>
                  <a:pt x="8913104" y="1790612"/>
                </a:cubicBezTo>
                <a:cubicBezTo>
                  <a:pt x="9012024" y="1823990"/>
                  <a:pt x="9012024" y="1823990"/>
                  <a:pt x="9018092" y="1874360"/>
                </a:cubicBezTo>
                <a:cubicBezTo>
                  <a:pt x="9010810" y="1898028"/>
                  <a:pt x="8990177" y="1929585"/>
                  <a:pt x="8998672" y="1943543"/>
                </a:cubicBezTo>
                <a:cubicBezTo>
                  <a:pt x="9011417" y="1964177"/>
                  <a:pt x="9044795" y="1972066"/>
                  <a:pt x="9069070" y="1984810"/>
                </a:cubicBezTo>
                <a:cubicBezTo>
                  <a:pt x="9069676" y="1978742"/>
                  <a:pt x="9070283" y="1972066"/>
                  <a:pt x="9070890" y="1965998"/>
                </a:cubicBezTo>
                <a:cubicBezTo>
                  <a:pt x="9082420" y="1954467"/>
                  <a:pt x="9094558" y="1942936"/>
                  <a:pt x="9106088" y="1932013"/>
                </a:cubicBezTo>
                <a:cubicBezTo>
                  <a:pt x="9114585" y="1945971"/>
                  <a:pt x="9123080" y="1959929"/>
                  <a:pt x="9132791" y="1972673"/>
                </a:cubicBezTo>
                <a:cubicBezTo>
                  <a:pt x="9144321" y="1988452"/>
                  <a:pt x="9154638" y="2006658"/>
                  <a:pt x="9169810" y="2016975"/>
                </a:cubicBezTo>
                <a:cubicBezTo>
                  <a:pt x="9201973" y="2038215"/>
                  <a:pt x="9218359" y="2061276"/>
                  <a:pt x="9198332" y="2098295"/>
                </a:cubicBezTo>
                <a:cubicBezTo>
                  <a:pt x="9094558" y="2108005"/>
                  <a:pt x="8999886" y="2067345"/>
                  <a:pt x="9010203" y="2024864"/>
                </a:cubicBezTo>
                <a:cubicBezTo>
                  <a:pt x="8967722" y="2030932"/>
                  <a:pt x="8924634" y="2037608"/>
                  <a:pt x="8873657" y="2045497"/>
                </a:cubicBezTo>
                <a:cubicBezTo>
                  <a:pt x="8851203" y="2099509"/>
                  <a:pt x="8804474" y="2120749"/>
                  <a:pt x="8735292" y="2106184"/>
                </a:cubicBezTo>
                <a:cubicBezTo>
                  <a:pt x="8709196" y="2100722"/>
                  <a:pt x="8679459" y="2112860"/>
                  <a:pt x="8652150" y="2123177"/>
                </a:cubicBezTo>
                <a:cubicBezTo>
                  <a:pt x="8589036" y="2099509"/>
                  <a:pt x="8576898" y="2047318"/>
                  <a:pt x="8627269" y="2012726"/>
                </a:cubicBezTo>
                <a:cubicBezTo>
                  <a:pt x="8589643" y="1962356"/>
                  <a:pt x="8531990" y="1964784"/>
                  <a:pt x="8480407" y="1958108"/>
                </a:cubicBezTo>
                <a:cubicBezTo>
                  <a:pt x="8436712" y="1952646"/>
                  <a:pt x="8411223" y="1922303"/>
                  <a:pt x="8431250" y="1882856"/>
                </a:cubicBezTo>
                <a:cubicBezTo>
                  <a:pt x="8454311" y="1836734"/>
                  <a:pt x="8461593" y="1803963"/>
                  <a:pt x="8394837" y="1798502"/>
                </a:cubicBezTo>
                <a:cubicBezTo>
                  <a:pt x="8388769" y="1797895"/>
                  <a:pt x="8380273" y="1788792"/>
                  <a:pt x="8377846" y="1782116"/>
                </a:cubicBezTo>
                <a:cubicBezTo>
                  <a:pt x="8364494" y="1743883"/>
                  <a:pt x="8342647" y="1746918"/>
                  <a:pt x="8311697" y="1762089"/>
                </a:cubicBezTo>
                <a:cubicBezTo>
                  <a:pt x="8300166" y="1767551"/>
                  <a:pt x="8281354" y="1759662"/>
                  <a:pt x="8266182" y="1756628"/>
                </a:cubicBezTo>
                <a:cubicBezTo>
                  <a:pt x="8260113" y="1755414"/>
                  <a:pt x="8254044" y="1748131"/>
                  <a:pt x="8249797" y="1749345"/>
                </a:cubicBezTo>
                <a:cubicBezTo>
                  <a:pt x="8190323" y="1763303"/>
                  <a:pt x="8125388" y="1774227"/>
                  <a:pt x="8095045" y="1833093"/>
                </a:cubicBezTo>
                <a:cubicBezTo>
                  <a:pt x="8085334" y="1851906"/>
                  <a:pt x="8105361" y="1886498"/>
                  <a:pt x="8109003" y="1902883"/>
                </a:cubicBezTo>
                <a:cubicBezTo>
                  <a:pt x="8142380" y="1905311"/>
                  <a:pt x="8166655" y="1907131"/>
                  <a:pt x="8192144" y="1908952"/>
                </a:cubicBezTo>
                <a:cubicBezTo>
                  <a:pt x="8193964" y="1904704"/>
                  <a:pt x="8196999" y="1900456"/>
                  <a:pt x="8197605" y="1895601"/>
                </a:cubicBezTo>
                <a:cubicBezTo>
                  <a:pt x="8198819" y="1878608"/>
                  <a:pt x="8199426" y="1861616"/>
                  <a:pt x="8200033" y="1844017"/>
                </a:cubicBezTo>
                <a:cubicBezTo>
                  <a:pt x="8218239" y="1848265"/>
                  <a:pt x="8236445" y="1854333"/>
                  <a:pt x="8254651" y="1856154"/>
                </a:cubicBezTo>
                <a:cubicBezTo>
                  <a:pt x="8267395" y="1857368"/>
                  <a:pt x="8283174" y="1857368"/>
                  <a:pt x="8292884" y="1851299"/>
                </a:cubicBezTo>
                <a:cubicBezTo>
                  <a:pt x="8339613" y="1822169"/>
                  <a:pt x="8360246" y="1830666"/>
                  <a:pt x="8374205" y="1890139"/>
                </a:cubicBezTo>
                <a:cubicBezTo>
                  <a:pt x="8358426" y="1890746"/>
                  <a:pt x="8342647" y="1891959"/>
                  <a:pt x="8322013" y="1892566"/>
                </a:cubicBezTo>
                <a:cubicBezTo>
                  <a:pt x="8325048" y="1912593"/>
                  <a:pt x="8328082" y="1930192"/>
                  <a:pt x="8331116" y="1950219"/>
                </a:cubicBezTo>
                <a:cubicBezTo>
                  <a:pt x="8394837" y="1941116"/>
                  <a:pt x="8403334" y="1990272"/>
                  <a:pt x="8407582" y="2030932"/>
                </a:cubicBezTo>
                <a:cubicBezTo>
                  <a:pt x="8410009" y="2052173"/>
                  <a:pt x="8385735" y="2075841"/>
                  <a:pt x="8379059" y="2088585"/>
                </a:cubicBezTo>
                <a:cubicBezTo>
                  <a:pt x="8339006" y="2078875"/>
                  <a:pt x="8311090" y="2064917"/>
                  <a:pt x="8285601" y="2067951"/>
                </a:cubicBezTo>
                <a:cubicBezTo>
                  <a:pt x="8191537" y="2078875"/>
                  <a:pt x="8123568" y="2043070"/>
                  <a:pt x="8078659" y="1957501"/>
                </a:cubicBezTo>
                <a:cubicBezTo>
                  <a:pt x="8053778" y="1910166"/>
                  <a:pt x="8022221" y="1865864"/>
                  <a:pt x="7990663" y="1822169"/>
                </a:cubicBezTo>
                <a:cubicBezTo>
                  <a:pt x="7985201" y="1814280"/>
                  <a:pt x="7967602" y="1814280"/>
                  <a:pt x="7955465" y="1813066"/>
                </a:cubicBezTo>
                <a:cubicBezTo>
                  <a:pt x="7931797" y="1811853"/>
                  <a:pt x="7907522" y="1812460"/>
                  <a:pt x="7880820" y="1812460"/>
                </a:cubicBezTo>
                <a:cubicBezTo>
                  <a:pt x="7880820" y="1823383"/>
                  <a:pt x="7880820" y="1839162"/>
                  <a:pt x="7880820" y="1850086"/>
                </a:cubicBezTo>
                <a:cubicBezTo>
                  <a:pt x="7910557" y="1850086"/>
                  <a:pt x="7954251" y="1844624"/>
                  <a:pt x="7956679" y="1851299"/>
                </a:cubicBezTo>
                <a:cubicBezTo>
                  <a:pt x="7967602" y="1888318"/>
                  <a:pt x="7968209" y="1928372"/>
                  <a:pt x="7973064" y="1976314"/>
                </a:cubicBezTo>
                <a:cubicBezTo>
                  <a:pt x="7996732" y="1995734"/>
                  <a:pt x="8031930" y="2024864"/>
                  <a:pt x="8070770" y="2055814"/>
                </a:cubicBezTo>
                <a:cubicBezTo>
                  <a:pt x="8000980" y="2108005"/>
                  <a:pt x="7937259" y="2103150"/>
                  <a:pt x="7871717" y="2086764"/>
                </a:cubicBezTo>
                <a:cubicBezTo>
                  <a:pt x="7838946" y="2078268"/>
                  <a:pt x="7805568" y="2070379"/>
                  <a:pt x="7772190" y="2064917"/>
                </a:cubicBezTo>
                <a:cubicBezTo>
                  <a:pt x="7758839" y="2063097"/>
                  <a:pt x="7743668" y="2069165"/>
                  <a:pt x="7729709" y="2070986"/>
                </a:cubicBezTo>
                <a:cubicBezTo>
                  <a:pt x="7690870" y="2076448"/>
                  <a:pt x="7651423" y="2094654"/>
                  <a:pt x="7617439" y="2055814"/>
                </a:cubicBezTo>
                <a:cubicBezTo>
                  <a:pt x="7610156" y="2047318"/>
                  <a:pt x="7590129" y="2043677"/>
                  <a:pt x="7577992" y="2046711"/>
                </a:cubicBezTo>
                <a:cubicBezTo>
                  <a:pt x="7561000" y="2050352"/>
                  <a:pt x="7547042" y="2065524"/>
                  <a:pt x="7530049" y="2069772"/>
                </a:cubicBezTo>
                <a:cubicBezTo>
                  <a:pt x="7513057" y="2074020"/>
                  <a:pt x="7494245" y="2070986"/>
                  <a:pt x="7476645" y="2070986"/>
                </a:cubicBezTo>
                <a:cubicBezTo>
                  <a:pt x="7457832" y="2135921"/>
                  <a:pt x="7437805" y="2149879"/>
                  <a:pt x="7366802" y="2150486"/>
                </a:cubicBezTo>
                <a:cubicBezTo>
                  <a:pt x="7273344" y="2151093"/>
                  <a:pt x="7179279" y="2151699"/>
                  <a:pt x="7085821" y="2150486"/>
                </a:cubicBezTo>
                <a:cubicBezTo>
                  <a:pt x="7071863" y="2150486"/>
                  <a:pt x="7054871" y="2143203"/>
                  <a:pt x="7044554" y="2134100"/>
                </a:cubicBezTo>
                <a:cubicBezTo>
                  <a:pt x="7014818" y="2106184"/>
                  <a:pt x="6986901" y="2076448"/>
                  <a:pt x="6960200" y="2046104"/>
                </a:cubicBezTo>
                <a:cubicBezTo>
                  <a:pt x="6941386" y="2024864"/>
                  <a:pt x="6926215" y="1999982"/>
                  <a:pt x="6908008" y="1977528"/>
                </a:cubicBezTo>
                <a:cubicBezTo>
                  <a:pt x="6900120" y="1968425"/>
                  <a:pt x="6889196" y="1959929"/>
                  <a:pt x="6878272" y="1956288"/>
                </a:cubicBezTo>
                <a:cubicBezTo>
                  <a:pt x="6859459" y="1950826"/>
                  <a:pt x="6840039" y="1949612"/>
                  <a:pt x="6817586" y="1945971"/>
                </a:cubicBezTo>
                <a:cubicBezTo>
                  <a:pt x="6821227" y="1922303"/>
                  <a:pt x="6823654" y="1901669"/>
                  <a:pt x="6826689" y="1879822"/>
                </a:cubicBezTo>
                <a:cubicBezTo>
                  <a:pt x="6867349" y="1885891"/>
                  <a:pt x="6906188" y="1893780"/>
                  <a:pt x="6945028" y="1897421"/>
                </a:cubicBezTo>
                <a:cubicBezTo>
                  <a:pt x="6966268" y="1899242"/>
                  <a:pt x="6988116" y="1904097"/>
                  <a:pt x="6999039" y="1869505"/>
                </a:cubicBezTo>
                <a:cubicBezTo>
                  <a:pt x="7003287" y="1856154"/>
                  <a:pt x="7046982" y="1854333"/>
                  <a:pt x="7073077" y="1850692"/>
                </a:cubicBezTo>
                <a:cubicBezTo>
                  <a:pt x="7090677" y="1848265"/>
                  <a:pt x="7108883" y="1851906"/>
                  <a:pt x="7131337" y="1852513"/>
                </a:cubicBezTo>
                <a:cubicBezTo>
                  <a:pt x="7083394" y="1803963"/>
                  <a:pt x="7043341" y="1756021"/>
                  <a:pt x="6995398" y="1717181"/>
                </a:cubicBezTo>
                <a:cubicBezTo>
                  <a:pt x="6961413" y="1689265"/>
                  <a:pt x="6920753" y="1708078"/>
                  <a:pt x="6883734" y="1723857"/>
                </a:cubicBezTo>
                <a:cubicBezTo>
                  <a:pt x="6851570" y="1737208"/>
                  <a:pt x="6817586" y="1747525"/>
                  <a:pt x="6783600" y="1757234"/>
                </a:cubicBezTo>
                <a:cubicBezTo>
                  <a:pt x="6770856" y="1760876"/>
                  <a:pt x="6752650" y="1754807"/>
                  <a:pt x="6743547" y="1762089"/>
                </a:cubicBezTo>
                <a:cubicBezTo>
                  <a:pt x="6688929" y="1801536"/>
                  <a:pt x="6650089" y="1748131"/>
                  <a:pt x="6603967" y="1740242"/>
                </a:cubicBezTo>
                <a:cubicBezTo>
                  <a:pt x="6579086" y="1735994"/>
                  <a:pt x="6553598" y="1721429"/>
                  <a:pt x="6529323" y="1724464"/>
                </a:cubicBezTo>
                <a:cubicBezTo>
                  <a:pt x="6472884" y="1730532"/>
                  <a:pt x="6424334" y="1723250"/>
                  <a:pt x="6390956" y="1681983"/>
                </a:cubicBezTo>
                <a:cubicBezTo>
                  <a:pt x="6346048" y="1689872"/>
                  <a:pt x="6304781" y="1697761"/>
                  <a:pt x="6262907" y="1705044"/>
                </a:cubicBezTo>
                <a:cubicBezTo>
                  <a:pt x="6255624" y="1717788"/>
                  <a:pt x="6247735" y="1739635"/>
                  <a:pt x="6231957" y="1751773"/>
                </a:cubicBezTo>
                <a:cubicBezTo>
                  <a:pt x="6225888" y="1756628"/>
                  <a:pt x="6202220" y="1739635"/>
                  <a:pt x="6187048" y="1732960"/>
                </a:cubicBezTo>
                <a:cubicBezTo>
                  <a:pt x="6214964" y="1661956"/>
                  <a:pt x="6214964" y="1661349"/>
                  <a:pt x="6133037" y="1634040"/>
                </a:cubicBezTo>
                <a:cubicBezTo>
                  <a:pt x="6155491" y="1622510"/>
                  <a:pt x="6171877" y="1614013"/>
                  <a:pt x="6190083" y="1604910"/>
                </a:cubicBezTo>
                <a:cubicBezTo>
                  <a:pt x="6188869" y="1597021"/>
                  <a:pt x="6186441" y="1584277"/>
                  <a:pt x="6184014" y="1572139"/>
                </a:cubicBezTo>
                <a:cubicBezTo>
                  <a:pt x="6204647" y="1572139"/>
                  <a:pt x="6225888" y="1568498"/>
                  <a:pt x="6245308" y="1572746"/>
                </a:cubicBezTo>
                <a:cubicBezTo>
                  <a:pt x="6285968" y="1581242"/>
                  <a:pt x="6326022" y="1596414"/>
                  <a:pt x="6366682" y="1604304"/>
                </a:cubicBezTo>
                <a:cubicBezTo>
                  <a:pt x="6387315" y="1607945"/>
                  <a:pt x="6409769" y="1601269"/>
                  <a:pt x="6432830" y="1590952"/>
                </a:cubicBezTo>
                <a:cubicBezTo>
                  <a:pt x="6372143" y="1507811"/>
                  <a:pt x="6293857" y="1460475"/>
                  <a:pt x="6191903" y="1446518"/>
                </a:cubicBezTo>
                <a:cubicBezTo>
                  <a:pt x="6188262" y="1461689"/>
                  <a:pt x="6185228" y="1476861"/>
                  <a:pt x="6181586" y="1492640"/>
                </a:cubicBezTo>
                <a:cubicBezTo>
                  <a:pt x="6152457" y="1487785"/>
                  <a:pt x="6125148" y="1483537"/>
                  <a:pt x="6097839" y="1478682"/>
                </a:cubicBezTo>
                <a:cubicBezTo>
                  <a:pt x="6113010" y="1462903"/>
                  <a:pt x="6130003" y="1445304"/>
                  <a:pt x="6150029" y="1424063"/>
                </a:cubicBezTo>
                <a:cubicBezTo>
                  <a:pt x="6126968" y="1414960"/>
                  <a:pt x="6113617" y="1409499"/>
                  <a:pt x="6096625" y="1402823"/>
                </a:cubicBezTo>
                <a:cubicBezTo>
                  <a:pt x="6095411" y="1414960"/>
                  <a:pt x="6094197" y="1425277"/>
                  <a:pt x="6092377" y="1439842"/>
                </a:cubicBezTo>
                <a:cubicBezTo>
                  <a:pt x="6051716" y="1425277"/>
                  <a:pt x="6012270" y="1411319"/>
                  <a:pt x="5971003" y="1396147"/>
                </a:cubicBezTo>
                <a:cubicBezTo>
                  <a:pt x="5967362" y="1409499"/>
                  <a:pt x="5964327" y="1420422"/>
                  <a:pt x="5960079" y="1436201"/>
                </a:cubicBezTo>
                <a:cubicBezTo>
                  <a:pt x="5919419" y="1343350"/>
                  <a:pt x="5851450" y="1388865"/>
                  <a:pt x="5793190" y="1393720"/>
                </a:cubicBezTo>
                <a:cubicBezTo>
                  <a:pt x="5808362" y="1430132"/>
                  <a:pt x="5823534" y="1465937"/>
                  <a:pt x="5838705" y="1501743"/>
                </a:cubicBezTo>
                <a:cubicBezTo>
                  <a:pt x="5860553" y="1552720"/>
                  <a:pt x="5898179" y="1565464"/>
                  <a:pt x="5947335" y="1538155"/>
                </a:cubicBezTo>
                <a:cubicBezTo>
                  <a:pt x="5955831" y="1533907"/>
                  <a:pt x="5962507" y="1527231"/>
                  <a:pt x="5978285" y="1515701"/>
                </a:cubicBezTo>
                <a:cubicBezTo>
                  <a:pt x="5992243" y="1547258"/>
                  <a:pt x="6004988" y="1574567"/>
                  <a:pt x="6016518" y="1601876"/>
                </a:cubicBezTo>
                <a:cubicBezTo>
                  <a:pt x="6023194" y="1618261"/>
                  <a:pt x="6025014" y="1637681"/>
                  <a:pt x="6034117" y="1652246"/>
                </a:cubicBezTo>
                <a:cubicBezTo>
                  <a:pt x="6057178" y="1688658"/>
                  <a:pt x="6042613" y="1709292"/>
                  <a:pt x="6006808" y="1728105"/>
                </a:cubicBezTo>
                <a:cubicBezTo>
                  <a:pt x="5997098" y="1711113"/>
                  <a:pt x="5986782" y="1697154"/>
                  <a:pt x="5980106" y="1681376"/>
                </a:cubicBezTo>
                <a:cubicBezTo>
                  <a:pt x="5974037" y="1666204"/>
                  <a:pt x="5971610" y="1649819"/>
                  <a:pt x="5966755" y="1632220"/>
                </a:cubicBezTo>
                <a:cubicBezTo>
                  <a:pt x="5948549" y="1638288"/>
                  <a:pt x="5932163" y="1643750"/>
                  <a:pt x="5927915" y="1644964"/>
                </a:cubicBezTo>
                <a:cubicBezTo>
                  <a:pt x="5913350" y="1675914"/>
                  <a:pt x="5906068" y="1700796"/>
                  <a:pt x="5890896" y="1719609"/>
                </a:cubicBezTo>
                <a:cubicBezTo>
                  <a:pt x="5883614" y="1728105"/>
                  <a:pt x="5858125" y="1729925"/>
                  <a:pt x="5845988" y="1724464"/>
                </a:cubicBezTo>
                <a:cubicBezTo>
                  <a:pt x="5795618" y="1699582"/>
                  <a:pt x="5796831" y="1697761"/>
                  <a:pt x="5776198" y="1740242"/>
                </a:cubicBezTo>
                <a:cubicBezTo>
                  <a:pt x="5765274" y="1722036"/>
                  <a:pt x="5757385" y="1690479"/>
                  <a:pt x="5740393" y="1684410"/>
                </a:cubicBezTo>
                <a:cubicBezTo>
                  <a:pt x="5719152" y="1676521"/>
                  <a:pt x="5690022" y="1688658"/>
                  <a:pt x="5663320" y="1692300"/>
                </a:cubicBezTo>
                <a:cubicBezTo>
                  <a:pt x="5640259" y="1671666"/>
                  <a:pt x="5623267" y="1648605"/>
                  <a:pt x="5631156" y="1611586"/>
                </a:cubicBezTo>
                <a:cubicBezTo>
                  <a:pt x="5632977" y="1601876"/>
                  <a:pt x="5610523" y="1587311"/>
                  <a:pt x="5600813" y="1576388"/>
                </a:cubicBezTo>
                <a:cubicBezTo>
                  <a:pt x="5668175" y="1566678"/>
                  <a:pt x="5737358" y="1556361"/>
                  <a:pt x="5806541" y="1544830"/>
                </a:cubicBezTo>
                <a:cubicBezTo>
                  <a:pt x="5807755" y="1544830"/>
                  <a:pt x="5806541" y="1533300"/>
                  <a:pt x="5806541" y="1526624"/>
                </a:cubicBezTo>
                <a:cubicBezTo>
                  <a:pt x="5781053" y="1526624"/>
                  <a:pt x="5758599" y="1529659"/>
                  <a:pt x="5737358" y="1526017"/>
                </a:cubicBezTo>
                <a:cubicBezTo>
                  <a:pt x="5716118" y="1522376"/>
                  <a:pt x="5702160" y="1513273"/>
                  <a:pt x="5698519" y="1484143"/>
                </a:cubicBezTo>
                <a:cubicBezTo>
                  <a:pt x="5696091" y="1462903"/>
                  <a:pt x="5667568" y="1444090"/>
                  <a:pt x="5648148" y="1427098"/>
                </a:cubicBezTo>
                <a:cubicBezTo>
                  <a:pt x="5634798" y="1415567"/>
                  <a:pt x="5616591" y="1408892"/>
                  <a:pt x="5600813" y="1399789"/>
                </a:cubicBezTo>
                <a:cubicBezTo>
                  <a:pt x="5602633" y="1395541"/>
                  <a:pt x="5604454" y="1391899"/>
                  <a:pt x="5606881" y="1387651"/>
                </a:cubicBezTo>
                <a:cubicBezTo>
                  <a:pt x="5582000" y="1386437"/>
                  <a:pt x="5557725" y="1385224"/>
                  <a:pt x="5519492" y="1383403"/>
                </a:cubicBezTo>
                <a:cubicBezTo>
                  <a:pt x="5529202" y="1399789"/>
                  <a:pt x="5536485" y="1409499"/>
                  <a:pt x="5541340" y="1420422"/>
                </a:cubicBezTo>
                <a:cubicBezTo>
                  <a:pt x="5546802" y="1431346"/>
                  <a:pt x="5550443" y="1442269"/>
                  <a:pt x="5554691" y="1453800"/>
                </a:cubicBezTo>
                <a:cubicBezTo>
                  <a:pt x="5543160" y="1455621"/>
                  <a:pt x="5531630" y="1457441"/>
                  <a:pt x="5520099" y="1459262"/>
                </a:cubicBezTo>
                <a:cubicBezTo>
                  <a:pt x="5519492" y="1459262"/>
                  <a:pt x="5517672" y="1455621"/>
                  <a:pt x="5517065" y="1455621"/>
                </a:cubicBezTo>
                <a:cubicBezTo>
                  <a:pt x="5457592" y="1477468"/>
                  <a:pt x="5441813" y="1430739"/>
                  <a:pt x="5414504" y="1395541"/>
                </a:cubicBezTo>
                <a:cubicBezTo>
                  <a:pt x="5405401" y="1384010"/>
                  <a:pt x="5378092" y="1384617"/>
                  <a:pt x="5358672" y="1385224"/>
                </a:cubicBezTo>
                <a:cubicBezTo>
                  <a:pt x="5321653" y="1385831"/>
                  <a:pt x="5285241" y="1389472"/>
                  <a:pt x="5248222" y="1391899"/>
                </a:cubicBezTo>
                <a:cubicBezTo>
                  <a:pt x="5247008" y="1396754"/>
                  <a:pt x="5245794" y="1401609"/>
                  <a:pt x="5245188" y="1406464"/>
                </a:cubicBezTo>
                <a:cubicBezTo>
                  <a:pt x="5262787" y="1419208"/>
                  <a:pt x="5280386" y="1431346"/>
                  <a:pt x="5299199" y="1444697"/>
                </a:cubicBezTo>
                <a:cubicBezTo>
                  <a:pt x="5268248" y="1500529"/>
                  <a:pt x="5224554" y="1515701"/>
                  <a:pt x="5160833" y="1493853"/>
                </a:cubicBezTo>
                <a:cubicBezTo>
                  <a:pt x="5140806" y="1487178"/>
                  <a:pt x="5109856" y="1484143"/>
                  <a:pt x="5096505" y="1495674"/>
                </a:cubicBezTo>
                <a:cubicBezTo>
                  <a:pt x="5065554" y="1521162"/>
                  <a:pt x="5047348" y="1506598"/>
                  <a:pt x="5029142" y="1486571"/>
                </a:cubicBezTo>
                <a:cubicBezTo>
                  <a:pt x="5006081" y="1489605"/>
                  <a:pt x="4980592" y="1541189"/>
                  <a:pt x="4967848" y="1480502"/>
                </a:cubicBezTo>
                <a:cubicBezTo>
                  <a:pt x="4953890" y="1485357"/>
                  <a:pt x="4938112" y="1487178"/>
                  <a:pt x="4927188" y="1495674"/>
                </a:cubicBezTo>
                <a:cubicBezTo>
                  <a:pt x="4905341" y="1512059"/>
                  <a:pt x="4892596" y="1514487"/>
                  <a:pt x="4881066" y="1484143"/>
                </a:cubicBezTo>
                <a:cubicBezTo>
                  <a:pt x="4856791" y="1422243"/>
                  <a:pt x="4813703" y="1413747"/>
                  <a:pt x="4768795" y="1458048"/>
                </a:cubicBezTo>
                <a:cubicBezTo>
                  <a:pt x="4791856" y="1476254"/>
                  <a:pt x="4814917" y="1495067"/>
                  <a:pt x="4835551" y="1511453"/>
                </a:cubicBezTo>
                <a:cubicBezTo>
                  <a:pt x="4815524" y="1522376"/>
                  <a:pt x="4799139" y="1531479"/>
                  <a:pt x="4782146" y="1540582"/>
                </a:cubicBezTo>
                <a:lnTo>
                  <a:pt x="4782146" y="1540582"/>
                </a:lnTo>
                <a:cubicBezTo>
                  <a:pt x="4725707" y="1538762"/>
                  <a:pt x="4669269" y="1536334"/>
                  <a:pt x="4612830" y="1535120"/>
                </a:cubicBezTo>
                <a:cubicBezTo>
                  <a:pt x="4596444" y="1534514"/>
                  <a:pt x="4576418" y="1531479"/>
                  <a:pt x="4564887" y="1539368"/>
                </a:cubicBezTo>
                <a:cubicBezTo>
                  <a:pt x="4529082" y="1563643"/>
                  <a:pt x="4527868" y="1583063"/>
                  <a:pt x="4558818" y="1630399"/>
                </a:cubicBezTo>
                <a:cubicBezTo>
                  <a:pt x="4438658" y="1682590"/>
                  <a:pt x="4320319" y="1733567"/>
                  <a:pt x="4200766" y="1785150"/>
                </a:cubicBezTo>
                <a:cubicBezTo>
                  <a:pt x="4215331" y="1794860"/>
                  <a:pt x="4231716" y="1805784"/>
                  <a:pt x="4253563" y="1819742"/>
                </a:cubicBezTo>
                <a:cubicBezTo>
                  <a:pt x="4227468" y="1829452"/>
                  <a:pt x="4210476" y="1836127"/>
                  <a:pt x="4194090" y="1842196"/>
                </a:cubicBezTo>
                <a:cubicBezTo>
                  <a:pt x="4195304" y="1838555"/>
                  <a:pt x="4196518" y="1834307"/>
                  <a:pt x="4197731" y="1830666"/>
                </a:cubicBezTo>
                <a:cubicBezTo>
                  <a:pt x="4171636" y="1816101"/>
                  <a:pt x="4146147" y="1801536"/>
                  <a:pt x="4120052" y="1786971"/>
                </a:cubicBezTo>
                <a:cubicBezTo>
                  <a:pt x="4111556" y="1808818"/>
                  <a:pt x="4102453" y="1830666"/>
                  <a:pt x="4090316" y="1860402"/>
                </a:cubicBezTo>
                <a:cubicBezTo>
                  <a:pt x="4073930" y="1868292"/>
                  <a:pt x="4046621" y="1882249"/>
                  <a:pt x="4014457" y="1898028"/>
                </a:cubicBezTo>
                <a:cubicBezTo>
                  <a:pt x="3981686" y="1881643"/>
                  <a:pt x="3938598" y="1868898"/>
                  <a:pt x="3936171" y="1811853"/>
                </a:cubicBezTo>
                <a:cubicBezTo>
                  <a:pt x="3935564" y="1799715"/>
                  <a:pt x="3911896" y="1780902"/>
                  <a:pt x="3896724" y="1778475"/>
                </a:cubicBezTo>
                <a:cubicBezTo>
                  <a:pt x="3883980" y="1776654"/>
                  <a:pt x="3868808" y="1793647"/>
                  <a:pt x="3854243" y="1802750"/>
                </a:cubicBezTo>
                <a:cubicBezTo>
                  <a:pt x="3865167" y="1810639"/>
                  <a:pt x="3876091" y="1819742"/>
                  <a:pt x="3888228" y="1826418"/>
                </a:cubicBezTo>
                <a:cubicBezTo>
                  <a:pt x="3893083" y="1829452"/>
                  <a:pt x="3900972" y="1827631"/>
                  <a:pt x="3921606" y="1828845"/>
                </a:cubicBezTo>
                <a:cubicBezTo>
                  <a:pt x="3886407" y="1844624"/>
                  <a:pt x="3863953" y="1859189"/>
                  <a:pt x="3840285" y="1862830"/>
                </a:cubicBezTo>
                <a:cubicBezTo>
                  <a:pt x="3824507" y="1865257"/>
                  <a:pt x="3805087" y="1853727"/>
                  <a:pt x="3788702" y="1844624"/>
                </a:cubicBezTo>
                <a:cubicBezTo>
                  <a:pt x="3767461" y="1833093"/>
                  <a:pt x="3747435" y="1818528"/>
                  <a:pt x="3720732" y="1809425"/>
                </a:cubicBezTo>
                <a:cubicBezTo>
                  <a:pt x="3739545" y="1881643"/>
                  <a:pt x="3692816" y="1901669"/>
                  <a:pt x="3633343" y="1925944"/>
                </a:cubicBezTo>
                <a:cubicBezTo>
                  <a:pt x="3672789" y="1932620"/>
                  <a:pt x="3699492" y="1942936"/>
                  <a:pt x="3724980" y="1941116"/>
                </a:cubicBezTo>
                <a:cubicBezTo>
                  <a:pt x="3820866" y="1934440"/>
                  <a:pt x="3917358" y="1930799"/>
                  <a:pt x="4011423" y="1912593"/>
                </a:cubicBezTo>
                <a:cubicBezTo>
                  <a:pt x="4086067" y="1898635"/>
                  <a:pt x="4158285" y="1914414"/>
                  <a:pt x="4231716" y="1908952"/>
                </a:cubicBezTo>
                <a:cubicBezTo>
                  <a:pt x="4260239" y="1907131"/>
                  <a:pt x="4288762" y="1905917"/>
                  <a:pt x="4316071" y="1899242"/>
                </a:cubicBezTo>
                <a:cubicBezTo>
                  <a:pt x="4347628" y="1891353"/>
                  <a:pt x="4374330" y="1875574"/>
                  <a:pt x="4408922" y="1899242"/>
                </a:cubicBezTo>
                <a:cubicBezTo>
                  <a:pt x="4425914" y="1910772"/>
                  <a:pt x="4458078" y="1899849"/>
                  <a:pt x="4482960" y="1899242"/>
                </a:cubicBezTo>
                <a:cubicBezTo>
                  <a:pt x="4526048" y="1898635"/>
                  <a:pt x="4570349" y="1890746"/>
                  <a:pt x="4611009" y="1899242"/>
                </a:cubicBezTo>
                <a:cubicBezTo>
                  <a:pt x="4640139" y="1905311"/>
                  <a:pt x="4671696" y="1929585"/>
                  <a:pt x="4651063" y="1979349"/>
                </a:cubicBezTo>
                <a:cubicBezTo>
                  <a:pt x="4673517" y="1976921"/>
                  <a:pt x="4690509" y="1975101"/>
                  <a:pt x="4711143" y="1972673"/>
                </a:cubicBezTo>
                <a:cubicBezTo>
                  <a:pt x="4708108" y="1955074"/>
                  <a:pt x="4702040" y="1941723"/>
                  <a:pt x="4704467" y="1930799"/>
                </a:cubicBezTo>
                <a:cubicBezTo>
                  <a:pt x="4709322" y="1909559"/>
                  <a:pt x="4719032" y="1894387"/>
                  <a:pt x="4746341" y="1912593"/>
                </a:cubicBezTo>
                <a:cubicBezTo>
                  <a:pt x="4759692" y="1921696"/>
                  <a:pt x="4782753" y="1927158"/>
                  <a:pt x="4796104" y="1922303"/>
                </a:cubicBezTo>
                <a:cubicBezTo>
                  <a:pt x="4820986" y="1912593"/>
                  <a:pt x="4845868" y="1881036"/>
                  <a:pt x="4864681" y="1921089"/>
                </a:cubicBezTo>
                <a:cubicBezTo>
                  <a:pt x="4871356" y="1935047"/>
                  <a:pt x="4850723" y="1961142"/>
                  <a:pt x="4839192" y="1990879"/>
                </a:cubicBezTo>
                <a:cubicBezTo>
                  <a:pt x="4862253" y="1994520"/>
                  <a:pt x="4895024" y="2001196"/>
                  <a:pt x="4927795" y="2003623"/>
                </a:cubicBezTo>
                <a:cubicBezTo>
                  <a:pt x="4956318" y="2005444"/>
                  <a:pt x="4984841" y="2013333"/>
                  <a:pt x="5011543" y="1986631"/>
                </a:cubicBezTo>
                <a:cubicBezTo>
                  <a:pt x="5021860" y="1976314"/>
                  <a:pt x="5050382" y="1982990"/>
                  <a:pt x="5070409" y="1981776"/>
                </a:cubicBezTo>
                <a:cubicBezTo>
                  <a:pt x="5088615" y="1981169"/>
                  <a:pt x="5106214" y="1979955"/>
                  <a:pt x="5134737" y="1978742"/>
                </a:cubicBezTo>
                <a:cubicBezTo>
                  <a:pt x="5079512" y="1903490"/>
                  <a:pt x="4995764" y="1941723"/>
                  <a:pt x="4939325" y="1910166"/>
                </a:cubicBezTo>
                <a:cubicBezTo>
                  <a:pt x="4992123" y="1847051"/>
                  <a:pt x="5070409" y="1841589"/>
                  <a:pt x="5142627" y="1828238"/>
                </a:cubicBezTo>
                <a:cubicBezTo>
                  <a:pt x="5172363" y="1822776"/>
                  <a:pt x="5207562" y="1847051"/>
                  <a:pt x="5236084" y="1847051"/>
                </a:cubicBezTo>
                <a:cubicBezTo>
                  <a:pt x="5262180" y="1837341"/>
                  <a:pt x="5288275" y="1827631"/>
                  <a:pt x="5324687" y="1814280"/>
                </a:cubicBezTo>
                <a:cubicBezTo>
                  <a:pt x="5318012" y="1846444"/>
                  <a:pt x="5319226" y="1864043"/>
                  <a:pt x="5311336" y="1874967"/>
                </a:cubicBezTo>
                <a:cubicBezTo>
                  <a:pt x="5301020" y="1888925"/>
                  <a:pt x="5280386" y="1910166"/>
                  <a:pt x="5268855" y="1907131"/>
                </a:cubicBezTo>
                <a:cubicBezTo>
                  <a:pt x="5217878" y="1895601"/>
                  <a:pt x="5190569" y="1924730"/>
                  <a:pt x="5149909" y="1960536"/>
                </a:cubicBezTo>
                <a:cubicBezTo>
                  <a:pt x="5177825" y="1964784"/>
                  <a:pt x="5197245" y="1963570"/>
                  <a:pt x="5211810" y="1970852"/>
                </a:cubicBezTo>
                <a:cubicBezTo>
                  <a:pt x="5223340" y="1976921"/>
                  <a:pt x="5235477" y="1993307"/>
                  <a:pt x="5236084" y="2004837"/>
                </a:cubicBezTo>
                <a:cubicBezTo>
                  <a:pt x="5236084" y="2013333"/>
                  <a:pt x="5217271" y="2029719"/>
                  <a:pt x="5206955" y="2029719"/>
                </a:cubicBezTo>
                <a:cubicBezTo>
                  <a:pt x="5143234" y="2029719"/>
                  <a:pt x="5078905" y="2022436"/>
                  <a:pt x="5015184" y="2024257"/>
                </a:cubicBezTo>
                <a:cubicBezTo>
                  <a:pt x="4922333" y="2026684"/>
                  <a:pt x="4829482" y="2030932"/>
                  <a:pt x="4737238" y="2043070"/>
                </a:cubicBezTo>
                <a:cubicBezTo>
                  <a:pt x="4685047" y="2049745"/>
                  <a:pt x="4641960" y="2053387"/>
                  <a:pt x="4616471" y="1996948"/>
                </a:cubicBezTo>
                <a:cubicBezTo>
                  <a:pt x="4614044" y="1991486"/>
                  <a:pt x="4602513" y="1989665"/>
                  <a:pt x="4593410" y="1984810"/>
                </a:cubicBezTo>
                <a:cubicBezTo>
                  <a:pt x="4547895" y="2079482"/>
                  <a:pt x="4452616" y="2065524"/>
                  <a:pt x="4374330" y="2083730"/>
                </a:cubicBezTo>
                <a:cubicBezTo>
                  <a:pt x="4289975" y="2103150"/>
                  <a:pt x="4207441" y="2083123"/>
                  <a:pt x="4135224" y="2040035"/>
                </a:cubicBezTo>
                <a:cubicBezTo>
                  <a:pt x="4121266" y="2064917"/>
                  <a:pt x="4111556" y="2083123"/>
                  <a:pt x="4101239" y="2101329"/>
                </a:cubicBezTo>
                <a:cubicBezTo>
                  <a:pt x="4096384" y="2098295"/>
                  <a:pt x="4090922" y="2095261"/>
                  <a:pt x="4086067" y="2092226"/>
                </a:cubicBezTo>
                <a:cubicBezTo>
                  <a:pt x="4094563" y="2081909"/>
                  <a:pt x="4103060" y="2070986"/>
                  <a:pt x="4111556" y="2060669"/>
                </a:cubicBezTo>
                <a:cubicBezTo>
                  <a:pt x="4108522" y="2056421"/>
                  <a:pt x="4106094" y="2052780"/>
                  <a:pt x="4103060" y="2048532"/>
                </a:cubicBezTo>
                <a:cubicBezTo>
                  <a:pt x="4087281" y="2057635"/>
                  <a:pt x="4071502" y="2066738"/>
                  <a:pt x="4055724" y="2076448"/>
                </a:cubicBezTo>
                <a:cubicBezTo>
                  <a:pt x="4036911" y="2076448"/>
                  <a:pt x="4019312" y="2074020"/>
                  <a:pt x="3997464" y="2103757"/>
                </a:cubicBezTo>
                <a:cubicBezTo>
                  <a:pt x="3985327" y="2120142"/>
                  <a:pt x="3944060" y="2116501"/>
                  <a:pt x="3915537" y="2119535"/>
                </a:cubicBezTo>
                <a:cubicBezTo>
                  <a:pt x="3882159" y="2123177"/>
                  <a:pt x="3839678" y="2111646"/>
                  <a:pt x="3816011" y="2128032"/>
                </a:cubicBezTo>
                <a:cubicBezTo>
                  <a:pt x="3765034" y="2162623"/>
                  <a:pt x="3709809" y="2158982"/>
                  <a:pt x="3655797" y="2171119"/>
                </a:cubicBezTo>
                <a:cubicBezTo>
                  <a:pt x="3618171" y="2179615"/>
                  <a:pt x="3582366" y="2196001"/>
                  <a:pt x="3544740" y="2205104"/>
                </a:cubicBezTo>
                <a:cubicBezTo>
                  <a:pt x="3528355" y="2209352"/>
                  <a:pt x="3505900" y="2209352"/>
                  <a:pt x="3493156" y="2201463"/>
                </a:cubicBezTo>
                <a:cubicBezTo>
                  <a:pt x="3442179" y="2168692"/>
                  <a:pt x="3399698" y="2186898"/>
                  <a:pt x="3356611" y="2216634"/>
                </a:cubicBezTo>
                <a:cubicBezTo>
                  <a:pt x="3348721" y="2222096"/>
                  <a:pt x="3338405" y="2231199"/>
                  <a:pt x="3331122" y="2229379"/>
                </a:cubicBezTo>
                <a:cubicBezTo>
                  <a:pt x="3229168" y="2208138"/>
                  <a:pt x="3130249" y="2240909"/>
                  <a:pt x="3030115" y="2246371"/>
                </a:cubicBezTo>
                <a:cubicBezTo>
                  <a:pt x="2938478" y="2251226"/>
                  <a:pt x="2848054" y="2265184"/>
                  <a:pt x="2756417" y="2273680"/>
                </a:cubicBezTo>
                <a:cubicBezTo>
                  <a:pt x="2746100" y="2274894"/>
                  <a:pt x="2734570" y="2267005"/>
                  <a:pt x="2723646" y="2263970"/>
                </a:cubicBezTo>
                <a:cubicBezTo>
                  <a:pt x="2650822" y="2245764"/>
                  <a:pt x="2580425" y="2234841"/>
                  <a:pt x="2508208" y="2273073"/>
                </a:cubicBezTo>
                <a:cubicBezTo>
                  <a:pt x="2487574" y="2283997"/>
                  <a:pt x="2452983" y="2267005"/>
                  <a:pt x="2424460" y="2264577"/>
                </a:cubicBezTo>
                <a:cubicBezTo>
                  <a:pt x="2397151" y="2262757"/>
                  <a:pt x="2369235" y="2263970"/>
                  <a:pt x="2341319" y="2262757"/>
                </a:cubicBezTo>
                <a:cubicBezTo>
                  <a:pt x="2304300" y="2261543"/>
                  <a:pt x="2267281" y="2259722"/>
                  <a:pt x="2230262" y="2256688"/>
                </a:cubicBezTo>
                <a:cubicBezTo>
                  <a:pt x="2175643" y="2252440"/>
                  <a:pt x="2119812" y="2254260"/>
                  <a:pt x="2067621" y="2240302"/>
                </a:cubicBezTo>
                <a:cubicBezTo>
                  <a:pt x="2026354" y="2229379"/>
                  <a:pt x="1975983" y="2224524"/>
                  <a:pt x="1952316" y="2177188"/>
                </a:cubicBezTo>
                <a:cubicBezTo>
                  <a:pt x="1994190" y="2141383"/>
                  <a:pt x="1989335" y="2086158"/>
                  <a:pt x="1943213" y="2058848"/>
                </a:cubicBezTo>
                <a:cubicBezTo>
                  <a:pt x="1902552" y="2034574"/>
                  <a:pt x="1864927" y="2000589"/>
                  <a:pt x="1820625" y="1990272"/>
                </a:cubicBezTo>
                <a:cubicBezTo>
                  <a:pt x="1779358" y="1980562"/>
                  <a:pt x="1730808" y="1992093"/>
                  <a:pt x="1687114" y="2001196"/>
                </a:cubicBezTo>
                <a:cubicBezTo>
                  <a:pt x="1647667" y="2009692"/>
                  <a:pt x="1610648" y="2033360"/>
                  <a:pt x="1568167" y="2009692"/>
                </a:cubicBezTo>
                <a:cubicBezTo>
                  <a:pt x="1523866" y="1984810"/>
                  <a:pt x="1477744" y="1974494"/>
                  <a:pt x="1423733" y="1971459"/>
                </a:cubicBezTo>
                <a:cubicBezTo>
                  <a:pt x="1352122" y="1967818"/>
                  <a:pt x="1282332" y="1939902"/>
                  <a:pt x="1204046" y="1920482"/>
                </a:cubicBezTo>
                <a:cubicBezTo>
                  <a:pt x="1221038" y="1902276"/>
                  <a:pt x="1231355" y="1891353"/>
                  <a:pt x="1241065" y="1881643"/>
                </a:cubicBezTo>
                <a:cubicBezTo>
                  <a:pt x="1208294" y="1871326"/>
                  <a:pt x="1177344" y="1861616"/>
                  <a:pt x="1146393" y="1851906"/>
                </a:cubicBezTo>
                <a:cubicBezTo>
                  <a:pt x="1148214" y="1845230"/>
                  <a:pt x="1149428" y="1839162"/>
                  <a:pt x="1151248" y="1832486"/>
                </a:cubicBezTo>
                <a:cubicBezTo>
                  <a:pt x="1188874" y="1834307"/>
                  <a:pt x="1226500" y="1836127"/>
                  <a:pt x="1248347" y="1836734"/>
                </a:cubicBezTo>
                <a:cubicBezTo>
                  <a:pt x="1277477" y="1830059"/>
                  <a:pt x="1293256" y="1827024"/>
                  <a:pt x="1309034" y="1823383"/>
                </a:cubicBezTo>
                <a:cubicBezTo>
                  <a:pt x="1310248" y="1839162"/>
                  <a:pt x="1312069" y="1855547"/>
                  <a:pt x="1314496" y="1882856"/>
                </a:cubicBezTo>
                <a:cubicBezTo>
                  <a:pt x="1366687" y="1838555"/>
                  <a:pt x="1409168" y="1801536"/>
                  <a:pt x="1458931" y="1759662"/>
                </a:cubicBezTo>
                <a:cubicBezTo>
                  <a:pt x="1406133" y="1745704"/>
                  <a:pt x="1359404" y="1733567"/>
                  <a:pt x="1315103" y="1722036"/>
                </a:cubicBezTo>
                <a:cubicBezTo>
                  <a:pt x="1284153" y="1649819"/>
                  <a:pt x="1377611" y="1666811"/>
                  <a:pt x="1378824" y="1616441"/>
                </a:cubicBezTo>
                <a:cubicBezTo>
                  <a:pt x="1346053" y="1582456"/>
                  <a:pt x="1318744" y="1623723"/>
                  <a:pt x="1289008" y="1627971"/>
                </a:cubicBezTo>
                <a:cubicBezTo>
                  <a:pt x="1270802" y="1631006"/>
                  <a:pt x="1253202" y="1641323"/>
                  <a:pt x="1234996" y="1644964"/>
                </a:cubicBezTo>
                <a:cubicBezTo>
                  <a:pt x="1158531" y="1661349"/>
                  <a:pt x="1090562" y="1629792"/>
                  <a:pt x="1021985" y="1604304"/>
                </a:cubicBezTo>
                <a:cubicBezTo>
                  <a:pt x="1006814" y="1598842"/>
                  <a:pt x="996497" y="1581849"/>
                  <a:pt x="984966" y="1570926"/>
                </a:cubicBezTo>
                <a:cubicBezTo>
                  <a:pt x="886653" y="1621296"/>
                  <a:pt x="780451" y="1596414"/>
                  <a:pt x="683352" y="1586704"/>
                </a:cubicBezTo>
                <a:cubicBezTo>
                  <a:pt x="683352" y="1612800"/>
                  <a:pt x="683352" y="1632220"/>
                  <a:pt x="683352" y="1663170"/>
                </a:cubicBezTo>
                <a:cubicBezTo>
                  <a:pt x="683352" y="1663170"/>
                  <a:pt x="694276" y="1671059"/>
                  <a:pt x="699738" y="1681983"/>
                </a:cubicBezTo>
                <a:cubicBezTo>
                  <a:pt x="704593" y="1691693"/>
                  <a:pt x="707020" y="1706257"/>
                  <a:pt x="702772" y="1715361"/>
                </a:cubicBezTo>
                <a:cubicBezTo>
                  <a:pt x="696703" y="1726891"/>
                  <a:pt x="684566" y="1740242"/>
                  <a:pt x="673036" y="1742670"/>
                </a:cubicBezTo>
                <a:cubicBezTo>
                  <a:pt x="649974" y="1746918"/>
                  <a:pt x="625093" y="1746918"/>
                  <a:pt x="601425" y="1742670"/>
                </a:cubicBezTo>
                <a:cubicBezTo>
                  <a:pt x="592929" y="1741456"/>
                  <a:pt x="586860" y="1723857"/>
                  <a:pt x="580185" y="1713540"/>
                </a:cubicBezTo>
                <a:cubicBezTo>
                  <a:pt x="603852" y="1695941"/>
                  <a:pt x="628127" y="1678341"/>
                  <a:pt x="659078" y="1655281"/>
                </a:cubicBezTo>
                <a:cubicBezTo>
                  <a:pt x="590501" y="1631613"/>
                  <a:pt x="663932" y="1615834"/>
                  <a:pt x="654829" y="1595200"/>
                </a:cubicBezTo>
                <a:cubicBezTo>
                  <a:pt x="622665" y="1597021"/>
                  <a:pt x="588681" y="1607945"/>
                  <a:pt x="561372" y="1598235"/>
                </a:cubicBezTo>
                <a:cubicBezTo>
                  <a:pt x="523746" y="1584884"/>
                  <a:pt x="527994" y="1605517"/>
                  <a:pt x="523139" y="1624330"/>
                </a:cubicBezTo>
                <a:cubicBezTo>
                  <a:pt x="557124" y="1627364"/>
                  <a:pt x="588681" y="1629792"/>
                  <a:pt x="622059" y="1632220"/>
                </a:cubicBezTo>
                <a:cubicBezTo>
                  <a:pt x="605673" y="1666204"/>
                  <a:pt x="593536" y="1689872"/>
                  <a:pt x="582005" y="1714147"/>
                </a:cubicBezTo>
                <a:cubicBezTo>
                  <a:pt x="538311" y="1734173"/>
                  <a:pt x="512822" y="1702616"/>
                  <a:pt x="484299" y="1679555"/>
                </a:cubicBezTo>
                <a:cubicBezTo>
                  <a:pt x="494009" y="1664384"/>
                  <a:pt x="503719" y="1648605"/>
                  <a:pt x="519498" y="1623723"/>
                </a:cubicBezTo>
                <a:cubicBezTo>
                  <a:pt x="438177" y="1638288"/>
                  <a:pt x="365353" y="1668632"/>
                  <a:pt x="312555" y="1612800"/>
                </a:cubicBezTo>
                <a:cubicBezTo>
                  <a:pt x="262185" y="1612800"/>
                  <a:pt x="219704" y="1612800"/>
                  <a:pt x="169941" y="1612800"/>
                </a:cubicBezTo>
                <a:cubicBezTo>
                  <a:pt x="197250" y="1638288"/>
                  <a:pt x="216063" y="1655887"/>
                  <a:pt x="239124" y="1677735"/>
                </a:cubicBezTo>
                <a:cubicBezTo>
                  <a:pt x="183292" y="1708685"/>
                  <a:pt x="134743" y="1709292"/>
                  <a:pt x="84372" y="1691693"/>
                </a:cubicBezTo>
                <a:cubicBezTo>
                  <a:pt x="64346" y="1684410"/>
                  <a:pt x="42499" y="1682590"/>
                  <a:pt x="23686" y="1674093"/>
                </a:cubicBezTo>
                <a:cubicBezTo>
                  <a:pt x="13369" y="1669238"/>
                  <a:pt x="1231" y="1656494"/>
                  <a:pt x="18" y="1646784"/>
                </a:cubicBezTo>
                <a:cubicBezTo>
                  <a:pt x="-589" y="1639502"/>
                  <a:pt x="14583" y="1629792"/>
                  <a:pt x="23686" y="1621903"/>
                </a:cubicBezTo>
                <a:cubicBezTo>
                  <a:pt x="32182" y="1614620"/>
                  <a:pt x="43105" y="1610979"/>
                  <a:pt x="49781" y="1602483"/>
                </a:cubicBezTo>
                <a:cubicBezTo>
                  <a:pt x="81945" y="1563643"/>
                  <a:pt x="111682" y="1522983"/>
                  <a:pt x="145666" y="1485357"/>
                </a:cubicBezTo>
                <a:cubicBezTo>
                  <a:pt x="161445" y="1468365"/>
                  <a:pt x="171762" y="1449552"/>
                  <a:pt x="206960" y="1447124"/>
                </a:cubicBezTo>
                <a:cubicBezTo>
                  <a:pt x="261578" y="1443483"/>
                  <a:pt x="314983" y="1414960"/>
                  <a:pt x="367780" y="1393720"/>
                </a:cubicBezTo>
                <a:cubicBezTo>
                  <a:pt x="398731" y="1380976"/>
                  <a:pt x="452135" y="1414353"/>
                  <a:pt x="463059" y="1458048"/>
                </a:cubicBezTo>
                <a:cubicBezTo>
                  <a:pt x="464879" y="1465330"/>
                  <a:pt x="464273" y="1473220"/>
                  <a:pt x="464879" y="1490819"/>
                </a:cubicBezTo>
                <a:cubicBezTo>
                  <a:pt x="515250" y="1476861"/>
                  <a:pt x="561978" y="1468972"/>
                  <a:pt x="604459" y="1451372"/>
                </a:cubicBezTo>
                <a:cubicBezTo>
                  <a:pt x="665753" y="1425884"/>
                  <a:pt x="700345" y="1436808"/>
                  <a:pt x="730081" y="1499922"/>
                </a:cubicBezTo>
                <a:cubicBezTo>
                  <a:pt x="733116" y="1507204"/>
                  <a:pt x="739184" y="1513273"/>
                  <a:pt x="752535" y="1532086"/>
                </a:cubicBezTo>
                <a:cubicBezTo>
                  <a:pt x="788341" y="1470792"/>
                  <a:pt x="820505" y="1416174"/>
                  <a:pt x="853883" y="1359128"/>
                </a:cubicBezTo>
                <a:cubicBezTo>
                  <a:pt x="841138" y="1348205"/>
                  <a:pt x="829608" y="1337281"/>
                  <a:pt x="811402" y="1320896"/>
                </a:cubicBezTo>
                <a:cubicBezTo>
                  <a:pt x="796230" y="1343957"/>
                  <a:pt x="781058" y="1365804"/>
                  <a:pt x="767707" y="1388865"/>
                </a:cubicBezTo>
                <a:cubicBezTo>
                  <a:pt x="749501" y="1420422"/>
                  <a:pt x="685173" y="1413140"/>
                  <a:pt x="656043" y="1378548"/>
                </a:cubicBezTo>
                <a:cubicBezTo>
                  <a:pt x="640871" y="1360342"/>
                  <a:pt x="620845" y="1345777"/>
                  <a:pt x="602032" y="1329999"/>
                </a:cubicBezTo>
                <a:cubicBezTo>
                  <a:pt x="597177" y="1325751"/>
                  <a:pt x="589894" y="1320896"/>
                  <a:pt x="585040" y="1321503"/>
                </a:cubicBezTo>
                <a:cubicBezTo>
                  <a:pt x="506753" y="1334854"/>
                  <a:pt x="428467" y="1349419"/>
                  <a:pt x="350181" y="1363983"/>
                </a:cubicBezTo>
                <a:cubicBezTo>
                  <a:pt x="290101" y="1374907"/>
                  <a:pt x="231235" y="1392506"/>
                  <a:pt x="171155" y="1396147"/>
                </a:cubicBezTo>
                <a:cubicBezTo>
                  <a:pt x="131101" y="1398575"/>
                  <a:pt x="91048" y="1382189"/>
                  <a:pt x="69201" y="1337888"/>
                </a:cubicBezTo>
                <a:cubicBezTo>
                  <a:pt x="59491" y="1318468"/>
                  <a:pt x="26113" y="1309972"/>
                  <a:pt x="18224" y="1289945"/>
                </a:cubicBezTo>
                <a:cubicBezTo>
                  <a:pt x="6693" y="1259602"/>
                  <a:pt x="6693" y="1222583"/>
                  <a:pt x="1838" y="1195274"/>
                </a:cubicBezTo>
                <a:cubicBezTo>
                  <a:pt x="76483" y="1172820"/>
                  <a:pt x="140204" y="1154007"/>
                  <a:pt x="205139" y="1133980"/>
                </a:cubicBezTo>
                <a:cubicBezTo>
                  <a:pt x="220918" y="1022316"/>
                  <a:pt x="230021" y="1016247"/>
                  <a:pt x="346540" y="1040522"/>
                </a:cubicBezTo>
                <a:cubicBezTo>
                  <a:pt x="355036" y="1028385"/>
                  <a:pt x="362925" y="1015641"/>
                  <a:pt x="370815" y="1003503"/>
                </a:cubicBezTo>
                <a:cubicBezTo>
                  <a:pt x="318017" y="926431"/>
                  <a:pt x="236697" y="920362"/>
                  <a:pt x="153556" y="913686"/>
                </a:cubicBezTo>
                <a:cubicBezTo>
                  <a:pt x="86800" y="908225"/>
                  <a:pt x="15189" y="847538"/>
                  <a:pt x="17010" y="795954"/>
                </a:cubicBezTo>
                <a:cubicBezTo>
                  <a:pt x="18831" y="743763"/>
                  <a:pt x="26113" y="689145"/>
                  <a:pt x="45533" y="641809"/>
                </a:cubicBezTo>
                <a:cubicBezTo>
                  <a:pt x="58884" y="609645"/>
                  <a:pt x="92869" y="572019"/>
                  <a:pt x="124426" y="564130"/>
                </a:cubicBezTo>
                <a:cubicBezTo>
                  <a:pt x="181472" y="549565"/>
                  <a:pt x="222739" y="496767"/>
                  <a:pt x="286460" y="502836"/>
                </a:cubicBezTo>
                <a:cubicBezTo>
                  <a:pt x="295563" y="503443"/>
                  <a:pt x="305880" y="493126"/>
                  <a:pt x="330154" y="480382"/>
                </a:cubicBezTo>
                <a:cubicBezTo>
                  <a:pt x="302238" y="538641"/>
                  <a:pt x="372635" y="580515"/>
                  <a:pt x="325906" y="629672"/>
                </a:cubicBezTo>
                <a:cubicBezTo>
                  <a:pt x="336223" y="635740"/>
                  <a:pt x="347754" y="647878"/>
                  <a:pt x="357464" y="646664"/>
                </a:cubicBezTo>
                <a:cubicBezTo>
                  <a:pt x="390841" y="643023"/>
                  <a:pt x="423005" y="630885"/>
                  <a:pt x="455776" y="629065"/>
                </a:cubicBezTo>
                <a:cubicBezTo>
                  <a:pt x="494616" y="626637"/>
                  <a:pt x="533456" y="632706"/>
                  <a:pt x="572902" y="631492"/>
                </a:cubicBezTo>
                <a:cubicBezTo>
                  <a:pt x="585646" y="631492"/>
                  <a:pt x="605066" y="624817"/>
                  <a:pt x="608707" y="615714"/>
                </a:cubicBezTo>
                <a:cubicBezTo>
                  <a:pt x="632982" y="562916"/>
                  <a:pt x="655436" y="584763"/>
                  <a:pt x="679711" y="614500"/>
                </a:cubicBezTo>
                <a:cubicBezTo>
                  <a:pt x="684566" y="620569"/>
                  <a:pt x="690028" y="626637"/>
                  <a:pt x="696097" y="633313"/>
                </a:cubicBezTo>
                <a:cubicBezTo>
                  <a:pt x="753142" y="600542"/>
                  <a:pt x="833856" y="619355"/>
                  <a:pt x="871482" y="535607"/>
                </a:cubicBezTo>
                <a:cubicBezTo>
                  <a:pt x="858131" y="519222"/>
                  <a:pt x="839925" y="494947"/>
                  <a:pt x="819898" y="473099"/>
                </a:cubicBezTo>
                <a:cubicBezTo>
                  <a:pt x="791982" y="442756"/>
                  <a:pt x="794409" y="418481"/>
                  <a:pt x="832035" y="399668"/>
                </a:cubicBezTo>
                <a:cubicBezTo>
                  <a:pt x="852062" y="389352"/>
                  <a:pt x="874516" y="382069"/>
                  <a:pt x="895150" y="374180"/>
                </a:cubicBezTo>
                <a:cubicBezTo>
                  <a:pt x="878157" y="349298"/>
                  <a:pt x="800478" y="335340"/>
                  <a:pt x="771955" y="353546"/>
                </a:cubicBezTo>
                <a:cubicBezTo>
                  <a:pt x="765280" y="357794"/>
                  <a:pt x="756177" y="368718"/>
                  <a:pt x="753142" y="367504"/>
                </a:cubicBezTo>
                <a:cubicBezTo>
                  <a:pt x="670001" y="320169"/>
                  <a:pt x="580791" y="394207"/>
                  <a:pt x="497650" y="354153"/>
                </a:cubicBezTo>
                <a:cubicBezTo>
                  <a:pt x="481265" y="346264"/>
                  <a:pt x="464879" y="338981"/>
                  <a:pt x="442425" y="328058"/>
                </a:cubicBezTo>
                <a:cubicBezTo>
                  <a:pt x="415116" y="346264"/>
                  <a:pt x="385986" y="335340"/>
                  <a:pt x="373849" y="291039"/>
                </a:cubicBezTo>
                <a:cubicBezTo>
                  <a:pt x="356857" y="229745"/>
                  <a:pt x="379311" y="195760"/>
                  <a:pt x="432715" y="156921"/>
                </a:cubicBezTo>
                <a:cubicBezTo>
                  <a:pt x="497043" y="110192"/>
                  <a:pt x="561372" y="125970"/>
                  <a:pt x="631768" y="136287"/>
                </a:cubicBezTo>
                <a:cubicBezTo>
                  <a:pt x="642692" y="81062"/>
                  <a:pt x="666967" y="86524"/>
                  <a:pt x="716730" y="108978"/>
                </a:cubicBezTo>
                <a:cubicBezTo>
                  <a:pt x="755570" y="126577"/>
                  <a:pt x="808974" y="112619"/>
                  <a:pt x="848421" y="112619"/>
                </a:cubicBezTo>
                <a:cubicBezTo>
                  <a:pt x="862379" y="90165"/>
                  <a:pt x="872089" y="74993"/>
                  <a:pt x="881192" y="60429"/>
                </a:cubicBezTo>
                <a:cubicBezTo>
                  <a:pt x="887867" y="68925"/>
                  <a:pt x="893936" y="78028"/>
                  <a:pt x="899398" y="85310"/>
                </a:cubicBezTo>
                <a:cubicBezTo>
                  <a:pt x="951588" y="33726"/>
                  <a:pt x="1011669" y="3990"/>
                  <a:pt x="1088741" y="348"/>
                </a:cubicBezTo>
                <a:cubicBezTo>
                  <a:pt x="1200405" y="-5113"/>
                  <a:pt x="1290828" y="54967"/>
                  <a:pt x="1389748" y="86524"/>
                </a:cubicBezTo>
                <a:cubicBezTo>
                  <a:pt x="1420698" y="96234"/>
                  <a:pt x="1467427" y="89558"/>
                  <a:pt x="1474103" y="140535"/>
                </a:cubicBezTo>
                <a:cubicBezTo>
                  <a:pt x="1483813" y="138715"/>
                  <a:pt x="1495950" y="139322"/>
                  <a:pt x="1502019" y="133860"/>
                </a:cubicBezTo>
                <a:cubicBezTo>
                  <a:pt x="1511122" y="125364"/>
                  <a:pt x="1515370" y="112012"/>
                  <a:pt x="1532969" y="100482"/>
                </a:cubicBezTo>
                <a:cubicBezTo>
                  <a:pt x="1534183" y="112012"/>
                  <a:pt x="1539038" y="125364"/>
                  <a:pt x="1534790" y="133860"/>
                </a:cubicBezTo>
                <a:cubicBezTo>
                  <a:pt x="1519618" y="166024"/>
                  <a:pt x="1538431" y="207291"/>
                  <a:pt x="1571809" y="208505"/>
                </a:cubicBezTo>
                <a:cubicBezTo>
                  <a:pt x="1579091" y="208505"/>
                  <a:pt x="1593049" y="199402"/>
                  <a:pt x="1593049" y="194547"/>
                </a:cubicBezTo>
                <a:cubicBezTo>
                  <a:pt x="1593656" y="181802"/>
                  <a:pt x="1587587" y="168451"/>
                  <a:pt x="1583339" y="150245"/>
                </a:cubicBezTo>
                <a:cubicBezTo>
                  <a:pt x="1588801" y="145390"/>
                  <a:pt x="1597904" y="137501"/>
                  <a:pt x="1607614" y="128398"/>
                </a:cubicBezTo>
                <a:cubicBezTo>
                  <a:pt x="1593049" y="123543"/>
                  <a:pt x="1580912" y="119295"/>
                  <a:pt x="1568774" y="115047"/>
                </a:cubicBezTo>
                <a:cubicBezTo>
                  <a:pt x="1568774" y="110192"/>
                  <a:pt x="1568774" y="105944"/>
                  <a:pt x="1568774" y="101089"/>
                </a:cubicBezTo>
                <a:cubicBezTo>
                  <a:pt x="1691362" y="84703"/>
                  <a:pt x="1813949" y="68318"/>
                  <a:pt x="1936537" y="51932"/>
                </a:cubicBezTo>
                <a:cubicBezTo>
                  <a:pt x="1937751" y="56180"/>
                  <a:pt x="1938964" y="61035"/>
                  <a:pt x="1940178" y="65283"/>
                </a:cubicBezTo>
                <a:cubicBezTo>
                  <a:pt x="1918331" y="78635"/>
                  <a:pt x="1896484" y="91379"/>
                  <a:pt x="1874636" y="104730"/>
                </a:cubicBezTo>
                <a:cubicBezTo>
                  <a:pt x="1875243" y="110799"/>
                  <a:pt x="1875850" y="116260"/>
                  <a:pt x="1876457" y="122329"/>
                </a:cubicBezTo>
                <a:cubicBezTo>
                  <a:pt x="1900125" y="122329"/>
                  <a:pt x="1923793" y="122329"/>
                  <a:pt x="1947461" y="122329"/>
                </a:cubicBezTo>
                <a:cubicBezTo>
                  <a:pt x="1957777" y="122329"/>
                  <a:pt x="1968701" y="125364"/>
                  <a:pt x="1979018" y="122936"/>
                </a:cubicBezTo>
                <a:cubicBezTo>
                  <a:pt x="1991762" y="120509"/>
                  <a:pt x="2003899" y="114440"/>
                  <a:pt x="2015430" y="108978"/>
                </a:cubicBezTo>
                <a:cubicBezTo>
                  <a:pt x="2024533" y="104730"/>
                  <a:pt x="2033029" y="98661"/>
                  <a:pt x="2042132" y="95020"/>
                </a:cubicBezTo>
                <a:cubicBezTo>
                  <a:pt x="2060338" y="88345"/>
                  <a:pt x="2079151" y="81669"/>
                  <a:pt x="2097964" y="78028"/>
                </a:cubicBezTo>
                <a:cubicBezTo>
                  <a:pt x="2113136" y="74993"/>
                  <a:pt x="2128915" y="73173"/>
                  <a:pt x="2143479" y="76207"/>
                </a:cubicBezTo>
                <a:cubicBezTo>
                  <a:pt x="2159865" y="79241"/>
                  <a:pt x="2175037" y="88345"/>
                  <a:pt x="2199311" y="86524"/>
                </a:cubicBezTo>
                <a:cubicBezTo>
                  <a:pt x="2184746" y="82883"/>
                  <a:pt x="2170789" y="79241"/>
                  <a:pt x="2156224" y="75600"/>
                </a:cubicBezTo>
                <a:cubicBezTo>
                  <a:pt x="2160472" y="67711"/>
                  <a:pt x="2164720" y="60429"/>
                  <a:pt x="2168968" y="52539"/>
                </a:cubicBezTo>
                <a:cubicBezTo>
                  <a:pt x="2213269" y="52539"/>
                  <a:pt x="2258178" y="52539"/>
                  <a:pt x="2302479" y="52539"/>
                </a:cubicBezTo>
                <a:cubicBezTo>
                  <a:pt x="2303086" y="56180"/>
                  <a:pt x="2303086" y="59822"/>
                  <a:pt x="2303693" y="63463"/>
                </a:cubicBezTo>
                <a:cubicBezTo>
                  <a:pt x="2276384" y="65890"/>
                  <a:pt x="2248468" y="68925"/>
                  <a:pt x="2221159" y="71352"/>
                </a:cubicBezTo>
                <a:cubicBezTo>
                  <a:pt x="2221766" y="75600"/>
                  <a:pt x="2222979" y="80455"/>
                  <a:pt x="2223586" y="84703"/>
                </a:cubicBezTo>
                <a:cubicBezTo>
                  <a:pt x="2295804" y="102909"/>
                  <a:pt x="2353456" y="51932"/>
                  <a:pt x="2417177" y="27051"/>
                </a:cubicBezTo>
                <a:cubicBezTo>
                  <a:pt x="2420819" y="31906"/>
                  <a:pt x="2425067" y="37368"/>
                  <a:pt x="2428708" y="42222"/>
                </a:cubicBezTo>
                <a:cubicBezTo>
                  <a:pt x="2401399" y="69532"/>
                  <a:pt x="2378945" y="104730"/>
                  <a:pt x="2346781" y="121115"/>
                </a:cubicBezTo>
                <a:cubicBezTo>
                  <a:pt x="2300052" y="144783"/>
                  <a:pt x="2245433" y="151459"/>
                  <a:pt x="2196884" y="172092"/>
                </a:cubicBezTo>
                <a:cubicBezTo>
                  <a:pt x="2168361" y="184230"/>
                  <a:pt x="2147121" y="214573"/>
                  <a:pt x="2118598" y="227318"/>
                </a:cubicBezTo>
                <a:cubicBezTo>
                  <a:pt x="2079758" y="244310"/>
                  <a:pt x="2063979" y="272226"/>
                  <a:pt x="2055483" y="309852"/>
                </a:cubicBezTo>
                <a:cubicBezTo>
                  <a:pt x="2046987" y="349298"/>
                  <a:pt x="2069441" y="360829"/>
                  <a:pt x="2099178" y="352333"/>
                </a:cubicBezTo>
                <a:cubicBezTo>
                  <a:pt x="2150762" y="338375"/>
                  <a:pt x="2199311" y="335947"/>
                  <a:pt x="2248468" y="359008"/>
                </a:cubicBezTo>
                <a:cubicBezTo>
                  <a:pt x="2258785" y="363863"/>
                  <a:pt x="2280632" y="366291"/>
                  <a:pt x="2284880" y="360829"/>
                </a:cubicBezTo>
                <a:cubicBezTo>
                  <a:pt x="2312796" y="323203"/>
                  <a:pt x="2338284" y="346871"/>
                  <a:pt x="2368628" y="356581"/>
                </a:cubicBezTo>
                <a:cubicBezTo>
                  <a:pt x="2419605" y="372966"/>
                  <a:pt x="2473009" y="385710"/>
                  <a:pt x="2521559" y="343836"/>
                </a:cubicBezTo>
                <a:cubicBezTo>
                  <a:pt x="2530662" y="335947"/>
                  <a:pt x="2545834" y="334126"/>
                  <a:pt x="2559792" y="328665"/>
                </a:cubicBezTo>
                <a:cubicBezTo>
                  <a:pt x="2563433" y="352333"/>
                  <a:pt x="2566467" y="374180"/>
                  <a:pt x="2570108" y="397241"/>
                </a:cubicBezTo>
                <a:cubicBezTo>
                  <a:pt x="2541586" y="402703"/>
                  <a:pt x="2514276" y="407558"/>
                  <a:pt x="2485147" y="412413"/>
                </a:cubicBezTo>
                <a:cubicBezTo>
                  <a:pt x="2492429" y="434260"/>
                  <a:pt x="2499105" y="454287"/>
                  <a:pt x="2509421" y="484023"/>
                </a:cubicBezTo>
                <a:cubicBezTo>
                  <a:pt x="2469368" y="471886"/>
                  <a:pt x="2436597" y="462176"/>
                  <a:pt x="2400792" y="451859"/>
                </a:cubicBezTo>
                <a:cubicBezTo>
                  <a:pt x="2407468" y="435474"/>
                  <a:pt x="2411715" y="424550"/>
                  <a:pt x="2418998" y="407558"/>
                </a:cubicBezTo>
                <a:cubicBezTo>
                  <a:pt x="2389868" y="420302"/>
                  <a:pt x="2368021" y="436687"/>
                  <a:pt x="2346781" y="436080"/>
                </a:cubicBezTo>
                <a:cubicBezTo>
                  <a:pt x="2325540" y="436080"/>
                  <a:pt x="2304907" y="418481"/>
                  <a:pt x="2277598" y="417268"/>
                </a:cubicBezTo>
                <a:cubicBezTo>
                  <a:pt x="2284273" y="429405"/>
                  <a:pt x="2290949" y="441542"/>
                  <a:pt x="2300052" y="456714"/>
                </a:cubicBezTo>
                <a:cubicBezTo>
                  <a:pt x="2253323" y="468851"/>
                  <a:pt x="2225407" y="498588"/>
                  <a:pt x="2235723" y="547744"/>
                </a:cubicBezTo>
                <a:cubicBezTo>
                  <a:pt x="2239365" y="564130"/>
                  <a:pt x="2256964" y="581729"/>
                  <a:pt x="2272136" y="590225"/>
                </a:cubicBezTo>
                <a:cubicBezTo>
                  <a:pt x="2287307" y="598721"/>
                  <a:pt x="2308548" y="596294"/>
                  <a:pt x="2336464" y="599935"/>
                </a:cubicBezTo>
                <a:cubicBezTo>
                  <a:pt x="2380158" y="656981"/>
                  <a:pt x="2449341" y="627851"/>
                  <a:pt x="2529448" y="627244"/>
                </a:cubicBezTo>
                <a:cubicBezTo>
                  <a:pt x="2504567" y="608431"/>
                  <a:pt x="2486360" y="601149"/>
                  <a:pt x="2478471" y="587191"/>
                </a:cubicBezTo>
                <a:cubicBezTo>
                  <a:pt x="2468761" y="572019"/>
                  <a:pt x="2468154" y="551992"/>
                  <a:pt x="2463299" y="533786"/>
                </a:cubicBezTo>
                <a:cubicBezTo>
                  <a:pt x="2479685" y="531359"/>
                  <a:pt x="2497284" y="523470"/>
                  <a:pt x="2511242" y="527718"/>
                </a:cubicBezTo>
                <a:cubicBezTo>
                  <a:pt x="2567681" y="544103"/>
                  <a:pt x="2613196" y="576267"/>
                  <a:pt x="2653856" y="620569"/>
                </a:cubicBezTo>
                <a:cubicBezTo>
                  <a:pt x="2676310" y="644843"/>
                  <a:pt x="2720612" y="649698"/>
                  <a:pt x="2756417" y="659408"/>
                </a:cubicBezTo>
                <a:cubicBezTo>
                  <a:pt x="2782513" y="666691"/>
                  <a:pt x="2815283" y="659408"/>
                  <a:pt x="2837131" y="672153"/>
                </a:cubicBezTo>
                <a:cubicBezTo>
                  <a:pt x="2863226" y="686717"/>
                  <a:pt x="2880825" y="686717"/>
                  <a:pt x="2895390" y="664263"/>
                </a:cubicBezTo>
                <a:cubicBezTo>
                  <a:pt x="2897211" y="661229"/>
                  <a:pt x="2869902" y="639989"/>
                  <a:pt x="2856551" y="627851"/>
                </a:cubicBezTo>
                <a:cubicBezTo>
                  <a:pt x="2854123" y="625424"/>
                  <a:pt x="2851089" y="624210"/>
                  <a:pt x="2846234" y="619962"/>
                </a:cubicBezTo>
                <a:cubicBezTo>
                  <a:pt x="2846234" y="615714"/>
                  <a:pt x="2845627" y="609645"/>
                  <a:pt x="2846234" y="603576"/>
                </a:cubicBezTo>
                <a:cubicBezTo>
                  <a:pt x="2853516" y="542283"/>
                  <a:pt x="2852909" y="543496"/>
                  <a:pt x="2911776" y="572019"/>
                </a:cubicBezTo>
                <a:cubicBezTo>
                  <a:pt x="2926341" y="579302"/>
                  <a:pt x="2946974" y="581122"/>
                  <a:pt x="2963360" y="578088"/>
                </a:cubicBezTo>
                <a:cubicBezTo>
                  <a:pt x="3015550" y="569592"/>
                  <a:pt x="3039825" y="598115"/>
                  <a:pt x="3054390" y="641202"/>
                </a:cubicBezTo>
                <a:cubicBezTo>
                  <a:pt x="3000378" y="638168"/>
                  <a:pt x="2988848" y="650305"/>
                  <a:pt x="3001592" y="697034"/>
                </a:cubicBezTo>
                <a:cubicBezTo>
                  <a:pt x="3025867" y="691572"/>
                  <a:pt x="3049535" y="685504"/>
                  <a:pt x="3073810" y="680042"/>
                </a:cubicBezTo>
                <a:cubicBezTo>
                  <a:pt x="3068348" y="668511"/>
                  <a:pt x="3061672" y="655767"/>
                  <a:pt x="3054997" y="643023"/>
                </a:cubicBezTo>
                <a:close/>
                <a:moveTo>
                  <a:pt x="5208168" y="1260209"/>
                </a:moveTo>
                <a:cubicBezTo>
                  <a:pt x="5234264" y="1262636"/>
                  <a:pt x="5253077" y="1264457"/>
                  <a:pt x="5277352" y="1266884"/>
                </a:cubicBezTo>
                <a:cubicBezTo>
                  <a:pt x="5305267" y="1217728"/>
                  <a:pt x="5336218" y="1245644"/>
                  <a:pt x="5369596" y="1282056"/>
                </a:cubicBezTo>
                <a:cubicBezTo>
                  <a:pt x="5331970" y="1200129"/>
                  <a:pt x="5423607" y="1245037"/>
                  <a:pt x="5435744" y="1198308"/>
                </a:cubicBezTo>
                <a:cubicBezTo>
                  <a:pt x="5407222" y="1182530"/>
                  <a:pt x="5376271" y="1166751"/>
                  <a:pt x="5347141" y="1147331"/>
                </a:cubicBezTo>
                <a:cubicBezTo>
                  <a:pt x="5336825" y="1140049"/>
                  <a:pt x="5331363" y="1124877"/>
                  <a:pt x="5324081" y="1113346"/>
                </a:cubicBezTo>
                <a:cubicBezTo>
                  <a:pt x="5336218" y="1110312"/>
                  <a:pt x="5348355" y="1107278"/>
                  <a:pt x="5360493" y="1104850"/>
                </a:cubicBezTo>
                <a:cubicBezTo>
                  <a:pt x="5365348" y="1104243"/>
                  <a:pt x="5371416" y="1106064"/>
                  <a:pt x="5377485" y="1106671"/>
                </a:cubicBezTo>
                <a:cubicBezTo>
                  <a:pt x="5378699" y="1047804"/>
                  <a:pt x="5374451" y="991366"/>
                  <a:pt x="5429676" y="959202"/>
                </a:cubicBezTo>
                <a:cubicBezTo>
                  <a:pt x="5515244" y="1012606"/>
                  <a:pt x="5578966" y="924610"/>
                  <a:pt x="5657251" y="927644"/>
                </a:cubicBezTo>
                <a:cubicBezTo>
                  <a:pt x="5642687" y="913686"/>
                  <a:pt x="5627515" y="909438"/>
                  <a:pt x="5611736" y="905797"/>
                </a:cubicBezTo>
                <a:cubicBezTo>
                  <a:pt x="5598385" y="902763"/>
                  <a:pt x="5583820" y="902763"/>
                  <a:pt x="5570469" y="898515"/>
                </a:cubicBezTo>
                <a:cubicBezTo>
                  <a:pt x="5540126" y="888198"/>
                  <a:pt x="5509782" y="876667"/>
                  <a:pt x="5480046" y="863316"/>
                </a:cubicBezTo>
                <a:cubicBezTo>
                  <a:pt x="5436351" y="842683"/>
                  <a:pt x="5426034" y="882129"/>
                  <a:pt x="5404794" y="902763"/>
                </a:cubicBezTo>
                <a:cubicBezTo>
                  <a:pt x="5401760" y="905797"/>
                  <a:pt x="5396298" y="907618"/>
                  <a:pt x="5391443" y="908225"/>
                </a:cubicBezTo>
                <a:cubicBezTo>
                  <a:pt x="5331970" y="920362"/>
                  <a:pt x="5273710" y="947671"/>
                  <a:pt x="5213630" y="902156"/>
                </a:cubicBezTo>
                <a:cubicBezTo>
                  <a:pt x="5196638" y="889412"/>
                  <a:pt x="5166295" y="893053"/>
                  <a:pt x="5142020" y="893053"/>
                </a:cubicBezTo>
                <a:cubicBezTo>
                  <a:pt x="5121386" y="892446"/>
                  <a:pt x="5100146" y="896694"/>
                  <a:pt x="5083760" y="898515"/>
                </a:cubicBezTo>
                <a:cubicBezTo>
                  <a:pt x="5088008" y="927644"/>
                  <a:pt x="5092863" y="959202"/>
                  <a:pt x="5097111" y="985904"/>
                </a:cubicBezTo>
                <a:cubicBezTo>
                  <a:pt x="5111676" y="987118"/>
                  <a:pt x="5137165" y="988938"/>
                  <a:pt x="5173577" y="991973"/>
                </a:cubicBezTo>
                <a:cubicBezTo>
                  <a:pt x="5185714" y="981049"/>
                  <a:pt x="5208168" y="961022"/>
                  <a:pt x="5231836" y="939175"/>
                </a:cubicBezTo>
                <a:cubicBezTo>
                  <a:pt x="5234264" y="950099"/>
                  <a:pt x="5237298" y="965877"/>
                  <a:pt x="5240333" y="978015"/>
                </a:cubicBezTo>
                <a:cubicBezTo>
                  <a:pt x="5255504" y="982263"/>
                  <a:pt x="5273103" y="986511"/>
                  <a:pt x="5290096" y="991366"/>
                </a:cubicBezTo>
                <a:cubicBezTo>
                  <a:pt x="5289489" y="995007"/>
                  <a:pt x="5288882" y="998041"/>
                  <a:pt x="5288275" y="1001683"/>
                </a:cubicBezTo>
                <a:cubicBezTo>
                  <a:pt x="5259145" y="1010179"/>
                  <a:pt x="5230016" y="1019282"/>
                  <a:pt x="5197852" y="1028992"/>
                </a:cubicBezTo>
                <a:cubicBezTo>
                  <a:pt x="5206348" y="1034453"/>
                  <a:pt x="5212416" y="1039915"/>
                  <a:pt x="5219092" y="1042950"/>
                </a:cubicBezTo>
                <a:cubicBezTo>
                  <a:pt x="5267035" y="1062369"/>
                  <a:pt x="5288275" y="1095140"/>
                  <a:pt x="5276138" y="1142476"/>
                </a:cubicBezTo>
                <a:cubicBezTo>
                  <a:pt x="5265214" y="1184957"/>
                  <a:pt x="5230623" y="1180102"/>
                  <a:pt x="5195424" y="1177068"/>
                </a:cubicBezTo>
                <a:cubicBezTo>
                  <a:pt x="5183287" y="1175854"/>
                  <a:pt x="5166901" y="1191633"/>
                  <a:pt x="5157192" y="1203770"/>
                </a:cubicBezTo>
                <a:cubicBezTo>
                  <a:pt x="5149909" y="1212873"/>
                  <a:pt x="5149909" y="1227438"/>
                  <a:pt x="5146268" y="1240789"/>
                </a:cubicBezTo>
                <a:cubicBezTo>
                  <a:pt x="5125634" y="1229865"/>
                  <a:pt x="5109856" y="1220762"/>
                  <a:pt x="5093470" y="1212266"/>
                </a:cubicBezTo>
                <a:cubicBezTo>
                  <a:pt x="5114104" y="1244430"/>
                  <a:pt x="5074657" y="1329392"/>
                  <a:pt x="5161440" y="1295407"/>
                </a:cubicBezTo>
                <a:cubicBezTo>
                  <a:pt x="5151730" y="1243216"/>
                  <a:pt x="5159619" y="1230472"/>
                  <a:pt x="5210596" y="1212266"/>
                </a:cubicBezTo>
                <a:cubicBezTo>
                  <a:pt x="5209989" y="1229865"/>
                  <a:pt x="5208775" y="1248071"/>
                  <a:pt x="5208168" y="1260209"/>
                </a:cubicBezTo>
                <a:close/>
                <a:moveTo>
                  <a:pt x="10013358" y="1062369"/>
                </a:moveTo>
                <a:cubicBezTo>
                  <a:pt x="10044308" y="1066618"/>
                  <a:pt x="10068583" y="1072079"/>
                  <a:pt x="10093464" y="1072686"/>
                </a:cubicBezTo>
                <a:cubicBezTo>
                  <a:pt x="10106816" y="1072686"/>
                  <a:pt x="10119560" y="1063583"/>
                  <a:pt x="10132911" y="1058728"/>
                </a:cubicBezTo>
                <a:cubicBezTo>
                  <a:pt x="10121987" y="1050232"/>
                  <a:pt x="10111670" y="1039308"/>
                  <a:pt x="10098926" y="1034453"/>
                </a:cubicBezTo>
                <a:cubicBezTo>
                  <a:pt x="10087396" y="1030205"/>
                  <a:pt x="10068583" y="1027778"/>
                  <a:pt x="10060693" y="1033847"/>
                </a:cubicBezTo>
                <a:cubicBezTo>
                  <a:pt x="10028530" y="1058728"/>
                  <a:pt x="9998186" y="1043556"/>
                  <a:pt x="9966022" y="1036881"/>
                </a:cubicBezTo>
                <a:cubicBezTo>
                  <a:pt x="9905942" y="1024744"/>
                  <a:pt x="9845862" y="1011392"/>
                  <a:pt x="9785175" y="1001683"/>
                </a:cubicBezTo>
                <a:cubicBezTo>
                  <a:pt x="9756045" y="997434"/>
                  <a:pt x="9725095" y="1001076"/>
                  <a:pt x="9695358" y="1000469"/>
                </a:cubicBezTo>
                <a:cubicBezTo>
                  <a:pt x="9675939" y="999862"/>
                  <a:pt x="9655912" y="1000469"/>
                  <a:pt x="9636492" y="997434"/>
                </a:cubicBezTo>
                <a:cubicBezTo>
                  <a:pt x="9583694" y="987724"/>
                  <a:pt x="9531504" y="975587"/>
                  <a:pt x="9478706" y="964663"/>
                </a:cubicBezTo>
                <a:cubicBezTo>
                  <a:pt x="9501767" y="1044163"/>
                  <a:pt x="9501767" y="1046591"/>
                  <a:pt x="9586729" y="1050232"/>
                </a:cubicBezTo>
                <a:cubicBezTo>
                  <a:pt x="9623141" y="1051446"/>
                  <a:pt x="9643168" y="1062976"/>
                  <a:pt x="9657125" y="1095747"/>
                </a:cubicBezTo>
                <a:cubicBezTo>
                  <a:pt x="9672297" y="1132159"/>
                  <a:pt x="9693537" y="1126091"/>
                  <a:pt x="9717205" y="1100602"/>
                </a:cubicBezTo>
                <a:cubicBezTo>
                  <a:pt x="9729343" y="1087251"/>
                  <a:pt x="9745729" y="1078148"/>
                  <a:pt x="9760293" y="1067224"/>
                </a:cubicBezTo>
                <a:cubicBezTo>
                  <a:pt x="9764541" y="1072079"/>
                  <a:pt x="9768183" y="1076934"/>
                  <a:pt x="9772430" y="1081789"/>
                </a:cubicBezTo>
                <a:cubicBezTo>
                  <a:pt x="9753618" y="1102423"/>
                  <a:pt x="9735411" y="1123663"/>
                  <a:pt x="9716599" y="1144297"/>
                </a:cubicBezTo>
                <a:cubicBezTo>
                  <a:pt x="9717205" y="1149759"/>
                  <a:pt x="9717812" y="1155220"/>
                  <a:pt x="9718420" y="1160682"/>
                </a:cubicBezTo>
                <a:cubicBezTo>
                  <a:pt x="9740873" y="1160682"/>
                  <a:pt x="9763327" y="1161289"/>
                  <a:pt x="9785175" y="1160682"/>
                </a:cubicBezTo>
                <a:cubicBezTo>
                  <a:pt x="9806416" y="1160075"/>
                  <a:pt x="9827656" y="1160682"/>
                  <a:pt x="9848289" y="1156434"/>
                </a:cubicBezTo>
                <a:cubicBezTo>
                  <a:pt x="9864068" y="1153400"/>
                  <a:pt x="9879847" y="1144904"/>
                  <a:pt x="9893804" y="1136407"/>
                </a:cubicBezTo>
                <a:cubicBezTo>
                  <a:pt x="9912618" y="1125484"/>
                  <a:pt x="9933251" y="1099995"/>
                  <a:pt x="9947209" y="1103637"/>
                </a:cubicBezTo>
                <a:cubicBezTo>
                  <a:pt x="9987262" y="1112740"/>
                  <a:pt x="10002434" y="1093927"/>
                  <a:pt x="10013358" y="1062369"/>
                </a:cubicBezTo>
                <a:close/>
                <a:moveTo>
                  <a:pt x="9836152" y="1922910"/>
                </a:moveTo>
                <a:cubicBezTo>
                  <a:pt x="9921721" y="1939902"/>
                  <a:pt x="9853144" y="1851299"/>
                  <a:pt x="9903515" y="1843410"/>
                </a:cubicBezTo>
                <a:cubicBezTo>
                  <a:pt x="9811877" y="1820349"/>
                  <a:pt x="9725702" y="1795467"/>
                  <a:pt x="9638919" y="1777261"/>
                </a:cubicBezTo>
                <a:cubicBezTo>
                  <a:pt x="9562454" y="1761483"/>
                  <a:pt x="9561240" y="1765124"/>
                  <a:pt x="9581267" y="1844624"/>
                </a:cubicBezTo>
                <a:cubicBezTo>
                  <a:pt x="9583087" y="1852513"/>
                  <a:pt x="9584301" y="1859795"/>
                  <a:pt x="9584301" y="1861009"/>
                </a:cubicBezTo>
                <a:cubicBezTo>
                  <a:pt x="9551531" y="1884070"/>
                  <a:pt x="9522401" y="1904097"/>
                  <a:pt x="9493878" y="1924123"/>
                </a:cubicBezTo>
                <a:cubicBezTo>
                  <a:pt x="9493878" y="1930192"/>
                  <a:pt x="9494485" y="1936868"/>
                  <a:pt x="9494485" y="1942936"/>
                </a:cubicBezTo>
                <a:cubicBezTo>
                  <a:pt x="9510870" y="1946578"/>
                  <a:pt x="9526648" y="1951433"/>
                  <a:pt x="9543034" y="1953253"/>
                </a:cubicBezTo>
                <a:cubicBezTo>
                  <a:pt x="9565488" y="1955681"/>
                  <a:pt x="9590977" y="1949612"/>
                  <a:pt x="9610397" y="1958715"/>
                </a:cubicBezTo>
                <a:cubicBezTo>
                  <a:pt x="9671083" y="1987238"/>
                  <a:pt x="9686255" y="1984204"/>
                  <a:pt x="9717205" y="1926551"/>
                </a:cubicBezTo>
                <a:cubicBezTo>
                  <a:pt x="9722667" y="1915627"/>
                  <a:pt x="9726308" y="1903490"/>
                  <a:pt x="9731770" y="1888925"/>
                </a:cubicBezTo>
                <a:cubicBezTo>
                  <a:pt x="9749976" y="1893173"/>
                  <a:pt x="9765148" y="1896814"/>
                  <a:pt x="9780927" y="1900456"/>
                </a:cubicBezTo>
                <a:cubicBezTo>
                  <a:pt x="9776072" y="1930192"/>
                  <a:pt x="9771824" y="1955074"/>
                  <a:pt x="9765755" y="1989058"/>
                </a:cubicBezTo>
                <a:cubicBezTo>
                  <a:pt x="9800954" y="1981169"/>
                  <a:pt x="9827049" y="1975101"/>
                  <a:pt x="9857392" y="1968425"/>
                </a:cubicBezTo>
                <a:cubicBezTo>
                  <a:pt x="9848896" y="1950219"/>
                  <a:pt x="9843434" y="1938688"/>
                  <a:pt x="9836152" y="1922910"/>
                </a:cubicBezTo>
                <a:close/>
                <a:moveTo>
                  <a:pt x="10537085" y="1820349"/>
                </a:moveTo>
                <a:cubicBezTo>
                  <a:pt x="10558326" y="1823383"/>
                  <a:pt x="10578959" y="1823383"/>
                  <a:pt x="10597166" y="1830059"/>
                </a:cubicBezTo>
                <a:cubicBezTo>
                  <a:pt x="10614158" y="1836127"/>
                  <a:pt x="10628723" y="1849479"/>
                  <a:pt x="10643895" y="1860402"/>
                </a:cubicBezTo>
                <a:cubicBezTo>
                  <a:pt x="10660887" y="1872540"/>
                  <a:pt x="10676059" y="1888925"/>
                  <a:pt x="10694871" y="1897421"/>
                </a:cubicBezTo>
                <a:cubicBezTo>
                  <a:pt x="10710651" y="1905311"/>
                  <a:pt x="10730070" y="1905311"/>
                  <a:pt x="10748276" y="1908345"/>
                </a:cubicBezTo>
                <a:cubicBezTo>
                  <a:pt x="10749490" y="1891959"/>
                  <a:pt x="10757986" y="1869505"/>
                  <a:pt x="10750097" y="1859795"/>
                </a:cubicBezTo>
                <a:cubicBezTo>
                  <a:pt x="10730070" y="1833700"/>
                  <a:pt x="10704582" y="1810639"/>
                  <a:pt x="10665742" y="1835521"/>
                </a:cubicBezTo>
                <a:cubicBezTo>
                  <a:pt x="10653605" y="1842803"/>
                  <a:pt x="10636005" y="1840982"/>
                  <a:pt x="10620227" y="1843410"/>
                </a:cubicBezTo>
                <a:cubicBezTo>
                  <a:pt x="10616586" y="1805784"/>
                  <a:pt x="10613551" y="1774834"/>
                  <a:pt x="10610517" y="1739028"/>
                </a:cubicBezTo>
                <a:cubicBezTo>
                  <a:pt x="10585635" y="1749345"/>
                  <a:pt x="10571071" y="1755414"/>
                  <a:pt x="10554078" y="1762089"/>
                </a:cubicBezTo>
                <a:cubicBezTo>
                  <a:pt x="10538906" y="1705044"/>
                  <a:pt x="10603841" y="1738422"/>
                  <a:pt x="10609910" y="1708078"/>
                </a:cubicBezTo>
                <a:cubicBezTo>
                  <a:pt x="10565609" y="1647391"/>
                  <a:pt x="10524948" y="1637681"/>
                  <a:pt x="10391437" y="1656494"/>
                </a:cubicBezTo>
                <a:cubicBezTo>
                  <a:pt x="10378693" y="1692906"/>
                  <a:pt x="10403574" y="1729925"/>
                  <a:pt x="10427242" y="1728105"/>
                </a:cubicBezTo>
                <a:cubicBezTo>
                  <a:pt x="10501281" y="1723857"/>
                  <a:pt x="10509776" y="1783330"/>
                  <a:pt x="10537085" y="1820349"/>
                </a:cubicBezTo>
                <a:close/>
                <a:moveTo>
                  <a:pt x="574116" y="1041129"/>
                </a:moveTo>
                <a:cubicBezTo>
                  <a:pt x="557124" y="1042343"/>
                  <a:pt x="529208" y="1048411"/>
                  <a:pt x="502505" y="1045377"/>
                </a:cubicBezTo>
                <a:cubicBezTo>
                  <a:pt x="458811" y="1040522"/>
                  <a:pt x="444853" y="1057514"/>
                  <a:pt x="452135" y="1098175"/>
                </a:cubicBezTo>
                <a:cubicBezTo>
                  <a:pt x="452742" y="1103030"/>
                  <a:pt x="450315" y="1111526"/>
                  <a:pt x="447280" y="1112740"/>
                </a:cubicBezTo>
                <a:cubicBezTo>
                  <a:pt x="401158" y="1129125"/>
                  <a:pt x="421792" y="1168572"/>
                  <a:pt x="435750" y="1181923"/>
                </a:cubicBezTo>
                <a:cubicBezTo>
                  <a:pt x="459418" y="1204984"/>
                  <a:pt x="477017" y="1254747"/>
                  <a:pt x="527387" y="1229258"/>
                </a:cubicBezTo>
                <a:cubicBezTo>
                  <a:pt x="568047" y="1208625"/>
                  <a:pt x="614776" y="1228652"/>
                  <a:pt x="621452" y="1272346"/>
                </a:cubicBezTo>
                <a:cubicBezTo>
                  <a:pt x="626913" y="1308151"/>
                  <a:pt x="649974" y="1311793"/>
                  <a:pt x="668181" y="1292373"/>
                </a:cubicBezTo>
                <a:cubicBezTo>
                  <a:pt x="683959" y="1276594"/>
                  <a:pt x="690635" y="1248071"/>
                  <a:pt x="692455" y="1224403"/>
                </a:cubicBezTo>
                <a:cubicBezTo>
                  <a:pt x="693062" y="1214087"/>
                  <a:pt x="673642" y="1198308"/>
                  <a:pt x="660291" y="1192239"/>
                </a:cubicBezTo>
                <a:cubicBezTo>
                  <a:pt x="640265" y="1183136"/>
                  <a:pt x="612955" y="1185564"/>
                  <a:pt x="595963" y="1172820"/>
                </a:cubicBezTo>
                <a:cubicBezTo>
                  <a:pt x="569868" y="1154007"/>
                  <a:pt x="541345" y="1129732"/>
                  <a:pt x="531028" y="1101209"/>
                </a:cubicBezTo>
                <a:cubicBezTo>
                  <a:pt x="524959" y="1087251"/>
                  <a:pt x="560158" y="1059335"/>
                  <a:pt x="574116" y="1041129"/>
                </a:cubicBezTo>
                <a:close/>
                <a:moveTo>
                  <a:pt x="4951463" y="958595"/>
                </a:moveTo>
                <a:cubicBezTo>
                  <a:pt x="4955104" y="924610"/>
                  <a:pt x="4947215" y="916114"/>
                  <a:pt x="4913230" y="904583"/>
                </a:cubicBezTo>
                <a:cubicBezTo>
                  <a:pt x="4878638" y="893053"/>
                  <a:pt x="4857398" y="874240"/>
                  <a:pt x="4821593" y="902156"/>
                </a:cubicBezTo>
                <a:cubicBezTo>
                  <a:pt x="4813097" y="908832"/>
                  <a:pt x="4780326" y="884557"/>
                  <a:pt x="4757872" y="876061"/>
                </a:cubicBezTo>
                <a:cubicBezTo>
                  <a:pt x="4754837" y="874847"/>
                  <a:pt x="4749982" y="879095"/>
                  <a:pt x="4745127" y="881522"/>
                </a:cubicBezTo>
                <a:cubicBezTo>
                  <a:pt x="4753016" y="888805"/>
                  <a:pt x="4759692" y="894874"/>
                  <a:pt x="4762727" y="897301"/>
                </a:cubicBezTo>
                <a:cubicBezTo>
                  <a:pt x="4725101" y="941602"/>
                  <a:pt x="4651063" y="887591"/>
                  <a:pt x="4624361" y="958595"/>
                </a:cubicBezTo>
                <a:cubicBezTo>
                  <a:pt x="4682013" y="965877"/>
                  <a:pt x="4744521" y="1038095"/>
                  <a:pt x="4796711" y="944637"/>
                </a:cubicBezTo>
                <a:cubicBezTo>
                  <a:pt x="4794284" y="968305"/>
                  <a:pt x="4791856" y="991973"/>
                  <a:pt x="4788822" y="1021709"/>
                </a:cubicBezTo>
                <a:cubicBezTo>
                  <a:pt x="4826448" y="1025957"/>
                  <a:pt x="4876211" y="1032026"/>
                  <a:pt x="4938719" y="1039308"/>
                </a:cubicBezTo>
                <a:cubicBezTo>
                  <a:pt x="4899879" y="1000469"/>
                  <a:pt x="4882280" y="967091"/>
                  <a:pt x="4922940" y="928251"/>
                </a:cubicBezTo>
                <a:cubicBezTo>
                  <a:pt x="4932043" y="937961"/>
                  <a:pt x="4940539" y="947064"/>
                  <a:pt x="4951463" y="958595"/>
                </a:cubicBezTo>
                <a:close/>
                <a:moveTo>
                  <a:pt x="10050377" y="1939295"/>
                </a:moveTo>
                <a:cubicBezTo>
                  <a:pt x="10063121" y="1941723"/>
                  <a:pt x="10087396" y="1939902"/>
                  <a:pt x="10090430" y="1947185"/>
                </a:cubicBezTo>
                <a:cubicBezTo>
                  <a:pt x="10109850" y="1997555"/>
                  <a:pt x="10154758" y="1973887"/>
                  <a:pt x="10186922" y="1983597"/>
                </a:cubicBezTo>
                <a:cubicBezTo>
                  <a:pt x="10202701" y="1987845"/>
                  <a:pt x="10219693" y="1988452"/>
                  <a:pt x="10236078" y="1988452"/>
                </a:cubicBezTo>
                <a:cubicBezTo>
                  <a:pt x="10257319" y="1987845"/>
                  <a:pt x="10279166" y="1984810"/>
                  <a:pt x="10311937" y="1981169"/>
                </a:cubicBezTo>
                <a:cubicBezTo>
                  <a:pt x="10273097" y="1960536"/>
                  <a:pt x="10250643" y="1947791"/>
                  <a:pt x="10227582" y="1937475"/>
                </a:cubicBezTo>
                <a:cubicBezTo>
                  <a:pt x="10213625" y="1930799"/>
                  <a:pt x="10197846" y="1928372"/>
                  <a:pt x="10183888" y="1922303"/>
                </a:cubicBezTo>
                <a:cubicBezTo>
                  <a:pt x="10166895" y="1915020"/>
                  <a:pt x="10150510" y="1906524"/>
                  <a:pt x="10133517" y="1898635"/>
                </a:cubicBezTo>
                <a:cubicBezTo>
                  <a:pt x="10149297" y="1887105"/>
                  <a:pt x="10163861" y="1872540"/>
                  <a:pt x="10180854" y="1864043"/>
                </a:cubicBezTo>
                <a:cubicBezTo>
                  <a:pt x="10194204" y="1857368"/>
                  <a:pt x="10211197" y="1859189"/>
                  <a:pt x="10237899" y="1855547"/>
                </a:cubicBezTo>
                <a:cubicBezTo>
                  <a:pt x="10169930" y="1836127"/>
                  <a:pt x="10115919" y="1820956"/>
                  <a:pt x="10061907" y="1805177"/>
                </a:cubicBezTo>
                <a:cubicBezTo>
                  <a:pt x="10072831" y="1816101"/>
                  <a:pt x="10084361" y="1827024"/>
                  <a:pt x="10095285" y="1837948"/>
                </a:cubicBezTo>
                <a:cubicBezTo>
                  <a:pt x="10077079" y="1848872"/>
                  <a:pt x="10058873" y="1859795"/>
                  <a:pt x="10041274" y="1870719"/>
                </a:cubicBezTo>
                <a:cubicBezTo>
                  <a:pt x="10035812" y="1863437"/>
                  <a:pt x="10030350" y="1855547"/>
                  <a:pt x="10024888" y="1848265"/>
                </a:cubicBezTo>
                <a:cubicBezTo>
                  <a:pt x="10031564" y="1876181"/>
                  <a:pt x="10040060" y="1905311"/>
                  <a:pt x="10050377" y="1939295"/>
                </a:cubicBezTo>
                <a:close/>
                <a:moveTo>
                  <a:pt x="7841373" y="1916234"/>
                </a:moveTo>
                <a:cubicBezTo>
                  <a:pt x="7838946" y="1900456"/>
                  <a:pt x="7831664" y="1884677"/>
                  <a:pt x="7836518" y="1878002"/>
                </a:cubicBezTo>
                <a:cubicBezTo>
                  <a:pt x="7864435" y="1839162"/>
                  <a:pt x="7832270" y="1828238"/>
                  <a:pt x="7807996" y="1817921"/>
                </a:cubicBezTo>
                <a:cubicBezTo>
                  <a:pt x="7783721" y="1807605"/>
                  <a:pt x="7755805" y="1806391"/>
                  <a:pt x="7731530" y="1797288"/>
                </a:cubicBezTo>
                <a:cubicBezTo>
                  <a:pt x="7664775" y="1773013"/>
                  <a:pt x="7628969" y="1776654"/>
                  <a:pt x="7563427" y="1830059"/>
                </a:cubicBezTo>
                <a:cubicBezTo>
                  <a:pt x="7675091" y="1798502"/>
                  <a:pt x="7738206" y="1912593"/>
                  <a:pt x="7841373" y="1916234"/>
                </a:cubicBezTo>
                <a:close/>
                <a:moveTo>
                  <a:pt x="7252710" y="803236"/>
                </a:moveTo>
                <a:cubicBezTo>
                  <a:pt x="7258779" y="810519"/>
                  <a:pt x="7270310" y="817801"/>
                  <a:pt x="7269703" y="825084"/>
                </a:cubicBezTo>
                <a:cubicBezTo>
                  <a:pt x="7265455" y="905797"/>
                  <a:pt x="7338279" y="937354"/>
                  <a:pt x="7374691" y="991973"/>
                </a:cubicBezTo>
                <a:cubicBezTo>
                  <a:pt x="7381366" y="1001683"/>
                  <a:pt x="7398966" y="1004717"/>
                  <a:pt x="7411710" y="1008965"/>
                </a:cubicBezTo>
                <a:cubicBezTo>
                  <a:pt x="7413531" y="1009572"/>
                  <a:pt x="7422634" y="996221"/>
                  <a:pt x="7422027" y="995614"/>
                </a:cubicBezTo>
                <a:cubicBezTo>
                  <a:pt x="7412317" y="984690"/>
                  <a:pt x="7398359" y="976801"/>
                  <a:pt x="7390469" y="964663"/>
                </a:cubicBezTo>
                <a:cubicBezTo>
                  <a:pt x="7377725" y="945244"/>
                  <a:pt x="7357699" y="922183"/>
                  <a:pt x="7360733" y="903370"/>
                </a:cubicBezTo>
                <a:cubicBezTo>
                  <a:pt x="7367409" y="862709"/>
                  <a:pt x="7367409" y="836007"/>
                  <a:pt x="7301260" y="842683"/>
                </a:cubicBezTo>
                <a:cubicBezTo>
                  <a:pt x="7324321" y="828118"/>
                  <a:pt x="7335244" y="821442"/>
                  <a:pt x="7345562" y="814767"/>
                </a:cubicBezTo>
                <a:cubicBezTo>
                  <a:pt x="7316432" y="757721"/>
                  <a:pt x="7303081" y="755901"/>
                  <a:pt x="7252710" y="803236"/>
                </a:cubicBezTo>
                <a:close/>
                <a:moveTo>
                  <a:pt x="7247248" y="1802143"/>
                </a:moveTo>
                <a:cubicBezTo>
                  <a:pt x="7330390" y="1881643"/>
                  <a:pt x="7409890" y="1826418"/>
                  <a:pt x="7486962" y="1822776"/>
                </a:cubicBezTo>
                <a:cubicBezTo>
                  <a:pt x="7440840" y="1810639"/>
                  <a:pt x="7437805" y="1805177"/>
                  <a:pt x="7434771" y="1751166"/>
                </a:cubicBezTo>
                <a:cubicBezTo>
                  <a:pt x="7434164" y="1743277"/>
                  <a:pt x="7417172" y="1728105"/>
                  <a:pt x="7411710" y="1729319"/>
                </a:cubicBezTo>
                <a:cubicBezTo>
                  <a:pt x="7387435" y="1735994"/>
                  <a:pt x="7364981" y="1747525"/>
                  <a:pt x="7330390" y="1762696"/>
                </a:cubicBezTo>
                <a:cubicBezTo>
                  <a:pt x="7346168" y="1783937"/>
                  <a:pt x="7356485" y="1797895"/>
                  <a:pt x="7364374" y="1808212"/>
                </a:cubicBezTo>
                <a:cubicBezTo>
                  <a:pt x="7351630" y="1805784"/>
                  <a:pt x="7327356" y="1798502"/>
                  <a:pt x="7301867" y="1796074"/>
                </a:cubicBezTo>
                <a:cubicBezTo>
                  <a:pt x="7286695" y="1794860"/>
                  <a:pt x="7270916" y="1799715"/>
                  <a:pt x="7247248" y="1802143"/>
                </a:cubicBezTo>
                <a:close/>
                <a:moveTo>
                  <a:pt x="6708349" y="823870"/>
                </a:moveTo>
                <a:cubicBezTo>
                  <a:pt x="6678612" y="911259"/>
                  <a:pt x="6725948" y="947671"/>
                  <a:pt x="6848536" y="930679"/>
                </a:cubicBezTo>
                <a:cubicBezTo>
                  <a:pt x="6851570" y="858461"/>
                  <a:pt x="6851570" y="860282"/>
                  <a:pt x="6782387" y="851786"/>
                </a:cubicBezTo>
                <a:cubicBezTo>
                  <a:pt x="6758112" y="848145"/>
                  <a:pt x="6735051" y="834187"/>
                  <a:pt x="6708349" y="823870"/>
                </a:cubicBezTo>
                <a:close/>
                <a:moveTo>
                  <a:pt x="1785427" y="264337"/>
                </a:moveTo>
                <a:cubicBezTo>
                  <a:pt x="1881919" y="327451"/>
                  <a:pt x="1984480" y="331092"/>
                  <a:pt x="2018464" y="274653"/>
                </a:cubicBezTo>
                <a:cubicBezTo>
                  <a:pt x="1942606" y="264943"/>
                  <a:pt x="1867354" y="207898"/>
                  <a:pt x="1785427" y="264337"/>
                </a:cubicBezTo>
                <a:close/>
                <a:moveTo>
                  <a:pt x="4436838" y="696427"/>
                </a:moveTo>
                <a:cubicBezTo>
                  <a:pt x="4397998" y="753473"/>
                  <a:pt x="4341559" y="760755"/>
                  <a:pt x="4264487" y="765004"/>
                </a:cubicBezTo>
                <a:cubicBezTo>
                  <a:pt x="4291189" y="791099"/>
                  <a:pt x="4305147" y="814160"/>
                  <a:pt x="4325174" y="822049"/>
                </a:cubicBezTo>
                <a:cubicBezTo>
                  <a:pt x="4411349" y="857248"/>
                  <a:pt x="4424700" y="774713"/>
                  <a:pt x="4465361" y="729198"/>
                </a:cubicBezTo>
                <a:cubicBezTo>
                  <a:pt x="4456864" y="719488"/>
                  <a:pt x="4447761" y="709172"/>
                  <a:pt x="4436838" y="696427"/>
                </a:cubicBezTo>
                <a:close/>
                <a:moveTo>
                  <a:pt x="1035943" y="1528445"/>
                </a:moveTo>
                <a:cubicBezTo>
                  <a:pt x="1048081" y="1526624"/>
                  <a:pt x="1072962" y="1522376"/>
                  <a:pt x="1091168" y="1519342"/>
                </a:cubicBezTo>
                <a:cubicBezTo>
                  <a:pt x="1107554" y="1489605"/>
                  <a:pt x="1122726" y="1462296"/>
                  <a:pt x="1144573" y="1422243"/>
                </a:cubicBezTo>
                <a:cubicBezTo>
                  <a:pt x="1122119" y="1422243"/>
                  <a:pt x="1102092" y="1416781"/>
                  <a:pt x="1086920" y="1423457"/>
                </a:cubicBezTo>
                <a:cubicBezTo>
                  <a:pt x="1039584" y="1443483"/>
                  <a:pt x="993462" y="1468365"/>
                  <a:pt x="955836" y="1487178"/>
                </a:cubicBezTo>
                <a:cubicBezTo>
                  <a:pt x="973436" y="1495674"/>
                  <a:pt x="998317" y="1509025"/>
                  <a:pt x="1035943" y="1528445"/>
                </a:cubicBezTo>
                <a:close/>
                <a:moveTo>
                  <a:pt x="10322861" y="1061763"/>
                </a:moveTo>
                <a:cubicBezTo>
                  <a:pt x="10305262" y="1034453"/>
                  <a:pt x="10290090" y="1005324"/>
                  <a:pt x="10269456" y="980442"/>
                </a:cubicBezTo>
                <a:cubicBezTo>
                  <a:pt x="10260960" y="969518"/>
                  <a:pt x="10231224" y="959808"/>
                  <a:pt x="10229403" y="962236"/>
                </a:cubicBezTo>
                <a:cubicBezTo>
                  <a:pt x="10213625" y="985904"/>
                  <a:pt x="10185101" y="1022316"/>
                  <a:pt x="10192384" y="1034453"/>
                </a:cubicBezTo>
                <a:cubicBezTo>
                  <a:pt x="10206342" y="1056908"/>
                  <a:pt x="10241540" y="1068438"/>
                  <a:pt x="10270670" y="1078148"/>
                </a:cubicBezTo>
                <a:cubicBezTo>
                  <a:pt x="10282808" y="1081789"/>
                  <a:pt x="10299800" y="1069045"/>
                  <a:pt x="10322861" y="1061763"/>
                </a:cubicBezTo>
                <a:close/>
                <a:moveTo>
                  <a:pt x="1221645" y="1492640"/>
                </a:moveTo>
                <a:cubicBezTo>
                  <a:pt x="1260485" y="1501136"/>
                  <a:pt x="1289008" y="1519949"/>
                  <a:pt x="1320565" y="1480502"/>
                </a:cubicBezTo>
                <a:cubicBezTo>
                  <a:pt x="1343626" y="1451979"/>
                  <a:pt x="1382465" y="1436201"/>
                  <a:pt x="1412809" y="1413140"/>
                </a:cubicBezTo>
                <a:cubicBezTo>
                  <a:pt x="1418878" y="1408892"/>
                  <a:pt x="1422519" y="1396754"/>
                  <a:pt x="1421912" y="1388865"/>
                </a:cubicBezTo>
                <a:cubicBezTo>
                  <a:pt x="1421305" y="1382796"/>
                  <a:pt x="1410988" y="1371873"/>
                  <a:pt x="1406740" y="1372479"/>
                </a:cubicBezTo>
                <a:cubicBezTo>
                  <a:pt x="1388534" y="1374907"/>
                  <a:pt x="1367901" y="1377334"/>
                  <a:pt x="1353336" y="1387044"/>
                </a:cubicBezTo>
                <a:cubicBezTo>
                  <a:pt x="1310855" y="1419208"/>
                  <a:pt x="1270195" y="1453800"/>
                  <a:pt x="1221645" y="1492640"/>
                </a:cubicBezTo>
                <a:close/>
                <a:moveTo>
                  <a:pt x="6379426" y="718275"/>
                </a:moveTo>
                <a:cubicBezTo>
                  <a:pt x="6401273" y="724343"/>
                  <a:pt x="6413410" y="727378"/>
                  <a:pt x="6424334" y="731626"/>
                </a:cubicBezTo>
                <a:cubicBezTo>
                  <a:pt x="6448609" y="741336"/>
                  <a:pt x="6477739" y="746191"/>
                  <a:pt x="6494731" y="763183"/>
                </a:cubicBezTo>
                <a:cubicBezTo>
                  <a:pt x="6523254" y="790492"/>
                  <a:pt x="6540853" y="785637"/>
                  <a:pt x="6564521" y="757114"/>
                </a:cubicBezTo>
                <a:cubicBezTo>
                  <a:pt x="6545101" y="746191"/>
                  <a:pt x="6528715" y="737088"/>
                  <a:pt x="6522040" y="733446"/>
                </a:cubicBezTo>
                <a:cubicBezTo>
                  <a:pt x="6526895" y="707958"/>
                  <a:pt x="6537818" y="686717"/>
                  <a:pt x="6531750" y="673973"/>
                </a:cubicBezTo>
                <a:cubicBezTo>
                  <a:pt x="6516578" y="644237"/>
                  <a:pt x="6502014" y="666691"/>
                  <a:pt x="6483808" y="677614"/>
                </a:cubicBezTo>
                <a:cubicBezTo>
                  <a:pt x="6456498" y="695214"/>
                  <a:pt x="6423121" y="702496"/>
                  <a:pt x="6379426" y="718275"/>
                </a:cubicBezTo>
                <a:close/>
                <a:moveTo>
                  <a:pt x="4668662" y="1178281"/>
                </a:moveTo>
                <a:cubicBezTo>
                  <a:pt x="4668055" y="1181923"/>
                  <a:pt x="4666841" y="1184957"/>
                  <a:pt x="4666234" y="1188598"/>
                </a:cubicBezTo>
                <a:cubicBezTo>
                  <a:pt x="4730563" y="1177068"/>
                  <a:pt x="4795497" y="1166144"/>
                  <a:pt x="4864074" y="1154007"/>
                </a:cubicBezTo>
                <a:cubicBezTo>
                  <a:pt x="4864074" y="1147938"/>
                  <a:pt x="4864074" y="1138835"/>
                  <a:pt x="4864074" y="1129125"/>
                </a:cubicBezTo>
                <a:cubicBezTo>
                  <a:pt x="4863467" y="1116381"/>
                  <a:pt x="4862860" y="1103030"/>
                  <a:pt x="4862253" y="1090285"/>
                </a:cubicBezTo>
                <a:cubicBezTo>
                  <a:pt x="4848295" y="1093927"/>
                  <a:pt x="4833123" y="1095140"/>
                  <a:pt x="4820379" y="1101816"/>
                </a:cubicBezTo>
                <a:cubicBezTo>
                  <a:pt x="4769402" y="1126091"/>
                  <a:pt x="4719032" y="1152186"/>
                  <a:pt x="4668662" y="1178281"/>
                </a:cubicBezTo>
                <a:close/>
                <a:moveTo>
                  <a:pt x="7292157" y="1613407"/>
                </a:moveTo>
                <a:cubicBezTo>
                  <a:pt x="7255745" y="1582456"/>
                  <a:pt x="7219939" y="1551506"/>
                  <a:pt x="7183527" y="1520556"/>
                </a:cubicBezTo>
                <a:cubicBezTo>
                  <a:pt x="7162287" y="1598842"/>
                  <a:pt x="7200520" y="1641323"/>
                  <a:pt x="7292157" y="1613407"/>
                </a:cubicBezTo>
                <a:close/>
                <a:moveTo>
                  <a:pt x="4403460" y="1044770"/>
                </a:moveTo>
                <a:cubicBezTo>
                  <a:pt x="4399819" y="1029598"/>
                  <a:pt x="4393143" y="1015034"/>
                  <a:pt x="4393143" y="999862"/>
                </a:cubicBezTo>
                <a:cubicBezTo>
                  <a:pt x="4393750" y="942209"/>
                  <a:pt x="4394357" y="942209"/>
                  <a:pt x="4337311" y="962236"/>
                </a:cubicBezTo>
                <a:cubicBezTo>
                  <a:pt x="4326995" y="965877"/>
                  <a:pt x="4316071" y="969518"/>
                  <a:pt x="4306361" y="973160"/>
                </a:cubicBezTo>
                <a:cubicBezTo>
                  <a:pt x="4317285" y="990759"/>
                  <a:pt x="4326388" y="1005931"/>
                  <a:pt x="4328815" y="1009572"/>
                </a:cubicBezTo>
                <a:cubicBezTo>
                  <a:pt x="4359159" y="1024137"/>
                  <a:pt x="4377971" y="1033240"/>
                  <a:pt x="4403460" y="1044770"/>
                </a:cubicBezTo>
                <a:close/>
                <a:moveTo>
                  <a:pt x="2220552" y="600542"/>
                </a:moveTo>
                <a:cubicBezTo>
                  <a:pt x="2214483" y="510725"/>
                  <a:pt x="2146514" y="501016"/>
                  <a:pt x="2080972" y="522256"/>
                </a:cubicBezTo>
                <a:cubicBezTo>
                  <a:pt x="2125273" y="546531"/>
                  <a:pt x="2168968" y="571412"/>
                  <a:pt x="2220552" y="600542"/>
                </a:cubicBezTo>
                <a:close/>
                <a:moveTo>
                  <a:pt x="4692937" y="579302"/>
                </a:moveTo>
                <a:cubicBezTo>
                  <a:pt x="4740272" y="602363"/>
                  <a:pt x="4751196" y="658195"/>
                  <a:pt x="4814310" y="645450"/>
                </a:cubicBezTo>
                <a:cubicBezTo>
                  <a:pt x="4800353" y="615714"/>
                  <a:pt x="4788215" y="589618"/>
                  <a:pt x="4776685" y="564130"/>
                </a:cubicBezTo>
                <a:cubicBezTo>
                  <a:pt x="4751803" y="568985"/>
                  <a:pt x="4729956" y="572626"/>
                  <a:pt x="4692937" y="579302"/>
                </a:cubicBezTo>
                <a:close/>
                <a:moveTo>
                  <a:pt x="9260233" y="1120629"/>
                </a:moveTo>
                <a:cubicBezTo>
                  <a:pt x="9260840" y="1127304"/>
                  <a:pt x="9260840" y="1134587"/>
                  <a:pt x="9261447" y="1141262"/>
                </a:cubicBezTo>
                <a:cubicBezTo>
                  <a:pt x="9295431" y="1147331"/>
                  <a:pt x="9328809" y="1155827"/>
                  <a:pt x="9362794" y="1158862"/>
                </a:cubicBezTo>
                <a:cubicBezTo>
                  <a:pt x="9371290" y="1159468"/>
                  <a:pt x="9384034" y="1147331"/>
                  <a:pt x="9389496" y="1138228"/>
                </a:cubicBezTo>
                <a:cubicBezTo>
                  <a:pt x="9391317" y="1135194"/>
                  <a:pt x="9379180" y="1115774"/>
                  <a:pt x="9373111" y="1115774"/>
                </a:cubicBezTo>
                <a:cubicBezTo>
                  <a:pt x="9335485" y="1115167"/>
                  <a:pt x="9297859" y="1118201"/>
                  <a:pt x="9260233" y="1120629"/>
                </a:cubicBezTo>
                <a:close/>
                <a:moveTo>
                  <a:pt x="8837245" y="1587311"/>
                </a:moveTo>
                <a:cubicBezTo>
                  <a:pt x="8840280" y="1656494"/>
                  <a:pt x="8891863" y="1647391"/>
                  <a:pt x="8934344" y="1656494"/>
                </a:cubicBezTo>
                <a:cubicBezTo>
                  <a:pt x="8920387" y="1603090"/>
                  <a:pt x="8893684" y="1583670"/>
                  <a:pt x="8837245" y="1587311"/>
                </a:cubicBezTo>
                <a:close/>
                <a:moveTo>
                  <a:pt x="4399819" y="1157041"/>
                </a:moveTo>
                <a:cubicBezTo>
                  <a:pt x="4450796" y="1162503"/>
                  <a:pt x="4492670" y="1167358"/>
                  <a:pt x="4535151" y="1172213"/>
                </a:cubicBezTo>
                <a:cubicBezTo>
                  <a:pt x="4519372" y="1143690"/>
                  <a:pt x="4499952" y="1110919"/>
                  <a:pt x="4477498" y="1109705"/>
                </a:cubicBezTo>
                <a:cubicBezTo>
                  <a:pt x="4455044" y="1107885"/>
                  <a:pt x="4430769" y="1137014"/>
                  <a:pt x="4399819" y="1157041"/>
                </a:cubicBezTo>
                <a:close/>
                <a:moveTo>
                  <a:pt x="5033390" y="902763"/>
                </a:moveTo>
                <a:cubicBezTo>
                  <a:pt x="5028535" y="899122"/>
                  <a:pt x="5024287" y="895480"/>
                  <a:pt x="5019432" y="891839"/>
                </a:cubicBezTo>
                <a:cubicBezTo>
                  <a:pt x="5001833" y="908832"/>
                  <a:pt x="4976345" y="922790"/>
                  <a:pt x="4968455" y="944030"/>
                </a:cubicBezTo>
                <a:cubicBezTo>
                  <a:pt x="4964207" y="954954"/>
                  <a:pt x="4989089" y="977408"/>
                  <a:pt x="5000619" y="995007"/>
                </a:cubicBezTo>
                <a:cubicBezTo>
                  <a:pt x="5005474" y="993793"/>
                  <a:pt x="5010936" y="991973"/>
                  <a:pt x="5015791" y="990759"/>
                </a:cubicBezTo>
                <a:cubicBezTo>
                  <a:pt x="5021860" y="961022"/>
                  <a:pt x="5027928" y="931893"/>
                  <a:pt x="5033390" y="902763"/>
                </a:cubicBezTo>
                <a:close/>
                <a:moveTo>
                  <a:pt x="3845747" y="628458"/>
                </a:moveTo>
                <a:cubicBezTo>
                  <a:pt x="3775350" y="669118"/>
                  <a:pt x="3775350" y="676401"/>
                  <a:pt x="3845747" y="738908"/>
                </a:cubicBezTo>
                <a:cubicBezTo>
                  <a:pt x="3845747" y="701282"/>
                  <a:pt x="3845747" y="667905"/>
                  <a:pt x="3845747" y="628458"/>
                </a:cubicBezTo>
                <a:close/>
                <a:moveTo>
                  <a:pt x="7060333" y="630279"/>
                </a:moveTo>
                <a:cubicBezTo>
                  <a:pt x="7062153" y="624817"/>
                  <a:pt x="7063368" y="618748"/>
                  <a:pt x="7065188" y="613286"/>
                </a:cubicBezTo>
                <a:cubicBezTo>
                  <a:pt x="7030596" y="589618"/>
                  <a:pt x="6989936" y="590832"/>
                  <a:pt x="6948669" y="596294"/>
                </a:cubicBezTo>
                <a:cubicBezTo>
                  <a:pt x="6938959" y="597508"/>
                  <a:pt x="6930463" y="606611"/>
                  <a:pt x="6920753" y="612073"/>
                </a:cubicBezTo>
                <a:cubicBezTo>
                  <a:pt x="6922573" y="615107"/>
                  <a:pt x="6923788" y="618141"/>
                  <a:pt x="6925608" y="621176"/>
                </a:cubicBezTo>
                <a:cubicBezTo>
                  <a:pt x="6970516" y="624210"/>
                  <a:pt x="7015425" y="627244"/>
                  <a:pt x="7060333" y="630279"/>
                </a:cubicBezTo>
                <a:close/>
                <a:moveTo>
                  <a:pt x="7217512" y="773500"/>
                </a:moveTo>
                <a:cubicBezTo>
                  <a:pt x="7181707" y="768645"/>
                  <a:pt x="7148936" y="763790"/>
                  <a:pt x="7116165" y="758935"/>
                </a:cubicBezTo>
                <a:cubicBezTo>
                  <a:pt x="7114344" y="765004"/>
                  <a:pt x="7112524" y="770465"/>
                  <a:pt x="7110703" y="776534"/>
                </a:cubicBezTo>
                <a:cubicBezTo>
                  <a:pt x="7133764" y="792919"/>
                  <a:pt x="7156825" y="809305"/>
                  <a:pt x="7181707" y="826904"/>
                </a:cubicBezTo>
                <a:cubicBezTo>
                  <a:pt x="7193237" y="809912"/>
                  <a:pt x="7204161" y="793526"/>
                  <a:pt x="7217512" y="773500"/>
                </a:cubicBezTo>
                <a:close/>
                <a:moveTo>
                  <a:pt x="9353084" y="998041"/>
                </a:moveTo>
                <a:cubicBezTo>
                  <a:pt x="9313031" y="998041"/>
                  <a:pt x="9276619" y="998041"/>
                  <a:pt x="9231103" y="998041"/>
                </a:cubicBezTo>
                <a:cubicBezTo>
                  <a:pt x="9314852" y="1044163"/>
                  <a:pt x="9339733" y="1042950"/>
                  <a:pt x="9353084" y="998041"/>
                </a:cubicBezTo>
                <a:close/>
                <a:moveTo>
                  <a:pt x="5614164" y="1172213"/>
                </a:moveTo>
                <a:cubicBezTo>
                  <a:pt x="5611130" y="1175247"/>
                  <a:pt x="5608702" y="1178888"/>
                  <a:pt x="5605668" y="1181923"/>
                </a:cubicBezTo>
                <a:cubicBezTo>
                  <a:pt x="5623267" y="1214694"/>
                  <a:pt x="5640866" y="1247465"/>
                  <a:pt x="5659072" y="1280842"/>
                </a:cubicBezTo>
                <a:cubicBezTo>
                  <a:pt x="5673030" y="1263850"/>
                  <a:pt x="5683954" y="1249285"/>
                  <a:pt x="5691843" y="1240182"/>
                </a:cubicBezTo>
                <a:cubicBezTo>
                  <a:pt x="5665748" y="1217121"/>
                  <a:pt x="5639652" y="1194667"/>
                  <a:pt x="5614164" y="1172213"/>
                </a:cubicBezTo>
                <a:close/>
                <a:moveTo>
                  <a:pt x="7008749" y="937354"/>
                </a:moveTo>
                <a:cubicBezTo>
                  <a:pt x="7040306" y="948278"/>
                  <a:pt x="7071863" y="959202"/>
                  <a:pt x="7103421" y="969518"/>
                </a:cubicBezTo>
                <a:cubicBezTo>
                  <a:pt x="7071863" y="913686"/>
                  <a:pt x="7051230" y="906404"/>
                  <a:pt x="7008749" y="937354"/>
                </a:cubicBezTo>
                <a:close/>
                <a:moveTo>
                  <a:pt x="5585641" y="1312399"/>
                </a:moveTo>
                <a:cubicBezTo>
                  <a:pt x="5588069" y="1316041"/>
                  <a:pt x="5591710" y="1329999"/>
                  <a:pt x="5598992" y="1332426"/>
                </a:cubicBezTo>
                <a:cubicBezTo>
                  <a:pt x="5642687" y="1346384"/>
                  <a:pt x="5706408" y="1325751"/>
                  <a:pt x="5720366" y="1292980"/>
                </a:cubicBezTo>
                <a:cubicBezTo>
                  <a:pt x="5677278" y="1299048"/>
                  <a:pt x="5634798" y="1305117"/>
                  <a:pt x="5585641" y="1312399"/>
                </a:cubicBezTo>
                <a:close/>
                <a:moveTo>
                  <a:pt x="1861892" y="364470"/>
                </a:moveTo>
                <a:cubicBezTo>
                  <a:pt x="1862499" y="371146"/>
                  <a:pt x="1863106" y="377821"/>
                  <a:pt x="1863106" y="383890"/>
                </a:cubicBezTo>
                <a:cubicBezTo>
                  <a:pt x="1906194" y="376607"/>
                  <a:pt x="1949888" y="369325"/>
                  <a:pt x="1992976" y="362042"/>
                </a:cubicBezTo>
                <a:cubicBezTo>
                  <a:pt x="1992369" y="357188"/>
                  <a:pt x="1991762" y="351726"/>
                  <a:pt x="1991155" y="346871"/>
                </a:cubicBezTo>
                <a:cubicBezTo>
                  <a:pt x="1948067" y="352939"/>
                  <a:pt x="1904980" y="359008"/>
                  <a:pt x="1861892" y="364470"/>
                </a:cubicBezTo>
                <a:close/>
                <a:moveTo>
                  <a:pt x="5509176" y="1323930"/>
                </a:moveTo>
                <a:cubicBezTo>
                  <a:pt x="5511603" y="1319682"/>
                  <a:pt x="5514030" y="1314827"/>
                  <a:pt x="5516458" y="1310579"/>
                </a:cubicBezTo>
                <a:cubicBezTo>
                  <a:pt x="5498252" y="1298441"/>
                  <a:pt x="5480653" y="1283877"/>
                  <a:pt x="5461233" y="1275380"/>
                </a:cubicBezTo>
                <a:cubicBezTo>
                  <a:pt x="5456985" y="1273560"/>
                  <a:pt x="5443634" y="1292980"/>
                  <a:pt x="5426641" y="1309972"/>
                </a:cubicBezTo>
                <a:cubicBezTo>
                  <a:pt x="5462447" y="1316041"/>
                  <a:pt x="5485508" y="1320289"/>
                  <a:pt x="5509176" y="1323930"/>
                </a:cubicBezTo>
                <a:close/>
                <a:moveTo>
                  <a:pt x="10344101" y="1897421"/>
                </a:moveTo>
                <a:cubicBezTo>
                  <a:pt x="10341674" y="1904097"/>
                  <a:pt x="10339853" y="1910166"/>
                  <a:pt x="10337426" y="1916841"/>
                </a:cubicBezTo>
                <a:cubicBezTo>
                  <a:pt x="10360487" y="1925337"/>
                  <a:pt x="10383548" y="1933833"/>
                  <a:pt x="10406609" y="1942936"/>
                </a:cubicBezTo>
                <a:cubicBezTo>
                  <a:pt x="10408429" y="1939295"/>
                  <a:pt x="10410250" y="1935654"/>
                  <a:pt x="10411464" y="1931406"/>
                </a:cubicBezTo>
                <a:cubicBezTo>
                  <a:pt x="10403574" y="1917448"/>
                  <a:pt x="10395685" y="1903490"/>
                  <a:pt x="10387189" y="1888318"/>
                </a:cubicBezTo>
                <a:cubicBezTo>
                  <a:pt x="10372624" y="1891353"/>
                  <a:pt x="10358059" y="1894387"/>
                  <a:pt x="10344101" y="1897421"/>
                </a:cubicBezTo>
                <a:close/>
                <a:moveTo>
                  <a:pt x="4653490" y="1299655"/>
                </a:moveTo>
                <a:cubicBezTo>
                  <a:pt x="4652883" y="1293586"/>
                  <a:pt x="4652276" y="1286911"/>
                  <a:pt x="4651670" y="1280842"/>
                </a:cubicBezTo>
                <a:cubicBezTo>
                  <a:pt x="4616471" y="1245644"/>
                  <a:pt x="4596444" y="1285090"/>
                  <a:pt x="4570349" y="1294193"/>
                </a:cubicBezTo>
                <a:cubicBezTo>
                  <a:pt x="4571563" y="1300869"/>
                  <a:pt x="4572777" y="1306938"/>
                  <a:pt x="4573990" y="1313613"/>
                </a:cubicBezTo>
                <a:cubicBezTo>
                  <a:pt x="4600692" y="1308758"/>
                  <a:pt x="4626788" y="1303903"/>
                  <a:pt x="4653490" y="1299655"/>
                </a:cubicBezTo>
                <a:close/>
                <a:moveTo>
                  <a:pt x="8236445" y="707351"/>
                </a:moveTo>
                <a:cubicBezTo>
                  <a:pt x="8237659" y="702496"/>
                  <a:pt x="8238266" y="697034"/>
                  <a:pt x="8239479" y="692179"/>
                </a:cubicBezTo>
                <a:cubicBezTo>
                  <a:pt x="8196392" y="689145"/>
                  <a:pt x="8153911" y="686111"/>
                  <a:pt x="8110823" y="683076"/>
                </a:cubicBezTo>
                <a:cubicBezTo>
                  <a:pt x="8110217" y="689145"/>
                  <a:pt x="8110217" y="695214"/>
                  <a:pt x="8109609" y="701282"/>
                </a:cubicBezTo>
                <a:cubicBezTo>
                  <a:pt x="8152090" y="703103"/>
                  <a:pt x="8194571" y="705530"/>
                  <a:pt x="8236445" y="707351"/>
                </a:cubicBezTo>
                <a:close/>
                <a:moveTo>
                  <a:pt x="10052198" y="1753593"/>
                </a:moveTo>
                <a:cubicBezTo>
                  <a:pt x="10052804" y="1746311"/>
                  <a:pt x="10054018" y="1735994"/>
                  <a:pt x="10054624" y="1725677"/>
                </a:cubicBezTo>
                <a:cubicBezTo>
                  <a:pt x="10016392" y="1723250"/>
                  <a:pt x="9981193" y="1720822"/>
                  <a:pt x="9945388" y="1719002"/>
                </a:cubicBezTo>
                <a:cubicBezTo>
                  <a:pt x="9944781" y="1721429"/>
                  <a:pt x="9944175" y="1723250"/>
                  <a:pt x="9943568" y="1725677"/>
                </a:cubicBezTo>
                <a:cubicBezTo>
                  <a:pt x="9978766" y="1734780"/>
                  <a:pt x="10013965" y="1743883"/>
                  <a:pt x="10052198" y="1753593"/>
                </a:cubicBezTo>
                <a:close/>
              </a:path>
            </a:pathLst>
          </a:custGeom>
          <a:solidFill>
            <a:srgbClr val="000000"/>
          </a:solidFill>
          <a:ln w="606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4291C361-F276-9AFD-4533-FAE1EBD33BCB}"/>
              </a:ext>
            </a:extLst>
          </p:cNvPr>
          <p:cNvSpPr txBox="1"/>
          <p:nvPr/>
        </p:nvSpPr>
        <p:spPr>
          <a:xfrm>
            <a:off x="5671437" y="1987639"/>
            <a:ext cx="81144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2000" dirty="0">
                <a:solidFill>
                  <a:srgbClr val="424242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关键词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571432A3-8390-A25F-87C8-5CDE14C303FE}"/>
              </a:ext>
            </a:extLst>
          </p:cNvPr>
          <p:cNvSpPr txBox="1"/>
          <p:nvPr/>
        </p:nvSpPr>
        <p:spPr>
          <a:xfrm>
            <a:off x="9214737" y="1987639"/>
            <a:ext cx="81144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2000" dirty="0">
                <a:solidFill>
                  <a:schemeClr val="bg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关键词</a:t>
            </a:r>
          </a:p>
        </p:txBody>
      </p:sp>
      <p:sp>
        <p:nvSpPr>
          <p:cNvPr id="25" name="图形 12" descr="书籍 纯色填充">
            <a:extLst>
              <a:ext uri="{FF2B5EF4-FFF2-40B4-BE49-F238E27FC236}">
                <a16:creationId xmlns:a16="http://schemas.microsoft.com/office/drawing/2014/main" id="{B7A80A43-98DD-57CA-65CE-A6C3BA629C75}"/>
              </a:ext>
            </a:extLst>
          </p:cNvPr>
          <p:cNvSpPr/>
          <p:nvPr/>
        </p:nvSpPr>
        <p:spPr>
          <a:xfrm>
            <a:off x="9268760" y="2557192"/>
            <a:ext cx="623375" cy="581670"/>
          </a:xfrm>
          <a:custGeom>
            <a:avLst/>
            <a:gdLst>
              <a:gd name="connsiteX0" fmla="*/ 623376 w 623375"/>
              <a:gd name="connsiteY0" fmla="*/ 204865 h 581670"/>
              <a:gd name="connsiteX1" fmla="*/ 585329 w 623375"/>
              <a:gd name="connsiteY1" fmla="*/ 190964 h 581670"/>
              <a:gd name="connsiteX2" fmla="*/ 585329 w 623375"/>
              <a:gd name="connsiteY2" fmla="*/ 111213 h 581670"/>
              <a:gd name="connsiteX3" fmla="*/ 623376 w 623375"/>
              <a:gd name="connsiteY3" fmla="*/ 95116 h 581670"/>
              <a:gd name="connsiteX4" fmla="*/ 365831 w 623375"/>
              <a:gd name="connsiteY4" fmla="*/ 0 h 581670"/>
              <a:gd name="connsiteX5" fmla="*/ 52680 w 623375"/>
              <a:gd name="connsiteY5" fmla="*/ 109749 h 581670"/>
              <a:gd name="connsiteX6" fmla="*/ 21950 w 623375"/>
              <a:gd name="connsiteY6" fmla="*/ 197549 h 581670"/>
              <a:gd name="connsiteX7" fmla="*/ 25608 w 623375"/>
              <a:gd name="connsiteY7" fmla="*/ 229742 h 581670"/>
              <a:gd name="connsiteX8" fmla="*/ 0 w 623375"/>
              <a:gd name="connsiteY8" fmla="*/ 314614 h 581670"/>
              <a:gd name="connsiteX9" fmla="*/ 21950 w 623375"/>
              <a:gd name="connsiteY9" fmla="*/ 378269 h 581670"/>
              <a:gd name="connsiteX10" fmla="*/ 20487 w 623375"/>
              <a:gd name="connsiteY10" fmla="*/ 424364 h 581670"/>
              <a:gd name="connsiteX11" fmla="*/ 58533 w 623375"/>
              <a:gd name="connsiteY11" fmla="*/ 497530 h 581670"/>
              <a:gd name="connsiteX12" fmla="*/ 261935 w 623375"/>
              <a:gd name="connsiteY12" fmla="*/ 581671 h 581670"/>
              <a:gd name="connsiteX13" fmla="*/ 621912 w 623375"/>
              <a:gd name="connsiteY13" fmla="*/ 432412 h 581670"/>
              <a:gd name="connsiteX14" fmla="*/ 583866 w 623375"/>
              <a:gd name="connsiteY14" fmla="*/ 418510 h 581670"/>
              <a:gd name="connsiteX15" fmla="*/ 583866 w 623375"/>
              <a:gd name="connsiteY15" fmla="*/ 338028 h 581670"/>
              <a:gd name="connsiteX16" fmla="*/ 621912 w 623375"/>
              <a:gd name="connsiteY16" fmla="*/ 321931 h 581670"/>
              <a:gd name="connsiteX17" fmla="*/ 563379 w 623375"/>
              <a:gd name="connsiteY17" fmla="*/ 299981 h 581670"/>
              <a:gd name="connsiteX18" fmla="*/ 563379 w 623375"/>
              <a:gd name="connsiteY18" fmla="*/ 229742 h 581670"/>
              <a:gd name="connsiteX19" fmla="*/ 623376 w 623375"/>
              <a:gd name="connsiteY19" fmla="*/ 204865 h 581670"/>
              <a:gd name="connsiteX20" fmla="*/ 61460 w 623375"/>
              <a:gd name="connsiteY20" fmla="*/ 160966 h 581670"/>
              <a:gd name="connsiteX21" fmla="*/ 264861 w 623375"/>
              <a:gd name="connsiteY21" fmla="*/ 240717 h 581670"/>
              <a:gd name="connsiteX22" fmla="*/ 556794 w 623375"/>
              <a:gd name="connsiteY22" fmla="*/ 122919 h 581670"/>
              <a:gd name="connsiteX23" fmla="*/ 556794 w 623375"/>
              <a:gd name="connsiteY23" fmla="*/ 185842 h 581670"/>
              <a:gd name="connsiteX24" fmla="*/ 264861 w 623375"/>
              <a:gd name="connsiteY24" fmla="*/ 307298 h 581670"/>
              <a:gd name="connsiteX25" fmla="*/ 61460 w 623375"/>
              <a:gd name="connsiteY25" fmla="*/ 226815 h 581670"/>
              <a:gd name="connsiteX26" fmla="*/ 61460 w 623375"/>
              <a:gd name="connsiteY26" fmla="*/ 160966 h 581670"/>
              <a:gd name="connsiteX27" fmla="*/ 555331 w 623375"/>
              <a:gd name="connsiteY27" fmla="*/ 413389 h 581670"/>
              <a:gd name="connsiteX28" fmla="*/ 263398 w 623375"/>
              <a:gd name="connsiteY28" fmla="*/ 534113 h 581670"/>
              <a:gd name="connsiteX29" fmla="*/ 59265 w 623375"/>
              <a:gd name="connsiteY29" fmla="*/ 453630 h 581670"/>
              <a:gd name="connsiteX30" fmla="*/ 59265 w 623375"/>
              <a:gd name="connsiteY30" fmla="*/ 396561 h 581670"/>
              <a:gd name="connsiteX31" fmla="*/ 241448 w 623375"/>
              <a:gd name="connsiteY31" fmla="*/ 471190 h 581670"/>
              <a:gd name="connsiteX32" fmla="*/ 556063 w 623375"/>
              <a:gd name="connsiteY32" fmla="*/ 346808 h 581670"/>
              <a:gd name="connsiteX33" fmla="*/ 555331 w 623375"/>
              <a:gd name="connsiteY33" fmla="*/ 413389 h 581670"/>
              <a:gd name="connsiteX34" fmla="*/ 534845 w 623375"/>
              <a:gd name="connsiteY34" fmla="*/ 303640 h 581670"/>
              <a:gd name="connsiteX35" fmla="*/ 242912 w 623375"/>
              <a:gd name="connsiteY35" fmla="*/ 424364 h 581670"/>
              <a:gd name="connsiteX36" fmla="*/ 39510 w 623375"/>
              <a:gd name="connsiteY36" fmla="*/ 343881 h 581670"/>
              <a:gd name="connsiteX37" fmla="*/ 39510 w 623375"/>
              <a:gd name="connsiteY37" fmla="*/ 278031 h 581670"/>
              <a:gd name="connsiteX38" fmla="*/ 248765 w 623375"/>
              <a:gd name="connsiteY38" fmla="*/ 361441 h 581670"/>
              <a:gd name="connsiteX39" fmla="*/ 535576 w 623375"/>
              <a:gd name="connsiteY39" fmla="*/ 241448 h 581670"/>
              <a:gd name="connsiteX40" fmla="*/ 535576 w 623375"/>
              <a:gd name="connsiteY40" fmla="*/ 303640 h 581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23375" h="581670">
                <a:moveTo>
                  <a:pt x="623376" y="204865"/>
                </a:moveTo>
                <a:lnTo>
                  <a:pt x="585329" y="190964"/>
                </a:lnTo>
                <a:lnTo>
                  <a:pt x="585329" y="111213"/>
                </a:lnTo>
                <a:lnTo>
                  <a:pt x="623376" y="95116"/>
                </a:lnTo>
                <a:lnTo>
                  <a:pt x="365831" y="0"/>
                </a:lnTo>
                <a:lnTo>
                  <a:pt x="52680" y="109749"/>
                </a:lnTo>
                <a:cubicBezTo>
                  <a:pt x="22682" y="124382"/>
                  <a:pt x="21950" y="164624"/>
                  <a:pt x="21950" y="197549"/>
                </a:cubicBezTo>
                <a:cubicBezTo>
                  <a:pt x="21950" y="208524"/>
                  <a:pt x="23413" y="219498"/>
                  <a:pt x="25608" y="229742"/>
                </a:cubicBezTo>
                <a:cubicBezTo>
                  <a:pt x="732" y="245838"/>
                  <a:pt x="0" y="283153"/>
                  <a:pt x="0" y="314614"/>
                </a:cubicBezTo>
                <a:cubicBezTo>
                  <a:pt x="0" y="340223"/>
                  <a:pt x="5853" y="363636"/>
                  <a:pt x="21950" y="378269"/>
                </a:cubicBezTo>
                <a:cubicBezTo>
                  <a:pt x="18292" y="390707"/>
                  <a:pt x="20487" y="406072"/>
                  <a:pt x="20487" y="424364"/>
                </a:cubicBezTo>
                <a:cubicBezTo>
                  <a:pt x="20487" y="457288"/>
                  <a:pt x="29266" y="487287"/>
                  <a:pt x="58533" y="497530"/>
                </a:cubicBezTo>
                <a:lnTo>
                  <a:pt x="261935" y="581671"/>
                </a:lnTo>
                <a:lnTo>
                  <a:pt x="621912" y="432412"/>
                </a:lnTo>
                <a:lnTo>
                  <a:pt x="583866" y="418510"/>
                </a:lnTo>
                <a:lnTo>
                  <a:pt x="583866" y="338028"/>
                </a:lnTo>
                <a:lnTo>
                  <a:pt x="621912" y="321931"/>
                </a:lnTo>
                <a:lnTo>
                  <a:pt x="563379" y="299981"/>
                </a:lnTo>
                <a:lnTo>
                  <a:pt x="563379" y="229742"/>
                </a:lnTo>
                <a:lnTo>
                  <a:pt x="623376" y="204865"/>
                </a:lnTo>
                <a:close/>
                <a:moveTo>
                  <a:pt x="61460" y="160966"/>
                </a:moveTo>
                <a:lnTo>
                  <a:pt x="264861" y="240717"/>
                </a:lnTo>
                <a:lnTo>
                  <a:pt x="556794" y="122919"/>
                </a:lnTo>
                <a:lnTo>
                  <a:pt x="556794" y="185842"/>
                </a:lnTo>
                <a:lnTo>
                  <a:pt x="264861" y="307298"/>
                </a:lnTo>
                <a:lnTo>
                  <a:pt x="61460" y="226815"/>
                </a:lnTo>
                <a:lnTo>
                  <a:pt x="61460" y="160966"/>
                </a:lnTo>
                <a:close/>
                <a:moveTo>
                  <a:pt x="555331" y="413389"/>
                </a:moveTo>
                <a:lnTo>
                  <a:pt x="263398" y="534113"/>
                </a:lnTo>
                <a:lnTo>
                  <a:pt x="59265" y="453630"/>
                </a:lnTo>
                <a:lnTo>
                  <a:pt x="59265" y="396561"/>
                </a:lnTo>
                <a:lnTo>
                  <a:pt x="241448" y="471190"/>
                </a:lnTo>
                <a:lnTo>
                  <a:pt x="556063" y="346808"/>
                </a:lnTo>
                <a:lnTo>
                  <a:pt x="555331" y="413389"/>
                </a:lnTo>
                <a:close/>
                <a:moveTo>
                  <a:pt x="534845" y="303640"/>
                </a:moveTo>
                <a:lnTo>
                  <a:pt x="242912" y="424364"/>
                </a:lnTo>
                <a:lnTo>
                  <a:pt x="39510" y="343881"/>
                </a:lnTo>
                <a:lnTo>
                  <a:pt x="39510" y="278031"/>
                </a:lnTo>
                <a:lnTo>
                  <a:pt x="248765" y="361441"/>
                </a:lnTo>
                <a:lnTo>
                  <a:pt x="535576" y="241448"/>
                </a:lnTo>
                <a:lnTo>
                  <a:pt x="535576" y="303640"/>
                </a:lnTo>
                <a:close/>
              </a:path>
            </a:pathLst>
          </a:custGeom>
          <a:solidFill>
            <a:schemeClr val="bg1"/>
          </a:solidFill>
          <a:ln w="7243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7" name="组合 26" descr="D:\51PPT模板网\51pptmoban.com\图片.jpg">
            <a:extLst>
              <a:ext uri="{FF2B5EF4-FFF2-40B4-BE49-F238E27FC236}">
                <a16:creationId xmlns:a16="http://schemas.microsoft.com/office/drawing/2014/main" id="{A6620D05-9FAB-57C0-0A0A-62901371D2A7}"/>
              </a:ext>
            </a:extLst>
          </p:cNvPr>
          <p:cNvGrpSpPr/>
          <p:nvPr/>
        </p:nvGrpSpPr>
        <p:grpSpPr>
          <a:xfrm>
            <a:off x="2321903" y="2571930"/>
            <a:ext cx="580579" cy="504378"/>
            <a:chOff x="2321903" y="2571930"/>
            <a:chExt cx="580579" cy="504378"/>
          </a:xfrm>
          <a:solidFill>
            <a:schemeClr val="bg1"/>
          </a:solidFill>
        </p:grpSpPr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4EE0E044-C7A8-B8DA-55CC-4D147E01F41D}"/>
                </a:ext>
              </a:extLst>
            </p:cNvPr>
            <p:cNvSpPr/>
            <p:nvPr/>
          </p:nvSpPr>
          <p:spPr>
            <a:xfrm>
              <a:off x="2321903" y="2844077"/>
              <a:ext cx="580579" cy="232231"/>
            </a:xfrm>
            <a:custGeom>
              <a:avLst/>
              <a:gdLst>
                <a:gd name="connsiteX0" fmla="*/ 333833 w 580579"/>
                <a:gd name="connsiteY0" fmla="*/ 14514 h 232231"/>
                <a:gd name="connsiteX1" fmla="*/ 304804 w 580579"/>
                <a:gd name="connsiteY1" fmla="*/ 43543 h 232231"/>
                <a:gd name="connsiteX2" fmla="*/ 275775 w 580579"/>
                <a:gd name="connsiteY2" fmla="*/ 43543 h 232231"/>
                <a:gd name="connsiteX3" fmla="*/ 246746 w 580579"/>
                <a:gd name="connsiteY3" fmla="*/ 14514 h 232231"/>
                <a:gd name="connsiteX4" fmla="*/ 246746 w 580579"/>
                <a:gd name="connsiteY4" fmla="*/ 0 h 232231"/>
                <a:gd name="connsiteX5" fmla="*/ 0 w 580579"/>
                <a:gd name="connsiteY5" fmla="*/ 0 h 232231"/>
                <a:gd name="connsiteX6" fmla="*/ 0 w 580579"/>
                <a:gd name="connsiteY6" fmla="*/ 203203 h 232231"/>
                <a:gd name="connsiteX7" fmla="*/ 29029 w 580579"/>
                <a:gd name="connsiteY7" fmla="*/ 232232 h 232231"/>
                <a:gd name="connsiteX8" fmla="*/ 551550 w 580579"/>
                <a:gd name="connsiteY8" fmla="*/ 232232 h 232231"/>
                <a:gd name="connsiteX9" fmla="*/ 580579 w 580579"/>
                <a:gd name="connsiteY9" fmla="*/ 203203 h 232231"/>
                <a:gd name="connsiteX10" fmla="*/ 580579 w 580579"/>
                <a:gd name="connsiteY10" fmla="*/ 0 h 232231"/>
                <a:gd name="connsiteX11" fmla="*/ 333833 w 580579"/>
                <a:gd name="connsiteY11" fmla="*/ 0 h 232231"/>
                <a:gd name="connsiteX12" fmla="*/ 333833 w 580579"/>
                <a:gd name="connsiteY12" fmla="*/ 14514 h 2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0579" h="232231">
                  <a:moveTo>
                    <a:pt x="333833" y="14514"/>
                  </a:moveTo>
                  <a:cubicBezTo>
                    <a:pt x="333833" y="30480"/>
                    <a:pt x="320770" y="43543"/>
                    <a:pt x="304804" y="43543"/>
                  </a:cubicBezTo>
                  <a:lnTo>
                    <a:pt x="275775" y="43543"/>
                  </a:lnTo>
                  <a:cubicBezTo>
                    <a:pt x="259809" y="43543"/>
                    <a:pt x="246746" y="30480"/>
                    <a:pt x="246746" y="14514"/>
                  </a:cubicBezTo>
                  <a:lnTo>
                    <a:pt x="246746" y="0"/>
                  </a:lnTo>
                  <a:lnTo>
                    <a:pt x="0" y="0"/>
                  </a:lnTo>
                  <a:lnTo>
                    <a:pt x="0" y="203203"/>
                  </a:lnTo>
                  <a:cubicBezTo>
                    <a:pt x="0" y="219169"/>
                    <a:pt x="13063" y="232232"/>
                    <a:pt x="29029" y="232232"/>
                  </a:cubicBezTo>
                  <a:lnTo>
                    <a:pt x="551550" y="232232"/>
                  </a:lnTo>
                  <a:cubicBezTo>
                    <a:pt x="567516" y="232232"/>
                    <a:pt x="580579" y="219169"/>
                    <a:pt x="580579" y="203203"/>
                  </a:cubicBezTo>
                  <a:lnTo>
                    <a:pt x="580579" y="0"/>
                  </a:lnTo>
                  <a:lnTo>
                    <a:pt x="333833" y="0"/>
                  </a:lnTo>
                  <a:lnTo>
                    <a:pt x="333833" y="14514"/>
                  </a:lnTo>
                  <a:close/>
                </a:path>
              </a:pathLst>
            </a:custGeom>
            <a:grpFill/>
            <a:ln w="72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38661F00-5F3B-D4A7-C8FE-068196B26300}"/>
                </a:ext>
              </a:extLst>
            </p:cNvPr>
            <p:cNvSpPr/>
            <p:nvPr/>
          </p:nvSpPr>
          <p:spPr>
            <a:xfrm>
              <a:off x="2321903" y="2571930"/>
              <a:ext cx="580579" cy="243117"/>
            </a:xfrm>
            <a:custGeom>
              <a:avLst/>
              <a:gdLst>
                <a:gd name="connsiteX0" fmla="*/ 551550 w 580579"/>
                <a:gd name="connsiteY0" fmla="*/ 97973 h 243117"/>
                <a:gd name="connsiteX1" fmla="*/ 406405 w 580579"/>
                <a:gd name="connsiteY1" fmla="*/ 97973 h 243117"/>
                <a:gd name="connsiteX2" fmla="*/ 406405 w 580579"/>
                <a:gd name="connsiteY2" fmla="*/ 50801 h 243117"/>
                <a:gd name="connsiteX3" fmla="*/ 355605 w 580579"/>
                <a:gd name="connsiteY3" fmla="*/ 0 h 243117"/>
                <a:gd name="connsiteX4" fmla="*/ 224974 w 580579"/>
                <a:gd name="connsiteY4" fmla="*/ 0 h 243117"/>
                <a:gd name="connsiteX5" fmla="*/ 174174 w 580579"/>
                <a:gd name="connsiteY5" fmla="*/ 50801 h 243117"/>
                <a:gd name="connsiteX6" fmla="*/ 174174 w 580579"/>
                <a:gd name="connsiteY6" fmla="*/ 97973 h 243117"/>
                <a:gd name="connsiteX7" fmla="*/ 29029 w 580579"/>
                <a:gd name="connsiteY7" fmla="*/ 97973 h 243117"/>
                <a:gd name="connsiteX8" fmla="*/ 0 w 580579"/>
                <a:gd name="connsiteY8" fmla="*/ 127002 h 243117"/>
                <a:gd name="connsiteX9" fmla="*/ 0 w 580579"/>
                <a:gd name="connsiteY9" fmla="*/ 243118 h 243117"/>
                <a:gd name="connsiteX10" fmla="*/ 246746 w 580579"/>
                <a:gd name="connsiteY10" fmla="*/ 243118 h 243117"/>
                <a:gd name="connsiteX11" fmla="*/ 246746 w 580579"/>
                <a:gd name="connsiteY11" fmla="*/ 228603 h 243117"/>
                <a:gd name="connsiteX12" fmla="*/ 333833 w 580579"/>
                <a:gd name="connsiteY12" fmla="*/ 228603 h 243117"/>
                <a:gd name="connsiteX13" fmla="*/ 333833 w 580579"/>
                <a:gd name="connsiteY13" fmla="*/ 243118 h 243117"/>
                <a:gd name="connsiteX14" fmla="*/ 580579 w 580579"/>
                <a:gd name="connsiteY14" fmla="*/ 243118 h 243117"/>
                <a:gd name="connsiteX15" fmla="*/ 580579 w 580579"/>
                <a:gd name="connsiteY15" fmla="*/ 127002 h 243117"/>
                <a:gd name="connsiteX16" fmla="*/ 551550 w 580579"/>
                <a:gd name="connsiteY16" fmla="*/ 97973 h 243117"/>
                <a:gd name="connsiteX17" fmla="*/ 217717 w 580579"/>
                <a:gd name="connsiteY17" fmla="*/ 97973 h 243117"/>
                <a:gd name="connsiteX18" fmla="*/ 217717 w 580579"/>
                <a:gd name="connsiteY18" fmla="*/ 50801 h 243117"/>
                <a:gd name="connsiteX19" fmla="*/ 224974 w 580579"/>
                <a:gd name="connsiteY19" fmla="*/ 43543 h 243117"/>
                <a:gd name="connsiteX20" fmla="*/ 355605 w 580579"/>
                <a:gd name="connsiteY20" fmla="*/ 43543 h 243117"/>
                <a:gd name="connsiteX21" fmla="*/ 362862 w 580579"/>
                <a:gd name="connsiteY21" fmla="*/ 50801 h 243117"/>
                <a:gd name="connsiteX22" fmla="*/ 362862 w 580579"/>
                <a:gd name="connsiteY22" fmla="*/ 97973 h 243117"/>
                <a:gd name="connsiteX23" fmla="*/ 217717 w 580579"/>
                <a:gd name="connsiteY23" fmla="*/ 97973 h 24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80579" h="243117">
                  <a:moveTo>
                    <a:pt x="551550" y="97973"/>
                  </a:moveTo>
                  <a:lnTo>
                    <a:pt x="406405" y="97973"/>
                  </a:lnTo>
                  <a:lnTo>
                    <a:pt x="406405" y="50801"/>
                  </a:lnTo>
                  <a:cubicBezTo>
                    <a:pt x="406405" y="22497"/>
                    <a:pt x="383908" y="0"/>
                    <a:pt x="355605" y="0"/>
                  </a:cubicBezTo>
                  <a:lnTo>
                    <a:pt x="224974" y="0"/>
                  </a:lnTo>
                  <a:cubicBezTo>
                    <a:pt x="196671" y="0"/>
                    <a:pt x="174174" y="22497"/>
                    <a:pt x="174174" y="50801"/>
                  </a:cubicBezTo>
                  <a:lnTo>
                    <a:pt x="174174" y="97973"/>
                  </a:lnTo>
                  <a:lnTo>
                    <a:pt x="29029" y="97973"/>
                  </a:lnTo>
                  <a:cubicBezTo>
                    <a:pt x="13063" y="97973"/>
                    <a:pt x="0" y="111036"/>
                    <a:pt x="0" y="127002"/>
                  </a:cubicBezTo>
                  <a:lnTo>
                    <a:pt x="0" y="243118"/>
                  </a:lnTo>
                  <a:lnTo>
                    <a:pt x="246746" y="243118"/>
                  </a:lnTo>
                  <a:lnTo>
                    <a:pt x="246746" y="228603"/>
                  </a:lnTo>
                  <a:lnTo>
                    <a:pt x="333833" y="228603"/>
                  </a:lnTo>
                  <a:lnTo>
                    <a:pt x="333833" y="243118"/>
                  </a:lnTo>
                  <a:lnTo>
                    <a:pt x="580579" y="243118"/>
                  </a:lnTo>
                  <a:lnTo>
                    <a:pt x="580579" y="127002"/>
                  </a:lnTo>
                  <a:cubicBezTo>
                    <a:pt x="580579" y="111036"/>
                    <a:pt x="567516" y="97973"/>
                    <a:pt x="551550" y="97973"/>
                  </a:cubicBezTo>
                  <a:moveTo>
                    <a:pt x="217717" y="97973"/>
                  </a:moveTo>
                  <a:lnTo>
                    <a:pt x="217717" y="50801"/>
                  </a:lnTo>
                  <a:cubicBezTo>
                    <a:pt x="217717" y="46446"/>
                    <a:pt x="220620" y="43543"/>
                    <a:pt x="224974" y="43543"/>
                  </a:cubicBezTo>
                  <a:lnTo>
                    <a:pt x="355605" y="43543"/>
                  </a:lnTo>
                  <a:cubicBezTo>
                    <a:pt x="359959" y="43543"/>
                    <a:pt x="362862" y="46446"/>
                    <a:pt x="362862" y="50801"/>
                  </a:cubicBezTo>
                  <a:lnTo>
                    <a:pt x="362862" y="97973"/>
                  </a:lnTo>
                  <a:lnTo>
                    <a:pt x="217717" y="97973"/>
                  </a:lnTo>
                  <a:close/>
                </a:path>
              </a:pathLst>
            </a:custGeom>
            <a:grpFill/>
            <a:ln w="72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3C759BD1-3313-AE17-C3E5-78B4568340D8}"/>
              </a:ext>
            </a:extLst>
          </p:cNvPr>
          <p:cNvGrpSpPr/>
          <p:nvPr/>
        </p:nvGrpSpPr>
        <p:grpSpPr>
          <a:xfrm>
            <a:off x="5788277" y="2507132"/>
            <a:ext cx="615444" cy="615445"/>
            <a:chOff x="5788277" y="2507132"/>
            <a:chExt cx="615444" cy="615445"/>
          </a:xfrm>
          <a:solidFill>
            <a:schemeClr val="bg1"/>
          </a:solidFill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9A8CACDE-749F-836C-16CC-529369B9A760}"/>
                </a:ext>
              </a:extLst>
            </p:cNvPr>
            <p:cNvSpPr/>
            <p:nvPr/>
          </p:nvSpPr>
          <p:spPr>
            <a:xfrm>
              <a:off x="6005630" y="2507132"/>
              <a:ext cx="398091" cy="397312"/>
            </a:xfrm>
            <a:custGeom>
              <a:avLst/>
              <a:gdLst>
                <a:gd name="connsiteX0" fmla="*/ 327977 w 398091"/>
                <a:gd name="connsiteY0" fmla="*/ 70114 h 397312"/>
                <a:gd name="connsiteX1" fmla="*/ 320187 w 398091"/>
                <a:gd name="connsiteY1" fmla="*/ 0 h 397312"/>
                <a:gd name="connsiteX2" fmla="*/ 234492 w 398091"/>
                <a:gd name="connsiteY2" fmla="*/ 85695 h 397312"/>
                <a:gd name="connsiteX3" fmla="*/ 239166 w 398091"/>
                <a:gd name="connsiteY3" fmla="*/ 126205 h 397312"/>
                <a:gd name="connsiteX4" fmla="*/ 114519 w 398091"/>
                <a:gd name="connsiteY4" fmla="*/ 250852 h 397312"/>
                <a:gd name="connsiteX5" fmla="*/ 77904 w 398091"/>
                <a:gd name="connsiteY5" fmla="*/ 241504 h 397312"/>
                <a:gd name="connsiteX6" fmla="*/ 0 w 398091"/>
                <a:gd name="connsiteY6" fmla="*/ 319408 h 397312"/>
                <a:gd name="connsiteX7" fmla="*/ 77904 w 398091"/>
                <a:gd name="connsiteY7" fmla="*/ 397312 h 397312"/>
                <a:gd name="connsiteX8" fmla="*/ 155809 w 398091"/>
                <a:gd name="connsiteY8" fmla="*/ 319408 h 397312"/>
                <a:gd name="connsiteX9" fmla="*/ 147239 w 398091"/>
                <a:gd name="connsiteY9" fmla="*/ 283572 h 397312"/>
                <a:gd name="connsiteX10" fmla="*/ 271886 w 398091"/>
                <a:gd name="connsiteY10" fmla="*/ 158925 h 397312"/>
                <a:gd name="connsiteX11" fmla="*/ 312397 w 398091"/>
                <a:gd name="connsiteY11" fmla="*/ 163599 h 397312"/>
                <a:gd name="connsiteX12" fmla="*/ 398091 w 398091"/>
                <a:gd name="connsiteY12" fmla="*/ 77904 h 397312"/>
                <a:gd name="connsiteX13" fmla="*/ 327977 w 398091"/>
                <a:gd name="connsiteY13" fmla="*/ 70114 h 39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8091" h="397312">
                  <a:moveTo>
                    <a:pt x="327977" y="70114"/>
                  </a:moveTo>
                  <a:lnTo>
                    <a:pt x="320187" y="0"/>
                  </a:lnTo>
                  <a:lnTo>
                    <a:pt x="234492" y="85695"/>
                  </a:lnTo>
                  <a:lnTo>
                    <a:pt x="239166" y="126205"/>
                  </a:lnTo>
                  <a:lnTo>
                    <a:pt x="114519" y="250852"/>
                  </a:lnTo>
                  <a:cubicBezTo>
                    <a:pt x="103613" y="245399"/>
                    <a:pt x="91148" y="241504"/>
                    <a:pt x="77904" y="241504"/>
                  </a:cubicBezTo>
                  <a:cubicBezTo>
                    <a:pt x="35057" y="241504"/>
                    <a:pt x="0" y="276561"/>
                    <a:pt x="0" y="319408"/>
                  </a:cubicBezTo>
                  <a:cubicBezTo>
                    <a:pt x="0" y="362255"/>
                    <a:pt x="35057" y="397312"/>
                    <a:pt x="77904" y="397312"/>
                  </a:cubicBezTo>
                  <a:cubicBezTo>
                    <a:pt x="120752" y="397312"/>
                    <a:pt x="155809" y="362255"/>
                    <a:pt x="155809" y="319408"/>
                  </a:cubicBezTo>
                  <a:cubicBezTo>
                    <a:pt x="155809" y="306164"/>
                    <a:pt x="152693" y="294479"/>
                    <a:pt x="147239" y="283572"/>
                  </a:cubicBezTo>
                  <a:lnTo>
                    <a:pt x="271886" y="158925"/>
                  </a:lnTo>
                  <a:lnTo>
                    <a:pt x="312397" y="163599"/>
                  </a:lnTo>
                  <a:lnTo>
                    <a:pt x="398091" y="77904"/>
                  </a:lnTo>
                  <a:lnTo>
                    <a:pt x="327977" y="70114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2DF1DF88-E54F-AD01-2F0F-E21A727A490C}"/>
                </a:ext>
              </a:extLst>
            </p:cNvPr>
            <p:cNvSpPr/>
            <p:nvPr/>
          </p:nvSpPr>
          <p:spPr>
            <a:xfrm>
              <a:off x="5788277" y="2530504"/>
              <a:ext cx="592073" cy="592073"/>
            </a:xfrm>
            <a:custGeom>
              <a:avLst/>
              <a:gdLst>
                <a:gd name="connsiteX0" fmla="*/ 551563 w 592073"/>
                <a:gd name="connsiteY0" fmla="*/ 162041 h 592073"/>
                <a:gd name="connsiteX1" fmla="*/ 541435 w 592073"/>
                <a:gd name="connsiteY1" fmla="*/ 172948 h 592073"/>
                <a:gd name="connsiteX2" fmla="*/ 526634 w 592073"/>
                <a:gd name="connsiteY2" fmla="*/ 171390 h 592073"/>
                <a:gd name="connsiteX3" fmla="*/ 510274 w 592073"/>
                <a:gd name="connsiteY3" fmla="*/ 169053 h 592073"/>
                <a:gd name="connsiteX4" fmla="*/ 545331 w 592073"/>
                <a:gd name="connsiteY4" fmla="*/ 296037 h 592073"/>
                <a:gd name="connsiteX5" fmla="*/ 296037 w 592073"/>
                <a:gd name="connsiteY5" fmla="*/ 545331 h 592073"/>
                <a:gd name="connsiteX6" fmla="*/ 46743 w 592073"/>
                <a:gd name="connsiteY6" fmla="*/ 296037 h 592073"/>
                <a:gd name="connsiteX7" fmla="*/ 296037 w 592073"/>
                <a:gd name="connsiteY7" fmla="*/ 46743 h 592073"/>
                <a:gd name="connsiteX8" fmla="*/ 423021 w 592073"/>
                <a:gd name="connsiteY8" fmla="*/ 81800 h 592073"/>
                <a:gd name="connsiteX9" fmla="*/ 421463 w 592073"/>
                <a:gd name="connsiteY9" fmla="*/ 66219 h 592073"/>
                <a:gd name="connsiteX10" fmla="*/ 419126 w 592073"/>
                <a:gd name="connsiteY10" fmla="*/ 50638 h 592073"/>
                <a:gd name="connsiteX11" fmla="*/ 430032 w 592073"/>
                <a:gd name="connsiteY11" fmla="*/ 39731 h 592073"/>
                <a:gd name="connsiteX12" fmla="*/ 435485 w 592073"/>
                <a:gd name="connsiteY12" fmla="*/ 34278 h 592073"/>
                <a:gd name="connsiteX13" fmla="*/ 296037 w 592073"/>
                <a:gd name="connsiteY13" fmla="*/ 0 h 592073"/>
                <a:gd name="connsiteX14" fmla="*/ 0 w 592073"/>
                <a:gd name="connsiteY14" fmla="*/ 296037 h 592073"/>
                <a:gd name="connsiteX15" fmla="*/ 296037 w 592073"/>
                <a:gd name="connsiteY15" fmla="*/ 592073 h 592073"/>
                <a:gd name="connsiteX16" fmla="*/ 592073 w 592073"/>
                <a:gd name="connsiteY16" fmla="*/ 296037 h 592073"/>
                <a:gd name="connsiteX17" fmla="*/ 557016 w 592073"/>
                <a:gd name="connsiteY17" fmla="*/ 157367 h 592073"/>
                <a:gd name="connsiteX18" fmla="*/ 551563 w 592073"/>
                <a:gd name="connsiteY18" fmla="*/ 162041 h 59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2073" h="592073">
                  <a:moveTo>
                    <a:pt x="551563" y="162041"/>
                  </a:moveTo>
                  <a:lnTo>
                    <a:pt x="541435" y="172948"/>
                  </a:lnTo>
                  <a:lnTo>
                    <a:pt x="526634" y="171390"/>
                  </a:lnTo>
                  <a:lnTo>
                    <a:pt x="510274" y="169053"/>
                  </a:lnTo>
                  <a:cubicBezTo>
                    <a:pt x="532087" y="206447"/>
                    <a:pt x="545331" y="249294"/>
                    <a:pt x="545331" y="296037"/>
                  </a:cubicBezTo>
                  <a:cubicBezTo>
                    <a:pt x="545331" y="433148"/>
                    <a:pt x="433148" y="545331"/>
                    <a:pt x="296037" y="545331"/>
                  </a:cubicBezTo>
                  <a:cubicBezTo>
                    <a:pt x="158925" y="545331"/>
                    <a:pt x="46743" y="433148"/>
                    <a:pt x="46743" y="296037"/>
                  </a:cubicBezTo>
                  <a:cubicBezTo>
                    <a:pt x="46743" y="158925"/>
                    <a:pt x="158925" y="46743"/>
                    <a:pt x="296037" y="46743"/>
                  </a:cubicBezTo>
                  <a:cubicBezTo>
                    <a:pt x="342000" y="46743"/>
                    <a:pt x="385627" y="59207"/>
                    <a:pt x="423021" y="81800"/>
                  </a:cubicBezTo>
                  <a:lnTo>
                    <a:pt x="421463" y="66219"/>
                  </a:lnTo>
                  <a:lnTo>
                    <a:pt x="419126" y="50638"/>
                  </a:lnTo>
                  <a:lnTo>
                    <a:pt x="430032" y="39731"/>
                  </a:lnTo>
                  <a:lnTo>
                    <a:pt x="435485" y="34278"/>
                  </a:lnTo>
                  <a:cubicBezTo>
                    <a:pt x="393417" y="12465"/>
                    <a:pt x="346674" y="0"/>
                    <a:pt x="296037" y="0"/>
                  </a:cubicBezTo>
                  <a:cubicBezTo>
                    <a:pt x="132437" y="0"/>
                    <a:pt x="0" y="132437"/>
                    <a:pt x="0" y="296037"/>
                  </a:cubicBezTo>
                  <a:cubicBezTo>
                    <a:pt x="0" y="459636"/>
                    <a:pt x="132437" y="592073"/>
                    <a:pt x="296037" y="592073"/>
                  </a:cubicBezTo>
                  <a:cubicBezTo>
                    <a:pt x="459636" y="592073"/>
                    <a:pt x="592073" y="459636"/>
                    <a:pt x="592073" y="296037"/>
                  </a:cubicBezTo>
                  <a:cubicBezTo>
                    <a:pt x="592073" y="245399"/>
                    <a:pt x="579609" y="198656"/>
                    <a:pt x="557016" y="157367"/>
                  </a:cubicBezTo>
                  <a:lnTo>
                    <a:pt x="551563" y="162041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F533ADA9-2FBC-A492-6F00-0D545FAE97D9}"/>
                </a:ext>
              </a:extLst>
            </p:cNvPr>
            <p:cNvSpPr/>
            <p:nvPr/>
          </p:nvSpPr>
          <p:spPr>
            <a:xfrm>
              <a:off x="5897343" y="2639570"/>
              <a:ext cx="373941" cy="373941"/>
            </a:xfrm>
            <a:custGeom>
              <a:avLst/>
              <a:gdLst>
                <a:gd name="connsiteX0" fmla="*/ 317071 w 373941"/>
                <a:gd name="connsiteY0" fmla="*/ 133996 h 373941"/>
                <a:gd name="connsiteX1" fmla="*/ 327198 w 373941"/>
                <a:gd name="connsiteY1" fmla="*/ 186971 h 373941"/>
                <a:gd name="connsiteX2" fmla="*/ 186971 w 373941"/>
                <a:gd name="connsiteY2" fmla="*/ 327198 h 373941"/>
                <a:gd name="connsiteX3" fmla="*/ 46743 w 373941"/>
                <a:gd name="connsiteY3" fmla="*/ 186971 h 373941"/>
                <a:gd name="connsiteX4" fmla="*/ 186971 w 373941"/>
                <a:gd name="connsiteY4" fmla="*/ 46743 h 373941"/>
                <a:gd name="connsiteX5" fmla="*/ 239945 w 373941"/>
                <a:gd name="connsiteY5" fmla="*/ 56870 h 373941"/>
                <a:gd name="connsiteX6" fmla="*/ 275002 w 373941"/>
                <a:gd name="connsiteY6" fmla="*/ 21813 h 373941"/>
                <a:gd name="connsiteX7" fmla="*/ 186971 w 373941"/>
                <a:gd name="connsiteY7" fmla="*/ 0 h 373941"/>
                <a:gd name="connsiteX8" fmla="*/ 0 w 373941"/>
                <a:gd name="connsiteY8" fmla="*/ 186971 h 373941"/>
                <a:gd name="connsiteX9" fmla="*/ 186971 w 373941"/>
                <a:gd name="connsiteY9" fmla="*/ 373941 h 373941"/>
                <a:gd name="connsiteX10" fmla="*/ 373941 w 373941"/>
                <a:gd name="connsiteY10" fmla="*/ 186971 h 373941"/>
                <a:gd name="connsiteX11" fmla="*/ 352128 w 373941"/>
                <a:gd name="connsiteY11" fmla="*/ 98939 h 373941"/>
                <a:gd name="connsiteX12" fmla="*/ 317071 w 373941"/>
                <a:gd name="connsiteY12" fmla="*/ 133996 h 37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3941" h="373941">
                  <a:moveTo>
                    <a:pt x="317071" y="133996"/>
                  </a:moveTo>
                  <a:cubicBezTo>
                    <a:pt x="324082" y="150355"/>
                    <a:pt x="327198" y="168273"/>
                    <a:pt x="327198" y="186971"/>
                  </a:cubicBezTo>
                  <a:cubicBezTo>
                    <a:pt x="327198" y="264096"/>
                    <a:pt x="264096" y="327198"/>
                    <a:pt x="186971" y="327198"/>
                  </a:cubicBezTo>
                  <a:cubicBezTo>
                    <a:pt x="109845" y="327198"/>
                    <a:pt x="46743" y="264096"/>
                    <a:pt x="46743" y="186971"/>
                  </a:cubicBezTo>
                  <a:cubicBezTo>
                    <a:pt x="46743" y="109845"/>
                    <a:pt x="109845" y="46743"/>
                    <a:pt x="186971" y="46743"/>
                  </a:cubicBezTo>
                  <a:cubicBezTo>
                    <a:pt x="205668" y="46743"/>
                    <a:pt x="223586" y="50638"/>
                    <a:pt x="239945" y="56870"/>
                  </a:cubicBezTo>
                  <a:lnTo>
                    <a:pt x="275002" y="21813"/>
                  </a:lnTo>
                  <a:cubicBezTo>
                    <a:pt x="248515" y="7790"/>
                    <a:pt x="218911" y="0"/>
                    <a:pt x="186971" y="0"/>
                  </a:cubicBezTo>
                  <a:cubicBezTo>
                    <a:pt x="84137" y="0"/>
                    <a:pt x="0" y="84137"/>
                    <a:pt x="0" y="186971"/>
                  </a:cubicBezTo>
                  <a:cubicBezTo>
                    <a:pt x="0" y="289804"/>
                    <a:pt x="84137" y="373941"/>
                    <a:pt x="186971" y="373941"/>
                  </a:cubicBezTo>
                  <a:cubicBezTo>
                    <a:pt x="289804" y="373941"/>
                    <a:pt x="373941" y="289804"/>
                    <a:pt x="373941" y="186971"/>
                  </a:cubicBezTo>
                  <a:cubicBezTo>
                    <a:pt x="373941" y="155030"/>
                    <a:pt x="366151" y="125426"/>
                    <a:pt x="352128" y="98939"/>
                  </a:cubicBezTo>
                  <a:lnTo>
                    <a:pt x="317071" y="133996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>
                <a:solidFill>
                  <a:schemeClr val="lt1"/>
                </a:solidFill>
              </a:endParaRPr>
            </a:p>
          </p:txBody>
        </p:sp>
      </p:grpSp>
      <p:sp>
        <p:nvSpPr>
          <p:cNvPr id="29" name="文本框 28">
            <a:extLst>
              <a:ext uri="{FF2B5EF4-FFF2-40B4-BE49-F238E27FC236}">
                <a16:creationId xmlns:a16="http://schemas.microsoft.com/office/drawing/2014/main" id="{B510396C-30E3-46CF-5B17-1C493A7F42D1}"/>
              </a:ext>
            </a:extLst>
          </p:cNvPr>
          <p:cNvSpPr txBox="1"/>
          <p:nvPr/>
        </p:nvSpPr>
        <p:spPr>
          <a:xfrm>
            <a:off x="1706067" y="3587757"/>
            <a:ext cx="1943597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66CA7B37-6F29-DF17-5C68-DB57C2BB21C1}"/>
              </a:ext>
            </a:extLst>
          </p:cNvPr>
          <p:cNvSpPr txBox="1"/>
          <p:nvPr/>
        </p:nvSpPr>
        <p:spPr>
          <a:xfrm>
            <a:off x="5232876" y="3587757"/>
            <a:ext cx="1943597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6A207C4A-AA5E-66C1-1EAC-DFDB22BD68F9}"/>
              </a:ext>
            </a:extLst>
          </p:cNvPr>
          <p:cNvSpPr txBox="1"/>
          <p:nvPr/>
        </p:nvSpPr>
        <p:spPr>
          <a:xfrm>
            <a:off x="8691224" y="3587757"/>
            <a:ext cx="1943597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9B64C084-BD38-44AA-018D-50F52C469EC5}"/>
              </a:ext>
            </a:extLst>
          </p:cNvPr>
          <p:cNvSpPr txBox="1"/>
          <p:nvPr/>
        </p:nvSpPr>
        <p:spPr>
          <a:xfrm>
            <a:off x="1640274" y="4881060"/>
            <a:ext cx="9262020" cy="70076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sz="1400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16810673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899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01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2" name="圆角矩形 6">
            <a:extLst>
              <a:ext uri="{FF2B5EF4-FFF2-40B4-BE49-F238E27FC236}">
                <a16:creationId xmlns:a16="http://schemas.microsoft.com/office/drawing/2014/main" id="{A9C6A676-D20E-8FA3-D5A9-249F1D1D5929}"/>
              </a:ext>
            </a:extLst>
          </p:cNvPr>
          <p:cNvSpPr/>
          <p:nvPr/>
        </p:nvSpPr>
        <p:spPr>
          <a:xfrm>
            <a:off x="1078174" y="1916132"/>
            <a:ext cx="4480797" cy="3518115"/>
          </a:xfrm>
          <a:prstGeom prst="roundRect">
            <a:avLst>
              <a:gd name="adj" fmla="val 2429"/>
            </a:avLst>
          </a:prstGeom>
          <a:noFill/>
          <a:ln>
            <a:solidFill>
              <a:schemeClr val="accent1">
                <a:shade val="1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3" name="圆角矩形 4">
            <a:extLst>
              <a:ext uri="{FF2B5EF4-FFF2-40B4-BE49-F238E27FC236}">
                <a16:creationId xmlns:a16="http://schemas.microsoft.com/office/drawing/2014/main" id="{5E3D07DA-CC95-7164-0969-55FDE0D77EB5}"/>
              </a:ext>
            </a:extLst>
          </p:cNvPr>
          <p:cNvSpPr/>
          <p:nvPr/>
        </p:nvSpPr>
        <p:spPr>
          <a:xfrm>
            <a:off x="1777035" y="1683657"/>
            <a:ext cx="3006671" cy="449451"/>
          </a:xfrm>
          <a:prstGeom prst="roundRect">
            <a:avLst>
              <a:gd name="adj" fmla="val 0"/>
            </a:avLst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rPr>
              <a:t>添加标题文本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3BFA85C9-96A8-ABF8-E714-EEB96F73E4BD}"/>
              </a:ext>
            </a:extLst>
          </p:cNvPr>
          <p:cNvSpPr/>
          <p:nvPr/>
        </p:nvSpPr>
        <p:spPr>
          <a:xfrm>
            <a:off x="1335601" y="2562358"/>
            <a:ext cx="3889541" cy="9886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200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5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EE4BD55E-03A9-040D-526D-26259B368032}"/>
              </a:ext>
            </a:extLst>
          </p:cNvPr>
          <p:cNvSpPr/>
          <p:nvPr/>
        </p:nvSpPr>
        <p:spPr>
          <a:xfrm>
            <a:off x="1335601" y="3980212"/>
            <a:ext cx="3889541" cy="9886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200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5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6" name="图形 11">
            <a:extLst>
              <a:ext uri="{FF2B5EF4-FFF2-40B4-BE49-F238E27FC236}">
                <a16:creationId xmlns:a16="http://schemas.microsoft.com/office/drawing/2014/main" id="{F94F4EFE-BDFC-7744-BD92-8E67DEA9B3A3}"/>
              </a:ext>
            </a:extLst>
          </p:cNvPr>
          <p:cNvSpPr/>
          <p:nvPr/>
        </p:nvSpPr>
        <p:spPr>
          <a:xfrm>
            <a:off x="1485138" y="3677236"/>
            <a:ext cx="3889541" cy="106201"/>
          </a:xfrm>
          <a:custGeom>
            <a:avLst/>
            <a:gdLst>
              <a:gd name="connsiteX0" fmla="*/ 3054997 w 12185931"/>
              <a:gd name="connsiteY0" fmla="*/ 643023 h 2275759"/>
              <a:gd name="connsiteX1" fmla="*/ 3187901 w 12185931"/>
              <a:gd name="connsiteY1" fmla="*/ 645450 h 2275759"/>
              <a:gd name="connsiteX2" fmla="*/ 3105974 w 12185931"/>
              <a:gd name="connsiteY2" fmla="*/ 588405 h 2275759"/>
              <a:gd name="connsiteX3" fmla="*/ 3141172 w 12185931"/>
              <a:gd name="connsiteY3" fmla="*/ 539855 h 2275759"/>
              <a:gd name="connsiteX4" fmla="*/ 3252229 w 12185931"/>
              <a:gd name="connsiteY4" fmla="*/ 537428 h 2275759"/>
              <a:gd name="connsiteX5" fmla="*/ 3274683 w 12185931"/>
              <a:gd name="connsiteY5" fmla="*/ 571412 h 2275759"/>
              <a:gd name="connsiteX6" fmla="*/ 3400305 w 12185931"/>
              <a:gd name="connsiteY6" fmla="*/ 564737 h 2275759"/>
              <a:gd name="connsiteX7" fmla="*/ 3454316 w 12185931"/>
              <a:gd name="connsiteY7" fmla="*/ 658801 h 2275759"/>
              <a:gd name="connsiteX8" fmla="*/ 3592683 w 12185931"/>
              <a:gd name="connsiteY8" fmla="*/ 658801 h 2275759"/>
              <a:gd name="connsiteX9" fmla="*/ 3541099 w 12185931"/>
              <a:gd name="connsiteY9" fmla="*/ 616321 h 2275759"/>
              <a:gd name="connsiteX10" fmla="*/ 3632736 w 12185931"/>
              <a:gd name="connsiteY10" fmla="*/ 548351 h 2275759"/>
              <a:gd name="connsiteX11" fmla="*/ 3741973 w 12185931"/>
              <a:gd name="connsiteY11" fmla="*/ 568378 h 2275759"/>
              <a:gd name="connsiteX12" fmla="*/ 3785060 w 12185931"/>
              <a:gd name="connsiteY12" fmla="*/ 629065 h 2275759"/>
              <a:gd name="connsiteX13" fmla="*/ 3810549 w 12185931"/>
              <a:gd name="connsiteY13" fmla="*/ 559275 h 2275759"/>
              <a:gd name="connsiteX14" fmla="*/ 3893083 w 12185931"/>
              <a:gd name="connsiteY14" fmla="*/ 635134 h 2275759"/>
              <a:gd name="connsiteX15" fmla="*/ 3906434 w 12185931"/>
              <a:gd name="connsiteY15" fmla="*/ 547138 h 2275759"/>
              <a:gd name="connsiteX16" fmla="*/ 3993217 w 12185931"/>
              <a:gd name="connsiteY16" fmla="*/ 612073 h 2275759"/>
              <a:gd name="connsiteX17" fmla="*/ 3997464 w 12185931"/>
              <a:gd name="connsiteY17" fmla="*/ 646664 h 2275759"/>
              <a:gd name="connsiteX18" fmla="*/ 3966514 w 12185931"/>
              <a:gd name="connsiteY18" fmla="*/ 640595 h 2275759"/>
              <a:gd name="connsiteX19" fmla="*/ 3920392 w 12185931"/>
              <a:gd name="connsiteY19" fmla="*/ 618748 h 2275759"/>
              <a:gd name="connsiteX20" fmla="*/ 4111556 w 12185931"/>
              <a:gd name="connsiteY20" fmla="*/ 688538 h 2275759"/>
              <a:gd name="connsiteX21" fmla="*/ 4080605 w 12185931"/>
              <a:gd name="connsiteY21" fmla="*/ 636954 h 2275759"/>
              <a:gd name="connsiteX22" fmla="*/ 4196518 w 12185931"/>
              <a:gd name="connsiteY22" fmla="*/ 749832 h 2275759"/>
              <a:gd name="connsiteX23" fmla="*/ 4267521 w 12185931"/>
              <a:gd name="connsiteY23" fmla="*/ 670939 h 2275759"/>
              <a:gd name="connsiteX24" fmla="*/ 4297258 w 12185931"/>
              <a:gd name="connsiteY24" fmla="*/ 660622 h 2275759"/>
              <a:gd name="connsiteX25" fmla="*/ 4282693 w 12185931"/>
              <a:gd name="connsiteY25" fmla="*/ 632099 h 2275759"/>
              <a:gd name="connsiteX26" fmla="*/ 4191662 w 12185931"/>
              <a:gd name="connsiteY26" fmla="*/ 601149 h 2275759"/>
              <a:gd name="connsiteX27" fmla="*/ 4084854 w 12185931"/>
              <a:gd name="connsiteY27" fmla="*/ 612073 h 2275759"/>
              <a:gd name="connsiteX28" fmla="*/ 4081213 w 12185931"/>
              <a:gd name="connsiteY28" fmla="*/ 448825 h 2275759"/>
              <a:gd name="connsiteX29" fmla="*/ 4151003 w 12185931"/>
              <a:gd name="connsiteY29" fmla="*/ 493126 h 2275759"/>
              <a:gd name="connsiteX30" fmla="*/ 4245674 w 12185931"/>
              <a:gd name="connsiteY30" fmla="*/ 555634 h 2275759"/>
              <a:gd name="connsiteX31" fmla="*/ 4347021 w 12185931"/>
              <a:gd name="connsiteY31" fmla="*/ 585977 h 2275759"/>
              <a:gd name="connsiteX32" fmla="*/ 4367048 w 12185931"/>
              <a:gd name="connsiteY32" fmla="*/ 588405 h 2275759"/>
              <a:gd name="connsiteX33" fmla="*/ 4247495 w 12185931"/>
              <a:gd name="connsiteY33" fmla="*/ 521649 h 2275759"/>
              <a:gd name="connsiteX34" fmla="*/ 4205014 w 12185931"/>
              <a:gd name="connsiteY34" fmla="*/ 473706 h 2275759"/>
              <a:gd name="connsiteX35" fmla="*/ 4259632 w 12185931"/>
              <a:gd name="connsiteY35" fmla="*/ 443970 h 2275759"/>
              <a:gd name="connsiteX36" fmla="*/ 4389502 w 12185931"/>
              <a:gd name="connsiteY36" fmla="*/ 463390 h 2275759"/>
              <a:gd name="connsiteX37" fmla="*/ 4428342 w 12185931"/>
              <a:gd name="connsiteY37" fmla="*/ 522863 h 2275759"/>
              <a:gd name="connsiteX38" fmla="*/ 4404067 w 12185931"/>
              <a:gd name="connsiteY38" fmla="*/ 542889 h 2275759"/>
              <a:gd name="connsiteX39" fmla="*/ 4445941 w 12185931"/>
              <a:gd name="connsiteY39" fmla="*/ 576267 h 2275759"/>
              <a:gd name="connsiteX40" fmla="*/ 4470822 w 12185931"/>
              <a:gd name="connsiteY40" fmla="*/ 599935 h 2275759"/>
              <a:gd name="connsiteX41" fmla="*/ 4433197 w 12185931"/>
              <a:gd name="connsiteY41" fmla="*/ 614500 h 2275759"/>
              <a:gd name="connsiteX42" fmla="*/ 4462933 w 12185931"/>
              <a:gd name="connsiteY42" fmla="*/ 655767 h 2275759"/>
              <a:gd name="connsiteX43" fmla="*/ 4358552 w 12185931"/>
              <a:gd name="connsiteY43" fmla="*/ 632706 h 2275759"/>
              <a:gd name="connsiteX44" fmla="*/ 4385254 w 12185931"/>
              <a:gd name="connsiteY44" fmla="*/ 670939 h 2275759"/>
              <a:gd name="connsiteX45" fmla="*/ 4562460 w 12185931"/>
              <a:gd name="connsiteY45" fmla="*/ 657588 h 2275759"/>
              <a:gd name="connsiteX46" fmla="*/ 4562460 w 12185931"/>
              <a:gd name="connsiteY46" fmla="*/ 639989 h 2275759"/>
              <a:gd name="connsiteX47" fmla="*/ 4529689 w 12185931"/>
              <a:gd name="connsiteY47" fmla="*/ 629065 h 2275759"/>
              <a:gd name="connsiteX48" fmla="*/ 4559425 w 12185931"/>
              <a:gd name="connsiteY48" fmla="*/ 590225 h 2275759"/>
              <a:gd name="connsiteX49" fmla="*/ 4712357 w 12185931"/>
              <a:gd name="connsiteY49" fmla="*/ 683076 h 2275759"/>
              <a:gd name="connsiteX50" fmla="*/ 4723887 w 12185931"/>
              <a:gd name="connsiteY50" fmla="*/ 737088 h 2275759"/>
              <a:gd name="connsiteX51" fmla="*/ 4797925 w 12185931"/>
              <a:gd name="connsiteY51" fmla="*/ 763183 h 2275759"/>
              <a:gd name="connsiteX52" fmla="*/ 4712357 w 12185931"/>
              <a:gd name="connsiteY52" fmla="*/ 683683 h 2275759"/>
              <a:gd name="connsiteX53" fmla="*/ 4712357 w 12185931"/>
              <a:gd name="connsiteY53" fmla="*/ 632706 h 2275759"/>
              <a:gd name="connsiteX54" fmla="*/ 4675337 w 12185931"/>
              <a:gd name="connsiteY54" fmla="*/ 578695 h 2275759"/>
              <a:gd name="connsiteX55" fmla="*/ 4672910 w 12185931"/>
              <a:gd name="connsiteY55" fmla="*/ 587191 h 2275759"/>
              <a:gd name="connsiteX56" fmla="*/ 4560032 w 12185931"/>
              <a:gd name="connsiteY56" fmla="*/ 525290 h 2275759"/>
              <a:gd name="connsiteX57" fmla="*/ 4691116 w 12185931"/>
              <a:gd name="connsiteY57" fmla="*/ 503443 h 2275759"/>
              <a:gd name="connsiteX58" fmla="*/ 4768795 w 12185931"/>
              <a:gd name="connsiteY58" fmla="*/ 514367 h 2275759"/>
              <a:gd name="connsiteX59" fmla="*/ 4826448 w 12185931"/>
              <a:gd name="connsiteY59" fmla="*/ 551386 h 2275759"/>
              <a:gd name="connsiteX60" fmla="*/ 4991516 w 12185931"/>
              <a:gd name="connsiteY60" fmla="*/ 641202 h 2275759"/>
              <a:gd name="connsiteX61" fmla="*/ 5231836 w 12185931"/>
              <a:gd name="connsiteY61" fmla="*/ 653340 h 2275759"/>
              <a:gd name="connsiteX62" fmla="*/ 5307088 w 12185931"/>
              <a:gd name="connsiteY62" fmla="*/ 664263 h 2275759"/>
              <a:gd name="connsiteX63" fmla="*/ 5313157 w 12185931"/>
              <a:gd name="connsiteY63" fmla="*/ 643023 h 2275759"/>
              <a:gd name="connsiteX64" fmla="*/ 5220913 w 12185931"/>
              <a:gd name="connsiteY64" fmla="*/ 609038 h 2275759"/>
              <a:gd name="connsiteX65" fmla="*/ 5208168 w 12185931"/>
              <a:gd name="connsiteY65" fmla="*/ 619962 h 2275759"/>
              <a:gd name="connsiteX66" fmla="*/ 5208168 w 12185931"/>
              <a:gd name="connsiteY66" fmla="*/ 536821 h 2275759"/>
              <a:gd name="connsiteX67" fmla="*/ 5223340 w 12185931"/>
              <a:gd name="connsiteY67" fmla="*/ 529538 h 2275759"/>
              <a:gd name="connsiteX68" fmla="*/ 5293130 w 12185931"/>
              <a:gd name="connsiteY68" fmla="*/ 594473 h 2275759"/>
              <a:gd name="connsiteX69" fmla="*/ 5284634 w 12185931"/>
              <a:gd name="connsiteY69" fmla="*/ 517401 h 2275759"/>
              <a:gd name="connsiteX70" fmla="*/ 5330149 w 12185931"/>
              <a:gd name="connsiteY70" fmla="*/ 555634 h 2275759"/>
              <a:gd name="connsiteX71" fmla="*/ 5314370 w 12185931"/>
              <a:gd name="connsiteY71" fmla="*/ 577481 h 2275759"/>
              <a:gd name="connsiteX72" fmla="*/ 5449095 w 12185931"/>
              <a:gd name="connsiteY72" fmla="*/ 607824 h 2275759"/>
              <a:gd name="connsiteX73" fmla="*/ 5457592 w 12185931"/>
              <a:gd name="connsiteY73" fmla="*/ 485844 h 2275759"/>
              <a:gd name="connsiteX74" fmla="*/ 5470336 w 12185931"/>
              <a:gd name="connsiteY74" fmla="*/ 488271 h 2275759"/>
              <a:gd name="connsiteX75" fmla="*/ 5490970 w 12185931"/>
              <a:gd name="connsiteY75" fmla="*/ 602363 h 2275759"/>
              <a:gd name="connsiteX76" fmla="*/ 5509176 w 12185931"/>
              <a:gd name="connsiteY76" fmla="*/ 587191 h 2275759"/>
              <a:gd name="connsiteX77" fmla="*/ 5570469 w 12185931"/>
              <a:gd name="connsiteY77" fmla="*/ 602363 h 2275759"/>
              <a:gd name="connsiteX78" fmla="*/ 5604454 w 12185931"/>
              <a:gd name="connsiteY78" fmla="*/ 657588 h 2275759"/>
              <a:gd name="connsiteX79" fmla="*/ 5632370 w 12185931"/>
              <a:gd name="connsiteY79" fmla="*/ 647878 h 2275759"/>
              <a:gd name="connsiteX80" fmla="*/ 5703374 w 12185931"/>
              <a:gd name="connsiteY80" fmla="*/ 670332 h 2275759"/>
              <a:gd name="connsiteX81" fmla="*/ 5736751 w 12185931"/>
              <a:gd name="connsiteY81" fmla="*/ 692786 h 2275759"/>
              <a:gd name="connsiteX82" fmla="*/ 5752530 w 12185931"/>
              <a:gd name="connsiteY82" fmla="*/ 651519 h 2275759"/>
              <a:gd name="connsiteX83" fmla="*/ 5744034 w 12185931"/>
              <a:gd name="connsiteY83" fmla="*/ 630279 h 2275759"/>
              <a:gd name="connsiteX84" fmla="*/ 5663927 w 12185931"/>
              <a:gd name="connsiteY84" fmla="*/ 630279 h 2275759"/>
              <a:gd name="connsiteX85" fmla="*/ 5685774 w 12185931"/>
              <a:gd name="connsiteY85" fmla="*/ 604183 h 2275759"/>
              <a:gd name="connsiteX86" fmla="*/ 5773164 w 12185931"/>
              <a:gd name="connsiteY86" fmla="*/ 553813 h 2275759"/>
              <a:gd name="connsiteX87" fmla="*/ 5788942 w 12185931"/>
              <a:gd name="connsiteY87" fmla="*/ 506477 h 2275759"/>
              <a:gd name="connsiteX88" fmla="*/ 5813824 w 12185931"/>
              <a:gd name="connsiteY88" fmla="*/ 519828 h 2275759"/>
              <a:gd name="connsiteX89" fmla="*/ 5876331 w 12185931"/>
              <a:gd name="connsiteY89" fmla="*/ 583550 h 2275759"/>
              <a:gd name="connsiteX90" fmla="*/ 5938839 w 12185931"/>
              <a:gd name="connsiteY90" fmla="*/ 633313 h 2275759"/>
              <a:gd name="connsiteX91" fmla="*/ 5938839 w 12185931"/>
              <a:gd name="connsiteY91" fmla="*/ 632706 h 2275759"/>
              <a:gd name="connsiteX92" fmla="*/ 5887255 w 12185931"/>
              <a:gd name="connsiteY92" fmla="*/ 667905 h 2275759"/>
              <a:gd name="connsiteX93" fmla="*/ 5926701 w 12185931"/>
              <a:gd name="connsiteY93" fmla="*/ 715240 h 2275759"/>
              <a:gd name="connsiteX94" fmla="*/ 5941873 w 12185931"/>
              <a:gd name="connsiteY94" fmla="*/ 706137 h 2275759"/>
              <a:gd name="connsiteX95" fmla="*/ 5946121 w 12185931"/>
              <a:gd name="connsiteY95" fmla="*/ 673366 h 2275759"/>
              <a:gd name="connsiteX96" fmla="*/ 6025621 w 12185931"/>
              <a:gd name="connsiteY96" fmla="*/ 714633 h 2275759"/>
              <a:gd name="connsiteX97" fmla="*/ 6168235 w 12185931"/>
              <a:gd name="connsiteY97" fmla="*/ 724950 h 2275759"/>
              <a:gd name="connsiteX98" fmla="*/ 6144568 w 12185931"/>
              <a:gd name="connsiteY98" fmla="*/ 661836 h 2275759"/>
              <a:gd name="connsiteX99" fmla="*/ 6154277 w 12185931"/>
              <a:gd name="connsiteY99" fmla="*/ 656981 h 2275759"/>
              <a:gd name="connsiteX100" fmla="*/ 6191903 w 12185931"/>
              <a:gd name="connsiteY100" fmla="*/ 714633 h 2275759"/>
              <a:gd name="connsiteX101" fmla="*/ 6296892 w 12185931"/>
              <a:gd name="connsiteY101" fmla="*/ 707351 h 2275759"/>
              <a:gd name="connsiteX102" fmla="*/ 6312063 w 12185931"/>
              <a:gd name="connsiteY102" fmla="*/ 602363 h 2275759"/>
              <a:gd name="connsiteX103" fmla="*/ 6352723 w 12185931"/>
              <a:gd name="connsiteY103" fmla="*/ 609645 h 2275759"/>
              <a:gd name="connsiteX104" fmla="*/ 6488055 w 12185931"/>
              <a:gd name="connsiteY104" fmla="*/ 613286 h 2275759"/>
              <a:gd name="connsiteX105" fmla="*/ 6524467 w 12185931"/>
              <a:gd name="connsiteY105" fmla="*/ 621176 h 2275759"/>
              <a:gd name="connsiteX106" fmla="*/ 6598505 w 12185931"/>
              <a:gd name="connsiteY106" fmla="*/ 641809 h 2275759"/>
              <a:gd name="connsiteX107" fmla="*/ 6653731 w 12185931"/>
              <a:gd name="connsiteY107" fmla="*/ 699462 h 2275759"/>
              <a:gd name="connsiteX108" fmla="*/ 6580907 w 12185931"/>
              <a:gd name="connsiteY108" fmla="*/ 707958 h 2275759"/>
              <a:gd name="connsiteX109" fmla="*/ 6650089 w 12185931"/>
              <a:gd name="connsiteY109" fmla="*/ 769252 h 2275759"/>
              <a:gd name="connsiteX110" fmla="*/ 6655551 w 12185931"/>
              <a:gd name="connsiteY110" fmla="*/ 729805 h 2275759"/>
              <a:gd name="connsiteX111" fmla="*/ 6805448 w 12185931"/>
              <a:gd name="connsiteY111" fmla="*/ 662443 h 2275759"/>
              <a:gd name="connsiteX112" fmla="*/ 6747796 w 12185931"/>
              <a:gd name="connsiteY112" fmla="*/ 652126 h 2275759"/>
              <a:gd name="connsiteX113" fmla="*/ 6712597 w 12185931"/>
              <a:gd name="connsiteY113" fmla="*/ 582336 h 2275759"/>
              <a:gd name="connsiteX114" fmla="*/ 6716238 w 12185931"/>
              <a:gd name="connsiteY114" fmla="*/ 520435 h 2275759"/>
              <a:gd name="connsiteX115" fmla="*/ 6634917 w 12185931"/>
              <a:gd name="connsiteY115" fmla="*/ 439722 h 2275759"/>
              <a:gd name="connsiteX116" fmla="*/ 6716845 w 12185931"/>
              <a:gd name="connsiteY116" fmla="*/ 435474 h 2275759"/>
              <a:gd name="connsiteX117" fmla="*/ 6726555 w 12185931"/>
              <a:gd name="connsiteY117" fmla="*/ 515580 h 2275759"/>
              <a:gd name="connsiteX118" fmla="*/ 6877058 w 12185931"/>
              <a:gd name="connsiteY118" fmla="*/ 579302 h 2275759"/>
              <a:gd name="connsiteX119" fmla="*/ 6844287 w 12185931"/>
              <a:gd name="connsiteY119" fmla="*/ 535000 h 2275759"/>
              <a:gd name="connsiteX120" fmla="*/ 6915898 w 12185931"/>
              <a:gd name="connsiteY120" fmla="*/ 535000 h 2275759"/>
              <a:gd name="connsiteX121" fmla="*/ 7053050 w 12185931"/>
              <a:gd name="connsiteY121" fmla="*/ 546531 h 2275759"/>
              <a:gd name="connsiteX122" fmla="*/ 7201127 w 12185931"/>
              <a:gd name="connsiteY122" fmla="*/ 636954 h 2275759"/>
              <a:gd name="connsiteX123" fmla="*/ 7185955 w 12185931"/>
              <a:gd name="connsiteY123" fmla="*/ 676401 h 2275759"/>
              <a:gd name="connsiteX124" fmla="*/ 7087035 w 12185931"/>
              <a:gd name="connsiteY124" fmla="*/ 583550 h 2275759"/>
              <a:gd name="connsiteX125" fmla="*/ 7077325 w 12185931"/>
              <a:gd name="connsiteY125" fmla="*/ 660622 h 2275759"/>
              <a:gd name="connsiteX126" fmla="*/ 7010569 w 12185931"/>
              <a:gd name="connsiteY126" fmla="*/ 653340 h 2275759"/>
              <a:gd name="connsiteX127" fmla="*/ 7244214 w 12185931"/>
              <a:gd name="connsiteY127" fmla="*/ 677008 h 2275759"/>
              <a:gd name="connsiteX128" fmla="*/ 7199913 w 12185931"/>
              <a:gd name="connsiteY128" fmla="*/ 636954 h 2275759"/>
              <a:gd name="connsiteX129" fmla="*/ 7343134 w 12185931"/>
              <a:gd name="connsiteY129" fmla="*/ 657588 h 2275759"/>
              <a:gd name="connsiteX130" fmla="*/ 7377119 w 12185931"/>
              <a:gd name="connsiteY130" fmla="*/ 663050 h 2275759"/>
              <a:gd name="connsiteX131" fmla="*/ 7340100 w 12185931"/>
              <a:gd name="connsiteY131" fmla="*/ 602363 h 2275759"/>
              <a:gd name="connsiteX132" fmla="*/ 7281840 w 12185931"/>
              <a:gd name="connsiteY132" fmla="*/ 584157 h 2275759"/>
              <a:gd name="connsiteX133" fmla="*/ 7285481 w 12185931"/>
              <a:gd name="connsiteY133" fmla="*/ 565950 h 2275759"/>
              <a:gd name="connsiteX134" fmla="*/ 7318859 w 12185931"/>
              <a:gd name="connsiteY134" fmla="*/ 565950 h 2275759"/>
              <a:gd name="connsiteX135" fmla="*/ 7443874 w 12185931"/>
              <a:gd name="connsiteY135" fmla="*/ 575054 h 2275759"/>
              <a:gd name="connsiteX136" fmla="*/ 7558573 w 12185931"/>
              <a:gd name="connsiteY136" fmla="*/ 604183 h 2275759"/>
              <a:gd name="connsiteX137" fmla="*/ 7672057 w 12185931"/>
              <a:gd name="connsiteY137" fmla="*/ 633313 h 2275759"/>
              <a:gd name="connsiteX138" fmla="*/ 7718786 w 12185931"/>
              <a:gd name="connsiteY138" fmla="*/ 650305 h 2275759"/>
              <a:gd name="connsiteX139" fmla="*/ 7670237 w 12185931"/>
              <a:gd name="connsiteY139" fmla="*/ 596294 h 2275759"/>
              <a:gd name="connsiteX140" fmla="*/ 7802534 w 12185931"/>
              <a:gd name="connsiteY140" fmla="*/ 616321 h 2275759"/>
              <a:gd name="connsiteX141" fmla="*/ 7911163 w 12185931"/>
              <a:gd name="connsiteY141" fmla="*/ 669725 h 2275759"/>
              <a:gd name="connsiteX142" fmla="*/ 7979740 w 12185931"/>
              <a:gd name="connsiteY142" fmla="*/ 653340 h 2275759"/>
              <a:gd name="connsiteX143" fmla="*/ 8063487 w 12185931"/>
              <a:gd name="connsiteY143" fmla="*/ 647878 h 2275759"/>
              <a:gd name="connsiteX144" fmla="*/ 8072590 w 12185931"/>
              <a:gd name="connsiteY144" fmla="*/ 652126 h 2275759"/>
              <a:gd name="connsiteX145" fmla="*/ 8290457 w 12185931"/>
              <a:gd name="connsiteY145" fmla="*/ 665477 h 2275759"/>
              <a:gd name="connsiteX146" fmla="*/ 8386342 w 12185931"/>
              <a:gd name="connsiteY146" fmla="*/ 665477 h 2275759"/>
              <a:gd name="connsiteX147" fmla="*/ 8388162 w 12185931"/>
              <a:gd name="connsiteY147" fmla="*/ 683683 h 2275759"/>
              <a:gd name="connsiteX148" fmla="*/ 8311697 w 12185931"/>
              <a:gd name="connsiteY148" fmla="*/ 694607 h 2275759"/>
              <a:gd name="connsiteX149" fmla="*/ 8517425 w 12185931"/>
              <a:gd name="connsiteY149" fmla="*/ 672759 h 2275759"/>
              <a:gd name="connsiteX150" fmla="*/ 8668536 w 12185931"/>
              <a:gd name="connsiteY150" fmla="*/ 657588 h 2275759"/>
              <a:gd name="connsiteX151" fmla="*/ 8703127 w 12185931"/>
              <a:gd name="connsiteY151" fmla="*/ 657588 h 2275759"/>
              <a:gd name="connsiteX152" fmla="*/ 8707375 w 12185931"/>
              <a:gd name="connsiteY152" fmla="*/ 642416 h 2275759"/>
              <a:gd name="connsiteX153" fmla="*/ 8656399 w 12185931"/>
              <a:gd name="connsiteY153" fmla="*/ 612073 h 2275759"/>
              <a:gd name="connsiteX154" fmla="*/ 8799013 w 12185931"/>
              <a:gd name="connsiteY154" fmla="*/ 605397 h 2275759"/>
              <a:gd name="connsiteX155" fmla="*/ 8761993 w 12185931"/>
              <a:gd name="connsiteY155" fmla="*/ 671546 h 2275759"/>
              <a:gd name="connsiteX156" fmla="*/ 8729830 w 12185931"/>
              <a:gd name="connsiteY156" fmla="*/ 674580 h 2275759"/>
              <a:gd name="connsiteX157" fmla="*/ 8729830 w 12185931"/>
              <a:gd name="connsiteY157" fmla="*/ 683683 h 2275759"/>
              <a:gd name="connsiteX158" fmla="*/ 8797192 w 12185931"/>
              <a:gd name="connsiteY158" fmla="*/ 688538 h 2275759"/>
              <a:gd name="connsiteX159" fmla="*/ 8956799 w 12185931"/>
              <a:gd name="connsiteY159" fmla="*/ 715240 h 2275759"/>
              <a:gd name="connsiteX160" fmla="*/ 8955585 w 12185931"/>
              <a:gd name="connsiteY160" fmla="*/ 714027 h 2275759"/>
              <a:gd name="connsiteX161" fmla="*/ 9037512 w 12185931"/>
              <a:gd name="connsiteY161" fmla="*/ 683076 h 2275759"/>
              <a:gd name="connsiteX162" fmla="*/ 9036299 w 12185931"/>
              <a:gd name="connsiteY162" fmla="*/ 684897 h 2275759"/>
              <a:gd name="connsiteX163" fmla="*/ 9072711 w 12185931"/>
              <a:gd name="connsiteY163" fmla="*/ 718881 h 2275759"/>
              <a:gd name="connsiteX164" fmla="*/ 9187409 w 12185931"/>
              <a:gd name="connsiteY164" fmla="*/ 728591 h 2275759"/>
              <a:gd name="connsiteX165" fmla="*/ 9123080 w 12185931"/>
              <a:gd name="connsiteY165" fmla="*/ 686111 h 2275759"/>
              <a:gd name="connsiteX166" fmla="*/ 9049649 w 12185931"/>
              <a:gd name="connsiteY166" fmla="*/ 663656 h 2275759"/>
              <a:gd name="connsiteX167" fmla="*/ 9054505 w 12185931"/>
              <a:gd name="connsiteY167" fmla="*/ 650912 h 2275759"/>
              <a:gd name="connsiteX168" fmla="*/ 9178306 w 12185931"/>
              <a:gd name="connsiteY168" fmla="*/ 601756 h 2275759"/>
              <a:gd name="connsiteX169" fmla="*/ 9229890 w 12185931"/>
              <a:gd name="connsiteY169" fmla="*/ 616321 h 2275759"/>
              <a:gd name="connsiteX170" fmla="*/ 9299072 w 12185931"/>
              <a:gd name="connsiteY170" fmla="*/ 660015 h 2275759"/>
              <a:gd name="connsiteX171" fmla="*/ 9317886 w 12185931"/>
              <a:gd name="connsiteY171" fmla="*/ 599328 h 2275759"/>
              <a:gd name="connsiteX172" fmla="*/ 9340947 w 12185931"/>
              <a:gd name="connsiteY172" fmla="*/ 651519 h 2275759"/>
              <a:gd name="connsiteX173" fmla="*/ 9385855 w 12185931"/>
              <a:gd name="connsiteY173" fmla="*/ 611466 h 2275759"/>
              <a:gd name="connsiteX174" fmla="*/ 9416805 w 12185931"/>
              <a:gd name="connsiteY174" fmla="*/ 626637 h 2275759"/>
              <a:gd name="connsiteX175" fmla="*/ 9429549 w 12185931"/>
              <a:gd name="connsiteY175" fmla="*/ 658195 h 2275759"/>
              <a:gd name="connsiteX176" fmla="*/ 9487809 w 12185931"/>
              <a:gd name="connsiteY176" fmla="*/ 649698 h 2275759"/>
              <a:gd name="connsiteX177" fmla="*/ 9533324 w 12185931"/>
              <a:gd name="connsiteY177" fmla="*/ 612679 h 2275759"/>
              <a:gd name="connsiteX178" fmla="*/ 9660767 w 12185931"/>
              <a:gd name="connsiteY178" fmla="*/ 653340 h 2275759"/>
              <a:gd name="connsiteX179" fmla="*/ 9740267 w 12185931"/>
              <a:gd name="connsiteY179" fmla="*/ 604183 h 2275759"/>
              <a:gd name="connsiteX180" fmla="*/ 9929003 w 12185931"/>
              <a:gd name="connsiteY180" fmla="*/ 613893 h 2275759"/>
              <a:gd name="connsiteX181" fmla="*/ 9984834 w 12185931"/>
              <a:gd name="connsiteY181" fmla="*/ 677614 h 2275759"/>
              <a:gd name="connsiteX182" fmla="*/ 10186315 w 12185931"/>
              <a:gd name="connsiteY182" fmla="*/ 630279 h 2275759"/>
              <a:gd name="connsiteX183" fmla="*/ 10506135 w 12185931"/>
              <a:gd name="connsiteY183" fmla="*/ 626031 h 2275759"/>
              <a:gd name="connsiteX184" fmla="*/ 10768303 w 12185931"/>
              <a:gd name="connsiteY184" fmla="*/ 638775 h 2275759"/>
              <a:gd name="connsiteX185" fmla="*/ 10783475 w 12185931"/>
              <a:gd name="connsiteY185" fmla="*/ 639989 h 2275759"/>
              <a:gd name="connsiteX186" fmla="*/ 11167622 w 12185931"/>
              <a:gd name="connsiteY186" fmla="*/ 626637 h 2275759"/>
              <a:gd name="connsiteX187" fmla="*/ 11397626 w 12185931"/>
              <a:gd name="connsiteY187" fmla="*/ 624210 h 2275759"/>
              <a:gd name="connsiteX188" fmla="*/ 11407336 w 12185931"/>
              <a:gd name="connsiteY188" fmla="*/ 624210 h 2275759"/>
              <a:gd name="connsiteX189" fmla="*/ 11532958 w 12185931"/>
              <a:gd name="connsiteY189" fmla="*/ 587798 h 2275759"/>
              <a:gd name="connsiteX190" fmla="*/ 11511110 w 12185931"/>
              <a:gd name="connsiteY190" fmla="*/ 550172 h 2275759"/>
              <a:gd name="connsiteX191" fmla="*/ 11477732 w 12185931"/>
              <a:gd name="connsiteY191" fmla="*/ 544103 h 2275759"/>
              <a:gd name="connsiteX192" fmla="*/ 11400660 w 12185931"/>
              <a:gd name="connsiteY192" fmla="*/ 556241 h 2275759"/>
              <a:gd name="connsiteX193" fmla="*/ 11327836 w 12185931"/>
              <a:gd name="connsiteY193" fmla="*/ 570805 h 2275759"/>
              <a:gd name="connsiteX194" fmla="*/ 11290817 w 12185931"/>
              <a:gd name="connsiteY194" fmla="*/ 561096 h 2275759"/>
              <a:gd name="connsiteX195" fmla="*/ 11251977 w 12185931"/>
              <a:gd name="connsiteY195" fmla="*/ 579909 h 2275759"/>
              <a:gd name="connsiteX196" fmla="*/ 11191291 w 12185931"/>
              <a:gd name="connsiteY196" fmla="*/ 507691 h 2275759"/>
              <a:gd name="connsiteX197" fmla="*/ 11397019 w 12185931"/>
              <a:gd name="connsiteY197" fmla="*/ 501622 h 2275759"/>
              <a:gd name="connsiteX198" fmla="*/ 11466203 w 12185931"/>
              <a:gd name="connsiteY198" fmla="*/ 480382 h 2275759"/>
              <a:gd name="connsiteX199" fmla="*/ 11480160 w 12185931"/>
              <a:gd name="connsiteY199" fmla="*/ 477348 h 2275759"/>
              <a:gd name="connsiteX200" fmla="*/ 11653118 w 12185931"/>
              <a:gd name="connsiteY200" fmla="*/ 474313 h 2275759"/>
              <a:gd name="connsiteX201" fmla="*/ 11682854 w 12185931"/>
              <a:gd name="connsiteY201" fmla="*/ 485237 h 2275759"/>
              <a:gd name="connsiteX202" fmla="*/ 11679213 w 12185931"/>
              <a:gd name="connsiteY202" fmla="*/ 514973 h 2275759"/>
              <a:gd name="connsiteX203" fmla="*/ 11625202 w 12185931"/>
              <a:gd name="connsiteY203" fmla="*/ 553813 h 2275759"/>
              <a:gd name="connsiteX204" fmla="*/ 11564515 w 12185931"/>
              <a:gd name="connsiteY204" fmla="*/ 578088 h 2275759"/>
              <a:gd name="connsiteX205" fmla="*/ 11569370 w 12185931"/>
              <a:gd name="connsiteY205" fmla="*/ 591439 h 2275759"/>
              <a:gd name="connsiteX206" fmla="*/ 11685282 w 12185931"/>
              <a:gd name="connsiteY206" fmla="*/ 590225 h 2275759"/>
              <a:gd name="connsiteX207" fmla="*/ 11798160 w 12185931"/>
              <a:gd name="connsiteY207" fmla="*/ 563523 h 2275759"/>
              <a:gd name="connsiteX208" fmla="*/ 11699240 w 12185931"/>
              <a:gd name="connsiteY208" fmla="*/ 487664 h 2275759"/>
              <a:gd name="connsiteX209" fmla="*/ 11799373 w 12185931"/>
              <a:gd name="connsiteY209" fmla="*/ 467638 h 2275759"/>
              <a:gd name="connsiteX210" fmla="*/ 11824862 w 12185931"/>
              <a:gd name="connsiteY210" fmla="*/ 437294 h 2275759"/>
              <a:gd name="connsiteX211" fmla="*/ 11822434 w 12185931"/>
              <a:gd name="connsiteY211" fmla="*/ 386924 h 2275759"/>
              <a:gd name="connsiteX212" fmla="*/ 11982648 w 12185931"/>
              <a:gd name="connsiteY212" fmla="*/ 366291 h 2275759"/>
              <a:gd name="connsiteX213" fmla="*/ 12191411 w 12185931"/>
              <a:gd name="connsiteY213" fmla="*/ 420302 h 2275759"/>
              <a:gd name="connsiteX214" fmla="*/ 12102808 w 12185931"/>
              <a:gd name="connsiteY214" fmla="*/ 432439 h 2275759"/>
              <a:gd name="connsiteX215" fmla="*/ 12092491 w 12185931"/>
              <a:gd name="connsiteY215" fmla="*/ 511939 h 2275759"/>
              <a:gd name="connsiteX216" fmla="*/ 12079140 w 12185931"/>
              <a:gd name="connsiteY216" fmla="*/ 510725 h 2275759"/>
              <a:gd name="connsiteX217" fmla="*/ 12083995 w 12185931"/>
              <a:gd name="connsiteY217" fmla="*/ 448218 h 2275759"/>
              <a:gd name="connsiteX218" fmla="*/ 12033018 w 12185931"/>
              <a:gd name="connsiteY218" fmla="*/ 455500 h 2275759"/>
              <a:gd name="connsiteX219" fmla="*/ 12036659 w 12185931"/>
              <a:gd name="connsiteY219" fmla="*/ 490092 h 2275759"/>
              <a:gd name="connsiteX220" fmla="*/ 11995392 w 12185931"/>
              <a:gd name="connsiteY220" fmla="*/ 474313 h 2275759"/>
              <a:gd name="connsiteX221" fmla="*/ 11986289 w 12185931"/>
              <a:gd name="connsiteY221" fmla="*/ 484630 h 2275759"/>
              <a:gd name="connsiteX222" fmla="*/ 12020274 w 12185931"/>
              <a:gd name="connsiteY222" fmla="*/ 513760 h 2275759"/>
              <a:gd name="connsiteX223" fmla="*/ 11927423 w 12185931"/>
              <a:gd name="connsiteY223" fmla="*/ 575660 h 2275759"/>
              <a:gd name="connsiteX224" fmla="*/ 11698026 w 12185931"/>
              <a:gd name="connsiteY224" fmla="*/ 660622 h 2275759"/>
              <a:gd name="connsiteX225" fmla="*/ 11768423 w 12185931"/>
              <a:gd name="connsiteY225" fmla="*/ 678221 h 2275759"/>
              <a:gd name="connsiteX226" fmla="*/ 11767816 w 12185931"/>
              <a:gd name="connsiteY226" fmla="*/ 697641 h 2275759"/>
              <a:gd name="connsiteX227" fmla="*/ 11597893 w 12185931"/>
              <a:gd name="connsiteY227" fmla="*/ 703103 h 2275759"/>
              <a:gd name="connsiteX228" fmla="*/ 11564515 w 12185931"/>
              <a:gd name="connsiteY228" fmla="*/ 677614 h 2275759"/>
              <a:gd name="connsiteX229" fmla="*/ 11529316 w 12185931"/>
              <a:gd name="connsiteY229" fmla="*/ 670332 h 2275759"/>
              <a:gd name="connsiteX230" fmla="*/ 11519607 w 12185931"/>
              <a:gd name="connsiteY230" fmla="*/ 689145 h 2275759"/>
              <a:gd name="connsiteX231" fmla="*/ 11570584 w 12185931"/>
              <a:gd name="connsiteY231" fmla="*/ 702496 h 2275759"/>
              <a:gd name="connsiteX232" fmla="*/ 11449817 w 12185931"/>
              <a:gd name="connsiteY232" fmla="*/ 731019 h 2275759"/>
              <a:gd name="connsiteX233" fmla="*/ 11330870 w 12185931"/>
              <a:gd name="connsiteY233" fmla="*/ 727985 h 2275759"/>
              <a:gd name="connsiteX234" fmla="*/ 11241054 w 12185931"/>
              <a:gd name="connsiteY234" fmla="*/ 693393 h 2275759"/>
              <a:gd name="connsiteX235" fmla="*/ 11254405 w 12185931"/>
              <a:gd name="connsiteY235" fmla="*/ 741336 h 2275759"/>
              <a:gd name="connsiteX236" fmla="*/ 11226489 w 12185931"/>
              <a:gd name="connsiteY236" fmla="*/ 717668 h 2275759"/>
              <a:gd name="connsiteX237" fmla="*/ 11180367 w 12185931"/>
              <a:gd name="connsiteY237" fmla="*/ 697641 h 2275759"/>
              <a:gd name="connsiteX238" fmla="*/ 11157913 w 12185931"/>
              <a:gd name="connsiteY238" fmla="*/ 731019 h 2275759"/>
              <a:gd name="connsiteX239" fmla="*/ 11105722 w 12185931"/>
              <a:gd name="connsiteY239" fmla="*/ 796561 h 2275759"/>
              <a:gd name="connsiteX240" fmla="*/ 11101474 w 12185931"/>
              <a:gd name="connsiteY240" fmla="*/ 846931 h 2275759"/>
              <a:gd name="connsiteX241" fmla="*/ 11092371 w 12185931"/>
              <a:gd name="connsiteY241" fmla="*/ 932499 h 2275759"/>
              <a:gd name="connsiteX242" fmla="*/ 11030470 w 12185931"/>
              <a:gd name="connsiteY242" fmla="*/ 927038 h 2275759"/>
              <a:gd name="connsiteX243" fmla="*/ 11098439 w 12185931"/>
              <a:gd name="connsiteY243" fmla="*/ 747404 h 2275759"/>
              <a:gd name="connsiteX244" fmla="*/ 10989810 w 12185931"/>
              <a:gd name="connsiteY244" fmla="*/ 700069 h 2275759"/>
              <a:gd name="connsiteX245" fmla="*/ 10964321 w 12185931"/>
              <a:gd name="connsiteY245" fmla="*/ 719488 h 2275759"/>
              <a:gd name="connsiteX246" fmla="*/ 10884215 w 12185931"/>
              <a:gd name="connsiteY246" fmla="*/ 742549 h 2275759"/>
              <a:gd name="connsiteX247" fmla="*/ 10843554 w 12185931"/>
              <a:gd name="connsiteY247" fmla="*/ 745584 h 2275759"/>
              <a:gd name="connsiteX248" fmla="*/ 10819279 w 12185931"/>
              <a:gd name="connsiteY248" fmla="*/ 724343 h 2275759"/>
              <a:gd name="connsiteX249" fmla="*/ 10774372 w 12185931"/>
              <a:gd name="connsiteY249" fmla="*/ 692786 h 2275759"/>
              <a:gd name="connsiteX250" fmla="*/ 10713685 w 12185931"/>
              <a:gd name="connsiteY250" fmla="*/ 714027 h 2275759"/>
              <a:gd name="connsiteX251" fmla="*/ 10660887 w 12185931"/>
              <a:gd name="connsiteY251" fmla="*/ 751046 h 2275759"/>
              <a:gd name="connsiteX252" fmla="*/ 10546188 w 12185931"/>
              <a:gd name="connsiteY252" fmla="*/ 759542 h 2275759"/>
              <a:gd name="connsiteX253" fmla="*/ 10514632 w 12185931"/>
              <a:gd name="connsiteY253" fmla="*/ 716454 h 2275759"/>
              <a:gd name="connsiteX254" fmla="*/ 10402361 w 12185931"/>
              <a:gd name="connsiteY254" fmla="*/ 752866 h 2275759"/>
              <a:gd name="connsiteX255" fmla="*/ 10290090 w 12185931"/>
              <a:gd name="connsiteY255" fmla="*/ 752866 h 2275759"/>
              <a:gd name="connsiteX256" fmla="*/ 10227582 w 12185931"/>
              <a:gd name="connsiteY256" fmla="*/ 747404 h 2275759"/>
              <a:gd name="connsiteX257" fmla="*/ 10177819 w 12185931"/>
              <a:gd name="connsiteY257" fmla="*/ 728591 h 2275759"/>
              <a:gd name="connsiteX258" fmla="*/ 10177819 w 12185931"/>
              <a:gd name="connsiteY258" fmla="*/ 714633 h 2275759"/>
              <a:gd name="connsiteX259" fmla="*/ 10225762 w 12185931"/>
              <a:gd name="connsiteY259" fmla="*/ 705530 h 2275759"/>
              <a:gd name="connsiteX260" fmla="*/ 10355025 w 12185931"/>
              <a:gd name="connsiteY260" fmla="*/ 700069 h 2275759"/>
              <a:gd name="connsiteX261" fmla="*/ 10402361 w 12185931"/>
              <a:gd name="connsiteY261" fmla="*/ 673973 h 2275759"/>
              <a:gd name="connsiteX262" fmla="*/ 10395079 w 12185931"/>
              <a:gd name="connsiteY262" fmla="*/ 664263 h 2275759"/>
              <a:gd name="connsiteX263" fmla="*/ 10325895 w 12185931"/>
              <a:gd name="connsiteY263" fmla="*/ 664263 h 2275759"/>
              <a:gd name="connsiteX264" fmla="*/ 10328930 w 12185931"/>
              <a:gd name="connsiteY264" fmla="*/ 670939 h 2275759"/>
              <a:gd name="connsiteX265" fmla="*/ 10268850 w 12185931"/>
              <a:gd name="connsiteY265" fmla="*/ 690966 h 2275759"/>
              <a:gd name="connsiteX266" fmla="*/ 10150510 w 12185931"/>
              <a:gd name="connsiteY266" fmla="*/ 675187 h 2275759"/>
              <a:gd name="connsiteX267" fmla="*/ 10104995 w 12185931"/>
              <a:gd name="connsiteY267" fmla="*/ 680649 h 2275759"/>
              <a:gd name="connsiteX268" fmla="*/ 10128056 w 12185931"/>
              <a:gd name="connsiteY268" fmla="*/ 735874 h 2275759"/>
              <a:gd name="connsiteX269" fmla="*/ 10061301 w 12185931"/>
              <a:gd name="connsiteY269" fmla="*/ 739515 h 2275759"/>
              <a:gd name="connsiteX270" fmla="*/ 10052804 w 12185931"/>
              <a:gd name="connsiteY270" fmla="*/ 756507 h 2275759"/>
              <a:gd name="connsiteX271" fmla="*/ 10118953 w 12185931"/>
              <a:gd name="connsiteY271" fmla="*/ 805057 h 2275759"/>
              <a:gd name="connsiteX272" fmla="*/ 10316792 w 12185931"/>
              <a:gd name="connsiteY272" fmla="*/ 824477 h 2275759"/>
              <a:gd name="connsiteX273" fmla="*/ 10362308 w 12185931"/>
              <a:gd name="connsiteY273" fmla="*/ 858461 h 2275759"/>
              <a:gd name="connsiteX274" fmla="*/ 10322861 w 12185931"/>
              <a:gd name="connsiteY274" fmla="*/ 896694 h 2275759"/>
              <a:gd name="connsiteX275" fmla="*/ 10279773 w 12185931"/>
              <a:gd name="connsiteY275" fmla="*/ 916721 h 2275759"/>
              <a:gd name="connsiteX276" fmla="*/ 10324681 w 12185931"/>
              <a:gd name="connsiteY276" fmla="*/ 942209 h 2275759"/>
              <a:gd name="connsiteX277" fmla="*/ 10382941 w 12185931"/>
              <a:gd name="connsiteY277" fmla="*/ 941602 h 2275759"/>
              <a:gd name="connsiteX278" fmla="*/ 10417532 w 12185931"/>
              <a:gd name="connsiteY278" fmla="*/ 961022 h 2275759"/>
              <a:gd name="connsiteX279" fmla="*/ 10392044 w 12185931"/>
              <a:gd name="connsiteY279" fmla="*/ 986511 h 2275759"/>
              <a:gd name="connsiteX280" fmla="*/ 10341067 w 12185931"/>
              <a:gd name="connsiteY280" fmla="*/ 1010786 h 2275759"/>
              <a:gd name="connsiteX281" fmla="*/ 10376873 w 12185931"/>
              <a:gd name="connsiteY281" fmla="*/ 1087858 h 2275759"/>
              <a:gd name="connsiteX282" fmla="*/ 10414498 w 12185931"/>
              <a:gd name="connsiteY282" fmla="*/ 1159468 h 2275759"/>
              <a:gd name="connsiteX283" fmla="*/ 10439380 w 12185931"/>
              <a:gd name="connsiteY283" fmla="*/ 1201342 h 2275759"/>
              <a:gd name="connsiteX284" fmla="*/ 10465475 w 12185931"/>
              <a:gd name="connsiteY284" fmla="*/ 1157648 h 2275759"/>
              <a:gd name="connsiteX285" fmla="*/ 10481860 w 12185931"/>
              <a:gd name="connsiteY285" fmla="*/ 1143083 h 2275759"/>
              <a:gd name="connsiteX286" fmla="*/ 10569856 w 12185931"/>
              <a:gd name="connsiteY286" fmla="*/ 1240182 h 2275759"/>
              <a:gd name="connsiteX287" fmla="*/ 10731891 w 12185931"/>
              <a:gd name="connsiteY287" fmla="*/ 1212873 h 2275759"/>
              <a:gd name="connsiteX288" fmla="*/ 10789543 w 12185931"/>
              <a:gd name="connsiteY288" fmla="*/ 1225617 h 2275759"/>
              <a:gd name="connsiteX289" fmla="*/ 10730677 w 12185931"/>
              <a:gd name="connsiteY289" fmla="*/ 1147331 h 2275759"/>
              <a:gd name="connsiteX290" fmla="*/ 10731891 w 12185931"/>
              <a:gd name="connsiteY290" fmla="*/ 1147938 h 2275759"/>
              <a:gd name="connsiteX291" fmla="*/ 10727036 w 12185931"/>
              <a:gd name="connsiteY291" fmla="*/ 1112133 h 2275759"/>
              <a:gd name="connsiteX292" fmla="*/ 10732498 w 12185931"/>
              <a:gd name="connsiteY292" fmla="*/ 1055087 h 2275759"/>
              <a:gd name="connsiteX293" fmla="*/ 10790757 w 12185931"/>
              <a:gd name="connsiteY293" fmla="*/ 1080576 h 2275759"/>
              <a:gd name="connsiteX294" fmla="*/ 10856906 w 12185931"/>
              <a:gd name="connsiteY294" fmla="*/ 1052053 h 2275759"/>
              <a:gd name="connsiteX295" fmla="*/ 10950364 w 12185931"/>
              <a:gd name="connsiteY295" fmla="*/ 1070259 h 2275759"/>
              <a:gd name="connsiteX296" fmla="*/ 11018333 w 12185931"/>
              <a:gd name="connsiteY296" fmla="*/ 1069652 h 2275759"/>
              <a:gd name="connsiteX297" fmla="*/ 11144562 w 12185931"/>
              <a:gd name="connsiteY297" fmla="*/ 1056301 h 2275759"/>
              <a:gd name="connsiteX298" fmla="*/ 11236199 w 12185931"/>
              <a:gd name="connsiteY298" fmla="*/ 1042950 h 2275759"/>
              <a:gd name="connsiteX299" fmla="*/ 11236806 w 12185931"/>
              <a:gd name="connsiteY299" fmla="*/ 1025350 h 2275759"/>
              <a:gd name="connsiteX300" fmla="*/ 11155485 w 12185931"/>
              <a:gd name="connsiteY300" fmla="*/ 1005931 h 2275759"/>
              <a:gd name="connsiteX301" fmla="*/ 11157306 w 12185931"/>
              <a:gd name="connsiteY301" fmla="*/ 988938 h 2275759"/>
              <a:gd name="connsiteX302" fmla="*/ 11274431 w 12185931"/>
              <a:gd name="connsiteY302" fmla="*/ 988331 h 2275759"/>
              <a:gd name="connsiteX303" fmla="*/ 11321767 w 12185931"/>
              <a:gd name="connsiteY303" fmla="*/ 991366 h 2275759"/>
              <a:gd name="connsiteX304" fmla="*/ 11353324 w 12185931"/>
              <a:gd name="connsiteY304" fmla="*/ 1024137 h 2275759"/>
              <a:gd name="connsiteX305" fmla="*/ 11370924 w 12185931"/>
              <a:gd name="connsiteY305" fmla="*/ 1066618 h 2275759"/>
              <a:gd name="connsiteX306" fmla="*/ 11197966 w 12185931"/>
              <a:gd name="connsiteY306" fmla="*/ 1112133 h 2275759"/>
              <a:gd name="connsiteX307" fmla="*/ 11163375 w 12185931"/>
              <a:gd name="connsiteY307" fmla="*/ 1132159 h 2275759"/>
              <a:gd name="connsiteX308" fmla="*/ 11174905 w 12185931"/>
              <a:gd name="connsiteY308" fmla="*/ 1161289 h 2275759"/>
              <a:gd name="connsiteX309" fmla="*/ 11211318 w 12185931"/>
              <a:gd name="connsiteY309" fmla="*/ 1137621 h 2275759"/>
              <a:gd name="connsiteX310" fmla="*/ 11225882 w 12185931"/>
              <a:gd name="connsiteY310" fmla="*/ 1120629 h 2275759"/>
              <a:gd name="connsiteX311" fmla="*/ 11289603 w 12185931"/>
              <a:gd name="connsiteY311" fmla="*/ 1162503 h 2275759"/>
              <a:gd name="connsiteX312" fmla="*/ 11217993 w 12185931"/>
              <a:gd name="connsiteY312" fmla="*/ 1177675 h 2275759"/>
              <a:gd name="connsiteX313" fmla="*/ 11244088 w 12185931"/>
              <a:gd name="connsiteY313" fmla="*/ 1209839 h 2275759"/>
              <a:gd name="connsiteX314" fmla="*/ 11129997 w 12185931"/>
              <a:gd name="connsiteY314" fmla="*/ 1211659 h 2275759"/>
              <a:gd name="connsiteX315" fmla="*/ 11091157 w 12185931"/>
              <a:gd name="connsiteY315" fmla="*/ 1252319 h 2275759"/>
              <a:gd name="connsiteX316" fmla="*/ 11076592 w 12185931"/>
              <a:gd name="connsiteY316" fmla="*/ 1232900 h 2275759"/>
              <a:gd name="connsiteX317" fmla="*/ 11034718 w 12185931"/>
              <a:gd name="connsiteY317" fmla="*/ 1234720 h 2275759"/>
              <a:gd name="connsiteX318" fmla="*/ 11029864 w 12185931"/>
              <a:gd name="connsiteY318" fmla="*/ 1254747 h 2275759"/>
              <a:gd name="connsiteX319" fmla="*/ 11062027 w 12185931"/>
              <a:gd name="connsiteY319" fmla="*/ 1270526 h 2275759"/>
              <a:gd name="connsiteX320" fmla="*/ 11162161 w 12185931"/>
              <a:gd name="connsiteY320" fmla="*/ 1275987 h 2275759"/>
              <a:gd name="connsiteX321" fmla="*/ 11083875 w 12185931"/>
              <a:gd name="connsiteY321" fmla="*/ 1307545 h 2275759"/>
              <a:gd name="connsiteX322" fmla="*/ 11196146 w 12185931"/>
              <a:gd name="connsiteY322" fmla="*/ 1331212 h 2275759"/>
              <a:gd name="connsiteX323" fmla="*/ 11247122 w 12185931"/>
              <a:gd name="connsiteY323" fmla="*/ 1325751 h 2275759"/>
              <a:gd name="connsiteX324" fmla="*/ 11247730 w 12185931"/>
              <a:gd name="connsiteY324" fmla="*/ 1341529 h 2275759"/>
              <a:gd name="connsiteX325" fmla="*/ 11158519 w 12185931"/>
              <a:gd name="connsiteY325" fmla="*/ 1365197 h 2275759"/>
              <a:gd name="connsiteX326" fmla="*/ 11167622 w 12185931"/>
              <a:gd name="connsiteY326" fmla="*/ 1383403 h 2275759"/>
              <a:gd name="connsiteX327" fmla="*/ 11053532 w 12185931"/>
              <a:gd name="connsiteY327" fmla="*/ 1454407 h 2275759"/>
              <a:gd name="connsiteX328" fmla="*/ 11087516 w 12185931"/>
              <a:gd name="connsiteY328" fmla="*/ 1493853 h 2275759"/>
              <a:gd name="connsiteX329" fmla="*/ 10932158 w 12185931"/>
              <a:gd name="connsiteY329" fmla="*/ 1523590 h 2275759"/>
              <a:gd name="connsiteX330" fmla="*/ 10981314 w 12185931"/>
              <a:gd name="connsiteY330" fmla="*/ 1529052 h 2275759"/>
              <a:gd name="connsiteX331" fmla="*/ 11023795 w 12185931"/>
              <a:gd name="connsiteY331" fmla="*/ 1528445 h 2275759"/>
              <a:gd name="connsiteX332" fmla="*/ 11049890 w 12185931"/>
              <a:gd name="connsiteY332" fmla="*/ 1553933 h 2275759"/>
              <a:gd name="connsiteX333" fmla="*/ 11020154 w 12185931"/>
              <a:gd name="connsiteY333" fmla="*/ 1573353 h 2275759"/>
              <a:gd name="connsiteX334" fmla="*/ 10910917 w 12185931"/>
              <a:gd name="connsiteY334" fmla="*/ 1580029 h 2275759"/>
              <a:gd name="connsiteX335" fmla="*/ 10933371 w 12185931"/>
              <a:gd name="connsiteY335" fmla="*/ 1538762 h 2275759"/>
              <a:gd name="connsiteX336" fmla="*/ 10838093 w 12185931"/>
              <a:gd name="connsiteY336" fmla="*/ 1545437 h 2275759"/>
              <a:gd name="connsiteX337" fmla="*/ 10848410 w 12185931"/>
              <a:gd name="connsiteY337" fmla="*/ 1629185 h 2275759"/>
              <a:gd name="connsiteX338" fmla="*/ 10711864 w 12185931"/>
              <a:gd name="connsiteY338" fmla="*/ 1643750 h 2275759"/>
              <a:gd name="connsiteX339" fmla="*/ 10711864 w 12185931"/>
              <a:gd name="connsiteY339" fmla="*/ 1695941 h 2275759"/>
              <a:gd name="connsiteX340" fmla="*/ 10651177 w 12185931"/>
              <a:gd name="connsiteY340" fmla="*/ 1669238 h 2275759"/>
              <a:gd name="connsiteX341" fmla="*/ 10830203 w 12185931"/>
              <a:gd name="connsiteY341" fmla="*/ 1694727 h 2275759"/>
              <a:gd name="connsiteX342" fmla="*/ 10839913 w 12185931"/>
              <a:gd name="connsiteY342" fmla="*/ 1719002 h 2275759"/>
              <a:gd name="connsiteX343" fmla="*/ 10901207 w 12185931"/>
              <a:gd name="connsiteY343" fmla="*/ 1750559 h 2275759"/>
              <a:gd name="connsiteX344" fmla="*/ 10941261 w 12185931"/>
              <a:gd name="connsiteY344" fmla="*/ 1746918 h 2275759"/>
              <a:gd name="connsiteX345" fmla="*/ 11004375 w 12185931"/>
              <a:gd name="connsiteY345" fmla="*/ 1735387 h 2275759"/>
              <a:gd name="connsiteX346" fmla="*/ 11066882 w 12185931"/>
              <a:gd name="connsiteY346" fmla="*/ 1725070 h 2275759"/>
              <a:gd name="connsiteX347" fmla="*/ 11068703 w 12185931"/>
              <a:gd name="connsiteY347" fmla="*/ 1712326 h 2275759"/>
              <a:gd name="connsiteX348" fmla="*/ 11107542 w 12185931"/>
              <a:gd name="connsiteY348" fmla="*/ 1746918 h 2275759"/>
              <a:gd name="connsiteX349" fmla="*/ 11064455 w 12185931"/>
              <a:gd name="connsiteY349" fmla="*/ 1760269 h 2275759"/>
              <a:gd name="connsiteX350" fmla="*/ 11080233 w 12185931"/>
              <a:gd name="connsiteY350" fmla="*/ 1780296 h 2275759"/>
              <a:gd name="connsiteX351" fmla="*/ 11199787 w 12185931"/>
              <a:gd name="connsiteY351" fmla="*/ 1742670 h 2275759"/>
              <a:gd name="connsiteX352" fmla="*/ 11293852 w 12185931"/>
              <a:gd name="connsiteY352" fmla="*/ 1762696 h 2275759"/>
              <a:gd name="connsiteX353" fmla="*/ 11338760 w 12185931"/>
              <a:gd name="connsiteY353" fmla="*/ 1800322 h 2275759"/>
              <a:gd name="connsiteX354" fmla="*/ 11284749 w 12185931"/>
              <a:gd name="connsiteY354" fmla="*/ 1831273 h 2275759"/>
              <a:gd name="connsiteX355" fmla="*/ 11129390 w 12185931"/>
              <a:gd name="connsiteY355" fmla="*/ 1842196 h 2275759"/>
              <a:gd name="connsiteX356" fmla="*/ 11012264 w 12185931"/>
              <a:gd name="connsiteY356" fmla="*/ 1805784 h 2275759"/>
              <a:gd name="connsiteX357" fmla="*/ 10947936 w 12185931"/>
              <a:gd name="connsiteY357" fmla="*/ 1794253 h 2275759"/>
              <a:gd name="connsiteX358" fmla="*/ 10995272 w 12185931"/>
              <a:gd name="connsiteY358" fmla="*/ 1864650 h 2275759"/>
              <a:gd name="connsiteX359" fmla="*/ 10896959 w 12185931"/>
              <a:gd name="connsiteY359" fmla="*/ 1891959 h 2275759"/>
              <a:gd name="connsiteX360" fmla="*/ 10901207 w 12185931"/>
              <a:gd name="connsiteY360" fmla="*/ 1922303 h 2275759"/>
              <a:gd name="connsiteX361" fmla="*/ 10866616 w 12185931"/>
              <a:gd name="connsiteY361" fmla="*/ 1925337 h 2275759"/>
              <a:gd name="connsiteX362" fmla="*/ 10829597 w 12185931"/>
              <a:gd name="connsiteY362" fmla="*/ 1953253 h 2275759"/>
              <a:gd name="connsiteX363" fmla="*/ 10850230 w 12185931"/>
              <a:gd name="connsiteY363" fmla="*/ 1987845 h 2275759"/>
              <a:gd name="connsiteX364" fmla="*/ 10897566 w 12185931"/>
              <a:gd name="connsiteY364" fmla="*/ 2044284 h 2275759"/>
              <a:gd name="connsiteX365" fmla="*/ 10870863 w 12185931"/>
              <a:gd name="connsiteY365" fmla="*/ 2144417 h 2275759"/>
              <a:gd name="connsiteX366" fmla="*/ 10779226 w 12185931"/>
              <a:gd name="connsiteY366" fmla="*/ 2157161 h 2275759"/>
              <a:gd name="connsiteX367" fmla="*/ 10713077 w 12185931"/>
              <a:gd name="connsiteY367" fmla="*/ 2138955 h 2275759"/>
              <a:gd name="connsiteX368" fmla="*/ 10606875 w 12185931"/>
              <a:gd name="connsiteY368" fmla="*/ 2182043 h 2275759"/>
              <a:gd name="connsiteX369" fmla="*/ 10464261 w 12185931"/>
              <a:gd name="connsiteY369" fmla="*/ 2152306 h 2275759"/>
              <a:gd name="connsiteX370" fmla="*/ 10422994 w 12185931"/>
              <a:gd name="connsiteY370" fmla="*/ 2140169 h 2275759"/>
              <a:gd name="connsiteX371" fmla="*/ 10313758 w 12185931"/>
              <a:gd name="connsiteY371" fmla="*/ 2124390 h 2275759"/>
              <a:gd name="connsiteX372" fmla="*/ 10248216 w 12185931"/>
              <a:gd name="connsiteY372" fmla="*/ 2135921 h 2275759"/>
              <a:gd name="connsiteX373" fmla="*/ 10157185 w 12185931"/>
              <a:gd name="connsiteY373" fmla="*/ 2154127 h 2275759"/>
              <a:gd name="connsiteX374" fmla="*/ 9967843 w 12185931"/>
              <a:gd name="connsiteY374" fmla="*/ 2088585 h 2275759"/>
              <a:gd name="connsiteX375" fmla="*/ 9901694 w 12185931"/>
              <a:gd name="connsiteY375" fmla="*/ 2047925 h 2275759"/>
              <a:gd name="connsiteX376" fmla="*/ 9682007 w 12185931"/>
              <a:gd name="connsiteY376" fmla="*/ 2066738 h 2275759"/>
              <a:gd name="connsiteX377" fmla="*/ 9682007 w 12185931"/>
              <a:gd name="connsiteY377" fmla="*/ 2133493 h 2275759"/>
              <a:gd name="connsiteX378" fmla="*/ 9658339 w 12185931"/>
              <a:gd name="connsiteY378" fmla="*/ 2126211 h 2275759"/>
              <a:gd name="connsiteX379" fmla="*/ 9560634 w 12185931"/>
              <a:gd name="connsiteY379" fmla="*/ 2104971 h 2275759"/>
              <a:gd name="connsiteX380" fmla="*/ 9501767 w 12185931"/>
              <a:gd name="connsiteY380" fmla="*/ 2060062 h 2275759"/>
              <a:gd name="connsiteX381" fmla="*/ 9405882 w 12185931"/>
              <a:gd name="connsiteY381" fmla="*/ 2029719 h 2275759"/>
              <a:gd name="connsiteX382" fmla="*/ 9399813 w 12185931"/>
              <a:gd name="connsiteY382" fmla="*/ 2042463 h 2275759"/>
              <a:gd name="connsiteX383" fmla="*/ 9391924 w 12185931"/>
              <a:gd name="connsiteY383" fmla="*/ 2026078 h 2275759"/>
              <a:gd name="connsiteX384" fmla="*/ 9368256 w 12185931"/>
              <a:gd name="connsiteY384" fmla="*/ 1988452 h 2275759"/>
              <a:gd name="connsiteX385" fmla="*/ 9332450 w 12185931"/>
              <a:gd name="connsiteY385" fmla="*/ 2007265 h 2275759"/>
              <a:gd name="connsiteX386" fmla="*/ 9284508 w 12185931"/>
              <a:gd name="connsiteY386" fmla="*/ 2036394 h 2275759"/>
              <a:gd name="connsiteX387" fmla="*/ 9211684 w 12185931"/>
              <a:gd name="connsiteY387" fmla="*/ 1989058 h 2275759"/>
              <a:gd name="connsiteX388" fmla="*/ 9198332 w 12185931"/>
              <a:gd name="connsiteY388" fmla="*/ 1893780 h 2275759"/>
              <a:gd name="connsiteX389" fmla="*/ 9183767 w 12185931"/>
              <a:gd name="connsiteY389" fmla="*/ 1862830 h 2275759"/>
              <a:gd name="connsiteX390" fmla="*/ 9171023 w 12185931"/>
              <a:gd name="connsiteY390" fmla="*/ 1867685 h 2275759"/>
              <a:gd name="connsiteX391" fmla="*/ 9177699 w 12185931"/>
              <a:gd name="connsiteY391" fmla="*/ 1907738 h 2275759"/>
              <a:gd name="connsiteX392" fmla="*/ 9165561 w 12185931"/>
              <a:gd name="connsiteY392" fmla="*/ 1916234 h 2275759"/>
              <a:gd name="connsiteX393" fmla="*/ 9130363 w 12185931"/>
              <a:gd name="connsiteY393" fmla="*/ 1860402 h 2275759"/>
              <a:gd name="connsiteX394" fmla="*/ 9091523 w 12185931"/>
              <a:gd name="connsiteY394" fmla="*/ 1749345 h 2275759"/>
              <a:gd name="connsiteX395" fmla="*/ 9036905 w 12185931"/>
              <a:gd name="connsiteY395" fmla="*/ 1680769 h 2275759"/>
              <a:gd name="connsiteX396" fmla="*/ 9033871 w 12185931"/>
              <a:gd name="connsiteY396" fmla="*/ 1651639 h 2275759"/>
              <a:gd name="connsiteX397" fmla="*/ 9064821 w 12185931"/>
              <a:gd name="connsiteY397" fmla="*/ 1655281 h 2275759"/>
              <a:gd name="connsiteX398" fmla="*/ 9134611 w 12185931"/>
              <a:gd name="connsiteY398" fmla="*/ 1683803 h 2275759"/>
              <a:gd name="connsiteX399" fmla="*/ 9187409 w 12185931"/>
              <a:gd name="connsiteY399" fmla="*/ 1745704 h 2275759"/>
              <a:gd name="connsiteX400" fmla="*/ 9241420 w 12185931"/>
              <a:gd name="connsiteY400" fmla="*/ 1855547 h 2275759"/>
              <a:gd name="connsiteX401" fmla="*/ 9270550 w 12185931"/>
              <a:gd name="connsiteY401" fmla="*/ 1860402 h 2275759"/>
              <a:gd name="connsiteX402" fmla="*/ 9255985 w 12185931"/>
              <a:gd name="connsiteY402" fmla="*/ 1819742 h 2275759"/>
              <a:gd name="connsiteX403" fmla="*/ 9342161 w 12185931"/>
              <a:gd name="connsiteY403" fmla="*/ 1841589 h 2275759"/>
              <a:gd name="connsiteX404" fmla="*/ 9345802 w 12185931"/>
              <a:gd name="connsiteY404" fmla="*/ 1834914 h 2275759"/>
              <a:gd name="connsiteX405" fmla="*/ 9208042 w 12185931"/>
              <a:gd name="connsiteY405" fmla="*/ 1718395 h 2275759"/>
              <a:gd name="connsiteX406" fmla="*/ 9278439 w 12185931"/>
              <a:gd name="connsiteY406" fmla="*/ 1683197 h 2275759"/>
              <a:gd name="connsiteX407" fmla="*/ 9125508 w 12185931"/>
              <a:gd name="connsiteY407" fmla="*/ 1649819 h 2275759"/>
              <a:gd name="connsiteX408" fmla="*/ 9051470 w 12185931"/>
              <a:gd name="connsiteY408" fmla="*/ 1633433 h 2275759"/>
              <a:gd name="connsiteX409" fmla="*/ 9001100 w 12185931"/>
              <a:gd name="connsiteY409" fmla="*/ 1671059 h 2275759"/>
              <a:gd name="connsiteX410" fmla="*/ 8942841 w 12185931"/>
              <a:gd name="connsiteY410" fmla="*/ 1748738 h 2275759"/>
              <a:gd name="connsiteX411" fmla="*/ 8911284 w 12185931"/>
              <a:gd name="connsiteY411" fmla="*/ 1743277 h 2275759"/>
              <a:gd name="connsiteX412" fmla="*/ 8841494 w 12185931"/>
              <a:gd name="connsiteY412" fmla="*/ 1681376 h 2275759"/>
              <a:gd name="connsiteX413" fmla="*/ 8766849 w 12185931"/>
              <a:gd name="connsiteY413" fmla="*/ 1623117 h 2275759"/>
              <a:gd name="connsiteX414" fmla="*/ 8690383 w 12185931"/>
              <a:gd name="connsiteY414" fmla="*/ 1544223 h 2275759"/>
              <a:gd name="connsiteX415" fmla="*/ 8677639 w 12185931"/>
              <a:gd name="connsiteY415" fmla="*/ 1553933 h 2275759"/>
              <a:gd name="connsiteX416" fmla="*/ 8706768 w 12185931"/>
              <a:gd name="connsiteY416" fmla="*/ 1621903 h 2275759"/>
              <a:gd name="connsiteX417" fmla="*/ 8717086 w 12185931"/>
              <a:gd name="connsiteY417" fmla="*/ 1609765 h 2275759"/>
              <a:gd name="connsiteX418" fmla="*/ 8768669 w 12185931"/>
              <a:gd name="connsiteY418" fmla="*/ 1621903 h 2275759"/>
              <a:gd name="connsiteX419" fmla="*/ 8797192 w 12185931"/>
              <a:gd name="connsiteY419" fmla="*/ 1661349 h 2275759"/>
              <a:gd name="connsiteX420" fmla="*/ 8829356 w 12185931"/>
              <a:gd name="connsiteY420" fmla="*/ 1707471 h 2275759"/>
              <a:gd name="connsiteX421" fmla="*/ 8766242 w 12185931"/>
              <a:gd name="connsiteY421" fmla="*/ 1725070 h 2275759"/>
              <a:gd name="connsiteX422" fmla="*/ 8676425 w 12185931"/>
              <a:gd name="connsiteY422" fmla="*/ 1640109 h 2275759"/>
              <a:gd name="connsiteX423" fmla="*/ 8636372 w 12185931"/>
              <a:gd name="connsiteY423" fmla="*/ 1609158 h 2275759"/>
              <a:gd name="connsiteX424" fmla="*/ 8597532 w 12185931"/>
              <a:gd name="connsiteY424" fmla="*/ 1620082 h 2275759"/>
              <a:gd name="connsiteX425" fmla="*/ 8611490 w 12185931"/>
              <a:gd name="connsiteY425" fmla="*/ 1656494 h 2275759"/>
              <a:gd name="connsiteX426" fmla="*/ 8629696 w 12185931"/>
              <a:gd name="connsiteY426" fmla="*/ 1674700 h 2275759"/>
              <a:gd name="connsiteX427" fmla="*/ 8600566 w 12185931"/>
              <a:gd name="connsiteY427" fmla="*/ 1769979 h 2275759"/>
              <a:gd name="connsiteX428" fmla="*/ 8550197 w 12185931"/>
              <a:gd name="connsiteY428" fmla="*/ 1794253 h 2275759"/>
              <a:gd name="connsiteX429" fmla="*/ 8606635 w 12185931"/>
              <a:gd name="connsiteY429" fmla="*/ 1833093 h 2275759"/>
              <a:gd name="connsiteX430" fmla="*/ 8726795 w 12185931"/>
              <a:gd name="connsiteY430" fmla="*/ 1859189 h 2275759"/>
              <a:gd name="connsiteX431" fmla="*/ 8755318 w 12185931"/>
              <a:gd name="connsiteY431" fmla="*/ 1876181 h 2275759"/>
              <a:gd name="connsiteX432" fmla="*/ 8791123 w 12185931"/>
              <a:gd name="connsiteY432" fmla="*/ 1889532 h 2275759"/>
              <a:gd name="connsiteX433" fmla="*/ 8913104 w 12185931"/>
              <a:gd name="connsiteY433" fmla="*/ 1790612 h 2275759"/>
              <a:gd name="connsiteX434" fmla="*/ 9018092 w 12185931"/>
              <a:gd name="connsiteY434" fmla="*/ 1874360 h 2275759"/>
              <a:gd name="connsiteX435" fmla="*/ 8998672 w 12185931"/>
              <a:gd name="connsiteY435" fmla="*/ 1943543 h 2275759"/>
              <a:gd name="connsiteX436" fmla="*/ 9069070 w 12185931"/>
              <a:gd name="connsiteY436" fmla="*/ 1984810 h 2275759"/>
              <a:gd name="connsiteX437" fmla="*/ 9070890 w 12185931"/>
              <a:gd name="connsiteY437" fmla="*/ 1965998 h 2275759"/>
              <a:gd name="connsiteX438" fmla="*/ 9106088 w 12185931"/>
              <a:gd name="connsiteY438" fmla="*/ 1932013 h 2275759"/>
              <a:gd name="connsiteX439" fmla="*/ 9132791 w 12185931"/>
              <a:gd name="connsiteY439" fmla="*/ 1972673 h 2275759"/>
              <a:gd name="connsiteX440" fmla="*/ 9169810 w 12185931"/>
              <a:gd name="connsiteY440" fmla="*/ 2016975 h 2275759"/>
              <a:gd name="connsiteX441" fmla="*/ 9198332 w 12185931"/>
              <a:gd name="connsiteY441" fmla="*/ 2098295 h 2275759"/>
              <a:gd name="connsiteX442" fmla="*/ 9010203 w 12185931"/>
              <a:gd name="connsiteY442" fmla="*/ 2024864 h 2275759"/>
              <a:gd name="connsiteX443" fmla="*/ 8873657 w 12185931"/>
              <a:gd name="connsiteY443" fmla="*/ 2045497 h 2275759"/>
              <a:gd name="connsiteX444" fmla="*/ 8735292 w 12185931"/>
              <a:gd name="connsiteY444" fmla="*/ 2106184 h 2275759"/>
              <a:gd name="connsiteX445" fmla="*/ 8652150 w 12185931"/>
              <a:gd name="connsiteY445" fmla="*/ 2123177 h 2275759"/>
              <a:gd name="connsiteX446" fmla="*/ 8627269 w 12185931"/>
              <a:gd name="connsiteY446" fmla="*/ 2012726 h 2275759"/>
              <a:gd name="connsiteX447" fmla="*/ 8480407 w 12185931"/>
              <a:gd name="connsiteY447" fmla="*/ 1958108 h 2275759"/>
              <a:gd name="connsiteX448" fmla="*/ 8431250 w 12185931"/>
              <a:gd name="connsiteY448" fmla="*/ 1882856 h 2275759"/>
              <a:gd name="connsiteX449" fmla="*/ 8394837 w 12185931"/>
              <a:gd name="connsiteY449" fmla="*/ 1798502 h 2275759"/>
              <a:gd name="connsiteX450" fmla="*/ 8377846 w 12185931"/>
              <a:gd name="connsiteY450" fmla="*/ 1782116 h 2275759"/>
              <a:gd name="connsiteX451" fmla="*/ 8311697 w 12185931"/>
              <a:gd name="connsiteY451" fmla="*/ 1762089 h 2275759"/>
              <a:gd name="connsiteX452" fmla="*/ 8266182 w 12185931"/>
              <a:gd name="connsiteY452" fmla="*/ 1756628 h 2275759"/>
              <a:gd name="connsiteX453" fmla="*/ 8249797 w 12185931"/>
              <a:gd name="connsiteY453" fmla="*/ 1749345 h 2275759"/>
              <a:gd name="connsiteX454" fmla="*/ 8095045 w 12185931"/>
              <a:gd name="connsiteY454" fmla="*/ 1833093 h 2275759"/>
              <a:gd name="connsiteX455" fmla="*/ 8109003 w 12185931"/>
              <a:gd name="connsiteY455" fmla="*/ 1902883 h 2275759"/>
              <a:gd name="connsiteX456" fmla="*/ 8192144 w 12185931"/>
              <a:gd name="connsiteY456" fmla="*/ 1908952 h 2275759"/>
              <a:gd name="connsiteX457" fmla="*/ 8197605 w 12185931"/>
              <a:gd name="connsiteY457" fmla="*/ 1895601 h 2275759"/>
              <a:gd name="connsiteX458" fmla="*/ 8200033 w 12185931"/>
              <a:gd name="connsiteY458" fmla="*/ 1844017 h 2275759"/>
              <a:gd name="connsiteX459" fmla="*/ 8254651 w 12185931"/>
              <a:gd name="connsiteY459" fmla="*/ 1856154 h 2275759"/>
              <a:gd name="connsiteX460" fmla="*/ 8292884 w 12185931"/>
              <a:gd name="connsiteY460" fmla="*/ 1851299 h 2275759"/>
              <a:gd name="connsiteX461" fmla="*/ 8374205 w 12185931"/>
              <a:gd name="connsiteY461" fmla="*/ 1890139 h 2275759"/>
              <a:gd name="connsiteX462" fmla="*/ 8322013 w 12185931"/>
              <a:gd name="connsiteY462" fmla="*/ 1892566 h 2275759"/>
              <a:gd name="connsiteX463" fmla="*/ 8331116 w 12185931"/>
              <a:gd name="connsiteY463" fmla="*/ 1950219 h 2275759"/>
              <a:gd name="connsiteX464" fmla="*/ 8407582 w 12185931"/>
              <a:gd name="connsiteY464" fmla="*/ 2030932 h 2275759"/>
              <a:gd name="connsiteX465" fmla="*/ 8379059 w 12185931"/>
              <a:gd name="connsiteY465" fmla="*/ 2088585 h 2275759"/>
              <a:gd name="connsiteX466" fmla="*/ 8285601 w 12185931"/>
              <a:gd name="connsiteY466" fmla="*/ 2067951 h 2275759"/>
              <a:gd name="connsiteX467" fmla="*/ 8078659 w 12185931"/>
              <a:gd name="connsiteY467" fmla="*/ 1957501 h 2275759"/>
              <a:gd name="connsiteX468" fmla="*/ 7990663 w 12185931"/>
              <a:gd name="connsiteY468" fmla="*/ 1822169 h 2275759"/>
              <a:gd name="connsiteX469" fmla="*/ 7955465 w 12185931"/>
              <a:gd name="connsiteY469" fmla="*/ 1813066 h 2275759"/>
              <a:gd name="connsiteX470" fmla="*/ 7880820 w 12185931"/>
              <a:gd name="connsiteY470" fmla="*/ 1812460 h 2275759"/>
              <a:gd name="connsiteX471" fmla="*/ 7880820 w 12185931"/>
              <a:gd name="connsiteY471" fmla="*/ 1850086 h 2275759"/>
              <a:gd name="connsiteX472" fmla="*/ 7956679 w 12185931"/>
              <a:gd name="connsiteY472" fmla="*/ 1851299 h 2275759"/>
              <a:gd name="connsiteX473" fmla="*/ 7973064 w 12185931"/>
              <a:gd name="connsiteY473" fmla="*/ 1976314 h 2275759"/>
              <a:gd name="connsiteX474" fmla="*/ 8070770 w 12185931"/>
              <a:gd name="connsiteY474" fmla="*/ 2055814 h 2275759"/>
              <a:gd name="connsiteX475" fmla="*/ 7871717 w 12185931"/>
              <a:gd name="connsiteY475" fmla="*/ 2086764 h 2275759"/>
              <a:gd name="connsiteX476" fmla="*/ 7772190 w 12185931"/>
              <a:gd name="connsiteY476" fmla="*/ 2064917 h 2275759"/>
              <a:gd name="connsiteX477" fmla="*/ 7729709 w 12185931"/>
              <a:gd name="connsiteY477" fmla="*/ 2070986 h 2275759"/>
              <a:gd name="connsiteX478" fmla="*/ 7617439 w 12185931"/>
              <a:gd name="connsiteY478" fmla="*/ 2055814 h 2275759"/>
              <a:gd name="connsiteX479" fmla="*/ 7577992 w 12185931"/>
              <a:gd name="connsiteY479" fmla="*/ 2046711 h 2275759"/>
              <a:gd name="connsiteX480" fmla="*/ 7530049 w 12185931"/>
              <a:gd name="connsiteY480" fmla="*/ 2069772 h 2275759"/>
              <a:gd name="connsiteX481" fmla="*/ 7476645 w 12185931"/>
              <a:gd name="connsiteY481" fmla="*/ 2070986 h 2275759"/>
              <a:gd name="connsiteX482" fmla="*/ 7366802 w 12185931"/>
              <a:gd name="connsiteY482" fmla="*/ 2150486 h 2275759"/>
              <a:gd name="connsiteX483" fmla="*/ 7085821 w 12185931"/>
              <a:gd name="connsiteY483" fmla="*/ 2150486 h 2275759"/>
              <a:gd name="connsiteX484" fmla="*/ 7044554 w 12185931"/>
              <a:gd name="connsiteY484" fmla="*/ 2134100 h 2275759"/>
              <a:gd name="connsiteX485" fmla="*/ 6960200 w 12185931"/>
              <a:gd name="connsiteY485" fmla="*/ 2046104 h 2275759"/>
              <a:gd name="connsiteX486" fmla="*/ 6908008 w 12185931"/>
              <a:gd name="connsiteY486" fmla="*/ 1977528 h 2275759"/>
              <a:gd name="connsiteX487" fmla="*/ 6878272 w 12185931"/>
              <a:gd name="connsiteY487" fmla="*/ 1956288 h 2275759"/>
              <a:gd name="connsiteX488" fmla="*/ 6817586 w 12185931"/>
              <a:gd name="connsiteY488" fmla="*/ 1945971 h 2275759"/>
              <a:gd name="connsiteX489" fmla="*/ 6826689 w 12185931"/>
              <a:gd name="connsiteY489" fmla="*/ 1879822 h 2275759"/>
              <a:gd name="connsiteX490" fmla="*/ 6945028 w 12185931"/>
              <a:gd name="connsiteY490" fmla="*/ 1897421 h 2275759"/>
              <a:gd name="connsiteX491" fmla="*/ 6999039 w 12185931"/>
              <a:gd name="connsiteY491" fmla="*/ 1869505 h 2275759"/>
              <a:gd name="connsiteX492" fmla="*/ 7073077 w 12185931"/>
              <a:gd name="connsiteY492" fmla="*/ 1850692 h 2275759"/>
              <a:gd name="connsiteX493" fmla="*/ 7131337 w 12185931"/>
              <a:gd name="connsiteY493" fmla="*/ 1852513 h 2275759"/>
              <a:gd name="connsiteX494" fmla="*/ 6995398 w 12185931"/>
              <a:gd name="connsiteY494" fmla="*/ 1717181 h 2275759"/>
              <a:gd name="connsiteX495" fmla="*/ 6883734 w 12185931"/>
              <a:gd name="connsiteY495" fmla="*/ 1723857 h 2275759"/>
              <a:gd name="connsiteX496" fmla="*/ 6783600 w 12185931"/>
              <a:gd name="connsiteY496" fmla="*/ 1757234 h 2275759"/>
              <a:gd name="connsiteX497" fmla="*/ 6743547 w 12185931"/>
              <a:gd name="connsiteY497" fmla="*/ 1762089 h 2275759"/>
              <a:gd name="connsiteX498" fmla="*/ 6603967 w 12185931"/>
              <a:gd name="connsiteY498" fmla="*/ 1740242 h 2275759"/>
              <a:gd name="connsiteX499" fmla="*/ 6529323 w 12185931"/>
              <a:gd name="connsiteY499" fmla="*/ 1724464 h 2275759"/>
              <a:gd name="connsiteX500" fmla="*/ 6390956 w 12185931"/>
              <a:gd name="connsiteY500" fmla="*/ 1681983 h 2275759"/>
              <a:gd name="connsiteX501" fmla="*/ 6262907 w 12185931"/>
              <a:gd name="connsiteY501" fmla="*/ 1705044 h 2275759"/>
              <a:gd name="connsiteX502" fmla="*/ 6231957 w 12185931"/>
              <a:gd name="connsiteY502" fmla="*/ 1751773 h 2275759"/>
              <a:gd name="connsiteX503" fmla="*/ 6187048 w 12185931"/>
              <a:gd name="connsiteY503" fmla="*/ 1732960 h 2275759"/>
              <a:gd name="connsiteX504" fmla="*/ 6133037 w 12185931"/>
              <a:gd name="connsiteY504" fmla="*/ 1634040 h 2275759"/>
              <a:gd name="connsiteX505" fmla="*/ 6190083 w 12185931"/>
              <a:gd name="connsiteY505" fmla="*/ 1604910 h 2275759"/>
              <a:gd name="connsiteX506" fmla="*/ 6184014 w 12185931"/>
              <a:gd name="connsiteY506" fmla="*/ 1572139 h 2275759"/>
              <a:gd name="connsiteX507" fmla="*/ 6245308 w 12185931"/>
              <a:gd name="connsiteY507" fmla="*/ 1572746 h 2275759"/>
              <a:gd name="connsiteX508" fmla="*/ 6366682 w 12185931"/>
              <a:gd name="connsiteY508" fmla="*/ 1604304 h 2275759"/>
              <a:gd name="connsiteX509" fmla="*/ 6432830 w 12185931"/>
              <a:gd name="connsiteY509" fmla="*/ 1590952 h 2275759"/>
              <a:gd name="connsiteX510" fmla="*/ 6191903 w 12185931"/>
              <a:gd name="connsiteY510" fmla="*/ 1446518 h 2275759"/>
              <a:gd name="connsiteX511" fmla="*/ 6181586 w 12185931"/>
              <a:gd name="connsiteY511" fmla="*/ 1492640 h 2275759"/>
              <a:gd name="connsiteX512" fmla="*/ 6097839 w 12185931"/>
              <a:gd name="connsiteY512" fmla="*/ 1478682 h 2275759"/>
              <a:gd name="connsiteX513" fmla="*/ 6150029 w 12185931"/>
              <a:gd name="connsiteY513" fmla="*/ 1424063 h 2275759"/>
              <a:gd name="connsiteX514" fmla="*/ 6096625 w 12185931"/>
              <a:gd name="connsiteY514" fmla="*/ 1402823 h 2275759"/>
              <a:gd name="connsiteX515" fmla="*/ 6092377 w 12185931"/>
              <a:gd name="connsiteY515" fmla="*/ 1439842 h 2275759"/>
              <a:gd name="connsiteX516" fmla="*/ 5971003 w 12185931"/>
              <a:gd name="connsiteY516" fmla="*/ 1396147 h 2275759"/>
              <a:gd name="connsiteX517" fmla="*/ 5960079 w 12185931"/>
              <a:gd name="connsiteY517" fmla="*/ 1436201 h 2275759"/>
              <a:gd name="connsiteX518" fmla="*/ 5793190 w 12185931"/>
              <a:gd name="connsiteY518" fmla="*/ 1393720 h 2275759"/>
              <a:gd name="connsiteX519" fmla="*/ 5838705 w 12185931"/>
              <a:gd name="connsiteY519" fmla="*/ 1501743 h 2275759"/>
              <a:gd name="connsiteX520" fmla="*/ 5947335 w 12185931"/>
              <a:gd name="connsiteY520" fmla="*/ 1538155 h 2275759"/>
              <a:gd name="connsiteX521" fmla="*/ 5978285 w 12185931"/>
              <a:gd name="connsiteY521" fmla="*/ 1515701 h 2275759"/>
              <a:gd name="connsiteX522" fmla="*/ 6016518 w 12185931"/>
              <a:gd name="connsiteY522" fmla="*/ 1601876 h 2275759"/>
              <a:gd name="connsiteX523" fmla="*/ 6034117 w 12185931"/>
              <a:gd name="connsiteY523" fmla="*/ 1652246 h 2275759"/>
              <a:gd name="connsiteX524" fmla="*/ 6006808 w 12185931"/>
              <a:gd name="connsiteY524" fmla="*/ 1728105 h 2275759"/>
              <a:gd name="connsiteX525" fmla="*/ 5980106 w 12185931"/>
              <a:gd name="connsiteY525" fmla="*/ 1681376 h 2275759"/>
              <a:gd name="connsiteX526" fmla="*/ 5966755 w 12185931"/>
              <a:gd name="connsiteY526" fmla="*/ 1632220 h 2275759"/>
              <a:gd name="connsiteX527" fmla="*/ 5927915 w 12185931"/>
              <a:gd name="connsiteY527" fmla="*/ 1644964 h 2275759"/>
              <a:gd name="connsiteX528" fmla="*/ 5890896 w 12185931"/>
              <a:gd name="connsiteY528" fmla="*/ 1719609 h 2275759"/>
              <a:gd name="connsiteX529" fmla="*/ 5845988 w 12185931"/>
              <a:gd name="connsiteY529" fmla="*/ 1724464 h 2275759"/>
              <a:gd name="connsiteX530" fmla="*/ 5776198 w 12185931"/>
              <a:gd name="connsiteY530" fmla="*/ 1740242 h 2275759"/>
              <a:gd name="connsiteX531" fmla="*/ 5740393 w 12185931"/>
              <a:gd name="connsiteY531" fmla="*/ 1684410 h 2275759"/>
              <a:gd name="connsiteX532" fmla="*/ 5663320 w 12185931"/>
              <a:gd name="connsiteY532" fmla="*/ 1692300 h 2275759"/>
              <a:gd name="connsiteX533" fmla="*/ 5631156 w 12185931"/>
              <a:gd name="connsiteY533" fmla="*/ 1611586 h 2275759"/>
              <a:gd name="connsiteX534" fmla="*/ 5600813 w 12185931"/>
              <a:gd name="connsiteY534" fmla="*/ 1576388 h 2275759"/>
              <a:gd name="connsiteX535" fmla="*/ 5806541 w 12185931"/>
              <a:gd name="connsiteY535" fmla="*/ 1544830 h 2275759"/>
              <a:gd name="connsiteX536" fmla="*/ 5806541 w 12185931"/>
              <a:gd name="connsiteY536" fmla="*/ 1526624 h 2275759"/>
              <a:gd name="connsiteX537" fmla="*/ 5737358 w 12185931"/>
              <a:gd name="connsiteY537" fmla="*/ 1526017 h 2275759"/>
              <a:gd name="connsiteX538" fmla="*/ 5698519 w 12185931"/>
              <a:gd name="connsiteY538" fmla="*/ 1484143 h 2275759"/>
              <a:gd name="connsiteX539" fmla="*/ 5648148 w 12185931"/>
              <a:gd name="connsiteY539" fmla="*/ 1427098 h 2275759"/>
              <a:gd name="connsiteX540" fmla="*/ 5600813 w 12185931"/>
              <a:gd name="connsiteY540" fmla="*/ 1399789 h 2275759"/>
              <a:gd name="connsiteX541" fmla="*/ 5606881 w 12185931"/>
              <a:gd name="connsiteY541" fmla="*/ 1387651 h 2275759"/>
              <a:gd name="connsiteX542" fmla="*/ 5519492 w 12185931"/>
              <a:gd name="connsiteY542" fmla="*/ 1383403 h 2275759"/>
              <a:gd name="connsiteX543" fmla="*/ 5541340 w 12185931"/>
              <a:gd name="connsiteY543" fmla="*/ 1420422 h 2275759"/>
              <a:gd name="connsiteX544" fmla="*/ 5554691 w 12185931"/>
              <a:gd name="connsiteY544" fmla="*/ 1453800 h 2275759"/>
              <a:gd name="connsiteX545" fmla="*/ 5520099 w 12185931"/>
              <a:gd name="connsiteY545" fmla="*/ 1459262 h 2275759"/>
              <a:gd name="connsiteX546" fmla="*/ 5517065 w 12185931"/>
              <a:gd name="connsiteY546" fmla="*/ 1455621 h 2275759"/>
              <a:gd name="connsiteX547" fmla="*/ 5414504 w 12185931"/>
              <a:gd name="connsiteY547" fmla="*/ 1395541 h 2275759"/>
              <a:gd name="connsiteX548" fmla="*/ 5358672 w 12185931"/>
              <a:gd name="connsiteY548" fmla="*/ 1385224 h 2275759"/>
              <a:gd name="connsiteX549" fmla="*/ 5248222 w 12185931"/>
              <a:gd name="connsiteY549" fmla="*/ 1391899 h 2275759"/>
              <a:gd name="connsiteX550" fmla="*/ 5245188 w 12185931"/>
              <a:gd name="connsiteY550" fmla="*/ 1406464 h 2275759"/>
              <a:gd name="connsiteX551" fmla="*/ 5299199 w 12185931"/>
              <a:gd name="connsiteY551" fmla="*/ 1444697 h 2275759"/>
              <a:gd name="connsiteX552" fmla="*/ 5160833 w 12185931"/>
              <a:gd name="connsiteY552" fmla="*/ 1493853 h 2275759"/>
              <a:gd name="connsiteX553" fmla="*/ 5096505 w 12185931"/>
              <a:gd name="connsiteY553" fmla="*/ 1495674 h 2275759"/>
              <a:gd name="connsiteX554" fmla="*/ 5029142 w 12185931"/>
              <a:gd name="connsiteY554" fmla="*/ 1486571 h 2275759"/>
              <a:gd name="connsiteX555" fmla="*/ 4967848 w 12185931"/>
              <a:gd name="connsiteY555" fmla="*/ 1480502 h 2275759"/>
              <a:gd name="connsiteX556" fmla="*/ 4927188 w 12185931"/>
              <a:gd name="connsiteY556" fmla="*/ 1495674 h 2275759"/>
              <a:gd name="connsiteX557" fmla="*/ 4881066 w 12185931"/>
              <a:gd name="connsiteY557" fmla="*/ 1484143 h 2275759"/>
              <a:gd name="connsiteX558" fmla="*/ 4768795 w 12185931"/>
              <a:gd name="connsiteY558" fmla="*/ 1458048 h 2275759"/>
              <a:gd name="connsiteX559" fmla="*/ 4835551 w 12185931"/>
              <a:gd name="connsiteY559" fmla="*/ 1511453 h 2275759"/>
              <a:gd name="connsiteX560" fmla="*/ 4782146 w 12185931"/>
              <a:gd name="connsiteY560" fmla="*/ 1540582 h 2275759"/>
              <a:gd name="connsiteX561" fmla="*/ 4782146 w 12185931"/>
              <a:gd name="connsiteY561" fmla="*/ 1540582 h 2275759"/>
              <a:gd name="connsiteX562" fmla="*/ 4612830 w 12185931"/>
              <a:gd name="connsiteY562" fmla="*/ 1535120 h 2275759"/>
              <a:gd name="connsiteX563" fmla="*/ 4564887 w 12185931"/>
              <a:gd name="connsiteY563" fmla="*/ 1539368 h 2275759"/>
              <a:gd name="connsiteX564" fmla="*/ 4558818 w 12185931"/>
              <a:gd name="connsiteY564" fmla="*/ 1630399 h 2275759"/>
              <a:gd name="connsiteX565" fmla="*/ 4200766 w 12185931"/>
              <a:gd name="connsiteY565" fmla="*/ 1785150 h 2275759"/>
              <a:gd name="connsiteX566" fmla="*/ 4253563 w 12185931"/>
              <a:gd name="connsiteY566" fmla="*/ 1819742 h 2275759"/>
              <a:gd name="connsiteX567" fmla="*/ 4194090 w 12185931"/>
              <a:gd name="connsiteY567" fmla="*/ 1842196 h 2275759"/>
              <a:gd name="connsiteX568" fmla="*/ 4197731 w 12185931"/>
              <a:gd name="connsiteY568" fmla="*/ 1830666 h 2275759"/>
              <a:gd name="connsiteX569" fmla="*/ 4120052 w 12185931"/>
              <a:gd name="connsiteY569" fmla="*/ 1786971 h 2275759"/>
              <a:gd name="connsiteX570" fmla="*/ 4090316 w 12185931"/>
              <a:gd name="connsiteY570" fmla="*/ 1860402 h 2275759"/>
              <a:gd name="connsiteX571" fmla="*/ 4014457 w 12185931"/>
              <a:gd name="connsiteY571" fmla="*/ 1898028 h 2275759"/>
              <a:gd name="connsiteX572" fmla="*/ 3936171 w 12185931"/>
              <a:gd name="connsiteY572" fmla="*/ 1811853 h 2275759"/>
              <a:gd name="connsiteX573" fmla="*/ 3896724 w 12185931"/>
              <a:gd name="connsiteY573" fmla="*/ 1778475 h 2275759"/>
              <a:gd name="connsiteX574" fmla="*/ 3854243 w 12185931"/>
              <a:gd name="connsiteY574" fmla="*/ 1802750 h 2275759"/>
              <a:gd name="connsiteX575" fmla="*/ 3888228 w 12185931"/>
              <a:gd name="connsiteY575" fmla="*/ 1826418 h 2275759"/>
              <a:gd name="connsiteX576" fmla="*/ 3921606 w 12185931"/>
              <a:gd name="connsiteY576" fmla="*/ 1828845 h 2275759"/>
              <a:gd name="connsiteX577" fmla="*/ 3840285 w 12185931"/>
              <a:gd name="connsiteY577" fmla="*/ 1862830 h 2275759"/>
              <a:gd name="connsiteX578" fmla="*/ 3788702 w 12185931"/>
              <a:gd name="connsiteY578" fmla="*/ 1844624 h 2275759"/>
              <a:gd name="connsiteX579" fmla="*/ 3720732 w 12185931"/>
              <a:gd name="connsiteY579" fmla="*/ 1809425 h 2275759"/>
              <a:gd name="connsiteX580" fmla="*/ 3633343 w 12185931"/>
              <a:gd name="connsiteY580" fmla="*/ 1925944 h 2275759"/>
              <a:gd name="connsiteX581" fmla="*/ 3724980 w 12185931"/>
              <a:gd name="connsiteY581" fmla="*/ 1941116 h 2275759"/>
              <a:gd name="connsiteX582" fmla="*/ 4011423 w 12185931"/>
              <a:gd name="connsiteY582" fmla="*/ 1912593 h 2275759"/>
              <a:gd name="connsiteX583" fmla="*/ 4231716 w 12185931"/>
              <a:gd name="connsiteY583" fmla="*/ 1908952 h 2275759"/>
              <a:gd name="connsiteX584" fmla="*/ 4316071 w 12185931"/>
              <a:gd name="connsiteY584" fmla="*/ 1899242 h 2275759"/>
              <a:gd name="connsiteX585" fmla="*/ 4408922 w 12185931"/>
              <a:gd name="connsiteY585" fmla="*/ 1899242 h 2275759"/>
              <a:gd name="connsiteX586" fmla="*/ 4482960 w 12185931"/>
              <a:gd name="connsiteY586" fmla="*/ 1899242 h 2275759"/>
              <a:gd name="connsiteX587" fmla="*/ 4611009 w 12185931"/>
              <a:gd name="connsiteY587" fmla="*/ 1899242 h 2275759"/>
              <a:gd name="connsiteX588" fmla="*/ 4651063 w 12185931"/>
              <a:gd name="connsiteY588" fmla="*/ 1979349 h 2275759"/>
              <a:gd name="connsiteX589" fmla="*/ 4711143 w 12185931"/>
              <a:gd name="connsiteY589" fmla="*/ 1972673 h 2275759"/>
              <a:gd name="connsiteX590" fmla="*/ 4704467 w 12185931"/>
              <a:gd name="connsiteY590" fmla="*/ 1930799 h 2275759"/>
              <a:gd name="connsiteX591" fmla="*/ 4746341 w 12185931"/>
              <a:gd name="connsiteY591" fmla="*/ 1912593 h 2275759"/>
              <a:gd name="connsiteX592" fmla="*/ 4796104 w 12185931"/>
              <a:gd name="connsiteY592" fmla="*/ 1922303 h 2275759"/>
              <a:gd name="connsiteX593" fmla="*/ 4864681 w 12185931"/>
              <a:gd name="connsiteY593" fmla="*/ 1921089 h 2275759"/>
              <a:gd name="connsiteX594" fmla="*/ 4839192 w 12185931"/>
              <a:gd name="connsiteY594" fmla="*/ 1990879 h 2275759"/>
              <a:gd name="connsiteX595" fmla="*/ 4927795 w 12185931"/>
              <a:gd name="connsiteY595" fmla="*/ 2003623 h 2275759"/>
              <a:gd name="connsiteX596" fmla="*/ 5011543 w 12185931"/>
              <a:gd name="connsiteY596" fmla="*/ 1986631 h 2275759"/>
              <a:gd name="connsiteX597" fmla="*/ 5070409 w 12185931"/>
              <a:gd name="connsiteY597" fmla="*/ 1981776 h 2275759"/>
              <a:gd name="connsiteX598" fmla="*/ 5134737 w 12185931"/>
              <a:gd name="connsiteY598" fmla="*/ 1978742 h 2275759"/>
              <a:gd name="connsiteX599" fmla="*/ 4939325 w 12185931"/>
              <a:gd name="connsiteY599" fmla="*/ 1910166 h 2275759"/>
              <a:gd name="connsiteX600" fmla="*/ 5142627 w 12185931"/>
              <a:gd name="connsiteY600" fmla="*/ 1828238 h 2275759"/>
              <a:gd name="connsiteX601" fmla="*/ 5236084 w 12185931"/>
              <a:gd name="connsiteY601" fmla="*/ 1847051 h 2275759"/>
              <a:gd name="connsiteX602" fmla="*/ 5324687 w 12185931"/>
              <a:gd name="connsiteY602" fmla="*/ 1814280 h 2275759"/>
              <a:gd name="connsiteX603" fmla="*/ 5311336 w 12185931"/>
              <a:gd name="connsiteY603" fmla="*/ 1874967 h 2275759"/>
              <a:gd name="connsiteX604" fmla="*/ 5268855 w 12185931"/>
              <a:gd name="connsiteY604" fmla="*/ 1907131 h 2275759"/>
              <a:gd name="connsiteX605" fmla="*/ 5149909 w 12185931"/>
              <a:gd name="connsiteY605" fmla="*/ 1960536 h 2275759"/>
              <a:gd name="connsiteX606" fmla="*/ 5211810 w 12185931"/>
              <a:gd name="connsiteY606" fmla="*/ 1970852 h 2275759"/>
              <a:gd name="connsiteX607" fmla="*/ 5236084 w 12185931"/>
              <a:gd name="connsiteY607" fmla="*/ 2004837 h 2275759"/>
              <a:gd name="connsiteX608" fmla="*/ 5206955 w 12185931"/>
              <a:gd name="connsiteY608" fmla="*/ 2029719 h 2275759"/>
              <a:gd name="connsiteX609" fmla="*/ 5015184 w 12185931"/>
              <a:gd name="connsiteY609" fmla="*/ 2024257 h 2275759"/>
              <a:gd name="connsiteX610" fmla="*/ 4737238 w 12185931"/>
              <a:gd name="connsiteY610" fmla="*/ 2043070 h 2275759"/>
              <a:gd name="connsiteX611" fmla="*/ 4616471 w 12185931"/>
              <a:gd name="connsiteY611" fmla="*/ 1996948 h 2275759"/>
              <a:gd name="connsiteX612" fmla="*/ 4593410 w 12185931"/>
              <a:gd name="connsiteY612" fmla="*/ 1984810 h 2275759"/>
              <a:gd name="connsiteX613" fmla="*/ 4374330 w 12185931"/>
              <a:gd name="connsiteY613" fmla="*/ 2083730 h 2275759"/>
              <a:gd name="connsiteX614" fmla="*/ 4135224 w 12185931"/>
              <a:gd name="connsiteY614" fmla="*/ 2040035 h 2275759"/>
              <a:gd name="connsiteX615" fmla="*/ 4101239 w 12185931"/>
              <a:gd name="connsiteY615" fmla="*/ 2101329 h 2275759"/>
              <a:gd name="connsiteX616" fmla="*/ 4086067 w 12185931"/>
              <a:gd name="connsiteY616" fmla="*/ 2092226 h 2275759"/>
              <a:gd name="connsiteX617" fmla="*/ 4111556 w 12185931"/>
              <a:gd name="connsiteY617" fmla="*/ 2060669 h 2275759"/>
              <a:gd name="connsiteX618" fmla="*/ 4103060 w 12185931"/>
              <a:gd name="connsiteY618" fmla="*/ 2048532 h 2275759"/>
              <a:gd name="connsiteX619" fmla="*/ 4055724 w 12185931"/>
              <a:gd name="connsiteY619" fmla="*/ 2076448 h 2275759"/>
              <a:gd name="connsiteX620" fmla="*/ 3997464 w 12185931"/>
              <a:gd name="connsiteY620" fmla="*/ 2103757 h 2275759"/>
              <a:gd name="connsiteX621" fmla="*/ 3915537 w 12185931"/>
              <a:gd name="connsiteY621" fmla="*/ 2119535 h 2275759"/>
              <a:gd name="connsiteX622" fmla="*/ 3816011 w 12185931"/>
              <a:gd name="connsiteY622" fmla="*/ 2128032 h 2275759"/>
              <a:gd name="connsiteX623" fmla="*/ 3655797 w 12185931"/>
              <a:gd name="connsiteY623" fmla="*/ 2171119 h 2275759"/>
              <a:gd name="connsiteX624" fmla="*/ 3544740 w 12185931"/>
              <a:gd name="connsiteY624" fmla="*/ 2205104 h 2275759"/>
              <a:gd name="connsiteX625" fmla="*/ 3493156 w 12185931"/>
              <a:gd name="connsiteY625" fmla="*/ 2201463 h 2275759"/>
              <a:gd name="connsiteX626" fmla="*/ 3356611 w 12185931"/>
              <a:gd name="connsiteY626" fmla="*/ 2216634 h 2275759"/>
              <a:gd name="connsiteX627" fmla="*/ 3331122 w 12185931"/>
              <a:gd name="connsiteY627" fmla="*/ 2229379 h 2275759"/>
              <a:gd name="connsiteX628" fmla="*/ 3030115 w 12185931"/>
              <a:gd name="connsiteY628" fmla="*/ 2246371 h 2275759"/>
              <a:gd name="connsiteX629" fmla="*/ 2756417 w 12185931"/>
              <a:gd name="connsiteY629" fmla="*/ 2273680 h 2275759"/>
              <a:gd name="connsiteX630" fmla="*/ 2723646 w 12185931"/>
              <a:gd name="connsiteY630" fmla="*/ 2263970 h 2275759"/>
              <a:gd name="connsiteX631" fmla="*/ 2508208 w 12185931"/>
              <a:gd name="connsiteY631" fmla="*/ 2273073 h 2275759"/>
              <a:gd name="connsiteX632" fmla="*/ 2424460 w 12185931"/>
              <a:gd name="connsiteY632" fmla="*/ 2264577 h 2275759"/>
              <a:gd name="connsiteX633" fmla="*/ 2341319 w 12185931"/>
              <a:gd name="connsiteY633" fmla="*/ 2262757 h 2275759"/>
              <a:gd name="connsiteX634" fmla="*/ 2230262 w 12185931"/>
              <a:gd name="connsiteY634" fmla="*/ 2256688 h 2275759"/>
              <a:gd name="connsiteX635" fmla="*/ 2067621 w 12185931"/>
              <a:gd name="connsiteY635" fmla="*/ 2240302 h 2275759"/>
              <a:gd name="connsiteX636" fmla="*/ 1952316 w 12185931"/>
              <a:gd name="connsiteY636" fmla="*/ 2177188 h 2275759"/>
              <a:gd name="connsiteX637" fmla="*/ 1943213 w 12185931"/>
              <a:gd name="connsiteY637" fmla="*/ 2058848 h 2275759"/>
              <a:gd name="connsiteX638" fmla="*/ 1820625 w 12185931"/>
              <a:gd name="connsiteY638" fmla="*/ 1990272 h 2275759"/>
              <a:gd name="connsiteX639" fmla="*/ 1687114 w 12185931"/>
              <a:gd name="connsiteY639" fmla="*/ 2001196 h 2275759"/>
              <a:gd name="connsiteX640" fmla="*/ 1568167 w 12185931"/>
              <a:gd name="connsiteY640" fmla="*/ 2009692 h 2275759"/>
              <a:gd name="connsiteX641" fmla="*/ 1423733 w 12185931"/>
              <a:gd name="connsiteY641" fmla="*/ 1971459 h 2275759"/>
              <a:gd name="connsiteX642" fmla="*/ 1204046 w 12185931"/>
              <a:gd name="connsiteY642" fmla="*/ 1920482 h 2275759"/>
              <a:gd name="connsiteX643" fmla="*/ 1241065 w 12185931"/>
              <a:gd name="connsiteY643" fmla="*/ 1881643 h 2275759"/>
              <a:gd name="connsiteX644" fmla="*/ 1146393 w 12185931"/>
              <a:gd name="connsiteY644" fmla="*/ 1851906 h 2275759"/>
              <a:gd name="connsiteX645" fmla="*/ 1151248 w 12185931"/>
              <a:gd name="connsiteY645" fmla="*/ 1832486 h 2275759"/>
              <a:gd name="connsiteX646" fmla="*/ 1248347 w 12185931"/>
              <a:gd name="connsiteY646" fmla="*/ 1836734 h 2275759"/>
              <a:gd name="connsiteX647" fmla="*/ 1309034 w 12185931"/>
              <a:gd name="connsiteY647" fmla="*/ 1823383 h 2275759"/>
              <a:gd name="connsiteX648" fmla="*/ 1314496 w 12185931"/>
              <a:gd name="connsiteY648" fmla="*/ 1882856 h 2275759"/>
              <a:gd name="connsiteX649" fmla="*/ 1458931 w 12185931"/>
              <a:gd name="connsiteY649" fmla="*/ 1759662 h 2275759"/>
              <a:gd name="connsiteX650" fmla="*/ 1315103 w 12185931"/>
              <a:gd name="connsiteY650" fmla="*/ 1722036 h 2275759"/>
              <a:gd name="connsiteX651" fmla="*/ 1378824 w 12185931"/>
              <a:gd name="connsiteY651" fmla="*/ 1616441 h 2275759"/>
              <a:gd name="connsiteX652" fmla="*/ 1289008 w 12185931"/>
              <a:gd name="connsiteY652" fmla="*/ 1627971 h 2275759"/>
              <a:gd name="connsiteX653" fmla="*/ 1234996 w 12185931"/>
              <a:gd name="connsiteY653" fmla="*/ 1644964 h 2275759"/>
              <a:gd name="connsiteX654" fmla="*/ 1021985 w 12185931"/>
              <a:gd name="connsiteY654" fmla="*/ 1604304 h 2275759"/>
              <a:gd name="connsiteX655" fmla="*/ 984966 w 12185931"/>
              <a:gd name="connsiteY655" fmla="*/ 1570926 h 2275759"/>
              <a:gd name="connsiteX656" fmla="*/ 683352 w 12185931"/>
              <a:gd name="connsiteY656" fmla="*/ 1586704 h 2275759"/>
              <a:gd name="connsiteX657" fmla="*/ 683352 w 12185931"/>
              <a:gd name="connsiteY657" fmla="*/ 1663170 h 2275759"/>
              <a:gd name="connsiteX658" fmla="*/ 699738 w 12185931"/>
              <a:gd name="connsiteY658" fmla="*/ 1681983 h 2275759"/>
              <a:gd name="connsiteX659" fmla="*/ 702772 w 12185931"/>
              <a:gd name="connsiteY659" fmla="*/ 1715361 h 2275759"/>
              <a:gd name="connsiteX660" fmla="*/ 673036 w 12185931"/>
              <a:gd name="connsiteY660" fmla="*/ 1742670 h 2275759"/>
              <a:gd name="connsiteX661" fmla="*/ 601425 w 12185931"/>
              <a:gd name="connsiteY661" fmla="*/ 1742670 h 2275759"/>
              <a:gd name="connsiteX662" fmla="*/ 580185 w 12185931"/>
              <a:gd name="connsiteY662" fmla="*/ 1713540 h 2275759"/>
              <a:gd name="connsiteX663" fmla="*/ 659078 w 12185931"/>
              <a:gd name="connsiteY663" fmla="*/ 1655281 h 2275759"/>
              <a:gd name="connsiteX664" fmla="*/ 654829 w 12185931"/>
              <a:gd name="connsiteY664" fmla="*/ 1595200 h 2275759"/>
              <a:gd name="connsiteX665" fmla="*/ 561372 w 12185931"/>
              <a:gd name="connsiteY665" fmla="*/ 1598235 h 2275759"/>
              <a:gd name="connsiteX666" fmla="*/ 523139 w 12185931"/>
              <a:gd name="connsiteY666" fmla="*/ 1624330 h 2275759"/>
              <a:gd name="connsiteX667" fmla="*/ 622059 w 12185931"/>
              <a:gd name="connsiteY667" fmla="*/ 1632220 h 2275759"/>
              <a:gd name="connsiteX668" fmla="*/ 582005 w 12185931"/>
              <a:gd name="connsiteY668" fmla="*/ 1714147 h 2275759"/>
              <a:gd name="connsiteX669" fmla="*/ 484299 w 12185931"/>
              <a:gd name="connsiteY669" fmla="*/ 1679555 h 2275759"/>
              <a:gd name="connsiteX670" fmla="*/ 519498 w 12185931"/>
              <a:gd name="connsiteY670" fmla="*/ 1623723 h 2275759"/>
              <a:gd name="connsiteX671" fmla="*/ 312555 w 12185931"/>
              <a:gd name="connsiteY671" fmla="*/ 1612800 h 2275759"/>
              <a:gd name="connsiteX672" fmla="*/ 169941 w 12185931"/>
              <a:gd name="connsiteY672" fmla="*/ 1612800 h 2275759"/>
              <a:gd name="connsiteX673" fmla="*/ 239124 w 12185931"/>
              <a:gd name="connsiteY673" fmla="*/ 1677735 h 2275759"/>
              <a:gd name="connsiteX674" fmla="*/ 84372 w 12185931"/>
              <a:gd name="connsiteY674" fmla="*/ 1691693 h 2275759"/>
              <a:gd name="connsiteX675" fmla="*/ 23686 w 12185931"/>
              <a:gd name="connsiteY675" fmla="*/ 1674093 h 2275759"/>
              <a:gd name="connsiteX676" fmla="*/ 18 w 12185931"/>
              <a:gd name="connsiteY676" fmla="*/ 1646784 h 2275759"/>
              <a:gd name="connsiteX677" fmla="*/ 23686 w 12185931"/>
              <a:gd name="connsiteY677" fmla="*/ 1621903 h 2275759"/>
              <a:gd name="connsiteX678" fmla="*/ 49781 w 12185931"/>
              <a:gd name="connsiteY678" fmla="*/ 1602483 h 2275759"/>
              <a:gd name="connsiteX679" fmla="*/ 145666 w 12185931"/>
              <a:gd name="connsiteY679" fmla="*/ 1485357 h 2275759"/>
              <a:gd name="connsiteX680" fmla="*/ 206960 w 12185931"/>
              <a:gd name="connsiteY680" fmla="*/ 1447124 h 2275759"/>
              <a:gd name="connsiteX681" fmla="*/ 367780 w 12185931"/>
              <a:gd name="connsiteY681" fmla="*/ 1393720 h 2275759"/>
              <a:gd name="connsiteX682" fmla="*/ 463059 w 12185931"/>
              <a:gd name="connsiteY682" fmla="*/ 1458048 h 2275759"/>
              <a:gd name="connsiteX683" fmla="*/ 464879 w 12185931"/>
              <a:gd name="connsiteY683" fmla="*/ 1490819 h 2275759"/>
              <a:gd name="connsiteX684" fmla="*/ 604459 w 12185931"/>
              <a:gd name="connsiteY684" fmla="*/ 1451372 h 2275759"/>
              <a:gd name="connsiteX685" fmla="*/ 730081 w 12185931"/>
              <a:gd name="connsiteY685" fmla="*/ 1499922 h 2275759"/>
              <a:gd name="connsiteX686" fmla="*/ 752535 w 12185931"/>
              <a:gd name="connsiteY686" fmla="*/ 1532086 h 2275759"/>
              <a:gd name="connsiteX687" fmla="*/ 853883 w 12185931"/>
              <a:gd name="connsiteY687" fmla="*/ 1359128 h 2275759"/>
              <a:gd name="connsiteX688" fmla="*/ 811402 w 12185931"/>
              <a:gd name="connsiteY688" fmla="*/ 1320896 h 2275759"/>
              <a:gd name="connsiteX689" fmla="*/ 767707 w 12185931"/>
              <a:gd name="connsiteY689" fmla="*/ 1388865 h 2275759"/>
              <a:gd name="connsiteX690" fmla="*/ 656043 w 12185931"/>
              <a:gd name="connsiteY690" fmla="*/ 1378548 h 2275759"/>
              <a:gd name="connsiteX691" fmla="*/ 602032 w 12185931"/>
              <a:gd name="connsiteY691" fmla="*/ 1329999 h 2275759"/>
              <a:gd name="connsiteX692" fmla="*/ 585040 w 12185931"/>
              <a:gd name="connsiteY692" fmla="*/ 1321503 h 2275759"/>
              <a:gd name="connsiteX693" fmla="*/ 350181 w 12185931"/>
              <a:gd name="connsiteY693" fmla="*/ 1363983 h 2275759"/>
              <a:gd name="connsiteX694" fmla="*/ 171155 w 12185931"/>
              <a:gd name="connsiteY694" fmla="*/ 1396147 h 2275759"/>
              <a:gd name="connsiteX695" fmla="*/ 69201 w 12185931"/>
              <a:gd name="connsiteY695" fmla="*/ 1337888 h 2275759"/>
              <a:gd name="connsiteX696" fmla="*/ 18224 w 12185931"/>
              <a:gd name="connsiteY696" fmla="*/ 1289945 h 2275759"/>
              <a:gd name="connsiteX697" fmla="*/ 1838 w 12185931"/>
              <a:gd name="connsiteY697" fmla="*/ 1195274 h 2275759"/>
              <a:gd name="connsiteX698" fmla="*/ 205139 w 12185931"/>
              <a:gd name="connsiteY698" fmla="*/ 1133980 h 2275759"/>
              <a:gd name="connsiteX699" fmla="*/ 346540 w 12185931"/>
              <a:gd name="connsiteY699" fmla="*/ 1040522 h 2275759"/>
              <a:gd name="connsiteX700" fmla="*/ 370815 w 12185931"/>
              <a:gd name="connsiteY700" fmla="*/ 1003503 h 2275759"/>
              <a:gd name="connsiteX701" fmla="*/ 153556 w 12185931"/>
              <a:gd name="connsiteY701" fmla="*/ 913686 h 2275759"/>
              <a:gd name="connsiteX702" fmla="*/ 17010 w 12185931"/>
              <a:gd name="connsiteY702" fmla="*/ 795954 h 2275759"/>
              <a:gd name="connsiteX703" fmla="*/ 45533 w 12185931"/>
              <a:gd name="connsiteY703" fmla="*/ 641809 h 2275759"/>
              <a:gd name="connsiteX704" fmla="*/ 124426 w 12185931"/>
              <a:gd name="connsiteY704" fmla="*/ 564130 h 2275759"/>
              <a:gd name="connsiteX705" fmla="*/ 286460 w 12185931"/>
              <a:gd name="connsiteY705" fmla="*/ 502836 h 2275759"/>
              <a:gd name="connsiteX706" fmla="*/ 330154 w 12185931"/>
              <a:gd name="connsiteY706" fmla="*/ 480382 h 2275759"/>
              <a:gd name="connsiteX707" fmla="*/ 325906 w 12185931"/>
              <a:gd name="connsiteY707" fmla="*/ 629672 h 2275759"/>
              <a:gd name="connsiteX708" fmla="*/ 357464 w 12185931"/>
              <a:gd name="connsiteY708" fmla="*/ 646664 h 2275759"/>
              <a:gd name="connsiteX709" fmla="*/ 455776 w 12185931"/>
              <a:gd name="connsiteY709" fmla="*/ 629065 h 2275759"/>
              <a:gd name="connsiteX710" fmla="*/ 572902 w 12185931"/>
              <a:gd name="connsiteY710" fmla="*/ 631492 h 2275759"/>
              <a:gd name="connsiteX711" fmla="*/ 608707 w 12185931"/>
              <a:gd name="connsiteY711" fmla="*/ 615714 h 2275759"/>
              <a:gd name="connsiteX712" fmla="*/ 679711 w 12185931"/>
              <a:gd name="connsiteY712" fmla="*/ 614500 h 2275759"/>
              <a:gd name="connsiteX713" fmla="*/ 696097 w 12185931"/>
              <a:gd name="connsiteY713" fmla="*/ 633313 h 2275759"/>
              <a:gd name="connsiteX714" fmla="*/ 871482 w 12185931"/>
              <a:gd name="connsiteY714" fmla="*/ 535607 h 2275759"/>
              <a:gd name="connsiteX715" fmla="*/ 819898 w 12185931"/>
              <a:gd name="connsiteY715" fmla="*/ 473099 h 2275759"/>
              <a:gd name="connsiteX716" fmla="*/ 832035 w 12185931"/>
              <a:gd name="connsiteY716" fmla="*/ 399668 h 2275759"/>
              <a:gd name="connsiteX717" fmla="*/ 895150 w 12185931"/>
              <a:gd name="connsiteY717" fmla="*/ 374180 h 2275759"/>
              <a:gd name="connsiteX718" fmla="*/ 771955 w 12185931"/>
              <a:gd name="connsiteY718" fmla="*/ 353546 h 2275759"/>
              <a:gd name="connsiteX719" fmla="*/ 753142 w 12185931"/>
              <a:gd name="connsiteY719" fmla="*/ 367504 h 2275759"/>
              <a:gd name="connsiteX720" fmla="*/ 497650 w 12185931"/>
              <a:gd name="connsiteY720" fmla="*/ 354153 h 2275759"/>
              <a:gd name="connsiteX721" fmla="*/ 442425 w 12185931"/>
              <a:gd name="connsiteY721" fmla="*/ 328058 h 2275759"/>
              <a:gd name="connsiteX722" fmla="*/ 373849 w 12185931"/>
              <a:gd name="connsiteY722" fmla="*/ 291039 h 2275759"/>
              <a:gd name="connsiteX723" fmla="*/ 432715 w 12185931"/>
              <a:gd name="connsiteY723" fmla="*/ 156921 h 2275759"/>
              <a:gd name="connsiteX724" fmla="*/ 631768 w 12185931"/>
              <a:gd name="connsiteY724" fmla="*/ 136287 h 2275759"/>
              <a:gd name="connsiteX725" fmla="*/ 716730 w 12185931"/>
              <a:gd name="connsiteY725" fmla="*/ 108978 h 2275759"/>
              <a:gd name="connsiteX726" fmla="*/ 848421 w 12185931"/>
              <a:gd name="connsiteY726" fmla="*/ 112619 h 2275759"/>
              <a:gd name="connsiteX727" fmla="*/ 881192 w 12185931"/>
              <a:gd name="connsiteY727" fmla="*/ 60429 h 2275759"/>
              <a:gd name="connsiteX728" fmla="*/ 899398 w 12185931"/>
              <a:gd name="connsiteY728" fmla="*/ 85310 h 2275759"/>
              <a:gd name="connsiteX729" fmla="*/ 1088741 w 12185931"/>
              <a:gd name="connsiteY729" fmla="*/ 348 h 2275759"/>
              <a:gd name="connsiteX730" fmla="*/ 1389748 w 12185931"/>
              <a:gd name="connsiteY730" fmla="*/ 86524 h 2275759"/>
              <a:gd name="connsiteX731" fmla="*/ 1474103 w 12185931"/>
              <a:gd name="connsiteY731" fmla="*/ 140535 h 2275759"/>
              <a:gd name="connsiteX732" fmla="*/ 1502019 w 12185931"/>
              <a:gd name="connsiteY732" fmla="*/ 133860 h 2275759"/>
              <a:gd name="connsiteX733" fmla="*/ 1532969 w 12185931"/>
              <a:gd name="connsiteY733" fmla="*/ 100482 h 2275759"/>
              <a:gd name="connsiteX734" fmla="*/ 1534790 w 12185931"/>
              <a:gd name="connsiteY734" fmla="*/ 133860 h 2275759"/>
              <a:gd name="connsiteX735" fmla="*/ 1571809 w 12185931"/>
              <a:gd name="connsiteY735" fmla="*/ 208505 h 2275759"/>
              <a:gd name="connsiteX736" fmla="*/ 1593049 w 12185931"/>
              <a:gd name="connsiteY736" fmla="*/ 194547 h 2275759"/>
              <a:gd name="connsiteX737" fmla="*/ 1583339 w 12185931"/>
              <a:gd name="connsiteY737" fmla="*/ 150245 h 2275759"/>
              <a:gd name="connsiteX738" fmla="*/ 1607614 w 12185931"/>
              <a:gd name="connsiteY738" fmla="*/ 128398 h 2275759"/>
              <a:gd name="connsiteX739" fmla="*/ 1568774 w 12185931"/>
              <a:gd name="connsiteY739" fmla="*/ 115047 h 2275759"/>
              <a:gd name="connsiteX740" fmla="*/ 1568774 w 12185931"/>
              <a:gd name="connsiteY740" fmla="*/ 101089 h 2275759"/>
              <a:gd name="connsiteX741" fmla="*/ 1936537 w 12185931"/>
              <a:gd name="connsiteY741" fmla="*/ 51932 h 2275759"/>
              <a:gd name="connsiteX742" fmla="*/ 1940178 w 12185931"/>
              <a:gd name="connsiteY742" fmla="*/ 65283 h 2275759"/>
              <a:gd name="connsiteX743" fmla="*/ 1874636 w 12185931"/>
              <a:gd name="connsiteY743" fmla="*/ 104730 h 2275759"/>
              <a:gd name="connsiteX744" fmla="*/ 1876457 w 12185931"/>
              <a:gd name="connsiteY744" fmla="*/ 122329 h 2275759"/>
              <a:gd name="connsiteX745" fmla="*/ 1947461 w 12185931"/>
              <a:gd name="connsiteY745" fmla="*/ 122329 h 2275759"/>
              <a:gd name="connsiteX746" fmla="*/ 1979018 w 12185931"/>
              <a:gd name="connsiteY746" fmla="*/ 122936 h 2275759"/>
              <a:gd name="connsiteX747" fmla="*/ 2015430 w 12185931"/>
              <a:gd name="connsiteY747" fmla="*/ 108978 h 2275759"/>
              <a:gd name="connsiteX748" fmla="*/ 2042132 w 12185931"/>
              <a:gd name="connsiteY748" fmla="*/ 95020 h 2275759"/>
              <a:gd name="connsiteX749" fmla="*/ 2097964 w 12185931"/>
              <a:gd name="connsiteY749" fmla="*/ 78028 h 2275759"/>
              <a:gd name="connsiteX750" fmla="*/ 2143479 w 12185931"/>
              <a:gd name="connsiteY750" fmla="*/ 76207 h 2275759"/>
              <a:gd name="connsiteX751" fmla="*/ 2199311 w 12185931"/>
              <a:gd name="connsiteY751" fmla="*/ 86524 h 2275759"/>
              <a:gd name="connsiteX752" fmla="*/ 2156224 w 12185931"/>
              <a:gd name="connsiteY752" fmla="*/ 75600 h 2275759"/>
              <a:gd name="connsiteX753" fmla="*/ 2168968 w 12185931"/>
              <a:gd name="connsiteY753" fmla="*/ 52539 h 2275759"/>
              <a:gd name="connsiteX754" fmla="*/ 2302479 w 12185931"/>
              <a:gd name="connsiteY754" fmla="*/ 52539 h 2275759"/>
              <a:gd name="connsiteX755" fmla="*/ 2303693 w 12185931"/>
              <a:gd name="connsiteY755" fmla="*/ 63463 h 2275759"/>
              <a:gd name="connsiteX756" fmla="*/ 2221159 w 12185931"/>
              <a:gd name="connsiteY756" fmla="*/ 71352 h 2275759"/>
              <a:gd name="connsiteX757" fmla="*/ 2223586 w 12185931"/>
              <a:gd name="connsiteY757" fmla="*/ 84703 h 2275759"/>
              <a:gd name="connsiteX758" fmla="*/ 2417177 w 12185931"/>
              <a:gd name="connsiteY758" fmla="*/ 27051 h 2275759"/>
              <a:gd name="connsiteX759" fmla="*/ 2428708 w 12185931"/>
              <a:gd name="connsiteY759" fmla="*/ 42222 h 2275759"/>
              <a:gd name="connsiteX760" fmla="*/ 2346781 w 12185931"/>
              <a:gd name="connsiteY760" fmla="*/ 121115 h 2275759"/>
              <a:gd name="connsiteX761" fmla="*/ 2196884 w 12185931"/>
              <a:gd name="connsiteY761" fmla="*/ 172092 h 2275759"/>
              <a:gd name="connsiteX762" fmla="*/ 2118598 w 12185931"/>
              <a:gd name="connsiteY762" fmla="*/ 227318 h 2275759"/>
              <a:gd name="connsiteX763" fmla="*/ 2055483 w 12185931"/>
              <a:gd name="connsiteY763" fmla="*/ 309852 h 2275759"/>
              <a:gd name="connsiteX764" fmla="*/ 2099178 w 12185931"/>
              <a:gd name="connsiteY764" fmla="*/ 352333 h 2275759"/>
              <a:gd name="connsiteX765" fmla="*/ 2248468 w 12185931"/>
              <a:gd name="connsiteY765" fmla="*/ 359008 h 2275759"/>
              <a:gd name="connsiteX766" fmla="*/ 2284880 w 12185931"/>
              <a:gd name="connsiteY766" fmla="*/ 360829 h 2275759"/>
              <a:gd name="connsiteX767" fmla="*/ 2368628 w 12185931"/>
              <a:gd name="connsiteY767" fmla="*/ 356581 h 2275759"/>
              <a:gd name="connsiteX768" fmla="*/ 2521559 w 12185931"/>
              <a:gd name="connsiteY768" fmla="*/ 343836 h 2275759"/>
              <a:gd name="connsiteX769" fmla="*/ 2559792 w 12185931"/>
              <a:gd name="connsiteY769" fmla="*/ 328665 h 2275759"/>
              <a:gd name="connsiteX770" fmla="*/ 2570108 w 12185931"/>
              <a:gd name="connsiteY770" fmla="*/ 397241 h 2275759"/>
              <a:gd name="connsiteX771" fmla="*/ 2485147 w 12185931"/>
              <a:gd name="connsiteY771" fmla="*/ 412413 h 2275759"/>
              <a:gd name="connsiteX772" fmla="*/ 2509421 w 12185931"/>
              <a:gd name="connsiteY772" fmla="*/ 484023 h 2275759"/>
              <a:gd name="connsiteX773" fmla="*/ 2400792 w 12185931"/>
              <a:gd name="connsiteY773" fmla="*/ 451859 h 2275759"/>
              <a:gd name="connsiteX774" fmla="*/ 2418998 w 12185931"/>
              <a:gd name="connsiteY774" fmla="*/ 407558 h 2275759"/>
              <a:gd name="connsiteX775" fmla="*/ 2346781 w 12185931"/>
              <a:gd name="connsiteY775" fmla="*/ 436080 h 2275759"/>
              <a:gd name="connsiteX776" fmla="*/ 2277598 w 12185931"/>
              <a:gd name="connsiteY776" fmla="*/ 417268 h 2275759"/>
              <a:gd name="connsiteX777" fmla="*/ 2300052 w 12185931"/>
              <a:gd name="connsiteY777" fmla="*/ 456714 h 2275759"/>
              <a:gd name="connsiteX778" fmla="*/ 2235723 w 12185931"/>
              <a:gd name="connsiteY778" fmla="*/ 547744 h 2275759"/>
              <a:gd name="connsiteX779" fmla="*/ 2272136 w 12185931"/>
              <a:gd name="connsiteY779" fmla="*/ 590225 h 2275759"/>
              <a:gd name="connsiteX780" fmla="*/ 2336464 w 12185931"/>
              <a:gd name="connsiteY780" fmla="*/ 599935 h 2275759"/>
              <a:gd name="connsiteX781" fmla="*/ 2529448 w 12185931"/>
              <a:gd name="connsiteY781" fmla="*/ 627244 h 2275759"/>
              <a:gd name="connsiteX782" fmla="*/ 2478471 w 12185931"/>
              <a:gd name="connsiteY782" fmla="*/ 587191 h 2275759"/>
              <a:gd name="connsiteX783" fmla="*/ 2463299 w 12185931"/>
              <a:gd name="connsiteY783" fmla="*/ 533786 h 2275759"/>
              <a:gd name="connsiteX784" fmla="*/ 2511242 w 12185931"/>
              <a:gd name="connsiteY784" fmla="*/ 527718 h 2275759"/>
              <a:gd name="connsiteX785" fmla="*/ 2653856 w 12185931"/>
              <a:gd name="connsiteY785" fmla="*/ 620569 h 2275759"/>
              <a:gd name="connsiteX786" fmla="*/ 2756417 w 12185931"/>
              <a:gd name="connsiteY786" fmla="*/ 659408 h 2275759"/>
              <a:gd name="connsiteX787" fmla="*/ 2837131 w 12185931"/>
              <a:gd name="connsiteY787" fmla="*/ 672153 h 2275759"/>
              <a:gd name="connsiteX788" fmla="*/ 2895390 w 12185931"/>
              <a:gd name="connsiteY788" fmla="*/ 664263 h 2275759"/>
              <a:gd name="connsiteX789" fmla="*/ 2856551 w 12185931"/>
              <a:gd name="connsiteY789" fmla="*/ 627851 h 2275759"/>
              <a:gd name="connsiteX790" fmla="*/ 2846234 w 12185931"/>
              <a:gd name="connsiteY790" fmla="*/ 619962 h 2275759"/>
              <a:gd name="connsiteX791" fmla="*/ 2846234 w 12185931"/>
              <a:gd name="connsiteY791" fmla="*/ 603576 h 2275759"/>
              <a:gd name="connsiteX792" fmla="*/ 2911776 w 12185931"/>
              <a:gd name="connsiteY792" fmla="*/ 572019 h 2275759"/>
              <a:gd name="connsiteX793" fmla="*/ 2963360 w 12185931"/>
              <a:gd name="connsiteY793" fmla="*/ 578088 h 2275759"/>
              <a:gd name="connsiteX794" fmla="*/ 3054390 w 12185931"/>
              <a:gd name="connsiteY794" fmla="*/ 641202 h 2275759"/>
              <a:gd name="connsiteX795" fmla="*/ 3001592 w 12185931"/>
              <a:gd name="connsiteY795" fmla="*/ 697034 h 2275759"/>
              <a:gd name="connsiteX796" fmla="*/ 3073810 w 12185931"/>
              <a:gd name="connsiteY796" fmla="*/ 680042 h 2275759"/>
              <a:gd name="connsiteX797" fmla="*/ 3054997 w 12185931"/>
              <a:gd name="connsiteY797" fmla="*/ 643023 h 2275759"/>
              <a:gd name="connsiteX798" fmla="*/ 5208168 w 12185931"/>
              <a:gd name="connsiteY798" fmla="*/ 1260209 h 2275759"/>
              <a:gd name="connsiteX799" fmla="*/ 5277352 w 12185931"/>
              <a:gd name="connsiteY799" fmla="*/ 1266884 h 2275759"/>
              <a:gd name="connsiteX800" fmla="*/ 5369596 w 12185931"/>
              <a:gd name="connsiteY800" fmla="*/ 1282056 h 2275759"/>
              <a:gd name="connsiteX801" fmla="*/ 5435744 w 12185931"/>
              <a:gd name="connsiteY801" fmla="*/ 1198308 h 2275759"/>
              <a:gd name="connsiteX802" fmla="*/ 5347141 w 12185931"/>
              <a:gd name="connsiteY802" fmla="*/ 1147331 h 2275759"/>
              <a:gd name="connsiteX803" fmla="*/ 5324081 w 12185931"/>
              <a:gd name="connsiteY803" fmla="*/ 1113346 h 2275759"/>
              <a:gd name="connsiteX804" fmla="*/ 5360493 w 12185931"/>
              <a:gd name="connsiteY804" fmla="*/ 1104850 h 2275759"/>
              <a:gd name="connsiteX805" fmla="*/ 5377485 w 12185931"/>
              <a:gd name="connsiteY805" fmla="*/ 1106671 h 2275759"/>
              <a:gd name="connsiteX806" fmla="*/ 5429676 w 12185931"/>
              <a:gd name="connsiteY806" fmla="*/ 959202 h 2275759"/>
              <a:gd name="connsiteX807" fmla="*/ 5657251 w 12185931"/>
              <a:gd name="connsiteY807" fmla="*/ 927644 h 2275759"/>
              <a:gd name="connsiteX808" fmla="*/ 5611736 w 12185931"/>
              <a:gd name="connsiteY808" fmla="*/ 905797 h 2275759"/>
              <a:gd name="connsiteX809" fmla="*/ 5570469 w 12185931"/>
              <a:gd name="connsiteY809" fmla="*/ 898515 h 2275759"/>
              <a:gd name="connsiteX810" fmla="*/ 5480046 w 12185931"/>
              <a:gd name="connsiteY810" fmla="*/ 863316 h 2275759"/>
              <a:gd name="connsiteX811" fmla="*/ 5404794 w 12185931"/>
              <a:gd name="connsiteY811" fmla="*/ 902763 h 2275759"/>
              <a:gd name="connsiteX812" fmla="*/ 5391443 w 12185931"/>
              <a:gd name="connsiteY812" fmla="*/ 908225 h 2275759"/>
              <a:gd name="connsiteX813" fmla="*/ 5213630 w 12185931"/>
              <a:gd name="connsiteY813" fmla="*/ 902156 h 2275759"/>
              <a:gd name="connsiteX814" fmla="*/ 5142020 w 12185931"/>
              <a:gd name="connsiteY814" fmla="*/ 893053 h 2275759"/>
              <a:gd name="connsiteX815" fmla="*/ 5083760 w 12185931"/>
              <a:gd name="connsiteY815" fmla="*/ 898515 h 2275759"/>
              <a:gd name="connsiteX816" fmla="*/ 5097111 w 12185931"/>
              <a:gd name="connsiteY816" fmla="*/ 985904 h 2275759"/>
              <a:gd name="connsiteX817" fmla="*/ 5173577 w 12185931"/>
              <a:gd name="connsiteY817" fmla="*/ 991973 h 2275759"/>
              <a:gd name="connsiteX818" fmla="*/ 5231836 w 12185931"/>
              <a:gd name="connsiteY818" fmla="*/ 939175 h 2275759"/>
              <a:gd name="connsiteX819" fmla="*/ 5240333 w 12185931"/>
              <a:gd name="connsiteY819" fmla="*/ 978015 h 2275759"/>
              <a:gd name="connsiteX820" fmla="*/ 5290096 w 12185931"/>
              <a:gd name="connsiteY820" fmla="*/ 991366 h 2275759"/>
              <a:gd name="connsiteX821" fmla="*/ 5288275 w 12185931"/>
              <a:gd name="connsiteY821" fmla="*/ 1001683 h 2275759"/>
              <a:gd name="connsiteX822" fmla="*/ 5197852 w 12185931"/>
              <a:gd name="connsiteY822" fmla="*/ 1028992 h 2275759"/>
              <a:gd name="connsiteX823" fmla="*/ 5219092 w 12185931"/>
              <a:gd name="connsiteY823" fmla="*/ 1042950 h 2275759"/>
              <a:gd name="connsiteX824" fmla="*/ 5276138 w 12185931"/>
              <a:gd name="connsiteY824" fmla="*/ 1142476 h 2275759"/>
              <a:gd name="connsiteX825" fmla="*/ 5195424 w 12185931"/>
              <a:gd name="connsiteY825" fmla="*/ 1177068 h 2275759"/>
              <a:gd name="connsiteX826" fmla="*/ 5157192 w 12185931"/>
              <a:gd name="connsiteY826" fmla="*/ 1203770 h 2275759"/>
              <a:gd name="connsiteX827" fmla="*/ 5146268 w 12185931"/>
              <a:gd name="connsiteY827" fmla="*/ 1240789 h 2275759"/>
              <a:gd name="connsiteX828" fmla="*/ 5093470 w 12185931"/>
              <a:gd name="connsiteY828" fmla="*/ 1212266 h 2275759"/>
              <a:gd name="connsiteX829" fmla="*/ 5161440 w 12185931"/>
              <a:gd name="connsiteY829" fmla="*/ 1295407 h 2275759"/>
              <a:gd name="connsiteX830" fmla="*/ 5210596 w 12185931"/>
              <a:gd name="connsiteY830" fmla="*/ 1212266 h 2275759"/>
              <a:gd name="connsiteX831" fmla="*/ 5208168 w 12185931"/>
              <a:gd name="connsiteY831" fmla="*/ 1260209 h 2275759"/>
              <a:gd name="connsiteX832" fmla="*/ 10013358 w 12185931"/>
              <a:gd name="connsiteY832" fmla="*/ 1062369 h 2275759"/>
              <a:gd name="connsiteX833" fmla="*/ 10093464 w 12185931"/>
              <a:gd name="connsiteY833" fmla="*/ 1072686 h 2275759"/>
              <a:gd name="connsiteX834" fmla="*/ 10132911 w 12185931"/>
              <a:gd name="connsiteY834" fmla="*/ 1058728 h 2275759"/>
              <a:gd name="connsiteX835" fmla="*/ 10098926 w 12185931"/>
              <a:gd name="connsiteY835" fmla="*/ 1034453 h 2275759"/>
              <a:gd name="connsiteX836" fmla="*/ 10060693 w 12185931"/>
              <a:gd name="connsiteY836" fmla="*/ 1033847 h 2275759"/>
              <a:gd name="connsiteX837" fmla="*/ 9966022 w 12185931"/>
              <a:gd name="connsiteY837" fmla="*/ 1036881 h 2275759"/>
              <a:gd name="connsiteX838" fmla="*/ 9785175 w 12185931"/>
              <a:gd name="connsiteY838" fmla="*/ 1001683 h 2275759"/>
              <a:gd name="connsiteX839" fmla="*/ 9695358 w 12185931"/>
              <a:gd name="connsiteY839" fmla="*/ 1000469 h 2275759"/>
              <a:gd name="connsiteX840" fmla="*/ 9636492 w 12185931"/>
              <a:gd name="connsiteY840" fmla="*/ 997434 h 2275759"/>
              <a:gd name="connsiteX841" fmla="*/ 9478706 w 12185931"/>
              <a:gd name="connsiteY841" fmla="*/ 964663 h 2275759"/>
              <a:gd name="connsiteX842" fmla="*/ 9586729 w 12185931"/>
              <a:gd name="connsiteY842" fmla="*/ 1050232 h 2275759"/>
              <a:gd name="connsiteX843" fmla="*/ 9657125 w 12185931"/>
              <a:gd name="connsiteY843" fmla="*/ 1095747 h 2275759"/>
              <a:gd name="connsiteX844" fmla="*/ 9717205 w 12185931"/>
              <a:gd name="connsiteY844" fmla="*/ 1100602 h 2275759"/>
              <a:gd name="connsiteX845" fmla="*/ 9760293 w 12185931"/>
              <a:gd name="connsiteY845" fmla="*/ 1067224 h 2275759"/>
              <a:gd name="connsiteX846" fmla="*/ 9772430 w 12185931"/>
              <a:gd name="connsiteY846" fmla="*/ 1081789 h 2275759"/>
              <a:gd name="connsiteX847" fmla="*/ 9716599 w 12185931"/>
              <a:gd name="connsiteY847" fmla="*/ 1144297 h 2275759"/>
              <a:gd name="connsiteX848" fmla="*/ 9718420 w 12185931"/>
              <a:gd name="connsiteY848" fmla="*/ 1160682 h 2275759"/>
              <a:gd name="connsiteX849" fmla="*/ 9785175 w 12185931"/>
              <a:gd name="connsiteY849" fmla="*/ 1160682 h 2275759"/>
              <a:gd name="connsiteX850" fmla="*/ 9848289 w 12185931"/>
              <a:gd name="connsiteY850" fmla="*/ 1156434 h 2275759"/>
              <a:gd name="connsiteX851" fmla="*/ 9893804 w 12185931"/>
              <a:gd name="connsiteY851" fmla="*/ 1136407 h 2275759"/>
              <a:gd name="connsiteX852" fmla="*/ 9947209 w 12185931"/>
              <a:gd name="connsiteY852" fmla="*/ 1103637 h 2275759"/>
              <a:gd name="connsiteX853" fmla="*/ 10013358 w 12185931"/>
              <a:gd name="connsiteY853" fmla="*/ 1062369 h 2275759"/>
              <a:gd name="connsiteX854" fmla="*/ 9836152 w 12185931"/>
              <a:gd name="connsiteY854" fmla="*/ 1922910 h 2275759"/>
              <a:gd name="connsiteX855" fmla="*/ 9903515 w 12185931"/>
              <a:gd name="connsiteY855" fmla="*/ 1843410 h 2275759"/>
              <a:gd name="connsiteX856" fmla="*/ 9638919 w 12185931"/>
              <a:gd name="connsiteY856" fmla="*/ 1777261 h 2275759"/>
              <a:gd name="connsiteX857" fmla="*/ 9581267 w 12185931"/>
              <a:gd name="connsiteY857" fmla="*/ 1844624 h 2275759"/>
              <a:gd name="connsiteX858" fmla="*/ 9584301 w 12185931"/>
              <a:gd name="connsiteY858" fmla="*/ 1861009 h 2275759"/>
              <a:gd name="connsiteX859" fmla="*/ 9493878 w 12185931"/>
              <a:gd name="connsiteY859" fmla="*/ 1924123 h 2275759"/>
              <a:gd name="connsiteX860" fmla="*/ 9494485 w 12185931"/>
              <a:gd name="connsiteY860" fmla="*/ 1942936 h 2275759"/>
              <a:gd name="connsiteX861" fmla="*/ 9543034 w 12185931"/>
              <a:gd name="connsiteY861" fmla="*/ 1953253 h 2275759"/>
              <a:gd name="connsiteX862" fmla="*/ 9610397 w 12185931"/>
              <a:gd name="connsiteY862" fmla="*/ 1958715 h 2275759"/>
              <a:gd name="connsiteX863" fmla="*/ 9717205 w 12185931"/>
              <a:gd name="connsiteY863" fmla="*/ 1926551 h 2275759"/>
              <a:gd name="connsiteX864" fmla="*/ 9731770 w 12185931"/>
              <a:gd name="connsiteY864" fmla="*/ 1888925 h 2275759"/>
              <a:gd name="connsiteX865" fmla="*/ 9780927 w 12185931"/>
              <a:gd name="connsiteY865" fmla="*/ 1900456 h 2275759"/>
              <a:gd name="connsiteX866" fmla="*/ 9765755 w 12185931"/>
              <a:gd name="connsiteY866" fmla="*/ 1989058 h 2275759"/>
              <a:gd name="connsiteX867" fmla="*/ 9857392 w 12185931"/>
              <a:gd name="connsiteY867" fmla="*/ 1968425 h 2275759"/>
              <a:gd name="connsiteX868" fmla="*/ 9836152 w 12185931"/>
              <a:gd name="connsiteY868" fmla="*/ 1922910 h 2275759"/>
              <a:gd name="connsiteX869" fmla="*/ 10537085 w 12185931"/>
              <a:gd name="connsiteY869" fmla="*/ 1820349 h 2275759"/>
              <a:gd name="connsiteX870" fmla="*/ 10597166 w 12185931"/>
              <a:gd name="connsiteY870" fmla="*/ 1830059 h 2275759"/>
              <a:gd name="connsiteX871" fmla="*/ 10643895 w 12185931"/>
              <a:gd name="connsiteY871" fmla="*/ 1860402 h 2275759"/>
              <a:gd name="connsiteX872" fmla="*/ 10694871 w 12185931"/>
              <a:gd name="connsiteY872" fmla="*/ 1897421 h 2275759"/>
              <a:gd name="connsiteX873" fmla="*/ 10748276 w 12185931"/>
              <a:gd name="connsiteY873" fmla="*/ 1908345 h 2275759"/>
              <a:gd name="connsiteX874" fmla="*/ 10750097 w 12185931"/>
              <a:gd name="connsiteY874" fmla="*/ 1859795 h 2275759"/>
              <a:gd name="connsiteX875" fmla="*/ 10665742 w 12185931"/>
              <a:gd name="connsiteY875" fmla="*/ 1835521 h 2275759"/>
              <a:gd name="connsiteX876" fmla="*/ 10620227 w 12185931"/>
              <a:gd name="connsiteY876" fmla="*/ 1843410 h 2275759"/>
              <a:gd name="connsiteX877" fmla="*/ 10610517 w 12185931"/>
              <a:gd name="connsiteY877" fmla="*/ 1739028 h 2275759"/>
              <a:gd name="connsiteX878" fmla="*/ 10554078 w 12185931"/>
              <a:gd name="connsiteY878" fmla="*/ 1762089 h 2275759"/>
              <a:gd name="connsiteX879" fmla="*/ 10609910 w 12185931"/>
              <a:gd name="connsiteY879" fmla="*/ 1708078 h 2275759"/>
              <a:gd name="connsiteX880" fmla="*/ 10391437 w 12185931"/>
              <a:gd name="connsiteY880" fmla="*/ 1656494 h 2275759"/>
              <a:gd name="connsiteX881" fmla="*/ 10427242 w 12185931"/>
              <a:gd name="connsiteY881" fmla="*/ 1728105 h 2275759"/>
              <a:gd name="connsiteX882" fmla="*/ 10537085 w 12185931"/>
              <a:gd name="connsiteY882" fmla="*/ 1820349 h 2275759"/>
              <a:gd name="connsiteX883" fmla="*/ 574116 w 12185931"/>
              <a:gd name="connsiteY883" fmla="*/ 1041129 h 2275759"/>
              <a:gd name="connsiteX884" fmla="*/ 502505 w 12185931"/>
              <a:gd name="connsiteY884" fmla="*/ 1045377 h 2275759"/>
              <a:gd name="connsiteX885" fmla="*/ 452135 w 12185931"/>
              <a:gd name="connsiteY885" fmla="*/ 1098175 h 2275759"/>
              <a:gd name="connsiteX886" fmla="*/ 447280 w 12185931"/>
              <a:gd name="connsiteY886" fmla="*/ 1112740 h 2275759"/>
              <a:gd name="connsiteX887" fmla="*/ 435750 w 12185931"/>
              <a:gd name="connsiteY887" fmla="*/ 1181923 h 2275759"/>
              <a:gd name="connsiteX888" fmla="*/ 527387 w 12185931"/>
              <a:gd name="connsiteY888" fmla="*/ 1229258 h 2275759"/>
              <a:gd name="connsiteX889" fmla="*/ 621452 w 12185931"/>
              <a:gd name="connsiteY889" fmla="*/ 1272346 h 2275759"/>
              <a:gd name="connsiteX890" fmla="*/ 668181 w 12185931"/>
              <a:gd name="connsiteY890" fmla="*/ 1292373 h 2275759"/>
              <a:gd name="connsiteX891" fmla="*/ 692455 w 12185931"/>
              <a:gd name="connsiteY891" fmla="*/ 1224403 h 2275759"/>
              <a:gd name="connsiteX892" fmla="*/ 660291 w 12185931"/>
              <a:gd name="connsiteY892" fmla="*/ 1192239 h 2275759"/>
              <a:gd name="connsiteX893" fmla="*/ 595963 w 12185931"/>
              <a:gd name="connsiteY893" fmla="*/ 1172820 h 2275759"/>
              <a:gd name="connsiteX894" fmla="*/ 531028 w 12185931"/>
              <a:gd name="connsiteY894" fmla="*/ 1101209 h 2275759"/>
              <a:gd name="connsiteX895" fmla="*/ 574116 w 12185931"/>
              <a:gd name="connsiteY895" fmla="*/ 1041129 h 2275759"/>
              <a:gd name="connsiteX896" fmla="*/ 4951463 w 12185931"/>
              <a:gd name="connsiteY896" fmla="*/ 958595 h 2275759"/>
              <a:gd name="connsiteX897" fmla="*/ 4913230 w 12185931"/>
              <a:gd name="connsiteY897" fmla="*/ 904583 h 2275759"/>
              <a:gd name="connsiteX898" fmla="*/ 4821593 w 12185931"/>
              <a:gd name="connsiteY898" fmla="*/ 902156 h 2275759"/>
              <a:gd name="connsiteX899" fmla="*/ 4757872 w 12185931"/>
              <a:gd name="connsiteY899" fmla="*/ 876061 h 2275759"/>
              <a:gd name="connsiteX900" fmla="*/ 4745127 w 12185931"/>
              <a:gd name="connsiteY900" fmla="*/ 881522 h 2275759"/>
              <a:gd name="connsiteX901" fmla="*/ 4762727 w 12185931"/>
              <a:gd name="connsiteY901" fmla="*/ 897301 h 2275759"/>
              <a:gd name="connsiteX902" fmla="*/ 4624361 w 12185931"/>
              <a:gd name="connsiteY902" fmla="*/ 958595 h 2275759"/>
              <a:gd name="connsiteX903" fmla="*/ 4796711 w 12185931"/>
              <a:gd name="connsiteY903" fmla="*/ 944637 h 2275759"/>
              <a:gd name="connsiteX904" fmla="*/ 4788822 w 12185931"/>
              <a:gd name="connsiteY904" fmla="*/ 1021709 h 2275759"/>
              <a:gd name="connsiteX905" fmla="*/ 4938719 w 12185931"/>
              <a:gd name="connsiteY905" fmla="*/ 1039308 h 2275759"/>
              <a:gd name="connsiteX906" fmla="*/ 4922940 w 12185931"/>
              <a:gd name="connsiteY906" fmla="*/ 928251 h 2275759"/>
              <a:gd name="connsiteX907" fmla="*/ 4951463 w 12185931"/>
              <a:gd name="connsiteY907" fmla="*/ 958595 h 2275759"/>
              <a:gd name="connsiteX908" fmla="*/ 10050377 w 12185931"/>
              <a:gd name="connsiteY908" fmla="*/ 1939295 h 2275759"/>
              <a:gd name="connsiteX909" fmla="*/ 10090430 w 12185931"/>
              <a:gd name="connsiteY909" fmla="*/ 1947185 h 2275759"/>
              <a:gd name="connsiteX910" fmla="*/ 10186922 w 12185931"/>
              <a:gd name="connsiteY910" fmla="*/ 1983597 h 2275759"/>
              <a:gd name="connsiteX911" fmla="*/ 10236078 w 12185931"/>
              <a:gd name="connsiteY911" fmla="*/ 1988452 h 2275759"/>
              <a:gd name="connsiteX912" fmla="*/ 10311937 w 12185931"/>
              <a:gd name="connsiteY912" fmla="*/ 1981169 h 2275759"/>
              <a:gd name="connsiteX913" fmla="*/ 10227582 w 12185931"/>
              <a:gd name="connsiteY913" fmla="*/ 1937475 h 2275759"/>
              <a:gd name="connsiteX914" fmla="*/ 10183888 w 12185931"/>
              <a:gd name="connsiteY914" fmla="*/ 1922303 h 2275759"/>
              <a:gd name="connsiteX915" fmla="*/ 10133517 w 12185931"/>
              <a:gd name="connsiteY915" fmla="*/ 1898635 h 2275759"/>
              <a:gd name="connsiteX916" fmla="*/ 10180854 w 12185931"/>
              <a:gd name="connsiteY916" fmla="*/ 1864043 h 2275759"/>
              <a:gd name="connsiteX917" fmla="*/ 10237899 w 12185931"/>
              <a:gd name="connsiteY917" fmla="*/ 1855547 h 2275759"/>
              <a:gd name="connsiteX918" fmla="*/ 10061907 w 12185931"/>
              <a:gd name="connsiteY918" fmla="*/ 1805177 h 2275759"/>
              <a:gd name="connsiteX919" fmla="*/ 10095285 w 12185931"/>
              <a:gd name="connsiteY919" fmla="*/ 1837948 h 2275759"/>
              <a:gd name="connsiteX920" fmla="*/ 10041274 w 12185931"/>
              <a:gd name="connsiteY920" fmla="*/ 1870719 h 2275759"/>
              <a:gd name="connsiteX921" fmla="*/ 10024888 w 12185931"/>
              <a:gd name="connsiteY921" fmla="*/ 1848265 h 2275759"/>
              <a:gd name="connsiteX922" fmla="*/ 10050377 w 12185931"/>
              <a:gd name="connsiteY922" fmla="*/ 1939295 h 2275759"/>
              <a:gd name="connsiteX923" fmla="*/ 7841373 w 12185931"/>
              <a:gd name="connsiteY923" fmla="*/ 1916234 h 2275759"/>
              <a:gd name="connsiteX924" fmla="*/ 7836518 w 12185931"/>
              <a:gd name="connsiteY924" fmla="*/ 1878002 h 2275759"/>
              <a:gd name="connsiteX925" fmla="*/ 7807996 w 12185931"/>
              <a:gd name="connsiteY925" fmla="*/ 1817921 h 2275759"/>
              <a:gd name="connsiteX926" fmla="*/ 7731530 w 12185931"/>
              <a:gd name="connsiteY926" fmla="*/ 1797288 h 2275759"/>
              <a:gd name="connsiteX927" fmla="*/ 7563427 w 12185931"/>
              <a:gd name="connsiteY927" fmla="*/ 1830059 h 2275759"/>
              <a:gd name="connsiteX928" fmla="*/ 7841373 w 12185931"/>
              <a:gd name="connsiteY928" fmla="*/ 1916234 h 2275759"/>
              <a:gd name="connsiteX929" fmla="*/ 7252710 w 12185931"/>
              <a:gd name="connsiteY929" fmla="*/ 803236 h 2275759"/>
              <a:gd name="connsiteX930" fmla="*/ 7269703 w 12185931"/>
              <a:gd name="connsiteY930" fmla="*/ 825084 h 2275759"/>
              <a:gd name="connsiteX931" fmla="*/ 7374691 w 12185931"/>
              <a:gd name="connsiteY931" fmla="*/ 991973 h 2275759"/>
              <a:gd name="connsiteX932" fmla="*/ 7411710 w 12185931"/>
              <a:gd name="connsiteY932" fmla="*/ 1008965 h 2275759"/>
              <a:gd name="connsiteX933" fmla="*/ 7422027 w 12185931"/>
              <a:gd name="connsiteY933" fmla="*/ 995614 h 2275759"/>
              <a:gd name="connsiteX934" fmla="*/ 7390469 w 12185931"/>
              <a:gd name="connsiteY934" fmla="*/ 964663 h 2275759"/>
              <a:gd name="connsiteX935" fmla="*/ 7360733 w 12185931"/>
              <a:gd name="connsiteY935" fmla="*/ 903370 h 2275759"/>
              <a:gd name="connsiteX936" fmla="*/ 7301260 w 12185931"/>
              <a:gd name="connsiteY936" fmla="*/ 842683 h 2275759"/>
              <a:gd name="connsiteX937" fmla="*/ 7345562 w 12185931"/>
              <a:gd name="connsiteY937" fmla="*/ 814767 h 2275759"/>
              <a:gd name="connsiteX938" fmla="*/ 7252710 w 12185931"/>
              <a:gd name="connsiteY938" fmla="*/ 803236 h 2275759"/>
              <a:gd name="connsiteX939" fmla="*/ 7247248 w 12185931"/>
              <a:gd name="connsiteY939" fmla="*/ 1802143 h 2275759"/>
              <a:gd name="connsiteX940" fmla="*/ 7486962 w 12185931"/>
              <a:gd name="connsiteY940" fmla="*/ 1822776 h 2275759"/>
              <a:gd name="connsiteX941" fmla="*/ 7434771 w 12185931"/>
              <a:gd name="connsiteY941" fmla="*/ 1751166 h 2275759"/>
              <a:gd name="connsiteX942" fmla="*/ 7411710 w 12185931"/>
              <a:gd name="connsiteY942" fmla="*/ 1729319 h 2275759"/>
              <a:gd name="connsiteX943" fmla="*/ 7330390 w 12185931"/>
              <a:gd name="connsiteY943" fmla="*/ 1762696 h 2275759"/>
              <a:gd name="connsiteX944" fmla="*/ 7364374 w 12185931"/>
              <a:gd name="connsiteY944" fmla="*/ 1808212 h 2275759"/>
              <a:gd name="connsiteX945" fmla="*/ 7301867 w 12185931"/>
              <a:gd name="connsiteY945" fmla="*/ 1796074 h 2275759"/>
              <a:gd name="connsiteX946" fmla="*/ 7247248 w 12185931"/>
              <a:gd name="connsiteY946" fmla="*/ 1802143 h 2275759"/>
              <a:gd name="connsiteX947" fmla="*/ 6708349 w 12185931"/>
              <a:gd name="connsiteY947" fmla="*/ 823870 h 2275759"/>
              <a:gd name="connsiteX948" fmla="*/ 6848536 w 12185931"/>
              <a:gd name="connsiteY948" fmla="*/ 930679 h 2275759"/>
              <a:gd name="connsiteX949" fmla="*/ 6782387 w 12185931"/>
              <a:gd name="connsiteY949" fmla="*/ 851786 h 2275759"/>
              <a:gd name="connsiteX950" fmla="*/ 6708349 w 12185931"/>
              <a:gd name="connsiteY950" fmla="*/ 823870 h 2275759"/>
              <a:gd name="connsiteX951" fmla="*/ 1785427 w 12185931"/>
              <a:gd name="connsiteY951" fmla="*/ 264337 h 2275759"/>
              <a:gd name="connsiteX952" fmla="*/ 2018464 w 12185931"/>
              <a:gd name="connsiteY952" fmla="*/ 274653 h 2275759"/>
              <a:gd name="connsiteX953" fmla="*/ 1785427 w 12185931"/>
              <a:gd name="connsiteY953" fmla="*/ 264337 h 2275759"/>
              <a:gd name="connsiteX954" fmla="*/ 4436838 w 12185931"/>
              <a:gd name="connsiteY954" fmla="*/ 696427 h 2275759"/>
              <a:gd name="connsiteX955" fmla="*/ 4264487 w 12185931"/>
              <a:gd name="connsiteY955" fmla="*/ 765004 h 2275759"/>
              <a:gd name="connsiteX956" fmla="*/ 4325174 w 12185931"/>
              <a:gd name="connsiteY956" fmla="*/ 822049 h 2275759"/>
              <a:gd name="connsiteX957" fmla="*/ 4465361 w 12185931"/>
              <a:gd name="connsiteY957" fmla="*/ 729198 h 2275759"/>
              <a:gd name="connsiteX958" fmla="*/ 4436838 w 12185931"/>
              <a:gd name="connsiteY958" fmla="*/ 696427 h 2275759"/>
              <a:gd name="connsiteX959" fmla="*/ 1035943 w 12185931"/>
              <a:gd name="connsiteY959" fmla="*/ 1528445 h 2275759"/>
              <a:gd name="connsiteX960" fmla="*/ 1091168 w 12185931"/>
              <a:gd name="connsiteY960" fmla="*/ 1519342 h 2275759"/>
              <a:gd name="connsiteX961" fmla="*/ 1144573 w 12185931"/>
              <a:gd name="connsiteY961" fmla="*/ 1422243 h 2275759"/>
              <a:gd name="connsiteX962" fmla="*/ 1086920 w 12185931"/>
              <a:gd name="connsiteY962" fmla="*/ 1423457 h 2275759"/>
              <a:gd name="connsiteX963" fmla="*/ 955836 w 12185931"/>
              <a:gd name="connsiteY963" fmla="*/ 1487178 h 2275759"/>
              <a:gd name="connsiteX964" fmla="*/ 1035943 w 12185931"/>
              <a:gd name="connsiteY964" fmla="*/ 1528445 h 2275759"/>
              <a:gd name="connsiteX965" fmla="*/ 10322861 w 12185931"/>
              <a:gd name="connsiteY965" fmla="*/ 1061763 h 2275759"/>
              <a:gd name="connsiteX966" fmla="*/ 10269456 w 12185931"/>
              <a:gd name="connsiteY966" fmla="*/ 980442 h 2275759"/>
              <a:gd name="connsiteX967" fmla="*/ 10229403 w 12185931"/>
              <a:gd name="connsiteY967" fmla="*/ 962236 h 2275759"/>
              <a:gd name="connsiteX968" fmla="*/ 10192384 w 12185931"/>
              <a:gd name="connsiteY968" fmla="*/ 1034453 h 2275759"/>
              <a:gd name="connsiteX969" fmla="*/ 10270670 w 12185931"/>
              <a:gd name="connsiteY969" fmla="*/ 1078148 h 2275759"/>
              <a:gd name="connsiteX970" fmla="*/ 10322861 w 12185931"/>
              <a:gd name="connsiteY970" fmla="*/ 1061763 h 2275759"/>
              <a:gd name="connsiteX971" fmla="*/ 1221645 w 12185931"/>
              <a:gd name="connsiteY971" fmla="*/ 1492640 h 2275759"/>
              <a:gd name="connsiteX972" fmla="*/ 1320565 w 12185931"/>
              <a:gd name="connsiteY972" fmla="*/ 1480502 h 2275759"/>
              <a:gd name="connsiteX973" fmla="*/ 1412809 w 12185931"/>
              <a:gd name="connsiteY973" fmla="*/ 1413140 h 2275759"/>
              <a:gd name="connsiteX974" fmla="*/ 1421912 w 12185931"/>
              <a:gd name="connsiteY974" fmla="*/ 1388865 h 2275759"/>
              <a:gd name="connsiteX975" fmla="*/ 1406740 w 12185931"/>
              <a:gd name="connsiteY975" fmla="*/ 1372479 h 2275759"/>
              <a:gd name="connsiteX976" fmla="*/ 1353336 w 12185931"/>
              <a:gd name="connsiteY976" fmla="*/ 1387044 h 2275759"/>
              <a:gd name="connsiteX977" fmla="*/ 1221645 w 12185931"/>
              <a:gd name="connsiteY977" fmla="*/ 1492640 h 2275759"/>
              <a:gd name="connsiteX978" fmla="*/ 6379426 w 12185931"/>
              <a:gd name="connsiteY978" fmla="*/ 718275 h 2275759"/>
              <a:gd name="connsiteX979" fmla="*/ 6424334 w 12185931"/>
              <a:gd name="connsiteY979" fmla="*/ 731626 h 2275759"/>
              <a:gd name="connsiteX980" fmla="*/ 6494731 w 12185931"/>
              <a:gd name="connsiteY980" fmla="*/ 763183 h 2275759"/>
              <a:gd name="connsiteX981" fmla="*/ 6564521 w 12185931"/>
              <a:gd name="connsiteY981" fmla="*/ 757114 h 2275759"/>
              <a:gd name="connsiteX982" fmla="*/ 6522040 w 12185931"/>
              <a:gd name="connsiteY982" fmla="*/ 733446 h 2275759"/>
              <a:gd name="connsiteX983" fmla="*/ 6531750 w 12185931"/>
              <a:gd name="connsiteY983" fmla="*/ 673973 h 2275759"/>
              <a:gd name="connsiteX984" fmla="*/ 6483808 w 12185931"/>
              <a:gd name="connsiteY984" fmla="*/ 677614 h 2275759"/>
              <a:gd name="connsiteX985" fmla="*/ 6379426 w 12185931"/>
              <a:gd name="connsiteY985" fmla="*/ 718275 h 2275759"/>
              <a:gd name="connsiteX986" fmla="*/ 4668662 w 12185931"/>
              <a:gd name="connsiteY986" fmla="*/ 1178281 h 2275759"/>
              <a:gd name="connsiteX987" fmla="*/ 4666234 w 12185931"/>
              <a:gd name="connsiteY987" fmla="*/ 1188598 h 2275759"/>
              <a:gd name="connsiteX988" fmla="*/ 4864074 w 12185931"/>
              <a:gd name="connsiteY988" fmla="*/ 1154007 h 2275759"/>
              <a:gd name="connsiteX989" fmla="*/ 4864074 w 12185931"/>
              <a:gd name="connsiteY989" fmla="*/ 1129125 h 2275759"/>
              <a:gd name="connsiteX990" fmla="*/ 4862253 w 12185931"/>
              <a:gd name="connsiteY990" fmla="*/ 1090285 h 2275759"/>
              <a:gd name="connsiteX991" fmla="*/ 4820379 w 12185931"/>
              <a:gd name="connsiteY991" fmla="*/ 1101816 h 2275759"/>
              <a:gd name="connsiteX992" fmla="*/ 4668662 w 12185931"/>
              <a:gd name="connsiteY992" fmla="*/ 1178281 h 2275759"/>
              <a:gd name="connsiteX993" fmla="*/ 7292157 w 12185931"/>
              <a:gd name="connsiteY993" fmla="*/ 1613407 h 2275759"/>
              <a:gd name="connsiteX994" fmla="*/ 7183527 w 12185931"/>
              <a:gd name="connsiteY994" fmla="*/ 1520556 h 2275759"/>
              <a:gd name="connsiteX995" fmla="*/ 7292157 w 12185931"/>
              <a:gd name="connsiteY995" fmla="*/ 1613407 h 2275759"/>
              <a:gd name="connsiteX996" fmla="*/ 4403460 w 12185931"/>
              <a:gd name="connsiteY996" fmla="*/ 1044770 h 2275759"/>
              <a:gd name="connsiteX997" fmla="*/ 4393143 w 12185931"/>
              <a:gd name="connsiteY997" fmla="*/ 999862 h 2275759"/>
              <a:gd name="connsiteX998" fmla="*/ 4337311 w 12185931"/>
              <a:gd name="connsiteY998" fmla="*/ 962236 h 2275759"/>
              <a:gd name="connsiteX999" fmla="*/ 4306361 w 12185931"/>
              <a:gd name="connsiteY999" fmla="*/ 973160 h 2275759"/>
              <a:gd name="connsiteX1000" fmla="*/ 4328815 w 12185931"/>
              <a:gd name="connsiteY1000" fmla="*/ 1009572 h 2275759"/>
              <a:gd name="connsiteX1001" fmla="*/ 4403460 w 12185931"/>
              <a:gd name="connsiteY1001" fmla="*/ 1044770 h 2275759"/>
              <a:gd name="connsiteX1002" fmla="*/ 2220552 w 12185931"/>
              <a:gd name="connsiteY1002" fmla="*/ 600542 h 2275759"/>
              <a:gd name="connsiteX1003" fmla="*/ 2080972 w 12185931"/>
              <a:gd name="connsiteY1003" fmla="*/ 522256 h 2275759"/>
              <a:gd name="connsiteX1004" fmla="*/ 2220552 w 12185931"/>
              <a:gd name="connsiteY1004" fmla="*/ 600542 h 2275759"/>
              <a:gd name="connsiteX1005" fmla="*/ 4692937 w 12185931"/>
              <a:gd name="connsiteY1005" fmla="*/ 579302 h 2275759"/>
              <a:gd name="connsiteX1006" fmla="*/ 4814310 w 12185931"/>
              <a:gd name="connsiteY1006" fmla="*/ 645450 h 2275759"/>
              <a:gd name="connsiteX1007" fmla="*/ 4776685 w 12185931"/>
              <a:gd name="connsiteY1007" fmla="*/ 564130 h 2275759"/>
              <a:gd name="connsiteX1008" fmla="*/ 4692937 w 12185931"/>
              <a:gd name="connsiteY1008" fmla="*/ 579302 h 2275759"/>
              <a:gd name="connsiteX1009" fmla="*/ 9260233 w 12185931"/>
              <a:gd name="connsiteY1009" fmla="*/ 1120629 h 2275759"/>
              <a:gd name="connsiteX1010" fmla="*/ 9261447 w 12185931"/>
              <a:gd name="connsiteY1010" fmla="*/ 1141262 h 2275759"/>
              <a:gd name="connsiteX1011" fmla="*/ 9362794 w 12185931"/>
              <a:gd name="connsiteY1011" fmla="*/ 1158862 h 2275759"/>
              <a:gd name="connsiteX1012" fmla="*/ 9389496 w 12185931"/>
              <a:gd name="connsiteY1012" fmla="*/ 1138228 h 2275759"/>
              <a:gd name="connsiteX1013" fmla="*/ 9373111 w 12185931"/>
              <a:gd name="connsiteY1013" fmla="*/ 1115774 h 2275759"/>
              <a:gd name="connsiteX1014" fmla="*/ 9260233 w 12185931"/>
              <a:gd name="connsiteY1014" fmla="*/ 1120629 h 2275759"/>
              <a:gd name="connsiteX1015" fmla="*/ 8837245 w 12185931"/>
              <a:gd name="connsiteY1015" fmla="*/ 1587311 h 2275759"/>
              <a:gd name="connsiteX1016" fmla="*/ 8934344 w 12185931"/>
              <a:gd name="connsiteY1016" fmla="*/ 1656494 h 2275759"/>
              <a:gd name="connsiteX1017" fmla="*/ 8837245 w 12185931"/>
              <a:gd name="connsiteY1017" fmla="*/ 1587311 h 2275759"/>
              <a:gd name="connsiteX1018" fmla="*/ 4399819 w 12185931"/>
              <a:gd name="connsiteY1018" fmla="*/ 1157041 h 2275759"/>
              <a:gd name="connsiteX1019" fmla="*/ 4535151 w 12185931"/>
              <a:gd name="connsiteY1019" fmla="*/ 1172213 h 2275759"/>
              <a:gd name="connsiteX1020" fmla="*/ 4477498 w 12185931"/>
              <a:gd name="connsiteY1020" fmla="*/ 1109705 h 2275759"/>
              <a:gd name="connsiteX1021" fmla="*/ 4399819 w 12185931"/>
              <a:gd name="connsiteY1021" fmla="*/ 1157041 h 2275759"/>
              <a:gd name="connsiteX1022" fmla="*/ 5033390 w 12185931"/>
              <a:gd name="connsiteY1022" fmla="*/ 902763 h 2275759"/>
              <a:gd name="connsiteX1023" fmla="*/ 5019432 w 12185931"/>
              <a:gd name="connsiteY1023" fmla="*/ 891839 h 2275759"/>
              <a:gd name="connsiteX1024" fmla="*/ 4968455 w 12185931"/>
              <a:gd name="connsiteY1024" fmla="*/ 944030 h 2275759"/>
              <a:gd name="connsiteX1025" fmla="*/ 5000619 w 12185931"/>
              <a:gd name="connsiteY1025" fmla="*/ 995007 h 2275759"/>
              <a:gd name="connsiteX1026" fmla="*/ 5015791 w 12185931"/>
              <a:gd name="connsiteY1026" fmla="*/ 990759 h 2275759"/>
              <a:gd name="connsiteX1027" fmla="*/ 5033390 w 12185931"/>
              <a:gd name="connsiteY1027" fmla="*/ 902763 h 2275759"/>
              <a:gd name="connsiteX1028" fmla="*/ 3845747 w 12185931"/>
              <a:gd name="connsiteY1028" fmla="*/ 628458 h 2275759"/>
              <a:gd name="connsiteX1029" fmla="*/ 3845747 w 12185931"/>
              <a:gd name="connsiteY1029" fmla="*/ 738908 h 2275759"/>
              <a:gd name="connsiteX1030" fmla="*/ 3845747 w 12185931"/>
              <a:gd name="connsiteY1030" fmla="*/ 628458 h 2275759"/>
              <a:gd name="connsiteX1031" fmla="*/ 7060333 w 12185931"/>
              <a:gd name="connsiteY1031" fmla="*/ 630279 h 2275759"/>
              <a:gd name="connsiteX1032" fmla="*/ 7065188 w 12185931"/>
              <a:gd name="connsiteY1032" fmla="*/ 613286 h 2275759"/>
              <a:gd name="connsiteX1033" fmla="*/ 6948669 w 12185931"/>
              <a:gd name="connsiteY1033" fmla="*/ 596294 h 2275759"/>
              <a:gd name="connsiteX1034" fmla="*/ 6920753 w 12185931"/>
              <a:gd name="connsiteY1034" fmla="*/ 612073 h 2275759"/>
              <a:gd name="connsiteX1035" fmla="*/ 6925608 w 12185931"/>
              <a:gd name="connsiteY1035" fmla="*/ 621176 h 2275759"/>
              <a:gd name="connsiteX1036" fmla="*/ 7060333 w 12185931"/>
              <a:gd name="connsiteY1036" fmla="*/ 630279 h 2275759"/>
              <a:gd name="connsiteX1037" fmla="*/ 7217512 w 12185931"/>
              <a:gd name="connsiteY1037" fmla="*/ 773500 h 2275759"/>
              <a:gd name="connsiteX1038" fmla="*/ 7116165 w 12185931"/>
              <a:gd name="connsiteY1038" fmla="*/ 758935 h 2275759"/>
              <a:gd name="connsiteX1039" fmla="*/ 7110703 w 12185931"/>
              <a:gd name="connsiteY1039" fmla="*/ 776534 h 2275759"/>
              <a:gd name="connsiteX1040" fmla="*/ 7181707 w 12185931"/>
              <a:gd name="connsiteY1040" fmla="*/ 826904 h 2275759"/>
              <a:gd name="connsiteX1041" fmla="*/ 7217512 w 12185931"/>
              <a:gd name="connsiteY1041" fmla="*/ 773500 h 2275759"/>
              <a:gd name="connsiteX1042" fmla="*/ 9353084 w 12185931"/>
              <a:gd name="connsiteY1042" fmla="*/ 998041 h 2275759"/>
              <a:gd name="connsiteX1043" fmla="*/ 9231103 w 12185931"/>
              <a:gd name="connsiteY1043" fmla="*/ 998041 h 2275759"/>
              <a:gd name="connsiteX1044" fmla="*/ 9353084 w 12185931"/>
              <a:gd name="connsiteY1044" fmla="*/ 998041 h 2275759"/>
              <a:gd name="connsiteX1045" fmla="*/ 5614164 w 12185931"/>
              <a:gd name="connsiteY1045" fmla="*/ 1172213 h 2275759"/>
              <a:gd name="connsiteX1046" fmla="*/ 5605668 w 12185931"/>
              <a:gd name="connsiteY1046" fmla="*/ 1181923 h 2275759"/>
              <a:gd name="connsiteX1047" fmla="*/ 5659072 w 12185931"/>
              <a:gd name="connsiteY1047" fmla="*/ 1280842 h 2275759"/>
              <a:gd name="connsiteX1048" fmla="*/ 5691843 w 12185931"/>
              <a:gd name="connsiteY1048" fmla="*/ 1240182 h 2275759"/>
              <a:gd name="connsiteX1049" fmla="*/ 5614164 w 12185931"/>
              <a:gd name="connsiteY1049" fmla="*/ 1172213 h 2275759"/>
              <a:gd name="connsiteX1050" fmla="*/ 7008749 w 12185931"/>
              <a:gd name="connsiteY1050" fmla="*/ 937354 h 2275759"/>
              <a:gd name="connsiteX1051" fmla="*/ 7103421 w 12185931"/>
              <a:gd name="connsiteY1051" fmla="*/ 969518 h 2275759"/>
              <a:gd name="connsiteX1052" fmla="*/ 7008749 w 12185931"/>
              <a:gd name="connsiteY1052" fmla="*/ 937354 h 2275759"/>
              <a:gd name="connsiteX1053" fmla="*/ 5585641 w 12185931"/>
              <a:gd name="connsiteY1053" fmla="*/ 1312399 h 2275759"/>
              <a:gd name="connsiteX1054" fmla="*/ 5598992 w 12185931"/>
              <a:gd name="connsiteY1054" fmla="*/ 1332426 h 2275759"/>
              <a:gd name="connsiteX1055" fmla="*/ 5720366 w 12185931"/>
              <a:gd name="connsiteY1055" fmla="*/ 1292980 h 2275759"/>
              <a:gd name="connsiteX1056" fmla="*/ 5585641 w 12185931"/>
              <a:gd name="connsiteY1056" fmla="*/ 1312399 h 2275759"/>
              <a:gd name="connsiteX1057" fmla="*/ 1861892 w 12185931"/>
              <a:gd name="connsiteY1057" fmla="*/ 364470 h 2275759"/>
              <a:gd name="connsiteX1058" fmla="*/ 1863106 w 12185931"/>
              <a:gd name="connsiteY1058" fmla="*/ 383890 h 2275759"/>
              <a:gd name="connsiteX1059" fmla="*/ 1992976 w 12185931"/>
              <a:gd name="connsiteY1059" fmla="*/ 362042 h 2275759"/>
              <a:gd name="connsiteX1060" fmla="*/ 1991155 w 12185931"/>
              <a:gd name="connsiteY1060" fmla="*/ 346871 h 2275759"/>
              <a:gd name="connsiteX1061" fmla="*/ 1861892 w 12185931"/>
              <a:gd name="connsiteY1061" fmla="*/ 364470 h 2275759"/>
              <a:gd name="connsiteX1062" fmla="*/ 5509176 w 12185931"/>
              <a:gd name="connsiteY1062" fmla="*/ 1323930 h 2275759"/>
              <a:gd name="connsiteX1063" fmla="*/ 5516458 w 12185931"/>
              <a:gd name="connsiteY1063" fmla="*/ 1310579 h 2275759"/>
              <a:gd name="connsiteX1064" fmla="*/ 5461233 w 12185931"/>
              <a:gd name="connsiteY1064" fmla="*/ 1275380 h 2275759"/>
              <a:gd name="connsiteX1065" fmla="*/ 5426641 w 12185931"/>
              <a:gd name="connsiteY1065" fmla="*/ 1309972 h 2275759"/>
              <a:gd name="connsiteX1066" fmla="*/ 5509176 w 12185931"/>
              <a:gd name="connsiteY1066" fmla="*/ 1323930 h 2275759"/>
              <a:gd name="connsiteX1067" fmla="*/ 10344101 w 12185931"/>
              <a:gd name="connsiteY1067" fmla="*/ 1897421 h 2275759"/>
              <a:gd name="connsiteX1068" fmla="*/ 10337426 w 12185931"/>
              <a:gd name="connsiteY1068" fmla="*/ 1916841 h 2275759"/>
              <a:gd name="connsiteX1069" fmla="*/ 10406609 w 12185931"/>
              <a:gd name="connsiteY1069" fmla="*/ 1942936 h 2275759"/>
              <a:gd name="connsiteX1070" fmla="*/ 10411464 w 12185931"/>
              <a:gd name="connsiteY1070" fmla="*/ 1931406 h 2275759"/>
              <a:gd name="connsiteX1071" fmla="*/ 10387189 w 12185931"/>
              <a:gd name="connsiteY1071" fmla="*/ 1888318 h 2275759"/>
              <a:gd name="connsiteX1072" fmla="*/ 10344101 w 12185931"/>
              <a:gd name="connsiteY1072" fmla="*/ 1897421 h 2275759"/>
              <a:gd name="connsiteX1073" fmla="*/ 4653490 w 12185931"/>
              <a:gd name="connsiteY1073" fmla="*/ 1299655 h 2275759"/>
              <a:gd name="connsiteX1074" fmla="*/ 4651670 w 12185931"/>
              <a:gd name="connsiteY1074" fmla="*/ 1280842 h 2275759"/>
              <a:gd name="connsiteX1075" fmla="*/ 4570349 w 12185931"/>
              <a:gd name="connsiteY1075" fmla="*/ 1294193 h 2275759"/>
              <a:gd name="connsiteX1076" fmla="*/ 4573990 w 12185931"/>
              <a:gd name="connsiteY1076" fmla="*/ 1313613 h 2275759"/>
              <a:gd name="connsiteX1077" fmla="*/ 4653490 w 12185931"/>
              <a:gd name="connsiteY1077" fmla="*/ 1299655 h 2275759"/>
              <a:gd name="connsiteX1078" fmla="*/ 8236445 w 12185931"/>
              <a:gd name="connsiteY1078" fmla="*/ 707351 h 2275759"/>
              <a:gd name="connsiteX1079" fmla="*/ 8239479 w 12185931"/>
              <a:gd name="connsiteY1079" fmla="*/ 692179 h 2275759"/>
              <a:gd name="connsiteX1080" fmla="*/ 8110823 w 12185931"/>
              <a:gd name="connsiteY1080" fmla="*/ 683076 h 2275759"/>
              <a:gd name="connsiteX1081" fmla="*/ 8109609 w 12185931"/>
              <a:gd name="connsiteY1081" fmla="*/ 701282 h 2275759"/>
              <a:gd name="connsiteX1082" fmla="*/ 8236445 w 12185931"/>
              <a:gd name="connsiteY1082" fmla="*/ 707351 h 2275759"/>
              <a:gd name="connsiteX1083" fmla="*/ 10052198 w 12185931"/>
              <a:gd name="connsiteY1083" fmla="*/ 1753593 h 2275759"/>
              <a:gd name="connsiteX1084" fmla="*/ 10054624 w 12185931"/>
              <a:gd name="connsiteY1084" fmla="*/ 1725677 h 2275759"/>
              <a:gd name="connsiteX1085" fmla="*/ 9945388 w 12185931"/>
              <a:gd name="connsiteY1085" fmla="*/ 1719002 h 2275759"/>
              <a:gd name="connsiteX1086" fmla="*/ 9943568 w 12185931"/>
              <a:gd name="connsiteY1086" fmla="*/ 1725677 h 2275759"/>
              <a:gd name="connsiteX1087" fmla="*/ 10052198 w 12185931"/>
              <a:gd name="connsiteY1087" fmla="*/ 1753593 h 227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</a:cxnLst>
            <a:rect l="l" t="t" r="r" b="b"/>
            <a:pathLst>
              <a:path w="12185931" h="2275759">
                <a:moveTo>
                  <a:pt x="3054997" y="643023"/>
                </a:moveTo>
                <a:cubicBezTo>
                  <a:pt x="3093836" y="661229"/>
                  <a:pt x="3132676" y="684897"/>
                  <a:pt x="3187901" y="645450"/>
                </a:cubicBezTo>
                <a:cubicBezTo>
                  <a:pt x="3159378" y="625424"/>
                  <a:pt x="3133283" y="607218"/>
                  <a:pt x="3105974" y="588405"/>
                </a:cubicBezTo>
                <a:cubicBezTo>
                  <a:pt x="3119932" y="568985"/>
                  <a:pt x="3130249" y="554420"/>
                  <a:pt x="3141172" y="539855"/>
                </a:cubicBezTo>
                <a:cubicBezTo>
                  <a:pt x="3173943" y="589618"/>
                  <a:pt x="3181225" y="589618"/>
                  <a:pt x="3252229" y="537428"/>
                </a:cubicBezTo>
                <a:cubicBezTo>
                  <a:pt x="3260725" y="550172"/>
                  <a:pt x="3269221" y="562916"/>
                  <a:pt x="3274683" y="571412"/>
                </a:cubicBezTo>
                <a:cubicBezTo>
                  <a:pt x="3319592" y="568378"/>
                  <a:pt x="3360252" y="561096"/>
                  <a:pt x="3400305" y="564737"/>
                </a:cubicBezTo>
                <a:cubicBezTo>
                  <a:pt x="3448855" y="569592"/>
                  <a:pt x="3456137" y="609645"/>
                  <a:pt x="3454316" y="658801"/>
                </a:cubicBezTo>
                <a:cubicBezTo>
                  <a:pt x="3498618" y="658801"/>
                  <a:pt x="3541099" y="658801"/>
                  <a:pt x="3592683" y="658801"/>
                </a:cubicBezTo>
                <a:cubicBezTo>
                  <a:pt x="3572049" y="641809"/>
                  <a:pt x="3557484" y="630279"/>
                  <a:pt x="3541099" y="616321"/>
                </a:cubicBezTo>
                <a:cubicBezTo>
                  <a:pt x="3572049" y="593260"/>
                  <a:pt x="3601786" y="571412"/>
                  <a:pt x="3632736" y="548351"/>
                </a:cubicBezTo>
                <a:cubicBezTo>
                  <a:pt x="3666114" y="553813"/>
                  <a:pt x="3706167" y="555634"/>
                  <a:pt x="3741973" y="568378"/>
                </a:cubicBezTo>
                <a:cubicBezTo>
                  <a:pt x="3757751" y="573840"/>
                  <a:pt x="3766247" y="601149"/>
                  <a:pt x="3785060" y="629065"/>
                </a:cubicBezTo>
                <a:cubicBezTo>
                  <a:pt x="3794770" y="602969"/>
                  <a:pt x="3803266" y="579302"/>
                  <a:pt x="3810549" y="559275"/>
                </a:cubicBezTo>
                <a:cubicBezTo>
                  <a:pt x="3837251" y="583550"/>
                  <a:pt x="3862740" y="607218"/>
                  <a:pt x="3893083" y="635134"/>
                </a:cubicBezTo>
                <a:cubicBezTo>
                  <a:pt x="3897938" y="604790"/>
                  <a:pt x="3901579" y="577481"/>
                  <a:pt x="3906434" y="547138"/>
                </a:cubicBezTo>
                <a:cubicBezTo>
                  <a:pt x="3935564" y="568378"/>
                  <a:pt x="3965907" y="588405"/>
                  <a:pt x="3993217" y="612073"/>
                </a:cubicBezTo>
                <a:cubicBezTo>
                  <a:pt x="3999892" y="617534"/>
                  <a:pt x="3996251" y="635134"/>
                  <a:pt x="3997464" y="646664"/>
                </a:cubicBezTo>
                <a:cubicBezTo>
                  <a:pt x="3987148" y="644843"/>
                  <a:pt x="3976224" y="644843"/>
                  <a:pt x="3966514" y="640595"/>
                </a:cubicBezTo>
                <a:cubicBezTo>
                  <a:pt x="3951342" y="635134"/>
                  <a:pt x="3937385" y="627244"/>
                  <a:pt x="3920392" y="618748"/>
                </a:cubicBezTo>
                <a:cubicBezTo>
                  <a:pt x="3928888" y="683683"/>
                  <a:pt x="3992003" y="705530"/>
                  <a:pt x="4111556" y="688538"/>
                </a:cubicBezTo>
                <a:cubicBezTo>
                  <a:pt x="4101846" y="672759"/>
                  <a:pt x="4093350" y="658195"/>
                  <a:pt x="4080605" y="636954"/>
                </a:cubicBezTo>
                <a:cubicBezTo>
                  <a:pt x="4151609" y="646057"/>
                  <a:pt x="4147361" y="724950"/>
                  <a:pt x="4196518" y="749832"/>
                </a:cubicBezTo>
                <a:cubicBezTo>
                  <a:pt x="4195304" y="707351"/>
                  <a:pt x="4226254" y="674580"/>
                  <a:pt x="4267521" y="670939"/>
                </a:cubicBezTo>
                <a:cubicBezTo>
                  <a:pt x="4277838" y="669725"/>
                  <a:pt x="4287548" y="664263"/>
                  <a:pt x="4297258" y="660622"/>
                </a:cubicBezTo>
                <a:cubicBezTo>
                  <a:pt x="4292403" y="650912"/>
                  <a:pt x="4288155" y="641202"/>
                  <a:pt x="4282693" y="632099"/>
                </a:cubicBezTo>
                <a:cubicBezTo>
                  <a:pt x="4261453" y="595687"/>
                  <a:pt x="4230502" y="592653"/>
                  <a:pt x="4191662" y="601149"/>
                </a:cubicBezTo>
                <a:cubicBezTo>
                  <a:pt x="4157678" y="609038"/>
                  <a:pt x="4121872" y="608431"/>
                  <a:pt x="4084854" y="612073"/>
                </a:cubicBezTo>
                <a:cubicBezTo>
                  <a:pt x="4158892" y="560489"/>
                  <a:pt x="4095170" y="504657"/>
                  <a:pt x="4081213" y="448825"/>
                </a:cubicBezTo>
                <a:cubicBezTo>
                  <a:pt x="4125514" y="440329"/>
                  <a:pt x="4146147" y="464603"/>
                  <a:pt x="4151003" y="493126"/>
                </a:cubicBezTo>
                <a:cubicBezTo>
                  <a:pt x="4160712" y="551992"/>
                  <a:pt x="4188628" y="570805"/>
                  <a:pt x="4245674" y="555634"/>
                </a:cubicBezTo>
                <a:cubicBezTo>
                  <a:pt x="4283907" y="545924"/>
                  <a:pt x="4322139" y="545924"/>
                  <a:pt x="4347021" y="585977"/>
                </a:cubicBezTo>
                <a:cubicBezTo>
                  <a:pt x="4348842" y="589012"/>
                  <a:pt x="4358552" y="587798"/>
                  <a:pt x="4367048" y="588405"/>
                </a:cubicBezTo>
                <a:cubicBezTo>
                  <a:pt x="4337311" y="542889"/>
                  <a:pt x="4296651" y="527718"/>
                  <a:pt x="4247495" y="521649"/>
                </a:cubicBezTo>
                <a:cubicBezTo>
                  <a:pt x="4230502" y="519828"/>
                  <a:pt x="4204407" y="490092"/>
                  <a:pt x="4205014" y="473706"/>
                </a:cubicBezTo>
                <a:cubicBezTo>
                  <a:pt x="4205621" y="453680"/>
                  <a:pt x="4226254" y="434867"/>
                  <a:pt x="4259632" y="443970"/>
                </a:cubicBezTo>
                <a:cubicBezTo>
                  <a:pt x="4303933" y="456107"/>
                  <a:pt x="4350662" y="457928"/>
                  <a:pt x="4389502" y="463390"/>
                </a:cubicBezTo>
                <a:cubicBezTo>
                  <a:pt x="4404067" y="485844"/>
                  <a:pt x="4414991" y="502836"/>
                  <a:pt x="4428342" y="522863"/>
                </a:cubicBezTo>
                <a:cubicBezTo>
                  <a:pt x="4423487" y="527111"/>
                  <a:pt x="4414991" y="533786"/>
                  <a:pt x="4404067" y="542889"/>
                </a:cubicBezTo>
                <a:cubicBezTo>
                  <a:pt x="4418632" y="554420"/>
                  <a:pt x="4432590" y="564737"/>
                  <a:pt x="4445941" y="576267"/>
                </a:cubicBezTo>
                <a:cubicBezTo>
                  <a:pt x="4454437" y="583550"/>
                  <a:pt x="4462933" y="592046"/>
                  <a:pt x="4470822" y="599935"/>
                </a:cubicBezTo>
                <a:cubicBezTo>
                  <a:pt x="4458685" y="604790"/>
                  <a:pt x="4446548" y="609645"/>
                  <a:pt x="4433197" y="614500"/>
                </a:cubicBezTo>
                <a:cubicBezTo>
                  <a:pt x="4438052" y="621782"/>
                  <a:pt x="4445941" y="632099"/>
                  <a:pt x="4462933" y="655767"/>
                </a:cubicBezTo>
                <a:cubicBezTo>
                  <a:pt x="4422880" y="646664"/>
                  <a:pt x="4397391" y="641202"/>
                  <a:pt x="4358552" y="632706"/>
                </a:cubicBezTo>
                <a:cubicBezTo>
                  <a:pt x="4371296" y="651519"/>
                  <a:pt x="4379185" y="670939"/>
                  <a:pt x="4385254" y="670939"/>
                </a:cubicBezTo>
                <a:cubicBezTo>
                  <a:pt x="4444727" y="668511"/>
                  <a:pt x="4503593" y="662443"/>
                  <a:pt x="4562460" y="657588"/>
                </a:cubicBezTo>
                <a:cubicBezTo>
                  <a:pt x="4562460" y="651519"/>
                  <a:pt x="4562460" y="645450"/>
                  <a:pt x="4562460" y="639989"/>
                </a:cubicBezTo>
                <a:cubicBezTo>
                  <a:pt x="4553357" y="636954"/>
                  <a:pt x="4544254" y="633920"/>
                  <a:pt x="4529689" y="629065"/>
                </a:cubicBezTo>
                <a:cubicBezTo>
                  <a:pt x="4540612" y="614500"/>
                  <a:pt x="4549715" y="602969"/>
                  <a:pt x="4559425" y="590225"/>
                </a:cubicBezTo>
                <a:cubicBezTo>
                  <a:pt x="4590983" y="662443"/>
                  <a:pt x="4661986" y="655767"/>
                  <a:pt x="4712357" y="683076"/>
                </a:cubicBezTo>
                <a:cubicBezTo>
                  <a:pt x="4715391" y="701889"/>
                  <a:pt x="4712357" y="728591"/>
                  <a:pt x="4723887" y="737088"/>
                </a:cubicBezTo>
                <a:cubicBezTo>
                  <a:pt x="4743307" y="751652"/>
                  <a:pt x="4771223" y="754687"/>
                  <a:pt x="4797925" y="763183"/>
                </a:cubicBezTo>
                <a:cubicBezTo>
                  <a:pt x="4764547" y="732233"/>
                  <a:pt x="4738452" y="707958"/>
                  <a:pt x="4712357" y="683683"/>
                </a:cubicBezTo>
                <a:cubicBezTo>
                  <a:pt x="4712357" y="667905"/>
                  <a:pt x="4712357" y="652126"/>
                  <a:pt x="4712357" y="632706"/>
                </a:cubicBezTo>
                <a:cubicBezTo>
                  <a:pt x="4702040" y="618141"/>
                  <a:pt x="4688688" y="598115"/>
                  <a:pt x="4675337" y="578695"/>
                </a:cubicBezTo>
                <a:cubicBezTo>
                  <a:pt x="4674731" y="581729"/>
                  <a:pt x="4674123" y="584157"/>
                  <a:pt x="4672910" y="587191"/>
                </a:cubicBezTo>
                <a:cubicBezTo>
                  <a:pt x="4636498" y="567164"/>
                  <a:pt x="4599479" y="546531"/>
                  <a:pt x="4560032" y="525290"/>
                </a:cubicBezTo>
                <a:cubicBezTo>
                  <a:pt x="4606154" y="475527"/>
                  <a:pt x="4646814" y="485844"/>
                  <a:pt x="4691116" y="503443"/>
                </a:cubicBezTo>
                <a:cubicBezTo>
                  <a:pt x="4714784" y="512546"/>
                  <a:pt x="4742700" y="510119"/>
                  <a:pt x="4768795" y="514367"/>
                </a:cubicBezTo>
                <a:cubicBezTo>
                  <a:pt x="4792463" y="518008"/>
                  <a:pt x="4820379" y="502229"/>
                  <a:pt x="4826448" y="551386"/>
                </a:cubicBezTo>
                <a:cubicBezTo>
                  <a:pt x="4834944" y="618141"/>
                  <a:pt x="4918085" y="661229"/>
                  <a:pt x="4991516" y="641202"/>
                </a:cubicBezTo>
                <a:cubicBezTo>
                  <a:pt x="5074050" y="618748"/>
                  <a:pt x="5152337" y="637561"/>
                  <a:pt x="5231836" y="653340"/>
                </a:cubicBezTo>
                <a:cubicBezTo>
                  <a:pt x="5256718" y="658195"/>
                  <a:pt x="5282206" y="660622"/>
                  <a:pt x="5307088" y="664263"/>
                </a:cubicBezTo>
                <a:cubicBezTo>
                  <a:pt x="5308909" y="656981"/>
                  <a:pt x="5311336" y="650305"/>
                  <a:pt x="5313157" y="643023"/>
                </a:cubicBezTo>
                <a:cubicBezTo>
                  <a:pt x="5282206" y="631492"/>
                  <a:pt x="5251863" y="619962"/>
                  <a:pt x="5220913" y="609038"/>
                </a:cubicBezTo>
                <a:cubicBezTo>
                  <a:pt x="5216665" y="612679"/>
                  <a:pt x="5212416" y="616321"/>
                  <a:pt x="5208168" y="619962"/>
                </a:cubicBezTo>
                <a:cubicBezTo>
                  <a:pt x="5208168" y="592046"/>
                  <a:pt x="5208168" y="564737"/>
                  <a:pt x="5208168" y="536821"/>
                </a:cubicBezTo>
                <a:cubicBezTo>
                  <a:pt x="5213024" y="534393"/>
                  <a:pt x="5218485" y="531966"/>
                  <a:pt x="5223340" y="529538"/>
                </a:cubicBezTo>
                <a:cubicBezTo>
                  <a:pt x="5244580" y="549565"/>
                  <a:pt x="5265821" y="568985"/>
                  <a:pt x="5293130" y="594473"/>
                </a:cubicBezTo>
                <a:cubicBezTo>
                  <a:pt x="5290096" y="565950"/>
                  <a:pt x="5287061" y="542889"/>
                  <a:pt x="5284634" y="517401"/>
                </a:cubicBezTo>
                <a:cubicBezTo>
                  <a:pt x="5301626" y="531359"/>
                  <a:pt x="5314977" y="542283"/>
                  <a:pt x="5330149" y="555634"/>
                </a:cubicBezTo>
                <a:cubicBezTo>
                  <a:pt x="5327722" y="559275"/>
                  <a:pt x="5322260" y="566557"/>
                  <a:pt x="5314370" y="577481"/>
                </a:cubicBezTo>
                <a:cubicBezTo>
                  <a:pt x="5357458" y="598721"/>
                  <a:pt x="5392657" y="641202"/>
                  <a:pt x="5449095" y="607824"/>
                </a:cubicBezTo>
                <a:cubicBezTo>
                  <a:pt x="5452130" y="567164"/>
                  <a:pt x="5455164" y="526504"/>
                  <a:pt x="5457592" y="485844"/>
                </a:cubicBezTo>
                <a:cubicBezTo>
                  <a:pt x="5461840" y="486451"/>
                  <a:pt x="5466088" y="487664"/>
                  <a:pt x="5470336" y="488271"/>
                </a:cubicBezTo>
                <a:cubicBezTo>
                  <a:pt x="5477012" y="526504"/>
                  <a:pt x="5483687" y="564737"/>
                  <a:pt x="5490970" y="602363"/>
                </a:cubicBezTo>
                <a:cubicBezTo>
                  <a:pt x="5497038" y="597508"/>
                  <a:pt x="5503107" y="592653"/>
                  <a:pt x="5509176" y="587191"/>
                </a:cubicBezTo>
                <a:cubicBezTo>
                  <a:pt x="5529809" y="592046"/>
                  <a:pt x="5554084" y="591439"/>
                  <a:pt x="5570469" y="602363"/>
                </a:cubicBezTo>
                <a:cubicBezTo>
                  <a:pt x="5584427" y="611466"/>
                  <a:pt x="5590496" y="633920"/>
                  <a:pt x="5604454" y="657588"/>
                </a:cubicBezTo>
                <a:cubicBezTo>
                  <a:pt x="5606881" y="656374"/>
                  <a:pt x="5620233" y="646057"/>
                  <a:pt x="5632370" y="647878"/>
                </a:cubicBezTo>
                <a:cubicBezTo>
                  <a:pt x="5656645" y="651519"/>
                  <a:pt x="5680313" y="661229"/>
                  <a:pt x="5703374" y="670332"/>
                </a:cubicBezTo>
                <a:cubicBezTo>
                  <a:pt x="5715511" y="675187"/>
                  <a:pt x="5725828" y="684897"/>
                  <a:pt x="5736751" y="692786"/>
                </a:cubicBezTo>
                <a:cubicBezTo>
                  <a:pt x="5742213" y="678828"/>
                  <a:pt x="5749496" y="665477"/>
                  <a:pt x="5752530" y="651519"/>
                </a:cubicBezTo>
                <a:cubicBezTo>
                  <a:pt x="5753744" y="644843"/>
                  <a:pt x="5747068" y="636954"/>
                  <a:pt x="5744034" y="630279"/>
                </a:cubicBezTo>
                <a:cubicBezTo>
                  <a:pt x="5718545" y="630279"/>
                  <a:pt x="5694877" y="630279"/>
                  <a:pt x="5663927" y="630279"/>
                </a:cubicBezTo>
                <a:cubicBezTo>
                  <a:pt x="5674244" y="616928"/>
                  <a:pt x="5680313" y="603576"/>
                  <a:pt x="5685774" y="604183"/>
                </a:cubicBezTo>
                <a:cubicBezTo>
                  <a:pt x="5727648" y="607824"/>
                  <a:pt x="5764667" y="602363"/>
                  <a:pt x="5773164" y="553813"/>
                </a:cubicBezTo>
                <a:cubicBezTo>
                  <a:pt x="5778625" y="538035"/>
                  <a:pt x="5783480" y="522256"/>
                  <a:pt x="5788942" y="506477"/>
                </a:cubicBezTo>
                <a:cubicBezTo>
                  <a:pt x="5797438" y="510725"/>
                  <a:pt x="5814431" y="516794"/>
                  <a:pt x="5813824" y="519828"/>
                </a:cubicBezTo>
                <a:cubicBezTo>
                  <a:pt x="5806541" y="570199"/>
                  <a:pt x="5848415" y="567771"/>
                  <a:pt x="5876331" y="583550"/>
                </a:cubicBezTo>
                <a:cubicBezTo>
                  <a:pt x="5899392" y="596294"/>
                  <a:pt x="5918205" y="616321"/>
                  <a:pt x="5938839" y="633313"/>
                </a:cubicBezTo>
                <a:cubicBezTo>
                  <a:pt x="5938839" y="633313"/>
                  <a:pt x="5938839" y="632706"/>
                  <a:pt x="5938839" y="632706"/>
                </a:cubicBezTo>
                <a:cubicBezTo>
                  <a:pt x="5910316" y="628458"/>
                  <a:pt x="5881793" y="645450"/>
                  <a:pt x="5887255" y="667905"/>
                </a:cubicBezTo>
                <a:cubicBezTo>
                  <a:pt x="5891503" y="686111"/>
                  <a:pt x="5912744" y="699462"/>
                  <a:pt x="5926701" y="715240"/>
                </a:cubicBezTo>
                <a:cubicBezTo>
                  <a:pt x="5931556" y="712206"/>
                  <a:pt x="5937018" y="709172"/>
                  <a:pt x="5941873" y="706137"/>
                </a:cubicBezTo>
                <a:cubicBezTo>
                  <a:pt x="5943087" y="695214"/>
                  <a:pt x="5944908" y="684290"/>
                  <a:pt x="5946121" y="673366"/>
                </a:cubicBezTo>
                <a:cubicBezTo>
                  <a:pt x="5961293" y="713420"/>
                  <a:pt x="5983140" y="721309"/>
                  <a:pt x="6025621" y="714633"/>
                </a:cubicBezTo>
                <a:cubicBezTo>
                  <a:pt x="6068709" y="707351"/>
                  <a:pt x="6115438" y="720095"/>
                  <a:pt x="6168235" y="724950"/>
                </a:cubicBezTo>
                <a:cubicBezTo>
                  <a:pt x="6157312" y="696427"/>
                  <a:pt x="6151243" y="678828"/>
                  <a:pt x="6144568" y="661836"/>
                </a:cubicBezTo>
                <a:cubicBezTo>
                  <a:pt x="6147602" y="660015"/>
                  <a:pt x="6151243" y="658195"/>
                  <a:pt x="6154277" y="656981"/>
                </a:cubicBezTo>
                <a:cubicBezTo>
                  <a:pt x="6165808" y="675187"/>
                  <a:pt x="6177945" y="692786"/>
                  <a:pt x="6191903" y="714633"/>
                </a:cubicBezTo>
                <a:cubicBezTo>
                  <a:pt x="6221033" y="691572"/>
                  <a:pt x="6251983" y="757114"/>
                  <a:pt x="6296892" y="707351"/>
                </a:cubicBezTo>
                <a:cubicBezTo>
                  <a:pt x="6329663" y="671546"/>
                  <a:pt x="6332090" y="646664"/>
                  <a:pt x="6312063" y="602363"/>
                </a:cubicBezTo>
                <a:cubicBezTo>
                  <a:pt x="6332090" y="606004"/>
                  <a:pt x="6342407" y="608431"/>
                  <a:pt x="6352723" y="609645"/>
                </a:cubicBezTo>
                <a:cubicBezTo>
                  <a:pt x="6397632" y="615714"/>
                  <a:pt x="6440719" y="652733"/>
                  <a:pt x="6488055" y="613286"/>
                </a:cubicBezTo>
                <a:cubicBezTo>
                  <a:pt x="6494124" y="608431"/>
                  <a:pt x="6512330" y="618141"/>
                  <a:pt x="6524467" y="621176"/>
                </a:cubicBezTo>
                <a:cubicBezTo>
                  <a:pt x="6549349" y="627851"/>
                  <a:pt x="6573017" y="638168"/>
                  <a:pt x="6598505" y="641809"/>
                </a:cubicBezTo>
                <a:cubicBezTo>
                  <a:pt x="6630063" y="646664"/>
                  <a:pt x="6656765" y="653340"/>
                  <a:pt x="6653731" y="699462"/>
                </a:cubicBezTo>
                <a:cubicBezTo>
                  <a:pt x="6634311" y="701889"/>
                  <a:pt x="6614284" y="704317"/>
                  <a:pt x="6580907" y="707958"/>
                </a:cubicBezTo>
                <a:cubicBezTo>
                  <a:pt x="6606395" y="730412"/>
                  <a:pt x="6625208" y="747404"/>
                  <a:pt x="6650089" y="769252"/>
                </a:cubicBezTo>
                <a:cubicBezTo>
                  <a:pt x="6653123" y="747404"/>
                  <a:pt x="6654944" y="734053"/>
                  <a:pt x="6655551" y="729805"/>
                </a:cubicBezTo>
                <a:cubicBezTo>
                  <a:pt x="6705315" y="707351"/>
                  <a:pt x="6749009" y="687931"/>
                  <a:pt x="6805448" y="662443"/>
                </a:cubicBezTo>
                <a:cubicBezTo>
                  <a:pt x="6776925" y="657588"/>
                  <a:pt x="6762360" y="654553"/>
                  <a:pt x="6747796" y="652126"/>
                </a:cubicBezTo>
                <a:cubicBezTo>
                  <a:pt x="6774497" y="596294"/>
                  <a:pt x="6774497" y="596294"/>
                  <a:pt x="6712597" y="582336"/>
                </a:cubicBezTo>
                <a:cubicBezTo>
                  <a:pt x="6713810" y="560489"/>
                  <a:pt x="6715025" y="539855"/>
                  <a:pt x="6716238" y="520435"/>
                </a:cubicBezTo>
                <a:cubicBezTo>
                  <a:pt x="6640379" y="497981"/>
                  <a:pt x="6616105" y="474313"/>
                  <a:pt x="6634917" y="439722"/>
                </a:cubicBezTo>
                <a:cubicBezTo>
                  <a:pt x="6657979" y="397848"/>
                  <a:pt x="6688929" y="426977"/>
                  <a:pt x="6716845" y="435474"/>
                </a:cubicBezTo>
                <a:cubicBezTo>
                  <a:pt x="6760540" y="448825"/>
                  <a:pt x="6761146" y="473706"/>
                  <a:pt x="6726555" y="515580"/>
                </a:cubicBezTo>
                <a:cubicBezTo>
                  <a:pt x="6795131" y="502836"/>
                  <a:pt x="6801200" y="599935"/>
                  <a:pt x="6877058" y="579302"/>
                </a:cubicBezTo>
                <a:cubicBezTo>
                  <a:pt x="6865528" y="564130"/>
                  <a:pt x="6858245" y="554420"/>
                  <a:pt x="6844287" y="535000"/>
                </a:cubicBezTo>
                <a:cubicBezTo>
                  <a:pt x="6874631" y="535000"/>
                  <a:pt x="6895264" y="533786"/>
                  <a:pt x="6915898" y="535000"/>
                </a:cubicBezTo>
                <a:cubicBezTo>
                  <a:pt x="6961413" y="538641"/>
                  <a:pt x="7007535" y="545924"/>
                  <a:pt x="7053050" y="546531"/>
                </a:cubicBezTo>
                <a:cubicBezTo>
                  <a:pt x="7107669" y="547138"/>
                  <a:pt x="7183527" y="589012"/>
                  <a:pt x="7201127" y="636954"/>
                </a:cubicBezTo>
                <a:cubicBezTo>
                  <a:pt x="7204161" y="644843"/>
                  <a:pt x="7193844" y="658195"/>
                  <a:pt x="7185955" y="676401"/>
                </a:cubicBezTo>
                <a:cubicBezTo>
                  <a:pt x="7149543" y="642416"/>
                  <a:pt x="7119806" y="613893"/>
                  <a:pt x="7087035" y="583550"/>
                </a:cubicBezTo>
                <a:cubicBezTo>
                  <a:pt x="7083394" y="613893"/>
                  <a:pt x="7080359" y="637561"/>
                  <a:pt x="7077325" y="660622"/>
                </a:cubicBezTo>
                <a:cubicBezTo>
                  <a:pt x="7053050" y="658195"/>
                  <a:pt x="7031810" y="655767"/>
                  <a:pt x="7010569" y="653340"/>
                </a:cubicBezTo>
                <a:cubicBezTo>
                  <a:pt x="7152577" y="707351"/>
                  <a:pt x="7193237" y="710385"/>
                  <a:pt x="7244214" y="677008"/>
                </a:cubicBezTo>
                <a:cubicBezTo>
                  <a:pt x="7233291" y="666691"/>
                  <a:pt x="7221760" y="656374"/>
                  <a:pt x="7199913" y="636954"/>
                </a:cubicBezTo>
                <a:cubicBezTo>
                  <a:pt x="7258779" y="632706"/>
                  <a:pt x="7301867" y="629065"/>
                  <a:pt x="7343134" y="657588"/>
                </a:cubicBezTo>
                <a:cubicBezTo>
                  <a:pt x="7354665" y="665477"/>
                  <a:pt x="7375298" y="660622"/>
                  <a:pt x="7377119" y="663050"/>
                </a:cubicBezTo>
                <a:cubicBezTo>
                  <a:pt x="7364981" y="642416"/>
                  <a:pt x="7357092" y="617534"/>
                  <a:pt x="7340100" y="602363"/>
                </a:cubicBezTo>
                <a:cubicBezTo>
                  <a:pt x="7326141" y="590225"/>
                  <a:pt x="7301867" y="589618"/>
                  <a:pt x="7281840" y="584157"/>
                </a:cubicBezTo>
                <a:cubicBezTo>
                  <a:pt x="7283054" y="578088"/>
                  <a:pt x="7284267" y="572019"/>
                  <a:pt x="7285481" y="565950"/>
                </a:cubicBezTo>
                <a:cubicBezTo>
                  <a:pt x="7296405" y="565950"/>
                  <a:pt x="7307935" y="565344"/>
                  <a:pt x="7318859" y="565950"/>
                </a:cubicBezTo>
                <a:cubicBezTo>
                  <a:pt x="7360733" y="568378"/>
                  <a:pt x="7402607" y="568985"/>
                  <a:pt x="7443874" y="575054"/>
                </a:cubicBezTo>
                <a:cubicBezTo>
                  <a:pt x="7483927" y="581122"/>
                  <a:pt x="7538546" y="579302"/>
                  <a:pt x="7558573" y="604183"/>
                </a:cubicBezTo>
                <a:cubicBezTo>
                  <a:pt x="7594985" y="648485"/>
                  <a:pt x="7627148" y="647271"/>
                  <a:pt x="7672057" y="633313"/>
                </a:cubicBezTo>
                <a:cubicBezTo>
                  <a:pt x="7681160" y="630279"/>
                  <a:pt x="7696938" y="648485"/>
                  <a:pt x="7718786" y="650305"/>
                </a:cubicBezTo>
                <a:cubicBezTo>
                  <a:pt x="7702400" y="632099"/>
                  <a:pt x="7686015" y="613893"/>
                  <a:pt x="7670237" y="596294"/>
                </a:cubicBezTo>
                <a:cubicBezTo>
                  <a:pt x="7718786" y="555634"/>
                  <a:pt x="7764908" y="596901"/>
                  <a:pt x="7802534" y="616321"/>
                </a:cubicBezTo>
                <a:cubicBezTo>
                  <a:pt x="7837126" y="633920"/>
                  <a:pt x="7886889" y="624210"/>
                  <a:pt x="7911163" y="669725"/>
                </a:cubicBezTo>
                <a:cubicBezTo>
                  <a:pt x="7914198" y="675187"/>
                  <a:pt x="7962141" y="667298"/>
                  <a:pt x="7979740" y="653340"/>
                </a:cubicBezTo>
                <a:cubicBezTo>
                  <a:pt x="8009476" y="630885"/>
                  <a:pt x="8031930" y="602363"/>
                  <a:pt x="8063487" y="647878"/>
                </a:cubicBezTo>
                <a:cubicBezTo>
                  <a:pt x="8065308" y="650305"/>
                  <a:pt x="8069556" y="651519"/>
                  <a:pt x="8072590" y="652126"/>
                </a:cubicBezTo>
                <a:cubicBezTo>
                  <a:pt x="8145415" y="656981"/>
                  <a:pt x="8217632" y="661836"/>
                  <a:pt x="8290457" y="665477"/>
                </a:cubicBezTo>
                <a:cubicBezTo>
                  <a:pt x="8322013" y="667298"/>
                  <a:pt x="8354178" y="665477"/>
                  <a:pt x="8386342" y="665477"/>
                </a:cubicBezTo>
                <a:cubicBezTo>
                  <a:pt x="8386949" y="671546"/>
                  <a:pt x="8387556" y="677614"/>
                  <a:pt x="8388162" y="683683"/>
                </a:cubicBezTo>
                <a:cubicBezTo>
                  <a:pt x="8362674" y="687324"/>
                  <a:pt x="8337185" y="690966"/>
                  <a:pt x="8311697" y="694607"/>
                </a:cubicBezTo>
                <a:cubicBezTo>
                  <a:pt x="8382094" y="703710"/>
                  <a:pt x="8448849" y="709172"/>
                  <a:pt x="8517425" y="672759"/>
                </a:cubicBezTo>
                <a:cubicBezTo>
                  <a:pt x="8558692" y="650912"/>
                  <a:pt x="8617559" y="661229"/>
                  <a:pt x="8668536" y="657588"/>
                </a:cubicBezTo>
                <a:cubicBezTo>
                  <a:pt x="8680066" y="656981"/>
                  <a:pt x="8691597" y="657588"/>
                  <a:pt x="8703127" y="657588"/>
                </a:cubicBezTo>
                <a:cubicBezTo>
                  <a:pt x="8704341" y="652733"/>
                  <a:pt x="8706162" y="647271"/>
                  <a:pt x="8707375" y="642416"/>
                </a:cubicBezTo>
                <a:cubicBezTo>
                  <a:pt x="8691597" y="633313"/>
                  <a:pt x="8675818" y="623603"/>
                  <a:pt x="8656399" y="612073"/>
                </a:cubicBezTo>
                <a:cubicBezTo>
                  <a:pt x="8706768" y="609645"/>
                  <a:pt x="8752890" y="607218"/>
                  <a:pt x="8799013" y="605397"/>
                </a:cubicBezTo>
                <a:cubicBezTo>
                  <a:pt x="8785055" y="629672"/>
                  <a:pt x="8775952" y="646664"/>
                  <a:pt x="8761993" y="671546"/>
                </a:cubicBezTo>
                <a:cubicBezTo>
                  <a:pt x="8758959" y="672153"/>
                  <a:pt x="8744395" y="673366"/>
                  <a:pt x="8729830" y="674580"/>
                </a:cubicBezTo>
                <a:cubicBezTo>
                  <a:pt x="8729830" y="677614"/>
                  <a:pt x="8729830" y="680649"/>
                  <a:pt x="8729830" y="683683"/>
                </a:cubicBezTo>
                <a:cubicBezTo>
                  <a:pt x="8752284" y="685504"/>
                  <a:pt x="8775345" y="685504"/>
                  <a:pt x="8797192" y="688538"/>
                </a:cubicBezTo>
                <a:cubicBezTo>
                  <a:pt x="8850597" y="696427"/>
                  <a:pt x="8904001" y="706137"/>
                  <a:pt x="8956799" y="715240"/>
                </a:cubicBezTo>
                <a:lnTo>
                  <a:pt x="8955585" y="714027"/>
                </a:lnTo>
                <a:cubicBezTo>
                  <a:pt x="8990783" y="724343"/>
                  <a:pt x="9024768" y="732233"/>
                  <a:pt x="9037512" y="683076"/>
                </a:cubicBezTo>
                <a:cubicBezTo>
                  <a:pt x="9037512" y="683076"/>
                  <a:pt x="9036299" y="684897"/>
                  <a:pt x="9036299" y="684897"/>
                </a:cubicBezTo>
                <a:cubicBezTo>
                  <a:pt x="9044795" y="692786"/>
                  <a:pt x="9053290" y="700675"/>
                  <a:pt x="9072711" y="718881"/>
                </a:cubicBezTo>
                <a:cubicBezTo>
                  <a:pt x="9100627" y="721309"/>
                  <a:pt x="9143714" y="724950"/>
                  <a:pt x="9187409" y="728591"/>
                </a:cubicBezTo>
                <a:cubicBezTo>
                  <a:pt x="9177092" y="689145"/>
                  <a:pt x="9177092" y="690966"/>
                  <a:pt x="9123080" y="686111"/>
                </a:cubicBezTo>
                <a:cubicBezTo>
                  <a:pt x="9098199" y="683683"/>
                  <a:pt x="9073924" y="671546"/>
                  <a:pt x="9049649" y="663656"/>
                </a:cubicBezTo>
                <a:cubicBezTo>
                  <a:pt x="9051470" y="659408"/>
                  <a:pt x="9052684" y="655160"/>
                  <a:pt x="9054505" y="650912"/>
                </a:cubicBezTo>
                <a:cubicBezTo>
                  <a:pt x="9095771" y="633920"/>
                  <a:pt x="9135825" y="614500"/>
                  <a:pt x="9178306" y="601756"/>
                </a:cubicBezTo>
                <a:cubicBezTo>
                  <a:pt x="9192870" y="597508"/>
                  <a:pt x="9213504" y="608431"/>
                  <a:pt x="9229890" y="616321"/>
                </a:cubicBezTo>
                <a:cubicBezTo>
                  <a:pt x="9252344" y="627851"/>
                  <a:pt x="9273584" y="643630"/>
                  <a:pt x="9299072" y="660015"/>
                </a:cubicBezTo>
                <a:cubicBezTo>
                  <a:pt x="9307569" y="633313"/>
                  <a:pt x="9311817" y="619962"/>
                  <a:pt x="9317886" y="599328"/>
                </a:cubicBezTo>
                <a:cubicBezTo>
                  <a:pt x="9328202" y="621782"/>
                  <a:pt x="9334271" y="636954"/>
                  <a:pt x="9340947" y="651519"/>
                </a:cubicBezTo>
                <a:cubicBezTo>
                  <a:pt x="9358546" y="635134"/>
                  <a:pt x="9370077" y="619962"/>
                  <a:pt x="9385855" y="611466"/>
                </a:cubicBezTo>
                <a:cubicBezTo>
                  <a:pt x="9391924" y="608431"/>
                  <a:pt x="9409523" y="618141"/>
                  <a:pt x="9416805" y="626637"/>
                </a:cubicBezTo>
                <a:cubicBezTo>
                  <a:pt x="9424088" y="635134"/>
                  <a:pt x="9425301" y="658195"/>
                  <a:pt x="9429549" y="658195"/>
                </a:cubicBezTo>
                <a:cubicBezTo>
                  <a:pt x="9448970" y="658195"/>
                  <a:pt x="9468389" y="652733"/>
                  <a:pt x="9487809" y="649698"/>
                </a:cubicBezTo>
                <a:cubicBezTo>
                  <a:pt x="9475064" y="599935"/>
                  <a:pt x="9529683" y="641202"/>
                  <a:pt x="9533324" y="612679"/>
                </a:cubicBezTo>
                <a:cubicBezTo>
                  <a:pt x="9532110" y="660015"/>
                  <a:pt x="9547282" y="664263"/>
                  <a:pt x="9660767" y="653340"/>
                </a:cubicBezTo>
                <a:cubicBezTo>
                  <a:pt x="9670477" y="610252"/>
                  <a:pt x="9702640" y="602363"/>
                  <a:pt x="9740267" y="604183"/>
                </a:cubicBezTo>
                <a:cubicBezTo>
                  <a:pt x="9803381" y="607218"/>
                  <a:pt x="9865888" y="612679"/>
                  <a:pt x="9929003" y="613893"/>
                </a:cubicBezTo>
                <a:cubicBezTo>
                  <a:pt x="9965415" y="614500"/>
                  <a:pt x="10001827" y="609645"/>
                  <a:pt x="9984834" y="677614"/>
                </a:cubicBezTo>
                <a:cubicBezTo>
                  <a:pt x="10051590" y="622389"/>
                  <a:pt x="10114705" y="624210"/>
                  <a:pt x="10186315" y="630279"/>
                </a:cubicBezTo>
                <a:cubicBezTo>
                  <a:pt x="10291911" y="639382"/>
                  <a:pt x="10399326" y="625424"/>
                  <a:pt x="10506135" y="626031"/>
                </a:cubicBezTo>
                <a:cubicBezTo>
                  <a:pt x="10593524" y="626637"/>
                  <a:pt x="10680914" y="634527"/>
                  <a:pt x="10768303" y="638775"/>
                </a:cubicBezTo>
                <a:cubicBezTo>
                  <a:pt x="10773158" y="638775"/>
                  <a:pt x="10778013" y="639989"/>
                  <a:pt x="10783475" y="639989"/>
                </a:cubicBezTo>
                <a:cubicBezTo>
                  <a:pt x="10911524" y="635740"/>
                  <a:pt x="11039573" y="630279"/>
                  <a:pt x="11167622" y="626637"/>
                </a:cubicBezTo>
                <a:cubicBezTo>
                  <a:pt x="11244088" y="624210"/>
                  <a:pt x="11321161" y="624817"/>
                  <a:pt x="11397626" y="624210"/>
                </a:cubicBezTo>
                <a:cubicBezTo>
                  <a:pt x="11400660" y="624210"/>
                  <a:pt x="11404301" y="625424"/>
                  <a:pt x="11407336" y="624210"/>
                </a:cubicBezTo>
                <a:cubicBezTo>
                  <a:pt x="11448603" y="612073"/>
                  <a:pt x="11489870" y="599935"/>
                  <a:pt x="11532958" y="587798"/>
                </a:cubicBezTo>
                <a:cubicBezTo>
                  <a:pt x="11526889" y="576874"/>
                  <a:pt x="11522034" y="560489"/>
                  <a:pt x="11511110" y="550172"/>
                </a:cubicBezTo>
                <a:cubicBezTo>
                  <a:pt x="11504435" y="543496"/>
                  <a:pt x="11488656" y="542889"/>
                  <a:pt x="11477732" y="544103"/>
                </a:cubicBezTo>
                <a:cubicBezTo>
                  <a:pt x="11452244" y="546531"/>
                  <a:pt x="11426756" y="553206"/>
                  <a:pt x="11400660" y="556241"/>
                </a:cubicBezTo>
                <a:cubicBezTo>
                  <a:pt x="11376386" y="559275"/>
                  <a:pt x="11346042" y="528931"/>
                  <a:pt x="11327836" y="570805"/>
                </a:cubicBezTo>
                <a:cubicBezTo>
                  <a:pt x="11326623" y="573233"/>
                  <a:pt x="11298706" y="569592"/>
                  <a:pt x="11290817" y="561096"/>
                </a:cubicBezTo>
                <a:cubicBezTo>
                  <a:pt x="11263508" y="533786"/>
                  <a:pt x="11253191" y="542283"/>
                  <a:pt x="11251977" y="579909"/>
                </a:cubicBezTo>
                <a:cubicBezTo>
                  <a:pt x="11216779" y="567164"/>
                  <a:pt x="11170050" y="570805"/>
                  <a:pt x="11191291" y="507691"/>
                </a:cubicBezTo>
                <a:cubicBezTo>
                  <a:pt x="11262294" y="545317"/>
                  <a:pt x="11329050" y="515580"/>
                  <a:pt x="11397019" y="501622"/>
                </a:cubicBezTo>
                <a:cubicBezTo>
                  <a:pt x="11420687" y="496767"/>
                  <a:pt x="11443141" y="487664"/>
                  <a:pt x="11466203" y="480382"/>
                </a:cubicBezTo>
                <a:cubicBezTo>
                  <a:pt x="11471057" y="479168"/>
                  <a:pt x="11477732" y="475527"/>
                  <a:pt x="11480160" y="477348"/>
                </a:cubicBezTo>
                <a:cubicBezTo>
                  <a:pt x="11539027" y="522863"/>
                  <a:pt x="11595465" y="479775"/>
                  <a:pt x="11653118" y="474313"/>
                </a:cubicBezTo>
                <a:cubicBezTo>
                  <a:pt x="11662828" y="473099"/>
                  <a:pt x="11677999" y="477954"/>
                  <a:pt x="11682854" y="485237"/>
                </a:cubicBezTo>
                <a:cubicBezTo>
                  <a:pt x="11687102" y="491912"/>
                  <a:pt x="11685282" y="509512"/>
                  <a:pt x="11679213" y="514973"/>
                </a:cubicBezTo>
                <a:cubicBezTo>
                  <a:pt x="11663435" y="530145"/>
                  <a:pt x="11644621" y="543496"/>
                  <a:pt x="11625202" y="553813"/>
                </a:cubicBezTo>
                <a:cubicBezTo>
                  <a:pt x="11606389" y="564130"/>
                  <a:pt x="11585149" y="570199"/>
                  <a:pt x="11564515" y="578088"/>
                </a:cubicBezTo>
                <a:cubicBezTo>
                  <a:pt x="11566336" y="582336"/>
                  <a:pt x="11567549" y="586584"/>
                  <a:pt x="11569370" y="591439"/>
                </a:cubicBezTo>
                <a:cubicBezTo>
                  <a:pt x="11608209" y="591439"/>
                  <a:pt x="11647049" y="595080"/>
                  <a:pt x="11685282" y="590225"/>
                </a:cubicBezTo>
                <a:cubicBezTo>
                  <a:pt x="11722908" y="585977"/>
                  <a:pt x="11758713" y="573233"/>
                  <a:pt x="11798160" y="563523"/>
                </a:cubicBezTo>
                <a:cubicBezTo>
                  <a:pt x="11767816" y="540462"/>
                  <a:pt x="11741114" y="519222"/>
                  <a:pt x="11699240" y="487664"/>
                </a:cubicBezTo>
                <a:cubicBezTo>
                  <a:pt x="11740507" y="479775"/>
                  <a:pt x="11770851" y="476741"/>
                  <a:pt x="11799373" y="467638"/>
                </a:cubicBezTo>
                <a:cubicBezTo>
                  <a:pt x="11810297" y="463996"/>
                  <a:pt x="11823648" y="448825"/>
                  <a:pt x="11824862" y="437294"/>
                </a:cubicBezTo>
                <a:cubicBezTo>
                  <a:pt x="11827896" y="416661"/>
                  <a:pt x="11823041" y="394813"/>
                  <a:pt x="11822434" y="386924"/>
                </a:cubicBezTo>
                <a:cubicBezTo>
                  <a:pt x="11878266" y="379642"/>
                  <a:pt x="11931064" y="376000"/>
                  <a:pt x="11982648" y="366291"/>
                </a:cubicBezTo>
                <a:cubicBezTo>
                  <a:pt x="12057900" y="351726"/>
                  <a:pt x="12124655" y="372966"/>
                  <a:pt x="12191411" y="420302"/>
                </a:cubicBezTo>
                <a:cubicBezTo>
                  <a:pt x="12161068" y="424550"/>
                  <a:pt x="12130724" y="428798"/>
                  <a:pt x="12102808" y="432439"/>
                </a:cubicBezTo>
                <a:cubicBezTo>
                  <a:pt x="12099167" y="460355"/>
                  <a:pt x="12096132" y="485844"/>
                  <a:pt x="12092491" y="511939"/>
                </a:cubicBezTo>
                <a:cubicBezTo>
                  <a:pt x="12088243" y="511332"/>
                  <a:pt x="12083388" y="511332"/>
                  <a:pt x="12079140" y="510725"/>
                </a:cubicBezTo>
                <a:cubicBezTo>
                  <a:pt x="12080354" y="491912"/>
                  <a:pt x="12082175" y="473099"/>
                  <a:pt x="12083995" y="448218"/>
                </a:cubicBezTo>
                <a:cubicBezTo>
                  <a:pt x="12064575" y="451252"/>
                  <a:pt x="12047583" y="453680"/>
                  <a:pt x="12033018" y="455500"/>
                </a:cubicBezTo>
                <a:cubicBezTo>
                  <a:pt x="12034232" y="468851"/>
                  <a:pt x="12035445" y="479168"/>
                  <a:pt x="12036659" y="490092"/>
                </a:cubicBezTo>
                <a:cubicBezTo>
                  <a:pt x="12022701" y="484630"/>
                  <a:pt x="12008743" y="479775"/>
                  <a:pt x="11995392" y="474313"/>
                </a:cubicBezTo>
                <a:cubicBezTo>
                  <a:pt x="11992358" y="477954"/>
                  <a:pt x="11989323" y="480989"/>
                  <a:pt x="11986289" y="484630"/>
                </a:cubicBezTo>
                <a:cubicBezTo>
                  <a:pt x="11997213" y="493733"/>
                  <a:pt x="12008136" y="503443"/>
                  <a:pt x="12020274" y="513760"/>
                </a:cubicBezTo>
                <a:cubicBezTo>
                  <a:pt x="11992964" y="531359"/>
                  <a:pt x="11952911" y="547138"/>
                  <a:pt x="11927423" y="575660"/>
                </a:cubicBezTo>
                <a:cubicBezTo>
                  <a:pt x="11865522" y="646057"/>
                  <a:pt x="11770244" y="612073"/>
                  <a:pt x="11698026" y="660622"/>
                </a:cubicBezTo>
                <a:cubicBezTo>
                  <a:pt x="11722908" y="666691"/>
                  <a:pt x="11745362" y="672759"/>
                  <a:pt x="11768423" y="678221"/>
                </a:cubicBezTo>
                <a:cubicBezTo>
                  <a:pt x="11768423" y="684897"/>
                  <a:pt x="11767816" y="691572"/>
                  <a:pt x="11767816" y="697641"/>
                </a:cubicBezTo>
                <a:cubicBezTo>
                  <a:pt x="11711377" y="700069"/>
                  <a:pt x="11654332" y="703710"/>
                  <a:pt x="11597893" y="703103"/>
                </a:cubicBezTo>
                <a:cubicBezTo>
                  <a:pt x="11586969" y="703103"/>
                  <a:pt x="11576652" y="684290"/>
                  <a:pt x="11564515" y="677614"/>
                </a:cubicBezTo>
                <a:cubicBezTo>
                  <a:pt x="11554199" y="672153"/>
                  <a:pt x="11540847" y="670332"/>
                  <a:pt x="11529316" y="670332"/>
                </a:cubicBezTo>
                <a:cubicBezTo>
                  <a:pt x="11525675" y="670332"/>
                  <a:pt x="11522641" y="682469"/>
                  <a:pt x="11519607" y="689145"/>
                </a:cubicBezTo>
                <a:cubicBezTo>
                  <a:pt x="11531744" y="692179"/>
                  <a:pt x="11543275" y="695214"/>
                  <a:pt x="11570584" y="702496"/>
                </a:cubicBezTo>
                <a:cubicBezTo>
                  <a:pt x="11522641" y="714633"/>
                  <a:pt x="11486229" y="729805"/>
                  <a:pt x="11449817" y="731019"/>
                </a:cubicBezTo>
                <a:cubicBezTo>
                  <a:pt x="11410370" y="732233"/>
                  <a:pt x="11372745" y="721309"/>
                  <a:pt x="11330870" y="727985"/>
                </a:cubicBezTo>
                <a:cubicBezTo>
                  <a:pt x="11303561" y="732233"/>
                  <a:pt x="11270790" y="706137"/>
                  <a:pt x="11241054" y="693393"/>
                </a:cubicBezTo>
                <a:cubicBezTo>
                  <a:pt x="11242874" y="700675"/>
                  <a:pt x="11247122" y="714027"/>
                  <a:pt x="11254405" y="741336"/>
                </a:cubicBezTo>
                <a:cubicBezTo>
                  <a:pt x="11238019" y="727378"/>
                  <a:pt x="11233165" y="721309"/>
                  <a:pt x="11226489" y="717668"/>
                </a:cubicBezTo>
                <a:cubicBezTo>
                  <a:pt x="11211318" y="709778"/>
                  <a:pt x="11196146" y="698248"/>
                  <a:pt x="11180367" y="697641"/>
                </a:cubicBezTo>
                <a:cubicBezTo>
                  <a:pt x="11173691" y="697641"/>
                  <a:pt x="11166409" y="720095"/>
                  <a:pt x="11157913" y="731019"/>
                </a:cubicBezTo>
                <a:cubicBezTo>
                  <a:pt x="11140920" y="752866"/>
                  <a:pt x="11119680" y="772286"/>
                  <a:pt x="11105722" y="796561"/>
                </a:cubicBezTo>
                <a:cubicBezTo>
                  <a:pt x="11098439" y="809912"/>
                  <a:pt x="11103295" y="829939"/>
                  <a:pt x="11101474" y="846931"/>
                </a:cubicBezTo>
                <a:cubicBezTo>
                  <a:pt x="11099047" y="874847"/>
                  <a:pt x="11095405" y="903370"/>
                  <a:pt x="11092371" y="932499"/>
                </a:cubicBezTo>
                <a:cubicBezTo>
                  <a:pt x="11075985" y="931286"/>
                  <a:pt x="11058386" y="929465"/>
                  <a:pt x="11030470" y="927038"/>
                </a:cubicBezTo>
                <a:cubicBezTo>
                  <a:pt x="11105722" y="878488"/>
                  <a:pt x="11062027" y="800202"/>
                  <a:pt x="11098439" y="747404"/>
                </a:cubicBezTo>
                <a:cubicBezTo>
                  <a:pt x="11061420" y="731626"/>
                  <a:pt x="11030470" y="717668"/>
                  <a:pt x="10989810" y="700069"/>
                </a:cubicBezTo>
                <a:cubicBezTo>
                  <a:pt x="10987383" y="701889"/>
                  <a:pt x="10977065" y="714633"/>
                  <a:pt x="10964321" y="719488"/>
                </a:cubicBezTo>
                <a:cubicBezTo>
                  <a:pt x="10938226" y="729198"/>
                  <a:pt x="10911524" y="735874"/>
                  <a:pt x="10884215" y="742549"/>
                </a:cubicBezTo>
                <a:cubicBezTo>
                  <a:pt x="10870863" y="745584"/>
                  <a:pt x="10856299" y="748618"/>
                  <a:pt x="10843554" y="745584"/>
                </a:cubicBezTo>
                <a:cubicBezTo>
                  <a:pt x="10834451" y="743763"/>
                  <a:pt x="10827776" y="731019"/>
                  <a:pt x="10819279" y="724343"/>
                </a:cubicBezTo>
                <a:cubicBezTo>
                  <a:pt x="10804715" y="712813"/>
                  <a:pt x="10790757" y="695214"/>
                  <a:pt x="10774372" y="692786"/>
                </a:cubicBezTo>
                <a:cubicBezTo>
                  <a:pt x="10754345" y="689752"/>
                  <a:pt x="10726429" y="675187"/>
                  <a:pt x="10713685" y="714027"/>
                </a:cubicBezTo>
                <a:cubicBezTo>
                  <a:pt x="10708223" y="731019"/>
                  <a:pt x="10680914" y="747404"/>
                  <a:pt x="10660887" y="751046"/>
                </a:cubicBezTo>
                <a:cubicBezTo>
                  <a:pt x="10623868" y="758328"/>
                  <a:pt x="10585028" y="757114"/>
                  <a:pt x="10546188" y="759542"/>
                </a:cubicBezTo>
                <a:cubicBezTo>
                  <a:pt x="10536479" y="745584"/>
                  <a:pt x="10523128" y="715240"/>
                  <a:pt x="10514632" y="716454"/>
                </a:cubicBezTo>
                <a:cubicBezTo>
                  <a:pt x="10480647" y="721916"/>
                  <a:pt x="10447876" y="737088"/>
                  <a:pt x="10402361" y="752866"/>
                </a:cubicBezTo>
                <a:cubicBezTo>
                  <a:pt x="10375658" y="752866"/>
                  <a:pt x="10332571" y="752866"/>
                  <a:pt x="10290090" y="752866"/>
                </a:cubicBezTo>
                <a:cubicBezTo>
                  <a:pt x="10270063" y="764397"/>
                  <a:pt x="10254285" y="814767"/>
                  <a:pt x="10227582" y="747404"/>
                </a:cubicBezTo>
                <a:cubicBezTo>
                  <a:pt x="10223334" y="736481"/>
                  <a:pt x="10194812" y="734660"/>
                  <a:pt x="10177819" y="728591"/>
                </a:cubicBezTo>
                <a:cubicBezTo>
                  <a:pt x="10177819" y="723736"/>
                  <a:pt x="10177819" y="719488"/>
                  <a:pt x="10177819" y="714633"/>
                </a:cubicBezTo>
                <a:cubicBezTo>
                  <a:pt x="10194204" y="710992"/>
                  <a:pt x="10213625" y="700069"/>
                  <a:pt x="10225762" y="705530"/>
                </a:cubicBezTo>
                <a:cubicBezTo>
                  <a:pt x="10270670" y="724950"/>
                  <a:pt x="10311330" y="694000"/>
                  <a:pt x="10355025" y="700069"/>
                </a:cubicBezTo>
                <a:cubicBezTo>
                  <a:pt x="10368983" y="701889"/>
                  <a:pt x="10386582" y="683076"/>
                  <a:pt x="10402361" y="673973"/>
                </a:cubicBezTo>
                <a:cubicBezTo>
                  <a:pt x="10399933" y="670939"/>
                  <a:pt x="10397505" y="667298"/>
                  <a:pt x="10395079" y="664263"/>
                </a:cubicBezTo>
                <a:cubicBezTo>
                  <a:pt x="10372017" y="664263"/>
                  <a:pt x="10348956" y="664263"/>
                  <a:pt x="10325895" y="664263"/>
                </a:cubicBezTo>
                <a:cubicBezTo>
                  <a:pt x="10327109" y="666691"/>
                  <a:pt x="10327716" y="669118"/>
                  <a:pt x="10328930" y="670939"/>
                </a:cubicBezTo>
                <a:cubicBezTo>
                  <a:pt x="10308903" y="678221"/>
                  <a:pt x="10288876" y="691572"/>
                  <a:pt x="10268850" y="690966"/>
                </a:cubicBezTo>
                <a:cubicBezTo>
                  <a:pt x="10229403" y="689752"/>
                  <a:pt x="10189957" y="679435"/>
                  <a:pt x="10150510" y="675187"/>
                </a:cubicBezTo>
                <a:cubicBezTo>
                  <a:pt x="10135338" y="673366"/>
                  <a:pt x="10118953" y="678828"/>
                  <a:pt x="10104995" y="680649"/>
                </a:cubicBezTo>
                <a:cubicBezTo>
                  <a:pt x="10113491" y="701282"/>
                  <a:pt x="10120773" y="718275"/>
                  <a:pt x="10128056" y="735874"/>
                </a:cubicBezTo>
                <a:cubicBezTo>
                  <a:pt x="10100747" y="737694"/>
                  <a:pt x="10080720" y="738301"/>
                  <a:pt x="10061301" y="739515"/>
                </a:cubicBezTo>
                <a:cubicBezTo>
                  <a:pt x="10058266" y="744977"/>
                  <a:pt x="10055839" y="751046"/>
                  <a:pt x="10052804" y="756507"/>
                </a:cubicBezTo>
                <a:cubicBezTo>
                  <a:pt x="10074651" y="772893"/>
                  <a:pt x="10094678" y="792919"/>
                  <a:pt x="10118953" y="805057"/>
                </a:cubicBezTo>
                <a:cubicBezTo>
                  <a:pt x="10181460" y="837221"/>
                  <a:pt x="10247002" y="848145"/>
                  <a:pt x="10316792" y="824477"/>
                </a:cubicBezTo>
                <a:cubicBezTo>
                  <a:pt x="10327109" y="820836"/>
                  <a:pt x="10347136" y="846324"/>
                  <a:pt x="10362308" y="858461"/>
                </a:cubicBezTo>
                <a:cubicBezTo>
                  <a:pt x="10348956" y="871206"/>
                  <a:pt x="10337426" y="886377"/>
                  <a:pt x="10322861" y="896694"/>
                </a:cubicBezTo>
                <a:cubicBezTo>
                  <a:pt x="10310117" y="905797"/>
                  <a:pt x="10294338" y="910045"/>
                  <a:pt x="10279773" y="916721"/>
                </a:cubicBezTo>
                <a:cubicBezTo>
                  <a:pt x="10294945" y="925824"/>
                  <a:pt x="10308903" y="938568"/>
                  <a:pt x="10324681" y="942209"/>
                </a:cubicBezTo>
                <a:cubicBezTo>
                  <a:pt x="10342887" y="945851"/>
                  <a:pt x="10363521" y="938568"/>
                  <a:pt x="10382941" y="941602"/>
                </a:cubicBezTo>
                <a:cubicBezTo>
                  <a:pt x="10395079" y="943423"/>
                  <a:pt x="10406002" y="954347"/>
                  <a:pt x="10417532" y="961022"/>
                </a:cubicBezTo>
                <a:cubicBezTo>
                  <a:pt x="10409036" y="969518"/>
                  <a:pt x="10402361" y="980442"/>
                  <a:pt x="10392044" y="986511"/>
                </a:cubicBezTo>
                <a:cubicBezTo>
                  <a:pt x="10375052" y="996221"/>
                  <a:pt x="10342887" y="1000469"/>
                  <a:pt x="10341067" y="1010786"/>
                </a:cubicBezTo>
                <a:cubicBezTo>
                  <a:pt x="10336212" y="1040522"/>
                  <a:pt x="10342281" y="1068438"/>
                  <a:pt x="10376873" y="1087858"/>
                </a:cubicBezTo>
                <a:cubicBezTo>
                  <a:pt x="10396292" y="1098782"/>
                  <a:pt x="10401754" y="1135194"/>
                  <a:pt x="10414498" y="1159468"/>
                </a:cubicBezTo>
                <a:cubicBezTo>
                  <a:pt x="10421780" y="1174033"/>
                  <a:pt x="10430883" y="1187384"/>
                  <a:pt x="10439380" y="1201342"/>
                </a:cubicBezTo>
                <a:cubicBezTo>
                  <a:pt x="10447876" y="1186778"/>
                  <a:pt x="10456372" y="1172213"/>
                  <a:pt x="10465475" y="1157648"/>
                </a:cubicBezTo>
                <a:cubicBezTo>
                  <a:pt x="10467903" y="1154007"/>
                  <a:pt x="10472757" y="1150972"/>
                  <a:pt x="10481860" y="1143083"/>
                </a:cubicBezTo>
                <a:cubicBezTo>
                  <a:pt x="10509776" y="1174033"/>
                  <a:pt x="10537693" y="1204377"/>
                  <a:pt x="10569856" y="1240182"/>
                </a:cubicBezTo>
                <a:cubicBezTo>
                  <a:pt x="10616586" y="1232293"/>
                  <a:pt x="10674238" y="1222583"/>
                  <a:pt x="10731891" y="1212873"/>
                </a:cubicBezTo>
                <a:cubicBezTo>
                  <a:pt x="10748883" y="1216514"/>
                  <a:pt x="10768910" y="1220762"/>
                  <a:pt x="10789543" y="1225617"/>
                </a:cubicBezTo>
                <a:cubicBezTo>
                  <a:pt x="10795612" y="1172213"/>
                  <a:pt x="10776192" y="1148545"/>
                  <a:pt x="10730677" y="1147331"/>
                </a:cubicBezTo>
                <a:cubicBezTo>
                  <a:pt x="10730677" y="1147331"/>
                  <a:pt x="10731891" y="1147938"/>
                  <a:pt x="10731891" y="1147938"/>
                </a:cubicBezTo>
                <a:cubicBezTo>
                  <a:pt x="10730070" y="1135801"/>
                  <a:pt x="10727036" y="1124270"/>
                  <a:pt x="10727036" y="1112133"/>
                </a:cubicBezTo>
                <a:cubicBezTo>
                  <a:pt x="10727642" y="1092713"/>
                  <a:pt x="10730677" y="1073900"/>
                  <a:pt x="10732498" y="1055087"/>
                </a:cubicBezTo>
                <a:cubicBezTo>
                  <a:pt x="10747669" y="1061763"/>
                  <a:pt x="10762841" y="1068438"/>
                  <a:pt x="10790757" y="1080576"/>
                </a:cubicBezTo>
                <a:cubicBezTo>
                  <a:pt x="10804108" y="1073900"/>
                  <a:pt x="10829597" y="1053873"/>
                  <a:pt x="10856906" y="1052053"/>
                </a:cubicBezTo>
                <a:cubicBezTo>
                  <a:pt x="10887249" y="1049625"/>
                  <a:pt x="10918806" y="1065404"/>
                  <a:pt x="10950364" y="1070259"/>
                </a:cubicBezTo>
                <a:cubicBezTo>
                  <a:pt x="10972818" y="1073293"/>
                  <a:pt x="10995879" y="1071472"/>
                  <a:pt x="11018333" y="1069652"/>
                </a:cubicBezTo>
                <a:cubicBezTo>
                  <a:pt x="11060814" y="1066011"/>
                  <a:pt x="11102688" y="1061763"/>
                  <a:pt x="11144562" y="1056301"/>
                </a:cubicBezTo>
                <a:cubicBezTo>
                  <a:pt x="11175512" y="1052659"/>
                  <a:pt x="11205856" y="1047198"/>
                  <a:pt x="11236199" y="1042950"/>
                </a:cubicBezTo>
                <a:cubicBezTo>
                  <a:pt x="11236199" y="1036881"/>
                  <a:pt x="11236199" y="1031419"/>
                  <a:pt x="11236806" y="1025350"/>
                </a:cubicBezTo>
                <a:cubicBezTo>
                  <a:pt x="11209497" y="1018675"/>
                  <a:pt x="11182794" y="1012606"/>
                  <a:pt x="11155485" y="1005931"/>
                </a:cubicBezTo>
                <a:cubicBezTo>
                  <a:pt x="11156092" y="1000469"/>
                  <a:pt x="11156699" y="995007"/>
                  <a:pt x="11157306" y="988938"/>
                </a:cubicBezTo>
                <a:cubicBezTo>
                  <a:pt x="11196146" y="988938"/>
                  <a:pt x="11230130" y="948885"/>
                  <a:pt x="11274431" y="988331"/>
                </a:cubicBezTo>
                <a:cubicBezTo>
                  <a:pt x="11283534" y="996828"/>
                  <a:pt x="11306596" y="987724"/>
                  <a:pt x="11321767" y="991366"/>
                </a:cubicBezTo>
                <a:cubicBezTo>
                  <a:pt x="11337546" y="995007"/>
                  <a:pt x="11386095" y="971339"/>
                  <a:pt x="11353324" y="1024137"/>
                </a:cubicBezTo>
                <a:cubicBezTo>
                  <a:pt x="11350290" y="1028992"/>
                  <a:pt x="11360607" y="1042950"/>
                  <a:pt x="11370924" y="1066618"/>
                </a:cubicBezTo>
                <a:cubicBezTo>
                  <a:pt x="11309630" y="1082396"/>
                  <a:pt x="11253798" y="1096354"/>
                  <a:pt x="11197966" y="1112133"/>
                </a:cubicBezTo>
                <a:cubicBezTo>
                  <a:pt x="11185222" y="1115774"/>
                  <a:pt x="11171871" y="1122449"/>
                  <a:pt x="11163375" y="1132159"/>
                </a:cubicBezTo>
                <a:cubicBezTo>
                  <a:pt x="11160340" y="1135801"/>
                  <a:pt x="11170657" y="1151579"/>
                  <a:pt x="11174905" y="1161289"/>
                </a:cubicBezTo>
                <a:cubicBezTo>
                  <a:pt x="11187043" y="1153400"/>
                  <a:pt x="11199180" y="1146117"/>
                  <a:pt x="11211318" y="1137621"/>
                </a:cubicBezTo>
                <a:cubicBezTo>
                  <a:pt x="11216172" y="1133980"/>
                  <a:pt x="11219813" y="1127911"/>
                  <a:pt x="11225882" y="1120629"/>
                </a:cubicBezTo>
                <a:cubicBezTo>
                  <a:pt x="11242874" y="1131552"/>
                  <a:pt x="11258653" y="1142476"/>
                  <a:pt x="11289603" y="1162503"/>
                </a:cubicBezTo>
                <a:cubicBezTo>
                  <a:pt x="11256225" y="1169785"/>
                  <a:pt x="11236199" y="1174033"/>
                  <a:pt x="11217993" y="1177675"/>
                </a:cubicBezTo>
                <a:cubicBezTo>
                  <a:pt x="11221634" y="1182530"/>
                  <a:pt x="11228916" y="1191026"/>
                  <a:pt x="11244088" y="1209839"/>
                </a:cubicBezTo>
                <a:cubicBezTo>
                  <a:pt x="11198573" y="1209839"/>
                  <a:pt x="11163375" y="1205590"/>
                  <a:pt x="11129997" y="1211659"/>
                </a:cubicBezTo>
                <a:cubicBezTo>
                  <a:pt x="11115432" y="1214087"/>
                  <a:pt x="11104508" y="1237755"/>
                  <a:pt x="11091157" y="1252319"/>
                </a:cubicBezTo>
                <a:cubicBezTo>
                  <a:pt x="11089336" y="1249285"/>
                  <a:pt x="11084482" y="1235327"/>
                  <a:pt x="11076592" y="1232900"/>
                </a:cubicBezTo>
                <a:cubicBezTo>
                  <a:pt x="11063848" y="1229258"/>
                  <a:pt x="11048070" y="1231686"/>
                  <a:pt x="11034718" y="1234720"/>
                </a:cubicBezTo>
                <a:cubicBezTo>
                  <a:pt x="11031684" y="1235327"/>
                  <a:pt x="11027436" y="1252926"/>
                  <a:pt x="11029864" y="1254747"/>
                </a:cubicBezTo>
                <a:cubicBezTo>
                  <a:pt x="11038967" y="1262029"/>
                  <a:pt x="11051104" y="1270526"/>
                  <a:pt x="11062027" y="1270526"/>
                </a:cubicBezTo>
                <a:cubicBezTo>
                  <a:pt x="11094191" y="1270526"/>
                  <a:pt x="11126356" y="1266884"/>
                  <a:pt x="11162161" y="1275987"/>
                </a:cubicBezTo>
                <a:cubicBezTo>
                  <a:pt x="11137279" y="1286304"/>
                  <a:pt x="11111791" y="1296014"/>
                  <a:pt x="11083875" y="1307545"/>
                </a:cubicBezTo>
                <a:cubicBezTo>
                  <a:pt x="11117860" y="1345777"/>
                  <a:pt x="11153665" y="1350025"/>
                  <a:pt x="11196146" y="1331212"/>
                </a:cubicBezTo>
                <a:cubicBezTo>
                  <a:pt x="11211318" y="1324537"/>
                  <a:pt x="11230130" y="1326964"/>
                  <a:pt x="11247122" y="1325751"/>
                </a:cubicBezTo>
                <a:cubicBezTo>
                  <a:pt x="11247122" y="1331212"/>
                  <a:pt x="11247730" y="1336067"/>
                  <a:pt x="11247730" y="1341529"/>
                </a:cubicBezTo>
                <a:cubicBezTo>
                  <a:pt x="11219206" y="1348812"/>
                  <a:pt x="11190077" y="1356701"/>
                  <a:pt x="11158519" y="1365197"/>
                </a:cubicBezTo>
                <a:cubicBezTo>
                  <a:pt x="11162768" y="1373693"/>
                  <a:pt x="11167016" y="1382189"/>
                  <a:pt x="11167622" y="1383403"/>
                </a:cubicBezTo>
                <a:cubicBezTo>
                  <a:pt x="11129997" y="1406464"/>
                  <a:pt x="11092978" y="1429525"/>
                  <a:pt x="11053532" y="1454407"/>
                </a:cubicBezTo>
                <a:cubicBezTo>
                  <a:pt x="11065669" y="1468365"/>
                  <a:pt x="11074772" y="1479288"/>
                  <a:pt x="11087516" y="1493853"/>
                </a:cubicBezTo>
                <a:cubicBezTo>
                  <a:pt x="11040787" y="1524197"/>
                  <a:pt x="10980100" y="1463510"/>
                  <a:pt x="10932158" y="1523590"/>
                </a:cubicBezTo>
                <a:cubicBezTo>
                  <a:pt x="10953398" y="1526017"/>
                  <a:pt x="10967356" y="1528445"/>
                  <a:pt x="10981314" y="1529052"/>
                </a:cubicBezTo>
                <a:cubicBezTo>
                  <a:pt x="10995879" y="1529659"/>
                  <a:pt x="11011051" y="1524804"/>
                  <a:pt x="11023795" y="1528445"/>
                </a:cubicBezTo>
                <a:cubicBezTo>
                  <a:pt x="11034111" y="1531479"/>
                  <a:pt x="11041394" y="1544830"/>
                  <a:pt x="11049890" y="1553933"/>
                </a:cubicBezTo>
                <a:cubicBezTo>
                  <a:pt x="11040180" y="1560609"/>
                  <a:pt x="11031077" y="1572139"/>
                  <a:pt x="11020154" y="1573353"/>
                </a:cubicBezTo>
                <a:cubicBezTo>
                  <a:pt x="10986776" y="1577601"/>
                  <a:pt x="10952791" y="1577601"/>
                  <a:pt x="10910917" y="1580029"/>
                </a:cubicBezTo>
                <a:cubicBezTo>
                  <a:pt x="10920020" y="1563643"/>
                  <a:pt x="10926089" y="1552113"/>
                  <a:pt x="10933371" y="1538762"/>
                </a:cubicBezTo>
                <a:cubicBezTo>
                  <a:pt x="10900600" y="1508418"/>
                  <a:pt x="10862975" y="1524804"/>
                  <a:pt x="10838093" y="1545437"/>
                </a:cubicBezTo>
                <a:cubicBezTo>
                  <a:pt x="10827776" y="1553933"/>
                  <a:pt x="10843554" y="1594594"/>
                  <a:pt x="10848410" y="1629185"/>
                </a:cubicBezTo>
                <a:cubicBezTo>
                  <a:pt x="10810176" y="1633433"/>
                  <a:pt x="10763448" y="1638288"/>
                  <a:pt x="10711864" y="1643750"/>
                </a:cubicBezTo>
                <a:cubicBezTo>
                  <a:pt x="10711864" y="1655281"/>
                  <a:pt x="10711864" y="1672880"/>
                  <a:pt x="10711864" y="1695941"/>
                </a:cubicBezTo>
                <a:cubicBezTo>
                  <a:pt x="10691837" y="1686838"/>
                  <a:pt x="10678486" y="1680769"/>
                  <a:pt x="10651177" y="1669238"/>
                </a:cubicBezTo>
                <a:cubicBezTo>
                  <a:pt x="10691837" y="1719609"/>
                  <a:pt x="10691837" y="1719609"/>
                  <a:pt x="10830203" y="1694727"/>
                </a:cubicBezTo>
                <a:cubicBezTo>
                  <a:pt x="10833238" y="1703223"/>
                  <a:pt x="10833844" y="1715361"/>
                  <a:pt x="10839913" y="1719002"/>
                </a:cubicBezTo>
                <a:cubicBezTo>
                  <a:pt x="10859333" y="1731139"/>
                  <a:pt x="10879360" y="1743277"/>
                  <a:pt x="10901207" y="1750559"/>
                </a:cubicBezTo>
                <a:cubicBezTo>
                  <a:pt x="10913344" y="1754807"/>
                  <a:pt x="10935192" y="1754807"/>
                  <a:pt x="10941261" y="1746918"/>
                </a:cubicBezTo>
                <a:cubicBezTo>
                  <a:pt x="10960680" y="1722036"/>
                  <a:pt x="10975852" y="1720216"/>
                  <a:pt x="11004375" y="1735387"/>
                </a:cubicBezTo>
                <a:cubicBezTo>
                  <a:pt x="11018940" y="1743277"/>
                  <a:pt x="11045642" y="1729319"/>
                  <a:pt x="11066882" y="1725070"/>
                </a:cubicBezTo>
                <a:cubicBezTo>
                  <a:pt x="11067489" y="1720822"/>
                  <a:pt x="11068096" y="1716574"/>
                  <a:pt x="11068703" y="1712326"/>
                </a:cubicBezTo>
                <a:cubicBezTo>
                  <a:pt x="11080233" y="1722643"/>
                  <a:pt x="11091157" y="1732353"/>
                  <a:pt x="11107542" y="1746918"/>
                </a:cubicBezTo>
                <a:cubicBezTo>
                  <a:pt x="11088730" y="1752380"/>
                  <a:pt x="11078413" y="1756021"/>
                  <a:pt x="11064455" y="1760269"/>
                </a:cubicBezTo>
                <a:cubicBezTo>
                  <a:pt x="11070523" y="1768158"/>
                  <a:pt x="11073558" y="1777261"/>
                  <a:pt x="11080233" y="1780296"/>
                </a:cubicBezTo>
                <a:cubicBezTo>
                  <a:pt x="11104508" y="1791219"/>
                  <a:pt x="11185222" y="1762696"/>
                  <a:pt x="11199787" y="1742670"/>
                </a:cubicBezTo>
                <a:cubicBezTo>
                  <a:pt x="11233165" y="1749345"/>
                  <a:pt x="11264722" y="1751773"/>
                  <a:pt x="11293852" y="1762696"/>
                </a:cubicBezTo>
                <a:cubicBezTo>
                  <a:pt x="11310843" y="1768765"/>
                  <a:pt x="11323588" y="1787578"/>
                  <a:pt x="11338760" y="1800322"/>
                </a:cubicBezTo>
                <a:cubicBezTo>
                  <a:pt x="11320554" y="1811246"/>
                  <a:pt x="11302348" y="1831879"/>
                  <a:pt x="11284749" y="1831273"/>
                </a:cubicBezTo>
                <a:cubicBezTo>
                  <a:pt x="11232558" y="1829452"/>
                  <a:pt x="11183401" y="1823990"/>
                  <a:pt x="11129390" y="1842196"/>
                </a:cubicBezTo>
                <a:cubicBezTo>
                  <a:pt x="11097833" y="1852513"/>
                  <a:pt x="11052317" y="1818528"/>
                  <a:pt x="11012264" y="1805784"/>
                </a:cubicBezTo>
                <a:cubicBezTo>
                  <a:pt x="10995879" y="1800929"/>
                  <a:pt x="10978280" y="1799109"/>
                  <a:pt x="10947936" y="1794253"/>
                </a:cubicBezTo>
                <a:cubicBezTo>
                  <a:pt x="10968570" y="1825204"/>
                  <a:pt x="10980100" y="1841589"/>
                  <a:pt x="10995272" y="1864650"/>
                </a:cubicBezTo>
                <a:cubicBezTo>
                  <a:pt x="10959467" y="1874967"/>
                  <a:pt x="10930944" y="1882856"/>
                  <a:pt x="10896959" y="1891959"/>
                </a:cubicBezTo>
                <a:cubicBezTo>
                  <a:pt x="10897566" y="1896814"/>
                  <a:pt x="10899387" y="1908345"/>
                  <a:pt x="10901207" y="1922303"/>
                </a:cubicBezTo>
                <a:cubicBezTo>
                  <a:pt x="10889069" y="1922910"/>
                  <a:pt x="10876325" y="1921089"/>
                  <a:pt x="10866616" y="1925337"/>
                </a:cubicBezTo>
                <a:cubicBezTo>
                  <a:pt x="10852657" y="1932013"/>
                  <a:pt x="10836272" y="1941116"/>
                  <a:pt x="10829597" y="1953253"/>
                </a:cubicBezTo>
                <a:cubicBezTo>
                  <a:pt x="10826562" y="1959929"/>
                  <a:pt x="10841734" y="1976921"/>
                  <a:pt x="10850230" y="1987845"/>
                </a:cubicBezTo>
                <a:cubicBezTo>
                  <a:pt x="10865402" y="2007265"/>
                  <a:pt x="10884822" y="2023650"/>
                  <a:pt x="10897566" y="2044284"/>
                </a:cubicBezTo>
                <a:cubicBezTo>
                  <a:pt x="10921841" y="2084944"/>
                  <a:pt x="10899387" y="2123177"/>
                  <a:pt x="10870863" y="2144417"/>
                </a:cubicBezTo>
                <a:cubicBezTo>
                  <a:pt x="10849016" y="2160802"/>
                  <a:pt x="10810176" y="2157161"/>
                  <a:pt x="10779226" y="2157161"/>
                </a:cubicBezTo>
                <a:cubicBezTo>
                  <a:pt x="10758593" y="2156554"/>
                  <a:pt x="10737960" y="2146238"/>
                  <a:pt x="10713077" y="2138955"/>
                </a:cubicBezTo>
                <a:cubicBezTo>
                  <a:pt x="10695479" y="2192360"/>
                  <a:pt x="10644502" y="2182043"/>
                  <a:pt x="10606875" y="2182043"/>
                </a:cubicBezTo>
                <a:cubicBezTo>
                  <a:pt x="10559540" y="2182650"/>
                  <a:pt x="10511597" y="2163230"/>
                  <a:pt x="10464261" y="2152306"/>
                </a:cubicBezTo>
                <a:cubicBezTo>
                  <a:pt x="10449697" y="2148665"/>
                  <a:pt x="10430277" y="2135314"/>
                  <a:pt x="10422994" y="2140169"/>
                </a:cubicBezTo>
                <a:cubicBezTo>
                  <a:pt x="10379299" y="2171119"/>
                  <a:pt x="10350170" y="2141383"/>
                  <a:pt x="10313758" y="2124390"/>
                </a:cubicBezTo>
                <a:cubicBezTo>
                  <a:pt x="10296765" y="2116501"/>
                  <a:pt x="10257319" y="2122570"/>
                  <a:pt x="10248216" y="2135921"/>
                </a:cubicBezTo>
                <a:cubicBezTo>
                  <a:pt x="10220907" y="2175974"/>
                  <a:pt x="10191777" y="2166264"/>
                  <a:pt x="10157185" y="2154127"/>
                </a:cubicBezTo>
                <a:cubicBezTo>
                  <a:pt x="10094678" y="2131673"/>
                  <a:pt x="10030350" y="2112860"/>
                  <a:pt x="9967843" y="2088585"/>
                </a:cubicBezTo>
                <a:cubicBezTo>
                  <a:pt x="9942961" y="2078875"/>
                  <a:pt x="9921113" y="2060669"/>
                  <a:pt x="9901694" y="2047925"/>
                </a:cubicBezTo>
                <a:cubicBezTo>
                  <a:pt x="9832510" y="2073413"/>
                  <a:pt x="9761507" y="2081303"/>
                  <a:pt x="9682007" y="2066738"/>
                </a:cubicBezTo>
                <a:cubicBezTo>
                  <a:pt x="9682007" y="2091619"/>
                  <a:pt x="9682007" y="2112860"/>
                  <a:pt x="9682007" y="2133493"/>
                </a:cubicBezTo>
                <a:cubicBezTo>
                  <a:pt x="9675331" y="2131066"/>
                  <a:pt x="9661980" y="2122570"/>
                  <a:pt x="9658339" y="2126211"/>
                </a:cubicBezTo>
                <a:cubicBezTo>
                  <a:pt x="9615252" y="2162623"/>
                  <a:pt x="9589763" y="2124390"/>
                  <a:pt x="9560634" y="2104971"/>
                </a:cubicBezTo>
                <a:cubicBezTo>
                  <a:pt x="9540000" y="2091012"/>
                  <a:pt x="9523614" y="2070379"/>
                  <a:pt x="9501767" y="2060062"/>
                </a:cubicBezTo>
                <a:cubicBezTo>
                  <a:pt x="9471423" y="2046104"/>
                  <a:pt x="9438046" y="2039429"/>
                  <a:pt x="9405882" y="2029719"/>
                </a:cubicBezTo>
                <a:cubicBezTo>
                  <a:pt x="9404061" y="2033967"/>
                  <a:pt x="9401633" y="2038215"/>
                  <a:pt x="9399813" y="2042463"/>
                </a:cubicBezTo>
                <a:cubicBezTo>
                  <a:pt x="9397386" y="2037001"/>
                  <a:pt x="9394958" y="2030932"/>
                  <a:pt x="9391924" y="2026078"/>
                </a:cubicBezTo>
                <a:cubicBezTo>
                  <a:pt x="9384642" y="2012726"/>
                  <a:pt x="9379180" y="1993913"/>
                  <a:pt x="9368256" y="1988452"/>
                </a:cubicBezTo>
                <a:cubicBezTo>
                  <a:pt x="9360367" y="1984810"/>
                  <a:pt x="9337912" y="1996341"/>
                  <a:pt x="9332450" y="2007265"/>
                </a:cubicBezTo>
                <a:cubicBezTo>
                  <a:pt x="9320920" y="2027898"/>
                  <a:pt x="9313637" y="2044891"/>
                  <a:pt x="9284508" y="2036394"/>
                </a:cubicBezTo>
                <a:cubicBezTo>
                  <a:pt x="9254771" y="2027898"/>
                  <a:pt x="9218966" y="2029719"/>
                  <a:pt x="9211684" y="1989058"/>
                </a:cubicBezTo>
                <a:cubicBezTo>
                  <a:pt x="9205615" y="1957501"/>
                  <a:pt x="9203794" y="1925337"/>
                  <a:pt x="9198332" y="1893780"/>
                </a:cubicBezTo>
                <a:cubicBezTo>
                  <a:pt x="9196512" y="1882856"/>
                  <a:pt x="9189229" y="1873146"/>
                  <a:pt x="9183767" y="1862830"/>
                </a:cubicBezTo>
                <a:cubicBezTo>
                  <a:pt x="9179520" y="1864650"/>
                  <a:pt x="9175272" y="1865864"/>
                  <a:pt x="9171023" y="1867685"/>
                </a:cubicBezTo>
                <a:cubicBezTo>
                  <a:pt x="9173451" y="1881036"/>
                  <a:pt x="9175272" y="1894387"/>
                  <a:pt x="9177699" y="1907738"/>
                </a:cubicBezTo>
                <a:cubicBezTo>
                  <a:pt x="9173451" y="1910772"/>
                  <a:pt x="9169810" y="1913200"/>
                  <a:pt x="9165561" y="1916234"/>
                </a:cubicBezTo>
                <a:cubicBezTo>
                  <a:pt x="9152817" y="1897421"/>
                  <a:pt x="9126115" y="1873753"/>
                  <a:pt x="9130363" y="1860402"/>
                </a:cubicBezTo>
                <a:cubicBezTo>
                  <a:pt x="9146142" y="1810639"/>
                  <a:pt x="9110336" y="1783330"/>
                  <a:pt x="9091523" y="1749345"/>
                </a:cubicBezTo>
                <a:cubicBezTo>
                  <a:pt x="9077565" y="1724464"/>
                  <a:pt x="9053898" y="1704437"/>
                  <a:pt x="9036905" y="1680769"/>
                </a:cubicBezTo>
                <a:cubicBezTo>
                  <a:pt x="9032050" y="1674093"/>
                  <a:pt x="9034478" y="1661349"/>
                  <a:pt x="9033871" y="1651639"/>
                </a:cubicBezTo>
                <a:cubicBezTo>
                  <a:pt x="9044795" y="1652853"/>
                  <a:pt x="9059967" y="1649819"/>
                  <a:pt x="9064821" y="1655281"/>
                </a:cubicBezTo>
                <a:cubicBezTo>
                  <a:pt x="9084241" y="1677735"/>
                  <a:pt x="9103054" y="1684410"/>
                  <a:pt x="9134611" y="1683803"/>
                </a:cubicBezTo>
                <a:cubicBezTo>
                  <a:pt x="9151604" y="1683197"/>
                  <a:pt x="9173451" y="1721429"/>
                  <a:pt x="9187409" y="1745704"/>
                </a:cubicBezTo>
                <a:cubicBezTo>
                  <a:pt x="9208042" y="1780902"/>
                  <a:pt x="9222000" y="1819135"/>
                  <a:pt x="9241420" y="1855547"/>
                </a:cubicBezTo>
                <a:cubicBezTo>
                  <a:pt x="9243847" y="1860402"/>
                  <a:pt x="9259019" y="1858582"/>
                  <a:pt x="9270550" y="1860402"/>
                </a:cubicBezTo>
                <a:cubicBezTo>
                  <a:pt x="9266302" y="1847658"/>
                  <a:pt x="9263268" y="1839162"/>
                  <a:pt x="9255985" y="1819742"/>
                </a:cubicBezTo>
                <a:cubicBezTo>
                  <a:pt x="9289969" y="1828238"/>
                  <a:pt x="9316065" y="1834914"/>
                  <a:pt x="9342161" y="1841589"/>
                </a:cubicBezTo>
                <a:cubicBezTo>
                  <a:pt x="9343374" y="1839162"/>
                  <a:pt x="9344588" y="1836734"/>
                  <a:pt x="9345802" y="1834914"/>
                </a:cubicBezTo>
                <a:cubicBezTo>
                  <a:pt x="9300893" y="1797288"/>
                  <a:pt x="9256592" y="1759662"/>
                  <a:pt x="9208042" y="1718395"/>
                </a:cubicBezTo>
                <a:cubicBezTo>
                  <a:pt x="9239600" y="1702616"/>
                  <a:pt x="9259019" y="1692906"/>
                  <a:pt x="9278439" y="1683197"/>
                </a:cubicBezTo>
                <a:cubicBezTo>
                  <a:pt x="9222607" y="1674093"/>
                  <a:pt x="9177699" y="1612800"/>
                  <a:pt x="9125508" y="1649819"/>
                </a:cubicBezTo>
                <a:cubicBezTo>
                  <a:pt x="9095771" y="1643143"/>
                  <a:pt x="9072104" y="1641323"/>
                  <a:pt x="9051470" y="1633433"/>
                </a:cubicBezTo>
                <a:cubicBezTo>
                  <a:pt x="9009596" y="1617048"/>
                  <a:pt x="9016878" y="1652853"/>
                  <a:pt x="9001100" y="1671059"/>
                </a:cubicBezTo>
                <a:cubicBezTo>
                  <a:pt x="8979859" y="1695941"/>
                  <a:pt x="8954978" y="1717181"/>
                  <a:pt x="8942841" y="1748738"/>
                </a:cubicBezTo>
                <a:cubicBezTo>
                  <a:pt x="8942234" y="1751166"/>
                  <a:pt x="8919173" y="1749345"/>
                  <a:pt x="8911284" y="1743277"/>
                </a:cubicBezTo>
                <a:cubicBezTo>
                  <a:pt x="8887009" y="1724464"/>
                  <a:pt x="8865161" y="1701403"/>
                  <a:pt x="8841494" y="1681376"/>
                </a:cubicBezTo>
                <a:cubicBezTo>
                  <a:pt x="8817219" y="1661349"/>
                  <a:pt x="8791730" y="1642536"/>
                  <a:pt x="8766849" y="1623117"/>
                </a:cubicBezTo>
                <a:cubicBezTo>
                  <a:pt x="8771704" y="1561823"/>
                  <a:pt x="8714051" y="1572746"/>
                  <a:pt x="8690383" y="1544223"/>
                </a:cubicBezTo>
                <a:cubicBezTo>
                  <a:pt x="8686135" y="1547258"/>
                  <a:pt x="8681887" y="1550899"/>
                  <a:pt x="8677639" y="1553933"/>
                </a:cubicBezTo>
                <a:cubicBezTo>
                  <a:pt x="8687349" y="1576388"/>
                  <a:pt x="8697059" y="1599448"/>
                  <a:pt x="8706768" y="1621903"/>
                </a:cubicBezTo>
                <a:cubicBezTo>
                  <a:pt x="8710409" y="1617655"/>
                  <a:pt x="8713444" y="1614013"/>
                  <a:pt x="8717086" y="1609765"/>
                </a:cubicBezTo>
                <a:cubicBezTo>
                  <a:pt x="8734077" y="1614013"/>
                  <a:pt x="8751070" y="1617655"/>
                  <a:pt x="8768669" y="1621903"/>
                </a:cubicBezTo>
                <a:cubicBezTo>
                  <a:pt x="8778379" y="1635254"/>
                  <a:pt x="8788089" y="1647998"/>
                  <a:pt x="8797192" y="1661349"/>
                </a:cubicBezTo>
                <a:cubicBezTo>
                  <a:pt x="8808116" y="1676521"/>
                  <a:pt x="8818432" y="1692300"/>
                  <a:pt x="8829356" y="1707471"/>
                </a:cubicBezTo>
                <a:cubicBezTo>
                  <a:pt x="8808116" y="1714147"/>
                  <a:pt x="8778379" y="1732960"/>
                  <a:pt x="8766242" y="1725070"/>
                </a:cubicBezTo>
                <a:cubicBezTo>
                  <a:pt x="8732257" y="1702616"/>
                  <a:pt x="8706162" y="1668632"/>
                  <a:pt x="8676425" y="1640109"/>
                </a:cubicBezTo>
                <a:cubicBezTo>
                  <a:pt x="8664288" y="1628578"/>
                  <a:pt x="8651543" y="1614620"/>
                  <a:pt x="8636372" y="1609158"/>
                </a:cubicBezTo>
                <a:cubicBezTo>
                  <a:pt x="8626055" y="1605517"/>
                  <a:pt x="8610883" y="1615834"/>
                  <a:pt x="8597532" y="1620082"/>
                </a:cubicBezTo>
                <a:cubicBezTo>
                  <a:pt x="8601780" y="1632220"/>
                  <a:pt x="8605421" y="1645571"/>
                  <a:pt x="8611490" y="1656494"/>
                </a:cubicBezTo>
                <a:cubicBezTo>
                  <a:pt x="8616345" y="1664384"/>
                  <a:pt x="8624841" y="1670452"/>
                  <a:pt x="8629696" y="1674700"/>
                </a:cubicBezTo>
                <a:cubicBezTo>
                  <a:pt x="8619987" y="1706257"/>
                  <a:pt x="8610883" y="1734780"/>
                  <a:pt x="8600566" y="1769979"/>
                </a:cubicBezTo>
                <a:cubicBezTo>
                  <a:pt x="8592677" y="1773620"/>
                  <a:pt x="8578112" y="1780902"/>
                  <a:pt x="8550197" y="1794253"/>
                </a:cubicBezTo>
                <a:cubicBezTo>
                  <a:pt x="8573864" y="1811246"/>
                  <a:pt x="8588429" y="1827631"/>
                  <a:pt x="8606635" y="1833093"/>
                </a:cubicBezTo>
                <a:cubicBezTo>
                  <a:pt x="8646081" y="1844624"/>
                  <a:pt x="8686742" y="1850086"/>
                  <a:pt x="8726795" y="1859189"/>
                </a:cubicBezTo>
                <a:cubicBezTo>
                  <a:pt x="8737112" y="1861616"/>
                  <a:pt x="8745608" y="1871326"/>
                  <a:pt x="8755318" y="1876181"/>
                </a:cubicBezTo>
                <a:cubicBezTo>
                  <a:pt x="8766849" y="1881643"/>
                  <a:pt x="8779593" y="1889532"/>
                  <a:pt x="8791123" y="1889532"/>
                </a:cubicBezTo>
                <a:cubicBezTo>
                  <a:pt x="8842707" y="1890139"/>
                  <a:pt x="8902787" y="1839769"/>
                  <a:pt x="8913104" y="1790612"/>
                </a:cubicBezTo>
                <a:cubicBezTo>
                  <a:pt x="9012024" y="1823990"/>
                  <a:pt x="9012024" y="1823990"/>
                  <a:pt x="9018092" y="1874360"/>
                </a:cubicBezTo>
                <a:cubicBezTo>
                  <a:pt x="9010810" y="1898028"/>
                  <a:pt x="8990177" y="1929585"/>
                  <a:pt x="8998672" y="1943543"/>
                </a:cubicBezTo>
                <a:cubicBezTo>
                  <a:pt x="9011417" y="1964177"/>
                  <a:pt x="9044795" y="1972066"/>
                  <a:pt x="9069070" y="1984810"/>
                </a:cubicBezTo>
                <a:cubicBezTo>
                  <a:pt x="9069676" y="1978742"/>
                  <a:pt x="9070283" y="1972066"/>
                  <a:pt x="9070890" y="1965998"/>
                </a:cubicBezTo>
                <a:cubicBezTo>
                  <a:pt x="9082420" y="1954467"/>
                  <a:pt x="9094558" y="1942936"/>
                  <a:pt x="9106088" y="1932013"/>
                </a:cubicBezTo>
                <a:cubicBezTo>
                  <a:pt x="9114585" y="1945971"/>
                  <a:pt x="9123080" y="1959929"/>
                  <a:pt x="9132791" y="1972673"/>
                </a:cubicBezTo>
                <a:cubicBezTo>
                  <a:pt x="9144321" y="1988452"/>
                  <a:pt x="9154638" y="2006658"/>
                  <a:pt x="9169810" y="2016975"/>
                </a:cubicBezTo>
                <a:cubicBezTo>
                  <a:pt x="9201973" y="2038215"/>
                  <a:pt x="9218359" y="2061276"/>
                  <a:pt x="9198332" y="2098295"/>
                </a:cubicBezTo>
                <a:cubicBezTo>
                  <a:pt x="9094558" y="2108005"/>
                  <a:pt x="8999886" y="2067345"/>
                  <a:pt x="9010203" y="2024864"/>
                </a:cubicBezTo>
                <a:cubicBezTo>
                  <a:pt x="8967722" y="2030932"/>
                  <a:pt x="8924634" y="2037608"/>
                  <a:pt x="8873657" y="2045497"/>
                </a:cubicBezTo>
                <a:cubicBezTo>
                  <a:pt x="8851203" y="2099509"/>
                  <a:pt x="8804474" y="2120749"/>
                  <a:pt x="8735292" y="2106184"/>
                </a:cubicBezTo>
                <a:cubicBezTo>
                  <a:pt x="8709196" y="2100722"/>
                  <a:pt x="8679459" y="2112860"/>
                  <a:pt x="8652150" y="2123177"/>
                </a:cubicBezTo>
                <a:cubicBezTo>
                  <a:pt x="8589036" y="2099509"/>
                  <a:pt x="8576898" y="2047318"/>
                  <a:pt x="8627269" y="2012726"/>
                </a:cubicBezTo>
                <a:cubicBezTo>
                  <a:pt x="8589643" y="1962356"/>
                  <a:pt x="8531990" y="1964784"/>
                  <a:pt x="8480407" y="1958108"/>
                </a:cubicBezTo>
                <a:cubicBezTo>
                  <a:pt x="8436712" y="1952646"/>
                  <a:pt x="8411223" y="1922303"/>
                  <a:pt x="8431250" y="1882856"/>
                </a:cubicBezTo>
                <a:cubicBezTo>
                  <a:pt x="8454311" y="1836734"/>
                  <a:pt x="8461593" y="1803963"/>
                  <a:pt x="8394837" y="1798502"/>
                </a:cubicBezTo>
                <a:cubicBezTo>
                  <a:pt x="8388769" y="1797895"/>
                  <a:pt x="8380273" y="1788792"/>
                  <a:pt x="8377846" y="1782116"/>
                </a:cubicBezTo>
                <a:cubicBezTo>
                  <a:pt x="8364494" y="1743883"/>
                  <a:pt x="8342647" y="1746918"/>
                  <a:pt x="8311697" y="1762089"/>
                </a:cubicBezTo>
                <a:cubicBezTo>
                  <a:pt x="8300166" y="1767551"/>
                  <a:pt x="8281354" y="1759662"/>
                  <a:pt x="8266182" y="1756628"/>
                </a:cubicBezTo>
                <a:cubicBezTo>
                  <a:pt x="8260113" y="1755414"/>
                  <a:pt x="8254044" y="1748131"/>
                  <a:pt x="8249797" y="1749345"/>
                </a:cubicBezTo>
                <a:cubicBezTo>
                  <a:pt x="8190323" y="1763303"/>
                  <a:pt x="8125388" y="1774227"/>
                  <a:pt x="8095045" y="1833093"/>
                </a:cubicBezTo>
                <a:cubicBezTo>
                  <a:pt x="8085334" y="1851906"/>
                  <a:pt x="8105361" y="1886498"/>
                  <a:pt x="8109003" y="1902883"/>
                </a:cubicBezTo>
                <a:cubicBezTo>
                  <a:pt x="8142380" y="1905311"/>
                  <a:pt x="8166655" y="1907131"/>
                  <a:pt x="8192144" y="1908952"/>
                </a:cubicBezTo>
                <a:cubicBezTo>
                  <a:pt x="8193964" y="1904704"/>
                  <a:pt x="8196999" y="1900456"/>
                  <a:pt x="8197605" y="1895601"/>
                </a:cubicBezTo>
                <a:cubicBezTo>
                  <a:pt x="8198819" y="1878608"/>
                  <a:pt x="8199426" y="1861616"/>
                  <a:pt x="8200033" y="1844017"/>
                </a:cubicBezTo>
                <a:cubicBezTo>
                  <a:pt x="8218239" y="1848265"/>
                  <a:pt x="8236445" y="1854333"/>
                  <a:pt x="8254651" y="1856154"/>
                </a:cubicBezTo>
                <a:cubicBezTo>
                  <a:pt x="8267395" y="1857368"/>
                  <a:pt x="8283174" y="1857368"/>
                  <a:pt x="8292884" y="1851299"/>
                </a:cubicBezTo>
                <a:cubicBezTo>
                  <a:pt x="8339613" y="1822169"/>
                  <a:pt x="8360246" y="1830666"/>
                  <a:pt x="8374205" y="1890139"/>
                </a:cubicBezTo>
                <a:cubicBezTo>
                  <a:pt x="8358426" y="1890746"/>
                  <a:pt x="8342647" y="1891959"/>
                  <a:pt x="8322013" y="1892566"/>
                </a:cubicBezTo>
                <a:cubicBezTo>
                  <a:pt x="8325048" y="1912593"/>
                  <a:pt x="8328082" y="1930192"/>
                  <a:pt x="8331116" y="1950219"/>
                </a:cubicBezTo>
                <a:cubicBezTo>
                  <a:pt x="8394837" y="1941116"/>
                  <a:pt x="8403334" y="1990272"/>
                  <a:pt x="8407582" y="2030932"/>
                </a:cubicBezTo>
                <a:cubicBezTo>
                  <a:pt x="8410009" y="2052173"/>
                  <a:pt x="8385735" y="2075841"/>
                  <a:pt x="8379059" y="2088585"/>
                </a:cubicBezTo>
                <a:cubicBezTo>
                  <a:pt x="8339006" y="2078875"/>
                  <a:pt x="8311090" y="2064917"/>
                  <a:pt x="8285601" y="2067951"/>
                </a:cubicBezTo>
                <a:cubicBezTo>
                  <a:pt x="8191537" y="2078875"/>
                  <a:pt x="8123568" y="2043070"/>
                  <a:pt x="8078659" y="1957501"/>
                </a:cubicBezTo>
                <a:cubicBezTo>
                  <a:pt x="8053778" y="1910166"/>
                  <a:pt x="8022221" y="1865864"/>
                  <a:pt x="7990663" y="1822169"/>
                </a:cubicBezTo>
                <a:cubicBezTo>
                  <a:pt x="7985201" y="1814280"/>
                  <a:pt x="7967602" y="1814280"/>
                  <a:pt x="7955465" y="1813066"/>
                </a:cubicBezTo>
                <a:cubicBezTo>
                  <a:pt x="7931797" y="1811853"/>
                  <a:pt x="7907522" y="1812460"/>
                  <a:pt x="7880820" y="1812460"/>
                </a:cubicBezTo>
                <a:cubicBezTo>
                  <a:pt x="7880820" y="1823383"/>
                  <a:pt x="7880820" y="1839162"/>
                  <a:pt x="7880820" y="1850086"/>
                </a:cubicBezTo>
                <a:cubicBezTo>
                  <a:pt x="7910557" y="1850086"/>
                  <a:pt x="7954251" y="1844624"/>
                  <a:pt x="7956679" y="1851299"/>
                </a:cubicBezTo>
                <a:cubicBezTo>
                  <a:pt x="7967602" y="1888318"/>
                  <a:pt x="7968209" y="1928372"/>
                  <a:pt x="7973064" y="1976314"/>
                </a:cubicBezTo>
                <a:cubicBezTo>
                  <a:pt x="7996732" y="1995734"/>
                  <a:pt x="8031930" y="2024864"/>
                  <a:pt x="8070770" y="2055814"/>
                </a:cubicBezTo>
                <a:cubicBezTo>
                  <a:pt x="8000980" y="2108005"/>
                  <a:pt x="7937259" y="2103150"/>
                  <a:pt x="7871717" y="2086764"/>
                </a:cubicBezTo>
                <a:cubicBezTo>
                  <a:pt x="7838946" y="2078268"/>
                  <a:pt x="7805568" y="2070379"/>
                  <a:pt x="7772190" y="2064917"/>
                </a:cubicBezTo>
                <a:cubicBezTo>
                  <a:pt x="7758839" y="2063097"/>
                  <a:pt x="7743668" y="2069165"/>
                  <a:pt x="7729709" y="2070986"/>
                </a:cubicBezTo>
                <a:cubicBezTo>
                  <a:pt x="7690870" y="2076448"/>
                  <a:pt x="7651423" y="2094654"/>
                  <a:pt x="7617439" y="2055814"/>
                </a:cubicBezTo>
                <a:cubicBezTo>
                  <a:pt x="7610156" y="2047318"/>
                  <a:pt x="7590129" y="2043677"/>
                  <a:pt x="7577992" y="2046711"/>
                </a:cubicBezTo>
                <a:cubicBezTo>
                  <a:pt x="7561000" y="2050352"/>
                  <a:pt x="7547042" y="2065524"/>
                  <a:pt x="7530049" y="2069772"/>
                </a:cubicBezTo>
                <a:cubicBezTo>
                  <a:pt x="7513057" y="2074020"/>
                  <a:pt x="7494245" y="2070986"/>
                  <a:pt x="7476645" y="2070986"/>
                </a:cubicBezTo>
                <a:cubicBezTo>
                  <a:pt x="7457832" y="2135921"/>
                  <a:pt x="7437805" y="2149879"/>
                  <a:pt x="7366802" y="2150486"/>
                </a:cubicBezTo>
                <a:cubicBezTo>
                  <a:pt x="7273344" y="2151093"/>
                  <a:pt x="7179279" y="2151699"/>
                  <a:pt x="7085821" y="2150486"/>
                </a:cubicBezTo>
                <a:cubicBezTo>
                  <a:pt x="7071863" y="2150486"/>
                  <a:pt x="7054871" y="2143203"/>
                  <a:pt x="7044554" y="2134100"/>
                </a:cubicBezTo>
                <a:cubicBezTo>
                  <a:pt x="7014818" y="2106184"/>
                  <a:pt x="6986901" y="2076448"/>
                  <a:pt x="6960200" y="2046104"/>
                </a:cubicBezTo>
                <a:cubicBezTo>
                  <a:pt x="6941386" y="2024864"/>
                  <a:pt x="6926215" y="1999982"/>
                  <a:pt x="6908008" y="1977528"/>
                </a:cubicBezTo>
                <a:cubicBezTo>
                  <a:pt x="6900120" y="1968425"/>
                  <a:pt x="6889196" y="1959929"/>
                  <a:pt x="6878272" y="1956288"/>
                </a:cubicBezTo>
                <a:cubicBezTo>
                  <a:pt x="6859459" y="1950826"/>
                  <a:pt x="6840039" y="1949612"/>
                  <a:pt x="6817586" y="1945971"/>
                </a:cubicBezTo>
                <a:cubicBezTo>
                  <a:pt x="6821227" y="1922303"/>
                  <a:pt x="6823654" y="1901669"/>
                  <a:pt x="6826689" y="1879822"/>
                </a:cubicBezTo>
                <a:cubicBezTo>
                  <a:pt x="6867349" y="1885891"/>
                  <a:pt x="6906188" y="1893780"/>
                  <a:pt x="6945028" y="1897421"/>
                </a:cubicBezTo>
                <a:cubicBezTo>
                  <a:pt x="6966268" y="1899242"/>
                  <a:pt x="6988116" y="1904097"/>
                  <a:pt x="6999039" y="1869505"/>
                </a:cubicBezTo>
                <a:cubicBezTo>
                  <a:pt x="7003287" y="1856154"/>
                  <a:pt x="7046982" y="1854333"/>
                  <a:pt x="7073077" y="1850692"/>
                </a:cubicBezTo>
                <a:cubicBezTo>
                  <a:pt x="7090677" y="1848265"/>
                  <a:pt x="7108883" y="1851906"/>
                  <a:pt x="7131337" y="1852513"/>
                </a:cubicBezTo>
                <a:cubicBezTo>
                  <a:pt x="7083394" y="1803963"/>
                  <a:pt x="7043341" y="1756021"/>
                  <a:pt x="6995398" y="1717181"/>
                </a:cubicBezTo>
                <a:cubicBezTo>
                  <a:pt x="6961413" y="1689265"/>
                  <a:pt x="6920753" y="1708078"/>
                  <a:pt x="6883734" y="1723857"/>
                </a:cubicBezTo>
                <a:cubicBezTo>
                  <a:pt x="6851570" y="1737208"/>
                  <a:pt x="6817586" y="1747525"/>
                  <a:pt x="6783600" y="1757234"/>
                </a:cubicBezTo>
                <a:cubicBezTo>
                  <a:pt x="6770856" y="1760876"/>
                  <a:pt x="6752650" y="1754807"/>
                  <a:pt x="6743547" y="1762089"/>
                </a:cubicBezTo>
                <a:cubicBezTo>
                  <a:pt x="6688929" y="1801536"/>
                  <a:pt x="6650089" y="1748131"/>
                  <a:pt x="6603967" y="1740242"/>
                </a:cubicBezTo>
                <a:cubicBezTo>
                  <a:pt x="6579086" y="1735994"/>
                  <a:pt x="6553598" y="1721429"/>
                  <a:pt x="6529323" y="1724464"/>
                </a:cubicBezTo>
                <a:cubicBezTo>
                  <a:pt x="6472884" y="1730532"/>
                  <a:pt x="6424334" y="1723250"/>
                  <a:pt x="6390956" y="1681983"/>
                </a:cubicBezTo>
                <a:cubicBezTo>
                  <a:pt x="6346048" y="1689872"/>
                  <a:pt x="6304781" y="1697761"/>
                  <a:pt x="6262907" y="1705044"/>
                </a:cubicBezTo>
                <a:cubicBezTo>
                  <a:pt x="6255624" y="1717788"/>
                  <a:pt x="6247735" y="1739635"/>
                  <a:pt x="6231957" y="1751773"/>
                </a:cubicBezTo>
                <a:cubicBezTo>
                  <a:pt x="6225888" y="1756628"/>
                  <a:pt x="6202220" y="1739635"/>
                  <a:pt x="6187048" y="1732960"/>
                </a:cubicBezTo>
                <a:cubicBezTo>
                  <a:pt x="6214964" y="1661956"/>
                  <a:pt x="6214964" y="1661349"/>
                  <a:pt x="6133037" y="1634040"/>
                </a:cubicBezTo>
                <a:cubicBezTo>
                  <a:pt x="6155491" y="1622510"/>
                  <a:pt x="6171877" y="1614013"/>
                  <a:pt x="6190083" y="1604910"/>
                </a:cubicBezTo>
                <a:cubicBezTo>
                  <a:pt x="6188869" y="1597021"/>
                  <a:pt x="6186441" y="1584277"/>
                  <a:pt x="6184014" y="1572139"/>
                </a:cubicBezTo>
                <a:cubicBezTo>
                  <a:pt x="6204647" y="1572139"/>
                  <a:pt x="6225888" y="1568498"/>
                  <a:pt x="6245308" y="1572746"/>
                </a:cubicBezTo>
                <a:cubicBezTo>
                  <a:pt x="6285968" y="1581242"/>
                  <a:pt x="6326022" y="1596414"/>
                  <a:pt x="6366682" y="1604304"/>
                </a:cubicBezTo>
                <a:cubicBezTo>
                  <a:pt x="6387315" y="1607945"/>
                  <a:pt x="6409769" y="1601269"/>
                  <a:pt x="6432830" y="1590952"/>
                </a:cubicBezTo>
                <a:cubicBezTo>
                  <a:pt x="6372143" y="1507811"/>
                  <a:pt x="6293857" y="1460475"/>
                  <a:pt x="6191903" y="1446518"/>
                </a:cubicBezTo>
                <a:cubicBezTo>
                  <a:pt x="6188262" y="1461689"/>
                  <a:pt x="6185228" y="1476861"/>
                  <a:pt x="6181586" y="1492640"/>
                </a:cubicBezTo>
                <a:cubicBezTo>
                  <a:pt x="6152457" y="1487785"/>
                  <a:pt x="6125148" y="1483537"/>
                  <a:pt x="6097839" y="1478682"/>
                </a:cubicBezTo>
                <a:cubicBezTo>
                  <a:pt x="6113010" y="1462903"/>
                  <a:pt x="6130003" y="1445304"/>
                  <a:pt x="6150029" y="1424063"/>
                </a:cubicBezTo>
                <a:cubicBezTo>
                  <a:pt x="6126968" y="1414960"/>
                  <a:pt x="6113617" y="1409499"/>
                  <a:pt x="6096625" y="1402823"/>
                </a:cubicBezTo>
                <a:cubicBezTo>
                  <a:pt x="6095411" y="1414960"/>
                  <a:pt x="6094197" y="1425277"/>
                  <a:pt x="6092377" y="1439842"/>
                </a:cubicBezTo>
                <a:cubicBezTo>
                  <a:pt x="6051716" y="1425277"/>
                  <a:pt x="6012270" y="1411319"/>
                  <a:pt x="5971003" y="1396147"/>
                </a:cubicBezTo>
                <a:cubicBezTo>
                  <a:pt x="5967362" y="1409499"/>
                  <a:pt x="5964327" y="1420422"/>
                  <a:pt x="5960079" y="1436201"/>
                </a:cubicBezTo>
                <a:cubicBezTo>
                  <a:pt x="5919419" y="1343350"/>
                  <a:pt x="5851450" y="1388865"/>
                  <a:pt x="5793190" y="1393720"/>
                </a:cubicBezTo>
                <a:cubicBezTo>
                  <a:pt x="5808362" y="1430132"/>
                  <a:pt x="5823534" y="1465937"/>
                  <a:pt x="5838705" y="1501743"/>
                </a:cubicBezTo>
                <a:cubicBezTo>
                  <a:pt x="5860553" y="1552720"/>
                  <a:pt x="5898179" y="1565464"/>
                  <a:pt x="5947335" y="1538155"/>
                </a:cubicBezTo>
                <a:cubicBezTo>
                  <a:pt x="5955831" y="1533907"/>
                  <a:pt x="5962507" y="1527231"/>
                  <a:pt x="5978285" y="1515701"/>
                </a:cubicBezTo>
                <a:cubicBezTo>
                  <a:pt x="5992243" y="1547258"/>
                  <a:pt x="6004988" y="1574567"/>
                  <a:pt x="6016518" y="1601876"/>
                </a:cubicBezTo>
                <a:cubicBezTo>
                  <a:pt x="6023194" y="1618261"/>
                  <a:pt x="6025014" y="1637681"/>
                  <a:pt x="6034117" y="1652246"/>
                </a:cubicBezTo>
                <a:cubicBezTo>
                  <a:pt x="6057178" y="1688658"/>
                  <a:pt x="6042613" y="1709292"/>
                  <a:pt x="6006808" y="1728105"/>
                </a:cubicBezTo>
                <a:cubicBezTo>
                  <a:pt x="5997098" y="1711113"/>
                  <a:pt x="5986782" y="1697154"/>
                  <a:pt x="5980106" y="1681376"/>
                </a:cubicBezTo>
                <a:cubicBezTo>
                  <a:pt x="5974037" y="1666204"/>
                  <a:pt x="5971610" y="1649819"/>
                  <a:pt x="5966755" y="1632220"/>
                </a:cubicBezTo>
                <a:cubicBezTo>
                  <a:pt x="5948549" y="1638288"/>
                  <a:pt x="5932163" y="1643750"/>
                  <a:pt x="5927915" y="1644964"/>
                </a:cubicBezTo>
                <a:cubicBezTo>
                  <a:pt x="5913350" y="1675914"/>
                  <a:pt x="5906068" y="1700796"/>
                  <a:pt x="5890896" y="1719609"/>
                </a:cubicBezTo>
                <a:cubicBezTo>
                  <a:pt x="5883614" y="1728105"/>
                  <a:pt x="5858125" y="1729925"/>
                  <a:pt x="5845988" y="1724464"/>
                </a:cubicBezTo>
                <a:cubicBezTo>
                  <a:pt x="5795618" y="1699582"/>
                  <a:pt x="5796831" y="1697761"/>
                  <a:pt x="5776198" y="1740242"/>
                </a:cubicBezTo>
                <a:cubicBezTo>
                  <a:pt x="5765274" y="1722036"/>
                  <a:pt x="5757385" y="1690479"/>
                  <a:pt x="5740393" y="1684410"/>
                </a:cubicBezTo>
                <a:cubicBezTo>
                  <a:pt x="5719152" y="1676521"/>
                  <a:pt x="5690022" y="1688658"/>
                  <a:pt x="5663320" y="1692300"/>
                </a:cubicBezTo>
                <a:cubicBezTo>
                  <a:pt x="5640259" y="1671666"/>
                  <a:pt x="5623267" y="1648605"/>
                  <a:pt x="5631156" y="1611586"/>
                </a:cubicBezTo>
                <a:cubicBezTo>
                  <a:pt x="5632977" y="1601876"/>
                  <a:pt x="5610523" y="1587311"/>
                  <a:pt x="5600813" y="1576388"/>
                </a:cubicBezTo>
                <a:cubicBezTo>
                  <a:pt x="5668175" y="1566678"/>
                  <a:pt x="5737358" y="1556361"/>
                  <a:pt x="5806541" y="1544830"/>
                </a:cubicBezTo>
                <a:cubicBezTo>
                  <a:pt x="5807755" y="1544830"/>
                  <a:pt x="5806541" y="1533300"/>
                  <a:pt x="5806541" y="1526624"/>
                </a:cubicBezTo>
                <a:cubicBezTo>
                  <a:pt x="5781053" y="1526624"/>
                  <a:pt x="5758599" y="1529659"/>
                  <a:pt x="5737358" y="1526017"/>
                </a:cubicBezTo>
                <a:cubicBezTo>
                  <a:pt x="5716118" y="1522376"/>
                  <a:pt x="5702160" y="1513273"/>
                  <a:pt x="5698519" y="1484143"/>
                </a:cubicBezTo>
                <a:cubicBezTo>
                  <a:pt x="5696091" y="1462903"/>
                  <a:pt x="5667568" y="1444090"/>
                  <a:pt x="5648148" y="1427098"/>
                </a:cubicBezTo>
                <a:cubicBezTo>
                  <a:pt x="5634798" y="1415567"/>
                  <a:pt x="5616591" y="1408892"/>
                  <a:pt x="5600813" y="1399789"/>
                </a:cubicBezTo>
                <a:cubicBezTo>
                  <a:pt x="5602633" y="1395541"/>
                  <a:pt x="5604454" y="1391899"/>
                  <a:pt x="5606881" y="1387651"/>
                </a:cubicBezTo>
                <a:cubicBezTo>
                  <a:pt x="5582000" y="1386437"/>
                  <a:pt x="5557725" y="1385224"/>
                  <a:pt x="5519492" y="1383403"/>
                </a:cubicBezTo>
                <a:cubicBezTo>
                  <a:pt x="5529202" y="1399789"/>
                  <a:pt x="5536485" y="1409499"/>
                  <a:pt x="5541340" y="1420422"/>
                </a:cubicBezTo>
                <a:cubicBezTo>
                  <a:pt x="5546802" y="1431346"/>
                  <a:pt x="5550443" y="1442269"/>
                  <a:pt x="5554691" y="1453800"/>
                </a:cubicBezTo>
                <a:cubicBezTo>
                  <a:pt x="5543160" y="1455621"/>
                  <a:pt x="5531630" y="1457441"/>
                  <a:pt x="5520099" y="1459262"/>
                </a:cubicBezTo>
                <a:cubicBezTo>
                  <a:pt x="5519492" y="1459262"/>
                  <a:pt x="5517672" y="1455621"/>
                  <a:pt x="5517065" y="1455621"/>
                </a:cubicBezTo>
                <a:cubicBezTo>
                  <a:pt x="5457592" y="1477468"/>
                  <a:pt x="5441813" y="1430739"/>
                  <a:pt x="5414504" y="1395541"/>
                </a:cubicBezTo>
                <a:cubicBezTo>
                  <a:pt x="5405401" y="1384010"/>
                  <a:pt x="5378092" y="1384617"/>
                  <a:pt x="5358672" y="1385224"/>
                </a:cubicBezTo>
                <a:cubicBezTo>
                  <a:pt x="5321653" y="1385831"/>
                  <a:pt x="5285241" y="1389472"/>
                  <a:pt x="5248222" y="1391899"/>
                </a:cubicBezTo>
                <a:cubicBezTo>
                  <a:pt x="5247008" y="1396754"/>
                  <a:pt x="5245794" y="1401609"/>
                  <a:pt x="5245188" y="1406464"/>
                </a:cubicBezTo>
                <a:cubicBezTo>
                  <a:pt x="5262787" y="1419208"/>
                  <a:pt x="5280386" y="1431346"/>
                  <a:pt x="5299199" y="1444697"/>
                </a:cubicBezTo>
                <a:cubicBezTo>
                  <a:pt x="5268248" y="1500529"/>
                  <a:pt x="5224554" y="1515701"/>
                  <a:pt x="5160833" y="1493853"/>
                </a:cubicBezTo>
                <a:cubicBezTo>
                  <a:pt x="5140806" y="1487178"/>
                  <a:pt x="5109856" y="1484143"/>
                  <a:pt x="5096505" y="1495674"/>
                </a:cubicBezTo>
                <a:cubicBezTo>
                  <a:pt x="5065554" y="1521162"/>
                  <a:pt x="5047348" y="1506598"/>
                  <a:pt x="5029142" y="1486571"/>
                </a:cubicBezTo>
                <a:cubicBezTo>
                  <a:pt x="5006081" y="1489605"/>
                  <a:pt x="4980592" y="1541189"/>
                  <a:pt x="4967848" y="1480502"/>
                </a:cubicBezTo>
                <a:cubicBezTo>
                  <a:pt x="4953890" y="1485357"/>
                  <a:pt x="4938112" y="1487178"/>
                  <a:pt x="4927188" y="1495674"/>
                </a:cubicBezTo>
                <a:cubicBezTo>
                  <a:pt x="4905341" y="1512059"/>
                  <a:pt x="4892596" y="1514487"/>
                  <a:pt x="4881066" y="1484143"/>
                </a:cubicBezTo>
                <a:cubicBezTo>
                  <a:pt x="4856791" y="1422243"/>
                  <a:pt x="4813703" y="1413747"/>
                  <a:pt x="4768795" y="1458048"/>
                </a:cubicBezTo>
                <a:cubicBezTo>
                  <a:pt x="4791856" y="1476254"/>
                  <a:pt x="4814917" y="1495067"/>
                  <a:pt x="4835551" y="1511453"/>
                </a:cubicBezTo>
                <a:cubicBezTo>
                  <a:pt x="4815524" y="1522376"/>
                  <a:pt x="4799139" y="1531479"/>
                  <a:pt x="4782146" y="1540582"/>
                </a:cubicBezTo>
                <a:lnTo>
                  <a:pt x="4782146" y="1540582"/>
                </a:lnTo>
                <a:cubicBezTo>
                  <a:pt x="4725707" y="1538762"/>
                  <a:pt x="4669269" y="1536334"/>
                  <a:pt x="4612830" y="1535120"/>
                </a:cubicBezTo>
                <a:cubicBezTo>
                  <a:pt x="4596444" y="1534514"/>
                  <a:pt x="4576418" y="1531479"/>
                  <a:pt x="4564887" y="1539368"/>
                </a:cubicBezTo>
                <a:cubicBezTo>
                  <a:pt x="4529082" y="1563643"/>
                  <a:pt x="4527868" y="1583063"/>
                  <a:pt x="4558818" y="1630399"/>
                </a:cubicBezTo>
                <a:cubicBezTo>
                  <a:pt x="4438658" y="1682590"/>
                  <a:pt x="4320319" y="1733567"/>
                  <a:pt x="4200766" y="1785150"/>
                </a:cubicBezTo>
                <a:cubicBezTo>
                  <a:pt x="4215331" y="1794860"/>
                  <a:pt x="4231716" y="1805784"/>
                  <a:pt x="4253563" y="1819742"/>
                </a:cubicBezTo>
                <a:cubicBezTo>
                  <a:pt x="4227468" y="1829452"/>
                  <a:pt x="4210476" y="1836127"/>
                  <a:pt x="4194090" y="1842196"/>
                </a:cubicBezTo>
                <a:cubicBezTo>
                  <a:pt x="4195304" y="1838555"/>
                  <a:pt x="4196518" y="1834307"/>
                  <a:pt x="4197731" y="1830666"/>
                </a:cubicBezTo>
                <a:cubicBezTo>
                  <a:pt x="4171636" y="1816101"/>
                  <a:pt x="4146147" y="1801536"/>
                  <a:pt x="4120052" y="1786971"/>
                </a:cubicBezTo>
                <a:cubicBezTo>
                  <a:pt x="4111556" y="1808818"/>
                  <a:pt x="4102453" y="1830666"/>
                  <a:pt x="4090316" y="1860402"/>
                </a:cubicBezTo>
                <a:cubicBezTo>
                  <a:pt x="4073930" y="1868292"/>
                  <a:pt x="4046621" y="1882249"/>
                  <a:pt x="4014457" y="1898028"/>
                </a:cubicBezTo>
                <a:cubicBezTo>
                  <a:pt x="3981686" y="1881643"/>
                  <a:pt x="3938598" y="1868898"/>
                  <a:pt x="3936171" y="1811853"/>
                </a:cubicBezTo>
                <a:cubicBezTo>
                  <a:pt x="3935564" y="1799715"/>
                  <a:pt x="3911896" y="1780902"/>
                  <a:pt x="3896724" y="1778475"/>
                </a:cubicBezTo>
                <a:cubicBezTo>
                  <a:pt x="3883980" y="1776654"/>
                  <a:pt x="3868808" y="1793647"/>
                  <a:pt x="3854243" y="1802750"/>
                </a:cubicBezTo>
                <a:cubicBezTo>
                  <a:pt x="3865167" y="1810639"/>
                  <a:pt x="3876091" y="1819742"/>
                  <a:pt x="3888228" y="1826418"/>
                </a:cubicBezTo>
                <a:cubicBezTo>
                  <a:pt x="3893083" y="1829452"/>
                  <a:pt x="3900972" y="1827631"/>
                  <a:pt x="3921606" y="1828845"/>
                </a:cubicBezTo>
                <a:cubicBezTo>
                  <a:pt x="3886407" y="1844624"/>
                  <a:pt x="3863953" y="1859189"/>
                  <a:pt x="3840285" y="1862830"/>
                </a:cubicBezTo>
                <a:cubicBezTo>
                  <a:pt x="3824507" y="1865257"/>
                  <a:pt x="3805087" y="1853727"/>
                  <a:pt x="3788702" y="1844624"/>
                </a:cubicBezTo>
                <a:cubicBezTo>
                  <a:pt x="3767461" y="1833093"/>
                  <a:pt x="3747435" y="1818528"/>
                  <a:pt x="3720732" y="1809425"/>
                </a:cubicBezTo>
                <a:cubicBezTo>
                  <a:pt x="3739545" y="1881643"/>
                  <a:pt x="3692816" y="1901669"/>
                  <a:pt x="3633343" y="1925944"/>
                </a:cubicBezTo>
                <a:cubicBezTo>
                  <a:pt x="3672789" y="1932620"/>
                  <a:pt x="3699492" y="1942936"/>
                  <a:pt x="3724980" y="1941116"/>
                </a:cubicBezTo>
                <a:cubicBezTo>
                  <a:pt x="3820866" y="1934440"/>
                  <a:pt x="3917358" y="1930799"/>
                  <a:pt x="4011423" y="1912593"/>
                </a:cubicBezTo>
                <a:cubicBezTo>
                  <a:pt x="4086067" y="1898635"/>
                  <a:pt x="4158285" y="1914414"/>
                  <a:pt x="4231716" y="1908952"/>
                </a:cubicBezTo>
                <a:cubicBezTo>
                  <a:pt x="4260239" y="1907131"/>
                  <a:pt x="4288762" y="1905917"/>
                  <a:pt x="4316071" y="1899242"/>
                </a:cubicBezTo>
                <a:cubicBezTo>
                  <a:pt x="4347628" y="1891353"/>
                  <a:pt x="4374330" y="1875574"/>
                  <a:pt x="4408922" y="1899242"/>
                </a:cubicBezTo>
                <a:cubicBezTo>
                  <a:pt x="4425914" y="1910772"/>
                  <a:pt x="4458078" y="1899849"/>
                  <a:pt x="4482960" y="1899242"/>
                </a:cubicBezTo>
                <a:cubicBezTo>
                  <a:pt x="4526048" y="1898635"/>
                  <a:pt x="4570349" y="1890746"/>
                  <a:pt x="4611009" y="1899242"/>
                </a:cubicBezTo>
                <a:cubicBezTo>
                  <a:pt x="4640139" y="1905311"/>
                  <a:pt x="4671696" y="1929585"/>
                  <a:pt x="4651063" y="1979349"/>
                </a:cubicBezTo>
                <a:cubicBezTo>
                  <a:pt x="4673517" y="1976921"/>
                  <a:pt x="4690509" y="1975101"/>
                  <a:pt x="4711143" y="1972673"/>
                </a:cubicBezTo>
                <a:cubicBezTo>
                  <a:pt x="4708108" y="1955074"/>
                  <a:pt x="4702040" y="1941723"/>
                  <a:pt x="4704467" y="1930799"/>
                </a:cubicBezTo>
                <a:cubicBezTo>
                  <a:pt x="4709322" y="1909559"/>
                  <a:pt x="4719032" y="1894387"/>
                  <a:pt x="4746341" y="1912593"/>
                </a:cubicBezTo>
                <a:cubicBezTo>
                  <a:pt x="4759692" y="1921696"/>
                  <a:pt x="4782753" y="1927158"/>
                  <a:pt x="4796104" y="1922303"/>
                </a:cubicBezTo>
                <a:cubicBezTo>
                  <a:pt x="4820986" y="1912593"/>
                  <a:pt x="4845868" y="1881036"/>
                  <a:pt x="4864681" y="1921089"/>
                </a:cubicBezTo>
                <a:cubicBezTo>
                  <a:pt x="4871356" y="1935047"/>
                  <a:pt x="4850723" y="1961142"/>
                  <a:pt x="4839192" y="1990879"/>
                </a:cubicBezTo>
                <a:cubicBezTo>
                  <a:pt x="4862253" y="1994520"/>
                  <a:pt x="4895024" y="2001196"/>
                  <a:pt x="4927795" y="2003623"/>
                </a:cubicBezTo>
                <a:cubicBezTo>
                  <a:pt x="4956318" y="2005444"/>
                  <a:pt x="4984841" y="2013333"/>
                  <a:pt x="5011543" y="1986631"/>
                </a:cubicBezTo>
                <a:cubicBezTo>
                  <a:pt x="5021860" y="1976314"/>
                  <a:pt x="5050382" y="1982990"/>
                  <a:pt x="5070409" y="1981776"/>
                </a:cubicBezTo>
                <a:cubicBezTo>
                  <a:pt x="5088615" y="1981169"/>
                  <a:pt x="5106214" y="1979955"/>
                  <a:pt x="5134737" y="1978742"/>
                </a:cubicBezTo>
                <a:cubicBezTo>
                  <a:pt x="5079512" y="1903490"/>
                  <a:pt x="4995764" y="1941723"/>
                  <a:pt x="4939325" y="1910166"/>
                </a:cubicBezTo>
                <a:cubicBezTo>
                  <a:pt x="4992123" y="1847051"/>
                  <a:pt x="5070409" y="1841589"/>
                  <a:pt x="5142627" y="1828238"/>
                </a:cubicBezTo>
                <a:cubicBezTo>
                  <a:pt x="5172363" y="1822776"/>
                  <a:pt x="5207562" y="1847051"/>
                  <a:pt x="5236084" y="1847051"/>
                </a:cubicBezTo>
                <a:cubicBezTo>
                  <a:pt x="5262180" y="1837341"/>
                  <a:pt x="5288275" y="1827631"/>
                  <a:pt x="5324687" y="1814280"/>
                </a:cubicBezTo>
                <a:cubicBezTo>
                  <a:pt x="5318012" y="1846444"/>
                  <a:pt x="5319226" y="1864043"/>
                  <a:pt x="5311336" y="1874967"/>
                </a:cubicBezTo>
                <a:cubicBezTo>
                  <a:pt x="5301020" y="1888925"/>
                  <a:pt x="5280386" y="1910166"/>
                  <a:pt x="5268855" y="1907131"/>
                </a:cubicBezTo>
                <a:cubicBezTo>
                  <a:pt x="5217878" y="1895601"/>
                  <a:pt x="5190569" y="1924730"/>
                  <a:pt x="5149909" y="1960536"/>
                </a:cubicBezTo>
                <a:cubicBezTo>
                  <a:pt x="5177825" y="1964784"/>
                  <a:pt x="5197245" y="1963570"/>
                  <a:pt x="5211810" y="1970852"/>
                </a:cubicBezTo>
                <a:cubicBezTo>
                  <a:pt x="5223340" y="1976921"/>
                  <a:pt x="5235477" y="1993307"/>
                  <a:pt x="5236084" y="2004837"/>
                </a:cubicBezTo>
                <a:cubicBezTo>
                  <a:pt x="5236084" y="2013333"/>
                  <a:pt x="5217271" y="2029719"/>
                  <a:pt x="5206955" y="2029719"/>
                </a:cubicBezTo>
                <a:cubicBezTo>
                  <a:pt x="5143234" y="2029719"/>
                  <a:pt x="5078905" y="2022436"/>
                  <a:pt x="5015184" y="2024257"/>
                </a:cubicBezTo>
                <a:cubicBezTo>
                  <a:pt x="4922333" y="2026684"/>
                  <a:pt x="4829482" y="2030932"/>
                  <a:pt x="4737238" y="2043070"/>
                </a:cubicBezTo>
                <a:cubicBezTo>
                  <a:pt x="4685047" y="2049745"/>
                  <a:pt x="4641960" y="2053387"/>
                  <a:pt x="4616471" y="1996948"/>
                </a:cubicBezTo>
                <a:cubicBezTo>
                  <a:pt x="4614044" y="1991486"/>
                  <a:pt x="4602513" y="1989665"/>
                  <a:pt x="4593410" y="1984810"/>
                </a:cubicBezTo>
                <a:cubicBezTo>
                  <a:pt x="4547895" y="2079482"/>
                  <a:pt x="4452616" y="2065524"/>
                  <a:pt x="4374330" y="2083730"/>
                </a:cubicBezTo>
                <a:cubicBezTo>
                  <a:pt x="4289975" y="2103150"/>
                  <a:pt x="4207441" y="2083123"/>
                  <a:pt x="4135224" y="2040035"/>
                </a:cubicBezTo>
                <a:cubicBezTo>
                  <a:pt x="4121266" y="2064917"/>
                  <a:pt x="4111556" y="2083123"/>
                  <a:pt x="4101239" y="2101329"/>
                </a:cubicBezTo>
                <a:cubicBezTo>
                  <a:pt x="4096384" y="2098295"/>
                  <a:pt x="4090922" y="2095261"/>
                  <a:pt x="4086067" y="2092226"/>
                </a:cubicBezTo>
                <a:cubicBezTo>
                  <a:pt x="4094563" y="2081909"/>
                  <a:pt x="4103060" y="2070986"/>
                  <a:pt x="4111556" y="2060669"/>
                </a:cubicBezTo>
                <a:cubicBezTo>
                  <a:pt x="4108522" y="2056421"/>
                  <a:pt x="4106094" y="2052780"/>
                  <a:pt x="4103060" y="2048532"/>
                </a:cubicBezTo>
                <a:cubicBezTo>
                  <a:pt x="4087281" y="2057635"/>
                  <a:pt x="4071502" y="2066738"/>
                  <a:pt x="4055724" y="2076448"/>
                </a:cubicBezTo>
                <a:cubicBezTo>
                  <a:pt x="4036911" y="2076448"/>
                  <a:pt x="4019312" y="2074020"/>
                  <a:pt x="3997464" y="2103757"/>
                </a:cubicBezTo>
                <a:cubicBezTo>
                  <a:pt x="3985327" y="2120142"/>
                  <a:pt x="3944060" y="2116501"/>
                  <a:pt x="3915537" y="2119535"/>
                </a:cubicBezTo>
                <a:cubicBezTo>
                  <a:pt x="3882159" y="2123177"/>
                  <a:pt x="3839678" y="2111646"/>
                  <a:pt x="3816011" y="2128032"/>
                </a:cubicBezTo>
                <a:cubicBezTo>
                  <a:pt x="3765034" y="2162623"/>
                  <a:pt x="3709809" y="2158982"/>
                  <a:pt x="3655797" y="2171119"/>
                </a:cubicBezTo>
                <a:cubicBezTo>
                  <a:pt x="3618171" y="2179615"/>
                  <a:pt x="3582366" y="2196001"/>
                  <a:pt x="3544740" y="2205104"/>
                </a:cubicBezTo>
                <a:cubicBezTo>
                  <a:pt x="3528355" y="2209352"/>
                  <a:pt x="3505900" y="2209352"/>
                  <a:pt x="3493156" y="2201463"/>
                </a:cubicBezTo>
                <a:cubicBezTo>
                  <a:pt x="3442179" y="2168692"/>
                  <a:pt x="3399698" y="2186898"/>
                  <a:pt x="3356611" y="2216634"/>
                </a:cubicBezTo>
                <a:cubicBezTo>
                  <a:pt x="3348721" y="2222096"/>
                  <a:pt x="3338405" y="2231199"/>
                  <a:pt x="3331122" y="2229379"/>
                </a:cubicBezTo>
                <a:cubicBezTo>
                  <a:pt x="3229168" y="2208138"/>
                  <a:pt x="3130249" y="2240909"/>
                  <a:pt x="3030115" y="2246371"/>
                </a:cubicBezTo>
                <a:cubicBezTo>
                  <a:pt x="2938478" y="2251226"/>
                  <a:pt x="2848054" y="2265184"/>
                  <a:pt x="2756417" y="2273680"/>
                </a:cubicBezTo>
                <a:cubicBezTo>
                  <a:pt x="2746100" y="2274894"/>
                  <a:pt x="2734570" y="2267005"/>
                  <a:pt x="2723646" y="2263970"/>
                </a:cubicBezTo>
                <a:cubicBezTo>
                  <a:pt x="2650822" y="2245764"/>
                  <a:pt x="2580425" y="2234841"/>
                  <a:pt x="2508208" y="2273073"/>
                </a:cubicBezTo>
                <a:cubicBezTo>
                  <a:pt x="2487574" y="2283997"/>
                  <a:pt x="2452983" y="2267005"/>
                  <a:pt x="2424460" y="2264577"/>
                </a:cubicBezTo>
                <a:cubicBezTo>
                  <a:pt x="2397151" y="2262757"/>
                  <a:pt x="2369235" y="2263970"/>
                  <a:pt x="2341319" y="2262757"/>
                </a:cubicBezTo>
                <a:cubicBezTo>
                  <a:pt x="2304300" y="2261543"/>
                  <a:pt x="2267281" y="2259722"/>
                  <a:pt x="2230262" y="2256688"/>
                </a:cubicBezTo>
                <a:cubicBezTo>
                  <a:pt x="2175643" y="2252440"/>
                  <a:pt x="2119812" y="2254260"/>
                  <a:pt x="2067621" y="2240302"/>
                </a:cubicBezTo>
                <a:cubicBezTo>
                  <a:pt x="2026354" y="2229379"/>
                  <a:pt x="1975983" y="2224524"/>
                  <a:pt x="1952316" y="2177188"/>
                </a:cubicBezTo>
                <a:cubicBezTo>
                  <a:pt x="1994190" y="2141383"/>
                  <a:pt x="1989335" y="2086158"/>
                  <a:pt x="1943213" y="2058848"/>
                </a:cubicBezTo>
                <a:cubicBezTo>
                  <a:pt x="1902552" y="2034574"/>
                  <a:pt x="1864927" y="2000589"/>
                  <a:pt x="1820625" y="1990272"/>
                </a:cubicBezTo>
                <a:cubicBezTo>
                  <a:pt x="1779358" y="1980562"/>
                  <a:pt x="1730808" y="1992093"/>
                  <a:pt x="1687114" y="2001196"/>
                </a:cubicBezTo>
                <a:cubicBezTo>
                  <a:pt x="1647667" y="2009692"/>
                  <a:pt x="1610648" y="2033360"/>
                  <a:pt x="1568167" y="2009692"/>
                </a:cubicBezTo>
                <a:cubicBezTo>
                  <a:pt x="1523866" y="1984810"/>
                  <a:pt x="1477744" y="1974494"/>
                  <a:pt x="1423733" y="1971459"/>
                </a:cubicBezTo>
                <a:cubicBezTo>
                  <a:pt x="1352122" y="1967818"/>
                  <a:pt x="1282332" y="1939902"/>
                  <a:pt x="1204046" y="1920482"/>
                </a:cubicBezTo>
                <a:cubicBezTo>
                  <a:pt x="1221038" y="1902276"/>
                  <a:pt x="1231355" y="1891353"/>
                  <a:pt x="1241065" y="1881643"/>
                </a:cubicBezTo>
                <a:cubicBezTo>
                  <a:pt x="1208294" y="1871326"/>
                  <a:pt x="1177344" y="1861616"/>
                  <a:pt x="1146393" y="1851906"/>
                </a:cubicBezTo>
                <a:cubicBezTo>
                  <a:pt x="1148214" y="1845230"/>
                  <a:pt x="1149428" y="1839162"/>
                  <a:pt x="1151248" y="1832486"/>
                </a:cubicBezTo>
                <a:cubicBezTo>
                  <a:pt x="1188874" y="1834307"/>
                  <a:pt x="1226500" y="1836127"/>
                  <a:pt x="1248347" y="1836734"/>
                </a:cubicBezTo>
                <a:cubicBezTo>
                  <a:pt x="1277477" y="1830059"/>
                  <a:pt x="1293256" y="1827024"/>
                  <a:pt x="1309034" y="1823383"/>
                </a:cubicBezTo>
                <a:cubicBezTo>
                  <a:pt x="1310248" y="1839162"/>
                  <a:pt x="1312069" y="1855547"/>
                  <a:pt x="1314496" y="1882856"/>
                </a:cubicBezTo>
                <a:cubicBezTo>
                  <a:pt x="1366687" y="1838555"/>
                  <a:pt x="1409168" y="1801536"/>
                  <a:pt x="1458931" y="1759662"/>
                </a:cubicBezTo>
                <a:cubicBezTo>
                  <a:pt x="1406133" y="1745704"/>
                  <a:pt x="1359404" y="1733567"/>
                  <a:pt x="1315103" y="1722036"/>
                </a:cubicBezTo>
                <a:cubicBezTo>
                  <a:pt x="1284153" y="1649819"/>
                  <a:pt x="1377611" y="1666811"/>
                  <a:pt x="1378824" y="1616441"/>
                </a:cubicBezTo>
                <a:cubicBezTo>
                  <a:pt x="1346053" y="1582456"/>
                  <a:pt x="1318744" y="1623723"/>
                  <a:pt x="1289008" y="1627971"/>
                </a:cubicBezTo>
                <a:cubicBezTo>
                  <a:pt x="1270802" y="1631006"/>
                  <a:pt x="1253202" y="1641323"/>
                  <a:pt x="1234996" y="1644964"/>
                </a:cubicBezTo>
                <a:cubicBezTo>
                  <a:pt x="1158531" y="1661349"/>
                  <a:pt x="1090562" y="1629792"/>
                  <a:pt x="1021985" y="1604304"/>
                </a:cubicBezTo>
                <a:cubicBezTo>
                  <a:pt x="1006814" y="1598842"/>
                  <a:pt x="996497" y="1581849"/>
                  <a:pt x="984966" y="1570926"/>
                </a:cubicBezTo>
                <a:cubicBezTo>
                  <a:pt x="886653" y="1621296"/>
                  <a:pt x="780451" y="1596414"/>
                  <a:pt x="683352" y="1586704"/>
                </a:cubicBezTo>
                <a:cubicBezTo>
                  <a:pt x="683352" y="1612800"/>
                  <a:pt x="683352" y="1632220"/>
                  <a:pt x="683352" y="1663170"/>
                </a:cubicBezTo>
                <a:cubicBezTo>
                  <a:pt x="683352" y="1663170"/>
                  <a:pt x="694276" y="1671059"/>
                  <a:pt x="699738" y="1681983"/>
                </a:cubicBezTo>
                <a:cubicBezTo>
                  <a:pt x="704593" y="1691693"/>
                  <a:pt x="707020" y="1706257"/>
                  <a:pt x="702772" y="1715361"/>
                </a:cubicBezTo>
                <a:cubicBezTo>
                  <a:pt x="696703" y="1726891"/>
                  <a:pt x="684566" y="1740242"/>
                  <a:pt x="673036" y="1742670"/>
                </a:cubicBezTo>
                <a:cubicBezTo>
                  <a:pt x="649974" y="1746918"/>
                  <a:pt x="625093" y="1746918"/>
                  <a:pt x="601425" y="1742670"/>
                </a:cubicBezTo>
                <a:cubicBezTo>
                  <a:pt x="592929" y="1741456"/>
                  <a:pt x="586860" y="1723857"/>
                  <a:pt x="580185" y="1713540"/>
                </a:cubicBezTo>
                <a:cubicBezTo>
                  <a:pt x="603852" y="1695941"/>
                  <a:pt x="628127" y="1678341"/>
                  <a:pt x="659078" y="1655281"/>
                </a:cubicBezTo>
                <a:cubicBezTo>
                  <a:pt x="590501" y="1631613"/>
                  <a:pt x="663932" y="1615834"/>
                  <a:pt x="654829" y="1595200"/>
                </a:cubicBezTo>
                <a:cubicBezTo>
                  <a:pt x="622665" y="1597021"/>
                  <a:pt x="588681" y="1607945"/>
                  <a:pt x="561372" y="1598235"/>
                </a:cubicBezTo>
                <a:cubicBezTo>
                  <a:pt x="523746" y="1584884"/>
                  <a:pt x="527994" y="1605517"/>
                  <a:pt x="523139" y="1624330"/>
                </a:cubicBezTo>
                <a:cubicBezTo>
                  <a:pt x="557124" y="1627364"/>
                  <a:pt x="588681" y="1629792"/>
                  <a:pt x="622059" y="1632220"/>
                </a:cubicBezTo>
                <a:cubicBezTo>
                  <a:pt x="605673" y="1666204"/>
                  <a:pt x="593536" y="1689872"/>
                  <a:pt x="582005" y="1714147"/>
                </a:cubicBezTo>
                <a:cubicBezTo>
                  <a:pt x="538311" y="1734173"/>
                  <a:pt x="512822" y="1702616"/>
                  <a:pt x="484299" y="1679555"/>
                </a:cubicBezTo>
                <a:cubicBezTo>
                  <a:pt x="494009" y="1664384"/>
                  <a:pt x="503719" y="1648605"/>
                  <a:pt x="519498" y="1623723"/>
                </a:cubicBezTo>
                <a:cubicBezTo>
                  <a:pt x="438177" y="1638288"/>
                  <a:pt x="365353" y="1668632"/>
                  <a:pt x="312555" y="1612800"/>
                </a:cubicBezTo>
                <a:cubicBezTo>
                  <a:pt x="262185" y="1612800"/>
                  <a:pt x="219704" y="1612800"/>
                  <a:pt x="169941" y="1612800"/>
                </a:cubicBezTo>
                <a:cubicBezTo>
                  <a:pt x="197250" y="1638288"/>
                  <a:pt x="216063" y="1655887"/>
                  <a:pt x="239124" y="1677735"/>
                </a:cubicBezTo>
                <a:cubicBezTo>
                  <a:pt x="183292" y="1708685"/>
                  <a:pt x="134743" y="1709292"/>
                  <a:pt x="84372" y="1691693"/>
                </a:cubicBezTo>
                <a:cubicBezTo>
                  <a:pt x="64346" y="1684410"/>
                  <a:pt x="42499" y="1682590"/>
                  <a:pt x="23686" y="1674093"/>
                </a:cubicBezTo>
                <a:cubicBezTo>
                  <a:pt x="13369" y="1669238"/>
                  <a:pt x="1231" y="1656494"/>
                  <a:pt x="18" y="1646784"/>
                </a:cubicBezTo>
                <a:cubicBezTo>
                  <a:pt x="-589" y="1639502"/>
                  <a:pt x="14583" y="1629792"/>
                  <a:pt x="23686" y="1621903"/>
                </a:cubicBezTo>
                <a:cubicBezTo>
                  <a:pt x="32182" y="1614620"/>
                  <a:pt x="43105" y="1610979"/>
                  <a:pt x="49781" y="1602483"/>
                </a:cubicBezTo>
                <a:cubicBezTo>
                  <a:pt x="81945" y="1563643"/>
                  <a:pt x="111682" y="1522983"/>
                  <a:pt x="145666" y="1485357"/>
                </a:cubicBezTo>
                <a:cubicBezTo>
                  <a:pt x="161445" y="1468365"/>
                  <a:pt x="171762" y="1449552"/>
                  <a:pt x="206960" y="1447124"/>
                </a:cubicBezTo>
                <a:cubicBezTo>
                  <a:pt x="261578" y="1443483"/>
                  <a:pt x="314983" y="1414960"/>
                  <a:pt x="367780" y="1393720"/>
                </a:cubicBezTo>
                <a:cubicBezTo>
                  <a:pt x="398731" y="1380976"/>
                  <a:pt x="452135" y="1414353"/>
                  <a:pt x="463059" y="1458048"/>
                </a:cubicBezTo>
                <a:cubicBezTo>
                  <a:pt x="464879" y="1465330"/>
                  <a:pt x="464273" y="1473220"/>
                  <a:pt x="464879" y="1490819"/>
                </a:cubicBezTo>
                <a:cubicBezTo>
                  <a:pt x="515250" y="1476861"/>
                  <a:pt x="561978" y="1468972"/>
                  <a:pt x="604459" y="1451372"/>
                </a:cubicBezTo>
                <a:cubicBezTo>
                  <a:pt x="665753" y="1425884"/>
                  <a:pt x="700345" y="1436808"/>
                  <a:pt x="730081" y="1499922"/>
                </a:cubicBezTo>
                <a:cubicBezTo>
                  <a:pt x="733116" y="1507204"/>
                  <a:pt x="739184" y="1513273"/>
                  <a:pt x="752535" y="1532086"/>
                </a:cubicBezTo>
                <a:cubicBezTo>
                  <a:pt x="788341" y="1470792"/>
                  <a:pt x="820505" y="1416174"/>
                  <a:pt x="853883" y="1359128"/>
                </a:cubicBezTo>
                <a:cubicBezTo>
                  <a:pt x="841138" y="1348205"/>
                  <a:pt x="829608" y="1337281"/>
                  <a:pt x="811402" y="1320896"/>
                </a:cubicBezTo>
                <a:cubicBezTo>
                  <a:pt x="796230" y="1343957"/>
                  <a:pt x="781058" y="1365804"/>
                  <a:pt x="767707" y="1388865"/>
                </a:cubicBezTo>
                <a:cubicBezTo>
                  <a:pt x="749501" y="1420422"/>
                  <a:pt x="685173" y="1413140"/>
                  <a:pt x="656043" y="1378548"/>
                </a:cubicBezTo>
                <a:cubicBezTo>
                  <a:pt x="640871" y="1360342"/>
                  <a:pt x="620845" y="1345777"/>
                  <a:pt x="602032" y="1329999"/>
                </a:cubicBezTo>
                <a:cubicBezTo>
                  <a:pt x="597177" y="1325751"/>
                  <a:pt x="589894" y="1320896"/>
                  <a:pt x="585040" y="1321503"/>
                </a:cubicBezTo>
                <a:cubicBezTo>
                  <a:pt x="506753" y="1334854"/>
                  <a:pt x="428467" y="1349419"/>
                  <a:pt x="350181" y="1363983"/>
                </a:cubicBezTo>
                <a:cubicBezTo>
                  <a:pt x="290101" y="1374907"/>
                  <a:pt x="231235" y="1392506"/>
                  <a:pt x="171155" y="1396147"/>
                </a:cubicBezTo>
                <a:cubicBezTo>
                  <a:pt x="131101" y="1398575"/>
                  <a:pt x="91048" y="1382189"/>
                  <a:pt x="69201" y="1337888"/>
                </a:cubicBezTo>
                <a:cubicBezTo>
                  <a:pt x="59491" y="1318468"/>
                  <a:pt x="26113" y="1309972"/>
                  <a:pt x="18224" y="1289945"/>
                </a:cubicBezTo>
                <a:cubicBezTo>
                  <a:pt x="6693" y="1259602"/>
                  <a:pt x="6693" y="1222583"/>
                  <a:pt x="1838" y="1195274"/>
                </a:cubicBezTo>
                <a:cubicBezTo>
                  <a:pt x="76483" y="1172820"/>
                  <a:pt x="140204" y="1154007"/>
                  <a:pt x="205139" y="1133980"/>
                </a:cubicBezTo>
                <a:cubicBezTo>
                  <a:pt x="220918" y="1022316"/>
                  <a:pt x="230021" y="1016247"/>
                  <a:pt x="346540" y="1040522"/>
                </a:cubicBezTo>
                <a:cubicBezTo>
                  <a:pt x="355036" y="1028385"/>
                  <a:pt x="362925" y="1015641"/>
                  <a:pt x="370815" y="1003503"/>
                </a:cubicBezTo>
                <a:cubicBezTo>
                  <a:pt x="318017" y="926431"/>
                  <a:pt x="236697" y="920362"/>
                  <a:pt x="153556" y="913686"/>
                </a:cubicBezTo>
                <a:cubicBezTo>
                  <a:pt x="86800" y="908225"/>
                  <a:pt x="15189" y="847538"/>
                  <a:pt x="17010" y="795954"/>
                </a:cubicBezTo>
                <a:cubicBezTo>
                  <a:pt x="18831" y="743763"/>
                  <a:pt x="26113" y="689145"/>
                  <a:pt x="45533" y="641809"/>
                </a:cubicBezTo>
                <a:cubicBezTo>
                  <a:pt x="58884" y="609645"/>
                  <a:pt x="92869" y="572019"/>
                  <a:pt x="124426" y="564130"/>
                </a:cubicBezTo>
                <a:cubicBezTo>
                  <a:pt x="181472" y="549565"/>
                  <a:pt x="222739" y="496767"/>
                  <a:pt x="286460" y="502836"/>
                </a:cubicBezTo>
                <a:cubicBezTo>
                  <a:pt x="295563" y="503443"/>
                  <a:pt x="305880" y="493126"/>
                  <a:pt x="330154" y="480382"/>
                </a:cubicBezTo>
                <a:cubicBezTo>
                  <a:pt x="302238" y="538641"/>
                  <a:pt x="372635" y="580515"/>
                  <a:pt x="325906" y="629672"/>
                </a:cubicBezTo>
                <a:cubicBezTo>
                  <a:pt x="336223" y="635740"/>
                  <a:pt x="347754" y="647878"/>
                  <a:pt x="357464" y="646664"/>
                </a:cubicBezTo>
                <a:cubicBezTo>
                  <a:pt x="390841" y="643023"/>
                  <a:pt x="423005" y="630885"/>
                  <a:pt x="455776" y="629065"/>
                </a:cubicBezTo>
                <a:cubicBezTo>
                  <a:pt x="494616" y="626637"/>
                  <a:pt x="533456" y="632706"/>
                  <a:pt x="572902" y="631492"/>
                </a:cubicBezTo>
                <a:cubicBezTo>
                  <a:pt x="585646" y="631492"/>
                  <a:pt x="605066" y="624817"/>
                  <a:pt x="608707" y="615714"/>
                </a:cubicBezTo>
                <a:cubicBezTo>
                  <a:pt x="632982" y="562916"/>
                  <a:pt x="655436" y="584763"/>
                  <a:pt x="679711" y="614500"/>
                </a:cubicBezTo>
                <a:cubicBezTo>
                  <a:pt x="684566" y="620569"/>
                  <a:pt x="690028" y="626637"/>
                  <a:pt x="696097" y="633313"/>
                </a:cubicBezTo>
                <a:cubicBezTo>
                  <a:pt x="753142" y="600542"/>
                  <a:pt x="833856" y="619355"/>
                  <a:pt x="871482" y="535607"/>
                </a:cubicBezTo>
                <a:cubicBezTo>
                  <a:pt x="858131" y="519222"/>
                  <a:pt x="839925" y="494947"/>
                  <a:pt x="819898" y="473099"/>
                </a:cubicBezTo>
                <a:cubicBezTo>
                  <a:pt x="791982" y="442756"/>
                  <a:pt x="794409" y="418481"/>
                  <a:pt x="832035" y="399668"/>
                </a:cubicBezTo>
                <a:cubicBezTo>
                  <a:pt x="852062" y="389352"/>
                  <a:pt x="874516" y="382069"/>
                  <a:pt x="895150" y="374180"/>
                </a:cubicBezTo>
                <a:cubicBezTo>
                  <a:pt x="878157" y="349298"/>
                  <a:pt x="800478" y="335340"/>
                  <a:pt x="771955" y="353546"/>
                </a:cubicBezTo>
                <a:cubicBezTo>
                  <a:pt x="765280" y="357794"/>
                  <a:pt x="756177" y="368718"/>
                  <a:pt x="753142" y="367504"/>
                </a:cubicBezTo>
                <a:cubicBezTo>
                  <a:pt x="670001" y="320169"/>
                  <a:pt x="580791" y="394207"/>
                  <a:pt x="497650" y="354153"/>
                </a:cubicBezTo>
                <a:cubicBezTo>
                  <a:pt x="481265" y="346264"/>
                  <a:pt x="464879" y="338981"/>
                  <a:pt x="442425" y="328058"/>
                </a:cubicBezTo>
                <a:cubicBezTo>
                  <a:pt x="415116" y="346264"/>
                  <a:pt x="385986" y="335340"/>
                  <a:pt x="373849" y="291039"/>
                </a:cubicBezTo>
                <a:cubicBezTo>
                  <a:pt x="356857" y="229745"/>
                  <a:pt x="379311" y="195760"/>
                  <a:pt x="432715" y="156921"/>
                </a:cubicBezTo>
                <a:cubicBezTo>
                  <a:pt x="497043" y="110192"/>
                  <a:pt x="561372" y="125970"/>
                  <a:pt x="631768" y="136287"/>
                </a:cubicBezTo>
                <a:cubicBezTo>
                  <a:pt x="642692" y="81062"/>
                  <a:pt x="666967" y="86524"/>
                  <a:pt x="716730" y="108978"/>
                </a:cubicBezTo>
                <a:cubicBezTo>
                  <a:pt x="755570" y="126577"/>
                  <a:pt x="808974" y="112619"/>
                  <a:pt x="848421" y="112619"/>
                </a:cubicBezTo>
                <a:cubicBezTo>
                  <a:pt x="862379" y="90165"/>
                  <a:pt x="872089" y="74993"/>
                  <a:pt x="881192" y="60429"/>
                </a:cubicBezTo>
                <a:cubicBezTo>
                  <a:pt x="887867" y="68925"/>
                  <a:pt x="893936" y="78028"/>
                  <a:pt x="899398" y="85310"/>
                </a:cubicBezTo>
                <a:cubicBezTo>
                  <a:pt x="951588" y="33726"/>
                  <a:pt x="1011669" y="3990"/>
                  <a:pt x="1088741" y="348"/>
                </a:cubicBezTo>
                <a:cubicBezTo>
                  <a:pt x="1200405" y="-5113"/>
                  <a:pt x="1290828" y="54967"/>
                  <a:pt x="1389748" y="86524"/>
                </a:cubicBezTo>
                <a:cubicBezTo>
                  <a:pt x="1420698" y="96234"/>
                  <a:pt x="1467427" y="89558"/>
                  <a:pt x="1474103" y="140535"/>
                </a:cubicBezTo>
                <a:cubicBezTo>
                  <a:pt x="1483813" y="138715"/>
                  <a:pt x="1495950" y="139322"/>
                  <a:pt x="1502019" y="133860"/>
                </a:cubicBezTo>
                <a:cubicBezTo>
                  <a:pt x="1511122" y="125364"/>
                  <a:pt x="1515370" y="112012"/>
                  <a:pt x="1532969" y="100482"/>
                </a:cubicBezTo>
                <a:cubicBezTo>
                  <a:pt x="1534183" y="112012"/>
                  <a:pt x="1539038" y="125364"/>
                  <a:pt x="1534790" y="133860"/>
                </a:cubicBezTo>
                <a:cubicBezTo>
                  <a:pt x="1519618" y="166024"/>
                  <a:pt x="1538431" y="207291"/>
                  <a:pt x="1571809" y="208505"/>
                </a:cubicBezTo>
                <a:cubicBezTo>
                  <a:pt x="1579091" y="208505"/>
                  <a:pt x="1593049" y="199402"/>
                  <a:pt x="1593049" y="194547"/>
                </a:cubicBezTo>
                <a:cubicBezTo>
                  <a:pt x="1593656" y="181802"/>
                  <a:pt x="1587587" y="168451"/>
                  <a:pt x="1583339" y="150245"/>
                </a:cubicBezTo>
                <a:cubicBezTo>
                  <a:pt x="1588801" y="145390"/>
                  <a:pt x="1597904" y="137501"/>
                  <a:pt x="1607614" y="128398"/>
                </a:cubicBezTo>
                <a:cubicBezTo>
                  <a:pt x="1593049" y="123543"/>
                  <a:pt x="1580912" y="119295"/>
                  <a:pt x="1568774" y="115047"/>
                </a:cubicBezTo>
                <a:cubicBezTo>
                  <a:pt x="1568774" y="110192"/>
                  <a:pt x="1568774" y="105944"/>
                  <a:pt x="1568774" y="101089"/>
                </a:cubicBezTo>
                <a:cubicBezTo>
                  <a:pt x="1691362" y="84703"/>
                  <a:pt x="1813949" y="68318"/>
                  <a:pt x="1936537" y="51932"/>
                </a:cubicBezTo>
                <a:cubicBezTo>
                  <a:pt x="1937751" y="56180"/>
                  <a:pt x="1938964" y="61035"/>
                  <a:pt x="1940178" y="65283"/>
                </a:cubicBezTo>
                <a:cubicBezTo>
                  <a:pt x="1918331" y="78635"/>
                  <a:pt x="1896484" y="91379"/>
                  <a:pt x="1874636" y="104730"/>
                </a:cubicBezTo>
                <a:cubicBezTo>
                  <a:pt x="1875243" y="110799"/>
                  <a:pt x="1875850" y="116260"/>
                  <a:pt x="1876457" y="122329"/>
                </a:cubicBezTo>
                <a:cubicBezTo>
                  <a:pt x="1900125" y="122329"/>
                  <a:pt x="1923793" y="122329"/>
                  <a:pt x="1947461" y="122329"/>
                </a:cubicBezTo>
                <a:cubicBezTo>
                  <a:pt x="1957777" y="122329"/>
                  <a:pt x="1968701" y="125364"/>
                  <a:pt x="1979018" y="122936"/>
                </a:cubicBezTo>
                <a:cubicBezTo>
                  <a:pt x="1991762" y="120509"/>
                  <a:pt x="2003899" y="114440"/>
                  <a:pt x="2015430" y="108978"/>
                </a:cubicBezTo>
                <a:cubicBezTo>
                  <a:pt x="2024533" y="104730"/>
                  <a:pt x="2033029" y="98661"/>
                  <a:pt x="2042132" y="95020"/>
                </a:cubicBezTo>
                <a:cubicBezTo>
                  <a:pt x="2060338" y="88345"/>
                  <a:pt x="2079151" y="81669"/>
                  <a:pt x="2097964" y="78028"/>
                </a:cubicBezTo>
                <a:cubicBezTo>
                  <a:pt x="2113136" y="74993"/>
                  <a:pt x="2128915" y="73173"/>
                  <a:pt x="2143479" y="76207"/>
                </a:cubicBezTo>
                <a:cubicBezTo>
                  <a:pt x="2159865" y="79241"/>
                  <a:pt x="2175037" y="88345"/>
                  <a:pt x="2199311" y="86524"/>
                </a:cubicBezTo>
                <a:cubicBezTo>
                  <a:pt x="2184746" y="82883"/>
                  <a:pt x="2170789" y="79241"/>
                  <a:pt x="2156224" y="75600"/>
                </a:cubicBezTo>
                <a:cubicBezTo>
                  <a:pt x="2160472" y="67711"/>
                  <a:pt x="2164720" y="60429"/>
                  <a:pt x="2168968" y="52539"/>
                </a:cubicBezTo>
                <a:cubicBezTo>
                  <a:pt x="2213269" y="52539"/>
                  <a:pt x="2258178" y="52539"/>
                  <a:pt x="2302479" y="52539"/>
                </a:cubicBezTo>
                <a:cubicBezTo>
                  <a:pt x="2303086" y="56180"/>
                  <a:pt x="2303086" y="59822"/>
                  <a:pt x="2303693" y="63463"/>
                </a:cubicBezTo>
                <a:cubicBezTo>
                  <a:pt x="2276384" y="65890"/>
                  <a:pt x="2248468" y="68925"/>
                  <a:pt x="2221159" y="71352"/>
                </a:cubicBezTo>
                <a:cubicBezTo>
                  <a:pt x="2221766" y="75600"/>
                  <a:pt x="2222979" y="80455"/>
                  <a:pt x="2223586" y="84703"/>
                </a:cubicBezTo>
                <a:cubicBezTo>
                  <a:pt x="2295804" y="102909"/>
                  <a:pt x="2353456" y="51932"/>
                  <a:pt x="2417177" y="27051"/>
                </a:cubicBezTo>
                <a:cubicBezTo>
                  <a:pt x="2420819" y="31906"/>
                  <a:pt x="2425067" y="37368"/>
                  <a:pt x="2428708" y="42222"/>
                </a:cubicBezTo>
                <a:cubicBezTo>
                  <a:pt x="2401399" y="69532"/>
                  <a:pt x="2378945" y="104730"/>
                  <a:pt x="2346781" y="121115"/>
                </a:cubicBezTo>
                <a:cubicBezTo>
                  <a:pt x="2300052" y="144783"/>
                  <a:pt x="2245433" y="151459"/>
                  <a:pt x="2196884" y="172092"/>
                </a:cubicBezTo>
                <a:cubicBezTo>
                  <a:pt x="2168361" y="184230"/>
                  <a:pt x="2147121" y="214573"/>
                  <a:pt x="2118598" y="227318"/>
                </a:cubicBezTo>
                <a:cubicBezTo>
                  <a:pt x="2079758" y="244310"/>
                  <a:pt x="2063979" y="272226"/>
                  <a:pt x="2055483" y="309852"/>
                </a:cubicBezTo>
                <a:cubicBezTo>
                  <a:pt x="2046987" y="349298"/>
                  <a:pt x="2069441" y="360829"/>
                  <a:pt x="2099178" y="352333"/>
                </a:cubicBezTo>
                <a:cubicBezTo>
                  <a:pt x="2150762" y="338375"/>
                  <a:pt x="2199311" y="335947"/>
                  <a:pt x="2248468" y="359008"/>
                </a:cubicBezTo>
                <a:cubicBezTo>
                  <a:pt x="2258785" y="363863"/>
                  <a:pt x="2280632" y="366291"/>
                  <a:pt x="2284880" y="360829"/>
                </a:cubicBezTo>
                <a:cubicBezTo>
                  <a:pt x="2312796" y="323203"/>
                  <a:pt x="2338284" y="346871"/>
                  <a:pt x="2368628" y="356581"/>
                </a:cubicBezTo>
                <a:cubicBezTo>
                  <a:pt x="2419605" y="372966"/>
                  <a:pt x="2473009" y="385710"/>
                  <a:pt x="2521559" y="343836"/>
                </a:cubicBezTo>
                <a:cubicBezTo>
                  <a:pt x="2530662" y="335947"/>
                  <a:pt x="2545834" y="334126"/>
                  <a:pt x="2559792" y="328665"/>
                </a:cubicBezTo>
                <a:cubicBezTo>
                  <a:pt x="2563433" y="352333"/>
                  <a:pt x="2566467" y="374180"/>
                  <a:pt x="2570108" y="397241"/>
                </a:cubicBezTo>
                <a:cubicBezTo>
                  <a:pt x="2541586" y="402703"/>
                  <a:pt x="2514276" y="407558"/>
                  <a:pt x="2485147" y="412413"/>
                </a:cubicBezTo>
                <a:cubicBezTo>
                  <a:pt x="2492429" y="434260"/>
                  <a:pt x="2499105" y="454287"/>
                  <a:pt x="2509421" y="484023"/>
                </a:cubicBezTo>
                <a:cubicBezTo>
                  <a:pt x="2469368" y="471886"/>
                  <a:pt x="2436597" y="462176"/>
                  <a:pt x="2400792" y="451859"/>
                </a:cubicBezTo>
                <a:cubicBezTo>
                  <a:pt x="2407468" y="435474"/>
                  <a:pt x="2411715" y="424550"/>
                  <a:pt x="2418998" y="407558"/>
                </a:cubicBezTo>
                <a:cubicBezTo>
                  <a:pt x="2389868" y="420302"/>
                  <a:pt x="2368021" y="436687"/>
                  <a:pt x="2346781" y="436080"/>
                </a:cubicBezTo>
                <a:cubicBezTo>
                  <a:pt x="2325540" y="436080"/>
                  <a:pt x="2304907" y="418481"/>
                  <a:pt x="2277598" y="417268"/>
                </a:cubicBezTo>
                <a:cubicBezTo>
                  <a:pt x="2284273" y="429405"/>
                  <a:pt x="2290949" y="441542"/>
                  <a:pt x="2300052" y="456714"/>
                </a:cubicBezTo>
                <a:cubicBezTo>
                  <a:pt x="2253323" y="468851"/>
                  <a:pt x="2225407" y="498588"/>
                  <a:pt x="2235723" y="547744"/>
                </a:cubicBezTo>
                <a:cubicBezTo>
                  <a:pt x="2239365" y="564130"/>
                  <a:pt x="2256964" y="581729"/>
                  <a:pt x="2272136" y="590225"/>
                </a:cubicBezTo>
                <a:cubicBezTo>
                  <a:pt x="2287307" y="598721"/>
                  <a:pt x="2308548" y="596294"/>
                  <a:pt x="2336464" y="599935"/>
                </a:cubicBezTo>
                <a:cubicBezTo>
                  <a:pt x="2380158" y="656981"/>
                  <a:pt x="2449341" y="627851"/>
                  <a:pt x="2529448" y="627244"/>
                </a:cubicBezTo>
                <a:cubicBezTo>
                  <a:pt x="2504567" y="608431"/>
                  <a:pt x="2486360" y="601149"/>
                  <a:pt x="2478471" y="587191"/>
                </a:cubicBezTo>
                <a:cubicBezTo>
                  <a:pt x="2468761" y="572019"/>
                  <a:pt x="2468154" y="551992"/>
                  <a:pt x="2463299" y="533786"/>
                </a:cubicBezTo>
                <a:cubicBezTo>
                  <a:pt x="2479685" y="531359"/>
                  <a:pt x="2497284" y="523470"/>
                  <a:pt x="2511242" y="527718"/>
                </a:cubicBezTo>
                <a:cubicBezTo>
                  <a:pt x="2567681" y="544103"/>
                  <a:pt x="2613196" y="576267"/>
                  <a:pt x="2653856" y="620569"/>
                </a:cubicBezTo>
                <a:cubicBezTo>
                  <a:pt x="2676310" y="644843"/>
                  <a:pt x="2720612" y="649698"/>
                  <a:pt x="2756417" y="659408"/>
                </a:cubicBezTo>
                <a:cubicBezTo>
                  <a:pt x="2782513" y="666691"/>
                  <a:pt x="2815283" y="659408"/>
                  <a:pt x="2837131" y="672153"/>
                </a:cubicBezTo>
                <a:cubicBezTo>
                  <a:pt x="2863226" y="686717"/>
                  <a:pt x="2880825" y="686717"/>
                  <a:pt x="2895390" y="664263"/>
                </a:cubicBezTo>
                <a:cubicBezTo>
                  <a:pt x="2897211" y="661229"/>
                  <a:pt x="2869902" y="639989"/>
                  <a:pt x="2856551" y="627851"/>
                </a:cubicBezTo>
                <a:cubicBezTo>
                  <a:pt x="2854123" y="625424"/>
                  <a:pt x="2851089" y="624210"/>
                  <a:pt x="2846234" y="619962"/>
                </a:cubicBezTo>
                <a:cubicBezTo>
                  <a:pt x="2846234" y="615714"/>
                  <a:pt x="2845627" y="609645"/>
                  <a:pt x="2846234" y="603576"/>
                </a:cubicBezTo>
                <a:cubicBezTo>
                  <a:pt x="2853516" y="542283"/>
                  <a:pt x="2852909" y="543496"/>
                  <a:pt x="2911776" y="572019"/>
                </a:cubicBezTo>
                <a:cubicBezTo>
                  <a:pt x="2926341" y="579302"/>
                  <a:pt x="2946974" y="581122"/>
                  <a:pt x="2963360" y="578088"/>
                </a:cubicBezTo>
                <a:cubicBezTo>
                  <a:pt x="3015550" y="569592"/>
                  <a:pt x="3039825" y="598115"/>
                  <a:pt x="3054390" y="641202"/>
                </a:cubicBezTo>
                <a:cubicBezTo>
                  <a:pt x="3000378" y="638168"/>
                  <a:pt x="2988848" y="650305"/>
                  <a:pt x="3001592" y="697034"/>
                </a:cubicBezTo>
                <a:cubicBezTo>
                  <a:pt x="3025867" y="691572"/>
                  <a:pt x="3049535" y="685504"/>
                  <a:pt x="3073810" y="680042"/>
                </a:cubicBezTo>
                <a:cubicBezTo>
                  <a:pt x="3068348" y="668511"/>
                  <a:pt x="3061672" y="655767"/>
                  <a:pt x="3054997" y="643023"/>
                </a:cubicBezTo>
                <a:close/>
                <a:moveTo>
                  <a:pt x="5208168" y="1260209"/>
                </a:moveTo>
                <a:cubicBezTo>
                  <a:pt x="5234264" y="1262636"/>
                  <a:pt x="5253077" y="1264457"/>
                  <a:pt x="5277352" y="1266884"/>
                </a:cubicBezTo>
                <a:cubicBezTo>
                  <a:pt x="5305267" y="1217728"/>
                  <a:pt x="5336218" y="1245644"/>
                  <a:pt x="5369596" y="1282056"/>
                </a:cubicBezTo>
                <a:cubicBezTo>
                  <a:pt x="5331970" y="1200129"/>
                  <a:pt x="5423607" y="1245037"/>
                  <a:pt x="5435744" y="1198308"/>
                </a:cubicBezTo>
                <a:cubicBezTo>
                  <a:pt x="5407222" y="1182530"/>
                  <a:pt x="5376271" y="1166751"/>
                  <a:pt x="5347141" y="1147331"/>
                </a:cubicBezTo>
                <a:cubicBezTo>
                  <a:pt x="5336825" y="1140049"/>
                  <a:pt x="5331363" y="1124877"/>
                  <a:pt x="5324081" y="1113346"/>
                </a:cubicBezTo>
                <a:cubicBezTo>
                  <a:pt x="5336218" y="1110312"/>
                  <a:pt x="5348355" y="1107278"/>
                  <a:pt x="5360493" y="1104850"/>
                </a:cubicBezTo>
                <a:cubicBezTo>
                  <a:pt x="5365348" y="1104243"/>
                  <a:pt x="5371416" y="1106064"/>
                  <a:pt x="5377485" y="1106671"/>
                </a:cubicBezTo>
                <a:cubicBezTo>
                  <a:pt x="5378699" y="1047804"/>
                  <a:pt x="5374451" y="991366"/>
                  <a:pt x="5429676" y="959202"/>
                </a:cubicBezTo>
                <a:cubicBezTo>
                  <a:pt x="5515244" y="1012606"/>
                  <a:pt x="5578966" y="924610"/>
                  <a:pt x="5657251" y="927644"/>
                </a:cubicBezTo>
                <a:cubicBezTo>
                  <a:pt x="5642687" y="913686"/>
                  <a:pt x="5627515" y="909438"/>
                  <a:pt x="5611736" y="905797"/>
                </a:cubicBezTo>
                <a:cubicBezTo>
                  <a:pt x="5598385" y="902763"/>
                  <a:pt x="5583820" y="902763"/>
                  <a:pt x="5570469" y="898515"/>
                </a:cubicBezTo>
                <a:cubicBezTo>
                  <a:pt x="5540126" y="888198"/>
                  <a:pt x="5509782" y="876667"/>
                  <a:pt x="5480046" y="863316"/>
                </a:cubicBezTo>
                <a:cubicBezTo>
                  <a:pt x="5436351" y="842683"/>
                  <a:pt x="5426034" y="882129"/>
                  <a:pt x="5404794" y="902763"/>
                </a:cubicBezTo>
                <a:cubicBezTo>
                  <a:pt x="5401760" y="905797"/>
                  <a:pt x="5396298" y="907618"/>
                  <a:pt x="5391443" y="908225"/>
                </a:cubicBezTo>
                <a:cubicBezTo>
                  <a:pt x="5331970" y="920362"/>
                  <a:pt x="5273710" y="947671"/>
                  <a:pt x="5213630" y="902156"/>
                </a:cubicBezTo>
                <a:cubicBezTo>
                  <a:pt x="5196638" y="889412"/>
                  <a:pt x="5166295" y="893053"/>
                  <a:pt x="5142020" y="893053"/>
                </a:cubicBezTo>
                <a:cubicBezTo>
                  <a:pt x="5121386" y="892446"/>
                  <a:pt x="5100146" y="896694"/>
                  <a:pt x="5083760" y="898515"/>
                </a:cubicBezTo>
                <a:cubicBezTo>
                  <a:pt x="5088008" y="927644"/>
                  <a:pt x="5092863" y="959202"/>
                  <a:pt x="5097111" y="985904"/>
                </a:cubicBezTo>
                <a:cubicBezTo>
                  <a:pt x="5111676" y="987118"/>
                  <a:pt x="5137165" y="988938"/>
                  <a:pt x="5173577" y="991973"/>
                </a:cubicBezTo>
                <a:cubicBezTo>
                  <a:pt x="5185714" y="981049"/>
                  <a:pt x="5208168" y="961022"/>
                  <a:pt x="5231836" y="939175"/>
                </a:cubicBezTo>
                <a:cubicBezTo>
                  <a:pt x="5234264" y="950099"/>
                  <a:pt x="5237298" y="965877"/>
                  <a:pt x="5240333" y="978015"/>
                </a:cubicBezTo>
                <a:cubicBezTo>
                  <a:pt x="5255504" y="982263"/>
                  <a:pt x="5273103" y="986511"/>
                  <a:pt x="5290096" y="991366"/>
                </a:cubicBezTo>
                <a:cubicBezTo>
                  <a:pt x="5289489" y="995007"/>
                  <a:pt x="5288882" y="998041"/>
                  <a:pt x="5288275" y="1001683"/>
                </a:cubicBezTo>
                <a:cubicBezTo>
                  <a:pt x="5259145" y="1010179"/>
                  <a:pt x="5230016" y="1019282"/>
                  <a:pt x="5197852" y="1028992"/>
                </a:cubicBezTo>
                <a:cubicBezTo>
                  <a:pt x="5206348" y="1034453"/>
                  <a:pt x="5212416" y="1039915"/>
                  <a:pt x="5219092" y="1042950"/>
                </a:cubicBezTo>
                <a:cubicBezTo>
                  <a:pt x="5267035" y="1062369"/>
                  <a:pt x="5288275" y="1095140"/>
                  <a:pt x="5276138" y="1142476"/>
                </a:cubicBezTo>
                <a:cubicBezTo>
                  <a:pt x="5265214" y="1184957"/>
                  <a:pt x="5230623" y="1180102"/>
                  <a:pt x="5195424" y="1177068"/>
                </a:cubicBezTo>
                <a:cubicBezTo>
                  <a:pt x="5183287" y="1175854"/>
                  <a:pt x="5166901" y="1191633"/>
                  <a:pt x="5157192" y="1203770"/>
                </a:cubicBezTo>
                <a:cubicBezTo>
                  <a:pt x="5149909" y="1212873"/>
                  <a:pt x="5149909" y="1227438"/>
                  <a:pt x="5146268" y="1240789"/>
                </a:cubicBezTo>
                <a:cubicBezTo>
                  <a:pt x="5125634" y="1229865"/>
                  <a:pt x="5109856" y="1220762"/>
                  <a:pt x="5093470" y="1212266"/>
                </a:cubicBezTo>
                <a:cubicBezTo>
                  <a:pt x="5114104" y="1244430"/>
                  <a:pt x="5074657" y="1329392"/>
                  <a:pt x="5161440" y="1295407"/>
                </a:cubicBezTo>
                <a:cubicBezTo>
                  <a:pt x="5151730" y="1243216"/>
                  <a:pt x="5159619" y="1230472"/>
                  <a:pt x="5210596" y="1212266"/>
                </a:cubicBezTo>
                <a:cubicBezTo>
                  <a:pt x="5209989" y="1229865"/>
                  <a:pt x="5208775" y="1248071"/>
                  <a:pt x="5208168" y="1260209"/>
                </a:cubicBezTo>
                <a:close/>
                <a:moveTo>
                  <a:pt x="10013358" y="1062369"/>
                </a:moveTo>
                <a:cubicBezTo>
                  <a:pt x="10044308" y="1066618"/>
                  <a:pt x="10068583" y="1072079"/>
                  <a:pt x="10093464" y="1072686"/>
                </a:cubicBezTo>
                <a:cubicBezTo>
                  <a:pt x="10106816" y="1072686"/>
                  <a:pt x="10119560" y="1063583"/>
                  <a:pt x="10132911" y="1058728"/>
                </a:cubicBezTo>
                <a:cubicBezTo>
                  <a:pt x="10121987" y="1050232"/>
                  <a:pt x="10111670" y="1039308"/>
                  <a:pt x="10098926" y="1034453"/>
                </a:cubicBezTo>
                <a:cubicBezTo>
                  <a:pt x="10087396" y="1030205"/>
                  <a:pt x="10068583" y="1027778"/>
                  <a:pt x="10060693" y="1033847"/>
                </a:cubicBezTo>
                <a:cubicBezTo>
                  <a:pt x="10028530" y="1058728"/>
                  <a:pt x="9998186" y="1043556"/>
                  <a:pt x="9966022" y="1036881"/>
                </a:cubicBezTo>
                <a:cubicBezTo>
                  <a:pt x="9905942" y="1024744"/>
                  <a:pt x="9845862" y="1011392"/>
                  <a:pt x="9785175" y="1001683"/>
                </a:cubicBezTo>
                <a:cubicBezTo>
                  <a:pt x="9756045" y="997434"/>
                  <a:pt x="9725095" y="1001076"/>
                  <a:pt x="9695358" y="1000469"/>
                </a:cubicBezTo>
                <a:cubicBezTo>
                  <a:pt x="9675939" y="999862"/>
                  <a:pt x="9655912" y="1000469"/>
                  <a:pt x="9636492" y="997434"/>
                </a:cubicBezTo>
                <a:cubicBezTo>
                  <a:pt x="9583694" y="987724"/>
                  <a:pt x="9531504" y="975587"/>
                  <a:pt x="9478706" y="964663"/>
                </a:cubicBezTo>
                <a:cubicBezTo>
                  <a:pt x="9501767" y="1044163"/>
                  <a:pt x="9501767" y="1046591"/>
                  <a:pt x="9586729" y="1050232"/>
                </a:cubicBezTo>
                <a:cubicBezTo>
                  <a:pt x="9623141" y="1051446"/>
                  <a:pt x="9643168" y="1062976"/>
                  <a:pt x="9657125" y="1095747"/>
                </a:cubicBezTo>
                <a:cubicBezTo>
                  <a:pt x="9672297" y="1132159"/>
                  <a:pt x="9693537" y="1126091"/>
                  <a:pt x="9717205" y="1100602"/>
                </a:cubicBezTo>
                <a:cubicBezTo>
                  <a:pt x="9729343" y="1087251"/>
                  <a:pt x="9745729" y="1078148"/>
                  <a:pt x="9760293" y="1067224"/>
                </a:cubicBezTo>
                <a:cubicBezTo>
                  <a:pt x="9764541" y="1072079"/>
                  <a:pt x="9768183" y="1076934"/>
                  <a:pt x="9772430" y="1081789"/>
                </a:cubicBezTo>
                <a:cubicBezTo>
                  <a:pt x="9753618" y="1102423"/>
                  <a:pt x="9735411" y="1123663"/>
                  <a:pt x="9716599" y="1144297"/>
                </a:cubicBezTo>
                <a:cubicBezTo>
                  <a:pt x="9717205" y="1149759"/>
                  <a:pt x="9717812" y="1155220"/>
                  <a:pt x="9718420" y="1160682"/>
                </a:cubicBezTo>
                <a:cubicBezTo>
                  <a:pt x="9740873" y="1160682"/>
                  <a:pt x="9763327" y="1161289"/>
                  <a:pt x="9785175" y="1160682"/>
                </a:cubicBezTo>
                <a:cubicBezTo>
                  <a:pt x="9806416" y="1160075"/>
                  <a:pt x="9827656" y="1160682"/>
                  <a:pt x="9848289" y="1156434"/>
                </a:cubicBezTo>
                <a:cubicBezTo>
                  <a:pt x="9864068" y="1153400"/>
                  <a:pt x="9879847" y="1144904"/>
                  <a:pt x="9893804" y="1136407"/>
                </a:cubicBezTo>
                <a:cubicBezTo>
                  <a:pt x="9912618" y="1125484"/>
                  <a:pt x="9933251" y="1099995"/>
                  <a:pt x="9947209" y="1103637"/>
                </a:cubicBezTo>
                <a:cubicBezTo>
                  <a:pt x="9987262" y="1112740"/>
                  <a:pt x="10002434" y="1093927"/>
                  <a:pt x="10013358" y="1062369"/>
                </a:cubicBezTo>
                <a:close/>
                <a:moveTo>
                  <a:pt x="9836152" y="1922910"/>
                </a:moveTo>
                <a:cubicBezTo>
                  <a:pt x="9921721" y="1939902"/>
                  <a:pt x="9853144" y="1851299"/>
                  <a:pt x="9903515" y="1843410"/>
                </a:cubicBezTo>
                <a:cubicBezTo>
                  <a:pt x="9811877" y="1820349"/>
                  <a:pt x="9725702" y="1795467"/>
                  <a:pt x="9638919" y="1777261"/>
                </a:cubicBezTo>
                <a:cubicBezTo>
                  <a:pt x="9562454" y="1761483"/>
                  <a:pt x="9561240" y="1765124"/>
                  <a:pt x="9581267" y="1844624"/>
                </a:cubicBezTo>
                <a:cubicBezTo>
                  <a:pt x="9583087" y="1852513"/>
                  <a:pt x="9584301" y="1859795"/>
                  <a:pt x="9584301" y="1861009"/>
                </a:cubicBezTo>
                <a:cubicBezTo>
                  <a:pt x="9551531" y="1884070"/>
                  <a:pt x="9522401" y="1904097"/>
                  <a:pt x="9493878" y="1924123"/>
                </a:cubicBezTo>
                <a:cubicBezTo>
                  <a:pt x="9493878" y="1930192"/>
                  <a:pt x="9494485" y="1936868"/>
                  <a:pt x="9494485" y="1942936"/>
                </a:cubicBezTo>
                <a:cubicBezTo>
                  <a:pt x="9510870" y="1946578"/>
                  <a:pt x="9526648" y="1951433"/>
                  <a:pt x="9543034" y="1953253"/>
                </a:cubicBezTo>
                <a:cubicBezTo>
                  <a:pt x="9565488" y="1955681"/>
                  <a:pt x="9590977" y="1949612"/>
                  <a:pt x="9610397" y="1958715"/>
                </a:cubicBezTo>
                <a:cubicBezTo>
                  <a:pt x="9671083" y="1987238"/>
                  <a:pt x="9686255" y="1984204"/>
                  <a:pt x="9717205" y="1926551"/>
                </a:cubicBezTo>
                <a:cubicBezTo>
                  <a:pt x="9722667" y="1915627"/>
                  <a:pt x="9726308" y="1903490"/>
                  <a:pt x="9731770" y="1888925"/>
                </a:cubicBezTo>
                <a:cubicBezTo>
                  <a:pt x="9749976" y="1893173"/>
                  <a:pt x="9765148" y="1896814"/>
                  <a:pt x="9780927" y="1900456"/>
                </a:cubicBezTo>
                <a:cubicBezTo>
                  <a:pt x="9776072" y="1930192"/>
                  <a:pt x="9771824" y="1955074"/>
                  <a:pt x="9765755" y="1989058"/>
                </a:cubicBezTo>
                <a:cubicBezTo>
                  <a:pt x="9800954" y="1981169"/>
                  <a:pt x="9827049" y="1975101"/>
                  <a:pt x="9857392" y="1968425"/>
                </a:cubicBezTo>
                <a:cubicBezTo>
                  <a:pt x="9848896" y="1950219"/>
                  <a:pt x="9843434" y="1938688"/>
                  <a:pt x="9836152" y="1922910"/>
                </a:cubicBezTo>
                <a:close/>
                <a:moveTo>
                  <a:pt x="10537085" y="1820349"/>
                </a:moveTo>
                <a:cubicBezTo>
                  <a:pt x="10558326" y="1823383"/>
                  <a:pt x="10578959" y="1823383"/>
                  <a:pt x="10597166" y="1830059"/>
                </a:cubicBezTo>
                <a:cubicBezTo>
                  <a:pt x="10614158" y="1836127"/>
                  <a:pt x="10628723" y="1849479"/>
                  <a:pt x="10643895" y="1860402"/>
                </a:cubicBezTo>
                <a:cubicBezTo>
                  <a:pt x="10660887" y="1872540"/>
                  <a:pt x="10676059" y="1888925"/>
                  <a:pt x="10694871" y="1897421"/>
                </a:cubicBezTo>
                <a:cubicBezTo>
                  <a:pt x="10710651" y="1905311"/>
                  <a:pt x="10730070" y="1905311"/>
                  <a:pt x="10748276" y="1908345"/>
                </a:cubicBezTo>
                <a:cubicBezTo>
                  <a:pt x="10749490" y="1891959"/>
                  <a:pt x="10757986" y="1869505"/>
                  <a:pt x="10750097" y="1859795"/>
                </a:cubicBezTo>
                <a:cubicBezTo>
                  <a:pt x="10730070" y="1833700"/>
                  <a:pt x="10704582" y="1810639"/>
                  <a:pt x="10665742" y="1835521"/>
                </a:cubicBezTo>
                <a:cubicBezTo>
                  <a:pt x="10653605" y="1842803"/>
                  <a:pt x="10636005" y="1840982"/>
                  <a:pt x="10620227" y="1843410"/>
                </a:cubicBezTo>
                <a:cubicBezTo>
                  <a:pt x="10616586" y="1805784"/>
                  <a:pt x="10613551" y="1774834"/>
                  <a:pt x="10610517" y="1739028"/>
                </a:cubicBezTo>
                <a:cubicBezTo>
                  <a:pt x="10585635" y="1749345"/>
                  <a:pt x="10571071" y="1755414"/>
                  <a:pt x="10554078" y="1762089"/>
                </a:cubicBezTo>
                <a:cubicBezTo>
                  <a:pt x="10538906" y="1705044"/>
                  <a:pt x="10603841" y="1738422"/>
                  <a:pt x="10609910" y="1708078"/>
                </a:cubicBezTo>
                <a:cubicBezTo>
                  <a:pt x="10565609" y="1647391"/>
                  <a:pt x="10524948" y="1637681"/>
                  <a:pt x="10391437" y="1656494"/>
                </a:cubicBezTo>
                <a:cubicBezTo>
                  <a:pt x="10378693" y="1692906"/>
                  <a:pt x="10403574" y="1729925"/>
                  <a:pt x="10427242" y="1728105"/>
                </a:cubicBezTo>
                <a:cubicBezTo>
                  <a:pt x="10501281" y="1723857"/>
                  <a:pt x="10509776" y="1783330"/>
                  <a:pt x="10537085" y="1820349"/>
                </a:cubicBezTo>
                <a:close/>
                <a:moveTo>
                  <a:pt x="574116" y="1041129"/>
                </a:moveTo>
                <a:cubicBezTo>
                  <a:pt x="557124" y="1042343"/>
                  <a:pt x="529208" y="1048411"/>
                  <a:pt x="502505" y="1045377"/>
                </a:cubicBezTo>
                <a:cubicBezTo>
                  <a:pt x="458811" y="1040522"/>
                  <a:pt x="444853" y="1057514"/>
                  <a:pt x="452135" y="1098175"/>
                </a:cubicBezTo>
                <a:cubicBezTo>
                  <a:pt x="452742" y="1103030"/>
                  <a:pt x="450315" y="1111526"/>
                  <a:pt x="447280" y="1112740"/>
                </a:cubicBezTo>
                <a:cubicBezTo>
                  <a:pt x="401158" y="1129125"/>
                  <a:pt x="421792" y="1168572"/>
                  <a:pt x="435750" y="1181923"/>
                </a:cubicBezTo>
                <a:cubicBezTo>
                  <a:pt x="459418" y="1204984"/>
                  <a:pt x="477017" y="1254747"/>
                  <a:pt x="527387" y="1229258"/>
                </a:cubicBezTo>
                <a:cubicBezTo>
                  <a:pt x="568047" y="1208625"/>
                  <a:pt x="614776" y="1228652"/>
                  <a:pt x="621452" y="1272346"/>
                </a:cubicBezTo>
                <a:cubicBezTo>
                  <a:pt x="626913" y="1308151"/>
                  <a:pt x="649974" y="1311793"/>
                  <a:pt x="668181" y="1292373"/>
                </a:cubicBezTo>
                <a:cubicBezTo>
                  <a:pt x="683959" y="1276594"/>
                  <a:pt x="690635" y="1248071"/>
                  <a:pt x="692455" y="1224403"/>
                </a:cubicBezTo>
                <a:cubicBezTo>
                  <a:pt x="693062" y="1214087"/>
                  <a:pt x="673642" y="1198308"/>
                  <a:pt x="660291" y="1192239"/>
                </a:cubicBezTo>
                <a:cubicBezTo>
                  <a:pt x="640265" y="1183136"/>
                  <a:pt x="612955" y="1185564"/>
                  <a:pt x="595963" y="1172820"/>
                </a:cubicBezTo>
                <a:cubicBezTo>
                  <a:pt x="569868" y="1154007"/>
                  <a:pt x="541345" y="1129732"/>
                  <a:pt x="531028" y="1101209"/>
                </a:cubicBezTo>
                <a:cubicBezTo>
                  <a:pt x="524959" y="1087251"/>
                  <a:pt x="560158" y="1059335"/>
                  <a:pt x="574116" y="1041129"/>
                </a:cubicBezTo>
                <a:close/>
                <a:moveTo>
                  <a:pt x="4951463" y="958595"/>
                </a:moveTo>
                <a:cubicBezTo>
                  <a:pt x="4955104" y="924610"/>
                  <a:pt x="4947215" y="916114"/>
                  <a:pt x="4913230" y="904583"/>
                </a:cubicBezTo>
                <a:cubicBezTo>
                  <a:pt x="4878638" y="893053"/>
                  <a:pt x="4857398" y="874240"/>
                  <a:pt x="4821593" y="902156"/>
                </a:cubicBezTo>
                <a:cubicBezTo>
                  <a:pt x="4813097" y="908832"/>
                  <a:pt x="4780326" y="884557"/>
                  <a:pt x="4757872" y="876061"/>
                </a:cubicBezTo>
                <a:cubicBezTo>
                  <a:pt x="4754837" y="874847"/>
                  <a:pt x="4749982" y="879095"/>
                  <a:pt x="4745127" y="881522"/>
                </a:cubicBezTo>
                <a:cubicBezTo>
                  <a:pt x="4753016" y="888805"/>
                  <a:pt x="4759692" y="894874"/>
                  <a:pt x="4762727" y="897301"/>
                </a:cubicBezTo>
                <a:cubicBezTo>
                  <a:pt x="4725101" y="941602"/>
                  <a:pt x="4651063" y="887591"/>
                  <a:pt x="4624361" y="958595"/>
                </a:cubicBezTo>
                <a:cubicBezTo>
                  <a:pt x="4682013" y="965877"/>
                  <a:pt x="4744521" y="1038095"/>
                  <a:pt x="4796711" y="944637"/>
                </a:cubicBezTo>
                <a:cubicBezTo>
                  <a:pt x="4794284" y="968305"/>
                  <a:pt x="4791856" y="991973"/>
                  <a:pt x="4788822" y="1021709"/>
                </a:cubicBezTo>
                <a:cubicBezTo>
                  <a:pt x="4826448" y="1025957"/>
                  <a:pt x="4876211" y="1032026"/>
                  <a:pt x="4938719" y="1039308"/>
                </a:cubicBezTo>
                <a:cubicBezTo>
                  <a:pt x="4899879" y="1000469"/>
                  <a:pt x="4882280" y="967091"/>
                  <a:pt x="4922940" y="928251"/>
                </a:cubicBezTo>
                <a:cubicBezTo>
                  <a:pt x="4932043" y="937961"/>
                  <a:pt x="4940539" y="947064"/>
                  <a:pt x="4951463" y="958595"/>
                </a:cubicBezTo>
                <a:close/>
                <a:moveTo>
                  <a:pt x="10050377" y="1939295"/>
                </a:moveTo>
                <a:cubicBezTo>
                  <a:pt x="10063121" y="1941723"/>
                  <a:pt x="10087396" y="1939902"/>
                  <a:pt x="10090430" y="1947185"/>
                </a:cubicBezTo>
                <a:cubicBezTo>
                  <a:pt x="10109850" y="1997555"/>
                  <a:pt x="10154758" y="1973887"/>
                  <a:pt x="10186922" y="1983597"/>
                </a:cubicBezTo>
                <a:cubicBezTo>
                  <a:pt x="10202701" y="1987845"/>
                  <a:pt x="10219693" y="1988452"/>
                  <a:pt x="10236078" y="1988452"/>
                </a:cubicBezTo>
                <a:cubicBezTo>
                  <a:pt x="10257319" y="1987845"/>
                  <a:pt x="10279166" y="1984810"/>
                  <a:pt x="10311937" y="1981169"/>
                </a:cubicBezTo>
                <a:cubicBezTo>
                  <a:pt x="10273097" y="1960536"/>
                  <a:pt x="10250643" y="1947791"/>
                  <a:pt x="10227582" y="1937475"/>
                </a:cubicBezTo>
                <a:cubicBezTo>
                  <a:pt x="10213625" y="1930799"/>
                  <a:pt x="10197846" y="1928372"/>
                  <a:pt x="10183888" y="1922303"/>
                </a:cubicBezTo>
                <a:cubicBezTo>
                  <a:pt x="10166895" y="1915020"/>
                  <a:pt x="10150510" y="1906524"/>
                  <a:pt x="10133517" y="1898635"/>
                </a:cubicBezTo>
                <a:cubicBezTo>
                  <a:pt x="10149297" y="1887105"/>
                  <a:pt x="10163861" y="1872540"/>
                  <a:pt x="10180854" y="1864043"/>
                </a:cubicBezTo>
                <a:cubicBezTo>
                  <a:pt x="10194204" y="1857368"/>
                  <a:pt x="10211197" y="1859189"/>
                  <a:pt x="10237899" y="1855547"/>
                </a:cubicBezTo>
                <a:cubicBezTo>
                  <a:pt x="10169930" y="1836127"/>
                  <a:pt x="10115919" y="1820956"/>
                  <a:pt x="10061907" y="1805177"/>
                </a:cubicBezTo>
                <a:cubicBezTo>
                  <a:pt x="10072831" y="1816101"/>
                  <a:pt x="10084361" y="1827024"/>
                  <a:pt x="10095285" y="1837948"/>
                </a:cubicBezTo>
                <a:cubicBezTo>
                  <a:pt x="10077079" y="1848872"/>
                  <a:pt x="10058873" y="1859795"/>
                  <a:pt x="10041274" y="1870719"/>
                </a:cubicBezTo>
                <a:cubicBezTo>
                  <a:pt x="10035812" y="1863437"/>
                  <a:pt x="10030350" y="1855547"/>
                  <a:pt x="10024888" y="1848265"/>
                </a:cubicBezTo>
                <a:cubicBezTo>
                  <a:pt x="10031564" y="1876181"/>
                  <a:pt x="10040060" y="1905311"/>
                  <a:pt x="10050377" y="1939295"/>
                </a:cubicBezTo>
                <a:close/>
                <a:moveTo>
                  <a:pt x="7841373" y="1916234"/>
                </a:moveTo>
                <a:cubicBezTo>
                  <a:pt x="7838946" y="1900456"/>
                  <a:pt x="7831664" y="1884677"/>
                  <a:pt x="7836518" y="1878002"/>
                </a:cubicBezTo>
                <a:cubicBezTo>
                  <a:pt x="7864435" y="1839162"/>
                  <a:pt x="7832270" y="1828238"/>
                  <a:pt x="7807996" y="1817921"/>
                </a:cubicBezTo>
                <a:cubicBezTo>
                  <a:pt x="7783721" y="1807605"/>
                  <a:pt x="7755805" y="1806391"/>
                  <a:pt x="7731530" y="1797288"/>
                </a:cubicBezTo>
                <a:cubicBezTo>
                  <a:pt x="7664775" y="1773013"/>
                  <a:pt x="7628969" y="1776654"/>
                  <a:pt x="7563427" y="1830059"/>
                </a:cubicBezTo>
                <a:cubicBezTo>
                  <a:pt x="7675091" y="1798502"/>
                  <a:pt x="7738206" y="1912593"/>
                  <a:pt x="7841373" y="1916234"/>
                </a:cubicBezTo>
                <a:close/>
                <a:moveTo>
                  <a:pt x="7252710" y="803236"/>
                </a:moveTo>
                <a:cubicBezTo>
                  <a:pt x="7258779" y="810519"/>
                  <a:pt x="7270310" y="817801"/>
                  <a:pt x="7269703" y="825084"/>
                </a:cubicBezTo>
                <a:cubicBezTo>
                  <a:pt x="7265455" y="905797"/>
                  <a:pt x="7338279" y="937354"/>
                  <a:pt x="7374691" y="991973"/>
                </a:cubicBezTo>
                <a:cubicBezTo>
                  <a:pt x="7381366" y="1001683"/>
                  <a:pt x="7398966" y="1004717"/>
                  <a:pt x="7411710" y="1008965"/>
                </a:cubicBezTo>
                <a:cubicBezTo>
                  <a:pt x="7413531" y="1009572"/>
                  <a:pt x="7422634" y="996221"/>
                  <a:pt x="7422027" y="995614"/>
                </a:cubicBezTo>
                <a:cubicBezTo>
                  <a:pt x="7412317" y="984690"/>
                  <a:pt x="7398359" y="976801"/>
                  <a:pt x="7390469" y="964663"/>
                </a:cubicBezTo>
                <a:cubicBezTo>
                  <a:pt x="7377725" y="945244"/>
                  <a:pt x="7357699" y="922183"/>
                  <a:pt x="7360733" y="903370"/>
                </a:cubicBezTo>
                <a:cubicBezTo>
                  <a:pt x="7367409" y="862709"/>
                  <a:pt x="7367409" y="836007"/>
                  <a:pt x="7301260" y="842683"/>
                </a:cubicBezTo>
                <a:cubicBezTo>
                  <a:pt x="7324321" y="828118"/>
                  <a:pt x="7335244" y="821442"/>
                  <a:pt x="7345562" y="814767"/>
                </a:cubicBezTo>
                <a:cubicBezTo>
                  <a:pt x="7316432" y="757721"/>
                  <a:pt x="7303081" y="755901"/>
                  <a:pt x="7252710" y="803236"/>
                </a:cubicBezTo>
                <a:close/>
                <a:moveTo>
                  <a:pt x="7247248" y="1802143"/>
                </a:moveTo>
                <a:cubicBezTo>
                  <a:pt x="7330390" y="1881643"/>
                  <a:pt x="7409890" y="1826418"/>
                  <a:pt x="7486962" y="1822776"/>
                </a:cubicBezTo>
                <a:cubicBezTo>
                  <a:pt x="7440840" y="1810639"/>
                  <a:pt x="7437805" y="1805177"/>
                  <a:pt x="7434771" y="1751166"/>
                </a:cubicBezTo>
                <a:cubicBezTo>
                  <a:pt x="7434164" y="1743277"/>
                  <a:pt x="7417172" y="1728105"/>
                  <a:pt x="7411710" y="1729319"/>
                </a:cubicBezTo>
                <a:cubicBezTo>
                  <a:pt x="7387435" y="1735994"/>
                  <a:pt x="7364981" y="1747525"/>
                  <a:pt x="7330390" y="1762696"/>
                </a:cubicBezTo>
                <a:cubicBezTo>
                  <a:pt x="7346168" y="1783937"/>
                  <a:pt x="7356485" y="1797895"/>
                  <a:pt x="7364374" y="1808212"/>
                </a:cubicBezTo>
                <a:cubicBezTo>
                  <a:pt x="7351630" y="1805784"/>
                  <a:pt x="7327356" y="1798502"/>
                  <a:pt x="7301867" y="1796074"/>
                </a:cubicBezTo>
                <a:cubicBezTo>
                  <a:pt x="7286695" y="1794860"/>
                  <a:pt x="7270916" y="1799715"/>
                  <a:pt x="7247248" y="1802143"/>
                </a:cubicBezTo>
                <a:close/>
                <a:moveTo>
                  <a:pt x="6708349" y="823870"/>
                </a:moveTo>
                <a:cubicBezTo>
                  <a:pt x="6678612" y="911259"/>
                  <a:pt x="6725948" y="947671"/>
                  <a:pt x="6848536" y="930679"/>
                </a:cubicBezTo>
                <a:cubicBezTo>
                  <a:pt x="6851570" y="858461"/>
                  <a:pt x="6851570" y="860282"/>
                  <a:pt x="6782387" y="851786"/>
                </a:cubicBezTo>
                <a:cubicBezTo>
                  <a:pt x="6758112" y="848145"/>
                  <a:pt x="6735051" y="834187"/>
                  <a:pt x="6708349" y="823870"/>
                </a:cubicBezTo>
                <a:close/>
                <a:moveTo>
                  <a:pt x="1785427" y="264337"/>
                </a:moveTo>
                <a:cubicBezTo>
                  <a:pt x="1881919" y="327451"/>
                  <a:pt x="1984480" y="331092"/>
                  <a:pt x="2018464" y="274653"/>
                </a:cubicBezTo>
                <a:cubicBezTo>
                  <a:pt x="1942606" y="264943"/>
                  <a:pt x="1867354" y="207898"/>
                  <a:pt x="1785427" y="264337"/>
                </a:cubicBezTo>
                <a:close/>
                <a:moveTo>
                  <a:pt x="4436838" y="696427"/>
                </a:moveTo>
                <a:cubicBezTo>
                  <a:pt x="4397998" y="753473"/>
                  <a:pt x="4341559" y="760755"/>
                  <a:pt x="4264487" y="765004"/>
                </a:cubicBezTo>
                <a:cubicBezTo>
                  <a:pt x="4291189" y="791099"/>
                  <a:pt x="4305147" y="814160"/>
                  <a:pt x="4325174" y="822049"/>
                </a:cubicBezTo>
                <a:cubicBezTo>
                  <a:pt x="4411349" y="857248"/>
                  <a:pt x="4424700" y="774713"/>
                  <a:pt x="4465361" y="729198"/>
                </a:cubicBezTo>
                <a:cubicBezTo>
                  <a:pt x="4456864" y="719488"/>
                  <a:pt x="4447761" y="709172"/>
                  <a:pt x="4436838" y="696427"/>
                </a:cubicBezTo>
                <a:close/>
                <a:moveTo>
                  <a:pt x="1035943" y="1528445"/>
                </a:moveTo>
                <a:cubicBezTo>
                  <a:pt x="1048081" y="1526624"/>
                  <a:pt x="1072962" y="1522376"/>
                  <a:pt x="1091168" y="1519342"/>
                </a:cubicBezTo>
                <a:cubicBezTo>
                  <a:pt x="1107554" y="1489605"/>
                  <a:pt x="1122726" y="1462296"/>
                  <a:pt x="1144573" y="1422243"/>
                </a:cubicBezTo>
                <a:cubicBezTo>
                  <a:pt x="1122119" y="1422243"/>
                  <a:pt x="1102092" y="1416781"/>
                  <a:pt x="1086920" y="1423457"/>
                </a:cubicBezTo>
                <a:cubicBezTo>
                  <a:pt x="1039584" y="1443483"/>
                  <a:pt x="993462" y="1468365"/>
                  <a:pt x="955836" y="1487178"/>
                </a:cubicBezTo>
                <a:cubicBezTo>
                  <a:pt x="973436" y="1495674"/>
                  <a:pt x="998317" y="1509025"/>
                  <a:pt x="1035943" y="1528445"/>
                </a:cubicBezTo>
                <a:close/>
                <a:moveTo>
                  <a:pt x="10322861" y="1061763"/>
                </a:moveTo>
                <a:cubicBezTo>
                  <a:pt x="10305262" y="1034453"/>
                  <a:pt x="10290090" y="1005324"/>
                  <a:pt x="10269456" y="980442"/>
                </a:cubicBezTo>
                <a:cubicBezTo>
                  <a:pt x="10260960" y="969518"/>
                  <a:pt x="10231224" y="959808"/>
                  <a:pt x="10229403" y="962236"/>
                </a:cubicBezTo>
                <a:cubicBezTo>
                  <a:pt x="10213625" y="985904"/>
                  <a:pt x="10185101" y="1022316"/>
                  <a:pt x="10192384" y="1034453"/>
                </a:cubicBezTo>
                <a:cubicBezTo>
                  <a:pt x="10206342" y="1056908"/>
                  <a:pt x="10241540" y="1068438"/>
                  <a:pt x="10270670" y="1078148"/>
                </a:cubicBezTo>
                <a:cubicBezTo>
                  <a:pt x="10282808" y="1081789"/>
                  <a:pt x="10299800" y="1069045"/>
                  <a:pt x="10322861" y="1061763"/>
                </a:cubicBezTo>
                <a:close/>
                <a:moveTo>
                  <a:pt x="1221645" y="1492640"/>
                </a:moveTo>
                <a:cubicBezTo>
                  <a:pt x="1260485" y="1501136"/>
                  <a:pt x="1289008" y="1519949"/>
                  <a:pt x="1320565" y="1480502"/>
                </a:cubicBezTo>
                <a:cubicBezTo>
                  <a:pt x="1343626" y="1451979"/>
                  <a:pt x="1382465" y="1436201"/>
                  <a:pt x="1412809" y="1413140"/>
                </a:cubicBezTo>
                <a:cubicBezTo>
                  <a:pt x="1418878" y="1408892"/>
                  <a:pt x="1422519" y="1396754"/>
                  <a:pt x="1421912" y="1388865"/>
                </a:cubicBezTo>
                <a:cubicBezTo>
                  <a:pt x="1421305" y="1382796"/>
                  <a:pt x="1410988" y="1371873"/>
                  <a:pt x="1406740" y="1372479"/>
                </a:cubicBezTo>
                <a:cubicBezTo>
                  <a:pt x="1388534" y="1374907"/>
                  <a:pt x="1367901" y="1377334"/>
                  <a:pt x="1353336" y="1387044"/>
                </a:cubicBezTo>
                <a:cubicBezTo>
                  <a:pt x="1310855" y="1419208"/>
                  <a:pt x="1270195" y="1453800"/>
                  <a:pt x="1221645" y="1492640"/>
                </a:cubicBezTo>
                <a:close/>
                <a:moveTo>
                  <a:pt x="6379426" y="718275"/>
                </a:moveTo>
                <a:cubicBezTo>
                  <a:pt x="6401273" y="724343"/>
                  <a:pt x="6413410" y="727378"/>
                  <a:pt x="6424334" y="731626"/>
                </a:cubicBezTo>
                <a:cubicBezTo>
                  <a:pt x="6448609" y="741336"/>
                  <a:pt x="6477739" y="746191"/>
                  <a:pt x="6494731" y="763183"/>
                </a:cubicBezTo>
                <a:cubicBezTo>
                  <a:pt x="6523254" y="790492"/>
                  <a:pt x="6540853" y="785637"/>
                  <a:pt x="6564521" y="757114"/>
                </a:cubicBezTo>
                <a:cubicBezTo>
                  <a:pt x="6545101" y="746191"/>
                  <a:pt x="6528715" y="737088"/>
                  <a:pt x="6522040" y="733446"/>
                </a:cubicBezTo>
                <a:cubicBezTo>
                  <a:pt x="6526895" y="707958"/>
                  <a:pt x="6537818" y="686717"/>
                  <a:pt x="6531750" y="673973"/>
                </a:cubicBezTo>
                <a:cubicBezTo>
                  <a:pt x="6516578" y="644237"/>
                  <a:pt x="6502014" y="666691"/>
                  <a:pt x="6483808" y="677614"/>
                </a:cubicBezTo>
                <a:cubicBezTo>
                  <a:pt x="6456498" y="695214"/>
                  <a:pt x="6423121" y="702496"/>
                  <a:pt x="6379426" y="718275"/>
                </a:cubicBezTo>
                <a:close/>
                <a:moveTo>
                  <a:pt x="4668662" y="1178281"/>
                </a:moveTo>
                <a:cubicBezTo>
                  <a:pt x="4668055" y="1181923"/>
                  <a:pt x="4666841" y="1184957"/>
                  <a:pt x="4666234" y="1188598"/>
                </a:cubicBezTo>
                <a:cubicBezTo>
                  <a:pt x="4730563" y="1177068"/>
                  <a:pt x="4795497" y="1166144"/>
                  <a:pt x="4864074" y="1154007"/>
                </a:cubicBezTo>
                <a:cubicBezTo>
                  <a:pt x="4864074" y="1147938"/>
                  <a:pt x="4864074" y="1138835"/>
                  <a:pt x="4864074" y="1129125"/>
                </a:cubicBezTo>
                <a:cubicBezTo>
                  <a:pt x="4863467" y="1116381"/>
                  <a:pt x="4862860" y="1103030"/>
                  <a:pt x="4862253" y="1090285"/>
                </a:cubicBezTo>
                <a:cubicBezTo>
                  <a:pt x="4848295" y="1093927"/>
                  <a:pt x="4833123" y="1095140"/>
                  <a:pt x="4820379" y="1101816"/>
                </a:cubicBezTo>
                <a:cubicBezTo>
                  <a:pt x="4769402" y="1126091"/>
                  <a:pt x="4719032" y="1152186"/>
                  <a:pt x="4668662" y="1178281"/>
                </a:cubicBezTo>
                <a:close/>
                <a:moveTo>
                  <a:pt x="7292157" y="1613407"/>
                </a:moveTo>
                <a:cubicBezTo>
                  <a:pt x="7255745" y="1582456"/>
                  <a:pt x="7219939" y="1551506"/>
                  <a:pt x="7183527" y="1520556"/>
                </a:cubicBezTo>
                <a:cubicBezTo>
                  <a:pt x="7162287" y="1598842"/>
                  <a:pt x="7200520" y="1641323"/>
                  <a:pt x="7292157" y="1613407"/>
                </a:cubicBezTo>
                <a:close/>
                <a:moveTo>
                  <a:pt x="4403460" y="1044770"/>
                </a:moveTo>
                <a:cubicBezTo>
                  <a:pt x="4399819" y="1029598"/>
                  <a:pt x="4393143" y="1015034"/>
                  <a:pt x="4393143" y="999862"/>
                </a:cubicBezTo>
                <a:cubicBezTo>
                  <a:pt x="4393750" y="942209"/>
                  <a:pt x="4394357" y="942209"/>
                  <a:pt x="4337311" y="962236"/>
                </a:cubicBezTo>
                <a:cubicBezTo>
                  <a:pt x="4326995" y="965877"/>
                  <a:pt x="4316071" y="969518"/>
                  <a:pt x="4306361" y="973160"/>
                </a:cubicBezTo>
                <a:cubicBezTo>
                  <a:pt x="4317285" y="990759"/>
                  <a:pt x="4326388" y="1005931"/>
                  <a:pt x="4328815" y="1009572"/>
                </a:cubicBezTo>
                <a:cubicBezTo>
                  <a:pt x="4359159" y="1024137"/>
                  <a:pt x="4377971" y="1033240"/>
                  <a:pt x="4403460" y="1044770"/>
                </a:cubicBezTo>
                <a:close/>
                <a:moveTo>
                  <a:pt x="2220552" y="600542"/>
                </a:moveTo>
                <a:cubicBezTo>
                  <a:pt x="2214483" y="510725"/>
                  <a:pt x="2146514" y="501016"/>
                  <a:pt x="2080972" y="522256"/>
                </a:cubicBezTo>
                <a:cubicBezTo>
                  <a:pt x="2125273" y="546531"/>
                  <a:pt x="2168968" y="571412"/>
                  <a:pt x="2220552" y="600542"/>
                </a:cubicBezTo>
                <a:close/>
                <a:moveTo>
                  <a:pt x="4692937" y="579302"/>
                </a:moveTo>
                <a:cubicBezTo>
                  <a:pt x="4740272" y="602363"/>
                  <a:pt x="4751196" y="658195"/>
                  <a:pt x="4814310" y="645450"/>
                </a:cubicBezTo>
                <a:cubicBezTo>
                  <a:pt x="4800353" y="615714"/>
                  <a:pt x="4788215" y="589618"/>
                  <a:pt x="4776685" y="564130"/>
                </a:cubicBezTo>
                <a:cubicBezTo>
                  <a:pt x="4751803" y="568985"/>
                  <a:pt x="4729956" y="572626"/>
                  <a:pt x="4692937" y="579302"/>
                </a:cubicBezTo>
                <a:close/>
                <a:moveTo>
                  <a:pt x="9260233" y="1120629"/>
                </a:moveTo>
                <a:cubicBezTo>
                  <a:pt x="9260840" y="1127304"/>
                  <a:pt x="9260840" y="1134587"/>
                  <a:pt x="9261447" y="1141262"/>
                </a:cubicBezTo>
                <a:cubicBezTo>
                  <a:pt x="9295431" y="1147331"/>
                  <a:pt x="9328809" y="1155827"/>
                  <a:pt x="9362794" y="1158862"/>
                </a:cubicBezTo>
                <a:cubicBezTo>
                  <a:pt x="9371290" y="1159468"/>
                  <a:pt x="9384034" y="1147331"/>
                  <a:pt x="9389496" y="1138228"/>
                </a:cubicBezTo>
                <a:cubicBezTo>
                  <a:pt x="9391317" y="1135194"/>
                  <a:pt x="9379180" y="1115774"/>
                  <a:pt x="9373111" y="1115774"/>
                </a:cubicBezTo>
                <a:cubicBezTo>
                  <a:pt x="9335485" y="1115167"/>
                  <a:pt x="9297859" y="1118201"/>
                  <a:pt x="9260233" y="1120629"/>
                </a:cubicBezTo>
                <a:close/>
                <a:moveTo>
                  <a:pt x="8837245" y="1587311"/>
                </a:moveTo>
                <a:cubicBezTo>
                  <a:pt x="8840280" y="1656494"/>
                  <a:pt x="8891863" y="1647391"/>
                  <a:pt x="8934344" y="1656494"/>
                </a:cubicBezTo>
                <a:cubicBezTo>
                  <a:pt x="8920387" y="1603090"/>
                  <a:pt x="8893684" y="1583670"/>
                  <a:pt x="8837245" y="1587311"/>
                </a:cubicBezTo>
                <a:close/>
                <a:moveTo>
                  <a:pt x="4399819" y="1157041"/>
                </a:moveTo>
                <a:cubicBezTo>
                  <a:pt x="4450796" y="1162503"/>
                  <a:pt x="4492670" y="1167358"/>
                  <a:pt x="4535151" y="1172213"/>
                </a:cubicBezTo>
                <a:cubicBezTo>
                  <a:pt x="4519372" y="1143690"/>
                  <a:pt x="4499952" y="1110919"/>
                  <a:pt x="4477498" y="1109705"/>
                </a:cubicBezTo>
                <a:cubicBezTo>
                  <a:pt x="4455044" y="1107885"/>
                  <a:pt x="4430769" y="1137014"/>
                  <a:pt x="4399819" y="1157041"/>
                </a:cubicBezTo>
                <a:close/>
                <a:moveTo>
                  <a:pt x="5033390" y="902763"/>
                </a:moveTo>
                <a:cubicBezTo>
                  <a:pt x="5028535" y="899122"/>
                  <a:pt x="5024287" y="895480"/>
                  <a:pt x="5019432" y="891839"/>
                </a:cubicBezTo>
                <a:cubicBezTo>
                  <a:pt x="5001833" y="908832"/>
                  <a:pt x="4976345" y="922790"/>
                  <a:pt x="4968455" y="944030"/>
                </a:cubicBezTo>
                <a:cubicBezTo>
                  <a:pt x="4964207" y="954954"/>
                  <a:pt x="4989089" y="977408"/>
                  <a:pt x="5000619" y="995007"/>
                </a:cubicBezTo>
                <a:cubicBezTo>
                  <a:pt x="5005474" y="993793"/>
                  <a:pt x="5010936" y="991973"/>
                  <a:pt x="5015791" y="990759"/>
                </a:cubicBezTo>
                <a:cubicBezTo>
                  <a:pt x="5021860" y="961022"/>
                  <a:pt x="5027928" y="931893"/>
                  <a:pt x="5033390" y="902763"/>
                </a:cubicBezTo>
                <a:close/>
                <a:moveTo>
                  <a:pt x="3845747" y="628458"/>
                </a:moveTo>
                <a:cubicBezTo>
                  <a:pt x="3775350" y="669118"/>
                  <a:pt x="3775350" y="676401"/>
                  <a:pt x="3845747" y="738908"/>
                </a:cubicBezTo>
                <a:cubicBezTo>
                  <a:pt x="3845747" y="701282"/>
                  <a:pt x="3845747" y="667905"/>
                  <a:pt x="3845747" y="628458"/>
                </a:cubicBezTo>
                <a:close/>
                <a:moveTo>
                  <a:pt x="7060333" y="630279"/>
                </a:moveTo>
                <a:cubicBezTo>
                  <a:pt x="7062153" y="624817"/>
                  <a:pt x="7063368" y="618748"/>
                  <a:pt x="7065188" y="613286"/>
                </a:cubicBezTo>
                <a:cubicBezTo>
                  <a:pt x="7030596" y="589618"/>
                  <a:pt x="6989936" y="590832"/>
                  <a:pt x="6948669" y="596294"/>
                </a:cubicBezTo>
                <a:cubicBezTo>
                  <a:pt x="6938959" y="597508"/>
                  <a:pt x="6930463" y="606611"/>
                  <a:pt x="6920753" y="612073"/>
                </a:cubicBezTo>
                <a:cubicBezTo>
                  <a:pt x="6922573" y="615107"/>
                  <a:pt x="6923788" y="618141"/>
                  <a:pt x="6925608" y="621176"/>
                </a:cubicBezTo>
                <a:cubicBezTo>
                  <a:pt x="6970516" y="624210"/>
                  <a:pt x="7015425" y="627244"/>
                  <a:pt x="7060333" y="630279"/>
                </a:cubicBezTo>
                <a:close/>
                <a:moveTo>
                  <a:pt x="7217512" y="773500"/>
                </a:moveTo>
                <a:cubicBezTo>
                  <a:pt x="7181707" y="768645"/>
                  <a:pt x="7148936" y="763790"/>
                  <a:pt x="7116165" y="758935"/>
                </a:cubicBezTo>
                <a:cubicBezTo>
                  <a:pt x="7114344" y="765004"/>
                  <a:pt x="7112524" y="770465"/>
                  <a:pt x="7110703" y="776534"/>
                </a:cubicBezTo>
                <a:cubicBezTo>
                  <a:pt x="7133764" y="792919"/>
                  <a:pt x="7156825" y="809305"/>
                  <a:pt x="7181707" y="826904"/>
                </a:cubicBezTo>
                <a:cubicBezTo>
                  <a:pt x="7193237" y="809912"/>
                  <a:pt x="7204161" y="793526"/>
                  <a:pt x="7217512" y="773500"/>
                </a:cubicBezTo>
                <a:close/>
                <a:moveTo>
                  <a:pt x="9353084" y="998041"/>
                </a:moveTo>
                <a:cubicBezTo>
                  <a:pt x="9313031" y="998041"/>
                  <a:pt x="9276619" y="998041"/>
                  <a:pt x="9231103" y="998041"/>
                </a:cubicBezTo>
                <a:cubicBezTo>
                  <a:pt x="9314852" y="1044163"/>
                  <a:pt x="9339733" y="1042950"/>
                  <a:pt x="9353084" y="998041"/>
                </a:cubicBezTo>
                <a:close/>
                <a:moveTo>
                  <a:pt x="5614164" y="1172213"/>
                </a:moveTo>
                <a:cubicBezTo>
                  <a:pt x="5611130" y="1175247"/>
                  <a:pt x="5608702" y="1178888"/>
                  <a:pt x="5605668" y="1181923"/>
                </a:cubicBezTo>
                <a:cubicBezTo>
                  <a:pt x="5623267" y="1214694"/>
                  <a:pt x="5640866" y="1247465"/>
                  <a:pt x="5659072" y="1280842"/>
                </a:cubicBezTo>
                <a:cubicBezTo>
                  <a:pt x="5673030" y="1263850"/>
                  <a:pt x="5683954" y="1249285"/>
                  <a:pt x="5691843" y="1240182"/>
                </a:cubicBezTo>
                <a:cubicBezTo>
                  <a:pt x="5665748" y="1217121"/>
                  <a:pt x="5639652" y="1194667"/>
                  <a:pt x="5614164" y="1172213"/>
                </a:cubicBezTo>
                <a:close/>
                <a:moveTo>
                  <a:pt x="7008749" y="937354"/>
                </a:moveTo>
                <a:cubicBezTo>
                  <a:pt x="7040306" y="948278"/>
                  <a:pt x="7071863" y="959202"/>
                  <a:pt x="7103421" y="969518"/>
                </a:cubicBezTo>
                <a:cubicBezTo>
                  <a:pt x="7071863" y="913686"/>
                  <a:pt x="7051230" y="906404"/>
                  <a:pt x="7008749" y="937354"/>
                </a:cubicBezTo>
                <a:close/>
                <a:moveTo>
                  <a:pt x="5585641" y="1312399"/>
                </a:moveTo>
                <a:cubicBezTo>
                  <a:pt x="5588069" y="1316041"/>
                  <a:pt x="5591710" y="1329999"/>
                  <a:pt x="5598992" y="1332426"/>
                </a:cubicBezTo>
                <a:cubicBezTo>
                  <a:pt x="5642687" y="1346384"/>
                  <a:pt x="5706408" y="1325751"/>
                  <a:pt x="5720366" y="1292980"/>
                </a:cubicBezTo>
                <a:cubicBezTo>
                  <a:pt x="5677278" y="1299048"/>
                  <a:pt x="5634798" y="1305117"/>
                  <a:pt x="5585641" y="1312399"/>
                </a:cubicBezTo>
                <a:close/>
                <a:moveTo>
                  <a:pt x="1861892" y="364470"/>
                </a:moveTo>
                <a:cubicBezTo>
                  <a:pt x="1862499" y="371146"/>
                  <a:pt x="1863106" y="377821"/>
                  <a:pt x="1863106" y="383890"/>
                </a:cubicBezTo>
                <a:cubicBezTo>
                  <a:pt x="1906194" y="376607"/>
                  <a:pt x="1949888" y="369325"/>
                  <a:pt x="1992976" y="362042"/>
                </a:cubicBezTo>
                <a:cubicBezTo>
                  <a:pt x="1992369" y="357188"/>
                  <a:pt x="1991762" y="351726"/>
                  <a:pt x="1991155" y="346871"/>
                </a:cubicBezTo>
                <a:cubicBezTo>
                  <a:pt x="1948067" y="352939"/>
                  <a:pt x="1904980" y="359008"/>
                  <a:pt x="1861892" y="364470"/>
                </a:cubicBezTo>
                <a:close/>
                <a:moveTo>
                  <a:pt x="5509176" y="1323930"/>
                </a:moveTo>
                <a:cubicBezTo>
                  <a:pt x="5511603" y="1319682"/>
                  <a:pt x="5514030" y="1314827"/>
                  <a:pt x="5516458" y="1310579"/>
                </a:cubicBezTo>
                <a:cubicBezTo>
                  <a:pt x="5498252" y="1298441"/>
                  <a:pt x="5480653" y="1283877"/>
                  <a:pt x="5461233" y="1275380"/>
                </a:cubicBezTo>
                <a:cubicBezTo>
                  <a:pt x="5456985" y="1273560"/>
                  <a:pt x="5443634" y="1292980"/>
                  <a:pt x="5426641" y="1309972"/>
                </a:cubicBezTo>
                <a:cubicBezTo>
                  <a:pt x="5462447" y="1316041"/>
                  <a:pt x="5485508" y="1320289"/>
                  <a:pt x="5509176" y="1323930"/>
                </a:cubicBezTo>
                <a:close/>
                <a:moveTo>
                  <a:pt x="10344101" y="1897421"/>
                </a:moveTo>
                <a:cubicBezTo>
                  <a:pt x="10341674" y="1904097"/>
                  <a:pt x="10339853" y="1910166"/>
                  <a:pt x="10337426" y="1916841"/>
                </a:cubicBezTo>
                <a:cubicBezTo>
                  <a:pt x="10360487" y="1925337"/>
                  <a:pt x="10383548" y="1933833"/>
                  <a:pt x="10406609" y="1942936"/>
                </a:cubicBezTo>
                <a:cubicBezTo>
                  <a:pt x="10408429" y="1939295"/>
                  <a:pt x="10410250" y="1935654"/>
                  <a:pt x="10411464" y="1931406"/>
                </a:cubicBezTo>
                <a:cubicBezTo>
                  <a:pt x="10403574" y="1917448"/>
                  <a:pt x="10395685" y="1903490"/>
                  <a:pt x="10387189" y="1888318"/>
                </a:cubicBezTo>
                <a:cubicBezTo>
                  <a:pt x="10372624" y="1891353"/>
                  <a:pt x="10358059" y="1894387"/>
                  <a:pt x="10344101" y="1897421"/>
                </a:cubicBezTo>
                <a:close/>
                <a:moveTo>
                  <a:pt x="4653490" y="1299655"/>
                </a:moveTo>
                <a:cubicBezTo>
                  <a:pt x="4652883" y="1293586"/>
                  <a:pt x="4652276" y="1286911"/>
                  <a:pt x="4651670" y="1280842"/>
                </a:cubicBezTo>
                <a:cubicBezTo>
                  <a:pt x="4616471" y="1245644"/>
                  <a:pt x="4596444" y="1285090"/>
                  <a:pt x="4570349" y="1294193"/>
                </a:cubicBezTo>
                <a:cubicBezTo>
                  <a:pt x="4571563" y="1300869"/>
                  <a:pt x="4572777" y="1306938"/>
                  <a:pt x="4573990" y="1313613"/>
                </a:cubicBezTo>
                <a:cubicBezTo>
                  <a:pt x="4600692" y="1308758"/>
                  <a:pt x="4626788" y="1303903"/>
                  <a:pt x="4653490" y="1299655"/>
                </a:cubicBezTo>
                <a:close/>
                <a:moveTo>
                  <a:pt x="8236445" y="707351"/>
                </a:moveTo>
                <a:cubicBezTo>
                  <a:pt x="8237659" y="702496"/>
                  <a:pt x="8238266" y="697034"/>
                  <a:pt x="8239479" y="692179"/>
                </a:cubicBezTo>
                <a:cubicBezTo>
                  <a:pt x="8196392" y="689145"/>
                  <a:pt x="8153911" y="686111"/>
                  <a:pt x="8110823" y="683076"/>
                </a:cubicBezTo>
                <a:cubicBezTo>
                  <a:pt x="8110217" y="689145"/>
                  <a:pt x="8110217" y="695214"/>
                  <a:pt x="8109609" y="701282"/>
                </a:cubicBezTo>
                <a:cubicBezTo>
                  <a:pt x="8152090" y="703103"/>
                  <a:pt x="8194571" y="705530"/>
                  <a:pt x="8236445" y="707351"/>
                </a:cubicBezTo>
                <a:close/>
                <a:moveTo>
                  <a:pt x="10052198" y="1753593"/>
                </a:moveTo>
                <a:cubicBezTo>
                  <a:pt x="10052804" y="1746311"/>
                  <a:pt x="10054018" y="1735994"/>
                  <a:pt x="10054624" y="1725677"/>
                </a:cubicBezTo>
                <a:cubicBezTo>
                  <a:pt x="10016392" y="1723250"/>
                  <a:pt x="9981193" y="1720822"/>
                  <a:pt x="9945388" y="1719002"/>
                </a:cubicBezTo>
                <a:cubicBezTo>
                  <a:pt x="9944781" y="1721429"/>
                  <a:pt x="9944175" y="1723250"/>
                  <a:pt x="9943568" y="1725677"/>
                </a:cubicBezTo>
                <a:cubicBezTo>
                  <a:pt x="9978766" y="1734780"/>
                  <a:pt x="10013965" y="1743883"/>
                  <a:pt x="10052198" y="1753593"/>
                </a:cubicBezTo>
                <a:close/>
              </a:path>
            </a:pathLst>
          </a:custGeom>
          <a:solidFill>
            <a:srgbClr val="000000"/>
          </a:solidFill>
          <a:ln w="606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" name="圆角矩形 6">
            <a:extLst>
              <a:ext uri="{FF2B5EF4-FFF2-40B4-BE49-F238E27FC236}">
                <a16:creationId xmlns:a16="http://schemas.microsoft.com/office/drawing/2014/main" id="{3ECC1286-4711-A633-B459-831D86280941}"/>
              </a:ext>
            </a:extLst>
          </p:cNvPr>
          <p:cNvSpPr/>
          <p:nvPr/>
        </p:nvSpPr>
        <p:spPr>
          <a:xfrm>
            <a:off x="6655516" y="1916132"/>
            <a:ext cx="4480797" cy="3518115"/>
          </a:xfrm>
          <a:prstGeom prst="roundRect">
            <a:avLst>
              <a:gd name="adj" fmla="val 2429"/>
            </a:avLst>
          </a:prstGeom>
          <a:noFill/>
          <a:ln>
            <a:solidFill>
              <a:schemeClr val="accent1">
                <a:shade val="1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8" name="圆角矩形 4">
            <a:extLst>
              <a:ext uri="{FF2B5EF4-FFF2-40B4-BE49-F238E27FC236}">
                <a16:creationId xmlns:a16="http://schemas.microsoft.com/office/drawing/2014/main" id="{E6AE2FBD-CAD1-4A83-8DEF-B32980586439}"/>
              </a:ext>
            </a:extLst>
          </p:cNvPr>
          <p:cNvSpPr/>
          <p:nvPr/>
        </p:nvSpPr>
        <p:spPr>
          <a:xfrm>
            <a:off x="7354377" y="1683657"/>
            <a:ext cx="3006671" cy="449451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r>
              <a:rPr lang="zh-CN" altLang="en-US" sz="2000" dirty="0">
                <a:solidFill>
                  <a:srgbClr val="424242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添加标题文本</a:t>
            </a: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CE1FD902-5A21-6447-2581-7F7C19608598}"/>
              </a:ext>
            </a:extLst>
          </p:cNvPr>
          <p:cNvSpPr/>
          <p:nvPr/>
        </p:nvSpPr>
        <p:spPr>
          <a:xfrm>
            <a:off x="6912943" y="2562358"/>
            <a:ext cx="3889541" cy="9886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200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5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7061906D-AD57-E5D3-AC30-ED3FD6075EF9}"/>
              </a:ext>
            </a:extLst>
          </p:cNvPr>
          <p:cNvSpPr/>
          <p:nvPr/>
        </p:nvSpPr>
        <p:spPr>
          <a:xfrm>
            <a:off x="6912943" y="3980212"/>
            <a:ext cx="3889541" cy="9886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200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字以内，据统计每页幻灯片的最好控制在</a:t>
            </a:r>
            <a:r>
              <a:rPr lang="en-US" altLang="zh-CN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5</a:t>
            </a:r>
            <a:r>
              <a:rPr lang="zh-CN" altLang="en-US" sz="10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阿里巴巴普惠体 2.0 55 Regular" panose="00020600040101010101" pitchFamily="18" charset="-122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12" name="图形 11">
            <a:extLst>
              <a:ext uri="{FF2B5EF4-FFF2-40B4-BE49-F238E27FC236}">
                <a16:creationId xmlns:a16="http://schemas.microsoft.com/office/drawing/2014/main" id="{2612AE46-224E-742D-6BE0-C75A09D3ED6A}"/>
              </a:ext>
            </a:extLst>
          </p:cNvPr>
          <p:cNvSpPr/>
          <p:nvPr/>
        </p:nvSpPr>
        <p:spPr>
          <a:xfrm>
            <a:off x="7047738" y="3677236"/>
            <a:ext cx="3889541" cy="106201"/>
          </a:xfrm>
          <a:custGeom>
            <a:avLst/>
            <a:gdLst>
              <a:gd name="connsiteX0" fmla="*/ 3054997 w 12185931"/>
              <a:gd name="connsiteY0" fmla="*/ 643023 h 2275759"/>
              <a:gd name="connsiteX1" fmla="*/ 3187901 w 12185931"/>
              <a:gd name="connsiteY1" fmla="*/ 645450 h 2275759"/>
              <a:gd name="connsiteX2" fmla="*/ 3105974 w 12185931"/>
              <a:gd name="connsiteY2" fmla="*/ 588405 h 2275759"/>
              <a:gd name="connsiteX3" fmla="*/ 3141172 w 12185931"/>
              <a:gd name="connsiteY3" fmla="*/ 539855 h 2275759"/>
              <a:gd name="connsiteX4" fmla="*/ 3252229 w 12185931"/>
              <a:gd name="connsiteY4" fmla="*/ 537428 h 2275759"/>
              <a:gd name="connsiteX5" fmla="*/ 3274683 w 12185931"/>
              <a:gd name="connsiteY5" fmla="*/ 571412 h 2275759"/>
              <a:gd name="connsiteX6" fmla="*/ 3400305 w 12185931"/>
              <a:gd name="connsiteY6" fmla="*/ 564737 h 2275759"/>
              <a:gd name="connsiteX7" fmla="*/ 3454316 w 12185931"/>
              <a:gd name="connsiteY7" fmla="*/ 658801 h 2275759"/>
              <a:gd name="connsiteX8" fmla="*/ 3592683 w 12185931"/>
              <a:gd name="connsiteY8" fmla="*/ 658801 h 2275759"/>
              <a:gd name="connsiteX9" fmla="*/ 3541099 w 12185931"/>
              <a:gd name="connsiteY9" fmla="*/ 616321 h 2275759"/>
              <a:gd name="connsiteX10" fmla="*/ 3632736 w 12185931"/>
              <a:gd name="connsiteY10" fmla="*/ 548351 h 2275759"/>
              <a:gd name="connsiteX11" fmla="*/ 3741973 w 12185931"/>
              <a:gd name="connsiteY11" fmla="*/ 568378 h 2275759"/>
              <a:gd name="connsiteX12" fmla="*/ 3785060 w 12185931"/>
              <a:gd name="connsiteY12" fmla="*/ 629065 h 2275759"/>
              <a:gd name="connsiteX13" fmla="*/ 3810549 w 12185931"/>
              <a:gd name="connsiteY13" fmla="*/ 559275 h 2275759"/>
              <a:gd name="connsiteX14" fmla="*/ 3893083 w 12185931"/>
              <a:gd name="connsiteY14" fmla="*/ 635134 h 2275759"/>
              <a:gd name="connsiteX15" fmla="*/ 3906434 w 12185931"/>
              <a:gd name="connsiteY15" fmla="*/ 547138 h 2275759"/>
              <a:gd name="connsiteX16" fmla="*/ 3993217 w 12185931"/>
              <a:gd name="connsiteY16" fmla="*/ 612073 h 2275759"/>
              <a:gd name="connsiteX17" fmla="*/ 3997464 w 12185931"/>
              <a:gd name="connsiteY17" fmla="*/ 646664 h 2275759"/>
              <a:gd name="connsiteX18" fmla="*/ 3966514 w 12185931"/>
              <a:gd name="connsiteY18" fmla="*/ 640595 h 2275759"/>
              <a:gd name="connsiteX19" fmla="*/ 3920392 w 12185931"/>
              <a:gd name="connsiteY19" fmla="*/ 618748 h 2275759"/>
              <a:gd name="connsiteX20" fmla="*/ 4111556 w 12185931"/>
              <a:gd name="connsiteY20" fmla="*/ 688538 h 2275759"/>
              <a:gd name="connsiteX21" fmla="*/ 4080605 w 12185931"/>
              <a:gd name="connsiteY21" fmla="*/ 636954 h 2275759"/>
              <a:gd name="connsiteX22" fmla="*/ 4196518 w 12185931"/>
              <a:gd name="connsiteY22" fmla="*/ 749832 h 2275759"/>
              <a:gd name="connsiteX23" fmla="*/ 4267521 w 12185931"/>
              <a:gd name="connsiteY23" fmla="*/ 670939 h 2275759"/>
              <a:gd name="connsiteX24" fmla="*/ 4297258 w 12185931"/>
              <a:gd name="connsiteY24" fmla="*/ 660622 h 2275759"/>
              <a:gd name="connsiteX25" fmla="*/ 4282693 w 12185931"/>
              <a:gd name="connsiteY25" fmla="*/ 632099 h 2275759"/>
              <a:gd name="connsiteX26" fmla="*/ 4191662 w 12185931"/>
              <a:gd name="connsiteY26" fmla="*/ 601149 h 2275759"/>
              <a:gd name="connsiteX27" fmla="*/ 4084854 w 12185931"/>
              <a:gd name="connsiteY27" fmla="*/ 612073 h 2275759"/>
              <a:gd name="connsiteX28" fmla="*/ 4081213 w 12185931"/>
              <a:gd name="connsiteY28" fmla="*/ 448825 h 2275759"/>
              <a:gd name="connsiteX29" fmla="*/ 4151003 w 12185931"/>
              <a:gd name="connsiteY29" fmla="*/ 493126 h 2275759"/>
              <a:gd name="connsiteX30" fmla="*/ 4245674 w 12185931"/>
              <a:gd name="connsiteY30" fmla="*/ 555634 h 2275759"/>
              <a:gd name="connsiteX31" fmla="*/ 4347021 w 12185931"/>
              <a:gd name="connsiteY31" fmla="*/ 585977 h 2275759"/>
              <a:gd name="connsiteX32" fmla="*/ 4367048 w 12185931"/>
              <a:gd name="connsiteY32" fmla="*/ 588405 h 2275759"/>
              <a:gd name="connsiteX33" fmla="*/ 4247495 w 12185931"/>
              <a:gd name="connsiteY33" fmla="*/ 521649 h 2275759"/>
              <a:gd name="connsiteX34" fmla="*/ 4205014 w 12185931"/>
              <a:gd name="connsiteY34" fmla="*/ 473706 h 2275759"/>
              <a:gd name="connsiteX35" fmla="*/ 4259632 w 12185931"/>
              <a:gd name="connsiteY35" fmla="*/ 443970 h 2275759"/>
              <a:gd name="connsiteX36" fmla="*/ 4389502 w 12185931"/>
              <a:gd name="connsiteY36" fmla="*/ 463390 h 2275759"/>
              <a:gd name="connsiteX37" fmla="*/ 4428342 w 12185931"/>
              <a:gd name="connsiteY37" fmla="*/ 522863 h 2275759"/>
              <a:gd name="connsiteX38" fmla="*/ 4404067 w 12185931"/>
              <a:gd name="connsiteY38" fmla="*/ 542889 h 2275759"/>
              <a:gd name="connsiteX39" fmla="*/ 4445941 w 12185931"/>
              <a:gd name="connsiteY39" fmla="*/ 576267 h 2275759"/>
              <a:gd name="connsiteX40" fmla="*/ 4470822 w 12185931"/>
              <a:gd name="connsiteY40" fmla="*/ 599935 h 2275759"/>
              <a:gd name="connsiteX41" fmla="*/ 4433197 w 12185931"/>
              <a:gd name="connsiteY41" fmla="*/ 614500 h 2275759"/>
              <a:gd name="connsiteX42" fmla="*/ 4462933 w 12185931"/>
              <a:gd name="connsiteY42" fmla="*/ 655767 h 2275759"/>
              <a:gd name="connsiteX43" fmla="*/ 4358552 w 12185931"/>
              <a:gd name="connsiteY43" fmla="*/ 632706 h 2275759"/>
              <a:gd name="connsiteX44" fmla="*/ 4385254 w 12185931"/>
              <a:gd name="connsiteY44" fmla="*/ 670939 h 2275759"/>
              <a:gd name="connsiteX45" fmla="*/ 4562460 w 12185931"/>
              <a:gd name="connsiteY45" fmla="*/ 657588 h 2275759"/>
              <a:gd name="connsiteX46" fmla="*/ 4562460 w 12185931"/>
              <a:gd name="connsiteY46" fmla="*/ 639989 h 2275759"/>
              <a:gd name="connsiteX47" fmla="*/ 4529689 w 12185931"/>
              <a:gd name="connsiteY47" fmla="*/ 629065 h 2275759"/>
              <a:gd name="connsiteX48" fmla="*/ 4559425 w 12185931"/>
              <a:gd name="connsiteY48" fmla="*/ 590225 h 2275759"/>
              <a:gd name="connsiteX49" fmla="*/ 4712357 w 12185931"/>
              <a:gd name="connsiteY49" fmla="*/ 683076 h 2275759"/>
              <a:gd name="connsiteX50" fmla="*/ 4723887 w 12185931"/>
              <a:gd name="connsiteY50" fmla="*/ 737088 h 2275759"/>
              <a:gd name="connsiteX51" fmla="*/ 4797925 w 12185931"/>
              <a:gd name="connsiteY51" fmla="*/ 763183 h 2275759"/>
              <a:gd name="connsiteX52" fmla="*/ 4712357 w 12185931"/>
              <a:gd name="connsiteY52" fmla="*/ 683683 h 2275759"/>
              <a:gd name="connsiteX53" fmla="*/ 4712357 w 12185931"/>
              <a:gd name="connsiteY53" fmla="*/ 632706 h 2275759"/>
              <a:gd name="connsiteX54" fmla="*/ 4675337 w 12185931"/>
              <a:gd name="connsiteY54" fmla="*/ 578695 h 2275759"/>
              <a:gd name="connsiteX55" fmla="*/ 4672910 w 12185931"/>
              <a:gd name="connsiteY55" fmla="*/ 587191 h 2275759"/>
              <a:gd name="connsiteX56" fmla="*/ 4560032 w 12185931"/>
              <a:gd name="connsiteY56" fmla="*/ 525290 h 2275759"/>
              <a:gd name="connsiteX57" fmla="*/ 4691116 w 12185931"/>
              <a:gd name="connsiteY57" fmla="*/ 503443 h 2275759"/>
              <a:gd name="connsiteX58" fmla="*/ 4768795 w 12185931"/>
              <a:gd name="connsiteY58" fmla="*/ 514367 h 2275759"/>
              <a:gd name="connsiteX59" fmla="*/ 4826448 w 12185931"/>
              <a:gd name="connsiteY59" fmla="*/ 551386 h 2275759"/>
              <a:gd name="connsiteX60" fmla="*/ 4991516 w 12185931"/>
              <a:gd name="connsiteY60" fmla="*/ 641202 h 2275759"/>
              <a:gd name="connsiteX61" fmla="*/ 5231836 w 12185931"/>
              <a:gd name="connsiteY61" fmla="*/ 653340 h 2275759"/>
              <a:gd name="connsiteX62" fmla="*/ 5307088 w 12185931"/>
              <a:gd name="connsiteY62" fmla="*/ 664263 h 2275759"/>
              <a:gd name="connsiteX63" fmla="*/ 5313157 w 12185931"/>
              <a:gd name="connsiteY63" fmla="*/ 643023 h 2275759"/>
              <a:gd name="connsiteX64" fmla="*/ 5220913 w 12185931"/>
              <a:gd name="connsiteY64" fmla="*/ 609038 h 2275759"/>
              <a:gd name="connsiteX65" fmla="*/ 5208168 w 12185931"/>
              <a:gd name="connsiteY65" fmla="*/ 619962 h 2275759"/>
              <a:gd name="connsiteX66" fmla="*/ 5208168 w 12185931"/>
              <a:gd name="connsiteY66" fmla="*/ 536821 h 2275759"/>
              <a:gd name="connsiteX67" fmla="*/ 5223340 w 12185931"/>
              <a:gd name="connsiteY67" fmla="*/ 529538 h 2275759"/>
              <a:gd name="connsiteX68" fmla="*/ 5293130 w 12185931"/>
              <a:gd name="connsiteY68" fmla="*/ 594473 h 2275759"/>
              <a:gd name="connsiteX69" fmla="*/ 5284634 w 12185931"/>
              <a:gd name="connsiteY69" fmla="*/ 517401 h 2275759"/>
              <a:gd name="connsiteX70" fmla="*/ 5330149 w 12185931"/>
              <a:gd name="connsiteY70" fmla="*/ 555634 h 2275759"/>
              <a:gd name="connsiteX71" fmla="*/ 5314370 w 12185931"/>
              <a:gd name="connsiteY71" fmla="*/ 577481 h 2275759"/>
              <a:gd name="connsiteX72" fmla="*/ 5449095 w 12185931"/>
              <a:gd name="connsiteY72" fmla="*/ 607824 h 2275759"/>
              <a:gd name="connsiteX73" fmla="*/ 5457592 w 12185931"/>
              <a:gd name="connsiteY73" fmla="*/ 485844 h 2275759"/>
              <a:gd name="connsiteX74" fmla="*/ 5470336 w 12185931"/>
              <a:gd name="connsiteY74" fmla="*/ 488271 h 2275759"/>
              <a:gd name="connsiteX75" fmla="*/ 5490970 w 12185931"/>
              <a:gd name="connsiteY75" fmla="*/ 602363 h 2275759"/>
              <a:gd name="connsiteX76" fmla="*/ 5509176 w 12185931"/>
              <a:gd name="connsiteY76" fmla="*/ 587191 h 2275759"/>
              <a:gd name="connsiteX77" fmla="*/ 5570469 w 12185931"/>
              <a:gd name="connsiteY77" fmla="*/ 602363 h 2275759"/>
              <a:gd name="connsiteX78" fmla="*/ 5604454 w 12185931"/>
              <a:gd name="connsiteY78" fmla="*/ 657588 h 2275759"/>
              <a:gd name="connsiteX79" fmla="*/ 5632370 w 12185931"/>
              <a:gd name="connsiteY79" fmla="*/ 647878 h 2275759"/>
              <a:gd name="connsiteX80" fmla="*/ 5703374 w 12185931"/>
              <a:gd name="connsiteY80" fmla="*/ 670332 h 2275759"/>
              <a:gd name="connsiteX81" fmla="*/ 5736751 w 12185931"/>
              <a:gd name="connsiteY81" fmla="*/ 692786 h 2275759"/>
              <a:gd name="connsiteX82" fmla="*/ 5752530 w 12185931"/>
              <a:gd name="connsiteY82" fmla="*/ 651519 h 2275759"/>
              <a:gd name="connsiteX83" fmla="*/ 5744034 w 12185931"/>
              <a:gd name="connsiteY83" fmla="*/ 630279 h 2275759"/>
              <a:gd name="connsiteX84" fmla="*/ 5663927 w 12185931"/>
              <a:gd name="connsiteY84" fmla="*/ 630279 h 2275759"/>
              <a:gd name="connsiteX85" fmla="*/ 5685774 w 12185931"/>
              <a:gd name="connsiteY85" fmla="*/ 604183 h 2275759"/>
              <a:gd name="connsiteX86" fmla="*/ 5773164 w 12185931"/>
              <a:gd name="connsiteY86" fmla="*/ 553813 h 2275759"/>
              <a:gd name="connsiteX87" fmla="*/ 5788942 w 12185931"/>
              <a:gd name="connsiteY87" fmla="*/ 506477 h 2275759"/>
              <a:gd name="connsiteX88" fmla="*/ 5813824 w 12185931"/>
              <a:gd name="connsiteY88" fmla="*/ 519828 h 2275759"/>
              <a:gd name="connsiteX89" fmla="*/ 5876331 w 12185931"/>
              <a:gd name="connsiteY89" fmla="*/ 583550 h 2275759"/>
              <a:gd name="connsiteX90" fmla="*/ 5938839 w 12185931"/>
              <a:gd name="connsiteY90" fmla="*/ 633313 h 2275759"/>
              <a:gd name="connsiteX91" fmla="*/ 5938839 w 12185931"/>
              <a:gd name="connsiteY91" fmla="*/ 632706 h 2275759"/>
              <a:gd name="connsiteX92" fmla="*/ 5887255 w 12185931"/>
              <a:gd name="connsiteY92" fmla="*/ 667905 h 2275759"/>
              <a:gd name="connsiteX93" fmla="*/ 5926701 w 12185931"/>
              <a:gd name="connsiteY93" fmla="*/ 715240 h 2275759"/>
              <a:gd name="connsiteX94" fmla="*/ 5941873 w 12185931"/>
              <a:gd name="connsiteY94" fmla="*/ 706137 h 2275759"/>
              <a:gd name="connsiteX95" fmla="*/ 5946121 w 12185931"/>
              <a:gd name="connsiteY95" fmla="*/ 673366 h 2275759"/>
              <a:gd name="connsiteX96" fmla="*/ 6025621 w 12185931"/>
              <a:gd name="connsiteY96" fmla="*/ 714633 h 2275759"/>
              <a:gd name="connsiteX97" fmla="*/ 6168235 w 12185931"/>
              <a:gd name="connsiteY97" fmla="*/ 724950 h 2275759"/>
              <a:gd name="connsiteX98" fmla="*/ 6144568 w 12185931"/>
              <a:gd name="connsiteY98" fmla="*/ 661836 h 2275759"/>
              <a:gd name="connsiteX99" fmla="*/ 6154277 w 12185931"/>
              <a:gd name="connsiteY99" fmla="*/ 656981 h 2275759"/>
              <a:gd name="connsiteX100" fmla="*/ 6191903 w 12185931"/>
              <a:gd name="connsiteY100" fmla="*/ 714633 h 2275759"/>
              <a:gd name="connsiteX101" fmla="*/ 6296892 w 12185931"/>
              <a:gd name="connsiteY101" fmla="*/ 707351 h 2275759"/>
              <a:gd name="connsiteX102" fmla="*/ 6312063 w 12185931"/>
              <a:gd name="connsiteY102" fmla="*/ 602363 h 2275759"/>
              <a:gd name="connsiteX103" fmla="*/ 6352723 w 12185931"/>
              <a:gd name="connsiteY103" fmla="*/ 609645 h 2275759"/>
              <a:gd name="connsiteX104" fmla="*/ 6488055 w 12185931"/>
              <a:gd name="connsiteY104" fmla="*/ 613286 h 2275759"/>
              <a:gd name="connsiteX105" fmla="*/ 6524467 w 12185931"/>
              <a:gd name="connsiteY105" fmla="*/ 621176 h 2275759"/>
              <a:gd name="connsiteX106" fmla="*/ 6598505 w 12185931"/>
              <a:gd name="connsiteY106" fmla="*/ 641809 h 2275759"/>
              <a:gd name="connsiteX107" fmla="*/ 6653731 w 12185931"/>
              <a:gd name="connsiteY107" fmla="*/ 699462 h 2275759"/>
              <a:gd name="connsiteX108" fmla="*/ 6580907 w 12185931"/>
              <a:gd name="connsiteY108" fmla="*/ 707958 h 2275759"/>
              <a:gd name="connsiteX109" fmla="*/ 6650089 w 12185931"/>
              <a:gd name="connsiteY109" fmla="*/ 769252 h 2275759"/>
              <a:gd name="connsiteX110" fmla="*/ 6655551 w 12185931"/>
              <a:gd name="connsiteY110" fmla="*/ 729805 h 2275759"/>
              <a:gd name="connsiteX111" fmla="*/ 6805448 w 12185931"/>
              <a:gd name="connsiteY111" fmla="*/ 662443 h 2275759"/>
              <a:gd name="connsiteX112" fmla="*/ 6747796 w 12185931"/>
              <a:gd name="connsiteY112" fmla="*/ 652126 h 2275759"/>
              <a:gd name="connsiteX113" fmla="*/ 6712597 w 12185931"/>
              <a:gd name="connsiteY113" fmla="*/ 582336 h 2275759"/>
              <a:gd name="connsiteX114" fmla="*/ 6716238 w 12185931"/>
              <a:gd name="connsiteY114" fmla="*/ 520435 h 2275759"/>
              <a:gd name="connsiteX115" fmla="*/ 6634917 w 12185931"/>
              <a:gd name="connsiteY115" fmla="*/ 439722 h 2275759"/>
              <a:gd name="connsiteX116" fmla="*/ 6716845 w 12185931"/>
              <a:gd name="connsiteY116" fmla="*/ 435474 h 2275759"/>
              <a:gd name="connsiteX117" fmla="*/ 6726555 w 12185931"/>
              <a:gd name="connsiteY117" fmla="*/ 515580 h 2275759"/>
              <a:gd name="connsiteX118" fmla="*/ 6877058 w 12185931"/>
              <a:gd name="connsiteY118" fmla="*/ 579302 h 2275759"/>
              <a:gd name="connsiteX119" fmla="*/ 6844287 w 12185931"/>
              <a:gd name="connsiteY119" fmla="*/ 535000 h 2275759"/>
              <a:gd name="connsiteX120" fmla="*/ 6915898 w 12185931"/>
              <a:gd name="connsiteY120" fmla="*/ 535000 h 2275759"/>
              <a:gd name="connsiteX121" fmla="*/ 7053050 w 12185931"/>
              <a:gd name="connsiteY121" fmla="*/ 546531 h 2275759"/>
              <a:gd name="connsiteX122" fmla="*/ 7201127 w 12185931"/>
              <a:gd name="connsiteY122" fmla="*/ 636954 h 2275759"/>
              <a:gd name="connsiteX123" fmla="*/ 7185955 w 12185931"/>
              <a:gd name="connsiteY123" fmla="*/ 676401 h 2275759"/>
              <a:gd name="connsiteX124" fmla="*/ 7087035 w 12185931"/>
              <a:gd name="connsiteY124" fmla="*/ 583550 h 2275759"/>
              <a:gd name="connsiteX125" fmla="*/ 7077325 w 12185931"/>
              <a:gd name="connsiteY125" fmla="*/ 660622 h 2275759"/>
              <a:gd name="connsiteX126" fmla="*/ 7010569 w 12185931"/>
              <a:gd name="connsiteY126" fmla="*/ 653340 h 2275759"/>
              <a:gd name="connsiteX127" fmla="*/ 7244214 w 12185931"/>
              <a:gd name="connsiteY127" fmla="*/ 677008 h 2275759"/>
              <a:gd name="connsiteX128" fmla="*/ 7199913 w 12185931"/>
              <a:gd name="connsiteY128" fmla="*/ 636954 h 2275759"/>
              <a:gd name="connsiteX129" fmla="*/ 7343134 w 12185931"/>
              <a:gd name="connsiteY129" fmla="*/ 657588 h 2275759"/>
              <a:gd name="connsiteX130" fmla="*/ 7377119 w 12185931"/>
              <a:gd name="connsiteY130" fmla="*/ 663050 h 2275759"/>
              <a:gd name="connsiteX131" fmla="*/ 7340100 w 12185931"/>
              <a:gd name="connsiteY131" fmla="*/ 602363 h 2275759"/>
              <a:gd name="connsiteX132" fmla="*/ 7281840 w 12185931"/>
              <a:gd name="connsiteY132" fmla="*/ 584157 h 2275759"/>
              <a:gd name="connsiteX133" fmla="*/ 7285481 w 12185931"/>
              <a:gd name="connsiteY133" fmla="*/ 565950 h 2275759"/>
              <a:gd name="connsiteX134" fmla="*/ 7318859 w 12185931"/>
              <a:gd name="connsiteY134" fmla="*/ 565950 h 2275759"/>
              <a:gd name="connsiteX135" fmla="*/ 7443874 w 12185931"/>
              <a:gd name="connsiteY135" fmla="*/ 575054 h 2275759"/>
              <a:gd name="connsiteX136" fmla="*/ 7558573 w 12185931"/>
              <a:gd name="connsiteY136" fmla="*/ 604183 h 2275759"/>
              <a:gd name="connsiteX137" fmla="*/ 7672057 w 12185931"/>
              <a:gd name="connsiteY137" fmla="*/ 633313 h 2275759"/>
              <a:gd name="connsiteX138" fmla="*/ 7718786 w 12185931"/>
              <a:gd name="connsiteY138" fmla="*/ 650305 h 2275759"/>
              <a:gd name="connsiteX139" fmla="*/ 7670237 w 12185931"/>
              <a:gd name="connsiteY139" fmla="*/ 596294 h 2275759"/>
              <a:gd name="connsiteX140" fmla="*/ 7802534 w 12185931"/>
              <a:gd name="connsiteY140" fmla="*/ 616321 h 2275759"/>
              <a:gd name="connsiteX141" fmla="*/ 7911163 w 12185931"/>
              <a:gd name="connsiteY141" fmla="*/ 669725 h 2275759"/>
              <a:gd name="connsiteX142" fmla="*/ 7979740 w 12185931"/>
              <a:gd name="connsiteY142" fmla="*/ 653340 h 2275759"/>
              <a:gd name="connsiteX143" fmla="*/ 8063487 w 12185931"/>
              <a:gd name="connsiteY143" fmla="*/ 647878 h 2275759"/>
              <a:gd name="connsiteX144" fmla="*/ 8072590 w 12185931"/>
              <a:gd name="connsiteY144" fmla="*/ 652126 h 2275759"/>
              <a:gd name="connsiteX145" fmla="*/ 8290457 w 12185931"/>
              <a:gd name="connsiteY145" fmla="*/ 665477 h 2275759"/>
              <a:gd name="connsiteX146" fmla="*/ 8386342 w 12185931"/>
              <a:gd name="connsiteY146" fmla="*/ 665477 h 2275759"/>
              <a:gd name="connsiteX147" fmla="*/ 8388162 w 12185931"/>
              <a:gd name="connsiteY147" fmla="*/ 683683 h 2275759"/>
              <a:gd name="connsiteX148" fmla="*/ 8311697 w 12185931"/>
              <a:gd name="connsiteY148" fmla="*/ 694607 h 2275759"/>
              <a:gd name="connsiteX149" fmla="*/ 8517425 w 12185931"/>
              <a:gd name="connsiteY149" fmla="*/ 672759 h 2275759"/>
              <a:gd name="connsiteX150" fmla="*/ 8668536 w 12185931"/>
              <a:gd name="connsiteY150" fmla="*/ 657588 h 2275759"/>
              <a:gd name="connsiteX151" fmla="*/ 8703127 w 12185931"/>
              <a:gd name="connsiteY151" fmla="*/ 657588 h 2275759"/>
              <a:gd name="connsiteX152" fmla="*/ 8707375 w 12185931"/>
              <a:gd name="connsiteY152" fmla="*/ 642416 h 2275759"/>
              <a:gd name="connsiteX153" fmla="*/ 8656399 w 12185931"/>
              <a:gd name="connsiteY153" fmla="*/ 612073 h 2275759"/>
              <a:gd name="connsiteX154" fmla="*/ 8799013 w 12185931"/>
              <a:gd name="connsiteY154" fmla="*/ 605397 h 2275759"/>
              <a:gd name="connsiteX155" fmla="*/ 8761993 w 12185931"/>
              <a:gd name="connsiteY155" fmla="*/ 671546 h 2275759"/>
              <a:gd name="connsiteX156" fmla="*/ 8729830 w 12185931"/>
              <a:gd name="connsiteY156" fmla="*/ 674580 h 2275759"/>
              <a:gd name="connsiteX157" fmla="*/ 8729830 w 12185931"/>
              <a:gd name="connsiteY157" fmla="*/ 683683 h 2275759"/>
              <a:gd name="connsiteX158" fmla="*/ 8797192 w 12185931"/>
              <a:gd name="connsiteY158" fmla="*/ 688538 h 2275759"/>
              <a:gd name="connsiteX159" fmla="*/ 8956799 w 12185931"/>
              <a:gd name="connsiteY159" fmla="*/ 715240 h 2275759"/>
              <a:gd name="connsiteX160" fmla="*/ 8955585 w 12185931"/>
              <a:gd name="connsiteY160" fmla="*/ 714027 h 2275759"/>
              <a:gd name="connsiteX161" fmla="*/ 9037512 w 12185931"/>
              <a:gd name="connsiteY161" fmla="*/ 683076 h 2275759"/>
              <a:gd name="connsiteX162" fmla="*/ 9036299 w 12185931"/>
              <a:gd name="connsiteY162" fmla="*/ 684897 h 2275759"/>
              <a:gd name="connsiteX163" fmla="*/ 9072711 w 12185931"/>
              <a:gd name="connsiteY163" fmla="*/ 718881 h 2275759"/>
              <a:gd name="connsiteX164" fmla="*/ 9187409 w 12185931"/>
              <a:gd name="connsiteY164" fmla="*/ 728591 h 2275759"/>
              <a:gd name="connsiteX165" fmla="*/ 9123080 w 12185931"/>
              <a:gd name="connsiteY165" fmla="*/ 686111 h 2275759"/>
              <a:gd name="connsiteX166" fmla="*/ 9049649 w 12185931"/>
              <a:gd name="connsiteY166" fmla="*/ 663656 h 2275759"/>
              <a:gd name="connsiteX167" fmla="*/ 9054505 w 12185931"/>
              <a:gd name="connsiteY167" fmla="*/ 650912 h 2275759"/>
              <a:gd name="connsiteX168" fmla="*/ 9178306 w 12185931"/>
              <a:gd name="connsiteY168" fmla="*/ 601756 h 2275759"/>
              <a:gd name="connsiteX169" fmla="*/ 9229890 w 12185931"/>
              <a:gd name="connsiteY169" fmla="*/ 616321 h 2275759"/>
              <a:gd name="connsiteX170" fmla="*/ 9299072 w 12185931"/>
              <a:gd name="connsiteY170" fmla="*/ 660015 h 2275759"/>
              <a:gd name="connsiteX171" fmla="*/ 9317886 w 12185931"/>
              <a:gd name="connsiteY171" fmla="*/ 599328 h 2275759"/>
              <a:gd name="connsiteX172" fmla="*/ 9340947 w 12185931"/>
              <a:gd name="connsiteY172" fmla="*/ 651519 h 2275759"/>
              <a:gd name="connsiteX173" fmla="*/ 9385855 w 12185931"/>
              <a:gd name="connsiteY173" fmla="*/ 611466 h 2275759"/>
              <a:gd name="connsiteX174" fmla="*/ 9416805 w 12185931"/>
              <a:gd name="connsiteY174" fmla="*/ 626637 h 2275759"/>
              <a:gd name="connsiteX175" fmla="*/ 9429549 w 12185931"/>
              <a:gd name="connsiteY175" fmla="*/ 658195 h 2275759"/>
              <a:gd name="connsiteX176" fmla="*/ 9487809 w 12185931"/>
              <a:gd name="connsiteY176" fmla="*/ 649698 h 2275759"/>
              <a:gd name="connsiteX177" fmla="*/ 9533324 w 12185931"/>
              <a:gd name="connsiteY177" fmla="*/ 612679 h 2275759"/>
              <a:gd name="connsiteX178" fmla="*/ 9660767 w 12185931"/>
              <a:gd name="connsiteY178" fmla="*/ 653340 h 2275759"/>
              <a:gd name="connsiteX179" fmla="*/ 9740267 w 12185931"/>
              <a:gd name="connsiteY179" fmla="*/ 604183 h 2275759"/>
              <a:gd name="connsiteX180" fmla="*/ 9929003 w 12185931"/>
              <a:gd name="connsiteY180" fmla="*/ 613893 h 2275759"/>
              <a:gd name="connsiteX181" fmla="*/ 9984834 w 12185931"/>
              <a:gd name="connsiteY181" fmla="*/ 677614 h 2275759"/>
              <a:gd name="connsiteX182" fmla="*/ 10186315 w 12185931"/>
              <a:gd name="connsiteY182" fmla="*/ 630279 h 2275759"/>
              <a:gd name="connsiteX183" fmla="*/ 10506135 w 12185931"/>
              <a:gd name="connsiteY183" fmla="*/ 626031 h 2275759"/>
              <a:gd name="connsiteX184" fmla="*/ 10768303 w 12185931"/>
              <a:gd name="connsiteY184" fmla="*/ 638775 h 2275759"/>
              <a:gd name="connsiteX185" fmla="*/ 10783475 w 12185931"/>
              <a:gd name="connsiteY185" fmla="*/ 639989 h 2275759"/>
              <a:gd name="connsiteX186" fmla="*/ 11167622 w 12185931"/>
              <a:gd name="connsiteY186" fmla="*/ 626637 h 2275759"/>
              <a:gd name="connsiteX187" fmla="*/ 11397626 w 12185931"/>
              <a:gd name="connsiteY187" fmla="*/ 624210 h 2275759"/>
              <a:gd name="connsiteX188" fmla="*/ 11407336 w 12185931"/>
              <a:gd name="connsiteY188" fmla="*/ 624210 h 2275759"/>
              <a:gd name="connsiteX189" fmla="*/ 11532958 w 12185931"/>
              <a:gd name="connsiteY189" fmla="*/ 587798 h 2275759"/>
              <a:gd name="connsiteX190" fmla="*/ 11511110 w 12185931"/>
              <a:gd name="connsiteY190" fmla="*/ 550172 h 2275759"/>
              <a:gd name="connsiteX191" fmla="*/ 11477732 w 12185931"/>
              <a:gd name="connsiteY191" fmla="*/ 544103 h 2275759"/>
              <a:gd name="connsiteX192" fmla="*/ 11400660 w 12185931"/>
              <a:gd name="connsiteY192" fmla="*/ 556241 h 2275759"/>
              <a:gd name="connsiteX193" fmla="*/ 11327836 w 12185931"/>
              <a:gd name="connsiteY193" fmla="*/ 570805 h 2275759"/>
              <a:gd name="connsiteX194" fmla="*/ 11290817 w 12185931"/>
              <a:gd name="connsiteY194" fmla="*/ 561096 h 2275759"/>
              <a:gd name="connsiteX195" fmla="*/ 11251977 w 12185931"/>
              <a:gd name="connsiteY195" fmla="*/ 579909 h 2275759"/>
              <a:gd name="connsiteX196" fmla="*/ 11191291 w 12185931"/>
              <a:gd name="connsiteY196" fmla="*/ 507691 h 2275759"/>
              <a:gd name="connsiteX197" fmla="*/ 11397019 w 12185931"/>
              <a:gd name="connsiteY197" fmla="*/ 501622 h 2275759"/>
              <a:gd name="connsiteX198" fmla="*/ 11466203 w 12185931"/>
              <a:gd name="connsiteY198" fmla="*/ 480382 h 2275759"/>
              <a:gd name="connsiteX199" fmla="*/ 11480160 w 12185931"/>
              <a:gd name="connsiteY199" fmla="*/ 477348 h 2275759"/>
              <a:gd name="connsiteX200" fmla="*/ 11653118 w 12185931"/>
              <a:gd name="connsiteY200" fmla="*/ 474313 h 2275759"/>
              <a:gd name="connsiteX201" fmla="*/ 11682854 w 12185931"/>
              <a:gd name="connsiteY201" fmla="*/ 485237 h 2275759"/>
              <a:gd name="connsiteX202" fmla="*/ 11679213 w 12185931"/>
              <a:gd name="connsiteY202" fmla="*/ 514973 h 2275759"/>
              <a:gd name="connsiteX203" fmla="*/ 11625202 w 12185931"/>
              <a:gd name="connsiteY203" fmla="*/ 553813 h 2275759"/>
              <a:gd name="connsiteX204" fmla="*/ 11564515 w 12185931"/>
              <a:gd name="connsiteY204" fmla="*/ 578088 h 2275759"/>
              <a:gd name="connsiteX205" fmla="*/ 11569370 w 12185931"/>
              <a:gd name="connsiteY205" fmla="*/ 591439 h 2275759"/>
              <a:gd name="connsiteX206" fmla="*/ 11685282 w 12185931"/>
              <a:gd name="connsiteY206" fmla="*/ 590225 h 2275759"/>
              <a:gd name="connsiteX207" fmla="*/ 11798160 w 12185931"/>
              <a:gd name="connsiteY207" fmla="*/ 563523 h 2275759"/>
              <a:gd name="connsiteX208" fmla="*/ 11699240 w 12185931"/>
              <a:gd name="connsiteY208" fmla="*/ 487664 h 2275759"/>
              <a:gd name="connsiteX209" fmla="*/ 11799373 w 12185931"/>
              <a:gd name="connsiteY209" fmla="*/ 467638 h 2275759"/>
              <a:gd name="connsiteX210" fmla="*/ 11824862 w 12185931"/>
              <a:gd name="connsiteY210" fmla="*/ 437294 h 2275759"/>
              <a:gd name="connsiteX211" fmla="*/ 11822434 w 12185931"/>
              <a:gd name="connsiteY211" fmla="*/ 386924 h 2275759"/>
              <a:gd name="connsiteX212" fmla="*/ 11982648 w 12185931"/>
              <a:gd name="connsiteY212" fmla="*/ 366291 h 2275759"/>
              <a:gd name="connsiteX213" fmla="*/ 12191411 w 12185931"/>
              <a:gd name="connsiteY213" fmla="*/ 420302 h 2275759"/>
              <a:gd name="connsiteX214" fmla="*/ 12102808 w 12185931"/>
              <a:gd name="connsiteY214" fmla="*/ 432439 h 2275759"/>
              <a:gd name="connsiteX215" fmla="*/ 12092491 w 12185931"/>
              <a:gd name="connsiteY215" fmla="*/ 511939 h 2275759"/>
              <a:gd name="connsiteX216" fmla="*/ 12079140 w 12185931"/>
              <a:gd name="connsiteY216" fmla="*/ 510725 h 2275759"/>
              <a:gd name="connsiteX217" fmla="*/ 12083995 w 12185931"/>
              <a:gd name="connsiteY217" fmla="*/ 448218 h 2275759"/>
              <a:gd name="connsiteX218" fmla="*/ 12033018 w 12185931"/>
              <a:gd name="connsiteY218" fmla="*/ 455500 h 2275759"/>
              <a:gd name="connsiteX219" fmla="*/ 12036659 w 12185931"/>
              <a:gd name="connsiteY219" fmla="*/ 490092 h 2275759"/>
              <a:gd name="connsiteX220" fmla="*/ 11995392 w 12185931"/>
              <a:gd name="connsiteY220" fmla="*/ 474313 h 2275759"/>
              <a:gd name="connsiteX221" fmla="*/ 11986289 w 12185931"/>
              <a:gd name="connsiteY221" fmla="*/ 484630 h 2275759"/>
              <a:gd name="connsiteX222" fmla="*/ 12020274 w 12185931"/>
              <a:gd name="connsiteY222" fmla="*/ 513760 h 2275759"/>
              <a:gd name="connsiteX223" fmla="*/ 11927423 w 12185931"/>
              <a:gd name="connsiteY223" fmla="*/ 575660 h 2275759"/>
              <a:gd name="connsiteX224" fmla="*/ 11698026 w 12185931"/>
              <a:gd name="connsiteY224" fmla="*/ 660622 h 2275759"/>
              <a:gd name="connsiteX225" fmla="*/ 11768423 w 12185931"/>
              <a:gd name="connsiteY225" fmla="*/ 678221 h 2275759"/>
              <a:gd name="connsiteX226" fmla="*/ 11767816 w 12185931"/>
              <a:gd name="connsiteY226" fmla="*/ 697641 h 2275759"/>
              <a:gd name="connsiteX227" fmla="*/ 11597893 w 12185931"/>
              <a:gd name="connsiteY227" fmla="*/ 703103 h 2275759"/>
              <a:gd name="connsiteX228" fmla="*/ 11564515 w 12185931"/>
              <a:gd name="connsiteY228" fmla="*/ 677614 h 2275759"/>
              <a:gd name="connsiteX229" fmla="*/ 11529316 w 12185931"/>
              <a:gd name="connsiteY229" fmla="*/ 670332 h 2275759"/>
              <a:gd name="connsiteX230" fmla="*/ 11519607 w 12185931"/>
              <a:gd name="connsiteY230" fmla="*/ 689145 h 2275759"/>
              <a:gd name="connsiteX231" fmla="*/ 11570584 w 12185931"/>
              <a:gd name="connsiteY231" fmla="*/ 702496 h 2275759"/>
              <a:gd name="connsiteX232" fmla="*/ 11449817 w 12185931"/>
              <a:gd name="connsiteY232" fmla="*/ 731019 h 2275759"/>
              <a:gd name="connsiteX233" fmla="*/ 11330870 w 12185931"/>
              <a:gd name="connsiteY233" fmla="*/ 727985 h 2275759"/>
              <a:gd name="connsiteX234" fmla="*/ 11241054 w 12185931"/>
              <a:gd name="connsiteY234" fmla="*/ 693393 h 2275759"/>
              <a:gd name="connsiteX235" fmla="*/ 11254405 w 12185931"/>
              <a:gd name="connsiteY235" fmla="*/ 741336 h 2275759"/>
              <a:gd name="connsiteX236" fmla="*/ 11226489 w 12185931"/>
              <a:gd name="connsiteY236" fmla="*/ 717668 h 2275759"/>
              <a:gd name="connsiteX237" fmla="*/ 11180367 w 12185931"/>
              <a:gd name="connsiteY237" fmla="*/ 697641 h 2275759"/>
              <a:gd name="connsiteX238" fmla="*/ 11157913 w 12185931"/>
              <a:gd name="connsiteY238" fmla="*/ 731019 h 2275759"/>
              <a:gd name="connsiteX239" fmla="*/ 11105722 w 12185931"/>
              <a:gd name="connsiteY239" fmla="*/ 796561 h 2275759"/>
              <a:gd name="connsiteX240" fmla="*/ 11101474 w 12185931"/>
              <a:gd name="connsiteY240" fmla="*/ 846931 h 2275759"/>
              <a:gd name="connsiteX241" fmla="*/ 11092371 w 12185931"/>
              <a:gd name="connsiteY241" fmla="*/ 932499 h 2275759"/>
              <a:gd name="connsiteX242" fmla="*/ 11030470 w 12185931"/>
              <a:gd name="connsiteY242" fmla="*/ 927038 h 2275759"/>
              <a:gd name="connsiteX243" fmla="*/ 11098439 w 12185931"/>
              <a:gd name="connsiteY243" fmla="*/ 747404 h 2275759"/>
              <a:gd name="connsiteX244" fmla="*/ 10989810 w 12185931"/>
              <a:gd name="connsiteY244" fmla="*/ 700069 h 2275759"/>
              <a:gd name="connsiteX245" fmla="*/ 10964321 w 12185931"/>
              <a:gd name="connsiteY245" fmla="*/ 719488 h 2275759"/>
              <a:gd name="connsiteX246" fmla="*/ 10884215 w 12185931"/>
              <a:gd name="connsiteY246" fmla="*/ 742549 h 2275759"/>
              <a:gd name="connsiteX247" fmla="*/ 10843554 w 12185931"/>
              <a:gd name="connsiteY247" fmla="*/ 745584 h 2275759"/>
              <a:gd name="connsiteX248" fmla="*/ 10819279 w 12185931"/>
              <a:gd name="connsiteY248" fmla="*/ 724343 h 2275759"/>
              <a:gd name="connsiteX249" fmla="*/ 10774372 w 12185931"/>
              <a:gd name="connsiteY249" fmla="*/ 692786 h 2275759"/>
              <a:gd name="connsiteX250" fmla="*/ 10713685 w 12185931"/>
              <a:gd name="connsiteY250" fmla="*/ 714027 h 2275759"/>
              <a:gd name="connsiteX251" fmla="*/ 10660887 w 12185931"/>
              <a:gd name="connsiteY251" fmla="*/ 751046 h 2275759"/>
              <a:gd name="connsiteX252" fmla="*/ 10546188 w 12185931"/>
              <a:gd name="connsiteY252" fmla="*/ 759542 h 2275759"/>
              <a:gd name="connsiteX253" fmla="*/ 10514632 w 12185931"/>
              <a:gd name="connsiteY253" fmla="*/ 716454 h 2275759"/>
              <a:gd name="connsiteX254" fmla="*/ 10402361 w 12185931"/>
              <a:gd name="connsiteY254" fmla="*/ 752866 h 2275759"/>
              <a:gd name="connsiteX255" fmla="*/ 10290090 w 12185931"/>
              <a:gd name="connsiteY255" fmla="*/ 752866 h 2275759"/>
              <a:gd name="connsiteX256" fmla="*/ 10227582 w 12185931"/>
              <a:gd name="connsiteY256" fmla="*/ 747404 h 2275759"/>
              <a:gd name="connsiteX257" fmla="*/ 10177819 w 12185931"/>
              <a:gd name="connsiteY257" fmla="*/ 728591 h 2275759"/>
              <a:gd name="connsiteX258" fmla="*/ 10177819 w 12185931"/>
              <a:gd name="connsiteY258" fmla="*/ 714633 h 2275759"/>
              <a:gd name="connsiteX259" fmla="*/ 10225762 w 12185931"/>
              <a:gd name="connsiteY259" fmla="*/ 705530 h 2275759"/>
              <a:gd name="connsiteX260" fmla="*/ 10355025 w 12185931"/>
              <a:gd name="connsiteY260" fmla="*/ 700069 h 2275759"/>
              <a:gd name="connsiteX261" fmla="*/ 10402361 w 12185931"/>
              <a:gd name="connsiteY261" fmla="*/ 673973 h 2275759"/>
              <a:gd name="connsiteX262" fmla="*/ 10395079 w 12185931"/>
              <a:gd name="connsiteY262" fmla="*/ 664263 h 2275759"/>
              <a:gd name="connsiteX263" fmla="*/ 10325895 w 12185931"/>
              <a:gd name="connsiteY263" fmla="*/ 664263 h 2275759"/>
              <a:gd name="connsiteX264" fmla="*/ 10328930 w 12185931"/>
              <a:gd name="connsiteY264" fmla="*/ 670939 h 2275759"/>
              <a:gd name="connsiteX265" fmla="*/ 10268850 w 12185931"/>
              <a:gd name="connsiteY265" fmla="*/ 690966 h 2275759"/>
              <a:gd name="connsiteX266" fmla="*/ 10150510 w 12185931"/>
              <a:gd name="connsiteY266" fmla="*/ 675187 h 2275759"/>
              <a:gd name="connsiteX267" fmla="*/ 10104995 w 12185931"/>
              <a:gd name="connsiteY267" fmla="*/ 680649 h 2275759"/>
              <a:gd name="connsiteX268" fmla="*/ 10128056 w 12185931"/>
              <a:gd name="connsiteY268" fmla="*/ 735874 h 2275759"/>
              <a:gd name="connsiteX269" fmla="*/ 10061301 w 12185931"/>
              <a:gd name="connsiteY269" fmla="*/ 739515 h 2275759"/>
              <a:gd name="connsiteX270" fmla="*/ 10052804 w 12185931"/>
              <a:gd name="connsiteY270" fmla="*/ 756507 h 2275759"/>
              <a:gd name="connsiteX271" fmla="*/ 10118953 w 12185931"/>
              <a:gd name="connsiteY271" fmla="*/ 805057 h 2275759"/>
              <a:gd name="connsiteX272" fmla="*/ 10316792 w 12185931"/>
              <a:gd name="connsiteY272" fmla="*/ 824477 h 2275759"/>
              <a:gd name="connsiteX273" fmla="*/ 10362308 w 12185931"/>
              <a:gd name="connsiteY273" fmla="*/ 858461 h 2275759"/>
              <a:gd name="connsiteX274" fmla="*/ 10322861 w 12185931"/>
              <a:gd name="connsiteY274" fmla="*/ 896694 h 2275759"/>
              <a:gd name="connsiteX275" fmla="*/ 10279773 w 12185931"/>
              <a:gd name="connsiteY275" fmla="*/ 916721 h 2275759"/>
              <a:gd name="connsiteX276" fmla="*/ 10324681 w 12185931"/>
              <a:gd name="connsiteY276" fmla="*/ 942209 h 2275759"/>
              <a:gd name="connsiteX277" fmla="*/ 10382941 w 12185931"/>
              <a:gd name="connsiteY277" fmla="*/ 941602 h 2275759"/>
              <a:gd name="connsiteX278" fmla="*/ 10417532 w 12185931"/>
              <a:gd name="connsiteY278" fmla="*/ 961022 h 2275759"/>
              <a:gd name="connsiteX279" fmla="*/ 10392044 w 12185931"/>
              <a:gd name="connsiteY279" fmla="*/ 986511 h 2275759"/>
              <a:gd name="connsiteX280" fmla="*/ 10341067 w 12185931"/>
              <a:gd name="connsiteY280" fmla="*/ 1010786 h 2275759"/>
              <a:gd name="connsiteX281" fmla="*/ 10376873 w 12185931"/>
              <a:gd name="connsiteY281" fmla="*/ 1087858 h 2275759"/>
              <a:gd name="connsiteX282" fmla="*/ 10414498 w 12185931"/>
              <a:gd name="connsiteY282" fmla="*/ 1159468 h 2275759"/>
              <a:gd name="connsiteX283" fmla="*/ 10439380 w 12185931"/>
              <a:gd name="connsiteY283" fmla="*/ 1201342 h 2275759"/>
              <a:gd name="connsiteX284" fmla="*/ 10465475 w 12185931"/>
              <a:gd name="connsiteY284" fmla="*/ 1157648 h 2275759"/>
              <a:gd name="connsiteX285" fmla="*/ 10481860 w 12185931"/>
              <a:gd name="connsiteY285" fmla="*/ 1143083 h 2275759"/>
              <a:gd name="connsiteX286" fmla="*/ 10569856 w 12185931"/>
              <a:gd name="connsiteY286" fmla="*/ 1240182 h 2275759"/>
              <a:gd name="connsiteX287" fmla="*/ 10731891 w 12185931"/>
              <a:gd name="connsiteY287" fmla="*/ 1212873 h 2275759"/>
              <a:gd name="connsiteX288" fmla="*/ 10789543 w 12185931"/>
              <a:gd name="connsiteY288" fmla="*/ 1225617 h 2275759"/>
              <a:gd name="connsiteX289" fmla="*/ 10730677 w 12185931"/>
              <a:gd name="connsiteY289" fmla="*/ 1147331 h 2275759"/>
              <a:gd name="connsiteX290" fmla="*/ 10731891 w 12185931"/>
              <a:gd name="connsiteY290" fmla="*/ 1147938 h 2275759"/>
              <a:gd name="connsiteX291" fmla="*/ 10727036 w 12185931"/>
              <a:gd name="connsiteY291" fmla="*/ 1112133 h 2275759"/>
              <a:gd name="connsiteX292" fmla="*/ 10732498 w 12185931"/>
              <a:gd name="connsiteY292" fmla="*/ 1055087 h 2275759"/>
              <a:gd name="connsiteX293" fmla="*/ 10790757 w 12185931"/>
              <a:gd name="connsiteY293" fmla="*/ 1080576 h 2275759"/>
              <a:gd name="connsiteX294" fmla="*/ 10856906 w 12185931"/>
              <a:gd name="connsiteY294" fmla="*/ 1052053 h 2275759"/>
              <a:gd name="connsiteX295" fmla="*/ 10950364 w 12185931"/>
              <a:gd name="connsiteY295" fmla="*/ 1070259 h 2275759"/>
              <a:gd name="connsiteX296" fmla="*/ 11018333 w 12185931"/>
              <a:gd name="connsiteY296" fmla="*/ 1069652 h 2275759"/>
              <a:gd name="connsiteX297" fmla="*/ 11144562 w 12185931"/>
              <a:gd name="connsiteY297" fmla="*/ 1056301 h 2275759"/>
              <a:gd name="connsiteX298" fmla="*/ 11236199 w 12185931"/>
              <a:gd name="connsiteY298" fmla="*/ 1042950 h 2275759"/>
              <a:gd name="connsiteX299" fmla="*/ 11236806 w 12185931"/>
              <a:gd name="connsiteY299" fmla="*/ 1025350 h 2275759"/>
              <a:gd name="connsiteX300" fmla="*/ 11155485 w 12185931"/>
              <a:gd name="connsiteY300" fmla="*/ 1005931 h 2275759"/>
              <a:gd name="connsiteX301" fmla="*/ 11157306 w 12185931"/>
              <a:gd name="connsiteY301" fmla="*/ 988938 h 2275759"/>
              <a:gd name="connsiteX302" fmla="*/ 11274431 w 12185931"/>
              <a:gd name="connsiteY302" fmla="*/ 988331 h 2275759"/>
              <a:gd name="connsiteX303" fmla="*/ 11321767 w 12185931"/>
              <a:gd name="connsiteY303" fmla="*/ 991366 h 2275759"/>
              <a:gd name="connsiteX304" fmla="*/ 11353324 w 12185931"/>
              <a:gd name="connsiteY304" fmla="*/ 1024137 h 2275759"/>
              <a:gd name="connsiteX305" fmla="*/ 11370924 w 12185931"/>
              <a:gd name="connsiteY305" fmla="*/ 1066618 h 2275759"/>
              <a:gd name="connsiteX306" fmla="*/ 11197966 w 12185931"/>
              <a:gd name="connsiteY306" fmla="*/ 1112133 h 2275759"/>
              <a:gd name="connsiteX307" fmla="*/ 11163375 w 12185931"/>
              <a:gd name="connsiteY307" fmla="*/ 1132159 h 2275759"/>
              <a:gd name="connsiteX308" fmla="*/ 11174905 w 12185931"/>
              <a:gd name="connsiteY308" fmla="*/ 1161289 h 2275759"/>
              <a:gd name="connsiteX309" fmla="*/ 11211318 w 12185931"/>
              <a:gd name="connsiteY309" fmla="*/ 1137621 h 2275759"/>
              <a:gd name="connsiteX310" fmla="*/ 11225882 w 12185931"/>
              <a:gd name="connsiteY310" fmla="*/ 1120629 h 2275759"/>
              <a:gd name="connsiteX311" fmla="*/ 11289603 w 12185931"/>
              <a:gd name="connsiteY311" fmla="*/ 1162503 h 2275759"/>
              <a:gd name="connsiteX312" fmla="*/ 11217993 w 12185931"/>
              <a:gd name="connsiteY312" fmla="*/ 1177675 h 2275759"/>
              <a:gd name="connsiteX313" fmla="*/ 11244088 w 12185931"/>
              <a:gd name="connsiteY313" fmla="*/ 1209839 h 2275759"/>
              <a:gd name="connsiteX314" fmla="*/ 11129997 w 12185931"/>
              <a:gd name="connsiteY314" fmla="*/ 1211659 h 2275759"/>
              <a:gd name="connsiteX315" fmla="*/ 11091157 w 12185931"/>
              <a:gd name="connsiteY315" fmla="*/ 1252319 h 2275759"/>
              <a:gd name="connsiteX316" fmla="*/ 11076592 w 12185931"/>
              <a:gd name="connsiteY316" fmla="*/ 1232900 h 2275759"/>
              <a:gd name="connsiteX317" fmla="*/ 11034718 w 12185931"/>
              <a:gd name="connsiteY317" fmla="*/ 1234720 h 2275759"/>
              <a:gd name="connsiteX318" fmla="*/ 11029864 w 12185931"/>
              <a:gd name="connsiteY318" fmla="*/ 1254747 h 2275759"/>
              <a:gd name="connsiteX319" fmla="*/ 11062027 w 12185931"/>
              <a:gd name="connsiteY319" fmla="*/ 1270526 h 2275759"/>
              <a:gd name="connsiteX320" fmla="*/ 11162161 w 12185931"/>
              <a:gd name="connsiteY320" fmla="*/ 1275987 h 2275759"/>
              <a:gd name="connsiteX321" fmla="*/ 11083875 w 12185931"/>
              <a:gd name="connsiteY321" fmla="*/ 1307545 h 2275759"/>
              <a:gd name="connsiteX322" fmla="*/ 11196146 w 12185931"/>
              <a:gd name="connsiteY322" fmla="*/ 1331212 h 2275759"/>
              <a:gd name="connsiteX323" fmla="*/ 11247122 w 12185931"/>
              <a:gd name="connsiteY323" fmla="*/ 1325751 h 2275759"/>
              <a:gd name="connsiteX324" fmla="*/ 11247730 w 12185931"/>
              <a:gd name="connsiteY324" fmla="*/ 1341529 h 2275759"/>
              <a:gd name="connsiteX325" fmla="*/ 11158519 w 12185931"/>
              <a:gd name="connsiteY325" fmla="*/ 1365197 h 2275759"/>
              <a:gd name="connsiteX326" fmla="*/ 11167622 w 12185931"/>
              <a:gd name="connsiteY326" fmla="*/ 1383403 h 2275759"/>
              <a:gd name="connsiteX327" fmla="*/ 11053532 w 12185931"/>
              <a:gd name="connsiteY327" fmla="*/ 1454407 h 2275759"/>
              <a:gd name="connsiteX328" fmla="*/ 11087516 w 12185931"/>
              <a:gd name="connsiteY328" fmla="*/ 1493853 h 2275759"/>
              <a:gd name="connsiteX329" fmla="*/ 10932158 w 12185931"/>
              <a:gd name="connsiteY329" fmla="*/ 1523590 h 2275759"/>
              <a:gd name="connsiteX330" fmla="*/ 10981314 w 12185931"/>
              <a:gd name="connsiteY330" fmla="*/ 1529052 h 2275759"/>
              <a:gd name="connsiteX331" fmla="*/ 11023795 w 12185931"/>
              <a:gd name="connsiteY331" fmla="*/ 1528445 h 2275759"/>
              <a:gd name="connsiteX332" fmla="*/ 11049890 w 12185931"/>
              <a:gd name="connsiteY332" fmla="*/ 1553933 h 2275759"/>
              <a:gd name="connsiteX333" fmla="*/ 11020154 w 12185931"/>
              <a:gd name="connsiteY333" fmla="*/ 1573353 h 2275759"/>
              <a:gd name="connsiteX334" fmla="*/ 10910917 w 12185931"/>
              <a:gd name="connsiteY334" fmla="*/ 1580029 h 2275759"/>
              <a:gd name="connsiteX335" fmla="*/ 10933371 w 12185931"/>
              <a:gd name="connsiteY335" fmla="*/ 1538762 h 2275759"/>
              <a:gd name="connsiteX336" fmla="*/ 10838093 w 12185931"/>
              <a:gd name="connsiteY336" fmla="*/ 1545437 h 2275759"/>
              <a:gd name="connsiteX337" fmla="*/ 10848410 w 12185931"/>
              <a:gd name="connsiteY337" fmla="*/ 1629185 h 2275759"/>
              <a:gd name="connsiteX338" fmla="*/ 10711864 w 12185931"/>
              <a:gd name="connsiteY338" fmla="*/ 1643750 h 2275759"/>
              <a:gd name="connsiteX339" fmla="*/ 10711864 w 12185931"/>
              <a:gd name="connsiteY339" fmla="*/ 1695941 h 2275759"/>
              <a:gd name="connsiteX340" fmla="*/ 10651177 w 12185931"/>
              <a:gd name="connsiteY340" fmla="*/ 1669238 h 2275759"/>
              <a:gd name="connsiteX341" fmla="*/ 10830203 w 12185931"/>
              <a:gd name="connsiteY341" fmla="*/ 1694727 h 2275759"/>
              <a:gd name="connsiteX342" fmla="*/ 10839913 w 12185931"/>
              <a:gd name="connsiteY342" fmla="*/ 1719002 h 2275759"/>
              <a:gd name="connsiteX343" fmla="*/ 10901207 w 12185931"/>
              <a:gd name="connsiteY343" fmla="*/ 1750559 h 2275759"/>
              <a:gd name="connsiteX344" fmla="*/ 10941261 w 12185931"/>
              <a:gd name="connsiteY344" fmla="*/ 1746918 h 2275759"/>
              <a:gd name="connsiteX345" fmla="*/ 11004375 w 12185931"/>
              <a:gd name="connsiteY345" fmla="*/ 1735387 h 2275759"/>
              <a:gd name="connsiteX346" fmla="*/ 11066882 w 12185931"/>
              <a:gd name="connsiteY346" fmla="*/ 1725070 h 2275759"/>
              <a:gd name="connsiteX347" fmla="*/ 11068703 w 12185931"/>
              <a:gd name="connsiteY347" fmla="*/ 1712326 h 2275759"/>
              <a:gd name="connsiteX348" fmla="*/ 11107542 w 12185931"/>
              <a:gd name="connsiteY348" fmla="*/ 1746918 h 2275759"/>
              <a:gd name="connsiteX349" fmla="*/ 11064455 w 12185931"/>
              <a:gd name="connsiteY349" fmla="*/ 1760269 h 2275759"/>
              <a:gd name="connsiteX350" fmla="*/ 11080233 w 12185931"/>
              <a:gd name="connsiteY350" fmla="*/ 1780296 h 2275759"/>
              <a:gd name="connsiteX351" fmla="*/ 11199787 w 12185931"/>
              <a:gd name="connsiteY351" fmla="*/ 1742670 h 2275759"/>
              <a:gd name="connsiteX352" fmla="*/ 11293852 w 12185931"/>
              <a:gd name="connsiteY352" fmla="*/ 1762696 h 2275759"/>
              <a:gd name="connsiteX353" fmla="*/ 11338760 w 12185931"/>
              <a:gd name="connsiteY353" fmla="*/ 1800322 h 2275759"/>
              <a:gd name="connsiteX354" fmla="*/ 11284749 w 12185931"/>
              <a:gd name="connsiteY354" fmla="*/ 1831273 h 2275759"/>
              <a:gd name="connsiteX355" fmla="*/ 11129390 w 12185931"/>
              <a:gd name="connsiteY355" fmla="*/ 1842196 h 2275759"/>
              <a:gd name="connsiteX356" fmla="*/ 11012264 w 12185931"/>
              <a:gd name="connsiteY356" fmla="*/ 1805784 h 2275759"/>
              <a:gd name="connsiteX357" fmla="*/ 10947936 w 12185931"/>
              <a:gd name="connsiteY357" fmla="*/ 1794253 h 2275759"/>
              <a:gd name="connsiteX358" fmla="*/ 10995272 w 12185931"/>
              <a:gd name="connsiteY358" fmla="*/ 1864650 h 2275759"/>
              <a:gd name="connsiteX359" fmla="*/ 10896959 w 12185931"/>
              <a:gd name="connsiteY359" fmla="*/ 1891959 h 2275759"/>
              <a:gd name="connsiteX360" fmla="*/ 10901207 w 12185931"/>
              <a:gd name="connsiteY360" fmla="*/ 1922303 h 2275759"/>
              <a:gd name="connsiteX361" fmla="*/ 10866616 w 12185931"/>
              <a:gd name="connsiteY361" fmla="*/ 1925337 h 2275759"/>
              <a:gd name="connsiteX362" fmla="*/ 10829597 w 12185931"/>
              <a:gd name="connsiteY362" fmla="*/ 1953253 h 2275759"/>
              <a:gd name="connsiteX363" fmla="*/ 10850230 w 12185931"/>
              <a:gd name="connsiteY363" fmla="*/ 1987845 h 2275759"/>
              <a:gd name="connsiteX364" fmla="*/ 10897566 w 12185931"/>
              <a:gd name="connsiteY364" fmla="*/ 2044284 h 2275759"/>
              <a:gd name="connsiteX365" fmla="*/ 10870863 w 12185931"/>
              <a:gd name="connsiteY365" fmla="*/ 2144417 h 2275759"/>
              <a:gd name="connsiteX366" fmla="*/ 10779226 w 12185931"/>
              <a:gd name="connsiteY366" fmla="*/ 2157161 h 2275759"/>
              <a:gd name="connsiteX367" fmla="*/ 10713077 w 12185931"/>
              <a:gd name="connsiteY367" fmla="*/ 2138955 h 2275759"/>
              <a:gd name="connsiteX368" fmla="*/ 10606875 w 12185931"/>
              <a:gd name="connsiteY368" fmla="*/ 2182043 h 2275759"/>
              <a:gd name="connsiteX369" fmla="*/ 10464261 w 12185931"/>
              <a:gd name="connsiteY369" fmla="*/ 2152306 h 2275759"/>
              <a:gd name="connsiteX370" fmla="*/ 10422994 w 12185931"/>
              <a:gd name="connsiteY370" fmla="*/ 2140169 h 2275759"/>
              <a:gd name="connsiteX371" fmla="*/ 10313758 w 12185931"/>
              <a:gd name="connsiteY371" fmla="*/ 2124390 h 2275759"/>
              <a:gd name="connsiteX372" fmla="*/ 10248216 w 12185931"/>
              <a:gd name="connsiteY372" fmla="*/ 2135921 h 2275759"/>
              <a:gd name="connsiteX373" fmla="*/ 10157185 w 12185931"/>
              <a:gd name="connsiteY373" fmla="*/ 2154127 h 2275759"/>
              <a:gd name="connsiteX374" fmla="*/ 9967843 w 12185931"/>
              <a:gd name="connsiteY374" fmla="*/ 2088585 h 2275759"/>
              <a:gd name="connsiteX375" fmla="*/ 9901694 w 12185931"/>
              <a:gd name="connsiteY375" fmla="*/ 2047925 h 2275759"/>
              <a:gd name="connsiteX376" fmla="*/ 9682007 w 12185931"/>
              <a:gd name="connsiteY376" fmla="*/ 2066738 h 2275759"/>
              <a:gd name="connsiteX377" fmla="*/ 9682007 w 12185931"/>
              <a:gd name="connsiteY377" fmla="*/ 2133493 h 2275759"/>
              <a:gd name="connsiteX378" fmla="*/ 9658339 w 12185931"/>
              <a:gd name="connsiteY378" fmla="*/ 2126211 h 2275759"/>
              <a:gd name="connsiteX379" fmla="*/ 9560634 w 12185931"/>
              <a:gd name="connsiteY379" fmla="*/ 2104971 h 2275759"/>
              <a:gd name="connsiteX380" fmla="*/ 9501767 w 12185931"/>
              <a:gd name="connsiteY380" fmla="*/ 2060062 h 2275759"/>
              <a:gd name="connsiteX381" fmla="*/ 9405882 w 12185931"/>
              <a:gd name="connsiteY381" fmla="*/ 2029719 h 2275759"/>
              <a:gd name="connsiteX382" fmla="*/ 9399813 w 12185931"/>
              <a:gd name="connsiteY382" fmla="*/ 2042463 h 2275759"/>
              <a:gd name="connsiteX383" fmla="*/ 9391924 w 12185931"/>
              <a:gd name="connsiteY383" fmla="*/ 2026078 h 2275759"/>
              <a:gd name="connsiteX384" fmla="*/ 9368256 w 12185931"/>
              <a:gd name="connsiteY384" fmla="*/ 1988452 h 2275759"/>
              <a:gd name="connsiteX385" fmla="*/ 9332450 w 12185931"/>
              <a:gd name="connsiteY385" fmla="*/ 2007265 h 2275759"/>
              <a:gd name="connsiteX386" fmla="*/ 9284508 w 12185931"/>
              <a:gd name="connsiteY386" fmla="*/ 2036394 h 2275759"/>
              <a:gd name="connsiteX387" fmla="*/ 9211684 w 12185931"/>
              <a:gd name="connsiteY387" fmla="*/ 1989058 h 2275759"/>
              <a:gd name="connsiteX388" fmla="*/ 9198332 w 12185931"/>
              <a:gd name="connsiteY388" fmla="*/ 1893780 h 2275759"/>
              <a:gd name="connsiteX389" fmla="*/ 9183767 w 12185931"/>
              <a:gd name="connsiteY389" fmla="*/ 1862830 h 2275759"/>
              <a:gd name="connsiteX390" fmla="*/ 9171023 w 12185931"/>
              <a:gd name="connsiteY390" fmla="*/ 1867685 h 2275759"/>
              <a:gd name="connsiteX391" fmla="*/ 9177699 w 12185931"/>
              <a:gd name="connsiteY391" fmla="*/ 1907738 h 2275759"/>
              <a:gd name="connsiteX392" fmla="*/ 9165561 w 12185931"/>
              <a:gd name="connsiteY392" fmla="*/ 1916234 h 2275759"/>
              <a:gd name="connsiteX393" fmla="*/ 9130363 w 12185931"/>
              <a:gd name="connsiteY393" fmla="*/ 1860402 h 2275759"/>
              <a:gd name="connsiteX394" fmla="*/ 9091523 w 12185931"/>
              <a:gd name="connsiteY394" fmla="*/ 1749345 h 2275759"/>
              <a:gd name="connsiteX395" fmla="*/ 9036905 w 12185931"/>
              <a:gd name="connsiteY395" fmla="*/ 1680769 h 2275759"/>
              <a:gd name="connsiteX396" fmla="*/ 9033871 w 12185931"/>
              <a:gd name="connsiteY396" fmla="*/ 1651639 h 2275759"/>
              <a:gd name="connsiteX397" fmla="*/ 9064821 w 12185931"/>
              <a:gd name="connsiteY397" fmla="*/ 1655281 h 2275759"/>
              <a:gd name="connsiteX398" fmla="*/ 9134611 w 12185931"/>
              <a:gd name="connsiteY398" fmla="*/ 1683803 h 2275759"/>
              <a:gd name="connsiteX399" fmla="*/ 9187409 w 12185931"/>
              <a:gd name="connsiteY399" fmla="*/ 1745704 h 2275759"/>
              <a:gd name="connsiteX400" fmla="*/ 9241420 w 12185931"/>
              <a:gd name="connsiteY400" fmla="*/ 1855547 h 2275759"/>
              <a:gd name="connsiteX401" fmla="*/ 9270550 w 12185931"/>
              <a:gd name="connsiteY401" fmla="*/ 1860402 h 2275759"/>
              <a:gd name="connsiteX402" fmla="*/ 9255985 w 12185931"/>
              <a:gd name="connsiteY402" fmla="*/ 1819742 h 2275759"/>
              <a:gd name="connsiteX403" fmla="*/ 9342161 w 12185931"/>
              <a:gd name="connsiteY403" fmla="*/ 1841589 h 2275759"/>
              <a:gd name="connsiteX404" fmla="*/ 9345802 w 12185931"/>
              <a:gd name="connsiteY404" fmla="*/ 1834914 h 2275759"/>
              <a:gd name="connsiteX405" fmla="*/ 9208042 w 12185931"/>
              <a:gd name="connsiteY405" fmla="*/ 1718395 h 2275759"/>
              <a:gd name="connsiteX406" fmla="*/ 9278439 w 12185931"/>
              <a:gd name="connsiteY406" fmla="*/ 1683197 h 2275759"/>
              <a:gd name="connsiteX407" fmla="*/ 9125508 w 12185931"/>
              <a:gd name="connsiteY407" fmla="*/ 1649819 h 2275759"/>
              <a:gd name="connsiteX408" fmla="*/ 9051470 w 12185931"/>
              <a:gd name="connsiteY408" fmla="*/ 1633433 h 2275759"/>
              <a:gd name="connsiteX409" fmla="*/ 9001100 w 12185931"/>
              <a:gd name="connsiteY409" fmla="*/ 1671059 h 2275759"/>
              <a:gd name="connsiteX410" fmla="*/ 8942841 w 12185931"/>
              <a:gd name="connsiteY410" fmla="*/ 1748738 h 2275759"/>
              <a:gd name="connsiteX411" fmla="*/ 8911284 w 12185931"/>
              <a:gd name="connsiteY411" fmla="*/ 1743277 h 2275759"/>
              <a:gd name="connsiteX412" fmla="*/ 8841494 w 12185931"/>
              <a:gd name="connsiteY412" fmla="*/ 1681376 h 2275759"/>
              <a:gd name="connsiteX413" fmla="*/ 8766849 w 12185931"/>
              <a:gd name="connsiteY413" fmla="*/ 1623117 h 2275759"/>
              <a:gd name="connsiteX414" fmla="*/ 8690383 w 12185931"/>
              <a:gd name="connsiteY414" fmla="*/ 1544223 h 2275759"/>
              <a:gd name="connsiteX415" fmla="*/ 8677639 w 12185931"/>
              <a:gd name="connsiteY415" fmla="*/ 1553933 h 2275759"/>
              <a:gd name="connsiteX416" fmla="*/ 8706768 w 12185931"/>
              <a:gd name="connsiteY416" fmla="*/ 1621903 h 2275759"/>
              <a:gd name="connsiteX417" fmla="*/ 8717086 w 12185931"/>
              <a:gd name="connsiteY417" fmla="*/ 1609765 h 2275759"/>
              <a:gd name="connsiteX418" fmla="*/ 8768669 w 12185931"/>
              <a:gd name="connsiteY418" fmla="*/ 1621903 h 2275759"/>
              <a:gd name="connsiteX419" fmla="*/ 8797192 w 12185931"/>
              <a:gd name="connsiteY419" fmla="*/ 1661349 h 2275759"/>
              <a:gd name="connsiteX420" fmla="*/ 8829356 w 12185931"/>
              <a:gd name="connsiteY420" fmla="*/ 1707471 h 2275759"/>
              <a:gd name="connsiteX421" fmla="*/ 8766242 w 12185931"/>
              <a:gd name="connsiteY421" fmla="*/ 1725070 h 2275759"/>
              <a:gd name="connsiteX422" fmla="*/ 8676425 w 12185931"/>
              <a:gd name="connsiteY422" fmla="*/ 1640109 h 2275759"/>
              <a:gd name="connsiteX423" fmla="*/ 8636372 w 12185931"/>
              <a:gd name="connsiteY423" fmla="*/ 1609158 h 2275759"/>
              <a:gd name="connsiteX424" fmla="*/ 8597532 w 12185931"/>
              <a:gd name="connsiteY424" fmla="*/ 1620082 h 2275759"/>
              <a:gd name="connsiteX425" fmla="*/ 8611490 w 12185931"/>
              <a:gd name="connsiteY425" fmla="*/ 1656494 h 2275759"/>
              <a:gd name="connsiteX426" fmla="*/ 8629696 w 12185931"/>
              <a:gd name="connsiteY426" fmla="*/ 1674700 h 2275759"/>
              <a:gd name="connsiteX427" fmla="*/ 8600566 w 12185931"/>
              <a:gd name="connsiteY427" fmla="*/ 1769979 h 2275759"/>
              <a:gd name="connsiteX428" fmla="*/ 8550197 w 12185931"/>
              <a:gd name="connsiteY428" fmla="*/ 1794253 h 2275759"/>
              <a:gd name="connsiteX429" fmla="*/ 8606635 w 12185931"/>
              <a:gd name="connsiteY429" fmla="*/ 1833093 h 2275759"/>
              <a:gd name="connsiteX430" fmla="*/ 8726795 w 12185931"/>
              <a:gd name="connsiteY430" fmla="*/ 1859189 h 2275759"/>
              <a:gd name="connsiteX431" fmla="*/ 8755318 w 12185931"/>
              <a:gd name="connsiteY431" fmla="*/ 1876181 h 2275759"/>
              <a:gd name="connsiteX432" fmla="*/ 8791123 w 12185931"/>
              <a:gd name="connsiteY432" fmla="*/ 1889532 h 2275759"/>
              <a:gd name="connsiteX433" fmla="*/ 8913104 w 12185931"/>
              <a:gd name="connsiteY433" fmla="*/ 1790612 h 2275759"/>
              <a:gd name="connsiteX434" fmla="*/ 9018092 w 12185931"/>
              <a:gd name="connsiteY434" fmla="*/ 1874360 h 2275759"/>
              <a:gd name="connsiteX435" fmla="*/ 8998672 w 12185931"/>
              <a:gd name="connsiteY435" fmla="*/ 1943543 h 2275759"/>
              <a:gd name="connsiteX436" fmla="*/ 9069070 w 12185931"/>
              <a:gd name="connsiteY436" fmla="*/ 1984810 h 2275759"/>
              <a:gd name="connsiteX437" fmla="*/ 9070890 w 12185931"/>
              <a:gd name="connsiteY437" fmla="*/ 1965998 h 2275759"/>
              <a:gd name="connsiteX438" fmla="*/ 9106088 w 12185931"/>
              <a:gd name="connsiteY438" fmla="*/ 1932013 h 2275759"/>
              <a:gd name="connsiteX439" fmla="*/ 9132791 w 12185931"/>
              <a:gd name="connsiteY439" fmla="*/ 1972673 h 2275759"/>
              <a:gd name="connsiteX440" fmla="*/ 9169810 w 12185931"/>
              <a:gd name="connsiteY440" fmla="*/ 2016975 h 2275759"/>
              <a:gd name="connsiteX441" fmla="*/ 9198332 w 12185931"/>
              <a:gd name="connsiteY441" fmla="*/ 2098295 h 2275759"/>
              <a:gd name="connsiteX442" fmla="*/ 9010203 w 12185931"/>
              <a:gd name="connsiteY442" fmla="*/ 2024864 h 2275759"/>
              <a:gd name="connsiteX443" fmla="*/ 8873657 w 12185931"/>
              <a:gd name="connsiteY443" fmla="*/ 2045497 h 2275759"/>
              <a:gd name="connsiteX444" fmla="*/ 8735292 w 12185931"/>
              <a:gd name="connsiteY444" fmla="*/ 2106184 h 2275759"/>
              <a:gd name="connsiteX445" fmla="*/ 8652150 w 12185931"/>
              <a:gd name="connsiteY445" fmla="*/ 2123177 h 2275759"/>
              <a:gd name="connsiteX446" fmla="*/ 8627269 w 12185931"/>
              <a:gd name="connsiteY446" fmla="*/ 2012726 h 2275759"/>
              <a:gd name="connsiteX447" fmla="*/ 8480407 w 12185931"/>
              <a:gd name="connsiteY447" fmla="*/ 1958108 h 2275759"/>
              <a:gd name="connsiteX448" fmla="*/ 8431250 w 12185931"/>
              <a:gd name="connsiteY448" fmla="*/ 1882856 h 2275759"/>
              <a:gd name="connsiteX449" fmla="*/ 8394837 w 12185931"/>
              <a:gd name="connsiteY449" fmla="*/ 1798502 h 2275759"/>
              <a:gd name="connsiteX450" fmla="*/ 8377846 w 12185931"/>
              <a:gd name="connsiteY450" fmla="*/ 1782116 h 2275759"/>
              <a:gd name="connsiteX451" fmla="*/ 8311697 w 12185931"/>
              <a:gd name="connsiteY451" fmla="*/ 1762089 h 2275759"/>
              <a:gd name="connsiteX452" fmla="*/ 8266182 w 12185931"/>
              <a:gd name="connsiteY452" fmla="*/ 1756628 h 2275759"/>
              <a:gd name="connsiteX453" fmla="*/ 8249797 w 12185931"/>
              <a:gd name="connsiteY453" fmla="*/ 1749345 h 2275759"/>
              <a:gd name="connsiteX454" fmla="*/ 8095045 w 12185931"/>
              <a:gd name="connsiteY454" fmla="*/ 1833093 h 2275759"/>
              <a:gd name="connsiteX455" fmla="*/ 8109003 w 12185931"/>
              <a:gd name="connsiteY455" fmla="*/ 1902883 h 2275759"/>
              <a:gd name="connsiteX456" fmla="*/ 8192144 w 12185931"/>
              <a:gd name="connsiteY456" fmla="*/ 1908952 h 2275759"/>
              <a:gd name="connsiteX457" fmla="*/ 8197605 w 12185931"/>
              <a:gd name="connsiteY457" fmla="*/ 1895601 h 2275759"/>
              <a:gd name="connsiteX458" fmla="*/ 8200033 w 12185931"/>
              <a:gd name="connsiteY458" fmla="*/ 1844017 h 2275759"/>
              <a:gd name="connsiteX459" fmla="*/ 8254651 w 12185931"/>
              <a:gd name="connsiteY459" fmla="*/ 1856154 h 2275759"/>
              <a:gd name="connsiteX460" fmla="*/ 8292884 w 12185931"/>
              <a:gd name="connsiteY460" fmla="*/ 1851299 h 2275759"/>
              <a:gd name="connsiteX461" fmla="*/ 8374205 w 12185931"/>
              <a:gd name="connsiteY461" fmla="*/ 1890139 h 2275759"/>
              <a:gd name="connsiteX462" fmla="*/ 8322013 w 12185931"/>
              <a:gd name="connsiteY462" fmla="*/ 1892566 h 2275759"/>
              <a:gd name="connsiteX463" fmla="*/ 8331116 w 12185931"/>
              <a:gd name="connsiteY463" fmla="*/ 1950219 h 2275759"/>
              <a:gd name="connsiteX464" fmla="*/ 8407582 w 12185931"/>
              <a:gd name="connsiteY464" fmla="*/ 2030932 h 2275759"/>
              <a:gd name="connsiteX465" fmla="*/ 8379059 w 12185931"/>
              <a:gd name="connsiteY465" fmla="*/ 2088585 h 2275759"/>
              <a:gd name="connsiteX466" fmla="*/ 8285601 w 12185931"/>
              <a:gd name="connsiteY466" fmla="*/ 2067951 h 2275759"/>
              <a:gd name="connsiteX467" fmla="*/ 8078659 w 12185931"/>
              <a:gd name="connsiteY467" fmla="*/ 1957501 h 2275759"/>
              <a:gd name="connsiteX468" fmla="*/ 7990663 w 12185931"/>
              <a:gd name="connsiteY468" fmla="*/ 1822169 h 2275759"/>
              <a:gd name="connsiteX469" fmla="*/ 7955465 w 12185931"/>
              <a:gd name="connsiteY469" fmla="*/ 1813066 h 2275759"/>
              <a:gd name="connsiteX470" fmla="*/ 7880820 w 12185931"/>
              <a:gd name="connsiteY470" fmla="*/ 1812460 h 2275759"/>
              <a:gd name="connsiteX471" fmla="*/ 7880820 w 12185931"/>
              <a:gd name="connsiteY471" fmla="*/ 1850086 h 2275759"/>
              <a:gd name="connsiteX472" fmla="*/ 7956679 w 12185931"/>
              <a:gd name="connsiteY472" fmla="*/ 1851299 h 2275759"/>
              <a:gd name="connsiteX473" fmla="*/ 7973064 w 12185931"/>
              <a:gd name="connsiteY473" fmla="*/ 1976314 h 2275759"/>
              <a:gd name="connsiteX474" fmla="*/ 8070770 w 12185931"/>
              <a:gd name="connsiteY474" fmla="*/ 2055814 h 2275759"/>
              <a:gd name="connsiteX475" fmla="*/ 7871717 w 12185931"/>
              <a:gd name="connsiteY475" fmla="*/ 2086764 h 2275759"/>
              <a:gd name="connsiteX476" fmla="*/ 7772190 w 12185931"/>
              <a:gd name="connsiteY476" fmla="*/ 2064917 h 2275759"/>
              <a:gd name="connsiteX477" fmla="*/ 7729709 w 12185931"/>
              <a:gd name="connsiteY477" fmla="*/ 2070986 h 2275759"/>
              <a:gd name="connsiteX478" fmla="*/ 7617439 w 12185931"/>
              <a:gd name="connsiteY478" fmla="*/ 2055814 h 2275759"/>
              <a:gd name="connsiteX479" fmla="*/ 7577992 w 12185931"/>
              <a:gd name="connsiteY479" fmla="*/ 2046711 h 2275759"/>
              <a:gd name="connsiteX480" fmla="*/ 7530049 w 12185931"/>
              <a:gd name="connsiteY480" fmla="*/ 2069772 h 2275759"/>
              <a:gd name="connsiteX481" fmla="*/ 7476645 w 12185931"/>
              <a:gd name="connsiteY481" fmla="*/ 2070986 h 2275759"/>
              <a:gd name="connsiteX482" fmla="*/ 7366802 w 12185931"/>
              <a:gd name="connsiteY482" fmla="*/ 2150486 h 2275759"/>
              <a:gd name="connsiteX483" fmla="*/ 7085821 w 12185931"/>
              <a:gd name="connsiteY483" fmla="*/ 2150486 h 2275759"/>
              <a:gd name="connsiteX484" fmla="*/ 7044554 w 12185931"/>
              <a:gd name="connsiteY484" fmla="*/ 2134100 h 2275759"/>
              <a:gd name="connsiteX485" fmla="*/ 6960200 w 12185931"/>
              <a:gd name="connsiteY485" fmla="*/ 2046104 h 2275759"/>
              <a:gd name="connsiteX486" fmla="*/ 6908008 w 12185931"/>
              <a:gd name="connsiteY486" fmla="*/ 1977528 h 2275759"/>
              <a:gd name="connsiteX487" fmla="*/ 6878272 w 12185931"/>
              <a:gd name="connsiteY487" fmla="*/ 1956288 h 2275759"/>
              <a:gd name="connsiteX488" fmla="*/ 6817586 w 12185931"/>
              <a:gd name="connsiteY488" fmla="*/ 1945971 h 2275759"/>
              <a:gd name="connsiteX489" fmla="*/ 6826689 w 12185931"/>
              <a:gd name="connsiteY489" fmla="*/ 1879822 h 2275759"/>
              <a:gd name="connsiteX490" fmla="*/ 6945028 w 12185931"/>
              <a:gd name="connsiteY490" fmla="*/ 1897421 h 2275759"/>
              <a:gd name="connsiteX491" fmla="*/ 6999039 w 12185931"/>
              <a:gd name="connsiteY491" fmla="*/ 1869505 h 2275759"/>
              <a:gd name="connsiteX492" fmla="*/ 7073077 w 12185931"/>
              <a:gd name="connsiteY492" fmla="*/ 1850692 h 2275759"/>
              <a:gd name="connsiteX493" fmla="*/ 7131337 w 12185931"/>
              <a:gd name="connsiteY493" fmla="*/ 1852513 h 2275759"/>
              <a:gd name="connsiteX494" fmla="*/ 6995398 w 12185931"/>
              <a:gd name="connsiteY494" fmla="*/ 1717181 h 2275759"/>
              <a:gd name="connsiteX495" fmla="*/ 6883734 w 12185931"/>
              <a:gd name="connsiteY495" fmla="*/ 1723857 h 2275759"/>
              <a:gd name="connsiteX496" fmla="*/ 6783600 w 12185931"/>
              <a:gd name="connsiteY496" fmla="*/ 1757234 h 2275759"/>
              <a:gd name="connsiteX497" fmla="*/ 6743547 w 12185931"/>
              <a:gd name="connsiteY497" fmla="*/ 1762089 h 2275759"/>
              <a:gd name="connsiteX498" fmla="*/ 6603967 w 12185931"/>
              <a:gd name="connsiteY498" fmla="*/ 1740242 h 2275759"/>
              <a:gd name="connsiteX499" fmla="*/ 6529323 w 12185931"/>
              <a:gd name="connsiteY499" fmla="*/ 1724464 h 2275759"/>
              <a:gd name="connsiteX500" fmla="*/ 6390956 w 12185931"/>
              <a:gd name="connsiteY500" fmla="*/ 1681983 h 2275759"/>
              <a:gd name="connsiteX501" fmla="*/ 6262907 w 12185931"/>
              <a:gd name="connsiteY501" fmla="*/ 1705044 h 2275759"/>
              <a:gd name="connsiteX502" fmla="*/ 6231957 w 12185931"/>
              <a:gd name="connsiteY502" fmla="*/ 1751773 h 2275759"/>
              <a:gd name="connsiteX503" fmla="*/ 6187048 w 12185931"/>
              <a:gd name="connsiteY503" fmla="*/ 1732960 h 2275759"/>
              <a:gd name="connsiteX504" fmla="*/ 6133037 w 12185931"/>
              <a:gd name="connsiteY504" fmla="*/ 1634040 h 2275759"/>
              <a:gd name="connsiteX505" fmla="*/ 6190083 w 12185931"/>
              <a:gd name="connsiteY505" fmla="*/ 1604910 h 2275759"/>
              <a:gd name="connsiteX506" fmla="*/ 6184014 w 12185931"/>
              <a:gd name="connsiteY506" fmla="*/ 1572139 h 2275759"/>
              <a:gd name="connsiteX507" fmla="*/ 6245308 w 12185931"/>
              <a:gd name="connsiteY507" fmla="*/ 1572746 h 2275759"/>
              <a:gd name="connsiteX508" fmla="*/ 6366682 w 12185931"/>
              <a:gd name="connsiteY508" fmla="*/ 1604304 h 2275759"/>
              <a:gd name="connsiteX509" fmla="*/ 6432830 w 12185931"/>
              <a:gd name="connsiteY509" fmla="*/ 1590952 h 2275759"/>
              <a:gd name="connsiteX510" fmla="*/ 6191903 w 12185931"/>
              <a:gd name="connsiteY510" fmla="*/ 1446518 h 2275759"/>
              <a:gd name="connsiteX511" fmla="*/ 6181586 w 12185931"/>
              <a:gd name="connsiteY511" fmla="*/ 1492640 h 2275759"/>
              <a:gd name="connsiteX512" fmla="*/ 6097839 w 12185931"/>
              <a:gd name="connsiteY512" fmla="*/ 1478682 h 2275759"/>
              <a:gd name="connsiteX513" fmla="*/ 6150029 w 12185931"/>
              <a:gd name="connsiteY513" fmla="*/ 1424063 h 2275759"/>
              <a:gd name="connsiteX514" fmla="*/ 6096625 w 12185931"/>
              <a:gd name="connsiteY514" fmla="*/ 1402823 h 2275759"/>
              <a:gd name="connsiteX515" fmla="*/ 6092377 w 12185931"/>
              <a:gd name="connsiteY515" fmla="*/ 1439842 h 2275759"/>
              <a:gd name="connsiteX516" fmla="*/ 5971003 w 12185931"/>
              <a:gd name="connsiteY516" fmla="*/ 1396147 h 2275759"/>
              <a:gd name="connsiteX517" fmla="*/ 5960079 w 12185931"/>
              <a:gd name="connsiteY517" fmla="*/ 1436201 h 2275759"/>
              <a:gd name="connsiteX518" fmla="*/ 5793190 w 12185931"/>
              <a:gd name="connsiteY518" fmla="*/ 1393720 h 2275759"/>
              <a:gd name="connsiteX519" fmla="*/ 5838705 w 12185931"/>
              <a:gd name="connsiteY519" fmla="*/ 1501743 h 2275759"/>
              <a:gd name="connsiteX520" fmla="*/ 5947335 w 12185931"/>
              <a:gd name="connsiteY520" fmla="*/ 1538155 h 2275759"/>
              <a:gd name="connsiteX521" fmla="*/ 5978285 w 12185931"/>
              <a:gd name="connsiteY521" fmla="*/ 1515701 h 2275759"/>
              <a:gd name="connsiteX522" fmla="*/ 6016518 w 12185931"/>
              <a:gd name="connsiteY522" fmla="*/ 1601876 h 2275759"/>
              <a:gd name="connsiteX523" fmla="*/ 6034117 w 12185931"/>
              <a:gd name="connsiteY523" fmla="*/ 1652246 h 2275759"/>
              <a:gd name="connsiteX524" fmla="*/ 6006808 w 12185931"/>
              <a:gd name="connsiteY524" fmla="*/ 1728105 h 2275759"/>
              <a:gd name="connsiteX525" fmla="*/ 5980106 w 12185931"/>
              <a:gd name="connsiteY525" fmla="*/ 1681376 h 2275759"/>
              <a:gd name="connsiteX526" fmla="*/ 5966755 w 12185931"/>
              <a:gd name="connsiteY526" fmla="*/ 1632220 h 2275759"/>
              <a:gd name="connsiteX527" fmla="*/ 5927915 w 12185931"/>
              <a:gd name="connsiteY527" fmla="*/ 1644964 h 2275759"/>
              <a:gd name="connsiteX528" fmla="*/ 5890896 w 12185931"/>
              <a:gd name="connsiteY528" fmla="*/ 1719609 h 2275759"/>
              <a:gd name="connsiteX529" fmla="*/ 5845988 w 12185931"/>
              <a:gd name="connsiteY529" fmla="*/ 1724464 h 2275759"/>
              <a:gd name="connsiteX530" fmla="*/ 5776198 w 12185931"/>
              <a:gd name="connsiteY530" fmla="*/ 1740242 h 2275759"/>
              <a:gd name="connsiteX531" fmla="*/ 5740393 w 12185931"/>
              <a:gd name="connsiteY531" fmla="*/ 1684410 h 2275759"/>
              <a:gd name="connsiteX532" fmla="*/ 5663320 w 12185931"/>
              <a:gd name="connsiteY532" fmla="*/ 1692300 h 2275759"/>
              <a:gd name="connsiteX533" fmla="*/ 5631156 w 12185931"/>
              <a:gd name="connsiteY533" fmla="*/ 1611586 h 2275759"/>
              <a:gd name="connsiteX534" fmla="*/ 5600813 w 12185931"/>
              <a:gd name="connsiteY534" fmla="*/ 1576388 h 2275759"/>
              <a:gd name="connsiteX535" fmla="*/ 5806541 w 12185931"/>
              <a:gd name="connsiteY535" fmla="*/ 1544830 h 2275759"/>
              <a:gd name="connsiteX536" fmla="*/ 5806541 w 12185931"/>
              <a:gd name="connsiteY536" fmla="*/ 1526624 h 2275759"/>
              <a:gd name="connsiteX537" fmla="*/ 5737358 w 12185931"/>
              <a:gd name="connsiteY537" fmla="*/ 1526017 h 2275759"/>
              <a:gd name="connsiteX538" fmla="*/ 5698519 w 12185931"/>
              <a:gd name="connsiteY538" fmla="*/ 1484143 h 2275759"/>
              <a:gd name="connsiteX539" fmla="*/ 5648148 w 12185931"/>
              <a:gd name="connsiteY539" fmla="*/ 1427098 h 2275759"/>
              <a:gd name="connsiteX540" fmla="*/ 5600813 w 12185931"/>
              <a:gd name="connsiteY540" fmla="*/ 1399789 h 2275759"/>
              <a:gd name="connsiteX541" fmla="*/ 5606881 w 12185931"/>
              <a:gd name="connsiteY541" fmla="*/ 1387651 h 2275759"/>
              <a:gd name="connsiteX542" fmla="*/ 5519492 w 12185931"/>
              <a:gd name="connsiteY542" fmla="*/ 1383403 h 2275759"/>
              <a:gd name="connsiteX543" fmla="*/ 5541340 w 12185931"/>
              <a:gd name="connsiteY543" fmla="*/ 1420422 h 2275759"/>
              <a:gd name="connsiteX544" fmla="*/ 5554691 w 12185931"/>
              <a:gd name="connsiteY544" fmla="*/ 1453800 h 2275759"/>
              <a:gd name="connsiteX545" fmla="*/ 5520099 w 12185931"/>
              <a:gd name="connsiteY545" fmla="*/ 1459262 h 2275759"/>
              <a:gd name="connsiteX546" fmla="*/ 5517065 w 12185931"/>
              <a:gd name="connsiteY546" fmla="*/ 1455621 h 2275759"/>
              <a:gd name="connsiteX547" fmla="*/ 5414504 w 12185931"/>
              <a:gd name="connsiteY547" fmla="*/ 1395541 h 2275759"/>
              <a:gd name="connsiteX548" fmla="*/ 5358672 w 12185931"/>
              <a:gd name="connsiteY548" fmla="*/ 1385224 h 2275759"/>
              <a:gd name="connsiteX549" fmla="*/ 5248222 w 12185931"/>
              <a:gd name="connsiteY549" fmla="*/ 1391899 h 2275759"/>
              <a:gd name="connsiteX550" fmla="*/ 5245188 w 12185931"/>
              <a:gd name="connsiteY550" fmla="*/ 1406464 h 2275759"/>
              <a:gd name="connsiteX551" fmla="*/ 5299199 w 12185931"/>
              <a:gd name="connsiteY551" fmla="*/ 1444697 h 2275759"/>
              <a:gd name="connsiteX552" fmla="*/ 5160833 w 12185931"/>
              <a:gd name="connsiteY552" fmla="*/ 1493853 h 2275759"/>
              <a:gd name="connsiteX553" fmla="*/ 5096505 w 12185931"/>
              <a:gd name="connsiteY553" fmla="*/ 1495674 h 2275759"/>
              <a:gd name="connsiteX554" fmla="*/ 5029142 w 12185931"/>
              <a:gd name="connsiteY554" fmla="*/ 1486571 h 2275759"/>
              <a:gd name="connsiteX555" fmla="*/ 4967848 w 12185931"/>
              <a:gd name="connsiteY555" fmla="*/ 1480502 h 2275759"/>
              <a:gd name="connsiteX556" fmla="*/ 4927188 w 12185931"/>
              <a:gd name="connsiteY556" fmla="*/ 1495674 h 2275759"/>
              <a:gd name="connsiteX557" fmla="*/ 4881066 w 12185931"/>
              <a:gd name="connsiteY557" fmla="*/ 1484143 h 2275759"/>
              <a:gd name="connsiteX558" fmla="*/ 4768795 w 12185931"/>
              <a:gd name="connsiteY558" fmla="*/ 1458048 h 2275759"/>
              <a:gd name="connsiteX559" fmla="*/ 4835551 w 12185931"/>
              <a:gd name="connsiteY559" fmla="*/ 1511453 h 2275759"/>
              <a:gd name="connsiteX560" fmla="*/ 4782146 w 12185931"/>
              <a:gd name="connsiteY560" fmla="*/ 1540582 h 2275759"/>
              <a:gd name="connsiteX561" fmla="*/ 4782146 w 12185931"/>
              <a:gd name="connsiteY561" fmla="*/ 1540582 h 2275759"/>
              <a:gd name="connsiteX562" fmla="*/ 4612830 w 12185931"/>
              <a:gd name="connsiteY562" fmla="*/ 1535120 h 2275759"/>
              <a:gd name="connsiteX563" fmla="*/ 4564887 w 12185931"/>
              <a:gd name="connsiteY563" fmla="*/ 1539368 h 2275759"/>
              <a:gd name="connsiteX564" fmla="*/ 4558818 w 12185931"/>
              <a:gd name="connsiteY564" fmla="*/ 1630399 h 2275759"/>
              <a:gd name="connsiteX565" fmla="*/ 4200766 w 12185931"/>
              <a:gd name="connsiteY565" fmla="*/ 1785150 h 2275759"/>
              <a:gd name="connsiteX566" fmla="*/ 4253563 w 12185931"/>
              <a:gd name="connsiteY566" fmla="*/ 1819742 h 2275759"/>
              <a:gd name="connsiteX567" fmla="*/ 4194090 w 12185931"/>
              <a:gd name="connsiteY567" fmla="*/ 1842196 h 2275759"/>
              <a:gd name="connsiteX568" fmla="*/ 4197731 w 12185931"/>
              <a:gd name="connsiteY568" fmla="*/ 1830666 h 2275759"/>
              <a:gd name="connsiteX569" fmla="*/ 4120052 w 12185931"/>
              <a:gd name="connsiteY569" fmla="*/ 1786971 h 2275759"/>
              <a:gd name="connsiteX570" fmla="*/ 4090316 w 12185931"/>
              <a:gd name="connsiteY570" fmla="*/ 1860402 h 2275759"/>
              <a:gd name="connsiteX571" fmla="*/ 4014457 w 12185931"/>
              <a:gd name="connsiteY571" fmla="*/ 1898028 h 2275759"/>
              <a:gd name="connsiteX572" fmla="*/ 3936171 w 12185931"/>
              <a:gd name="connsiteY572" fmla="*/ 1811853 h 2275759"/>
              <a:gd name="connsiteX573" fmla="*/ 3896724 w 12185931"/>
              <a:gd name="connsiteY573" fmla="*/ 1778475 h 2275759"/>
              <a:gd name="connsiteX574" fmla="*/ 3854243 w 12185931"/>
              <a:gd name="connsiteY574" fmla="*/ 1802750 h 2275759"/>
              <a:gd name="connsiteX575" fmla="*/ 3888228 w 12185931"/>
              <a:gd name="connsiteY575" fmla="*/ 1826418 h 2275759"/>
              <a:gd name="connsiteX576" fmla="*/ 3921606 w 12185931"/>
              <a:gd name="connsiteY576" fmla="*/ 1828845 h 2275759"/>
              <a:gd name="connsiteX577" fmla="*/ 3840285 w 12185931"/>
              <a:gd name="connsiteY577" fmla="*/ 1862830 h 2275759"/>
              <a:gd name="connsiteX578" fmla="*/ 3788702 w 12185931"/>
              <a:gd name="connsiteY578" fmla="*/ 1844624 h 2275759"/>
              <a:gd name="connsiteX579" fmla="*/ 3720732 w 12185931"/>
              <a:gd name="connsiteY579" fmla="*/ 1809425 h 2275759"/>
              <a:gd name="connsiteX580" fmla="*/ 3633343 w 12185931"/>
              <a:gd name="connsiteY580" fmla="*/ 1925944 h 2275759"/>
              <a:gd name="connsiteX581" fmla="*/ 3724980 w 12185931"/>
              <a:gd name="connsiteY581" fmla="*/ 1941116 h 2275759"/>
              <a:gd name="connsiteX582" fmla="*/ 4011423 w 12185931"/>
              <a:gd name="connsiteY582" fmla="*/ 1912593 h 2275759"/>
              <a:gd name="connsiteX583" fmla="*/ 4231716 w 12185931"/>
              <a:gd name="connsiteY583" fmla="*/ 1908952 h 2275759"/>
              <a:gd name="connsiteX584" fmla="*/ 4316071 w 12185931"/>
              <a:gd name="connsiteY584" fmla="*/ 1899242 h 2275759"/>
              <a:gd name="connsiteX585" fmla="*/ 4408922 w 12185931"/>
              <a:gd name="connsiteY585" fmla="*/ 1899242 h 2275759"/>
              <a:gd name="connsiteX586" fmla="*/ 4482960 w 12185931"/>
              <a:gd name="connsiteY586" fmla="*/ 1899242 h 2275759"/>
              <a:gd name="connsiteX587" fmla="*/ 4611009 w 12185931"/>
              <a:gd name="connsiteY587" fmla="*/ 1899242 h 2275759"/>
              <a:gd name="connsiteX588" fmla="*/ 4651063 w 12185931"/>
              <a:gd name="connsiteY588" fmla="*/ 1979349 h 2275759"/>
              <a:gd name="connsiteX589" fmla="*/ 4711143 w 12185931"/>
              <a:gd name="connsiteY589" fmla="*/ 1972673 h 2275759"/>
              <a:gd name="connsiteX590" fmla="*/ 4704467 w 12185931"/>
              <a:gd name="connsiteY590" fmla="*/ 1930799 h 2275759"/>
              <a:gd name="connsiteX591" fmla="*/ 4746341 w 12185931"/>
              <a:gd name="connsiteY591" fmla="*/ 1912593 h 2275759"/>
              <a:gd name="connsiteX592" fmla="*/ 4796104 w 12185931"/>
              <a:gd name="connsiteY592" fmla="*/ 1922303 h 2275759"/>
              <a:gd name="connsiteX593" fmla="*/ 4864681 w 12185931"/>
              <a:gd name="connsiteY593" fmla="*/ 1921089 h 2275759"/>
              <a:gd name="connsiteX594" fmla="*/ 4839192 w 12185931"/>
              <a:gd name="connsiteY594" fmla="*/ 1990879 h 2275759"/>
              <a:gd name="connsiteX595" fmla="*/ 4927795 w 12185931"/>
              <a:gd name="connsiteY595" fmla="*/ 2003623 h 2275759"/>
              <a:gd name="connsiteX596" fmla="*/ 5011543 w 12185931"/>
              <a:gd name="connsiteY596" fmla="*/ 1986631 h 2275759"/>
              <a:gd name="connsiteX597" fmla="*/ 5070409 w 12185931"/>
              <a:gd name="connsiteY597" fmla="*/ 1981776 h 2275759"/>
              <a:gd name="connsiteX598" fmla="*/ 5134737 w 12185931"/>
              <a:gd name="connsiteY598" fmla="*/ 1978742 h 2275759"/>
              <a:gd name="connsiteX599" fmla="*/ 4939325 w 12185931"/>
              <a:gd name="connsiteY599" fmla="*/ 1910166 h 2275759"/>
              <a:gd name="connsiteX600" fmla="*/ 5142627 w 12185931"/>
              <a:gd name="connsiteY600" fmla="*/ 1828238 h 2275759"/>
              <a:gd name="connsiteX601" fmla="*/ 5236084 w 12185931"/>
              <a:gd name="connsiteY601" fmla="*/ 1847051 h 2275759"/>
              <a:gd name="connsiteX602" fmla="*/ 5324687 w 12185931"/>
              <a:gd name="connsiteY602" fmla="*/ 1814280 h 2275759"/>
              <a:gd name="connsiteX603" fmla="*/ 5311336 w 12185931"/>
              <a:gd name="connsiteY603" fmla="*/ 1874967 h 2275759"/>
              <a:gd name="connsiteX604" fmla="*/ 5268855 w 12185931"/>
              <a:gd name="connsiteY604" fmla="*/ 1907131 h 2275759"/>
              <a:gd name="connsiteX605" fmla="*/ 5149909 w 12185931"/>
              <a:gd name="connsiteY605" fmla="*/ 1960536 h 2275759"/>
              <a:gd name="connsiteX606" fmla="*/ 5211810 w 12185931"/>
              <a:gd name="connsiteY606" fmla="*/ 1970852 h 2275759"/>
              <a:gd name="connsiteX607" fmla="*/ 5236084 w 12185931"/>
              <a:gd name="connsiteY607" fmla="*/ 2004837 h 2275759"/>
              <a:gd name="connsiteX608" fmla="*/ 5206955 w 12185931"/>
              <a:gd name="connsiteY608" fmla="*/ 2029719 h 2275759"/>
              <a:gd name="connsiteX609" fmla="*/ 5015184 w 12185931"/>
              <a:gd name="connsiteY609" fmla="*/ 2024257 h 2275759"/>
              <a:gd name="connsiteX610" fmla="*/ 4737238 w 12185931"/>
              <a:gd name="connsiteY610" fmla="*/ 2043070 h 2275759"/>
              <a:gd name="connsiteX611" fmla="*/ 4616471 w 12185931"/>
              <a:gd name="connsiteY611" fmla="*/ 1996948 h 2275759"/>
              <a:gd name="connsiteX612" fmla="*/ 4593410 w 12185931"/>
              <a:gd name="connsiteY612" fmla="*/ 1984810 h 2275759"/>
              <a:gd name="connsiteX613" fmla="*/ 4374330 w 12185931"/>
              <a:gd name="connsiteY613" fmla="*/ 2083730 h 2275759"/>
              <a:gd name="connsiteX614" fmla="*/ 4135224 w 12185931"/>
              <a:gd name="connsiteY614" fmla="*/ 2040035 h 2275759"/>
              <a:gd name="connsiteX615" fmla="*/ 4101239 w 12185931"/>
              <a:gd name="connsiteY615" fmla="*/ 2101329 h 2275759"/>
              <a:gd name="connsiteX616" fmla="*/ 4086067 w 12185931"/>
              <a:gd name="connsiteY616" fmla="*/ 2092226 h 2275759"/>
              <a:gd name="connsiteX617" fmla="*/ 4111556 w 12185931"/>
              <a:gd name="connsiteY617" fmla="*/ 2060669 h 2275759"/>
              <a:gd name="connsiteX618" fmla="*/ 4103060 w 12185931"/>
              <a:gd name="connsiteY618" fmla="*/ 2048532 h 2275759"/>
              <a:gd name="connsiteX619" fmla="*/ 4055724 w 12185931"/>
              <a:gd name="connsiteY619" fmla="*/ 2076448 h 2275759"/>
              <a:gd name="connsiteX620" fmla="*/ 3997464 w 12185931"/>
              <a:gd name="connsiteY620" fmla="*/ 2103757 h 2275759"/>
              <a:gd name="connsiteX621" fmla="*/ 3915537 w 12185931"/>
              <a:gd name="connsiteY621" fmla="*/ 2119535 h 2275759"/>
              <a:gd name="connsiteX622" fmla="*/ 3816011 w 12185931"/>
              <a:gd name="connsiteY622" fmla="*/ 2128032 h 2275759"/>
              <a:gd name="connsiteX623" fmla="*/ 3655797 w 12185931"/>
              <a:gd name="connsiteY623" fmla="*/ 2171119 h 2275759"/>
              <a:gd name="connsiteX624" fmla="*/ 3544740 w 12185931"/>
              <a:gd name="connsiteY624" fmla="*/ 2205104 h 2275759"/>
              <a:gd name="connsiteX625" fmla="*/ 3493156 w 12185931"/>
              <a:gd name="connsiteY625" fmla="*/ 2201463 h 2275759"/>
              <a:gd name="connsiteX626" fmla="*/ 3356611 w 12185931"/>
              <a:gd name="connsiteY626" fmla="*/ 2216634 h 2275759"/>
              <a:gd name="connsiteX627" fmla="*/ 3331122 w 12185931"/>
              <a:gd name="connsiteY627" fmla="*/ 2229379 h 2275759"/>
              <a:gd name="connsiteX628" fmla="*/ 3030115 w 12185931"/>
              <a:gd name="connsiteY628" fmla="*/ 2246371 h 2275759"/>
              <a:gd name="connsiteX629" fmla="*/ 2756417 w 12185931"/>
              <a:gd name="connsiteY629" fmla="*/ 2273680 h 2275759"/>
              <a:gd name="connsiteX630" fmla="*/ 2723646 w 12185931"/>
              <a:gd name="connsiteY630" fmla="*/ 2263970 h 2275759"/>
              <a:gd name="connsiteX631" fmla="*/ 2508208 w 12185931"/>
              <a:gd name="connsiteY631" fmla="*/ 2273073 h 2275759"/>
              <a:gd name="connsiteX632" fmla="*/ 2424460 w 12185931"/>
              <a:gd name="connsiteY632" fmla="*/ 2264577 h 2275759"/>
              <a:gd name="connsiteX633" fmla="*/ 2341319 w 12185931"/>
              <a:gd name="connsiteY633" fmla="*/ 2262757 h 2275759"/>
              <a:gd name="connsiteX634" fmla="*/ 2230262 w 12185931"/>
              <a:gd name="connsiteY634" fmla="*/ 2256688 h 2275759"/>
              <a:gd name="connsiteX635" fmla="*/ 2067621 w 12185931"/>
              <a:gd name="connsiteY635" fmla="*/ 2240302 h 2275759"/>
              <a:gd name="connsiteX636" fmla="*/ 1952316 w 12185931"/>
              <a:gd name="connsiteY636" fmla="*/ 2177188 h 2275759"/>
              <a:gd name="connsiteX637" fmla="*/ 1943213 w 12185931"/>
              <a:gd name="connsiteY637" fmla="*/ 2058848 h 2275759"/>
              <a:gd name="connsiteX638" fmla="*/ 1820625 w 12185931"/>
              <a:gd name="connsiteY638" fmla="*/ 1990272 h 2275759"/>
              <a:gd name="connsiteX639" fmla="*/ 1687114 w 12185931"/>
              <a:gd name="connsiteY639" fmla="*/ 2001196 h 2275759"/>
              <a:gd name="connsiteX640" fmla="*/ 1568167 w 12185931"/>
              <a:gd name="connsiteY640" fmla="*/ 2009692 h 2275759"/>
              <a:gd name="connsiteX641" fmla="*/ 1423733 w 12185931"/>
              <a:gd name="connsiteY641" fmla="*/ 1971459 h 2275759"/>
              <a:gd name="connsiteX642" fmla="*/ 1204046 w 12185931"/>
              <a:gd name="connsiteY642" fmla="*/ 1920482 h 2275759"/>
              <a:gd name="connsiteX643" fmla="*/ 1241065 w 12185931"/>
              <a:gd name="connsiteY643" fmla="*/ 1881643 h 2275759"/>
              <a:gd name="connsiteX644" fmla="*/ 1146393 w 12185931"/>
              <a:gd name="connsiteY644" fmla="*/ 1851906 h 2275759"/>
              <a:gd name="connsiteX645" fmla="*/ 1151248 w 12185931"/>
              <a:gd name="connsiteY645" fmla="*/ 1832486 h 2275759"/>
              <a:gd name="connsiteX646" fmla="*/ 1248347 w 12185931"/>
              <a:gd name="connsiteY646" fmla="*/ 1836734 h 2275759"/>
              <a:gd name="connsiteX647" fmla="*/ 1309034 w 12185931"/>
              <a:gd name="connsiteY647" fmla="*/ 1823383 h 2275759"/>
              <a:gd name="connsiteX648" fmla="*/ 1314496 w 12185931"/>
              <a:gd name="connsiteY648" fmla="*/ 1882856 h 2275759"/>
              <a:gd name="connsiteX649" fmla="*/ 1458931 w 12185931"/>
              <a:gd name="connsiteY649" fmla="*/ 1759662 h 2275759"/>
              <a:gd name="connsiteX650" fmla="*/ 1315103 w 12185931"/>
              <a:gd name="connsiteY650" fmla="*/ 1722036 h 2275759"/>
              <a:gd name="connsiteX651" fmla="*/ 1378824 w 12185931"/>
              <a:gd name="connsiteY651" fmla="*/ 1616441 h 2275759"/>
              <a:gd name="connsiteX652" fmla="*/ 1289008 w 12185931"/>
              <a:gd name="connsiteY652" fmla="*/ 1627971 h 2275759"/>
              <a:gd name="connsiteX653" fmla="*/ 1234996 w 12185931"/>
              <a:gd name="connsiteY653" fmla="*/ 1644964 h 2275759"/>
              <a:gd name="connsiteX654" fmla="*/ 1021985 w 12185931"/>
              <a:gd name="connsiteY654" fmla="*/ 1604304 h 2275759"/>
              <a:gd name="connsiteX655" fmla="*/ 984966 w 12185931"/>
              <a:gd name="connsiteY655" fmla="*/ 1570926 h 2275759"/>
              <a:gd name="connsiteX656" fmla="*/ 683352 w 12185931"/>
              <a:gd name="connsiteY656" fmla="*/ 1586704 h 2275759"/>
              <a:gd name="connsiteX657" fmla="*/ 683352 w 12185931"/>
              <a:gd name="connsiteY657" fmla="*/ 1663170 h 2275759"/>
              <a:gd name="connsiteX658" fmla="*/ 699738 w 12185931"/>
              <a:gd name="connsiteY658" fmla="*/ 1681983 h 2275759"/>
              <a:gd name="connsiteX659" fmla="*/ 702772 w 12185931"/>
              <a:gd name="connsiteY659" fmla="*/ 1715361 h 2275759"/>
              <a:gd name="connsiteX660" fmla="*/ 673036 w 12185931"/>
              <a:gd name="connsiteY660" fmla="*/ 1742670 h 2275759"/>
              <a:gd name="connsiteX661" fmla="*/ 601425 w 12185931"/>
              <a:gd name="connsiteY661" fmla="*/ 1742670 h 2275759"/>
              <a:gd name="connsiteX662" fmla="*/ 580185 w 12185931"/>
              <a:gd name="connsiteY662" fmla="*/ 1713540 h 2275759"/>
              <a:gd name="connsiteX663" fmla="*/ 659078 w 12185931"/>
              <a:gd name="connsiteY663" fmla="*/ 1655281 h 2275759"/>
              <a:gd name="connsiteX664" fmla="*/ 654829 w 12185931"/>
              <a:gd name="connsiteY664" fmla="*/ 1595200 h 2275759"/>
              <a:gd name="connsiteX665" fmla="*/ 561372 w 12185931"/>
              <a:gd name="connsiteY665" fmla="*/ 1598235 h 2275759"/>
              <a:gd name="connsiteX666" fmla="*/ 523139 w 12185931"/>
              <a:gd name="connsiteY666" fmla="*/ 1624330 h 2275759"/>
              <a:gd name="connsiteX667" fmla="*/ 622059 w 12185931"/>
              <a:gd name="connsiteY667" fmla="*/ 1632220 h 2275759"/>
              <a:gd name="connsiteX668" fmla="*/ 582005 w 12185931"/>
              <a:gd name="connsiteY668" fmla="*/ 1714147 h 2275759"/>
              <a:gd name="connsiteX669" fmla="*/ 484299 w 12185931"/>
              <a:gd name="connsiteY669" fmla="*/ 1679555 h 2275759"/>
              <a:gd name="connsiteX670" fmla="*/ 519498 w 12185931"/>
              <a:gd name="connsiteY670" fmla="*/ 1623723 h 2275759"/>
              <a:gd name="connsiteX671" fmla="*/ 312555 w 12185931"/>
              <a:gd name="connsiteY671" fmla="*/ 1612800 h 2275759"/>
              <a:gd name="connsiteX672" fmla="*/ 169941 w 12185931"/>
              <a:gd name="connsiteY672" fmla="*/ 1612800 h 2275759"/>
              <a:gd name="connsiteX673" fmla="*/ 239124 w 12185931"/>
              <a:gd name="connsiteY673" fmla="*/ 1677735 h 2275759"/>
              <a:gd name="connsiteX674" fmla="*/ 84372 w 12185931"/>
              <a:gd name="connsiteY674" fmla="*/ 1691693 h 2275759"/>
              <a:gd name="connsiteX675" fmla="*/ 23686 w 12185931"/>
              <a:gd name="connsiteY675" fmla="*/ 1674093 h 2275759"/>
              <a:gd name="connsiteX676" fmla="*/ 18 w 12185931"/>
              <a:gd name="connsiteY676" fmla="*/ 1646784 h 2275759"/>
              <a:gd name="connsiteX677" fmla="*/ 23686 w 12185931"/>
              <a:gd name="connsiteY677" fmla="*/ 1621903 h 2275759"/>
              <a:gd name="connsiteX678" fmla="*/ 49781 w 12185931"/>
              <a:gd name="connsiteY678" fmla="*/ 1602483 h 2275759"/>
              <a:gd name="connsiteX679" fmla="*/ 145666 w 12185931"/>
              <a:gd name="connsiteY679" fmla="*/ 1485357 h 2275759"/>
              <a:gd name="connsiteX680" fmla="*/ 206960 w 12185931"/>
              <a:gd name="connsiteY680" fmla="*/ 1447124 h 2275759"/>
              <a:gd name="connsiteX681" fmla="*/ 367780 w 12185931"/>
              <a:gd name="connsiteY681" fmla="*/ 1393720 h 2275759"/>
              <a:gd name="connsiteX682" fmla="*/ 463059 w 12185931"/>
              <a:gd name="connsiteY682" fmla="*/ 1458048 h 2275759"/>
              <a:gd name="connsiteX683" fmla="*/ 464879 w 12185931"/>
              <a:gd name="connsiteY683" fmla="*/ 1490819 h 2275759"/>
              <a:gd name="connsiteX684" fmla="*/ 604459 w 12185931"/>
              <a:gd name="connsiteY684" fmla="*/ 1451372 h 2275759"/>
              <a:gd name="connsiteX685" fmla="*/ 730081 w 12185931"/>
              <a:gd name="connsiteY685" fmla="*/ 1499922 h 2275759"/>
              <a:gd name="connsiteX686" fmla="*/ 752535 w 12185931"/>
              <a:gd name="connsiteY686" fmla="*/ 1532086 h 2275759"/>
              <a:gd name="connsiteX687" fmla="*/ 853883 w 12185931"/>
              <a:gd name="connsiteY687" fmla="*/ 1359128 h 2275759"/>
              <a:gd name="connsiteX688" fmla="*/ 811402 w 12185931"/>
              <a:gd name="connsiteY688" fmla="*/ 1320896 h 2275759"/>
              <a:gd name="connsiteX689" fmla="*/ 767707 w 12185931"/>
              <a:gd name="connsiteY689" fmla="*/ 1388865 h 2275759"/>
              <a:gd name="connsiteX690" fmla="*/ 656043 w 12185931"/>
              <a:gd name="connsiteY690" fmla="*/ 1378548 h 2275759"/>
              <a:gd name="connsiteX691" fmla="*/ 602032 w 12185931"/>
              <a:gd name="connsiteY691" fmla="*/ 1329999 h 2275759"/>
              <a:gd name="connsiteX692" fmla="*/ 585040 w 12185931"/>
              <a:gd name="connsiteY692" fmla="*/ 1321503 h 2275759"/>
              <a:gd name="connsiteX693" fmla="*/ 350181 w 12185931"/>
              <a:gd name="connsiteY693" fmla="*/ 1363983 h 2275759"/>
              <a:gd name="connsiteX694" fmla="*/ 171155 w 12185931"/>
              <a:gd name="connsiteY694" fmla="*/ 1396147 h 2275759"/>
              <a:gd name="connsiteX695" fmla="*/ 69201 w 12185931"/>
              <a:gd name="connsiteY695" fmla="*/ 1337888 h 2275759"/>
              <a:gd name="connsiteX696" fmla="*/ 18224 w 12185931"/>
              <a:gd name="connsiteY696" fmla="*/ 1289945 h 2275759"/>
              <a:gd name="connsiteX697" fmla="*/ 1838 w 12185931"/>
              <a:gd name="connsiteY697" fmla="*/ 1195274 h 2275759"/>
              <a:gd name="connsiteX698" fmla="*/ 205139 w 12185931"/>
              <a:gd name="connsiteY698" fmla="*/ 1133980 h 2275759"/>
              <a:gd name="connsiteX699" fmla="*/ 346540 w 12185931"/>
              <a:gd name="connsiteY699" fmla="*/ 1040522 h 2275759"/>
              <a:gd name="connsiteX700" fmla="*/ 370815 w 12185931"/>
              <a:gd name="connsiteY700" fmla="*/ 1003503 h 2275759"/>
              <a:gd name="connsiteX701" fmla="*/ 153556 w 12185931"/>
              <a:gd name="connsiteY701" fmla="*/ 913686 h 2275759"/>
              <a:gd name="connsiteX702" fmla="*/ 17010 w 12185931"/>
              <a:gd name="connsiteY702" fmla="*/ 795954 h 2275759"/>
              <a:gd name="connsiteX703" fmla="*/ 45533 w 12185931"/>
              <a:gd name="connsiteY703" fmla="*/ 641809 h 2275759"/>
              <a:gd name="connsiteX704" fmla="*/ 124426 w 12185931"/>
              <a:gd name="connsiteY704" fmla="*/ 564130 h 2275759"/>
              <a:gd name="connsiteX705" fmla="*/ 286460 w 12185931"/>
              <a:gd name="connsiteY705" fmla="*/ 502836 h 2275759"/>
              <a:gd name="connsiteX706" fmla="*/ 330154 w 12185931"/>
              <a:gd name="connsiteY706" fmla="*/ 480382 h 2275759"/>
              <a:gd name="connsiteX707" fmla="*/ 325906 w 12185931"/>
              <a:gd name="connsiteY707" fmla="*/ 629672 h 2275759"/>
              <a:gd name="connsiteX708" fmla="*/ 357464 w 12185931"/>
              <a:gd name="connsiteY708" fmla="*/ 646664 h 2275759"/>
              <a:gd name="connsiteX709" fmla="*/ 455776 w 12185931"/>
              <a:gd name="connsiteY709" fmla="*/ 629065 h 2275759"/>
              <a:gd name="connsiteX710" fmla="*/ 572902 w 12185931"/>
              <a:gd name="connsiteY710" fmla="*/ 631492 h 2275759"/>
              <a:gd name="connsiteX711" fmla="*/ 608707 w 12185931"/>
              <a:gd name="connsiteY711" fmla="*/ 615714 h 2275759"/>
              <a:gd name="connsiteX712" fmla="*/ 679711 w 12185931"/>
              <a:gd name="connsiteY712" fmla="*/ 614500 h 2275759"/>
              <a:gd name="connsiteX713" fmla="*/ 696097 w 12185931"/>
              <a:gd name="connsiteY713" fmla="*/ 633313 h 2275759"/>
              <a:gd name="connsiteX714" fmla="*/ 871482 w 12185931"/>
              <a:gd name="connsiteY714" fmla="*/ 535607 h 2275759"/>
              <a:gd name="connsiteX715" fmla="*/ 819898 w 12185931"/>
              <a:gd name="connsiteY715" fmla="*/ 473099 h 2275759"/>
              <a:gd name="connsiteX716" fmla="*/ 832035 w 12185931"/>
              <a:gd name="connsiteY716" fmla="*/ 399668 h 2275759"/>
              <a:gd name="connsiteX717" fmla="*/ 895150 w 12185931"/>
              <a:gd name="connsiteY717" fmla="*/ 374180 h 2275759"/>
              <a:gd name="connsiteX718" fmla="*/ 771955 w 12185931"/>
              <a:gd name="connsiteY718" fmla="*/ 353546 h 2275759"/>
              <a:gd name="connsiteX719" fmla="*/ 753142 w 12185931"/>
              <a:gd name="connsiteY719" fmla="*/ 367504 h 2275759"/>
              <a:gd name="connsiteX720" fmla="*/ 497650 w 12185931"/>
              <a:gd name="connsiteY720" fmla="*/ 354153 h 2275759"/>
              <a:gd name="connsiteX721" fmla="*/ 442425 w 12185931"/>
              <a:gd name="connsiteY721" fmla="*/ 328058 h 2275759"/>
              <a:gd name="connsiteX722" fmla="*/ 373849 w 12185931"/>
              <a:gd name="connsiteY722" fmla="*/ 291039 h 2275759"/>
              <a:gd name="connsiteX723" fmla="*/ 432715 w 12185931"/>
              <a:gd name="connsiteY723" fmla="*/ 156921 h 2275759"/>
              <a:gd name="connsiteX724" fmla="*/ 631768 w 12185931"/>
              <a:gd name="connsiteY724" fmla="*/ 136287 h 2275759"/>
              <a:gd name="connsiteX725" fmla="*/ 716730 w 12185931"/>
              <a:gd name="connsiteY725" fmla="*/ 108978 h 2275759"/>
              <a:gd name="connsiteX726" fmla="*/ 848421 w 12185931"/>
              <a:gd name="connsiteY726" fmla="*/ 112619 h 2275759"/>
              <a:gd name="connsiteX727" fmla="*/ 881192 w 12185931"/>
              <a:gd name="connsiteY727" fmla="*/ 60429 h 2275759"/>
              <a:gd name="connsiteX728" fmla="*/ 899398 w 12185931"/>
              <a:gd name="connsiteY728" fmla="*/ 85310 h 2275759"/>
              <a:gd name="connsiteX729" fmla="*/ 1088741 w 12185931"/>
              <a:gd name="connsiteY729" fmla="*/ 348 h 2275759"/>
              <a:gd name="connsiteX730" fmla="*/ 1389748 w 12185931"/>
              <a:gd name="connsiteY730" fmla="*/ 86524 h 2275759"/>
              <a:gd name="connsiteX731" fmla="*/ 1474103 w 12185931"/>
              <a:gd name="connsiteY731" fmla="*/ 140535 h 2275759"/>
              <a:gd name="connsiteX732" fmla="*/ 1502019 w 12185931"/>
              <a:gd name="connsiteY732" fmla="*/ 133860 h 2275759"/>
              <a:gd name="connsiteX733" fmla="*/ 1532969 w 12185931"/>
              <a:gd name="connsiteY733" fmla="*/ 100482 h 2275759"/>
              <a:gd name="connsiteX734" fmla="*/ 1534790 w 12185931"/>
              <a:gd name="connsiteY734" fmla="*/ 133860 h 2275759"/>
              <a:gd name="connsiteX735" fmla="*/ 1571809 w 12185931"/>
              <a:gd name="connsiteY735" fmla="*/ 208505 h 2275759"/>
              <a:gd name="connsiteX736" fmla="*/ 1593049 w 12185931"/>
              <a:gd name="connsiteY736" fmla="*/ 194547 h 2275759"/>
              <a:gd name="connsiteX737" fmla="*/ 1583339 w 12185931"/>
              <a:gd name="connsiteY737" fmla="*/ 150245 h 2275759"/>
              <a:gd name="connsiteX738" fmla="*/ 1607614 w 12185931"/>
              <a:gd name="connsiteY738" fmla="*/ 128398 h 2275759"/>
              <a:gd name="connsiteX739" fmla="*/ 1568774 w 12185931"/>
              <a:gd name="connsiteY739" fmla="*/ 115047 h 2275759"/>
              <a:gd name="connsiteX740" fmla="*/ 1568774 w 12185931"/>
              <a:gd name="connsiteY740" fmla="*/ 101089 h 2275759"/>
              <a:gd name="connsiteX741" fmla="*/ 1936537 w 12185931"/>
              <a:gd name="connsiteY741" fmla="*/ 51932 h 2275759"/>
              <a:gd name="connsiteX742" fmla="*/ 1940178 w 12185931"/>
              <a:gd name="connsiteY742" fmla="*/ 65283 h 2275759"/>
              <a:gd name="connsiteX743" fmla="*/ 1874636 w 12185931"/>
              <a:gd name="connsiteY743" fmla="*/ 104730 h 2275759"/>
              <a:gd name="connsiteX744" fmla="*/ 1876457 w 12185931"/>
              <a:gd name="connsiteY744" fmla="*/ 122329 h 2275759"/>
              <a:gd name="connsiteX745" fmla="*/ 1947461 w 12185931"/>
              <a:gd name="connsiteY745" fmla="*/ 122329 h 2275759"/>
              <a:gd name="connsiteX746" fmla="*/ 1979018 w 12185931"/>
              <a:gd name="connsiteY746" fmla="*/ 122936 h 2275759"/>
              <a:gd name="connsiteX747" fmla="*/ 2015430 w 12185931"/>
              <a:gd name="connsiteY747" fmla="*/ 108978 h 2275759"/>
              <a:gd name="connsiteX748" fmla="*/ 2042132 w 12185931"/>
              <a:gd name="connsiteY748" fmla="*/ 95020 h 2275759"/>
              <a:gd name="connsiteX749" fmla="*/ 2097964 w 12185931"/>
              <a:gd name="connsiteY749" fmla="*/ 78028 h 2275759"/>
              <a:gd name="connsiteX750" fmla="*/ 2143479 w 12185931"/>
              <a:gd name="connsiteY750" fmla="*/ 76207 h 2275759"/>
              <a:gd name="connsiteX751" fmla="*/ 2199311 w 12185931"/>
              <a:gd name="connsiteY751" fmla="*/ 86524 h 2275759"/>
              <a:gd name="connsiteX752" fmla="*/ 2156224 w 12185931"/>
              <a:gd name="connsiteY752" fmla="*/ 75600 h 2275759"/>
              <a:gd name="connsiteX753" fmla="*/ 2168968 w 12185931"/>
              <a:gd name="connsiteY753" fmla="*/ 52539 h 2275759"/>
              <a:gd name="connsiteX754" fmla="*/ 2302479 w 12185931"/>
              <a:gd name="connsiteY754" fmla="*/ 52539 h 2275759"/>
              <a:gd name="connsiteX755" fmla="*/ 2303693 w 12185931"/>
              <a:gd name="connsiteY755" fmla="*/ 63463 h 2275759"/>
              <a:gd name="connsiteX756" fmla="*/ 2221159 w 12185931"/>
              <a:gd name="connsiteY756" fmla="*/ 71352 h 2275759"/>
              <a:gd name="connsiteX757" fmla="*/ 2223586 w 12185931"/>
              <a:gd name="connsiteY757" fmla="*/ 84703 h 2275759"/>
              <a:gd name="connsiteX758" fmla="*/ 2417177 w 12185931"/>
              <a:gd name="connsiteY758" fmla="*/ 27051 h 2275759"/>
              <a:gd name="connsiteX759" fmla="*/ 2428708 w 12185931"/>
              <a:gd name="connsiteY759" fmla="*/ 42222 h 2275759"/>
              <a:gd name="connsiteX760" fmla="*/ 2346781 w 12185931"/>
              <a:gd name="connsiteY760" fmla="*/ 121115 h 2275759"/>
              <a:gd name="connsiteX761" fmla="*/ 2196884 w 12185931"/>
              <a:gd name="connsiteY761" fmla="*/ 172092 h 2275759"/>
              <a:gd name="connsiteX762" fmla="*/ 2118598 w 12185931"/>
              <a:gd name="connsiteY762" fmla="*/ 227318 h 2275759"/>
              <a:gd name="connsiteX763" fmla="*/ 2055483 w 12185931"/>
              <a:gd name="connsiteY763" fmla="*/ 309852 h 2275759"/>
              <a:gd name="connsiteX764" fmla="*/ 2099178 w 12185931"/>
              <a:gd name="connsiteY764" fmla="*/ 352333 h 2275759"/>
              <a:gd name="connsiteX765" fmla="*/ 2248468 w 12185931"/>
              <a:gd name="connsiteY765" fmla="*/ 359008 h 2275759"/>
              <a:gd name="connsiteX766" fmla="*/ 2284880 w 12185931"/>
              <a:gd name="connsiteY766" fmla="*/ 360829 h 2275759"/>
              <a:gd name="connsiteX767" fmla="*/ 2368628 w 12185931"/>
              <a:gd name="connsiteY767" fmla="*/ 356581 h 2275759"/>
              <a:gd name="connsiteX768" fmla="*/ 2521559 w 12185931"/>
              <a:gd name="connsiteY768" fmla="*/ 343836 h 2275759"/>
              <a:gd name="connsiteX769" fmla="*/ 2559792 w 12185931"/>
              <a:gd name="connsiteY769" fmla="*/ 328665 h 2275759"/>
              <a:gd name="connsiteX770" fmla="*/ 2570108 w 12185931"/>
              <a:gd name="connsiteY770" fmla="*/ 397241 h 2275759"/>
              <a:gd name="connsiteX771" fmla="*/ 2485147 w 12185931"/>
              <a:gd name="connsiteY771" fmla="*/ 412413 h 2275759"/>
              <a:gd name="connsiteX772" fmla="*/ 2509421 w 12185931"/>
              <a:gd name="connsiteY772" fmla="*/ 484023 h 2275759"/>
              <a:gd name="connsiteX773" fmla="*/ 2400792 w 12185931"/>
              <a:gd name="connsiteY773" fmla="*/ 451859 h 2275759"/>
              <a:gd name="connsiteX774" fmla="*/ 2418998 w 12185931"/>
              <a:gd name="connsiteY774" fmla="*/ 407558 h 2275759"/>
              <a:gd name="connsiteX775" fmla="*/ 2346781 w 12185931"/>
              <a:gd name="connsiteY775" fmla="*/ 436080 h 2275759"/>
              <a:gd name="connsiteX776" fmla="*/ 2277598 w 12185931"/>
              <a:gd name="connsiteY776" fmla="*/ 417268 h 2275759"/>
              <a:gd name="connsiteX777" fmla="*/ 2300052 w 12185931"/>
              <a:gd name="connsiteY777" fmla="*/ 456714 h 2275759"/>
              <a:gd name="connsiteX778" fmla="*/ 2235723 w 12185931"/>
              <a:gd name="connsiteY778" fmla="*/ 547744 h 2275759"/>
              <a:gd name="connsiteX779" fmla="*/ 2272136 w 12185931"/>
              <a:gd name="connsiteY779" fmla="*/ 590225 h 2275759"/>
              <a:gd name="connsiteX780" fmla="*/ 2336464 w 12185931"/>
              <a:gd name="connsiteY780" fmla="*/ 599935 h 2275759"/>
              <a:gd name="connsiteX781" fmla="*/ 2529448 w 12185931"/>
              <a:gd name="connsiteY781" fmla="*/ 627244 h 2275759"/>
              <a:gd name="connsiteX782" fmla="*/ 2478471 w 12185931"/>
              <a:gd name="connsiteY782" fmla="*/ 587191 h 2275759"/>
              <a:gd name="connsiteX783" fmla="*/ 2463299 w 12185931"/>
              <a:gd name="connsiteY783" fmla="*/ 533786 h 2275759"/>
              <a:gd name="connsiteX784" fmla="*/ 2511242 w 12185931"/>
              <a:gd name="connsiteY784" fmla="*/ 527718 h 2275759"/>
              <a:gd name="connsiteX785" fmla="*/ 2653856 w 12185931"/>
              <a:gd name="connsiteY785" fmla="*/ 620569 h 2275759"/>
              <a:gd name="connsiteX786" fmla="*/ 2756417 w 12185931"/>
              <a:gd name="connsiteY786" fmla="*/ 659408 h 2275759"/>
              <a:gd name="connsiteX787" fmla="*/ 2837131 w 12185931"/>
              <a:gd name="connsiteY787" fmla="*/ 672153 h 2275759"/>
              <a:gd name="connsiteX788" fmla="*/ 2895390 w 12185931"/>
              <a:gd name="connsiteY788" fmla="*/ 664263 h 2275759"/>
              <a:gd name="connsiteX789" fmla="*/ 2856551 w 12185931"/>
              <a:gd name="connsiteY789" fmla="*/ 627851 h 2275759"/>
              <a:gd name="connsiteX790" fmla="*/ 2846234 w 12185931"/>
              <a:gd name="connsiteY790" fmla="*/ 619962 h 2275759"/>
              <a:gd name="connsiteX791" fmla="*/ 2846234 w 12185931"/>
              <a:gd name="connsiteY791" fmla="*/ 603576 h 2275759"/>
              <a:gd name="connsiteX792" fmla="*/ 2911776 w 12185931"/>
              <a:gd name="connsiteY792" fmla="*/ 572019 h 2275759"/>
              <a:gd name="connsiteX793" fmla="*/ 2963360 w 12185931"/>
              <a:gd name="connsiteY793" fmla="*/ 578088 h 2275759"/>
              <a:gd name="connsiteX794" fmla="*/ 3054390 w 12185931"/>
              <a:gd name="connsiteY794" fmla="*/ 641202 h 2275759"/>
              <a:gd name="connsiteX795" fmla="*/ 3001592 w 12185931"/>
              <a:gd name="connsiteY795" fmla="*/ 697034 h 2275759"/>
              <a:gd name="connsiteX796" fmla="*/ 3073810 w 12185931"/>
              <a:gd name="connsiteY796" fmla="*/ 680042 h 2275759"/>
              <a:gd name="connsiteX797" fmla="*/ 3054997 w 12185931"/>
              <a:gd name="connsiteY797" fmla="*/ 643023 h 2275759"/>
              <a:gd name="connsiteX798" fmla="*/ 5208168 w 12185931"/>
              <a:gd name="connsiteY798" fmla="*/ 1260209 h 2275759"/>
              <a:gd name="connsiteX799" fmla="*/ 5277352 w 12185931"/>
              <a:gd name="connsiteY799" fmla="*/ 1266884 h 2275759"/>
              <a:gd name="connsiteX800" fmla="*/ 5369596 w 12185931"/>
              <a:gd name="connsiteY800" fmla="*/ 1282056 h 2275759"/>
              <a:gd name="connsiteX801" fmla="*/ 5435744 w 12185931"/>
              <a:gd name="connsiteY801" fmla="*/ 1198308 h 2275759"/>
              <a:gd name="connsiteX802" fmla="*/ 5347141 w 12185931"/>
              <a:gd name="connsiteY802" fmla="*/ 1147331 h 2275759"/>
              <a:gd name="connsiteX803" fmla="*/ 5324081 w 12185931"/>
              <a:gd name="connsiteY803" fmla="*/ 1113346 h 2275759"/>
              <a:gd name="connsiteX804" fmla="*/ 5360493 w 12185931"/>
              <a:gd name="connsiteY804" fmla="*/ 1104850 h 2275759"/>
              <a:gd name="connsiteX805" fmla="*/ 5377485 w 12185931"/>
              <a:gd name="connsiteY805" fmla="*/ 1106671 h 2275759"/>
              <a:gd name="connsiteX806" fmla="*/ 5429676 w 12185931"/>
              <a:gd name="connsiteY806" fmla="*/ 959202 h 2275759"/>
              <a:gd name="connsiteX807" fmla="*/ 5657251 w 12185931"/>
              <a:gd name="connsiteY807" fmla="*/ 927644 h 2275759"/>
              <a:gd name="connsiteX808" fmla="*/ 5611736 w 12185931"/>
              <a:gd name="connsiteY808" fmla="*/ 905797 h 2275759"/>
              <a:gd name="connsiteX809" fmla="*/ 5570469 w 12185931"/>
              <a:gd name="connsiteY809" fmla="*/ 898515 h 2275759"/>
              <a:gd name="connsiteX810" fmla="*/ 5480046 w 12185931"/>
              <a:gd name="connsiteY810" fmla="*/ 863316 h 2275759"/>
              <a:gd name="connsiteX811" fmla="*/ 5404794 w 12185931"/>
              <a:gd name="connsiteY811" fmla="*/ 902763 h 2275759"/>
              <a:gd name="connsiteX812" fmla="*/ 5391443 w 12185931"/>
              <a:gd name="connsiteY812" fmla="*/ 908225 h 2275759"/>
              <a:gd name="connsiteX813" fmla="*/ 5213630 w 12185931"/>
              <a:gd name="connsiteY813" fmla="*/ 902156 h 2275759"/>
              <a:gd name="connsiteX814" fmla="*/ 5142020 w 12185931"/>
              <a:gd name="connsiteY814" fmla="*/ 893053 h 2275759"/>
              <a:gd name="connsiteX815" fmla="*/ 5083760 w 12185931"/>
              <a:gd name="connsiteY815" fmla="*/ 898515 h 2275759"/>
              <a:gd name="connsiteX816" fmla="*/ 5097111 w 12185931"/>
              <a:gd name="connsiteY816" fmla="*/ 985904 h 2275759"/>
              <a:gd name="connsiteX817" fmla="*/ 5173577 w 12185931"/>
              <a:gd name="connsiteY817" fmla="*/ 991973 h 2275759"/>
              <a:gd name="connsiteX818" fmla="*/ 5231836 w 12185931"/>
              <a:gd name="connsiteY818" fmla="*/ 939175 h 2275759"/>
              <a:gd name="connsiteX819" fmla="*/ 5240333 w 12185931"/>
              <a:gd name="connsiteY819" fmla="*/ 978015 h 2275759"/>
              <a:gd name="connsiteX820" fmla="*/ 5290096 w 12185931"/>
              <a:gd name="connsiteY820" fmla="*/ 991366 h 2275759"/>
              <a:gd name="connsiteX821" fmla="*/ 5288275 w 12185931"/>
              <a:gd name="connsiteY821" fmla="*/ 1001683 h 2275759"/>
              <a:gd name="connsiteX822" fmla="*/ 5197852 w 12185931"/>
              <a:gd name="connsiteY822" fmla="*/ 1028992 h 2275759"/>
              <a:gd name="connsiteX823" fmla="*/ 5219092 w 12185931"/>
              <a:gd name="connsiteY823" fmla="*/ 1042950 h 2275759"/>
              <a:gd name="connsiteX824" fmla="*/ 5276138 w 12185931"/>
              <a:gd name="connsiteY824" fmla="*/ 1142476 h 2275759"/>
              <a:gd name="connsiteX825" fmla="*/ 5195424 w 12185931"/>
              <a:gd name="connsiteY825" fmla="*/ 1177068 h 2275759"/>
              <a:gd name="connsiteX826" fmla="*/ 5157192 w 12185931"/>
              <a:gd name="connsiteY826" fmla="*/ 1203770 h 2275759"/>
              <a:gd name="connsiteX827" fmla="*/ 5146268 w 12185931"/>
              <a:gd name="connsiteY827" fmla="*/ 1240789 h 2275759"/>
              <a:gd name="connsiteX828" fmla="*/ 5093470 w 12185931"/>
              <a:gd name="connsiteY828" fmla="*/ 1212266 h 2275759"/>
              <a:gd name="connsiteX829" fmla="*/ 5161440 w 12185931"/>
              <a:gd name="connsiteY829" fmla="*/ 1295407 h 2275759"/>
              <a:gd name="connsiteX830" fmla="*/ 5210596 w 12185931"/>
              <a:gd name="connsiteY830" fmla="*/ 1212266 h 2275759"/>
              <a:gd name="connsiteX831" fmla="*/ 5208168 w 12185931"/>
              <a:gd name="connsiteY831" fmla="*/ 1260209 h 2275759"/>
              <a:gd name="connsiteX832" fmla="*/ 10013358 w 12185931"/>
              <a:gd name="connsiteY832" fmla="*/ 1062369 h 2275759"/>
              <a:gd name="connsiteX833" fmla="*/ 10093464 w 12185931"/>
              <a:gd name="connsiteY833" fmla="*/ 1072686 h 2275759"/>
              <a:gd name="connsiteX834" fmla="*/ 10132911 w 12185931"/>
              <a:gd name="connsiteY834" fmla="*/ 1058728 h 2275759"/>
              <a:gd name="connsiteX835" fmla="*/ 10098926 w 12185931"/>
              <a:gd name="connsiteY835" fmla="*/ 1034453 h 2275759"/>
              <a:gd name="connsiteX836" fmla="*/ 10060693 w 12185931"/>
              <a:gd name="connsiteY836" fmla="*/ 1033847 h 2275759"/>
              <a:gd name="connsiteX837" fmla="*/ 9966022 w 12185931"/>
              <a:gd name="connsiteY837" fmla="*/ 1036881 h 2275759"/>
              <a:gd name="connsiteX838" fmla="*/ 9785175 w 12185931"/>
              <a:gd name="connsiteY838" fmla="*/ 1001683 h 2275759"/>
              <a:gd name="connsiteX839" fmla="*/ 9695358 w 12185931"/>
              <a:gd name="connsiteY839" fmla="*/ 1000469 h 2275759"/>
              <a:gd name="connsiteX840" fmla="*/ 9636492 w 12185931"/>
              <a:gd name="connsiteY840" fmla="*/ 997434 h 2275759"/>
              <a:gd name="connsiteX841" fmla="*/ 9478706 w 12185931"/>
              <a:gd name="connsiteY841" fmla="*/ 964663 h 2275759"/>
              <a:gd name="connsiteX842" fmla="*/ 9586729 w 12185931"/>
              <a:gd name="connsiteY842" fmla="*/ 1050232 h 2275759"/>
              <a:gd name="connsiteX843" fmla="*/ 9657125 w 12185931"/>
              <a:gd name="connsiteY843" fmla="*/ 1095747 h 2275759"/>
              <a:gd name="connsiteX844" fmla="*/ 9717205 w 12185931"/>
              <a:gd name="connsiteY844" fmla="*/ 1100602 h 2275759"/>
              <a:gd name="connsiteX845" fmla="*/ 9760293 w 12185931"/>
              <a:gd name="connsiteY845" fmla="*/ 1067224 h 2275759"/>
              <a:gd name="connsiteX846" fmla="*/ 9772430 w 12185931"/>
              <a:gd name="connsiteY846" fmla="*/ 1081789 h 2275759"/>
              <a:gd name="connsiteX847" fmla="*/ 9716599 w 12185931"/>
              <a:gd name="connsiteY847" fmla="*/ 1144297 h 2275759"/>
              <a:gd name="connsiteX848" fmla="*/ 9718420 w 12185931"/>
              <a:gd name="connsiteY848" fmla="*/ 1160682 h 2275759"/>
              <a:gd name="connsiteX849" fmla="*/ 9785175 w 12185931"/>
              <a:gd name="connsiteY849" fmla="*/ 1160682 h 2275759"/>
              <a:gd name="connsiteX850" fmla="*/ 9848289 w 12185931"/>
              <a:gd name="connsiteY850" fmla="*/ 1156434 h 2275759"/>
              <a:gd name="connsiteX851" fmla="*/ 9893804 w 12185931"/>
              <a:gd name="connsiteY851" fmla="*/ 1136407 h 2275759"/>
              <a:gd name="connsiteX852" fmla="*/ 9947209 w 12185931"/>
              <a:gd name="connsiteY852" fmla="*/ 1103637 h 2275759"/>
              <a:gd name="connsiteX853" fmla="*/ 10013358 w 12185931"/>
              <a:gd name="connsiteY853" fmla="*/ 1062369 h 2275759"/>
              <a:gd name="connsiteX854" fmla="*/ 9836152 w 12185931"/>
              <a:gd name="connsiteY854" fmla="*/ 1922910 h 2275759"/>
              <a:gd name="connsiteX855" fmla="*/ 9903515 w 12185931"/>
              <a:gd name="connsiteY855" fmla="*/ 1843410 h 2275759"/>
              <a:gd name="connsiteX856" fmla="*/ 9638919 w 12185931"/>
              <a:gd name="connsiteY856" fmla="*/ 1777261 h 2275759"/>
              <a:gd name="connsiteX857" fmla="*/ 9581267 w 12185931"/>
              <a:gd name="connsiteY857" fmla="*/ 1844624 h 2275759"/>
              <a:gd name="connsiteX858" fmla="*/ 9584301 w 12185931"/>
              <a:gd name="connsiteY858" fmla="*/ 1861009 h 2275759"/>
              <a:gd name="connsiteX859" fmla="*/ 9493878 w 12185931"/>
              <a:gd name="connsiteY859" fmla="*/ 1924123 h 2275759"/>
              <a:gd name="connsiteX860" fmla="*/ 9494485 w 12185931"/>
              <a:gd name="connsiteY860" fmla="*/ 1942936 h 2275759"/>
              <a:gd name="connsiteX861" fmla="*/ 9543034 w 12185931"/>
              <a:gd name="connsiteY861" fmla="*/ 1953253 h 2275759"/>
              <a:gd name="connsiteX862" fmla="*/ 9610397 w 12185931"/>
              <a:gd name="connsiteY862" fmla="*/ 1958715 h 2275759"/>
              <a:gd name="connsiteX863" fmla="*/ 9717205 w 12185931"/>
              <a:gd name="connsiteY863" fmla="*/ 1926551 h 2275759"/>
              <a:gd name="connsiteX864" fmla="*/ 9731770 w 12185931"/>
              <a:gd name="connsiteY864" fmla="*/ 1888925 h 2275759"/>
              <a:gd name="connsiteX865" fmla="*/ 9780927 w 12185931"/>
              <a:gd name="connsiteY865" fmla="*/ 1900456 h 2275759"/>
              <a:gd name="connsiteX866" fmla="*/ 9765755 w 12185931"/>
              <a:gd name="connsiteY866" fmla="*/ 1989058 h 2275759"/>
              <a:gd name="connsiteX867" fmla="*/ 9857392 w 12185931"/>
              <a:gd name="connsiteY867" fmla="*/ 1968425 h 2275759"/>
              <a:gd name="connsiteX868" fmla="*/ 9836152 w 12185931"/>
              <a:gd name="connsiteY868" fmla="*/ 1922910 h 2275759"/>
              <a:gd name="connsiteX869" fmla="*/ 10537085 w 12185931"/>
              <a:gd name="connsiteY869" fmla="*/ 1820349 h 2275759"/>
              <a:gd name="connsiteX870" fmla="*/ 10597166 w 12185931"/>
              <a:gd name="connsiteY870" fmla="*/ 1830059 h 2275759"/>
              <a:gd name="connsiteX871" fmla="*/ 10643895 w 12185931"/>
              <a:gd name="connsiteY871" fmla="*/ 1860402 h 2275759"/>
              <a:gd name="connsiteX872" fmla="*/ 10694871 w 12185931"/>
              <a:gd name="connsiteY872" fmla="*/ 1897421 h 2275759"/>
              <a:gd name="connsiteX873" fmla="*/ 10748276 w 12185931"/>
              <a:gd name="connsiteY873" fmla="*/ 1908345 h 2275759"/>
              <a:gd name="connsiteX874" fmla="*/ 10750097 w 12185931"/>
              <a:gd name="connsiteY874" fmla="*/ 1859795 h 2275759"/>
              <a:gd name="connsiteX875" fmla="*/ 10665742 w 12185931"/>
              <a:gd name="connsiteY875" fmla="*/ 1835521 h 2275759"/>
              <a:gd name="connsiteX876" fmla="*/ 10620227 w 12185931"/>
              <a:gd name="connsiteY876" fmla="*/ 1843410 h 2275759"/>
              <a:gd name="connsiteX877" fmla="*/ 10610517 w 12185931"/>
              <a:gd name="connsiteY877" fmla="*/ 1739028 h 2275759"/>
              <a:gd name="connsiteX878" fmla="*/ 10554078 w 12185931"/>
              <a:gd name="connsiteY878" fmla="*/ 1762089 h 2275759"/>
              <a:gd name="connsiteX879" fmla="*/ 10609910 w 12185931"/>
              <a:gd name="connsiteY879" fmla="*/ 1708078 h 2275759"/>
              <a:gd name="connsiteX880" fmla="*/ 10391437 w 12185931"/>
              <a:gd name="connsiteY880" fmla="*/ 1656494 h 2275759"/>
              <a:gd name="connsiteX881" fmla="*/ 10427242 w 12185931"/>
              <a:gd name="connsiteY881" fmla="*/ 1728105 h 2275759"/>
              <a:gd name="connsiteX882" fmla="*/ 10537085 w 12185931"/>
              <a:gd name="connsiteY882" fmla="*/ 1820349 h 2275759"/>
              <a:gd name="connsiteX883" fmla="*/ 574116 w 12185931"/>
              <a:gd name="connsiteY883" fmla="*/ 1041129 h 2275759"/>
              <a:gd name="connsiteX884" fmla="*/ 502505 w 12185931"/>
              <a:gd name="connsiteY884" fmla="*/ 1045377 h 2275759"/>
              <a:gd name="connsiteX885" fmla="*/ 452135 w 12185931"/>
              <a:gd name="connsiteY885" fmla="*/ 1098175 h 2275759"/>
              <a:gd name="connsiteX886" fmla="*/ 447280 w 12185931"/>
              <a:gd name="connsiteY886" fmla="*/ 1112740 h 2275759"/>
              <a:gd name="connsiteX887" fmla="*/ 435750 w 12185931"/>
              <a:gd name="connsiteY887" fmla="*/ 1181923 h 2275759"/>
              <a:gd name="connsiteX888" fmla="*/ 527387 w 12185931"/>
              <a:gd name="connsiteY888" fmla="*/ 1229258 h 2275759"/>
              <a:gd name="connsiteX889" fmla="*/ 621452 w 12185931"/>
              <a:gd name="connsiteY889" fmla="*/ 1272346 h 2275759"/>
              <a:gd name="connsiteX890" fmla="*/ 668181 w 12185931"/>
              <a:gd name="connsiteY890" fmla="*/ 1292373 h 2275759"/>
              <a:gd name="connsiteX891" fmla="*/ 692455 w 12185931"/>
              <a:gd name="connsiteY891" fmla="*/ 1224403 h 2275759"/>
              <a:gd name="connsiteX892" fmla="*/ 660291 w 12185931"/>
              <a:gd name="connsiteY892" fmla="*/ 1192239 h 2275759"/>
              <a:gd name="connsiteX893" fmla="*/ 595963 w 12185931"/>
              <a:gd name="connsiteY893" fmla="*/ 1172820 h 2275759"/>
              <a:gd name="connsiteX894" fmla="*/ 531028 w 12185931"/>
              <a:gd name="connsiteY894" fmla="*/ 1101209 h 2275759"/>
              <a:gd name="connsiteX895" fmla="*/ 574116 w 12185931"/>
              <a:gd name="connsiteY895" fmla="*/ 1041129 h 2275759"/>
              <a:gd name="connsiteX896" fmla="*/ 4951463 w 12185931"/>
              <a:gd name="connsiteY896" fmla="*/ 958595 h 2275759"/>
              <a:gd name="connsiteX897" fmla="*/ 4913230 w 12185931"/>
              <a:gd name="connsiteY897" fmla="*/ 904583 h 2275759"/>
              <a:gd name="connsiteX898" fmla="*/ 4821593 w 12185931"/>
              <a:gd name="connsiteY898" fmla="*/ 902156 h 2275759"/>
              <a:gd name="connsiteX899" fmla="*/ 4757872 w 12185931"/>
              <a:gd name="connsiteY899" fmla="*/ 876061 h 2275759"/>
              <a:gd name="connsiteX900" fmla="*/ 4745127 w 12185931"/>
              <a:gd name="connsiteY900" fmla="*/ 881522 h 2275759"/>
              <a:gd name="connsiteX901" fmla="*/ 4762727 w 12185931"/>
              <a:gd name="connsiteY901" fmla="*/ 897301 h 2275759"/>
              <a:gd name="connsiteX902" fmla="*/ 4624361 w 12185931"/>
              <a:gd name="connsiteY902" fmla="*/ 958595 h 2275759"/>
              <a:gd name="connsiteX903" fmla="*/ 4796711 w 12185931"/>
              <a:gd name="connsiteY903" fmla="*/ 944637 h 2275759"/>
              <a:gd name="connsiteX904" fmla="*/ 4788822 w 12185931"/>
              <a:gd name="connsiteY904" fmla="*/ 1021709 h 2275759"/>
              <a:gd name="connsiteX905" fmla="*/ 4938719 w 12185931"/>
              <a:gd name="connsiteY905" fmla="*/ 1039308 h 2275759"/>
              <a:gd name="connsiteX906" fmla="*/ 4922940 w 12185931"/>
              <a:gd name="connsiteY906" fmla="*/ 928251 h 2275759"/>
              <a:gd name="connsiteX907" fmla="*/ 4951463 w 12185931"/>
              <a:gd name="connsiteY907" fmla="*/ 958595 h 2275759"/>
              <a:gd name="connsiteX908" fmla="*/ 10050377 w 12185931"/>
              <a:gd name="connsiteY908" fmla="*/ 1939295 h 2275759"/>
              <a:gd name="connsiteX909" fmla="*/ 10090430 w 12185931"/>
              <a:gd name="connsiteY909" fmla="*/ 1947185 h 2275759"/>
              <a:gd name="connsiteX910" fmla="*/ 10186922 w 12185931"/>
              <a:gd name="connsiteY910" fmla="*/ 1983597 h 2275759"/>
              <a:gd name="connsiteX911" fmla="*/ 10236078 w 12185931"/>
              <a:gd name="connsiteY911" fmla="*/ 1988452 h 2275759"/>
              <a:gd name="connsiteX912" fmla="*/ 10311937 w 12185931"/>
              <a:gd name="connsiteY912" fmla="*/ 1981169 h 2275759"/>
              <a:gd name="connsiteX913" fmla="*/ 10227582 w 12185931"/>
              <a:gd name="connsiteY913" fmla="*/ 1937475 h 2275759"/>
              <a:gd name="connsiteX914" fmla="*/ 10183888 w 12185931"/>
              <a:gd name="connsiteY914" fmla="*/ 1922303 h 2275759"/>
              <a:gd name="connsiteX915" fmla="*/ 10133517 w 12185931"/>
              <a:gd name="connsiteY915" fmla="*/ 1898635 h 2275759"/>
              <a:gd name="connsiteX916" fmla="*/ 10180854 w 12185931"/>
              <a:gd name="connsiteY916" fmla="*/ 1864043 h 2275759"/>
              <a:gd name="connsiteX917" fmla="*/ 10237899 w 12185931"/>
              <a:gd name="connsiteY917" fmla="*/ 1855547 h 2275759"/>
              <a:gd name="connsiteX918" fmla="*/ 10061907 w 12185931"/>
              <a:gd name="connsiteY918" fmla="*/ 1805177 h 2275759"/>
              <a:gd name="connsiteX919" fmla="*/ 10095285 w 12185931"/>
              <a:gd name="connsiteY919" fmla="*/ 1837948 h 2275759"/>
              <a:gd name="connsiteX920" fmla="*/ 10041274 w 12185931"/>
              <a:gd name="connsiteY920" fmla="*/ 1870719 h 2275759"/>
              <a:gd name="connsiteX921" fmla="*/ 10024888 w 12185931"/>
              <a:gd name="connsiteY921" fmla="*/ 1848265 h 2275759"/>
              <a:gd name="connsiteX922" fmla="*/ 10050377 w 12185931"/>
              <a:gd name="connsiteY922" fmla="*/ 1939295 h 2275759"/>
              <a:gd name="connsiteX923" fmla="*/ 7841373 w 12185931"/>
              <a:gd name="connsiteY923" fmla="*/ 1916234 h 2275759"/>
              <a:gd name="connsiteX924" fmla="*/ 7836518 w 12185931"/>
              <a:gd name="connsiteY924" fmla="*/ 1878002 h 2275759"/>
              <a:gd name="connsiteX925" fmla="*/ 7807996 w 12185931"/>
              <a:gd name="connsiteY925" fmla="*/ 1817921 h 2275759"/>
              <a:gd name="connsiteX926" fmla="*/ 7731530 w 12185931"/>
              <a:gd name="connsiteY926" fmla="*/ 1797288 h 2275759"/>
              <a:gd name="connsiteX927" fmla="*/ 7563427 w 12185931"/>
              <a:gd name="connsiteY927" fmla="*/ 1830059 h 2275759"/>
              <a:gd name="connsiteX928" fmla="*/ 7841373 w 12185931"/>
              <a:gd name="connsiteY928" fmla="*/ 1916234 h 2275759"/>
              <a:gd name="connsiteX929" fmla="*/ 7252710 w 12185931"/>
              <a:gd name="connsiteY929" fmla="*/ 803236 h 2275759"/>
              <a:gd name="connsiteX930" fmla="*/ 7269703 w 12185931"/>
              <a:gd name="connsiteY930" fmla="*/ 825084 h 2275759"/>
              <a:gd name="connsiteX931" fmla="*/ 7374691 w 12185931"/>
              <a:gd name="connsiteY931" fmla="*/ 991973 h 2275759"/>
              <a:gd name="connsiteX932" fmla="*/ 7411710 w 12185931"/>
              <a:gd name="connsiteY932" fmla="*/ 1008965 h 2275759"/>
              <a:gd name="connsiteX933" fmla="*/ 7422027 w 12185931"/>
              <a:gd name="connsiteY933" fmla="*/ 995614 h 2275759"/>
              <a:gd name="connsiteX934" fmla="*/ 7390469 w 12185931"/>
              <a:gd name="connsiteY934" fmla="*/ 964663 h 2275759"/>
              <a:gd name="connsiteX935" fmla="*/ 7360733 w 12185931"/>
              <a:gd name="connsiteY935" fmla="*/ 903370 h 2275759"/>
              <a:gd name="connsiteX936" fmla="*/ 7301260 w 12185931"/>
              <a:gd name="connsiteY936" fmla="*/ 842683 h 2275759"/>
              <a:gd name="connsiteX937" fmla="*/ 7345562 w 12185931"/>
              <a:gd name="connsiteY937" fmla="*/ 814767 h 2275759"/>
              <a:gd name="connsiteX938" fmla="*/ 7252710 w 12185931"/>
              <a:gd name="connsiteY938" fmla="*/ 803236 h 2275759"/>
              <a:gd name="connsiteX939" fmla="*/ 7247248 w 12185931"/>
              <a:gd name="connsiteY939" fmla="*/ 1802143 h 2275759"/>
              <a:gd name="connsiteX940" fmla="*/ 7486962 w 12185931"/>
              <a:gd name="connsiteY940" fmla="*/ 1822776 h 2275759"/>
              <a:gd name="connsiteX941" fmla="*/ 7434771 w 12185931"/>
              <a:gd name="connsiteY941" fmla="*/ 1751166 h 2275759"/>
              <a:gd name="connsiteX942" fmla="*/ 7411710 w 12185931"/>
              <a:gd name="connsiteY942" fmla="*/ 1729319 h 2275759"/>
              <a:gd name="connsiteX943" fmla="*/ 7330390 w 12185931"/>
              <a:gd name="connsiteY943" fmla="*/ 1762696 h 2275759"/>
              <a:gd name="connsiteX944" fmla="*/ 7364374 w 12185931"/>
              <a:gd name="connsiteY944" fmla="*/ 1808212 h 2275759"/>
              <a:gd name="connsiteX945" fmla="*/ 7301867 w 12185931"/>
              <a:gd name="connsiteY945" fmla="*/ 1796074 h 2275759"/>
              <a:gd name="connsiteX946" fmla="*/ 7247248 w 12185931"/>
              <a:gd name="connsiteY946" fmla="*/ 1802143 h 2275759"/>
              <a:gd name="connsiteX947" fmla="*/ 6708349 w 12185931"/>
              <a:gd name="connsiteY947" fmla="*/ 823870 h 2275759"/>
              <a:gd name="connsiteX948" fmla="*/ 6848536 w 12185931"/>
              <a:gd name="connsiteY948" fmla="*/ 930679 h 2275759"/>
              <a:gd name="connsiteX949" fmla="*/ 6782387 w 12185931"/>
              <a:gd name="connsiteY949" fmla="*/ 851786 h 2275759"/>
              <a:gd name="connsiteX950" fmla="*/ 6708349 w 12185931"/>
              <a:gd name="connsiteY950" fmla="*/ 823870 h 2275759"/>
              <a:gd name="connsiteX951" fmla="*/ 1785427 w 12185931"/>
              <a:gd name="connsiteY951" fmla="*/ 264337 h 2275759"/>
              <a:gd name="connsiteX952" fmla="*/ 2018464 w 12185931"/>
              <a:gd name="connsiteY952" fmla="*/ 274653 h 2275759"/>
              <a:gd name="connsiteX953" fmla="*/ 1785427 w 12185931"/>
              <a:gd name="connsiteY953" fmla="*/ 264337 h 2275759"/>
              <a:gd name="connsiteX954" fmla="*/ 4436838 w 12185931"/>
              <a:gd name="connsiteY954" fmla="*/ 696427 h 2275759"/>
              <a:gd name="connsiteX955" fmla="*/ 4264487 w 12185931"/>
              <a:gd name="connsiteY955" fmla="*/ 765004 h 2275759"/>
              <a:gd name="connsiteX956" fmla="*/ 4325174 w 12185931"/>
              <a:gd name="connsiteY956" fmla="*/ 822049 h 2275759"/>
              <a:gd name="connsiteX957" fmla="*/ 4465361 w 12185931"/>
              <a:gd name="connsiteY957" fmla="*/ 729198 h 2275759"/>
              <a:gd name="connsiteX958" fmla="*/ 4436838 w 12185931"/>
              <a:gd name="connsiteY958" fmla="*/ 696427 h 2275759"/>
              <a:gd name="connsiteX959" fmla="*/ 1035943 w 12185931"/>
              <a:gd name="connsiteY959" fmla="*/ 1528445 h 2275759"/>
              <a:gd name="connsiteX960" fmla="*/ 1091168 w 12185931"/>
              <a:gd name="connsiteY960" fmla="*/ 1519342 h 2275759"/>
              <a:gd name="connsiteX961" fmla="*/ 1144573 w 12185931"/>
              <a:gd name="connsiteY961" fmla="*/ 1422243 h 2275759"/>
              <a:gd name="connsiteX962" fmla="*/ 1086920 w 12185931"/>
              <a:gd name="connsiteY962" fmla="*/ 1423457 h 2275759"/>
              <a:gd name="connsiteX963" fmla="*/ 955836 w 12185931"/>
              <a:gd name="connsiteY963" fmla="*/ 1487178 h 2275759"/>
              <a:gd name="connsiteX964" fmla="*/ 1035943 w 12185931"/>
              <a:gd name="connsiteY964" fmla="*/ 1528445 h 2275759"/>
              <a:gd name="connsiteX965" fmla="*/ 10322861 w 12185931"/>
              <a:gd name="connsiteY965" fmla="*/ 1061763 h 2275759"/>
              <a:gd name="connsiteX966" fmla="*/ 10269456 w 12185931"/>
              <a:gd name="connsiteY966" fmla="*/ 980442 h 2275759"/>
              <a:gd name="connsiteX967" fmla="*/ 10229403 w 12185931"/>
              <a:gd name="connsiteY967" fmla="*/ 962236 h 2275759"/>
              <a:gd name="connsiteX968" fmla="*/ 10192384 w 12185931"/>
              <a:gd name="connsiteY968" fmla="*/ 1034453 h 2275759"/>
              <a:gd name="connsiteX969" fmla="*/ 10270670 w 12185931"/>
              <a:gd name="connsiteY969" fmla="*/ 1078148 h 2275759"/>
              <a:gd name="connsiteX970" fmla="*/ 10322861 w 12185931"/>
              <a:gd name="connsiteY970" fmla="*/ 1061763 h 2275759"/>
              <a:gd name="connsiteX971" fmla="*/ 1221645 w 12185931"/>
              <a:gd name="connsiteY971" fmla="*/ 1492640 h 2275759"/>
              <a:gd name="connsiteX972" fmla="*/ 1320565 w 12185931"/>
              <a:gd name="connsiteY972" fmla="*/ 1480502 h 2275759"/>
              <a:gd name="connsiteX973" fmla="*/ 1412809 w 12185931"/>
              <a:gd name="connsiteY973" fmla="*/ 1413140 h 2275759"/>
              <a:gd name="connsiteX974" fmla="*/ 1421912 w 12185931"/>
              <a:gd name="connsiteY974" fmla="*/ 1388865 h 2275759"/>
              <a:gd name="connsiteX975" fmla="*/ 1406740 w 12185931"/>
              <a:gd name="connsiteY975" fmla="*/ 1372479 h 2275759"/>
              <a:gd name="connsiteX976" fmla="*/ 1353336 w 12185931"/>
              <a:gd name="connsiteY976" fmla="*/ 1387044 h 2275759"/>
              <a:gd name="connsiteX977" fmla="*/ 1221645 w 12185931"/>
              <a:gd name="connsiteY977" fmla="*/ 1492640 h 2275759"/>
              <a:gd name="connsiteX978" fmla="*/ 6379426 w 12185931"/>
              <a:gd name="connsiteY978" fmla="*/ 718275 h 2275759"/>
              <a:gd name="connsiteX979" fmla="*/ 6424334 w 12185931"/>
              <a:gd name="connsiteY979" fmla="*/ 731626 h 2275759"/>
              <a:gd name="connsiteX980" fmla="*/ 6494731 w 12185931"/>
              <a:gd name="connsiteY980" fmla="*/ 763183 h 2275759"/>
              <a:gd name="connsiteX981" fmla="*/ 6564521 w 12185931"/>
              <a:gd name="connsiteY981" fmla="*/ 757114 h 2275759"/>
              <a:gd name="connsiteX982" fmla="*/ 6522040 w 12185931"/>
              <a:gd name="connsiteY982" fmla="*/ 733446 h 2275759"/>
              <a:gd name="connsiteX983" fmla="*/ 6531750 w 12185931"/>
              <a:gd name="connsiteY983" fmla="*/ 673973 h 2275759"/>
              <a:gd name="connsiteX984" fmla="*/ 6483808 w 12185931"/>
              <a:gd name="connsiteY984" fmla="*/ 677614 h 2275759"/>
              <a:gd name="connsiteX985" fmla="*/ 6379426 w 12185931"/>
              <a:gd name="connsiteY985" fmla="*/ 718275 h 2275759"/>
              <a:gd name="connsiteX986" fmla="*/ 4668662 w 12185931"/>
              <a:gd name="connsiteY986" fmla="*/ 1178281 h 2275759"/>
              <a:gd name="connsiteX987" fmla="*/ 4666234 w 12185931"/>
              <a:gd name="connsiteY987" fmla="*/ 1188598 h 2275759"/>
              <a:gd name="connsiteX988" fmla="*/ 4864074 w 12185931"/>
              <a:gd name="connsiteY988" fmla="*/ 1154007 h 2275759"/>
              <a:gd name="connsiteX989" fmla="*/ 4864074 w 12185931"/>
              <a:gd name="connsiteY989" fmla="*/ 1129125 h 2275759"/>
              <a:gd name="connsiteX990" fmla="*/ 4862253 w 12185931"/>
              <a:gd name="connsiteY990" fmla="*/ 1090285 h 2275759"/>
              <a:gd name="connsiteX991" fmla="*/ 4820379 w 12185931"/>
              <a:gd name="connsiteY991" fmla="*/ 1101816 h 2275759"/>
              <a:gd name="connsiteX992" fmla="*/ 4668662 w 12185931"/>
              <a:gd name="connsiteY992" fmla="*/ 1178281 h 2275759"/>
              <a:gd name="connsiteX993" fmla="*/ 7292157 w 12185931"/>
              <a:gd name="connsiteY993" fmla="*/ 1613407 h 2275759"/>
              <a:gd name="connsiteX994" fmla="*/ 7183527 w 12185931"/>
              <a:gd name="connsiteY994" fmla="*/ 1520556 h 2275759"/>
              <a:gd name="connsiteX995" fmla="*/ 7292157 w 12185931"/>
              <a:gd name="connsiteY995" fmla="*/ 1613407 h 2275759"/>
              <a:gd name="connsiteX996" fmla="*/ 4403460 w 12185931"/>
              <a:gd name="connsiteY996" fmla="*/ 1044770 h 2275759"/>
              <a:gd name="connsiteX997" fmla="*/ 4393143 w 12185931"/>
              <a:gd name="connsiteY997" fmla="*/ 999862 h 2275759"/>
              <a:gd name="connsiteX998" fmla="*/ 4337311 w 12185931"/>
              <a:gd name="connsiteY998" fmla="*/ 962236 h 2275759"/>
              <a:gd name="connsiteX999" fmla="*/ 4306361 w 12185931"/>
              <a:gd name="connsiteY999" fmla="*/ 973160 h 2275759"/>
              <a:gd name="connsiteX1000" fmla="*/ 4328815 w 12185931"/>
              <a:gd name="connsiteY1000" fmla="*/ 1009572 h 2275759"/>
              <a:gd name="connsiteX1001" fmla="*/ 4403460 w 12185931"/>
              <a:gd name="connsiteY1001" fmla="*/ 1044770 h 2275759"/>
              <a:gd name="connsiteX1002" fmla="*/ 2220552 w 12185931"/>
              <a:gd name="connsiteY1002" fmla="*/ 600542 h 2275759"/>
              <a:gd name="connsiteX1003" fmla="*/ 2080972 w 12185931"/>
              <a:gd name="connsiteY1003" fmla="*/ 522256 h 2275759"/>
              <a:gd name="connsiteX1004" fmla="*/ 2220552 w 12185931"/>
              <a:gd name="connsiteY1004" fmla="*/ 600542 h 2275759"/>
              <a:gd name="connsiteX1005" fmla="*/ 4692937 w 12185931"/>
              <a:gd name="connsiteY1005" fmla="*/ 579302 h 2275759"/>
              <a:gd name="connsiteX1006" fmla="*/ 4814310 w 12185931"/>
              <a:gd name="connsiteY1006" fmla="*/ 645450 h 2275759"/>
              <a:gd name="connsiteX1007" fmla="*/ 4776685 w 12185931"/>
              <a:gd name="connsiteY1007" fmla="*/ 564130 h 2275759"/>
              <a:gd name="connsiteX1008" fmla="*/ 4692937 w 12185931"/>
              <a:gd name="connsiteY1008" fmla="*/ 579302 h 2275759"/>
              <a:gd name="connsiteX1009" fmla="*/ 9260233 w 12185931"/>
              <a:gd name="connsiteY1009" fmla="*/ 1120629 h 2275759"/>
              <a:gd name="connsiteX1010" fmla="*/ 9261447 w 12185931"/>
              <a:gd name="connsiteY1010" fmla="*/ 1141262 h 2275759"/>
              <a:gd name="connsiteX1011" fmla="*/ 9362794 w 12185931"/>
              <a:gd name="connsiteY1011" fmla="*/ 1158862 h 2275759"/>
              <a:gd name="connsiteX1012" fmla="*/ 9389496 w 12185931"/>
              <a:gd name="connsiteY1012" fmla="*/ 1138228 h 2275759"/>
              <a:gd name="connsiteX1013" fmla="*/ 9373111 w 12185931"/>
              <a:gd name="connsiteY1013" fmla="*/ 1115774 h 2275759"/>
              <a:gd name="connsiteX1014" fmla="*/ 9260233 w 12185931"/>
              <a:gd name="connsiteY1014" fmla="*/ 1120629 h 2275759"/>
              <a:gd name="connsiteX1015" fmla="*/ 8837245 w 12185931"/>
              <a:gd name="connsiteY1015" fmla="*/ 1587311 h 2275759"/>
              <a:gd name="connsiteX1016" fmla="*/ 8934344 w 12185931"/>
              <a:gd name="connsiteY1016" fmla="*/ 1656494 h 2275759"/>
              <a:gd name="connsiteX1017" fmla="*/ 8837245 w 12185931"/>
              <a:gd name="connsiteY1017" fmla="*/ 1587311 h 2275759"/>
              <a:gd name="connsiteX1018" fmla="*/ 4399819 w 12185931"/>
              <a:gd name="connsiteY1018" fmla="*/ 1157041 h 2275759"/>
              <a:gd name="connsiteX1019" fmla="*/ 4535151 w 12185931"/>
              <a:gd name="connsiteY1019" fmla="*/ 1172213 h 2275759"/>
              <a:gd name="connsiteX1020" fmla="*/ 4477498 w 12185931"/>
              <a:gd name="connsiteY1020" fmla="*/ 1109705 h 2275759"/>
              <a:gd name="connsiteX1021" fmla="*/ 4399819 w 12185931"/>
              <a:gd name="connsiteY1021" fmla="*/ 1157041 h 2275759"/>
              <a:gd name="connsiteX1022" fmla="*/ 5033390 w 12185931"/>
              <a:gd name="connsiteY1022" fmla="*/ 902763 h 2275759"/>
              <a:gd name="connsiteX1023" fmla="*/ 5019432 w 12185931"/>
              <a:gd name="connsiteY1023" fmla="*/ 891839 h 2275759"/>
              <a:gd name="connsiteX1024" fmla="*/ 4968455 w 12185931"/>
              <a:gd name="connsiteY1024" fmla="*/ 944030 h 2275759"/>
              <a:gd name="connsiteX1025" fmla="*/ 5000619 w 12185931"/>
              <a:gd name="connsiteY1025" fmla="*/ 995007 h 2275759"/>
              <a:gd name="connsiteX1026" fmla="*/ 5015791 w 12185931"/>
              <a:gd name="connsiteY1026" fmla="*/ 990759 h 2275759"/>
              <a:gd name="connsiteX1027" fmla="*/ 5033390 w 12185931"/>
              <a:gd name="connsiteY1027" fmla="*/ 902763 h 2275759"/>
              <a:gd name="connsiteX1028" fmla="*/ 3845747 w 12185931"/>
              <a:gd name="connsiteY1028" fmla="*/ 628458 h 2275759"/>
              <a:gd name="connsiteX1029" fmla="*/ 3845747 w 12185931"/>
              <a:gd name="connsiteY1029" fmla="*/ 738908 h 2275759"/>
              <a:gd name="connsiteX1030" fmla="*/ 3845747 w 12185931"/>
              <a:gd name="connsiteY1030" fmla="*/ 628458 h 2275759"/>
              <a:gd name="connsiteX1031" fmla="*/ 7060333 w 12185931"/>
              <a:gd name="connsiteY1031" fmla="*/ 630279 h 2275759"/>
              <a:gd name="connsiteX1032" fmla="*/ 7065188 w 12185931"/>
              <a:gd name="connsiteY1032" fmla="*/ 613286 h 2275759"/>
              <a:gd name="connsiteX1033" fmla="*/ 6948669 w 12185931"/>
              <a:gd name="connsiteY1033" fmla="*/ 596294 h 2275759"/>
              <a:gd name="connsiteX1034" fmla="*/ 6920753 w 12185931"/>
              <a:gd name="connsiteY1034" fmla="*/ 612073 h 2275759"/>
              <a:gd name="connsiteX1035" fmla="*/ 6925608 w 12185931"/>
              <a:gd name="connsiteY1035" fmla="*/ 621176 h 2275759"/>
              <a:gd name="connsiteX1036" fmla="*/ 7060333 w 12185931"/>
              <a:gd name="connsiteY1036" fmla="*/ 630279 h 2275759"/>
              <a:gd name="connsiteX1037" fmla="*/ 7217512 w 12185931"/>
              <a:gd name="connsiteY1037" fmla="*/ 773500 h 2275759"/>
              <a:gd name="connsiteX1038" fmla="*/ 7116165 w 12185931"/>
              <a:gd name="connsiteY1038" fmla="*/ 758935 h 2275759"/>
              <a:gd name="connsiteX1039" fmla="*/ 7110703 w 12185931"/>
              <a:gd name="connsiteY1039" fmla="*/ 776534 h 2275759"/>
              <a:gd name="connsiteX1040" fmla="*/ 7181707 w 12185931"/>
              <a:gd name="connsiteY1040" fmla="*/ 826904 h 2275759"/>
              <a:gd name="connsiteX1041" fmla="*/ 7217512 w 12185931"/>
              <a:gd name="connsiteY1041" fmla="*/ 773500 h 2275759"/>
              <a:gd name="connsiteX1042" fmla="*/ 9353084 w 12185931"/>
              <a:gd name="connsiteY1042" fmla="*/ 998041 h 2275759"/>
              <a:gd name="connsiteX1043" fmla="*/ 9231103 w 12185931"/>
              <a:gd name="connsiteY1043" fmla="*/ 998041 h 2275759"/>
              <a:gd name="connsiteX1044" fmla="*/ 9353084 w 12185931"/>
              <a:gd name="connsiteY1044" fmla="*/ 998041 h 2275759"/>
              <a:gd name="connsiteX1045" fmla="*/ 5614164 w 12185931"/>
              <a:gd name="connsiteY1045" fmla="*/ 1172213 h 2275759"/>
              <a:gd name="connsiteX1046" fmla="*/ 5605668 w 12185931"/>
              <a:gd name="connsiteY1046" fmla="*/ 1181923 h 2275759"/>
              <a:gd name="connsiteX1047" fmla="*/ 5659072 w 12185931"/>
              <a:gd name="connsiteY1047" fmla="*/ 1280842 h 2275759"/>
              <a:gd name="connsiteX1048" fmla="*/ 5691843 w 12185931"/>
              <a:gd name="connsiteY1048" fmla="*/ 1240182 h 2275759"/>
              <a:gd name="connsiteX1049" fmla="*/ 5614164 w 12185931"/>
              <a:gd name="connsiteY1049" fmla="*/ 1172213 h 2275759"/>
              <a:gd name="connsiteX1050" fmla="*/ 7008749 w 12185931"/>
              <a:gd name="connsiteY1050" fmla="*/ 937354 h 2275759"/>
              <a:gd name="connsiteX1051" fmla="*/ 7103421 w 12185931"/>
              <a:gd name="connsiteY1051" fmla="*/ 969518 h 2275759"/>
              <a:gd name="connsiteX1052" fmla="*/ 7008749 w 12185931"/>
              <a:gd name="connsiteY1052" fmla="*/ 937354 h 2275759"/>
              <a:gd name="connsiteX1053" fmla="*/ 5585641 w 12185931"/>
              <a:gd name="connsiteY1053" fmla="*/ 1312399 h 2275759"/>
              <a:gd name="connsiteX1054" fmla="*/ 5598992 w 12185931"/>
              <a:gd name="connsiteY1054" fmla="*/ 1332426 h 2275759"/>
              <a:gd name="connsiteX1055" fmla="*/ 5720366 w 12185931"/>
              <a:gd name="connsiteY1055" fmla="*/ 1292980 h 2275759"/>
              <a:gd name="connsiteX1056" fmla="*/ 5585641 w 12185931"/>
              <a:gd name="connsiteY1056" fmla="*/ 1312399 h 2275759"/>
              <a:gd name="connsiteX1057" fmla="*/ 1861892 w 12185931"/>
              <a:gd name="connsiteY1057" fmla="*/ 364470 h 2275759"/>
              <a:gd name="connsiteX1058" fmla="*/ 1863106 w 12185931"/>
              <a:gd name="connsiteY1058" fmla="*/ 383890 h 2275759"/>
              <a:gd name="connsiteX1059" fmla="*/ 1992976 w 12185931"/>
              <a:gd name="connsiteY1059" fmla="*/ 362042 h 2275759"/>
              <a:gd name="connsiteX1060" fmla="*/ 1991155 w 12185931"/>
              <a:gd name="connsiteY1060" fmla="*/ 346871 h 2275759"/>
              <a:gd name="connsiteX1061" fmla="*/ 1861892 w 12185931"/>
              <a:gd name="connsiteY1061" fmla="*/ 364470 h 2275759"/>
              <a:gd name="connsiteX1062" fmla="*/ 5509176 w 12185931"/>
              <a:gd name="connsiteY1062" fmla="*/ 1323930 h 2275759"/>
              <a:gd name="connsiteX1063" fmla="*/ 5516458 w 12185931"/>
              <a:gd name="connsiteY1063" fmla="*/ 1310579 h 2275759"/>
              <a:gd name="connsiteX1064" fmla="*/ 5461233 w 12185931"/>
              <a:gd name="connsiteY1064" fmla="*/ 1275380 h 2275759"/>
              <a:gd name="connsiteX1065" fmla="*/ 5426641 w 12185931"/>
              <a:gd name="connsiteY1065" fmla="*/ 1309972 h 2275759"/>
              <a:gd name="connsiteX1066" fmla="*/ 5509176 w 12185931"/>
              <a:gd name="connsiteY1066" fmla="*/ 1323930 h 2275759"/>
              <a:gd name="connsiteX1067" fmla="*/ 10344101 w 12185931"/>
              <a:gd name="connsiteY1067" fmla="*/ 1897421 h 2275759"/>
              <a:gd name="connsiteX1068" fmla="*/ 10337426 w 12185931"/>
              <a:gd name="connsiteY1068" fmla="*/ 1916841 h 2275759"/>
              <a:gd name="connsiteX1069" fmla="*/ 10406609 w 12185931"/>
              <a:gd name="connsiteY1069" fmla="*/ 1942936 h 2275759"/>
              <a:gd name="connsiteX1070" fmla="*/ 10411464 w 12185931"/>
              <a:gd name="connsiteY1070" fmla="*/ 1931406 h 2275759"/>
              <a:gd name="connsiteX1071" fmla="*/ 10387189 w 12185931"/>
              <a:gd name="connsiteY1071" fmla="*/ 1888318 h 2275759"/>
              <a:gd name="connsiteX1072" fmla="*/ 10344101 w 12185931"/>
              <a:gd name="connsiteY1072" fmla="*/ 1897421 h 2275759"/>
              <a:gd name="connsiteX1073" fmla="*/ 4653490 w 12185931"/>
              <a:gd name="connsiteY1073" fmla="*/ 1299655 h 2275759"/>
              <a:gd name="connsiteX1074" fmla="*/ 4651670 w 12185931"/>
              <a:gd name="connsiteY1074" fmla="*/ 1280842 h 2275759"/>
              <a:gd name="connsiteX1075" fmla="*/ 4570349 w 12185931"/>
              <a:gd name="connsiteY1075" fmla="*/ 1294193 h 2275759"/>
              <a:gd name="connsiteX1076" fmla="*/ 4573990 w 12185931"/>
              <a:gd name="connsiteY1076" fmla="*/ 1313613 h 2275759"/>
              <a:gd name="connsiteX1077" fmla="*/ 4653490 w 12185931"/>
              <a:gd name="connsiteY1077" fmla="*/ 1299655 h 2275759"/>
              <a:gd name="connsiteX1078" fmla="*/ 8236445 w 12185931"/>
              <a:gd name="connsiteY1078" fmla="*/ 707351 h 2275759"/>
              <a:gd name="connsiteX1079" fmla="*/ 8239479 w 12185931"/>
              <a:gd name="connsiteY1079" fmla="*/ 692179 h 2275759"/>
              <a:gd name="connsiteX1080" fmla="*/ 8110823 w 12185931"/>
              <a:gd name="connsiteY1080" fmla="*/ 683076 h 2275759"/>
              <a:gd name="connsiteX1081" fmla="*/ 8109609 w 12185931"/>
              <a:gd name="connsiteY1081" fmla="*/ 701282 h 2275759"/>
              <a:gd name="connsiteX1082" fmla="*/ 8236445 w 12185931"/>
              <a:gd name="connsiteY1082" fmla="*/ 707351 h 2275759"/>
              <a:gd name="connsiteX1083" fmla="*/ 10052198 w 12185931"/>
              <a:gd name="connsiteY1083" fmla="*/ 1753593 h 2275759"/>
              <a:gd name="connsiteX1084" fmla="*/ 10054624 w 12185931"/>
              <a:gd name="connsiteY1084" fmla="*/ 1725677 h 2275759"/>
              <a:gd name="connsiteX1085" fmla="*/ 9945388 w 12185931"/>
              <a:gd name="connsiteY1085" fmla="*/ 1719002 h 2275759"/>
              <a:gd name="connsiteX1086" fmla="*/ 9943568 w 12185931"/>
              <a:gd name="connsiteY1086" fmla="*/ 1725677 h 2275759"/>
              <a:gd name="connsiteX1087" fmla="*/ 10052198 w 12185931"/>
              <a:gd name="connsiteY1087" fmla="*/ 1753593 h 227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</a:cxnLst>
            <a:rect l="l" t="t" r="r" b="b"/>
            <a:pathLst>
              <a:path w="12185931" h="2275759">
                <a:moveTo>
                  <a:pt x="3054997" y="643023"/>
                </a:moveTo>
                <a:cubicBezTo>
                  <a:pt x="3093836" y="661229"/>
                  <a:pt x="3132676" y="684897"/>
                  <a:pt x="3187901" y="645450"/>
                </a:cubicBezTo>
                <a:cubicBezTo>
                  <a:pt x="3159378" y="625424"/>
                  <a:pt x="3133283" y="607218"/>
                  <a:pt x="3105974" y="588405"/>
                </a:cubicBezTo>
                <a:cubicBezTo>
                  <a:pt x="3119932" y="568985"/>
                  <a:pt x="3130249" y="554420"/>
                  <a:pt x="3141172" y="539855"/>
                </a:cubicBezTo>
                <a:cubicBezTo>
                  <a:pt x="3173943" y="589618"/>
                  <a:pt x="3181225" y="589618"/>
                  <a:pt x="3252229" y="537428"/>
                </a:cubicBezTo>
                <a:cubicBezTo>
                  <a:pt x="3260725" y="550172"/>
                  <a:pt x="3269221" y="562916"/>
                  <a:pt x="3274683" y="571412"/>
                </a:cubicBezTo>
                <a:cubicBezTo>
                  <a:pt x="3319592" y="568378"/>
                  <a:pt x="3360252" y="561096"/>
                  <a:pt x="3400305" y="564737"/>
                </a:cubicBezTo>
                <a:cubicBezTo>
                  <a:pt x="3448855" y="569592"/>
                  <a:pt x="3456137" y="609645"/>
                  <a:pt x="3454316" y="658801"/>
                </a:cubicBezTo>
                <a:cubicBezTo>
                  <a:pt x="3498618" y="658801"/>
                  <a:pt x="3541099" y="658801"/>
                  <a:pt x="3592683" y="658801"/>
                </a:cubicBezTo>
                <a:cubicBezTo>
                  <a:pt x="3572049" y="641809"/>
                  <a:pt x="3557484" y="630279"/>
                  <a:pt x="3541099" y="616321"/>
                </a:cubicBezTo>
                <a:cubicBezTo>
                  <a:pt x="3572049" y="593260"/>
                  <a:pt x="3601786" y="571412"/>
                  <a:pt x="3632736" y="548351"/>
                </a:cubicBezTo>
                <a:cubicBezTo>
                  <a:pt x="3666114" y="553813"/>
                  <a:pt x="3706167" y="555634"/>
                  <a:pt x="3741973" y="568378"/>
                </a:cubicBezTo>
                <a:cubicBezTo>
                  <a:pt x="3757751" y="573840"/>
                  <a:pt x="3766247" y="601149"/>
                  <a:pt x="3785060" y="629065"/>
                </a:cubicBezTo>
                <a:cubicBezTo>
                  <a:pt x="3794770" y="602969"/>
                  <a:pt x="3803266" y="579302"/>
                  <a:pt x="3810549" y="559275"/>
                </a:cubicBezTo>
                <a:cubicBezTo>
                  <a:pt x="3837251" y="583550"/>
                  <a:pt x="3862740" y="607218"/>
                  <a:pt x="3893083" y="635134"/>
                </a:cubicBezTo>
                <a:cubicBezTo>
                  <a:pt x="3897938" y="604790"/>
                  <a:pt x="3901579" y="577481"/>
                  <a:pt x="3906434" y="547138"/>
                </a:cubicBezTo>
                <a:cubicBezTo>
                  <a:pt x="3935564" y="568378"/>
                  <a:pt x="3965907" y="588405"/>
                  <a:pt x="3993217" y="612073"/>
                </a:cubicBezTo>
                <a:cubicBezTo>
                  <a:pt x="3999892" y="617534"/>
                  <a:pt x="3996251" y="635134"/>
                  <a:pt x="3997464" y="646664"/>
                </a:cubicBezTo>
                <a:cubicBezTo>
                  <a:pt x="3987148" y="644843"/>
                  <a:pt x="3976224" y="644843"/>
                  <a:pt x="3966514" y="640595"/>
                </a:cubicBezTo>
                <a:cubicBezTo>
                  <a:pt x="3951342" y="635134"/>
                  <a:pt x="3937385" y="627244"/>
                  <a:pt x="3920392" y="618748"/>
                </a:cubicBezTo>
                <a:cubicBezTo>
                  <a:pt x="3928888" y="683683"/>
                  <a:pt x="3992003" y="705530"/>
                  <a:pt x="4111556" y="688538"/>
                </a:cubicBezTo>
                <a:cubicBezTo>
                  <a:pt x="4101846" y="672759"/>
                  <a:pt x="4093350" y="658195"/>
                  <a:pt x="4080605" y="636954"/>
                </a:cubicBezTo>
                <a:cubicBezTo>
                  <a:pt x="4151609" y="646057"/>
                  <a:pt x="4147361" y="724950"/>
                  <a:pt x="4196518" y="749832"/>
                </a:cubicBezTo>
                <a:cubicBezTo>
                  <a:pt x="4195304" y="707351"/>
                  <a:pt x="4226254" y="674580"/>
                  <a:pt x="4267521" y="670939"/>
                </a:cubicBezTo>
                <a:cubicBezTo>
                  <a:pt x="4277838" y="669725"/>
                  <a:pt x="4287548" y="664263"/>
                  <a:pt x="4297258" y="660622"/>
                </a:cubicBezTo>
                <a:cubicBezTo>
                  <a:pt x="4292403" y="650912"/>
                  <a:pt x="4288155" y="641202"/>
                  <a:pt x="4282693" y="632099"/>
                </a:cubicBezTo>
                <a:cubicBezTo>
                  <a:pt x="4261453" y="595687"/>
                  <a:pt x="4230502" y="592653"/>
                  <a:pt x="4191662" y="601149"/>
                </a:cubicBezTo>
                <a:cubicBezTo>
                  <a:pt x="4157678" y="609038"/>
                  <a:pt x="4121872" y="608431"/>
                  <a:pt x="4084854" y="612073"/>
                </a:cubicBezTo>
                <a:cubicBezTo>
                  <a:pt x="4158892" y="560489"/>
                  <a:pt x="4095170" y="504657"/>
                  <a:pt x="4081213" y="448825"/>
                </a:cubicBezTo>
                <a:cubicBezTo>
                  <a:pt x="4125514" y="440329"/>
                  <a:pt x="4146147" y="464603"/>
                  <a:pt x="4151003" y="493126"/>
                </a:cubicBezTo>
                <a:cubicBezTo>
                  <a:pt x="4160712" y="551992"/>
                  <a:pt x="4188628" y="570805"/>
                  <a:pt x="4245674" y="555634"/>
                </a:cubicBezTo>
                <a:cubicBezTo>
                  <a:pt x="4283907" y="545924"/>
                  <a:pt x="4322139" y="545924"/>
                  <a:pt x="4347021" y="585977"/>
                </a:cubicBezTo>
                <a:cubicBezTo>
                  <a:pt x="4348842" y="589012"/>
                  <a:pt x="4358552" y="587798"/>
                  <a:pt x="4367048" y="588405"/>
                </a:cubicBezTo>
                <a:cubicBezTo>
                  <a:pt x="4337311" y="542889"/>
                  <a:pt x="4296651" y="527718"/>
                  <a:pt x="4247495" y="521649"/>
                </a:cubicBezTo>
                <a:cubicBezTo>
                  <a:pt x="4230502" y="519828"/>
                  <a:pt x="4204407" y="490092"/>
                  <a:pt x="4205014" y="473706"/>
                </a:cubicBezTo>
                <a:cubicBezTo>
                  <a:pt x="4205621" y="453680"/>
                  <a:pt x="4226254" y="434867"/>
                  <a:pt x="4259632" y="443970"/>
                </a:cubicBezTo>
                <a:cubicBezTo>
                  <a:pt x="4303933" y="456107"/>
                  <a:pt x="4350662" y="457928"/>
                  <a:pt x="4389502" y="463390"/>
                </a:cubicBezTo>
                <a:cubicBezTo>
                  <a:pt x="4404067" y="485844"/>
                  <a:pt x="4414991" y="502836"/>
                  <a:pt x="4428342" y="522863"/>
                </a:cubicBezTo>
                <a:cubicBezTo>
                  <a:pt x="4423487" y="527111"/>
                  <a:pt x="4414991" y="533786"/>
                  <a:pt x="4404067" y="542889"/>
                </a:cubicBezTo>
                <a:cubicBezTo>
                  <a:pt x="4418632" y="554420"/>
                  <a:pt x="4432590" y="564737"/>
                  <a:pt x="4445941" y="576267"/>
                </a:cubicBezTo>
                <a:cubicBezTo>
                  <a:pt x="4454437" y="583550"/>
                  <a:pt x="4462933" y="592046"/>
                  <a:pt x="4470822" y="599935"/>
                </a:cubicBezTo>
                <a:cubicBezTo>
                  <a:pt x="4458685" y="604790"/>
                  <a:pt x="4446548" y="609645"/>
                  <a:pt x="4433197" y="614500"/>
                </a:cubicBezTo>
                <a:cubicBezTo>
                  <a:pt x="4438052" y="621782"/>
                  <a:pt x="4445941" y="632099"/>
                  <a:pt x="4462933" y="655767"/>
                </a:cubicBezTo>
                <a:cubicBezTo>
                  <a:pt x="4422880" y="646664"/>
                  <a:pt x="4397391" y="641202"/>
                  <a:pt x="4358552" y="632706"/>
                </a:cubicBezTo>
                <a:cubicBezTo>
                  <a:pt x="4371296" y="651519"/>
                  <a:pt x="4379185" y="670939"/>
                  <a:pt x="4385254" y="670939"/>
                </a:cubicBezTo>
                <a:cubicBezTo>
                  <a:pt x="4444727" y="668511"/>
                  <a:pt x="4503593" y="662443"/>
                  <a:pt x="4562460" y="657588"/>
                </a:cubicBezTo>
                <a:cubicBezTo>
                  <a:pt x="4562460" y="651519"/>
                  <a:pt x="4562460" y="645450"/>
                  <a:pt x="4562460" y="639989"/>
                </a:cubicBezTo>
                <a:cubicBezTo>
                  <a:pt x="4553357" y="636954"/>
                  <a:pt x="4544254" y="633920"/>
                  <a:pt x="4529689" y="629065"/>
                </a:cubicBezTo>
                <a:cubicBezTo>
                  <a:pt x="4540612" y="614500"/>
                  <a:pt x="4549715" y="602969"/>
                  <a:pt x="4559425" y="590225"/>
                </a:cubicBezTo>
                <a:cubicBezTo>
                  <a:pt x="4590983" y="662443"/>
                  <a:pt x="4661986" y="655767"/>
                  <a:pt x="4712357" y="683076"/>
                </a:cubicBezTo>
                <a:cubicBezTo>
                  <a:pt x="4715391" y="701889"/>
                  <a:pt x="4712357" y="728591"/>
                  <a:pt x="4723887" y="737088"/>
                </a:cubicBezTo>
                <a:cubicBezTo>
                  <a:pt x="4743307" y="751652"/>
                  <a:pt x="4771223" y="754687"/>
                  <a:pt x="4797925" y="763183"/>
                </a:cubicBezTo>
                <a:cubicBezTo>
                  <a:pt x="4764547" y="732233"/>
                  <a:pt x="4738452" y="707958"/>
                  <a:pt x="4712357" y="683683"/>
                </a:cubicBezTo>
                <a:cubicBezTo>
                  <a:pt x="4712357" y="667905"/>
                  <a:pt x="4712357" y="652126"/>
                  <a:pt x="4712357" y="632706"/>
                </a:cubicBezTo>
                <a:cubicBezTo>
                  <a:pt x="4702040" y="618141"/>
                  <a:pt x="4688688" y="598115"/>
                  <a:pt x="4675337" y="578695"/>
                </a:cubicBezTo>
                <a:cubicBezTo>
                  <a:pt x="4674731" y="581729"/>
                  <a:pt x="4674123" y="584157"/>
                  <a:pt x="4672910" y="587191"/>
                </a:cubicBezTo>
                <a:cubicBezTo>
                  <a:pt x="4636498" y="567164"/>
                  <a:pt x="4599479" y="546531"/>
                  <a:pt x="4560032" y="525290"/>
                </a:cubicBezTo>
                <a:cubicBezTo>
                  <a:pt x="4606154" y="475527"/>
                  <a:pt x="4646814" y="485844"/>
                  <a:pt x="4691116" y="503443"/>
                </a:cubicBezTo>
                <a:cubicBezTo>
                  <a:pt x="4714784" y="512546"/>
                  <a:pt x="4742700" y="510119"/>
                  <a:pt x="4768795" y="514367"/>
                </a:cubicBezTo>
                <a:cubicBezTo>
                  <a:pt x="4792463" y="518008"/>
                  <a:pt x="4820379" y="502229"/>
                  <a:pt x="4826448" y="551386"/>
                </a:cubicBezTo>
                <a:cubicBezTo>
                  <a:pt x="4834944" y="618141"/>
                  <a:pt x="4918085" y="661229"/>
                  <a:pt x="4991516" y="641202"/>
                </a:cubicBezTo>
                <a:cubicBezTo>
                  <a:pt x="5074050" y="618748"/>
                  <a:pt x="5152337" y="637561"/>
                  <a:pt x="5231836" y="653340"/>
                </a:cubicBezTo>
                <a:cubicBezTo>
                  <a:pt x="5256718" y="658195"/>
                  <a:pt x="5282206" y="660622"/>
                  <a:pt x="5307088" y="664263"/>
                </a:cubicBezTo>
                <a:cubicBezTo>
                  <a:pt x="5308909" y="656981"/>
                  <a:pt x="5311336" y="650305"/>
                  <a:pt x="5313157" y="643023"/>
                </a:cubicBezTo>
                <a:cubicBezTo>
                  <a:pt x="5282206" y="631492"/>
                  <a:pt x="5251863" y="619962"/>
                  <a:pt x="5220913" y="609038"/>
                </a:cubicBezTo>
                <a:cubicBezTo>
                  <a:pt x="5216665" y="612679"/>
                  <a:pt x="5212416" y="616321"/>
                  <a:pt x="5208168" y="619962"/>
                </a:cubicBezTo>
                <a:cubicBezTo>
                  <a:pt x="5208168" y="592046"/>
                  <a:pt x="5208168" y="564737"/>
                  <a:pt x="5208168" y="536821"/>
                </a:cubicBezTo>
                <a:cubicBezTo>
                  <a:pt x="5213024" y="534393"/>
                  <a:pt x="5218485" y="531966"/>
                  <a:pt x="5223340" y="529538"/>
                </a:cubicBezTo>
                <a:cubicBezTo>
                  <a:pt x="5244580" y="549565"/>
                  <a:pt x="5265821" y="568985"/>
                  <a:pt x="5293130" y="594473"/>
                </a:cubicBezTo>
                <a:cubicBezTo>
                  <a:pt x="5290096" y="565950"/>
                  <a:pt x="5287061" y="542889"/>
                  <a:pt x="5284634" y="517401"/>
                </a:cubicBezTo>
                <a:cubicBezTo>
                  <a:pt x="5301626" y="531359"/>
                  <a:pt x="5314977" y="542283"/>
                  <a:pt x="5330149" y="555634"/>
                </a:cubicBezTo>
                <a:cubicBezTo>
                  <a:pt x="5327722" y="559275"/>
                  <a:pt x="5322260" y="566557"/>
                  <a:pt x="5314370" y="577481"/>
                </a:cubicBezTo>
                <a:cubicBezTo>
                  <a:pt x="5357458" y="598721"/>
                  <a:pt x="5392657" y="641202"/>
                  <a:pt x="5449095" y="607824"/>
                </a:cubicBezTo>
                <a:cubicBezTo>
                  <a:pt x="5452130" y="567164"/>
                  <a:pt x="5455164" y="526504"/>
                  <a:pt x="5457592" y="485844"/>
                </a:cubicBezTo>
                <a:cubicBezTo>
                  <a:pt x="5461840" y="486451"/>
                  <a:pt x="5466088" y="487664"/>
                  <a:pt x="5470336" y="488271"/>
                </a:cubicBezTo>
                <a:cubicBezTo>
                  <a:pt x="5477012" y="526504"/>
                  <a:pt x="5483687" y="564737"/>
                  <a:pt x="5490970" y="602363"/>
                </a:cubicBezTo>
                <a:cubicBezTo>
                  <a:pt x="5497038" y="597508"/>
                  <a:pt x="5503107" y="592653"/>
                  <a:pt x="5509176" y="587191"/>
                </a:cubicBezTo>
                <a:cubicBezTo>
                  <a:pt x="5529809" y="592046"/>
                  <a:pt x="5554084" y="591439"/>
                  <a:pt x="5570469" y="602363"/>
                </a:cubicBezTo>
                <a:cubicBezTo>
                  <a:pt x="5584427" y="611466"/>
                  <a:pt x="5590496" y="633920"/>
                  <a:pt x="5604454" y="657588"/>
                </a:cubicBezTo>
                <a:cubicBezTo>
                  <a:pt x="5606881" y="656374"/>
                  <a:pt x="5620233" y="646057"/>
                  <a:pt x="5632370" y="647878"/>
                </a:cubicBezTo>
                <a:cubicBezTo>
                  <a:pt x="5656645" y="651519"/>
                  <a:pt x="5680313" y="661229"/>
                  <a:pt x="5703374" y="670332"/>
                </a:cubicBezTo>
                <a:cubicBezTo>
                  <a:pt x="5715511" y="675187"/>
                  <a:pt x="5725828" y="684897"/>
                  <a:pt x="5736751" y="692786"/>
                </a:cubicBezTo>
                <a:cubicBezTo>
                  <a:pt x="5742213" y="678828"/>
                  <a:pt x="5749496" y="665477"/>
                  <a:pt x="5752530" y="651519"/>
                </a:cubicBezTo>
                <a:cubicBezTo>
                  <a:pt x="5753744" y="644843"/>
                  <a:pt x="5747068" y="636954"/>
                  <a:pt x="5744034" y="630279"/>
                </a:cubicBezTo>
                <a:cubicBezTo>
                  <a:pt x="5718545" y="630279"/>
                  <a:pt x="5694877" y="630279"/>
                  <a:pt x="5663927" y="630279"/>
                </a:cubicBezTo>
                <a:cubicBezTo>
                  <a:pt x="5674244" y="616928"/>
                  <a:pt x="5680313" y="603576"/>
                  <a:pt x="5685774" y="604183"/>
                </a:cubicBezTo>
                <a:cubicBezTo>
                  <a:pt x="5727648" y="607824"/>
                  <a:pt x="5764667" y="602363"/>
                  <a:pt x="5773164" y="553813"/>
                </a:cubicBezTo>
                <a:cubicBezTo>
                  <a:pt x="5778625" y="538035"/>
                  <a:pt x="5783480" y="522256"/>
                  <a:pt x="5788942" y="506477"/>
                </a:cubicBezTo>
                <a:cubicBezTo>
                  <a:pt x="5797438" y="510725"/>
                  <a:pt x="5814431" y="516794"/>
                  <a:pt x="5813824" y="519828"/>
                </a:cubicBezTo>
                <a:cubicBezTo>
                  <a:pt x="5806541" y="570199"/>
                  <a:pt x="5848415" y="567771"/>
                  <a:pt x="5876331" y="583550"/>
                </a:cubicBezTo>
                <a:cubicBezTo>
                  <a:pt x="5899392" y="596294"/>
                  <a:pt x="5918205" y="616321"/>
                  <a:pt x="5938839" y="633313"/>
                </a:cubicBezTo>
                <a:cubicBezTo>
                  <a:pt x="5938839" y="633313"/>
                  <a:pt x="5938839" y="632706"/>
                  <a:pt x="5938839" y="632706"/>
                </a:cubicBezTo>
                <a:cubicBezTo>
                  <a:pt x="5910316" y="628458"/>
                  <a:pt x="5881793" y="645450"/>
                  <a:pt x="5887255" y="667905"/>
                </a:cubicBezTo>
                <a:cubicBezTo>
                  <a:pt x="5891503" y="686111"/>
                  <a:pt x="5912744" y="699462"/>
                  <a:pt x="5926701" y="715240"/>
                </a:cubicBezTo>
                <a:cubicBezTo>
                  <a:pt x="5931556" y="712206"/>
                  <a:pt x="5937018" y="709172"/>
                  <a:pt x="5941873" y="706137"/>
                </a:cubicBezTo>
                <a:cubicBezTo>
                  <a:pt x="5943087" y="695214"/>
                  <a:pt x="5944908" y="684290"/>
                  <a:pt x="5946121" y="673366"/>
                </a:cubicBezTo>
                <a:cubicBezTo>
                  <a:pt x="5961293" y="713420"/>
                  <a:pt x="5983140" y="721309"/>
                  <a:pt x="6025621" y="714633"/>
                </a:cubicBezTo>
                <a:cubicBezTo>
                  <a:pt x="6068709" y="707351"/>
                  <a:pt x="6115438" y="720095"/>
                  <a:pt x="6168235" y="724950"/>
                </a:cubicBezTo>
                <a:cubicBezTo>
                  <a:pt x="6157312" y="696427"/>
                  <a:pt x="6151243" y="678828"/>
                  <a:pt x="6144568" y="661836"/>
                </a:cubicBezTo>
                <a:cubicBezTo>
                  <a:pt x="6147602" y="660015"/>
                  <a:pt x="6151243" y="658195"/>
                  <a:pt x="6154277" y="656981"/>
                </a:cubicBezTo>
                <a:cubicBezTo>
                  <a:pt x="6165808" y="675187"/>
                  <a:pt x="6177945" y="692786"/>
                  <a:pt x="6191903" y="714633"/>
                </a:cubicBezTo>
                <a:cubicBezTo>
                  <a:pt x="6221033" y="691572"/>
                  <a:pt x="6251983" y="757114"/>
                  <a:pt x="6296892" y="707351"/>
                </a:cubicBezTo>
                <a:cubicBezTo>
                  <a:pt x="6329663" y="671546"/>
                  <a:pt x="6332090" y="646664"/>
                  <a:pt x="6312063" y="602363"/>
                </a:cubicBezTo>
                <a:cubicBezTo>
                  <a:pt x="6332090" y="606004"/>
                  <a:pt x="6342407" y="608431"/>
                  <a:pt x="6352723" y="609645"/>
                </a:cubicBezTo>
                <a:cubicBezTo>
                  <a:pt x="6397632" y="615714"/>
                  <a:pt x="6440719" y="652733"/>
                  <a:pt x="6488055" y="613286"/>
                </a:cubicBezTo>
                <a:cubicBezTo>
                  <a:pt x="6494124" y="608431"/>
                  <a:pt x="6512330" y="618141"/>
                  <a:pt x="6524467" y="621176"/>
                </a:cubicBezTo>
                <a:cubicBezTo>
                  <a:pt x="6549349" y="627851"/>
                  <a:pt x="6573017" y="638168"/>
                  <a:pt x="6598505" y="641809"/>
                </a:cubicBezTo>
                <a:cubicBezTo>
                  <a:pt x="6630063" y="646664"/>
                  <a:pt x="6656765" y="653340"/>
                  <a:pt x="6653731" y="699462"/>
                </a:cubicBezTo>
                <a:cubicBezTo>
                  <a:pt x="6634311" y="701889"/>
                  <a:pt x="6614284" y="704317"/>
                  <a:pt x="6580907" y="707958"/>
                </a:cubicBezTo>
                <a:cubicBezTo>
                  <a:pt x="6606395" y="730412"/>
                  <a:pt x="6625208" y="747404"/>
                  <a:pt x="6650089" y="769252"/>
                </a:cubicBezTo>
                <a:cubicBezTo>
                  <a:pt x="6653123" y="747404"/>
                  <a:pt x="6654944" y="734053"/>
                  <a:pt x="6655551" y="729805"/>
                </a:cubicBezTo>
                <a:cubicBezTo>
                  <a:pt x="6705315" y="707351"/>
                  <a:pt x="6749009" y="687931"/>
                  <a:pt x="6805448" y="662443"/>
                </a:cubicBezTo>
                <a:cubicBezTo>
                  <a:pt x="6776925" y="657588"/>
                  <a:pt x="6762360" y="654553"/>
                  <a:pt x="6747796" y="652126"/>
                </a:cubicBezTo>
                <a:cubicBezTo>
                  <a:pt x="6774497" y="596294"/>
                  <a:pt x="6774497" y="596294"/>
                  <a:pt x="6712597" y="582336"/>
                </a:cubicBezTo>
                <a:cubicBezTo>
                  <a:pt x="6713810" y="560489"/>
                  <a:pt x="6715025" y="539855"/>
                  <a:pt x="6716238" y="520435"/>
                </a:cubicBezTo>
                <a:cubicBezTo>
                  <a:pt x="6640379" y="497981"/>
                  <a:pt x="6616105" y="474313"/>
                  <a:pt x="6634917" y="439722"/>
                </a:cubicBezTo>
                <a:cubicBezTo>
                  <a:pt x="6657979" y="397848"/>
                  <a:pt x="6688929" y="426977"/>
                  <a:pt x="6716845" y="435474"/>
                </a:cubicBezTo>
                <a:cubicBezTo>
                  <a:pt x="6760540" y="448825"/>
                  <a:pt x="6761146" y="473706"/>
                  <a:pt x="6726555" y="515580"/>
                </a:cubicBezTo>
                <a:cubicBezTo>
                  <a:pt x="6795131" y="502836"/>
                  <a:pt x="6801200" y="599935"/>
                  <a:pt x="6877058" y="579302"/>
                </a:cubicBezTo>
                <a:cubicBezTo>
                  <a:pt x="6865528" y="564130"/>
                  <a:pt x="6858245" y="554420"/>
                  <a:pt x="6844287" y="535000"/>
                </a:cubicBezTo>
                <a:cubicBezTo>
                  <a:pt x="6874631" y="535000"/>
                  <a:pt x="6895264" y="533786"/>
                  <a:pt x="6915898" y="535000"/>
                </a:cubicBezTo>
                <a:cubicBezTo>
                  <a:pt x="6961413" y="538641"/>
                  <a:pt x="7007535" y="545924"/>
                  <a:pt x="7053050" y="546531"/>
                </a:cubicBezTo>
                <a:cubicBezTo>
                  <a:pt x="7107669" y="547138"/>
                  <a:pt x="7183527" y="589012"/>
                  <a:pt x="7201127" y="636954"/>
                </a:cubicBezTo>
                <a:cubicBezTo>
                  <a:pt x="7204161" y="644843"/>
                  <a:pt x="7193844" y="658195"/>
                  <a:pt x="7185955" y="676401"/>
                </a:cubicBezTo>
                <a:cubicBezTo>
                  <a:pt x="7149543" y="642416"/>
                  <a:pt x="7119806" y="613893"/>
                  <a:pt x="7087035" y="583550"/>
                </a:cubicBezTo>
                <a:cubicBezTo>
                  <a:pt x="7083394" y="613893"/>
                  <a:pt x="7080359" y="637561"/>
                  <a:pt x="7077325" y="660622"/>
                </a:cubicBezTo>
                <a:cubicBezTo>
                  <a:pt x="7053050" y="658195"/>
                  <a:pt x="7031810" y="655767"/>
                  <a:pt x="7010569" y="653340"/>
                </a:cubicBezTo>
                <a:cubicBezTo>
                  <a:pt x="7152577" y="707351"/>
                  <a:pt x="7193237" y="710385"/>
                  <a:pt x="7244214" y="677008"/>
                </a:cubicBezTo>
                <a:cubicBezTo>
                  <a:pt x="7233291" y="666691"/>
                  <a:pt x="7221760" y="656374"/>
                  <a:pt x="7199913" y="636954"/>
                </a:cubicBezTo>
                <a:cubicBezTo>
                  <a:pt x="7258779" y="632706"/>
                  <a:pt x="7301867" y="629065"/>
                  <a:pt x="7343134" y="657588"/>
                </a:cubicBezTo>
                <a:cubicBezTo>
                  <a:pt x="7354665" y="665477"/>
                  <a:pt x="7375298" y="660622"/>
                  <a:pt x="7377119" y="663050"/>
                </a:cubicBezTo>
                <a:cubicBezTo>
                  <a:pt x="7364981" y="642416"/>
                  <a:pt x="7357092" y="617534"/>
                  <a:pt x="7340100" y="602363"/>
                </a:cubicBezTo>
                <a:cubicBezTo>
                  <a:pt x="7326141" y="590225"/>
                  <a:pt x="7301867" y="589618"/>
                  <a:pt x="7281840" y="584157"/>
                </a:cubicBezTo>
                <a:cubicBezTo>
                  <a:pt x="7283054" y="578088"/>
                  <a:pt x="7284267" y="572019"/>
                  <a:pt x="7285481" y="565950"/>
                </a:cubicBezTo>
                <a:cubicBezTo>
                  <a:pt x="7296405" y="565950"/>
                  <a:pt x="7307935" y="565344"/>
                  <a:pt x="7318859" y="565950"/>
                </a:cubicBezTo>
                <a:cubicBezTo>
                  <a:pt x="7360733" y="568378"/>
                  <a:pt x="7402607" y="568985"/>
                  <a:pt x="7443874" y="575054"/>
                </a:cubicBezTo>
                <a:cubicBezTo>
                  <a:pt x="7483927" y="581122"/>
                  <a:pt x="7538546" y="579302"/>
                  <a:pt x="7558573" y="604183"/>
                </a:cubicBezTo>
                <a:cubicBezTo>
                  <a:pt x="7594985" y="648485"/>
                  <a:pt x="7627148" y="647271"/>
                  <a:pt x="7672057" y="633313"/>
                </a:cubicBezTo>
                <a:cubicBezTo>
                  <a:pt x="7681160" y="630279"/>
                  <a:pt x="7696938" y="648485"/>
                  <a:pt x="7718786" y="650305"/>
                </a:cubicBezTo>
                <a:cubicBezTo>
                  <a:pt x="7702400" y="632099"/>
                  <a:pt x="7686015" y="613893"/>
                  <a:pt x="7670237" y="596294"/>
                </a:cubicBezTo>
                <a:cubicBezTo>
                  <a:pt x="7718786" y="555634"/>
                  <a:pt x="7764908" y="596901"/>
                  <a:pt x="7802534" y="616321"/>
                </a:cubicBezTo>
                <a:cubicBezTo>
                  <a:pt x="7837126" y="633920"/>
                  <a:pt x="7886889" y="624210"/>
                  <a:pt x="7911163" y="669725"/>
                </a:cubicBezTo>
                <a:cubicBezTo>
                  <a:pt x="7914198" y="675187"/>
                  <a:pt x="7962141" y="667298"/>
                  <a:pt x="7979740" y="653340"/>
                </a:cubicBezTo>
                <a:cubicBezTo>
                  <a:pt x="8009476" y="630885"/>
                  <a:pt x="8031930" y="602363"/>
                  <a:pt x="8063487" y="647878"/>
                </a:cubicBezTo>
                <a:cubicBezTo>
                  <a:pt x="8065308" y="650305"/>
                  <a:pt x="8069556" y="651519"/>
                  <a:pt x="8072590" y="652126"/>
                </a:cubicBezTo>
                <a:cubicBezTo>
                  <a:pt x="8145415" y="656981"/>
                  <a:pt x="8217632" y="661836"/>
                  <a:pt x="8290457" y="665477"/>
                </a:cubicBezTo>
                <a:cubicBezTo>
                  <a:pt x="8322013" y="667298"/>
                  <a:pt x="8354178" y="665477"/>
                  <a:pt x="8386342" y="665477"/>
                </a:cubicBezTo>
                <a:cubicBezTo>
                  <a:pt x="8386949" y="671546"/>
                  <a:pt x="8387556" y="677614"/>
                  <a:pt x="8388162" y="683683"/>
                </a:cubicBezTo>
                <a:cubicBezTo>
                  <a:pt x="8362674" y="687324"/>
                  <a:pt x="8337185" y="690966"/>
                  <a:pt x="8311697" y="694607"/>
                </a:cubicBezTo>
                <a:cubicBezTo>
                  <a:pt x="8382094" y="703710"/>
                  <a:pt x="8448849" y="709172"/>
                  <a:pt x="8517425" y="672759"/>
                </a:cubicBezTo>
                <a:cubicBezTo>
                  <a:pt x="8558692" y="650912"/>
                  <a:pt x="8617559" y="661229"/>
                  <a:pt x="8668536" y="657588"/>
                </a:cubicBezTo>
                <a:cubicBezTo>
                  <a:pt x="8680066" y="656981"/>
                  <a:pt x="8691597" y="657588"/>
                  <a:pt x="8703127" y="657588"/>
                </a:cubicBezTo>
                <a:cubicBezTo>
                  <a:pt x="8704341" y="652733"/>
                  <a:pt x="8706162" y="647271"/>
                  <a:pt x="8707375" y="642416"/>
                </a:cubicBezTo>
                <a:cubicBezTo>
                  <a:pt x="8691597" y="633313"/>
                  <a:pt x="8675818" y="623603"/>
                  <a:pt x="8656399" y="612073"/>
                </a:cubicBezTo>
                <a:cubicBezTo>
                  <a:pt x="8706768" y="609645"/>
                  <a:pt x="8752890" y="607218"/>
                  <a:pt x="8799013" y="605397"/>
                </a:cubicBezTo>
                <a:cubicBezTo>
                  <a:pt x="8785055" y="629672"/>
                  <a:pt x="8775952" y="646664"/>
                  <a:pt x="8761993" y="671546"/>
                </a:cubicBezTo>
                <a:cubicBezTo>
                  <a:pt x="8758959" y="672153"/>
                  <a:pt x="8744395" y="673366"/>
                  <a:pt x="8729830" y="674580"/>
                </a:cubicBezTo>
                <a:cubicBezTo>
                  <a:pt x="8729830" y="677614"/>
                  <a:pt x="8729830" y="680649"/>
                  <a:pt x="8729830" y="683683"/>
                </a:cubicBezTo>
                <a:cubicBezTo>
                  <a:pt x="8752284" y="685504"/>
                  <a:pt x="8775345" y="685504"/>
                  <a:pt x="8797192" y="688538"/>
                </a:cubicBezTo>
                <a:cubicBezTo>
                  <a:pt x="8850597" y="696427"/>
                  <a:pt x="8904001" y="706137"/>
                  <a:pt x="8956799" y="715240"/>
                </a:cubicBezTo>
                <a:lnTo>
                  <a:pt x="8955585" y="714027"/>
                </a:lnTo>
                <a:cubicBezTo>
                  <a:pt x="8990783" y="724343"/>
                  <a:pt x="9024768" y="732233"/>
                  <a:pt x="9037512" y="683076"/>
                </a:cubicBezTo>
                <a:cubicBezTo>
                  <a:pt x="9037512" y="683076"/>
                  <a:pt x="9036299" y="684897"/>
                  <a:pt x="9036299" y="684897"/>
                </a:cubicBezTo>
                <a:cubicBezTo>
                  <a:pt x="9044795" y="692786"/>
                  <a:pt x="9053290" y="700675"/>
                  <a:pt x="9072711" y="718881"/>
                </a:cubicBezTo>
                <a:cubicBezTo>
                  <a:pt x="9100627" y="721309"/>
                  <a:pt x="9143714" y="724950"/>
                  <a:pt x="9187409" y="728591"/>
                </a:cubicBezTo>
                <a:cubicBezTo>
                  <a:pt x="9177092" y="689145"/>
                  <a:pt x="9177092" y="690966"/>
                  <a:pt x="9123080" y="686111"/>
                </a:cubicBezTo>
                <a:cubicBezTo>
                  <a:pt x="9098199" y="683683"/>
                  <a:pt x="9073924" y="671546"/>
                  <a:pt x="9049649" y="663656"/>
                </a:cubicBezTo>
                <a:cubicBezTo>
                  <a:pt x="9051470" y="659408"/>
                  <a:pt x="9052684" y="655160"/>
                  <a:pt x="9054505" y="650912"/>
                </a:cubicBezTo>
                <a:cubicBezTo>
                  <a:pt x="9095771" y="633920"/>
                  <a:pt x="9135825" y="614500"/>
                  <a:pt x="9178306" y="601756"/>
                </a:cubicBezTo>
                <a:cubicBezTo>
                  <a:pt x="9192870" y="597508"/>
                  <a:pt x="9213504" y="608431"/>
                  <a:pt x="9229890" y="616321"/>
                </a:cubicBezTo>
                <a:cubicBezTo>
                  <a:pt x="9252344" y="627851"/>
                  <a:pt x="9273584" y="643630"/>
                  <a:pt x="9299072" y="660015"/>
                </a:cubicBezTo>
                <a:cubicBezTo>
                  <a:pt x="9307569" y="633313"/>
                  <a:pt x="9311817" y="619962"/>
                  <a:pt x="9317886" y="599328"/>
                </a:cubicBezTo>
                <a:cubicBezTo>
                  <a:pt x="9328202" y="621782"/>
                  <a:pt x="9334271" y="636954"/>
                  <a:pt x="9340947" y="651519"/>
                </a:cubicBezTo>
                <a:cubicBezTo>
                  <a:pt x="9358546" y="635134"/>
                  <a:pt x="9370077" y="619962"/>
                  <a:pt x="9385855" y="611466"/>
                </a:cubicBezTo>
                <a:cubicBezTo>
                  <a:pt x="9391924" y="608431"/>
                  <a:pt x="9409523" y="618141"/>
                  <a:pt x="9416805" y="626637"/>
                </a:cubicBezTo>
                <a:cubicBezTo>
                  <a:pt x="9424088" y="635134"/>
                  <a:pt x="9425301" y="658195"/>
                  <a:pt x="9429549" y="658195"/>
                </a:cubicBezTo>
                <a:cubicBezTo>
                  <a:pt x="9448970" y="658195"/>
                  <a:pt x="9468389" y="652733"/>
                  <a:pt x="9487809" y="649698"/>
                </a:cubicBezTo>
                <a:cubicBezTo>
                  <a:pt x="9475064" y="599935"/>
                  <a:pt x="9529683" y="641202"/>
                  <a:pt x="9533324" y="612679"/>
                </a:cubicBezTo>
                <a:cubicBezTo>
                  <a:pt x="9532110" y="660015"/>
                  <a:pt x="9547282" y="664263"/>
                  <a:pt x="9660767" y="653340"/>
                </a:cubicBezTo>
                <a:cubicBezTo>
                  <a:pt x="9670477" y="610252"/>
                  <a:pt x="9702640" y="602363"/>
                  <a:pt x="9740267" y="604183"/>
                </a:cubicBezTo>
                <a:cubicBezTo>
                  <a:pt x="9803381" y="607218"/>
                  <a:pt x="9865888" y="612679"/>
                  <a:pt x="9929003" y="613893"/>
                </a:cubicBezTo>
                <a:cubicBezTo>
                  <a:pt x="9965415" y="614500"/>
                  <a:pt x="10001827" y="609645"/>
                  <a:pt x="9984834" y="677614"/>
                </a:cubicBezTo>
                <a:cubicBezTo>
                  <a:pt x="10051590" y="622389"/>
                  <a:pt x="10114705" y="624210"/>
                  <a:pt x="10186315" y="630279"/>
                </a:cubicBezTo>
                <a:cubicBezTo>
                  <a:pt x="10291911" y="639382"/>
                  <a:pt x="10399326" y="625424"/>
                  <a:pt x="10506135" y="626031"/>
                </a:cubicBezTo>
                <a:cubicBezTo>
                  <a:pt x="10593524" y="626637"/>
                  <a:pt x="10680914" y="634527"/>
                  <a:pt x="10768303" y="638775"/>
                </a:cubicBezTo>
                <a:cubicBezTo>
                  <a:pt x="10773158" y="638775"/>
                  <a:pt x="10778013" y="639989"/>
                  <a:pt x="10783475" y="639989"/>
                </a:cubicBezTo>
                <a:cubicBezTo>
                  <a:pt x="10911524" y="635740"/>
                  <a:pt x="11039573" y="630279"/>
                  <a:pt x="11167622" y="626637"/>
                </a:cubicBezTo>
                <a:cubicBezTo>
                  <a:pt x="11244088" y="624210"/>
                  <a:pt x="11321161" y="624817"/>
                  <a:pt x="11397626" y="624210"/>
                </a:cubicBezTo>
                <a:cubicBezTo>
                  <a:pt x="11400660" y="624210"/>
                  <a:pt x="11404301" y="625424"/>
                  <a:pt x="11407336" y="624210"/>
                </a:cubicBezTo>
                <a:cubicBezTo>
                  <a:pt x="11448603" y="612073"/>
                  <a:pt x="11489870" y="599935"/>
                  <a:pt x="11532958" y="587798"/>
                </a:cubicBezTo>
                <a:cubicBezTo>
                  <a:pt x="11526889" y="576874"/>
                  <a:pt x="11522034" y="560489"/>
                  <a:pt x="11511110" y="550172"/>
                </a:cubicBezTo>
                <a:cubicBezTo>
                  <a:pt x="11504435" y="543496"/>
                  <a:pt x="11488656" y="542889"/>
                  <a:pt x="11477732" y="544103"/>
                </a:cubicBezTo>
                <a:cubicBezTo>
                  <a:pt x="11452244" y="546531"/>
                  <a:pt x="11426756" y="553206"/>
                  <a:pt x="11400660" y="556241"/>
                </a:cubicBezTo>
                <a:cubicBezTo>
                  <a:pt x="11376386" y="559275"/>
                  <a:pt x="11346042" y="528931"/>
                  <a:pt x="11327836" y="570805"/>
                </a:cubicBezTo>
                <a:cubicBezTo>
                  <a:pt x="11326623" y="573233"/>
                  <a:pt x="11298706" y="569592"/>
                  <a:pt x="11290817" y="561096"/>
                </a:cubicBezTo>
                <a:cubicBezTo>
                  <a:pt x="11263508" y="533786"/>
                  <a:pt x="11253191" y="542283"/>
                  <a:pt x="11251977" y="579909"/>
                </a:cubicBezTo>
                <a:cubicBezTo>
                  <a:pt x="11216779" y="567164"/>
                  <a:pt x="11170050" y="570805"/>
                  <a:pt x="11191291" y="507691"/>
                </a:cubicBezTo>
                <a:cubicBezTo>
                  <a:pt x="11262294" y="545317"/>
                  <a:pt x="11329050" y="515580"/>
                  <a:pt x="11397019" y="501622"/>
                </a:cubicBezTo>
                <a:cubicBezTo>
                  <a:pt x="11420687" y="496767"/>
                  <a:pt x="11443141" y="487664"/>
                  <a:pt x="11466203" y="480382"/>
                </a:cubicBezTo>
                <a:cubicBezTo>
                  <a:pt x="11471057" y="479168"/>
                  <a:pt x="11477732" y="475527"/>
                  <a:pt x="11480160" y="477348"/>
                </a:cubicBezTo>
                <a:cubicBezTo>
                  <a:pt x="11539027" y="522863"/>
                  <a:pt x="11595465" y="479775"/>
                  <a:pt x="11653118" y="474313"/>
                </a:cubicBezTo>
                <a:cubicBezTo>
                  <a:pt x="11662828" y="473099"/>
                  <a:pt x="11677999" y="477954"/>
                  <a:pt x="11682854" y="485237"/>
                </a:cubicBezTo>
                <a:cubicBezTo>
                  <a:pt x="11687102" y="491912"/>
                  <a:pt x="11685282" y="509512"/>
                  <a:pt x="11679213" y="514973"/>
                </a:cubicBezTo>
                <a:cubicBezTo>
                  <a:pt x="11663435" y="530145"/>
                  <a:pt x="11644621" y="543496"/>
                  <a:pt x="11625202" y="553813"/>
                </a:cubicBezTo>
                <a:cubicBezTo>
                  <a:pt x="11606389" y="564130"/>
                  <a:pt x="11585149" y="570199"/>
                  <a:pt x="11564515" y="578088"/>
                </a:cubicBezTo>
                <a:cubicBezTo>
                  <a:pt x="11566336" y="582336"/>
                  <a:pt x="11567549" y="586584"/>
                  <a:pt x="11569370" y="591439"/>
                </a:cubicBezTo>
                <a:cubicBezTo>
                  <a:pt x="11608209" y="591439"/>
                  <a:pt x="11647049" y="595080"/>
                  <a:pt x="11685282" y="590225"/>
                </a:cubicBezTo>
                <a:cubicBezTo>
                  <a:pt x="11722908" y="585977"/>
                  <a:pt x="11758713" y="573233"/>
                  <a:pt x="11798160" y="563523"/>
                </a:cubicBezTo>
                <a:cubicBezTo>
                  <a:pt x="11767816" y="540462"/>
                  <a:pt x="11741114" y="519222"/>
                  <a:pt x="11699240" y="487664"/>
                </a:cubicBezTo>
                <a:cubicBezTo>
                  <a:pt x="11740507" y="479775"/>
                  <a:pt x="11770851" y="476741"/>
                  <a:pt x="11799373" y="467638"/>
                </a:cubicBezTo>
                <a:cubicBezTo>
                  <a:pt x="11810297" y="463996"/>
                  <a:pt x="11823648" y="448825"/>
                  <a:pt x="11824862" y="437294"/>
                </a:cubicBezTo>
                <a:cubicBezTo>
                  <a:pt x="11827896" y="416661"/>
                  <a:pt x="11823041" y="394813"/>
                  <a:pt x="11822434" y="386924"/>
                </a:cubicBezTo>
                <a:cubicBezTo>
                  <a:pt x="11878266" y="379642"/>
                  <a:pt x="11931064" y="376000"/>
                  <a:pt x="11982648" y="366291"/>
                </a:cubicBezTo>
                <a:cubicBezTo>
                  <a:pt x="12057900" y="351726"/>
                  <a:pt x="12124655" y="372966"/>
                  <a:pt x="12191411" y="420302"/>
                </a:cubicBezTo>
                <a:cubicBezTo>
                  <a:pt x="12161068" y="424550"/>
                  <a:pt x="12130724" y="428798"/>
                  <a:pt x="12102808" y="432439"/>
                </a:cubicBezTo>
                <a:cubicBezTo>
                  <a:pt x="12099167" y="460355"/>
                  <a:pt x="12096132" y="485844"/>
                  <a:pt x="12092491" y="511939"/>
                </a:cubicBezTo>
                <a:cubicBezTo>
                  <a:pt x="12088243" y="511332"/>
                  <a:pt x="12083388" y="511332"/>
                  <a:pt x="12079140" y="510725"/>
                </a:cubicBezTo>
                <a:cubicBezTo>
                  <a:pt x="12080354" y="491912"/>
                  <a:pt x="12082175" y="473099"/>
                  <a:pt x="12083995" y="448218"/>
                </a:cubicBezTo>
                <a:cubicBezTo>
                  <a:pt x="12064575" y="451252"/>
                  <a:pt x="12047583" y="453680"/>
                  <a:pt x="12033018" y="455500"/>
                </a:cubicBezTo>
                <a:cubicBezTo>
                  <a:pt x="12034232" y="468851"/>
                  <a:pt x="12035445" y="479168"/>
                  <a:pt x="12036659" y="490092"/>
                </a:cubicBezTo>
                <a:cubicBezTo>
                  <a:pt x="12022701" y="484630"/>
                  <a:pt x="12008743" y="479775"/>
                  <a:pt x="11995392" y="474313"/>
                </a:cubicBezTo>
                <a:cubicBezTo>
                  <a:pt x="11992358" y="477954"/>
                  <a:pt x="11989323" y="480989"/>
                  <a:pt x="11986289" y="484630"/>
                </a:cubicBezTo>
                <a:cubicBezTo>
                  <a:pt x="11997213" y="493733"/>
                  <a:pt x="12008136" y="503443"/>
                  <a:pt x="12020274" y="513760"/>
                </a:cubicBezTo>
                <a:cubicBezTo>
                  <a:pt x="11992964" y="531359"/>
                  <a:pt x="11952911" y="547138"/>
                  <a:pt x="11927423" y="575660"/>
                </a:cubicBezTo>
                <a:cubicBezTo>
                  <a:pt x="11865522" y="646057"/>
                  <a:pt x="11770244" y="612073"/>
                  <a:pt x="11698026" y="660622"/>
                </a:cubicBezTo>
                <a:cubicBezTo>
                  <a:pt x="11722908" y="666691"/>
                  <a:pt x="11745362" y="672759"/>
                  <a:pt x="11768423" y="678221"/>
                </a:cubicBezTo>
                <a:cubicBezTo>
                  <a:pt x="11768423" y="684897"/>
                  <a:pt x="11767816" y="691572"/>
                  <a:pt x="11767816" y="697641"/>
                </a:cubicBezTo>
                <a:cubicBezTo>
                  <a:pt x="11711377" y="700069"/>
                  <a:pt x="11654332" y="703710"/>
                  <a:pt x="11597893" y="703103"/>
                </a:cubicBezTo>
                <a:cubicBezTo>
                  <a:pt x="11586969" y="703103"/>
                  <a:pt x="11576652" y="684290"/>
                  <a:pt x="11564515" y="677614"/>
                </a:cubicBezTo>
                <a:cubicBezTo>
                  <a:pt x="11554199" y="672153"/>
                  <a:pt x="11540847" y="670332"/>
                  <a:pt x="11529316" y="670332"/>
                </a:cubicBezTo>
                <a:cubicBezTo>
                  <a:pt x="11525675" y="670332"/>
                  <a:pt x="11522641" y="682469"/>
                  <a:pt x="11519607" y="689145"/>
                </a:cubicBezTo>
                <a:cubicBezTo>
                  <a:pt x="11531744" y="692179"/>
                  <a:pt x="11543275" y="695214"/>
                  <a:pt x="11570584" y="702496"/>
                </a:cubicBezTo>
                <a:cubicBezTo>
                  <a:pt x="11522641" y="714633"/>
                  <a:pt x="11486229" y="729805"/>
                  <a:pt x="11449817" y="731019"/>
                </a:cubicBezTo>
                <a:cubicBezTo>
                  <a:pt x="11410370" y="732233"/>
                  <a:pt x="11372745" y="721309"/>
                  <a:pt x="11330870" y="727985"/>
                </a:cubicBezTo>
                <a:cubicBezTo>
                  <a:pt x="11303561" y="732233"/>
                  <a:pt x="11270790" y="706137"/>
                  <a:pt x="11241054" y="693393"/>
                </a:cubicBezTo>
                <a:cubicBezTo>
                  <a:pt x="11242874" y="700675"/>
                  <a:pt x="11247122" y="714027"/>
                  <a:pt x="11254405" y="741336"/>
                </a:cubicBezTo>
                <a:cubicBezTo>
                  <a:pt x="11238019" y="727378"/>
                  <a:pt x="11233165" y="721309"/>
                  <a:pt x="11226489" y="717668"/>
                </a:cubicBezTo>
                <a:cubicBezTo>
                  <a:pt x="11211318" y="709778"/>
                  <a:pt x="11196146" y="698248"/>
                  <a:pt x="11180367" y="697641"/>
                </a:cubicBezTo>
                <a:cubicBezTo>
                  <a:pt x="11173691" y="697641"/>
                  <a:pt x="11166409" y="720095"/>
                  <a:pt x="11157913" y="731019"/>
                </a:cubicBezTo>
                <a:cubicBezTo>
                  <a:pt x="11140920" y="752866"/>
                  <a:pt x="11119680" y="772286"/>
                  <a:pt x="11105722" y="796561"/>
                </a:cubicBezTo>
                <a:cubicBezTo>
                  <a:pt x="11098439" y="809912"/>
                  <a:pt x="11103295" y="829939"/>
                  <a:pt x="11101474" y="846931"/>
                </a:cubicBezTo>
                <a:cubicBezTo>
                  <a:pt x="11099047" y="874847"/>
                  <a:pt x="11095405" y="903370"/>
                  <a:pt x="11092371" y="932499"/>
                </a:cubicBezTo>
                <a:cubicBezTo>
                  <a:pt x="11075985" y="931286"/>
                  <a:pt x="11058386" y="929465"/>
                  <a:pt x="11030470" y="927038"/>
                </a:cubicBezTo>
                <a:cubicBezTo>
                  <a:pt x="11105722" y="878488"/>
                  <a:pt x="11062027" y="800202"/>
                  <a:pt x="11098439" y="747404"/>
                </a:cubicBezTo>
                <a:cubicBezTo>
                  <a:pt x="11061420" y="731626"/>
                  <a:pt x="11030470" y="717668"/>
                  <a:pt x="10989810" y="700069"/>
                </a:cubicBezTo>
                <a:cubicBezTo>
                  <a:pt x="10987383" y="701889"/>
                  <a:pt x="10977065" y="714633"/>
                  <a:pt x="10964321" y="719488"/>
                </a:cubicBezTo>
                <a:cubicBezTo>
                  <a:pt x="10938226" y="729198"/>
                  <a:pt x="10911524" y="735874"/>
                  <a:pt x="10884215" y="742549"/>
                </a:cubicBezTo>
                <a:cubicBezTo>
                  <a:pt x="10870863" y="745584"/>
                  <a:pt x="10856299" y="748618"/>
                  <a:pt x="10843554" y="745584"/>
                </a:cubicBezTo>
                <a:cubicBezTo>
                  <a:pt x="10834451" y="743763"/>
                  <a:pt x="10827776" y="731019"/>
                  <a:pt x="10819279" y="724343"/>
                </a:cubicBezTo>
                <a:cubicBezTo>
                  <a:pt x="10804715" y="712813"/>
                  <a:pt x="10790757" y="695214"/>
                  <a:pt x="10774372" y="692786"/>
                </a:cubicBezTo>
                <a:cubicBezTo>
                  <a:pt x="10754345" y="689752"/>
                  <a:pt x="10726429" y="675187"/>
                  <a:pt x="10713685" y="714027"/>
                </a:cubicBezTo>
                <a:cubicBezTo>
                  <a:pt x="10708223" y="731019"/>
                  <a:pt x="10680914" y="747404"/>
                  <a:pt x="10660887" y="751046"/>
                </a:cubicBezTo>
                <a:cubicBezTo>
                  <a:pt x="10623868" y="758328"/>
                  <a:pt x="10585028" y="757114"/>
                  <a:pt x="10546188" y="759542"/>
                </a:cubicBezTo>
                <a:cubicBezTo>
                  <a:pt x="10536479" y="745584"/>
                  <a:pt x="10523128" y="715240"/>
                  <a:pt x="10514632" y="716454"/>
                </a:cubicBezTo>
                <a:cubicBezTo>
                  <a:pt x="10480647" y="721916"/>
                  <a:pt x="10447876" y="737088"/>
                  <a:pt x="10402361" y="752866"/>
                </a:cubicBezTo>
                <a:cubicBezTo>
                  <a:pt x="10375658" y="752866"/>
                  <a:pt x="10332571" y="752866"/>
                  <a:pt x="10290090" y="752866"/>
                </a:cubicBezTo>
                <a:cubicBezTo>
                  <a:pt x="10270063" y="764397"/>
                  <a:pt x="10254285" y="814767"/>
                  <a:pt x="10227582" y="747404"/>
                </a:cubicBezTo>
                <a:cubicBezTo>
                  <a:pt x="10223334" y="736481"/>
                  <a:pt x="10194812" y="734660"/>
                  <a:pt x="10177819" y="728591"/>
                </a:cubicBezTo>
                <a:cubicBezTo>
                  <a:pt x="10177819" y="723736"/>
                  <a:pt x="10177819" y="719488"/>
                  <a:pt x="10177819" y="714633"/>
                </a:cubicBezTo>
                <a:cubicBezTo>
                  <a:pt x="10194204" y="710992"/>
                  <a:pt x="10213625" y="700069"/>
                  <a:pt x="10225762" y="705530"/>
                </a:cubicBezTo>
                <a:cubicBezTo>
                  <a:pt x="10270670" y="724950"/>
                  <a:pt x="10311330" y="694000"/>
                  <a:pt x="10355025" y="700069"/>
                </a:cubicBezTo>
                <a:cubicBezTo>
                  <a:pt x="10368983" y="701889"/>
                  <a:pt x="10386582" y="683076"/>
                  <a:pt x="10402361" y="673973"/>
                </a:cubicBezTo>
                <a:cubicBezTo>
                  <a:pt x="10399933" y="670939"/>
                  <a:pt x="10397505" y="667298"/>
                  <a:pt x="10395079" y="664263"/>
                </a:cubicBezTo>
                <a:cubicBezTo>
                  <a:pt x="10372017" y="664263"/>
                  <a:pt x="10348956" y="664263"/>
                  <a:pt x="10325895" y="664263"/>
                </a:cubicBezTo>
                <a:cubicBezTo>
                  <a:pt x="10327109" y="666691"/>
                  <a:pt x="10327716" y="669118"/>
                  <a:pt x="10328930" y="670939"/>
                </a:cubicBezTo>
                <a:cubicBezTo>
                  <a:pt x="10308903" y="678221"/>
                  <a:pt x="10288876" y="691572"/>
                  <a:pt x="10268850" y="690966"/>
                </a:cubicBezTo>
                <a:cubicBezTo>
                  <a:pt x="10229403" y="689752"/>
                  <a:pt x="10189957" y="679435"/>
                  <a:pt x="10150510" y="675187"/>
                </a:cubicBezTo>
                <a:cubicBezTo>
                  <a:pt x="10135338" y="673366"/>
                  <a:pt x="10118953" y="678828"/>
                  <a:pt x="10104995" y="680649"/>
                </a:cubicBezTo>
                <a:cubicBezTo>
                  <a:pt x="10113491" y="701282"/>
                  <a:pt x="10120773" y="718275"/>
                  <a:pt x="10128056" y="735874"/>
                </a:cubicBezTo>
                <a:cubicBezTo>
                  <a:pt x="10100747" y="737694"/>
                  <a:pt x="10080720" y="738301"/>
                  <a:pt x="10061301" y="739515"/>
                </a:cubicBezTo>
                <a:cubicBezTo>
                  <a:pt x="10058266" y="744977"/>
                  <a:pt x="10055839" y="751046"/>
                  <a:pt x="10052804" y="756507"/>
                </a:cubicBezTo>
                <a:cubicBezTo>
                  <a:pt x="10074651" y="772893"/>
                  <a:pt x="10094678" y="792919"/>
                  <a:pt x="10118953" y="805057"/>
                </a:cubicBezTo>
                <a:cubicBezTo>
                  <a:pt x="10181460" y="837221"/>
                  <a:pt x="10247002" y="848145"/>
                  <a:pt x="10316792" y="824477"/>
                </a:cubicBezTo>
                <a:cubicBezTo>
                  <a:pt x="10327109" y="820836"/>
                  <a:pt x="10347136" y="846324"/>
                  <a:pt x="10362308" y="858461"/>
                </a:cubicBezTo>
                <a:cubicBezTo>
                  <a:pt x="10348956" y="871206"/>
                  <a:pt x="10337426" y="886377"/>
                  <a:pt x="10322861" y="896694"/>
                </a:cubicBezTo>
                <a:cubicBezTo>
                  <a:pt x="10310117" y="905797"/>
                  <a:pt x="10294338" y="910045"/>
                  <a:pt x="10279773" y="916721"/>
                </a:cubicBezTo>
                <a:cubicBezTo>
                  <a:pt x="10294945" y="925824"/>
                  <a:pt x="10308903" y="938568"/>
                  <a:pt x="10324681" y="942209"/>
                </a:cubicBezTo>
                <a:cubicBezTo>
                  <a:pt x="10342887" y="945851"/>
                  <a:pt x="10363521" y="938568"/>
                  <a:pt x="10382941" y="941602"/>
                </a:cubicBezTo>
                <a:cubicBezTo>
                  <a:pt x="10395079" y="943423"/>
                  <a:pt x="10406002" y="954347"/>
                  <a:pt x="10417532" y="961022"/>
                </a:cubicBezTo>
                <a:cubicBezTo>
                  <a:pt x="10409036" y="969518"/>
                  <a:pt x="10402361" y="980442"/>
                  <a:pt x="10392044" y="986511"/>
                </a:cubicBezTo>
                <a:cubicBezTo>
                  <a:pt x="10375052" y="996221"/>
                  <a:pt x="10342887" y="1000469"/>
                  <a:pt x="10341067" y="1010786"/>
                </a:cubicBezTo>
                <a:cubicBezTo>
                  <a:pt x="10336212" y="1040522"/>
                  <a:pt x="10342281" y="1068438"/>
                  <a:pt x="10376873" y="1087858"/>
                </a:cubicBezTo>
                <a:cubicBezTo>
                  <a:pt x="10396292" y="1098782"/>
                  <a:pt x="10401754" y="1135194"/>
                  <a:pt x="10414498" y="1159468"/>
                </a:cubicBezTo>
                <a:cubicBezTo>
                  <a:pt x="10421780" y="1174033"/>
                  <a:pt x="10430883" y="1187384"/>
                  <a:pt x="10439380" y="1201342"/>
                </a:cubicBezTo>
                <a:cubicBezTo>
                  <a:pt x="10447876" y="1186778"/>
                  <a:pt x="10456372" y="1172213"/>
                  <a:pt x="10465475" y="1157648"/>
                </a:cubicBezTo>
                <a:cubicBezTo>
                  <a:pt x="10467903" y="1154007"/>
                  <a:pt x="10472757" y="1150972"/>
                  <a:pt x="10481860" y="1143083"/>
                </a:cubicBezTo>
                <a:cubicBezTo>
                  <a:pt x="10509776" y="1174033"/>
                  <a:pt x="10537693" y="1204377"/>
                  <a:pt x="10569856" y="1240182"/>
                </a:cubicBezTo>
                <a:cubicBezTo>
                  <a:pt x="10616586" y="1232293"/>
                  <a:pt x="10674238" y="1222583"/>
                  <a:pt x="10731891" y="1212873"/>
                </a:cubicBezTo>
                <a:cubicBezTo>
                  <a:pt x="10748883" y="1216514"/>
                  <a:pt x="10768910" y="1220762"/>
                  <a:pt x="10789543" y="1225617"/>
                </a:cubicBezTo>
                <a:cubicBezTo>
                  <a:pt x="10795612" y="1172213"/>
                  <a:pt x="10776192" y="1148545"/>
                  <a:pt x="10730677" y="1147331"/>
                </a:cubicBezTo>
                <a:cubicBezTo>
                  <a:pt x="10730677" y="1147331"/>
                  <a:pt x="10731891" y="1147938"/>
                  <a:pt x="10731891" y="1147938"/>
                </a:cubicBezTo>
                <a:cubicBezTo>
                  <a:pt x="10730070" y="1135801"/>
                  <a:pt x="10727036" y="1124270"/>
                  <a:pt x="10727036" y="1112133"/>
                </a:cubicBezTo>
                <a:cubicBezTo>
                  <a:pt x="10727642" y="1092713"/>
                  <a:pt x="10730677" y="1073900"/>
                  <a:pt x="10732498" y="1055087"/>
                </a:cubicBezTo>
                <a:cubicBezTo>
                  <a:pt x="10747669" y="1061763"/>
                  <a:pt x="10762841" y="1068438"/>
                  <a:pt x="10790757" y="1080576"/>
                </a:cubicBezTo>
                <a:cubicBezTo>
                  <a:pt x="10804108" y="1073900"/>
                  <a:pt x="10829597" y="1053873"/>
                  <a:pt x="10856906" y="1052053"/>
                </a:cubicBezTo>
                <a:cubicBezTo>
                  <a:pt x="10887249" y="1049625"/>
                  <a:pt x="10918806" y="1065404"/>
                  <a:pt x="10950364" y="1070259"/>
                </a:cubicBezTo>
                <a:cubicBezTo>
                  <a:pt x="10972818" y="1073293"/>
                  <a:pt x="10995879" y="1071472"/>
                  <a:pt x="11018333" y="1069652"/>
                </a:cubicBezTo>
                <a:cubicBezTo>
                  <a:pt x="11060814" y="1066011"/>
                  <a:pt x="11102688" y="1061763"/>
                  <a:pt x="11144562" y="1056301"/>
                </a:cubicBezTo>
                <a:cubicBezTo>
                  <a:pt x="11175512" y="1052659"/>
                  <a:pt x="11205856" y="1047198"/>
                  <a:pt x="11236199" y="1042950"/>
                </a:cubicBezTo>
                <a:cubicBezTo>
                  <a:pt x="11236199" y="1036881"/>
                  <a:pt x="11236199" y="1031419"/>
                  <a:pt x="11236806" y="1025350"/>
                </a:cubicBezTo>
                <a:cubicBezTo>
                  <a:pt x="11209497" y="1018675"/>
                  <a:pt x="11182794" y="1012606"/>
                  <a:pt x="11155485" y="1005931"/>
                </a:cubicBezTo>
                <a:cubicBezTo>
                  <a:pt x="11156092" y="1000469"/>
                  <a:pt x="11156699" y="995007"/>
                  <a:pt x="11157306" y="988938"/>
                </a:cubicBezTo>
                <a:cubicBezTo>
                  <a:pt x="11196146" y="988938"/>
                  <a:pt x="11230130" y="948885"/>
                  <a:pt x="11274431" y="988331"/>
                </a:cubicBezTo>
                <a:cubicBezTo>
                  <a:pt x="11283534" y="996828"/>
                  <a:pt x="11306596" y="987724"/>
                  <a:pt x="11321767" y="991366"/>
                </a:cubicBezTo>
                <a:cubicBezTo>
                  <a:pt x="11337546" y="995007"/>
                  <a:pt x="11386095" y="971339"/>
                  <a:pt x="11353324" y="1024137"/>
                </a:cubicBezTo>
                <a:cubicBezTo>
                  <a:pt x="11350290" y="1028992"/>
                  <a:pt x="11360607" y="1042950"/>
                  <a:pt x="11370924" y="1066618"/>
                </a:cubicBezTo>
                <a:cubicBezTo>
                  <a:pt x="11309630" y="1082396"/>
                  <a:pt x="11253798" y="1096354"/>
                  <a:pt x="11197966" y="1112133"/>
                </a:cubicBezTo>
                <a:cubicBezTo>
                  <a:pt x="11185222" y="1115774"/>
                  <a:pt x="11171871" y="1122449"/>
                  <a:pt x="11163375" y="1132159"/>
                </a:cubicBezTo>
                <a:cubicBezTo>
                  <a:pt x="11160340" y="1135801"/>
                  <a:pt x="11170657" y="1151579"/>
                  <a:pt x="11174905" y="1161289"/>
                </a:cubicBezTo>
                <a:cubicBezTo>
                  <a:pt x="11187043" y="1153400"/>
                  <a:pt x="11199180" y="1146117"/>
                  <a:pt x="11211318" y="1137621"/>
                </a:cubicBezTo>
                <a:cubicBezTo>
                  <a:pt x="11216172" y="1133980"/>
                  <a:pt x="11219813" y="1127911"/>
                  <a:pt x="11225882" y="1120629"/>
                </a:cubicBezTo>
                <a:cubicBezTo>
                  <a:pt x="11242874" y="1131552"/>
                  <a:pt x="11258653" y="1142476"/>
                  <a:pt x="11289603" y="1162503"/>
                </a:cubicBezTo>
                <a:cubicBezTo>
                  <a:pt x="11256225" y="1169785"/>
                  <a:pt x="11236199" y="1174033"/>
                  <a:pt x="11217993" y="1177675"/>
                </a:cubicBezTo>
                <a:cubicBezTo>
                  <a:pt x="11221634" y="1182530"/>
                  <a:pt x="11228916" y="1191026"/>
                  <a:pt x="11244088" y="1209839"/>
                </a:cubicBezTo>
                <a:cubicBezTo>
                  <a:pt x="11198573" y="1209839"/>
                  <a:pt x="11163375" y="1205590"/>
                  <a:pt x="11129997" y="1211659"/>
                </a:cubicBezTo>
                <a:cubicBezTo>
                  <a:pt x="11115432" y="1214087"/>
                  <a:pt x="11104508" y="1237755"/>
                  <a:pt x="11091157" y="1252319"/>
                </a:cubicBezTo>
                <a:cubicBezTo>
                  <a:pt x="11089336" y="1249285"/>
                  <a:pt x="11084482" y="1235327"/>
                  <a:pt x="11076592" y="1232900"/>
                </a:cubicBezTo>
                <a:cubicBezTo>
                  <a:pt x="11063848" y="1229258"/>
                  <a:pt x="11048070" y="1231686"/>
                  <a:pt x="11034718" y="1234720"/>
                </a:cubicBezTo>
                <a:cubicBezTo>
                  <a:pt x="11031684" y="1235327"/>
                  <a:pt x="11027436" y="1252926"/>
                  <a:pt x="11029864" y="1254747"/>
                </a:cubicBezTo>
                <a:cubicBezTo>
                  <a:pt x="11038967" y="1262029"/>
                  <a:pt x="11051104" y="1270526"/>
                  <a:pt x="11062027" y="1270526"/>
                </a:cubicBezTo>
                <a:cubicBezTo>
                  <a:pt x="11094191" y="1270526"/>
                  <a:pt x="11126356" y="1266884"/>
                  <a:pt x="11162161" y="1275987"/>
                </a:cubicBezTo>
                <a:cubicBezTo>
                  <a:pt x="11137279" y="1286304"/>
                  <a:pt x="11111791" y="1296014"/>
                  <a:pt x="11083875" y="1307545"/>
                </a:cubicBezTo>
                <a:cubicBezTo>
                  <a:pt x="11117860" y="1345777"/>
                  <a:pt x="11153665" y="1350025"/>
                  <a:pt x="11196146" y="1331212"/>
                </a:cubicBezTo>
                <a:cubicBezTo>
                  <a:pt x="11211318" y="1324537"/>
                  <a:pt x="11230130" y="1326964"/>
                  <a:pt x="11247122" y="1325751"/>
                </a:cubicBezTo>
                <a:cubicBezTo>
                  <a:pt x="11247122" y="1331212"/>
                  <a:pt x="11247730" y="1336067"/>
                  <a:pt x="11247730" y="1341529"/>
                </a:cubicBezTo>
                <a:cubicBezTo>
                  <a:pt x="11219206" y="1348812"/>
                  <a:pt x="11190077" y="1356701"/>
                  <a:pt x="11158519" y="1365197"/>
                </a:cubicBezTo>
                <a:cubicBezTo>
                  <a:pt x="11162768" y="1373693"/>
                  <a:pt x="11167016" y="1382189"/>
                  <a:pt x="11167622" y="1383403"/>
                </a:cubicBezTo>
                <a:cubicBezTo>
                  <a:pt x="11129997" y="1406464"/>
                  <a:pt x="11092978" y="1429525"/>
                  <a:pt x="11053532" y="1454407"/>
                </a:cubicBezTo>
                <a:cubicBezTo>
                  <a:pt x="11065669" y="1468365"/>
                  <a:pt x="11074772" y="1479288"/>
                  <a:pt x="11087516" y="1493853"/>
                </a:cubicBezTo>
                <a:cubicBezTo>
                  <a:pt x="11040787" y="1524197"/>
                  <a:pt x="10980100" y="1463510"/>
                  <a:pt x="10932158" y="1523590"/>
                </a:cubicBezTo>
                <a:cubicBezTo>
                  <a:pt x="10953398" y="1526017"/>
                  <a:pt x="10967356" y="1528445"/>
                  <a:pt x="10981314" y="1529052"/>
                </a:cubicBezTo>
                <a:cubicBezTo>
                  <a:pt x="10995879" y="1529659"/>
                  <a:pt x="11011051" y="1524804"/>
                  <a:pt x="11023795" y="1528445"/>
                </a:cubicBezTo>
                <a:cubicBezTo>
                  <a:pt x="11034111" y="1531479"/>
                  <a:pt x="11041394" y="1544830"/>
                  <a:pt x="11049890" y="1553933"/>
                </a:cubicBezTo>
                <a:cubicBezTo>
                  <a:pt x="11040180" y="1560609"/>
                  <a:pt x="11031077" y="1572139"/>
                  <a:pt x="11020154" y="1573353"/>
                </a:cubicBezTo>
                <a:cubicBezTo>
                  <a:pt x="10986776" y="1577601"/>
                  <a:pt x="10952791" y="1577601"/>
                  <a:pt x="10910917" y="1580029"/>
                </a:cubicBezTo>
                <a:cubicBezTo>
                  <a:pt x="10920020" y="1563643"/>
                  <a:pt x="10926089" y="1552113"/>
                  <a:pt x="10933371" y="1538762"/>
                </a:cubicBezTo>
                <a:cubicBezTo>
                  <a:pt x="10900600" y="1508418"/>
                  <a:pt x="10862975" y="1524804"/>
                  <a:pt x="10838093" y="1545437"/>
                </a:cubicBezTo>
                <a:cubicBezTo>
                  <a:pt x="10827776" y="1553933"/>
                  <a:pt x="10843554" y="1594594"/>
                  <a:pt x="10848410" y="1629185"/>
                </a:cubicBezTo>
                <a:cubicBezTo>
                  <a:pt x="10810176" y="1633433"/>
                  <a:pt x="10763448" y="1638288"/>
                  <a:pt x="10711864" y="1643750"/>
                </a:cubicBezTo>
                <a:cubicBezTo>
                  <a:pt x="10711864" y="1655281"/>
                  <a:pt x="10711864" y="1672880"/>
                  <a:pt x="10711864" y="1695941"/>
                </a:cubicBezTo>
                <a:cubicBezTo>
                  <a:pt x="10691837" y="1686838"/>
                  <a:pt x="10678486" y="1680769"/>
                  <a:pt x="10651177" y="1669238"/>
                </a:cubicBezTo>
                <a:cubicBezTo>
                  <a:pt x="10691837" y="1719609"/>
                  <a:pt x="10691837" y="1719609"/>
                  <a:pt x="10830203" y="1694727"/>
                </a:cubicBezTo>
                <a:cubicBezTo>
                  <a:pt x="10833238" y="1703223"/>
                  <a:pt x="10833844" y="1715361"/>
                  <a:pt x="10839913" y="1719002"/>
                </a:cubicBezTo>
                <a:cubicBezTo>
                  <a:pt x="10859333" y="1731139"/>
                  <a:pt x="10879360" y="1743277"/>
                  <a:pt x="10901207" y="1750559"/>
                </a:cubicBezTo>
                <a:cubicBezTo>
                  <a:pt x="10913344" y="1754807"/>
                  <a:pt x="10935192" y="1754807"/>
                  <a:pt x="10941261" y="1746918"/>
                </a:cubicBezTo>
                <a:cubicBezTo>
                  <a:pt x="10960680" y="1722036"/>
                  <a:pt x="10975852" y="1720216"/>
                  <a:pt x="11004375" y="1735387"/>
                </a:cubicBezTo>
                <a:cubicBezTo>
                  <a:pt x="11018940" y="1743277"/>
                  <a:pt x="11045642" y="1729319"/>
                  <a:pt x="11066882" y="1725070"/>
                </a:cubicBezTo>
                <a:cubicBezTo>
                  <a:pt x="11067489" y="1720822"/>
                  <a:pt x="11068096" y="1716574"/>
                  <a:pt x="11068703" y="1712326"/>
                </a:cubicBezTo>
                <a:cubicBezTo>
                  <a:pt x="11080233" y="1722643"/>
                  <a:pt x="11091157" y="1732353"/>
                  <a:pt x="11107542" y="1746918"/>
                </a:cubicBezTo>
                <a:cubicBezTo>
                  <a:pt x="11088730" y="1752380"/>
                  <a:pt x="11078413" y="1756021"/>
                  <a:pt x="11064455" y="1760269"/>
                </a:cubicBezTo>
                <a:cubicBezTo>
                  <a:pt x="11070523" y="1768158"/>
                  <a:pt x="11073558" y="1777261"/>
                  <a:pt x="11080233" y="1780296"/>
                </a:cubicBezTo>
                <a:cubicBezTo>
                  <a:pt x="11104508" y="1791219"/>
                  <a:pt x="11185222" y="1762696"/>
                  <a:pt x="11199787" y="1742670"/>
                </a:cubicBezTo>
                <a:cubicBezTo>
                  <a:pt x="11233165" y="1749345"/>
                  <a:pt x="11264722" y="1751773"/>
                  <a:pt x="11293852" y="1762696"/>
                </a:cubicBezTo>
                <a:cubicBezTo>
                  <a:pt x="11310843" y="1768765"/>
                  <a:pt x="11323588" y="1787578"/>
                  <a:pt x="11338760" y="1800322"/>
                </a:cubicBezTo>
                <a:cubicBezTo>
                  <a:pt x="11320554" y="1811246"/>
                  <a:pt x="11302348" y="1831879"/>
                  <a:pt x="11284749" y="1831273"/>
                </a:cubicBezTo>
                <a:cubicBezTo>
                  <a:pt x="11232558" y="1829452"/>
                  <a:pt x="11183401" y="1823990"/>
                  <a:pt x="11129390" y="1842196"/>
                </a:cubicBezTo>
                <a:cubicBezTo>
                  <a:pt x="11097833" y="1852513"/>
                  <a:pt x="11052317" y="1818528"/>
                  <a:pt x="11012264" y="1805784"/>
                </a:cubicBezTo>
                <a:cubicBezTo>
                  <a:pt x="10995879" y="1800929"/>
                  <a:pt x="10978280" y="1799109"/>
                  <a:pt x="10947936" y="1794253"/>
                </a:cubicBezTo>
                <a:cubicBezTo>
                  <a:pt x="10968570" y="1825204"/>
                  <a:pt x="10980100" y="1841589"/>
                  <a:pt x="10995272" y="1864650"/>
                </a:cubicBezTo>
                <a:cubicBezTo>
                  <a:pt x="10959467" y="1874967"/>
                  <a:pt x="10930944" y="1882856"/>
                  <a:pt x="10896959" y="1891959"/>
                </a:cubicBezTo>
                <a:cubicBezTo>
                  <a:pt x="10897566" y="1896814"/>
                  <a:pt x="10899387" y="1908345"/>
                  <a:pt x="10901207" y="1922303"/>
                </a:cubicBezTo>
                <a:cubicBezTo>
                  <a:pt x="10889069" y="1922910"/>
                  <a:pt x="10876325" y="1921089"/>
                  <a:pt x="10866616" y="1925337"/>
                </a:cubicBezTo>
                <a:cubicBezTo>
                  <a:pt x="10852657" y="1932013"/>
                  <a:pt x="10836272" y="1941116"/>
                  <a:pt x="10829597" y="1953253"/>
                </a:cubicBezTo>
                <a:cubicBezTo>
                  <a:pt x="10826562" y="1959929"/>
                  <a:pt x="10841734" y="1976921"/>
                  <a:pt x="10850230" y="1987845"/>
                </a:cubicBezTo>
                <a:cubicBezTo>
                  <a:pt x="10865402" y="2007265"/>
                  <a:pt x="10884822" y="2023650"/>
                  <a:pt x="10897566" y="2044284"/>
                </a:cubicBezTo>
                <a:cubicBezTo>
                  <a:pt x="10921841" y="2084944"/>
                  <a:pt x="10899387" y="2123177"/>
                  <a:pt x="10870863" y="2144417"/>
                </a:cubicBezTo>
                <a:cubicBezTo>
                  <a:pt x="10849016" y="2160802"/>
                  <a:pt x="10810176" y="2157161"/>
                  <a:pt x="10779226" y="2157161"/>
                </a:cubicBezTo>
                <a:cubicBezTo>
                  <a:pt x="10758593" y="2156554"/>
                  <a:pt x="10737960" y="2146238"/>
                  <a:pt x="10713077" y="2138955"/>
                </a:cubicBezTo>
                <a:cubicBezTo>
                  <a:pt x="10695479" y="2192360"/>
                  <a:pt x="10644502" y="2182043"/>
                  <a:pt x="10606875" y="2182043"/>
                </a:cubicBezTo>
                <a:cubicBezTo>
                  <a:pt x="10559540" y="2182650"/>
                  <a:pt x="10511597" y="2163230"/>
                  <a:pt x="10464261" y="2152306"/>
                </a:cubicBezTo>
                <a:cubicBezTo>
                  <a:pt x="10449697" y="2148665"/>
                  <a:pt x="10430277" y="2135314"/>
                  <a:pt x="10422994" y="2140169"/>
                </a:cubicBezTo>
                <a:cubicBezTo>
                  <a:pt x="10379299" y="2171119"/>
                  <a:pt x="10350170" y="2141383"/>
                  <a:pt x="10313758" y="2124390"/>
                </a:cubicBezTo>
                <a:cubicBezTo>
                  <a:pt x="10296765" y="2116501"/>
                  <a:pt x="10257319" y="2122570"/>
                  <a:pt x="10248216" y="2135921"/>
                </a:cubicBezTo>
                <a:cubicBezTo>
                  <a:pt x="10220907" y="2175974"/>
                  <a:pt x="10191777" y="2166264"/>
                  <a:pt x="10157185" y="2154127"/>
                </a:cubicBezTo>
                <a:cubicBezTo>
                  <a:pt x="10094678" y="2131673"/>
                  <a:pt x="10030350" y="2112860"/>
                  <a:pt x="9967843" y="2088585"/>
                </a:cubicBezTo>
                <a:cubicBezTo>
                  <a:pt x="9942961" y="2078875"/>
                  <a:pt x="9921113" y="2060669"/>
                  <a:pt x="9901694" y="2047925"/>
                </a:cubicBezTo>
                <a:cubicBezTo>
                  <a:pt x="9832510" y="2073413"/>
                  <a:pt x="9761507" y="2081303"/>
                  <a:pt x="9682007" y="2066738"/>
                </a:cubicBezTo>
                <a:cubicBezTo>
                  <a:pt x="9682007" y="2091619"/>
                  <a:pt x="9682007" y="2112860"/>
                  <a:pt x="9682007" y="2133493"/>
                </a:cubicBezTo>
                <a:cubicBezTo>
                  <a:pt x="9675331" y="2131066"/>
                  <a:pt x="9661980" y="2122570"/>
                  <a:pt x="9658339" y="2126211"/>
                </a:cubicBezTo>
                <a:cubicBezTo>
                  <a:pt x="9615252" y="2162623"/>
                  <a:pt x="9589763" y="2124390"/>
                  <a:pt x="9560634" y="2104971"/>
                </a:cubicBezTo>
                <a:cubicBezTo>
                  <a:pt x="9540000" y="2091012"/>
                  <a:pt x="9523614" y="2070379"/>
                  <a:pt x="9501767" y="2060062"/>
                </a:cubicBezTo>
                <a:cubicBezTo>
                  <a:pt x="9471423" y="2046104"/>
                  <a:pt x="9438046" y="2039429"/>
                  <a:pt x="9405882" y="2029719"/>
                </a:cubicBezTo>
                <a:cubicBezTo>
                  <a:pt x="9404061" y="2033967"/>
                  <a:pt x="9401633" y="2038215"/>
                  <a:pt x="9399813" y="2042463"/>
                </a:cubicBezTo>
                <a:cubicBezTo>
                  <a:pt x="9397386" y="2037001"/>
                  <a:pt x="9394958" y="2030932"/>
                  <a:pt x="9391924" y="2026078"/>
                </a:cubicBezTo>
                <a:cubicBezTo>
                  <a:pt x="9384642" y="2012726"/>
                  <a:pt x="9379180" y="1993913"/>
                  <a:pt x="9368256" y="1988452"/>
                </a:cubicBezTo>
                <a:cubicBezTo>
                  <a:pt x="9360367" y="1984810"/>
                  <a:pt x="9337912" y="1996341"/>
                  <a:pt x="9332450" y="2007265"/>
                </a:cubicBezTo>
                <a:cubicBezTo>
                  <a:pt x="9320920" y="2027898"/>
                  <a:pt x="9313637" y="2044891"/>
                  <a:pt x="9284508" y="2036394"/>
                </a:cubicBezTo>
                <a:cubicBezTo>
                  <a:pt x="9254771" y="2027898"/>
                  <a:pt x="9218966" y="2029719"/>
                  <a:pt x="9211684" y="1989058"/>
                </a:cubicBezTo>
                <a:cubicBezTo>
                  <a:pt x="9205615" y="1957501"/>
                  <a:pt x="9203794" y="1925337"/>
                  <a:pt x="9198332" y="1893780"/>
                </a:cubicBezTo>
                <a:cubicBezTo>
                  <a:pt x="9196512" y="1882856"/>
                  <a:pt x="9189229" y="1873146"/>
                  <a:pt x="9183767" y="1862830"/>
                </a:cubicBezTo>
                <a:cubicBezTo>
                  <a:pt x="9179520" y="1864650"/>
                  <a:pt x="9175272" y="1865864"/>
                  <a:pt x="9171023" y="1867685"/>
                </a:cubicBezTo>
                <a:cubicBezTo>
                  <a:pt x="9173451" y="1881036"/>
                  <a:pt x="9175272" y="1894387"/>
                  <a:pt x="9177699" y="1907738"/>
                </a:cubicBezTo>
                <a:cubicBezTo>
                  <a:pt x="9173451" y="1910772"/>
                  <a:pt x="9169810" y="1913200"/>
                  <a:pt x="9165561" y="1916234"/>
                </a:cubicBezTo>
                <a:cubicBezTo>
                  <a:pt x="9152817" y="1897421"/>
                  <a:pt x="9126115" y="1873753"/>
                  <a:pt x="9130363" y="1860402"/>
                </a:cubicBezTo>
                <a:cubicBezTo>
                  <a:pt x="9146142" y="1810639"/>
                  <a:pt x="9110336" y="1783330"/>
                  <a:pt x="9091523" y="1749345"/>
                </a:cubicBezTo>
                <a:cubicBezTo>
                  <a:pt x="9077565" y="1724464"/>
                  <a:pt x="9053898" y="1704437"/>
                  <a:pt x="9036905" y="1680769"/>
                </a:cubicBezTo>
                <a:cubicBezTo>
                  <a:pt x="9032050" y="1674093"/>
                  <a:pt x="9034478" y="1661349"/>
                  <a:pt x="9033871" y="1651639"/>
                </a:cubicBezTo>
                <a:cubicBezTo>
                  <a:pt x="9044795" y="1652853"/>
                  <a:pt x="9059967" y="1649819"/>
                  <a:pt x="9064821" y="1655281"/>
                </a:cubicBezTo>
                <a:cubicBezTo>
                  <a:pt x="9084241" y="1677735"/>
                  <a:pt x="9103054" y="1684410"/>
                  <a:pt x="9134611" y="1683803"/>
                </a:cubicBezTo>
                <a:cubicBezTo>
                  <a:pt x="9151604" y="1683197"/>
                  <a:pt x="9173451" y="1721429"/>
                  <a:pt x="9187409" y="1745704"/>
                </a:cubicBezTo>
                <a:cubicBezTo>
                  <a:pt x="9208042" y="1780902"/>
                  <a:pt x="9222000" y="1819135"/>
                  <a:pt x="9241420" y="1855547"/>
                </a:cubicBezTo>
                <a:cubicBezTo>
                  <a:pt x="9243847" y="1860402"/>
                  <a:pt x="9259019" y="1858582"/>
                  <a:pt x="9270550" y="1860402"/>
                </a:cubicBezTo>
                <a:cubicBezTo>
                  <a:pt x="9266302" y="1847658"/>
                  <a:pt x="9263268" y="1839162"/>
                  <a:pt x="9255985" y="1819742"/>
                </a:cubicBezTo>
                <a:cubicBezTo>
                  <a:pt x="9289969" y="1828238"/>
                  <a:pt x="9316065" y="1834914"/>
                  <a:pt x="9342161" y="1841589"/>
                </a:cubicBezTo>
                <a:cubicBezTo>
                  <a:pt x="9343374" y="1839162"/>
                  <a:pt x="9344588" y="1836734"/>
                  <a:pt x="9345802" y="1834914"/>
                </a:cubicBezTo>
                <a:cubicBezTo>
                  <a:pt x="9300893" y="1797288"/>
                  <a:pt x="9256592" y="1759662"/>
                  <a:pt x="9208042" y="1718395"/>
                </a:cubicBezTo>
                <a:cubicBezTo>
                  <a:pt x="9239600" y="1702616"/>
                  <a:pt x="9259019" y="1692906"/>
                  <a:pt x="9278439" y="1683197"/>
                </a:cubicBezTo>
                <a:cubicBezTo>
                  <a:pt x="9222607" y="1674093"/>
                  <a:pt x="9177699" y="1612800"/>
                  <a:pt x="9125508" y="1649819"/>
                </a:cubicBezTo>
                <a:cubicBezTo>
                  <a:pt x="9095771" y="1643143"/>
                  <a:pt x="9072104" y="1641323"/>
                  <a:pt x="9051470" y="1633433"/>
                </a:cubicBezTo>
                <a:cubicBezTo>
                  <a:pt x="9009596" y="1617048"/>
                  <a:pt x="9016878" y="1652853"/>
                  <a:pt x="9001100" y="1671059"/>
                </a:cubicBezTo>
                <a:cubicBezTo>
                  <a:pt x="8979859" y="1695941"/>
                  <a:pt x="8954978" y="1717181"/>
                  <a:pt x="8942841" y="1748738"/>
                </a:cubicBezTo>
                <a:cubicBezTo>
                  <a:pt x="8942234" y="1751166"/>
                  <a:pt x="8919173" y="1749345"/>
                  <a:pt x="8911284" y="1743277"/>
                </a:cubicBezTo>
                <a:cubicBezTo>
                  <a:pt x="8887009" y="1724464"/>
                  <a:pt x="8865161" y="1701403"/>
                  <a:pt x="8841494" y="1681376"/>
                </a:cubicBezTo>
                <a:cubicBezTo>
                  <a:pt x="8817219" y="1661349"/>
                  <a:pt x="8791730" y="1642536"/>
                  <a:pt x="8766849" y="1623117"/>
                </a:cubicBezTo>
                <a:cubicBezTo>
                  <a:pt x="8771704" y="1561823"/>
                  <a:pt x="8714051" y="1572746"/>
                  <a:pt x="8690383" y="1544223"/>
                </a:cubicBezTo>
                <a:cubicBezTo>
                  <a:pt x="8686135" y="1547258"/>
                  <a:pt x="8681887" y="1550899"/>
                  <a:pt x="8677639" y="1553933"/>
                </a:cubicBezTo>
                <a:cubicBezTo>
                  <a:pt x="8687349" y="1576388"/>
                  <a:pt x="8697059" y="1599448"/>
                  <a:pt x="8706768" y="1621903"/>
                </a:cubicBezTo>
                <a:cubicBezTo>
                  <a:pt x="8710409" y="1617655"/>
                  <a:pt x="8713444" y="1614013"/>
                  <a:pt x="8717086" y="1609765"/>
                </a:cubicBezTo>
                <a:cubicBezTo>
                  <a:pt x="8734077" y="1614013"/>
                  <a:pt x="8751070" y="1617655"/>
                  <a:pt x="8768669" y="1621903"/>
                </a:cubicBezTo>
                <a:cubicBezTo>
                  <a:pt x="8778379" y="1635254"/>
                  <a:pt x="8788089" y="1647998"/>
                  <a:pt x="8797192" y="1661349"/>
                </a:cubicBezTo>
                <a:cubicBezTo>
                  <a:pt x="8808116" y="1676521"/>
                  <a:pt x="8818432" y="1692300"/>
                  <a:pt x="8829356" y="1707471"/>
                </a:cubicBezTo>
                <a:cubicBezTo>
                  <a:pt x="8808116" y="1714147"/>
                  <a:pt x="8778379" y="1732960"/>
                  <a:pt x="8766242" y="1725070"/>
                </a:cubicBezTo>
                <a:cubicBezTo>
                  <a:pt x="8732257" y="1702616"/>
                  <a:pt x="8706162" y="1668632"/>
                  <a:pt x="8676425" y="1640109"/>
                </a:cubicBezTo>
                <a:cubicBezTo>
                  <a:pt x="8664288" y="1628578"/>
                  <a:pt x="8651543" y="1614620"/>
                  <a:pt x="8636372" y="1609158"/>
                </a:cubicBezTo>
                <a:cubicBezTo>
                  <a:pt x="8626055" y="1605517"/>
                  <a:pt x="8610883" y="1615834"/>
                  <a:pt x="8597532" y="1620082"/>
                </a:cubicBezTo>
                <a:cubicBezTo>
                  <a:pt x="8601780" y="1632220"/>
                  <a:pt x="8605421" y="1645571"/>
                  <a:pt x="8611490" y="1656494"/>
                </a:cubicBezTo>
                <a:cubicBezTo>
                  <a:pt x="8616345" y="1664384"/>
                  <a:pt x="8624841" y="1670452"/>
                  <a:pt x="8629696" y="1674700"/>
                </a:cubicBezTo>
                <a:cubicBezTo>
                  <a:pt x="8619987" y="1706257"/>
                  <a:pt x="8610883" y="1734780"/>
                  <a:pt x="8600566" y="1769979"/>
                </a:cubicBezTo>
                <a:cubicBezTo>
                  <a:pt x="8592677" y="1773620"/>
                  <a:pt x="8578112" y="1780902"/>
                  <a:pt x="8550197" y="1794253"/>
                </a:cubicBezTo>
                <a:cubicBezTo>
                  <a:pt x="8573864" y="1811246"/>
                  <a:pt x="8588429" y="1827631"/>
                  <a:pt x="8606635" y="1833093"/>
                </a:cubicBezTo>
                <a:cubicBezTo>
                  <a:pt x="8646081" y="1844624"/>
                  <a:pt x="8686742" y="1850086"/>
                  <a:pt x="8726795" y="1859189"/>
                </a:cubicBezTo>
                <a:cubicBezTo>
                  <a:pt x="8737112" y="1861616"/>
                  <a:pt x="8745608" y="1871326"/>
                  <a:pt x="8755318" y="1876181"/>
                </a:cubicBezTo>
                <a:cubicBezTo>
                  <a:pt x="8766849" y="1881643"/>
                  <a:pt x="8779593" y="1889532"/>
                  <a:pt x="8791123" y="1889532"/>
                </a:cubicBezTo>
                <a:cubicBezTo>
                  <a:pt x="8842707" y="1890139"/>
                  <a:pt x="8902787" y="1839769"/>
                  <a:pt x="8913104" y="1790612"/>
                </a:cubicBezTo>
                <a:cubicBezTo>
                  <a:pt x="9012024" y="1823990"/>
                  <a:pt x="9012024" y="1823990"/>
                  <a:pt x="9018092" y="1874360"/>
                </a:cubicBezTo>
                <a:cubicBezTo>
                  <a:pt x="9010810" y="1898028"/>
                  <a:pt x="8990177" y="1929585"/>
                  <a:pt x="8998672" y="1943543"/>
                </a:cubicBezTo>
                <a:cubicBezTo>
                  <a:pt x="9011417" y="1964177"/>
                  <a:pt x="9044795" y="1972066"/>
                  <a:pt x="9069070" y="1984810"/>
                </a:cubicBezTo>
                <a:cubicBezTo>
                  <a:pt x="9069676" y="1978742"/>
                  <a:pt x="9070283" y="1972066"/>
                  <a:pt x="9070890" y="1965998"/>
                </a:cubicBezTo>
                <a:cubicBezTo>
                  <a:pt x="9082420" y="1954467"/>
                  <a:pt x="9094558" y="1942936"/>
                  <a:pt x="9106088" y="1932013"/>
                </a:cubicBezTo>
                <a:cubicBezTo>
                  <a:pt x="9114585" y="1945971"/>
                  <a:pt x="9123080" y="1959929"/>
                  <a:pt x="9132791" y="1972673"/>
                </a:cubicBezTo>
                <a:cubicBezTo>
                  <a:pt x="9144321" y="1988452"/>
                  <a:pt x="9154638" y="2006658"/>
                  <a:pt x="9169810" y="2016975"/>
                </a:cubicBezTo>
                <a:cubicBezTo>
                  <a:pt x="9201973" y="2038215"/>
                  <a:pt x="9218359" y="2061276"/>
                  <a:pt x="9198332" y="2098295"/>
                </a:cubicBezTo>
                <a:cubicBezTo>
                  <a:pt x="9094558" y="2108005"/>
                  <a:pt x="8999886" y="2067345"/>
                  <a:pt x="9010203" y="2024864"/>
                </a:cubicBezTo>
                <a:cubicBezTo>
                  <a:pt x="8967722" y="2030932"/>
                  <a:pt x="8924634" y="2037608"/>
                  <a:pt x="8873657" y="2045497"/>
                </a:cubicBezTo>
                <a:cubicBezTo>
                  <a:pt x="8851203" y="2099509"/>
                  <a:pt x="8804474" y="2120749"/>
                  <a:pt x="8735292" y="2106184"/>
                </a:cubicBezTo>
                <a:cubicBezTo>
                  <a:pt x="8709196" y="2100722"/>
                  <a:pt x="8679459" y="2112860"/>
                  <a:pt x="8652150" y="2123177"/>
                </a:cubicBezTo>
                <a:cubicBezTo>
                  <a:pt x="8589036" y="2099509"/>
                  <a:pt x="8576898" y="2047318"/>
                  <a:pt x="8627269" y="2012726"/>
                </a:cubicBezTo>
                <a:cubicBezTo>
                  <a:pt x="8589643" y="1962356"/>
                  <a:pt x="8531990" y="1964784"/>
                  <a:pt x="8480407" y="1958108"/>
                </a:cubicBezTo>
                <a:cubicBezTo>
                  <a:pt x="8436712" y="1952646"/>
                  <a:pt x="8411223" y="1922303"/>
                  <a:pt x="8431250" y="1882856"/>
                </a:cubicBezTo>
                <a:cubicBezTo>
                  <a:pt x="8454311" y="1836734"/>
                  <a:pt x="8461593" y="1803963"/>
                  <a:pt x="8394837" y="1798502"/>
                </a:cubicBezTo>
                <a:cubicBezTo>
                  <a:pt x="8388769" y="1797895"/>
                  <a:pt x="8380273" y="1788792"/>
                  <a:pt x="8377846" y="1782116"/>
                </a:cubicBezTo>
                <a:cubicBezTo>
                  <a:pt x="8364494" y="1743883"/>
                  <a:pt x="8342647" y="1746918"/>
                  <a:pt x="8311697" y="1762089"/>
                </a:cubicBezTo>
                <a:cubicBezTo>
                  <a:pt x="8300166" y="1767551"/>
                  <a:pt x="8281354" y="1759662"/>
                  <a:pt x="8266182" y="1756628"/>
                </a:cubicBezTo>
                <a:cubicBezTo>
                  <a:pt x="8260113" y="1755414"/>
                  <a:pt x="8254044" y="1748131"/>
                  <a:pt x="8249797" y="1749345"/>
                </a:cubicBezTo>
                <a:cubicBezTo>
                  <a:pt x="8190323" y="1763303"/>
                  <a:pt x="8125388" y="1774227"/>
                  <a:pt x="8095045" y="1833093"/>
                </a:cubicBezTo>
                <a:cubicBezTo>
                  <a:pt x="8085334" y="1851906"/>
                  <a:pt x="8105361" y="1886498"/>
                  <a:pt x="8109003" y="1902883"/>
                </a:cubicBezTo>
                <a:cubicBezTo>
                  <a:pt x="8142380" y="1905311"/>
                  <a:pt x="8166655" y="1907131"/>
                  <a:pt x="8192144" y="1908952"/>
                </a:cubicBezTo>
                <a:cubicBezTo>
                  <a:pt x="8193964" y="1904704"/>
                  <a:pt x="8196999" y="1900456"/>
                  <a:pt x="8197605" y="1895601"/>
                </a:cubicBezTo>
                <a:cubicBezTo>
                  <a:pt x="8198819" y="1878608"/>
                  <a:pt x="8199426" y="1861616"/>
                  <a:pt x="8200033" y="1844017"/>
                </a:cubicBezTo>
                <a:cubicBezTo>
                  <a:pt x="8218239" y="1848265"/>
                  <a:pt x="8236445" y="1854333"/>
                  <a:pt x="8254651" y="1856154"/>
                </a:cubicBezTo>
                <a:cubicBezTo>
                  <a:pt x="8267395" y="1857368"/>
                  <a:pt x="8283174" y="1857368"/>
                  <a:pt x="8292884" y="1851299"/>
                </a:cubicBezTo>
                <a:cubicBezTo>
                  <a:pt x="8339613" y="1822169"/>
                  <a:pt x="8360246" y="1830666"/>
                  <a:pt x="8374205" y="1890139"/>
                </a:cubicBezTo>
                <a:cubicBezTo>
                  <a:pt x="8358426" y="1890746"/>
                  <a:pt x="8342647" y="1891959"/>
                  <a:pt x="8322013" y="1892566"/>
                </a:cubicBezTo>
                <a:cubicBezTo>
                  <a:pt x="8325048" y="1912593"/>
                  <a:pt x="8328082" y="1930192"/>
                  <a:pt x="8331116" y="1950219"/>
                </a:cubicBezTo>
                <a:cubicBezTo>
                  <a:pt x="8394837" y="1941116"/>
                  <a:pt x="8403334" y="1990272"/>
                  <a:pt x="8407582" y="2030932"/>
                </a:cubicBezTo>
                <a:cubicBezTo>
                  <a:pt x="8410009" y="2052173"/>
                  <a:pt x="8385735" y="2075841"/>
                  <a:pt x="8379059" y="2088585"/>
                </a:cubicBezTo>
                <a:cubicBezTo>
                  <a:pt x="8339006" y="2078875"/>
                  <a:pt x="8311090" y="2064917"/>
                  <a:pt x="8285601" y="2067951"/>
                </a:cubicBezTo>
                <a:cubicBezTo>
                  <a:pt x="8191537" y="2078875"/>
                  <a:pt x="8123568" y="2043070"/>
                  <a:pt x="8078659" y="1957501"/>
                </a:cubicBezTo>
                <a:cubicBezTo>
                  <a:pt x="8053778" y="1910166"/>
                  <a:pt x="8022221" y="1865864"/>
                  <a:pt x="7990663" y="1822169"/>
                </a:cubicBezTo>
                <a:cubicBezTo>
                  <a:pt x="7985201" y="1814280"/>
                  <a:pt x="7967602" y="1814280"/>
                  <a:pt x="7955465" y="1813066"/>
                </a:cubicBezTo>
                <a:cubicBezTo>
                  <a:pt x="7931797" y="1811853"/>
                  <a:pt x="7907522" y="1812460"/>
                  <a:pt x="7880820" y="1812460"/>
                </a:cubicBezTo>
                <a:cubicBezTo>
                  <a:pt x="7880820" y="1823383"/>
                  <a:pt x="7880820" y="1839162"/>
                  <a:pt x="7880820" y="1850086"/>
                </a:cubicBezTo>
                <a:cubicBezTo>
                  <a:pt x="7910557" y="1850086"/>
                  <a:pt x="7954251" y="1844624"/>
                  <a:pt x="7956679" y="1851299"/>
                </a:cubicBezTo>
                <a:cubicBezTo>
                  <a:pt x="7967602" y="1888318"/>
                  <a:pt x="7968209" y="1928372"/>
                  <a:pt x="7973064" y="1976314"/>
                </a:cubicBezTo>
                <a:cubicBezTo>
                  <a:pt x="7996732" y="1995734"/>
                  <a:pt x="8031930" y="2024864"/>
                  <a:pt x="8070770" y="2055814"/>
                </a:cubicBezTo>
                <a:cubicBezTo>
                  <a:pt x="8000980" y="2108005"/>
                  <a:pt x="7937259" y="2103150"/>
                  <a:pt x="7871717" y="2086764"/>
                </a:cubicBezTo>
                <a:cubicBezTo>
                  <a:pt x="7838946" y="2078268"/>
                  <a:pt x="7805568" y="2070379"/>
                  <a:pt x="7772190" y="2064917"/>
                </a:cubicBezTo>
                <a:cubicBezTo>
                  <a:pt x="7758839" y="2063097"/>
                  <a:pt x="7743668" y="2069165"/>
                  <a:pt x="7729709" y="2070986"/>
                </a:cubicBezTo>
                <a:cubicBezTo>
                  <a:pt x="7690870" y="2076448"/>
                  <a:pt x="7651423" y="2094654"/>
                  <a:pt x="7617439" y="2055814"/>
                </a:cubicBezTo>
                <a:cubicBezTo>
                  <a:pt x="7610156" y="2047318"/>
                  <a:pt x="7590129" y="2043677"/>
                  <a:pt x="7577992" y="2046711"/>
                </a:cubicBezTo>
                <a:cubicBezTo>
                  <a:pt x="7561000" y="2050352"/>
                  <a:pt x="7547042" y="2065524"/>
                  <a:pt x="7530049" y="2069772"/>
                </a:cubicBezTo>
                <a:cubicBezTo>
                  <a:pt x="7513057" y="2074020"/>
                  <a:pt x="7494245" y="2070986"/>
                  <a:pt x="7476645" y="2070986"/>
                </a:cubicBezTo>
                <a:cubicBezTo>
                  <a:pt x="7457832" y="2135921"/>
                  <a:pt x="7437805" y="2149879"/>
                  <a:pt x="7366802" y="2150486"/>
                </a:cubicBezTo>
                <a:cubicBezTo>
                  <a:pt x="7273344" y="2151093"/>
                  <a:pt x="7179279" y="2151699"/>
                  <a:pt x="7085821" y="2150486"/>
                </a:cubicBezTo>
                <a:cubicBezTo>
                  <a:pt x="7071863" y="2150486"/>
                  <a:pt x="7054871" y="2143203"/>
                  <a:pt x="7044554" y="2134100"/>
                </a:cubicBezTo>
                <a:cubicBezTo>
                  <a:pt x="7014818" y="2106184"/>
                  <a:pt x="6986901" y="2076448"/>
                  <a:pt x="6960200" y="2046104"/>
                </a:cubicBezTo>
                <a:cubicBezTo>
                  <a:pt x="6941386" y="2024864"/>
                  <a:pt x="6926215" y="1999982"/>
                  <a:pt x="6908008" y="1977528"/>
                </a:cubicBezTo>
                <a:cubicBezTo>
                  <a:pt x="6900120" y="1968425"/>
                  <a:pt x="6889196" y="1959929"/>
                  <a:pt x="6878272" y="1956288"/>
                </a:cubicBezTo>
                <a:cubicBezTo>
                  <a:pt x="6859459" y="1950826"/>
                  <a:pt x="6840039" y="1949612"/>
                  <a:pt x="6817586" y="1945971"/>
                </a:cubicBezTo>
                <a:cubicBezTo>
                  <a:pt x="6821227" y="1922303"/>
                  <a:pt x="6823654" y="1901669"/>
                  <a:pt x="6826689" y="1879822"/>
                </a:cubicBezTo>
                <a:cubicBezTo>
                  <a:pt x="6867349" y="1885891"/>
                  <a:pt x="6906188" y="1893780"/>
                  <a:pt x="6945028" y="1897421"/>
                </a:cubicBezTo>
                <a:cubicBezTo>
                  <a:pt x="6966268" y="1899242"/>
                  <a:pt x="6988116" y="1904097"/>
                  <a:pt x="6999039" y="1869505"/>
                </a:cubicBezTo>
                <a:cubicBezTo>
                  <a:pt x="7003287" y="1856154"/>
                  <a:pt x="7046982" y="1854333"/>
                  <a:pt x="7073077" y="1850692"/>
                </a:cubicBezTo>
                <a:cubicBezTo>
                  <a:pt x="7090677" y="1848265"/>
                  <a:pt x="7108883" y="1851906"/>
                  <a:pt x="7131337" y="1852513"/>
                </a:cubicBezTo>
                <a:cubicBezTo>
                  <a:pt x="7083394" y="1803963"/>
                  <a:pt x="7043341" y="1756021"/>
                  <a:pt x="6995398" y="1717181"/>
                </a:cubicBezTo>
                <a:cubicBezTo>
                  <a:pt x="6961413" y="1689265"/>
                  <a:pt x="6920753" y="1708078"/>
                  <a:pt x="6883734" y="1723857"/>
                </a:cubicBezTo>
                <a:cubicBezTo>
                  <a:pt x="6851570" y="1737208"/>
                  <a:pt x="6817586" y="1747525"/>
                  <a:pt x="6783600" y="1757234"/>
                </a:cubicBezTo>
                <a:cubicBezTo>
                  <a:pt x="6770856" y="1760876"/>
                  <a:pt x="6752650" y="1754807"/>
                  <a:pt x="6743547" y="1762089"/>
                </a:cubicBezTo>
                <a:cubicBezTo>
                  <a:pt x="6688929" y="1801536"/>
                  <a:pt x="6650089" y="1748131"/>
                  <a:pt x="6603967" y="1740242"/>
                </a:cubicBezTo>
                <a:cubicBezTo>
                  <a:pt x="6579086" y="1735994"/>
                  <a:pt x="6553598" y="1721429"/>
                  <a:pt x="6529323" y="1724464"/>
                </a:cubicBezTo>
                <a:cubicBezTo>
                  <a:pt x="6472884" y="1730532"/>
                  <a:pt x="6424334" y="1723250"/>
                  <a:pt x="6390956" y="1681983"/>
                </a:cubicBezTo>
                <a:cubicBezTo>
                  <a:pt x="6346048" y="1689872"/>
                  <a:pt x="6304781" y="1697761"/>
                  <a:pt x="6262907" y="1705044"/>
                </a:cubicBezTo>
                <a:cubicBezTo>
                  <a:pt x="6255624" y="1717788"/>
                  <a:pt x="6247735" y="1739635"/>
                  <a:pt x="6231957" y="1751773"/>
                </a:cubicBezTo>
                <a:cubicBezTo>
                  <a:pt x="6225888" y="1756628"/>
                  <a:pt x="6202220" y="1739635"/>
                  <a:pt x="6187048" y="1732960"/>
                </a:cubicBezTo>
                <a:cubicBezTo>
                  <a:pt x="6214964" y="1661956"/>
                  <a:pt x="6214964" y="1661349"/>
                  <a:pt x="6133037" y="1634040"/>
                </a:cubicBezTo>
                <a:cubicBezTo>
                  <a:pt x="6155491" y="1622510"/>
                  <a:pt x="6171877" y="1614013"/>
                  <a:pt x="6190083" y="1604910"/>
                </a:cubicBezTo>
                <a:cubicBezTo>
                  <a:pt x="6188869" y="1597021"/>
                  <a:pt x="6186441" y="1584277"/>
                  <a:pt x="6184014" y="1572139"/>
                </a:cubicBezTo>
                <a:cubicBezTo>
                  <a:pt x="6204647" y="1572139"/>
                  <a:pt x="6225888" y="1568498"/>
                  <a:pt x="6245308" y="1572746"/>
                </a:cubicBezTo>
                <a:cubicBezTo>
                  <a:pt x="6285968" y="1581242"/>
                  <a:pt x="6326022" y="1596414"/>
                  <a:pt x="6366682" y="1604304"/>
                </a:cubicBezTo>
                <a:cubicBezTo>
                  <a:pt x="6387315" y="1607945"/>
                  <a:pt x="6409769" y="1601269"/>
                  <a:pt x="6432830" y="1590952"/>
                </a:cubicBezTo>
                <a:cubicBezTo>
                  <a:pt x="6372143" y="1507811"/>
                  <a:pt x="6293857" y="1460475"/>
                  <a:pt x="6191903" y="1446518"/>
                </a:cubicBezTo>
                <a:cubicBezTo>
                  <a:pt x="6188262" y="1461689"/>
                  <a:pt x="6185228" y="1476861"/>
                  <a:pt x="6181586" y="1492640"/>
                </a:cubicBezTo>
                <a:cubicBezTo>
                  <a:pt x="6152457" y="1487785"/>
                  <a:pt x="6125148" y="1483537"/>
                  <a:pt x="6097839" y="1478682"/>
                </a:cubicBezTo>
                <a:cubicBezTo>
                  <a:pt x="6113010" y="1462903"/>
                  <a:pt x="6130003" y="1445304"/>
                  <a:pt x="6150029" y="1424063"/>
                </a:cubicBezTo>
                <a:cubicBezTo>
                  <a:pt x="6126968" y="1414960"/>
                  <a:pt x="6113617" y="1409499"/>
                  <a:pt x="6096625" y="1402823"/>
                </a:cubicBezTo>
                <a:cubicBezTo>
                  <a:pt x="6095411" y="1414960"/>
                  <a:pt x="6094197" y="1425277"/>
                  <a:pt x="6092377" y="1439842"/>
                </a:cubicBezTo>
                <a:cubicBezTo>
                  <a:pt x="6051716" y="1425277"/>
                  <a:pt x="6012270" y="1411319"/>
                  <a:pt x="5971003" y="1396147"/>
                </a:cubicBezTo>
                <a:cubicBezTo>
                  <a:pt x="5967362" y="1409499"/>
                  <a:pt x="5964327" y="1420422"/>
                  <a:pt x="5960079" y="1436201"/>
                </a:cubicBezTo>
                <a:cubicBezTo>
                  <a:pt x="5919419" y="1343350"/>
                  <a:pt x="5851450" y="1388865"/>
                  <a:pt x="5793190" y="1393720"/>
                </a:cubicBezTo>
                <a:cubicBezTo>
                  <a:pt x="5808362" y="1430132"/>
                  <a:pt x="5823534" y="1465937"/>
                  <a:pt x="5838705" y="1501743"/>
                </a:cubicBezTo>
                <a:cubicBezTo>
                  <a:pt x="5860553" y="1552720"/>
                  <a:pt x="5898179" y="1565464"/>
                  <a:pt x="5947335" y="1538155"/>
                </a:cubicBezTo>
                <a:cubicBezTo>
                  <a:pt x="5955831" y="1533907"/>
                  <a:pt x="5962507" y="1527231"/>
                  <a:pt x="5978285" y="1515701"/>
                </a:cubicBezTo>
                <a:cubicBezTo>
                  <a:pt x="5992243" y="1547258"/>
                  <a:pt x="6004988" y="1574567"/>
                  <a:pt x="6016518" y="1601876"/>
                </a:cubicBezTo>
                <a:cubicBezTo>
                  <a:pt x="6023194" y="1618261"/>
                  <a:pt x="6025014" y="1637681"/>
                  <a:pt x="6034117" y="1652246"/>
                </a:cubicBezTo>
                <a:cubicBezTo>
                  <a:pt x="6057178" y="1688658"/>
                  <a:pt x="6042613" y="1709292"/>
                  <a:pt x="6006808" y="1728105"/>
                </a:cubicBezTo>
                <a:cubicBezTo>
                  <a:pt x="5997098" y="1711113"/>
                  <a:pt x="5986782" y="1697154"/>
                  <a:pt x="5980106" y="1681376"/>
                </a:cubicBezTo>
                <a:cubicBezTo>
                  <a:pt x="5974037" y="1666204"/>
                  <a:pt x="5971610" y="1649819"/>
                  <a:pt x="5966755" y="1632220"/>
                </a:cubicBezTo>
                <a:cubicBezTo>
                  <a:pt x="5948549" y="1638288"/>
                  <a:pt x="5932163" y="1643750"/>
                  <a:pt x="5927915" y="1644964"/>
                </a:cubicBezTo>
                <a:cubicBezTo>
                  <a:pt x="5913350" y="1675914"/>
                  <a:pt x="5906068" y="1700796"/>
                  <a:pt x="5890896" y="1719609"/>
                </a:cubicBezTo>
                <a:cubicBezTo>
                  <a:pt x="5883614" y="1728105"/>
                  <a:pt x="5858125" y="1729925"/>
                  <a:pt x="5845988" y="1724464"/>
                </a:cubicBezTo>
                <a:cubicBezTo>
                  <a:pt x="5795618" y="1699582"/>
                  <a:pt x="5796831" y="1697761"/>
                  <a:pt x="5776198" y="1740242"/>
                </a:cubicBezTo>
                <a:cubicBezTo>
                  <a:pt x="5765274" y="1722036"/>
                  <a:pt x="5757385" y="1690479"/>
                  <a:pt x="5740393" y="1684410"/>
                </a:cubicBezTo>
                <a:cubicBezTo>
                  <a:pt x="5719152" y="1676521"/>
                  <a:pt x="5690022" y="1688658"/>
                  <a:pt x="5663320" y="1692300"/>
                </a:cubicBezTo>
                <a:cubicBezTo>
                  <a:pt x="5640259" y="1671666"/>
                  <a:pt x="5623267" y="1648605"/>
                  <a:pt x="5631156" y="1611586"/>
                </a:cubicBezTo>
                <a:cubicBezTo>
                  <a:pt x="5632977" y="1601876"/>
                  <a:pt x="5610523" y="1587311"/>
                  <a:pt x="5600813" y="1576388"/>
                </a:cubicBezTo>
                <a:cubicBezTo>
                  <a:pt x="5668175" y="1566678"/>
                  <a:pt x="5737358" y="1556361"/>
                  <a:pt x="5806541" y="1544830"/>
                </a:cubicBezTo>
                <a:cubicBezTo>
                  <a:pt x="5807755" y="1544830"/>
                  <a:pt x="5806541" y="1533300"/>
                  <a:pt x="5806541" y="1526624"/>
                </a:cubicBezTo>
                <a:cubicBezTo>
                  <a:pt x="5781053" y="1526624"/>
                  <a:pt x="5758599" y="1529659"/>
                  <a:pt x="5737358" y="1526017"/>
                </a:cubicBezTo>
                <a:cubicBezTo>
                  <a:pt x="5716118" y="1522376"/>
                  <a:pt x="5702160" y="1513273"/>
                  <a:pt x="5698519" y="1484143"/>
                </a:cubicBezTo>
                <a:cubicBezTo>
                  <a:pt x="5696091" y="1462903"/>
                  <a:pt x="5667568" y="1444090"/>
                  <a:pt x="5648148" y="1427098"/>
                </a:cubicBezTo>
                <a:cubicBezTo>
                  <a:pt x="5634798" y="1415567"/>
                  <a:pt x="5616591" y="1408892"/>
                  <a:pt x="5600813" y="1399789"/>
                </a:cubicBezTo>
                <a:cubicBezTo>
                  <a:pt x="5602633" y="1395541"/>
                  <a:pt x="5604454" y="1391899"/>
                  <a:pt x="5606881" y="1387651"/>
                </a:cubicBezTo>
                <a:cubicBezTo>
                  <a:pt x="5582000" y="1386437"/>
                  <a:pt x="5557725" y="1385224"/>
                  <a:pt x="5519492" y="1383403"/>
                </a:cubicBezTo>
                <a:cubicBezTo>
                  <a:pt x="5529202" y="1399789"/>
                  <a:pt x="5536485" y="1409499"/>
                  <a:pt x="5541340" y="1420422"/>
                </a:cubicBezTo>
                <a:cubicBezTo>
                  <a:pt x="5546802" y="1431346"/>
                  <a:pt x="5550443" y="1442269"/>
                  <a:pt x="5554691" y="1453800"/>
                </a:cubicBezTo>
                <a:cubicBezTo>
                  <a:pt x="5543160" y="1455621"/>
                  <a:pt x="5531630" y="1457441"/>
                  <a:pt x="5520099" y="1459262"/>
                </a:cubicBezTo>
                <a:cubicBezTo>
                  <a:pt x="5519492" y="1459262"/>
                  <a:pt x="5517672" y="1455621"/>
                  <a:pt x="5517065" y="1455621"/>
                </a:cubicBezTo>
                <a:cubicBezTo>
                  <a:pt x="5457592" y="1477468"/>
                  <a:pt x="5441813" y="1430739"/>
                  <a:pt x="5414504" y="1395541"/>
                </a:cubicBezTo>
                <a:cubicBezTo>
                  <a:pt x="5405401" y="1384010"/>
                  <a:pt x="5378092" y="1384617"/>
                  <a:pt x="5358672" y="1385224"/>
                </a:cubicBezTo>
                <a:cubicBezTo>
                  <a:pt x="5321653" y="1385831"/>
                  <a:pt x="5285241" y="1389472"/>
                  <a:pt x="5248222" y="1391899"/>
                </a:cubicBezTo>
                <a:cubicBezTo>
                  <a:pt x="5247008" y="1396754"/>
                  <a:pt x="5245794" y="1401609"/>
                  <a:pt x="5245188" y="1406464"/>
                </a:cubicBezTo>
                <a:cubicBezTo>
                  <a:pt x="5262787" y="1419208"/>
                  <a:pt x="5280386" y="1431346"/>
                  <a:pt x="5299199" y="1444697"/>
                </a:cubicBezTo>
                <a:cubicBezTo>
                  <a:pt x="5268248" y="1500529"/>
                  <a:pt x="5224554" y="1515701"/>
                  <a:pt x="5160833" y="1493853"/>
                </a:cubicBezTo>
                <a:cubicBezTo>
                  <a:pt x="5140806" y="1487178"/>
                  <a:pt x="5109856" y="1484143"/>
                  <a:pt x="5096505" y="1495674"/>
                </a:cubicBezTo>
                <a:cubicBezTo>
                  <a:pt x="5065554" y="1521162"/>
                  <a:pt x="5047348" y="1506598"/>
                  <a:pt x="5029142" y="1486571"/>
                </a:cubicBezTo>
                <a:cubicBezTo>
                  <a:pt x="5006081" y="1489605"/>
                  <a:pt x="4980592" y="1541189"/>
                  <a:pt x="4967848" y="1480502"/>
                </a:cubicBezTo>
                <a:cubicBezTo>
                  <a:pt x="4953890" y="1485357"/>
                  <a:pt x="4938112" y="1487178"/>
                  <a:pt x="4927188" y="1495674"/>
                </a:cubicBezTo>
                <a:cubicBezTo>
                  <a:pt x="4905341" y="1512059"/>
                  <a:pt x="4892596" y="1514487"/>
                  <a:pt x="4881066" y="1484143"/>
                </a:cubicBezTo>
                <a:cubicBezTo>
                  <a:pt x="4856791" y="1422243"/>
                  <a:pt x="4813703" y="1413747"/>
                  <a:pt x="4768795" y="1458048"/>
                </a:cubicBezTo>
                <a:cubicBezTo>
                  <a:pt x="4791856" y="1476254"/>
                  <a:pt x="4814917" y="1495067"/>
                  <a:pt x="4835551" y="1511453"/>
                </a:cubicBezTo>
                <a:cubicBezTo>
                  <a:pt x="4815524" y="1522376"/>
                  <a:pt x="4799139" y="1531479"/>
                  <a:pt x="4782146" y="1540582"/>
                </a:cubicBezTo>
                <a:lnTo>
                  <a:pt x="4782146" y="1540582"/>
                </a:lnTo>
                <a:cubicBezTo>
                  <a:pt x="4725707" y="1538762"/>
                  <a:pt x="4669269" y="1536334"/>
                  <a:pt x="4612830" y="1535120"/>
                </a:cubicBezTo>
                <a:cubicBezTo>
                  <a:pt x="4596444" y="1534514"/>
                  <a:pt x="4576418" y="1531479"/>
                  <a:pt x="4564887" y="1539368"/>
                </a:cubicBezTo>
                <a:cubicBezTo>
                  <a:pt x="4529082" y="1563643"/>
                  <a:pt x="4527868" y="1583063"/>
                  <a:pt x="4558818" y="1630399"/>
                </a:cubicBezTo>
                <a:cubicBezTo>
                  <a:pt x="4438658" y="1682590"/>
                  <a:pt x="4320319" y="1733567"/>
                  <a:pt x="4200766" y="1785150"/>
                </a:cubicBezTo>
                <a:cubicBezTo>
                  <a:pt x="4215331" y="1794860"/>
                  <a:pt x="4231716" y="1805784"/>
                  <a:pt x="4253563" y="1819742"/>
                </a:cubicBezTo>
                <a:cubicBezTo>
                  <a:pt x="4227468" y="1829452"/>
                  <a:pt x="4210476" y="1836127"/>
                  <a:pt x="4194090" y="1842196"/>
                </a:cubicBezTo>
                <a:cubicBezTo>
                  <a:pt x="4195304" y="1838555"/>
                  <a:pt x="4196518" y="1834307"/>
                  <a:pt x="4197731" y="1830666"/>
                </a:cubicBezTo>
                <a:cubicBezTo>
                  <a:pt x="4171636" y="1816101"/>
                  <a:pt x="4146147" y="1801536"/>
                  <a:pt x="4120052" y="1786971"/>
                </a:cubicBezTo>
                <a:cubicBezTo>
                  <a:pt x="4111556" y="1808818"/>
                  <a:pt x="4102453" y="1830666"/>
                  <a:pt x="4090316" y="1860402"/>
                </a:cubicBezTo>
                <a:cubicBezTo>
                  <a:pt x="4073930" y="1868292"/>
                  <a:pt x="4046621" y="1882249"/>
                  <a:pt x="4014457" y="1898028"/>
                </a:cubicBezTo>
                <a:cubicBezTo>
                  <a:pt x="3981686" y="1881643"/>
                  <a:pt x="3938598" y="1868898"/>
                  <a:pt x="3936171" y="1811853"/>
                </a:cubicBezTo>
                <a:cubicBezTo>
                  <a:pt x="3935564" y="1799715"/>
                  <a:pt x="3911896" y="1780902"/>
                  <a:pt x="3896724" y="1778475"/>
                </a:cubicBezTo>
                <a:cubicBezTo>
                  <a:pt x="3883980" y="1776654"/>
                  <a:pt x="3868808" y="1793647"/>
                  <a:pt x="3854243" y="1802750"/>
                </a:cubicBezTo>
                <a:cubicBezTo>
                  <a:pt x="3865167" y="1810639"/>
                  <a:pt x="3876091" y="1819742"/>
                  <a:pt x="3888228" y="1826418"/>
                </a:cubicBezTo>
                <a:cubicBezTo>
                  <a:pt x="3893083" y="1829452"/>
                  <a:pt x="3900972" y="1827631"/>
                  <a:pt x="3921606" y="1828845"/>
                </a:cubicBezTo>
                <a:cubicBezTo>
                  <a:pt x="3886407" y="1844624"/>
                  <a:pt x="3863953" y="1859189"/>
                  <a:pt x="3840285" y="1862830"/>
                </a:cubicBezTo>
                <a:cubicBezTo>
                  <a:pt x="3824507" y="1865257"/>
                  <a:pt x="3805087" y="1853727"/>
                  <a:pt x="3788702" y="1844624"/>
                </a:cubicBezTo>
                <a:cubicBezTo>
                  <a:pt x="3767461" y="1833093"/>
                  <a:pt x="3747435" y="1818528"/>
                  <a:pt x="3720732" y="1809425"/>
                </a:cubicBezTo>
                <a:cubicBezTo>
                  <a:pt x="3739545" y="1881643"/>
                  <a:pt x="3692816" y="1901669"/>
                  <a:pt x="3633343" y="1925944"/>
                </a:cubicBezTo>
                <a:cubicBezTo>
                  <a:pt x="3672789" y="1932620"/>
                  <a:pt x="3699492" y="1942936"/>
                  <a:pt x="3724980" y="1941116"/>
                </a:cubicBezTo>
                <a:cubicBezTo>
                  <a:pt x="3820866" y="1934440"/>
                  <a:pt x="3917358" y="1930799"/>
                  <a:pt x="4011423" y="1912593"/>
                </a:cubicBezTo>
                <a:cubicBezTo>
                  <a:pt x="4086067" y="1898635"/>
                  <a:pt x="4158285" y="1914414"/>
                  <a:pt x="4231716" y="1908952"/>
                </a:cubicBezTo>
                <a:cubicBezTo>
                  <a:pt x="4260239" y="1907131"/>
                  <a:pt x="4288762" y="1905917"/>
                  <a:pt x="4316071" y="1899242"/>
                </a:cubicBezTo>
                <a:cubicBezTo>
                  <a:pt x="4347628" y="1891353"/>
                  <a:pt x="4374330" y="1875574"/>
                  <a:pt x="4408922" y="1899242"/>
                </a:cubicBezTo>
                <a:cubicBezTo>
                  <a:pt x="4425914" y="1910772"/>
                  <a:pt x="4458078" y="1899849"/>
                  <a:pt x="4482960" y="1899242"/>
                </a:cubicBezTo>
                <a:cubicBezTo>
                  <a:pt x="4526048" y="1898635"/>
                  <a:pt x="4570349" y="1890746"/>
                  <a:pt x="4611009" y="1899242"/>
                </a:cubicBezTo>
                <a:cubicBezTo>
                  <a:pt x="4640139" y="1905311"/>
                  <a:pt x="4671696" y="1929585"/>
                  <a:pt x="4651063" y="1979349"/>
                </a:cubicBezTo>
                <a:cubicBezTo>
                  <a:pt x="4673517" y="1976921"/>
                  <a:pt x="4690509" y="1975101"/>
                  <a:pt x="4711143" y="1972673"/>
                </a:cubicBezTo>
                <a:cubicBezTo>
                  <a:pt x="4708108" y="1955074"/>
                  <a:pt x="4702040" y="1941723"/>
                  <a:pt x="4704467" y="1930799"/>
                </a:cubicBezTo>
                <a:cubicBezTo>
                  <a:pt x="4709322" y="1909559"/>
                  <a:pt x="4719032" y="1894387"/>
                  <a:pt x="4746341" y="1912593"/>
                </a:cubicBezTo>
                <a:cubicBezTo>
                  <a:pt x="4759692" y="1921696"/>
                  <a:pt x="4782753" y="1927158"/>
                  <a:pt x="4796104" y="1922303"/>
                </a:cubicBezTo>
                <a:cubicBezTo>
                  <a:pt x="4820986" y="1912593"/>
                  <a:pt x="4845868" y="1881036"/>
                  <a:pt x="4864681" y="1921089"/>
                </a:cubicBezTo>
                <a:cubicBezTo>
                  <a:pt x="4871356" y="1935047"/>
                  <a:pt x="4850723" y="1961142"/>
                  <a:pt x="4839192" y="1990879"/>
                </a:cubicBezTo>
                <a:cubicBezTo>
                  <a:pt x="4862253" y="1994520"/>
                  <a:pt x="4895024" y="2001196"/>
                  <a:pt x="4927795" y="2003623"/>
                </a:cubicBezTo>
                <a:cubicBezTo>
                  <a:pt x="4956318" y="2005444"/>
                  <a:pt x="4984841" y="2013333"/>
                  <a:pt x="5011543" y="1986631"/>
                </a:cubicBezTo>
                <a:cubicBezTo>
                  <a:pt x="5021860" y="1976314"/>
                  <a:pt x="5050382" y="1982990"/>
                  <a:pt x="5070409" y="1981776"/>
                </a:cubicBezTo>
                <a:cubicBezTo>
                  <a:pt x="5088615" y="1981169"/>
                  <a:pt x="5106214" y="1979955"/>
                  <a:pt x="5134737" y="1978742"/>
                </a:cubicBezTo>
                <a:cubicBezTo>
                  <a:pt x="5079512" y="1903490"/>
                  <a:pt x="4995764" y="1941723"/>
                  <a:pt x="4939325" y="1910166"/>
                </a:cubicBezTo>
                <a:cubicBezTo>
                  <a:pt x="4992123" y="1847051"/>
                  <a:pt x="5070409" y="1841589"/>
                  <a:pt x="5142627" y="1828238"/>
                </a:cubicBezTo>
                <a:cubicBezTo>
                  <a:pt x="5172363" y="1822776"/>
                  <a:pt x="5207562" y="1847051"/>
                  <a:pt x="5236084" y="1847051"/>
                </a:cubicBezTo>
                <a:cubicBezTo>
                  <a:pt x="5262180" y="1837341"/>
                  <a:pt x="5288275" y="1827631"/>
                  <a:pt x="5324687" y="1814280"/>
                </a:cubicBezTo>
                <a:cubicBezTo>
                  <a:pt x="5318012" y="1846444"/>
                  <a:pt x="5319226" y="1864043"/>
                  <a:pt x="5311336" y="1874967"/>
                </a:cubicBezTo>
                <a:cubicBezTo>
                  <a:pt x="5301020" y="1888925"/>
                  <a:pt x="5280386" y="1910166"/>
                  <a:pt x="5268855" y="1907131"/>
                </a:cubicBezTo>
                <a:cubicBezTo>
                  <a:pt x="5217878" y="1895601"/>
                  <a:pt x="5190569" y="1924730"/>
                  <a:pt x="5149909" y="1960536"/>
                </a:cubicBezTo>
                <a:cubicBezTo>
                  <a:pt x="5177825" y="1964784"/>
                  <a:pt x="5197245" y="1963570"/>
                  <a:pt x="5211810" y="1970852"/>
                </a:cubicBezTo>
                <a:cubicBezTo>
                  <a:pt x="5223340" y="1976921"/>
                  <a:pt x="5235477" y="1993307"/>
                  <a:pt x="5236084" y="2004837"/>
                </a:cubicBezTo>
                <a:cubicBezTo>
                  <a:pt x="5236084" y="2013333"/>
                  <a:pt x="5217271" y="2029719"/>
                  <a:pt x="5206955" y="2029719"/>
                </a:cubicBezTo>
                <a:cubicBezTo>
                  <a:pt x="5143234" y="2029719"/>
                  <a:pt x="5078905" y="2022436"/>
                  <a:pt x="5015184" y="2024257"/>
                </a:cubicBezTo>
                <a:cubicBezTo>
                  <a:pt x="4922333" y="2026684"/>
                  <a:pt x="4829482" y="2030932"/>
                  <a:pt x="4737238" y="2043070"/>
                </a:cubicBezTo>
                <a:cubicBezTo>
                  <a:pt x="4685047" y="2049745"/>
                  <a:pt x="4641960" y="2053387"/>
                  <a:pt x="4616471" y="1996948"/>
                </a:cubicBezTo>
                <a:cubicBezTo>
                  <a:pt x="4614044" y="1991486"/>
                  <a:pt x="4602513" y="1989665"/>
                  <a:pt x="4593410" y="1984810"/>
                </a:cubicBezTo>
                <a:cubicBezTo>
                  <a:pt x="4547895" y="2079482"/>
                  <a:pt x="4452616" y="2065524"/>
                  <a:pt x="4374330" y="2083730"/>
                </a:cubicBezTo>
                <a:cubicBezTo>
                  <a:pt x="4289975" y="2103150"/>
                  <a:pt x="4207441" y="2083123"/>
                  <a:pt x="4135224" y="2040035"/>
                </a:cubicBezTo>
                <a:cubicBezTo>
                  <a:pt x="4121266" y="2064917"/>
                  <a:pt x="4111556" y="2083123"/>
                  <a:pt x="4101239" y="2101329"/>
                </a:cubicBezTo>
                <a:cubicBezTo>
                  <a:pt x="4096384" y="2098295"/>
                  <a:pt x="4090922" y="2095261"/>
                  <a:pt x="4086067" y="2092226"/>
                </a:cubicBezTo>
                <a:cubicBezTo>
                  <a:pt x="4094563" y="2081909"/>
                  <a:pt x="4103060" y="2070986"/>
                  <a:pt x="4111556" y="2060669"/>
                </a:cubicBezTo>
                <a:cubicBezTo>
                  <a:pt x="4108522" y="2056421"/>
                  <a:pt x="4106094" y="2052780"/>
                  <a:pt x="4103060" y="2048532"/>
                </a:cubicBezTo>
                <a:cubicBezTo>
                  <a:pt x="4087281" y="2057635"/>
                  <a:pt x="4071502" y="2066738"/>
                  <a:pt x="4055724" y="2076448"/>
                </a:cubicBezTo>
                <a:cubicBezTo>
                  <a:pt x="4036911" y="2076448"/>
                  <a:pt x="4019312" y="2074020"/>
                  <a:pt x="3997464" y="2103757"/>
                </a:cubicBezTo>
                <a:cubicBezTo>
                  <a:pt x="3985327" y="2120142"/>
                  <a:pt x="3944060" y="2116501"/>
                  <a:pt x="3915537" y="2119535"/>
                </a:cubicBezTo>
                <a:cubicBezTo>
                  <a:pt x="3882159" y="2123177"/>
                  <a:pt x="3839678" y="2111646"/>
                  <a:pt x="3816011" y="2128032"/>
                </a:cubicBezTo>
                <a:cubicBezTo>
                  <a:pt x="3765034" y="2162623"/>
                  <a:pt x="3709809" y="2158982"/>
                  <a:pt x="3655797" y="2171119"/>
                </a:cubicBezTo>
                <a:cubicBezTo>
                  <a:pt x="3618171" y="2179615"/>
                  <a:pt x="3582366" y="2196001"/>
                  <a:pt x="3544740" y="2205104"/>
                </a:cubicBezTo>
                <a:cubicBezTo>
                  <a:pt x="3528355" y="2209352"/>
                  <a:pt x="3505900" y="2209352"/>
                  <a:pt x="3493156" y="2201463"/>
                </a:cubicBezTo>
                <a:cubicBezTo>
                  <a:pt x="3442179" y="2168692"/>
                  <a:pt x="3399698" y="2186898"/>
                  <a:pt x="3356611" y="2216634"/>
                </a:cubicBezTo>
                <a:cubicBezTo>
                  <a:pt x="3348721" y="2222096"/>
                  <a:pt x="3338405" y="2231199"/>
                  <a:pt x="3331122" y="2229379"/>
                </a:cubicBezTo>
                <a:cubicBezTo>
                  <a:pt x="3229168" y="2208138"/>
                  <a:pt x="3130249" y="2240909"/>
                  <a:pt x="3030115" y="2246371"/>
                </a:cubicBezTo>
                <a:cubicBezTo>
                  <a:pt x="2938478" y="2251226"/>
                  <a:pt x="2848054" y="2265184"/>
                  <a:pt x="2756417" y="2273680"/>
                </a:cubicBezTo>
                <a:cubicBezTo>
                  <a:pt x="2746100" y="2274894"/>
                  <a:pt x="2734570" y="2267005"/>
                  <a:pt x="2723646" y="2263970"/>
                </a:cubicBezTo>
                <a:cubicBezTo>
                  <a:pt x="2650822" y="2245764"/>
                  <a:pt x="2580425" y="2234841"/>
                  <a:pt x="2508208" y="2273073"/>
                </a:cubicBezTo>
                <a:cubicBezTo>
                  <a:pt x="2487574" y="2283997"/>
                  <a:pt x="2452983" y="2267005"/>
                  <a:pt x="2424460" y="2264577"/>
                </a:cubicBezTo>
                <a:cubicBezTo>
                  <a:pt x="2397151" y="2262757"/>
                  <a:pt x="2369235" y="2263970"/>
                  <a:pt x="2341319" y="2262757"/>
                </a:cubicBezTo>
                <a:cubicBezTo>
                  <a:pt x="2304300" y="2261543"/>
                  <a:pt x="2267281" y="2259722"/>
                  <a:pt x="2230262" y="2256688"/>
                </a:cubicBezTo>
                <a:cubicBezTo>
                  <a:pt x="2175643" y="2252440"/>
                  <a:pt x="2119812" y="2254260"/>
                  <a:pt x="2067621" y="2240302"/>
                </a:cubicBezTo>
                <a:cubicBezTo>
                  <a:pt x="2026354" y="2229379"/>
                  <a:pt x="1975983" y="2224524"/>
                  <a:pt x="1952316" y="2177188"/>
                </a:cubicBezTo>
                <a:cubicBezTo>
                  <a:pt x="1994190" y="2141383"/>
                  <a:pt x="1989335" y="2086158"/>
                  <a:pt x="1943213" y="2058848"/>
                </a:cubicBezTo>
                <a:cubicBezTo>
                  <a:pt x="1902552" y="2034574"/>
                  <a:pt x="1864927" y="2000589"/>
                  <a:pt x="1820625" y="1990272"/>
                </a:cubicBezTo>
                <a:cubicBezTo>
                  <a:pt x="1779358" y="1980562"/>
                  <a:pt x="1730808" y="1992093"/>
                  <a:pt x="1687114" y="2001196"/>
                </a:cubicBezTo>
                <a:cubicBezTo>
                  <a:pt x="1647667" y="2009692"/>
                  <a:pt x="1610648" y="2033360"/>
                  <a:pt x="1568167" y="2009692"/>
                </a:cubicBezTo>
                <a:cubicBezTo>
                  <a:pt x="1523866" y="1984810"/>
                  <a:pt x="1477744" y="1974494"/>
                  <a:pt x="1423733" y="1971459"/>
                </a:cubicBezTo>
                <a:cubicBezTo>
                  <a:pt x="1352122" y="1967818"/>
                  <a:pt x="1282332" y="1939902"/>
                  <a:pt x="1204046" y="1920482"/>
                </a:cubicBezTo>
                <a:cubicBezTo>
                  <a:pt x="1221038" y="1902276"/>
                  <a:pt x="1231355" y="1891353"/>
                  <a:pt x="1241065" y="1881643"/>
                </a:cubicBezTo>
                <a:cubicBezTo>
                  <a:pt x="1208294" y="1871326"/>
                  <a:pt x="1177344" y="1861616"/>
                  <a:pt x="1146393" y="1851906"/>
                </a:cubicBezTo>
                <a:cubicBezTo>
                  <a:pt x="1148214" y="1845230"/>
                  <a:pt x="1149428" y="1839162"/>
                  <a:pt x="1151248" y="1832486"/>
                </a:cubicBezTo>
                <a:cubicBezTo>
                  <a:pt x="1188874" y="1834307"/>
                  <a:pt x="1226500" y="1836127"/>
                  <a:pt x="1248347" y="1836734"/>
                </a:cubicBezTo>
                <a:cubicBezTo>
                  <a:pt x="1277477" y="1830059"/>
                  <a:pt x="1293256" y="1827024"/>
                  <a:pt x="1309034" y="1823383"/>
                </a:cubicBezTo>
                <a:cubicBezTo>
                  <a:pt x="1310248" y="1839162"/>
                  <a:pt x="1312069" y="1855547"/>
                  <a:pt x="1314496" y="1882856"/>
                </a:cubicBezTo>
                <a:cubicBezTo>
                  <a:pt x="1366687" y="1838555"/>
                  <a:pt x="1409168" y="1801536"/>
                  <a:pt x="1458931" y="1759662"/>
                </a:cubicBezTo>
                <a:cubicBezTo>
                  <a:pt x="1406133" y="1745704"/>
                  <a:pt x="1359404" y="1733567"/>
                  <a:pt x="1315103" y="1722036"/>
                </a:cubicBezTo>
                <a:cubicBezTo>
                  <a:pt x="1284153" y="1649819"/>
                  <a:pt x="1377611" y="1666811"/>
                  <a:pt x="1378824" y="1616441"/>
                </a:cubicBezTo>
                <a:cubicBezTo>
                  <a:pt x="1346053" y="1582456"/>
                  <a:pt x="1318744" y="1623723"/>
                  <a:pt x="1289008" y="1627971"/>
                </a:cubicBezTo>
                <a:cubicBezTo>
                  <a:pt x="1270802" y="1631006"/>
                  <a:pt x="1253202" y="1641323"/>
                  <a:pt x="1234996" y="1644964"/>
                </a:cubicBezTo>
                <a:cubicBezTo>
                  <a:pt x="1158531" y="1661349"/>
                  <a:pt x="1090562" y="1629792"/>
                  <a:pt x="1021985" y="1604304"/>
                </a:cubicBezTo>
                <a:cubicBezTo>
                  <a:pt x="1006814" y="1598842"/>
                  <a:pt x="996497" y="1581849"/>
                  <a:pt x="984966" y="1570926"/>
                </a:cubicBezTo>
                <a:cubicBezTo>
                  <a:pt x="886653" y="1621296"/>
                  <a:pt x="780451" y="1596414"/>
                  <a:pt x="683352" y="1586704"/>
                </a:cubicBezTo>
                <a:cubicBezTo>
                  <a:pt x="683352" y="1612800"/>
                  <a:pt x="683352" y="1632220"/>
                  <a:pt x="683352" y="1663170"/>
                </a:cubicBezTo>
                <a:cubicBezTo>
                  <a:pt x="683352" y="1663170"/>
                  <a:pt x="694276" y="1671059"/>
                  <a:pt x="699738" y="1681983"/>
                </a:cubicBezTo>
                <a:cubicBezTo>
                  <a:pt x="704593" y="1691693"/>
                  <a:pt x="707020" y="1706257"/>
                  <a:pt x="702772" y="1715361"/>
                </a:cubicBezTo>
                <a:cubicBezTo>
                  <a:pt x="696703" y="1726891"/>
                  <a:pt x="684566" y="1740242"/>
                  <a:pt x="673036" y="1742670"/>
                </a:cubicBezTo>
                <a:cubicBezTo>
                  <a:pt x="649974" y="1746918"/>
                  <a:pt x="625093" y="1746918"/>
                  <a:pt x="601425" y="1742670"/>
                </a:cubicBezTo>
                <a:cubicBezTo>
                  <a:pt x="592929" y="1741456"/>
                  <a:pt x="586860" y="1723857"/>
                  <a:pt x="580185" y="1713540"/>
                </a:cubicBezTo>
                <a:cubicBezTo>
                  <a:pt x="603852" y="1695941"/>
                  <a:pt x="628127" y="1678341"/>
                  <a:pt x="659078" y="1655281"/>
                </a:cubicBezTo>
                <a:cubicBezTo>
                  <a:pt x="590501" y="1631613"/>
                  <a:pt x="663932" y="1615834"/>
                  <a:pt x="654829" y="1595200"/>
                </a:cubicBezTo>
                <a:cubicBezTo>
                  <a:pt x="622665" y="1597021"/>
                  <a:pt x="588681" y="1607945"/>
                  <a:pt x="561372" y="1598235"/>
                </a:cubicBezTo>
                <a:cubicBezTo>
                  <a:pt x="523746" y="1584884"/>
                  <a:pt x="527994" y="1605517"/>
                  <a:pt x="523139" y="1624330"/>
                </a:cubicBezTo>
                <a:cubicBezTo>
                  <a:pt x="557124" y="1627364"/>
                  <a:pt x="588681" y="1629792"/>
                  <a:pt x="622059" y="1632220"/>
                </a:cubicBezTo>
                <a:cubicBezTo>
                  <a:pt x="605673" y="1666204"/>
                  <a:pt x="593536" y="1689872"/>
                  <a:pt x="582005" y="1714147"/>
                </a:cubicBezTo>
                <a:cubicBezTo>
                  <a:pt x="538311" y="1734173"/>
                  <a:pt x="512822" y="1702616"/>
                  <a:pt x="484299" y="1679555"/>
                </a:cubicBezTo>
                <a:cubicBezTo>
                  <a:pt x="494009" y="1664384"/>
                  <a:pt x="503719" y="1648605"/>
                  <a:pt x="519498" y="1623723"/>
                </a:cubicBezTo>
                <a:cubicBezTo>
                  <a:pt x="438177" y="1638288"/>
                  <a:pt x="365353" y="1668632"/>
                  <a:pt x="312555" y="1612800"/>
                </a:cubicBezTo>
                <a:cubicBezTo>
                  <a:pt x="262185" y="1612800"/>
                  <a:pt x="219704" y="1612800"/>
                  <a:pt x="169941" y="1612800"/>
                </a:cubicBezTo>
                <a:cubicBezTo>
                  <a:pt x="197250" y="1638288"/>
                  <a:pt x="216063" y="1655887"/>
                  <a:pt x="239124" y="1677735"/>
                </a:cubicBezTo>
                <a:cubicBezTo>
                  <a:pt x="183292" y="1708685"/>
                  <a:pt x="134743" y="1709292"/>
                  <a:pt x="84372" y="1691693"/>
                </a:cubicBezTo>
                <a:cubicBezTo>
                  <a:pt x="64346" y="1684410"/>
                  <a:pt x="42499" y="1682590"/>
                  <a:pt x="23686" y="1674093"/>
                </a:cubicBezTo>
                <a:cubicBezTo>
                  <a:pt x="13369" y="1669238"/>
                  <a:pt x="1231" y="1656494"/>
                  <a:pt x="18" y="1646784"/>
                </a:cubicBezTo>
                <a:cubicBezTo>
                  <a:pt x="-589" y="1639502"/>
                  <a:pt x="14583" y="1629792"/>
                  <a:pt x="23686" y="1621903"/>
                </a:cubicBezTo>
                <a:cubicBezTo>
                  <a:pt x="32182" y="1614620"/>
                  <a:pt x="43105" y="1610979"/>
                  <a:pt x="49781" y="1602483"/>
                </a:cubicBezTo>
                <a:cubicBezTo>
                  <a:pt x="81945" y="1563643"/>
                  <a:pt x="111682" y="1522983"/>
                  <a:pt x="145666" y="1485357"/>
                </a:cubicBezTo>
                <a:cubicBezTo>
                  <a:pt x="161445" y="1468365"/>
                  <a:pt x="171762" y="1449552"/>
                  <a:pt x="206960" y="1447124"/>
                </a:cubicBezTo>
                <a:cubicBezTo>
                  <a:pt x="261578" y="1443483"/>
                  <a:pt x="314983" y="1414960"/>
                  <a:pt x="367780" y="1393720"/>
                </a:cubicBezTo>
                <a:cubicBezTo>
                  <a:pt x="398731" y="1380976"/>
                  <a:pt x="452135" y="1414353"/>
                  <a:pt x="463059" y="1458048"/>
                </a:cubicBezTo>
                <a:cubicBezTo>
                  <a:pt x="464879" y="1465330"/>
                  <a:pt x="464273" y="1473220"/>
                  <a:pt x="464879" y="1490819"/>
                </a:cubicBezTo>
                <a:cubicBezTo>
                  <a:pt x="515250" y="1476861"/>
                  <a:pt x="561978" y="1468972"/>
                  <a:pt x="604459" y="1451372"/>
                </a:cubicBezTo>
                <a:cubicBezTo>
                  <a:pt x="665753" y="1425884"/>
                  <a:pt x="700345" y="1436808"/>
                  <a:pt x="730081" y="1499922"/>
                </a:cubicBezTo>
                <a:cubicBezTo>
                  <a:pt x="733116" y="1507204"/>
                  <a:pt x="739184" y="1513273"/>
                  <a:pt x="752535" y="1532086"/>
                </a:cubicBezTo>
                <a:cubicBezTo>
                  <a:pt x="788341" y="1470792"/>
                  <a:pt x="820505" y="1416174"/>
                  <a:pt x="853883" y="1359128"/>
                </a:cubicBezTo>
                <a:cubicBezTo>
                  <a:pt x="841138" y="1348205"/>
                  <a:pt x="829608" y="1337281"/>
                  <a:pt x="811402" y="1320896"/>
                </a:cubicBezTo>
                <a:cubicBezTo>
                  <a:pt x="796230" y="1343957"/>
                  <a:pt x="781058" y="1365804"/>
                  <a:pt x="767707" y="1388865"/>
                </a:cubicBezTo>
                <a:cubicBezTo>
                  <a:pt x="749501" y="1420422"/>
                  <a:pt x="685173" y="1413140"/>
                  <a:pt x="656043" y="1378548"/>
                </a:cubicBezTo>
                <a:cubicBezTo>
                  <a:pt x="640871" y="1360342"/>
                  <a:pt x="620845" y="1345777"/>
                  <a:pt x="602032" y="1329999"/>
                </a:cubicBezTo>
                <a:cubicBezTo>
                  <a:pt x="597177" y="1325751"/>
                  <a:pt x="589894" y="1320896"/>
                  <a:pt x="585040" y="1321503"/>
                </a:cubicBezTo>
                <a:cubicBezTo>
                  <a:pt x="506753" y="1334854"/>
                  <a:pt x="428467" y="1349419"/>
                  <a:pt x="350181" y="1363983"/>
                </a:cubicBezTo>
                <a:cubicBezTo>
                  <a:pt x="290101" y="1374907"/>
                  <a:pt x="231235" y="1392506"/>
                  <a:pt x="171155" y="1396147"/>
                </a:cubicBezTo>
                <a:cubicBezTo>
                  <a:pt x="131101" y="1398575"/>
                  <a:pt x="91048" y="1382189"/>
                  <a:pt x="69201" y="1337888"/>
                </a:cubicBezTo>
                <a:cubicBezTo>
                  <a:pt x="59491" y="1318468"/>
                  <a:pt x="26113" y="1309972"/>
                  <a:pt x="18224" y="1289945"/>
                </a:cubicBezTo>
                <a:cubicBezTo>
                  <a:pt x="6693" y="1259602"/>
                  <a:pt x="6693" y="1222583"/>
                  <a:pt x="1838" y="1195274"/>
                </a:cubicBezTo>
                <a:cubicBezTo>
                  <a:pt x="76483" y="1172820"/>
                  <a:pt x="140204" y="1154007"/>
                  <a:pt x="205139" y="1133980"/>
                </a:cubicBezTo>
                <a:cubicBezTo>
                  <a:pt x="220918" y="1022316"/>
                  <a:pt x="230021" y="1016247"/>
                  <a:pt x="346540" y="1040522"/>
                </a:cubicBezTo>
                <a:cubicBezTo>
                  <a:pt x="355036" y="1028385"/>
                  <a:pt x="362925" y="1015641"/>
                  <a:pt x="370815" y="1003503"/>
                </a:cubicBezTo>
                <a:cubicBezTo>
                  <a:pt x="318017" y="926431"/>
                  <a:pt x="236697" y="920362"/>
                  <a:pt x="153556" y="913686"/>
                </a:cubicBezTo>
                <a:cubicBezTo>
                  <a:pt x="86800" y="908225"/>
                  <a:pt x="15189" y="847538"/>
                  <a:pt x="17010" y="795954"/>
                </a:cubicBezTo>
                <a:cubicBezTo>
                  <a:pt x="18831" y="743763"/>
                  <a:pt x="26113" y="689145"/>
                  <a:pt x="45533" y="641809"/>
                </a:cubicBezTo>
                <a:cubicBezTo>
                  <a:pt x="58884" y="609645"/>
                  <a:pt x="92869" y="572019"/>
                  <a:pt x="124426" y="564130"/>
                </a:cubicBezTo>
                <a:cubicBezTo>
                  <a:pt x="181472" y="549565"/>
                  <a:pt x="222739" y="496767"/>
                  <a:pt x="286460" y="502836"/>
                </a:cubicBezTo>
                <a:cubicBezTo>
                  <a:pt x="295563" y="503443"/>
                  <a:pt x="305880" y="493126"/>
                  <a:pt x="330154" y="480382"/>
                </a:cubicBezTo>
                <a:cubicBezTo>
                  <a:pt x="302238" y="538641"/>
                  <a:pt x="372635" y="580515"/>
                  <a:pt x="325906" y="629672"/>
                </a:cubicBezTo>
                <a:cubicBezTo>
                  <a:pt x="336223" y="635740"/>
                  <a:pt x="347754" y="647878"/>
                  <a:pt x="357464" y="646664"/>
                </a:cubicBezTo>
                <a:cubicBezTo>
                  <a:pt x="390841" y="643023"/>
                  <a:pt x="423005" y="630885"/>
                  <a:pt x="455776" y="629065"/>
                </a:cubicBezTo>
                <a:cubicBezTo>
                  <a:pt x="494616" y="626637"/>
                  <a:pt x="533456" y="632706"/>
                  <a:pt x="572902" y="631492"/>
                </a:cubicBezTo>
                <a:cubicBezTo>
                  <a:pt x="585646" y="631492"/>
                  <a:pt x="605066" y="624817"/>
                  <a:pt x="608707" y="615714"/>
                </a:cubicBezTo>
                <a:cubicBezTo>
                  <a:pt x="632982" y="562916"/>
                  <a:pt x="655436" y="584763"/>
                  <a:pt x="679711" y="614500"/>
                </a:cubicBezTo>
                <a:cubicBezTo>
                  <a:pt x="684566" y="620569"/>
                  <a:pt x="690028" y="626637"/>
                  <a:pt x="696097" y="633313"/>
                </a:cubicBezTo>
                <a:cubicBezTo>
                  <a:pt x="753142" y="600542"/>
                  <a:pt x="833856" y="619355"/>
                  <a:pt x="871482" y="535607"/>
                </a:cubicBezTo>
                <a:cubicBezTo>
                  <a:pt x="858131" y="519222"/>
                  <a:pt x="839925" y="494947"/>
                  <a:pt x="819898" y="473099"/>
                </a:cubicBezTo>
                <a:cubicBezTo>
                  <a:pt x="791982" y="442756"/>
                  <a:pt x="794409" y="418481"/>
                  <a:pt x="832035" y="399668"/>
                </a:cubicBezTo>
                <a:cubicBezTo>
                  <a:pt x="852062" y="389352"/>
                  <a:pt x="874516" y="382069"/>
                  <a:pt x="895150" y="374180"/>
                </a:cubicBezTo>
                <a:cubicBezTo>
                  <a:pt x="878157" y="349298"/>
                  <a:pt x="800478" y="335340"/>
                  <a:pt x="771955" y="353546"/>
                </a:cubicBezTo>
                <a:cubicBezTo>
                  <a:pt x="765280" y="357794"/>
                  <a:pt x="756177" y="368718"/>
                  <a:pt x="753142" y="367504"/>
                </a:cubicBezTo>
                <a:cubicBezTo>
                  <a:pt x="670001" y="320169"/>
                  <a:pt x="580791" y="394207"/>
                  <a:pt x="497650" y="354153"/>
                </a:cubicBezTo>
                <a:cubicBezTo>
                  <a:pt x="481265" y="346264"/>
                  <a:pt x="464879" y="338981"/>
                  <a:pt x="442425" y="328058"/>
                </a:cubicBezTo>
                <a:cubicBezTo>
                  <a:pt x="415116" y="346264"/>
                  <a:pt x="385986" y="335340"/>
                  <a:pt x="373849" y="291039"/>
                </a:cubicBezTo>
                <a:cubicBezTo>
                  <a:pt x="356857" y="229745"/>
                  <a:pt x="379311" y="195760"/>
                  <a:pt x="432715" y="156921"/>
                </a:cubicBezTo>
                <a:cubicBezTo>
                  <a:pt x="497043" y="110192"/>
                  <a:pt x="561372" y="125970"/>
                  <a:pt x="631768" y="136287"/>
                </a:cubicBezTo>
                <a:cubicBezTo>
                  <a:pt x="642692" y="81062"/>
                  <a:pt x="666967" y="86524"/>
                  <a:pt x="716730" y="108978"/>
                </a:cubicBezTo>
                <a:cubicBezTo>
                  <a:pt x="755570" y="126577"/>
                  <a:pt x="808974" y="112619"/>
                  <a:pt x="848421" y="112619"/>
                </a:cubicBezTo>
                <a:cubicBezTo>
                  <a:pt x="862379" y="90165"/>
                  <a:pt x="872089" y="74993"/>
                  <a:pt x="881192" y="60429"/>
                </a:cubicBezTo>
                <a:cubicBezTo>
                  <a:pt x="887867" y="68925"/>
                  <a:pt x="893936" y="78028"/>
                  <a:pt x="899398" y="85310"/>
                </a:cubicBezTo>
                <a:cubicBezTo>
                  <a:pt x="951588" y="33726"/>
                  <a:pt x="1011669" y="3990"/>
                  <a:pt x="1088741" y="348"/>
                </a:cubicBezTo>
                <a:cubicBezTo>
                  <a:pt x="1200405" y="-5113"/>
                  <a:pt x="1290828" y="54967"/>
                  <a:pt x="1389748" y="86524"/>
                </a:cubicBezTo>
                <a:cubicBezTo>
                  <a:pt x="1420698" y="96234"/>
                  <a:pt x="1467427" y="89558"/>
                  <a:pt x="1474103" y="140535"/>
                </a:cubicBezTo>
                <a:cubicBezTo>
                  <a:pt x="1483813" y="138715"/>
                  <a:pt x="1495950" y="139322"/>
                  <a:pt x="1502019" y="133860"/>
                </a:cubicBezTo>
                <a:cubicBezTo>
                  <a:pt x="1511122" y="125364"/>
                  <a:pt x="1515370" y="112012"/>
                  <a:pt x="1532969" y="100482"/>
                </a:cubicBezTo>
                <a:cubicBezTo>
                  <a:pt x="1534183" y="112012"/>
                  <a:pt x="1539038" y="125364"/>
                  <a:pt x="1534790" y="133860"/>
                </a:cubicBezTo>
                <a:cubicBezTo>
                  <a:pt x="1519618" y="166024"/>
                  <a:pt x="1538431" y="207291"/>
                  <a:pt x="1571809" y="208505"/>
                </a:cubicBezTo>
                <a:cubicBezTo>
                  <a:pt x="1579091" y="208505"/>
                  <a:pt x="1593049" y="199402"/>
                  <a:pt x="1593049" y="194547"/>
                </a:cubicBezTo>
                <a:cubicBezTo>
                  <a:pt x="1593656" y="181802"/>
                  <a:pt x="1587587" y="168451"/>
                  <a:pt x="1583339" y="150245"/>
                </a:cubicBezTo>
                <a:cubicBezTo>
                  <a:pt x="1588801" y="145390"/>
                  <a:pt x="1597904" y="137501"/>
                  <a:pt x="1607614" y="128398"/>
                </a:cubicBezTo>
                <a:cubicBezTo>
                  <a:pt x="1593049" y="123543"/>
                  <a:pt x="1580912" y="119295"/>
                  <a:pt x="1568774" y="115047"/>
                </a:cubicBezTo>
                <a:cubicBezTo>
                  <a:pt x="1568774" y="110192"/>
                  <a:pt x="1568774" y="105944"/>
                  <a:pt x="1568774" y="101089"/>
                </a:cubicBezTo>
                <a:cubicBezTo>
                  <a:pt x="1691362" y="84703"/>
                  <a:pt x="1813949" y="68318"/>
                  <a:pt x="1936537" y="51932"/>
                </a:cubicBezTo>
                <a:cubicBezTo>
                  <a:pt x="1937751" y="56180"/>
                  <a:pt x="1938964" y="61035"/>
                  <a:pt x="1940178" y="65283"/>
                </a:cubicBezTo>
                <a:cubicBezTo>
                  <a:pt x="1918331" y="78635"/>
                  <a:pt x="1896484" y="91379"/>
                  <a:pt x="1874636" y="104730"/>
                </a:cubicBezTo>
                <a:cubicBezTo>
                  <a:pt x="1875243" y="110799"/>
                  <a:pt x="1875850" y="116260"/>
                  <a:pt x="1876457" y="122329"/>
                </a:cubicBezTo>
                <a:cubicBezTo>
                  <a:pt x="1900125" y="122329"/>
                  <a:pt x="1923793" y="122329"/>
                  <a:pt x="1947461" y="122329"/>
                </a:cubicBezTo>
                <a:cubicBezTo>
                  <a:pt x="1957777" y="122329"/>
                  <a:pt x="1968701" y="125364"/>
                  <a:pt x="1979018" y="122936"/>
                </a:cubicBezTo>
                <a:cubicBezTo>
                  <a:pt x="1991762" y="120509"/>
                  <a:pt x="2003899" y="114440"/>
                  <a:pt x="2015430" y="108978"/>
                </a:cubicBezTo>
                <a:cubicBezTo>
                  <a:pt x="2024533" y="104730"/>
                  <a:pt x="2033029" y="98661"/>
                  <a:pt x="2042132" y="95020"/>
                </a:cubicBezTo>
                <a:cubicBezTo>
                  <a:pt x="2060338" y="88345"/>
                  <a:pt x="2079151" y="81669"/>
                  <a:pt x="2097964" y="78028"/>
                </a:cubicBezTo>
                <a:cubicBezTo>
                  <a:pt x="2113136" y="74993"/>
                  <a:pt x="2128915" y="73173"/>
                  <a:pt x="2143479" y="76207"/>
                </a:cubicBezTo>
                <a:cubicBezTo>
                  <a:pt x="2159865" y="79241"/>
                  <a:pt x="2175037" y="88345"/>
                  <a:pt x="2199311" y="86524"/>
                </a:cubicBezTo>
                <a:cubicBezTo>
                  <a:pt x="2184746" y="82883"/>
                  <a:pt x="2170789" y="79241"/>
                  <a:pt x="2156224" y="75600"/>
                </a:cubicBezTo>
                <a:cubicBezTo>
                  <a:pt x="2160472" y="67711"/>
                  <a:pt x="2164720" y="60429"/>
                  <a:pt x="2168968" y="52539"/>
                </a:cubicBezTo>
                <a:cubicBezTo>
                  <a:pt x="2213269" y="52539"/>
                  <a:pt x="2258178" y="52539"/>
                  <a:pt x="2302479" y="52539"/>
                </a:cubicBezTo>
                <a:cubicBezTo>
                  <a:pt x="2303086" y="56180"/>
                  <a:pt x="2303086" y="59822"/>
                  <a:pt x="2303693" y="63463"/>
                </a:cubicBezTo>
                <a:cubicBezTo>
                  <a:pt x="2276384" y="65890"/>
                  <a:pt x="2248468" y="68925"/>
                  <a:pt x="2221159" y="71352"/>
                </a:cubicBezTo>
                <a:cubicBezTo>
                  <a:pt x="2221766" y="75600"/>
                  <a:pt x="2222979" y="80455"/>
                  <a:pt x="2223586" y="84703"/>
                </a:cubicBezTo>
                <a:cubicBezTo>
                  <a:pt x="2295804" y="102909"/>
                  <a:pt x="2353456" y="51932"/>
                  <a:pt x="2417177" y="27051"/>
                </a:cubicBezTo>
                <a:cubicBezTo>
                  <a:pt x="2420819" y="31906"/>
                  <a:pt x="2425067" y="37368"/>
                  <a:pt x="2428708" y="42222"/>
                </a:cubicBezTo>
                <a:cubicBezTo>
                  <a:pt x="2401399" y="69532"/>
                  <a:pt x="2378945" y="104730"/>
                  <a:pt x="2346781" y="121115"/>
                </a:cubicBezTo>
                <a:cubicBezTo>
                  <a:pt x="2300052" y="144783"/>
                  <a:pt x="2245433" y="151459"/>
                  <a:pt x="2196884" y="172092"/>
                </a:cubicBezTo>
                <a:cubicBezTo>
                  <a:pt x="2168361" y="184230"/>
                  <a:pt x="2147121" y="214573"/>
                  <a:pt x="2118598" y="227318"/>
                </a:cubicBezTo>
                <a:cubicBezTo>
                  <a:pt x="2079758" y="244310"/>
                  <a:pt x="2063979" y="272226"/>
                  <a:pt x="2055483" y="309852"/>
                </a:cubicBezTo>
                <a:cubicBezTo>
                  <a:pt x="2046987" y="349298"/>
                  <a:pt x="2069441" y="360829"/>
                  <a:pt x="2099178" y="352333"/>
                </a:cubicBezTo>
                <a:cubicBezTo>
                  <a:pt x="2150762" y="338375"/>
                  <a:pt x="2199311" y="335947"/>
                  <a:pt x="2248468" y="359008"/>
                </a:cubicBezTo>
                <a:cubicBezTo>
                  <a:pt x="2258785" y="363863"/>
                  <a:pt x="2280632" y="366291"/>
                  <a:pt x="2284880" y="360829"/>
                </a:cubicBezTo>
                <a:cubicBezTo>
                  <a:pt x="2312796" y="323203"/>
                  <a:pt x="2338284" y="346871"/>
                  <a:pt x="2368628" y="356581"/>
                </a:cubicBezTo>
                <a:cubicBezTo>
                  <a:pt x="2419605" y="372966"/>
                  <a:pt x="2473009" y="385710"/>
                  <a:pt x="2521559" y="343836"/>
                </a:cubicBezTo>
                <a:cubicBezTo>
                  <a:pt x="2530662" y="335947"/>
                  <a:pt x="2545834" y="334126"/>
                  <a:pt x="2559792" y="328665"/>
                </a:cubicBezTo>
                <a:cubicBezTo>
                  <a:pt x="2563433" y="352333"/>
                  <a:pt x="2566467" y="374180"/>
                  <a:pt x="2570108" y="397241"/>
                </a:cubicBezTo>
                <a:cubicBezTo>
                  <a:pt x="2541586" y="402703"/>
                  <a:pt x="2514276" y="407558"/>
                  <a:pt x="2485147" y="412413"/>
                </a:cubicBezTo>
                <a:cubicBezTo>
                  <a:pt x="2492429" y="434260"/>
                  <a:pt x="2499105" y="454287"/>
                  <a:pt x="2509421" y="484023"/>
                </a:cubicBezTo>
                <a:cubicBezTo>
                  <a:pt x="2469368" y="471886"/>
                  <a:pt x="2436597" y="462176"/>
                  <a:pt x="2400792" y="451859"/>
                </a:cubicBezTo>
                <a:cubicBezTo>
                  <a:pt x="2407468" y="435474"/>
                  <a:pt x="2411715" y="424550"/>
                  <a:pt x="2418998" y="407558"/>
                </a:cubicBezTo>
                <a:cubicBezTo>
                  <a:pt x="2389868" y="420302"/>
                  <a:pt x="2368021" y="436687"/>
                  <a:pt x="2346781" y="436080"/>
                </a:cubicBezTo>
                <a:cubicBezTo>
                  <a:pt x="2325540" y="436080"/>
                  <a:pt x="2304907" y="418481"/>
                  <a:pt x="2277598" y="417268"/>
                </a:cubicBezTo>
                <a:cubicBezTo>
                  <a:pt x="2284273" y="429405"/>
                  <a:pt x="2290949" y="441542"/>
                  <a:pt x="2300052" y="456714"/>
                </a:cubicBezTo>
                <a:cubicBezTo>
                  <a:pt x="2253323" y="468851"/>
                  <a:pt x="2225407" y="498588"/>
                  <a:pt x="2235723" y="547744"/>
                </a:cubicBezTo>
                <a:cubicBezTo>
                  <a:pt x="2239365" y="564130"/>
                  <a:pt x="2256964" y="581729"/>
                  <a:pt x="2272136" y="590225"/>
                </a:cubicBezTo>
                <a:cubicBezTo>
                  <a:pt x="2287307" y="598721"/>
                  <a:pt x="2308548" y="596294"/>
                  <a:pt x="2336464" y="599935"/>
                </a:cubicBezTo>
                <a:cubicBezTo>
                  <a:pt x="2380158" y="656981"/>
                  <a:pt x="2449341" y="627851"/>
                  <a:pt x="2529448" y="627244"/>
                </a:cubicBezTo>
                <a:cubicBezTo>
                  <a:pt x="2504567" y="608431"/>
                  <a:pt x="2486360" y="601149"/>
                  <a:pt x="2478471" y="587191"/>
                </a:cubicBezTo>
                <a:cubicBezTo>
                  <a:pt x="2468761" y="572019"/>
                  <a:pt x="2468154" y="551992"/>
                  <a:pt x="2463299" y="533786"/>
                </a:cubicBezTo>
                <a:cubicBezTo>
                  <a:pt x="2479685" y="531359"/>
                  <a:pt x="2497284" y="523470"/>
                  <a:pt x="2511242" y="527718"/>
                </a:cubicBezTo>
                <a:cubicBezTo>
                  <a:pt x="2567681" y="544103"/>
                  <a:pt x="2613196" y="576267"/>
                  <a:pt x="2653856" y="620569"/>
                </a:cubicBezTo>
                <a:cubicBezTo>
                  <a:pt x="2676310" y="644843"/>
                  <a:pt x="2720612" y="649698"/>
                  <a:pt x="2756417" y="659408"/>
                </a:cubicBezTo>
                <a:cubicBezTo>
                  <a:pt x="2782513" y="666691"/>
                  <a:pt x="2815283" y="659408"/>
                  <a:pt x="2837131" y="672153"/>
                </a:cubicBezTo>
                <a:cubicBezTo>
                  <a:pt x="2863226" y="686717"/>
                  <a:pt x="2880825" y="686717"/>
                  <a:pt x="2895390" y="664263"/>
                </a:cubicBezTo>
                <a:cubicBezTo>
                  <a:pt x="2897211" y="661229"/>
                  <a:pt x="2869902" y="639989"/>
                  <a:pt x="2856551" y="627851"/>
                </a:cubicBezTo>
                <a:cubicBezTo>
                  <a:pt x="2854123" y="625424"/>
                  <a:pt x="2851089" y="624210"/>
                  <a:pt x="2846234" y="619962"/>
                </a:cubicBezTo>
                <a:cubicBezTo>
                  <a:pt x="2846234" y="615714"/>
                  <a:pt x="2845627" y="609645"/>
                  <a:pt x="2846234" y="603576"/>
                </a:cubicBezTo>
                <a:cubicBezTo>
                  <a:pt x="2853516" y="542283"/>
                  <a:pt x="2852909" y="543496"/>
                  <a:pt x="2911776" y="572019"/>
                </a:cubicBezTo>
                <a:cubicBezTo>
                  <a:pt x="2926341" y="579302"/>
                  <a:pt x="2946974" y="581122"/>
                  <a:pt x="2963360" y="578088"/>
                </a:cubicBezTo>
                <a:cubicBezTo>
                  <a:pt x="3015550" y="569592"/>
                  <a:pt x="3039825" y="598115"/>
                  <a:pt x="3054390" y="641202"/>
                </a:cubicBezTo>
                <a:cubicBezTo>
                  <a:pt x="3000378" y="638168"/>
                  <a:pt x="2988848" y="650305"/>
                  <a:pt x="3001592" y="697034"/>
                </a:cubicBezTo>
                <a:cubicBezTo>
                  <a:pt x="3025867" y="691572"/>
                  <a:pt x="3049535" y="685504"/>
                  <a:pt x="3073810" y="680042"/>
                </a:cubicBezTo>
                <a:cubicBezTo>
                  <a:pt x="3068348" y="668511"/>
                  <a:pt x="3061672" y="655767"/>
                  <a:pt x="3054997" y="643023"/>
                </a:cubicBezTo>
                <a:close/>
                <a:moveTo>
                  <a:pt x="5208168" y="1260209"/>
                </a:moveTo>
                <a:cubicBezTo>
                  <a:pt x="5234264" y="1262636"/>
                  <a:pt x="5253077" y="1264457"/>
                  <a:pt x="5277352" y="1266884"/>
                </a:cubicBezTo>
                <a:cubicBezTo>
                  <a:pt x="5305267" y="1217728"/>
                  <a:pt x="5336218" y="1245644"/>
                  <a:pt x="5369596" y="1282056"/>
                </a:cubicBezTo>
                <a:cubicBezTo>
                  <a:pt x="5331970" y="1200129"/>
                  <a:pt x="5423607" y="1245037"/>
                  <a:pt x="5435744" y="1198308"/>
                </a:cubicBezTo>
                <a:cubicBezTo>
                  <a:pt x="5407222" y="1182530"/>
                  <a:pt x="5376271" y="1166751"/>
                  <a:pt x="5347141" y="1147331"/>
                </a:cubicBezTo>
                <a:cubicBezTo>
                  <a:pt x="5336825" y="1140049"/>
                  <a:pt x="5331363" y="1124877"/>
                  <a:pt x="5324081" y="1113346"/>
                </a:cubicBezTo>
                <a:cubicBezTo>
                  <a:pt x="5336218" y="1110312"/>
                  <a:pt x="5348355" y="1107278"/>
                  <a:pt x="5360493" y="1104850"/>
                </a:cubicBezTo>
                <a:cubicBezTo>
                  <a:pt x="5365348" y="1104243"/>
                  <a:pt x="5371416" y="1106064"/>
                  <a:pt x="5377485" y="1106671"/>
                </a:cubicBezTo>
                <a:cubicBezTo>
                  <a:pt x="5378699" y="1047804"/>
                  <a:pt x="5374451" y="991366"/>
                  <a:pt x="5429676" y="959202"/>
                </a:cubicBezTo>
                <a:cubicBezTo>
                  <a:pt x="5515244" y="1012606"/>
                  <a:pt x="5578966" y="924610"/>
                  <a:pt x="5657251" y="927644"/>
                </a:cubicBezTo>
                <a:cubicBezTo>
                  <a:pt x="5642687" y="913686"/>
                  <a:pt x="5627515" y="909438"/>
                  <a:pt x="5611736" y="905797"/>
                </a:cubicBezTo>
                <a:cubicBezTo>
                  <a:pt x="5598385" y="902763"/>
                  <a:pt x="5583820" y="902763"/>
                  <a:pt x="5570469" y="898515"/>
                </a:cubicBezTo>
                <a:cubicBezTo>
                  <a:pt x="5540126" y="888198"/>
                  <a:pt x="5509782" y="876667"/>
                  <a:pt x="5480046" y="863316"/>
                </a:cubicBezTo>
                <a:cubicBezTo>
                  <a:pt x="5436351" y="842683"/>
                  <a:pt x="5426034" y="882129"/>
                  <a:pt x="5404794" y="902763"/>
                </a:cubicBezTo>
                <a:cubicBezTo>
                  <a:pt x="5401760" y="905797"/>
                  <a:pt x="5396298" y="907618"/>
                  <a:pt x="5391443" y="908225"/>
                </a:cubicBezTo>
                <a:cubicBezTo>
                  <a:pt x="5331970" y="920362"/>
                  <a:pt x="5273710" y="947671"/>
                  <a:pt x="5213630" y="902156"/>
                </a:cubicBezTo>
                <a:cubicBezTo>
                  <a:pt x="5196638" y="889412"/>
                  <a:pt x="5166295" y="893053"/>
                  <a:pt x="5142020" y="893053"/>
                </a:cubicBezTo>
                <a:cubicBezTo>
                  <a:pt x="5121386" y="892446"/>
                  <a:pt x="5100146" y="896694"/>
                  <a:pt x="5083760" y="898515"/>
                </a:cubicBezTo>
                <a:cubicBezTo>
                  <a:pt x="5088008" y="927644"/>
                  <a:pt x="5092863" y="959202"/>
                  <a:pt x="5097111" y="985904"/>
                </a:cubicBezTo>
                <a:cubicBezTo>
                  <a:pt x="5111676" y="987118"/>
                  <a:pt x="5137165" y="988938"/>
                  <a:pt x="5173577" y="991973"/>
                </a:cubicBezTo>
                <a:cubicBezTo>
                  <a:pt x="5185714" y="981049"/>
                  <a:pt x="5208168" y="961022"/>
                  <a:pt x="5231836" y="939175"/>
                </a:cubicBezTo>
                <a:cubicBezTo>
                  <a:pt x="5234264" y="950099"/>
                  <a:pt x="5237298" y="965877"/>
                  <a:pt x="5240333" y="978015"/>
                </a:cubicBezTo>
                <a:cubicBezTo>
                  <a:pt x="5255504" y="982263"/>
                  <a:pt x="5273103" y="986511"/>
                  <a:pt x="5290096" y="991366"/>
                </a:cubicBezTo>
                <a:cubicBezTo>
                  <a:pt x="5289489" y="995007"/>
                  <a:pt x="5288882" y="998041"/>
                  <a:pt x="5288275" y="1001683"/>
                </a:cubicBezTo>
                <a:cubicBezTo>
                  <a:pt x="5259145" y="1010179"/>
                  <a:pt x="5230016" y="1019282"/>
                  <a:pt x="5197852" y="1028992"/>
                </a:cubicBezTo>
                <a:cubicBezTo>
                  <a:pt x="5206348" y="1034453"/>
                  <a:pt x="5212416" y="1039915"/>
                  <a:pt x="5219092" y="1042950"/>
                </a:cubicBezTo>
                <a:cubicBezTo>
                  <a:pt x="5267035" y="1062369"/>
                  <a:pt x="5288275" y="1095140"/>
                  <a:pt x="5276138" y="1142476"/>
                </a:cubicBezTo>
                <a:cubicBezTo>
                  <a:pt x="5265214" y="1184957"/>
                  <a:pt x="5230623" y="1180102"/>
                  <a:pt x="5195424" y="1177068"/>
                </a:cubicBezTo>
                <a:cubicBezTo>
                  <a:pt x="5183287" y="1175854"/>
                  <a:pt x="5166901" y="1191633"/>
                  <a:pt x="5157192" y="1203770"/>
                </a:cubicBezTo>
                <a:cubicBezTo>
                  <a:pt x="5149909" y="1212873"/>
                  <a:pt x="5149909" y="1227438"/>
                  <a:pt x="5146268" y="1240789"/>
                </a:cubicBezTo>
                <a:cubicBezTo>
                  <a:pt x="5125634" y="1229865"/>
                  <a:pt x="5109856" y="1220762"/>
                  <a:pt x="5093470" y="1212266"/>
                </a:cubicBezTo>
                <a:cubicBezTo>
                  <a:pt x="5114104" y="1244430"/>
                  <a:pt x="5074657" y="1329392"/>
                  <a:pt x="5161440" y="1295407"/>
                </a:cubicBezTo>
                <a:cubicBezTo>
                  <a:pt x="5151730" y="1243216"/>
                  <a:pt x="5159619" y="1230472"/>
                  <a:pt x="5210596" y="1212266"/>
                </a:cubicBezTo>
                <a:cubicBezTo>
                  <a:pt x="5209989" y="1229865"/>
                  <a:pt x="5208775" y="1248071"/>
                  <a:pt x="5208168" y="1260209"/>
                </a:cubicBezTo>
                <a:close/>
                <a:moveTo>
                  <a:pt x="10013358" y="1062369"/>
                </a:moveTo>
                <a:cubicBezTo>
                  <a:pt x="10044308" y="1066618"/>
                  <a:pt x="10068583" y="1072079"/>
                  <a:pt x="10093464" y="1072686"/>
                </a:cubicBezTo>
                <a:cubicBezTo>
                  <a:pt x="10106816" y="1072686"/>
                  <a:pt x="10119560" y="1063583"/>
                  <a:pt x="10132911" y="1058728"/>
                </a:cubicBezTo>
                <a:cubicBezTo>
                  <a:pt x="10121987" y="1050232"/>
                  <a:pt x="10111670" y="1039308"/>
                  <a:pt x="10098926" y="1034453"/>
                </a:cubicBezTo>
                <a:cubicBezTo>
                  <a:pt x="10087396" y="1030205"/>
                  <a:pt x="10068583" y="1027778"/>
                  <a:pt x="10060693" y="1033847"/>
                </a:cubicBezTo>
                <a:cubicBezTo>
                  <a:pt x="10028530" y="1058728"/>
                  <a:pt x="9998186" y="1043556"/>
                  <a:pt x="9966022" y="1036881"/>
                </a:cubicBezTo>
                <a:cubicBezTo>
                  <a:pt x="9905942" y="1024744"/>
                  <a:pt x="9845862" y="1011392"/>
                  <a:pt x="9785175" y="1001683"/>
                </a:cubicBezTo>
                <a:cubicBezTo>
                  <a:pt x="9756045" y="997434"/>
                  <a:pt x="9725095" y="1001076"/>
                  <a:pt x="9695358" y="1000469"/>
                </a:cubicBezTo>
                <a:cubicBezTo>
                  <a:pt x="9675939" y="999862"/>
                  <a:pt x="9655912" y="1000469"/>
                  <a:pt x="9636492" y="997434"/>
                </a:cubicBezTo>
                <a:cubicBezTo>
                  <a:pt x="9583694" y="987724"/>
                  <a:pt x="9531504" y="975587"/>
                  <a:pt x="9478706" y="964663"/>
                </a:cubicBezTo>
                <a:cubicBezTo>
                  <a:pt x="9501767" y="1044163"/>
                  <a:pt x="9501767" y="1046591"/>
                  <a:pt x="9586729" y="1050232"/>
                </a:cubicBezTo>
                <a:cubicBezTo>
                  <a:pt x="9623141" y="1051446"/>
                  <a:pt x="9643168" y="1062976"/>
                  <a:pt x="9657125" y="1095747"/>
                </a:cubicBezTo>
                <a:cubicBezTo>
                  <a:pt x="9672297" y="1132159"/>
                  <a:pt x="9693537" y="1126091"/>
                  <a:pt x="9717205" y="1100602"/>
                </a:cubicBezTo>
                <a:cubicBezTo>
                  <a:pt x="9729343" y="1087251"/>
                  <a:pt x="9745729" y="1078148"/>
                  <a:pt x="9760293" y="1067224"/>
                </a:cubicBezTo>
                <a:cubicBezTo>
                  <a:pt x="9764541" y="1072079"/>
                  <a:pt x="9768183" y="1076934"/>
                  <a:pt x="9772430" y="1081789"/>
                </a:cubicBezTo>
                <a:cubicBezTo>
                  <a:pt x="9753618" y="1102423"/>
                  <a:pt x="9735411" y="1123663"/>
                  <a:pt x="9716599" y="1144297"/>
                </a:cubicBezTo>
                <a:cubicBezTo>
                  <a:pt x="9717205" y="1149759"/>
                  <a:pt x="9717812" y="1155220"/>
                  <a:pt x="9718420" y="1160682"/>
                </a:cubicBezTo>
                <a:cubicBezTo>
                  <a:pt x="9740873" y="1160682"/>
                  <a:pt x="9763327" y="1161289"/>
                  <a:pt x="9785175" y="1160682"/>
                </a:cubicBezTo>
                <a:cubicBezTo>
                  <a:pt x="9806416" y="1160075"/>
                  <a:pt x="9827656" y="1160682"/>
                  <a:pt x="9848289" y="1156434"/>
                </a:cubicBezTo>
                <a:cubicBezTo>
                  <a:pt x="9864068" y="1153400"/>
                  <a:pt x="9879847" y="1144904"/>
                  <a:pt x="9893804" y="1136407"/>
                </a:cubicBezTo>
                <a:cubicBezTo>
                  <a:pt x="9912618" y="1125484"/>
                  <a:pt x="9933251" y="1099995"/>
                  <a:pt x="9947209" y="1103637"/>
                </a:cubicBezTo>
                <a:cubicBezTo>
                  <a:pt x="9987262" y="1112740"/>
                  <a:pt x="10002434" y="1093927"/>
                  <a:pt x="10013358" y="1062369"/>
                </a:cubicBezTo>
                <a:close/>
                <a:moveTo>
                  <a:pt x="9836152" y="1922910"/>
                </a:moveTo>
                <a:cubicBezTo>
                  <a:pt x="9921721" y="1939902"/>
                  <a:pt x="9853144" y="1851299"/>
                  <a:pt x="9903515" y="1843410"/>
                </a:cubicBezTo>
                <a:cubicBezTo>
                  <a:pt x="9811877" y="1820349"/>
                  <a:pt x="9725702" y="1795467"/>
                  <a:pt x="9638919" y="1777261"/>
                </a:cubicBezTo>
                <a:cubicBezTo>
                  <a:pt x="9562454" y="1761483"/>
                  <a:pt x="9561240" y="1765124"/>
                  <a:pt x="9581267" y="1844624"/>
                </a:cubicBezTo>
                <a:cubicBezTo>
                  <a:pt x="9583087" y="1852513"/>
                  <a:pt x="9584301" y="1859795"/>
                  <a:pt x="9584301" y="1861009"/>
                </a:cubicBezTo>
                <a:cubicBezTo>
                  <a:pt x="9551531" y="1884070"/>
                  <a:pt x="9522401" y="1904097"/>
                  <a:pt x="9493878" y="1924123"/>
                </a:cubicBezTo>
                <a:cubicBezTo>
                  <a:pt x="9493878" y="1930192"/>
                  <a:pt x="9494485" y="1936868"/>
                  <a:pt x="9494485" y="1942936"/>
                </a:cubicBezTo>
                <a:cubicBezTo>
                  <a:pt x="9510870" y="1946578"/>
                  <a:pt x="9526648" y="1951433"/>
                  <a:pt x="9543034" y="1953253"/>
                </a:cubicBezTo>
                <a:cubicBezTo>
                  <a:pt x="9565488" y="1955681"/>
                  <a:pt x="9590977" y="1949612"/>
                  <a:pt x="9610397" y="1958715"/>
                </a:cubicBezTo>
                <a:cubicBezTo>
                  <a:pt x="9671083" y="1987238"/>
                  <a:pt x="9686255" y="1984204"/>
                  <a:pt x="9717205" y="1926551"/>
                </a:cubicBezTo>
                <a:cubicBezTo>
                  <a:pt x="9722667" y="1915627"/>
                  <a:pt x="9726308" y="1903490"/>
                  <a:pt x="9731770" y="1888925"/>
                </a:cubicBezTo>
                <a:cubicBezTo>
                  <a:pt x="9749976" y="1893173"/>
                  <a:pt x="9765148" y="1896814"/>
                  <a:pt x="9780927" y="1900456"/>
                </a:cubicBezTo>
                <a:cubicBezTo>
                  <a:pt x="9776072" y="1930192"/>
                  <a:pt x="9771824" y="1955074"/>
                  <a:pt x="9765755" y="1989058"/>
                </a:cubicBezTo>
                <a:cubicBezTo>
                  <a:pt x="9800954" y="1981169"/>
                  <a:pt x="9827049" y="1975101"/>
                  <a:pt x="9857392" y="1968425"/>
                </a:cubicBezTo>
                <a:cubicBezTo>
                  <a:pt x="9848896" y="1950219"/>
                  <a:pt x="9843434" y="1938688"/>
                  <a:pt x="9836152" y="1922910"/>
                </a:cubicBezTo>
                <a:close/>
                <a:moveTo>
                  <a:pt x="10537085" y="1820349"/>
                </a:moveTo>
                <a:cubicBezTo>
                  <a:pt x="10558326" y="1823383"/>
                  <a:pt x="10578959" y="1823383"/>
                  <a:pt x="10597166" y="1830059"/>
                </a:cubicBezTo>
                <a:cubicBezTo>
                  <a:pt x="10614158" y="1836127"/>
                  <a:pt x="10628723" y="1849479"/>
                  <a:pt x="10643895" y="1860402"/>
                </a:cubicBezTo>
                <a:cubicBezTo>
                  <a:pt x="10660887" y="1872540"/>
                  <a:pt x="10676059" y="1888925"/>
                  <a:pt x="10694871" y="1897421"/>
                </a:cubicBezTo>
                <a:cubicBezTo>
                  <a:pt x="10710651" y="1905311"/>
                  <a:pt x="10730070" y="1905311"/>
                  <a:pt x="10748276" y="1908345"/>
                </a:cubicBezTo>
                <a:cubicBezTo>
                  <a:pt x="10749490" y="1891959"/>
                  <a:pt x="10757986" y="1869505"/>
                  <a:pt x="10750097" y="1859795"/>
                </a:cubicBezTo>
                <a:cubicBezTo>
                  <a:pt x="10730070" y="1833700"/>
                  <a:pt x="10704582" y="1810639"/>
                  <a:pt x="10665742" y="1835521"/>
                </a:cubicBezTo>
                <a:cubicBezTo>
                  <a:pt x="10653605" y="1842803"/>
                  <a:pt x="10636005" y="1840982"/>
                  <a:pt x="10620227" y="1843410"/>
                </a:cubicBezTo>
                <a:cubicBezTo>
                  <a:pt x="10616586" y="1805784"/>
                  <a:pt x="10613551" y="1774834"/>
                  <a:pt x="10610517" y="1739028"/>
                </a:cubicBezTo>
                <a:cubicBezTo>
                  <a:pt x="10585635" y="1749345"/>
                  <a:pt x="10571071" y="1755414"/>
                  <a:pt x="10554078" y="1762089"/>
                </a:cubicBezTo>
                <a:cubicBezTo>
                  <a:pt x="10538906" y="1705044"/>
                  <a:pt x="10603841" y="1738422"/>
                  <a:pt x="10609910" y="1708078"/>
                </a:cubicBezTo>
                <a:cubicBezTo>
                  <a:pt x="10565609" y="1647391"/>
                  <a:pt x="10524948" y="1637681"/>
                  <a:pt x="10391437" y="1656494"/>
                </a:cubicBezTo>
                <a:cubicBezTo>
                  <a:pt x="10378693" y="1692906"/>
                  <a:pt x="10403574" y="1729925"/>
                  <a:pt x="10427242" y="1728105"/>
                </a:cubicBezTo>
                <a:cubicBezTo>
                  <a:pt x="10501281" y="1723857"/>
                  <a:pt x="10509776" y="1783330"/>
                  <a:pt x="10537085" y="1820349"/>
                </a:cubicBezTo>
                <a:close/>
                <a:moveTo>
                  <a:pt x="574116" y="1041129"/>
                </a:moveTo>
                <a:cubicBezTo>
                  <a:pt x="557124" y="1042343"/>
                  <a:pt x="529208" y="1048411"/>
                  <a:pt x="502505" y="1045377"/>
                </a:cubicBezTo>
                <a:cubicBezTo>
                  <a:pt x="458811" y="1040522"/>
                  <a:pt x="444853" y="1057514"/>
                  <a:pt x="452135" y="1098175"/>
                </a:cubicBezTo>
                <a:cubicBezTo>
                  <a:pt x="452742" y="1103030"/>
                  <a:pt x="450315" y="1111526"/>
                  <a:pt x="447280" y="1112740"/>
                </a:cubicBezTo>
                <a:cubicBezTo>
                  <a:pt x="401158" y="1129125"/>
                  <a:pt x="421792" y="1168572"/>
                  <a:pt x="435750" y="1181923"/>
                </a:cubicBezTo>
                <a:cubicBezTo>
                  <a:pt x="459418" y="1204984"/>
                  <a:pt x="477017" y="1254747"/>
                  <a:pt x="527387" y="1229258"/>
                </a:cubicBezTo>
                <a:cubicBezTo>
                  <a:pt x="568047" y="1208625"/>
                  <a:pt x="614776" y="1228652"/>
                  <a:pt x="621452" y="1272346"/>
                </a:cubicBezTo>
                <a:cubicBezTo>
                  <a:pt x="626913" y="1308151"/>
                  <a:pt x="649974" y="1311793"/>
                  <a:pt x="668181" y="1292373"/>
                </a:cubicBezTo>
                <a:cubicBezTo>
                  <a:pt x="683959" y="1276594"/>
                  <a:pt x="690635" y="1248071"/>
                  <a:pt x="692455" y="1224403"/>
                </a:cubicBezTo>
                <a:cubicBezTo>
                  <a:pt x="693062" y="1214087"/>
                  <a:pt x="673642" y="1198308"/>
                  <a:pt x="660291" y="1192239"/>
                </a:cubicBezTo>
                <a:cubicBezTo>
                  <a:pt x="640265" y="1183136"/>
                  <a:pt x="612955" y="1185564"/>
                  <a:pt x="595963" y="1172820"/>
                </a:cubicBezTo>
                <a:cubicBezTo>
                  <a:pt x="569868" y="1154007"/>
                  <a:pt x="541345" y="1129732"/>
                  <a:pt x="531028" y="1101209"/>
                </a:cubicBezTo>
                <a:cubicBezTo>
                  <a:pt x="524959" y="1087251"/>
                  <a:pt x="560158" y="1059335"/>
                  <a:pt x="574116" y="1041129"/>
                </a:cubicBezTo>
                <a:close/>
                <a:moveTo>
                  <a:pt x="4951463" y="958595"/>
                </a:moveTo>
                <a:cubicBezTo>
                  <a:pt x="4955104" y="924610"/>
                  <a:pt x="4947215" y="916114"/>
                  <a:pt x="4913230" y="904583"/>
                </a:cubicBezTo>
                <a:cubicBezTo>
                  <a:pt x="4878638" y="893053"/>
                  <a:pt x="4857398" y="874240"/>
                  <a:pt x="4821593" y="902156"/>
                </a:cubicBezTo>
                <a:cubicBezTo>
                  <a:pt x="4813097" y="908832"/>
                  <a:pt x="4780326" y="884557"/>
                  <a:pt x="4757872" y="876061"/>
                </a:cubicBezTo>
                <a:cubicBezTo>
                  <a:pt x="4754837" y="874847"/>
                  <a:pt x="4749982" y="879095"/>
                  <a:pt x="4745127" y="881522"/>
                </a:cubicBezTo>
                <a:cubicBezTo>
                  <a:pt x="4753016" y="888805"/>
                  <a:pt x="4759692" y="894874"/>
                  <a:pt x="4762727" y="897301"/>
                </a:cubicBezTo>
                <a:cubicBezTo>
                  <a:pt x="4725101" y="941602"/>
                  <a:pt x="4651063" y="887591"/>
                  <a:pt x="4624361" y="958595"/>
                </a:cubicBezTo>
                <a:cubicBezTo>
                  <a:pt x="4682013" y="965877"/>
                  <a:pt x="4744521" y="1038095"/>
                  <a:pt x="4796711" y="944637"/>
                </a:cubicBezTo>
                <a:cubicBezTo>
                  <a:pt x="4794284" y="968305"/>
                  <a:pt x="4791856" y="991973"/>
                  <a:pt x="4788822" y="1021709"/>
                </a:cubicBezTo>
                <a:cubicBezTo>
                  <a:pt x="4826448" y="1025957"/>
                  <a:pt x="4876211" y="1032026"/>
                  <a:pt x="4938719" y="1039308"/>
                </a:cubicBezTo>
                <a:cubicBezTo>
                  <a:pt x="4899879" y="1000469"/>
                  <a:pt x="4882280" y="967091"/>
                  <a:pt x="4922940" y="928251"/>
                </a:cubicBezTo>
                <a:cubicBezTo>
                  <a:pt x="4932043" y="937961"/>
                  <a:pt x="4940539" y="947064"/>
                  <a:pt x="4951463" y="958595"/>
                </a:cubicBezTo>
                <a:close/>
                <a:moveTo>
                  <a:pt x="10050377" y="1939295"/>
                </a:moveTo>
                <a:cubicBezTo>
                  <a:pt x="10063121" y="1941723"/>
                  <a:pt x="10087396" y="1939902"/>
                  <a:pt x="10090430" y="1947185"/>
                </a:cubicBezTo>
                <a:cubicBezTo>
                  <a:pt x="10109850" y="1997555"/>
                  <a:pt x="10154758" y="1973887"/>
                  <a:pt x="10186922" y="1983597"/>
                </a:cubicBezTo>
                <a:cubicBezTo>
                  <a:pt x="10202701" y="1987845"/>
                  <a:pt x="10219693" y="1988452"/>
                  <a:pt x="10236078" y="1988452"/>
                </a:cubicBezTo>
                <a:cubicBezTo>
                  <a:pt x="10257319" y="1987845"/>
                  <a:pt x="10279166" y="1984810"/>
                  <a:pt x="10311937" y="1981169"/>
                </a:cubicBezTo>
                <a:cubicBezTo>
                  <a:pt x="10273097" y="1960536"/>
                  <a:pt x="10250643" y="1947791"/>
                  <a:pt x="10227582" y="1937475"/>
                </a:cubicBezTo>
                <a:cubicBezTo>
                  <a:pt x="10213625" y="1930799"/>
                  <a:pt x="10197846" y="1928372"/>
                  <a:pt x="10183888" y="1922303"/>
                </a:cubicBezTo>
                <a:cubicBezTo>
                  <a:pt x="10166895" y="1915020"/>
                  <a:pt x="10150510" y="1906524"/>
                  <a:pt x="10133517" y="1898635"/>
                </a:cubicBezTo>
                <a:cubicBezTo>
                  <a:pt x="10149297" y="1887105"/>
                  <a:pt x="10163861" y="1872540"/>
                  <a:pt x="10180854" y="1864043"/>
                </a:cubicBezTo>
                <a:cubicBezTo>
                  <a:pt x="10194204" y="1857368"/>
                  <a:pt x="10211197" y="1859189"/>
                  <a:pt x="10237899" y="1855547"/>
                </a:cubicBezTo>
                <a:cubicBezTo>
                  <a:pt x="10169930" y="1836127"/>
                  <a:pt x="10115919" y="1820956"/>
                  <a:pt x="10061907" y="1805177"/>
                </a:cubicBezTo>
                <a:cubicBezTo>
                  <a:pt x="10072831" y="1816101"/>
                  <a:pt x="10084361" y="1827024"/>
                  <a:pt x="10095285" y="1837948"/>
                </a:cubicBezTo>
                <a:cubicBezTo>
                  <a:pt x="10077079" y="1848872"/>
                  <a:pt x="10058873" y="1859795"/>
                  <a:pt x="10041274" y="1870719"/>
                </a:cubicBezTo>
                <a:cubicBezTo>
                  <a:pt x="10035812" y="1863437"/>
                  <a:pt x="10030350" y="1855547"/>
                  <a:pt x="10024888" y="1848265"/>
                </a:cubicBezTo>
                <a:cubicBezTo>
                  <a:pt x="10031564" y="1876181"/>
                  <a:pt x="10040060" y="1905311"/>
                  <a:pt x="10050377" y="1939295"/>
                </a:cubicBezTo>
                <a:close/>
                <a:moveTo>
                  <a:pt x="7841373" y="1916234"/>
                </a:moveTo>
                <a:cubicBezTo>
                  <a:pt x="7838946" y="1900456"/>
                  <a:pt x="7831664" y="1884677"/>
                  <a:pt x="7836518" y="1878002"/>
                </a:cubicBezTo>
                <a:cubicBezTo>
                  <a:pt x="7864435" y="1839162"/>
                  <a:pt x="7832270" y="1828238"/>
                  <a:pt x="7807996" y="1817921"/>
                </a:cubicBezTo>
                <a:cubicBezTo>
                  <a:pt x="7783721" y="1807605"/>
                  <a:pt x="7755805" y="1806391"/>
                  <a:pt x="7731530" y="1797288"/>
                </a:cubicBezTo>
                <a:cubicBezTo>
                  <a:pt x="7664775" y="1773013"/>
                  <a:pt x="7628969" y="1776654"/>
                  <a:pt x="7563427" y="1830059"/>
                </a:cubicBezTo>
                <a:cubicBezTo>
                  <a:pt x="7675091" y="1798502"/>
                  <a:pt x="7738206" y="1912593"/>
                  <a:pt x="7841373" y="1916234"/>
                </a:cubicBezTo>
                <a:close/>
                <a:moveTo>
                  <a:pt x="7252710" y="803236"/>
                </a:moveTo>
                <a:cubicBezTo>
                  <a:pt x="7258779" y="810519"/>
                  <a:pt x="7270310" y="817801"/>
                  <a:pt x="7269703" y="825084"/>
                </a:cubicBezTo>
                <a:cubicBezTo>
                  <a:pt x="7265455" y="905797"/>
                  <a:pt x="7338279" y="937354"/>
                  <a:pt x="7374691" y="991973"/>
                </a:cubicBezTo>
                <a:cubicBezTo>
                  <a:pt x="7381366" y="1001683"/>
                  <a:pt x="7398966" y="1004717"/>
                  <a:pt x="7411710" y="1008965"/>
                </a:cubicBezTo>
                <a:cubicBezTo>
                  <a:pt x="7413531" y="1009572"/>
                  <a:pt x="7422634" y="996221"/>
                  <a:pt x="7422027" y="995614"/>
                </a:cubicBezTo>
                <a:cubicBezTo>
                  <a:pt x="7412317" y="984690"/>
                  <a:pt x="7398359" y="976801"/>
                  <a:pt x="7390469" y="964663"/>
                </a:cubicBezTo>
                <a:cubicBezTo>
                  <a:pt x="7377725" y="945244"/>
                  <a:pt x="7357699" y="922183"/>
                  <a:pt x="7360733" y="903370"/>
                </a:cubicBezTo>
                <a:cubicBezTo>
                  <a:pt x="7367409" y="862709"/>
                  <a:pt x="7367409" y="836007"/>
                  <a:pt x="7301260" y="842683"/>
                </a:cubicBezTo>
                <a:cubicBezTo>
                  <a:pt x="7324321" y="828118"/>
                  <a:pt x="7335244" y="821442"/>
                  <a:pt x="7345562" y="814767"/>
                </a:cubicBezTo>
                <a:cubicBezTo>
                  <a:pt x="7316432" y="757721"/>
                  <a:pt x="7303081" y="755901"/>
                  <a:pt x="7252710" y="803236"/>
                </a:cubicBezTo>
                <a:close/>
                <a:moveTo>
                  <a:pt x="7247248" y="1802143"/>
                </a:moveTo>
                <a:cubicBezTo>
                  <a:pt x="7330390" y="1881643"/>
                  <a:pt x="7409890" y="1826418"/>
                  <a:pt x="7486962" y="1822776"/>
                </a:cubicBezTo>
                <a:cubicBezTo>
                  <a:pt x="7440840" y="1810639"/>
                  <a:pt x="7437805" y="1805177"/>
                  <a:pt x="7434771" y="1751166"/>
                </a:cubicBezTo>
                <a:cubicBezTo>
                  <a:pt x="7434164" y="1743277"/>
                  <a:pt x="7417172" y="1728105"/>
                  <a:pt x="7411710" y="1729319"/>
                </a:cubicBezTo>
                <a:cubicBezTo>
                  <a:pt x="7387435" y="1735994"/>
                  <a:pt x="7364981" y="1747525"/>
                  <a:pt x="7330390" y="1762696"/>
                </a:cubicBezTo>
                <a:cubicBezTo>
                  <a:pt x="7346168" y="1783937"/>
                  <a:pt x="7356485" y="1797895"/>
                  <a:pt x="7364374" y="1808212"/>
                </a:cubicBezTo>
                <a:cubicBezTo>
                  <a:pt x="7351630" y="1805784"/>
                  <a:pt x="7327356" y="1798502"/>
                  <a:pt x="7301867" y="1796074"/>
                </a:cubicBezTo>
                <a:cubicBezTo>
                  <a:pt x="7286695" y="1794860"/>
                  <a:pt x="7270916" y="1799715"/>
                  <a:pt x="7247248" y="1802143"/>
                </a:cubicBezTo>
                <a:close/>
                <a:moveTo>
                  <a:pt x="6708349" y="823870"/>
                </a:moveTo>
                <a:cubicBezTo>
                  <a:pt x="6678612" y="911259"/>
                  <a:pt x="6725948" y="947671"/>
                  <a:pt x="6848536" y="930679"/>
                </a:cubicBezTo>
                <a:cubicBezTo>
                  <a:pt x="6851570" y="858461"/>
                  <a:pt x="6851570" y="860282"/>
                  <a:pt x="6782387" y="851786"/>
                </a:cubicBezTo>
                <a:cubicBezTo>
                  <a:pt x="6758112" y="848145"/>
                  <a:pt x="6735051" y="834187"/>
                  <a:pt x="6708349" y="823870"/>
                </a:cubicBezTo>
                <a:close/>
                <a:moveTo>
                  <a:pt x="1785427" y="264337"/>
                </a:moveTo>
                <a:cubicBezTo>
                  <a:pt x="1881919" y="327451"/>
                  <a:pt x="1984480" y="331092"/>
                  <a:pt x="2018464" y="274653"/>
                </a:cubicBezTo>
                <a:cubicBezTo>
                  <a:pt x="1942606" y="264943"/>
                  <a:pt x="1867354" y="207898"/>
                  <a:pt x="1785427" y="264337"/>
                </a:cubicBezTo>
                <a:close/>
                <a:moveTo>
                  <a:pt x="4436838" y="696427"/>
                </a:moveTo>
                <a:cubicBezTo>
                  <a:pt x="4397998" y="753473"/>
                  <a:pt x="4341559" y="760755"/>
                  <a:pt x="4264487" y="765004"/>
                </a:cubicBezTo>
                <a:cubicBezTo>
                  <a:pt x="4291189" y="791099"/>
                  <a:pt x="4305147" y="814160"/>
                  <a:pt x="4325174" y="822049"/>
                </a:cubicBezTo>
                <a:cubicBezTo>
                  <a:pt x="4411349" y="857248"/>
                  <a:pt x="4424700" y="774713"/>
                  <a:pt x="4465361" y="729198"/>
                </a:cubicBezTo>
                <a:cubicBezTo>
                  <a:pt x="4456864" y="719488"/>
                  <a:pt x="4447761" y="709172"/>
                  <a:pt x="4436838" y="696427"/>
                </a:cubicBezTo>
                <a:close/>
                <a:moveTo>
                  <a:pt x="1035943" y="1528445"/>
                </a:moveTo>
                <a:cubicBezTo>
                  <a:pt x="1048081" y="1526624"/>
                  <a:pt x="1072962" y="1522376"/>
                  <a:pt x="1091168" y="1519342"/>
                </a:cubicBezTo>
                <a:cubicBezTo>
                  <a:pt x="1107554" y="1489605"/>
                  <a:pt x="1122726" y="1462296"/>
                  <a:pt x="1144573" y="1422243"/>
                </a:cubicBezTo>
                <a:cubicBezTo>
                  <a:pt x="1122119" y="1422243"/>
                  <a:pt x="1102092" y="1416781"/>
                  <a:pt x="1086920" y="1423457"/>
                </a:cubicBezTo>
                <a:cubicBezTo>
                  <a:pt x="1039584" y="1443483"/>
                  <a:pt x="993462" y="1468365"/>
                  <a:pt x="955836" y="1487178"/>
                </a:cubicBezTo>
                <a:cubicBezTo>
                  <a:pt x="973436" y="1495674"/>
                  <a:pt x="998317" y="1509025"/>
                  <a:pt x="1035943" y="1528445"/>
                </a:cubicBezTo>
                <a:close/>
                <a:moveTo>
                  <a:pt x="10322861" y="1061763"/>
                </a:moveTo>
                <a:cubicBezTo>
                  <a:pt x="10305262" y="1034453"/>
                  <a:pt x="10290090" y="1005324"/>
                  <a:pt x="10269456" y="980442"/>
                </a:cubicBezTo>
                <a:cubicBezTo>
                  <a:pt x="10260960" y="969518"/>
                  <a:pt x="10231224" y="959808"/>
                  <a:pt x="10229403" y="962236"/>
                </a:cubicBezTo>
                <a:cubicBezTo>
                  <a:pt x="10213625" y="985904"/>
                  <a:pt x="10185101" y="1022316"/>
                  <a:pt x="10192384" y="1034453"/>
                </a:cubicBezTo>
                <a:cubicBezTo>
                  <a:pt x="10206342" y="1056908"/>
                  <a:pt x="10241540" y="1068438"/>
                  <a:pt x="10270670" y="1078148"/>
                </a:cubicBezTo>
                <a:cubicBezTo>
                  <a:pt x="10282808" y="1081789"/>
                  <a:pt x="10299800" y="1069045"/>
                  <a:pt x="10322861" y="1061763"/>
                </a:cubicBezTo>
                <a:close/>
                <a:moveTo>
                  <a:pt x="1221645" y="1492640"/>
                </a:moveTo>
                <a:cubicBezTo>
                  <a:pt x="1260485" y="1501136"/>
                  <a:pt x="1289008" y="1519949"/>
                  <a:pt x="1320565" y="1480502"/>
                </a:cubicBezTo>
                <a:cubicBezTo>
                  <a:pt x="1343626" y="1451979"/>
                  <a:pt x="1382465" y="1436201"/>
                  <a:pt x="1412809" y="1413140"/>
                </a:cubicBezTo>
                <a:cubicBezTo>
                  <a:pt x="1418878" y="1408892"/>
                  <a:pt x="1422519" y="1396754"/>
                  <a:pt x="1421912" y="1388865"/>
                </a:cubicBezTo>
                <a:cubicBezTo>
                  <a:pt x="1421305" y="1382796"/>
                  <a:pt x="1410988" y="1371873"/>
                  <a:pt x="1406740" y="1372479"/>
                </a:cubicBezTo>
                <a:cubicBezTo>
                  <a:pt x="1388534" y="1374907"/>
                  <a:pt x="1367901" y="1377334"/>
                  <a:pt x="1353336" y="1387044"/>
                </a:cubicBezTo>
                <a:cubicBezTo>
                  <a:pt x="1310855" y="1419208"/>
                  <a:pt x="1270195" y="1453800"/>
                  <a:pt x="1221645" y="1492640"/>
                </a:cubicBezTo>
                <a:close/>
                <a:moveTo>
                  <a:pt x="6379426" y="718275"/>
                </a:moveTo>
                <a:cubicBezTo>
                  <a:pt x="6401273" y="724343"/>
                  <a:pt x="6413410" y="727378"/>
                  <a:pt x="6424334" y="731626"/>
                </a:cubicBezTo>
                <a:cubicBezTo>
                  <a:pt x="6448609" y="741336"/>
                  <a:pt x="6477739" y="746191"/>
                  <a:pt x="6494731" y="763183"/>
                </a:cubicBezTo>
                <a:cubicBezTo>
                  <a:pt x="6523254" y="790492"/>
                  <a:pt x="6540853" y="785637"/>
                  <a:pt x="6564521" y="757114"/>
                </a:cubicBezTo>
                <a:cubicBezTo>
                  <a:pt x="6545101" y="746191"/>
                  <a:pt x="6528715" y="737088"/>
                  <a:pt x="6522040" y="733446"/>
                </a:cubicBezTo>
                <a:cubicBezTo>
                  <a:pt x="6526895" y="707958"/>
                  <a:pt x="6537818" y="686717"/>
                  <a:pt x="6531750" y="673973"/>
                </a:cubicBezTo>
                <a:cubicBezTo>
                  <a:pt x="6516578" y="644237"/>
                  <a:pt x="6502014" y="666691"/>
                  <a:pt x="6483808" y="677614"/>
                </a:cubicBezTo>
                <a:cubicBezTo>
                  <a:pt x="6456498" y="695214"/>
                  <a:pt x="6423121" y="702496"/>
                  <a:pt x="6379426" y="718275"/>
                </a:cubicBezTo>
                <a:close/>
                <a:moveTo>
                  <a:pt x="4668662" y="1178281"/>
                </a:moveTo>
                <a:cubicBezTo>
                  <a:pt x="4668055" y="1181923"/>
                  <a:pt x="4666841" y="1184957"/>
                  <a:pt x="4666234" y="1188598"/>
                </a:cubicBezTo>
                <a:cubicBezTo>
                  <a:pt x="4730563" y="1177068"/>
                  <a:pt x="4795497" y="1166144"/>
                  <a:pt x="4864074" y="1154007"/>
                </a:cubicBezTo>
                <a:cubicBezTo>
                  <a:pt x="4864074" y="1147938"/>
                  <a:pt x="4864074" y="1138835"/>
                  <a:pt x="4864074" y="1129125"/>
                </a:cubicBezTo>
                <a:cubicBezTo>
                  <a:pt x="4863467" y="1116381"/>
                  <a:pt x="4862860" y="1103030"/>
                  <a:pt x="4862253" y="1090285"/>
                </a:cubicBezTo>
                <a:cubicBezTo>
                  <a:pt x="4848295" y="1093927"/>
                  <a:pt x="4833123" y="1095140"/>
                  <a:pt x="4820379" y="1101816"/>
                </a:cubicBezTo>
                <a:cubicBezTo>
                  <a:pt x="4769402" y="1126091"/>
                  <a:pt x="4719032" y="1152186"/>
                  <a:pt x="4668662" y="1178281"/>
                </a:cubicBezTo>
                <a:close/>
                <a:moveTo>
                  <a:pt x="7292157" y="1613407"/>
                </a:moveTo>
                <a:cubicBezTo>
                  <a:pt x="7255745" y="1582456"/>
                  <a:pt x="7219939" y="1551506"/>
                  <a:pt x="7183527" y="1520556"/>
                </a:cubicBezTo>
                <a:cubicBezTo>
                  <a:pt x="7162287" y="1598842"/>
                  <a:pt x="7200520" y="1641323"/>
                  <a:pt x="7292157" y="1613407"/>
                </a:cubicBezTo>
                <a:close/>
                <a:moveTo>
                  <a:pt x="4403460" y="1044770"/>
                </a:moveTo>
                <a:cubicBezTo>
                  <a:pt x="4399819" y="1029598"/>
                  <a:pt x="4393143" y="1015034"/>
                  <a:pt x="4393143" y="999862"/>
                </a:cubicBezTo>
                <a:cubicBezTo>
                  <a:pt x="4393750" y="942209"/>
                  <a:pt x="4394357" y="942209"/>
                  <a:pt x="4337311" y="962236"/>
                </a:cubicBezTo>
                <a:cubicBezTo>
                  <a:pt x="4326995" y="965877"/>
                  <a:pt x="4316071" y="969518"/>
                  <a:pt x="4306361" y="973160"/>
                </a:cubicBezTo>
                <a:cubicBezTo>
                  <a:pt x="4317285" y="990759"/>
                  <a:pt x="4326388" y="1005931"/>
                  <a:pt x="4328815" y="1009572"/>
                </a:cubicBezTo>
                <a:cubicBezTo>
                  <a:pt x="4359159" y="1024137"/>
                  <a:pt x="4377971" y="1033240"/>
                  <a:pt x="4403460" y="1044770"/>
                </a:cubicBezTo>
                <a:close/>
                <a:moveTo>
                  <a:pt x="2220552" y="600542"/>
                </a:moveTo>
                <a:cubicBezTo>
                  <a:pt x="2214483" y="510725"/>
                  <a:pt x="2146514" y="501016"/>
                  <a:pt x="2080972" y="522256"/>
                </a:cubicBezTo>
                <a:cubicBezTo>
                  <a:pt x="2125273" y="546531"/>
                  <a:pt x="2168968" y="571412"/>
                  <a:pt x="2220552" y="600542"/>
                </a:cubicBezTo>
                <a:close/>
                <a:moveTo>
                  <a:pt x="4692937" y="579302"/>
                </a:moveTo>
                <a:cubicBezTo>
                  <a:pt x="4740272" y="602363"/>
                  <a:pt x="4751196" y="658195"/>
                  <a:pt x="4814310" y="645450"/>
                </a:cubicBezTo>
                <a:cubicBezTo>
                  <a:pt x="4800353" y="615714"/>
                  <a:pt x="4788215" y="589618"/>
                  <a:pt x="4776685" y="564130"/>
                </a:cubicBezTo>
                <a:cubicBezTo>
                  <a:pt x="4751803" y="568985"/>
                  <a:pt x="4729956" y="572626"/>
                  <a:pt x="4692937" y="579302"/>
                </a:cubicBezTo>
                <a:close/>
                <a:moveTo>
                  <a:pt x="9260233" y="1120629"/>
                </a:moveTo>
                <a:cubicBezTo>
                  <a:pt x="9260840" y="1127304"/>
                  <a:pt x="9260840" y="1134587"/>
                  <a:pt x="9261447" y="1141262"/>
                </a:cubicBezTo>
                <a:cubicBezTo>
                  <a:pt x="9295431" y="1147331"/>
                  <a:pt x="9328809" y="1155827"/>
                  <a:pt x="9362794" y="1158862"/>
                </a:cubicBezTo>
                <a:cubicBezTo>
                  <a:pt x="9371290" y="1159468"/>
                  <a:pt x="9384034" y="1147331"/>
                  <a:pt x="9389496" y="1138228"/>
                </a:cubicBezTo>
                <a:cubicBezTo>
                  <a:pt x="9391317" y="1135194"/>
                  <a:pt x="9379180" y="1115774"/>
                  <a:pt x="9373111" y="1115774"/>
                </a:cubicBezTo>
                <a:cubicBezTo>
                  <a:pt x="9335485" y="1115167"/>
                  <a:pt x="9297859" y="1118201"/>
                  <a:pt x="9260233" y="1120629"/>
                </a:cubicBezTo>
                <a:close/>
                <a:moveTo>
                  <a:pt x="8837245" y="1587311"/>
                </a:moveTo>
                <a:cubicBezTo>
                  <a:pt x="8840280" y="1656494"/>
                  <a:pt x="8891863" y="1647391"/>
                  <a:pt x="8934344" y="1656494"/>
                </a:cubicBezTo>
                <a:cubicBezTo>
                  <a:pt x="8920387" y="1603090"/>
                  <a:pt x="8893684" y="1583670"/>
                  <a:pt x="8837245" y="1587311"/>
                </a:cubicBezTo>
                <a:close/>
                <a:moveTo>
                  <a:pt x="4399819" y="1157041"/>
                </a:moveTo>
                <a:cubicBezTo>
                  <a:pt x="4450796" y="1162503"/>
                  <a:pt x="4492670" y="1167358"/>
                  <a:pt x="4535151" y="1172213"/>
                </a:cubicBezTo>
                <a:cubicBezTo>
                  <a:pt x="4519372" y="1143690"/>
                  <a:pt x="4499952" y="1110919"/>
                  <a:pt x="4477498" y="1109705"/>
                </a:cubicBezTo>
                <a:cubicBezTo>
                  <a:pt x="4455044" y="1107885"/>
                  <a:pt x="4430769" y="1137014"/>
                  <a:pt x="4399819" y="1157041"/>
                </a:cubicBezTo>
                <a:close/>
                <a:moveTo>
                  <a:pt x="5033390" y="902763"/>
                </a:moveTo>
                <a:cubicBezTo>
                  <a:pt x="5028535" y="899122"/>
                  <a:pt x="5024287" y="895480"/>
                  <a:pt x="5019432" y="891839"/>
                </a:cubicBezTo>
                <a:cubicBezTo>
                  <a:pt x="5001833" y="908832"/>
                  <a:pt x="4976345" y="922790"/>
                  <a:pt x="4968455" y="944030"/>
                </a:cubicBezTo>
                <a:cubicBezTo>
                  <a:pt x="4964207" y="954954"/>
                  <a:pt x="4989089" y="977408"/>
                  <a:pt x="5000619" y="995007"/>
                </a:cubicBezTo>
                <a:cubicBezTo>
                  <a:pt x="5005474" y="993793"/>
                  <a:pt x="5010936" y="991973"/>
                  <a:pt x="5015791" y="990759"/>
                </a:cubicBezTo>
                <a:cubicBezTo>
                  <a:pt x="5021860" y="961022"/>
                  <a:pt x="5027928" y="931893"/>
                  <a:pt x="5033390" y="902763"/>
                </a:cubicBezTo>
                <a:close/>
                <a:moveTo>
                  <a:pt x="3845747" y="628458"/>
                </a:moveTo>
                <a:cubicBezTo>
                  <a:pt x="3775350" y="669118"/>
                  <a:pt x="3775350" y="676401"/>
                  <a:pt x="3845747" y="738908"/>
                </a:cubicBezTo>
                <a:cubicBezTo>
                  <a:pt x="3845747" y="701282"/>
                  <a:pt x="3845747" y="667905"/>
                  <a:pt x="3845747" y="628458"/>
                </a:cubicBezTo>
                <a:close/>
                <a:moveTo>
                  <a:pt x="7060333" y="630279"/>
                </a:moveTo>
                <a:cubicBezTo>
                  <a:pt x="7062153" y="624817"/>
                  <a:pt x="7063368" y="618748"/>
                  <a:pt x="7065188" y="613286"/>
                </a:cubicBezTo>
                <a:cubicBezTo>
                  <a:pt x="7030596" y="589618"/>
                  <a:pt x="6989936" y="590832"/>
                  <a:pt x="6948669" y="596294"/>
                </a:cubicBezTo>
                <a:cubicBezTo>
                  <a:pt x="6938959" y="597508"/>
                  <a:pt x="6930463" y="606611"/>
                  <a:pt x="6920753" y="612073"/>
                </a:cubicBezTo>
                <a:cubicBezTo>
                  <a:pt x="6922573" y="615107"/>
                  <a:pt x="6923788" y="618141"/>
                  <a:pt x="6925608" y="621176"/>
                </a:cubicBezTo>
                <a:cubicBezTo>
                  <a:pt x="6970516" y="624210"/>
                  <a:pt x="7015425" y="627244"/>
                  <a:pt x="7060333" y="630279"/>
                </a:cubicBezTo>
                <a:close/>
                <a:moveTo>
                  <a:pt x="7217512" y="773500"/>
                </a:moveTo>
                <a:cubicBezTo>
                  <a:pt x="7181707" y="768645"/>
                  <a:pt x="7148936" y="763790"/>
                  <a:pt x="7116165" y="758935"/>
                </a:cubicBezTo>
                <a:cubicBezTo>
                  <a:pt x="7114344" y="765004"/>
                  <a:pt x="7112524" y="770465"/>
                  <a:pt x="7110703" y="776534"/>
                </a:cubicBezTo>
                <a:cubicBezTo>
                  <a:pt x="7133764" y="792919"/>
                  <a:pt x="7156825" y="809305"/>
                  <a:pt x="7181707" y="826904"/>
                </a:cubicBezTo>
                <a:cubicBezTo>
                  <a:pt x="7193237" y="809912"/>
                  <a:pt x="7204161" y="793526"/>
                  <a:pt x="7217512" y="773500"/>
                </a:cubicBezTo>
                <a:close/>
                <a:moveTo>
                  <a:pt x="9353084" y="998041"/>
                </a:moveTo>
                <a:cubicBezTo>
                  <a:pt x="9313031" y="998041"/>
                  <a:pt x="9276619" y="998041"/>
                  <a:pt x="9231103" y="998041"/>
                </a:cubicBezTo>
                <a:cubicBezTo>
                  <a:pt x="9314852" y="1044163"/>
                  <a:pt x="9339733" y="1042950"/>
                  <a:pt x="9353084" y="998041"/>
                </a:cubicBezTo>
                <a:close/>
                <a:moveTo>
                  <a:pt x="5614164" y="1172213"/>
                </a:moveTo>
                <a:cubicBezTo>
                  <a:pt x="5611130" y="1175247"/>
                  <a:pt x="5608702" y="1178888"/>
                  <a:pt x="5605668" y="1181923"/>
                </a:cubicBezTo>
                <a:cubicBezTo>
                  <a:pt x="5623267" y="1214694"/>
                  <a:pt x="5640866" y="1247465"/>
                  <a:pt x="5659072" y="1280842"/>
                </a:cubicBezTo>
                <a:cubicBezTo>
                  <a:pt x="5673030" y="1263850"/>
                  <a:pt x="5683954" y="1249285"/>
                  <a:pt x="5691843" y="1240182"/>
                </a:cubicBezTo>
                <a:cubicBezTo>
                  <a:pt x="5665748" y="1217121"/>
                  <a:pt x="5639652" y="1194667"/>
                  <a:pt x="5614164" y="1172213"/>
                </a:cubicBezTo>
                <a:close/>
                <a:moveTo>
                  <a:pt x="7008749" y="937354"/>
                </a:moveTo>
                <a:cubicBezTo>
                  <a:pt x="7040306" y="948278"/>
                  <a:pt x="7071863" y="959202"/>
                  <a:pt x="7103421" y="969518"/>
                </a:cubicBezTo>
                <a:cubicBezTo>
                  <a:pt x="7071863" y="913686"/>
                  <a:pt x="7051230" y="906404"/>
                  <a:pt x="7008749" y="937354"/>
                </a:cubicBezTo>
                <a:close/>
                <a:moveTo>
                  <a:pt x="5585641" y="1312399"/>
                </a:moveTo>
                <a:cubicBezTo>
                  <a:pt x="5588069" y="1316041"/>
                  <a:pt x="5591710" y="1329999"/>
                  <a:pt x="5598992" y="1332426"/>
                </a:cubicBezTo>
                <a:cubicBezTo>
                  <a:pt x="5642687" y="1346384"/>
                  <a:pt x="5706408" y="1325751"/>
                  <a:pt x="5720366" y="1292980"/>
                </a:cubicBezTo>
                <a:cubicBezTo>
                  <a:pt x="5677278" y="1299048"/>
                  <a:pt x="5634798" y="1305117"/>
                  <a:pt x="5585641" y="1312399"/>
                </a:cubicBezTo>
                <a:close/>
                <a:moveTo>
                  <a:pt x="1861892" y="364470"/>
                </a:moveTo>
                <a:cubicBezTo>
                  <a:pt x="1862499" y="371146"/>
                  <a:pt x="1863106" y="377821"/>
                  <a:pt x="1863106" y="383890"/>
                </a:cubicBezTo>
                <a:cubicBezTo>
                  <a:pt x="1906194" y="376607"/>
                  <a:pt x="1949888" y="369325"/>
                  <a:pt x="1992976" y="362042"/>
                </a:cubicBezTo>
                <a:cubicBezTo>
                  <a:pt x="1992369" y="357188"/>
                  <a:pt x="1991762" y="351726"/>
                  <a:pt x="1991155" y="346871"/>
                </a:cubicBezTo>
                <a:cubicBezTo>
                  <a:pt x="1948067" y="352939"/>
                  <a:pt x="1904980" y="359008"/>
                  <a:pt x="1861892" y="364470"/>
                </a:cubicBezTo>
                <a:close/>
                <a:moveTo>
                  <a:pt x="5509176" y="1323930"/>
                </a:moveTo>
                <a:cubicBezTo>
                  <a:pt x="5511603" y="1319682"/>
                  <a:pt x="5514030" y="1314827"/>
                  <a:pt x="5516458" y="1310579"/>
                </a:cubicBezTo>
                <a:cubicBezTo>
                  <a:pt x="5498252" y="1298441"/>
                  <a:pt x="5480653" y="1283877"/>
                  <a:pt x="5461233" y="1275380"/>
                </a:cubicBezTo>
                <a:cubicBezTo>
                  <a:pt x="5456985" y="1273560"/>
                  <a:pt x="5443634" y="1292980"/>
                  <a:pt x="5426641" y="1309972"/>
                </a:cubicBezTo>
                <a:cubicBezTo>
                  <a:pt x="5462447" y="1316041"/>
                  <a:pt x="5485508" y="1320289"/>
                  <a:pt x="5509176" y="1323930"/>
                </a:cubicBezTo>
                <a:close/>
                <a:moveTo>
                  <a:pt x="10344101" y="1897421"/>
                </a:moveTo>
                <a:cubicBezTo>
                  <a:pt x="10341674" y="1904097"/>
                  <a:pt x="10339853" y="1910166"/>
                  <a:pt x="10337426" y="1916841"/>
                </a:cubicBezTo>
                <a:cubicBezTo>
                  <a:pt x="10360487" y="1925337"/>
                  <a:pt x="10383548" y="1933833"/>
                  <a:pt x="10406609" y="1942936"/>
                </a:cubicBezTo>
                <a:cubicBezTo>
                  <a:pt x="10408429" y="1939295"/>
                  <a:pt x="10410250" y="1935654"/>
                  <a:pt x="10411464" y="1931406"/>
                </a:cubicBezTo>
                <a:cubicBezTo>
                  <a:pt x="10403574" y="1917448"/>
                  <a:pt x="10395685" y="1903490"/>
                  <a:pt x="10387189" y="1888318"/>
                </a:cubicBezTo>
                <a:cubicBezTo>
                  <a:pt x="10372624" y="1891353"/>
                  <a:pt x="10358059" y="1894387"/>
                  <a:pt x="10344101" y="1897421"/>
                </a:cubicBezTo>
                <a:close/>
                <a:moveTo>
                  <a:pt x="4653490" y="1299655"/>
                </a:moveTo>
                <a:cubicBezTo>
                  <a:pt x="4652883" y="1293586"/>
                  <a:pt x="4652276" y="1286911"/>
                  <a:pt x="4651670" y="1280842"/>
                </a:cubicBezTo>
                <a:cubicBezTo>
                  <a:pt x="4616471" y="1245644"/>
                  <a:pt x="4596444" y="1285090"/>
                  <a:pt x="4570349" y="1294193"/>
                </a:cubicBezTo>
                <a:cubicBezTo>
                  <a:pt x="4571563" y="1300869"/>
                  <a:pt x="4572777" y="1306938"/>
                  <a:pt x="4573990" y="1313613"/>
                </a:cubicBezTo>
                <a:cubicBezTo>
                  <a:pt x="4600692" y="1308758"/>
                  <a:pt x="4626788" y="1303903"/>
                  <a:pt x="4653490" y="1299655"/>
                </a:cubicBezTo>
                <a:close/>
                <a:moveTo>
                  <a:pt x="8236445" y="707351"/>
                </a:moveTo>
                <a:cubicBezTo>
                  <a:pt x="8237659" y="702496"/>
                  <a:pt x="8238266" y="697034"/>
                  <a:pt x="8239479" y="692179"/>
                </a:cubicBezTo>
                <a:cubicBezTo>
                  <a:pt x="8196392" y="689145"/>
                  <a:pt x="8153911" y="686111"/>
                  <a:pt x="8110823" y="683076"/>
                </a:cubicBezTo>
                <a:cubicBezTo>
                  <a:pt x="8110217" y="689145"/>
                  <a:pt x="8110217" y="695214"/>
                  <a:pt x="8109609" y="701282"/>
                </a:cubicBezTo>
                <a:cubicBezTo>
                  <a:pt x="8152090" y="703103"/>
                  <a:pt x="8194571" y="705530"/>
                  <a:pt x="8236445" y="707351"/>
                </a:cubicBezTo>
                <a:close/>
                <a:moveTo>
                  <a:pt x="10052198" y="1753593"/>
                </a:moveTo>
                <a:cubicBezTo>
                  <a:pt x="10052804" y="1746311"/>
                  <a:pt x="10054018" y="1735994"/>
                  <a:pt x="10054624" y="1725677"/>
                </a:cubicBezTo>
                <a:cubicBezTo>
                  <a:pt x="10016392" y="1723250"/>
                  <a:pt x="9981193" y="1720822"/>
                  <a:pt x="9945388" y="1719002"/>
                </a:cubicBezTo>
                <a:cubicBezTo>
                  <a:pt x="9944781" y="1721429"/>
                  <a:pt x="9944175" y="1723250"/>
                  <a:pt x="9943568" y="1725677"/>
                </a:cubicBezTo>
                <a:cubicBezTo>
                  <a:pt x="9978766" y="1734780"/>
                  <a:pt x="10013965" y="1743883"/>
                  <a:pt x="10052198" y="1753593"/>
                </a:cubicBezTo>
                <a:close/>
              </a:path>
            </a:pathLst>
          </a:custGeom>
          <a:solidFill>
            <a:srgbClr val="000000"/>
          </a:solidFill>
          <a:ln w="606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994616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椭圆 13">
            <a:extLst>
              <a:ext uri="{FF2B5EF4-FFF2-40B4-BE49-F238E27FC236}">
                <a16:creationId xmlns:a16="http://schemas.microsoft.com/office/drawing/2014/main" id="{D3E4F282-1F73-D1E0-F565-37D454DAC475}"/>
              </a:ext>
            </a:extLst>
          </p:cNvPr>
          <p:cNvSpPr/>
          <p:nvPr/>
        </p:nvSpPr>
        <p:spPr>
          <a:xfrm>
            <a:off x="3950494" y="1188476"/>
            <a:ext cx="4804228" cy="4804228"/>
          </a:xfrm>
          <a:prstGeom prst="ellipse">
            <a:avLst/>
          </a:prstGeom>
          <a:noFill/>
          <a:ln>
            <a:solidFill>
              <a:srgbClr val="90909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899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01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sp>
        <p:nvSpPr>
          <p:cNvPr id="3" name="Oval 10">
            <a:extLst>
              <a:ext uri="{FF2B5EF4-FFF2-40B4-BE49-F238E27FC236}">
                <a16:creationId xmlns:a16="http://schemas.microsoft.com/office/drawing/2014/main" id="{BE0A824C-1872-103E-01F9-F06418614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4101" y="1588796"/>
            <a:ext cx="512793" cy="514183"/>
          </a:xfrm>
          <a:prstGeom prst="ellipse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Arial" panose="020B0604020202020204" pitchFamily="34" charset="0"/>
              </a:rPr>
              <a:t>1</a:t>
            </a:r>
            <a:endParaRPr lang="zh-CN" altLang="en-US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4" name="Oval 11">
            <a:extLst>
              <a:ext uri="{FF2B5EF4-FFF2-40B4-BE49-F238E27FC236}">
                <a16:creationId xmlns:a16="http://schemas.microsoft.com/office/drawing/2014/main" id="{EFC5CDDA-88A2-5D32-1276-49AACB5AA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4101" y="5076901"/>
            <a:ext cx="512793" cy="514183"/>
          </a:xfrm>
          <a:prstGeom prst="ellipse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Arial" panose="020B0604020202020204" pitchFamily="34" charset="0"/>
              </a:rPr>
              <a:t>5</a:t>
            </a:r>
            <a:endParaRPr lang="zh-CN" altLang="en-US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5" name="Oval 12">
            <a:extLst>
              <a:ext uri="{FF2B5EF4-FFF2-40B4-BE49-F238E27FC236}">
                <a16:creationId xmlns:a16="http://schemas.microsoft.com/office/drawing/2014/main" id="{BE2DC6D9-B7BD-241D-2BFC-659081E97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121" y="4268106"/>
            <a:ext cx="514183" cy="511404"/>
          </a:xfrm>
          <a:prstGeom prst="ellipse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Arial" panose="020B0604020202020204" pitchFamily="34" charset="0"/>
              </a:rPr>
              <a:t>4</a:t>
            </a:r>
            <a:endParaRPr lang="zh-CN" altLang="en-US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6" name="Oval 13">
            <a:extLst>
              <a:ext uri="{FF2B5EF4-FFF2-40B4-BE49-F238E27FC236}">
                <a16:creationId xmlns:a16="http://schemas.microsoft.com/office/drawing/2014/main" id="{15F7D82D-2F1C-3E05-4081-57B4720BA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121" y="2400371"/>
            <a:ext cx="514183" cy="511404"/>
          </a:xfrm>
          <a:prstGeom prst="ellipse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Arial" panose="020B0604020202020204" pitchFamily="34" charset="0"/>
              </a:rPr>
              <a:t>2</a:t>
            </a:r>
            <a:endParaRPr lang="zh-CN" altLang="en-US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7" name="Oval 14">
            <a:extLst>
              <a:ext uri="{FF2B5EF4-FFF2-40B4-BE49-F238E27FC236}">
                <a16:creationId xmlns:a16="http://schemas.microsoft.com/office/drawing/2014/main" id="{92ECFEEA-7FB5-EB8E-8D5E-77E3C164B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1235" y="3334238"/>
            <a:ext cx="512793" cy="511404"/>
          </a:xfrm>
          <a:prstGeom prst="ellipse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400">
                <a:solidFill>
                  <a:schemeClr val="lt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Arial" panose="020B0604020202020204" pitchFamily="34" charset="0"/>
              </a:rPr>
              <a:t>3</a:t>
            </a:r>
            <a:endParaRPr lang="zh-CN" altLang="en-US" sz="2400">
              <a:solidFill>
                <a:schemeClr val="lt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8" name="Oval 7" descr="D:\51PPT模板网\51pptmoban.com\图片.jpg">
            <a:extLst>
              <a:ext uri="{FF2B5EF4-FFF2-40B4-BE49-F238E27FC236}">
                <a16:creationId xmlns:a16="http://schemas.microsoft.com/office/drawing/2014/main" id="{5CC13FB1-0262-482E-F1DD-E449B7C5F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0494" y="1627707"/>
            <a:ext cx="3898062" cy="3896673"/>
          </a:xfrm>
          <a:prstGeom prst="ellipse">
            <a:avLst/>
          </a:prstGeom>
          <a:blipFill>
            <a:blip r:embed="rId4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zh-CN" sz="2400">
              <a:solidFill>
                <a:schemeClr val="lt1"/>
              </a:solidFill>
              <a:sym typeface="Arial" panose="020B0604020202020204" pitchFamily="34" charset="0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5EE7CB2-C837-1A09-11E7-4B5E6AA45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5263" y="4279223"/>
            <a:ext cx="950544" cy="950544"/>
          </a:xfrm>
          <a:prstGeom prst="ellipse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endParaRPr lang="zh-CN" altLang="zh-CN" sz="2400">
              <a:solidFill>
                <a:schemeClr val="lt1"/>
              </a:solidFill>
              <a:sym typeface="Arial" panose="020B0604020202020204" pitchFamily="34" charset="0"/>
            </a:endParaRPr>
          </a:p>
        </p:txBody>
      </p:sp>
      <p:sp>
        <p:nvSpPr>
          <p:cNvPr id="11" name="TextBox 18">
            <a:extLst>
              <a:ext uri="{FF2B5EF4-FFF2-40B4-BE49-F238E27FC236}">
                <a16:creationId xmlns:a16="http://schemas.microsoft.com/office/drawing/2014/main" id="{4B136C2E-7A12-5E6B-90D3-66B72DDBB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5967" y="4441660"/>
            <a:ext cx="67816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089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800" b="1" dirty="0">
                <a:solidFill>
                  <a:schemeClr val="bg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Arial" panose="020B0604020202020204" pitchFamily="34" charset="0"/>
              </a:rPr>
              <a:t>添加</a:t>
            </a:r>
            <a:endParaRPr lang="en-US" sz="1800" b="1" dirty="0">
              <a:solidFill>
                <a:schemeClr val="bg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  <a:p>
            <a:pPr algn="ctr" eaLnBrk="1" hangingPunct="1"/>
            <a:r>
              <a:rPr lang="zh-CN" altLang="en-US" sz="1800" b="1" dirty="0">
                <a:solidFill>
                  <a:schemeClr val="bg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sym typeface="Arial" panose="020B0604020202020204" pitchFamily="34" charset="0"/>
              </a:rPr>
              <a:t>标题</a:t>
            </a:r>
            <a:endParaRPr lang="en-US" sz="1800" b="1" dirty="0">
              <a:solidFill>
                <a:schemeClr val="bg1"/>
              </a:solidFill>
              <a:latin typeface="猫啃网风雅宋" panose="02020700000000000000" pitchFamily="18" charset="-122"/>
              <a:ea typeface="猫啃网风雅宋" panose="02020700000000000000" pitchFamily="18" charset="-122"/>
              <a:sym typeface="Arial" panose="020B0604020202020204" pitchFamily="34" charset="0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6A5ADA57-C129-FE33-9540-684E301CDEEC}"/>
              </a:ext>
            </a:extLst>
          </p:cNvPr>
          <p:cNvSpPr txBox="1"/>
          <p:nvPr/>
        </p:nvSpPr>
        <p:spPr>
          <a:xfrm>
            <a:off x="8007217" y="1383067"/>
            <a:ext cx="278057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031DB145-081C-FB9F-3907-53C156037E10}"/>
              </a:ext>
            </a:extLst>
          </p:cNvPr>
          <p:cNvSpPr txBox="1"/>
          <p:nvPr/>
        </p:nvSpPr>
        <p:spPr>
          <a:xfrm>
            <a:off x="8682197" y="2358652"/>
            <a:ext cx="278057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D70180D9-7DE7-457A-8CA8-EDEAFB2FCBA8}"/>
              </a:ext>
            </a:extLst>
          </p:cNvPr>
          <p:cNvSpPr txBox="1"/>
          <p:nvPr/>
        </p:nvSpPr>
        <p:spPr>
          <a:xfrm>
            <a:off x="8878074" y="3334237"/>
            <a:ext cx="278057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DF3CB73F-06CF-0829-151F-70CD98E94F20}"/>
              </a:ext>
            </a:extLst>
          </p:cNvPr>
          <p:cNvSpPr txBox="1"/>
          <p:nvPr/>
        </p:nvSpPr>
        <p:spPr>
          <a:xfrm>
            <a:off x="8682197" y="4309822"/>
            <a:ext cx="278057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EE9ED435-D783-9C34-B336-CBB9406D216B}"/>
              </a:ext>
            </a:extLst>
          </p:cNvPr>
          <p:cNvSpPr txBox="1"/>
          <p:nvPr/>
        </p:nvSpPr>
        <p:spPr>
          <a:xfrm>
            <a:off x="8007217" y="5285407"/>
            <a:ext cx="278057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7F973158-9A01-2AED-C881-708EF1B71A9B}"/>
              </a:ext>
            </a:extLst>
          </p:cNvPr>
          <p:cNvGrpSpPr/>
          <p:nvPr/>
        </p:nvGrpSpPr>
        <p:grpSpPr>
          <a:xfrm>
            <a:off x="1055688" y="1735769"/>
            <a:ext cx="2700070" cy="664602"/>
            <a:chOff x="1024772" y="3338811"/>
            <a:chExt cx="3411073" cy="839610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7D8EA10D-2CFE-E16E-8858-BBEBA5CC25A1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28" name="图形 11">
                <a:extLst>
                  <a:ext uri="{FF2B5EF4-FFF2-40B4-BE49-F238E27FC236}">
                    <a16:creationId xmlns:a16="http://schemas.microsoft.com/office/drawing/2014/main" id="{37222944-FDB1-9FE7-21DF-745F305DEE57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图形 11">
                <a:extLst>
                  <a:ext uri="{FF2B5EF4-FFF2-40B4-BE49-F238E27FC236}">
                    <a16:creationId xmlns:a16="http://schemas.microsoft.com/office/drawing/2014/main" id="{EB31D4BA-ECF6-63C6-86AA-A9697E16C0AA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05740890-1C3E-CEF2-22AD-66A1D50629F2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26" name="图形 11">
                <a:extLst>
                  <a:ext uri="{FF2B5EF4-FFF2-40B4-BE49-F238E27FC236}">
                    <a16:creationId xmlns:a16="http://schemas.microsoft.com/office/drawing/2014/main" id="{A279509C-7241-18D5-0684-C12A13B6AB8B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图形 11">
                <a:extLst>
                  <a:ext uri="{FF2B5EF4-FFF2-40B4-BE49-F238E27FC236}">
                    <a16:creationId xmlns:a16="http://schemas.microsoft.com/office/drawing/2014/main" id="{3C2D95E7-1C5A-856C-D5A5-19CD12B31908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31FEF8AB-D044-0687-A8AB-DA3AA5631BF6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24" name="图形 11">
                <a:extLst>
                  <a:ext uri="{FF2B5EF4-FFF2-40B4-BE49-F238E27FC236}">
                    <a16:creationId xmlns:a16="http://schemas.microsoft.com/office/drawing/2014/main" id="{2013E47D-B99E-6E68-6C34-C3399EE8EC87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图形 11">
                <a:extLst>
                  <a:ext uri="{FF2B5EF4-FFF2-40B4-BE49-F238E27FC236}">
                    <a16:creationId xmlns:a16="http://schemas.microsoft.com/office/drawing/2014/main" id="{83EECD3A-D732-FF47-6418-E40DA6CFFF0C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id="{10DB5CC8-D408-2B9C-375A-9C950C5CA094}"/>
              </a:ext>
            </a:extLst>
          </p:cNvPr>
          <p:cNvSpPr txBox="1"/>
          <p:nvPr/>
        </p:nvSpPr>
        <p:spPr>
          <a:xfrm>
            <a:off x="1551610" y="1858587"/>
            <a:ext cx="20705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400" b="1"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sz="2000" dirty="0"/>
              <a:t>添加标题文本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E91809BC-2EDD-5D4C-0A3C-4D6814114C77}"/>
              </a:ext>
            </a:extLst>
          </p:cNvPr>
          <p:cNvSpPr txBox="1"/>
          <p:nvPr/>
        </p:nvSpPr>
        <p:spPr>
          <a:xfrm>
            <a:off x="1055688" y="2656073"/>
            <a:ext cx="2641613" cy="2639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200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5</a:t>
            </a:r>
            <a:r>
              <a:rPr lang="zh-CN" altLang="en-US" sz="1400" dirty="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25112531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图形 4">
            <a:extLst>
              <a:ext uri="{FF2B5EF4-FFF2-40B4-BE49-F238E27FC236}">
                <a16:creationId xmlns:a16="http://schemas.microsoft.com/office/drawing/2014/main" id="{9428BC32-711E-72E5-22D1-0CA51A4BA3C9}"/>
              </a:ext>
            </a:extLst>
          </p:cNvPr>
          <p:cNvGrpSpPr/>
          <p:nvPr/>
        </p:nvGrpSpPr>
        <p:grpSpPr>
          <a:xfrm flipH="1">
            <a:off x="9191625" y="5900408"/>
            <a:ext cx="5147376" cy="1346857"/>
            <a:chOff x="5613747" y="4236624"/>
            <a:chExt cx="1390926" cy="544955"/>
          </a:xfrm>
          <a:gradFill>
            <a:gsLst>
              <a:gs pos="0">
                <a:schemeClr val="bg1">
                  <a:lumMod val="75000"/>
                  <a:alpha val="52000"/>
                </a:schemeClr>
              </a:gs>
              <a:gs pos="64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E657AA84-74EE-9052-80FD-E448337219E2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08599E37-A116-46B5-4FC6-CD3403330ADB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7236E26B-6AA2-4C7D-CAC7-47AA8528789D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8338872E-C0A4-4822-DD48-40B9754ABAA4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C75CDDBC-5B55-91B7-4593-FA4A18C9FFD7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D7FAE14D-D8A4-8610-BF9E-DE9C0D038A29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A3A89200-4ECF-1AD4-B8FB-5F5965973398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8E9FD042-1DBE-B7E4-6A85-1E2BDA8E809A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CDF790DC-688A-E781-1C8F-EF3D4F0FDCAB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77D470D2-625C-7617-011B-D1CB85C835E3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DF118B3C-D6D6-BDED-5AAB-89F1C9963053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299EF1F0-E984-047F-F635-5699025BCC6C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79301EA6-9723-8660-3612-39699D5F1A32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03082836-7F36-81FF-8434-94494EEF830A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EA08C5-B249-7B29-83A8-4D1A7D7ECFA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12282906-EFC3-65B9-C142-9859C194E831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8E730211-39A1-9A5F-1251-91182DB5B5F4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24EBD689-D08C-F4BF-DF6A-16C68ACBAB62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38A763D9-9C18-7309-9629-8075EB33C08C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2A8D3ADF-7391-E992-883C-8D26C830C6D4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F6358C46-F598-B076-3367-EE54E8BA20C3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C53837DA-CF95-B820-7893-6B78239CE26F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8B7647BE-E22A-CC60-C104-58EA2A7E7599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55F0562-280E-FB9B-955A-351419845DB8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29D68B99-AA11-E143-9F0D-00BCDD6619BD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DF8AB4D3-2662-C1DA-BBC6-518CCC544DD3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B224C266-3F01-6DF2-F8F7-64B450FA3B76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9D155561-B898-8BDF-657B-D86ED94D477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612176DB-2A3F-03D2-F118-448E87E559E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4F455A78-460B-3057-8F87-C27FD1C3EEC9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17018EA2-80D9-648E-E746-4A8E3202EED7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E3647EC1-96C6-4C4C-333F-A4AFE03C4FD9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CF0EE71A-BB49-04ED-5837-FFE094048215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5CC14EC6-107B-157C-FC1C-8511C0A94C2C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A9951E7C-0CDB-71F7-A92B-96AA939CDCC3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A9DFA248-3FD7-8A95-CA8C-399FA63E513F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C7F35FEB-DC9C-A899-CE1B-908618963168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6F941B48-6A70-3E6D-81EC-DDE9C85D7E5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4D04BA07-DA29-B750-F2AB-50AC14E26C6E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EEDA9213-1E87-0AFE-39DF-9F1C93025EA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6F1DB1C5-1661-3560-1120-8DC761D2DACB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94D0EDD4-1C04-7BC4-B3C5-A87110692F4C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FB5023E7-5F54-7961-0905-3BBB4156B865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B51B79AB-0E61-B9D1-0944-4E84394EDA4D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8E8E1B16-5A41-28E0-3335-D87C3C33BD70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FEFAF84-1F88-AADE-9824-13BEFDF5FAEE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07BF7973-7631-1FAE-A24A-315BB1B089D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3F7AF3F-120B-34AC-4FEF-D198414ACEEE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C54EF380-E050-5E3E-1A03-E0DFC9930CFD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F3AB71FA-E790-3EF4-6D67-80079AA1E7B0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795005AC-DFF7-924C-5E25-B248A140DB2A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29401FF5-5923-564E-157A-FEBDD6E396ED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938EB6C5-8380-9F3C-B694-AD30F35B2061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3C372E78-BA4C-28A6-514C-A9FBD4F82527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28BD6D6-7C34-3083-BBC4-D575E8FF07A3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67EE3C80-F79C-64EA-C397-2C8F0190155B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80C395EA-6E32-BC36-9C0C-440D9FC47918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7693BE5A-F3A9-23D1-6490-EA790D68C83C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4787940B-9D7F-1575-CD11-ED07FC8333CB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1A2FFE2-7A8D-C38E-5DF8-1D644F98C12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0019A1F3-44C2-13D2-45DD-F8C9375981F1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DE1A41ED-EF72-279B-A7A0-0A5A26040D9A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AAEAF71E-0C96-F12E-636D-07997A77AEC0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2B6A0044-8F2B-276E-7EC8-D95B9A5C6522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5C9C0A74-37D1-89AB-EBF4-DAE1DEFAE1D7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590EE9DF-7991-3FF9-AC1A-D41B8234A1F5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F3E93967-40B6-645D-53B3-6F9D81288621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3ED67255-F4C3-EC82-4AEA-FE9DB4CB3FAC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DFF348D1-A2D2-AE4D-2CBE-5B932B14B7F8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4FB98523-FF31-7986-75C9-0A69A60CDA9E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A49441AE-BBA8-A36A-3F5F-9828BB601746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701BB952-CDC4-19A8-C35C-A9AC59F3D163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29916DDE-4AFA-190A-AD5E-56D31967390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7BFC6E29-D473-621B-297C-D5D7966F8905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47F3E7E7-B492-C930-79E6-6EA321896518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24724DDA-C886-3BE3-43F2-0F5D55C27114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113206F1-6E4B-03E0-4C0A-AEF20780BE1F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D3A3D3D4-19F4-C75B-63E9-918B41F828B7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92" name="图片 91">
            <a:extLst>
              <a:ext uri="{FF2B5EF4-FFF2-40B4-BE49-F238E27FC236}">
                <a16:creationId xmlns:a16="http://schemas.microsoft.com/office/drawing/2014/main" id="{ED74D8F7-3614-F9F2-C866-EA86F06D623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4310857" cy="1616096"/>
          </a:xfrm>
          <a:custGeom>
            <a:avLst/>
            <a:gdLst>
              <a:gd name="connsiteX0" fmla="*/ 0 w 4310857"/>
              <a:gd name="connsiteY0" fmla="*/ 0 h 1616096"/>
              <a:gd name="connsiteX1" fmla="*/ 4310857 w 4310857"/>
              <a:gd name="connsiteY1" fmla="*/ 0 h 1616096"/>
              <a:gd name="connsiteX2" fmla="*/ 4310857 w 4310857"/>
              <a:gd name="connsiteY2" fmla="*/ 1616096 h 1616096"/>
              <a:gd name="connsiteX3" fmla="*/ 0 w 4310857"/>
              <a:gd name="connsiteY3" fmla="*/ 1616096 h 161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857" h="1616096">
                <a:moveTo>
                  <a:pt x="0" y="0"/>
                </a:moveTo>
                <a:lnTo>
                  <a:pt x="4310857" y="0"/>
                </a:lnTo>
                <a:lnTo>
                  <a:pt x="4310857" y="1616096"/>
                </a:lnTo>
                <a:lnTo>
                  <a:pt x="0" y="1616096"/>
                </a:lnTo>
                <a:close/>
              </a:path>
            </a:pathLst>
          </a:cu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1C9D6294-8D43-89C4-F350-D95B806C56E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GlowDiffused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46980" y="-1"/>
            <a:ext cx="6810866" cy="6858000"/>
          </a:xfrm>
          <a:prstGeom prst="rect">
            <a:avLst/>
          </a:prstGeom>
        </p:spPr>
      </p:pic>
      <p:grpSp>
        <p:nvGrpSpPr>
          <p:cNvPr id="7" name="图形 4">
            <a:extLst>
              <a:ext uri="{FF2B5EF4-FFF2-40B4-BE49-F238E27FC236}">
                <a16:creationId xmlns:a16="http://schemas.microsoft.com/office/drawing/2014/main" id="{443F110D-E99F-F384-3812-7B4DF36EACE2}"/>
              </a:ext>
            </a:extLst>
          </p:cNvPr>
          <p:cNvGrpSpPr/>
          <p:nvPr/>
        </p:nvGrpSpPr>
        <p:grpSpPr>
          <a:xfrm flipV="1">
            <a:off x="-954201" y="-504465"/>
            <a:ext cx="4057176" cy="1502924"/>
            <a:chOff x="5613747" y="4236624"/>
            <a:chExt cx="1390926" cy="544955"/>
          </a:xfrm>
          <a:gradFill>
            <a:gsLst>
              <a:gs pos="0">
                <a:schemeClr val="tx1">
                  <a:lumMod val="95000"/>
                  <a:lumOff val="5000"/>
                  <a:alpha val="58000"/>
                </a:schemeClr>
              </a:gs>
              <a:gs pos="56000">
                <a:schemeClr val="tx1">
                  <a:lumMod val="95000"/>
                  <a:lumOff val="5000"/>
                  <a:alpha val="0"/>
                </a:schemeClr>
              </a:gs>
            </a:gsLst>
            <a:lin ang="7200000" scaled="0"/>
          </a:gradFill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88D4DFDA-DD6E-932B-410F-1148626E7A17}"/>
                </a:ext>
              </a:extLst>
            </p:cNvPr>
            <p:cNvSpPr/>
            <p:nvPr/>
          </p:nvSpPr>
          <p:spPr>
            <a:xfrm>
              <a:off x="6441281" y="4712969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286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0" y="0"/>
                    <a:pt x="190" y="0"/>
                    <a:pt x="286" y="0"/>
                  </a:cubicBezTo>
                  <a:cubicBezTo>
                    <a:pt x="190" y="95"/>
                    <a:pt x="95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234DC52D-9EC1-78CC-2B33-20867C0CF235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0 h 380"/>
                <a:gd name="connsiteX1" fmla="*/ 0 w 285"/>
                <a:gd name="connsiteY1" fmla="*/ 190 h 380"/>
                <a:gd name="connsiteX2" fmla="*/ 0 w 285"/>
                <a:gd name="connsiteY2" fmla="*/ 381 h 380"/>
                <a:gd name="connsiteX3" fmla="*/ 286 w 28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0"/>
                  </a:moveTo>
                  <a:cubicBezTo>
                    <a:pt x="190" y="95"/>
                    <a:pt x="95" y="95"/>
                    <a:pt x="0" y="190"/>
                  </a:cubicBezTo>
                  <a:cubicBezTo>
                    <a:pt x="0" y="286"/>
                    <a:pt x="0" y="286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C0E7F03-AFDA-782A-EB4E-0CB49458F8DB}"/>
                </a:ext>
              </a:extLst>
            </p:cNvPr>
            <p:cNvSpPr/>
            <p:nvPr/>
          </p:nvSpPr>
          <p:spPr>
            <a:xfrm>
              <a:off x="6212300" y="4728305"/>
              <a:ext cx="476" cy="381"/>
            </a:xfrm>
            <a:custGeom>
              <a:avLst/>
              <a:gdLst>
                <a:gd name="connsiteX0" fmla="*/ 286 w 476"/>
                <a:gd name="connsiteY0" fmla="*/ 381 h 381"/>
                <a:gd name="connsiteX1" fmla="*/ 476 w 476"/>
                <a:gd name="connsiteY1" fmla="*/ 0 h 381"/>
                <a:gd name="connsiteX2" fmla="*/ 0 w 476"/>
                <a:gd name="connsiteY2" fmla="*/ 0 h 381"/>
                <a:gd name="connsiteX3" fmla="*/ 286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286" y="381"/>
                  </a:moveTo>
                  <a:cubicBezTo>
                    <a:pt x="381" y="286"/>
                    <a:pt x="381" y="95"/>
                    <a:pt x="476" y="0"/>
                  </a:cubicBezTo>
                  <a:cubicBezTo>
                    <a:pt x="286" y="0"/>
                    <a:pt x="95" y="0"/>
                    <a:pt x="0" y="0"/>
                  </a:cubicBezTo>
                  <a:lnTo>
                    <a:pt x="286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FADBF25-15F4-931C-C1FE-D79C7FA26C97}"/>
                </a:ext>
              </a:extLst>
            </p:cNvPr>
            <p:cNvSpPr/>
            <p:nvPr/>
          </p:nvSpPr>
          <p:spPr>
            <a:xfrm>
              <a:off x="5613747" y="4266261"/>
              <a:ext cx="1390926" cy="500607"/>
            </a:xfrm>
            <a:custGeom>
              <a:avLst/>
              <a:gdLst>
                <a:gd name="connsiteX0" fmla="*/ 1224059 w 1390926"/>
                <a:gd name="connsiteY0" fmla="*/ 202202 h 500607"/>
                <a:gd name="connsiteX1" fmla="*/ 1220726 w 1390926"/>
                <a:gd name="connsiteY1" fmla="*/ 195440 h 500607"/>
                <a:gd name="connsiteX2" fmla="*/ 1216344 w 1390926"/>
                <a:gd name="connsiteY2" fmla="*/ 191725 h 500607"/>
                <a:gd name="connsiteX3" fmla="*/ 1204247 w 1390926"/>
                <a:gd name="connsiteY3" fmla="*/ 191058 h 500607"/>
                <a:gd name="connsiteX4" fmla="*/ 1180435 w 1390926"/>
                <a:gd name="connsiteY4" fmla="*/ 185629 h 500607"/>
                <a:gd name="connsiteX5" fmla="*/ 1176244 w 1390926"/>
                <a:gd name="connsiteY5" fmla="*/ 187724 h 500607"/>
                <a:gd name="connsiteX6" fmla="*/ 1169576 w 1390926"/>
                <a:gd name="connsiteY6" fmla="*/ 194868 h 500607"/>
                <a:gd name="connsiteX7" fmla="*/ 1169100 w 1390926"/>
                <a:gd name="connsiteY7" fmla="*/ 199916 h 500607"/>
                <a:gd name="connsiteX8" fmla="*/ 1167195 w 1390926"/>
                <a:gd name="connsiteY8" fmla="*/ 201250 h 500607"/>
                <a:gd name="connsiteX9" fmla="*/ 1166338 w 1390926"/>
                <a:gd name="connsiteY9" fmla="*/ 199916 h 500607"/>
                <a:gd name="connsiteX10" fmla="*/ 1165861 w 1390926"/>
                <a:gd name="connsiteY10" fmla="*/ 194963 h 500607"/>
                <a:gd name="connsiteX11" fmla="*/ 1161099 w 1390926"/>
                <a:gd name="connsiteY11" fmla="*/ 194201 h 500607"/>
                <a:gd name="connsiteX12" fmla="*/ 1151384 w 1390926"/>
                <a:gd name="connsiteY12" fmla="*/ 187534 h 500607"/>
                <a:gd name="connsiteX13" fmla="*/ 1140525 w 1390926"/>
                <a:gd name="connsiteY13" fmla="*/ 183343 h 500607"/>
                <a:gd name="connsiteX14" fmla="*/ 1134429 w 1390926"/>
                <a:gd name="connsiteY14" fmla="*/ 180866 h 500607"/>
                <a:gd name="connsiteX15" fmla="*/ 1126142 w 1390926"/>
                <a:gd name="connsiteY15" fmla="*/ 170675 h 500607"/>
                <a:gd name="connsiteX16" fmla="*/ 1125952 w 1390926"/>
                <a:gd name="connsiteY16" fmla="*/ 169341 h 500607"/>
                <a:gd name="connsiteX17" fmla="*/ 1128905 w 1390926"/>
                <a:gd name="connsiteY17" fmla="*/ 168388 h 500607"/>
                <a:gd name="connsiteX18" fmla="*/ 1141763 w 1390926"/>
                <a:gd name="connsiteY18" fmla="*/ 166865 h 500607"/>
                <a:gd name="connsiteX19" fmla="*/ 1154717 w 1390926"/>
                <a:gd name="connsiteY19" fmla="*/ 158959 h 500607"/>
                <a:gd name="connsiteX20" fmla="*/ 1165576 w 1390926"/>
                <a:gd name="connsiteY20" fmla="*/ 158292 h 500607"/>
                <a:gd name="connsiteX21" fmla="*/ 1169862 w 1390926"/>
                <a:gd name="connsiteY21" fmla="*/ 158292 h 500607"/>
                <a:gd name="connsiteX22" fmla="*/ 1185769 w 1390926"/>
                <a:gd name="connsiteY22" fmla="*/ 153244 h 500607"/>
                <a:gd name="connsiteX23" fmla="*/ 1190722 w 1390926"/>
                <a:gd name="connsiteY23" fmla="*/ 153149 h 500607"/>
                <a:gd name="connsiteX24" fmla="*/ 1213677 w 1390926"/>
                <a:gd name="connsiteY24" fmla="*/ 156292 h 500607"/>
                <a:gd name="connsiteX25" fmla="*/ 1229489 w 1390926"/>
                <a:gd name="connsiteY25" fmla="*/ 151529 h 500607"/>
                <a:gd name="connsiteX26" fmla="*/ 1229584 w 1390926"/>
                <a:gd name="connsiteY26" fmla="*/ 150386 h 500607"/>
                <a:gd name="connsiteX27" fmla="*/ 1228345 w 1390926"/>
                <a:gd name="connsiteY27" fmla="*/ 149148 h 500607"/>
                <a:gd name="connsiteX28" fmla="*/ 1223107 w 1390926"/>
                <a:gd name="connsiteY28" fmla="*/ 139718 h 500607"/>
                <a:gd name="connsiteX29" fmla="*/ 1222535 w 1390926"/>
                <a:gd name="connsiteY29" fmla="*/ 138575 h 500607"/>
                <a:gd name="connsiteX30" fmla="*/ 1202914 w 1390926"/>
                <a:gd name="connsiteY30" fmla="*/ 139718 h 500607"/>
                <a:gd name="connsiteX31" fmla="*/ 1199961 w 1390926"/>
                <a:gd name="connsiteY31" fmla="*/ 137432 h 500607"/>
                <a:gd name="connsiteX32" fmla="*/ 1196723 w 1390926"/>
                <a:gd name="connsiteY32" fmla="*/ 133908 h 500607"/>
                <a:gd name="connsiteX33" fmla="*/ 1190341 w 1390926"/>
                <a:gd name="connsiteY33" fmla="*/ 135051 h 500607"/>
                <a:gd name="connsiteX34" fmla="*/ 1180340 w 1390926"/>
                <a:gd name="connsiteY34" fmla="*/ 132003 h 500607"/>
                <a:gd name="connsiteX35" fmla="*/ 1179578 w 1390926"/>
                <a:gd name="connsiteY35" fmla="*/ 125050 h 500607"/>
                <a:gd name="connsiteX36" fmla="*/ 1183387 w 1390926"/>
                <a:gd name="connsiteY36" fmla="*/ 122192 h 500607"/>
                <a:gd name="connsiteX37" fmla="*/ 1191579 w 1390926"/>
                <a:gd name="connsiteY37" fmla="*/ 121144 h 500607"/>
                <a:gd name="connsiteX38" fmla="*/ 1192722 w 1390926"/>
                <a:gd name="connsiteY38" fmla="*/ 118096 h 500607"/>
                <a:gd name="connsiteX39" fmla="*/ 1184150 w 1390926"/>
                <a:gd name="connsiteY39" fmla="*/ 110953 h 500607"/>
                <a:gd name="connsiteX40" fmla="*/ 1178149 w 1390926"/>
                <a:gd name="connsiteY40" fmla="*/ 113525 h 500607"/>
                <a:gd name="connsiteX41" fmla="*/ 1172148 w 1390926"/>
                <a:gd name="connsiteY41" fmla="*/ 111334 h 500607"/>
                <a:gd name="connsiteX42" fmla="*/ 1169005 w 1390926"/>
                <a:gd name="connsiteY42" fmla="*/ 114477 h 500607"/>
                <a:gd name="connsiteX43" fmla="*/ 1165766 w 1390926"/>
                <a:gd name="connsiteY43" fmla="*/ 114477 h 500607"/>
                <a:gd name="connsiteX44" fmla="*/ 1159861 w 1390926"/>
                <a:gd name="connsiteY44" fmla="*/ 109524 h 500607"/>
                <a:gd name="connsiteX45" fmla="*/ 1146526 w 1390926"/>
                <a:gd name="connsiteY45" fmla="*/ 111334 h 500607"/>
                <a:gd name="connsiteX46" fmla="*/ 1141001 w 1390926"/>
                <a:gd name="connsiteY46" fmla="*/ 112382 h 500607"/>
                <a:gd name="connsiteX47" fmla="*/ 1134810 w 1390926"/>
                <a:gd name="connsiteY47" fmla="*/ 110572 h 500607"/>
                <a:gd name="connsiteX48" fmla="*/ 1114427 w 1390926"/>
                <a:gd name="connsiteY48" fmla="*/ 103428 h 500607"/>
                <a:gd name="connsiteX49" fmla="*/ 1105378 w 1390926"/>
                <a:gd name="connsiteY49" fmla="*/ 105809 h 500607"/>
                <a:gd name="connsiteX50" fmla="*/ 1094138 w 1390926"/>
                <a:gd name="connsiteY50" fmla="*/ 103428 h 500607"/>
                <a:gd name="connsiteX51" fmla="*/ 1082042 w 1390926"/>
                <a:gd name="connsiteY51" fmla="*/ 102571 h 500607"/>
                <a:gd name="connsiteX52" fmla="*/ 1070516 w 1390926"/>
                <a:gd name="connsiteY52" fmla="*/ 102666 h 500607"/>
                <a:gd name="connsiteX53" fmla="*/ 1066992 w 1390926"/>
                <a:gd name="connsiteY53" fmla="*/ 99904 h 500607"/>
                <a:gd name="connsiteX54" fmla="*/ 1066325 w 1390926"/>
                <a:gd name="connsiteY54" fmla="*/ 90474 h 500607"/>
                <a:gd name="connsiteX55" fmla="*/ 1064039 w 1390926"/>
                <a:gd name="connsiteY55" fmla="*/ 89236 h 500607"/>
                <a:gd name="connsiteX56" fmla="*/ 1054991 w 1390926"/>
                <a:gd name="connsiteY56" fmla="*/ 88855 h 500607"/>
                <a:gd name="connsiteX57" fmla="*/ 1039369 w 1390926"/>
                <a:gd name="connsiteY57" fmla="*/ 83902 h 500607"/>
                <a:gd name="connsiteX58" fmla="*/ 1036512 w 1390926"/>
                <a:gd name="connsiteY58" fmla="*/ 82283 h 500607"/>
                <a:gd name="connsiteX59" fmla="*/ 1040322 w 1390926"/>
                <a:gd name="connsiteY59" fmla="*/ 79711 h 500607"/>
                <a:gd name="connsiteX60" fmla="*/ 1042322 w 1390926"/>
                <a:gd name="connsiteY60" fmla="*/ 75139 h 500607"/>
                <a:gd name="connsiteX61" fmla="*/ 1036702 w 1390926"/>
                <a:gd name="connsiteY61" fmla="*/ 69900 h 500607"/>
                <a:gd name="connsiteX62" fmla="*/ 1023082 w 1390926"/>
                <a:gd name="connsiteY62" fmla="*/ 68852 h 500607"/>
                <a:gd name="connsiteX63" fmla="*/ 1014795 w 1390926"/>
                <a:gd name="connsiteY63" fmla="*/ 68281 h 500607"/>
                <a:gd name="connsiteX64" fmla="*/ 1009842 w 1390926"/>
                <a:gd name="connsiteY64" fmla="*/ 61518 h 500607"/>
                <a:gd name="connsiteX65" fmla="*/ 1005080 w 1390926"/>
                <a:gd name="connsiteY65" fmla="*/ 60851 h 500607"/>
                <a:gd name="connsiteX66" fmla="*/ 997174 w 1390926"/>
                <a:gd name="connsiteY66" fmla="*/ 57232 h 500607"/>
                <a:gd name="connsiteX67" fmla="*/ 985934 w 1390926"/>
                <a:gd name="connsiteY67" fmla="*/ 56279 h 500607"/>
                <a:gd name="connsiteX68" fmla="*/ 985458 w 1390926"/>
                <a:gd name="connsiteY68" fmla="*/ 55041 h 500607"/>
                <a:gd name="connsiteX69" fmla="*/ 986696 w 1390926"/>
                <a:gd name="connsiteY69" fmla="*/ 53803 h 500607"/>
                <a:gd name="connsiteX70" fmla="*/ 991554 w 1390926"/>
                <a:gd name="connsiteY70" fmla="*/ 53231 h 500607"/>
                <a:gd name="connsiteX71" fmla="*/ 994221 w 1390926"/>
                <a:gd name="connsiteY71" fmla="*/ 51421 h 500607"/>
                <a:gd name="connsiteX72" fmla="*/ 994316 w 1390926"/>
                <a:gd name="connsiteY72" fmla="*/ 47897 h 500607"/>
                <a:gd name="connsiteX73" fmla="*/ 988316 w 1390926"/>
                <a:gd name="connsiteY73" fmla="*/ 43706 h 500607"/>
                <a:gd name="connsiteX74" fmla="*/ 984410 w 1390926"/>
                <a:gd name="connsiteY74" fmla="*/ 43230 h 500607"/>
                <a:gd name="connsiteX75" fmla="*/ 976695 w 1390926"/>
                <a:gd name="connsiteY75" fmla="*/ 41420 h 500607"/>
                <a:gd name="connsiteX76" fmla="*/ 967360 w 1390926"/>
                <a:gd name="connsiteY76" fmla="*/ 42087 h 500607"/>
                <a:gd name="connsiteX77" fmla="*/ 966218 w 1390926"/>
                <a:gd name="connsiteY77" fmla="*/ 44468 h 500607"/>
                <a:gd name="connsiteX78" fmla="*/ 963836 w 1390926"/>
                <a:gd name="connsiteY78" fmla="*/ 41992 h 500607"/>
                <a:gd name="connsiteX79" fmla="*/ 955264 w 1390926"/>
                <a:gd name="connsiteY79" fmla="*/ 38182 h 500607"/>
                <a:gd name="connsiteX80" fmla="*/ 951644 w 1390926"/>
                <a:gd name="connsiteY80" fmla="*/ 35134 h 500607"/>
                <a:gd name="connsiteX81" fmla="*/ 936881 w 1390926"/>
                <a:gd name="connsiteY81" fmla="*/ 40373 h 500607"/>
                <a:gd name="connsiteX82" fmla="*/ 936500 w 1390926"/>
                <a:gd name="connsiteY82" fmla="*/ 41801 h 500607"/>
                <a:gd name="connsiteX83" fmla="*/ 928308 w 1390926"/>
                <a:gd name="connsiteY83" fmla="*/ 42468 h 500607"/>
                <a:gd name="connsiteX84" fmla="*/ 927546 w 1390926"/>
                <a:gd name="connsiteY84" fmla="*/ 45135 h 500607"/>
                <a:gd name="connsiteX85" fmla="*/ 926784 w 1390926"/>
                <a:gd name="connsiteY85" fmla="*/ 51136 h 500607"/>
                <a:gd name="connsiteX86" fmla="*/ 921545 w 1390926"/>
                <a:gd name="connsiteY86" fmla="*/ 50183 h 500607"/>
                <a:gd name="connsiteX87" fmla="*/ 914592 w 1390926"/>
                <a:gd name="connsiteY87" fmla="*/ 45611 h 500607"/>
                <a:gd name="connsiteX88" fmla="*/ 903067 w 1390926"/>
                <a:gd name="connsiteY88" fmla="*/ 39610 h 500607"/>
                <a:gd name="connsiteX89" fmla="*/ 895352 w 1390926"/>
                <a:gd name="connsiteY89" fmla="*/ 34467 h 500607"/>
                <a:gd name="connsiteX90" fmla="*/ 888017 w 1390926"/>
                <a:gd name="connsiteY90" fmla="*/ 29133 h 500607"/>
                <a:gd name="connsiteX91" fmla="*/ 877254 w 1390926"/>
                <a:gd name="connsiteY91" fmla="*/ 25894 h 500607"/>
                <a:gd name="connsiteX92" fmla="*/ 868015 w 1390926"/>
                <a:gd name="connsiteY92" fmla="*/ 20370 h 500607"/>
                <a:gd name="connsiteX93" fmla="*/ 867253 w 1390926"/>
                <a:gd name="connsiteY93" fmla="*/ 16846 h 500607"/>
                <a:gd name="connsiteX94" fmla="*/ 856299 w 1390926"/>
                <a:gd name="connsiteY94" fmla="*/ 8559 h 500607"/>
                <a:gd name="connsiteX95" fmla="*/ 853823 w 1390926"/>
                <a:gd name="connsiteY95" fmla="*/ 10559 h 500607"/>
                <a:gd name="connsiteX96" fmla="*/ 851346 w 1390926"/>
                <a:gd name="connsiteY96" fmla="*/ 15226 h 500607"/>
                <a:gd name="connsiteX97" fmla="*/ 849632 w 1390926"/>
                <a:gd name="connsiteY97" fmla="*/ 21989 h 500607"/>
                <a:gd name="connsiteX98" fmla="*/ 843155 w 1390926"/>
                <a:gd name="connsiteY98" fmla="*/ 23132 h 500607"/>
                <a:gd name="connsiteX99" fmla="*/ 820485 w 1390926"/>
                <a:gd name="connsiteY99" fmla="*/ 19132 h 500607"/>
                <a:gd name="connsiteX100" fmla="*/ 821533 w 1390926"/>
                <a:gd name="connsiteY100" fmla="*/ 15893 h 500607"/>
                <a:gd name="connsiteX101" fmla="*/ 819437 w 1390926"/>
                <a:gd name="connsiteY101" fmla="*/ 5416 h 500607"/>
                <a:gd name="connsiteX102" fmla="*/ 811151 w 1390926"/>
                <a:gd name="connsiteY102" fmla="*/ 4463 h 500607"/>
                <a:gd name="connsiteX103" fmla="*/ 802007 w 1390926"/>
                <a:gd name="connsiteY103" fmla="*/ 272 h 500607"/>
                <a:gd name="connsiteX104" fmla="*/ 795244 w 1390926"/>
                <a:gd name="connsiteY104" fmla="*/ 367 h 500607"/>
                <a:gd name="connsiteX105" fmla="*/ 794006 w 1390926"/>
                <a:gd name="connsiteY105" fmla="*/ 1606 h 500607"/>
                <a:gd name="connsiteX106" fmla="*/ 794577 w 1390926"/>
                <a:gd name="connsiteY106" fmla="*/ 2844 h 500607"/>
                <a:gd name="connsiteX107" fmla="*/ 802483 w 1390926"/>
                <a:gd name="connsiteY107" fmla="*/ 9511 h 500607"/>
                <a:gd name="connsiteX108" fmla="*/ 802864 w 1390926"/>
                <a:gd name="connsiteY108" fmla="*/ 13131 h 500607"/>
                <a:gd name="connsiteX109" fmla="*/ 798768 w 1390926"/>
                <a:gd name="connsiteY109" fmla="*/ 15226 h 500607"/>
                <a:gd name="connsiteX110" fmla="*/ 781528 w 1390926"/>
                <a:gd name="connsiteY110" fmla="*/ 14560 h 500607"/>
                <a:gd name="connsiteX111" fmla="*/ 775241 w 1390926"/>
                <a:gd name="connsiteY111" fmla="*/ 15036 h 500607"/>
                <a:gd name="connsiteX112" fmla="*/ 756286 w 1390926"/>
                <a:gd name="connsiteY112" fmla="*/ 8083 h 500607"/>
                <a:gd name="connsiteX113" fmla="*/ 749905 w 1390926"/>
                <a:gd name="connsiteY113" fmla="*/ 8750 h 500607"/>
                <a:gd name="connsiteX114" fmla="*/ 747047 w 1390926"/>
                <a:gd name="connsiteY114" fmla="*/ 10654 h 500607"/>
                <a:gd name="connsiteX115" fmla="*/ 721901 w 1390926"/>
                <a:gd name="connsiteY115" fmla="*/ 10083 h 500607"/>
                <a:gd name="connsiteX116" fmla="*/ 715519 w 1390926"/>
                <a:gd name="connsiteY116" fmla="*/ 8083 h 500607"/>
                <a:gd name="connsiteX117" fmla="*/ 708566 w 1390926"/>
                <a:gd name="connsiteY117" fmla="*/ 17608 h 500607"/>
                <a:gd name="connsiteX118" fmla="*/ 706185 w 1390926"/>
                <a:gd name="connsiteY118" fmla="*/ 23418 h 500607"/>
                <a:gd name="connsiteX119" fmla="*/ 705423 w 1390926"/>
                <a:gd name="connsiteY119" fmla="*/ 26085 h 500607"/>
                <a:gd name="connsiteX120" fmla="*/ 705423 w 1390926"/>
                <a:gd name="connsiteY120" fmla="*/ 30181 h 500607"/>
                <a:gd name="connsiteX121" fmla="*/ 692564 w 1390926"/>
                <a:gd name="connsiteY121" fmla="*/ 33324 h 500607"/>
                <a:gd name="connsiteX122" fmla="*/ 675134 w 1390926"/>
                <a:gd name="connsiteY122" fmla="*/ 38563 h 500607"/>
                <a:gd name="connsiteX123" fmla="*/ 665513 w 1390926"/>
                <a:gd name="connsiteY123" fmla="*/ 40944 h 500607"/>
                <a:gd name="connsiteX124" fmla="*/ 660941 w 1390926"/>
                <a:gd name="connsiteY124" fmla="*/ 41039 h 500607"/>
                <a:gd name="connsiteX125" fmla="*/ 651797 w 1390926"/>
                <a:gd name="connsiteY125" fmla="*/ 40753 h 500607"/>
                <a:gd name="connsiteX126" fmla="*/ 642368 w 1390926"/>
                <a:gd name="connsiteY126" fmla="*/ 39896 h 500607"/>
                <a:gd name="connsiteX127" fmla="*/ 624842 w 1390926"/>
                <a:gd name="connsiteY127" fmla="*/ 34658 h 500607"/>
                <a:gd name="connsiteX128" fmla="*/ 605601 w 1390926"/>
                <a:gd name="connsiteY128" fmla="*/ 40087 h 500607"/>
                <a:gd name="connsiteX129" fmla="*/ 597886 w 1390926"/>
                <a:gd name="connsiteY129" fmla="*/ 39992 h 500607"/>
                <a:gd name="connsiteX130" fmla="*/ 593314 w 1390926"/>
                <a:gd name="connsiteY130" fmla="*/ 39134 h 500607"/>
                <a:gd name="connsiteX131" fmla="*/ 580169 w 1390926"/>
                <a:gd name="connsiteY131" fmla="*/ 48469 h 500607"/>
                <a:gd name="connsiteX132" fmla="*/ 578931 w 1390926"/>
                <a:gd name="connsiteY132" fmla="*/ 48564 h 500607"/>
                <a:gd name="connsiteX133" fmla="*/ 569977 w 1390926"/>
                <a:gd name="connsiteY133" fmla="*/ 49802 h 500607"/>
                <a:gd name="connsiteX134" fmla="*/ 558833 w 1390926"/>
                <a:gd name="connsiteY134" fmla="*/ 53041 h 500607"/>
                <a:gd name="connsiteX135" fmla="*/ 554261 w 1390926"/>
                <a:gd name="connsiteY135" fmla="*/ 52279 h 500607"/>
                <a:gd name="connsiteX136" fmla="*/ 540069 w 1390926"/>
                <a:gd name="connsiteY136" fmla="*/ 51707 h 500607"/>
                <a:gd name="connsiteX137" fmla="*/ 515876 w 1390926"/>
                <a:gd name="connsiteY137" fmla="*/ 57327 h 500607"/>
                <a:gd name="connsiteX138" fmla="*/ 504731 w 1390926"/>
                <a:gd name="connsiteY138" fmla="*/ 60470 h 500607"/>
                <a:gd name="connsiteX139" fmla="*/ 476823 w 1390926"/>
                <a:gd name="connsiteY139" fmla="*/ 57994 h 500607"/>
                <a:gd name="connsiteX140" fmla="*/ 467203 w 1390926"/>
                <a:gd name="connsiteY140" fmla="*/ 55232 h 500607"/>
                <a:gd name="connsiteX141" fmla="*/ 458059 w 1390926"/>
                <a:gd name="connsiteY141" fmla="*/ 57613 h 500607"/>
                <a:gd name="connsiteX142" fmla="*/ 452153 w 1390926"/>
                <a:gd name="connsiteY142" fmla="*/ 60756 h 500607"/>
                <a:gd name="connsiteX143" fmla="*/ 448058 w 1390926"/>
                <a:gd name="connsiteY143" fmla="*/ 56565 h 500607"/>
                <a:gd name="connsiteX144" fmla="*/ 447676 w 1390926"/>
                <a:gd name="connsiteY144" fmla="*/ 52850 h 500607"/>
                <a:gd name="connsiteX145" fmla="*/ 445676 w 1390926"/>
                <a:gd name="connsiteY145" fmla="*/ 51136 h 500607"/>
                <a:gd name="connsiteX146" fmla="*/ 431865 w 1390926"/>
                <a:gd name="connsiteY146" fmla="*/ 57708 h 500607"/>
                <a:gd name="connsiteX147" fmla="*/ 421864 w 1390926"/>
                <a:gd name="connsiteY147" fmla="*/ 64090 h 500607"/>
                <a:gd name="connsiteX148" fmla="*/ 410243 w 1390926"/>
                <a:gd name="connsiteY148" fmla="*/ 70852 h 500607"/>
                <a:gd name="connsiteX149" fmla="*/ 402433 w 1390926"/>
                <a:gd name="connsiteY149" fmla="*/ 71995 h 500607"/>
                <a:gd name="connsiteX150" fmla="*/ 389479 w 1390926"/>
                <a:gd name="connsiteY150" fmla="*/ 68757 h 500607"/>
                <a:gd name="connsiteX151" fmla="*/ 373191 w 1390926"/>
                <a:gd name="connsiteY151" fmla="*/ 65518 h 500607"/>
                <a:gd name="connsiteX152" fmla="*/ 365380 w 1390926"/>
                <a:gd name="connsiteY152" fmla="*/ 69995 h 500607"/>
                <a:gd name="connsiteX153" fmla="*/ 359856 w 1390926"/>
                <a:gd name="connsiteY153" fmla="*/ 71615 h 500607"/>
                <a:gd name="connsiteX154" fmla="*/ 342521 w 1390926"/>
                <a:gd name="connsiteY154" fmla="*/ 72472 h 500607"/>
                <a:gd name="connsiteX155" fmla="*/ 334424 w 1390926"/>
                <a:gd name="connsiteY155" fmla="*/ 79234 h 500607"/>
                <a:gd name="connsiteX156" fmla="*/ 333853 w 1390926"/>
                <a:gd name="connsiteY156" fmla="*/ 88855 h 500607"/>
                <a:gd name="connsiteX157" fmla="*/ 334139 w 1390926"/>
                <a:gd name="connsiteY157" fmla="*/ 90284 h 500607"/>
                <a:gd name="connsiteX158" fmla="*/ 331091 w 1390926"/>
                <a:gd name="connsiteY158" fmla="*/ 91236 h 500607"/>
                <a:gd name="connsiteX159" fmla="*/ 320137 w 1390926"/>
                <a:gd name="connsiteY159" fmla="*/ 87807 h 500607"/>
                <a:gd name="connsiteX160" fmla="*/ 310421 w 1390926"/>
                <a:gd name="connsiteY160" fmla="*/ 85616 h 500607"/>
                <a:gd name="connsiteX161" fmla="*/ 299753 w 1390926"/>
                <a:gd name="connsiteY161" fmla="*/ 88093 h 500607"/>
                <a:gd name="connsiteX162" fmla="*/ 293467 w 1390926"/>
                <a:gd name="connsiteY162" fmla="*/ 85807 h 500607"/>
                <a:gd name="connsiteX163" fmla="*/ 278322 w 1390926"/>
                <a:gd name="connsiteY163" fmla="*/ 88569 h 500607"/>
                <a:gd name="connsiteX164" fmla="*/ 272797 w 1390926"/>
                <a:gd name="connsiteY164" fmla="*/ 89712 h 500607"/>
                <a:gd name="connsiteX165" fmla="*/ 256129 w 1390926"/>
                <a:gd name="connsiteY165" fmla="*/ 87712 h 500607"/>
                <a:gd name="connsiteX166" fmla="*/ 251271 w 1390926"/>
                <a:gd name="connsiteY166" fmla="*/ 87140 h 500607"/>
                <a:gd name="connsiteX167" fmla="*/ 244127 w 1390926"/>
                <a:gd name="connsiteY167" fmla="*/ 87235 h 500607"/>
                <a:gd name="connsiteX168" fmla="*/ 235936 w 1390926"/>
                <a:gd name="connsiteY168" fmla="*/ 93617 h 500607"/>
                <a:gd name="connsiteX169" fmla="*/ 232412 w 1390926"/>
                <a:gd name="connsiteY169" fmla="*/ 90950 h 500607"/>
                <a:gd name="connsiteX170" fmla="*/ 232316 w 1390926"/>
                <a:gd name="connsiteY170" fmla="*/ 89045 h 500607"/>
                <a:gd name="connsiteX171" fmla="*/ 228792 w 1390926"/>
                <a:gd name="connsiteY171" fmla="*/ 86378 h 500607"/>
                <a:gd name="connsiteX172" fmla="*/ 201646 w 1390926"/>
                <a:gd name="connsiteY172" fmla="*/ 92284 h 500607"/>
                <a:gd name="connsiteX173" fmla="*/ 194312 w 1390926"/>
                <a:gd name="connsiteY173" fmla="*/ 97046 h 500607"/>
                <a:gd name="connsiteX174" fmla="*/ 190501 w 1390926"/>
                <a:gd name="connsiteY174" fmla="*/ 96856 h 500607"/>
                <a:gd name="connsiteX175" fmla="*/ 183358 w 1390926"/>
                <a:gd name="connsiteY175" fmla="*/ 96856 h 500607"/>
                <a:gd name="connsiteX176" fmla="*/ 180881 w 1390926"/>
                <a:gd name="connsiteY176" fmla="*/ 98189 h 500607"/>
                <a:gd name="connsiteX177" fmla="*/ 170404 w 1390926"/>
                <a:gd name="connsiteY177" fmla="*/ 103142 h 500607"/>
                <a:gd name="connsiteX178" fmla="*/ 157735 w 1390926"/>
                <a:gd name="connsiteY178" fmla="*/ 105238 h 500607"/>
                <a:gd name="connsiteX179" fmla="*/ 151544 w 1390926"/>
                <a:gd name="connsiteY179" fmla="*/ 104380 h 500607"/>
                <a:gd name="connsiteX180" fmla="*/ 134018 w 1390926"/>
                <a:gd name="connsiteY180" fmla="*/ 115429 h 500607"/>
                <a:gd name="connsiteX181" fmla="*/ 128017 w 1390926"/>
                <a:gd name="connsiteY181" fmla="*/ 118382 h 500607"/>
                <a:gd name="connsiteX182" fmla="*/ 108587 w 1390926"/>
                <a:gd name="connsiteY182" fmla="*/ 128288 h 500607"/>
                <a:gd name="connsiteX183" fmla="*/ 103919 w 1390926"/>
                <a:gd name="connsiteY183" fmla="*/ 128955 h 500607"/>
                <a:gd name="connsiteX184" fmla="*/ 98109 w 1390926"/>
                <a:gd name="connsiteY184" fmla="*/ 128479 h 500607"/>
                <a:gd name="connsiteX185" fmla="*/ 80678 w 1390926"/>
                <a:gd name="connsiteY185" fmla="*/ 133908 h 500607"/>
                <a:gd name="connsiteX186" fmla="*/ 74868 w 1390926"/>
                <a:gd name="connsiteY186" fmla="*/ 138766 h 500607"/>
                <a:gd name="connsiteX187" fmla="*/ 72487 w 1390926"/>
                <a:gd name="connsiteY187" fmla="*/ 139813 h 500607"/>
                <a:gd name="connsiteX188" fmla="*/ 62485 w 1390926"/>
                <a:gd name="connsiteY188" fmla="*/ 137909 h 500607"/>
                <a:gd name="connsiteX189" fmla="*/ 58199 w 1390926"/>
                <a:gd name="connsiteY189" fmla="*/ 141242 h 500607"/>
                <a:gd name="connsiteX190" fmla="*/ 63724 w 1390926"/>
                <a:gd name="connsiteY190" fmla="*/ 146767 h 500607"/>
                <a:gd name="connsiteX191" fmla="*/ 58676 w 1390926"/>
                <a:gd name="connsiteY191" fmla="*/ 148767 h 500607"/>
                <a:gd name="connsiteX192" fmla="*/ 51913 w 1390926"/>
                <a:gd name="connsiteY192" fmla="*/ 154006 h 500607"/>
                <a:gd name="connsiteX193" fmla="*/ 47722 w 1390926"/>
                <a:gd name="connsiteY193" fmla="*/ 161911 h 500607"/>
                <a:gd name="connsiteX194" fmla="*/ 39435 w 1390926"/>
                <a:gd name="connsiteY194" fmla="*/ 167912 h 500607"/>
                <a:gd name="connsiteX195" fmla="*/ 36292 w 1390926"/>
                <a:gd name="connsiteY195" fmla="*/ 178390 h 500607"/>
                <a:gd name="connsiteX196" fmla="*/ 30767 w 1390926"/>
                <a:gd name="connsiteY196" fmla="*/ 185534 h 500607"/>
                <a:gd name="connsiteX197" fmla="*/ 29243 w 1390926"/>
                <a:gd name="connsiteY197" fmla="*/ 194487 h 500607"/>
                <a:gd name="connsiteX198" fmla="*/ 23528 w 1390926"/>
                <a:gd name="connsiteY198" fmla="*/ 209727 h 500607"/>
                <a:gd name="connsiteX199" fmla="*/ 20195 w 1390926"/>
                <a:gd name="connsiteY199" fmla="*/ 227825 h 500607"/>
                <a:gd name="connsiteX200" fmla="*/ 15622 w 1390926"/>
                <a:gd name="connsiteY200" fmla="*/ 247446 h 500607"/>
                <a:gd name="connsiteX201" fmla="*/ 12765 w 1390926"/>
                <a:gd name="connsiteY201" fmla="*/ 263829 h 500607"/>
                <a:gd name="connsiteX202" fmla="*/ 2288 w 1390926"/>
                <a:gd name="connsiteY202" fmla="*/ 277164 h 500607"/>
                <a:gd name="connsiteX203" fmla="*/ 4478 w 1390926"/>
                <a:gd name="connsiteY203" fmla="*/ 282688 h 500607"/>
                <a:gd name="connsiteX204" fmla="*/ 13146 w 1390926"/>
                <a:gd name="connsiteY204" fmla="*/ 293642 h 500607"/>
                <a:gd name="connsiteX205" fmla="*/ 12765 w 1390926"/>
                <a:gd name="connsiteY205" fmla="*/ 299167 h 500607"/>
                <a:gd name="connsiteX206" fmla="*/ 10479 w 1390926"/>
                <a:gd name="connsiteY206" fmla="*/ 312597 h 500607"/>
                <a:gd name="connsiteX207" fmla="*/ 9812 w 1390926"/>
                <a:gd name="connsiteY207" fmla="*/ 327646 h 500607"/>
                <a:gd name="connsiteX208" fmla="*/ 6574 w 1390926"/>
                <a:gd name="connsiteY208" fmla="*/ 342125 h 500607"/>
                <a:gd name="connsiteX209" fmla="*/ 6288 w 1390926"/>
                <a:gd name="connsiteY209" fmla="*/ 376510 h 500607"/>
                <a:gd name="connsiteX210" fmla="*/ 9146 w 1390926"/>
                <a:gd name="connsiteY210" fmla="*/ 387083 h 500607"/>
                <a:gd name="connsiteX211" fmla="*/ 8003 w 1390926"/>
                <a:gd name="connsiteY211" fmla="*/ 397465 h 500607"/>
                <a:gd name="connsiteX212" fmla="*/ 954 w 1390926"/>
                <a:gd name="connsiteY212" fmla="*/ 405847 h 500607"/>
                <a:gd name="connsiteX213" fmla="*/ 763 w 1390926"/>
                <a:gd name="connsiteY213" fmla="*/ 410990 h 500607"/>
                <a:gd name="connsiteX214" fmla="*/ 13051 w 1390926"/>
                <a:gd name="connsiteY214" fmla="*/ 417943 h 500607"/>
                <a:gd name="connsiteX215" fmla="*/ 16575 w 1390926"/>
                <a:gd name="connsiteY215" fmla="*/ 419468 h 500607"/>
                <a:gd name="connsiteX216" fmla="*/ 16861 w 1390926"/>
                <a:gd name="connsiteY216" fmla="*/ 427087 h 500607"/>
                <a:gd name="connsiteX217" fmla="*/ 19433 w 1390926"/>
                <a:gd name="connsiteY217" fmla="*/ 431278 h 500607"/>
                <a:gd name="connsiteX218" fmla="*/ 23624 w 1390926"/>
                <a:gd name="connsiteY218" fmla="*/ 438041 h 500607"/>
                <a:gd name="connsiteX219" fmla="*/ 16004 w 1390926"/>
                <a:gd name="connsiteY219" fmla="*/ 450805 h 500607"/>
                <a:gd name="connsiteX220" fmla="*/ 15242 w 1390926"/>
                <a:gd name="connsiteY220" fmla="*/ 454615 h 500607"/>
                <a:gd name="connsiteX221" fmla="*/ 22957 w 1390926"/>
                <a:gd name="connsiteY221" fmla="*/ 461949 h 500607"/>
                <a:gd name="connsiteX222" fmla="*/ 47626 w 1390926"/>
                <a:gd name="connsiteY222" fmla="*/ 477189 h 500607"/>
                <a:gd name="connsiteX223" fmla="*/ 48770 w 1390926"/>
                <a:gd name="connsiteY223" fmla="*/ 482333 h 500607"/>
                <a:gd name="connsiteX224" fmla="*/ 50960 w 1390926"/>
                <a:gd name="connsiteY224" fmla="*/ 486428 h 500607"/>
                <a:gd name="connsiteX225" fmla="*/ 68296 w 1390926"/>
                <a:gd name="connsiteY225" fmla="*/ 492334 h 500607"/>
                <a:gd name="connsiteX226" fmla="*/ 80964 w 1390926"/>
                <a:gd name="connsiteY226" fmla="*/ 496144 h 500607"/>
                <a:gd name="connsiteX227" fmla="*/ 88584 w 1390926"/>
                <a:gd name="connsiteY227" fmla="*/ 499859 h 500607"/>
                <a:gd name="connsiteX228" fmla="*/ 91918 w 1390926"/>
                <a:gd name="connsiteY228" fmla="*/ 499859 h 500607"/>
                <a:gd name="connsiteX229" fmla="*/ 102300 w 1390926"/>
                <a:gd name="connsiteY229" fmla="*/ 498334 h 500607"/>
                <a:gd name="connsiteX230" fmla="*/ 126779 w 1390926"/>
                <a:gd name="connsiteY230" fmla="*/ 486524 h 500607"/>
                <a:gd name="connsiteX231" fmla="*/ 145925 w 1390926"/>
                <a:gd name="connsiteY231" fmla="*/ 480904 h 500607"/>
                <a:gd name="connsiteX232" fmla="*/ 158974 w 1390926"/>
                <a:gd name="connsiteY232" fmla="*/ 478142 h 500607"/>
                <a:gd name="connsiteX233" fmla="*/ 165355 w 1390926"/>
                <a:gd name="connsiteY233" fmla="*/ 478332 h 500607"/>
                <a:gd name="connsiteX234" fmla="*/ 180024 w 1390926"/>
                <a:gd name="connsiteY234" fmla="*/ 481094 h 500607"/>
                <a:gd name="connsiteX235" fmla="*/ 190787 w 1390926"/>
                <a:gd name="connsiteY235" fmla="*/ 487952 h 500607"/>
                <a:gd name="connsiteX236" fmla="*/ 202217 w 1390926"/>
                <a:gd name="connsiteY236" fmla="*/ 496620 h 500607"/>
                <a:gd name="connsiteX237" fmla="*/ 205075 w 1390926"/>
                <a:gd name="connsiteY237" fmla="*/ 498525 h 500607"/>
                <a:gd name="connsiteX238" fmla="*/ 214600 w 1390926"/>
                <a:gd name="connsiteY238" fmla="*/ 498525 h 500607"/>
                <a:gd name="connsiteX239" fmla="*/ 232888 w 1390926"/>
                <a:gd name="connsiteY239" fmla="*/ 490524 h 500607"/>
                <a:gd name="connsiteX240" fmla="*/ 249842 w 1390926"/>
                <a:gd name="connsiteY240" fmla="*/ 494715 h 500607"/>
                <a:gd name="connsiteX241" fmla="*/ 255081 w 1390926"/>
                <a:gd name="connsiteY241" fmla="*/ 494048 h 500607"/>
                <a:gd name="connsiteX242" fmla="*/ 270130 w 1390926"/>
                <a:gd name="connsiteY242" fmla="*/ 500525 h 500607"/>
                <a:gd name="connsiteX243" fmla="*/ 288895 w 1390926"/>
                <a:gd name="connsiteY243" fmla="*/ 500144 h 500607"/>
                <a:gd name="connsiteX244" fmla="*/ 308802 w 1390926"/>
                <a:gd name="connsiteY244" fmla="*/ 492429 h 500607"/>
                <a:gd name="connsiteX245" fmla="*/ 318041 w 1390926"/>
                <a:gd name="connsiteY245" fmla="*/ 488619 h 500607"/>
                <a:gd name="connsiteX246" fmla="*/ 322328 w 1390926"/>
                <a:gd name="connsiteY246" fmla="*/ 485952 h 500607"/>
                <a:gd name="connsiteX247" fmla="*/ 327757 w 1390926"/>
                <a:gd name="connsiteY247" fmla="*/ 487000 h 500607"/>
                <a:gd name="connsiteX248" fmla="*/ 330900 w 1390926"/>
                <a:gd name="connsiteY248" fmla="*/ 488428 h 500607"/>
                <a:gd name="connsiteX249" fmla="*/ 335091 w 1390926"/>
                <a:gd name="connsiteY249" fmla="*/ 490429 h 500607"/>
                <a:gd name="connsiteX250" fmla="*/ 337949 w 1390926"/>
                <a:gd name="connsiteY250" fmla="*/ 488809 h 500607"/>
                <a:gd name="connsiteX251" fmla="*/ 341282 w 1390926"/>
                <a:gd name="connsiteY251" fmla="*/ 485000 h 500607"/>
                <a:gd name="connsiteX252" fmla="*/ 336996 w 1390926"/>
                <a:gd name="connsiteY252" fmla="*/ 481094 h 500607"/>
                <a:gd name="connsiteX253" fmla="*/ 304039 w 1390926"/>
                <a:gd name="connsiteY253" fmla="*/ 480999 h 500607"/>
                <a:gd name="connsiteX254" fmla="*/ 308326 w 1390926"/>
                <a:gd name="connsiteY254" fmla="*/ 477094 h 500607"/>
                <a:gd name="connsiteX255" fmla="*/ 321756 w 1390926"/>
                <a:gd name="connsiteY255" fmla="*/ 470141 h 500607"/>
                <a:gd name="connsiteX256" fmla="*/ 330424 w 1390926"/>
                <a:gd name="connsiteY256" fmla="*/ 470141 h 500607"/>
                <a:gd name="connsiteX257" fmla="*/ 340520 w 1390926"/>
                <a:gd name="connsiteY257" fmla="*/ 469759 h 500607"/>
                <a:gd name="connsiteX258" fmla="*/ 348521 w 1390926"/>
                <a:gd name="connsiteY258" fmla="*/ 467569 h 500607"/>
                <a:gd name="connsiteX259" fmla="*/ 356903 w 1390926"/>
                <a:gd name="connsiteY259" fmla="*/ 466711 h 500607"/>
                <a:gd name="connsiteX260" fmla="*/ 364618 w 1390926"/>
                <a:gd name="connsiteY260" fmla="*/ 464330 h 500607"/>
                <a:gd name="connsiteX261" fmla="*/ 370334 w 1390926"/>
                <a:gd name="connsiteY261" fmla="*/ 464902 h 500607"/>
                <a:gd name="connsiteX262" fmla="*/ 378144 w 1390926"/>
                <a:gd name="connsiteY262" fmla="*/ 462235 h 500607"/>
                <a:gd name="connsiteX263" fmla="*/ 391765 w 1390926"/>
                <a:gd name="connsiteY263" fmla="*/ 462235 h 500607"/>
                <a:gd name="connsiteX264" fmla="*/ 403671 w 1390926"/>
                <a:gd name="connsiteY264" fmla="*/ 462140 h 500607"/>
                <a:gd name="connsiteX265" fmla="*/ 417292 w 1390926"/>
                <a:gd name="connsiteY265" fmla="*/ 462044 h 500607"/>
                <a:gd name="connsiteX266" fmla="*/ 428150 w 1390926"/>
                <a:gd name="connsiteY266" fmla="*/ 458996 h 500607"/>
                <a:gd name="connsiteX267" fmla="*/ 440438 w 1390926"/>
                <a:gd name="connsiteY267" fmla="*/ 458234 h 500607"/>
                <a:gd name="connsiteX268" fmla="*/ 454058 w 1390926"/>
                <a:gd name="connsiteY268" fmla="*/ 458044 h 500607"/>
                <a:gd name="connsiteX269" fmla="*/ 468917 w 1390926"/>
                <a:gd name="connsiteY269" fmla="*/ 455758 h 500607"/>
                <a:gd name="connsiteX270" fmla="*/ 481395 w 1390926"/>
                <a:gd name="connsiteY270" fmla="*/ 457853 h 500607"/>
                <a:gd name="connsiteX271" fmla="*/ 483014 w 1390926"/>
                <a:gd name="connsiteY271" fmla="*/ 457663 h 500607"/>
                <a:gd name="connsiteX272" fmla="*/ 497492 w 1390926"/>
                <a:gd name="connsiteY272" fmla="*/ 454519 h 500607"/>
                <a:gd name="connsiteX273" fmla="*/ 513685 w 1390926"/>
                <a:gd name="connsiteY273" fmla="*/ 450709 h 500607"/>
                <a:gd name="connsiteX274" fmla="*/ 544355 w 1390926"/>
                <a:gd name="connsiteY274" fmla="*/ 450614 h 500607"/>
                <a:gd name="connsiteX275" fmla="*/ 558738 w 1390926"/>
                <a:gd name="connsiteY275" fmla="*/ 454138 h 500607"/>
                <a:gd name="connsiteX276" fmla="*/ 561881 w 1390926"/>
                <a:gd name="connsiteY276" fmla="*/ 453758 h 500607"/>
                <a:gd name="connsiteX277" fmla="*/ 570263 w 1390926"/>
                <a:gd name="connsiteY277" fmla="*/ 454234 h 500607"/>
                <a:gd name="connsiteX278" fmla="*/ 578169 w 1390926"/>
                <a:gd name="connsiteY278" fmla="*/ 450614 h 500607"/>
                <a:gd name="connsiteX279" fmla="*/ 583693 w 1390926"/>
                <a:gd name="connsiteY279" fmla="*/ 453281 h 500607"/>
                <a:gd name="connsiteX280" fmla="*/ 587408 w 1390926"/>
                <a:gd name="connsiteY280" fmla="*/ 456234 h 500607"/>
                <a:gd name="connsiteX281" fmla="*/ 596076 w 1390926"/>
                <a:gd name="connsiteY281" fmla="*/ 451186 h 500607"/>
                <a:gd name="connsiteX282" fmla="*/ 600458 w 1390926"/>
                <a:gd name="connsiteY282" fmla="*/ 452329 h 500607"/>
                <a:gd name="connsiteX283" fmla="*/ 600077 w 1390926"/>
                <a:gd name="connsiteY283" fmla="*/ 457472 h 500607"/>
                <a:gd name="connsiteX284" fmla="*/ 598076 w 1390926"/>
                <a:gd name="connsiteY284" fmla="*/ 461854 h 500607"/>
                <a:gd name="connsiteX285" fmla="*/ 612650 w 1390926"/>
                <a:gd name="connsiteY285" fmla="*/ 462806 h 500607"/>
                <a:gd name="connsiteX286" fmla="*/ 635128 w 1390926"/>
                <a:gd name="connsiteY286" fmla="*/ 463854 h 500607"/>
                <a:gd name="connsiteX287" fmla="*/ 639129 w 1390926"/>
                <a:gd name="connsiteY287" fmla="*/ 464426 h 500607"/>
                <a:gd name="connsiteX288" fmla="*/ 650083 w 1390926"/>
                <a:gd name="connsiteY288" fmla="*/ 468426 h 500607"/>
                <a:gd name="connsiteX289" fmla="*/ 654655 w 1390926"/>
                <a:gd name="connsiteY289" fmla="*/ 468521 h 500607"/>
                <a:gd name="connsiteX290" fmla="*/ 662180 w 1390926"/>
                <a:gd name="connsiteY290" fmla="*/ 467474 h 500607"/>
                <a:gd name="connsiteX291" fmla="*/ 670943 w 1390926"/>
                <a:gd name="connsiteY291" fmla="*/ 466521 h 500607"/>
                <a:gd name="connsiteX292" fmla="*/ 679610 w 1390926"/>
                <a:gd name="connsiteY292" fmla="*/ 467759 h 500607"/>
                <a:gd name="connsiteX293" fmla="*/ 688754 w 1390926"/>
                <a:gd name="connsiteY293" fmla="*/ 466235 h 500607"/>
                <a:gd name="connsiteX294" fmla="*/ 695327 w 1390926"/>
                <a:gd name="connsiteY294" fmla="*/ 466997 h 500607"/>
                <a:gd name="connsiteX295" fmla="*/ 701327 w 1390926"/>
                <a:gd name="connsiteY295" fmla="*/ 467283 h 500607"/>
                <a:gd name="connsiteX296" fmla="*/ 708376 w 1390926"/>
                <a:gd name="connsiteY296" fmla="*/ 466807 h 500607"/>
                <a:gd name="connsiteX297" fmla="*/ 717139 w 1390926"/>
                <a:gd name="connsiteY297" fmla="*/ 466140 h 500607"/>
                <a:gd name="connsiteX298" fmla="*/ 731331 w 1390926"/>
                <a:gd name="connsiteY298" fmla="*/ 467283 h 500607"/>
                <a:gd name="connsiteX299" fmla="*/ 738760 w 1390926"/>
                <a:gd name="connsiteY299" fmla="*/ 467188 h 500607"/>
                <a:gd name="connsiteX300" fmla="*/ 744380 w 1390926"/>
                <a:gd name="connsiteY300" fmla="*/ 467950 h 500607"/>
                <a:gd name="connsiteX301" fmla="*/ 752381 w 1390926"/>
                <a:gd name="connsiteY301" fmla="*/ 466045 h 500607"/>
                <a:gd name="connsiteX302" fmla="*/ 763430 w 1390926"/>
                <a:gd name="connsiteY302" fmla="*/ 462901 h 500607"/>
                <a:gd name="connsiteX303" fmla="*/ 769717 w 1390926"/>
                <a:gd name="connsiteY303" fmla="*/ 462711 h 500607"/>
                <a:gd name="connsiteX304" fmla="*/ 782671 w 1390926"/>
                <a:gd name="connsiteY304" fmla="*/ 465759 h 500607"/>
                <a:gd name="connsiteX305" fmla="*/ 796292 w 1390926"/>
                <a:gd name="connsiteY305" fmla="*/ 465759 h 500607"/>
                <a:gd name="connsiteX306" fmla="*/ 810865 w 1390926"/>
                <a:gd name="connsiteY306" fmla="*/ 462997 h 500607"/>
                <a:gd name="connsiteX307" fmla="*/ 823533 w 1390926"/>
                <a:gd name="connsiteY307" fmla="*/ 466045 h 500607"/>
                <a:gd name="connsiteX308" fmla="*/ 828391 w 1390926"/>
                <a:gd name="connsiteY308" fmla="*/ 464997 h 500607"/>
                <a:gd name="connsiteX309" fmla="*/ 829724 w 1390926"/>
                <a:gd name="connsiteY309" fmla="*/ 462044 h 500607"/>
                <a:gd name="connsiteX310" fmla="*/ 820676 w 1390926"/>
                <a:gd name="connsiteY310" fmla="*/ 453091 h 500607"/>
                <a:gd name="connsiteX311" fmla="*/ 823533 w 1390926"/>
                <a:gd name="connsiteY311" fmla="*/ 446995 h 500607"/>
                <a:gd name="connsiteX312" fmla="*/ 826676 w 1390926"/>
                <a:gd name="connsiteY312" fmla="*/ 446614 h 500607"/>
                <a:gd name="connsiteX313" fmla="*/ 833153 w 1390926"/>
                <a:gd name="connsiteY313" fmla="*/ 446233 h 500607"/>
                <a:gd name="connsiteX314" fmla="*/ 837249 w 1390926"/>
                <a:gd name="connsiteY314" fmla="*/ 448043 h 500607"/>
                <a:gd name="connsiteX315" fmla="*/ 848679 w 1390926"/>
                <a:gd name="connsiteY315" fmla="*/ 445757 h 500607"/>
                <a:gd name="connsiteX316" fmla="*/ 855061 w 1390926"/>
                <a:gd name="connsiteY316" fmla="*/ 446328 h 500607"/>
                <a:gd name="connsiteX317" fmla="*/ 882493 w 1390926"/>
                <a:gd name="connsiteY317" fmla="*/ 445757 h 500607"/>
                <a:gd name="connsiteX318" fmla="*/ 887160 w 1390926"/>
                <a:gd name="connsiteY318" fmla="*/ 445471 h 500607"/>
                <a:gd name="connsiteX319" fmla="*/ 896780 w 1390926"/>
                <a:gd name="connsiteY319" fmla="*/ 442994 h 500607"/>
                <a:gd name="connsiteX320" fmla="*/ 934309 w 1390926"/>
                <a:gd name="connsiteY320" fmla="*/ 443090 h 500607"/>
                <a:gd name="connsiteX321" fmla="*/ 940405 w 1390926"/>
                <a:gd name="connsiteY321" fmla="*/ 440518 h 500607"/>
                <a:gd name="connsiteX322" fmla="*/ 946120 w 1390926"/>
                <a:gd name="connsiteY322" fmla="*/ 442804 h 500607"/>
                <a:gd name="connsiteX323" fmla="*/ 951740 w 1390926"/>
                <a:gd name="connsiteY323" fmla="*/ 445280 h 500607"/>
                <a:gd name="connsiteX324" fmla="*/ 961645 w 1390926"/>
                <a:gd name="connsiteY324" fmla="*/ 443185 h 500607"/>
                <a:gd name="connsiteX325" fmla="*/ 983743 w 1390926"/>
                <a:gd name="connsiteY325" fmla="*/ 442518 h 500607"/>
                <a:gd name="connsiteX326" fmla="*/ 988506 w 1390926"/>
                <a:gd name="connsiteY326" fmla="*/ 442232 h 500607"/>
                <a:gd name="connsiteX327" fmla="*/ 998793 w 1390926"/>
                <a:gd name="connsiteY327" fmla="*/ 442327 h 500607"/>
                <a:gd name="connsiteX328" fmla="*/ 1010985 w 1390926"/>
                <a:gd name="connsiteY328" fmla="*/ 443280 h 500607"/>
                <a:gd name="connsiteX329" fmla="*/ 1013843 w 1390926"/>
                <a:gd name="connsiteY329" fmla="*/ 444899 h 500607"/>
                <a:gd name="connsiteX330" fmla="*/ 1013176 w 1390926"/>
                <a:gd name="connsiteY330" fmla="*/ 453662 h 500607"/>
                <a:gd name="connsiteX331" fmla="*/ 1006699 w 1390926"/>
                <a:gd name="connsiteY331" fmla="*/ 455567 h 500607"/>
                <a:gd name="connsiteX332" fmla="*/ 1004603 w 1390926"/>
                <a:gd name="connsiteY332" fmla="*/ 456996 h 500607"/>
                <a:gd name="connsiteX333" fmla="*/ 1006603 w 1390926"/>
                <a:gd name="connsiteY333" fmla="*/ 461663 h 500607"/>
                <a:gd name="connsiteX334" fmla="*/ 1036607 w 1390926"/>
                <a:gd name="connsiteY334" fmla="*/ 464711 h 500607"/>
                <a:gd name="connsiteX335" fmla="*/ 1038322 w 1390926"/>
                <a:gd name="connsiteY335" fmla="*/ 462425 h 500607"/>
                <a:gd name="connsiteX336" fmla="*/ 1042227 w 1390926"/>
                <a:gd name="connsiteY336" fmla="*/ 460616 h 500607"/>
                <a:gd name="connsiteX337" fmla="*/ 1052609 w 1390926"/>
                <a:gd name="connsiteY337" fmla="*/ 465759 h 500607"/>
                <a:gd name="connsiteX338" fmla="*/ 1070707 w 1390926"/>
                <a:gd name="connsiteY338" fmla="*/ 463092 h 500607"/>
                <a:gd name="connsiteX339" fmla="*/ 1072517 w 1390926"/>
                <a:gd name="connsiteY339" fmla="*/ 465092 h 500607"/>
                <a:gd name="connsiteX340" fmla="*/ 1076612 w 1390926"/>
                <a:gd name="connsiteY340" fmla="*/ 467283 h 500607"/>
                <a:gd name="connsiteX341" fmla="*/ 1082613 w 1390926"/>
                <a:gd name="connsiteY341" fmla="*/ 467378 h 500607"/>
                <a:gd name="connsiteX342" fmla="*/ 1088137 w 1390926"/>
                <a:gd name="connsiteY342" fmla="*/ 466616 h 500607"/>
                <a:gd name="connsiteX343" fmla="*/ 1094043 w 1390926"/>
                <a:gd name="connsiteY343" fmla="*/ 469664 h 500607"/>
                <a:gd name="connsiteX344" fmla="*/ 1108616 w 1390926"/>
                <a:gd name="connsiteY344" fmla="*/ 472808 h 500607"/>
                <a:gd name="connsiteX345" fmla="*/ 1113093 w 1390926"/>
                <a:gd name="connsiteY345" fmla="*/ 471760 h 500607"/>
                <a:gd name="connsiteX346" fmla="*/ 1135572 w 1390926"/>
                <a:gd name="connsiteY346" fmla="*/ 465568 h 500607"/>
                <a:gd name="connsiteX347" fmla="*/ 1147097 w 1390926"/>
                <a:gd name="connsiteY347" fmla="*/ 464235 h 500607"/>
                <a:gd name="connsiteX348" fmla="*/ 1159480 w 1390926"/>
                <a:gd name="connsiteY348" fmla="*/ 465473 h 500607"/>
                <a:gd name="connsiteX349" fmla="*/ 1169576 w 1390926"/>
                <a:gd name="connsiteY349" fmla="*/ 463378 h 500607"/>
                <a:gd name="connsiteX350" fmla="*/ 1175863 w 1390926"/>
                <a:gd name="connsiteY350" fmla="*/ 462425 h 500607"/>
                <a:gd name="connsiteX351" fmla="*/ 1188150 w 1390926"/>
                <a:gd name="connsiteY351" fmla="*/ 462616 h 500607"/>
                <a:gd name="connsiteX352" fmla="*/ 1201580 w 1390926"/>
                <a:gd name="connsiteY352" fmla="*/ 462425 h 500607"/>
                <a:gd name="connsiteX353" fmla="*/ 1213963 w 1390926"/>
                <a:gd name="connsiteY353" fmla="*/ 462711 h 500607"/>
                <a:gd name="connsiteX354" fmla="*/ 1221202 w 1390926"/>
                <a:gd name="connsiteY354" fmla="*/ 462901 h 500607"/>
                <a:gd name="connsiteX355" fmla="*/ 1228727 w 1390926"/>
                <a:gd name="connsiteY355" fmla="*/ 465283 h 500607"/>
                <a:gd name="connsiteX356" fmla="*/ 1238156 w 1390926"/>
                <a:gd name="connsiteY356" fmla="*/ 462425 h 500607"/>
                <a:gd name="connsiteX357" fmla="*/ 1239585 w 1390926"/>
                <a:gd name="connsiteY357" fmla="*/ 463473 h 500607"/>
                <a:gd name="connsiteX358" fmla="*/ 1245681 w 1390926"/>
                <a:gd name="connsiteY358" fmla="*/ 464521 h 500607"/>
                <a:gd name="connsiteX359" fmla="*/ 1260445 w 1390926"/>
                <a:gd name="connsiteY359" fmla="*/ 461759 h 500607"/>
                <a:gd name="connsiteX360" fmla="*/ 1270636 w 1390926"/>
                <a:gd name="connsiteY360" fmla="*/ 461854 h 500607"/>
                <a:gd name="connsiteX361" fmla="*/ 1277876 w 1390926"/>
                <a:gd name="connsiteY361" fmla="*/ 463759 h 500607"/>
                <a:gd name="connsiteX362" fmla="*/ 1286734 w 1390926"/>
                <a:gd name="connsiteY362" fmla="*/ 458520 h 500607"/>
                <a:gd name="connsiteX363" fmla="*/ 1291782 w 1390926"/>
                <a:gd name="connsiteY363" fmla="*/ 458329 h 500607"/>
                <a:gd name="connsiteX364" fmla="*/ 1305403 w 1390926"/>
                <a:gd name="connsiteY364" fmla="*/ 458234 h 500607"/>
                <a:gd name="connsiteX365" fmla="*/ 1317690 w 1390926"/>
                <a:gd name="connsiteY365" fmla="*/ 452900 h 500607"/>
                <a:gd name="connsiteX366" fmla="*/ 1317309 w 1390926"/>
                <a:gd name="connsiteY366" fmla="*/ 451852 h 500607"/>
                <a:gd name="connsiteX367" fmla="*/ 1317595 w 1390926"/>
                <a:gd name="connsiteY367" fmla="*/ 444137 h 500607"/>
                <a:gd name="connsiteX368" fmla="*/ 1303593 w 1390926"/>
                <a:gd name="connsiteY368" fmla="*/ 431183 h 500607"/>
                <a:gd name="connsiteX369" fmla="*/ 1300355 w 1390926"/>
                <a:gd name="connsiteY369" fmla="*/ 430707 h 500607"/>
                <a:gd name="connsiteX370" fmla="*/ 1299021 w 1390926"/>
                <a:gd name="connsiteY370" fmla="*/ 429564 h 500607"/>
                <a:gd name="connsiteX371" fmla="*/ 1300164 w 1390926"/>
                <a:gd name="connsiteY371" fmla="*/ 428421 h 500607"/>
                <a:gd name="connsiteX372" fmla="*/ 1315309 w 1390926"/>
                <a:gd name="connsiteY372" fmla="*/ 427183 h 500607"/>
                <a:gd name="connsiteX373" fmla="*/ 1330835 w 1390926"/>
                <a:gd name="connsiteY373" fmla="*/ 426992 h 500607"/>
                <a:gd name="connsiteX374" fmla="*/ 1340169 w 1390926"/>
                <a:gd name="connsiteY374" fmla="*/ 423849 h 500607"/>
                <a:gd name="connsiteX375" fmla="*/ 1356266 w 1390926"/>
                <a:gd name="connsiteY375" fmla="*/ 427183 h 500607"/>
                <a:gd name="connsiteX376" fmla="*/ 1371983 w 1390926"/>
                <a:gd name="connsiteY376" fmla="*/ 416896 h 500607"/>
                <a:gd name="connsiteX377" fmla="*/ 1377031 w 1390926"/>
                <a:gd name="connsiteY377" fmla="*/ 419849 h 500607"/>
                <a:gd name="connsiteX378" fmla="*/ 1385127 w 1390926"/>
                <a:gd name="connsiteY378" fmla="*/ 422992 h 500607"/>
                <a:gd name="connsiteX379" fmla="*/ 1390461 w 1390926"/>
                <a:gd name="connsiteY379" fmla="*/ 408133 h 500607"/>
                <a:gd name="connsiteX380" fmla="*/ 1390080 w 1390926"/>
                <a:gd name="connsiteY380" fmla="*/ 396798 h 500607"/>
                <a:gd name="connsiteX381" fmla="*/ 1387127 w 1390926"/>
                <a:gd name="connsiteY381" fmla="*/ 393559 h 500607"/>
                <a:gd name="connsiteX382" fmla="*/ 1384460 w 1390926"/>
                <a:gd name="connsiteY382" fmla="*/ 395084 h 500607"/>
                <a:gd name="connsiteX383" fmla="*/ 1383698 w 1390926"/>
                <a:gd name="connsiteY383" fmla="*/ 400608 h 500607"/>
                <a:gd name="connsiteX384" fmla="*/ 1382174 w 1390926"/>
                <a:gd name="connsiteY384" fmla="*/ 403656 h 500607"/>
                <a:gd name="connsiteX385" fmla="*/ 1379507 w 1390926"/>
                <a:gd name="connsiteY385" fmla="*/ 401370 h 500607"/>
                <a:gd name="connsiteX386" fmla="*/ 1377031 w 1390926"/>
                <a:gd name="connsiteY386" fmla="*/ 396608 h 500607"/>
                <a:gd name="connsiteX387" fmla="*/ 1372554 w 1390926"/>
                <a:gd name="connsiteY387" fmla="*/ 395750 h 500607"/>
                <a:gd name="connsiteX388" fmla="*/ 1369506 w 1390926"/>
                <a:gd name="connsiteY388" fmla="*/ 396512 h 500607"/>
                <a:gd name="connsiteX389" fmla="*/ 1355028 w 1390926"/>
                <a:gd name="connsiteY389" fmla="*/ 393083 h 500607"/>
                <a:gd name="connsiteX390" fmla="*/ 1345312 w 1390926"/>
                <a:gd name="connsiteY390" fmla="*/ 390702 h 500607"/>
                <a:gd name="connsiteX391" fmla="*/ 1342645 w 1390926"/>
                <a:gd name="connsiteY391" fmla="*/ 391559 h 500607"/>
                <a:gd name="connsiteX392" fmla="*/ 1334264 w 1390926"/>
                <a:gd name="connsiteY392" fmla="*/ 388892 h 500607"/>
                <a:gd name="connsiteX393" fmla="*/ 1320357 w 1390926"/>
                <a:gd name="connsiteY393" fmla="*/ 377938 h 500607"/>
                <a:gd name="connsiteX394" fmla="*/ 1309213 w 1390926"/>
                <a:gd name="connsiteY394" fmla="*/ 374605 h 500607"/>
                <a:gd name="connsiteX395" fmla="*/ 1298164 w 1390926"/>
                <a:gd name="connsiteY395" fmla="*/ 370414 h 500607"/>
                <a:gd name="connsiteX396" fmla="*/ 1285400 w 1390926"/>
                <a:gd name="connsiteY396" fmla="*/ 366509 h 500607"/>
                <a:gd name="connsiteX397" fmla="*/ 1282067 w 1390926"/>
                <a:gd name="connsiteY397" fmla="*/ 366413 h 500607"/>
                <a:gd name="connsiteX398" fmla="*/ 1273018 w 1390926"/>
                <a:gd name="connsiteY398" fmla="*/ 367556 h 500607"/>
                <a:gd name="connsiteX399" fmla="*/ 1261397 w 1390926"/>
                <a:gd name="connsiteY399" fmla="*/ 366318 h 500607"/>
                <a:gd name="connsiteX400" fmla="*/ 1253396 w 1390926"/>
                <a:gd name="connsiteY400" fmla="*/ 368604 h 500607"/>
                <a:gd name="connsiteX401" fmla="*/ 1245967 w 1390926"/>
                <a:gd name="connsiteY401" fmla="*/ 372509 h 500607"/>
                <a:gd name="connsiteX402" fmla="*/ 1238347 w 1390926"/>
                <a:gd name="connsiteY402" fmla="*/ 370223 h 500607"/>
                <a:gd name="connsiteX403" fmla="*/ 1224726 w 1390926"/>
                <a:gd name="connsiteY403" fmla="*/ 369937 h 500607"/>
                <a:gd name="connsiteX404" fmla="*/ 1210534 w 1390926"/>
                <a:gd name="connsiteY404" fmla="*/ 370985 h 500607"/>
                <a:gd name="connsiteX405" fmla="*/ 1197103 w 1390926"/>
                <a:gd name="connsiteY405" fmla="*/ 369937 h 500607"/>
                <a:gd name="connsiteX406" fmla="*/ 1193675 w 1390926"/>
                <a:gd name="connsiteY406" fmla="*/ 370033 h 500607"/>
                <a:gd name="connsiteX407" fmla="*/ 1186150 w 1390926"/>
                <a:gd name="connsiteY407" fmla="*/ 372128 h 500607"/>
                <a:gd name="connsiteX408" fmla="*/ 1176434 w 1390926"/>
                <a:gd name="connsiteY408" fmla="*/ 369366 h 500607"/>
                <a:gd name="connsiteX409" fmla="*/ 1163480 w 1390926"/>
                <a:gd name="connsiteY409" fmla="*/ 369271 h 500607"/>
                <a:gd name="connsiteX410" fmla="*/ 1158813 w 1390926"/>
                <a:gd name="connsiteY410" fmla="*/ 368699 h 500607"/>
                <a:gd name="connsiteX411" fmla="*/ 1147097 w 1390926"/>
                <a:gd name="connsiteY411" fmla="*/ 368509 h 500607"/>
                <a:gd name="connsiteX412" fmla="*/ 1139192 w 1390926"/>
                <a:gd name="connsiteY412" fmla="*/ 369176 h 500607"/>
                <a:gd name="connsiteX413" fmla="*/ 1133381 w 1390926"/>
                <a:gd name="connsiteY413" fmla="*/ 368890 h 500607"/>
                <a:gd name="connsiteX414" fmla="*/ 1121761 w 1390926"/>
                <a:gd name="connsiteY414" fmla="*/ 370128 h 500607"/>
                <a:gd name="connsiteX415" fmla="*/ 1111474 w 1390926"/>
                <a:gd name="connsiteY415" fmla="*/ 370033 h 500607"/>
                <a:gd name="connsiteX416" fmla="*/ 1099568 w 1390926"/>
                <a:gd name="connsiteY416" fmla="*/ 369747 h 500607"/>
                <a:gd name="connsiteX417" fmla="*/ 1091852 w 1390926"/>
                <a:gd name="connsiteY417" fmla="*/ 366223 h 500607"/>
                <a:gd name="connsiteX418" fmla="*/ 1090328 w 1390926"/>
                <a:gd name="connsiteY418" fmla="*/ 361365 h 500607"/>
                <a:gd name="connsiteX419" fmla="*/ 1092805 w 1390926"/>
                <a:gd name="connsiteY419" fmla="*/ 359174 h 500607"/>
                <a:gd name="connsiteX420" fmla="*/ 1107569 w 1390926"/>
                <a:gd name="connsiteY420" fmla="*/ 361270 h 500607"/>
                <a:gd name="connsiteX421" fmla="*/ 1113760 w 1390926"/>
                <a:gd name="connsiteY421" fmla="*/ 360984 h 500607"/>
                <a:gd name="connsiteX422" fmla="*/ 1120142 w 1390926"/>
                <a:gd name="connsiteY422" fmla="*/ 359079 h 500607"/>
                <a:gd name="connsiteX423" fmla="*/ 1136429 w 1390926"/>
                <a:gd name="connsiteY423" fmla="*/ 362127 h 500607"/>
                <a:gd name="connsiteX424" fmla="*/ 1139573 w 1390926"/>
                <a:gd name="connsiteY424" fmla="*/ 361841 h 500607"/>
                <a:gd name="connsiteX425" fmla="*/ 1154241 w 1390926"/>
                <a:gd name="connsiteY425" fmla="*/ 358888 h 500607"/>
                <a:gd name="connsiteX426" fmla="*/ 1169576 w 1390926"/>
                <a:gd name="connsiteY426" fmla="*/ 358508 h 500607"/>
                <a:gd name="connsiteX427" fmla="*/ 1185197 w 1390926"/>
                <a:gd name="connsiteY427" fmla="*/ 358412 h 500607"/>
                <a:gd name="connsiteX428" fmla="*/ 1193198 w 1390926"/>
                <a:gd name="connsiteY428" fmla="*/ 360889 h 500607"/>
                <a:gd name="connsiteX429" fmla="*/ 1200533 w 1390926"/>
                <a:gd name="connsiteY429" fmla="*/ 358698 h 500607"/>
                <a:gd name="connsiteX430" fmla="*/ 1233965 w 1390926"/>
                <a:gd name="connsiteY430" fmla="*/ 355650 h 500607"/>
                <a:gd name="connsiteX431" fmla="*/ 1239871 w 1390926"/>
                <a:gd name="connsiteY431" fmla="*/ 357269 h 500607"/>
                <a:gd name="connsiteX432" fmla="*/ 1246157 w 1390926"/>
                <a:gd name="connsiteY432" fmla="*/ 355174 h 500607"/>
                <a:gd name="connsiteX433" fmla="*/ 1250062 w 1390926"/>
                <a:gd name="connsiteY433" fmla="*/ 352411 h 500607"/>
                <a:gd name="connsiteX434" fmla="*/ 1258826 w 1390926"/>
                <a:gd name="connsiteY434" fmla="*/ 348030 h 500607"/>
                <a:gd name="connsiteX435" fmla="*/ 1272637 w 1390926"/>
                <a:gd name="connsiteY435" fmla="*/ 347935 h 500607"/>
                <a:gd name="connsiteX436" fmla="*/ 1278637 w 1390926"/>
                <a:gd name="connsiteY436" fmla="*/ 345173 h 500607"/>
                <a:gd name="connsiteX437" fmla="*/ 1281019 w 1390926"/>
                <a:gd name="connsiteY437" fmla="*/ 343649 h 500607"/>
                <a:gd name="connsiteX438" fmla="*/ 1278257 w 1390926"/>
                <a:gd name="connsiteY438" fmla="*/ 340315 h 500607"/>
                <a:gd name="connsiteX439" fmla="*/ 1272351 w 1390926"/>
                <a:gd name="connsiteY439" fmla="*/ 343458 h 500607"/>
                <a:gd name="connsiteX440" fmla="*/ 1264826 w 1390926"/>
                <a:gd name="connsiteY440" fmla="*/ 340219 h 500607"/>
                <a:gd name="connsiteX441" fmla="*/ 1257492 w 1390926"/>
                <a:gd name="connsiteY441" fmla="*/ 341839 h 500607"/>
                <a:gd name="connsiteX442" fmla="*/ 1252920 w 1390926"/>
                <a:gd name="connsiteY442" fmla="*/ 339743 h 500607"/>
                <a:gd name="connsiteX443" fmla="*/ 1246157 w 1390926"/>
                <a:gd name="connsiteY443" fmla="*/ 340029 h 500607"/>
                <a:gd name="connsiteX444" fmla="*/ 1240537 w 1390926"/>
                <a:gd name="connsiteY444" fmla="*/ 341648 h 500607"/>
                <a:gd name="connsiteX445" fmla="*/ 1236918 w 1390926"/>
                <a:gd name="connsiteY445" fmla="*/ 335933 h 500607"/>
                <a:gd name="connsiteX446" fmla="*/ 1246919 w 1390926"/>
                <a:gd name="connsiteY446" fmla="*/ 330218 h 500607"/>
                <a:gd name="connsiteX447" fmla="*/ 1256635 w 1390926"/>
                <a:gd name="connsiteY447" fmla="*/ 328790 h 500607"/>
                <a:gd name="connsiteX448" fmla="*/ 1273970 w 1390926"/>
                <a:gd name="connsiteY448" fmla="*/ 328790 h 500607"/>
                <a:gd name="connsiteX449" fmla="*/ 1275590 w 1390926"/>
                <a:gd name="connsiteY449" fmla="*/ 328790 h 500607"/>
                <a:gd name="connsiteX450" fmla="*/ 1298640 w 1390926"/>
                <a:gd name="connsiteY450" fmla="*/ 332028 h 500607"/>
                <a:gd name="connsiteX451" fmla="*/ 1313023 w 1390926"/>
                <a:gd name="connsiteY451" fmla="*/ 327837 h 500607"/>
                <a:gd name="connsiteX452" fmla="*/ 1314833 w 1390926"/>
                <a:gd name="connsiteY452" fmla="*/ 323170 h 500607"/>
                <a:gd name="connsiteX453" fmla="*/ 1312547 w 1390926"/>
                <a:gd name="connsiteY453" fmla="*/ 320788 h 500607"/>
                <a:gd name="connsiteX454" fmla="*/ 1304736 w 1390926"/>
                <a:gd name="connsiteY454" fmla="*/ 318026 h 500607"/>
                <a:gd name="connsiteX455" fmla="*/ 1281781 w 1390926"/>
                <a:gd name="connsiteY455" fmla="*/ 309168 h 500607"/>
                <a:gd name="connsiteX456" fmla="*/ 1264731 w 1390926"/>
                <a:gd name="connsiteY456" fmla="*/ 309073 h 500607"/>
                <a:gd name="connsiteX457" fmla="*/ 1248348 w 1390926"/>
                <a:gd name="connsiteY457" fmla="*/ 306025 h 500607"/>
                <a:gd name="connsiteX458" fmla="*/ 1243776 w 1390926"/>
                <a:gd name="connsiteY458" fmla="*/ 307073 h 500607"/>
                <a:gd name="connsiteX459" fmla="*/ 1239204 w 1390926"/>
                <a:gd name="connsiteY459" fmla="*/ 308596 h 500607"/>
                <a:gd name="connsiteX460" fmla="*/ 1228155 w 1390926"/>
                <a:gd name="connsiteY460" fmla="*/ 304786 h 500607"/>
                <a:gd name="connsiteX461" fmla="*/ 1227584 w 1390926"/>
                <a:gd name="connsiteY461" fmla="*/ 302119 h 500607"/>
                <a:gd name="connsiteX462" fmla="*/ 1228631 w 1390926"/>
                <a:gd name="connsiteY462" fmla="*/ 300691 h 500607"/>
                <a:gd name="connsiteX463" fmla="*/ 1230536 w 1390926"/>
                <a:gd name="connsiteY463" fmla="*/ 291642 h 500607"/>
                <a:gd name="connsiteX464" fmla="*/ 1223107 w 1390926"/>
                <a:gd name="connsiteY464" fmla="*/ 286022 h 500607"/>
                <a:gd name="connsiteX465" fmla="*/ 1220154 w 1390926"/>
                <a:gd name="connsiteY465" fmla="*/ 284498 h 500607"/>
                <a:gd name="connsiteX466" fmla="*/ 1224059 w 1390926"/>
                <a:gd name="connsiteY466" fmla="*/ 282212 h 500607"/>
                <a:gd name="connsiteX467" fmla="*/ 1225107 w 1390926"/>
                <a:gd name="connsiteY467" fmla="*/ 279450 h 500607"/>
                <a:gd name="connsiteX468" fmla="*/ 1217011 w 1390926"/>
                <a:gd name="connsiteY468" fmla="*/ 273259 h 500607"/>
                <a:gd name="connsiteX469" fmla="*/ 1216249 w 1390926"/>
                <a:gd name="connsiteY469" fmla="*/ 269925 h 500607"/>
                <a:gd name="connsiteX470" fmla="*/ 1218344 w 1390926"/>
                <a:gd name="connsiteY470" fmla="*/ 268401 h 500607"/>
                <a:gd name="connsiteX471" fmla="*/ 1234442 w 1390926"/>
                <a:gd name="connsiteY471" fmla="*/ 271449 h 500607"/>
                <a:gd name="connsiteX472" fmla="*/ 1250062 w 1390926"/>
                <a:gd name="connsiteY472" fmla="*/ 271259 h 500607"/>
                <a:gd name="connsiteX473" fmla="*/ 1251682 w 1390926"/>
                <a:gd name="connsiteY473" fmla="*/ 271259 h 500607"/>
                <a:gd name="connsiteX474" fmla="*/ 1266065 w 1390926"/>
                <a:gd name="connsiteY474" fmla="*/ 275164 h 500607"/>
                <a:gd name="connsiteX475" fmla="*/ 1293592 w 1390926"/>
                <a:gd name="connsiteY475" fmla="*/ 281069 h 500607"/>
                <a:gd name="connsiteX476" fmla="*/ 1304355 w 1390926"/>
                <a:gd name="connsiteY476" fmla="*/ 282117 h 500607"/>
                <a:gd name="connsiteX477" fmla="*/ 1308451 w 1390926"/>
                <a:gd name="connsiteY477" fmla="*/ 277450 h 500607"/>
                <a:gd name="connsiteX478" fmla="*/ 1306355 w 1390926"/>
                <a:gd name="connsiteY478" fmla="*/ 270592 h 500607"/>
                <a:gd name="connsiteX479" fmla="*/ 1307212 w 1390926"/>
                <a:gd name="connsiteY479" fmla="*/ 266020 h 500607"/>
                <a:gd name="connsiteX480" fmla="*/ 1306165 w 1390926"/>
                <a:gd name="connsiteY480" fmla="*/ 263543 h 500607"/>
                <a:gd name="connsiteX481" fmla="*/ 1301593 w 1390926"/>
                <a:gd name="connsiteY481" fmla="*/ 265353 h 500607"/>
                <a:gd name="connsiteX482" fmla="*/ 1298926 w 1390926"/>
                <a:gd name="connsiteY482" fmla="*/ 265639 h 500607"/>
                <a:gd name="connsiteX483" fmla="*/ 1298354 w 1390926"/>
                <a:gd name="connsiteY483" fmla="*/ 264019 h 500607"/>
                <a:gd name="connsiteX484" fmla="*/ 1300926 w 1390926"/>
                <a:gd name="connsiteY484" fmla="*/ 259924 h 500607"/>
                <a:gd name="connsiteX485" fmla="*/ 1304355 w 1390926"/>
                <a:gd name="connsiteY485" fmla="*/ 259733 h 500607"/>
                <a:gd name="connsiteX486" fmla="*/ 1327501 w 1390926"/>
                <a:gd name="connsiteY486" fmla="*/ 256590 h 500607"/>
                <a:gd name="connsiteX487" fmla="*/ 1332168 w 1390926"/>
                <a:gd name="connsiteY487" fmla="*/ 257542 h 500607"/>
                <a:gd name="connsiteX488" fmla="*/ 1338550 w 1390926"/>
                <a:gd name="connsiteY488" fmla="*/ 259352 h 500607"/>
                <a:gd name="connsiteX489" fmla="*/ 1382841 w 1390926"/>
                <a:gd name="connsiteY489" fmla="*/ 259638 h 500607"/>
                <a:gd name="connsiteX490" fmla="*/ 1384460 w 1390926"/>
                <a:gd name="connsiteY490" fmla="*/ 259448 h 500607"/>
                <a:gd name="connsiteX491" fmla="*/ 1385889 w 1390926"/>
                <a:gd name="connsiteY491" fmla="*/ 257066 h 500607"/>
                <a:gd name="connsiteX492" fmla="*/ 1384936 w 1390926"/>
                <a:gd name="connsiteY492" fmla="*/ 255542 h 500607"/>
                <a:gd name="connsiteX493" fmla="*/ 1376555 w 1390926"/>
                <a:gd name="connsiteY493" fmla="*/ 254018 h 500607"/>
                <a:gd name="connsiteX494" fmla="*/ 1370649 w 1390926"/>
                <a:gd name="connsiteY494" fmla="*/ 250494 h 500607"/>
                <a:gd name="connsiteX495" fmla="*/ 1363505 w 1390926"/>
                <a:gd name="connsiteY495" fmla="*/ 250494 h 500607"/>
                <a:gd name="connsiteX496" fmla="*/ 1340931 w 1390926"/>
                <a:gd name="connsiteY496" fmla="*/ 245065 h 500607"/>
                <a:gd name="connsiteX497" fmla="*/ 1339598 w 1390926"/>
                <a:gd name="connsiteY497" fmla="*/ 245636 h 500607"/>
                <a:gd name="connsiteX498" fmla="*/ 1325977 w 1390926"/>
                <a:gd name="connsiteY498" fmla="*/ 242588 h 500607"/>
                <a:gd name="connsiteX499" fmla="*/ 1318071 w 1390926"/>
                <a:gd name="connsiteY499" fmla="*/ 234492 h 500607"/>
                <a:gd name="connsiteX500" fmla="*/ 1302545 w 1390926"/>
                <a:gd name="connsiteY500" fmla="*/ 228967 h 500607"/>
                <a:gd name="connsiteX501" fmla="*/ 1298735 w 1390926"/>
                <a:gd name="connsiteY501" fmla="*/ 226777 h 500607"/>
                <a:gd name="connsiteX502" fmla="*/ 1301688 w 1390926"/>
                <a:gd name="connsiteY502" fmla="*/ 225348 h 500607"/>
                <a:gd name="connsiteX503" fmla="*/ 1320452 w 1390926"/>
                <a:gd name="connsiteY503" fmla="*/ 224872 h 500607"/>
                <a:gd name="connsiteX504" fmla="*/ 1324834 w 1390926"/>
                <a:gd name="connsiteY504" fmla="*/ 222871 h 500607"/>
                <a:gd name="connsiteX505" fmla="*/ 1325501 w 1390926"/>
                <a:gd name="connsiteY505" fmla="*/ 217633 h 500607"/>
                <a:gd name="connsiteX506" fmla="*/ 1333597 w 1390926"/>
                <a:gd name="connsiteY506" fmla="*/ 216871 h 500607"/>
                <a:gd name="connsiteX507" fmla="*/ 1335216 w 1390926"/>
                <a:gd name="connsiteY507" fmla="*/ 214013 h 500607"/>
                <a:gd name="connsiteX508" fmla="*/ 1334359 w 1390926"/>
                <a:gd name="connsiteY508" fmla="*/ 210870 h 500607"/>
                <a:gd name="connsiteX509" fmla="*/ 1317023 w 1390926"/>
                <a:gd name="connsiteY509" fmla="*/ 205917 h 500607"/>
                <a:gd name="connsiteX510" fmla="*/ 1306832 w 1390926"/>
                <a:gd name="connsiteY510" fmla="*/ 206108 h 500607"/>
                <a:gd name="connsiteX511" fmla="*/ 1295973 w 1390926"/>
                <a:gd name="connsiteY511" fmla="*/ 203059 h 500607"/>
                <a:gd name="connsiteX512" fmla="*/ 1286639 w 1390926"/>
                <a:gd name="connsiteY512" fmla="*/ 206012 h 500607"/>
                <a:gd name="connsiteX513" fmla="*/ 1261969 w 1390926"/>
                <a:gd name="connsiteY513" fmla="*/ 202964 h 500607"/>
                <a:gd name="connsiteX514" fmla="*/ 1260635 w 1390926"/>
                <a:gd name="connsiteY514" fmla="*/ 204012 h 500607"/>
                <a:gd name="connsiteX515" fmla="*/ 1251206 w 1390926"/>
                <a:gd name="connsiteY515" fmla="*/ 204679 h 500607"/>
                <a:gd name="connsiteX516" fmla="*/ 1242157 w 1390926"/>
                <a:gd name="connsiteY516" fmla="*/ 205631 h 500607"/>
                <a:gd name="connsiteX517" fmla="*/ 1233108 w 1390926"/>
                <a:gd name="connsiteY517" fmla="*/ 202107 h 500607"/>
                <a:gd name="connsiteX518" fmla="*/ 1230155 w 1390926"/>
                <a:gd name="connsiteY518" fmla="*/ 194963 h 500607"/>
                <a:gd name="connsiteX519" fmla="*/ 1224059 w 1390926"/>
                <a:gd name="connsiteY519" fmla="*/ 202202 h 500607"/>
                <a:gd name="connsiteX520" fmla="*/ 1215487 w 1390926"/>
                <a:gd name="connsiteY520" fmla="*/ 146005 h 500607"/>
                <a:gd name="connsiteX521" fmla="*/ 1216439 w 1390926"/>
                <a:gd name="connsiteY521" fmla="*/ 146481 h 500607"/>
                <a:gd name="connsiteX522" fmla="*/ 1216439 w 1390926"/>
                <a:gd name="connsiteY522" fmla="*/ 147529 h 500607"/>
                <a:gd name="connsiteX523" fmla="*/ 1214439 w 1390926"/>
                <a:gd name="connsiteY523" fmla="*/ 146862 h 500607"/>
                <a:gd name="connsiteX524" fmla="*/ 1215487 w 1390926"/>
                <a:gd name="connsiteY524" fmla="*/ 146005 h 500607"/>
                <a:gd name="connsiteX525" fmla="*/ 1169576 w 1390926"/>
                <a:gd name="connsiteY525" fmla="*/ 114382 h 500607"/>
                <a:gd name="connsiteX526" fmla="*/ 1169672 w 1390926"/>
                <a:gd name="connsiteY526" fmla="*/ 114858 h 500607"/>
                <a:gd name="connsiteX527" fmla="*/ 1171767 w 1390926"/>
                <a:gd name="connsiteY527" fmla="*/ 115906 h 500607"/>
                <a:gd name="connsiteX528" fmla="*/ 1170719 w 1390926"/>
                <a:gd name="connsiteY528" fmla="*/ 117144 h 500607"/>
                <a:gd name="connsiteX529" fmla="*/ 1169767 w 1390926"/>
                <a:gd name="connsiteY529" fmla="*/ 114858 h 500607"/>
                <a:gd name="connsiteX530" fmla="*/ 1169291 w 1390926"/>
                <a:gd name="connsiteY530" fmla="*/ 114763 h 500607"/>
                <a:gd name="connsiteX531" fmla="*/ 1169576 w 1390926"/>
                <a:gd name="connsiteY531" fmla="*/ 114382 h 500607"/>
                <a:gd name="connsiteX532" fmla="*/ 1163480 w 1390926"/>
                <a:gd name="connsiteY532" fmla="*/ 116096 h 500607"/>
                <a:gd name="connsiteX533" fmla="*/ 1165766 w 1390926"/>
                <a:gd name="connsiteY533" fmla="*/ 114953 h 500607"/>
                <a:gd name="connsiteX534" fmla="*/ 1165766 w 1390926"/>
                <a:gd name="connsiteY534" fmla="*/ 114382 h 500607"/>
                <a:gd name="connsiteX535" fmla="*/ 1166147 w 1390926"/>
                <a:gd name="connsiteY535" fmla="*/ 114763 h 500607"/>
                <a:gd name="connsiteX536" fmla="*/ 1165766 w 1390926"/>
                <a:gd name="connsiteY536" fmla="*/ 114953 h 500607"/>
                <a:gd name="connsiteX537" fmla="*/ 1163576 w 1390926"/>
                <a:gd name="connsiteY537" fmla="*/ 117334 h 500607"/>
                <a:gd name="connsiteX538" fmla="*/ 1163480 w 1390926"/>
                <a:gd name="connsiteY538" fmla="*/ 116096 h 500607"/>
                <a:gd name="connsiteX539" fmla="*/ 1163194 w 1390926"/>
                <a:gd name="connsiteY539" fmla="*/ 126383 h 500607"/>
                <a:gd name="connsiteX540" fmla="*/ 1165195 w 1390926"/>
                <a:gd name="connsiteY540" fmla="*/ 128384 h 500607"/>
                <a:gd name="connsiteX541" fmla="*/ 1162147 w 1390926"/>
                <a:gd name="connsiteY541" fmla="*/ 129336 h 500607"/>
                <a:gd name="connsiteX542" fmla="*/ 1160242 w 1390926"/>
                <a:gd name="connsiteY542" fmla="*/ 127431 h 500607"/>
                <a:gd name="connsiteX543" fmla="*/ 1163194 w 1390926"/>
                <a:gd name="connsiteY543" fmla="*/ 126383 h 500607"/>
                <a:gd name="connsiteX544" fmla="*/ 1141382 w 1390926"/>
                <a:gd name="connsiteY544" fmla="*/ 122383 h 500607"/>
                <a:gd name="connsiteX545" fmla="*/ 1146240 w 1390926"/>
                <a:gd name="connsiteY545" fmla="*/ 122478 h 500607"/>
                <a:gd name="connsiteX546" fmla="*/ 1148145 w 1390926"/>
                <a:gd name="connsiteY546" fmla="*/ 124478 h 500607"/>
                <a:gd name="connsiteX547" fmla="*/ 1146907 w 1390926"/>
                <a:gd name="connsiteY547" fmla="*/ 125526 h 500607"/>
                <a:gd name="connsiteX548" fmla="*/ 1143764 w 1390926"/>
                <a:gd name="connsiteY548" fmla="*/ 126002 h 500607"/>
                <a:gd name="connsiteX549" fmla="*/ 1140620 w 1390926"/>
                <a:gd name="connsiteY549" fmla="*/ 125431 h 500607"/>
                <a:gd name="connsiteX550" fmla="*/ 1139382 w 1390926"/>
                <a:gd name="connsiteY550" fmla="*/ 124288 h 500607"/>
                <a:gd name="connsiteX551" fmla="*/ 1141382 w 1390926"/>
                <a:gd name="connsiteY551" fmla="*/ 122383 h 500607"/>
                <a:gd name="connsiteX552" fmla="*/ 64105 w 1390926"/>
                <a:gd name="connsiteY552" fmla="*/ 155530 h 500607"/>
                <a:gd name="connsiteX553" fmla="*/ 62676 w 1390926"/>
                <a:gd name="connsiteY553" fmla="*/ 154292 h 500607"/>
                <a:gd name="connsiteX554" fmla="*/ 63724 w 1390926"/>
                <a:gd name="connsiteY554" fmla="*/ 153244 h 500607"/>
                <a:gd name="connsiteX555" fmla="*/ 64676 w 1390926"/>
                <a:gd name="connsiteY555" fmla="*/ 154482 h 500607"/>
                <a:gd name="connsiteX556" fmla="*/ 64105 w 1390926"/>
                <a:gd name="connsiteY556" fmla="*/ 155530 h 500607"/>
                <a:gd name="connsiteX557" fmla="*/ 227649 w 1390926"/>
                <a:gd name="connsiteY557" fmla="*/ 102380 h 500607"/>
                <a:gd name="connsiteX558" fmla="*/ 227078 w 1390926"/>
                <a:gd name="connsiteY558" fmla="*/ 101904 h 500607"/>
                <a:gd name="connsiteX559" fmla="*/ 226506 w 1390926"/>
                <a:gd name="connsiteY559" fmla="*/ 101142 h 500607"/>
                <a:gd name="connsiteX560" fmla="*/ 227173 w 1390926"/>
                <a:gd name="connsiteY560" fmla="*/ 100475 h 500607"/>
                <a:gd name="connsiteX561" fmla="*/ 227839 w 1390926"/>
                <a:gd name="connsiteY561" fmla="*/ 100094 h 500607"/>
                <a:gd name="connsiteX562" fmla="*/ 228983 w 1390926"/>
                <a:gd name="connsiteY562" fmla="*/ 101428 h 500607"/>
                <a:gd name="connsiteX563" fmla="*/ 227649 w 1390926"/>
                <a:gd name="connsiteY563" fmla="*/ 102380 h 500607"/>
                <a:gd name="connsiteX564" fmla="*/ 286037 w 1390926"/>
                <a:gd name="connsiteY564" fmla="*/ 480523 h 500607"/>
                <a:gd name="connsiteX565" fmla="*/ 285085 w 1390926"/>
                <a:gd name="connsiteY565" fmla="*/ 480046 h 500607"/>
                <a:gd name="connsiteX566" fmla="*/ 286133 w 1390926"/>
                <a:gd name="connsiteY566" fmla="*/ 478427 h 500607"/>
                <a:gd name="connsiteX567" fmla="*/ 287180 w 1390926"/>
                <a:gd name="connsiteY567" fmla="*/ 479570 h 500607"/>
                <a:gd name="connsiteX568" fmla="*/ 286037 w 1390926"/>
                <a:gd name="connsiteY568" fmla="*/ 480523 h 500607"/>
                <a:gd name="connsiteX569" fmla="*/ 304897 w 1390926"/>
                <a:gd name="connsiteY569" fmla="*/ 481475 h 500607"/>
                <a:gd name="connsiteX570" fmla="*/ 304421 w 1390926"/>
                <a:gd name="connsiteY570" fmla="*/ 481666 h 500607"/>
                <a:gd name="connsiteX571" fmla="*/ 303373 w 1390926"/>
                <a:gd name="connsiteY571" fmla="*/ 484142 h 500607"/>
                <a:gd name="connsiteX572" fmla="*/ 302230 w 1390926"/>
                <a:gd name="connsiteY572" fmla="*/ 482809 h 500607"/>
                <a:gd name="connsiteX573" fmla="*/ 304325 w 1390926"/>
                <a:gd name="connsiteY573" fmla="*/ 481666 h 500607"/>
                <a:gd name="connsiteX574" fmla="*/ 304421 w 1390926"/>
                <a:gd name="connsiteY574" fmla="*/ 481190 h 500607"/>
                <a:gd name="connsiteX575" fmla="*/ 304897 w 1390926"/>
                <a:gd name="connsiteY575" fmla="*/ 481475 h 500607"/>
                <a:gd name="connsiteX576" fmla="*/ 609983 w 1390926"/>
                <a:gd name="connsiteY576" fmla="*/ 458139 h 500607"/>
                <a:gd name="connsiteX577" fmla="*/ 607220 w 1390926"/>
                <a:gd name="connsiteY577" fmla="*/ 457663 h 500607"/>
                <a:gd name="connsiteX578" fmla="*/ 605696 w 1390926"/>
                <a:gd name="connsiteY578" fmla="*/ 454710 h 500607"/>
                <a:gd name="connsiteX579" fmla="*/ 606744 w 1390926"/>
                <a:gd name="connsiteY579" fmla="*/ 451662 h 500607"/>
                <a:gd name="connsiteX580" fmla="*/ 611221 w 1390926"/>
                <a:gd name="connsiteY580" fmla="*/ 455948 h 500607"/>
                <a:gd name="connsiteX581" fmla="*/ 609983 w 1390926"/>
                <a:gd name="connsiteY581" fmla="*/ 458139 h 500607"/>
                <a:gd name="connsiteX582" fmla="*/ 638081 w 1390926"/>
                <a:gd name="connsiteY582" fmla="*/ 457472 h 500607"/>
                <a:gd name="connsiteX583" fmla="*/ 629699 w 1390926"/>
                <a:gd name="connsiteY583" fmla="*/ 455282 h 500607"/>
                <a:gd name="connsiteX584" fmla="*/ 630461 w 1390926"/>
                <a:gd name="connsiteY584" fmla="*/ 451567 h 500607"/>
                <a:gd name="connsiteX585" fmla="*/ 638843 w 1390926"/>
                <a:gd name="connsiteY585" fmla="*/ 456234 h 500607"/>
                <a:gd name="connsiteX586" fmla="*/ 638081 w 1390926"/>
                <a:gd name="connsiteY586" fmla="*/ 457472 h 500607"/>
                <a:gd name="connsiteX587" fmla="*/ 711995 w 1390926"/>
                <a:gd name="connsiteY587" fmla="*/ 452615 h 500607"/>
                <a:gd name="connsiteX588" fmla="*/ 713043 w 1390926"/>
                <a:gd name="connsiteY588" fmla="*/ 451471 h 500607"/>
                <a:gd name="connsiteX589" fmla="*/ 714186 w 1390926"/>
                <a:gd name="connsiteY589" fmla="*/ 452710 h 500607"/>
                <a:gd name="connsiteX590" fmla="*/ 711995 w 1390926"/>
                <a:gd name="connsiteY590" fmla="*/ 452615 h 500607"/>
                <a:gd name="connsiteX591" fmla="*/ 733617 w 1390926"/>
                <a:gd name="connsiteY591" fmla="*/ 18560 h 500607"/>
                <a:gd name="connsiteX592" fmla="*/ 732665 w 1390926"/>
                <a:gd name="connsiteY592" fmla="*/ 17322 h 500607"/>
                <a:gd name="connsiteX593" fmla="*/ 732855 w 1390926"/>
                <a:gd name="connsiteY593" fmla="*/ 16750 h 500607"/>
                <a:gd name="connsiteX594" fmla="*/ 733236 w 1390926"/>
                <a:gd name="connsiteY594" fmla="*/ 16084 h 500607"/>
                <a:gd name="connsiteX595" fmla="*/ 733808 w 1390926"/>
                <a:gd name="connsiteY595" fmla="*/ 16084 h 500607"/>
                <a:gd name="connsiteX596" fmla="*/ 734284 w 1390926"/>
                <a:gd name="connsiteY596" fmla="*/ 16179 h 500607"/>
                <a:gd name="connsiteX597" fmla="*/ 733617 w 1390926"/>
                <a:gd name="connsiteY597" fmla="*/ 18560 h 500607"/>
                <a:gd name="connsiteX598" fmla="*/ 757525 w 1390926"/>
                <a:gd name="connsiteY598" fmla="*/ 450233 h 500607"/>
                <a:gd name="connsiteX599" fmla="*/ 756668 w 1390926"/>
                <a:gd name="connsiteY599" fmla="*/ 449090 h 500607"/>
                <a:gd name="connsiteX600" fmla="*/ 757144 w 1390926"/>
                <a:gd name="connsiteY600" fmla="*/ 448043 h 500607"/>
                <a:gd name="connsiteX601" fmla="*/ 758192 w 1390926"/>
                <a:gd name="connsiteY601" fmla="*/ 448138 h 500607"/>
                <a:gd name="connsiteX602" fmla="*/ 757525 w 1390926"/>
                <a:gd name="connsiteY602" fmla="*/ 450233 h 500607"/>
                <a:gd name="connsiteX603" fmla="*/ 785243 w 1390926"/>
                <a:gd name="connsiteY603" fmla="*/ 453853 h 500607"/>
                <a:gd name="connsiteX604" fmla="*/ 776099 w 1390926"/>
                <a:gd name="connsiteY604" fmla="*/ 456520 h 500607"/>
                <a:gd name="connsiteX605" fmla="*/ 773527 w 1390926"/>
                <a:gd name="connsiteY605" fmla="*/ 456805 h 500607"/>
                <a:gd name="connsiteX606" fmla="*/ 764764 w 1390926"/>
                <a:gd name="connsiteY606" fmla="*/ 457186 h 500607"/>
                <a:gd name="connsiteX607" fmla="*/ 763049 w 1390926"/>
                <a:gd name="connsiteY607" fmla="*/ 455377 h 500607"/>
                <a:gd name="connsiteX608" fmla="*/ 766383 w 1390926"/>
                <a:gd name="connsiteY608" fmla="*/ 445376 h 500607"/>
                <a:gd name="connsiteX609" fmla="*/ 767431 w 1390926"/>
                <a:gd name="connsiteY609" fmla="*/ 444042 h 500607"/>
                <a:gd name="connsiteX610" fmla="*/ 766669 w 1390926"/>
                <a:gd name="connsiteY610" fmla="*/ 443566 h 500607"/>
                <a:gd name="connsiteX611" fmla="*/ 784766 w 1390926"/>
                <a:gd name="connsiteY611" fmla="*/ 447661 h 500607"/>
                <a:gd name="connsiteX612" fmla="*/ 786290 w 1390926"/>
                <a:gd name="connsiteY612" fmla="*/ 450614 h 500607"/>
                <a:gd name="connsiteX613" fmla="*/ 785243 w 1390926"/>
                <a:gd name="connsiteY613" fmla="*/ 453853 h 500607"/>
                <a:gd name="connsiteX614" fmla="*/ 798006 w 1390926"/>
                <a:gd name="connsiteY614" fmla="*/ 451281 h 500607"/>
                <a:gd name="connsiteX615" fmla="*/ 794768 w 1390926"/>
                <a:gd name="connsiteY615" fmla="*/ 453758 h 500607"/>
                <a:gd name="connsiteX616" fmla="*/ 794196 w 1390926"/>
                <a:gd name="connsiteY616" fmla="*/ 448519 h 500607"/>
                <a:gd name="connsiteX617" fmla="*/ 798387 w 1390926"/>
                <a:gd name="connsiteY617" fmla="*/ 447376 h 500607"/>
                <a:gd name="connsiteX618" fmla="*/ 798006 w 1390926"/>
                <a:gd name="connsiteY618" fmla="*/ 451281 h 500607"/>
                <a:gd name="connsiteX619" fmla="*/ 805340 w 1390926"/>
                <a:gd name="connsiteY619" fmla="*/ 453853 h 500607"/>
                <a:gd name="connsiteX620" fmla="*/ 804483 w 1390926"/>
                <a:gd name="connsiteY620" fmla="*/ 452710 h 500607"/>
                <a:gd name="connsiteX621" fmla="*/ 804959 w 1390926"/>
                <a:gd name="connsiteY621" fmla="*/ 451662 h 500607"/>
                <a:gd name="connsiteX622" fmla="*/ 806007 w 1390926"/>
                <a:gd name="connsiteY622" fmla="*/ 451757 h 500607"/>
                <a:gd name="connsiteX623" fmla="*/ 805340 w 1390926"/>
                <a:gd name="connsiteY623" fmla="*/ 453853 h 500607"/>
                <a:gd name="connsiteX624" fmla="*/ 814008 w 1390926"/>
                <a:gd name="connsiteY624" fmla="*/ 449090 h 500607"/>
                <a:gd name="connsiteX625" fmla="*/ 813722 w 1390926"/>
                <a:gd name="connsiteY625" fmla="*/ 452043 h 500607"/>
                <a:gd name="connsiteX626" fmla="*/ 812675 w 1390926"/>
                <a:gd name="connsiteY626" fmla="*/ 453281 h 500607"/>
                <a:gd name="connsiteX627" fmla="*/ 810579 w 1390926"/>
                <a:gd name="connsiteY627" fmla="*/ 451852 h 500607"/>
                <a:gd name="connsiteX628" fmla="*/ 810484 w 1390926"/>
                <a:gd name="connsiteY628" fmla="*/ 446518 h 500607"/>
                <a:gd name="connsiteX629" fmla="*/ 812198 w 1390926"/>
                <a:gd name="connsiteY629" fmla="*/ 443756 h 500607"/>
                <a:gd name="connsiteX630" fmla="*/ 813913 w 1390926"/>
                <a:gd name="connsiteY630" fmla="*/ 446614 h 500607"/>
                <a:gd name="connsiteX631" fmla="*/ 814008 w 1390926"/>
                <a:gd name="connsiteY631" fmla="*/ 449090 h 500607"/>
                <a:gd name="connsiteX632" fmla="*/ 820580 w 1390926"/>
                <a:gd name="connsiteY632" fmla="*/ 19322 h 500607"/>
                <a:gd name="connsiteX633" fmla="*/ 819533 w 1390926"/>
                <a:gd name="connsiteY633" fmla="*/ 21799 h 500607"/>
                <a:gd name="connsiteX634" fmla="*/ 818294 w 1390926"/>
                <a:gd name="connsiteY634" fmla="*/ 20465 h 500607"/>
                <a:gd name="connsiteX635" fmla="*/ 820580 w 1390926"/>
                <a:gd name="connsiteY635" fmla="*/ 19322 h 500607"/>
                <a:gd name="connsiteX636" fmla="*/ 820676 w 1390926"/>
                <a:gd name="connsiteY636" fmla="*/ 18941 h 500607"/>
                <a:gd name="connsiteX637" fmla="*/ 820961 w 1390926"/>
                <a:gd name="connsiteY637" fmla="*/ 19227 h 500607"/>
                <a:gd name="connsiteX638" fmla="*/ 820580 w 1390926"/>
                <a:gd name="connsiteY638" fmla="*/ 19322 h 500607"/>
                <a:gd name="connsiteX639" fmla="*/ 939357 w 1390926"/>
                <a:gd name="connsiteY639" fmla="*/ 51802 h 500607"/>
                <a:gd name="connsiteX640" fmla="*/ 938309 w 1390926"/>
                <a:gd name="connsiteY640" fmla="*/ 52088 h 500607"/>
                <a:gd name="connsiteX641" fmla="*/ 937261 w 1390926"/>
                <a:gd name="connsiteY641" fmla="*/ 50755 h 500607"/>
                <a:gd name="connsiteX642" fmla="*/ 937166 w 1390926"/>
                <a:gd name="connsiteY642" fmla="*/ 42087 h 500607"/>
                <a:gd name="connsiteX643" fmla="*/ 936881 w 1390926"/>
                <a:gd name="connsiteY643" fmla="*/ 42087 h 500607"/>
                <a:gd name="connsiteX644" fmla="*/ 937166 w 1390926"/>
                <a:gd name="connsiteY644" fmla="*/ 41801 h 500607"/>
                <a:gd name="connsiteX645" fmla="*/ 937166 w 1390926"/>
                <a:gd name="connsiteY645" fmla="*/ 42182 h 500607"/>
                <a:gd name="connsiteX646" fmla="*/ 940214 w 1390926"/>
                <a:gd name="connsiteY646" fmla="*/ 44944 h 500607"/>
                <a:gd name="connsiteX647" fmla="*/ 939357 w 1390926"/>
                <a:gd name="connsiteY647" fmla="*/ 51802 h 500607"/>
                <a:gd name="connsiteX648" fmla="*/ 1004032 w 1390926"/>
                <a:gd name="connsiteY648" fmla="*/ 63804 h 500607"/>
                <a:gd name="connsiteX649" fmla="*/ 1002889 w 1390926"/>
                <a:gd name="connsiteY649" fmla="*/ 63613 h 500607"/>
                <a:gd name="connsiteX650" fmla="*/ 1004984 w 1390926"/>
                <a:gd name="connsiteY650" fmla="*/ 61327 h 500607"/>
                <a:gd name="connsiteX651" fmla="*/ 1005175 w 1390926"/>
                <a:gd name="connsiteY651" fmla="*/ 60946 h 500607"/>
                <a:gd name="connsiteX652" fmla="*/ 1005556 w 1390926"/>
                <a:gd name="connsiteY652" fmla="*/ 61327 h 500607"/>
                <a:gd name="connsiteX653" fmla="*/ 1005080 w 1390926"/>
                <a:gd name="connsiteY653" fmla="*/ 61327 h 500607"/>
                <a:gd name="connsiteX654" fmla="*/ 1004032 w 1390926"/>
                <a:gd name="connsiteY654" fmla="*/ 63804 h 500607"/>
                <a:gd name="connsiteX655" fmla="*/ 1020986 w 1390926"/>
                <a:gd name="connsiteY655" fmla="*/ 81044 h 500607"/>
                <a:gd name="connsiteX656" fmla="*/ 1021939 w 1390926"/>
                <a:gd name="connsiteY656" fmla="*/ 82187 h 500607"/>
                <a:gd name="connsiteX657" fmla="*/ 1020891 w 1390926"/>
                <a:gd name="connsiteY657" fmla="*/ 83140 h 500607"/>
                <a:gd name="connsiteX658" fmla="*/ 1019939 w 1390926"/>
                <a:gd name="connsiteY658" fmla="*/ 82568 h 500607"/>
                <a:gd name="connsiteX659" fmla="*/ 1020986 w 1390926"/>
                <a:gd name="connsiteY659" fmla="*/ 81044 h 500607"/>
                <a:gd name="connsiteX660" fmla="*/ 1035845 w 1390926"/>
                <a:gd name="connsiteY660" fmla="*/ 455282 h 500607"/>
                <a:gd name="connsiteX661" fmla="*/ 1032226 w 1390926"/>
                <a:gd name="connsiteY661" fmla="*/ 458044 h 500607"/>
                <a:gd name="connsiteX662" fmla="*/ 1029368 w 1390926"/>
                <a:gd name="connsiteY662" fmla="*/ 454329 h 500607"/>
                <a:gd name="connsiteX663" fmla="*/ 1029368 w 1390926"/>
                <a:gd name="connsiteY663" fmla="*/ 450805 h 500607"/>
                <a:gd name="connsiteX664" fmla="*/ 1029083 w 1390926"/>
                <a:gd name="connsiteY664" fmla="*/ 450900 h 500607"/>
                <a:gd name="connsiteX665" fmla="*/ 1029083 w 1390926"/>
                <a:gd name="connsiteY665" fmla="*/ 450614 h 500607"/>
                <a:gd name="connsiteX666" fmla="*/ 1024606 w 1390926"/>
                <a:gd name="connsiteY666" fmla="*/ 457186 h 500607"/>
                <a:gd name="connsiteX667" fmla="*/ 1019177 w 1390926"/>
                <a:gd name="connsiteY667" fmla="*/ 455472 h 500607"/>
                <a:gd name="connsiteX668" fmla="*/ 1026416 w 1390926"/>
                <a:gd name="connsiteY668" fmla="*/ 446995 h 500607"/>
                <a:gd name="connsiteX669" fmla="*/ 1029083 w 1390926"/>
                <a:gd name="connsiteY669" fmla="*/ 450614 h 500607"/>
                <a:gd name="connsiteX670" fmla="*/ 1029368 w 1390926"/>
                <a:gd name="connsiteY670" fmla="*/ 450519 h 500607"/>
                <a:gd name="connsiteX671" fmla="*/ 1029368 w 1390926"/>
                <a:gd name="connsiteY671" fmla="*/ 450709 h 500607"/>
                <a:gd name="connsiteX672" fmla="*/ 1032893 w 1390926"/>
                <a:gd name="connsiteY672" fmla="*/ 445661 h 500607"/>
                <a:gd name="connsiteX673" fmla="*/ 1033845 w 1390926"/>
                <a:gd name="connsiteY673" fmla="*/ 444233 h 500607"/>
                <a:gd name="connsiteX674" fmla="*/ 1035845 w 1390926"/>
                <a:gd name="connsiteY674" fmla="*/ 445852 h 500607"/>
                <a:gd name="connsiteX675" fmla="*/ 1035845 w 1390926"/>
                <a:gd name="connsiteY675" fmla="*/ 455282 h 500607"/>
                <a:gd name="connsiteX676" fmla="*/ 1041179 w 1390926"/>
                <a:gd name="connsiteY676" fmla="*/ 454043 h 500607"/>
                <a:gd name="connsiteX677" fmla="*/ 1040227 w 1390926"/>
                <a:gd name="connsiteY677" fmla="*/ 452805 h 500607"/>
                <a:gd name="connsiteX678" fmla="*/ 1040703 w 1390926"/>
                <a:gd name="connsiteY678" fmla="*/ 451662 h 500607"/>
                <a:gd name="connsiteX679" fmla="*/ 1041751 w 1390926"/>
                <a:gd name="connsiteY679" fmla="*/ 451662 h 500607"/>
                <a:gd name="connsiteX680" fmla="*/ 1041179 w 1390926"/>
                <a:gd name="connsiteY680" fmla="*/ 454043 h 500607"/>
                <a:gd name="connsiteX681" fmla="*/ 1041846 w 1390926"/>
                <a:gd name="connsiteY681" fmla="*/ 445947 h 500607"/>
                <a:gd name="connsiteX682" fmla="*/ 1040322 w 1390926"/>
                <a:gd name="connsiteY682" fmla="*/ 444804 h 500607"/>
                <a:gd name="connsiteX683" fmla="*/ 1041370 w 1390926"/>
                <a:gd name="connsiteY683" fmla="*/ 443661 h 500607"/>
                <a:gd name="connsiteX684" fmla="*/ 1042322 w 1390926"/>
                <a:gd name="connsiteY684" fmla="*/ 444899 h 500607"/>
                <a:gd name="connsiteX685" fmla="*/ 1041846 w 1390926"/>
                <a:gd name="connsiteY685" fmla="*/ 445947 h 500607"/>
                <a:gd name="connsiteX686" fmla="*/ 1052228 w 1390926"/>
                <a:gd name="connsiteY686" fmla="*/ 453281 h 500607"/>
                <a:gd name="connsiteX687" fmla="*/ 1050419 w 1390926"/>
                <a:gd name="connsiteY687" fmla="*/ 452615 h 500607"/>
                <a:gd name="connsiteX688" fmla="*/ 1051466 w 1390926"/>
                <a:gd name="connsiteY688" fmla="*/ 451567 h 500607"/>
                <a:gd name="connsiteX689" fmla="*/ 1052324 w 1390926"/>
                <a:gd name="connsiteY689" fmla="*/ 452043 h 500607"/>
                <a:gd name="connsiteX690" fmla="*/ 1052228 w 1390926"/>
                <a:gd name="connsiteY690" fmla="*/ 453281 h 500607"/>
                <a:gd name="connsiteX691" fmla="*/ 1055657 w 1390926"/>
                <a:gd name="connsiteY691" fmla="*/ 445566 h 500607"/>
                <a:gd name="connsiteX692" fmla="*/ 1053752 w 1390926"/>
                <a:gd name="connsiteY692" fmla="*/ 444899 h 500607"/>
                <a:gd name="connsiteX693" fmla="*/ 1054800 w 1390926"/>
                <a:gd name="connsiteY693" fmla="*/ 443947 h 500607"/>
                <a:gd name="connsiteX694" fmla="*/ 1055753 w 1390926"/>
                <a:gd name="connsiteY694" fmla="*/ 444423 h 500607"/>
                <a:gd name="connsiteX695" fmla="*/ 1055657 w 1390926"/>
                <a:gd name="connsiteY695" fmla="*/ 445566 h 500607"/>
                <a:gd name="connsiteX696" fmla="*/ 1058610 w 1390926"/>
                <a:gd name="connsiteY696" fmla="*/ 457186 h 500607"/>
                <a:gd name="connsiteX697" fmla="*/ 1056991 w 1390926"/>
                <a:gd name="connsiteY697" fmla="*/ 455091 h 500607"/>
                <a:gd name="connsiteX698" fmla="*/ 1057943 w 1390926"/>
                <a:gd name="connsiteY698" fmla="*/ 451757 h 500607"/>
                <a:gd name="connsiteX699" fmla="*/ 1059753 w 1390926"/>
                <a:gd name="connsiteY699" fmla="*/ 453948 h 500607"/>
                <a:gd name="connsiteX700" fmla="*/ 1058610 w 1390926"/>
                <a:gd name="connsiteY700" fmla="*/ 457186 h 500607"/>
                <a:gd name="connsiteX701" fmla="*/ 1065659 w 1390926"/>
                <a:gd name="connsiteY701" fmla="*/ 365746 h 500607"/>
                <a:gd name="connsiteX702" fmla="*/ 1064230 w 1390926"/>
                <a:gd name="connsiteY702" fmla="*/ 364508 h 500607"/>
                <a:gd name="connsiteX703" fmla="*/ 1065278 w 1390926"/>
                <a:gd name="connsiteY703" fmla="*/ 363365 h 500607"/>
                <a:gd name="connsiteX704" fmla="*/ 1066230 w 1390926"/>
                <a:gd name="connsiteY704" fmla="*/ 364603 h 500607"/>
                <a:gd name="connsiteX705" fmla="*/ 1065659 w 1390926"/>
                <a:gd name="connsiteY705" fmla="*/ 365746 h 500607"/>
                <a:gd name="connsiteX706" fmla="*/ 1078708 w 1390926"/>
                <a:gd name="connsiteY706" fmla="*/ 369747 h 500607"/>
                <a:gd name="connsiteX707" fmla="*/ 1077660 w 1390926"/>
                <a:gd name="connsiteY707" fmla="*/ 368413 h 500607"/>
                <a:gd name="connsiteX708" fmla="*/ 1078898 w 1390926"/>
                <a:gd name="connsiteY708" fmla="*/ 367366 h 500607"/>
                <a:gd name="connsiteX709" fmla="*/ 1079470 w 1390926"/>
                <a:gd name="connsiteY709" fmla="*/ 367842 h 500607"/>
                <a:gd name="connsiteX710" fmla="*/ 1080041 w 1390926"/>
                <a:gd name="connsiteY710" fmla="*/ 368604 h 500607"/>
                <a:gd name="connsiteX711" fmla="*/ 1078708 w 1390926"/>
                <a:gd name="connsiteY711" fmla="*/ 369747 h 500607"/>
                <a:gd name="connsiteX712" fmla="*/ 1383317 w 1390926"/>
                <a:gd name="connsiteY712" fmla="*/ 417277 h 500607"/>
                <a:gd name="connsiteX713" fmla="*/ 1384365 w 1390926"/>
                <a:gd name="connsiteY713" fmla="*/ 418420 h 500607"/>
                <a:gd name="connsiteX714" fmla="*/ 1383317 w 1390926"/>
                <a:gd name="connsiteY714" fmla="*/ 419468 h 500607"/>
                <a:gd name="connsiteX715" fmla="*/ 1382365 w 1390926"/>
                <a:gd name="connsiteY715" fmla="*/ 418991 h 500607"/>
                <a:gd name="connsiteX716" fmla="*/ 1383317 w 1390926"/>
                <a:gd name="connsiteY716" fmla="*/ 417277 h 500607"/>
                <a:gd name="connsiteX717" fmla="*/ 1220344 w 1390926"/>
                <a:gd name="connsiteY717" fmla="*/ 397560 h 500607"/>
                <a:gd name="connsiteX718" fmla="*/ 1220344 w 1390926"/>
                <a:gd name="connsiteY718" fmla="*/ 397560 h 500607"/>
                <a:gd name="connsiteX719" fmla="*/ 1220344 w 1390926"/>
                <a:gd name="connsiteY719" fmla="*/ 397560 h 500607"/>
                <a:gd name="connsiteX720" fmla="*/ 1223107 w 1390926"/>
                <a:gd name="connsiteY720" fmla="*/ 398608 h 500607"/>
                <a:gd name="connsiteX721" fmla="*/ 1221869 w 1390926"/>
                <a:gd name="connsiteY721" fmla="*/ 400608 h 500607"/>
                <a:gd name="connsiteX722" fmla="*/ 1217678 w 1390926"/>
                <a:gd name="connsiteY722" fmla="*/ 399084 h 500607"/>
                <a:gd name="connsiteX723" fmla="*/ 1220344 w 1390926"/>
                <a:gd name="connsiteY723" fmla="*/ 397560 h 500607"/>
                <a:gd name="connsiteX724" fmla="*/ 1210629 w 1390926"/>
                <a:gd name="connsiteY724" fmla="*/ 397655 h 500607"/>
                <a:gd name="connsiteX725" fmla="*/ 1213391 w 1390926"/>
                <a:gd name="connsiteY725" fmla="*/ 399179 h 500607"/>
                <a:gd name="connsiteX726" fmla="*/ 1210439 w 1390926"/>
                <a:gd name="connsiteY726" fmla="*/ 400513 h 500607"/>
                <a:gd name="connsiteX727" fmla="*/ 1210439 w 1390926"/>
                <a:gd name="connsiteY727" fmla="*/ 400513 h 500607"/>
                <a:gd name="connsiteX728" fmla="*/ 1210439 w 1390926"/>
                <a:gd name="connsiteY728" fmla="*/ 400513 h 500607"/>
                <a:gd name="connsiteX729" fmla="*/ 1207772 w 1390926"/>
                <a:gd name="connsiteY729" fmla="*/ 398989 h 500607"/>
                <a:gd name="connsiteX730" fmla="*/ 1210629 w 1390926"/>
                <a:gd name="connsiteY730" fmla="*/ 397655 h 500607"/>
                <a:gd name="connsiteX731" fmla="*/ 1172053 w 1390926"/>
                <a:gd name="connsiteY731" fmla="*/ 393655 h 500607"/>
                <a:gd name="connsiteX732" fmla="*/ 1183673 w 1390926"/>
                <a:gd name="connsiteY732" fmla="*/ 393655 h 500607"/>
                <a:gd name="connsiteX733" fmla="*/ 1186150 w 1390926"/>
                <a:gd name="connsiteY733" fmla="*/ 395465 h 500607"/>
                <a:gd name="connsiteX734" fmla="*/ 1183387 w 1390926"/>
                <a:gd name="connsiteY734" fmla="*/ 397179 h 500607"/>
                <a:gd name="connsiteX735" fmla="*/ 1176149 w 1390926"/>
                <a:gd name="connsiteY735" fmla="*/ 397274 h 500607"/>
                <a:gd name="connsiteX736" fmla="*/ 1171862 w 1390926"/>
                <a:gd name="connsiteY736" fmla="*/ 396988 h 500607"/>
                <a:gd name="connsiteX737" fmla="*/ 1170624 w 1390926"/>
                <a:gd name="connsiteY737" fmla="*/ 395941 h 500607"/>
                <a:gd name="connsiteX738" fmla="*/ 1172053 w 1390926"/>
                <a:gd name="connsiteY738" fmla="*/ 393655 h 500607"/>
                <a:gd name="connsiteX739" fmla="*/ 1150717 w 1390926"/>
                <a:gd name="connsiteY739" fmla="*/ 393941 h 500607"/>
                <a:gd name="connsiteX740" fmla="*/ 1163861 w 1390926"/>
                <a:gd name="connsiteY740" fmla="*/ 394036 h 500607"/>
                <a:gd name="connsiteX741" fmla="*/ 1165195 w 1390926"/>
                <a:gd name="connsiteY741" fmla="*/ 395084 h 500607"/>
                <a:gd name="connsiteX742" fmla="*/ 1164433 w 1390926"/>
                <a:gd name="connsiteY742" fmla="*/ 396226 h 500607"/>
                <a:gd name="connsiteX743" fmla="*/ 1158527 w 1390926"/>
                <a:gd name="connsiteY743" fmla="*/ 399370 h 500607"/>
                <a:gd name="connsiteX744" fmla="*/ 1150241 w 1390926"/>
                <a:gd name="connsiteY744" fmla="*/ 396512 h 500607"/>
                <a:gd name="connsiteX745" fmla="*/ 1149383 w 1390926"/>
                <a:gd name="connsiteY745" fmla="*/ 394988 h 500607"/>
                <a:gd name="connsiteX746" fmla="*/ 1150717 w 1390926"/>
                <a:gd name="connsiteY746" fmla="*/ 393941 h 500607"/>
                <a:gd name="connsiteX747" fmla="*/ 1124142 w 1390926"/>
                <a:gd name="connsiteY747" fmla="*/ 393750 h 500607"/>
                <a:gd name="connsiteX748" fmla="*/ 1131953 w 1390926"/>
                <a:gd name="connsiteY748" fmla="*/ 393655 h 500607"/>
                <a:gd name="connsiteX749" fmla="*/ 1131857 w 1390926"/>
                <a:gd name="connsiteY749" fmla="*/ 393655 h 500607"/>
                <a:gd name="connsiteX750" fmla="*/ 1131857 w 1390926"/>
                <a:gd name="connsiteY750" fmla="*/ 393655 h 500607"/>
                <a:gd name="connsiteX751" fmla="*/ 1132238 w 1390926"/>
                <a:gd name="connsiteY751" fmla="*/ 393655 h 500607"/>
                <a:gd name="connsiteX752" fmla="*/ 1131953 w 1390926"/>
                <a:gd name="connsiteY752" fmla="*/ 393655 h 500607"/>
                <a:gd name="connsiteX753" fmla="*/ 1132238 w 1390926"/>
                <a:gd name="connsiteY753" fmla="*/ 393750 h 500607"/>
                <a:gd name="connsiteX754" fmla="*/ 1134334 w 1390926"/>
                <a:gd name="connsiteY754" fmla="*/ 395655 h 500607"/>
                <a:gd name="connsiteX755" fmla="*/ 1133095 w 1390926"/>
                <a:gd name="connsiteY755" fmla="*/ 396893 h 500607"/>
                <a:gd name="connsiteX756" fmla="*/ 1128619 w 1390926"/>
                <a:gd name="connsiteY756" fmla="*/ 398989 h 500607"/>
                <a:gd name="connsiteX757" fmla="*/ 1123285 w 1390926"/>
                <a:gd name="connsiteY757" fmla="*/ 397369 h 500607"/>
                <a:gd name="connsiteX758" fmla="*/ 1122428 w 1390926"/>
                <a:gd name="connsiteY758" fmla="*/ 395941 h 500607"/>
                <a:gd name="connsiteX759" fmla="*/ 1124142 w 1390926"/>
                <a:gd name="connsiteY759" fmla="*/ 393750 h 500607"/>
                <a:gd name="connsiteX760" fmla="*/ 1121285 w 1390926"/>
                <a:gd name="connsiteY760" fmla="*/ 172389 h 500607"/>
                <a:gd name="connsiteX761" fmla="*/ 1117951 w 1390926"/>
                <a:gd name="connsiteY761" fmla="*/ 175627 h 500607"/>
                <a:gd name="connsiteX762" fmla="*/ 1112426 w 1390926"/>
                <a:gd name="connsiteY762" fmla="*/ 175627 h 500607"/>
                <a:gd name="connsiteX763" fmla="*/ 1109664 w 1390926"/>
                <a:gd name="connsiteY763" fmla="*/ 174866 h 500607"/>
                <a:gd name="connsiteX764" fmla="*/ 1108331 w 1390926"/>
                <a:gd name="connsiteY764" fmla="*/ 173723 h 500607"/>
                <a:gd name="connsiteX765" fmla="*/ 1109664 w 1390926"/>
                <a:gd name="connsiteY765" fmla="*/ 172579 h 500607"/>
                <a:gd name="connsiteX766" fmla="*/ 1117094 w 1390926"/>
                <a:gd name="connsiteY766" fmla="*/ 168674 h 500607"/>
                <a:gd name="connsiteX767" fmla="*/ 1121285 w 1390926"/>
                <a:gd name="connsiteY767" fmla="*/ 170484 h 500607"/>
                <a:gd name="connsiteX768" fmla="*/ 1121285 w 1390926"/>
                <a:gd name="connsiteY768" fmla="*/ 172389 h 500607"/>
                <a:gd name="connsiteX769" fmla="*/ 1177958 w 1390926"/>
                <a:gd name="connsiteY769" fmla="*/ 205631 h 500607"/>
                <a:gd name="connsiteX770" fmla="*/ 1177101 w 1390926"/>
                <a:gd name="connsiteY770" fmla="*/ 204488 h 500607"/>
                <a:gd name="connsiteX771" fmla="*/ 1177577 w 1390926"/>
                <a:gd name="connsiteY771" fmla="*/ 203441 h 500607"/>
                <a:gd name="connsiteX772" fmla="*/ 1178625 w 1390926"/>
                <a:gd name="connsiteY772" fmla="*/ 203536 h 500607"/>
                <a:gd name="connsiteX773" fmla="*/ 1177958 w 1390926"/>
                <a:gd name="connsiteY773" fmla="*/ 205631 h 500607"/>
                <a:gd name="connsiteX774" fmla="*/ 1184721 w 1390926"/>
                <a:gd name="connsiteY774" fmla="*/ 201821 h 500607"/>
                <a:gd name="connsiteX775" fmla="*/ 1183864 w 1390926"/>
                <a:gd name="connsiteY775" fmla="*/ 200774 h 500607"/>
                <a:gd name="connsiteX776" fmla="*/ 1184340 w 1390926"/>
                <a:gd name="connsiteY776" fmla="*/ 199821 h 500607"/>
                <a:gd name="connsiteX777" fmla="*/ 1185388 w 1390926"/>
                <a:gd name="connsiteY777" fmla="*/ 199916 h 500607"/>
                <a:gd name="connsiteX778" fmla="*/ 1184721 w 1390926"/>
                <a:gd name="connsiteY778" fmla="*/ 201821 h 500607"/>
                <a:gd name="connsiteX779" fmla="*/ 1193960 w 1390926"/>
                <a:gd name="connsiteY779" fmla="*/ 269163 h 500607"/>
                <a:gd name="connsiteX780" fmla="*/ 1195199 w 1390926"/>
                <a:gd name="connsiteY780" fmla="*/ 268020 h 500607"/>
                <a:gd name="connsiteX781" fmla="*/ 1196246 w 1390926"/>
                <a:gd name="connsiteY781" fmla="*/ 269258 h 500607"/>
                <a:gd name="connsiteX782" fmla="*/ 1193960 w 1390926"/>
                <a:gd name="connsiteY782" fmla="*/ 269163 h 500607"/>
                <a:gd name="connsiteX783" fmla="*/ 1205295 w 1390926"/>
                <a:gd name="connsiteY783" fmla="*/ 205536 h 500607"/>
                <a:gd name="connsiteX784" fmla="*/ 1204343 w 1390926"/>
                <a:gd name="connsiteY784" fmla="*/ 204202 h 500607"/>
                <a:gd name="connsiteX785" fmla="*/ 1205486 w 1390926"/>
                <a:gd name="connsiteY785" fmla="*/ 203059 h 500607"/>
                <a:gd name="connsiteX786" fmla="*/ 1206057 w 1390926"/>
                <a:gd name="connsiteY786" fmla="*/ 203536 h 500607"/>
                <a:gd name="connsiteX787" fmla="*/ 1206628 w 1390926"/>
                <a:gd name="connsiteY787" fmla="*/ 204298 h 500607"/>
                <a:gd name="connsiteX788" fmla="*/ 1206057 w 1390926"/>
                <a:gd name="connsiteY788" fmla="*/ 204869 h 500607"/>
                <a:gd name="connsiteX789" fmla="*/ 1205295 w 1390926"/>
                <a:gd name="connsiteY789" fmla="*/ 205536 h 500607"/>
                <a:gd name="connsiteX790" fmla="*/ 1233680 w 1390926"/>
                <a:gd name="connsiteY790" fmla="*/ 332790 h 500607"/>
                <a:gd name="connsiteX791" fmla="*/ 1237585 w 1390926"/>
                <a:gd name="connsiteY791" fmla="*/ 336124 h 500607"/>
                <a:gd name="connsiteX792" fmla="*/ 1237870 w 1390926"/>
                <a:gd name="connsiteY792" fmla="*/ 335933 h 500607"/>
                <a:gd name="connsiteX793" fmla="*/ 1237585 w 1390926"/>
                <a:gd name="connsiteY793" fmla="*/ 336314 h 500607"/>
                <a:gd name="connsiteX794" fmla="*/ 1237585 w 1390926"/>
                <a:gd name="connsiteY794" fmla="*/ 336124 h 500607"/>
                <a:gd name="connsiteX795" fmla="*/ 1233870 w 1390926"/>
                <a:gd name="connsiteY795" fmla="*/ 338410 h 500607"/>
                <a:gd name="connsiteX796" fmla="*/ 1231394 w 1390926"/>
                <a:gd name="connsiteY796" fmla="*/ 338124 h 500607"/>
                <a:gd name="connsiteX797" fmla="*/ 1231108 w 1390926"/>
                <a:gd name="connsiteY797" fmla="*/ 336505 h 500607"/>
                <a:gd name="connsiteX798" fmla="*/ 1233680 w 1390926"/>
                <a:gd name="connsiteY798" fmla="*/ 332790 h 500607"/>
                <a:gd name="connsiteX799" fmla="*/ 1225393 w 1390926"/>
                <a:gd name="connsiteY799" fmla="*/ 205060 h 500607"/>
                <a:gd name="connsiteX800" fmla="*/ 1224440 w 1390926"/>
                <a:gd name="connsiteY800" fmla="*/ 202678 h 500607"/>
                <a:gd name="connsiteX801" fmla="*/ 1223964 w 1390926"/>
                <a:gd name="connsiteY801" fmla="*/ 202678 h 500607"/>
                <a:gd name="connsiteX802" fmla="*/ 1224250 w 1390926"/>
                <a:gd name="connsiteY802" fmla="*/ 202298 h 500607"/>
                <a:gd name="connsiteX803" fmla="*/ 1224440 w 1390926"/>
                <a:gd name="connsiteY803" fmla="*/ 202678 h 500607"/>
                <a:gd name="connsiteX804" fmla="*/ 1226536 w 1390926"/>
                <a:gd name="connsiteY804" fmla="*/ 204869 h 500607"/>
                <a:gd name="connsiteX805" fmla="*/ 1225393 w 1390926"/>
                <a:gd name="connsiteY805" fmla="*/ 205060 h 500607"/>
                <a:gd name="connsiteX806" fmla="*/ 1325405 w 1390926"/>
                <a:gd name="connsiteY806" fmla="*/ 215156 h 500607"/>
                <a:gd name="connsiteX807" fmla="*/ 1326358 w 1390926"/>
                <a:gd name="connsiteY807" fmla="*/ 217442 h 500607"/>
                <a:gd name="connsiteX808" fmla="*/ 1326834 w 1390926"/>
                <a:gd name="connsiteY808" fmla="*/ 217633 h 500607"/>
                <a:gd name="connsiteX809" fmla="*/ 1326548 w 1390926"/>
                <a:gd name="connsiteY809" fmla="*/ 218014 h 500607"/>
                <a:gd name="connsiteX810" fmla="*/ 1326358 w 1390926"/>
                <a:gd name="connsiteY810" fmla="*/ 217442 h 500607"/>
                <a:gd name="connsiteX811" fmla="*/ 1324262 w 1390926"/>
                <a:gd name="connsiteY811" fmla="*/ 216394 h 500607"/>
                <a:gd name="connsiteX812" fmla="*/ 1325405 w 1390926"/>
                <a:gd name="connsiteY812" fmla="*/ 215156 h 500607"/>
                <a:gd name="connsiteX813" fmla="*/ 1289877 w 1390926"/>
                <a:gd name="connsiteY813" fmla="*/ 226967 h 500607"/>
                <a:gd name="connsiteX814" fmla="*/ 1290258 w 1390926"/>
                <a:gd name="connsiteY814" fmla="*/ 226396 h 500607"/>
                <a:gd name="connsiteX815" fmla="*/ 1290830 w 1390926"/>
                <a:gd name="connsiteY815" fmla="*/ 226396 h 500607"/>
                <a:gd name="connsiteX816" fmla="*/ 1291306 w 1390926"/>
                <a:gd name="connsiteY816" fmla="*/ 226491 h 500607"/>
                <a:gd name="connsiteX817" fmla="*/ 1290639 w 1390926"/>
                <a:gd name="connsiteY817" fmla="*/ 228682 h 500607"/>
                <a:gd name="connsiteX818" fmla="*/ 1289686 w 1390926"/>
                <a:gd name="connsiteY818" fmla="*/ 227443 h 500607"/>
                <a:gd name="connsiteX819" fmla="*/ 1289877 w 1390926"/>
                <a:gd name="connsiteY819" fmla="*/ 226967 h 500607"/>
                <a:gd name="connsiteX820" fmla="*/ 1270351 w 1390926"/>
                <a:gd name="connsiteY820" fmla="*/ 214680 h 500607"/>
                <a:gd name="connsiteX821" fmla="*/ 1271399 w 1390926"/>
                <a:gd name="connsiteY821" fmla="*/ 215918 h 500607"/>
                <a:gd name="connsiteX822" fmla="*/ 1270256 w 1390926"/>
                <a:gd name="connsiteY822" fmla="*/ 217061 h 500607"/>
                <a:gd name="connsiteX823" fmla="*/ 1270351 w 1390926"/>
                <a:gd name="connsiteY823" fmla="*/ 214680 h 500607"/>
                <a:gd name="connsiteX824" fmla="*/ 1256063 w 1390926"/>
                <a:gd name="connsiteY824" fmla="*/ 215347 h 500607"/>
                <a:gd name="connsiteX825" fmla="*/ 1263874 w 1390926"/>
                <a:gd name="connsiteY825" fmla="*/ 215347 h 500607"/>
                <a:gd name="connsiteX826" fmla="*/ 1263874 w 1390926"/>
                <a:gd name="connsiteY826" fmla="*/ 216490 h 500607"/>
                <a:gd name="connsiteX827" fmla="*/ 1262540 w 1390926"/>
                <a:gd name="connsiteY827" fmla="*/ 217633 h 500607"/>
                <a:gd name="connsiteX828" fmla="*/ 1259207 w 1390926"/>
                <a:gd name="connsiteY828" fmla="*/ 217728 h 500607"/>
                <a:gd name="connsiteX829" fmla="*/ 1256063 w 1390926"/>
                <a:gd name="connsiteY829" fmla="*/ 216490 h 500607"/>
                <a:gd name="connsiteX830" fmla="*/ 1256063 w 1390926"/>
                <a:gd name="connsiteY830" fmla="*/ 215347 h 500607"/>
                <a:gd name="connsiteX831" fmla="*/ 1234061 w 1390926"/>
                <a:gd name="connsiteY831" fmla="*/ 202678 h 500607"/>
                <a:gd name="connsiteX832" fmla="*/ 1234251 w 1390926"/>
                <a:gd name="connsiteY832" fmla="*/ 202298 h 500607"/>
                <a:gd name="connsiteX833" fmla="*/ 1234537 w 1390926"/>
                <a:gd name="connsiteY833" fmla="*/ 202583 h 500607"/>
                <a:gd name="connsiteX834" fmla="*/ 1234061 w 1390926"/>
                <a:gd name="connsiteY834" fmla="*/ 202678 h 500607"/>
                <a:gd name="connsiteX835" fmla="*/ 1233108 w 1390926"/>
                <a:gd name="connsiteY835" fmla="*/ 205060 h 500607"/>
                <a:gd name="connsiteX836" fmla="*/ 1232060 w 1390926"/>
                <a:gd name="connsiteY836" fmla="*/ 204965 h 500607"/>
                <a:gd name="connsiteX837" fmla="*/ 1234061 w 1390926"/>
                <a:gd name="connsiteY837" fmla="*/ 202678 h 50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</a:cxnLst>
              <a:rect l="l" t="t" r="r" b="b"/>
              <a:pathLst>
                <a:path w="1390926" h="500607">
                  <a:moveTo>
                    <a:pt x="1224059" y="202202"/>
                  </a:moveTo>
                  <a:cubicBezTo>
                    <a:pt x="1220154" y="201821"/>
                    <a:pt x="1220916" y="198202"/>
                    <a:pt x="1220726" y="195440"/>
                  </a:cubicBezTo>
                  <a:cubicBezTo>
                    <a:pt x="1220535" y="192106"/>
                    <a:pt x="1217678" y="190391"/>
                    <a:pt x="1216344" y="191725"/>
                  </a:cubicBezTo>
                  <a:cubicBezTo>
                    <a:pt x="1211772" y="196201"/>
                    <a:pt x="1208248" y="190391"/>
                    <a:pt x="1204247" y="191058"/>
                  </a:cubicBezTo>
                  <a:cubicBezTo>
                    <a:pt x="1195770" y="192487"/>
                    <a:pt x="1188150" y="188486"/>
                    <a:pt x="1180435" y="185629"/>
                  </a:cubicBezTo>
                  <a:cubicBezTo>
                    <a:pt x="1177673" y="184581"/>
                    <a:pt x="1177006" y="184200"/>
                    <a:pt x="1176244" y="187724"/>
                  </a:cubicBezTo>
                  <a:cubicBezTo>
                    <a:pt x="1175482" y="191344"/>
                    <a:pt x="1172910" y="193725"/>
                    <a:pt x="1169576" y="194868"/>
                  </a:cubicBezTo>
                  <a:cubicBezTo>
                    <a:pt x="1169481" y="196583"/>
                    <a:pt x="1169481" y="198297"/>
                    <a:pt x="1169100" y="199916"/>
                  </a:cubicBezTo>
                  <a:cubicBezTo>
                    <a:pt x="1169005" y="200488"/>
                    <a:pt x="1167862" y="200964"/>
                    <a:pt x="1167195" y="201250"/>
                  </a:cubicBezTo>
                  <a:cubicBezTo>
                    <a:pt x="1167100" y="201345"/>
                    <a:pt x="1166433" y="200488"/>
                    <a:pt x="1166338" y="199916"/>
                  </a:cubicBezTo>
                  <a:cubicBezTo>
                    <a:pt x="1166147" y="198297"/>
                    <a:pt x="1166052" y="196678"/>
                    <a:pt x="1165861" y="194963"/>
                  </a:cubicBezTo>
                  <a:cubicBezTo>
                    <a:pt x="1164242" y="194773"/>
                    <a:pt x="1162433" y="194963"/>
                    <a:pt x="1161099" y="194201"/>
                  </a:cubicBezTo>
                  <a:cubicBezTo>
                    <a:pt x="1157670" y="192296"/>
                    <a:pt x="1155860" y="186867"/>
                    <a:pt x="1151384" y="187534"/>
                  </a:cubicBezTo>
                  <a:cubicBezTo>
                    <a:pt x="1146907" y="188201"/>
                    <a:pt x="1144716" y="182771"/>
                    <a:pt x="1140525" y="183343"/>
                  </a:cubicBezTo>
                  <a:cubicBezTo>
                    <a:pt x="1138144" y="183628"/>
                    <a:pt x="1136334" y="181247"/>
                    <a:pt x="1134429" y="180866"/>
                  </a:cubicBezTo>
                  <a:cubicBezTo>
                    <a:pt x="1129000" y="179818"/>
                    <a:pt x="1128524" y="174389"/>
                    <a:pt x="1126142" y="170675"/>
                  </a:cubicBezTo>
                  <a:cubicBezTo>
                    <a:pt x="1125952" y="170293"/>
                    <a:pt x="1125857" y="169341"/>
                    <a:pt x="1125952" y="169341"/>
                  </a:cubicBezTo>
                  <a:cubicBezTo>
                    <a:pt x="1126904" y="168865"/>
                    <a:pt x="1128524" y="167912"/>
                    <a:pt x="1128905" y="168388"/>
                  </a:cubicBezTo>
                  <a:cubicBezTo>
                    <a:pt x="1133762" y="173151"/>
                    <a:pt x="1137286" y="171627"/>
                    <a:pt x="1141763" y="166865"/>
                  </a:cubicBezTo>
                  <a:cubicBezTo>
                    <a:pt x="1145192" y="163245"/>
                    <a:pt x="1150526" y="161911"/>
                    <a:pt x="1154717" y="158959"/>
                  </a:cubicBezTo>
                  <a:cubicBezTo>
                    <a:pt x="1158432" y="156387"/>
                    <a:pt x="1161861" y="155149"/>
                    <a:pt x="1165576" y="158292"/>
                  </a:cubicBezTo>
                  <a:cubicBezTo>
                    <a:pt x="1167195" y="159626"/>
                    <a:pt x="1168243" y="159149"/>
                    <a:pt x="1169862" y="158292"/>
                  </a:cubicBezTo>
                  <a:cubicBezTo>
                    <a:pt x="1174910" y="155625"/>
                    <a:pt x="1181102" y="157720"/>
                    <a:pt x="1185769" y="153244"/>
                  </a:cubicBezTo>
                  <a:cubicBezTo>
                    <a:pt x="1186721" y="152291"/>
                    <a:pt x="1189579" y="152291"/>
                    <a:pt x="1190722" y="153149"/>
                  </a:cubicBezTo>
                  <a:cubicBezTo>
                    <a:pt x="1197961" y="158768"/>
                    <a:pt x="1206057" y="156863"/>
                    <a:pt x="1213677" y="156292"/>
                  </a:cubicBezTo>
                  <a:cubicBezTo>
                    <a:pt x="1219011" y="155911"/>
                    <a:pt x="1224250" y="153244"/>
                    <a:pt x="1229489" y="151529"/>
                  </a:cubicBezTo>
                  <a:cubicBezTo>
                    <a:pt x="1229679" y="151529"/>
                    <a:pt x="1229774" y="150577"/>
                    <a:pt x="1229584" y="150386"/>
                  </a:cubicBezTo>
                  <a:cubicBezTo>
                    <a:pt x="1229298" y="149910"/>
                    <a:pt x="1228822" y="149148"/>
                    <a:pt x="1228345" y="149148"/>
                  </a:cubicBezTo>
                  <a:cubicBezTo>
                    <a:pt x="1222345" y="148958"/>
                    <a:pt x="1217487" y="148005"/>
                    <a:pt x="1223107" y="139718"/>
                  </a:cubicBezTo>
                  <a:cubicBezTo>
                    <a:pt x="1223202" y="139528"/>
                    <a:pt x="1222821" y="138575"/>
                    <a:pt x="1222535" y="138575"/>
                  </a:cubicBezTo>
                  <a:cubicBezTo>
                    <a:pt x="1215963" y="137337"/>
                    <a:pt x="1209200" y="136289"/>
                    <a:pt x="1202914" y="139718"/>
                  </a:cubicBezTo>
                  <a:cubicBezTo>
                    <a:pt x="1200056" y="141337"/>
                    <a:pt x="1200152" y="138956"/>
                    <a:pt x="1199961" y="137432"/>
                  </a:cubicBezTo>
                  <a:cubicBezTo>
                    <a:pt x="1199675" y="135146"/>
                    <a:pt x="1198437" y="133908"/>
                    <a:pt x="1196723" y="133908"/>
                  </a:cubicBezTo>
                  <a:cubicBezTo>
                    <a:pt x="1194532" y="133908"/>
                    <a:pt x="1192055" y="133908"/>
                    <a:pt x="1190341" y="135051"/>
                  </a:cubicBezTo>
                  <a:cubicBezTo>
                    <a:pt x="1185864" y="138004"/>
                    <a:pt x="1183387" y="133527"/>
                    <a:pt x="1180340" y="132003"/>
                  </a:cubicBezTo>
                  <a:cubicBezTo>
                    <a:pt x="1179292" y="131432"/>
                    <a:pt x="1179292" y="127336"/>
                    <a:pt x="1179578" y="125050"/>
                  </a:cubicBezTo>
                  <a:cubicBezTo>
                    <a:pt x="1179768" y="123335"/>
                    <a:pt x="1181387" y="122287"/>
                    <a:pt x="1183387" y="122192"/>
                  </a:cubicBezTo>
                  <a:cubicBezTo>
                    <a:pt x="1186150" y="122097"/>
                    <a:pt x="1188912" y="121811"/>
                    <a:pt x="1191579" y="121144"/>
                  </a:cubicBezTo>
                  <a:cubicBezTo>
                    <a:pt x="1192151" y="121049"/>
                    <a:pt x="1192912" y="118954"/>
                    <a:pt x="1192722" y="118096"/>
                  </a:cubicBezTo>
                  <a:cubicBezTo>
                    <a:pt x="1191484" y="113429"/>
                    <a:pt x="1188055" y="110476"/>
                    <a:pt x="1184150" y="110953"/>
                  </a:cubicBezTo>
                  <a:cubicBezTo>
                    <a:pt x="1182054" y="111238"/>
                    <a:pt x="1180149" y="113429"/>
                    <a:pt x="1178149" y="113525"/>
                  </a:cubicBezTo>
                  <a:cubicBezTo>
                    <a:pt x="1176244" y="113620"/>
                    <a:pt x="1174244" y="111715"/>
                    <a:pt x="1172148" y="111334"/>
                  </a:cubicBezTo>
                  <a:cubicBezTo>
                    <a:pt x="1170434" y="111048"/>
                    <a:pt x="1169386" y="112572"/>
                    <a:pt x="1169005" y="114477"/>
                  </a:cubicBezTo>
                  <a:cubicBezTo>
                    <a:pt x="1167957" y="114477"/>
                    <a:pt x="1166814" y="114477"/>
                    <a:pt x="1165766" y="114477"/>
                  </a:cubicBezTo>
                  <a:cubicBezTo>
                    <a:pt x="1165385" y="110572"/>
                    <a:pt x="1161861" y="111238"/>
                    <a:pt x="1159861" y="109524"/>
                  </a:cubicBezTo>
                  <a:cubicBezTo>
                    <a:pt x="1154812" y="105333"/>
                    <a:pt x="1150526" y="106190"/>
                    <a:pt x="1146526" y="111334"/>
                  </a:cubicBezTo>
                  <a:cubicBezTo>
                    <a:pt x="1145002" y="113334"/>
                    <a:pt x="1143478" y="114286"/>
                    <a:pt x="1141001" y="112382"/>
                  </a:cubicBezTo>
                  <a:cubicBezTo>
                    <a:pt x="1139287" y="111143"/>
                    <a:pt x="1136239" y="111905"/>
                    <a:pt x="1134810" y="110572"/>
                  </a:cubicBezTo>
                  <a:cubicBezTo>
                    <a:pt x="1128809" y="105047"/>
                    <a:pt x="1120618" y="108571"/>
                    <a:pt x="1114427" y="103428"/>
                  </a:cubicBezTo>
                  <a:cubicBezTo>
                    <a:pt x="1111855" y="101237"/>
                    <a:pt x="1108235" y="104190"/>
                    <a:pt x="1105378" y="105809"/>
                  </a:cubicBezTo>
                  <a:cubicBezTo>
                    <a:pt x="1102139" y="101999"/>
                    <a:pt x="1097853" y="102952"/>
                    <a:pt x="1094138" y="103428"/>
                  </a:cubicBezTo>
                  <a:cubicBezTo>
                    <a:pt x="1089947" y="104000"/>
                    <a:pt x="1086233" y="97713"/>
                    <a:pt x="1082042" y="102571"/>
                  </a:cubicBezTo>
                  <a:cubicBezTo>
                    <a:pt x="1078136" y="96951"/>
                    <a:pt x="1074422" y="100380"/>
                    <a:pt x="1070516" y="102666"/>
                  </a:cubicBezTo>
                  <a:cubicBezTo>
                    <a:pt x="1068897" y="103618"/>
                    <a:pt x="1067278" y="101809"/>
                    <a:pt x="1066992" y="99904"/>
                  </a:cubicBezTo>
                  <a:cubicBezTo>
                    <a:pt x="1066516" y="96856"/>
                    <a:pt x="1066706" y="93617"/>
                    <a:pt x="1066325" y="90474"/>
                  </a:cubicBezTo>
                  <a:cubicBezTo>
                    <a:pt x="1066135" y="88759"/>
                    <a:pt x="1064992" y="88283"/>
                    <a:pt x="1064039" y="89236"/>
                  </a:cubicBezTo>
                  <a:cubicBezTo>
                    <a:pt x="1060896" y="92474"/>
                    <a:pt x="1058324" y="91045"/>
                    <a:pt x="1054991" y="88855"/>
                  </a:cubicBezTo>
                  <a:cubicBezTo>
                    <a:pt x="1050323" y="85807"/>
                    <a:pt x="1045370" y="82663"/>
                    <a:pt x="1039369" y="83902"/>
                  </a:cubicBezTo>
                  <a:cubicBezTo>
                    <a:pt x="1038512" y="84092"/>
                    <a:pt x="1037465" y="82854"/>
                    <a:pt x="1036512" y="82283"/>
                  </a:cubicBezTo>
                  <a:cubicBezTo>
                    <a:pt x="1037750" y="81425"/>
                    <a:pt x="1038989" y="80473"/>
                    <a:pt x="1040322" y="79711"/>
                  </a:cubicBezTo>
                  <a:cubicBezTo>
                    <a:pt x="1042036" y="78758"/>
                    <a:pt x="1042703" y="77044"/>
                    <a:pt x="1042322" y="75139"/>
                  </a:cubicBezTo>
                  <a:cubicBezTo>
                    <a:pt x="1041751" y="72376"/>
                    <a:pt x="1037941" y="68757"/>
                    <a:pt x="1036702" y="69900"/>
                  </a:cubicBezTo>
                  <a:cubicBezTo>
                    <a:pt x="1031750" y="74186"/>
                    <a:pt x="1027749" y="72758"/>
                    <a:pt x="1023082" y="68852"/>
                  </a:cubicBezTo>
                  <a:cubicBezTo>
                    <a:pt x="1021177" y="67328"/>
                    <a:pt x="1017557" y="68662"/>
                    <a:pt x="1014795" y="68281"/>
                  </a:cubicBezTo>
                  <a:cubicBezTo>
                    <a:pt x="1011461" y="67804"/>
                    <a:pt x="1012604" y="62661"/>
                    <a:pt x="1009842" y="61518"/>
                  </a:cubicBezTo>
                  <a:cubicBezTo>
                    <a:pt x="1008413" y="60946"/>
                    <a:pt x="1006699" y="61042"/>
                    <a:pt x="1005080" y="60851"/>
                  </a:cubicBezTo>
                  <a:cubicBezTo>
                    <a:pt x="1003841" y="55993"/>
                    <a:pt x="1000031" y="57708"/>
                    <a:pt x="997174" y="57232"/>
                  </a:cubicBezTo>
                  <a:cubicBezTo>
                    <a:pt x="993078" y="62756"/>
                    <a:pt x="989649" y="57327"/>
                    <a:pt x="985934" y="56279"/>
                  </a:cubicBezTo>
                  <a:cubicBezTo>
                    <a:pt x="985649" y="56184"/>
                    <a:pt x="985363" y="55327"/>
                    <a:pt x="985458" y="55041"/>
                  </a:cubicBezTo>
                  <a:cubicBezTo>
                    <a:pt x="985744" y="54565"/>
                    <a:pt x="986220" y="53898"/>
                    <a:pt x="986696" y="53803"/>
                  </a:cubicBezTo>
                  <a:cubicBezTo>
                    <a:pt x="988316" y="53517"/>
                    <a:pt x="990030" y="53612"/>
                    <a:pt x="991554" y="53231"/>
                  </a:cubicBezTo>
                  <a:cubicBezTo>
                    <a:pt x="992507" y="52945"/>
                    <a:pt x="993745" y="52279"/>
                    <a:pt x="994221" y="51421"/>
                  </a:cubicBezTo>
                  <a:cubicBezTo>
                    <a:pt x="994697" y="50469"/>
                    <a:pt x="994697" y="48945"/>
                    <a:pt x="994316" y="47897"/>
                  </a:cubicBezTo>
                  <a:cubicBezTo>
                    <a:pt x="993268" y="45040"/>
                    <a:pt x="990506" y="42944"/>
                    <a:pt x="988316" y="43706"/>
                  </a:cubicBezTo>
                  <a:cubicBezTo>
                    <a:pt x="986792" y="44183"/>
                    <a:pt x="985839" y="45421"/>
                    <a:pt x="984410" y="43230"/>
                  </a:cubicBezTo>
                  <a:cubicBezTo>
                    <a:pt x="980695" y="37420"/>
                    <a:pt x="979934" y="36848"/>
                    <a:pt x="976695" y="41420"/>
                  </a:cubicBezTo>
                  <a:cubicBezTo>
                    <a:pt x="973266" y="46373"/>
                    <a:pt x="970504" y="43040"/>
                    <a:pt x="967360" y="42087"/>
                  </a:cubicBezTo>
                  <a:cubicBezTo>
                    <a:pt x="966980" y="43040"/>
                    <a:pt x="966789" y="44278"/>
                    <a:pt x="966218" y="44468"/>
                  </a:cubicBezTo>
                  <a:cubicBezTo>
                    <a:pt x="964408" y="45040"/>
                    <a:pt x="964217" y="43420"/>
                    <a:pt x="963836" y="41992"/>
                  </a:cubicBezTo>
                  <a:cubicBezTo>
                    <a:pt x="960502" y="42087"/>
                    <a:pt x="957455" y="41516"/>
                    <a:pt x="955264" y="38182"/>
                  </a:cubicBezTo>
                  <a:cubicBezTo>
                    <a:pt x="954407" y="36848"/>
                    <a:pt x="952883" y="36086"/>
                    <a:pt x="951644" y="35134"/>
                  </a:cubicBezTo>
                  <a:cubicBezTo>
                    <a:pt x="947930" y="41325"/>
                    <a:pt x="940881" y="35515"/>
                    <a:pt x="936881" y="40373"/>
                  </a:cubicBezTo>
                  <a:cubicBezTo>
                    <a:pt x="936595" y="40753"/>
                    <a:pt x="936595" y="41325"/>
                    <a:pt x="936500" y="41801"/>
                  </a:cubicBezTo>
                  <a:cubicBezTo>
                    <a:pt x="933737" y="41992"/>
                    <a:pt x="931070" y="41992"/>
                    <a:pt x="928308" y="42468"/>
                  </a:cubicBezTo>
                  <a:cubicBezTo>
                    <a:pt x="926689" y="42754"/>
                    <a:pt x="926498" y="43897"/>
                    <a:pt x="927546" y="45135"/>
                  </a:cubicBezTo>
                  <a:cubicBezTo>
                    <a:pt x="929737" y="47516"/>
                    <a:pt x="928499" y="49135"/>
                    <a:pt x="926784" y="51136"/>
                  </a:cubicBezTo>
                  <a:cubicBezTo>
                    <a:pt x="924403" y="53803"/>
                    <a:pt x="922974" y="51993"/>
                    <a:pt x="921545" y="50183"/>
                  </a:cubicBezTo>
                  <a:cubicBezTo>
                    <a:pt x="919640" y="47802"/>
                    <a:pt x="917831" y="45421"/>
                    <a:pt x="914592" y="45611"/>
                  </a:cubicBezTo>
                  <a:cubicBezTo>
                    <a:pt x="909734" y="45897"/>
                    <a:pt x="905162" y="43040"/>
                    <a:pt x="903067" y="39610"/>
                  </a:cubicBezTo>
                  <a:cubicBezTo>
                    <a:pt x="900876" y="35896"/>
                    <a:pt x="899161" y="33991"/>
                    <a:pt x="895352" y="34467"/>
                  </a:cubicBezTo>
                  <a:cubicBezTo>
                    <a:pt x="891542" y="34943"/>
                    <a:pt x="889732" y="33515"/>
                    <a:pt x="888017" y="29133"/>
                  </a:cubicBezTo>
                  <a:cubicBezTo>
                    <a:pt x="885731" y="23323"/>
                    <a:pt x="884017" y="23418"/>
                    <a:pt x="877254" y="25894"/>
                  </a:cubicBezTo>
                  <a:cubicBezTo>
                    <a:pt x="871253" y="28085"/>
                    <a:pt x="869825" y="27228"/>
                    <a:pt x="868015" y="20370"/>
                  </a:cubicBezTo>
                  <a:cubicBezTo>
                    <a:pt x="867729" y="19227"/>
                    <a:pt x="867729" y="17893"/>
                    <a:pt x="867253" y="16846"/>
                  </a:cubicBezTo>
                  <a:cubicBezTo>
                    <a:pt x="865157" y="11702"/>
                    <a:pt x="859537" y="12178"/>
                    <a:pt x="856299" y="8559"/>
                  </a:cubicBezTo>
                  <a:cubicBezTo>
                    <a:pt x="856204" y="8464"/>
                    <a:pt x="854489" y="9702"/>
                    <a:pt x="853823" y="10559"/>
                  </a:cubicBezTo>
                  <a:cubicBezTo>
                    <a:pt x="852775" y="11988"/>
                    <a:pt x="851822" y="13607"/>
                    <a:pt x="851346" y="15226"/>
                  </a:cubicBezTo>
                  <a:cubicBezTo>
                    <a:pt x="850679" y="17512"/>
                    <a:pt x="852108" y="20751"/>
                    <a:pt x="849632" y="21989"/>
                  </a:cubicBezTo>
                  <a:cubicBezTo>
                    <a:pt x="847727" y="22942"/>
                    <a:pt x="845345" y="22751"/>
                    <a:pt x="843155" y="23132"/>
                  </a:cubicBezTo>
                  <a:cubicBezTo>
                    <a:pt x="835249" y="24370"/>
                    <a:pt x="827915" y="21132"/>
                    <a:pt x="820485" y="19132"/>
                  </a:cubicBezTo>
                  <a:cubicBezTo>
                    <a:pt x="820771" y="18084"/>
                    <a:pt x="821057" y="16941"/>
                    <a:pt x="821533" y="15893"/>
                  </a:cubicBezTo>
                  <a:cubicBezTo>
                    <a:pt x="823914" y="10750"/>
                    <a:pt x="823533" y="6844"/>
                    <a:pt x="819437" y="5416"/>
                  </a:cubicBezTo>
                  <a:cubicBezTo>
                    <a:pt x="817056" y="4559"/>
                    <a:pt x="814199" y="7511"/>
                    <a:pt x="811151" y="4463"/>
                  </a:cubicBezTo>
                  <a:cubicBezTo>
                    <a:pt x="808769" y="2177"/>
                    <a:pt x="805245" y="1225"/>
                    <a:pt x="802007" y="272"/>
                  </a:cubicBezTo>
                  <a:cubicBezTo>
                    <a:pt x="799911" y="-299"/>
                    <a:pt x="797530" y="177"/>
                    <a:pt x="795244" y="367"/>
                  </a:cubicBezTo>
                  <a:cubicBezTo>
                    <a:pt x="794768" y="367"/>
                    <a:pt x="794291" y="1129"/>
                    <a:pt x="794006" y="1606"/>
                  </a:cubicBezTo>
                  <a:cubicBezTo>
                    <a:pt x="793910" y="1796"/>
                    <a:pt x="794291" y="2749"/>
                    <a:pt x="794577" y="2844"/>
                  </a:cubicBezTo>
                  <a:cubicBezTo>
                    <a:pt x="797911" y="3987"/>
                    <a:pt x="800673" y="6178"/>
                    <a:pt x="802483" y="9511"/>
                  </a:cubicBezTo>
                  <a:cubicBezTo>
                    <a:pt x="802959" y="10464"/>
                    <a:pt x="803150" y="12083"/>
                    <a:pt x="802864" y="13131"/>
                  </a:cubicBezTo>
                  <a:cubicBezTo>
                    <a:pt x="802197" y="15131"/>
                    <a:pt x="800006" y="16084"/>
                    <a:pt x="798768" y="15226"/>
                  </a:cubicBezTo>
                  <a:cubicBezTo>
                    <a:pt x="793053" y="11131"/>
                    <a:pt x="787624" y="9892"/>
                    <a:pt x="781528" y="14560"/>
                  </a:cubicBezTo>
                  <a:cubicBezTo>
                    <a:pt x="780004" y="15798"/>
                    <a:pt x="776194" y="16179"/>
                    <a:pt x="775241" y="15036"/>
                  </a:cubicBezTo>
                  <a:cubicBezTo>
                    <a:pt x="770002" y="8654"/>
                    <a:pt x="761430" y="14750"/>
                    <a:pt x="756286" y="8083"/>
                  </a:cubicBezTo>
                  <a:cubicBezTo>
                    <a:pt x="755429" y="7035"/>
                    <a:pt x="752000" y="8178"/>
                    <a:pt x="749905" y="8750"/>
                  </a:cubicBezTo>
                  <a:cubicBezTo>
                    <a:pt x="748857" y="9035"/>
                    <a:pt x="748000" y="10559"/>
                    <a:pt x="747047" y="10654"/>
                  </a:cubicBezTo>
                  <a:cubicBezTo>
                    <a:pt x="738665" y="11702"/>
                    <a:pt x="730283" y="12845"/>
                    <a:pt x="721901" y="10083"/>
                  </a:cubicBezTo>
                  <a:cubicBezTo>
                    <a:pt x="719806" y="9416"/>
                    <a:pt x="717710" y="8368"/>
                    <a:pt x="715519" y="8083"/>
                  </a:cubicBezTo>
                  <a:cubicBezTo>
                    <a:pt x="708281" y="7130"/>
                    <a:pt x="705709" y="10178"/>
                    <a:pt x="708566" y="17608"/>
                  </a:cubicBezTo>
                  <a:cubicBezTo>
                    <a:pt x="710185" y="21799"/>
                    <a:pt x="709995" y="22846"/>
                    <a:pt x="706185" y="23418"/>
                  </a:cubicBezTo>
                  <a:cubicBezTo>
                    <a:pt x="704566" y="23704"/>
                    <a:pt x="704566" y="24656"/>
                    <a:pt x="705423" y="26085"/>
                  </a:cubicBezTo>
                  <a:cubicBezTo>
                    <a:pt x="706185" y="27228"/>
                    <a:pt x="708281" y="29228"/>
                    <a:pt x="705423" y="30181"/>
                  </a:cubicBezTo>
                  <a:cubicBezTo>
                    <a:pt x="701232" y="31514"/>
                    <a:pt x="696755" y="29895"/>
                    <a:pt x="692564" y="33324"/>
                  </a:cubicBezTo>
                  <a:cubicBezTo>
                    <a:pt x="687611" y="37325"/>
                    <a:pt x="681706" y="39706"/>
                    <a:pt x="675134" y="38563"/>
                  </a:cubicBezTo>
                  <a:cubicBezTo>
                    <a:pt x="671800" y="37991"/>
                    <a:pt x="668466" y="38277"/>
                    <a:pt x="665513" y="40944"/>
                  </a:cubicBezTo>
                  <a:cubicBezTo>
                    <a:pt x="664561" y="41801"/>
                    <a:pt x="661989" y="41896"/>
                    <a:pt x="660941" y="41039"/>
                  </a:cubicBezTo>
                  <a:cubicBezTo>
                    <a:pt x="657798" y="38372"/>
                    <a:pt x="655131" y="38182"/>
                    <a:pt x="651797" y="40753"/>
                  </a:cubicBezTo>
                  <a:cubicBezTo>
                    <a:pt x="648749" y="43040"/>
                    <a:pt x="645416" y="42373"/>
                    <a:pt x="642368" y="39896"/>
                  </a:cubicBezTo>
                  <a:cubicBezTo>
                    <a:pt x="640843" y="38658"/>
                    <a:pt x="627127" y="34943"/>
                    <a:pt x="624842" y="34658"/>
                  </a:cubicBezTo>
                  <a:cubicBezTo>
                    <a:pt x="617793" y="33800"/>
                    <a:pt x="611887" y="37896"/>
                    <a:pt x="605601" y="40087"/>
                  </a:cubicBezTo>
                  <a:cubicBezTo>
                    <a:pt x="602743" y="41134"/>
                    <a:pt x="600648" y="42182"/>
                    <a:pt x="597886" y="39992"/>
                  </a:cubicBezTo>
                  <a:cubicBezTo>
                    <a:pt x="596648" y="39039"/>
                    <a:pt x="593981" y="38372"/>
                    <a:pt x="593314" y="39134"/>
                  </a:cubicBezTo>
                  <a:cubicBezTo>
                    <a:pt x="589504" y="43230"/>
                    <a:pt x="581312" y="39706"/>
                    <a:pt x="580169" y="48469"/>
                  </a:cubicBezTo>
                  <a:cubicBezTo>
                    <a:pt x="580169" y="48564"/>
                    <a:pt x="579122" y="48754"/>
                    <a:pt x="578931" y="48564"/>
                  </a:cubicBezTo>
                  <a:cubicBezTo>
                    <a:pt x="575407" y="44087"/>
                    <a:pt x="573121" y="50088"/>
                    <a:pt x="569977" y="49802"/>
                  </a:cubicBezTo>
                  <a:cubicBezTo>
                    <a:pt x="566072" y="49421"/>
                    <a:pt x="562072" y="49517"/>
                    <a:pt x="558833" y="53041"/>
                  </a:cubicBezTo>
                  <a:cubicBezTo>
                    <a:pt x="557785" y="54088"/>
                    <a:pt x="555785" y="53708"/>
                    <a:pt x="554261" y="52279"/>
                  </a:cubicBezTo>
                  <a:cubicBezTo>
                    <a:pt x="549689" y="48183"/>
                    <a:pt x="545117" y="49421"/>
                    <a:pt x="540069" y="51707"/>
                  </a:cubicBezTo>
                  <a:cubicBezTo>
                    <a:pt x="532354" y="55232"/>
                    <a:pt x="524543" y="58565"/>
                    <a:pt x="515876" y="57327"/>
                  </a:cubicBezTo>
                  <a:cubicBezTo>
                    <a:pt x="511970" y="56755"/>
                    <a:pt x="507875" y="56851"/>
                    <a:pt x="504731" y="60470"/>
                  </a:cubicBezTo>
                  <a:cubicBezTo>
                    <a:pt x="495397" y="60566"/>
                    <a:pt x="485872" y="64090"/>
                    <a:pt x="476823" y="57994"/>
                  </a:cubicBezTo>
                  <a:cubicBezTo>
                    <a:pt x="474061" y="56184"/>
                    <a:pt x="470441" y="57232"/>
                    <a:pt x="467203" y="55232"/>
                  </a:cubicBezTo>
                  <a:cubicBezTo>
                    <a:pt x="464917" y="53803"/>
                    <a:pt x="461583" y="57899"/>
                    <a:pt x="458059" y="57613"/>
                  </a:cubicBezTo>
                  <a:cubicBezTo>
                    <a:pt x="456154" y="57422"/>
                    <a:pt x="454249" y="59803"/>
                    <a:pt x="452153" y="60756"/>
                  </a:cubicBezTo>
                  <a:cubicBezTo>
                    <a:pt x="450248" y="61613"/>
                    <a:pt x="448724" y="59994"/>
                    <a:pt x="448058" y="56565"/>
                  </a:cubicBezTo>
                  <a:cubicBezTo>
                    <a:pt x="447867" y="55327"/>
                    <a:pt x="448058" y="53898"/>
                    <a:pt x="447676" y="52850"/>
                  </a:cubicBezTo>
                  <a:cubicBezTo>
                    <a:pt x="447391" y="52088"/>
                    <a:pt x="445867" y="51041"/>
                    <a:pt x="445676" y="51136"/>
                  </a:cubicBezTo>
                  <a:cubicBezTo>
                    <a:pt x="441676" y="54850"/>
                    <a:pt x="435770" y="52755"/>
                    <a:pt x="431865" y="57708"/>
                  </a:cubicBezTo>
                  <a:cubicBezTo>
                    <a:pt x="429484" y="60756"/>
                    <a:pt x="425483" y="63233"/>
                    <a:pt x="421864" y="64090"/>
                  </a:cubicBezTo>
                  <a:cubicBezTo>
                    <a:pt x="417292" y="65328"/>
                    <a:pt x="413387" y="66757"/>
                    <a:pt x="410243" y="70852"/>
                  </a:cubicBezTo>
                  <a:cubicBezTo>
                    <a:pt x="408148" y="73615"/>
                    <a:pt x="404624" y="73615"/>
                    <a:pt x="402433" y="71995"/>
                  </a:cubicBezTo>
                  <a:cubicBezTo>
                    <a:pt x="398337" y="68852"/>
                    <a:pt x="393955" y="68757"/>
                    <a:pt x="389479" y="68757"/>
                  </a:cubicBezTo>
                  <a:cubicBezTo>
                    <a:pt x="383859" y="68757"/>
                    <a:pt x="378430" y="69138"/>
                    <a:pt x="373191" y="65518"/>
                  </a:cubicBezTo>
                  <a:cubicBezTo>
                    <a:pt x="370714" y="63804"/>
                    <a:pt x="366619" y="64661"/>
                    <a:pt x="365380" y="69995"/>
                  </a:cubicBezTo>
                  <a:cubicBezTo>
                    <a:pt x="364809" y="72567"/>
                    <a:pt x="362142" y="73424"/>
                    <a:pt x="359856" y="71615"/>
                  </a:cubicBezTo>
                  <a:cubicBezTo>
                    <a:pt x="353760" y="66852"/>
                    <a:pt x="348426" y="69233"/>
                    <a:pt x="342521" y="72472"/>
                  </a:cubicBezTo>
                  <a:cubicBezTo>
                    <a:pt x="339282" y="74282"/>
                    <a:pt x="337091" y="76949"/>
                    <a:pt x="334424" y="79234"/>
                  </a:cubicBezTo>
                  <a:cubicBezTo>
                    <a:pt x="330995" y="82187"/>
                    <a:pt x="331091" y="85426"/>
                    <a:pt x="333853" y="88855"/>
                  </a:cubicBezTo>
                  <a:cubicBezTo>
                    <a:pt x="334139" y="89236"/>
                    <a:pt x="334234" y="90284"/>
                    <a:pt x="334139" y="90284"/>
                  </a:cubicBezTo>
                  <a:cubicBezTo>
                    <a:pt x="333091" y="90665"/>
                    <a:pt x="331853" y="91617"/>
                    <a:pt x="331091" y="91236"/>
                  </a:cubicBezTo>
                  <a:cubicBezTo>
                    <a:pt x="327566" y="89521"/>
                    <a:pt x="324423" y="87045"/>
                    <a:pt x="320137" y="87807"/>
                  </a:cubicBezTo>
                  <a:cubicBezTo>
                    <a:pt x="316898" y="88378"/>
                    <a:pt x="313374" y="88378"/>
                    <a:pt x="310421" y="85616"/>
                  </a:cubicBezTo>
                  <a:cubicBezTo>
                    <a:pt x="306040" y="81330"/>
                    <a:pt x="303754" y="88759"/>
                    <a:pt x="299753" y="88093"/>
                  </a:cubicBezTo>
                  <a:cubicBezTo>
                    <a:pt x="297467" y="87712"/>
                    <a:pt x="295562" y="86759"/>
                    <a:pt x="293467" y="85807"/>
                  </a:cubicBezTo>
                  <a:cubicBezTo>
                    <a:pt x="288133" y="83330"/>
                    <a:pt x="282608" y="82283"/>
                    <a:pt x="278322" y="88569"/>
                  </a:cubicBezTo>
                  <a:cubicBezTo>
                    <a:pt x="276798" y="90760"/>
                    <a:pt x="275369" y="90569"/>
                    <a:pt x="272797" y="89712"/>
                  </a:cubicBezTo>
                  <a:cubicBezTo>
                    <a:pt x="267559" y="87902"/>
                    <a:pt x="262320" y="83235"/>
                    <a:pt x="256129" y="87712"/>
                  </a:cubicBezTo>
                  <a:cubicBezTo>
                    <a:pt x="255081" y="88474"/>
                    <a:pt x="252414" y="88093"/>
                    <a:pt x="251271" y="87140"/>
                  </a:cubicBezTo>
                  <a:cubicBezTo>
                    <a:pt x="248604" y="84759"/>
                    <a:pt x="246794" y="86283"/>
                    <a:pt x="244127" y="87235"/>
                  </a:cubicBezTo>
                  <a:cubicBezTo>
                    <a:pt x="240508" y="88474"/>
                    <a:pt x="238508" y="91236"/>
                    <a:pt x="235936" y="93617"/>
                  </a:cubicBezTo>
                  <a:cubicBezTo>
                    <a:pt x="233650" y="95713"/>
                    <a:pt x="232983" y="95141"/>
                    <a:pt x="232412" y="90950"/>
                  </a:cubicBezTo>
                  <a:cubicBezTo>
                    <a:pt x="232316" y="90284"/>
                    <a:pt x="232412" y="89712"/>
                    <a:pt x="232316" y="89045"/>
                  </a:cubicBezTo>
                  <a:cubicBezTo>
                    <a:pt x="231745" y="84759"/>
                    <a:pt x="231078" y="84187"/>
                    <a:pt x="228792" y="86378"/>
                  </a:cubicBezTo>
                  <a:cubicBezTo>
                    <a:pt x="220696" y="93998"/>
                    <a:pt x="212600" y="99713"/>
                    <a:pt x="201646" y="92284"/>
                  </a:cubicBezTo>
                  <a:cubicBezTo>
                    <a:pt x="199074" y="90474"/>
                    <a:pt x="195169" y="91522"/>
                    <a:pt x="194312" y="97046"/>
                  </a:cubicBezTo>
                  <a:cubicBezTo>
                    <a:pt x="193835" y="100094"/>
                    <a:pt x="191835" y="97237"/>
                    <a:pt x="190501" y="96856"/>
                  </a:cubicBezTo>
                  <a:cubicBezTo>
                    <a:pt x="188216" y="96189"/>
                    <a:pt x="185834" y="100666"/>
                    <a:pt x="183358" y="96856"/>
                  </a:cubicBezTo>
                  <a:cubicBezTo>
                    <a:pt x="183263" y="96665"/>
                    <a:pt x="181548" y="97523"/>
                    <a:pt x="180881" y="98189"/>
                  </a:cubicBezTo>
                  <a:cubicBezTo>
                    <a:pt x="177929" y="101523"/>
                    <a:pt x="174690" y="104000"/>
                    <a:pt x="170404" y="103142"/>
                  </a:cubicBezTo>
                  <a:cubicBezTo>
                    <a:pt x="165832" y="102190"/>
                    <a:pt x="161926" y="106095"/>
                    <a:pt x="157735" y="105238"/>
                  </a:cubicBezTo>
                  <a:cubicBezTo>
                    <a:pt x="155735" y="104857"/>
                    <a:pt x="153926" y="102761"/>
                    <a:pt x="151544" y="104380"/>
                  </a:cubicBezTo>
                  <a:cubicBezTo>
                    <a:pt x="145829" y="108381"/>
                    <a:pt x="138876" y="109905"/>
                    <a:pt x="134018" y="115429"/>
                  </a:cubicBezTo>
                  <a:cubicBezTo>
                    <a:pt x="132399" y="117334"/>
                    <a:pt x="130494" y="118287"/>
                    <a:pt x="128017" y="118382"/>
                  </a:cubicBezTo>
                  <a:cubicBezTo>
                    <a:pt x="120302" y="118668"/>
                    <a:pt x="114016" y="122573"/>
                    <a:pt x="108587" y="128288"/>
                  </a:cubicBezTo>
                  <a:cubicBezTo>
                    <a:pt x="107158" y="129812"/>
                    <a:pt x="105348" y="129908"/>
                    <a:pt x="103919" y="128955"/>
                  </a:cubicBezTo>
                  <a:cubicBezTo>
                    <a:pt x="101919" y="127717"/>
                    <a:pt x="100585" y="126574"/>
                    <a:pt x="98109" y="128479"/>
                  </a:cubicBezTo>
                  <a:cubicBezTo>
                    <a:pt x="92966" y="132670"/>
                    <a:pt x="87155" y="134670"/>
                    <a:pt x="80678" y="133908"/>
                  </a:cubicBezTo>
                  <a:cubicBezTo>
                    <a:pt x="77535" y="133527"/>
                    <a:pt x="75249" y="134575"/>
                    <a:pt x="74868" y="138766"/>
                  </a:cubicBezTo>
                  <a:cubicBezTo>
                    <a:pt x="74773" y="140385"/>
                    <a:pt x="73249" y="140861"/>
                    <a:pt x="72487" y="139813"/>
                  </a:cubicBezTo>
                  <a:cubicBezTo>
                    <a:pt x="69725" y="136289"/>
                    <a:pt x="65438" y="143242"/>
                    <a:pt x="62485" y="137909"/>
                  </a:cubicBezTo>
                  <a:cubicBezTo>
                    <a:pt x="61819" y="136766"/>
                    <a:pt x="58580" y="138099"/>
                    <a:pt x="58199" y="141242"/>
                  </a:cubicBezTo>
                  <a:cubicBezTo>
                    <a:pt x="61247" y="141623"/>
                    <a:pt x="63533" y="144290"/>
                    <a:pt x="63724" y="146767"/>
                  </a:cubicBezTo>
                  <a:cubicBezTo>
                    <a:pt x="64009" y="150101"/>
                    <a:pt x="60580" y="148672"/>
                    <a:pt x="58676" y="148767"/>
                  </a:cubicBezTo>
                  <a:cubicBezTo>
                    <a:pt x="55437" y="148958"/>
                    <a:pt x="53532" y="151434"/>
                    <a:pt x="51913" y="154006"/>
                  </a:cubicBezTo>
                  <a:cubicBezTo>
                    <a:pt x="50293" y="156482"/>
                    <a:pt x="49627" y="159911"/>
                    <a:pt x="47722" y="161911"/>
                  </a:cubicBezTo>
                  <a:cubicBezTo>
                    <a:pt x="45341" y="164388"/>
                    <a:pt x="42007" y="165721"/>
                    <a:pt x="39435" y="167912"/>
                  </a:cubicBezTo>
                  <a:cubicBezTo>
                    <a:pt x="36292" y="170484"/>
                    <a:pt x="38578" y="175342"/>
                    <a:pt x="36292" y="178390"/>
                  </a:cubicBezTo>
                  <a:cubicBezTo>
                    <a:pt x="34482" y="180866"/>
                    <a:pt x="32005" y="182771"/>
                    <a:pt x="30767" y="185534"/>
                  </a:cubicBezTo>
                  <a:cubicBezTo>
                    <a:pt x="29529" y="188105"/>
                    <a:pt x="30577" y="191439"/>
                    <a:pt x="29243" y="194487"/>
                  </a:cubicBezTo>
                  <a:cubicBezTo>
                    <a:pt x="27148" y="199440"/>
                    <a:pt x="22766" y="203726"/>
                    <a:pt x="23528" y="209727"/>
                  </a:cubicBezTo>
                  <a:cubicBezTo>
                    <a:pt x="24385" y="216394"/>
                    <a:pt x="20004" y="221633"/>
                    <a:pt x="20195" y="227825"/>
                  </a:cubicBezTo>
                  <a:cubicBezTo>
                    <a:pt x="20385" y="235063"/>
                    <a:pt x="18671" y="241636"/>
                    <a:pt x="15622" y="247446"/>
                  </a:cubicBezTo>
                  <a:cubicBezTo>
                    <a:pt x="12765" y="252875"/>
                    <a:pt x="15051" y="259162"/>
                    <a:pt x="12765" y="263829"/>
                  </a:cubicBezTo>
                  <a:cubicBezTo>
                    <a:pt x="10288" y="268877"/>
                    <a:pt x="3716" y="270116"/>
                    <a:pt x="2288" y="277164"/>
                  </a:cubicBezTo>
                  <a:cubicBezTo>
                    <a:pt x="1335" y="281831"/>
                    <a:pt x="478" y="281641"/>
                    <a:pt x="4478" y="282688"/>
                  </a:cubicBezTo>
                  <a:cubicBezTo>
                    <a:pt x="11717" y="284593"/>
                    <a:pt x="13337" y="286594"/>
                    <a:pt x="13146" y="293642"/>
                  </a:cubicBezTo>
                  <a:cubicBezTo>
                    <a:pt x="13051" y="295547"/>
                    <a:pt x="13622" y="298024"/>
                    <a:pt x="12765" y="299167"/>
                  </a:cubicBezTo>
                  <a:cubicBezTo>
                    <a:pt x="9908" y="303262"/>
                    <a:pt x="12479" y="308025"/>
                    <a:pt x="10479" y="312597"/>
                  </a:cubicBezTo>
                  <a:cubicBezTo>
                    <a:pt x="8669" y="316788"/>
                    <a:pt x="9241" y="322693"/>
                    <a:pt x="9812" y="327646"/>
                  </a:cubicBezTo>
                  <a:cubicBezTo>
                    <a:pt x="10479" y="333171"/>
                    <a:pt x="6574" y="336981"/>
                    <a:pt x="6574" y="342125"/>
                  </a:cubicBezTo>
                  <a:cubicBezTo>
                    <a:pt x="6669" y="353554"/>
                    <a:pt x="6383" y="364984"/>
                    <a:pt x="6288" y="376510"/>
                  </a:cubicBezTo>
                  <a:cubicBezTo>
                    <a:pt x="6288" y="380320"/>
                    <a:pt x="6955" y="383653"/>
                    <a:pt x="9146" y="387083"/>
                  </a:cubicBezTo>
                  <a:cubicBezTo>
                    <a:pt x="11146" y="390226"/>
                    <a:pt x="10479" y="394321"/>
                    <a:pt x="8003" y="397465"/>
                  </a:cubicBezTo>
                  <a:cubicBezTo>
                    <a:pt x="5717" y="400322"/>
                    <a:pt x="3240" y="402989"/>
                    <a:pt x="954" y="405847"/>
                  </a:cubicBezTo>
                  <a:cubicBezTo>
                    <a:pt x="-284" y="407466"/>
                    <a:pt x="-284" y="409466"/>
                    <a:pt x="763" y="410990"/>
                  </a:cubicBezTo>
                  <a:cubicBezTo>
                    <a:pt x="3907" y="415467"/>
                    <a:pt x="8003" y="418229"/>
                    <a:pt x="13051" y="417943"/>
                  </a:cubicBezTo>
                  <a:cubicBezTo>
                    <a:pt x="14860" y="417848"/>
                    <a:pt x="16194" y="417277"/>
                    <a:pt x="16575" y="419468"/>
                  </a:cubicBezTo>
                  <a:cubicBezTo>
                    <a:pt x="16956" y="421944"/>
                    <a:pt x="16956" y="424516"/>
                    <a:pt x="16861" y="427087"/>
                  </a:cubicBezTo>
                  <a:cubicBezTo>
                    <a:pt x="16766" y="429278"/>
                    <a:pt x="17718" y="430993"/>
                    <a:pt x="19433" y="431278"/>
                  </a:cubicBezTo>
                  <a:cubicBezTo>
                    <a:pt x="23147" y="431945"/>
                    <a:pt x="23624" y="434517"/>
                    <a:pt x="23624" y="438041"/>
                  </a:cubicBezTo>
                  <a:cubicBezTo>
                    <a:pt x="23528" y="444233"/>
                    <a:pt x="22480" y="449376"/>
                    <a:pt x="16004" y="450805"/>
                  </a:cubicBezTo>
                  <a:cubicBezTo>
                    <a:pt x="13813" y="451281"/>
                    <a:pt x="13813" y="453186"/>
                    <a:pt x="15242" y="454615"/>
                  </a:cubicBezTo>
                  <a:cubicBezTo>
                    <a:pt x="17718" y="457186"/>
                    <a:pt x="20290" y="459568"/>
                    <a:pt x="22957" y="461949"/>
                  </a:cubicBezTo>
                  <a:cubicBezTo>
                    <a:pt x="30482" y="468426"/>
                    <a:pt x="38959" y="473188"/>
                    <a:pt x="47626" y="477189"/>
                  </a:cubicBezTo>
                  <a:cubicBezTo>
                    <a:pt x="51151" y="478808"/>
                    <a:pt x="49817" y="479951"/>
                    <a:pt x="48770" y="482333"/>
                  </a:cubicBezTo>
                  <a:cubicBezTo>
                    <a:pt x="48388" y="483190"/>
                    <a:pt x="49913" y="485952"/>
                    <a:pt x="50960" y="486428"/>
                  </a:cubicBezTo>
                  <a:cubicBezTo>
                    <a:pt x="56580" y="488809"/>
                    <a:pt x="62009" y="492429"/>
                    <a:pt x="68296" y="492334"/>
                  </a:cubicBezTo>
                  <a:cubicBezTo>
                    <a:pt x="72963" y="492238"/>
                    <a:pt x="77059" y="492905"/>
                    <a:pt x="80964" y="496144"/>
                  </a:cubicBezTo>
                  <a:cubicBezTo>
                    <a:pt x="83155" y="497953"/>
                    <a:pt x="85917" y="498811"/>
                    <a:pt x="88584" y="499859"/>
                  </a:cubicBezTo>
                  <a:cubicBezTo>
                    <a:pt x="89632" y="500240"/>
                    <a:pt x="91251" y="500430"/>
                    <a:pt x="91918" y="499859"/>
                  </a:cubicBezTo>
                  <a:cubicBezTo>
                    <a:pt x="95156" y="497001"/>
                    <a:pt x="98871" y="499287"/>
                    <a:pt x="102300" y="498334"/>
                  </a:cubicBezTo>
                  <a:cubicBezTo>
                    <a:pt x="111063" y="495858"/>
                    <a:pt x="118969" y="491286"/>
                    <a:pt x="126779" y="486524"/>
                  </a:cubicBezTo>
                  <a:cubicBezTo>
                    <a:pt x="132780" y="482904"/>
                    <a:pt x="138685" y="479666"/>
                    <a:pt x="145925" y="480904"/>
                  </a:cubicBezTo>
                  <a:cubicBezTo>
                    <a:pt x="150401" y="481666"/>
                    <a:pt x="154878" y="481666"/>
                    <a:pt x="158974" y="478142"/>
                  </a:cubicBezTo>
                  <a:cubicBezTo>
                    <a:pt x="160307" y="476999"/>
                    <a:pt x="163927" y="477094"/>
                    <a:pt x="165355" y="478332"/>
                  </a:cubicBezTo>
                  <a:cubicBezTo>
                    <a:pt x="169928" y="482237"/>
                    <a:pt x="175166" y="481475"/>
                    <a:pt x="180024" y="481094"/>
                  </a:cubicBezTo>
                  <a:cubicBezTo>
                    <a:pt x="185358" y="480713"/>
                    <a:pt x="189073" y="482523"/>
                    <a:pt x="190787" y="487952"/>
                  </a:cubicBezTo>
                  <a:cubicBezTo>
                    <a:pt x="192692" y="494334"/>
                    <a:pt x="196312" y="497096"/>
                    <a:pt x="202217" y="496620"/>
                  </a:cubicBezTo>
                  <a:cubicBezTo>
                    <a:pt x="203170" y="496525"/>
                    <a:pt x="204122" y="497953"/>
                    <a:pt x="205075" y="498525"/>
                  </a:cubicBezTo>
                  <a:cubicBezTo>
                    <a:pt x="208218" y="500620"/>
                    <a:pt x="211171" y="500240"/>
                    <a:pt x="214600" y="498525"/>
                  </a:cubicBezTo>
                  <a:cubicBezTo>
                    <a:pt x="220601" y="495572"/>
                    <a:pt x="226887" y="493286"/>
                    <a:pt x="232888" y="490524"/>
                  </a:cubicBezTo>
                  <a:cubicBezTo>
                    <a:pt x="238317" y="488048"/>
                    <a:pt x="245747" y="484428"/>
                    <a:pt x="249842" y="494715"/>
                  </a:cubicBezTo>
                  <a:cubicBezTo>
                    <a:pt x="250985" y="497573"/>
                    <a:pt x="253367" y="491762"/>
                    <a:pt x="255081" y="494048"/>
                  </a:cubicBezTo>
                  <a:cubicBezTo>
                    <a:pt x="259082" y="499477"/>
                    <a:pt x="263939" y="501001"/>
                    <a:pt x="270130" y="500525"/>
                  </a:cubicBezTo>
                  <a:cubicBezTo>
                    <a:pt x="276322" y="499954"/>
                    <a:pt x="282608" y="500335"/>
                    <a:pt x="288895" y="500144"/>
                  </a:cubicBezTo>
                  <a:cubicBezTo>
                    <a:pt x="298134" y="499954"/>
                    <a:pt x="301182" y="499096"/>
                    <a:pt x="308802" y="492429"/>
                  </a:cubicBezTo>
                  <a:cubicBezTo>
                    <a:pt x="311755" y="489857"/>
                    <a:pt x="314422" y="488714"/>
                    <a:pt x="318041" y="488619"/>
                  </a:cubicBezTo>
                  <a:cubicBezTo>
                    <a:pt x="319470" y="488524"/>
                    <a:pt x="320804" y="486238"/>
                    <a:pt x="322328" y="485952"/>
                  </a:cubicBezTo>
                  <a:cubicBezTo>
                    <a:pt x="324042" y="485571"/>
                    <a:pt x="325376" y="489667"/>
                    <a:pt x="327757" y="487000"/>
                  </a:cubicBezTo>
                  <a:cubicBezTo>
                    <a:pt x="329567" y="485000"/>
                    <a:pt x="330614" y="486428"/>
                    <a:pt x="330900" y="488428"/>
                  </a:cubicBezTo>
                  <a:cubicBezTo>
                    <a:pt x="331376" y="491858"/>
                    <a:pt x="332424" y="492715"/>
                    <a:pt x="335091" y="490429"/>
                  </a:cubicBezTo>
                  <a:cubicBezTo>
                    <a:pt x="335948" y="489762"/>
                    <a:pt x="336996" y="489381"/>
                    <a:pt x="337949" y="488809"/>
                  </a:cubicBezTo>
                  <a:cubicBezTo>
                    <a:pt x="338234" y="486714"/>
                    <a:pt x="339377" y="485476"/>
                    <a:pt x="341282" y="485000"/>
                  </a:cubicBezTo>
                  <a:cubicBezTo>
                    <a:pt x="341187" y="482047"/>
                    <a:pt x="339472" y="481094"/>
                    <a:pt x="336996" y="481094"/>
                  </a:cubicBezTo>
                  <a:cubicBezTo>
                    <a:pt x="326042" y="481094"/>
                    <a:pt x="315089" y="481094"/>
                    <a:pt x="304039" y="480999"/>
                  </a:cubicBezTo>
                  <a:cubicBezTo>
                    <a:pt x="304230" y="478046"/>
                    <a:pt x="306421" y="478142"/>
                    <a:pt x="308326" y="477094"/>
                  </a:cubicBezTo>
                  <a:cubicBezTo>
                    <a:pt x="312707" y="474522"/>
                    <a:pt x="316993" y="471760"/>
                    <a:pt x="321756" y="470141"/>
                  </a:cubicBezTo>
                  <a:cubicBezTo>
                    <a:pt x="324709" y="472998"/>
                    <a:pt x="327185" y="471569"/>
                    <a:pt x="330424" y="470141"/>
                  </a:cubicBezTo>
                  <a:cubicBezTo>
                    <a:pt x="333376" y="468807"/>
                    <a:pt x="337187" y="469759"/>
                    <a:pt x="340520" y="469759"/>
                  </a:cubicBezTo>
                  <a:cubicBezTo>
                    <a:pt x="343283" y="469759"/>
                    <a:pt x="346045" y="469950"/>
                    <a:pt x="348521" y="467569"/>
                  </a:cubicBezTo>
                  <a:cubicBezTo>
                    <a:pt x="350903" y="465187"/>
                    <a:pt x="353855" y="470712"/>
                    <a:pt x="356903" y="466711"/>
                  </a:cubicBezTo>
                  <a:cubicBezTo>
                    <a:pt x="358332" y="464807"/>
                    <a:pt x="362333" y="465759"/>
                    <a:pt x="364618" y="464330"/>
                  </a:cubicBezTo>
                  <a:cubicBezTo>
                    <a:pt x="367190" y="462616"/>
                    <a:pt x="369095" y="465378"/>
                    <a:pt x="370334" y="464902"/>
                  </a:cubicBezTo>
                  <a:cubicBezTo>
                    <a:pt x="372905" y="463949"/>
                    <a:pt x="375096" y="462044"/>
                    <a:pt x="378144" y="462235"/>
                  </a:cubicBezTo>
                  <a:cubicBezTo>
                    <a:pt x="382716" y="462520"/>
                    <a:pt x="387193" y="462235"/>
                    <a:pt x="391765" y="462235"/>
                  </a:cubicBezTo>
                  <a:cubicBezTo>
                    <a:pt x="395765" y="462235"/>
                    <a:pt x="399766" y="462235"/>
                    <a:pt x="403671" y="462140"/>
                  </a:cubicBezTo>
                  <a:cubicBezTo>
                    <a:pt x="408243" y="462044"/>
                    <a:pt x="412910" y="461187"/>
                    <a:pt x="417292" y="462044"/>
                  </a:cubicBezTo>
                  <a:cubicBezTo>
                    <a:pt x="421768" y="462901"/>
                    <a:pt x="425007" y="456234"/>
                    <a:pt x="428150" y="458996"/>
                  </a:cubicBezTo>
                  <a:cubicBezTo>
                    <a:pt x="433008" y="463283"/>
                    <a:pt x="436247" y="457282"/>
                    <a:pt x="440438" y="458234"/>
                  </a:cubicBezTo>
                  <a:cubicBezTo>
                    <a:pt x="444819" y="459187"/>
                    <a:pt x="449486" y="458520"/>
                    <a:pt x="454058" y="458044"/>
                  </a:cubicBezTo>
                  <a:cubicBezTo>
                    <a:pt x="459011" y="457568"/>
                    <a:pt x="464155" y="459568"/>
                    <a:pt x="468917" y="455758"/>
                  </a:cubicBezTo>
                  <a:cubicBezTo>
                    <a:pt x="473489" y="452043"/>
                    <a:pt x="477299" y="456710"/>
                    <a:pt x="481395" y="457853"/>
                  </a:cubicBezTo>
                  <a:cubicBezTo>
                    <a:pt x="481871" y="458044"/>
                    <a:pt x="482729" y="458044"/>
                    <a:pt x="483014" y="457663"/>
                  </a:cubicBezTo>
                  <a:cubicBezTo>
                    <a:pt x="487205" y="452900"/>
                    <a:pt x="492634" y="453948"/>
                    <a:pt x="497492" y="454519"/>
                  </a:cubicBezTo>
                  <a:cubicBezTo>
                    <a:pt x="503398" y="455091"/>
                    <a:pt x="507779" y="450328"/>
                    <a:pt x="513685" y="450709"/>
                  </a:cubicBezTo>
                  <a:cubicBezTo>
                    <a:pt x="523876" y="451376"/>
                    <a:pt x="534164" y="450519"/>
                    <a:pt x="544355" y="450614"/>
                  </a:cubicBezTo>
                  <a:cubicBezTo>
                    <a:pt x="549308" y="450709"/>
                    <a:pt x="554642" y="449281"/>
                    <a:pt x="558738" y="454138"/>
                  </a:cubicBezTo>
                  <a:cubicBezTo>
                    <a:pt x="559214" y="454710"/>
                    <a:pt x="561405" y="454424"/>
                    <a:pt x="561881" y="453758"/>
                  </a:cubicBezTo>
                  <a:cubicBezTo>
                    <a:pt x="565025" y="448995"/>
                    <a:pt x="567501" y="454329"/>
                    <a:pt x="570263" y="454234"/>
                  </a:cubicBezTo>
                  <a:cubicBezTo>
                    <a:pt x="571311" y="449090"/>
                    <a:pt x="575311" y="451091"/>
                    <a:pt x="578169" y="450614"/>
                  </a:cubicBezTo>
                  <a:cubicBezTo>
                    <a:pt x="580360" y="450233"/>
                    <a:pt x="582646" y="450519"/>
                    <a:pt x="583693" y="453281"/>
                  </a:cubicBezTo>
                  <a:cubicBezTo>
                    <a:pt x="584360" y="455091"/>
                    <a:pt x="583789" y="458710"/>
                    <a:pt x="587408" y="456234"/>
                  </a:cubicBezTo>
                  <a:cubicBezTo>
                    <a:pt x="590170" y="454329"/>
                    <a:pt x="593123" y="452615"/>
                    <a:pt x="596076" y="451186"/>
                  </a:cubicBezTo>
                  <a:cubicBezTo>
                    <a:pt x="597505" y="450519"/>
                    <a:pt x="599505" y="450138"/>
                    <a:pt x="600458" y="452329"/>
                  </a:cubicBezTo>
                  <a:cubicBezTo>
                    <a:pt x="601124" y="453948"/>
                    <a:pt x="601219" y="455758"/>
                    <a:pt x="600077" y="457472"/>
                  </a:cubicBezTo>
                  <a:cubicBezTo>
                    <a:pt x="599219" y="458710"/>
                    <a:pt x="598743" y="460330"/>
                    <a:pt x="598076" y="461854"/>
                  </a:cubicBezTo>
                  <a:cubicBezTo>
                    <a:pt x="603029" y="461949"/>
                    <a:pt x="608649" y="460616"/>
                    <a:pt x="612650" y="462806"/>
                  </a:cubicBezTo>
                  <a:cubicBezTo>
                    <a:pt x="620365" y="467093"/>
                    <a:pt x="627604" y="467093"/>
                    <a:pt x="635128" y="463854"/>
                  </a:cubicBezTo>
                  <a:cubicBezTo>
                    <a:pt x="637034" y="462997"/>
                    <a:pt x="637891" y="463187"/>
                    <a:pt x="639129" y="464426"/>
                  </a:cubicBezTo>
                  <a:cubicBezTo>
                    <a:pt x="642177" y="467664"/>
                    <a:pt x="647130" y="464426"/>
                    <a:pt x="650083" y="468426"/>
                  </a:cubicBezTo>
                  <a:cubicBezTo>
                    <a:pt x="651226" y="469950"/>
                    <a:pt x="653226" y="469569"/>
                    <a:pt x="654655" y="468521"/>
                  </a:cubicBezTo>
                  <a:cubicBezTo>
                    <a:pt x="657036" y="466807"/>
                    <a:pt x="659417" y="464711"/>
                    <a:pt x="662180" y="467474"/>
                  </a:cubicBezTo>
                  <a:cubicBezTo>
                    <a:pt x="665609" y="470807"/>
                    <a:pt x="668466" y="463568"/>
                    <a:pt x="670943" y="466521"/>
                  </a:cubicBezTo>
                  <a:cubicBezTo>
                    <a:pt x="673991" y="470045"/>
                    <a:pt x="677134" y="465473"/>
                    <a:pt x="679610" y="467759"/>
                  </a:cubicBezTo>
                  <a:cubicBezTo>
                    <a:pt x="683325" y="471093"/>
                    <a:pt x="685706" y="467283"/>
                    <a:pt x="688754" y="466235"/>
                  </a:cubicBezTo>
                  <a:cubicBezTo>
                    <a:pt x="690659" y="465568"/>
                    <a:pt x="693326" y="466045"/>
                    <a:pt x="695327" y="466997"/>
                  </a:cubicBezTo>
                  <a:cubicBezTo>
                    <a:pt x="697517" y="468045"/>
                    <a:pt x="698946" y="468521"/>
                    <a:pt x="701327" y="467283"/>
                  </a:cubicBezTo>
                  <a:cubicBezTo>
                    <a:pt x="703232" y="466235"/>
                    <a:pt x="706090" y="470236"/>
                    <a:pt x="708376" y="466807"/>
                  </a:cubicBezTo>
                  <a:cubicBezTo>
                    <a:pt x="711519" y="470045"/>
                    <a:pt x="714281" y="467283"/>
                    <a:pt x="717139" y="466140"/>
                  </a:cubicBezTo>
                  <a:cubicBezTo>
                    <a:pt x="721997" y="464330"/>
                    <a:pt x="726664" y="468902"/>
                    <a:pt x="731331" y="467283"/>
                  </a:cubicBezTo>
                  <a:cubicBezTo>
                    <a:pt x="733903" y="466426"/>
                    <a:pt x="736093" y="470426"/>
                    <a:pt x="738760" y="467188"/>
                  </a:cubicBezTo>
                  <a:cubicBezTo>
                    <a:pt x="740285" y="465378"/>
                    <a:pt x="741999" y="470521"/>
                    <a:pt x="744380" y="467950"/>
                  </a:cubicBezTo>
                  <a:cubicBezTo>
                    <a:pt x="746666" y="465473"/>
                    <a:pt x="749619" y="465950"/>
                    <a:pt x="752381" y="466045"/>
                  </a:cubicBezTo>
                  <a:cubicBezTo>
                    <a:pt x="756286" y="466140"/>
                    <a:pt x="760097" y="466426"/>
                    <a:pt x="763430" y="462901"/>
                  </a:cubicBezTo>
                  <a:cubicBezTo>
                    <a:pt x="764668" y="461663"/>
                    <a:pt x="768383" y="461568"/>
                    <a:pt x="769717" y="462711"/>
                  </a:cubicBezTo>
                  <a:cubicBezTo>
                    <a:pt x="773717" y="466330"/>
                    <a:pt x="778099" y="465854"/>
                    <a:pt x="782671" y="465759"/>
                  </a:cubicBezTo>
                  <a:cubicBezTo>
                    <a:pt x="787243" y="465664"/>
                    <a:pt x="791815" y="466140"/>
                    <a:pt x="796292" y="465759"/>
                  </a:cubicBezTo>
                  <a:cubicBezTo>
                    <a:pt x="801244" y="465283"/>
                    <a:pt x="806578" y="467569"/>
                    <a:pt x="810865" y="462997"/>
                  </a:cubicBezTo>
                  <a:cubicBezTo>
                    <a:pt x="814675" y="465950"/>
                    <a:pt x="819152" y="466140"/>
                    <a:pt x="823533" y="466045"/>
                  </a:cubicBezTo>
                  <a:cubicBezTo>
                    <a:pt x="825152" y="466045"/>
                    <a:pt x="826962" y="465664"/>
                    <a:pt x="828391" y="464997"/>
                  </a:cubicBezTo>
                  <a:cubicBezTo>
                    <a:pt x="829058" y="464616"/>
                    <a:pt x="829343" y="463092"/>
                    <a:pt x="829724" y="462044"/>
                  </a:cubicBezTo>
                  <a:cubicBezTo>
                    <a:pt x="825724" y="460330"/>
                    <a:pt x="823438" y="456329"/>
                    <a:pt x="820676" y="453091"/>
                  </a:cubicBezTo>
                  <a:cubicBezTo>
                    <a:pt x="818770" y="450900"/>
                    <a:pt x="820199" y="448043"/>
                    <a:pt x="823533" y="446995"/>
                  </a:cubicBezTo>
                  <a:cubicBezTo>
                    <a:pt x="824581" y="446709"/>
                    <a:pt x="825628" y="446709"/>
                    <a:pt x="826676" y="446614"/>
                  </a:cubicBezTo>
                  <a:cubicBezTo>
                    <a:pt x="830010" y="442042"/>
                    <a:pt x="831248" y="441851"/>
                    <a:pt x="833153" y="446233"/>
                  </a:cubicBezTo>
                  <a:cubicBezTo>
                    <a:pt x="834296" y="448900"/>
                    <a:pt x="834773" y="450995"/>
                    <a:pt x="837249" y="448043"/>
                  </a:cubicBezTo>
                  <a:cubicBezTo>
                    <a:pt x="840583" y="444042"/>
                    <a:pt x="843726" y="440994"/>
                    <a:pt x="848679" y="445757"/>
                  </a:cubicBezTo>
                  <a:cubicBezTo>
                    <a:pt x="850012" y="447090"/>
                    <a:pt x="853442" y="447280"/>
                    <a:pt x="855061" y="446328"/>
                  </a:cubicBezTo>
                  <a:cubicBezTo>
                    <a:pt x="864205" y="440899"/>
                    <a:pt x="873349" y="441470"/>
                    <a:pt x="882493" y="445757"/>
                  </a:cubicBezTo>
                  <a:cubicBezTo>
                    <a:pt x="884112" y="446518"/>
                    <a:pt x="885827" y="446900"/>
                    <a:pt x="887160" y="445471"/>
                  </a:cubicBezTo>
                  <a:cubicBezTo>
                    <a:pt x="890018" y="442423"/>
                    <a:pt x="893351" y="442994"/>
                    <a:pt x="896780" y="442994"/>
                  </a:cubicBezTo>
                  <a:cubicBezTo>
                    <a:pt x="909258" y="442994"/>
                    <a:pt x="921831" y="442994"/>
                    <a:pt x="934309" y="443090"/>
                  </a:cubicBezTo>
                  <a:cubicBezTo>
                    <a:pt x="936785" y="443090"/>
                    <a:pt x="938405" y="441089"/>
                    <a:pt x="940405" y="440518"/>
                  </a:cubicBezTo>
                  <a:cubicBezTo>
                    <a:pt x="942119" y="440137"/>
                    <a:pt x="944215" y="441946"/>
                    <a:pt x="946120" y="442804"/>
                  </a:cubicBezTo>
                  <a:cubicBezTo>
                    <a:pt x="948025" y="443661"/>
                    <a:pt x="951454" y="445757"/>
                    <a:pt x="951740" y="445280"/>
                  </a:cubicBezTo>
                  <a:cubicBezTo>
                    <a:pt x="954597" y="440803"/>
                    <a:pt x="959360" y="448900"/>
                    <a:pt x="961645" y="443185"/>
                  </a:cubicBezTo>
                  <a:cubicBezTo>
                    <a:pt x="968980" y="443375"/>
                    <a:pt x="976028" y="434708"/>
                    <a:pt x="983743" y="442518"/>
                  </a:cubicBezTo>
                  <a:cubicBezTo>
                    <a:pt x="984601" y="443375"/>
                    <a:pt x="987839" y="443185"/>
                    <a:pt x="988506" y="442232"/>
                  </a:cubicBezTo>
                  <a:cubicBezTo>
                    <a:pt x="992316" y="436993"/>
                    <a:pt x="996221" y="445090"/>
                    <a:pt x="998793" y="442327"/>
                  </a:cubicBezTo>
                  <a:cubicBezTo>
                    <a:pt x="1003651" y="437184"/>
                    <a:pt x="1006794" y="444994"/>
                    <a:pt x="1010985" y="443280"/>
                  </a:cubicBezTo>
                  <a:cubicBezTo>
                    <a:pt x="1011652" y="442994"/>
                    <a:pt x="1012985" y="444137"/>
                    <a:pt x="1013843" y="444899"/>
                  </a:cubicBezTo>
                  <a:cubicBezTo>
                    <a:pt x="1014985" y="445947"/>
                    <a:pt x="1014795" y="451567"/>
                    <a:pt x="1013176" y="453662"/>
                  </a:cubicBezTo>
                  <a:cubicBezTo>
                    <a:pt x="1011461" y="455853"/>
                    <a:pt x="1009842" y="459187"/>
                    <a:pt x="1006699" y="455567"/>
                  </a:cubicBezTo>
                  <a:cubicBezTo>
                    <a:pt x="1005842" y="454615"/>
                    <a:pt x="1004889" y="455282"/>
                    <a:pt x="1004603" y="456996"/>
                  </a:cubicBezTo>
                  <a:cubicBezTo>
                    <a:pt x="1004318" y="458996"/>
                    <a:pt x="1004889" y="461282"/>
                    <a:pt x="1006603" y="461663"/>
                  </a:cubicBezTo>
                  <a:cubicBezTo>
                    <a:pt x="1016510" y="463854"/>
                    <a:pt x="1026987" y="458520"/>
                    <a:pt x="1036607" y="464711"/>
                  </a:cubicBezTo>
                  <a:cubicBezTo>
                    <a:pt x="1036798" y="464807"/>
                    <a:pt x="1038227" y="463283"/>
                    <a:pt x="1038322" y="462425"/>
                  </a:cubicBezTo>
                  <a:cubicBezTo>
                    <a:pt x="1038798" y="459092"/>
                    <a:pt x="1039941" y="457758"/>
                    <a:pt x="1042227" y="460616"/>
                  </a:cubicBezTo>
                  <a:cubicBezTo>
                    <a:pt x="1045085" y="464140"/>
                    <a:pt x="1048133" y="466235"/>
                    <a:pt x="1052609" y="465759"/>
                  </a:cubicBezTo>
                  <a:cubicBezTo>
                    <a:pt x="1058610" y="465092"/>
                    <a:pt x="1065087" y="467854"/>
                    <a:pt x="1070707" y="463092"/>
                  </a:cubicBezTo>
                  <a:cubicBezTo>
                    <a:pt x="1070802" y="462997"/>
                    <a:pt x="1072421" y="464330"/>
                    <a:pt x="1072517" y="465092"/>
                  </a:cubicBezTo>
                  <a:cubicBezTo>
                    <a:pt x="1072898" y="468331"/>
                    <a:pt x="1073945" y="469664"/>
                    <a:pt x="1076612" y="467283"/>
                  </a:cubicBezTo>
                  <a:cubicBezTo>
                    <a:pt x="1078708" y="465378"/>
                    <a:pt x="1080803" y="465283"/>
                    <a:pt x="1082613" y="467378"/>
                  </a:cubicBezTo>
                  <a:cubicBezTo>
                    <a:pt x="1084994" y="470045"/>
                    <a:pt x="1086518" y="466426"/>
                    <a:pt x="1088137" y="466616"/>
                  </a:cubicBezTo>
                  <a:cubicBezTo>
                    <a:pt x="1090138" y="466902"/>
                    <a:pt x="1091471" y="469474"/>
                    <a:pt x="1094043" y="469664"/>
                  </a:cubicBezTo>
                  <a:cubicBezTo>
                    <a:pt x="1098996" y="469950"/>
                    <a:pt x="1104330" y="468140"/>
                    <a:pt x="1108616" y="472808"/>
                  </a:cubicBezTo>
                  <a:cubicBezTo>
                    <a:pt x="1109283" y="473474"/>
                    <a:pt x="1111950" y="472712"/>
                    <a:pt x="1113093" y="471760"/>
                  </a:cubicBezTo>
                  <a:cubicBezTo>
                    <a:pt x="1119951" y="466426"/>
                    <a:pt x="1127476" y="465473"/>
                    <a:pt x="1135572" y="465568"/>
                  </a:cubicBezTo>
                  <a:cubicBezTo>
                    <a:pt x="1139382" y="465664"/>
                    <a:pt x="1144049" y="467378"/>
                    <a:pt x="1147097" y="464235"/>
                  </a:cubicBezTo>
                  <a:cubicBezTo>
                    <a:pt x="1152050" y="459187"/>
                    <a:pt x="1155289" y="466330"/>
                    <a:pt x="1159480" y="465473"/>
                  </a:cubicBezTo>
                  <a:cubicBezTo>
                    <a:pt x="1161956" y="460139"/>
                    <a:pt x="1166433" y="467093"/>
                    <a:pt x="1169576" y="463378"/>
                  </a:cubicBezTo>
                  <a:cubicBezTo>
                    <a:pt x="1170815" y="461949"/>
                    <a:pt x="1174625" y="461377"/>
                    <a:pt x="1175863" y="462425"/>
                  </a:cubicBezTo>
                  <a:cubicBezTo>
                    <a:pt x="1180244" y="466140"/>
                    <a:pt x="1183483" y="464902"/>
                    <a:pt x="1188150" y="462616"/>
                  </a:cubicBezTo>
                  <a:cubicBezTo>
                    <a:pt x="1191960" y="460806"/>
                    <a:pt x="1197485" y="460996"/>
                    <a:pt x="1201580" y="462425"/>
                  </a:cubicBezTo>
                  <a:cubicBezTo>
                    <a:pt x="1206057" y="464044"/>
                    <a:pt x="1209677" y="463187"/>
                    <a:pt x="1213963" y="462711"/>
                  </a:cubicBezTo>
                  <a:cubicBezTo>
                    <a:pt x="1216058" y="462425"/>
                    <a:pt x="1218154" y="465473"/>
                    <a:pt x="1221202" y="462901"/>
                  </a:cubicBezTo>
                  <a:cubicBezTo>
                    <a:pt x="1223964" y="460520"/>
                    <a:pt x="1226155" y="464521"/>
                    <a:pt x="1228727" y="465283"/>
                  </a:cubicBezTo>
                  <a:cubicBezTo>
                    <a:pt x="1232156" y="466330"/>
                    <a:pt x="1234442" y="460996"/>
                    <a:pt x="1238156" y="462425"/>
                  </a:cubicBezTo>
                  <a:cubicBezTo>
                    <a:pt x="1238633" y="462616"/>
                    <a:pt x="1239109" y="463092"/>
                    <a:pt x="1239585" y="463473"/>
                  </a:cubicBezTo>
                  <a:cubicBezTo>
                    <a:pt x="1241490" y="464997"/>
                    <a:pt x="1243586" y="466426"/>
                    <a:pt x="1245681" y="464521"/>
                  </a:cubicBezTo>
                  <a:cubicBezTo>
                    <a:pt x="1250158" y="460425"/>
                    <a:pt x="1255492" y="462425"/>
                    <a:pt x="1260445" y="461759"/>
                  </a:cubicBezTo>
                  <a:cubicBezTo>
                    <a:pt x="1263778" y="461282"/>
                    <a:pt x="1267303" y="462140"/>
                    <a:pt x="1270636" y="461854"/>
                  </a:cubicBezTo>
                  <a:cubicBezTo>
                    <a:pt x="1273303" y="461568"/>
                    <a:pt x="1274542" y="466616"/>
                    <a:pt x="1277876" y="463759"/>
                  </a:cubicBezTo>
                  <a:cubicBezTo>
                    <a:pt x="1280543" y="461568"/>
                    <a:pt x="1283591" y="459949"/>
                    <a:pt x="1286734" y="458520"/>
                  </a:cubicBezTo>
                  <a:cubicBezTo>
                    <a:pt x="1288162" y="457853"/>
                    <a:pt x="1290068" y="458329"/>
                    <a:pt x="1291782" y="458329"/>
                  </a:cubicBezTo>
                  <a:cubicBezTo>
                    <a:pt x="1296354" y="458234"/>
                    <a:pt x="1300926" y="457949"/>
                    <a:pt x="1305403" y="458234"/>
                  </a:cubicBezTo>
                  <a:cubicBezTo>
                    <a:pt x="1310356" y="458615"/>
                    <a:pt x="1313594" y="454615"/>
                    <a:pt x="1317690" y="452900"/>
                  </a:cubicBezTo>
                  <a:cubicBezTo>
                    <a:pt x="1319690" y="452043"/>
                    <a:pt x="1318071" y="452710"/>
                    <a:pt x="1317309" y="451852"/>
                  </a:cubicBezTo>
                  <a:cubicBezTo>
                    <a:pt x="1314261" y="448614"/>
                    <a:pt x="1318357" y="446233"/>
                    <a:pt x="1317595" y="444137"/>
                  </a:cubicBezTo>
                  <a:cubicBezTo>
                    <a:pt x="1315023" y="437184"/>
                    <a:pt x="1312547" y="429659"/>
                    <a:pt x="1303593" y="431183"/>
                  </a:cubicBezTo>
                  <a:cubicBezTo>
                    <a:pt x="1302545" y="431374"/>
                    <a:pt x="1301402" y="430993"/>
                    <a:pt x="1300355" y="430707"/>
                  </a:cubicBezTo>
                  <a:cubicBezTo>
                    <a:pt x="1299878" y="430517"/>
                    <a:pt x="1299402" y="429945"/>
                    <a:pt x="1299021" y="429564"/>
                  </a:cubicBezTo>
                  <a:cubicBezTo>
                    <a:pt x="1299402" y="429183"/>
                    <a:pt x="1299783" y="428516"/>
                    <a:pt x="1300164" y="428421"/>
                  </a:cubicBezTo>
                  <a:cubicBezTo>
                    <a:pt x="1305212" y="428040"/>
                    <a:pt x="1310451" y="428611"/>
                    <a:pt x="1315309" y="427183"/>
                  </a:cubicBezTo>
                  <a:cubicBezTo>
                    <a:pt x="1320643" y="425563"/>
                    <a:pt x="1325501" y="421087"/>
                    <a:pt x="1330835" y="426992"/>
                  </a:cubicBezTo>
                  <a:cubicBezTo>
                    <a:pt x="1333311" y="423563"/>
                    <a:pt x="1336645" y="423944"/>
                    <a:pt x="1340169" y="423849"/>
                  </a:cubicBezTo>
                  <a:cubicBezTo>
                    <a:pt x="1345789" y="423754"/>
                    <a:pt x="1351409" y="423087"/>
                    <a:pt x="1356266" y="427183"/>
                  </a:cubicBezTo>
                  <a:cubicBezTo>
                    <a:pt x="1361505" y="423754"/>
                    <a:pt x="1366649" y="420039"/>
                    <a:pt x="1371983" y="416896"/>
                  </a:cubicBezTo>
                  <a:cubicBezTo>
                    <a:pt x="1374078" y="415753"/>
                    <a:pt x="1375983" y="416705"/>
                    <a:pt x="1377031" y="419849"/>
                  </a:cubicBezTo>
                  <a:cubicBezTo>
                    <a:pt x="1377983" y="422706"/>
                    <a:pt x="1384270" y="424801"/>
                    <a:pt x="1385127" y="422992"/>
                  </a:cubicBezTo>
                  <a:cubicBezTo>
                    <a:pt x="1387508" y="418325"/>
                    <a:pt x="1392461" y="414038"/>
                    <a:pt x="1390461" y="408133"/>
                  </a:cubicBezTo>
                  <a:cubicBezTo>
                    <a:pt x="1389032" y="404037"/>
                    <a:pt x="1388842" y="400799"/>
                    <a:pt x="1390080" y="396798"/>
                  </a:cubicBezTo>
                  <a:cubicBezTo>
                    <a:pt x="1390652" y="394798"/>
                    <a:pt x="1389128" y="393274"/>
                    <a:pt x="1387127" y="393559"/>
                  </a:cubicBezTo>
                  <a:cubicBezTo>
                    <a:pt x="1386175" y="393655"/>
                    <a:pt x="1384746" y="394321"/>
                    <a:pt x="1384460" y="395084"/>
                  </a:cubicBezTo>
                  <a:cubicBezTo>
                    <a:pt x="1383889" y="396798"/>
                    <a:pt x="1384079" y="398798"/>
                    <a:pt x="1383698" y="400608"/>
                  </a:cubicBezTo>
                  <a:cubicBezTo>
                    <a:pt x="1383412" y="401656"/>
                    <a:pt x="1382746" y="402608"/>
                    <a:pt x="1382174" y="403656"/>
                  </a:cubicBezTo>
                  <a:cubicBezTo>
                    <a:pt x="1381222" y="402894"/>
                    <a:pt x="1380174" y="402323"/>
                    <a:pt x="1379507" y="401370"/>
                  </a:cubicBezTo>
                  <a:cubicBezTo>
                    <a:pt x="1378460" y="399941"/>
                    <a:pt x="1377412" y="398322"/>
                    <a:pt x="1377031" y="396608"/>
                  </a:cubicBezTo>
                  <a:cubicBezTo>
                    <a:pt x="1375983" y="392131"/>
                    <a:pt x="1374364" y="394512"/>
                    <a:pt x="1372554" y="395750"/>
                  </a:cubicBezTo>
                  <a:cubicBezTo>
                    <a:pt x="1371697" y="396322"/>
                    <a:pt x="1370078" y="396988"/>
                    <a:pt x="1369506" y="396512"/>
                  </a:cubicBezTo>
                  <a:cubicBezTo>
                    <a:pt x="1365125" y="392893"/>
                    <a:pt x="1360076" y="392893"/>
                    <a:pt x="1355028" y="393083"/>
                  </a:cubicBezTo>
                  <a:cubicBezTo>
                    <a:pt x="1351599" y="393274"/>
                    <a:pt x="1348265" y="393369"/>
                    <a:pt x="1345312" y="390702"/>
                  </a:cubicBezTo>
                  <a:cubicBezTo>
                    <a:pt x="1344836" y="390321"/>
                    <a:pt x="1343312" y="390893"/>
                    <a:pt x="1342645" y="391559"/>
                  </a:cubicBezTo>
                  <a:cubicBezTo>
                    <a:pt x="1338836" y="394607"/>
                    <a:pt x="1335597" y="392417"/>
                    <a:pt x="1334264" y="388892"/>
                  </a:cubicBezTo>
                  <a:cubicBezTo>
                    <a:pt x="1331501" y="381749"/>
                    <a:pt x="1326548" y="378701"/>
                    <a:pt x="1320357" y="377938"/>
                  </a:cubicBezTo>
                  <a:cubicBezTo>
                    <a:pt x="1316357" y="377462"/>
                    <a:pt x="1312832" y="375271"/>
                    <a:pt x="1309213" y="374605"/>
                  </a:cubicBezTo>
                  <a:cubicBezTo>
                    <a:pt x="1305117" y="373843"/>
                    <a:pt x="1302069" y="370700"/>
                    <a:pt x="1298164" y="370414"/>
                  </a:cubicBezTo>
                  <a:cubicBezTo>
                    <a:pt x="1293592" y="370128"/>
                    <a:pt x="1289210" y="369842"/>
                    <a:pt x="1285400" y="366509"/>
                  </a:cubicBezTo>
                  <a:cubicBezTo>
                    <a:pt x="1284734" y="365937"/>
                    <a:pt x="1283210" y="366509"/>
                    <a:pt x="1282067" y="366413"/>
                  </a:cubicBezTo>
                  <a:cubicBezTo>
                    <a:pt x="1279019" y="365937"/>
                    <a:pt x="1277114" y="370795"/>
                    <a:pt x="1273018" y="367556"/>
                  </a:cubicBezTo>
                  <a:cubicBezTo>
                    <a:pt x="1270256" y="365366"/>
                    <a:pt x="1265398" y="366604"/>
                    <a:pt x="1261397" y="366318"/>
                  </a:cubicBezTo>
                  <a:cubicBezTo>
                    <a:pt x="1258540" y="366127"/>
                    <a:pt x="1255873" y="366509"/>
                    <a:pt x="1253396" y="368604"/>
                  </a:cubicBezTo>
                  <a:cubicBezTo>
                    <a:pt x="1251206" y="370414"/>
                    <a:pt x="1248539" y="372224"/>
                    <a:pt x="1245967" y="372509"/>
                  </a:cubicBezTo>
                  <a:cubicBezTo>
                    <a:pt x="1243490" y="372795"/>
                    <a:pt x="1240919" y="370509"/>
                    <a:pt x="1238347" y="370223"/>
                  </a:cubicBezTo>
                  <a:cubicBezTo>
                    <a:pt x="1233870" y="369842"/>
                    <a:pt x="1229108" y="370890"/>
                    <a:pt x="1224726" y="369937"/>
                  </a:cubicBezTo>
                  <a:cubicBezTo>
                    <a:pt x="1219868" y="368890"/>
                    <a:pt x="1215963" y="374224"/>
                    <a:pt x="1210534" y="370985"/>
                  </a:cubicBezTo>
                  <a:cubicBezTo>
                    <a:pt x="1206914" y="368794"/>
                    <a:pt x="1201676" y="370128"/>
                    <a:pt x="1197103" y="369937"/>
                  </a:cubicBezTo>
                  <a:cubicBezTo>
                    <a:pt x="1195961" y="369937"/>
                    <a:pt x="1194722" y="370414"/>
                    <a:pt x="1193675" y="370033"/>
                  </a:cubicBezTo>
                  <a:cubicBezTo>
                    <a:pt x="1190722" y="369176"/>
                    <a:pt x="1188722" y="374224"/>
                    <a:pt x="1186150" y="372128"/>
                  </a:cubicBezTo>
                  <a:cubicBezTo>
                    <a:pt x="1183102" y="369652"/>
                    <a:pt x="1179482" y="371080"/>
                    <a:pt x="1176434" y="369366"/>
                  </a:cubicBezTo>
                  <a:cubicBezTo>
                    <a:pt x="1174720" y="368413"/>
                    <a:pt x="1166814" y="368890"/>
                    <a:pt x="1163480" y="369271"/>
                  </a:cubicBezTo>
                  <a:cubicBezTo>
                    <a:pt x="1161956" y="369461"/>
                    <a:pt x="1159480" y="369652"/>
                    <a:pt x="1158813" y="368699"/>
                  </a:cubicBezTo>
                  <a:cubicBezTo>
                    <a:pt x="1154812" y="362603"/>
                    <a:pt x="1151288" y="363460"/>
                    <a:pt x="1147097" y="368509"/>
                  </a:cubicBezTo>
                  <a:cubicBezTo>
                    <a:pt x="1145002" y="370985"/>
                    <a:pt x="1141763" y="370604"/>
                    <a:pt x="1139192" y="369176"/>
                  </a:cubicBezTo>
                  <a:cubicBezTo>
                    <a:pt x="1137096" y="367937"/>
                    <a:pt x="1135762" y="367937"/>
                    <a:pt x="1133381" y="368890"/>
                  </a:cubicBezTo>
                  <a:cubicBezTo>
                    <a:pt x="1129762" y="370318"/>
                    <a:pt x="1125666" y="370033"/>
                    <a:pt x="1121761" y="370128"/>
                  </a:cubicBezTo>
                  <a:cubicBezTo>
                    <a:pt x="1118332" y="370223"/>
                    <a:pt x="1114903" y="364984"/>
                    <a:pt x="1111474" y="370033"/>
                  </a:cubicBezTo>
                  <a:cubicBezTo>
                    <a:pt x="1107473" y="370033"/>
                    <a:pt x="1103473" y="370414"/>
                    <a:pt x="1099568" y="369747"/>
                  </a:cubicBezTo>
                  <a:cubicBezTo>
                    <a:pt x="1096901" y="369271"/>
                    <a:pt x="1094424" y="367461"/>
                    <a:pt x="1091852" y="366223"/>
                  </a:cubicBezTo>
                  <a:cubicBezTo>
                    <a:pt x="1090614" y="365651"/>
                    <a:pt x="1089566" y="362222"/>
                    <a:pt x="1090328" y="361365"/>
                  </a:cubicBezTo>
                  <a:cubicBezTo>
                    <a:pt x="1091090" y="360508"/>
                    <a:pt x="1091948" y="359174"/>
                    <a:pt x="1092805" y="359174"/>
                  </a:cubicBezTo>
                  <a:cubicBezTo>
                    <a:pt x="1097758" y="359365"/>
                    <a:pt x="1103092" y="357269"/>
                    <a:pt x="1107569" y="361270"/>
                  </a:cubicBezTo>
                  <a:cubicBezTo>
                    <a:pt x="1109664" y="363079"/>
                    <a:pt x="1111855" y="362699"/>
                    <a:pt x="1113760" y="360984"/>
                  </a:cubicBezTo>
                  <a:cubicBezTo>
                    <a:pt x="1115665" y="359269"/>
                    <a:pt x="1117760" y="358888"/>
                    <a:pt x="1120142" y="359079"/>
                  </a:cubicBezTo>
                  <a:cubicBezTo>
                    <a:pt x="1125666" y="359460"/>
                    <a:pt x="1131572" y="357079"/>
                    <a:pt x="1136429" y="362127"/>
                  </a:cubicBezTo>
                  <a:cubicBezTo>
                    <a:pt x="1137001" y="362699"/>
                    <a:pt x="1138906" y="362508"/>
                    <a:pt x="1139573" y="361841"/>
                  </a:cubicBezTo>
                  <a:cubicBezTo>
                    <a:pt x="1144049" y="357841"/>
                    <a:pt x="1149193" y="358984"/>
                    <a:pt x="1154241" y="358888"/>
                  </a:cubicBezTo>
                  <a:cubicBezTo>
                    <a:pt x="1159385" y="358793"/>
                    <a:pt x="1164433" y="358603"/>
                    <a:pt x="1169576" y="358508"/>
                  </a:cubicBezTo>
                  <a:cubicBezTo>
                    <a:pt x="1174815" y="353459"/>
                    <a:pt x="1179768" y="355650"/>
                    <a:pt x="1185197" y="358412"/>
                  </a:cubicBezTo>
                  <a:cubicBezTo>
                    <a:pt x="1187578" y="359651"/>
                    <a:pt x="1190531" y="359841"/>
                    <a:pt x="1193198" y="360889"/>
                  </a:cubicBezTo>
                  <a:cubicBezTo>
                    <a:pt x="1195199" y="361651"/>
                    <a:pt x="1198056" y="358984"/>
                    <a:pt x="1200533" y="358698"/>
                  </a:cubicBezTo>
                  <a:cubicBezTo>
                    <a:pt x="1211677" y="357650"/>
                    <a:pt x="1223107" y="361175"/>
                    <a:pt x="1233965" y="355650"/>
                  </a:cubicBezTo>
                  <a:cubicBezTo>
                    <a:pt x="1235870" y="354698"/>
                    <a:pt x="1237204" y="358984"/>
                    <a:pt x="1239871" y="357269"/>
                  </a:cubicBezTo>
                  <a:cubicBezTo>
                    <a:pt x="1241776" y="356126"/>
                    <a:pt x="1244062" y="355459"/>
                    <a:pt x="1246157" y="355174"/>
                  </a:cubicBezTo>
                  <a:cubicBezTo>
                    <a:pt x="1247967" y="354888"/>
                    <a:pt x="1249872" y="354221"/>
                    <a:pt x="1250062" y="352411"/>
                  </a:cubicBezTo>
                  <a:cubicBezTo>
                    <a:pt x="1250920" y="345458"/>
                    <a:pt x="1255587" y="345934"/>
                    <a:pt x="1258826" y="348030"/>
                  </a:cubicBezTo>
                  <a:cubicBezTo>
                    <a:pt x="1263874" y="351268"/>
                    <a:pt x="1268065" y="352507"/>
                    <a:pt x="1272637" y="347935"/>
                  </a:cubicBezTo>
                  <a:cubicBezTo>
                    <a:pt x="1276923" y="353078"/>
                    <a:pt x="1277399" y="348601"/>
                    <a:pt x="1278637" y="345173"/>
                  </a:cubicBezTo>
                  <a:cubicBezTo>
                    <a:pt x="1278923" y="344410"/>
                    <a:pt x="1280161" y="344029"/>
                    <a:pt x="1281019" y="343649"/>
                  </a:cubicBezTo>
                  <a:cubicBezTo>
                    <a:pt x="1281019" y="341553"/>
                    <a:pt x="1279971" y="339838"/>
                    <a:pt x="1278257" y="340315"/>
                  </a:cubicBezTo>
                  <a:cubicBezTo>
                    <a:pt x="1276161" y="340791"/>
                    <a:pt x="1274351" y="342696"/>
                    <a:pt x="1272351" y="343458"/>
                  </a:cubicBezTo>
                  <a:cubicBezTo>
                    <a:pt x="1269208" y="344696"/>
                    <a:pt x="1267303" y="341458"/>
                    <a:pt x="1264826" y="340219"/>
                  </a:cubicBezTo>
                  <a:cubicBezTo>
                    <a:pt x="1261969" y="338791"/>
                    <a:pt x="1260635" y="344506"/>
                    <a:pt x="1257492" y="341839"/>
                  </a:cubicBezTo>
                  <a:cubicBezTo>
                    <a:pt x="1256254" y="340791"/>
                    <a:pt x="1254539" y="339934"/>
                    <a:pt x="1252920" y="339743"/>
                  </a:cubicBezTo>
                  <a:cubicBezTo>
                    <a:pt x="1250729" y="339458"/>
                    <a:pt x="1248443" y="340029"/>
                    <a:pt x="1246157" y="340029"/>
                  </a:cubicBezTo>
                  <a:cubicBezTo>
                    <a:pt x="1244157" y="340124"/>
                    <a:pt x="1243109" y="344506"/>
                    <a:pt x="1240537" y="341648"/>
                  </a:cubicBezTo>
                  <a:cubicBezTo>
                    <a:pt x="1239014" y="340029"/>
                    <a:pt x="1236823" y="338791"/>
                    <a:pt x="1236918" y="335933"/>
                  </a:cubicBezTo>
                  <a:cubicBezTo>
                    <a:pt x="1240252" y="334124"/>
                    <a:pt x="1243776" y="332504"/>
                    <a:pt x="1246919" y="330218"/>
                  </a:cubicBezTo>
                  <a:cubicBezTo>
                    <a:pt x="1250158" y="327932"/>
                    <a:pt x="1253777" y="327456"/>
                    <a:pt x="1256635" y="328790"/>
                  </a:cubicBezTo>
                  <a:cubicBezTo>
                    <a:pt x="1262636" y="331552"/>
                    <a:pt x="1268160" y="333266"/>
                    <a:pt x="1273970" y="328790"/>
                  </a:cubicBezTo>
                  <a:cubicBezTo>
                    <a:pt x="1274351" y="328504"/>
                    <a:pt x="1275209" y="328504"/>
                    <a:pt x="1275590" y="328790"/>
                  </a:cubicBezTo>
                  <a:cubicBezTo>
                    <a:pt x="1282828" y="334695"/>
                    <a:pt x="1291020" y="330980"/>
                    <a:pt x="1298640" y="332028"/>
                  </a:cubicBezTo>
                  <a:cubicBezTo>
                    <a:pt x="1304069" y="332790"/>
                    <a:pt x="1308356" y="329837"/>
                    <a:pt x="1313023" y="327837"/>
                  </a:cubicBezTo>
                  <a:cubicBezTo>
                    <a:pt x="1314833" y="327075"/>
                    <a:pt x="1315309" y="325075"/>
                    <a:pt x="1314833" y="323170"/>
                  </a:cubicBezTo>
                  <a:cubicBezTo>
                    <a:pt x="1314547" y="322217"/>
                    <a:pt x="1313499" y="321074"/>
                    <a:pt x="1312547" y="320788"/>
                  </a:cubicBezTo>
                  <a:cubicBezTo>
                    <a:pt x="1309880" y="320026"/>
                    <a:pt x="1306927" y="320788"/>
                    <a:pt x="1304736" y="318026"/>
                  </a:cubicBezTo>
                  <a:cubicBezTo>
                    <a:pt x="1298450" y="310597"/>
                    <a:pt x="1290544" y="308692"/>
                    <a:pt x="1281781" y="309168"/>
                  </a:cubicBezTo>
                  <a:cubicBezTo>
                    <a:pt x="1276066" y="309454"/>
                    <a:pt x="1270351" y="309549"/>
                    <a:pt x="1264731" y="309073"/>
                  </a:cubicBezTo>
                  <a:cubicBezTo>
                    <a:pt x="1259207" y="308596"/>
                    <a:pt x="1253301" y="310692"/>
                    <a:pt x="1248348" y="306025"/>
                  </a:cubicBezTo>
                  <a:cubicBezTo>
                    <a:pt x="1247586" y="305358"/>
                    <a:pt x="1245300" y="306596"/>
                    <a:pt x="1243776" y="307073"/>
                  </a:cubicBezTo>
                  <a:cubicBezTo>
                    <a:pt x="1242252" y="307549"/>
                    <a:pt x="1240157" y="309168"/>
                    <a:pt x="1239204" y="308596"/>
                  </a:cubicBezTo>
                  <a:cubicBezTo>
                    <a:pt x="1235680" y="306406"/>
                    <a:pt x="1232060" y="305453"/>
                    <a:pt x="1228155" y="304786"/>
                  </a:cubicBezTo>
                  <a:cubicBezTo>
                    <a:pt x="1226536" y="304501"/>
                    <a:pt x="1226345" y="303358"/>
                    <a:pt x="1227584" y="302119"/>
                  </a:cubicBezTo>
                  <a:cubicBezTo>
                    <a:pt x="1227965" y="301738"/>
                    <a:pt x="1228250" y="301072"/>
                    <a:pt x="1228631" y="300691"/>
                  </a:cubicBezTo>
                  <a:cubicBezTo>
                    <a:pt x="1230822" y="298119"/>
                    <a:pt x="1233299" y="296595"/>
                    <a:pt x="1230536" y="291642"/>
                  </a:cubicBezTo>
                  <a:cubicBezTo>
                    <a:pt x="1228441" y="287832"/>
                    <a:pt x="1227012" y="285927"/>
                    <a:pt x="1223107" y="286022"/>
                  </a:cubicBezTo>
                  <a:cubicBezTo>
                    <a:pt x="1222154" y="286022"/>
                    <a:pt x="1221202" y="285070"/>
                    <a:pt x="1220154" y="284498"/>
                  </a:cubicBezTo>
                  <a:cubicBezTo>
                    <a:pt x="1221487" y="283736"/>
                    <a:pt x="1222726" y="282879"/>
                    <a:pt x="1224059" y="282212"/>
                  </a:cubicBezTo>
                  <a:cubicBezTo>
                    <a:pt x="1225488" y="281450"/>
                    <a:pt x="1225678" y="280688"/>
                    <a:pt x="1225107" y="279450"/>
                  </a:cubicBezTo>
                  <a:cubicBezTo>
                    <a:pt x="1223393" y="275735"/>
                    <a:pt x="1219868" y="275068"/>
                    <a:pt x="1217011" y="273259"/>
                  </a:cubicBezTo>
                  <a:cubicBezTo>
                    <a:pt x="1216344" y="272878"/>
                    <a:pt x="1216153" y="271068"/>
                    <a:pt x="1216249" y="269925"/>
                  </a:cubicBezTo>
                  <a:cubicBezTo>
                    <a:pt x="1216344" y="268401"/>
                    <a:pt x="1217487" y="267639"/>
                    <a:pt x="1218344" y="268401"/>
                  </a:cubicBezTo>
                  <a:cubicBezTo>
                    <a:pt x="1223297" y="273259"/>
                    <a:pt x="1230060" y="268210"/>
                    <a:pt x="1234442" y="271449"/>
                  </a:cubicBezTo>
                  <a:cubicBezTo>
                    <a:pt x="1240252" y="275735"/>
                    <a:pt x="1244824" y="274116"/>
                    <a:pt x="1250062" y="271259"/>
                  </a:cubicBezTo>
                  <a:cubicBezTo>
                    <a:pt x="1250539" y="270973"/>
                    <a:pt x="1251396" y="270973"/>
                    <a:pt x="1251682" y="271259"/>
                  </a:cubicBezTo>
                  <a:cubicBezTo>
                    <a:pt x="1255778" y="276021"/>
                    <a:pt x="1261874" y="272878"/>
                    <a:pt x="1266065" y="275164"/>
                  </a:cubicBezTo>
                  <a:cubicBezTo>
                    <a:pt x="1274923" y="280021"/>
                    <a:pt x="1285019" y="276211"/>
                    <a:pt x="1293592" y="281069"/>
                  </a:cubicBezTo>
                  <a:cubicBezTo>
                    <a:pt x="1297402" y="276878"/>
                    <a:pt x="1300355" y="283832"/>
                    <a:pt x="1304355" y="282117"/>
                  </a:cubicBezTo>
                  <a:cubicBezTo>
                    <a:pt x="1306641" y="281165"/>
                    <a:pt x="1308356" y="280212"/>
                    <a:pt x="1308451" y="277450"/>
                  </a:cubicBezTo>
                  <a:cubicBezTo>
                    <a:pt x="1308546" y="274783"/>
                    <a:pt x="1308070" y="272401"/>
                    <a:pt x="1306355" y="270592"/>
                  </a:cubicBezTo>
                  <a:cubicBezTo>
                    <a:pt x="1304260" y="268496"/>
                    <a:pt x="1306546" y="267353"/>
                    <a:pt x="1307212" y="266020"/>
                  </a:cubicBezTo>
                  <a:cubicBezTo>
                    <a:pt x="1307784" y="264782"/>
                    <a:pt x="1307594" y="263543"/>
                    <a:pt x="1306165" y="263543"/>
                  </a:cubicBezTo>
                  <a:cubicBezTo>
                    <a:pt x="1304641" y="263543"/>
                    <a:pt x="1303022" y="264401"/>
                    <a:pt x="1301593" y="265353"/>
                  </a:cubicBezTo>
                  <a:cubicBezTo>
                    <a:pt x="1300355" y="266210"/>
                    <a:pt x="1299593" y="266591"/>
                    <a:pt x="1298926" y="265639"/>
                  </a:cubicBezTo>
                  <a:cubicBezTo>
                    <a:pt x="1298640" y="265162"/>
                    <a:pt x="1298450" y="264591"/>
                    <a:pt x="1298354" y="264019"/>
                  </a:cubicBezTo>
                  <a:cubicBezTo>
                    <a:pt x="1298069" y="261829"/>
                    <a:pt x="1299211" y="260495"/>
                    <a:pt x="1300926" y="259924"/>
                  </a:cubicBezTo>
                  <a:cubicBezTo>
                    <a:pt x="1301974" y="259543"/>
                    <a:pt x="1303212" y="259924"/>
                    <a:pt x="1304355" y="259733"/>
                  </a:cubicBezTo>
                  <a:cubicBezTo>
                    <a:pt x="1312070" y="258590"/>
                    <a:pt x="1320167" y="261829"/>
                    <a:pt x="1327501" y="256590"/>
                  </a:cubicBezTo>
                  <a:cubicBezTo>
                    <a:pt x="1328453" y="255923"/>
                    <a:pt x="1330644" y="257161"/>
                    <a:pt x="1332168" y="257542"/>
                  </a:cubicBezTo>
                  <a:cubicBezTo>
                    <a:pt x="1334359" y="258114"/>
                    <a:pt x="1336454" y="259257"/>
                    <a:pt x="1338550" y="259352"/>
                  </a:cubicBezTo>
                  <a:cubicBezTo>
                    <a:pt x="1353314" y="259543"/>
                    <a:pt x="1368077" y="259543"/>
                    <a:pt x="1382841" y="259638"/>
                  </a:cubicBezTo>
                  <a:cubicBezTo>
                    <a:pt x="1383412" y="259638"/>
                    <a:pt x="1384175" y="259733"/>
                    <a:pt x="1384460" y="259448"/>
                  </a:cubicBezTo>
                  <a:cubicBezTo>
                    <a:pt x="1385127" y="258781"/>
                    <a:pt x="1385603" y="257924"/>
                    <a:pt x="1385889" y="257066"/>
                  </a:cubicBezTo>
                  <a:cubicBezTo>
                    <a:pt x="1385984" y="256685"/>
                    <a:pt x="1385222" y="256114"/>
                    <a:pt x="1384936" y="255542"/>
                  </a:cubicBezTo>
                  <a:cubicBezTo>
                    <a:pt x="1382841" y="250684"/>
                    <a:pt x="1379222" y="256114"/>
                    <a:pt x="1376555" y="254018"/>
                  </a:cubicBezTo>
                  <a:cubicBezTo>
                    <a:pt x="1374745" y="252590"/>
                    <a:pt x="1372078" y="252304"/>
                    <a:pt x="1370649" y="250494"/>
                  </a:cubicBezTo>
                  <a:cubicBezTo>
                    <a:pt x="1367982" y="247065"/>
                    <a:pt x="1365696" y="252304"/>
                    <a:pt x="1363505" y="250494"/>
                  </a:cubicBezTo>
                  <a:cubicBezTo>
                    <a:pt x="1356743" y="244779"/>
                    <a:pt x="1347503" y="251827"/>
                    <a:pt x="1340931" y="245065"/>
                  </a:cubicBezTo>
                  <a:cubicBezTo>
                    <a:pt x="1340741" y="244874"/>
                    <a:pt x="1339978" y="245351"/>
                    <a:pt x="1339598" y="245636"/>
                  </a:cubicBezTo>
                  <a:cubicBezTo>
                    <a:pt x="1333978" y="250494"/>
                    <a:pt x="1330549" y="243636"/>
                    <a:pt x="1325977" y="242588"/>
                  </a:cubicBezTo>
                  <a:cubicBezTo>
                    <a:pt x="1325977" y="236778"/>
                    <a:pt x="1321214" y="235635"/>
                    <a:pt x="1318071" y="234492"/>
                  </a:cubicBezTo>
                  <a:cubicBezTo>
                    <a:pt x="1312928" y="232587"/>
                    <a:pt x="1308070" y="229349"/>
                    <a:pt x="1302545" y="228967"/>
                  </a:cubicBezTo>
                  <a:cubicBezTo>
                    <a:pt x="1300926" y="228872"/>
                    <a:pt x="1299497" y="228586"/>
                    <a:pt x="1298735" y="226777"/>
                  </a:cubicBezTo>
                  <a:cubicBezTo>
                    <a:pt x="1299688" y="226301"/>
                    <a:pt x="1300736" y="225443"/>
                    <a:pt x="1301688" y="225348"/>
                  </a:cubicBezTo>
                  <a:cubicBezTo>
                    <a:pt x="1307975" y="225062"/>
                    <a:pt x="1314166" y="225158"/>
                    <a:pt x="1320452" y="224872"/>
                  </a:cubicBezTo>
                  <a:cubicBezTo>
                    <a:pt x="1321976" y="224776"/>
                    <a:pt x="1324072" y="224110"/>
                    <a:pt x="1324834" y="222871"/>
                  </a:cubicBezTo>
                  <a:cubicBezTo>
                    <a:pt x="1325596" y="221633"/>
                    <a:pt x="1325405" y="219538"/>
                    <a:pt x="1325501" y="217633"/>
                  </a:cubicBezTo>
                  <a:cubicBezTo>
                    <a:pt x="1328168" y="217442"/>
                    <a:pt x="1330930" y="217347"/>
                    <a:pt x="1333597" y="216871"/>
                  </a:cubicBezTo>
                  <a:cubicBezTo>
                    <a:pt x="1334264" y="216776"/>
                    <a:pt x="1335121" y="215061"/>
                    <a:pt x="1335216" y="214013"/>
                  </a:cubicBezTo>
                  <a:cubicBezTo>
                    <a:pt x="1335311" y="212966"/>
                    <a:pt x="1334740" y="210965"/>
                    <a:pt x="1334359" y="210870"/>
                  </a:cubicBezTo>
                  <a:cubicBezTo>
                    <a:pt x="1328263" y="210394"/>
                    <a:pt x="1323310" y="205345"/>
                    <a:pt x="1317023" y="205917"/>
                  </a:cubicBezTo>
                  <a:cubicBezTo>
                    <a:pt x="1313690" y="206203"/>
                    <a:pt x="1310261" y="205726"/>
                    <a:pt x="1306832" y="206108"/>
                  </a:cubicBezTo>
                  <a:cubicBezTo>
                    <a:pt x="1302831" y="206584"/>
                    <a:pt x="1299211" y="205917"/>
                    <a:pt x="1295973" y="203059"/>
                  </a:cubicBezTo>
                  <a:cubicBezTo>
                    <a:pt x="1293306" y="206012"/>
                    <a:pt x="1290163" y="206488"/>
                    <a:pt x="1286639" y="206012"/>
                  </a:cubicBezTo>
                  <a:cubicBezTo>
                    <a:pt x="1278447" y="204869"/>
                    <a:pt x="1269779" y="208775"/>
                    <a:pt x="1261969" y="202964"/>
                  </a:cubicBezTo>
                  <a:cubicBezTo>
                    <a:pt x="1261778" y="202869"/>
                    <a:pt x="1261111" y="203631"/>
                    <a:pt x="1260635" y="204012"/>
                  </a:cubicBezTo>
                  <a:cubicBezTo>
                    <a:pt x="1257587" y="206488"/>
                    <a:pt x="1253873" y="207060"/>
                    <a:pt x="1251206" y="204679"/>
                  </a:cubicBezTo>
                  <a:cubicBezTo>
                    <a:pt x="1247395" y="201250"/>
                    <a:pt x="1245014" y="207346"/>
                    <a:pt x="1242157" y="205631"/>
                  </a:cubicBezTo>
                  <a:cubicBezTo>
                    <a:pt x="1239204" y="203917"/>
                    <a:pt x="1236442" y="202107"/>
                    <a:pt x="1233108" y="202107"/>
                  </a:cubicBezTo>
                  <a:cubicBezTo>
                    <a:pt x="1232727" y="199440"/>
                    <a:pt x="1233584" y="196011"/>
                    <a:pt x="1230155" y="194963"/>
                  </a:cubicBezTo>
                  <a:cubicBezTo>
                    <a:pt x="1226822" y="193725"/>
                    <a:pt x="1224917" y="195535"/>
                    <a:pt x="1224059" y="202202"/>
                  </a:cubicBezTo>
                  <a:close/>
                  <a:moveTo>
                    <a:pt x="1215487" y="146005"/>
                  </a:moveTo>
                  <a:cubicBezTo>
                    <a:pt x="1215773" y="145909"/>
                    <a:pt x="1216153" y="146291"/>
                    <a:pt x="1216439" y="146481"/>
                  </a:cubicBezTo>
                  <a:cubicBezTo>
                    <a:pt x="1216439" y="146862"/>
                    <a:pt x="1216535" y="147338"/>
                    <a:pt x="1216439" y="147529"/>
                  </a:cubicBezTo>
                  <a:cubicBezTo>
                    <a:pt x="1215773" y="148481"/>
                    <a:pt x="1215011" y="148291"/>
                    <a:pt x="1214439" y="146862"/>
                  </a:cubicBezTo>
                  <a:cubicBezTo>
                    <a:pt x="1214439" y="146767"/>
                    <a:pt x="1215106" y="146100"/>
                    <a:pt x="1215487" y="146005"/>
                  </a:cubicBezTo>
                  <a:close/>
                  <a:moveTo>
                    <a:pt x="1169576" y="114382"/>
                  </a:moveTo>
                  <a:cubicBezTo>
                    <a:pt x="1169672" y="114572"/>
                    <a:pt x="1169672" y="114667"/>
                    <a:pt x="1169672" y="114858"/>
                  </a:cubicBezTo>
                  <a:cubicBezTo>
                    <a:pt x="1170434" y="115144"/>
                    <a:pt x="1171386" y="115239"/>
                    <a:pt x="1171767" y="115906"/>
                  </a:cubicBezTo>
                  <a:cubicBezTo>
                    <a:pt x="1172434" y="116858"/>
                    <a:pt x="1171577" y="117811"/>
                    <a:pt x="1170719" y="117144"/>
                  </a:cubicBezTo>
                  <a:cubicBezTo>
                    <a:pt x="1170148" y="116763"/>
                    <a:pt x="1169957" y="115715"/>
                    <a:pt x="1169767" y="114858"/>
                  </a:cubicBezTo>
                  <a:cubicBezTo>
                    <a:pt x="1169576" y="114858"/>
                    <a:pt x="1169481" y="114763"/>
                    <a:pt x="1169291" y="114763"/>
                  </a:cubicBezTo>
                  <a:lnTo>
                    <a:pt x="1169576" y="114382"/>
                  </a:lnTo>
                  <a:close/>
                  <a:moveTo>
                    <a:pt x="1163480" y="116096"/>
                  </a:moveTo>
                  <a:cubicBezTo>
                    <a:pt x="1164242" y="115620"/>
                    <a:pt x="1165004" y="115334"/>
                    <a:pt x="1165766" y="114953"/>
                  </a:cubicBezTo>
                  <a:cubicBezTo>
                    <a:pt x="1165766" y="114763"/>
                    <a:pt x="1165766" y="114572"/>
                    <a:pt x="1165766" y="114382"/>
                  </a:cubicBezTo>
                  <a:lnTo>
                    <a:pt x="1166147" y="114763"/>
                  </a:lnTo>
                  <a:cubicBezTo>
                    <a:pt x="1166052" y="114858"/>
                    <a:pt x="1165861" y="114858"/>
                    <a:pt x="1165766" y="114953"/>
                  </a:cubicBezTo>
                  <a:cubicBezTo>
                    <a:pt x="1165671" y="116382"/>
                    <a:pt x="1165576" y="117716"/>
                    <a:pt x="1163576" y="117334"/>
                  </a:cubicBezTo>
                  <a:cubicBezTo>
                    <a:pt x="1163576" y="117334"/>
                    <a:pt x="1163385" y="116192"/>
                    <a:pt x="1163480" y="116096"/>
                  </a:cubicBezTo>
                  <a:close/>
                  <a:moveTo>
                    <a:pt x="1163194" y="126383"/>
                  </a:moveTo>
                  <a:cubicBezTo>
                    <a:pt x="1163861" y="126478"/>
                    <a:pt x="1164528" y="127717"/>
                    <a:pt x="1165195" y="128384"/>
                  </a:cubicBezTo>
                  <a:cubicBezTo>
                    <a:pt x="1164147" y="128765"/>
                    <a:pt x="1163099" y="129431"/>
                    <a:pt x="1162147" y="129336"/>
                  </a:cubicBezTo>
                  <a:cubicBezTo>
                    <a:pt x="1161480" y="129241"/>
                    <a:pt x="1160909" y="128098"/>
                    <a:pt x="1160242" y="127431"/>
                  </a:cubicBezTo>
                  <a:cubicBezTo>
                    <a:pt x="1161290" y="127145"/>
                    <a:pt x="1162242" y="126288"/>
                    <a:pt x="1163194" y="126383"/>
                  </a:cubicBezTo>
                  <a:close/>
                  <a:moveTo>
                    <a:pt x="1141382" y="122383"/>
                  </a:moveTo>
                  <a:cubicBezTo>
                    <a:pt x="1143002" y="122097"/>
                    <a:pt x="1144621" y="122192"/>
                    <a:pt x="1146240" y="122478"/>
                  </a:cubicBezTo>
                  <a:cubicBezTo>
                    <a:pt x="1147002" y="122668"/>
                    <a:pt x="1147574" y="123716"/>
                    <a:pt x="1148145" y="124478"/>
                  </a:cubicBezTo>
                  <a:cubicBezTo>
                    <a:pt x="1147764" y="124859"/>
                    <a:pt x="1147383" y="125431"/>
                    <a:pt x="1146907" y="125526"/>
                  </a:cubicBezTo>
                  <a:cubicBezTo>
                    <a:pt x="1145859" y="125812"/>
                    <a:pt x="1144811" y="125907"/>
                    <a:pt x="1143764" y="126002"/>
                  </a:cubicBezTo>
                  <a:cubicBezTo>
                    <a:pt x="1142716" y="125812"/>
                    <a:pt x="1141668" y="125812"/>
                    <a:pt x="1140620" y="125431"/>
                  </a:cubicBezTo>
                  <a:cubicBezTo>
                    <a:pt x="1140144" y="125335"/>
                    <a:pt x="1139763" y="124669"/>
                    <a:pt x="1139382" y="124288"/>
                  </a:cubicBezTo>
                  <a:cubicBezTo>
                    <a:pt x="1140144" y="123716"/>
                    <a:pt x="1140716" y="122573"/>
                    <a:pt x="1141382" y="122383"/>
                  </a:cubicBezTo>
                  <a:close/>
                  <a:moveTo>
                    <a:pt x="64105" y="155530"/>
                  </a:moveTo>
                  <a:cubicBezTo>
                    <a:pt x="63629" y="155149"/>
                    <a:pt x="63152" y="154768"/>
                    <a:pt x="62676" y="154292"/>
                  </a:cubicBezTo>
                  <a:cubicBezTo>
                    <a:pt x="63057" y="153910"/>
                    <a:pt x="63343" y="153529"/>
                    <a:pt x="63724" y="153244"/>
                  </a:cubicBezTo>
                  <a:cubicBezTo>
                    <a:pt x="64009" y="153625"/>
                    <a:pt x="64391" y="154006"/>
                    <a:pt x="64676" y="154482"/>
                  </a:cubicBezTo>
                  <a:cubicBezTo>
                    <a:pt x="64486" y="154768"/>
                    <a:pt x="64295" y="155149"/>
                    <a:pt x="64105" y="155530"/>
                  </a:cubicBezTo>
                  <a:close/>
                  <a:moveTo>
                    <a:pt x="227649" y="102380"/>
                  </a:moveTo>
                  <a:cubicBezTo>
                    <a:pt x="227459" y="102380"/>
                    <a:pt x="227268" y="102190"/>
                    <a:pt x="227078" y="101904"/>
                  </a:cubicBezTo>
                  <a:cubicBezTo>
                    <a:pt x="226887" y="101618"/>
                    <a:pt x="226697" y="101333"/>
                    <a:pt x="226506" y="101142"/>
                  </a:cubicBezTo>
                  <a:cubicBezTo>
                    <a:pt x="226697" y="100951"/>
                    <a:pt x="226982" y="100666"/>
                    <a:pt x="227173" y="100475"/>
                  </a:cubicBezTo>
                  <a:cubicBezTo>
                    <a:pt x="227363" y="100285"/>
                    <a:pt x="227649" y="100094"/>
                    <a:pt x="227839" y="100094"/>
                  </a:cubicBezTo>
                  <a:cubicBezTo>
                    <a:pt x="228221" y="100094"/>
                    <a:pt x="228601" y="100951"/>
                    <a:pt x="228983" y="101428"/>
                  </a:cubicBezTo>
                  <a:cubicBezTo>
                    <a:pt x="228506" y="101713"/>
                    <a:pt x="228030" y="102380"/>
                    <a:pt x="227649" y="102380"/>
                  </a:cubicBezTo>
                  <a:close/>
                  <a:moveTo>
                    <a:pt x="286037" y="480523"/>
                  </a:moveTo>
                  <a:cubicBezTo>
                    <a:pt x="285751" y="480332"/>
                    <a:pt x="285371" y="480142"/>
                    <a:pt x="285085" y="480046"/>
                  </a:cubicBezTo>
                  <a:cubicBezTo>
                    <a:pt x="285466" y="479475"/>
                    <a:pt x="285751" y="478999"/>
                    <a:pt x="286133" y="478427"/>
                  </a:cubicBezTo>
                  <a:cubicBezTo>
                    <a:pt x="286514" y="478808"/>
                    <a:pt x="286799" y="479189"/>
                    <a:pt x="287180" y="479570"/>
                  </a:cubicBezTo>
                  <a:cubicBezTo>
                    <a:pt x="286799" y="479856"/>
                    <a:pt x="286418" y="480237"/>
                    <a:pt x="286037" y="480523"/>
                  </a:cubicBezTo>
                  <a:close/>
                  <a:moveTo>
                    <a:pt x="304897" y="481475"/>
                  </a:moveTo>
                  <a:cubicBezTo>
                    <a:pt x="304801" y="481570"/>
                    <a:pt x="304611" y="481570"/>
                    <a:pt x="304421" y="481666"/>
                  </a:cubicBezTo>
                  <a:cubicBezTo>
                    <a:pt x="304135" y="482618"/>
                    <a:pt x="303944" y="483666"/>
                    <a:pt x="303373" y="484142"/>
                  </a:cubicBezTo>
                  <a:cubicBezTo>
                    <a:pt x="302516" y="484809"/>
                    <a:pt x="301658" y="483857"/>
                    <a:pt x="302230" y="482809"/>
                  </a:cubicBezTo>
                  <a:cubicBezTo>
                    <a:pt x="302611" y="482142"/>
                    <a:pt x="303563" y="481951"/>
                    <a:pt x="304325" y="481666"/>
                  </a:cubicBezTo>
                  <a:cubicBezTo>
                    <a:pt x="304325" y="481475"/>
                    <a:pt x="304421" y="481285"/>
                    <a:pt x="304421" y="481190"/>
                  </a:cubicBezTo>
                  <a:lnTo>
                    <a:pt x="304897" y="481475"/>
                  </a:lnTo>
                  <a:close/>
                  <a:moveTo>
                    <a:pt x="609983" y="458139"/>
                  </a:moveTo>
                  <a:cubicBezTo>
                    <a:pt x="608935" y="458520"/>
                    <a:pt x="607982" y="458234"/>
                    <a:pt x="607220" y="457663"/>
                  </a:cubicBezTo>
                  <a:cubicBezTo>
                    <a:pt x="606458" y="456996"/>
                    <a:pt x="605887" y="455948"/>
                    <a:pt x="605696" y="454710"/>
                  </a:cubicBezTo>
                  <a:cubicBezTo>
                    <a:pt x="606077" y="453662"/>
                    <a:pt x="606363" y="452615"/>
                    <a:pt x="606744" y="451662"/>
                  </a:cubicBezTo>
                  <a:cubicBezTo>
                    <a:pt x="608268" y="453091"/>
                    <a:pt x="609792" y="454424"/>
                    <a:pt x="611221" y="455948"/>
                  </a:cubicBezTo>
                  <a:cubicBezTo>
                    <a:pt x="611411" y="456139"/>
                    <a:pt x="610649" y="457949"/>
                    <a:pt x="609983" y="458139"/>
                  </a:cubicBezTo>
                  <a:close/>
                  <a:moveTo>
                    <a:pt x="638081" y="457472"/>
                  </a:moveTo>
                  <a:cubicBezTo>
                    <a:pt x="635224" y="459473"/>
                    <a:pt x="630747" y="458425"/>
                    <a:pt x="629699" y="455282"/>
                  </a:cubicBezTo>
                  <a:cubicBezTo>
                    <a:pt x="629414" y="454424"/>
                    <a:pt x="630176" y="453091"/>
                    <a:pt x="630461" y="451567"/>
                  </a:cubicBezTo>
                  <a:cubicBezTo>
                    <a:pt x="633319" y="453091"/>
                    <a:pt x="636081" y="454615"/>
                    <a:pt x="638843" y="456234"/>
                  </a:cubicBezTo>
                  <a:cubicBezTo>
                    <a:pt x="638653" y="456710"/>
                    <a:pt x="638462" y="457282"/>
                    <a:pt x="638081" y="457472"/>
                  </a:cubicBezTo>
                  <a:close/>
                  <a:moveTo>
                    <a:pt x="711995" y="452615"/>
                  </a:moveTo>
                  <a:cubicBezTo>
                    <a:pt x="711900" y="452424"/>
                    <a:pt x="712757" y="451852"/>
                    <a:pt x="713043" y="451471"/>
                  </a:cubicBezTo>
                  <a:cubicBezTo>
                    <a:pt x="713424" y="451852"/>
                    <a:pt x="714281" y="452519"/>
                    <a:pt x="714186" y="452710"/>
                  </a:cubicBezTo>
                  <a:cubicBezTo>
                    <a:pt x="713424" y="454519"/>
                    <a:pt x="712567" y="454519"/>
                    <a:pt x="711995" y="452615"/>
                  </a:cubicBezTo>
                  <a:close/>
                  <a:moveTo>
                    <a:pt x="733617" y="18560"/>
                  </a:moveTo>
                  <a:cubicBezTo>
                    <a:pt x="733427" y="18655"/>
                    <a:pt x="732760" y="17798"/>
                    <a:pt x="732665" y="17322"/>
                  </a:cubicBezTo>
                  <a:cubicBezTo>
                    <a:pt x="732665" y="17227"/>
                    <a:pt x="732665" y="16941"/>
                    <a:pt x="732855" y="16750"/>
                  </a:cubicBezTo>
                  <a:cubicBezTo>
                    <a:pt x="732950" y="16560"/>
                    <a:pt x="733141" y="16274"/>
                    <a:pt x="733236" y="16084"/>
                  </a:cubicBezTo>
                  <a:cubicBezTo>
                    <a:pt x="733427" y="16084"/>
                    <a:pt x="733617" y="16084"/>
                    <a:pt x="733808" y="16084"/>
                  </a:cubicBezTo>
                  <a:cubicBezTo>
                    <a:pt x="733998" y="16084"/>
                    <a:pt x="734189" y="16084"/>
                    <a:pt x="734284" y="16179"/>
                  </a:cubicBezTo>
                  <a:cubicBezTo>
                    <a:pt x="735141" y="17036"/>
                    <a:pt x="734951" y="17893"/>
                    <a:pt x="733617" y="18560"/>
                  </a:cubicBezTo>
                  <a:close/>
                  <a:moveTo>
                    <a:pt x="757525" y="450233"/>
                  </a:moveTo>
                  <a:cubicBezTo>
                    <a:pt x="757430" y="450328"/>
                    <a:pt x="756858" y="449567"/>
                    <a:pt x="756668" y="449090"/>
                  </a:cubicBezTo>
                  <a:cubicBezTo>
                    <a:pt x="756572" y="448900"/>
                    <a:pt x="756953" y="448424"/>
                    <a:pt x="757144" y="448043"/>
                  </a:cubicBezTo>
                  <a:cubicBezTo>
                    <a:pt x="757525" y="448043"/>
                    <a:pt x="757906" y="447947"/>
                    <a:pt x="758192" y="448138"/>
                  </a:cubicBezTo>
                  <a:cubicBezTo>
                    <a:pt x="758953" y="448804"/>
                    <a:pt x="758668" y="449662"/>
                    <a:pt x="757525" y="450233"/>
                  </a:cubicBezTo>
                  <a:close/>
                  <a:moveTo>
                    <a:pt x="785243" y="453853"/>
                  </a:moveTo>
                  <a:cubicBezTo>
                    <a:pt x="780956" y="449662"/>
                    <a:pt x="778575" y="453662"/>
                    <a:pt x="776099" y="456520"/>
                  </a:cubicBezTo>
                  <a:cubicBezTo>
                    <a:pt x="775051" y="457758"/>
                    <a:pt x="774479" y="458044"/>
                    <a:pt x="773527" y="456805"/>
                  </a:cubicBezTo>
                  <a:cubicBezTo>
                    <a:pt x="770479" y="452900"/>
                    <a:pt x="767717" y="454901"/>
                    <a:pt x="764764" y="457186"/>
                  </a:cubicBezTo>
                  <a:cubicBezTo>
                    <a:pt x="764668" y="457282"/>
                    <a:pt x="762954" y="455758"/>
                    <a:pt x="763049" y="455377"/>
                  </a:cubicBezTo>
                  <a:cubicBezTo>
                    <a:pt x="764002" y="451948"/>
                    <a:pt x="765145" y="448709"/>
                    <a:pt x="766383" y="445376"/>
                  </a:cubicBezTo>
                  <a:cubicBezTo>
                    <a:pt x="766574" y="444804"/>
                    <a:pt x="767240" y="443947"/>
                    <a:pt x="767431" y="444042"/>
                  </a:cubicBezTo>
                  <a:cubicBezTo>
                    <a:pt x="768383" y="444423"/>
                    <a:pt x="769336" y="445090"/>
                    <a:pt x="766669" y="443566"/>
                  </a:cubicBezTo>
                  <a:cubicBezTo>
                    <a:pt x="774860" y="448709"/>
                    <a:pt x="780099" y="445757"/>
                    <a:pt x="784766" y="447661"/>
                  </a:cubicBezTo>
                  <a:cubicBezTo>
                    <a:pt x="785528" y="447947"/>
                    <a:pt x="786195" y="449567"/>
                    <a:pt x="786290" y="450614"/>
                  </a:cubicBezTo>
                  <a:cubicBezTo>
                    <a:pt x="786385" y="451662"/>
                    <a:pt x="785624" y="452710"/>
                    <a:pt x="785243" y="453853"/>
                  </a:cubicBezTo>
                  <a:close/>
                  <a:moveTo>
                    <a:pt x="798006" y="451281"/>
                  </a:moveTo>
                  <a:cubicBezTo>
                    <a:pt x="797149" y="452424"/>
                    <a:pt x="795815" y="452995"/>
                    <a:pt x="794768" y="453758"/>
                  </a:cubicBezTo>
                  <a:cubicBezTo>
                    <a:pt x="793053" y="451757"/>
                    <a:pt x="793529" y="450043"/>
                    <a:pt x="794196" y="448519"/>
                  </a:cubicBezTo>
                  <a:cubicBezTo>
                    <a:pt x="795149" y="446423"/>
                    <a:pt x="797053" y="446709"/>
                    <a:pt x="798387" y="447376"/>
                  </a:cubicBezTo>
                  <a:cubicBezTo>
                    <a:pt x="801054" y="448709"/>
                    <a:pt x="798768" y="450233"/>
                    <a:pt x="798006" y="451281"/>
                  </a:cubicBezTo>
                  <a:close/>
                  <a:moveTo>
                    <a:pt x="805340" y="453853"/>
                  </a:moveTo>
                  <a:cubicBezTo>
                    <a:pt x="805150" y="453948"/>
                    <a:pt x="804578" y="453186"/>
                    <a:pt x="804483" y="452710"/>
                  </a:cubicBezTo>
                  <a:cubicBezTo>
                    <a:pt x="804388" y="452519"/>
                    <a:pt x="804769" y="452043"/>
                    <a:pt x="804959" y="451662"/>
                  </a:cubicBezTo>
                  <a:cubicBezTo>
                    <a:pt x="805340" y="451662"/>
                    <a:pt x="805721" y="451567"/>
                    <a:pt x="806007" y="451757"/>
                  </a:cubicBezTo>
                  <a:cubicBezTo>
                    <a:pt x="806864" y="452519"/>
                    <a:pt x="806578" y="453281"/>
                    <a:pt x="805340" y="453853"/>
                  </a:cubicBezTo>
                  <a:close/>
                  <a:moveTo>
                    <a:pt x="814008" y="449090"/>
                  </a:moveTo>
                  <a:cubicBezTo>
                    <a:pt x="814008" y="449662"/>
                    <a:pt x="814008" y="450900"/>
                    <a:pt x="813722" y="452043"/>
                  </a:cubicBezTo>
                  <a:cubicBezTo>
                    <a:pt x="813627" y="452519"/>
                    <a:pt x="812960" y="453376"/>
                    <a:pt x="812675" y="453281"/>
                  </a:cubicBezTo>
                  <a:cubicBezTo>
                    <a:pt x="811912" y="452995"/>
                    <a:pt x="810769" y="452519"/>
                    <a:pt x="810579" y="451852"/>
                  </a:cubicBezTo>
                  <a:cubicBezTo>
                    <a:pt x="810293" y="450138"/>
                    <a:pt x="810198" y="448233"/>
                    <a:pt x="810484" y="446518"/>
                  </a:cubicBezTo>
                  <a:cubicBezTo>
                    <a:pt x="810674" y="445566"/>
                    <a:pt x="811627" y="444709"/>
                    <a:pt x="812198" y="443756"/>
                  </a:cubicBezTo>
                  <a:cubicBezTo>
                    <a:pt x="812770" y="444709"/>
                    <a:pt x="813436" y="445661"/>
                    <a:pt x="813913" y="446614"/>
                  </a:cubicBezTo>
                  <a:cubicBezTo>
                    <a:pt x="814199" y="447185"/>
                    <a:pt x="814008" y="447852"/>
                    <a:pt x="814008" y="449090"/>
                  </a:cubicBezTo>
                  <a:close/>
                  <a:moveTo>
                    <a:pt x="820580" y="19322"/>
                  </a:moveTo>
                  <a:cubicBezTo>
                    <a:pt x="820294" y="20275"/>
                    <a:pt x="820104" y="21418"/>
                    <a:pt x="819533" y="21799"/>
                  </a:cubicBezTo>
                  <a:cubicBezTo>
                    <a:pt x="818485" y="22466"/>
                    <a:pt x="817627" y="21418"/>
                    <a:pt x="818294" y="20465"/>
                  </a:cubicBezTo>
                  <a:cubicBezTo>
                    <a:pt x="818675" y="19799"/>
                    <a:pt x="819723" y="19608"/>
                    <a:pt x="820580" y="19322"/>
                  </a:cubicBezTo>
                  <a:cubicBezTo>
                    <a:pt x="820580" y="19227"/>
                    <a:pt x="820676" y="19036"/>
                    <a:pt x="820676" y="18941"/>
                  </a:cubicBezTo>
                  <a:lnTo>
                    <a:pt x="820961" y="19227"/>
                  </a:lnTo>
                  <a:cubicBezTo>
                    <a:pt x="820866" y="19227"/>
                    <a:pt x="820676" y="19322"/>
                    <a:pt x="820580" y="19322"/>
                  </a:cubicBezTo>
                  <a:close/>
                  <a:moveTo>
                    <a:pt x="939357" y="51802"/>
                  </a:moveTo>
                  <a:cubicBezTo>
                    <a:pt x="939357" y="51993"/>
                    <a:pt x="938595" y="52279"/>
                    <a:pt x="938309" y="52088"/>
                  </a:cubicBezTo>
                  <a:cubicBezTo>
                    <a:pt x="937833" y="51802"/>
                    <a:pt x="937261" y="51231"/>
                    <a:pt x="937261" y="50755"/>
                  </a:cubicBezTo>
                  <a:cubicBezTo>
                    <a:pt x="937166" y="47897"/>
                    <a:pt x="937166" y="45040"/>
                    <a:pt x="937166" y="42087"/>
                  </a:cubicBezTo>
                  <a:cubicBezTo>
                    <a:pt x="937071" y="42087"/>
                    <a:pt x="936976" y="42087"/>
                    <a:pt x="936881" y="42087"/>
                  </a:cubicBezTo>
                  <a:lnTo>
                    <a:pt x="937166" y="41801"/>
                  </a:lnTo>
                  <a:cubicBezTo>
                    <a:pt x="937166" y="41896"/>
                    <a:pt x="937166" y="41992"/>
                    <a:pt x="937166" y="42182"/>
                  </a:cubicBezTo>
                  <a:cubicBezTo>
                    <a:pt x="938881" y="42182"/>
                    <a:pt x="940119" y="43230"/>
                    <a:pt x="940214" y="44944"/>
                  </a:cubicBezTo>
                  <a:cubicBezTo>
                    <a:pt x="940310" y="47230"/>
                    <a:pt x="939738" y="49517"/>
                    <a:pt x="939357" y="51802"/>
                  </a:cubicBezTo>
                  <a:close/>
                  <a:moveTo>
                    <a:pt x="1004032" y="63804"/>
                  </a:moveTo>
                  <a:cubicBezTo>
                    <a:pt x="1003936" y="63899"/>
                    <a:pt x="1002889" y="63709"/>
                    <a:pt x="1002889" y="63613"/>
                  </a:cubicBezTo>
                  <a:cubicBezTo>
                    <a:pt x="1002698" y="61613"/>
                    <a:pt x="1003841" y="61423"/>
                    <a:pt x="1004984" y="61327"/>
                  </a:cubicBezTo>
                  <a:cubicBezTo>
                    <a:pt x="1005080" y="61232"/>
                    <a:pt x="1005080" y="61042"/>
                    <a:pt x="1005175" y="60946"/>
                  </a:cubicBezTo>
                  <a:lnTo>
                    <a:pt x="1005556" y="61327"/>
                  </a:lnTo>
                  <a:cubicBezTo>
                    <a:pt x="1005365" y="61327"/>
                    <a:pt x="1005175" y="61327"/>
                    <a:pt x="1005080" y="61327"/>
                  </a:cubicBezTo>
                  <a:cubicBezTo>
                    <a:pt x="1004699" y="62185"/>
                    <a:pt x="1004413" y="63042"/>
                    <a:pt x="1004032" y="63804"/>
                  </a:cubicBezTo>
                  <a:close/>
                  <a:moveTo>
                    <a:pt x="1020986" y="81044"/>
                  </a:moveTo>
                  <a:cubicBezTo>
                    <a:pt x="1021272" y="81425"/>
                    <a:pt x="1021653" y="81806"/>
                    <a:pt x="1021939" y="82187"/>
                  </a:cubicBezTo>
                  <a:cubicBezTo>
                    <a:pt x="1021558" y="82473"/>
                    <a:pt x="1021177" y="82854"/>
                    <a:pt x="1020891" y="83140"/>
                  </a:cubicBezTo>
                  <a:cubicBezTo>
                    <a:pt x="1020605" y="82949"/>
                    <a:pt x="1020224" y="82759"/>
                    <a:pt x="1019939" y="82568"/>
                  </a:cubicBezTo>
                  <a:cubicBezTo>
                    <a:pt x="1020319" y="81997"/>
                    <a:pt x="1020605" y="81520"/>
                    <a:pt x="1020986" y="81044"/>
                  </a:cubicBezTo>
                  <a:close/>
                  <a:moveTo>
                    <a:pt x="1035845" y="455282"/>
                  </a:moveTo>
                  <a:cubicBezTo>
                    <a:pt x="1035655" y="457091"/>
                    <a:pt x="1034226" y="458329"/>
                    <a:pt x="1032226" y="458044"/>
                  </a:cubicBezTo>
                  <a:cubicBezTo>
                    <a:pt x="1030321" y="457663"/>
                    <a:pt x="1029368" y="456425"/>
                    <a:pt x="1029368" y="454329"/>
                  </a:cubicBezTo>
                  <a:cubicBezTo>
                    <a:pt x="1029368" y="453186"/>
                    <a:pt x="1029368" y="451948"/>
                    <a:pt x="1029368" y="450805"/>
                  </a:cubicBezTo>
                  <a:cubicBezTo>
                    <a:pt x="1029273" y="450805"/>
                    <a:pt x="1029178" y="450900"/>
                    <a:pt x="1029083" y="450900"/>
                  </a:cubicBezTo>
                  <a:cubicBezTo>
                    <a:pt x="1029083" y="450805"/>
                    <a:pt x="1029083" y="450709"/>
                    <a:pt x="1029083" y="450614"/>
                  </a:cubicBezTo>
                  <a:cubicBezTo>
                    <a:pt x="1025653" y="451091"/>
                    <a:pt x="1026320" y="455282"/>
                    <a:pt x="1024606" y="457186"/>
                  </a:cubicBezTo>
                  <a:cubicBezTo>
                    <a:pt x="1023177" y="458806"/>
                    <a:pt x="1019748" y="457663"/>
                    <a:pt x="1019177" y="455472"/>
                  </a:cubicBezTo>
                  <a:cubicBezTo>
                    <a:pt x="1017652" y="449376"/>
                    <a:pt x="1020510" y="445947"/>
                    <a:pt x="1026416" y="446995"/>
                  </a:cubicBezTo>
                  <a:cubicBezTo>
                    <a:pt x="1028130" y="447280"/>
                    <a:pt x="1029083" y="448614"/>
                    <a:pt x="1029083" y="450614"/>
                  </a:cubicBezTo>
                  <a:cubicBezTo>
                    <a:pt x="1029178" y="450614"/>
                    <a:pt x="1029273" y="450519"/>
                    <a:pt x="1029368" y="450519"/>
                  </a:cubicBezTo>
                  <a:cubicBezTo>
                    <a:pt x="1029368" y="450614"/>
                    <a:pt x="1029368" y="450709"/>
                    <a:pt x="1029368" y="450709"/>
                  </a:cubicBezTo>
                  <a:cubicBezTo>
                    <a:pt x="1031750" y="450138"/>
                    <a:pt x="1032702" y="448233"/>
                    <a:pt x="1032893" y="445661"/>
                  </a:cubicBezTo>
                  <a:cubicBezTo>
                    <a:pt x="1032988" y="445090"/>
                    <a:pt x="1033750" y="444233"/>
                    <a:pt x="1033845" y="444233"/>
                  </a:cubicBezTo>
                  <a:cubicBezTo>
                    <a:pt x="1034607" y="444709"/>
                    <a:pt x="1035845" y="445185"/>
                    <a:pt x="1035845" y="445852"/>
                  </a:cubicBezTo>
                  <a:cubicBezTo>
                    <a:pt x="1036131" y="449090"/>
                    <a:pt x="1036226" y="452234"/>
                    <a:pt x="1035845" y="455282"/>
                  </a:cubicBezTo>
                  <a:close/>
                  <a:moveTo>
                    <a:pt x="1041179" y="454043"/>
                  </a:moveTo>
                  <a:cubicBezTo>
                    <a:pt x="1041084" y="454138"/>
                    <a:pt x="1040417" y="453281"/>
                    <a:pt x="1040227" y="452805"/>
                  </a:cubicBezTo>
                  <a:cubicBezTo>
                    <a:pt x="1040132" y="452519"/>
                    <a:pt x="1040512" y="452043"/>
                    <a:pt x="1040703" y="451662"/>
                  </a:cubicBezTo>
                  <a:cubicBezTo>
                    <a:pt x="1041084" y="451662"/>
                    <a:pt x="1041560" y="451471"/>
                    <a:pt x="1041751" y="451662"/>
                  </a:cubicBezTo>
                  <a:cubicBezTo>
                    <a:pt x="1042608" y="452519"/>
                    <a:pt x="1042418" y="453376"/>
                    <a:pt x="1041179" y="454043"/>
                  </a:cubicBezTo>
                  <a:close/>
                  <a:moveTo>
                    <a:pt x="1041846" y="445947"/>
                  </a:moveTo>
                  <a:cubicBezTo>
                    <a:pt x="1041370" y="445566"/>
                    <a:pt x="1040893" y="445185"/>
                    <a:pt x="1040322" y="444804"/>
                  </a:cubicBezTo>
                  <a:cubicBezTo>
                    <a:pt x="1040703" y="444423"/>
                    <a:pt x="1040989" y="444042"/>
                    <a:pt x="1041370" y="443661"/>
                  </a:cubicBezTo>
                  <a:cubicBezTo>
                    <a:pt x="1041656" y="444042"/>
                    <a:pt x="1042036" y="444423"/>
                    <a:pt x="1042322" y="444899"/>
                  </a:cubicBezTo>
                  <a:cubicBezTo>
                    <a:pt x="1042132" y="445280"/>
                    <a:pt x="1041941" y="445566"/>
                    <a:pt x="1041846" y="445947"/>
                  </a:cubicBezTo>
                  <a:close/>
                  <a:moveTo>
                    <a:pt x="1052228" y="453281"/>
                  </a:moveTo>
                  <a:cubicBezTo>
                    <a:pt x="1051657" y="454234"/>
                    <a:pt x="1050895" y="454043"/>
                    <a:pt x="1050419" y="452615"/>
                  </a:cubicBezTo>
                  <a:cubicBezTo>
                    <a:pt x="1050323" y="452424"/>
                    <a:pt x="1050990" y="451757"/>
                    <a:pt x="1051466" y="451567"/>
                  </a:cubicBezTo>
                  <a:cubicBezTo>
                    <a:pt x="1051657" y="451471"/>
                    <a:pt x="1052038" y="451948"/>
                    <a:pt x="1052324" y="452043"/>
                  </a:cubicBezTo>
                  <a:cubicBezTo>
                    <a:pt x="1052228" y="452424"/>
                    <a:pt x="1052419" y="452995"/>
                    <a:pt x="1052228" y="453281"/>
                  </a:cubicBezTo>
                  <a:close/>
                  <a:moveTo>
                    <a:pt x="1055657" y="445566"/>
                  </a:moveTo>
                  <a:cubicBezTo>
                    <a:pt x="1054991" y="446518"/>
                    <a:pt x="1054324" y="446233"/>
                    <a:pt x="1053752" y="444899"/>
                  </a:cubicBezTo>
                  <a:cubicBezTo>
                    <a:pt x="1053657" y="444804"/>
                    <a:pt x="1054324" y="444137"/>
                    <a:pt x="1054800" y="443947"/>
                  </a:cubicBezTo>
                  <a:cubicBezTo>
                    <a:pt x="1054991" y="443851"/>
                    <a:pt x="1055467" y="444233"/>
                    <a:pt x="1055753" y="444423"/>
                  </a:cubicBezTo>
                  <a:cubicBezTo>
                    <a:pt x="1055657" y="444804"/>
                    <a:pt x="1055848" y="445280"/>
                    <a:pt x="1055657" y="445566"/>
                  </a:cubicBezTo>
                  <a:close/>
                  <a:moveTo>
                    <a:pt x="1058610" y="457186"/>
                  </a:moveTo>
                  <a:cubicBezTo>
                    <a:pt x="1058039" y="456520"/>
                    <a:pt x="1057086" y="455853"/>
                    <a:pt x="1056991" y="455091"/>
                  </a:cubicBezTo>
                  <a:cubicBezTo>
                    <a:pt x="1056991" y="454043"/>
                    <a:pt x="1057658" y="452900"/>
                    <a:pt x="1057943" y="451757"/>
                  </a:cubicBezTo>
                  <a:cubicBezTo>
                    <a:pt x="1058515" y="452519"/>
                    <a:pt x="1059372" y="453091"/>
                    <a:pt x="1059753" y="453948"/>
                  </a:cubicBezTo>
                  <a:cubicBezTo>
                    <a:pt x="1060420" y="455377"/>
                    <a:pt x="1059944" y="456520"/>
                    <a:pt x="1058610" y="457186"/>
                  </a:cubicBezTo>
                  <a:close/>
                  <a:moveTo>
                    <a:pt x="1065659" y="365746"/>
                  </a:moveTo>
                  <a:cubicBezTo>
                    <a:pt x="1065182" y="365366"/>
                    <a:pt x="1064706" y="364889"/>
                    <a:pt x="1064230" y="364508"/>
                  </a:cubicBezTo>
                  <a:cubicBezTo>
                    <a:pt x="1064611" y="364127"/>
                    <a:pt x="1064897" y="363746"/>
                    <a:pt x="1065278" y="363365"/>
                  </a:cubicBezTo>
                  <a:cubicBezTo>
                    <a:pt x="1065563" y="363746"/>
                    <a:pt x="1065944" y="364223"/>
                    <a:pt x="1066230" y="364603"/>
                  </a:cubicBezTo>
                  <a:cubicBezTo>
                    <a:pt x="1066040" y="364984"/>
                    <a:pt x="1065849" y="365366"/>
                    <a:pt x="1065659" y="365746"/>
                  </a:cubicBezTo>
                  <a:close/>
                  <a:moveTo>
                    <a:pt x="1078708" y="369747"/>
                  </a:moveTo>
                  <a:cubicBezTo>
                    <a:pt x="1078327" y="369271"/>
                    <a:pt x="1078041" y="368890"/>
                    <a:pt x="1077660" y="368413"/>
                  </a:cubicBezTo>
                  <a:cubicBezTo>
                    <a:pt x="1078041" y="368033"/>
                    <a:pt x="1078517" y="367270"/>
                    <a:pt x="1078898" y="367366"/>
                  </a:cubicBezTo>
                  <a:cubicBezTo>
                    <a:pt x="1079089" y="367366"/>
                    <a:pt x="1079279" y="367651"/>
                    <a:pt x="1079470" y="367842"/>
                  </a:cubicBezTo>
                  <a:cubicBezTo>
                    <a:pt x="1079660" y="368128"/>
                    <a:pt x="1079851" y="368413"/>
                    <a:pt x="1080041" y="368604"/>
                  </a:cubicBezTo>
                  <a:cubicBezTo>
                    <a:pt x="1079565" y="368985"/>
                    <a:pt x="1079089" y="369366"/>
                    <a:pt x="1078708" y="369747"/>
                  </a:cubicBezTo>
                  <a:close/>
                  <a:moveTo>
                    <a:pt x="1383317" y="417277"/>
                  </a:moveTo>
                  <a:cubicBezTo>
                    <a:pt x="1383698" y="417658"/>
                    <a:pt x="1383984" y="418039"/>
                    <a:pt x="1384365" y="418420"/>
                  </a:cubicBezTo>
                  <a:cubicBezTo>
                    <a:pt x="1383984" y="418801"/>
                    <a:pt x="1383603" y="419086"/>
                    <a:pt x="1383317" y="419468"/>
                  </a:cubicBezTo>
                  <a:cubicBezTo>
                    <a:pt x="1383032" y="419277"/>
                    <a:pt x="1382651" y="419182"/>
                    <a:pt x="1382365" y="418991"/>
                  </a:cubicBezTo>
                  <a:cubicBezTo>
                    <a:pt x="1382651" y="418420"/>
                    <a:pt x="1382936" y="417848"/>
                    <a:pt x="1383317" y="417277"/>
                  </a:cubicBezTo>
                  <a:close/>
                  <a:moveTo>
                    <a:pt x="1220344" y="397560"/>
                  </a:moveTo>
                  <a:lnTo>
                    <a:pt x="1220344" y="397560"/>
                  </a:lnTo>
                  <a:cubicBezTo>
                    <a:pt x="1220344" y="397560"/>
                    <a:pt x="1220344" y="397560"/>
                    <a:pt x="1220344" y="397560"/>
                  </a:cubicBezTo>
                  <a:cubicBezTo>
                    <a:pt x="1221297" y="397941"/>
                    <a:pt x="1222154" y="398322"/>
                    <a:pt x="1223107" y="398608"/>
                  </a:cubicBezTo>
                  <a:cubicBezTo>
                    <a:pt x="1222726" y="399275"/>
                    <a:pt x="1222154" y="400703"/>
                    <a:pt x="1221869" y="400608"/>
                  </a:cubicBezTo>
                  <a:cubicBezTo>
                    <a:pt x="1220440" y="400322"/>
                    <a:pt x="1219106" y="399655"/>
                    <a:pt x="1217678" y="399084"/>
                  </a:cubicBezTo>
                  <a:cubicBezTo>
                    <a:pt x="1218535" y="398608"/>
                    <a:pt x="1219392" y="398036"/>
                    <a:pt x="1220344" y="397560"/>
                  </a:cubicBezTo>
                  <a:close/>
                  <a:moveTo>
                    <a:pt x="1210629" y="397655"/>
                  </a:moveTo>
                  <a:cubicBezTo>
                    <a:pt x="1211582" y="397655"/>
                    <a:pt x="1212439" y="398608"/>
                    <a:pt x="1213391" y="399179"/>
                  </a:cubicBezTo>
                  <a:cubicBezTo>
                    <a:pt x="1212439" y="399655"/>
                    <a:pt x="1211391" y="400132"/>
                    <a:pt x="1210439" y="400513"/>
                  </a:cubicBezTo>
                  <a:cubicBezTo>
                    <a:pt x="1210439" y="400513"/>
                    <a:pt x="1210439" y="400513"/>
                    <a:pt x="1210439" y="400513"/>
                  </a:cubicBezTo>
                  <a:lnTo>
                    <a:pt x="1210439" y="400513"/>
                  </a:lnTo>
                  <a:cubicBezTo>
                    <a:pt x="1209581" y="400036"/>
                    <a:pt x="1208629" y="399465"/>
                    <a:pt x="1207772" y="398989"/>
                  </a:cubicBezTo>
                  <a:cubicBezTo>
                    <a:pt x="1208724" y="398512"/>
                    <a:pt x="1209677" y="397655"/>
                    <a:pt x="1210629" y="397655"/>
                  </a:cubicBezTo>
                  <a:close/>
                  <a:moveTo>
                    <a:pt x="1172053" y="393655"/>
                  </a:moveTo>
                  <a:cubicBezTo>
                    <a:pt x="1175863" y="393464"/>
                    <a:pt x="1179768" y="393464"/>
                    <a:pt x="1183673" y="393655"/>
                  </a:cubicBezTo>
                  <a:cubicBezTo>
                    <a:pt x="1184531" y="393655"/>
                    <a:pt x="1185293" y="394893"/>
                    <a:pt x="1186150" y="395465"/>
                  </a:cubicBezTo>
                  <a:cubicBezTo>
                    <a:pt x="1185197" y="396036"/>
                    <a:pt x="1184340" y="396988"/>
                    <a:pt x="1183387" y="397179"/>
                  </a:cubicBezTo>
                  <a:cubicBezTo>
                    <a:pt x="1181768" y="397465"/>
                    <a:pt x="1180054" y="397274"/>
                    <a:pt x="1176149" y="397274"/>
                  </a:cubicBezTo>
                  <a:cubicBezTo>
                    <a:pt x="1176244" y="397274"/>
                    <a:pt x="1174053" y="397179"/>
                    <a:pt x="1171862" y="396988"/>
                  </a:cubicBezTo>
                  <a:cubicBezTo>
                    <a:pt x="1171386" y="396893"/>
                    <a:pt x="1170624" y="396036"/>
                    <a:pt x="1170624" y="395941"/>
                  </a:cubicBezTo>
                  <a:cubicBezTo>
                    <a:pt x="1170910" y="395084"/>
                    <a:pt x="1171481" y="393655"/>
                    <a:pt x="1172053" y="393655"/>
                  </a:cubicBezTo>
                  <a:close/>
                  <a:moveTo>
                    <a:pt x="1150717" y="393941"/>
                  </a:moveTo>
                  <a:cubicBezTo>
                    <a:pt x="1155098" y="393845"/>
                    <a:pt x="1159480" y="393941"/>
                    <a:pt x="1163861" y="394036"/>
                  </a:cubicBezTo>
                  <a:cubicBezTo>
                    <a:pt x="1164337" y="394036"/>
                    <a:pt x="1164719" y="394702"/>
                    <a:pt x="1165195" y="395084"/>
                  </a:cubicBezTo>
                  <a:cubicBezTo>
                    <a:pt x="1164909" y="395465"/>
                    <a:pt x="1164814" y="396036"/>
                    <a:pt x="1164433" y="396226"/>
                  </a:cubicBezTo>
                  <a:cubicBezTo>
                    <a:pt x="1162528" y="397369"/>
                    <a:pt x="1160528" y="398322"/>
                    <a:pt x="1158527" y="399370"/>
                  </a:cubicBezTo>
                  <a:cubicBezTo>
                    <a:pt x="1154717" y="401370"/>
                    <a:pt x="1153574" y="400894"/>
                    <a:pt x="1150241" y="396512"/>
                  </a:cubicBezTo>
                  <a:cubicBezTo>
                    <a:pt x="1149860" y="396036"/>
                    <a:pt x="1149288" y="395369"/>
                    <a:pt x="1149383" y="394988"/>
                  </a:cubicBezTo>
                  <a:cubicBezTo>
                    <a:pt x="1149478" y="394607"/>
                    <a:pt x="1150241" y="394036"/>
                    <a:pt x="1150717" y="393941"/>
                  </a:cubicBezTo>
                  <a:close/>
                  <a:moveTo>
                    <a:pt x="1124142" y="393750"/>
                  </a:moveTo>
                  <a:cubicBezTo>
                    <a:pt x="1125666" y="393464"/>
                    <a:pt x="1127381" y="393655"/>
                    <a:pt x="1131953" y="393655"/>
                  </a:cubicBezTo>
                  <a:cubicBezTo>
                    <a:pt x="1131857" y="393655"/>
                    <a:pt x="1131857" y="393655"/>
                    <a:pt x="1131857" y="393655"/>
                  </a:cubicBezTo>
                  <a:cubicBezTo>
                    <a:pt x="1130714" y="393559"/>
                    <a:pt x="1131095" y="393464"/>
                    <a:pt x="1131857" y="393655"/>
                  </a:cubicBezTo>
                  <a:cubicBezTo>
                    <a:pt x="1132048" y="393655"/>
                    <a:pt x="1132048" y="393655"/>
                    <a:pt x="1132238" y="393655"/>
                  </a:cubicBezTo>
                  <a:cubicBezTo>
                    <a:pt x="1132143" y="393655"/>
                    <a:pt x="1132048" y="393655"/>
                    <a:pt x="1131953" y="393655"/>
                  </a:cubicBezTo>
                  <a:cubicBezTo>
                    <a:pt x="1132048" y="393655"/>
                    <a:pt x="1132143" y="393655"/>
                    <a:pt x="1132238" y="393750"/>
                  </a:cubicBezTo>
                  <a:cubicBezTo>
                    <a:pt x="1133000" y="394036"/>
                    <a:pt x="1133667" y="394988"/>
                    <a:pt x="1134334" y="395655"/>
                  </a:cubicBezTo>
                  <a:cubicBezTo>
                    <a:pt x="1133953" y="396036"/>
                    <a:pt x="1133572" y="396703"/>
                    <a:pt x="1133095" y="396893"/>
                  </a:cubicBezTo>
                  <a:cubicBezTo>
                    <a:pt x="1131667" y="397655"/>
                    <a:pt x="1129952" y="397941"/>
                    <a:pt x="1128619" y="398989"/>
                  </a:cubicBezTo>
                  <a:cubicBezTo>
                    <a:pt x="1126047" y="401179"/>
                    <a:pt x="1124809" y="398703"/>
                    <a:pt x="1123285" y="397369"/>
                  </a:cubicBezTo>
                  <a:cubicBezTo>
                    <a:pt x="1122904" y="396988"/>
                    <a:pt x="1122332" y="396226"/>
                    <a:pt x="1122428" y="395941"/>
                  </a:cubicBezTo>
                  <a:cubicBezTo>
                    <a:pt x="1122904" y="395084"/>
                    <a:pt x="1123475" y="393941"/>
                    <a:pt x="1124142" y="393750"/>
                  </a:cubicBezTo>
                  <a:close/>
                  <a:moveTo>
                    <a:pt x="1121285" y="172389"/>
                  </a:moveTo>
                  <a:cubicBezTo>
                    <a:pt x="1120999" y="174484"/>
                    <a:pt x="1119951" y="175627"/>
                    <a:pt x="1117951" y="175627"/>
                  </a:cubicBezTo>
                  <a:cubicBezTo>
                    <a:pt x="1116236" y="175627"/>
                    <a:pt x="1114522" y="175627"/>
                    <a:pt x="1112426" y="175627"/>
                  </a:cubicBezTo>
                  <a:cubicBezTo>
                    <a:pt x="1111855" y="175437"/>
                    <a:pt x="1110712" y="175246"/>
                    <a:pt x="1109664" y="174866"/>
                  </a:cubicBezTo>
                  <a:cubicBezTo>
                    <a:pt x="1109188" y="174675"/>
                    <a:pt x="1108807" y="174103"/>
                    <a:pt x="1108331" y="173723"/>
                  </a:cubicBezTo>
                  <a:cubicBezTo>
                    <a:pt x="1108807" y="173342"/>
                    <a:pt x="1109188" y="172865"/>
                    <a:pt x="1109664" y="172579"/>
                  </a:cubicBezTo>
                  <a:cubicBezTo>
                    <a:pt x="1112141" y="171246"/>
                    <a:pt x="1114522" y="169627"/>
                    <a:pt x="1117094" y="168674"/>
                  </a:cubicBezTo>
                  <a:cubicBezTo>
                    <a:pt x="1118618" y="168103"/>
                    <a:pt x="1120427" y="168579"/>
                    <a:pt x="1121285" y="170484"/>
                  </a:cubicBezTo>
                  <a:cubicBezTo>
                    <a:pt x="1121475" y="170960"/>
                    <a:pt x="1121380" y="171722"/>
                    <a:pt x="1121285" y="172389"/>
                  </a:cubicBezTo>
                  <a:close/>
                  <a:moveTo>
                    <a:pt x="1177958" y="205631"/>
                  </a:moveTo>
                  <a:cubicBezTo>
                    <a:pt x="1177768" y="205726"/>
                    <a:pt x="1177196" y="204965"/>
                    <a:pt x="1177101" y="204488"/>
                  </a:cubicBezTo>
                  <a:cubicBezTo>
                    <a:pt x="1177006" y="204298"/>
                    <a:pt x="1177387" y="203821"/>
                    <a:pt x="1177577" y="203441"/>
                  </a:cubicBezTo>
                  <a:cubicBezTo>
                    <a:pt x="1177958" y="203441"/>
                    <a:pt x="1178339" y="203345"/>
                    <a:pt x="1178625" y="203536"/>
                  </a:cubicBezTo>
                  <a:cubicBezTo>
                    <a:pt x="1179387" y="204298"/>
                    <a:pt x="1179197" y="205060"/>
                    <a:pt x="1177958" y="205631"/>
                  </a:cubicBezTo>
                  <a:close/>
                  <a:moveTo>
                    <a:pt x="1184721" y="201821"/>
                  </a:moveTo>
                  <a:cubicBezTo>
                    <a:pt x="1184531" y="201917"/>
                    <a:pt x="1184054" y="201154"/>
                    <a:pt x="1183864" y="200774"/>
                  </a:cubicBezTo>
                  <a:cubicBezTo>
                    <a:pt x="1183769" y="200583"/>
                    <a:pt x="1184150" y="200107"/>
                    <a:pt x="1184340" y="199821"/>
                  </a:cubicBezTo>
                  <a:cubicBezTo>
                    <a:pt x="1184721" y="199821"/>
                    <a:pt x="1185102" y="199726"/>
                    <a:pt x="1185388" y="199916"/>
                  </a:cubicBezTo>
                  <a:cubicBezTo>
                    <a:pt x="1186150" y="200488"/>
                    <a:pt x="1185959" y="201250"/>
                    <a:pt x="1184721" y="201821"/>
                  </a:cubicBezTo>
                  <a:close/>
                  <a:moveTo>
                    <a:pt x="1193960" y="269163"/>
                  </a:moveTo>
                  <a:cubicBezTo>
                    <a:pt x="1193865" y="268973"/>
                    <a:pt x="1194722" y="268401"/>
                    <a:pt x="1195199" y="268020"/>
                  </a:cubicBezTo>
                  <a:cubicBezTo>
                    <a:pt x="1195580" y="268496"/>
                    <a:pt x="1196342" y="269163"/>
                    <a:pt x="1196246" y="269258"/>
                  </a:cubicBezTo>
                  <a:cubicBezTo>
                    <a:pt x="1195389" y="271068"/>
                    <a:pt x="1194532" y="271068"/>
                    <a:pt x="1193960" y="269163"/>
                  </a:cubicBezTo>
                  <a:close/>
                  <a:moveTo>
                    <a:pt x="1205295" y="205536"/>
                  </a:moveTo>
                  <a:cubicBezTo>
                    <a:pt x="1204914" y="205060"/>
                    <a:pt x="1204247" y="204584"/>
                    <a:pt x="1204343" y="204202"/>
                  </a:cubicBezTo>
                  <a:cubicBezTo>
                    <a:pt x="1204438" y="203821"/>
                    <a:pt x="1205105" y="203059"/>
                    <a:pt x="1205486" y="203059"/>
                  </a:cubicBezTo>
                  <a:cubicBezTo>
                    <a:pt x="1205676" y="203059"/>
                    <a:pt x="1205867" y="203345"/>
                    <a:pt x="1206057" y="203536"/>
                  </a:cubicBezTo>
                  <a:cubicBezTo>
                    <a:pt x="1206248" y="203821"/>
                    <a:pt x="1206438" y="204107"/>
                    <a:pt x="1206628" y="204298"/>
                  </a:cubicBezTo>
                  <a:cubicBezTo>
                    <a:pt x="1206438" y="204488"/>
                    <a:pt x="1206248" y="204679"/>
                    <a:pt x="1206057" y="204869"/>
                  </a:cubicBezTo>
                  <a:cubicBezTo>
                    <a:pt x="1205771" y="205060"/>
                    <a:pt x="1205486" y="205345"/>
                    <a:pt x="1205295" y="205536"/>
                  </a:cubicBezTo>
                  <a:close/>
                  <a:moveTo>
                    <a:pt x="1233680" y="332790"/>
                  </a:moveTo>
                  <a:cubicBezTo>
                    <a:pt x="1236251" y="332028"/>
                    <a:pt x="1237394" y="333552"/>
                    <a:pt x="1237585" y="336124"/>
                  </a:cubicBezTo>
                  <a:cubicBezTo>
                    <a:pt x="1237680" y="336028"/>
                    <a:pt x="1237775" y="336028"/>
                    <a:pt x="1237870" y="335933"/>
                  </a:cubicBezTo>
                  <a:lnTo>
                    <a:pt x="1237585" y="336314"/>
                  </a:lnTo>
                  <a:cubicBezTo>
                    <a:pt x="1237585" y="336219"/>
                    <a:pt x="1237585" y="336219"/>
                    <a:pt x="1237585" y="336124"/>
                  </a:cubicBezTo>
                  <a:cubicBezTo>
                    <a:pt x="1236347" y="336886"/>
                    <a:pt x="1235013" y="337457"/>
                    <a:pt x="1233870" y="338410"/>
                  </a:cubicBezTo>
                  <a:cubicBezTo>
                    <a:pt x="1232727" y="339458"/>
                    <a:pt x="1231965" y="339553"/>
                    <a:pt x="1231394" y="338124"/>
                  </a:cubicBezTo>
                  <a:cubicBezTo>
                    <a:pt x="1231203" y="337648"/>
                    <a:pt x="1231108" y="337076"/>
                    <a:pt x="1231108" y="336505"/>
                  </a:cubicBezTo>
                  <a:cubicBezTo>
                    <a:pt x="1231012" y="334409"/>
                    <a:pt x="1232060" y="333266"/>
                    <a:pt x="1233680" y="332790"/>
                  </a:cubicBezTo>
                  <a:close/>
                  <a:moveTo>
                    <a:pt x="1225393" y="205060"/>
                  </a:moveTo>
                  <a:cubicBezTo>
                    <a:pt x="1225012" y="204298"/>
                    <a:pt x="1224726" y="203441"/>
                    <a:pt x="1224440" y="202678"/>
                  </a:cubicBezTo>
                  <a:cubicBezTo>
                    <a:pt x="1224250" y="202678"/>
                    <a:pt x="1224155" y="202678"/>
                    <a:pt x="1223964" y="202678"/>
                  </a:cubicBezTo>
                  <a:lnTo>
                    <a:pt x="1224250" y="202298"/>
                  </a:lnTo>
                  <a:cubicBezTo>
                    <a:pt x="1224345" y="202393"/>
                    <a:pt x="1224345" y="202583"/>
                    <a:pt x="1224440" y="202678"/>
                  </a:cubicBezTo>
                  <a:cubicBezTo>
                    <a:pt x="1225583" y="202774"/>
                    <a:pt x="1226726" y="202869"/>
                    <a:pt x="1226536" y="204869"/>
                  </a:cubicBezTo>
                  <a:cubicBezTo>
                    <a:pt x="1226536" y="204965"/>
                    <a:pt x="1225488" y="205155"/>
                    <a:pt x="1225393" y="205060"/>
                  </a:cubicBezTo>
                  <a:close/>
                  <a:moveTo>
                    <a:pt x="1325405" y="215156"/>
                  </a:moveTo>
                  <a:cubicBezTo>
                    <a:pt x="1325977" y="215537"/>
                    <a:pt x="1326167" y="216490"/>
                    <a:pt x="1326358" y="217442"/>
                  </a:cubicBezTo>
                  <a:cubicBezTo>
                    <a:pt x="1326548" y="217537"/>
                    <a:pt x="1326644" y="217537"/>
                    <a:pt x="1326834" y="217633"/>
                  </a:cubicBezTo>
                  <a:lnTo>
                    <a:pt x="1326548" y="218014"/>
                  </a:lnTo>
                  <a:cubicBezTo>
                    <a:pt x="1326453" y="217823"/>
                    <a:pt x="1326453" y="217633"/>
                    <a:pt x="1326358" y="217442"/>
                  </a:cubicBezTo>
                  <a:cubicBezTo>
                    <a:pt x="1325596" y="217157"/>
                    <a:pt x="1324643" y="217061"/>
                    <a:pt x="1324262" y="216394"/>
                  </a:cubicBezTo>
                  <a:cubicBezTo>
                    <a:pt x="1323691" y="215442"/>
                    <a:pt x="1324453" y="214490"/>
                    <a:pt x="1325405" y="215156"/>
                  </a:cubicBezTo>
                  <a:close/>
                  <a:moveTo>
                    <a:pt x="1289877" y="226967"/>
                  </a:moveTo>
                  <a:cubicBezTo>
                    <a:pt x="1289972" y="226777"/>
                    <a:pt x="1290163" y="226586"/>
                    <a:pt x="1290258" y="226396"/>
                  </a:cubicBezTo>
                  <a:cubicBezTo>
                    <a:pt x="1290449" y="226396"/>
                    <a:pt x="1290639" y="226396"/>
                    <a:pt x="1290830" y="226396"/>
                  </a:cubicBezTo>
                  <a:cubicBezTo>
                    <a:pt x="1291020" y="226396"/>
                    <a:pt x="1291211" y="226396"/>
                    <a:pt x="1291306" y="226491"/>
                  </a:cubicBezTo>
                  <a:cubicBezTo>
                    <a:pt x="1292163" y="227158"/>
                    <a:pt x="1291973" y="228110"/>
                    <a:pt x="1290639" y="228682"/>
                  </a:cubicBezTo>
                  <a:cubicBezTo>
                    <a:pt x="1290449" y="228777"/>
                    <a:pt x="1289877" y="228015"/>
                    <a:pt x="1289686" y="227443"/>
                  </a:cubicBezTo>
                  <a:cubicBezTo>
                    <a:pt x="1289686" y="227348"/>
                    <a:pt x="1289782" y="227253"/>
                    <a:pt x="1289877" y="226967"/>
                  </a:cubicBezTo>
                  <a:close/>
                  <a:moveTo>
                    <a:pt x="1270351" y="214680"/>
                  </a:moveTo>
                  <a:cubicBezTo>
                    <a:pt x="1270541" y="214585"/>
                    <a:pt x="1271018" y="215442"/>
                    <a:pt x="1271399" y="215918"/>
                  </a:cubicBezTo>
                  <a:cubicBezTo>
                    <a:pt x="1271018" y="216299"/>
                    <a:pt x="1270446" y="217157"/>
                    <a:pt x="1270256" y="217061"/>
                  </a:cubicBezTo>
                  <a:cubicBezTo>
                    <a:pt x="1268541" y="216204"/>
                    <a:pt x="1268636" y="215251"/>
                    <a:pt x="1270351" y="214680"/>
                  </a:cubicBezTo>
                  <a:close/>
                  <a:moveTo>
                    <a:pt x="1256063" y="215347"/>
                  </a:moveTo>
                  <a:cubicBezTo>
                    <a:pt x="1257397" y="213727"/>
                    <a:pt x="1262445" y="213632"/>
                    <a:pt x="1263874" y="215347"/>
                  </a:cubicBezTo>
                  <a:cubicBezTo>
                    <a:pt x="1264064" y="215537"/>
                    <a:pt x="1263969" y="216204"/>
                    <a:pt x="1263874" y="216490"/>
                  </a:cubicBezTo>
                  <a:cubicBezTo>
                    <a:pt x="1263493" y="216966"/>
                    <a:pt x="1263017" y="217537"/>
                    <a:pt x="1262540" y="217633"/>
                  </a:cubicBezTo>
                  <a:cubicBezTo>
                    <a:pt x="1261397" y="217823"/>
                    <a:pt x="1260254" y="217728"/>
                    <a:pt x="1259207" y="217728"/>
                  </a:cubicBezTo>
                  <a:cubicBezTo>
                    <a:pt x="1258159" y="217347"/>
                    <a:pt x="1257111" y="216966"/>
                    <a:pt x="1256063" y="216490"/>
                  </a:cubicBezTo>
                  <a:cubicBezTo>
                    <a:pt x="1255968" y="216299"/>
                    <a:pt x="1255968" y="215537"/>
                    <a:pt x="1256063" y="215347"/>
                  </a:cubicBezTo>
                  <a:close/>
                  <a:moveTo>
                    <a:pt x="1234061" y="202678"/>
                  </a:moveTo>
                  <a:cubicBezTo>
                    <a:pt x="1234156" y="202583"/>
                    <a:pt x="1234156" y="202393"/>
                    <a:pt x="1234251" y="202298"/>
                  </a:cubicBezTo>
                  <a:lnTo>
                    <a:pt x="1234537" y="202583"/>
                  </a:lnTo>
                  <a:cubicBezTo>
                    <a:pt x="1234346" y="202583"/>
                    <a:pt x="1234251" y="202678"/>
                    <a:pt x="1234061" y="202678"/>
                  </a:cubicBezTo>
                  <a:cubicBezTo>
                    <a:pt x="1233775" y="203536"/>
                    <a:pt x="1233489" y="204298"/>
                    <a:pt x="1233108" y="205060"/>
                  </a:cubicBezTo>
                  <a:cubicBezTo>
                    <a:pt x="1233013" y="205250"/>
                    <a:pt x="1232060" y="205060"/>
                    <a:pt x="1232060" y="204965"/>
                  </a:cubicBezTo>
                  <a:cubicBezTo>
                    <a:pt x="1231775" y="202964"/>
                    <a:pt x="1232918" y="202869"/>
                    <a:pt x="1234061" y="202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300F59EC-3FB8-0949-1DB0-D9BF4D37EEA9}"/>
                </a:ext>
              </a:extLst>
            </p:cNvPr>
            <p:cNvSpPr/>
            <p:nvPr/>
          </p:nvSpPr>
          <p:spPr>
            <a:xfrm>
              <a:off x="6184868" y="4720685"/>
              <a:ext cx="285" cy="381"/>
            </a:xfrm>
            <a:custGeom>
              <a:avLst/>
              <a:gdLst>
                <a:gd name="connsiteX0" fmla="*/ 286 w 285"/>
                <a:gd name="connsiteY0" fmla="*/ 0 h 381"/>
                <a:gd name="connsiteX1" fmla="*/ 95 w 285"/>
                <a:gd name="connsiteY1" fmla="*/ 0 h 381"/>
                <a:gd name="connsiteX2" fmla="*/ 0 w 285"/>
                <a:gd name="connsiteY2" fmla="*/ 381 h 381"/>
                <a:gd name="connsiteX3" fmla="*/ 286 w 285"/>
                <a:gd name="connsiteY3" fmla="*/ 0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1">
                  <a:moveTo>
                    <a:pt x="286" y="0"/>
                  </a:moveTo>
                  <a:cubicBezTo>
                    <a:pt x="191" y="0"/>
                    <a:pt x="191" y="0"/>
                    <a:pt x="95" y="0"/>
                  </a:cubicBezTo>
                  <a:cubicBezTo>
                    <a:pt x="95" y="95"/>
                    <a:pt x="0" y="191"/>
                    <a:pt x="0" y="381"/>
                  </a:cubicBezTo>
                  <a:lnTo>
                    <a:pt x="28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5D440151-4243-9C60-A90A-1F098907B9A5}"/>
                </a:ext>
              </a:extLst>
            </p:cNvPr>
            <p:cNvSpPr/>
            <p:nvPr/>
          </p:nvSpPr>
          <p:spPr>
            <a:xfrm>
              <a:off x="5672137" y="4407408"/>
              <a:ext cx="476" cy="381"/>
            </a:xfrm>
            <a:custGeom>
              <a:avLst/>
              <a:gdLst>
                <a:gd name="connsiteX0" fmla="*/ 381 w 476"/>
                <a:gd name="connsiteY0" fmla="*/ 381 h 381"/>
                <a:gd name="connsiteX1" fmla="*/ 476 w 476"/>
                <a:gd name="connsiteY1" fmla="*/ 95 h 381"/>
                <a:gd name="connsiteX2" fmla="*/ 0 w 476"/>
                <a:gd name="connsiteY2" fmla="*/ 0 h 381"/>
                <a:gd name="connsiteX3" fmla="*/ 381 w 476"/>
                <a:gd name="connsiteY3" fmla="*/ 381 h 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381">
                  <a:moveTo>
                    <a:pt x="381" y="381"/>
                  </a:moveTo>
                  <a:cubicBezTo>
                    <a:pt x="381" y="286"/>
                    <a:pt x="476" y="190"/>
                    <a:pt x="476" y="95"/>
                  </a:cubicBezTo>
                  <a:cubicBezTo>
                    <a:pt x="286" y="95"/>
                    <a:pt x="191" y="0"/>
                    <a:pt x="0" y="0"/>
                  </a:cubicBezTo>
                  <a:lnTo>
                    <a:pt x="381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BF86B20E-0A9F-B567-ED38-8A9668E1B47D}"/>
                </a:ext>
              </a:extLst>
            </p:cNvPr>
            <p:cNvSpPr/>
            <p:nvPr/>
          </p:nvSpPr>
          <p:spPr>
            <a:xfrm>
              <a:off x="6444519" y="4728305"/>
              <a:ext cx="381" cy="285"/>
            </a:xfrm>
            <a:custGeom>
              <a:avLst/>
              <a:gdLst>
                <a:gd name="connsiteX0" fmla="*/ 95 w 381"/>
                <a:gd name="connsiteY0" fmla="*/ 0 h 285"/>
                <a:gd name="connsiteX1" fmla="*/ 0 w 381"/>
                <a:gd name="connsiteY1" fmla="*/ 95 h 285"/>
                <a:gd name="connsiteX2" fmla="*/ 381 w 381"/>
                <a:gd name="connsiteY2" fmla="*/ 286 h 285"/>
                <a:gd name="connsiteX3" fmla="*/ 95 w 381"/>
                <a:gd name="connsiteY3" fmla="*/ 0 h 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285">
                  <a:moveTo>
                    <a:pt x="95" y="0"/>
                  </a:moveTo>
                  <a:cubicBezTo>
                    <a:pt x="95" y="0"/>
                    <a:pt x="95" y="95"/>
                    <a:pt x="0" y="95"/>
                  </a:cubicBezTo>
                  <a:cubicBezTo>
                    <a:pt x="190" y="190"/>
                    <a:pt x="286" y="286"/>
                    <a:pt x="381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AA975EF5-9B55-0B6B-C02B-4EA6B6F6AFEF}"/>
                </a:ext>
              </a:extLst>
            </p:cNvPr>
            <p:cNvSpPr/>
            <p:nvPr/>
          </p:nvSpPr>
          <p:spPr>
            <a:xfrm>
              <a:off x="6365978" y="4247228"/>
              <a:ext cx="30644" cy="22782"/>
            </a:xfrm>
            <a:custGeom>
              <a:avLst/>
              <a:gdLst>
                <a:gd name="connsiteX0" fmla="*/ 9675 w 30644"/>
                <a:gd name="connsiteY0" fmla="*/ 22543 h 22782"/>
                <a:gd name="connsiteX1" fmla="*/ 23677 w 30644"/>
                <a:gd name="connsiteY1" fmla="*/ 17304 h 22782"/>
                <a:gd name="connsiteX2" fmla="*/ 29392 w 30644"/>
                <a:gd name="connsiteY2" fmla="*/ 13875 h 22782"/>
                <a:gd name="connsiteX3" fmla="*/ 30630 w 30644"/>
                <a:gd name="connsiteY3" fmla="*/ 8827 h 22782"/>
                <a:gd name="connsiteX4" fmla="*/ 23486 w 30644"/>
                <a:gd name="connsiteY4" fmla="*/ 159 h 22782"/>
                <a:gd name="connsiteX5" fmla="*/ 11294 w 30644"/>
                <a:gd name="connsiteY5" fmla="*/ 4541 h 22782"/>
                <a:gd name="connsiteX6" fmla="*/ 8818 w 30644"/>
                <a:gd name="connsiteY6" fmla="*/ 6922 h 22782"/>
                <a:gd name="connsiteX7" fmla="*/ 2817 w 30644"/>
                <a:gd name="connsiteY7" fmla="*/ 9875 h 22782"/>
                <a:gd name="connsiteX8" fmla="*/ 245 w 30644"/>
                <a:gd name="connsiteY8" fmla="*/ 16638 h 22782"/>
                <a:gd name="connsiteX9" fmla="*/ 4532 w 30644"/>
                <a:gd name="connsiteY9" fmla="*/ 22638 h 22782"/>
                <a:gd name="connsiteX10" fmla="*/ 9675 w 30644"/>
                <a:gd name="connsiteY10" fmla="*/ 22543 h 2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4" h="22782">
                  <a:moveTo>
                    <a:pt x="9675" y="22543"/>
                  </a:moveTo>
                  <a:cubicBezTo>
                    <a:pt x="14342" y="21019"/>
                    <a:pt x="19009" y="19209"/>
                    <a:pt x="23677" y="17304"/>
                  </a:cubicBezTo>
                  <a:cubicBezTo>
                    <a:pt x="25677" y="16447"/>
                    <a:pt x="27868" y="15495"/>
                    <a:pt x="29392" y="13875"/>
                  </a:cubicBezTo>
                  <a:cubicBezTo>
                    <a:pt x="30344" y="12828"/>
                    <a:pt x="30725" y="10446"/>
                    <a:pt x="30630" y="8827"/>
                  </a:cubicBezTo>
                  <a:cubicBezTo>
                    <a:pt x="30344" y="3779"/>
                    <a:pt x="27487" y="350"/>
                    <a:pt x="23486" y="159"/>
                  </a:cubicBezTo>
                  <a:cubicBezTo>
                    <a:pt x="19009" y="-126"/>
                    <a:pt x="14342" y="-603"/>
                    <a:pt x="11294" y="4541"/>
                  </a:cubicBezTo>
                  <a:cubicBezTo>
                    <a:pt x="10723" y="5588"/>
                    <a:pt x="8913" y="7017"/>
                    <a:pt x="8818" y="6922"/>
                  </a:cubicBezTo>
                  <a:cubicBezTo>
                    <a:pt x="4532" y="2445"/>
                    <a:pt x="3769" y="6160"/>
                    <a:pt x="2817" y="9875"/>
                  </a:cubicBezTo>
                  <a:cubicBezTo>
                    <a:pt x="2150" y="12161"/>
                    <a:pt x="912" y="14352"/>
                    <a:pt x="245" y="16638"/>
                  </a:cubicBezTo>
                  <a:cubicBezTo>
                    <a:pt x="-707" y="20162"/>
                    <a:pt x="1198" y="22734"/>
                    <a:pt x="4532" y="22638"/>
                  </a:cubicBezTo>
                  <a:cubicBezTo>
                    <a:pt x="6341" y="22638"/>
                    <a:pt x="8151" y="23019"/>
                    <a:pt x="9675" y="22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C2EBB662-A6B2-D55A-D0CF-6C6B68A4A048}"/>
                </a:ext>
              </a:extLst>
            </p:cNvPr>
            <p:cNvSpPr/>
            <p:nvPr/>
          </p:nvSpPr>
          <p:spPr>
            <a:xfrm>
              <a:off x="5747546" y="4752733"/>
              <a:ext cx="20603" cy="17657"/>
            </a:xfrm>
            <a:custGeom>
              <a:avLst/>
              <a:gdLst>
                <a:gd name="connsiteX0" fmla="*/ 10507 w 20603"/>
                <a:gd name="connsiteY0" fmla="*/ 718 h 17657"/>
                <a:gd name="connsiteX1" fmla="*/ 6411 w 20603"/>
                <a:gd name="connsiteY1" fmla="*/ 1289 h 17657"/>
                <a:gd name="connsiteX2" fmla="*/ 696 w 20603"/>
                <a:gd name="connsiteY2" fmla="*/ 8052 h 17657"/>
                <a:gd name="connsiteX3" fmla="*/ 1172 w 20603"/>
                <a:gd name="connsiteY3" fmla="*/ 12910 h 17657"/>
                <a:gd name="connsiteX4" fmla="*/ 4125 w 20603"/>
                <a:gd name="connsiteY4" fmla="*/ 13672 h 17657"/>
                <a:gd name="connsiteX5" fmla="*/ 11650 w 20603"/>
                <a:gd name="connsiteY5" fmla="*/ 16720 h 17657"/>
                <a:gd name="connsiteX6" fmla="*/ 14603 w 20603"/>
                <a:gd name="connsiteY6" fmla="*/ 17482 h 17657"/>
                <a:gd name="connsiteX7" fmla="*/ 20603 w 20603"/>
                <a:gd name="connsiteY7" fmla="*/ 12052 h 17657"/>
                <a:gd name="connsiteX8" fmla="*/ 19746 w 20603"/>
                <a:gd name="connsiteY8" fmla="*/ 7766 h 17657"/>
                <a:gd name="connsiteX9" fmla="*/ 10507 w 20603"/>
                <a:gd name="connsiteY9" fmla="*/ 718 h 1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3" h="17657">
                  <a:moveTo>
                    <a:pt x="10507" y="718"/>
                  </a:moveTo>
                  <a:cubicBezTo>
                    <a:pt x="8697" y="-520"/>
                    <a:pt x="7649" y="-44"/>
                    <a:pt x="6411" y="1289"/>
                  </a:cubicBezTo>
                  <a:cubicBezTo>
                    <a:pt x="4411" y="3480"/>
                    <a:pt x="2315" y="5576"/>
                    <a:pt x="696" y="8052"/>
                  </a:cubicBezTo>
                  <a:cubicBezTo>
                    <a:pt x="-256" y="9481"/>
                    <a:pt x="-352" y="11672"/>
                    <a:pt x="1172" y="12910"/>
                  </a:cubicBezTo>
                  <a:cubicBezTo>
                    <a:pt x="1934" y="13576"/>
                    <a:pt x="3649" y="14148"/>
                    <a:pt x="4125" y="13672"/>
                  </a:cubicBezTo>
                  <a:cubicBezTo>
                    <a:pt x="8411" y="9576"/>
                    <a:pt x="10031" y="12624"/>
                    <a:pt x="11650" y="16720"/>
                  </a:cubicBezTo>
                  <a:cubicBezTo>
                    <a:pt x="11936" y="17386"/>
                    <a:pt x="13936" y="17958"/>
                    <a:pt x="14603" y="17482"/>
                  </a:cubicBezTo>
                  <a:cubicBezTo>
                    <a:pt x="16793" y="15863"/>
                    <a:pt x="18794" y="13767"/>
                    <a:pt x="20603" y="12052"/>
                  </a:cubicBezTo>
                  <a:cubicBezTo>
                    <a:pt x="20222" y="10148"/>
                    <a:pt x="20222" y="8814"/>
                    <a:pt x="19746" y="7766"/>
                  </a:cubicBezTo>
                  <a:cubicBezTo>
                    <a:pt x="17841" y="3480"/>
                    <a:pt x="13745" y="2813"/>
                    <a:pt x="10507" y="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24B42AEC-07B3-48BA-92C6-A44EA0C4E7EA}"/>
                </a:ext>
              </a:extLst>
            </p:cNvPr>
            <p:cNvSpPr/>
            <p:nvPr/>
          </p:nvSpPr>
          <p:spPr>
            <a:xfrm>
              <a:off x="6896015" y="4605973"/>
              <a:ext cx="19734" cy="15411"/>
            </a:xfrm>
            <a:custGeom>
              <a:avLst/>
              <a:gdLst>
                <a:gd name="connsiteX0" fmla="*/ 85 w 19734"/>
                <a:gd name="connsiteY0" fmla="*/ 9556 h 15411"/>
                <a:gd name="connsiteX1" fmla="*/ 1513 w 19734"/>
                <a:gd name="connsiteY1" fmla="*/ 14508 h 15411"/>
                <a:gd name="connsiteX2" fmla="*/ 7228 w 19734"/>
                <a:gd name="connsiteY2" fmla="*/ 13175 h 15411"/>
                <a:gd name="connsiteX3" fmla="*/ 15039 w 19734"/>
                <a:gd name="connsiteY3" fmla="*/ 10984 h 15411"/>
                <a:gd name="connsiteX4" fmla="*/ 19706 w 19734"/>
                <a:gd name="connsiteY4" fmla="*/ 6222 h 15411"/>
                <a:gd name="connsiteX5" fmla="*/ 16849 w 19734"/>
                <a:gd name="connsiteY5" fmla="*/ 2316 h 15411"/>
                <a:gd name="connsiteX6" fmla="*/ 12277 w 19734"/>
                <a:gd name="connsiteY6" fmla="*/ 411 h 15411"/>
                <a:gd name="connsiteX7" fmla="*/ 85 w 19734"/>
                <a:gd name="connsiteY7" fmla="*/ 4031 h 15411"/>
                <a:gd name="connsiteX8" fmla="*/ 85 w 19734"/>
                <a:gd name="connsiteY8" fmla="*/ 9556 h 1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34" h="15411">
                  <a:moveTo>
                    <a:pt x="85" y="9556"/>
                  </a:moveTo>
                  <a:cubicBezTo>
                    <a:pt x="275" y="11270"/>
                    <a:pt x="466" y="13556"/>
                    <a:pt x="1513" y="14508"/>
                  </a:cubicBezTo>
                  <a:cubicBezTo>
                    <a:pt x="3513" y="16414"/>
                    <a:pt x="5514" y="14985"/>
                    <a:pt x="7228" y="13175"/>
                  </a:cubicBezTo>
                  <a:cubicBezTo>
                    <a:pt x="9419" y="10984"/>
                    <a:pt x="11229" y="6412"/>
                    <a:pt x="15039" y="10984"/>
                  </a:cubicBezTo>
                  <a:cubicBezTo>
                    <a:pt x="16658" y="9460"/>
                    <a:pt x="18468" y="8032"/>
                    <a:pt x="19706" y="6222"/>
                  </a:cubicBezTo>
                  <a:cubicBezTo>
                    <a:pt x="19992" y="5841"/>
                    <a:pt x="18087" y="3269"/>
                    <a:pt x="16849" y="2316"/>
                  </a:cubicBezTo>
                  <a:cubicBezTo>
                    <a:pt x="15515" y="1364"/>
                    <a:pt x="13801" y="983"/>
                    <a:pt x="12277" y="411"/>
                  </a:cubicBezTo>
                  <a:cubicBezTo>
                    <a:pt x="7609" y="-1112"/>
                    <a:pt x="3990" y="1935"/>
                    <a:pt x="85" y="4031"/>
                  </a:cubicBezTo>
                  <a:cubicBezTo>
                    <a:pt x="85" y="5936"/>
                    <a:pt x="-106" y="7746"/>
                    <a:pt x="85" y="95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1A779C5C-5386-6F2B-00A3-A41CF0CDAA92}"/>
                </a:ext>
              </a:extLst>
            </p:cNvPr>
            <p:cNvSpPr/>
            <p:nvPr/>
          </p:nvSpPr>
          <p:spPr>
            <a:xfrm>
              <a:off x="6895814" y="4609909"/>
              <a:ext cx="285" cy="380"/>
            </a:xfrm>
            <a:custGeom>
              <a:avLst/>
              <a:gdLst>
                <a:gd name="connsiteX0" fmla="*/ 286 w 285"/>
                <a:gd name="connsiteY0" fmla="*/ 190 h 380"/>
                <a:gd name="connsiteX1" fmla="*/ 286 w 285"/>
                <a:gd name="connsiteY1" fmla="*/ 0 h 380"/>
                <a:gd name="connsiteX2" fmla="*/ 0 w 285"/>
                <a:gd name="connsiteY2" fmla="*/ 381 h 380"/>
                <a:gd name="connsiteX3" fmla="*/ 286 w 285"/>
                <a:gd name="connsiteY3" fmla="*/ 19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286" y="190"/>
                  </a:moveTo>
                  <a:cubicBezTo>
                    <a:pt x="286" y="95"/>
                    <a:pt x="286" y="95"/>
                    <a:pt x="286" y="0"/>
                  </a:cubicBezTo>
                  <a:lnTo>
                    <a:pt x="0" y="381"/>
                  </a:lnTo>
                  <a:cubicBezTo>
                    <a:pt x="95" y="286"/>
                    <a:pt x="190" y="190"/>
                    <a:pt x="286" y="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3258333-DCCD-4FA4-89B1-89967EBE4156}"/>
                </a:ext>
              </a:extLst>
            </p:cNvPr>
            <p:cNvSpPr/>
            <p:nvPr/>
          </p:nvSpPr>
          <p:spPr>
            <a:xfrm>
              <a:off x="5779579" y="4751607"/>
              <a:ext cx="15467" cy="17464"/>
            </a:xfrm>
            <a:custGeom>
              <a:avLst/>
              <a:gdLst>
                <a:gd name="connsiteX0" fmla="*/ 4096 w 15467"/>
                <a:gd name="connsiteY0" fmla="*/ 13940 h 17464"/>
                <a:gd name="connsiteX1" fmla="*/ 9239 w 15467"/>
                <a:gd name="connsiteY1" fmla="*/ 16226 h 17464"/>
                <a:gd name="connsiteX2" fmla="*/ 11335 w 15467"/>
                <a:gd name="connsiteY2" fmla="*/ 17465 h 17464"/>
                <a:gd name="connsiteX3" fmla="*/ 15430 w 15467"/>
                <a:gd name="connsiteY3" fmla="*/ 2034 h 17464"/>
                <a:gd name="connsiteX4" fmla="*/ 13145 w 15467"/>
                <a:gd name="connsiteY4" fmla="*/ 1272 h 17464"/>
                <a:gd name="connsiteX5" fmla="*/ 5810 w 15467"/>
                <a:gd name="connsiteY5" fmla="*/ 1939 h 17464"/>
                <a:gd name="connsiteX6" fmla="*/ 3048 w 15467"/>
                <a:gd name="connsiteY6" fmla="*/ 34 h 17464"/>
                <a:gd name="connsiteX7" fmla="*/ 0 w 15467"/>
                <a:gd name="connsiteY7" fmla="*/ 796 h 17464"/>
                <a:gd name="connsiteX8" fmla="*/ 857 w 15467"/>
                <a:gd name="connsiteY8" fmla="*/ 3653 h 17464"/>
                <a:gd name="connsiteX9" fmla="*/ 1238 w 15467"/>
                <a:gd name="connsiteY9" fmla="*/ 6797 h 17464"/>
                <a:gd name="connsiteX10" fmla="*/ 4096 w 15467"/>
                <a:gd name="connsiteY10" fmla="*/ 13940 h 1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67" h="17464">
                  <a:moveTo>
                    <a:pt x="4096" y="13940"/>
                  </a:moveTo>
                  <a:cubicBezTo>
                    <a:pt x="7334" y="12321"/>
                    <a:pt x="8763" y="11273"/>
                    <a:pt x="9239" y="16226"/>
                  </a:cubicBezTo>
                  <a:cubicBezTo>
                    <a:pt x="9239" y="16702"/>
                    <a:pt x="10573" y="17083"/>
                    <a:pt x="11335" y="17465"/>
                  </a:cubicBezTo>
                  <a:cubicBezTo>
                    <a:pt x="12763" y="12321"/>
                    <a:pt x="14383" y="7273"/>
                    <a:pt x="15430" y="2034"/>
                  </a:cubicBezTo>
                  <a:cubicBezTo>
                    <a:pt x="15716" y="510"/>
                    <a:pt x="14288" y="129"/>
                    <a:pt x="13145" y="1272"/>
                  </a:cubicBezTo>
                  <a:cubicBezTo>
                    <a:pt x="10858" y="3558"/>
                    <a:pt x="8477" y="4606"/>
                    <a:pt x="5810" y="1939"/>
                  </a:cubicBezTo>
                  <a:cubicBezTo>
                    <a:pt x="4953" y="1177"/>
                    <a:pt x="4000" y="224"/>
                    <a:pt x="3048" y="34"/>
                  </a:cubicBezTo>
                  <a:cubicBezTo>
                    <a:pt x="2096" y="-157"/>
                    <a:pt x="953" y="510"/>
                    <a:pt x="0" y="796"/>
                  </a:cubicBezTo>
                  <a:cubicBezTo>
                    <a:pt x="286" y="1748"/>
                    <a:pt x="286" y="2987"/>
                    <a:pt x="857" y="3653"/>
                  </a:cubicBezTo>
                  <a:cubicBezTo>
                    <a:pt x="1905" y="4892"/>
                    <a:pt x="2096" y="5749"/>
                    <a:pt x="1238" y="6797"/>
                  </a:cubicBezTo>
                  <a:cubicBezTo>
                    <a:pt x="191" y="10892"/>
                    <a:pt x="1905" y="15083"/>
                    <a:pt x="4096" y="13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55AAA672-F1F4-B56C-00B2-65814DC25D66}"/>
                </a:ext>
              </a:extLst>
            </p:cNvPr>
            <p:cNvSpPr/>
            <p:nvPr/>
          </p:nvSpPr>
          <p:spPr>
            <a:xfrm>
              <a:off x="6801326" y="4442269"/>
              <a:ext cx="26003" cy="10961"/>
            </a:xfrm>
            <a:custGeom>
              <a:avLst/>
              <a:gdLst>
                <a:gd name="connsiteX0" fmla="*/ 22384 w 26003"/>
                <a:gd name="connsiteY0" fmla="*/ 3810 h 10961"/>
                <a:gd name="connsiteX1" fmla="*/ 12573 w 26003"/>
                <a:gd name="connsiteY1" fmla="*/ 1905 h 10961"/>
                <a:gd name="connsiteX2" fmla="*/ 2858 w 26003"/>
                <a:gd name="connsiteY2" fmla="*/ 0 h 10961"/>
                <a:gd name="connsiteX3" fmla="*/ 0 w 26003"/>
                <a:gd name="connsiteY3" fmla="*/ 1238 h 10961"/>
                <a:gd name="connsiteX4" fmla="*/ 3429 w 26003"/>
                <a:gd name="connsiteY4" fmla="*/ 3524 h 10961"/>
                <a:gd name="connsiteX5" fmla="*/ 8192 w 26003"/>
                <a:gd name="connsiteY5" fmla="*/ 4763 h 10961"/>
                <a:gd name="connsiteX6" fmla="*/ 13335 w 26003"/>
                <a:gd name="connsiteY6" fmla="*/ 9715 h 10961"/>
                <a:gd name="connsiteX7" fmla="*/ 20288 w 26003"/>
                <a:gd name="connsiteY7" fmla="*/ 9715 h 10961"/>
                <a:gd name="connsiteX8" fmla="*/ 25813 w 26003"/>
                <a:gd name="connsiteY8" fmla="*/ 8572 h 10961"/>
                <a:gd name="connsiteX9" fmla="*/ 25908 w 26003"/>
                <a:gd name="connsiteY9" fmla="*/ 6667 h 10961"/>
                <a:gd name="connsiteX10" fmla="*/ 22384 w 26003"/>
                <a:gd name="connsiteY10" fmla="*/ 3810 h 1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003" h="10961">
                  <a:moveTo>
                    <a:pt x="22384" y="3810"/>
                  </a:moveTo>
                  <a:cubicBezTo>
                    <a:pt x="19050" y="3620"/>
                    <a:pt x="15526" y="4763"/>
                    <a:pt x="12573" y="1905"/>
                  </a:cubicBezTo>
                  <a:cubicBezTo>
                    <a:pt x="9620" y="-953"/>
                    <a:pt x="6096" y="476"/>
                    <a:pt x="2858" y="0"/>
                  </a:cubicBezTo>
                  <a:cubicBezTo>
                    <a:pt x="1810" y="381"/>
                    <a:pt x="0" y="1048"/>
                    <a:pt x="0" y="1238"/>
                  </a:cubicBezTo>
                  <a:cubicBezTo>
                    <a:pt x="286" y="3334"/>
                    <a:pt x="1905" y="3334"/>
                    <a:pt x="3429" y="3524"/>
                  </a:cubicBezTo>
                  <a:cubicBezTo>
                    <a:pt x="5048" y="3715"/>
                    <a:pt x="6858" y="3905"/>
                    <a:pt x="8192" y="4763"/>
                  </a:cubicBezTo>
                  <a:cubicBezTo>
                    <a:pt x="10096" y="6096"/>
                    <a:pt x="11525" y="8191"/>
                    <a:pt x="13335" y="9715"/>
                  </a:cubicBezTo>
                  <a:cubicBezTo>
                    <a:pt x="15526" y="11525"/>
                    <a:pt x="17621" y="6096"/>
                    <a:pt x="20288" y="9715"/>
                  </a:cubicBezTo>
                  <a:cubicBezTo>
                    <a:pt x="21908" y="12002"/>
                    <a:pt x="24384" y="10858"/>
                    <a:pt x="25813" y="8572"/>
                  </a:cubicBezTo>
                  <a:cubicBezTo>
                    <a:pt x="26099" y="8096"/>
                    <a:pt x="26003" y="7334"/>
                    <a:pt x="25908" y="6667"/>
                  </a:cubicBezTo>
                  <a:cubicBezTo>
                    <a:pt x="25527" y="4572"/>
                    <a:pt x="24289" y="3905"/>
                    <a:pt x="2238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437E7F50-D561-5827-F28A-188385316573}"/>
                </a:ext>
              </a:extLst>
            </p:cNvPr>
            <p:cNvSpPr/>
            <p:nvPr/>
          </p:nvSpPr>
          <p:spPr>
            <a:xfrm>
              <a:off x="5857838" y="4293081"/>
              <a:ext cx="15026" cy="15010"/>
            </a:xfrm>
            <a:custGeom>
              <a:avLst/>
              <a:gdLst>
                <a:gd name="connsiteX0" fmla="*/ 7561 w 15026"/>
                <a:gd name="connsiteY0" fmla="*/ 27 h 15010"/>
                <a:gd name="connsiteX1" fmla="*/ 2798 w 15026"/>
                <a:gd name="connsiteY1" fmla="*/ 2884 h 15010"/>
                <a:gd name="connsiteX2" fmla="*/ 798 w 15026"/>
                <a:gd name="connsiteY2" fmla="*/ 7837 h 15010"/>
                <a:gd name="connsiteX3" fmla="*/ 989 w 15026"/>
                <a:gd name="connsiteY3" fmla="*/ 10599 h 15010"/>
                <a:gd name="connsiteX4" fmla="*/ 11847 w 15026"/>
                <a:gd name="connsiteY4" fmla="*/ 14790 h 15010"/>
                <a:gd name="connsiteX5" fmla="*/ 14800 w 15026"/>
                <a:gd name="connsiteY5" fmla="*/ 13838 h 15010"/>
                <a:gd name="connsiteX6" fmla="*/ 12323 w 15026"/>
                <a:gd name="connsiteY6" fmla="*/ 11171 h 15010"/>
                <a:gd name="connsiteX7" fmla="*/ 10037 w 15026"/>
                <a:gd name="connsiteY7" fmla="*/ 5265 h 15010"/>
                <a:gd name="connsiteX8" fmla="*/ 7561 w 15026"/>
                <a:gd name="connsiteY8" fmla="*/ 27 h 1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6" h="15010">
                  <a:moveTo>
                    <a:pt x="7561" y="27"/>
                  </a:moveTo>
                  <a:cubicBezTo>
                    <a:pt x="6037" y="-69"/>
                    <a:pt x="3846" y="-69"/>
                    <a:pt x="2798" y="2884"/>
                  </a:cubicBezTo>
                  <a:cubicBezTo>
                    <a:pt x="2227" y="4599"/>
                    <a:pt x="1751" y="6409"/>
                    <a:pt x="798" y="7837"/>
                  </a:cubicBezTo>
                  <a:cubicBezTo>
                    <a:pt x="-154" y="9266"/>
                    <a:pt x="-440" y="10504"/>
                    <a:pt x="989" y="10599"/>
                  </a:cubicBezTo>
                  <a:cubicBezTo>
                    <a:pt x="4989" y="10981"/>
                    <a:pt x="7370" y="16124"/>
                    <a:pt x="11847" y="14790"/>
                  </a:cubicBezTo>
                  <a:cubicBezTo>
                    <a:pt x="12895" y="14505"/>
                    <a:pt x="14609" y="14505"/>
                    <a:pt x="14800" y="13838"/>
                  </a:cubicBezTo>
                  <a:cubicBezTo>
                    <a:pt x="15752" y="11171"/>
                    <a:pt x="13466" y="11647"/>
                    <a:pt x="12323" y="11171"/>
                  </a:cubicBezTo>
                  <a:cubicBezTo>
                    <a:pt x="9656" y="10028"/>
                    <a:pt x="9371" y="7932"/>
                    <a:pt x="10037" y="5265"/>
                  </a:cubicBezTo>
                  <a:cubicBezTo>
                    <a:pt x="11180" y="122"/>
                    <a:pt x="11180" y="122"/>
                    <a:pt x="7561" y="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945C7273-C4FC-67AD-4706-7D142DBD17D1}"/>
                </a:ext>
              </a:extLst>
            </p:cNvPr>
            <p:cNvSpPr/>
            <p:nvPr/>
          </p:nvSpPr>
          <p:spPr>
            <a:xfrm>
              <a:off x="6937081" y="4713284"/>
              <a:ext cx="20014" cy="10460"/>
            </a:xfrm>
            <a:custGeom>
              <a:avLst/>
              <a:gdLst>
                <a:gd name="connsiteX0" fmla="*/ 16264 w 20014"/>
                <a:gd name="connsiteY0" fmla="*/ 257 h 10460"/>
                <a:gd name="connsiteX1" fmla="*/ 10739 w 20014"/>
                <a:gd name="connsiteY1" fmla="*/ 2257 h 10460"/>
                <a:gd name="connsiteX2" fmla="*/ 4834 w 20014"/>
                <a:gd name="connsiteY2" fmla="*/ 733 h 10460"/>
                <a:gd name="connsiteX3" fmla="*/ 167 w 20014"/>
                <a:gd name="connsiteY3" fmla="*/ 6162 h 10460"/>
                <a:gd name="connsiteX4" fmla="*/ 643 w 20014"/>
                <a:gd name="connsiteY4" fmla="*/ 9687 h 10460"/>
                <a:gd name="connsiteX5" fmla="*/ 1691 w 20014"/>
                <a:gd name="connsiteY5" fmla="*/ 10448 h 10460"/>
                <a:gd name="connsiteX6" fmla="*/ 17883 w 20014"/>
                <a:gd name="connsiteY6" fmla="*/ 7210 h 10460"/>
                <a:gd name="connsiteX7" fmla="*/ 19884 w 20014"/>
                <a:gd name="connsiteY7" fmla="*/ 2924 h 10460"/>
                <a:gd name="connsiteX8" fmla="*/ 16264 w 20014"/>
                <a:gd name="connsiteY8" fmla="*/ 257 h 1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14" h="10460">
                  <a:moveTo>
                    <a:pt x="16264" y="257"/>
                  </a:moveTo>
                  <a:cubicBezTo>
                    <a:pt x="14169" y="162"/>
                    <a:pt x="13311" y="4448"/>
                    <a:pt x="10739" y="2257"/>
                  </a:cubicBezTo>
                  <a:cubicBezTo>
                    <a:pt x="8930" y="638"/>
                    <a:pt x="7025" y="-981"/>
                    <a:pt x="4834" y="733"/>
                  </a:cubicBezTo>
                  <a:cubicBezTo>
                    <a:pt x="3024" y="2162"/>
                    <a:pt x="1500" y="4162"/>
                    <a:pt x="167" y="6162"/>
                  </a:cubicBezTo>
                  <a:cubicBezTo>
                    <a:pt x="-310" y="6829"/>
                    <a:pt x="357" y="8448"/>
                    <a:pt x="643" y="9687"/>
                  </a:cubicBezTo>
                  <a:cubicBezTo>
                    <a:pt x="738" y="10068"/>
                    <a:pt x="1595" y="10544"/>
                    <a:pt x="1691" y="10448"/>
                  </a:cubicBezTo>
                  <a:cubicBezTo>
                    <a:pt x="6548" y="5877"/>
                    <a:pt x="12454" y="7972"/>
                    <a:pt x="17883" y="7210"/>
                  </a:cubicBezTo>
                  <a:cubicBezTo>
                    <a:pt x="19503" y="6924"/>
                    <a:pt x="20360" y="4924"/>
                    <a:pt x="19884" y="2924"/>
                  </a:cubicBezTo>
                  <a:cubicBezTo>
                    <a:pt x="19503" y="638"/>
                    <a:pt x="18074" y="352"/>
                    <a:pt x="16264" y="2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B57A6774-B440-684A-BEE0-628E8A6AB2C9}"/>
                </a:ext>
              </a:extLst>
            </p:cNvPr>
            <p:cNvSpPr/>
            <p:nvPr/>
          </p:nvSpPr>
          <p:spPr>
            <a:xfrm>
              <a:off x="6424511" y="4237085"/>
              <a:ext cx="8970" cy="13922"/>
            </a:xfrm>
            <a:custGeom>
              <a:avLst/>
              <a:gdLst>
                <a:gd name="connsiteX0" fmla="*/ 4482 w 8970"/>
                <a:gd name="connsiteY0" fmla="*/ 13922 h 13922"/>
                <a:gd name="connsiteX1" fmla="*/ 8959 w 8970"/>
                <a:gd name="connsiteY1" fmla="*/ 3731 h 13922"/>
                <a:gd name="connsiteX2" fmla="*/ 5625 w 8970"/>
                <a:gd name="connsiteY2" fmla="*/ 111 h 13922"/>
                <a:gd name="connsiteX3" fmla="*/ 3149 w 8970"/>
                <a:gd name="connsiteY3" fmla="*/ 1064 h 13922"/>
                <a:gd name="connsiteX4" fmla="*/ 1054 w 8970"/>
                <a:gd name="connsiteY4" fmla="*/ 12208 h 13922"/>
                <a:gd name="connsiteX5" fmla="*/ 4482 w 8970"/>
                <a:gd name="connsiteY5" fmla="*/ 13922 h 1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0" h="13922">
                  <a:moveTo>
                    <a:pt x="4482" y="13922"/>
                  </a:moveTo>
                  <a:cubicBezTo>
                    <a:pt x="6007" y="10589"/>
                    <a:pt x="7816" y="7255"/>
                    <a:pt x="8959" y="3731"/>
                  </a:cubicBezTo>
                  <a:cubicBezTo>
                    <a:pt x="9150" y="2969"/>
                    <a:pt x="6959" y="1064"/>
                    <a:pt x="5625" y="111"/>
                  </a:cubicBezTo>
                  <a:cubicBezTo>
                    <a:pt x="5149" y="-270"/>
                    <a:pt x="3721" y="397"/>
                    <a:pt x="3149" y="1064"/>
                  </a:cubicBezTo>
                  <a:cubicBezTo>
                    <a:pt x="-185" y="4588"/>
                    <a:pt x="-852" y="8208"/>
                    <a:pt x="1054" y="12208"/>
                  </a:cubicBezTo>
                  <a:cubicBezTo>
                    <a:pt x="1339" y="12875"/>
                    <a:pt x="2768" y="13065"/>
                    <a:pt x="4482" y="139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0A7185A-644D-17C5-48D6-59A8D2097738}"/>
                </a:ext>
              </a:extLst>
            </p:cNvPr>
            <p:cNvSpPr/>
            <p:nvPr/>
          </p:nvSpPr>
          <p:spPr>
            <a:xfrm>
              <a:off x="5655659" y="4766757"/>
              <a:ext cx="12467" cy="7553"/>
            </a:xfrm>
            <a:custGeom>
              <a:avLst/>
              <a:gdLst>
                <a:gd name="connsiteX0" fmla="*/ 11049 w 12467"/>
                <a:gd name="connsiteY0" fmla="*/ 7173 h 7553"/>
                <a:gd name="connsiteX1" fmla="*/ 12192 w 12467"/>
                <a:gd name="connsiteY1" fmla="*/ 4791 h 7553"/>
                <a:gd name="connsiteX2" fmla="*/ 1143 w 12467"/>
                <a:gd name="connsiteY2" fmla="*/ 1076 h 7553"/>
                <a:gd name="connsiteX3" fmla="*/ 0 w 12467"/>
                <a:gd name="connsiteY3" fmla="*/ 4029 h 7553"/>
                <a:gd name="connsiteX4" fmla="*/ 1429 w 12467"/>
                <a:gd name="connsiteY4" fmla="*/ 6791 h 7553"/>
                <a:gd name="connsiteX5" fmla="*/ 5905 w 12467"/>
                <a:gd name="connsiteY5" fmla="*/ 7553 h 7553"/>
                <a:gd name="connsiteX6" fmla="*/ 11049 w 12467"/>
                <a:gd name="connsiteY6" fmla="*/ 7173 h 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67" h="7553">
                  <a:moveTo>
                    <a:pt x="11049" y="7173"/>
                  </a:moveTo>
                  <a:cubicBezTo>
                    <a:pt x="12478" y="6887"/>
                    <a:pt x="12763" y="5934"/>
                    <a:pt x="12192" y="4791"/>
                  </a:cubicBezTo>
                  <a:cubicBezTo>
                    <a:pt x="10001" y="410"/>
                    <a:pt x="5525" y="-1305"/>
                    <a:pt x="1143" y="1076"/>
                  </a:cubicBezTo>
                  <a:cubicBezTo>
                    <a:pt x="476" y="1458"/>
                    <a:pt x="0" y="3077"/>
                    <a:pt x="0" y="4029"/>
                  </a:cubicBezTo>
                  <a:cubicBezTo>
                    <a:pt x="95" y="4982"/>
                    <a:pt x="667" y="6506"/>
                    <a:pt x="1429" y="6791"/>
                  </a:cubicBezTo>
                  <a:cubicBezTo>
                    <a:pt x="2858" y="7458"/>
                    <a:pt x="4572" y="7363"/>
                    <a:pt x="5905" y="7553"/>
                  </a:cubicBezTo>
                  <a:cubicBezTo>
                    <a:pt x="7810" y="7458"/>
                    <a:pt x="9525" y="7553"/>
                    <a:pt x="11049" y="71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707F43C-B473-0B7F-6D57-D706E3DB71CB}"/>
                </a:ext>
              </a:extLst>
            </p:cNvPr>
            <p:cNvSpPr/>
            <p:nvPr/>
          </p:nvSpPr>
          <p:spPr>
            <a:xfrm>
              <a:off x="6920483" y="4610861"/>
              <a:ext cx="12826" cy="9745"/>
            </a:xfrm>
            <a:custGeom>
              <a:avLst/>
              <a:gdLst>
                <a:gd name="connsiteX0" fmla="*/ 1334 w 12826"/>
                <a:gd name="connsiteY0" fmla="*/ 3715 h 9745"/>
                <a:gd name="connsiteX1" fmla="*/ 0 w 12826"/>
                <a:gd name="connsiteY1" fmla="*/ 4763 h 9745"/>
                <a:gd name="connsiteX2" fmla="*/ 1238 w 12826"/>
                <a:gd name="connsiteY2" fmla="*/ 5906 h 9745"/>
                <a:gd name="connsiteX3" fmla="*/ 8858 w 12826"/>
                <a:gd name="connsiteY3" fmla="*/ 8001 h 9745"/>
                <a:gd name="connsiteX4" fmla="*/ 12478 w 12826"/>
                <a:gd name="connsiteY4" fmla="*/ 8382 h 9745"/>
                <a:gd name="connsiteX5" fmla="*/ 12573 w 12826"/>
                <a:gd name="connsiteY5" fmla="*/ 1429 h 9745"/>
                <a:gd name="connsiteX6" fmla="*/ 11621 w 12826"/>
                <a:gd name="connsiteY6" fmla="*/ 0 h 9745"/>
                <a:gd name="connsiteX7" fmla="*/ 1334 w 12826"/>
                <a:gd name="connsiteY7" fmla="*/ 3715 h 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6" h="9745">
                  <a:moveTo>
                    <a:pt x="1334" y="3715"/>
                  </a:moveTo>
                  <a:cubicBezTo>
                    <a:pt x="857" y="3810"/>
                    <a:pt x="476" y="4382"/>
                    <a:pt x="0" y="4763"/>
                  </a:cubicBezTo>
                  <a:cubicBezTo>
                    <a:pt x="381" y="5144"/>
                    <a:pt x="762" y="5715"/>
                    <a:pt x="1238" y="5906"/>
                  </a:cubicBezTo>
                  <a:cubicBezTo>
                    <a:pt x="3810" y="6668"/>
                    <a:pt x="6287" y="7334"/>
                    <a:pt x="8858" y="8001"/>
                  </a:cubicBezTo>
                  <a:cubicBezTo>
                    <a:pt x="10096" y="8287"/>
                    <a:pt x="11430" y="11525"/>
                    <a:pt x="12478" y="8382"/>
                  </a:cubicBezTo>
                  <a:cubicBezTo>
                    <a:pt x="13145" y="6287"/>
                    <a:pt x="12668" y="3715"/>
                    <a:pt x="12573" y="1429"/>
                  </a:cubicBezTo>
                  <a:cubicBezTo>
                    <a:pt x="12573" y="953"/>
                    <a:pt x="11906" y="476"/>
                    <a:pt x="11621" y="0"/>
                  </a:cubicBezTo>
                  <a:cubicBezTo>
                    <a:pt x="8763" y="3048"/>
                    <a:pt x="4858" y="2762"/>
                    <a:pt x="1334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C177AE4-7617-08B0-B22B-66060F865FE5}"/>
                </a:ext>
              </a:extLst>
            </p:cNvPr>
            <p:cNvSpPr/>
            <p:nvPr/>
          </p:nvSpPr>
          <p:spPr>
            <a:xfrm>
              <a:off x="5970450" y="4743627"/>
              <a:ext cx="12202" cy="7836"/>
            </a:xfrm>
            <a:custGeom>
              <a:avLst/>
              <a:gdLst>
                <a:gd name="connsiteX0" fmla="*/ 10869 w 12202"/>
                <a:gd name="connsiteY0" fmla="*/ 7442 h 7836"/>
                <a:gd name="connsiteX1" fmla="*/ 12203 w 12202"/>
                <a:gd name="connsiteY1" fmla="*/ 6395 h 7836"/>
                <a:gd name="connsiteX2" fmla="*/ 11821 w 12202"/>
                <a:gd name="connsiteY2" fmla="*/ 4966 h 7836"/>
                <a:gd name="connsiteX3" fmla="*/ 2201 w 12202"/>
                <a:gd name="connsiteY3" fmla="*/ 204 h 7836"/>
                <a:gd name="connsiteX4" fmla="*/ 11 w 12202"/>
                <a:gd name="connsiteY4" fmla="*/ 2108 h 7836"/>
                <a:gd name="connsiteX5" fmla="*/ 868 w 12202"/>
                <a:gd name="connsiteY5" fmla="*/ 3537 h 7836"/>
                <a:gd name="connsiteX6" fmla="*/ 10869 w 12202"/>
                <a:gd name="connsiteY6" fmla="*/ 7442 h 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2" h="7836">
                  <a:moveTo>
                    <a:pt x="10869" y="7442"/>
                  </a:moveTo>
                  <a:cubicBezTo>
                    <a:pt x="11345" y="7347"/>
                    <a:pt x="11726" y="6776"/>
                    <a:pt x="12203" y="6395"/>
                  </a:cubicBezTo>
                  <a:cubicBezTo>
                    <a:pt x="12107" y="5919"/>
                    <a:pt x="12107" y="5442"/>
                    <a:pt x="11821" y="4966"/>
                  </a:cubicBezTo>
                  <a:cubicBezTo>
                    <a:pt x="9631" y="775"/>
                    <a:pt x="6297" y="-559"/>
                    <a:pt x="2201" y="204"/>
                  </a:cubicBezTo>
                  <a:cubicBezTo>
                    <a:pt x="1439" y="394"/>
                    <a:pt x="677" y="1346"/>
                    <a:pt x="11" y="2108"/>
                  </a:cubicBezTo>
                  <a:cubicBezTo>
                    <a:pt x="-85" y="2204"/>
                    <a:pt x="487" y="3061"/>
                    <a:pt x="868" y="3537"/>
                  </a:cubicBezTo>
                  <a:cubicBezTo>
                    <a:pt x="3439" y="7538"/>
                    <a:pt x="6773" y="8490"/>
                    <a:pt x="10869" y="7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85EEB7D1-1D08-44DA-F797-14E979E2017B}"/>
                </a:ext>
              </a:extLst>
            </p:cNvPr>
            <p:cNvSpPr/>
            <p:nvPr/>
          </p:nvSpPr>
          <p:spPr>
            <a:xfrm>
              <a:off x="6476142" y="4724752"/>
              <a:ext cx="12107" cy="7247"/>
            </a:xfrm>
            <a:custGeom>
              <a:avLst/>
              <a:gdLst>
                <a:gd name="connsiteX0" fmla="*/ 2477 w 12107"/>
                <a:gd name="connsiteY0" fmla="*/ 28 h 7247"/>
                <a:gd name="connsiteX1" fmla="*/ 0 w 12107"/>
                <a:gd name="connsiteY1" fmla="*/ 1838 h 7247"/>
                <a:gd name="connsiteX2" fmla="*/ 1238 w 12107"/>
                <a:gd name="connsiteY2" fmla="*/ 3076 h 7247"/>
                <a:gd name="connsiteX3" fmla="*/ 8477 w 12107"/>
                <a:gd name="connsiteY3" fmla="*/ 7077 h 7247"/>
                <a:gd name="connsiteX4" fmla="*/ 11525 w 12107"/>
                <a:gd name="connsiteY4" fmla="*/ 6505 h 7247"/>
                <a:gd name="connsiteX5" fmla="*/ 10192 w 12107"/>
                <a:gd name="connsiteY5" fmla="*/ 2505 h 7247"/>
                <a:gd name="connsiteX6" fmla="*/ 2477 w 12107"/>
                <a:gd name="connsiteY6" fmla="*/ 28 h 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07" h="7247">
                  <a:moveTo>
                    <a:pt x="2477" y="28"/>
                  </a:moveTo>
                  <a:cubicBezTo>
                    <a:pt x="1714" y="600"/>
                    <a:pt x="857" y="1267"/>
                    <a:pt x="0" y="1838"/>
                  </a:cubicBezTo>
                  <a:cubicBezTo>
                    <a:pt x="381" y="2219"/>
                    <a:pt x="762" y="2790"/>
                    <a:pt x="1238" y="3076"/>
                  </a:cubicBezTo>
                  <a:cubicBezTo>
                    <a:pt x="3620" y="4505"/>
                    <a:pt x="6001" y="5934"/>
                    <a:pt x="8477" y="7077"/>
                  </a:cubicBezTo>
                  <a:cubicBezTo>
                    <a:pt x="9335" y="7458"/>
                    <a:pt x="10954" y="7172"/>
                    <a:pt x="11525" y="6505"/>
                  </a:cubicBezTo>
                  <a:cubicBezTo>
                    <a:pt x="13145" y="4505"/>
                    <a:pt x="10954" y="3648"/>
                    <a:pt x="10192" y="2505"/>
                  </a:cubicBezTo>
                  <a:cubicBezTo>
                    <a:pt x="8191" y="-448"/>
                    <a:pt x="5239" y="28"/>
                    <a:pt x="2477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DDE1ACED-FF0C-8BAD-8061-D541CDADB9EF}"/>
                </a:ext>
              </a:extLst>
            </p:cNvPr>
            <p:cNvSpPr/>
            <p:nvPr/>
          </p:nvSpPr>
          <p:spPr>
            <a:xfrm>
              <a:off x="6818185" y="4384639"/>
              <a:ext cx="11906" cy="3583"/>
            </a:xfrm>
            <a:custGeom>
              <a:avLst/>
              <a:gdLst>
                <a:gd name="connsiteX0" fmla="*/ 9715 w 11906"/>
                <a:gd name="connsiteY0" fmla="*/ 3433 h 3583"/>
                <a:gd name="connsiteX1" fmla="*/ 11906 w 11906"/>
                <a:gd name="connsiteY1" fmla="*/ 1528 h 3583"/>
                <a:gd name="connsiteX2" fmla="*/ 8954 w 11906"/>
                <a:gd name="connsiteY2" fmla="*/ 99 h 3583"/>
                <a:gd name="connsiteX3" fmla="*/ 2191 w 11906"/>
                <a:gd name="connsiteY3" fmla="*/ 289 h 3583"/>
                <a:gd name="connsiteX4" fmla="*/ 0 w 11906"/>
                <a:gd name="connsiteY4" fmla="*/ 2195 h 3583"/>
                <a:gd name="connsiteX5" fmla="*/ 1333 w 11906"/>
                <a:gd name="connsiteY5" fmla="*/ 3243 h 3583"/>
                <a:gd name="connsiteX6" fmla="*/ 3905 w 11906"/>
                <a:gd name="connsiteY6" fmla="*/ 3433 h 3583"/>
                <a:gd name="connsiteX7" fmla="*/ 9715 w 11906"/>
                <a:gd name="connsiteY7" fmla="*/ 3433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06" h="3583">
                  <a:moveTo>
                    <a:pt x="9715" y="3433"/>
                  </a:moveTo>
                  <a:cubicBezTo>
                    <a:pt x="10478" y="3338"/>
                    <a:pt x="11144" y="2195"/>
                    <a:pt x="11906" y="1528"/>
                  </a:cubicBezTo>
                  <a:cubicBezTo>
                    <a:pt x="10954" y="1052"/>
                    <a:pt x="10001" y="194"/>
                    <a:pt x="8954" y="99"/>
                  </a:cubicBezTo>
                  <a:cubicBezTo>
                    <a:pt x="6667" y="-91"/>
                    <a:pt x="4381" y="4"/>
                    <a:pt x="2191" y="289"/>
                  </a:cubicBezTo>
                  <a:cubicBezTo>
                    <a:pt x="1429" y="385"/>
                    <a:pt x="762" y="1528"/>
                    <a:pt x="0" y="2195"/>
                  </a:cubicBezTo>
                  <a:cubicBezTo>
                    <a:pt x="476" y="2576"/>
                    <a:pt x="857" y="3147"/>
                    <a:pt x="1333" y="3243"/>
                  </a:cubicBezTo>
                  <a:cubicBezTo>
                    <a:pt x="2381" y="3433"/>
                    <a:pt x="3524" y="3433"/>
                    <a:pt x="3905" y="3433"/>
                  </a:cubicBezTo>
                  <a:cubicBezTo>
                    <a:pt x="6287" y="3528"/>
                    <a:pt x="8001" y="3719"/>
                    <a:pt x="9715" y="34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A02F0E26-5CDC-7B65-8155-A4750F062606}"/>
                </a:ext>
              </a:extLst>
            </p:cNvPr>
            <p:cNvSpPr/>
            <p:nvPr/>
          </p:nvSpPr>
          <p:spPr>
            <a:xfrm>
              <a:off x="6954235" y="4476664"/>
              <a:ext cx="6227" cy="6798"/>
            </a:xfrm>
            <a:custGeom>
              <a:avLst/>
              <a:gdLst>
                <a:gd name="connsiteX0" fmla="*/ 3396 w 6227"/>
                <a:gd name="connsiteY0" fmla="*/ 6753 h 6798"/>
                <a:gd name="connsiteX1" fmla="*/ 6158 w 6227"/>
                <a:gd name="connsiteY1" fmla="*/ 3514 h 6798"/>
                <a:gd name="connsiteX2" fmla="*/ 2824 w 6227"/>
                <a:gd name="connsiteY2" fmla="*/ 85 h 6798"/>
                <a:gd name="connsiteX3" fmla="*/ 62 w 6227"/>
                <a:gd name="connsiteY3" fmla="*/ 3705 h 6798"/>
                <a:gd name="connsiteX4" fmla="*/ 3396 w 6227"/>
                <a:gd name="connsiteY4" fmla="*/ 6753 h 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7" h="6798">
                  <a:moveTo>
                    <a:pt x="3396" y="6753"/>
                  </a:moveTo>
                  <a:cubicBezTo>
                    <a:pt x="5301" y="6467"/>
                    <a:pt x="6539" y="5609"/>
                    <a:pt x="6158" y="3514"/>
                  </a:cubicBezTo>
                  <a:cubicBezTo>
                    <a:pt x="5777" y="561"/>
                    <a:pt x="4920" y="-296"/>
                    <a:pt x="2824" y="85"/>
                  </a:cubicBezTo>
                  <a:cubicBezTo>
                    <a:pt x="1110" y="371"/>
                    <a:pt x="-319" y="1228"/>
                    <a:pt x="62" y="3705"/>
                  </a:cubicBezTo>
                  <a:cubicBezTo>
                    <a:pt x="443" y="5991"/>
                    <a:pt x="1396" y="7038"/>
                    <a:pt x="3396" y="67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80716FC-FDCC-480A-489E-677AF3DC2E06}"/>
                </a:ext>
              </a:extLst>
            </p:cNvPr>
            <p:cNvSpPr/>
            <p:nvPr/>
          </p:nvSpPr>
          <p:spPr>
            <a:xfrm>
              <a:off x="6954096" y="4611338"/>
              <a:ext cx="5669" cy="8762"/>
            </a:xfrm>
            <a:custGeom>
              <a:avLst/>
              <a:gdLst>
                <a:gd name="connsiteX0" fmla="*/ 2202 w 5669"/>
                <a:gd name="connsiteY0" fmla="*/ 8763 h 8762"/>
                <a:gd name="connsiteX1" fmla="*/ 5631 w 5669"/>
                <a:gd name="connsiteY1" fmla="*/ 5144 h 8762"/>
                <a:gd name="connsiteX2" fmla="*/ 3630 w 5669"/>
                <a:gd name="connsiteY2" fmla="*/ 1143 h 8762"/>
                <a:gd name="connsiteX3" fmla="*/ 1059 w 5669"/>
                <a:gd name="connsiteY3" fmla="*/ 0 h 8762"/>
                <a:gd name="connsiteX4" fmla="*/ 11 w 5669"/>
                <a:gd name="connsiteY4" fmla="*/ 3429 h 8762"/>
                <a:gd name="connsiteX5" fmla="*/ 2202 w 5669"/>
                <a:gd name="connsiteY5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69" h="8762">
                  <a:moveTo>
                    <a:pt x="2202" y="8763"/>
                  </a:moveTo>
                  <a:cubicBezTo>
                    <a:pt x="3345" y="8763"/>
                    <a:pt x="5154" y="6667"/>
                    <a:pt x="5631" y="5144"/>
                  </a:cubicBezTo>
                  <a:cubicBezTo>
                    <a:pt x="5916" y="4191"/>
                    <a:pt x="4583" y="2286"/>
                    <a:pt x="3630" y="1143"/>
                  </a:cubicBezTo>
                  <a:cubicBezTo>
                    <a:pt x="3059" y="476"/>
                    <a:pt x="1916" y="381"/>
                    <a:pt x="1059" y="0"/>
                  </a:cubicBezTo>
                  <a:cubicBezTo>
                    <a:pt x="678" y="1143"/>
                    <a:pt x="392" y="2191"/>
                    <a:pt x="11" y="3429"/>
                  </a:cubicBezTo>
                  <a:cubicBezTo>
                    <a:pt x="297" y="5429"/>
                    <a:pt x="-942" y="8763"/>
                    <a:pt x="2202" y="8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A2F242-9BA1-E6ED-C847-3670FDAACDA7}"/>
                </a:ext>
              </a:extLst>
            </p:cNvPr>
            <p:cNvSpPr/>
            <p:nvPr/>
          </p:nvSpPr>
          <p:spPr>
            <a:xfrm>
              <a:off x="5952744" y="4751546"/>
              <a:ext cx="9239" cy="7277"/>
            </a:xfrm>
            <a:custGeom>
              <a:avLst/>
              <a:gdLst>
                <a:gd name="connsiteX0" fmla="*/ 0 w 9239"/>
                <a:gd name="connsiteY0" fmla="*/ 3715 h 7277"/>
                <a:gd name="connsiteX1" fmla="*/ 4191 w 9239"/>
                <a:gd name="connsiteY1" fmla="*/ 7048 h 7277"/>
                <a:gd name="connsiteX2" fmla="*/ 9239 w 9239"/>
                <a:gd name="connsiteY2" fmla="*/ 1143 h 7277"/>
                <a:gd name="connsiteX3" fmla="*/ 8096 w 9239"/>
                <a:gd name="connsiteY3" fmla="*/ 95 h 7277"/>
                <a:gd name="connsiteX4" fmla="*/ 3429 w 9239"/>
                <a:gd name="connsiteY4" fmla="*/ 0 h 7277"/>
                <a:gd name="connsiteX5" fmla="*/ 0 w 9239"/>
                <a:gd name="connsiteY5" fmla="*/ 3715 h 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9" h="7277">
                  <a:moveTo>
                    <a:pt x="0" y="3715"/>
                  </a:moveTo>
                  <a:cubicBezTo>
                    <a:pt x="190" y="6667"/>
                    <a:pt x="1905" y="7811"/>
                    <a:pt x="4191" y="7048"/>
                  </a:cubicBezTo>
                  <a:cubicBezTo>
                    <a:pt x="6667" y="6191"/>
                    <a:pt x="8763" y="4381"/>
                    <a:pt x="9239" y="1143"/>
                  </a:cubicBezTo>
                  <a:cubicBezTo>
                    <a:pt x="9239" y="857"/>
                    <a:pt x="8477" y="95"/>
                    <a:pt x="8096" y="95"/>
                  </a:cubicBezTo>
                  <a:cubicBezTo>
                    <a:pt x="6572" y="0"/>
                    <a:pt x="5048" y="0"/>
                    <a:pt x="3429" y="0"/>
                  </a:cubicBezTo>
                  <a:cubicBezTo>
                    <a:pt x="3143" y="2191"/>
                    <a:pt x="1905" y="3429"/>
                    <a:pt x="0" y="3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8781630C-F806-F145-E0A0-71F8D70982DB}"/>
                </a:ext>
              </a:extLst>
            </p:cNvPr>
            <p:cNvSpPr/>
            <p:nvPr/>
          </p:nvSpPr>
          <p:spPr>
            <a:xfrm>
              <a:off x="5874829" y="4335875"/>
              <a:ext cx="6095" cy="10382"/>
            </a:xfrm>
            <a:custGeom>
              <a:avLst/>
              <a:gdLst>
                <a:gd name="connsiteX0" fmla="*/ 6096 w 6095"/>
                <a:gd name="connsiteY0" fmla="*/ 5048 h 10382"/>
                <a:gd name="connsiteX1" fmla="*/ 5905 w 6095"/>
                <a:gd name="connsiteY1" fmla="*/ 3238 h 10382"/>
                <a:gd name="connsiteX2" fmla="*/ 4572 w 6095"/>
                <a:gd name="connsiteY2" fmla="*/ 0 h 10382"/>
                <a:gd name="connsiteX3" fmla="*/ 2762 w 6095"/>
                <a:gd name="connsiteY3" fmla="*/ 2667 h 10382"/>
                <a:gd name="connsiteX4" fmla="*/ 0 w 6095"/>
                <a:gd name="connsiteY4" fmla="*/ 9144 h 10382"/>
                <a:gd name="connsiteX5" fmla="*/ 2858 w 6095"/>
                <a:gd name="connsiteY5" fmla="*/ 10382 h 10382"/>
                <a:gd name="connsiteX6" fmla="*/ 6096 w 6095"/>
                <a:gd name="connsiteY6" fmla="*/ 5048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5" h="10382">
                  <a:moveTo>
                    <a:pt x="6096" y="5048"/>
                  </a:moveTo>
                  <a:cubicBezTo>
                    <a:pt x="6001" y="4382"/>
                    <a:pt x="6096" y="3715"/>
                    <a:pt x="5905" y="3238"/>
                  </a:cubicBezTo>
                  <a:cubicBezTo>
                    <a:pt x="5525" y="2096"/>
                    <a:pt x="4953" y="1048"/>
                    <a:pt x="4572" y="0"/>
                  </a:cubicBezTo>
                  <a:cubicBezTo>
                    <a:pt x="3905" y="857"/>
                    <a:pt x="3143" y="1715"/>
                    <a:pt x="2762" y="2667"/>
                  </a:cubicBezTo>
                  <a:cubicBezTo>
                    <a:pt x="1810" y="4763"/>
                    <a:pt x="953" y="6953"/>
                    <a:pt x="0" y="9144"/>
                  </a:cubicBezTo>
                  <a:cubicBezTo>
                    <a:pt x="953" y="9525"/>
                    <a:pt x="1905" y="10382"/>
                    <a:pt x="2858" y="10382"/>
                  </a:cubicBezTo>
                  <a:cubicBezTo>
                    <a:pt x="5810" y="10096"/>
                    <a:pt x="5905" y="7525"/>
                    <a:pt x="6096" y="5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588A5546-37C7-3D1E-ADF0-048B6522961C}"/>
                </a:ext>
              </a:extLst>
            </p:cNvPr>
            <p:cNvSpPr/>
            <p:nvPr/>
          </p:nvSpPr>
          <p:spPr>
            <a:xfrm>
              <a:off x="5819610" y="4346463"/>
              <a:ext cx="9117" cy="6842"/>
            </a:xfrm>
            <a:custGeom>
              <a:avLst/>
              <a:gdLst>
                <a:gd name="connsiteX0" fmla="*/ 8546 w 9117"/>
                <a:gd name="connsiteY0" fmla="*/ 1127 h 6842"/>
                <a:gd name="connsiteX1" fmla="*/ 69 w 9117"/>
                <a:gd name="connsiteY1" fmla="*/ 2937 h 6842"/>
                <a:gd name="connsiteX2" fmla="*/ 831 w 9117"/>
                <a:gd name="connsiteY2" fmla="*/ 6842 h 6842"/>
                <a:gd name="connsiteX3" fmla="*/ 9118 w 9117"/>
                <a:gd name="connsiteY3" fmla="*/ 2270 h 6842"/>
                <a:gd name="connsiteX4" fmla="*/ 8546 w 9117"/>
                <a:gd name="connsiteY4" fmla="*/ 1127 h 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17" h="6842">
                  <a:moveTo>
                    <a:pt x="8546" y="1127"/>
                  </a:moveTo>
                  <a:cubicBezTo>
                    <a:pt x="6070" y="-968"/>
                    <a:pt x="1117" y="-16"/>
                    <a:pt x="69" y="2937"/>
                  </a:cubicBezTo>
                  <a:cubicBezTo>
                    <a:pt x="-216" y="3794"/>
                    <a:pt x="450" y="5128"/>
                    <a:pt x="831" y="6842"/>
                  </a:cubicBezTo>
                  <a:cubicBezTo>
                    <a:pt x="3689" y="5318"/>
                    <a:pt x="6356" y="3794"/>
                    <a:pt x="9118" y="2270"/>
                  </a:cubicBezTo>
                  <a:cubicBezTo>
                    <a:pt x="8927" y="1889"/>
                    <a:pt x="8832" y="1413"/>
                    <a:pt x="8546" y="1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28B48EF0-4305-C091-E827-010706E173B0}"/>
                </a:ext>
              </a:extLst>
            </p:cNvPr>
            <p:cNvSpPr/>
            <p:nvPr/>
          </p:nvSpPr>
          <p:spPr>
            <a:xfrm>
              <a:off x="6292200" y="4285296"/>
              <a:ext cx="7968" cy="4001"/>
            </a:xfrm>
            <a:custGeom>
              <a:avLst/>
              <a:gdLst>
                <a:gd name="connsiteX0" fmla="*/ 7825 w 7968"/>
                <a:gd name="connsiteY0" fmla="*/ 2478 h 4001"/>
                <a:gd name="connsiteX1" fmla="*/ 7825 w 7968"/>
                <a:gd name="connsiteY1" fmla="*/ 1239 h 4001"/>
                <a:gd name="connsiteX2" fmla="*/ 110 w 7968"/>
                <a:gd name="connsiteY2" fmla="*/ 1335 h 4001"/>
                <a:gd name="connsiteX3" fmla="*/ 110 w 7968"/>
                <a:gd name="connsiteY3" fmla="*/ 2478 h 4001"/>
                <a:gd name="connsiteX4" fmla="*/ 3634 w 7968"/>
                <a:gd name="connsiteY4" fmla="*/ 4002 h 4001"/>
                <a:gd name="connsiteX5" fmla="*/ 7825 w 7968"/>
                <a:gd name="connsiteY5" fmla="*/ 2478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" h="4001">
                  <a:moveTo>
                    <a:pt x="7825" y="2478"/>
                  </a:moveTo>
                  <a:cubicBezTo>
                    <a:pt x="8016" y="2382"/>
                    <a:pt x="8016" y="1525"/>
                    <a:pt x="7825" y="1239"/>
                  </a:cubicBezTo>
                  <a:cubicBezTo>
                    <a:pt x="6492" y="-475"/>
                    <a:pt x="1539" y="-380"/>
                    <a:pt x="110" y="1335"/>
                  </a:cubicBezTo>
                  <a:cubicBezTo>
                    <a:pt x="-81" y="1525"/>
                    <a:pt x="15" y="2478"/>
                    <a:pt x="110" y="2478"/>
                  </a:cubicBezTo>
                  <a:cubicBezTo>
                    <a:pt x="1062" y="2954"/>
                    <a:pt x="2110" y="3335"/>
                    <a:pt x="3634" y="4002"/>
                  </a:cubicBezTo>
                  <a:cubicBezTo>
                    <a:pt x="4777" y="3716"/>
                    <a:pt x="6301" y="3144"/>
                    <a:pt x="7825" y="2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33DAAC4A-8C8C-A1D9-B089-2A0F0C7B4910}"/>
                </a:ext>
              </a:extLst>
            </p:cNvPr>
            <p:cNvSpPr/>
            <p:nvPr/>
          </p:nvSpPr>
          <p:spPr>
            <a:xfrm>
              <a:off x="6021800" y="4739912"/>
              <a:ext cx="8572" cy="3727"/>
            </a:xfrm>
            <a:custGeom>
              <a:avLst/>
              <a:gdLst>
                <a:gd name="connsiteX0" fmla="*/ 2000 w 8572"/>
                <a:gd name="connsiteY0" fmla="*/ 299 h 3727"/>
                <a:gd name="connsiteX1" fmla="*/ 0 w 8572"/>
                <a:gd name="connsiteY1" fmla="*/ 2204 h 3727"/>
                <a:gd name="connsiteX2" fmla="*/ 1238 w 8572"/>
                <a:gd name="connsiteY2" fmla="*/ 3252 h 3727"/>
                <a:gd name="connsiteX3" fmla="*/ 4286 w 8572"/>
                <a:gd name="connsiteY3" fmla="*/ 3728 h 3727"/>
                <a:gd name="connsiteX4" fmla="*/ 7334 w 8572"/>
                <a:gd name="connsiteY4" fmla="*/ 3347 h 3727"/>
                <a:gd name="connsiteX5" fmla="*/ 8572 w 8572"/>
                <a:gd name="connsiteY5" fmla="*/ 2204 h 3727"/>
                <a:gd name="connsiteX6" fmla="*/ 6667 w 8572"/>
                <a:gd name="connsiteY6" fmla="*/ 204 h 3727"/>
                <a:gd name="connsiteX7" fmla="*/ 2000 w 8572"/>
                <a:gd name="connsiteY7" fmla="*/ 299 h 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3727">
                  <a:moveTo>
                    <a:pt x="2000" y="299"/>
                  </a:moveTo>
                  <a:cubicBezTo>
                    <a:pt x="1238" y="489"/>
                    <a:pt x="667" y="1537"/>
                    <a:pt x="0" y="2204"/>
                  </a:cubicBezTo>
                  <a:cubicBezTo>
                    <a:pt x="381" y="2585"/>
                    <a:pt x="762" y="3156"/>
                    <a:pt x="1238" y="3252"/>
                  </a:cubicBezTo>
                  <a:cubicBezTo>
                    <a:pt x="2286" y="3537"/>
                    <a:pt x="3334" y="3633"/>
                    <a:pt x="4286" y="3728"/>
                  </a:cubicBezTo>
                  <a:cubicBezTo>
                    <a:pt x="5334" y="3633"/>
                    <a:pt x="6382" y="3633"/>
                    <a:pt x="7334" y="3347"/>
                  </a:cubicBezTo>
                  <a:cubicBezTo>
                    <a:pt x="7810" y="3252"/>
                    <a:pt x="8192" y="2585"/>
                    <a:pt x="8572" y="2204"/>
                  </a:cubicBezTo>
                  <a:cubicBezTo>
                    <a:pt x="8001" y="1537"/>
                    <a:pt x="7429" y="299"/>
                    <a:pt x="6667" y="204"/>
                  </a:cubicBezTo>
                  <a:cubicBezTo>
                    <a:pt x="5239" y="-82"/>
                    <a:pt x="3524" y="-82"/>
                    <a:pt x="2000" y="2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C5E44DE-B4FF-6EE9-EAC2-00016E8B627A}"/>
                </a:ext>
              </a:extLst>
            </p:cNvPr>
            <p:cNvSpPr/>
            <p:nvPr/>
          </p:nvSpPr>
          <p:spPr>
            <a:xfrm>
              <a:off x="5621452" y="4724909"/>
              <a:ext cx="5822" cy="6729"/>
            </a:xfrm>
            <a:custGeom>
              <a:avLst/>
              <a:gdLst>
                <a:gd name="connsiteX0" fmla="*/ 12 w 5822"/>
                <a:gd name="connsiteY0" fmla="*/ 2919 h 6729"/>
                <a:gd name="connsiteX1" fmla="*/ 774 w 5822"/>
                <a:gd name="connsiteY1" fmla="*/ 6730 h 6729"/>
                <a:gd name="connsiteX2" fmla="*/ 4108 w 5822"/>
                <a:gd name="connsiteY2" fmla="*/ 4063 h 6729"/>
                <a:gd name="connsiteX3" fmla="*/ 5823 w 5822"/>
                <a:gd name="connsiteY3" fmla="*/ 1300 h 6729"/>
                <a:gd name="connsiteX4" fmla="*/ 3156 w 5822"/>
                <a:gd name="connsiteY4" fmla="*/ 62 h 6729"/>
                <a:gd name="connsiteX5" fmla="*/ 12 w 5822"/>
                <a:gd name="connsiteY5" fmla="*/ 2919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22" h="6729">
                  <a:moveTo>
                    <a:pt x="12" y="2919"/>
                  </a:moveTo>
                  <a:cubicBezTo>
                    <a:pt x="-83" y="3967"/>
                    <a:pt x="393" y="5110"/>
                    <a:pt x="774" y="6730"/>
                  </a:cubicBezTo>
                  <a:cubicBezTo>
                    <a:pt x="2013" y="5777"/>
                    <a:pt x="3251" y="5015"/>
                    <a:pt x="4108" y="4063"/>
                  </a:cubicBezTo>
                  <a:cubicBezTo>
                    <a:pt x="4870" y="3300"/>
                    <a:pt x="5251" y="2157"/>
                    <a:pt x="5823" y="1300"/>
                  </a:cubicBezTo>
                  <a:cubicBezTo>
                    <a:pt x="4965" y="824"/>
                    <a:pt x="4013" y="252"/>
                    <a:pt x="3156" y="62"/>
                  </a:cubicBezTo>
                  <a:cubicBezTo>
                    <a:pt x="1155" y="-319"/>
                    <a:pt x="203" y="1110"/>
                    <a:pt x="12" y="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3547F4D5-1BAA-D103-FCD5-185A6D7AB74A}"/>
                </a:ext>
              </a:extLst>
            </p:cNvPr>
            <p:cNvSpPr/>
            <p:nvPr/>
          </p:nvSpPr>
          <p:spPr>
            <a:xfrm>
              <a:off x="6444948" y="4720932"/>
              <a:ext cx="5721" cy="7087"/>
            </a:xfrm>
            <a:custGeom>
              <a:avLst/>
              <a:gdLst>
                <a:gd name="connsiteX0" fmla="*/ 5382 w 5721"/>
                <a:gd name="connsiteY0" fmla="*/ 801 h 7087"/>
                <a:gd name="connsiteX1" fmla="*/ 4048 w 5721"/>
                <a:gd name="connsiteY1" fmla="*/ 39 h 7087"/>
                <a:gd name="connsiteX2" fmla="*/ 238 w 5721"/>
                <a:gd name="connsiteY2" fmla="*/ 2229 h 7087"/>
                <a:gd name="connsiteX3" fmla="*/ 48 w 5721"/>
                <a:gd name="connsiteY3" fmla="*/ 7087 h 7087"/>
                <a:gd name="connsiteX4" fmla="*/ 3858 w 5721"/>
                <a:gd name="connsiteY4" fmla="*/ 4801 h 7087"/>
                <a:gd name="connsiteX5" fmla="*/ 5382 w 5721"/>
                <a:gd name="connsiteY5" fmla="*/ 801 h 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21" h="7087">
                  <a:moveTo>
                    <a:pt x="5382" y="801"/>
                  </a:moveTo>
                  <a:cubicBezTo>
                    <a:pt x="5191" y="420"/>
                    <a:pt x="4524" y="134"/>
                    <a:pt x="4048" y="39"/>
                  </a:cubicBezTo>
                  <a:cubicBezTo>
                    <a:pt x="2334" y="-152"/>
                    <a:pt x="714" y="325"/>
                    <a:pt x="238" y="2229"/>
                  </a:cubicBezTo>
                  <a:cubicBezTo>
                    <a:pt x="-143" y="3753"/>
                    <a:pt x="48" y="5468"/>
                    <a:pt x="48" y="7087"/>
                  </a:cubicBezTo>
                  <a:cubicBezTo>
                    <a:pt x="1381" y="6420"/>
                    <a:pt x="2715" y="5754"/>
                    <a:pt x="3858" y="4801"/>
                  </a:cubicBezTo>
                  <a:cubicBezTo>
                    <a:pt x="4810" y="3944"/>
                    <a:pt x="6429" y="2896"/>
                    <a:pt x="5382" y="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37E4C79-C81F-1697-4161-E4CF6D15CE8D}"/>
                </a:ext>
              </a:extLst>
            </p:cNvPr>
            <p:cNvSpPr/>
            <p:nvPr/>
          </p:nvSpPr>
          <p:spPr>
            <a:xfrm>
              <a:off x="6444615" y="4728114"/>
              <a:ext cx="381" cy="571"/>
            </a:xfrm>
            <a:custGeom>
              <a:avLst/>
              <a:gdLst>
                <a:gd name="connsiteX0" fmla="*/ 381 w 381"/>
                <a:gd name="connsiteY0" fmla="*/ 0 h 571"/>
                <a:gd name="connsiteX1" fmla="*/ 0 w 381"/>
                <a:gd name="connsiteY1" fmla="*/ 190 h 571"/>
                <a:gd name="connsiteX2" fmla="*/ 381 w 381"/>
                <a:gd name="connsiteY2" fmla="*/ 571 h 571"/>
                <a:gd name="connsiteX3" fmla="*/ 381 w 381"/>
                <a:gd name="connsiteY3" fmla="*/ 0 h 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71">
                  <a:moveTo>
                    <a:pt x="381" y="0"/>
                  </a:moveTo>
                  <a:cubicBezTo>
                    <a:pt x="286" y="95"/>
                    <a:pt x="190" y="95"/>
                    <a:pt x="0" y="190"/>
                  </a:cubicBezTo>
                  <a:lnTo>
                    <a:pt x="381" y="571"/>
                  </a:lnTo>
                  <a:cubicBezTo>
                    <a:pt x="381" y="381"/>
                    <a:pt x="381" y="190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8B56B618-9EAB-52F4-9A06-AB5B36AECBD2}"/>
                </a:ext>
              </a:extLst>
            </p:cNvPr>
            <p:cNvSpPr/>
            <p:nvPr/>
          </p:nvSpPr>
          <p:spPr>
            <a:xfrm>
              <a:off x="6185150" y="4720753"/>
              <a:ext cx="6433" cy="6336"/>
            </a:xfrm>
            <a:custGeom>
              <a:avLst/>
              <a:gdLst>
                <a:gd name="connsiteX0" fmla="*/ 3242 w 6433"/>
                <a:gd name="connsiteY0" fmla="*/ 5647 h 6336"/>
                <a:gd name="connsiteX1" fmla="*/ 5719 w 6433"/>
                <a:gd name="connsiteY1" fmla="*/ 6314 h 6336"/>
                <a:gd name="connsiteX2" fmla="*/ 5719 w 6433"/>
                <a:gd name="connsiteY2" fmla="*/ 1456 h 6336"/>
                <a:gd name="connsiteX3" fmla="*/ 4 w 6433"/>
                <a:gd name="connsiteY3" fmla="*/ 122 h 6336"/>
                <a:gd name="connsiteX4" fmla="*/ 3242 w 6433"/>
                <a:gd name="connsiteY4" fmla="*/ 5647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33" h="6336">
                  <a:moveTo>
                    <a:pt x="3242" y="5647"/>
                  </a:moveTo>
                  <a:cubicBezTo>
                    <a:pt x="3814" y="6218"/>
                    <a:pt x="4957" y="6409"/>
                    <a:pt x="5719" y="6314"/>
                  </a:cubicBezTo>
                  <a:cubicBezTo>
                    <a:pt x="6671" y="6218"/>
                    <a:pt x="6671" y="2599"/>
                    <a:pt x="5719" y="1456"/>
                  </a:cubicBezTo>
                  <a:cubicBezTo>
                    <a:pt x="4100" y="-449"/>
                    <a:pt x="2004" y="27"/>
                    <a:pt x="4" y="122"/>
                  </a:cubicBezTo>
                  <a:cubicBezTo>
                    <a:pt x="-91" y="2885"/>
                    <a:pt x="1718" y="4218"/>
                    <a:pt x="3242" y="5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8445CD66-1BF8-269E-E61B-94979D22B3B8}"/>
                </a:ext>
              </a:extLst>
            </p:cNvPr>
            <p:cNvSpPr/>
            <p:nvPr/>
          </p:nvSpPr>
          <p:spPr>
            <a:xfrm>
              <a:off x="6184868" y="4720685"/>
              <a:ext cx="285" cy="286"/>
            </a:xfrm>
            <a:custGeom>
              <a:avLst/>
              <a:gdLst>
                <a:gd name="connsiteX0" fmla="*/ 286 w 285"/>
                <a:gd name="connsiteY0" fmla="*/ 286 h 286"/>
                <a:gd name="connsiteX1" fmla="*/ 286 w 285"/>
                <a:gd name="connsiteY1" fmla="*/ 0 h 286"/>
                <a:gd name="connsiteX2" fmla="*/ 0 w 285"/>
                <a:gd name="connsiteY2" fmla="*/ 286 h 286"/>
                <a:gd name="connsiteX3" fmla="*/ 286 w 285"/>
                <a:gd name="connsiteY3" fmla="*/ 286 h 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286">
                  <a:moveTo>
                    <a:pt x="286" y="286"/>
                  </a:moveTo>
                  <a:cubicBezTo>
                    <a:pt x="286" y="191"/>
                    <a:pt x="286" y="95"/>
                    <a:pt x="286" y="0"/>
                  </a:cubicBezTo>
                  <a:lnTo>
                    <a:pt x="0" y="286"/>
                  </a:lnTo>
                  <a:cubicBezTo>
                    <a:pt x="95" y="286"/>
                    <a:pt x="191" y="286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262D47AA-1F8E-FF14-4136-2ECF7C179B89}"/>
                </a:ext>
              </a:extLst>
            </p:cNvPr>
            <p:cNvSpPr/>
            <p:nvPr/>
          </p:nvSpPr>
          <p:spPr>
            <a:xfrm>
              <a:off x="6961727" y="4717090"/>
              <a:ext cx="8667" cy="3584"/>
            </a:xfrm>
            <a:custGeom>
              <a:avLst/>
              <a:gdLst>
                <a:gd name="connsiteX0" fmla="*/ 1809 w 8667"/>
                <a:gd name="connsiteY0" fmla="*/ 166 h 3584"/>
                <a:gd name="connsiteX1" fmla="*/ 0 w 8667"/>
                <a:gd name="connsiteY1" fmla="*/ 2166 h 3584"/>
                <a:gd name="connsiteX2" fmla="*/ 1238 w 8667"/>
                <a:gd name="connsiteY2" fmla="*/ 3214 h 3584"/>
                <a:gd name="connsiteX3" fmla="*/ 3715 w 8667"/>
                <a:gd name="connsiteY3" fmla="*/ 3500 h 3584"/>
                <a:gd name="connsiteX4" fmla="*/ 5905 w 8667"/>
                <a:gd name="connsiteY4" fmla="*/ 3500 h 3584"/>
                <a:gd name="connsiteX5" fmla="*/ 8667 w 8667"/>
                <a:gd name="connsiteY5" fmla="*/ 2071 h 3584"/>
                <a:gd name="connsiteX6" fmla="*/ 6572 w 8667"/>
                <a:gd name="connsiteY6" fmla="*/ 357 h 3584"/>
                <a:gd name="connsiteX7" fmla="*/ 1809 w 8667"/>
                <a:gd name="connsiteY7" fmla="*/ 166 h 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67" h="3584">
                  <a:moveTo>
                    <a:pt x="1809" y="166"/>
                  </a:moveTo>
                  <a:cubicBezTo>
                    <a:pt x="1143" y="261"/>
                    <a:pt x="571" y="1500"/>
                    <a:pt x="0" y="2166"/>
                  </a:cubicBezTo>
                  <a:cubicBezTo>
                    <a:pt x="381" y="2547"/>
                    <a:pt x="762" y="3119"/>
                    <a:pt x="1238" y="3214"/>
                  </a:cubicBezTo>
                  <a:cubicBezTo>
                    <a:pt x="2191" y="3500"/>
                    <a:pt x="3238" y="3500"/>
                    <a:pt x="3715" y="3500"/>
                  </a:cubicBezTo>
                  <a:cubicBezTo>
                    <a:pt x="4858" y="3500"/>
                    <a:pt x="5429" y="3690"/>
                    <a:pt x="5905" y="3500"/>
                  </a:cubicBezTo>
                  <a:cubicBezTo>
                    <a:pt x="6858" y="3119"/>
                    <a:pt x="7715" y="2547"/>
                    <a:pt x="8667" y="2071"/>
                  </a:cubicBezTo>
                  <a:cubicBezTo>
                    <a:pt x="8001" y="1500"/>
                    <a:pt x="7334" y="452"/>
                    <a:pt x="6572" y="357"/>
                  </a:cubicBezTo>
                  <a:cubicBezTo>
                    <a:pt x="4953" y="-24"/>
                    <a:pt x="3334" y="-120"/>
                    <a:pt x="1809" y="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1A4B131-EDF3-2F90-9BC0-C90B5D7F6892}"/>
                </a:ext>
              </a:extLst>
            </p:cNvPr>
            <p:cNvSpPr/>
            <p:nvPr/>
          </p:nvSpPr>
          <p:spPr>
            <a:xfrm>
              <a:off x="5933217" y="4759253"/>
              <a:ext cx="5619" cy="3151"/>
            </a:xfrm>
            <a:custGeom>
              <a:avLst/>
              <a:gdLst>
                <a:gd name="connsiteX0" fmla="*/ 0 w 5619"/>
                <a:gd name="connsiteY0" fmla="*/ 1056 h 3151"/>
                <a:gd name="connsiteX1" fmla="*/ 1143 w 5619"/>
                <a:gd name="connsiteY1" fmla="*/ 3151 h 3151"/>
                <a:gd name="connsiteX2" fmla="*/ 5620 w 5619"/>
                <a:gd name="connsiteY2" fmla="*/ 2008 h 3151"/>
                <a:gd name="connsiteX3" fmla="*/ 2762 w 5619"/>
                <a:gd name="connsiteY3" fmla="*/ 8 h 3151"/>
                <a:gd name="connsiteX4" fmla="*/ 0 w 5619"/>
                <a:gd name="connsiteY4" fmla="*/ 1056 h 3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9" h="3151">
                  <a:moveTo>
                    <a:pt x="0" y="1056"/>
                  </a:moveTo>
                  <a:cubicBezTo>
                    <a:pt x="381" y="1818"/>
                    <a:pt x="762" y="3151"/>
                    <a:pt x="1143" y="3151"/>
                  </a:cubicBezTo>
                  <a:cubicBezTo>
                    <a:pt x="2572" y="3056"/>
                    <a:pt x="3905" y="2485"/>
                    <a:pt x="5620" y="2008"/>
                  </a:cubicBezTo>
                  <a:cubicBezTo>
                    <a:pt x="4381" y="1056"/>
                    <a:pt x="3619" y="104"/>
                    <a:pt x="2762" y="8"/>
                  </a:cubicBezTo>
                  <a:cubicBezTo>
                    <a:pt x="1810" y="-87"/>
                    <a:pt x="857" y="675"/>
                    <a:pt x="0" y="1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CFE0B1AD-1E5B-39A4-7EC1-9A5A99FDC4A2}"/>
                </a:ext>
              </a:extLst>
            </p:cNvPr>
            <p:cNvSpPr/>
            <p:nvPr/>
          </p:nvSpPr>
          <p:spPr>
            <a:xfrm>
              <a:off x="5731566" y="4778216"/>
              <a:ext cx="4777" cy="3364"/>
            </a:xfrm>
            <a:custGeom>
              <a:avLst/>
              <a:gdLst>
                <a:gd name="connsiteX0" fmla="*/ 1150 w 4777"/>
                <a:gd name="connsiteY0" fmla="*/ 3334 h 3364"/>
                <a:gd name="connsiteX1" fmla="*/ 4770 w 4777"/>
                <a:gd name="connsiteY1" fmla="*/ 1334 h 3364"/>
                <a:gd name="connsiteX2" fmla="*/ 3532 w 4777"/>
                <a:gd name="connsiteY2" fmla="*/ 0 h 3364"/>
                <a:gd name="connsiteX3" fmla="*/ 7 w 4777"/>
                <a:gd name="connsiteY3" fmla="*/ 2096 h 3364"/>
                <a:gd name="connsiteX4" fmla="*/ 1150 w 4777"/>
                <a:gd name="connsiteY4" fmla="*/ 3334 h 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7" h="3364">
                  <a:moveTo>
                    <a:pt x="1150" y="3334"/>
                  </a:moveTo>
                  <a:cubicBezTo>
                    <a:pt x="2674" y="3429"/>
                    <a:pt x="4294" y="3429"/>
                    <a:pt x="4770" y="1334"/>
                  </a:cubicBezTo>
                  <a:cubicBezTo>
                    <a:pt x="4865" y="1048"/>
                    <a:pt x="4008" y="476"/>
                    <a:pt x="3532" y="0"/>
                  </a:cubicBezTo>
                  <a:cubicBezTo>
                    <a:pt x="2293" y="381"/>
                    <a:pt x="388" y="-190"/>
                    <a:pt x="7" y="2096"/>
                  </a:cubicBezTo>
                  <a:cubicBezTo>
                    <a:pt x="-88" y="2477"/>
                    <a:pt x="769" y="3334"/>
                    <a:pt x="1150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75D852E3-32EB-A1AE-C540-0D61D64EBB50}"/>
                </a:ext>
              </a:extLst>
            </p:cNvPr>
            <p:cNvSpPr/>
            <p:nvPr/>
          </p:nvSpPr>
          <p:spPr>
            <a:xfrm>
              <a:off x="6110278" y="4729543"/>
              <a:ext cx="3104" cy="5429"/>
            </a:xfrm>
            <a:custGeom>
              <a:avLst/>
              <a:gdLst>
                <a:gd name="connsiteX0" fmla="*/ 962 w 3104"/>
                <a:gd name="connsiteY0" fmla="*/ 0 h 5429"/>
                <a:gd name="connsiteX1" fmla="*/ 9 w 3104"/>
                <a:gd name="connsiteY1" fmla="*/ 3334 h 5429"/>
                <a:gd name="connsiteX2" fmla="*/ 1628 w 3104"/>
                <a:gd name="connsiteY2" fmla="*/ 5429 h 5429"/>
                <a:gd name="connsiteX3" fmla="*/ 2867 w 3104"/>
                <a:gd name="connsiteY3" fmla="*/ 2191 h 5429"/>
                <a:gd name="connsiteX4" fmla="*/ 962 w 3104"/>
                <a:gd name="connsiteY4" fmla="*/ 0 h 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" h="5429">
                  <a:moveTo>
                    <a:pt x="962" y="0"/>
                  </a:moveTo>
                  <a:cubicBezTo>
                    <a:pt x="581" y="1143"/>
                    <a:pt x="-86" y="2191"/>
                    <a:pt x="9" y="3334"/>
                  </a:cubicBezTo>
                  <a:cubicBezTo>
                    <a:pt x="9" y="4096"/>
                    <a:pt x="1057" y="4763"/>
                    <a:pt x="1628" y="5429"/>
                  </a:cubicBezTo>
                  <a:cubicBezTo>
                    <a:pt x="2962" y="4667"/>
                    <a:pt x="3438" y="3524"/>
                    <a:pt x="2867" y="2191"/>
                  </a:cubicBezTo>
                  <a:cubicBezTo>
                    <a:pt x="2390" y="1333"/>
                    <a:pt x="1533" y="667"/>
                    <a:pt x="9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2D503EFB-DA3B-93D6-AADB-B6EC34A77B80}"/>
                </a:ext>
              </a:extLst>
            </p:cNvPr>
            <p:cNvSpPr/>
            <p:nvPr/>
          </p:nvSpPr>
          <p:spPr>
            <a:xfrm>
              <a:off x="6465388" y="4721994"/>
              <a:ext cx="3278" cy="6024"/>
            </a:xfrm>
            <a:custGeom>
              <a:avLst/>
              <a:gdLst>
                <a:gd name="connsiteX0" fmla="*/ 1134 w 3278"/>
                <a:gd name="connsiteY0" fmla="*/ 24 h 6024"/>
                <a:gd name="connsiteX1" fmla="*/ 467 w 3278"/>
                <a:gd name="connsiteY1" fmla="*/ 4691 h 6024"/>
                <a:gd name="connsiteX2" fmla="*/ 1515 w 3278"/>
                <a:gd name="connsiteY2" fmla="*/ 6025 h 6024"/>
                <a:gd name="connsiteX3" fmla="*/ 2658 w 3278"/>
                <a:gd name="connsiteY3" fmla="*/ 4786 h 6024"/>
                <a:gd name="connsiteX4" fmla="*/ 2182 w 3278"/>
                <a:gd name="connsiteY4" fmla="*/ 119 h 6024"/>
                <a:gd name="connsiteX5" fmla="*/ 1134 w 3278"/>
                <a:gd name="connsiteY5" fmla="*/ 24 h 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8" h="6024">
                  <a:moveTo>
                    <a:pt x="1134" y="24"/>
                  </a:moveTo>
                  <a:cubicBezTo>
                    <a:pt x="-295" y="1357"/>
                    <a:pt x="-199" y="3072"/>
                    <a:pt x="467" y="4691"/>
                  </a:cubicBezTo>
                  <a:cubicBezTo>
                    <a:pt x="658" y="5167"/>
                    <a:pt x="1134" y="5548"/>
                    <a:pt x="1515" y="6025"/>
                  </a:cubicBezTo>
                  <a:cubicBezTo>
                    <a:pt x="1896" y="5644"/>
                    <a:pt x="2372" y="5262"/>
                    <a:pt x="2658" y="4786"/>
                  </a:cubicBezTo>
                  <a:cubicBezTo>
                    <a:pt x="3420" y="3167"/>
                    <a:pt x="3706" y="1453"/>
                    <a:pt x="2182" y="119"/>
                  </a:cubicBezTo>
                  <a:cubicBezTo>
                    <a:pt x="1991" y="-72"/>
                    <a:pt x="1515" y="24"/>
                    <a:pt x="1134" y="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29DBD5C0-63AD-882D-6880-4F104DCA9B8B}"/>
                </a:ext>
              </a:extLst>
            </p:cNvPr>
            <p:cNvSpPr/>
            <p:nvPr/>
          </p:nvSpPr>
          <p:spPr>
            <a:xfrm>
              <a:off x="6578155" y="4301863"/>
              <a:ext cx="3300" cy="6388"/>
            </a:xfrm>
            <a:custGeom>
              <a:avLst/>
              <a:gdLst>
                <a:gd name="connsiteX0" fmla="*/ 3143 w 3300"/>
                <a:gd name="connsiteY0" fmla="*/ 1245 h 6388"/>
                <a:gd name="connsiteX1" fmla="*/ 1048 w 3300"/>
                <a:gd name="connsiteY1" fmla="*/ 7 h 6388"/>
                <a:gd name="connsiteX2" fmla="*/ 95 w 3300"/>
                <a:gd name="connsiteY2" fmla="*/ 1245 h 6388"/>
                <a:gd name="connsiteX3" fmla="*/ 0 w 3300"/>
                <a:gd name="connsiteY3" fmla="*/ 6389 h 6388"/>
                <a:gd name="connsiteX4" fmla="*/ 3238 w 3300"/>
                <a:gd name="connsiteY4" fmla="*/ 6389 h 6388"/>
                <a:gd name="connsiteX5" fmla="*/ 3143 w 3300"/>
                <a:gd name="connsiteY5" fmla="*/ 1245 h 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0" h="6388">
                  <a:moveTo>
                    <a:pt x="3143" y="1245"/>
                  </a:moveTo>
                  <a:cubicBezTo>
                    <a:pt x="3048" y="674"/>
                    <a:pt x="1810" y="198"/>
                    <a:pt x="1048" y="7"/>
                  </a:cubicBezTo>
                  <a:cubicBezTo>
                    <a:pt x="857" y="-88"/>
                    <a:pt x="95" y="769"/>
                    <a:pt x="95" y="1245"/>
                  </a:cubicBezTo>
                  <a:cubicBezTo>
                    <a:pt x="0" y="2960"/>
                    <a:pt x="0" y="4674"/>
                    <a:pt x="0" y="6389"/>
                  </a:cubicBezTo>
                  <a:cubicBezTo>
                    <a:pt x="1048" y="6389"/>
                    <a:pt x="2191" y="6389"/>
                    <a:pt x="3238" y="6389"/>
                  </a:cubicBezTo>
                  <a:cubicBezTo>
                    <a:pt x="3238" y="4579"/>
                    <a:pt x="3429" y="2865"/>
                    <a:pt x="3143" y="1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D6D2F77C-6788-55F4-A4BC-6D2F165328F7}"/>
                </a:ext>
              </a:extLst>
            </p:cNvPr>
            <p:cNvSpPr/>
            <p:nvPr/>
          </p:nvSpPr>
          <p:spPr>
            <a:xfrm>
              <a:off x="6896576" y="4564335"/>
              <a:ext cx="5238" cy="3288"/>
            </a:xfrm>
            <a:custGeom>
              <a:avLst/>
              <a:gdLst>
                <a:gd name="connsiteX0" fmla="*/ 0 w 5238"/>
                <a:gd name="connsiteY0" fmla="*/ 1664 h 3288"/>
                <a:gd name="connsiteX1" fmla="*/ 3905 w 5238"/>
                <a:gd name="connsiteY1" fmla="*/ 3284 h 3288"/>
                <a:gd name="connsiteX2" fmla="*/ 5239 w 5238"/>
                <a:gd name="connsiteY2" fmla="*/ 1283 h 3288"/>
                <a:gd name="connsiteX3" fmla="*/ 1143 w 5238"/>
                <a:gd name="connsiteY3" fmla="*/ 521 h 3288"/>
                <a:gd name="connsiteX4" fmla="*/ 0 w 5238"/>
                <a:gd name="connsiteY4" fmla="*/ 1664 h 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288">
                  <a:moveTo>
                    <a:pt x="0" y="1664"/>
                  </a:moveTo>
                  <a:cubicBezTo>
                    <a:pt x="1334" y="2236"/>
                    <a:pt x="2572" y="2998"/>
                    <a:pt x="3905" y="3284"/>
                  </a:cubicBezTo>
                  <a:cubicBezTo>
                    <a:pt x="4191" y="3379"/>
                    <a:pt x="4763" y="1950"/>
                    <a:pt x="5239" y="1283"/>
                  </a:cubicBezTo>
                  <a:cubicBezTo>
                    <a:pt x="4001" y="-431"/>
                    <a:pt x="2572" y="-146"/>
                    <a:pt x="1143" y="521"/>
                  </a:cubicBezTo>
                  <a:cubicBezTo>
                    <a:pt x="762" y="807"/>
                    <a:pt x="381" y="1283"/>
                    <a:pt x="0" y="16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E68F5DD1-3852-EE0C-80E6-CC1D9D5D0401}"/>
                </a:ext>
              </a:extLst>
            </p:cNvPr>
            <p:cNvSpPr/>
            <p:nvPr/>
          </p:nvSpPr>
          <p:spPr>
            <a:xfrm>
              <a:off x="5864351" y="4335303"/>
              <a:ext cx="5143" cy="3333"/>
            </a:xfrm>
            <a:custGeom>
              <a:avLst/>
              <a:gdLst>
                <a:gd name="connsiteX0" fmla="*/ 0 w 5143"/>
                <a:gd name="connsiteY0" fmla="*/ 1524 h 3333"/>
                <a:gd name="connsiteX1" fmla="*/ 2381 w 5143"/>
                <a:gd name="connsiteY1" fmla="*/ 3334 h 3333"/>
                <a:gd name="connsiteX2" fmla="*/ 5144 w 5143"/>
                <a:gd name="connsiteY2" fmla="*/ 2191 h 3333"/>
                <a:gd name="connsiteX3" fmla="*/ 4096 w 5143"/>
                <a:gd name="connsiteY3" fmla="*/ 0 h 3333"/>
                <a:gd name="connsiteX4" fmla="*/ 0 w 5143"/>
                <a:gd name="connsiteY4" fmla="*/ 1524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" h="3333">
                  <a:moveTo>
                    <a:pt x="0" y="1524"/>
                  </a:moveTo>
                  <a:cubicBezTo>
                    <a:pt x="762" y="2096"/>
                    <a:pt x="1619" y="2762"/>
                    <a:pt x="2381" y="3334"/>
                  </a:cubicBezTo>
                  <a:cubicBezTo>
                    <a:pt x="3334" y="2953"/>
                    <a:pt x="4191" y="2572"/>
                    <a:pt x="5144" y="2191"/>
                  </a:cubicBezTo>
                  <a:cubicBezTo>
                    <a:pt x="4763" y="1429"/>
                    <a:pt x="4286" y="0"/>
                    <a:pt x="4096" y="0"/>
                  </a:cubicBezTo>
                  <a:cubicBezTo>
                    <a:pt x="2667" y="381"/>
                    <a:pt x="1334" y="1048"/>
                    <a:pt x="0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4018D9C6-F67D-444B-C78B-066C1C6D39DD}"/>
                </a:ext>
              </a:extLst>
            </p:cNvPr>
            <p:cNvSpPr/>
            <p:nvPr/>
          </p:nvSpPr>
          <p:spPr>
            <a:xfrm>
              <a:off x="5881401" y="4308264"/>
              <a:ext cx="5238" cy="3339"/>
            </a:xfrm>
            <a:custGeom>
              <a:avLst/>
              <a:gdLst>
                <a:gd name="connsiteX0" fmla="*/ 5239 w 5238"/>
                <a:gd name="connsiteY0" fmla="*/ 1417 h 3339"/>
                <a:gd name="connsiteX1" fmla="*/ 1143 w 5238"/>
                <a:gd name="connsiteY1" fmla="*/ 655 h 3339"/>
                <a:gd name="connsiteX2" fmla="*/ 0 w 5238"/>
                <a:gd name="connsiteY2" fmla="*/ 1798 h 3339"/>
                <a:gd name="connsiteX3" fmla="*/ 4096 w 5238"/>
                <a:gd name="connsiteY3" fmla="*/ 3322 h 3339"/>
                <a:gd name="connsiteX4" fmla="*/ 5239 w 5238"/>
                <a:gd name="connsiteY4" fmla="*/ 1417 h 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" h="3339">
                  <a:moveTo>
                    <a:pt x="5239" y="1417"/>
                  </a:moveTo>
                  <a:cubicBezTo>
                    <a:pt x="4000" y="-774"/>
                    <a:pt x="2572" y="84"/>
                    <a:pt x="1143" y="655"/>
                  </a:cubicBezTo>
                  <a:cubicBezTo>
                    <a:pt x="667" y="846"/>
                    <a:pt x="381" y="1417"/>
                    <a:pt x="0" y="1798"/>
                  </a:cubicBezTo>
                  <a:cubicBezTo>
                    <a:pt x="1333" y="2370"/>
                    <a:pt x="2667" y="3036"/>
                    <a:pt x="4096" y="3322"/>
                  </a:cubicBezTo>
                  <a:cubicBezTo>
                    <a:pt x="4381" y="3513"/>
                    <a:pt x="4858" y="2084"/>
                    <a:pt x="5239" y="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6CAA47E2-A5B3-3761-B22A-3269CD522320}"/>
                </a:ext>
              </a:extLst>
            </p:cNvPr>
            <p:cNvSpPr/>
            <p:nvPr/>
          </p:nvSpPr>
          <p:spPr>
            <a:xfrm>
              <a:off x="6449186" y="4236624"/>
              <a:ext cx="2000" cy="2095"/>
            </a:xfrm>
            <a:custGeom>
              <a:avLst/>
              <a:gdLst>
                <a:gd name="connsiteX0" fmla="*/ 1048 w 2000"/>
                <a:gd name="connsiteY0" fmla="*/ 0 h 2095"/>
                <a:gd name="connsiteX1" fmla="*/ 0 w 2000"/>
                <a:gd name="connsiteY1" fmla="*/ 1619 h 2095"/>
                <a:gd name="connsiteX2" fmla="*/ 953 w 2000"/>
                <a:gd name="connsiteY2" fmla="*/ 2096 h 2095"/>
                <a:gd name="connsiteX3" fmla="*/ 2000 w 2000"/>
                <a:gd name="connsiteY3" fmla="*/ 1048 h 2095"/>
                <a:gd name="connsiteX4" fmla="*/ 1048 w 2000"/>
                <a:gd name="connsiteY4" fmla="*/ 0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095">
                  <a:moveTo>
                    <a:pt x="1048" y="0"/>
                  </a:moveTo>
                  <a:cubicBezTo>
                    <a:pt x="667" y="571"/>
                    <a:pt x="381" y="1143"/>
                    <a:pt x="0" y="1619"/>
                  </a:cubicBezTo>
                  <a:cubicBezTo>
                    <a:pt x="286" y="1810"/>
                    <a:pt x="667" y="1905"/>
                    <a:pt x="953" y="2096"/>
                  </a:cubicBezTo>
                  <a:cubicBezTo>
                    <a:pt x="1334" y="1714"/>
                    <a:pt x="1715" y="1429"/>
                    <a:pt x="2000" y="1048"/>
                  </a:cubicBezTo>
                  <a:cubicBezTo>
                    <a:pt x="1715" y="762"/>
                    <a:pt x="1429" y="381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FFFA8D9C-CF08-8979-FDCF-020133557EB0}"/>
                </a:ext>
              </a:extLst>
            </p:cNvPr>
            <p:cNvSpPr/>
            <p:nvPr/>
          </p:nvSpPr>
          <p:spPr>
            <a:xfrm>
              <a:off x="6521100" y="4255960"/>
              <a:ext cx="1443" cy="2190"/>
            </a:xfrm>
            <a:custGeom>
              <a:avLst/>
              <a:gdLst>
                <a:gd name="connsiteX0" fmla="*/ 1429 w 1443"/>
                <a:gd name="connsiteY0" fmla="*/ 1048 h 2190"/>
                <a:gd name="connsiteX1" fmla="*/ 1048 w 1443"/>
                <a:gd name="connsiteY1" fmla="*/ 0 h 2190"/>
                <a:gd name="connsiteX2" fmla="*/ 0 w 1443"/>
                <a:gd name="connsiteY2" fmla="*/ 0 h 2190"/>
                <a:gd name="connsiteX3" fmla="*/ 476 w 1443"/>
                <a:gd name="connsiteY3" fmla="*/ 2191 h 2190"/>
                <a:gd name="connsiteX4" fmla="*/ 1429 w 1443"/>
                <a:gd name="connsiteY4" fmla="*/ 1048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" h="2190">
                  <a:moveTo>
                    <a:pt x="1429" y="1048"/>
                  </a:moveTo>
                  <a:cubicBezTo>
                    <a:pt x="1524" y="762"/>
                    <a:pt x="1143" y="286"/>
                    <a:pt x="1048" y="0"/>
                  </a:cubicBezTo>
                  <a:cubicBezTo>
                    <a:pt x="667" y="0"/>
                    <a:pt x="381" y="0"/>
                    <a:pt x="0" y="0"/>
                  </a:cubicBezTo>
                  <a:cubicBezTo>
                    <a:pt x="190" y="762"/>
                    <a:pt x="381" y="1429"/>
                    <a:pt x="476" y="2191"/>
                  </a:cubicBezTo>
                  <a:cubicBezTo>
                    <a:pt x="857" y="1810"/>
                    <a:pt x="1238" y="1524"/>
                    <a:pt x="142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0EAA37ED-1F55-49DC-3D63-6DD8194BD807}"/>
                </a:ext>
              </a:extLst>
            </p:cNvPr>
            <p:cNvSpPr/>
            <p:nvPr/>
          </p:nvSpPr>
          <p:spPr>
            <a:xfrm>
              <a:off x="6445362" y="4267097"/>
              <a:ext cx="2395" cy="2395"/>
            </a:xfrm>
            <a:custGeom>
              <a:avLst/>
              <a:gdLst>
                <a:gd name="connsiteX0" fmla="*/ 2395 w 2395"/>
                <a:gd name="connsiteY0" fmla="*/ 1246 h 2395"/>
                <a:gd name="connsiteX1" fmla="*/ 1348 w 2395"/>
                <a:gd name="connsiteY1" fmla="*/ 7 h 2395"/>
                <a:gd name="connsiteX2" fmla="*/ 1157 w 2395"/>
                <a:gd name="connsiteY2" fmla="*/ 2389 h 2395"/>
                <a:gd name="connsiteX3" fmla="*/ 2395 w 2395"/>
                <a:gd name="connsiteY3" fmla="*/ 1246 h 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5" h="2395">
                  <a:moveTo>
                    <a:pt x="2395" y="1246"/>
                  </a:moveTo>
                  <a:cubicBezTo>
                    <a:pt x="2015" y="769"/>
                    <a:pt x="1538" y="-88"/>
                    <a:pt x="1348" y="7"/>
                  </a:cubicBezTo>
                  <a:cubicBezTo>
                    <a:pt x="-367" y="579"/>
                    <a:pt x="-462" y="1531"/>
                    <a:pt x="1157" y="2389"/>
                  </a:cubicBezTo>
                  <a:cubicBezTo>
                    <a:pt x="1443" y="2484"/>
                    <a:pt x="2015" y="1627"/>
                    <a:pt x="2395" y="1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C4B2F91-2732-6D17-2F1B-3645E141A72F}"/>
                </a:ext>
              </a:extLst>
            </p:cNvPr>
            <p:cNvSpPr/>
            <p:nvPr/>
          </p:nvSpPr>
          <p:spPr>
            <a:xfrm>
              <a:off x="6517370" y="4267295"/>
              <a:ext cx="1444" cy="2285"/>
            </a:xfrm>
            <a:custGeom>
              <a:avLst/>
              <a:gdLst>
                <a:gd name="connsiteX0" fmla="*/ 396 w 1444"/>
                <a:gd name="connsiteY0" fmla="*/ 0 h 2285"/>
                <a:gd name="connsiteX1" fmla="*/ 15 w 1444"/>
                <a:gd name="connsiteY1" fmla="*/ 1048 h 2285"/>
                <a:gd name="connsiteX2" fmla="*/ 872 w 1444"/>
                <a:gd name="connsiteY2" fmla="*/ 2286 h 2285"/>
                <a:gd name="connsiteX3" fmla="*/ 1444 w 1444"/>
                <a:gd name="connsiteY3" fmla="*/ 0 h 2285"/>
                <a:gd name="connsiteX4" fmla="*/ 396 w 1444"/>
                <a:gd name="connsiteY4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" h="2285">
                  <a:moveTo>
                    <a:pt x="396" y="0"/>
                  </a:moveTo>
                  <a:cubicBezTo>
                    <a:pt x="301" y="381"/>
                    <a:pt x="-80" y="762"/>
                    <a:pt x="15" y="1048"/>
                  </a:cubicBezTo>
                  <a:cubicBezTo>
                    <a:pt x="110" y="1524"/>
                    <a:pt x="587" y="1905"/>
                    <a:pt x="872" y="2286"/>
                  </a:cubicBezTo>
                  <a:cubicBezTo>
                    <a:pt x="1063" y="1524"/>
                    <a:pt x="1253" y="762"/>
                    <a:pt x="1444" y="0"/>
                  </a:cubicBezTo>
                  <a:cubicBezTo>
                    <a:pt x="1063" y="0"/>
                    <a:pt x="777" y="0"/>
                    <a:pt x="3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00A5762D-2C48-CC3C-5AB0-9F2E6DDA4C7D}"/>
                </a:ext>
              </a:extLst>
            </p:cNvPr>
            <p:cNvSpPr/>
            <p:nvPr/>
          </p:nvSpPr>
          <p:spPr>
            <a:xfrm>
              <a:off x="6315621" y="4282154"/>
              <a:ext cx="2223" cy="2506"/>
            </a:xfrm>
            <a:custGeom>
              <a:avLst/>
              <a:gdLst>
                <a:gd name="connsiteX0" fmla="*/ 2216 w 2223"/>
                <a:gd name="connsiteY0" fmla="*/ 1333 h 2506"/>
                <a:gd name="connsiteX1" fmla="*/ 1263 w 2223"/>
                <a:gd name="connsiteY1" fmla="*/ 0 h 2506"/>
                <a:gd name="connsiteX2" fmla="*/ 1168 w 2223"/>
                <a:gd name="connsiteY2" fmla="*/ 2476 h 2506"/>
                <a:gd name="connsiteX3" fmla="*/ 2216 w 2223"/>
                <a:gd name="connsiteY3" fmla="*/ 1333 h 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3" h="2506">
                  <a:moveTo>
                    <a:pt x="2216" y="1333"/>
                  </a:moveTo>
                  <a:cubicBezTo>
                    <a:pt x="2311" y="1048"/>
                    <a:pt x="1549" y="476"/>
                    <a:pt x="1263" y="0"/>
                  </a:cubicBezTo>
                  <a:cubicBezTo>
                    <a:pt x="-356" y="667"/>
                    <a:pt x="-451" y="1524"/>
                    <a:pt x="1168" y="2476"/>
                  </a:cubicBezTo>
                  <a:cubicBezTo>
                    <a:pt x="1263" y="2667"/>
                    <a:pt x="2025" y="1905"/>
                    <a:pt x="2216" y="1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0E5C7287-DA22-8D33-2E68-7A43C1837F1A}"/>
                </a:ext>
              </a:extLst>
            </p:cNvPr>
            <p:cNvSpPr/>
            <p:nvPr/>
          </p:nvSpPr>
          <p:spPr>
            <a:xfrm>
              <a:off x="5733573" y="4766500"/>
              <a:ext cx="476" cy="476"/>
            </a:xfrm>
            <a:custGeom>
              <a:avLst/>
              <a:gdLst>
                <a:gd name="connsiteX0" fmla="*/ 95 w 476"/>
                <a:gd name="connsiteY0" fmla="*/ 0 h 476"/>
                <a:gd name="connsiteX1" fmla="*/ 0 w 476"/>
                <a:gd name="connsiteY1" fmla="*/ 476 h 476"/>
                <a:gd name="connsiteX2" fmla="*/ 476 w 476"/>
                <a:gd name="connsiteY2" fmla="*/ 286 h 476"/>
                <a:gd name="connsiteX3" fmla="*/ 95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95" y="0"/>
                  </a:moveTo>
                  <a:cubicBezTo>
                    <a:pt x="0" y="190"/>
                    <a:pt x="0" y="286"/>
                    <a:pt x="0" y="476"/>
                  </a:cubicBezTo>
                  <a:cubicBezTo>
                    <a:pt x="191" y="381"/>
                    <a:pt x="286" y="381"/>
                    <a:pt x="476" y="286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7A21D49-1BA8-20DB-65FF-F60926CA5B7B}"/>
                </a:ext>
              </a:extLst>
            </p:cNvPr>
            <p:cNvSpPr/>
            <p:nvPr/>
          </p:nvSpPr>
          <p:spPr>
            <a:xfrm>
              <a:off x="5731293" y="4766976"/>
              <a:ext cx="2280" cy="2602"/>
            </a:xfrm>
            <a:custGeom>
              <a:avLst/>
              <a:gdLst>
                <a:gd name="connsiteX0" fmla="*/ 2281 w 2280"/>
                <a:gd name="connsiteY0" fmla="*/ 0 h 2602"/>
                <a:gd name="connsiteX1" fmla="*/ 185 w 2280"/>
                <a:gd name="connsiteY1" fmla="*/ 1048 h 2602"/>
                <a:gd name="connsiteX2" fmla="*/ 1328 w 2280"/>
                <a:gd name="connsiteY2" fmla="*/ 2381 h 2602"/>
                <a:gd name="connsiteX3" fmla="*/ 2281 w 2280"/>
                <a:gd name="connsiteY3" fmla="*/ 0 h 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0" h="2602">
                  <a:moveTo>
                    <a:pt x="2281" y="0"/>
                  </a:moveTo>
                  <a:cubicBezTo>
                    <a:pt x="1423" y="286"/>
                    <a:pt x="566" y="476"/>
                    <a:pt x="185" y="1048"/>
                  </a:cubicBezTo>
                  <a:cubicBezTo>
                    <a:pt x="-386" y="2096"/>
                    <a:pt x="471" y="3048"/>
                    <a:pt x="1328" y="2381"/>
                  </a:cubicBezTo>
                  <a:cubicBezTo>
                    <a:pt x="1900" y="2000"/>
                    <a:pt x="2090" y="953"/>
                    <a:pt x="2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528E78D9-D144-01A4-0803-8D060BD5EFA8}"/>
                </a:ext>
              </a:extLst>
            </p:cNvPr>
            <p:cNvSpPr/>
            <p:nvPr/>
          </p:nvSpPr>
          <p:spPr>
            <a:xfrm>
              <a:off x="5741670" y="4763833"/>
              <a:ext cx="2095" cy="2000"/>
            </a:xfrm>
            <a:custGeom>
              <a:avLst/>
              <a:gdLst>
                <a:gd name="connsiteX0" fmla="*/ 952 w 2095"/>
                <a:gd name="connsiteY0" fmla="*/ 2000 h 2000"/>
                <a:gd name="connsiteX1" fmla="*/ 2096 w 2095"/>
                <a:gd name="connsiteY1" fmla="*/ 1048 h 2000"/>
                <a:gd name="connsiteX2" fmla="*/ 1048 w 2095"/>
                <a:gd name="connsiteY2" fmla="*/ 0 h 2000"/>
                <a:gd name="connsiteX3" fmla="*/ 0 w 2095"/>
                <a:gd name="connsiteY3" fmla="*/ 1524 h 2000"/>
                <a:gd name="connsiteX4" fmla="*/ 952 w 2095"/>
                <a:gd name="connsiteY4" fmla="*/ 2000 h 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000">
                  <a:moveTo>
                    <a:pt x="952" y="2000"/>
                  </a:moveTo>
                  <a:cubicBezTo>
                    <a:pt x="1333" y="1714"/>
                    <a:pt x="1714" y="1333"/>
                    <a:pt x="2096" y="1048"/>
                  </a:cubicBezTo>
                  <a:cubicBezTo>
                    <a:pt x="1714" y="667"/>
                    <a:pt x="1429" y="286"/>
                    <a:pt x="1048" y="0"/>
                  </a:cubicBezTo>
                  <a:cubicBezTo>
                    <a:pt x="667" y="476"/>
                    <a:pt x="286" y="1048"/>
                    <a:pt x="0" y="1524"/>
                  </a:cubicBezTo>
                  <a:cubicBezTo>
                    <a:pt x="286" y="1619"/>
                    <a:pt x="571" y="1809"/>
                    <a:pt x="952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6216551-970D-87E8-E757-2A5CC7E79906}"/>
                </a:ext>
              </a:extLst>
            </p:cNvPr>
            <p:cNvSpPr/>
            <p:nvPr/>
          </p:nvSpPr>
          <p:spPr>
            <a:xfrm>
              <a:off x="5734145" y="4763902"/>
              <a:ext cx="2165" cy="2502"/>
            </a:xfrm>
            <a:custGeom>
              <a:avLst/>
              <a:gdLst>
                <a:gd name="connsiteX0" fmla="*/ 2096 w 2165"/>
                <a:gd name="connsiteY0" fmla="*/ 217 h 2502"/>
                <a:gd name="connsiteX1" fmla="*/ 953 w 2165"/>
                <a:gd name="connsiteY1" fmla="*/ 26 h 2502"/>
                <a:gd name="connsiteX2" fmla="*/ 0 w 2165"/>
                <a:gd name="connsiteY2" fmla="*/ 2502 h 2502"/>
                <a:gd name="connsiteX3" fmla="*/ 2096 w 2165"/>
                <a:gd name="connsiteY3" fmla="*/ 217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" h="2502">
                  <a:moveTo>
                    <a:pt x="2096" y="217"/>
                  </a:moveTo>
                  <a:cubicBezTo>
                    <a:pt x="2096" y="121"/>
                    <a:pt x="1048" y="-69"/>
                    <a:pt x="953" y="26"/>
                  </a:cubicBezTo>
                  <a:cubicBezTo>
                    <a:pt x="572" y="788"/>
                    <a:pt x="286" y="1645"/>
                    <a:pt x="0" y="2502"/>
                  </a:cubicBezTo>
                  <a:cubicBezTo>
                    <a:pt x="1238" y="2407"/>
                    <a:pt x="2477" y="2312"/>
                    <a:pt x="2096" y="2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94C536DE-4A01-120B-194D-ABE80A32E575}"/>
                </a:ext>
              </a:extLst>
            </p:cNvPr>
            <p:cNvSpPr/>
            <p:nvPr/>
          </p:nvSpPr>
          <p:spPr>
            <a:xfrm>
              <a:off x="5733669" y="4766500"/>
              <a:ext cx="476" cy="476"/>
            </a:xfrm>
            <a:custGeom>
              <a:avLst/>
              <a:gdLst>
                <a:gd name="connsiteX0" fmla="*/ 476 w 476"/>
                <a:gd name="connsiteY0" fmla="*/ 0 h 476"/>
                <a:gd name="connsiteX1" fmla="*/ 0 w 476"/>
                <a:gd name="connsiteY1" fmla="*/ 95 h 476"/>
                <a:gd name="connsiteX2" fmla="*/ 286 w 476"/>
                <a:gd name="connsiteY2" fmla="*/ 476 h 476"/>
                <a:gd name="connsiteX3" fmla="*/ 476 w 476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476">
                  <a:moveTo>
                    <a:pt x="476" y="0"/>
                  </a:moveTo>
                  <a:cubicBezTo>
                    <a:pt x="286" y="0"/>
                    <a:pt x="190" y="0"/>
                    <a:pt x="0" y="95"/>
                  </a:cubicBezTo>
                  <a:lnTo>
                    <a:pt x="286" y="476"/>
                  </a:lnTo>
                  <a:cubicBezTo>
                    <a:pt x="381" y="190"/>
                    <a:pt x="476" y="95"/>
                    <a:pt x="47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CF78BC3A-4BC4-5F3C-3CE1-4661B7990E57}"/>
                </a:ext>
              </a:extLst>
            </p:cNvPr>
            <p:cNvSpPr/>
            <p:nvPr/>
          </p:nvSpPr>
          <p:spPr>
            <a:xfrm>
              <a:off x="6041984" y="4740767"/>
              <a:ext cx="2094" cy="2154"/>
            </a:xfrm>
            <a:custGeom>
              <a:avLst/>
              <a:gdLst>
                <a:gd name="connsiteX0" fmla="*/ 9 w 2094"/>
                <a:gd name="connsiteY0" fmla="*/ 968 h 2154"/>
                <a:gd name="connsiteX1" fmla="*/ 2009 w 2094"/>
                <a:gd name="connsiteY1" fmla="*/ 1634 h 2154"/>
                <a:gd name="connsiteX2" fmla="*/ 2009 w 2094"/>
                <a:gd name="connsiteY2" fmla="*/ 491 h 2154"/>
                <a:gd name="connsiteX3" fmla="*/ 1057 w 2094"/>
                <a:gd name="connsiteY3" fmla="*/ 15 h 2154"/>
                <a:gd name="connsiteX4" fmla="*/ 9 w 2094"/>
                <a:gd name="connsiteY4" fmla="*/ 968 h 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4" h="2154">
                  <a:moveTo>
                    <a:pt x="9" y="968"/>
                  </a:moveTo>
                  <a:cubicBezTo>
                    <a:pt x="581" y="2301"/>
                    <a:pt x="1343" y="2492"/>
                    <a:pt x="2009" y="1634"/>
                  </a:cubicBezTo>
                  <a:cubicBezTo>
                    <a:pt x="2200" y="1444"/>
                    <a:pt x="2009" y="872"/>
                    <a:pt x="2009" y="491"/>
                  </a:cubicBezTo>
                  <a:cubicBezTo>
                    <a:pt x="1724" y="301"/>
                    <a:pt x="1343" y="-80"/>
                    <a:pt x="1057" y="15"/>
                  </a:cubicBezTo>
                  <a:cubicBezTo>
                    <a:pt x="581" y="205"/>
                    <a:pt x="-86" y="872"/>
                    <a:pt x="9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647FBAAA-DE54-2803-6650-65EA6F039D84}"/>
                </a:ext>
              </a:extLst>
            </p:cNvPr>
            <p:cNvSpPr/>
            <p:nvPr/>
          </p:nvSpPr>
          <p:spPr>
            <a:xfrm>
              <a:off x="6182379" y="4733234"/>
              <a:ext cx="1987" cy="2119"/>
            </a:xfrm>
            <a:custGeom>
              <a:avLst/>
              <a:gdLst>
                <a:gd name="connsiteX0" fmla="*/ 12 w 1987"/>
                <a:gd name="connsiteY0" fmla="*/ 976 h 2119"/>
                <a:gd name="connsiteX1" fmla="*/ 870 w 1987"/>
                <a:gd name="connsiteY1" fmla="*/ 2119 h 2119"/>
                <a:gd name="connsiteX2" fmla="*/ 1537 w 1987"/>
                <a:gd name="connsiteY2" fmla="*/ 119 h 2119"/>
                <a:gd name="connsiteX3" fmla="*/ 584 w 1987"/>
                <a:gd name="connsiteY3" fmla="*/ 24 h 2119"/>
                <a:gd name="connsiteX4" fmla="*/ 12 w 1987"/>
                <a:gd name="connsiteY4" fmla="*/ 976 h 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7" h="2119">
                  <a:moveTo>
                    <a:pt x="12" y="976"/>
                  </a:moveTo>
                  <a:cubicBezTo>
                    <a:pt x="203" y="1452"/>
                    <a:pt x="679" y="2119"/>
                    <a:pt x="870" y="2119"/>
                  </a:cubicBezTo>
                  <a:cubicBezTo>
                    <a:pt x="2108" y="1548"/>
                    <a:pt x="2298" y="786"/>
                    <a:pt x="1537" y="119"/>
                  </a:cubicBezTo>
                  <a:cubicBezTo>
                    <a:pt x="1346" y="-71"/>
                    <a:pt x="870" y="24"/>
                    <a:pt x="584" y="24"/>
                  </a:cubicBezTo>
                  <a:cubicBezTo>
                    <a:pt x="393" y="309"/>
                    <a:pt x="-83" y="786"/>
                    <a:pt x="12" y="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EF47B8D5-1BC4-93F8-EA6E-15FBD5503535}"/>
                </a:ext>
              </a:extLst>
            </p:cNvPr>
            <p:cNvSpPr/>
            <p:nvPr/>
          </p:nvSpPr>
          <p:spPr>
            <a:xfrm>
              <a:off x="6069234" y="4732972"/>
              <a:ext cx="2381" cy="2476"/>
            </a:xfrm>
            <a:custGeom>
              <a:avLst/>
              <a:gdLst>
                <a:gd name="connsiteX0" fmla="*/ 1143 w 2381"/>
                <a:gd name="connsiteY0" fmla="*/ 2477 h 2476"/>
                <a:gd name="connsiteX1" fmla="*/ 2381 w 2381"/>
                <a:gd name="connsiteY1" fmla="*/ 1429 h 2476"/>
                <a:gd name="connsiteX2" fmla="*/ 1238 w 2381"/>
                <a:gd name="connsiteY2" fmla="*/ 0 h 2476"/>
                <a:gd name="connsiteX3" fmla="*/ 0 w 2381"/>
                <a:gd name="connsiteY3" fmla="*/ 1238 h 2476"/>
                <a:gd name="connsiteX4" fmla="*/ 1143 w 2381"/>
                <a:gd name="connsiteY4" fmla="*/ 2477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476">
                  <a:moveTo>
                    <a:pt x="1143" y="2477"/>
                  </a:moveTo>
                  <a:cubicBezTo>
                    <a:pt x="1524" y="2477"/>
                    <a:pt x="2000" y="1810"/>
                    <a:pt x="2381" y="1429"/>
                  </a:cubicBezTo>
                  <a:cubicBezTo>
                    <a:pt x="2000" y="953"/>
                    <a:pt x="1619" y="476"/>
                    <a:pt x="1238" y="0"/>
                  </a:cubicBezTo>
                  <a:cubicBezTo>
                    <a:pt x="857" y="381"/>
                    <a:pt x="381" y="857"/>
                    <a:pt x="0" y="1238"/>
                  </a:cubicBezTo>
                  <a:cubicBezTo>
                    <a:pt x="476" y="1619"/>
                    <a:pt x="762" y="2381"/>
                    <a:pt x="1143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829F110-6A73-FFA1-314A-28DC65A4874E}"/>
                </a:ext>
              </a:extLst>
            </p:cNvPr>
            <p:cNvSpPr/>
            <p:nvPr/>
          </p:nvSpPr>
          <p:spPr>
            <a:xfrm>
              <a:off x="6212014" y="4728209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191" y="191"/>
                    <a:pt x="9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D7E9D157-78B3-ABA0-FF23-72697D999E19}"/>
                </a:ext>
              </a:extLst>
            </p:cNvPr>
            <p:cNvSpPr/>
            <p:nvPr/>
          </p:nvSpPr>
          <p:spPr>
            <a:xfrm>
              <a:off x="6209969" y="4728686"/>
              <a:ext cx="2044" cy="2557"/>
            </a:xfrm>
            <a:custGeom>
              <a:avLst/>
              <a:gdLst>
                <a:gd name="connsiteX0" fmla="*/ 44 w 2044"/>
                <a:gd name="connsiteY0" fmla="*/ 2381 h 2557"/>
                <a:gd name="connsiteX1" fmla="*/ 1092 w 2044"/>
                <a:gd name="connsiteY1" fmla="*/ 2476 h 2557"/>
                <a:gd name="connsiteX2" fmla="*/ 2045 w 2044"/>
                <a:gd name="connsiteY2" fmla="*/ 0 h 2557"/>
                <a:gd name="connsiteX3" fmla="*/ 44 w 2044"/>
                <a:gd name="connsiteY3" fmla="*/ 2381 h 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4" h="2557">
                  <a:moveTo>
                    <a:pt x="44" y="2381"/>
                  </a:moveTo>
                  <a:cubicBezTo>
                    <a:pt x="44" y="2476"/>
                    <a:pt x="997" y="2667"/>
                    <a:pt x="1092" y="2476"/>
                  </a:cubicBezTo>
                  <a:cubicBezTo>
                    <a:pt x="1473" y="1714"/>
                    <a:pt x="1759" y="857"/>
                    <a:pt x="2045" y="0"/>
                  </a:cubicBezTo>
                  <a:cubicBezTo>
                    <a:pt x="902" y="190"/>
                    <a:pt x="-241" y="381"/>
                    <a:pt x="44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2F49BF9E-2425-4DAD-32DB-A9F8D6095AEE}"/>
                </a:ext>
              </a:extLst>
            </p:cNvPr>
            <p:cNvSpPr/>
            <p:nvPr/>
          </p:nvSpPr>
          <p:spPr>
            <a:xfrm>
              <a:off x="6455473" y="4725527"/>
              <a:ext cx="2085" cy="2195"/>
            </a:xfrm>
            <a:custGeom>
              <a:avLst/>
              <a:gdLst>
                <a:gd name="connsiteX0" fmla="*/ 0 w 2085"/>
                <a:gd name="connsiteY0" fmla="*/ 968 h 2195"/>
                <a:gd name="connsiteX1" fmla="*/ 2000 w 2085"/>
                <a:gd name="connsiteY1" fmla="*/ 1634 h 2195"/>
                <a:gd name="connsiteX2" fmla="*/ 2000 w 2085"/>
                <a:gd name="connsiteY2" fmla="*/ 491 h 2195"/>
                <a:gd name="connsiteX3" fmla="*/ 1048 w 2085"/>
                <a:gd name="connsiteY3" fmla="*/ 15 h 2195"/>
                <a:gd name="connsiteX4" fmla="*/ 0 w 2085"/>
                <a:gd name="connsiteY4" fmla="*/ 968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5" h="2195">
                  <a:moveTo>
                    <a:pt x="0" y="968"/>
                  </a:moveTo>
                  <a:cubicBezTo>
                    <a:pt x="571" y="2301"/>
                    <a:pt x="1334" y="2587"/>
                    <a:pt x="2000" y="1634"/>
                  </a:cubicBezTo>
                  <a:cubicBezTo>
                    <a:pt x="2191" y="1349"/>
                    <a:pt x="2000" y="872"/>
                    <a:pt x="2000" y="491"/>
                  </a:cubicBezTo>
                  <a:cubicBezTo>
                    <a:pt x="1715" y="301"/>
                    <a:pt x="1238" y="-80"/>
                    <a:pt x="1048" y="15"/>
                  </a:cubicBezTo>
                  <a:cubicBezTo>
                    <a:pt x="667" y="110"/>
                    <a:pt x="0" y="872"/>
                    <a:pt x="0" y="9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571CB1BD-979C-E12F-9353-9141D38953DD}"/>
                </a:ext>
              </a:extLst>
            </p:cNvPr>
            <p:cNvSpPr/>
            <p:nvPr/>
          </p:nvSpPr>
          <p:spPr>
            <a:xfrm>
              <a:off x="6441566" y="4713446"/>
              <a:ext cx="2367" cy="2474"/>
            </a:xfrm>
            <a:custGeom>
              <a:avLst/>
              <a:gdLst>
                <a:gd name="connsiteX0" fmla="*/ 2191 w 2367"/>
                <a:gd name="connsiteY0" fmla="*/ 2381 h 2474"/>
                <a:gd name="connsiteX1" fmla="*/ 2286 w 2367"/>
                <a:gd name="connsiteY1" fmla="*/ 1143 h 2474"/>
                <a:gd name="connsiteX2" fmla="*/ 0 w 2367"/>
                <a:gd name="connsiteY2" fmla="*/ 0 h 2474"/>
                <a:gd name="connsiteX3" fmla="*/ 2191 w 2367"/>
                <a:gd name="connsiteY3" fmla="*/ 2381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" h="2474">
                  <a:moveTo>
                    <a:pt x="2191" y="2381"/>
                  </a:moveTo>
                  <a:cubicBezTo>
                    <a:pt x="2286" y="2381"/>
                    <a:pt x="2477" y="1238"/>
                    <a:pt x="2286" y="1143"/>
                  </a:cubicBezTo>
                  <a:cubicBezTo>
                    <a:pt x="1524" y="667"/>
                    <a:pt x="762" y="381"/>
                    <a:pt x="0" y="0"/>
                  </a:cubicBezTo>
                  <a:cubicBezTo>
                    <a:pt x="95" y="1429"/>
                    <a:pt x="190" y="2857"/>
                    <a:pt x="2191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F54B30BC-D3E5-3FAA-9FF1-9FD12459505D}"/>
                </a:ext>
              </a:extLst>
            </p:cNvPr>
            <p:cNvSpPr/>
            <p:nvPr/>
          </p:nvSpPr>
          <p:spPr>
            <a:xfrm>
              <a:off x="6441281" y="4713065"/>
              <a:ext cx="285" cy="476"/>
            </a:xfrm>
            <a:custGeom>
              <a:avLst/>
              <a:gdLst>
                <a:gd name="connsiteX0" fmla="*/ 286 w 285"/>
                <a:gd name="connsiteY0" fmla="*/ 476 h 476"/>
                <a:gd name="connsiteX1" fmla="*/ 286 w 285"/>
                <a:gd name="connsiteY1" fmla="*/ 0 h 476"/>
                <a:gd name="connsiteX2" fmla="*/ 0 w 285"/>
                <a:gd name="connsiteY2" fmla="*/ 381 h 476"/>
                <a:gd name="connsiteX3" fmla="*/ 286 w 285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476">
                  <a:moveTo>
                    <a:pt x="286" y="476"/>
                  </a:moveTo>
                  <a:cubicBezTo>
                    <a:pt x="286" y="286"/>
                    <a:pt x="286" y="190"/>
                    <a:pt x="286" y="0"/>
                  </a:cubicBezTo>
                  <a:lnTo>
                    <a:pt x="0" y="381"/>
                  </a:lnTo>
                  <a:cubicBezTo>
                    <a:pt x="95" y="381"/>
                    <a:pt x="190" y="381"/>
                    <a:pt x="286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71FE84D-31DD-1E26-123C-B96906E99118}"/>
                </a:ext>
              </a:extLst>
            </p:cNvPr>
            <p:cNvSpPr/>
            <p:nvPr/>
          </p:nvSpPr>
          <p:spPr>
            <a:xfrm>
              <a:off x="6944567" y="4641585"/>
              <a:ext cx="1969" cy="2241"/>
            </a:xfrm>
            <a:custGeom>
              <a:avLst/>
              <a:gdLst>
                <a:gd name="connsiteX0" fmla="*/ 491 w 1969"/>
                <a:gd name="connsiteY0" fmla="*/ 42 h 2241"/>
                <a:gd name="connsiteX1" fmla="*/ 15 w 1969"/>
                <a:gd name="connsiteY1" fmla="*/ 1090 h 2241"/>
                <a:gd name="connsiteX2" fmla="*/ 872 w 1969"/>
                <a:gd name="connsiteY2" fmla="*/ 2233 h 2241"/>
                <a:gd name="connsiteX3" fmla="*/ 1444 w 1969"/>
                <a:gd name="connsiteY3" fmla="*/ 42 h 2241"/>
                <a:gd name="connsiteX4" fmla="*/ 491 w 1969"/>
                <a:gd name="connsiteY4" fmla="*/ 42 h 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" h="2241">
                  <a:moveTo>
                    <a:pt x="491" y="42"/>
                  </a:moveTo>
                  <a:cubicBezTo>
                    <a:pt x="301" y="328"/>
                    <a:pt x="-80" y="805"/>
                    <a:pt x="15" y="1090"/>
                  </a:cubicBezTo>
                  <a:cubicBezTo>
                    <a:pt x="205" y="1566"/>
                    <a:pt x="777" y="2328"/>
                    <a:pt x="872" y="2233"/>
                  </a:cubicBezTo>
                  <a:cubicBezTo>
                    <a:pt x="2111" y="1566"/>
                    <a:pt x="2301" y="805"/>
                    <a:pt x="1444" y="42"/>
                  </a:cubicBezTo>
                  <a:cubicBezTo>
                    <a:pt x="1253" y="-53"/>
                    <a:pt x="777" y="42"/>
                    <a:pt x="491" y="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9EB10324-1456-05F9-C9E5-A323C5C32C21}"/>
                </a:ext>
              </a:extLst>
            </p:cNvPr>
            <p:cNvSpPr/>
            <p:nvPr/>
          </p:nvSpPr>
          <p:spPr>
            <a:xfrm>
              <a:off x="6869239" y="4618291"/>
              <a:ext cx="2103" cy="2583"/>
            </a:xfrm>
            <a:custGeom>
              <a:avLst/>
              <a:gdLst>
                <a:gd name="connsiteX0" fmla="*/ 0 w 2103"/>
                <a:gd name="connsiteY0" fmla="*/ 1143 h 2583"/>
                <a:gd name="connsiteX1" fmla="*/ 2096 w 2103"/>
                <a:gd name="connsiteY1" fmla="*/ 1238 h 2583"/>
                <a:gd name="connsiteX2" fmla="*/ 1048 w 2103"/>
                <a:gd name="connsiteY2" fmla="*/ 0 h 2583"/>
                <a:gd name="connsiteX3" fmla="*/ 0 w 2103"/>
                <a:gd name="connsiteY3" fmla="*/ 1143 h 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3" h="2583">
                  <a:moveTo>
                    <a:pt x="0" y="1143"/>
                  </a:moveTo>
                  <a:cubicBezTo>
                    <a:pt x="571" y="3048"/>
                    <a:pt x="1429" y="3048"/>
                    <a:pt x="2096" y="1238"/>
                  </a:cubicBezTo>
                  <a:cubicBezTo>
                    <a:pt x="2191" y="1048"/>
                    <a:pt x="1429" y="381"/>
                    <a:pt x="1048" y="0"/>
                  </a:cubicBezTo>
                  <a:cubicBezTo>
                    <a:pt x="762" y="381"/>
                    <a:pt x="0" y="953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FF2739D1-70C4-3378-60DB-23267403AAA9}"/>
                </a:ext>
              </a:extLst>
            </p:cNvPr>
            <p:cNvSpPr/>
            <p:nvPr/>
          </p:nvSpPr>
          <p:spPr>
            <a:xfrm>
              <a:off x="6965156" y="4614672"/>
              <a:ext cx="1905" cy="2190"/>
            </a:xfrm>
            <a:custGeom>
              <a:avLst/>
              <a:gdLst>
                <a:gd name="connsiteX0" fmla="*/ 0 w 1905"/>
                <a:gd name="connsiteY0" fmla="*/ 1619 h 2190"/>
                <a:gd name="connsiteX1" fmla="*/ 953 w 1905"/>
                <a:gd name="connsiteY1" fmla="*/ 2191 h 2190"/>
                <a:gd name="connsiteX2" fmla="*/ 1905 w 1905"/>
                <a:gd name="connsiteY2" fmla="*/ 1143 h 2190"/>
                <a:gd name="connsiteX3" fmla="*/ 1048 w 1905"/>
                <a:gd name="connsiteY3" fmla="*/ 0 h 2190"/>
                <a:gd name="connsiteX4" fmla="*/ 0 w 1905"/>
                <a:gd name="connsiteY4" fmla="*/ 1619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90">
                  <a:moveTo>
                    <a:pt x="0" y="1619"/>
                  </a:moveTo>
                  <a:cubicBezTo>
                    <a:pt x="286" y="1810"/>
                    <a:pt x="667" y="2000"/>
                    <a:pt x="953" y="2191"/>
                  </a:cubicBezTo>
                  <a:cubicBezTo>
                    <a:pt x="1334" y="1810"/>
                    <a:pt x="1905" y="1524"/>
                    <a:pt x="1905" y="1143"/>
                  </a:cubicBezTo>
                  <a:cubicBezTo>
                    <a:pt x="1905" y="762"/>
                    <a:pt x="1334" y="381"/>
                    <a:pt x="1048" y="0"/>
                  </a:cubicBezTo>
                  <a:cubicBezTo>
                    <a:pt x="762" y="571"/>
                    <a:pt x="381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1081CE7-B754-F964-9DFA-C291EBFFD557}"/>
                </a:ext>
              </a:extLst>
            </p:cNvPr>
            <p:cNvSpPr/>
            <p:nvPr/>
          </p:nvSpPr>
          <p:spPr>
            <a:xfrm>
              <a:off x="6944474" y="4614743"/>
              <a:ext cx="2287" cy="2595"/>
            </a:xfrm>
            <a:custGeom>
              <a:avLst/>
              <a:gdLst>
                <a:gd name="connsiteX0" fmla="*/ 1727 w 2287"/>
                <a:gd name="connsiteY0" fmla="*/ 119 h 2595"/>
                <a:gd name="connsiteX1" fmla="*/ 584 w 2287"/>
                <a:gd name="connsiteY1" fmla="*/ 24 h 2595"/>
                <a:gd name="connsiteX2" fmla="*/ 12 w 2287"/>
                <a:gd name="connsiteY2" fmla="*/ 1262 h 2595"/>
                <a:gd name="connsiteX3" fmla="*/ 1060 w 2287"/>
                <a:gd name="connsiteY3" fmla="*/ 2596 h 2595"/>
                <a:gd name="connsiteX4" fmla="*/ 1727 w 2287"/>
                <a:gd name="connsiteY4" fmla="*/ 119 h 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" h="2595">
                  <a:moveTo>
                    <a:pt x="1727" y="119"/>
                  </a:moveTo>
                  <a:cubicBezTo>
                    <a:pt x="1441" y="-71"/>
                    <a:pt x="965" y="24"/>
                    <a:pt x="584" y="24"/>
                  </a:cubicBezTo>
                  <a:cubicBezTo>
                    <a:pt x="393" y="405"/>
                    <a:pt x="-83" y="976"/>
                    <a:pt x="12" y="1262"/>
                  </a:cubicBezTo>
                  <a:cubicBezTo>
                    <a:pt x="203" y="1834"/>
                    <a:pt x="870" y="2596"/>
                    <a:pt x="1060" y="2596"/>
                  </a:cubicBezTo>
                  <a:cubicBezTo>
                    <a:pt x="2394" y="1834"/>
                    <a:pt x="2679" y="881"/>
                    <a:pt x="1727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FE484558-AEB8-5995-E5A7-4C82F5D33CB8}"/>
                </a:ext>
              </a:extLst>
            </p:cNvPr>
            <p:cNvSpPr/>
            <p:nvPr/>
          </p:nvSpPr>
          <p:spPr>
            <a:xfrm>
              <a:off x="6916959" y="4568746"/>
              <a:ext cx="2000" cy="1634"/>
            </a:xfrm>
            <a:custGeom>
              <a:avLst/>
              <a:gdLst>
                <a:gd name="connsiteX0" fmla="*/ 0 w 2000"/>
                <a:gd name="connsiteY0" fmla="*/ 1063 h 1634"/>
                <a:gd name="connsiteX1" fmla="*/ 2000 w 2000"/>
                <a:gd name="connsiteY1" fmla="*/ 1634 h 1634"/>
                <a:gd name="connsiteX2" fmla="*/ 2000 w 2000"/>
                <a:gd name="connsiteY2" fmla="*/ 491 h 1634"/>
                <a:gd name="connsiteX3" fmla="*/ 1048 w 2000"/>
                <a:gd name="connsiteY3" fmla="*/ 15 h 1634"/>
                <a:gd name="connsiteX4" fmla="*/ 0 w 2000"/>
                <a:gd name="connsiteY4" fmla="*/ 1063 h 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634">
                  <a:moveTo>
                    <a:pt x="0" y="1063"/>
                  </a:moveTo>
                  <a:cubicBezTo>
                    <a:pt x="667" y="1253"/>
                    <a:pt x="1333" y="1444"/>
                    <a:pt x="2000" y="1634"/>
                  </a:cubicBezTo>
                  <a:cubicBezTo>
                    <a:pt x="2000" y="1253"/>
                    <a:pt x="2000" y="872"/>
                    <a:pt x="2000" y="491"/>
                  </a:cubicBezTo>
                  <a:cubicBezTo>
                    <a:pt x="1714" y="301"/>
                    <a:pt x="1333" y="-80"/>
                    <a:pt x="1048" y="15"/>
                  </a:cubicBezTo>
                  <a:cubicBezTo>
                    <a:pt x="667" y="301"/>
                    <a:pt x="381" y="777"/>
                    <a:pt x="0" y="10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18A40CD6-C692-FCEF-1C7A-7EF942F530DB}"/>
                </a:ext>
              </a:extLst>
            </p:cNvPr>
            <p:cNvSpPr/>
            <p:nvPr/>
          </p:nvSpPr>
          <p:spPr>
            <a:xfrm>
              <a:off x="6906854" y="4568841"/>
              <a:ext cx="1998" cy="2195"/>
            </a:xfrm>
            <a:custGeom>
              <a:avLst/>
              <a:gdLst>
                <a:gd name="connsiteX0" fmla="*/ 9 w 1998"/>
                <a:gd name="connsiteY0" fmla="*/ 967 h 2195"/>
                <a:gd name="connsiteX1" fmla="*/ 1914 w 1998"/>
                <a:gd name="connsiteY1" fmla="*/ 1634 h 2195"/>
                <a:gd name="connsiteX2" fmla="*/ 1914 w 1998"/>
                <a:gd name="connsiteY2" fmla="*/ 491 h 2195"/>
                <a:gd name="connsiteX3" fmla="*/ 1057 w 1998"/>
                <a:gd name="connsiteY3" fmla="*/ 15 h 2195"/>
                <a:gd name="connsiteX4" fmla="*/ 9 w 1998"/>
                <a:gd name="connsiteY4" fmla="*/ 967 h 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" h="2195">
                  <a:moveTo>
                    <a:pt x="9" y="967"/>
                  </a:moveTo>
                  <a:cubicBezTo>
                    <a:pt x="581" y="2301"/>
                    <a:pt x="1247" y="2587"/>
                    <a:pt x="1914" y="1634"/>
                  </a:cubicBezTo>
                  <a:cubicBezTo>
                    <a:pt x="2105" y="1348"/>
                    <a:pt x="1914" y="872"/>
                    <a:pt x="1914" y="491"/>
                  </a:cubicBezTo>
                  <a:cubicBezTo>
                    <a:pt x="1628" y="301"/>
                    <a:pt x="1247" y="-80"/>
                    <a:pt x="1057" y="15"/>
                  </a:cubicBezTo>
                  <a:cubicBezTo>
                    <a:pt x="581" y="205"/>
                    <a:pt x="-86" y="777"/>
                    <a:pt x="9" y="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F8966172-8277-44AE-34CB-FE3F53E6F2C9}"/>
                </a:ext>
              </a:extLst>
            </p:cNvPr>
            <p:cNvSpPr/>
            <p:nvPr/>
          </p:nvSpPr>
          <p:spPr>
            <a:xfrm>
              <a:off x="6889718" y="4564665"/>
              <a:ext cx="2286" cy="2476"/>
            </a:xfrm>
            <a:custGeom>
              <a:avLst/>
              <a:gdLst>
                <a:gd name="connsiteX0" fmla="*/ 1048 w 2286"/>
                <a:gd name="connsiteY0" fmla="*/ 2476 h 2476"/>
                <a:gd name="connsiteX1" fmla="*/ 2286 w 2286"/>
                <a:gd name="connsiteY1" fmla="*/ 1429 h 2476"/>
                <a:gd name="connsiteX2" fmla="*/ 1238 w 2286"/>
                <a:gd name="connsiteY2" fmla="*/ 0 h 2476"/>
                <a:gd name="connsiteX3" fmla="*/ 0 w 2286"/>
                <a:gd name="connsiteY3" fmla="*/ 1238 h 2476"/>
                <a:gd name="connsiteX4" fmla="*/ 1048 w 2286"/>
                <a:gd name="connsiteY4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" h="2476">
                  <a:moveTo>
                    <a:pt x="1048" y="2476"/>
                  </a:moveTo>
                  <a:cubicBezTo>
                    <a:pt x="1429" y="2476"/>
                    <a:pt x="1810" y="1810"/>
                    <a:pt x="2286" y="1429"/>
                  </a:cubicBezTo>
                  <a:cubicBezTo>
                    <a:pt x="1905" y="952"/>
                    <a:pt x="1524" y="476"/>
                    <a:pt x="1238" y="0"/>
                  </a:cubicBezTo>
                  <a:cubicBezTo>
                    <a:pt x="858" y="381"/>
                    <a:pt x="476" y="857"/>
                    <a:pt x="0" y="1238"/>
                  </a:cubicBezTo>
                  <a:cubicBezTo>
                    <a:pt x="286" y="1714"/>
                    <a:pt x="667" y="2476"/>
                    <a:pt x="1048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62C02EFE-4C3F-259F-1AC8-65AFAE0845E0}"/>
                </a:ext>
              </a:extLst>
            </p:cNvPr>
            <p:cNvSpPr/>
            <p:nvPr/>
          </p:nvSpPr>
          <p:spPr>
            <a:xfrm>
              <a:off x="6882661" y="4564729"/>
              <a:ext cx="2378" cy="2615"/>
            </a:xfrm>
            <a:custGeom>
              <a:avLst/>
              <a:gdLst>
                <a:gd name="connsiteX0" fmla="*/ 8 w 2378"/>
                <a:gd name="connsiteY0" fmla="*/ 1365 h 2615"/>
                <a:gd name="connsiteX1" fmla="*/ 1151 w 2378"/>
                <a:gd name="connsiteY1" fmla="*/ 2604 h 2615"/>
                <a:gd name="connsiteX2" fmla="*/ 2294 w 2378"/>
                <a:gd name="connsiteY2" fmla="*/ 2032 h 2615"/>
                <a:gd name="connsiteX3" fmla="*/ 2294 w 2378"/>
                <a:gd name="connsiteY3" fmla="*/ 698 h 2615"/>
                <a:gd name="connsiteX4" fmla="*/ 8 w 2378"/>
                <a:gd name="connsiteY4" fmla="*/ 1365 h 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" h="2615">
                  <a:moveTo>
                    <a:pt x="8" y="1365"/>
                  </a:moveTo>
                  <a:cubicBezTo>
                    <a:pt x="-87" y="1556"/>
                    <a:pt x="675" y="2318"/>
                    <a:pt x="1151" y="2604"/>
                  </a:cubicBezTo>
                  <a:cubicBezTo>
                    <a:pt x="1437" y="2699"/>
                    <a:pt x="1913" y="2223"/>
                    <a:pt x="2294" y="2032"/>
                  </a:cubicBezTo>
                  <a:cubicBezTo>
                    <a:pt x="2294" y="1556"/>
                    <a:pt x="2485" y="1080"/>
                    <a:pt x="2294" y="698"/>
                  </a:cubicBezTo>
                  <a:cubicBezTo>
                    <a:pt x="1628" y="-444"/>
                    <a:pt x="770" y="-159"/>
                    <a:pt x="8" y="13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73022D7D-343B-E136-32D2-B87446859B32}"/>
                </a:ext>
              </a:extLst>
            </p:cNvPr>
            <p:cNvSpPr/>
            <p:nvPr/>
          </p:nvSpPr>
          <p:spPr>
            <a:xfrm>
              <a:off x="6916864" y="4561319"/>
              <a:ext cx="2095" cy="1631"/>
            </a:xfrm>
            <a:custGeom>
              <a:avLst/>
              <a:gdLst>
                <a:gd name="connsiteX0" fmla="*/ 1143 w 2095"/>
                <a:gd name="connsiteY0" fmla="*/ 12 h 1631"/>
                <a:gd name="connsiteX1" fmla="*/ 0 w 2095"/>
                <a:gd name="connsiteY1" fmla="*/ 965 h 1631"/>
                <a:gd name="connsiteX2" fmla="*/ 2000 w 2095"/>
                <a:gd name="connsiteY2" fmla="*/ 1632 h 1631"/>
                <a:gd name="connsiteX3" fmla="*/ 2096 w 2095"/>
                <a:gd name="connsiteY3" fmla="*/ 584 h 1631"/>
                <a:gd name="connsiteX4" fmla="*/ 1143 w 2095"/>
                <a:gd name="connsiteY4" fmla="*/ 12 h 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1631">
                  <a:moveTo>
                    <a:pt x="1143" y="12"/>
                  </a:moveTo>
                  <a:cubicBezTo>
                    <a:pt x="762" y="108"/>
                    <a:pt x="381" y="584"/>
                    <a:pt x="0" y="965"/>
                  </a:cubicBezTo>
                  <a:cubicBezTo>
                    <a:pt x="667" y="1155"/>
                    <a:pt x="1334" y="1441"/>
                    <a:pt x="2000" y="1632"/>
                  </a:cubicBezTo>
                  <a:cubicBezTo>
                    <a:pt x="2000" y="1251"/>
                    <a:pt x="2096" y="965"/>
                    <a:pt x="2096" y="584"/>
                  </a:cubicBezTo>
                  <a:cubicBezTo>
                    <a:pt x="1810" y="394"/>
                    <a:pt x="1429" y="-83"/>
                    <a:pt x="1143" y="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4E3638A3-FAA0-FCB4-E435-62660C795B73}"/>
                </a:ext>
              </a:extLst>
            </p:cNvPr>
            <p:cNvSpPr/>
            <p:nvPr/>
          </p:nvSpPr>
          <p:spPr>
            <a:xfrm>
              <a:off x="6906958" y="4560855"/>
              <a:ext cx="2095" cy="2381"/>
            </a:xfrm>
            <a:custGeom>
              <a:avLst/>
              <a:gdLst>
                <a:gd name="connsiteX0" fmla="*/ 1048 w 2095"/>
                <a:gd name="connsiteY0" fmla="*/ 0 h 2381"/>
                <a:gd name="connsiteX1" fmla="*/ 0 w 2095"/>
                <a:gd name="connsiteY1" fmla="*/ 1143 h 2381"/>
                <a:gd name="connsiteX2" fmla="*/ 1524 w 2095"/>
                <a:gd name="connsiteY2" fmla="*/ 2381 h 2381"/>
                <a:gd name="connsiteX3" fmla="*/ 2095 w 2095"/>
                <a:gd name="connsiteY3" fmla="*/ 1238 h 2381"/>
                <a:gd name="connsiteX4" fmla="*/ 1048 w 2095"/>
                <a:gd name="connsiteY4" fmla="*/ 0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" h="2381">
                  <a:moveTo>
                    <a:pt x="1048" y="0"/>
                  </a:moveTo>
                  <a:cubicBezTo>
                    <a:pt x="667" y="381"/>
                    <a:pt x="286" y="762"/>
                    <a:pt x="0" y="1143"/>
                  </a:cubicBezTo>
                  <a:cubicBezTo>
                    <a:pt x="476" y="1524"/>
                    <a:pt x="1048" y="2000"/>
                    <a:pt x="1524" y="2381"/>
                  </a:cubicBezTo>
                  <a:cubicBezTo>
                    <a:pt x="1714" y="2000"/>
                    <a:pt x="1905" y="1619"/>
                    <a:pt x="2095" y="1238"/>
                  </a:cubicBezTo>
                  <a:cubicBezTo>
                    <a:pt x="1714" y="858"/>
                    <a:pt x="1333" y="476"/>
                    <a:pt x="10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7E6D781C-8D43-39C5-F997-3920314027C9}"/>
                </a:ext>
              </a:extLst>
            </p:cNvPr>
            <p:cNvSpPr/>
            <p:nvPr/>
          </p:nvSpPr>
          <p:spPr>
            <a:xfrm>
              <a:off x="6779990" y="4458186"/>
              <a:ext cx="3048" cy="2656"/>
            </a:xfrm>
            <a:custGeom>
              <a:avLst/>
              <a:gdLst>
                <a:gd name="connsiteX0" fmla="*/ 953 w 3048"/>
                <a:gd name="connsiteY0" fmla="*/ 85 h 2656"/>
                <a:gd name="connsiteX1" fmla="*/ 0 w 3048"/>
                <a:gd name="connsiteY1" fmla="*/ 2657 h 2656"/>
                <a:gd name="connsiteX2" fmla="*/ 3048 w 3048"/>
                <a:gd name="connsiteY2" fmla="*/ 2657 h 2656"/>
                <a:gd name="connsiteX3" fmla="*/ 953 w 3048"/>
                <a:gd name="connsiteY3" fmla="*/ 85 h 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" h="2656">
                  <a:moveTo>
                    <a:pt x="953" y="85"/>
                  </a:moveTo>
                  <a:cubicBezTo>
                    <a:pt x="476" y="180"/>
                    <a:pt x="286" y="1609"/>
                    <a:pt x="0" y="2657"/>
                  </a:cubicBezTo>
                  <a:cubicBezTo>
                    <a:pt x="1048" y="2657"/>
                    <a:pt x="2000" y="2657"/>
                    <a:pt x="3048" y="2657"/>
                  </a:cubicBezTo>
                  <a:cubicBezTo>
                    <a:pt x="2953" y="1228"/>
                    <a:pt x="2857" y="-391"/>
                    <a:pt x="953" y="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01A49E9A-9015-4489-E223-5CC21AD05A57}"/>
                </a:ext>
              </a:extLst>
            </p:cNvPr>
            <p:cNvSpPr/>
            <p:nvPr/>
          </p:nvSpPr>
          <p:spPr>
            <a:xfrm>
              <a:off x="6831710" y="4446546"/>
              <a:ext cx="2000" cy="2104"/>
            </a:xfrm>
            <a:custGeom>
              <a:avLst/>
              <a:gdLst>
                <a:gd name="connsiteX0" fmla="*/ 0 w 2000"/>
                <a:gd name="connsiteY0" fmla="*/ 962 h 2104"/>
                <a:gd name="connsiteX1" fmla="*/ 1524 w 2000"/>
                <a:gd name="connsiteY1" fmla="*/ 2105 h 2104"/>
                <a:gd name="connsiteX2" fmla="*/ 2000 w 2000"/>
                <a:gd name="connsiteY2" fmla="*/ 1057 h 2104"/>
                <a:gd name="connsiteX3" fmla="*/ 1048 w 2000"/>
                <a:gd name="connsiteY3" fmla="*/ 9 h 2104"/>
                <a:gd name="connsiteX4" fmla="*/ 0 w 2000"/>
                <a:gd name="connsiteY4" fmla="*/ 962 h 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2104">
                  <a:moveTo>
                    <a:pt x="0" y="962"/>
                  </a:moveTo>
                  <a:cubicBezTo>
                    <a:pt x="476" y="1343"/>
                    <a:pt x="1048" y="1724"/>
                    <a:pt x="1524" y="2105"/>
                  </a:cubicBezTo>
                  <a:cubicBezTo>
                    <a:pt x="1715" y="1724"/>
                    <a:pt x="1905" y="1438"/>
                    <a:pt x="2000" y="1057"/>
                  </a:cubicBezTo>
                  <a:cubicBezTo>
                    <a:pt x="1715" y="676"/>
                    <a:pt x="1334" y="9"/>
                    <a:pt x="1048" y="9"/>
                  </a:cubicBezTo>
                  <a:cubicBezTo>
                    <a:pt x="762" y="-86"/>
                    <a:pt x="381" y="581"/>
                    <a:pt x="0" y="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DAE56B75-F9E1-FB52-82D8-B73143B72AD4}"/>
                </a:ext>
              </a:extLst>
            </p:cNvPr>
            <p:cNvSpPr/>
            <p:nvPr/>
          </p:nvSpPr>
          <p:spPr>
            <a:xfrm>
              <a:off x="6913807" y="4411884"/>
              <a:ext cx="2104" cy="2762"/>
            </a:xfrm>
            <a:custGeom>
              <a:avLst/>
              <a:gdLst>
                <a:gd name="connsiteX0" fmla="*/ 962 w 2104"/>
                <a:gd name="connsiteY0" fmla="*/ 2762 h 2762"/>
                <a:gd name="connsiteX1" fmla="*/ 2105 w 2104"/>
                <a:gd name="connsiteY1" fmla="*/ 1429 h 2762"/>
                <a:gd name="connsiteX2" fmla="*/ 1057 w 2104"/>
                <a:gd name="connsiteY2" fmla="*/ 0 h 2762"/>
                <a:gd name="connsiteX3" fmla="*/ 9 w 2104"/>
                <a:gd name="connsiteY3" fmla="*/ 1333 h 2762"/>
                <a:gd name="connsiteX4" fmla="*/ 962 w 2104"/>
                <a:gd name="connsiteY4" fmla="*/ 2762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4" h="2762">
                  <a:moveTo>
                    <a:pt x="962" y="2762"/>
                  </a:moveTo>
                  <a:cubicBezTo>
                    <a:pt x="1343" y="2286"/>
                    <a:pt x="1724" y="1905"/>
                    <a:pt x="2105" y="1429"/>
                  </a:cubicBezTo>
                  <a:cubicBezTo>
                    <a:pt x="1724" y="953"/>
                    <a:pt x="1438" y="476"/>
                    <a:pt x="1057" y="0"/>
                  </a:cubicBezTo>
                  <a:cubicBezTo>
                    <a:pt x="676" y="476"/>
                    <a:pt x="9" y="857"/>
                    <a:pt x="9" y="1333"/>
                  </a:cubicBezTo>
                  <a:cubicBezTo>
                    <a:pt x="-86" y="1810"/>
                    <a:pt x="581" y="2286"/>
                    <a:pt x="962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075C39CF-B236-6739-FD89-9997E7CD7292}"/>
                </a:ext>
              </a:extLst>
            </p:cNvPr>
            <p:cNvSpPr/>
            <p:nvPr/>
          </p:nvSpPr>
          <p:spPr>
            <a:xfrm>
              <a:off x="6851999" y="4412345"/>
              <a:ext cx="2000" cy="1539"/>
            </a:xfrm>
            <a:custGeom>
              <a:avLst/>
              <a:gdLst>
                <a:gd name="connsiteX0" fmla="*/ 0 w 2000"/>
                <a:gd name="connsiteY0" fmla="*/ 872 h 1539"/>
                <a:gd name="connsiteX1" fmla="*/ 2000 w 2000"/>
                <a:gd name="connsiteY1" fmla="*/ 1539 h 1539"/>
                <a:gd name="connsiteX2" fmla="*/ 2000 w 2000"/>
                <a:gd name="connsiteY2" fmla="*/ 491 h 1539"/>
                <a:gd name="connsiteX3" fmla="*/ 1048 w 2000"/>
                <a:gd name="connsiteY3" fmla="*/ 15 h 1539"/>
                <a:gd name="connsiteX4" fmla="*/ 0 w 2000"/>
                <a:gd name="connsiteY4" fmla="*/ 872 h 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" h="1539">
                  <a:moveTo>
                    <a:pt x="0" y="872"/>
                  </a:moveTo>
                  <a:cubicBezTo>
                    <a:pt x="667" y="1063"/>
                    <a:pt x="1334" y="1253"/>
                    <a:pt x="2000" y="1539"/>
                  </a:cubicBezTo>
                  <a:cubicBezTo>
                    <a:pt x="2000" y="1158"/>
                    <a:pt x="2000" y="872"/>
                    <a:pt x="2000" y="491"/>
                  </a:cubicBezTo>
                  <a:cubicBezTo>
                    <a:pt x="1714" y="301"/>
                    <a:pt x="1238" y="-80"/>
                    <a:pt x="1048" y="15"/>
                  </a:cubicBezTo>
                  <a:cubicBezTo>
                    <a:pt x="667" y="110"/>
                    <a:pt x="381" y="586"/>
                    <a:pt x="0" y="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477F7973-E72A-89B6-05CE-B0116393E70C}"/>
                </a:ext>
              </a:extLst>
            </p:cNvPr>
            <p:cNvSpPr/>
            <p:nvPr/>
          </p:nvSpPr>
          <p:spPr>
            <a:xfrm>
              <a:off x="6842169" y="4408561"/>
              <a:ext cx="1809" cy="2283"/>
            </a:xfrm>
            <a:custGeom>
              <a:avLst/>
              <a:gdLst>
                <a:gd name="connsiteX0" fmla="*/ 781 w 1809"/>
                <a:gd name="connsiteY0" fmla="*/ 2275 h 2283"/>
                <a:gd name="connsiteX1" fmla="*/ 1353 w 1809"/>
                <a:gd name="connsiteY1" fmla="*/ 85 h 2283"/>
                <a:gd name="connsiteX2" fmla="*/ 400 w 1809"/>
                <a:gd name="connsiteY2" fmla="*/ 85 h 2283"/>
                <a:gd name="connsiteX3" fmla="*/ 19 w 1809"/>
                <a:gd name="connsiteY3" fmla="*/ 1132 h 2283"/>
                <a:gd name="connsiteX4" fmla="*/ 781 w 1809"/>
                <a:gd name="connsiteY4" fmla="*/ 2275 h 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" h="2283">
                  <a:moveTo>
                    <a:pt x="781" y="2275"/>
                  </a:moveTo>
                  <a:cubicBezTo>
                    <a:pt x="1924" y="1609"/>
                    <a:pt x="2114" y="752"/>
                    <a:pt x="1353" y="85"/>
                  </a:cubicBezTo>
                  <a:cubicBezTo>
                    <a:pt x="1162" y="-106"/>
                    <a:pt x="686" y="85"/>
                    <a:pt x="400" y="85"/>
                  </a:cubicBezTo>
                  <a:cubicBezTo>
                    <a:pt x="209" y="466"/>
                    <a:pt x="-76" y="847"/>
                    <a:pt x="19" y="1132"/>
                  </a:cubicBezTo>
                  <a:cubicBezTo>
                    <a:pt x="19" y="1609"/>
                    <a:pt x="686" y="2371"/>
                    <a:pt x="781" y="2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558F2D84-B8B6-E910-3761-6BF4E868F112}"/>
                </a:ext>
              </a:extLst>
            </p:cNvPr>
            <p:cNvSpPr/>
            <p:nvPr/>
          </p:nvSpPr>
          <p:spPr>
            <a:xfrm>
              <a:off x="5671946" y="4407408"/>
              <a:ext cx="571" cy="476"/>
            </a:xfrm>
            <a:custGeom>
              <a:avLst/>
              <a:gdLst>
                <a:gd name="connsiteX0" fmla="*/ 0 w 571"/>
                <a:gd name="connsiteY0" fmla="*/ 476 h 476"/>
                <a:gd name="connsiteX1" fmla="*/ 571 w 571"/>
                <a:gd name="connsiteY1" fmla="*/ 381 h 476"/>
                <a:gd name="connsiteX2" fmla="*/ 191 w 571"/>
                <a:gd name="connsiteY2" fmla="*/ 0 h 476"/>
                <a:gd name="connsiteX3" fmla="*/ 0 w 571"/>
                <a:gd name="connsiteY3" fmla="*/ 476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" h="476">
                  <a:moveTo>
                    <a:pt x="0" y="476"/>
                  </a:moveTo>
                  <a:cubicBezTo>
                    <a:pt x="191" y="476"/>
                    <a:pt x="381" y="476"/>
                    <a:pt x="571" y="381"/>
                  </a:cubicBezTo>
                  <a:lnTo>
                    <a:pt x="191" y="0"/>
                  </a:ln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F4A1D073-2131-206D-0757-0807885F36E1}"/>
                </a:ext>
              </a:extLst>
            </p:cNvPr>
            <p:cNvSpPr/>
            <p:nvPr/>
          </p:nvSpPr>
          <p:spPr>
            <a:xfrm>
              <a:off x="5669902" y="4407884"/>
              <a:ext cx="2139" cy="2502"/>
            </a:xfrm>
            <a:custGeom>
              <a:avLst/>
              <a:gdLst>
                <a:gd name="connsiteX0" fmla="*/ 44 w 2139"/>
                <a:gd name="connsiteY0" fmla="*/ 2286 h 2502"/>
                <a:gd name="connsiteX1" fmla="*/ 1092 w 2139"/>
                <a:gd name="connsiteY1" fmla="*/ 2477 h 2502"/>
                <a:gd name="connsiteX2" fmla="*/ 2140 w 2139"/>
                <a:gd name="connsiteY2" fmla="*/ 0 h 2502"/>
                <a:gd name="connsiteX3" fmla="*/ 44 w 2139"/>
                <a:gd name="connsiteY3" fmla="*/ 2286 h 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9" h="2502">
                  <a:moveTo>
                    <a:pt x="44" y="2286"/>
                  </a:moveTo>
                  <a:cubicBezTo>
                    <a:pt x="44" y="2381"/>
                    <a:pt x="997" y="2572"/>
                    <a:pt x="1092" y="2477"/>
                  </a:cubicBezTo>
                  <a:cubicBezTo>
                    <a:pt x="1473" y="1715"/>
                    <a:pt x="1759" y="857"/>
                    <a:pt x="2140" y="0"/>
                  </a:cubicBezTo>
                  <a:cubicBezTo>
                    <a:pt x="902" y="95"/>
                    <a:pt x="-241" y="286"/>
                    <a:pt x="44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F3A6DDA6-8913-88A4-AE36-7B197FBDC198}"/>
                </a:ext>
              </a:extLst>
            </p:cNvPr>
            <p:cNvSpPr/>
            <p:nvPr/>
          </p:nvSpPr>
          <p:spPr>
            <a:xfrm>
              <a:off x="5854240" y="4336041"/>
              <a:ext cx="1990" cy="2222"/>
            </a:xfrm>
            <a:custGeom>
              <a:avLst/>
              <a:gdLst>
                <a:gd name="connsiteX0" fmla="*/ 1539 w 1990"/>
                <a:gd name="connsiteY0" fmla="*/ 119 h 2222"/>
                <a:gd name="connsiteX1" fmla="*/ 491 w 1990"/>
                <a:gd name="connsiteY1" fmla="*/ 24 h 2222"/>
                <a:gd name="connsiteX2" fmla="*/ 15 w 1990"/>
                <a:gd name="connsiteY2" fmla="*/ 1071 h 2222"/>
                <a:gd name="connsiteX3" fmla="*/ 872 w 1990"/>
                <a:gd name="connsiteY3" fmla="*/ 2214 h 2222"/>
                <a:gd name="connsiteX4" fmla="*/ 1539 w 1990"/>
                <a:gd name="connsiteY4" fmla="*/ 119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" h="2222">
                  <a:moveTo>
                    <a:pt x="1539" y="119"/>
                  </a:moveTo>
                  <a:cubicBezTo>
                    <a:pt x="1349" y="-71"/>
                    <a:pt x="872" y="24"/>
                    <a:pt x="491" y="24"/>
                  </a:cubicBezTo>
                  <a:cubicBezTo>
                    <a:pt x="301" y="405"/>
                    <a:pt x="-80" y="881"/>
                    <a:pt x="15" y="1071"/>
                  </a:cubicBezTo>
                  <a:cubicBezTo>
                    <a:pt x="206" y="1548"/>
                    <a:pt x="777" y="2310"/>
                    <a:pt x="872" y="2214"/>
                  </a:cubicBezTo>
                  <a:cubicBezTo>
                    <a:pt x="2111" y="1643"/>
                    <a:pt x="2301" y="786"/>
                    <a:pt x="1539" y="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8" name="组合 177">
            <a:extLst>
              <a:ext uri="{FF2B5EF4-FFF2-40B4-BE49-F238E27FC236}">
                <a16:creationId xmlns:a16="http://schemas.microsoft.com/office/drawing/2014/main" id="{AC69A2C2-5E1A-8234-39FB-13D752AAF377}"/>
              </a:ext>
            </a:extLst>
          </p:cNvPr>
          <p:cNvGrpSpPr/>
          <p:nvPr/>
        </p:nvGrpSpPr>
        <p:grpSpPr>
          <a:xfrm>
            <a:off x="3836706" y="2489804"/>
            <a:ext cx="3411073" cy="839610"/>
            <a:chOff x="1024772" y="3338811"/>
            <a:chExt cx="3411073" cy="839610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F94ABC45-6491-78D8-0237-A89F14533E7C}"/>
                </a:ext>
              </a:extLst>
            </p:cNvPr>
            <p:cNvGrpSpPr/>
            <p:nvPr/>
          </p:nvGrpSpPr>
          <p:grpSpPr>
            <a:xfrm>
              <a:off x="1024772" y="3367705"/>
              <a:ext cx="3337223" cy="785201"/>
              <a:chOff x="1024771" y="3367705"/>
              <a:chExt cx="5080133" cy="785201"/>
            </a:xfrm>
          </p:grpSpPr>
          <p:sp>
            <p:nvSpPr>
              <p:cNvPr id="2" name="图形 11">
                <a:extLst>
                  <a:ext uri="{FF2B5EF4-FFF2-40B4-BE49-F238E27FC236}">
                    <a16:creationId xmlns:a16="http://schemas.microsoft.com/office/drawing/2014/main" id="{DF9E7CD0-FF9C-7813-CEB1-A0716CE4B390}"/>
                  </a:ext>
                </a:extLst>
              </p:cNvPr>
              <p:cNvSpPr/>
              <p:nvPr/>
            </p:nvSpPr>
            <p:spPr>
              <a:xfrm>
                <a:off x="1024771" y="3367705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" name="图形 11">
                <a:extLst>
                  <a:ext uri="{FF2B5EF4-FFF2-40B4-BE49-F238E27FC236}">
                    <a16:creationId xmlns:a16="http://schemas.microsoft.com/office/drawing/2014/main" id="{1109EA89-7309-69B9-CBAA-5568540DA93D}"/>
                  </a:ext>
                </a:extLst>
              </p:cNvPr>
              <p:cNvSpPr/>
              <p:nvPr/>
            </p:nvSpPr>
            <p:spPr>
              <a:xfrm>
                <a:off x="1024771" y="4107187"/>
                <a:ext cx="5080133" cy="45719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3" name="组合 172">
              <a:extLst>
                <a:ext uri="{FF2B5EF4-FFF2-40B4-BE49-F238E27FC236}">
                  <a16:creationId xmlns:a16="http://schemas.microsoft.com/office/drawing/2014/main" id="{0322816E-DA07-F5D6-745E-2251D504E1C3}"/>
                </a:ext>
              </a:extLst>
            </p:cNvPr>
            <p:cNvGrpSpPr/>
            <p:nvPr/>
          </p:nvGrpSpPr>
          <p:grpSpPr>
            <a:xfrm>
              <a:off x="1089077" y="3338811"/>
              <a:ext cx="83321" cy="839610"/>
              <a:chOff x="1157074" y="3338811"/>
              <a:chExt cx="119776" cy="839610"/>
            </a:xfrm>
          </p:grpSpPr>
          <p:sp>
            <p:nvSpPr>
              <p:cNvPr id="6" name="图形 11">
                <a:extLst>
                  <a:ext uri="{FF2B5EF4-FFF2-40B4-BE49-F238E27FC236}">
                    <a16:creationId xmlns:a16="http://schemas.microsoft.com/office/drawing/2014/main" id="{47226181-EF6E-29FB-A5BC-268764D0A140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图形 11">
                <a:extLst>
                  <a:ext uri="{FF2B5EF4-FFF2-40B4-BE49-F238E27FC236}">
                    <a16:creationId xmlns:a16="http://schemas.microsoft.com/office/drawing/2014/main" id="{44F30B81-7271-424D-0767-12AA9869F769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" name="组合 174">
              <a:extLst>
                <a:ext uri="{FF2B5EF4-FFF2-40B4-BE49-F238E27FC236}">
                  <a16:creationId xmlns:a16="http://schemas.microsoft.com/office/drawing/2014/main" id="{17D56B67-A577-BD76-D360-528A234CCF68}"/>
                </a:ext>
              </a:extLst>
            </p:cNvPr>
            <p:cNvGrpSpPr/>
            <p:nvPr/>
          </p:nvGrpSpPr>
          <p:grpSpPr>
            <a:xfrm>
              <a:off x="4352524" y="3338811"/>
              <a:ext cx="83321" cy="839610"/>
              <a:chOff x="1157074" y="3338811"/>
              <a:chExt cx="119776" cy="839610"/>
            </a:xfrm>
          </p:grpSpPr>
          <p:sp>
            <p:nvSpPr>
              <p:cNvPr id="176" name="图形 11">
                <a:extLst>
                  <a:ext uri="{FF2B5EF4-FFF2-40B4-BE49-F238E27FC236}">
                    <a16:creationId xmlns:a16="http://schemas.microsoft.com/office/drawing/2014/main" id="{CED78C3E-DBA3-4019-957E-FFF538C14D55}"/>
                  </a:ext>
                </a:extLst>
              </p:cNvPr>
              <p:cNvSpPr/>
              <p:nvPr/>
            </p:nvSpPr>
            <p:spPr>
              <a:xfrm rot="18301532" flipV="1">
                <a:off x="957582" y="3897167"/>
                <a:ext cx="480746" cy="81762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图形 11">
                <a:extLst>
                  <a:ext uri="{FF2B5EF4-FFF2-40B4-BE49-F238E27FC236}">
                    <a16:creationId xmlns:a16="http://schemas.microsoft.com/office/drawing/2014/main" id="{5C42DBBE-D7E6-E3A4-BE42-C241F2A42893}"/>
                  </a:ext>
                </a:extLst>
              </p:cNvPr>
              <p:cNvSpPr/>
              <p:nvPr/>
            </p:nvSpPr>
            <p:spPr>
              <a:xfrm rot="2946259" flipV="1">
                <a:off x="976406" y="3558125"/>
                <a:ext cx="519757" cy="81130"/>
              </a:xfrm>
              <a:custGeom>
                <a:avLst/>
                <a:gdLst>
                  <a:gd name="connsiteX0" fmla="*/ 3054997 w 12185931"/>
                  <a:gd name="connsiteY0" fmla="*/ 643023 h 2275759"/>
                  <a:gd name="connsiteX1" fmla="*/ 3187901 w 12185931"/>
                  <a:gd name="connsiteY1" fmla="*/ 645450 h 2275759"/>
                  <a:gd name="connsiteX2" fmla="*/ 3105974 w 12185931"/>
                  <a:gd name="connsiteY2" fmla="*/ 588405 h 2275759"/>
                  <a:gd name="connsiteX3" fmla="*/ 3141172 w 12185931"/>
                  <a:gd name="connsiteY3" fmla="*/ 539855 h 2275759"/>
                  <a:gd name="connsiteX4" fmla="*/ 3252229 w 12185931"/>
                  <a:gd name="connsiteY4" fmla="*/ 537428 h 2275759"/>
                  <a:gd name="connsiteX5" fmla="*/ 3274683 w 12185931"/>
                  <a:gd name="connsiteY5" fmla="*/ 571412 h 2275759"/>
                  <a:gd name="connsiteX6" fmla="*/ 3400305 w 12185931"/>
                  <a:gd name="connsiteY6" fmla="*/ 564737 h 2275759"/>
                  <a:gd name="connsiteX7" fmla="*/ 3454316 w 12185931"/>
                  <a:gd name="connsiteY7" fmla="*/ 658801 h 2275759"/>
                  <a:gd name="connsiteX8" fmla="*/ 3592683 w 12185931"/>
                  <a:gd name="connsiteY8" fmla="*/ 658801 h 2275759"/>
                  <a:gd name="connsiteX9" fmla="*/ 3541099 w 12185931"/>
                  <a:gd name="connsiteY9" fmla="*/ 616321 h 2275759"/>
                  <a:gd name="connsiteX10" fmla="*/ 3632736 w 12185931"/>
                  <a:gd name="connsiteY10" fmla="*/ 548351 h 2275759"/>
                  <a:gd name="connsiteX11" fmla="*/ 3741973 w 12185931"/>
                  <a:gd name="connsiteY11" fmla="*/ 568378 h 2275759"/>
                  <a:gd name="connsiteX12" fmla="*/ 3785060 w 12185931"/>
                  <a:gd name="connsiteY12" fmla="*/ 629065 h 2275759"/>
                  <a:gd name="connsiteX13" fmla="*/ 3810549 w 12185931"/>
                  <a:gd name="connsiteY13" fmla="*/ 559275 h 2275759"/>
                  <a:gd name="connsiteX14" fmla="*/ 3893083 w 12185931"/>
                  <a:gd name="connsiteY14" fmla="*/ 635134 h 2275759"/>
                  <a:gd name="connsiteX15" fmla="*/ 3906434 w 12185931"/>
                  <a:gd name="connsiteY15" fmla="*/ 547138 h 2275759"/>
                  <a:gd name="connsiteX16" fmla="*/ 3993217 w 12185931"/>
                  <a:gd name="connsiteY16" fmla="*/ 612073 h 2275759"/>
                  <a:gd name="connsiteX17" fmla="*/ 3997464 w 12185931"/>
                  <a:gd name="connsiteY17" fmla="*/ 646664 h 2275759"/>
                  <a:gd name="connsiteX18" fmla="*/ 3966514 w 12185931"/>
                  <a:gd name="connsiteY18" fmla="*/ 640595 h 2275759"/>
                  <a:gd name="connsiteX19" fmla="*/ 3920392 w 12185931"/>
                  <a:gd name="connsiteY19" fmla="*/ 618748 h 2275759"/>
                  <a:gd name="connsiteX20" fmla="*/ 4111556 w 12185931"/>
                  <a:gd name="connsiteY20" fmla="*/ 688538 h 2275759"/>
                  <a:gd name="connsiteX21" fmla="*/ 4080605 w 12185931"/>
                  <a:gd name="connsiteY21" fmla="*/ 636954 h 2275759"/>
                  <a:gd name="connsiteX22" fmla="*/ 4196518 w 12185931"/>
                  <a:gd name="connsiteY22" fmla="*/ 749832 h 2275759"/>
                  <a:gd name="connsiteX23" fmla="*/ 4267521 w 12185931"/>
                  <a:gd name="connsiteY23" fmla="*/ 670939 h 2275759"/>
                  <a:gd name="connsiteX24" fmla="*/ 4297258 w 12185931"/>
                  <a:gd name="connsiteY24" fmla="*/ 660622 h 2275759"/>
                  <a:gd name="connsiteX25" fmla="*/ 4282693 w 12185931"/>
                  <a:gd name="connsiteY25" fmla="*/ 632099 h 2275759"/>
                  <a:gd name="connsiteX26" fmla="*/ 4191662 w 12185931"/>
                  <a:gd name="connsiteY26" fmla="*/ 601149 h 2275759"/>
                  <a:gd name="connsiteX27" fmla="*/ 4084854 w 12185931"/>
                  <a:gd name="connsiteY27" fmla="*/ 612073 h 2275759"/>
                  <a:gd name="connsiteX28" fmla="*/ 4081213 w 12185931"/>
                  <a:gd name="connsiteY28" fmla="*/ 448825 h 2275759"/>
                  <a:gd name="connsiteX29" fmla="*/ 4151003 w 12185931"/>
                  <a:gd name="connsiteY29" fmla="*/ 493126 h 2275759"/>
                  <a:gd name="connsiteX30" fmla="*/ 4245674 w 12185931"/>
                  <a:gd name="connsiteY30" fmla="*/ 555634 h 2275759"/>
                  <a:gd name="connsiteX31" fmla="*/ 4347021 w 12185931"/>
                  <a:gd name="connsiteY31" fmla="*/ 585977 h 2275759"/>
                  <a:gd name="connsiteX32" fmla="*/ 4367048 w 12185931"/>
                  <a:gd name="connsiteY32" fmla="*/ 588405 h 2275759"/>
                  <a:gd name="connsiteX33" fmla="*/ 4247495 w 12185931"/>
                  <a:gd name="connsiteY33" fmla="*/ 521649 h 2275759"/>
                  <a:gd name="connsiteX34" fmla="*/ 4205014 w 12185931"/>
                  <a:gd name="connsiteY34" fmla="*/ 473706 h 2275759"/>
                  <a:gd name="connsiteX35" fmla="*/ 4259632 w 12185931"/>
                  <a:gd name="connsiteY35" fmla="*/ 443970 h 2275759"/>
                  <a:gd name="connsiteX36" fmla="*/ 4389502 w 12185931"/>
                  <a:gd name="connsiteY36" fmla="*/ 463390 h 2275759"/>
                  <a:gd name="connsiteX37" fmla="*/ 4428342 w 12185931"/>
                  <a:gd name="connsiteY37" fmla="*/ 522863 h 2275759"/>
                  <a:gd name="connsiteX38" fmla="*/ 4404067 w 12185931"/>
                  <a:gd name="connsiteY38" fmla="*/ 542889 h 2275759"/>
                  <a:gd name="connsiteX39" fmla="*/ 4445941 w 12185931"/>
                  <a:gd name="connsiteY39" fmla="*/ 576267 h 2275759"/>
                  <a:gd name="connsiteX40" fmla="*/ 4470822 w 12185931"/>
                  <a:gd name="connsiteY40" fmla="*/ 599935 h 2275759"/>
                  <a:gd name="connsiteX41" fmla="*/ 4433197 w 12185931"/>
                  <a:gd name="connsiteY41" fmla="*/ 614500 h 2275759"/>
                  <a:gd name="connsiteX42" fmla="*/ 4462933 w 12185931"/>
                  <a:gd name="connsiteY42" fmla="*/ 655767 h 2275759"/>
                  <a:gd name="connsiteX43" fmla="*/ 4358552 w 12185931"/>
                  <a:gd name="connsiteY43" fmla="*/ 632706 h 2275759"/>
                  <a:gd name="connsiteX44" fmla="*/ 4385254 w 12185931"/>
                  <a:gd name="connsiteY44" fmla="*/ 670939 h 2275759"/>
                  <a:gd name="connsiteX45" fmla="*/ 4562460 w 12185931"/>
                  <a:gd name="connsiteY45" fmla="*/ 657588 h 2275759"/>
                  <a:gd name="connsiteX46" fmla="*/ 4562460 w 12185931"/>
                  <a:gd name="connsiteY46" fmla="*/ 639989 h 2275759"/>
                  <a:gd name="connsiteX47" fmla="*/ 4529689 w 12185931"/>
                  <a:gd name="connsiteY47" fmla="*/ 629065 h 2275759"/>
                  <a:gd name="connsiteX48" fmla="*/ 4559425 w 12185931"/>
                  <a:gd name="connsiteY48" fmla="*/ 590225 h 2275759"/>
                  <a:gd name="connsiteX49" fmla="*/ 4712357 w 12185931"/>
                  <a:gd name="connsiteY49" fmla="*/ 683076 h 2275759"/>
                  <a:gd name="connsiteX50" fmla="*/ 4723887 w 12185931"/>
                  <a:gd name="connsiteY50" fmla="*/ 737088 h 2275759"/>
                  <a:gd name="connsiteX51" fmla="*/ 4797925 w 12185931"/>
                  <a:gd name="connsiteY51" fmla="*/ 763183 h 2275759"/>
                  <a:gd name="connsiteX52" fmla="*/ 4712357 w 12185931"/>
                  <a:gd name="connsiteY52" fmla="*/ 683683 h 2275759"/>
                  <a:gd name="connsiteX53" fmla="*/ 4712357 w 12185931"/>
                  <a:gd name="connsiteY53" fmla="*/ 632706 h 2275759"/>
                  <a:gd name="connsiteX54" fmla="*/ 4675337 w 12185931"/>
                  <a:gd name="connsiteY54" fmla="*/ 578695 h 2275759"/>
                  <a:gd name="connsiteX55" fmla="*/ 4672910 w 12185931"/>
                  <a:gd name="connsiteY55" fmla="*/ 587191 h 2275759"/>
                  <a:gd name="connsiteX56" fmla="*/ 4560032 w 12185931"/>
                  <a:gd name="connsiteY56" fmla="*/ 525290 h 2275759"/>
                  <a:gd name="connsiteX57" fmla="*/ 4691116 w 12185931"/>
                  <a:gd name="connsiteY57" fmla="*/ 503443 h 2275759"/>
                  <a:gd name="connsiteX58" fmla="*/ 4768795 w 12185931"/>
                  <a:gd name="connsiteY58" fmla="*/ 514367 h 2275759"/>
                  <a:gd name="connsiteX59" fmla="*/ 4826448 w 12185931"/>
                  <a:gd name="connsiteY59" fmla="*/ 551386 h 2275759"/>
                  <a:gd name="connsiteX60" fmla="*/ 4991516 w 12185931"/>
                  <a:gd name="connsiteY60" fmla="*/ 641202 h 2275759"/>
                  <a:gd name="connsiteX61" fmla="*/ 5231836 w 12185931"/>
                  <a:gd name="connsiteY61" fmla="*/ 653340 h 2275759"/>
                  <a:gd name="connsiteX62" fmla="*/ 5307088 w 12185931"/>
                  <a:gd name="connsiteY62" fmla="*/ 664263 h 2275759"/>
                  <a:gd name="connsiteX63" fmla="*/ 5313157 w 12185931"/>
                  <a:gd name="connsiteY63" fmla="*/ 643023 h 2275759"/>
                  <a:gd name="connsiteX64" fmla="*/ 5220913 w 12185931"/>
                  <a:gd name="connsiteY64" fmla="*/ 609038 h 2275759"/>
                  <a:gd name="connsiteX65" fmla="*/ 5208168 w 12185931"/>
                  <a:gd name="connsiteY65" fmla="*/ 619962 h 2275759"/>
                  <a:gd name="connsiteX66" fmla="*/ 5208168 w 12185931"/>
                  <a:gd name="connsiteY66" fmla="*/ 536821 h 2275759"/>
                  <a:gd name="connsiteX67" fmla="*/ 5223340 w 12185931"/>
                  <a:gd name="connsiteY67" fmla="*/ 529538 h 2275759"/>
                  <a:gd name="connsiteX68" fmla="*/ 5293130 w 12185931"/>
                  <a:gd name="connsiteY68" fmla="*/ 594473 h 2275759"/>
                  <a:gd name="connsiteX69" fmla="*/ 5284634 w 12185931"/>
                  <a:gd name="connsiteY69" fmla="*/ 517401 h 2275759"/>
                  <a:gd name="connsiteX70" fmla="*/ 5330149 w 12185931"/>
                  <a:gd name="connsiteY70" fmla="*/ 555634 h 2275759"/>
                  <a:gd name="connsiteX71" fmla="*/ 5314370 w 12185931"/>
                  <a:gd name="connsiteY71" fmla="*/ 577481 h 2275759"/>
                  <a:gd name="connsiteX72" fmla="*/ 5449095 w 12185931"/>
                  <a:gd name="connsiteY72" fmla="*/ 607824 h 2275759"/>
                  <a:gd name="connsiteX73" fmla="*/ 5457592 w 12185931"/>
                  <a:gd name="connsiteY73" fmla="*/ 485844 h 2275759"/>
                  <a:gd name="connsiteX74" fmla="*/ 5470336 w 12185931"/>
                  <a:gd name="connsiteY74" fmla="*/ 488271 h 2275759"/>
                  <a:gd name="connsiteX75" fmla="*/ 5490970 w 12185931"/>
                  <a:gd name="connsiteY75" fmla="*/ 602363 h 2275759"/>
                  <a:gd name="connsiteX76" fmla="*/ 5509176 w 12185931"/>
                  <a:gd name="connsiteY76" fmla="*/ 587191 h 2275759"/>
                  <a:gd name="connsiteX77" fmla="*/ 5570469 w 12185931"/>
                  <a:gd name="connsiteY77" fmla="*/ 602363 h 2275759"/>
                  <a:gd name="connsiteX78" fmla="*/ 5604454 w 12185931"/>
                  <a:gd name="connsiteY78" fmla="*/ 657588 h 2275759"/>
                  <a:gd name="connsiteX79" fmla="*/ 5632370 w 12185931"/>
                  <a:gd name="connsiteY79" fmla="*/ 647878 h 2275759"/>
                  <a:gd name="connsiteX80" fmla="*/ 5703374 w 12185931"/>
                  <a:gd name="connsiteY80" fmla="*/ 670332 h 2275759"/>
                  <a:gd name="connsiteX81" fmla="*/ 5736751 w 12185931"/>
                  <a:gd name="connsiteY81" fmla="*/ 692786 h 2275759"/>
                  <a:gd name="connsiteX82" fmla="*/ 5752530 w 12185931"/>
                  <a:gd name="connsiteY82" fmla="*/ 651519 h 2275759"/>
                  <a:gd name="connsiteX83" fmla="*/ 5744034 w 12185931"/>
                  <a:gd name="connsiteY83" fmla="*/ 630279 h 2275759"/>
                  <a:gd name="connsiteX84" fmla="*/ 5663927 w 12185931"/>
                  <a:gd name="connsiteY84" fmla="*/ 630279 h 2275759"/>
                  <a:gd name="connsiteX85" fmla="*/ 5685774 w 12185931"/>
                  <a:gd name="connsiteY85" fmla="*/ 604183 h 2275759"/>
                  <a:gd name="connsiteX86" fmla="*/ 5773164 w 12185931"/>
                  <a:gd name="connsiteY86" fmla="*/ 553813 h 2275759"/>
                  <a:gd name="connsiteX87" fmla="*/ 5788942 w 12185931"/>
                  <a:gd name="connsiteY87" fmla="*/ 506477 h 2275759"/>
                  <a:gd name="connsiteX88" fmla="*/ 5813824 w 12185931"/>
                  <a:gd name="connsiteY88" fmla="*/ 519828 h 2275759"/>
                  <a:gd name="connsiteX89" fmla="*/ 5876331 w 12185931"/>
                  <a:gd name="connsiteY89" fmla="*/ 583550 h 2275759"/>
                  <a:gd name="connsiteX90" fmla="*/ 5938839 w 12185931"/>
                  <a:gd name="connsiteY90" fmla="*/ 633313 h 2275759"/>
                  <a:gd name="connsiteX91" fmla="*/ 5938839 w 12185931"/>
                  <a:gd name="connsiteY91" fmla="*/ 632706 h 2275759"/>
                  <a:gd name="connsiteX92" fmla="*/ 5887255 w 12185931"/>
                  <a:gd name="connsiteY92" fmla="*/ 667905 h 2275759"/>
                  <a:gd name="connsiteX93" fmla="*/ 5926701 w 12185931"/>
                  <a:gd name="connsiteY93" fmla="*/ 715240 h 2275759"/>
                  <a:gd name="connsiteX94" fmla="*/ 5941873 w 12185931"/>
                  <a:gd name="connsiteY94" fmla="*/ 706137 h 2275759"/>
                  <a:gd name="connsiteX95" fmla="*/ 5946121 w 12185931"/>
                  <a:gd name="connsiteY95" fmla="*/ 673366 h 2275759"/>
                  <a:gd name="connsiteX96" fmla="*/ 6025621 w 12185931"/>
                  <a:gd name="connsiteY96" fmla="*/ 714633 h 2275759"/>
                  <a:gd name="connsiteX97" fmla="*/ 6168235 w 12185931"/>
                  <a:gd name="connsiteY97" fmla="*/ 724950 h 2275759"/>
                  <a:gd name="connsiteX98" fmla="*/ 6144568 w 12185931"/>
                  <a:gd name="connsiteY98" fmla="*/ 661836 h 2275759"/>
                  <a:gd name="connsiteX99" fmla="*/ 6154277 w 12185931"/>
                  <a:gd name="connsiteY99" fmla="*/ 656981 h 2275759"/>
                  <a:gd name="connsiteX100" fmla="*/ 6191903 w 12185931"/>
                  <a:gd name="connsiteY100" fmla="*/ 714633 h 2275759"/>
                  <a:gd name="connsiteX101" fmla="*/ 6296892 w 12185931"/>
                  <a:gd name="connsiteY101" fmla="*/ 707351 h 2275759"/>
                  <a:gd name="connsiteX102" fmla="*/ 6312063 w 12185931"/>
                  <a:gd name="connsiteY102" fmla="*/ 602363 h 2275759"/>
                  <a:gd name="connsiteX103" fmla="*/ 6352723 w 12185931"/>
                  <a:gd name="connsiteY103" fmla="*/ 609645 h 2275759"/>
                  <a:gd name="connsiteX104" fmla="*/ 6488055 w 12185931"/>
                  <a:gd name="connsiteY104" fmla="*/ 613286 h 2275759"/>
                  <a:gd name="connsiteX105" fmla="*/ 6524467 w 12185931"/>
                  <a:gd name="connsiteY105" fmla="*/ 621176 h 2275759"/>
                  <a:gd name="connsiteX106" fmla="*/ 6598505 w 12185931"/>
                  <a:gd name="connsiteY106" fmla="*/ 641809 h 2275759"/>
                  <a:gd name="connsiteX107" fmla="*/ 6653731 w 12185931"/>
                  <a:gd name="connsiteY107" fmla="*/ 699462 h 2275759"/>
                  <a:gd name="connsiteX108" fmla="*/ 6580907 w 12185931"/>
                  <a:gd name="connsiteY108" fmla="*/ 707958 h 2275759"/>
                  <a:gd name="connsiteX109" fmla="*/ 6650089 w 12185931"/>
                  <a:gd name="connsiteY109" fmla="*/ 769252 h 2275759"/>
                  <a:gd name="connsiteX110" fmla="*/ 6655551 w 12185931"/>
                  <a:gd name="connsiteY110" fmla="*/ 729805 h 2275759"/>
                  <a:gd name="connsiteX111" fmla="*/ 6805448 w 12185931"/>
                  <a:gd name="connsiteY111" fmla="*/ 662443 h 2275759"/>
                  <a:gd name="connsiteX112" fmla="*/ 6747796 w 12185931"/>
                  <a:gd name="connsiteY112" fmla="*/ 652126 h 2275759"/>
                  <a:gd name="connsiteX113" fmla="*/ 6712597 w 12185931"/>
                  <a:gd name="connsiteY113" fmla="*/ 582336 h 2275759"/>
                  <a:gd name="connsiteX114" fmla="*/ 6716238 w 12185931"/>
                  <a:gd name="connsiteY114" fmla="*/ 520435 h 2275759"/>
                  <a:gd name="connsiteX115" fmla="*/ 6634917 w 12185931"/>
                  <a:gd name="connsiteY115" fmla="*/ 439722 h 2275759"/>
                  <a:gd name="connsiteX116" fmla="*/ 6716845 w 12185931"/>
                  <a:gd name="connsiteY116" fmla="*/ 435474 h 2275759"/>
                  <a:gd name="connsiteX117" fmla="*/ 6726555 w 12185931"/>
                  <a:gd name="connsiteY117" fmla="*/ 515580 h 2275759"/>
                  <a:gd name="connsiteX118" fmla="*/ 6877058 w 12185931"/>
                  <a:gd name="connsiteY118" fmla="*/ 579302 h 2275759"/>
                  <a:gd name="connsiteX119" fmla="*/ 6844287 w 12185931"/>
                  <a:gd name="connsiteY119" fmla="*/ 535000 h 2275759"/>
                  <a:gd name="connsiteX120" fmla="*/ 6915898 w 12185931"/>
                  <a:gd name="connsiteY120" fmla="*/ 535000 h 2275759"/>
                  <a:gd name="connsiteX121" fmla="*/ 7053050 w 12185931"/>
                  <a:gd name="connsiteY121" fmla="*/ 546531 h 2275759"/>
                  <a:gd name="connsiteX122" fmla="*/ 7201127 w 12185931"/>
                  <a:gd name="connsiteY122" fmla="*/ 636954 h 2275759"/>
                  <a:gd name="connsiteX123" fmla="*/ 7185955 w 12185931"/>
                  <a:gd name="connsiteY123" fmla="*/ 676401 h 2275759"/>
                  <a:gd name="connsiteX124" fmla="*/ 7087035 w 12185931"/>
                  <a:gd name="connsiteY124" fmla="*/ 583550 h 2275759"/>
                  <a:gd name="connsiteX125" fmla="*/ 7077325 w 12185931"/>
                  <a:gd name="connsiteY125" fmla="*/ 660622 h 2275759"/>
                  <a:gd name="connsiteX126" fmla="*/ 7010569 w 12185931"/>
                  <a:gd name="connsiteY126" fmla="*/ 653340 h 2275759"/>
                  <a:gd name="connsiteX127" fmla="*/ 7244214 w 12185931"/>
                  <a:gd name="connsiteY127" fmla="*/ 677008 h 2275759"/>
                  <a:gd name="connsiteX128" fmla="*/ 7199913 w 12185931"/>
                  <a:gd name="connsiteY128" fmla="*/ 636954 h 2275759"/>
                  <a:gd name="connsiteX129" fmla="*/ 7343134 w 12185931"/>
                  <a:gd name="connsiteY129" fmla="*/ 657588 h 2275759"/>
                  <a:gd name="connsiteX130" fmla="*/ 7377119 w 12185931"/>
                  <a:gd name="connsiteY130" fmla="*/ 663050 h 2275759"/>
                  <a:gd name="connsiteX131" fmla="*/ 7340100 w 12185931"/>
                  <a:gd name="connsiteY131" fmla="*/ 602363 h 2275759"/>
                  <a:gd name="connsiteX132" fmla="*/ 7281840 w 12185931"/>
                  <a:gd name="connsiteY132" fmla="*/ 584157 h 2275759"/>
                  <a:gd name="connsiteX133" fmla="*/ 7285481 w 12185931"/>
                  <a:gd name="connsiteY133" fmla="*/ 565950 h 2275759"/>
                  <a:gd name="connsiteX134" fmla="*/ 7318859 w 12185931"/>
                  <a:gd name="connsiteY134" fmla="*/ 565950 h 2275759"/>
                  <a:gd name="connsiteX135" fmla="*/ 7443874 w 12185931"/>
                  <a:gd name="connsiteY135" fmla="*/ 575054 h 2275759"/>
                  <a:gd name="connsiteX136" fmla="*/ 7558573 w 12185931"/>
                  <a:gd name="connsiteY136" fmla="*/ 604183 h 2275759"/>
                  <a:gd name="connsiteX137" fmla="*/ 7672057 w 12185931"/>
                  <a:gd name="connsiteY137" fmla="*/ 633313 h 2275759"/>
                  <a:gd name="connsiteX138" fmla="*/ 7718786 w 12185931"/>
                  <a:gd name="connsiteY138" fmla="*/ 650305 h 2275759"/>
                  <a:gd name="connsiteX139" fmla="*/ 7670237 w 12185931"/>
                  <a:gd name="connsiteY139" fmla="*/ 596294 h 2275759"/>
                  <a:gd name="connsiteX140" fmla="*/ 7802534 w 12185931"/>
                  <a:gd name="connsiteY140" fmla="*/ 616321 h 2275759"/>
                  <a:gd name="connsiteX141" fmla="*/ 7911163 w 12185931"/>
                  <a:gd name="connsiteY141" fmla="*/ 669725 h 2275759"/>
                  <a:gd name="connsiteX142" fmla="*/ 7979740 w 12185931"/>
                  <a:gd name="connsiteY142" fmla="*/ 653340 h 2275759"/>
                  <a:gd name="connsiteX143" fmla="*/ 8063487 w 12185931"/>
                  <a:gd name="connsiteY143" fmla="*/ 647878 h 2275759"/>
                  <a:gd name="connsiteX144" fmla="*/ 8072590 w 12185931"/>
                  <a:gd name="connsiteY144" fmla="*/ 652126 h 2275759"/>
                  <a:gd name="connsiteX145" fmla="*/ 8290457 w 12185931"/>
                  <a:gd name="connsiteY145" fmla="*/ 665477 h 2275759"/>
                  <a:gd name="connsiteX146" fmla="*/ 8386342 w 12185931"/>
                  <a:gd name="connsiteY146" fmla="*/ 665477 h 2275759"/>
                  <a:gd name="connsiteX147" fmla="*/ 8388162 w 12185931"/>
                  <a:gd name="connsiteY147" fmla="*/ 683683 h 2275759"/>
                  <a:gd name="connsiteX148" fmla="*/ 8311697 w 12185931"/>
                  <a:gd name="connsiteY148" fmla="*/ 694607 h 2275759"/>
                  <a:gd name="connsiteX149" fmla="*/ 8517425 w 12185931"/>
                  <a:gd name="connsiteY149" fmla="*/ 672759 h 2275759"/>
                  <a:gd name="connsiteX150" fmla="*/ 8668536 w 12185931"/>
                  <a:gd name="connsiteY150" fmla="*/ 657588 h 2275759"/>
                  <a:gd name="connsiteX151" fmla="*/ 8703127 w 12185931"/>
                  <a:gd name="connsiteY151" fmla="*/ 657588 h 2275759"/>
                  <a:gd name="connsiteX152" fmla="*/ 8707375 w 12185931"/>
                  <a:gd name="connsiteY152" fmla="*/ 642416 h 2275759"/>
                  <a:gd name="connsiteX153" fmla="*/ 8656399 w 12185931"/>
                  <a:gd name="connsiteY153" fmla="*/ 612073 h 2275759"/>
                  <a:gd name="connsiteX154" fmla="*/ 8799013 w 12185931"/>
                  <a:gd name="connsiteY154" fmla="*/ 605397 h 2275759"/>
                  <a:gd name="connsiteX155" fmla="*/ 8761993 w 12185931"/>
                  <a:gd name="connsiteY155" fmla="*/ 671546 h 2275759"/>
                  <a:gd name="connsiteX156" fmla="*/ 8729830 w 12185931"/>
                  <a:gd name="connsiteY156" fmla="*/ 674580 h 2275759"/>
                  <a:gd name="connsiteX157" fmla="*/ 8729830 w 12185931"/>
                  <a:gd name="connsiteY157" fmla="*/ 683683 h 2275759"/>
                  <a:gd name="connsiteX158" fmla="*/ 8797192 w 12185931"/>
                  <a:gd name="connsiteY158" fmla="*/ 688538 h 2275759"/>
                  <a:gd name="connsiteX159" fmla="*/ 8956799 w 12185931"/>
                  <a:gd name="connsiteY159" fmla="*/ 715240 h 2275759"/>
                  <a:gd name="connsiteX160" fmla="*/ 8955585 w 12185931"/>
                  <a:gd name="connsiteY160" fmla="*/ 714027 h 2275759"/>
                  <a:gd name="connsiteX161" fmla="*/ 9037512 w 12185931"/>
                  <a:gd name="connsiteY161" fmla="*/ 683076 h 2275759"/>
                  <a:gd name="connsiteX162" fmla="*/ 9036299 w 12185931"/>
                  <a:gd name="connsiteY162" fmla="*/ 684897 h 2275759"/>
                  <a:gd name="connsiteX163" fmla="*/ 9072711 w 12185931"/>
                  <a:gd name="connsiteY163" fmla="*/ 718881 h 2275759"/>
                  <a:gd name="connsiteX164" fmla="*/ 9187409 w 12185931"/>
                  <a:gd name="connsiteY164" fmla="*/ 728591 h 2275759"/>
                  <a:gd name="connsiteX165" fmla="*/ 9123080 w 12185931"/>
                  <a:gd name="connsiteY165" fmla="*/ 686111 h 2275759"/>
                  <a:gd name="connsiteX166" fmla="*/ 9049649 w 12185931"/>
                  <a:gd name="connsiteY166" fmla="*/ 663656 h 2275759"/>
                  <a:gd name="connsiteX167" fmla="*/ 9054505 w 12185931"/>
                  <a:gd name="connsiteY167" fmla="*/ 650912 h 2275759"/>
                  <a:gd name="connsiteX168" fmla="*/ 9178306 w 12185931"/>
                  <a:gd name="connsiteY168" fmla="*/ 601756 h 2275759"/>
                  <a:gd name="connsiteX169" fmla="*/ 9229890 w 12185931"/>
                  <a:gd name="connsiteY169" fmla="*/ 616321 h 2275759"/>
                  <a:gd name="connsiteX170" fmla="*/ 9299072 w 12185931"/>
                  <a:gd name="connsiteY170" fmla="*/ 660015 h 2275759"/>
                  <a:gd name="connsiteX171" fmla="*/ 9317886 w 12185931"/>
                  <a:gd name="connsiteY171" fmla="*/ 599328 h 2275759"/>
                  <a:gd name="connsiteX172" fmla="*/ 9340947 w 12185931"/>
                  <a:gd name="connsiteY172" fmla="*/ 651519 h 2275759"/>
                  <a:gd name="connsiteX173" fmla="*/ 9385855 w 12185931"/>
                  <a:gd name="connsiteY173" fmla="*/ 611466 h 2275759"/>
                  <a:gd name="connsiteX174" fmla="*/ 9416805 w 12185931"/>
                  <a:gd name="connsiteY174" fmla="*/ 626637 h 2275759"/>
                  <a:gd name="connsiteX175" fmla="*/ 9429549 w 12185931"/>
                  <a:gd name="connsiteY175" fmla="*/ 658195 h 2275759"/>
                  <a:gd name="connsiteX176" fmla="*/ 9487809 w 12185931"/>
                  <a:gd name="connsiteY176" fmla="*/ 649698 h 2275759"/>
                  <a:gd name="connsiteX177" fmla="*/ 9533324 w 12185931"/>
                  <a:gd name="connsiteY177" fmla="*/ 612679 h 2275759"/>
                  <a:gd name="connsiteX178" fmla="*/ 9660767 w 12185931"/>
                  <a:gd name="connsiteY178" fmla="*/ 653340 h 2275759"/>
                  <a:gd name="connsiteX179" fmla="*/ 9740267 w 12185931"/>
                  <a:gd name="connsiteY179" fmla="*/ 604183 h 2275759"/>
                  <a:gd name="connsiteX180" fmla="*/ 9929003 w 12185931"/>
                  <a:gd name="connsiteY180" fmla="*/ 613893 h 2275759"/>
                  <a:gd name="connsiteX181" fmla="*/ 9984834 w 12185931"/>
                  <a:gd name="connsiteY181" fmla="*/ 677614 h 2275759"/>
                  <a:gd name="connsiteX182" fmla="*/ 10186315 w 12185931"/>
                  <a:gd name="connsiteY182" fmla="*/ 630279 h 2275759"/>
                  <a:gd name="connsiteX183" fmla="*/ 10506135 w 12185931"/>
                  <a:gd name="connsiteY183" fmla="*/ 626031 h 2275759"/>
                  <a:gd name="connsiteX184" fmla="*/ 10768303 w 12185931"/>
                  <a:gd name="connsiteY184" fmla="*/ 638775 h 2275759"/>
                  <a:gd name="connsiteX185" fmla="*/ 10783475 w 12185931"/>
                  <a:gd name="connsiteY185" fmla="*/ 639989 h 2275759"/>
                  <a:gd name="connsiteX186" fmla="*/ 11167622 w 12185931"/>
                  <a:gd name="connsiteY186" fmla="*/ 626637 h 2275759"/>
                  <a:gd name="connsiteX187" fmla="*/ 11397626 w 12185931"/>
                  <a:gd name="connsiteY187" fmla="*/ 624210 h 2275759"/>
                  <a:gd name="connsiteX188" fmla="*/ 11407336 w 12185931"/>
                  <a:gd name="connsiteY188" fmla="*/ 624210 h 2275759"/>
                  <a:gd name="connsiteX189" fmla="*/ 11532958 w 12185931"/>
                  <a:gd name="connsiteY189" fmla="*/ 587798 h 2275759"/>
                  <a:gd name="connsiteX190" fmla="*/ 11511110 w 12185931"/>
                  <a:gd name="connsiteY190" fmla="*/ 550172 h 2275759"/>
                  <a:gd name="connsiteX191" fmla="*/ 11477732 w 12185931"/>
                  <a:gd name="connsiteY191" fmla="*/ 544103 h 2275759"/>
                  <a:gd name="connsiteX192" fmla="*/ 11400660 w 12185931"/>
                  <a:gd name="connsiteY192" fmla="*/ 556241 h 2275759"/>
                  <a:gd name="connsiteX193" fmla="*/ 11327836 w 12185931"/>
                  <a:gd name="connsiteY193" fmla="*/ 570805 h 2275759"/>
                  <a:gd name="connsiteX194" fmla="*/ 11290817 w 12185931"/>
                  <a:gd name="connsiteY194" fmla="*/ 561096 h 2275759"/>
                  <a:gd name="connsiteX195" fmla="*/ 11251977 w 12185931"/>
                  <a:gd name="connsiteY195" fmla="*/ 579909 h 2275759"/>
                  <a:gd name="connsiteX196" fmla="*/ 11191291 w 12185931"/>
                  <a:gd name="connsiteY196" fmla="*/ 507691 h 2275759"/>
                  <a:gd name="connsiteX197" fmla="*/ 11397019 w 12185931"/>
                  <a:gd name="connsiteY197" fmla="*/ 501622 h 2275759"/>
                  <a:gd name="connsiteX198" fmla="*/ 11466203 w 12185931"/>
                  <a:gd name="connsiteY198" fmla="*/ 480382 h 2275759"/>
                  <a:gd name="connsiteX199" fmla="*/ 11480160 w 12185931"/>
                  <a:gd name="connsiteY199" fmla="*/ 477348 h 2275759"/>
                  <a:gd name="connsiteX200" fmla="*/ 11653118 w 12185931"/>
                  <a:gd name="connsiteY200" fmla="*/ 474313 h 2275759"/>
                  <a:gd name="connsiteX201" fmla="*/ 11682854 w 12185931"/>
                  <a:gd name="connsiteY201" fmla="*/ 485237 h 2275759"/>
                  <a:gd name="connsiteX202" fmla="*/ 11679213 w 12185931"/>
                  <a:gd name="connsiteY202" fmla="*/ 514973 h 2275759"/>
                  <a:gd name="connsiteX203" fmla="*/ 11625202 w 12185931"/>
                  <a:gd name="connsiteY203" fmla="*/ 553813 h 2275759"/>
                  <a:gd name="connsiteX204" fmla="*/ 11564515 w 12185931"/>
                  <a:gd name="connsiteY204" fmla="*/ 578088 h 2275759"/>
                  <a:gd name="connsiteX205" fmla="*/ 11569370 w 12185931"/>
                  <a:gd name="connsiteY205" fmla="*/ 591439 h 2275759"/>
                  <a:gd name="connsiteX206" fmla="*/ 11685282 w 12185931"/>
                  <a:gd name="connsiteY206" fmla="*/ 590225 h 2275759"/>
                  <a:gd name="connsiteX207" fmla="*/ 11798160 w 12185931"/>
                  <a:gd name="connsiteY207" fmla="*/ 563523 h 2275759"/>
                  <a:gd name="connsiteX208" fmla="*/ 11699240 w 12185931"/>
                  <a:gd name="connsiteY208" fmla="*/ 487664 h 2275759"/>
                  <a:gd name="connsiteX209" fmla="*/ 11799373 w 12185931"/>
                  <a:gd name="connsiteY209" fmla="*/ 467638 h 2275759"/>
                  <a:gd name="connsiteX210" fmla="*/ 11824862 w 12185931"/>
                  <a:gd name="connsiteY210" fmla="*/ 437294 h 2275759"/>
                  <a:gd name="connsiteX211" fmla="*/ 11822434 w 12185931"/>
                  <a:gd name="connsiteY211" fmla="*/ 386924 h 2275759"/>
                  <a:gd name="connsiteX212" fmla="*/ 11982648 w 12185931"/>
                  <a:gd name="connsiteY212" fmla="*/ 366291 h 2275759"/>
                  <a:gd name="connsiteX213" fmla="*/ 12191411 w 12185931"/>
                  <a:gd name="connsiteY213" fmla="*/ 420302 h 2275759"/>
                  <a:gd name="connsiteX214" fmla="*/ 12102808 w 12185931"/>
                  <a:gd name="connsiteY214" fmla="*/ 432439 h 2275759"/>
                  <a:gd name="connsiteX215" fmla="*/ 12092491 w 12185931"/>
                  <a:gd name="connsiteY215" fmla="*/ 511939 h 2275759"/>
                  <a:gd name="connsiteX216" fmla="*/ 12079140 w 12185931"/>
                  <a:gd name="connsiteY216" fmla="*/ 510725 h 2275759"/>
                  <a:gd name="connsiteX217" fmla="*/ 12083995 w 12185931"/>
                  <a:gd name="connsiteY217" fmla="*/ 448218 h 2275759"/>
                  <a:gd name="connsiteX218" fmla="*/ 12033018 w 12185931"/>
                  <a:gd name="connsiteY218" fmla="*/ 455500 h 2275759"/>
                  <a:gd name="connsiteX219" fmla="*/ 12036659 w 12185931"/>
                  <a:gd name="connsiteY219" fmla="*/ 490092 h 2275759"/>
                  <a:gd name="connsiteX220" fmla="*/ 11995392 w 12185931"/>
                  <a:gd name="connsiteY220" fmla="*/ 474313 h 2275759"/>
                  <a:gd name="connsiteX221" fmla="*/ 11986289 w 12185931"/>
                  <a:gd name="connsiteY221" fmla="*/ 484630 h 2275759"/>
                  <a:gd name="connsiteX222" fmla="*/ 12020274 w 12185931"/>
                  <a:gd name="connsiteY222" fmla="*/ 513760 h 2275759"/>
                  <a:gd name="connsiteX223" fmla="*/ 11927423 w 12185931"/>
                  <a:gd name="connsiteY223" fmla="*/ 575660 h 2275759"/>
                  <a:gd name="connsiteX224" fmla="*/ 11698026 w 12185931"/>
                  <a:gd name="connsiteY224" fmla="*/ 660622 h 2275759"/>
                  <a:gd name="connsiteX225" fmla="*/ 11768423 w 12185931"/>
                  <a:gd name="connsiteY225" fmla="*/ 678221 h 2275759"/>
                  <a:gd name="connsiteX226" fmla="*/ 11767816 w 12185931"/>
                  <a:gd name="connsiteY226" fmla="*/ 697641 h 2275759"/>
                  <a:gd name="connsiteX227" fmla="*/ 11597893 w 12185931"/>
                  <a:gd name="connsiteY227" fmla="*/ 703103 h 2275759"/>
                  <a:gd name="connsiteX228" fmla="*/ 11564515 w 12185931"/>
                  <a:gd name="connsiteY228" fmla="*/ 677614 h 2275759"/>
                  <a:gd name="connsiteX229" fmla="*/ 11529316 w 12185931"/>
                  <a:gd name="connsiteY229" fmla="*/ 670332 h 2275759"/>
                  <a:gd name="connsiteX230" fmla="*/ 11519607 w 12185931"/>
                  <a:gd name="connsiteY230" fmla="*/ 689145 h 2275759"/>
                  <a:gd name="connsiteX231" fmla="*/ 11570584 w 12185931"/>
                  <a:gd name="connsiteY231" fmla="*/ 702496 h 2275759"/>
                  <a:gd name="connsiteX232" fmla="*/ 11449817 w 12185931"/>
                  <a:gd name="connsiteY232" fmla="*/ 731019 h 2275759"/>
                  <a:gd name="connsiteX233" fmla="*/ 11330870 w 12185931"/>
                  <a:gd name="connsiteY233" fmla="*/ 727985 h 2275759"/>
                  <a:gd name="connsiteX234" fmla="*/ 11241054 w 12185931"/>
                  <a:gd name="connsiteY234" fmla="*/ 693393 h 2275759"/>
                  <a:gd name="connsiteX235" fmla="*/ 11254405 w 12185931"/>
                  <a:gd name="connsiteY235" fmla="*/ 741336 h 2275759"/>
                  <a:gd name="connsiteX236" fmla="*/ 11226489 w 12185931"/>
                  <a:gd name="connsiteY236" fmla="*/ 717668 h 2275759"/>
                  <a:gd name="connsiteX237" fmla="*/ 11180367 w 12185931"/>
                  <a:gd name="connsiteY237" fmla="*/ 697641 h 2275759"/>
                  <a:gd name="connsiteX238" fmla="*/ 11157913 w 12185931"/>
                  <a:gd name="connsiteY238" fmla="*/ 731019 h 2275759"/>
                  <a:gd name="connsiteX239" fmla="*/ 11105722 w 12185931"/>
                  <a:gd name="connsiteY239" fmla="*/ 796561 h 2275759"/>
                  <a:gd name="connsiteX240" fmla="*/ 11101474 w 12185931"/>
                  <a:gd name="connsiteY240" fmla="*/ 846931 h 2275759"/>
                  <a:gd name="connsiteX241" fmla="*/ 11092371 w 12185931"/>
                  <a:gd name="connsiteY241" fmla="*/ 932499 h 2275759"/>
                  <a:gd name="connsiteX242" fmla="*/ 11030470 w 12185931"/>
                  <a:gd name="connsiteY242" fmla="*/ 927038 h 2275759"/>
                  <a:gd name="connsiteX243" fmla="*/ 11098439 w 12185931"/>
                  <a:gd name="connsiteY243" fmla="*/ 747404 h 2275759"/>
                  <a:gd name="connsiteX244" fmla="*/ 10989810 w 12185931"/>
                  <a:gd name="connsiteY244" fmla="*/ 700069 h 2275759"/>
                  <a:gd name="connsiteX245" fmla="*/ 10964321 w 12185931"/>
                  <a:gd name="connsiteY245" fmla="*/ 719488 h 2275759"/>
                  <a:gd name="connsiteX246" fmla="*/ 10884215 w 12185931"/>
                  <a:gd name="connsiteY246" fmla="*/ 742549 h 2275759"/>
                  <a:gd name="connsiteX247" fmla="*/ 10843554 w 12185931"/>
                  <a:gd name="connsiteY247" fmla="*/ 745584 h 2275759"/>
                  <a:gd name="connsiteX248" fmla="*/ 10819279 w 12185931"/>
                  <a:gd name="connsiteY248" fmla="*/ 724343 h 2275759"/>
                  <a:gd name="connsiteX249" fmla="*/ 10774372 w 12185931"/>
                  <a:gd name="connsiteY249" fmla="*/ 692786 h 2275759"/>
                  <a:gd name="connsiteX250" fmla="*/ 10713685 w 12185931"/>
                  <a:gd name="connsiteY250" fmla="*/ 714027 h 2275759"/>
                  <a:gd name="connsiteX251" fmla="*/ 10660887 w 12185931"/>
                  <a:gd name="connsiteY251" fmla="*/ 751046 h 2275759"/>
                  <a:gd name="connsiteX252" fmla="*/ 10546188 w 12185931"/>
                  <a:gd name="connsiteY252" fmla="*/ 759542 h 2275759"/>
                  <a:gd name="connsiteX253" fmla="*/ 10514632 w 12185931"/>
                  <a:gd name="connsiteY253" fmla="*/ 716454 h 2275759"/>
                  <a:gd name="connsiteX254" fmla="*/ 10402361 w 12185931"/>
                  <a:gd name="connsiteY254" fmla="*/ 752866 h 2275759"/>
                  <a:gd name="connsiteX255" fmla="*/ 10290090 w 12185931"/>
                  <a:gd name="connsiteY255" fmla="*/ 752866 h 2275759"/>
                  <a:gd name="connsiteX256" fmla="*/ 10227582 w 12185931"/>
                  <a:gd name="connsiteY256" fmla="*/ 747404 h 2275759"/>
                  <a:gd name="connsiteX257" fmla="*/ 10177819 w 12185931"/>
                  <a:gd name="connsiteY257" fmla="*/ 728591 h 2275759"/>
                  <a:gd name="connsiteX258" fmla="*/ 10177819 w 12185931"/>
                  <a:gd name="connsiteY258" fmla="*/ 714633 h 2275759"/>
                  <a:gd name="connsiteX259" fmla="*/ 10225762 w 12185931"/>
                  <a:gd name="connsiteY259" fmla="*/ 705530 h 2275759"/>
                  <a:gd name="connsiteX260" fmla="*/ 10355025 w 12185931"/>
                  <a:gd name="connsiteY260" fmla="*/ 700069 h 2275759"/>
                  <a:gd name="connsiteX261" fmla="*/ 10402361 w 12185931"/>
                  <a:gd name="connsiteY261" fmla="*/ 673973 h 2275759"/>
                  <a:gd name="connsiteX262" fmla="*/ 10395079 w 12185931"/>
                  <a:gd name="connsiteY262" fmla="*/ 664263 h 2275759"/>
                  <a:gd name="connsiteX263" fmla="*/ 10325895 w 12185931"/>
                  <a:gd name="connsiteY263" fmla="*/ 664263 h 2275759"/>
                  <a:gd name="connsiteX264" fmla="*/ 10328930 w 12185931"/>
                  <a:gd name="connsiteY264" fmla="*/ 670939 h 2275759"/>
                  <a:gd name="connsiteX265" fmla="*/ 10268850 w 12185931"/>
                  <a:gd name="connsiteY265" fmla="*/ 690966 h 2275759"/>
                  <a:gd name="connsiteX266" fmla="*/ 10150510 w 12185931"/>
                  <a:gd name="connsiteY266" fmla="*/ 675187 h 2275759"/>
                  <a:gd name="connsiteX267" fmla="*/ 10104995 w 12185931"/>
                  <a:gd name="connsiteY267" fmla="*/ 680649 h 2275759"/>
                  <a:gd name="connsiteX268" fmla="*/ 10128056 w 12185931"/>
                  <a:gd name="connsiteY268" fmla="*/ 735874 h 2275759"/>
                  <a:gd name="connsiteX269" fmla="*/ 10061301 w 12185931"/>
                  <a:gd name="connsiteY269" fmla="*/ 739515 h 2275759"/>
                  <a:gd name="connsiteX270" fmla="*/ 10052804 w 12185931"/>
                  <a:gd name="connsiteY270" fmla="*/ 756507 h 2275759"/>
                  <a:gd name="connsiteX271" fmla="*/ 10118953 w 12185931"/>
                  <a:gd name="connsiteY271" fmla="*/ 805057 h 2275759"/>
                  <a:gd name="connsiteX272" fmla="*/ 10316792 w 12185931"/>
                  <a:gd name="connsiteY272" fmla="*/ 824477 h 2275759"/>
                  <a:gd name="connsiteX273" fmla="*/ 10362308 w 12185931"/>
                  <a:gd name="connsiteY273" fmla="*/ 858461 h 2275759"/>
                  <a:gd name="connsiteX274" fmla="*/ 10322861 w 12185931"/>
                  <a:gd name="connsiteY274" fmla="*/ 896694 h 2275759"/>
                  <a:gd name="connsiteX275" fmla="*/ 10279773 w 12185931"/>
                  <a:gd name="connsiteY275" fmla="*/ 916721 h 2275759"/>
                  <a:gd name="connsiteX276" fmla="*/ 10324681 w 12185931"/>
                  <a:gd name="connsiteY276" fmla="*/ 942209 h 2275759"/>
                  <a:gd name="connsiteX277" fmla="*/ 10382941 w 12185931"/>
                  <a:gd name="connsiteY277" fmla="*/ 941602 h 2275759"/>
                  <a:gd name="connsiteX278" fmla="*/ 10417532 w 12185931"/>
                  <a:gd name="connsiteY278" fmla="*/ 961022 h 2275759"/>
                  <a:gd name="connsiteX279" fmla="*/ 10392044 w 12185931"/>
                  <a:gd name="connsiteY279" fmla="*/ 986511 h 2275759"/>
                  <a:gd name="connsiteX280" fmla="*/ 10341067 w 12185931"/>
                  <a:gd name="connsiteY280" fmla="*/ 1010786 h 2275759"/>
                  <a:gd name="connsiteX281" fmla="*/ 10376873 w 12185931"/>
                  <a:gd name="connsiteY281" fmla="*/ 1087858 h 2275759"/>
                  <a:gd name="connsiteX282" fmla="*/ 10414498 w 12185931"/>
                  <a:gd name="connsiteY282" fmla="*/ 1159468 h 2275759"/>
                  <a:gd name="connsiteX283" fmla="*/ 10439380 w 12185931"/>
                  <a:gd name="connsiteY283" fmla="*/ 1201342 h 2275759"/>
                  <a:gd name="connsiteX284" fmla="*/ 10465475 w 12185931"/>
                  <a:gd name="connsiteY284" fmla="*/ 1157648 h 2275759"/>
                  <a:gd name="connsiteX285" fmla="*/ 10481860 w 12185931"/>
                  <a:gd name="connsiteY285" fmla="*/ 1143083 h 2275759"/>
                  <a:gd name="connsiteX286" fmla="*/ 10569856 w 12185931"/>
                  <a:gd name="connsiteY286" fmla="*/ 1240182 h 2275759"/>
                  <a:gd name="connsiteX287" fmla="*/ 10731891 w 12185931"/>
                  <a:gd name="connsiteY287" fmla="*/ 1212873 h 2275759"/>
                  <a:gd name="connsiteX288" fmla="*/ 10789543 w 12185931"/>
                  <a:gd name="connsiteY288" fmla="*/ 1225617 h 2275759"/>
                  <a:gd name="connsiteX289" fmla="*/ 10730677 w 12185931"/>
                  <a:gd name="connsiteY289" fmla="*/ 1147331 h 2275759"/>
                  <a:gd name="connsiteX290" fmla="*/ 10731891 w 12185931"/>
                  <a:gd name="connsiteY290" fmla="*/ 1147938 h 2275759"/>
                  <a:gd name="connsiteX291" fmla="*/ 10727036 w 12185931"/>
                  <a:gd name="connsiteY291" fmla="*/ 1112133 h 2275759"/>
                  <a:gd name="connsiteX292" fmla="*/ 10732498 w 12185931"/>
                  <a:gd name="connsiteY292" fmla="*/ 1055087 h 2275759"/>
                  <a:gd name="connsiteX293" fmla="*/ 10790757 w 12185931"/>
                  <a:gd name="connsiteY293" fmla="*/ 1080576 h 2275759"/>
                  <a:gd name="connsiteX294" fmla="*/ 10856906 w 12185931"/>
                  <a:gd name="connsiteY294" fmla="*/ 1052053 h 2275759"/>
                  <a:gd name="connsiteX295" fmla="*/ 10950364 w 12185931"/>
                  <a:gd name="connsiteY295" fmla="*/ 1070259 h 2275759"/>
                  <a:gd name="connsiteX296" fmla="*/ 11018333 w 12185931"/>
                  <a:gd name="connsiteY296" fmla="*/ 1069652 h 2275759"/>
                  <a:gd name="connsiteX297" fmla="*/ 11144562 w 12185931"/>
                  <a:gd name="connsiteY297" fmla="*/ 1056301 h 2275759"/>
                  <a:gd name="connsiteX298" fmla="*/ 11236199 w 12185931"/>
                  <a:gd name="connsiteY298" fmla="*/ 1042950 h 2275759"/>
                  <a:gd name="connsiteX299" fmla="*/ 11236806 w 12185931"/>
                  <a:gd name="connsiteY299" fmla="*/ 1025350 h 2275759"/>
                  <a:gd name="connsiteX300" fmla="*/ 11155485 w 12185931"/>
                  <a:gd name="connsiteY300" fmla="*/ 1005931 h 2275759"/>
                  <a:gd name="connsiteX301" fmla="*/ 11157306 w 12185931"/>
                  <a:gd name="connsiteY301" fmla="*/ 988938 h 2275759"/>
                  <a:gd name="connsiteX302" fmla="*/ 11274431 w 12185931"/>
                  <a:gd name="connsiteY302" fmla="*/ 988331 h 2275759"/>
                  <a:gd name="connsiteX303" fmla="*/ 11321767 w 12185931"/>
                  <a:gd name="connsiteY303" fmla="*/ 991366 h 2275759"/>
                  <a:gd name="connsiteX304" fmla="*/ 11353324 w 12185931"/>
                  <a:gd name="connsiteY304" fmla="*/ 1024137 h 2275759"/>
                  <a:gd name="connsiteX305" fmla="*/ 11370924 w 12185931"/>
                  <a:gd name="connsiteY305" fmla="*/ 1066618 h 2275759"/>
                  <a:gd name="connsiteX306" fmla="*/ 11197966 w 12185931"/>
                  <a:gd name="connsiteY306" fmla="*/ 1112133 h 2275759"/>
                  <a:gd name="connsiteX307" fmla="*/ 11163375 w 12185931"/>
                  <a:gd name="connsiteY307" fmla="*/ 1132159 h 2275759"/>
                  <a:gd name="connsiteX308" fmla="*/ 11174905 w 12185931"/>
                  <a:gd name="connsiteY308" fmla="*/ 1161289 h 2275759"/>
                  <a:gd name="connsiteX309" fmla="*/ 11211318 w 12185931"/>
                  <a:gd name="connsiteY309" fmla="*/ 1137621 h 2275759"/>
                  <a:gd name="connsiteX310" fmla="*/ 11225882 w 12185931"/>
                  <a:gd name="connsiteY310" fmla="*/ 1120629 h 2275759"/>
                  <a:gd name="connsiteX311" fmla="*/ 11289603 w 12185931"/>
                  <a:gd name="connsiteY311" fmla="*/ 1162503 h 2275759"/>
                  <a:gd name="connsiteX312" fmla="*/ 11217993 w 12185931"/>
                  <a:gd name="connsiteY312" fmla="*/ 1177675 h 2275759"/>
                  <a:gd name="connsiteX313" fmla="*/ 11244088 w 12185931"/>
                  <a:gd name="connsiteY313" fmla="*/ 1209839 h 2275759"/>
                  <a:gd name="connsiteX314" fmla="*/ 11129997 w 12185931"/>
                  <a:gd name="connsiteY314" fmla="*/ 1211659 h 2275759"/>
                  <a:gd name="connsiteX315" fmla="*/ 11091157 w 12185931"/>
                  <a:gd name="connsiteY315" fmla="*/ 1252319 h 2275759"/>
                  <a:gd name="connsiteX316" fmla="*/ 11076592 w 12185931"/>
                  <a:gd name="connsiteY316" fmla="*/ 1232900 h 2275759"/>
                  <a:gd name="connsiteX317" fmla="*/ 11034718 w 12185931"/>
                  <a:gd name="connsiteY317" fmla="*/ 1234720 h 2275759"/>
                  <a:gd name="connsiteX318" fmla="*/ 11029864 w 12185931"/>
                  <a:gd name="connsiteY318" fmla="*/ 1254747 h 2275759"/>
                  <a:gd name="connsiteX319" fmla="*/ 11062027 w 12185931"/>
                  <a:gd name="connsiteY319" fmla="*/ 1270526 h 2275759"/>
                  <a:gd name="connsiteX320" fmla="*/ 11162161 w 12185931"/>
                  <a:gd name="connsiteY320" fmla="*/ 1275987 h 2275759"/>
                  <a:gd name="connsiteX321" fmla="*/ 11083875 w 12185931"/>
                  <a:gd name="connsiteY321" fmla="*/ 1307545 h 2275759"/>
                  <a:gd name="connsiteX322" fmla="*/ 11196146 w 12185931"/>
                  <a:gd name="connsiteY322" fmla="*/ 1331212 h 2275759"/>
                  <a:gd name="connsiteX323" fmla="*/ 11247122 w 12185931"/>
                  <a:gd name="connsiteY323" fmla="*/ 1325751 h 2275759"/>
                  <a:gd name="connsiteX324" fmla="*/ 11247730 w 12185931"/>
                  <a:gd name="connsiteY324" fmla="*/ 1341529 h 2275759"/>
                  <a:gd name="connsiteX325" fmla="*/ 11158519 w 12185931"/>
                  <a:gd name="connsiteY325" fmla="*/ 1365197 h 2275759"/>
                  <a:gd name="connsiteX326" fmla="*/ 11167622 w 12185931"/>
                  <a:gd name="connsiteY326" fmla="*/ 1383403 h 2275759"/>
                  <a:gd name="connsiteX327" fmla="*/ 11053532 w 12185931"/>
                  <a:gd name="connsiteY327" fmla="*/ 1454407 h 2275759"/>
                  <a:gd name="connsiteX328" fmla="*/ 11087516 w 12185931"/>
                  <a:gd name="connsiteY328" fmla="*/ 1493853 h 2275759"/>
                  <a:gd name="connsiteX329" fmla="*/ 10932158 w 12185931"/>
                  <a:gd name="connsiteY329" fmla="*/ 1523590 h 2275759"/>
                  <a:gd name="connsiteX330" fmla="*/ 10981314 w 12185931"/>
                  <a:gd name="connsiteY330" fmla="*/ 1529052 h 2275759"/>
                  <a:gd name="connsiteX331" fmla="*/ 11023795 w 12185931"/>
                  <a:gd name="connsiteY331" fmla="*/ 1528445 h 2275759"/>
                  <a:gd name="connsiteX332" fmla="*/ 11049890 w 12185931"/>
                  <a:gd name="connsiteY332" fmla="*/ 1553933 h 2275759"/>
                  <a:gd name="connsiteX333" fmla="*/ 11020154 w 12185931"/>
                  <a:gd name="connsiteY333" fmla="*/ 1573353 h 2275759"/>
                  <a:gd name="connsiteX334" fmla="*/ 10910917 w 12185931"/>
                  <a:gd name="connsiteY334" fmla="*/ 1580029 h 2275759"/>
                  <a:gd name="connsiteX335" fmla="*/ 10933371 w 12185931"/>
                  <a:gd name="connsiteY335" fmla="*/ 1538762 h 2275759"/>
                  <a:gd name="connsiteX336" fmla="*/ 10838093 w 12185931"/>
                  <a:gd name="connsiteY336" fmla="*/ 1545437 h 2275759"/>
                  <a:gd name="connsiteX337" fmla="*/ 10848410 w 12185931"/>
                  <a:gd name="connsiteY337" fmla="*/ 1629185 h 2275759"/>
                  <a:gd name="connsiteX338" fmla="*/ 10711864 w 12185931"/>
                  <a:gd name="connsiteY338" fmla="*/ 1643750 h 2275759"/>
                  <a:gd name="connsiteX339" fmla="*/ 10711864 w 12185931"/>
                  <a:gd name="connsiteY339" fmla="*/ 1695941 h 2275759"/>
                  <a:gd name="connsiteX340" fmla="*/ 10651177 w 12185931"/>
                  <a:gd name="connsiteY340" fmla="*/ 1669238 h 2275759"/>
                  <a:gd name="connsiteX341" fmla="*/ 10830203 w 12185931"/>
                  <a:gd name="connsiteY341" fmla="*/ 1694727 h 2275759"/>
                  <a:gd name="connsiteX342" fmla="*/ 10839913 w 12185931"/>
                  <a:gd name="connsiteY342" fmla="*/ 1719002 h 2275759"/>
                  <a:gd name="connsiteX343" fmla="*/ 10901207 w 12185931"/>
                  <a:gd name="connsiteY343" fmla="*/ 1750559 h 2275759"/>
                  <a:gd name="connsiteX344" fmla="*/ 10941261 w 12185931"/>
                  <a:gd name="connsiteY344" fmla="*/ 1746918 h 2275759"/>
                  <a:gd name="connsiteX345" fmla="*/ 11004375 w 12185931"/>
                  <a:gd name="connsiteY345" fmla="*/ 1735387 h 2275759"/>
                  <a:gd name="connsiteX346" fmla="*/ 11066882 w 12185931"/>
                  <a:gd name="connsiteY346" fmla="*/ 1725070 h 2275759"/>
                  <a:gd name="connsiteX347" fmla="*/ 11068703 w 12185931"/>
                  <a:gd name="connsiteY347" fmla="*/ 1712326 h 2275759"/>
                  <a:gd name="connsiteX348" fmla="*/ 11107542 w 12185931"/>
                  <a:gd name="connsiteY348" fmla="*/ 1746918 h 2275759"/>
                  <a:gd name="connsiteX349" fmla="*/ 11064455 w 12185931"/>
                  <a:gd name="connsiteY349" fmla="*/ 1760269 h 2275759"/>
                  <a:gd name="connsiteX350" fmla="*/ 11080233 w 12185931"/>
                  <a:gd name="connsiteY350" fmla="*/ 1780296 h 2275759"/>
                  <a:gd name="connsiteX351" fmla="*/ 11199787 w 12185931"/>
                  <a:gd name="connsiteY351" fmla="*/ 1742670 h 2275759"/>
                  <a:gd name="connsiteX352" fmla="*/ 11293852 w 12185931"/>
                  <a:gd name="connsiteY352" fmla="*/ 1762696 h 2275759"/>
                  <a:gd name="connsiteX353" fmla="*/ 11338760 w 12185931"/>
                  <a:gd name="connsiteY353" fmla="*/ 1800322 h 2275759"/>
                  <a:gd name="connsiteX354" fmla="*/ 11284749 w 12185931"/>
                  <a:gd name="connsiteY354" fmla="*/ 1831273 h 2275759"/>
                  <a:gd name="connsiteX355" fmla="*/ 11129390 w 12185931"/>
                  <a:gd name="connsiteY355" fmla="*/ 1842196 h 2275759"/>
                  <a:gd name="connsiteX356" fmla="*/ 11012264 w 12185931"/>
                  <a:gd name="connsiteY356" fmla="*/ 1805784 h 2275759"/>
                  <a:gd name="connsiteX357" fmla="*/ 10947936 w 12185931"/>
                  <a:gd name="connsiteY357" fmla="*/ 1794253 h 2275759"/>
                  <a:gd name="connsiteX358" fmla="*/ 10995272 w 12185931"/>
                  <a:gd name="connsiteY358" fmla="*/ 1864650 h 2275759"/>
                  <a:gd name="connsiteX359" fmla="*/ 10896959 w 12185931"/>
                  <a:gd name="connsiteY359" fmla="*/ 1891959 h 2275759"/>
                  <a:gd name="connsiteX360" fmla="*/ 10901207 w 12185931"/>
                  <a:gd name="connsiteY360" fmla="*/ 1922303 h 2275759"/>
                  <a:gd name="connsiteX361" fmla="*/ 10866616 w 12185931"/>
                  <a:gd name="connsiteY361" fmla="*/ 1925337 h 2275759"/>
                  <a:gd name="connsiteX362" fmla="*/ 10829597 w 12185931"/>
                  <a:gd name="connsiteY362" fmla="*/ 1953253 h 2275759"/>
                  <a:gd name="connsiteX363" fmla="*/ 10850230 w 12185931"/>
                  <a:gd name="connsiteY363" fmla="*/ 1987845 h 2275759"/>
                  <a:gd name="connsiteX364" fmla="*/ 10897566 w 12185931"/>
                  <a:gd name="connsiteY364" fmla="*/ 2044284 h 2275759"/>
                  <a:gd name="connsiteX365" fmla="*/ 10870863 w 12185931"/>
                  <a:gd name="connsiteY365" fmla="*/ 2144417 h 2275759"/>
                  <a:gd name="connsiteX366" fmla="*/ 10779226 w 12185931"/>
                  <a:gd name="connsiteY366" fmla="*/ 2157161 h 2275759"/>
                  <a:gd name="connsiteX367" fmla="*/ 10713077 w 12185931"/>
                  <a:gd name="connsiteY367" fmla="*/ 2138955 h 2275759"/>
                  <a:gd name="connsiteX368" fmla="*/ 10606875 w 12185931"/>
                  <a:gd name="connsiteY368" fmla="*/ 2182043 h 2275759"/>
                  <a:gd name="connsiteX369" fmla="*/ 10464261 w 12185931"/>
                  <a:gd name="connsiteY369" fmla="*/ 2152306 h 2275759"/>
                  <a:gd name="connsiteX370" fmla="*/ 10422994 w 12185931"/>
                  <a:gd name="connsiteY370" fmla="*/ 2140169 h 2275759"/>
                  <a:gd name="connsiteX371" fmla="*/ 10313758 w 12185931"/>
                  <a:gd name="connsiteY371" fmla="*/ 2124390 h 2275759"/>
                  <a:gd name="connsiteX372" fmla="*/ 10248216 w 12185931"/>
                  <a:gd name="connsiteY372" fmla="*/ 2135921 h 2275759"/>
                  <a:gd name="connsiteX373" fmla="*/ 10157185 w 12185931"/>
                  <a:gd name="connsiteY373" fmla="*/ 2154127 h 2275759"/>
                  <a:gd name="connsiteX374" fmla="*/ 9967843 w 12185931"/>
                  <a:gd name="connsiteY374" fmla="*/ 2088585 h 2275759"/>
                  <a:gd name="connsiteX375" fmla="*/ 9901694 w 12185931"/>
                  <a:gd name="connsiteY375" fmla="*/ 2047925 h 2275759"/>
                  <a:gd name="connsiteX376" fmla="*/ 9682007 w 12185931"/>
                  <a:gd name="connsiteY376" fmla="*/ 2066738 h 2275759"/>
                  <a:gd name="connsiteX377" fmla="*/ 9682007 w 12185931"/>
                  <a:gd name="connsiteY377" fmla="*/ 2133493 h 2275759"/>
                  <a:gd name="connsiteX378" fmla="*/ 9658339 w 12185931"/>
                  <a:gd name="connsiteY378" fmla="*/ 2126211 h 2275759"/>
                  <a:gd name="connsiteX379" fmla="*/ 9560634 w 12185931"/>
                  <a:gd name="connsiteY379" fmla="*/ 2104971 h 2275759"/>
                  <a:gd name="connsiteX380" fmla="*/ 9501767 w 12185931"/>
                  <a:gd name="connsiteY380" fmla="*/ 2060062 h 2275759"/>
                  <a:gd name="connsiteX381" fmla="*/ 9405882 w 12185931"/>
                  <a:gd name="connsiteY381" fmla="*/ 2029719 h 2275759"/>
                  <a:gd name="connsiteX382" fmla="*/ 9399813 w 12185931"/>
                  <a:gd name="connsiteY382" fmla="*/ 2042463 h 2275759"/>
                  <a:gd name="connsiteX383" fmla="*/ 9391924 w 12185931"/>
                  <a:gd name="connsiteY383" fmla="*/ 2026078 h 2275759"/>
                  <a:gd name="connsiteX384" fmla="*/ 9368256 w 12185931"/>
                  <a:gd name="connsiteY384" fmla="*/ 1988452 h 2275759"/>
                  <a:gd name="connsiteX385" fmla="*/ 9332450 w 12185931"/>
                  <a:gd name="connsiteY385" fmla="*/ 2007265 h 2275759"/>
                  <a:gd name="connsiteX386" fmla="*/ 9284508 w 12185931"/>
                  <a:gd name="connsiteY386" fmla="*/ 2036394 h 2275759"/>
                  <a:gd name="connsiteX387" fmla="*/ 9211684 w 12185931"/>
                  <a:gd name="connsiteY387" fmla="*/ 1989058 h 2275759"/>
                  <a:gd name="connsiteX388" fmla="*/ 9198332 w 12185931"/>
                  <a:gd name="connsiteY388" fmla="*/ 1893780 h 2275759"/>
                  <a:gd name="connsiteX389" fmla="*/ 9183767 w 12185931"/>
                  <a:gd name="connsiteY389" fmla="*/ 1862830 h 2275759"/>
                  <a:gd name="connsiteX390" fmla="*/ 9171023 w 12185931"/>
                  <a:gd name="connsiteY390" fmla="*/ 1867685 h 2275759"/>
                  <a:gd name="connsiteX391" fmla="*/ 9177699 w 12185931"/>
                  <a:gd name="connsiteY391" fmla="*/ 1907738 h 2275759"/>
                  <a:gd name="connsiteX392" fmla="*/ 9165561 w 12185931"/>
                  <a:gd name="connsiteY392" fmla="*/ 1916234 h 2275759"/>
                  <a:gd name="connsiteX393" fmla="*/ 9130363 w 12185931"/>
                  <a:gd name="connsiteY393" fmla="*/ 1860402 h 2275759"/>
                  <a:gd name="connsiteX394" fmla="*/ 9091523 w 12185931"/>
                  <a:gd name="connsiteY394" fmla="*/ 1749345 h 2275759"/>
                  <a:gd name="connsiteX395" fmla="*/ 9036905 w 12185931"/>
                  <a:gd name="connsiteY395" fmla="*/ 1680769 h 2275759"/>
                  <a:gd name="connsiteX396" fmla="*/ 9033871 w 12185931"/>
                  <a:gd name="connsiteY396" fmla="*/ 1651639 h 2275759"/>
                  <a:gd name="connsiteX397" fmla="*/ 9064821 w 12185931"/>
                  <a:gd name="connsiteY397" fmla="*/ 1655281 h 2275759"/>
                  <a:gd name="connsiteX398" fmla="*/ 9134611 w 12185931"/>
                  <a:gd name="connsiteY398" fmla="*/ 1683803 h 2275759"/>
                  <a:gd name="connsiteX399" fmla="*/ 9187409 w 12185931"/>
                  <a:gd name="connsiteY399" fmla="*/ 1745704 h 2275759"/>
                  <a:gd name="connsiteX400" fmla="*/ 9241420 w 12185931"/>
                  <a:gd name="connsiteY400" fmla="*/ 1855547 h 2275759"/>
                  <a:gd name="connsiteX401" fmla="*/ 9270550 w 12185931"/>
                  <a:gd name="connsiteY401" fmla="*/ 1860402 h 2275759"/>
                  <a:gd name="connsiteX402" fmla="*/ 9255985 w 12185931"/>
                  <a:gd name="connsiteY402" fmla="*/ 1819742 h 2275759"/>
                  <a:gd name="connsiteX403" fmla="*/ 9342161 w 12185931"/>
                  <a:gd name="connsiteY403" fmla="*/ 1841589 h 2275759"/>
                  <a:gd name="connsiteX404" fmla="*/ 9345802 w 12185931"/>
                  <a:gd name="connsiteY404" fmla="*/ 1834914 h 2275759"/>
                  <a:gd name="connsiteX405" fmla="*/ 9208042 w 12185931"/>
                  <a:gd name="connsiteY405" fmla="*/ 1718395 h 2275759"/>
                  <a:gd name="connsiteX406" fmla="*/ 9278439 w 12185931"/>
                  <a:gd name="connsiteY406" fmla="*/ 1683197 h 2275759"/>
                  <a:gd name="connsiteX407" fmla="*/ 9125508 w 12185931"/>
                  <a:gd name="connsiteY407" fmla="*/ 1649819 h 2275759"/>
                  <a:gd name="connsiteX408" fmla="*/ 9051470 w 12185931"/>
                  <a:gd name="connsiteY408" fmla="*/ 1633433 h 2275759"/>
                  <a:gd name="connsiteX409" fmla="*/ 9001100 w 12185931"/>
                  <a:gd name="connsiteY409" fmla="*/ 1671059 h 2275759"/>
                  <a:gd name="connsiteX410" fmla="*/ 8942841 w 12185931"/>
                  <a:gd name="connsiteY410" fmla="*/ 1748738 h 2275759"/>
                  <a:gd name="connsiteX411" fmla="*/ 8911284 w 12185931"/>
                  <a:gd name="connsiteY411" fmla="*/ 1743277 h 2275759"/>
                  <a:gd name="connsiteX412" fmla="*/ 8841494 w 12185931"/>
                  <a:gd name="connsiteY412" fmla="*/ 1681376 h 2275759"/>
                  <a:gd name="connsiteX413" fmla="*/ 8766849 w 12185931"/>
                  <a:gd name="connsiteY413" fmla="*/ 1623117 h 2275759"/>
                  <a:gd name="connsiteX414" fmla="*/ 8690383 w 12185931"/>
                  <a:gd name="connsiteY414" fmla="*/ 1544223 h 2275759"/>
                  <a:gd name="connsiteX415" fmla="*/ 8677639 w 12185931"/>
                  <a:gd name="connsiteY415" fmla="*/ 1553933 h 2275759"/>
                  <a:gd name="connsiteX416" fmla="*/ 8706768 w 12185931"/>
                  <a:gd name="connsiteY416" fmla="*/ 1621903 h 2275759"/>
                  <a:gd name="connsiteX417" fmla="*/ 8717086 w 12185931"/>
                  <a:gd name="connsiteY417" fmla="*/ 1609765 h 2275759"/>
                  <a:gd name="connsiteX418" fmla="*/ 8768669 w 12185931"/>
                  <a:gd name="connsiteY418" fmla="*/ 1621903 h 2275759"/>
                  <a:gd name="connsiteX419" fmla="*/ 8797192 w 12185931"/>
                  <a:gd name="connsiteY419" fmla="*/ 1661349 h 2275759"/>
                  <a:gd name="connsiteX420" fmla="*/ 8829356 w 12185931"/>
                  <a:gd name="connsiteY420" fmla="*/ 1707471 h 2275759"/>
                  <a:gd name="connsiteX421" fmla="*/ 8766242 w 12185931"/>
                  <a:gd name="connsiteY421" fmla="*/ 1725070 h 2275759"/>
                  <a:gd name="connsiteX422" fmla="*/ 8676425 w 12185931"/>
                  <a:gd name="connsiteY422" fmla="*/ 1640109 h 2275759"/>
                  <a:gd name="connsiteX423" fmla="*/ 8636372 w 12185931"/>
                  <a:gd name="connsiteY423" fmla="*/ 1609158 h 2275759"/>
                  <a:gd name="connsiteX424" fmla="*/ 8597532 w 12185931"/>
                  <a:gd name="connsiteY424" fmla="*/ 1620082 h 2275759"/>
                  <a:gd name="connsiteX425" fmla="*/ 8611490 w 12185931"/>
                  <a:gd name="connsiteY425" fmla="*/ 1656494 h 2275759"/>
                  <a:gd name="connsiteX426" fmla="*/ 8629696 w 12185931"/>
                  <a:gd name="connsiteY426" fmla="*/ 1674700 h 2275759"/>
                  <a:gd name="connsiteX427" fmla="*/ 8600566 w 12185931"/>
                  <a:gd name="connsiteY427" fmla="*/ 1769979 h 2275759"/>
                  <a:gd name="connsiteX428" fmla="*/ 8550197 w 12185931"/>
                  <a:gd name="connsiteY428" fmla="*/ 1794253 h 2275759"/>
                  <a:gd name="connsiteX429" fmla="*/ 8606635 w 12185931"/>
                  <a:gd name="connsiteY429" fmla="*/ 1833093 h 2275759"/>
                  <a:gd name="connsiteX430" fmla="*/ 8726795 w 12185931"/>
                  <a:gd name="connsiteY430" fmla="*/ 1859189 h 2275759"/>
                  <a:gd name="connsiteX431" fmla="*/ 8755318 w 12185931"/>
                  <a:gd name="connsiteY431" fmla="*/ 1876181 h 2275759"/>
                  <a:gd name="connsiteX432" fmla="*/ 8791123 w 12185931"/>
                  <a:gd name="connsiteY432" fmla="*/ 1889532 h 2275759"/>
                  <a:gd name="connsiteX433" fmla="*/ 8913104 w 12185931"/>
                  <a:gd name="connsiteY433" fmla="*/ 1790612 h 2275759"/>
                  <a:gd name="connsiteX434" fmla="*/ 9018092 w 12185931"/>
                  <a:gd name="connsiteY434" fmla="*/ 1874360 h 2275759"/>
                  <a:gd name="connsiteX435" fmla="*/ 8998672 w 12185931"/>
                  <a:gd name="connsiteY435" fmla="*/ 1943543 h 2275759"/>
                  <a:gd name="connsiteX436" fmla="*/ 9069070 w 12185931"/>
                  <a:gd name="connsiteY436" fmla="*/ 1984810 h 2275759"/>
                  <a:gd name="connsiteX437" fmla="*/ 9070890 w 12185931"/>
                  <a:gd name="connsiteY437" fmla="*/ 1965998 h 2275759"/>
                  <a:gd name="connsiteX438" fmla="*/ 9106088 w 12185931"/>
                  <a:gd name="connsiteY438" fmla="*/ 1932013 h 2275759"/>
                  <a:gd name="connsiteX439" fmla="*/ 9132791 w 12185931"/>
                  <a:gd name="connsiteY439" fmla="*/ 1972673 h 2275759"/>
                  <a:gd name="connsiteX440" fmla="*/ 9169810 w 12185931"/>
                  <a:gd name="connsiteY440" fmla="*/ 2016975 h 2275759"/>
                  <a:gd name="connsiteX441" fmla="*/ 9198332 w 12185931"/>
                  <a:gd name="connsiteY441" fmla="*/ 2098295 h 2275759"/>
                  <a:gd name="connsiteX442" fmla="*/ 9010203 w 12185931"/>
                  <a:gd name="connsiteY442" fmla="*/ 2024864 h 2275759"/>
                  <a:gd name="connsiteX443" fmla="*/ 8873657 w 12185931"/>
                  <a:gd name="connsiteY443" fmla="*/ 2045497 h 2275759"/>
                  <a:gd name="connsiteX444" fmla="*/ 8735292 w 12185931"/>
                  <a:gd name="connsiteY444" fmla="*/ 2106184 h 2275759"/>
                  <a:gd name="connsiteX445" fmla="*/ 8652150 w 12185931"/>
                  <a:gd name="connsiteY445" fmla="*/ 2123177 h 2275759"/>
                  <a:gd name="connsiteX446" fmla="*/ 8627269 w 12185931"/>
                  <a:gd name="connsiteY446" fmla="*/ 2012726 h 2275759"/>
                  <a:gd name="connsiteX447" fmla="*/ 8480407 w 12185931"/>
                  <a:gd name="connsiteY447" fmla="*/ 1958108 h 2275759"/>
                  <a:gd name="connsiteX448" fmla="*/ 8431250 w 12185931"/>
                  <a:gd name="connsiteY448" fmla="*/ 1882856 h 2275759"/>
                  <a:gd name="connsiteX449" fmla="*/ 8394837 w 12185931"/>
                  <a:gd name="connsiteY449" fmla="*/ 1798502 h 2275759"/>
                  <a:gd name="connsiteX450" fmla="*/ 8377846 w 12185931"/>
                  <a:gd name="connsiteY450" fmla="*/ 1782116 h 2275759"/>
                  <a:gd name="connsiteX451" fmla="*/ 8311697 w 12185931"/>
                  <a:gd name="connsiteY451" fmla="*/ 1762089 h 2275759"/>
                  <a:gd name="connsiteX452" fmla="*/ 8266182 w 12185931"/>
                  <a:gd name="connsiteY452" fmla="*/ 1756628 h 2275759"/>
                  <a:gd name="connsiteX453" fmla="*/ 8249797 w 12185931"/>
                  <a:gd name="connsiteY453" fmla="*/ 1749345 h 2275759"/>
                  <a:gd name="connsiteX454" fmla="*/ 8095045 w 12185931"/>
                  <a:gd name="connsiteY454" fmla="*/ 1833093 h 2275759"/>
                  <a:gd name="connsiteX455" fmla="*/ 8109003 w 12185931"/>
                  <a:gd name="connsiteY455" fmla="*/ 1902883 h 2275759"/>
                  <a:gd name="connsiteX456" fmla="*/ 8192144 w 12185931"/>
                  <a:gd name="connsiteY456" fmla="*/ 1908952 h 2275759"/>
                  <a:gd name="connsiteX457" fmla="*/ 8197605 w 12185931"/>
                  <a:gd name="connsiteY457" fmla="*/ 1895601 h 2275759"/>
                  <a:gd name="connsiteX458" fmla="*/ 8200033 w 12185931"/>
                  <a:gd name="connsiteY458" fmla="*/ 1844017 h 2275759"/>
                  <a:gd name="connsiteX459" fmla="*/ 8254651 w 12185931"/>
                  <a:gd name="connsiteY459" fmla="*/ 1856154 h 2275759"/>
                  <a:gd name="connsiteX460" fmla="*/ 8292884 w 12185931"/>
                  <a:gd name="connsiteY460" fmla="*/ 1851299 h 2275759"/>
                  <a:gd name="connsiteX461" fmla="*/ 8374205 w 12185931"/>
                  <a:gd name="connsiteY461" fmla="*/ 1890139 h 2275759"/>
                  <a:gd name="connsiteX462" fmla="*/ 8322013 w 12185931"/>
                  <a:gd name="connsiteY462" fmla="*/ 1892566 h 2275759"/>
                  <a:gd name="connsiteX463" fmla="*/ 8331116 w 12185931"/>
                  <a:gd name="connsiteY463" fmla="*/ 1950219 h 2275759"/>
                  <a:gd name="connsiteX464" fmla="*/ 8407582 w 12185931"/>
                  <a:gd name="connsiteY464" fmla="*/ 2030932 h 2275759"/>
                  <a:gd name="connsiteX465" fmla="*/ 8379059 w 12185931"/>
                  <a:gd name="connsiteY465" fmla="*/ 2088585 h 2275759"/>
                  <a:gd name="connsiteX466" fmla="*/ 8285601 w 12185931"/>
                  <a:gd name="connsiteY466" fmla="*/ 2067951 h 2275759"/>
                  <a:gd name="connsiteX467" fmla="*/ 8078659 w 12185931"/>
                  <a:gd name="connsiteY467" fmla="*/ 1957501 h 2275759"/>
                  <a:gd name="connsiteX468" fmla="*/ 7990663 w 12185931"/>
                  <a:gd name="connsiteY468" fmla="*/ 1822169 h 2275759"/>
                  <a:gd name="connsiteX469" fmla="*/ 7955465 w 12185931"/>
                  <a:gd name="connsiteY469" fmla="*/ 1813066 h 2275759"/>
                  <a:gd name="connsiteX470" fmla="*/ 7880820 w 12185931"/>
                  <a:gd name="connsiteY470" fmla="*/ 1812460 h 2275759"/>
                  <a:gd name="connsiteX471" fmla="*/ 7880820 w 12185931"/>
                  <a:gd name="connsiteY471" fmla="*/ 1850086 h 2275759"/>
                  <a:gd name="connsiteX472" fmla="*/ 7956679 w 12185931"/>
                  <a:gd name="connsiteY472" fmla="*/ 1851299 h 2275759"/>
                  <a:gd name="connsiteX473" fmla="*/ 7973064 w 12185931"/>
                  <a:gd name="connsiteY473" fmla="*/ 1976314 h 2275759"/>
                  <a:gd name="connsiteX474" fmla="*/ 8070770 w 12185931"/>
                  <a:gd name="connsiteY474" fmla="*/ 2055814 h 2275759"/>
                  <a:gd name="connsiteX475" fmla="*/ 7871717 w 12185931"/>
                  <a:gd name="connsiteY475" fmla="*/ 2086764 h 2275759"/>
                  <a:gd name="connsiteX476" fmla="*/ 7772190 w 12185931"/>
                  <a:gd name="connsiteY476" fmla="*/ 2064917 h 2275759"/>
                  <a:gd name="connsiteX477" fmla="*/ 7729709 w 12185931"/>
                  <a:gd name="connsiteY477" fmla="*/ 2070986 h 2275759"/>
                  <a:gd name="connsiteX478" fmla="*/ 7617439 w 12185931"/>
                  <a:gd name="connsiteY478" fmla="*/ 2055814 h 2275759"/>
                  <a:gd name="connsiteX479" fmla="*/ 7577992 w 12185931"/>
                  <a:gd name="connsiteY479" fmla="*/ 2046711 h 2275759"/>
                  <a:gd name="connsiteX480" fmla="*/ 7530049 w 12185931"/>
                  <a:gd name="connsiteY480" fmla="*/ 2069772 h 2275759"/>
                  <a:gd name="connsiteX481" fmla="*/ 7476645 w 12185931"/>
                  <a:gd name="connsiteY481" fmla="*/ 2070986 h 2275759"/>
                  <a:gd name="connsiteX482" fmla="*/ 7366802 w 12185931"/>
                  <a:gd name="connsiteY482" fmla="*/ 2150486 h 2275759"/>
                  <a:gd name="connsiteX483" fmla="*/ 7085821 w 12185931"/>
                  <a:gd name="connsiteY483" fmla="*/ 2150486 h 2275759"/>
                  <a:gd name="connsiteX484" fmla="*/ 7044554 w 12185931"/>
                  <a:gd name="connsiteY484" fmla="*/ 2134100 h 2275759"/>
                  <a:gd name="connsiteX485" fmla="*/ 6960200 w 12185931"/>
                  <a:gd name="connsiteY485" fmla="*/ 2046104 h 2275759"/>
                  <a:gd name="connsiteX486" fmla="*/ 6908008 w 12185931"/>
                  <a:gd name="connsiteY486" fmla="*/ 1977528 h 2275759"/>
                  <a:gd name="connsiteX487" fmla="*/ 6878272 w 12185931"/>
                  <a:gd name="connsiteY487" fmla="*/ 1956288 h 2275759"/>
                  <a:gd name="connsiteX488" fmla="*/ 6817586 w 12185931"/>
                  <a:gd name="connsiteY488" fmla="*/ 1945971 h 2275759"/>
                  <a:gd name="connsiteX489" fmla="*/ 6826689 w 12185931"/>
                  <a:gd name="connsiteY489" fmla="*/ 1879822 h 2275759"/>
                  <a:gd name="connsiteX490" fmla="*/ 6945028 w 12185931"/>
                  <a:gd name="connsiteY490" fmla="*/ 1897421 h 2275759"/>
                  <a:gd name="connsiteX491" fmla="*/ 6999039 w 12185931"/>
                  <a:gd name="connsiteY491" fmla="*/ 1869505 h 2275759"/>
                  <a:gd name="connsiteX492" fmla="*/ 7073077 w 12185931"/>
                  <a:gd name="connsiteY492" fmla="*/ 1850692 h 2275759"/>
                  <a:gd name="connsiteX493" fmla="*/ 7131337 w 12185931"/>
                  <a:gd name="connsiteY493" fmla="*/ 1852513 h 2275759"/>
                  <a:gd name="connsiteX494" fmla="*/ 6995398 w 12185931"/>
                  <a:gd name="connsiteY494" fmla="*/ 1717181 h 2275759"/>
                  <a:gd name="connsiteX495" fmla="*/ 6883734 w 12185931"/>
                  <a:gd name="connsiteY495" fmla="*/ 1723857 h 2275759"/>
                  <a:gd name="connsiteX496" fmla="*/ 6783600 w 12185931"/>
                  <a:gd name="connsiteY496" fmla="*/ 1757234 h 2275759"/>
                  <a:gd name="connsiteX497" fmla="*/ 6743547 w 12185931"/>
                  <a:gd name="connsiteY497" fmla="*/ 1762089 h 2275759"/>
                  <a:gd name="connsiteX498" fmla="*/ 6603967 w 12185931"/>
                  <a:gd name="connsiteY498" fmla="*/ 1740242 h 2275759"/>
                  <a:gd name="connsiteX499" fmla="*/ 6529323 w 12185931"/>
                  <a:gd name="connsiteY499" fmla="*/ 1724464 h 2275759"/>
                  <a:gd name="connsiteX500" fmla="*/ 6390956 w 12185931"/>
                  <a:gd name="connsiteY500" fmla="*/ 1681983 h 2275759"/>
                  <a:gd name="connsiteX501" fmla="*/ 6262907 w 12185931"/>
                  <a:gd name="connsiteY501" fmla="*/ 1705044 h 2275759"/>
                  <a:gd name="connsiteX502" fmla="*/ 6231957 w 12185931"/>
                  <a:gd name="connsiteY502" fmla="*/ 1751773 h 2275759"/>
                  <a:gd name="connsiteX503" fmla="*/ 6187048 w 12185931"/>
                  <a:gd name="connsiteY503" fmla="*/ 1732960 h 2275759"/>
                  <a:gd name="connsiteX504" fmla="*/ 6133037 w 12185931"/>
                  <a:gd name="connsiteY504" fmla="*/ 1634040 h 2275759"/>
                  <a:gd name="connsiteX505" fmla="*/ 6190083 w 12185931"/>
                  <a:gd name="connsiteY505" fmla="*/ 1604910 h 2275759"/>
                  <a:gd name="connsiteX506" fmla="*/ 6184014 w 12185931"/>
                  <a:gd name="connsiteY506" fmla="*/ 1572139 h 2275759"/>
                  <a:gd name="connsiteX507" fmla="*/ 6245308 w 12185931"/>
                  <a:gd name="connsiteY507" fmla="*/ 1572746 h 2275759"/>
                  <a:gd name="connsiteX508" fmla="*/ 6366682 w 12185931"/>
                  <a:gd name="connsiteY508" fmla="*/ 1604304 h 2275759"/>
                  <a:gd name="connsiteX509" fmla="*/ 6432830 w 12185931"/>
                  <a:gd name="connsiteY509" fmla="*/ 1590952 h 2275759"/>
                  <a:gd name="connsiteX510" fmla="*/ 6191903 w 12185931"/>
                  <a:gd name="connsiteY510" fmla="*/ 1446518 h 2275759"/>
                  <a:gd name="connsiteX511" fmla="*/ 6181586 w 12185931"/>
                  <a:gd name="connsiteY511" fmla="*/ 1492640 h 2275759"/>
                  <a:gd name="connsiteX512" fmla="*/ 6097839 w 12185931"/>
                  <a:gd name="connsiteY512" fmla="*/ 1478682 h 2275759"/>
                  <a:gd name="connsiteX513" fmla="*/ 6150029 w 12185931"/>
                  <a:gd name="connsiteY513" fmla="*/ 1424063 h 2275759"/>
                  <a:gd name="connsiteX514" fmla="*/ 6096625 w 12185931"/>
                  <a:gd name="connsiteY514" fmla="*/ 1402823 h 2275759"/>
                  <a:gd name="connsiteX515" fmla="*/ 6092377 w 12185931"/>
                  <a:gd name="connsiteY515" fmla="*/ 1439842 h 2275759"/>
                  <a:gd name="connsiteX516" fmla="*/ 5971003 w 12185931"/>
                  <a:gd name="connsiteY516" fmla="*/ 1396147 h 2275759"/>
                  <a:gd name="connsiteX517" fmla="*/ 5960079 w 12185931"/>
                  <a:gd name="connsiteY517" fmla="*/ 1436201 h 2275759"/>
                  <a:gd name="connsiteX518" fmla="*/ 5793190 w 12185931"/>
                  <a:gd name="connsiteY518" fmla="*/ 1393720 h 2275759"/>
                  <a:gd name="connsiteX519" fmla="*/ 5838705 w 12185931"/>
                  <a:gd name="connsiteY519" fmla="*/ 1501743 h 2275759"/>
                  <a:gd name="connsiteX520" fmla="*/ 5947335 w 12185931"/>
                  <a:gd name="connsiteY520" fmla="*/ 1538155 h 2275759"/>
                  <a:gd name="connsiteX521" fmla="*/ 5978285 w 12185931"/>
                  <a:gd name="connsiteY521" fmla="*/ 1515701 h 2275759"/>
                  <a:gd name="connsiteX522" fmla="*/ 6016518 w 12185931"/>
                  <a:gd name="connsiteY522" fmla="*/ 1601876 h 2275759"/>
                  <a:gd name="connsiteX523" fmla="*/ 6034117 w 12185931"/>
                  <a:gd name="connsiteY523" fmla="*/ 1652246 h 2275759"/>
                  <a:gd name="connsiteX524" fmla="*/ 6006808 w 12185931"/>
                  <a:gd name="connsiteY524" fmla="*/ 1728105 h 2275759"/>
                  <a:gd name="connsiteX525" fmla="*/ 5980106 w 12185931"/>
                  <a:gd name="connsiteY525" fmla="*/ 1681376 h 2275759"/>
                  <a:gd name="connsiteX526" fmla="*/ 5966755 w 12185931"/>
                  <a:gd name="connsiteY526" fmla="*/ 1632220 h 2275759"/>
                  <a:gd name="connsiteX527" fmla="*/ 5927915 w 12185931"/>
                  <a:gd name="connsiteY527" fmla="*/ 1644964 h 2275759"/>
                  <a:gd name="connsiteX528" fmla="*/ 5890896 w 12185931"/>
                  <a:gd name="connsiteY528" fmla="*/ 1719609 h 2275759"/>
                  <a:gd name="connsiteX529" fmla="*/ 5845988 w 12185931"/>
                  <a:gd name="connsiteY529" fmla="*/ 1724464 h 2275759"/>
                  <a:gd name="connsiteX530" fmla="*/ 5776198 w 12185931"/>
                  <a:gd name="connsiteY530" fmla="*/ 1740242 h 2275759"/>
                  <a:gd name="connsiteX531" fmla="*/ 5740393 w 12185931"/>
                  <a:gd name="connsiteY531" fmla="*/ 1684410 h 2275759"/>
                  <a:gd name="connsiteX532" fmla="*/ 5663320 w 12185931"/>
                  <a:gd name="connsiteY532" fmla="*/ 1692300 h 2275759"/>
                  <a:gd name="connsiteX533" fmla="*/ 5631156 w 12185931"/>
                  <a:gd name="connsiteY533" fmla="*/ 1611586 h 2275759"/>
                  <a:gd name="connsiteX534" fmla="*/ 5600813 w 12185931"/>
                  <a:gd name="connsiteY534" fmla="*/ 1576388 h 2275759"/>
                  <a:gd name="connsiteX535" fmla="*/ 5806541 w 12185931"/>
                  <a:gd name="connsiteY535" fmla="*/ 1544830 h 2275759"/>
                  <a:gd name="connsiteX536" fmla="*/ 5806541 w 12185931"/>
                  <a:gd name="connsiteY536" fmla="*/ 1526624 h 2275759"/>
                  <a:gd name="connsiteX537" fmla="*/ 5737358 w 12185931"/>
                  <a:gd name="connsiteY537" fmla="*/ 1526017 h 2275759"/>
                  <a:gd name="connsiteX538" fmla="*/ 5698519 w 12185931"/>
                  <a:gd name="connsiteY538" fmla="*/ 1484143 h 2275759"/>
                  <a:gd name="connsiteX539" fmla="*/ 5648148 w 12185931"/>
                  <a:gd name="connsiteY539" fmla="*/ 1427098 h 2275759"/>
                  <a:gd name="connsiteX540" fmla="*/ 5600813 w 12185931"/>
                  <a:gd name="connsiteY540" fmla="*/ 1399789 h 2275759"/>
                  <a:gd name="connsiteX541" fmla="*/ 5606881 w 12185931"/>
                  <a:gd name="connsiteY541" fmla="*/ 1387651 h 2275759"/>
                  <a:gd name="connsiteX542" fmla="*/ 5519492 w 12185931"/>
                  <a:gd name="connsiteY542" fmla="*/ 1383403 h 2275759"/>
                  <a:gd name="connsiteX543" fmla="*/ 5541340 w 12185931"/>
                  <a:gd name="connsiteY543" fmla="*/ 1420422 h 2275759"/>
                  <a:gd name="connsiteX544" fmla="*/ 5554691 w 12185931"/>
                  <a:gd name="connsiteY544" fmla="*/ 1453800 h 2275759"/>
                  <a:gd name="connsiteX545" fmla="*/ 5520099 w 12185931"/>
                  <a:gd name="connsiteY545" fmla="*/ 1459262 h 2275759"/>
                  <a:gd name="connsiteX546" fmla="*/ 5517065 w 12185931"/>
                  <a:gd name="connsiteY546" fmla="*/ 1455621 h 2275759"/>
                  <a:gd name="connsiteX547" fmla="*/ 5414504 w 12185931"/>
                  <a:gd name="connsiteY547" fmla="*/ 1395541 h 2275759"/>
                  <a:gd name="connsiteX548" fmla="*/ 5358672 w 12185931"/>
                  <a:gd name="connsiteY548" fmla="*/ 1385224 h 2275759"/>
                  <a:gd name="connsiteX549" fmla="*/ 5248222 w 12185931"/>
                  <a:gd name="connsiteY549" fmla="*/ 1391899 h 2275759"/>
                  <a:gd name="connsiteX550" fmla="*/ 5245188 w 12185931"/>
                  <a:gd name="connsiteY550" fmla="*/ 1406464 h 2275759"/>
                  <a:gd name="connsiteX551" fmla="*/ 5299199 w 12185931"/>
                  <a:gd name="connsiteY551" fmla="*/ 1444697 h 2275759"/>
                  <a:gd name="connsiteX552" fmla="*/ 5160833 w 12185931"/>
                  <a:gd name="connsiteY552" fmla="*/ 1493853 h 2275759"/>
                  <a:gd name="connsiteX553" fmla="*/ 5096505 w 12185931"/>
                  <a:gd name="connsiteY553" fmla="*/ 1495674 h 2275759"/>
                  <a:gd name="connsiteX554" fmla="*/ 5029142 w 12185931"/>
                  <a:gd name="connsiteY554" fmla="*/ 1486571 h 2275759"/>
                  <a:gd name="connsiteX555" fmla="*/ 4967848 w 12185931"/>
                  <a:gd name="connsiteY555" fmla="*/ 1480502 h 2275759"/>
                  <a:gd name="connsiteX556" fmla="*/ 4927188 w 12185931"/>
                  <a:gd name="connsiteY556" fmla="*/ 1495674 h 2275759"/>
                  <a:gd name="connsiteX557" fmla="*/ 4881066 w 12185931"/>
                  <a:gd name="connsiteY557" fmla="*/ 1484143 h 2275759"/>
                  <a:gd name="connsiteX558" fmla="*/ 4768795 w 12185931"/>
                  <a:gd name="connsiteY558" fmla="*/ 1458048 h 2275759"/>
                  <a:gd name="connsiteX559" fmla="*/ 4835551 w 12185931"/>
                  <a:gd name="connsiteY559" fmla="*/ 1511453 h 2275759"/>
                  <a:gd name="connsiteX560" fmla="*/ 4782146 w 12185931"/>
                  <a:gd name="connsiteY560" fmla="*/ 1540582 h 2275759"/>
                  <a:gd name="connsiteX561" fmla="*/ 4782146 w 12185931"/>
                  <a:gd name="connsiteY561" fmla="*/ 1540582 h 2275759"/>
                  <a:gd name="connsiteX562" fmla="*/ 4612830 w 12185931"/>
                  <a:gd name="connsiteY562" fmla="*/ 1535120 h 2275759"/>
                  <a:gd name="connsiteX563" fmla="*/ 4564887 w 12185931"/>
                  <a:gd name="connsiteY563" fmla="*/ 1539368 h 2275759"/>
                  <a:gd name="connsiteX564" fmla="*/ 4558818 w 12185931"/>
                  <a:gd name="connsiteY564" fmla="*/ 1630399 h 2275759"/>
                  <a:gd name="connsiteX565" fmla="*/ 4200766 w 12185931"/>
                  <a:gd name="connsiteY565" fmla="*/ 1785150 h 2275759"/>
                  <a:gd name="connsiteX566" fmla="*/ 4253563 w 12185931"/>
                  <a:gd name="connsiteY566" fmla="*/ 1819742 h 2275759"/>
                  <a:gd name="connsiteX567" fmla="*/ 4194090 w 12185931"/>
                  <a:gd name="connsiteY567" fmla="*/ 1842196 h 2275759"/>
                  <a:gd name="connsiteX568" fmla="*/ 4197731 w 12185931"/>
                  <a:gd name="connsiteY568" fmla="*/ 1830666 h 2275759"/>
                  <a:gd name="connsiteX569" fmla="*/ 4120052 w 12185931"/>
                  <a:gd name="connsiteY569" fmla="*/ 1786971 h 2275759"/>
                  <a:gd name="connsiteX570" fmla="*/ 4090316 w 12185931"/>
                  <a:gd name="connsiteY570" fmla="*/ 1860402 h 2275759"/>
                  <a:gd name="connsiteX571" fmla="*/ 4014457 w 12185931"/>
                  <a:gd name="connsiteY571" fmla="*/ 1898028 h 2275759"/>
                  <a:gd name="connsiteX572" fmla="*/ 3936171 w 12185931"/>
                  <a:gd name="connsiteY572" fmla="*/ 1811853 h 2275759"/>
                  <a:gd name="connsiteX573" fmla="*/ 3896724 w 12185931"/>
                  <a:gd name="connsiteY573" fmla="*/ 1778475 h 2275759"/>
                  <a:gd name="connsiteX574" fmla="*/ 3854243 w 12185931"/>
                  <a:gd name="connsiteY574" fmla="*/ 1802750 h 2275759"/>
                  <a:gd name="connsiteX575" fmla="*/ 3888228 w 12185931"/>
                  <a:gd name="connsiteY575" fmla="*/ 1826418 h 2275759"/>
                  <a:gd name="connsiteX576" fmla="*/ 3921606 w 12185931"/>
                  <a:gd name="connsiteY576" fmla="*/ 1828845 h 2275759"/>
                  <a:gd name="connsiteX577" fmla="*/ 3840285 w 12185931"/>
                  <a:gd name="connsiteY577" fmla="*/ 1862830 h 2275759"/>
                  <a:gd name="connsiteX578" fmla="*/ 3788702 w 12185931"/>
                  <a:gd name="connsiteY578" fmla="*/ 1844624 h 2275759"/>
                  <a:gd name="connsiteX579" fmla="*/ 3720732 w 12185931"/>
                  <a:gd name="connsiteY579" fmla="*/ 1809425 h 2275759"/>
                  <a:gd name="connsiteX580" fmla="*/ 3633343 w 12185931"/>
                  <a:gd name="connsiteY580" fmla="*/ 1925944 h 2275759"/>
                  <a:gd name="connsiteX581" fmla="*/ 3724980 w 12185931"/>
                  <a:gd name="connsiteY581" fmla="*/ 1941116 h 2275759"/>
                  <a:gd name="connsiteX582" fmla="*/ 4011423 w 12185931"/>
                  <a:gd name="connsiteY582" fmla="*/ 1912593 h 2275759"/>
                  <a:gd name="connsiteX583" fmla="*/ 4231716 w 12185931"/>
                  <a:gd name="connsiteY583" fmla="*/ 1908952 h 2275759"/>
                  <a:gd name="connsiteX584" fmla="*/ 4316071 w 12185931"/>
                  <a:gd name="connsiteY584" fmla="*/ 1899242 h 2275759"/>
                  <a:gd name="connsiteX585" fmla="*/ 4408922 w 12185931"/>
                  <a:gd name="connsiteY585" fmla="*/ 1899242 h 2275759"/>
                  <a:gd name="connsiteX586" fmla="*/ 4482960 w 12185931"/>
                  <a:gd name="connsiteY586" fmla="*/ 1899242 h 2275759"/>
                  <a:gd name="connsiteX587" fmla="*/ 4611009 w 12185931"/>
                  <a:gd name="connsiteY587" fmla="*/ 1899242 h 2275759"/>
                  <a:gd name="connsiteX588" fmla="*/ 4651063 w 12185931"/>
                  <a:gd name="connsiteY588" fmla="*/ 1979349 h 2275759"/>
                  <a:gd name="connsiteX589" fmla="*/ 4711143 w 12185931"/>
                  <a:gd name="connsiteY589" fmla="*/ 1972673 h 2275759"/>
                  <a:gd name="connsiteX590" fmla="*/ 4704467 w 12185931"/>
                  <a:gd name="connsiteY590" fmla="*/ 1930799 h 2275759"/>
                  <a:gd name="connsiteX591" fmla="*/ 4746341 w 12185931"/>
                  <a:gd name="connsiteY591" fmla="*/ 1912593 h 2275759"/>
                  <a:gd name="connsiteX592" fmla="*/ 4796104 w 12185931"/>
                  <a:gd name="connsiteY592" fmla="*/ 1922303 h 2275759"/>
                  <a:gd name="connsiteX593" fmla="*/ 4864681 w 12185931"/>
                  <a:gd name="connsiteY593" fmla="*/ 1921089 h 2275759"/>
                  <a:gd name="connsiteX594" fmla="*/ 4839192 w 12185931"/>
                  <a:gd name="connsiteY594" fmla="*/ 1990879 h 2275759"/>
                  <a:gd name="connsiteX595" fmla="*/ 4927795 w 12185931"/>
                  <a:gd name="connsiteY595" fmla="*/ 2003623 h 2275759"/>
                  <a:gd name="connsiteX596" fmla="*/ 5011543 w 12185931"/>
                  <a:gd name="connsiteY596" fmla="*/ 1986631 h 2275759"/>
                  <a:gd name="connsiteX597" fmla="*/ 5070409 w 12185931"/>
                  <a:gd name="connsiteY597" fmla="*/ 1981776 h 2275759"/>
                  <a:gd name="connsiteX598" fmla="*/ 5134737 w 12185931"/>
                  <a:gd name="connsiteY598" fmla="*/ 1978742 h 2275759"/>
                  <a:gd name="connsiteX599" fmla="*/ 4939325 w 12185931"/>
                  <a:gd name="connsiteY599" fmla="*/ 1910166 h 2275759"/>
                  <a:gd name="connsiteX600" fmla="*/ 5142627 w 12185931"/>
                  <a:gd name="connsiteY600" fmla="*/ 1828238 h 2275759"/>
                  <a:gd name="connsiteX601" fmla="*/ 5236084 w 12185931"/>
                  <a:gd name="connsiteY601" fmla="*/ 1847051 h 2275759"/>
                  <a:gd name="connsiteX602" fmla="*/ 5324687 w 12185931"/>
                  <a:gd name="connsiteY602" fmla="*/ 1814280 h 2275759"/>
                  <a:gd name="connsiteX603" fmla="*/ 5311336 w 12185931"/>
                  <a:gd name="connsiteY603" fmla="*/ 1874967 h 2275759"/>
                  <a:gd name="connsiteX604" fmla="*/ 5268855 w 12185931"/>
                  <a:gd name="connsiteY604" fmla="*/ 1907131 h 2275759"/>
                  <a:gd name="connsiteX605" fmla="*/ 5149909 w 12185931"/>
                  <a:gd name="connsiteY605" fmla="*/ 1960536 h 2275759"/>
                  <a:gd name="connsiteX606" fmla="*/ 5211810 w 12185931"/>
                  <a:gd name="connsiteY606" fmla="*/ 1970852 h 2275759"/>
                  <a:gd name="connsiteX607" fmla="*/ 5236084 w 12185931"/>
                  <a:gd name="connsiteY607" fmla="*/ 2004837 h 2275759"/>
                  <a:gd name="connsiteX608" fmla="*/ 5206955 w 12185931"/>
                  <a:gd name="connsiteY608" fmla="*/ 2029719 h 2275759"/>
                  <a:gd name="connsiteX609" fmla="*/ 5015184 w 12185931"/>
                  <a:gd name="connsiteY609" fmla="*/ 2024257 h 2275759"/>
                  <a:gd name="connsiteX610" fmla="*/ 4737238 w 12185931"/>
                  <a:gd name="connsiteY610" fmla="*/ 2043070 h 2275759"/>
                  <a:gd name="connsiteX611" fmla="*/ 4616471 w 12185931"/>
                  <a:gd name="connsiteY611" fmla="*/ 1996948 h 2275759"/>
                  <a:gd name="connsiteX612" fmla="*/ 4593410 w 12185931"/>
                  <a:gd name="connsiteY612" fmla="*/ 1984810 h 2275759"/>
                  <a:gd name="connsiteX613" fmla="*/ 4374330 w 12185931"/>
                  <a:gd name="connsiteY613" fmla="*/ 2083730 h 2275759"/>
                  <a:gd name="connsiteX614" fmla="*/ 4135224 w 12185931"/>
                  <a:gd name="connsiteY614" fmla="*/ 2040035 h 2275759"/>
                  <a:gd name="connsiteX615" fmla="*/ 4101239 w 12185931"/>
                  <a:gd name="connsiteY615" fmla="*/ 2101329 h 2275759"/>
                  <a:gd name="connsiteX616" fmla="*/ 4086067 w 12185931"/>
                  <a:gd name="connsiteY616" fmla="*/ 2092226 h 2275759"/>
                  <a:gd name="connsiteX617" fmla="*/ 4111556 w 12185931"/>
                  <a:gd name="connsiteY617" fmla="*/ 2060669 h 2275759"/>
                  <a:gd name="connsiteX618" fmla="*/ 4103060 w 12185931"/>
                  <a:gd name="connsiteY618" fmla="*/ 2048532 h 2275759"/>
                  <a:gd name="connsiteX619" fmla="*/ 4055724 w 12185931"/>
                  <a:gd name="connsiteY619" fmla="*/ 2076448 h 2275759"/>
                  <a:gd name="connsiteX620" fmla="*/ 3997464 w 12185931"/>
                  <a:gd name="connsiteY620" fmla="*/ 2103757 h 2275759"/>
                  <a:gd name="connsiteX621" fmla="*/ 3915537 w 12185931"/>
                  <a:gd name="connsiteY621" fmla="*/ 2119535 h 2275759"/>
                  <a:gd name="connsiteX622" fmla="*/ 3816011 w 12185931"/>
                  <a:gd name="connsiteY622" fmla="*/ 2128032 h 2275759"/>
                  <a:gd name="connsiteX623" fmla="*/ 3655797 w 12185931"/>
                  <a:gd name="connsiteY623" fmla="*/ 2171119 h 2275759"/>
                  <a:gd name="connsiteX624" fmla="*/ 3544740 w 12185931"/>
                  <a:gd name="connsiteY624" fmla="*/ 2205104 h 2275759"/>
                  <a:gd name="connsiteX625" fmla="*/ 3493156 w 12185931"/>
                  <a:gd name="connsiteY625" fmla="*/ 2201463 h 2275759"/>
                  <a:gd name="connsiteX626" fmla="*/ 3356611 w 12185931"/>
                  <a:gd name="connsiteY626" fmla="*/ 2216634 h 2275759"/>
                  <a:gd name="connsiteX627" fmla="*/ 3331122 w 12185931"/>
                  <a:gd name="connsiteY627" fmla="*/ 2229379 h 2275759"/>
                  <a:gd name="connsiteX628" fmla="*/ 3030115 w 12185931"/>
                  <a:gd name="connsiteY628" fmla="*/ 2246371 h 2275759"/>
                  <a:gd name="connsiteX629" fmla="*/ 2756417 w 12185931"/>
                  <a:gd name="connsiteY629" fmla="*/ 2273680 h 2275759"/>
                  <a:gd name="connsiteX630" fmla="*/ 2723646 w 12185931"/>
                  <a:gd name="connsiteY630" fmla="*/ 2263970 h 2275759"/>
                  <a:gd name="connsiteX631" fmla="*/ 2508208 w 12185931"/>
                  <a:gd name="connsiteY631" fmla="*/ 2273073 h 2275759"/>
                  <a:gd name="connsiteX632" fmla="*/ 2424460 w 12185931"/>
                  <a:gd name="connsiteY632" fmla="*/ 2264577 h 2275759"/>
                  <a:gd name="connsiteX633" fmla="*/ 2341319 w 12185931"/>
                  <a:gd name="connsiteY633" fmla="*/ 2262757 h 2275759"/>
                  <a:gd name="connsiteX634" fmla="*/ 2230262 w 12185931"/>
                  <a:gd name="connsiteY634" fmla="*/ 2256688 h 2275759"/>
                  <a:gd name="connsiteX635" fmla="*/ 2067621 w 12185931"/>
                  <a:gd name="connsiteY635" fmla="*/ 2240302 h 2275759"/>
                  <a:gd name="connsiteX636" fmla="*/ 1952316 w 12185931"/>
                  <a:gd name="connsiteY636" fmla="*/ 2177188 h 2275759"/>
                  <a:gd name="connsiteX637" fmla="*/ 1943213 w 12185931"/>
                  <a:gd name="connsiteY637" fmla="*/ 2058848 h 2275759"/>
                  <a:gd name="connsiteX638" fmla="*/ 1820625 w 12185931"/>
                  <a:gd name="connsiteY638" fmla="*/ 1990272 h 2275759"/>
                  <a:gd name="connsiteX639" fmla="*/ 1687114 w 12185931"/>
                  <a:gd name="connsiteY639" fmla="*/ 2001196 h 2275759"/>
                  <a:gd name="connsiteX640" fmla="*/ 1568167 w 12185931"/>
                  <a:gd name="connsiteY640" fmla="*/ 2009692 h 2275759"/>
                  <a:gd name="connsiteX641" fmla="*/ 1423733 w 12185931"/>
                  <a:gd name="connsiteY641" fmla="*/ 1971459 h 2275759"/>
                  <a:gd name="connsiteX642" fmla="*/ 1204046 w 12185931"/>
                  <a:gd name="connsiteY642" fmla="*/ 1920482 h 2275759"/>
                  <a:gd name="connsiteX643" fmla="*/ 1241065 w 12185931"/>
                  <a:gd name="connsiteY643" fmla="*/ 1881643 h 2275759"/>
                  <a:gd name="connsiteX644" fmla="*/ 1146393 w 12185931"/>
                  <a:gd name="connsiteY644" fmla="*/ 1851906 h 2275759"/>
                  <a:gd name="connsiteX645" fmla="*/ 1151248 w 12185931"/>
                  <a:gd name="connsiteY645" fmla="*/ 1832486 h 2275759"/>
                  <a:gd name="connsiteX646" fmla="*/ 1248347 w 12185931"/>
                  <a:gd name="connsiteY646" fmla="*/ 1836734 h 2275759"/>
                  <a:gd name="connsiteX647" fmla="*/ 1309034 w 12185931"/>
                  <a:gd name="connsiteY647" fmla="*/ 1823383 h 2275759"/>
                  <a:gd name="connsiteX648" fmla="*/ 1314496 w 12185931"/>
                  <a:gd name="connsiteY648" fmla="*/ 1882856 h 2275759"/>
                  <a:gd name="connsiteX649" fmla="*/ 1458931 w 12185931"/>
                  <a:gd name="connsiteY649" fmla="*/ 1759662 h 2275759"/>
                  <a:gd name="connsiteX650" fmla="*/ 1315103 w 12185931"/>
                  <a:gd name="connsiteY650" fmla="*/ 1722036 h 2275759"/>
                  <a:gd name="connsiteX651" fmla="*/ 1378824 w 12185931"/>
                  <a:gd name="connsiteY651" fmla="*/ 1616441 h 2275759"/>
                  <a:gd name="connsiteX652" fmla="*/ 1289008 w 12185931"/>
                  <a:gd name="connsiteY652" fmla="*/ 1627971 h 2275759"/>
                  <a:gd name="connsiteX653" fmla="*/ 1234996 w 12185931"/>
                  <a:gd name="connsiteY653" fmla="*/ 1644964 h 2275759"/>
                  <a:gd name="connsiteX654" fmla="*/ 1021985 w 12185931"/>
                  <a:gd name="connsiteY654" fmla="*/ 1604304 h 2275759"/>
                  <a:gd name="connsiteX655" fmla="*/ 984966 w 12185931"/>
                  <a:gd name="connsiteY655" fmla="*/ 1570926 h 2275759"/>
                  <a:gd name="connsiteX656" fmla="*/ 683352 w 12185931"/>
                  <a:gd name="connsiteY656" fmla="*/ 1586704 h 2275759"/>
                  <a:gd name="connsiteX657" fmla="*/ 683352 w 12185931"/>
                  <a:gd name="connsiteY657" fmla="*/ 1663170 h 2275759"/>
                  <a:gd name="connsiteX658" fmla="*/ 699738 w 12185931"/>
                  <a:gd name="connsiteY658" fmla="*/ 1681983 h 2275759"/>
                  <a:gd name="connsiteX659" fmla="*/ 702772 w 12185931"/>
                  <a:gd name="connsiteY659" fmla="*/ 1715361 h 2275759"/>
                  <a:gd name="connsiteX660" fmla="*/ 673036 w 12185931"/>
                  <a:gd name="connsiteY660" fmla="*/ 1742670 h 2275759"/>
                  <a:gd name="connsiteX661" fmla="*/ 601425 w 12185931"/>
                  <a:gd name="connsiteY661" fmla="*/ 1742670 h 2275759"/>
                  <a:gd name="connsiteX662" fmla="*/ 580185 w 12185931"/>
                  <a:gd name="connsiteY662" fmla="*/ 1713540 h 2275759"/>
                  <a:gd name="connsiteX663" fmla="*/ 659078 w 12185931"/>
                  <a:gd name="connsiteY663" fmla="*/ 1655281 h 2275759"/>
                  <a:gd name="connsiteX664" fmla="*/ 654829 w 12185931"/>
                  <a:gd name="connsiteY664" fmla="*/ 1595200 h 2275759"/>
                  <a:gd name="connsiteX665" fmla="*/ 561372 w 12185931"/>
                  <a:gd name="connsiteY665" fmla="*/ 1598235 h 2275759"/>
                  <a:gd name="connsiteX666" fmla="*/ 523139 w 12185931"/>
                  <a:gd name="connsiteY666" fmla="*/ 1624330 h 2275759"/>
                  <a:gd name="connsiteX667" fmla="*/ 622059 w 12185931"/>
                  <a:gd name="connsiteY667" fmla="*/ 1632220 h 2275759"/>
                  <a:gd name="connsiteX668" fmla="*/ 582005 w 12185931"/>
                  <a:gd name="connsiteY668" fmla="*/ 1714147 h 2275759"/>
                  <a:gd name="connsiteX669" fmla="*/ 484299 w 12185931"/>
                  <a:gd name="connsiteY669" fmla="*/ 1679555 h 2275759"/>
                  <a:gd name="connsiteX670" fmla="*/ 519498 w 12185931"/>
                  <a:gd name="connsiteY670" fmla="*/ 1623723 h 2275759"/>
                  <a:gd name="connsiteX671" fmla="*/ 312555 w 12185931"/>
                  <a:gd name="connsiteY671" fmla="*/ 1612800 h 2275759"/>
                  <a:gd name="connsiteX672" fmla="*/ 169941 w 12185931"/>
                  <a:gd name="connsiteY672" fmla="*/ 1612800 h 2275759"/>
                  <a:gd name="connsiteX673" fmla="*/ 239124 w 12185931"/>
                  <a:gd name="connsiteY673" fmla="*/ 1677735 h 2275759"/>
                  <a:gd name="connsiteX674" fmla="*/ 84372 w 12185931"/>
                  <a:gd name="connsiteY674" fmla="*/ 1691693 h 2275759"/>
                  <a:gd name="connsiteX675" fmla="*/ 23686 w 12185931"/>
                  <a:gd name="connsiteY675" fmla="*/ 1674093 h 2275759"/>
                  <a:gd name="connsiteX676" fmla="*/ 18 w 12185931"/>
                  <a:gd name="connsiteY676" fmla="*/ 1646784 h 2275759"/>
                  <a:gd name="connsiteX677" fmla="*/ 23686 w 12185931"/>
                  <a:gd name="connsiteY677" fmla="*/ 1621903 h 2275759"/>
                  <a:gd name="connsiteX678" fmla="*/ 49781 w 12185931"/>
                  <a:gd name="connsiteY678" fmla="*/ 1602483 h 2275759"/>
                  <a:gd name="connsiteX679" fmla="*/ 145666 w 12185931"/>
                  <a:gd name="connsiteY679" fmla="*/ 1485357 h 2275759"/>
                  <a:gd name="connsiteX680" fmla="*/ 206960 w 12185931"/>
                  <a:gd name="connsiteY680" fmla="*/ 1447124 h 2275759"/>
                  <a:gd name="connsiteX681" fmla="*/ 367780 w 12185931"/>
                  <a:gd name="connsiteY681" fmla="*/ 1393720 h 2275759"/>
                  <a:gd name="connsiteX682" fmla="*/ 463059 w 12185931"/>
                  <a:gd name="connsiteY682" fmla="*/ 1458048 h 2275759"/>
                  <a:gd name="connsiteX683" fmla="*/ 464879 w 12185931"/>
                  <a:gd name="connsiteY683" fmla="*/ 1490819 h 2275759"/>
                  <a:gd name="connsiteX684" fmla="*/ 604459 w 12185931"/>
                  <a:gd name="connsiteY684" fmla="*/ 1451372 h 2275759"/>
                  <a:gd name="connsiteX685" fmla="*/ 730081 w 12185931"/>
                  <a:gd name="connsiteY685" fmla="*/ 1499922 h 2275759"/>
                  <a:gd name="connsiteX686" fmla="*/ 752535 w 12185931"/>
                  <a:gd name="connsiteY686" fmla="*/ 1532086 h 2275759"/>
                  <a:gd name="connsiteX687" fmla="*/ 853883 w 12185931"/>
                  <a:gd name="connsiteY687" fmla="*/ 1359128 h 2275759"/>
                  <a:gd name="connsiteX688" fmla="*/ 811402 w 12185931"/>
                  <a:gd name="connsiteY688" fmla="*/ 1320896 h 2275759"/>
                  <a:gd name="connsiteX689" fmla="*/ 767707 w 12185931"/>
                  <a:gd name="connsiteY689" fmla="*/ 1388865 h 2275759"/>
                  <a:gd name="connsiteX690" fmla="*/ 656043 w 12185931"/>
                  <a:gd name="connsiteY690" fmla="*/ 1378548 h 2275759"/>
                  <a:gd name="connsiteX691" fmla="*/ 602032 w 12185931"/>
                  <a:gd name="connsiteY691" fmla="*/ 1329999 h 2275759"/>
                  <a:gd name="connsiteX692" fmla="*/ 585040 w 12185931"/>
                  <a:gd name="connsiteY692" fmla="*/ 1321503 h 2275759"/>
                  <a:gd name="connsiteX693" fmla="*/ 350181 w 12185931"/>
                  <a:gd name="connsiteY693" fmla="*/ 1363983 h 2275759"/>
                  <a:gd name="connsiteX694" fmla="*/ 171155 w 12185931"/>
                  <a:gd name="connsiteY694" fmla="*/ 1396147 h 2275759"/>
                  <a:gd name="connsiteX695" fmla="*/ 69201 w 12185931"/>
                  <a:gd name="connsiteY695" fmla="*/ 1337888 h 2275759"/>
                  <a:gd name="connsiteX696" fmla="*/ 18224 w 12185931"/>
                  <a:gd name="connsiteY696" fmla="*/ 1289945 h 2275759"/>
                  <a:gd name="connsiteX697" fmla="*/ 1838 w 12185931"/>
                  <a:gd name="connsiteY697" fmla="*/ 1195274 h 2275759"/>
                  <a:gd name="connsiteX698" fmla="*/ 205139 w 12185931"/>
                  <a:gd name="connsiteY698" fmla="*/ 1133980 h 2275759"/>
                  <a:gd name="connsiteX699" fmla="*/ 346540 w 12185931"/>
                  <a:gd name="connsiteY699" fmla="*/ 1040522 h 2275759"/>
                  <a:gd name="connsiteX700" fmla="*/ 370815 w 12185931"/>
                  <a:gd name="connsiteY700" fmla="*/ 1003503 h 2275759"/>
                  <a:gd name="connsiteX701" fmla="*/ 153556 w 12185931"/>
                  <a:gd name="connsiteY701" fmla="*/ 913686 h 2275759"/>
                  <a:gd name="connsiteX702" fmla="*/ 17010 w 12185931"/>
                  <a:gd name="connsiteY702" fmla="*/ 795954 h 2275759"/>
                  <a:gd name="connsiteX703" fmla="*/ 45533 w 12185931"/>
                  <a:gd name="connsiteY703" fmla="*/ 641809 h 2275759"/>
                  <a:gd name="connsiteX704" fmla="*/ 124426 w 12185931"/>
                  <a:gd name="connsiteY704" fmla="*/ 564130 h 2275759"/>
                  <a:gd name="connsiteX705" fmla="*/ 286460 w 12185931"/>
                  <a:gd name="connsiteY705" fmla="*/ 502836 h 2275759"/>
                  <a:gd name="connsiteX706" fmla="*/ 330154 w 12185931"/>
                  <a:gd name="connsiteY706" fmla="*/ 480382 h 2275759"/>
                  <a:gd name="connsiteX707" fmla="*/ 325906 w 12185931"/>
                  <a:gd name="connsiteY707" fmla="*/ 629672 h 2275759"/>
                  <a:gd name="connsiteX708" fmla="*/ 357464 w 12185931"/>
                  <a:gd name="connsiteY708" fmla="*/ 646664 h 2275759"/>
                  <a:gd name="connsiteX709" fmla="*/ 455776 w 12185931"/>
                  <a:gd name="connsiteY709" fmla="*/ 629065 h 2275759"/>
                  <a:gd name="connsiteX710" fmla="*/ 572902 w 12185931"/>
                  <a:gd name="connsiteY710" fmla="*/ 631492 h 2275759"/>
                  <a:gd name="connsiteX711" fmla="*/ 608707 w 12185931"/>
                  <a:gd name="connsiteY711" fmla="*/ 615714 h 2275759"/>
                  <a:gd name="connsiteX712" fmla="*/ 679711 w 12185931"/>
                  <a:gd name="connsiteY712" fmla="*/ 614500 h 2275759"/>
                  <a:gd name="connsiteX713" fmla="*/ 696097 w 12185931"/>
                  <a:gd name="connsiteY713" fmla="*/ 633313 h 2275759"/>
                  <a:gd name="connsiteX714" fmla="*/ 871482 w 12185931"/>
                  <a:gd name="connsiteY714" fmla="*/ 535607 h 2275759"/>
                  <a:gd name="connsiteX715" fmla="*/ 819898 w 12185931"/>
                  <a:gd name="connsiteY715" fmla="*/ 473099 h 2275759"/>
                  <a:gd name="connsiteX716" fmla="*/ 832035 w 12185931"/>
                  <a:gd name="connsiteY716" fmla="*/ 399668 h 2275759"/>
                  <a:gd name="connsiteX717" fmla="*/ 895150 w 12185931"/>
                  <a:gd name="connsiteY717" fmla="*/ 374180 h 2275759"/>
                  <a:gd name="connsiteX718" fmla="*/ 771955 w 12185931"/>
                  <a:gd name="connsiteY718" fmla="*/ 353546 h 2275759"/>
                  <a:gd name="connsiteX719" fmla="*/ 753142 w 12185931"/>
                  <a:gd name="connsiteY719" fmla="*/ 367504 h 2275759"/>
                  <a:gd name="connsiteX720" fmla="*/ 497650 w 12185931"/>
                  <a:gd name="connsiteY720" fmla="*/ 354153 h 2275759"/>
                  <a:gd name="connsiteX721" fmla="*/ 442425 w 12185931"/>
                  <a:gd name="connsiteY721" fmla="*/ 328058 h 2275759"/>
                  <a:gd name="connsiteX722" fmla="*/ 373849 w 12185931"/>
                  <a:gd name="connsiteY722" fmla="*/ 291039 h 2275759"/>
                  <a:gd name="connsiteX723" fmla="*/ 432715 w 12185931"/>
                  <a:gd name="connsiteY723" fmla="*/ 156921 h 2275759"/>
                  <a:gd name="connsiteX724" fmla="*/ 631768 w 12185931"/>
                  <a:gd name="connsiteY724" fmla="*/ 136287 h 2275759"/>
                  <a:gd name="connsiteX725" fmla="*/ 716730 w 12185931"/>
                  <a:gd name="connsiteY725" fmla="*/ 108978 h 2275759"/>
                  <a:gd name="connsiteX726" fmla="*/ 848421 w 12185931"/>
                  <a:gd name="connsiteY726" fmla="*/ 112619 h 2275759"/>
                  <a:gd name="connsiteX727" fmla="*/ 881192 w 12185931"/>
                  <a:gd name="connsiteY727" fmla="*/ 60429 h 2275759"/>
                  <a:gd name="connsiteX728" fmla="*/ 899398 w 12185931"/>
                  <a:gd name="connsiteY728" fmla="*/ 85310 h 2275759"/>
                  <a:gd name="connsiteX729" fmla="*/ 1088741 w 12185931"/>
                  <a:gd name="connsiteY729" fmla="*/ 348 h 2275759"/>
                  <a:gd name="connsiteX730" fmla="*/ 1389748 w 12185931"/>
                  <a:gd name="connsiteY730" fmla="*/ 86524 h 2275759"/>
                  <a:gd name="connsiteX731" fmla="*/ 1474103 w 12185931"/>
                  <a:gd name="connsiteY731" fmla="*/ 140535 h 2275759"/>
                  <a:gd name="connsiteX732" fmla="*/ 1502019 w 12185931"/>
                  <a:gd name="connsiteY732" fmla="*/ 133860 h 2275759"/>
                  <a:gd name="connsiteX733" fmla="*/ 1532969 w 12185931"/>
                  <a:gd name="connsiteY733" fmla="*/ 100482 h 2275759"/>
                  <a:gd name="connsiteX734" fmla="*/ 1534790 w 12185931"/>
                  <a:gd name="connsiteY734" fmla="*/ 133860 h 2275759"/>
                  <a:gd name="connsiteX735" fmla="*/ 1571809 w 12185931"/>
                  <a:gd name="connsiteY735" fmla="*/ 208505 h 2275759"/>
                  <a:gd name="connsiteX736" fmla="*/ 1593049 w 12185931"/>
                  <a:gd name="connsiteY736" fmla="*/ 194547 h 2275759"/>
                  <a:gd name="connsiteX737" fmla="*/ 1583339 w 12185931"/>
                  <a:gd name="connsiteY737" fmla="*/ 150245 h 2275759"/>
                  <a:gd name="connsiteX738" fmla="*/ 1607614 w 12185931"/>
                  <a:gd name="connsiteY738" fmla="*/ 128398 h 2275759"/>
                  <a:gd name="connsiteX739" fmla="*/ 1568774 w 12185931"/>
                  <a:gd name="connsiteY739" fmla="*/ 115047 h 2275759"/>
                  <a:gd name="connsiteX740" fmla="*/ 1568774 w 12185931"/>
                  <a:gd name="connsiteY740" fmla="*/ 101089 h 2275759"/>
                  <a:gd name="connsiteX741" fmla="*/ 1936537 w 12185931"/>
                  <a:gd name="connsiteY741" fmla="*/ 51932 h 2275759"/>
                  <a:gd name="connsiteX742" fmla="*/ 1940178 w 12185931"/>
                  <a:gd name="connsiteY742" fmla="*/ 65283 h 2275759"/>
                  <a:gd name="connsiteX743" fmla="*/ 1874636 w 12185931"/>
                  <a:gd name="connsiteY743" fmla="*/ 104730 h 2275759"/>
                  <a:gd name="connsiteX744" fmla="*/ 1876457 w 12185931"/>
                  <a:gd name="connsiteY744" fmla="*/ 122329 h 2275759"/>
                  <a:gd name="connsiteX745" fmla="*/ 1947461 w 12185931"/>
                  <a:gd name="connsiteY745" fmla="*/ 122329 h 2275759"/>
                  <a:gd name="connsiteX746" fmla="*/ 1979018 w 12185931"/>
                  <a:gd name="connsiteY746" fmla="*/ 122936 h 2275759"/>
                  <a:gd name="connsiteX747" fmla="*/ 2015430 w 12185931"/>
                  <a:gd name="connsiteY747" fmla="*/ 108978 h 2275759"/>
                  <a:gd name="connsiteX748" fmla="*/ 2042132 w 12185931"/>
                  <a:gd name="connsiteY748" fmla="*/ 95020 h 2275759"/>
                  <a:gd name="connsiteX749" fmla="*/ 2097964 w 12185931"/>
                  <a:gd name="connsiteY749" fmla="*/ 78028 h 2275759"/>
                  <a:gd name="connsiteX750" fmla="*/ 2143479 w 12185931"/>
                  <a:gd name="connsiteY750" fmla="*/ 76207 h 2275759"/>
                  <a:gd name="connsiteX751" fmla="*/ 2199311 w 12185931"/>
                  <a:gd name="connsiteY751" fmla="*/ 86524 h 2275759"/>
                  <a:gd name="connsiteX752" fmla="*/ 2156224 w 12185931"/>
                  <a:gd name="connsiteY752" fmla="*/ 75600 h 2275759"/>
                  <a:gd name="connsiteX753" fmla="*/ 2168968 w 12185931"/>
                  <a:gd name="connsiteY753" fmla="*/ 52539 h 2275759"/>
                  <a:gd name="connsiteX754" fmla="*/ 2302479 w 12185931"/>
                  <a:gd name="connsiteY754" fmla="*/ 52539 h 2275759"/>
                  <a:gd name="connsiteX755" fmla="*/ 2303693 w 12185931"/>
                  <a:gd name="connsiteY755" fmla="*/ 63463 h 2275759"/>
                  <a:gd name="connsiteX756" fmla="*/ 2221159 w 12185931"/>
                  <a:gd name="connsiteY756" fmla="*/ 71352 h 2275759"/>
                  <a:gd name="connsiteX757" fmla="*/ 2223586 w 12185931"/>
                  <a:gd name="connsiteY757" fmla="*/ 84703 h 2275759"/>
                  <a:gd name="connsiteX758" fmla="*/ 2417177 w 12185931"/>
                  <a:gd name="connsiteY758" fmla="*/ 27051 h 2275759"/>
                  <a:gd name="connsiteX759" fmla="*/ 2428708 w 12185931"/>
                  <a:gd name="connsiteY759" fmla="*/ 42222 h 2275759"/>
                  <a:gd name="connsiteX760" fmla="*/ 2346781 w 12185931"/>
                  <a:gd name="connsiteY760" fmla="*/ 121115 h 2275759"/>
                  <a:gd name="connsiteX761" fmla="*/ 2196884 w 12185931"/>
                  <a:gd name="connsiteY761" fmla="*/ 172092 h 2275759"/>
                  <a:gd name="connsiteX762" fmla="*/ 2118598 w 12185931"/>
                  <a:gd name="connsiteY762" fmla="*/ 227318 h 2275759"/>
                  <a:gd name="connsiteX763" fmla="*/ 2055483 w 12185931"/>
                  <a:gd name="connsiteY763" fmla="*/ 309852 h 2275759"/>
                  <a:gd name="connsiteX764" fmla="*/ 2099178 w 12185931"/>
                  <a:gd name="connsiteY764" fmla="*/ 352333 h 2275759"/>
                  <a:gd name="connsiteX765" fmla="*/ 2248468 w 12185931"/>
                  <a:gd name="connsiteY765" fmla="*/ 359008 h 2275759"/>
                  <a:gd name="connsiteX766" fmla="*/ 2284880 w 12185931"/>
                  <a:gd name="connsiteY766" fmla="*/ 360829 h 2275759"/>
                  <a:gd name="connsiteX767" fmla="*/ 2368628 w 12185931"/>
                  <a:gd name="connsiteY767" fmla="*/ 356581 h 2275759"/>
                  <a:gd name="connsiteX768" fmla="*/ 2521559 w 12185931"/>
                  <a:gd name="connsiteY768" fmla="*/ 343836 h 2275759"/>
                  <a:gd name="connsiteX769" fmla="*/ 2559792 w 12185931"/>
                  <a:gd name="connsiteY769" fmla="*/ 328665 h 2275759"/>
                  <a:gd name="connsiteX770" fmla="*/ 2570108 w 12185931"/>
                  <a:gd name="connsiteY770" fmla="*/ 397241 h 2275759"/>
                  <a:gd name="connsiteX771" fmla="*/ 2485147 w 12185931"/>
                  <a:gd name="connsiteY771" fmla="*/ 412413 h 2275759"/>
                  <a:gd name="connsiteX772" fmla="*/ 2509421 w 12185931"/>
                  <a:gd name="connsiteY772" fmla="*/ 484023 h 2275759"/>
                  <a:gd name="connsiteX773" fmla="*/ 2400792 w 12185931"/>
                  <a:gd name="connsiteY773" fmla="*/ 451859 h 2275759"/>
                  <a:gd name="connsiteX774" fmla="*/ 2418998 w 12185931"/>
                  <a:gd name="connsiteY774" fmla="*/ 407558 h 2275759"/>
                  <a:gd name="connsiteX775" fmla="*/ 2346781 w 12185931"/>
                  <a:gd name="connsiteY775" fmla="*/ 436080 h 2275759"/>
                  <a:gd name="connsiteX776" fmla="*/ 2277598 w 12185931"/>
                  <a:gd name="connsiteY776" fmla="*/ 417268 h 2275759"/>
                  <a:gd name="connsiteX777" fmla="*/ 2300052 w 12185931"/>
                  <a:gd name="connsiteY777" fmla="*/ 456714 h 2275759"/>
                  <a:gd name="connsiteX778" fmla="*/ 2235723 w 12185931"/>
                  <a:gd name="connsiteY778" fmla="*/ 547744 h 2275759"/>
                  <a:gd name="connsiteX779" fmla="*/ 2272136 w 12185931"/>
                  <a:gd name="connsiteY779" fmla="*/ 590225 h 2275759"/>
                  <a:gd name="connsiteX780" fmla="*/ 2336464 w 12185931"/>
                  <a:gd name="connsiteY780" fmla="*/ 599935 h 2275759"/>
                  <a:gd name="connsiteX781" fmla="*/ 2529448 w 12185931"/>
                  <a:gd name="connsiteY781" fmla="*/ 627244 h 2275759"/>
                  <a:gd name="connsiteX782" fmla="*/ 2478471 w 12185931"/>
                  <a:gd name="connsiteY782" fmla="*/ 587191 h 2275759"/>
                  <a:gd name="connsiteX783" fmla="*/ 2463299 w 12185931"/>
                  <a:gd name="connsiteY783" fmla="*/ 533786 h 2275759"/>
                  <a:gd name="connsiteX784" fmla="*/ 2511242 w 12185931"/>
                  <a:gd name="connsiteY784" fmla="*/ 527718 h 2275759"/>
                  <a:gd name="connsiteX785" fmla="*/ 2653856 w 12185931"/>
                  <a:gd name="connsiteY785" fmla="*/ 620569 h 2275759"/>
                  <a:gd name="connsiteX786" fmla="*/ 2756417 w 12185931"/>
                  <a:gd name="connsiteY786" fmla="*/ 659408 h 2275759"/>
                  <a:gd name="connsiteX787" fmla="*/ 2837131 w 12185931"/>
                  <a:gd name="connsiteY787" fmla="*/ 672153 h 2275759"/>
                  <a:gd name="connsiteX788" fmla="*/ 2895390 w 12185931"/>
                  <a:gd name="connsiteY788" fmla="*/ 664263 h 2275759"/>
                  <a:gd name="connsiteX789" fmla="*/ 2856551 w 12185931"/>
                  <a:gd name="connsiteY789" fmla="*/ 627851 h 2275759"/>
                  <a:gd name="connsiteX790" fmla="*/ 2846234 w 12185931"/>
                  <a:gd name="connsiteY790" fmla="*/ 619962 h 2275759"/>
                  <a:gd name="connsiteX791" fmla="*/ 2846234 w 12185931"/>
                  <a:gd name="connsiteY791" fmla="*/ 603576 h 2275759"/>
                  <a:gd name="connsiteX792" fmla="*/ 2911776 w 12185931"/>
                  <a:gd name="connsiteY792" fmla="*/ 572019 h 2275759"/>
                  <a:gd name="connsiteX793" fmla="*/ 2963360 w 12185931"/>
                  <a:gd name="connsiteY793" fmla="*/ 578088 h 2275759"/>
                  <a:gd name="connsiteX794" fmla="*/ 3054390 w 12185931"/>
                  <a:gd name="connsiteY794" fmla="*/ 641202 h 2275759"/>
                  <a:gd name="connsiteX795" fmla="*/ 3001592 w 12185931"/>
                  <a:gd name="connsiteY795" fmla="*/ 697034 h 2275759"/>
                  <a:gd name="connsiteX796" fmla="*/ 3073810 w 12185931"/>
                  <a:gd name="connsiteY796" fmla="*/ 680042 h 2275759"/>
                  <a:gd name="connsiteX797" fmla="*/ 3054997 w 12185931"/>
                  <a:gd name="connsiteY797" fmla="*/ 643023 h 2275759"/>
                  <a:gd name="connsiteX798" fmla="*/ 5208168 w 12185931"/>
                  <a:gd name="connsiteY798" fmla="*/ 1260209 h 2275759"/>
                  <a:gd name="connsiteX799" fmla="*/ 5277352 w 12185931"/>
                  <a:gd name="connsiteY799" fmla="*/ 1266884 h 2275759"/>
                  <a:gd name="connsiteX800" fmla="*/ 5369596 w 12185931"/>
                  <a:gd name="connsiteY800" fmla="*/ 1282056 h 2275759"/>
                  <a:gd name="connsiteX801" fmla="*/ 5435744 w 12185931"/>
                  <a:gd name="connsiteY801" fmla="*/ 1198308 h 2275759"/>
                  <a:gd name="connsiteX802" fmla="*/ 5347141 w 12185931"/>
                  <a:gd name="connsiteY802" fmla="*/ 1147331 h 2275759"/>
                  <a:gd name="connsiteX803" fmla="*/ 5324081 w 12185931"/>
                  <a:gd name="connsiteY803" fmla="*/ 1113346 h 2275759"/>
                  <a:gd name="connsiteX804" fmla="*/ 5360493 w 12185931"/>
                  <a:gd name="connsiteY804" fmla="*/ 1104850 h 2275759"/>
                  <a:gd name="connsiteX805" fmla="*/ 5377485 w 12185931"/>
                  <a:gd name="connsiteY805" fmla="*/ 1106671 h 2275759"/>
                  <a:gd name="connsiteX806" fmla="*/ 5429676 w 12185931"/>
                  <a:gd name="connsiteY806" fmla="*/ 959202 h 2275759"/>
                  <a:gd name="connsiteX807" fmla="*/ 5657251 w 12185931"/>
                  <a:gd name="connsiteY807" fmla="*/ 927644 h 2275759"/>
                  <a:gd name="connsiteX808" fmla="*/ 5611736 w 12185931"/>
                  <a:gd name="connsiteY808" fmla="*/ 905797 h 2275759"/>
                  <a:gd name="connsiteX809" fmla="*/ 5570469 w 12185931"/>
                  <a:gd name="connsiteY809" fmla="*/ 898515 h 2275759"/>
                  <a:gd name="connsiteX810" fmla="*/ 5480046 w 12185931"/>
                  <a:gd name="connsiteY810" fmla="*/ 863316 h 2275759"/>
                  <a:gd name="connsiteX811" fmla="*/ 5404794 w 12185931"/>
                  <a:gd name="connsiteY811" fmla="*/ 902763 h 2275759"/>
                  <a:gd name="connsiteX812" fmla="*/ 5391443 w 12185931"/>
                  <a:gd name="connsiteY812" fmla="*/ 908225 h 2275759"/>
                  <a:gd name="connsiteX813" fmla="*/ 5213630 w 12185931"/>
                  <a:gd name="connsiteY813" fmla="*/ 902156 h 2275759"/>
                  <a:gd name="connsiteX814" fmla="*/ 5142020 w 12185931"/>
                  <a:gd name="connsiteY814" fmla="*/ 893053 h 2275759"/>
                  <a:gd name="connsiteX815" fmla="*/ 5083760 w 12185931"/>
                  <a:gd name="connsiteY815" fmla="*/ 898515 h 2275759"/>
                  <a:gd name="connsiteX816" fmla="*/ 5097111 w 12185931"/>
                  <a:gd name="connsiteY816" fmla="*/ 985904 h 2275759"/>
                  <a:gd name="connsiteX817" fmla="*/ 5173577 w 12185931"/>
                  <a:gd name="connsiteY817" fmla="*/ 991973 h 2275759"/>
                  <a:gd name="connsiteX818" fmla="*/ 5231836 w 12185931"/>
                  <a:gd name="connsiteY818" fmla="*/ 939175 h 2275759"/>
                  <a:gd name="connsiteX819" fmla="*/ 5240333 w 12185931"/>
                  <a:gd name="connsiteY819" fmla="*/ 978015 h 2275759"/>
                  <a:gd name="connsiteX820" fmla="*/ 5290096 w 12185931"/>
                  <a:gd name="connsiteY820" fmla="*/ 991366 h 2275759"/>
                  <a:gd name="connsiteX821" fmla="*/ 5288275 w 12185931"/>
                  <a:gd name="connsiteY821" fmla="*/ 1001683 h 2275759"/>
                  <a:gd name="connsiteX822" fmla="*/ 5197852 w 12185931"/>
                  <a:gd name="connsiteY822" fmla="*/ 1028992 h 2275759"/>
                  <a:gd name="connsiteX823" fmla="*/ 5219092 w 12185931"/>
                  <a:gd name="connsiteY823" fmla="*/ 1042950 h 2275759"/>
                  <a:gd name="connsiteX824" fmla="*/ 5276138 w 12185931"/>
                  <a:gd name="connsiteY824" fmla="*/ 1142476 h 2275759"/>
                  <a:gd name="connsiteX825" fmla="*/ 5195424 w 12185931"/>
                  <a:gd name="connsiteY825" fmla="*/ 1177068 h 2275759"/>
                  <a:gd name="connsiteX826" fmla="*/ 5157192 w 12185931"/>
                  <a:gd name="connsiteY826" fmla="*/ 1203770 h 2275759"/>
                  <a:gd name="connsiteX827" fmla="*/ 5146268 w 12185931"/>
                  <a:gd name="connsiteY827" fmla="*/ 1240789 h 2275759"/>
                  <a:gd name="connsiteX828" fmla="*/ 5093470 w 12185931"/>
                  <a:gd name="connsiteY828" fmla="*/ 1212266 h 2275759"/>
                  <a:gd name="connsiteX829" fmla="*/ 5161440 w 12185931"/>
                  <a:gd name="connsiteY829" fmla="*/ 1295407 h 2275759"/>
                  <a:gd name="connsiteX830" fmla="*/ 5210596 w 12185931"/>
                  <a:gd name="connsiteY830" fmla="*/ 1212266 h 2275759"/>
                  <a:gd name="connsiteX831" fmla="*/ 5208168 w 12185931"/>
                  <a:gd name="connsiteY831" fmla="*/ 1260209 h 2275759"/>
                  <a:gd name="connsiteX832" fmla="*/ 10013358 w 12185931"/>
                  <a:gd name="connsiteY832" fmla="*/ 1062369 h 2275759"/>
                  <a:gd name="connsiteX833" fmla="*/ 10093464 w 12185931"/>
                  <a:gd name="connsiteY833" fmla="*/ 1072686 h 2275759"/>
                  <a:gd name="connsiteX834" fmla="*/ 10132911 w 12185931"/>
                  <a:gd name="connsiteY834" fmla="*/ 1058728 h 2275759"/>
                  <a:gd name="connsiteX835" fmla="*/ 10098926 w 12185931"/>
                  <a:gd name="connsiteY835" fmla="*/ 1034453 h 2275759"/>
                  <a:gd name="connsiteX836" fmla="*/ 10060693 w 12185931"/>
                  <a:gd name="connsiteY836" fmla="*/ 1033847 h 2275759"/>
                  <a:gd name="connsiteX837" fmla="*/ 9966022 w 12185931"/>
                  <a:gd name="connsiteY837" fmla="*/ 1036881 h 2275759"/>
                  <a:gd name="connsiteX838" fmla="*/ 9785175 w 12185931"/>
                  <a:gd name="connsiteY838" fmla="*/ 1001683 h 2275759"/>
                  <a:gd name="connsiteX839" fmla="*/ 9695358 w 12185931"/>
                  <a:gd name="connsiteY839" fmla="*/ 1000469 h 2275759"/>
                  <a:gd name="connsiteX840" fmla="*/ 9636492 w 12185931"/>
                  <a:gd name="connsiteY840" fmla="*/ 997434 h 2275759"/>
                  <a:gd name="connsiteX841" fmla="*/ 9478706 w 12185931"/>
                  <a:gd name="connsiteY841" fmla="*/ 964663 h 2275759"/>
                  <a:gd name="connsiteX842" fmla="*/ 9586729 w 12185931"/>
                  <a:gd name="connsiteY842" fmla="*/ 1050232 h 2275759"/>
                  <a:gd name="connsiteX843" fmla="*/ 9657125 w 12185931"/>
                  <a:gd name="connsiteY843" fmla="*/ 1095747 h 2275759"/>
                  <a:gd name="connsiteX844" fmla="*/ 9717205 w 12185931"/>
                  <a:gd name="connsiteY844" fmla="*/ 1100602 h 2275759"/>
                  <a:gd name="connsiteX845" fmla="*/ 9760293 w 12185931"/>
                  <a:gd name="connsiteY845" fmla="*/ 1067224 h 2275759"/>
                  <a:gd name="connsiteX846" fmla="*/ 9772430 w 12185931"/>
                  <a:gd name="connsiteY846" fmla="*/ 1081789 h 2275759"/>
                  <a:gd name="connsiteX847" fmla="*/ 9716599 w 12185931"/>
                  <a:gd name="connsiteY847" fmla="*/ 1144297 h 2275759"/>
                  <a:gd name="connsiteX848" fmla="*/ 9718420 w 12185931"/>
                  <a:gd name="connsiteY848" fmla="*/ 1160682 h 2275759"/>
                  <a:gd name="connsiteX849" fmla="*/ 9785175 w 12185931"/>
                  <a:gd name="connsiteY849" fmla="*/ 1160682 h 2275759"/>
                  <a:gd name="connsiteX850" fmla="*/ 9848289 w 12185931"/>
                  <a:gd name="connsiteY850" fmla="*/ 1156434 h 2275759"/>
                  <a:gd name="connsiteX851" fmla="*/ 9893804 w 12185931"/>
                  <a:gd name="connsiteY851" fmla="*/ 1136407 h 2275759"/>
                  <a:gd name="connsiteX852" fmla="*/ 9947209 w 12185931"/>
                  <a:gd name="connsiteY852" fmla="*/ 1103637 h 2275759"/>
                  <a:gd name="connsiteX853" fmla="*/ 10013358 w 12185931"/>
                  <a:gd name="connsiteY853" fmla="*/ 1062369 h 2275759"/>
                  <a:gd name="connsiteX854" fmla="*/ 9836152 w 12185931"/>
                  <a:gd name="connsiteY854" fmla="*/ 1922910 h 2275759"/>
                  <a:gd name="connsiteX855" fmla="*/ 9903515 w 12185931"/>
                  <a:gd name="connsiteY855" fmla="*/ 1843410 h 2275759"/>
                  <a:gd name="connsiteX856" fmla="*/ 9638919 w 12185931"/>
                  <a:gd name="connsiteY856" fmla="*/ 1777261 h 2275759"/>
                  <a:gd name="connsiteX857" fmla="*/ 9581267 w 12185931"/>
                  <a:gd name="connsiteY857" fmla="*/ 1844624 h 2275759"/>
                  <a:gd name="connsiteX858" fmla="*/ 9584301 w 12185931"/>
                  <a:gd name="connsiteY858" fmla="*/ 1861009 h 2275759"/>
                  <a:gd name="connsiteX859" fmla="*/ 9493878 w 12185931"/>
                  <a:gd name="connsiteY859" fmla="*/ 1924123 h 2275759"/>
                  <a:gd name="connsiteX860" fmla="*/ 9494485 w 12185931"/>
                  <a:gd name="connsiteY860" fmla="*/ 1942936 h 2275759"/>
                  <a:gd name="connsiteX861" fmla="*/ 9543034 w 12185931"/>
                  <a:gd name="connsiteY861" fmla="*/ 1953253 h 2275759"/>
                  <a:gd name="connsiteX862" fmla="*/ 9610397 w 12185931"/>
                  <a:gd name="connsiteY862" fmla="*/ 1958715 h 2275759"/>
                  <a:gd name="connsiteX863" fmla="*/ 9717205 w 12185931"/>
                  <a:gd name="connsiteY863" fmla="*/ 1926551 h 2275759"/>
                  <a:gd name="connsiteX864" fmla="*/ 9731770 w 12185931"/>
                  <a:gd name="connsiteY864" fmla="*/ 1888925 h 2275759"/>
                  <a:gd name="connsiteX865" fmla="*/ 9780927 w 12185931"/>
                  <a:gd name="connsiteY865" fmla="*/ 1900456 h 2275759"/>
                  <a:gd name="connsiteX866" fmla="*/ 9765755 w 12185931"/>
                  <a:gd name="connsiteY866" fmla="*/ 1989058 h 2275759"/>
                  <a:gd name="connsiteX867" fmla="*/ 9857392 w 12185931"/>
                  <a:gd name="connsiteY867" fmla="*/ 1968425 h 2275759"/>
                  <a:gd name="connsiteX868" fmla="*/ 9836152 w 12185931"/>
                  <a:gd name="connsiteY868" fmla="*/ 1922910 h 2275759"/>
                  <a:gd name="connsiteX869" fmla="*/ 10537085 w 12185931"/>
                  <a:gd name="connsiteY869" fmla="*/ 1820349 h 2275759"/>
                  <a:gd name="connsiteX870" fmla="*/ 10597166 w 12185931"/>
                  <a:gd name="connsiteY870" fmla="*/ 1830059 h 2275759"/>
                  <a:gd name="connsiteX871" fmla="*/ 10643895 w 12185931"/>
                  <a:gd name="connsiteY871" fmla="*/ 1860402 h 2275759"/>
                  <a:gd name="connsiteX872" fmla="*/ 10694871 w 12185931"/>
                  <a:gd name="connsiteY872" fmla="*/ 1897421 h 2275759"/>
                  <a:gd name="connsiteX873" fmla="*/ 10748276 w 12185931"/>
                  <a:gd name="connsiteY873" fmla="*/ 1908345 h 2275759"/>
                  <a:gd name="connsiteX874" fmla="*/ 10750097 w 12185931"/>
                  <a:gd name="connsiteY874" fmla="*/ 1859795 h 2275759"/>
                  <a:gd name="connsiteX875" fmla="*/ 10665742 w 12185931"/>
                  <a:gd name="connsiteY875" fmla="*/ 1835521 h 2275759"/>
                  <a:gd name="connsiteX876" fmla="*/ 10620227 w 12185931"/>
                  <a:gd name="connsiteY876" fmla="*/ 1843410 h 2275759"/>
                  <a:gd name="connsiteX877" fmla="*/ 10610517 w 12185931"/>
                  <a:gd name="connsiteY877" fmla="*/ 1739028 h 2275759"/>
                  <a:gd name="connsiteX878" fmla="*/ 10554078 w 12185931"/>
                  <a:gd name="connsiteY878" fmla="*/ 1762089 h 2275759"/>
                  <a:gd name="connsiteX879" fmla="*/ 10609910 w 12185931"/>
                  <a:gd name="connsiteY879" fmla="*/ 1708078 h 2275759"/>
                  <a:gd name="connsiteX880" fmla="*/ 10391437 w 12185931"/>
                  <a:gd name="connsiteY880" fmla="*/ 1656494 h 2275759"/>
                  <a:gd name="connsiteX881" fmla="*/ 10427242 w 12185931"/>
                  <a:gd name="connsiteY881" fmla="*/ 1728105 h 2275759"/>
                  <a:gd name="connsiteX882" fmla="*/ 10537085 w 12185931"/>
                  <a:gd name="connsiteY882" fmla="*/ 1820349 h 2275759"/>
                  <a:gd name="connsiteX883" fmla="*/ 574116 w 12185931"/>
                  <a:gd name="connsiteY883" fmla="*/ 1041129 h 2275759"/>
                  <a:gd name="connsiteX884" fmla="*/ 502505 w 12185931"/>
                  <a:gd name="connsiteY884" fmla="*/ 1045377 h 2275759"/>
                  <a:gd name="connsiteX885" fmla="*/ 452135 w 12185931"/>
                  <a:gd name="connsiteY885" fmla="*/ 1098175 h 2275759"/>
                  <a:gd name="connsiteX886" fmla="*/ 447280 w 12185931"/>
                  <a:gd name="connsiteY886" fmla="*/ 1112740 h 2275759"/>
                  <a:gd name="connsiteX887" fmla="*/ 435750 w 12185931"/>
                  <a:gd name="connsiteY887" fmla="*/ 1181923 h 2275759"/>
                  <a:gd name="connsiteX888" fmla="*/ 527387 w 12185931"/>
                  <a:gd name="connsiteY888" fmla="*/ 1229258 h 2275759"/>
                  <a:gd name="connsiteX889" fmla="*/ 621452 w 12185931"/>
                  <a:gd name="connsiteY889" fmla="*/ 1272346 h 2275759"/>
                  <a:gd name="connsiteX890" fmla="*/ 668181 w 12185931"/>
                  <a:gd name="connsiteY890" fmla="*/ 1292373 h 2275759"/>
                  <a:gd name="connsiteX891" fmla="*/ 692455 w 12185931"/>
                  <a:gd name="connsiteY891" fmla="*/ 1224403 h 2275759"/>
                  <a:gd name="connsiteX892" fmla="*/ 660291 w 12185931"/>
                  <a:gd name="connsiteY892" fmla="*/ 1192239 h 2275759"/>
                  <a:gd name="connsiteX893" fmla="*/ 595963 w 12185931"/>
                  <a:gd name="connsiteY893" fmla="*/ 1172820 h 2275759"/>
                  <a:gd name="connsiteX894" fmla="*/ 531028 w 12185931"/>
                  <a:gd name="connsiteY894" fmla="*/ 1101209 h 2275759"/>
                  <a:gd name="connsiteX895" fmla="*/ 574116 w 12185931"/>
                  <a:gd name="connsiteY895" fmla="*/ 1041129 h 2275759"/>
                  <a:gd name="connsiteX896" fmla="*/ 4951463 w 12185931"/>
                  <a:gd name="connsiteY896" fmla="*/ 958595 h 2275759"/>
                  <a:gd name="connsiteX897" fmla="*/ 4913230 w 12185931"/>
                  <a:gd name="connsiteY897" fmla="*/ 904583 h 2275759"/>
                  <a:gd name="connsiteX898" fmla="*/ 4821593 w 12185931"/>
                  <a:gd name="connsiteY898" fmla="*/ 902156 h 2275759"/>
                  <a:gd name="connsiteX899" fmla="*/ 4757872 w 12185931"/>
                  <a:gd name="connsiteY899" fmla="*/ 876061 h 2275759"/>
                  <a:gd name="connsiteX900" fmla="*/ 4745127 w 12185931"/>
                  <a:gd name="connsiteY900" fmla="*/ 881522 h 2275759"/>
                  <a:gd name="connsiteX901" fmla="*/ 4762727 w 12185931"/>
                  <a:gd name="connsiteY901" fmla="*/ 897301 h 2275759"/>
                  <a:gd name="connsiteX902" fmla="*/ 4624361 w 12185931"/>
                  <a:gd name="connsiteY902" fmla="*/ 958595 h 2275759"/>
                  <a:gd name="connsiteX903" fmla="*/ 4796711 w 12185931"/>
                  <a:gd name="connsiteY903" fmla="*/ 944637 h 2275759"/>
                  <a:gd name="connsiteX904" fmla="*/ 4788822 w 12185931"/>
                  <a:gd name="connsiteY904" fmla="*/ 1021709 h 2275759"/>
                  <a:gd name="connsiteX905" fmla="*/ 4938719 w 12185931"/>
                  <a:gd name="connsiteY905" fmla="*/ 1039308 h 2275759"/>
                  <a:gd name="connsiteX906" fmla="*/ 4922940 w 12185931"/>
                  <a:gd name="connsiteY906" fmla="*/ 928251 h 2275759"/>
                  <a:gd name="connsiteX907" fmla="*/ 4951463 w 12185931"/>
                  <a:gd name="connsiteY907" fmla="*/ 958595 h 2275759"/>
                  <a:gd name="connsiteX908" fmla="*/ 10050377 w 12185931"/>
                  <a:gd name="connsiteY908" fmla="*/ 1939295 h 2275759"/>
                  <a:gd name="connsiteX909" fmla="*/ 10090430 w 12185931"/>
                  <a:gd name="connsiteY909" fmla="*/ 1947185 h 2275759"/>
                  <a:gd name="connsiteX910" fmla="*/ 10186922 w 12185931"/>
                  <a:gd name="connsiteY910" fmla="*/ 1983597 h 2275759"/>
                  <a:gd name="connsiteX911" fmla="*/ 10236078 w 12185931"/>
                  <a:gd name="connsiteY911" fmla="*/ 1988452 h 2275759"/>
                  <a:gd name="connsiteX912" fmla="*/ 10311937 w 12185931"/>
                  <a:gd name="connsiteY912" fmla="*/ 1981169 h 2275759"/>
                  <a:gd name="connsiteX913" fmla="*/ 10227582 w 12185931"/>
                  <a:gd name="connsiteY913" fmla="*/ 1937475 h 2275759"/>
                  <a:gd name="connsiteX914" fmla="*/ 10183888 w 12185931"/>
                  <a:gd name="connsiteY914" fmla="*/ 1922303 h 2275759"/>
                  <a:gd name="connsiteX915" fmla="*/ 10133517 w 12185931"/>
                  <a:gd name="connsiteY915" fmla="*/ 1898635 h 2275759"/>
                  <a:gd name="connsiteX916" fmla="*/ 10180854 w 12185931"/>
                  <a:gd name="connsiteY916" fmla="*/ 1864043 h 2275759"/>
                  <a:gd name="connsiteX917" fmla="*/ 10237899 w 12185931"/>
                  <a:gd name="connsiteY917" fmla="*/ 1855547 h 2275759"/>
                  <a:gd name="connsiteX918" fmla="*/ 10061907 w 12185931"/>
                  <a:gd name="connsiteY918" fmla="*/ 1805177 h 2275759"/>
                  <a:gd name="connsiteX919" fmla="*/ 10095285 w 12185931"/>
                  <a:gd name="connsiteY919" fmla="*/ 1837948 h 2275759"/>
                  <a:gd name="connsiteX920" fmla="*/ 10041274 w 12185931"/>
                  <a:gd name="connsiteY920" fmla="*/ 1870719 h 2275759"/>
                  <a:gd name="connsiteX921" fmla="*/ 10024888 w 12185931"/>
                  <a:gd name="connsiteY921" fmla="*/ 1848265 h 2275759"/>
                  <a:gd name="connsiteX922" fmla="*/ 10050377 w 12185931"/>
                  <a:gd name="connsiteY922" fmla="*/ 1939295 h 2275759"/>
                  <a:gd name="connsiteX923" fmla="*/ 7841373 w 12185931"/>
                  <a:gd name="connsiteY923" fmla="*/ 1916234 h 2275759"/>
                  <a:gd name="connsiteX924" fmla="*/ 7836518 w 12185931"/>
                  <a:gd name="connsiteY924" fmla="*/ 1878002 h 2275759"/>
                  <a:gd name="connsiteX925" fmla="*/ 7807996 w 12185931"/>
                  <a:gd name="connsiteY925" fmla="*/ 1817921 h 2275759"/>
                  <a:gd name="connsiteX926" fmla="*/ 7731530 w 12185931"/>
                  <a:gd name="connsiteY926" fmla="*/ 1797288 h 2275759"/>
                  <a:gd name="connsiteX927" fmla="*/ 7563427 w 12185931"/>
                  <a:gd name="connsiteY927" fmla="*/ 1830059 h 2275759"/>
                  <a:gd name="connsiteX928" fmla="*/ 7841373 w 12185931"/>
                  <a:gd name="connsiteY928" fmla="*/ 1916234 h 2275759"/>
                  <a:gd name="connsiteX929" fmla="*/ 7252710 w 12185931"/>
                  <a:gd name="connsiteY929" fmla="*/ 803236 h 2275759"/>
                  <a:gd name="connsiteX930" fmla="*/ 7269703 w 12185931"/>
                  <a:gd name="connsiteY930" fmla="*/ 825084 h 2275759"/>
                  <a:gd name="connsiteX931" fmla="*/ 7374691 w 12185931"/>
                  <a:gd name="connsiteY931" fmla="*/ 991973 h 2275759"/>
                  <a:gd name="connsiteX932" fmla="*/ 7411710 w 12185931"/>
                  <a:gd name="connsiteY932" fmla="*/ 1008965 h 2275759"/>
                  <a:gd name="connsiteX933" fmla="*/ 7422027 w 12185931"/>
                  <a:gd name="connsiteY933" fmla="*/ 995614 h 2275759"/>
                  <a:gd name="connsiteX934" fmla="*/ 7390469 w 12185931"/>
                  <a:gd name="connsiteY934" fmla="*/ 964663 h 2275759"/>
                  <a:gd name="connsiteX935" fmla="*/ 7360733 w 12185931"/>
                  <a:gd name="connsiteY935" fmla="*/ 903370 h 2275759"/>
                  <a:gd name="connsiteX936" fmla="*/ 7301260 w 12185931"/>
                  <a:gd name="connsiteY936" fmla="*/ 842683 h 2275759"/>
                  <a:gd name="connsiteX937" fmla="*/ 7345562 w 12185931"/>
                  <a:gd name="connsiteY937" fmla="*/ 814767 h 2275759"/>
                  <a:gd name="connsiteX938" fmla="*/ 7252710 w 12185931"/>
                  <a:gd name="connsiteY938" fmla="*/ 803236 h 2275759"/>
                  <a:gd name="connsiteX939" fmla="*/ 7247248 w 12185931"/>
                  <a:gd name="connsiteY939" fmla="*/ 1802143 h 2275759"/>
                  <a:gd name="connsiteX940" fmla="*/ 7486962 w 12185931"/>
                  <a:gd name="connsiteY940" fmla="*/ 1822776 h 2275759"/>
                  <a:gd name="connsiteX941" fmla="*/ 7434771 w 12185931"/>
                  <a:gd name="connsiteY941" fmla="*/ 1751166 h 2275759"/>
                  <a:gd name="connsiteX942" fmla="*/ 7411710 w 12185931"/>
                  <a:gd name="connsiteY942" fmla="*/ 1729319 h 2275759"/>
                  <a:gd name="connsiteX943" fmla="*/ 7330390 w 12185931"/>
                  <a:gd name="connsiteY943" fmla="*/ 1762696 h 2275759"/>
                  <a:gd name="connsiteX944" fmla="*/ 7364374 w 12185931"/>
                  <a:gd name="connsiteY944" fmla="*/ 1808212 h 2275759"/>
                  <a:gd name="connsiteX945" fmla="*/ 7301867 w 12185931"/>
                  <a:gd name="connsiteY945" fmla="*/ 1796074 h 2275759"/>
                  <a:gd name="connsiteX946" fmla="*/ 7247248 w 12185931"/>
                  <a:gd name="connsiteY946" fmla="*/ 1802143 h 2275759"/>
                  <a:gd name="connsiteX947" fmla="*/ 6708349 w 12185931"/>
                  <a:gd name="connsiteY947" fmla="*/ 823870 h 2275759"/>
                  <a:gd name="connsiteX948" fmla="*/ 6848536 w 12185931"/>
                  <a:gd name="connsiteY948" fmla="*/ 930679 h 2275759"/>
                  <a:gd name="connsiteX949" fmla="*/ 6782387 w 12185931"/>
                  <a:gd name="connsiteY949" fmla="*/ 851786 h 2275759"/>
                  <a:gd name="connsiteX950" fmla="*/ 6708349 w 12185931"/>
                  <a:gd name="connsiteY950" fmla="*/ 823870 h 2275759"/>
                  <a:gd name="connsiteX951" fmla="*/ 1785427 w 12185931"/>
                  <a:gd name="connsiteY951" fmla="*/ 264337 h 2275759"/>
                  <a:gd name="connsiteX952" fmla="*/ 2018464 w 12185931"/>
                  <a:gd name="connsiteY952" fmla="*/ 274653 h 2275759"/>
                  <a:gd name="connsiteX953" fmla="*/ 1785427 w 12185931"/>
                  <a:gd name="connsiteY953" fmla="*/ 264337 h 2275759"/>
                  <a:gd name="connsiteX954" fmla="*/ 4436838 w 12185931"/>
                  <a:gd name="connsiteY954" fmla="*/ 696427 h 2275759"/>
                  <a:gd name="connsiteX955" fmla="*/ 4264487 w 12185931"/>
                  <a:gd name="connsiteY955" fmla="*/ 765004 h 2275759"/>
                  <a:gd name="connsiteX956" fmla="*/ 4325174 w 12185931"/>
                  <a:gd name="connsiteY956" fmla="*/ 822049 h 2275759"/>
                  <a:gd name="connsiteX957" fmla="*/ 4465361 w 12185931"/>
                  <a:gd name="connsiteY957" fmla="*/ 729198 h 2275759"/>
                  <a:gd name="connsiteX958" fmla="*/ 4436838 w 12185931"/>
                  <a:gd name="connsiteY958" fmla="*/ 696427 h 2275759"/>
                  <a:gd name="connsiteX959" fmla="*/ 1035943 w 12185931"/>
                  <a:gd name="connsiteY959" fmla="*/ 1528445 h 2275759"/>
                  <a:gd name="connsiteX960" fmla="*/ 1091168 w 12185931"/>
                  <a:gd name="connsiteY960" fmla="*/ 1519342 h 2275759"/>
                  <a:gd name="connsiteX961" fmla="*/ 1144573 w 12185931"/>
                  <a:gd name="connsiteY961" fmla="*/ 1422243 h 2275759"/>
                  <a:gd name="connsiteX962" fmla="*/ 1086920 w 12185931"/>
                  <a:gd name="connsiteY962" fmla="*/ 1423457 h 2275759"/>
                  <a:gd name="connsiteX963" fmla="*/ 955836 w 12185931"/>
                  <a:gd name="connsiteY963" fmla="*/ 1487178 h 2275759"/>
                  <a:gd name="connsiteX964" fmla="*/ 1035943 w 12185931"/>
                  <a:gd name="connsiteY964" fmla="*/ 1528445 h 2275759"/>
                  <a:gd name="connsiteX965" fmla="*/ 10322861 w 12185931"/>
                  <a:gd name="connsiteY965" fmla="*/ 1061763 h 2275759"/>
                  <a:gd name="connsiteX966" fmla="*/ 10269456 w 12185931"/>
                  <a:gd name="connsiteY966" fmla="*/ 980442 h 2275759"/>
                  <a:gd name="connsiteX967" fmla="*/ 10229403 w 12185931"/>
                  <a:gd name="connsiteY967" fmla="*/ 962236 h 2275759"/>
                  <a:gd name="connsiteX968" fmla="*/ 10192384 w 12185931"/>
                  <a:gd name="connsiteY968" fmla="*/ 1034453 h 2275759"/>
                  <a:gd name="connsiteX969" fmla="*/ 10270670 w 12185931"/>
                  <a:gd name="connsiteY969" fmla="*/ 1078148 h 2275759"/>
                  <a:gd name="connsiteX970" fmla="*/ 10322861 w 12185931"/>
                  <a:gd name="connsiteY970" fmla="*/ 1061763 h 2275759"/>
                  <a:gd name="connsiteX971" fmla="*/ 1221645 w 12185931"/>
                  <a:gd name="connsiteY971" fmla="*/ 1492640 h 2275759"/>
                  <a:gd name="connsiteX972" fmla="*/ 1320565 w 12185931"/>
                  <a:gd name="connsiteY972" fmla="*/ 1480502 h 2275759"/>
                  <a:gd name="connsiteX973" fmla="*/ 1412809 w 12185931"/>
                  <a:gd name="connsiteY973" fmla="*/ 1413140 h 2275759"/>
                  <a:gd name="connsiteX974" fmla="*/ 1421912 w 12185931"/>
                  <a:gd name="connsiteY974" fmla="*/ 1388865 h 2275759"/>
                  <a:gd name="connsiteX975" fmla="*/ 1406740 w 12185931"/>
                  <a:gd name="connsiteY975" fmla="*/ 1372479 h 2275759"/>
                  <a:gd name="connsiteX976" fmla="*/ 1353336 w 12185931"/>
                  <a:gd name="connsiteY976" fmla="*/ 1387044 h 2275759"/>
                  <a:gd name="connsiteX977" fmla="*/ 1221645 w 12185931"/>
                  <a:gd name="connsiteY977" fmla="*/ 1492640 h 2275759"/>
                  <a:gd name="connsiteX978" fmla="*/ 6379426 w 12185931"/>
                  <a:gd name="connsiteY978" fmla="*/ 718275 h 2275759"/>
                  <a:gd name="connsiteX979" fmla="*/ 6424334 w 12185931"/>
                  <a:gd name="connsiteY979" fmla="*/ 731626 h 2275759"/>
                  <a:gd name="connsiteX980" fmla="*/ 6494731 w 12185931"/>
                  <a:gd name="connsiteY980" fmla="*/ 763183 h 2275759"/>
                  <a:gd name="connsiteX981" fmla="*/ 6564521 w 12185931"/>
                  <a:gd name="connsiteY981" fmla="*/ 757114 h 2275759"/>
                  <a:gd name="connsiteX982" fmla="*/ 6522040 w 12185931"/>
                  <a:gd name="connsiteY982" fmla="*/ 733446 h 2275759"/>
                  <a:gd name="connsiteX983" fmla="*/ 6531750 w 12185931"/>
                  <a:gd name="connsiteY983" fmla="*/ 673973 h 2275759"/>
                  <a:gd name="connsiteX984" fmla="*/ 6483808 w 12185931"/>
                  <a:gd name="connsiteY984" fmla="*/ 677614 h 2275759"/>
                  <a:gd name="connsiteX985" fmla="*/ 6379426 w 12185931"/>
                  <a:gd name="connsiteY985" fmla="*/ 718275 h 2275759"/>
                  <a:gd name="connsiteX986" fmla="*/ 4668662 w 12185931"/>
                  <a:gd name="connsiteY986" fmla="*/ 1178281 h 2275759"/>
                  <a:gd name="connsiteX987" fmla="*/ 4666234 w 12185931"/>
                  <a:gd name="connsiteY987" fmla="*/ 1188598 h 2275759"/>
                  <a:gd name="connsiteX988" fmla="*/ 4864074 w 12185931"/>
                  <a:gd name="connsiteY988" fmla="*/ 1154007 h 2275759"/>
                  <a:gd name="connsiteX989" fmla="*/ 4864074 w 12185931"/>
                  <a:gd name="connsiteY989" fmla="*/ 1129125 h 2275759"/>
                  <a:gd name="connsiteX990" fmla="*/ 4862253 w 12185931"/>
                  <a:gd name="connsiteY990" fmla="*/ 1090285 h 2275759"/>
                  <a:gd name="connsiteX991" fmla="*/ 4820379 w 12185931"/>
                  <a:gd name="connsiteY991" fmla="*/ 1101816 h 2275759"/>
                  <a:gd name="connsiteX992" fmla="*/ 4668662 w 12185931"/>
                  <a:gd name="connsiteY992" fmla="*/ 1178281 h 2275759"/>
                  <a:gd name="connsiteX993" fmla="*/ 7292157 w 12185931"/>
                  <a:gd name="connsiteY993" fmla="*/ 1613407 h 2275759"/>
                  <a:gd name="connsiteX994" fmla="*/ 7183527 w 12185931"/>
                  <a:gd name="connsiteY994" fmla="*/ 1520556 h 2275759"/>
                  <a:gd name="connsiteX995" fmla="*/ 7292157 w 12185931"/>
                  <a:gd name="connsiteY995" fmla="*/ 1613407 h 2275759"/>
                  <a:gd name="connsiteX996" fmla="*/ 4403460 w 12185931"/>
                  <a:gd name="connsiteY996" fmla="*/ 1044770 h 2275759"/>
                  <a:gd name="connsiteX997" fmla="*/ 4393143 w 12185931"/>
                  <a:gd name="connsiteY997" fmla="*/ 999862 h 2275759"/>
                  <a:gd name="connsiteX998" fmla="*/ 4337311 w 12185931"/>
                  <a:gd name="connsiteY998" fmla="*/ 962236 h 2275759"/>
                  <a:gd name="connsiteX999" fmla="*/ 4306361 w 12185931"/>
                  <a:gd name="connsiteY999" fmla="*/ 973160 h 2275759"/>
                  <a:gd name="connsiteX1000" fmla="*/ 4328815 w 12185931"/>
                  <a:gd name="connsiteY1000" fmla="*/ 1009572 h 2275759"/>
                  <a:gd name="connsiteX1001" fmla="*/ 4403460 w 12185931"/>
                  <a:gd name="connsiteY1001" fmla="*/ 1044770 h 2275759"/>
                  <a:gd name="connsiteX1002" fmla="*/ 2220552 w 12185931"/>
                  <a:gd name="connsiteY1002" fmla="*/ 600542 h 2275759"/>
                  <a:gd name="connsiteX1003" fmla="*/ 2080972 w 12185931"/>
                  <a:gd name="connsiteY1003" fmla="*/ 522256 h 2275759"/>
                  <a:gd name="connsiteX1004" fmla="*/ 2220552 w 12185931"/>
                  <a:gd name="connsiteY1004" fmla="*/ 600542 h 2275759"/>
                  <a:gd name="connsiteX1005" fmla="*/ 4692937 w 12185931"/>
                  <a:gd name="connsiteY1005" fmla="*/ 579302 h 2275759"/>
                  <a:gd name="connsiteX1006" fmla="*/ 4814310 w 12185931"/>
                  <a:gd name="connsiteY1006" fmla="*/ 645450 h 2275759"/>
                  <a:gd name="connsiteX1007" fmla="*/ 4776685 w 12185931"/>
                  <a:gd name="connsiteY1007" fmla="*/ 564130 h 2275759"/>
                  <a:gd name="connsiteX1008" fmla="*/ 4692937 w 12185931"/>
                  <a:gd name="connsiteY1008" fmla="*/ 579302 h 2275759"/>
                  <a:gd name="connsiteX1009" fmla="*/ 9260233 w 12185931"/>
                  <a:gd name="connsiteY1009" fmla="*/ 1120629 h 2275759"/>
                  <a:gd name="connsiteX1010" fmla="*/ 9261447 w 12185931"/>
                  <a:gd name="connsiteY1010" fmla="*/ 1141262 h 2275759"/>
                  <a:gd name="connsiteX1011" fmla="*/ 9362794 w 12185931"/>
                  <a:gd name="connsiteY1011" fmla="*/ 1158862 h 2275759"/>
                  <a:gd name="connsiteX1012" fmla="*/ 9389496 w 12185931"/>
                  <a:gd name="connsiteY1012" fmla="*/ 1138228 h 2275759"/>
                  <a:gd name="connsiteX1013" fmla="*/ 9373111 w 12185931"/>
                  <a:gd name="connsiteY1013" fmla="*/ 1115774 h 2275759"/>
                  <a:gd name="connsiteX1014" fmla="*/ 9260233 w 12185931"/>
                  <a:gd name="connsiteY1014" fmla="*/ 1120629 h 2275759"/>
                  <a:gd name="connsiteX1015" fmla="*/ 8837245 w 12185931"/>
                  <a:gd name="connsiteY1015" fmla="*/ 1587311 h 2275759"/>
                  <a:gd name="connsiteX1016" fmla="*/ 8934344 w 12185931"/>
                  <a:gd name="connsiteY1016" fmla="*/ 1656494 h 2275759"/>
                  <a:gd name="connsiteX1017" fmla="*/ 8837245 w 12185931"/>
                  <a:gd name="connsiteY1017" fmla="*/ 1587311 h 2275759"/>
                  <a:gd name="connsiteX1018" fmla="*/ 4399819 w 12185931"/>
                  <a:gd name="connsiteY1018" fmla="*/ 1157041 h 2275759"/>
                  <a:gd name="connsiteX1019" fmla="*/ 4535151 w 12185931"/>
                  <a:gd name="connsiteY1019" fmla="*/ 1172213 h 2275759"/>
                  <a:gd name="connsiteX1020" fmla="*/ 4477498 w 12185931"/>
                  <a:gd name="connsiteY1020" fmla="*/ 1109705 h 2275759"/>
                  <a:gd name="connsiteX1021" fmla="*/ 4399819 w 12185931"/>
                  <a:gd name="connsiteY1021" fmla="*/ 1157041 h 2275759"/>
                  <a:gd name="connsiteX1022" fmla="*/ 5033390 w 12185931"/>
                  <a:gd name="connsiteY1022" fmla="*/ 902763 h 2275759"/>
                  <a:gd name="connsiteX1023" fmla="*/ 5019432 w 12185931"/>
                  <a:gd name="connsiteY1023" fmla="*/ 891839 h 2275759"/>
                  <a:gd name="connsiteX1024" fmla="*/ 4968455 w 12185931"/>
                  <a:gd name="connsiteY1024" fmla="*/ 944030 h 2275759"/>
                  <a:gd name="connsiteX1025" fmla="*/ 5000619 w 12185931"/>
                  <a:gd name="connsiteY1025" fmla="*/ 995007 h 2275759"/>
                  <a:gd name="connsiteX1026" fmla="*/ 5015791 w 12185931"/>
                  <a:gd name="connsiteY1026" fmla="*/ 990759 h 2275759"/>
                  <a:gd name="connsiteX1027" fmla="*/ 5033390 w 12185931"/>
                  <a:gd name="connsiteY1027" fmla="*/ 902763 h 2275759"/>
                  <a:gd name="connsiteX1028" fmla="*/ 3845747 w 12185931"/>
                  <a:gd name="connsiteY1028" fmla="*/ 628458 h 2275759"/>
                  <a:gd name="connsiteX1029" fmla="*/ 3845747 w 12185931"/>
                  <a:gd name="connsiteY1029" fmla="*/ 738908 h 2275759"/>
                  <a:gd name="connsiteX1030" fmla="*/ 3845747 w 12185931"/>
                  <a:gd name="connsiteY1030" fmla="*/ 628458 h 2275759"/>
                  <a:gd name="connsiteX1031" fmla="*/ 7060333 w 12185931"/>
                  <a:gd name="connsiteY1031" fmla="*/ 630279 h 2275759"/>
                  <a:gd name="connsiteX1032" fmla="*/ 7065188 w 12185931"/>
                  <a:gd name="connsiteY1032" fmla="*/ 613286 h 2275759"/>
                  <a:gd name="connsiteX1033" fmla="*/ 6948669 w 12185931"/>
                  <a:gd name="connsiteY1033" fmla="*/ 596294 h 2275759"/>
                  <a:gd name="connsiteX1034" fmla="*/ 6920753 w 12185931"/>
                  <a:gd name="connsiteY1034" fmla="*/ 612073 h 2275759"/>
                  <a:gd name="connsiteX1035" fmla="*/ 6925608 w 12185931"/>
                  <a:gd name="connsiteY1035" fmla="*/ 621176 h 2275759"/>
                  <a:gd name="connsiteX1036" fmla="*/ 7060333 w 12185931"/>
                  <a:gd name="connsiteY1036" fmla="*/ 630279 h 2275759"/>
                  <a:gd name="connsiteX1037" fmla="*/ 7217512 w 12185931"/>
                  <a:gd name="connsiteY1037" fmla="*/ 773500 h 2275759"/>
                  <a:gd name="connsiteX1038" fmla="*/ 7116165 w 12185931"/>
                  <a:gd name="connsiteY1038" fmla="*/ 758935 h 2275759"/>
                  <a:gd name="connsiteX1039" fmla="*/ 7110703 w 12185931"/>
                  <a:gd name="connsiteY1039" fmla="*/ 776534 h 2275759"/>
                  <a:gd name="connsiteX1040" fmla="*/ 7181707 w 12185931"/>
                  <a:gd name="connsiteY1040" fmla="*/ 826904 h 2275759"/>
                  <a:gd name="connsiteX1041" fmla="*/ 7217512 w 12185931"/>
                  <a:gd name="connsiteY1041" fmla="*/ 773500 h 2275759"/>
                  <a:gd name="connsiteX1042" fmla="*/ 9353084 w 12185931"/>
                  <a:gd name="connsiteY1042" fmla="*/ 998041 h 2275759"/>
                  <a:gd name="connsiteX1043" fmla="*/ 9231103 w 12185931"/>
                  <a:gd name="connsiteY1043" fmla="*/ 998041 h 2275759"/>
                  <a:gd name="connsiteX1044" fmla="*/ 9353084 w 12185931"/>
                  <a:gd name="connsiteY1044" fmla="*/ 998041 h 2275759"/>
                  <a:gd name="connsiteX1045" fmla="*/ 5614164 w 12185931"/>
                  <a:gd name="connsiteY1045" fmla="*/ 1172213 h 2275759"/>
                  <a:gd name="connsiteX1046" fmla="*/ 5605668 w 12185931"/>
                  <a:gd name="connsiteY1046" fmla="*/ 1181923 h 2275759"/>
                  <a:gd name="connsiteX1047" fmla="*/ 5659072 w 12185931"/>
                  <a:gd name="connsiteY1047" fmla="*/ 1280842 h 2275759"/>
                  <a:gd name="connsiteX1048" fmla="*/ 5691843 w 12185931"/>
                  <a:gd name="connsiteY1048" fmla="*/ 1240182 h 2275759"/>
                  <a:gd name="connsiteX1049" fmla="*/ 5614164 w 12185931"/>
                  <a:gd name="connsiteY1049" fmla="*/ 1172213 h 2275759"/>
                  <a:gd name="connsiteX1050" fmla="*/ 7008749 w 12185931"/>
                  <a:gd name="connsiteY1050" fmla="*/ 937354 h 2275759"/>
                  <a:gd name="connsiteX1051" fmla="*/ 7103421 w 12185931"/>
                  <a:gd name="connsiteY1051" fmla="*/ 969518 h 2275759"/>
                  <a:gd name="connsiteX1052" fmla="*/ 7008749 w 12185931"/>
                  <a:gd name="connsiteY1052" fmla="*/ 937354 h 2275759"/>
                  <a:gd name="connsiteX1053" fmla="*/ 5585641 w 12185931"/>
                  <a:gd name="connsiteY1053" fmla="*/ 1312399 h 2275759"/>
                  <a:gd name="connsiteX1054" fmla="*/ 5598992 w 12185931"/>
                  <a:gd name="connsiteY1054" fmla="*/ 1332426 h 2275759"/>
                  <a:gd name="connsiteX1055" fmla="*/ 5720366 w 12185931"/>
                  <a:gd name="connsiteY1055" fmla="*/ 1292980 h 2275759"/>
                  <a:gd name="connsiteX1056" fmla="*/ 5585641 w 12185931"/>
                  <a:gd name="connsiteY1056" fmla="*/ 1312399 h 2275759"/>
                  <a:gd name="connsiteX1057" fmla="*/ 1861892 w 12185931"/>
                  <a:gd name="connsiteY1057" fmla="*/ 364470 h 2275759"/>
                  <a:gd name="connsiteX1058" fmla="*/ 1863106 w 12185931"/>
                  <a:gd name="connsiteY1058" fmla="*/ 383890 h 2275759"/>
                  <a:gd name="connsiteX1059" fmla="*/ 1992976 w 12185931"/>
                  <a:gd name="connsiteY1059" fmla="*/ 362042 h 2275759"/>
                  <a:gd name="connsiteX1060" fmla="*/ 1991155 w 12185931"/>
                  <a:gd name="connsiteY1060" fmla="*/ 346871 h 2275759"/>
                  <a:gd name="connsiteX1061" fmla="*/ 1861892 w 12185931"/>
                  <a:gd name="connsiteY1061" fmla="*/ 364470 h 2275759"/>
                  <a:gd name="connsiteX1062" fmla="*/ 5509176 w 12185931"/>
                  <a:gd name="connsiteY1062" fmla="*/ 1323930 h 2275759"/>
                  <a:gd name="connsiteX1063" fmla="*/ 5516458 w 12185931"/>
                  <a:gd name="connsiteY1063" fmla="*/ 1310579 h 2275759"/>
                  <a:gd name="connsiteX1064" fmla="*/ 5461233 w 12185931"/>
                  <a:gd name="connsiteY1064" fmla="*/ 1275380 h 2275759"/>
                  <a:gd name="connsiteX1065" fmla="*/ 5426641 w 12185931"/>
                  <a:gd name="connsiteY1065" fmla="*/ 1309972 h 2275759"/>
                  <a:gd name="connsiteX1066" fmla="*/ 5509176 w 12185931"/>
                  <a:gd name="connsiteY1066" fmla="*/ 1323930 h 2275759"/>
                  <a:gd name="connsiteX1067" fmla="*/ 10344101 w 12185931"/>
                  <a:gd name="connsiteY1067" fmla="*/ 1897421 h 2275759"/>
                  <a:gd name="connsiteX1068" fmla="*/ 10337426 w 12185931"/>
                  <a:gd name="connsiteY1068" fmla="*/ 1916841 h 2275759"/>
                  <a:gd name="connsiteX1069" fmla="*/ 10406609 w 12185931"/>
                  <a:gd name="connsiteY1069" fmla="*/ 1942936 h 2275759"/>
                  <a:gd name="connsiteX1070" fmla="*/ 10411464 w 12185931"/>
                  <a:gd name="connsiteY1070" fmla="*/ 1931406 h 2275759"/>
                  <a:gd name="connsiteX1071" fmla="*/ 10387189 w 12185931"/>
                  <a:gd name="connsiteY1071" fmla="*/ 1888318 h 2275759"/>
                  <a:gd name="connsiteX1072" fmla="*/ 10344101 w 12185931"/>
                  <a:gd name="connsiteY1072" fmla="*/ 1897421 h 2275759"/>
                  <a:gd name="connsiteX1073" fmla="*/ 4653490 w 12185931"/>
                  <a:gd name="connsiteY1073" fmla="*/ 1299655 h 2275759"/>
                  <a:gd name="connsiteX1074" fmla="*/ 4651670 w 12185931"/>
                  <a:gd name="connsiteY1074" fmla="*/ 1280842 h 2275759"/>
                  <a:gd name="connsiteX1075" fmla="*/ 4570349 w 12185931"/>
                  <a:gd name="connsiteY1075" fmla="*/ 1294193 h 2275759"/>
                  <a:gd name="connsiteX1076" fmla="*/ 4573990 w 12185931"/>
                  <a:gd name="connsiteY1076" fmla="*/ 1313613 h 2275759"/>
                  <a:gd name="connsiteX1077" fmla="*/ 4653490 w 12185931"/>
                  <a:gd name="connsiteY1077" fmla="*/ 1299655 h 2275759"/>
                  <a:gd name="connsiteX1078" fmla="*/ 8236445 w 12185931"/>
                  <a:gd name="connsiteY1078" fmla="*/ 707351 h 2275759"/>
                  <a:gd name="connsiteX1079" fmla="*/ 8239479 w 12185931"/>
                  <a:gd name="connsiteY1079" fmla="*/ 692179 h 2275759"/>
                  <a:gd name="connsiteX1080" fmla="*/ 8110823 w 12185931"/>
                  <a:gd name="connsiteY1080" fmla="*/ 683076 h 2275759"/>
                  <a:gd name="connsiteX1081" fmla="*/ 8109609 w 12185931"/>
                  <a:gd name="connsiteY1081" fmla="*/ 701282 h 2275759"/>
                  <a:gd name="connsiteX1082" fmla="*/ 8236445 w 12185931"/>
                  <a:gd name="connsiteY1082" fmla="*/ 707351 h 2275759"/>
                  <a:gd name="connsiteX1083" fmla="*/ 10052198 w 12185931"/>
                  <a:gd name="connsiteY1083" fmla="*/ 1753593 h 2275759"/>
                  <a:gd name="connsiteX1084" fmla="*/ 10054624 w 12185931"/>
                  <a:gd name="connsiteY1084" fmla="*/ 1725677 h 2275759"/>
                  <a:gd name="connsiteX1085" fmla="*/ 9945388 w 12185931"/>
                  <a:gd name="connsiteY1085" fmla="*/ 1719002 h 2275759"/>
                  <a:gd name="connsiteX1086" fmla="*/ 9943568 w 12185931"/>
                  <a:gd name="connsiteY1086" fmla="*/ 1725677 h 2275759"/>
                  <a:gd name="connsiteX1087" fmla="*/ 10052198 w 12185931"/>
                  <a:gd name="connsiteY1087" fmla="*/ 1753593 h 227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</a:cxnLst>
                <a:rect l="l" t="t" r="r" b="b"/>
                <a:pathLst>
                  <a:path w="12185931" h="2275759">
                    <a:moveTo>
                      <a:pt x="3054997" y="643023"/>
                    </a:moveTo>
                    <a:cubicBezTo>
                      <a:pt x="3093836" y="661229"/>
                      <a:pt x="3132676" y="684897"/>
                      <a:pt x="3187901" y="645450"/>
                    </a:cubicBezTo>
                    <a:cubicBezTo>
                      <a:pt x="3159378" y="625424"/>
                      <a:pt x="3133283" y="607218"/>
                      <a:pt x="3105974" y="588405"/>
                    </a:cubicBezTo>
                    <a:cubicBezTo>
                      <a:pt x="3119932" y="568985"/>
                      <a:pt x="3130249" y="554420"/>
                      <a:pt x="3141172" y="539855"/>
                    </a:cubicBezTo>
                    <a:cubicBezTo>
                      <a:pt x="3173943" y="589618"/>
                      <a:pt x="3181225" y="589618"/>
                      <a:pt x="3252229" y="537428"/>
                    </a:cubicBezTo>
                    <a:cubicBezTo>
                      <a:pt x="3260725" y="550172"/>
                      <a:pt x="3269221" y="562916"/>
                      <a:pt x="3274683" y="571412"/>
                    </a:cubicBezTo>
                    <a:cubicBezTo>
                      <a:pt x="3319592" y="568378"/>
                      <a:pt x="3360252" y="561096"/>
                      <a:pt x="3400305" y="564737"/>
                    </a:cubicBezTo>
                    <a:cubicBezTo>
                      <a:pt x="3448855" y="569592"/>
                      <a:pt x="3456137" y="609645"/>
                      <a:pt x="3454316" y="658801"/>
                    </a:cubicBezTo>
                    <a:cubicBezTo>
                      <a:pt x="3498618" y="658801"/>
                      <a:pt x="3541099" y="658801"/>
                      <a:pt x="3592683" y="658801"/>
                    </a:cubicBezTo>
                    <a:cubicBezTo>
                      <a:pt x="3572049" y="641809"/>
                      <a:pt x="3557484" y="630279"/>
                      <a:pt x="3541099" y="616321"/>
                    </a:cubicBezTo>
                    <a:cubicBezTo>
                      <a:pt x="3572049" y="593260"/>
                      <a:pt x="3601786" y="571412"/>
                      <a:pt x="3632736" y="548351"/>
                    </a:cubicBezTo>
                    <a:cubicBezTo>
                      <a:pt x="3666114" y="553813"/>
                      <a:pt x="3706167" y="555634"/>
                      <a:pt x="3741973" y="568378"/>
                    </a:cubicBezTo>
                    <a:cubicBezTo>
                      <a:pt x="3757751" y="573840"/>
                      <a:pt x="3766247" y="601149"/>
                      <a:pt x="3785060" y="629065"/>
                    </a:cubicBezTo>
                    <a:cubicBezTo>
                      <a:pt x="3794770" y="602969"/>
                      <a:pt x="3803266" y="579302"/>
                      <a:pt x="3810549" y="559275"/>
                    </a:cubicBezTo>
                    <a:cubicBezTo>
                      <a:pt x="3837251" y="583550"/>
                      <a:pt x="3862740" y="607218"/>
                      <a:pt x="3893083" y="635134"/>
                    </a:cubicBezTo>
                    <a:cubicBezTo>
                      <a:pt x="3897938" y="604790"/>
                      <a:pt x="3901579" y="577481"/>
                      <a:pt x="3906434" y="547138"/>
                    </a:cubicBezTo>
                    <a:cubicBezTo>
                      <a:pt x="3935564" y="568378"/>
                      <a:pt x="3965907" y="588405"/>
                      <a:pt x="3993217" y="612073"/>
                    </a:cubicBezTo>
                    <a:cubicBezTo>
                      <a:pt x="3999892" y="617534"/>
                      <a:pt x="3996251" y="635134"/>
                      <a:pt x="3997464" y="646664"/>
                    </a:cubicBezTo>
                    <a:cubicBezTo>
                      <a:pt x="3987148" y="644843"/>
                      <a:pt x="3976224" y="644843"/>
                      <a:pt x="3966514" y="640595"/>
                    </a:cubicBezTo>
                    <a:cubicBezTo>
                      <a:pt x="3951342" y="635134"/>
                      <a:pt x="3937385" y="627244"/>
                      <a:pt x="3920392" y="618748"/>
                    </a:cubicBezTo>
                    <a:cubicBezTo>
                      <a:pt x="3928888" y="683683"/>
                      <a:pt x="3992003" y="705530"/>
                      <a:pt x="4111556" y="688538"/>
                    </a:cubicBezTo>
                    <a:cubicBezTo>
                      <a:pt x="4101846" y="672759"/>
                      <a:pt x="4093350" y="658195"/>
                      <a:pt x="4080605" y="636954"/>
                    </a:cubicBezTo>
                    <a:cubicBezTo>
                      <a:pt x="4151609" y="646057"/>
                      <a:pt x="4147361" y="724950"/>
                      <a:pt x="4196518" y="749832"/>
                    </a:cubicBezTo>
                    <a:cubicBezTo>
                      <a:pt x="4195304" y="707351"/>
                      <a:pt x="4226254" y="674580"/>
                      <a:pt x="4267521" y="670939"/>
                    </a:cubicBezTo>
                    <a:cubicBezTo>
                      <a:pt x="4277838" y="669725"/>
                      <a:pt x="4287548" y="664263"/>
                      <a:pt x="4297258" y="660622"/>
                    </a:cubicBezTo>
                    <a:cubicBezTo>
                      <a:pt x="4292403" y="650912"/>
                      <a:pt x="4288155" y="641202"/>
                      <a:pt x="4282693" y="632099"/>
                    </a:cubicBezTo>
                    <a:cubicBezTo>
                      <a:pt x="4261453" y="595687"/>
                      <a:pt x="4230502" y="592653"/>
                      <a:pt x="4191662" y="601149"/>
                    </a:cubicBezTo>
                    <a:cubicBezTo>
                      <a:pt x="4157678" y="609038"/>
                      <a:pt x="4121872" y="608431"/>
                      <a:pt x="4084854" y="612073"/>
                    </a:cubicBezTo>
                    <a:cubicBezTo>
                      <a:pt x="4158892" y="560489"/>
                      <a:pt x="4095170" y="504657"/>
                      <a:pt x="4081213" y="448825"/>
                    </a:cubicBezTo>
                    <a:cubicBezTo>
                      <a:pt x="4125514" y="440329"/>
                      <a:pt x="4146147" y="464603"/>
                      <a:pt x="4151003" y="493126"/>
                    </a:cubicBezTo>
                    <a:cubicBezTo>
                      <a:pt x="4160712" y="551992"/>
                      <a:pt x="4188628" y="570805"/>
                      <a:pt x="4245674" y="555634"/>
                    </a:cubicBezTo>
                    <a:cubicBezTo>
                      <a:pt x="4283907" y="545924"/>
                      <a:pt x="4322139" y="545924"/>
                      <a:pt x="4347021" y="585977"/>
                    </a:cubicBezTo>
                    <a:cubicBezTo>
                      <a:pt x="4348842" y="589012"/>
                      <a:pt x="4358552" y="587798"/>
                      <a:pt x="4367048" y="588405"/>
                    </a:cubicBezTo>
                    <a:cubicBezTo>
                      <a:pt x="4337311" y="542889"/>
                      <a:pt x="4296651" y="527718"/>
                      <a:pt x="4247495" y="521649"/>
                    </a:cubicBezTo>
                    <a:cubicBezTo>
                      <a:pt x="4230502" y="519828"/>
                      <a:pt x="4204407" y="490092"/>
                      <a:pt x="4205014" y="473706"/>
                    </a:cubicBezTo>
                    <a:cubicBezTo>
                      <a:pt x="4205621" y="453680"/>
                      <a:pt x="4226254" y="434867"/>
                      <a:pt x="4259632" y="443970"/>
                    </a:cubicBezTo>
                    <a:cubicBezTo>
                      <a:pt x="4303933" y="456107"/>
                      <a:pt x="4350662" y="457928"/>
                      <a:pt x="4389502" y="463390"/>
                    </a:cubicBezTo>
                    <a:cubicBezTo>
                      <a:pt x="4404067" y="485844"/>
                      <a:pt x="4414991" y="502836"/>
                      <a:pt x="4428342" y="522863"/>
                    </a:cubicBezTo>
                    <a:cubicBezTo>
                      <a:pt x="4423487" y="527111"/>
                      <a:pt x="4414991" y="533786"/>
                      <a:pt x="4404067" y="542889"/>
                    </a:cubicBezTo>
                    <a:cubicBezTo>
                      <a:pt x="4418632" y="554420"/>
                      <a:pt x="4432590" y="564737"/>
                      <a:pt x="4445941" y="576267"/>
                    </a:cubicBezTo>
                    <a:cubicBezTo>
                      <a:pt x="4454437" y="583550"/>
                      <a:pt x="4462933" y="592046"/>
                      <a:pt x="4470822" y="599935"/>
                    </a:cubicBezTo>
                    <a:cubicBezTo>
                      <a:pt x="4458685" y="604790"/>
                      <a:pt x="4446548" y="609645"/>
                      <a:pt x="4433197" y="614500"/>
                    </a:cubicBezTo>
                    <a:cubicBezTo>
                      <a:pt x="4438052" y="621782"/>
                      <a:pt x="4445941" y="632099"/>
                      <a:pt x="4462933" y="655767"/>
                    </a:cubicBezTo>
                    <a:cubicBezTo>
                      <a:pt x="4422880" y="646664"/>
                      <a:pt x="4397391" y="641202"/>
                      <a:pt x="4358552" y="632706"/>
                    </a:cubicBezTo>
                    <a:cubicBezTo>
                      <a:pt x="4371296" y="651519"/>
                      <a:pt x="4379185" y="670939"/>
                      <a:pt x="4385254" y="670939"/>
                    </a:cubicBezTo>
                    <a:cubicBezTo>
                      <a:pt x="4444727" y="668511"/>
                      <a:pt x="4503593" y="662443"/>
                      <a:pt x="4562460" y="657588"/>
                    </a:cubicBezTo>
                    <a:cubicBezTo>
                      <a:pt x="4562460" y="651519"/>
                      <a:pt x="4562460" y="645450"/>
                      <a:pt x="4562460" y="639989"/>
                    </a:cubicBezTo>
                    <a:cubicBezTo>
                      <a:pt x="4553357" y="636954"/>
                      <a:pt x="4544254" y="633920"/>
                      <a:pt x="4529689" y="629065"/>
                    </a:cubicBezTo>
                    <a:cubicBezTo>
                      <a:pt x="4540612" y="614500"/>
                      <a:pt x="4549715" y="602969"/>
                      <a:pt x="4559425" y="590225"/>
                    </a:cubicBezTo>
                    <a:cubicBezTo>
                      <a:pt x="4590983" y="662443"/>
                      <a:pt x="4661986" y="655767"/>
                      <a:pt x="4712357" y="683076"/>
                    </a:cubicBezTo>
                    <a:cubicBezTo>
                      <a:pt x="4715391" y="701889"/>
                      <a:pt x="4712357" y="728591"/>
                      <a:pt x="4723887" y="737088"/>
                    </a:cubicBezTo>
                    <a:cubicBezTo>
                      <a:pt x="4743307" y="751652"/>
                      <a:pt x="4771223" y="754687"/>
                      <a:pt x="4797925" y="763183"/>
                    </a:cubicBezTo>
                    <a:cubicBezTo>
                      <a:pt x="4764547" y="732233"/>
                      <a:pt x="4738452" y="707958"/>
                      <a:pt x="4712357" y="683683"/>
                    </a:cubicBezTo>
                    <a:cubicBezTo>
                      <a:pt x="4712357" y="667905"/>
                      <a:pt x="4712357" y="652126"/>
                      <a:pt x="4712357" y="632706"/>
                    </a:cubicBezTo>
                    <a:cubicBezTo>
                      <a:pt x="4702040" y="618141"/>
                      <a:pt x="4688688" y="598115"/>
                      <a:pt x="4675337" y="578695"/>
                    </a:cubicBezTo>
                    <a:cubicBezTo>
                      <a:pt x="4674731" y="581729"/>
                      <a:pt x="4674123" y="584157"/>
                      <a:pt x="4672910" y="587191"/>
                    </a:cubicBezTo>
                    <a:cubicBezTo>
                      <a:pt x="4636498" y="567164"/>
                      <a:pt x="4599479" y="546531"/>
                      <a:pt x="4560032" y="525290"/>
                    </a:cubicBezTo>
                    <a:cubicBezTo>
                      <a:pt x="4606154" y="475527"/>
                      <a:pt x="4646814" y="485844"/>
                      <a:pt x="4691116" y="503443"/>
                    </a:cubicBezTo>
                    <a:cubicBezTo>
                      <a:pt x="4714784" y="512546"/>
                      <a:pt x="4742700" y="510119"/>
                      <a:pt x="4768795" y="514367"/>
                    </a:cubicBezTo>
                    <a:cubicBezTo>
                      <a:pt x="4792463" y="518008"/>
                      <a:pt x="4820379" y="502229"/>
                      <a:pt x="4826448" y="551386"/>
                    </a:cubicBezTo>
                    <a:cubicBezTo>
                      <a:pt x="4834944" y="618141"/>
                      <a:pt x="4918085" y="661229"/>
                      <a:pt x="4991516" y="641202"/>
                    </a:cubicBezTo>
                    <a:cubicBezTo>
                      <a:pt x="5074050" y="618748"/>
                      <a:pt x="5152337" y="637561"/>
                      <a:pt x="5231836" y="653340"/>
                    </a:cubicBezTo>
                    <a:cubicBezTo>
                      <a:pt x="5256718" y="658195"/>
                      <a:pt x="5282206" y="660622"/>
                      <a:pt x="5307088" y="664263"/>
                    </a:cubicBezTo>
                    <a:cubicBezTo>
                      <a:pt x="5308909" y="656981"/>
                      <a:pt x="5311336" y="650305"/>
                      <a:pt x="5313157" y="643023"/>
                    </a:cubicBezTo>
                    <a:cubicBezTo>
                      <a:pt x="5282206" y="631492"/>
                      <a:pt x="5251863" y="619962"/>
                      <a:pt x="5220913" y="609038"/>
                    </a:cubicBezTo>
                    <a:cubicBezTo>
                      <a:pt x="5216665" y="612679"/>
                      <a:pt x="5212416" y="616321"/>
                      <a:pt x="5208168" y="619962"/>
                    </a:cubicBezTo>
                    <a:cubicBezTo>
                      <a:pt x="5208168" y="592046"/>
                      <a:pt x="5208168" y="564737"/>
                      <a:pt x="5208168" y="536821"/>
                    </a:cubicBezTo>
                    <a:cubicBezTo>
                      <a:pt x="5213024" y="534393"/>
                      <a:pt x="5218485" y="531966"/>
                      <a:pt x="5223340" y="529538"/>
                    </a:cubicBezTo>
                    <a:cubicBezTo>
                      <a:pt x="5244580" y="549565"/>
                      <a:pt x="5265821" y="568985"/>
                      <a:pt x="5293130" y="594473"/>
                    </a:cubicBezTo>
                    <a:cubicBezTo>
                      <a:pt x="5290096" y="565950"/>
                      <a:pt x="5287061" y="542889"/>
                      <a:pt x="5284634" y="517401"/>
                    </a:cubicBezTo>
                    <a:cubicBezTo>
                      <a:pt x="5301626" y="531359"/>
                      <a:pt x="5314977" y="542283"/>
                      <a:pt x="5330149" y="555634"/>
                    </a:cubicBezTo>
                    <a:cubicBezTo>
                      <a:pt x="5327722" y="559275"/>
                      <a:pt x="5322260" y="566557"/>
                      <a:pt x="5314370" y="577481"/>
                    </a:cubicBezTo>
                    <a:cubicBezTo>
                      <a:pt x="5357458" y="598721"/>
                      <a:pt x="5392657" y="641202"/>
                      <a:pt x="5449095" y="607824"/>
                    </a:cubicBezTo>
                    <a:cubicBezTo>
                      <a:pt x="5452130" y="567164"/>
                      <a:pt x="5455164" y="526504"/>
                      <a:pt x="5457592" y="485844"/>
                    </a:cubicBezTo>
                    <a:cubicBezTo>
                      <a:pt x="5461840" y="486451"/>
                      <a:pt x="5466088" y="487664"/>
                      <a:pt x="5470336" y="488271"/>
                    </a:cubicBezTo>
                    <a:cubicBezTo>
                      <a:pt x="5477012" y="526504"/>
                      <a:pt x="5483687" y="564737"/>
                      <a:pt x="5490970" y="602363"/>
                    </a:cubicBezTo>
                    <a:cubicBezTo>
                      <a:pt x="5497038" y="597508"/>
                      <a:pt x="5503107" y="592653"/>
                      <a:pt x="5509176" y="587191"/>
                    </a:cubicBezTo>
                    <a:cubicBezTo>
                      <a:pt x="5529809" y="592046"/>
                      <a:pt x="5554084" y="591439"/>
                      <a:pt x="5570469" y="602363"/>
                    </a:cubicBezTo>
                    <a:cubicBezTo>
                      <a:pt x="5584427" y="611466"/>
                      <a:pt x="5590496" y="633920"/>
                      <a:pt x="5604454" y="657588"/>
                    </a:cubicBezTo>
                    <a:cubicBezTo>
                      <a:pt x="5606881" y="656374"/>
                      <a:pt x="5620233" y="646057"/>
                      <a:pt x="5632370" y="647878"/>
                    </a:cubicBezTo>
                    <a:cubicBezTo>
                      <a:pt x="5656645" y="651519"/>
                      <a:pt x="5680313" y="661229"/>
                      <a:pt x="5703374" y="670332"/>
                    </a:cubicBezTo>
                    <a:cubicBezTo>
                      <a:pt x="5715511" y="675187"/>
                      <a:pt x="5725828" y="684897"/>
                      <a:pt x="5736751" y="692786"/>
                    </a:cubicBezTo>
                    <a:cubicBezTo>
                      <a:pt x="5742213" y="678828"/>
                      <a:pt x="5749496" y="665477"/>
                      <a:pt x="5752530" y="651519"/>
                    </a:cubicBezTo>
                    <a:cubicBezTo>
                      <a:pt x="5753744" y="644843"/>
                      <a:pt x="5747068" y="636954"/>
                      <a:pt x="5744034" y="630279"/>
                    </a:cubicBezTo>
                    <a:cubicBezTo>
                      <a:pt x="5718545" y="630279"/>
                      <a:pt x="5694877" y="630279"/>
                      <a:pt x="5663927" y="630279"/>
                    </a:cubicBezTo>
                    <a:cubicBezTo>
                      <a:pt x="5674244" y="616928"/>
                      <a:pt x="5680313" y="603576"/>
                      <a:pt x="5685774" y="604183"/>
                    </a:cubicBezTo>
                    <a:cubicBezTo>
                      <a:pt x="5727648" y="607824"/>
                      <a:pt x="5764667" y="602363"/>
                      <a:pt x="5773164" y="553813"/>
                    </a:cubicBezTo>
                    <a:cubicBezTo>
                      <a:pt x="5778625" y="538035"/>
                      <a:pt x="5783480" y="522256"/>
                      <a:pt x="5788942" y="506477"/>
                    </a:cubicBezTo>
                    <a:cubicBezTo>
                      <a:pt x="5797438" y="510725"/>
                      <a:pt x="5814431" y="516794"/>
                      <a:pt x="5813824" y="519828"/>
                    </a:cubicBezTo>
                    <a:cubicBezTo>
                      <a:pt x="5806541" y="570199"/>
                      <a:pt x="5848415" y="567771"/>
                      <a:pt x="5876331" y="583550"/>
                    </a:cubicBezTo>
                    <a:cubicBezTo>
                      <a:pt x="5899392" y="596294"/>
                      <a:pt x="5918205" y="616321"/>
                      <a:pt x="5938839" y="633313"/>
                    </a:cubicBezTo>
                    <a:cubicBezTo>
                      <a:pt x="5938839" y="633313"/>
                      <a:pt x="5938839" y="632706"/>
                      <a:pt x="5938839" y="632706"/>
                    </a:cubicBezTo>
                    <a:cubicBezTo>
                      <a:pt x="5910316" y="628458"/>
                      <a:pt x="5881793" y="645450"/>
                      <a:pt x="5887255" y="667905"/>
                    </a:cubicBezTo>
                    <a:cubicBezTo>
                      <a:pt x="5891503" y="686111"/>
                      <a:pt x="5912744" y="699462"/>
                      <a:pt x="5926701" y="715240"/>
                    </a:cubicBezTo>
                    <a:cubicBezTo>
                      <a:pt x="5931556" y="712206"/>
                      <a:pt x="5937018" y="709172"/>
                      <a:pt x="5941873" y="706137"/>
                    </a:cubicBezTo>
                    <a:cubicBezTo>
                      <a:pt x="5943087" y="695214"/>
                      <a:pt x="5944908" y="684290"/>
                      <a:pt x="5946121" y="673366"/>
                    </a:cubicBezTo>
                    <a:cubicBezTo>
                      <a:pt x="5961293" y="713420"/>
                      <a:pt x="5983140" y="721309"/>
                      <a:pt x="6025621" y="714633"/>
                    </a:cubicBezTo>
                    <a:cubicBezTo>
                      <a:pt x="6068709" y="707351"/>
                      <a:pt x="6115438" y="720095"/>
                      <a:pt x="6168235" y="724950"/>
                    </a:cubicBezTo>
                    <a:cubicBezTo>
                      <a:pt x="6157312" y="696427"/>
                      <a:pt x="6151243" y="678828"/>
                      <a:pt x="6144568" y="661836"/>
                    </a:cubicBezTo>
                    <a:cubicBezTo>
                      <a:pt x="6147602" y="660015"/>
                      <a:pt x="6151243" y="658195"/>
                      <a:pt x="6154277" y="656981"/>
                    </a:cubicBezTo>
                    <a:cubicBezTo>
                      <a:pt x="6165808" y="675187"/>
                      <a:pt x="6177945" y="692786"/>
                      <a:pt x="6191903" y="714633"/>
                    </a:cubicBezTo>
                    <a:cubicBezTo>
                      <a:pt x="6221033" y="691572"/>
                      <a:pt x="6251983" y="757114"/>
                      <a:pt x="6296892" y="707351"/>
                    </a:cubicBezTo>
                    <a:cubicBezTo>
                      <a:pt x="6329663" y="671546"/>
                      <a:pt x="6332090" y="646664"/>
                      <a:pt x="6312063" y="602363"/>
                    </a:cubicBezTo>
                    <a:cubicBezTo>
                      <a:pt x="6332090" y="606004"/>
                      <a:pt x="6342407" y="608431"/>
                      <a:pt x="6352723" y="609645"/>
                    </a:cubicBezTo>
                    <a:cubicBezTo>
                      <a:pt x="6397632" y="615714"/>
                      <a:pt x="6440719" y="652733"/>
                      <a:pt x="6488055" y="613286"/>
                    </a:cubicBezTo>
                    <a:cubicBezTo>
                      <a:pt x="6494124" y="608431"/>
                      <a:pt x="6512330" y="618141"/>
                      <a:pt x="6524467" y="621176"/>
                    </a:cubicBezTo>
                    <a:cubicBezTo>
                      <a:pt x="6549349" y="627851"/>
                      <a:pt x="6573017" y="638168"/>
                      <a:pt x="6598505" y="641809"/>
                    </a:cubicBezTo>
                    <a:cubicBezTo>
                      <a:pt x="6630063" y="646664"/>
                      <a:pt x="6656765" y="653340"/>
                      <a:pt x="6653731" y="699462"/>
                    </a:cubicBezTo>
                    <a:cubicBezTo>
                      <a:pt x="6634311" y="701889"/>
                      <a:pt x="6614284" y="704317"/>
                      <a:pt x="6580907" y="707958"/>
                    </a:cubicBezTo>
                    <a:cubicBezTo>
                      <a:pt x="6606395" y="730412"/>
                      <a:pt x="6625208" y="747404"/>
                      <a:pt x="6650089" y="769252"/>
                    </a:cubicBezTo>
                    <a:cubicBezTo>
                      <a:pt x="6653123" y="747404"/>
                      <a:pt x="6654944" y="734053"/>
                      <a:pt x="6655551" y="729805"/>
                    </a:cubicBezTo>
                    <a:cubicBezTo>
                      <a:pt x="6705315" y="707351"/>
                      <a:pt x="6749009" y="687931"/>
                      <a:pt x="6805448" y="662443"/>
                    </a:cubicBezTo>
                    <a:cubicBezTo>
                      <a:pt x="6776925" y="657588"/>
                      <a:pt x="6762360" y="654553"/>
                      <a:pt x="6747796" y="652126"/>
                    </a:cubicBezTo>
                    <a:cubicBezTo>
                      <a:pt x="6774497" y="596294"/>
                      <a:pt x="6774497" y="596294"/>
                      <a:pt x="6712597" y="582336"/>
                    </a:cubicBezTo>
                    <a:cubicBezTo>
                      <a:pt x="6713810" y="560489"/>
                      <a:pt x="6715025" y="539855"/>
                      <a:pt x="6716238" y="520435"/>
                    </a:cubicBezTo>
                    <a:cubicBezTo>
                      <a:pt x="6640379" y="497981"/>
                      <a:pt x="6616105" y="474313"/>
                      <a:pt x="6634917" y="439722"/>
                    </a:cubicBezTo>
                    <a:cubicBezTo>
                      <a:pt x="6657979" y="397848"/>
                      <a:pt x="6688929" y="426977"/>
                      <a:pt x="6716845" y="435474"/>
                    </a:cubicBezTo>
                    <a:cubicBezTo>
                      <a:pt x="6760540" y="448825"/>
                      <a:pt x="6761146" y="473706"/>
                      <a:pt x="6726555" y="515580"/>
                    </a:cubicBezTo>
                    <a:cubicBezTo>
                      <a:pt x="6795131" y="502836"/>
                      <a:pt x="6801200" y="599935"/>
                      <a:pt x="6877058" y="579302"/>
                    </a:cubicBezTo>
                    <a:cubicBezTo>
                      <a:pt x="6865528" y="564130"/>
                      <a:pt x="6858245" y="554420"/>
                      <a:pt x="6844287" y="535000"/>
                    </a:cubicBezTo>
                    <a:cubicBezTo>
                      <a:pt x="6874631" y="535000"/>
                      <a:pt x="6895264" y="533786"/>
                      <a:pt x="6915898" y="535000"/>
                    </a:cubicBezTo>
                    <a:cubicBezTo>
                      <a:pt x="6961413" y="538641"/>
                      <a:pt x="7007535" y="545924"/>
                      <a:pt x="7053050" y="546531"/>
                    </a:cubicBezTo>
                    <a:cubicBezTo>
                      <a:pt x="7107669" y="547138"/>
                      <a:pt x="7183527" y="589012"/>
                      <a:pt x="7201127" y="636954"/>
                    </a:cubicBezTo>
                    <a:cubicBezTo>
                      <a:pt x="7204161" y="644843"/>
                      <a:pt x="7193844" y="658195"/>
                      <a:pt x="7185955" y="676401"/>
                    </a:cubicBezTo>
                    <a:cubicBezTo>
                      <a:pt x="7149543" y="642416"/>
                      <a:pt x="7119806" y="613893"/>
                      <a:pt x="7087035" y="583550"/>
                    </a:cubicBezTo>
                    <a:cubicBezTo>
                      <a:pt x="7083394" y="613893"/>
                      <a:pt x="7080359" y="637561"/>
                      <a:pt x="7077325" y="660622"/>
                    </a:cubicBezTo>
                    <a:cubicBezTo>
                      <a:pt x="7053050" y="658195"/>
                      <a:pt x="7031810" y="655767"/>
                      <a:pt x="7010569" y="653340"/>
                    </a:cubicBezTo>
                    <a:cubicBezTo>
                      <a:pt x="7152577" y="707351"/>
                      <a:pt x="7193237" y="710385"/>
                      <a:pt x="7244214" y="677008"/>
                    </a:cubicBezTo>
                    <a:cubicBezTo>
                      <a:pt x="7233291" y="666691"/>
                      <a:pt x="7221760" y="656374"/>
                      <a:pt x="7199913" y="636954"/>
                    </a:cubicBezTo>
                    <a:cubicBezTo>
                      <a:pt x="7258779" y="632706"/>
                      <a:pt x="7301867" y="629065"/>
                      <a:pt x="7343134" y="657588"/>
                    </a:cubicBezTo>
                    <a:cubicBezTo>
                      <a:pt x="7354665" y="665477"/>
                      <a:pt x="7375298" y="660622"/>
                      <a:pt x="7377119" y="663050"/>
                    </a:cubicBezTo>
                    <a:cubicBezTo>
                      <a:pt x="7364981" y="642416"/>
                      <a:pt x="7357092" y="617534"/>
                      <a:pt x="7340100" y="602363"/>
                    </a:cubicBezTo>
                    <a:cubicBezTo>
                      <a:pt x="7326141" y="590225"/>
                      <a:pt x="7301867" y="589618"/>
                      <a:pt x="7281840" y="584157"/>
                    </a:cubicBezTo>
                    <a:cubicBezTo>
                      <a:pt x="7283054" y="578088"/>
                      <a:pt x="7284267" y="572019"/>
                      <a:pt x="7285481" y="565950"/>
                    </a:cubicBezTo>
                    <a:cubicBezTo>
                      <a:pt x="7296405" y="565950"/>
                      <a:pt x="7307935" y="565344"/>
                      <a:pt x="7318859" y="565950"/>
                    </a:cubicBezTo>
                    <a:cubicBezTo>
                      <a:pt x="7360733" y="568378"/>
                      <a:pt x="7402607" y="568985"/>
                      <a:pt x="7443874" y="575054"/>
                    </a:cubicBezTo>
                    <a:cubicBezTo>
                      <a:pt x="7483927" y="581122"/>
                      <a:pt x="7538546" y="579302"/>
                      <a:pt x="7558573" y="604183"/>
                    </a:cubicBezTo>
                    <a:cubicBezTo>
                      <a:pt x="7594985" y="648485"/>
                      <a:pt x="7627148" y="647271"/>
                      <a:pt x="7672057" y="633313"/>
                    </a:cubicBezTo>
                    <a:cubicBezTo>
                      <a:pt x="7681160" y="630279"/>
                      <a:pt x="7696938" y="648485"/>
                      <a:pt x="7718786" y="650305"/>
                    </a:cubicBezTo>
                    <a:cubicBezTo>
                      <a:pt x="7702400" y="632099"/>
                      <a:pt x="7686015" y="613893"/>
                      <a:pt x="7670237" y="596294"/>
                    </a:cubicBezTo>
                    <a:cubicBezTo>
                      <a:pt x="7718786" y="555634"/>
                      <a:pt x="7764908" y="596901"/>
                      <a:pt x="7802534" y="616321"/>
                    </a:cubicBezTo>
                    <a:cubicBezTo>
                      <a:pt x="7837126" y="633920"/>
                      <a:pt x="7886889" y="624210"/>
                      <a:pt x="7911163" y="669725"/>
                    </a:cubicBezTo>
                    <a:cubicBezTo>
                      <a:pt x="7914198" y="675187"/>
                      <a:pt x="7962141" y="667298"/>
                      <a:pt x="7979740" y="653340"/>
                    </a:cubicBezTo>
                    <a:cubicBezTo>
                      <a:pt x="8009476" y="630885"/>
                      <a:pt x="8031930" y="602363"/>
                      <a:pt x="8063487" y="647878"/>
                    </a:cubicBezTo>
                    <a:cubicBezTo>
                      <a:pt x="8065308" y="650305"/>
                      <a:pt x="8069556" y="651519"/>
                      <a:pt x="8072590" y="652126"/>
                    </a:cubicBezTo>
                    <a:cubicBezTo>
                      <a:pt x="8145415" y="656981"/>
                      <a:pt x="8217632" y="661836"/>
                      <a:pt x="8290457" y="665477"/>
                    </a:cubicBezTo>
                    <a:cubicBezTo>
                      <a:pt x="8322013" y="667298"/>
                      <a:pt x="8354178" y="665477"/>
                      <a:pt x="8386342" y="665477"/>
                    </a:cubicBezTo>
                    <a:cubicBezTo>
                      <a:pt x="8386949" y="671546"/>
                      <a:pt x="8387556" y="677614"/>
                      <a:pt x="8388162" y="683683"/>
                    </a:cubicBezTo>
                    <a:cubicBezTo>
                      <a:pt x="8362674" y="687324"/>
                      <a:pt x="8337185" y="690966"/>
                      <a:pt x="8311697" y="694607"/>
                    </a:cubicBezTo>
                    <a:cubicBezTo>
                      <a:pt x="8382094" y="703710"/>
                      <a:pt x="8448849" y="709172"/>
                      <a:pt x="8517425" y="672759"/>
                    </a:cubicBezTo>
                    <a:cubicBezTo>
                      <a:pt x="8558692" y="650912"/>
                      <a:pt x="8617559" y="661229"/>
                      <a:pt x="8668536" y="657588"/>
                    </a:cubicBezTo>
                    <a:cubicBezTo>
                      <a:pt x="8680066" y="656981"/>
                      <a:pt x="8691597" y="657588"/>
                      <a:pt x="8703127" y="657588"/>
                    </a:cubicBezTo>
                    <a:cubicBezTo>
                      <a:pt x="8704341" y="652733"/>
                      <a:pt x="8706162" y="647271"/>
                      <a:pt x="8707375" y="642416"/>
                    </a:cubicBezTo>
                    <a:cubicBezTo>
                      <a:pt x="8691597" y="633313"/>
                      <a:pt x="8675818" y="623603"/>
                      <a:pt x="8656399" y="612073"/>
                    </a:cubicBezTo>
                    <a:cubicBezTo>
                      <a:pt x="8706768" y="609645"/>
                      <a:pt x="8752890" y="607218"/>
                      <a:pt x="8799013" y="605397"/>
                    </a:cubicBezTo>
                    <a:cubicBezTo>
                      <a:pt x="8785055" y="629672"/>
                      <a:pt x="8775952" y="646664"/>
                      <a:pt x="8761993" y="671546"/>
                    </a:cubicBezTo>
                    <a:cubicBezTo>
                      <a:pt x="8758959" y="672153"/>
                      <a:pt x="8744395" y="673366"/>
                      <a:pt x="8729830" y="674580"/>
                    </a:cubicBezTo>
                    <a:cubicBezTo>
                      <a:pt x="8729830" y="677614"/>
                      <a:pt x="8729830" y="680649"/>
                      <a:pt x="8729830" y="683683"/>
                    </a:cubicBezTo>
                    <a:cubicBezTo>
                      <a:pt x="8752284" y="685504"/>
                      <a:pt x="8775345" y="685504"/>
                      <a:pt x="8797192" y="688538"/>
                    </a:cubicBezTo>
                    <a:cubicBezTo>
                      <a:pt x="8850597" y="696427"/>
                      <a:pt x="8904001" y="706137"/>
                      <a:pt x="8956799" y="715240"/>
                    </a:cubicBezTo>
                    <a:lnTo>
                      <a:pt x="8955585" y="714027"/>
                    </a:lnTo>
                    <a:cubicBezTo>
                      <a:pt x="8990783" y="724343"/>
                      <a:pt x="9024768" y="732233"/>
                      <a:pt x="9037512" y="683076"/>
                    </a:cubicBezTo>
                    <a:cubicBezTo>
                      <a:pt x="9037512" y="683076"/>
                      <a:pt x="9036299" y="684897"/>
                      <a:pt x="9036299" y="684897"/>
                    </a:cubicBezTo>
                    <a:cubicBezTo>
                      <a:pt x="9044795" y="692786"/>
                      <a:pt x="9053290" y="700675"/>
                      <a:pt x="9072711" y="718881"/>
                    </a:cubicBezTo>
                    <a:cubicBezTo>
                      <a:pt x="9100627" y="721309"/>
                      <a:pt x="9143714" y="724950"/>
                      <a:pt x="9187409" y="728591"/>
                    </a:cubicBezTo>
                    <a:cubicBezTo>
                      <a:pt x="9177092" y="689145"/>
                      <a:pt x="9177092" y="690966"/>
                      <a:pt x="9123080" y="686111"/>
                    </a:cubicBezTo>
                    <a:cubicBezTo>
                      <a:pt x="9098199" y="683683"/>
                      <a:pt x="9073924" y="671546"/>
                      <a:pt x="9049649" y="663656"/>
                    </a:cubicBezTo>
                    <a:cubicBezTo>
                      <a:pt x="9051470" y="659408"/>
                      <a:pt x="9052684" y="655160"/>
                      <a:pt x="9054505" y="650912"/>
                    </a:cubicBezTo>
                    <a:cubicBezTo>
                      <a:pt x="9095771" y="633920"/>
                      <a:pt x="9135825" y="614500"/>
                      <a:pt x="9178306" y="601756"/>
                    </a:cubicBezTo>
                    <a:cubicBezTo>
                      <a:pt x="9192870" y="597508"/>
                      <a:pt x="9213504" y="608431"/>
                      <a:pt x="9229890" y="616321"/>
                    </a:cubicBezTo>
                    <a:cubicBezTo>
                      <a:pt x="9252344" y="627851"/>
                      <a:pt x="9273584" y="643630"/>
                      <a:pt x="9299072" y="660015"/>
                    </a:cubicBezTo>
                    <a:cubicBezTo>
                      <a:pt x="9307569" y="633313"/>
                      <a:pt x="9311817" y="619962"/>
                      <a:pt x="9317886" y="599328"/>
                    </a:cubicBezTo>
                    <a:cubicBezTo>
                      <a:pt x="9328202" y="621782"/>
                      <a:pt x="9334271" y="636954"/>
                      <a:pt x="9340947" y="651519"/>
                    </a:cubicBezTo>
                    <a:cubicBezTo>
                      <a:pt x="9358546" y="635134"/>
                      <a:pt x="9370077" y="619962"/>
                      <a:pt x="9385855" y="611466"/>
                    </a:cubicBezTo>
                    <a:cubicBezTo>
                      <a:pt x="9391924" y="608431"/>
                      <a:pt x="9409523" y="618141"/>
                      <a:pt x="9416805" y="626637"/>
                    </a:cubicBezTo>
                    <a:cubicBezTo>
                      <a:pt x="9424088" y="635134"/>
                      <a:pt x="9425301" y="658195"/>
                      <a:pt x="9429549" y="658195"/>
                    </a:cubicBezTo>
                    <a:cubicBezTo>
                      <a:pt x="9448970" y="658195"/>
                      <a:pt x="9468389" y="652733"/>
                      <a:pt x="9487809" y="649698"/>
                    </a:cubicBezTo>
                    <a:cubicBezTo>
                      <a:pt x="9475064" y="599935"/>
                      <a:pt x="9529683" y="641202"/>
                      <a:pt x="9533324" y="612679"/>
                    </a:cubicBezTo>
                    <a:cubicBezTo>
                      <a:pt x="9532110" y="660015"/>
                      <a:pt x="9547282" y="664263"/>
                      <a:pt x="9660767" y="653340"/>
                    </a:cubicBezTo>
                    <a:cubicBezTo>
                      <a:pt x="9670477" y="610252"/>
                      <a:pt x="9702640" y="602363"/>
                      <a:pt x="9740267" y="604183"/>
                    </a:cubicBezTo>
                    <a:cubicBezTo>
                      <a:pt x="9803381" y="607218"/>
                      <a:pt x="9865888" y="612679"/>
                      <a:pt x="9929003" y="613893"/>
                    </a:cubicBezTo>
                    <a:cubicBezTo>
                      <a:pt x="9965415" y="614500"/>
                      <a:pt x="10001827" y="609645"/>
                      <a:pt x="9984834" y="677614"/>
                    </a:cubicBezTo>
                    <a:cubicBezTo>
                      <a:pt x="10051590" y="622389"/>
                      <a:pt x="10114705" y="624210"/>
                      <a:pt x="10186315" y="630279"/>
                    </a:cubicBezTo>
                    <a:cubicBezTo>
                      <a:pt x="10291911" y="639382"/>
                      <a:pt x="10399326" y="625424"/>
                      <a:pt x="10506135" y="626031"/>
                    </a:cubicBezTo>
                    <a:cubicBezTo>
                      <a:pt x="10593524" y="626637"/>
                      <a:pt x="10680914" y="634527"/>
                      <a:pt x="10768303" y="638775"/>
                    </a:cubicBezTo>
                    <a:cubicBezTo>
                      <a:pt x="10773158" y="638775"/>
                      <a:pt x="10778013" y="639989"/>
                      <a:pt x="10783475" y="639989"/>
                    </a:cubicBezTo>
                    <a:cubicBezTo>
                      <a:pt x="10911524" y="635740"/>
                      <a:pt x="11039573" y="630279"/>
                      <a:pt x="11167622" y="626637"/>
                    </a:cubicBezTo>
                    <a:cubicBezTo>
                      <a:pt x="11244088" y="624210"/>
                      <a:pt x="11321161" y="624817"/>
                      <a:pt x="11397626" y="624210"/>
                    </a:cubicBezTo>
                    <a:cubicBezTo>
                      <a:pt x="11400660" y="624210"/>
                      <a:pt x="11404301" y="625424"/>
                      <a:pt x="11407336" y="624210"/>
                    </a:cubicBezTo>
                    <a:cubicBezTo>
                      <a:pt x="11448603" y="612073"/>
                      <a:pt x="11489870" y="599935"/>
                      <a:pt x="11532958" y="587798"/>
                    </a:cubicBezTo>
                    <a:cubicBezTo>
                      <a:pt x="11526889" y="576874"/>
                      <a:pt x="11522034" y="560489"/>
                      <a:pt x="11511110" y="550172"/>
                    </a:cubicBezTo>
                    <a:cubicBezTo>
                      <a:pt x="11504435" y="543496"/>
                      <a:pt x="11488656" y="542889"/>
                      <a:pt x="11477732" y="544103"/>
                    </a:cubicBezTo>
                    <a:cubicBezTo>
                      <a:pt x="11452244" y="546531"/>
                      <a:pt x="11426756" y="553206"/>
                      <a:pt x="11400660" y="556241"/>
                    </a:cubicBezTo>
                    <a:cubicBezTo>
                      <a:pt x="11376386" y="559275"/>
                      <a:pt x="11346042" y="528931"/>
                      <a:pt x="11327836" y="570805"/>
                    </a:cubicBezTo>
                    <a:cubicBezTo>
                      <a:pt x="11326623" y="573233"/>
                      <a:pt x="11298706" y="569592"/>
                      <a:pt x="11290817" y="561096"/>
                    </a:cubicBezTo>
                    <a:cubicBezTo>
                      <a:pt x="11263508" y="533786"/>
                      <a:pt x="11253191" y="542283"/>
                      <a:pt x="11251977" y="579909"/>
                    </a:cubicBezTo>
                    <a:cubicBezTo>
                      <a:pt x="11216779" y="567164"/>
                      <a:pt x="11170050" y="570805"/>
                      <a:pt x="11191291" y="507691"/>
                    </a:cubicBezTo>
                    <a:cubicBezTo>
                      <a:pt x="11262294" y="545317"/>
                      <a:pt x="11329050" y="515580"/>
                      <a:pt x="11397019" y="501622"/>
                    </a:cubicBezTo>
                    <a:cubicBezTo>
                      <a:pt x="11420687" y="496767"/>
                      <a:pt x="11443141" y="487664"/>
                      <a:pt x="11466203" y="480382"/>
                    </a:cubicBezTo>
                    <a:cubicBezTo>
                      <a:pt x="11471057" y="479168"/>
                      <a:pt x="11477732" y="475527"/>
                      <a:pt x="11480160" y="477348"/>
                    </a:cubicBezTo>
                    <a:cubicBezTo>
                      <a:pt x="11539027" y="522863"/>
                      <a:pt x="11595465" y="479775"/>
                      <a:pt x="11653118" y="474313"/>
                    </a:cubicBezTo>
                    <a:cubicBezTo>
                      <a:pt x="11662828" y="473099"/>
                      <a:pt x="11677999" y="477954"/>
                      <a:pt x="11682854" y="485237"/>
                    </a:cubicBezTo>
                    <a:cubicBezTo>
                      <a:pt x="11687102" y="491912"/>
                      <a:pt x="11685282" y="509512"/>
                      <a:pt x="11679213" y="514973"/>
                    </a:cubicBezTo>
                    <a:cubicBezTo>
                      <a:pt x="11663435" y="530145"/>
                      <a:pt x="11644621" y="543496"/>
                      <a:pt x="11625202" y="553813"/>
                    </a:cubicBezTo>
                    <a:cubicBezTo>
                      <a:pt x="11606389" y="564130"/>
                      <a:pt x="11585149" y="570199"/>
                      <a:pt x="11564515" y="578088"/>
                    </a:cubicBezTo>
                    <a:cubicBezTo>
                      <a:pt x="11566336" y="582336"/>
                      <a:pt x="11567549" y="586584"/>
                      <a:pt x="11569370" y="591439"/>
                    </a:cubicBezTo>
                    <a:cubicBezTo>
                      <a:pt x="11608209" y="591439"/>
                      <a:pt x="11647049" y="595080"/>
                      <a:pt x="11685282" y="590225"/>
                    </a:cubicBezTo>
                    <a:cubicBezTo>
                      <a:pt x="11722908" y="585977"/>
                      <a:pt x="11758713" y="573233"/>
                      <a:pt x="11798160" y="563523"/>
                    </a:cubicBezTo>
                    <a:cubicBezTo>
                      <a:pt x="11767816" y="540462"/>
                      <a:pt x="11741114" y="519222"/>
                      <a:pt x="11699240" y="487664"/>
                    </a:cubicBezTo>
                    <a:cubicBezTo>
                      <a:pt x="11740507" y="479775"/>
                      <a:pt x="11770851" y="476741"/>
                      <a:pt x="11799373" y="467638"/>
                    </a:cubicBezTo>
                    <a:cubicBezTo>
                      <a:pt x="11810297" y="463996"/>
                      <a:pt x="11823648" y="448825"/>
                      <a:pt x="11824862" y="437294"/>
                    </a:cubicBezTo>
                    <a:cubicBezTo>
                      <a:pt x="11827896" y="416661"/>
                      <a:pt x="11823041" y="394813"/>
                      <a:pt x="11822434" y="386924"/>
                    </a:cubicBezTo>
                    <a:cubicBezTo>
                      <a:pt x="11878266" y="379642"/>
                      <a:pt x="11931064" y="376000"/>
                      <a:pt x="11982648" y="366291"/>
                    </a:cubicBezTo>
                    <a:cubicBezTo>
                      <a:pt x="12057900" y="351726"/>
                      <a:pt x="12124655" y="372966"/>
                      <a:pt x="12191411" y="420302"/>
                    </a:cubicBezTo>
                    <a:cubicBezTo>
                      <a:pt x="12161068" y="424550"/>
                      <a:pt x="12130724" y="428798"/>
                      <a:pt x="12102808" y="432439"/>
                    </a:cubicBezTo>
                    <a:cubicBezTo>
                      <a:pt x="12099167" y="460355"/>
                      <a:pt x="12096132" y="485844"/>
                      <a:pt x="12092491" y="511939"/>
                    </a:cubicBezTo>
                    <a:cubicBezTo>
                      <a:pt x="12088243" y="511332"/>
                      <a:pt x="12083388" y="511332"/>
                      <a:pt x="12079140" y="510725"/>
                    </a:cubicBezTo>
                    <a:cubicBezTo>
                      <a:pt x="12080354" y="491912"/>
                      <a:pt x="12082175" y="473099"/>
                      <a:pt x="12083995" y="448218"/>
                    </a:cubicBezTo>
                    <a:cubicBezTo>
                      <a:pt x="12064575" y="451252"/>
                      <a:pt x="12047583" y="453680"/>
                      <a:pt x="12033018" y="455500"/>
                    </a:cubicBezTo>
                    <a:cubicBezTo>
                      <a:pt x="12034232" y="468851"/>
                      <a:pt x="12035445" y="479168"/>
                      <a:pt x="12036659" y="490092"/>
                    </a:cubicBezTo>
                    <a:cubicBezTo>
                      <a:pt x="12022701" y="484630"/>
                      <a:pt x="12008743" y="479775"/>
                      <a:pt x="11995392" y="474313"/>
                    </a:cubicBezTo>
                    <a:cubicBezTo>
                      <a:pt x="11992358" y="477954"/>
                      <a:pt x="11989323" y="480989"/>
                      <a:pt x="11986289" y="484630"/>
                    </a:cubicBezTo>
                    <a:cubicBezTo>
                      <a:pt x="11997213" y="493733"/>
                      <a:pt x="12008136" y="503443"/>
                      <a:pt x="12020274" y="513760"/>
                    </a:cubicBezTo>
                    <a:cubicBezTo>
                      <a:pt x="11992964" y="531359"/>
                      <a:pt x="11952911" y="547138"/>
                      <a:pt x="11927423" y="575660"/>
                    </a:cubicBezTo>
                    <a:cubicBezTo>
                      <a:pt x="11865522" y="646057"/>
                      <a:pt x="11770244" y="612073"/>
                      <a:pt x="11698026" y="660622"/>
                    </a:cubicBezTo>
                    <a:cubicBezTo>
                      <a:pt x="11722908" y="666691"/>
                      <a:pt x="11745362" y="672759"/>
                      <a:pt x="11768423" y="678221"/>
                    </a:cubicBezTo>
                    <a:cubicBezTo>
                      <a:pt x="11768423" y="684897"/>
                      <a:pt x="11767816" y="691572"/>
                      <a:pt x="11767816" y="697641"/>
                    </a:cubicBezTo>
                    <a:cubicBezTo>
                      <a:pt x="11711377" y="700069"/>
                      <a:pt x="11654332" y="703710"/>
                      <a:pt x="11597893" y="703103"/>
                    </a:cubicBezTo>
                    <a:cubicBezTo>
                      <a:pt x="11586969" y="703103"/>
                      <a:pt x="11576652" y="684290"/>
                      <a:pt x="11564515" y="677614"/>
                    </a:cubicBezTo>
                    <a:cubicBezTo>
                      <a:pt x="11554199" y="672153"/>
                      <a:pt x="11540847" y="670332"/>
                      <a:pt x="11529316" y="670332"/>
                    </a:cubicBezTo>
                    <a:cubicBezTo>
                      <a:pt x="11525675" y="670332"/>
                      <a:pt x="11522641" y="682469"/>
                      <a:pt x="11519607" y="689145"/>
                    </a:cubicBezTo>
                    <a:cubicBezTo>
                      <a:pt x="11531744" y="692179"/>
                      <a:pt x="11543275" y="695214"/>
                      <a:pt x="11570584" y="702496"/>
                    </a:cubicBezTo>
                    <a:cubicBezTo>
                      <a:pt x="11522641" y="714633"/>
                      <a:pt x="11486229" y="729805"/>
                      <a:pt x="11449817" y="731019"/>
                    </a:cubicBezTo>
                    <a:cubicBezTo>
                      <a:pt x="11410370" y="732233"/>
                      <a:pt x="11372745" y="721309"/>
                      <a:pt x="11330870" y="727985"/>
                    </a:cubicBezTo>
                    <a:cubicBezTo>
                      <a:pt x="11303561" y="732233"/>
                      <a:pt x="11270790" y="706137"/>
                      <a:pt x="11241054" y="693393"/>
                    </a:cubicBezTo>
                    <a:cubicBezTo>
                      <a:pt x="11242874" y="700675"/>
                      <a:pt x="11247122" y="714027"/>
                      <a:pt x="11254405" y="741336"/>
                    </a:cubicBezTo>
                    <a:cubicBezTo>
                      <a:pt x="11238019" y="727378"/>
                      <a:pt x="11233165" y="721309"/>
                      <a:pt x="11226489" y="717668"/>
                    </a:cubicBezTo>
                    <a:cubicBezTo>
                      <a:pt x="11211318" y="709778"/>
                      <a:pt x="11196146" y="698248"/>
                      <a:pt x="11180367" y="697641"/>
                    </a:cubicBezTo>
                    <a:cubicBezTo>
                      <a:pt x="11173691" y="697641"/>
                      <a:pt x="11166409" y="720095"/>
                      <a:pt x="11157913" y="731019"/>
                    </a:cubicBezTo>
                    <a:cubicBezTo>
                      <a:pt x="11140920" y="752866"/>
                      <a:pt x="11119680" y="772286"/>
                      <a:pt x="11105722" y="796561"/>
                    </a:cubicBezTo>
                    <a:cubicBezTo>
                      <a:pt x="11098439" y="809912"/>
                      <a:pt x="11103295" y="829939"/>
                      <a:pt x="11101474" y="846931"/>
                    </a:cubicBezTo>
                    <a:cubicBezTo>
                      <a:pt x="11099047" y="874847"/>
                      <a:pt x="11095405" y="903370"/>
                      <a:pt x="11092371" y="932499"/>
                    </a:cubicBezTo>
                    <a:cubicBezTo>
                      <a:pt x="11075985" y="931286"/>
                      <a:pt x="11058386" y="929465"/>
                      <a:pt x="11030470" y="927038"/>
                    </a:cubicBezTo>
                    <a:cubicBezTo>
                      <a:pt x="11105722" y="878488"/>
                      <a:pt x="11062027" y="800202"/>
                      <a:pt x="11098439" y="747404"/>
                    </a:cubicBezTo>
                    <a:cubicBezTo>
                      <a:pt x="11061420" y="731626"/>
                      <a:pt x="11030470" y="717668"/>
                      <a:pt x="10989810" y="700069"/>
                    </a:cubicBezTo>
                    <a:cubicBezTo>
                      <a:pt x="10987383" y="701889"/>
                      <a:pt x="10977065" y="714633"/>
                      <a:pt x="10964321" y="719488"/>
                    </a:cubicBezTo>
                    <a:cubicBezTo>
                      <a:pt x="10938226" y="729198"/>
                      <a:pt x="10911524" y="735874"/>
                      <a:pt x="10884215" y="742549"/>
                    </a:cubicBezTo>
                    <a:cubicBezTo>
                      <a:pt x="10870863" y="745584"/>
                      <a:pt x="10856299" y="748618"/>
                      <a:pt x="10843554" y="745584"/>
                    </a:cubicBezTo>
                    <a:cubicBezTo>
                      <a:pt x="10834451" y="743763"/>
                      <a:pt x="10827776" y="731019"/>
                      <a:pt x="10819279" y="724343"/>
                    </a:cubicBezTo>
                    <a:cubicBezTo>
                      <a:pt x="10804715" y="712813"/>
                      <a:pt x="10790757" y="695214"/>
                      <a:pt x="10774372" y="692786"/>
                    </a:cubicBezTo>
                    <a:cubicBezTo>
                      <a:pt x="10754345" y="689752"/>
                      <a:pt x="10726429" y="675187"/>
                      <a:pt x="10713685" y="714027"/>
                    </a:cubicBezTo>
                    <a:cubicBezTo>
                      <a:pt x="10708223" y="731019"/>
                      <a:pt x="10680914" y="747404"/>
                      <a:pt x="10660887" y="751046"/>
                    </a:cubicBezTo>
                    <a:cubicBezTo>
                      <a:pt x="10623868" y="758328"/>
                      <a:pt x="10585028" y="757114"/>
                      <a:pt x="10546188" y="759542"/>
                    </a:cubicBezTo>
                    <a:cubicBezTo>
                      <a:pt x="10536479" y="745584"/>
                      <a:pt x="10523128" y="715240"/>
                      <a:pt x="10514632" y="716454"/>
                    </a:cubicBezTo>
                    <a:cubicBezTo>
                      <a:pt x="10480647" y="721916"/>
                      <a:pt x="10447876" y="737088"/>
                      <a:pt x="10402361" y="752866"/>
                    </a:cubicBezTo>
                    <a:cubicBezTo>
                      <a:pt x="10375658" y="752866"/>
                      <a:pt x="10332571" y="752866"/>
                      <a:pt x="10290090" y="752866"/>
                    </a:cubicBezTo>
                    <a:cubicBezTo>
                      <a:pt x="10270063" y="764397"/>
                      <a:pt x="10254285" y="814767"/>
                      <a:pt x="10227582" y="747404"/>
                    </a:cubicBezTo>
                    <a:cubicBezTo>
                      <a:pt x="10223334" y="736481"/>
                      <a:pt x="10194812" y="734660"/>
                      <a:pt x="10177819" y="728591"/>
                    </a:cubicBezTo>
                    <a:cubicBezTo>
                      <a:pt x="10177819" y="723736"/>
                      <a:pt x="10177819" y="719488"/>
                      <a:pt x="10177819" y="714633"/>
                    </a:cubicBezTo>
                    <a:cubicBezTo>
                      <a:pt x="10194204" y="710992"/>
                      <a:pt x="10213625" y="700069"/>
                      <a:pt x="10225762" y="705530"/>
                    </a:cubicBezTo>
                    <a:cubicBezTo>
                      <a:pt x="10270670" y="724950"/>
                      <a:pt x="10311330" y="694000"/>
                      <a:pt x="10355025" y="700069"/>
                    </a:cubicBezTo>
                    <a:cubicBezTo>
                      <a:pt x="10368983" y="701889"/>
                      <a:pt x="10386582" y="683076"/>
                      <a:pt x="10402361" y="673973"/>
                    </a:cubicBezTo>
                    <a:cubicBezTo>
                      <a:pt x="10399933" y="670939"/>
                      <a:pt x="10397505" y="667298"/>
                      <a:pt x="10395079" y="664263"/>
                    </a:cubicBezTo>
                    <a:cubicBezTo>
                      <a:pt x="10372017" y="664263"/>
                      <a:pt x="10348956" y="664263"/>
                      <a:pt x="10325895" y="664263"/>
                    </a:cubicBezTo>
                    <a:cubicBezTo>
                      <a:pt x="10327109" y="666691"/>
                      <a:pt x="10327716" y="669118"/>
                      <a:pt x="10328930" y="670939"/>
                    </a:cubicBezTo>
                    <a:cubicBezTo>
                      <a:pt x="10308903" y="678221"/>
                      <a:pt x="10288876" y="691572"/>
                      <a:pt x="10268850" y="690966"/>
                    </a:cubicBezTo>
                    <a:cubicBezTo>
                      <a:pt x="10229403" y="689752"/>
                      <a:pt x="10189957" y="679435"/>
                      <a:pt x="10150510" y="675187"/>
                    </a:cubicBezTo>
                    <a:cubicBezTo>
                      <a:pt x="10135338" y="673366"/>
                      <a:pt x="10118953" y="678828"/>
                      <a:pt x="10104995" y="680649"/>
                    </a:cubicBezTo>
                    <a:cubicBezTo>
                      <a:pt x="10113491" y="701282"/>
                      <a:pt x="10120773" y="718275"/>
                      <a:pt x="10128056" y="735874"/>
                    </a:cubicBezTo>
                    <a:cubicBezTo>
                      <a:pt x="10100747" y="737694"/>
                      <a:pt x="10080720" y="738301"/>
                      <a:pt x="10061301" y="739515"/>
                    </a:cubicBezTo>
                    <a:cubicBezTo>
                      <a:pt x="10058266" y="744977"/>
                      <a:pt x="10055839" y="751046"/>
                      <a:pt x="10052804" y="756507"/>
                    </a:cubicBezTo>
                    <a:cubicBezTo>
                      <a:pt x="10074651" y="772893"/>
                      <a:pt x="10094678" y="792919"/>
                      <a:pt x="10118953" y="805057"/>
                    </a:cubicBezTo>
                    <a:cubicBezTo>
                      <a:pt x="10181460" y="837221"/>
                      <a:pt x="10247002" y="848145"/>
                      <a:pt x="10316792" y="824477"/>
                    </a:cubicBezTo>
                    <a:cubicBezTo>
                      <a:pt x="10327109" y="820836"/>
                      <a:pt x="10347136" y="846324"/>
                      <a:pt x="10362308" y="858461"/>
                    </a:cubicBezTo>
                    <a:cubicBezTo>
                      <a:pt x="10348956" y="871206"/>
                      <a:pt x="10337426" y="886377"/>
                      <a:pt x="10322861" y="896694"/>
                    </a:cubicBezTo>
                    <a:cubicBezTo>
                      <a:pt x="10310117" y="905797"/>
                      <a:pt x="10294338" y="910045"/>
                      <a:pt x="10279773" y="916721"/>
                    </a:cubicBezTo>
                    <a:cubicBezTo>
                      <a:pt x="10294945" y="925824"/>
                      <a:pt x="10308903" y="938568"/>
                      <a:pt x="10324681" y="942209"/>
                    </a:cubicBezTo>
                    <a:cubicBezTo>
                      <a:pt x="10342887" y="945851"/>
                      <a:pt x="10363521" y="938568"/>
                      <a:pt x="10382941" y="941602"/>
                    </a:cubicBezTo>
                    <a:cubicBezTo>
                      <a:pt x="10395079" y="943423"/>
                      <a:pt x="10406002" y="954347"/>
                      <a:pt x="10417532" y="961022"/>
                    </a:cubicBezTo>
                    <a:cubicBezTo>
                      <a:pt x="10409036" y="969518"/>
                      <a:pt x="10402361" y="980442"/>
                      <a:pt x="10392044" y="986511"/>
                    </a:cubicBezTo>
                    <a:cubicBezTo>
                      <a:pt x="10375052" y="996221"/>
                      <a:pt x="10342887" y="1000469"/>
                      <a:pt x="10341067" y="1010786"/>
                    </a:cubicBezTo>
                    <a:cubicBezTo>
                      <a:pt x="10336212" y="1040522"/>
                      <a:pt x="10342281" y="1068438"/>
                      <a:pt x="10376873" y="1087858"/>
                    </a:cubicBezTo>
                    <a:cubicBezTo>
                      <a:pt x="10396292" y="1098782"/>
                      <a:pt x="10401754" y="1135194"/>
                      <a:pt x="10414498" y="1159468"/>
                    </a:cubicBezTo>
                    <a:cubicBezTo>
                      <a:pt x="10421780" y="1174033"/>
                      <a:pt x="10430883" y="1187384"/>
                      <a:pt x="10439380" y="1201342"/>
                    </a:cubicBezTo>
                    <a:cubicBezTo>
                      <a:pt x="10447876" y="1186778"/>
                      <a:pt x="10456372" y="1172213"/>
                      <a:pt x="10465475" y="1157648"/>
                    </a:cubicBezTo>
                    <a:cubicBezTo>
                      <a:pt x="10467903" y="1154007"/>
                      <a:pt x="10472757" y="1150972"/>
                      <a:pt x="10481860" y="1143083"/>
                    </a:cubicBezTo>
                    <a:cubicBezTo>
                      <a:pt x="10509776" y="1174033"/>
                      <a:pt x="10537693" y="1204377"/>
                      <a:pt x="10569856" y="1240182"/>
                    </a:cubicBezTo>
                    <a:cubicBezTo>
                      <a:pt x="10616586" y="1232293"/>
                      <a:pt x="10674238" y="1222583"/>
                      <a:pt x="10731891" y="1212873"/>
                    </a:cubicBezTo>
                    <a:cubicBezTo>
                      <a:pt x="10748883" y="1216514"/>
                      <a:pt x="10768910" y="1220762"/>
                      <a:pt x="10789543" y="1225617"/>
                    </a:cubicBezTo>
                    <a:cubicBezTo>
                      <a:pt x="10795612" y="1172213"/>
                      <a:pt x="10776192" y="1148545"/>
                      <a:pt x="10730677" y="1147331"/>
                    </a:cubicBezTo>
                    <a:cubicBezTo>
                      <a:pt x="10730677" y="1147331"/>
                      <a:pt x="10731891" y="1147938"/>
                      <a:pt x="10731891" y="1147938"/>
                    </a:cubicBezTo>
                    <a:cubicBezTo>
                      <a:pt x="10730070" y="1135801"/>
                      <a:pt x="10727036" y="1124270"/>
                      <a:pt x="10727036" y="1112133"/>
                    </a:cubicBezTo>
                    <a:cubicBezTo>
                      <a:pt x="10727642" y="1092713"/>
                      <a:pt x="10730677" y="1073900"/>
                      <a:pt x="10732498" y="1055087"/>
                    </a:cubicBezTo>
                    <a:cubicBezTo>
                      <a:pt x="10747669" y="1061763"/>
                      <a:pt x="10762841" y="1068438"/>
                      <a:pt x="10790757" y="1080576"/>
                    </a:cubicBezTo>
                    <a:cubicBezTo>
                      <a:pt x="10804108" y="1073900"/>
                      <a:pt x="10829597" y="1053873"/>
                      <a:pt x="10856906" y="1052053"/>
                    </a:cubicBezTo>
                    <a:cubicBezTo>
                      <a:pt x="10887249" y="1049625"/>
                      <a:pt x="10918806" y="1065404"/>
                      <a:pt x="10950364" y="1070259"/>
                    </a:cubicBezTo>
                    <a:cubicBezTo>
                      <a:pt x="10972818" y="1073293"/>
                      <a:pt x="10995879" y="1071472"/>
                      <a:pt x="11018333" y="1069652"/>
                    </a:cubicBezTo>
                    <a:cubicBezTo>
                      <a:pt x="11060814" y="1066011"/>
                      <a:pt x="11102688" y="1061763"/>
                      <a:pt x="11144562" y="1056301"/>
                    </a:cubicBezTo>
                    <a:cubicBezTo>
                      <a:pt x="11175512" y="1052659"/>
                      <a:pt x="11205856" y="1047198"/>
                      <a:pt x="11236199" y="1042950"/>
                    </a:cubicBezTo>
                    <a:cubicBezTo>
                      <a:pt x="11236199" y="1036881"/>
                      <a:pt x="11236199" y="1031419"/>
                      <a:pt x="11236806" y="1025350"/>
                    </a:cubicBezTo>
                    <a:cubicBezTo>
                      <a:pt x="11209497" y="1018675"/>
                      <a:pt x="11182794" y="1012606"/>
                      <a:pt x="11155485" y="1005931"/>
                    </a:cubicBezTo>
                    <a:cubicBezTo>
                      <a:pt x="11156092" y="1000469"/>
                      <a:pt x="11156699" y="995007"/>
                      <a:pt x="11157306" y="988938"/>
                    </a:cubicBezTo>
                    <a:cubicBezTo>
                      <a:pt x="11196146" y="988938"/>
                      <a:pt x="11230130" y="948885"/>
                      <a:pt x="11274431" y="988331"/>
                    </a:cubicBezTo>
                    <a:cubicBezTo>
                      <a:pt x="11283534" y="996828"/>
                      <a:pt x="11306596" y="987724"/>
                      <a:pt x="11321767" y="991366"/>
                    </a:cubicBezTo>
                    <a:cubicBezTo>
                      <a:pt x="11337546" y="995007"/>
                      <a:pt x="11386095" y="971339"/>
                      <a:pt x="11353324" y="1024137"/>
                    </a:cubicBezTo>
                    <a:cubicBezTo>
                      <a:pt x="11350290" y="1028992"/>
                      <a:pt x="11360607" y="1042950"/>
                      <a:pt x="11370924" y="1066618"/>
                    </a:cubicBezTo>
                    <a:cubicBezTo>
                      <a:pt x="11309630" y="1082396"/>
                      <a:pt x="11253798" y="1096354"/>
                      <a:pt x="11197966" y="1112133"/>
                    </a:cubicBezTo>
                    <a:cubicBezTo>
                      <a:pt x="11185222" y="1115774"/>
                      <a:pt x="11171871" y="1122449"/>
                      <a:pt x="11163375" y="1132159"/>
                    </a:cubicBezTo>
                    <a:cubicBezTo>
                      <a:pt x="11160340" y="1135801"/>
                      <a:pt x="11170657" y="1151579"/>
                      <a:pt x="11174905" y="1161289"/>
                    </a:cubicBezTo>
                    <a:cubicBezTo>
                      <a:pt x="11187043" y="1153400"/>
                      <a:pt x="11199180" y="1146117"/>
                      <a:pt x="11211318" y="1137621"/>
                    </a:cubicBezTo>
                    <a:cubicBezTo>
                      <a:pt x="11216172" y="1133980"/>
                      <a:pt x="11219813" y="1127911"/>
                      <a:pt x="11225882" y="1120629"/>
                    </a:cubicBezTo>
                    <a:cubicBezTo>
                      <a:pt x="11242874" y="1131552"/>
                      <a:pt x="11258653" y="1142476"/>
                      <a:pt x="11289603" y="1162503"/>
                    </a:cubicBezTo>
                    <a:cubicBezTo>
                      <a:pt x="11256225" y="1169785"/>
                      <a:pt x="11236199" y="1174033"/>
                      <a:pt x="11217993" y="1177675"/>
                    </a:cubicBezTo>
                    <a:cubicBezTo>
                      <a:pt x="11221634" y="1182530"/>
                      <a:pt x="11228916" y="1191026"/>
                      <a:pt x="11244088" y="1209839"/>
                    </a:cubicBezTo>
                    <a:cubicBezTo>
                      <a:pt x="11198573" y="1209839"/>
                      <a:pt x="11163375" y="1205590"/>
                      <a:pt x="11129997" y="1211659"/>
                    </a:cubicBezTo>
                    <a:cubicBezTo>
                      <a:pt x="11115432" y="1214087"/>
                      <a:pt x="11104508" y="1237755"/>
                      <a:pt x="11091157" y="1252319"/>
                    </a:cubicBezTo>
                    <a:cubicBezTo>
                      <a:pt x="11089336" y="1249285"/>
                      <a:pt x="11084482" y="1235327"/>
                      <a:pt x="11076592" y="1232900"/>
                    </a:cubicBezTo>
                    <a:cubicBezTo>
                      <a:pt x="11063848" y="1229258"/>
                      <a:pt x="11048070" y="1231686"/>
                      <a:pt x="11034718" y="1234720"/>
                    </a:cubicBezTo>
                    <a:cubicBezTo>
                      <a:pt x="11031684" y="1235327"/>
                      <a:pt x="11027436" y="1252926"/>
                      <a:pt x="11029864" y="1254747"/>
                    </a:cubicBezTo>
                    <a:cubicBezTo>
                      <a:pt x="11038967" y="1262029"/>
                      <a:pt x="11051104" y="1270526"/>
                      <a:pt x="11062027" y="1270526"/>
                    </a:cubicBezTo>
                    <a:cubicBezTo>
                      <a:pt x="11094191" y="1270526"/>
                      <a:pt x="11126356" y="1266884"/>
                      <a:pt x="11162161" y="1275987"/>
                    </a:cubicBezTo>
                    <a:cubicBezTo>
                      <a:pt x="11137279" y="1286304"/>
                      <a:pt x="11111791" y="1296014"/>
                      <a:pt x="11083875" y="1307545"/>
                    </a:cubicBezTo>
                    <a:cubicBezTo>
                      <a:pt x="11117860" y="1345777"/>
                      <a:pt x="11153665" y="1350025"/>
                      <a:pt x="11196146" y="1331212"/>
                    </a:cubicBezTo>
                    <a:cubicBezTo>
                      <a:pt x="11211318" y="1324537"/>
                      <a:pt x="11230130" y="1326964"/>
                      <a:pt x="11247122" y="1325751"/>
                    </a:cubicBezTo>
                    <a:cubicBezTo>
                      <a:pt x="11247122" y="1331212"/>
                      <a:pt x="11247730" y="1336067"/>
                      <a:pt x="11247730" y="1341529"/>
                    </a:cubicBezTo>
                    <a:cubicBezTo>
                      <a:pt x="11219206" y="1348812"/>
                      <a:pt x="11190077" y="1356701"/>
                      <a:pt x="11158519" y="1365197"/>
                    </a:cubicBezTo>
                    <a:cubicBezTo>
                      <a:pt x="11162768" y="1373693"/>
                      <a:pt x="11167016" y="1382189"/>
                      <a:pt x="11167622" y="1383403"/>
                    </a:cubicBezTo>
                    <a:cubicBezTo>
                      <a:pt x="11129997" y="1406464"/>
                      <a:pt x="11092978" y="1429525"/>
                      <a:pt x="11053532" y="1454407"/>
                    </a:cubicBezTo>
                    <a:cubicBezTo>
                      <a:pt x="11065669" y="1468365"/>
                      <a:pt x="11074772" y="1479288"/>
                      <a:pt x="11087516" y="1493853"/>
                    </a:cubicBezTo>
                    <a:cubicBezTo>
                      <a:pt x="11040787" y="1524197"/>
                      <a:pt x="10980100" y="1463510"/>
                      <a:pt x="10932158" y="1523590"/>
                    </a:cubicBezTo>
                    <a:cubicBezTo>
                      <a:pt x="10953398" y="1526017"/>
                      <a:pt x="10967356" y="1528445"/>
                      <a:pt x="10981314" y="1529052"/>
                    </a:cubicBezTo>
                    <a:cubicBezTo>
                      <a:pt x="10995879" y="1529659"/>
                      <a:pt x="11011051" y="1524804"/>
                      <a:pt x="11023795" y="1528445"/>
                    </a:cubicBezTo>
                    <a:cubicBezTo>
                      <a:pt x="11034111" y="1531479"/>
                      <a:pt x="11041394" y="1544830"/>
                      <a:pt x="11049890" y="1553933"/>
                    </a:cubicBezTo>
                    <a:cubicBezTo>
                      <a:pt x="11040180" y="1560609"/>
                      <a:pt x="11031077" y="1572139"/>
                      <a:pt x="11020154" y="1573353"/>
                    </a:cubicBezTo>
                    <a:cubicBezTo>
                      <a:pt x="10986776" y="1577601"/>
                      <a:pt x="10952791" y="1577601"/>
                      <a:pt x="10910917" y="1580029"/>
                    </a:cubicBezTo>
                    <a:cubicBezTo>
                      <a:pt x="10920020" y="1563643"/>
                      <a:pt x="10926089" y="1552113"/>
                      <a:pt x="10933371" y="1538762"/>
                    </a:cubicBezTo>
                    <a:cubicBezTo>
                      <a:pt x="10900600" y="1508418"/>
                      <a:pt x="10862975" y="1524804"/>
                      <a:pt x="10838093" y="1545437"/>
                    </a:cubicBezTo>
                    <a:cubicBezTo>
                      <a:pt x="10827776" y="1553933"/>
                      <a:pt x="10843554" y="1594594"/>
                      <a:pt x="10848410" y="1629185"/>
                    </a:cubicBezTo>
                    <a:cubicBezTo>
                      <a:pt x="10810176" y="1633433"/>
                      <a:pt x="10763448" y="1638288"/>
                      <a:pt x="10711864" y="1643750"/>
                    </a:cubicBezTo>
                    <a:cubicBezTo>
                      <a:pt x="10711864" y="1655281"/>
                      <a:pt x="10711864" y="1672880"/>
                      <a:pt x="10711864" y="1695941"/>
                    </a:cubicBezTo>
                    <a:cubicBezTo>
                      <a:pt x="10691837" y="1686838"/>
                      <a:pt x="10678486" y="1680769"/>
                      <a:pt x="10651177" y="1669238"/>
                    </a:cubicBezTo>
                    <a:cubicBezTo>
                      <a:pt x="10691837" y="1719609"/>
                      <a:pt x="10691837" y="1719609"/>
                      <a:pt x="10830203" y="1694727"/>
                    </a:cubicBezTo>
                    <a:cubicBezTo>
                      <a:pt x="10833238" y="1703223"/>
                      <a:pt x="10833844" y="1715361"/>
                      <a:pt x="10839913" y="1719002"/>
                    </a:cubicBezTo>
                    <a:cubicBezTo>
                      <a:pt x="10859333" y="1731139"/>
                      <a:pt x="10879360" y="1743277"/>
                      <a:pt x="10901207" y="1750559"/>
                    </a:cubicBezTo>
                    <a:cubicBezTo>
                      <a:pt x="10913344" y="1754807"/>
                      <a:pt x="10935192" y="1754807"/>
                      <a:pt x="10941261" y="1746918"/>
                    </a:cubicBezTo>
                    <a:cubicBezTo>
                      <a:pt x="10960680" y="1722036"/>
                      <a:pt x="10975852" y="1720216"/>
                      <a:pt x="11004375" y="1735387"/>
                    </a:cubicBezTo>
                    <a:cubicBezTo>
                      <a:pt x="11018940" y="1743277"/>
                      <a:pt x="11045642" y="1729319"/>
                      <a:pt x="11066882" y="1725070"/>
                    </a:cubicBezTo>
                    <a:cubicBezTo>
                      <a:pt x="11067489" y="1720822"/>
                      <a:pt x="11068096" y="1716574"/>
                      <a:pt x="11068703" y="1712326"/>
                    </a:cubicBezTo>
                    <a:cubicBezTo>
                      <a:pt x="11080233" y="1722643"/>
                      <a:pt x="11091157" y="1732353"/>
                      <a:pt x="11107542" y="1746918"/>
                    </a:cubicBezTo>
                    <a:cubicBezTo>
                      <a:pt x="11088730" y="1752380"/>
                      <a:pt x="11078413" y="1756021"/>
                      <a:pt x="11064455" y="1760269"/>
                    </a:cubicBezTo>
                    <a:cubicBezTo>
                      <a:pt x="11070523" y="1768158"/>
                      <a:pt x="11073558" y="1777261"/>
                      <a:pt x="11080233" y="1780296"/>
                    </a:cubicBezTo>
                    <a:cubicBezTo>
                      <a:pt x="11104508" y="1791219"/>
                      <a:pt x="11185222" y="1762696"/>
                      <a:pt x="11199787" y="1742670"/>
                    </a:cubicBezTo>
                    <a:cubicBezTo>
                      <a:pt x="11233165" y="1749345"/>
                      <a:pt x="11264722" y="1751773"/>
                      <a:pt x="11293852" y="1762696"/>
                    </a:cubicBezTo>
                    <a:cubicBezTo>
                      <a:pt x="11310843" y="1768765"/>
                      <a:pt x="11323588" y="1787578"/>
                      <a:pt x="11338760" y="1800322"/>
                    </a:cubicBezTo>
                    <a:cubicBezTo>
                      <a:pt x="11320554" y="1811246"/>
                      <a:pt x="11302348" y="1831879"/>
                      <a:pt x="11284749" y="1831273"/>
                    </a:cubicBezTo>
                    <a:cubicBezTo>
                      <a:pt x="11232558" y="1829452"/>
                      <a:pt x="11183401" y="1823990"/>
                      <a:pt x="11129390" y="1842196"/>
                    </a:cubicBezTo>
                    <a:cubicBezTo>
                      <a:pt x="11097833" y="1852513"/>
                      <a:pt x="11052317" y="1818528"/>
                      <a:pt x="11012264" y="1805784"/>
                    </a:cubicBezTo>
                    <a:cubicBezTo>
                      <a:pt x="10995879" y="1800929"/>
                      <a:pt x="10978280" y="1799109"/>
                      <a:pt x="10947936" y="1794253"/>
                    </a:cubicBezTo>
                    <a:cubicBezTo>
                      <a:pt x="10968570" y="1825204"/>
                      <a:pt x="10980100" y="1841589"/>
                      <a:pt x="10995272" y="1864650"/>
                    </a:cubicBezTo>
                    <a:cubicBezTo>
                      <a:pt x="10959467" y="1874967"/>
                      <a:pt x="10930944" y="1882856"/>
                      <a:pt x="10896959" y="1891959"/>
                    </a:cubicBezTo>
                    <a:cubicBezTo>
                      <a:pt x="10897566" y="1896814"/>
                      <a:pt x="10899387" y="1908345"/>
                      <a:pt x="10901207" y="1922303"/>
                    </a:cubicBezTo>
                    <a:cubicBezTo>
                      <a:pt x="10889069" y="1922910"/>
                      <a:pt x="10876325" y="1921089"/>
                      <a:pt x="10866616" y="1925337"/>
                    </a:cubicBezTo>
                    <a:cubicBezTo>
                      <a:pt x="10852657" y="1932013"/>
                      <a:pt x="10836272" y="1941116"/>
                      <a:pt x="10829597" y="1953253"/>
                    </a:cubicBezTo>
                    <a:cubicBezTo>
                      <a:pt x="10826562" y="1959929"/>
                      <a:pt x="10841734" y="1976921"/>
                      <a:pt x="10850230" y="1987845"/>
                    </a:cubicBezTo>
                    <a:cubicBezTo>
                      <a:pt x="10865402" y="2007265"/>
                      <a:pt x="10884822" y="2023650"/>
                      <a:pt x="10897566" y="2044284"/>
                    </a:cubicBezTo>
                    <a:cubicBezTo>
                      <a:pt x="10921841" y="2084944"/>
                      <a:pt x="10899387" y="2123177"/>
                      <a:pt x="10870863" y="2144417"/>
                    </a:cubicBezTo>
                    <a:cubicBezTo>
                      <a:pt x="10849016" y="2160802"/>
                      <a:pt x="10810176" y="2157161"/>
                      <a:pt x="10779226" y="2157161"/>
                    </a:cubicBezTo>
                    <a:cubicBezTo>
                      <a:pt x="10758593" y="2156554"/>
                      <a:pt x="10737960" y="2146238"/>
                      <a:pt x="10713077" y="2138955"/>
                    </a:cubicBezTo>
                    <a:cubicBezTo>
                      <a:pt x="10695479" y="2192360"/>
                      <a:pt x="10644502" y="2182043"/>
                      <a:pt x="10606875" y="2182043"/>
                    </a:cubicBezTo>
                    <a:cubicBezTo>
                      <a:pt x="10559540" y="2182650"/>
                      <a:pt x="10511597" y="2163230"/>
                      <a:pt x="10464261" y="2152306"/>
                    </a:cubicBezTo>
                    <a:cubicBezTo>
                      <a:pt x="10449697" y="2148665"/>
                      <a:pt x="10430277" y="2135314"/>
                      <a:pt x="10422994" y="2140169"/>
                    </a:cubicBezTo>
                    <a:cubicBezTo>
                      <a:pt x="10379299" y="2171119"/>
                      <a:pt x="10350170" y="2141383"/>
                      <a:pt x="10313758" y="2124390"/>
                    </a:cubicBezTo>
                    <a:cubicBezTo>
                      <a:pt x="10296765" y="2116501"/>
                      <a:pt x="10257319" y="2122570"/>
                      <a:pt x="10248216" y="2135921"/>
                    </a:cubicBezTo>
                    <a:cubicBezTo>
                      <a:pt x="10220907" y="2175974"/>
                      <a:pt x="10191777" y="2166264"/>
                      <a:pt x="10157185" y="2154127"/>
                    </a:cubicBezTo>
                    <a:cubicBezTo>
                      <a:pt x="10094678" y="2131673"/>
                      <a:pt x="10030350" y="2112860"/>
                      <a:pt x="9967843" y="2088585"/>
                    </a:cubicBezTo>
                    <a:cubicBezTo>
                      <a:pt x="9942961" y="2078875"/>
                      <a:pt x="9921113" y="2060669"/>
                      <a:pt x="9901694" y="2047925"/>
                    </a:cubicBezTo>
                    <a:cubicBezTo>
                      <a:pt x="9832510" y="2073413"/>
                      <a:pt x="9761507" y="2081303"/>
                      <a:pt x="9682007" y="2066738"/>
                    </a:cubicBezTo>
                    <a:cubicBezTo>
                      <a:pt x="9682007" y="2091619"/>
                      <a:pt x="9682007" y="2112860"/>
                      <a:pt x="9682007" y="2133493"/>
                    </a:cubicBezTo>
                    <a:cubicBezTo>
                      <a:pt x="9675331" y="2131066"/>
                      <a:pt x="9661980" y="2122570"/>
                      <a:pt x="9658339" y="2126211"/>
                    </a:cubicBezTo>
                    <a:cubicBezTo>
                      <a:pt x="9615252" y="2162623"/>
                      <a:pt x="9589763" y="2124390"/>
                      <a:pt x="9560634" y="2104971"/>
                    </a:cubicBezTo>
                    <a:cubicBezTo>
                      <a:pt x="9540000" y="2091012"/>
                      <a:pt x="9523614" y="2070379"/>
                      <a:pt x="9501767" y="2060062"/>
                    </a:cubicBezTo>
                    <a:cubicBezTo>
                      <a:pt x="9471423" y="2046104"/>
                      <a:pt x="9438046" y="2039429"/>
                      <a:pt x="9405882" y="2029719"/>
                    </a:cubicBezTo>
                    <a:cubicBezTo>
                      <a:pt x="9404061" y="2033967"/>
                      <a:pt x="9401633" y="2038215"/>
                      <a:pt x="9399813" y="2042463"/>
                    </a:cubicBezTo>
                    <a:cubicBezTo>
                      <a:pt x="9397386" y="2037001"/>
                      <a:pt x="9394958" y="2030932"/>
                      <a:pt x="9391924" y="2026078"/>
                    </a:cubicBezTo>
                    <a:cubicBezTo>
                      <a:pt x="9384642" y="2012726"/>
                      <a:pt x="9379180" y="1993913"/>
                      <a:pt x="9368256" y="1988452"/>
                    </a:cubicBezTo>
                    <a:cubicBezTo>
                      <a:pt x="9360367" y="1984810"/>
                      <a:pt x="9337912" y="1996341"/>
                      <a:pt x="9332450" y="2007265"/>
                    </a:cubicBezTo>
                    <a:cubicBezTo>
                      <a:pt x="9320920" y="2027898"/>
                      <a:pt x="9313637" y="2044891"/>
                      <a:pt x="9284508" y="2036394"/>
                    </a:cubicBezTo>
                    <a:cubicBezTo>
                      <a:pt x="9254771" y="2027898"/>
                      <a:pt x="9218966" y="2029719"/>
                      <a:pt x="9211684" y="1989058"/>
                    </a:cubicBezTo>
                    <a:cubicBezTo>
                      <a:pt x="9205615" y="1957501"/>
                      <a:pt x="9203794" y="1925337"/>
                      <a:pt x="9198332" y="1893780"/>
                    </a:cubicBezTo>
                    <a:cubicBezTo>
                      <a:pt x="9196512" y="1882856"/>
                      <a:pt x="9189229" y="1873146"/>
                      <a:pt x="9183767" y="1862830"/>
                    </a:cubicBezTo>
                    <a:cubicBezTo>
                      <a:pt x="9179520" y="1864650"/>
                      <a:pt x="9175272" y="1865864"/>
                      <a:pt x="9171023" y="1867685"/>
                    </a:cubicBezTo>
                    <a:cubicBezTo>
                      <a:pt x="9173451" y="1881036"/>
                      <a:pt x="9175272" y="1894387"/>
                      <a:pt x="9177699" y="1907738"/>
                    </a:cubicBezTo>
                    <a:cubicBezTo>
                      <a:pt x="9173451" y="1910772"/>
                      <a:pt x="9169810" y="1913200"/>
                      <a:pt x="9165561" y="1916234"/>
                    </a:cubicBezTo>
                    <a:cubicBezTo>
                      <a:pt x="9152817" y="1897421"/>
                      <a:pt x="9126115" y="1873753"/>
                      <a:pt x="9130363" y="1860402"/>
                    </a:cubicBezTo>
                    <a:cubicBezTo>
                      <a:pt x="9146142" y="1810639"/>
                      <a:pt x="9110336" y="1783330"/>
                      <a:pt x="9091523" y="1749345"/>
                    </a:cubicBezTo>
                    <a:cubicBezTo>
                      <a:pt x="9077565" y="1724464"/>
                      <a:pt x="9053898" y="1704437"/>
                      <a:pt x="9036905" y="1680769"/>
                    </a:cubicBezTo>
                    <a:cubicBezTo>
                      <a:pt x="9032050" y="1674093"/>
                      <a:pt x="9034478" y="1661349"/>
                      <a:pt x="9033871" y="1651639"/>
                    </a:cubicBezTo>
                    <a:cubicBezTo>
                      <a:pt x="9044795" y="1652853"/>
                      <a:pt x="9059967" y="1649819"/>
                      <a:pt x="9064821" y="1655281"/>
                    </a:cubicBezTo>
                    <a:cubicBezTo>
                      <a:pt x="9084241" y="1677735"/>
                      <a:pt x="9103054" y="1684410"/>
                      <a:pt x="9134611" y="1683803"/>
                    </a:cubicBezTo>
                    <a:cubicBezTo>
                      <a:pt x="9151604" y="1683197"/>
                      <a:pt x="9173451" y="1721429"/>
                      <a:pt x="9187409" y="1745704"/>
                    </a:cubicBezTo>
                    <a:cubicBezTo>
                      <a:pt x="9208042" y="1780902"/>
                      <a:pt x="9222000" y="1819135"/>
                      <a:pt x="9241420" y="1855547"/>
                    </a:cubicBezTo>
                    <a:cubicBezTo>
                      <a:pt x="9243847" y="1860402"/>
                      <a:pt x="9259019" y="1858582"/>
                      <a:pt x="9270550" y="1860402"/>
                    </a:cubicBezTo>
                    <a:cubicBezTo>
                      <a:pt x="9266302" y="1847658"/>
                      <a:pt x="9263268" y="1839162"/>
                      <a:pt x="9255985" y="1819742"/>
                    </a:cubicBezTo>
                    <a:cubicBezTo>
                      <a:pt x="9289969" y="1828238"/>
                      <a:pt x="9316065" y="1834914"/>
                      <a:pt x="9342161" y="1841589"/>
                    </a:cubicBezTo>
                    <a:cubicBezTo>
                      <a:pt x="9343374" y="1839162"/>
                      <a:pt x="9344588" y="1836734"/>
                      <a:pt x="9345802" y="1834914"/>
                    </a:cubicBezTo>
                    <a:cubicBezTo>
                      <a:pt x="9300893" y="1797288"/>
                      <a:pt x="9256592" y="1759662"/>
                      <a:pt x="9208042" y="1718395"/>
                    </a:cubicBezTo>
                    <a:cubicBezTo>
                      <a:pt x="9239600" y="1702616"/>
                      <a:pt x="9259019" y="1692906"/>
                      <a:pt x="9278439" y="1683197"/>
                    </a:cubicBezTo>
                    <a:cubicBezTo>
                      <a:pt x="9222607" y="1674093"/>
                      <a:pt x="9177699" y="1612800"/>
                      <a:pt x="9125508" y="1649819"/>
                    </a:cubicBezTo>
                    <a:cubicBezTo>
                      <a:pt x="9095771" y="1643143"/>
                      <a:pt x="9072104" y="1641323"/>
                      <a:pt x="9051470" y="1633433"/>
                    </a:cubicBezTo>
                    <a:cubicBezTo>
                      <a:pt x="9009596" y="1617048"/>
                      <a:pt x="9016878" y="1652853"/>
                      <a:pt x="9001100" y="1671059"/>
                    </a:cubicBezTo>
                    <a:cubicBezTo>
                      <a:pt x="8979859" y="1695941"/>
                      <a:pt x="8954978" y="1717181"/>
                      <a:pt x="8942841" y="1748738"/>
                    </a:cubicBezTo>
                    <a:cubicBezTo>
                      <a:pt x="8942234" y="1751166"/>
                      <a:pt x="8919173" y="1749345"/>
                      <a:pt x="8911284" y="1743277"/>
                    </a:cubicBezTo>
                    <a:cubicBezTo>
                      <a:pt x="8887009" y="1724464"/>
                      <a:pt x="8865161" y="1701403"/>
                      <a:pt x="8841494" y="1681376"/>
                    </a:cubicBezTo>
                    <a:cubicBezTo>
                      <a:pt x="8817219" y="1661349"/>
                      <a:pt x="8791730" y="1642536"/>
                      <a:pt x="8766849" y="1623117"/>
                    </a:cubicBezTo>
                    <a:cubicBezTo>
                      <a:pt x="8771704" y="1561823"/>
                      <a:pt x="8714051" y="1572746"/>
                      <a:pt x="8690383" y="1544223"/>
                    </a:cubicBezTo>
                    <a:cubicBezTo>
                      <a:pt x="8686135" y="1547258"/>
                      <a:pt x="8681887" y="1550899"/>
                      <a:pt x="8677639" y="1553933"/>
                    </a:cubicBezTo>
                    <a:cubicBezTo>
                      <a:pt x="8687349" y="1576388"/>
                      <a:pt x="8697059" y="1599448"/>
                      <a:pt x="8706768" y="1621903"/>
                    </a:cubicBezTo>
                    <a:cubicBezTo>
                      <a:pt x="8710409" y="1617655"/>
                      <a:pt x="8713444" y="1614013"/>
                      <a:pt x="8717086" y="1609765"/>
                    </a:cubicBezTo>
                    <a:cubicBezTo>
                      <a:pt x="8734077" y="1614013"/>
                      <a:pt x="8751070" y="1617655"/>
                      <a:pt x="8768669" y="1621903"/>
                    </a:cubicBezTo>
                    <a:cubicBezTo>
                      <a:pt x="8778379" y="1635254"/>
                      <a:pt x="8788089" y="1647998"/>
                      <a:pt x="8797192" y="1661349"/>
                    </a:cubicBezTo>
                    <a:cubicBezTo>
                      <a:pt x="8808116" y="1676521"/>
                      <a:pt x="8818432" y="1692300"/>
                      <a:pt x="8829356" y="1707471"/>
                    </a:cubicBezTo>
                    <a:cubicBezTo>
                      <a:pt x="8808116" y="1714147"/>
                      <a:pt x="8778379" y="1732960"/>
                      <a:pt x="8766242" y="1725070"/>
                    </a:cubicBezTo>
                    <a:cubicBezTo>
                      <a:pt x="8732257" y="1702616"/>
                      <a:pt x="8706162" y="1668632"/>
                      <a:pt x="8676425" y="1640109"/>
                    </a:cubicBezTo>
                    <a:cubicBezTo>
                      <a:pt x="8664288" y="1628578"/>
                      <a:pt x="8651543" y="1614620"/>
                      <a:pt x="8636372" y="1609158"/>
                    </a:cubicBezTo>
                    <a:cubicBezTo>
                      <a:pt x="8626055" y="1605517"/>
                      <a:pt x="8610883" y="1615834"/>
                      <a:pt x="8597532" y="1620082"/>
                    </a:cubicBezTo>
                    <a:cubicBezTo>
                      <a:pt x="8601780" y="1632220"/>
                      <a:pt x="8605421" y="1645571"/>
                      <a:pt x="8611490" y="1656494"/>
                    </a:cubicBezTo>
                    <a:cubicBezTo>
                      <a:pt x="8616345" y="1664384"/>
                      <a:pt x="8624841" y="1670452"/>
                      <a:pt x="8629696" y="1674700"/>
                    </a:cubicBezTo>
                    <a:cubicBezTo>
                      <a:pt x="8619987" y="1706257"/>
                      <a:pt x="8610883" y="1734780"/>
                      <a:pt x="8600566" y="1769979"/>
                    </a:cubicBezTo>
                    <a:cubicBezTo>
                      <a:pt x="8592677" y="1773620"/>
                      <a:pt x="8578112" y="1780902"/>
                      <a:pt x="8550197" y="1794253"/>
                    </a:cubicBezTo>
                    <a:cubicBezTo>
                      <a:pt x="8573864" y="1811246"/>
                      <a:pt x="8588429" y="1827631"/>
                      <a:pt x="8606635" y="1833093"/>
                    </a:cubicBezTo>
                    <a:cubicBezTo>
                      <a:pt x="8646081" y="1844624"/>
                      <a:pt x="8686742" y="1850086"/>
                      <a:pt x="8726795" y="1859189"/>
                    </a:cubicBezTo>
                    <a:cubicBezTo>
                      <a:pt x="8737112" y="1861616"/>
                      <a:pt x="8745608" y="1871326"/>
                      <a:pt x="8755318" y="1876181"/>
                    </a:cubicBezTo>
                    <a:cubicBezTo>
                      <a:pt x="8766849" y="1881643"/>
                      <a:pt x="8779593" y="1889532"/>
                      <a:pt x="8791123" y="1889532"/>
                    </a:cubicBezTo>
                    <a:cubicBezTo>
                      <a:pt x="8842707" y="1890139"/>
                      <a:pt x="8902787" y="1839769"/>
                      <a:pt x="8913104" y="1790612"/>
                    </a:cubicBezTo>
                    <a:cubicBezTo>
                      <a:pt x="9012024" y="1823990"/>
                      <a:pt x="9012024" y="1823990"/>
                      <a:pt x="9018092" y="1874360"/>
                    </a:cubicBezTo>
                    <a:cubicBezTo>
                      <a:pt x="9010810" y="1898028"/>
                      <a:pt x="8990177" y="1929585"/>
                      <a:pt x="8998672" y="1943543"/>
                    </a:cubicBezTo>
                    <a:cubicBezTo>
                      <a:pt x="9011417" y="1964177"/>
                      <a:pt x="9044795" y="1972066"/>
                      <a:pt x="9069070" y="1984810"/>
                    </a:cubicBezTo>
                    <a:cubicBezTo>
                      <a:pt x="9069676" y="1978742"/>
                      <a:pt x="9070283" y="1972066"/>
                      <a:pt x="9070890" y="1965998"/>
                    </a:cubicBezTo>
                    <a:cubicBezTo>
                      <a:pt x="9082420" y="1954467"/>
                      <a:pt x="9094558" y="1942936"/>
                      <a:pt x="9106088" y="1932013"/>
                    </a:cubicBezTo>
                    <a:cubicBezTo>
                      <a:pt x="9114585" y="1945971"/>
                      <a:pt x="9123080" y="1959929"/>
                      <a:pt x="9132791" y="1972673"/>
                    </a:cubicBezTo>
                    <a:cubicBezTo>
                      <a:pt x="9144321" y="1988452"/>
                      <a:pt x="9154638" y="2006658"/>
                      <a:pt x="9169810" y="2016975"/>
                    </a:cubicBezTo>
                    <a:cubicBezTo>
                      <a:pt x="9201973" y="2038215"/>
                      <a:pt x="9218359" y="2061276"/>
                      <a:pt x="9198332" y="2098295"/>
                    </a:cubicBezTo>
                    <a:cubicBezTo>
                      <a:pt x="9094558" y="2108005"/>
                      <a:pt x="8999886" y="2067345"/>
                      <a:pt x="9010203" y="2024864"/>
                    </a:cubicBezTo>
                    <a:cubicBezTo>
                      <a:pt x="8967722" y="2030932"/>
                      <a:pt x="8924634" y="2037608"/>
                      <a:pt x="8873657" y="2045497"/>
                    </a:cubicBezTo>
                    <a:cubicBezTo>
                      <a:pt x="8851203" y="2099509"/>
                      <a:pt x="8804474" y="2120749"/>
                      <a:pt x="8735292" y="2106184"/>
                    </a:cubicBezTo>
                    <a:cubicBezTo>
                      <a:pt x="8709196" y="2100722"/>
                      <a:pt x="8679459" y="2112860"/>
                      <a:pt x="8652150" y="2123177"/>
                    </a:cubicBezTo>
                    <a:cubicBezTo>
                      <a:pt x="8589036" y="2099509"/>
                      <a:pt x="8576898" y="2047318"/>
                      <a:pt x="8627269" y="2012726"/>
                    </a:cubicBezTo>
                    <a:cubicBezTo>
                      <a:pt x="8589643" y="1962356"/>
                      <a:pt x="8531990" y="1964784"/>
                      <a:pt x="8480407" y="1958108"/>
                    </a:cubicBezTo>
                    <a:cubicBezTo>
                      <a:pt x="8436712" y="1952646"/>
                      <a:pt x="8411223" y="1922303"/>
                      <a:pt x="8431250" y="1882856"/>
                    </a:cubicBezTo>
                    <a:cubicBezTo>
                      <a:pt x="8454311" y="1836734"/>
                      <a:pt x="8461593" y="1803963"/>
                      <a:pt x="8394837" y="1798502"/>
                    </a:cubicBezTo>
                    <a:cubicBezTo>
                      <a:pt x="8388769" y="1797895"/>
                      <a:pt x="8380273" y="1788792"/>
                      <a:pt x="8377846" y="1782116"/>
                    </a:cubicBezTo>
                    <a:cubicBezTo>
                      <a:pt x="8364494" y="1743883"/>
                      <a:pt x="8342647" y="1746918"/>
                      <a:pt x="8311697" y="1762089"/>
                    </a:cubicBezTo>
                    <a:cubicBezTo>
                      <a:pt x="8300166" y="1767551"/>
                      <a:pt x="8281354" y="1759662"/>
                      <a:pt x="8266182" y="1756628"/>
                    </a:cubicBezTo>
                    <a:cubicBezTo>
                      <a:pt x="8260113" y="1755414"/>
                      <a:pt x="8254044" y="1748131"/>
                      <a:pt x="8249797" y="1749345"/>
                    </a:cubicBezTo>
                    <a:cubicBezTo>
                      <a:pt x="8190323" y="1763303"/>
                      <a:pt x="8125388" y="1774227"/>
                      <a:pt x="8095045" y="1833093"/>
                    </a:cubicBezTo>
                    <a:cubicBezTo>
                      <a:pt x="8085334" y="1851906"/>
                      <a:pt x="8105361" y="1886498"/>
                      <a:pt x="8109003" y="1902883"/>
                    </a:cubicBezTo>
                    <a:cubicBezTo>
                      <a:pt x="8142380" y="1905311"/>
                      <a:pt x="8166655" y="1907131"/>
                      <a:pt x="8192144" y="1908952"/>
                    </a:cubicBezTo>
                    <a:cubicBezTo>
                      <a:pt x="8193964" y="1904704"/>
                      <a:pt x="8196999" y="1900456"/>
                      <a:pt x="8197605" y="1895601"/>
                    </a:cubicBezTo>
                    <a:cubicBezTo>
                      <a:pt x="8198819" y="1878608"/>
                      <a:pt x="8199426" y="1861616"/>
                      <a:pt x="8200033" y="1844017"/>
                    </a:cubicBezTo>
                    <a:cubicBezTo>
                      <a:pt x="8218239" y="1848265"/>
                      <a:pt x="8236445" y="1854333"/>
                      <a:pt x="8254651" y="1856154"/>
                    </a:cubicBezTo>
                    <a:cubicBezTo>
                      <a:pt x="8267395" y="1857368"/>
                      <a:pt x="8283174" y="1857368"/>
                      <a:pt x="8292884" y="1851299"/>
                    </a:cubicBezTo>
                    <a:cubicBezTo>
                      <a:pt x="8339613" y="1822169"/>
                      <a:pt x="8360246" y="1830666"/>
                      <a:pt x="8374205" y="1890139"/>
                    </a:cubicBezTo>
                    <a:cubicBezTo>
                      <a:pt x="8358426" y="1890746"/>
                      <a:pt x="8342647" y="1891959"/>
                      <a:pt x="8322013" y="1892566"/>
                    </a:cubicBezTo>
                    <a:cubicBezTo>
                      <a:pt x="8325048" y="1912593"/>
                      <a:pt x="8328082" y="1930192"/>
                      <a:pt x="8331116" y="1950219"/>
                    </a:cubicBezTo>
                    <a:cubicBezTo>
                      <a:pt x="8394837" y="1941116"/>
                      <a:pt x="8403334" y="1990272"/>
                      <a:pt x="8407582" y="2030932"/>
                    </a:cubicBezTo>
                    <a:cubicBezTo>
                      <a:pt x="8410009" y="2052173"/>
                      <a:pt x="8385735" y="2075841"/>
                      <a:pt x="8379059" y="2088585"/>
                    </a:cubicBezTo>
                    <a:cubicBezTo>
                      <a:pt x="8339006" y="2078875"/>
                      <a:pt x="8311090" y="2064917"/>
                      <a:pt x="8285601" y="2067951"/>
                    </a:cubicBezTo>
                    <a:cubicBezTo>
                      <a:pt x="8191537" y="2078875"/>
                      <a:pt x="8123568" y="2043070"/>
                      <a:pt x="8078659" y="1957501"/>
                    </a:cubicBezTo>
                    <a:cubicBezTo>
                      <a:pt x="8053778" y="1910166"/>
                      <a:pt x="8022221" y="1865864"/>
                      <a:pt x="7990663" y="1822169"/>
                    </a:cubicBezTo>
                    <a:cubicBezTo>
                      <a:pt x="7985201" y="1814280"/>
                      <a:pt x="7967602" y="1814280"/>
                      <a:pt x="7955465" y="1813066"/>
                    </a:cubicBezTo>
                    <a:cubicBezTo>
                      <a:pt x="7931797" y="1811853"/>
                      <a:pt x="7907522" y="1812460"/>
                      <a:pt x="7880820" y="1812460"/>
                    </a:cubicBezTo>
                    <a:cubicBezTo>
                      <a:pt x="7880820" y="1823383"/>
                      <a:pt x="7880820" y="1839162"/>
                      <a:pt x="7880820" y="1850086"/>
                    </a:cubicBezTo>
                    <a:cubicBezTo>
                      <a:pt x="7910557" y="1850086"/>
                      <a:pt x="7954251" y="1844624"/>
                      <a:pt x="7956679" y="1851299"/>
                    </a:cubicBezTo>
                    <a:cubicBezTo>
                      <a:pt x="7967602" y="1888318"/>
                      <a:pt x="7968209" y="1928372"/>
                      <a:pt x="7973064" y="1976314"/>
                    </a:cubicBezTo>
                    <a:cubicBezTo>
                      <a:pt x="7996732" y="1995734"/>
                      <a:pt x="8031930" y="2024864"/>
                      <a:pt x="8070770" y="2055814"/>
                    </a:cubicBezTo>
                    <a:cubicBezTo>
                      <a:pt x="8000980" y="2108005"/>
                      <a:pt x="7937259" y="2103150"/>
                      <a:pt x="7871717" y="2086764"/>
                    </a:cubicBezTo>
                    <a:cubicBezTo>
                      <a:pt x="7838946" y="2078268"/>
                      <a:pt x="7805568" y="2070379"/>
                      <a:pt x="7772190" y="2064917"/>
                    </a:cubicBezTo>
                    <a:cubicBezTo>
                      <a:pt x="7758839" y="2063097"/>
                      <a:pt x="7743668" y="2069165"/>
                      <a:pt x="7729709" y="2070986"/>
                    </a:cubicBezTo>
                    <a:cubicBezTo>
                      <a:pt x="7690870" y="2076448"/>
                      <a:pt x="7651423" y="2094654"/>
                      <a:pt x="7617439" y="2055814"/>
                    </a:cubicBezTo>
                    <a:cubicBezTo>
                      <a:pt x="7610156" y="2047318"/>
                      <a:pt x="7590129" y="2043677"/>
                      <a:pt x="7577992" y="2046711"/>
                    </a:cubicBezTo>
                    <a:cubicBezTo>
                      <a:pt x="7561000" y="2050352"/>
                      <a:pt x="7547042" y="2065524"/>
                      <a:pt x="7530049" y="2069772"/>
                    </a:cubicBezTo>
                    <a:cubicBezTo>
                      <a:pt x="7513057" y="2074020"/>
                      <a:pt x="7494245" y="2070986"/>
                      <a:pt x="7476645" y="2070986"/>
                    </a:cubicBezTo>
                    <a:cubicBezTo>
                      <a:pt x="7457832" y="2135921"/>
                      <a:pt x="7437805" y="2149879"/>
                      <a:pt x="7366802" y="2150486"/>
                    </a:cubicBezTo>
                    <a:cubicBezTo>
                      <a:pt x="7273344" y="2151093"/>
                      <a:pt x="7179279" y="2151699"/>
                      <a:pt x="7085821" y="2150486"/>
                    </a:cubicBezTo>
                    <a:cubicBezTo>
                      <a:pt x="7071863" y="2150486"/>
                      <a:pt x="7054871" y="2143203"/>
                      <a:pt x="7044554" y="2134100"/>
                    </a:cubicBezTo>
                    <a:cubicBezTo>
                      <a:pt x="7014818" y="2106184"/>
                      <a:pt x="6986901" y="2076448"/>
                      <a:pt x="6960200" y="2046104"/>
                    </a:cubicBezTo>
                    <a:cubicBezTo>
                      <a:pt x="6941386" y="2024864"/>
                      <a:pt x="6926215" y="1999982"/>
                      <a:pt x="6908008" y="1977528"/>
                    </a:cubicBezTo>
                    <a:cubicBezTo>
                      <a:pt x="6900120" y="1968425"/>
                      <a:pt x="6889196" y="1959929"/>
                      <a:pt x="6878272" y="1956288"/>
                    </a:cubicBezTo>
                    <a:cubicBezTo>
                      <a:pt x="6859459" y="1950826"/>
                      <a:pt x="6840039" y="1949612"/>
                      <a:pt x="6817586" y="1945971"/>
                    </a:cubicBezTo>
                    <a:cubicBezTo>
                      <a:pt x="6821227" y="1922303"/>
                      <a:pt x="6823654" y="1901669"/>
                      <a:pt x="6826689" y="1879822"/>
                    </a:cubicBezTo>
                    <a:cubicBezTo>
                      <a:pt x="6867349" y="1885891"/>
                      <a:pt x="6906188" y="1893780"/>
                      <a:pt x="6945028" y="1897421"/>
                    </a:cubicBezTo>
                    <a:cubicBezTo>
                      <a:pt x="6966268" y="1899242"/>
                      <a:pt x="6988116" y="1904097"/>
                      <a:pt x="6999039" y="1869505"/>
                    </a:cubicBezTo>
                    <a:cubicBezTo>
                      <a:pt x="7003287" y="1856154"/>
                      <a:pt x="7046982" y="1854333"/>
                      <a:pt x="7073077" y="1850692"/>
                    </a:cubicBezTo>
                    <a:cubicBezTo>
                      <a:pt x="7090677" y="1848265"/>
                      <a:pt x="7108883" y="1851906"/>
                      <a:pt x="7131337" y="1852513"/>
                    </a:cubicBezTo>
                    <a:cubicBezTo>
                      <a:pt x="7083394" y="1803963"/>
                      <a:pt x="7043341" y="1756021"/>
                      <a:pt x="6995398" y="1717181"/>
                    </a:cubicBezTo>
                    <a:cubicBezTo>
                      <a:pt x="6961413" y="1689265"/>
                      <a:pt x="6920753" y="1708078"/>
                      <a:pt x="6883734" y="1723857"/>
                    </a:cubicBezTo>
                    <a:cubicBezTo>
                      <a:pt x="6851570" y="1737208"/>
                      <a:pt x="6817586" y="1747525"/>
                      <a:pt x="6783600" y="1757234"/>
                    </a:cubicBezTo>
                    <a:cubicBezTo>
                      <a:pt x="6770856" y="1760876"/>
                      <a:pt x="6752650" y="1754807"/>
                      <a:pt x="6743547" y="1762089"/>
                    </a:cubicBezTo>
                    <a:cubicBezTo>
                      <a:pt x="6688929" y="1801536"/>
                      <a:pt x="6650089" y="1748131"/>
                      <a:pt x="6603967" y="1740242"/>
                    </a:cubicBezTo>
                    <a:cubicBezTo>
                      <a:pt x="6579086" y="1735994"/>
                      <a:pt x="6553598" y="1721429"/>
                      <a:pt x="6529323" y="1724464"/>
                    </a:cubicBezTo>
                    <a:cubicBezTo>
                      <a:pt x="6472884" y="1730532"/>
                      <a:pt x="6424334" y="1723250"/>
                      <a:pt x="6390956" y="1681983"/>
                    </a:cubicBezTo>
                    <a:cubicBezTo>
                      <a:pt x="6346048" y="1689872"/>
                      <a:pt x="6304781" y="1697761"/>
                      <a:pt x="6262907" y="1705044"/>
                    </a:cubicBezTo>
                    <a:cubicBezTo>
                      <a:pt x="6255624" y="1717788"/>
                      <a:pt x="6247735" y="1739635"/>
                      <a:pt x="6231957" y="1751773"/>
                    </a:cubicBezTo>
                    <a:cubicBezTo>
                      <a:pt x="6225888" y="1756628"/>
                      <a:pt x="6202220" y="1739635"/>
                      <a:pt x="6187048" y="1732960"/>
                    </a:cubicBezTo>
                    <a:cubicBezTo>
                      <a:pt x="6214964" y="1661956"/>
                      <a:pt x="6214964" y="1661349"/>
                      <a:pt x="6133037" y="1634040"/>
                    </a:cubicBezTo>
                    <a:cubicBezTo>
                      <a:pt x="6155491" y="1622510"/>
                      <a:pt x="6171877" y="1614013"/>
                      <a:pt x="6190083" y="1604910"/>
                    </a:cubicBezTo>
                    <a:cubicBezTo>
                      <a:pt x="6188869" y="1597021"/>
                      <a:pt x="6186441" y="1584277"/>
                      <a:pt x="6184014" y="1572139"/>
                    </a:cubicBezTo>
                    <a:cubicBezTo>
                      <a:pt x="6204647" y="1572139"/>
                      <a:pt x="6225888" y="1568498"/>
                      <a:pt x="6245308" y="1572746"/>
                    </a:cubicBezTo>
                    <a:cubicBezTo>
                      <a:pt x="6285968" y="1581242"/>
                      <a:pt x="6326022" y="1596414"/>
                      <a:pt x="6366682" y="1604304"/>
                    </a:cubicBezTo>
                    <a:cubicBezTo>
                      <a:pt x="6387315" y="1607945"/>
                      <a:pt x="6409769" y="1601269"/>
                      <a:pt x="6432830" y="1590952"/>
                    </a:cubicBezTo>
                    <a:cubicBezTo>
                      <a:pt x="6372143" y="1507811"/>
                      <a:pt x="6293857" y="1460475"/>
                      <a:pt x="6191903" y="1446518"/>
                    </a:cubicBezTo>
                    <a:cubicBezTo>
                      <a:pt x="6188262" y="1461689"/>
                      <a:pt x="6185228" y="1476861"/>
                      <a:pt x="6181586" y="1492640"/>
                    </a:cubicBezTo>
                    <a:cubicBezTo>
                      <a:pt x="6152457" y="1487785"/>
                      <a:pt x="6125148" y="1483537"/>
                      <a:pt x="6097839" y="1478682"/>
                    </a:cubicBezTo>
                    <a:cubicBezTo>
                      <a:pt x="6113010" y="1462903"/>
                      <a:pt x="6130003" y="1445304"/>
                      <a:pt x="6150029" y="1424063"/>
                    </a:cubicBezTo>
                    <a:cubicBezTo>
                      <a:pt x="6126968" y="1414960"/>
                      <a:pt x="6113617" y="1409499"/>
                      <a:pt x="6096625" y="1402823"/>
                    </a:cubicBezTo>
                    <a:cubicBezTo>
                      <a:pt x="6095411" y="1414960"/>
                      <a:pt x="6094197" y="1425277"/>
                      <a:pt x="6092377" y="1439842"/>
                    </a:cubicBezTo>
                    <a:cubicBezTo>
                      <a:pt x="6051716" y="1425277"/>
                      <a:pt x="6012270" y="1411319"/>
                      <a:pt x="5971003" y="1396147"/>
                    </a:cubicBezTo>
                    <a:cubicBezTo>
                      <a:pt x="5967362" y="1409499"/>
                      <a:pt x="5964327" y="1420422"/>
                      <a:pt x="5960079" y="1436201"/>
                    </a:cubicBezTo>
                    <a:cubicBezTo>
                      <a:pt x="5919419" y="1343350"/>
                      <a:pt x="5851450" y="1388865"/>
                      <a:pt x="5793190" y="1393720"/>
                    </a:cubicBezTo>
                    <a:cubicBezTo>
                      <a:pt x="5808362" y="1430132"/>
                      <a:pt x="5823534" y="1465937"/>
                      <a:pt x="5838705" y="1501743"/>
                    </a:cubicBezTo>
                    <a:cubicBezTo>
                      <a:pt x="5860553" y="1552720"/>
                      <a:pt x="5898179" y="1565464"/>
                      <a:pt x="5947335" y="1538155"/>
                    </a:cubicBezTo>
                    <a:cubicBezTo>
                      <a:pt x="5955831" y="1533907"/>
                      <a:pt x="5962507" y="1527231"/>
                      <a:pt x="5978285" y="1515701"/>
                    </a:cubicBezTo>
                    <a:cubicBezTo>
                      <a:pt x="5992243" y="1547258"/>
                      <a:pt x="6004988" y="1574567"/>
                      <a:pt x="6016518" y="1601876"/>
                    </a:cubicBezTo>
                    <a:cubicBezTo>
                      <a:pt x="6023194" y="1618261"/>
                      <a:pt x="6025014" y="1637681"/>
                      <a:pt x="6034117" y="1652246"/>
                    </a:cubicBezTo>
                    <a:cubicBezTo>
                      <a:pt x="6057178" y="1688658"/>
                      <a:pt x="6042613" y="1709292"/>
                      <a:pt x="6006808" y="1728105"/>
                    </a:cubicBezTo>
                    <a:cubicBezTo>
                      <a:pt x="5997098" y="1711113"/>
                      <a:pt x="5986782" y="1697154"/>
                      <a:pt x="5980106" y="1681376"/>
                    </a:cubicBezTo>
                    <a:cubicBezTo>
                      <a:pt x="5974037" y="1666204"/>
                      <a:pt x="5971610" y="1649819"/>
                      <a:pt x="5966755" y="1632220"/>
                    </a:cubicBezTo>
                    <a:cubicBezTo>
                      <a:pt x="5948549" y="1638288"/>
                      <a:pt x="5932163" y="1643750"/>
                      <a:pt x="5927915" y="1644964"/>
                    </a:cubicBezTo>
                    <a:cubicBezTo>
                      <a:pt x="5913350" y="1675914"/>
                      <a:pt x="5906068" y="1700796"/>
                      <a:pt x="5890896" y="1719609"/>
                    </a:cubicBezTo>
                    <a:cubicBezTo>
                      <a:pt x="5883614" y="1728105"/>
                      <a:pt x="5858125" y="1729925"/>
                      <a:pt x="5845988" y="1724464"/>
                    </a:cubicBezTo>
                    <a:cubicBezTo>
                      <a:pt x="5795618" y="1699582"/>
                      <a:pt x="5796831" y="1697761"/>
                      <a:pt x="5776198" y="1740242"/>
                    </a:cubicBezTo>
                    <a:cubicBezTo>
                      <a:pt x="5765274" y="1722036"/>
                      <a:pt x="5757385" y="1690479"/>
                      <a:pt x="5740393" y="1684410"/>
                    </a:cubicBezTo>
                    <a:cubicBezTo>
                      <a:pt x="5719152" y="1676521"/>
                      <a:pt x="5690022" y="1688658"/>
                      <a:pt x="5663320" y="1692300"/>
                    </a:cubicBezTo>
                    <a:cubicBezTo>
                      <a:pt x="5640259" y="1671666"/>
                      <a:pt x="5623267" y="1648605"/>
                      <a:pt x="5631156" y="1611586"/>
                    </a:cubicBezTo>
                    <a:cubicBezTo>
                      <a:pt x="5632977" y="1601876"/>
                      <a:pt x="5610523" y="1587311"/>
                      <a:pt x="5600813" y="1576388"/>
                    </a:cubicBezTo>
                    <a:cubicBezTo>
                      <a:pt x="5668175" y="1566678"/>
                      <a:pt x="5737358" y="1556361"/>
                      <a:pt x="5806541" y="1544830"/>
                    </a:cubicBezTo>
                    <a:cubicBezTo>
                      <a:pt x="5807755" y="1544830"/>
                      <a:pt x="5806541" y="1533300"/>
                      <a:pt x="5806541" y="1526624"/>
                    </a:cubicBezTo>
                    <a:cubicBezTo>
                      <a:pt x="5781053" y="1526624"/>
                      <a:pt x="5758599" y="1529659"/>
                      <a:pt x="5737358" y="1526017"/>
                    </a:cubicBezTo>
                    <a:cubicBezTo>
                      <a:pt x="5716118" y="1522376"/>
                      <a:pt x="5702160" y="1513273"/>
                      <a:pt x="5698519" y="1484143"/>
                    </a:cubicBezTo>
                    <a:cubicBezTo>
                      <a:pt x="5696091" y="1462903"/>
                      <a:pt x="5667568" y="1444090"/>
                      <a:pt x="5648148" y="1427098"/>
                    </a:cubicBezTo>
                    <a:cubicBezTo>
                      <a:pt x="5634798" y="1415567"/>
                      <a:pt x="5616591" y="1408892"/>
                      <a:pt x="5600813" y="1399789"/>
                    </a:cubicBezTo>
                    <a:cubicBezTo>
                      <a:pt x="5602633" y="1395541"/>
                      <a:pt x="5604454" y="1391899"/>
                      <a:pt x="5606881" y="1387651"/>
                    </a:cubicBezTo>
                    <a:cubicBezTo>
                      <a:pt x="5582000" y="1386437"/>
                      <a:pt x="5557725" y="1385224"/>
                      <a:pt x="5519492" y="1383403"/>
                    </a:cubicBezTo>
                    <a:cubicBezTo>
                      <a:pt x="5529202" y="1399789"/>
                      <a:pt x="5536485" y="1409499"/>
                      <a:pt x="5541340" y="1420422"/>
                    </a:cubicBezTo>
                    <a:cubicBezTo>
                      <a:pt x="5546802" y="1431346"/>
                      <a:pt x="5550443" y="1442269"/>
                      <a:pt x="5554691" y="1453800"/>
                    </a:cubicBezTo>
                    <a:cubicBezTo>
                      <a:pt x="5543160" y="1455621"/>
                      <a:pt x="5531630" y="1457441"/>
                      <a:pt x="5520099" y="1459262"/>
                    </a:cubicBezTo>
                    <a:cubicBezTo>
                      <a:pt x="5519492" y="1459262"/>
                      <a:pt x="5517672" y="1455621"/>
                      <a:pt x="5517065" y="1455621"/>
                    </a:cubicBezTo>
                    <a:cubicBezTo>
                      <a:pt x="5457592" y="1477468"/>
                      <a:pt x="5441813" y="1430739"/>
                      <a:pt x="5414504" y="1395541"/>
                    </a:cubicBezTo>
                    <a:cubicBezTo>
                      <a:pt x="5405401" y="1384010"/>
                      <a:pt x="5378092" y="1384617"/>
                      <a:pt x="5358672" y="1385224"/>
                    </a:cubicBezTo>
                    <a:cubicBezTo>
                      <a:pt x="5321653" y="1385831"/>
                      <a:pt x="5285241" y="1389472"/>
                      <a:pt x="5248222" y="1391899"/>
                    </a:cubicBezTo>
                    <a:cubicBezTo>
                      <a:pt x="5247008" y="1396754"/>
                      <a:pt x="5245794" y="1401609"/>
                      <a:pt x="5245188" y="1406464"/>
                    </a:cubicBezTo>
                    <a:cubicBezTo>
                      <a:pt x="5262787" y="1419208"/>
                      <a:pt x="5280386" y="1431346"/>
                      <a:pt x="5299199" y="1444697"/>
                    </a:cubicBezTo>
                    <a:cubicBezTo>
                      <a:pt x="5268248" y="1500529"/>
                      <a:pt x="5224554" y="1515701"/>
                      <a:pt x="5160833" y="1493853"/>
                    </a:cubicBezTo>
                    <a:cubicBezTo>
                      <a:pt x="5140806" y="1487178"/>
                      <a:pt x="5109856" y="1484143"/>
                      <a:pt x="5096505" y="1495674"/>
                    </a:cubicBezTo>
                    <a:cubicBezTo>
                      <a:pt x="5065554" y="1521162"/>
                      <a:pt x="5047348" y="1506598"/>
                      <a:pt x="5029142" y="1486571"/>
                    </a:cubicBezTo>
                    <a:cubicBezTo>
                      <a:pt x="5006081" y="1489605"/>
                      <a:pt x="4980592" y="1541189"/>
                      <a:pt x="4967848" y="1480502"/>
                    </a:cubicBezTo>
                    <a:cubicBezTo>
                      <a:pt x="4953890" y="1485357"/>
                      <a:pt x="4938112" y="1487178"/>
                      <a:pt x="4927188" y="1495674"/>
                    </a:cubicBezTo>
                    <a:cubicBezTo>
                      <a:pt x="4905341" y="1512059"/>
                      <a:pt x="4892596" y="1514487"/>
                      <a:pt x="4881066" y="1484143"/>
                    </a:cubicBezTo>
                    <a:cubicBezTo>
                      <a:pt x="4856791" y="1422243"/>
                      <a:pt x="4813703" y="1413747"/>
                      <a:pt x="4768795" y="1458048"/>
                    </a:cubicBezTo>
                    <a:cubicBezTo>
                      <a:pt x="4791856" y="1476254"/>
                      <a:pt x="4814917" y="1495067"/>
                      <a:pt x="4835551" y="1511453"/>
                    </a:cubicBezTo>
                    <a:cubicBezTo>
                      <a:pt x="4815524" y="1522376"/>
                      <a:pt x="4799139" y="1531479"/>
                      <a:pt x="4782146" y="1540582"/>
                    </a:cubicBezTo>
                    <a:lnTo>
                      <a:pt x="4782146" y="1540582"/>
                    </a:lnTo>
                    <a:cubicBezTo>
                      <a:pt x="4725707" y="1538762"/>
                      <a:pt x="4669269" y="1536334"/>
                      <a:pt x="4612830" y="1535120"/>
                    </a:cubicBezTo>
                    <a:cubicBezTo>
                      <a:pt x="4596444" y="1534514"/>
                      <a:pt x="4576418" y="1531479"/>
                      <a:pt x="4564887" y="1539368"/>
                    </a:cubicBezTo>
                    <a:cubicBezTo>
                      <a:pt x="4529082" y="1563643"/>
                      <a:pt x="4527868" y="1583063"/>
                      <a:pt x="4558818" y="1630399"/>
                    </a:cubicBezTo>
                    <a:cubicBezTo>
                      <a:pt x="4438658" y="1682590"/>
                      <a:pt x="4320319" y="1733567"/>
                      <a:pt x="4200766" y="1785150"/>
                    </a:cubicBezTo>
                    <a:cubicBezTo>
                      <a:pt x="4215331" y="1794860"/>
                      <a:pt x="4231716" y="1805784"/>
                      <a:pt x="4253563" y="1819742"/>
                    </a:cubicBezTo>
                    <a:cubicBezTo>
                      <a:pt x="4227468" y="1829452"/>
                      <a:pt x="4210476" y="1836127"/>
                      <a:pt x="4194090" y="1842196"/>
                    </a:cubicBezTo>
                    <a:cubicBezTo>
                      <a:pt x="4195304" y="1838555"/>
                      <a:pt x="4196518" y="1834307"/>
                      <a:pt x="4197731" y="1830666"/>
                    </a:cubicBezTo>
                    <a:cubicBezTo>
                      <a:pt x="4171636" y="1816101"/>
                      <a:pt x="4146147" y="1801536"/>
                      <a:pt x="4120052" y="1786971"/>
                    </a:cubicBezTo>
                    <a:cubicBezTo>
                      <a:pt x="4111556" y="1808818"/>
                      <a:pt x="4102453" y="1830666"/>
                      <a:pt x="4090316" y="1860402"/>
                    </a:cubicBezTo>
                    <a:cubicBezTo>
                      <a:pt x="4073930" y="1868292"/>
                      <a:pt x="4046621" y="1882249"/>
                      <a:pt x="4014457" y="1898028"/>
                    </a:cubicBezTo>
                    <a:cubicBezTo>
                      <a:pt x="3981686" y="1881643"/>
                      <a:pt x="3938598" y="1868898"/>
                      <a:pt x="3936171" y="1811853"/>
                    </a:cubicBezTo>
                    <a:cubicBezTo>
                      <a:pt x="3935564" y="1799715"/>
                      <a:pt x="3911896" y="1780902"/>
                      <a:pt x="3896724" y="1778475"/>
                    </a:cubicBezTo>
                    <a:cubicBezTo>
                      <a:pt x="3883980" y="1776654"/>
                      <a:pt x="3868808" y="1793647"/>
                      <a:pt x="3854243" y="1802750"/>
                    </a:cubicBezTo>
                    <a:cubicBezTo>
                      <a:pt x="3865167" y="1810639"/>
                      <a:pt x="3876091" y="1819742"/>
                      <a:pt x="3888228" y="1826418"/>
                    </a:cubicBezTo>
                    <a:cubicBezTo>
                      <a:pt x="3893083" y="1829452"/>
                      <a:pt x="3900972" y="1827631"/>
                      <a:pt x="3921606" y="1828845"/>
                    </a:cubicBezTo>
                    <a:cubicBezTo>
                      <a:pt x="3886407" y="1844624"/>
                      <a:pt x="3863953" y="1859189"/>
                      <a:pt x="3840285" y="1862830"/>
                    </a:cubicBezTo>
                    <a:cubicBezTo>
                      <a:pt x="3824507" y="1865257"/>
                      <a:pt x="3805087" y="1853727"/>
                      <a:pt x="3788702" y="1844624"/>
                    </a:cubicBezTo>
                    <a:cubicBezTo>
                      <a:pt x="3767461" y="1833093"/>
                      <a:pt x="3747435" y="1818528"/>
                      <a:pt x="3720732" y="1809425"/>
                    </a:cubicBezTo>
                    <a:cubicBezTo>
                      <a:pt x="3739545" y="1881643"/>
                      <a:pt x="3692816" y="1901669"/>
                      <a:pt x="3633343" y="1925944"/>
                    </a:cubicBezTo>
                    <a:cubicBezTo>
                      <a:pt x="3672789" y="1932620"/>
                      <a:pt x="3699492" y="1942936"/>
                      <a:pt x="3724980" y="1941116"/>
                    </a:cubicBezTo>
                    <a:cubicBezTo>
                      <a:pt x="3820866" y="1934440"/>
                      <a:pt x="3917358" y="1930799"/>
                      <a:pt x="4011423" y="1912593"/>
                    </a:cubicBezTo>
                    <a:cubicBezTo>
                      <a:pt x="4086067" y="1898635"/>
                      <a:pt x="4158285" y="1914414"/>
                      <a:pt x="4231716" y="1908952"/>
                    </a:cubicBezTo>
                    <a:cubicBezTo>
                      <a:pt x="4260239" y="1907131"/>
                      <a:pt x="4288762" y="1905917"/>
                      <a:pt x="4316071" y="1899242"/>
                    </a:cubicBezTo>
                    <a:cubicBezTo>
                      <a:pt x="4347628" y="1891353"/>
                      <a:pt x="4374330" y="1875574"/>
                      <a:pt x="4408922" y="1899242"/>
                    </a:cubicBezTo>
                    <a:cubicBezTo>
                      <a:pt x="4425914" y="1910772"/>
                      <a:pt x="4458078" y="1899849"/>
                      <a:pt x="4482960" y="1899242"/>
                    </a:cubicBezTo>
                    <a:cubicBezTo>
                      <a:pt x="4526048" y="1898635"/>
                      <a:pt x="4570349" y="1890746"/>
                      <a:pt x="4611009" y="1899242"/>
                    </a:cubicBezTo>
                    <a:cubicBezTo>
                      <a:pt x="4640139" y="1905311"/>
                      <a:pt x="4671696" y="1929585"/>
                      <a:pt x="4651063" y="1979349"/>
                    </a:cubicBezTo>
                    <a:cubicBezTo>
                      <a:pt x="4673517" y="1976921"/>
                      <a:pt x="4690509" y="1975101"/>
                      <a:pt x="4711143" y="1972673"/>
                    </a:cubicBezTo>
                    <a:cubicBezTo>
                      <a:pt x="4708108" y="1955074"/>
                      <a:pt x="4702040" y="1941723"/>
                      <a:pt x="4704467" y="1930799"/>
                    </a:cubicBezTo>
                    <a:cubicBezTo>
                      <a:pt x="4709322" y="1909559"/>
                      <a:pt x="4719032" y="1894387"/>
                      <a:pt x="4746341" y="1912593"/>
                    </a:cubicBezTo>
                    <a:cubicBezTo>
                      <a:pt x="4759692" y="1921696"/>
                      <a:pt x="4782753" y="1927158"/>
                      <a:pt x="4796104" y="1922303"/>
                    </a:cubicBezTo>
                    <a:cubicBezTo>
                      <a:pt x="4820986" y="1912593"/>
                      <a:pt x="4845868" y="1881036"/>
                      <a:pt x="4864681" y="1921089"/>
                    </a:cubicBezTo>
                    <a:cubicBezTo>
                      <a:pt x="4871356" y="1935047"/>
                      <a:pt x="4850723" y="1961142"/>
                      <a:pt x="4839192" y="1990879"/>
                    </a:cubicBezTo>
                    <a:cubicBezTo>
                      <a:pt x="4862253" y="1994520"/>
                      <a:pt x="4895024" y="2001196"/>
                      <a:pt x="4927795" y="2003623"/>
                    </a:cubicBezTo>
                    <a:cubicBezTo>
                      <a:pt x="4956318" y="2005444"/>
                      <a:pt x="4984841" y="2013333"/>
                      <a:pt x="5011543" y="1986631"/>
                    </a:cubicBezTo>
                    <a:cubicBezTo>
                      <a:pt x="5021860" y="1976314"/>
                      <a:pt x="5050382" y="1982990"/>
                      <a:pt x="5070409" y="1981776"/>
                    </a:cubicBezTo>
                    <a:cubicBezTo>
                      <a:pt x="5088615" y="1981169"/>
                      <a:pt x="5106214" y="1979955"/>
                      <a:pt x="5134737" y="1978742"/>
                    </a:cubicBezTo>
                    <a:cubicBezTo>
                      <a:pt x="5079512" y="1903490"/>
                      <a:pt x="4995764" y="1941723"/>
                      <a:pt x="4939325" y="1910166"/>
                    </a:cubicBezTo>
                    <a:cubicBezTo>
                      <a:pt x="4992123" y="1847051"/>
                      <a:pt x="5070409" y="1841589"/>
                      <a:pt x="5142627" y="1828238"/>
                    </a:cubicBezTo>
                    <a:cubicBezTo>
                      <a:pt x="5172363" y="1822776"/>
                      <a:pt x="5207562" y="1847051"/>
                      <a:pt x="5236084" y="1847051"/>
                    </a:cubicBezTo>
                    <a:cubicBezTo>
                      <a:pt x="5262180" y="1837341"/>
                      <a:pt x="5288275" y="1827631"/>
                      <a:pt x="5324687" y="1814280"/>
                    </a:cubicBezTo>
                    <a:cubicBezTo>
                      <a:pt x="5318012" y="1846444"/>
                      <a:pt x="5319226" y="1864043"/>
                      <a:pt x="5311336" y="1874967"/>
                    </a:cubicBezTo>
                    <a:cubicBezTo>
                      <a:pt x="5301020" y="1888925"/>
                      <a:pt x="5280386" y="1910166"/>
                      <a:pt x="5268855" y="1907131"/>
                    </a:cubicBezTo>
                    <a:cubicBezTo>
                      <a:pt x="5217878" y="1895601"/>
                      <a:pt x="5190569" y="1924730"/>
                      <a:pt x="5149909" y="1960536"/>
                    </a:cubicBezTo>
                    <a:cubicBezTo>
                      <a:pt x="5177825" y="1964784"/>
                      <a:pt x="5197245" y="1963570"/>
                      <a:pt x="5211810" y="1970852"/>
                    </a:cubicBezTo>
                    <a:cubicBezTo>
                      <a:pt x="5223340" y="1976921"/>
                      <a:pt x="5235477" y="1993307"/>
                      <a:pt x="5236084" y="2004837"/>
                    </a:cubicBezTo>
                    <a:cubicBezTo>
                      <a:pt x="5236084" y="2013333"/>
                      <a:pt x="5217271" y="2029719"/>
                      <a:pt x="5206955" y="2029719"/>
                    </a:cubicBezTo>
                    <a:cubicBezTo>
                      <a:pt x="5143234" y="2029719"/>
                      <a:pt x="5078905" y="2022436"/>
                      <a:pt x="5015184" y="2024257"/>
                    </a:cubicBezTo>
                    <a:cubicBezTo>
                      <a:pt x="4922333" y="2026684"/>
                      <a:pt x="4829482" y="2030932"/>
                      <a:pt x="4737238" y="2043070"/>
                    </a:cubicBezTo>
                    <a:cubicBezTo>
                      <a:pt x="4685047" y="2049745"/>
                      <a:pt x="4641960" y="2053387"/>
                      <a:pt x="4616471" y="1996948"/>
                    </a:cubicBezTo>
                    <a:cubicBezTo>
                      <a:pt x="4614044" y="1991486"/>
                      <a:pt x="4602513" y="1989665"/>
                      <a:pt x="4593410" y="1984810"/>
                    </a:cubicBezTo>
                    <a:cubicBezTo>
                      <a:pt x="4547895" y="2079482"/>
                      <a:pt x="4452616" y="2065524"/>
                      <a:pt x="4374330" y="2083730"/>
                    </a:cubicBezTo>
                    <a:cubicBezTo>
                      <a:pt x="4289975" y="2103150"/>
                      <a:pt x="4207441" y="2083123"/>
                      <a:pt x="4135224" y="2040035"/>
                    </a:cubicBezTo>
                    <a:cubicBezTo>
                      <a:pt x="4121266" y="2064917"/>
                      <a:pt x="4111556" y="2083123"/>
                      <a:pt x="4101239" y="2101329"/>
                    </a:cubicBezTo>
                    <a:cubicBezTo>
                      <a:pt x="4096384" y="2098295"/>
                      <a:pt x="4090922" y="2095261"/>
                      <a:pt x="4086067" y="2092226"/>
                    </a:cubicBezTo>
                    <a:cubicBezTo>
                      <a:pt x="4094563" y="2081909"/>
                      <a:pt x="4103060" y="2070986"/>
                      <a:pt x="4111556" y="2060669"/>
                    </a:cubicBezTo>
                    <a:cubicBezTo>
                      <a:pt x="4108522" y="2056421"/>
                      <a:pt x="4106094" y="2052780"/>
                      <a:pt x="4103060" y="2048532"/>
                    </a:cubicBezTo>
                    <a:cubicBezTo>
                      <a:pt x="4087281" y="2057635"/>
                      <a:pt x="4071502" y="2066738"/>
                      <a:pt x="4055724" y="2076448"/>
                    </a:cubicBezTo>
                    <a:cubicBezTo>
                      <a:pt x="4036911" y="2076448"/>
                      <a:pt x="4019312" y="2074020"/>
                      <a:pt x="3997464" y="2103757"/>
                    </a:cubicBezTo>
                    <a:cubicBezTo>
                      <a:pt x="3985327" y="2120142"/>
                      <a:pt x="3944060" y="2116501"/>
                      <a:pt x="3915537" y="2119535"/>
                    </a:cubicBezTo>
                    <a:cubicBezTo>
                      <a:pt x="3882159" y="2123177"/>
                      <a:pt x="3839678" y="2111646"/>
                      <a:pt x="3816011" y="2128032"/>
                    </a:cubicBezTo>
                    <a:cubicBezTo>
                      <a:pt x="3765034" y="2162623"/>
                      <a:pt x="3709809" y="2158982"/>
                      <a:pt x="3655797" y="2171119"/>
                    </a:cubicBezTo>
                    <a:cubicBezTo>
                      <a:pt x="3618171" y="2179615"/>
                      <a:pt x="3582366" y="2196001"/>
                      <a:pt x="3544740" y="2205104"/>
                    </a:cubicBezTo>
                    <a:cubicBezTo>
                      <a:pt x="3528355" y="2209352"/>
                      <a:pt x="3505900" y="2209352"/>
                      <a:pt x="3493156" y="2201463"/>
                    </a:cubicBezTo>
                    <a:cubicBezTo>
                      <a:pt x="3442179" y="2168692"/>
                      <a:pt x="3399698" y="2186898"/>
                      <a:pt x="3356611" y="2216634"/>
                    </a:cubicBezTo>
                    <a:cubicBezTo>
                      <a:pt x="3348721" y="2222096"/>
                      <a:pt x="3338405" y="2231199"/>
                      <a:pt x="3331122" y="2229379"/>
                    </a:cubicBezTo>
                    <a:cubicBezTo>
                      <a:pt x="3229168" y="2208138"/>
                      <a:pt x="3130249" y="2240909"/>
                      <a:pt x="3030115" y="2246371"/>
                    </a:cubicBezTo>
                    <a:cubicBezTo>
                      <a:pt x="2938478" y="2251226"/>
                      <a:pt x="2848054" y="2265184"/>
                      <a:pt x="2756417" y="2273680"/>
                    </a:cubicBezTo>
                    <a:cubicBezTo>
                      <a:pt x="2746100" y="2274894"/>
                      <a:pt x="2734570" y="2267005"/>
                      <a:pt x="2723646" y="2263970"/>
                    </a:cubicBezTo>
                    <a:cubicBezTo>
                      <a:pt x="2650822" y="2245764"/>
                      <a:pt x="2580425" y="2234841"/>
                      <a:pt x="2508208" y="2273073"/>
                    </a:cubicBezTo>
                    <a:cubicBezTo>
                      <a:pt x="2487574" y="2283997"/>
                      <a:pt x="2452983" y="2267005"/>
                      <a:pt x="2424460" y="2264577"/>
                    </a:cubicBezTo>
                    <a:cubicBezTo>
                      <a:pt x="2397151" y="2262757"/>
                      <a:pt x="2369235" y="2263970"/>
                      <a:pt x="2341319" y="2262757"/>
                    </a:cubicBezTo>
                    <a:cubicBezTo>
                      <a:pt x="2304300" y="2261543"/>
                      <a:pt x="2267281" y="2259722"/>
                      <a:pt x="2230262" y="2256688"/>
                    </a:cubicBezTo>
                    <a:cubicBezTo>
                      <a:pt x="2175643" y="2252440"/>
                      <a:pt x="2119812" y="2254260"/>
                      <a:pt x="2067621" y="2240302"/>
                    </a:cubicBezTo>
                    <a:cubicBezTo>
                      <a:pt x="2026354" y="2229379"/>
                      <a:pt x="1975983" y="2224524"/>
                      <a:pt x="1952316" y="2177188"/>
                    </a:cubicBezTo>
                    <a:cubicBezTo>
                      <a:pt x="1994190" y="2141383"/>
                      <a:pt x="1989335" y="2086158"/>
                      <a:pt x="1943213" y="2058848"/>
                    </a:cubicBezTo>
                    <a:cubicBezTo>
                      <a:pt x="1902552" y="2034574"/>
                      <a:pt x="1864927" y="2000589"/>
                      <a:pt x="1820625" y="1990272"/>
                    </a:cubicBezTo>
                    <a:cubicBezTo>
                      <a:pt x="1779358" y="1980562"/>
                      <a:pt x="1730808" y="1992093"/>
                      <a:pt x="1687114" y="2001196"/>
                    </a:cubicBezTo>
                    <a:cubicBezTo>
                      <a:pt x="1647667" y="2009692"/>
                      <a:pt x="1610648" y="2033360"/>
                      <a:pt x="1568167" y="2009692"/>
                    </a:cubicBezTo>
                    <a:cubicBezTo>
                      <a:pt x="1523866" y="1984810"/>
                      <a:pt x="1477744" y="1974494"/>
                      <a:pt x="1423733" y="1971459"/>
                    </a:cubicBezTo>
                    <a:cubicBezTo>
                      <a:pt x="1352122" y="1967818"/>
                      <a:pt x="1282332" y="1939902"/>
                      <a:pt x="1204046" y="1920482"/>
                    </a:cubicBezTo>
                    <a:cubicBezTo>
                      <a:pt x="1221038" y="1902276"/>
                      <a:pt x="1231355" y="1891353"/>
                      <a:pt x="1241065" y="1881643"/>
                    </a:cubicBezTo>
                    <a:cubicBezTo>
                      <a:pt x="1208294" y="1871326"/>
                      <a:pt x="1177344" y="1861616"/>
                      <a:pt x="1146393" y="1851906"/>
                    </a:cubicBezTo>
                    <a:cubicBezTo>
                      <a:pt x="1148214" y="1845230"/>
                      <a:pt x="1149428" y="1839162"/>
                      <a:pt x="1151248" y="1832486"/>
                    </a:cubicBezTo>
                    <a:cubicBezTo>
                      <a:pt x="1188874" y="1834307"/>
                      <a:pt x="1226500" y="1836127"/>
                      <a:pt x="1248347" y="1836734"/>
                    </a:cubicBezTo>
                    <a:cubicBezTo>
                      <a:pt x="1277477" y="1830059"/>
                      <a:pt x="1293256" y="1827024"/>
                      <a:pt x="1309034" y="1823383"/>
                    </a:cubicBezTo>
                    <a:cubicBezTo>
                      <a:pt x="1310248" y="1839162"/>
                      <a:pt x="1312069" y="1855547"/>
                      <a:pt x="1314496" y="1882856"/>
                    </a:cubicBezTo>
                    <a:cubicBezTo>
                      <a:pt x="1366687" y="1838555"/>
                      <a:pt x="1409168" y="1801536"/>
                      <a:pt x="1458931" y="1759662"/>
                    </a:cubicBezTo>
                    <a:cubicBezTo>
                      <a:pt x="1406133" y="1745704"/>
                      <a:pt x="1359404" y="1733567"/>
                      <a:pt x="1315103" y="1722036"/>
                    </a:cubicBezTo>
                    <a:cubicBezTo>
                      <a:pt x="1284153" y="1649819"/>
                      <a:pt x="1377611" y="1666811"/>
                      <a:pt x="1378824" y="1616441"/>
                    </a:cubicBezTo>
                    <a:cubicBezTo>
                      <a:pt x="1346053" y="1582456"/>
                      <a:pt x="1318744" y="1623723"/>
                      <a:pt x="1289008" y="1627971"/>
                    </a:cubicBezTo>
                    <a:cubicBezTo>
                      <a:pt x="1270802" y="1631006"/>
                      <a:pt x="1253202" y="1641323"/>
                      <a:pt x="1234996" y="1644964"/>
                    </a:cubicBezTo>
                    <a:cubicBezTo>
                      <a:pt x="1158531" y="1661349"/>
                      <a:pt x="1090562" y="1629792"/>
                      <a:pt x="1021985" y="1604304"/>
                    </a:cubicBezTo>
                    <a:cubicBezTo>
                      <a:pt x="1006814" y="1598842"/>
                      <a:pt x="996497" y="1581849"/>
                      <a:pt x="984966" y="1570926"/>
                    </a:cubicBezTo>
                    <a:cubicBezTo>
                      <a:pt x="886653" y="1621296"/>
                      <a:pt x="780451" y="1596414"/>
                      <a:pt x="683352" y="1586704"/>
                    </a:cubicBezTo>
                    <a:cubicBezTo>
                      <a:pt x="683352" y="1612800"/>
                      <a:pt x="683352" y="1632220"/>
                      <a:pt x="683352" y="1663170"/>
                    </a:cubicBezTo>
                    <a:cubicBezTo>
                      <a:pt x="683352" y="1663170"/>
                      <a:pt x="694276" y="1671059"/>
                      <a:pt x="699738" y="1681983"/>
                    </a:cubicBezTo>
                    <a:cubicBezTo>
                      <a:pt x="704593" y="1691693"/>
                      <a:pt x="707020" y="1706257"/>
                      <a:pt x="702772" y="1715361"/>
                    </a:cubicBezTo>
                    <a:cubicBezTo>
                      <a:pt x="696703" y="1726891"/>
                      <a:pt x="684566" y="1740242"/>
                      <a:pt x="673036" y="1742670"/>
                    </a:cubicBezTo>
                    <a:cubicBezTo>
                      <a:pt x="649974" y="1746918"/>
                      <a:pt x="625093" y="1746918"/>
                      <a:pt x="601425" y="1742670"/>
                    </a:cubicBezTo>
                    <a:cubicBezTo>
                      <a:pt x="592929" y="1741456"/>
                      <a:pt x="586860" y="1723857"/>
                      <a:pt x="580185" y="1713540"/>
                    </a:cubicBezTo>
                    <a:cubicBezTo>
                      <a:pt x="603852" y="1695941"/>
                      <a:pt x="628127" y="1678341"/>
                      <a:pt x="659078" y="1655281"/>
                    </a:cubicBezTo>
                    <a:cubicBezTo>
                      <a:pt x="590501" y="1631613"/>
                      <a:pt x="663932" y="1615834"/>
                      <a:pt x="654829" y="1595200"/>
                    </a:cubicBezTo>
                    <a:cubicBezTo>
                      <a:pt x="622665" y="1597021"/>
                      <a:pt x="588681" y="1607945"/>
                      <a:pt x="561372" y="1598235"/>
                    </a:cubicBezTo>
                    <a:cubicBezTo>
                      <a:pt x="523746" y="1584884"/>
                      <a:pt x="527994" y="1605517"/>
                      <a:pt x="523139" y="1624330"/>
                    </a:cubicBezTo>
                    <a:cubicBezTo>
                      <a:pt x="557124" y="1627364"/>
                      <a:pt x="588681" y="1629792"/>
                      <a:pt x="622059" y="1632220"/>
                    </a:cubicBezTo>
                    <a:cubicBezTo>
                      <a:pt x="605673" y="1666204"/>
                      <a:pt x="593536" y="1689872"/>
                      <a:pt x="582005" y="1714147"/>
                    </a:cubicBezTo>
                    <a:cubicBezTo>
                      <a:pt x="538311" y="1734173"/>
                      <a:pt x="512822" y="1702616"/>
                      <a:pt x="484299" y="1679555"/>
                    </a:cubicBezTo>
                    <a:cubicBezTo>
                      <a:pt x="494009" y="1664384"/>
                      <a:pt x="503719" y="1648605"/>
                      <a:pt x="519498" y="1623723"/>
                    </a:cubicBezTo>
                    <a:cubicBezTo>
                      <a:pt x="438177" y="1638288"/>
                      <a:pt x="365353" y="1668632"/>
                      <a:pt x="312555" y="1612800"/>
                    </a:cubicBezTo>
                    <a:cubicBezTo>
                      <a:pt x="262185" y="1612800"/>
                      <a:pt x="219704" y="1612800"/>
                      <a:pt x="169941" y="1612800"/>
                    </a:cubicBezTo>
                    <a:cubicBezTo>
                      <a:pt x="197250" y="1638288"/>
                      <a:pt x="216063" y="1655887"/>
                      <a:pt x="239124" y="1677735"/>
                    </a:cubicBezTo>
                    <a:cubicBezTo>
                      <a:pt x="183292" y="1708685"/>
                      <a:pt x="134743" y="1709292"/>
                      <a:pt x="84372" y="1691693"/>
                    </a:cubicBezTo>
                    <a:cubicBezTo>
                      <a:pt x="64346" y="1684410"/>
                      <a:pt x="42499" y="1682590"/>
                      <a:pt x="23686" y="1674093"/>
                    </a:cubicBezTo>
                    <a:cubicBezTo>
                      <a:pt x="13369" y="1669238"/>
                      <a:pt x="1231" y="1656494"/>
                      <a:pt x="18" y="1646784"/>
                    </a:cubicBezTo>
                    <a:cubicBezTo>
                      <a:pt x="-589" y="1639502"/>
                      <a:pt x="14583" y="1629792"/>
                      <a:pt x="23686" y="1621903"/>
                    </a:cubicBezTo>
                    <a:cubicBezTo>
                      <a:pt x="32182" y="1614620"/>
                      <a:pt x="43105" y="1610979"/>
                      <a:pt x="49781" y="1602483"/>
                    </a:cubicBezTo>
                    <a:cubicBezTo>
                      <a:pt x="81945" y="1563643"/>
                      <a:pt x="111682" y="1522983"/>
                      <a:pt x="145666" y="1485357"/>
                    </a:cubicBezTo>
                    <a:cubicBezTo>
                      <a:pt x="161445" y="1468365"/>
                      <a:pt x="171762" y="1449552"/>
                      <a:pt x="206960" y="1447124"/>
                    </a:cubicBezTo>
                    <a:cubicBezTo>
                      <a:pt x="261578" y="1443483"/>
                      <a:pt x="314983" y="1414960"/>
                      <a:pt x="367780" y="1393720"/>
                    </a:cubicBezTo>
                    <a:cubicBezTo>
                      <a:pt x="398731" y="1380976"/>
                      <a:pt x="452135" y="1414353"/>
                      <a:pt x="463059" y="1458048"/>
                    </a:cubicBezTo>
                    <a:cubicBezTo>
                      <a:pt x="464879" y="1465330"/>
                      <a:pt x="464273" y="1473220"/>
                      <a:pt x="464879" y="1490819"/>
                    </a:cubicBezTo>
                    <a:cubicBezTo>
                      <a:pt x="515250" y="1476861"/>
                      <a:pt x="561978" y="1468972"/>
                      <a:pt x="604459" y="1451372"/>
                    </a:cubicBezTo>
                    <a:cubicBezTo>
                      <a:pt x="665753" y="1425884"/>
                      <a:pt x="700345" y="1436808"/>
                      <a:pt x="730081" y="1499922"/>
                    </a:cubicBezTo>
                    <a:cubicBezTo>
                      <a:pt x="733116" y="1507204"/>
                      <a:pt x="739184" y="1513273"/>
                      <a:pt x="752535" y="1532086"/>
                    </a:cubicBezTo>
                    <a:cubicBezTo>
                      <a:pt x="788341" y="1470792"/>
                      <a:pt x="820505" y="1416174"/>
                      <a:pt x="853883" y="1359128"/>
                    </a:cubicBezTo>
                    <a:cubicBezTo>
                      <a:pt x="841138" y="1348205"/>
                      <a:pt x="829608" y="1337281"/>
                      <a:pt x="811402" y="1320896"/>
                    </a:cubicBezTo>
                    <a:cubicBezTo>
                      <a:pt x="796230" y="1343957"/>
                      <a:pt x="781058" y="1365804"/>
                      <a:pt x="767707" y="1388865"/>
                    </a:cubicBezTo>
                    <a:cubicBezTo>
                      <a:pt x="749501" y="1420422"/>
                      <a:pt x="685173" y="1413140"/>
                      <a:pt x="656043" y="1378548"/>
                    </a:cubicBezTo>
                    <a:cubicBezTo>
                      <a:pt x="640871" y="1360342"/>
                      <a:pt x="620845" y="1345777"/>
                      <a:pt x="602032" y="1329999"/>
                    </a:cubicBezTo>
                    <a:cubicBezTo>
                      <a:pt x="597177" y="1325751"/>
                      <a:pt x="589894" y="1320896"/>
                      <a:pt x="585040" y="1321503"/>
                    </a:cubicBezTo>
                    <a:cubicBezTo>
                      <a:pt x="506753" y="1334854"/>
                      <a:pt x="428467" y="1349419"/>
                      <a:pt x="350181" y="1363983"/>
                    </a:cubicBezTo>
                    <a:cubicBezTo>
                      <a:pt x="290101" y="1374907"/>
                      <a:pt x="231235" y="1392506"/>
                      <a:pt x="171155" y="1396147"/>
                    </a:cubicBezTo>
                    <a:cubicBezTo>
                      <a:pt x="131101" y="1398575"/>
                      <a:pt x="91048" y="1382189"/>
                      <a:pt x="69201" y="1337888"/>
                    </a:cubicBezTo>
                    <a:cubicBezTo>
                      <a:pt x="59491" y="1318468"/>
                      <a:pt x="26113" y="1309972"/>
                      <a:pt x="18224" y="1289945"/>
                    </a:cubicBezTo>
                    <a:cubicBezTo>
                      <a:pt x="6693" y="1259602"/>
                      <a:pt x="6693" y="1222583"/>
                      <a:pt x="1838" y="1195274"/>
                    </a:cubicBezTo>
                    <a:cubicBezTo>
                      <a:pt x="76483" y="1172820"/>
                      <a:pt x="140204" y="1154007"/>
                      <a:pt x="205139" y="1133980"/>
                    </a:cubicBezTo>
                    <a:cubicBezTo>
                      <a:pt x="220918" y="1022316"/>
                      <a:pt x="230021" y="1016247"/>
                      <a:pt x="346540" y="1040522"/>
                    </a:cubicBezTo>
                    <a:cubicBezTo>
                      <a:pt x="355036" y="1028385"/>
                      <a:pt x="362925" y="1015641"/>
                      <a:pt x="370815" y="1003503"/>
                    </a:cubicBezTo>
                    <a:cubicBezTo>
                      <a:pt x="318017" y="926431"/>
                      <a:pt x="236697" y="920362"/>
                      <a:pt x="153556" y="913686"/>
                    </a:cubicBezTo>
                    <a:cubicBezTo>
                      <a:pt x="86800" y="908225"/>
                      <a:pt x="15189" y="847538"/>
                      <a:pt x="17010" y="795954"/>
                    </a:cubicBezTo>
                    <a:cubicBezTo>
                      <a:pt x="18831" y="743763"/>
                      <a:pt x="26113" y="689145"/>
                      <a:pt x="45533" y="641809"/>
                    </a:cubicBezTo>
                    <a:cubicBezTo>
                      <a:pt x="58884" y="609645"/>
                      <a:pt x="92869" y="572019"/>
                      <a:pt x="124426" y="564130"/>
                    </a:cubicBezTo>
                    <a:cubicBezTo>
                      <a:pt x="181472" y="549565"/>
                      <a:pt x="222739" y="496767"/>
                      <a:pt x="286460" y="502836"/>
                    </a:cubicBezTo>
                    <a:cubicBezTo>
                      <a:pt x="295563" y="503443"/>
                      <a:pt x="305880" y="493126"/>
                      <a:pt x="330154" y="480382"/>
                    </a:cubicBezTo>
                    <a:cubicBezTo>
                      <a:pt x="302238" y="538641"/>
                      <a:pt x="372635" y="580515"/>
                      <a:pt x="325906" y="629672"/>
                    </a:cubicBezTo>
                    <a:cubicBezTo>
                      <a:pt x="336223" y="635740"/>
                      <a:pt x="347754" y="647878"/>
                      <a:pt x="357464" y="646664"/>
                    </a:cubicBezTo>
                    <a:cubicBezTo>
                      <a:pt x="390841" y="643023"/>
                      <a:pt x="423005" y="630885"/>
                      <a:pt x="455776" y="629065"/>
                    </a:cubicBezTo>
                    <a:cubicBezTo>
                      <a:pt x="494616" y="626637"/>
                      <a:pt x="533456" y="632706"/>
                      <a:pt x="572902" y="631492"/>
                    </a:cubicBezTo>
                    <a:cubicBezTo>
                      <a:pt x="585646" y="631492"/>
                      <a:pt x="605066" y="624817"/>
                      <a:pt x="608707" y="615714"/>
                    </a:cubicBezTo>
                    <a:cubicBezTo>
                      <a:pt x="632982" y="562916"/>
                      <a:pt x="655436" y="584763"/>
                      <a:pt x="679711" y="614500"/>
                    </a:cubicBezTo>
                    <a:cubicBezTo>
                      <a:pt x="684566" y="620569"/>
                      <a:pt x="690028" y="626637"/>
                      <a:pt x="696097" y="633313"/>
                    </a:cubicBezTo>
                    <a:cubicBezTo>
                      <a:pt x="753142" y="600542"/>
                      <a:pt x="833856" y="619355"/>
                      <a:pt x="871482" y="535607"/>
                    </a:cubicBezTo>
                    <a:cubicBezTo>
                      <a:pt x="858131" y="519222"/>
                      <a:pt x="839925" y="494947"/>
                      <a:pt x="819898" y="473099"/>
                    </a:cubicBezTo>
                    <a:cubicBezTo>
                      <a:pt x="791982" y="442756"/>
                      <a:pt x="794409" y="418481"/>
                      <a:pt x="832035" y="399668"/>
                    </a:cubicBezTo>
                    <a:cubicBezTo>
                      <a:pt x="852062" y="389352"/>
                      <a:pt x="874516" y="382069"/>
                      <a:pt x="895150" y="374180"/>
                    </a:cubicBezTo>
                    <a:cubicBezTo>
                      <a:pt x="878157" y="349298"/>
                      <a:pt x="800478" y="335340"/>
                      <a:pt x="771955" y="353546"/>
                    </a:cubicBezTo>
                    <a:cubicBezTo>
                      <a:pt x="765280" y="357794"/>
                      <a:pt x="756177" y="368718"/>
                      <a:pt x="753142" y="367504"/>
                    </a:cubicBezTo>
                    <a:cubicBezTo>
                      <a:pt x="670001" y="320169"/>
                      <a:pt x="580791" y="394207"/>
                      <a:pt x="497650" y="354153"/>
                    </a:cubicBezTo>
                    <a:cubicBezTo>
                      <a:pt x="481265" y="346264"/>
                      <a:pt x="464879" y="338981"/>
                      <a:pt x="442425" y="328058"/>
                    </a:cubicBezTo>
                    <a:cubicBezTo>
                      <a:pt x="415116" y="346264"/>
                      <a:pt x="385986" y="335340"/>
                      <a:pt x="373849" y="291039"/>
                    </a:cubicBezTo>
                    <a:cubicBezTo>
                      <a:pt x="356857" y="229745"/>
                      <a:pt x="379311" y="195760"/>
                      <a:pt x="432715" y="156921"/>
                    </a:cubicBezTo>
                    <a:cubicBezTo>
                      <a:pt x="497043" y="110192"/>
                      <a:pt x="561372" y="125970"/>
                      <a:pt x="631768" y="136287"/>
                    </a:cubicBezTo>
                    <a:cubicBezTo>
                      <a:pt x="642692" y="81062"/>
                      <a:pt x="666967" y="86524"/>
                      <a:pt x="716730" y="108978"/>
                    </a:cubicBezTo>
                    <a:cubicBezTo>
                      <a:pt x="755570" y="126577"/>
                      <a:pt x="808974" y="112619"/>
                      <a:pt x="848421" y="112619"/>
                    </a:cubicBezTo>
                    <a:cubicBezTo>
                      <a:pt x="862379" y="90165"/>
                      <a:pt x="872089" y="74993"/>
                      <a:pt x="881192" y="60429"/>
                    </a:cubicBezTo>
                    <a:cubicBezTo>
                      <a:pt x="887867" y="68925"/>
                      <a:pt x="893936" y="78028"/>
                      <a:pt x="899398" y="85310"/>
                    </a:cubicBezTo>
                    <a:cubicBezTo>
                      <a:pt x="951588" y="33726"/>
                      <a:pt x="1011669" y="3990"/>
                      <a:pt x="1088741" y="348"/>
                    </a:cubicBezTo>
                    <a:cubicBezTo>
                      <a:pt x="1200405" y="-5113"/>
                      <a:pt x="1290828" y="54967"/>
                      <a:pt x="1389748" y="86524"/>
                    </a:cubicBezTo>
                    <a:cubicBezTo>
                      <a:pt x="1420698" y="96234"/>
                      <a:pt x="1467427" y="89558"/>
                      <a:pt x="1474103" y="140535"/>
                    </a:cubicBezTo>
                    <a:cubicBezTo>
                      <a:pt x="1483813" y="138715"/>
                      <a:pt x="1495950" y="139322"/>
                      <a:pt x="1502019" y="133860"/>
                    </a:cubicBezTo>
                    <a:cubicBezTo>
                      <a:pt x="1511122" y="125364"/>
                      <a:pt x="1515370" y="112012"/>
                      <a:pt x="1532969" y="100482"/>
                    </a:cubicBezTo>
                    <a:cubicBezTo>
                      <a:pt x="1534183" y="112012"/>
                      <a:pt x="1539038" y="125364"/>
                      <a:pt x="1534790" y="133860"/>
                    </a:cubicBezTo>
                    <a:cubicBezTo>
                      <a:pt x="1519618" y="166024"/>
                      <a:pt x="1538431" y="207291"/>
                      <a:pt x="1571809" y="208505"/>
                    </a:cubicBezTo>
                    <a:cubicBezTo>
                      <a:pt x="1579091" y="208505"/>
                      <a:pt x="1593049" y="199402"/>
                      <a:pt x="1593049" y="194547"/>
                    </a:cubicBezTo>
                    <a:cubicBezTo>
                      <a:pt x="1593656" y="181802"/>
                      <a:pt x="1587587" y="168451"/>
                      <a:pt x="1583339" y="150245"/>
                    </a:cubicBezTo>
                    <a:cubicBezTo>
                      <a:pt x="1588801" y="145390"/>
                      <a:pt x="1597904" y="137501"/>
                      <a:pt x="1607614" y="128398"/>
                    </a:cubicBezTo>
                    <a:cubicBezTo>
                      <a:pt x="1593049" y="123543"/>
                      <a:pt x="1580912" y="119295"/>
                      <a:pt x="1568774" y="115047"/>
                    </a:cubicBezTo>
                    <a:cubicBezTo>
                      <a:pt x="1568774" y="110192"/>
                      <a:pt x="1568774" y="105944"/>
                      <a:pt x="1568774" y="101089"/>
                    </a:cubicBezTo>
                    <a:cubicBezTo>
                      <a:pt x="1691362" y="84703"/>
                      <a:pt x="1813949" y="68318"/>
                      <a:pt x="1936537" y="51932"/>
                    </a:cubicBezTo>
                    <a:cubicBezTo>
                      <a:pt x="1937751" y="56180"/>
                      <a:pt x="1938964" y="61035"/>
                      <a:pt x="1940178" y="65283"/>
                    </a:cubicBezTo>
                    <a:cubicBezTo>
                      <a:pt x="1918331" y="78635"/>
                      <a:pt x="1896484" y="91379"/>
                      <a:pt x="1874636" y="104730"/>
                    </a:cubicBezTo>
                    <a:cubicBezTo>
                      <a:pt x="1875243" y="110799"/>
                      <a:pt x="1875850" y="116260"/>
                      <a:pt x="1876457" y="122329"/>
                    </a:cubicBezTo>
                    <a:cubicBezTo>
                      <a:pt x="1900125" y="122329"/>
                      <a:pt x="1923793" y="122329"/>
                      <a:pt x="1947461" y="122329"/>
                    </a:cubicBezTo>
                    <a:cubicBezTo>
                      <a:pt x="1957777" y="122329"/>
                      <a:pt x="1968701" y="125364"/>
                      <a:pt x="1979018" y="122936"/>
                    </a:cubicBezTo>
                    <a:cubicBezTo>
                      <a:pt x="1991762" y="120509"/>
                      <a:pt x="2003899" y="114440"/>
                      <a:pt x="2015430" y="108978"/>
                    </a:cubicBezTo>
                    <a:cubicBezTo>
                      <a:pt x="2024533" y="104730"/>
                      <a:pt x="2033029" y="98661"/>
                      <a:pt x="2042132" y="95020"/>
                    </a:cubicBezTo>
                    <a:cubicBezTo>
                      <a:pt x="2060338" y="88345"/>
                      <a:pt x="2079151" y="81669"/>
                      <a:pt x="2097964" y="78028"/>
                    </a:cubicBezTo>
                    <a:cubicBezTo>
                      <a:pt x="2113136" y="74993"/>
                      <a:pt x="2128915" y="73173"/>
                      <a:pt x="2143479" y="76207"/>
                    </a:cubicBezTo>
                    <a:cubicBezTo>
                      <a:pt x="2159865" y="79241"/>
                      <a:pt x="2175037" y="88345"/>
                      <a:pt x="2199311" y="86524"/>
                    </a:cubicBezTo>
                    <a:cubicBezTo>
                      <a:pt x="2184746" y="82883"/>
                      <a:pt x="2170789" y="79241"/>
                      <a:pt x="2156224" y="75600"/>
                    </a:cubicBezTo>
                    <a:cubicBezTo>
                      <a:pt x="2160472" y="67711"/>
                      <a:pt x="2164720" y="60429"/>
                      <a:pt x="2168968" y="52539"/>
                    </a:cubicBezTo>
                    <a:cubicBezTo>
                      <a:pt x="2213269" y="52539"/>
                      <a:pt x="2258178" y="52539"/>
                      <a:pt x="2302479" y="52539"/>
                    </a:cubicBezTo>
                    <a:cubicBezTo>
                      <a:pt x="2303086" y="56180"/>
                      <a:pt x="2303086" y="59822"/>
                      <a:pt x="2303693" y="63463"/>
                    </a:cubicBezTo>
                    <a:cubicBezTo>
                      <a:pt x="2276384" y="65890"/>
                      <a:pt x="2248468" y="68925"/>
                      <a:pt x="2221159" y="71352"/>
                    </a:cubicBezTo>
                    <a:cubicBezTo>
                      <a:pt x="2221766" y="75600"/>
                      <a:pt x="2222979" y="80455"/>
                      <a:pt x="2223586" y="84703"/>
                    </a:cubicBezTo>
                    <a:cubicBezTo>
                      <a:pt x="2295804" y="102909"/>
                      <a:pt x="2353456" y="51932"/>
                      <a:pt x="2417177" y="27051"/>
                    </a:cubicBezTo>
                    <a:cubicBezTo>
                      <a:pt x="2420819" y="31906"/>
                      <a:pt x="2425067" y="37368"/>
                      <a:pt x="2428708" y="42222"/>
                    </a:cubicBezTo>
                    <a:cubicBezTo>
                      <a:pt x="2401399" y="69532"/>
                      <a:pt x="2378945" y="104730"/>
                      <a:pt x="2346781" y="121115"/>
                    </a:cubicBezTo>
                    <a:cubicBezTo>
                      <a:pt x="2300052" y="144783"/>
                      <a:pt x="2245433" y="151459"/>
                      <a:pt x="2196884" y="172092"/>
                    </a:cubicBezTo>
                    <a:cubicBezTo>
                      <a:pt x="2168361" y="184230"/>
                      <a:pt x="2147121" y="214573"/>
                      <a:pt x="2118598" y="227318"/>
                    </a:cubicBezTo>
                    <a:cubicBezTo>
                      <a:pt x="2079758" y="244310"/>
                      <a:pt x="2063979" y="272226"/>
                      <a:pt x="2055483" y="309852"/>
                    </a:cubicBezTo>
                    <a:cubicBezTo>
                      <a:pt x="2046987" y="349298"/>
                      <a:pt x="2069441" y="360829"/>
                      <a:pt x="2099178" y="352333"/>
                    </a:cubicBezTo>
                    <a:cubicBezTo>
                      <a:pt x="2150762" y="338375"/>
                      <a:pt x="2199311" y="335947"/>
                      <a:pt x="2248468" y="359008"/>
                    </a:cubicBezTo>
                    <a:cubicBezTo>
                      <a:pt x="2258785" y="363863"/>
                      <a:pt x="2280632" y="366291"/>
                      <a:pt x="2284880" y="360829"/>
                    </a:cubicBezTo>
                    <a:cubicBezTo>
                      <a:pt x="2312796" y="323203"/>
                      <a:pt x="2338284" y="346871"/>
                      <a:pt x="2368628" y="356581"/>
                    </a:cubicBezTo>
                    <a:cubicBezTo>
                      <a:pt x="2419605" y="372966"/>
                      <a:pt x="2473009" y="385710"/>
                      <a:pt x="2521559" y="343836"/>
                    </a:cubicBezTo>
                    <a:cubicBezTo>
                      <a:pt x="2530662" y="335947"/>
                      <a:pt x="2545834" y="334126"/>
                      <a:pt x="2559792" y="328665"/>
                    </a:cubicBezTo>
                    <a:cubicBezTo>
                      <a:pt x="2563433" y="352333"/>
                      <a:pt x="2566467" y="374180"/>
                      <a:pt x="2570108" y="397241"/>
                    </a:cubicBezTo>
                    <a:cubicBezTo>
                      <a:pt x="2541586" y="402703"/>
                      <a:pt x="2514276" y="407558"/>
                      <a:pt x="2485147" y="412413"/>
                    </a:cubicBezTo>
                    <a:cubicBezTo>
                      <a:pt x="2492429" y="434260"/>
                      <a:pt x="2499105" y="454287"/>
                      <a:pt x="2509421" y="484023"/>
                    </a:cubicBezTo>
                    <a:cubicBezTo>
                      <a:pt x="2469368" y="471886"/>
                      <a:pt x="2436597" y="462176"/>
                      <a:pt x="2400792" y="451859"/>
                    </a:cubicBezTo>
                    <a:cubicBezTo>
                      <a:pt x="2407468" y="435474"/>
                      <a:pt x="2411715" y="424550"/>
                      <a:pt x="2418998" y="407558"/>
                    </a:cubicBezTo>
                    <a:cubicBezTo>
                      <a:pt x="2389868" y="420302"/>
                      <a:pt x="2368021" y="436687"/>
                      <a:pt x="2346781" y="436080"/>
                    </a:cubicBezTo>
                    <a:cubicBezTo>
                      <a:pt x="2325540" y="436080"/>
                      <a:pt x="2304907" y="418481"/>
                      <a:pt x="2277598" y="417268"/>
                    </a:cubicBezTo>
                    <a:cubicBezTo>
                      <a:pt x="2284273" y="429405"/>
                      <a:pt x="2290949" y="441542"/>
                      <a:pt x="2300052" y="456714"/>
                    </a:cubicBezTo>
                    <a:cubicBezTo>
                      <a:pt x="2253323" y="468851"/>
                      <a:pt x="2225407" y="498588"/>
                      <a:pt x="2235723" y="547744"/>
                    </a:cubicBezTo>
                    <a:cubicBezTo>
                      <a:pt x="2239365" y="564130"/>
                      <a:pt x="2256964" y="581729"/>
                      <a:pt x="2272136" y="590225"/>
                    </a:cubicBezTo>
                    <a:cubicBezTo>
                      <a:pt x="2287307" y="598721"/>
                      <a:pt x="2308548" y="596294"/>
                      <a:pt x="2336464" y="599935"/>
                    </a:cubicBezTo>
                    <a:cubicBezTo>
                      <a:pt x="2380158" y="656981"/>
                      <a:pt x="2449341" y="627851"/>
                      <a:pt x="2529448" y="627244"/>
                    </a:cubicBezTo>
                    <a:cubicBezTo>
                      <a:pt x="2504567" y="608431"/>
                      <a:pt x="2486360" y="601149"/>
                      <a:pt x="2478471" y="587191"/>
                    </a:cubicBezTo>
                    <a:cubicBezTo>
                      <a:pt x="2468761" y="572019"/>
                      <a:pt x="2468154" y="551992"/>
                      <a:pt x="2463299" y="533786"/>
                    </a:cubicBezTo>
                    <a:cubicBezTo>
                      <a:pt x="2479685" y="531359"/>
                      <a:pt x="2497284" y="523470"/>
                      <a:pt x="2511242" y="527718"/>
                    </a:cubicBezTo>
                    <a:cubicBezTo>
                      <a:pt x="2567681" y="544103"/>
                      <a:pt x="2613196" y="576267"/>
                      <a:pt x="2653856" y="620569"/>
                    </a:cubicBezTo>
                    <a:cubicBezTo>
                      <a:pt x="2676310" y="644843"/>
                      <a:pt x="2720612" y="649698"/>
                      <a:pt x="2756417" y="659408"/>
                    </a:cubicBezTo>
                    <a:cubicBezTo>
                      <a:pt x="2782513" y="666691"/>
                      <a:pt x="2815283" y="659408"/>
                      <a:pt x="2837131" y="672153"/>
                    </a:cubicBezTo>
                    <a:cubicBezTo>
                      <a:pt x="2863226" y="686717"/>
                      <a:pt x="2880825" y="686717"/>
                      <a:pt x="2895390" y="664263"/>
                    </a:cubicBezTo>
                    <a:cubicBezTo>
                      <a:pt x="2897211" y="661229"/>
                      <a:pt x="2869902" y="639989"/>
                      <a:pt x="2856551" y="627851"/>
                    </a:cubicBezTo>
                    <a:cubicBezTo>
                      <a:pt x="2854123" y="625424"/>
                      <a:pt x="2851089" y="624210"/>
                      <a:pt x="2846234" y="619962"/>
                    </a:cubicBezTo>
                    <a:cubicBezTo>
                      <a:pt x="2846234" y="615714"/>
                      <a:pt x="2845627" y="609645"/>
                      <a:pt x="2846234" y="603576"/>
                    </a:cubicBezTo>
                    <a:cubicBezTo>
                      <a:pt x="2853516" y="542283"/>
                      <a:pt x="2852909" y="543496"/>
                      <a:pt x="2911776" y="572019"/>
                    </a:cubicBezTo>
                    <a:cubicBezTo>
                      <a:pt x="2926341" y="579302"/>
                      <a:pt x="2946974" y="581122"/>
                      <a:pt x="2963360" y="578088"/>
                    </a:cubicBezTo>
                    <a:cubicBezTo>
                      <a:pt x="3015550" y="569592"/>
                      <a:pt x="3039825" y="598115"/>
                      <a:pt x="3054390" y="641202"/>
                    </a:cubicBezTo>
                    <a:cubicBezTo>
                      <a:pt x="3000378" y="638168"/>
                      <a:pt x="2988848" y="650305"/>
                      <a:pt x="3001592" y="697034"/>
                    </a:cubicBezTo>
                    <a:cubicBezTo>
                      <a:pt x="3025867" y="691572"/>
                      <a:pt x="3049535" y="685504"/>
                      <a:pt x="3073810" y="680042"/>
                    </a:cubicBezTo>
                    <a:cubicBezTo>
                      <a:pt x="3068348" y="668511"/>
                      <a:pt x="3061672" y="655767"/>
                      <a:pt x="3054997" y="643023"/>
                    </a:cubicBezTo>
                    <a:close/>
                    <a:moveTo>
                      <a:pt x="5208168" y="1260209"/>
                    </a:moveTo>
                    <a:cubicBezTo>
                      <a:pt x="5234264" y="1262636"/>
                      <a:pt x="5253077" y="1264457"/>
                      <a:pt x="5277352" y="1266884"/>
                    </a:cubicBezTo>
                    <a:cubicBezTo>
                      <a:pt x="5305267" y="1217728"/>
                      <a:pt x="5336218" y="1245644"/>
                      <a:pt x="5369596" y="1282056"/>
                    </a:cubicBezTo>
                    <a:cubicBezTo>
                      <a:pt x="5331970" y="1200129"/>
                      <a:pt x="5423607" y="1245037"/>
                      <a:pt x="5435744" y="1198308"/>
                    </a:cubicBezTo>
                    <a:cubicBezTo>
                      <a:pt x="5407222" y="1182530"/>
                      <a:pt x="5376271" y="1166751"/>
                      <a:pt x="5347141" y="1147331"/>
                    </a:cubicBezTo>
                    <a:cubicBezTo>
                      <a:pt x="5336825" y="1140049"/>
                      <a:pt x="5331363" y="1124877"/>
                      <a:pt x="5324081" y="1113346"/>
                    </a:cubicBezTo>
                    <a:cubicBezTo>
                      <a:pt x="5336218" y="1110312"/>
                      <a:pt x="5348355" y="1107278"/>
                      <a:pt x="5360493" y="1104850"/>
                    </a:cubicBezTo>
                    <a:cubicBezTo>
                      <a:pt x="5365348" y="1104243"/>
                      <a:pt x="5371416" y="1106064"/>
                      <a:pt x="5377485" y="1106671"/>
                    </a:cubicBezTo>
                    <a:cubicBezTo>
                      <a:pt x="5378699" y="1047804"/>
                      <a:pt x="5374451" y="991366"/>
                      <a:pt x="5429676" y="959202"/>
                    </a:cubicBezTo>
                    <a:cubicBezTo>
                      <a:pt x="5515244" y="1012606"/>
                      <a:pt x="5578966" y="924610"/>
                      <a:pt x="5657251" y="927644"/>
                    </a:cubicBezTo>
                    <a:cubicBezTo>
                      <a:pt x="5642687" y="913686"/>
                      <a:pt x="5627515" y="909438"/>
                      <a:pt x="5611736" y="905797"/>
                    </a:cubicBezTo>
                    <a:cubicBezTo>
                      <a:pt x="5598385" y="902763"/>
                      <a:pt x="5583820" y="902763"/>
                      <a:pt x="5570469" y="898515"/>
                    </a:cubicBezTo>
                    <a:cubicBezTo>
                      <a:pt x="5540126" y="888198"/>
                      <a:pt x="5509782" y="876667"/>
                      <a:pt x="5480046" y="863316"/>
                    </a:cubicBezTo>
                    <a:cubicBezTo>
                      <a:pt x="5436351" y="842683"/>
                      <a:pt x="5426034" y="882129"/>
                      <a:pt x="5404794" y="902763"/>
                    </a:cubicBezTo>
                    <a:cubicBezTo>
                      <a:pt x="5401760" y="905797"/>
                      <a:pt x="5396298" y="907618"/>
                      <a:pt x="5391443" y="908225"/>
                    </a:cubicBezTo>
                    <a:cubicBezTo>
                      <a:pt x="5331970" y="920362"/>
                      <a:pt x="5273710" y="947671"/>
                      <a:pt x="5213630" y="902156"/>
                    </a:cubicBezTo>
                    <a:cubicBezTo>
                      <a:pt x="5196638" y="889412"/>
                      <a:pt x="5166295" y="893053"/>
                      <a:pt x="5142020" y="893053"/>
                    </a:cubicBezTo>
                    <a:cubicBezTo>
                      <a:pt x="5121386" y="892446"/>
                      <a:pt x="5100146" y="896694"/>
                      <a:pt x="5083760" y="898515"/>
                    </a:cubicBezTo>
                    <a:cubicBezTo>
                      <a:pt x="5088008" y="927644"/>
                      <a:pt x="5092863" y="959202"/>
                      <a:pt x="5097111" y="985904"/>
                    </a:cubicBezTo>
                    <a:cubicBezTo>
                      <a:pt x="5111676" y="987118"/>
                      <a:pt x="5137165" y="988938"/>
                      <a:pt x="5173577" y="991973"/>
                    </a:cubicBezTo>
                    <a:cubicBezTo>
                      <a:pt x="5185714" y="981049"/>
                      <a:pt x="5208168" y="961022"/>
                      <a:pt x="5231836" y="939175"/>
                    </a:cubicBezTo>
                    <a:cubicBezTo>
                      <a:pt x="5234264" y="950099"/>
                      <a:pt x="5237298" y="965877"/>
                      <a:pt x="5240333" y="978015"/>
                    </a:cubicBezTo>
                    <a:cubicBezTo>
                      <a:pt x="5255504" y="982263"/>
                      <a:pt x="5273103" y="986511"/>
                      <a:pt x="5290096" y="991366"/>
                    </a:cubicBezTo>
                    <a:cubicBezTo>
                      <a:pt x="5289489" y="995007"/>
                      <a:pt x="5288882" y="998041"/>
                      <a:pt x="5288275" y="1001683"/>
                    </a:cubicBezTo>
                    <a:cubicBezTo>
                      <a:pt x="5259145" y="1010179"/>
                      <a:pt x="5230016" y="1019282"/>
                      <a:pt x="5197852" y="1028992"/>
                    </a:cubicBezTo>
                    <a:cubicBezTo>
                      <a:pt x="5206348" y="1034453"/>
                      <a:pt x="5212416" y="1039915"/>
                      <a:pt x="5219092" y="1042950"/>
                    </a:cubicBezTo>
                    <a:cubicBezTo>
                      <a:pt x="5267035" y="1062369"/>
                      <a:pt x="5288275" y="1095140"/>
                      <a:pt x="5276138" y="1142476"/>
                    </a:cubicBezTo>
                    <a:cubicBezTo>
                      <a:pt x="5265214" y="1184957"/>
                      <a:pt x="5230623" y="1180102"/>
                      <a:pt x="5195424" y="1177068"/>
                    </a:cubicBezTo>
                    <a:cubicBezTo>
                      <a:pt x="5183287" y="1175854"/>
                      <a:pt x="5166901" y="1191633"/>
                      <a:pt x="5157192" y="1203770"/>
                    </a:cubicBezTo>
                    <a:cubicBezTo>
                      <a:pt x="5149909" y="1212873"/>
                      <a:pt x="5149909" y="1227438"/>
                      <a:pt x="5146268" y="1240789"/>
                    </a:cubicBezTo>
                    <a:cubicBezTo>
                      <a:pt x="5125634" y="1229865"/>
                      <a:pt x="5109856" y="1220762"/>
                      <a:pt x="5093470" y="1212266"/>
                    </a:cubicBezTo>
                    <a:cubicBezTo>
                      <a:pt x="5114104" y="1244430"/>
                      <a:pt x="5074657" y="1329392"/>
                      <a:pt x="5161440" y="1295407"/>
                    </a:cubicBezTo>
                    <a:cubicBezTo>
                      <a:pt x="5151730" y="1243216"/>
                      <a:pt x="5159619" y="1230472"/>
                      <a:pt x="5210596" y="1212266"/>
                    </a:cubicBezTo>
                    <a:cubicBezTo>
                      <a:pt x="5209989" y="1229865"/>
                      <a:pt x="5208775" y="1248071"/>
                      <a:pt x="5208168" y="1260209"/>
                    </a:cubicBezTo>
                    <a:close/>
                    <a:moveTo>
                      <a:pt x="10013358" y="1062369"/>
                    </a:moveTo>
                    <a:cubicBezTo>
                      <a:pt x="10044308" y="1066618"/>
                      <a:pt x="10068583" y="1072079"/>
                      <a:pt x="10093464" y="1072686"/>
                    </a:cubicBezTo>
                    <a:cubicBezTo>
                      <a:pt x="10106816" y="1072686"/>
                      <a:pt x="10119560" y="1063583"/>
                      <a:pt x="10132911" y="1058728"/>
                    </a:cubicBezTo>
                    <a:cubicBezTo>
                      <a:pt x="10121987" y="1050232"/>
                      <a:pt x="10111670" y="1039308"/>
                      <a:pt x="10098926" y="1034453"/>
                    </a:cubicBezTo>
                    <a:cubicBezTo>
                      <a:pt x="10087396" y="1030205"/>
                      <a:pt x="10068583" y="1027778"/>
                      <a:pt x="10060693" y="1033847"/>
                    </a:cubicBezTo>
                    <a:cubicBezTo>
                      <a:pt x="10028530" y="1058728"/>
                      <a:pt x="9998186" y="1043556"/>
                      <a:pt x="9966022" y="1036881"/>
                    </a:cubicBezTo>
                    <a:cubicBezTo>
                      <a:pt x="9905942" y="1024744"/>
                      <a:pt x="9845862" y="1011392"/>
                      <a:pt x="9785175" y="1001683"/>
                    </a:cubicBezTo>
                    <a:cubicBezTo>
                      <a:pt x="9756045" y="997434"/>
                      <a:pt x="9725095" y="1001076"/>
                      <a:pt x="9695358" y="1000469"/>
                    </a:cubicBezTo>
                    <a:cubicBezTo>
                      <a:pt x="9675939" y="999862"/>
                      <a:pt x="9655912" y="1000469"/>
                      <a:pt x="9636492" y="997434"/>
                    </a:cubicBezTo>
                    <a:cubicBezTo>
                      <a:pt x="9583694" y="987724"/>
                      <a:pt x="9531504" y="975587"/>
                      <a:pt x="9478706" y="964663"/>
                    </a:cubicBezTo>
                    <a:cubicBezTo>
                      <a:pt x="9501767" y="1044163"/>
                      <a:pt x="9501767" y="1046591"/>
                      <a:pt x="9586729" y="1050232"/>
                    </a:cubicBezTo>
                    <a:cubicBezTo>
                      <a:pt x="9623141" y="1051446"/>
                      <a:pt x="9643168" y="1062976"/>
                      <a:pt x="9657125" y="1095747"/>
                    </a:cubicBezTo>
                    <a:cubicBezTo>
                      <a:pt x="9672297" y="1132159"/>
                      <a:pt x="9693537" y="1126091"/>
                      <a:pt x="9717205" y="1100602"/>
                    </a:cubicBezTo>
                    <a:cubicBezTo>
                      <a:pt x="9729343" y="1087251"/>
                      <a:pt x="9745729" y="1078148"/>
                      <a:pt x="9760293" y="1067224"/>
                    </a:cubicBezTo>
                    <a:cubicBezTo>
                      <a:pt x="9764541" y="1072079"/>
                      <a:pt x="9768183" y="1076934"/>
                      <a:pt x="9772430" y="1081789"/>
                    </a:cubicBezTo>
                    <a:cubicBezTo>
                      <a:pt x="9753618" y="1102423"/>
                      <a:pt x="9735411" y="1123663"/>
                      <a:pt x="9716599" y="1144297"/>
                    </a:cubicBezTo>
                    <a:cubicBezTo>
                      <a:pt x="9717205" y="1149759"/>
                      <a:pt x="9717812" y="1155220"/>
                      <a:pt x="9718420" y="1160682"/>
                    </a:cubicBezTo>
                    <a:cubicBezTo>
                      <a:pt x="9740873" y="1160682"/>
                      <a:pt x="9763327" y="1161289"/>
                      <a:pt x="9785175" y="1160682"/>
                    </a:cubicBezTo>
                    <a:cubicBezTo>
                      <a:pt x="9806416" y="1160075"/>
                      <a:pt x="9827656" y="1160682"/>
                      <a:pt x="9848289" y="1156434"/>
                    </a:cubicBezTo>
                    <a:cubicBezTo>
                      <a:pt x="9864068" y="1153400"/>
                      <a:pt x="9879847" y="1144904"/>
                      <a:pt x="9893804" y="1136407"/>
                    </a:cubicBezTo>
                    <a:cubicBezTo>
                      <a:pt x="9912618" y="1125484"/>
                      <a:pt x="9933251" y="1099995"/>
                      <a:pt x="9947209" y="1103637"/>
                    </a:cubicBezTo>
                    <a:cubicBezTo>
                      <a:pt x="9987262" y="1112740"/>
                      <a:pt x="10002434" y="1093927"/>
                      <a:pt x="10013358" y="1062369"/>
                    </a:cubicBezTo>
                    <a:close/>
                    <a:moveTo>
                      <a:pt x="9836152" y="1922910"/>
                    </a:moveTo>
                    <a:cubicBezTo>
                      <a:pt x="9921721" y="1939902"/>
                      <a:pt x="9853144" y="1851299"/>
                      <a:pt x="9903515" y="1843410"/>
                    </a:cubicBezTo>
                    <a:cubicBezTo>
                      <a:pt x="9811877" y="1820349"/>
                      <a:pt x="9725702" y="1795467"/>
                      <a:pt x="9638919" y="1777261"/>
                    </a:cubicBezTo>
                    <a:cubicBezTo>
                      <a:pt x="9562454" y="1761483"/>
                      <a:pt x="9561240" y="1765124"/>
                      <a:pt x="9581267" y="1844624"/>
                    </a:cubicBezTo>
                    <a:cubicBezTo>
                      <a:pt x="9583087" y="1852513"/>
                      <a:pt x="9584301" y="1859795"/>
                      <a:pt x="9584301" y="1861009"/>
                    </a:cubicBezTo>
                    <a:cubicBezTo>
                      <a:pt x="9551531" y="1884070"/>
                      <a:pt x="9522401" y="1904097"/>
                      <a:pt x="9493878" y="1924123"/>
                    </a:cubicBezTo>
                    <a:cubicBezTo>
                      <a:pt x="9493878" y="1930192"/>
                      <a:pt x="9494485" y="1936868"/>
                      <a:pt x="9494485" y="1942936"/>
                    </a:cubicBezTo>
                    <a:cubicBezTo>
                      <a:pt x="9510870" y="1946578"/>
                      <a:pt x="9526648" y="1951433"/>
                      <a:pt x="9543034" y="1953253"/>
                    </a:cubicBezTo>
                    <a:cubicBezTo>
                      <a:pt x="9565488" y="1955681"/>
                      <a:pt x="9590977" y="1949612"/>
                      <a:pt x="9610397" y="1958715"/>
                    </a:cubicBezTo>
                    <a:cubicBezTo>
                      <a:pt x="9671083" y="1987238"/>
                      <a:pt x="9686255" y="1984204"/>
                      <a:pt x="9717205" y="1926551"/>
                    </a:cubicBezTo>
                    <a:cubicBezTo>
                      <a:pt x="9722667" y="1915627"/>
                      <a:pt x="9726308" y="1903490"/>
                      <a:pt x="9731770" y="1888925"/>
                    </a:cubicBezTo>
                    <a:cubicBezTo>
                      <a:pt x="9749976" y="1893173"/>
                      <a:pt x="9765148" y="1896814"/>
                      <a:pt x="9780927" y="1900456"/>
                    </a:cubicBezTo>
                    <a:cubicBezTo>
                      <a:pt x="9776072" y="1930192"/>
                      <a:pt x="9771824" y="1955074"/>
                      <a:pt x="9765755" y="1989058"/>
                    </a:cubicBezTo>
                    <a:cubicBezTo>
                      <a:pt x="9800954" y="1981169"/>
                      <a:pt x="9827049" y="1975101"/>
                      <a:pt x="9857392" y="1968425"/>
                    </a:cubicBezTo>
                    <a:cubicBezTo>
                      <a:pt x="9848896" y="1950219"/>
                      <a:pt x="9843434" y="1938688"/>
                      <a:pt x="9836152" y="1922910"/>
                    </a:cubicBezTo>
                    <a:close/>
                    <a:moveTo>
                      <a:pt x="10537085" y="1820349"/>
                    </a:moveTo>
                    <a:cubicBezTo>
                      <a:pt x="10558326" y="1823383"/>
                      <a:pt x="10578959" y="1823383"/>
                      <a:pt x="10597166" y="1830059"/>
                    </a:cubicBezTo>
                    <a:cubicBezTo>
                      <a:pt x="10614158" y="1836127"/>
                      <a:pt x="10628723" y="1849479"/>
                      <a:pt x="10643895" y="1860402"/>
                    </a:cubicBezTo>
                    <a:cubicBezTo>
                      <a:pt x="10660887" y="1872540"/>
                      <a:pt x="10676059" y="1888925"/>
                      <a:pt x="10694871" y="1897421"/>
                    </a:cubicBezTo>
                    <a:cubicBezTo>
                      <a:pt x="10710651" y="1905311"/>
                      <a:pt x="10730070" y="1905311"/>
                      <a:pt x="10748276" y="1908345"/>
                    </a:cubicBezTo>
                    <a:cubicBezTo>
                      <a:pt x="10749490" y="1891959"/>
                      <a:pt x="10757986" y="1869505"/>
                      <a:pt x="10750097" y="1859795"/>
                    </a:cubicBezTo>
                    <a:cubicBezTo>
                      <a:pt x="10730070" y="1833700"/>
                      <a:pt x="10704582" y="1810639"/>
                      <a:pt x="10665742" y="1835521"/>
                    </a:cubicBezTo>
                    <a:cubicBezTo>
                      <a:pt x="10653605" y="1842803"/>
                      <a:pt x="10636005" y="1840982"/>
                      <a:pt x="10620227" y="1843410"/>
                    </a:cubicBezTo>
                    <a:cubicBezTo>
                      <a:pt x="10616586" y="1805784"/>
                      <a:pt x="10613551" y="1774834"/>
                      <a:pt x="10610517" y="1739028"/>
                    </a:cubicBezTo>
                    <a:cubicBezTo>
                      <a:pt x="10585635" y="1749345"/>
                      <a:pt x="10571071" y="1755414"/>
                      <a:pt x="10554078" y="1762089"/>
                    </a:cubicBezTo>
                    <a:cubicBezTo>
                      <a:pt x="10538906" y="1705044"/>
                      <a:pt x="10603841" y="1738422"/>
                      <a:pt x="10609910" y="1708078"/>
                    </a:cubicBezTo>
                    <a:cubicBezTo>
                      <a:pt x="10565609" y="1647391"/>
                      <a:pt x="10524948" y="1637681"/>
                      <a:pt x="10391437" y="1656494"/>
                    </a:cubicBezTo>
                    <a:cubicBezTo>
                      <a:pt x="10378693" y="1692906"/>
                      <a:pt x="10403574" y="1729925"/>
                      <a:pt x="10427242" y="1728105"/>
                    </a:cubicBezTo>
                    <a:cubicBezTo>
                      <a:pt x="10501281" y="1723857"/>
                      <a:pt x="10509776" y="1783330"/>
                      <a:pt x="10537085" y="1820349"/>
                    </a:cubicBezTo>
                    <a:close/>
                    <a:moveTo>
                      <a:pt x="574116" y="1041129"/>
                    </a:moveTo>
                    <a:cubicBezTo>
                      <a:pt x="557124" y="1042343"/>
                      <a:pt x="529208" y="1048411"/>
                      <a:pt x="502505" y="1045377"/>
                    </a:cubicBezTo>
                    <a:cubicBezTo>
                      <a:pt x="458811" y="1040522"/>
                      <a:pt x="444853" y="1057514"/>
                      <a:pt x="452135" y="1098175"/>
                    </a:cubicBezTo>
                    <a:cubicBezTo>
                      <a:pt x="452742" y="1103030"/>
                      <a:pt x="450315" y="1111526"/>
                      <a:pt x="447280" y="1112740"/>
                    </a:cubicBezTo>
                    <a:cubicBezTo>
                      <a:pt x="401158" y="1129125"/>
                      <a:pt x="421792" y="1168572"/>
                      <a:pt x="435750" y="1181923"/>
                    </a:cubicBezTo>
                    <a:cubicBezTo>
                      <a:pt x="459418" y="1204984"/>
                      <a:pt x="477017" y="1254747"/>
                      <a:pt x="527387" y="1229258"/>
                    </a:cubicBezTo>
                    <a:cubicBezTo>
                      <a:pt x="568047" y="1208625"/>
                      <a:pt x="614776" y="1228652"/>
                      <a:pt x="621452" y="1272346"/>
                    </a:cubicBezTo>
                    <a:cubicBezTo>
                      <a:pt x="626913" y="1308151"/>
                      <a:pt x="649974" y="1311793"/>
                      <a:pt x="668181" y="1292373"/>
                    </a:cubicBezTo>
                    <a:cubicBezTo>
                      <a:pt x="683959" y="1276594"/>
                      <a:pt x="690635" y="1248071"/>
                      <a:pt x="692455" y="1224403"/>
                    </a:cubicBezTo>
                    <a:cubicBezTo>
                      <a:pt x="693062" y="1214087"/>
                      <a:pt x="673642" y="1198308"/>
                      <a:pt x="660291" y="1192239"/>
                    </a:cubicBezTo>
                    <a:cubicBezTo>
                      <a:pt x="640265" y="1183136"/>
                      <a:pt x="612955" y="1185564"/>
                      <a:pt x="595963" y="1172820"/>
                    </a:cubicBezTo>
                    <a:cubicBezTo>
                      <a:pt x="569868" y="1154007"/>
                      <a:pt x="541345" y="1129732"/>
                      <a:pt x="531028" y="1101209"/>
                    </a:cubicBezTo>
                    <a:cubicBezTo>
                      <a:pt x="524959" y="1087251"/>
                      <a:pt x="560158" y="1059335"/>
                      <a:pt x="574116" y="1041129"/>
                    </a:cubicBezTo>
                    <a:close/>
                    <a:moveTo>
                      <a:pt x="4951463" y="958595"/>
                    </a:moveTo>
                    <a:cubicBezTo>
                      <a:pt x="4955104" y="924610"/>
                      <a:pt x="4947215" y="916114"/>
                      <a:pt x="4913230" y="904583"/>
                    </a:cubicBezTo>
                    <a:cubicBezTo>
                      <a:pt x="4878638" y="893053"/>
                      <a:pt x="4857398" y="874240"/>
                      <a:pt x="4821593" y="902156"/>
                    </a:cubicBezTo>
                    <a:cubicBezTo>
                      <a:pt x="4813097" y="908832"/>
                      <a:pt x="4780326" y="884557"/>
                      <a:pt x="4757872" y="876061"/>
                    </a:cubicBezTo>
                    <a:cubicBezTo>
                      <a:pt x="4754837" y="874847"/>
                      <a:pt x="4749982" y="879095"/>
                      <a:pt x="4745127" y="881522"/>
                    </a:cubicBezTo>
                    <a:cubicBezTo>
                      <a:pt x="4753016" y="888805"/>
                      <a:pt x="4759692" y="894874"/>
                      <a:pt x="4762727" y="897301"/>
                    </a:cubicBezTo>
                    <a:cubicBezTo>
                      <a:pt x="4725101" y="941602"/>
                      <a:pt x="4651063" y="887591"/>
                      <a:pt x="4624361" y="958595"/>
                    </a:cubicBezTo>
                    <a:cubicBezTo>
                      <a:pt x="4682013" y="965877"/>
                      <a:pt x="4744521" y="1038095"/>
                      <a:pt x="4796711" y="944637"/>
                    </a:cubicBezTo>
                    <a:cubicBezTo>
                      <a:pt x="4794284" y="968305"/>
                      <a:pt x="4791856" y="991973"/>
                      <a:pt x="4788822" y="1021709"/>
                    </a:cubicBezTo>
                    <a:cubicBezTo>
                      <a:pt x="4826448" y="1025957"/>
                      <a:pt x="4876211" y="1032026"/>
                      <a:pt x="4938719" y="1039308"/>
                    </a:cubicBezTo>
                    <a:cubicBezTo>
                      <a:pt x="4899879" y="1000469"/>
                      <a:pt x="4882280" y="967091"/>
                      <a:pt x="4922940" y="928251"/>
                    </a:cubicBezTo>
                    <a:cubicBezTo>
                      <a:pt x="4932043" y="937961"/>
                      <a:pt x="4940539" y="947064"/>
                      <a:pt x="4951463" y="958595"/>
                    </a:cubicBezTo>
                    <a:close/>
                    <a:moveTo>
                      <a:pt x="10050377" y="1939295"/>
                    </a:moveTo>
                    <a:cubicBezTo>
                      <a:pt x="10063121" y="1941723"/>
                      <a:pt x="10087396" y="1939902"/>
                      <a:pt x="10090430" y="1947185"/>
                    </a:cubicBezTo>
                    <a:cubicBezTo>
                      <a:pt x="10109850" y="1997555"/>
                      <a:pt x="10154758" y="1973887"/>
                      <a:pt x="10186922" y="1983597"/>
                    </a:cubicBezTo>
                    <a:cubicBezTo>
                      <a:pt x="10202701" y="1987845"/>
                      <a:pt x="10219693" y="1988452"/>
                      <a:pt x="10236078" y="1988452"/>
                    </a:cubicBezTo>
                    <a:cubicBezTo>
                      <a:pt x="10257319" y="1987845"/>
                      <a:pt x="10279166" y="1984810"/>
                      <a:pt x="10311937" y="1981169"/>
                    </a:cubicBezTo>
                    <a:cubicBezTo>
                      <a:pt x="10273097" y="1960536"/>
                      <a:pt x="10250643" y="1947791"/>
                      <a:pt x="10227582" y="1937475"/>
                    </a:cubicBezTo>
                    <a:cubicBezTo>
                      <a:pt x="10213625" y="1930799"/>
                      <a:pt x="10197846" y="1928372"/>
                      <a:pt x="10183888" y="1922303"/>
                    </a:cubicBezTo>
                    <a:cubicBezTo>
                      <a:pt x="10166895" y="1915020"/>
                      <a:pt x="10150510" y="1906524"/>
                      <a:pt x="10133517" y="1898635"/>
                    </a:cubicBezTo>
                    <a:cubicBezTo>
                      <a:pt x="10149297" y="1887105"/>
                      <a:pt x="10163861" y="1872540"/>
                      <a:pt x="10180854" y="1864043"/>
                    </a:cubicBezTo>
                    <a:cubicBezTo>
                      <a:pt x="10194204" y="1857368"/>
                      <a:pt x="10211197" y="1859189"/>
                      <a:pt x="10237899" y="1855547"/>
                    </a:cubicBezTo>
                    <a:cubicBezTo>
                      <a:pt x="10169930" y="1836127"/>
                      <a:pt x="10115919" y="1820956"/>
                      <a:pt x="10061907" y="1805177"/>
                    </a:cubicBezTo>
                    <a:cubicBezTo>
                      <a:pt x="10072831" y="1816101"/>
                      <a:pt x="10084361" y="1827024"/>
                      <a:pt x="10095285" y="1837948"/>
                    </a:cubicBezTo>
                    <a:cubicBezTo>
                      <a:pt x="10077079" y="1848872"/>
                      <a:pt x="10058873" y="1859795"/>
                      <a:pt x="10041274" y="1870719"/>
                    </a:cubicBezTo>
                    <a:cubicBezTo>
                      <a:pt x="10035812" y="1863437"/>
                      <a:pt x="10030350" y="1855547"/>
                      <a:pt x="10024888" y="1848265"/>
                    </a:cubicBezTo>
                    <a:cubicBezTo>
                      <a:pt x="10031564" y="1876181"/>
                      <a:pt x="10040060" y="1905311"/>
                      <a:pt x="10050377" y="1939295"/>
                    </a:cubicBezTo>
                    <a:close/>
                    <a:moveTo>
                      <a:pt x="7841373" y="1916234"/>
                    </a:moveTo>
                    <a:cubicBezTo>
                      <a:pt x="7838946" y="1900456"/>
                      <a:pt x="7831664" y="1884677"/>
                      <a:pt x="7836518" y="1878002"/>
                    </a:cubicBezTo>
                    <a:cubicBezTo>
                      <a:pt x="7864435" y="1839162"/>
                      <a:pt x="7832270" y="1828238"/>
                      <a:pt x="7807996" y="1817921"/>
                    </a:cubicBezTo>
                    <a:cubicBezTo>
                      <a:pt x="7783721" y="1807605"/>
                      <a:pt x="7755805" y="1806391"/>
                      <a:pt x="7731530" y="1797288"/>
                    </a:cubicBezTo>
                    <a:cubicBezTo>
                      <a:pt x="7664775" y="1773013"/>
                      <a:pt x="7628969" y="1776654"/>
                      <a:pt x="7563427" y="1830059"/>
                    </a:cubicBezTo>
                    <a:cubicBezTo>
                      <a:pt x="7675091" y="1798502"/>
                      <a:pt x="7738206" y="1912593"/>
                      <a:pt x="7841373" y="1916234"/>
                    </a:cubicBezTo>
                    <a:close/>
                    <a:moveTo>
                      <a:pt x="7252710" y="803236"/>
                    </a:moveTo>
                    <a:cubicBezTo>
                      <a:pt x="7258779" y="810519"/>
                      <a:pt x="7270310" y="817801"/>
                      <a:pt x="7269703" y="825084"/>
                    </a:cubicBezTo>
                    <a:cubicBezTo>
                      <a:pt x="7265455" y="905797"/>
                      <a:pt x="7338279" y="937354"/>
                      <a:pt x="7374691" y="991973"/>
                    </a:cubicBezTo>
                    <a:cubicBezTo>
                      <a:pt x="7381366" y="1001683"/>
                      <a:pt x="7398966" y="1004717"/>
                      <a:pt x="7411710" y="1008965"/>
                    </a:cubicBezTo>
                    <a:cubicBezTo>
                      <a:pt x="7413531" y="1009572"/>
                      <a:pt x="7422634" y="996221"/>
                      <a:pt x="7422027" y="995614"/>
                    </a:cubicBezTo>
                    <a:cubicBezTo>
                      <a:pt x="7412317" y="984690"/>
                      <a:pt x="7398359" y="976801"/>
                      <a:pt x="7390469" y="964663"/>
                    </a:cubicBezTo>
                    <a:cubicBezTo>
                      <a:pt x="7377725" y="945244"/>
                      <a:pt x="7357699" y="922183"/>
                      <a:pt x="7360733" y="903370"/>
                    </a:cubicBezTo>
                    <a:cubicBezTo>
                      <a:pt x="7367409" y="862709"/>
                      <a:pt x="7367409" y="836007"/>
                      <a:pt x="7301260" y="842683"/>
                    </a:cubicBezTo>
                    <a:cubicBezTo>
                      <a:pt x="7324321" y="828118"/>
                      <a:pt x="7335244" y="821442"/>
                      <a:pt x="7345562" y="814767"/>
                    </a:cubicBezTo>
                    <a:cubicBezTo>
                      <a:pt x="7316432" y="757721"/>
                      <a:pt x="7303081" y="755901"/>
                      <a:pt x="7252710" y="803236"/>
                    </a:cubicBezTo>
                    <a:close/>
                    <a:moveTo>
                      <a:pt x="7247248" y="1802143"/>
                    </a:moveTo>
                    <a:cubicBezTo>
                      <a:pt x="7330390" y="1881643"/>
                      <a:pt x="7409890" y="1826418"/>
                      <a:pt x="7486962" y="1822776"/>
                    </a:cubicBezTo>
                    <a:cubicBezTo>
                      <a:pt x="7440840" y="1810639"/>
                      <a:pt x="7437805" y="1805177"/>
                      <a:pt x="7434771" y="1751166"/>
                    </a:cubicBezTo>
                    <a:cubicBezTo>
                      <a:pt x="7434164" y="1743277"/>
                      <a:pt x="7417172" y="1728105"/>
                      <a:pt x="7411710" y="1729319"/>
                    </a:cubicBezTo>
                    <a:cubicBezTo>
                      <a:pt x="7387435" y="1735994"/>
                      <a:pt x="7364981" y="1747525"/>
                      <a:pt x="7330390" y="1762696"/>
                    </a:cubicBezTo>
                    <a:cubicBezTo>
                      <a:pt x="7346168" y="1783937"/>
                      <a:pt x="7356485" y="1797895"/>
                      <a:pt x="7364374" y="1808212"/>
                    </a:cubicBezTo>
                    <a:cubicBezTo>
                      <a:pt x="7351630" y="1805784"/>
                      <a:pt x="7327356" y="1798502"/>
                      <a:pt x="7301867" y="1796074"/>
                    </a:cubicBezTo>
                    <a:cubicBezTo>
                      <a:pt x="7286695" y="1794860"/>
                      <a:pt x="7270916" y="1799715"/>
                      <a:pt x="7247248" y="1802143"/>
                    </a:cubicBezTo>
                    <a:close/>
                    <a:moveTo>
                      <a:pt x="6708349" y="823870"/>
                    </a:moveTo>
                    <a:cubicBezTo>
                      <a:pt x="6678612" y="911259"/>
                      <a:pt x="6725948" y="947671"/>
                      <a:pt x="6848536" y="930679"/>
                    </a:cubicBezTo>
                    <a:cubicBezTo>
                      <a:pt x="6851570" y="858461"/>
                      <a:pt x="6851570" y="860282"/>
                      <a:pt x="6782387" y="851786"/>
                    </a:cubicBezTo>
                    <a:cubicBezTo>
                      <a:pt x="6758112" y="848145"/>
                      <a:pt x="6735051" y="834187"/>
                      <a:pt x="6708349" y="823870"/>
                    </a:cubicBezTo>
                    <a:close/>
                    <a:moveTo>
                      <a:pt x="1785427" y="264337"/>
                    </a:moveTo>
                    <a:cubicBezTo>
                      <a:pt x="1881919" y="327451"/>
                      <a:pt x="1984480" y="331092"/>
                      <a:pt x="2018464" y="274653"/>
                    </a:cubicBezTo>
                    <a:cubicBezTo>
                      <a:pt x="1942606" y="264943"/>
                      <a:pt x="1867354" y="207898"/>
                      <a:pt x="1785427" y="264337"/>
                    </a:cubicBezTo>
                    <a:close/>
                    <a:moveTo>
                      <a:pt x="4436838" y="696427"/>
                    </a:moveTo>
                    <a:cubicBezTo>
                      <a:pt x="4397998" y="753473"/>
                      <a:pt x="4341559" y="760755"/>
                      <a:pt x="4264487" y="765004"/>
                    </a:cubicBezTo>
                    <a:cubicBezTo>
                      <a:pt x="4291189" y="791099"/>
                      <a:pt x="4305147" y="814160"/>
                      <a:pt x="4325174" y="822049"/>
                    </a:cubicBezTo>
                    <a:cubicBezTo>
                      <a:pt x="4411349" y="857248"/>
                      <a:pt x="4424700" y="774713"/>
                      <a:pt x="4465361" y="729198"/>
                    </a:cubicBezTo>
                    <a:cubicBezTo>
                      <a:pt x="4456864" y="719488"/>
                      <a:pt x="4447761" y="709172"/>
                      <a:pt x="4436838" y="696427"/>
                    </a:cubicBezTo>
                    <a:close/>
                    <a:moveTo>
                      <a:pt x="1035943" y="1528445"/>
                    </a:moveTo>
                    <a:cubicBezTo>
                      <a:pt x="1048081" y="1526624"/>
                      <a:pt x="1072962" y="1522376"/>
                      <a:pt x="1091168" y="1519342"/>
                    </a:cubicBezTo>
                    <a:cubicBezTo>
                      <a:pt x="1107554" y="1489605"/>
                      <a:pt x="1122726" y="1462296"/>
                      <a:pt x="1144573" y="1422243"/>
                    </a:cubicBezTo>
                    <a:cubicBezTo>
                      <a:pt x="1122119" y="1422243"/>
                      <a:pt x="1102092" y="1416781"/>
                      <a:pt x="1086920" y="1423457"/>
                    </a:cubicBezTo>
                    <a:cubicBezTo>
                      <a:pt x="1039584" y="1443483"/>
                      <a:pt x="993462" y="1468365"/>
                      <a:pt x="955836" y="1487178"/>
                    </a:cubicBezTo>
                    <a:cubicBezTo>
                      <a:pt x="973436" y="1495674"/>
                      <a:pt x="998317" y="1509025"/>
                      <a:pt x="1035943" y="1528445"/>
                    </a:cubicBezTo>
                    <a:close/>
                    <a:moveTo>
                      <a:pt x="10322861" y="1061763"/>
                    </a:moveTo>
                    <a:cubicBezTo>
                      <a:pt x="10305262" y="1034453"/>
                      <a:pt x="10290090" y="1005324"/>
                      <a:pt x="10269456" y="980442"/>
                    </a:cubicBezTo>
                    <a:cubicBezTo>
                      <a:pt x="10260960" y="969518"/>
                      <a:pt x="10231224" y="959808"/>
                      <a:pt x="10229403" y="962236"/>
                    </a:cubicBezTo>
                    <a:cubicBezTo>
                      <a:pt x="10213625" y="985904"/>
                      <a:pt x="10185101" y="1022316"/>
                      <a:pt x="10192384" y="1034453"/>
                    </a:cubicBezTo>
                    <a:cubicBezTo>
                      <a:pt x="10206342" y="1056908"/>
                      <a:pt x="10241540" y="1068438"/>
                      <a:pt x="10270670" y="1078148"/>
                    </a:cubicBezTo>
                    <a:cubicBezTo>
                      <a:pt x="10282808" y="1081789"/>
                      <a:pt x="10299800" y="1069045"/>
                      <a:pt x="10322861" y="1061763"/>
                    </a:cubicBezTo>
                    <a:close/>
                    <a:moveTo>
                      <a:pt x="1221645" y="1492640"/>
                    </a:moveTo>
                    <a:cubicBezTo>
                      <a:pt x="1260485" y="1501136"/>
                      <a:pt x="1289008" y="1519949"/>
                      <a:pt x="1320565" y="1480502"/>
                    </a:cubicBezTo>
                    <a:cubicBezTo>
                      <a:pt x="1343626" y="1451979"/>
                      <a:pt x="1382465" y="1436201"/>
                      <a:pt x="1412809" y="1413140"/>
                    </a:cubicBezTo>
                    <a:cubicBezTo>
                      <a:pt x="1418878" y="1408892"/>
                      <a:pt x="1422519" y="1396754"/>
                      <a:pt x="1421912" y="1388865"/>
                    </a:cubicBezTo>
                    <a:cubicBezTo>
                      <a:pt x="1421305" y="1382796"/>
                      <a:pt x="1410988" y="1371873"/>
                      <a:pt x="1406740" y="1372479"/>
                    </a:cubicBezTo>
                    <a:cubicBezTo>
                      <a:pt x="1388534" y="1374907"/>
                      <a:pt x="1367901" y="1377334"/>
                      <a:pt x="1353336" y="1387044"/>
                    </a:cubicBezTo>
                    <a:cubicBezTo>
                      <a:pt x="1310855" y="1419208"/>
                      <a:pt x="1270195" y="1453800"/>
                      <a:pt x="1221645" y="1492640"/>
                    </a:cubicBezTo>
                    <a:close/>
                    <a:moveTo>
                      <a:pt x="6379426" y="718275"/>
                    </a:moveTo>
                    <a:cubicBezTo>
                      <a:pt x="6401273" y="724343"/>
                      <a:pt x="6413410" y="727378"/>
                      <a:pt x="6424334" y="731626"/>
                    </a:cubicBezTo>
                    <a:cubicBezTo>
                      <a:pt x="6448609" y="741336"/>
                      <a:pt x="6477739" y="746191"/>
                      <a:pt x="6494731" y="763183"/>
                    </a:cubicBezTo>
                    <a:cubicBezTo>
                      <a:pt x="6523254" y="790492"/>
                      <a:pt x="6540853" y="785637"/>
                      <a:pt x="6564521" y="757114"/>
                    </a:cubicBezTo>
                    <a:cubicBezTo>
                      <a:pt x="6545101" y="746191"/>
                      <a:pt x="6528715" y="737088"/>
                      <a:pt x="6522040" y="733446"/>
                    </a:cubicBezTo>
                    <a:cubicBezTo>
                      <a:pt x="6526895" y="707958"/>
                      <a:pt x="6537818" y="686717"/>
                      <a:pt x="6531750" y="673973"/>
                    </a:cubicBezTo>
                    <a:cubicBezTo>
                      <a:pt x="6516578" y="644237"/>
                      <a:pt x="6502014" y="666691"/>
                      <a:pt x="6483808" y="677614"/>
                    </a:cubicBezTo>
                    <a:cubicBezTo>
                      <a:pt x="6456498" y="695214"/>
                      <a:pt x="6423121" y="702496"/>
                      <a:pt x="6379426" y="718275"/>
                    </a:cubicBezTo>
                    <a:close/>
                    <a:moveTo>
                      <a:pt x="4668662" y="1178281"/>
                    </a:moveTo>
                    <a:cubicBezTo>
                      <a:pt x="4668055" y="1181923"/>
                      <a:pt x="4666841" y="1184957"/>
                      <a:pt x="4666234" y="1188598"/>
                    </a:cubicBezTo>
                    <a:cubicBezTo>
                      <a:pt x="4730563" y="1177068"/>
                      <a:pt x="4795497" y="1166144"/>
                      <a:pt x="4864074" y="1154007"/>
                    </a:cubicBezTo>
                    <a:cubicBezTo>
                      <a:pt x="4864074" y="1147938"/>
                      <a:pt x="4864074" y="1138835"/>
                      <a:pt x="4864074" y="1129125"/>
                    </a:cubicBezTo>
                    <a:cubicBezTo>
                      <a:pt x="4863467" y="1116381"/>
                      <a:pt x="4862860" y="1103030"/>
                      <a:pt x="4862253" y="1090285"/>
                    </a:cubicBezTo>
                    <a:cubicBezTo>
                      <a:pt x="4848295" y="1093927"/>
                      <a:pt x="4833123" y="1095140"/>
                      <a:pt x="4820379" y="1101816"/>
                    </a:cubicBezTo>
                    <a:cubicBezTo>
                      <a:pt x="4769402" y="1126091"/>
                      <a:pt x="4719032" y="1152186"/>
                      <a:pt x="4668662" y="1178281"/>
                    </a:cubicBezTo>
                    <a:close/>
                    <a:moveTo>
                      <a:pt x="7292157" y="1613407"/>
                    </a:moveTo>
                    <a:cubicBezTo>
                      <a:pt x="7255745" y="1582456"/>
                      <a:pt x="7219939" y="1551506"/>
                      <a:pt x="7183527" y="1520556"/>
                    </a:cubicBezTo>
                    <a:cubicBezTo>
                      <a:pt x="7162287" y="1598842"/>
                      <a:pt x="7200520" y="1641323"/>
                      <a:pt x="7292157" y="1613407"/>
                    </a:cubicBezTo>
                    <a:close/>
                    <a:moveTo>
                      <a:pt x="4403460" y="1044770"/>
                    </a:moveTo>
                    <a:cubicBezTo>
                      <a:pt x="4399819" y="1029598"/>
                      <a:pt x="4393143" y="1015034"/>
                      <a:pt x="4393143" y="999862"/>
                    </a:cubicBezTo>
                    <a:cubicBezTo>
                      <a:pt x="4393750" y="942209"/>
                      <a:pt x="4394357" y="942209"/>
                      <a:pt x="4337311" y="962236"/>
                    </a:cubicBezTo>
                    <a:cubicBezTo>
                      <a:pt x="4326995" y="965877"/>
                      <a:pt x="4316071" y="969518"/>
                      <a:pt x="4306361" y="973160"/>
                    </a:cubicBezTo>
                    <a:cubicBezTo>
                      <a:pt x="4317285" y="990759"/>
                      <a:pt x="4326388" y="1005931"/>
                      <a:pt x="4328815" y="1009572"/>
                    </a:cubicBezTo>
                    <a:cubicBezTo>
                      <a:pt x="4359159" y="1024137"/>
                      <a:pt x="4377971" y="1033240"/>
                      <a:pt x="4403460" y="1044770"/>
                    </a:cubicBezTo>
                    <a:close/>
                    <a:moveTo>
                      <a:pt x="2220552" y="600542"/>
                    </a:moveTo>
                    <a:cubicBezTo>
                      <a:pt x="2214483" y="510725"/>
                      <a:pt x="2146514" y="501016"/>
                      <a:pt x="2080972" y="522256"/>
                    </a:cubicBezTo>
                    <a:cubicBezTo>
                      <a:pt x="2125273" y="546531"/>
                      <a:pt x="2168968" y="571412"/>
                      <a:pt x="2220552" y="600542"/>
                    </a:cubicBezTo>
                    <a:close/>
                    <a:moveTo>
                      <a:pt x="4692937" y="579302"/>
                    </a:moveTo>
                    <a:cubicBezTo>
                      <a:pt x="4740272" y="602363"/>
                      <a:pt x="4751196" y="658195"/>
                      <a:pt x="4814310" y="645450"/>
                    </a:cubicBezTo>
                    <a:cubicBezTo>
                      <a:pt x="4800353" y="615714"/>
                      <a:pt x="4788215" y="589618"/>
                      <a:pt x="4776685" y="564130"/>
                    </a:cubicBezTo>
                    <a:cubicBezTo>
                      <a:pt x="4751803" y="568985"/>
                      <a:pt x="4729956" y="572626"/>
                      <a:pt x="4692937" y="579302"/>
                    </a:cubicBezTo>
                    <a:close/>
                    <a:moveTo>
                      <a:pt x="9260233" y="1120629"/>
                    </a:moveTo>
                    <a:cubicBezTo>
                      <a:pt x="9260840" y="1127304"/>
                      <a:pt x="9260840" y="1134587"/>
                      <a:pt x="9261447" y="1141262"/>
                    </a:cubicBezTo>
                    <a:cubicBezTo>
                      <a:pt x="9295431" y="1147331"/>
                      <a:pt x="9328809" y="1155827"/>
                      <a:pt x="9362794" y="1158862"/>
                    </a:cubicBezTo>
                    <a:cubicBezTo>
                      <a:pt x="9371290" y="1159468"/>
                      <a:pt x="9384034" y="1147331"/>
                      <a:pt x="9389496" y="1138228"/>
                    </a:cubicBezTo>
                    <a:cubicBezTo>
                      <a:pt x="9391317" y="1135194"/>
                      <a:pt x="9379180" y="1115774"/>
                      <a:pt x="9373111" y="1115774"/>
                    </a:cubicBezTo>
                    <a:cubicBezTo>
                      <a:pt x="9335485" y="1115167"/>
                      <a:pt x="9297859" y="1118201"/>
                      <a:pt x="9260233" y="1120629"/>
                    </a:cubicBezTo>
                    <a:close/>
                    <a:moveTo>
                      <a:pt x="8837245" y="1587311"/>
                    </a:moveTo>
                    <a:cubicBezTo>
                      <a:pt x="8840280" y="1656494"/>
                      <a:pt x="8891863" y="1647391"/>
                      <a:pt x="8934344" y="1656494"/>
                    </a:cubicBezTo>
                    <a:cubicBezTo>
                      <a:pt x="8920387" y="1603090"/>
                      <a:pt x="8893684" y="1583670"/>
                      <a:pt x="8837245" y="1587311"/>
                    </a:cubicBezTo>
                    <a:close/>
                    <a:moveTo>
                      <a:pt x="4399819" y="1157041"/>
                    </a:moveTo>
                    <a:cubicBezTo>
                      <a:pt x="4450796" y="1162503"/>
                      <a:pt x="4492670" y="1167358"/>
                      <a:pt x="4535151" y="1172213"/>
                    </a:cubicBezTo>
                    <a:cubicBezTo>
                      <a:pt x="4519372" y="1143690"/>
                      <a:pt x="4499952" y="1110919"/>
                      <a:pt x="4477498" y="1109705"/>
                    </a:cubicBezTo>
                    <a:cubicBezTo>
                      <a:pt x="4455044" y="1107885"/>
                      <a:pt x="4430769" y="1137014"/>
                      <a:pt x="4399819" y="1157041"/>
                    </a:cubicBezTo>
                    <a:close/>
                    <a:moveTo>
                      <a:pt x="5033390" y="902763"/>
                    </a:moveTo>
                    <a:cubicBezTo>
                      <a:pt x="5028535" y="899122"/>
                      <a:pt x="5024287" y="895480"/>
                      <a:pt x="5019432" y="891839"/>
                    </a:cubicBezTo>
                    <a:cubicBezTo>
                      <a:pt x="5001833" y="908832"/>
                      <a:pt x="4976345" y="922790"/>
                      <a:pt x="4968455" y="944030"/>
                    </a:cubicBezTo>
                    <a:cubicBezTo>
                      <a:pt x="4964207" y="954954"/>
                      <a:pt x="4989089" y="977408"/>
                      <a:pt x="5000619" y="995007"/>
                    </a:cubicBezTo>
                    <a:cubicBezTo>
                      <a:pt x="5005474" y="993793"/>
                      <a:pt x="5010936" y="991973"/>
                      <a:pt x="5015791" y="990759"/>
                    </a:cubicBezTo>
                    <a:cubicBezTo>
                      <a:pt x="5021860" y="961022"/>
                      <a:pt x="5027928" y="931893"/>
                      <a:pt x="5033390" y="902763"/>
                    </a:cubicBezTo>
                    <a:close/>
                    <a:moveTo>
                      <a:pt x="3845747" y="628458"/>
                    </a:moveTo>
                    <a:cubicBezTo>
                      <a:pt x="3775350" y="669118"/>
                      <a:pt x="3775350" y="676401"/>
                      <a:pt x="3845747" y="738908"/>
                    </a:cubicBezTo>
                    <a:cubicBezTo>
                      <a:pt x="3845747" y="701282"/>
                      <a:pt x="3845747" y="667905"/>
                      <a:pt x="3845747" y="628458"/>
                    </a:cubicBezTo>
                    <a:close/>
                    <a:moveTo>
                      <a:pt x="7060333" y="630279"/>
                    </a:moveTo>
                    <a:cubicBezTo>
                      <a:pt x="7062153" y="624817"/>
                      <a:pt x="7063368" y="618748"/>
                      <a:pt x="7065188" y="613286"/>
                    </a:cubicBezTo>
                    <a:cubicBezTo>
                      <a:pt x="7030596" y="589618"/>
                      <a:pt x="6989936" y="590832"/>
                      <a:pt x="6948669" y="596294"/>
                    </a:cubicBezTo>
                    <a:cubicBezTo>
                      <a:pt x="6938959" y="597508"/>
                      <a:pt x="6930463" y="606611"/>
                      <a:pt x="6920753" y="612073"/>
                    </a:cubicBezTo>
                    <a:cubicBezTo>
                      <a:pt x="6922573" y="615107"/>
                      <a:pt x="6923788" y="618141"/>
                      <a:pt x="6925608" y="621176"/>
                    </a:cubicBezTo>
                    <a:cubicBezTo>
                      <a:pt x="6970516" y="624210"/>
                      <a:pt x="7015425" y="627244"/>
                      <a:pt x="7060333" y="630279"/>
                    </a:cubicBezTo>
                    <a:close/>
                    <a:moveTo>
                      <a:pt x="7217512" y="773500"/>
                    </a:moveTo>
                    <a:cubicBezTo>
                      <a:pt x="7181707" y="768645"/>
                      <a:pt x="7148936" y="763790"/>
                      <a:pt x="7116165" y="758935"/>
                    </a:cubicBezTo>
                    <a:cubicBezTo>
                      <a:pt x="7114344" y="765004"/>
                      <a:pt x="7112524" y="770465"/>
                      <a:pt x="7110703" y="776534"/>
                    </a:cubicBezTo>
                    <a:cubicBezTo>
                      <a:pt x="7133764" y="792919"/>
                      <a:pt x="7156825" y="809305"/>
                      <a:pt x="7181707" y="826904"/>
                    </a:cubicBezTo>
                    <a:cubicBezTo>
                      <a:pt x="7193237" y="809912"/>
                      <a:pt x="7204161" y="793526"/>
                      <a:pt x="7217512" y="773500"/>
                    </a:cubicBezTo>
                    <a:close/>
                    <a:moveTo>
                      <a:pt x="9353084" y="998041"/>
                    </a:moveTo>
                    <a:cubicBezTo>
                      <a:pt x="9313031" y="998041"/>
                      <a:pt x="9276619" y="998041"/>
                      <a:pt x="9231103" y="998041"/>
                    </a:cubicBezTo>
                    <a:cubicBezTo>
                      <a:pt x="9314852" y="1044163"/>
                      <a:pt x="9339733" y="1042950"/>
                      <a:pt x="9353084" y="998041"/>
                    </a:cubicBezTo>
                    <a:close/>
                    <a:moveTo>
                      <a:pt x="5614164" y="1172213"/>
                    </a:moveTo>
                    <a:cubicBezTo>
                      <a:pt x="5611130" y="1175247"/>
                      <a:pt x="5608702" y="1178888"/>
                      <a:pt x="5605668" y="1181923"/>
                    </a:cubicBezTo>
                    <a:cubicBezTo>
                      <a:pt x="5623267" y="1214694"/>
                      <a:pt x="5640866" y="1247465"/>
                      <a:pt x="5659072" y="1280842"/>
                    </a:cubicBezTo>
                    <a:cubicBezTo>
                      <a:pt x="5673030" y="1263850"/>
                      <a:pt x="5683954" y="1249285"/>
                      <a:pt x="5691843" y="1240182"/>
                    </a:cubicBezTo>
                    <a:cubicBezTo>
                      <a:pt x="5665748" y="1217121"/>
                      <a:pt x="5639652" y="1194667"/>
                      <a:pt x="5614164" y="1172213"/>
                    </a:cubicBezTo>
                    <a:close/>
                    <a:moveTo>
                      <a:pt x="7008749" y="937354"/>
                    </a:moveTo>
                    <a:cubicBezTo>
                      <a:pt x="7040306" y="948278"/>
                      <a:pt x="7071863" y="959202"/>
                      <a:pt x="7103421" y="969518"/>
                    </a:cubicBezTo>
                    <a:cubicBezTo>
                      <a:pt x="7071863" y="913686"/>
                      <a:pt x="7051230" y="906404"/>
                      <a:pt x="7008749" y="937354"/>
                    </a:cubicBezTo>
                    <a:close/>
                    <a:moveTo>
                      <a:pt x="5585641" y="1312399"/>
                    </a:moveTo>
                    <a:cubicBezTo>
                      <a:pt x="5588069" y="1316041"/>
                      <a:pt x="5591710" y="1329999"/>
                      <a:pt x="5598992" y="1332426"/>
                    </a:cubicBezTo>
                    <a:cubicBezTo>
                      <a:pt x="5642687" y="1346384"/>
                      <a:pt x="5706408" y="1325751"/>
                      <a:pt x="5720366" y="1292980"/>
                    </a:cubicBezTo>
                    <a:cubicBezTo>
                      <a:pt x="5677278" y="1299048"/>
                      <a:pt x="5634798" y="1305117"/>
                      <a:pt x="5585641" y="1312399"/>
                    </a:cubicBezTo>
                    <a:close/>
                    <a:moveTo>
                      <a:pt x="1861892" y="364470"/>
                    </a:moveTo>
                    <a:cubicBezTo>
                      <a:pt x="1862499" y="371146"/>
                      <a:pt x="1863106" y="377821"/>
                      <a:pt x="1863106" y="383890"/>
                    </a:cubicBezTo>
                    <a:cubicBezTo>
                      <a:pt x="1906194" y="376607"/>
                      <a:pt x="1949888" y="369325"/>
                      <a:pt x="1992976" y="362042"/>
                    </a:cubicBezTo>
                    <a:cubicBezTo>
                      <a:pt x="1992369" y="357188"/>
                      <a:pt x="1991762" y="351726"/>
                      <a:pt x="1991155" y="346871"/>
                    </a:cubicBezTo>
                    <a:cubicBezTo>
                      <a:pt x="1948067" y="352939"/>
                      <a:pt x="1904980" y="359008"/>
                      <a:pt x="1861892" y="364470"/>
                    </a:cubicBezTo>
                    <a:close/>
                    <a:moveTo>
                      <a:pt x="5509176" y="1323930"/>
                    </a:moveTo>
                    <a:cubicBezTo>
                      <a:pt x="5511603" y="1319682"/>
                      <a:pt x="5514030" y="1314827"/>
                      <a:pt x="5516458" y="1310579"/>
                    </a:cubicBezTo>
                    <a:cubicBezTo>
                      <a:pt x="5498252" y="1298441"/>
                      <a:pt x="5480653" y="1283877"/>
                      <a:pt x="5461233" y="1275380"/>
                    </a:cubicBezTo>
                    <a:cubicBezTo>
                      <a:pt x="5456985" y="1273560"/>
                      <a:pt x="5443634" y="1292980"/>
                      <a:pt x="5426641" y="1309972"/>
                    </a:cubicBezTo>
                    <a:cubicBezTo>
                      <a:pt x="5462447" y="1316041"/>
                      <a:pt x="5485508" y="1320289"/>
                      <a:pt x="5509176" y="1323930"/>
                    </a:cubicBezTo>
                    <a:close/>
                    <a:moveTo>
                      <a:pt x="10344101" y="1897421"/>
                    </a:moveTo>
                    <a:cubicBezTo>
                      <a:pt x="10341674" y="1904097"/>
                      <a:pt x="10339853" y="1910166"/>
                      <a:pt x="10337426" y="1916841"/>
                    </a:cubicBezTo>
                    <a:cubicBezTo>
                      <a:pt x="10360487" y="1925337"/>
                      <a:pt x="10383548" y="1933833"/>
                      <a:pt x="10406609" y="1942936"/>
                    </a:cubicBezTo>
                    <a:cubicBezTo>
                      <a:pt x="10408429" y="1939295"/>
                      <a:pt x="10410250" y="1935654"/>
                      <a:pt x="10411464" y="1931406"/>
                    </a:cubicBezTo>
                    <a:cubicBezTo>
                      <a:pt x="10403574" y="1917448"/>
                      <a:pt x="10395685" y="1903490"/>
                      <a:pt x="10387189" y="1888318"/>
                    </a:cubicBezTo>
                    <a:cubicBezTo>
                      <a:pt x="10372624" y="1891353"/>
                      <a:pt x="10358059" y="1894387"/>
                      <a:pt x="10344101" y="1897421"/>
                    </a:cubicBezTo>
                    <a:close/>
                    <a:moveTo>
                      <a:pt x="4653490" y="1299655"/>
                    </a:moveTo>
                    <a:cubicBezTo>
                      <a:pt x="4652883" y="1293586"/>
                      <a:pt x="4652276" y="1286911"/>
                      <a:pt x="4651670" y="1280842"/>
                    </a:cubicBezTo>
                    <a:cubicBezTo>
                      <a:pt x="4616471" y="1245644"/>
                      <a:pt x="4596444" y="1285090"/>
                      <a:pt x="4570349" y="1294193"/>
                    </a:cubicBezTo>
                    <a:cubicBezTo>
                      <a:pt x="4571563" y="1300869"/>
                      <a:pt x="4572777" y="1306938"/>
                      <a:pt x="4573990" y="1313613"/>
                    </a:cubicBezTo>
                    <a:cubicBezTo>
                      <a:pt x="4600692" y="1308758"/>
                      <a:pt x="4626788" y="1303903"/>
                      <a:pt x="4653490" y="1299655"/>
                    </a:cubicBezTo>
                    <a:close/>
                    <a:moveTo>
                      <a:pt x="8236445" y="707351"/>
                    </a:moveTo>
                    <a:cubicBezTo>
                      <a:pt x="8237659" y="702496"/>
                      <a:pt x="8238266" y="697034"/>
                      <a:pt x="8239479" y="692179"/>
                    </a:cubicBezTo>
                    <a:cubicBezTo>
                      <a:pt x="8196392" y="689145"/>
                      <a:pt x="8153911" y="686111"/>
                      <a:pt x="8110823" y="683076"/>
                    </a:cubicBezTo>
                    <a:cubicBezTo>
                      <a:pt x="8110217" y="689145"/>
                      <a:pt x="8110217" y="695214"/>
                      <a:pt x="8109609" y="701282"/>
                    </a:cubicBezTo>
                    <a:cubicBezTo>
                      <a:pt x="8152090" y="703103"/>
                      <a:pt x="8194571" y="705530"/>
                      <a:pt x="8236445" y="707351"/>
                    </a:cubicBezTo>
                    <a:close/>
                    <a:moveTo>
                      <a:pt x="10052198" y="1753593"/>
                    </a:moveTo>
                    <a:cubicBezTo>
                      <a:pt x="10052804" y="1746311"/>
                      <a:pt x="10054018" y="1735994"/>
                      <a:pt x="10054624" y="1725677"/>
                    </a:cubicBezTo>
                    <a:cubicBezTo>
                      <a:pt x="10016392" y="1723250"/>
                      <a:pt x="9981193" y="1720822"/>
                      <a:pt x="9945388" y="1719002"/>
                    </a:cubicBezTo>
                    <a:cubicBezTo>
                      <a:pt x="9944781" y="1721429"/>
                      <a:pt x="9944175" y="1723250"/>
                      <a:pt x="9943568" y="1725677"/>
                    </a:cubicBezTo>
                    <a:cubicBezTo>
                      <a:pt x="9978766" y="1734780"/>
                      <a:pt x="10013965" y="1743883"/>
                      <a:pt x="10052198" y="17535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91" name="公众号：陈西设计之家。微信搜索即可">
            <a:extLst>
              <a:ext uri="{FF2B5EF4-FFF2-40B4-BE49-F238E27FC236}">
                <a16:creationId xmlns:a16="http://schemas.microsoft.com/office/drawing/2014/main" id="{9A3E9ACE-549B-4E75-0F81-8C7A068D4C00}"/>
              </a:ext>
            </a:extLst>
          </p:cNvPr>
          <p:cNvSpPr/>
          <p:nvPr/>
        </p:nvSpPr>
        <p:spPr>
          <a:xfrm>
            <a:off x="835887" y="2600531"/>
            <a:ext cx="2208758" cy="1949731"/>
          </a:xfrm>
          <a:custGeom>
            <a:avLst/>
            <a:gdLst>
              <a:gd name="connsiteX0" fmla="*/ 1516858 w 7308555"/>
              <a:gd name="connsiteY0" fmla="*/ 37872 h 6451461"/>
              <a:gd name="connsiteX1" fmla="*/ 1490945 w 7308555"/>
              <a:gd name="connsiteY1" fmla="*/ 0 h 6451461"/>
              <a:gd name="connsiteX2" fmla="*/ 1478322 w 7308555"/>
              <a:gd name="connsiteY2" fmla="*/ 25248 h 6451461"/>
              <a:gd name="connsiteX3" fmla="*/ 1516858 w 7308555"/>
              <a:gd name="connsiteY3" fmla="*/ 37872 h 6451461"/>
              <a:gd name="connsiteX4" fmla="*/ 1516858 w 7308555"/>
              <a:gd name="connsiteY4" fmla="*/ 37872 h 6451461"/>
              <a:gd name="connsiteX5" fmla="*/ 925529 w 7308555"/>
              <a:gd name="connsiteY5" fmla="*/ 63784 h 6451461"/>
              <a:gd name="connsiteX6" fmla="*/ 1028513 w 7308555"/>
              <a:gd name="connsiteY6" fmla="*/ 152815 h 6451461"/>
              <a:gd name="connsiteX7" fmla="*/ 951441 w 7308555"/>
              <a:gd name="connsiteY7" fmla="*/ 51160 h 6451461"/>
              <a:gd name="connsiteX8" fmla="*/ 886993 w 7308555"/>
              <a:gd name="connsiteY8" fmla="*/ 0 h 6451461"/>
              <a:gd name="connsiteX9" fmla="*/ 925529 w 7308555"/>
              <a:gd name="connsiteY9" fmla="*/ 63784 h 6451461"/>
              <a:gd name="connsiteX10" fmla="*/ 925529 w 7308555"/>
              <a:gd name="connsiteY10" fmla="*/ 63784 h 6451461"/>
              <a:gd name="connsiteX11" fmla="*/ 4357893 w 7308555"/>
              <a:gd name="connsiteY11" fmla="*/ 37872 h 6451461"/>
              <a:gd name="connsiteX12" fmla="*/ 4331981 w 7308555"/>
              <a:gd name="connsiteY12" fmla="*/ 63119 h 6451461"/>
              <a:gd name="connsiteX13" fmla="*/ 4357893 w 7308555"/>
              <a:gd name="connsiteY13" fmla="*/ 37872 h 6451461"/>
              <a:gd name="connsiteX14" fmla="*/ 4357893 w 7308555"/>
              <a:gd name="connsiteY14" fmla="*/ 37872 h 6451461"/>
              <a:gd name="connsiteX15" fmla="*/ 4640269 w 7308555"/>
              <a:gd name="connsiteY15" fmla="*/ 76408 h 6451461"/>
              <a:gd name="connsiteX16" fmla="*/ 4678805 w 7308555"/>
              <a:gd name="connsiteY16" fmla="*/ 76408 h 6451461"/>
              <a:gd name="connsiteX17" fmla="*/ 4678805 w 7308555"/>
              <a:gd name="connsiteY17" fmla="*/ 38536 h 6451461"/>
              <a:gd name="connsiteX18" fmla="*/ 4640269 w 7308555"/>
              <a:gd name="connsiteY18" fmla="*/ 51160 h 6451461"/>
              <a:gd name="connsiteX19" fmla="*/ 4640269 w 7308555"/>
              <a:gd name="connsiteY19" fmla="*/ 76408 h 6451461"/>
              <a:gd name="connsiteX20" fmla="*/ 4640269 w 7308555"/>
              <a:gd name="connsiteY20" fmla="*/ 76408 h 6451461"/>
              <a:gd name="connsiteX21" fmla="*/ 3509436 w 7308555"/>
              <a:gd name="connsiteY21" fmla="*/ 114279 h 6451461"/>
              <a:gd name="connsiteX22" fmla="*/ 3496812 w 7308555"/>
              <a:gd name="connsiteY22" fmla="*/ 89032 h 6451461"/>
              <a:gd name="connsiteX23" fmla="*/ 3509436 w 7308555"/>
              <a:gd name="connsiteY23" fmla="*/ 114279 h 6451461"/>
              <a:gd name="connsiteX24" fmla="*/ 3509436 w 7308555"/>
              <a:gd name="connsiteY24" fmla="*/ 114279 h 6451461"/>
              <a:gd name="connsiteX25" fmla="*/ 4177836 w 7308555"/>
              <a:gd name="connsiteY25" fmla="*/ 101655 h 6451461"/>
              <a:gd name="connsiteX26" fmla="*/ 4151924 w 7308555"/>
              <a:gd name="connsiteY26" fmla="*/ 114279 h 6451461"/>
              <a:gd name="connsiteX27" fmla="*/ 4164548 w 7308555"/>
              <a:gd name="connsiteY27" fmla="*/ 152151 h 6451461"/>
              <a:gd name="connsiteX28" fmla="*/ 4177836 w 7308555"/>
              <a:gd name="connsiteY28" fmla="*/ 101655 h 6451461"/>
              <a:gd name="connsiteX29" fmla="*/ 4177836 w 7308555"/>
              <a:gd name="connsiteY29" fmla="*/ 101655 h 6451461"/>
              <a:gd name="connsiteX30" fmla="*/ 5115989 w 7308555"/>
              <a:gd name="connsiteY30" fmla="*/ 203975 h 6451461"/>
              <a:gd name="connsiteX31" fmla="*/ 5090077 w 7308555"/>
              <a:gd name="connsiteY31" fmla="*/ 229223 h 6451461"/>
              <a:gd name="connsiteX32" fmla="*/ 5115989 w 7308555"/>
              <a:gd name="connsiteY32" fmla="*/ 203975 h 6451461"/>
              <a:gd name="connsiteX33" fmla="*/ 5115989 w 7308555"/>
              <a:gd name="connsiteY33" fmla="*/ 203975 h 6451461"/>
              <a:gd name="connsiteX34" fmla="*/ 3611755 w 7308555"/>
              <a:gd name="connsiteY34" fmla="*/ 267095 h 6451461"/>
              <a:gd name="connsiteX35" fmla="*/ 3637668 w 7308555"/>
              <a:gd name="connsiteY35" fmla="*/ 254471 h 6451461"/>
              <a:gd name="connsiteX36" fmla="*/ 3611755 w 7308555"/>
              <a:gd name="connsiteY36" fmla="*/ 267095 h 6451461"/>
              <a:gd name="connsiteX37" fmla="*/ 3611755 w 7308555"/>
              <a:gd name="connsiteY37" fmla="*/ 267095 h 6451461"/>
              <a:gd name="connsiteX38" fmla="*/ 1105585 w 7308555"/>
              <a:gd name="connsiteY38" fmla="*/ 229223 h 6451461"/>
              <a:gd name="connsiteX39" fmla="*/ 1105585 w 7308555"/>
              <a:gd name="connsiteY39" fmla="*/ 254471 h 6451461"/>
              <a:gd name="connsiteX40" fmla="*/ 1105585 w 7308555"/>
              <a:gd name="connsiteY40" fmla="*/ 229223 h 6451461"/>
              <a:gd name="connsiteX41" fmla="*/ 1105585 w 7308555"/>
              <a:gd name="connsiteY41" fmla="*/ 229223 h 6451461"/>
              <a:gd name="connsiteX42" fmla="*/ 1324178 w 7308555"/>
              <a:gd name="connsiteY42" fmla="*/ 267095 h 6451461"/>
              <a:gd name="connsiteX43" fmla="*/ 1298265 w 7308555"/>
              <a:gd name="connsiteY43" fmla="*/ 254471 h 6451461"/>
              <a:gd name="connsiteX44" fmla="*/ 1298265 w 7308555"/>
              <a:gd name="connsiteY44" fmla="*/ 254471 h 6451461"/>
              <a:gd name="connsiteX45" fmla="*/ 1324178 w 7308555"/>
              <a:gd name="connsiteY45" fmla="*/ 267095 h 6451461"/>
              <a:gd name="connsiteX46" fmla="*/ 1324178 w 7308555"/>
              <a:gd name="connsiteY46" fmla="*/ 267095 h 6451461"/>
              <a:gd name="connsiteX47" fmla="*/ 4396429 w 7308555"/>
              <a:gd name="connsiteY47" fmla="*/ 267095 h 6451461"/>
              <a:gd name="connsiteX48" fmla="*/ 4370517 w 7308555"/>
              <a:gd name="connsiteY48" fmla="*/ 292342 h 6451461"/>
              <a:gd name="connsiteX49" fmla="*/ 4396429 w 7308555"/>
              <a:gd name="connsiteY49" fmla="*/ 267095 h 6451461"/>
              <a:gd name="connsiteX50" fmla="*/ 4396429 w 7308555"/>
              <a:gd name="connsiteY50" fmla="*/ 267095 h 6451461"/>
              <a:gd name="connsiteX51" fmla="*/ 4319357 w 7308555"/>
              <a:gd name="connsiteY51" fmla="*/ 293007 h 6451461"/>
              <a:gd name="connsiteX52" fmla="*/ 4319357 w 7308555"/>
              <a:gd name="connsiteY52" fmla="*/ 318254 h 6451461"/>
              <a:gd name="connsiteX53" fmla="*/ 4319357 w 7308555"/>
              <a:gd name="connsiteY53" fmla="*/ 293007 h 6451461"/>
              <a:gd name="connsiteX54" fmla="*/ 4319357 w 7308555"/>
              <a:gd name="connsiteY54" fmla="*/ 293007 h 6451461"/>
              <a:gd name="connsiteX55" fmla="*/ 2197882 w 7308555"/>
              <a:gd name="connsiteY55" fmla="*/ 394662 h 6451461"/>
              <a:gd name="connsiteX56" fmla="*/ 2133434 w 7308555"/>
              <a:gd name="connsiteY56" fmla="*/ 305631 h 6451461"/>
              <a:gd name="connsiteX57" fmla="*/ 2133434 w 7308555"/>
              <a:gd name="connsiteY57" fmla="*/ 369414 h 6451461"/>
              <a:gd name="connsiteX58" fmla="*/ 2197882 w 7308555"/>
              <a:gd name="connsiteY58" fmla="*/ 394662 h 6451461"/>
              <a:gd name="connsiteX59" fmla="*/ 2197882 w 7308555"/>
              <a:gd name="connsiteY59" fmla="*/ 394662 h 6451461"/>
              <a:gd name="connsiteX60" fmla="*/ 3997780 w 7308555"/>
              <a:gd name="connsiteY60" fmla="*/ 318254 h 6451461"/>
              <a:gd name="connsiteX61" fmla="*/ 3985156 w 7308555"/>
              <a:gd name="connsiteY61" fmla="*/ 330878 h 6451461"/>
              <a:gd name="connsiteX62" fmla="*/ 3997780 w 7308555"/>
              <a:gd name="connsiteY62" fmla="*/ 318254 h 6451461"/>
              <a:gd name="connsiteX63" fmla="*/ 3997780 w 7308555"/>
              <a:gd name="connsiteY63" fmla="*/ 318254 h 6451461"/>
              <a:gd name="connsiteX64" fmla="*/ 3843636 w 7308555"/>
              <a:gd name="connsiteY64" fmla="*/ 356790 h 6451461"/>
              <a:gd name="connsiteX65" fmla="*/ 3843636 w 7308555"/>
              <a:gd name="connsiteY65" fmla="*/ 331543 h 6451461"/>
              <a:gd name="connsiteX66" fmla="*/ 3843636 w 7308555"/>
              <a:gd name="connsiteY66" fmla="*/ 356790 h 6451461"/>
              <a:gd name="connsiteX67" fmla="*/ 3843636 w 7308555"/>
              <a:gd name="connsiteY67" fmla="*/ 356790 h 6451461"/>
              <a:gd name="connsiteX68" fmla="*/ 4961845 w 7308555"/>
              <a:gd name="connsiteY68" fmla="*/ 343502 h 6451461"/>
              <a:gd name="connsiteX69" fmla="*/ 4884773 w 7308555"/>
              <a:gd name="connsiteY69" fmla="*/ 381374 h 6451461"/>
              <a:gd name="connsiteX70" fmla="*/ 4961845 w 7308555"/>
              <a:gd name="connsiteY70" fmla="*/ 343502 h 6451461"/>
              <a:gd name="connsiteX71" fmla="*/ 4961845 w 7308555"/>
              <a:gd name="connsiteY71" fmla="*/ 343502 h 6451461"/>
              <a:gd name="connsiteX72" fmla="*/ 1131497 w 7308555"/>
              <a:gd name="connsiteY72" fmla="*/ 407286 h 6451461"/>
              <a:gd name="connsiteX73" fmla="*/ 1170033 w 7308555"/>
              <a:gd name="connsiteY73" fmla="*/ 407286 h 6451461"/>
              <a:gd name="connsiteX74" fmla="*/ 1131497 w 7308555"/>
              <a:gd name="connsiteY74" fmla="*/ 356126 h 6451461"/>
              <a:gd name="connsiteX75" fmla="*/ 1131497 w 7308555"/>
              <a:gd name="connsiteY75" fmla="*/ 407286 h 6451461"/>
              <a:gd name="connsiteX76" fmla="*/ 1131497 w 7308555"/>
              <a:gd name="connsiteY76" fmla="*/ 407286 h 6451461"/>
              <a:gd name="connsiteX77" fmla="*/ 3059627 w 7308555"/>
              <a:gd name="connsiteY77" fmla="*/ 356790 h 6451461"/>
              <a:gd name="connsiteX78" fmla="*/ 3047004 w 7308555"/>
              <a:gd name="connsiteY78" fmla="*/ 356790 h 6451461"/>
              <a:gd name="connsiteX79" fmla="*/ 3059627 w 7308555"/>
              <a:gd name="connsiteY79" fmla="*/ 356790 h 6451461"/>
              <a:gd name="connsiteX80" fmla="*/ 3059627 w 7308555"/>
              <a:gd name="connsiteY80" fmla="*/ 356790 h 6451461"/>
              <a:gd name="connsiteX81" fmla="*/ 5128613 w 7308555"/>
              <a:gd name="connsiteY81" fmla="*/ 356790 h 6451461"/>
              <a:gd name="connsiteX82" fmla="*/ 5077453 w 7308555"/>
              <a:gd name="connsiteY82" fmla="*/ 356790 h 6451461"/>
              <a:gd name="connsiteX83" fmla="*/ 5090077 w 7308555"/>
              <a:gd name="connsiteY83" fmla="*/ 394662 h 6451461"/>
              <a:gd name="connsiteX84" fmla="*/ 5128613 w 7308555"/>
              <a:gd name="connsiteY84" fmla="*/ 356790 h 6451461"/>
              <a:gd name="connsiteX85" fmla="*/ 5128613 w 7308555"/>
              <a:gd name="connsiteY85" fmla="*/ 356790 h 6451461"/>
              <a:gd name="connsiteX86" fmla="*/ 5154525 w 7308555"/>
              <a:gd name="connsiteY86" fmla="*/ 483694 h 6451461"/>
              <a:gd name="connsiteX87" fmla="*/ 5167149 w 7308555"/>
              <a:gd name="connsiteY87" fmla="*/ 458446 h 6451461"/>
              <a:gd name="connsiteX88" fmla="*/ 5013005 w 7308555"/>
              <a:gd name="connsiteY88" fmla="*/ 522230 h 6451461"/>
              <a:gd name="connsiteX89" fmla="*/ 5154525 w 7308555"/>
              <a:gd name="connsiteY89" fmla="*/ 483694 h 6451461"/>
              <a:gd name="connsiteX90" fmla="*/ 5154525 w 7308555"/>
              <a:gd name="connsiteY90" fmla="*/ 483694 h 6451461"/>
              <a:gd name="connsiteX91" fmla="*/ 2069650 w 7308555"/>
              <a:gd name="connsiteY91" fmla="*/ 522230 h 6451461"/>
              <a:gd name="connsiteX92" fmla="*/ 2095562 w 7308555"/>
              <a:gd name="connsiteY92" fmla="*/ 484358 h 6451461"/>
              <a:gd name="connsiteX93" fmla="*/ 2044403 w 7308555"/>
              <a:gd name="connsiteY93" fmla="*/ 484358 h 6451461"/>
              <a:gd name="connsiteX94" fmla="*/ 2069650 w 7308555"/>
              <a:gd name="connsiteY94" fmla="*/ 522230 h 6451461"/>
              <a:gd name="connsiteX95" fmla="*/ 2069650 w 7308555"/>
              <a:gd name="connsiteY95" fmla="*/ 522230 h 6451461"/>
              <a:gd name="connsiteX96" fmla="*/ 2365315 w 7308555"/>
              <a:gd name="connsiteY96" fmla="*/ 496317 h 6451461"/>
              <a:gd name="connsiteX97" fmla="*/ 2352691 w 7308555"/>
              <a:gd name="connsiteY97" fmla="*/ 483694 h 6451461"/>
              <a:gd name="connsiteX98" fmla="*/ 2352691 w 7308555"/>
              <a:gd name="connsiteY98" fmla="*/ 547477 h 6451461"/>
              <a:gd name="connsiteX99" fmla="*/ 2365315 w 7308555"/>
              <a:gd name="connsiteY99" fmla="*/ 496317 h 6451461"/>
              <a:gd name="connsiteX100" fmla="*/ 2365315 w 7308555"/>
              <a:gd name="connsiteY100" fmla="*/ 496317 h 6451461"/>
              <a:gd name="connsiteX101" fmla="*/ 1079673 w 7308555"/>
              <a:gd name="connsiteY101" fmla="*/ 534853 h 6451461"/>
              <a:gd name="connsiteX102" fmla="*/ 1092297 w 7308555"/>
              <a:gd name="connsiteY102" fmla="*/ 509606 h 6451461"/>
              <a:gd name="connsiteX103" fmla="*/ 1066385 w 7308555"/>
              <a:gd name="connsiteY103" fmla="*/ 522230 h 6451461"/>
              <a:gd name="connsiteX104" fmla="*/ 1079673 w 7308555"/>
              <a:gd name="connsiteY104" fmla="*/ 534853 h 6451461"/>
              <a:gd name="connsiteX105" fmla="*/ 1079673 w 7308555"/>
              <a:gd name="connsiteY105" fmla="*/ 534853 h 6451461"/>
              <a:gd name="connsiteX106" fmla="*/ 5013005 w 7308555"/>
              <a:gd name="connsiteY106" fmla="*/ 509606 h 6451461"/>
              <a:gd name="connsiteX107" fmla="*/ 4897397 w 7308555"/>
              <a:gd name="connsiteY107" fmla="*/ 534853 h 6451461"/>
              <a:gd name="connsiteX108" fmla="*/ 5013005 w 7308555"/>
              <a:gd name="connsiteY108" fmla="*/ 509606 h 6451461"/>
              <a:gd name="connsiteX109" fmla="*/ 5013005 w 7308555"/>
              <a:gd name="connsiteY109" fmla="*/ 509606 h 6451461"/>
              <a:gd name="connsiteX110" fmla="*/ 1992578 w 7308555"/>
              <a:gd name="connsiteY110" fmla="*/ 764076 h 6451461"/>
              <a:gd name="connsiteX111" fmla="*/ 2031114 w 7308555"/>
              <a:gd name="connsiteY111" fmla="*/ 700293 h 6451461"/>
              <a:gd name="connsiteX112" fmla="*/ 2018490 w 7308555"/>
              <a:gd name="connsiteY112" fmla="*/ 662421 h 6451461"/>
              <a:gd name="connsiteX113" fmla="*/ 2031114 w 7308555"/>
              <a:gd name="connsiteY113" fmla="*/ 598637 h 6451461"/>
              <a:gd name="connsiteX114" fmla="*/ 2018490 w 7308555"/>
              <a:gd name="connsiteY114" fmla="*/ 598637 h 6451461"/>
              <a:gd name="connsiteX115" fmla="*/ 1954042 w 7308555"/>
              <a:gd name="connsiteY115" fmla="*/ 509606 h 6451461"/>
              <a:gd name="connsiteX116" fmla="*/ 1915506 w 7308555"/>
              <a:gd name="connsiteY116" fmla="*/ 560766 h 6451461"/>
              <a:gd name="connsiteX117" fmla="*/ 1954042 w 7308555"/>
              <a:gd name="connsiteY117" fmla="*/ 637173 h 6451461"/>
              <a:gd name="connsiteX118" fmla="*/ 1992578 w 7308555"/>
              <a:gd name="connsiteY118" fmla="*/ 764076 h 6451461"/>
              <a:gd name="connsiteX119" fmla="*/ 1992578 w 7308555"/>
              <a:gd name="connsiteY119" fmla="*/ 764076 h 6451461"/>
              <a:gd name="connsiteX120" fmla="*/ 2596531 w 7308555"/>
              <a:gd name="connsiteY120" fmla="*/ 534853 h 6451461"/>
              <a:gd name="connsiteX121" fmla="*/ 2596531 w 7308555"/>
              <a:gd name="connsiteY121" fmla="*/ 522230 h 6451461"/>
              <a:gd name="connsiteX122" fmla="*/ 2596531 w 7308555"/>
              <a:gd name="connsiteY122" fmla="*/ 534853 h 6451461"/>
              <a:gd name="connsiteX123" fmla="*/ 2596531 w 7308555"/>
              <a:gd name="connsiteY123" fmla="*/ 534853 h 6451461"/>
              <a:gd name="connsiteX124" fmla="*/ 4781789 w 7308555"/>
              <a:gd name="connsiteY124" fmla="*/ 623885 h 6451461"/>
              <a:gd name="connsiteX125" fmla="*/ 4781789 w 7308555"/>
              <a:gd name="connsiteY125" fmla="*/ 649133 h 6451461"/>
              <a:gd name="connsiteX126" fmla="*/ 4832949 w 7308555"/>
              <a:gd name="connsiteY126" fmla="*/ 649133 h 6451461"/>
              <a:gd name="connsiteX127" fmla="*/ 4820325 w 7308555"/>
              <a:gd name="connsiteY127" fmla="*/ 611261 h 6451461"/>
              <a:gd name="connsiteX128" fmla="*/ 4807701 w 7308555"/>
              <a:gd name="connsiteY128" fmla="*/ 611261 h 6451461"/>
              <a:gd name="connsiteX129" fmla="*/ 4781789 w 7308555"/>
              <a:gd name="connsiteY129" fmla="*/ 623885 h 6451461"/>
              <a:gd name="connsiteX130" fmla="*/ 4781789 w 7308555"/>
              <a:gd name="connsiteY130" fmla="*/ 623885 h 6451461"/>
              <a:gd name="connsiteX131" fmla="*/ 4370517 w 7308555"/>
              <a:gd name="connsiteY131" fmla="*/ 662421 h 6451461"/>
              <a:gd name="connsiteX132" fmla="*/ 4344605 w 7308555"/>
              <a:gd name="connsiteY132" fmla="*/ 649797 h 6451461"/>
              <a:gd name="connsiteX133" fmla="*/ 4344605 w 7308555"/>
              <a:gd name="connsiteY133" fmla="*/ 624549 h 6451461"/>
              <a:gd name="connsiteX134" fmla="*/ 4331981 w 7308555"/>
              <a:gd name="connsiteY134" fmla="*/ 675709 h 6451461"/>
              <a:gd name="connsiteX135" fmla="*/ 4370517 w 7308555"/>
              <a:gd name="connsiteY135" fmla="*/ 662421 h 6451461"/>
              <a:gd name="connsiteX136" fmla="*/ 4370517 w 7308555"/>
              <a:gd name="connsiteY136" fmla="*/ 662421 h 6451461"/>
              <a:gd name="connsiteX137" fmla="*/ 2262330 w 7308555"/>
              <a:gd name="connsiteY137" fmla="*/ 662421 h 6451461"/>
              <a:gd name="connsiteX138" fmla="*/ 2236418 w 7308555"/>
              <a:gd name="connsiteY138" fmla="*/ 637173 h 6451461"/>
              <a:gd name="connsiteX139" fmla="*/ 2262330 w 7308555"/>
              <a:gd name="connsiteY139" fmla="*/ 662421 h 6451461"/>
              <a:gd name="connsiteX140" fmla="*/ 2262330 w 7308555"/>
              <a:gd name="connsiteY140" fmla="*/ 662421 h 6451461"/>
              <a:gd name="connsiteX141" fmla="*/ 835833 w 7308555"/>
              <a:gd name="connsiteY141" fmla="*/ 662421 h 6451461"/>
              <a:gd name="connsiteX142" fmla="*/ 848457 w 7308555"/>
              <a:gd name="connsiteY142" fmla="*/ 649797 h 6451461"/>
              <a:gd name="connsiteX143" fmla="*/ 822545 w 7308555"/>
              <a:gd name="connsiteY143" fmla="*/ 637173 h 6451461"/>
              <a:gd name="connsiteX144" fmla="*/ 835833 w 7308555"/>
              <a:gd name="connsiteY144" fmla="*/ 662421 h 6451461"/>
              <a:gd name="connsiteX145" fmla="*/ 835833 w 7308555"/>
              <a:gd name="connsiteY145" fmla="*/ 662421 h 6451461"/>
              <a:gd name="connsiteX146" fmla="*/ 1851058 w 7308555"/>
              <a:gd name="connsiteY146" fmla="*/ 675045 h 6451461"/>
              <a:gd name="connsiteX147" fmla="*/ 1825146 w 7308555"/>
              <a:gd name="connsiteY147" fmla="*/ 637173 h 6451461"/>
              <a:gd name="connsiteX148" fmla="*/ 1851058 w 7308555"/>
              <a:gd name="connsiteY148" fmla="*/ 675045 h 6451461"/>
              <a:gd name="connsiteX149" fmla="*/ 1851058 w 7308555"/>
              <a:gd name="connsiteY149" fmla="*/ 675045 h 6451461"/>
              <a:gd name="connsiteX150" fmla="*/ 3740652 w 7308555"/>
              <a:gd name="connsiteY150" fmla="*/ 687669 h 6451461"/>
              <a:gd name="connsiteX151" fmla="*/ 3740652 w 7308555"/>
              <a:gd name="connsiteY151" fmla="*/ 700293 h 6451461"/>
              <a:gd name="connsiteX152" fmla="*/ 3753276 w 7308555"/>
              <a:gd name="connsiteY152" fmla="*/ 700293 h 6451461"/>
              <a:gd name="connsiteX153" fmla="*/ 3740652 w 7308555"/>
              <a:gd name="connsiteY153" fmla="*/ 687669 h 6451461"/>
              <a:gd name="connsiteX154" fmla="*/ 3740652 w 7308555"/>
              <a:gd name="connsiteY154" fmla="*/ 687669 h 6451461"/>
              <a:gd name="connsiteX155" fmla="*/ 2120810 w 7308555"/>
              <a:gd name="connsiteY155" fmla="*/ 700293 h 6451461"/>
              <a:gd name="connsiteX156" fmla="*/ 2108186 w 7308555"/>
              <a:gd name="connsiteY156" fmla="*/ 700293 h 6451461"/>
              <a:gd name="connsiteX157" fmla="*/ 2108186 w 7308555"/>
              <a:gd name="connsiteY157" fmla="*/ 725540 h 6451461"/>
              <a:gd name="connsiteX158" fmla="*/ 2120810 w 7308555"/>
              <a:gd name="connsiteY158" fmla="*/ 700293 h 6451461"/>
              <a:gd name="connsiteX159" fmla="*/ 2120810 w 7308555"/>
              <a:gd name="connsiteY159" fmla="*/ 700293 h 6451461"/>
              <a:gd name="connsiteX160" fmla="*/ 1825146 w 7308555"/>
              <a:gd name="connsiteY160" fmla="*/ 738829 h 6451461"/>
              <a:gd name="connsiteX161" fmla="*/ 1812522 w 7308555"/>
              <a:gd name="connsiteY161" fmla="*/ 700957 h 6451461"/>
              <a:gd name="connsiteX162" fmla="*/ 1825146 w 7308555"/>
              <a:gd name="connsiteY162" fmla="*/ 738829 h 6451461"/>
              <a:gd name="connsiteX163" fmla="*/ 1825146 w 7308555"/>
              <a:gd name="connsiteY163" fmla="*/ 738829 h 6451461"/>
              <a:gd name="connsiteX164" fmla="*/ 4409053 w 7308555"/>
              <a:gd name="connsiteY164" fmla="*/ 814572 h 6451461"/>
              <a:gd name="connsiteX165" fmla="*/ 4434965 w 7308555"/>
              <a:gd name="connsiteY165" fmla="*/ 763412 h 6451461"/>
              <a:gd name="connsiteX166" fmla="*/ 4409053 w 7308555"/>
              <a:gd name="connsiteY166" fmla="*/ 750788 h 6451461"/>
              <a:gd name="connsiteX167" fmla="*/ 4396429 w 7308555"/>
              <a:gd name="connsiteY167" fmla="*/ 814572 h 6451461"/>
              <a:gd name="connsiteX168" fmla="*/ 4409053 w 7308555"/>
              <a:gd name="connsiteY168" fmla="*/ 814572 h 6451461"/>
              <a:gd name="connsiteX169" fmla="*/ 4409053 w 7308555"/>
              <a:gd name="connsiteY169" fmla="*/ 814572 h 6451461"/>
              <a:gd name="connsiteX170" fmla="*/ 4409053 w 7308555"/>
              <a:gd name="connsiteY170" fmla="*/ 814572 h 6451461"/>
              <a:gd name="connsiteX171" fmla="*/ 2429763 w 7308555"/>
              <a:gd name="connsiteY171" fmla="*/ 827860 h 6451461"/>
              <a:gd name="connsiteX172" fmla="*/ 2391227 w 7308555"/>
              <a:gd name="connsiteY172" fmla="*/ 764076 h 6451461"/>
              <a:gd name="connsiteX173" fmla="*/ 2429763 w 7308555"/>
              <a:gd name="connsiteY173" fmla="*/ 827860 h 6451461"/>
              <a:gd name="connsiteX174" fmla="*/ 2429763 w 7308555"/>
              <a:gd name="connsiteY174" fmla="*/ 827860 h 6451461"/>
              <a:gd name="connsiteX175" fmla="*/ 5141902 w 7308555"/>
              <a:gd name="connsiteY175" fmla="*/ 776700 h 6451461"/>
              <a:gd name="connsiteX176" fmla="*/ 5141902 w 7308555"/>
              <a:gd name="connsiteY176" fmla="*/ 801948 h 6451461"/>
              <a:gd name="connsiteX177" fmla="*/ 5154525 w 7308555"/>
              <a:gd name="connsiteY177" fmla="*/ 789324 h 6451461"/>
              <a:gd name="connsiteX178" fmla="*/ 5141902 w 7308555"/>
              <a:gd name="connsiteY178" fmla="*/ 776700 h 6451461"/>
              <a:gd name="connsiteX179" fmla="*/ 5141902 w 7308555"/>
              <a:gd name="connsiteY179" fmla="*/ 776700 h 6451461"/>
              <a:gd name="connsiteX180" fmla="*/ 1170033 w 7308555"/>
              <a:gd name="connsiteY180" fmla="*/ 814572 h 6451461"/>
              <a:gd name="connsiteX181" fmla="*/ 1157410 w 7308555"/>
              <a:gd name="connsiteY181" fmla="*/ 789324 h 6451461"/>
              <a:gd name="connsiteX182" fmla="*/ 1170033 w 7308555"/>
              <a:gd name="connsiteY182" fmla="*/ 814572 h 6451461"/>
              <a:gd name="connsiteX183" fmla="*/ 1170033 w 7308555"/>
              <a:gd name="connsiteY183" fmla="*/ 814572 h 6451461"/>
              <a:gd name="connsiteX184" fmla="*/ 1118209 w 7308555"/>
              <a:gd name="connsiteY184" fmla="*/ 840484 h 6451461"/>
              <a:gd name="connsiteX185" fmla="*/ 1105585 w 7308555"/>
              <a:gd name="connsiteY185" fmla="*/ 878356 h 6451461"/>
              <a:gd name="connsiteX186" fmla="*/ 1144121 w 7308555"/>
              <a:gd name="connsiteY186" fmla="*/ 827196 h 6451461"/>
              <a:gd name="connsiteX187" fmla="*/ 1118209 w 7308555"/>
              <a:gd name="connsiteY187" fmla="*/ 840484 h 6451461"/>
              <a:gd name="connsiteX188" fmla="*/ 1118209 w 7308555"/>
              <a:gd name="connsiteY188" fmla="*/ 840484 h 6451461"/>
              <a:gd name="connsiteX189" fmla="*/ 3560596 w 7308555"/>
              <a:gd name="connsiteY189" fmla="*/ 827860 h 6451461"/>
              <a:gd name="connsiteX190" fmla="*/ 3560596 w 7308555"/>
              <a:gd name="connsiteY190" fmla="*/ 853108 h 6451461"/>
              <a:gd name="connsiteX191" fmla="*/ 3560596 w 7308555"/>
              <a:gd name="connsiteY191" fmla="*/ 827860 h 6451461"/>
              <a:gd name="connsiteX192" fmla="*/ 3560596 w 7308555"/>
              <a:gd name="connsiteY192" fmla="*/ 827860 h 6451461"/>
              <a:gd name="connsiteX193" fmla="*/ 3882172 w 7308555"/>
              <a:gd name="connsiteY193" fmla="*/ 916892 h 6451461"/>
              <a:gd name="connsiteX194" fmla="*/ 3946620 w 7308555"/>
              <a:gd name="connsiteY194" fmla="*/ 891644 h 6451461"/>
              <a:gd name="connsiteX195" fmla="*/ 3882172 w 7308555"/>
              <a:gd name="connsiteY195" fmla="*/ 916892 h 6451461"/>
              <a:gd name="connsiteX196" fmla="*/ 3882172 w 7308555"/>
              <a:gd name="connsiteY196" fmla="*/ 916892 h 6451461"/>
              <a:gd name="connsiteX197" fmla="*/ 3650292 w 7308555"/>
              <a:gd name="connsiteY197" fmla="*/ 890980 h 6451461"/>
              <a:gd name="connsiteX198" fmla="*/ 3662915 w 7308555"/>
              <a:gd name="connsiteY198" fmla="*/ 890980 h 6451461"/>
              <a:gd name="connsiteX199" fmla="*/ 3650292 w 7308555"/>
              <a:gd name="connsiteY199" fmla="*/ 890980 h 6451461"/>
              <a:gd name="connsiteX200" fmla="*/ 3650292 w 7308555"/>
              <a:gd name="connsiteY200" fmla="*/ 890980 h 6451461"/>
              <a:gd name="connsiteX201" fmla="*/ 398649 w 7308555"/>
              <a:gd name="connsiteY201" fmla="*/ 890980 h 6451461"/>
              <a:gd name="connsiteX202" fmla="*/ 372736 w 7308555"/>
              <a:gd name="connsiteY202" fmla="*/ 916227 h 6451461"/>
              <a:gd name="connsiteX203" fmla="*/ 398649 w 7308555"/>
              <a:gd name="connsiteY203" fmla="*/ 890980 h 6451461"/>
              <a:gd name="connsiteX204" fmla="*/ 398649 w 7308555"/>
              <a:gd name="connsiteY204" fmla="*/ 890980 h 6451461"/>
              <a:gd name="connsiteX205" fmla="*/ 758097 w 7308555"/>
              <a:gd name="connsiteY205" fmla="*/ 904268 h 6451461"/>
              <a:gd name="connsiteX206" fmla="*/ 770720 w 7308555"/>
              <a:gd name="connsiteY206" fmla="*/ 916892 h 6451461"/>
              <a:gd name="connsiteX207" fmla="*/ 758097 w 7308555"/>
              <a:gd name="connsiteY207" fmla="*/ 891644 h 6451461"/>
              <a:gd name="connsiteX208" fmla="*/ 758097 w 7308555"/>
              <a:gd name="connsiteY208" fmla="*/ 904268 h 6451461"/>
              <a:gd name="connsiteX209" fmla="*/ 758097 w 7308555"/>
              <a:gd name="connsiteY209" fmla="*/ 904268 h 6451461"/>
              <a:gd name="connsiteX210" fmla="*/ 3843636 w 7308555"/>
              <a:gd name="connsiteY210" fmla="*/ 942139 h 6451461"/>
              <a:gd name="connsiteX211" fmla="*/ 3831012 w 7308555"/>
              <a:gd name="connsiteY211" fmla="*/ 954763 h 6451461"/>
              <a:gd name="connsiteX212" fmla="*/ 3843636 w 7308555"/>
              <a:gd name="connsiteY212" fmla="*/ 942139 h 6451461"/>
              <a:gd name="connsiteX213" fmla="*/ 3843636 w 7308555"/>
              <a:gd name="connsiteY213" fmla="*/ 942139 h 6451461"/>
              <a:gd name="connsiteX214" fmla="*/ 565416 w 7308555"/>
              <a:gd name="connsiteY214" fmla="*/ 1005923 h 6451461"/>
              <a:gd name="connsiteX215" fmla="*/ 539504 w 7308555"/>
              <a:gd name="connsiteY215" fmla="*/ 1005923 h 6451461"/>
              <a:gd name="connsiteX216" fmla="*/ 565416 w 7308555"/>
              <a:gd name="connsiteY216" fmla="*/ 1005923 h 6451461"/>
              <a:gd name="connsiteX217" fmla="*/ 565416 w 7308555"/>
              <a:gd name="connsiteY217" fmla="*/ 1005923 h 6451461"/>
              <a:gd name="connsiteX218" fmla="*/ 5385741 w 7308555"/>
              <a:gd name="connsiteY218" fmla="*/ 1043795 h 6451461"/>
              <a:gd name="connsiteX219" fmla="*/ 5398365 w 7308555"/>
              <a:gd name="connsiteY219" fmla="*/ 1043795 h 6451461"/>
              <a:gd name="connsiteX220" fmla="*/ 5385741 w 7308555"/>
              <a:gd name="connsiteY220" fmla="*/ 1043795 h 6451461"/>
              <a:gd name="connsiteX221" fmla="*/ 5385741 w 7308555"/>
              <a:gd name="connsiteY221" fmla="*/ 1043795 h 6451461"/>
              <a:gd name="connsiteX222" fmla="*/ 1581306 w 7308555"/>
              <a:gd name="connsiteY222" fmla="*/ 1094955 h 6451461"/>
              <a:gd name="connsiteX223" fmla="*/ 1530146 w 7308555"/>
              <a:gd name="connsiteY223" fmla="*/ 1082331 h 6451461"/>
              <a:gd name="connsiteX224" fmla="*/ 1633130 w 7308555"/>
              <a:gd name="connsiteY224" fmla="*/ 1171362 h 6451461"/>
              <a:gd name="connsiteX225" fmla="*/ 1607218 w 7308555"/>
              <a:gd name="connsiteY225" fmla="*/ 1120202 h 6451461"/>
              <a:gd name="connsiteX226" fmla="*/ 1581306 w 7308555"/>
              <a:gd name="connsiteY226" fmla="*/ 1094955 h 6451461"/>
              <a:gd name="connsiteX227" fmla="*/ 1581306 w 7308555"/>
              <a:gd name="connsiteY227" fmla="*/ 1094955 h 6451461"/>
              <a:gd name="connsiteX228" fmla="*/ 4717341 w 7308555"/>
              <a:gd name="connsiteY228" fmla="*/ 1171362 h 6451461"/>
              <a:gd name="connsiteX229" fmla="*/ 4717341 w 7308555"/>
              <a:gd name="connsiteY229" fmla="*/ 1146115 h 6451461"/>
              <a:gd name="connsiteX230" fmla="*/ 4717341 w 7308555"/>
              <a:gd name="connsiteY230" fmla="*/ 1171362 h 6451461"/>
              <a:gd name="connsiteX231" fmla="*/ 4717341 w 7308555"/>
              <a:gd name="connsiteY231" fmla="*/ 1171362 h 6451461"/>
              <a:gd name="connsiteX232" fmla="*/ 629865 w 7308555"/>
              <a:gd name="connsiteY232" fmla="*/ 1286306 h 6451461"/>
              <a:gd name="connsiteX233" fmla="*/ 617241 w 7308555"/>
              <a:gd name="connsiteY233" fmla="*/ 1261058 h 6451461"/>
              <a:gd name="connsiteX234" fmla="*/ 617241 w 7308555"/>
              <a:gd name="connsiteY234" fmla="*/ 1261058 h 6451461"/>
              <a:gd name="connsiteX235" fmla="*/ 604617 w 7308555"/>
              <a:gd name="connsiteY235" fmla="*/ 1261058 h 6451461"/>
              <a:gd name="connsiteX236" fmla="*/ 604617 w 7308555"/>
              <a:gd name="connsiteY236" fmla="*/ 1286306 h 6451461"/>
              <a:gd name="connsiteX237" fmla="*/ 629865 w 7308555"/>
              <a:gd name="connsiteY237" fmla="*/ 1286306 h 6451461"/>
              <a:gd name="connsiteX238" fmla="*/ 629865 w 7308555"/>
              <a:gd name="connsiteY238" fmla="*/ 1286306 h 6451461"/>
              <a:gd name="connsiteX239" fmla="*/ 629865 w 7308555"/>
              <a:gd name="connsiteY239" fmla="*/ 1298930 h 6451461"/>
              <a:gd name="connsiteX240" fmla="*/ 655777 w 7308555"/>
              <a:gd name="connsiteY240" fmla="*/ 1273682 h 6451461"/>
              <a:gd name="connsiteX241" fmla="*/ 629865 w 7308555"/>
              <a:gd name="connsiteY241" fmla="*/ 1298930 h 6451461"/>
              <a:gd name="connsiteX242" fmla="*/ 629865 w 7308555"/>
              <a:gd name="connsiteY242" fmla="*/ 1298930 h 6451461"/>
              <a:gd name="connsiteX243" fmla="*/ 835833 w 7308555"/>
              <a:gd name="connsiteY243" fmla="*/ 1400585 h 6451461"/>
              <a:gd name="connsiteX244" fmla="*/ 797297 w 7308555"/>
              <a:gd name="connsiteY244" fmla="*/ 1413209 h 6451461"/>
              <a:gd name="connsiteX245" fmla="*/ 835833 w 7308555"/>
              <a:gd name="connsiteY245" fmla="*/ 1425833 h 6451461"/>
              <a:gd name="connsiteX246" fmla="*/ 835833 w 7308555"/>
              <a:gd name="connsiteY246" fmla="*/ 1400585 h 6451461"/>
              <a:gd name="connsiteX247" fmla="*/ 835833 w 7308555"/>
              <a:gd name="connsiteY247" fmla="*/ 1400585 h 6451461"/>
              <a:gd name="connsiteX248" fmla="*/ 617241 w 7308555"/>
              <a:gd name="connsiteY248" fmla="*/ 1413209 h 6451461"/>
              <a:gd name="connsiteX249" fmla="*/ 604617 w 7308555"/>
              <a:gd name="connsiteY249" fmla="*/ 1438457 h 6451461"/>
              <a:gd name="connsiteX250" fmla="*/ 617241 w 7308555"/>
              <a:gd name="connsiteY250" fmla="*/ 1438457 h 6451461"/>
              <a:gd name="connsiteX251" fmla="*/ 617241 w 7308555"/>
              <a:gd name="connsiteY251" fmla="*/ 1413209 h 6451461"/>
              <a:gd name="connsiteX252" fmla="*/ 617241 w 7308555"/>
              <a:gd name="connsiteY252" fmla="*/ 1413209 h 6451461"/>
              <a:gd name="connsiteX253" fmla="*/ 4190460 w 7308555"/>
              <a:gd name="connsiteY253" fmla="*/ 1439121 h 6451461"/>
              <a:gd name="connsiteX254" fmla="*/ 4216372 w 7308555"/>
              <a:gd name="connsiteY254" fmla="*/ 1439121 h 6451461"/>
              <a:gd name="connsiteX255" fmla="*/ 4190460 w 7308555"/>
              <a:gd name="connsiteY255" fmla="*/ 1439121 h 6451461"/>
              <a:gd name="connsiteX256" fmla="*/ 4190460 w 7308555"/>
              <a:gd name="connsiteY256" fmla="*/ 1439121 h 6451461"/>
              <a:gd name="connsiteX257" fmla="*/ 4563197 w 7308555"/>
              <a:gd name="connsiteY257" fmla="*/ 1451745 h 6451461"/>
              <a:gd name="connsiteX258" fmla="*/ 4589109 w 7308555"/>
              <a:gd name="connsiteY258" fmla="*/ 1451745 h 6451461"/>
              <a:gd name="connsiteX259" fmla="*/ 4576485 w 7308555"/>
              <a:gd name="connsiteY259" fmla="*/ 1439121 h 6451461"/>
              <a:gd name="connsiteX260" fmla="*/ 4563197 w 7308555"/>
              <a:gd name="connsiteY260" fmla="*/ 1451745 h 6451461"/>
              <a:gd name="connsiteX261" fmla="*/ 4563197 w 7308555"/>
              <a:gd name="connsiteY261" fmla="*/ 1451745 h 6451461"/>
              <a:gd name="connsiteX262" fmla="*/ 4961845 w 7308555"/>
              <a:gd name="connsiteY262" fmla="*/ 1476993 h 6451461"/>
              <a:gd name="connsiteX263" fmla="*/ 4949222 w 7308555"/>
              <a:gd name="connsiteY263" fmla="*/ 1451745 h 6451461"/>
              <a:gd name="connsiteX264" fmla="*/ 4961845 w 7308555"/>
              <a:gd name="connsiteY264" fmla="*/ 1476993 h 6451461"/>
              <a:gd name="connsiteX265" fmla="*/ 4961845 w 7308555"/>
              <a:gd name="connsiteY265" fmla="*/ 1476993 h 6451461"/>
              <a:gd name="connsiteX266" fmla="*/ 796633 w 7308555"/>
              <a:gd name="connsiteY266" fmla="*/ 1502241 h 6451461"/>
              <a:gd name="connsiteX267" fmla="*/ 784009 w 7308555"/>
              <a:gd name="connsiteY267" fmla="*/ 1514864 h 6451461"/>
              <a:gd name="connsiteX268" fmla="*/ 796633 w 7308555"/>
              <a:gd name="connsiteY268" fmla="*/ 1502241 h 6451461"/>
              <a:gd name="connsiteX269" fmla="*/ 796633 w 7308555"/>
              <a:gd name="connsiteY269" fmla="*/ 1502241 h 6451461"/>
              <a:gd name="connsiteX270" fmla="*/ 4820325 w 7308555"/>
              <a:gd name="connsiteY270" fmla="*/ 1528153 h 6451461"/>
              <a:gd name="connsiteX271" fmla="*/ 4781789 w 7308555"/>
              <a:gd name="connsiteY271" fmla="*/ 1528153 h 6451461"/>
              <a:gd name="connsiteX272" fmla="*/ 4820325 w 7308555"/>
              <a:gd name="connsiteY272" fmla="*/ 1528153 h 6451461"/>
              <a:gd name="connsiteX273" fmla="*/ 4820325 w 7308555"/>
              <a:gd name="connsiteY273" fmla="*/ 1528153 h 6451461"/>
              <a:gd name="connsiteX274" fmla="*/ 5450190 w 7308555"/>
              <a:gd name="connsiteY274" fmla="*/ 1578648 h 6451461"/>
              <a:gd name="connsiteX275" fmla="*/ 5437566 w 7308555"/>
              <a:gd name="connsiteY275" fmla="*/ 1553400 h 6451461"/>
              <a:gd name="connsiteX276" fmla="*/ 5424942 w 7308555"/>
              <a:gd name="connsiteY276" fmla="*/ 1566024 h 6451461"/>
              <a:gd name="connsiteX277" fmla="*/ 5450190 w 7308555"/>
              <a:gd name="connsiteY277" fmla="*/ 1578648 h 6451461"/>
              <a:gd name="connsiteX278" fmla="*/ 5450190 w 7308555"/>
              <a:gd name="connsiteY278" fmla="*/ 1578648 h 6451461"/>
              <a:gd name="connsiteX279" fmla="*/ 7185639 w 7308555"/>
              <a:gd name="connsiteY279" fmla="*/ 1591937 h 6451461"/>
              <a:gd name="connsiteX280" fmla="*/ 7159727 w 7308555"/>
              <a:gd name="connsiteY280" fmla="*/ 1566689 h 6451461"/>
              <a:gd name="connsiteX281" fmla="*/ 7159727 w 7308555"/>
              <a:gd name="connsiteY281" fmla="*/ 1579313 h 6451461"/>
              <a:gd name="connsiteX282" fmla="*/ 7185639 w 7308555"/>
              <a:gd name="connsiteY282" fmla="*/ 1591937 h 6451461"/>
              <a:gd name="connsiteX283" fmla="*/ 7185639 w 7308555"/>
              <a:gd name="connsiteY283" fmla="*/ 1591937 h 6451461"/>
              <a:gd name="connsiteX284" fmla="*/ 1079673 w 7308555"/>
              <a:gd name="connsiteY284" fmla="*/ 1604560 h 6451461"/>
              <a:gd name="connsiteX285" fmla="*/ 1067049 w 7308555"/>
              <a:gd name="connsiteY285" fmla="*/ 1579313 h 6451461"/>
              <a:gd name="connsiteX286" fmla="*/ 1067049 w 7308555"/>
              <a:gd name="connsiteY286" fmla="*/ 1579313 h 6451461"/>
              <a:gd name="connsiteX287" fmla="*/ 1079673 w 7308555"/>
              <a:gd name="connsiteY287" fmla="*/ 1604560 h 6451461"/>
              <a:gd name="connsiteX288" fmla="*/ 1079673 w 7308555"/>
              <a:gd name="connsiteY288" fmla="*/ 1604560 h 6451461"/>
              <a:gd name="connsiteX289" fmla="*/ 1131497 w 7308555"/>
              <a:gd name="connsiteY289" fmla="*/ 1591937 h 6451461"/>
              <a:gd name="connsiteX290" fmla="*/ 1105585 w 7308555"/>
              <a:gd name="connsiteY290" fmla="*/ 1604560 h 6451461"/>
              <a:gd name="connsiteX291" fmla="*/ 1131497 w 7308555"/>
              <a:gd name="connsiteY291" fmla="*/ 1604560 h 6451461"/>
              <a:gd name="connsiteX292" fmla="*/ 1131497 w 7308555"/>
              <a:gd name="connsiteY292" fmla="*/ 1591937 h 6451461"/>
              <a:gd name="connsiteX293" fmla="*/ 1131497 w 7308555"/>
              <a:gd name="connsiteY293" fmla="*/ 1591937 h 6451461"/>
              <a:gd name="connsiteX294" fmla="*/ 1131497 w 7308555"/>
              <a:gd name="connsiteY294" fmla="*/ 1591937 h 6451461"/>
              <a:gd name="connsiteX295" fmla="*/ 6169750 w 7308555"/>
              <a:gd name="connsiteY295" fmla="*/ 1655056 h 6451461"/>
              <a:gd name="connsiteX296" fmla="*/ 6182374 w 7308555"/>
              <a:gd name="connsiteY296" fmla="*/ 1629808 h 6451461"/>
              <a:gd name="connsiteX297" fmla="*/ 6156462 w 7308555"/>
              <a:gd name="connsiteY297" fmla="*/ 1617184 h 6451461"/>
              <a:gd name="connsiteX298" fmla="*/ 6169750 w 7308555"/>
              <a:gd name="connsiteY298" fmla="*/ 1655056 h 6451461"/>
              <a:gd name="connsiteX299" fmla="*/ 6169750 w 7308555"/>
              <a:gd name="connsiteY299" fmla="*/ 1655056 h 6451461"/>
              <a:gd name="connsiteX300" fmla="*/ 7147103 w 7308555"/>
              <a:gd name="connsiteY300" fmla="*/ 1629808 h 6451461"/>
              <a:gd name="connsiteX301" fmla="*/ 7121192 w 7308555"/>
              <a:gd name="connsiteY301" fmla="*/ 1617184 h 6451461"/>
              <a:gd name="connsiteX302" fmla="*/ 7147103 w 7308555"/>
              <a:gd name="connsiteY302" fmla="*/ 1629808 h 6451461"/>
              <a:gd name="connsiteX303" fmla="*/ 7147103 w 7308555"/>
              <a:gd name="connsiteY303" fmla="*/ 1629808 h 6451461"/>
              <a:gd name="connsiteX304" fmla="*/ 1568018 w 7308555"/>
              <a:gd name="connsiteY304" fmla="*/ 1642432 h 6451461"/>
              <a:gd name="connsiteX305" fmla="*/ 1580641 w 7308555"/>
              <a:gd name="connsiteY305" fmla="*/ 1667680 h 6451461"/>
              <a:gd name="connsiteX306" fmla="*/ 1568018 w 7308555"/>
              <a:gd name="connsiteY306" fmla="*/ 1642432 h 6451461"/>
              <a:gd name="connsiteX307" fmla="*/ 1568018 w 7308555"/>
              <a:gd name="connsiteY307" fmla="*/ 1642432 h 6451461"/>
              <a:gd name="connsiteX308" fmla="*/ 7159727 w 7308555"/>
              <a:gd name="connsiteY308" fmla="*/ 1667680 h 6451461"/>
              <a:gd name="connsiteX309" fmla="*/ 7147103 w 7308555"/>
              <a:gd name="connsiteY309" fmla="*/ 1655056 h 6451461"/>
              <a:gd name="connsiteX310" fmla="*/ 7159727 w 7308555"/>
              <a:gd name="connsiteY310" fmla="*/ 1667680 h 6451461"/>
              <a:gd name="connsiteX311" fmla="*/ 7159727 w 7308555"/>
              <a:gd name="connsiteY311" fmla="*/ 1667680 h 6451461"/>
              <a:gd name="connsiteX312" fmla="*/ 283040 w 7308555"/>
              <a:gd name="connsiteY312" fmla="*/ 1655056 h 6451461"/>
              <a:gd name="connsiteX313" fmla="*/ 295664 w 7308555"/>
              <a:gd name="connsiteY313" fmla="*/ 1667680 h 6451461"/>
              <a:gd name="connsiteX314" fmla="*/ 283040 w 7308555"/>
              <a:gd name="connsiteY314" fmla="*/ 1655056 h 6451461"/>
              <a:gd name="connsiteX315" fmla="*/ 283040 w 7308555"/>
              <a:gd name="connsiteY315" fmla="*/ 1655056 h 6451461"/>
              <a:gd name="connsiteX316" fmla="*/ 848457 w 7308555"/>
              <a:gd name="connsiteY316" fmla="*/ 1693592 h 6451461"/>
              <a:gd name="connsiteX317" fmla="*/ 861081 w 7308555"/>
              <a:gd name="connsiteY317" fmla="*/ 1718840 h 6451461"/>
              <a:gd name="connsiteX318" fmla="*/ 848457 w 7308555"/>
              <a:gd name="connsiteY318" fmla="*/ 1693592 h 6451461"/>
              <a:gd name="connsiteX319" fmla="*/ 848457 w 7308555"/>
              <a:gd name="connsiteY319" fmla="*/ 1693592 h 6451461"/>
              <a:gd name="connsiteX320" fmla="*/ 964065 w 7308555"/>
              <a:gd name="connsiteY320" fmla="*/ 1782623 h 6451461"/>
              <a:gd name="connsiteX321" fmla="*/ 989977 w 7308555"/>
              <a:gd name="connsiteY321" fmla="*/ 1757376 h 6451461"/>
              <a:gd name="connsiteX322" fmla="*/ 1015889 w 7308555"/>
              <a:gd name="connsiteY322" fmla="*/ 1769999 h 6451461"/>
              <a:gd name="connsiteX323" fmla="*/ 1028513 w 7308555"/>
              <a:gd name="connsiteY323" fmla="*/ 1706216 h 6451461"/>
              <a:gd name="connsiteX324" fmla="*/ 1015889 w 7308555"/>
              <a:gd name="connsiteY324" fmla="*/ 1718840 h 6451461"/>
              <a:gd name="connsiteX325" fmla="*/ 977353 w 7308555"/>
              <a:gd name="connsiteY325" fmla="*/ 1718840 h 6451461"/>
              <a:gd name="connsiteX326" fmla="*/ 951441 w 7308555"/>
              <a:gd name="connsiteY326" fmla="*/ 1693592 h 6451461"/>
              <a:gd name="connsiteX327" fmla="*/ 912905 w 7308555"/>
              <a:gd name="connsiteY327" fmla="*/ 1744752 h 6451461"/>
              <a:gd name="connsiteX328" fmla="*/ 964065 w 7308555"/>
              <a:gd name="connsiteY328" fmla="*/ 1757376 h 6451461"/>
              <a:gd name="connsiteX329" fmla="*/ 964065 w 7308555"/>
              <a:gd name="connsiteY329" fmla="*/ 1782623 h 6451461"/>
              <a:gd name="connsiteX330" fmla="*/ 964065 w 7308555"/>
              <a:gd name="connsiteY330" fmla="*/ 1782623 h 6451461"/>
              <a:gd name="connsiteX331" fmla="*/ 1516858 w 7308555"/>
              <a:gd name="connsiteY331" fmla="*/ 1706216 h 6451461"/>
              <a:gd name="connsiteX332" fmla="*/ 1542770 w 7308555"/>
              <a:gd name="connsiteY332" fmla="*/ 1718840 h 6451461"/>
              <a:gd name="connsiteX333" fmla="*/ 1516858 w 7308555"/>
              <a:gd name="connsiteY333" fmla="*/ 1693592 h 6451461"/>
              <a:gd name="connsiteX334" fmla="*/ 1516858 w 7308555"/>
              <a:gd name="connsiteY334" fmla="*/ 1706216 h 6451461"/>
              <a:gd name="connsiteX335" fmla="*/ 1516858 w 7308555"/>
              <a:gd name="connsiteY335" fmla="*/ 1706216 h 6451461"/>
              <a:gd name="connsiteX336" fmla="*/ 1516858 w 7308555"/>
              <a:gd name="connsiteY336" fmla="*/ 1706216 h 6451461"/>
              <a:gd name="connsiteX337" fmla="*/ 1079673 w 7308555"/>
              <a:gd name="connsiteY337" fmla="*/ 1718840 h 6451461"/>
              <a:gd name="connsiteX338" fmla="*/ 1079673 w 7308555"/>
              <a:gd name="connsiteY338" fmla="*/ 1706216 h 6451461"/>
              <a:gd name="connsiteX339" fmla="*/ 1053761 w 7308555"/>
              <a:gd name="connsiteY339" fmla="*/ 1706216 h 6451461"/>
              <a:gd name="connsiteX340" fmla="*/ 1079673 w 7308555"/>
              <a:gd name="connsiteY340" fmla="*/ 1718840 h 6451461"/>
              <a:gd name="connsiteX341" fmla="*/ 1079673 w 7308555"/>
              <a:gd name="connsiteY341" fmla="*/ 1718840 h 6451461"/>
              <a:gd name="connsiteX342" fmla="*/ 6452791 w 7308555"/>
              <a:gd name="connsiteY342" fmla="*/ 1706216 h 6451461"/>
              <a:gd name="connsiteX343" fmla="*/ 6414255 w 7308555"/>
              <a:gd name="connsiteY343" fmla="*/ 1706216 h 6451461"/>
              <a:gd name="connsiteX344" fmla="*/ 6452791 w 7308555"/>
              <a:gd name="connsiteY344" fmla="*/ 1706216 h 6451461"/>
              <a:gd name="connsiteX345" fmla="*/ 6452791 w 7308555"/>
              <a:gd name="connsiteY345" fmla="*/ 1706216 h 6451461"/>
              <a:gd name="connsiteX346" fmla="*/ 5835550 w 7308555"/>
              <a:gd name="connsiteY346" fmla="*/ 1731464 h 6451461"/>
              <a:gd name="connsiteX347" fmla="*/ 5822926 w 7308555"/>
              <a:gd name="connsiteY347" fmla="*/ 1731464 h 6451461"/>
              <a:gd name="connsiteX348" fmla="*/ 5835550 w 7308555"/>
              <a:gd name="connsiteY348" fmla="*/ 1731464 h 6451461"/>
              <a:gd name="connsiteX349" fmla="*/ 5835550 w 7308555"/>
              <a:gd name="connsiteY349" fmla="*/ 1731464 h 6451461"/>
              <a:gd name="connsiteX350" fmla="*/ 1825146 w 7308555"/>
              <a:gd name="connsiteY350" fmla="*/ 1757376 h 6451461"/>
              <a:gd name="connsiteX351" fmla="*/ 1851058 w 7308555"/>
              <a:gd name="connsiteY351" fmla="*/ 1769999 h 6451461"/>
              <a:gd name="connsiteX352" fmla="*/ 1825146 w 7308555"/>
              <a:gd name="connsiteY352" fmla="*/ 1757376 h 6451461"/>
              <a:gd name="connsiteX353" fmla="*/ 1825146 w 7308555"/>
              <a:gd name="connsiteY353" fmla="*/ 1757376 h 6451461"/>
              <a:gd name="connsiteX354" fmla="*/ 1387961 w 7308555"/>
              <a:gd name="connsiteY354" fmla="*/ 1807871 h 6451461"/>
              <a:gd name="connsiteX355" fmla="*/ 1413873 w 7308555"/>
              <a:gd name="connsiteY355" fmla="*/ 1820495 h 6451461"/>
              <a:gd name="connsiteX356" fmla="*/ 1439786 w 7308555"/>
              <a:gd name="connsiteY356" fmla="*/ 1820495 h 6451461"/>
              <a:gd name="connsiteX357" fmla="*/ 1439786 w 7308555"/>
              <a:gd name="connsiteY357" fmla="*/ 1782623 h 6451461"/>
              <a:gd name="connsiteX358" fmla="*/ 1427162 w 7308555"/>
              <a:gd name="connsiteY358" fmla="*/ 1769999 h 6451461"/>
              <a:gd name="connsiteX359" fmla="*/ 1387961 w 7308555"/>
              <a:gd name="connsiteY359" fmla="*/ 1807871 h 6451461"/>
              <a:gd name="connsiteX360" fmla="*/ 1387961 w 7308555"/>
              <a:gd name="connsiteY360" fmla="*/ 1807871 h 6451461"/>
              <a:gd name="connsiteX361" fmla="*/ 1735450 w 7308555"/>
              <a:gd name="connsiteY361" fmla="*/ 1795247 h 6451461"/>
              <a:gd name="connsiteX362" fmla="*/ 1722826 w 7308555"/>
              <a:gd name="connsiteY362" fmla="*/ 1782623 h 6451461"/>
              <a:gd name="connsiteX363" fmla="*/ 1735450 w 7308555"/>
              <a:gd name="connsiteY363" fmla="*/ 1795247 h 6451461"/>
              <a:gd name="connsiteX364" fmla="*/ 1735450 w 7308555"/>
              <a:gd name="connsiteY364" fmla="*/ 1795247 h 6451461"/>
              <a:gd name="connsiteX365" fmla="*/ 1092297 w 7308555"/>
              <a:gd name="connsiteY365" fmla="*/ 1795247 h 6451461"/>
              <a:gd name="connsiteX366" fmla="*/ 1041137 w 7308555"/>
              <a:gd name="connsiteY366" fmla="*/ 1795247 h 6451461"/>
              <a:gd name="connsiteX367" fmla="*/ 1092297 w 7308555"/>
              <a:gd name="connsiteY367" fmla="*/ 1795247 h 6451461"/>
              <a:gd name="connsiteX368" fmla="*/ 1092297 w 7308555"/>
              <a:gd name="connsiteY368" fmla="*/ 1795247 h 6451461"/>
              <a:gd name="connsiteX369" fmla="*/ 4627645 w 7308555"/>
              <a:gd name="connsiteY369" fmla="*/ 1820495 h 6451461"/>
              <a:gd name="connsiteX370" fmla="*/ 4627645 w 7308555"/>
              <a:gd name="connsiteY370" fmla="*/ 1807871 h 6451461"/>
              <a:gd name="connsiteX371" fmla="*/ 4627645 w 7308555"/>
              <a:gd name="connsiteY371" fmla="*/ 1807871 h 6451461"/>
              <a:gd name="connsiteX372" fmla="*/ 4627645 w 7308555"/>
              <a:gd name="connsiteY372" fmla="*/ 1820495 h 6451461"/>
              <a:gd name="connsiteX373" fmla="*/ 4627645 w 7308555"/>
              <a:gd name="connsiteY373" fmla="*/ 1820495 h 6451461"/>
              <a:gd name="connsiteX374" fmla="*/ 205968 w 7308555"/>
              <a:gd name="connsiteY374" fmla="*/ 1820495 h 6451461"/>
              <a:gd name="connsiteX375" fmla="*/ 193345 w 7308555"/>
              <a:gd name="connsiteY375" fmla="*/ 1833119 h 6451461"/>
              <a:gd name="connsiteX376" fmla="*/ 219257 w 7308555"/>
              <a:gd name="connsiteY376" fmla="*/ 1845743 h 6451461"/>
              <a:gd name="connsiteX377" fmla="*/ 205968 w 7308555"/>
              <a:gd name="connsiteY377" fmla="*/ 1820495 h 6451461"/>
              <a:gd name="connsiteX378" fmla="*/ 205968 w 7308555"/>
              <a:gd name="connsiteY378" fmla="*/ 1820495 h 6451461"/>
              <a:gd name="connsiteX379" fmla="*/ 1310889 w 7308555"/>
              <a:gd name="connsiteY379" fmla="*/ 1871655 h 6451461"/>
              <a:gd name="connsiteX380" fmla="*/ 1336801 w 7308555"/>
              <a:gd name="connsiteY380" fmla="*/ 1859031 h 6451461"/>
              <a:gd name="connsiteX381" fmla="*/ 1324178 w 7308555"/>
              <a:gd name="connsiteY381" fmla="*/ 1846407 h 6451461"/>
              <a:gd name="connsiteX382" fmla="*/ 1310889 w 7308555"/>
              <a:gd name="connsiteY382" fmla="*/ 1871655 h 6451461"/>
              <a:gd name="connsiteX383" fmla="*/ 1310889 w 7308555"/>
              <a:gd name="connsiteY383" fmla="*/ 1871655 h 6451461"/>
              <a:gd name="connsiteX384" fmla="*/ 6992959 w 7308555"/>
              <a:gd name="connsiteY384" fmla="*/ 1871655 h 6451461"/>
              <a:gd name="connsiteX385" fmla="*/ 6967047 w 7308555"/>
              <a:gd name="connsiteY385" fmla="*/ 1871655 h 6451461"/>
              <a:gd name="connsiteX386" fmla="*/ 6954423 w 7308555"/>
              <a:gd name="connsiteY386" fmla="*/ 1909526 h 6451461"/>
              <a:gd name="connsiteX387" fmla="*/ 6992959 w 7308555"/>
              <a:gd name="connsiteY387" fmla="*/ 1909526 h 6451461"/>
              <a:gd name="connsiteX388" fmla="*/ 6992959 w 7308555"/>
              <a:gd name="connsiteY388" fmla="*/ 1909526 h 6451461"/>
              <a:gd name="connsiteX389" fmla="*/ 7005583 w 7308555"/>
              <a:gd name="connsiteY389" fmla="*/ 1896903 h 6451461"/>
              <a:gd name="connsiteX390" fmla="*/ 6992959 w 7308555"/>
              <a:gd name="connsiteY390" fmla="*/ 1871655 h 6451461"/>
              <a:gd name="connsiteX391" fmla="*/ 6992959 w 7308555"/>
              <a:gd name="connsiteY391" fmla="*/ 1871655 h 6451461"/>
              <a:gd name="connsiteX392" fmla="*/ 1375337 w 7308555"/>
              <a:gd name="connsiteY392" fmla="*/ 1922815 h 6451461"/>
              <a:gd name="connsiteX393" fmla="*/ 1529481 w 7308555"/>
              <a:gd name="connsiteY393" fmla="*/ 1922815 h 6451461"/>
              <a:gd name="connsiteX394" fmla="*/ 1580641 w 7308555"/>
              <a:gd name="connsiteY394" fmla="*/ 1897567 h 6451461"/>
              <a:gd name="connsiteX395" fmla="*/ 1554729 w 7308555"/>
              <a:gd name="connsiteY395" fmla="*/ 1872319 h 6451461"/>
              <a:gd name="connsiteX396" fmla="*/ 1542105 w 7308555"/>
              <a:gd name="connsiteY396" fmla="*/ 1897567 h 6451461"/>
              <a:gd name="connsiteX397" fmla="*/ 1477657 w 7308555"/>
              <a:gd name="connsiteY397" fmla="*/ 1897567 h 6451461"/>
              <a:gd name="connsiteX398" fmla="*/ 1413209 w 7308555"/>
              <a:gd name="connsiteY398" fmla="*/ 1884943 h 6451461"/>
              <a:gd name="connsiteX399" fmla="*/ 1375337 w 7308555"/>
              <a:gd name="connsiteY399" fmla="*/ 1922815 h 6451461"/>
              <a:gd name="connsiteX400" fmla="*/ 1375337 w 7308555"/>
              <a:gd name="connsiteY400" fmla="*/ 1922815 h 6451461"/>
              <a:gd name="connsiteX401" fmla="*/ 308288 w 7308555"/>
              <a:gd name="connsiteY401" fmla="*/ 1896903 h 6451461"/>
              <a:gd name="connsiteX402" fmla="*/ 295664 w 7308555"/>
              <a:gd name="connsiteY402" fmla="*/ 1909526 h 6451461"/>
              <a:gd name="connsiteX403" fmla="*/ 295664 w 7308555"/>
              <a:gd name="connsiteY403" fmla="*/ 1922150 h 6451461"/>
              <a:gd name="connsiteX404" fmla="*/ 346824 w 7308555"/>
              <a:gd name="connsiteY404" fmla="*/ 1934774 h 6451461"/>
              <a:gd name="connsiteX405" fmla="*/ 372736 w 7308555"/>
              <a:gd name="connsiteY405" fmla="*/ 1909526 h 6451461"/>
              <a:gd name="connsiteX406" fmla="*/ 308288 w 7308555"/>
              <a:gd name="connsiteY406" fmla="*/ 1896903 h 6451461"/>
              <a:gd name="connsiteX407" fmla="*/ 308288 w 7308555"/>
              <a:gd name="connsiteY407" fmla="*/ 1896903 h 6451461"/>
              <a:gd name="connsiteX408" fmla="*/ 1285641 w 7308555"/>
              <a:gd name="connsiteY408" fmla="*/ 1896903 h 6451461"/>
              <a:gd name="connsiteX409" fmla="*/ 1234482 w 7308555"/>
              <a:gd name="connsiteY409" fmla="*/ 1922150 h 6451461"/>
              <a:gd name="connsiteX410" fmla="*/ 1260394 w 7308555"/>
              <a:gd name="connsiteY410" fmla="*/ 1934774 h 6451461"/>
              <a:gd name="connsiteX411" fmla="*/ 1273018 w 7308555"/>
              <a:gd name="connsiteY411" fmla="*/ 1922150 h 6451461"/>
              <a:gd name="connsiteX412" fmla="*/ 1285641 w 7308555"/>
              <a:gd name="connsiteY412" fmla="*/ 1934774 h 6451461"/>
              <a:gd name="connsiteX413" fmla="*/ 1273018 w 7308555"/>
              <a:gd name="connsiteY413" fmla="*/ 1947398 h 6451461"/>
              <a:gd name="connsiteX414" fmla="*/ 1311554 w 7308555"/>
              <a:gd name="connsiteY414" fmla="*/ 1909526 h 6451461"/>
              <a:gd name="connsiteX415" fmla="*/ 1285641 w 7308555"/>
              <a:gd name="connsiteY415" fmla="*/ 1896903 h 6451461"/>
              <a:gd name="connsiteX416" fmla="*/ 1285641 w 7308555"/>
              <a:gd name="connsiteY416" fmla="*/ 1896903 h 6451461"/>
              <a:gd name="connsiteX417" fmla="*/ 308288 w 7308555"/>
              <a:gd name="connsiteY417" fmla="*/ 1960686 h 6451461"/>
              <a:gd name="connsiteX418" fmla="*/ 346824 w 7308555"/>
              <a:gd name="connsiteY418" fmla="*/ 1948063 h 6451461"/>
              <a:gd name="connsiteX419" fmla="*/ 308288 w 7308555"/>
              <a:gd name="connsiteY419" fmla="*/ 1960686 h 6451461"/>
              <a:gd name="connsiteX420" fmla="*/ 308288 w 7308555"/>
              <a:gd name="connsiteY420" fmla="*/ 1960686 h 6451461"/>
              <a:gd name="connsiteX421" fmla="*/ 1645090 w 7308555"/>
              <a:gd name="connsiteY421" fmla="*/ 1935439 h 6451461"/>
              <a:gd name="connsiteX422" fmla="*/ 1632466 w 7308555"/>
              <a:gd name="connsiteY422" fmla="*/ 1935439 h 6451461"/>
              <a:gd name="connsiteX423" fmla="*/ 1645090 w 7308555"/>
              <a:gd name="connsiteY423" fmla="*/ 1948063 h 6451461"/>
              <a:gd name="connsiteX424" fmla="*/ 1645090 w 7308555"/>
              <a:gd name="connsiteY424" fmla="*/ 1935439 h 6451461"/>
              <a:gd name="connsiteX425" fmla="*/ 1645090 w 7308555"/>
              <a:gd name="connsiteY425" fmla="*/ 1935439 h 6451461"/>
              <a:gd name="connsiteX426" fmla="*/ 6671383 w 7308555"/>
              <a:gd name="connsiteY426" fmla="*/ 1986599 h 6451461"/>
              <a:gd name="connsiteX427" fmla="*/ 6594311 w 7308555"/>
              <a:gd name="connsiteY427" fmla="*/ 2011846 h 6451461"/>
              <a:gd name="connsiteX428" fmla="*/ 6709919 w 7308555"/>
              <a:gd name="connsiteY428" fmla="*/ 2011846 h 6451461"/>
              <a:gd name="connsiteX429" fmla="*/ 6697295 w 7308555"/>
              <a:gd name="connsiteY429" fmla="*/ 1986599 h 6451461"/>
              <a:gd name="connsiteX430" fmla="*/ 6671383 w 7308555"/>
              <a:gd name="connsiteY430" fmla="*/ 1986599 h 6451461"/>
              <a:gd name="connsiteX431" fmla="*/ 6671383 w 7308555"/>
              <a:gd name="connsiteY431" fmla="*/ 1986599 h 6451461"/>
              <a:gd name="connsiteX432" fmla="*/ 1221193 w 7308555"/>
              <a:gd name="connsiteY432" fmla="*/ 2024470 h 6451461"/>
              <a:gd name="connsiteX433" fmla="*/ 1221193 w 7308555"/>
              <a:gd name="connsiteY433" fmla="*/ 1999222 h 6451461"/>
              <a:gd name="connsiteX434" fmla="*/ 1208569 w 7308555"/>
              <a:gd name="connsiteY434" fmla="*/ 2024470 h 6451461"/>
              <a:gd name="connsiteX435" fmla="*/ 1221193 w 7308555"/>
              <a:gd name="connsiteY435" fmla="*/ 2024470 h 6451461"/>
              <a:gd name="connsiteX436" fmla="*/ 1221193 w 7308555"/>
              <a:gd name="connsiteY436" fmla="*/ 2024470 h 6451461"/>
              <a:gd name="connsiteX437" fmla="*/ 1529481 w 7308555"/>
              <a:gd name="connsiteY437" fmla="*/ 2024470 h 6451461"/>
              <a:gd name="connsiteX438" fmla="*/ 1542105 w 7308555"/>
              <a:gd name="connsiteY438" fmla="*/ 2037094 h 6451461"/>
              <a:gd name="connsiteX439" fmla="*/ 1542105 w 7308555"/>
              <a:gd name="connsiteY439" fmla="*/ 2011846 h 6451461"/>
              <a:gd name="connsiteX440" fmla="*/ 1529481 w 7308555"/>
              <a:gd name="connsiteY440" fmla="*/ 2024470 h 6451461"/>
              <a:gd name="connsiteX441" fmla="*/ 1529481 w 7308555"/>
              <a:gd name="connsiteY441" fmla="*/ 2024470 h 6451461"/>
              <a:gd name="connsiteX442" fmla="*/ 6620223 w 7308555"/>
              <a:gd name="connsiteY442" fmla="*/ 2037094 h 6451461"/>
              <a:gd name="connsiteX443" fmla="*/ 6607599 w 7308555"/>
              <a:gd name="connsiteY443" fmla="*/ 2037094 h 6451461"/>
              <a:gd name="connsiteX444" fmla="*/ 6607599 w 7308555"/>
              <a:gd name="connsiteY444" fmla="*/ 2074966 h 6451461"/>
              <a:gd name="connsiteX445" fmla="*/ 6633511 w 7308555"/>
              <a:gd name="connsiteY445" fmla="*/ 2049718 h 6451461"/>
              <a:gd name="connsiteX446" fmla="*/ 6620223 w 7308555"/>
              <a:gd name="connsiteY446" fmla="*/ 2037094 h 6451461"/>
              <a:gd name="connsiteX447" fmla="*/ 6620223 w 7308555"/>
              <a:gd name="connsiteY447" fmla="*/ 2037094 h 6451461"/>
              <a:gd name="connsiteX448" fmla="*/ 514257 w 7308555"/>
              <a:gd name="connsiteY448" fmla="*/ 2126126 h 6451461"/>
              <a:gd name="connsiteX449" fmla="*/ 526880 w 7308555"/>
              <a:gd name="connsiteY449" fmla="*/ 2138749 h 6451461"/>
              <a:gd name="connsiteX450" fmla="*/ 514257 w 7308555"/>
              <a:gd name="connsiteY450" fmla="*/ 2126126 h 6451461"/>
              <a:gd name="connsiteX451" fmla="*/ 514257 w 7308555"/>
              <a:gd name="connsiteY451" fmla="*/ 2126126 h 6451461"/>
              <a:gd name="connsiteX452" fmla="*/ 1324178 w 7308555"/>
              <a:gd name="connsiteY452" fmla="*/ 2164661 h 6451461"/>
              <a:gd name="connsiteX453" fmla="*/ 1311554 w 7308555"/>
              <a:gd name="connsiteY453" fmla="*/ 2164661 h 6451461"/>
              <a:gd name="connsiteX454" fmla="*/ 1324178 w 7308555"/>
              <a:gd name="connsiteY454" fmla="*/ 2164661 h 6451461"/>
              <a:gd name="connsiteX455" fmla="*/ 1324178 w 7308555"/>
              <a:gd name="connsiteY455" fmla="*/ 2164661 h 6451461"/>
              <a:gd name="connsiteX456" fmla="*/ 1170033 w 7308555"/>
              <a:gd name="connsiteY456" fmla="*/ 2215821 h 6451461"/>
              <a:gd name="connsiteX457" fmla="*/ 1182657 w 7308555"/>
              <a:gd name="connsiteY457" fmla="*/ 2215821 h 6451461"/>
              <a:gd name="connsiteX458" fmla="*/ 1170033 w 7308555"/>
              <a:gd name="connsiteY458" fmla="*/ 2215821 h 6451461"/>
              <a:gd name="connsiteX459" fmla="*/ 1170033 w 7308555"/>
              <a:gd name="connsiteY459" fmla="*/ 2215821 h 6451461"/>
              <a:gd name="connsiteX460" fmla="*/ 7095279 w 7308555"/>
              <a:gd name="connsiteY460" fmla="*/ 2266317 h 6451461"/>
              <a:gd name="connsiteX461" fmla="*/ 7095279 w 7308555"/>
              <a:gd name="connsiteY461" fmla="*/ 2228445 h 6451461"/>
              <a:gd name="connsiteX462" fmla="*/ 7095279 w 7308555"/>
              <a:gd name="connsiteY462" fmla="*/ 2266317 h 6451461"/>
              <a:gd name="connsiteX463" fmla="*/ 7095279 w 7308555"/>
              <a:gd name="connsiteY463" fmla="*/ 2266317 h 6451461"/>
              <a:gd name="connsiteX464" fmla="*/ 629865 w 7308555"/>
              <a:gd name="connsiteY464" fmla="*/ 2228445 h 6451461"/>
              <a:gd name="connsiteX465" fmla="*/ 629865 w 7308555"/>
              <a:gd name="connsiteY465" fmla="*/ 2266317 h 6451461"/>
              <a:gd name="connsiteX466" fmla="*/ 642489 w 7308555"/>
              <a:gd name="connsiteY466" fmla="*/ 2266317 h 6451461"/>
              <a:gd name="connsiteX467" fmla="*/ 655112 w 7308555"/>
              <a:gd name="connsiteY467" fmla="*/ 2253693 h 6451461"/>
              <a:gd name="connsiteX468" fmla="*/ 629865 w 7308555"/>
              <a:gd name="connsiteY468" fmla="*/ 2228445 h 6451461"/>
              <a:gd name="connsiteX469" fmla="*/ 629865 w 7308555"/>
              <a:gd name="connsiteY469" fmla="*/ 2228445 h 6451461"/>
              <a:gd name="connsiteX470" fmla="*/ 1247105 w 7308555"/>
              <a:gd name="connsiteY470" fmla="*/ 2355348 h 6451461"/>
              <a:gd name="connsiteX471" fmla="*/ 1259729 w 7308555"/>
              <a:gd name="connsiteY471" fmla="*/ 2342725 h 6451461"/>
              <a:gd name="connsiteX472" fmla="*/ 1247105 w 7308555"/>
              <a:gd name="connsiteY472" fmla="*/ 2355348 h 6451461"/>
              <a:gd name="connsiteX473" fmla="*/ 1247105 w 7308555"/>
              <a:gd name="connsiteY473" fmla="*/ 2355348 h 6451461"/>
              <a:gd name="connsiteX474" fmla="*/ 1156745 w 7308555"/>
              <a:gd name="connsiteY474" fmla="*/ 2381261 h 6451461"/>
              <a:gd name="connsiteX475" fmla="*/ 1156745 w 7308555"/>
              <a:gd name="connsiteY475" fmla="*/ 2419132 h 6451461"/>
              <a:gd name="connsiteX476" fmla="*/ 1195281 w 7308555"/>
              <a:gd name="connsiteY476" fmla="*/ 2406508 h 6451461"/>
              <a:gd name="connsiteX477" fmla="*/ 1156745 w 7308555"/>
              <a:gd name="connsiteY477" fmla="*/ 2381261 h 6451461"/>
              <a:gd name="connsiteX478" fmla="*/ 1156745 w 7308555"/>
              <a:gd name="connsiteY478" fmla="*/ 2381261 h 6451461"/>
              <a:gd name="connsiteX479" fmla="*/ 5424278 w 7308555"/>
              <a:gd name="connsiteY479" fmla="*/ 2419132 h 6451461"/>
              <a:gd name="connsiteX480" fmla="*/ 5424278 w 7308555"/>
              <a:gd name="connsiteY480" fmla="*/ 2444380 h 6451461"/>
              <a:gd name="connsiteX481" fmla="*/ 5450190 w 7308555"/>
              <a:gd name="connsiteY481" fmla="*/ 2431756 h 6451461"/>
              <a:gd name="connsiteX482" fmla="*/ 5424278 w 7308555"/>
              <a:gd name="connsiteY482" fmla="*/ 2419132 h 6451461"/>
              <a:gd name="connsiteX483" fmla="*/ 5424278 w 7308555"/>
              <a:gd name="connsiteY483" fmla="*/ 2419132 h 6451461"/>
              <a:gd name="connsiteX484" fmla="*/ 1170033 w 7308555"/>
              <a:gd name="connsiteY484" fmla="*/ 2444380 h 6451461"/>
              <a:gd name="connsiteX485" fmla="*/ 1131497 w 7308555"/>
              <a:gd name="connsiteY485" fmla="*/ 2457004 h 6451461"/>
              <a:gd name="connsiteX486" fmla="*/ 1170033 w 7308555"/>
              <a:gd name="connsiteY486" fmla="*/ 2444380 h 6451461"/>
              <a:gd name="connsiteX487" fmla="*/ 1170033 w 7308555"/>
              <a:gd name="connsiteY487" fmla="*/ 2444380 h 6451461"/>
              <a:gd name="connsiteX488" fmla="*/ 1067049 w 7308555"/>
              <a:gd name="connsiteY488" fmla="*/ 2508164 h 6451461"/>
              <a:gd name="connsiteX489" fmla="*/ 1118209 w 7308555"/>
              <a:gd name="connsiteY489" fmla="*/ 2482916 h 6451461"/>
              <a:gd name="connsiteX490" fmla="*/ 1067049 w 7308555"/>
              <a:gd name="connsiteY490" fmla="*/ 2508164 h 6451461"/>
              <a:gd name="connsiteX491" fmla="*/ 1067049 w 7308555"/>
              <a:gd name="connsiteY491" fmla="*/ 2508164 h 6451461"/>
              <a:gd name="connsiteX492" fmla="*/ 5296045 w 7308555"/>
              <a:gd name="connsiteY492" fmla="*/ 2534076 h 6451461"/>
              <a:gd name="connsiteX493" fmla="*/ 5206350 w 7308555"/>
              <a:gd name="connsiteY493" fmla="*/ 2559324 h 6451461"/>
              <a:gd name="connsiteX494" fmla="*/ 5155190 w 7308555"/>
              <a:gd name="connsiteY494" fmla="*/ 2673603 h 6451461"/>
              <a:gd name="connsiteX495" fmla="*/ 5219638 w 7308555"/>
              <a:gd name="connsiteY495" fmla="*/ 2660979 h 6451461"/>
              <a:gd name="connsiteX496" fmla="*/ 5232262 w 7308555"/>
              <a:gd name="connsiteY496" fmla="*/ 2648355 h 6451461"/>
              <a:gd name="connsiteX497" fmla="*/ 5296710 w 7308555"/>
              <a:gd name="connsiteY497" fmla="*/ 2584571 h 6451461"/>
              <a:gd name="connsiteX498" fmla="*/ 5335246 w 7308555"/>
              <a:gd name="connsiteY498" fmla="*/ 2571948 h 6451461"/>
              <a:gd name="connsiteX499" fmla="*/ 5347870 w 7308555"/>
              <a:gd name="connsiteY499" fmla="*/ 2534076 h 6451461"/>
              <a:gd name="connsiteX500" fmla="*/ 5296045 w 7308555"/>
              <a:gd name="connsiteY500" fmla="*/ 2534076 h 6451461"/>
              <a:gd name="connsiteX501" fmla="*/ 5296045 w 7308555"/>
              <a:gd name="connsiteY501" fmla="*/ 2534076 h 6451461"/>
              <a:gd name="connsiteX502" fmla="*/ 1015225 w 7308555"/>
              <a:gd name="connsiteY502" fmla="*/ 2571948 h 6451461"/>
              <a:gd name="connsiteX503" fmla="*/ 1104921 w 7308555"/>
              <a:gd name="connsiteY503" fmla="*/ 2546700 h 6451461"/>
              <a:gd name="connsiteX504" fmla="*/ 1053761 w 7308555"/>
              <a:gd name="connsiteY504" fmla="*/ 2534076 h 6451461"/>
              <a:gd name="connsiteX505" fmla="*/ 1015225 w 7308555"/>
              <a:gd name="connsiteY505" fmla="*/ 2571948 h 6451461"/>
              <a:gd name="connsiteX506" fmla="*/ 1015225 w 7308555"/>
              <a:gd name="connsiteY506" fmla="*/ 2571948 h 6451461"/>
              <a:gd name="connsiteX507" fmla="*/ 1298265 w 7308555"/>
              <a:gd name="connsiteY507" fmla="*/ 2597195 h 6451461"/>
              <a:gd name="connsiteX508" fmla="*/ 1285641 w 7308555"/>
              <a:gd name="connsiteY508" fmla="*/ 2635067 h 6451461"/>
              <a:gd name="connsiteX509" fmla="*/ 1298265 w 7308555"/>
              <a:gd name="connsiteY509" fmla="*/ 2597195 h 6451461"/>
              <a:gd name="connsiteX510" fmla="*/ 1298265 w 7308555"/>
              <a:gd name="connsiteY510" fmla="*/ 2597195 h 6451461"/>
              <a:gd name="connsiteX511" fmla="*/ 6157126 w 7308555"/>
              <a:gd name="connsiteY511" fmla="*/ 2750010 h 6451461"/>
              <a:gd name="connsiteX512" fmla="*/ 6144502 w 7308555"/>
              <a:gd name="connsiteY512" fmla="*/ 2724763 h 6451461"/>
              <a:gd name="connsiteX513" fmla="*/ 6131879 w 7308555"/>
              <a:gd name="connsiteY513" fmla="*/ 2750010 h 6451461"/>
              <a:gd name="connsiteX514" fmla="*/ 6157126 w 7308555"/>
              <a:gd name="connsiteY514" fmla="*/ 2750010 h 6451461"/>
              <a:gd name="connsiteX515" fmla="*/ 6157126 w 7308555"/>
              <a:gd name="connsiteY515" fmla="*/ 2750010 h 6451461"/>
              <a:gd name="connsiteX516" fmla="*/ 5719942 w 7308555"/>
              <a:gd name="connsiteY516" fmla="*/ 2916114 h 6451461"/>
              <a:gd name="connsiteX517" fmla="*/ 5732566 w 7308555"/>
              <a:gd name="connsiteY517" fmla="*/ 2928738 h 6451461"/>
              <a:gd name="connsiteX518" fmla="*/ 5719942 w 7308555"/>
              <a:gd name="connsiteY518" fmla="*/ 2903490 h 6451461"/>
              <a:gd name="connsiteX519" fmla="*/ 5719942 w 7308555"/>
              <a:gd name="connsiteY519" fmla="*/ 2916114 h 6451461"/>
              <a:gd name="connsiteX520" fmla="*/ 5719942 w 7308555"/>
              <a:gd name="connsiteY520" fmla="*/ 2916114 h 6451461"/>
              <a:gd name="connsiteX521" fmla="*/ 5951822 w 7308555"/>
              <a:gd name="connsiteY521" fmla="*/ 2941362 h 6451461"/>
              <a:gd name="connsiteX522" fmla="*/ 5964446 w 7308555"/>
              <a:gd name="connsiteY522" fmla="*/ 2953986 h 6451461"/>
              <a:gd name="connsiteX523" fmla="*/ 5951822 w 7308555"/>
              <a:gd name="connsiteY523" fmla="*/ 2941362 h 6451461"/>
              <a:gd name="connsiteX524" fmla="*/ 5951822 w 7308555"/>
              <a:gd name="connsiteY524" fmla="*/ 2941362 h 6451461"/>
              <a:gd name="connsiteX525" fmla="*/ 257128 w 7308555"/>
              <a:gd name="connsiteY525" fmla="*/ 2966610 h 6451461"/>
              <a:gd name="connsiteX526" fmla="*/ 257128 w 7308555"/>
              <a:gd name="connsiteY526" fmla="*/ 2953986 h 6451461"/>
              <a:gd name="connsiteX527" fmla="*/ 257128 w 7308555"/>
              <a:gd name="connsiteY527" fmla="*/ 2966610 h 6451461"/>
              <a:gd name="connsiteX528" fmla="*/ 257128 w 7308555"/>
              <a:gd name="connsiteY528" fmla="*/ 2966610 h 6451461"/>
              <a:gd name="connsiteX529" fmla="*/ 1992578 w 7308555"/>
              <a:gd name="connsiteY529" fmla="*/ 3005145 h 6451461"/>
              <a:gd name="connsiteX530" fmla="*/ 2005202 w 7308555"/>
              <a:gd name="connsiteY530" fmla="*/ 2979898 h 6451461"/>
              <a:gd name="connsiteX531" fmla="*/ 1992578 w 7308555"/>
              <a:gd name="connsiteY531" fmla="*/ 3005145 h 6451461"/>
              <a:gd name="connsiteX532" fmla="*/ 1992578 w 7308555"/>
              <a:gd name="connsiteY532" fmla="*/ 3005145 h 6451461"/>
              <a:gd name="connsiteX533" fmla="*/ 475721 w 7308555"/>
              <a:gd name="connsiteY533" fmla="*/ 3055641 h 6451461"/>
              <a:gd name="connsiteX534" fmla="*/ 475721 w 7308555"/>
              <a:gd name="connsiteY534" fmla="*/ 3068265 h 6451461"/>
              <a:gd name="connsiteX535" fmla="*/ 475721 w 7308555"/>
              <a:gd name="connsiteY535" fmla="*/ 3055641 h 6451461"/>
              <a:gd name="connsiteX536" fmla="*/ 475721 w 7308555"/>
              <a:gd name="connsiteY536" fmla="*/ 3055641 h 6451461"/>
              <a:gd name="connsiteX537" fmla="*/ 231216 w 7308555"/>
              <a:gd name="connsiteY537" fmla="*/ 3183209 h 6451461"/>
              <a:gd name="connsiteX538" fmla="*/ 218592 w 7308555"/>
              <a:gd name="connsiteY538" fmla="*/ 3183209 h 6451461"/>
              <a:gd name="connsiteX539" fmla="*/ 231216 w 7308555"/>
              <a:gd name="connsiteY539" fmla="*/ 3195832 h 6451461"/>
              <a:gd name="connsiteX540" fmla="*/ 231216 w 7308555"/>
              <a:gd name="connsiteY540" fmla="*/ 3183209 h 6451461"/>
              <a:gd name="connsiteX541" fmla="*/ 231216 w 7308555"/>
              <a:gd name="connsiteY541" fmla="*/ 3183209 h 6451461"/>
              <a:gd name="connsiteX542" fmla="*/ 1696914 w 7308555"/>
              <a:gd name="connsiteY542" fmla="*/ 3399808 h 6451461"/>
              <a:gd name="connsiteX543" fmla="*/ 1735450 w 7308555"/>
              <a:gd name="connsiteY543" fmla="*/ 3323400 h 6451461"/>
              <a:gd name="connsiteX544" fmla="*/ 1722826 w 7308555"/>
              <a:gd name="connsiteY544" fmla="*/ 3323400 h 6451461"/>
              <a:gd name="connsiteX545" fmla="*/ 1696914 w 7308555"/>
              <a:gd name="connsiteY545" fmla="*/ 3399808 h 6451461"/>
              <a:gd name="connsiteX546" fmla="*/ 1696914 w 7308555"/>
              <a:gd name="connsiteY546" fmla="*/ 3399808 h 6451461"/>
              <a:gd name="connsiteX547" fmla="*/ 2738051 w 7308555"/>
              <a:gd name="connsiteY547" fmla="*/ 3361272 h 6451461"/>
              <a:gd name="connsiteX548" fmla="*/ 2763963 w 7308555"/>
              <a:gd name="connsiteY548" fmla="*/ 3373895 h 6451461"/>
              <a:gd name="connsiteX549" fmla="*/ 2751339 w 7308555"/>
              <a:gd name="connsiteY549" fmla="*/ 3336024 h 6451461"/>
              <a:gd name="connsiteX550" fmla="*/ 2738051 w 7308555"/>
              <a:gd name="connsiteY550" fmla="*/ 3361272 h 6451461"/>
              <a:gd name="connsiteX551" fmla="*/ 2738051 w 7308555"/>
              <a:gd name="connsiteY551" fmla="*/ 3361272 h 6451461"/>
              <a:gd name="connsiteX552" fmla="*/ 2557995 w 7308555"/>
              <a:gd name="connsiteY552" fmla="*/ 3348648 h 6451461"/>
              <a:gd name="connsiteX553" fmla="*/ 2570619 w 7308555"/>
              <a:gd name="connsiteY553" fmla="*/ 3373895 h 6451461"/>
              <a:gd name="connsiteX554" fmla="*/ 2557995 w 7308555"/>
              <a:gd name="connsiteY554" fmla="*/ 3348648 h 6451461"/>
              <a:gd name="connsiteX555" fmla="*/ 2557995 w 7308555"/>
              <a:gd name="connsiteY555" fmla="*/ 3348648 h 6451461"/>
              <a:gd name="connsiteX556" fmla="*/ 1298265 w 7308555"/>
              <a:gd name="connsiteY556" fmla="*/ 3373895 h 6451461"/>
              <a:gd name="connsiteX557" fmla="*/ 1324178 w 7308555"/>
              <a:gd name="connsiteY557" fmla="*/ 3373895 h 6451461"/>
              <a:gd name="connsiteX558" fmla="*/ 1298265 w 7308555"/>
              <a:gd name="connsiteY558" fmla="*/ 3373895 h 6451461"/>
              <a:gd name="connsiteX559" fmla="*/ 1298265 w 7308555"/>
              <a:gd name="connsiteY559" fmla="*/ 3373895 h 6451461"/>
              <a:gd name="connsiteX560" fmla="*/ 1581306 w 7308555"/>
              <a:gd name="connsiteY560" fmla="*/ 3361272 h 6451461"/>
              <a:gd name="connsiteX561" fmla="*/ 1581306 w 7308555"/>
              <a:gd name="connsiteY561" fmla="*/ 3386519 h 6451461"/>
              <a:gd name="connsiteX562" fmla="*/ 1581306 w 7308555"/>
              <a:gd name="connsiteY562" fmla="*/ 3361272 h 6451461"/>
              <a:gd name="connsiteX563" fmla="*/ 1581306 w 7308555"/>
              <a:gd name="connsiteY563" fmla="*/ 3361272 h 6451461"/>
              <a:gd name="connsiteX564" fmla="*/ 1208569 w 7308555"/>
              <a:gd name="connsiteY564" fmla="*/ 3437679 h 6451461"/>
              <a:gd name="connsiteX565" fmla="*/ 1208569 w 7308555"/>
              <a:gd name="connsiteY565" fmla="*/ 3450303 h 6451461"/>
              <a:gd name="connsiteX566" fmla="*/ 1221193 w 7308555"/>
              <a:gd name="connsiteY566" fmla="*/ 3450303 h 6451461"/>
              <a:gd name="connsiteX567" fmla="*/ 1208569 w 7308555"/>
              <a:gd name="connsiteY567" fmla="*/ 3437679 h 6451461"/>
              <a:gd name="connsiteX568" fmla="*/ 1208569 w 7308555"/>
              <a:gd name="connsiteY568" fmla="*/ 3437679 h 6451461"/>
              <a:gd name="connsiteX569" fmla="*/ 2031114 w 7308555"/>
              <a:gd name="connsiteY569" fmla="*/ 3450303 h 6451461"/>
              <a:gd name="connsiteX570" fmla="*/ 2031114 w 7308555"/>
              <a:gd name="connsiteY570" fmla="*/ 3475551 h 6451461"/>
              <a:gd name="connsiteX571" fmla="*/ 2031114 w 7308555"/>
              <a:gd name="connsiteY571" fmla="*/ 3450303 h 6451461"/>
              <a:gd name="connsiteX572" fmla="*/ 2031114 w 7308555"/>
              <a:gd name="connsiteY572" fmla="*/ 3450303 h 6451461"/>
              <a:gd name="connsiteX573" fmla="*/ 5553174 w 7308555"/>
              <a:gd name="connsiteY573" fmla="*/ 3463591 h 6451461"/>
              <a:gd name="connsiteX574" fmla="*/ 5553174 w 7308555"/>
              <a:gd name="connsiteY574" fmla="*/ 3488839 h 6451461"/>
              <a:gd name="connsiteX575" fmla="*/ 5553174 w 7308555"/>
              <a:gd name="connsiteY575" fmla="*/ 3463591 h 6451461"/>
              <a:gd name="connsiteX576" fmla="*/ 5553174 w 7308555"/>
              <a:gd name="connsiteY576" fmla="*/ 3463591 h 6451461"/>
              <a:gd name="connsiteX577" fmla="*/ 1940754 w 7308555"/>
              <a:gd name="connsiteY577" fmla="*/ 3501463 h 6451461"/>
              <a:gd name="connsiteX578" fmla="*/ 1940754 w 7308555"/>
              <a:gd name="connsiteY578" fmla="*/ 3514087 h 6451461"/>
              <a:gd name="connsiteX579" fmla="*/ 1940754 w 7308555"/>
              <a:gd name="connsiteY579" fmla="*/ 3501463 h 6451461"/>
              <a:gd name="connsiteX580" fmla="*/ 1940754 w 7308555"/>
              <a:gd name="connsiteY580" fmla="*/ 3501463 h 6451461"/>
              <a:gd name="connsiteX581" fmla="*/ 488344 w 7308555"/>
              <a:gd name="connsiteY581" fmla="*/ 3501463 h 6451461"/>
              <a:gd name="connsiteX582" fmla="*/ 500968 w 7308555"/>
              <a:gd name="connsiteY582" fmla="*/ 3539335 h 6451461"/>
              <a:gd name="connsiteX583" fmla="*/ 526880 w 7308555"/>
              <a:gd name="connsiteY583" fmla="*/ 3501463 h 6451461"/>
              <a:gd name="connsiteX584" fmla="*/ 488344 w 7308555"/>
              <a:gd name="connsiteY584" fmla="*/ 3501463 h 6451461"/>
              <a:gd name="connsiteX585" fmla="*/ 488344 w 7308555"/>
              <a:gd name="connsiteY585" fmla="*/ 3501463 h 6451461"/>
              <a:gd name="connsiteX586" fmla="*/ 3046339 w 7308555"/>
              <a:gd name="connsiteY586" fmla="*/ 3501463 h 6451461"/>
              <a:gd name="connsiteX587" fmla="*/ 3058963 w 7308555"/>
              <a:gd name="connsiteY587" fmla="*/ 3539335 h 6451461"/>
              <a:gd name="connsiteX588" fmla="*/ 3046339 w 7308555"/>
              <a:gd name="connsiteY588" fmla="*/ 3501463 h 6451461"/>
              <a:gd name="connsiteX589" fmla="*/ 3046339 w 7308555"/>
              <a:gd name="connsiteY589" fmla="*/ 3501463 h 6451461"/>
              <a:gd name="connsiteX590" fmla="*/ 2660979 w 7308555"/>
              <a:gd name="connsiteY590" fmla="*/ 3514087 h 6451461"/>
              <a:gd name="connsiteX591" fmla="*/ 2648355 w 7308555"/>
              <a:gd name="connsiteY591" fmla="*/ 3539335 h 6451461"/>
              <a:gd name="connsiteX592" fmla="*/ 2660979 w 7308555"/>
              <a:gd name="connsiteY592" fmla="*/ 3514087 h 6451461"/>
              <a:gd name="connsiteX593" fmla="*/ 2660979 w 7308555"/>
              <a:gd name="connsiteY593" fmla="*/ 3514087 h 6451461"/>
              <a:gd name="connsiteX594" fmla="*/ 1671002 w 7308555"/>
              <a:gd name="connsiteY594" fmla="*/ 3565247 h 6451461"/>
              <a:gd name="connsiteX595" fmla="*/ 1696914 w 7308555"/>
              <a:gd name="connsiteY595" fmla="*/ 3527375 h 6451461"/>
              <a:gd name="connsiteX596" fmla="*/ 1671002 w 7308555"/>
              <a:gd name="connsiteY596" fmla="*/ 3565247 h 6451461"/>
              <a:gd name="connsiteX597" fmla="*/ 1671002 w 7308555"/>
              <a:gd name="connsiteY597" fmla="*/ 3565247 h 6451461"/>
              <a:gd name="connsiteX598" fmla="*/ 1992578 w 7308555"/>
              <a:gd name="connsiteY598" fmla="*/ 3565247 h 6451461"/>
              <a:gd name="connsiteX599" fmla="*/ 2005202 w 7308555"/>
              <a:gd name="connsiteY599" fmla="*/ 3552623 h 6451461"/>
              <a:gd name="connsiteX600" fmla="*/ 1992578 w 7308555"/>
              <a:gd name="connsiteY600" fmla="*/ 3565247 h 6451461"/>
              <a:gd name="connsiteX601" fmla="*/ 1992578 w 7308555"/>
              <a:gd name="connsiteY601" fmla="*/ 3565247 h 6451461"/>
              <a:gd name="connsiteX602" fmla="*/ 2995179 w 7308555"/>
              <a:gd name="connsiteY602" fmla="*/ 3577871 h 6451461"/>
              <a:gd name="connsiteX603" fmla="*/ 2982555 w 7308555"/>
              <a:gd name="connsiteY603" fmla="*/ 3603118 h 6451461"/>
              <a:gd name="connsiteX604" fmla="*/ 2995179 w 7308555"/>
              <a:gd name="connsiteY604" fmla="*/ 3603118 h 6451461"/>
              <a:gd name="connsiteX605" fmla="*/ 3007803 w 7308555"/>
              <a:gd name="connsiteY605" fmla="*/ 3590495 h 6451461"/>
              <a:gd name="connsiteX606" fmla="*/ 2995179 w 7308555"/>
              <a:gd name="connsiteY606" fmla="*/ 3577871 h 6451461"/>
              <a:gd name="connsiteX607" fmla="*/ 2995179 w 7308555"/>
              <a:gd name="connsiteY607" fmla="*/ 3577871 h 6451461"/>
              <a:gd name="connsiteX608" fmla="*/ 346824 w 7308555"/>
              <a:gd name="connsiteY608" fmla="*/ 3590495 h 6451461"/>
              <a:gd name="connsiteX609" fmla="*/ 359448 w 7308555"/>
              <a:gd name="connsiteY609" fmla="*/ 3603118 h 6451461"/>
              <a:gd name="connsiteX610" fmla="*/ 359448 w 7308555"/>
              <a:gd name="connsiteY610" fmla="*/ 3577871 h 6451461"/>
              <a:gd name="connsiteX611" fmla="*/ 346824 w 7308555"/>
              <a:gd name="connsiteY611" fmla="*/ 3590495 h 6451461"/>
              <a:gd name="connsiteX612" fmla="*/ 346824 w 7308555"/>
              <a:gd name="connsiteY612" fmla="*/ 3590495 h 6451461"/>
              <a:gd name="connsiteX613" fmla="*/ 4434965 w 7308555"/>
              <a:gd name="connsiteY613" fmla="*/ 3616407 h 6451461"/>
              <a:gd name="connsiteX614" fmla="*/ 4434965 w 7308555"/>
              <a:gd name="connsiteY614" fmla="*/ 3591159 h 6451461"/>
              <a:gd name="connsiteX615" fmla="*/ 4422341 w 7308555"/>
              <a:gd name="connsiteY615" fmla="*/ 3591159 h 6451461"/>
              <a:gd name="connsiteX616" fmla="*/ 4434965 w 7308555"/>
              <a:gd name="connsiteY616" fmla="*/ 3616407 h 6451461"/>
              <a:gd name="connsiteX617" fmla="*/ 4434965 w 7308555"/>
              <a:gd name="connsiteY617" fmla="*/ 3616407 h 6451461"/>
              <a:gd name="connsiteX618" fmla="*/ 2455010 w 7308555"/>
              <a:gd name="connsiteY618" fmla="*/ 3590495 h 6451461"/>
              <a:gd name="connsiteX619" fmla="*/ 2429098 w 7308555"/>
              <a:gd name="connsiteY619" fmla="*/ 3641654 h 6451461"/>
              <a:gd name="connsiteX620" fmla="*/ 2455010 w 7308555"/>
              <a:gd name="connsiteY620" fmla="*/ 3590495 h 6451461"/>
              <a:gd name="connsiteX621" fmla="*/ 2455010 w 7308555"/>
              <a:gd name="connsiteY621" fmla="*/ 3590495 h 6451461"/>
              <a:gd name="connsiteX622" fmla="*/ 2660979 w 7308555"/>
              <a:gd name="connsiteY622" fmla="*/ 3603118 h 6451461"/>
              <a:gd name="connsiteX623" fmla="*/ 2648355 w 7308555"/>
              <a:gd name="connsiteY623" fmla="*/ 3640990 h 6451461"/>
              <a:gd name="connsiteX624" fmla="*/ 2660979 w 7308555"/>
              <a:gd name="connsiteY624" fmla="*/ 3603118 h 6451461"/>
              <a:gd name="connsiteX625" fmla="*/ 2660979 w 7308555"/>
              <a:gd name="connsiteY625" fmla="*/ 3603118 h 6451461"/>
              <a:gd name="connsiteX626" fmla="*/ 4280156 w 7308555"/>
              <a:gd name="connsiteY626" fmla="*/ 3629031 h 6451461"/>
              <a:gd name="connsiteX627" fmla="*/ 4267532 w 7308555"/>
              <a:gd name="connsiteY627" fmla="*/ 3629031 h 6451461"/>
              <a:gd name="connsiteX628" fmla="*/ 4293445 w 7308555"/>
              <a:gd name="connsiteY628" fmla="*/ 3641654 h 6451461"/>
              <a:gd name="connsiteX629" fmla="*/ 4293445 w 7308555"/>
              <a:gd name="connsiteY629" fmla="*/ 3616407 h 6451461"/>
              <a:gd name="connsiteX630" fmla="*/ 4280821 w 7308555"/>
              <a:gd name="connsiteY630" fmla="*/ 3616407 h 6451461"/>
              <a:gd name="connsiteX631" fmla="*/ 4280156 w 7308555"/>
              <a:gd name="connsiteY631" fmla="*/ 3629031 h 6451461"/>
              <a:gd name="connsiteX632" fmla="*/ 4280156 w 7308555"/>
              <a:gd name="connsiteY632" fmla="*/ 3629031 h 6451461"/>
              <a:gd name="connsiteX633" fmla="*/ 3432364 w 7308555"/>
              <a:gd name="connsiteY633" fmla="*/ 3629031 h 6451461"/>
              <a:gd name="connsiteX634" fmla="*/ 3419740 w 7308555"/>
              <a:gd name="connsiteY634" fmla="*/ 3629031 h 6451461"/>
              <a:gd name="connsiteX635" fmla="*/ 3432364 w 7308555"/>
              <a:gd name="connsiteY635" fmla="*/ 3641654 h 6451461"/>
              <a:gd name="connsiteX636" fmla="*/ 3432364 w 7308555"/>
              <a:gd name="connsiteY636" fmla="*/ 3629031 h 6451461"/>
              <a:gd name="connsiteX637" fmla="*/ 3432364 w 7308555"/>
              <a:gd name="connsiteY637" fmla="*/ 3629031 h 6451461"/>
              <a:gd name="connsiteX638" fmla="*/ 6709919 w 7308555"/>
              <a:gd name="connsiteY638" fmla="*/ 3654278 h 6451461"/>
              <a:gd name="connsiteX639" fmla="*/ 6735831 w 7308555"/>
              <a:gd name="connsiteY639" fmla="*/ 3629031 h 6451461"/>
              <a:gd name="connsiteX640" fmla="*/ 6709919 w 7308555"/>
              <a:gd name="connsiteY640" fmla="*/ 3654278 h 6451461"/>
              <a:gd name="connsiteX641" fmla="*/ 6709919 w 7308555"/>
              <a:gd name="connsiteY641" fmla="*/ 3654278 h 6451461"/>
              <a:gd name="connsiteX642" fmla="*/ 2647691 w 7308555"/>
              <a:gd name="connsiteY642" fmla="*/ 3641654 h 6451461"/>
              <a:gd name="connsiteX643" fmla="*/ 2660314 w 7308555"/>
              <a:gd name="connsiteY643" fmla="*/ 3718062 h 6451461"/>
              <a:gd name="connsiteX644" fmla="*/ 2660314 w 7308555"/>
              <a:gd name="connsiteY644" fmla="*/ 3641654 h 6451461"/>
              <a:gd name="connsiteX645" fmla="*/ 2647691 w 7308555"/>
              <a:gd name="connsiteY645" fmla="*/ 3641654 h 6451461"/>
              <a:gd name="connsiteX646" fmla="*/ 2647691 w 7308555"/>
              <a:gd name="connsiteY646" fmla="*/ 3641654 h 6451461"/>
              <a:gd name="connsiteX647" fmla="*/ 4498748 w 7308555"/>
              <a:gd name="connsiteY647" fmla="*/ 3654278 h 6451461"/>
              <a:gd name="connsiteX648" fmla="*/ 4460212 w 7308555"/>
              <a:gd name="connsiteY648" fmla="*/ 3654278 h 6451461"/>
              <a:gd name="connsiteX649" fmla="*/ 4498748 w 7308555"/>
              <a:gd name="connsiteY649" fmla="*/ 3654278 h 6451461"/>
              <a:gd name="connsiteX650" fmla="*/ 4498748 w 7308555"/>
              <a:gd name="connsiteY650" fmla="*/ 3654278 h 6451461"/>
              <a:gd name="connsiteX651" fmla="*/ 1439786 w 7308555"/>
              <a:gd name="connsiteY651" fmla="*/ 3641654 h 6451461"/>
              <a:gd name="connsiteX652" fmla="*/ 1439786 w 7308555"/>
              <a:gd name="connsiteY652" fmla="*/ 3679526 h 6451461"/>
              <a:gd name="connsiteX653" fmla="*/ 1439786 w 7308555"/>
              <a:gd name="connsiteY653" fmla="*/ 3641654 h 6451461"/>
              <a:gd name="connsiteX654" fmla="*/ 1439786 w 7308555"/>
              <a:gd name="connsiteY654" fmla="*/ 3641654 h 6451461"/>
              <a:gd name="connsiteX655" fmla="*/ 2403851 w 7308555"/>
              <a:gd name="connsiteY655" fmla="*/ 3666902 h 6451461"/>
              <a:gd name="connsiteX656" fmla="*/ 2403851 w 7308555"/>
              <a:gd name="connsiteY656" fmla="*/ 3704774 h 6451461"/>
              <a:gd name="connsiteX657" fmla="*/ 2403851 w 7308555"/>
              <a:gd name="connsiteY657" fmla="*/ 3666902 h 6451461"/>
              <a:gd name="connsiteX658" fmla="*/ 2403851 w 7308555"/>
              <a:gd name="connsiteY658" fmla="*/ 3666902 h 6451461"/>
              <a:gd name="connsiteX659" fmla="*/ 1696914 w 7308555"/>
              <a:gd name="connsiteY659" fmla="*/ 3807093 h 6451461"/>
              <a:gd name="connsiteX660" fmla="*/ 1722826 w 7308555"/>
              <a:gd name="connsiteY660" fmla="*/ 3679526 h 6451461"/>
              <a:gd name="connsiteX661" fmla="*/ 1710202 w 7308555"/>
              <a:gd name="connsiteY661" fmla="*/ 3679526 h 6451461"/>
              <a:gd name="connsiteX662" fmla="*/ 1684290 w 7308555"/>
              <a:gd name="connsiteY662" fmla="*/ 3781181 h 6451461"/>
              <a:gd name="connsiteX663" fmla="*/ 1645754 w 7308555"/>
              <a:gd name="connsiteY663" fmla="*/ 3882837 h 6451461"/>
              <a:gd name="connsiteX664" fmla="*/ 1696914 w 7308555"/>
              <a:gd name="connsiteY664" fmla="*/ 3807093 h 6451461"/>
              <a:gd name="connsiteX665" fmla="*/ 1696914 w 7308555"/>
              <a:gd name="connsiteY665" fmla="*/ 3807093 h 6451461"/>
              <a:gd name="connsiteX666" fmla="*/ 2930731 w 7308555"/>
              <a:gd name="connsiteY666" fmla="*/ 3718062 h 6451461"/>
              <a:gd name="connsiteX667" fmla="*/ 2943355 w 7308555"/>
              <a:gd name="connsiteY667" fmla="*/ 3730686 h 6451461"/>
              <a:gd name="connsiteX668" fmla="*/ 2955979 w 7308555"/>
              <a:gd name="connsiteY668" fmla="*/ 3692814 h 6451461"/>
              <a:gd name="connsiteX669" fmla="*/ 2917443 w 7308555"/>
              <a:gd name="connsiteY669" fmla="*/ 3680191 h 6451461"/>
              <a:gd name="connsiteX670" fmla="*/ 2930731 w 7308555"/>
              <a:gd name="connsiteY670" fmla="*/ 3718062 h 6451461"/>
              <a:gd name="connsiteX671" fmla="*/ 2930731 w 7308555"/>
              <a:gd name="connsiteY671" fmla="*/ 3718062 h 6451461"/>
              <a:gd name="connsiteX672" fmla="*/ 3714740 w 7308555"/>
              <a:gd name="connsiteY672" fmla="*/ 3705438 h 6451461"/>
              <a:gd name="connsiteX673" fmla="*/ 3740652 w 7308555"/>
              <a:gd name="connsiteY673" fmla="*/ 3692814 h 6451461"/>
              <a:gd name="connsiteX674" fmla="*/ 3714740 w 7308555"/>
              <a:gd name="connsiteY674" fmla="*/ 3705438 h 6451461"/>
              <a:gd name="connsiteX675" fmla="*/ 3714740 w 7308555"/>
              <a:gd name="connsiteY675" fmla="*/ 3705438 h 6451461"/>
              <a:gd name="connsiteX676" fmla="*/ 4537285 w 7308555"/>
              <a:gd name="connsiteY676" fmla="*/ 3705438 h 6451461"/>
              <a:gd name="connsiteX677" fmla="*/ 4537285 w 7308555"/>
              <a:gd name="connsiteY677" fmla="*/ 3730686 h 6451461"/>
              <a:gd name="connsiteX678" fmla="*/ 4537285 w 7308555"/>
              <a:gd name="connsiteY678" fmla="*/ 3705438 h 6451461"/>
              <a:gd name="connsiteX679" fmla="*/ 4537285 w 7308555"/>
              <a:gd name="connsiteY679" fmla="*/ 3705438 h 6451461"/>
              <a:gd name="connsiteX680" fmla="*/ 3136699 w 7308555"/>
              <a:gd name="connsiteY680" fmla="*/ 3718062 h 6451461"/>
              <a:gd name="connsiteX681" fmla="*/ 3124076 w 7308555"/>
              <a:gd name="connsiteY681" fmla="*/ 3730686 h 6451461"/>
              <a:gd name="connsiteX682" fmla="*/ 3124076 w 7308555"/>
              <a:gd name="connsiteY682" fmla="*/ 3755934 h 6451461"/>
              <a:gd name="connsiteX683" fmla="*/ 3085539 w 7308555"/>
              <a:gd name="connsiteY683" fmla="*/ 3793805 h 6451461"/>
              <a:gd name="connsiteX684" fmla="*/ 3124076 w 7308555"/>
              <a:gd name="connsiteY684" fmla="*/ 3755934 h 6451461"/>
              <a:gd name="connsiteX685" fmla="*/ 3149988 w 7308555"/>
              <a:gd name="connsiteY685" fmla="*/ 3743310 h 6451461"/>
              <a:gd name="connsiteX686" fmla="*/ 3149988 w 7308555"/>
              <a:gd name="connsiteY686" fmla="*/ 3718062 h 6451461"/>
              <a:gd name="connsiteX687" fmla="*/ 3136699 w 7308555"/>
              <a:gd name="connsiteY687" fmla="*/ 3718062 h 6451461"/>
              <a:gd name="connsiteX688" fmla="*/ 3136699 w 7308555"/>
              <a:gd name="connsiteY688" fmla="*/ 3718062 h 6451461"/>
              <a:gd name="connsiteX689" fmla="*/ 2827747 w 7308555"/>
              <a:gd name="connsiteY689" fmla="*/ 3730686 h 6451461"/>
              <a:gd name="connsiteX690" fmla="*/ 2840371 w 7308555"/>
              <a:gd name="connsiteY690" fmla="*/ 3781846 h 6451461"/>
              <a:gd name="connsiteX691" fmla="*/ 2840371 w 7308555"/>
              <a:gd name="connsiteY691" fmla="*/ 3756598 h 6451461"/>
              <a:gd name="connsiteX692" fmla="*/ 2827747 w 7308555"/>
              <a:gd name="connsiteY692" fmla="*/ 3730686 h 6451461"/>
              <a:gd name="connsiteX693" fmla="*/ 2827747 w 7308555"/>
              <a:gd name="connsiteY693" fmla="*/ 3730686 h 6451461"/>
              <a:gd name="connsiteX694" fmla="*/ 3419075 w 7308555"/>
              <a:gd name="connsiteY694" fmla="*/ 3743310 h 6451461"/>
              <a:gd name="connsiteX695" fmla="*/ 3431699 w 7308555"/>
              <a:gd name="connsiteY695" fmla="*/ 3730686 h 6451461"/>
              <a:gd name="connsiteX696" fmla="*/ 3419075 w 7308555"/>
              <a:gd name="connsiteY696" fmla="*/ 3730686 h 6451461"/>
              <a:gd name="connsiteX697" fmla="*/ 3419075 w 7308555"/>
              <a:gd name="connsiteY697" fmla="*/ 3743310 h 6451461"/>
              <a:gd name="connsiteX698" fmla="*/ 3419075 w 7308555"/>
              <a:gd name="connsiteY698" fmla="*/ 3743310 h 6451461"/>
              <a:gd name="connsiteX699" fmla="*/ 2660979 w 7308555"/>
              <a:gd name="connsiteY699" fmla="*/ 3769222 h 6451461"/>
              <a:gd name="connsiteX700" fmla="*/ 2673603 w 7308555"/>
              <a:gd name="connsiteY700" fmla="*/ 3807093 h 6451461"/>
              <a:gd name="connsiteX701" fmla="*/ 2660979 w 7308555"/>
              <a:gd name="connsiteY701" fmla="*/ 3769222 h 6451461"/>
              <a:gd name="connsiteX702" fmla="*/ 2660979 w 7308555"/>
              <a:gd name="connsiteY702" fmla="*/ 3769222 h 6451461"/>
              <a:gd name="connsiteX703" fmla="*/ 4370517 w 7308555"/>
              <a:gd name="connsiteY703" fmla="*/ 3781846 h 6451461"/>
              <a:gd name="connsiteX704" fmla="*/ 4344605 w 7308555"/>
              <a:gd name="connsiteY704" fmla="*/ 3794469 h 6451461"/>
              <a:gd name="connsiteX705" fmla="*/ 4370517 w 7308555"/>
              <a:gd name="connsiteY705" fmla="*/ 3781846 h 6451461"/>
              <a:gd name="connsiteX706" fmla="*/ 4370517 w 7308555"/>
              <a:gd name="connsiteY706" fmla="*/ 3781846 h 6451461"/>
              <a:gd name="connsiteX707" fmla="*/ 3033715 w 7308555"/>
              <a:gd name="connsiteY707" fmla="*/ 3781846 h 6451461"/>
              <a:gd name="connsiteX708" fmla="*/ 3033715 w 7308555"/>
              <a:gd name="connsiteY708" fmla="*/ 3807093 h 6451461"/>
              <a:gd name="connsiteX709" fmla="*/ 3046339 w 7308555"/>
              <a:gd name="connsiteY709" fmla="*/ 3819718 h 6451461"/>
              <a:gd name="connsiteX710" fmla="*/ 3046339 w 7308555"/>
              <a:gd name="connsiteY710" fmla="*/ 3807093 h 6451461"/>
              <a:gd name="connsiteX711" fmla="*/ 3033715 w 7308555"/>
              <a:gd name="connsiteY711" fmla="*/ 3781846 h 6451461"/>
              <a:gd name="connsiteX712" fmla="*/ 3033715 w 7308555"/>
              <a:gd name="connsiteY712" fmla="*/ 3781846 h 6451461"/>
              <a:gd name="connsiteX713" fmla="*/ 2493546 w 7308555"/>
              <a:gd name="connsiteY713" fmla="*/ 3794469 h 6451461"/>
              <a:gd name="connsiteX714" fmla="*/ 2493546 w 7308555"/>
              <a:gd name="connsiteY714" fmla="*/ 3819718 h 6451461"/>
              <a:gd name="connsiteX715" fmla="*/ 2493546 w 7308555"/>
              <a:gd name="connsiteY715" fmla="*/ 3794469 h 6451461"/>
              <a:gd name="connsiteX716" fmla="*/ 2493546 w 7308555"/>
              <a:gd name="connsiteY716" fmla="*/ 3794469 h 6451461"/>
              <a:gd name="connsiteX717" fmla="*/ 2596531 w 7308555"/>
              <a:gd name="connsiteY717" fmla="*/ 3845629 h 6451461"/>
              <a:gd name="connsiteX718" fmla="*/ 2609155 w 7308555"/>
              <a:gd name="connsiteY718" fmla="*/ 3794469 h 6451461"/>
              <a:gd name="connsiteX719" fmla="*/ 2596531 w 7308555"/>
              <a:gd name="connsiteY719" fmla="*/ 3845629 h 6451461"/>
              <a:gd name="connsiteX720" fmla="*/ 2596531 w 7308555"/>
              <a:gd name="connsiteY720" fmla="*/ 3845629 h 6451461"/>
              <a:gd name="connsiteX721" fmla="*/ 1773986 w 7308555"/>
              <a:gd name="connsiteY721" fmla="*/ 3807093 h 6451461"/>
              <a:gd name="connsiteX722" fmla="*/ 1761362 w 7308555"/>
              <a:gd name="connsiteY722" fmla="*/ 3794469 h 6451461"/>
              <a:gd name="connsiteX723" fmla="*/ 1773986 w 7308555"/>
              <a:gd name="connsiteY723" fmla="*/ 3807093 h 6451461"/>
              <a:gd name="connsiteX724" fmla="*/ 1773986 w 7308555"/>
              <a:gd name="connsiteY724" fmla="*/ 3807093 h 6451461"/>
              <a:gd name="connsiteX725" fmla="*/ 2647691 w 7308555"/>
              <a:gd name="connsiteY725" fmla="*/ 3819718 h 6451461"/>
              <a:gd name="connsiteX726" fmla="*/ 2660314 w 7308555"/>
              <a:gd name="connsiteY726" fmla="*/ 3844965 h 6451461"/>
              <a:gd name="connsiteX727" fmla="*/ 2647691 w 7308555"/>
              <a:gd name="connsiteY727" fmla="*/ 3819718 h 6451461"/>
              <a:gd name="connsiteX728" fmla="*/ 2647691 w 7308555"/>
              <a:gd name="connsiteY728" fmla="*/ 3819718 h 6451461"/>
              <a:gd name="connsiteX729" fmla="*/ 205968 w 7308555"/>
              <a:gd name="connsiteY729" fmla="*/ 3832341 h 6451461"/>
              <a:gd name="connsiteX730" fmla="*/ 205968 w 7308555"/>
              <a:gd name="connsiteY730" fmla="*/ 3844965 h 6451461"/>
              <a:gd name="connsiteX731" fmla="*/ 231881 w 7308555"/>
              <a:gd name="connsiteY731" fmla="*/ 3832341 h 6451461"/>
              <a:gd name="connsiteX732" fmla="*/ 219257 w 7308555"/>
              <a:gd name="connsiteY732" fmla="*/ 3819718 h 6451461"/>
              <a:gd name="connsiteX733" fmla="*/ 205968 w 7308555"/>
              <a:gd name="connsiteY733" fmla="*/ 3832341 h 6451461"/>
              <a:gd name="connsiteX734" fmla="*/ 205968 w 7308555"/>
              <a:gd name="connsiteY734" fmla="*/ 3832341 h 6451461"/>
              <a:gd name="connsiteX735" fmla="*/ 488344 w 7308555"/>
              <a:gd name="connsiteY735" fmla="*/ 3832341 h 6451461"/>
              <a:gd name="connsiteX736" fmla="*/ 488344 w 7308555"/>
              <a:gd name="connsiteY736" fmla="*/ 3844965 h 6451461"/>
              <a:gd name="connsiteX737" fmla="*/ 500968 w 7308555"/>
              <a:gd name="connsiteY737" fmla="*/ 3832341 h 6451461"/>
              <a:gd name="connsiteX738" fmla="*/ 488344 w 7308555"/>
              <a:gd name="connsiteY738" fmla="*/ 3832341 h 6451461"/>
              <a:gd name="connsiteX739" fmla="*/ 488344 w 7308555"/>
              <a:gd name="connsiteY739" fmla="*/ 3832341 h 6451461"/>
              <a:gd name="connsiteX740" fmla="*/ 488344 w 7308555"/>
              <a:gd name="connsiteY740" fmla="*/ 3832341 h 6451461"/>
              <a:gd name="connsiteX741" fmla="*/ 2455010 w 7308555"/>
              <a:gd name="connsiteY741" fmla="*/ 3845629 h 6451461"/>
              <a:gd name="connsiteX742" fmla="*/ 2467634 w 7308555"/>
              <a:gd name="connsiteY742" fmla="*/ 3870877 h 6451461"/>
              <a:gd name="connsiteX743" fmla="*/ 2455010 w 7308555"/>
              <a:gd name="connsiteY743" fmla="*/ 3845629 h 6451461"/>
              <a:gd name="connsiteX744" fmla="*/ 2455010 w 7308555"/>
              <a:gd name="connsiteY744" fmla="*/ 3845629 h 6451461"/>
              <a:gd name="connsiteX745" fmla="*/ 976689 w 7308555"/>
              <a:gd name="connsiteY745" fmla="*/ 3896125 h 6451461"/>
              <a:gd name="connsiteX746" fmla="*/ 964065 w 7308555"/>
              <a:gd name="connsiteY746" fmla="*/ 3908749 h 6451461"/>
              <a:gd name="connsiteX747" fmla="*/ 989977 w 7308555"/>
              <a:gd name="connsiteY747" fmla="*/ 3921373 h 6451461"/>
              <a:gd name="connsiteX748" fmla="*/ 976689 w 7308555"/>
              <a:gd name="connsiteY748" fmla="*/ 3896125 h 6451461"/>
              <a:gd name="connsiteX749" fmla="*/ 976689 w 7308555"/>
              <a:gd name="connsiteY749" fmla="*/ 3896125 h 6451461"/>
              <a:gd name="connsiteX750" fmla="*/ 4653557 w 7308555"/>
              <a:gd name="connsiteY750" fmla="*/ 3908749 h 6451461"/>
              <a:gd name="connsiteX751" fmla="*/ 4666181 w 7308555"/>
              <a:gd name="connsiteY751" fmla="*/ 3908749 h 6451461"/>
              <a:gd name="connsiteX752" fmla="*/ 4653557 w 7308555"/>
              <a:gd name="connsiteY752" fmla="*/ 3908749 h 6451461"/>
              <a:gd name="connsiteX753" fmla="*/ 4653557 w 7308555"/>
              <a:gd name="connsiteY753" fmla="*/ 3908749 h 6451461"/>
              <a:gd name="connsiteX754" fmla="*/ 4678805 w 7308555"/>
              <a:gd name="connsiteY754" fmla="*/ 3934661 h 6451461"/>
              <a:gd name="connsiteX755" fmla="*/ 4691429 w 7308555"/>
              <a:gd name="connsiteY755" fmla="*/ 3922037 h 6451461"/>
              <a:gd name="connsiteX756" fmla="*/ 4678805 w 7308555"/>
              <a:gd name="connsiteY756" fmla="*/ 3909413 h 6451461"/>
              <a:gd name="connsiteX757" fmla="*/ 4666181 w 7308555"/>
              <a:gd name="connsiteY757" fmla="*/ 3922037 h 6451461"/>
              <a:gd name="connsiteX758" fmla="*/ 4678805 w 7308555"/>
              <a:gd name="connsiteY758" fmla="*/ 3934661 h 6451461"/>
              <a:gd name="connsiteX759" fmla="*/ 4678805 w 7308555"/>
              <a:gd name="connsiteY759" fmla="*/ 3934661 h 6451461"/>
              <a:gd name="connsiteX760" fmla="*/ 5013005 w 7308555"/>
              <a:gd name="connsiteY760" fmla="*/ 3922037 h 6451461"/>
              <a:gd name="connsiteX761" fmla="*/ 5000381 w 7308555"/>
              <a:gd name="connsiteY761" fmla="*/ 3947285 h 6451461"/>
              <a:gd name="connsiteX762" fmla="*/ 5013005 w 7308555"/>
              <a:gd name="connsiteY762" fmla="*/ 3922037 h 6451461"/>
              <a:gd name="connsiteX763" fmla="*/ 5013005 w 7308555"/>
              <a:gd name="connsiteY763" fmla="*/ 3922037 h 6451461"/>
              <a:gd name="connsiteX764" fmla="*/ 3084875 w 7308555"/>
              <a:gd name="connsiteY764" fmla="*/ 3922037 h 6451461"/>
              <a:gd name="connsiteX765" fmla="*/ 3072251 w 7308555"/>
              <a:gd name="connsiteY765" fmla="*/ 3934661 h 6451461"/>
              <a:gd name="connsiteX766" fmla="*/ 3059627 w 7308555"/>
              <a:gd name="connsiteY766" fmla="*/ 3959909 h 6451461"/>
              <a:gd name="connsiteX767" fmla="*/ 3098163 w 7308555"/>
              <a:gd name="connsiteY767" fmla="*/ 3947285 h 6451461"/>
              <a:gd name="connsiteX768" fmla="*/ 3084875 w 7308555"/>
              <a:gd name="connsiteY768" fmla="*/ 3922037 h 6451461"/>
              <a:gd name="connsiteX769" fmla="*/ 3084875 w 7308555"/>
              <a:gd name="connsiteY769" fmla="*/ 3922037 h 6451461"/>
              <a:gd name="connsiteX770" fmla="*/ 180056 w 7308555"/>
              <a:gd name="connsiteY770" fmla="*/ 3947285 h 6451461"/>
              <a:gd name="connsiteX771" fmla="*/ 192680 w 7308555"/>
              <a:gd name="connsiteY771" fmla="*/ 3934661 h 6451461"/>
              <a:gd name="connsiteX772" fmla="*/ 180056 w 7308555"/>
              <a:gd name="connsiteY772" fmla="*/ 3947285 h 6451461"/>
              <a:gd name="connsiteX773" fmla="*/ 180056 w 7308555"/>
              <a:gd name="connsiteY773" fmla="*/ 3947285 h 6451461"/>
              <a:gd name="connsiteX774" fmla="*/ 655777 w 7308555"/>
              <a:gd name="connsiteY774" fmla="*/ 3972533 h 6451461"/>
              <a:gd name="connsiteX775" fmla="*/ 655777 w 7308555"/>
              <a:gd name="connsiteY775" fmla="*/ 3985156 h 6451461"/>
              <a:gd name="connsiteX776" fmla="*/ 655777 w 7308555"/>
              <a:gd name="connsiteY776" fmla="*/ 3972533 h 6451461"/>
              <a:gd name="connsiteX777" fmla="*/ 655777 w 7308555"/>
              <a:gd name="connsiteY777" fmla="*/ 3972533 h 6451461"/>
              <a:gd name="connsiteX778" fmla="*/ 6581687 w 7308555"/>
              <a:gd name="connsiteY778" fmla="*/ 3985156 h 6451461"/>
              <a:gd name="connsiteX779" fmla="*/ 6581687 w 7308555"/>
              <a:gd name="connsiteY779" fmla="*/ 3972533 h 6451461"/>
              <a:gd name="connsiteX780" fmla="*/ 6581687 w 7308555"/>
              <a:gd name="connsiteY780" fmla="*/ 3985156 h 6451461"/>
              <a:gd name="connsiteX781" fmla="*/ 6581687 w 7308555"/>
              <a:gd name="connsiteY781" fmla="*/ 3985156 h 6451461"/>
              <a:gd name="connsiteX782" fmla="*/ 540169 w 7308555"/>
              <a:gd name="connsiteY782" fmla="*/ 3985156 h 6451461"/>
              <a:gd name="connsiteX783" fmla="*/ 540169 w 7308555"/>
              <a:gd name="connsiteY783" fmla="*/ 3972533 h 6451461"/>
              <a:gd name="connsiteX784" fmla="*/ 540169 w 7308555"/>
              <a:gd name="connsiteY784" fmla="*/ 3985156 h 6451461"/>
              <a:gd name="connsiteX785" fmla="*/ 540169 w 7308555"/>
              <a:gd name="connsiteY785" fmla="*/ 3985156 h 6451461"/>
              <a:gd name="connsiteX786" fmla="*/ 4190460 w 7308555"/>
              <a:gd name="connsiteY786" fmla="*/ 4176508 h 6451461"/>
              <a:gd name="connsiteX787" fmla="*/ 4228996 w 7308555"/>
              <a:gd name="connsiteY787" fmla="*/ 4189132 h 6451461"/>
              <a:gd name="connsiteX788" fmla="*/ 4254909 w 7308555"/>
              <a:gd name="connsiteY788" fmla="*/ 4163884 h 6451461"/>
              <a:gd name="connsiteX789" fmla="*/ 4280821 w 7308555"/>
              <a:gd name="connsiteY789" fmla="*/ 3973197 h 6451461"/>
              <a:gd name="connsiteX790" fmla="*/ 4254909 w 7308555"/>
              <a:gd name="connsiteY790" fmla="*/ 3973197 h 6451461"/>
              <a:gd name="connsiteX791" fmla="*/ 4254909 w 7308555"/>
              <a:gd name="connsiteY791" fmla="*/ 4024357 h 6451461"/>
              <a:gd name="connsiteX792" fmla="*/ 4190460 w 7308555"/>
              <a:gd name="connsiteY792" fmla="*/ 4176508 h 6451461"/>
              <a:gd name="connsiteX793" fmla="*/ 4190460 w 7308555"/>
              <a:gd name="connsiteY793" fmla="*/ 4176508 h 6451461"/>
              <a:gd name="connsiteX794" fmla="*/ 5193061 w 7308555"/>
              <a:gd name="connsiteY794" fmla="*/ 3985156 h 6451461"/>
              <a:gd name="connsiteX795" fmla="*/ 5193061 w 7308555"/>
              <a:gd name="connsiteY795" fmla="*/ 4010404 h 6451461"/>
              <a:gd name="connsiteX796" fmla="*/ 5193061 w 7308555"/>
              <a:gd name="connsiteY796" fmla="*/ 3985156 h 6451461"/>
              <a:gd name="connsiteX797" fmla="*/ 5193061 w 7308555"/>
              <a:gd name="connsiteY797" fmla="*/ 3985156 h 6451461"/>
              <a:gd name="connsiteX798" fmla="*/ 1863682 w 7308555"/>
              <a:gd name="connsiteY798" fmla="*/ 3998445 h 6451461"/>
              <a:gd name="connsiteX799" fmla="*/ 1851058 w 7308555"/>
              <a:gd name="connsiteY799" fmla="*/ 4036316 h 6451461"/>
              <a:gd name="connsiteX800" fmla="*/ 1863682 w 7308555"/>
              <a:gd name="connsiteY800" fmla="*/ 3998445 h 6451461"/>
              <a:gd name="connsiteX801" fmla="*/ 1863682 w 7308555"/>
              <a:gd name="connsiteY801" fmla="*/ 3998445 h 6451461"/>
              <a:gd name="connsiteX802" fmla="*/ 2095562 w 7308555"/>
              <a:gd name="connsiteY802" fmla="*/ 3998445 h 6451461"/>
              <a:gd name="connsiteX803" fmla="*/ 2108186 w 7308555"/>
              <a:gd name="connsiteY803" fmla="*/ 4023692 h 6451461"/>
              <a:gd name="connsiteX804" fmla="*/ 2095562 w 7308555"/>
              <a:gd name="connsiteY804" fmla="*/ 3998445 h 6451461"/>
              <a:gd name="connsiteX805" fmla="*/ 2095562 w 7308555"/>
              <a:gd name="connsiteY805" fmla="*/ 3998445 h 6451461"/>
              <a:gd name="connsiteX806" fmla="*/ 5077453 w 7308555"/>
              <a:gd name="connsiteY806" fmla="*/ 4036316 h 6451461"/>
              <a:gd name="connsiteX807" fmla="*/ 5103365 w 7308555"/>
              <a:gd name="connsiteY807" fmla="*/ 4036316 h 6451461"/>
              <a:gd name="connsiteX808" fmla="*/ 5077453 w 7308555"/>
              <a:gd name="connsiteY808" fmla="*/ 4036316 h 6451461"/>
              <a:gd name="connsiteX809" fmla="*/ 5077453 w 7308555"/>
              <a:gd name="connsiteY809" fmla="*/ 4036316 h 6451461"/>
              <a:gd name="connsiteX810" fmla="*/ 4062229 w 7308555"/>
              <a:gd name="connsiteY810" fmla="*/ 4087476 h 6451461"/>
              <a:gd name="connsiteX811" fmla="*/ 4062229 w 7308555"/>
              <a:gd name="connsiteY811" fmla="*/ 4112724 h 6451461"/>
              <a:gd name="connsiteX812" fmla="*/ 4074852 w 7308555"/>
              <a:gd name="connsiteY812" fmla="*/ 4087476 h 6451461"/>
              <a:gd name="connsiteX813" fmla="*/ 4062229 w 7308555"/>
              <a:gd name="connsiteY813" fmla="*/ 4087476 h 6451461"/>
              <a:gd name="connsiteX814" fmla="*/ 4062229 w 7308555"/>
              <a:gd name="connsiteY814" fmla="*/ 4087476 h 6451461"/>
              <a:gd name="connsiteX815" fmla="*/ 4910021 w 7308555"/>
              <a:gd name="connsiteY815" fmla="*/ 4137972 h 6451461"/>
              <a:gd name="connsiteX816" fmla="*/ 4935933 w 7308555"/>
              <a:gd name="connsiteY816" fmla="*/ 4150596 h 6451461"/>
              <a:gd name="connsiteX817" fmla="*/ 4910021 w 7308555"/>
              <a:gd name="connsiteY817" fmla="*/ 4137972 h 6451461"/>
              <a:gd name="connsiteX818" fmla="*/ 4910021 w 7308555"/>
              <a:gd name="connsiteY818" fmla="*/ 4137972 h 6451461"/>
              <a:gd name="connsiteX819" fmla="*/ 3933332 w 7308555"/>
              <a:gd name="connsiteY819" fmla="*/ 4125348 h 6451461"/>
              <a:gd name="connsiteX820" fmla="*/ 3882172 w 7308555"/>
              <a:gd name="connsiteY820" fmla="*/ 4137972 h 6451461"/>
              <a:gd name="connsiteX821" fmla="*/ 3908084 w 7308555"/>
              <a:gd name="connsiteY821" fmla="*/ 4163219 h 6451461"/>
              <a:gd name="connsiteX822" fmla="*/ 3933332 w 7308555"/>
              <a:gd name="connsiteY822" fmla="*/ 4125348 h 6451461"/>
              <a:gd name="connsiteX823" fmla="*/ 3933332 w 7308555"/>
              <a:gd name="connsiteY823" fmla="*/ 4125348 h 6451461"/>
              <a:gd name="connsiteX824" fmla="*/ 6542487 w 7308555"/>
              <a:gd name="connsiteY824" fmla="*/ 4150596 h 6451461"/>
              <a:gd name="connsiteX825" fmla="*/ 6555110 w 7308555"/>
              <a:gd name="connsiteY825" fmla="*/ 4125348 h 6451461"/>
              <a:gd name="connsiteX826" fmla="*/ 6542487 w 7308555"/>
              <a:gd name="connsiteY826" fmla="*/ 4150596 h 6451461"/>
              <a:gd name="connsiteX827" fmla="*/ 6542487 w 7308555"/>
              <a:gd name="connsiteY827" fmla="*/ 4150596 h 6451461"/>
              <a:gd name="connsiteX828" fmla="*/ 4884773 w 7308555"/>
              <a:gd name="connsiteY828" fmla="*/ 4163884 h 6451461"/>
              <a:gd name="connsiteX829" fmla="*/ 4858861 w 7308555"/>
              <a:gd name="connsiteY829" fmla="*/ 4151260 h 6451461"/>
              <a:gd name="connsiteX830" fmla="*/ 4858861 w 7308555"/>
              <a:gd name="connsiteY830" fmla="*/ 4176508 h 6451461"/>
              <a:gd name="connsiteX831" fmla="*/ 4884773 w 7308555"/>
              <a:gd name="connsiteY831" fmla="*/ 4163884 h 6451461"/>
              <a:gd name="connsiteX832" fmla="*/ 4884773 w 7308555"/>
              <a:gd name="connsiteY832" fmla="*/ 4163884 h 6451461"/>
              <a:gd name="connsiteX833" fmla="*/ 2339402 w 7308555"/>
              <a:gd name="connsiteY833" fmla="*/ 4201756 h 6451461"/>
              <a:gd name="connsiteX834" fmla="*/ 2352026 w 7308555"/>
              <a:gd name="connsiteY834" fmla="*/ 4201756 h 6451461"/>
              <a:gd name="connsiteX835" fmla="*/ 2339402 w 7308555"/>
              <a:gd name="connsiteY835" fmla="*/ 4201756 h 6451461"/>
              <a:gd name="connsiteX836" fmla="*/ 2339402 w 7308555"/>
              <a:gd name="connsiteY836" fmla="*/ 4201756 h 6451461"/>
              <a:gd name="connsiteX837" fmla="*/ 1889594 w 7308555"/>
              <a:gd name="connsiteY837" fmla="*/ 4201756 h 6451461"/>
              <a:gd name="connsiteX838" fmla="*/ 1889594 w 7308555"/>
              <a:gd name="connsiteY838" fmla="*/ 4214379 h 6451461"/>
              <a:gd name="connsiteX839" fmla="*/ 1889594 w 7308555"/>
              <a:gd name="connsiteY839" fmla="*/ 4201756 h 6451461"/>
              <a:gd name="connsiteX840" fmla="*/ 1889594 w 7308555"/>
              <a:gd name="connsiteY840" fmla="*/ 4201756 h 6451461"/>
              <a:gd name="connsiteX841" fmla="*/ 1568018 w 7308555"/>
              <a:gd name="connsiteY841" fmla="*/ 4201756 h 6451461"/>
              <a:gd name="connsiteX842" fmla="*/ 1568018 w 7308555"/>
              <a:gd name="connsiteY842" fmla="*/ 4227003 h 6451461"/>
              <a:gd name="connsiteX843" fmla="*/ 1593930 w 7308555"/>
              <a:gd name="connsiteY843" fmla="*/ 4227003 h 6451461"/>
              <a:gd name="connsiteX844" fmla="*/ 1568018 w 7308555"/>
              <a:gd name="connsiteY844" fmla="*/ 4201756 h 6451461"/>
              <a:gd name="connsiteX845" fmla="*/ 1568018 w 7308555"/>
              <a:gd name="connsiteY845" fmla="*/ 4201756 h 6451461"/>
              <a:gd name="connsiteX846" fmla="*/ 4987757 w 7308555"/>
              <a:gd name="connsiteY846" fmla="*/ 4214379 h 6451461"/>
              <a:gd name="connsiteX847" fmla="*/ 4975133 w 7308555"/>
              <a:gd name="connsiteY847" fmla="*/ 4252251 h 6451461"/>
              <a:gd name="connsiteX848" fmla="*/ 4987757 w 7308555"/>
              <a:gd name="connsiteY848" fmla="*/ 4214379 h 6451461"/>
              <a:gd name="connsiteX849" fmla="*/ 4987757 w 7308555"/>
              <a:gd name="connsiteY849" fmla="*/ 4214379 h 6451461"/>
              <a:gd name="connsiteX850" fmla="*/ 244504 w 7308555"/>
              <a:gd name="connsiteY850" fmla="*/ 4240292 h 6451461"/>
              <a:gd name="connsiteX851" fmla="*/ 257128 w 7308555"/>
              <a:gd name="connsiteY851" fmla="*/ 4252915 h 6451461"/>
              <a:gd name="connsiteX852" fmla="*/ 244504 w 7308555"/>
              <a:gd name="connsiteY852" fmla="*/ 4240292 h 6451461"/>
              <a:gd name="connsiteX853" fmla="*/ 244504 w 7308555"/>
              <a:gd name="connsiteY853" fmla="*/ 4240292 h 6451461"/>
              <a:gd name="connsiteX854" fmla="*/ 3509436 w 7308555"/>
              <a:gd name="connsiteY854" fmla="*/ 4240292 h 6451461"/>
              <a:gd name="connsiteX855" fmla="*/ 3496812 w 7308555"/>
              <a:gd name="connsiteY855" fmla="*/ 4240292 h 6451461"/>
              <a:gd name="connsiteX856" fmla="*/ 3496812 w 7308555"/>
              <a:gd name="connsiteY856" fmla="*/ 4265539 h 6451461"/>
              <a:gd name="connsiteX857" fmla="*/ 3509436 w 7308555"/>
              <a:gd name="connsiteY857" fmla="*/ 4240292 h 6451461"/>
              <a:gd name="connsiteX858" fmla="*/ 3509436 w 7308555"/>
              <a:gd name="connsiteY858" fmla="*/ 4240292 h 6451461"/>
              <a:gd name="connsiteX859" fmla="*/ 3483524 w 7308555"/>
              <a:gd name="connsiteY859" fmla="*/ 4265539 h 6451461"/>
              <a:gd name="connsiteX860" fmla="*/ 3444988 w 7308555"/>
              <a:gd name="connsiteY860" fmla="*/ 4278163 h 6451461"/>
              <a:gd name="connsiteX861" fmla="*/ 3470900 w 7308555"/>
              <a:gd name="connsiteY861" fmla="*/ 4265539 h 6451461"/>
              <a:gd name="connsiteX862" fmla="*/ 3470900 w 7308555"/>
              <a:gd name="connsiteY862" fmla="*/ 4265539 h 6451461"/>
              <a:gd name="connsiteX863" fmla="*/ 3483524 w 7308555"/>
              <a:gd name="connsiteY863" fmla="*/ 4265539 h 6451461"/>
              <a:gd name="connsiteX864" fmla="*/ 3483524 w 7308555"/>
              <a:gd name="connsiteY864" fmla="*/ 4265539 h 6451461"/>
              <a:gd name="connsiteX865" fmla="*/ 1889594 w 7308555"/>
              <a:gd name="connsiteY865" fmla="*/ 4303411 h 6451461"/>
              <a:gd name="connsiteX866" fmla="*/ 1889594 w 7308555"/>
              <a:gd name="connsiteY866" fmla="*/ 4265539 h 6451461"/>
              <a:gd name="connsiteX867" fmla="*/ 1889594 w 7308555"/>
              <a:gd name="connsiteY867" fmla="*/ 4303411 h 6451461"/>
              <a:gd name="connsiteX868" fmla="*/ 1889594 w 7308555"/>
              <a:gd name="connsiteY868" fmla="*/ 4303411 h 6451461"/>
              <a:gd name="connsiteX869" fmla="*/ 4935933 w 7308555"/>
              <a:gd name="connsiteY869" fmla="*/ 4290787 h 6451461"/>
              <a:gd name="connsiteX870" fmla="*/ 4910021 w 7308555"/>
              <a:gd name="connsiteY870" fmla="*/ 4303411 h 6451461"/>
              <a:gd name="connsiteX871" fmla="*/ 4897397 w 7308555"/>
              <a:gd name="connsiteY871" fmla="*/ 4341283 h 6451461"/>
              <a:gd name="connsiteX872" fmla="*/ 4935933 w 7308555"/>
              <a:gd name="connsiteY872" fmla="*/ 4290787 h 6451461"/>
              <a:gd name="connsiteX873" fmla="*/ 4935933 w 7308555"/>
              <a:gd name="connsiteY873" fmla="*/ 4290787 h 6451461"/>
              <a:gd name="connsiteX874" fmla="*/ 5026293 w 7308555"/>
              <a:gd name="connsiteY874" fmla="*/ 4290787 h 6451461"/>
              <a:gd name="connsiteX875" fmla="*/ 5000381 w 7308555"/>
              <a:gd name="connsiteY875" fmla="*/ 4316035 h 6451461"/>
              <a:gd name="connsiteX876" fmla="*/ 5026293 w 7308555"/>
              <a:gd name="connsiteY876" fmla="*/ 4290787 h 6451461"/>
              <a:gd name="connsiteX877" fmla="*/ 5026293 w 7308555"/>
              <a:gd name="connsiteY877" fmla="*/ 4290787 h 6451461"/>
              <a:gd name="connsiteX878" fmla="*/ 2918107 w 7308555"/>
              <a:gd name="connsiteY878" fmla="*/ 4316699 h 6451461"/>
              <a:gd name="connsiteX879" fmla="*/ 2918107 w 7308555"/>
              <a:gd name="connsiteY879" fmla="*/ 4354571 h 6451461"/>
              <a:gd name="connsiteX880" fmla="*/ 2930731 w 7308555"/>
              <a:gd name="connsiteY880" fmla="*/ 4354571 h 6451461"/>
              <a:gd name="connsiteX881" fmla="*/ 2918107 w 7308555"/>
              <a:gd name="connsiteY881" fmla="*/ 4316699 h 6451461"/>
              <a:gd name="connsiteX882" fmla="*/ 2918107 w 7308555"/>
              <a:gd name="connsiteY882" fmla="*/ 4316699 h 6451461"/>
              <a:gd name="connsiteX883" fmla="*/ 1928130 w 7308555"/>
              <a:gd name="connsiteY883" fmla="*/ 4329323 h 6451461"/>
              <a:gd name="connsiteX884" fmla="*/ 1928130 w 7308555"/>
              <a:gd name="connsiteY884" fmla="*/ 4341947 h 6451461"/>
              <a:gd name="connsiteX885" fmla="*/ 1940754 w 7308555"/>
              <a:gd name="connsiteY885" fmla="*/ 4329323 h 6451461"/>
              <a:gd name="connsiteX886" fmla="*/ 1928130 w 7308555"/>
              <a:gd name="connsiteY886" fmla="*/ 4329323 h 6451461"/>
              <a:gd name="connsiteX887" fmla="*/ 1928130 w 7308555"/>
              <a:gd name="connsiteY887" fmla="*/ 4329323 h 6451461"/>
              <a:gd name="connsiteX888" fmla="*/ 1786610 w 7308555"/>
              <a:gd name="connsiteY888" fmla="*/ 4405731 h 6451461"/>
              <a:gd name="connsiteX889" fmla="*/ 1773986 w 7308555"/>
              <a:gd name="connsiteY889" fmla="*/ 4380483 h 6451461"/>
              <a:gd name="connsiteX890" fmla="*/ 1761362 w 7308555"/>
              <a:gd name="connsiteY890" fmla="*/ 4393107 h 6451461"/>
              <a:gd name="connsiteX891" fmla="*/ 1786610 w 7308555"/>
              <a:gd name="connsiteY891" fmla="*/ 4405731 h 6451461"/>
              <a:gd name="connsiteX892" fmla="*/ 1786610 w 7308555"/>
              <a:gd name="connsiteY892" fmla="*/ 4405731 h 6451461"/>
              <a:gd name="connsiteX893" fmla="*/ 295664 w 7308555"/>
              <a:gd name="connsiteY893" fmla="*/ 4418355 h 6451461"/>
              <a:gd name="connsiteX894" fmla="*/ 308288 w 7308555"/>
              <a:gd name="connsiteY894" fmla="*/ 4430979 h 6451461"/>
              <a:gd name="connsiteX895" fmla="*/ 308288 w 7308555"/>
              <a:gd name="connsiteY895" fmla="*/ 4418355 h 6451461"/>
              <a:gd name="connsiteX896" fmla="*/ 295664 w 7308555"/>
              <a:gd name="connsiteY896" fmla="*/ 4418355 h 6451461"/>
              <a:gd name="connsiteX897" fmla="*/ 295664 w 7308555"/>
              <a:gd name="connsiteY897" fmla="*/ 4418355 h 6451461"/>
              <a:gd name="connsiteX898" fmla="*/ 5539886 w 7308555"/>
              <a:gd name="connsiteY898" fmla="*/ 4418355 h 6451461"/>
              <a:gd name="connsiteX899" fmla="*/ 5552510 w 7308555"/>
              <a:gd name="connsiteY899" fmla="*/ 4456226 h 6451461"/>
              <a:gd name="connsiteX900" fmla="*/ 5565133 w 7308555"/>
              <a:gd name="connsiteY900" fmla="*/ 4430979 h 6451461"/>
              <a:gd name="connsiteX901" fmla="*/ 5539886 w 7308555"/>
              <a:gd name="connsiteY901" fmla="*/ 4418355 h 6451461"/>
              <a:gd name="connsiteX902" fmla="*/ 5539886 w 7308555"/>
              <a:gd name="connsiteY902" fmla="*/ 4418355 h 6451461"/>
              <a:gd name="connsiteX903" fmla="*/ 4794413 w 7308555"/>
              <a:gd name="connsiteY903" fmla="*/ 4456226 h 6451461"/>
              <a:gd name="connsiteX904" fmla="*/ 4794413 w 7308555"/>
              <a:gd name="connsiteY904" fmla="*/ 4443602 h 6451461"/>
              <a:gd name="connsiteX905" fmla="*/ 4781789 w 7308555"/>
              <a:gd name="connsiteY905" fmla="*/ 4456226 h 6451461"/>
              <a:gd name="connsiteX906" fmla="*/ 4794413 w 7308555"/>
              <a:gd name="connsiteY906" fmla="*/ 4456226 h 6451461"/>
              <a:gd name="connsiteX907" fmla="*/ 4794413 w 7308555"/>
              <a:gd name="connsiteY907" fmla="*/ 4456226 h 6451461"/>
              <a:gd name="connsiteX908" fmla="*/ 1696914 w 7308555"/>
              <a:gd name="connsiteY908" fmla="*/ 4507386 h 6451461"/>
              <a:gd name="connsiteX909" fmla="*/ 1696914 w 7308555"/>
              <a:gd name="connsiteY909" fmla="*/ 4507386 h 6451461"/>
              <a:gd name="connsiteX910" fmla="*/ 1696914 w 7308555"/>
              <a:gd name="connsiteY910" fmla="*/ 4558546 h 6451461"/>
              <a:gd name="connsiteX911" fmla="*/ 1735450 w 7308555"/>
              <a:gd name="connsiteY911" fmla="*/ 4469515 h 6451461"/>
              <a:gd name="connsiteX912" fmla="*/ 1696914 w 7308555"/>
              <a:gd name="connsiteY912" fmla="*/ 4507386 h 6451461"/>
              <a:gd name="connsiteX913" fmla="*/ 1696914 w 7308555"/>
              <a:gd name="connsiteY913" fmla="*/ 4507386 h 6451461"/>
              <a:gd name="connsiteX914" fmla="*/ 1555394 w 7308555"/>
              <a:gd name="connsiteY914" fmla="*/ 4469515 h 6451461"/>
              <a:gd name="connsiteX915" fmla="*/ 1542770 w 7308555"/>
              <a:gd name="connsiteY915" fmla="*/ 4482138 h 6451461"/>
              <a:gd name="connsiteX916" fmla="*/ 1530146 w 7308555"/>
              <a:gd name="connsiteY916" fmla="*/ 4520010 h 6451461"/>
              <a:gd name="connsiteX917" fmla="*/ 1542770 w 7308555"/>
              <a:gd name="connsiteY917" fmla="*/ 4520010 h 6451461"/>
              <a:gd name="connsiteX918" fmla="*/ 1555394 w 7308555"/>
              <a:gd name="connsiteY918" fmla="*/ 4469515 h 6451461"/>
              <a:gd name="connsiteX919" fmla="*/ 1555394 w 7308555"/>
              <a:gd name="connsiteY919" fmla="*/ 4469515 h 6451461"/>
              <a:gd name="connsiteX920" fmla="*/ 437185 w 7308555"/>
              <a:gd name="connsiteY920" fmla="*/ 4507386 h 6451461"/>
              <a:gd name="connsiteX921" fmla="*/ 437185 w 7308555"/>
              <a:gd name="connsiteY921" fmla="*/ 4494762 h 6451461"/>
              <a:gd name="connsiteX922" fmla="*/ 437185 w 7308555"/>
              <a:gd name="connsiteY922" fmla="*/ 4507386 h 6451461"/>
              <a:gd name="connsiteX923" fmla="*/ 437185 w 7308555"/>
              <a:gd name="connsiteY923" fmla="*/ 4507386 h 6451461"/>
              <a:gd name="connsiteX924" fmla="*/ 2403851 w 7308555"/>
              <a:gd name="connsiteY924" fmla="*/ 4571170 h 6451461"/>
              <a:gd name="connsiteX925" fmla="*/ 2416475 w 7308555"/>
              <a:gd name="connsiteY925" fmla="*/ 4520010 h 6451461"/>
              <a:gd name="connsiteX926" fmla="*/ 2403851 w 7308555"/>
              <a:gd name="connsiteY926" fmla="*/ 4571170 h 6451461"/>
              <a:gd name="connsiteX927" fmla="*/ 2403851 w 7308555"/>
              <a:gd name="connsiteY927" fmla="*/ 4571170 h 6451461"/>
              <a:gd name="connsiteX928" fmla="*/ 732849 w 7308555"/>
              <a:gd name="connsiteY928" fmla="*/ 4545922 h 6451461"/>
              <a:gd name="connsiteX929" fmla="*/ 732849 w 7308555"/>
              <a:gd name="connsiteY929" fmla="*/ 4558546 h 6451461"/>
              <a:gd name="connsiteX930" fmla="*/ 745473 w 7308555"/>
              <a:gd name="connsiteY930" fmla="*/ 4558546 h 6451461"/>
              <a:gd name="connsiteX931" fmla="*/ 732849 w 7308555"/>
              <a:gd name="connsiteY931" fmla="*/ 4545922 h 6451461"/>
              <a:gd name="connsiteX932" fmla="*/ 732849 w 7308555"/>
              <a:gd name="connsiteY932" fmla="*/ 4545922 h 6451461"/>
              <a:gd name="connsiteX933" fmla="*/ 5745854 w 7308555"/>
              <a:gd name="connsiteY933" fmla="*/ 4698738 h 6451461"/>
              <a:gd name="connsiteX934" fmla="*/ 5707318 w 7308555"/>
              <a:gd name="connsiteY934" fmla="*/ 4647578 h 6451461"/>
              <a:gd name="connsiteX935" fmla="*/ 5604334 w 7308555"/>
              <a:gd name="connsiteY935" fmla="*/ 4558546 h 6451461"/>
              <a:gd name="connsiteX936" fmla="*/ 5604334 w 7308555"/>
              <a:gd name="connsiteY936" fmla="*/ 4571170 h 6451461"/>
              <a:gd name="connsiteX937" fmla="*/ 5642870 w 7308555"/>
              <a:gd name="connsiteY937" fmla="*/ 4634954 h 6451461"/>
              <a:gd name="connsiteX938" fmla="*/ 5745854 w 7308555"/>
              <a:gd name="connsiteY938" fmla="*/ 4698738 h 6451461"/>
              <a:gd name="connsiteX939" fmla="*/ 5745854 w 7308555"/>
              <a:gd name="connsiteY939" fmla="*/ 4698738 h 6451461"/>
              <a:gd name="connsiteX940" fmla="*/ 2390562 w 7308555"/>
              <a:gd name="connsiteY940" fmla="*/ 4583794 h 6451461"/>
              <a:gd name="connsiteX941" fmla="*/ 2390562 w 7308555"/>
              <a:gd name="connsiteY941" fmla="*/ 4621665 h 6451461"/>
              <a:gd name="connsiteX942" fmla="*/ 2390562 w 7308555"/>
              <a:gd name="connsiteY942" fmla="*/ 4583794 h 6451461"/>
              <a:gd name="connsiteX943" fmla="*/ 2390562 w 7308555"/>
              <a:gd name="connsiteY943" fmla="*/ 4583794 h 6451461"/>
              <a:gd name="connsiteX944" fmla="*/ 5476102 w 7308555"/>
              <a:gd name="connsiteY944" fmla="*/ 4596418 h 6451461"/>
              <a:gd name="connsiteX945" fmla="*/ 5488726 w 7308555"/>
              <a:gd name="connsiteY945" fmla="*/ 4609042 h 6451461"/>
              <a:gd name="connsiteX946" fmla="*/ 5476102 w 7308555"/>
              <a:gd name="connsiteY946" fmla="*/ 4596418 h 6451461"/>
              <a:gd name="connsiteX947" fmla="*/ 5476102 w 7308555"/>
              <a:gd name="connsiteY947" fmla="*/ 4596418 h 6451461"/>
              <a:gd name="connsiteX948" fmla="*/ 1170033 w 7308555"/>
              <a:gd name="connsiteY948" fmla="*/ 4622330 h 6451461"/>
              <a:gd name="connsiteX949" fmla="*/ 1157410 w 7308555"/>
              <a:gd name="connsiteY949" fmla="*/ 4634954 h 6451461"/>
              <a:gd name="connsiteX950" fmla="*/ 1170033 w 7308555"/>
              <a:gd name="connsiteY950" fmla="*/ 4634954 h 6451461"/>
              <a:gd name="connsiteX951" fmla="*/ 1170033 w 7308555"/>
              <a:gd name="connsiteY951" fmla="*/ 4622330 h 6451461"/>
              <a:gd name="connsiteX952" fmla="*/ 1170033 w 7308555"/>
              <a:gd name="connsiteY952" fmla="*/ 4622330 h 6451461"/>
              <a:gd name="connsiteX953" fmla="*/ 1504234 w 7308555"/>
              <a:gd name="connsiteY953" fmla="*/ 4685449 h 6451461"/>
              <a:gd name="connsiteX954" fmla="*/ 1516858 w 7308555"/>
              <a:gd name="connsiteY954" fmla="*/ 4672825 h 6451461"/>
              <a:gd name="connsiteX955" fmla="*/ 1504234 w 7308555"/>
              <a:gd name="connsiteY955" fmla="*/ 4672825 h 6451461"/>
              <a:gd name="connsiteX956" fmla="*/ 1504234 w 7308555"/>
              <a:gd name="connsiteY956" fmla="*/ 4685449 h 6451461"/>
              <a:gd name="connsiteX957" fmla="*/ 1504234 w 7308555"/>
              <a:gd name="connsiteY957" fmla="*/ 4685449 h 6451461"/>
              <a:gd name="connsiteX958" fmla="*/ 5604334 w 7308555"/>
              <a:gd name="connsiteY958" fmla="*/ 4723985 h 6451461"/>
              <a:gd name="connsiteX959" fmla="*/ 5642870 w 7308555"/>
              <a:gd name="connsiteY959" fmla="*/ 4761857 h 6451461"/>
              <a:gd name="connsiteX960" fmla="*/ 5655494 w 7308555"/>
              <a:gd name="connsiteY960" fmla="*/ 4749233 h 6451461"/>
              <a:gd name="connsiteX961" fmla="*/ 5681406 w 7308555"/>
              <a:gd name="connsiteY961" fmla="*/ 4787105 h 6451461"/>
              <a:gd name="connsiteX962" fmla="*/ 5668782 w 7308555"/>
              <a:gd name="connsiteY962" fmla="*/ 4749233 h 6451461"/>
              <a:gd name="connsiteX963" fmla="*/ 5642870 w 7308555"/>
              <a:gd name="connsiteY963" fmla="*/ 4736609 h 6451461"/>
              <a:gd name="connsiteX964" fmla="*/ 5642870 w 7308555"/>
              <a:gd name="connsiteY964" fmla="*/ 4749233 h 6451461"/>
              <a:gd name="connsiteX965" fmla="*/ 5616958 w 7308555"/>
              <a:gd name="connsiteY965" fmla="*/ 4698073 h 6451461"/>
              <a:gd name="connsiteX966" fmla="*/ 5604334 w 7308555"/>
              <a:gd name="connsiteY966" fmla="*/ 4698073 h 6451461"/>
              <a:gd name="connsiteX967" fmla="*/ 5604334 w 7308555"/>
              <a:gd name="connsiteY967" fmla="*/ 4723985 h 6451461"/>
              <a:gd name="connsiteX968" fmla="*/ 5604334 w 7308555"/>
              <a:gd name="connsiteY968" fmla="*/ 4723985 h 6451461"/>
              <a:gd name="connsiteX969" fmla="*/ 1606554 w 7308555"/>
              <a:gd name="connsiteY969" fmla="*/ 4787769 h 6451461"/>
              <a:gd name="connsiteX970" fmla="*/ 1632466 w 7308555"/>
              <a:gd name="connsiteY970" fmla="*/ 4787769 h 6451461"/>
              <a:gd name="connsiteX971" fmla="*/ 1658378 w 7308555"/>
              <a:gd name="connsiteY971" fmla="*/ 4711361 h 6451461"/>
              <a:gd name="connsiteX972" fmla="*/ 1606554 w 7308555"/>
              <a:gd name="connsiteY972" fmla="*/ 4787769 h 6451461"/>
              <a:gd name="connsiteX973" fmla="*/ 1606554 w 7308555"/>
              <a:gd name="connsiteY973" fmla="*/ 4787769 h 6451461"/>
              <a:gd name="connsiteX974" fmla="*/ 4190460 w 7308555"/>
              <a:gd name="connsiteY974" fmla="*/ 4775145 h 6451461"/>
              <a:gd name="connsiteX975" fmla="*/ 4228996 w 7308555"/>
              <a:gd name="connsiteY975" fmla="*/ 4762521 h 6451461"/>
              <a:gd name="connsiteX976" fmla="*/ 4203084 w 7308555"/>
              <a:gd name="connsiteY976" fmla="*/ 4749898 h 6451461"/>
              <a:gd name="connsiteX977" fmla="*/ 4215708 w 7308555"/>
              <a:gd name="connsiteY977" fmla="*/ 4724649 h 6451461"/>
              <a:gd name="connsiteX978" fmla="*/ 4189796 w 7308555"/>
              <a:gd name="connsiteY978" fmla="*/ 4712026 h 6451461"/>
              <a:gd name="connsiteX979" fmla="*/ 4189796 w 7308555"/>
              <a:gd name="connsiteY979" fmla="*/ 4763186 h 6451461"/>
              <a:gd name="connsiteX980" fmla="*/ 4189796 w 7308555"/>
              <a:gd name="connsiteY980" fmla="*/ 4775145 h 6451461"/>
              <a:gd name="connsiteX981" fmla="*/ 4190460 w 7308555"/>
              <a:gd name="connsiteY981" fmla="*/ 4775145 h 6451461"/>
              <a:gd name="connsiteX982" fmla="*/ 771385 w 7308555"/>
              <a:gd name="connsiteY982" fmla="*/ 4736609 h 6451461"/>
              <a:gd name="connsiteX983" fmla="*/ 797297 w 7308555"/>
              <a:gd name="connsiteY983" fmla="*/ 4761857 h 6451461"/>
              <a:gd name="connsiteX984" fmla="*/ 797297 w 7308555"/>
              <a:gd name="connsiteY984" fmla="*/ 4736609 h 6451461"/>
              <a:gd name="connsiteX985" fmla="*/ 771385 w 7308555"/>
              <a:gd name="connsiteY985" fmla="*/ 4736609 h 6451461"/>
              <a:gd name="connsiteX986" fmla="*/ 771385 w 7308555"/>
              <a:gd name="connsiteY986" fmla="*/ 4736609 h 6451461"/>
              <a:gd name="connsiteX987" fmla="*/ 4228996 w 7308555"/>
              <a:gd name="connsiteY987" fmla="*/ 4761857 h 6451461"/>
              <a:gd name="connsiteX988" fmla="*/ 4241620 w 7308555"/>
              <a:gd name="connsiteY988" fmla="*/ 4761857 h 6451461"/>
              <a:gd name="connsiteX989" fmla="*/ 4228996 w 7308555"/>
              <a:gd name="connsiteY989" fmla="*/ 4749233 h 6451461"/>
              <a:gd name="connsiteX990" fmla="*/ 4228996 w 7308555"/>
              <a:gd name="connsiteY990" fmla="*/ 4761857 h 6451461"/>
              <a:gd name="connsiteX991" fmla="*/ 4228996 w 7308555"/>
              <a:gd name="connsiteY991" fmla="*/ 4761857 h 6451461"/>
              <a:gd name="connsiteX992" fmla="*/ 5090077 w 7308555"/>
              <a:gd name="connsiteY992" fmla="*/ 4775145 h 6451461"/>
              <a:gd name="connsiteX993" fmla="*/ 5077453 w 7308555"/>
              <a:gd name="connsiteY993" fmla="*/ 4762521 h 6451461"/>
              <a:gd name="connsiteX994" fmla="*/ 5090077 w 7308555"/>
              <a:gd name="connsiteY994" fmla="*/ 4775145 h 6451461"/>
              <a:gd name="connsiteX995" fmla="*/ 5090077 w 7308555"/>
              <a:gd name="connsiteY995" fmla="*/ 4775145 h 6451461"/>
              <a:gd name="connsiteX996" fmla="*/ 437185 w 7308555"/>
              <a:gd name="connsiteY996" fmla="*/ 4775145 h 6451461"/>
              <a:gd name="connsiteX997" fmla="*/ 449808 w 7308555"/>
              <a:gd name="connsiteY997" fmla="*/ 4762521 h 6451461"/>
              <a:gd name="connsiteX998" fmla="*/ 437185 w 7308555"/>
              <a:gd name="connsiteY998" fmla="*/ 4762521 h 6451461"/>
              <a:gd name="connsiteX999" fmla="*/ 437185 w 7308555"/>
              <a:gd name="connsiteY999" fmla="*/ 4775145 h 6451461"/>
              <a:gd name="connsiteX1000" fmla="*/ 437185 w 7308555"/>
              <a:gd name="connsiteY1000" fmla="*/ 4775145 h 6451461"/>
              <a:gd name="connsiteX1001" fmla="*/ 4241620 w 7308555"/>
              <a:gd name="connsiteY1001" fmla="*/ 4775145 h 6451461"/>
              <a:gd name="connsiteX1002" fmla="*/ 4228996 w 7308555"/>
              <a:gd name="connsiteY1002" fmla="*/ 4800393 h 6451461"/>
              <a:gd name="connsiteX1003" fmla="*/ 4241620 w 7308555"/>
              <a:gd name="connsiteY1003" fmla="*/ 4813017 h 6451461"/>
              <a:gd name="connsiteX1004" fmla="*/ 4254244 w 7308555"/>
              <a:gd name="connsiteY1004" fmla="*/ 4800393 h 6451461"/>
              <a:gd name="connsiteX1005" fmla="*/ 4241620 w 7308555"/>
              <a:gd name="connsiteY1005" fmla="*/ 4775145 h 6451461"/>
              <a:gd name="connsiteX1006" fmla="*/ 4241620 w 7308555"/>
              <a:gd name="connsiteY1006" fmla="*/ 4775145 h 6451461"/>
              <a:gd name="connsiteX1007" fmla="*/ 5694694 w 7308555"/>
              <a:gd name="connsiteY1007" fmla="*/ 4775145 h 6451461"/>
              <a:gd name="connsiteX1008" fmla="*/ 5771766 w 7308555"/>
              <a:gd name="connsiteY1008" fmla="*/ 4889424 h 6451461"/>
              <a:gd name="connsiteX1009" fmla="*/ 5822926 w 7308555"/>
              <a:gd name="connsiteY1009" fmla="*/ 4940584 h 6451461"/>
              <a:gd name="connsiteX1010" fmla="*/ 5861462 w 7308555"/>
              <a:gd name="connsiteY1010" fmla="*/ 4965832 h 6451461"/>
              <a:gd name="connsiteX1011" fmla="*/ 5694694 w 7308555"/>
              <a:gd name="connsiteY1011" fmla="*/ 4775145 h 6451461"/>
              <a:gd name="connsiteX1012" fmla="*/ 5694694 w 7308555"/>
              <a:gd name="connsiteY1012" fmla="*/ 4775145 h 6451461"/>
              <a:gd name="connsiteX1013" fmla="*/ 1863682 w 7308555"/>
              <a:gd name="connsiteY1013" fmla="*/ 4800393 h 6451461"/>
              <a:gd name="connsiteX1014" fmla="*/ 1863682 w 7308555"/>
              <a:gd name="connsiteY1014" fmla="*/ 4813017 h 6451461"/>
              <a:gd name="connsiteX1015" fmla="*/ 1876306 w 7308555"/>
              <a:gd name="connsiteY1015" fmla="*/ 4813017 h 6451461"/>
              <a:gd name="connsiteX1016" fmla="*/ 1863682 w 7308555"/>
              <a:gd name="connsiteY1016" fmla="*/ 4800393 h 6451461"/>
              <a:gd name="connsiteX1017" fmla="*/ 1863682 w 7308555"/>
              <a:gd name="connsiteY1017" fmla="*/ 4800393 h 6451461"/>
              <a:gd name="connsiteX1018" fmla="*/ 5642870 w 7308555"/>
              <a:gd name="connsiteY1018" fmla="*/ 4850888 h 6451461"/>
              <a:gd name="connsiteX1019" fmla="*/ 5630246 w 7308555"/>
              <a:gd name="connsiteY1019" fmla="*/ 4850888 h 6451461"/>
              <a:gd name="connsiteX1020" fmla="*/ 5630246 w 7308555"/>
              <a:gd name="connsiteY1020" fmla="*/ 4825640 h 6451461"/>
              <a:gd name="connsiteX1021" fmla="*/ 5604334 w 7308555"/>
              <a:gd name="connsiteY1021" fmla="*/ 4825640 h 6451461"/>
              <a:gd name="connsiteX1022" fmla="*/ 5655494 w 7308555"/>
              <a:gd name="connsiteY1022" fmla="*/ 4889424 h 6451461"/>
              <a:gd name="connsiteX1023" fmla="*/ 5642870 w 7308555"/>
              <a:gd name="connsiteY1023" fmla="*/ 4850888 h 6451461"/>
              <a:gd name="connsiteX1024" fmla="*/ 5642870 w 7308555"/>
              <a:gd name="connsiteY1024" fmla="*/ 4850888 h 6451461"/>
              <a:gd name="connsiteX1025" fmla="*/ 4293445 w 7308555"/>
              <a:gd name="connsiteY1025" fmla="*/ 4850888 h 6451461"/>
              <a:gd name="connsiteX1026" fmla="*/ 4293445 w 7308555"/>
              <a:gd name="connsiteY1026" fmla="*/ 4825640 h 6451461"/>
              <a:gd name="connsiteX1027" fmla="*/ 4254909 w 7308555"/>
              <a:gd name="connsiteY1027" fmla="*/ 4825640 h 6451461"/>
              <a:gd name="connsiteX1028" fmla="*/ 4293445 w 7308555"/>
              <a:gd name="connsiteY1028" fmla="*/ 4850888 h 6451461"/>
              <a:gd name="connsiteX1029" fmla="*/ 4293445 w 7308555"/>
              <a:gd name="connsiteY1029" fmla="*/ 4850888 h 6451461"/>
              <a:gd name="connsiteX1030" fmla="*/ 4280156 w 7308555"/>
              <a:gd name="connsiteY1030" fmla="*/ 4864176 h 6451461"/>
              <a:gd name="connsiteX1031" fmla="*/ 4306068 w 7308555"/>
              <a:gd name="connsiteY1031" fmla="*/ 4876800 h 6451461"/>
              <a:gd name="connsiteX1032" fmla="*/ 4306068 w 7308555"/>
              <a:gd name="connsiteY1032" fmla="*/ 4851553 h 6451461"/>
              <a:gd name="connsiteX1033" fmla="*/ 4293445 w 7308555"/>
              <a:gd name="connsiteY1033" fmla="*/ 4851553 h 6451461"/>
              <a:gd name="connsiteX1034" fmla="*/ 4280156 w 7308555"/>
              <a:gd name="connsiteY1034" fmla="*/ 4864176 h 6451461"/>
              <a:gd name="connsiteX1035" fmla="*/ 4280156 w 7308555"/>
              <a:gd name="connsiteY1035" fmla="*/ 4864176 h 6451461"/>
              <a:gd name="connsiteX1036" fmla="*/ 835833 w 7308555"/>
              <a:gd name="connsiteY1036" fmla="*/ 4876800 h 6451461"/>
              <a:gd name="connsiteX1037" fmla="*/ 848457 w 7308555"/>
              <a:gd name="connsiteY1037" fmla="*/ 4876800 h 6451461"/>
              <a:gd name="connsiteX1038" fmla="*/ 848457 w 7308555"/>
              <a:gd name="connsiteY1038" fmla="*/ 4864176 h 6451461"/>
              <a:gd name="connsiteX1039" fmla="*/ 835833 w 7308555"/>
              <a:gd name="connsiteY1039" fmla="*/ 4876800 h 6451461"/>
              <a:gd name="connsiteX1040" fmla="*/ 835833 w 7308555"/>
              <a:gd name="connsiteY1040" fmla="*/ 4876800 h 6451461"/>
              <a:gd name="connsiteX1041" fmla="*/ 5938534 w 7308555"/>
              <a:gd name="connsiteY1041" fmla="*/ 4914672 h 6451461"/>
              <a:gd name="connsiteX1042" fmla="*/ 5951158 w 7308555"/>
              <a:gd name="connsiteY1042" fmla="*/ 4939920 h 6451461"/>
              <a:gd name="connsiteX1043" fmla="*/ 5938534 w 7308555"/>
              <a:gd name="connsiteY1043" fmla="*/ 4914672 h 6451461"/>
              <a:gd name="connsiteX1044" fmla="*/ 5938534 w 7308555"/>
              <a:gd name="connsiteY1044" fmla="*/ 4914672 h 6451461"/>
              <a:gd name="connsiteX1045" fmla="*/ 1542770 w 7308555"/>
              <a:gd name="connsiteY1045" fmla="*/ 4927296 h 6451461"/>
              <a:gd name="connsiteX1046" fmla="*/ 1568682 w 7308555"/>
              <a:gd name="connsiteY1046" fmla="*/ 4914672 h 6451461"/>
              <a:gd name="connsiteX1047" fmla="*/ 1556058 w 7308555"/>
              <a:gd name="connsiteY1047" fmla="*/ 4914672 h 6451461"/>
              <a:gd name="connsiteX1048" fmla="*/ 1542770 w 7308555"/>
              <a:gd name="connsiteY1048" fmla="*/ 4927296 h 6451461"/>
              <a:gd name="connsiteX1049" fmla="*/ 1542770 w 7308555"/>
              <a:gd name="connsiteY1049" fmla="*/ 4927296 h 6451461"/>
              <a:gd name="connsiteX1050" fmla="*/ 4319357 w 7308555"/>
              <a:gd name="connsiteY1050" fmla="*/ 4940584 h 6451461"/>
              <a:gd name="connsiteX1051" fmla="*/ 4345269 w 7308555"/>
              <a:gd name="connsiteY1051" fmla="*/ 4953208 h 6451461"/>
              <a:gd name="connsiteX1052" fmla="*/ 4345269 w 7308555"/>
              <a:gd name="connsiteY1052" fmla="*/ 4927960 h 6451461"/>
              <a:gd name="connsiteX1053" fmla="*/ 4319357 w 7308555"/>
              <a:gd name="connsiteY1053" fmla="*/ 4940584 h 6451461"/>
              <a:gd name="connsiteX1054" fmla="*/ 4319357 w 7308555"/>
              <a:gd name="connsiteY1054" fmla="*/ 4940584 h 6451461"/>
              <a:gd name="connsiteX1055" fmla="*/ 5231598 w 7308555"/>
              <a:gd name="connsiteY1055" fmla="*/ 5029616 h 6451461"/>
              <a:gd name="connsiteX1056" fmla="*/ 5270134 w 7308555"/>
              <a:gd name="connsiteY1056" fmla="*/ 5042240 h 6451461"/>
              <a:gd name="connsiteX1057" fmla="*/ 5270134 w 7308555"/>
              <a:gd name="connsiteY1057" fmla="*/ 4953208 h 6451461"/>
              <a:gd name="connsiteX1058" fmla="*/ 5231598 w 7308555"/>
              <a:gd name="connsiteY1058" fmla="*/ 5029616 h 6451461"/>
              <a:gd name="connsiteX1059" fmla="*/ 5231598 w 7308555"/>
              <a:gd name="connsiteY1059" fmla="*/ 5029616 h 6451461"/>
              <a:gd name="connsiteX1060" fmla="*/ 5257509 w 7308555"/>
              <a:gd name="connsiteY1060" fmla="*/ 4978456 h 6451461"/>
              <a:gd name="connsiteX1061" fmla="*/ 5257509 w 7308555"/>
              <a:gd name="connsiteY1061" fmla="*/ 5016327 h 6451461"/>
              <a:gd name="connsiteX1062" fmla="*/ 5244886 w 7308555"/>
              <a:gd name="connsiteY1062" fmla="*/ 5016327 h 6451461"/>
              <a:gd name="connsiteX1063" fmla="*/ 5257509 w 7308555"/>
              <a:gd name="connsiteY1063" fmla="*/ 4978456 h 6451461"/>
              <a:gd name="connsiteX1064" fmla="*/ 5257509 w 7308555"/>
              <a:gd name="connsiteY1064" fmla="*/ 4978456 h 6451461"/>
              <a:gd name="connsiteX1065" fmla="*/ 5257509 w 7308555"/>
              <a:gd name="connsiteY1065" fmla="*/ 4978456 h 6451461"/>
              <a:gd name="connsiteX1066" fmla="*/ 4203084 w 7308555"/>
              <a:gd name="connsiteY1066" fmla="*/ 5029616 h 6451461"/>
              <a:gd name="connsiteX1067" fmla="*/ 4241620 w 7308555"/>
              <a:gd name="connsiteY1067" fmla="*/ 5016992 h 6451461"/>
              <a:gd name="connsiteX1068" fmla="*/ 4203084 w 7308555"/>
              <a:gd name="connsiteY1068" fmla="*/ 5029616 h 6451461"/>
              <a:gd name="connsiteX1069" fmla="*/ 4203084 w 7308555"/>
              <a:gd name="connsiteY1069" fmla="*/ 5029616 h 6451461"/>
              <a:gd name="connsiteX1070" fmla="*/ 5745854 w 7308555"/>
              <a:gd name="connsiteY1070" fmla="*/ 4991080 h 6451461"/>
              <a:gd name="connsiteX1071" fmla="*/ 5758478 w 7308555"/>
              <a:gd name="connsiteY1071" fmla="*/ 5003703 h 6451461"/>
              <a:gd name="connsiteX1072" fmla="*/ 5771102 w 7308555"/>
              <a:gd name="connsiteY1072" fmla="*/ 5003703 h 6451461"/>
              <a:gd name="connsiteX1073" fmla="*/ 5758478 w 7308555"/>
              <a:gd name="connsiteY1073" fmla="*/ 4991080 h 6451461"/>
              <a:gd name="connsiteX1074" fmla="*/ 5745854 w 7308555"/>
              <a:gd name="connsiteY1074" fmla="*/ 4991080 h 6451461"/>
              <a:gd name="connsiteX1075" fmla="*/ 5745854 w 7308555"/>
              <a:gd name="connsiteY1075" fmla="*/ 4991080 h 6451461"/>
              <a:gd name="connsiteX1076" fmla="*/ 218592 w 7308555"/>
              <a:gd name="connsiteY1076" fmla="*/ 5029616 h 6451461"/>
              <a:gd name="connsiteX1077" fmla="*/ 205968 w 7308555"/>
              <a:gd name="connsiteY1077" fmla="*/ 4991744 h 6451461"/>
              <a:gd name="connsiteX1078" fmla="*/ 193345 w 7308555"/>
              <a:gd name="connsiteY1078" fmla="*/ 5016992 h 6451461"/>
              <a:gd name="connsiteX1079" fmla="*/ 218592 w 7308555"/>
              <a:gd name="connsiteY1079" fmla="*/ 5029616 h 6451461"/>
              <a:gd name="connsiteX1080" fmla="*/ 218592 w 7308555"/>
              <a:gd name="connsiteY1080" fmla="*/ 5029616 h 6451461"/>
              <a:gd name="connsiteX1081" fmla="*/ 4190460 w 7308555"/>
              <a:gd name="connsiteY1081" fmla="*/ 5029616 h 6451461"/>
              <a:gd name="connsiteX1082" fmla="*/ 4151924 w 7308555"/>
              <a:gd name="connsiteY1082" fmla="*/ 5080776 h 6451461"/>
              <a:gd name="connsiteX1083" fmla="*/ 4228996 w 7308555"/>
              <a:gd name="connsiteY1083" fmla="*/ 5068152 h 6451461"/>
              <a:gd name="connsiteX1084" fmla="*/ 4190460 w 7308555"/>
              <a:gd name="connsiteY1084" fmla="*/ 5029616 h 6451461"/>
              <a:gd name="connsiteX1085" fmla="*/ 4190460 w 7308555"/>
              <a:gd name="connsiteY1085" fmla="*/ 5029616 h 6451461"/>
              <a:gd name="connsiteX1086" fmla="*/ 4846237 w 7308555"/>
              <a:gd name="connsiteY1086" fmla="*/ 5067487 h 6451461"/>
              <a:gd name="connsiteX1087" fmla="*/ 4833613 w 7308555"/>
              <a:gd name="connsiteY1087" fmla="*/ 5042240 h 6451461"/>
              <a:gd name="connsiteX1088" fmla="*/ 4833613 w 7308555"/>
              <a:gd name="connsiteY1088" fmla="*/ 5054863 h 6451461"/>
              <a:gd name="connsiteX1089" fmla="*/ 4833613 w 7308555"/>
              <a:gd name="connsiteY1089" fmla="*/ 5067487 h 6451461"/>
              <a:gd name="connsiteX1090" fmla="*/ 4846237 w 7308555"/>
              <a:gd name="connsiteY1090" fmla="*/ 5067487 h 6451461"/>
              <a:gd name="connsiteX1091" fmla="*/ 4846237 w 7308555"/>
              <a:gd name="connsiteY1091" fmla="*/ 5067487 h 6451461"/>
              <a:gd name="connsiteX1092" fmla="*/ 1439786 w 7308555"/>
              <a:gd name="connsiteY1092" fmla="*/ 5156519 h 6451461"/>
              <a:gd name="connsiteX1093" fmla="*/ 1439786 w 7308555"/>
              <a:gd name="connsiteY1093" fmla="*/ 5169143 h 6451461"/>
              <a:gd name="connsiteX1094" fmla="*/ 1452409 w 7308555"/>
              <a:gd name="connsiteY1094" fmla="*/ 5156519 h 6451461"/>
              <a:gd name="connsiteX1095" fmla="*/ 1452409 w 7308555"/>
              <a:gd name="connsiteY1095" fmla="*/ 5156519 h 6451461"/>
              <a:gd name="connsiteX1096" fmla="*/ 1452409 w 7308555"/>
              <a:gd name="connsiteY1096" fmla="*/ 5156519 h 6451461"/>
              <a:gd name="connsiteX1097" fmla="*/ 1439786 w 7308555"/>
              <a:gd name="connsiteY1097" fmla="*/ 5156519 h 6451461"/>
              <a:gd name="connsiteX1098" fmla="*/ 1439786 w 7308555"/>
              <a:gd name="connsiteY1098" fmla="*/ 5156519 h 6451461"/>
              <a:gd name="connsiteX1099" fmla="*/ 1439786 w 7308555"/>
              <a:gd name="connsiteY1099" fmla="*/ 5156519 h 6451461"/>
              <a:gd name="connsiteX1100" fmla="*/ 4974469 w 7308555"/>
              <a:gd name="connsiteY1100" fmla="*/ 5169807 h 6451461"/>
              <a:gd name="connsiteX1101" fmla="*/ 4961845 w 7308555"/>
              <a:gd name="connsiteY1101" fmla="*/ 5195055 h 6451461"/>
              <a:gd name="connsiteX1102" fmla="*/ 4961845 w 7308555"/>
              <a:gd name="connsiteY1102" fmla="*/ 5182431 h 6451461"/>
              <a:gd name="connsiteX1103" fmla="*/ 4974469 w 7308555"/>
              <a:gd name="connsiteY1103" fmla="*/ 5169807 h 6451461"/>
              <a:gd name="connsiteX1104" fmla="*/ 4974469 w 7308555"/>
              <a:gd name="connsiteY1104" fmla="*/ 5169807 h 6451461"/>
              <a:gd name="connsiteX1105" fmla="*/ 4589109 w 7308555"/>
              <a:gd name="connsiteY1105" fmla="*/ 5195055 h 6451461"/>
              <a:gd name="connsiteX1106" fmla="*/ 4601733 w 7308555"/>
              <a:gd name="connsiteY1106" fmla="*/ 5220303 h 6451461"/>
              <a:gd name="connsiteX1107" fmla="*/ 4601733 w 7308555"/>
              <a:gd name="connsiteY1107" fmla="*/ 5195055 h 6451461"/>
              <a:gd name="connsiteX1108" fmla="*/ 4589109 w 7308555"/>
              <a:gd name="connsiteY1108" fmla="*/ 5195055 h 6451461"/>
              <a:gd name="connsiteX1109" fmla="*/ 4589109 w 7308555"/>
              <a:gd name="connsiteY1109" fmla="*/ 5195055 h 6451461"/>
              <a:gd name="connsiteX1110" fmla="*/ 4948557 w 7308555"/>
              <a:gd name="connsiteY1110" fmla="*/ 5220303 h 6451461"/>
              <a:gd name="connsiteX1111" fmla="*/ 4948557 w 7308555"/>
              <a:gd name="connsiteY1111" fmla="*/ 5195055 h 6451461"/>
              <a:gd name="connsiteX1112" fmla="*/ 4935933 w 7308555"/>
              <a:gd name="connsiteY1112" fmla="*/ 5207679 h 6451461"/>
              <a:gd name="connsiteX1113" fmla="*/ 4948557 w 7308555"/>
              <a:gd name="connsiteY1113" fmla="*/ 5232926 h 6451461"/>
              <a:gd name="connsiteX1114" fmla="*/ 4948557 w 7308555"/>
              <a:gd name="connsiteY1114" fmla="*/ 5220303 h 6451461"/>
              <a:gd name="connsiteX1115" fmla="*/ 4948557 w 7308555"/>
              <a:gd name="connsiteY1115" fmla="*/ 5220303 h 6451461"/>
              <a:gd name="connsiteX1116" fmla="*/ 6169750 w 7308555"/>
              <a:gd name="connsiteY1116" fmla="*/ 5195055 h 6451461"/>
              <a:gd name="connsiteX1117" fmla="*/ 6220910 w 7308555"/>
              <a:gd name="connsiteY1117" fmla="*/ 5258839 h 6451461"/>
              <a:gd name="connsiteX1118" fmla="*/ 6169750 w 7308555"/>
              <a:gd name="connsiteY1118" fmla="*/ 5195055 h 6451461"/>
              <a:gd name="connsiteX1119" fmla="*/ 6169750 w 7308555"/>
              <a:gd name="connsiteY1119" fmla="*/ 5195055 h 6451461"/>
              <a:gd name="connsiteX1120" fmla="*/ 5167149 w 7308555"/>
              <a:gd name="connsiteY1120" fmla="*/ 5220303 h 6451461"/>
              <a:gd name="connsiteX1121" fmla="*/ 5154525 w 7308555"/>
              <a:gd name="connsiteY1121" fmla="*/ 5232926 h 6451461"/>
              <a:gd name="connsiteX1122" fmla="*/ 5167149 w 7308555"/>
              <a:gd name="connsiteY1122" fmla="*/ 5207679 h 6451461"/>
              <a:gd name="connsiteX1123" fmla="*/ 5167149 w 7308555"/>
              <a:gd name="connsiteY1123" fmla="*/ 5220303 h 6451461"/>
              <a:gd name="connsiteX1124" fmla="*/ 5167149 w 7308555"/>
              <a:gd name="connsiteY1124" fmla="*/ 5220303 h 6451461"/>
              <a:gd name="connsiteX1125" fmla="*/ 6491327 w 7308555"/>
              <a:gd name="connsiteY1125" fmla="*/ 5232926 h 6451461"/>
              <a:gd name="connsiteX1126" fmla="*/ 6503951 w 7308555"/>
              <a:gd name="connsiteY1126" fmla="*/ 5245550 h 6451461"/>
              <a:gd name="connsiteX1127" fmla="*/ 6516574 w 7308555"/>
              <a:gd name="connsiteY1127" fmla="*/ 5232926 h 6451461"/>
              <a:gd name="connsiteX1128" fmla="*/ 6491327 w 7308555"/>
              <a:gd name="connsiteY1128" fmla="*/ 5232926 h 6451461"/>
              <a:gd name="connsiteX1129" fmla="*/ 6491327 w 7308555"/>
              <a:gd name="connsiteY1129" fmla="*/ 5232926 h 6451461"/>
              <a:gd name="connsiteX1130" fmla="*/ 5154525 w 7308555"/>
              <a:gd name="connsiteY1130" fmla="*/ 5258839 h 6451461"/>
              <a:gd name="connsiteX1131" fmla="*/ 5154525 w 7308555"/>
              <a:gd name="connsiteY1131" fmla="*/ 5246215 h 6451461"/>
              <a:gd name="connsiteX1132" fmla="*/ 5154525 w 7308555"/>
              <a:gd name="connsiteY1132" fmla="*/ 5284086 h 6451461"/>
              <a:gd name="connsiteX1133" fmla="*/ 5167149 w 7308555"/>
              <a:gd name="connsiteY1133" fmla="*/ 5258839 h 6451461"/>
              <a:gd name="connsiteX1134" fmla="*/ 5154525 w 7308555"/>
              <a:gd name="connsiteY1134" fmla="*/ 5258839 h 6451461"/>
              <a:gd name="connsiteX1135" fmla="*/ 5154525 w 7308555"/>
              <a:gd name="connsiteY1135" fmla="*/ 5258839 h 6451461"/>
              <a:gd name="connsiteX1136" fmla="*/ 1336801 w 7308555"/>
              <a:gd name="connsiteY1136" fmla="*/ 5284086 h 6451461"/>
              <a:gd name="connsiteX1137" fmla="*/ 1349425 w 7308555"/>
              <a:gd name="connsiteY1137" fmla="*/ 5258839 h 6451461"/>
              <a:gd name="connsiteX1138" fmla="*/ 1336801 w 7308555"/>
              <a:gd name="connsiteY1138" fmla="*/ 5284086 h 6451461"/>
              <a:gd name="connsiteX1139" fmla="*/ 1336801 w 7308555"/>
              <a:gd name="connsiteY1139" fmla="*/ 5284086 h 6451461"/>
              <a:gd name="connsiteX1140" fmla="*/ 4948557 w 7308555"/>
              <a:gd name="connsiteY1140" fmla="*/ 5271463 h 6451461"/>
              <a:gd name="connsiteX1141" fmla="*/ 4948557 w 7308555"/>
              <a:gd name="connsiteY1141" fmla="*/ 5258839 h 6451461"/>
              <a:gd name="connsiteX1142" fmla="*/ 4948557 w 7308555"/>
              <a:gd name="connsiteY1142" fmla="*/ 5271463 h 6451461"/>
              <a:gd name="connsiteX1143" fmla="*/ 4948557 w 7308555"/>
              <a:gd name="connsiteY1143" fmla="*/ 5271463 h 6451461"/>
              <a:gd name="connsiteX1144" fmla="*/ 218592 w 7308555"/>
              <a:gd name="connsiteY1144" fmla="*/ 5284086 h 6451461"/>
              <a:gd name="connsiteX1145" fmla="*/ 244504 w 7308555"/>
              <a:gd name="connsiteY1145" fmla="*/ 5271463 h 6451461"/>
              <a:gd name="connsiteX1146" fmla="*/ 218592 w 7308555"/>
              <a:gd name="connsiteY1146" fmla="*/ 5271463 h 6451461"/>
              <a:gd name="connsiteX1147" fmla="*/ 218592 w 7308555"/>
              <a:gd name="connsiteY1147" fmla="*/ 5284086 h 6451461"/>
              <a:gd name="connsiteX1148" fmla="*/ 218592 w 7308555"/>
              <a:gd name="connsiteY1148" fmla="*/ 5284086 h 6451461"/>
              <a:gd name="connsiteX1149" fmla="*/ 1324178 w 7308555"/>
              <a:gd name="connsiteY1149" fmla="*/ 5296710 h 6451461"/>
              <a:gd name="connsiteX1150" fmla="*/ 1311554 w 7308555"/>
              <a:gd name="connsiteY1150" fmla="*/ 5321958 h 6451461"/>
              <a:gd name="connsiteX1151" fmla="*/ 1324178 w 7308555"/>
              <a:gd name="connsiteY1151" fmla="*/ 5321958 h 6451461"/>
              <a:gd name="connsiteX1152" fmla="*/ 1324178 w 7308555"/>
              <a:gd name="connsiteY1152" fmla="*/ 5296710 h 6451461"/>
              <a:gd name="connsiteX1153" fmla="*/ 1324178 w 7308555"/>
              <a:gd name="connsiteY1153" fmla="*/ 5296710 h 6451461"/>
              <a:gd name="connsiteX1154" fmla="*/ 5308669 w 7308555"/>
              <a:gd name="connsiteY1154" fmla="*/ 5322622 h 6451461"/>
              <a:gd name="connsiteX1155" fmla="*/ 5308669 w 7308555"/>
              <a:gd name="connsiteY1155" fmla="*/ 5309999 h 6451461"/>
              <a:gd name="connsiteX1156" fmla="*/ 5308669 w 7308555"/>
              <a:gd name="connsiteY1156" fmla="*/ 5322622 h 6451461"/>
              <a:gd name="connsiteX1157" fmla="*/ 5308669 w 7308555"/>
              <a:gd name="connsiteY1157" fmla="*/ 5322622 h 6451461"/>
              <a:gd name="connsiteX1158" fmla="*/ 1387961 w 7308555"/>
              <a:gd name="connsiteY1158" fmla="*/ 5475437 h 6451461"/>
              <a:gd name="connsiteX1159" fmla="*/ 1400585 w 7308555"/>
              <a:gd name="connsiteY1159" fmla="*/ 5488062 h 6451461"/>
              <a:gd name="connsiteX1160" fmla="*/ 1426497 w 7308555"/>
              <a:gd name="connsiteY1160" fmla="*/ 5436902 h 6451461"/>
              <a:gd name="connsiteX1161" fmla="*/ 1465033 w 7308555"/>
              <a:gd name="connsiteY1161" fmla="*/ 5322622 h 6451461"/>
              <a:gd name="connsiteX1162" fmla="*/ 1387961 w 7308555"/>
              <a:gd name="connsiteY1162" fmla="*/ 5475437 h 6451461"/>
              <a:gd name="connsiteX1163" fmla="*/ 1387961 w 7308555"/>
              <a:gd name="connsiteY1163" fmla="*/ 5475437 h 6451461"/>
              <a:gd name="connsiteX1164" fmla="*/ 6645471 w 7308555"/>
              <a:gd name="connsiteY1164" fmla="*/ 5373118 h 6451461"/>
              <a:gd name="connsiteX1165" fmla="*/ 6645471 w 7308555"/>
              <a:gd name="connsiteY1165" fmla="*/ 5360494 h 6451461"/>
              <a:gd name="connsiteX1166" fmla="*/ 6619559 w 7308555"/>
              <a:gd name="connsiteY1166" fmla="*/ 5347870 h 6451461"/>
              <a:gd name="connsiteX1167" fmla="*/ 6645471 w 7308555"/>
              <a:gd name="connsiteY1167" fmla="*/ 5373118 h 6451461"/>
              <a:gd name="connsiteX1168" fmla="*/ 6645471 w 7308555"/>
              <a:gd name="connsiteY1168" fmla="*/ 5373118 h 6451461"/>
              <a:gd name="connsiteX1169" fmla="*/ 5283422 w 7308555"/>
              <a:gd name="connsiteY1169" fmla="*/ 5411654 h 6451461"/>
              <a:gd name="connsiteX1170" fmla="*/ 5296045 w 7308555"/>
              <a:gd name="connsiteY1170" fmla="*/ 5399030 h 6451461"/>
              <a:gd name="connsiteX1171" fmla="*/ 5296045 w 7308555"/>
              <a:gd name="connsiteY1171" fmla="*/ 5386406 h 6451461"/>
              <a:gd name="connsiteX1172" fmla="*/ 5283422 w 7308555"/>
              <a:gd name="connsiteY1172" fmla="*/ 5411654 h 6451461"/>
              <a:gd name="connsiteX1173" fmla="*/ 5283422 w 7308555"/>
              <a:gd name="connsiteY1173" fmla="*/ 5411654 h 6451461"/>
              <a:gd name="connsiteX1174" fmla="*/ 4704717 w 7308555"/>
              <a:gd name="connsiteY1174" fmla="*/ 5399030 h 6451461"/>
              <a:gd name="connsiteX1175" fmla="*/ 4717341 w 7308555"/>
              <a:gd name="connsiteY1175" fmla="*/ 5411654 h 6451461"/>
              <a:gd name="connsiteX1176" fmla="*/ 4717341 w 7308555"/>
              <a:gd name="connsiteY1176" fmla="*/ 5411654 h 6451461"/>
              <a:gd name="connsiteX1177" fmla="*/ 4729965 w 7308555"/>
              <a:gd name="connsiteY1177" fmla="*/ 5399030 h 6451461"/>
              <a:gd name="connsiteX1178" fmla="*/ 4704717 w 7308555"/>
              <a:gd name="connsiteY1178" fmla="*/ 5399030 h 6451461"/>
              <a:gd name="connsiteX1179" fmla="*/ 4704717 w 7308555"/>
              <a:gd name="connsiteY1179" fmla="*/ 5399030 h 6451461"/>
              <a:gd name="connsiteX1180" fmla="*/ 4498748 w 7308555"/>
              <a:gd name="connsiteY1180" fmla="*/ 5475437 h 6451461"/>
              <a:gd name="connsiteX1181" fmla="*/ 4537285 w 7308555"/>
              <a:gd name="connsiteY1181" fmla="*/ 5500686 h 6451461"/>
              <a:gd name="connsiteX1182" fmla="*/ 4537285 w 7308555"/>
              <a:gd name="connsiteY1182" fmla="*/ 5449526 h 6451461"/>
              <a:gd name="connsiteX1183" fmla="*/ 4498748 w 7308555"/>
              <a:gd name="connsiteY1183" fmla="*/ 5475437 h 6451461"/>
              <a:gd name="connsiteX1184" fmla="*/ 4498748 w 7308555"/>
              <a:gd name="connsiteY1184" fmla="*/ 5475437 h 6451461"/>
              <a:gd name="connsiteX1185" fmla="*/ 6363095 w 7308555"/>
              <a:gd name="connsiteY1185" fmla="*/ 5513309 h 6451461"/>
              <a:gd name="connsiteX1186" fmla="*/ 6363095 w 7308555"/>
              <a:gd name="connsiteY1186" fmla="*/ 5513309 h 6451461"/>
              <a:gd name="connsiteX1187" fmla="*/ 6337183 w 7308555"/>
              <a:gd name="connsiteY1187" fmla="*/ 5500686 h 6451461"/>
              <a:gd name="connsiteX1188" fmla="*/ 6349807 w 7308555"/>
              <a:gd name="connsiteY1188" fmla="*/ 5500686 h 6451461"/>
              <a:gd name="connsiteX1189" fmla="*/ 6363095 w 7308555"/>
              <a:gd name="connsiteY1189" fmla="*/ 5513309 h 6451461"/>
              <a:gd name="connsiteX1190" fmla="*/ 6363095 w 7308555"/>
              <a:gd name="connsiteY1190" fmla="*/ 5513309 h 6451461"/>
              <a:gd name="connsiteX1191" fmla="*/ 6452791 w 7308555"/>
              <a:gd name="connsiteY1191" fmla="*/ 5538557 h 6451461"/>
              <a:gd name="connsiteX1192" fmla="*/ 6426878 w 7308555"/>
              <a:gd name="connsiteY1192" fmla="*/ 5525933 h 6451461"/>
              <a:gd name="connsiteX1193" fmla="*/ 6452791 w 7308555"/>
              <a:gd name="connsiteY1193" fmla="*/ 5538557 h 6451461"/>
              <a:gd name="connsiteX1194" fmla="*/ 6452791 w 7308555"/>
              <a:gd name="connsiteY1194" fmla="*/ 5538557 h 6451461"/>
              <a:gd name="connsiteX1195" fmla="*/ 5077453 w 7308555"/>
              <a:gd name="connsiteY1195" fmla="*/ 5653501 h 6451461"/>
              <a:gd name="connsiteX1196" fmla="*/ 5077453 w 7308555"/>
              <a:gd name="connsiteY1196" fmla="*/ 5653501 h 6451461"/>
              <a:gd name="connsiteX1197" fmla="*/ 5077453 w 7308555"/>
              <a:gd name="connsiteY1197" fmla="*/ 5653501 h 6451461"/>
              <a:gd name="connsiteX1198" fmla="*/ 5090077 w 7308555"/>
              <a:gd name="connsiteY1198" fmla="*/ 5666124 h 6451461"/>
              <a:gd name="connsiteX1199" fmla="*/ 5102701 w 7308555"/>
              <a:gd name="connsiteY1199" fmla="*/ 5640877 h 6451461"/>
              <a:gd name="connsiteX1200" fmla="*/ 5077453 w 7308555"/>
              <a:gd name="connsiteY1200" fmla="*/ 5653501 h 6451461"/>
              <a:gd name="connsiteX1201" fmla="*/ 5077453 w 7308555"/>
              <a:gd name="connsiteY1201" fmla="*/ 5653501 h 6451461"/>
              <a:gd name="connsiteX1202" fmla="*/ 7031496 w 7308555"/>
              <a:gd name="connsiteY1202" fmla="*/ 5780404 h 6451461"/>
              <a:gd name="connsiteX1203" fmla="*/ 7044119 w 7308555"/>
              <a:gd name="connsiteY1203" fmla="*/ 5780404 h 6451461"/>
              <a:gd name="connsiteX1204" fmla="*/ 7044119 w 7308555"/>
              <a:gd name="connsiteY1204" fmla="*/ 5755156 h 6451461"/>
              <a:gd name="connsiteX1205" fmla="*/ 7031496 w 7308555"/>
              <a:gd name="connsiteY1205" fmla="*/ 5780404 h 6451461"/>
              <a:gd name="connsiteX1206" fmla="*/ 7031496 w 7308555"/>
              <a:gd name="connsiteY1206" fmla="*/ 5780404 h 6451461"/>
              <a:gd name="connsiteX1207" fmla="*/ 218592 w 7308555"/>
              <a:gd name="connsiteY1207" fmla="*/ 6290010 h 6451461"/>
              <a:gd name="connsiteX1208" fmla="*/ 231216 w 7308555"/>
              <a:gd name="connsiteY1208" fmla="*/ 6252138 h 6451461"/>
              <a:gd name="connsiteX1209" fmla="*/ 218592 w 7308555"/>
              <a:gd name="connsiteY1209" fmla="*/ 6290010 h 6451461"/>
              <a:gd name="connsiteX1210" fmla="*/ 218592 w 7308555"/>
              <a:gd name="connsiteY1210" fmla="*/ 6290010 h 6451461"/>
              <a:gd name="connsiteX1211" fmla="*/ 321576 w 7308555"/>
              <a:gd name="connsiteY1211" fmla="*/ 6455448 h 6451461"/>
              <a:gd name="connsiteX1212" fmla="*/ 334200 w 7308555"/>
              <a:gd name="connsiteY1212" fmla="*/ 6455448 h 6451461"/>
              <a:gd name="connsiteX1213" fmla="*/ 334200 w 7308555"/>
              <a:gd name="connsiteY1213" fmla="*/ 6442825 h 6451461"/>
              <a:gd name="connsiteX1214" fmla="*/ 321576 w 7308555"/>
              <a:gd name="connsiteY1214" fmla="*/ 6455448 h 6451461"/>
              <a:gd name="connsiteX1215" fmla="*/ 321576 w 7308555"/>
              <a:gd name="connsiteY1215" fmla="*/ 6455448 h 6451461"/>
              <a:gd name="connsiteX1216" fmla="*/ 1542770 w 7308555"/>
              <a:gd name="connsiteY1216" fmla="*/ 318254 h 6451461"/>
              <a:gd name="connsiteX1217" fmla="*/ 1632466 w 7308555"/>
              <a:gd name="connsiteY1217" fmla="*/ 369414 h 6451461"/>
              <a:gd name="connsiteX1218" fmla="*/ 1632466 w 7308555"/>
              <a:gd name="connsiteY1218" fmla="*/ 382038 h 6451461"/>
              <a:gd name="connsiteX1219" fmla="*/ 1722162 w 7308555"/>
              <a:gd name="connsiteY1219" fmla="*/ 280383 h 6451461"/>
              <a:gd name="connsiteX1220" fmla="*/ 1760698 w 7308555"/>
              <a:gd name="connsiteY1220" fmla="*/ 255135 h 6451461"/>
              <a:gd name="connsiteX1221" fmla="*/ 1722162 w 7308555"/>
              <a:gd name="connsiteY1221" fmla="*/ 166104 h 6451461"/>
              <a:gd name="connsiteX1222" fmla="*/ 1632466 w 7308555"/>
              <a:gd name="connsiteY1222" fmla="*/ 217263 h 6451461"/>
              <a:gd name="connsiteX1223" fmla="*/ 1619842 w 7308555"/>
              <a:gd name="connsiteY1223" fmla="*/ 229887 h 6451461"/>
              <a:gd name="connsiteX1224" fmla="*/ 1555394 w 7308555"/>
              <a:gd name="connsiteY1224" fmla="*/ 140856 h 6451461"/>
              <a:gd name="connsiteX1225" fmla="*/ 1568018 w 7308555"/>
              <a:gd name="connsiteY1225" fmla="*/ 268423 h 6451461"/>
              <a:gd name="connsiteX1226" fmla="*/ 1542105 w 7308555"/>
              <a:gd name="connsiteY1226" fmla="*/ 268423 h 6451461"/>
              <a:gd name="connsiteX1227" fmla="*/ 1542770 w 7308555"/>
              <a:gd name="connsiteY1227" fmla="*/ 318254 h 6451461"/>
              <a:gd name="connsiteX1228" fmla="*/ 1542770 w 7308555"/>
              <a:gd name="connsiteY1228" fmla="*/ 318254 h 6451461"/>
              <a:gd name="connsiteX1229" fmla="*/ 3226395 w 7308555"/>
              <a:gd name="connsiteY1229" fmla="*/ 3399808 h 6451461"/>
              <a:gd name="connsiteX1230" fmla="*/ 3226395 w 7308555"/>
              <a:gd name="connsiteY1230" fmla="*/ 3399808 h 6451461"/>
              <a:gd name="connsiteX1231" fmla="*/ 3226395 w 7308555"/>
              <a:gd name="connsiteY1231" fmla="*/ 3399808 h 6451461"/>
              <a:gd name="connsiteX1232" fmla="*/ 3226395 w 7308555"/>
              <a:gd name="connsiteY1232" fmla="*/ 3399808 h 6451461"/>
              <a:gd name="connsiteX1233" fmla="*/ 5437566 w 7308555"/>
              <a:gd name="connsiteY1233" fmla="*/ 407286 h 6451461"/>
              <a:gd name="connsiteX1234" fmla="*/ 5463478 w 7308555"/>
              <a:gd name="connsiteY1234" fmla="*/ 369414 h 6451461"/>
              <a:gd name="connsiteX1235" fmla="*/ 5450854 w 7308555"/>
              <a:gd name="connsiteY1235" fmla="*/ 356790 h 6451461"/>
              <a:gd name="connsiteX1236" fmla="*/ 5399694 w 7308555"/>
              <a:gd name="connsiteY1236" fmla="*/ 344167 h 6451461"/>
              <a:gd name="connsiteX1237" fmla="*/ 5348534 w 7308555"/>
              <a:gd name="connsiteY1237" fmla="*/ 369414 h 6451461"/>
              <a:gd name="connsiteX1238" fmla="*/ 5297374 w 7308555"/>
              <a:gd name="connsiteY1238" fmla="*/ 394662 h 6451461"/>
              <a:gd name="connsiteX1239" fmla="*/ 5258838 w 7308555"/>
              <a:gd name="connsiteY1239" fmla="*/ 458446 h 6451461"/>
              <a:gd name="connsiteX1240" fmla="*/ 5091406 w 7308555"/>
              <a:gd name="connsiteY1240" fmla="*/ 598637 h 6451461"/>
              <a:gd name="connsiteX1241" fmla="*/ 5091406 w 7308555"/>
              <a:gd name="connsiteY1241" fmla="*/ 611261 h 6451461"/>
              <a:gd name="connsiteX1242" fmla="*/ 4911350 w 7308555"/>
              <a:gd name="connsiteY1242" fmla="*/ 776700 h 6451461"/>
              <a:gd name="connsiteX1243" fmla="*/ 4885438 w 7308555"/>
              <a:gd name="connsiteY1243" fmla="*/ 827860 h 6451461"/>
              <a:gd name="connsiteX1244" fmla="*/ 4846902 w 7308555"/>
              <a:gd name="connsiteY1244" fmla="*/ 853108 h 6451461"/>
              <a:gd name="connsiteX1245" fmla="*/ 4757206 w 7308555"/>
              <a:gd name="connsiteY1245" fmla="*/ 967387 h 6451461"/>
              <a:gd name="connsiteX1246" fmla="*/ 4628974 w 7308555"/>
              <a:gd name="connsiteY1246" fmla="*/ 1069042 h 6451461"/>
              <a:gd name="connsiteX1247" fmla="*/ 4616350 w 7308555"/>
              <a:gd name="connsiteY1247" fmla="*/ 1043795 h 6451461"/>
              <a:gd name="connsiteX1248" fmla="*/ 4539278 w 7308555"/>
              <a:gd name="connsiteY1248" fmla="*/ 1018547 h 6451461"/>
              <a:gd name="connsiteX1249" fmla="*/ 4642262 w 7308555"/>
              <a:gd name="connsiteY1249" fmla="*/ 993299 h 6451461"/>
              <a:gd name="connsiteX1250" fmla="*/ 4654886 w 7308555"/>
              <a:gd name="connsiteY1250" fmla="*/ 993299 h 6451461"/>
              <a:gd name="connsiteX1251" fmla="*/ 4642262 w 7308555"/>
              <a:gd name="connsiteY1251" fmla="*/ 942139 h 6451461"/>
              <a:gd name="connsiteX1252" fmla="*/ 4616350 w 7308555"/>
              <a:gd name="connsiteY1252" fmla="*/ 890980 h 6451461"/>
              <a:gd name="connsiteX1253" fmla="*/ 4565190 w 7308555"/>
              <a:gd name="connsiteY1253" fmla="*/ 725540 h 6451461"/>
              <a:gd name="connsiteX1254" fmla="*/ 4526654 w 7308555"/>
              <a:gd name="connsiteY1254" fmla="*/ 661757 h 6451461"/>
              <a:gd name="connsiteX1255" fmla="*/ 4899390 w 7308555"/>
              <a:gd name="connsiteY1255" fmla="*/ 534189 h 6451461"/>
              <a:gd name="connsiteX1256" fmla="*/ 4693422 w 7308555"/>
              <a:gd name="connsiteY1256" fmla="*/ 572061 h 6451461"/>
              <a:gd name="connsiteX1257" fmla="*/ 4654886 w 7308555"/>
              <a:gd name="connsiteY1257" fmla="*/ 584685 h 6451461"/>
              <a:gd name="connsiteX1258" fmla="*/ 4616350 w 7308555"/>
              <a:gd name="connsiteY1258" fmla="*/ 597308 h 6451461"/>
              <a:gd name="connsiteX1259" fmla="*/ 4500742 w 7308555"/>
              <a:gd name="connsiteY1259" fmla="*/ 661092 h 6451461"/>
              <a:gd name="connsiteX1260" fmla="*/ 4449582 w 7308555"/>
              <a:gd name="connsiteY1260" fmla="*/ 597308 h 6451461"/>
              <a:gd name="connsiteX1261" fmla="*/ 4423670 w 7308555"/>
              <a:gd name="connsiteY1261" fmla="*/ 609932 h 6451461"/>
              <a:gd name="connsiteX1262" fmla="*/ 4192454 w 7308555"/>
              <a:gd name="connsiteY1262" fmla="*/ 495653 h 6451461"/>
              <a:gd name="connsiteX1263" fmla="*/ 4192454 w 7308555"/>
              <a:gd name="connsiteY1263" fmla="*/ 483029 h 6451461"/>
              <a:gd name="connsiteX1264" fmla="*/ 4166541 w 7308555"/>
              <a:gd name="connsiteY1264" fmla="*/ 483029 h 6451461"/>
              <a:gd name="connsiteX1265" fmla="*/ 3999109 w 7308555"/>
              <a:gd name="connsiteY1265" fmla="*/ 520901 h 6451461"/>
              <a:gd name="connsiteX1266" fmla="*/ 3999109 w 7308555"/>
              <a:gd name="connsiteY1266" fmla="*/ 508277 h 6451461"/>
              <a:gd name="connsiteX1267" fmla="*/ 4153253 w 7308555"/>
              <a:gd name="connsiteY1267" fmla="*/ 317590 h 6451461"/>
              <a:gd name="connsiteX1268" fmla="*/ 3934661 w 7308555"/>
              <a:gd name="connsiteY1268" fmla="*/ 559437 h 6451461"/>
              <a:gd name="connsiteX1269" fmla="*/ 3870213 w 7308555"/>
              <a:gd name="connsiteY1269" fmla="*/ 584685 h 6451461"/>
              <a:gd name="connsiteX1270" fmla="*/ 3690157 w 7308555"/>
              <a:gd name="connsiteY1270" fmla="*/ 673716 h 6451461"/>
              <a:gd name="connsiteX1271" fmla="*/ 3690157 w 7308555"/>
              <a:gd name="connsiteY1271" fmla="*/ 661092 h 6451461"/>
              <a:gd name="connsiteX1272" fmla="*/ 3677533 w 7308555"/>
              <a:gd name="connsiteY1272" fmla="*/ 686340 h 6451461"/>
              <a:gd name="connsiteX1273" fmla="*/ 3549301 w 7308555"/>
              <a:gd name="connsiteY1273" fmla="*/ 698964 h 6451461"/>
              <a:gd name="connsiteX1274" fmla="*/ 3510765 w 7308555"/>
              <a:gd name="connsiteY1274" fmla="*/ 698964 h 6451461"/>
              <a:gd name="connsiteX1275" fmla="*/ 3292172 w 7308555"/>
              <a:gd name="connsiteY1275" fmla="*/ 711588 h 6451461"/>
              <a:gd name="connsiteX1276" fmla="*/ 3304796 w 7308555"/>
              <a:gd name="connsiteY1276" fmla="*/ 673716 h 6451461"/>
              <a:gd name="connsiteX1277" fmla="*/ 3278884 w 7308555"/>
              <a:gd name="connsiteY1277" fmla="*/ 673716 h 6451461"/>
              <a:gd name="connsiteX1278" fmla="*/ 3278884 w 7308555"/>
              <a:gd name="connsiteY1278" fmla="*/ 698964 h 6451461"/>
              <a:gd name="connsiteX1279" fmla="*/ 3189188 w 7308555"/>
              <a:gd name="connsiteY1279" fmla="*/ 482365 h 6451461"/>
              <a:gd name="connsiteX1280" fmla="*/ 3138028 w 7308555"/>
              <a:gd name="connsiteY1280" fmla="*/ 494989 h 6451461"/>
              <a:gd name="connsiteX1281" fmla="*/ 3138028 w 7308555"/>
              <a:gd name="connsiteY1281" fmla="*/ 546148 h 6451461"/>
              <a:gd name="connsiteX1282" fmla="*/ 3099492 w 7308555"/>
              <a:gd name="connsiteY1282" fmla="*/ 673716 h 6451461"/>
              <a:gd name="connsiteX1283" fmla="*/ 3022420 w 7308555"/>
              <a:gd name="connsiteY1283" fmla="*/ 762748 h 6451461"/>
              <a:gd name="connsiteX1284" fmla="*/ 3009796 w 7308555"/>
              <a:gd name="connsiteY1284" fmla="*/ 775371 h 6451461"/>
              <a:gd name="connsiteX1285" fmla="*/ 2983884 w 7308555"/>
              <a:gd name="connsiteY1285" fmla="*/ 750124 h 6451461"/>
              <a:gd name="connsiteX1286" fmla="*/ 2971260 w 7308555"/>
              <a:gd name="connsiteY1286" fmla="*/ 750124 h 6451461"/>
              <a:gd name="connsiteX1287" fmla="*/ 2945348 w 7308555"/>
              <a:gd name="connsiteY1287" fmla="*/ 750124 h 6451461"/>
              <a:gd name="connsiteX1288" fmla="*/ 2932724 w 7308555"/>
              <a:gd name="connsiteY1288" fmla="*/ 724876 h 6451461"/>
              <a:gd name="connsiteX1289" fmla="*/ 2906812 w 7308555"/>
              <a:gd name="connsiteY1289" fmla="*/ 584685 h 6451461"/>
              <a:gd name="connsiteX1290" fmla="*/ 2855652 w 7308555"/>
              <a:gd name="connsiteY1290" fmla="*/ 368085 h 6451461"/>
              <a:gd name="connsiteX1291" fmla="*/ 2791204 w 7308555"/>
              <a:gd name="connsiteY1291" fmla="*/ 190022 h 6451461"/>
              <a:gd name="connsiteX1292" fmla="*/ 2765292 w 7308555"/>
              <a:gd name="connsiteY1292" fmla="*/ 190022 h 6451461"/>
              <a:gd name="connsiteX1293" fmla="*/ 2777916 w 7308555"/>
              <a:gd name="connsiteY1293" fmla="*/ 419245 h 6451461"/>
              <a:gd name="connsiteX1294" fmla="*/ 2765292 w 7308555"/>
              <a:gd name="connsiteY1294" fmla="*/ 457117 h 6451461"/>
              <a:gd name="connsiteX1295" fmla="*/ 2777916 w 7308555"/>
              <a:gd name="connsiteY1295" fmla="*/ 558772 h 6451461"/>
              <a:gd name="connsiteX1296" fmla="*/ 2777916 w 7308555"/>
              <a:gd name="connsiteY1296" fmla="*/ 571396 h 6451461"/>
              <a:gd name="connsiteX1297" fmla="*/ 2777916 w 7308555"/>
              <a:gd name="connsiteY1297" fmla="*/ 571396 h 6451461"/>
              <a:gd name="connsiteX1298" fmla="*/ 2790540 w 7308555"/>
              <a:gd name="connsiteY1298" fmla="*/ 787995 h 6451461"/>
              <a:gd name="connsiteX1299" fmla="*/ 2777916 w 7308555"/>
              <a:gd name="connsiteY1299" fmla="*/ 775371 h 6451461"/>
              <a:gd name="connsiteX1300" fmla="*/ 2739380 w 7308555"/>
              <a:gd name="connsiteY1300" fmla="*/ 877027 h 6451461"/>
              <a:gd name="connsiteX1301" fmla="*/ 2726756 w 7308555"/>
              <a:gd name="connsiteY1301" fmla="*/ 877027 h 6451461"/>
              <a:gd name="connsiteX1302" fmla="*/ 2675596 w 7308555"/>
              <a:gd name="connsiteY1302" fmla="*/ 749459 h 6451461"/>
              <a:gd name="connsiteX1303" fmla="*/ 2637060 w 7308555"/>
              <a:gd name="connsiteY1303" fmla="*/ 762083 h 6451461"/>
              <a:gd name="connsiteX1304" fmla="*/ 2611148 w 7308555"/>
              <a:gd name="connsiteY1304" fmla="*/ 736835 h 6451461"/>
              <a:gd name="connsiteX1305" fmla="*/ 2598524 w 7308555"/>
              <a:gd name="connsiteY1305" fmla="*/ 762083 h 6451461"/>
              <a:gd name="connsiteX1306" fmla="*/ 2559988 w 7308555"/>
              <a:gd name="connsiteY1306" fmla="*/ 762083 h 6451461"/>
              <a:gd name="connsiteX1307" fmla="*/ 2572612 w 7308555"/>
              <a:gd name="connsiteY1307" fmla="*/ 876362 h 6451461"/>
              <a:gd name="connsiteX1308" fmla="*/ 2585236 w 7308555"/>
              <a:gd name="connsiteY1308" fmla="*/ 876362 h 6451461"/>
              <a:gd name="connsiteX1309" fmla="*/ 2534076 w 7308555"/>
              <a:gd name="connsiteY1309" fmla="*/ 952770 h 6451461"/>
              <a:gd name="connsiteX1310" fmla="*/ 2444380 w 7308555"/>
              <a:gd name="connsiteY1310" fmla="*/ 876362 h 6451461"/>
              <a:gd name="connsiteX1311" fmla="*/ 2393220 w 7308555"/>
              <a:gd name="connsiteY1311" fmla="*/ 851115 h 6451461"/>
              <a:gd name="connsiteX1312" fmla="*/ 2393220 w 7308555"/>
              <a:gd name="connsiteY1312" fmla="*/ 940146 h 6451461"/>
              <a:gd name="connsiteX1313" fmla="*/ 2419132 w 7308555"/>
              <a:gd name="connsiteY1313" fmla="*/ 1003930 h 6451461"/>
              <a:gd name="connsiteX1314" fmla="*/ 2226452 w 7308555"/>
              <a:gd name="connsiteY1314" fmla="*/ 940146 h 6451461"/>
              <a:gd name="connsiteX1315" fmla="*/ 2226452 w 7308555"/>
              <a:gd name="connsiteY1315" fmla="*/ 927522 h 6451461"/>
              <a:gd name="connsiteX1316" fmla="*/ 2200540 w 7308555"/>
              <a:gd name="connsiteY1316" fmla="*/ 940146 h 6451461"/>
              <a:gd name="connsiteX1317" fmla="*/ 2200540 w 7308555"/>
              <a:gd name="connsiteY1317" fmla="*/ 888986 h 6451461"/>
              <a:gd name="connsiteX1318" fmla="*/ 2174628 w 7308555"/>
              <a:gd name="connsiteY1318" fmla="*/ 914234 h 6451461"/>
              <a:gd name="connsiteX1319" fmla="*/ 2148716 w 7308555"/>
              <a:gd name="connsiteY1319" fmla="*/ 914234 h 6451461"/>
              <a:gd name="connsiteX1320" fmla="*/ 2148716 w 7308555"/>
              <a:gd name="connsiteY1320" fmla="*/ 965394 h 6451461"/>
              <a:gd name="connsiteX1321" fmla="*/ 2187252 w 7308555"/>
              <a:gd name="connsiteY1321" fmla="*/ 1016554 h 6451461"/>
              <a:gd name="connsiteX1322" fmla="*/ 2122803 w 7308555"/>
              <a:gd name="connsiteY1322" fmla="*/ 978682 h 6451461"/>
              <a:gd name="connsiteX1323" fmla="*/ 2058355 w 7308555"/>
              <a:gd name="connsiteY1323" fmla="*/ 914898 h 6451461"/>
              <a:gd name="connsiteX1324" fmla="*/ 2084267 w 7308555"/>
              <a:gd name="connsiteY1324" fmla="*/ 902275 h 6451461"/>
              <a:gd name="connsiteX1325" fmla="*/ 2096891 w 7308555"/>
              <a:gd name="connsiteY1325" fmla="*/ 927522 h 6451461"/>
              <a:gd name="connsiteX1326" fmla="*/ 2084267 w 7308555"/>
              <a:gd name="connsiteY1326" fmla="*/ 940146 h 6451461"/>
              <a:gd name="connsiteX1327" fmla="*/ 2122803 w 7308555"/>
              <a:gd name="connsiteY1327" fmla="*/ 952770 h 6451461"/>
              <a:gd name="connsiteX1328" fmla="*/ 2122803 w 7308555"/>
              <a:gd name="connsiteY1328" fmla="*/ 914898 h 6451461"/>
              <a:gd name="connsiteX1329" fmla="*/ 2135427 w 7308555"/>
              <a:gd name="connsiteY1329" fmla="*/ 914898 h 6451461"/>
              <a:gd name="connsiteX1330" fmla="*/ 2122803 w 7308555"/>
              <a:gd name="connsiteY1330" fmla="*/ 851115 h 6451461"/>
              <a:gd name="connsiteX1331" fmla="*/ 2084267 w 7308555"/>
              <a:gd name="connsiteY1331" fmla="*/ 799955 h 6451461"/>
              <a:gd name="connsiteX1332" fmla="*/ 2033107 w 7308555"/>
              <a:gd name="connsiteY1332" fmla="*/ 863738 h 6451461"/>
              <a:gd name="connsiteX1333" fmla="*/ 2045731 w 7308555"/>
              <a:gd name="connsiteY1333" fmla="*/ 914898 h 6451461"/>
              <a:gd name="connsiteX1334" fmla="*/ 1981283 w 7308555"/>
              <a:gd name="connsiteY1334" fmla="*/ 863738 h 6451461"/>
              <a:gd name="connsiteX1335" fmla="*/ 1853051 w 7308555"/>
              <a:gd name="connsiteY1335" fmla="*/ 774707 h 6451461"/>
              <a:gd name="connsiteX1336" fmla="*/ 1853051 w 7308555"/>
              <a:gd name="connsiteY1336" fmla="*/ 787331 h 6451461"/>
              <a:gd name="connsiteX1337" fmla="*/ 1827139 w 7308555"/>
              <a:gd name="connsiteY1337" fmla="*/ 774707 h 6451461"/>
              <a:gd name="connsiteX1338" fmla="*/ 1737443 w 7308555"/>
              <a:gd name="connsiteY1338" fmla="*/ 787331 h 6451461"/>
              <a:gd name="connsiteX1339" fmla="*/ 1763355 w 7308555"/>
              <a:gd name="connsiteY1339" fmla="*/ 825202 h 6451461"/>
              <a:gd name="connsiteX1340" fmla="*/ 1827803 w 7308555"/>
              <a:gd name="connsiteY1340" fmla="*/ 888986 h 6451461"/>
              <a:gd name="connsiteX1341" fmla="*/ 1878963 w 7308555"/>
              <a:gd name="connsiteY1341" fmla="*/ 952770 h 6451461"/>
              <a:gd name="connsiteX1342" fmla="*/ 1814515 w 7308555"/>
              <a:gd name="connsiteY1342" fmla="*/ 888986 h 6451461"/>
              <a:gd name="connsiteX1343" fmla="*/ 1801891 w 7308555"/>
              <a:gd name="connsiteY1343" fmla="*/ 901610 h 6451461"/>
              <a:gd name="connsiteX1344" fmla="*/ 1673659 w 7308555"/>
              <a:gd name="connsiteY1344" fmla="*/ 787331 h 6451461"/>
              <a:gd name="connsiteX1345" fmla="*/ 1647747 w 7308555"/>
              <a:gd name="connsiteY1345" fmla="*/ 762083 h 6451461"/>
              <a:gd name="connsiteX1346" fmla="*/ 1596587 w 7308555"/>
              <a:gd name="connsiteY1346" fmla="*/ 710923 h 6451461"/>
              <a:gd name="connsiteX1347" fmla="*/ 1583963 w 7308555"/>
              <a:gd name="connsiteY1347" fmla="*/ 710923 h 6451461"/>
              <a:gd name="connsiteX1348" fmla="*/ 1558051 w 7308555"/>
              <a:gd name="connsiteY1348" fmla="*/ 685675 h 6451461"/>
              <a:gd name="connsiteX1349" fmla="*/ 1480979 w 7308555"/>
              <a:gd name="connsiteY1349" fmla="*/ 584020 h 6451461"/>
              <a:gd name="connsiteX1350" fmla="*/ 1377995 w 7308555"/>
              <a:gd name="connsiteY1350" fmla="*/ 469741 h 6451461"/>
              <a:gd name="connsiteX1351" fmla="*/ 1377995 w 7308555"/>
              <a:gd name="connsiteY1351" fmla="*/ 469741 h 6451461"/>
              <a:gd name="connsiteX1352" fmla="*/ 1352083 w 7308555"/>
              <a:gd name="connsiteY1352" fmla="*/ 469741 h 6451461"/>
              <a:gd name="connsiteX1353" fmla="*/ 1326171 w 7308555"/>
              <a:gd name="connsiteY1353" fmla="*/ 444493 h 6451461"/>
              <a:gd name="connsiteX1354" fmla="*/ 1261723 w 7308555"/>
              <a:gd name="connsiteY1354" fmla="*/ 368085 h 6451461"/>
              <a:gd name="connsiteX1355" fmla="*/ 1235810 w 7308555"/>
              <a:gd name="connsiteY1355" fmla="*/ 368085 h 6451461"/>
              <a:gd name="connsiteX1356" fmla="*/ 1223187 w 7308555"/>
              <a:gd name="connsiteY1356" fmla="*/ 342838 h 6451461"/>
              <a:gd name="connsiteX1357" fmla="*/ 1287635 w 7308555"/>
              <a:gd name="connsiteY1357" fmla="*/ 444493 h 6451461"/>
              <a:gd name="connsiteX1358" fmla="*/ 1326171 w 7308555"/>
              <a:gd name="connsiteY1358" fmla="*/ 482365 h 6451461"/>
              <a:gd name="connsiteX1359" fmla="*/ 1352083 w 7308555"/>
              <a:gd name="connsiteY1359" fmla="*/ 533525 h 6451461"/>
              <a:gd name="connsiteX1360" fmla="*/ 1364707 w 7308555"/>
              <a:gd name="connsiteY1360" fmla="*/ 533525 h 6451461"/>
              <a:gd name="connsiteX1361" fmla="*/ 1429155 w 7308555"/>
              <a:gd name="connsiteY1361" fmla="*/ 609932 h 6451461"/>
              <a:gd name="connsiteX1362" fmla="*/ 1570675 w 7308555"/>
              <a:gd name="connsiteY1362" fmla="*/ 775371 h 6451461"/>
              <a:gd name="connsiteX1363" fmla="*/ 1609211 w 7308555"/>
              <a:gd name="connsiteY1363" fmla="*/ 787995 h 6451461"/>
              <a:gd name="connsiteX1364" fmla="*/ 1750731 w 7308555"/>
              <a:gd name="connsiteY1364" fmla="*/ 940811 h 6451461"/>
              <a:gd name="connsiteX1365" fmla="*/ 1801891 w 7308555"/>
              <a:gd name="connsiteY1365" fmla="*/ 966058 h 6451461"/>
              <a:gd name="connsiteX1366" fmla="*/ 1917499 w 7308555"/>
              <a:gd name="connsiteY1366" fmla="*/ 1156745 h 6451461"/>
              <a:gd name="connsiteX1367" fmla="*/ 1930123 w 7308555"/>
              <a:gd name="connsiteY1367" fmla="*/ 1169369 h 6451461"/>
              <a:gd name="connsiteX1368" fmla="*/ 1904211 w 7308555"/>
              <a:gd name="connsiteY1368" fmla="*/ 1067714 h 6451461"/>
              <a:gd name="connsiteX1369" fmla="*/ 1891587 w 7308555"/>
              <a:gd name="connsiteY1369" fmla="*/ 1055090 h 6451461"/>
              <a:gd name="connsiteX1370" fmla="*/ 1981283 w 7308555"/>
              <a:gd name="connsiteY1370" fmla="*/ 1131497 h 6451461"/>
              <a:gd name="connsiteX1371" fmla="*/ 1955371 w 7308555"/>
              <a:gd name="connsiteY1371" fmla="*/ 1080338 h 6451461"/>
              <a:gd name="connsiteX1372" fmla="*/ 2006531 w 7308555"/>
              <a:gd name="connsiteY1372" fmla="*/ 1144121 h 6451461"/>
              <a:gd name="connsiteX1373" fmla="*/ 2019155 w 7308555"/>
              <a:gd name="connsiteY1373" fmla="*/ 1220529 h 6451461"/>
              <a:gd name="connsiteX1374" fmla="*/ 1993243 w 7308555"/>
              <a:gd name="connsiteY1374" fmla="*/ 1233153 h 6451461"/>
              <a:gd name="connsiteX1375" fmla="*/ 1980619 w 7308555"/>
              <a:gd name="connsiteY1375" fmla="*/ 1220529 h 6451461"/>
              <a:gd name="connsiteX1376" fmla="*/ 1980619 w 7308555"/>
              <a:gd name="connsiteY1376" fmla="*/ 1182657 h 6451461"/>
              <a:gd name="connsiteX1377" fmla="*/ 1929459 w 7308555"/>
              <a:gd name="connsiteY1377" fmla="*/ 1170034 h 6451461"/>
              <a:gd name="connsiteX1378" fmla="*/ 1916835 w 7308555"/>
              <a:gd name="connsiteY1378" fmla="*/ 1348096 h 6451461"/>
              <a:gd name="connsiteX1379" fmla="*/ 1865675 w 7308555"/>
              <a:gd name="connsiteY1379" fmla="*/ 1322849 h 6451461"/>
              <a:gd name="connsiteX1380" fmla="*/ 1878299 w 7308555"/>
              <a:gd name="connsiteY1380" fmla="*/ 1374009 h 6451461"/>
              <a:gd name="connsiteX1381" fmla="*/ 1736779 w 7308555"/>
              <a:gd name="connsiteY1381" fmla="*/ 1399256 h 6451461"/>
              <a:gd name="connsiteX1382" fmla="*/ 1839763 w 7308555"/>
              <a:gd name="connsiteY1382" fmla="*/ 1411880 h 6451461"/>
              <a:gd name="connsiteX1383" fmla="*/ 1890923 w 7308555"/>
              <a:gd name="connsiteY1383" fmla="*/ 1424504 h 6451461"/>
              <a:gd name="connsiteX1384" fmla="*/ 1878299 w 7308555"/>
              <a:gd name="connsiteY1384" fmla="*/ 1449752 h 6451461"/>
              <a:gd name="connsiteX1385" fmla="*/ 1916835 w 7308555"/>
              <a:gd name="connsiteY1385" fmla="*/ 1487623 h 6451461"/>
              <a:gd name="connsiteX1386" fmla="*/ 1904211 w 7308555"/>
              <a:gd name="connsiteY1386" fmla="*/ 1525495 h 6451461"/>
              <a:gd name="connsiteX1387" fmla="*/ 1891587 w 7308555"/>
              <a:gd name="connsiteY1387" fmla="*/ 1512871 h 6451461"/>
              <a:gd name="connsiteX1388" fmla="*/ 1840427 w 7308555"/>
              <a:gd name="connsiteY1388" fmla="*/ 1512871 h 6451461"/>
              <a:gd name="connsiteX1389" fmla="*/ 1814515 w 7308555"/>
              <a:gd name="connsiteY1389" fmla="*/ 1525495 h 6451461"/>
              <a:gd name="connsiteX1390" fmla="*/ 1788603 w 7308555"/>
              <a:gd name="connsiteY1390" fmla="*/ 1563367 h 6451461"/>
              <a:gd name="connsiteX1391" fmla="*/ 1762691 w 7308555"/>
              <a:gd name="connsiteY1391" fmla="*/ 1588614 h 6451461"/>
              <a:gd name="connsiteX1392" fmla="*/ 1724155 w 7308555"/>
              <a:gd name="connsiteY1392" fmla="*/ 1575991 h 6451461"/>
              <a:gd name="connsiteX1393" fmla="*/ 1711531 w 7308555"/>
              <a:gd name="connsiteY1393" fmla="*/ 1563367 h 6451461"/>
              <a:gd name="connsiteX1394" fmla="*/ 1621835 w 7308555"/>
              <a:gd name="connsiteY1394" fmla="*/ 1499583 h 6451461"/>
              <a:gd name="connsiteX1395" fmla="*/ 1750067 w 7308555"/>
              <a:gd name="connsiteY1395" fmla="*/ 1601238 h 6451461"/>
              <a:gd name="connsiteX1396" fmla="*/ 1582635 w 7308555"/>
              <a:gd name="connsiteY1396" fmla="*/ 1639110 h 6451461"/>
              <a:gd name="connsiteX1397" fmla="*/ 1608547 w 7308555"/>
              <a:gd name="connsiteY1397" fmla="*/ 1639110 h 6451461"/>
              <a:gd name="connsiteX1398" fmla="*/ 1608547 w 7308555"/>
              <a:gd name="connsiteY1398" fmla="*/ 1664358 h 6451461"/>
              <a:gd name="connsiteX1399" fmla="*/ 1634459 w 7308555"/>
              <a:gd name="connsiteY1399" fmla="*/ 1651734 h 6451461"/>
              <a:gd name="connsiteX1400" fmla="*/ 1634459 w 7308555"/>
              <a:gd name="connsiteY1400" fmla="*/ 1676981 h 6451461"/>
              <a:gd name="connsiteX1401" fmla="*/ 1570011 w 7308555"/>
              <a:gd name="connsiteY1401" fmla="*/ 1689605 h 6451461"/>
              <a:gd name="connsiteX1402" fmla="*/ 1672995 w 7308555"/>
              <a:gd name="connsiteY1402" fmla="*/ 1727477 h 6451461"/>
              <a:gd name="connsiteX1403" fmla="*/ 1698907 w 7308555"/>
              <a:gd name="connsiteY1403" fmla="*/ 1702229 h 6451461"/>
              <a:gd name="connsiteX1404" fmla="*/ 1827139 w 7308555"/>
              <a:gd name="connsiteY1404" fmla="*/ 1714853 h 6451461"/>
              <a:gd name="connsiteX1405" fmla="*/ 1891587 w 7308555"/>
              <a:gd name="connsiteY1405" fmla="*/ 1714853 h 6451461"/>
              <a:gd name="connsiteX1406" fmla="*/ 1827139 w 7308555"/>
              <a:gd name="connsiteY1406" fmla="*/ 1778637 h 6451461"/>
              <a:gd name="connsiteX1407" fmla="*/ 1814515 w 7308555"/>
              <a:gd name="connsiteY1407" fmla="*/ 1778637 h 6451461"/>
              <a:gd name="connsiteX1408" fmla="*/ 1711531 w 7308555"/>
              <a:gd name="connsiteY1408" fmla="*/ 1803885 h 6451461"/>
              <a:gd name="connsiteX1409" fmla="*/ 1737443 w 7308555"/>
              <a:gd name="connsiteY1409" fmla="*/ 1816508 h 6451461"/>
              <a:gd name="connsiteX1410" fmla="*/ 1660371 w 7308555"/>
              <a:gd name="connsiteY1410" fmla="*/ 1880292 h 6451461"/>
              <a:gd name="connsiteX1411" fmla="*/ 1788603 w 7308555"/>
              <a:gd name="connsiteY1411" fmla="*/ 1892916 h 6451461"/>
              <a:gd name="connsiteX1412" fmla="*/ 1827139 w 7308555"/>
              <a:gd name="connsiteY1412" fmla="*/ 1930788 h 6451461"/>
              <a:gd name="connsiteX1413" fmla="*/ 1801227 w 7308555"/>
              <a:gd name="connsiteY1413" fmla="*/ 1930788 h 6451461"/>
              <a:gd name="connsiteX1414" fmla="*/ 1801227 w 7308555"/>
              <a:gd name="connsiteY1414" fmla="*/ 1943412 h 6451461"/>
              <a:gd name="connsiteX1415" fmla="*/ 1788603 w 7308555"/>
              <a:gd name="connsiteY1415" fmla="*/ 1943412 h 6451461"/>
              <a:gd name="connsiteX1416" fmla="*/ 1788603 w 7308555"/>
              <a:gd name="connsiteY1416" fmla="*/ 1943412 h 6451461"/>
              <a:gd name="connsiteX1417" fmla="*/ 1762691 w 7308555"/>
              <a:gd name="connsiteY1417" fmla="*/ 1943412 h 6451461"/>
              <a:gd name="connsiteX1418" fmla="*/ 1736779 w 7308555"/>
              <a:gd name="connsiteY1418" fmla="*/ 1918164 h 6451461"/>
              <a:gd name="connsiteX1419" fmla="*/ 1647083 w 7308555"/>
              <a:gd name="connsiteY1419" fmla="*/ 1905540 h 6451461"/>
              <a:gd name="connsiteX1420" fmla="*/ 1647083 w 7308555"/>
              <a:gd name="connsiteY1420" fmla="*/ 1930788 h 6451461"/>
              <a:gd name="connsiteX1421" fmla="*/ 1762691 w 7308555"/>
              <a:gd name="connsiteY1421" fmla="*/ 1968659 h 6451461"/>
              <a:gd name="connsiteX1422" fmla="*/ 1724155 w 7308555"/>
              <a:gd name="connsiteY1422" fmla="*/ 1981283 h 6451461"/>
              <a:gd name="connsiteX1423" fmla="*/ 1724155 w 7308555"/>
              <a:gd name="connsiteY1423" fmla="*/ 2006531 h 6451461"/>
              <a:gd name="connsiteX1424" fmla="*/ 1711531 w 7308555"/>
              <a:gd name="connsiteY1424" fmla="*/ 2006531 h 6451461"/>
              <a:gd name="connsiteX1425" fmla="*/ 1621835 w 7308555"/>
              <a:gd name="connsiteY1425" fmla="*/ 2057691 h 6451461"/>
              <a:gd name="connsiteX1426" fmla="*/ 1634459 w 7308555"/>
              <a:gd name="connsiteY1426" fmla="*/ 2070315 h 6451461"/>
              <a:gd name="connsiteX1427" fmla="*/ 1583299 w 7308555"/>
              <a:gd name="connsiteY1427" fmla="*/ 2070315 h 6451461"/>
              <a:gd name="connsiteX1428" fmla="*/ 1557387 w 7308555"/>
              <a:gd name="connsiteY1428" fmla="*/ 2108186 h 6451461"/>
              <a:gd name="connsiteX1429" fmla="*/ 1492939 w 7308555"/>
              <a:gd name="connsiteY1429" fmla="*/ 2133434 h 6451461"/>
              <a:gd name="connsiteX1430" fmla="*/ 1454403 w 7308555"/>
              <a:gd name="connsiteY1430" fmla="*/ 2184594 h 6451461"/>
              <a:gd name="connsiteX1431" fmla="*/ 1557387 w 7308555"/>
              <a:gd name="connsiteY1431" fmla="*/ 2209842 h 6451461"/>
              <a:gd name="connsiteX1432" fmla="*/ 1557387 w 7308555"/>
              <a:gd name="connsiteY1432" fmla="*/ 2197218 h 6451461"/>
              <a:gd name="connsiteX1433" fmla="*/ 1583299 w 7308555"/>
              <a:gd name="connsiteY1433" fmla="*/ 2197218 h 6451461"/>
              <a:gd name="connsiteX1434" fmla="*/ 1583299 w 7308555"/>
              <a:gd name="connsiteY1434" fmla="*/ 2209842 h 6451461"/>
              <a:gd name="connsiteX1435" fmla="*/ 1467691 w 7308555"/>
              <a:gd name="connsiteY1435" fmla="*/ 2286249 h 6451461"/>
              <a:gd name="connsiteX1436" fmla="*/ 1416531 w 7308555"/>
              <a:gd name="connsiteY1436" fmla="*/ 2235089 h 6451461"/>
              <a:gd name="connsiteX1437" fmla="*/ 1390619 w 7308555"/>
              <a:gd name="connsiteY1437" fmla="*/ 2247713 h 6451461"/>
              <a:gd name="connsiteX1438" fmla="*/ 1377995 w 7308555"/>
              <a:gd name="connsiteY1438" fmla="*/ 2285585 h 6451461"/>
              <a:gd name="connsiteX1439" fmla="*/ 1390619 w 7308555"/>
              <a:gd name="connsiteY1439" fmla="*/ 2298209 h 6451461"/>
              <a:gd name="connsiteX1440" fmla="*/ 1416531 w 7308555"/>
              <a:gd name="connsiteY1440" fmla="*/ 2298209 h 6451461"/>
              <a:gd name="connsiteX1441" fmla="*/ 1416531 w 7308555"/>
              <a:gd name="connsiteY1441" fmla="*/ 2298209 h 6451461"/>
              <a:gd name="connsiteX1442" fmla="*/ 1403907 w 7308555"/>
              <a:gd name="connsiteY1442" fmla="*/ 2310833 h 6451461"/>
              <a:gd name="connsiteX1443" fmla="*/ 1391283 w 7308555"/>
              <a:gd name="connsiteY1443" fmla="*/ 2310833 h 6451461"/>
              <a:gd name="connsiteX1444" fmla="*/ 1378659 w 7308555"/>
              <a:gd name="connsiteY1444" fmla="*/ 2323457 h 6451461"/>
              <a:gd name="connsiteX1445" fmla="*/ 1340123 w 7308555"/>
              <a:gd name="connsiteY1445" fmla="*/ 2310833 h 6451461"/>
              <a:gd name="connsiteX1446" fmla="*/ 1301587 w 7308555"/>
              <a:gd name="connsiteY1446" fmla="*/ 2336080 h 6451461"/>
              <a:gd name="connsiteX1447" fmla="*/ 1327500 w 7308555"/>
              <a:gd name="connsiteY1447" fmla="*/ 2361328 h 6451461"/>
              <a:gd name="connsiteX1448" fmla="*/ 1327500 w 7308555"/>
              <a:gd name="connsiteY1448" fmla="*/ 2336080 h 6451461"/>
              <a:gd name="connsiteX1449" fmla="*/ 1353412 w 7308555"/>
              <a:gd name="connsiteY1449" fmla="*/ 2336080 h 6451461"/>
              <a:gd name="connsiteX1450" fmla="*/ 1340788 w 7308555"/>
              <a:gd name="connsiteY1450" fmla="*/ 2361328 h 6451461"/>
              <a:gd name="connsiteX1451" fmla="*/ 1391948 w 7308555"/>
              <a:gd name="connsiteY1451" fmla="*/ 2348704 h 6451461"/>
              <a:gd name="connsiteX1452" fmla="*/ 1391948 w 7308555"/>
              <a:gd name="connsiteY1452" fmla="*/ 2373952 h 6451461"/>
              <a:gd name="connsiteX1453" fmla="*/ 1353412 w 7308555"/>
              <a:gd name="connsiteY1453" fmla="*/ 2411824 h 6451461"/>
              <a:gd name="connsiteX1454" fmla="*/ 1327500 w 7308555"/>
              <a:gd name="connsiteY1454" fmla="*/ 2399200 h 6451461"/>
              <a:gd name="connsiteX1455" fmla="*/ 1327500 w 7308555"/>
              <a:gd name="connsiteY1455" fmla="*/ 2411824 h 6451461"/>
              <a:gd name="connsiteX1456" fmla="*/ 1301587 w 7308555"/>
              <a:gd name="connsiteY1456" fmla="*/ 2399200 h 6451461"/>
              <a:gd name="connsiteX1457" fmla="*/ 1263051 w 7308555"/>
              <a:gd name="connsiteY1457" fmla="*/ 2437071 h 6451461"/>
              <a:gd name="connsiteX1458" fmla="*/ 1263051 w 7308555"/>
              <a:gd name="connsiteY1458" fmla="*/ 2449695 h 6451461"/>
              <a:gd name="connsiteX1459" fmla="*/ 1301587 w 7308555"/>
              <a:gd name="connsiteY1459" fmla="*/ 2437071 h 6451461"/>
              <a:gd name="connsiteX1460" fmla="*/ 1391283 w 7308555"/>
              <a:gd name="connsiteY1460" fmla="*/ 2488231 h 6451461"/>
              <a:gd name="connsiteX1461" fmla="*/ 1391283 w 7308555"/>
              <a:gd name="connsiteY1461" fmla="*/ 2564639 h 6451461"/>
              <a:gd name="connsiteX1462" fmla="*/ 1378659 w 7308555"/>
              <a:gd name="connsiteY1462" fmla="*/ 2539391 h 6451461"/>
              <a:gd name="connsiteX1463" fmla="*/ 1378659 w 7308555"/>
              <a:gd name="connsiteY1463" fmla="*/ 2552015 h 6451461"/>
              <a:gd name="connsiteX1464" fmla="*/ 1352747 w 7308555"/>
              <a:gd name="connsiteY1464" fmla="*/ 2539391 h 6451461"/>
              <a:gd name="connsiteX1465" fmla="*/ 1365371 w 7308555"/>
              <a:gd name="connsiteY1465" fmla="*/ 2590551 h 6451461"/>
              <a:gd name="connsiteX1466" fmla="*/ 1352747 w 7308555"/>
              <a:gd name="connsiteY1466" fmla="*/ 2603175 h 6451461"/>
              <a:gd name="connsiteX1467" fmla="*/ 1340123 w 7308555"/>
              <a:gd name="connsiteY1467" fmla="*/ 2590551 h 6451461"/>
              <a:gd name="connsiteX1468" fmla="*/ 1327500 w 7308555"/>
              <a:gd name="connsiteY1468" fmla="*/ 2641711 h 6451461"/>
              <a:gd name="connsiteX1469" fmla="*/ 1301587 w 7308555"/>
              <a:gd name="connsiteY1469" fmla="*/ 2654335 h 6451461"/>
              <a:gd name="connsiteX1470" fmla="*/ 1301587 w 7308555"/>
              <a:gd name="connsiteY1470" fmla="*/ 2679583 h 6451461"/>
              <a:gd name="connsiteX1471" fmla="*/ 1263051 w 7308555"/>
              <a:gd name="connsiteY1471" fmla="*/ 2679583 h 6451461"/>
              <a:gd name="connsiteX1472" fmla="*/ 1250428 w 7308555"/>
              <a:gd name="connsiteY1472" fmla="*/ 2666959 h 6451461"/>
              <a:gd name="connsiteX1473" fmla="*/ 1250428 w 7308555"/>
              <a:gd name="connsiteY1473" fmla="*/ 2692207 h 6451461"/>
              <a:gd name="connsiteX1474" fmla="*/ 1211891 w 7308555"/>
              <a:gd name="connsiteY1474" fmla="*/ 2793862 h 6451461"/>
              <a:gd name="connsiteX1475" fmla="*/ 1199268 w 7308555"/>
              <a:gd name="connsiteY1475" fmla="*/ 2806486 h 6451461"/>
              <a:gd name="connsiteX1476" fmla="*/ 1173356 w 7308555"/>
              <a:gd name="connsiteY1476" fmla="*/ 2844357 h 6451461"/>
              <a:gd name="connsiteX1477" fmla="*/ 1160732 w 7308555"/>
              <a:gd name="connsiteY1477" fmla="*/ 2882229 h 6451461"/>
              <a:gd name="connsiteX1478" fmla="*/ 1250428 w 7308555"/>
              <a:gd name="connsiteY1478" fmla="*/ 2742038 h 6451461"/>
              <a:gd name="connsiteX1479" fmla="*/ 1327500 w 7308555"/>
              <a:gd name="connsiteY1479" fmla="*/ 2690878 h 6451461"/>
              <a:gd name="connsiteX1480" fmla="*/ 1391948 w 7308555"/>
              <a:gd name="connsiteY1480" fmla="*/ 2665630 h 6451461"/>
              <a:gd name="connsiteX1481" fmla="*/ 1417860 w 7308555"/>
              <a:gd name="connsiteY1481" fmla="*/ 2678254 h 6451461"/>
              <a:gd name="connsiteX1482" fmla="*/ 1417860 w 7308555"/>
              <a:gd name="connsiteY1482" fmla="*/ 2627094 h 6451461"/>
              <a:gd name="connsiteX1483" fmla="*/ 1482308 w 7308555"/>
              <a:gd name="connsiteY1483" fmla="*/ 2639718 h 6451461"/>
              <a:gd name="connsiteX1484" fmla="*/ 1469684 w 7308555"/>
              <a:gd name="connsiteY1484" fmla="*/ 2627094 h 6451461"/>
              <a:gd name="connsiteX1485" fmla="*/ 1520844 w 7308555"/>
              <a:gd name="connsiteY1485" fmla="*/ 2639718 h 6451461"/>
              <a:gd name="connsiteX1486" fmla="*/ 1533468 w 7308555"/>
              <a:gd name="connsiteY1486" fmla="*/ 2627094 h 6451461"/>
              <a:gd name="connsiteX1487" fmla="*/ 1546092 w 7308555"/>
              <a:gd name="connsiteY1487" fmla="*/ 2652342 h 6451461"/>
              <a:gd name="connsiteX1488" fmla="*/ 1572004 w 7308555"/>
              <a:gd name="connsiteY1488" fmla="*/ 2601182 h 6451461"/>
              <a:gd name="connsiteX1489" fmla="*/ 1584628 w 7308555"/>
              <a:gd name="connsiteY1489" fmla="*/ 2626429 h 6451461"/>
              <a:gd name="connsiteX1490" fmla="*/ 1584628 w 7308555"/>
              <a:gd name="connsiteY1490" fmla="*/ 2651677 h 6451461"/>
              <a:gd name="connsiteX1491" fmla="*/ 1597252 w 7308555"/>
              <a:gd name="connsiteY1491" fmla="*/ 2639053 h 6451461"/>
              <a:gd name="connsiteX1492" fmla="*/ 1623164 w 7308555"/>
              <a:gd name="connsiteY1492" fmla="*/ 2651677 h 6451461"/>
              <a:gd name="connsiteX1493" fmla="*/ 1649076 w 7308555"/>
              <a:gd name="connsiteY1493" fmla="*/ 2676925 h 6451461"/>
              <a:gd name="connsiteX1494" fmla="*/ 1649076 w 7308555"/>
              <a:gd name="connsiteY1494" fmla="*/ 2639053 h 6451461"/>
              <a:gd name="connsiteX1495" fmla="*/ 1674988 w 7308555"/>
              <a:gd name="connsiteY1495" fmla="*/ 2613806 h 6451461"/>
              <a:gd name="connsiteX1496" fmla="*/ 1726148 w 7308555"/>
              <a:gd name="connsiteY1496" fmla="*/ 2626429 h 6451461"/>
              <a:gd name="connsiteX1497" fmla="*/ 1700236 w 7308555"/>
              <a:gd name="connsiteY1497" fmla="*/ 2651677 h 6451461"/>
              <a:gd name="connsiteX1498" fmla="*/ 1712860 w 7308555"/>
              <a:gd name="connsiteY1498" fmla="*/ 2664301 h 6451461"/>
              <a:gd name="connsiteX1499" fmla="*/ 1738772 w 7308555"/>
              <a:gd name="connsiteY1499" fmla="*/ 2728085 h 6451461"/>
              <a:gd name="connsiteX1500" fmla="*/ 1751396 w 7308555"/>
              <a:gd name="connsiteY1500" fmla="*/ 2715461 h 6451461"/>
              <a:gd name="connsiteX1501" fmla="*/ 1764020 w 7308555"/>
              <a:gd name="connsiteY1501" fmla="*/ 2728085 h 6451461"/>
              <a:gd name="connsiteX1502" fmla="*/ 1764020 w 7308555"/>
              <a:gd name="connsiteY1502" fmla="*/ 2753333 h 6451461"/>
              <a:gd name="connsiteX1503" fmla="*/ 1776644 w 7308555"/>
              <a:gd name="connsiteY1503" fmla="*/ 2728085 h 6451461"/>
              <a:gd name="connsiteX1504" fmla="*/ 1853716 w 7308555"/>
              <a:gd name="connsiteY1504" fmla="*/ 2868276 h 6451461"/>
              <a:gd name="connsiteX1505" fmla="*/ 1802556 w 7308555"/>
              <a:gd name="connsiteY1505" fmla="*/ 3033715 h 6451461"/>
              <a:gd name="connsiteX1506" fmla="*/ 1789932 w 7308555"/>
              <a:gd name="connsiteY1506" fmla="*/ 3021092 h 6451461"/>
              <a:gd name="connsiteX1507" fmla="*/ 1751396 w 7308555"/>
              <a:gd name="connsiteY1507" fmla="*/ 3186531 h 6451461"/>
              <a:gd name="connsiteX1508" fmla="*/ 1815844 w 7308555"/>
              <a:gd name="connsiteY1508" fmla="*/ 3097499 h 6451461"/>
              <a:gd name="connsiteX1509" fmla="*/ 1815844 w 7308555"/>
              <a:gd name="connsiteY1509" fmla="*/ 3046339 h 6451461"/>
              <a:gd name="connsiteX1510" fmla="*/ 1828468 w 7308555"/>
              <a:gd name="connsiteY1510" fmla="*/ 2982555 h 6451461"/>
              <a:gd name="connsiteX1511" fmla="*/ 1841092 w 7308555"/>
              <a:gd name="connsiteY1511" fmla="*/ 2969932 h 6451461"/>
              <a:gd name="connsiteX1512" fmla="*/ 1841092 w 7308555"/>
              <a:gd name="connsiteY1512" fmla="*/ 2957308 h 6451461"/>
              <a:gd name="connsiteX1513" fmla="*/ 1867004 w 7308555"/>
              <a:gd name="connsiteY1513" fmla="*/ 2880900 h 6451461"/>
              <a:gd name="connsiteX1514" fmla="*/ 1918164 w 7308555"/>
              <a:gd name="connsiteY1514" fmla="*/ 2932060 h 6451461"/>
              <a:gd name="connsiteX1515" fmla="*/ 1905540 w 7308555"/>
              <a:gd name="connsiteY1515" fmla="*/ 2880900 h 6451461"/>
              <a:gd name="connsiteX1516" fmla="*/ 1931452 w 7308555"/>
              <a:gd name="connsiteY1516" fmla="*/ 2880900 h 6451461"/>
              <a:gd name="connsiteX1517" fmla="*/ 1957364 w 7308555"/>
              <a:gd name="connsiteY1517" fmla="*/ 2944684 h 6451461"/>
              <a:gd name="connsiteX1518" fmla="*/ 1983276 w 7308555"/>
              <a:gd name="connsiteY1518" fmla="*/ 2944684 h 6451461"/>
              <a:gd name="connsiteX1519" fmla="*/ 1957364 w 7308555"/>
              <a:gd name="connsiteY1519" fmla="*/ 2957308 h 6451461"/>
              <a:gd name="connsiteX1520" fmla="*/ 1983276 w 7308555"/>
              <a:gd name="connsiteY1520" fmla="*/ 2982555 h 6451461"/>
              <a:gd name="connsiteX1521" fmla="*/ 2009188 w 7308555"/>
              <a:gd name="connsiteY1521" fmla="*/ 2957308 h 6451461"/>
              <a:gd name="connsiteX1522" fmla="*/ 2021812 w 7308555"/>
              <a:gd name="connsiteY1522" fmla="*/ 2957308 h 6451461"/>
              <a:gd name="connsiteX1523" fmla="*/ 2047725 w 7308555"/>
              <a:gd name="connsiteY1523" fmla="*/ 2995179 h 6451461"/>
              <a:gd name="connsiteX1524" fmla="*/ 2035101 w 7308555"/>
              <a:gd name="connsiteY1524" fmla="*/ 3033051 h 6451461"/>
              <a:gd name="connsiteX1525" fmla="*/ 2099549 w 7308555"/>
              <a:gd name="connsiteY1525" fmla="*/ 3109459 h 6451461"/>
              <a:gd name="connsiteX1526" fmla="*/ 2112173 w 7308555"/>
              <a:gd name="connsiteY1526" fmla="*/ 3084211 h 6451461"/>
              <a:gd name="connsiteX1527" fmla="*/ 2176621 w 7308555"/>
              <a:gd name="connsiteY1527" fmla="*/ 3147995 h 6451461"/>
              <a:gd name="connsiteX1528" fmla="*/ 2176621 w 7308555"/>
              <a:gd name="connsiteY1528" fmla="*/ 3160619 h 6451461"/>
              <a:gd name="connsiteX1529" fmla="*/ 2202533 w 7308555"/>
              <a:gd name="connsiteY1529" fmla="*/ 3185866 h 6451461"/>
              <a:gd name="connsiteX1530" fmla="*/ 2176621 w 7308555"/>
              <a:gd name="connsiteY1530" fmla="*/ 3237026 h 6451461"/>
              <a:gd name="connsiteX1531" fmla="*/ 2163997 w 7308555"/>
              <a:gd name="connsiteY1531" fmla="*/ 3211778 h 6451461"/>
              <a:gd name="connsiteX1532" fmla="*/ 2151373 w 7308555"/>
              <a:gd name="connsiteY1532" fmla="*/ 3224402 h 6451461"/>
              <a:gd name="connsiteX1533" fmla="*/ 2151373 w 7308555"/>
              <a:gd name="connsiteY1533" fmla="*/ 3211778 h 6451461"/>
              <a:gd name="connsiteX1534" fmla="*/ 2100213 w 7308555"/>
              <a:gd name="connsiteY1534" fmla="*/ 3389841 h 6451461"/>
              <a:gd name="connsiteX1535" fmla="*/ 2087589 w 7308555"/>
              <a:gd name="connsiteY1535" fmla="*/ 3415089 h 6451461"/>
              <a:gd name="connsiteX1536" fmla="*/ 2061677 w 7308555"/>
              <a:gd name="connsiteY1536" fmla="*/ 3427713 h 6451461"/>
              <a:gd name="connsiteX1537" fmla="*/ 2035765 w 7308555"/>
              <a:gd name="connsiteY1537" fmla="*/ 3478873 h 6451461"/>
              <a:gd name="connsiteX1538" fmla="*/ 2009853 w 7308555"/>
              <a:gd name="connsiteY1538" fmla="*/ 3580528 h 6451461"/>
              <a:gd name="connsiteX1539" fmla="*/ 1983941 w 7308555"/>
              <a:gd name="connsiteY1539" fmla="*/ 3605776 h 6451461"/>
              <a:gd name="connsiteX1540" fmla="*/ 1958029 w 7308555"/>
              <a:gd name="connsiteY1540" fmla="*/ 3643648 h 6451461"/>
              <a:gd name="connsiteX1541" fmla="*/ 1919493 w 7308555"/>
              <a:gd name="connsiteY1541" fmla="*/ 3783839 h 6451461"/>
              <a:gd name="connsiteX1542" fmla="*/ 1893580 w 7308555"/>
              <a:gd name="connsiteY1542" fmla="*/ 3783839 h 6451461"/>
              <a:gd name="connsiteX1543" fmla="*/ 1867668 w 7308555"/>
              <a:gd name="connsiteY1543" fmla="*/ 3860247 h 6451461"/>
              <a:gd name="connsiteX1544" fmla="*/ 1841756 w 7308555"/>
              <a:gd name="connsiteY1544" fmla="*/ 3911407 h 6451461"/>
              <a:gd name="connsiteX1545" fmla="*/ 1764684 w 7308555"/>
              <a:gd name="connsiteY1545" fmla="*/ 4076845 h 6451461"/>
              <a:gd name="connsiteX1546" fmla="*/ 1764684 w 7308555"/>
              <a:gd name="connsiteY1546" fmla="*/ 4064222 h 6451461"/>
              <a:gd name="connsiteX1547" fmla="*/ 1700236 w 7308555"/>
              <a:gd name="connsiteY1547" fmla="*/ 4229661 h 6451461"/>
              <a:gd name="connsiteX1548" fmla="*/ 1712860 w 7308555"/>
              <a:gd name="connsiteY1548" fmla="*/ 4229661 h 6451461"/>
              <a:gd name="connsiteX1549" fmla="*/ 1712860 w 7308555"/>
              <a:gd name="connsiteY1549" fmla="*/ 4217037 h 6451461"/>
              <a:gd name="connsiteX1550" fmla="*/ 1777308 w 7308555"/>
              <a:gd name="connsiteY1550" fmla="*/ 4128005 h 6451461"/>
              <a:gd name="connsiteX1551" fmla="*/ 1803220 w 7308555"/>
              <a:gd name="connsiteY1551" fmla="*/ 4076845 h 6451461"/>
              <a:gd name="connsiteX1552" fmla="*/ 1854380 w 7308555"/>
              <a:gd name="connsiteY1552" fmla="*/ 3924030 h 6451461"/>
              <a:gd name="connsiteX1553" fmla="*/ 1918828 w 7308555"/>
              <a:gd name="connsiteY1553" fmla="*/ 3809751 h 6451461"/>
              <a:gd name="connsiteX1554" fmla="*/ 1957364 w 7308555"/>
              <a:gd name="connsiteY1554" fmla="*/ 3695472 h 6451461"/>
              <a:gd name="connsiteX1555" fmla="*/ 2008524 w 7308555"/>
              <a:gd name="connsiteY1555" fmla="*/ 3631688 h 6451461"/>
              <a:gd name="connsiteX1556" fmla="*/ 2034436 w 7308555"/>
              <a:gd name="connsiteY1556" fmla="*/ 3644312 h 6451461"/>
              <a:gd name="connsiteX1557" fmla="*/ 2034436 w 7308555"/>
              <a:gd name="connsiteY1557" fmla="*/ 3695472 h 6451461"/>
              <a:gd name="connsiteX1558" fmla="*/ 2021812 w 7308555"/>
              <a:gd name="connsiteY1558" fmla="*/ 3695472 h 6451461"/>
              <a:gd name="connsiteX1559" fmla="*/ 2009188 w 7308555"/>
              <a:gd name="connsiteY1559" fmla="*/ 3746632 h 6451461"/>
              <a:gd name="connsiteX1560" fmla="*/ 1996565 w 7308555"/>
              <a:gd name="connsiteY1560" fmla="*/ 3784503 h 6451461"/>
              <a:gd name="connsiteX1561" fmla="*/ 1945405 w 7308555"/>
              <a:gd name="connsiteY1561" fmla="*/ 3873535 h 6451461"/>
              <a:gd name="connsiteX1562" fmla="*/ 1958029 w 7308555"/>
              <a:gd name="connsiteY1562" fmla="*/ 3886159 h 6451461"/>
              <a:gd name="connsiteX1563" fmla="*/ 1868333 w 7308555"/>
              <a:gd name="connsiteY1563" fmla="*/ 4115382 h 6451461"/>
              <a:gd name="connsiteX1564" fmla="*/ 1829797 w 7308555"/>
              <a:gd name="connsiteY1564" fmla="*/ 4255573 h 6451461"/>
              <a:gd name="connsiteX1565" fmla="*/ 1829797 w 7308555"/>
              <a:gd name="connsiteY1565" fmla="*/ 4255573 h 6451461"/>
              <a:gd name="connsiteX1566" fmla="*/ 1842420 w 7308555"/>
              <a:gd name="connsiteY1566" fmla="*/ 4230326 h 6451461"/>
              <a:gd name="connsiteX1567" fmla="*/ 1868333 w 7308555"/>
              <a:gd name="connsiteY1567" fmla="*/ 4230326 h 6451461"/>
              <a:gd name="connsiteX1568" fmla="*/ 1894245 w 7308555"/>
              <a:gd name="connsiteY1568" fmla="*/ 4153918 h 6451461"/>
              <a:gd name="connsiteX1569" fmla="*/ 1881621 w 7308555"/>
              <a:gd name="connsiteY1569" fmla="*/ 4166541 h 6451461"/>
              <a:gd name="connsiteX1570" fmla="*/ 1932781 w 7308555"/>
              <a:gd name="connsiteY1570" fmla="*/ 4052262 h 6451461"/>
              <a:gd name="connsiteX1571" fmla="*/ 1920157 w 7308555"/>
              <a:gd name="connsiteY1571" fmla="*/ 4077510 h 6451461"/>
              <a:gd name="connsiteX1572" fmla="*/ 1971317 w 7308555"/>
              <a:gd name="connsiteY1572" fmla="*/ 3988478 h 6451461"/>
              <a:gd name="connsiteX1573" fmla="*/ 1958693 w 7308555"/>
              <a:gd name="connsiteY1573" fmla="*/ 4102758 h 6451461"/>
              <a:gd name="connsiteX1574" fmla="*/ 1946069 w 7308555"/>
              <a:gd name="connsiteY1574" fmla="*/ 4115382 h 6451461"/>
              <a:gd name="connsiteX1575" fmla="*/ 1933445 w 7308555"/>
              <a:gd name="connsiteY1575" fmla="*/ 4102758 h 6451461"/>
              <a:gd name="connsiteX1576" fmla="*/ 1907533 w 7308555"/>
              <a:gd name="connsiteY1576" fmla="*/ 4166541 h 6451461"/>
              <a:gd name="connsiteX1577" fmla="*/ 1907533 w 7308555"/>
              <a:gd name="connsiteY1577" fmla="*/ 4255573 h 6451461"/>
              <a:gd name="connsiteX1578" fmla="*/ 1997229 w 7308555"/>
              <a:gd name="connsiteY1578" fmla="*/ 4064886 h 6451461"/>
              <a:gd name="connsiteX1579" fmla="*/ 2023141 w 7308555"/>
              <a:gd name="connsiteY1579" fmla="*/ 4027014 h 6451461"/>
              <a:gd name="connsiteX1580" fmla="*/ 2010517 w 7308555"/>
              <a:gd name="connsiteY1580" fmla="*/ 4052262 h 6451461"/>
              <a:gd name="connsiteX1581" fmla="*/ 2010517 w 7308555"/>
              <a:gd name="connsiteY1581" fmla="*/ 4103422 h 6451461"/>
              <a:gd name="connsiteX1582" fmla="*/ 2087589 w 7308555"/>
              <a:gd name="connsiteY1582" fmla="*/ 3963231 h 6451461"/>
              <a:gd name="connsiteX1583" fmla="*/ 2113502 w 7308555"/>
              <a:gd name="connsiteY1583" fmla="*/ 3912071 h 6451461"/>
              <a:gd name="connsiteX1584" fmla="*/ 2203198 w 7308555"/>
              <a:gd name="connsiteY1584" fmla="*/ 3682848 h 6451461"/>
              <a:gd name="connsiteX1585" fmla="*/ 2215821 w 7308555"/>
              <a:gd name="connsiteY1585" fmla="*/ 3682848 h 6451461"/>
              <a:gd name="connsiteX1586" fmla="*/ 2241733 w 7308555"/>
              <a:gd name="connsiteY1586" fmla="*/ 3606440 h 6451461"/>
              <a:gd name="connsiteX1587" fmla="*/ 2357342 w 7308555"/>
              <a:gd name="connsiteY1587" fmla="*/ 3504785 h 6451461"/>
              <a:gd name="connsiteX1588" fmla="*/ 2357342 w 7308555"/>
              <a:gd name="connsiteY1588" fmla="*/ 3530033 h 6451461"/>
              <a:gd name="connsiteX1589" fmla="*/ 2344718 w 7308555"/>
              <a:gd name="connsiteY1589" fmla="*/ 3555280 h 6451461"/>
              <a:gd name="connsiteX1590" fmla="*/ 2409166 w 7308555"/>
              <a:gd name="connsiteY1590" fmla="*/ 3504121 h 6451461"/>
              <a:gd name="connsiteX1591" fmla="*/ 2409166 w 7308555"/>
              <a:gd name="connsiteY1591" fmla="*/ 3529368 h 6451461"/>
              <a:gd name="connsiteX1592" fmla="*/ 2435078 w 7308555"/>
              <a:gd name="connsiteY1592" fmla="*/ 3529368 h 6451461"/>
              <a:gd name="connsiteX1593" fmla="*/ 2435078 w 7308555"/>
              <a:gd name="connsiteY1593" fmla="*/ 3516744 h 6451461"/>
              <a:gd name="connsiteX1594" fmla="*/ 2396542 w 7308555"/>
              <a:gd name="connsiteY1594" fmla="*/ 3465584 h 6451461"/>
              <a:gd name="connsiteX1595" fmla="*/ 2422454 w 7308555"/>
              <a:gd name="connsiteY1595" fmla="*/ 3401801 h 6451461"/>
              <a:gd name="connsiteX1596" fmla="*/ 2435078 w 7308555"/>
              <a:gd name="connsiteY1596" fmla="*/ 3427048 h 6451461"/>
              <a:gd name="connsiteX1597" fmla="*/ 2499526 w 7308555"/>
              <a:gd name="connsiteY1597" fmla="*/ 3299481 h 6451461"/>
              <a:gd name="connsiteX1598" fmla="*/ 2525438 w 7308555"/>
              <a:gd name="connsiteY1598" fmla="*/ 3312105 h 6451461"/>
              <a:gd name="connsiteX1599" fmla="*/ 2512815 w 7308555"/>
              <a:gd name="connsiteY1599" fmla="*/ 3375889 h 6451461"/>
              <a:gd name="connsiteX1600" fmla="*/ 2500191 w 7308555"/>
              <a:gd name="connsiteY1600" fmla="*/ 3375889 h 6451461"/>
              <a:gd name="connsiteX1601" fmla="*/ 2487567 w 7308555"/>
              <a:gd name="connsiteY1601" fmla="*/ 3439673 h 6451461"/>
              <a:gd name="connsiteX1602" fmla="*/ 2436407 w 7308555"/>
              <a:gd name="connsiteY1602" fmla="*/ 3503456 h 6451461"/>
              <a:gd name="connsiteX1603" fmla="*/ 2462319 w 7308555"/>
              <a:gd name="connsiteY1603" fmla="*/ 3528704 h 6451461"/>
              <a:gd name="connsiteX1604" fmla="*/ 2411159 w 7308555"/>
              <a:gd name="connsiteY1604" fmla="*/ 3617735 h 6451461"/>
              <a:gd name="connsiteX1605" fmla="*/ 2437071 w 7308555"/>
              <a:gd name="connsiteY1605" fmla="*/ 3617735 h 6451461"/>
              <a:gd name="connsiteX1606" fmla="*/ 2462984 w 7308555"/>
              <a:gd name="connsiteY1606" fmla="*/ 3566575 h 6451461"/>
              <a:gd name="connsiteX1607" fmla="*/ 2488896 w 7308555"/>
              <a:gd name="connsiteY1607" fmla="*/ 3566575 h 6451461"/>
              <a:gd name="connsiteX1608" fmla="*/ 2450359 w 7308555"/>
              <a:gd name="connsiteY1608" fmla="*/ 3783175 h 6451461"/>
              <a:gd name="connsiteX1609" fmla="*/ 2462984 w 7308555"/>
              <a:gd name="connsiteY1609" fmla="*/ 3770551 h 6451461"/>
              <a:gd name="connsiteX1610" fmla="*/ 2475607 w 7308555"/>
              <a:gd name="connsiteY1610" fmla="*/ 3795798 h 6451461"/>
              <a:gd name="connsiteX1611" fmla="*/ 2514143 w 7308555"/>
              <a:gd name="connsiteY1611" fmla="*/ 3617735 h 6451461"/>
              <a:gd name="connsiteX1612" fmla="*/ 2540055 w 7308555"/>
              <a:gd name="connsiteY1612" fmla="*/ 3592488 h 6451461"/>
              <a:gd name="connsiteX1613" fmla="*/ 2540055 w 7308555"/>
              <a:gd name="connsiteY1613" fmla="*/ 3630359 h 6451461"/>
              <a:gd name="connsiteX1614" fmla="*/ 2527432 w 7308555"/>
              <a:gd name="connsiteY1614" fmla="*/ 3630359 h 6451461"/>
              <a:gd name="connsiteX1615" fmla="*/ 2501519 w 7308555"/>
              <a:gd name="connsiteY1615" fmla="*/ 3770551 h 6451461"/>
              <a:gd name="connsiteX1616" fmla="*/ 2540055 w 7308555"/>
              <a:gd name="connsiteY1616" fmla="*/ 3656271 h 6451461"/>
              <a:gd name="connsiteX1617" fmla="*/ 2527432 w 7308555"/>
              <a:gd name="connsiteY1617" fmla="*/ 3694143 h 6451461"/>
              <a:gd name="connsiteX1618" fmla="*/ 2553344 w 7308555"/>
              <a:gd name="connsiteY1618" fmla="*/ 3605111 h 6451461"/>
              <a:gd name="connsiteX1619" fmla="*/ 2553344 w 7308555"/>
              <a:gd name="connsiteY1619" fmla="*/ 3605111 h 6451461"/>
              <a:gd name="connsiteX1620" fmla="*/ 2553344 w 7308555"/>
              <a:gd name="connsiteY1620" fmla="*/ 3579864 h 6451461"/>
              <a:gd name="connsiteX1621" fmla="*/ 2553344 w 7308555"/>
              <a:gd name="connsiteY1621" fmla="*/ 3579864 h 6451461"/>
              <a:gd name="connsiteX1622" fmla="*/ 2565968 w 7308555"/>
              <a:gd name="connsiteY1622" fmla="*/ 3567240 h 6451461"/>
              <a:gd name="connsiteX1623" fmla="*/ 2565968 w 7308555"/>
              <a:gd name="connsiteY1623" fmla="*/ 3478208 h 6451461"/>
              <a:gd name="connsiteX1624" fmla="*/ 2540055 w 7308555"/>
              <a:gd name="connsiteY1624" fmla="*/ 3490832 h 6451461"/>
              <a:gd name="connsiteX1625" fmla="*/ 2540055 w 7308555"/>
              <a:gd name="connsiteY1625" fmla="*/ 3528704 h 6451461"/>
              <a:gd name="connsiteX1626" fmla="*/ 2527432 w 7308555"/>
              <a:gd name="connsiteY1626" fmla="*/ 3528704 h 6451461"/>
              <a:gd name="connsiteX1627" fmla="*/ 2527432 w 7308555"/>
              <a:gd name="connsiteY1627" fmla="*/ 3553952 h 6451461"/>
              <a:gd name="connsiteX1628" fmla="*/ 2501519 w 7308555"/>
              <a:gd name="connsiteY1628" fmla="*/ 3528704 h 6451461"/>
              <a:gd name="connsiteX1629" fmla="*/ 2501519 w 7308555"/>
              <a:gd name="connsiteY1629" fmla="*/ 3516080 h 6451461"/>
              <a:gd name="connsiteX1630" fmla="*/ 2514143 w 7308555"/>
              <a:gd name="connsiteY1630" fmla="*/ 3427048 h 6451461"/>
              <a:gd name="connsiteX1631" fmla="*/ 2526767 w 7308555"/>
              <a:gd name="connsiteY1631" fmla="*/ 3299481 h 6451461"/>
              <a:gd name="connsiteX1632" fmla="*/ 2500855 w 7308555"/>
              <a:gd name="connsiteY1632" fmla="*/ 3299481 h 6451461"/>
              <a:gd name="connsiteX1633" fmla="*/ 2526767 w 7308555"/>
              <a:gd name="connsiteY1633" fmla="*/ 3286857 h 6451461"/>
              <a:gd name="connsiteX1634" fmla="*/ 2565303 w 7308555"/>
              <a:gd name="connsiteY1634" fmla="*/ 3324729 h 6451461"/>
              <a:gd name="connsiteX1635" fmla="*/ 2591215 w 7308555"/>
              <a:gd name="connsiteY1635" fmla="*/ 3337353 h 6451461"/>
              <a:gd name="connsiteX1636" fmla="*/ 2578592 w 7308555"/>
              <a:gd name="connsiteY1636" fmla="*/ 3299481 h 6451461"/>
              <a:gd name="connsiteX1637" fmla="*/ 2629751 w 7308555"/>
              <a:gd name="connsiteY1637" fmla="*/ 3337353 h 6451461"/>
              <a:gd name="connsiteX1638" fmla="*/ 2617127 w 7308555"/>
              <a:gd name="connsiteY1638" fmla="*/ 3349977 h 6451461"/>
              <a:gd name="connsiteX1639" fmla="*/ 2681576 w 7308555"/>
              <a:gd name="connsiteY1639" fmla="*/ 3401136 h 6451461"/>
              <a:gd name="connsiteX1640" fmla="*/ 2707488 w 7308555"/>
              <a:gd name="connsiteY1640" fmla="*/ 3337353 h 6451461"/>
              <a:gd name="connsiteX1641" fmla="*/ 2720112 w 7308555"/>
              <a:gd name="connsiteY1641" fmla="*/ 3349977 h 6451461"/>
              <a:gd name="connsiteX1642" fmla="*/ 2732736 w 7308555"/>
              <a:gd name="connsiteY1642" fmla="*/ 3349977 h 6451461"/>
              <a:gd name="connsiteX1643" fmla="*/ 2720112 w 7308555"/>
              <a:gd name="connsiteY1643" fmla="*/ 3362600 h 6451461"/>
              <a:gd name="connsiteX1644" fmla="*/ 2707488 w 7308555"/>
              <a:gd name="connsiteY1644" fmla="*/ 3464256 h 6451461"/>
              <a:gd name="connsiteX1645" fmla="*/ 2707488 w 7308555"/>
              <a:gd name="connsiteY1645" fmla="*/ 3489504 h 6451461"/>
              <a:gd name="connsiteX1646" fmla="*/ 2733400 w 7308555"/>
              <a:gd name="connsiteY1646" fmla="*/ 3464256 h 6451461"/>
              <a:gd name="connsiteX1647" fmla="*/ 2746024 w 7308555"/>
              <a:gd name="connsiteY1647" fmla="*/ 3528040 h 6451461"/>
              <a:gd name="connsiteX1648" fmla="*/ 2784560 w 7308555"/>
              <a:gd name="connsiteY1648" fmla="*/ 3617071 h 6451461"/>
              <a:gd name="connsiteX1649" fmla="*/ 2784560 w 7308555"/>
              <a:gd name="connsiteY1649" fmla="*/ 3553287 h 6451461"/>
              <a:gd name="connsiteX1650" fmla="*/ 2810472 w 7308555"/>
              <a:gd name="connsiteY1650" fmla="*/ 3629695 h 6451461"/>
              <a:gd name="connsiteX1651" fmla="*/ 2759312 w 7308555"/>
              <a:gd name="connsiteY1651" fmla="*/ 3451632 h 6451461"/>
              <a:gd name="connsiteX1652" fmla="*/ 2785224 w 7308555"/>
              <a:gd name="connsiteY1652" fmla="*/ 3413760 h 6451461"/>
              <a:gd name="connsiteX1653" fmla="*/ 2797848 w 7308555"/>
              <a:gd name="connsiteY1653" fmla="*/ 3426384 h 6451461"/>
              <a:gd name="connsiteX1654" fmla="*/ 2823760 w 7308555"/>
              <a:gd name="connsiteY1654" fmla="*/ 3439008 h 6451461"/>
              <a:gd name="connsiteX1655" fmla="*/ 2811137 w 7308555"/>
              <a:gd name="connsiteY1655" fmla="*/ 3387848 h 6451461"/>
              <a:gd name="connsiteX1656" fmla="*/ 2837049 w 7308555"/>
              <a:gd name="connsiteY1656" fmla="*/ 3375224 h 6451461"/>
              <a:gd name="connsiteX1657" fmla="*/ 2875585 w 7308555"/>
              <a:gd name="connsiteY1657" fmla="*/ 3337353 h 6451461"/>
              <a:gd name="connsiteX1658" fmla="*/ 2901497 w 7308555"/>
              <a:gd name="connsiteY1658" fmla="*/ 3413760 h 6451461"/>
              <a:gd name="connsiteX1659" fmla="*/ 2901497 w 7308555"/>
              <a:gd name="connsiteY1659" fmla="*/ 3375889 h 6451461"/>
              <a:gd name="connsiteX1660" fmla="*/ 2965945 w 7308555"/>
              <a:gd name="connsiteY1660" fmla="*/ 3439673 h 6451461"/>
              <a:gd name="connsiteX1661" fmla="*/ 2991857 w 7308555"/>
              <a:gd name="connsiteY1661" fmla="*/ 3401801 h 6451461"/>
              <a:gd name="connsiteX1662" fmla="*/ 2991857 w 7308555"/>
              <a:gd name="connsiteY1662" fmla="*/ 3439673 h 6451461"/>
              <a:gd name="connsiteX1663" fmla="*/ 3004481 w 7308555"/>
              <a:gd name="connsiteY1663" fmla="*/ 3439673 h 6451461"/>
              <a:gd name="connsiteX1664" fmla="*/ 3004481 w 7308555"/>
              <a:gd name="connsiteY1664" fmla="*/ 3464920 h 6451461"/>
              <a:gd name="connsiteX1665" fmla="*/ 3030393 w 7308555"/>
              <a:gd name="connsiteY1665" fmla="*/ 3502792 h 6451461"/>
              <a:gd name="connsiteX1666" fmla="*/ 3043017 w 7308555"/>
              <a:gd name="connsiteY1666" fmla="*/ 3528040 h 6451461"/>
              <a:gd name="connsiteX1667" fmla="*/ 3068929 w 7308555"/>
              <a:gd name="connsiteY1667" fmla="*/ 3565911 h 6451461"/>
              <a:gd name="connsiteX1668" fmla="*/ 3081553 w 7308555"/>
              <a:gd name="connsiteY1668" fmla="*/ 3578535 h 6451461"/>
              <a:gd name="connsiteX1669" fmla="*/ 3030393 w 7308555"/>
              <a:gd name="connsiteY1669" fmla="*/ 3476880 h 6451461"/>
              <a:gd name="connsiteX1670" fmla="*/ 3056305 w 7308555"/>
              <a:gd name="connsiteY1670" fmla="*/ 3476880 h 6451461"/>
              <a:gd name="connsiteX1671" fmla="*/ 3043681 w 7308555"/>
              <a:gd name="connsiteY1671" fmla="*/ 3451632 h 6451461"/>
              <a:gd name="connsiteX1672" fmla="*/ 3082217 w 7308555"/>
              <a:gd name="connsiteY1672" fmla="*/ 3540664 h 6451461"/>
              <a:gd name="connsiteX1673" fmla="*/ 3069594 w 7308555"/>
              <a:gd name="connsiteY1673" fmla="*/ 3540664 h 6451461"/>
              <a:gd name="connsiteX1674" fmla="*/ 3095506 w 7308555"/>
              <a:gd name="connsiteY1674" fmla="*/ 3565911 h 6451461"/>
              <a:gd name="connsiteX1675" fmla="*/ 3082882 w 7308555"/>
              <a:gd name="connsiteY1675" fmla="*/ 3591159 h 6451461"/>
              <a:gd name="connsiteX1676" fmla="*/ 3108794 w 7308555"/>
              <a:gd name="connsiteY1676" fmla="*/ 3578535 h 6451461"/>
              <a:gd name="connsiteX1677" fmla="*/ 3121418 w 7308555"/>
              <a:gd name="connsiteY1677" fmla="*/ 3603783 h 6451461"/>
              <a:gd name="connsiteX1678" fmla="*/ 3134042 w 7308555"/>
              <a:gd name="connsiteY1678" fmla="*/ 3578535 h 6451461"/>
              <a:gd name="connsiteX1679" fmla="*/ 3134042 w 7308555"/>
              <a:gd name="connsiteY1679" fmla="*/ 3553287 h 6451461"/>
              <a:gd name="connsiteX1680" fmla="*/ 3172578 w 7308555"/>
              <a:gd name="connsiteY1680" fmla="*/ 3617071 h 6451461"/>
              <a:gd name="connsiteX1681" fmla="*/ 3172578 w 7308555"/>
              <a:gd name="connsiteY1681" fmla="*/ 3642319 h 6451461"/>
              <a:gd name="connsiteX1682" fmla="*/ 3159954 w 7308555"/>
              <a:gd name="connsiteY1682" fmla="*/ 3680191 h 6451461"/>
              <a:gd name="connsiteX1683" fmla="*/ 3185866 w 7308555"/>
              <a:gd name="connsiteY1683" fmla="*/ 3667566 h 6451461"/>
              <a:gd name="connsiteX1684" fmla="*/ 3185866 w 7308555"/>
              <a:gd name="connsiteY1684" fmla="*/ 3629695 h 6451461"/>
              <a:gd name="connsiteX1685" fmla="*/ 3224402 w 7308555"/>
              <a:gd name="connsiteY1685" fmla="*/ 3667566 h 6451461"/>
              <a:gd name="connsiteX1686" fmla="*/ 3250314 w 7308555"/>
              <a:gd name="connsiteY1686" fmla="*/ 3667566 h 6451461"/>
              <a:gd name="connsiteX1687" fmla="*/ 3224402 w 7308555"/>
              <a:gd name="connsiteY1687" fmla="*/ 3565911 h 6451461"/>
              <a:gd name="connsiteX1688" fmla="*/ 3262938 w 7308555"/>
              <a:gd name="connsiteY1688" fmla="*/ 3578535 h 6451461"/>
              <a:gd name="connsiteX1689" fmla="*/ 3314098 w 7308555"/>
              <a:gd name="connsiteY1689" fmla="*/ 3616407 h 6451461"/>
              <a:gd name="connsiteX1690" fmla="*/ 3262938 w 7308555"/>
              <a:gd name="connsiteY1690" fmla="*/ 3527375 h 6451461"/>
              <a:gd name="connsiteX1691" fmla="*/ 3224402 w 7308555"/>
              <a:gd name="connsiteY1691" fmla="*/ 3502127 h 6451461"/>
              <a:gd name="connsiteX1692" fmla="*/ 3224402 w 7308555"/>
              <a:gd name="connsiteY1692" fmla="*/ 3464256 h 6451461"/>
              <a:gd name="connsiteX1693" fmla="*/ 3198490 w 7308555"/>
              <a:gd name="connsiteY1693" fmla="*/ 3489504 h 6451461"/>
              <a:gd name="connsiteX1694" fmla="*/ 3172578 w 7308555"/>
              <a:gd name="connsiteY1694" fmla="*/ 3451632 h 6451461"/>
              <a:gd name="connsiteX1695" fmla="*/ 3146666 w 7308555"/>
              <a:gd name="connsiteY1695" fmla="*/ 3464256 h 6451461"/>
              <a:gd name="connsiteX1696" fmla="*/ 3159289 w 7308555"/>
              <a:gd name="connsiteY1696" fmla="*/ 3426384 h 6451461"/>
              <a:gd name="connsiteX1697" fmla="*/ 3248985 w 7308555"/>
              <a:gd name="connsiteY1697" fmla="*/ 3515415 h 6451461"/>
              <a:gd name="connsiteX1698" fmla="*/ 3287521 w 7308555"/>
              <a:gd name="connsiteY1698" fmla="*/ 3502792 h 6451461"/>
              <a:gd name="connsiteX1699" fmla="*/ 3236362 w 7308555"/>
              <a:gd name="connsiteY1699" fmla="*/ 3388513 h 6451461"/>
              <a:gd name="connsiteX1700" fmla="*/ 3236362 w 7308555"/>
              <a:gd name="connsiteY1700" fmla="*/ 3363265 h 6451461"/>
              <a:gd name="connsiteX1701" fmla="*/ 3262274 w 7308555"/>
              <a:gd name="connsiteY1701" fmla="*/ 3388513 h 6451461"/>
              <a:gd name="connsiteX1702" fmla="*/ 3274898 w 7308555"/>
              <a:gd name="connsiteY1702" fmla="*/ 3401136 h 6451461"/>
              <a:gd name="connsiteX1703" fmla="*/ 3287521 w 7308555"/>
              <a:gd name="connsiteY1703" fmla="*/ 3337353 h 6451461"/>
              <a:gd name="connsiteX1704" fmla="*/ 3326057 w 7308555"/>
              <a:gd name="connsiteY1704" fmla="*/ 3426384 h 6451461"/>
              <a:gd name="connsiteX1705" fmla="*/ 3338681 w 7308555"/>
              <a:gd name="connsiteY1705" fmla="*/ 3426384 h 6451461"/>
              <a:gd name="connsiteX1706" fmla="*/ 3326057 w 7308555"/>
              <a:gd name="connsiteY1706" fmla="*/ 3451632 h 6451461"/>
              <a:gd name="connsiteX1707" fmla="*/ 3300145 w 7308555"/>
              <a:gd name="connsiteY1707" fmla="*/ 3426384 h 6451461"/>
              <a:gd name="connsiteX1708" fmla="*/ 3287521 w 7308555"/>
              <a:gd name="connsiteY1708" fmla="*/ 3426384 h 6451461"/>
              <a:gd name="connsiteX1709" fmla="*/ 3313434 w 7308555"/>
              <a:gd name="connsiteY1709" fmla="*/ 3490168 h 6451461"/>
              <a:gd name="connsiteX1710" fmla="*/ 3313434 w 7308555"/>
              <a:gd name="connsiteY1710" fmla="*/ 3515415 h 6451461"/>
              <a:gd name="connsiteX1711" fmla="*/ 3339346 w 7308555"/>
              <a:gd name="connsiteY1711" fmla="*/ 3502792 h 6451461"/>
              <a:gd name="connsiteX1712" fmla="*/ 3326722 w 7308555"/>
              <a:gd name="connsiteY1712" fmla="*/ 3477544 h 6451461"/>
              <a:gd name="connsiteX1713" fmla="*/ 3352634 w 7308555"/>
              <a:gd name="connsiteY1713" fmla="*/ 3452296 h 6451461"/>
              <a:gd name="connsiteX1714" fmla="*/ 3365258 w 7308555"/>
              <a:gd name="connsiteY1714" fmla="*/ 3464920 h 6451461"/>
              <a:gd name="connsiteX1715" fmla="*/ 3365258 w 7308555"/>
              <a:gd name="connsiteY1715" fmla="*/ 3502792 h 6451461"/>
              <a:gd name="connsiteX1716" fmla="*/ 3377882 w 7308555"/>
              <a:gd name="connsiteY1716" fmla="*/ 3490168 h 6451461"/>
              <a:gd name="connsiteX1717" fmla="*/ 3416418 w 7308555"/>
              <a:gd name="connsiteY1717" fmla="*/ 3553952 h 6451461"/>
              <a:gd name="connsiteX1718" fmla="*/ 3480866 w 7308555"/>
              <a:gd name="connsiteY1718" fmla="*/ 3630359 h 6451461"/>
              <a:gd name="connsiteX1719" fmla="*/ 3468242 w 7308555"/>
              <a:gd name="connsiteY1719" fmla="*/ 3579199 h 6451461"/>
              <a:gd name="connsiteX1720" fmla="*/ 3442330 w 7308555"/>
              <a:gd name="connsiteY1720" fmla="*/ 3541328 h 6451461"/>
              <a:gd name="connsiteX1721" fmla="*/ 3506778 w 7308555"/>
              <a:gd name="connsiteY1721" fmla="*/ 3617735 h 6451461"/>
              <a:gd name="connsiteX1722" fmla="*/ 3506778 w 7308555"/>
              <a:gd name="connsiteY1722" fmla="*/ 3592488 h 6451461"/>
              <a:gd name="connsiteX1723" fmla="*/ 3532690 w 7308555"/>
              <a:gd name="connsiteY1723" fmla="*/ 3592488 h 6451461"/>
              <a:gd name="connsiteX1724" fmla="*/ 3532690 w 7308555"/>
              <a:gd name="connsiteY1724" fmla="*/ 3528704 h 6451461"/>
              <a:gd name="connsiteX1725" fmla="*/ 3494154 w 7308555"/>
              <a:gd name="connsiteY1725" fmla="*/ 3490832 h 6451461"/>
              <a:gd name="connsiteX1726" fmla="*/ 3506778 w 7308555"/>
              <a:gd name="connsiteY1726" fmla="*/ 3478208 h 6451461"/>
              <a:gd name="connsiteX1727" fmla="*/ 3545314 w 7308555"/>
              <a:gd name="connsiteY1727" fmla="*/ 3541992 h 6451461"/>
              <a:gd name="connsiteX1728" fmla="*/ 3545314 w 7308555"/>
              <a:gd name="connsiteY1728" fmla="*/ 3554616 h 6451461"/>
              <a:gd name="connsiteX1729" fmla="*/ 3557938 w 7308555"/>
              <a:gd name="connsiteY1729" fmla="*/ 3529368 h 6451461"/>
              <a:gd name="connsiteX1730" fmla="*/ 3609098 w 7308555"/>
              <a:gd name="connsiteY1730" fmla="*/ 3618400 h 6451461"/>
              <a:gd name="connsiteX1731" fmla="*/ 3544650 w 7308555"/>
              <a:gd name="connsiteY1731" fmla="*/ 3631024 h 6451461"/>
              <a:gd name="connsiteX1732" fmla="*/ 3532026 w 7308555"/>
              <a:gd name="connsiteY1732" fmla="*/ 3682184 h 6451461"/>
              <a:gd name="connsiteX1733" fmla="*/ 3544650 w 7308555"/>
              <a:gd name="connsiteY1733" fmla="*/ 3733344 h 6451461"/>
              <a:gd name="connsiteX1734" fmla="*/ 3454954 w 7308555"/>
              <a:gd name="connsiteY1734" fmla="*/ 3847623 h 6451461"/>
              <a:gd name="connsiteX1735" fmla="*/ 3365258 w 7308555"/>
              <a:gd name="connsiteY1735" fmla="*/ 3809751 h 6451461"/>
              <a:gd name="connsiteX1736" fmla="*/ 3365258 w 7308555"/>
              <a:gd name="connsiteY1736" fmla="*/ 3911407 h 6451461"/>
              <a:gd name="connsiteX1737" fmla="*/ 3377882 w 7308555"/>
              <a:gd name="connsiteY1737" fmla="*/ 3898783 h 6451461"/>
              <a:gd name="connsiteX1738" fmla="*/ 3377882 w 7308555"/>
              <a:gd name="connsiteY1738" fmla="*/ 3911407 h 6451461"/>
              <a:gd name="connsiteX1739" fmla="*/ 3313434 w 7308555"/>
              <a:gd name="connsiteY1739" fmla="*/ 3949278 h 6451461"/>
              <a:gd name="connsiteX1740" fmla="*/ 3248985 w 7308555"/>
              <a:gd name="connsiteY1740" fmla="*/ 4025686 h 6451461"/>
              <a:gd name="connsiteX1741" fmla="*/ 3313434 w 7308555"/>
              <a:gd name="connsiteY1741" fmla="*/ 4038310 h 6451461"/>
              <a:gd name="connsiteX1742" fmla="*/ 3416418 w 7308555"/>
              <a:gd name="connsiteY1742" fmla="*/ 3898118 h 6451461"/>
              <a:gd name="connsiteX1743" fmla="*/ 3570562 w 7308555"/>
              <a:gd name="connsiteY1743" fmla="*/ 3898118 h 6451461"/>
              <a:gd name="connsiteX1744" fmla="*/ 3570562 w 7308555"/>
              <a:gd name="connsiteY1744" fmla="*/ 3872871 h 6451461"/>
              <a:gd name="connsiteX1745" fmla="*/ 3583186 w 7308555"/>
              <a:gd name="connsiteY1745" fmla="*/ 3885494 h 6451461"/>
              <a:gd name="connsiteX1746" fmla="*/ 3583186 w 7308555"/>
              <a:gd name="connsiteY1746" fmla="*/ 3860247 h 6451461"/>
              <a:gd name="connsiteX1747" fmla="*/ 3595810 w 7308555"/>
              <a:gd name="connsiteY1747" fmla="*/ 3872871 h 6451461"/>
              <a:gd name="connsiteX1748" fmla="*/ 3608433 w 7308555"/>
              <a:gd name="connsiteY1748" fmla="*/ 3809087 h 6451461"/>
              <a:gd name="connsiteX1749" fmla="*/ 3621057 w 7308555"/>
              <a:gd name="connsiteY1749" fmla="*/ 3745303 h 6451461"/>
              <a:gd name="connsiteX1750" fmla="*/ 3621057 w 7308555"/>
              <a:gd name="connsiteY1750" fmla="*/ 3631024 h 6451461"/>
              <a:gd name="connsiteX1751" fmla="*/ 3633681 w 7308555"/>
              <a:gd name="connsiteY1751" fmla="*/ 3694807 h 6451461"/>
              <a:gd name="connsiteX1752" fmla="*/ 3672217 w 7308555"/>
              <a:gd name="connsiteY1752" fmla="*/ 3809087 h 6451461"/>
              <a:gd name="connsiteX1753" fmla="*/ 3646305 w 7308555"/>
              <a:gd name="connsiteY1753" fmla="*/ 3796463 h 6451461"/>
              <a:gd name="connsiteX1754" fmla="*/ 3710753 w 7308555"/>
              <a:gd name="connsiteY1754" fmla="*/ 3885494 h 6451461"/>
              <a:gd name="connsiteX1755" fmla="*/ 3710753 w 7308555"/>
              <a:gd name="connsiteY1755" fmla="*/ 3885494 h 6451461"/>
              <a:gd name="connsiteX1756" fmla="*/ 3749289 w 7308555"/>
              <a:gd name="connsiteY1756" fmla="*/ 3872871 h 6451461"/>
              <a:gd name="connsiteX1757" fmla="*/ 3749289 w 7308555"/>
              <a:gd name="connsiteY1757" fmla="*/ 3885494 h 6451461"/>
              <a:gd name="connsiteX1758" fmla="*/ 3761913 w 7308555"/>
              <a:gd name="connsiteY1758" fmla="*/ 3872871 h 6451461"/>
              <a:gd name="connsiteX1759" fmla="*/ 3761913 w 7308555"/>
              <a:gd name="connsiteY1759" fmla="*/ 3872871 h 6451461"/>
              <a:gd name="connsiteX1760" fmla="*/ 3774537 w 7308555"/>
              <a:gd name="connsiteY1760" fmla="*/ 3860247 h 6451461"/>
              <a:gd name="connsiteX1761" fmla="*/ 3851609 w 7308555"/>
              <a:gd name="connsiteY1761" fmla="*/ 3872871 h 6451461"/>
              <a:gd name="connsiteX1762" fmla="*/ 3851609 w 7308555"/>
              <a:gd name="connsiteY1762" fmla="*/ 3885494 h 6451461"/>
              <a:gd name="connsiteX1763" fmla="*/ 3993129 w 7308555"/>
              <a:gd name="connsiteY1763" fmla="*/ 3961902 h 6451461"/>
              <a:gd name="connsiteX1764" fmla="*/ 4031665 w 7308555"/>
              <a:gd name="connsiteY1764" fmla="*/ 3924030 h 6451461"/>
              <a:gd name="connsiteX1765" fmla="*/ 4031665 w 7308555"/>
              <a:gd name="connsiteY1765" fmla="*/ 3936654 h 6451461"/>
              <a:gd name="connsiteX1766" fmla="*/ 4005753 w 7308555"/>
              <a:gd name="connsiteY1766" fmla="*/ 3847623 h 6451461"/>
              <a:gd name="connsiteX1767" fmla="*/ 4250258 w 7308555"/>
              <a:gd name="connsiteY1767" fmla="*/ 3936654 h 6451461"/>
              <a:gd name="connsiteX1768" fmla="*/ 4224345 w 7308555"/>
              <a:gd name="connsiteY1768" fmla="*/ 3961902 h 6451461"/>
              <a:gd name="connsiteX1769" fmla="*/ 4262881 w 7308555"/>
              <a:gd name="connsiteY1769" fmla="*/ 3936654 h 6451461"/>
              <a:gd name="connsiteX1770" fmla="*/ 4288794 w 7308555"/>
              <a:gd name="connsiteY1770" fmla="*/ 3911407 h 6451461"/>
              <a:gd name="connsiteX1771" fmla="*/ 4327330 w 7308555"/>
              <a:gd name="connsiteY1771" fmla="*/ 3860247 h 6451461"/>
              <a:gd name="connsiteX1772" fmla="*/ 4327330 w 7308555"/>
              <a:gd name="connsiteY1772" fmla="*/ 3847623 h 6451461"/>
              <a:gd name="connsiteX1773" fmla="*/ 4327330 w 7308555"/>
              <a:gd name="connsiteY1773" fmla="*/ 3872871 h 6451461"/>
              <a:gd name="connsiteX1774" fmla="*/ 4327330 w 7308555"/>
              <a:gd name="connsiteY1774" fmla="*/ 3834999 h 6451461"/>
              <a:gd name="connsiteX1775" fmla="*/ 4327330 w 7308555"/>
              <a:gd name="connsiteY1775" fmla="*/ 3822375 h 6451461"/>
              <a:gd name="connsiteX1776" fmla="*/ 4365866 w 7308555"/>
              <a:gd name="connsiteY1776" fmla="*/ 3784503 h 6451461"/>
              <a:gd name="connsiteX1777" fmla="*/ 4339954 w 7308555"/>
              <a:gd name="connsiteY1777" fmla="*/ 3720720 h 6451461"/>
              <a:gd name="connsiteX1778" fmla="*/ 4339954 w 7308555"/>
              <a:gd name="connsiteY1778" fmla="*/ 3708096 h 6451461"/>
              <a:gd name="connsiteX1779" fmla="*/ 4365866 w 7308555"/>
              <a:gd name="connsiteY1779" fmla="*/ 3708096 h 6451461"/>
              <a:gd name="connsiteX1780" fmla="*/ 4378490 w 7308555"/>
              <a:gd name="connsiteY1780" fmla="*/ 3720720 h 6451461"/>
              <a:gd name="connsiteX1781" fmla="*/ 4417026 w 7308555"/>
              <a:gd name="connsiteY1781" fmla="*/ 3682848 h 6451461"/>
              <a:gd name="connsiteX1782" fmla="*/ 4417026 w 7308555"/>
              <a:gd name="connsiteY1782" fmla="*/ 3695472 h 6451461"/>
              <a:gd name="connsiteX1783" fmla="*/ 4417026 w 7308555"/>
              <a:gd name="connsiteY1783" fmla="*/ 3682848 h 6451461"/>
              <a:gd name="connsiteX1784" fmla="*/ 4455562 w 7308555"/>
              <a:gd name="connsiteY1784" fmla="*/ 3644976 h 6451461"/>
              <a:gd name="connsiteX1785" fmla="*/ 4404402 w 7308555"/>
              <a:gd name="connsiteY1785" fmla="*/ 3682848 h 6451461"/>
              <a:gd name="connsiteX1786" fmla="*/ 4365866 w 7308555"/>
              <a:gd name="connsiteY1786" fmla="*/ 3695472 h 6451461"/>
              <a:gd name="connsiteX1787" fmla="*/ 4404402 w 7308555"/>
              <a:gd name="connsiteY1787" fmla="*/ 3631688 h 6451461"/>
              <a:gd name="connsiteX1788" fmla="*/ 4391778 w 7308555"/>
              <a:gd name="connsiteY1788" fmla="*/ 3644312 h 6451461"/>
              <a:gd name="connsiteX1789" fmla="*/ 4379154 w 7308555"/>
              <a:gd name="connsiteY1789" fmla="*/ 3619064 h 6451461"/>
              <a:gd name="connsiteX1790" fmla="*/ 4379154 w 7308555"/>
              <a:gd name="connsiteY1790" fmla="*/ 3656936 h 6451461"/>
              <a:gd name="connsiteX1791" fmla="*/ 4327994 w 7308555"/>
              <a:gd name="connsiteY1791" fmla="*/ 3694807 h 6451461"/>
              <a:gd name="connsiteX1792" fmla="*/ 4302082 w 7308555"/>
              <a:gd name="connsiteY1792" fmla="*/ 3682184 h 6451461"/>
              <a:gd name="connsiteX1793" fmla="*/ 4289458 w 7308555"/>
              <a:gd name="connsiteY1793" fmla="*/ 3682184 h 6451461"/>
              <a:gd name="connsiteX1794" fmla="*/ 4263546 w 7308555"/>
              <a:gd name="connsiteY1794" fmla="*/ 3567904 h 6451461"/>
              <a:gd name="connsiteX1795" fmla="*/ 4314706 w 7308555"/>
              <a:gd name="connsiteY1795" fmla="*/ 3580528 h 6451461"/>
              <a:gd name="connsiteX1796" fmla="*/ 4430314 w 7308555"/>
              <a:gd name="connsiteY1796" fmla="*/ 3567904 h 6451461"/>
              <a:gd name="connsiteX1797" fmla="*/ 4481474 w 7308555"/>
              <a:gd name="connsiteY1797" fmla="*/ 3580528 h 6451461"/>
              <a:gd name="connsiteX1798" fmla="*/ 4455562 w 7308555"/>
              <a:gd name="connsiteY1798" fmla="*/ 3618400 h 6451461"/>
              <a:gd name="connsiteX1799" fmla="*/ 4468186 w 7308555"/>
              <a:gd name="connsiteY1799" fmla="*/ 3631024 h 6451461"/>
              <a:gd name="connsiteX1800" fmla="*/ 4506721 w 7308555"/>
              <a:gd name="connsiteY1800" fmla="*/ 3605776 h 6451461"/>
              <a:gd name="connsiteX1801" fmla="*/ 4480810 w 7308555"/>
              <a:gd name="connsiteY1801" fmla="*/ 3580528 h 6451461"/>
              <a:gd name="connsiteX1802" fmla="*/ 4506721 w 7308555"/>
              <a:gd name="connsiteY1802" fmla="*/ 3567904 h 6451461"/>
              <a:gd name="connsiteX1803" fmla="*/ 4519346 w 7308555"/>
              <a:gd name="connsiteY1803" fmla="*/ 3593152 h 6451461"/>
              <a:gd name="connsiteX1804" fmla="*/ 4570505 w 7308555"/>
              <a:gd name="connsiteY1804" fmla="*/ 3618400 h 6451461"/>
              <a:gd name="connsiteX1805" fmla="*/ 4634953 w 7308555"/>
              <a:gd name="connsiteY1805" fmla="*/ 3682184 h 6451461"/>
              <a:gd name="connsiteX1806" fmla="*/ 4634953 w 7308555"/>
              <a:gd name="connsiteY1806" fmla="*/ 3694807 h 6451461"/>
              <a:gd name="connsiteX1807" fmla="*/ 4583794 w 7308555"/>
              <a:gd name="connsiteY1807" fmla="*/ 3694807 h 6451461"/>
              <a:gd name="connsiteX1808" fmla="*/ 4583794 w 7308555"/>
              <a:gd name="connsiteY1808" fmla="*/ 3732679 h 6451461"/>
              <a:gd name="connsiteX1809" fmla="*/ 4571170 w 7308555"/>
              <a:gd name="connsiteY1809" fmla="*/ 3745303 h 6451461"/>
              <a:gd name="connsiteX1810" fmla="*/ 4558546 w 7308555"/>
              <a:gd name="connsiteY1810" fmla="*/ 3745303 h 6451461"/>
              <a:gd name="connsiteX1811" fmla="*/ 4507386 w 7308555"/>
              <a:gd name="connsiteY1811" fmla="*/ 3770551 h 6451461"/>
              <a:gd name="connsiteX1812" fmla="*/ 4494762 w 7308555"/>
              <a:gd name="connsiteY1812" fmla="*/ 3783175 h 6451461"/>
              <a:gd name="connsiteX1813" fmla="*/ 4520674 w 7308555"/>
              <a:gd name="connsiteY1813" fmla="*/ 3770551 h 6451461"/>
              <a:gd name="connsiteX1814" fmla="*/ 4533298 w 7308555"/>
              <a:gd name="connsiteY1814" fmla="*/ 3770551 h 6451461"/>
              <a:gd name="connsiteX1815" fmla="*/ 4661530 w 7308555"/>
              <a:gd name="connsiteY1815" fmla="*/ 3706767 h 6451461"/>
              <a:gd name="connsiteX1816" fmla="*/ 4635618 w 7308555"/>
              <a:gd name="connsiteY1816" fmla="*/ 3694143 h 6451461"/>
              <a:gd name="connsiteX1817" fmla="*/ 4725314 w 7308555"/>
              <a:gd name="connsiteY1817" fmla="*/ 3706767 h 6451461"/>
              <a:gd name="connsiteX1818" fmla="*/ 4725314 w 7308555"/>
              <a:gd name="connsiteY1818" fmla="*/ 3706767 h 6451461"/>
              <a:gd name="connsiteX1819" fmla="*/ 4866834 w 7308555"/>
              <a:gd name="connsiteY1819" fmla="*/ 3642983 h 6451461"/>
              <a:gd name="connsiteX1820" fmla="*/ 4879458 w 7308555"/>
              <a:gd name="connsiteY1820" fmla="*/ 3668231 h 6451461"/>
              <a:gd name="connsiteX1821" fmla="*/ 4930618 w 7308555"/>
              <a:gd name="connsiteY1821" fmla="*/ 3744638 h 6451461"/>
              <a:gd name="connsiteX1822" fmla="*/ 4943242 w 7308555"/>
              <a:gd name="connsiteY1822" fmla="*/ 3744638 h 6451461"/>
              <a:gd name="connsiteX1823" fmla="*/ 5032938 w 7308555"/>
              <a:gd name="connsiteY1823" fmla="*/ 3821046 h 6451461"/>
              <a:gd name="connsiteX1824" fmla="*/ 5020314 w 7308555"/>
              <a:gd name="connsiteY1824" fmla="*/ 3846294 h 6451461"/>
              <a:gd name="connsiteX1825" fmla="*/ 5032938 w 7308555"/>
              <a:gd name="connsiteY1825" fmla="*/ 3833670 h 6451461"/>
              <a:gd name="connsiteX1826" fmla="*/ 5020314 w 7308555"/>
              <a:gd name="connsiteY1826" fmla="*/ 3846294 h 6451461"/>
              <a:gd name="connsiteX1827" fmla="*/ 5046226 w 7308555"/>
              <a:gd name="connsiteY1827" fmla="*/ 3846294 h 6451461"/>
              <a:gd name="connsiteX1828" fmla="*/ 5007690 w 7308555"/>
              <a:gd name="connsiteY1828" fmla="*/ 3846294 h 6451461"/>
              <a:gd name="connsiteX1829" fmla="*/ 5007690 w 7308555"/>
              <a:gd name="connsiteY1829" fmla="*/ 3884165 h 6451461"/>
              <a:gd name="connsiteX1830" fmla="*/ 5046226 w 7308555"/>
              <a:gd name="connsiteY1830" fmla="*/ 3884165 h 6451461"/>
              <a:gd name="connsiteX1831" fmla="*/ 5033602 w 7308555"/>
              <a:gd name="connsiteY1831" fmla="*/ 3896789 h 6451461"/>
              <a:gd name="connsiteX1832" fmla="*/ 5033602 w 7308555"/>
              <a:gd name="connsiteY1832" fmla="*/ 3884165 h 6451461"/>
              <a:gd name="connsiteX1833" fmla="*/ 4995066 w 7308555"/>
              <a:gd name="connsiteY1833" fmla="*/ 3909413 h 6451461"/>
              <a:gd name="connsiteX1834" fmla="*/ 5033602 w 7308555"/>
              <a:gd name="connsiteY1834" fmla="*/ 3909413 h 6451461"/>
              <a:gd name="connsiteX1835" fmla="*/ 5046226 w 7308555"/>
              <a:gd name="connsiteY1835" fmla="*/ 3896789 h 6451461"/>
              <a:gd name="connsiteX1836" fmla="*/ 5033602 w 7308555"/>
              <a:gd name="connsiteY1836" fmla="*/ 3934661 h 6451461"/>
              <a:gd name="connsiteX1837" fmla="*/ 5046226 w 7308555"/>
              <a:gd name="connsiteY1837" fmla="*/ 3947285 h 6451461"/>
              <a:gd name="connsiteX1838" fmla="*/ 5058850 w 7308555"/>
              <a:gd name="connsiteY1838" fmla="*/ 3909413 h 6451461"/>
              <a:gd name="connsiteX1839" fmla="*/ 5071474 w 7308555"/>
              <a:gd name="connsiteY1839" fmla="*/ 3934661 h 6451461"/>
              <a:gd name="connsiteX1840" fmla="*/ 5058850 w 7308555"/>
              <a:gd name="connsiteY1840" fmla="*/ 3947285 h 6451461"/>
              <a:gd name="connsiteX1841" fmla="*/ 5097386 w 7308555"/>
              <a:gd name="connsiteY1841" fmla="*/ 3934661 h 6451461"/>
              <a:gd name="connsiteX1842" fmla="*/ 5110009 w 7308555"/>
              <a:gd name="connsiteY1842" fmla="*/ 3959909 h 6451461"/>
              <a:gd name="connsiteX1843" fmla="*/ 5135922 w 7308555"/>
              <a:gd name="connsiteY1843" fmla="*/ 3959909 h 6451461"/>
              <a:gd name="connsiteX1844" fmla="*/ 5115989 w 7308555"/>
              <a:gd name="connsiteY1844" fmla="*/ 3959909 h 6451461"/>
              <a:gd name="connsiteX1845" fmla="*/ 5103365 w 7308555"/>
              <a:gd name="connsiteY1845" fmla="*/ 3959909 h 6451461"/>
              <a:gd name="connsiteX1846" fmla="*/ 5077453 w 7308555"/>
              <a:gd name="connsiteY1846" fmla="*/ 3985156 h 6451461"/>
              <a:gd name="connsiteX1847" fmla="*/ 5115989 w 7308555"/>
              <a:gd name="connsiteY1847" fmla="*/ 3972533 h 6451461"/>
              <a:gd name="connsiteX1848" fmla="*/ 5103365 w 7308555"/>
              <a:gd name="connsiteY1848" fmla="*/ 3972533 h 6451461"/>
              <a:gd name="connsiteX1849" fmla="*/ 5129278 w 7308555"/>
              <a:gd name="connsiteY1849" fmla="*/ 3985156 h 6451461"/>
              <a:gd name="connsiteX1850" fmla="*/ 5129278 w 7308555"/>
              <a:gd name="connsiteY1850" fmla="*/ 3959909 h 6451461"/>
              <a:gd name="connsiteX1851" fmla="*/ 5180438 w 7308555"/>
              <a:gd name="connsiteY1851" fmla="*/ 3934661 h 6451461"/>
              <a:gd name="connsiteX1852" fmla="*/ 5206350 w 7308555"/>
              <a:gd name="connsiteY1852" fmla="*/ 3781846 h 6451461"/>
              <a:gd name="connsiteX1853" fmla="*/ 5167814 w 7308555"/>
              <a:gd name="connsiteY1853" fmla="*/ 3743974 h 6451461"/>
              <a:gd name="connsiteX1854" fmla="*/ 5064829 w 7308555"/>
              <a:gd name="connsiteY1854" fmla="*/ 3769222 h 6451461"/>
              <a:gd name="connsiteX1855" fmla="*/ 5052206 w 7308555"/>
              <a:gd name="connsiteY1855" fmla="*/ 3794469 h 6451461"/>
              <a:gd name="connsiteX1856" fmla="*/ 5039582 w 7308555"/>
              <a:gd name="connsiteY1856" fmla="*/ 3794469 h 6451461"/>
              <a:gd name="connsiteX1857" fmla="*/ 5039582 w 7308555"/>
              <a:gd name="connsiteY1857" fmla="*/ 3819718 h 6451461"/>
              <a:gd name="connsiteX1858" fmla="*/ 5001046 w 7308555"/>
              <a:gd name="connsiteY1858" fmla="*/ 3794469 h 6451461"/>
              <a:gd name="connsiteX1859" fmla="*/ 4988422 w 7308555"/>
              <a:gd name="connsiteY1859" fmla="*/ 3769222 h 6451461"/>
              <a:gd name="connsiteX1860" fmla="*/ 4975798 w 7308555"/>
              <a:gd name="connsiteY1860" fmla="*/ 3769222 h 6451461"/>
              <a:gd name="connsiteX1861" fmla="*/ 4886102 w 7308555"/>
              <a:gd name="connsiteY1861" fmla="*/ 3654942 h 6451461"/>
              <a:gd name="connsiteX1862" fmla="*/ 4847566 w 7308555"/>
              <a:gd name="connsiteY1862" fmla="*/ 3553287 h 6451461"/>
              <a:gd name="connsiteX1863" fmla="*/ 4873478 w 7308555"/>
              <a:gd name="connsiteY1863" fmla="*/ 3425720 h 6451461"/>
              <a:gd name="connsiteX1864" fmla="*/ 4886102 w 7308555"/>
              <a:gd name="connsiteY1864" fmla="*/ 3413096 h 6451461"/>
              <a:gd name="connsiteX1865" fmla="*/ 4873478 w 7308555"/>
              <a:gd name="connsiteY1865" fmla="*/ 3235033 h 6451461"/>
              <a:gd name="connsiteX1866" fmla="*/ 4924638 w 7308555"/>
              <a:gd name="connsiteY1866" fmla="*/ 2980562 h 6451461"/>
              <a:gd name="connsiteX1867" fmla="*/ 4898726 w 7308555"/>
              <a:gd name="connsiteY1867" fmla="*/ 2942691 h 6451461"/>
              <a:gd name="connsiteX1868" fmla="*/ 4847566 w 7308555"/>
              <a:gd name="connsiteY1868" fmla="*/ 2955314 h 6451461"/>
              <a:gd name="connsiteX1869" fmla="*/ 4796406 w 7308555"/>
              <a:gd name="connsiteY1869" fmla="*/ 3006474 h 6451461"/>
              <a:gd name="connsiteX1870" fmla="*/ 4847566 w 7308555"/>
              <a:gd name="connsiteY1870" fmla="*/ 2917443 h 6451461"/>
              <a:gd name="connsiteX1871" fmla="*/ 4821654 w 7308555"/>
              <a:gd name="connsiteY1871" fmla="*/ 2917443 h 6451461"/>
              <a:gd name="connsiteX1872" fmla="*/ 4757206 w 7308555"/>
              <a:gd name="connsiteY1872" fmla="*/ 3006474 h 6451461"/>
              <a:gd name="connsiteX1873" fmla="*/ 4757206 w 7308555"/>
              <a:gd name="connsiteY1873" fmla="*/ 2892195 h 6451461"/>
              <a:gd name="connsiteX1874" fmla="*/ 4706046 w 7308555"/>
              <a:gd name="connsiteY1874" fmla="*/ 2879571 h 6451461"/>
              <a:gd name="connsiteX1875" fmla="*/ 4628974 w 7308555"/>
              <a:gd name="connsiteY1875" fmla="*/ 2917443 h 6451461"/>
              <a:gd name="connsiteX1876" fmla="*/ 4628974 w 7308555"/>
              <a:gd name="connsiteY1876" fmla="*/ 2930067 h 6451461"/>
              <a:gd name="connsiteX1877" fmla="*/ 4693422 w 7308555"/>
              <a:gd name="connsiteY1877" fmla="*/ 2675596 h 6451461"/>
              <a:gd name="connsiteX1878" fmla="*/ 4706046 w 7308555"/>
              <a:gd name="connsiteY1878" fmla="*/ 2458997 h 6451461"/>
              <a:gd name="connsiteX1879" fmla="*/ 4937262 w 7308555"/>
              <a:gd name="connsiteY1879" fmla="*/ 2522781 h 6451461"/>
              <a:gd name="connsiteX1880" fmla="*/ 5026958 w 7308555"/>
              <a:gd name="connsiteY1880" fmla="*/ 2497533 h 6451461"/>
              <a:gd name="connsiteX1881" fmla="*/ 5039582 w 7308555"/>
              <a:gd name="connsiteY1881" fmla="*/ 2497533 h 6451461"/>
              <a:gd name="connsiteX1882" fmla="*/ 5078118 w 7308555"/>
              <a:gd name="connsiteY1882" fmla="*/ 2433749 h 6451461"/>
              <a:gd name="connsiteX1883" fmla="*/ 5078118 w 7308555"/>
              <a:gd name="connsiteY1883" fmla="*/ 2332094 h 6451461"/>
              <a:gd name="connsiteX1884" fmla="*/ 5001046 w 7308555"/>
              <a:gd name="connsiteY1884" fmla="*/ 2255686 h 6451461"/>
              <a:gd name="connsiteX1885" fmla="*/ 5001046 w 7308555"/>
              <a:gd name="connsiteY1885" fmla="*/ 2230439 h 6451461"/>
              <a:gd name="connsiteX1886" fmla="*/ 4975133 w 7308555"/>
              <a:gd name="connsiteY1886" fmla="*/ 2230439 h 6451461"/>
              <a:gd name="connsiteX1887" fmla="*/ 4936598 w 7308555"/>
              <a:gd name="connsiteY1887" fmla="*/ 2154031 h 6451461"/>
              <a:gd name="connsiteX1888" fmla="*/ 4923973 w 7308555"/>
              <a:gd name="connsiteY1888" fmla="*/ 2166655 h 6451461"/>
              <a:gd name="connsiteX1889" fmla="*/ 4911350 w 7308555"/>
              <a:gd name="connsiteY1889" fmla="*/ 2128783 h 6451461"/>
              <a:gd name="connsiteX1890" fmla="*/ 4885438 w 7308555"/>
              <a:gd name="connsiteY1890" fmla="*/ 2128783 h 6451461"/>
              <a:gd name="connsiteX1891" fmla="*/ 4859526 w 7308555"/>
              <a:gd name="connsiteY1891" fmla="*/ 2090912 h 6451461"/>
              <a:gd name="connsiteX1892" fmla="*/ 4859526 w 7308555"/>
              <a:gd name="connsiteY1892" fmla="*/ 2053040 h 6451461"/>
              <a:gd name="connsiteX1893" fmla="*/ 4820989 w 7308555"/>
              <a:gd name="connsiteY1893" fmla="*/ 2078288 h 6451461"/>
              <a:gd name="connsiteX1894" fmla="*/ 4833613 w 7308555"/>
              <a:gd name="connsiteY1894" fmla="*/ 2027128 h 6451461"/>
              <a:gd name="connsiteX1895" fmla="*/ 4730629 w 7308555"/>
              <a:gd name="connsiteY1895" fmla="*/ 1963344 h 6451461"/>
              <a:gd name="connsiteX1896" fmla="*/ 4718005 w 7308555"/>
              <a:gd name="connsiteY1896" fmla="*/ 1938096 h 6451461"/>
              <a:gd name="connsiteX1897" fmla="*/ 4692093 w 7308555"/>
              <a:gd name="connsiteY1897" fmla="*/ 1938096 h 6451461"/>
              <a:gd name="connsiteX1898" fmla="*/ 4653557 w 7308555"/>
              <a:gd name="connsiteY1898" fmla="*/ 1886936 h 6451461"/>
              <a:gd name="connsiteX1899" fmla="*/ 4627645 w 7308555"/>
              <a:gd name="connsiteY1899" fmla="*/ 1899560 h 6451461"/>
              <a:gd name="connsiteX1900" fmla="*/ 4627645 w 7308555"/>
              <a:gd name="connsiteY1900" fmla="*/ 1899560 h 6451461"/>
              <a:gd name="connsiteX1901" fmla="*/ 4601733 w 7308555"/>
              <a:gd name="connsiteY1901" fmla="*/ 1912184 h 6451461"/>
              <a:gd name="connsiteX1902" fmla="*/ 4601733 w 7308555"/>
              <a:gd name="connsiteY1902" fmla="*/ 1848400 h 6451461"/>
              <a:gd name="connsiteX1903" fmla="*/ 4563197 w 7308555"/>
              <a:gd name="connsiteY1903" fmla="*/ 1835776 h 6451461"/>
              <a:gd name="connsiteX1904" fmla="*/ 4537285 w 7308555"/>
              <a:gd name="connsiteY1904" fmla="*/ 1797905 h 6451461"/>
              <a:gd name="connsiteX1905" fmla="*/ 4524661 w 7308555"/>
              <a:gd name="connsiteY1905" fmla="*/ 1797905 h 6451461"/>
              <a:gd name="connsiteX1906" fmla="*/ 4473501 w 7308555"/>
              <a:gd name="connsiteY1906" fmla="*/ 1696250 h 6451461"/>
              <a:gd name="connsiteX1907" fmla="*/ 4447589 w 7308555"/>
              <a:gd name="connsiteY1907" fmla="*/ 1696250 h 6451461"/>
              <a:gd name="connsiteX1908" fmla="*/ 4203084 w 7308555"/>
              <a:gd name="connsiteY1908" fmla="*/ 1505563 h 6451461"/>
              <a:gd name="connsiteX1909" fmla="*/ 4177172 w 7308555"/>
              <a:gd name="connsiteY1909" fmla="*/ 1505563 h 6451461"/>
              <a:gd name="connsiteX1910" fmla="*/ 4126012 w 7308555"/>
              <a:gd name="connsiteY1910" fmla="*/ 1441779 h 6451461"/>
              <a:gd name="connsiteX1911" fmla="*/ 4306068 w 7308555"/>
              <a:gd name="connsiteY1911" fmla="*/ 1314211 h 6451461"/>
              <a:gd name="connsiteX1912" fmla="*/ 4318692 w 7308555"/>
              <a:gd name="connsiteY1912" fmla="*/ 1314211 h 6451461"/>
              <a:gd name="connsiteX1913" fmla="*/ 4369852 w 7308555"/>
              <a:gd name="connsiteY1913" fmla="*/ 1276340 h 6451461"/>
              <a:gd name="connsiteX1914" fmla="*/ 4459548 w 7308555"/>
              <a:gd name="connsiteY1914" fmla="*/ 1301587 h 6451461"/>
              <a:gd name="connsiteX1915" fmla="*/ 4446924 w 7308555"/>
              <a:gd name="connsiteY1915" fmla="*/ 1314211 h 6451461"/>
              <a:gd name="connsiteX1916" fmla="*/ 4498084 w 7308555"/>
              <a:gd name="connsiteY1916" fmla="*/ 1326835 h 6451461"/>
              <a:gd name="connsiteX1917" fmla="*/ 4498084 w 7308555"/>
              <a:gd name="connsiteY1917" fmla="*/ 1314211 h 6451461"/>
              <a:gd name="connsiteX1918" fmla="*/ 4575156 w 7308555"/>
              <a:gd name="connsiteY1918" fmla="*/ 1288964 h 6451461"/>
              <a:gd name="connsiteX1919" fmla="*/ 4601068 w 7308555"/>
              <a:gd name="connsiteY1919" fmla="*/ 1212556 h 6451461"/>
              <a:gd name="connsiteX1920" fmla="*/ 4511372 w 7308555"/>
              <a:gd name="connsiteY1920" fmla="*/ 1225180 h 6451461"/>
              <a:gd name="connsiteX1921" fmla="*/ 4511372 w 7308555"/>
              <a:gd name="connsiteY1921" fmla="*/ 1199932 h 6451461"/>
              <a:gd name="connsiteX1922" fmla="*/ 4678805 w 7308555"/>
              <a:gd name="connsiteY1922" fmla="*/ 1098277 h 6451461"/>
              <a:gd name="connsiteX1923" fmla="*/ 4691429 w 7308555"/>
              <a:gd name="connsiteY1923" fmla="*/ 1098277 h 6451461"/>
              <a:gd name="connsiteX1924" fmla="*/ 4845573 w 7308555"/>
              <a:gd name="connsiteY1924" fmla="*/ 1034493 h 6451461"/>
              <a:gd name="connsiteX1925" fmla="*/ 4910021 w 7308555"/>
              <a:gd name="connsiteY1925" fmla="*/ 1009245 h 6451461"/>
              <a:gd name="connsiteX1926" fmla="*/ 4987093 w 7308555"/>
              <a:gd name="connsiteY1926" fmla="*/ 971374 h 6451461"/>
              <a:gd name="connsiteX1927" fmla="*/ 5076789 w 7308555"/>
              <a:gd name="connsiteY1927" fmla="*/ 933502 h 6451461"/>
              <a:gd name="connsiteX1928" fmla="*/ 5064165 w 7308555"/>
              <a:gd name="connsiteY1928" fmla="*/ 920878 h 6451461"/>
              <a:gd name="connsiteX1929" fmla="*/ 5321293 w 7308555"/>
              <a:gd name="connsiteY1929" fmla="*/ 793311 h 6451461"/>
              <a:gd name="connsiteX1930" fmla="*/ 5321293 w 7308555"/>
              <a:gd name="connsiteY1930" fmla="*/ 780687 h 6451461"/>
              <a:gd name="connsiteX1931" fmla="*/ 5282757 w 7308555"/>
              <a:gd name="connsiteY1931" fmla="*/ 780687 h 6451461"/>
              <a:gd name="connsiteX1932" fmla="*/ 5205685 w 7308555"/>
              <a:gd name="connsiteY1932" fmla="*/ 793311 h 6451461"/>
              <a:gd name="connsiteX1933" fmla="*/ 5077453 w 7308555"/>
              <a:gd name="connsiteY1933" fmla="*/ 818558 h 6451461"/>
              <a:gd name="connsiteX1934" fmla="*/ 5064829 w 7308555"/>
              <a:gd name="connsiteY1934" fmla="*/ 767398 h 6451461"/>
              <a:gd name="connsiteX1935" fmla="*/ 5052206 w 7308555"/>
              <a:gd name="connsiteY1935" fmla="*/ 780022 h 6451461"/>
              <a:gd name="connsiteX1936" fmla="*/ 5064829 w 7308555"/>
              <a:gd name="connsiteY1936" fmla="*/ 780022 h 6451461"/>
              <a:gd name="connsiteX1937" fmla="*/ 4975133 w 7308555"/>
              <a:gd name="connsiteY1937" fmla="*/ 843806 h 6451461"/>
              <a:gd name="connsiteX1938" fmla="*/ 4898062 w 7308555"/>
              <a:gd name="connsiteY1938" fmla="*/ 881678 h 6451461"/>
              <a:gd name="connsiteX1939" fmla="*/ 4923973 w 7308555"/>
              <a:gd name="connsiteY1939" fmla="*/ 869054 h 6451461"/>
              <a:gd name="connsiteX1940" fmla="*/ 4923973 w 7308555"/>
              <a:gd name="connsiteY1940" fmla="*/ 831182 h 6451461"/>
              <a:gd name="connsiteX1941" fmla="*/ 4923973 w 7308555"/>
              <a:gd name="connsiteY1941" fmla="*/ 818558 h 6451461"/>
              <a:gd name="connsiteX1942" fmla="*/ 5065494 w 7308555"/>
              <a:gd name="connsiteY1942" fmla="*/ 653119 h 6451461"/>
              <a:gd name="connsiteX1943" fmla="*/ 5207014 w 7308555"/>
              <a:gd name="connsiteY1943" fmla="*/ 525552 h 6451461"/>
              <a:gd name="connsiteX1944" fmla="*/ 5207014 w 7308555"/>
              <a:gd name="connsiteY1944" fmla="*/ 512928 h 6451461"/>
              <a:gd name="connsiteX1945" fmla="*/ 5412983 w 7308555"/>
              <a:gd name="connsiteY1945" fmla="*/ 411272 h 6451461"/>
              <a:gd name="connsiteX1946" fmla="*/ 5437566 w 7308555"/>
              <a:gd name="connsiteY1946" fmla="*/ 407286 h 6451461"/>
              <a:gd name="connsiteX1947" fmla="*/ 5437566 w 7308555"/>
              <a:gd name="connsiteY1947" fmla="*/ 407286 h 6451461"/>
              <a:gd name="connsiteX1948" fmla="*/ 1928130 w 7308555"/>
              <a:gd name="connsiteY1948" fmla="*/ 980675 h 6451461"/>
              <a:gd name="connsiteX1949" fmla="*/ 1954042 w 7308555"/>
              <a:gd name="connsiteY1949" fmla="*/ 1005923 h 6451461"/>
              <a:gd name="connsiteX1950" fmla="*/ 1928130 w 7308555"/>
              <a:gd name="connsiteY1950" fmla="*/ 980675 h 6451461"/>
              <a:gd name="connsiteX1951" fmla="*/ 1928130 w 7308555"/>
              <a:gd name="connsiteY1951" fmla="*/ 980675 h 6451461"/>
              <a:gd name="connsiteX1952" fmla="*/ 1401250 w 7308555"/>
              <a:gd name="connsiteY1952" fmla="*/ 2660979 h 6451461"/>
              <a:gd name="connsiteX1953" fmla="*/ 1413873 w 7308555"/>
              <a:gd name="connsiteY1953" fmla="*/ 2648355 h 6451461"/>
              <a:gd name="connsiteX1954" fmla="*/ 1401250 w 7308555"/>
              <a:gd name="connsiteY1954" fmla="*/ 2660979 h 6451461"/>
              <a:gd name="connsiteX1955" fmla="*/ 1401250 w 7308555"/>
              <a:gd name="connsiteY1955" fmla="*/ 2660979 h 6451461"/>
              <a:gd name="connsiteX1956" fmla="*/ 1786610 w 7308555"/>
              <a:gd name="connsiteY1956" fmla="*/ 2686891 h 6451461"/>
              <a:gd name="connsiteX1957" fmla="*/ 1786610 w 7308555"/>
              <a:gd name="connsiteY1957" fmla="*/ 2661643 h 6451461"/>
              <a:gd name="connsiteX1958" fmla="*/ 1786610 w 7308555"/>
              <a:gd name="connsiteY1958" fmla="*/ 2686891 h 6451461"/>
              <a:gd name="connsiteX1959" fmla="*/ 1786610 w 7308555"/>
              <a:gd name="connsiteY1959" fmla="*/ 2686891 h 6451461"/>
              <a:gd name="connsiteX1960" fmla="*/ 1838434 w 7308555"/>
              <a:gd name="connsiteY1960" fmla="*/ 2724763 h 6451461"/>
              <a:gd name="connsiteX1961" fmla="*/ 1838434 w 7308555"/>
              <a:gd name="connsiteY1961" fmla="*/ 2724763 h 6451461"/>
              <a:gd name="connsiteX1962" fmla="*/ 1838434 w 7308555"/>
              <a:gd name="connsiteY1962" fmla="*/ 2724763 h 6451461"/>
              <a:gd name="connsiteX1963" fmla="*/ 1799898 w 7308555"/>
              <a:gd name="connsiteY1963" fmla="*/ 2724763 h 6451461"/>
              <a:gd name="connsiteX1964" fmla="*/ 1799898 w 7308555"/>
              <a:gd name="connsiteY1964" fmla="*/ 2686891 h 6451461"/>
              <a:gd name="connsiteX1965" fmla="*/ 1799898 w 7308555"/>
              <a:gd name="connsiteY1965" fmla="*/ 2686891 h 6451461"/>
              <a:gd name="connsiteX1966" fmla="*/ 1851058 w 7308555"/>
              <a:gd name="connsiteY1966" fmla="*/ 2699515 h 6451461"/>
              <a:gd name="connsiteX1967" fmla="*/ 1838434 w 7308555"/>
              <a:gd name="connsiteY1967" fmla="*/ 2724763 h 6451461"/>
              <a:gd name="connsiteX1968" fmla="*/ 1838434 w 7308555"/>
              <a:gd name="connsiteY1968" fmla="*/ 2724763 h 6451461"/>
              <a:gd name="connsiteX1969" fmla="*/ 1864346 w 7308555"/>
              <a:gd name="connsiteY1969" fmla="*/ 2724763 h 6451461"/>
              <a:gd name="connsiteX1970" fmla="*/ 1838434 w 7308555"/>
              <a:gd name="connsiteY1970" fmla="*/ 2724763 h 6451461"/>
              <a:gd name="connsiteX1971" fmla="*/ 1838434 w 7308555"/>
              <a:gd name="connsiteY1971" fmla="*/ 2724763 h 6451461"/>
              <a:gd name="connsiteX1972" fmla="*/ 1851058 w 7308555"/>
              <a:gd name="connsiteY1972" fmla="*/ 2763299 h 6451461"/>
              <a:gd name="connsiteX1973" fmla="*/ 1851058 w 7308555"/>
              <a:gd name="connsiteY1973" fmla="*/ 2750675 h 6451461"/>
              <a:gd name="connsiteX1974" fmla="*/ 1863682 w 7308555"/>
              <a:gd name="connsiteY1974" fmla="*/ 2763299 h 6451461"/>
              <a:gd name="connsiteX1975" fmla="*/ 1851058 w 7308555"/>
              <a:gd name="connsiteY1975" fmla="*/ 2763299 h 6451461"/>
              <a:gd name="connsiteX1976" fmla="*/ 1851058 w 7308555"/>
              <a:gd name="connsiteY1976" fmla="*/ 2763299 h 6451461"/>
              <a:gd name="connsiteX1977" fmla="*/ 1851058 w 7308555"/>
              <a:gd name="connsiteY1977" fmla="*/ 2763299 h 6451461"/>
              <a:gd name="connsiteX1978" fmla="*/ 1889594 w 7308555"/>
              <a:gd name="connsiteY1978" fmla="*/ 1706216 h 6451461"/>
              <a:gd name="connsiteX1979" fmla="*/ 1735450 w 7308555"/>
              <a:gd name="connsiteY1979" fmla="*/ 1693592 h 6451461"/>
              <a:gd name="connsiteX1980" fmla="*/ 1761362 w 7308555"/>
              <a:gd name="connsiteY1980" fmla="*/ 1680968 h 6451461"/>
              <a:gd name="connsiteX1981" fmla="*/ 1710202 w 7308555"/>
              <a:gd name="connsiteY1981" fmla="*/ 1680968 h 6451461"/>
              <a:gd name="connsiteX1982" fmla="*/ 1697578 w 7308555"/>
              <a:gd name="connsiteY1982" fmla="*/ 1629808 h 6451461"/>
              <a:gd name="connsiteX1983" fmla="*/ 1710202 w 7308555"/>
              <a:gd name="connsiteY1983" fmla="*/ 1617184 h 6451461"/>
              <a:gd name="connsiteX1984" fmla="*/ 1761362 w 7308555"/>
              <a:gd name="connsiteY1984" fmla="*/ 1629808 h 6451461"/>
              <a:gd name="connsiteX1985" fmla="*/ 1787274 w 7308555"/>
              <a:gd name="connsiteY1985" fmla="*/ 1617184 h 6451461"/>
              <a:gd name="connsiteX1986" fmla="*/ 1890258 w 7308555"/>
              <a:gd name="connsiteY1986" fmla="*/ 1668344 h 6451461"/>
              <a:gd name="connsiteX1987" fmla="*/ 1889594 w 7308555"/>
              <a:gd name="connsiteY1987" fmla="*/ 1706216 h 6451461"/>
              <a:gd name="connsiteX1988" fmla="*/ 1889594 w 7308555"/>
              <a:gd name="connsiteY1988" fmla="*/ 1706216 h 6451461"/>
              <a:gd name="connsiteX1989" fmla="*/ 1889594 w 7308555"/>
              <a:gd name="connsiteY1989" fmla="*/ 1642432 h 6451461"/>
              <a:gd name="connsiteX1990" fmla="*/ 1825146 w 7308555"/>
              <a:gd name="connsiteY1990" fmla="*/ 1629808 h 6451461"/>
              <a:gd name="connsiteX1991" fmla="*/ 1825146 w 7308555"/>
              <a:gd name="connsiteY1991" fmla="*/ 1617184 h 6451461"/>
              <a:gd name="connsiteX1992" fmla="*/ 1876306 w 7308555"/>
              <a:gd name="connsiteY1992" fmla="*/ 1617184 h 6451461"/>
              <a:gd name="connsiteX1993" fmla="*/ 1902218 w 7308555"/>
              <a:gd name="connsiteY1993" fmla="*/ 1604560 h 6451461"/>
              <a:gd name="connsiteX1994" fmla="*/ 1889594 w 7308555"/>
              <a:gd name="connsiteY1994" fmla="*/ 1642432 h 6451461"/>
              <a:gd name="connsiteX1995" fmla="*/ 1889594 w 7308555"/>
              <a:gd name="connsiteY1995" fmla="*/ 1642432 h 6451461"/>
              <a:gd name="connsiteX1996" fmla="*/ 1902218 w 7308555"/>
              <a:gd name="connsiteY1996" fmla="*/ 1566024 h 6451461"/>
              <a:gd name="connsiteX1997" fmla="*/ 1889594 w 7308555"/>
              <a:gd name="connsiteY1997" fmla="*/ 1603896 h 6451461"/>
              <a:gd name="connsiteX1998" fmla="*/ 1876970 w 7308555"/>
              <a:gd name="connsiteY1998" fmla="*/ 1591272 h 6451461"/>
              <a:gd name="connsiteX1999" fmla="*/ 1812522 w 7308555"/>
              <a:gd name="connsiteY1999" fmla="*/ 1603896 h 6451461"/>
              <a:gd name="connsiteX2000" fmla="*/ 1851058 w 7308555"/>
              <a:gd name="connsiteY2000" fmla="*/ 1591272 h 6451461"/>
              <a:gd name="connsiteX2001" fmla="*/ 1876970 w 7308555"/>
              <a:gd name="connsiteY2001" fmla="*/ 1566024 h 6451461"/>
              <a:gd name="connsiteX2002" fmla="*/ 1889594 w 7308555"/>
              <a:gd name="connsiteY2002" fmla="*/ 1566024 h 6451461"/>
              <a:gd name="connsiteX2003" fmla="*/ 1889594 w 7308555"/>
              <a:gd name="connsiteY2003" fmla="*/ 1553400 h 6451461"/>
              <a:gd name="connsiteX2004" fmla="*/ 1915506 w 7308555"/>
              <a:gd name="connsiteY2004" fmla="*/ 1540777 h 6451461"/>
              <a:gd name="connsiteX2005" fmla="*/ 1915506 w 7308555"/>
              <a:gd name="connsiteY2005" fmla="*/ 1540777 h 6451461"/>
              <a:gd name="connsiteX2006" fmla="*/ 1915506 w 7308555"/>
              <a:gd name="connsiteY2006" fmla="*/ 1553400 h 6451461"/>
              <a:gd name="connsiteX2007" fmla="*/ 1902882 w 7308555"/>
              <a:gd name="connsiteY2007" fmla="*/ 1553400 h 6451461"/>
              <a:gd name="connsiteX2008" fmla="*/ 1902218 w 7308555"/>
              <a:gd name="connsiteY2008" fmla="*/ 1566024 h 6451461"/>
              <a:gd name="connsiteX2009" fmla="*/ 1902218 w 7308555"/>
              <a:gd name="connsiteY2009" fmla="*/ 1566024 h 6451461"/>
              <a:gd name="connsiteX2010" fmla="*/ 1915506 w 7308555"/>
              <a:gd name="connsiteY2010" fmla="*/ 2699515 h 6451461"/>
              <a:gd name="connsiteX2011" fmla="*/ 1941418 w 7308555"/>
              <a:gd name="connsiteY2011" fmla="*/ 2699515 h 6451461"/>
              <a:gd name="connsiteX2012" fmla="*/ 1992578 w 7308555"/>
              <a:gd name="connsiteY2012" fmla="*/ 2712139 h 6451461"/>
              <a:gd name="connsiteX2013" fmla="*/ 2005202 w 7308555"/>
              <a:gd name="connsiteY2013" fmla="*/ 2763299 h 6451461"/>
              <a:gd name="connsiteX2014" fmla="*/ 1966666 w 7308555"/>
              <a:gd name="connsiteY2014" fmla="*/ 2763299 h 6451461"/>
              <a:gd name="connsiteX2015" fmla="*/ 1954042 w 7308555"/>
              <a:gd name="connsiteY2015" fmla="*/ 2738051 h 6451461"/>
              <a:gd name="connsiteX2016" fmla="*/ 1941418 w 7308555"/>
              <a:gd name="connsiteY2016" fmla="*/ 2775923 h 6451461"/>
              <a:gd name="connsiteX2017" fmla="*/ 1915506 w 7308555"/>
              <a:gd name="connsiteY2017" fmla="*/ 2699515 h 6451461"/>
              <a:gd name="connsiteX2018" fmla="*/ 1915506 w 7308555"/>
              <a:gd name="connsiteY2018" fmla="*/ 2699515 h 6451461"/>
              <a:gd name="connsiteX2019" fmla="*/ 1954042 w 7308555"/>
              <a:gd name="connsiteY2019" fmla="*/ 2916114 h 6451461"/>
              <a:gd name="connsiteX2020" fmla="*/ 1954042 w 7308555"/>
              <a:gd name="connsiteY2020" fmla="*/ 2903490 h 6451461"/>
              <a:gd name="connsiteX2021" fmla="*/ 1954042 w 7308555"/>
              <a:gd name="connsiteY2021" fmla="*/ 2903490 h 6451461"/>
              <a:gd name="connsiteX2022" fmla="*/ 1966666 w 7308555"/>
              <a:gd name="connsiteY2022" fmla="*/ 2903490 h 6451461"/>
              <a:gd name="connsiteX2023" fmla="*/ 1954042 w 7308555"/>
              <a:gd name="connsiteY2023" fmla="*/ 2916114 h 6451461"/>
              <a:gd name="connsiteX2024" fmla="*/ 1954042 w 7308555"/>
              <a:gd name="connsiteY2024" fmla="*/ 2916114 h 6451461"/>
              <a:gd name="connsiteX2025" fmla="*/ 1954042 w 7308555"/>
              <a:gd name="connsiteY2025" fmla="*/ 2852330 h 6451461"/>
              <a:gd name="connsiteX2026" fmla="*/ 1928130 w 7308555"/>
              <a:gd name="connsiteY2026" fmla="*/ 2814459 h 6451461"/>
              <a:gd name="connsiteX2027" fmla="*/ 1940754 w 7308555"/>
              <a:gd name="connsiteY2027" fmla="*/ 2814459 h 6451461"/>
              <a:gd name="connsiteX2028" fmla="*/ 1928130 w 7308555"/>
              <a:gd name="connsiteY2028" fmla="*/ 2801835 h 6451461"/>
              <a:gd name="connsiteX2029" fmla="*/ 1940754 w 7308555"/>
              <a:gd name="connsiteY2029" fmla="*/ 2789211 h 6451461"/>
              <a:gd name="connsiteX2030" fmla="*/ 1953378 w 7308555"/>
              <a:gd name="connsiteY2030" fmla="*/ 2776587 h 6451461"/>
              <a:gd name="connsiteX2031" fmla="*/ 1966002 w 7308555"/>
              <a:gd name="connsiteY2031" fmla="*/ 2789211 h 6451461"/>
              <a:gd name="connsiteX2032" fmla="*/ 1953378 w 7308555"/>
              <a:gd name="connsiteY2032" fmla="*/ 2789211 h 6451461"/>
              <a:gd name="connsiteX2033" fmla="*/ 1979290 w 7308555"/>
              <a:gd name="connsiteY2033" fmla="*/ 2852995 h 6451461"/>
              <a:gd name="connsiteX2034" fmla="*/ 1954042 w 7308555"/>
              <a:gd name="connsiteY2034" fmla="*/ 2852330 h 6451461"/>
              <a:gd name="connsiteX2035" fmla="*/ 1954042 w 7308555"/>
              <a:gd name="connsiteY2035" fmla="*/ 2852330 h 6451461"/>
              <a:gd name="connsiteX2036" fmla="*/ 2031114 w 7308555"/>
              <a:gd name="connsiteY2036" fmla="*/ 2801170 h 6451461"/>
              <a:gd name="connsiteX2037" fmla="*/ 2031114 w 7308555"/>
              <a:gd name="connsiteY2037" fmla="*/ 2788547 h 6451461"/>
              <a:gd name="connsiteX2038" fmla="*/ 2005202 w 7308555"/>
              <a:gd name="connsiteY2038" fmla="*/ 2801170 h 6451461"/>
              <a:gd name="connsiteX2039" fmla="*/ 1979290 w 7308555"/>
              <a:gd name="connsiteY2039" fmla="*/ 2775923 h 6451461"/>
              <a:gd name="connsiteX2040" fmla="*/ 2017826 w 7308555"/>
              <a:gd name="connsiteY2040" fmla="*/ 2750675 h 6451461"/>
              <a:gd name="connsiteX2041" fmla="*/ 2017826 w 7308555"/>
              <a:gd name="connsiteY2041" fmla="*/ 2763299 h 6451461"/>
              <a:gd name="connsiteX2042" fmla="*/ 2030450 w 7308555"/>
              <a:gd name="connsiteY2042" fmla="*/ 2763299 h 6451461"/>
              <a:gd name="connsiteX2043" fmla="*/ 2030450 w 7308555"/>
              <a:gd name="connsiteY2043" fmla="*/ 2788547 h 6451461"/>
              <a:gd name="connsiteX2044" fmla="*/ 2030450 w 7308555"/>
              <a:gd name="connsiteY2044" fmla="*/ 2801170 h 6451461"/>
              <a:gd name="connsiteX2045" fmla="*/ 2031114 w 7308555"/>
              <a:gd name="connsiteY2045" fmla="*/ 2801170 h 6451461"/>
              <a:gd name="connsiteX2046" fmla="*/ 2031114 w 7308555"/>
              <a:gd name="connsiteY2046" fmla="*/ 2801170 h 6451461"/>
              <a:gd name="connsiteX2047" fmla="*/ 2249707 w 7308555"/>
              <a:gd name="connsiteY2047" fmla="*/ 3208456 h 6451461"/>
              <a:gd name="connsiteX2048" fmla="*/ 2249707 w 7308555"/>
              <a:gd name="connsiteY2048" fmla="*/ 3233704 h 6451461"/>
              <a:gd name="connsiteX2049" fmla="*/ 2249707 w 7308555"/>
              <a:gd name="connsiteY2049" fmla="*/ 3208456 h 6451461"/>
              <a:gd name="connsiteX2050" fmla="*/ 2249707 w 7308555"/>
              <a:gd name="connsiteY2050" fmla="*/ 3208456 h 6451461"/>
              <a:gd name="connsiteX2051" fmla="*/ 2197882 w 7308555"/>
              <a:gd name="connsiteY2051" fmla="*/ 3157961 h 6451461"/>
              <a:gd name="connsiteX2052" fmla="*/ 2185258 w 7308555"/>
              <a:gd name="connsiteY2052" fmla="*/ 3094177 h 6451461"/>
              <a:gd name="connsiteX2053" fmla="*/ 2211170 w 7308555"/>
              <a:gd name="connsiteY2053" fmla="*/ 3119425 h 6451461"/>
              <a:gd name="connsiteX2054" fmla="*/ 2197882 w 7308555"/>
              <a:gd name="connsiteY2054" fmla="*/ 3157961 h 6451461"/>
              <a:gd name="connsiteX2055" fmla="*/ 2197882 w 7308555"/>
              <a:gd name="connsiteY2055" fmla="*/ 3157961 h 6451461"/>
              <a:gd name="connsiteX2056" fmla="*/ 2146722 w 7308555"/>
              <a:gd name="connsiteY2056" fmla="*/ 3246992 h 6451461"/>
              <a:gd name="connsiteX2057" fmla="*/ 2172634 w 7308555"/>
              <a:gd name="connsiteY2057" fmla="*/ 3246992 h 6451461"/>
              <a:gd name="connsiteX2058" fmla="*/ 2172634 w 7308555"/>
              <a:gd name="connsiteY2058" fmla="*/ 3259616 h 6451461"/>
              <a:gd name="connsiteX2059" fmla="*/ 2146722 w 7308555"/>
              <a:gd name="connsiteY2059" fmla="*/ 3259616 h 6451461"/>
              <a:gd name="connsiteX2060" fmla="*/ 2146722 w 7308555"/>
              <a:gd name="connsiteY2060" fmla="*/ 3246992 h 6451461"/>
              <a:gd name="connsiteX2061" fmla="*/ 2146722 w 7308555"/>
              <a:gd name="connsiteY2061" fmla="*/ 3246992 h 6451461"/>
              <a:gd name="connsiteX2062" fmla="*/ 2120810 w 7308555"/>
              <a:gd name="connsiteY2062" fmla="*/ 3565247 h 6451461"/>
              <a:gd name="connsiteX2063" fmla="*/ 2146722 w 7308555"/>
              <a:gd name="connsiteY2063" fmla="*/ 3476215 h 6451461"/>
              <a:gd name="connsiteX2064" fmla="*/ 2197882 w 7308555"/>
              <a:gd name="connsiteY2064" fmla="*/ 3463591 h 6451461"/>
              <a:gd name="connsiteX2065" fmla="*/ 2146722 w 7308555"/>
              <a:gd name="connsiteY2065" fmla="*/ 3565247 h 6451461"/>
              <a:gd name="connsiteX2066" fmla="*/ 2185258 w 7308555"/>
              <a:gd name="connsiteY2066" fmla="*/ 3514087 h 6451461"/>
              <a:gd name="connsiteX2067" fmla="*/ 2172634 w 7308555"/>
              <a:gd name="connsiteY2067" fmla="*/ 3603118 h 6451461"/>
              <a:gd name="connsiteX2068" fmla="*/ 2146722 w 7308555"/>
              <a:gd name="connsiteY2068" fmla="*/ 3603118 h 6451461"/>
              <a:gd name="connsiteX2069" fmla="*/ 2146722 w 7308555"/>
              <a:gd name="connsiteY2069" fmla="*/ 3577871 h 6451461"/>
              <a:gd name="connsiteX2070" fmla="*/ 2108186 w 7308555"/>
              <a:gd name="connsiteY2070" fmla="*/ 3654278 h 6451461"/>
              <a:gd name="connsiteX2071" fmla="*/ 2120810 w 7308555"/>
              <a:gd name="connsiteY2071" fmla="*/ 3565247 h 6451461"/>
              <a:gd name="connsiteX2072" fmla="*/ 2120810 w 7308555"/>
              <a:gd name="connsiteY2072" fmla="*/ 3565247 h 6451461"/>
              <a:gd name="connsiteX2073" fmla="*/ 2095562 w 7308555"/>
              <a:gd name="connsiteY2073" fmla="*/ 3654278 h 6451461"/>
              <a:gd name="connsiteX2074" fmla="*/ 2095562 w 7308555"/>
              <a:gd name="connsiteY2074" fmla="*/ 3666902 h 6451461"/>
              <a:gd name="connsiteX2075" fmla="*/ 2095562 w 7308555"/>
              <a:gd name="connsiteY2075" fmla="*/ 3654278 h 6451461"/>
              <a:gd name="connsiteX2076" fmla="*/ 2095562 w 7308555"/>
              <a:gd name="connsiteY2076" fmla="*/ 3654278 h 6451461"/>
              <a:gd name="connsiteX2077" fmla="*/ 2069650 w 7308555"/>
              <a:gd name="connsiteY2077" fmla="*/ 3666902 h 6451461"/>
              <a:gd name="connsiteX2078" fmla="*/ 2095562 w 7308555"/>
              <a:gd name="connsiteY2078" fmla="*/ 3679526 h 6451461"/>
              <a:gd name="connsiteX2079" fmla="*/ 2069650 w 7308555"/>
              <a:gd name="connsiteY2079" fmla="*/ 3692150 h 6451461"/>
              <a:gd name="connsiteX2080" fmla="*/ 2069650 w 7308555"/>
              <a:gd name="connsiteY2080" fmla="*/ 3666902 h 6451461"/>
              <a:gd name="connsiteX2081" fmla="*/ 2069650 w 7308555"/>
              <a:gd name="connsiteY2081" fmla="*/ 3666902 h 6451461"/>
              <a:gd name="connsiteX2082" fmla="*/ 2069650 w 7308555"/>
              <a:gd name="connsiteY2082" fmla="*/ 3781846 h 6451461"/>
              <a:gd name="connsiteX2083" fmla="*/ 2082274 w 7308555"/>
              <a:gd name="connsiteY2083" fmla="*/ 3781846 h 6451461"/>
              <a:gd name="connsiteX2084" fmla="*/ 2069650 w 7308555"/>
              <a:gd name="connsiteY2084" fmla="*/ 3807093 h 6451461"/>
              <a:gd name="connsiteX2085" fmla="*/ 2069650 w 7308555"/>
              <a:gd name="connsiteY2085" fmla="*/ 3781846 h 6451461"/>
              <a:gd name="connsiteX2086" fmla="*/ 2069650 w 7308555"/>
              <a:gd name="connsiteY2086" fmla="*/ 3781846 h 6451461"/>
              <a:gd name="connsiteX2087" fmla="*/ 2005202 w 7308555"/>
              <a:gd name="connsiteY2087" fmla="*/ 3896125 h 6451461"/>
              <a:gd name="connsiteX2088" fmla="*/ 2017826 w 7308555"/>
              <a:gd name="connsiteY2088" fmla="*/ 3908749 h 6451461"/>
              <a:gd name="connsiteX2089" fmla="*/ 2005202 w 7308555"/>
              <a:gd name="connsiteY2089" fmla="*/ 3946620 h 6451461"/>
              <a:gd name="connsiteX2090" fmla="*/ 1979290 w 7308555"/>
              <a:gd name="connsiteY2090" fmla="*/ 3933996 h 6451461"/>
              <a:gd name="connsiteX2091" fmla="*/ 2005202 w 7308555"/>
              <a:gd name="connsiteY2091" fmla="*/ 3896125 h 6451461"/>
              <a:gd name="connsiteX2092" fmla="*/ 2005202 w 7308555"/>
              <a:gd name="connsiteY2092" fmla="*/ 3896125 h 6451461"/>
              <a:gd name="connsiteX2093" fmla="*/ 2056362 w 7308555"/>
              <a:gd name="connsiteY2093" fmla="*/ 3947285 h 6451461"/>
              <a:gd name="connsiteX2094" fmla="*/ 2017826 w 7308555"/>
              <a:gd name="connsiteY2094" fmla="*/ 3985156 h 6451461"/>
              <a:gd name="connsiteX2095" fmla="*/ 2017826 w 7308555"/>
              <a:gd name="connsiteY2095" fmla="*/ 3972533 h 6451461"/>
              <a:gd name="connsiteX2096" fmla="*/ 1966666 w 7308555"/>
              <a:gd name="connsiteY2096" fmla="*/ 4061564 h 6451461"/>
              <a:gd name="connsiteX2097" fmla="*/ 1979290 w 7308555"/>
              <a:gd name="connsiteY2097" fmla="*/ 4010404 h 6451461"/>
              <a:gd name="connsiteX2098" fmla="*/ 2005202 w 7308555"/>
              <a:gd name="connsiteY2098" fmla="*/ 3946620 h 6451461"/>
              <a:gd name="connsiteX2099" fmla="*/ 2043738 w 7308555"/>
              <a:gd name="connsiteY2099" fmla="*/ 3933996 h 6451461"/>
              <a:gd name="connsiteX2100" fmla="*/ 2056362 w 7308555"/>
              <a:gd name="connsiteY2100" fmla="*/ 3947285 h 6451461"/>
              <a:gd name="connsiteX2101" fmla="*/ 2056362 w 7308555"/>
              <a:gd name="connsiteY2101" fmla="*/ 3947285 h 6451461"/>
              <a:gd name="connsiteX2102" fmla="*/ 2197882 w 7308555"/>
              <a:gd name="connsiteY2102" fmla="*/ 3666902 h 6451461"/>
              <a:gd name="connsiteX2103" fmla="*/ 2185258 w 7308555"/>
              <a:gd name="connsiteY2103" fmla="*/ 3679526 h 6451461"/>
              <a:gd name="connsiteX2104" fmla="*/ 2185258 w 7308555"/>
              <a:gd name="connsiteY2104" fmla="*/ 3666902 h 6451461"/>
              <a:gd name="connsiteX2105" fmla="*/ 2185258 w 7308555"/>
              <a:gd name="connsiteY2105" fmla="*/ 3692150 h 6451461"/>
              <a:gd name="connsiteX2106" fmla="*/ 2108186 w 7308555"/>
              <a:gd name="connsiteY2106" fmla="*/ 3832341 h 6451461"/>
              <a:gd name="connsiteX2107" fmla="*/ 2082274 w 7308555"/>
              <a:gd name="connsiteY2107" fmla="*/ 3857589 h 6451461"/>
              <a:gd name="connsiteX2108" fmla="*/ 2082274 w 7308555"/>
              <a:gd name="connsiteY2108" fmla="*/ 3832341 h 6451461"/>
              <a:gd name="connsiteX2109" fmla="*/ 2069650 w 7308555"/>
              <a:gd name="connsiteY2109" fmla="*/ 3819718 h 6451461"/>
              <a:gd name="connsiteX2110" fmla="*/ 2082274 w 7308555"/>
              <a:gd name="connsiteY2110" fmla="*/ 3819718 h 6451461"/>
              <a:gd name="connsiteX2111" fmla="*/ 2082274 w 7308555"/>
              <a:gd name="connsiteY2111" fmla="*/ 3692150 h 6451461"/>
              <a:gd name="connsiteX2112" fmla="*/ 2133434 w 7308555"/>
              <a:gd name="connsiteY2112" fmla="*/ 3628366 h 6451461"/>
              <a:gd name="connsiteX2113" fmla="*/ 2133434 w 7308555"/>
              <a:gd name="connsiteY2113" fmla="*/ 3640990 h 6451461"/>
              <a:gd name="connsiteX2114" fmla="*/ 2184594 w 7308555"/>
              <a:gd name="connsiteY2114" fmla="*/ 3628366 h 6451461"/>
              <a:gd name="connsiteX2115" fmla="*/ 2249042 w 7308555"/>
              <a:gd name="connsiteY2115" fmla="*/ 3475551 h 6451461"/>
              <a:gd name="connsiteX2116" fmla="*/ 2197882 w 7308555"/>
              <a:gd name="connsiteY2116" fmla="*/ 3666902 h 6451461"/>
              <a:gd name="connsiteX2117" fmla="*/ 2197882 w 7308555"/>
              <a:gd name="connsiteY2117" fmla="*/ 3666902 h 6451461"/>
              <a:gd name="connsiteX2118" fmla="*/ 2197882 w 7308555"/>
              <a:gd name="connsiteY2118" fmla="*/ 3463591 h 6451461"/>
              <a:gd name="connsiteX2119" fmla="*/ 2223794 w 7308555"/>
              <a:gd name="connsiteY2119" fmla="*/ 3450968 h 6451461"/>
              <a:gd name="connsiteX2120" fmla="*/ 2197882 w 7308555"/>
              <a:gd name="connsiteY2120" fmla="*/ 3488839 h 6451461"/>
              <a:gd name="connsiteX2121" fmla="*/ 2197882 w 7308555"/>
              <a:gd name="connsiteY2121" fmla="*/ 3463591 h 6451461"/>
              <a:gd name="connsiteX2122" fmla="*/ 2197882 w 7308555"/>
              <a:gd name="connsiteY2122" fmla="*/ 3463591 h 6451461"/>
              <a:gd name="connsiteX2123" fmla="*/ 2249707 w 7308555"/>
              <a:gd name="connsiteY2123" fmla="*/ 3476215 h 6451461"/>
              <a:gd name="connsiteX2124" fmla="*/ 2262330 w 7308555"/>
              <a:gd name="connsiteY2124" fmla="*/ 3438344 h 6451461"/>
              <a:gd name="connsiteX2125" fmla="*/ 2249707 w 7308555"/>
              <a:gd name="connsiteY2125" fmla="*/ 3476215 h 6451461"/>
              <a:gd name="connsiteX2126" fmla="*/ 2249707 w 7308555"/>
              <a:gd name="connsiteY2126" fmla="*/ 3476215 h 6451461"/>
              <a:gd name="connsiteX2127" fmla="*/ 2223794 w 7308555"/>
              <a:gd name="connsiteY2127" fmla="*/ 3348648 h 6451461"/>
              <a:gd name="connsiteX2128" fmla="*/ 2236418 w 7308555"/>
              <a:gd name="connsiteY2128" fmla="*/ 3361272 h 6451461"/>
              <a:gd name="connsiteX2129" fmla="*/ 2223794 w 7308555"/>
              <a:gd name="connsiteY2129" fmla="*/ 3373895 h 6451461"/>
              <a:gd name="connsiteX2130" fmla="*/ 2211170 w 7308555"/>
              <a:gd name="connsiteY2130" fmla="*/ 3361272 h 6451461"/>
              <a:gd name="connsiteX2131" fmla="*/ 2223794 w 7308555"/>
              <a:gd name="connsiteY2131" fmla="*/ 3310112 h 6451461"/>
              <a:gd name="connsiteX2132" fmla="*/ 2211170 w 7308555"/>
              <a:gd name="connsiteY2132" fmla="*/ 3347983 h 6451461"/>
              <a:gd name="connsiteX2133" fmla="*/ 2185258 w 7308555"/>
              <a:gd name="connsiteY2133" fmla="*/ 3335359 h 6451461"/>
              <a:gd name="connsiteX2134" fmla="*/ 2223794 w 7308555"/>
              <a:gd name="connsiteY2134" fmla="*/ 3399143 h 6451461"/>
              <a:gd name="connsiteX2135" fmla="*/ 2159346 w 7308555"/>
              <a:gd name="connsiteY2135" fmla="*/ 3462927 h 6451461"/>
              <a:gd name="connsiteX2136" fmla="*/ 2185258 w 7308555"/>
              <a:gd name="connsiteY2136" fmla="*/ 3386519 h 6451461"/>
              <a:gd name="connsiteX2137" fmla="*/ 2159346 w 7308555"/>
              <a:gd name="connsiteY2137" fmla="*/ 3424391 h 6451461"/>
              <a:gd name="connsiteX2138" fmla="*/ 2120810 w 7308555"/>
              <a:gd name="connsiteY2138" fmla="*/ 3437015 h 6451461"/>
              <a:gd name="connsiteX2139" fmla="*/ 2120810 w 7308555"/>
              <a:gd name="connsiteY2139" fmla="*/ 3347983 h 6451461"/>
              <a:gd name="connsiteX2140" fmla="*/ 2133434 w 7308555"/>
              <a:gd name="connsiteY2140" fmla="*/ 3335359 h 6451461"/>
              <a:gd name="connsiteX2141" fmla="*/ 2146058 w 7308555"/>
              <a:gd name="connsiteY2141" fmla="*/ 3271576 h 6451461"/>
              <a:gd name="connsiteX2142" fmla="*/ 2184594 w 7308555"/>
              <a:gd name="connsiteY2142" fmla="*/ 3258952 h 6451461"/>
              <a:gd name="connsiteX2143" fmla="*/ 2210506 w 7308555"/>
              <a:gd name="connsiteY2143" fmla="*/ 3258952 h 6451461"/>
              <a:gd name="connsiteX2144" fmla="*/ 2210506 w 7308555"/>
              <a:gd name="connsiteY2144" fmla="*/ 3195168 h 6451461"/>
              <a:gd name="connsiteX2145" fmla="*/ 2223130 w 7308555"/>
              <a:gd name="connsiteY2145" fmla="*/ 3258952 h 6451461"/>
              <a:gd name="connsiteX2146" fmla="*/ 2249042 w 7308555"/>
              <a:gd name="connsiteY2146" fmla="*/ 3258952 h 6451461"/>
              <a:gd name="connsiteX2147" fmla="*/ 2261666 w 7308555"/>
              <a:gd name="connsiteY2147" fmla="*/ 3221080 h 6451461"/>
              <a:gd name="connsiteX2148" fmla="*/ 2223794 w 7308555"/>
              <a:gd name="connsiteY2148" fmla="*/ 3348648 h 6451461"/>
              <a:gd name="connsiteX2149" fmla="*/ 2223794 w 7308555"/>
              <a:gd name="connsiteY2149" fmla="*/ 3348648 h 6451461"/>
              <a:gd name="connsiteX2150" fmla="*/ 2429763 w 7308555"/>
              <a:gd name="connsiteY2150" fmla="*/ 3323400 h 6451461"/>
              <a:gd name="connsiteX2151" fmla="*/ 2417139 w 7308555"/>
              <a:gd name="connsiteY2151" fmla="*/ 3323400 h 6451461"/>
              <a:gd name="connsiteX2152" fmla="*/ 2391227 w 7308555"/>
              <a:gd name="connsiteY2152" fmla="*/ 3437679 h 6451461"/>
              <a:gd name="connsiteX2153" fmla="*/ 2365315 w 7308555"/>
              <a:gd name="connsiteY2153" fmla="*/ 3425055 h 6451461"/>
              <a:gd name="connsiteX2154" fmla="*/ 2326779 w 7308555"/>
              <a:gd name="connsiteY2154" fmla="*/ 3514087 h 6451461"/>
              <a:gd name="connsiteX2155" fmla="*/ 2300866 w 7308555"/>
              <a:gd name="connsiteY2155" fmla="*/ 3514087 h 6451461"/>
              <a:gd name="connsiteX2156" fmla="*/ 2300866 w 7308555"/>
              <a:gd name="connsiteY2156" fmla="*/ 3501463 h 6451461"/>
              <a:gd name="connsiteX2157" fmla="*/ 2288242 w 7308555"/>
              <a:gd name="connsiteY2157" fmla="*/ 3501463 h 6451461"/>
              <a:gd name="connsiteX2158" fmla="*/ 2288242 w 7308555"/>
              <a:gd name="connsiteY2158" fmla="*/ 3514087 h 6451461"/>
              <a:gd name="connsiteX2159" fmla="*/ 2300866 w 7308555"/>
              <a:gd name="connsiteY2159" fmla="*/ 3412431 h 6451461"/>
              <a:gd name="connsiteX2160" fmla="*/ 2313490 w 7308555"/>
              <a:gd name="connsiteY2160" fmla="*/ 3412431 h 6451461"/>
              <a:gd name="connsiteX2161" fmla="*/ 2313490 w 7308555"/>
              <a:gd name="connsiteY2161" fmla="*/ 3348648 h 6451461"/>
              <a:gd name="connsiteX2162" fmla="*/ 2274954 w 7308555"/>
              <a:gd name="connsiteY2162" fmla="*/ 3386519 h 6451461"/>
              <a:gd name="connsiteX2163" fmla="*/ 2300866 w 7308555"/>
              <a:gd name="connsiteY2163" fmla="*/ 3272240 h 6451461"/>
              <a:gd name="connsiteX2164" fmla="*/ 2352026 w 7308555"/>
              <a:gd name="connsiteY2164" fmla="*/ 3310112 h 6451461"/>
              <a:gd name="connsiteX2165" fmla="*/ 2364650 w 7308555"/>
              <a:gd name="connsiteY2165" fmla="*/ 3297488 h 6451461"/>
              <a:gd name="connsiteX2166" fmla="*/ 2364650 w 7308555"/>
              <a:gd name="connsiteY2166" fmla="*/ 3310112 h 6451461"/>
              <a:gd name="connsiteX2167" fmla="*/ 2415810 w 7308555"/>
              <a:gd name="connsiteY2167" fmla="*/ 3272240 h 6451461"/>
              <a:gd name="connsiteX2168" fmla="*/ 2429763 w 7308555"/>
              <a:gd name="connsiteY2168" fmla="*/ 3323400 h 6451461"/>
              <a:gd name="connsiteX2169" fmla="*/ 2429763 w 7308555"/>
              <a:gd name="connsiteY2169" fmla="*/ 3323400 h 6451461"/>
              <a:gd name="connsiteX2170" fmla="*/ 2429763 w 7308555"/>
              <a:gd name="connsiteY2170" fmla="*/ 3246992 h 6451461"/>
              <a:gd name="connsiteX2171" fmla="*/ 2442387 w 7308555"/>
              <a:gd name="connsiteY2171" fmla="*/ 3234368 h 6451461"/>
              <a:gd name="connsiteX2172" fmla="*/ 2480923 w 7308555"/>
              <a:gd name="connsiteY2172" fmla="*/ 3259616 h 6451461"/>
              <a:gd name="connsiteX2173" fmla="*/ 2429763 w 7308555"/>
              <a:gd name="connsiteY2173" fmla="*/ 3246992 h 6451461"/>
              <a:gd name="connsiteX2174" fmla="*/ 2429763 w 7308555"/>
              <a:gd name="connsiteY2174" fmla="*/ 3246992 h 6451461"/>
              <a:gd name="connsiteX2175" fmla="*/ 2699515 w 7308555"/>
              <a:gd name="connsiteY2175" fmla="*/ 980675 h 6451461"/>
              <a:gd name="connsiteX2176" fmla="*/ 2712139 w 7308555"/>
              <a:gd name="connsiteY2176" fmla="*/ 1018547 h 6451461"/>
              <a:gd name="connsiteX2177" fmla="*/ 2699515 w 7308555"/>
              <a:gd name="connsiteY2177" fmla="*/ 980675 h 6451461"/>
              <a:gd name="connsiteX2178" fmla="*/ 2699515 w 7308555"/>
              <a:gd name="connsiteY2178" fmla="*/ 980675 h 6451461"/>
              <a:gd name="connsiteX2179" fmla="*/ 2802499 w 7308555"/>
              <a:gd name="connsiteY2179" fmla="*/ 3361272 h 6451461"/>
              <a:gd name="connsiteX2180" fmla="*/ 2738051 w 7308555"/>
              <a:gd name="connsiteY2180" fmla="*/ 3412431 h 6451461"/>
              <a:gd name="connsiteX2181" fmla="*/ 2738051 w 7308555"/>
              <a:gd name="connsiteY2181" fmla="*/ 3387184 h 6451461"/>
              <a:gd name="connsiteX2182" fmla="*/ 2725427 w 7308555"/>
              <a:gd name="connsiteY2182" fmla="*/ 3387184 h 6451461"/>
              <a:gd name="connsiteX2183" fmla="*/ 2725427 w 7308555"/>
              <a:gd name="connsiteY2183" fmla="*/ 3336024 h 6451461"/>
              <a:gd name="connsiteX2184" fmla="*/ 2763963 w 7308555"/>
              <a:gd name="connsiteY2184" fmla="*/ 3323400 h 6451461"/>
              <a:gd name="connsiteX2185" fmla="*/ 2789875 w 7308555"/>
              <a:gd name="connsiteY2185" fmla="*/ 3336024 h 6451461"/>
              <a:gd name="connsiteX2186" fmla="*/ 2789875 w 7308555"/>
              <a:gd name="connsiteY2186" fmla="*/ 3323400 h 6451461"/>
              <a:gd name="connsiteX2187" fmla="*/ 2802499 w 7308555"/>
              <a:gd name="connsiteY2187" fmla="*/ 3323400 h 6451461"/>
              <a:gd name="connsiteX2188" fmla="*/ 2802499 w 7308555"/>
              <a:gd name="connsiteY2188" fmla="*/ 3361272 h 6451461"/>
              <a:gd name="connsiteX2189" fmla="*/ 2802499 w 7308555"/>
              <a:gd name="connsiteY2189" fmla="*/ 3361272 h 6451461"/>
              <a:gd name="connsiteX2190" fmla="*/ 2815123 w 7308555"/>
              <a:gd name="connsiteY2190" fmla="*/ 3348648 h 6451461"/>
              <a:gd name="connsiteX2191" fmla="*/ 2827747 w 7308555"/>
              <a:gd name="connsiteY2191" fmla="*/ 3323400 h 6451461"/>
              <a:gd name="connsiteX2192" fmla="*/ 2815123 w 7308555"/>
              <a:gd name="connsiteY2192" fmla="*/ 3348648 h 6451461"/>
              <a:gd name="connsiteX2193" fmla="*/ 2815123 w 7308555"/>
              <a:gd name="connsiteY2193" fmla="*/ 3348648 h 6451461"/>
              <a:gd name="connsiteX2194" fmla="*/ 3059627 w 7308555"/>
              <a:gd name="connsiteY2194" fmla="*/ 878356 h 6451461"/>
              <a:gd name="connsiteX2195" fmla="*/ 3085539 w 7308555"/>
              <a:gd name="connsiteY2195" fmla="*/ 827196 h 6451461"/>
              <a:gd name="connsiteX2196" fmla="*/ 3059627 w 7308555"/>
              <a:gd name="connsiteY2196" fmla="*/ 878356 h 6451461"/>
              <a:gd name="connsiteX2197" fmla="*/ 3059627 w 7308555"/>
              <a:gd name="connsiteY2197" fmla="*/ 878356 h 6451461"/>
              <a:gd name="connsiteX2198" fmla="*/ 5167149 w 7308555"/>
              <a:gd name="connsiteY2198" fmla="*/ 3807093 h 6451461"/>
              <a:gd name="connsiteX2199" fmla="*/ 5193061 w 7308555"/>
              <a:gd name="connsiteY2199" fmla="*/ 3807093 h 6451461"/>
              <a:gd name="connsiteX2200" fmla="*/ 5193061 w 7308555"/>
              <a:gd name="connsiteY2200" fmla="*/ 3807093 h 6451461"/>
              <a:gd name="connsiteX2201" fmla="*/ 5167149 w 7308555"/>
              <a:gd name="connsiteY2201" fmla="*/ 3819718 h 6451461"/>
              <a:gd name="connsiteX2202" fmla="*/ 5167149 w 7308555"/>
              <a:gd name="connsiteY2202" fmla="*/ 3807093 h 6451461"/>
              <a:gd name="connsiteX2203" fmla="*/ 5167149 w 7308555"/>
              <a:gd name="connsiteY2203" fmla="*/ 3807093 h 6451461"/>
              <a:gd name="connsiteX2204" fmla="*/ 4730629 w 7308555"/>
              <a:gd name="connsiteY2204" fmla="*/ 3081553 h 6451461"/>
              <a:gd name="connsiteX2205" fmla="*/ 4743253 w 7308555"/>
              <a:gd name="connsiteY2205" fmla="*/ 3068929 h 6451461"/>
              <a:gd name="connsiteX2206" fmla="*/ 4743253 w 7308555"/>
              <a:gd name="connsiteY2206" fmla="*/ 3081553 h 6451461"/>
              <a:gd name="connsiteX2207" fmla="*/ 4730629 w 7308555"/>
              <a:gd name="connsiteY2207" fmla="*/ 3081553 h 6451461"/>
              <a:gd name="connsiteX2208" fmla="*/ 4730629 w 7308555"/>
              <a:gd name="connsiteY2208" fmla="*/ 3081553 h 6451461"/>
              <a:gd name="connsiteX2209" fmla="*/ 4730629 w 7308555"/>
              <a:gd name="connsiteY2209" fmla="*/ 3081553 h 6451461"/>
              <a:gd name="connsiteX2210" fmla="*/ 3084875 w 7308555"/>
              <a:gd name="connsiteY2210" fmla="*/ 3514087 h 6451461"/>
              <a:gd name="connsiteX2211" fmla="*/ 3110787 w 7308555"/>
              <a:gd name="connsiteY2211" fmla="*/ 3551958 h 6451461"/>
              <a:gd name="connsiteX2212" fmla="*/ 3084875 w 7308555"/>
              <a:gd name="connsiteY2212" fmla="*/ 3514087 h 6451461"/>
              <a:gd name="connsiteX2213" fmla="*/ 3084875 w 7308555"/>
              <a:gd name="connsiteY2213" fmla="*/ 3514087 h 6451461"/>
              <a:gd name="connsiteX2214" fmla="*/ 3213772 w 7308555"/>
              <a:gd name="connsiteY2214" fmla="*/ 929515 h 6451461"/>
              <a:gd name="connsiteX2215" fmla="*/ 3201148 w 7308555"/>
              <a:gd name="connsiteY2215" fmla="*/ 980675 h 6451461"/>
              <a:gd name="connsiteX2216" fmla="*/ 3201148 w 7308555"/>
              <a:gd name="connsiteY2216" fmla="*/ 955428 h 6451461"/>
              <a:gd name="connsiteX2217" fmla="*/ 3175235 w 7308555"/>
              <a:gd name="connsiteY2217" fmla="*/ 980675 h 6451461"/>
              <a:gd name="connsiteX2218" fmla="*/ 3175235 w 7308555"/>
              <a:gd name="connsiteY2218" fmla="*/ 968051 h 6451461"/>
              <a:gd name="connsiteX2219" fmla="*/ 3162612 w 7308555"/>
              <a:gd name="connsiteY2219" fmla="*/ 955428 h 6451461"/>
              <a:gd name="connsiteX2220" fmla="*/ 3188524 w 7308555"/>
              <a:gd name="connsiteY2220" fmla="*/ 942804 h 6451461"/>
              <a:gd name="connsiteX2221" fmla="*/ 3188524 w 7308555"/>
              <a:gd name="connsiteY2221" fmla="*/ 904932 h 6451461"/>
              <a:gd name="connsiteX2222" fmla="*/ 3175900 w 7308555"/>
              <a:gd name="connsiteY2222" fmla="*/ 917556 h 6451461"/>
              <a:gd name="connsiteX2223" fmla="*/ 3163276 w 7308555"/>
              <a:gd name="connsiteY2223" fmla="*/ 904932 h 6451461"/>
              <a:gd name="connsiteX2224" fmla="*/ 3163276 w 7308555"/>
              <a:gd name="connsiteY2224" fmla="*/ 867061 h 6451461"/>
              <a:gd name="connsiteX2225" fmla="*/ 3150652 w 7308555"/>
              <a:gd name="connsiteY2225" fmla="*/ 892308 h 6451461"/>
              <a:gd name="connsiteX2226" fmla="*/ 3138028 w 7308555"/>
              <a:gd name="connsiteY2226" fmla="*/ 879684 h 6451461"/>
              <a:gd name="connsiteX2227" fmla="*/ 3138028 w 7308555"/>
              <a:gd name="connsiteY2227" fmla="*/ 841813 h 6451461"/>
              <a:gd name="connsiteX2228" fmla="*/ 3112116 w 7308555"/>
              <a:gd name="connsiteY2228" fmla="*/ 841813 h 6451461"/>
              <a:gd name="connsiteX2229" fmla="*/ 3112116 w 7308555"/>
              <a:gd name="connsiteY2229" fmla="*/ 867061 h 6451461"/>
              <a:gd name="connsiteX2230" fmla="*/ 3099492 w 7308555"/>
              <a:gd name="connsiteY2230" fmla="*/ 841813 h 6451461"/>
              <a:gd name="connsiteX2231" fmla="*/ 3150652 w 7308555"/>
              <a:gd name="connsiteY2231" fmla="*/ 727534 h 6451461"/>
              <a:gd name="connsiteX2232" fmla="*/ 3163276 w 7308555"/>
              <a:gd name="connsiteY2232" fmla="*/ 638502 h 6451461"/>
              <a:gd name="connsiteX2233" fmla="*/ 3175900 w 7308555"/>
              <a:gd name="connsiteY2233" fmla="*/ 676374 h 6451461"/>
              <a:gd name="connsiteX2234" fmla="*/ 3175900 w 7308555"/>
              <a:gd name="connsiteY2234" fmla="*/ 701621 h 6451461"/>
              <a:gd name="connsiteX2235" fmla="*/ 3188524 w 7308555"/>
              <a:gd name="connsiteY2235" fmla="*/ 688998 h 6451461"/>
              <a:gd name="connsiteX2236" fmla="*/ 3188524 w 7308555"/>
              <a:gd name="connsiteY2236" fmla="*/ 726869 h 6451461"/>
              <a:gd name="connsiteX2237" fmla="*/ 3175900 w 7308555"/>
              <a:gd name="connsiteY2237" fmla="*/ 726869 h 6451461"/>
              <a:gd name="connsiteX2238" fmla="*/ 3201812 w 7308555"/>
              <a:gd name="connsiteY2238" fmla="*/ 790653 h 6451461"/>
              <a:gd name="connsiteX2239" fmla="*/ 3214436 w 7308555"/>
              <a:gd name="connsiteY2239" fmla="*/ 778029 h 6451461"/>
              <a:gd name="connsiteX2240" fmla="*/ 3227060 w 7308555"/>
              <a:gd name="connsiteY2240" fmla="*/ 790653 h 6451461"/>
              <a:gd name="connsiteX2241" fmla="*/ 3214436 w 7308555"/>
              <a:gd name="connsiteY2241" fmla="*/ 803277 h 6451461"/>
              <a:gd name="connsiteX2242" fmla="*/ 3252972 w 7308555"/>
              <a:gd name="connsiteY2242" fmla="*/ 854437 h 6451461"/>
              <a:gd name="connsiteX2243" fmla="*/ 3252972 w 7308555"/>
              <a:gd name="connsiteY2243" fmla="*/ 854437 h 6451461"/>
              <a:gd name="connsiteX2244" fmla="*/ 3291508 w 7308555"/>
              <a:gd name="connsiteY2244" fmla="*/ 867061 h 6451461"/>
              <a:gd name="connsiteX2245" fmla="*/ 3291508 w 7308555"/>
              <a:gd name="connsiteY2245" fmla="*/ 904932 h 6451461"/>
              <a:gd name="connsiteX2246" fmla="*/ 3265596 w 7308555"/>
              <a:gd name="connsiteY2246" fmla="*/ 892308 h 6451461"/>
              <a:gd name="connsiteX2247" fmla="*/ 3265596 w 7308555"/>
              <a:gd name="connsiteY2247" fmla="*/ 956092 h 6451461"/>
              <a:gd name="connsiteX2248" fmla="*/ 3252972 w 7308555"/>
              <a:gd name="connsiteY2248" fmla="*/ 968716 h 6451461"/>
              <a:gd name="connsiteX2249" fmla="*/ 3240348 w 7308555"/>
              <a:gd name="connsiteY2249" fmla="*/ 892308 h 6451461"/>
              <a:gd name="connsiteX2250" fmla="*/ 3227724 w 7308555"/>
              <a:gd name="connsiteY2250" fmla="*/ 930180 h 6451461"/>
              <a:gd name="connsiteX2251" fmla="*/ 3213772 w 7308555"/>
              <a:gd name="connsiteY2251" fmla="*/ 930180 h 6451461"/>
              <a:gd name="connsiteX2252" fmla="*/ 3213772 w 7308555"/>
              <a:gd name="connsiteY2252" fmla="*/ 929515 h 6451461"/>
              <a:gd name="connsiteX2253" fmla="*/ 3367916 w 7308555"/>
              <a:gd name="connsiteY2253" fmla="*/ 3284864 h 6451461"/>
              <a:gd name="connsiteX2254" fmla="*/ 3367916 w 7308555"/>
              <a:gd name="connsiteY2254" fmla="*/ 3284864 h 6451461"/>
              <a:gd name="connsiteX2255" fmla="*/ 3342003 w 7308555"/>
              <a:gd name="connsiteY2255" fmla="*/ 3297488 h 6451461"/>
              <a:gd name="connsiteX2256" fmla="*/ 3316091 w 7308555"/>
              <a:gd name="connsiteY2256" fmla="*/ 3246328 h 6451461"/>
              <a:gd name="connsiteX2257" fmla="*/ 3316091 w 7308555"/>
              <a:gd name="connsiteY2257" fmla="*/ 3233704 h 6451461"/>
              <a:gd name="connsiteX2258" fmla="*/ 3342003 w 7308555"/>
              <a:gd name="connsiteY2258" fmla="*/ 3208456 h 6451461"/>
              <a:gd name="connsiteX2259" fmla="*/ 3354627 w 7308555"/>
              <a:gd name="connsiteY2259" fmla="*/ 3208456 h 6451461"/>
              <a:gd name="connsiteX2260" fmla="*/ 3354627 w 7308555"/>
              <a:gd name="connsiteY2260" fmla="*/ 3233704 h 6451461"/>
              <a:gd name="connsiteX2261" fmla="*/ 3342003 w 7308555"/>
              <a:gd name="connsiteY2261" fmla="*/ 3258952 h 6451461"/>
              <a:gd name="connsiteX2262" fmla="*/ 3367916 w 7308555"/>
              <a:gd name="connsiteY2262" fmla="*/ 3271576 h 6451461"/>
              <a:gd name="connsiteX2263" fmla="*/ 3367916 w 7308555"/>
              <a:gd name="connsiteY2263" fmla="*/ 3284864 h 6451461"/>
              <a:gd name="connsiteX2264" fmla="*/ 3367916 w 7308555"/>
              <a:gd name="connsiteY2264" fmla="*/ 3284864 h 6451461"/>
              <a:gd name="connsiteX2265" fmla="*/ 3367916 w 7308555"/>
              <a:gd name="connsiteY2265" fmla="*/ 3284864 h 6451461"/>
              <a:gd name="connsiteX2266" fmla="*/ 3380539 w 7308555"/>
              <a:gd name="connsiteY2266" fmla="*/ 1082331 h 6451461"/>
              <a:gd name="connsiteX2267" fmla="*/ 3342003 w 7308555"/>
              <a:gd name="connsiteY2267" fmla="*/ 1107579 h 6451461"/>
              <a:gd name="connsiteX2268" fmla="*/ 3329380 w 7308555"/>
              <a:gd name="connsiteY2268" fmla="*/ 1082331 h 6451461"/>
              <a:gd name="connsiteX2269" fmla="*/ 3342003 w 7308555"/>
              <a:gd name="connsiteY2269" fmla="*/ 1057083 h 6451461"/>
              <a:gd name="connsiteX2270" fmla="*/ 3380539 w 7308555"/>
              <a:gd name="connsiteY2270" fmla="*/ 1044459 h 6451461"/>
              <a:gd name="connsiteX2271" fmla="*/ 3380539 w 7308555"/>
              <a:gd name="connsiteY2271" fmla="*/ 1082331 h 6451461"/>
              <a:gd name="connsiteX2272" fmla="*/ 3380539 w 7308555"/>
              <a:gd name="connsiteY2272" fmla="*/ 1082331 h 6451461"/>
              <a:gd name="connsiteX2273" fmla="*/ 3393828 w 7308555"/>
              <a:gd name="connsiteY2273" fmla="*/ 3348648 h 6451461"/>
              <a:gd name="connsiteX2274" fmla="*/ 3419740 w 7308555"/>
              <a:gd name="connsiteY2274" fmla="*/ 3310776 h 6451461"/>
              <a:gd name="connsiteX2275" fmla="*/ 3407116 w 7308555"/>
              <a:gd name="connsiteY2275" fmla="*/ 3348648 h 6451461"/>
              <a:gd name="connsiteX2276" fmla="*/ 3407116 w 7308555"/>
              <a:gd name="connsiteY2276" fmla="*/ 3323400 h 6451461"/>
              <a:gd name="connsiteX2277" fmla="*/ 3393828 w 7308555"/>
              <a:gd name="connsiteY2277" fmla="*/ 3348648 h 6451461"/>
              <a:gd name="connsiteX2278" fmla="*/ 3393828 w 7308555"/>
              <a:gd name="connsiteY2278" fmla="*/ 3348648 h 6451461"/>
              <a:gd name="connsiteX2279" fmla="*/ 3419075 w 7308555"/>
              <a:gd name="connsiteY2279" fmla="*/ 3272240 h 6451461"/>
              <a:gd name="connsiteX2280" fmla="*/ 3444988 w 7308555"/>
              <a:gd name="connsiteY2280" fmla="*/ 3259616 h 6451461"/>
              <a:gd name="connsiteX2281" fmla="*/ 3483524 w 7308555"/>
              <a:gd name="connsiteY2281" fmla="*/ 3272240 h 6451461"/>
              <a:gd name="connsiteX2282" fmla="*/ 3457612 w 7308555"/>
              <a:gd name="connsiteY2282" fmla="*/ 3323400 h 6451461"/>
              <a:gd name="connsiteX2283" fmla="*/ 3419075 w 7308555"/>
              <a:gd name="connsiteY2283" fmla="*/ 3272240 h 6451461"/>
              <a:gd name="connsiteX2284" fmla="*/ 3419075 w 7308555"/>
              <a:gd name="connsiteY2284" fmla="*/ 3272240 h 6451461"/>
              <a:gd name="connsiteX2285" fmla="*/ 3432364 w 7308555"/>
              <a:gd name="connsiteY2285" fmla="*/ 3539999 h 6451461"/>
              <a:gd name="connsiteX2286" fmla="*/ 3406452 w 7308555"/>
              <a:gd name="connsiteY2286" fmla="*/ 3502127 h 6451461"/>
              <a:gd name="connsiteX2287" fmla="*/ 3432364 w 7308555"/>
              <a:gd name="connsiteY2287" fmla="*/ 3539999 h 6451461"/>
              <a:gd name="connsiteX2288" fmla="*/ 3432364 w 7308555"/>
              <a:gd name="connsiteY2288" fmla="*/ 3539999 h 6451461"/>
              <a:gd name="connsiteX2289" fmla="*/ 3419075 w 7308555"/>
              <a:gd name="connsiteY2289" fmla="*/ 3361272 h 6451461"/>
              <a:gd name="connsiteX2290" fmla="*/ 3444988 w 7308555"/>
              <a:gd name="connsiteY2290" fmla="*/ 3399143 h 6451461"/>
              <a:gd name="connsiteX2291" fmla="*/ 3419075 w 7308555"/>
              <a:gd name="connsiteY2291" fmla="*/ 3361272 h 6451461"/>
              <a:gd name="connsiteX2292" fmla="*/ 3419075 w 7308555"/>
              <a:gd name="connsiteY2292" fmla="*/ 3361272 h 6451461"/>
              <a:gd name="connsiteX2293" fmla="*/ 3457612 w 7308555"/>
              <a:gd name="connsiteY2293" fmla="*/ 3514087 h 6451461"/>
              <a:gd name="connsiteX2294" fmla="*/ 3444988 w 7308555"/>
              <a:gd name="connsiteY2294" fmla="*/ 3488839 h 6451461"/>
              <a:gd name="connsiteX2295" fmla="*/ 3444988 w 7308555"/>
              <a:gd name="connsiteY2295" fmla="*/ 3501463 h 6451461"/>
              <a:gd name="connsiteX2296" fmla="*/ 3457612 w 7308555"/>
              <a:gd name="connsiteY2296" fmla="*/ 3488839 h 6451461"/>
              <a:gd name="connsiteX2297" fmla="*/ 3457612 w 7308555"/>
              <a:gd name="connsiteY2297" fmla="*/ 3514087 h 6451461"/>
              <a:gd name="connsiteX2298" fmla="*/ 3457612 w 7308555"/>
              <a:gd name="connsiteY2298" fmla="*/ 3514087 h 6451461"/>
              <a:gd name="connsiteX2299" fmla="*/ 3483524 w 7308555"/>
              <a:gd name="connsiteY2299" fmla="*/ 3450303 h 6451461"/>
              <a:gd name="connsiteX2300" fmla="*/ 3483524 w 7308555"/>
              <a:gd name="connsiteY2300" fmla="*/ 3437679 h 6451461"/>
              <a:gd name="connsiteX2301" fmla="*/ 3457612 w 7308555"/>
              <a:gd name="connsiteY2301" fmla="*/ 3425055 h 6451461"/>
              <a:gd name="connsiteX2302" fmla="*/ 3457612 w 7308555"/>
              <a:gd name="connsiteY2302" fmla="*/ 3450303 h 6451461"/>
              <a:gd name="connsiteX2303" fmla="*/ 3470235 w 7308555"/>
              <a:gd name="connsiteY2303" fmla="*/ 3488175 h 6451461"/>
              <a:gd name="connsiteX2304" fmla="*/ 3457612 w 7308555"/>
              <a:gd name="connsiteY2304" fmla="*/ 3488175 h 6451461"/>
              <a:gd name="connsiteX2305" fmla="*/ 3470235 w 7308555"/>
              <a:gd name="connsiteY2305" fmla="*/ 3399143 h 6451461"/>
              <a:gd name="connsiteX2306" fmla="*/ 3457612 w 7308555"/>
              <a:gd name="connsiteY2306" fmla="*/ 3411767 h 6451461"/>
              <a:gd name="connsiteX2307" fmla="*/ 3470235 w 7308555"/>
              <a:gd name="connsiteY2307" fmla="*/ 3411767 h 6451461"/>
              <a:gd name="connsiteX2308" fmla="*/ 3483524 w 7308555"/>
              <a:gd name="connsiteY2308" fmla="*/ 3450303 h 6451461"/>
              <a:gd name="connsiteX2309" fmla="*/ 3483524 w 7308555"/>
              <a:gd name="connsiteY2309" fmla="*/ 3450303 h 6451461"/>
              <a:gd name="connsiteX2310" fmla="*/ 3496148 w 7308555"/>
              <a:gd name="connsiteY2310" fmla="*/ 3373895 h 6451461"/>
              <a:gd name="connsiteX2311" fmla="*/ 3470235 w 7308555"/>
              <a:gd name="connsiteY2311" fmla="*/ 3322736 h 6451461"/>
              <a:gd name="connsiteX2312" fmla="*/ 3496148 w 7308555"/>
              <a:gd name="connsiteY2312" fmla="*/ 3335359 h 6451461"/>
              <a:gd name="connsiteX2313" fmla="*/ 3522059 w 7308555"/>
              <a:gd name="connsiteY2313" fmla="*/ 3360607 h 6451461"/>
              <a:gd name="connsiteX2314" fmla="*/ 3496148 w 7308555"/>
              <a:gd name="connsiteY2314" fmla="*/ 3373895 h 6451461"/>
              <a:gd name="connsiteX2315" fmla="*/ 3496148 w 7308555"/>
              <a:gd name="connsiteY2315" fmla="*/ 3373895 h 6451461"/>
              <a:gd name="connsiteX2316" fmla="*/ 3522059 w 7308555"/>
              <a:gd name="connsiteY2316" fmla="*/ 3323400 h 6451461"/>
              <a:gd name="connsiteX2317" fmla="*/ 3509436 w 7308555"/>
              <a:gd name="connsiteY2317" fmla="*/ 3348648 h 6451461"/>
              <a:gd name="connsiteX2318" fmla="*/ 3496812 w 7308555"/>
              <a:gd name="connsiteY2318" fmla="*/ 3323400 h 6451461"/>
              <a:gd name="connsiteX2319" fmla="*/ 3509436 w 7308555"/>
              <a:gd name="connsiteY2319" fmla="*/ 3323400 h 6451461"/>
              <a:gd name="connsiteX2320" fmla="*/ 3509436 w 7308555"/>
              <a:gd name="connsiteY2320" fmla="*/ 3323400 h 6451461"/>
              <a:gd name="connsiteX2321" fmla="*/ 3522059 w 7308555"/>
              <a:gd name="connsiteY2321" fmla="*/ 3323400 h 6451461"/>
              <a:gd name="connsiteX2322" fmla="*/ 3522059 w 7308555"/>
              <a:gd name="connsiteY2322" fmla="*/ 3323400 h 6451461"/>
              <a:gd name="connsiteX2323" fmla="*/ 3560596 w 7308555"/>
              <a:gd name="connsiteY2323" fmla="*/ 3412431 h 6451461"/>
              <a:gd name="connsiteX2324" fmla="*/ 3560596 w 7308555"/>
              <a:gd name="connsiteY2324" fmla="*/ 3387184 h 6451461"/>
              <a:gd name="connsiteX2325" fmla="*/ 3547972 w 7308555"/>
              <a:gd name="connsiteY2325" fmla="*/ 3399808 h 6451461"/>
              <a:gd name="connsiteX2326" fmla="*/ 3535348 w 7308555"/>
              <a:gd name="connsiteY2326" fmla="*/ 3450968 h 6451461"/>
              <a:gd name="connsiteX2327" fmla="*/ 3535348 w 7308555"/>
              <a:gd name="connsiteY2327" fmla="*/ 3438344 h 6451461"/>
              <a:gd name="connsiteX2328" fmla="*/ 3535348 w 7308555"/>
              <a:gd name="connsiteY2328" fmla="*/ 3438344 h 6451461"/>
              <a:gd name="connsiteX2329" fmla="*/ 3547972 w 7308555"/>
              <a:gd name="connsiteY2329" fmla="*/ 3387184 h 6451461"/>
              <a:gd name="connsiteX2330" fmla="*/ 3535348 w 7308555"/>
              <a:gd name="connsiteY2330" fmla="*/ 3412431 h 6451461"/>
              <a:gd name="connsiteX2331" fmla="*/ 3522724 w 7308555"/>
              <a:gd name="connsiteY2331" fmla="*/ 3412431 h 6451461"/>
              <a:gd name="connsiteX2332" fmla="*/ 3510100 w 7308555"/>
              <a:gd name="connsiteY2332" fmla="*/ 3387184 h 6451461"/>
              <a:gd name="connsiteX2333" fmla="*/ 3522724 w 7308555"/>
              <a:gd name="connsiteY2333" fmla="*/ 3349312 h 6451461"/>
              <a:gd name="connsiteX2334" fmla="*/ 3573884 w 7308555"/>
              <a:gd name="connsiteY2334" fmla="*/ 3387184 h 6451461"/>
              <a:gd name="connsiteX2335" fmla="*/ 3560596 w 7308555"/>
              <a:gd name="connsiteY2335" fmla="*/ 3412431 h 6451461"/>
              <a:gd name="connsiteX2336" fmla="*/ 3560596 w 7308555"/>
              <a:gd name="connsiteY2336" fmla="*/ 3412431 h 6451461"/>
              <a:gd name="connsiteX2337" fmla="*/ 3689492 w 7308555"/>
              <a:gd name="connsiteY2337" fmla="*/ 3794469 h 6451461"/>
              <a:gd name="connsiteX2338" fmla="*/ 3663580 w 7308555"/>
              <a:gd name="connsiteY2338" fmla="*/ 3730686 h 6451461"/>
              <a:gd name="connsiteX2339" fmla="*/ 3740652 w 7308555"/>
              <a:gd name="connsiteY2339" fmla="*/ 3768558 h 6451461"/>
              <a:gd name="connsiteX2340" fmla="*/ 3689492 w 7308555"/>
              <a:gd name="connsiteY2340" fmla="*/ 3794469 h 6451461"/>
              <a:gd name="connsiteX2341" fmla="*/ 3689492 w 7308555"/>
              <a:gd name="connsiteY2341" fmla="*/ 3794469 h 6451461"/>
              <a:gd name="connsiteX2342" fmla="*/ 3791812 w 7308555"/>
              <a:gd name="connsiteY2342" fmla="*/ 3705438 h 6451461"/>
              <a:gd name="connsiteX2343" fmla="*/ 3740652 w 7308555"/>
              <a:gd name="connsiteY2343" fmla="*/ 3705438 h 6451461"/>
              <a:gd name="connsiteX2344" fmla="*/ 3791812 w 7308555"/>
              <a:gd name="connsiteY2344" fmla="*/ 3718062 h 6451461"/>
              <a:gd name="connsiteX2345" fmla="*/ 3753276 w 7308555"/>
              <a:gd name="connsiteY2345" fmla="*/ 3755934 h 6451461"/>
              <a:gd name="connsiteX2346" fmla="*/ 3663580 w 7308555"/>
              <a:gd name="connsiteY2346" fmla="*/ 3718062 h 6451461"/>
              <a:gd name="connsiteX2347" fmla="*/ 3612420 w 7308555"/>
              <a:gd name="connsiteY2347" fmla="*/ 3629031 h 6451461"/>
              <a:gd name="connsiteX2348" fmla="*/ 3676868 w 7308555"/>
              <a:gd name="connsiteY2348" fmla="*/ 3629031 h 6451461"/>
              <a:gd name="connsiteX2349" fmla="*/ 3664244 w 7308555"/>
              <a:gd name="connsiteY2349" fmla="*/ 3654278 h 6451461"/>
              <a:gd name="connsiteX2350" fmla="*/ 3651620 w 7308555"/>
              <a:gd name="connsiteY2350" fmla="*/ 3641654 h 6451461"/>
              <a:gd name="connsiteX2351" fmla="*/ 3716068 w 7308555"/>
              <a:gd name="connsiteY2351" fmla="*/ 3692814 h 6451461"/>
              <a:gd name="connsiteX2352" fmla="*/ 3703445 w 7308555"/>
              <a:gd name="connsiteY2352" fmla="*/ 3680191 h 6451461"/>
              <a:gd name="connsiteX2353" fmla="*/ 3729357 w 7308555"/>
              <a:gd name="connsiteY2353" fmla="*/ 3654942 h 6451461"/>
              <a:gd name="connsiteX2354" fmla="*/ 3741981 w 7308555"/>
              <a:gd name="connsiteY2354" fmla="*/ 3667566 h 6451461"/>
              <a:gd name="connsiteX2355" fmla="*/ 3741981 w 7308555"/>
              <a:gd name="connsiteY2355" fmla="*/ 3629695 h 6451461"/>
              <a:gd name="connsiteX2356" fmla="*/ 3793141 w 7308555"/>
              <a:gd name="connsiteY2356" fmla="*/ 3667566 h 6451461"/>
              <a:gd name="connsiteX2357" fmla="*/ 3805764 w 7308555"/>
              <a:gd name="connsiteY2357" fmla="*/ 3667566 h 6451461"/>
              <a:gd name="connsiteX2358" fmla="*/ 3805764 w 7308555"/>
              <a:gd name="connsiteY2358" fmla="*/ 3692814 h 6451461"/>
              <a:gd name="connsiteX2359" fmla="*/ 3791812 w 7308555"/>
              <a:gd name="connsiteY2359" fmla="*/ 3705438 h 6451461"/>
              <a:gd name="connsiteX2360" fmla="*/ 3791812 w 7308555"/>
              <a:gd name="connsiteY2360" fmla="*/ 3705438 h 6451461"/>
              <a:gd name="connsiteX2361" fmla="*/ 4010404 w 7308555"/>
              <a:gd name="connsiteY2361" fmla="*/ 3845629 h 6451461"/>
              <a:gd name="connsiteX2362" fmla="*/ 4010404 w 7308555"/>
              <a:gd name="connsiteY2362" fmla="*/ 3820382 h 6451461"/>
              <a:gd name="connsiteX2363" fmla="*/ 4010404 w 7308555"/>
              <a:gd name="connsiteY2363" fmla="*/ 3845629 h 6451461"/>
              <a:gd name="connsiteX2364" fmla="*/ 4010404 w 7308555"/>
              <a:gd name="connsiteY2364" fmla="*/ 3845629 h 6451461"/>
              <a:gd name="connsiteX2365" fmla="*/ 4062229 w 7308555"/>
              <a:gd name="connsiteY2365" fmla="*/ 3565247 h 6451461"/>
              <a:gd name="connsiteX2366" fmla="*/ 4036316 w 7308555"/>
              <a:gd name="connsiteY2366" fmla="*/ 3552623 h 6451461"/>
              <a:gd name="connsiteX2367" fmla="*/ 3985156 w 7308555"/>
              <a:gd name="connsiteY2367" fmla="*/ 3590495 h 6451461"/>
              <a:gd name="connsiteX2368" fmla="*/ 3933996 w 7308555"/>
              <a:gd name="connsiteY2368" fmla="*/ 3565247 h 6451461"/>
              <a:gd name="connsiteX2369" fmla="*/ 3933996 w 7308555"/>
              <a:gd name="connsiteY2369" fmla="*/ 3577871 h 6451461"/>
              <a:gd name="connsiteX2370" fmla="*/ 3972533 w 7308555"/>
              <a:gd name="connsiteY2370" fmla="*/ 3590495 h 6451461"/>
              <a:gd name="connsiteX2371" fmla="*/ 4036980 w 7308555"/>
              <a:gd name="connsiteY2371" fmla="*/ 3730686 h 6451461"/>
              <a:gd name="connsiteX2372" fmla="*/ 4049604 w 7308555"/>
              <a:gd name="connsiteY2372" fmla="*/ 3743310 h 6451461"/>
              <a:gd name="connsiteX2373" fmla="*/ 3985156 w 7308555"/>
              <a:gd name="connsiteY2373" fmla="*/ 3768558 h 6451461"/>
              <a:gd name="connsiteX2374" fmla="*/ 3946620 w 7308555"/>
              <a:gd name="connsiteY2374" fmla="*/ 3692150 h 6451461"/>
              <a:gd name="connsiteX2375" fmla="*/ 3920708 w 7308555"/>
              <a:gd name="connsiteY2375" fmla="*/ 3654278 h 6451461"/>
              <a:gd name="connsiteX2376" fmla="*/ 3920708 w 7308555"/>
              <a:gd name="connsiteY2376" fmla="*/ 3514087 h 6451461"/>
              <a:gd name="connsiteX2377" fmla="*/ 3946620 w 7308555"/>
              <a:gd name="connsiteY2377" fmla="*/ 3539335 h 6451461"/>
              <a:gd name="connsiteX2378" fmla="*/ 3959244 w 7308555"/>
              <a:gd name="connsiteY2378" fmla="*/ 3526711 h 6451461"/>
              <a:gd name="connsiteX2379" fmla="*/ 3985156 w 7308555"/>
              <a:gd name="connsiteY2379" fmla="*/ 3539335 h 6451461"/>
              <a:gd name="connsiteX2380" fmla="*/ 3997780 w 7308555"/>
              <a:gd name="connsiteY2380" fmla="*/ 3526711 h 6451461"/>
              <a:gd name="connsiteX2381" fmla="*/ 4023692 w 7308555"/>
              <a:gd name="connsiteY2381" fmla="*/ 3551958 h 6451461"/>
              <a:gd name="connsiteX2382" fmla="*/ 4049604 w 7308555"/>
              <a:gd name="connsiteY2382" fmla="*/ 3526711 h 6451461"/>
              <a:gd name="connsiteX2383" fmla="*/ 4075517 w 7308555"/>
              <a:gd name="connsiteY2383" fmla="*/ 3551958 h 6451461"/>
              <a:gd name="connsiteX2384" fmla="*/ 4062229 w 7308555"/>
              <a:gd name="connsiteY2384" fmla="*/ 3565247 h 6451461"/>
              <a:gd name="connsiteX2385" fmla="*/ 4062229 w 7308555"/>
              <a:gd name="connsiteY2385" fmla="*/ 3565247 h 6451461"/>
              <a:gd name="connsiteX2386" fmla="*/ 4164548 w 7308555"/>
              <a:gd name="connsiteY2386" fmla="*/ 3463591 h 6451461"/>
              <a:gd name="connsiteX2387" fmla="*/ 4164548 w 7308555"/>
              <a:gd name="connsiteY2387" fmla="*/ 3488839 h 6451461"/>
              <a:gd name="connsiteX2388" fmla="*/ 4151924 w 7308555"/>
              <a:gd name="connsiteY2388" fmla="*/ 3501463 h 6451461"/>
              <a:gd name="connsiteX2389" fmla="*/ 4126012 w 7308555"/>
              <a:gd name="connsiteY2389" fmla="*/ 3476215 h 6451461"/>
              <a:gd name="connsiteX2390" fmla="*/ 4164548 w 7308555"/>
              <a:gd name="connsiteY2390" fmla="*/ 3463591 h 6451461"/>
              <a:gd name="connsiteX2391" fmla="*/ 4164548 w 7308555"/>
              <a:gd name="connsiteY2391" fmla="*/ 3463591 h 6451461"/>
              <a:gd name="connsiteX2392" fmla="*/ 4241620 w 7308555"/>
              <a:gd name="connsiteY2392" fmla="*/ 1069707 h 6451461"/>
              <a:gd name="connsiteX2393" fmla="*/ 4228996 w 7308555"/>
              <a:gd name="connsiteY2393" fmla="*/ 1069707 h 6451461"/>
              <a:gd name="connsiteX2394" fmla="*/ 4151924 w 7308555"/>
              <a:gd name="connsiteY2394" fmla="*/ 1082331 h 6451461"/>
              <a:gd name="connsiteX2395" fmla="*/ 4087476 w 7308555"/>
              <a:gd name="connsiteY2395" fmla="*/ 1094955 h 6451461"/>
              <a:gd name="connsiteX2396" fmla="*/ 4023028 w 7308555"/>
              <a:gd name="connsiteY2396" fmla="*/ 1069707 h 6451461"/>
              <a:gd name="connsiteX2397" fmla="*/ 3881508 w 7308555"/>
              <a:gd name="connsiteY2397" fmla="*/ 1044459 h 6451461"/>
              <a:gd name="connsiteX2398" fmla="*/ 3804435 w 7308555"/>
              <a:gd name="connsiteY2398" fmla="*/ 916892 h 6451461"/>
              <a:gd name="connsiteX2399" fmla="*/ 3753276 w 7308555"/>
              <a:gd name="connsiteY2399" fmla="*/ 904268 h 6451461"/>
              <a:gd name="connsiteX2400" fmla="*/ 3740652 w 7308555"/>
              <a:gd name="connsiteY2400" fmla="*/ 929515 h 6451461"/>
              <a:gd name="connsiteX2401" fmla="*/ 3689492 w 7308555"/>
              <a:gd name="connsiteY2401" fmla="*/ 954763 h 6451461"/>
              <a:gd name="connsiteX2402" fmla="*/ 3676868 w 7308555"/>
              <a:gd name="connsiteY2402" fmla="*/ 942139 h 6451461"/>
              <a:gd name="connsiteX2403" fmla="*/ 3638332 w 7308555"/>
              <a:gd name="connsiteY2403" fmla="*/ 1018547 h 6451461"/>
              <a:gd name="connsiteX2404" fmla="*/ 3625708 w 7308555"/>
              <a:gd name="connsiteY2404" fmla="*/ 1005923 h 6451461"/>
              <a:gd name="connsiteX2405" fmla="*/ 3497476 w 7308555"/>
              <a:gd name="connsiteY2405" fmla="*/ 1031171 h 6451461"/>
              <a:gd name="connsiteX2406" fmla="*/ 3458940 w 7308555"/>
              <a:gd name="connsiteY2406" fmla="*/ 1018547 h 6451461"/>
              <a:gd name="connsiteX2407" fmla="*/ 3433028 w 7308555"/>
              <a:gd name="connsiteY2407" fmla="*/ 1031171 h 6451461"/>
              <a:gd name="connsiteX2408" fmla="*/ 3445652 w 7308555"/>
              <a:gd name="connsiteY2408" fmla="*/ 1031171 h 6451461"/>
              <a:gd name="connsiteX2409" fmla="*/ 3419740 w 7308555"/>
              <a:gd name="connsiteY2409" fmla="*/ 1056419 h 6451461"/>
              <a:gd name="connsiteX2410" fmla="*/ 3432364 w 7308555"/>
              <a:gd name="connsiteY2410" fmla="*/ 1043795 h 6451461"/>
              <a:gd name="connsiteX2411" fmla="*/ 3393828 w 7308555"/>
              <a:gd name="connsiteY2411" fmla="*/ 1043795 h 6451461"/>
              <a:gd name="connsiteX2412" fmla="*/ 3393828 w 7308555"/>
              <a:gd name="connsiteY2412" fmla="*/ 1069042 h 6451461"/>
              <a:gd name="connsiteX2413" fmla="*/ 3393828 w 7308555"/>
              <a:gd name="connsiteY2413" fmla="*/ 1043795 h 6451461"/>
              <a:gd name="connsiteX2414" fmla="*/ 3329380 w 7308555"/>
              <a:gd name="connsiteY2414" fmla="*/ 1031171 h 6451461"/>
              <a:gd name="connsiteX2415" fmla="*/ 3316756 w 7308555"/>
              <a:gd name="connsiteY2415" fmla="*/ 1031171 h 6451461"/>
              <a:gd name="connsiteX2416" fmla="*/ 3329380 w 7308555"/>
              <a:gd name="connsiteY2416" fmla="*/ 1018547 h 6451461"/>
              <a:gd name="connsiteX2417" fmla="*/ 3303467 w 7308555"/>
              <a:gd name="connsiteY2417" fmla="*/ 1031171 h 6451461"/>
              <a:gd name="connsiteX2418" fmla="*/ 3277555 w 7308555"/>
              <a:gd name="connsiteY2418" fmla="*/ 1018547 h 6451461"/>
              <a:gd name="connsiteX2419" fmla="*/ 3277555 w 7308555"/>
              <a:gd name="connsiteY2419" fmla="*/ 980675 h 6451461"/>
              <a:gd name="connsiteX2420" fmla="*/ 3277555 w 7308555"/>
              <a:gd name="connsiteY2420" fmla="*/ 968051 h 6451461"/>
              <a:gd name="connsiteX2421" fmla="*/ 3226395 w 7308555"/>
              <a:gd name="connsiteY2421" fmla="*/ 1005923 h 6451461"/>
              <a:gd name="connsiteX2422" fmla="*/ 3252307 w 7308555"/>
              <a:gd name="connsiteY2422" fmla="*/ 968051 h 6451461"/>
              <a:gd name="connsiteX2423" fmla="*/ 3290843 w 7308555"/>
              <a:gd name="connsiteY2423" fmla="*/ 955428 h 6451461"/>
              <a:gd name="connsiteX2424" fmla="*/ 3329380 w 7308555"/>
              <a:gd name="connsiteY2424" fmla="*/ 866396 h 6451461"/>
              <a:gd name="connsiteX2425" fmla="*/ 3393828 w 7308555"/>
              <a:gd name="connsiteY2425" fmla="*/ 853772 h 6451461"/>
              <a:gd name="connsiteX2426" fmla="*/ 3381204 w 7308555"/>
              <a:gd name="connsiteY2426" fmla="*/ 841148 h 6451461"/>
              <a:gd name="connsiteX2427" fmla="*/ 3445652 w 7308555"/>
              <a:gd name="connsiteY2427" fmla="*/ 803277 h 6451461"/>
              <a:gd name="connsiteX2428" fmla="*/ 3445652 w 7308555"/>
              <a:gd name="connsiteY2428" fmla="*/ 790653 h 6451461"/>
              <a:gd name="connsiteX2429" fmla="*/ 3471564 w 7308555"/>
              <a:gd name="connsiteY2429" fmla="*/ 790653 h 6451461"/>
              <a:gd name="connsiteX2430" fmla="*/ 3458940 w 7308555"/>
              <a:gd name="connsiteY2430" fmla="*/ 828525 h 6451461"/>
              <a:gd name="connsiteX2431" fmla="*/ 3471564 w 7308555"/>
              <a:gd name="connsiteY2431" fmla="*/ 790653 h 6451461"/>
              <a:gd name="connsiteX2432" fmla="*/ 3728693 w 7308555"/>
              <a:gd name="connsiteY2432" fmla="*/ 726869 h 6451461"/>
              <a:gd name="connsiteX2433" fmla="*/ 3728693 w 7308555"/>
              <a:gd name="connsiteY2433" fmla="*/ 714245 h 6451461"/>
              <a:gd name="connsiteX2434" fmla="*/ 3690157 w 7308555"/>
              <a:gd name="connsiteY2434" fmla="*/ 714245 h 6451461"/>
              <a:gd name="connsiteX2435" fmla="*/ 3793141 w 7308555"/>
              <a:gd name="connsiteY2435" fmla="*/ 663085 h 6451461"/>
              <a:gd name="connsiteX2436" fmla="*/ 3805764 w 7308555"/>
              <a:gd name="connsiteY2436" fmla="*/ 637838 h 6451461"/>
              <a:gd name="connsiteX2437" fmla="*/ 3998445 w 7308555"/>
              <a:gd name="connsiteY2437" fmla="*/ 561430 h 6451461"/>
              <a:gd name="connsiteX2438" fmla="*/ 4114053 w 7308555"/>
              <a:gd name="connsiteY2438" fmla="*/ 599302 h 6451461"/>
              <a:gd name="connsiteX2439" fmla="*/ 4114053 w 7308555"/>
              <a:gd name="connsiteY2439" fmla="*/ 535518 h 6451461"/>
              <a:gd name="connsiteX2440" fmla="*/ 4088140 w 7308555"/>
              <a:gd name="connsiteY2440" fmla="*/ 535518 h 6451461"/>
              <a:gd name="connsiteX2441" fmla="*/ 4088140 w 7308555"/>
              <a:gd name="connsiteY2441" fmla="*/ 535518 h 6451461"/>
              <a:gd name="connsiteX2442" fmla="*/ 4139300 w 7308555"/>
              <a:gd name="connsiteY2442" fmla="*/ 510270 h 6451461"/>
              <a:gd name="connsiteX2443" fmla="*/ 4216372 w 7308555"/>
              <a:gd name="connsiteY2443" fmla="*/ 574054 h 6451461"/>
              <a:gd name="connsiteX2444" fmla="*/ 4151924 w 7308555"/>
              <a:gd name="connsiteY2444" fmla="*/ 611925 h 6451461"/>
              <a:gd name="connsiteX2445" fmla="*/ 4164548 w 7308555"/>
              <a:gd name="connsiteY2445" fmla="*/ 637173 h 6451461"/>
              <a:gd name="connsiteX2446" fmla="*/ 4228996 w 7308555"/>
              <a:gd name="connsiteY2446" fmla="*/ 573390 h 6451461"/>
              <a:gd name="connsiteX2447" fmla="*/ 4293445 w 7308555"/>
              <a:gd name="connsiteY2447" fmla="*/ 598637 h 6451461"/>
              <a:gd name="connsiteX2448" fmla="*/ 4306068 w 7308555"/>
              <a:gd name="connsiteY2448" fmla="*/ 598637 h 6451461"/>
              <a:gd name="connsiteX2449" fmla="*/ 4409053 w 7308555"/>
              <a:gd name="connsiteY2449" fmla="*/ 712916 h 6451461"/>
              <a:gd name="connsiteX2450" fmla="*/ 4486125 w 7308555"/>
              <a:gd name="connsiteY2450" fmla="*/ 738164 h 6451461"/>
              <a:gd name="connsiteX2451" fmla="*/ 4537285 w 7308555"/>
              <a:gd name="connsiteY2451" fmla="*/ 865732 h 6451461"/>
              <a:gd name="connsiteX2452" fmla="*/ 4563197 w 7308555"/>
              <a:gd name="connsiteY2452" fmla="*/ 942139 h 6451461"/>
              <a:gd name="connsiteX2453" fmla="*/ 4473501 w 7308555"/>
              <a:gd name="connsiteY2453" fmla="*/ 980011 h 6451461"/>
              <a:gd name="connsiteX2454" fmla="*/ 4422341 w 7308555"/>
              <a:gd name="connsiteY2454" fmla="*/ 1017883 h 6451461"/>
              <a:gd name="connsiteX2455" fmla="*/ 4345269 w 7308555"/>
              <a:gd name="connsiteY2455" fmla="*/ 1043130 h 6451461"/>
              <a:gd name="connsiteX2456" fmla="*/ 4255573 w 7308555"/>
              <a:gd name="connsiteY2456" fmla="*/ 1068378 h 6451461"/>
              <a:gd name="connsiteX2457" fmla="*/ 4241620 w 7308555"/>
              <a:gd name="connsiteY2457" fmla="*/ 1068378 h 6451461"/>
              <a:gd name="connsiteX2458" fmla="*/ 4241620 w 7308555"/>
              <a:gd name="connsiteY2458" fmla="*/ 1069707 h 6451461"/>
              <a:gd name="connsiteX2459" fmla="*/ 4486125 w 7308555"/>
              <a:gd name="connsiteY2459" fmla="*/ 1146115 h 6451461"/>
              <a:gd name="connsiteX2460" fmla="*/ 4267532 w 7308555"/>
              <a:gd name="connsiteY2460" fmla="*/ 1120867 h 6451461"/>
              <a:gd name="connsiteX2461" fmla="*/ 4409053 w 7308555"/>
              <a:gd name="connsiteY2461" fmla="*/ 1057083 h 6451461"/>
              <a:gd name="connsiteX2462" fmla="*/ 4409053 w 7308555"/>
              <a:gd name="connsiteY2462" fmla="*/ 1069707 h 6451461"/>
              <a:gd name="connsiteX2463" fmla="*/ 4434965 w 7308555"/>
              <a:gd name="connsiteY2463" fmla="*/ 1044459 h 6451461"/>
              <a:gd name="connsiteX2464" fmla="*/ 4563197 w 7308555"/>
              <a:gd name="connsiteY2464" fmla="*/ 1108243 h 6451461"/>
              <a:gd name="connsiteX2465" fmla="*/ 4486125 w 7308555"/>
              <a:gd name="connsiteY2465" fmla="*/ 1146115 h 6451461"/>
              <a:gd name="connsiteX2466" fmla="*/ 4486125 w 7308555"/>
              <a:gd name="connsiteY2466" fmla="*/ 1146115 h 6451461"/>
              <a:gd name="connsiteX2467" fmla="*/ 4203084 w 7308555"/>
              <a:gd name="connsiteY2467" fmla="*/ 280383 h 6451461"/>
              <a:gd name="connsiteX2468" fmla="*/ 4203084 w 7308555"/>
              <a:gd name="connsiteY2468" fmla="*/ 255135 h 6451461"/>
              <a:gd name="connsiteX2469" fmla="*/ 4151924 w 7308555"/>
              <a:gd name="connsiteY2469" fmla="*/ 318919 h 6451461"/>
              <a:gd name="connsiteX2470" fmla="*/ 4203084 w 7308555"/>
              <a:gd name="connsiteY2470" fmla="*/ 280383 h 6451461"/>
              <a:gd name="connsiteX2471" fmla="*/ 4203084 w 7308555"/>
              <a:gd name="connsiteY2471" fmla="*/ 280383 h 6451461"/>
              <a:gd name="connsiteX2472" fmla="*/ 4216372 w 7308555"/>
              <a:gd name="connsiteY2472" fmla="*/ 254471 h 6451461"/>
              <a:gd name="connsiteX2473" fmla="*/ 4203749 w 7308555"/>
              <a:gd name="connsiteY2473" fmla="*/ 254471 h 6451461"/>
              <a:gd name="connsiteX2474" fmla="*/ 4216372 w 7308555"/>
              <a:gd name="connsiteY2474" fmla="*/ 254471 h 6451461"/>
              <a:gd name="connsiteX2475" fmla="*/ 4216372 w 7308555"/>
              <a:gd name="connsiteY2475" fmla="*/ 254471 h 6451461"/>
              <a:gd name="connsiteX2476" fmla="*/ 4216372 w 7308555"/>
              <a:gd name="connsiteY2476" fmla="*/ 254471 h 6451461"/>
              <a:gd name="connsiteX2477" fmla="*/ 4267532 w 7308555"/>
              <a:gd name="connsiteY2477" fmla="*/ 190687 h 6451461"/>
              <a:gd name="connsiteX2478" fmla="*/ 4216372 w 7308555"/>
              <a:gd name="connsiteY2478" fmla="*/ 254471 h 6451461"/>
              <a:gd name="connsiteX2479" fmla="*/ 4267532 w 7308555"/>
              <a:gd name="connsiteY2479" fmla="*/ 190687 h 6451461"/>
              <a:gd name="connsiteX2480" fmla="*/ 4267532 w 7308555"/>
              <a:gd name="connsiteY2480" fmla="*/ 190687 h 6451461"/>
              <a:gd name="connsiteX2481" fmla="*/ 5385741 w 7308555"/>
              <a:gd name="connsiteY2481" fmla="*/ 241847 h 6451461"/>
              <a:gd name="connsiteX2482" fmla="*/ 5385741 w 7308555"/>
              <a:gd name="connsiteY2482" fmla="*/ 267095 h 6451461"/>
              <a:gd name="connsiteX2483" fmla="*/ 5411654 w 7308555"/>
              <a:gd name="connsiteY2483" fmla="*/ 254471 h 6451461"/>
              <a:gd name="connsiteX2484" fmla="*/ 5399030 w 7308555"/>
              <a:gd name="connsiteY2484" fmla="*/ 203311 h 6451461"/>
              <a:gd name="connsiteX2485" fmla="*/ 5334582 w 7308555"/>
              <a:gd name="connsiteY2485" fmla="*/ 254471 h 6451461"/>
              <a:gd name="connsiteX2486" fmla="*/ 5347205 w 7308555"/>
              <a:gd name="connsiteY2486" fmla="*/ 267095 h 6451461"/>
              <a:gd name="connsiteX2487" fmla="*/ 5385741 w 7308555"/>
              <a:gd name="connsiteY2487" fmla="*/ 241847 h 6451461"/>
              <a:gd name="connsiteX2488" fmla="*/ 5385741 w 7308555"/>
              <a:gd name="connsiteY2488" fmla="*/ 241847 h 6451461"/>
              <a:gd name="connsiteX2489" fmla="*/ 5334582 w 7308555"/>
              <a:gd name="connsiteY2489" fmla="*/ 267095 h 6451461"/>
              <a:gd name="connsiteX2490" fmla="*/ 5334582 w 7308555"/>
              <a:gd name="connsiteY2490" fmla="*/ 254471 h 6451461"/>
              <a:gd name="connsiteX2491" fmla="*/ 5334582 w 7308555"/>
              <a:gd name="connsiteY2491" fmla="*/ 267095 h 6451461"/>
              <a:gd name="connsiteX2492" fmla="*/ 5334582 w 7308555"/>
              <a:gd name="connsiteY2492" fmla="*/ 267095 h 6451461"/>
              <a:gd name="connsiteX2493" fmla="*/ 3522059 w 7308555"/>
              <a:gd name="connsiteY2493" fmla="*/ 942139 h 6451461"/>
              <a:gd name="connsiteX2494" fmla="*/ 3496148 w 7308555"/>
              <a:gd name="connsiteY2494" fmla="*/ 942139 h 6451461"/>
              <a:gd name="connsiteX2495" fmla="*/ 3496148 w 7308555"/>
              <a:gd name="connsiteY2495" fmla="*/ 916892 h 6451461"/>
              <a:gd name="connsiteX2496" fmla="*/ 3508771 w 7308555"/>
              <a:gd name="connsiteY2496" fmla="*/ 904268 h 6451461"/>
              <a:gd name="connsiteX2497" fmla="*/ 3482859 w 7308555"/>
              <a:gd name="connsiteY2497" fmla="*/ 916892 h 6451461"/>
              <a:gd name="connsiteX2498" fmla="*/ 3482859 w 7308555"/>
              <a:gd name="connsiteY2498" fmla="*/ 929515 h 6451461"/>
              <a:gd name="connsiteX2499" fmla="*/ 3456947 w 7308555"/>
              <a:gd name="connsiteY2499" fmla="*/ 942139 h 6451461"/>
              <a:gd name="connsiteX2500" fmla="*/ 3522059 w 7308555"/>
              <a:gd name="connsiteY2500" fmla="*/ 942139 h 6451461"/>
              <a:gd name="connsiteX2501" fmla="*/ 3509436 w 7308555"/>
              <a:gd name="connsiteY2501" fmla="*/ 954763 h 6451461"/>
              <a:gd name="connsiteX2502" fmla="*/ 3535348 w 7308555"/>
              <a:gd name="connsiteY2502" fmla="*/ 954763 h 6451461"/>
              <a:gd name="connsiteX2503" fmla="*/ 3522059 w 7308555"/>
              <a:gd name="connsiteY2503" fmla="*/ 942139 h 6451461"/>
              <a:gd name="connsiteX2504" fmla="*/ 3522059 w 7308555"/>
              <a:gd name="connsiteY2504" fmla="*/ 942139 h 6451461"/>
              <a:gd name="connsiteX2505" fmla="*/ 7236799 w 7308555"/>
              <a:gd name="connsiteY2505" fmla="*/ 1629808 h 6451461"/>
              <a:gd name="connsiteX2506" fmla="*/ 7236799 w 7308555"/>
              <a:gd name="connsiteY2506" fmla="*/ 1629808 h 6451461"/>
              <a:gd name="connsiteX2507" fmla="*/ 7236799 w 7308555"/>
              <a:gd name="connsiteY2507" fmla="*/ 1629808 h 6451461"/>
              <a:gd name="connsiteX2508" fmla="*/ 7236799 w 7308555"/>
              <a:gd name="connsiteY2508" fmla="*/ 1629808 h 6451461"/>
              <a:gd name="connsiteX2509" fmla="*/ 7236799 w 7308555"/>
              <a:gd name="connsiteY2509" fmla="*/ 1629808 h 6451461"/>
              <a:gd name="connsiteX2510" fmla="*/ 7236799 w 7308555"/>
              <a:gd name="connsiteY2510" fmla="*/ 1604560 h 6451461"/>
              <a:gd name="connsiteX2511" fmla="*/ 7236799 w 7308555"/>
              <a:gd name="connsiteY2511" fmla="*/ 1604560 h 6451461"/>
              <a:gd name="connsiteX2512" fmla="*/ 7236799 w 7308555"/>
              <a:gd name="connsiteY2512" fmla="*/ 1629808 h 6451461"/>
              <a:gd name="connsiteX2513" fmla="*/ 7236799 w 7308555"/>
              <a:gd name="connsiteY2513" fmla="*/ 1604560 h 6451461"/>
              <a:gd name="connsiteX2514" fmla="*/ 7236799 w 7308555"/>
              <a:gd name="connsiteY2514" fmla="*/ 1604560 h 6451461"/>
              <a:gd name="connsiteX2515" fmla="*/ 7288624 w 7308555"/>
              <a:gd name="connsiteY2515" fmla="*/ 1642432 h 6451461"/>
              <a:gd name="connsiteX2516" fmla="*/ 7301248 w 7308555"/>
              <a:gd name="connsiteY2516" fmla="*/ 1655056 h 6451461"/>
              <a:gd name="connsiteX2517" fmla="*/ 7288624 w 7308555"/>
              <a:gd name="connsiteY2517" fmla="*/ 1667680 h 6451461"/>
              <a:gd name="connsiteX2518" fmla="*/ 7262711 w 7308555"/>
              <a:gd name="connsiteY2518" fmla="*/ 1603896 h 6451461"/>
              <a:gd name="connsiteX2519" fmla="*/ 7236799 w 7308555"/>
              <a:gd name="connsiteY2519" fmla="*/ 1629144 h 6451461"/>
              <a:gd name="connsiteX2520" fmla="*/ 7249423 w 7308555"/>
              <a:gd name="connsiteY2520" fmla="*/ 1641768 h 6451461"/>
              <a:gd name="connsiteX2521" fmla="*/ 7236799 w 7308555"/>
              <a:gd name="connsiteY2521" fmla="*/ 1654391 h 6451461"/>
              <a:gd name="connsiteX2522" fmla="*/ 7224176 w 7308555"/>
              <a:gd name="connsiteY2522" fmla="*/ 1629144 h 6451461"/>
              <a:gd name="connsiteX2523" fmla="*/ 7198264 w 7308555"/>
              <a:gd name="connsiteY2523" fmla="*/ 1641768 h 6451461"/>
              <a:gd name="connsiteX2524" fmla="*/ 7185639 w 7308555"/>
              <a:gd name="connsiteY2524" fmla="*/ 1718175 h 6451461"/>
              <a:gd name="connsiteX2525" fmla="*/ 7198264 w 7308555"/>
              <a:gd name="connsiteY2525" fmla="*/ 1730799 h 6451461"/>
              <a:gd name="connsiteX2526" fmla="*/ 7210888 w 7308555"/>
              <a:gd name="connsiteY2526" fmla="*/ 1718175 h 6451461"/>
              <a:gd name="connsiteX2527" fmla="*/ 7236799 w 7308555"/>
              <a:gd name="connsiteY2527" fmla="*/ 1743423 h 6451461"/>
              <a:gd name="connsiteX2528" fmla="*/ 7249423 w 7308555"/>
              <a:gd name="connsiteY2528" fmla="*/ 1730799 h 6451461"/>
              <a:gd name="connsiteX2529" fmla="*/ 7249423 w 7308555"/>
              <a:gd name="connsiteY2529" fmla="*/ 1743423 h 6451461"/>
              <a:gd name="connsiteX2530" fmla="*/ 7262047 w 7308555"/>
              <a:gd name="connsiteY2530" fmla="*/ 1718175 h 6451461"/>
              <a:gd name="connsiteX2531" fmla="*/ 7274671 w 7308555"/>
              <a:gd name="connsiteY2531" fmla="*/ 1743423 h 6451461"/>
              <a:gd name="connsiteX2532" fmla="*/ 7274671 w 7308555"/>
              <a:gd name="connsiteY2532" fmla="*/ 1718175 h 6451461"/>
              <a:gd name="connsiteX2533" fmla="*/ 7274671 w 7308555"/>
              <a:gd name="connsiteY2533" fmla="*/ 1718175 h 6451461"/>
              <a:gd name="connsiteX2534" fmla="*/ 7300583 w 7308555"/>
              <a:gd name="connsiteY2534" fmla="*/ 1705551 h 6451461"/>
              <a:gd name="connsiteX2535" fmla="*/ 7313207 w 7308555"/>
              <a:gd name="connsiteY2535" fmla="*/ 1654391 h 6451461"/>
              <a:gd name="connsiteX2536" fmla="*/ 7288624 w 7308555"/>
              <a:gd name="connsiteY2536" fmla="*/ 1642432 h 6451461"/>
              <a:gd name="connsiteX2537" fmla="*/ 7288624 w 7308555"/>
              <a:gd name="connsiteY2537" fmla="*/ 1642432 h 6451461"/>
              <a:gd name="connsiteX2538" fmla="*/ 7288624 w 7308555"/>
              <a:gd name="connsiteY2538" fmla="*/ 1706216 h 6451461"/>
              <a:gd name="connsiteX2539" fmla="*/ 7276000 w 7308555"/>
              <a:gd name="connsiteY2539" fmla="*/ 1706216 h 6451461"/>
              <a:gd name="connsiteX2540" fmla="*/ 7288624 w 7308555"/>
              <a:gd name="connsiteY2540" fmla="*/ 1680968 h 6451461"/>
              <a:gd name="connsiteX2541" fmla="*/ 7288624 w 7308555"/>
              <a:gd name="connsiteY2541" fmla="*/ 1706216 h 6451461"/>
              <a:gd name="connsiteX2542" fmla="*/ 7288624 w 7308555"/>
              <a:gd name="connsiteY2542" fmla="*/ 1706216 h 6451461"/>
              <a:gd name="connsiteX2543" fmla="*/ 7108568 w 7308555"/>
              <a:gd name="connsiteY2543" fmla="*/ 1731464 h 6451461"/>
              <a:gd name="connsiteX2544" fmla="*/ 7121192 w 7308555"/>
              <a:gd name="connsiteY2544" fmla="*/ 1706216 h 6451461"/>
              <a:gd name="connsiteX2545" fmla="*/ 7095279 w 7308555"/>
              <a:gd name="connsiteY2545" fmla="*/ 1693592 h 6451461"/>
              <a:gd name="connsiteX2546" fmla="*/ 7056743 w 7308555"/>
              <a:gd name="connsiteY2546" fmla="*/ 1668344 h 6451461"/>
              <a:gd name="connsiteX2547" fmla="*/ 7056743 w 7308555"/>
              <a:gd name="connsiteY2547" fmla="*/ 1643096 h 6451461"/>
              <a:gd name="connsiteX2548" fmla="*/ 7030831 w 7308555"/>
              <a:gd name="connsiteY2548" fmla="*/ 1668344 h 6451461"/>
              <a:gd name="connsiteX2549" fmla="*/ 7030831 w 7308555"/>
              <a:gd name="connsiteY2549" fmla="*/ 1706216 h 6451461"/>
              <a:gd name="connsiteX2550" fmla="*/ 7030831 w 7308555"/>
              <a:gd name="connsiteY2550" fmla="*/ 1718840 h 6451461"/>
              <a:gd name="connsiteX2551" fmla="*/ 7081991 w 7308555"/>
              <a:gd name="connsiteY2551" fmla="*/ 1718840 h 6451461"/>
              <a:gd name="connsiteX2552" fmla="*/ 7108568 w 7308555"/>
              <a:gd name="connsiteY2552" fmla="*/ 1731464 h 6451461"/>
              <a:gd name="connsiteX2553" fmla="*/ 7108568 w 7308555"/>
              <a:gd name="connsiteY2553" fmla="*/ 1731464 h 6451461"/>
              <a:gd name="connsiteX2554" fmla="*/ 257128 w 7308555"/>
              <a:gd name="connsiteY2554" fmla="*/ 1769999 h 6451461"/>
              <a:gd name="connsiteX2555" fmla="*/ 244504 w 7308555"/>
              <a:gd name="connsiteY2555" fmla="*/ 1757376 h 6451461"/>
              <a:gd name="connsiteX2556" fmla="*/ 180056 w 7308555"/>
              <a:gd name="connsiteY2556" fmla="*/ 1757376 h 6451461"/>
              <a:gd name="connsiteX2557" fmla="*/ 180056 w 7308555"/>
              <a:gd name="connsiteY2557" fmla="*/ 1732128 h 6451461"/>
              <a:gd name="connsiteX2558" fmla="*/ 167432 w 7308555"/>
              <a:gd name="connsiteY2558" fmla="*/ 1757376 h 6451461"/>
              <a:gd name="connsiteX2559" fmla="*/ 167432 w 7308555"/>
              <a:gd name="connsiteY2559" fmla="*/ 1744752 h 6451461"/>
              <a:gd name="connsiteX2560" fmla="*/ 0 w 7308555"/>
              <a:gd name="connsiteY2560" fmla="*/ 1757376 h 6451461"/>
              <a:gd name="connsiteX2561" fmla="*/ 0 w 7308555"/>
              <a:gd name="connsiteY2561" fmla="*/ 1782623 h 6451461"/>
              <a:gd name="connsiteX2562" fmla="*/ 64448 w 7308555"/>
              <a:gd name="connsiteY2562" fmla="*/ 1795247 h 6451461"/>
              <a:gd name="connsiteX2563" fmla="*/ 154144 w 7308555"/>
              <a:gd name="connsiteY2563" fmla="*/ 1782623 h 6451461"/>
              <a:gd name="connsiteX2564" fmla="*/ 141520 w 7308555"/>
              <a:gd name="connsiteY2564" fmla="*/ 1795247 h 6451461"/>
              <a:gd name="connsiteX2565" fmla="*/ 154144 w 7308555"/>
              <a:gd name="connsiteY2565" fmla="*/ 1795247 h 6451461"/>
              <a:gd name="connsiteX2566" fmla="*/ 166768 w 7308555"/>
              <a:gd name="connsiteY2566" fmla="*/ 1782623 h 6451461"/>
              <a:gd name="connsiteX2567" fmla="*/ 192680 w 7308555"/>
              <a:gd name="connsiteY2567" fmla="*/ 1769999 h 6451461"/>
              <a:gd name="connsiteX2568" fmla="*/ 218592 w 7308555"/>
              <a:gd name="connsiteY2568" fmla="*/ 1782623 h 6451461"/>
              <a:gd name="connsiteX2569" fmla="*/ 257128 w 7308555"/>
              <a:gd name="connsiteY2569" fmla="*/ 1769999 h 6451461"/>
              <a:gd name="connsiteX2570" fmla="*/ 257128 w 7308555"/>
              <a:gd name="connsiteY2570" fmla="*/ 1769999 h 6451461"/>
              <a:gd name="connsiteX2571" fmla="*/ 7147103 w 7308555"/>
              <a:gd name="connsiteY2571" fmla="*/ 1757376 h 6451461"/>
              <a:gd name="connsiteX2572" fmla="*/ 7121192 w 7308555"/>
              <a:gd name="connsiteY2572" fmla="*/ 1782623 h 6451461"/>
              <a:gd name="connsiteX2573" fmla="*/ 7108568 w 7308555"/>
              <a:gd name="connsiteY2573" fmla="*/ 1807871 h 6451461"/>
              <a:gd name="connsiteX2574" fmla="*/ 7095944 w 7308555"/>
              <a:gd name="connsiteY2574" fmla="*/ 1795247 h 6451461"/>
              <a:gd name="connsiteX2575" fmla="*/ 7121856 w 7308555"/>
              <a:gd name="connsiteY2575" fmla="*/ 1833119 h 6451461"/>
              <a:gd name="connsiteX2576" fmla="*/ 7121856 w 7308555"/>
              <a:gd name="connsiteY2576" fmla="*/ 1820495 h 6451461"/>
              <a:gd name="connsiteX2577" fmla="*/ 7147768 w 7308555"/>
              <a:gd name="connsiteY2577" fmla="*/ 1871655 h 6451461"/>
              <a:gd name="connsiteX2578" fmla="*/ 7160391 w 7308555"/>
              <a:gd name="connsiteY2578" fmla="*/ 1859031 h 6451461"/>
              <a:gd name="connsiteX2579" fmla="*/ 7186304 w 7308555"/>
              <a:gd name="connsiteY2579" fmla="*/ 1884279 h 6451461"/>
              <a:gd name="connsiteX2580" fmla="*/ 7160391 w 7308555"/>
              <a:gd name="connsiteY2580" fmla="*/ 1756711 h 6451461"/>
              <a:gd name="connsiteX2581" fmla="*/ 7147103 w 7308555"/>
              <a:gd name="connsiteY2581" fmla="*/ 1756711 h 6451461"/>
              <a:gd name="connsiteX2582" fmla="*/ 7147103 w 7308555"/>
              <a:gd name="connsiteY2582" fmla="*/ 1757376 h 6451461"/>
              <a:gd name="connsiteX2583" fmla="*/ 7133815 w 7308555"/>
              <a:gd name="connsiteY2583" fmla="*/ 1795247 h 6451461"/>
              <a:gd name="connsiteX2584" fmla="*/ 7159727 w 7308555"/>
              <a:gd name="connsiteY2584" fmla="*/ 1807871 h 6451461"/>
              <a:gd name="connsiteX2585" fmla="*/ 7159727 w 7308555"/>
              <a:gd name="connsiteY2585" fmla="*/ 1807871 h 6451461"/>
              <a:gd name="connsiteX2586" fmla="*/ 7133815 w 7308555"/>
              <a:gd name="connsiteY2586" fmla="*/ 1795247 h 6451461"/>
              <a:gd name="connsiteX2587" fmla="*/ 7133815 w 7308555"/>
              <a:gd name="connsiteY2587" fmla="*/ 1795247 h 6451461"/>
              <a:gd name="connsiteX2588" fmla="*/ 7172351 w 7308555"/>
              <a:gd name="connsiteY2588" fmla="*/ 1846407 h 6451461"/>
              <a:gd name="connsiteX2589" fmla="*/ 7159727 w 7308555"/>
              <a:gd name="connsiteY2589" fmla="*/ 1859031 h 6451461"/>
              <a:gd name="connsiteX2590" fmla="*/ 7147103 w 7308555"/>
              <a:gd name="connsiteY2590" fmla="*/ 1833783 h 6451461"/>
              <a:gd name="connsiteX2591" fmla="*/ 7159727 w 7308555"/>
              <a:gd name="connsiteY2591" fmla="*/ 1821159 h 6451461"/>
              <a:gd name="connsiteX2592" fmla="*/ 7172351 w 7308555"/>
              <a:gd name="connsiteY2592" fmla="*/ 1846407 h 6451461"/>
              <a:gd name="connsiteX2593" fmla="*/ 7172351 w 7308555"/>
              <a:gd name="connsiteY2593" fmla="*/ 1846407 h 6451461"/>
              <a:gd name="connsiteX2594" fmla="*/ 1683626 w 7308555"/>
              <a:gd name="connsiteY2594" fmla="*/ 1795247 h 6451461"/>
              <a:gd name="connsiteX2595" fmla="*/ 1696249 w 7308555"/>
              <a:gd name="connsiteY2595" fmla="*/ 1820495 h 6451461"/>
              <a:gd name="connsiteX2596" fmla="*/ 1683626 w 7308555"/>
              <a:gd name="connsiteY2596" fmla="*/ 1795247 h 6451461"/>
              <a:gd name="connsiteX2597" fmla="*/ 1683626 w 7308555"/>
              <a:gd name="connsiteY2597" fmla="*/ 1795247 h 6451461"/>
              <a:gd name="connsiteX2598" fmla="*/ 1156745 w 7308555"/>
              <a:gd name="connsiteY2598" fmla="*/ 2890202 h 6451461"/>
              <a:gd name="connsiteX2599" fmla="*/ 1130833 w 7308555"/>
              <a:gd name="connsiteY2599" fmla="*/ 2953986 h 6451461"/>
              <a:gd name="connsiteX2600" fmla="*/ 1156745 w 7308555"/>
              <a:gd name="connsiteY2600" fmla="*/ 2890202 h 6451461"/>
              <a:gd name="connsiteX2601" fmla="*/ 1156745 w 7308555"/>
              <a:gd name="connsiteY2601" fmla="*/ 2890202 h 6451461"/>
              <a:gd name="connsiteX2602" fmla="*/ 6298647 w 7308555"/>
              <a:gd name="connsiteY2602" fmla="*/ 3616407 h 6451461"/>
              <a:gd name="connsiteX2603" fmla="*/ 6337183 w 7308555"/>
              <a:gd name="connsiteY2603" fmla="*/ 3680191 h 6451461"/>
              <a:gd name="connsiteX2604" fmla="*/ 6414255 w 7308555"/>
              <a:gd name="connsiteY2604" fmla="*/ 3781846 h 6451461"/>
              <a:gd name="connsiteX2605" fmla="*/ 6414255 w 7308555"/>
              <a:gd name="connsiteY2605" fmla="*/ 3781846 h 6451461"/>
              <a:gd name="connsiteX2606" fmla="*/ 6440167 w 7308555"/>
              <a:gd name="connsiteY2606" fmla="*/ 3833006 h 6451461"/>
              <a:gd name="connsiteX2607" fmla="*/ 6517239 w 7308555"/>
              <a:gd name="connsiteY2607" fmla="*/ 3922037 h 6451461"/>
              <a:gd name="connsiteX2608" fmla="*/ 6517239 w 7308555"/>
              <a:gd name="connsiteY2608" fmla="*/ 3909413 h 6451461"/>
              <a:gd name="connsiteX2609" fmla="*/ 6555775 w 7308555"/>
              <a:gd name="connsiteY2609" fmla="*/ 3934661 h 6451461"/>
              <a:gd name="connsiteX2610" fmla="*/ 6466079 w 7308555"/>
              <a:gd name="connsiteY2610" fmla="*/ 3756598 h 6451461"/>
              <a:gd name="connsiteX2611" fmla="*/ 6401631 w 7308555"/>
              <a:gd name="connsiteY2611" fmla="*/ 3667566 h 6451461"/>
              <a:gd name="connsiteX2612" fmla="*/ 6389007 w 7308555"/>
              <a:gd name="connsiteY2612" fmla="*/ 3667566 h 6451461"/>
              <a:gd name="connsiteX2613" fmla="*/ 6208951 w 7308555"/>
              <a:gd name="connsiteY2613" fmla="*/ 3400472 h 6451461"/>
              <a:gd name="connsiteX2614" fmla="*/ 6208951 w 7308555"/>
              <a:gd name="connsiteY2614" fmla="*/ 3375224 h 6451461"/>
              <a:gd name="connsiteX2615" fmla="*/ 6196327 w 7308555"/>
              <a:gd name="connsiteY2615" fmla="*/ 3387848 h 6451461"/>
              <a:gd name="connsiteX2616" fmla="*/ 6145167 w 7308555"/>
              <a:gd name="connsiteY2616" fmla="*/ 3311440 h 6451461"/>
              <a:gd name="connsiteX2617" fmla="*/ 6094007 w 7308555"/>
              <a:gd name="connsiteY2617" fmla="*/ 3260281 h 6451461"/>
              <a:gd name="connsiteX2618" fmla="*/ 6081383 w 7308555"/>
              <a:gd name="connsiteY2618" fmla="*/ 3298152 h 6451461"/>
              <a:gd name="connsiteX2619" fmla="*/ 6119919 w 7308555"/>
              <a:gd name="connsiteY2619" fmla="*/ 3349312 h 6451461"/>
              <a:gd name="connsiteX2620" fmla="*/ 6119919 w 7308555"/>
              <a:gd name="connsiteY2620" fmla="*/ 3336688 h 6451461"/>
              <a:gd name="connsiteX2621" fmla="*/ 6312599 w 7308555"/>
              <a:gd name="connsiteY2621" fmla="*/ 3603783 h 6451461"/>
              <a:gd name="connsiteX2622" fmla="*/ 6298647 w 7308555"/>
              <a:gd name="connsiteY2622" fmla="*/ 3616407 h 6451461"/>
              <a:gd name="connsiteX2623" fmla="*/ 6298647 w 7308555"/>
              <a:gd name="connsiteY2623" fmla="*/ 3616407 h 6451461"/>
              <a:gd name="connsiteX2624" fmla="*/ 2981891 w 7308555"/>
              <a:gd name="connsiteY2624" fmla="*/ 3476215 h 6451461"/>
              <a:gd name="connsiteX2625" fmla="*/ 2969267 w 7308555"/>
              <a:gd name="connsiteY2625" fmla="*/ 3463591 h 6451461"/>
              <a:gd name="connsiteX2626" fmla="*/ 2995179 w 7308555"/>
              <a:gd name="connsiteY2626" fmla="*/ 3501463 h 6451461"/>
              <a:gd name="connsiteX2627" fmla="*/ 2981891 w 7308555"/>
              <a:gd name="connsiteY2627" fmla="*/ 3476215 h 6451461"/>
              <a:gd name="connsiteX2628" fmla="*/ 2981891 w 7308555"/>
              <a:gd name="connsiteY2628" fmla="*/ 3476215 h 6451461"/>
              <a:gd name="connsiteX2629" fmla="*/ 2017826 w 7308555"/>
              <a:gd name="connsiteY2629" fmla="*/ 3488839 h 6451461"/>
              <a:gd name="connsiteX2630" fmla="*/ 2005202 w 7308555"/>
              <a:gd name="connsiteY2630" fmla="*/ 3552623 h 6451461"/>
              <a:gd name="connsiteX2631" fmla="*/ 2017826 w 7308555"/>
              <a:gd name="connsiteY2631" fmla="*/ 3488839 h 6451461"/>
              <a:gd name="connsiteX2632" fmla="*/ 2017826 w 7308555"/>
              <a:gd name="connsiteY2632" fmla="*/ 3488839 h 6451461"/>
              <a:gd name="connsiteX2633" fmla="*/ 2583907 w 7308555"/>
              <a:gd name="connsiteY2633" fmla="*/ 3769222 h 6451461"/>
              <a:gd name="connsiteX2634" fmla="*/ 2609819 w 7308555"/>
              <a:gd name="connsiteY2634" fmla="*/ 3667566 h 6451461"/>
              <a:gd name="connsiteX2635" fmla="*/ 2597195 w 7308555"/>
              <a:gd name="connsiteY2635" fmla="*/ 3654942 h 6451461"/>
              <a:gd name="connsiteX2636" fmla="*/ 2609819 w 7308555"/>
              <a:gd name="connsiteY2636" fmla="*/ 3629695 h 6451461"/>
              <a:gd name="connsiteX2637" fmla="*/ 2609819 w 7308555"/>
              <a:gd name="connsiteY2637" fmla="*/ 3553287 h 6451461"/>
              <a:gd name="connsiteX2638" fmla="*/ 2583907 w 7308555"/>
              <a:gd name="connsiteY2638" fmla="*/ 3591159 h 6451461"/>
              <a:gd name="connsiteX2639" fmla="*/ 2596531 w 7308555"/>
              <a:gd name="connsiteY2639" fmla="*/ 3629031 h 6451461"/>
              <a:gd name="connsiteX2640" fmla="*/ 2583907 w 7308555"/>
              <a:gd name="connsiteY2640" fmla="*/ 3629031 h 6451461"/>
              <a:gd name="connsiteX2641" fmla="*/ 2583907 w 7308555"/>
              <a:gd name="connsiteY2641" fmla="*/ 3654278 h 6451461"/>
              <a:gd name="connsiteX2642" fmla="*/ 2571283 w 7308555"/>
              <a:gd name="connsiteY2642" fmla="*/ 3654278 h 6451461"/>
              <a:gd name="connsiteX2643" fmla="*/ 2571283 w 7308555"/>
              <a:gd name="connsiteY2643" fmla="*/ 3705438 h 6451461"/>
              <a:gd name="connsiteX2644" fmla="*/ 2545371 w 7308555"/>
              <a:gd name="connsiteY2644" fmla="*/ 3909413 h 6451461"/>
              <a:gd name="connsiteX2645" fmla="*/ 2519459 w 7308555"/>
              <a:gd name="connsiteY2645" fmla="*/ 3884165 h 6451461"/>
              <a:gd name="connsiteX2646" fmla="*/ 2519459 w 7308555"/>
              <a:gd name="connsiteY2646" fmla="*/ 3884165 h 6451461"/>
              <a:gd name="connsiteX2647" fmla="*/ 2532083 w 7308555"/>
              <a:gd name="connsiteY2647" fmla="*/ 3884165 h 6451461"/>
              <a:gd name="connsiteX2648" fmla="*/ 2544706 w 7308555"/>
              <a:gd name="connsiteY2648" fmla="*/ 3731350 h 6451461"/>
              <a:gd name="connsiteX2649" fmla="*/ 2544706 w 7308555"/>
              <a:gd name="connsiteY2649" fmla="*/ 3756598 h 6451461"/>
              <a:gd name="connsiteX2650" fmla="*/ 2518794 w 7308555"/>
              <a:gd name="connsiteY2650" fmla="*/ 3781846 h 6451461"/>
              <a:gd name="connsiteX2651" fmla="*/ 2518794 w 7308555"/>
              <a:gd name="connsiteY2651" fmla="*/ 3794469 h 6451461"/>
              <a:gd name="connsiteX2652" fmla="*/ 2518794 w 7308555"/>
              <a:gd name="connsiteY2652" fmla="*/ 3819718 h 6451461"/>
              <a:gd name="connsiteX2653" fmla="*/ 2518794 w 7308555"/>
              <a:gd name="connsiteY2653" fmla="*/ 3807093 h 6451461"/>
              <a:gd name="connsiteX2654" fmla="*/ 2506170 w 7308555"/>
              <a:gd name="connsiteY2654" fmla="*/ 3947285 h 6451461"/>
              <a:gd name="connsiteX2655" fmla="*/ 2518794 w 7308555"/>
              <a:gd name="connsiteY2655" fmla="*/ 3922037 h 6451461"/>
              <a:gd name="connsiteX2656" fmla="*/ 2531418 w 7308555"/>
              <a:gd name="connsiteY2656" fmla="*/ 3922037 h 6451461"/>
              <a:gd name="connsiteX2657" fmla="*/ 2518794 w 7308555"/>
              <a:gd name="connsiteY2657" fmla="*/ 4062229 h 6451461"/>
              <a:gd name="connsiteX2658" fmla="*/ 2557330 w 7308555"/>
              <a:gd name="connsiteY2658" fmla="*/ 3858253 h 6451461"/>
              <a:gd name="connsiteX2659" fmla="*/ 2557330 w 7308555"/>
              <a:gd name="connsiteY2659" fmla="*/ 3858253 h 6451461"/>
              <a:gd name="connsiteX2660" fmla="*/ 2557330 w 7308555"/>
              <a:gd name="connsiteY2660" fmla="*/ 3820382 h 6451461"/>
              <a:gd name="connsiteX2661" fmla="*/ 2569954 w 7308555"/>
              <a:gd name="connsiteY2661" fmla="*/ 3820382 h 6451461"/>
              <a:gd name="connsiteX2662" fmla="*/ 2557330 w 7308555"/>
              <a:gd name="connsiteY2662" fmla="*/ 3807758 h 6451461"/>
              <a:gd name="connsiteX2663" fmla="*/ 2583907 w 7308555"/>
              <a:gd name="connsiteY2663" fmla="*/ 3769222 h 6451461"/>
              <a:gd name="connsiteX2664" fmla="*/ 2583907 w 7308555"/>
              <a:gd name="connsiteY2664" fmla="*/ 3769222 h 6451461"/>
              <a:gd name="connsiteX2665" fmla="*/ 2288242 w 7308555"/>
              <a:gd name="connsiteY2665" fmla="*/ 3629031 h 6451461"/>
              <a:gd name="connsiteX2666" fmla="*/ 2314155 w 7308555"/>
              <a:gd name="connsiteY2666" fmla="*/ 3603783 h 6451461"/>
              <a:gd name="connsiteX2667" fmla="*/ 2301531 w 7308555"/>
              <a:gd name="connsiteY2667" fmla="*/ 3603783 h 6451461"/>
              <a:gd name="connsiteX2668" fmla="*/ 2288242 w 7308555"/>
              <a:gd name="connsiteY2668" fmla="*/ 3629031 h 6451461"/>
              <a:gd name="connsiteX2669" fmla="*/ 2288242 w 7308555"/>
              <a:gd name="connsiteY2669" fmla="*/ 3629031 h 6451461"/>
              <a:gd name="connsiteX2670" fmla="*/ 2365315 w 7308555"/>
              <a:gd name="connsiteY2670" fmla="*/ 3679526 h 6451461"/>
              <a:gd name="connsiteX2671" fmla="*/ 2377938 w 7308555"/>
              <a:gd name="connsiteY2671" fmla="*/ 3654278 h 6451461"/>
              <a:gd name="connsiteX2672" fmla="*/ 2365315 w 7308555"/>
              <a:gd name="connsiteY2672" fmla="*/ 3679526 h 6451461"/>
              <a:gd name="connsiteX2673" fmla="*/ 2365315 w 7308555"/>
              <a:gd name="connsiteY2673" fmla="*/ 3679526 h 6451461"/>
              <a:gd name="connsiteX2674" fmla="*/ 2545371 w 7308555"/>
              <a:gd name="connsiteY2674" fmla="*/ 3730686 h 6451461"/>
              <a:gd name="connsiteX2675" fmla="*/ 2557995 w 7308555"/>
              <a:gd name="connsiteY2675" fmla="*/ 3718062 h 6451461"/>
              <a:gd name="connsiteX2676" fmla="*/ 2545371 w 7308555"/>
              <a:gd name="connsiteY2676" fmla="*/ 3705438 h 6451461"/>
              <a:gd name="connsiteX2677" fmla="*/ 2545371 w 7308555"/>
              <a:gd name="connsiteY2677" fmla="*/ 3730686 h 6451461"/>
              <a:gd name="connsiteX2678" fmla="*/ 2545371 w 7308555"/>
              <a:gd name="connsiteY2678" fmla="*/ 3730686 h 6451461"/>
              <a:gd name="connsiteX2679" fmla="*/ 4832949 w 7308555"/>
              <a:gd name="connsiteY2679" fmla="*/ 3858253 h 6451461"/>
              <a:gd name="connsiteX2680" fmla="*/ 4820325 w 7308555"/>
              <a:gd name="connsiteY2680" fmla="*/ 3922037 h 6451461"/>
              <a:gd name="connsiteX2681" fmla="*/ 4846237 w 7308555"/>
              <a:gd name="connsiteY2681" fmla="*/ 3922037 h 6451461"/>
              <a:gd name="connsiteX2682" fmla="*/ 4820325 w 7308555"/>
              <a:gd name="connsiteY2682" fmla="*/ 3922037 h 6451461"/>
              <a:gd name="connsiteX2683" fmla="*/ 4923309 w 7308555"/>
              <a:gd name="connsiteY2683" fmla="*/ 3947285 h 6451461"/>
              <a:gd name="connsiteX2684" fmla="*/ 4910021 w 7308555"/>
              <a:gd name="connsiteY2684" fmla="*/ 3947285 h 6451461"/>
              <a:gd name="connsiteX2685" fmla="*/ 4961181 w 7308555"/>
              <a:gd name="connsiteY2685" fmla="*/ 3883501 h 6451461"/>
              <a:gd name="connsiteX2686" fmla="*/ 4948557 w 7308555"/>
              <a:gd name="connsiteY2686" fmla="*/ 3870877 h 6451461"/>
              <a:gd name="connsiteX2687" fmla="*/ 4961181 w 7308555"/>
              <a:gd name="connsiteY2687" fmla="*/ 3870877 h 6451461"/>
              <a:gd name="connsiteX2688" fmla="*/ 4948557 w 7308555"/>
              <a:gd name="connsiteY2688" fmla="*/ 3794469 h 6451461"/>
              <a:gd name="connsiteX2689" fmla="*/ 4897397 w 7308555"/>
              <a:gd name="connsiteY2689" fmla="*/ 3718062 h 6451461"/>
              <a:gd name="connsiteX2690" fmla="*/ 4846237 w 7308555"/>
              <a:gd name="connsiteY2690" fmla="*/ 3755934 h 6451461"/>
              <a:gd name="connsiteX2691" fmla="*/ 4833613 w 7308555"/>
              <a:gd name="connsiteY2691" fmla="*/ 3730686 h 6451461"/>
              <a:gd name="connsiteX2692" fmla="*/ 4833613 w 7308555"/>
              <a:gd name="connsiteY2692" fmla="*/ 3755934 h 6451461"/>
              <a:gd name="connsiteX2693" fmla="*/ 4832949 w 7308555"/>
              <a:gd name="connsiteY2693" fmla="*/ 3858253 h 6451461"/>
              <a:gd name="connsiteX2694" fmla="*/ 4832949 w 7308555"/>
              <a:gd name="connsiteY2694" fmla="*/ 3858253 h 6451461"/>
              <a:gd name="connsiteX2695" fmla="*/ 4935933 w 7308555"/>
              <a:gd name="connsiteY2695" fmla="*/ 3870877 h 6451461"/>
              <a:gd name="connsiteX2696" fmla="*/ 4948557 w 7308555"/>
              <a:gd name="connsiteY2696" fmla="*/ 3870877 h 6451461"/>
              <a:gd name="connsiteX2697" fmla="*/ 4922645 w 7308555"/>
              <a:gd name="connsiteY2697" fmla="*/ 3883501 h 6451461"/>
              <a:gd name="connsiteX2698" fmla="*/ 4935933 w 7308555"/>
              <a:gd name="connsiteY2698" fmla="*/ 3870877 h 6451461"/>
              <a:gd name="connsiteX2699" fmla="*/ 4935933 w 7308555"/>
              <a:gd name="connsiteY2699" fmla="*/ 3870877 h 6451461"/>
              <a:gd name="connsiteX2700" fmla="*/ 2519459 w 7308555"/>
              <a:gd name="connsiteY2700" fmla="*/ 3769222 h 6451461"/>
              <a:gd name="connsiteX2701" fmla="*/ 2519459 w 7308555"/>
              <a:gd name="connsiteY2701" fmla="*/ 3769222 h 6451461"/>
              <a:gd name="connsiteX2702" fmla="*/ 2519459 w 7308555"/>
              <a:gd name="connsiteY2702" fmla="*/ 3731350 h 6451461"/>
              <a:gd name="connsiteX2703" fmla="*/ 2519459 w 7308555"/>
              <a:gd name="connsiteY2703" fmla="*/ 3731350 h 6451461"/>
              <a:gd name="connsiteX2704" fmla="*/ 2519459 w 7308555"/>
              <a:gd name="connsiteY2704" fmla="*/ 3756598 h 6451461"/>
              <a:gd name="connsiteX2705" fmla="*/ 2519459 w 7308555"/>
              <a:gd name="connsiteY2705" fmla="*/ 3769222 h 6451461"/>
              <a:gd name="connsiteX2706" fmla="*/ 2519459 w 7308555"/>
              <a:gd name="connsiteY2706" fmla="*/ 3769222 h 6451461"/>
              <a:gd name="connsiteX2707" fmla="*/ 4781789 w 7308555"/>
              <a:gd name="connsiteY2707" fmla="*/ 3743310 h 6451461"/>
              <a:gd name="connsiteX2708" fmla="*/ 4820325 w 7308555"/>
              <a:gd name="connsiteY2708" fmla="*/ 3768558 h 6451461"/>
              <a:gd name="connsiteX2709" fmla="*/ 4794413 w 7308555"/>
              <a:gd name="connsiteY2709" fmla="*/ 3755934 h 6451461"/>
              <a:gd name="connsiteX2710" fmla="*/ 4781789 w 7308555"/>
              <a:gd name="connsiteY2710" fmla="*/ 3743310 h 6451461"/>
              <a:gd name="connsiteX2711" fmla="*/ 4781789 w 7308555"/>
              <a:gd name="connsiteY2711" fmla="*/ 3743310 h 6451461"/>
              <a:gd name="connsiteX2712" fmla="*/ 1928130 w 7308555"/>
              <a:gd name="connsiteY2712" fmla="*/ 3832341 h 6451461"/>
              <a:gd name="connsiteX2713" fmla="*/ 1915506 w 7308555"/>
              <a:gd name="connsiteY2713" fmla="*/ 3883501 h 6451461"/>
              <a:gd name="connsiteX2714" fmla="*/ 1928130 w 7308555"/>
              <a:gd name="connsiteY2714" fmla="*/ 3832341 h 6451461"/>
              <a:gd name="connsiteX2715" fmla="*/ 1928130 w 7308555"/>
              <a:gd name="connsiteY2715" fmla="*/ 3832341 h 6451461"/>
              <a:gd name="connsiteX2716" fmla="*/ 4614357 w 7308555"/>
              <a:gd name="connsiteY2716" fmla="*/ 3883501 h 6451461"/>
              <a:gd name="connsiteX2717" fmla="*/ 4652893 w 7308555"/>
              <a:gd name="connsiteY2717" fmla="*/ 3896125 h 6451461"/>
              <a:gd name="connsiteX2718" fmla="*/ 4652893 w 7308555"/>
              <a:gd name="connsiteY2718" fmla="*/ 3883501 h 6451461"/>
              <a:gd name="connsiteX2719" fmla="*/ 4601733 w 7308555"/>
              <a:gd name="connsiteY2719" fmla="*/ 3870877 h 6451461"/>
              <a:gd name="connsiteX2720" fmla="*/ 4601733 w 7308555"/>
              <a:gd name="connsiteY2720" fmla="*/ 3896125 h 6451461"/>
              <a:gd name="connsiteX2721" fmla="*/ 4614357 w 7308555"/>
              <a:gd name="connsiteY2721" fmla="*/ 3883501 h 6451461"/>
              <a:gd name="connsiteX2722" fmla="*/ 4614357 w 7308555"/>
              <a:gd name="connsiteY2722" fmla="*/ 3883501 h 6451461"/>
              <a:gd name="connsiteX2723" fmla="*/ 1735450 w 7308555"/>
              <a:gd name="connsiteY2723" fmla="*/ 4011069 h 6451461"/>
              <a:gd name="connsiteX2724" fmla="*/ 1761362 w 7308555"/>
              <a:gd name="connsiteY2724" fmla="*/ 4011069 h 6451461"/>
              <a:gd name="connsiteX2725" fmla="*/ 1735450 w 7308555"/>
              <a:gd name="connsiteY2725" fmla="*/ 3998445 h 6451461"/>
              <a:gd name="connsiteX2726" fmla="*/ 1735450 w 7308555"/>
              <a:gd name="connsiteY2726" fmla="*/ 4011069 h 6451461"/>
              <a:gd name="connsiteX2727" fmla="*/ 1735450 w 7308555"/>
              <a:gd name="connsiteY2727" fmla="*/ 4011069 h 6451461"/>
              <a:gd name="connsiteX2728" fmla="*/ 3997780 w 7308555"/>
              <a:gd name="connsiteY2728" fmla="*/ 3998445 h 6451461"/>
              <a:gd name="connsiteX2729" fmla="*/ 3997780 w 7308555"/>
              <a:gd name="connsiteY2729" fmla="*/ 3998445 h 6451461"/>
              <a:gd name="connsiteX2730" fmla="*/ 3997780 w 7308555"/>
              <a:gd name="connsiteY2730" fmla="*/ 3998445 h 6451461"/>
              <a:gd name="connsiteX2731" fmla="*/ 5090077 w 7308555"/>
              <a:gd name="connsiteY2731" fmla="*/ 4011069 h 6451461"/>
              <a:gd name="connsiteX2732" fmla="*/ 5090077 w 7308555"/>
              <a:gd name="connsiteY2732" fmla="*/ 4023692 h 6451461"/>
              <a:gd name="connsiteX2733" fmla="*/ 5115989 w 7308555"/>
              <a:gd name="connsiteY2733" fmla="*/ 4036316 h 6451461"/>
              <a:gd name="connsiteX2734" fmla="*/ 5090077 w 7308555"/>
              <a:gd name="connsiteY2734" fmla="*/ 4011069 h 6451461"/>
              <a:gd name="connsiteX2735" fmla="*/ 5090077 w 7308555"/>
              <a:gd name="connsiteY2735" fmla="*/ 4011069 h 6451461"/>
              <a:gd name="connsiteX2736" fmla="*/ 5154525 w 7308555"/>
              <a:gd name="connsiteY2736" fmla="*/ 4023692 h 6451461"/>
              <a:gd name="connsiteX2737" fmla="*/ 5141902 w 7308555"/>
              <a:gd name="connsiteY2737" fmla="*/ 4023692 h 6451461"/>
              <a:gd name="connsiteX2738" fmla="*/ 5154525 w 7308555"/>
              <a:gd name="connsiteY2738" fmla="*/ 4036316 h 6451461"/>
              <a:gd name="connsiteX2739" fmla="*/ 5167149 w 7308555"/>
              <a:gd name="connsiteY2739" fmla="*/ 4011069 h 6451461"/>
              <a:gd name="connsiteX2740" fmla="*/ 5154525 w 7308555"/>
              <a:gd name="connsiteY2740" fmla="*/ 4023692 h 6451461"/>
              <a:gd name="connsiteX2741" fmla="*/ 5154525 w 7308555"/>
              <a:gd name="connsiteY2741" fmla="*/ 4023692 h 6451461"/>
              <a:gd name="connsiteX2742" fmla="*/ 5141902 w 7308555"/>
              <a:gd name="connsiteY2742" fmla="*/ 4036316 h 6451461"/>
              <a:gd name="connsiteX2743" fmla="*/ 5115989 w 7308555"/>
              <a:gd name="connsiteY2743" fmla="*/ 4036316 h 6451461"/>
              <a:gd name="connsiteX2744" fmla="*/ 5115989 w 7308555"/>
              <a:gd name="connsiteY2744" fmla="*/ 4061564 h 6451461"/>
              <a:gd name="connsiteX2745" fmla="*/ 5128613 w 7308555"/>
              <a:gd name="connsiteY2745" fmla="*/ 4061564 h 6451461"/>
              <a:gd name="connsiteX2746" fmla="*/ 5141237 w 7308555"/>
              <a:gd name="connsiteY2746" fmla="*/ 4061564 h 6451461"/>
              <a:gd name="connsiteX2747" fmla="*/ 5141902 w 7308555"/>
              <a:gd name="connsiteY2747" fmla="*/ 4036316 h 6451461"/>
              <a:gd name="connsiteX2748" fmla="*/ 5141902 w 7308555"/>
              <a:gd name="connsiteY2748" fmla="*/ 4036316 h 6451461"/>
              <a:gd name="connsiteX2749" fmla="*/ 5128613 w 7308555"/>
              <a:gd name="connsiteY2749" fmla="*/ 4074188 h 6451461"/>
              <a:gd name="connsiteX2750" fmla="*/ 5141237 w 7308555"/>
              <a:gd name="connsiteY2750" fmla="*/ 4074188 h 6451461"/>
              <a:gd name="connsiteX2751" fmla="*/ 5128613 w 7308555"/>
              <a:gd name="connsiteY2751" fmla="*/ 4061564 h 6451461"/>
              <a:gd name="connsiteX2752" fmla="*/ 5128613 w 7308555"/>
              <a:gd name="connsiteY2752" fmla="*/ 4074188 h 6451461"/>
              <a:gd name="connsiteX2753" fmla="*/ 5128613 w 7308555"/>
              <a:gd name="connsiteY2753" fmla="*/ 4074188 h 6451461"/>
              <a:gd name="connsiteX2754" fmla="*/ 1812522 w 7308555"/>
              <a:gd name="connsiteY2754" fmla="*/ 4189132 h 6451461"/>
              <a:gd name="connsiteX2755" fmla="*/ 1812522 w 7308555"/>
              <a:gd name="connsiteY2755" fmla="*/ 4201756 h 6451461"/>
              <a:gd name="connsiteX2756" fmla="*/ 1825146 w 7308555"/>
              <a:gd name="connsiteY2756" fmla="*/ 4201756 h 6451461"/>
              <a:gd name="connsiteX2757" fmla="*/ 1825146 w 7308555"/>
              <a:gd name="connsiteY2757" fmla="*/ 4214379 h 6451461"/>
              <a:gd name="connsiteX2758" fmla="*/ 1837770 w 7308555"/>
              <a:gd name="connsiteY2758" fmla="*/ 4163219 h 6451461"/>
              <a:gd name="connsiteX2759" fmla="*/ 1850394 w 7308555"/>
              <a:gd name="connsiteY2759" fmla="*/ 4112060 h 6451461"/>
              <a:gd name="connsiteX2760" fmla="*/ 1811858 w 7308555"/>
              <a:gd name="connsiteY2760" fmla="*/ 4175843 h 6451461"/>
              <a:gd name="connsiteX2761" fmla="*/ 1812522 w 7308555"/>
              <a:gd name="connsiteY2761" fmla="*/ 4189132 h 6451461"/>
              <a:gd name="connsiteX2762" fmla="*/ 1825146 w 7308555"/>
              <a:gd name="connsiteY2762" fmla="*/ 4189132 h 6451461"/>
              <a:gd name="connsiteX2763" fmla="*/ 1812522 w 7308555"/>
              <a:gd name="connsiteY2763" fmla="*/ 4189132 h 6451461"/>
              <a:gd name="connsiteX2764" fmla="*/ 1812522 w 7308555"/>
              <a:gd name="connsiteY2764" fmla="*/ 4189132 h 6451461"/>
              <a:gd name="connsiteX2765" fmla="*/ 4769165 w 7308555"/>
              <a:gd name="connsiteY2765" fmla="*/ 4137972 h 6451461"/>
              <a:gd name="connsiteX2766" fmla="*/ 4781789 w 7308555"/>
              <a:gd name="connsiteY2766" fmla="*/ 4163219 h 6451461"/>
              <a:gd name="connsiteX2767" fmla="*/ 4781789 w 7308555"/>
              <a:gd name="connsiteY2767" fmla="*/ 4175843 h 6451461"/>
              <a:gd name="connsiteX2768" fmla="*/ 4794413 w 7308555"/>
              <a:gd name="connsiteY2768" fmla="*/ 4188467 h 6451461"/>
              <a:gd name="connsiteX2769" fmla="*/ 4794413 w 7308555"/>
              <a:gd name="connsiteY2769" fmla="*/ 4188467 h 6451461"/>
              <a:gd name="connsiteX2770" fmla="*/ 4781789 w 7308555"/>
              <a:gd name="connsiteY2770" fmla="*/ 4137307 h 6451461"/>
              <a:gd name="connsiteX2771" fmla="*/ 4794413 w 7308555"/>
              <a:gd name="connsiteY2771" fmla="*/ 4137307 h 6451461"/>
              <a:gd name="connsiteX2772" fmla="*/ 4781789 w 7308555"/>
              <a:gd name="connsiteY2772" fmla="*/ 4137307 h 6451461"/>
              <a:gd name="connsiteX2773" fmla="*/ 4781789 w 7308555"/>
              <a:gd name="connsiteY2773" fmla="*/ 4149931 h 6451461"/>
              <a:gd name="connsiteX2774" fmla="*/ 4781789 w 7308555"/>
              <a:gd name="connsiteY2774" fmla="*/ 4162555 h 6451461"/>
              <a:gd name="connsiteX2775" fmla="*/ 4769165 w 7308555"/>
              <a:gd name="connsiteY2775" fmla="*/ 4137972 h 6451461"/>
              <a:gd name="connsiteX2776" fmla="*/ 4769165 w 7308555"/>
              <a:gd name="connsiteY2776" fmla="*/ 4137972 h 6451461"/>
              <a:gd name="connsiteX2777" fmla="*/ 1696914 w 7308555"/>
              <a:gd name="connsiteY2777" fmla="*/ 4252915 h 6451461"/>
              <a:gd name="connsiteX2778" fmla="*/ 1696914 w 7308555"/>
              <a:gd name="connsiteY2778" fmla="*/ 4240292 h 6451461"/>
              <a:gd name="connsiteX2779" fmla="*/ 1684290 w 7308555"/>
              <a:gd name="connsiteY2779" fmla="*/ 4265539 h 6451461"/>
              <a:gd name="connsiteX2780" fmla="*/ 1696914 w 7308555"/>
              <a:gd name="connsiteY2780" fmla="*/ 4252915 h 6451461"/>
              <a:gd name="connsiteX2781" fmla="*/ 1696914 w 7308555"/>
              <a:gd name="connsiteY2781" fmla="*/ 4252915 h 6451461"/>
              <a:gd name="connsiteX2782" fmla="*/ 2416475 w 7308555"/>
              <a:gd name="connsiteY2782" fmla="*/ 4329323 h 6451461"/>
              <a:gd name="connsiteX2783" fmla="*/ 2429098 w 7308555"/>
              <a:gd name="connsiteY2783" fmla="*/ 4265539 h 6451461"/>
              <a:gd name="connsiteX2784" fmla="*/ 2416475 w 7308555"/>
              <a:gd name="connsiteY2784" fmla="*/ 4329323 h 6451461"/>
              <a:gd name="connsiteX2785" fmla="*/ 2416475 w 7308555"/>
              <a:gd name="connsiteY2785" fmla="*/ 4329323 h 6451461"/>
              <a:gd name="connsiteX2786" fmla="*/ 1645090 w 7308555"/>
              <a:gd name="connsiteY2786" fmla="*/ 4303411 h 6451461"/>
              <a:gd name="connsiteX2787" fmla="*/ 1632466 w 7308555"/>
              <a:gd name="connsiteY2787" fmla="*/ 4341283 h 6451461"/>
              <a:gd name="connsiteX2788" fmla="*/ 1671002 w 7308555"/>
              <a:gd name="connsiteY2788" fmla="*/ 4277499 h 6451461"/>
              <a:gd name="connsiteX2789" fmla="*/ 1645090 w 7308555"/>
              <a:gd name="connsiteY2789" fmla="*/ 4303411 h 6451461"/>
              <a:gd name="connsiteX2790" fmla="*/ 1645090 w 7308555"/>
              <a:gd name="connsiteY2790" fmla="*/ 4303411 h 6451461"/>
              <a:gd name="connsiteX2791" fmla="*/ 1761362 w 7308555"/>
              <a:gd name="connsiteY2791" fmla="*/ 4545922 h 6451461"/>
              <a:gd name="connsiteX2792" fmla="*/ 1825810 w 7308555"/>
              <a:gd name="connsiteY2792" fmla="*/ 4444267 h 6451461"/>
              <a:gd name="connsiteX2793" fmla="*/ 1876970 w 7308555"/>
              <a:gd name="connsiteY2793" fmla="*/ 4316699 h 6451461"/>
              <a:gd name="connsiteX2794" fmla="*/ 1761362 w 7308555"/>
              <a:gd name="connsiteY2794" fmla="*/ 4545922 h 6451461"/>
              <a:gd name="connsiteX2795" fmla="*/ 1761362 w 7308555"/>
              <a:gd name="connsiteY2795" fmla="*/ 4545922 h 6451461"/>
              <a:gd name="connsiteX2796" fmla="*/ 2416475 w 7308555"/>
              <a:gd name="connsiteY2796" fmla="*/ 4367195 h 6451461"/>
              <a:gd name="connsiteX2797" fmla="*/ 2416475 w 7308555"/>
              <a:gd name="connsiteY2797" fmla="*/ 4341947 h 6451461"/>
              <a:gd name="connsiteX2798" fmla="*/ 2416475 w 7308555"/>
              <a:gd name="connsiteY2798" fmla="*/ 4367195 h 6451461"/>
              <a:gd name="connsiteX2799" fmla="*/ 2416475 w 7308555"/>
              <a:gd name="connsiteY2799" fmla="*/ 4367195 h 6451461"/>
              <a:gd name="connsiteX2800" fmla="*/ 4627645 w 7308555"/>
              <a:gd name="connsiteY2800" fmla="*/ 4864176 h 6451461"/>
              <a:gd name="connsiteX2801" fmla="*/ 4640269 w 7308555"/>
              <a:gd name="connsiteY2801" fmla="*/ 4826305 h 6451461"/>
              <a:gd name="connsiteX2802" fmla="*/ 4627645 w 7308555"/>
              <a:gd name="connsiteY2802" fmla="*/ 4826305 h 6451461"/>
              <a:gd name="connsiteX2803" fmla="*/ 4704717 w 7308555"/>
              <a:gd name="connsiteY2803" fmla="*/ 4724649 h 6451461"/>
              <a:gd name="connsiteX2804" fmla="*/ 4704717 w 7308555"/>
              <a:gd name="connsiteY2804" fmla="*/ 4724649 h 6451461"/>
              <a:gd name="connsiteX2805" fmla="*/ 4704717 w 7308555"/>
              <a:gd name="connsiteY2805" fmla="*/ 4673490 h 6451461"/>
              <a:gd name="connsiteX2806" fmla="*/ 4666181 w 7308555"/>
              <a:gd name="connsiteY2806" fmla="*/ 4584458 h 6451461"/>
              <a:gd name="connsiteX2807" fmla="*/ 4743253 w 7308555"/>
              <a:gd name="connsiteY2807" fmla="*/ 4533298 h 6451461"/>
              <a:gd name="connsiteX2808" fmla="*/ 4781789 w 7308555"/>
              <a:gd name="connsiteY2808" fmla="*/ 4469515 h 6451461"/>
              <a:gd name="connsiteX2809" fmla="*/ 4743253 w 7308555"/>
              <a:gd name="connsiteY2809" fmla="*/ 4507386 h 6451461"/>
              <a:gd name="connsiteX2810" fmla="*/ 4730629 w 7308555"/>
              <a:gd name="connsiteY2810" fmla="*/ 4482138 h 6451461"/>
              <a:gd name="connsiteX2811" fmla="*/ 4718005 w 7308555"/>
              <a:gd name="connsiteY2811" fmla="*/ 4533298 h 6451461"/>
              <a:gd name="connsiteX2812" fmla="*/ 4589773 w 7308555"/>
              <a:gd name="connsiteY2812" fmla="*/ 4558546 h 6451461"/>
              <a:gd name="connsiteX2813" fmla="*/ 4602397 w 7308555"/>
              <a:gd name="connsiteY2813" fmla="*/ 4533298 h 6451461"/>
              <a:gd name="connsiteX2814" fmla="*/ 4615021 w 7308555"/>
              <a:gd name="connsiteY2814" fmla="*/ 4342611 h 6451461"/>
              <a:gd name="connsiteX2815" fmla="*/ 4576485 w 7308555"/>
              <a:gd name="connsiteY2815" fmla="*/ 4520675 h 6451461"/>
              <a:gd name="connsiteX2816" fmla="*/ 4525325 w 7308555"/>
              <a:gd name="connsiteY2816" fmla="*/ 4584458 h 6451461"/>
              <a:gd name="connsiteX2817" fmla="*/ 4486789 w 7308555"/>
              <a:gd name="connsiteY2817" fmla="*/ 4660866 h 6451461"/>
              <a:gd name="connsiteX2818" fmla="*/ 4474165 w 7308555"/>
              <a:gd name="connsiteY2818" fmla="*/ 4648242 h 6451461"/>
              <a:gd name="connsiteX2819" fmla="*/ 4474165 w 7308555"/>
              <a:gd name="connsiteY2819" fmla="*/ 4712026 h 6451461"/>
              <a:gd name="connsiteX2820" fmla="*/ 4486789 w 7308555"/>
              <a:gd name="connsiteY2820" fmla="*/ 4712026 h 6451461"/>
              <a:gd name="connsiteX2821" fmla="*/ 4460877 w 7308555"/>
              <a:gd name="connsiteY2821" fmla="*/ 4749898 h 6451461"/>
              <a:gd name="connsiteX2822" fmla="*/ 4473501 w 7308555"/>
              <a:gd name="connsiteY2822" fmla="*/ 4762521 h 6451461"/>
              <a:gd name="connsiteX2823" fmla="*/ 4473501 w 7308555"/>
              <a:gd name="connsiteY2823" fmla="*/ 4762521 h 6451461"/>
              <a:gd name="connsiteX2824" fmla="*/ 4486125 w 7308555"/>
              <a:gd name="connsiteY2824" fmla="*/ 4787769 h 6451461"/>
              <a:gd name="connsiteX2825" fmla="*/ 4486125 w 7308555"/>
              <a:gd name="connsiteY2825" fmla="*/ 4813017 h 6451461"/>
              <a:gd name="connsiteX2826" fmla="*/ 4460212 w 7308555"/>
              <a:gd name="connsiteY2826" fmla="*/ 4800393 h 6451461"/>
              <a:gd name="connsiteX2827" fmla="*/ 4447589 w 7308555"/>
              <a:gd name="connsiteY2827" fmla="*/ 4775145 h 6451461"/>
              <a:gd name="connsiteX2828" fmla="*/ 4447589 w 7308555"/>
              <a:gd name="connsiteY2828" fmla="*/ 4787769 h 6451461"/>
              <a:gd name="connsiteX2829" fmla="*/ 4434965 w 7308555"/>
              <a:gd name="connsiteY2829" fmla="*/ 4762521 h 6451461"/>
              <a:gd name="connsiteX2830" fmla="*/ 4447589 w 7308555"/>
              <a:gd name="connsiteY2830" fmla="*/ 4762521 h 6451461"/>
              <a:gd name="connsiteX2831" fmla="*/ 4447589 w 7308555"/>
              <a:gd name="connsiteY2831" fmla="*/ 4749898 h 6451461"/>
              <a:gd name="connsiteX2832" fmla="*/ 4421677 w 7308555"/>
              <a:gd name="connsiteY2832" fmla="*/ 4762521 h 6451461"/>
              <a:gd name="connsiteX2833" fmla="*/ 4421677 w 7308555"/>
              <a:gd name="connsiteY2833" fmla="*/ 4749898 h 6451461"/>
              <a:gd name="connsiteX2834" fmla="*/ 4395764 w 7308555"/>
              <a:gd name="connsiteY2834" fmla="*/ 4749898 h 6451461"/>
              <a:gd name="connsiteX2835" fmla="*/ 4383141 w 7308555"/>
              <a:gd name="connsiteY2835" fmla="*/ 4775145 h 6451461"/>
              <a:gd name="connsiteX2836" fmla="*/ 4434301 w 7308555"/>
              <a:gd name="connsiteY2836" fmla="*/ 4826305 h 6451461"/>
              <a:gd name="connsiteX2837" fmla="*/ 4408388 w 7308555"/>
              <a:gd name="connsiteY2837" fmla="*/ 4940584 h 6451461"/>
              <a:gd name="connsiteX2838" fmla="*/ 4421012 w 7308555"/>
              <a:gd name="connsiteY2838" fmla="*/ 4940584 h 6451461"/>
              <a:gd name="connsiteX2839" fmla="*/ 4421012 w 7308555"/>
              <a:gd name="connsiteY2839" fmla="*/ 4965832 h 6451461"/>
              <a:gd name="connsiteX2840" fmla="*/ 4433636 w 7308555"/>
              <a:gd name="connsiteY2840" fmla="*/ 4953208 h 6451461"/>
              <a:gd name="connsiteX2841" fmla="*/ 4433636 w 7308555"/>
              <a:gd name="connsiteY2841" fmla="*/ 4965832 h 6451461"/>
              <a:gd name="connsiteX2842" fmla="*/ 4472172 w 7308555"/>
              <a:gd name="connsiteY2842" fmla="*/ 4978456 h 6451461"/>
              <a:gd name="connsiteX2843" fmla="*/ 4446260 w 7308555"/>
              <a:gd name="connsiteY2843" fmla="*/ 4978456 h 6451461"/>
              <a:gd name="connsiteX2844" fmla="*/ 4446260 w 7308555"/>
              <a:gd name="connsiteY2844" fmla="*/ 5003703 h 6451461"/>
              <a:gd name="connsiteX2845" fmla="*/ 4472172 w 7308555"/>
              <a:gd name="connsiteY2845" fmla="*/ 4991080 h 6451461"/>
              <a:gd name="connsiteX2846" fmla="*/ 4472172 w 7308555"/>
              <a:gd name="connsiteY2846" fmla="*/ 5003703 h 6451461"/>
              <a:gd name="connsiteX2847" fmla="*/ 4484796 w 7308555"/>
              <a:gd name="connsiteY2847" fmla="*/ 4991080 h 6451461"/>
              <a:gd name="connsiteX2848" fmla="*/ 4510708 w 7308555"/>
              <a:gd name="connsiteY2848" fmla="*/ 5003703 h 6451461"/>
              <a:gd name="connsiteX2849" fmla="*/ 4523332 w 7308555"/>
              <a:gd name="connsiteY2849" fmla="*/ 5016327 h 6451461"/>
              <a:gd name="connsiteX2850" fmla="*/ 4523332 w 7308555"/>
              <a:gd name="connsiteY2850" fmla="*/ 5003703 h 6451461"/>
              <a:gd name="connsiteX2851" fmla="*/ 4574492 w 7308555"/>
              <a:gd name="connsiteY2851" fmla="*/ 4978456 h 6451461"/>
              <a:gd name="connsiteX2852" fmla="*/ 4600404 w 7308555"/>
              <a:gd name="connsiteY2852" fmla="*/ 5003703 h 6451461"/>
              <a:gd name="connsiteX2853" fmla="*/ 4626316 w 7308555"/>
              <a:gd name="connsiteY2853" fmla="*/ 4939920 h 6451461"/>
              <a:gd name="connsiteX2854" fmla="*/ 4626316 w 7308555"/>
              <a:gd name="connsiteY2854" fmla="*/ 4902048 h 6451461"/>
              <a:gd name="connsiteX2855" fmla="*/ 4600404 w 7308555"/>
              <a:gd name="connsiteY2855" fmla="*/ 4914672 h 6451461"/>
              <a:gd name="connsiteX2856" fmla="*/ 4600404 w 7308555"/>
              <a:gd name="connsiteY2856" fmla="*/ 4850888 h 6451461"/>
              <a:gd name="connsiteX2857" fmla="*/ 4627645 w 7308555"/>
              <a:gd name="connsiteY2857" fmla="*/ 4864176 h 6451461"/>
              <a:gd name="connsiteX2858" fmla="*/ 4627645 w 7308555"/>
              <a:gd name="connsiteY2858" fmla="*/ 4864176 h 6451461"/>
              <a:gd name="connsiteX2859" fmla="*/ 4589109 w 7308555"/>
              <a:gd name="connsiteY2859" fmla="*/ 4902048 h 6451461"/>
              <a:gd name="connsiteX2860" fmla="*/ 4589109 w 7308555"/>
              <a:gd name="connsiteY2860" fmla="*/ 4902048 h 6451461"/>
              <a:gd name="connsiteX2861" fmla="*/ 4576485 w 7308555"/>
              <a:gd name="connsiteY2861" fmla="*/ 4876800 h 6451461"/>
              <a:gd name="connsiteX2862" fmla="*/ 4576485 w 7308555"/>
              <a:gd name="connsiteY2862" fmla="*/ 4876800 h 6451461"/>
              <a:gd name="connsiteX2863" fmla="*/ 4589109 w 7308555"/>
              <a:gd name="connsiteY2863" fmla="*/ 4889424 h 6451461"/>
              <a:gd name="connsiteX2864" fmla="*/ 4589109 w 7308555"/>
              <a:gd name="connsiteY2864" fmla="*/ 4902048 h 6451461"/>
              <a:gd name="connsiteX2865" fmla="*/ 4589109 w 7308555"/>
              <a:gd name="connsiteY2865" fmla="*/ 4902048 h 6451461"/>
              <a:gd name="connsiteX2866" fmla="*/ 4897397 w 7308555"/>
              <a:gd name="connsiteY2866" fmla="*/ 4341947 h 6451461"/>
              <a:gd name="connsiteX2867" fmla="*/ 4884773 w 7308555"/>
              <a:gd name="connsiteY2867" fmla="*/ 4354571 h 6451461"/>
              <a:gd name="connsiteX2868" fmla="*/ 4897397 w 7308555"/>
              <a:gd name="connsiteY2868" fmla="*/ 4341947 h 6451461"/>
              <a:gd name="connsiteX2869" fmla="*/ 4897397 w 7308555"/>
              <a:gd name="connsiteY2869" fmla="*/ 4341947 h 6451461"/>
              <a:gd name="connsiteX2870" fmla="*/ 1632466 w 7308555"/>
              <a:gd name="connsiteY2870" fmla="*/ 4354571 h 6451461"/>
              <a:gd name="connsiteX2871" fmla="*/ 1581306 w 7308555"/>
              <a:gd name="connsiteY2871" fmla="*/ 4418355 h 6451461"/>
              <a:gd name="connsiteX2872" fmla="*/ 1632466 w 7308555"/>
              <a:gd name="connsiteY2872" fmla="*/ 4354571 h 6451461"/>
              <a:gd name="connsiteX2873" fmla="*/ 1632466 w 7308555"/>
              <a:gd name="connsiteY2873" fmla="*/ 4354571 h 6451461"/>
              <a:gd name="connsiteX2874" fmla="*/ 4832949 w 7308555"/>
              <a:gd name="connsiteY2874" fmla="*/ 4405731 h 6451461"/>
              <a:gd name="connsiteX2875" fmla="*/ 4807037 w 7308555"/>
              <a:gd name="connsiteY2875" fmla="*/ 4443602 h 6451461"/>
              <a:gd name="connsiteX2876" fmla="*/ 4832949 w 7308555"/>
              <a:gd name="connsiteY2876" fmla="*/ 4405731 h 6451461"/>
              <a:gd name="connsiteX2877" fmla="*/ 4832949 w 7308555"/>
              <a:gd name="connsiteY2877" fmla="*/ 4405731 h 6451461"/>
              <a:gd name="connsiteX2878" fmla="*/ 4434965 w 7308555"/>
              <a:gd name="connsiteY2878" fmla="*/ 4749233 h 6451461"/>
              <a:gd name="connsiteX2879" fmla="*/ 4460877 w 7308555"/>
              <a:gd name="connsiteY2879" fmla="*/ 4736609 h 6451461"/>
              <a:gd name="connsiteX2880" fmla="*/ 4448253 w 7308555"/>
              <a:gd name="connsiteY2880" fmla="*/ 4711361 h 6451461"/>
              <a:gd name="connsiteX2881" fmla="*/ 4383805 w 7308555"/>
              <a:gd name="connsiteY2881" fmla="*/ 4686114 h 6451461"/>
              <a:gd name="connsiteX2882" fmla="*/ 4383805 w 7308555"/>
              <a:gd name="connsiteY2882" fmla="*/ 4673490 h 6451461"/>
              <a:gd name="connsiteX2883" fmla="*/ 4357893 w 7308555"/>
              <a:gd name="connsiteY2883" fmla="*/ 4648242 h 6451461"/>
              <a:gd name="connsiteX2884" fmla="*/ 4331981 w 7308555"/>
              <a:gd name="connsiteY2884" fmla="*/ 4622994 h 6451461"/>
              <a:gd name="connsiteX2885" fmla="*/ 4306068 w 7308555"/>
              <a:gd name="connsiteY2885" fmla="*/ 4610371 h 6451461"/>
              <a:gd name="connsiteX2886" fmla="*/ 4306068 w 7308555"/>
              <a:gd name="connsiteY2886" fmla="*/ 4622994 h 6451461"/>
              <a:gd name="connsiteX2887" fmla="*/ 4280156 w 7308555"/>
              <a:gd name="connsiteY2887" fmla="*/ 4610371 h 6451461"/>
              <a:gd name="connsiteX2888" fmla="*/ 4267532 w 7308555"/>
              <a:gd name="connsiteY2888" fmla="*/ 4610371 h 6451461"/>
              <a:gd name="connsiteX2889" fmla="*/ 4254909 w 7308555"/>
              <a:gd name="connsiteY2889" fmla="*/ 4622994 h 6451461"/>
              <a:gd name="connsiteX2890" fmla="*/ 4267532 w 7308555"/>
              <a:gd name="connsiteY2890" fmla="*/ 4660866 h 6451461"/>
              <a:gd name="connsiteX2891" fmla="*/ 4280156 w 7308555"/>
              <a:gd name="connsiteY2891" fmla="*/ 4660866 h 6451461"/>
              <a:gd name="connsiteX2892" fmla="*/ 4292780 w 7308555"/>
              <a:gd name="connsiteY2892" fmla="*/ 4660866 h 6451461"/>
              <a:gd name="connsiteX2893" fmla="*/ 4318692 w 7308555"/>
              <a:gd name="connsiteY2893" fmla="*/ 4673490 h 6451461"/>
              <a:gd name="connsiteX2894" fmla="*/ 4318692 w 7308555"/>
              <a:gd name="connsiteY2894" fmla="*/ 4698738 h 6451461"/>
              <a:gd name="connsiteX2895" fmla="*/ 4369852 w 7308555"/>
              <a:gd name="connsiteY2895" fmla="*/ 4698738 h 6451461"/>
              <a:gd name="connsiteX2896" fmla="*/ 4434965 w 7308555"/>
              <a:gd name="connsiteY2896" fmla="*/ 4749233 h 6451461"/>
              <a:gd name="connsiteX2897" fmla="*/ 4434965 w 7308555"/>
              <a:gd name="connsiteY2897" fmla="*/ 4749233 h 6451461"/>
              <a:gd name="connsiteX2898" fmla="*/ 5514638 w 7308555"/>
              <a:gd name="connsiteY2898" fmla="*/ 4609042 h 6451461"/>
              <a:gd name="connsiteX2899" fmla="*/ 5514638 w 7308555"/>
              <a:gd name="connsiteY2899" fmla="*/ 4609042 h 6451461"/>
              <a:gd name="connsiteX2900" fmla="*/ 5488726 w 7308555"/>
              <a:gd name="connsiteY2900" fmla="*/ 4609042 h 6451461"/>
              <a:gd name="connsiteX2901" fmla="*/ 5514638 w 7308555"/>
              <a:gd name="connsiteY2901" fmla="*/ 4609042 h 6451461"/>
              <a:gd name="connsiteX2902" fmla="*/ 5514638 w 7308555"/>
              <a:gd name="connsiteY2902" fmla="*/ 4609042 h 6451461"/>
              <a:gd name="connsiteX2903" fmla="*/ 5527262 w 7308555"/>
              <a:gd name="connsiteY2903" fmla="*/ 4634954 h 6451461"/>
              <a:gd name="connsiteX2904" fmla="*/ 5527262 w 7308555"/>
              <a:gd name="connsiteY2904" fmla="*/ 4622330 h 6451461"/>
              <a:gd name="connsiteX2905" fmla="*/ 5514638 w 7308555"/>
              <a:gd name="connsiteY2905" fmla="*/ 4622330 h 6451461"/>
              <a:gd name="connsiteX2906" fmla="*/ 5514638 w 7308555"/>
              <a:gd name="connsiteY2906" fmla="*/ 4634954 h 6451461"/>
              <a:gd name="connsiteX2907" fmla="*/ 5527262 w 7308555"/>
              <a:gd name="connsiteY2907" fmla="*/ 4634954 h 6451461"/>
              <a:gd name="connsiteX2908" fmla="*/ 5527262 w 7308555"/>
              <a:gd name="connsiteY2908" fmla="*/ 4634954 h 6451461"/>
              <a:gd name="connsiteX2909" fmla="*/ 5527262 w 7308555"/>
              <a:gd name="connsiteY2909" fmla="*/ 4634954 h 6451461"/>
              <a:gd name="connsiteX2910" fmla="*/ 1696914 w 7308555"/>
              <a:gd name="connsiteY2910" fmla="*/ 4660202 h 6451461"/>
              <a:gd name="connsiteX2911" fmla="*/ 1709538 w 7308555"/>
              <a:gd name="connsiteY2911" fmla="*/ 4622330 h 6451461"/>
              <a:gd name="connsiteX2912" fmla="*/ 1696914 w 7308555"/>
              <a:gd name="connsiteY2912" fmla="*/ 4660202 h 6451461"/>
              <a:gd name="connsiteX2913" fmla="*/ 1696914 w 7308555"/>
              <a:gd name="connsiteY2913" fmla="*/ 4660202 h 6451461"/>
              <a:gd name="connsiteX2914" fmla="*/ 4832949 w 7308555"/>
              <a:gd name="connsiteY2914" fmla="*/ 4761857 h 6451461"/>
              <a:gd name="connsiteX2915" fmla="*/ 4832949 w 7308555"/>
              <a:gd name="connsiteY2915" fmla="*/ 4723985 h 6451461"/>
              <a:gd name="connsiteX2916" fmla="*/ 4832949 w 7308555"/>
              <a:gd name="connsiteY2916" fmla="*/ 4761857 h 6451461"/>
              <a:gd name="connsiteX2917" fmla="*/ 4832949 w 7308555"/>
              <a:gd name="connsiteY2917" fmla="*/ 4761857 h 6451461"/>
              <a:gd name="connsiteX2918" fmla="*/ 4832949 w 7308555"/>
              <a:gd name="connsiteY2918" fmla="*/ 4761857 h 6451461"/>
              <a:gd name="connsiteX2919" fmla="*/ 4704717 w 7308555"/>
              <a:gd name="connsiteY2919" fmla="*/ 5067487 h 6451461"/>
              <a:gd name="connsiteX2920" fmla="*/ 4717341 w 7308555"/>
              <a:gd name="connsiteY2920" fmla="*/ 5054863 h 6451461"/>
              <a:gd name="connsiteX2921" fmla="*/ 4755877 w 7308555"/>
              <a:gd name="connsiteY2921" fmla="*/ 5080111 h 6451461"/>
              <a:gd name="connsiteX2922" fmla="*/ 4768501 w 7308555"/>
              <a:gd name="connsiteY2922" fmla="*/ 5067487 h 6451461"/>
              <a:gd name="connsiteX2923" fmla="*/ 4768501 w 7308555"/>
              <a:gd name="connsiteY2923" fmla="*/ 5067487 h 6451461"/>
              <a:gd name="connsiteX2924" fmla="*/ 4781124 w 7308555"/>
              <a:gd name="connsiteY2924" fmla="*/ 5067487 h 6451461"/>
              <a:gd name="connsiteX2925" fmla="*/ 4819661 w 7308555"/>
              <a:gd name="connsiteY2925" fmla="*/ 5054863 h 6451461"/>
              <a:gd name="connsiteX2926" fmla="*/ 4819661 w 7308555"/>
              <a:gd name="connsiteY2926" fmla="*/ 5054863 h 6451461"/>
              <a:gd name="connsiteX2927" fmla="*/ 4793748 w 7308555"/>
              <a:gd name="connsiteY2927" fmla="*/ 5042240 h 6451461"/>
              <a:gd name="connsiteX2928" fmla="*/ 4819661 w 7308555"/>
              <a:gd name="connsiteY2928" fmla="*/ 5042240 h 6451461"/>
              <a:gd name="connsiteX2929" fmla="*/ 4819661 w 7308555"/>
              <a:gd name="connsiteY2929" fmla="*/ 5029616 h 6451461"/>
              <a:gd name="connsiteX2930" fmla="*/ 4807037 w 7308555"/>
              <a:gd name="connsiteY2930" fmla="*/ 5042240 h 6451461"/>
              <a:gd name="connsiteX2931" fmla="*/ 4781124 w 7308555"/>
              <a:gd name="connsiteY2931" fmla="*/ 5029616 h 6451461"/>
              <a:gd name="connsiteX2932" fmla="*/ 4793748 w 7308555"/>
              <a:gd name="connsiteY2932" fmla="*/ 4978456 h 6451461"/>
              <a:gd name="connsiteX2933" fmla="*/ 4781124 w 7308555"/>
              <a:gd name="connsiteY2933" fmla="*/ 4965832 h 6451461"/>
              <a:gd name="connsiteX2934" fmla="*/ 4793748 w 7308555"/>
              <a:gd name="connsiteY2934" fmla="*/ 4965832 h 6451461"/>
              <a:gd name="connsiteX2935" fmla="*/ 4793748 w 7308555"/>
              <a:gd name="connsiteY2935" fmla="*/ 4978456 h 6451461"/>
              <a:gd name="connsiteX2936" fmla="*/ 4793748 w 7308555"/>
              <a:gd name="connsiteY2936" fmla="*/ 4953208 h 6451461"/>
              <a:gd name="connsiteX2937" fmla="*/ 4781124 w 7308555"/>
              <a:gd name="connsiteY2937" fmla="*/ 4965832 h 6451461"/>
              <a:gd name="connsiteX2938" fmla="*/ 4781124 w 7308555"/>
              <a:gd name="connsiteY2938" fmla="*/ 4940584 h 6451461"/>
              <a:gd name="connsiteX2939" fmla="*/ 4781124 w 7308555"/>
              <a:gd name="connsiteY2939" fmla="*/ 4927960 h 6451461"/>
              <a:gd name="connsiteX2940" fmla="*/ 4755213 w 7308555"/>
              <a:gd name="connsiteY2940" fmla="*/ 4940584 h 6451461"/>
              <a:gd name="connsiteX2941" fmla="*/ 4755213 w 7308555"/>
              <a:gd name="connsiteY2941" fmla="*/ 4915336 h 6451461"/>
              <a:gd name="connsiteX2942" fmla="*/ 4767836 w 7308555"/>
              <a:gd name="connsiteY2942" fmla="*/ 4915336 h 6451461"/>
              <a:gd name="connsiteX2943" fmla="*/ 4767836 w 7308555"/>
              <a:gd name="connsiteY2943" fmla="*/ 4902713 h 6451461"/>
              <a:gd name="connsiteX2944" fmla="*/ 4755213 w 7308555"/>
              <a:gd name="connsiteY2944" fmla="*/ 4902713 h 6451461"/>
              <a:gd name="connsiteX2945" fmla="*/ 4755213 w 7308555"/>
              <a:gd name="connsiteY2945" fmla="*/ 4890089 h 6451461"/>
              <a:gd name="connsiteX2946" fmla="*/ 4781124 w 7308555"/>
              <a:gd name="connsiteY2946" fmla="*/ 4890089 h 6451461"/>
              <a:gd name="connsiteX2947" fmla="*/ 4742589 w 7308555"/>
              <a:gd name="connsiteY2947" fmla="*/ 4890089 h 6451461"/>
              <a:gd name="connsiteX2948" fmla="*/ 4729965 w 7308555"/>
              <a:gd name="connsiteY2948" fmla="*/ 4864841 h 6451461"/>
              <a:gd name="connsiteX2949" fmla="*/ 4729965 w 7308555"/>
              <a:gd name="connsiteY2949" fmla="*/ 4864841 h 6451461"/>
              <a:gd name="connsiteX2950" fmla="*/ 4652893 w 7308555"/>
              <a:gd name="connsiteY2950" fmla="*/ 4890089 h 6451461"/>
              <a:gd name="connsiteX2951" fmla="*/ 4665517 w 7308555"/>
              <a:gd name="connsiteY2951" fmla="*/ 4902713 h 6451461"/>
              <a:gd name="connsiteX2952" fmla="*/ 4652893 w 7308555"/>
              <a:gd name="connsiteY2952" fmla="*/ 4915336 h 6451461"/>
              <a:gd name="connsiteX2953" fmla="*/ 4652893 w 7308555"/>
              <a:gd name="connsiteY2953" fmla="*/ 4915336 h 6451461"/>
              <a:gd name="connsiteX2954" fmla="*/ 4652893 w 7308555"/>
              <a:gd name="connsiteY2954" fmla="*/ 4940584 h 6451461"/>
              <a:gd name="connsiteX2955" fmla="*/ 4640269 w 7308555"/>
              <a:gd name="connsiteY2955" fmla="*/ 4953208 h 6451461"/>
              <a:gd name="connsiteX2956" fmla="*/ 4652893 w 7308555"/>
              <a:gd name="connsiteY2956" fmla="*/ 5004368 h 6451461"/>
              <a:gd name="connsiteX2957" fmla="*/ 4665517 w 7308555"/>
              <a:gd name="connsiteY2957" fmla="*/ 4979120 h 6451461"/>
              <a:gd name="connsiteX2958" fmla="*/ 4665517 w 7308555"/>
              <a:gd name="connsiteY2958" fmla="*/ 4979120 h 6451461"/>
              <a:gd name="connsiteX2959" fmla="*/ 4665517 w 7308555"/>
              <a:gd name="connsiteY2959" fmla="*/ 5004368 h 6451461"/>
              <a:gd name="connsiteX2960" fmla="*/ 4678140 w 7308555"/>
              <a:gd name="connsiteY2960" fmla="*/ 5029616 h 6451461"/>
              <a:gd name="connsiteX2961" fmla="*/ 4665517 w 7308555"/>
              <a:gd name="connsiteY2961" fmla="*/ 5042240 h 6451461"/>
              <a:gd name="connsiteX2962" fmla="*/ 4691429 w 7308555"/>
              <a:gd name="connsiteY2962" fmla="*/ 5042240 h 6451461"/>
              <a:gd name="connsiteX2963" fmla="*/ 4691429 w 7308555"/>
              <a:gd name="connsiteY2963" fmla="*/ 5004368 h 6451461"/>
              <a:gd name="connsiteX2964" fmla="*/ 4691429 w 7308555"/>
              <a:gd name="connsiteY2964" fmla="*/ 5016992 h 6451461"/>
              <a:gd name="connsiteX2965" fmla="*/ 4717341 w 7308555"/>
              <a:gd name="connsiteY2965" fmla="*/ 5004368 h 6451461"/>
              <a:gd name="connsiteX2966" fmla="*/ 4717341 w 7308555"/>
              <a:gd name="connsiteY2966" fmla="*/ 5029616 h 6451461"/>
              <a:gd name="connsiteX2967" fmla="*/ 4704717 w 7308555"/>
              <a:gd name="connsiteY2967" fmla="*/ 5016992 h 6451461"/>
              <a:gd name="connsiteX2968" fmla="*/ 4692093 w 7308555"/>
              <a:gd name="connsiteY2968" fmla="*/ 5016992 h 6451461"/>
              <a:gd name="connsiteX2969" fmla="*/ 4692093 w 7308555"/>
              <a:gd name="connsiteY2969" fmla="*/ 5054863 h 6451461"/>
              <a:gd name="connsiteX2970" fmla="*/ 4704717 w 7308555"/>
              <a:gd name="connsiteY2970" fmla="*/ 5067487 h 6451461"/>
              <a:gd name="connsiteX2971" fmla="*/ 4704717 w 7308555"/>
              <a:gd name="connsiteY2971" fmla="*/ 5067487 h 6451461"/>
              <a:gd name="connsiteX2972" fmla="*/ 4755877 w 7308555"/>
              <a:gd name="connsiteY2972" fmla="*/ 5003703 h 6451461"/>
              <a:gd name="connsiteX2973" fmla="*/ 4755877 w 7308555"/>
              <a:gd name="connsiteY2973" fmla="*/ 4978456 h 6451461"/>
              <a:gd name="connsiteX2974" fmla="*/ 4768501 w 7308555"/>
              <a:gd name="connsiteY2974" fmla="*/ 4991080 h 6451461"/>
              <a:gd name="connsiteX2975" fmla="*/ 4781124 w 7308555"/>
              <a:gd name="connsiteY2975" fmla="*/ 5003703 h 6451461"/>
              <a:gd name="connsiteX2976" fmla="*/ 4755213 w 7308555"/>
              <a:gd name="connsiteY2976" fmla="*/ 5016327 h 6451461"/>
              <a:gd name="connsiteX2977" fmla="*/ 4742589 w 7308555"/>
              <a:gd name="connsiteY2977" fmla="*/ 5003703 h 6451461"/>
              <a:gd name="connsiteX2978" fmla="*/ 4742589 w 7308555"/>
              <a:gd name="connsiteY2978" fmla="*/ 4991080 h 6451461"/>
              <a:gd name="connsiteX2979" fmla="*/ 4755877 w 7308555"/>
              <a:gd name="connsiteY2979" fmla="*/ 5003703 h 6451461"/>
              <a:gd name="connsiteX2980" fmla="*/ 4755877 w 7308555"/>
              <a:gd name="connsiteY2980" fmla="*/ 5003703 h 6451461"/>
              <a:gd name="connsiteX2981" fmla="*/ 4743253 w 7308555"/>
              <a:gd name="connsiteY2981" fmla="*/ 4940584 h 6451461"/>
              <a:gd name="connsiteX2982" fmla="*/ 4743253 w 7308555"/>
              <a:gd name="connsiteY2982" fmla="*/ 4940584 h 6451461"/>
              <a:gd name="connsiteX2983" fmla="*/ 4743253 w 7308555"/>
              <a:gd name="connsiteY2983" fmla="*/ 4940584 h 6451461"/>
              <a:gd name="connsiteX2984" fmla="*/ 4730629 w 7308555"/>
              <a:gd name="connsiteY2984" fmla="*/ 4902048 h 6451461"/>
              <a:gd name="connsiteX2985" fmla="*/ 4743253 w 7308555"/>
              <a:gd name="connsiteY2985" fmla="*/ 4902048 h 6451461"/>
              <a:gd name="connsiteX2986" fmla="*/ 4743253 w 7308555"/>
              <a:gd name="connsiteY2986" fmla="*/ 4914672 h 6451461"/>
              <a:gd name="connsiteX2987" fmla="*/ 4730629 w 7308555"/>
              <a:gd name="connsiteY2987" fmla="*/ 4927296 h 6451461"/>
              <a:gd name="connsiteX2988" fmla="*/ 4730629 w 7308555"/>
              <a:gd name="connsiteY2988" fmla="*/ 4902048 h 6451461"/>
              <a:gd name="connsiteX2989" fmla="*/ 4730629 w 7308555"/>
              <a:gd name="connsiteY2989" fmla="*/ 4902048 h 6451461"/>
              <a:gd name="connsiteX2990" fmla="*/ 4743253 w 7308555"/>
              <a:gd name="connsiteY2990" fmla="*/ 5029616 h 6451461"/>
              <a:gd name="connsiteX2991" fmla="*/ 4769165 w 7308555"/>
              <a:gd name="connsiteY2991" fmla="*/ 5016992 h 6451461"/>
              <a:gd name="connsiteX2992" fmla="*/ 4769165 w 7308555"/>
              <a:gd name="connsiteY2992" fmla="*/ 5042240 h 6451461"/>
              <a:gd name="connsiteX2993" fmla="*/ 4781789 w 7308555"/>
              <a:gd name="connsiteY2993" fmla="*/ 5029616 h 6451461"/>
              <a:gd name="connsiteX2994" fmla="*/ 4794413 w 7308555"/>
              <a:gd name="connsiteY2994" fmla="*/ 5042240 h 6451461"/>
              <a:gd name="connsiteX2995" fmla="*/ 4743253 w 7308555"/>
              <a:gd name="connsiteY2995" fmla="*/ 5042240 h 6451461"/>
              <a:gd name="connsiteX2996" fmla="*/ 4755877 w 7308555"/>
              <a:gd name="connsiteY2996" fmla="*/ 5029616 h 6451461"/>
              <a:gd name="connsiteX2997" fmla="*/ 4717341 w 7308555"/>
              <a:gd name="connsiteY2997" fmla="*/ 5029616 h 6451461"/>
              <a:gd name="connsiteX2998" fmla="*/ 4743253 w 7308555"/>
              <a:gd name="connsiteY2998" fmla="*/ 5029616 h 6451461"/>
              <a:gd name="connsiteX2999" fmla="*/ 4743253 w 7308555"/>
              <a:gd name="connsiteY2999" fmla="*/ 5029616 h 6451461"/>
              <a:gd name="connsiteX3000" fmla="*/ 4692093 w 7308555"/>
              <a:gd name="connsiteY3000" fmla="*/ 5003703 h 6451461"/>
              <a:gd name="connsiteX3001" fmla="*/ 4679469 w 7308555"/>
              <a:gd name="connsiteY3001" fmla="*/ 5003703 h 6451461"/>
              <a:gd name="connsiteX3002" fmla="*/ 4679469 w 7308555"/>
              <a:gd name="connsiteY3002" fmla="*/ 4978456 h 6451461"/>
              <a:gd name="connsiteX3003" fmla="*/ 4679469 w 7308555"/>
              <a:gd name="connsiteY3003" fmla="*/ 4991080 h 6451461"/>
              <a:gd name="connsiteX3004" fmla="*/ 4692093 w 7308555"/>
              <a:gd name="connsiteY3004" fmla="*/ 4965832 h 6451461"/>
              <a:gd name="connsiteX3005" fmla="*/ 4666181 w 7308555"/>
              <a:gd name="connsiteY3005" fmla="*/ 4965832 h 6451461"/>
              <a:gd name="connsiteX3006" fmla="*/ 4666181 w 7308555"/>
              <a:gd name="connsiteY3006" fmla="*/ 4914672 h 6451461"/>
              <a:gd name="connsiteX3007" fmla="*/ 4678805 w 7308555"/>
              <a:gd name="connsiteY3007" fmla="*/ 4939920 h 6451461"/>
              <a:gd name="connsiteX3008" fmla="*/ 4704717 w 7308555"/>
              <a:gd name="connsiteY3008" fmla="*/ 4927296 h 6451461"/>
              <a:gd name="connsiteX3009" fmla="*/ 4704717 w 7308555"/>
              <a:gd name="connsiteY3009" fmla="*/ 4939920 h 6451461"/>
              <a:gd name="connsiteX3010" fmla="*/ 4692093 w 7308555"/>
              <a:gd name="connsiteY3010" fmla="*/ 5003703 h 6451461"/>
              <a:gd name="connsiteX3011" fmla="*/ 4692093 w 7308555"/>
              <a:gd name="connsiteY3011" fmla="*/ 5003703 h 6451461"/>
              <a:gd name="connsiteX3012" fmla="*/ 4717341 w 7308555"/>
              <a:gd name="connsiteY3012" fmla="*/ 4978456 h 6451461"/>
              <a:gd name="connsiteX3013" fmla="*/ 4704717 w 7308555"/>
              <a:gd name="connsiteY3013" fmla="*/ 4965832 h 6451461"/>
              <a:gd name="connsiteX3014" fmla="*/ 4717341 w 7308555"/>
              <a:gd name="connsiteY3014" fmla="*/ 4965832 h 6451461"/>
              <a:gd name="connsiteX3015" fmla="*/ 4717341 w 7308555"/>
              <a:gd name="connsiteY3015" fmla="*/ 4978456 h 6451461"/>
              <a:gd name="connsiteX3016" fmla="*/ 4717341 w 7308555"/>
              <a:gd name="connsiteY3016" fmla="*/ 4978456 h 6451461"/>
              <a:gd name="connsiteX3017" fmla="*/ 5308669 w 7308555"/>
              <a:gd name="connsiteY3017" fmla="*/ 5003703 h 6451461"/>
              <a:gd name="connsiteX3018" fmla="*/ 5334582 w 7308555"/>
              <a:gd name="connsiteY3018" fmla="*/ 5003703 h 6451461"/>
              <a:gd name="connsiteX3019" fmla="*/ 5321958 w 7308555"/>
              <a:gd name="connsiteY3019" fmla="*/ 4952544 h 6451461"/>
              <a:gd name="connsiteX3020" fmla="*/ 5308669 w 7308555"/>
              <a:gd name="connsiteY3020" fmla="*/ 5003703 h 6451461"/>
              <a:gd name="connsiteX3021" fmla="*/ 5308669 w 7308555"/>
              <a:gd name="connsiteY3021" fmla="*/ 5003703 h 6451461"/>
              <a:gd name="connsiteX3022" fmla="*/ 5321958 w 7308555"/>
              <a:gd name="connsiteY3022" fmla="*/ 4991080 h 6451461"/>
              <a:gd name="connsiteX3023" fmla="*/ 5321958 w 7308555"/>
              <a:gd name="connsiteY3023" fmla="*/ 4991080 h 6451461"/>
              <a:gd name="connsiteX3024" fmla="*/ 5321958 w 7308555"/>
              <a:gd name="connsiteY3024" fmla="*/ 4991080 h 6451461"/>
              <a:gd name="connsiteX3025" fmla="*/ 5321958 w 7308555"/>
              <a:gd name="connsiteY3025" fmla="*/ 4965832 h 6451461"/>
              <a:gd name="connsiteX3026" fmla="*/ 5321958 w 7308555"/>
              <a:gd name="connsiteY3026" fmla="*/ 4991080 h 6451461"/>
              <a:gd name="connsiteX3027" fmla="*/ 5321958 w 7308555"/>
              <a:gd name="connsiteY3027" fmla="*/ 4991080 h 6451461"/>
              <a:gd name="connsiteX3028" fmla="*/ 5733230 w 7308555"/>
              <a:gd name="connsiteY3028" fmla="*/ 4965832 h 6451461"/>
              <a:gd name="connsiteX3029" fmla="*/ 5759142 w 7308555"/>
              <a:gd name="connsiteY3029" fmla="*/ 4978456 h 6451461"/>
              <a:gd name="connsiteX3030" fmla="*/ 5733230 w 7308555"/>
              <a:gd name="connsiteY3030" fmla="*/ 4965832 h 6451461"/>
              <a:gd name="connsiteX3031" fmla="*/ 5733230 w 7308555"/>
              <a:gd name="connsiteY3031" fmla="*/ 4965832 h 6451461"/>
              <a:gd name="connsiteX3032" fmla="*/ 4910021 w 7308555"/>
              <a:gd name="connsiteY3032" fmla="*/ 5284086 h 6451461"/>
              <a:gd name="connsiteX3033" fmla="*/ 4948557 w 7308555"/>
              <a:gd name="connsiteY3033" fmla="*/ 5296710 h 6451461"/>
              <a:gd name="connsiteX3034" fmla="*/ 4922645 w 7308555"/>
              <a:gd name="connsiteY3034" fmla="*/ 5245550 h 6451461"/>
              <a:gd name="connsiteX3035" fmla="*/ 4922645 w 7308555"/>
              <a:gd name="connsiteY3035" fmla="*/ 5258174 h 6451461"/>
              <a:gd name="connsiteX3036" fmla="*/ 4910021 w 7308555"/>
              <a:gd name="connsiteY3036" fmla="*/ 5245550 h 6451461"/>
              <a:gd name="connsiteX3037" fmla="*/ 4922645 w 7308555"/>
              <a:gd name="connsiteY3037" fmla="*/ 5232926 h 6451461"/>
              <a:gd name="connsiteX3038" fmla="*/ 4922645 w 7308555"/>
              <a:gd name="connsiteY3038" fmla="*/ 5220303 h 6451461"/>
              <a:gd name="connsiteX3039" fmla="*/ 4910021 w 7308555"/>
              <a:gd name="connsiteY3039" fmla="*/ 5220303 h 6451461"/>
              <a:gd name="connsiteX3040" fmla="*/ 4897397 w 7308555"/>
              <a:gd name="connsiteY3040" fmla="*/ 5232926 h 6451461"/>
              <a:gd name="connsiteX3041" fmla="*/ 4884773 w 7308555"/>
              <a:gd name="connsiteY3041" fmla="*/ 5207679 h 6451461"/>
              <a:gd name="connsiteX3042" fmla="*/ 4897397 w 7308555"/>
              <a:gd name="connsiteY3042" fmla="*/ 5207679 h 6451461"/>
              <a:gd name="connsiteX3043" fmla="*/ 4910021 w 7308555"/>
              <a:gd name="connsiteY3043" fmla="*/ 5207679 h 6451461"/>
              <a:gd name="connsiteX3044" fmla="*/ 4910021 w 7308555"/>
              <a:gd name="connsiteY3044" fmla="*/ 5195055 h 6451461"/>
              <a:gd name="connsiteX3045" fmla="*/ 4922645 w 7308555"/>
              <a:gd name="connsiteY3045" fmla="*/ 5182431 h 6451461"/>
              <a:gd name="connsiteX3046" fmla="*/ 4896733 w 7308555"/>
              <a:gd name="connsiteY3046" fmla="*/ 5144559 h 6451461"/>
              <a:gd name="connsiteX3047" fmla="*/ 4896733 w 7308555"/>
              <a:gd name="connsiteY3047" fmla="*/ 5157183 h 6451461"/>
              <a:gd name="connsiteX3048" fmla="*/ 4858197 w 7308555"/>
              <a:gd name="connsiteY3048" fmla="*/ 5131936 h 6451461"/>
              <a:gd name="connsiteX3049" fmla="*/ 4870820 w 7308555"/>
              <a:gd name="connsiteY3049" fmla="*/ 5094064 h 6451461"/>
              <a:gd name="connsiteX3050" fmla="*/ 4844908 w 7308555"/>
              <a:gd name="connsiteY3050" fmla="*/ 5119312 h 6451461"/>
              <a:gd name="connsiteX3051" fmla="*/ 4818996 w 7308555"/>
              <a:gd name="connsiteY3051" fmla="*/ 5081440 h 6451461"/>
              <a:gd name="connsiteX3052" fmla="*/ 4780460 w 7308555"/>
              <a:gd name="connsiteY3052" fmla="*/ 5094064 h 6451461"/>
              <a:gd name="connsiteX3053" fmla="*/ 4780460 w 7308555"/>
              <a:gd name="connsiteY3053" fmla="*/ 5106688 h 6451461"/>
              <a:gd name="connsiteX3054" fmla="*/ 4793084 w 7308555"/>
              <a:gd name="connsiteY3054" fmla="*/ 5106688 h 6451461"/>
              <a:gd name="connsiteX3055" fmla="*/ 4741924 w 7308555"/>
              <a:gd name="connsiteY3055" fmla="*/ 5094064 h 6451461"/>
              <a:gd name="connsiteX3056" fmla="*/ 4754548 w 7308555"/>
              <a:gd name="connsiteY3056" fmla="*/ 5119312 h 6451461"/>
              <a:gd name="connsiteX3057" fmla="*/ 4728636 w 7308555"/>
              <a:gd name="connsiteY3057" fmla="*/ 5119312 h 6451461"/>
              <a:gd name="connsiteX3058" fmla="*/ 4690100 w 7308555"/>
              <a:gd name="connsiteY3058" fmla="*/ 5157183 h 6451461"/>
              <a:gd name="connsiteX3059" fmla="*/ 4690100 w 7308555"/>
              <a:gd name="connsiteY3059" fmla="*/ 5195055 h 6451461"/>
              <a:gd name="connsiteX3060" fmla="*/ 4702724 w 7308555"/>
              <a:gd name="connsiteY3060" fmla="*/ 5195055 h 6451461"/>
              <a:gd name="connsiteX3061" fmla="*/ 4728636 w 7308555"/>
              <a:gd name="connsiteY3061" fmla="*/ 5232926 h 6451461"/>
              <a:gd name="connsiteX3062" fmla="*/ 4728636 w 7308555"/>
              <a:gd name="connsiteY3062" fmla="*/ 5258174 h 6451461"/>
              <a:gd name="connsiteX3063" fmla="*/ 4741260 w 7308555"/>
              <a:gd name="connsiteY3063" fmla="*/ 5258174 h 6451461"/>
              <a:gd name="connsiteX3064" fmla="*/ 4741260 w 7308555"/>
              <a:gd name="connsiteY3064" fmla="*/ 5245550 h 6451461"/>
              <a:gd name="connsiteX3065" fmla="*/ 4753884 w 7308555"/>
              <a:gd name="connsiteY3065" fmla="*/ 5258174 h 6451461"/>
              <a:gd name="connsiteX3066" fmla="*/ 4766508 w 7308555"/>
              <a:gd name="connsiteY3066" fmla="*/ 5258174 h 6451461"/>
              <a:gd name="connsiteX3067" fmla="*/ 4766508 w 7308555"/>
              <a:gd name="connsiteY3067" fmla="*/ 5232926 h 6451461"/>
              <a:gd name="connsiteX3068" fmla="*/ 4779131 w 7308555"/>
              <a:gd name="connsiteY3068" fmla="*/ 5270798 h 6451461"/>
              <a:gd name="connsiteX3069" fmla="*/ 4791755 w 7308555"/>
              <a:gd name="connsiteY3069" fmla="*/ 5270798 h 6451461"/>
              <a:gd name="connsiteX3070" fmla="*/ 4779131 w 7308555"/>
              <a:gd name="connsiteY3070" fmla="*/ 5321958 h 6451461"/>
              <a:gd name="connsiteX3071" fmla="*/ 4779131 w 7308555"/>
              <a:gd name="connsiteY3071" fmla="*/ 5309334 h 6451461"/>
              <a:gd name="connsiteX3072" fmla="*/ 4791755 w 7308555"/>
              <a:gd name="connsiteY3072" fmla="*/ 5309334 h 6451461"/>
              <a:gd name="connsiteX3073" fmla="*/ 4765843 w 7308555"/>
              <a:gd name="connsiteY3073" fmla="*/ 5334582 h 6451461"/>
              <a:gd name="connsiteX3074" fmla="*/ 4765843 w 7308555"/>
              <a:gd name="connsiteY3074" fmla="*/ 5347206 h 6451461"/>
              <a:gd name="connsiteX3075" fmla="*/ 4778467 w 7308555"/>
              <a:gd name="connsiteY3075" fmla="*/ 5359830 h 6451461"/>
              <a:gd name="connsiteX3076" fmla="*/ 4791091 w 7308555"/>
              <a:gd name="connsiteY3076" fmla="*/ 5385077 h 6451461"/>
              <a:gd name="connsiteX3077" fmla="*/ 4778467 w 7308555"/>
              <a:gd name="connsiteY3077" fmla="*/ 5347206 h 6451461"/>
              <a:gd name="connsiteX3078" fmla="*/ 4817003 w 7308555"/>
              <a:gd name="connsiteY3078" fmla="*/ 5334582 h 6451461"/>
              <a:gd name="connsiteX3079" fmla="*/ 4817003 w 7308555"/>
              <a:gd name="connsiteY3079" fmla="*/ 5359830 h 6451461"/>
              <a:gd name="connsiteX3080" fmla="*/ 4791091 w 7308555"/>
              <a:gd name="connsiteY3080" fmla="*/ 5359830 h 6451461"/>
              <a:gd name="connsiteX3081" fmla="*/ 4778467 w 7308555"/>
              <a:gd name="connsiteY3081" fmla="*/ 5423613 h 6451461"/>
              <a:gd name="connsiteX3082" fmla="*/ 4791091 w 7308555"/>
              <a:gd name="connsiteY3082" fmla="*/ 5436237 h 6451461"/>
              <a:gd name="connsiteX3083" fmla="*/ 4803715 w 7308555"/>
              <a:gd name="connsiteY3083" fmla="*/ 5436237 h 6451461"/>
              <a:gd name="connsiteX3084" fmla="*/ 4816339 w 7308555"/>
              <a:gd name="connsiteY3084" fmla="*/ 5398366 h 6451461"/>
              <a:gd name="connsiteX3085" fmla="*/ 4816339 w 7308555"/>
              <a:gd name="connsiteY3085" fmla="*/ 5410990 h 6451461"/>
              <a:gd name="connsiteX3086" fmla="*/ 4816339 w 7308555"/>
              <a:gd name="connsiteY3086" fmla="*/ 5385742 h 6451461"/>
              <a:gd name="connsiteX3087" fmla="*/ 4803715 w 7308555"/>
              <a:gd name="connsiteY3087" fmla="*/ 5385742 h 6451461"/>
              <a:gd name="connsiteX3088" fmla="*/ 4854875 w 7308555"/>
              <a:gd name="connsiteY3088" fmla="*/ 5398366 h 6451461"/>
              <a:gd name="connsiteX3089" fmla="*/ 4880787 w 7308555"/>
              <a:gd name="connsiteY3089" fmla="*/ 5334582 h 6451461"/>
              <a:gd name="connsiteX3090" fmla="*/ 4880787 w 7308555"/>
              <a:gd name="connsiteY3090" fmla="*/ 5334582 h 6451461"/>
              <a:gd name="connsiteX3091" fmla="*/ 4854875 w 7308555"/>
              <a:gd name="connsiteY3091" fmla="*/ 5321958 h 6451461"/>
              <a:gd name="connsiteX3092" fmla="*/ 4880787 w 7308555"/>
              <a:gd name="connsiteY3092" fmla="*/ 5296710 h 6451461"/>
              <a:gd name="connsiteX3093" fmla="*/ 4893411 w 7308555"/>
              <a:gd name="connsiteY3093" fmla="*/ 5321958 h 6451461"/>
              <a:gd name="connsiteX3094" fmla="*/ 4906035 w 7308555"/>
              <a:gd name="connsiteY3094" fmla="*/ 5309334 h 6451461"/>
              <a:gd name="connsiteX3095" fmla="*/ 4910021 w 7308555"/>
              <a:gd name="connsiteY3095" fmla="*/ 5284086 h 6451461"/>
              <a:gd name="connsiteX3096" fmla="*/ 4922645 w 7308555"/>
              <a:gd name="connsiteY3096" fmla="*/ 5284086 h 6451461"/>
              <a:gd name="connsiteX3097" fmla="*/ 4910021 w 7308555"/>
              <a:gd name="connsiteY3097" fmla="*/ 5284086 h 6451461"/>
              <a:gd name="connsiteX3098" fmla="*/ 4910021 w 7308555"/>
              <a:gd name="connsiteY3098" fmla="*/ 5284086 h 6451461"/>
              <a:gd name="connsiteX3099" fmla="*/ 4769165 w 7308555"/>
              <a:gd name="connsiteY3099" fmla="*/ 5207679 h 6451461"/>
              <a:gd name="connsiteX3100" fmla="*/ 4756541 w 7308555"/>
              <a:gd name="connsiteY3100" fmla="*/ 5207679 h 6451461"/>
              <a:gd name="connsiteX3101" fmla="*/ 4756541 w 7308555"/>
              <a:gd name="connsiteY3101" fmla="*/ 5207679 h 6451461"/>
              <a:gd name="connsiteX3102" fmla="*/ 4743917 w 7308555"/>
              <a:gd name="connsiteY3102" fmla="*/ 5195055 h 6451461"/>
              <a:gd name="connsiteX3103" fmla="*/ 4769830 w 7308555"/>
              <a:gd name="connsiteY3103" fmla="*/ 5195055 h 6451461"/>
              <a:gd name="connsiteX3104" fmla="*/ 4769830 w 7308555"/>
              <a:gd name="connsiteY3104" fmla="*/ 5207679 h 6451461"/>
              <a:gd name="connsiteX3105" fmla="*/ 4769165 w 7308555"/>
              <a:gd name="connsiteY3105" fmla="*/ 5207679 h 6451461"/>
              <a:gd name="connsiteX3106" fmla="*/ 4871485 w 7308555"/>
              <a:gd name="connsiteY3106" fmla="*/ 5182431 h 6451461"/>
              <a:gd name="connsiteX3107" fmla="*/ 4884109 w 7308555"/>
              <a:gd name="connsiteY3107" fmla="*/ 5169807 h 6451461"/>
              <a:gd name="connsiteX3108" fmla="*/ 4910021 w 7308555"/>
              <a:gd name="connsiteY3108" fmla="*/ 5195055 h 6451461"/>
              <a:gd name="connsiteX3109" fmla="*/ 4897397 w 7308555"/>
              <a:gd name="connsiteY3109" fmla="*/ 5195055 h 6451461"/>
              <a:gd name="connsiteX3110" fmla="*/ 4897397 w 7308555"/>
              <a:gd name="connsiteY3110" fmla="*/ 5182431 h 6451461"/>
              <a:gd name="connsiteX3111" fmla="*/ 4884773 w 7308555"/>
              <a:gd name="connsiteY3111" fmla="*/ 5195055 h 6451461"/>
              <a:gd name="connsiteX3112" fmla="*/ 4872149 w 7308555"/>
              <a:gd name="connsiteY3112" fmla="*/ 5195055 h 6451461"/>
              <a:gd name="connsiteX3113" fmla="*/ 4872149 w 7308555"/>
              <a:gd name="connsiteY3113" fmla="*/ 5182431 h 6451461"/>
              <a:gd name="connsiteX3114" fmla="*/ 4871485 w 7308555"/>
              <a:gd name="connsiteY3114" fmla="*/ 5182431 h 6451461"/>
              <a:gd name="connsiteX3115" fmla="*/ 4871485 w 7308555"/>
              <a:gd name="connsiteY3115" fmla="*/ 5182431 h 6451461"/>
              <a:gd name="connsiteX3116" fmla="*/ 4807701 w 7308555"/>
              <a:gd name="connsiteY3116" fmla="*/ 5106023 h 6451461"/>
              <a:gd name="connsiteX3117" fmla="*/ 4820325 w 7308555"/>
              <a:gd name="connsiteY3117" fmla="*/ 5106023 h 6451461"/>
              <a:gd name="connsiteX3118" fmla="*/ 4807701 w 7308555"/>
              <a:gd name="connsiteY3118" fmla="*/ 5118647 h 6451461"/>
              <a:gd name="connsiteX3119" fmla="*/ 4807701 w 7308555"/>
              <a:gd name="connsiteY3119" fmla="*/ 5106023 h 6451461"/>
              <a:gd name="connsiteX3120" fmla="*/ 4807701 w 7308555"/>
              <a:gd name="connsiteY3120" fmla="*/ 5106023 h 6451461"/>
              <a:gd name="connsiteX3121" fmla="*/ 4807701 w 7308555"/>
              <a:gd name="connsiteY3121" fmla="*/ 5106023 h 6451461"/>
              <a:gd name="connsiteX3122" fmla="*/ 4832949 w 7308555"/>
              <a:gd name="connsiteY3122" fmla="*/ 5143895 h 6451461"/>
              <a:gd name="connsiteX3123" fmla="*/ 4832949 w 7308555"/>
              <a:gd name="connsiteY3123" fmla="*/ 5156519 h 6451461"/>
              <a:gd name="connsiteX3124" fmla="*/ 4820325 w 7308555"/>
              <a:gd name="connsiteY3124" fmla="*/ 5156519 h 6451461"/>
              <a:gd name="connsiteX3125" fmla="*/ 4807701 w 7308555"/>
              <a:gd name="connsiteY3125" fmla="*/ 5143895 h 6451461"/>
              <a:gd name="connsiteX3126" fmla="*/ 4832949 w 7308555"/>
              <a:gd name="connsiteY3126" fmla="*/ 5143895 h 6451461"/>
              <a:gd name="connsiteX3127" fmla="*/ 4832949 w 7308555"/>
              <a:gd name="connsiteY3127" fmla="*/ 5143895 h 6451461"/>
              <a:gd name="connsiteX3128" fmla="*/ 4832949 w 7308555"/>
              <a:gd name="connsiteY3128" fmla="*/ 5143895 h 6451461"/>
              <a:gd name="connsiteX3129" fmla="*/ 4794413 w 7308555"/>
              <a:gd name="connsiteY3129" fmla="*/ 5232926 h 6451461"/>
              <a:gd name="connsiteX3130" fmla="*/ 4781789 w 7308555"/>
              <a:gd name="connsiteY3130" fmla="*/ 5181767 h 6451461"/>
              <a:gd name="connsiteX3131" fmla="*/ 4794413 w 7308555"/>
              <a:gd name="connsiteY3131" fmla="*/ 5207014 h 6451461"/>
              <a:gd name="connsiteX3132" fmla="*/ 4794413 w 7308555"/>
              <a:gd name="connsiteY3132" fmla="*/ 5232926 h 6451461"/>
              <a:gd name="connsiteX3133" fmla="*/ 4794413 w 7308555"/>
              <a:gd name="connsiteY3133" fmla="*/ 5232926 h 6451461"/>
              <a:gd name="connsiteX3134" fmla="*/ 4794413 w 7308555"/>
              <a:gd name="connsiteY3134" fmla="*/ 5296710 h 6451461"/>
              <a:gd name="connsiteX3135" fmla="*/ 4807037 w 7308555"/>
              <a:gd name="connsiteY3135" fmla="*/ 5258839 h 6451461"/>
              <a:gd name="connsiteX3136" fmla="*/ 4819661 w 7308555"/>
              <a:gd name="connsiteY3136" fmla="*/ 5258839 h 6451461"/>
              <a:gd name="connsiteX3137" fmla="*/ 4794413 w 7308555"/>
              <a:gd name="connsiteY3137" fmla="*/ 5296710 h 6451461"/>
              <a:gd name="connsiteX3138" fmla="*/ 4794413 w 7308555"/>
              <a:gd name="connsiteY3138" fmla="*/ 5296710 h 6451461"/>
              <a:gd name="connsiteX3139" fmla="*/ 4832949 w 7308555"/>
              <a:gd name="connsiteY3139" fmla="*/ 5296710 h 6451461"/>
              <a:gd name="connsiteX3140" fmla="*/ 4807037 w 7308555"/>
              <a:gd name="connsiteY3140" fmla="*/ 5296710 h 6451461"/>
              <a:gd name="connsiteX3141" fmla="*/ 4807037 w 7308555"/>
              <a:gd name="connsiteY3141" fmla="*/ 5284086 h 6451461"/>
              <a:gd name="connsiteX3142" fmla="*/ 4832949 w 7308555"/>
              <a:gd name="connsiteY3142" fmla="*/ 5284086 h 6451461"/>
              <a:gd name="connsiteX3143" fmla="*/ 4832949 w 7308555"/>
              <a:gd name="connsiteY3143" fmla="*/ 5296710 h 6451461"/>
              <a:gd name="connsiteX3144" fmla="*/ 4832949 w 7308555"/>
              <a:gd name="connsiteY3144" fmla="*/ 5296710 h 6451461"/>
              <a:gd name="connsiteX3145" fmla="*/ 4832949 w 7308555"/>
              <a:gd name="connsiteY3145" fmla="*/ 5335246 h 6451461"/>
              <a:gd name="connsiteX3146" fmla="*/ 4832949 w 7308555"/>
              <a:gd name="connsiteY3146" fmla="*/ 5335246 h 6451461"/>
              <a:gd name="connsiteX3147" fmla="*/ 4820325 w 7308555"/>
              <a:gd name="connsiteY3147" fmla="*/ 5335246 h 6451461"/>
              <a:gd name="connsiteX3148" fmla="*/ 4794413 w 7308555"/>
              <a:gd name="connsiteY3148" fmla="*/ 5309999 h 6451461"/>
              <a:gd name="connsiteX3149" fmla="*/ 4820325 w 7308555"/>
              <a:gd name="connsiteY3149" fmla="*/ 5309999 h 6451461"/>
              <a:gd name="connsiteX3150" fmla="*/ 4832949 w 7308555"/>
              <a:gd name="connsiteY3150" fmla="*/ 5335246 h 6451461"/>
              <a:gd name="connsiteX3151" fmla="*/ 4832949 w 7308555"/>
              <a:gd name="connsiteY3151" fmla="*/ 5335246 h 6451461"/>
              <a:gd name="connsiteX3152" fmla="*/ 4832949 w 7308555"/>
              <a:gd name="connsiteY3152" fmla="*/ 5335246 h 6451461"/>
              <a:gd name="connsiteX3153" fmla="*/ 4832949 w 7308555"/>
              <a:gd name="connsiteY3153" fmla="*/ 5284086 h 6451461"/>
              <a:gd name="connsiteX3154" fmla="*/ 4820325 w 7308555"/>
              <a:gd name="connsiteY3154" fmla="*/ 5258839 h 6451461"/>
              <a:gd name="connsiteX3155" fmla="*/ 4832949 w 7308555"/>
              <a:gd name="connsiteY3155" fmla="*/ 5271463 h 6451461"/>
              <a:gd name="connsiteX3156" fmla="*/ 4832949 w 7308555"/>
              <a:gd name="connsiteY3156" fmla="*/ 5284086 h 6451461"/>
              <a:gd name="connsiteX3157" fmla="*/ 4832949 w 7308555"/>
              <a:gd name="connsiteY3157" fmla="*/ 5284086 h 6451461"/>
              <a:gd name="connsiteX3158" fmla="*/ 4858861 w 7308555"/>
              <a:gd name="connsiteY3158" fmla="*/ 5232926 h 6451461"/>
              <a:gd name="connsiteX3159" fmla="*/ 4858861 w 7308555"/>
              <a:gd name="connsiteY3159" fmla="*/ 5258174 h 6451461"/>
              <a:gd name="connsiteX3160" fmla="*/ 4846237 w 7308555"/>
              <a:gd name="connsiteY3160" fmla="*/ 5258174 h 6451461"/>
              <a:gd name="connsiteX3161" fmla="*/ 4846237 w 7308555"/>
              <a:gd name="connsiteY3161" fmla="*/ 5258174 h 6451461"/>
              <a:gd name="connsiteX3162" fmla="*/ 4833613 w 7308555"/>
              <a:gd name="connsiteY3162" fmla="*/ 5258174 h 6451461"/>
              <a:gd name="connsiteX3163" fmla="*/ 4833613 w 7308555"/>
              <a:gd name="connsiteY3163" fmla="*/ 5258174 h 6451461"/>
              <a:gd name="connsiteX3164" fmla="*/ 4820989 w 7308555"/>
              <a:gd name="connsiteY3164" fmla="*/ 5258174 h 6451461"/>
              <a:gd name="connsiteX3165" fmla="*/ 4846902 w 7308555"/>
              <a:gd name="connsiteY3165" fmla="*/ 5220303 h 6451461"/>
              <a:gd name="connsiteX3166" fmla="*/ 4859526 w 7308555"/>
              <a:gd name="connsiteY3166" fmla="*/ 5220303 h 6451461"/>
              <a:gd name="connsiteX3167" fmla="*/ 4872149 w 7308555"/>
              <a:gd name="connsiteY3167" fmla="*/ 5220303 h 6451461"/>
              <a:gd name="connsiteX3168" fmla="*/ 4884773 w 7308555"/>
              <a:gd name="connsiteY3168" fmla="*/ 5245550 h 6451461"/>
              <a:gd name="connsiteX3169" fmla="*/ 4858861 w 7308555"/>
              <a:gd name="connsiteY3169" fmla="*/ 5232926 h 6451461"/>
              <a:gd name="connsiteX3170" fmla="*/ 4858861 w 7308555"/>
              <a:gd name="connsiteY3170" fmla="*/ 5232926 h 6451461"/>
              <a:gd name="connsiteX3171" fmla="*/ 1426497 w 7308555"/>
              <a:gd name="connsiteY3171" fmla="*/ 5093399 h 6451461"/>
              <a:gd name="connsiteX3172" fmla="*/ 1349425 w 7308555"/>
              <a:gd name="connsiteY3172" fmla="*/ 5246215 h 6451461"/>
              <a:gd name="connsiteX3173" fmla="*/ 1400585 w 7308555"/>
              <a:gd name="connsiteY3173" fmla="*/ 5169807 h 6451461"/>
              <a:gd name="connsiteX3174" fmla="*/ 1387961 w 7308555"/>
              <a:gd name="connsiteY3174" fmla="*/ 5169807 h 6451461"/>
              <a:gd name="connsiteX3175" fmla="*/ 1426497 w 7308555"/>
              <a:gd name="connsiteY3175" fmla="*/ 5093399 h 6451461"/>
              <a:gd name="connsiteX3176" fmla="*/ 1426497 w 7308555"/>
              <a:gd name="connsiteY3176" fmla="*/ 5093399 h 6451461"/>
              <a:gd name="connsiteX3177" fmla="*/ 1452409 w 7308555"/>
              <a:gd name="connsiteY3177" fmla="*/ 5182431 h 6451461"/>
              <a:gd name="connsiteX3178" fmla="*/ 1465033 w 7308555"/>
              <a:gd name="connsiteY3178" fmla="*/ 5157183 h 6451461"/>
              <a:gd name="connsiteX3179" fmla="*/ 1452409 w 7308555"/>
              <a:gd name="connsiteY3179" fmla="*/ 5182431 h 6451461"/>
              <a:gd name="connsiteX3180" fmla="*/ 1452409 w 7308555"/>
              <a:gd name="connsiteY3180" fmla="*/ 5182431 h 6451461"/>
              <a:gd name="connsiteX3181" fmla="*/ 6324559 w 7308555"/>
              <a:gd name="connsiteY3181" fmla="*/ 5207679 h 6451461"/>
              <a:gd name="connsiteX3182" fmla="*/ 6311935 w 7308555"/>
              <a:gd name="connsiteY3182" fmla="*/ 5182431 h 6451461"/>
              <a:gd name="connsiteX3183" fmla="*/ 6324559 w 7308555"/>
              <a:gd name="connsiteY3183" fmla="*/ 5207679 h 6451461"/>
              <a:gd name="connsiteX3184" fmla="*/ 6324559 w 7308555"/>
              <a:gd name="connsiteY3184" fmla="*/ 5207679 h 6451461"/>
              <a:gd name="connsiteX3185" fmla="*/ 4254909 w 7308555"/>
              <a:gd name="connsiteY3185" fmla="*/ 5271463 h 6451461"/>
              <a:gd name="connsiteX3186" fmla="*/ 4280821 w 7308555"/>
              <a:gd name="connsiteY3186" fmla="*/ 5233591 h 6451461"/>
              <a:gd name="connsiteX3187" fmla="*/ 4254909 w 7308555"/>
              <a:gd name="connsiteY3187" fmla="*/ 5271463 h 6451461"/>
              <a:gd name="connsiteX3188" fmla="*/ 4254909 w 7308555"/>
              <a:gd name="connsiteY3188" fmla="*/ 5271463 h 6451461"/>
              <a:gd name="connsiteX3189" fmla="*/ 6555775 w 7308555"/>
              <a:gd name="connsiteY3189" fmla="*/ 5284086 h 6451461"/>
              <a:gd name="connsiteX3190" fmla="*/ 6581687 w 7308555"/>
              <a:gd name="connsiteY3190" fmla="*/ 5309334 h 6451461"/>
              <a:gd name="connsiteX3191" fmla="*/ 6581687 w 7308555"/>
              <a:gd name="connsiteY3191" fmla="*/ 5296710 h 6451461"/>
              <a:gd name="connsiteX3192" fmla="*/ 6555775 w 7308555"/>
              <a:gd name="connsiteY3192" fmla="*/ 5284086 h 6451461"/>
              <a:gd name="connsiteX3193" fmla="*/ 6555775 w 7308555"/>
              <a:gd name="connsiteY3193" fmla="*/ 5284086 h 6451461"/>
              <a:gd name="connsiteX3194" fmla="*/ 5205685 w 7308555"/>
              <a:gd name="connsiteY3194" fmla="*/ 5284086 h 6451461"/>
              <a:gd name="connsiteX3195" fmla="*/ 5193061 w 7308555"/>
              <a:gd name="connsiteY3195" fmla="*/ 5309334 h 6451461"/>
              <a:gd name="connsiteX3196" fmla="*/ 5193061 w 7308555"/>
              <a:gd name="connsiteY3196" fmla="*/ 5309334 h 6451461"/>
              <a:gd name="connsiteX3197" fmla="*/ 5193061 w 7308555"/>
              <a:gd name="connsiteY3197" fmla="*/ 5296710 h 6451461"/>
              <a:gd name="connsiteX3198" fmla="*/ 5205685 w 7308555"/>
              <a:gd name="connsiteY3198" fmla="*/ 5284086 h 6451461"/>
              <a:gd name="connsiteX3199" fmla="*/ 5205685 w 7308555"/>
              <a:gd name="connsiteY3199" fmla="*/ 5284086 h 6451461"/>
              <a:gd name="connsiteX3200" fmla="*/ 6234198 w 7308555"/>
              <a:gd name="connsiteY3200" fmla="*/ 5322622 h 6451461"/>
              <a:gd name="connsiteX3201" fmla="*/ 6221575 w 7308555"/>
              <a:gd name="connsiteY3201" fmla="*/ 5309999 h 6451461"/>
              <a:gd name="connsiteX3202" fmla="*/ 6272734 w 7308555"/>
              <a:gd name="connsiteY3202" fmla="*/ 5361159 h 6451461"/>
              <a:gd name="connsiteX3203" fmla="*/ 6246822 w 7308555"/>
              <a:gd name="connsiteY3203" fmla="*/ 5309999 h 6451461"/>
              <a:gd name="connsiteX3204" fmla="*/ 6234198 w 7308555"/>
              <a:gd name="connsiteY3204" fmla="*/ 5322622 h 6451461"/>
              <a:gd name="connsiteX3205" fmla="*/ 6234198 w 7308555"/>
              <a:gd name="connsiteY3205" fmla="*/ 5322622 h 6451461"/>
              <a:gd name="connsiteX3206" fmla="*/ 5193061 w 7308555"/>
              <a:gd name="connsiteY3206" fmla="*/ 5322622 h 6451461"/>
              <a:gd name="connsiteX3207" fmla="*/ 5103365 w 7308555"/>
              <a:gd name="connsiteY3207" fmla="*/ 5360494 h 6451461"/>
              <a:gd name="connsiteX3208" fmla="*/ 5038917 w 7308555"/>
              <a:gd name="connsiteY3208" fmla="*/ 5347870 h 6451461"/>
              <a:gd name="connsiteX3209" fmla="*/ 5000381 w 7308555"/>
              <a:gd name="connsiteY3209" fmla="*/ 5373118 h 6451461"/>
              <a:gd name="connsiteX3210" fmla="*/ 5000381 w 7308555"/>
              <a:gd name="connsiteY3210" fmla="*/ 5385742 h 6451461"/>
              <a:gd name="connsiteX3211" fmla="*/ 4949222 w 7308555"/>
              <a:gd name="connsiteY3211" fmla="*/ 5385742 h 6451461"/>
              <a:gd name="connsiteX3212" fmla="*/ 4949222 w 7308555"/>
              <a:gd name="connsiteY3212" fmla="*/ 5423613 h 6451461"/>
              <a:gd name="connsiteX3213" fmla="*/ 4936598 w 7308555"/>
              <a:gd name="connsiteY3213" fmla="*/ 5474773 h 6451461"/>
              <a:gd name="connsiteX3214" fmla="*/ 4949222 w 7308555"/>
              <a:gd name="connsiteY3214" fmla="*/ 5474773 h 6451461"/>
              <a:gd name="connsiteX3215" fmla="*/ 4936598 w 7308555"/>
              <a:gd name="connsiteY3215" fmla="*/ 5474773 h 6451461"/>
              <a:gd name="connsiteX3216" fmla="*/ 5001046 w 7308555"/>
              <a:gd name="connsiteY3216" fmla="*/ 5538557 h 6451461"/>
              <a:gd name="connsiteX3217" fmla="*/ 5001046 w 7308555"/>
              <a:gd name="connsiteY3217" fmla="*/ 5563805 h 6451461"/>
              <a:gd name="connsiteX3218" fmla="*/ 5013669 w 7308555"/>
              <a:gd name="connsiteY3218" fmla="*/ 5563805 h 6451461"/>
              <a:gd name="connsiteX3219" fmla="*/ 5026293 w 7308555"/>
              <a:gd name="connsiteY3219" fmla="*/ 5538557 h 6451461"/>
              <a:gd name="connsiteX3220" fmla="*/ 5052206 w 7308555"/>
              <a:gd name="connsiteY3220" fmla="*/ 5551181 h 6451461"/>
              <a:gd name="connsiteX3221" fmla="*/ 5064829 w 7308555"/>
              <a:gd name="connsiteY3221" fmla="*/ 5525933 h 6451461"/>
              <a:gd name="connsiteX3222" fmla="*/ 5064829 w 7308555"/>
              <a:gd name="connsiteY3222" fmla="*/ 5474773 h 6451461"/>
              <a:gd name="connsiteX3223" fmla="*/ 5077453 w 7308555"/>
              <a:gd name="connsiteY3223" fmla="*/ 5474773 h 6451461"/>
              <a:gd name="connsiteX3224" fmla="*/ 5077453 w 7308555"/>
              <a:gd name="connsiteY3224" fmla="*/ 5436902 h 6451461"/>
              <a:gd name="connsiteX3225" fmla="*/ 5090077 w 7308555"/>
              <a:gd name="connsiteY3225" fmla="*/ 5436902 h 6451461"/>
              <a:gd name="connsiteX3226" fmla="*/ 5090077 w 7308555"/>
              <a:gd name="connsiteY3226" fmla="*/ 5449526 h 6451461"/>
              <a:gd name="connsiteX3227" fmla="*/ 5102701 w 7308555"/>
              <a:gd name="connsiteY3227" fmla="*/ 5436902 h 6451461"/>
              <a:gd name="connsiteX3228" fmla="*/ 5115325 w 7308555"/>
              <a:gd name="connsiteY3228" fmla="*/ 5449526 h 6451461"/>
              <a:gd name="connsiteX3229" fmla="*/ 5102701 w 7308555"/>
              <a:gd name="connsiteY3229" fmla="*/ 5474773 h 6451461"/>
              <a:gd name="connsiteX3230" fmla="*/ 5115325 w 7308555"/>
              <a:gd name="connsiteY3230" fmla="*/ 5474773 h 6451461"/>
              <a:gd name="connsiteX3231" fmla="*/ 5127949 w 7308555"/>
              <a:gd name="connsiteY3231" fmla="*/ 5436902 h 6451461"/>
              <a:gd name="connsiteX3232" fmla="*/ 5140573 w 7308555"/>
              <a:gd name="connsiteY3232" fmla="*/ 5411654 h 6451461"/>
              <a:gd name="connsiteX3233" fmla="*/ 5114660 w 7308555"/>
              <a:gd name="connsiteY3233" fmla="*/ 5399030 h 6451461"/>
              <a:gd name="connsiteX3234" fmla="*/ 5140573 w 7308555"/>
              <a:gd name="connsiteY3234" fmla="*/ 5399030 h 6451461"/>
              <a:gd name="connsiteX3235" fmla="*/ 5127949 w 7308555"/>
              <a:gd name="connsiteY3235" fmla="*/ 5411654 h 6451461"/>
              <a:gd name="connsiteX3236" fmla="*/ 5153861 w 7308555"/>
              <a:gd name="connsiteY3236" fmla="*/ 5399030 h 6451461"/>
              <a:gd name="connsiteX3237" fmla="*/ 5141237 w 7308555"/>
              <a:gd name="connsiteY3237" fmla="*/ 5386406 h 6451461"/>
              <a:gd name="connsiteX3238" fmla="*/ 5153861 w 7308555"/>
              <a:gd name="connsiteY3238" fmla="*/ 5386406 h 6451461"/>
              <a:gd name="connsiteX3239" fmla="*/ 5166485 w 7308555"/>
              <a:gd name="connsiteY3239" fmla="*/ 5361159 h 6451461"/>
              <a:gd name="connsiteX3240" fmla="*/ 5153861 w 7308555"/>
              <a:gd name="connsiteY3240" fmla="*/ 5348535 h 6451461"/>
              <a:gd name="connsiteX3241" fmla="*/ 5179773 w 7308555"/>
              <a:gd name="connsiteY3241" fmla="*/ 5335911 h 6451461"/>
              <a:gd name="connsiteX3242" fmla="*/ 5167149 w 7308555"/>
              <a:gd name="connsiteY3242" fmla="*/ 5323287 h 6451461"/>
              <a:gd name="connsiteX3243" fmla="*/ 5167149 w 7308555"/>
              <a:gd name="connsiteY3243" fmla="*/ 5323287 h 6451461"/>
              <a:gd name="connsiteX3244" fmla="*/ 5179773 w 7308555"/>
              <a:gd name="connsiteY3244" fmla="*/ 5335911 h 6451461"/>
              <a:gd name="connsiteX3245" fmla="*/ 5193061 w 7308555"/>
              <a:gd name="connsiteY3245" fmla="*/ 5322622 h 6451461"/>
              <a:gd name="connsiteX3246" fmla="*/ 5193061 w 7308555"/>
              <a:gd name="connsiteY3246" fmla="*/ 5322622 h 6451461"/>
              <a:gd name="connsiteX3247" fmla="*/ 4961845 w 7308555"/>
              <a:gd name="connsiteY3247" fmla="*/ 5462149 h 6451461"/>
              <a:gd name="connsiteX3248" fmla="*/ 4974469 w 7308555"/>
              <a:gd name="connsiteY3248" fmla="*/ 5462149 h 6451461"/>
              <a:gd name="connsiteX3249" fmla="*/ 4974469 w 7308555"/>
              <a:gd name="connsiteY3249" fmla="*/ 5487397 h 6451461"/>
              <a:gd name="connsiteX3250" fmla="*/ 4961845 w 7308555"/>
              <a:gd name="connsiteY3250" fmla="*/ 5462149 h 6451461"/>
              <a:gd name="connsiteX3251" fmla="*/ 4961845 w 7308555"/>
              <a:gd name="connsiteY3251" fmla="*/ 5462149 h 6451461"/>
              <a:gd name="connsiteX3252" fmla="*/ 5077453 w 7308555"/>
              <a:gd name="connsiteY3252" fmla="*/ 5424278 h 6451461"/>
              <a:gd name="connsiteX3253" fmla="*/ 5077453 w 7308555"/>
              <a:gd name="connsiteY3253" fmla="*/ 5411654 h 6451461"/>
              <a:gd name="connsiteX3254" fmla="*/ 5090077 w 7308555"/>
              <a:gd name="connsiteY3254" fmla="*/ 5411654 h 6451461"/>
              <a:gd name="connsiteX3255" fmla="*/ 5102701 w 7308555"/>
              <a:gd name="connsiteY3255" fmla="*/ 5411654 h 6451461"/>
              <a:gd name="connsiteX3256" fmla="*/ 5077453 w 7308555"/>
              <a:gd name="connsiteY3256" fmla="*/ 5424278 h 6451461"/>
              <a:gd name="connsiteX3257" fmla="*/ 5077453 w 7308555"/>
              <a:gd name="connsiteY3257" fmla="*/ 5424278 h 6451461"/>
              <a:gd name="connsiteX3258" fmla="*/ 5257509 w 7308555"/>
              <a:gd name="connsiteY3258" fmla="*/ 5411654 h 6451461"/>
              <a:gd name="connsiteX3259" fmla="*/ 5257509 w 7308555"/>
              <a:gd name="connsiteY3259" fmla="*/ 5386406 h 6451461"/>
              <a:gd name="connsiteX3260" fmla="*/ 5270134 w 7308555"/>
              <a:gd name="connsiteY3260" fmla="*/ 5399030 h 6451461"/>
              <a:gd name="connsiteX3261" fmla="*/ 5270134 w 7308555"/>
              <a:gd name="connsiteY3261" fmla="*/ 5399030 h 6451461"/>
              <a:gd name="connsiteX3262" fmla="*/ 5296045 w 7308555"/>
              <a:gd name="connsiteY3262" fmla="*/ 5335246 h 6451461"/>
              <a:gd name="connsiteX3263" fmla="*/ 5283422 w 7308555"/>
              <a:gd name="connsiteY3263" fmla="*/ 5335246 h 6451461"/>
              <a:gd name="connsiteX3264" fmla="*/ 5296045 w 7308555"/>
              <a:gd name="connsiteY3264" fmla="*/ 5347870 h 6451461"/>
              <a:gd name="connsiteX3265" fmla="*/ 5283422 w 7308555"/>
              <a:gd name="connsiteY3265" fmla="*/ 5360494 h 6451461"/>
              <a:gd name="connsiteX3266" fmla="*/ 5283422 w 7308555"/>
              <a:gd name="connsiteY3266" fmla="*/ 5373118 h 6451461"/>
              <a:gd name="connsiteX3267" fmla="*/ 5257509 w 7308555"/>
              <a:gd name="connsiteY3267" fmla="*/ 5411654 h 6451461"/>
              <a:gd name="connsiteX3268" fmla="*/ 5257509 w 7308555"/>
              <a:gd name="connsiteY3268" fmla="*/ 5411654 h 6451461"/>
              <a:gd name="connsiteX3269" fmla="*/ 6375718 w 7308555"/>
              <a:gd name="connsiteY3269" fmla="*/ 5411654 h 6451461"/>
              <a:gd name="connsiteX3270" fmla="*/ 6426878 w 7308555"/>
              <a:gd name="connsiteY3270" fmla="*/ 5475437 h 6451461"/>
              <a:gd name="connsiteX3271" fmla="*/ 6375718 w 7308555"/>
              <a:gd name="connsiteY3271" fmla="*/ 5411654 h 6451461"/>
              <a:gd name="connsiteX3272" fmla="*/ 6375718 w 7308555"/>
              <a:gd name="connsiteY3272" fmla="*/ 5411654 h 6451461"/>
              <a:gd name="connsiteX3273" fmla="*/ 5231598 w 7308555"/>
              <a:gd name="connsiteY3273" fmla="*/ 5462149 h 6451461"/>
              <a:gd name="connsiteX3274" fmla="*/ 5218974 w 7308555"/>
              <a:gd name="connsiteY3274" fmla="*/ 5474773 h 6451461"/>
              <a:gd name="connsiteX3275" fmla="*/ 5218974 w 7308555"/>
              <a:gd name="connsiteY3275" fmla="*/ 5487397 h 6451461"/>
              <a:gd name="connsiteX3276" fmla="*/ 5231598 w 7308555"/>
              <a:gd name="connsiteY3276" fmla="*/ 5500021 h 6451461"/>
              <a:gd name="connsiteX3277" fmla="*/ 5257509 w 7308555"/>
              <a:gd name="connsiteY3277" fmla="*/ 5487397 h 6451461"/>
              <a:gd name="connsiteX3278" fmla="*/ 5270134 w 7308555"/>
              <a:gd name="connsiteY3278" fmla="*/ 5462149 h 6451461"/>
              <a:gd name="connsiteX3279" fmla="*/ 5270134 w 7308555"/>
              <a:gd name="connsiteY3279" fmla="*/ 5436902 h 6451461"/>
              <a:gd name="connsiteX3280" fmla="*/ 5270134 w 7308555"/>
              <a:gd name="connsiteY3280" fmla="*/ 5436902 h 6451461"/>
              <a:gd name="connsiteX3281" fmla="*/ 5282757 w 7308555"/>
              <a:gd name="connsiteY3281" fmla="*/ 5411654 h 6451461"/>
              <a:gd name="connsiteX3282" fmla="*/ 5256845 w 7308555"/>
              <a:gd name="connsiteY3282" fmla="*/ 5411654 h 6451461"/>
              <a:gd name="connsiteX3283" fmla="*/ 5244221 w 7308555"/>
              <a:gd name="connsiteY3283" fmla="*/ 5436902 h 6451461"/>
              <a:gd name="connsiteX3284" fmla="*/ 5256845 w 7308555"/>
              <a:gd name="connsiteY3284" fmla="*/ 5436902 h 6451461"/>
              <a:gd name="connsiteX3285" fmla="*/ 5256845 w 7308555"/>
              <a:gd name="connsiteY3285" fmla="*/ 5449526 h 6451461"/>
              <a:gd name="connsiteX3286" fmla="*/ 5230933 w 7308555"/>
              <a:gd name="connsiteY3286" fmla="*/ 5449526 h 6451461"/>
              <a:gd name="connsiteX3287" fmla="*/ 5243557 w 7308555"/>
              <a:gd name="connsiteY3287" fmla="*/ 5474773 h 6451461"/>
              <a:gd name="connsiteX3288" fmla="*/ 5230933 w 7308555"/>
              <a:gd name="connsiteY3288" fmla="*/ 5474773 h 6451461"/>
              <a:gd name="connsiteX3289" fmla="*/ 5231598 w 7308555"/>
              <a:gd name="connsiteY3289" fmla="*/ 5462149 h 6451461"/>
              <a:gd name="connsiteX3290" fmla="*/ 5231598 w 7308555"/>
              <a:gd name="connsiteY3290" fmla="*/ 5462149 h 6451461"/>
              <a:gd name="connsiteX3291" fmla="*/ 6517239 w 7308555"/>
              <a:gd name="connsiteY3291" fmla="*/ 5436902 h 6451461"/>
              <a:gd name="connsiteX3292" fmla="*/ 6606935 w 7308555"/>
              <a:gd name="connsiteY3292" fmla="*/ 5525933 h 6451461"/>
              <a:gd name="connsiteX3293" fmla="*/ 6517239 w 7308555"/>
              <a:gd name="connsiteY3293" fmla="*/ 5436902 h 6451461"/>
              <a:gd name="connsiteX3294" fmla="*/ 6517239 w 7308555"/>
              <a:gd name="connsiteY3294" fmla="*/ 5436902 h 6451461"/>
              <a:gd name="connsiteX3295" fmla="*/ 5257509 w 7308555"/>
              <a:gd name="connsiteY3295" fmla="*/ 5513309 h 6451461"/>
              <a:gd name="connsiteX3296" fmla="*/ 5257509 w 7308555"/>
              <a:gd name="connsiteY3296" fmla="*/ 5525933 h 6451461"/>
              <a:gd name="connsiteX3297" fmla="*/ 5270134 w 7308555"/>
              <a:gd name="connsiteY3297" fmla="*/ 5525933 h 6451461"/>
              <a:gd name="connsiteX3298" fmla="*/ 5270134 w 7308555"/>
              <a:gd name="connsiteY3298" fmla="*/ 5538557 h 6451461"/>
              <a:gd name="connsiteX3299" fmla="*/ 5244221 w 7308555"/>
              <a:gd name="connsiteY3299" fmla="*/ 5538557 h 6451461"/>
              <a:gd name="connsiteX3300" fmla="*/ 5218309 w 7308555"/>
              <a:gd name="connsiteY3300" fmla="*/ 5589717 h 6451461"/>
              <a:gd name="connsiteX3301" fmla="*/ 5230933 w 7308555"/>
              <a:gd name="connsiteY3301" fmla="*/ 5589717 h 6451461"/>
              <a:gd name="connsiteX3302" fmla="*/ 5230933 w 7308555"/>
              <a:gd name="connsiteY3302" fmla="*/ 5602341 h 6451461"/>
              <a:gd name="connsiteX3303" fmla="*/ 5230933 w 7308555"/>
              <a:gd name="connsiteY3303" fmla="*/ 5602341 h 6451461"/>
              <a:gd name="connsiteX3304" fmla="*/ 5269469 w 7308555"/>
              <a:gd name="connsiteY3304" fmla="*/ 5627589 h 6451461"/>
              <a:gd name="connsiteX3305" fmla="*/ 5295381 w 7308555"/>
              <a:gd name="connsiteY3305" fmla="*/ 5538557 h 6451461"/>
              <a:gd name="connsiteX3306" fmla="*/ 5295381 w 7308555"/>
              <a:gd name="connsiteY3306" fmla="*/ 5538557 h 6451461"/>
              <a:gd name="connsiteX3307" fmla="*/ 5295381 w 7308555"/>
              <a:gd name="connsiteY3307" fmla="*/ 5525933 h 6451461"/>
              <a:gd name="connsiteX3308" fmla="*/ 5321293 w 7308555"/>
              <a:gd name="connsiteY3308" fmla="*/ 5436902 h 6451461"/>
              <a:gd name="connsiteX3309" fmla="*/ 5257509 w 7308555"/>
              <a:gd name="connsiteY3309" fmla="*/ 5513309 h 6451461"/>
              <a:gd name="connsiteX3310" fmla="*/ 5257509 w 7308555"/>
              <a:gd name="connsiteY3310" fmla="*/ 5513309 h 6451461"/>
              <a:gd name="connsiteX3311" fmla="*/ 5128613 w 7308555"/>
              <a:gd name="connsiteY3311" fmla="*/ 5475437 h 6451461"/>
              <a:gd name="connsiteX3312" fmla="*/ 5102701 w 7308555"/>
              <a:gd name="connsiteY3312" fmla="*/ 5488062 h 6451461"/>
              <a:gd name="connsiteX3313" fmla="*/ 5128613 w 7308555"/>
              <a:gd name="connsiteY3313" fmla="*/ 5500686 h 6451461"/>
              <a:gd name="connsiteX3314" fmla="*/ 5115989 w 7308555"/>
              <a:gd name="connsiteY3314" fmla="*/ 5488062 h 6451461"/>
              <a:gd name="connsiteX3315" fmla="*/ 5128613 w 7308555"/>
              <a:gd name="connsiteY3315" fmla="*/ 5475437 h 6451461"/>
              <a:gd name="connsiteX3316" fmla="*/ 5128613 w 7308555"/>
              <a:gd name="connsiteY3316" fmla="*/ 5475437 h 6451461"/>
              <a:gd name="connsiteX3317" fmla="*/ 6542487 w 7308555"/>
              <a:gd name="connsiteY3317" fmla="*/ 5589717 h 6451461"/>
              <a:gd name="connsiteX3318" fmla="*/ 6452791 w 7308555"/>
              <a:gd name="connsiteY3318" fmla="*/ 5488062 h 6451461"/>
              <a:gd name="connsiteX3319" fmla="*/ 6452791 w 7308555"/>
              <a:gd name="connsiteY3319" fmla="*/ 5500686 h 6451461"/>
              <a:gd name="connsiteX3320" fmla="*/ 6503951 w 7308555"/>
              <a:gd name="connsiteY3320" fmla="*/ 5564469 h 6451461"/>
              <a:gd name="connsiteX3321" fmla="*/ 6555110 w 7308555"/>
              <a:gd name="connsiteY3321" fmla="*/ 5628253 h 6451461"/>
              <a:gd name="connsiteX3322" fmla="*/ 6542487 w 7308555"/>
              <a:gd name="connsiteY3322" fmla="*/ 5589717 h 6451461"/>
              <a:gd name="connsiteX3323" fmla="*/ 6542487 w 7308555"/>
              <a:gd name="connsiteY3323" fmla="*/ 5589717 h 6451461"/>
              <a:gd name="connsiteX3324" fmla="*/ 5103365 w 7308555"/>
              <a:gd name="connsiteY3324" fmla="*/ 5525933 h 6451461"/>
              <a:gd name="connsiteX3325" fmla="*/ 5129278 w 7308555"/>
              <a:gd name="connsiteY3325" fmla="*/ 5525933 h 6451461"/>
              <a:gd name="connsiteX3326" fmla="*/ 5103365 w 7308555"/>
              <a:gd name="connsiteY3326" fmla="*/ 5500686 h 6451461"/>
              <a:gd name="connsiteX3327" fmla="*/ 5115989 w 7308555"/>
              <a:gd name="connsiteY3327" fmla="*/ 5525933 h 6451461"/>
              <a:gd name="connsiteX3328" fmla="*/ 5103365 w 7308555"/>
              <a:gd name="connsiteY3328" fmla="*/ 5525933 h 6451461"/>
              <a:gd name="connsiteX3329" fmla="*/ 5103365 w 7308555"/>
              <a:gd name="connsiteY3329" fmla="*/ 5525933 h 6451461"/>
              <a:gd name="connsiteX3330" fmla="*/ 6658759 w 7308555"/>
              <a:gd name="connsiteY3330" fmla="*/ 5513309 h 6451461"/>
              <a:gd name="connsiteX3331" fmla="*/ 6632847 w 7308555"/>
              <a:gd name="connsiteY3331" fmla="*/ 5500686 h 6451461"/>
              <a:gd name="connsiteX3332" fmla="*/ 6658759 w 7308555"/>
              <a:gd name="connsiteY3332" fmla="*/ 5513309 h 6451461"/>
              <a:gd name="connsiteX3333" fmla="*/ 6658759 w 7308555"/>
              <a:gd name="connsiteY3333" fmla="*/ 5513309 h 6451461"/>
              <a:gd name="connsiteX3334" fmla="*/ 6349807 w 7308555"/>
              <a:gd name="connsiteY3334" fmla="*/ 5564469 h 6451461"/>
              <a:gd name="connsiteX3335" fmla="*/ 6349807 w 7308555"/>
              <a:gd name="connsiteY3335" fmla="*/ 5551845 h 6451461"/>
              <a:gd name="connsiteX3336" fmla="*/ 6323894 w 7308555"/>
              <a:gd name="connsiteY3336" fmla="*/ 5539221 h 6451461"/>
              <a:gd name="connsiteX3337" fmla="*/ 6336518 w 7308555"/>
              <a:gd name="connsiteY3337" fmla="*/ 5564469 h 6451461"/>
              <a:gd name="connsiteX3338" fmla="*/ 6375054 w 7308555"/>
              <a:gd name="connsiteY3338" fmla="*/ 5602341 h 6451461"/>
              <a:gd name="connsiteX3339" fmla="*/ 6349807 w 7308555"/>
              <a:gd name="connsiteY3339" fmla="*/ 5564469 h 6451461"/>
              <a:gd name="connsiteX3340" fmla="*/ 6349807 w 7308555"/>
              <a:gd name="connsiteY3340" fmla="*/ 5564469 h 6451461"/>
              <a:gd name="connsiteX3341" fmla="*/ 5115989 w 7308555"/>
              <a:gd name="connsiteY3341" fmla="*/ 5564469 h 6451461"/>
              <a:gd name="connsiteX3342" fmla="*/ 5077453 w 7308555"/>
              <a:gd name="connsiteY3342" fmla="*/ 5602341 h 6451461"/>
              <a:gd name="connsiteX3343" fmla="*/ 5077453 w 7308555"/>
              <a:gd name="connsiteY3343" fmla="*/ 5627589 h 6451461"/>
              <a:gd name="connsiteX3344" fmla="*/ 5064829 w 7308555"/>
              <a:gd name="connsiteY3344" fmla="*/ 5652836 h 6451461"/>
              <a:gd name="connsiteX3345" fmla="*/ 5052206 w 7308555"/>
              <a:gd name="connsiteY3345" fmla="*/ 5652836 h 6451461"/>
              <a:gd name="connsiteX3346" fmla="*/ 5039582 w 7308555"/>
              <a:gd name="connsiteY3346" fmla="*/ 5640213 h 6451461"/>
              <a:gd name="connsiteX3347" fmla="*/ 5026958 w 7308555"/>
              <a:gd name="connsiteY3347" fmla="*/ 5652836 h 6451461"/>
              <a:gd name="connsiteX3348" fmla="*/ 4988422 w 7308555"/>
              <a:gd name="connsiteY3348" fmla="*/ 5703996 h 6451461"/>
              <a:gd name="connsiteX3349" fmla="*/ 5001046 w 7308555"/>
              <a:gd name="connsiteY3349" fmla="*/ 5755156 h 6451461"/>
              <a:gd name="connsiteX3350" fmla="*/ 5013669 w 7308555"/>
              <a:gd name="connsiteY3350" fmla="*/ 5742532 h 6451461"/>
              <a:gd name="connsiteX3351" fmla="*/ 5013669 w 7308555"/>
              <a:gd name="connsiteY3351" fmla="*/ 5755156 h 6451461"/>
              <a:gd name="connsiteX3352" fmla="*/ 5039582 w 7308555"/>
              <a:gd name="connsiteY3352" fmla="*/ 5767780 h 6451461"/>
              <a:gd name="connsiteX3353" fmla="*/ 5039582 w 7308555"/>
              <a:gd name="connsiteY3353" fmla="*/ 5755156 h 6451461"/>
              <a:gd name="connsiteX3354" fmla="*/ 5039582 w 7308555"/>
              <a:gd name="connsiteY3354" fmla="*/ 5742532 h 6451461"/>
              <a:gd name="connsiteX3355" fmla="*/ 5052206 w 7308555"/>
              <a:gd name="connsiteY3355" fmla="*/ 5729908 h 6451461"/>
              <a:gd name="connsiteX3356" fmla="*/ 5052206 w 7308555"/>
              <a:gd name="connsiteY3356" fmla="*/ 5742532 h 6451461"/>
              <a:gd name="connsiteX3357" fmla="*/ 5078118 w 7308555"/>
              <a:gd name="connsiteY3357" fmla="*/ 5691372 h 6451461"/>
              <a:gd name="connsiteX3358" fmla="*/ 5052206 w 7308555"/>
              <a:gd name="connsiteY3358" fmla="*/ 5703996 h 6451461"/>
              <a:gd name="connsiteX3359" fmla="*/ 5078118 w 7308555"/>
              <a:gd name="connsiteY3359" fmla="*/ 5691372 h 6451461"/>
              <a:gd name="connsiteX3360" fmla="*/ 5065494 w 7308555"/>
              <a:gd name="connsiteY3360" fmla="*/ 5640213 h 6451461"/>
              <a:gd name="connsiteX3361" fmla="*/ 5065494 w 7308555"/>
              <a:gd name="connsiteY3361" fmla="*/ 5627589 h 6451461"/>
              <a:gd name="connsiteX3362" fmla="*/ 5091406 w 7308555"/>
              <a:gd name="connsiteY3362" fmla="*/ 5640213 h 6451461"/>
              <a:gd name="connsiteX3363" fmla="*/ 5104030 w 7308555"/>
              <a:gd name="connsiteY3363" fmla="*/ 5640213 h 6451461"/>
              <a:gd name="connsiteX3364" fmla="*/ 5129942 w 7308555"/>
              <a:gd name="connsiteY3364" fmla="*/ 5589053 h 6451461"/>
              <a:gd name="connsiteX3365" fmla="*/ 5115989 w 7308555"/>
              <a:gd name="connsiteY3365" fmla="*/ 5564469 h 6451461"/>
              <a:gd name="connsiteX3366" fmla="*/ 5115989 w 7308555"/>
              <a:gd name="connsiteY3366" fmla="*/ 5564469 h 6451461"/>
              <a:gd name="connsiteX3367" fmla="*/ 1349425 w 7308555"/>
              <a:gd name="connsiteY3367" fmla="*/ 5691372 h 6451461"/>
              <a:gd name="connsiteX3368" fmla="*/ 1310889 w 7308555"/>
              <a:gd name="connsiteY3368" fmla="*/ 5742532 h 6451461"/>
              <a:gd name="connsiteX3369" fmla="*/ 1259729 w 7308555"/>
              <a:gd name="connsiteY3369" fmla="*/ 5831564 h 6451461"/>
              <a:gd name="connsiteX3370" fmla="*/ 1247105 w 7308555"/>
              <a:gd name="connsiteY3370" fmla="*/ 5869435 h 6451461"/>
              <a:gd name="connsiteX3371" fmla="*/ 1234482 w 7308555"/>
              <a:gd name="connsiteY3371" fmla="*/ 5907307 h 6451461"/>
              <a:gd name="connsiteX3372" fmla="*/ 1157410 w 7308555"/>
              <a:gd name="connsiteY3372" fmla="*/ 6072746 h 6451461"/>
              <a:gd name="connsiteX3373" fmla="*/ 1118873 w 7308555"/>
              <a:gd name="connsiteY3373" fmla="*/ 6149154 h 6451461"/>
              <a:gd name="connsiteX3374" fmla="*/ 1144786 w 7308555"/>
              <a:gd name="connsiteY3374" fmla="*/ 6097994 h 6451461"/>
              <a:gd name="connsiteX3375" fmla="*/ 1337466 w 7308555"/>
              <a:gd name="connsiteY3375" fmla="*/ 5741203 h 6451461"/>
              <a:gd name="connsiteX3376" fmla="*/ 1349425 w 7308555"/>
              <a:gd name="connsiteY3376" fmla="*/ 5691372 h 6451461"/>
              <a:gd name="connsiteX3377" fmla="*/ 1349425 w 7308555"/>
              <a:gd name="connsiteY3377" fmla="*/ 5691372 h 6451461"/>
              <a:gd name="connsiteX3378" fmla="*/ 6620223 w 7308555"/>
              <a:gd name="connsiteY3378" fmla="*/ 5755156 h 6451461"/>
              <a:gd name="connsiteX3379" fmla="*/ 6671383 w 7308555"/>
              <a:gd name="connsiteY3379" fmla="*/ 5806316 h 6451461"/>
              <a:gd name="connsiteX3380" fmla="*/ 6620223 w 7308555"/>
              <a:gd name="connsiteY3380" fmla="*/ 5755156 h 6451461"/>
              <a:gd name="connsiteX3381" fmla="*/ 6620223 w 7308555"/>
              <a:gd name="connsiteY3381" fmla="*/ 5755156 h 6451461"/>
              <a:gd name="connsiteX3382" fmla="*/ 6105966 w 7308555"/>
              <a:gd name="connsiteY3382" fmla="*/ 5920595 h 6451461"/>
              <a:gd name="connsiteX3383" fmla="*/ 6080054 w 7308555"/>
              <a:gd name="connsiteY3383" fmla="*/ 5971755 h 6451461"/>
              <a:gd name="connsiteX3384" fmla="*/ 6092678 w 7308555"/>
              <a:gd name="connsiteY3384" fmla="*/ 5984379 h 6451461"/>
              <a:gd name="connsiteX3385" fmla="*/ 6092678 w 7308555"/>
              <a:gd name="connsiteY3385" fmla="*/ 5971755 h 6451461"/>
              <a:gd name="connsiteX3386" fmla="*/ 6182374 w 7308555"/>
              <a:gd name="connsiteY3386" fmla="*/ 5920595 h 6451461"/>
              <a:gd name="connsiteX3387" fmla="*/ 6220910 w 7308555"/>
              <a:gd name="connsiteY3387" fmla="*/ 5907971 h 6451461"/>
              <a:gd name="connsiteX3388" fmla="*/ 6220910 w 7308555"/>
              <a:gd name="connsiteY3388" fmla="*/ 5882724 h 6451461"/>
              <a:gd name="connsiteX3389" fmla="*/ 6105966 w 7308555"/>
              <a:gd name="connsiteY3389" fmla="*/ 5920595 h 6451461"/>
              <a:gd name="connsiteX3390" fmla="*/ 6105966 w 7308555"/>
              <a:gd name="connsiteY3390" fmla="*/ 5920595 h 6451461"/>
              <a:gd name="connsiteX3391" fmla="*/ 6105966 w 7308555"/>
              <a:gd name="connsiteY3391" fmla="*/ 5959131 h 6451461"/>
              <a:gd name="connsiteX3392" fmla="*/ 6105966 w 7308555"/>
              <a:gd name="connsiteY3392" fmla="*/ 5946507 h 6451461"/>
              <a:gd name="connsiteX3393" fmla="*/ 6131879 w 7308555"/>
              <a:gd name="connsiteY3393" fmla="*/ 5946507 h 6451461"/>
              <a:gd name="connsiteX3394" fmla="*/ 6105966 w 7308555"/>
              <a:gd name="connsiteY3394" fmla="*/ 5959131 h 6451461"/>
              <a:gd name="connsiteX3395" fmla="*/ 6105966 w 7308555"/>
              <a:gd name="connsiteY3395" fmla="*/ 5959131 h 6451461"/>
              <a:gd name="connsiteX3396" fmla="*/ 7031496 w 7308555"/>
              <a:gd name="connsiteY3396" fmla="*/ 1782623 h 6451461"/>
              <a:gd name="connsiteX3397" fmla="*/ 7044119 w 7308555"/>
              <a:gd name="connsiteY3397" fmla="*/ 1795247 h 6451461"/>
              <a:gd name="connsiteX3398" fmla="*/ 7056743 w 7308555"/>
              <a:gd name="connsiteY3398" fmla="*/ 1757376 h 6451461"/>
              <a:gd name="connsiteX3399" fmla="*/ 7018207 w 7308555"/>
              <a:gd name="connsiteY3399" fmla="*/ 1732128 h 6451461"/>
              <a:gd name="connsiteX3400" fmla="*/ 7005583 w 7308555"/>
              <a:gd name="connsiteY3400" fmla="*/ 1732128 h 6451461"/>
              <a:gd name="connsiteX3401" fmla="*/ 7031496 w 7308555"/>
              <a:gd name="connsiteY3401" fmla="*/ 1795912 h 6451461"/>
              <a:gd name="connsiteX3402" fmla="*/ 7031496 w 7308555"/>
              <a:gd name="connsiteY3402" fmla="*/ 1782623 h 6451461"/>
              <a:gd name="connsiteX3403" fmla="*/ 7031496 w 7308555"/>
              <a:gd name="connsiteY3403" fmla="*/ 1782623 h 6451461"/>
              <a:gd name="connsiteX3404" fmla="*/ 3702116 w 7308555"/>
              <a:gd name="connsiteY3404" fmla="*/ 4125348 h 6451461"/>
              <a:gd name="connsiteX3405" fmla="*/ 3650956 w 7308555"/>
              <a:gd name="connsiteY3405" fmla="*/ 4125348 h 6451461"/>
              <a:gd name="connsiteX3406" fmla="*/ 3663580 w 7308555"/>
              <a:gd name="connsiteY3406" fmla="*/ 4125348 h 6451461"/>
              <a:gd name="connsiteX3407" fmla="*/ 3702116 w 7308555"/>
              <a:gd name="connsiteY3407" fmla="*/ 4125348 h 6451461"/>
              <a:gd name="connsiteX3408" fmla="*/ 3702116 w 7308555"/>
              <a:gd name="connsiteY3408" fmla="*/ 4125348 h 6451461"/>
              <a:gd name="connsiteX3409" fmla="*/ 4113388 w 7308555"/>
              <a:gd name="connsiteY3409" fmla="*/ 4711361 h 6451461"/>
              <a:gd name="connsiteX3410" fmla="*/ 4074852 w 7308555"/>
              <a:gd name="connsiteY3410" fmla="*/ 4711361 h 6451461"/>
              <a:gd name="connsiteX3411" fmla="*/ 3959244 w 7308555"/>
              <a:gd name="connsiteY3411" fmla="*/ 4723985 h 6451461"/>
              <a:gd name="connsiteX3412" fmla="*/ 3946620 w 7308555"/>
              <a:gd name="connsiteY3412" fmla="*/ 4711361 h 6451461"/>
              <a:gd name="connsiteX3413" fmla="*/ 3997780 w 7308555"/>
              <a:gd name="connsiteY3413" fmla="*/ 4686114 h 6451461"/>
              <a:gd name="connsiteX3414" fmla="*/ 3971868 w 7308555"/>
              <a:gd name="connsiteY3414" fmla="*/ 4634954 h 6451461"/>
              <a:gd name="connsiteX3415" fmla="*/ 3945956 w 7308555"/>
              <a:gd name="connsiteY3415" fmla="*/ 4622330 h 6451461"/>
              <a:gd name="connsiteX3416" fmla="*/ 3920044 w 7308555"/>
              <a:gd name="connsiteY3416" fmla="*/ 4508051 h 6451461"/>
              <a:gd name="connsiteX3417" fmla="*/ 3984492 w 7308555"/>
              <a:gd name="connsiteY3417" fmla="*/ 4393771 h 6451461"/>
              <a:gd name="connsiteX3418" fmla="*/ 4010404 w 7308555"/>
              <a:gd name="connsiteY3418" fmla="*/ 4393771 h 6451461"/>
              <a:gd name="connsiteX3419" fmla="*/ 4023028 w 7308555"/>
              <a:gd name="connsiteY3419" fmla="*/ 4381148 h 6451461"/>
              <a:gd name="connsiteX3420" fmla="*/ 3984492 w 7308555"/>
              <a:gd name="connsiteY3420" fmla="*/ 4304740 h 6451461"/>
              <a:gd name="connsiteX3421" fmla="*/ 3868884 w 7308555"/>
              <a:gd name="connsiteY3421" fmla="*/ 4279492 h 6451461"/>
              <a:gd name="connsiteX3422" fmla="*/ 3881508 w 7308555"/>
              <a:gd name="connsiteY3422" fmla="*/ 4228332 h 6451461"/>
              <a:gd name="connsiteX3423" fmla="*/ 3804435 w 7308555"/>
              <a:gd name="connsiteY3423" fmla="*/ 4177172 h 6451461"/>
              <a:gd name="connsiteX3424" fmla="*/ 3753276 w 7308555"/>
              <a:gd name="connsiteY3424" fmla="*/ 4164548 h 6451461"/>
              <a:gd name="connsiteX3425" fmla="*/ 3740652 w 7308555"/>
              <a:gd name="connsiteY3425" fmla="*/ 4189796 h 6451461"/>
              <a:gd name="connsiteX3426" fmla="*/ 3689492 w 7308555"/>
              <a:gd name="connsiteY3426" fmla="*/ 4138636 h 6451461"/>
              <a:gd name="connsiteX3427" fmla="*/ 3650956 w 7308555"/>
              <a:gd name="connsiteY3427" fmla="*/ 4176508 h 6451461"/>
              <a:gd name="connsiteX3428" fmla="*/ 3676868 w 7308555"/>
              <a:gd name="connsiteY3428" fmla="*/ 4189132 h 6451461"/>
              <a:gd name="connsiteX3429" fmla="*/ 3587172 w 7308555"/>
              <a:gd name="connsiteY3429" fmla="*/ 4290787 h 6451461"/>
              <a:gd name="connsiteX3430" fmla="*/ 3510100 w 7308555"/>
              <a:gd name="connsiteY3430" fmla="*/ 4341947 h 6451461"/>
              <a:gd name="connsiteX3431" fmla="*/ 3484188 w 7308555"/>
              <a:gd name="connsiteY3431" fmla="*/ 4379819 h 6451461"/>
              <a:gd name="connsiteX3432" fmla="*/ 3433028 w 7308555"/>
              <a:gd name="connsiteY3432" fmla="*/ 4354571 h 6451461"/>
              <a:gd name="connsiteX3433" fmla="*/ 3471564 w 7308555"/>
              <a:gd name="connsiteY3433" fmla="*/ 4443602 h 6451461"/>
              <a:gd name="connsiteX3434" fmla="*/ 3458940 w 7308555"/>
              <a:gd name="connsiteY3434" fmla="*/ 4507386 h 6451461"/>
              <a:gd name="connsiteX3435" fmla="*/ 3420404 w 7308555"/>
              <a:gd name="connsiteY3435" fmla="*/ 4660202 h 6451461"/>
              <a:gd name="connsiteX3436" fmla="*/ 3458940 w 7308555"/>
              <a:gd name="connsiteY3436" fmla="*/ 4800393 h 6451461"/>
              <a:gd name="connsiteX3437" fmla="*/ 3471564 w 7308555"/>
              <a:gd name="connsiteY3437" fmla="*/ 4800393 h 6451461"/>
              <a:gd name="connsiteX3438" fmla="*/ 3484188 w 7308555"/>
              <a:gd name="connsiteY3438" fmla="*/ 4851553 h 6451461"/>
              <a:gd name="connsiteX3439" fmla="*/ 3522724 w 7308555"/>
              <a:gd name="connsiteY3439" fmla="*/ 4953208 h 6451461"/>
              <a:gd name="connsiteX3440" fmla="*/ 3638332 w 7308555"/>
              <a:gd name="connsiteY3440" fmla="*/ 5067487 h 6451461"/>
              <a:gd name="connsiteX3441" fmla="*/ 3625708 w 7308555"/>
              <a:gd name="connsiteY3441" fmla="*/ 5067487 h 6451461"/>
              <a:gd name="connsiteX3442" fmla="*/ 3844300 w 7308555"/>
              <a:gd name="connsiteY3442" fmla="*/ 5181767 h 6451461"/>
              <a:gd name="connsiteX3443" fmla="*/ 3870213 w 7308555"/>
              <a:gd name="connsiteY3443" fmla="*/ 5156519 h 6451461"/>
              <a:gd name="connsiteX3444" fmla="*/ 3973197 w 7308555"/>
              <a:gd name="connsiteY3444" fmla="*/ 5118647 h 6451461"/>
              <a:gd name="connsiteX3445" fmla="*/ 3999109 w 7308555"/>
              <a:gd name="connsiteY3445" fmla="*/ 5067487 h 6451461"/>
              <a:gd name="connsiteX3446" fmla="*/ 4025021 w 7308555"/>
              <a:gd name="connsiteY3446" fmla="*/ 5003703 h 6451461"/>
              <a:gd name="connsiteX3447" fmla="*/ 4012397 w 7308555"/>
              <a:gd name="connsiteY3447" fmla="*/ 4965832 h 6451461"/>
              <a:gd name="connsiteX3448" fmla="*/ 3999773 w 7308555"/>
              <a:gd name="connsiteY3448" fmla="*/ 4876800 h 6451461"/>
              <a:gd name="connsiteX3449" fmla="*/ 3948613 w 7308555"/>
              <a:gd name="connsiteY3449" fmla="*/ 4762521 h 6451461"/>
              <a:gd name="connsiteX3450" fmla="*/ 4076845 w 7308555"/>
              <a:gd name="connsiteY3450" fmla="*/ 4737273 h 6451461"/>
              <a:gd name="connsiteX3451" fmla="*/ 4025686 w 7308555"/>
              <a:gd name="connsiteY3451" fmla="*/ 4838929 h 6451461"/>
              <a:gd name="connsiteX3452" fmla="*/ 4076845 w 7308555"/>
              <a:gd name="connsiteY3452" fmla="*/ 4876800 h 6451461"/>
              <a:gd name="connsiteX3453" fmla="*/ 4141294 w 7308555"/>
              <a:gd name="connsiteY3453" fmla="*/ 4787769 h 6451461"/>
              <a:gd name="connsiteX3454" fmla="*/ 4113388 w 7308555"/>
              <a:gd name="connsiteY3454" fmla="*/ 4711361 h 6451461"/>
              <a:gd name="connsiteX3455" fmla="*/ 4113388 w 7308555"/>
              <a:gd name="connsiteY3455" fmla="*/ 4711361 h 6451461"/>
              <a:gd name="connsiteX3456" fmla="*/ 3702116 w 7308555"/>
              <a:gd name="connsiteY3456" fmla="*/ 4176508 h 6451461"/>
              <a:gd name="connsiteX3457" fmla="*/ 3689492 w 7308555"/>
              <a:gd name="connsiteY3457" fmla="*/ 4176508 h 6451461"/>
              <a:gd name="connsiteX3458" fmla="*/ 3702116 w 7308555"/>
              <a:gd name="connsiteY3458" fmla="*/ 4163884 h 6451461"/>
              <a:gd name="connsiteX3459" fmla="*/ 3702116 w 7308555"/>
              <a:gd name="connsiteY3459" fmla="*/ 4176508 h 6451461"/>
              <a:gd name="connsiteX3460" fmla="*/ 3702116 w 7308555"/>
              <a:gd name="connsiteY3460" fmla="*/ 4176508 h 6451461"/>
              <a:gd name="connsiteX3461" fmla="*/ 3419075 w 7308555"/>
              <a:gd name="connsiteY3461" fmla="*/ 4278163 h 6451461"/>
              <a:gd name="connsiteX3462" fmla="*/ 3342003 w 7308555"/>
              <a:gd name="connsiteY3462" fmla="*/ 4303411 h 6451461"/>
              <a:gd name="connsiteX3463" fmla="*/ 3329380 w 7308555"/>
              <a:gd name="connsiteY3463" fmla="*/ 4354571 h 6451461"/>
              <a:gd name="connsiteX3464" fmla="*/ 3406452 w 7308555"/>
              <a:gd name="connsiteY3464" fmla="*/ 4316699 h 6451461"/>
              <a:gd name="connsiteX3465" fmla="*/ 3419075 w 7308555"/>
              <a:gd name="connsiteY3465" fmla="*/ 4278163 h 6451461"/>
              <a:gd name="connsiteX3466" fmla="*/ 3419075 w 7308555"/>
              <a:gd name="connsiteY3466" fmla="*/ 4278163 h 6451461"/>
              <a:gd name="connsiteX3467" fmla="*/ 4820325 w 7308555"/>
              <a:gd name="connsiteY3467" fmla="*/ 4520010 h 6451461"/>
              <a:gd name="connsiteX3468" fmla="*/ 4755877 w 7308555"/>
              <a:gd name="connsiteY3468" fmla="*/ 4557882 h 6451461"/>
              <a:gd name="connsiteX3469" fmla="*/ 4755877 w 7308555"/>
              <a:gd name="connsiteY3469" fmla="*/ 4570506 h 6451461"/>
              <a:gd name="connsiteX3470" fmla="*/ 4755877 w 7308555"/>
              <a:gd name="connsiteY3470" fmla="*/ 4570506 h 6451461"/>
              <a:gd name="connsiteX3471" fmla="*/ 4743253 w 7308555"/>
              <a:gd name="connsiteY3471" fmla="*/ 4570506 h 6451461"/>
              <a:gd name="connsiteX3472" fmla="*/ 4755877 w 7308555"/>
              <a:gd name="connsiteY3472" fmla="*/ 4608377 h 6451461"/>
              <a:gd name="connsiteX3473" fmla="*/ 4743253 w 7308555"/>
              <a:gd name="connsiteY3473" fmla="*/ 4595753 h 6451461"/>
              <a:gd name="connsiteX3474" fmla="*/ 4730629 w 7308555"/>
              <a:gd name="connsiteY3474" fmla="*/ 4583129 h 6451461"/>
              <a:gd name="connsiteX3475" fmla="*/ 4730629 w 7308555"/>
              <a:gd name="connsiteY3475" fmla="*/ 4570506 h 6451461"/>
              <a:gd name="connsiteX3476" fmla="*/ 4730629 w 7308555"/>
              <a:gd name="connsiteY3476" fmla="*/ 4595753 h 6451461"/>
              <a:gd name="connsiteX3477" fmla="*/ 4743253 w 7308555"/>
              <a:gd name="connsiteY3477" fmla="*/ 4608377 h 6451461"/>
              <a:gd name="connsiteX3478" fmla="*/ 4730629 w 7308555"/>
              <a:gd name="connsiteY3478" fmla="*/ 4621001 h 6451461"/>
              <a:gd name="connsiteX3479" fmla="*/ 4718005 w 7308555"/>
              <a:gd name="connsiteY3479" fmla="*/ 4608377 h 6451461"/>
              <a:gd name="connsiteX3480" fmla="*/ 4705381 w 7308555"/>
              <a:gd name="connsiteY3480" fmla="*/ 4633625 h 6451461"/>
              <a:gd name="connsiteX3481" fmla="*/ 4782453 w 7308555"/>
              <a:gd name="connsiteY3481" fmla="*/ 4697409 h 6451461"/>
              <a:gd name="connsiteX3482" fmla="*/ 4795077 w 7308555"/>
              <a:gd name="connsiteY3482" fmla="*/ 4697409 h 6451461"/>
              <a:gd name="connsiteX3483" fmla="*/ 4795077 w 7308555"/>
              <a:gd name="connsiteY3483" fmla="*/ 4684785 h 6451461"/>
              <a:gd name="connsiteX3484" fmla="*/ 4820989 w 7308555"/>
              <a:gd name="connsiteY3484" fmla="*/ 4684785 h 6451461"/>
              <a:gd name="connsiteX3485" fmla="*/ 4859526 w 7308555"/>
              <a:gd name="connsiteY3485" fmla="*/ 4595753 h 6451461"/>
              <a:gd name="connsiteX3486" fmla="*/ 4820325 w 7308555"/>
              <a:gd name="connsiteY3486" fmla="*/ 4520010 h 6451461"/>
              <a:gd name="connsiteX3487" fmla="*/ 4820325 w 7308555"/>
              <a:gd name="connsiteY3487" fmla="*/ 4520010 h 6451461"/>
              <a:gd name="connsiteX3488" fmla="*/ 5694694 w 7308555"/>
              <a:gd name="connsiteY3488" fmla="*/ 4902048 h 6451461"/>
              <a:gd name="connsiteX3489" fmla="*/ 5668782 w 7308555"/>
              <a:gd name="connsiteY3489" fmla="*/ 4889424 h 6451461"/>
              <a:gd name="connsiteX3490" fmla="*/ 5733230 w 7308555"/>
              <a:gd name="connsiteY3490" fmla="*/ 4965832 h 6451461"/>
              <a:gd name="connsiteX3491" fmla="*/ 5694694 w 7308555"/>
              <a:gd name="connsiteY3491" fmla="*/ 4902048 h 6451461"/>
              <a:gd name="connsiteX3492" fmla="*/ 5694694 w 7308555"/>
              <a:gd name="connsiteY3492" fmla="*/ 4902048 h 6451461"/>
              <a:gd name="connsiteX3493" fmla="*/ 1979290 w 7308555"/>
              <a:gd name="connsiteY3493" fmla="*/ 5156519 h 6451461"/>
              <a:gd name="connsiteX3494" fmla="*/ 1979290 w 7308555"/>
              <a:gd name="connsiteY3494" fmla="*/ 5181767 h 6451461"/>
              <a:gd name="connsiteX3495" fmla="*/ 2017826 w 7308555"/>
              <a:gd name="connsiteY3495" fmla="*/ 5169143 h 6451461"/>
              <a:gd name="connsiteX3496" fmla="*/ 1979290 w 7308555"/>
              <a:gd name="connsiteY3496" fmla="*/ 5156519 h 6451461"/>
              <a:gd name="connsiteX3497" fmla="*/ 1979290 w 7308555"/>
              <a:gd name="connsiteY3497" fmla="*/ 5156519 h 6451461"/>
              <a:gd name="connsiteX3498" fmla="*/ 5462814 w 7308555"/>
              <a:gd name="connsiteY3498" fmla="*/ 5182431 h 6451461"/>
              <a:gd name="connsiteX3499" fmla="*/ 5475437 w 7308555"/>
              <a:gd name="connsiteY3499" fmla="*/ 5195055 h 6451461"/>
              <a:gd name="connsiteX3500" fmla="*/ 5462814 w 7308555"/>
              <a:gd name="connsiteY3500" fmla="*/ 5195055 h 6451461"/>
              <a:gd name="connsiteX3501" fmla="*/ 5475437 w 7308555"/>
              <a:gd name="connsiteY3501" fmla="*/ 5182431 h 6451461"/>
              <a:gd name="connsiteX3502" fmla="*/ 5449525 w 7308555"/>
              <a:gd name="connsiteY3502" fmla="*/ 5182431 h 6451461"/>
              <a:gd name="connsiteX3503" fmla="*/ 5449525 w 7308555"/>
              <a:gd name="connsiteY3503" fmla="*/ 5220303 h 6451461"/>
              <a:gd name="connsiteX3504" fmla="*/ 5475437 w 7308555"/>
              <a:gd name="connsiteY3504" fmla="*/ 5220303 h 6451461"/>
              <a:gd name="connsiteX3505" fmla="*/ 5475437 w 7308555"/>
              <a:gd name="connsiteY3505" fmla="*/ 5182431 h 6451461"/>
              <a:gd name="connsiteX3506" fmla="*/ 5462814 w 7308555"/>
              <a:gd name="connsiteY3506" fmla="*/ 5182431 h 6451461"/>
              <a:gd name="connsiteX3507" fmla="*/ 5462814 w 7308555"/>
              <a:gd name="connsiteY3507" fmla="*/ 5182431 h 645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</a:cxnLst>
            <a:rect l="l" t="t" r="r" b="b"/>
            <a:pathLst>
              <a:path w="7308555" h="6451461">
                <a:moveTo>
                  <a:pt x="1516858" y="37872"/>
                </a:moveTo>
                <a:cubicBezTo>
                  <a:pt x="1516858" y="12624"/>
                  <a:pt x="1516858" y="0"/>
                  <a:pt x="1490945" y="0"/>
                </a:cubicBezTo>
                <a:cubicBezTo>
                  <a:pt x="1478322" y="0"/>
                  <a:pt x="1478322" y="12624"/>
                  <a:pt x="1478322" y="25248"/>
                </a:cubicBezTo>
                <a:cubicBezTo>
                  <a:pt x="1490945" y="37872"/>
                  <a:pt x="1490945" y="37872"/>
                  <a:pt x="1516858" y="37872"/>
                </a:cubicBezTo>
                <a:lnTo>
                  <a:pt x="1516858" y="37872"/>
                </a:lnTo>
                <a:close/>
                <a:moveTo>
                  <a:pt x="925529" y="63784"/>
                </a:moveTo>
                <a:cubicBezTo>
                  <a:pt x="964065" y="89032"/>
                  <a:pt x="976689" y="140191"/>
                  <a:pt x="1028513" y="152815"/>
                </a:cubicBezTo>
                <a:cubicBezTo>
                  <a:pt x="1028513" y="101655"/>
                  <a:pt x="964065" y="89032"/>
                  <a:pt x="951441" y="51160"/>
                </a:cubicBezTo>
                <a:cubicBezTo>
                  <a:pt x="912905" y="51160"/>
                  <a:pt x="912905" y="13288"/>
                  <a:pt x="886993" y="0"/>
                </a:cubicBezTo>
                <a:cubicBezTo>
                  <a:pt x="861081" y="37872"/>
                  <a:pt x="925529" y="25248"/>
                  <a:pt x="925529" y="63784"/>
                </a:cubicBezTo>
                <a:lnTo>
                  <a:pt x="925529" y="63784"/>
                </a:lnTo>
                <a:close/>
                <a:moveTo>
                  <a:pt x="4357893" y="37872"/>
                </a:moveTo>
                <a:cubicBezTo>
                  <a:pt x="4345269" y="37872"/>
                  <a:pt x="4331981" y="37872"/>
                  <a:pt x="4331981" y="63119"/>
                </a:cubicBezTo>
                <a:cubicBezTo>
                  <a:pt x="4344605" y="51160"/>
                  <a:pt x="4357893" y="51160"/>
                  <a:pt x="4357893" y="37872"/>
                </a:cubicBezTo>
                <a:lnTo>
                  <a:pt x="4357893" y="37872"/>
                </a:lnTo>
                <a:close/>
                <a:moveTo>
                  <a:pt x="4640269" y="76408"/>
                </a:moveTo>
                <a:cubicBezTo>
                  <a:pt x="4652893" y="76408"/>
                  <a:pt x="4678805" y="76408"/>
                  <a:pt x="4678805" y="76408"/>
                </a:cubicBezTo>
                <a:cubicBezTo>
                  <a:pt x="4678805" y="63784"/>
                  <a:pt x="4678805" y="51160"/>
                  <a:pt x="4678805" y="38536"/>
                </a:cubicBezTo>
                <a:cubicBezTo>
                  <a:pt x="4652893" y="38536"/>
                  <a:pt x="4652893" y="51160"/>
                  <a:pt x="4640269" y="51160"/>
                </a:cubicBezTo>
                <a:cubicBezTo>
                  <a:pt x="4640269" y="63784"/>
                  <a:pt x="4627645" y="76408"/>
                  <a:pt x="4640269" y="76408"/>
                </a:cubicBezTo>
                <a:lnTo>
                  <a:pt x="4640269" y="76408"/>
                </a:lnTo>
                <a:close/>
                <a:moveTo>
                  <a:pt x="3509436" y="114279"/>
                </a:moveTo>
                <a:cubicBezTo>
                  <a:pt x="3496812" y="101655"/>
                  <a:pt x="3522059" y="89032"/>
                  <a:pt x="3496812" y="89032"/>
                </a:cubicBezTo>
                <a:cubicBezTo>
                  <a:pt x="3483524" y="89032"/>
                  <a:pt x="3496148" y="127568"/>
                  <a:pt x="3509436" y="114279"/>
                </a:cubicBezTo>
                <a:lnTo>
                  <a:pt x="3509436" y="114279"/>
                </a:lnTo>
                <a:close/>
                <a:moveTo>
                  <a:pt x="4177836" y="101655"/>
                </a:moveTo>
                <a:cubicBezTo>
                  <a:pt x="4165213" y="89032"/>
                  <a:pt x="4165213" y="101655"/>
                  <a:pt x="4151924" y="114279"/>
                </a:cubicBezTo>
                <a:cubicBezTo>
                  <a:pt x="4164548" y="126903"/>
                  <a:pt x="4151924" y="139527"/>
                  <a:pt x="4164548" y="152151"/>
                </a:cubicBezTo>
                <a:cubicBezTo>
                  <a:pt x="4177836" y="140191"/>
                  <a:pt x="4190460" y="127568"/>
                  <a:pt x="4177836" y="101655"/>
                </a:cubicBezTo>
                <a:lnTo>
                  <a:pt x="4177836" y="101655"/>
                </a:lnTo>
                <a:close/>
                <a:moveTo>
                  <a:pt x="5115989" y="203975"/>
                </a:moveTo>
                <a:cubicBezTo>
                  <a:pt x="5103365" y="191351"/>
                  <a:pt x="5077453" y="216599"/>
                  <a:pt x="5090077" y="229223"/>
                </a:cubicBezTo>
                <a:cubicBezTo>
                  <a:pt x="5103365" y="229223"/>
                  <a:pt x="5115989" y="216599"/>
                  <a:pt x="5115989" y="203975"/>
                </a:cubicBezTo>
                <a:lnTo>
                  <a:pt x="5115989" y="203975"/>
                </a:lnTo>
                <a:close/>
                <a:moveTo>
                  <a:pt x="3611755" y="267095"/>
                </a:moveTo>
                <a:cubicBezTo>
                  <a:pt x="3624379" y="267095"/>
                  <a:pt x="3624379" y="254471"/>
                  <a:pt x="3637668" y="254471"/>
                </a:cubicBezTo>
                <a:cubicBezTo>
                  <a:pt x="3637668" y="165439"/>
                  <a:pt x="3560596" y="267095"/>
                  <a:pt x="3611755" y="267095"/>
                </a:cubicBezTo>
                <a:lnTo>
                  <a:pt x="3611755" y="267095"/>
                </a:lnTo>
                <a:close/>
                <a:moveTo>
                  <a:pt x="1105585" y="229223"/>
                </a:moveTo>
                <a:cubicBezTo>
                  <a:pt x="1105585" y="241847"/>
                  <a:pt x="1092961" y="241847"/>
                  <a:pt x="1105585" y="254471"/>
                </a:cubicBezTo>
                <a:cubicBezTo>
                  <a:pt x="1118209" y="254471"/>
                  <a:pt x="1118209" y="229223"/>
                  <a:pt x="1105585" y="229223"/>
                </a:cubicBezTo>
                <a:lnTo>
                  <a:pt x="1105585" y="229223"/>
                </a:lnTo>
                <a:close/>
                <a:moveTo>
                  <a:pt x="1324178" y="267095"/>
                </a:moveTo>
                <a:cubicBezTo>
                  <a:pt x="1311554" y="267095"/>
                  <a:pt x="1311554" y="254471"/>
                  <a:pt x="1298265" y="254471"/>
                </a:cubicBezTo>
                <a:lnTo>
                  <a:pt x="1298265" y="254471"/>
                </a:lnTo>
                <a:cubicBezTo>
                  <a:pt x="1298265" y="267095"/>
                  <a:pt x="1310889" y="267095"/>
                  <a:pt x="1324178" y="267095"/>
                </a:cubicBezTo>
                <a:lnTo>
                  <a:pt x="1324178" y="267095"/>
                </a:lnTo>
                <a:close/>
                <a:moveTo>
                  <a:pt x="4396429" y="267095"/>
                </a:moveTo>
                <a:cubicBezTo>
                  <a:pt x="4383805" y="267095"/>
                  <a:pt x="4370517" y="279718"/>
                  <a:pt x="4370517" y="292342"/>
                </a:cubicBezTo>
                <a:cubicBezTo>
                  <a:pt x="4383141" y="293007"/>
                  <a:pt x="4396429" y="280383"/>
                  <a:pt x="4396429" y="267095"/>
                </a:cubicBezTo>
                <a:lnTo>
                  <a:pt x="4396429" y="267095"/>
                </a:lnTo>
                <a:close/>
                <a:moveTo>
                  <a:pt x="4319357" y="293007"/>
                </a:moveTo>
                <a:cubicBezTo>
                  <a:pt x="4319357" y="293007"/>
                  <a:pt x="4319357" y="305631"/>
                  <a:pt x="4319357" y="318254"/>
                </a:cubicBezTo>
                <a:cubicBezTo>
                  <a:pt x="4319357" y="318254"/>
                  <a:pt x="4331981" y="305631"/>
                  <a:pt x="4319357" y="293007"/>
                </a:cubicBezTo>
                <a:lnTo>
                  <a:pt x="4319357" y="293007"/>
                </a:lnTo>
                <a:close/>
                <a:moveTo>
                  <a:pt x="2197882" y="394662"/>
                </a:moveTo>
                <a:cubicBezTo>
                  <a:pt x="2197882" y="356790"/>
                  <a:pt x="2185258" y="305631"/>
                  <a:pt x="2133434" y="305631"/>
                </a:cubicBezTo>
                <a:cubicBezTo>
                  <a:pt x="2120810" y="330878"/>
                  <a:pt x="2133434" y="330878"/>
                  <a:pt x="2133434" y="369414"/>
                </a:cubicBezTo>
                <a:cubicBezTo>
                  <a:pt x="2159346" y="369414"/>
                  <a:pt x="2172634" y="407286"/>
                  <a:pt x="2197882" y="394662"/>
                </a:cubicBezTo>
                <a:lnTo>
                  <a:pt x="2197882" y="394662"/>
                </a:lnTo>
                <a:close/>
                <a:moveTo>
                  <a:pt x="3997780" y="318254"/>
                </a:moveTo>
                <a:cubicBezTo>
                  <a:pt x="3985156" y="305631"/>
                  <a:pt x="3971868" y="318254"/>
                  <a:pt x="3985156" y="330878"/>
                </a:cubicBezTo>
                <a:cubicBezTo>
                  <a:pt x="3997780" y="330878"/>
                  <a:pt x="3997780" y="330878"/>
                  <a:pt x="3997780" y="318254"/>
                </a:cubicBezTo>
                <a:lnTo>
                  <a:pt x="3997780" y="318254"/>
                </a:lnTo>
                <a:close/>
                <a:moveTo>
                  <a:pt x="3843636" y="356790"/>
                </a:moveTo>
                <a:cubicBezTo>
                  <a:pt x="3843636" y="344167"/>
                  <a:pt x="3856260" y="331543"/>
                  <a:pt x="3843636" y="331543"/>
                </a:cubicBezTo>
                <a:cubicBezTo>
                  <a:pt x="3843636" y="343502"/>
                  <a:pt x="3830348" y="343502"/>
                  <a:pt x="3843636" y="356790"/>
                </a:cubicBezTo>
                <a:lnTo>
                  <a:pt x="3843636" y="356790"/>
                </a:lnTo>
                <a:close/>
                <a:moveTo>
                  <a:pt x="4961845" y="343502"/>
                </a:moveTo>
                <a:cubicBezTo>
                  <a:pt x="4935933" y="356126"/>
                  <a:pt x="4897397" y="356126"/>
                  <a:pt x="4884773" y="381374"/>
                </a:cubicBezTo>
                <a:cubicBezTo>
                  <a:pt x="4897397" y="458446"/>
                  <a:pt x="5013005" y="369414"/>
                  <a:pt x="4961845" y="343502"/>
                </a:cubicBezTo>
                <a:lnTo>
                  <a:pt x="4961845" y="343502"/>
                </a:lnTo>
                <a:close/>
                <a:moveTo>
                  <a:pt x="1131497" y="407286"/>
                </a:moveTo>
                <a:cubicBezTo>
                  <a:pt x="1144121" y="394662"/>
                  <a:pt x="1144121" y="407286"/>
                  <a:pt x="1170033" y="407286"/>
                </a:cubicBezTo>
                <a:cubicBezTo>
                  <a:pt x="1170033" y="382038"/>
                  <a:pt x="1144121" y="369414"/>
                  <a:pt x="1131497" y="356126"/>
                </a:cubicBezTo>
                <a:cubicBezTo>
                  <a:pt x="1118209" y="369414"/>
                  <a:pt x="1131497" y="394662"/>
                  <a:pt x="1131497" y="407286"/>
                </a:cubicBezTo>
                <a:lnTo>
                  <a:pt x="1131497" y="407286"/>
                </a:lnTo>
                <a:close/>
                <a:moveTo>
                  <a:pt x="3059627" y="356790"/>
                </a:moveTo>
                <a:cubicBezTo>
                  <a:pt x="3047004" y="356790"/>
                  <a:pt x="3047004" y="356790"/>
                  <a:pt x="3047004" y="356790"/>
                </a:cubicBezTo>
                <a:cubicBezTo>
                  <a:pt x="3033715" y="369414"/>
                  <a:pt x="3059627" y="369414"/>
                  <a:pt x="3059627" y="356790"/>
                </a:cubicBezTo>
                <a:lnTo>
                  <a:pt x="3059627" y="356790"/>
                </a:lnTo>
                <a:close/>
                <a:moveTo>
                  <a:pt x="5128613" y="356790"/>
                </a:moveTo>
                <a:cubicBezTo>
                  <a:pt x="5115989" y="356790"/>
                  <a:pt x="5090077" y="344167"/>
                  <a:pt x="5077453" y="356790"/>
                </a:cubicBezTo>
                <a:cubicBezTo>
                  <a:pt x="5077453" y="382038"/>
                  <a:pt x="5090077" y="382038"/>
                  <a:pt x="5090077" y="394662"/>
                </a:cubicBezTo>
                <a:cubicBezTo>
                  <a:pt x="5115989" y="394662"/>
                  <a:pt x="5128613" y="369414"/>
                  <a:pt x="5128613" y="356790"/>
                </a:cubicBezTo>
                <a:lnTo>
                  <a:pt x="5128613" y="356790"/>
                </a:lnTo>
                <a:close/>
                <a:moveTo>
                  <a:pt x="5154525" y="483694"/>
                </a:moveTo>
                <a:cubicBezTo>
                  <a:pt x="5154525" y="471070"/>
                  <a:pt x="5180438" y="483694"/>
                  <a:pt x="5167149" y="458446"/>
                </a:cubicBezTo>
                <a:cubicBezTo>
                  <a:pt x="5115989" y="458446"/>
                  <a:pt x="5064165" y="496317"/>
                  <a:pt x="5013005" y="522230"/>
                </a:cubicBezTo>
                <a:cubicBezTo>
                  <a:pt x="5064829" y="522230"/>
                  <a:pt x="5115989" y="483694"/>
                  <a:pt x="5154525" y="483694"/>
                </a:cubicBezTo>
                <a:lnTo>
                  <a:pt x="5154525" y="483694"/>
                </a:lnTo>
                <a:close/>
                <a:moveTo>
                  <a:pt x="2069650" y="522230"/>
                </a:moveTo>
                <a:cubicBezTo>
                  <a:pt x="2082274" y="509606"/>
                  <a:pt x="2095562" y="496982"/>
                  <a:pt x="2095562" y="484358"/>
                </a:cubicBezTo>
                <a:cubicBezTo>
                  <a:pt x="2082938" y="471734"/>
                  <a:pt x="2069650" y="484358"/>
                  <a:pt x="2044403" y="484358"/>
                </a:cubicBezTo>
                <a:cubicBezTo>
                  <a:pt x="2056362" y="509606"/>
                  <a:pt x="2056362" y="522230"/>
                  <a:pt x="2069650" y="522230"/>
                </a:cubicBezTo>
                <a:lnTo>
                  <a:pt x="2069650" y="522230"/>
                </a:lnTo>
                <a:close/>
                <a:moveTo>
                  <a:pt x="2365315" y="496317"/>
                </a:moveTo>
                <a:cubicBezTo>
                  <a:pt x="2352691" y="496317"/>
                  <a:pt x="2352691" y="496317"/>
                  <a:pt x="2352691" y="483694"/>
                </a:cubicBezTo>
                <a:cubicBezTo>
                  <a:pt x="2340067" y="508941"/>
                  <a:pt x="2340067" y="534853"/>
                  <a:pt x="2352691" y="547477"/>
                </a:cubicBezTo>
                <a:cubicBezTo>
                  <a:pt x="2365315" y="522230"/>
                  <a:pt x="2352026" y="509606"/>
                  <a:pt x="2365315" y="496317"/>
                </a:cubicBezTo>
                <a:lnTo>
                  <a:pt x="2365315" y="496317"/>
                </a:lnTo>
                <a:close/>
                <a:moveTo>
                  <a:pt x="1079673" y="534853"/>
                </a:moveTo>
                <a:cubicBezTo>
                  <a:pt x="1092297" y="534853"/>
                  <a:pt x="1092297" y="522230"/>
                  <a:pt x="1092297" y="509606"/>
                </a:cubicBezTo>
                <a:cubicBezTo>
                  <a:pt x="1079673" y="509606"/>
                  <a:pt x="1066385" y="509606"/>
                  <a:pt x="1066385" y="522230"/>
                </a:cubicBezTo>
                <a:cubicBezTo>
                  <a:pt x="1067049" y="534853"/>
                  <a:pt x="1067049" y="534853"/>
                  <a:pt x="1079673" y="534853"/>
                </a:cubicBezTo>
                <a:lnTo>
                  <a:pt x="1079673" y="534853"/>
                </a:lnTo>
                <a:close/>
                <a:moveTo>
                  <a:pt x="5013005" y="509606"/>
                </a:moveTo>
                <a:cubicBezTo>
                  <a:pt x="4974469" y="522230"/>
                  <a:pt x="4935933" y="522230"/>
                  <a:pt x="4897397" y="534853"/>
                </a:cubicBezTo>
                <a:cubicBezTo>
                  <a:pt x="4935933" y="534853"/>
                  <a:pt x="4987757" y="534853"/>
                  <a:pt x="5013005" y="509606"/>
                </a:cubicBezTo>
                <a:lnTo>
                  <a:pt x="5013005" y="509606"/>
                </a:lnTo>
                <a:close/>
                <a:moveTo>
                  <a:pt x="1992578" y="764076"/>
                </a:moveTo>
                <a:cubicBezTo>
                  <a:pt x="2018490" y="751452"/>
                  <a:pt x="2031114" y="726205"/>
                  <a:pt x="2031114" y="700293"/>
                </a:cubicBezTo>
                <a:cubicBezTo>
                  <a:pt x="2031114" y="687669"/>
                  <a:pt x="2018490" y="675045"/>
                  <a:pt x="2018490" y="662421"/>
                </a:cubicBezTo>
                <a:cubicBezTo>
                  <a:pt x="2031114" y="637173"/>
                  <a:pt x="2031114" y="611261"/>
                  <a:pt x="2031114" y="598637"/>
                </a:cubicBezTo>
                <a:lnTo>
                  <a:pt x="2018490" y="598637"/>
                </a:lnTo>
                <a:cubicBezTo>
                  <a:pt x="2018490" y="534853"/>
                  <a:pt x="1979954" y="534853"/>
                  <a:pt x="1954042" y="509606"/>
                </a:cubicBezTo>
                <a:cubicBezTo>
                  <a:pt x="1941418" y="534853"/>
                  <a:pt x="1928130" y="534853"/>
                  <a:pt x="1915506" y="560766"/>
                </a:cubicBezTo>
                <a:cubicBezTo>
                  <a:pt x="1915506" y="586013"/>
                  <a:pt x="1941418" y="624549"/>
                  <a:pt x="1954042" y="637173"/>
                </a:cubicBezTo>
                <a:cubicBezTo>
                  <a:pt x="1915506" y="687669"/>
                  <a:pt x="1915506" y="764076"/>
                  <a:pt x="1992578" y="764076"/>
                </a:cubicBezTo>
                <a:lnTo>
                  <a:pt x="1992578" y="764076"/>
                </a:lnTo>
                <a:close/>
                <a:moveTo>
                  <a:pt x="2596531" y="534853"/>
                </a:moveTo>
                <a:lnTo>
                  <a:pt x="2596531" y="522230"/>
                </a:lnTo>
                <a:cubicBezTo>
                  <a:pt x="2596531" y="534853"/>
                  <a:pt x="2583907" y="534853"/>
                  <a:pt x="2596531" y="534853"/>
                </a:cubicBezTo>
                <a:lnTo>
                  <a:pt x="2596531" y="534853"/>
                </a:lnTo>
                <a:close/>
                <a:moveTo>
                  <a:pt x="4781789" y="623885"/>
                </a:moveTo>
                <a:cubicBezTo>
                  <a:pt x="4781789" y="636509"/>
                  <a:pt x="4781789" y="636509"/>
                  <a:pt x="4781789" y="649133"/>
                </a:cubicBezTo>
                <a:cubicBezTo>
                  <a:pt x="4807701" y="661757"/>
                  <a:pt x="4807701" y="649133"/>
                  <a:pt x="4832949" y="649133"/>
                </a:cubicBezTo>
                <a:cubicBezTo>
                  <a:pt x="4832949" y="636509"/>
                  <a:pt x="4820325" y="623885"/>
                  <a:pt x="4820325" y="611261"/>
                </a:cubicBezTo>
                <a:lnTo>
                  <a:pt x="4807701" y="611261"/>
                </a:lnTo>
                <a:cubicBezTo>
                  <a:pt x="4807701" y="623885"/>
                  <a:pt x="4794413" y="623885"/>
                  <a:pt x="4781789" y="623885"/>
                </a:cubicBezTo>
                <a:lnTo>
                  <a:pt x="4781789" y="623885"/>
                </a:lnTo>
                <a:close/>
                <a:moveTo>
                  <a:pt x="4370517" y="662421"/>
                </a:moveTo>
                <a:cubicBezTo>
                  <a:pt x="4370517" y="649797"/>
                  <a:pt x="4344605" y="649797"/>
                  <a:pt x="4344605" y="649797"/>
                </a:cubicBezTo>
                <a:cubicBezTo>
                  <a:pt x="4357228" y="637173"/>
                  <a:pt x="4357228" y="637173"/>
                  <a:pt x="4344605" y="624549"/>
                </a:cubicBezTo>
                <a:cubicBezTo>
                  <a:pt x="4306068" y="599302"/>
                  <a:pt x="4254909" y="675709"/>
                  <a:pt x="4331981" y="675709"/>
                </a:cubicBezTo>
                <a:cubicBezTo>
                  <a:pt x="4331981" y="649133"/>
                  <a:pt x="4357893" y="675045"/>
                  <a:pt x="4370517" y="662421"/>
                </a:cubicBezTo>
                <a:lnTo>
                  <a:pt x="4370517" y="662421"/>
                </a:lnTo>
                <a:close/>
                <a:moveTo>
                  <a:pt x="2262330" y="662421"/>
                </a:moveTo>
                <a:cubicBezTo>
                  <a:pt x="2262330" y="649797"/>
                  <a:pt x="2249707" y="637173"/>
                  <a:pt x="2236418" y="637173"/>
                </a:cubicBezTo>
                <a:cubicBezTo>
                  <a:pt x="2211170" y="662421"/>
                  <a:pt x="2249707" y="712916"/>
                  <a:pt x="2262330" y="662421"/>
                </a:cubicBezTo>
                <a:lnTo>
                  <a:pt x="2262330" y="662421"/>
                </a:lnTo>
                <a:close/>
                <a:moveTo>
                  <a:pt x="835833" y="662421"/>
                </a:moveTo>
                <a:cubicBezTo>
                  <a:pt x="848457" y="662421"/>
                  <a:pt x="848457" y="662421"/>
                  <a:pt x="848457" y="649797"/>
                </a:cubicBezTo>
                <a:cubicBezTo>
                  <a:pt x="835833" y="649797"/>
                  <a:pt x="835833" y="624549"/>
                  <a:pt x="822545" y="637173"/>
                </a:cubicBezTo>
                <a:cubicBezTo>
                  <a:pt x="809921" y="649133"/>
                  <a:pt x="809921" y="662421"/>
                  <a:pt x="835833" y="662421"/>
                </a:cubicBezTo>
                <a:lnTo>
                  <a:pt x="835833" y="662421"/>
                </a:lnTo>
                <a:close/>
                <a:moveTo>
                  <a:pt x="1851058" y="675045"/>
                </a:moveTo>
                <a:cubicBezTo>
                  <a:pt x="1838434" y="662421"/>
                  <a:pt x="1838434" y="637173"/>
                  <a:pt x="1825146" y="637173"/>
                </a:cubicBezTo>
                <a:cubicBezTo>
                  <a:pt x="1812522" y="649133"/>
                  <a:pt x="1838434" y="675045"/>
                  <a:pt x="1851058" y="675045"/>
                </a:cubicBezTo>
                <a:lnTo>
                  <a:pt x="1851058" y="675045"/>
                </a:lnTo>
                <a:close/>
                <a:moveTo>
                  <a:pt x="3740652" y="687669"/>
                </a:moveTo>
                <a:cubicBezTo>
                  <a:pt x="3740652" y="700293"/>
                  <a:pt x="3740652" y="700293"/>
                  <a:pt x="3740652" y="700293"/>
                </a:cubicBezTo>
                <a:cubicBezTo>
                  <a:pt x="3753276" y="712916"/>
                  <a:pt x="3753276" y="700293"/>
                  <a:pt x="3753276" y="700293"/>
                </a:cubicBezTo>
                <a:cubicBezTo>
                  <a:pt x="3753276" y="700293"/>
                  <a:pt x="3753276" y="687669"/>
                  <a:pt x="3740652" y="687669"/>
                </a:cubicBezTo>
                <a:lnTo>
                  <a:pt x="3740652" y="687669"/>
                </a:lnTo>
                <a:close/>
                <a:moveTo>
                  <a:pt x="2120810" y="700293"/>
                </a:moveTo>
                <a:cubicBezTo>
                  <a:pt x="2108186" y="700293"/>
                  <a:pt x="2108186" y="700293"/>
                  <a:pt x="2108186" y="700293"/>
                </a:cubicBezTo>
                <a:cubicBezTo>
                  <a:pt x="2108186" y="725540"/>
                  <a:pt x="2108186" y="725540"/>
                  <a:pt x="2108186" y="725540"/>
                </a:cubicBezTo>
                <a:cubicBezTo>
                  <a:pt x="2120810" y="725540"/>
                  <a:pt x="2120810" y="712916"/>
                  <a:pt x="2120810" y="700293"/>
                </a:cubicBezTo>
                <a:lnTo>
                  <a:pt x="2120810" y="700293"/>
                </a:lnTo>
                <a:close/>
                <a:moveTo>
                  <a:pt x="1825146" y="738829"/>
                </a:moveTo>
                <a:cubicBezTo>
                  <a:pt x="1837770" y="726205"/>
                  <a:pt x="1825146" y="700957"/>
                  <a:pt x="1812522" y="700957"/>
                </a:cubicBezTo>
                <a:cubicBezTo>
                  <a:pt x="1799898" y="712916"/>
                  <a:pt x="1812522" y="738829"/>
                  <a:pt x="1825146" y="738829"/>
                </a:cubicBezTo>
                <a:lnTo>
                  <a:pt x="1825146" y="738829"/>
                </a:lnTo>
                <a:close/>
                <a:moveTo>
                  <a:pt x="4409053" y="814572"/>
                </a:moveTo>
                <a:cubicBezTo>
                  <a:pt x="4409053" y="789324"/>
                  <a:pt x="4421677" y="776700"/>
                  <a:pt x="4434965" y="763412"/>
                </a:cubicBezTo>
                <a:cubicBezTo>
                  <a:pt x="4434965" y="763412"/>
                  <a:pt x="4422341" y="750788"/>
                  <a:pt x="4409053" y="750788"/>
                </a:cubicBezTo>
                <a:cubicBezTo>
                  <a:pt x="4396429" y="776036"/>
                  <a:pt x="4383141" y="788660"/>
                  <a:pt x="4396429" y="814572"/>
                </a:cubicBezTo>
                <a:lnTo>
                  <a:pt x="4409053" y="814572"/>
                </a:lnTo>
                <a:lnTo>
                  <a:pt x="4409053" y="814572"/>
                </a:lnTo>
                <a:lnTo>
                  <a:pt x="4409053" y="814572"/>
                </a:lnTo>
                <a:close/>
                <a:moveTo>
                  <a:pt x="2429763" y="827860"/>
                </a:moveTo>
                <a:cubicBezTo>
                  <a:pt x="2417139" y="789989"/>
                  <a:pt x="2403851" y="776700"/>
                  <a:pt x="2391227" y="764076"/>
                </a:cubicBezTo>
                <a:cubicBezTo>
                  <a:pt x="2390562" y="789324"/>
                  <a:pt x="2403851" y="814572"/>
                  <a:pt x="2429763" y="827860"/>
                </a:cubicBezTo>
                <a:lnTo>
                  <a:pt x="2429763" y="827860"/>
                </a:lnTo>
                <a:close/>
                <a:moveTo>
                  <a:pt x="5141902" y="776700"/>
                </a:moveTo>
                <a:cubicBezTo>
                  <a:pt x="5141902" y="776700"/>
                  <a:pt x="5129278" y="789324"/>
                  <a:pt x="5141902" y="801948"/>
                </a:cubicBezTo>
                <a:cubicBezTo>
                  <a:pt x="5141902" y="789324"/>
                  <a:pt x="5154525" y="801948"/>
                  <a:pt x="5154525" y="789324"/>
                </a:cubicBezTo>
                <a:cubicBezTo>
                  <a:pt x="5154525" y="789324"/>
                  <a:pt x="5154525" y="776700"/>
                  <a:pt x="5141902" y="776700"/>
                </a:cubicBezTo>
                <a:lnTo>
                  <a:pt x="5141902" y="776700"/>
                </a:lnTo>
                <a:close/>
                <a:moveTo>
                  <a:pt x="1170033" y="814572"/>
                </a:moveTo>
                <a:cubicBezTo>
                  <a:pt x="1170033" y="801948"/>
                  <a:pt x="1170033" y="789324"/>
                  <a:pt x="1157410" y="789324"/>
                </a:cubicBezTo>
                <a:cubicBezTo>
                  <a:pt x="1144121" y="814572"/>
                  <a:pt x="1156745" y="814572"/>
                  <a:pt x="1170033" y="814572"/>
                </a:cubicBezTo>
                <a:lnTo>
                  <a:pt x="1170033" y="814572"/>
                </a:lnTo>
                <a:close/>
                <a:moveTo>
                  <a:pt x="1118209" y="840484"/>
                </a:moveTo>
                <a:cubicBezTo>
                  <a:pt x="1118209" y="853108"/>
                  <a:pt x="1118209" y="853108"/>
                  <a:pt x="1105585" y="878356"/>
                </a:cubicBezTo>
                <a:cubicBezTo>
                  <a:pt x="1144121" y="903603"/>
                  <a:pt x="1156745" y="853108"/>
                  <a:pt x="1144121" y="827196"/>
                </a:cubicBezTo>
                <a:cubicBezTo>
                  <a:pt x="1131497" y="827860"/>
                  <a:pt x="1131497" y="840484"/>
                  <a:pt x="1118209" y="840484"/>
                </a:cubicBezTo>
                <a:lnTo>
                  <a:pt x="1118209" y="840484"/>
                </a:lnTo>
                <a:close/>
                <a:moveTo>
                  <a:pt x="3560596" y="827860"/>
                </a:moveTo>
                <a:cubicBezTo>
                  <a:pt x="3560596" y="827860"/>
                  <a:pt x="3547972" y="853108"/>
                  <a:pt x="3560596" y="853108"/>
                </a:cubicBezTo>
                <a:cubicBezTo>
                  <a:pt x="3573219" y="853108"/>
                  <a:pt x="3573219" y="827860"/>
                  <a:pt x="3560596" y="827860"/>
                </a:cubicBezTo>
                <a:lnTo>
                  <a:pt x="3560596" y="827860"/>
                </a:lnTo>
                <a:close/>
                <a:moveTo>
                  <a:pt x="3882172" y="916892"/>
                </a:moveTo>
                <a:cubicBezTo>
                  <a:pt x="3920708" y="929515"/>
                  <a:pt x="3933332" y="904268"/>
                  <a:pt x="3946620" y="891644"/>
                </a:cubicBezTo>
                <a:cubicBezTo>
                  <a:pt x="3933332" y="878356"/>
                  <a:pt x="3894796" y="890980"/>
                  <a:pt x="3882172" y="916892"/>
                </a:cubicBezTo>
                <a:lnTo>
                  <a:pt x="3882172" y="916892"/>
                </a:lnTo>
                <a:close/>
                <a:moveTo>
                  <a:pt x="3650292" y="890980"/>
                </a:moveTo>
                <a:cubicBezTo>
                  <a:pt x="3650292" y="903603"/>
                  <a:pt x="3650292" y="903603"/>
                  <a:pt x="3662915" y="890980"/>
                </a:cubicBezTo>
                <a:cubicBezTo>
                  <a:pt x="3663580" y="890980"/>
                  <a:pt x="3663580" y="890980"/>
                  <a:pt x="3650292" y="890980"/>
                </a:cubicBezTo>
                <a:lnTo>
                  <a:pt x="3650292" y="890980"/>
                </a:lnTo>
                <a:close/>
                <a:moveTo>
                  <a:pt x="398649" y="890980"/>
                </a:moveTo>
                <a:cubicBezTo>
                  <a:pt x="386025" y="903603"/>
                  <a:pt x="386025" y="903603"/>
                  <a:pt x="372736" y="916227"/>
                </a:cubicBezTo>
                <a:cubicBezTo>
                  <a:pt x="398649" y="942139"/>
                  <a:pt x="423896" y="904268"/>
                  <a:pt x="398649" y="890980"/>
                </a:cubicBezTo>
                <a:lnTo>
                  <a:pt x="398649" y="890980"/>
                </a:lnTo>
                <a:close/>
                <a:moveTo>
                  <a:pt x="758097" y="904268"/>
                </a:moveTo>
                <a:cubicBezTo>
                  <a:pt x="758097" y="916892"/>
                  <a:pt x="758097" y="916892"/>
                  <a:pt x="770720" y="916892"/>
                </a:cubicBezTo>
                <a:cubicBezTo>
                  <a:pt x="770720" y="904268"/>
                  <a:pt x="770720" y="904268"/>
                  <a:pt x="758097" y="891644"/>
                </a:cubicBezTo>
                <a:cubicBezTo>
                  <a:pt x="758097" y="904268"/>
                  <a:pt x="758097" y="904268"/>
                  <a:pt x="758097" y="904268"/>
                </a:cubicBezTo>
                <a:lnTo>
                  <a:pt x="758097" y="904268"/>
                </a:lnTo>
                <a:close/>
                <a:moveTo>
                  <a:pt x="3843636" y="942139"/>
                </a:moveTo>
                <a:cubicBezTo>
                  <a:pt x="3831012" y="942139"/>
                  <a:pt x="3831012" y="942139"/>
                  <a:pt x="3831012" y="954763"/>
                </a:cubicBezTo>
                <a:cubicBezTo>
                  <a:pt x="3843636" y="967387"/>
                  <a:pt x="3856260" y="942139"/>
                  <a:pt x="3843636" y="942139"/>
                </a:cubicBezTo>
                <a:lnTo>
                  <a:pt x="3843636" y="942139"/>
                </a:lnTo>
                <a:close/>
                <a:moveTo>
                  <a:pt x="565416" y="1005923"/>
                </a:moveTo>
                <a:cubicBezTo>
                  <a:pt x="552793" y="1005923"/>
                  <a:pt x="552793" y="1005923"/>
                  <a:pt x="539504" y="1005923"/>
                </a:cubicBezTo>
                <a:cubicBezTo>
                  <a:pt x="540169" y="1018547"/>
                  <a:pt x="565416" y="1031171"/>
                  <a:pt x="565416" y="1005923"/>
                </a:cubicBezTo>
                <a:lnTo>
                  <a:pt x="565416" y="1005923"/>
                </a:lnTo>
                <a:close/>
                <a:moveTo>
                  <a:pt x="5385741" y="1043795"/>
                </a:moveTo>
                <a:cubicBezTo>
                  <a:pt x="5385741" y="1056419"/>
                  <a:pt x="5385741" y="1056419"/>
                  <a:pt x="5398365" y="1043795"/>
                </a:cubicBezTo>
                <a:cubicBezTo>
                  <a:pt x="5399030" y="1043795"/>
                  <a:pt x="5399030" y="1043795"/>
                  <a:pt x="5385741" y="1043795"/>
                </a:cubicBezTo>
                <a:lnTo>
                  <a:pt x="5385741" y="1043795"/>
                </a:lnTo>
                <a:close/>
                <a:moveTo>
                  <a:pt x="1581306" y="1094955"/>
                </a:moveTo>
                <a:cubicBezTo>
                  <a:pt x="1555394" y="1094955"/>
                  <a:pt x="1555394" y="1082331"/>
                  <a:pt x="1530146" y="1082331"/>
                </a:cubicBezTo>
                <a:cubicBezTo>
                  <a:pt x="1517522" y="1146115"/>
                  <a:pt x="1581306" y="1209898"/>
                  <a:pt x="1633130" y="1171362"/>
                </a:cubicBezTo>
                <a:cubicBezTo>
                  <a:pt x="1620506" y="1158738"/>
                  <a:pt x="1607218" y="1146115"/>
                  <a:pt x="1607218" y="1120202"/>
                </a:cubicBezTo>
                <a:cubicBezTo>
                  <a:pt x="1593930" y="1120202"/>
                  <a:pt x="1593930" y="1107579"/>
                  <a:pt x="1581306" y="1094955"/>
                </a:cubicBezTo>
                <a:lnTo>
                  <a:pt x="1581306" y="1094955"/>
                </a:lnTo>
                <a:close/>
                <a:moveTo>
                  <a:pt x="4717341" y="1171362"/>
                </a:moveTo>
                <a:cubicBezTo>
                  <a:pt x="4729965" y="1158738"/>
                  <a:pt x="4729965" y="1158738"/>
                  <a:pt x="4717341" y="1146115"/>
                </a:cubicBezTo>
                <a:cubicBezTo>
                  <a:pt x="4704717" y="1158738"/>
                  <a:pt x="4704717" y="1171362"/>
                  <a:pt x="4717341" y="1171362"/>
                </a:cubicBezTo>
                <a:lnTo>
                  <a:pt x="4717341" y="1171362"/>
                </a:lnTo>
                <a:close/>
                <a:moveTo>
                  <a:pt x="629865" y="1286306"/>
                </a:moveTo>
                <a:cubicBezTo>
                  <a:pt x="617241" y="1273682"/>
                  <a:pt x="629865" y="1261058"/>
                  <a:pt x="617241" y="1261058"/>
                </a:cubicBezTo>
                <a:cubicBezTo>
                  <a:pt x="617241" y="1261058"/>
                  <a:pt x="617241" y="1273682"/>
                  <a:pt x="617241" y="1261058"/>
                </a:cubicBezTo>
                <a:cubicBezTo>
                  <a:pt x="617241" y="1261058"/>
                  <a:pt x="617241" y="1261058"/>
                  <a:pt x="604617" y="1261058"/>
                </a:cubicBezTo>
                <a:cubicBezTo>
                  <a:pt x="604617" y="1273682"/>
                  <a:pt x="604617" y="1273682"/>
                  <a:pt x="604617" y="1286306"/>
                </a:cubicBezTo>
                <a:cubicBezTo>
                  <a:pt x="617241" y="1286306"/>
                  <a:pt x="617241" y="1273018"/>
                  <a:pt x="629865" y="1286306"/>
                </a:cubicBezTo>
                <a:lnTo>
                  <a:pt x="629865" y="1286306"/>
                </a:lnTo>
                <a:close/>
                <a:moveTo>
                  <a:pt x="629865" y="1298930"/>
                </a:moveTo>
                <a:cubicBezTo>
                  <a:pt x="655777" y="1298930"/>
                  <a:pt x="655777" y="1286306"/>
                  <a:pt x="655777" y="1273682"/>
                </a:cubicBezTo>
                <a:cubicBezTo>
                  <a:pt x="642489" y="1273018"/>
                  <a:pt x="629865" y="1273018"/>
                  <a:pt x="629865" y="1298930"/>
                </a:cubicBezTo>
                <a:lnTo>
                  <a:pt x="629865" y="1298930"/>
                </a:lnTo>
                <a:close/>
                <a:moveTo>
                  <a:pt x="835833" y="1400585"/>
                </a:moveTo>
                <a:cubicBezTo>
                  <a:pt x="823209" y="1400585"/>
                  <a:pt x="809921" y="1400585"/>
                  <a:pt x="797297" y="1413209"/>
                </a:cubicBezTo>
                <a:cubicBezTo>
                  <a:pt x="809921" y="1425833"/>
                  <a:pt x="823209" y="1438457"/>
                  <a:pt x="835833" y="1425833"/>
                </a:cubicBezTo>
                <a:cubicBezTo>
                  <a:pt x="835833" y="1413209"/>
                  <a:pt x="835833" y="1413209"/>
                  <a:pt x="835833" y="1400585"/>
                </a:cubicBezTo>
                <a:lnTo>
                  <a:pt x="835833" y="1400585"/>
                </a:lnTo>
                <a:close/>
                <a:moveTo>
                  <a:pt x="617241" y="1413209"/>
                </a:moveTo>
                <a:cubicBezTo>
                  <a:pt x="604617" y="1425833"/>
                  <a:pt x="604617" y="1425833"/>
                  <a:pt x="604617" y="1438457"/>
                </a:cubicBezTo>
                <a:cubicBezTo>
                  <a:pt x="617241" y="1438457"/>
                  <a:pt x="617241" y="1438457"/>
                  <a:pt x="617241" y="1438457"/>
                </a:cubicBezTo>
                <a:cubicBezTo>
                  <a:pt x="617241" y="1425833"/>
                  <a:pt x="617241" y="1413209"/>
                  <a:pt x="617241" y="1413209"/>
                </a:cubicBezTo>
                <a:lnTo>
                  <a:pt x="617241" y="1413209"/>
                </a:lnTo>
                <a:close/>
                <a:moveTo>
                  <a:pt x="4190460" y="1439121"/>
                </a:moveTo>
                <a:cubicBezTo>
                  <a:pt x="4190460" y="1451745"/>
                  <a:pt x="4203084" y="1439121"/>
                  <a:pt x="4216372" y="1439121"/>
                </a:cubicBezTo>
                <a:cubicBezTo>
                  <a:pt x="4203084" y="1425833"/>
                  <a:pt x="4190460" y="1425833"/>
                  <a:pt x="4190460" y="1439121"/>
                </a:cubicBezTo>
                <a:lnTo>
                  <a:pt x="4190460" y="1439121"/>
                </a:lnTo>
                <a:close/>
                <a:moveTo>
                  <a:pt x="4563197" y="1451745"/>
                </a:moveTo>
                <a:cubicBezTo>
                  <a:pt x="4575821" y="1464369"/>
                  <a:pt x="4589109" y="1464369"/>
                  <a:pt x="4589109" y="1451745"/>
                </a:cubicBezTo>
                <a:cubicBezTo>
                  <a:pt x="4589109" y="1451745"/>
                  <a:pt x="4576485" y="1451745"/>
                  <a:pt x="4576485" y="1439121"/>
                </a:cubicBezTo>
                <a:lnTo>
                  <a:pt x="4563197" y="1451745"/>
                </a:lnTo>
                <a:lnTo>
                  <a:pt x="4563197" y="1451745"/>
                </a:lnTo>
                <a:close/>
                <a:moveTo>
                  <a:pt x="4961845" y="1476993"/>
                </a:moveTo>
                <a:cubicBezTo>
                  <a:pt x="4974469" y="1464369"/>
                  <a:pt x="4961845" y="1439121"/>
                  <a:pt x="4949222" y="1451745"/>
                </a:cubicBezTo>
                <a:cubicBezTo>
                  <a:pt x="4948557" y="1451745"/>
                  <a:pt x="4948557" y="1476993"/>
                  <a:pt x="4961845" y="1476993"/>
                </a:cubicBezTo>
                <a:lnTo>
                  <a:pt x="4961845" y="1476993"/>
                </a:lnTo>
                <a:close/>
                <a:moveTo>
                  <a:pt x="796633" y="1502241"/>
                </a:moveTo>
                <a:cubicBezTo>
                  <a:pt x="784009" y="1502241"/>
                  <a:pt x="784009" y="1502241"/>
                  <a:pt x="784009" y="1514864"/>
                </a:cubicBezTo>
                <a:cubicBezTo>
                  <a:pt x="796633" y="1528153"/>
                  <a:pt x="784009" y="1502241"/>
                  <a:pt x="796633" y="1502241"/>
                </a:cubicBezTo>
                <a:lnTo>
                  <a:pt x="796633" y="1502241"/>
                </a:lnTo>
                <a:close/>
                <a:moveTo>
                  <a:pt x="4820325" y="1528153"/>
                </a:moveTo>
                <a:cubicBezTo>
                  <a:pt x="4807701" y="1515529"/>
                  <a:pt x="4794413" y="1528153"/>
                  <a:pt x="4781789" y="1528153"/>
                </a:cubicBezTo>
                <a:cubicBezTo>
                  <a:pt x="4781789" y="1540777"/>
                  <a:pt x="4807701" y="1540777"/>
                  <a:pt x="4820325" y="1528153"/>
                </a:cubicBezTo>
                <a:lnTo>
                  <a:pt x="4820325" y="1528153"/>
                </a:lnTo>
                <a:close/>
                <a:moveTo>
                  <a:pt x="5450190" y="1578648"/>
                </a:moveTo>
                <a:cubicBezTo>
                  <a:pt x="5437566" y="1566024"/>
                  <a:pt x="5450190" y="1540777"/>
                  <a:pt x="5437566" y="1553400"/>
                </a:cubicBezTo>
                <a:cubicBezTo>
                  <a:pt x="5437566" y="1566024"/>
                  <a:pt x="5411654" y="1553400"/>
                  <a:pt x="5424942" y="1566024"/>
                </a:cubicBezTo>
                <a:cubicBezTo>
                  <a:pt x="5424278" y="1578648"/>
                  <a:pt x="5437566" y="1578648"/>
                  <a:pt x="5450190" y="1578648"/>
                </a:cubicBezTo>
                <a:lnTo>
                  <a:pt x="5450190" y="1578648"/>
                </a:lnTo>
                <a:close/>
                <a:moveTo>
                  <a:pt x="7185639" y="1591937"/>
                </a:moveTo>
                <a:cubicBezTo>
                  <a:pt x="7173015" y="1579313"/>
                  <a:pt x="7173015" y="1566689"/>
                  <a:pt x="7159727" y="1566689"/>
                </a:cubicBezTo>
                <a:cubicBezTo>
                  <a:pt x="7159727" y="1566689"/>
                  <a:pt x="7159727" y="1566689"/>
                  <a:pt x="7159727" y="1579313"/>
                </a:cubicBezTo>
                <a:cubicBezTo>
                  <a:pt x="7172351" y="1578648"/>
                  <a:pt x="7172351" y="1591937"/>
                  <a:pt x="7185639" y="1591937"/>
                </a:cubicBezTo>
                <a:lnTo>
                  <a:pt x="7185639" y="1591937"/>
                </a:lnTo>
                <a:close/>
                <a:moveTo>
                  <a:pt x="1079673" y="1604560"/>
                </a:moveTo>
                <a:cubicBezTo>
                  <a:pt x="1079673" y="1591937"/>
                  <a:pt x="1079673" y="1591937"/>
                  <a:pt x="1067049" y="1579313"/>
                </a:cubicBezTo>
                <a:cubicBezTo>
                  <a:pt x="1067049" y="1579313"/>
                  <a:pt x="1067049" y="1591937"/>
                  <a:pt x="1067049" y="1579313"/>
                </a:cubicBezTo>
                <a:cubicBezTo>
                  <a:pt x="1067049" y="1591937"/>
                  <a:pt x="1067049" y="1591937"/>
                  <a:pt x="1079673" y="1604560"/>
                </a:cubicBezTo>
                <a:lnTo>
                  <a:pt x="1079673" y="1604560"/>
                </a:lnTo>
                <a:close/>
                <a:moveTo>
                  <a:pt x="1131497" y="1591937"/>
                </a:moveTo>
                <a:cubicBezTo>
                  <a:pt x="1118873" y="1591937"/>
                  <a:pt x="1118873" y="1591937"/>
                  <a:pt x="1105585" y="1604560"/>
                </a:cubicBezTo>
                <a:cubicBezTo>
                  <a:pt x="1118209" y="1604560"/>
                  <a:pt x="1118209" y="1604560"/>
                  <a:pt x="1131497" y="1604560"/>
                </a:cubicBezTo>
                <a:lnTo>
                  <a:pt x="1131497" y="1591937"/>
                </a:lnTo>
                <a:lnTo>
                  <a:pt x="1131497" y="1591937"/>
                </a:lnTo>
                <a:lnTo>
                  <a:pt x="1131497" y="1591937"/>
                </a:lnTo>
                <a:close/>
                <a:moveTo>
                  <a:pt x="6169750" y="1655056"/>
                </a:moveTo>
                <a:cubicBezTo>
                  <a:pt x="6182374" y="1642432"/>
                  <a:pt x="6182374" y="1642432"/>
                  <a:pt x="6182374" y="1629808"/>
                </a:cubicBezTo>
                <a:cubicBezTo>
                  <a:pt x="6182374" y="1617184"/>
                  <a:pt x="6169750" y="1617184"/>
                  <a:pt x="6156462" y="1617184"/>
                </a:cubicBezTo>
                <a:cubicBezTo>
                  <a:pt x="6144502" y="1629808"/>
                  <a:pt x="6144502" y="1655056"/>
                  <a:pt x="6169750" y="1655056"/>
                </a:cubicBezTo>
                <a:lnTo>
                  <a:pt x="6169750" y="1655056"/>
                </a:lnTo>
                <a:close/>
                <a:moveTo>
                  <a:pt x="7147103" y="1629808"/>
                </a:moveTo>
                <a:cubicBezTo>
                  <a:pt x="7134480" y="1617184"/>
                  <a:pt x="7134480" y="1617184"/>
                  <a:pt x="7121192" y="1617184"/>
                </a:cubicBezTo>
                <a:lnTo>
                  <a:pt x="7147103" y="1629808"/>
                </a:lnTo>
                <a:lnTo>
                  <a:pt x="7147103" y="1629808"/>
                </a:lnTo>
                <a:close/>
                <a:moveTo>
                  <a:pt x="1568018" y="1642432"/>
                </a:moveTo>
                <a:cubicBezTo>
                  <a:pt x="1568018" y="1655056"/>
                  <a:pt x="1568018" y="1667680"/>
                  <a:pt x="1580641" y="1667680"/>
                </a:cubicBezTo>
                <a:cubicBezTo>
                  <a:pt x="1581306" y="1655056"/>
                  <a:pt x="1581306" y="1642432"/>
                  <a:pt x="1568018" y="1642432"/>
                </a:cubicBezTo>
                <a:lnTo>
                  <a:pt x="1568018" y="1642432"/>
                </a:lnTo>
                <a:close/>
                <a:moveTo>
                  <a:pt x="7159727" y="1667680"/>
                </a:moveTo>
                <a:cubicBezTo>
                  <a:pt x="7172351" y="1655056"/>
                  <a:pt x="7159727" y="1642432"/>
                  <a:pt x="7147103" y="1655056"/>
                </a:cubicBezTo>
                <a:cubicBezTo>
                  <a:pt x="7159727" y="1655056"/>
                  <a:pt x="7159727" y="1667680"/>
                  <a:pt x="7159727" y="1667680"/>
                </a:cubicBezTo>
                <a:lnTo>
                  <a:pt x="7159727" y="1667680"/>
                </a:lnTo>
                <a:close/>
                <a:moveTo>
                  <a:pt x="283040" y="1655056"/>
                </a:moveTo>
                <a:cubicBezTo>
                  <a:pt x="283040" y="1667680"/>
                  <a:pt x="283040" y="1680304"/>
                  <a:pt x="295664" y="1667680"/>
                </a:cubicBezTo>
                <a:cubicBezTo>
                  <a:pt x="295664" y="1655056"/>
                  <a:pt x="295664" y="1667680"/>
                  <a:pt x="283040" y="1655056"/>
                </a:cubicBezTo>
                <a:lnTo>
                  <a:pt x="283040" y="1655056"/>
                </a:lnTo>
                <a:close/>
                <a:moveTo>
                  <a:pt x="848457" y="1693592"/>
                </a:moveTo>
                <a:cubicBezTo>
                  <a:pt x="848457" y="1706216"/>
                  <a:pt x="848457" y="1718840"/>
                  <a:pt x="861081" y="1718840"/>
                </a:cubicBezTo>
                <a:cubicBezTo>
                  <a:pt x="861081" y="1706216"/>
                  <a:pt x="861081" y="1693592"/>
                  <a:pt x="848457" y="1693592"/>
                </a:cubicBezTo>
                <a:lnTo>
                  <a:pt x="848457" y="1693592"/>
                </a:lnTo>
                <a:close/>
                <a:moveTo>
                  <a:pt x="964065" y="1782623"/>
                </a:moveTo>
                <a:cubicBezTo>
                  <a:pt x="976689" y="1782623"/>
                  <a:pt x="976689" y="1744752"/>
                  <a:pt x="989977" y="1757376"/>
                </a:cubicBezTo>
                <a:cubicBezTo>
                  <a:pt x="989977" y="1769999"/>
                  <a:pt x="1002601" y="1757376"/>
                  <a:pt x="1015889" y="1769999"/>
                </a:cubicBezTo>
                <a:cubicBezTo>
                  <a:pt x="1003265" y="1744752"/>
                  <a:pt x="1028513" y="1718840"/>
                  <a:pt x="1028513" y="1706216"/>
                </a:cubicBezTo>
                <a:cubicBezTo>
                  <a:pt x="1015889" y="1693592"/>
                  <a:pt x="1015889" y="1706216"/>
                  <a:pt x="1015889" y="1718840"/>
                </a:cubicBezTo>
                <a:cubicBezTo>
                  <a:pt x="989977" y="1706216"/>
                  <a:pt x="989977" y="1706216"/>
                  <a:pt x="977353" y="1718840"/>
                </a:cubicBezTo>
                <a:cubicBezTo>
                  <a:pt x="964729" y="1706216"/>
                  <a:pt x="964729" y="1693592"/>
                  <a:pt x="951441" y="1693592"/>
                </a:cubicBezTo>
                <a:cubicBezTo>
                  <a:pt x="951441" y="1718840"/>
                  <a:pt x="912905" y="1706216"/>
                  <a:pt x="912905" y="1744752"/>
                </a:cubicBezTo>
                <a:cubicBezTo>
                  <a:pt x="938817" y="1757376"/>
                  <a:pt x="951441" y="1757376"/>
                  <a:pt x="964065" y="1757376"/>
                </a:cubicBezTo>
                <a:cubicBezTo>
                  <a:pt x="951441" y="1757376"/>
                  <a:pt x="964065" y="1769999"/>
                  <a:pt x="964065" y="1782623"/>
                </a:cubicBezTo>
                <a:lnTo>
                  <a:pt x="964065" y="1782623"/>
                </a:lnTo>
                <a:close/>
                <a:moveTo>
                  <a:pt x="1516858" y="1706216"/>
                </a:moveTo>
                <a:cubicBezTo>
                  <a:pt x="1529481" y="1706216"/>
                  <a:pt x="1542770" y="1706216"/>
                  <a:pt x="1542770" y="1718840"/>
                </a:cubicBezTo>
                <a:cubicBezTo>
                  <a:pt x="1555394" y="1693592"/>
                  <a:pt x="1542770" y="1693592"/>
                  <a:pt x="1516858" y="1693592"/>
                </a:cubicBezTo>
                <a:lnTo>
                  <a:pt x="1516858" y="1706216"/>
                </a:lnTo>
                <a:lnTo>
                  <a:pt x="1516858" y="1706216"/>
                </a:lnTo>
                <a:lnTo>
                  <a:pt x="1516858" y="1706216"/>
                </a:lnTo>
                <a:close/>
                <a:moveTo>
                  <a:pt x="1079673" y="1718840"/>
                </a:moveTo>
                <a:cubicBezTo>
                  <a:pt x="1079673" y="1706216"/>
                  <a:pt x="1079673" y="1706216"/>
                  <a:pt x="1079673" y="1706216"/>
                </a:cubicBezTo>
                <a:cubicBezTo>
                  <a:pt x="1067049" y="1706216"/>
                  <a:pt x="1067049" y="1706216"/>
                  <a:pt x="1053761" y="1706216"/>
                </a:cubicBezTo>
                <a:cubicBezTo>
                  <a:pt x="1053761" y="1718840"/>
                  <a:pt x="1067049" y="1731464"/>
                  <a:pt x="1079673" y="1718840"/>
                </a:cubicBezTo>
                <a:lnTo>
                  <a:pt x="1079673" y="1718840"/>
                </a:lnTo>
                <a:close/>
                <a:moveTo>
                  <a:pt x="6452791" y="1706216"/>
                </a:moveTo>
                <a:cubicBezTo>
                  <a:pt x="6440167" y="1706216"/>
                  <a:pt x="6426878" y="1718840"/>
                  <a:pt x="6414255" y="1706216"/>
                </a:cubicBezTo>
                <a:cubicBezTo>
                  <a:pt x="6414255" y="1718840"/>
                  <a:pt x="6452791" y="1718840"/>
                  <a:pt x="6452791" y="1706216"/>
                </a:cubicBezTo>
                <a:lnTo>
                  <a:pt x="6452791" y="1706216"/>
                </a:lnTo>
                <a:close/>
                <a:moveTo>
                  <a:pt x="5835550" y="1731464"/>
                </a:moveTo>
                <a:cubicBezTo>
                  <a:pt x="5822926" y="1718840"/>
                  <a:pt x="5835550" y="1731464"/>
                  <a:pt x="5822926" y="1731464"/>
                </a:cubicBezTo>
                <a:cubicBezTo>
                  <a:pt x="5822926" y="1744087"/>
                  <a:pt x="5835550" y="1744087"/>
                  <a:pt x="5835550" y="1731464"/>
                </a:cubicBezTo>
                <a:lnTo>
                  <a:pt x="5835550" y="1731464"/>
                </a:lnTo>
                <a:close/>
                <a:moveTo>
                  <a:pt x="1825146" y="1757376"/>
                </a:moveTo>
                <a:cubicBezTo>
                  <a:pt x="1825146" y="1769999"/>
                  <a:pt x="1837770" y="1769999"/>
                  <a:pt x="1851058" y="1769999"/>
                </a:cubicBezTo>
                <a:cubicBezTo>
                  <a:pt x="1851058" y="1757376"/>
                  <a:pt x="1838434" y="1744087"/>
                  <a:pt x="1825146" y="1757376"/>
                </a:cubicBezTo>
                <a:lnTo>
                  <a:pt x="1825146" y="1757376"/>
                </a:lnTo>
                <a:close/>
                <a:moveTo>
                  <a:pt x="1387961" y="1807871"/>
                </a:moveTo>
                <a:cubicBezTo>
                  <a:pt x="1400585" y="1807871"/>
                  <a:pt x="1400585" y="1833119"/>
                  <a:pt x="1413873" y="1820495"/>
                </a:cubicBezTo>
                <a:cubicBezTo>
                  <a:pt x="1426497" y="1820495"/>
                  <a:pt x="1426497" y="1820495"/>
                  <a:pt x="1439786" y="1820495"/>
                </a:cubicBezTo>
                <a:cubicBezTo>
                  <a:pt x="1427162" y="1795247"/>
                  <a:pt x="1439786" y="1795247"/>
                  <a:pt x="1439786" y="1782623"/>
                </a:cubicBezTo>
                <a:cubicBezTo>
                  <a:pt x="1439786" y="1782623"/>
                  <a:pt x="1439786" y="1757376"/>
                  <a:pt x="1427162" y="1769999"/>
                </a:cubicBezTo>
                <a:cubicBezTo>
                  <a:pt x="1439786" y="1782623"/>
                  <a:pt x="1375337" y="1769999"/>
                  <a:pt x="1387961" y="1807871"/>
                </a:cubicBezTo>
                <a:lnTo>
                  <a:pt x="1387961" y="1807871"/>
                </a:lnTo>
                <a:close/>
                <a:moveTo>
                  <a:pt x="1735450" y="1795247"/>
                </a:moveTo>
                <a:cubicBezTo>
                  <a:pt x="1735450" y="1782623"/>
                  <a:pt x="1722826" y="1782623"/>
                  <a:pt x="1722826" y="1782623"/>
                </a:cubicBezTo>
                <a:cubicBezTo>
                  <a:pt x="1722826" y="1782623"/>
                  <a:pt x="1722162" y="1795247"/>
                  <a:pt x="1735450" y="1795247"/>
                </a:cubicBezTo>
                <a:lnTo>
                  <a:pt x="1735450" y="1795247"/>
                </a:lnTo>
                <a:close/>
                <a:moveTo>
                  <a:pt x="1092297" y="1795247"/>
                </a:moveTo>
                <a:cubicBezTo>
                  <a:pt x="1079673" y="1782623"/>
                  <a:pt x="1041137" y="1769999"/>
                  <a:pt x="1041137" y="1795247"/>
                </a:cubicBezTo>
                <a:cubicBezTo>
                  <a:pt x="1041137" y="1807871"/>
                  <a:pt x="1092297" y="1807871"/>
                  <a:pt x="1092297" y="1795247"/>
                </a:cubicBezTo>
                <a:lnTo>
                  <a:pt x="1092297" y="1795247"/>
                </a:lnTo>
                <a:close/>
                <a:moveTo>
                  <a:pt x="4627645" y="1820495"/>
                </a:moveTo>
                <a:cubicBezTo>
                  <a:pt x="4627645" y="1807871"/>
                  <a:pt x="4627645" y="1807871"/>
                  <a:pt x="4627645" y="1807871"/>
                </a:cubicBezTo>
                <a:lnTo>
                  <a:pt x="4627645" y="1807871"/>
                </a:lnTo>
                <a:lnTo>
                  <a:pt x="4627645" y="1820495"/>
                </a:lnTo>
                <a:lnTo>
                  <a:pt x="4627645" y="1820495"/>
                </a:lnTo>
                <a:close/>
                <a:moveTo>
                  <a:pt x="205968" y="1820495"/>
                </a:moveTo>
                <a:cubicBezTo>
                  <a:pt x="205968" y="1820495"/>
                  <a:pt x="193345" y="1820495"/>
                  <a:pt x="193345" y="1833119"/>
                </a:cubicBezTo>
                <a:cubicBezTo>
                  <a:pt x="205968" y="1833119"/>
                  <a:pt x="205968" y="1845743"/>
                  <a:pt x="219257" y="1845743"/>
                </a:cubicBezTo>
                <a:cubicBezTo>
                  <a:pt x="218592" y="1833783"/>
                  <a:pt x="218592" y="1820495"/>
                  <a:pt x="205968" y="1820495"/>
                </a:cubicBezTo>
                <a:lnTo>
                  <a:pt x="205968" y="1820495"/>
                </a:lnTo>
                <a:close/>
                <a:moveTo>
                  <a:pt x="1310889" y="1871655"/>
                </a:moveTo>
                <a:cubicBezTo>
                  <a:pt x="1323513" y="1871655"/>
                  <a:pt x="1336801" y="1871655"/>
                  <a:pt x="1336801" y="1859031"/>
                </a:cubicBezTo>
                <a:lnTo>
                  <a:pt x="1324178" y="1846407"/>
                </a:lnTo>
                <a:cubicBezTo>
                  <a:pt x="1324178" y="1859031"/>
                  <a:pt x="1310889" y="1859031"/>
                  <a:pt x="1310889" y="1871655"/>
                </a:cubicBezTo>
                <a:lnTo>
                  <a:pt x="1310889" y="1871655"/>
                </a:lnTo>
                <a:close/>
                <a:moveTo>
                  <a:pt x="6992959" y="1871655"/>
                </a:moveTo>
                <a:cubicBezTo>
                  <a:pt x="6980335" y="1871655"/>
                  <a:pt x="6980335" y="1884279"/>
                  <a:pt x="6967047" y="1871655"/>
                </a:cubicBezTo>
                <a:cubicBezTo>
                  <a:pt x="6954423" y="1884279"/>
                  <a:pt x="6954423" y="1884279"/>
                  <a:pt x="6954423" y="1909526"/>
                </a:cubicBezTo>
                <a:cubicBezTo>
                  <a:pt x="6967047" y="1909526"/>
                  <a:pt x="6980335" y="1884279"/>
                  <a:pt x="6992959" y="1909526"/>
                </a:cubicBezTo>
                <a:cubicBezTo>
                  <a:pt x="6992959" y="1896903"/>
                  <a:pt x="6992959" y="1909526"/>
                  <a:pt x="6992959" y="1909526"/>
                </a:cubicBezTo>
                <a:cubicBezTo>
                  <a:pt x="6992959" y="1884279"/>
                  <a:pt x="7005583" y="1896903"/>
                  <a:pt x="7005583" y="1896903"/>
                </a:cubicBezTo>
                <a:cubicBezTo>
                  <a:pt x="6992959" y="1896903"/>
                  <a:pt x="7005583" y="1871655"/>
                  <a:pt x="6992959" y="1871655"/>
                </a:cubicBezTo>
                <a:lnTo>
                  <a:pt x="6992959" y="1871655"/>
                </a:lnTo>
                <a:close/>
                <a:moveTo>
                  <a:pt x="1375337" y="1922815"/>
                </a:moveTo>
                <a:cubicBezTo>
                  <a:pt x="1426497" y="1935439"/>
                  <a:pt x="1478322" y="1897567"/>
                  <a:pt x="1529481" y="1922815"/>
                </a:cubicBezTo>
                <a:cubicBezTo>
                  <a:pt x="1542105" y="1910191"/>
                  <a:pt x="1555394" y="1910191"/>
                  <a:pt x="1580641" y="1897567"/>
                </a:cubicBezTo>
                <a:cubicBezTo>
                  <a:pt x="1580641" y="1884943"/>
                  <a:pt x="1568018" y="1872319"/>
                  <a:pt x="1554729" y="1872319"/>
                </a:cubicBezTo>
                <a:cubicBezTo>
                  <a:pt x="1554729" y="1884943"/>
                  <a:pt x="1542105" y="1884943"/>
                  <a:pt x="1542105" y="1897567"/>
                </a:cubicBezTo>
                <a:cubicBezTo>
                  <a:pt x="1516193" y="1872319"/>
                  <a:pt x="1490945" y="1910191"/>
                  <a:pt x="1477657" y="1897567"/>
                </a:cubicBezTo>
                <a:cubicBezTo>
                  <a:pt x="1451745" y="1910191"/>
                  <a:pt x="1426497" y="1910191"/>
                  <a:pt x="1413209" y="1884943"/>
                </a:cubicBezTo>
                <a:cubicBezTo>
                  <a:pt x="1387961" y="1884279"/>
                  <a:pt x="1375337" y="1896903"/>
                  <a:pt x="1375337" y="1922815"/>
                </a:cubicBezTo>
                <a:lnTo>
                  <a:pt x="1375337" y="1922815"/>
                </a:lnTo>
                <a:close/>
                <a:moveTo>
                  <a:pt x="308288" y="1896903"/>
                </a:moveTo>
                <a:cubicBezTo>
                  <a:pt x="308288" y="1909526"/>
                  <a:pt x="295664" y="1896903"/>
                  <a:pt x="295664" y="1909526"/>
                </a:cubicBezTo>
                <a:cubicBezTo>
                  <a:pt x="295664" y="1922150"/>
                  <a:pt x="295664" y="1922150"/>
                  <a:pt x="295664" y="1922150"/>
                </a:cubicBezTo>
                <a:cubicBezTo>
                  <a:pt x="321576" y="1922150"/>
                  <a:pt x="321576" y="1934774"/>
                  <a:pt x="346824" y="1934774"/>
                </a:cubicBezTo>
                <a:cubicBezTo>
                  <a:pt x="346824" y="1922150"/>
                  <a:pt x="359448" y="1909526"/>
                  <a:pt x="372736" y="1909526"/>
                </a:cubicBezTo>
                <a:cubicBezTo>
                  <a:pt x="360113" y="1884279"/>
                  <a:pt x="334200" y="1910191"/>
                  <a:pt x="308288" y="1896903"/>
                </a:cubicBezTo>
                <a:lnTo>
                  <a:pt x="308288" y="1896903"/>
                </a:lnTo>
                <a:close/>
                <a:moveTo>
                  <a:pt x="1285641" y="1896903"/>
                </a:moveTo>
                <a:cubicBezTo>
                  <a:pt x="1273018" y="1909526"/>
                  <a:pt x="1247105" y="1909526"/>
                  <a:pt x="1234482" y="1922150"/>
                </a:cubicBezTo>
                <a:cubicBezTo>
                  <a:pt x="1247105" y="1934774"/>
                  <a:pt x="1247105" y="1934774"/>
                  <a:pt x="1260394" y="1934774"/>
                </a:cubicBezTo>
                <a:cubicBezTo>
                  <a:pt x="1260394" y="1934774"/>
                  <a:pt x="1273018" y="1934774"/>
                  <a:pt x="1273018" y="1922150"/>
                </a:cubicBezTo>
                <a:cubicBezTo>
                  <a:pt x="1273018" y="1934774"/>
                  <a:pt x="1273018" y="1934774"/>
                  <a:pt x="1285641" y="1934774"/>
                </a:cubicBezTo>
                <a:cubicBezTo>
                  <a:pt x="1273018" y="1934774"/>
                  <a:pt x="1273018" y="1934774"/>
                  <a:pt x="1273018" y="1947398"/>
                </a:cubicBezTo>
                <a:cubicBezTo>
                  <a:pt x="1285641" y="1934774"/>
                  <a:pt x="1311554" y="1922150"/>
                  <a:pt x="1311554" y="1909526"/>
                </a:cubicBezTo>
                <a:cubicBezTo>
                  <a:pt x="1298265" y="1910191"/>
                  <a:pt x="1298265" y="1896903"/>
                  <a:pt x="1285641" y="1896903"/>
                </a:cubicBezTo>
                <a:lnTo>
                  <a:pt x="1285641" y="1896903"/>
                </a:lnTo>
                <a:close/>
                <a:moveTo>
                  <a:pt x="308288" y="1960686"/>
                </a:moveTo>
                <a:cubicBezTo>
                  <a:pt x="320912" y="1960686"/>
                  <a:pt x="334200" y="1960686"/>
                  <a:pt x="346824" y="1948063"/>
                </a:cubicBezTo>
                <a:cubicBezTo>
                  <a:pt x="346824" y="1935439"/>
                  <a:pt x="308288" y="1935439"/>
                  <a:pt x="308288" y="1960686"/>
                </a:cubicBezTo>
                <a:lnTo>
                  <a:pt x="308288" y="1960686"/>
                </a:lnTo>
                <a:close/>
                <a:moveTo>
                  <a:pt x="1645090" y="1935439"/>
                </a:moveTo>
                <a:cubicBezTo>
                  <a:pt x="1645090" y="1948063"/>
                  <a:pt x="1632466" y="1935439"/>
                  <a:pt x="1632466" y="1935439"/>
                </a:cubicBezTo>
                <a:cubicBezTo>
                  <a:pt x="1619842" y="1948063"/>
                  <a:pt x="1645090" y="1948063"/>
                  <a:pt x="1645090" y="1948063"/>
                </a:cubicBezTo>
                <a:cubicBezTo>
                  <a:pt x="1645090" y="1948063"/>
                  <a:pt x="1645090" y="1948063"/>
                  <a:pt x="1645090" y="1935439"/>
                </a:cubicBezTo>
                <a:lnTo>
                  <a:pt x="1645090" y="1935439"/>
                </a:lnTo>
                <a:close/>
                <a:moveTo>
                  <a:pt x="6671383" y="1986599"/>
                </a:moveTo>
                <a:cubicBezTo>
                  <a:pt x="6632847" y="1999222"/>
                  <a:pt x="6606935" y="1986599"/>
                  <a:pt x="6594311" y="2011846"/>
                </a:cubicBezTo>
                <a:cubicBezTo>
                  <a:pt x="6632847" y="2024470"/>
                  <a:pt x="6671383" y="2037094"/>
                  <a:pt x="6709919" y="2011846"/>
                </a:cubicBezTo>
                <a:cubicBezTo>
                  <a:pt x="6709919" y="1999222"/>
                  <a:pt x="6709919" y="1999222"/>
                  <a:pt x="6697295" y="1986599"/>
                </a:cubicBezTo>
                <a:cubicBezTo>
                  <a:pt x="6684007" y="1999222"/>
                  <a:pt x="6684007" y="1986599"/>
                  <a:pt x="6671383" y="1986599"/>
                </a:cubicBezTo>
                <a:lnTo>
                  <a:pt x="6671383" y="1986599"/>
                </a:lnTo>
                <a:close/>
                <a:moveTo>
                  <a:pt x="1221193" y="2024470"/>
                </a:moveTo>
                <a:cubicBezTo>
                  <a:pt x="1221193" y="2011846"/>
                  <a:pt x="1221193" y="1999222"/>
                  <a:pt x="1221193" y="1999222"/>
                </a:cubicBezTo>
                <a:cubicBezTo>
                  <a:pt x="1208569" y="1999222"/>
                  <a:pt x="1208569" y="2011846"/>
                  <a:pt x="1208569" y="2024470"/>
                </a:cubicBezTo>
                <a:cubicBezTo>
                  <a:pt x="1221193" y="2024470"/>
                  <a:pt x="1221193" y="2024470"/>
                  <a:pt x="1221193" y="2024470"/>
                </a:cubicBezTo>
                <a:lnTo>
                  <a:pt x="1221193" y="2024470"/>
                </a:lnTo>
                <a:close/>
                <a:moveTo>
                  <a:pt x="1529481" y="2024470"/>
                </a:moveTo>
                <a:cubicBezTo>
                  <a:pt x="1529481" y="2037094"/>
                  <a:pt x="1542105" y="2037094"/>
                  <a:pt x="1542105" y="2037094"/>
                </a:cubicBezTo>
                <a:cubicBezTo>
                  <a:pt x="1542105" y="2024470"/>
                  <a:pt x="1542105" y="2024470"/>
                  <a:pt x="1542105" y="2011846"/>
                </a:cubicBezTo>
                <a:cubicBezTo>
                  <a:pt x="1542770" y="2011846"/>
                  <a:pt x="1529481" y="2011846"/>
                  <a:pt x="1529481" y="2024470"/>
                </a:cubicBezTo>
                <a:lnTo>
                  <a:pt x="1529481" y="2024470"/>
                </a:lnTo>
                <a:close/>
                <a:moveTo>
                  <a:pt x="6620223" y="2037094"/>
                </a:moveTo>
                <a:lnTo>
                  <a:pt x="6607599" y="2037094"/>
                </a:lnTo>
                <a:cubicBezTo>
                  <a:pt x="6607599" y="2049718"/>
                  <a:pt x="6607599" y="2062342"/>
                  <a:pt x="6607599" y="2074966"/>
                </a:cubicBezTo>
                <a:cubicBezTo>
                  <a:pt x="6620223" y="2062342"/>
                  <a:pt x="6633511" y="2062342"/>
                  <a:pt x="6633511" y="2049718"/>
                </a:cubicBezTo>
                <a:cubicBezTo>
                  <a:pt x="6620223" y="2049718"/>
                  <a:pt x="6632847" y="2037094"/>
                  <a:pt x="6620223" y="2037094"/>
                </a:cubicBezTo>
                <a:lnTo>
                  <a:pt x="6620223" y="2037094"/>
                </a:lnTo>
                <a:close/>
                <a:moveTo>
                  <a:pt x="514257" y="2126126"/>
                </a:moveTo>
                <a:cubicBezTo>
                  <a:pt x="514257" y="2138749"/>
                  <a:pt x="526880" y="2138749"/>
                  <a:pt x="526880" y="2138749"/>
                </a:cubicBezTo>
                <a:cubicBezTo>
                  <a:pt x="540169" y="2126126"/>
                  <a:pt x="526880" y="2126126"/>
                  <a:pt x="514257" y="2126126"/>
                </a:cubicBezTo>
                <a:lnTo>
                  <a:pt x="514257" y="2126126"/>
                </a:lnTo>
                <a:close/>
                <a:moveTo>
                  <a:pt x="1324178" y="2164661"/>
                </a:moveTo>
                <a:cubicBezTo>
                  <a:pt x="1324178" y="2164661"/>
                  <a:pt x="1324178" y="2164661"/>
                  <a:pt x="1311554" y="2164661"/>
                </a:cubicBezTo>
                <a:lnTo>
                  <a:pt x="1324178" y="2164661"/>
                </a:lnTo>
                <a:lnTo>
                  <a:pt x="1324178" y="2164661"/>
                </a:lnTo>
                <a:close/>
                <a:moveTo>
                  <a:pt x="1170033" y="2215821"/>
                </a:moveTo>
                <a:cubicBezTo>
                  <a:pt x="1182657" y="2215821"/>
                  <a:pt x="1182657" y="2215821"/>
                  <a:pt x="1182657" y="2215821"/>
                </a:cubicBezTo>
                <a:cubicBezTo>
                  <a:pt x="1182657" y="2202533"/>
                  <a:pt x="1170033" y="2202533"/>
                  <a:pt x="1170033" y="2215821"/>
                </a:cubicBezTo>
                <a:lnTo>
                  <a:pt x="1170033" y="2215821"/>
                </a:lnTo>
                <a:close/>
                <a:moveTo>
                  <a:pt x="7095279" y="2266317"/>
                </a:moveTo>
                <a:cubicBezTo>
                  <a:pt x="7095279" y="2253693"/>
                  <a:pt x="7107903" y="2228445"/>
                  <a:pt x="7095279" y="2228445"/>
                </a:cubicBezTo>
                <a:cubicBezTo>
                  <a:pt x="7070031" y="2228445"/>
                  <a:pt x="7082655" y="2253693"/>
                  <a:pt x="7095279" y="2266317"/>
                </a:cubicBezTo>
                <a:lnTo>
                  <a:pt x="7095279" y="2266317"/>
                </a:lnTo>
                <a:close/>
                <a:moveTo>
                  <a:pt x="629865" y="2228445"/>
                </a:moveTo>
                <a:cubicBezTo>
                  <a:pt x="629865" y="2241069"/>
                  <a:pt x="629865" y="2253693"/>
                  <a:pt x="629865" y="2266317"/>
                </a:cubicBezTo>
                <a:cubicBezTo>
                  <a:pt x="629865" y="2253693"/>
                  <a:pt x="629865" y="2266317"/>
                  <a:pt x="642489" y="2266317"/>
                </a:cubicBezTo>
                <a:cubicBezTo>
                  <a:pt x="642489" y="2253693"/>
                  <a:pt x="655112" y="2253693"/>
                  <a:pt x="655112" y="2253693"/>
                </a:cubicBezTo>
                <a:cubicBezTo>
                  <a:pt x="629865" y="2253693"/>
                  <a:pt x="655777" y="2228445"/>
                  <a:pt x="629865" y="2228445"/>
                </a:cubicBezTo>
                <a:lnTo>
                  <a:pt x="629865" y="2228445"/>
                </a:lnTo>
                <a:close/>
                <a:moveTo>
                  <a:pt x="1247105" y="2355348"/>
                </a:moveTo>
                <a:cubicBezTo>
                  <a:pt x="1247105" y="2367972"/>
                  <a:pt x="1273018" y="2355348"/>
                  <a:pt x="1259729" y="2342725"/>
                </a:cubicBezTo>
                <a:cubicBezTo>
                  <a:pt x="1259729" y="2355348"/>
                  <a:pt x="1247105" y="2355348"/>
                  <a:pt x="1247105" y="2355348"/>
                </a:cubicBezTo>
                <a:lnTo>
                  <a:pt x="1247105" y="2355348"/>
                </a:lnTo>
                <a:close/>
                <a:moveTo>
                  <a:pt x="1156745" y="2381261"/>
                </a:moveTo>
                <a:cubicBezTo>
                  <a:pt x="1144121" y="2393884"/>
                  <a:pt x="1130833" y="2406508"/>
                  <a:pt x="1156745" y="2419132"/>
                </a:cubicBezTo>
                <a:cubicBezTo>
                  <a:pt x="1169369" y="2406508"/>
                  <a:pt x="1182657" y="2406508"/>
                  <a:pt x="1195281" y="2406508"/>
                </a:cubicBezTo>
                <a:cubicBezTo>
                  <a:pt x="1195281" y="2368637"/>
                  <a:pt x="1170033" y="2393884"/>
                  <a:pt x="1156745" y="2381261"/>
                </a:cubicBezTo>
                <a:lnTo>
                  <a:pt x="1156745" y="2381261"/>
                </a:lnTo>
                <a:close/>
                <a:moveTo>
                  <a:pt x="5424278" y="2419132"/>
                </a:moveTo>
                <a:lnTo>
                  <a:pt x="5424278" y="2444380"/>
                </a:lnTo>
                <a:cubicBezTo>
                  <a:pt x="5450190" y="2444380"/>
                  <a:pt x="5450190" y="2431756"/>
                  <a:pt x="5450190" y="2431756"/>
                </a:cubicBezTo>
                <a:cubicBezTo>
                  <a:pt x="5450190" y="2419132"/>
                  <a:pt x="5450190" y="2419132"/>
                  <a:pt x="5424278" y="2419132"/>
                </a:cubicBezTo>
                <a:lnTo>
                  <a:pt x="5424278" y="2419132"/>
                </a:lnTo>
                <a:close/>
                <a:moveTo>
                  <a:pt x="1170033" y="2444380"/>
                </a:moveTo>
                <a:cubicBezTo>
                  <a:pt x="1144121" y="2431756"/>
                  <a:pt x="1131497" y="2431756"/>
                  <a:pt x="1131497" y="2457004"/>
                </a:cubicBezTo>
                <a:cubicBezTo>
                  <a:pt x="1144121" y="2457668"/>
                  <a:pt x="1170033" y="2457668"/>
                  <a:pt x="1170033" y="2444380"/>
                </a:cubicBezTo>
                <a:lnTo>
                  <a:pt x="1170033" y="2444380"/>
                </a:lnTo>
                <a:close/>
                <a:moveTo>
                  <a:pt x="1067049" y="2508164"/>
                </a:moveTo>
                <a:cubicBezTo>
                  <a:pt x="1079673" y="2520788"/>
                  <a:pt x="1118209" y="2508164"/>
                  <a:pt x="1118209" y="2482916"/>
                </a:cubicBezTo>
                <a:cubicBezTo>
                  <a:pt x="1092297" y="2470292"/>
                  <a:pt x="1067049" y="2482916"/>
                  <a:pt x="1067049" y="2508164"/>
                </a:cubicBezTo>
                <a:lnTo>
                  <a:pt x="1067049" y="2508164"/>
                </a:lnTo>
                <a:close/>
                <a:moveTo>
                  <a:pt x="5296045" y="2534076"/>
                </a:moveTo>
                <a:cubicBezTo>
                  <a:pt x="5270134" y="2559324"/>
                  <a:pt x="5244886" y="2546700"/>
                  <a:pt x="5206350" y="2559324"/>
                </a:cubicBezTo>
                <a:cubicBezTo>
                  <a:pt x="5180438" y="2584571"/>
                  <a:pt x="5155190" y="2623107"/>
                  <a:pt x="5155190" y="2673603"/>
                </a:cubicBezTo>
                <a:cubicBezTo>
                  <a:pt x="5181102" y="2698851"/>
                  <a:pt x="5193726" y="2660979"/>
                  <a:pt x="5219638" y="2660979"/>
                </a:cubicBezTo>
                <a:cubicBezTo>
                  <a:pt x="5219638" y="2648355"/>
                  <a:pt x="5232262" y="2648355"/>
                  <a:pt x="5232262" y="2648355"/>
                </a:cubicBezTo>
                <a:cubicBezTo>
                  <a:pt x="5270798" y="2635731"/>
                  <a:pt x="5270798" y="2610483"/>
                  <a:pt x="5296710" y="2584571"/>
                </a:cubicBezTo>
                <a:cubicBezTo>
                  <a:pt x="5309334" y="2571948"/>
                  <a:pt x="5322622" y="2571948"/>
                  <a:pt x="5335246" y="2571948"/>
                </a:cubicBezTo>
                <a:cubicBezTo>
                  <a:pt x="5335246" y="2546700"/>
                  <a:pt x="5347870" y="2546700"/>
                  <a:pt x="5347870" y="2534076"/>
                </a:cubicBezTo>
                <a:cubicBezTo>
                  <a:pt x="5321958" y="2520788"/>
                  <a:pt x="5308669" y="2546700"/>
                  <a:pt x="5296045" y="2534076"/>
                </a:cubicBezTo>
                <a:lnTo>
                  <a:pt x="5296045" y="2534076"/>
                </a:lnTo>
                <a:close/>
                <a:moveTo>
                  <a:pt x="1015225" y="2571948"/>
                </a:moveTo>
                <a:cubicBezTo>
                  <a:pt x="1041137" y="2584571"/>
                  <a:pt x="1104921" y="2584571"/>
                  <a:pt x="1104921" y="2546700"/>
                </a:cubicBezTo>
                <a:cubicBezTo>
                  <a:pt x="1092297" y="2534076"/>
                  <a:pt x="1079009" y="2534076"/>
                  <a:pt x="1053761" y="2534076"/>
                </a:cubicBezTo>
                <a:cubicBezTo>
                  <a:pt x="1053761" y="2559324"/>
                  <a:pt x="1015225" y="2546700"/>
                  <a:pt x="1015225" y="2571948"/>
                </a:cubicBezTo>
                <a:lnTo>
                  <a:pt x="1015225" y="2571948"/>
                </a:lnTo>
                <a:close/>
                <a:moveTo>
                  <a:pt x="1298265" y="2597195"/>
                </a:moveTo>
                <a:cubicBezTo>
                  <a:pt x="1259729" y="2584571"/>
                  <a:pt x="1259729" y="2622443"/>
                  <a:pt x="1285641" y="2635067"/>
                </a:cubicBezTo>
                <a:cubicBezTo>
                  <a:pt x="1272353" y="2623107"/>
                  <a:pt x="1298265" y="2623107"/>
                  <a:pt x="1298265" y="2597195"/>
                </a:cubicBezTo>
                <a:lnTo>
                  <a:pt x="1298265" y="2597195"/>
                </a:lnTo>
                <a:close/>
                <a:moveTo>
                  <a:pt x="6157126" y="2750010"/>
                </a:moveTo>
                <a:cubicBezTo>
                  <a:pt x="6157126" y="2737387"/>
                  <a:pt x="6144502" y="2724763"/>
                  <a:pt x="6144502" y="2724763"/>
                </a:cubicBezTo>
                <a:cubicBezTo>
                  <a:pt x="6131879" y="2737387"/>
                  <a:pt x="6118590" y="2737387"/>
                  <a:pt x="6131879" y="2750010"/>
                </a:cubicBezTo>
                <a:cubicBezTo>
                  <a:pt x="6144502" y="2750010"/>
                  <a:pt x="6144502" y="2750010"/>
                  <a:pt x="6157126" y="2750010"/>
                </a:cubicBezTo>
                <a:lnTo>
                  <a:pt x="6157126" y="2750010"/>
                </a:lnTo>
                <a:close/>
                <a:moveTo>
                  <a:pt x="5719942" y="2916114"/>
                </a:moveTo>
                <a:cubicBezTo>
                  <a:pt x="5719942" y="2916114"/>
                  <a:pt x="5719942" y="2928738"/>
                  <a:pt x="5732566" y="2928738"/>
                </a:cubicBezTo>
                <a:cubicBezTo>
                  <a:pt x="5732566" y="2916114"/>
                  <a:pt x="5732566" y="2903490"/>
                  <a:pt x="5719942" y="2903490"/>
                </a:cubicBezTo>
                <a:cubicBezTo>
                  <a:pt x="5719942" y="2902826"/>
                  <a:pt x="5707318" y="2916114"/>
                  <a:pt x="5719942" y="2916114"/>
                </a:cubicBezTo>
                <a:lnTo>
                  <a:pt x="5719942" y="2916114"/>
                </a:lnTo>
                <a:close/>
                <a:moveTo>
                  <a:pt x="5951822" y="2941362"/>
                </a:moveTo>
                <a:cubicBezTo>
                  <a:pt x="5951822" y="2953986"/>
                  <a:pt x="5951822" y="2953986"/>
                  <a:pt x="5964446" y="2953986"/>
                </a:cubicBezTo>
                <a:cubicBezTo>
                  <a:pt x="5977070" y="2953986"/>
                  <a:pt x="5951822" y="2928738"/>
                  <a:pt x="5951822" y="2941362"/>
                </a:cubicBezTo>
                <a:lnTo>
                  <a:pt x="5951822" y="2941362"/>
                </a:lnTo>
                <a:close/>
                <a:moveTo>
                  <a:pt x="257128" y="2966610"/>
                </a:moveTo>
                <a:cubicBezTo>
                  <a:pt x="257128" y="2966610"/>
                  <a:pt x="269752" y="2966610"/>
                  <a:pt x="257128" y="2953986"/>
                </a:cubicBezTo>
                <a:cubicBezTo>
                  <a:pt x="257128" y="2953986"/>
                  <a:pt x="257128" y="2953986"/>
                  <a:pt x="257128" y="2966610"/>
                </a:cubicBezTo>
                <a:lnTo>
                  <a:pt x="257128" y="2966610"/>
                </a:lnTo>
                <a:close/>
                <a:moveTo>
                  <a:pt x="1992578" y="3005145"/>
                </a:moveTo>
                <a:cubicBezTo>
                  <a:pt x="2005202" y="2992522"/>
                  <a:pt x="2005202" y="2992522"/>
                  <a:pt x="2005202" y="2979898"/>
                </a:cubicBezTo>
                <a:cubicBezTo>
                  <a:pt x="1992578" y="2979233"/>
                  <a:pt x="1992578" y="2992522"/>
                  <a:pt x="1992578" y="3005145"/>
                </a:cubicBezTo>
                <a:lnTo>
                  <a:pt x="1992578" y="3005145"/>
                </a:lnTo>
                <a:close/>
                <a:moveTo>
                  <a:pt x="475721" y="3055641"/>
                </a:moveTo>
                <a:lnTo>
                  <a:pt x="475721" y="3068265"/>
                </a:lnTo>
                <a:cubicBezTo>
                  <a:pt x="488344" y="3081553"/>
                  <a:pt x="488344" y="3055641"/>
                  <a:pt x="475721" y="3055641"/>
                </a:cubicBezTo>
                <a:lnTo>
                  <a:pt x="475721" y="3055641"/>
                </a:lnTo>
                <a:close/>
                <a:moveTo>
                  <a:pt x="231216" y="3183209"/>
                </a:moveTo>
                <a:cubicBezTo>
                  <a:pt x="218592" y="3183209"/>
                  <a:pt x="218592" y="3183209"/>
                  <a:pt x="218592" y="3183209"/>
                </a:cubicBezTo>
                <a:cubicBezTo>
                  <a:pt x="218592" y="3183209"/>
                  <a:pt x="218592" y="3195832"/>
                  <a:pt x="231216" y="3195832"/>
                </a:cubicBezTo>
                <a:cubicBezTo>
                  <a:pt x="244504" y="3195832"/>
                  <a:pt x="231216" y="3183209"/>
                  <a:pt x="231216" y="3183209"/>
                </a:cubicBezTo>
                <a:lnTo>
                  <a:pt x="231216" y="3183209"/>
                </a:lnTo>
                <a:close/>
                <a:moveTo>
                  <a:pt x="1696914" y="3399808"/>
                </a:moveTo>
                <a:cubicBezTo>
                  <a:pt x="1709538" y="3387184"/>
                  <a:pt x="1722826" y="3361936"/>
                  <a:pt x="1735450" y="3323400"/>
                </a:cubicBezTo>
                <a:cubicBezTo>
                  <a:pt x="1722826" y="3323400"/>
                  <a:pt x="1722826" y="3323400"/>
                  <a:pt x="1722826" y="3323400"/>
                </a:cubicBezTo>
                <a:cubicBezTo>
                  <a:pt x="1709538" y="3348648"/>
                  <a:pt x="1696914" y="3387184"/>
                  <a:pt x="1696914" y="3399808"/>
                </a:cubicBezTo>
                <a:lnTo>
                  <a:pt x="1696914" y="3399808"/>
                </a:lnTo>
                <a:close/>
                <a:moveTo>
                  <a:pt x="2738051" y="3361272"/>
                </a:moveTo>
                <a:cubicBezTo>
                  <a:pt x="2750675" y="3361272"/>
                  <a:pt x="2750675" y="3373895"/>
                  <a:pt x="2763963" y="3373895"/>
                </a:cubicBezTo>
                <a:cubicBezTo>
                  <a:pt x="2763963" y="3361272"/>
                  <a:pt x="2751339" y="3348648"/>
                  <a:pt x="2751339" y="3336024"/>
                </a:cubicBezTo>
                <a:cubicBezTo>
                  <a:pt x="2750675" y="3348648"/>
                  <a:pt x="2738051" y="3348648"/>
                  <a:pt x="2738051" y="3361272"/>
                </a:cubicBezTo>
                <a:lnTo>
                  <a:pt x="2738051" y="3361272"/>
                </a:lnTo>
                <a:close/>
                <a:moveTo>
                  <a:pt x="2557995" y="3348648"/>
                </a:moveTo>
                <a:cubicBezTo>
                  <a:pt x="2557995" y="3361272"/>
                  <a:pt x="2557995" y="3373895"/>
                  <a:pt x="2570619" y="3373895"/>
                </a:cubicBezTo>
                <a:cubicBezTo>
                  <a:pt x="2570619" y="3361272"/>
                  <a:pt x="2570619" y="3348648"/>
                  <a:pt x="2557995" y="3348648"/>
                </a:cubicBezTo>
                <a:lnTo>
                  <a:pt x="2557995" y="3348648"/>
                </a:lnTo>
                <a:close/>
                <a:moveTo>
                  <a:pt x="1298265" y="3373895"/>
                </a:moveTo>
                <a:cubicBezTo>
                  <a:pt x="1310889" y="3373895"/>
                  <a:pt x="1324178" y="3386519"/>
                  <a:pt x="1324178" y="3373895"/>
                </a:cubicBezTo>
                <a:cubicBezTo>
                  <a:pt x="1336801" y="3361272"/>
                  <a:pt x="1298265" y="3361272"/>
                  <a:pt x="1298265" y="3373895"/>
                </a:cubicBezTo>
                <a:lnTo>
                  <a:pt x="1298265" y="3373895"/>
                </a:lnTo>
                <a:close/>
                <a:moveTo>
                  <a:pt x="1581306" y="3361272"/>
                </a:moveTo>
                <a:cubicBezTo>
                  <a:pt x="1568682" y="3373895"/>
                  <a:pt x="1568682" y="3386519"/>
                  <a:pt x="1581306" y="3386519"/>
                </a:cubicBezTo>
                <a:cubicBezTo>
                  <a:pt x="1581306" y="3387184"/>
                  <a:pt x="1593930" y="3361272"/>
                  <a:pt x="1581306" y="3361272"/>
                </a:cubicBezTo>
                <a:lnTo>
                  <a:pt x="1581306" y="3361272"/>
                </a:lnTo>
                <a:close/>
                <a:moveTo>
                  <a:pt x="1208569" y="3437679"/>
                </a:moveTo>
                <a:lnTo>
                  <a:pt x="1208569" y="3450303"/>
                </a:lnTo>
                <a:cubicBezTo>
                  <a:pt x="1221193" y="3450303"/>
                  <a:pt x="1221193" y="3450303"/>
                  <a:pt x="1221193" y="3450303"/>
                </a:cubicBezTo>
                <a:cubicBezTo>
                  <a:pt x="1221193" y="3450303"/>
                  <a:pt x="1221193" y="3437679"/>
                  <a:pt x="1208569" y="3437679"/>
                </a:cubicBezTo>
                <a:lnTo>
                  <a:pt x="1208569" y="3437679"/>
                </a:lnTo>
                <a:close/>
                <a:moveTo>
                  <a:pt x="2031114" y="3450303"/>
                </a:moveTo>
                <a:cubicBezTo>
                  <a:pt x="2031114" y="3462927"/>
                  <a:pt x="2018490" y="3462927"/>
                  <a:pt x="2031114" y="3475551"/>
                </a:cubicBezTo>
                <a:cubicBezTo>
                  <a:pt x="2031114" y="3463591"/>
                  <a:pt x="2043738" y="3450303"/>
                  <a:pt x="2031114" y="3450303"/>
                </a:cubicBezTo>
                <a:lnTo>
                  <a:pt x="2031114" y="3450303"/>
                </a:lnTo>
                <a:close/>
                <a:moveTo>
                  <a:pt x="5553174" y="3463591"/>
                </a:moveTo>
                <a:cubicBezTo>
                  <a:pt x="5553174" y="3463591"/>
                  <a:pt x="5553174" y="3476215"/>
                  <a:pt x="5553174" y="3488839"/>
                </a:cubicBezTo>
                <a:cubicBezTo>
                  <a:pt x="5565798" y="3488839"/>
                  <a:pt x="5565798" y="3463591"/>
                  <a:pt x="5553174" y="3463591"/>
                </a:cubicBezTo>
                <a:lnTo>
                  <a:pt x="5553174" y="3463591"/>
                </a:lnTo>
                <a:close/>
                <a:moveTo>
                  <a:pt x="1940754" y="3501463"/>
                </a:moveTo>
                <a:lnTo>
                  <a:pt x="1940754" y="3514087"/>
                </a:lnTo>
                <a:cubicBezTo>
                  <a:pt x="1966666" y="3526711"/>
                  <a:pt x="1954042" y="3488839"/>
                  <a:pt x="1940754" y="3501463"/>
                </a:cubicBezTo>
                <a:lnTo>
                  <a:pt x="1940754" y="3501463"/>
                </a:lnTo>
                <a:close/>
                <a:moveTo>
                  <a:pt x="488344" y="3501463"/>
                </a:moveTo>
                <a:cubicBezTo>
                  <a:pt x="488344" y="3514087"/>
                  <a:pt x="488344" y="3526711"/>
                  <a:pt x="500968" y="3539335"/>
                </a:cubicBezTo>
                <a:cubicBezTo>
                  <a:pt x="513592" y="3539335"/>
                  <a:pt x="513592" y="3514087"/>
                  <a:pt x="526880" y="3501463"/>
                </a:cubicBezTo>
                <a:cubicBezTo>
                  <a:pt x="514257" y="3501463"/>
                  <a:pt x="501633" y="3501463"/>
                  <a:pt x="488344" y="3501463"/>
                </a:cubicBezTo>
                <a:lnTo>
                  <a:pt x="488344" y="3501463"/>
                </a:lnTo>
                <a:close/>
                <a:moveTo>
                  <a:pt x="3046339" y="3501463"/>
                </a:moveTo>
                <a:cubicBezTo>
                  <a:pt x="3046339" y="3514087"/>
                  <a:pt x="3046339" y="3539335"/>
                  <a:pt x="3058963" y="3539335"/>
                </a:cubicBezTo>
                <a:cubicBezTo>
                  <a:pt x="3072251" y="3526711"/>
                  <a:pt x="3059627" y="3514087"/>
                  <a:pt x="3046339" y="3501463"/>
                </a:cubicBezTo>
                <a:lnTo>
                  <a:pt x="3046339" y="3501463"/>
                </a:lnTo>
                <a:close/>
                <a:moveTo>
                  <a:pt x="2660979" y="3514087"/>
                </a:moveTo>
                <a:cubicBezTo>
                  <a:pt x="2648355" y="3514087"/>
                  <a:pt x="2648355" y="3539335"/>
                  <a:pt x="2648355" y="3539335"/>
                </a:cubicBezTo>
                <a:cubicBezTo>
                  <a:pt x="2660979" y="3539999"/>
                  <a:pt x="2660979" y="3526711"/>
                  <a:pt x="2660979" y="3514087"/>
                </a:cubicBezTo>
                <a:lnTo>
                  <a:pt x="2660979" y="3514087"/>
                </a:lnTo>
                <a:close/>
                <a:moveTo>
                  <a:pt x="1671002" y="3565247"/>
                </a:moveTo>
                <a:cubicBezTo>
                  <a:pt x="1683626" y="3565247"/>
                  <a:pt x="1696914" y="3539999"/>
                  <a:pt x="1696914" y="3527375"/>
                </a:cubicBezTo>
                <a:cubicBezTo>
                  <a:pt x="1683626" y="3539999"/>
                  <a:pt x="1683626" y="3552623"/>
                  <a:pt x="1671002" y="3565247"/>
                </a:cubicBezTo>
                <a:lnTo>
                  <a:pt x="1671002" y="3565247"/>
                </a:lnTo>
                <a:close/>
                <a:moveTo>
                  <a:pt x="1992578" y="3565247"/>
                </a:moveTo>
                <a:cubicBezTo>
                  <a:pt x="2005202" y="3577871"/>
                  <a:pt x="1992578" y="3552623"/>
                  <a:pt x="2005202" y="3552623"/>
                </a:cubicBezTo>
                <a:cubicBezTo>
                  <a:pt x="1992578" y="3552623"/>
                  <a:pt x="1992578" y="3565247"/>
                  <a:pt x="1992578" y="3565247"/>
                </a:cubicBezTo>
                <a:lnTo>
                  <a:pt x="1992578" y="3565247"/>
                </a:lnTo>
                <a:close/>
                <a:moveTo>
                  <a:pt x="2995179" y="3577871"/>
                </a:moveTo>
                <a:cubicBezTo>
                  <a:pt x="2982555" y="3590495"/>
                  <a:pt x="2982555" y="3590495"/>
                  <a:pt x="2982555" y="3603118"/>
                </a:cubicBezTo>
                <a:cubicBezTo>
                  <a:pt x="2995179" y="3590495"/>
                  <a:pt x="2982555" y="3615742"/>
                  <a:pt x="2995179" y="3603118"/>
                </a:cubicBezTo>
                <a:cubicBezTo>
                  <a:pt x="2995179" y="3603118"/>
                  <a:pt x="3007803" y="3603118"/>
                  <a:pt x="3007803" y="3590495"/>
                </a:cubicBezTo>
                <a:cubicBezTo>
                  <a:pt x="2995179" y="3590495"/>
                  <a:pt x="2995179" y="3577871"/>
                  <a:pt x="2995179" y="3577871"/>
                </a:cubicBezTo>
                <a:lnTo>
                  <a:pt x="2995179" y="3577871"/>
                </a:lnTo>
                <a:close/>
                <a:moveTo>
                  <a:pt x="346824" y="3590495"/>
                </a:moveTo>
                <a:cubicBezTo>
                  <a:pt x="346824" y="3603118"/>
                  <a:pt x="346824" y="3603118"/>
                  <a:pt x="359448" y="3603118"/>
                </a:cubicBezTo>
                <a:cubicBezTo>
                  <a:pt x="359448" y="3577871"/>
                  <a:pt x="359448" y="3577871"/>
                  <a:pt x="359448" y="3577871"/>
                </a:cubicBezTo>
                <a:cubicBezTo>
                  <a:pt x="359448" y="3577871"/>
                  <a:pt x="360113" y="3590495"/>
                  <a:pt x="346824" y="3590495"/>
                </a:cubicBezTo>
                <a:lnTo>
                  <a:pt x="346824" y="3590495"/>
                </a:lnTo>
                <a:close/>
                <a:moveTo>
                  <a:pt x="4434965" y="3616407"/>
                </a:moveTo>
                <a:cubicBezTo>
                  <a:pt x="4434965" y="3603783"/>
                  <a:pt x="4434965" y="3603783"/>
                  <a:pt x="4434965" y="3591159"/>
                </a:cubicBezTo>
                <a:cubicBezTo>
                  <a:pt x="4422341" y="3591159"/>
                  <a:pt x="4422341" y="3591159"/>
                  <a:pt x="4422341" y="3591159"/>
                </a:cubicBezTo>
                <a:cubicBezTo>
                  <a:pt x="4422341" y="3591159"/>
                  <a:pt x="4409053" y="3616407"/>
                  <a:pt x="4434965" y="3616407"/>
                </a:cubicBezTo>
                <a:lnTo>
                  <a:pt x="4434965" y="3616407"/>
                </a:lnTo>
                <a:close/>
                <a:moveTo>
                  <a:pt x="2455010" y="3590495"/>
                </a:moveTo>
                <a:cubicBezTo>
                  <a:pt x="2442387" y="3615742"/>
                  <a:pt x="2442387" y="3628366"/>
                  <a:pt x="2429098" y="3641654"/>
                </a:cubicBezTo>
                <a:cubicBezTo>
                  <a:pt x="2442387" y="3641654"/>
                  <a:pt x="2468299" y="3603118"/>
                  <a:pt x="2455010" y="3590495"/>
                </a:cubicBezTo>
                <a:lnTo>
                  <a:pt x="2455010" y="3590495"/>
                </a:lnTo>
                <a:close/>
                <a:moveTo>
                  <a:pt x="2660979" y="3603118"/>
                </a:moveTo>
                <a:cubicBezTo>
                  <a:pt x="2648355" y="3603118"/>
                  <a:pt x="2635067" y="3628366"/>
                  <a:pt x="2648355" y="3640990"/>
                </a:cubicBezTo>
                <a:cubicBezTo>
                  <a:pt x="2647691" y="3629031"/>
                  <a:pt x="2660979" y="3629031"/>
                  <a:pt x="2660979" y="3603118"/>
                </a:cubicBezTo>
                <a:lnTo>
                  <a:pt x="2660979" y="3603118"/>
                </a:lnTo>
                <a:close/>
                <a:moveTo>
                  <a:pt x="4280156" y="3629031"/>
                </a:moveTo>
                <a:lnTo>
                  <a:pt x="4267532" y="3629031"/>
                </a:lnTo>
                <a:cubicBezTo>
                  <a:pt x="4280156" y="3641654"/>
                  <a:pt x="4280156" y="3641654"/>
                  <a:pt x="4293445" y="3641654"/>
                </a:cubicBezTo>
                <a:cubicBezTo>
                  <a:pt x="4293445" y="3629031"/>
                  <a:pt x="4293445" y="3629031"/>
                  <a:pt x="4293445" y="3616407"/>
                </a:cubicBezTo>
                <a:cubicBezTo>
                  <a:pt x="4280821" y="3616407"/>
                  <a:pt x="4280821" y="3616407"/>
                  <a:pt x="4280821" y="3616407"/>
                </a:cubicBezTo>
                <a:cubicBezTo>
                  <a:pt x="4280156" y="3629031"/>
                  <a:pt x="4280156" y="3629031"/>
                  <a:pt x="4280156" y="3629031"/>
                </a:cubicBezTo>
                <a:lnTo>
                  <a:pt x="4280156" y="3629031"/>
                </a:lnTo>
                <a:close/>
                <a:moveTo>
                  <a:pt x="3432364" y="3629031"/>
                </a:moveTo>
                <a:cubicBezTo>
                  <a:pt x="3432364" y="3629031"/>
                  <a:pt x="3432364" y="3629031"/>
                  <a:pt x="3419740" y="3629031"/>
                </a:cubicBezTo>
                <a:cubicBezTo>
                  <a:pt x="3419740" y="3629031"/>
                  <a:pt x="3419740" y="3641654"/>
                  <a:pt x="3432364" y="3641654"/>
                </a:cubicBezTo>
                <a:cubicBezTo>
                  <a:pt x="3432364" y="3629031"/>
                  <a:pt x="3432364" y="3629031"/>
                  <a:pt x="3432364" y="3629031"/>
                </a:cubicBezTo>
                <a:lnTo>
                  <a:pt x="3432364" y="3629031"/>
                </a:lnTo>
                <a:close/>
                <a:moveTo>
                  <a:pt x="6709919" y="3654278"/>
                </a:moveTo>
                <a:cubicBezTo>
                  <a:pt x="6735831" y="3654278"/>
                  <a:pt x="6735831" y="3641654"/>
                  <a:pt x="6735831" y="3629031"/>
                </a:cubicBezTo>
                <a:cubicBezTo>
                  <a:pt x="6709919" y="3629031"/>
                  <a:pt x="6709919" y="3641654"/>
                  <a:pt x="6709919" y="3654278"/>
                </a:cubicBezTo>
                <a:lnTo>
                  <a:pt x="6709919" y="3654278"/>
                </a:lnTo>
                <a:close/>
                <a:moveTo>
                  <a:pt x="2647691" y="3641654"/>
                </a:moveTo>
                <a:cubicBezTo>
                  <a:pt x="2660314" y="3666902"/>
                  <a:pt x="2660314" y="3692814"/>
                  <a:pt x="2660314" y="3718062"/>
                </a:cubicBezTo>
                <a:cubicBezTo>
                  <a:pt x="2660314" y="3692814"/>
                  <a:pt x="2672938" y="3666902"/>
                  <a:pt x="2660314" y="3641654"/>
                </a:cubicBezTo>
                <a:cubicBezTo>
                  <a:pt x="2660979" y="3641654"/>
                  <a:pt x="2660979" y="3641654"/>
                  <a:pt x="2647691" y="3641654"/>
                </a:cubicBezTo>
                <a:lnTo>
                  <a:pt x="2647691" y="3641654"/>
                </a:lnTo>
                <a:close/>
                <a:moveTo>
                  <a:pt x="4498748" y="3654278"/>
                </a:moveTo>
                <a:cubicBezTo>
                  <a:pt x="4486125" y="3641654"/>
                  <a:pt x="4460212" y="3641654"/>
                  <a:pt x="4460212" y="3654278"/>
                </a:cubicBezTo>
                <a:cubicBezTo>
                  <a:pt x="4473501" y="3654278"/>
                  <a:pt x="4486125" y="3654278"/>
                  <a:pt x="4498748" y="3654278"/>
                </a:cubicBezTo>
                <a:lnTo>
                  <a:pt x="4498748" y="3654278"/>
                </a:lnTo>
                <a:close/>
                <a:moveTo>
                  <a:pt x="1439786" y="3641654"/>
                </a:moveTo>
                <a:cubicBezTo>
                  <a:pt x="1427162" y="3654278"/>
                  <a:pt x="1427162" y="3666902"/>
                  <a:pt x="1439786" y="3679526"/>
                </a:cubicBezTo>
                <a:cubicBezTo>
                  <a:pt x="1452409" y="3679526"/>
                  <a:pt x="1452409" y="3654278"/>
                  <a:pt x="1439786" y="3641654"/>
                </a:cubicBezTo>
                <a:lnTo>
                  <a:pt x="1439786" y="3641654"/>
                </a:lnTo>
                <a:close/>
                <a:moveTo>
                  <a:pt x="2403851" y="3666902"/>
                </a:moveTo>
                <a:cubicBezTo>
                  <a:pt x="2403851" y="3679526"/>
                  <a:pt x="2391227" y="3692150"/>
                  <a:pt x="2403851" y="3704774"/>
                </a:cubicBezTo>
                <a:cubicBezTo>
                  <a:pt x="2403851" y="3692814"/>
                  <a:pt x="2416475" y="3679526"/>
                  <a:pt x="2403851" y="3666902"/>
                </a:cubicBezTo>
                <a:lnTo>
                  <a:pt x="2403851" y="3666902"/>
                </a:lnTo>
                <a:close/>
                <a:moveTo>
                  <a:pt x="1696914" y="3807093"/>
                </a:moveTo>
                <a:cubicBezTo>
                  <a:pt x="1696914" y="3755934"/>
                  <a:pt x="1722826" y="3743310"/>
                  <a:pt x="1722826" y="3679526"/>
                </a:cubicBezTo>
                <a:cubicBezTo>
                  <a:pt x="1722826" y="3679526"/>
                  <a:pt x="1710202" y="3704774"/>
                  <a:pt x="1710202" y="3679526"/>
                </a:cubicBezTo>
                <a:cubicBezTo>
                  <a:pt x="1697578" y="3704774"/>
                  <a:pt x="1671666" y="3755934"/>
                  <a:pt x="1684290" y="3781181"/>
                </a:cubicBezTo>
                <a:cubicBezTo>
                  <a:pt x="1658378" y="3819053"/>
                  <a:pt x="1658378" y="3857589"/>
                  <a:pt x="1645754" y="3882837"/>
                </a:cubicBezTo>
                <a:cubicBezTo>
                  <a:pt x="1671002" y="3870877"/>
                  <a:pt x="1658378" y="3819718"/>
                  <a:pt x="1696914" y="3807093"/>
                </a:cubicBezTo>
                <a:lnTo>
                  <a:pt x="1696914" y="3807093"/>
                </a:lnTo>
                <a:close/>
                <a:moveTo>
                  <a:pt x="2930731" y="3718062"/>
                </a:moveTo>
                <a:cubicBezTo>
                  <a:pt x="2930731" y="3718062"/>
                  <a:pt x="2930731" y="3730686"/>
                  <a:pt x="2943355" y="3730686"/>
                </a:cubicBezTo>
                <a:cubicBezTo>
                  <a:pt x="2943355" y="3718062"/>
                  <a:pt x="2955979" y="3705438"/>
                  <a:pt x="2955979" y="3692814"/>
                </a:cubicBezTo>
                <a:cubicBezTo>
                  <a:pt x="2943355" y="3692814"/>
                  <a:pt x="2930067" y="3680191"/>
                  <a:pt x="2917443" y="3680191"/>
                </a:cubicBezTo>
                <a:cubicBezTo>
                  <a:pt x="2918107" y="3692814"/>
                  <a:pt x="2918107" y="3718062"/>
                  <a:pt x="2930731" y="3718062"/>
                </a:cubicBezTo>
                <a:lnTo>
                  <a:pt x="2930731" y="3718062"/>
                </a:lnTo>
                <a:close/>
                <a:moveTo>
                  <a:pt x="3714740" y="3705438"/>
                </a:moveTo>
                <a:cubicBezTo>
                  <a:pt x="3727364" y="3705438"/>
                  <a:pt x="3753276" y="3705438"/>
                  <a:pt x="3740652" y="3692814"/>
                </a:cubicBezTo>
                <a:cubicBezTo>
                  <a:pt x="3740652" y="3705438"/>
                  <a:pt x="3714740" y="3692814"/>
                  <a:pt x="3714740" y="3705438"/>
                </a:cubicBezTo>
                <a:lnTo>
                  <a:pt x="3714740" y="3705438"/>
                </a:lnTo>
                <a:close/>
                <a:moveTo>
                  <a:pt x="4537285" y="3705438"/>
                </a:moveTo>
                <a:cubicBezTo>
                  <a:pt x="4524661" y="3718062"/>
                  <a:pt x="4524661" y="3730686"/>
                  <a:pt x="4537285" y="3730686"/>
                </a:cubicBezTo>
                <a:cubicBezTo>
                  <a:pt x="4537285" y="3718062"/>
                  <a:pt x="4550573" y="3705438"/>
                  <a:pt x="4537285" y="3705438"/>
                </a:cubicBezTo>
                <a:lnTo>
                  <a:pt x="4537285" y="3705438"/>
                </a:lnTo>
                <a:close/>
                <a:moveTo>
                  <a:pt x="3136699" y="3718062"/>
                </a:moveTo>
                <a:cubicBezTo>
                  <a:pt x="3136699" y="3730686"/>
                  <a:pt x="3124076" y="3718062"/>
                  <a:pt x="3124076" y="3730686"/>
                </a:cubicBezTo>
                <a:cubicBezTo>
                  <a:pt x="3124076" y="3743310"/>
                  <a:pt x="3124076" y="3743310"/>
                  <a:pt x="3124076" y="3755934"/>
                </a:cubicBezTo>
                <a:cubicBezTo>
                  <a:pt x="3124076" y="3781181"/>
                  <a:pt x="3085539" y="3755934"/>
                  <a:pt x="3085539" y="3793805"/>
                </a:cubicBezTo>
                <a:cubicBezTo>
                  <a:pt x="3111452" y="3806429"/>
                  <a:pt x="3136699" y="3781181"/>
                  <a:pt x="3124076" y="3755934"/>
                </a:cubicBezTo>
                <a:cubicBezTo>
                  <a:pt x="3136699" y="3755934"/>
                  <a:pt x="3136699" y="3755934"/>
                  <a:pt x="3149988" y="3743310"/>
                </a:cubicBezTo>
                <a:cubicBezTo>
                  <a:pt x="3149988" y="3718062"/>
                  <a:pt x="3149988" y="3718062"/>
                  <a:pt x="3149988" y="3718062"/>
                </a:cubicBezTo>
                <a:cubicBezTo>
                  <a:pt x="3136699" y="3718062"/>
                  <a:pt x="3149323" y="3705438"/>
                  <a:pt x="3136699" y="3718062"/>
                </a:cubicBezTo>
                <a:lnTo>
                  <a:pt x="3136699" y="3718062"/>
                </a:lnTo>
                <a:close/>
                <a:moveTo>
                  <a:pt x="2827747" y="3730686"/>
                </a:moveTo>
                <a:cubicBezTo>
                  <a:pt x="2815123" y="3755934"/>
                  <a:pt x="2827747" y="3755934"/>
                  <a:pt x="2840371" y="3781846"/>
                </a:cubicBezTo>
                <a:cubicBezTo>
                  <a:pt x="2827747" y="3769222"/>
                  <a:pt x="2840371" y="3769222"/>
                  <a:pt x="2840371" y="3756598"/>
                </a:cubicBezTo>
                <a:cubicBezTo>
                  <a:pt x="2827747" y="3755934"/>
                  <a:pt x="2841035" y="3730686"/>
                  <a:pt x="2827747" y="3730686"/>
                </a:cubicBezTo>
                <a:lnTo>
                  <a:pt x="2827747" y="3730686"/>
                </a:lnTo>
                <a:close/>
                <a:moveTo>
                  <a:pt x="3419075" y="3743310"/>
                </a:moveTo>
                <a:cubicBezTo>
                  <a:pt x="3431699" y="3743310"/>
                  <a:pt x="3431699" y="3743310"/>
                  <a:pt x="3431699" y="3730686"/>
                </a:cubicBezTo>
                <a:cubicBezTo>
                  <a:pt x="3419075" y="3730686"/>
                  <a:pt x="3419075" y="3730686"/>
                  <a:pt x="3419075" y="3730686"/>
                </a:cubicBezTo>
                <a:cubicBezTo>
                  <a:pt x="3419075" y="3743310"/>
                  <a:pt x="3419075" y="3743310"/>
                  <a:pt x="3419075" y="3743310"/>
                </a:cubicBezTo>
                <a:lnTo>
                  <a:pt x="3419075" y="3743310"/>
                </a:lnTo>
                <a:close/>
                <a:moveTo>
                  <a:pt x="2660979" y="3769222"/>
                </a:moveTo>
                <a:cubicBezTo>
                  <a:pt x="2660979" y="3781846"/>
                  <a:pt x="2660979" y="3807093"/>
                  <a:pt x="2673603" y="3807093"/>
                </a:cubicBezTo>
                <a:cubicBezTo>
                  <a:pt x="2660979" y="3794469"/>
                  <a:pt x="2686227" y="3781846"/>
                  <a:pt x="2660979" y="3769222"/>
                </a:cubicBezTo>
                <a:lnTo>
                  <a:pt x="2660979" y="3769222"/>
                </a:lnTo>
                <a:close/>
                <a:moveTo>
                  <a:pt x="4370517" y="3781846"/>
                </a:moveTo>
                <a:cubicBezTo>
                  <a:pt x="4357893" y="3781846"/>
                  <a:pt x="4344605" y="3781846"/>
                  <a:pt x="4344605" y="3794469"/>
                </a:cubicBezTo>
                <a:cubicBezTo>
                  <a:pt x="4344605" y="3794469"/>
                  <a:pt x="4370517" y="3794469"/>
                  <a:pt x="4370517" y="3781846"/>
                </a:cubicBezTo>
                <a:lnTo>
                  <a:pt x="4370517" y="3781846"/>
                </a:lnTo>
                <a:close/>
                <a:moveTo>
                  <a:pt x="3033715" y="3781846"/>
                </a:moveTo>
                <a:lnTo>
                  <a:pt x="3033715" y="3807093"/>
                </a:lnTo>
                <a:cubicBezTo>
                  <a:pt x="3033715" y="3807093"/>
                  <a:pt x="3033715" y="3819718"/>
                  <a:pt x="3046339" y="3819718"/>
                </a:cubicBezTo>
                <a:cubicBezTo>
                  <a:pt x="3046339" y="3819718"/>
                  <a:pt x="3046339" y="3819718"/>
                  <a:pt x="3046339" y="3807093"/>
                </a:cubicBezTo>
                <a:cubicBezTo>
                  <a:pt x="3046339" y="3807093"/>
                  <a:pt x="3059627" y="3794469"/>
                  <a:pt x="3033715" y="3781846"/>
                </a:cubicBezTo>
                <a:lnTo>
                  <a:pt x="3033715" y="3781846"/>
                </a:lnTo>
                <a:close/>
                <a:moveTo>
                  <a:pt x="2493546" y="3794469"/>
                </a:moveTo>
                <a:cubicBezTo>
                  <a:pt x="2493546" y="3794469"/>
                  <a:pt x="2493546" y="3832341"/>
                  <a:pt x="2493546" y="3819718"/>
                </a:cubicBezTo>
                <a:cubicBezTo>
                  <a:pt x="2493546" y="3819718"/>
                  <a:pt x="2506835" y="3794469"/>
                  <a:pt x="2493546" y="3794469"/>
                </a:cubicBezTo>
                <a:lnTo>
                  <a:pt x="2493546" y="3794469"/>
                </a:lnTo>
                <a:close/>
                <a:moveTo>
                  <a:pt x="2596531" y="3845629"/>
                </a:moveTo>
                <a:cubicBezTo>
                  <a:pt x="2622443" y="3845629"/>
                  <a:pt x="2622443" y="3807758"/>
                  <a:pt x="2609155" y="3794469"/>
                </a:cubicBezTo>
                <a:cubicBezTo>
                  <a:pt x="2583907" y="3794469"/>
                  <a:pt x="2583907" y="3832341"/>
                  <a:pt x="2596531" y="3845629"/>
                </a:cubicBezTo>
                <a:lnTo>
                  <a:pt x="2596531" y="3845629"/>
                </a:lnTo>
                <a:close/>
                <a:moveTo>
                  <a:pt x="1773986" y="3807093"/>
                </a:moveTo>
                <a:cubicBezTo>
                  <a:pt x="1773986" y="3794469"/>
                  <a:pt x="1773986" y="3794469"/>
                  <a:pt x="1761362" y="3794469"/>
                </a:cubicBezTo>
                <a:cubicBezTo>
                  <a:pt x="1761362" y="3807093"/>
                  <a:pt x="1773986" y="3819718"/>
                  <a:pt x="1773986" y="3807093"/>
                </a:cubicBezTo>
                <a:lnTo>
                  <a:pt x="1773986" y="3807093"/>
                </a:lnTo>
                <a:close/>
                <a:moveTo>
                  <a:pt x="2647691" y="3819718"/>
                </a:moveTo>
                <a:cubicBezTo>
                  <a:pt x="2647691" y="3819718"/>
                  <a:pt x="2647691" y="3844965"/>
                  <a:pt x="2660314" y="3844965"/>
                </a:cubicBezTo>
                <a:cubicBezTo>
                  <a:pt x="2660979" y="3832341"/>
                  <a:pt x="2673603" y="3819718"/>
                  <a:pt x="2647691" y="3819718"/>
                </a:cubicBezTo>
                <a:lnTo>
                  <a:pt x="2647691" y="3819718"/>
                </a:lnTo>
                <a:close/>
                <a:moveTo>
                  <a:pt x="205968" y="3832341"/>
                </a:moveTo>
                <a:cubicBezTo>
                  <a:pt x="218592" y="3844965"/>
                  <a:pt x="218592" y="3832341"/>
                  <a:pt x="205968" y="3844965"/>
                </a:cubicBezTo>
                <a:cubicBezTo>
                  <a:pt x="218592" y="3844965"/>
                  <a:pt x="231881" y="3844965"/>
                  <a:pt x="231881" y="3832341"/>
                </a:cubicBezTo>
                <a:cubicBezTo>
                  <a:pt x="231881" y="3832341"/>
                  <a:pt x="231881" y="3819718"/>
                  <a:pt x="219257" y="3819718"/>
                </a:cubicBezTo>
                <a:cubicBezTo>
                  <a:pt x="218592" y="3832341"/>
                  <a:pt x="218592" y="3832341"/>
                  <a:pt x="205968" y="3832341"/>
                </a:cubicBezTo>
                <a:lnTo>
                  <a:pt x="205968" y="3832341"/>
                </a:lnTo>
                <a:close/>
                <a:moveTo>
                  <a:pt x="488344" y="3832341"/>
                </a:moveTo>
                <a:cubicBezTo>
                  <a:pt x="488344" y="3844965"/>
                  <a:pt x="488344" y="3844965"/>
                  <a:pt x="488344" y="3844965"/>
                </a:cubicBezTo>
                <a:cubicBezTo>
                  <a:pt x="500968" y="3844965"/>
                  <a:pt x="514257" y="3844965"/>
                  <a:pt x="500968" y="3832341"/>
                </a:cubicBezTo>
                <a:lnTo>
                  <a:pt x="488344" y="3832341"/>
                </a:lnTo>
                <a:lnTo>
                  <a:pt x="488344" y="3832341"/>
                </a:lnTo>
                <a:lnTo>
                  <a:pt x="488344" y="3832341"/>
                </a:lnTo>
                <a:close/>
                <a:moveTo>
                  <a:pt x="2455010" y="3845629"/>
                </a:moveTo>
                <a:cubicBezTo>
                  <a:pt x="2467634" y="3858253"/>
                  <a:pt x="2467634" y="3870877"/>
                  <a:pt x="2467634" y="3870877"/>
                </a:cubicBezTo>
                <a:cubicBezTo>
                  <a:pt x="2468299" y="3858253"/>
                  <a:pt x="2468299" y="3845629"/>
                  <a:pt x="2455010" y="3845629"/>
                </a:cubicBezTo>
                <a:lnTo>
                  <a:pt x="2455010" y="3845629"/>
                </a:lnTo>
                <a:close/>
                <a:moveTo>
                  <a:pt x="976689" y="3896125"/>
                </a:moveTo>
                <a:cubicBezTo>
                  <a:pt x="976689" y="3908749"/>
                  <a:pt x="964065" y="3908749"/>
                  <a:pt x="964065" y="3908749"/>
                </a:cubicBezTo>
                <a:cubicBezTo>
                  <a:pt x="964065" y="3921373"/>
                  <a:pt x="989977" y="3933996"/>
                  <a:pt x="989977" y="3921373"/>
                </a:cubicBezTo>
                <a:cubicBezTo>
                  <a:pt x="989977" y="3908749"/>
                  <a:pt x="989977" y="3896125"/>
                  <a:pt x="976689" y="3896125"/>
                </a:cubicBezTo>
                <a:lnTo>
                  <a:pt x="976689" y="3896125"/>
                </a:lnTo>
                <a:close/>
                <a:moveTo>
                  <a:pt x="4653557" y="3908749"/>
                </a:moveTo>
                <a:cubicBezTo>
                  <a:pt x="4653557" y="3908749"/>
                  <a:pt x="4666181" y="3921373"/>
                  <a:pt x="4666181" y="3908749"/>
                </a:cubicBezTo>
                <a:cubicBezTo>
                  <a:pt x="4666181" y="3896125"/>
                  <a:pt x="4653557" y="3896125"/>
                  <a:pt x="4653557" y="3908749"/>
                </a:cubicBezTo>
                <a:lnTo>
                  <a:pt x="4653557" y="3908749"/>
                </a:lnTo>
                <a:close/>
                <a:moveTo>
                  <a:pt x="4678805" y="3934661"/>
                </a:moveTo>
                <a:cubicBezTo>
                  <a:pt x="4678805" y="3934661"/>
                  <a:pt x="4678805" y="3922037"/>
                  <a:pt x="4691429" y="3922037"/>
                </a:cubicBezTo>
                <a:cubicBezTo>
                  <a:pt x="4691429" y="3922037"/>
                  <a:pt x="4678805" y="3922037"/>
                  <a:pt x="4678805" y="3909413"/>
                </a:cubicBezTo>
                <a:cubicBezTo>
                  <a:pt x="4678805" y="3922037"/>
                  <a:pt x="4666181" y="3922037"/>
                  <a:pt x="4666181" y="3922037"/>
                </a:cubicBezTo>
                <a:cubicBezTo>
                  <a:pt x="4666181" y="3934661"/>
                  <a:pt x="4666181" y="3934661"/>
                  <a:pt x="4678805" y="3934661"/>
                </a:cubicBezTo>
                <a:lnTo>
                  <a:pt x="4678805" y="3934661"/>
                </a:lnTo>
                <a:close/>
                <a:moveTo>
                  <a:pt x="5013005" y="3922037"/>
                </a:moveTo>
                <a:cubicBezTo>
                  <a:pt x="5000381" y="3934661"/>
                  <a:pt x="4987093" y="3934661"/>
                  <a:pt x="5000381" y="3947285"/>
                </a:cubicBezTo>
                <a:cubicBezTo>
                  <a:pt x="5013005" y="3947285"/>
                  <a:pt x="5013005" y="3922037"/>
                  <a:pt x="5013005" y="3922037"/>
                </a:cubicBezTo>
                <a:lnTo>
                  <a:pt x="5013005" y="3922037"/>
                </a:lnTo>
                <a:close/>
                <a:moveTo>
                  <a:pt x="3084875" y="3922037"/>
                </a:moveTo>
                <a:cubicBezTo>
                  <a:pt x="3084875" y="3934661"/>
                  <a:pt x="3072251" y="3934661"/>
                  <a:pt x="3072251" y="3934661"/>
                </a:cubicBezTo>
                <a:cubicBezTo>
                  <a:pt x="3072251" y="3947285"/>
                  <a:pt x="3059627" y="3947285"/>
                  <a:pt x="3059627" y="3959909"/>
                </a:cubicBezTo>
                <a:cubicBezTo>
                  <a:pt x="3072251" y="3972533"/>
                  <a:pt x="3098163" y="3959909"/>
                  <a:pt x="3098163" y="3947285"/>
                </a:cubicBezTo>
                <a:cubicBezTo>
                  <a:pt x="3084875" y="3947285"/>
                  <a:pt x="3098163" y="3922037"/>
                  <a:pt x="3084875" y="3922037"/>
                </a:cubicBezTo>
                <a:lnTo>
                  <a:pt x="3084875" y="3922037"/>
                </a:lnTo>
                <a:close/>
                <a:moveTo>
                  <a:pt x="180056" y="3947285"/>
                </a:moveTo>
                <a:cubicBezTo>
                  <a:pt x="192680" y="3947285"/>
                  <a:pt x="192680" y="3947285"/>
                  <a:pt x="192680" y="3934661"/>
                </a:cubicBezTo>
                <a:cubicBezTo>
                  <a:pt x="180056" y="3934661"/>
                  <a:pt x="180056" y="3934661"/>
                  <a:pt x="180056" y="3947285"/>
                </a:cubicBezTo>
                <a:lnTo>
                  <a:pt x="180056" y="3947285"/>
                </a:lnTo>
                <a:close/>
                <a:moveTo>
                  <a:pt x="655777" y="3972533"/>
                </a:moveTo>
                <a:cubicBezTo>
                  <a:pt x="655777" y="3985156"/>
                  <a:pt x="655777" y="3985156"/>
                  <a:pt x="655777" y="3985156"/>
                </a:cubicBezTo>
                <a:cubicBezTo>
                  <a:pt x="668401" y="3985156"/>
                  <a:pt x="668401" y="3959909"/>
                  <a:pt x="655777" y="3972533"/>
                </a:cubicBezTo>
                <a:lnTo>
                  <a:pt x="655777" y="3972533"/>
                </a:lnTo>
                <a:close/>
                <a:moveTo>
                  <a:pt x="6581687" y="3985156"/>
                </a:moveTo>
                <a:cubicBezTo>
                  <a:pt x="6569063" y="3985156"/>
                  <a:pt x="6581687" y="3972533"/>
                  <a:pt x="6581687" y="3972533"/>
                </a:cubicBezTo>
                <a:cubicBezTo>
                  <a:pt x="6555775" y="3959909"/>
                  <a:pt x="6568399" y="3998445"/>
                  <a:pt x="6581687" y="3985156"/>
                </a:cubicBezTo>
                <a:lnTo>
                  <a:pt x="6581687" y="3985156"/>
                </a:lnTo>
                <a:close/>
                <a:moveTo>
                  <a:pt x="540169" y="3985156"/>
                </a:moveTo>
                <a:cubicBezTo>
                  <a:pt x="540169" y="3985156"/>
                  <a:pt x="552793" y="3985156"/>
                  <a:pt x="540169" y="3972533"/>
                </a:cubicBezTo>
                <a:cubicBezTo>
                  <a:pt x="540169" y="3972533"/>
                  <a:pt x="540169" y="3972533"/>
                  <a:pt x="540169" y="3985156"/>
                </a:cubicBezTo>
                <a:lnTo>
                  <a:pt x="540169" y="3985156"/>
                </a:lnTo>
                <a:close/>
                <a:moveTo>
                  <a:pt x="4190460" y="4176508"/>
                </a:moveTo>
                <a:cubicBezTo>
                  <a:pt x="4203084" y="4176508"/>
                  <a:pt x="4216372" y="4176508"/>
                  <a:pt x="4228996" y="4189132"/>
                </a:cubicBezTo>
                <a:cubicBezTo>
                  <a:pt x="4228996" y="4176508"/>
                  <a:pt x="4241620" y="4163884"/>
                  <a:pt x="4254909" y="4163884"/>
                </a:cubicBezTo>
                <a:cubicBezTo>
                  <a:pt x="4280821" y="4112724"/>
                  <a:pt x="4319357" y="4023692"/>
                  <a:pt x="4280821" y="3973197"/>
                </a:cubicBezTo>
                <a:cubicBezTo>
                  <a:pt x="4268197" y="3973197"/>
                  <a:pt x="4268197" y="3985821"/>
                  <a:pt x="4254909" y="3973197"/>
                </a:cubicBezTo>
                <a:cubicBezTo>
                  <a:pt x="4242285" y="3998445"/>
                  <a:pt x="4254909" y="3998445"/>
                  <a:pt x="4254909" y="4024357"/>
                </a:cubicBezTo>
                <a:cubicBezTo>
                  <a:pt x="4228996" y="4074188"/>
                  <a:pt x="4139300" y="4112724"/>
                  <a:pt x="4190460" y="4176508"/>
                </a:cubicBezTo>
                <a:lnTo>
                  <a:pt x="4190460" y="4176508"/>
                </a:lnTo>
                <a:close/>
                <a:moveTo>
                  <a:pt x="5193061" y="3985156"/>
                </a:moveTo>
                <a:cubicBezTo>
                  <a:pt x="5193061" y="3997780"/>
                  <a:pt x="5180438" y="3997780"/>
                  <a:pt x="5193061" y="4010404"/>
                </a:cubicBezTo>
                <a:cubicBezTo>
                  <a:pt x="5193061" y="3998445"/>
                  <a:pt x="5205685" y="3985156"/>
                  <a:pt x="5193061" y="3985156"/>
                </a:cubicBezTo>
                <a:lnTo>
                  <a:pt x="5193061" y="3985156"/>
                </a:lnTo>
                <a:close/>
                <a:moveTo>
                  <a:pt x="1863682" y="3998445"/>
                </a:moveTo>
                <a:cubicBezTo>
                  <a:pt x="1863682" y="4011069"/>
                  <a:pt x="1851058" y="4011069"/>
                  <a:pt x="1851058" y="4036316"/>
                </a:cubicBezTo>
                <a:cubicBezTo>
                  <a:pt x="1863682" y="4036316"/>
                  <a:pt x="1876970" y="3998445"/>
                  <a:pt x="1863682" y="3998445"/>
                </a:cubicBezTo>
                <a:lnTo>
                  <a:pt x="1863682" y="3998445"/>
                </a:lnTo>
                <a:close/>
                <a:moveTo>
                  <a:pt x="2095562" y="3998445"/>
                </a:moveTo>
                <a:cubicBezTo>
                  <a:pt x="2095562" y="3998445"/>
                  <a:pt x="2082938" y="4023692"/>
                  <a:pt x="2108186" y="4023692"/>
                </a:cubicBezTo>
                <a:cubicBezTo>
                  <a:pt x="2108186" y="4011069"/>
                  <a:pt x="2108186" y="3998445"/>
                  <a:pt x="2095562" y="3998445"/>
                </a:cubicBezTo>
                <a:lnTo>
                  <a:pt x="2095562" y="3998445"/>
                </a:lnTo>
                <a:close/>
                <a:moveTo>
                  <a:pt x="5077453" y="4036316"/>
                </a:moveTo>
                <a:cubicBezTo>
                  <a:pt x="5090077" y="4036316"/>
                  <a:pt x="5090077" y="4036316"/>
                  <a:pt x="5103365" y="4036316"/>
                </a:cubicBezTo>
                <a:cubicBezTo>
                  <a:pt x="5103365" y="4023692"/>
                  <a:pt x="5077453" y="4023692"/>
                  <a:pt x="5077453" y="4036316"/>
                </a:cubicBezTo>
                <a:lnTo>
                  <a:pt x="5077453" y="4036316"/>
                </a:lnTo>
                <a:close/>
                <a:moveTo>
                  <a:pt x="4062229" y="4087476"/>
                </a:moveTo>
                <a:cubicBezTo>
                  <a:pt x="4049604" y="4100100"/>
                  <a:pt x="4062229" y="4125348"/>
                  <a:pt x="4062229" y="4112724"/>
                </a:cubicBezTo>
                <a:cubicBezTo>
                  <a:pt x="4049604" y="4100100"/>
                  <a:pt x="4074852" y="4087476"/>
                  <a:pt x="4074852" y="4087476"/>
                </a:cubicBezTo>
                <a:cubicBezTo>
                  <a:pt x="4062229" y="4087476"/>
                  <a:pt x="4062229" y="4100100"/>
                  <a:pt x="4062229" y="4087476"/>
                </a:cubicBezTo>
                <a:lnTo>
                  <a:pt x="4062229" y="4087476"/>
                </a:lnTo>
                <a:close/>
                <a:moveTo>
                  <a:pt x="4910021" y="4137972"/>
                </a:moveTo>
                <a:cubicBezTo>
                  <a:pt x="4910021" y="4137972"/>
                  <a:pt x="4922645" y="4150596"/>
                  <a:pt x="4935933" y="4150596"/>
                </a:cubicBezTo>
                <a:cubicBezTo>
                  <a:pt x="4961845" y="4100100"/>
                  <a:pt x="4910021" y="4087476"/>
                  <a:pt x="4910021" y="4137972"/>
                </a:cubicBezTo>
                <a:lnTo>
                  <a:pt x="4910021" y="4137972"/>
                </a:lnTo>
                <a:close/>
                <a:moveTo>
                  <a:pt x="3933332" y="4125348"/>
                </a:moveTo>
                <a:cubicBezTo>
                  <a:pt x="3920708" y="4112724"/>
                  <a:pt x="3907420" y="4125348"/>
                  <a:pt x="3882172" y="4137972"/>
                </a:cubicBezTo>
                <a:cubicBezTo>
                  <a:pt x="3894796" y="4137972"/>
                  <a:pt x="3894796" y="4163219"/>
                  <a:pt x="3908084" y="4163219"/>
                </a:cubicBezTo>
                <a:cubicBezTo>
                  <a:pt x="3907420" y="4137972"/>
                  <a:pt x="3920708" y="4150596"/>
                  <a:pt x="3933332" y="4125348"/>
                </a:cubicBezTo>
                <a:lnTo>
                  <a:pt x="3933332" y="4125348"/>
                </a:lnTo>
                <a:close/>
                <a:moveTo>
                  <a:pt x="6542487" y="4150596"/>
                </a:moveTo>
                <a:cubicBezTo>
                  <a:pt x="6555110" y="4150596"/>
                  <a:pt x="6555110" y="4137972"/>
                  <a:pt x="6555110" y="4125348"/>
                </a:cubicBezTo>
                <a:cubicBezTo>
                  <a:pt x="6542487" y="4125348"/>
                  <a:pt x="6542487" y="4137972"/>
                  <a:pt x="6542487" y="4150596"/>
                </a:cubicBezTo>
                <a:lnTo>
                  <a:pt x="6542487" y="4150596"/>
                </a:lnTo>
                <a:close/>
                <a:moveTo>
                  <a:pt x="4884773" y="4163884"/>
                </a:moveTo>
                <a:cubicBezTo>
                  <a:pt x="4884773" y="4151260"/>
                  <a:pt x="4872149" y="4151260"/>
                  <a:pt x="4858861" y="4151260"/>
                </a:cubicBezTo>
                <a:cubicBezTo>
                  <a:pt x="4871485" y="4163884"/>
                  <a:pt x="4858861" y="4163884"/>
                  <a:pt x="4858861" y="4176508"/>
                </a:cubicBezTo>
                <a:cubicBezTo>
                  <a:pt x="4871485" y="4176508"/>
                  <a:pt x="4884773" y="4176508"/>
                  <a:pt x="4884773" y="4163884"/>
                </a:cubicBezTo>
                <a:lnTo>
                  <a:pt x="4884773" y="4163884"/>
                </a:lnTo>
                <a:close/>
                <a:moveTo>
                  <a:pt x="2339402" y="4201756"/>
                </a:moveTo>
                <a:cubicBezTo>
                  <a:pt x="2339402" y="4201756"/>
                  <a:pt x="2339402" y="4214379"/>
                  <a:pt x="2352026" y="4201756"/>
                </a:cubicBezTo>
                <a:cubicBezTo>
                  <a:pt x="2352026" y="4201756"/>
                  <a:pt x="2339402" y="4189132"/>
                  <a:pt x="2339402" y="4201756"/>
                </a:cubicBezTo>
                <a:lnTo>
                  <a:pt x="2339402" y="4201756"/>
                </a:lnTo>
                <a:close/>
                <a:moveTo>
                  <a:pt x="1889594" y="4201756"/>
                </a:moveTo>
                <a:cubicBezTo>
                  <a:pt x="1889594" y="4214379"/>
                  <a:pt x="1889594" y="4214379"/>
                  <a:pt x="1889594" y="4214379"/>
                </a:cubicBezTo>
                <a:cubicBezTo>
                  <a:pt x="1902218" y="4227003"/>
                  <a:pt x="1902218" y="4201756"/>
                  <a:pt x="1889594" y="4201756"/>
                </a:cubicBezTo>
                <a:lnTo>
                  <a:pt x="1889594" y="4201756"/>
                </a:lnTo>
                <a:close/>
                <a:moveTo>
                  <a:pt x="1568018" y="4201756"/>
                </a:moveTo>
                <a:cubicBezTo>
                  <a:pt x="1568018" y="4214379"/>
                  <a:pt x="1568018" y="4227003"/>
                  <a:pt x="1568018" y="4227003"/>
                </a:cubicBezTo>
                <a:cubicBezTo>
                  <a:pt x="1580641" y="4239627"/>
                  <a:pt x="1580641" y="4214379"/>
                  <a:pt x="1593930" y="4227003"/>
                </a:cubicBezTo>
                <a:cubicBezTo>
                  <a:pt x="1593930" y="4214379"/>
                  <a:pt x="1581306" y="4201756"/>
                  <a:pt x="1568018" y="4201756"/>
                </a:cubicBezTo>
                <a:lnTo>
                  <a:pt x="1568018" y="4201756"/>
                </a:lnTo>
                <a:close/>
                <a:moveTo>
                  <a:pt x="4987757" y="4214379"/>
                </a:moveTo>
                <a:cubicBezTo>
                  <a:pt x="4987757" y="4227003"/>
                  <a:pt x="4961845" y="4227003"/>
                  <a:pt x="4975133" y="4252251"/>
                </a:cubicBezTo>
                <a:cubicBezTo>
                  <a:pt x="4987757" y="4240292"/>
                  <a:pt x="5000381" y="4227003"/>
                  <a:pt x="4987757" y="4214379"/>
                </a:cubicBezTo>
                <a:lnTo>
                  <a:pt x="4987757" y="4214379"/>
                </a:lnTo>
                <a:close/>
                <a:moveTo>
                  <a:pt x="244504" y="4240292"/>
                </a:moveTo>
                <a:cubicBezTo>
                  <a:pt x="244504" y="4240292"/>
                  <a:pt x="244504" y="4252915"/>
                  <a:pt x="257128" y="4252915"/>
                </a:cubicBezTo>
                <a:cubicBezTo>
                  <a:pt x="257128" y="4240292"/>
                  <a:pt x="257128" y="4240292"/>
                  <a:pt x="244504" y="4240292"/>
                </a:cubicBezTo>
                <a:lnTo>
                  <a:pt x="244504" y="4240292"/>
                </a:lnTo>
                <a:close/>
                <a:moveTo>
                  <a:pt x="3509436" y="4240292"/>
                </a:moveTo>
                <a:cubicBezTo>
                  <a:pt x="3496812" y="4240292"/>
                  <a:pt x="3496812" y="4240292"/>
                  <a:pt x="3496812" y="4240292"/>
                </a:cubicBezTo>
                <a:cubicBezTo>
                  <a:pt x="3496812" y="4252915"/>
                  <a:pt x="3496812" y="4265539"/>
                  <a:pt x="3496812" y="4265539"/>
                </a:cubicBezTo>
                <a:cubicBezTo>
                  <a:pt x="3496148" y="4252915"/>
                  <a:pt x="3509436" y="4252915"/>
                  <a:pt x="3509436" y="4240292"/>
                </a:cubicBezTo>
                <a:lnTo>
                  <a:pt x="3509436" y="4240292"/>
                </a:lnTo>
                <a:close/>
                <a:moveTo>
                  <a:pt x="3483524" y="4265539"/>
                </a:moveTo>
                <a:cubicBezTo>
                  <a:pt x="3470900" y="4252915"/>
                  <a:pt x="3457612" y="4265539"/>
                  <a:pt x="3444988" y="4278163"/>
                </a:cubicBezTo>
                <a:cubicBezTo>
                  <a:pt x="3457612" y="4278163"/>
                  <a:pt x="3470900" y="4278163"/>
                  <a:pt x="3470900" y="4265539"/>
                </a:cubicBezTo>
                <a:lnTo>
                  <a:pt x="3470900" y="4265539"/>
                </a:lnTo>
                <a:lnTo>
                  <a:pt x="3483524" y="4265539"/>
                </a:lnTo>
                <a:lnTo>
                  <a:pt x="3483524" y="4265539"/>
                </a:lnTo>
                <a:close/>
                <a:moveTo>
                  <a:pt x="1889594" y="4303411"/>
                </a:moveTo>
                <a:cubicBezTo>
                  <a:pt x="1889594" y="4290787"/>
                  <a:pt x="1902218" y="4278163"/>
                  <a:pt x="1889594" y="4265539"/>
                </a:cubicBezTo>
                <a:cubicBezTo>
                  <a:pt x="1889594" y="4290787"/>
                  <a:pt x="1876970" y="4290787"/>
                  <a:pt x="1889594" y="4303411"/>
                </a:cubicBezTo>
                <a:lnTo>
                  <a:pt x="1889594" y="4303411"/>
                </a:lnTo>
                <a:close/>
                <a:moveTo>
                  <a:pt x="4935933" y="4290787"/>
                </a:moveTo>
                <a:cubicBezTo>
                  <a:pt x="4935933" y="4303411"/>
                  <a:pt x="4923309" y="4303411"/>
                  <a:pt x="4910021" y="4303411"/>
                </a:cubicBezTo>
                <a:cubicBezTo>
                  <a:pt x="4910021" y="4316035"/>
                  <a:pt x="4897397" y="4328659"/>
                  <a:pt x="4897397" y="4341283"/>
                </a:cubicBezTo>
                <a:cubicBezTo>
                  <a:pt x="4910021" y="4316699"/>
                  <a:pt x="4935933" y="4316699"/>
                  <a:pt x="4935933" y="4290787"/>
                </a:cubicBezTo>
                <a:lnTo>
                  <a:pt x="4935933" y="4290787"/>
                </a:lnTo>
                <a:close/>
                <a:moveTo>
                  <a:pt x="5026293" y="4290787"/>
                </a:moveTo>
                <a:cubicBezTo>
                  <a:pt x="5013669" y="4303411"/>
                  <a:pt x="5000381" y="4303411"/>
                  <a:pt x="5000381" y="4316035"/>
                </a:cubicBezTo>
                <a:cubicBezTo>
                  <a:pt x="5013005" y="4316699"/>
                  <a:pt x="5026293" y="4303411"/>
                  <a:pt x="5026293" y="4290787"/>
                </a:cubicBezTo>
                <a:lnTo>
                  <a:pt x="5026293" y="4290787"/>
                </a:lnTo>
                <a:close/>
                <a:moveTo>
                  <a:pt x="2918107" y="4316699"/>
                </a:moveTo>
                <a:cubicBezTo>
                  <a:pt x="2918107" y="4329323"/>
                  <a:pt x="2918107" y="4341947"/>
                  <a:pt x="2918107" y="4354571"/>
                </a:cubicBezTo>
                <a:cubicBezTo>
                  <a:pt x="2930731" y="4354571"/>
                  <a:pt x="2930731" y="4354571"/>
                  <a:pt x="2930731" y="4354571"/>
                </a:cubicBezTo>
                <a:cubicBezTo>
                  <a:pt x="2930731" y="4341947"/>
                  <a:pt x="2943355" y="4329323"/>
                  <a:pt x="2918107" y="4316699"/>
                </a:cubicBezTo>
                <a:lnTo>
                  <a:pt x="2918107" y="4316699"/>
                </a:lnTo>
                <a:close/>
                <a:moveTo>
                  <a:pt x="1928130" y="4329323"/>
                </a:moveTo>
                <a:lnTo>
                  <a:pt x="1928130" y="4341947"/>
                </a:lnTo>
                <a:cubicBezTo>
                  <a:pt x="1940754" y="4341947"/>
                  <a:pt x="1940754" y="4329323"/>
                  <a:pt x="1940754" y="4329323"/>
                </a:cubicBezTo>
                <a:lnTo>
                  <a:pt x="1928130" y="4329323"/>
                </a:lnTo>
                <a:lnTo>
                  <a:pt x="1928130" y="4329323"/>
                </a:lnTo>
                <a:close/>
                <a:moveTo>
                  <a:pt x="1786610" y="4405731"/>
                </a:moveTo>
                <a:cubicBezTo>
                  <a:pt x="1786610" y="4393107"/>
                  <a:pt x="1786610" y="4380483"/>
                  <a:pt x="1773986" y="4380483"/>
                </a:cubicBezTo>
                <a:cubicBezTo>
                  <a:pt x="1773986" y="4380483"/>
                  <a:pt x="1761362" y="4380483"/>
                  <a:pt x="1761362" y="4393107"/>
                </a:cubicBezTo>
                <a:cubicBezTo>
                  <a:pt x="1773986" y="4393107"/>
                  <a:pt x="1773986" y="4418355"/>
                  <a:pt x="1786610" y="4405731"/>
                </a:cubicBezTo>
                <a:lnTo>
                  <a:pt x="1786610" y="4405731"/>
                </a:lnTo>
                <a:close/>
                <a:moveTo>
                  <a:pt x="295664" y="4418355"/>
                </a:moveTo>
                <a:cubicBezTo>
                  <a:pt x="295664" y="4430979"/>
                  <a:pt x="295664" y="4430979"/>
                  <a:pt x="308288" y="4430979"/>
                </a:cubicBezTo>
                <a:cubicBezTo>
                  <a:pt x="308288" y="4430979"/>
                  <a:pt x="308288" y="4430979"/>
                  <a:pt x="308288" y="4418355"/>
                </a:cubicBezTo>
                <a:lnTo>
                  <a:pt x="295664" y="4418355"/>
                </a:lnTo>
                <a:lnTo>
                  <a:pt x="295664" y="4418355"/>
                </a:lnTo>
                <a:close/>
                <a:moveTo>
                  <a:pt x="5539886" y="4418355"/>
                </a:moveTo>
                <a:cubicBezTo>
                  <a:pt x="5539886" y="4443602"/>
                  <a:pt x="5552510" y="4443602"/>
                  <a:pt x="5552510" y="4456226"/>
                </a:cubicBezTo>
                <a:cubicBezTo>
                  <a:pt x="5552510" y="4443602"/>
                  <a:pt x="5565133" y="4443602"/>
                  <a:pt x="5565133" y="4430979"/>
                </a:cubicBezTo>
                <a:cubicBezTo>
                  <a:pt x="5553174" y="4430979"/>
                  <a:pt x="5553174" y="4430979"/>
                  <a:pt x="5539886" y="4418355"/>
                </a:cubicBezTo>
                <a:lnTo>
                  <a:pt x="5539886" y="4418355"/>
                </a:lnTo>
                <a:close/>
                <a:moveTo>
                  <a:pt x="4794413" y="4456226"/>
                </a:moveTo>
                <a:cubicBezTo>
                  <a:pt x="4794413" y="4443602"/>
                  <a:pt x="4807037" y="4443602"/>
                  <a:pt x="4794413" y="4443602"/>
                </a:cubicBezTo>
                <a:cubicBezTo>
                  <a:pt x="4794413" y="4456226"/>
                  <a:pt x="4768501" y="4443602"/>
                  <a:pt x="4781789" y="4456226"/>
                </a:cubicBezTo>
                <a:lnTo>
                  <a:pt x="4794413" y="4456226"/>
                </a:lnTo>
                <a:lnTo>
                  <a:pt x="4794413" y="4456226"/>
                </a:lnTo>
                <a:close/>
                <a:moveTo>
                  <a:pt x="1696914" y="4507386"/>
                </a:moveTo>
                <a:lnTo>
                  <a:pt x="1696914" y="4507386"/>
                </a:lnTo>
                <a:cubicBezTo>
                  <a:pt x="1684290" y="4507386"/>
                  <a:pt x="1696914" y="4545258"/>
                  <a:pt x="1696914" y="4558546"/>
                </a:cubicBezTo>
                <a:cubicBezTo>
                  <a:pt x="1722826" y="4533298"/>
                  <a:pt x="1748074" y="4507386"/>
                  <a:pt x="1735450" y="4469515"/>
                </a:cubicBezTo>
                <a:cubicBezTo>
                  <a:pt x="1709538" y="4469515"/>
                  <a:pt x="1709538" y="4494762"/>
                  <a:pt x="1696914" y="4507386"/>
                </a:cubicBezTo>
                <a:lnTo>
                  <a:pt x="1696914" y="4507386"/>
                </a:lnTo>
                <a:close/>
                <a:moveTo>
                  <a:pt x="1555394" y="4469515"/>
                </a:moveTo>
                <a:cubicBezTo>
                  <a:pt x="1555394" y="4482138"/>
                  <a:pt x="1542770" y="4482138"/>
                  <a:pt x="1542770" y="4482138"/>
                </a:cubicBezTo>
                <a:cubicBezTo>
                  <a:pt x="1542770" y="4494762"/>
                  <a:pt x="1516858" y="4494762"/>
                  <a:pt x="1530146" y="4520010"/>
                </a:cubicBezTo>
                <a:lnTo>
                  <a:pt x="1542770" y="4520010"/>
                </a:lnTo>
                <a:cubicBezTo>
                  <a:pt x="1542770" y="4507386"/>
                  <a:pt x="1568018" y="4482138"/>
                  <a:pt x="1555394" y="4469515"/>
                </a:cubicBezTo>
                <a:lnTo>
                  <a:pt x="1555394" y="4469515"/>
                </a:lnTo>
                <a:close/>
                <a:moveTo>
                  <a:pt x="437185" y="4507386"/>
                </a:moveTo>
                <a:cubicBezTo>
                  <a:pt x="437185" y="4494762"/>
                  <a:pt x="449808" y="4494762"/>
                  <a:pt x="437185" y="4494762"/>
                </a:cubicBezTo>
                <a:cubicBezTo>
                  <a:pt x="423896" y="4507386"/>
                  <a:pt x="423896" y="4507386"/>
                  <a:pt x="437185" y="4507386"/>
                </a:cubicBezTo>
                <a:lnTo>
                  <a:pt x="437185" y="4507386"/>
                </a:lnTo>
                <a:close/>
                <a:moveTo>
                  <a:pt x="2403851" y="4571170"/>
                </a:moveTo>
                <a:cubicBezTo>
                  <a:pt x="2403851" y="4558546"/>
                  <a:pt x="2429763" y="4533298"/>
                  <a:pt x="2416475" y="4520010"/>
                </a:cubicBezTo>
                <a:cubicBezTo>
                  <a:pt x="2416475" y="4545922"/>
                  <a:pt x="2377938" y="4558546"/>
                  <a:pt x="2403851" y="4571170"/>
                </a:cubicBezTo>
                <a:lnTo>
                  <a:pt x="2403851" y="4571170"/>
                </a:lnTo>
                <a:close/>
                <a:moveTo>
                  <a:pt x="732849" y="4545922"/>
                </a:moveTo>
                <a:cubicBezTo>
                  <a:pt x="732849" y="4558546"/>
                  <a:pt x="732849" y="4558546"/>
                  <a:pt x="732849" y="4558546"/>
                </a:cubicBezTo>
                <a:cubicBezTo>
                  <a:pt x="745473" y="4558546"/>
                  <a:pt x="745473" y="4558546"/>
                  <a:pt x="745473" y="4558546"/>
                </a:cubicBezTo>
                <a:cubicBezTo>
                  <a:pt x="745473" y="4545922"/>
                  <a:pt x="745473" y="4545922"/>
                  <a:pt x="732849" y="4545922"/>
                </a:cubicBezTo>
                <a:lnTo>
                  <a:pt x="732849" y="4545922"/>
                </a:lnTo>
                <a:close/>
                <a:moveTo>
                  <a:pt x="5745854" y="4698738"/>
                </a:moveTo>
                <a:cubicBezTo>
                  <a:pt x="5733230" y="4673490"/>
                  <a:pt x="5719942" y="4660866"/>
                  <a:pt x="5707318" y="4647578"/>
                </a:cubicBezTo>
                <a:cubicBezTo>
                  <a:pt x="5681406" y="4609706"/>
                  <a:pt x="5630246" y="4571170"/>
                  <a:pt x="5604334" y="4558546"/>
                </a:cubicBezTo>
                <a:cubicBezTo>
                  <a:pt x="5604334" y="4571170"/>
                  <a:pt x="5604334" y="4571170"/>
                  <a:pt x="5604334" y="4571170"/>
                </a:cubicBezTo>
                <a:cubicBezTo>
                  <a:pt x="5616958" y="4596418"/>
                  <a:pt x="5630246" y="4609042"/>
                  <a:pt x="5642870" y="4634954"/>
                </a:cubicBezTo>
                <a:cubicBezTo>
                  <a:pt x="5694694" y="4647578"/>
                  <a:pt x="5707318" y="4698738"/>
                  <a:pt x="5745854" y="4698738"/>
                </a:cubicBezTo>
                <a:lnTo>
                  <a:pt x="5745854" y="4698738"/>
                </a:lnTo>
                <a:close/>
                <a:moveTo>
                  <a:pt x="2390562" y="4583794"/>
                </a:moveTo>
                <a:cubicBezTo>
                  <a:pt x="2403186" y="4583794"/>
                  <a:pt x="2390562" y="4609042"/>
                  <a:pt x="2390562" y="4621665"/>
                </a:cubicBezTo>
                <a:cubicBezTo>
                  <a:pt x="2403851" y="4622330"/>
                  <a:pt x="2403851" y="4571170"/>
                  <a:pt x="2390562" y="4583794"/>
                </a:cubicBezTo>
                <a:lnTo>
                  <a:pt x="2390562" y="4583794"/>
                </a:lnTo>
                <a:close/>
                <a:moveTo>
                  <a:pt x="5476102" y="4596418"/>
                </a:moveTo>
                <a:cubicBezTo>
                  <a:pt x="5476102" y="4596418"/>
                  <a:pt x="5476102" y="4609042"/>
                  <a:pt x="5488726" y="4609042"/>
                </a:cubicBezTo>
                <a:cubicBezTo>
                  <a:pt x="5488726" y="4596418"/>
                  <a:pt x="5488726" y="4596418"/>
                  <a:pt x="5476102" y="4596418"/>
                </a:cubicBezTo>
                <a:lnTo>
                  <a:pt x="5476102" y="4596418"/>
                </a:lnTo>
                <a:close/>
                <a:moveTo>
                  <a:pt x="1170033" y="4622330"/>
                </a:moveTo>
                <a:cubicBezTo>
                  <a:pt x="1170033" y="4622330"/>
                  <a:pt x="1157410" y="4622330"/>
                  <a:pt x="1157410" y="4634954"/>
                </a:cubicBezTo>
                <a:cubicBezTo>
                  <a:pt x="1170033" y="4634954"/>
                  <a:pt x="1170033" y="4634954"/>
                  <a:pt x="1170033" y="4634954"/>
                </a:cubicBezTo>
                <a:cubicBezTo>
                  <a:pt x="1170033" y="4634954"/>
                  <a:pt x="1182657" y="4622330"/>
                  <a:pt x="1170033" y="4622330"/>
                </a:cubicBezTo>
                <a:lnTo>
                  <a:pt x="1170033" y="4622330"/>
                </a:lnTo>
                <a:close/>
                <a:moveTo>
                  <a:pt x="1504234" y="4685449"/>
                </a:moveTo>
                <a:cubicBezTo>
                  <a:pt x="1516858" y="4685449"/>
                  <a:pt x="1516858" y="4685449"/>
                  <a:pt x="1516858" y="4672825"/>
                </a:cubicBezTo>
                <a:cubicBezTo>
                  <a:pt x="1516858" y="4672825"/>
                  <a:pt x="1516858" y="4672825"/>
                  <a:pt x="1504234" y="4672825"/>
                </a:cubicBezTo>
                <a:lnTo>
                  <a:pt x="1504234" y="4685449"/>
                </a:lnTo>
                <a:lnTo>
                  <a:pt x="1504234" y="4685449"/>
                </a:lnTo>
                <a:close/>
                <a:moveTo>
                  <a:pt x="5604334" y="4723985"/>
                </a:moveTo>
                <a:cubicBezTo>
                  <a:pt x="5616958" y="4723985"/>
                  <a:pt x="5630246" y="4736609"/>
                  <a:pt x="5642870" y="4761857"/>
                </a:cubicBezTo>
                <a:cubicBezTo>
                  <a:pt x="5642870" y="4761857"/>
                  <a:pt x="5642870" y="4749233"/>
                  <a:pt x="5655494" y="4749233"/>
                </a:cubicBezTo>
                <a:cubicBezTo>
                  <a:pt x="5655494" y="4774481"/>
                  <a:pt x="5668117" y="4774481"/>
                  <a:pt x="5681406" y="4787105"/>
                </a:cubicBezTo>
                <a:cubicBezTo>
                  <a:pt x="5681406" y="4774481"/>
                  <a:pt x="5668782" y="4761857"/>
                  <a:pt x="5668782" y="4749233"/>
                </a:cubicBezTo>
                <a:cubicBezTo>
                  <a:pt x="5656158" y="4749233"/>
                  <a:pt x="5656158" y="4736609"/>
                  <a:pt x="5642870" y="4736609"/>
                </a:cubicBezTo>
                <a:cubicBezTo>
                  <a:pt x="5642870" y="4736609"/>
                  <a:pt x="5655494" y="4749233"/>
                  <a:pt x="5642870" y="4749233"/>
                </a:cubicBezTo>
                <a:cubicBezTo>
                  <a:pt x="5642870" y="4723985"/>
                  <a:pt x="5616958" y="4711361"/>
                  <a:pt x="5616958" y="4698073"/>
                </a:cubicBezTo>
                <a:cubicBezTo>
                  <a:pt x="5616958" y="4723321"/>
                  <a:pt x="5604334" y="4698073"/>
                  <a:pt x="5604334" y="4698073"/>
                </a:cubicBezTo>
                <a:cubicBezTo>
                  <a:pt x="5591710" y="4711361"/>
                  <a:pt x="5604334" y="4711361"/>
                  <a:pt x="5604334" y="4723985"/>
                </a:cubicBezTo>
                <a:lnTo>
                  <a:pt x="5604334" y="4723985"/>
                </a:lnTo>
                <a:close/>
                <a:moveTo>
                  <a:pt x="1606554" y="4787769"/>
                </a:moveTo>
                <a:cubicBezTo>
                  <a:pt x="1606554" y="4787769"/>
                  <a:pt x="1619177" y="4787769"/>
                  <a:pt x="1632466" y="4787769"/>
                </a:cubicBezTo>
                <a:cubicBezTo>
                  <a:pt x="1632466" y="4762521"/>
                  <a:pt x="1683626" y="4736609"/>
                  <a:pt x="1658378" y="4711361"/>
                </a:cubicBezTo>
                <a:cubicBezTo>
                  <a:pt x="1632466" y="4723985"/>
                  <a:pt x="1632466" y="4761857"/>
                  <a:pt x="1606554" y="4787769"/>
                </a:cubicBezTo>
                <a:lnTo>
                  <a:pt x="1606554" y="4787769"/>
                </a:lnTo>
                <a:close/>
                <a:moveTo>
                  <a:pt x="4190460" y="4775145"/>
                </a:moveTo>
                <a:cubicBezTo>
                  <a:pt x="4216372" y="4762521"/>
                  <a:pt x="4216372" y="4762521"/>
                  <a:pt x="4228996" y="4762521"/>
                </a:cubicBezTo>
                <a:cubicBezTo>
                  <a:pt x="4216372" y="4749898"/>
                  <a:pt x="4203084" y="4749898"/>
                  <a:pt x="4203084" y="4749898"/>
                </a:cubicBezTo>
                <a:cubicBezTo>
                  <a:pt x="4215708" y="4737273"/>
                  <a:pt x="4203084" y="4724649"/>
                  <a:pt x="4215708" y="4724649"/>
                </a:cubicBezTo>
                <a:cubicBezTo>
                  <a:pt x="4203084" y="4724649"/>
                  <a:pt x="4203084" y="4724649"/>
                  <a:pt x="4189796" y="4712026"/>
                </a:cubicBezTo>
                <a:cubicBezTo>
                  <a:pt x="4177172" y="4724649"/>
                  <a:pt x="4202420" y="4749898"/>
                  <a:pt x="4189796" y="4763186"/>
                </a:cubicBezTo>
                <a:lnTo>
                  <a:pt x="4189796" y="4775145"/>
                </a:lnTo>
                <a:lnTo>
                  <a:pt x="4190460" y="4775145"/>
                </a:lnTo>
                <a:close/>
                <a:moveTo>
                  <a:pt x="771385" y="4736609"/>
                </a:moveTo>
                <a:cubicBezTo>
                  <a:pt x="771385" y="4749233"/>
                  <a:pt x="784009" y="4761857"/>
                  <a:pt x="797297" y="4761857"/>
                </a:cubicBezTo>
                <a:cubicBezTo>
                  <a:pt x="797297" y="4749233"/>
                  <a:pt x="797297" y="4749233"/>
                  <a:pt x="797297" y="4736609"/>
                </a:cubicBezTo>
                <a:cubicBezTo>
                  <a:pt x="784009" y="4723985"/>
                  <a:pt x="784009" y="4736609"/>
                  <a:pt x="771385" y="4736609"/>
                </a:cubicBezTo>
                <a:lnTo>
                  <a:pt x="771385" y="4736609"/>
                </a:lnTo>
                <a:close/>
                <a:moveTo>
                  <a:pt x="4228996" y="4761857"/>
                </a:moveTo>
                <a:cubicBezTo>
                  <a:pt x="4241620" y="4761857"/>
                  <a:pt x="4241620" y="4761857"/>
                  <a:pt x="4241620" y="4761857"/>
                </a:cubicBezTo>
                <a:cubicBezTo>
                  <a:pt x="4241620" y="4761857"/>
                  <a:pt x="4241620" y="4749233"/>
                  <a:pt x="4228996" y="4749233"/>
                </a:cubicBezTo>
                <a:cubicBezTo>
                  <a:pt x="4228996" y="4761857"/>
                  <a:pt x="4228996" y="4761857"/>
                  <a:pt x="4228996" y="4761857"/>
                </a:cubicBezTo>
                <a:lnTo>
                  <a:pt x="4228996" y="4761857"/>
                </a:lnTo>
                <a:close/>
                <a:moveTo>
                  <a:pt x="5090077" y="4775145"/>
                </a:moveTo>
                <a:cubicBezTo>
                  <a:pt x="5090077" y="4762521"/>
                  <a:pt x="5090077" y="4762521"/>
                  <a:pt x="5077453" y="4762521"/>
                </a:cubicBezTo>
                <a:cubicBezTo>
                  <a:pt x="5077453" y="4761857"/>
                  <a:pt x="5077453" y="4775145"/>
                  <a:pt x="5090077" y="4775145"/>
                </a:cubicBezTo>
                <a:lnTo>
                  <a:pt x="5090077" y="4775145"/>
                </a:lnTo>
                <a:close/>
                <a:moveTo>
                  <a:pt x="437185" y="4775145"/>
                </a:moveTo>
                <a:cubicBezTo>
                  <a:pt x="449808" y="4775145"/>
                  <a:pt x="449808" y="4775145"/>
                  <a:pt x="449808" y="4762521"/>
                </a:cubicBezTo>
                <a:cubicBezTo>
                  <a:pt x="437185" y="4762521"/>
                  <a:pt x="437185" y="4762521"/>
                  <a:pt x="437185" y="4762521"/>
                </a:cubicBezTo>
                <a:cubicBezTo>
                  <a:pt x="437185" y="4775145"/>
                  <a:pt x="437185" y="4775145"/>
                  <a:pt x="437185" y="4775145"/>
                </a:cubicBezTo>
                <a:lnTo>
                  <a:pt x="437185" y="4775145"/>
                </a:lnTo>
                <a:close/>
                <a:moveTo>
                  <a:pt x="4241620" y="4775145"/>
                </a:moveTo>
                <a:cubicBezTo>
                  <a:pt x="4241620" y="4787769"/>
                  <a:pt x="4228996" y="4787769"/>
                  <a:pt x="4228996" y="4800393"/>
                </a:cubicBezTo>
                <a:cubicBezTo>
                  <a:pt x="4228996" y="4800393"/>
                  <a:pt x="4228996" y="4813017"/>
                  <a:pt x="4241620" y="4813017"/>
                </a:cubicBezTo>
                <a:cubicBezTo>
                  <a:pt x="4241620" y="4800393"/>
                  <a:pt x="4254244" y="4813017"/>
                  <a:pt x="4254244" y="4800393"/>
                </a:cubicBezTo>
                <a:cubicBezTo>
                  <a:pt x="4241620" y="4787769"/>
                  <a:pt x="4241620" y="4775145"/>
                  <a:pt x="4241620" y="4775145"/>
                </a:cubicBezTo>
                <a:lnTo>
                  <a:pt x="4241620" y="4775145"/>
                </a:lnTo>
                <a:close/>
                <a:moveTo>
                  <a:pt x="5694694" y="4775145"/>
                </a:moveTo>
                <a:cubicBezTo>
                  <a:pt x="5694694" y="4826305"/>
                  <a:pt x="5759142" y="4851553"/>
                  <a:pt x="5771766" y="4889424"/>
                </a:cubicBezTo>
                <a:cubicBezTo>
                  <a:pt x="5797678" y="4902048"/>
                  <a:pt x="5810302" y="4914672"/>
                  <a:pt x="5822926" y="4940584"/>
                </a:cubicBezTo>
                <a:cubicBezTo>
                  <a:pt x="5835550" y="4940584"/>
                  <a:pt x="5835550" y="4953208"/>
                  <a:pt x="5861462" y="4965832"/>
                </a:cubicBezTo>
                <a:cubicBezTo>
                  <a:pt x="5810302" y="4889424"/>
                  <a:pt x="5745854" y="4825640"/>
                  <a:pt x="5694694" y="4775145"/>
                </a:cubicBezTo>
                <a:lnTo>
                  <a:pt x="5694694" y="4775145"/>
                </a:lnTo>
                <a:close/>
                <a:moveTo>
                  <a:pt x="1863682" y="4800393"/>
                </a:moveTo>
                <a:cubicBezTo>
                  <a:pt x="1863682" y="4813017"/>
                  <a:pt x="1863682" y="4813017"/>
                  <a:pt x="1863682" y="4813017"/>
                </a:cubicBezTo>
                <a:cubicBezTo>
                  <a:pt x="1876306" y="4813017"/>
                  <a:pt x="1876306" y="4813017"/>
                  <a:pt x="1876306" y="4813017"/>
                </a:cubicBezTo>
                <a:cubicBezTo>
                  <a:pt x="1876970" y="4800393"/>
                  <a:pt x="1876970" y="4800393"/>
                  <a:pt x="1863682" y="4800393"/>
                </a:cubicBezTo>
                <a:lnTo>
                  <a:pt x="1863682" y="4800393"/>
                </a:lnTo>
                <a:close/>
                <a:moveTo>
                  <a:pt x="5642870" y="4850888"/>
                </a:moveTo>
                <a:cubicBezTo>
                  <a:pt x="5642870" y="4850888"/>
                  <a:pt x="5642870" y="4850888"/>
                  <a:pt x="5630246" y="4850888"/>
                </a:cubicBezTo>
                <a:cubicBezTo>
                  <a:pt x="5630246" y="4838265"/>
                  <a:pt x="5617622" y="4838265"/>
                  <a:pt x="5630246" y="4825640"/>
                </a:cubicBezTo>
                <a:cubicBezTo>
                  <a:pt x="5617622" y="4838265"/>
                  <a:pt x="5617622" y="4813017"/>
                  <a:pt x="5604334" y="4825640"/>
                </a:cubicBezTo>
                <a:cubicBezTo>
                  <a:pt x="5616958" y="4838265"/>
                  <a:pt x="5630246" y="4863512"/>
                  <a:pt x="5655494" y="4889424"/>
                </a:cubicBezTo>
                <a:cubicBezTo>
                  <a:pt x="5668782" y="4876800"/>
                  <a:pt x="5642870" y="4864176"/>
                  <a:pt x="5642870" y="4850888"/>
                </a:cubicBezTo>
                <a:lnTo>
                  <a:pt x="5642870" y="4850888"/>
                </a:lnTo>
                <a:close/>
                <a:moveTo>
                  <a:pt x="4293445" y="4850888"/>
                </a:moveTo>
                <a:cubicBezTo>
                  <a:pt x="4293445" y="4838265"/>
                  <a:pt x="4293445" y="4838265"/>
                  <a:pt x="4293445" y="4825640"/>
                </a:cubicBezTo>
                <a:cubicBezTo>
                  <a:pt x="4280821" y="4825640"/>
                  <a:pt x="4267532" y="4825640"/>
                  <a:pt x="4254909" y="4825640"/>
                </a:cubicBezTo>
                <a:cubicBezTo>
                  <a:pt x="4267532" y="4838265"/>
                  <a:pt x="4267532" y="4850888"/>
                  <a:pt x="4293445" y="4850888"/>
                </a:cubicBezTo>
                <a:lnTo>
                  <a:pt x="4293445" y="4850888"/>
                </a:lnTo>
                <a:close/>
                <a:moveTo>
                  <a:pt x="4280156" y="4864176"/>
                </a:moveTo>
                <a:cubicBezTo>
                  <a:pt x="4280156" y="4876800"/>
                  <a:pt x="4292780" y="4876800"/>
                  <a:pt x="4306068" y="4876800"/>
                </a:cubicBezTo>
                <a:cubicBezTo>
                  <a:pt x="4306068" y="4876800"/>
                  <a:pt x="4306068" y="4864176"/>
                  <a:pt x="4306068" y="4851553"/>
                </a:cubicBezTo>
                <a:lnTo>
                  <a:pt x="4293445" y="4851553"/>
                </a:lnTo>
                <a:cubicBezTo>
                  <a:pt x="4293445" y="4850888"/>
                  <a:pt x="4293445" y="4864176"/>
                  <a:pt x="4280156" y="4864176"/>
                </a:cubicBezTo>
                <a:lnTo>
                  <a:pt x="4280156" y="4864176"/>
                </a:lnTo>
                <a:close/>
                <a:moveTo>
                  <a:pt x="835833" y="4876800"/>
                </a:moveTo>
                <a:cubicBezTo>
                  <a:pt x="848457" y="4876800"/>
                  <a:pt x="848457" y="4876800"/>
                  <a:pt x="848457" y="4876800"/>
                </a:cubicBezTo>
                <a:cubicBezTo>
                  <a:pt x="848457" y="4864176"/>
                  <a:pt x="848457" y="4864176"/>
                  <a:pt x="848457" y="4864176"/>
                </a:cubicBezTo>
                <a:cubicBezTo>
                  <a:pt x="848457" y="4864176"/>
                  <a:pt x="835833" y="4864176"/>
                  <a:pt x="835833" y="4876800"/>
                </a:cubicBezTo>
                <a:lnTo>
                  <a:pt x="835833" y="4876800"/>
                </a:lnTo>
                <a:close/>
                <a:moveTo>
                  <a:pt x="5938534" y="4914672"/>
                </a:moveTo>
                <a:cubicBezTo>
                  <a:pt x="5925910" y="4914672"/>
                  <a:pt x="5938534" y="4939920"/>
                  <a:pt x="5951158" y="4939920"/>
                </a:cubicBezTo>
                <a:cubicBezTo>
                  <a:pt x="5951822" y="4927296"/>
                  <a:pt x="5951822" y="4914672"/>
                  <a:pt x="5938534" y="4914672"/>
                </a:cubicBezTo>
                <a:lnTo>
                  <a:pt x="5938534" y="4914672"/>
                </a:lnTo>
                <a:close/>
                <a:moveTo>
                  <a:pt x="1542770" y="4927296"/>
                </a:moveTo>
                <a:cubicBezTo>
                  <a:pt x="1555394" y="4927296"/>
                  <a:pt x="1568682" y="4927296"/>
                  <a:pt x="1568682" y="4914672"/>
                </a:cubicBezTo>
                <a:cubicBezTo>
                  <a:pt x="1556058" y="4914672"/>
                  <a:pt x="1556058" y="4914672"/>
                  <a:pt x="1556058" y="4914672"/>
                </a:cubicBezTo>
                <a:cubicBezTo>
                  <a:pt x="1555394" y="4927296"/>
                  <a:pt x="1542770" y="4927296"/>
                  <a:pt x="1542770" y="4927296"/>
                </a:cubicBezTo>
                <a:lnTo>
                  <a:pt x="1542770" y="4927296"/>
                </a:lnTo>
                <a:close/>
                <a:moveTo>
                  <a:pt x="4319357" y="4940584"/>
                </a:moveTo>
                <a:cubicBezTo>
                  <a:pt x="4331981" y="4940584"/>
                  <a:pt x="4331981" y="4953208"/>
                  <a:pt x="4345269" y="4953208"/>
                </a:cubicBezTo>
                <a:cubicBezTo>
                  <a:pt x="4345269" y="4953208"/>
                  <a:pt x="4357893" y="4927960"/>
                  <a:pt x="4345269" y="4927960"/>
                </a:cubicBezTo>
                <a:cubicBezTo>
                  <a:pt x="4331981" y="4927296"/>
                  <a:pt x="4331981" y="4927296"/>
                  <a:pt x="4319357" y="4940584"/>
                </a:cubicBezTo>
                <a:lnTo>
                  <a:pt x="4319357" y="4940584"/>
                </a:lnTo>
                <a:close/>
                <a:moveTo>
                  <a:pt x="5231598" y="5029616"/>
                </a:moveTo>
                <a:cubicBezTo>
                  <a:pt x="5257509" y="5016992"/>
                  <a:pt x="5257509" y="5029616"/>
                  <a:pt x="5270134" y="5042240"/>
                </a:cubicBezTo>
                <a:cubicBezTo>
                  <a:pt x="5270134" y="5016992"/>
                  <a:pt x="5282757" y="4978456"/>
                  <a:pt x="5270134" y="4953208"/>
                </a:cubicBezTo>
                <a:cubicBezTo>
                  <a:pt x="5257509" y="4978456"/>
                  <a:pt x="5231598" y="4991080"/>
                  <a:pt x="5231598" y="5029616"/>
                </a:cubicBezTo>
                <a:lnTo>
                  <a:pt x="5231598" y="5029616"/>
                </a:lnTo>
                <a:close/>
                <a:moveTo>
                  <a:pt x="5257509" y="4978456"/>
                </a:moveTo>
                <a:cubicBezTo>
                  <a:pt x="5244886" y="5003703"/>
                  <a:pt x="5257509" y="5003703"/>
                  <a:pt x="5257509" y="5016327"/>
                </a:cubicBezTo>
                <a:cubicBezTo>
                  <a:pt x="5257509" y="5028951"/>
                  <a:pt x="5244886" y="5016327"/>
                  <a:pt x="5244886" y="5016327"/>
                </a:cubicBezTo>
                <a:cubicBezTo>
                  <a:pt x="5244221" y="5003703"/>
                  <a:pt x="5244221" y="4978456"/>
                  <a:pt x="5257509" y="4978456"/>
                </a:cubicBezTo>
                <a:lnTo>
                  <a:pt x="5257509" y="4978456"/>
                </a:lnTo>
                <a:lnTo>
                  <a:pt x="5257509" y="4978456"/>
                </a:lnTo>
                <a:close/>
                <a:moveTo>
                  <a:pt x="4203084" y="5029616"/>
                </a:moveTo>
                <a:cubicBezTo>
                  <a:pt x="4215708" y="5029616"/>
                  <a:pt x="4228996" y="5029616"/>
                  <a:pt x="4241620" y="5016992"/>
                </a:cubicBezTo>
                <a:cubicBezTo>
                  <a:pt x="4254909" y="4965832"/>
                  <a:pt x="4190460" y="4978456"/>
                  <a:pt x="4203084" y="5029616"/>
                </a:cubicBezTo>
                <a:lnTo>
                  <a:pt x="4203084" y="5029616"/>
                </a:lnTo>
                <a:close/>
                <a:moveTo>
                  <a:pt x="5745854" y="4991080"/>
                </a:moveTo>
                <a:cubicBezTo>
                  <a:pt x="5745854" y="5003703"/>
                  <a:pt x="5758478" y="4991080"/>
                  <a:pt x="5758478" y="5003703"/>
                </a:cubicBezTo>
                <a:cubicBezTo>
                  <a:pt x="5771102" y="5003703"/>
                  <a:pt x="5758478" y="5003703"/>
                  <a:pt x="5771102" y="5003703"/>
                </a:cubicBezTo>
                <a:lnTo>
                  <a:pt x="5758478" y="4991080"/>
                </a:lnTo>
                <a:cubicBezTo>
                  <a:pt x="5758478" y="4991080"/>
                  <a:pt x="5758478" y="4991080"/>
                  <a:pt x="5745854" y="4991080"/>
                </a:cubicBezTo>
                <a:lnTo>
                  <a:pt x="5745854" y="4991080"/>
                </a:lnTo>
                <a:close/>
                <a:moveTo>
                  <a:pt x="218592" y="5029616"/>
                </a:moveTo>
                <a:cubicBezTo>
                  <a:pt x="231216" y="5016992"/>
                  <a:pt x="218592" y="4991744"/>
                  <a:pt x="205968" y="4991744"/>
                </a:cubicBezTo>
                <a:cubicBezTo>
                  <a:pt x="205968" y="5004368"/>
                  <a:pt x="193345" y="5004368"/>
                  <a:pt x="193345" y="5016992"/>
                </a:cubicBezTo>
                <a:cubicBezTo>
                  <a:pt x="205968" y="5029616"/>
                  <a:pt x="218592" y="5016992"/>
                  <a:pt x="218592" y="5029616"/>
                </a:cubicBezTo>
                <a:lnTo>
                  <a:pt x="218592" y="5029616"/>
                </a:lnTo>
                <a:close/>
                <a:moveTo>
                  <a:pt x="4190460" y="5029616"/>
                </a:moveTo>
                <a:cubicBezTo>
                  <a:pt x="4164548" y="5054863"/>
                  <a:pt x="4164548" y="5067487"/>
                  <a:pt x="4151924" y="5080776"/>
                </a:cubicBezTo>
                <a:cubicBezTo>
                  <a:pt x="4151924" y="5144559"/>
                  <a:pt x="4228996" y="5106023"/>
                  <a:pt x="4228996" y="5068152"/>
                </a:cubicBezTo>
                <a:cubicBezTo>
                  <a:pt x="4241620" y="5054863"/>
                  <a:pt x="4216372" y="5042240"/>
                  <a:pt x="4190460" y="5029616"/>
                </a:cubicBezTo>
                <a:lnTo>
                  <a:pt x="4190460" y="5029616"/>
                </a:lnTo>
                <a:close/>
                <a:moveTo>
                  <a:pt x="4846237" y="5067487"/>
                </a:moveTo>
                <a:cubicBezTo>
                  <a:pt x="4846237" y="5054863"/>
                  <a:pt x="4846237" y="5042240"/>
                  <a:pt x="4833613" y="5042240"/>
                </a:cubicBezTo>
                <a:cubicBezTo>
                  <a:pt x="4846237" y="5054863"/>
                  <a:pt x="4833613" y="5054863"/>
                  <a:pt x="4833613" y="5054863"/>
                </a:cubicBezTo>
                <a:cubicBezTo>
                  <a:pt x="4833613" y="5067487"/>
                  <a:pt x="4833613" y="5067487"/>
                  <a:pt x="4833613" y="5067487"/>
                </a:cubicBezTo>
                <a:cubicBezTo>
                  <a:pt x="4846237" y="5067487"/>
                  <a:pt x="4846237" y="5067487"/>
                  <a:pt x="4846237" y="5067487"/>
                </a:cubicBezTo>
                <a:lnTo>
                  <a:pt x="4846237" y="5067487"/>
                </a:lnTo>
                <a:close/>
                <a:moveTo>
                  <a:pt x="1439786" y="5156519"/>
                </a:moveTo>
                <a:cubicBezTo>
                  <a:pt x="1439786" y="5169143"/>
                  <a:pt x="1439786" y="5169143"/>
                  <a:pt x="1439786" y="5169143"/>
                </a:cubicBezTo>
                <a:cubicBezTo>
                  <a:pt x="1452409" y="5169143"/>
                  <a:pt x="1452409" y="5169143"/>
                  <a:pt x="1452409" y="5156519"/>
                </a:cubicBezTo>
                <a:lnTo>
                  <a:pt x="1452409" y="5156519"/>
                </a:lnTo>
                <a:lnTo>
                  <a:pt x="1452409" y="5156519"/>
                </a:lnTo>
                <a:lnTo>
                  <a:pt x="1439786" y="5156519"/>
                </a:lnTo>
                <a:lnTo>
                  <a:pt x="1439786" y="5156519"/>
                </a:lnTo>
                <a:lnTo>
                  <a:pt x="1439786" y="5156519"/>
                </a:lnTo>
                <a:close/>
                <a:moveTo>
                  <a:pt x="4974469" y="5169807"/>
                </a:moveTo>
                <a:cubicBezTo>
                  <a:pt x="4961845" y="5169807"/>
                  <a:pt x="4948557" y="5182431"/>
                  <a:pt x="4961845" y="5195055"/>
                </a:cubicBezTo>
                <a:cubicBezTo>
                  <a:pt x="4961845" y="5182431"/>
                  <a:pt x="4974469" y="5182431"/>
                  <a:pt x="4961845" y="5182431"/>
                </a:cubicBezTo>
                <a:cubicBezTo>
                  <a:pt x="4961845" y="5182431"/>
                  <a:pt x="4974469" y="5182431"/>
                  <a:pt x="4974469" y="5169807"/>
                </a:cubicBezTo>
                <a:lnTo>
                  <a:pt x="4974469" y="5169807"/>
                </a:lnTo>
                <a:close/>
                <a:moveTo>
                  <a:pt x="4589109" y="5195055"/>
                </a:moveTo>
                <a:cubicBezTo>
                  <a:pt x="4589109" y="5207679"/>
                  <a:pt x="4589109" y="5220303"/>
                  <a:pt x="4601733" y="5220303"/>
                </a:cubicBezTo>
                <a:cubicBezTo>
                  <a:pt x="4601733" y="5207679"/>
                  <a:pt x="4601733" y="5195055"/>
                  <a:pt x="4601733" y="5195055"/>
                </a:cubicBezTo>
                <a:lnTo>
                  <a:pt x="4589109" y="5195055"/>
                </a:lnTo>
                <a:lnTo>
                  <a:pt x="4589109" y="5195055"/>
                </a:lnTo>
                <a:close/>
                <a:moveTo>
                  <a:pt x="4948557" y="5220303"/>
                </a:moveTo>
                <a:cubicBezTo>
                  <a:pt x="4961181" y="5220303"/>
                  <a:pt x="4961181" y="5207679"/>
                  <a:pt x="4948557" y="5195055"/>
                </a:cubicBezTo>
                <a:cubicBezTo>
                  <a:pt x="4948557" y="5207679"/>
                  <a:pt x="4948557" y="5220303"/>
                  <a:pt x="4935933" y="5207679"/>
                </a:cubicBezTo>
                <a:cubicBezTo>
                  <a:pt x="4935933" y="5220303"/>
                  <a:pt x="4935933" y="5232926"/>
                  <a:pt x="4948557" y="5232926"/>
                </a:cubicBezTo>
                <a:cubicBezTo>
                  <a:pt x="4948557" y="5220303"/>
                  <a:pt x="4948557" y="5232926"/>
                  <a:pt x="4948557" y="5220303"/>
                </a:cubicBezTo>
                <a:lnTo>
                  <a:pt x="4948557" y="5220303"/>
                </a:lnTo>
                <a:close/>
                <a:moveTo>
                  <a:pt x="6169750" y="5195055"/>
                </a:moveTo>
                <a:cubicBezTo>
                  <a:pt x="6169750" y="5232926"/>
                  <a:pt x="6208286" y="5246215"/>
                  <a:pt x="6220910" y="5258839"/>
                </a:cubicBezTo>
                <a:cubicBezTo>
                  <a:pt x="6221575" y="5232926"/>
                  <a:pt x="6195662" y="5220303"/>
                  <a:pt x="6169750" y="5195055"/>
                </a:cubicBezTo>
                <a:lnTo>
                  <a:pt x="6169750" y="5195055"/>
                </a:lnTo>
                <a:close/>
                <a:moveTo>
                  <a:pt x="5167149" y="5220303"/>
                </a:moveTo>
                <a:cubicBezTo>
                  <a:pt x="5154525" y="5220303"/>
                  <a:pt x="5154525" y="5220303"/>
                  <a:pt x="5154525" y="5232926"/>
                </a:cubicBezTo>
                <a:cubicBezTo>
                  <a:pt x="5167149" y="5232926"/>
                  <a:pt x="5167149" y="5220303"/>
                  <a:pt x="5167149" y="5207679"/>
                </a:cubicBezTo>
                <a:cubicBezTo>
                  <a:pt x="5154525" y="5207679"/>
                  <a:pt x="5154525" y="5220303"/>
                  <a:pt x="5167149" y="5220303"/>
                </a:cubicBezTo>
                <a:lnTo>
                  <a:pt x="5167149" y="5220303"/>
                </a:lnTo>
                <a:close/>
                <a:moveTo>
                  <a:pt x="6491327" y="5232926"/>
                </a:moveTo>
                <a:cubicBezTo>
                  <a:pt x="6503951" y="5232926"/>
                  <a:pt x="6503951" y="5245550"/>
                  <a:pt x="6503951" y="5245550"/>
                </a:cubicBezTo>
                <a:cubicBezTo>
                  <a:pt x="6503951" y="5232926"/>
                  <a:pt x="6516574" y="5232926"/>
                  <a:pt x="6516574" y="5232926"/>
                </a:cubicBezTo>
                <a:cubicBezTo>
                  <a:pt x="6503951" y="5232926"/>
                  <a:pt x="6491327" y="5220303"/>
                  <a:pt x="6491327" y="5232926"/>
                </a:cubicBezTo>
                <a:lnTo>
                  <a:pt x="6491327" y="5232926"/>
                </a:lnTo>
                <a:close/>
                <a:moveTo>
                  <a:pt x="5154525" y="5258839"/>
                </a:moveTo>
                <a:cubicBezTo>
                  <a:pt x="5154525" y="5246215"/>
                  <a:pt x="5154525" y="5246215"/>
                  <a:pt x="5154525" y="5246215"/>
                </a:cubicBezTo>
                <a:cubicBezTo>
                  <a:pt x="5154525" y="5271463"/>
                  <a:pt x="5141902" y="5258839"/>
                  <a:pt x="5154525" y="5284086"/>
                </a:cubicBezTo>
                <a:cubicBezTo>
                  <a:pt x="5167149" y="5284086"/>
                  <a:pt x="5167149" y="5271463"/>
                  <a:pt x="5167149" y="5258839"/>
                </a:cubicBezTo>
                <a:lnTo>
                  <a:pt x="5154525" y="5258839"/>
                </a:lnTo>
                <a:lnTo>
                  <a:pt x="5154525" y="5258839"/>
                </a:lnTo>
                <a:close/>
                <a:moveTo>
                  <a:pt x="1336801" y="5284086"/>
                </a:moveTo>
                <a:cubicBezTo>
                  <a:pt x="1349425" y="5284086"/>
                  <a:pt x="1362714" y="5258839"/>
                  <a:pt x="1349425" y="5258839"/>
                </a:cubicBezTo>
                <a:cubicBezTo>
                  <a:pt x="1349425" y="5258839"/>
                  <a:pt x="1336801" y="5271463"/>
                  <a:pt x="1336801" y="5284086"/>
                </a:cubicBezTo>
                <a:lnTo>
                  <a:pt x="1336801" y="5284086"/>
                </a:lnTo>
                <a:close/>
                <a:moveTo>
                  <a:pt x="4948557" y="5271463"/>
                </a:moveTo>
                <a:lnTo>
                  <a:pt x="4948557" y="5258839"/>
                </a:lnTo>
                <a:cubicBezTo>
                  <a:pt x="4935933" y="5258839"/>
                  <a:pt x="4935933" y="5284086"/>
                  <a:pt x="4948557" y="5271463"/>
                </a:cubicBezTo>
                <a:lnTo>
                  <a:pt x="4948557" y="5271463"/>
                </a:lnTo>
                <a:close/>
                <a:moveTo>
                  <a:pt x="218592" y="5284086"/>
                </a:moveTo>
                <a:cubicBezTo>
                  <a:pt x="231216" y="5296710"/>
                  <a:pt x="244504" y="5284086"/>
                  <a:pt x="244504" y="5271463"/>
                </a:cubicBezTo>
                <a:cubicBezTo>
                  <a:pt x="218592" y="5271463"/>
                  <a:pt x="218592" y="5271463"/>
                  <a:pt x="218592" y="5271463"/>
                </a:cubicBezTo>
                <a:cubicBezTo>
                  <a:pt x="218592" y="5284086"/>
                  <a:pt x="218592" y="5284086"/>
                  <a:pt x="218592" y="5284086"/>
                </a:cubicBezTo>
                <a:lnTo>
                  <a:pt x="218592" y="5284086"/>
                </a:lnTo>
                <a:close/>
                <a:moveTo>
                  <a:pt x="1324178" y="5296710"/>
                </a:moveTo>
                <a:cubicBezTo>
                  <a:pt x="1311554" y="5309334"/>
                  <a:pt x="1311554" y="5309334"/>
                  <a:pt x="1311554" y="5321958"/>
                </a:cubicBezTo>
                <a:cubicBezTo>
                  <a:pt x="1324178" y="5321958"/>
                  <a:pt x="1324178" y="5321958"/>
                  <a:pt x="1324178" y="5321958"/>
                </a:cubicBezTo>
                <a:cubicBezTo>
                  <a:pt x="1324178" y="5309334"/>
                  <a:pt x="1324178" y="5309334"/>
                  <a:pt x="1324178" y="5296710"/>
                </a:cubicBezTo>
                <a:lnTo>
                  <a:pt x="1324178" y="5296710"/>
                </a:lnTo>
                <a:close/>
                <a:moveTo>
                  <a:pt x="5308669" y="5322622"/>
                </a:moveTo>
                <a:cubicBezTo>
                  <a:pt x="5308669" y="5322622"/>
                  <a:pt x="5296045" y="5322622"/>
                  <a:pt x="5308669" y="5309999"/>
                </a:cubicBezTo>
                <a:cubicBezTo>
                  <a:pt x="5296045" y="5309334"/>
                  <a:pt x="5296045" y="5335246"/>
                  <a:pt x="5308669" y="5322622"/>
                </a:cubicBezTo>
                <a:lnTo>
                  <a:pt x="5308669" y="5322622"/>
                </a:lnTo>
                <a:close/>
                <a:moveTo>
                  <a:pt x="1387961" y="5475437"/>
                </a:moveTo>
                <a:cubicBezTo>
                  <a:pt x="1387961" y="5475437"/>
                  <a:pt x="1387961" y="5488062"/>
                  <a:pt x="1400585" y="5488062"/>
                </a:cubicBezTo>
                <a:cubicBezTo>
                  <a:pt x="1400585" y="5462814"/>
                  <a:pt x="1400585" y="5436902"/>
                  <a:pt x="1426497" y="5436902"/>
                </a:cubicBezTo>
                <a:cubicBezTo>
                  <a:pt x="1426497" y="5385742"/>
                  <a:pt x="1465033" y="5373118"/>
                  <a:pt x="1465033" y="5322622"/>
                </a:cubicBezTo>
                <a:cubicBezTo>
                  <a:pt x="1413873" y="5335246"/>
                  <a:pt x="1413873" y="5424278"/>
                  <a:pt x="1387961" y="5475437"/>
                </a:cubicBezTo>
                <a:lnTo>
                  <a:pt x="1387961" y="5475437"/>
                </a:lnTo>
                <a:close/>
                <a:moveTo>
                  <a:pt x="6645471" y="5373118"/>
                </a:moveTo>
                <a:cubicBezTo>
                  <a:pt x="6645471" y="5360494"/>
                  <a:pt x="6645471" y="5360494"/>
                  <a:pt x="6645471" y="5360494"/>
                </a:cubicBezTo>
                <a:cubicBezTo>
                  <a:pt x="6632847" y="5360494"/>
                  <a:pt x="6632847" y="5335246"/>
                  <a:pt x="6619559" y="5347870"/>
                </a:cubicBezTo>
                <a:cubicBezTo>
                  <a:pt x="6620223" y="5360494"/>
                  <a:pt x="6632847" y="5360494"/>
                  <a:pt x="6645471" y="5373118"/>
                </a:cubicBezTo>
                <a:lnTo>
                  <a:pt x="6645471" y="5373118"/>
                </a:lnTo>
                <a:close/>
                <a:moveTo>
                  <a:pt x="5283422" y="5411654"/>
                </a:moveTo>
                <a:cubicBezTo>
                  <a:pt x="5283422" y="5411654"/>
                  <a:pt x="5283422" y="5399030"/>
                  <a:pt x="5296045" y="5399030"/>
                </a:cubicBezTo>
                <a:cubicBezTo>
                  <a:pt x="5296045" y="5386406"/>
                  <a:pt x="5308669" y="5386406"/>
                  <a:pt x="5296045" y="5386406"/>
                </a:cubicBezTo>
                <a:cubicBezTo>
                  <a:pt x="5296045" y="5399030"/>
                  <a:pt x="5283422" y="5399030"/>
                  <a:pt x="5283422" y="5411654"/>
                </a:cubicBezTo>
                <a:lnTo>
                  <a:pt x="5283422" y="5411654"/>
                </a:lnTo>
                <a:close/>
                <a:moveTo>
                  <a:pt x="4704717" y="5399030"/>
                </a:moveTo>
                <a:cubicBezTo>
                  <a:pt x="4704717" y="5411654"/>
                  <a:pt x="4704717" y="5411654"/>
                  <a:pt x="4717341" y="5411654"/>
                </a:cubicBezTo>
                <a:lnTo>
                  <a:pt x="4717341" y="5411654"/>
                </a:lnTo>
                <a:cubicBezTo>
                  <a:pt x="4717341" y="5411654"/>
                  <a:pt x="4717341" y="5411654"/>
                  <a:pt x="4729965" y="5399030"/>
                </a:cubicBezTo>
                <a:cubicBezTo>
                  <a:pt x="4717341" y="5399030"/>
                  <a:pt x="4717341" y="5399030"/>
                  <a:pt x="4704717" y="5399030"/>
                </a:cubicBezTo>
                <a:lnTo>
                  <a:pt x="4704717" y="5399030"/>
                </a:lnTo>
                <a:close/>
                <a:moveTo>
                  <a:pt x="4498748" y="5475437"/>
                </a:moveTo>
                <a:cubicBezTo>
                  <a:pt x="4498748" y="5488062"/>
                  <a:pt x="4511372" y="5500686"/>
                  <a:pt x="4537285" y="5500686"/>
                </a:cubicBezTo>
                <a:cubicBezTo>
                  <a:pt x="4537285" y="5488062"/>
                  <a:pt x="4549908" y="5475437"/>
                  <a:pt x="4537285" y="5449526"/>
                </a:cubicBezTo>
                <a:cubicBezTo>
                  <a:pt x="4524661" y="5449526"/>
                  <a:pt x="4498748" y="5462149"/>
                  <a:pt x="4498748" y="5475437"/>
                </a:cubicBezTo>
                <a:lnTo>
                  <a:pt x="4498748" y="5475437"/>
                </a:lnTo>
                <a:close/>
                <a:moveTo>
                  <a:pt x="6363095" y="5513309"/>
                </a:moveTo>
                <a:lnTo>
                  <a:pt x="6363095" y="5513309"/>
                </a:lnTo>
                <a:cubicBezTo>
                  <a:pt x="6363095" y="5500686"/>
                  <a:pt x="6350471" y="5488062"/>
                  <a:pt x="6337183" y="5500686"/>
                </a:cubicBezTo>
                <a:cubicBezTo>
                  <a:pt x="6349807" y="5500686"/>
                  <a:pt x="6349807" y="5500686"/>
                  <a:pt x="6349807" y="5500686"/>
                </a:cubicBezTo>
                <a:cubicBezTo>
                  <a:pt x="6349807" y="5513309"/>
                  <a:pt x="6349807" y="5513309"/>
                  <a:pt x="6363095" y="5513309"/>
                </a:cubicBezTo>
                <a:lnTo>
                  <a:pt x="6363095" y="5513309"/>
                </a:lnTo>
                <a:close/>
                <a:moveTo>
                  <a:pt x="6452791" y="5538557"/>
                </a:moveTo>
                <a:cubicBezTo>
                  <a:pt x="6452791" y="5538557"/>
                  <a:pt x="6440167" y="5525933"/>
                  <a:pt x="6426878" y="5525933"/>
                </a:cubicBezTo>
                <a:cubicBezTo>
                  <a:pt x="6440167" y="5538557"/>
                  <a:pt x="6452791" y="5551845"/>
                  <a:pt x="6452791" y="5538557"/>
                </a:cubicBezTo>
                <a:lnTo>
                  <a:pt x="6452791" y="5538557"/>
                </a:lnTo>
                <a:close/>
                <a:moveTo>
                  <a:pt x="5077453" y="5653501"/>
                </a:moveTo>
                <a:lnTo>
                  <a:pt x="5077453" y="5653501"/>
                </a:lnTo>
                <a:lnTo>
                  <a:pt x="5077453" y="5653501"/>
                </a:lnTo>
                <a:cubicBezTo>
                  <a:pt x="5090077" y="5653501"/>
                  <a:pt x="5090077" y="5666124"/>
                  <a:pt x="5090077" y="5666124"/>
                </a:cubicBezTo>
                <a:cubicBezTo>
                  <a:pt x="5090077" y="5666124"/>
                  <a:pt x="5102701" y="5653501"/>
                  <a:pt x="5102701" y="5640877"/>
                </a:cubicBezTo>
                <a:cubicBezTo>
                  <a:pt x="5090077" y="5640877"/>
                  <a:pt x="5090077" y="5653501"/>
                  <a:pt x="5077453" y="5653501"/>
                </a:cubicBezTo>
                <a:lnTo>
                  <a:pt x="5077453" y="5653501"/>
                </a:lnTo>
                <a:close/>
                <a:moveTo>
                  <a:pt x="7031496" y="5780404"/>
                </a:moveTo>
                <a:cubicBezTo>
                  <a:pt x="7031496" y="5780404"/>
                  <a:pt x="7031496" y="5780404"/>
                  <a:pt x="7044119" y="5780404"/>
                </a:cubicBezTo>
                <a:cubicBezTo>
                  <a:pt x="7056743" y="5780404"/>
                  <a:pt x="7056743" y="5767780"/>
                  <a:pt x="7044119" y="5755156"/>
                </a:cubicBezTo>
                <a:cubicBezTo>
                  <a:pt x="7031496" y="5755156"/>
                  <a:pt x="7031496" y="5767780"/>
                  <a:pt x="7031496" y="5780404"/>
                </a:cubicBezTo>
                <a:lnTo>
                  <a:pt x="7031496" y="5780404"/>
                </a:lnTo>
                <a:close/>
                <a:moveTo>
                  <a:pt x="218592" y="6290010"/>
                </a:moveTo>
                <a:cubicBezTo>
                  <a:pt x="231216" y="6290010"/>
                  <a:pt x="244504" y="6277386"/>
                  <a:pt x="231216" y="6252138"/>
                </a:cubicBezTo>
                <a:cubicBezTo>
                  <a:pt x="205968" y="6252138"/>
                  <a:pt x="205968" y="6277386"/>
                  <a:pt x="218592" y="6290010"/>
                </a:cubicBezTo>
                <a:lnTo>
                  <a:pt x="218592" y="6290010"/>
                </a:lnTo>
                <a:close/>
                <a:moveTo>
                  <a:pt x="321576" y="6455448"/>
                </a:moveTo>
                <a:cubicBezTo>
                  <a:pt x="321576" y="6455448"/>
                  <a:pt x="321576" y="6455448"/>
                  <a:pt x="334200" y="6455448"/>
                </a:cubicBezTo>
                <a:cubicBezTo>
                  <a:pt x="334200" y="6455448"/>
                  <a:pt x="334200" y="6455448"/>
                  <a:pt x="334200" y="6442825"/>
                </a:cubicBezTo>
                <a:cubicBezTo>
                  <a:pt x="321576" y="6442825"/>
                  <a:pt x="321576" y="6442825"/>
                  <a:pt x="321576" y="6455448"/>
                </a:cubicBezTo>
                <a:lnTo>
                  <a:pt x="321576" y="6455448"/>
                </a:lnTo>
                <a:close/>
                <a:moveTo>
                  <a:pt x="1542770" y="318254"/>
                </a:moveTo>
                <a:cubicBezTo>
                  <a:pt x="1581306" y="330878"/>
                  <a:pt x="1593930" y="369414"/>
                  <a:pt x="1632466" y="369414"/>
                </a:cubicBezTo>
                <a:lnTo>
                  <a:pt x="1632466" y="382038"/>
                </a:lnTo>
                <a:cubicBezTo>
                  <a:pt x="1683626" y="369414"/>
                  <a:pt x="1722162" y="318254"/>
                  <a:pt x="1722162" y="280383"/>
                </a:cubicBezTo>
                <a:cubicBezTo>
                  <a:pt x="1734785" y="280383"/>
                  <a:pt x="1734785" y="255135"/>
                  <a:pt x="1760698" y="255135"/>
                </a:cubicBezTo>
                <a:cubicBezTo>
                  <a:pt x="1760698" y="217263"/>
                  <a:pt x="1748074" y="166104"/>
                  <a:pt x="1722162" y="166104"/>
                </a:cubicBezTo>
                <a:cubicBezTo>
                  <a:pt x="1683626" y="166104"/>
                  <a:pt x="1671002" y="229887"/>
                  <a:pt x="1632466" y="217263"/>
                </a:cubicBezTo>
                <a:cubicBezTo>
                  <a:pt x="1619842" y="217263"/>
                  <a:pt x="1619842" y="229887"/>
                  <a:pt x="1619842" y="229887"/>
                </a:cubicBezTo>
                <a:cubicBezTo>
                  <a:pt x="1581306" y="204640"/>
                  <a:pt x="1581306" y="166104"/>
                  <a:pt x="1555394" y="140856"/>
                </a:cubicBezTo>
                <a:cubicBezTo>
                  <a:pt x="1555394" y="192016"/>
                  <a:pt x="1606554" y="229887"/>
                  <a:pt x="1568018" y="268423"/>
                </a:cubicBezTo>
                <a:cubicBezTo>
                  <a:pt x="1568018" y="255799"/>
                  <a:pt x="1555394" y="281047"/>
                  <a:pt x="1542105" y="268423"/>
                </a:cubicBezTo>
                <a:cubicBezTo>
                  <a:pt x="1542770" y="293007"/>
                  <a:pt x="1555394" y="293007"/>
                  <a:pt x="1542770" y="318254"/>
                </a:cubicBezTo>
                <a:lnTo>
                  <a:pt x="1542770" y="318254"/>
                </a:lnTo>
                <a:close/>
                <a:moveTo>
                  <a:pt x="3226395" y="3399808"/>
                </a:moveTo>
                <a:lnTo>
                  <a:pt x="3226395" y="3399808"/>
                </a:lnTo>
                <a:lnTo>
                  <a:pt x="3226395" y="3399808"/>
                </a:lnTo>
                <a:lnTo>
                  <a:pt x="3226395" y="3399808"/>
                </a:lnTo>
                <a:close/>
                <a:moveTo>
                  <a:pt x="5437566" y="407286"/>
                </a:moveTo>
                <a:cubicBezTo>
                  <a:pt x="5424942" y="382038"/>
                  <a:pt x="5450190" y="382038"/>
                  <a:pt x="5463478" y="369414"/>
                </a:cubicBezTo>
                <a:cubicBezTo>
                  <a:pt x="5450854" y="369414"/>
                  <a:pt x="5463478" y="344167"/>
                  <a:pt x="5450854" y="356790"/>
                </a:cubicBezTo>
                <a:cubicBezTo>
                  <a:pt x="5450854" y="356790"/>
                  <a:pt x="5386406" y="369414"/>
                  <a:pt x="5399694" y="344167"/>
                </a:cubicBezTo>
                <a:cubicBezTo>
                  <a:pt x="5387070" y="356790"/>
                  <a:pt x="5361158" y="382038"/>
                  <a:pt x="5348534" y="369414"/>
                </a:cubicBezTo>
                <a:cubicBezTo>
                  <a:pt x="5322622" y="382038"/>
                  <a:pt x="5322622" y="394662"/>
                  <a:pt x="5297374" y="394662"/>
                </a:cubicBezTo>
                <a:cubicBezTo>
                  <a:pt x="5284751" y="419910"/>
                  <a:pt x="5258838" y="419910"/>
                  <a:pt x="5258838" y="458446"/>
                </a:cubicBezTo>
                <a:cubicBezTo>
                  <a:pt x="5194390" y="496317"/>
                  <a:pt x="5143230" y="560101"/>
                  <a:pt x="5091406" y="598637"/>
                </a:cubicBezTo>
                <a:cubicBezTo>
                  <a:pt x="5091406" y="598637"/>
                  <a:pt x="5091406" y="598637"/>
                  <a:pt x="5091406" y="611261"/>
                </a:cubicBezTo>
                <a:cubicBezTo>
                  <a:pt x="5026958" y="649133"/>
                  <a:pt x="4975798" y="738829"/>
                  <a:pt x="4911350" y="776700"/>
                </a:cubicBezTo>
                <a:cubicBezTo>
                  <a:pt x="4898726" y="801948"/>
                  <a:pt x="4885438" y="814572"/>
                  <a:pt x="4885438" y="827860"/>
                </a:cubicBezTo>
                <a:cubicBezTo>
                  <a:pt x="4872814" y="840484"/>
                  <a:pt x="4859526" y="840484"/>
                  <a:pt x="4846902" y="853108"/>
                </a:cubicBezTo>
                <a:cubicBezTo>
                  <a:pt x="4820989" y="904268"/>
                  <a:pt x="4808366" y="954763"/>
                  <a:pt x="4757206" y="967387"/>
                </a:cubicBezTo>
                <a:cubicBezTo>
                  <a:pt x="4718670" y="1005259"/>
                  <a:pt x="4667510" y="1031171"/>
                  <a:pt x="4628974" y="1069042"/>
                </a:cubicBezTo>
                <a:cubicBezTo>
                  <a:pt x="4616350" y="1069042"/>
                  <a:pt x="4628974" y="1056419"/>
                  <a:pt x="4616350" y="1043795"/>
                </a:cubicBezTo>
                <a:cubicBezTo>
                  <a:pt x="4590438" y="1056419"/>
                  <a:pt x="4551902" y="1031171"/>
                  <a:pt x="4539278" y="1018547"/>
                </a:cubicBezTo>
                <a:cubicBezTo>
                  <a:pt x="4565190" y="1005923"/>
                  <a:pt x="4603726" y="1018547"/>
                  <a:pt x="4642262" y="993299"/>
                </a:cubicBezTo>
                <a:cubicBezTo>
                  <a:pt x="4642262" y="993299"/>
                  <a:pt x="4642262" y="993299"/>
                  <a:pt x="4654886" y="993299"/>
                </a:cubicBezTo>
                <a:cubicBezTo>
                  <a:pt x="4642262" y="980675"/>
                  <a:pt x="4642262" y="968051"/>
                  <a:pt x="4642262" y="942139"/>
                </a:cubicBezTo>
                <a:cubicBezTo>
                  <a:pt x="4629638" y="929515"/>
                  <a:pt x="4603726" y="929515"/>
                  <a:pt x="4616350" y="890980"/>
                </a:cubicBezTo>
                <a:cubicBezTo>
                  <a:pt x="4590438" y="839820"/>
                  <a:pt x="4565190" y="801948"/>
                  <a:pt x="4565190" y="725540"/>
                </a:cubicBezTo>
                <a:cubicBezTo>
                  <a:pt x="4539278" y="712916"/>
                  <a:pt x="4539278" y="687669"/>
                  <a:pt x="4526654" y="661757"/>
                </a:cubicBezTo>
                <a:cubicBezTo>
                  <a:pt x="4616350" y="585349"/>
                  <a:pt x="4783782" y="572725"/>
                  <a:pt x="4899390" y="534189"/>
                </a:cubicBezTo>
                <a:cubicBezTo>
                  <a:pt x="4822318" y="546813"/>
                  <a:pt x="4757870" y="572061"/>
                  <a:pt x="4693422" y="572061"/>
                </a:cubicBezTo>
                <a:cubicBezTo>
                  <a:pt x="4693422" y="584685"/>
                  <a:pt x="4667510" y="584685"/>
                  <a:pt x="4654886" y="584685"/>
                </a:cubicBezTo>
                <a:cubicBezTo>
                  <a:pt x="4642262" y="584685"/>
                  <a:pt x="4628974" y="597308"/>
                  <a:pt x="4616350" y="597308"/>
                </a:cubicBezTo>
                <a:cubicBezTo>
                  <a:pt x="4590438" y="609932"/>
                  <a:pt x="4539278" y="635180"/>
                  <a:pt x="4500742" y="661092"/>
                </a:cubicBezTo>
                <a:cubicBezTo>
                  <a:pt x="4474830" y="648468"/>
                  <a:pt x="4462206" y="635844"/>
                  <a:pt x="4449582" y="597308"/>
                </a:cubicBezTo>
                <a:cubicBezTo>
                  <a:pt x="4449582" y="609932"/>
                  <a:pt x="4436958" y="609932"/>
                  <a:pt x="4423670" y="609932"/>
                </a:cubicBezTo>
                <a:cubicBezTo>
                  <a:pt x="4359221" y="558772"/>
                  <a:pt x="4243614" y="558772"/>
                  <a:pt x="4192454" y="495653"/>
                </a:cubicBezTo>
                <a:cubicBezTo>
                  <a:pt x="4192454" y="495653"/>
                  <a:pt x="4192454" y="495653"/>
                  <a:pt x="4192454" y="483029"/>
                </a:cubicBezTo>
                <a:cubicBezTo>
                  <a:pt x="4179829" y="495653"/>
                  <a:pt x="4179829" y="483029"/>
                  <a:pt x="4166541" y="483029"/>
                </a:cubicBezTo>
                <a:cubicBezTo>
                  <a:pt x="4102093" y="483029"/>
                  <a:pt x="4076845" y="495653"/>
                  <a:pt x="3999109" y="520901"/>
                </a:cubicBezTo>
                <a:cubicBezTo>
                  <a:pt x="3999109" y="508277"/>
                  <a:pt x="3999109" y="508277"/>
                  <a:pt x="3999109" y="508277"/>
                </a:cubicBezTo>
                <a:cubicBezTo>
                  <a:pt x="4050269" y="431869"/>
                  <a:pt x="4102093" y="393998"/>
                  <a:pt x="4153253" y="317590"/>
                </a:cubicBezTo>
                <a:cubicBezTo>
                  <a:pt x="4076181" y="393998"/>
                  <a:pt x="4011733" y="483029"/>
                  <a:pt x="3934661" y="559437"/>
                </a:cubicBezTo>
                <a:cubicBezTo>
                  <a:pt x="3908749" y="559437"/>
                  <a:pt x="3883501" y="572061"/>
                  <a:pt x="3870213" y="584685"/>
                </a:cubicBezTo>
                <a:cubicBezTo>
                  <a:pt x="3793141" y="609932"/>
                  <a:pt x="3754604" y="648468"/>
                  <a:pt x="3690157" y="673716"/>
                </a:cubicBezTo>
                <a:cubicBezTo>
                  <a:pt x="3690157" y="673716"/>
                  <a:pt x="3690157" y="673716"/>
                  <a:pt x="3690157" y="661092"/>
                </a:cubicBezTo>
                <a:cubicBezTo>
                  <a:pt x="3677533" y="673716"/>
                  <a:pt x="3690157" y="686340"/>
                  <a:pt x="3677533" y="686340"/>
                </a:cubicBezTo>
                <a:cubicBezTo>
                  <a:pt x="3651620" y="673716"/>
                  <a:pt x="3574548" y="711588"/>
                  <a:pt x="3549301" y="698964"/>
                </a:cubicBezTo>
                <a:cubicBezTo>
                  <a:pt x="3549301" y="711588"/>
                  <a:pt x="3510765" y="711588"/>
                  <a:pt x="3510765" y="698964"/>
                </a:cubicBezTo>
                <a:cubicBezTo>
                  <a:pt x="3459605" y="762748"/>
                  <a:pt x="3343332" y="775371"/>
                  <a:pt x="3292172" y="711588"/>
                </a:cubicBezTo>
                <a:cubicBezTo>
                  <a:pt x="3292172" y="698964"/>
                  <a:pt x="3292172" y="686340"/>
                  <a:pt x="3304796" y="673716"/>
                </a:cubicBezTo>
                <a:cubicBezTo>
                  <a:pt x="3292172" y="661092"/>
                  <a:pt x="3292172" y="673716"/>
                  <a:pt x="3278884" y="673716"/>
                </a:cubicBezTo>
                <a:cubicBezTo>
                  <a:pt x="3278884" y="686340"/>
                  <a:pt x="3291508" y="698964"/>
                  <a:pt x="3278884" y="698964"/>
                </a:cubicBezTo>
                <a:cubicBezTo>
                  <a:pt x="3214436" y="647804"/>
                  <a:pt x="3214436" y="558772"/>
                  <a:pt x="3189188" y="482365"/>
                </a:cubicBezTo>
                <a:cubicBezTo>
                  <a:pt x="3163276" y="469741"/>
                  <a:pt x="3150652" y="494989"/>
                  <a:pt x="3138028" y="494989"/>
                </a:cubicBezTo>
                <a:cubicBezTo>
                  <a:pt x="3138028" y="546148"/>
                  <a:pt x="3138028" y="546148"/>
                  <a:pt x="3138028" y="546148"/>
                </a:cubicBezTo>
                <a:cubicBezTo>
                  <a:pt x="3112116" y="584020"/>
                  <a:pt x="3125404" y="647804"/>
                  <a:pt x="3099492" y="673716"/>
                </a:cubicBezTo>
                <a:cubicBezTo>
                  <a:pt x="3073580" y="698964"/>
                  <a:pt x="3048332" y="762748"/>
                  <a:pt x="3022420" y="762748"/>
                </a:cubicBezTo>
                <a:cubicBezTo>
                  <a:pt x="3022420" y="762748"/>
                  <a:pt x="3022420" y="775371"/>
                  <a:pt x="3009796" y="775371"/>
                </a:cubicBezTo>
                <a:cubicBezTo>
                  <a:pt x="2997172" y="775371"/>
                  <a:pt x="2983884" y="762748"/>
                  <a:pt x="2983884" y="750124"/>
                </a:cubicBezTo>
                <a:cubicBezTo>
                  <a:pt x="2983884" y="750124"/>
                  <a:pt x="2983884" y="750124"/>
                  <a:pt x="2971260" y="750124"/>
                </a:cubicBezTo>
                <a:cubicBezTo>
                  <a:pt x="2971260" y="737500"/>
                  <a:pt x="2958636" y="737500"/>
                  <a:pt x="2945348" y="750124"/>
                </a:cubicBezTo>
                <a:cubicBezTo>
                  <a:pt x="2945348" y="724876"/>
                  <a:pt x="2932724" y="724876"/>
                  <a:pt x="2932724" y="724876"/>
                </a:cubicBezTo>
                <a:cubicBezTo>
                  <a:pt x="2906812" y="673716"/>
                  <a:pt x="2906812" y="635844"/>
                  <a:pt x="2906812" y="584685"/>
                </a:cubicBezTo>
                <a:cubicBezTo>
                  <a:pt x="2894188" y="508277"/>
                  <a:pt x="2855652" y="431869"/>
                  <a:pt x="2855652" y="368085"/>
                </a:cubicBezTo>
                <a:cubicBezTo>
                  <a:pt x="2817116" y="316926"/>
                  <a:pt x="2843028" y="240518"/>
                  <a:pt x="2791204" y="190022"/>
                </a:cubicBezTo>
                <a:cubicBezTo>
                  <a:pt x="2765292" y="190022"/>
                  <a:pt x="2765292" y="190022"/>
                  <a:pt x="2765292" y="190022"/>
                </a:cubicBezTo>
                <a:cubicBezTo>
                  <a:pt x="2714132" y="266430"/>
                  <a:pt x="2791204" y="355462"/>
                  <a:pt x="2777916" y="419245"/>
                </a:cubicBezTo>
                <a:cubicBezTo>
                  <a:pt x="2777916" y="431869"/>
                  <a:pt x="2765292" y="444493"/>
                  <a:pt x="2765292" y="457117"/>
                </a:cubicBezTo>
                <a:cubicBezTo>
                  <a:pt x="2765292" y="494989"/>
                  <a:pt x="2791204" y="533525"/>
                  <a:pt x="2777916" y="558772"/>
                </a:cubicBezTo>
                <a:cubicBezTo>
                  <a:pt x="2777916" y="558772"/>
                  <a:pt x="2777916" y="558772"/>
                  <a:pt x="2777916" y="571396"/>
                </a:cubicBezTo>
                <a:lnTo>
                  <a:pt x="2777916" y="571396"/>
                </a:lnTo>
                <a:cubicBezTo>
                  <a:pt x="2790540" y="647804"/>
                  <a:pt x="2842364" y="736835"/>
                  <a:pt x="2790540" y="787995"/>
                </a:cubicBezTo>
                <a:cubicBezTo>
                  <a:pt x="2790540" y="787995"/>
                  <a:pt x="2790540" y="775371"/>
                  <a:pt x="2777916" y="775371"/>
                </a:cubicBezTo>
                <a:cubicBezTo>
                  <a:pt x="2739380" y="787995"/>
                  <a:pt x="2777916" y="851779"/>
                  <a:pt x="2739380" y="877027"/>
                </a:cubicBezTo>
                <a:cubicBezTo>
                  <a:pt x="2739380" y="864403"/>
                  <a:pt x="2726756" y="877027"/>
                  <a:pt x="2726756" y="877027"/>
                </a:cubicBezTo>
                <a:cubicBezTo>
                  <a:pt x="2714132" y="825867"/>
                  <a:pt x="2649684" y="800619"/>
                  <a:pt x="2675596" y="749459"/>
                </a:cubicBezTo>
                <a:cubicBezTo>
                  <a:pt x="2649684" y="749459"/>
                  <a:pt x="2649684" y="749459"/>
                  <a:pt x="2637060" y="762083"/>
                </a:cubicBezTo>
                <a:cubicBezTo>
                  <a:pt x="2637060" y="749459"/>
                  <a:pt x="2624436" y="736835"/>
                  <a:pt x="2611148" y="736835"/>
                </a:cubicBezTo>
                <a:cubicBezTo>
                  <a:pt x="2611148" y="749459"/>
                  <a:pt x="2598524" y="762083"/>
                  <a:pt x="2598524" y="762083"/>
                </a:cubicBezTo>
                <a:cubicBezTo>
                  <a:pt x="2585900" y="762083"/>
                  <a:pt x="2572612" y="749459"/>
                  <a:pt x="2559988" y="762083"/>
                </a:cubicBezTo>
                <a:cubicBezTo>
                  <a:pt x="2547364" y="813243"/>
                  <a:pt x="2547364" y="838491"/>
                  <a:pt x="2572612" y="876362"/>
                </a:cubicBezTo>
                <a:cubicBezTo>
                  <a:pt x="2585236" y="863738"/>
                  <a:pt x="2585236" y="876362"/>
                  <a:pt x="2585236" y="876362"/>
                </a:cubicBezTo>
                <a:cubicBezTo>
                  <a:pt x="2611148" y="914234"/>
                  <a:pt x="2572612" y="965394"/>
                  <a:pt x="2534076" y="952770"/>
                </a:cubicBezTo>
                <a:cubicBezTo>
                  <a:pt x="2482916" y="940146"/>
                  <a:pt x="2457004" y="914898"/>
                  <a:pt x="2444380" y="876362"/>
                </a:cubicBezTo>
                <a:cubicBezTo>
                  <a:pt x="2431756" y="876362"/>
                  <a:pt x="2405844" y="863738"/>
                  <a:pt x="2393220" y="851115"/>
                </a:cubicBezTo>
                <a:cubicBezTo>
                  <a:pt x="2367308" y="902275"/>
                  <a:pt x="2405844" y="914898"/>
                  <a:pt x="2393220" y="940146"/>
                </a:cubicBezTo>
                <a:cubicBezTo>
                  <a:pt x="2431756" y="940146"/>
                  <a:pt x="2431756" y="991306"/>
                  <a:pt x="2419132" y="1003930"/>
                </a:cubicBezTo>
                <a:cubicBezTo>
                  <a:pt x="2342060" y="991306"/>
                  <a:pt x="2303524" y="940146"/>
                  <a:pt x="2226452" y="940146"/>
                </a:cubicBezTo>
                <a:cubicBezTo>
                  <a:pt x="2226452" y="927522"/>
                  <a:pt x="2226452" y="940146"/>
                  <a:pt x="2226452" y="927522"/>
                </a:cubicBezTo>
                <a:cubicBezTo>
                  <a:pt x="2213828" y="914898"/>
                  <a:pt x="2213828" y="940146"/>
                  <a:pt x="2200540" y="940146"/>
                </a:cubicBezTo>
                <a:cubicBezTo>
                  <a:pt x="2200540" y="927522"/>
                  <a:pt x="2213164" y="902275"/>
                  <a:pt x="2200540" y="888986"/>
                </a:cubicBezTo>
                <a:cubicBezTo>
                  <a:pt x="2200540" y="901610"/>
                  <a:pt x="2187916" y="901610"/>
                  <a:pt x="2174628" y="914234"/>
                </a:cubicBezTo>
                <a:cubicBezTo>
                  <a:pt x="2174628" y="914234"/>
                  <a:pt x="2162004" y="901610"/>
                  <a:pt x="2148716" y="914234"/>
                </a:cubicBezTo>
                <a:cubicBezTo>
                  <a:pt x="2161339" y="926858"/>
                  <a:pt x="2148716" y="939482"/>
                  <a:pt x="2148716" y="965394"/>
                </a:cubicBezTo>
                <a:cubicBezTo>
                  <a:pt x="2174628" y="965394"/>
                  <a:pt x="2199875" y="990642"/>
                  <a:pt x="2187252" y="1016554"/>
                </a:cubicBezTo>
                <a:cubicBezTo>
                  <a:pt x="2161339" y="1029178"/>
                  <a:pt x="2122803" y="1016554"/>
                  <a:pt x="2122803" y="978682"/>
                </a:cubicBezTo>
                <a:cubicBezTo>
                  <a:pt x="2084267" y="966058"/>
                  <a:pt x="2084267" y="940811"/>
                  <a:pt x="2058355" y="914898"/>
                </a:cubicBezTo>
                <a:cubicBezTo>
                  <a:pt x="2070979" y="927522"/>
                  <a:pt x="2070979" y="902275"/>
                  <a:pt x="2084267" y="902275"/>
                </a:cubicBezTo>
                <a:cubicBezTo>
                  <a:pt x="2084267" y="914898"/>
                  <a:pt x="2096891" y="914898"/>
                  <a:pt x="2096891" y="927522"/>
                </a:cubicBezTo>
                <a:cubicBezTo>
                  <a:pt x="2084267" y="914898"/>
                  <a:pt x="2084267" y="940146"/>
                  <a:pt x="2084267" y="940146"/>
                </a:cubicBezTo>
                <a:cubicBezTo>
                  <a:pt x="2096891" y="952770"/>
                  <a:pt x="2110180" y="952770"/>
                  <a:pt x="2122803" y="952770"/>
                </a:cubicBezTo>
                <a:cubicBezTo>
                  <a:pt x="2135427" y="927522"/>
                  <a:pt x="2122803" y="927522"/>
                  <a:pt x="2122803" y="914898"/>
                </a:cubicBezTo>
                <a:cubicBezTo>
                  <a:pt x="2135427" y="902275"/>
                  <a:pt x="2135427" y="902275"/>
                  <a:pt x="2135427" y="914898"/>
                </a:cubicBezTo>
                <a:cubicBezTo>
                  <a:pt x="2148051" y="889651"/>
                  <a:pt x="2135427" y="863738"/>
                  <a:pt x="2122803" y="851115"/>
                </a:cubicBezTo>
                <a:cubicBezTo>
                  <a:pt x="2122803" y="825867"/>
                  <a:pt x="2110180" y="799955"/>
                  <a:pt x="2084267" y="799955"/>
                </a:cubicBezTo>
                <a:cubicBezTo>
                  <a:pt x="2045731" y="799955"/>
                  <a:pt x="2045731" y="837826"/>
                  <a:pt x="2033107" y="863738"/>
                </a:cubicBezTo>
                <a:cubicBezTo>
                  <a:pt x="2045731" y="876362"/>
                  <a:pt x="2045731" y="901610"/>
                  <a:pt x="2045731" y="914898"/>
                </a:cubicBezTo>
                <a:cubicBezTo>
                  <a:pt x="2033107" y="902275"/>
                  <a:pt x="1981283" y="889651"/>
                  <a:pt x="1981283" y="863738"/>
                </a:cubicBezTo>
                <a:cubicBezTo>
                  <a:pt x="1930123" y="851115"/>
                  <a:pt x="1904211" y="799955"/>
                  <a:pt x="1853051" y="774707"/>
                </a:cubicBezTo>
                <a:lnTo>
                  <a:pt x="1853051" y="787331"/>
                </a:lnTo>
                <a:cubicBezTo>
                  <a:pt x="1840427" y="787331"/>
                  <a:pt x="1827139" y="787331"/>
                  <a:pt x="1827139" y="774707"/>
                </a:cubicBezTo>
                <a:cubicBezTo>
                  <a:pt x="1801227" y="787331"/>
                  <a:pt x="1750067" y="723547"/>
                  <a:pt x="1737443" y="787331"/>
                </a:cubicBezTo>
                <a:cubicBezTo>
                  <a:pt x="1750067" y="799955"/>
                  <a:pt x="1775979" y="812579"/>
                  <a:pt x="1763355" y="825202"/>
                </a:cubicBezTo>
                <a:cubicBezTo>
                  <a:pt x="1789267" y="837826"/>
                  <a:pt x="1801891" y="863074"/>
                  <a:pt x="1827803" y="888986"/>
                </a:cubicBezTo>
                <a:cubicBezTo>
                  <a:pt x="1853716" y="901610"/>
                  <a:pt x="1866339" y="940146"/>
                  <a:pt x="1878963" y="952770"/>
                </a:cubicBezTo>
                <a:cubicBezTo>
                  <a:pt x="1853051" y="940146"/>
                  <a:pt x="1827803" y="914898"/>
                  <a:pt x="1814515" y="888986"/>
                </a:cubicBezTo>
                <a:cubicBezTo>
                  <a:pt x="1801891" y="888986"/>
                  <a:pt x="1801891" y="901610"/>
                  <a:pt x="1801891" y="901610"/>
                </a:cubicBezTo>
                <a:cubicBezTo>
                  <a:pt x="1763355" y="863738"/>
                  <a:pt x="1686283" y="837826"/>
                  <a:pt x="1673659" y="787331"/>
                </a:cubicBezTo>
                <a:cubicBezTo>
                  <a:pt x="1647747" y="787331"/>
                  <a:pt x="1661035" y="762083"/>
                  <a:pt x="1647747" y="762083"/>
                </a:cubicBezTo>
                <a:cubicBezTo>
                  <a:pt x="1635123" y="749459"/>
                  <a:pt x="1596587" y="736835"/>
                  <a:pt x="1596587" y="710923"/>
                </a:cubicBezTo>
                <a:cubicBezTo>
                  <a:pt x="1583963" y="710923"/>
                  <a:pt x="1583963" y="710923"/>
                  <a:pt x="1583963" y="710923"/>
                </a:cubicBezTo>
                <a:cubicBezTo>
                  <a:pt x="1583963" y="685675"/>
                  <a:pt x="1558051" y="698299"/>
                  <a:pt x="1558051" y="685675"/>
                </a:cubicBezTo>
                <a:cubicBezTo>
                  <a:pt x="1532139" y="647804"/>
                  <a:pt x="1506891" y="621892"/>
                  <a:pt x="1480979" y="584020"/>
                </a:cubicBezTo>
                <a:cubicBezTo>
                  <a:pt x="1455067" y="546148"/>
                  <a:pt x="1391283" y="520236"/>
                  <a:pt x="1377995" y="469741"/>
                </a:cubicBezTo>
                <a:cubicBezTo>
                  <a:pt x="1365371" y="469741"/>
                  <a:pt x="1377995" y="469741"/>
                  <a:pt x="1377995" y="469741"/>
                </a:cubicBezTo>
                <a:cubicBezTo>
                  <a:pt x="1365371" y="457117"/>
                  <a:pt x="1365371" y="469741"/>
                  <a:pt x="1352083" y="469741"/>
                </a:cubicBezTo>
                <a:cubicBezTo>
                  <a:pt x="1352083" y="444493"/>
                  <a:pt x="1313547" y="469741"/>
                  <a:pt x="1326171" y="444493"/>
                </a:cubicBezTo>
                <a:cubicBezTo>
                  <a:pt x="1287635" y="419245"/>
                  <a:pt x="1261723" y="406622"/>
                  <a:pt x="1261723" y="368085"/>
                </a:cubicBezTo>
                <a:cubicBezTo>
                  <a:pt x="1249099" y="368085"/>
                  <a:pt x="1249099" y="368085"/>
                  <a:pt x="1235810" y="368085"/>
                </a:cubicBezTo>
                <a:cubicBezTo>
                  <a:pt x="1235810" y="368085"/>
                  <a:pt x="1235810" y="355462"/>
                  <a:pt x="1223187" y="342838"/>
                </a:cubicBezTo>
                <a:cubicBezTo>
                  <a:pt x="1223187" y="380709"/>
                  <a:pt x="1274346" y="406622"/>
                  <a:pt x="1287635" y="444493"/>
                </a:cubicBezTo>
                <a:cubicBezTo>
                  <a:pt x="1313547" y="444493"/>
                  <a:pt x="1326171" y="457117"/>
                  <a:pt x="1326171" y="482365"/>
                </a:cubicBezTo>
                <a:cubicBezTo>
                  <a:pt x="1326171" y="507612"/>
                  <a:pt x="1352083" y="520236"/>
                  <a:pt x="1352083" y="533525"/>
                </a:cubicBezTo>
                <a:lnTo>
                  <a:pt x="1364707" y="533525"/>
                </a:lnTo>
                <a:cubicBezTo>
                  <a:pt x="1377331" y="558772"/>
                  <a:pt x="1415867" y="571396"/>
                  <a:pt x="1429155" y="609932"/>
                </a:cubicBezTo>
                <a:cubicBezTo>
                  <a:pt x="1480315" y="647804"/>
                  <a:pt x="1544763" y="698964"/>
                  <a:pt x="1570675" y="775371"/>
                </a:cubicBezTo>
                <a:cubicBezTo>
                  <a:pt x="1583299" y="775371"/>
                  <a:pt x="1596587" y="800619"/>
                  <a:pt x="1609211" y="787995"/>
                </a:cubicBezTo>
                <a:cubicBezTo>
                  <a:pt x="1647747" y="851779"/>
                  <a:pt x="1712195" y="877027"/>
                  <a:pt x="1750731" y="940811"/>
                </a:cubicBezTo>
                <a:cubicBezTo>
                  <a:pt x="1750731" y="940811"/>
                  <a:pt x="1789267" y="953434"/>
                  <a:pt x="1801891" y="966058"/>
                </a:cubicBezTo>
                <a:cubicBezTo>
                  <a:pt x="1866339" y="1017218"/>
                  <a:pt x="1904876" y="1067714"/>
                  <a:pt x="1917499" y="1156745"/>
                </a:cubicBezTo>
                <a:cubicBezTo>
                  <a:pt x="1930123" y="1156745"/>
                  <a:pt x="1917499" y="1169369"/>
                  <a:pt x="1930123" y="1169369"/>
                </a:cubicBezTo>
                <a:cubicBezTo>
                  <a:pt x="1930123" y="1131497"/>
                  <a:pt x="1904211" y="1105585"/>
                  <a:pt x="1904211" y="1067714"/>
                </a:cubicBezTo>
                <a:cubicBezTo>
                  <a:pt x="1891587" y="1067714"/>
                  <a:pt x="1891587" y="1055090"/>
                  <a:pt x="1891587" y="1055090"/>
                </a:cubicBezTo>
                <a:cubicBezTo>
                  <a:pt x="1930123" y="1067714"/>
                  <a:pt x="1942747" y="1106250"/>
                  <a:pt x="1981283" y="1131497"/>
                </a:cubicBezTo>
                <a:cubicBezTo>
                  <a:pt x="1981283" y="1106250"/>
                  <a:pt x="1942747" y="1093626"/>
                  <a:pt x="1955371" y="1080338"/>
                </a:cubicBezTo>
                <a:cubicBezTo>
                  <a:pt x="1981283" y="1080338"/>
                  <a:pt x="2032443" y="1105585"/>
                  <a:pt x="2006531" y="1144121"/>
                </a:cubicBezTo>
                <a:cubicBezTo>
                  <a:pt x="2019155" y="1169369"/>
                  <a:pt x="2032443" y="1181993"/>
                  <a:pt x="2019155" y="1220529"/>
                </a:cubicBezTo>
                <a:cubicBezTo>
                  <a:pt x="2006531" y="1233153"/>
                  <a:pt x="2006531" y="1220529"/>
                  <a:pt x="1993243" y="1233153"/>
                </a:cubicBezTo>
                <a:cubicBezTo>
                  <a:pt x="1980619" y="1233153"/>
                  <a:pt x="1980619" y="1233153"/>
                  <a:pt x="1980619" y="1220529"/>
                </a:cubicBezTo>
                <a:cubicBezTo>
                  <a:pt x="1967995" y="1207905"/>
                  <a:pt x="1980619" y="1207905"/>
                  <a:pt x="1980619" y="1182657"/>
                </a:cubicBezTo>
                <a:cubicBezTo>
                  <a:pt x="1967995" y="1182657"/>
                  <a:pt x="1954707" y="1170034"/>
                  <a:pt x="1929459" y="1170034"/>
                </a:cubicBezTo>
                <a:cubicBezTo>
                  <a:pt x="1929459" y="1233817"/>
                  <a:pt x="1967995" y="1297601"/>
                  <a:pt x="1916835" y="1348096"/>
                </a:cubicBezTo>
                <a:cubicBezTo>
                  <a:pt x="1904211" y="1335473"/>
                  <a:pt x="1890923" y="1322849"/>
                  <a:pt x="1865675" y="1322849"/>
                </a:cubicBezTo>
                <a:cubicBezTo>
                  <a:pt x="1853051" y="1335473"/>
                  <a:pt x="1878299" y="1348096"/>
                  <a:pt x="1878299" y="1374009"/>
                </a:cubicBezTo>
                <a:cubicBezTo>
                  <a:pt x="1827139" y="1386632"/>
                  <a:pt x="1762691" y="1361385"/>
                  <a:pt x="1736779" y="1399256"/>
                </a:cubicBezTo>
                <a:cubicBezTo>
                  <a:pt x="1762691" y="1424504"/>
                  <a:pt x="1813851" y="1374009"/>
                  <a:pt x="1839763" y="1411880"/>
                </a:cubicBezTo>
                <a:cubicBezTo>
                  <a:pt x="1852387" y="1399256"/>
                  <a:pt x="1878299" y="1411880"/>
                  <a:pt x="1890923" y="1424504"/>
                </a:cubicBezTo>
                <a:cubicBezTo>
                  <a:pt x="1890923" y="1437128"/>
                  <a:pt x="1878299" y="1437128"/>
                  <a:pt x="1878299" y="1449752"/>
                </a:cubicBezTo>
                <a:cubicBezTo>
                  <a:pt x="1890923" y="1462376"/>
                  <a:pt x="1904211" y="1475000"/>
                  <a:pt x="1916835" y="1487623"/>
                </a:cubicBezTo>
                <a:cubicBezTo>
                  <a:pt x="1916835" y="1500247"/>
                  <a:pt x="1916835" y="1512871"/>
                  <a:pt x="1904211" y="1525495"/>
                </a:cubicBezTo>
                <a:cubicBezTo>
                  <a:pt x="1891587" y="1525495"/>
                  <a:pt x="1904211" y="1512871"/>
                  <a:pt x="1891587" y="1512871"/>
                </a:cubicBezTo>
                <a:cubicBezTo>
                  <a:pt x="1878963" y="1525495"/>
                  <a:pt x="1853051" y="1512871"/>
                  <a:pt x="1840427" y="1512871"/>
                </a:cubicBezTo>
                <a:cubicBezTo>
                  <a:pt x="1840427" y="1538119"/>
                  <a:pt x="1827803" y="1538119"/>
                  <a:pt x="1814515" y="1525495"/>
                </a:cubicBezTo>
                <a:cubicBezTo>
                  <a:pt x="1814515" y="1538119"/>
                  <a:pt x="1801891" y="1550743"/>
                  <a:pt x="1788603" y="1563367"/>
                </a:cubicBezTo>
                <a:cubicBezTo>
                  <a:pt x="1801227" y="1575991"/>
                  <a:pt x="1775979" y="1588614"/>
                  <a:pt x="1762691" y="1588614"/>
                </a:cubicBezTo>
                <a:cubicBezTo>
                  <a:pt x="1750067" y="1575991"/>
                  <a:pt x="1736779" y="1575991"/>
                  <a:pt x="1724155" y="1575991"/>
                </a:cubicBezTo>
                <a:cubicBezTo>
                  <a:pt x="1724155" y="1550743"/>
                  <a:pt x="1711531" y="1563367"/>
                  <a:pt x="1711531" y="1563367"/>
                </a:cubicBezTo>
                <a:cubicBezTo>
                  <a:pt x="1685619" y="1550743"/>
                  <a:pt x="1647083" y="1512207"/>
                  <a:pt x="1621835" y="1499583"/>
                </a:cubicBezTo>
                <a:cubicBezTo>
                  <a:pt x="1647747" y="1550743"/>
                  <a:pt x="1711531" y="1563367"/>
                  <a:pt x="1750067" y="1601238"/>
                </a:cubicBezTo>
                <a:cubicBezTo>
                  <a:pt x="1698907" y="1613862"/>
                  <a:pt x="1634459" y="1626486"/>
                  <a:pt x="1582635" y="1639110"/>
                </a:cubicBezTo>
                <a:cubicBezTo>
                  <a:pt x="1595259" y="1651734"/>
                  <a:pt x="1608547" y="1639110"/>
                  <a:pt x="1608547" y="1639110"/>
                </a:cubicBezTo>
                <a:cubicBezTo>
                  <a:pt x="1621171" y="1651734"/>
                  <a:pt x="1621171" y="1651734"/>
                  <a:pt x="1608547" y="1664358"/>
                </a:cubicBezTo>
                <a:cubicBezTo>
                  <a:pt x="1621171" y="1664358"/>
                  <a:pt x="1621171" y="1651734"/>
                  <a:pt x="1634459" y="1651734"/>
                </a:cubicBezTo>
                <a:cubicBezTo>
                  <a:pt x="1634459" y="1651734"/>
                  <a:pt x="1634459" y="1664358"/>
                  <a:pt x="1634459" y="1676981"/>
                </a:cubicBezTo>
                <a:cubicBezTo>
                  <a:pt x="1608547" y="1676981"/>
                  <a:pt x="1595923" y="1689605"/>
                  <a:pt x="1570011" y="1689605"/>
                </a:cubicBezTo>
                <a:cubicBezTo>
                  <a:pt x="1595923" y="1727477"/>
                  <a:pt x="1659707" y="1689605"/>
                  <a:pt x="1672995" y="1727477"/>
                </a:cubicBezTo>
                <a:cubicBezTo>
                  <a:pt x="1672995" y="1714853"/>
                  <a:pt x="1685619" y="1714853"/>
                  <a:pt x="1698907" y="1702229"/>
                </a:cubicBezTo>
                <a:cubicBezTo>
                  <a:pt x="1737443" y="1727477"/>
                  <a:pt x="1788603" y="1702229"/>
                  <a:pt x="1827139" y="1714853"/>
                </a:cubicBezTo>
                <a:cubicBezTo>
                  <a:pt x="1839763" y="1714853"/>
                  <a:pt x="1878299" y="1702229"/>
                  <a:pt x="1891587" y="1714853"/>
                </a:cubicBezTo>
                <a:cubicBezTo>
                  <a:pt x="1904211" y="1752725"/>
                  <a:pt x="1865675" y="1791261"/>
                  <a:pt x="1827139" y="1778637"/>
                </a:cubicBezTo>
                <a:cubicBezTo>
                  <a:pt x="1827139" y="1778637"/>
                  <a:pt x="1827139" y="1778637"/>
                  <a:pt x="1814515" y="1778637"/>
                </a:cubicBezTo>
                <a:cubicBezTo>
                  <a:pt x="1775979" y="1766013"/>
                  <a:pt x="1750067" y="1803885"/>
                  <a:pt x="1711531" y="1803885"/>
                </a:cubicBezTo>
                <a:cubicBezTo>
                  <a:pt x="1724155" y="1803885"/>
                  <a:pt x="1724155" y="1816508"/>
                  <a:pt x="1737443" y="1816508"/>
                </a:cubicBezTo>
                <a:cubicBezTo>
                  <a:pt x="1711531" y="1841756"/>
                  <a:pt x="1686283" y="1867668"/>
                  <a:pt x="1660371" y="1880292"/>
                </a:cubicBezTo>
                <a:cubicBezTo>
                  <a:pt x="1711531" y="1880292"/>
                  <a:pt x="1750067" y="1892916"/>
                  <a:pt x="1788603" y="1892916"/>
                </a:cubicBezTo>
                <a:cubicBezTo>
                  <a:pt x="1788603" y="1905540"/>
                  <a:pt x="1827139" y="1918164"/>
                  <a:pt x="1827139" y="1930788"/>
                </a:cubicBezTo>
                <a:cubicBezTo>
                  <a:pt x="1814515" y="1943412"/>
                  <a:pt x="1814515" y="1930788"/>
                  <a:pt x="1801227" y="1930788"/>
                </a:cubicBezTo>
                <a:cubicBezTo>
                  <a:pt x="1801227" y="1930788"/>
                  <a:pt x="1813851" y="1943412"/>
                  <a:pt x="1801227" y="1943412"/>
                </a:cubicBezTo>
                <a:cubicBezTo>
                  <a:pt x="1801227" y="1930788"/>
                  <a:pt x="1801227" y="1943412"/>
                  <a:pt x="1788603" y="1943412"/>
                </a:cubicBezTo>
                <a:lnTo>
                  <a:pt x="1788603" y="1943412"/>
                </a:lnTo>
                <a:cubicBezTo>
                  <a:pt x="1775979" y="1956035"/>
                  <a:pt x="1775979" y="1943412"/>
                  <a:pt x="1762691" y="1943412"/>
                </a:cubicBezTo>
                <a:cubicBezTo>
                  <a:pt x="1762691" y="1930788"/>
                  <a:pt x="1736779" y="1930788"/>
                  <a:pt x="1736779" y="1918164"/>
                </a:cubicBezTo>
                <a:cubicBezTo>
                  <a:pt x="1710867" y="1930788"/>
                  <a:pt x="1685619" y="1892916"/>
                  <a:pt x="1647083" y="1905540"/>
                </a:cubicBezTo>
                <a:cubicBezTo>
                  <a:pt x="1659707" y="1918164"/>
                  <a:pt x="1647083" y="1918164"/>
                  <a:pt x="1647083" y="1930788"/>
                </a:cubicBezTo>
                <a:cubicBezTo>
                  <a:pt x="1698243" y="1918164"/>
                  <a:pt x="1736779" y="1930788"/>
                  <a:pt x="1762691" y="1968659"/>
                </a:cubicBezTo>
                <a:cubicBezTo>
                  <a:pt x="1750067" y="1968659"/>
                  <a:pt x="1750067" y="1993907"/>
                  <a:pt x="1724155" y="1981283"/>
                </a:cubicBezTo>
                <a:cubicBezTo>
                  <a:pt x="1724155" y="1993907"/>
                  <a:pt x="1724155" y="1993907"/>
                  <a:pt x="1724155" y="2006531"/>
                </a:cubicBezTo>
                <a:cubicBezTo>
                  <a:pt x="1711531" y="2006531"/>
                  <a:pt x="1711531" y="2006531"/>
                  <a:pt x="1711531" y="2006531"/>
                </a:cubicBezTo>
                <a:cubicBezTo>
                  <a:pt x="1711531" y="2031779"/>
                  <a:pt x="1660371" y="2070315"/>
                  <a:pt x="1621835" y="2057691"/>
                </a:cubicBezTo>
                <a:cubicBezTo>
                  <a:pt x="1621835" y="2070315"/>
                  <a:pt x="1634459" y="2057691"/>
                  <a:pt x="1634459" y="2070315"/>
                </a:cubicBezTo>
                <a:cubicBezTo>
                  <a:pt x="1608547" y="2082939"/>
                  <a:pt x="1595923" y="2070315"/>
                  <a:pt x="1583299" y="2070315"/>
                </a:cubicBezTo>
                <a:cubicBezTo>
                  <a:pt x="1595923" y="2108186"/>
                  <a:pt x="1570675" y="2095562"/>
                  <a:pt x="1557387" y="2108186"/>
                </a:cubicBezTo>
                <a:cubicBezTo>
                  <a:pt x="1531475" y="2108186"/>
                  <a:pt x="1518851" y="2133434"/>
                  <a:pt x="1492939" y="2133434"/>
                </a:cubicBezTo>
                <a:cubicBezTo>
                  <a:pt x="1480315" y="2158682"/>
                  <a:pt x="1454403" y="2158682"/>
                  <a:pt x="1454403" y="2184594"/>
                </a:cubicBezTo>
                <a:cubicBezTo>
                  <a:pt x="1454403" y="2235754"/>
                  <a:pt x="1505563" y="2222466"/>
                  <a:pt x="1557387" y="2209842"/>
                </a:cubicBezTo>
                <a:cubicBezTo>
                  <a:pt x="1557387" y="2197218"/>
                  <a:pt x="1557387" y="2197218"/>
                  <a:pt x="1557387" y="2197218"/>
                </a:cubicBezTo>
                <a:cubicBezTo>
                  <a:pt x="1570011" y="2197218"/>
                  <a:pt x="1583299" y="2197218"/>
                  <a:pt x="1583299" y="2197218"/>
                </a:cubicBezTo>
                <a:cubicBezTo>
                  <a:pt x="1583299" y="2209842"/>
                  <a:pt x="1583299" y="2197218"/>
                  <a:pt x="1583299" y="2209842"/>
                </a:cubicBezTo>
                <a:cubicBezTo>
                  <a:pt x="1532139" y="2235089"/>
                  <a:pt x="1544763" y="2286249"/>
                  <a:pt x="1467691" y="2286249"/>
                </a:cubicBezTo>
                <a:cubicBezTo>
                  <a:pt x="1455067" y="2261002"/>
                  <a:pt x="1441779" y="2248378"/>
                  <a:pt x="1416531" y="2235089"/>
                </a:cubicBezTo>
                <a:cubicBezTo>
                  <a:pt x="1416531" y="2247713"/>
                  <a:pt x="1403907" y="2235089"/>
                  <a:pt x="1390619" y="2247713"/>
                </a:cubicBezTo>
                <a:cubicBezTo>
                  <a:pt x="1377995" y="2260337"/>
                  <a:pt x="1377995" y="2260337"/>
                  <a:pt x="1377995" y="2285585"/>
                </a:cubicBezTo>
                <a:cubicBezTo>
                  <a:pt x="1377995" y="2285585"/>
                  <a:pt x="1390619" y="2285585"/>
                  <a:pt x="1390619" y="2298209"/>
                </a:cubicBezTo>
                <a:cubicBezTo>
                  <a:pt x="1403243" y="2298209"/>
                  <a:pt x="1403243" y="2298209"/>
                  <a:pt x="1416531" y="2298209"/>
                </a:cubicBezTo>
                <a:lnTo>
                  <a:pt x="1416531" y="2298209"/>
                </a:lnTo>
                <a:cubicBezTo>
                  <a:pt x="1416531" y="2310833"/>
                  <a:pt x="1416531" y="2310833"/>
                  <a:pt x="1403907" y="2310833"/>
                </a:cubicBezTo>
                <a:cubicBezTo>
                  <a:pt x="1403907" y="2310833"/>
                  <a:pt x="1403907" y="2310833"/>
                  <a:pt x="1391283" y="2310833"/>
                </a:cubicBezTo>
                <a:cubicBezTo>
                  <a:pt x="1391283" y="2323457"/>
                  <a:pt x="1378659" y="2323457"/>
                  <a:pt x="1378659" y="2323457"/>
                </a:cubicBezTo>
                <a:cubicBezTo>
                  <a:pt x="1352747" y="2310833"/>
                  <a:pt x="1340123" y="2336080"/>
                  <a:pt x="1340123" y="2310833"/>
                </a:cubicBezTo>
                <a:cubicBezTo>
                  <a:pt x="1327500" y="2336080"/>
                  <a:pt x="1327500" y="2336080"/>
                  <a:pt x="1301587" y="2336080"/>
                </a:cubicBezTo>
                <a:cubicBezTo>
                  <a:pt x="1301587" y="2361328"/>
                  <a:pt x="1314211" y="2361328"/>
                  <a:pt x="1327500" y="2361328"/>
                </a:cubicBezTo>
                <a:cubicBezTo>
                  <a:pt x="1327500" y="2348704"/>
                  <a:pt x="1327500" y="2348704"/>
                  <a:pt x="1327500" y="2336080"/>
                </a:cubicBezTo>
                <a:cubicBezTo>
                  <a:pt x="1340123" y="2348704"/>
                  <a:pt x="1353412" y="2336080"/>
                  <a:pt x="1353412" y="2336080"/>
                </a:cubicBezTo>
                <a:cubicBezTo>
                  <a:pt x="1353412" y="2348704"/>
                  <a:pt x="1340788" y="2348704"/>
                  <a:pt x="1340788" y="2361328"/>
                </a:cubicBezTo>
                <a:cubicBezTo>
                  <a:pt x="1366700" y="2348704"/>
                  <a:pt x="1366700" y="2348704"/>
                  <a:pt x="1391948" y="2348704"/>
                </a:cubicBezTo>
                <a:cubicBezTo>
                  <a:pt x="1391948" y="2361328"/>
                  <a:pt x="1391948" y="2361328"/>
                  <a:pt x="1391948" y="2373952"/>
                </a:cubicBezTo>
                <a:cubicBezTo>
                  <a:pt x="1366036" y="2373952"/>
                  <a:pt x="1391948" y="2425112"/>
                  <a:pt x="1353412" y="2411824"/>
                </a:cubicBezTo>
                <a:cubicBezTo>
                  <a:pt x="1340788" y="2411824"/>
                  <a:pt x="1340788" y="2399200"/>
                  <a:pt x="1327500" y="2399200"/>
                </a:cubicBezTo>
                <a:cubicBezTo>
                  <a:pt x="1314876" y="2399200"/>
                  <a:pt x="1327500" y="2411824"/>
                  <a:pt x="1327500" y="2411824"/>
                </a:cubicBezTo>
                <a:cubicBezTo>
                  <a:pt x="1314876" y="2411824"/>
                  <a:pt x="1314876" y="2399200"/>
                  <a:pt x="1301587" y="2399200"/>
                </a:cubicBezTo>
                <a:cubicBezTo>
                  <a:pt x="1301587" y="2424447"/>
                  <a:pt x="1263051" y="2399200"/>
                  <a:pt x="1263051" y="2437071"/>
                </a:cubicBezTo>
                <a:cubicBezTo>
                  <a:pt x="1250428" y="2437071"/>
                  <a:pt x="1263051" y="2437071"/>
                  <a:pt x="1263051" y="2449695"/>
                </a:cubicBezTo>
                <a:cubicBezTo>
                  <a:pt x="1288964" y="2449695"/>
                  <a:pt x="1288964" y="2437071"/>
                  <a:pt x="1301587" y="2437071"/>
                </a:cubicBezTo>
                <a:cubicBezTo>
                  <a:pt x="1327500" y="2437071"/>
                  <a:pt x="1391283" y="2411824"/>
                  <a:pt x="1391283" y="2488231"/>
                </a:cubicBezTo>
                <a:cubicBezTo>
                  <a:pt x="1429819" y="2475607"/>
                  <a:pt x="1417196" y="2552015"/>
                  <a:pt x="1391283" y="2564639"/>
                </a:cubicBezTo>
                <a:cubicBezTo>
                  <a:pt x="1391283" y="2552015"/>
                  <a:pt x="1391283" y="2539391"/>
                  <a:pt x="1378659" y="2539391"/>
                </a:cubicBezTo>
                <a:cubicBezTo>
                  <a:pt x="1378659" y="2552015"/>
                  <a:pt x="1378659" y="2552015"/>
                  <a:pt x="1378659" y="2552015"/>
                </a:cubicBezTo>
                <a:cubicBezTo>
                  <a:pt x="1366036" y="2552015"/>
                  <a:pt x="1366036" y="2539391"/>
                  <a:pt x="1352747" y="2539391"/>
                </a:cubicBezTo>
                <a:cubicBezTo>
                  <a:pt x="1352747" y="2552015"/>
                  <a:pt x="1352747" y="2590551"/>
                  <a:pt x="1365371" y="2590551"/>
                </a:cubicBezTo>
                <a:cubicBezTo>
                  <a:pt x="1352747" y="2590551"/>
                  <a:pt x="1365371" y="2603175"/>
                  <a:pt x="1352747" y="2603175"/>
                </a:cubicBezTo>
                <a:cubicBezTo>
                  <a:pt x="1340123" y="2603175"/>
                  <a:pt x="1352747" y="2590551"/>
                  <a:pt x="1340123" y="2590551"/>
                </a:cubicBezTo>
                <a:cubicBezTo>
                  <a:pt x="1327500" y="2603175"/>
                  <a:pt x="1314211" y="2615799"/>
                  <a:pt x="1327500" y="2641711"/>
                </a:cubicBezTo>
                <a:cubicBezTo>
                  <a:pt x="1301587" y="2629087"/>
                  <a:pt x="1314876" y="2641711"/>
                  <a:pt x="1301587" y="2654335"/>
                </a:cubicBezTo>
                <a:cubicBezTo>
                  <a:pt x="1301587" y="2666959"/>
                  <a:pt x="1301587" y="2666959"/>
                  <a:pt x="1301587" y="2679583"/>
                </a:cubicBezTo>
                <a:cubicBezTo>
                  <a:pt x="1288964" y="2666959"/>
                  <a:pt x="1288964" y="2692207"/>
                  <a:pt x="1263051" y="2679583"/>
                </a:cubicBezTo>
                <a:cubicBezTo>
                  <a:pt x="1250428" y="2679583"/>
                  <a:pt x="1263051" y="2666959"/>
                  <a:pt x="1250428" y="2666959"/>
                </a:cubicBezTo>
                <a:cubicBezTo>
                  <a:pt x="1250428" y="2679583"/>
                  <a:pt x="1250428" y="2692207"/>
                  <a:pt x="1250428" y="2692207"/>
                </a:cubicBezTo>
                <a:cubicBezTo>
                  <a:pt x="1211891" y="2704830"/>
                  <a:pt x="1237804" y="2755990"/>
                  <a:pt x="1211891" y="2793862"/>
                </a:cubicBezTo>
                <a:cubicBezTo>
                  <a:pt x="1211891" y="2793862"/>
                  <a:pt x="1211891" y="2793862"/>
                  <a:pt x="1199268" y="2806486"/>
                </a:cubicBezTo>
                <a:cubicBezTo>
                  <a:pt x="1186644" y="2819109"/>
                  <a:pt x="1199268" y="2844357"/>
                  <a:pt x="1173356" y="2844357"/>
                </a:cubicBezTo>
                <a:cubicBezTo>
                  <a:pt x="1185979" y="2856981"/>
                  <a:pt x="1173356" y="2869605"/>
                  <a:pt x="1160732" y="2882229"/>
                </a:cubicBezTo>
                <a:cubicBezTo>
                  <a:pt x="1199268" y="2844357"/>
                  <a:pt x="1225180" y="2793197"/>
                  <a:pt x="1250428" y="2742038"/>
                </a:cubicBezTo>
                <a:cubicBezTo>
                  <a:pt x="1276340" y="2716790"/>
                  <a:pt x="1288964" y="2690878"/>
                  <a:pt x="1327500" y="2690878"/>
                </a:cubicBezTo>
                <a:cubicBezTo>
                  <a:pt x="1340123" y="2678254"/>
                  <a:pt x="1366036" y="2665630"/>
                  <a:pt x="1391948" y="2665630"/>
                </a:cubicBezTo>
                <a:cubicBezTo>
                  <a:pt x="1391948" y="2665630"/>
                  <a:pt x="1404572" y="2678254"/>
                  <a:pt x="1417860" y="2678254"/>
                </a:cubicBezTo>
                <a:cubicBezTo>
                  <a:pt x="1417860" y="2653006"/>
                  <a:pt x="1430484" y="2653006"/>
                  <a:pt x="1417860" y="2627094"/>
                </a:cubicBezTo>
                <a:cubicBezTo>
                  <a:pt x="1443772" y="2614470"/>
                  <a:pt x="1469020" y="2627094"/>
                  <a:pt x="1482308" y="2639718"/>
                </a:cubicBezTo>
                <a:lnTo>
                  <a:pt x="1469684" y="2627094"/>
                </a:lnTo>
                <a:cubicBezTo>
                  <a:pt x="1495596" y="2627094"/>
                  <a:pt x="1508220" y="2627094"/>
                  <a:pt x="1520844" y="2639718"/>
                </a:cubicBezTo>
                <a:cubicBezTo>
                  <a:pt x="1520844" y="2627094"/>
                  <a:pt x="1520844" y="2627094"/>
                  <a:pt x="1533468" y="2627094"/>
                </a:cubicBezTo>
                <a:cubicBezTo>
                  <a:pt x="1533468" y="2627094"/>
                  <a:pt x="1546092" y="2639718"/>
                  <a:pt x="1546092" y="2652342"/>
                </a:cubicBezTo>
                <a:cubicBezTo>
                  <a:pt x="1558716" y="2627094"/>
                  <a:pt x="1558716" y="2614470"/>
                  <a:pt x="1572004" y="2601182"/>
                </a:cubicBezTo>
                <a:cubicBezTo>
                  <a:pt x="1572004" y="2626429"/>
                  <a:pt x="1572004" y="2639053"/>
                  <a:pt x="1584628" y="2626429"/>
                </a:cubicBezTo>
                <a:cubicBezTo>
                  <a:pt x="1584628" y="2639053"/>
                  <a:pt x="1584628" y="2639053"/>
                  <a:pt x="1584628" y="2651677"/>
                </a:cubicBezTo>
                <a:cubicBezTo>
                  <a:pt x="1584628" y="2651677"/>
                  <a:pt x="1584628" y="2639053"/>
                  <a:pt x="1597252" y="2639053"/>
                </a:cubicBezTo>
                <a:cubicBezTo>
                  <a:pt x="1609876" y="2651677"/>
                  <a:pt x="1609876" y="2651677"/>
                  <a:pt x="1623164" y="2651677"/>
                </a:cubicBezTo>
                <a:cubicBezTo>
                  <a:pt x="1623164" y="2664301"/>
                  <a:pt x="1635788" y="2664301"/>
                  <a:pt x="1649076" y="2676925"/>
                </a:cubicBezTo>
                <a:cubicBezTo>
                  <a:pt x="1649076" y="2664301"/>
                  <a:pt x="1661700" y="2651677"/>
                  <a:pt x="1649076" y="2639053"/>
                </a:cubicBezTo>
                <a:cubicBezTo>
                  <a:pt x="1674988" y="2639053"/>
                  <a:pt x="1661700" y="2626429"/>
                  <a:pt x="1674988" y="2613806"/>
                </a:cubicBezTo>
                <a:cubicBezTo>
                  <a:pt x="1674988" y="2639053"/>
                  <a:pt x="1700900" y="2601182"/>
                  <a:pt x="1726148" y="2626429"/>
                </a:cubicBezTo>
                <a:cubicBezTo>
                  <a:pt x="1713524" y="2639053"/>
                  <a:pt x="1700236" y="2639053"/>
                  <a:pt x="1700236" y="2651677"/>
                </a:cubicBezTo>
                <a:cubicBezTo>
                  <a:pt x="1712860" y="2664301"/>
                  <a:pt x="1712860" y="2651677"/>
                  <a:pt x="1712860" y="2664301"/>
                </a:cubicBezTo>
                <a:cubicBezTo>
                  <a:pt x="1712860" y="2689549"/>
                  <a:pt x="1725484" y="2702173"/>
                  <a:pt x="1738772" y="2728085"/>
                </a:cubicBezTo>
                <a:cubicBezTo>
                  <a:pt x="1751396" y="2728085"/>
                  <a:pt x="1738772" y="2715461"/>
                  <a:pt x="1751396" y="2715461"/>
                </a:cubicBezTo>
                <a:cubicBezTo>
                  <a:pt x="1751396" y="2740709"/>
                  <a:pt x="1764020" y="2715461"/>
                  <a:pt x="1764020" y="2728085"/>
                </a:cubicBezTo>
                <a:cubicBezTo>
                  <a:pt x="1764020" y="2740709"/>
                  <a:pt x="1751396" y="2753333"/>
                  <a:pt x="1764020" y="2753333"/>
                </a:cubicBezTo>
                <a:cubicBezTo>
                  <a:pt x="1764020" y="2740709"/>
                  <a:pt x="1764020" y="2728085"/>
                  <a:pt x="1776644" y="2728085"/>
                </a:cubicBezTo>
                <a:cubicBezTo>
                  <a:pt x="1776644" y="2779245"/>
                  <a:pt x="1815180" y="2829740"/>
                  <a:pt x="1853716" y="2868276"/>
                </a:cubicBezTo>
                <a:cubicBezTo>
                  <a:pt x="1841092" y="2919436"/>
                  <a:pt x="1827803" y="2982555"/>
                  <a:pt x="1802556" y="3033715"/>
                </a:cubicBezTo>
                <a:cubicBezTo>
                  <a:pt x="1802556" y="3033715"/>
                  <a:pt x="1802556" y="3021092"/>
                  <a:pt x="1789932" y="3021092"/>
                </a:cubicBezTo>
                <a:cubicBezTo>
                  <a:pt x="1802556" y="3084875"/>
                  <a:pt x="1751396" y="3135371"/>
                  <a:pt x="1751396" y="3186531"/>
                </a:cubicBezTo>
                <a:cubicBezTo>
                  <a:pt x="1777308" y="3161283"/>
                  <a:pt x="1789932" y="3122747"/>
                  <a:pt x="1815844" y="3097499"/>
                </a:cubicBezTo>
                <a:cubicBezTo>
                  <a:pt x="1803220" y="3084875"/>
                  <a:pt x="1815844" y="3059628"/>
                  <a:pt x="1815844" y="3046339"/>
                </a:cubicBezTo>
                <a:cubicBezTo>
                  <a:pt x="1815844" y="3033051"/>
                  <a:pt x="1828468" y="2995179"/>
                  <a:pt x="1828468" y="2982555"/>
                </a:cubicBezTo>
                <a:cubicBezTo>
                  <a:pt x="1828468" y="2982555"/>
                  <a:pt x="1841092" y="2982555"/>
                  <a:pt x="1841092" y="2969932"/>
                </a:cubicBezTo>
                <a:lnTo>
                  <a:pt x="1841092" y="2957308"/>
                </a:lnTo>
                <a:cubicBezTo>
                  <a:pt x="1841092" y="2932060"/>
                  <a:pt x="1867004" y="2893524"/>
                  <a:pt x="1867004" y="2880900"/>
                </a:cubicBezTo>
                <a:cubicBezTo>
                  <a:pt x="1879628" y="2893524"/>
                  <a:pt x="1892916" y="2932060"/>
                  <a:pt x="1918164" y="2932060"/>
                </a:cubicBezTo>
                <a:cubicBezTo>
                  <a:pt x="1905540" y="2919436"/>
                  <a:pt x="1905540" y="2906812"/>
                  <a:pt x="1905540" y="2880900"/>
                </a:cubicBezTo>
                <a:cubicBezTo>
                  <a:pt x="1918164" y="2880900"/>
                  <a:pt x="1931452" y="2893524"/>
                  <a:pt x="1931452" y="2880900"/>
                </a:cubicBezTo>
                <a:cubicBezTo>
                  <a:pt x="1931452" y="2893524"/>
                  <a:pt x="1957364" y="2918772"/>
                  <a:pt x="1957364" y="2944684"/>
                </a:cubicBezTo>
                <a:cubicBezTo>
                  <a:pt x="1969988" y="2944684"/>
                  <a:pt x="1969988" y="2944684"/>
                  <a:pt x="1983276" y="2944684"/>
                </a:cubicBezTo>
                <a:cubicBezTo>
                  <a:pt x="1970653" y="2957308"/>
                  <a:pt x="1957364" y="2944684"/>
                  <a:pt x="1957364" y="2957308"/>
                </a:cubicBezTo>
                <a:cubicBezTo>
                  <a:pt x="1983276" y="2969932"/>
                  <a:pt x="1969988" y="2969932"/>
                  <a:pt x="1983276" y="2982555"/>
                </a:cubicBezTo>
                <a:cubicBezTo>
                  <a:pt x="1995900" y="2982555"/>
                  <a:pt x="2009188" y="2969932"/>
                  <a:pt x="2009188" y="2957308"/>
                </a:cubicBezTo>
                <a:cubicBezTo>
                  <a:pt x="2021812" y="2957308"/>
                  <a:pt x="2009188" y="2957308"/>
                  <a:pt x="2021812" y="2957308"/>
                </a:cubicBezTo>
                <a:cubicBezTo>
                  <a:pt x="2034436" y="2982555"/>
                  <a:pt x="2034436" y="2995179"/>
                  <a:pt x="2047725" y="2995179"/>
                </a:cubicBezTo>
                <a:cubicBezTo>
                  <a:pt x="2047725" y="3007803"/>
                  <a:pt x="2035101" y="3007803"/>
                  <a:pt x="2035101" y="3033051"/>
                </a:cubicBezTo>
                <a:cubicBezTo>
                  <a:pt x="2061013" y="3045675"/>
                  <a:pt x="2073637" y="3096835"/>
                  <a:pt x="2099549" y="3109459"/>
                </a:cubicBezTo>
                <a:cubicBezTo>
                  <a:pt x="2099549" y="3096835"/>
                  <a:pt x="2112173" y="3084211"/>
                  <a:pt x="2112173" y="3084211"/>
                </a:cubicBezTo>
                <a:cubicBezTo>
                  <a:pt x="2112173" y="3122082"/>
                  <a:pt x="2150709" y="3135371"/>
                  <a:pt x="2176621" y="3147995"/>
                </a:cubicBezTo>
                <a:cubicBezTo>
                  <a:pt x="2176621" y="3160619"/>
                  <a:pt x="2163997" y="3160619"/>
                  <a:pt x="2176621" y="3160619"/>
                </a:cubicBezTo>
                <a:cubicBezTo>
                  <a:pt x="2189245" y="3173242"/>
                  <a:pt x="2189245" y="3173242"/>
                  <a:pt x="2202533" y="3185866"/>
                </a:cubicBezTo>
                <a:cubicBezTo>
                  <a:pt x="2202533" y="3185866"/>
                  <a:pt x="2189909" y="3223738"/>
                  <a:pt x="2176621" y="3237026"/>
                </a:cubicBezTo>
                <a:cubicBezTo>
                  <a:pt x="2176621" y="3224402"/>
                  <a:pt x="2176621" y="3211778"/>
                  <a:pt x="2163997" y="3211778"/>
                </a:cubicBezTo>
                <a:cubicBezTo>
                  <a:pt x="2163997" y="3224402"/>
                  <a:pt x="2163997" y="3237026"/>
                  <a:pt x="2151373" y="3224402"/>
                </a:cubicBezTo>
                <a:lnTo>
                  <a:pt x="2151373" y="3211778"/>
                </a:lnTo>
                <a:cubicBezTo>
                  <a:pt x="2138749" y="3288186"/>
                  <a:pt x="2100213" y="3326058"/>
                  <a:pt x="2100213" y="3389841"/>
                </a:cubicBezTo>
                <a:cubicBezTo>
                  <a:pt x="2087589" y="3389841"/>
                  <a:pt x="2074301" y="3402465"/>
                  <a:pt x="2087589" y="3415089"/>
                </a:cubicBezTo>
                <a:cubicBezTo>
                  <a:pt x="2074965" y="3402465"/>
                  <a:pt x="2061677" y="3427713"/>
                  <a:pt x="2061677" y="3427713"/>
                </a:cubicBezTo>
                <a:cubicBezTo>
                  <a:pt x="2061677" y="3440337"/>
                  <a:pt x="2049053" y="3465584"/>
                  <a:pt x="2035765" y="3478873"/>
                </a:cubicBezTo>
                <a:cubicBezTo>
                  <a:pt x="2023141" y="3516744"/>
                  <a:pt x="2023141" y="3555280"/>
                  <a:pt x="2009853" y="3580528"/>
                </a:cubicBezTo>
                <a:cubicBezTo>
                  <a:pt x="1997229" y="3580528"/>
                  <a:pt x="1983941" y="3593152"/>
                  <a:pt x="1983941" y="3605776"/>
                </a:cubicBezTo>
                <a:cubicBezTo>
                  <a:pt x="1971317" y="3631024"/>
                  <a:pt x="1971317" y="3643648"/>
                  <a:pt x="1958029" y="3643648"/>
                </a:cubicBezTo>
                <a:cubicBezTo>
                  <a:pt x="1958029" y="3707431"/>
                  <a:pt x="1906869" y="3720055"/>
                  <a:pt x="1919493" y="3783839"/>
                </a:cubicBezTo>
                <a:cubicBezTo>
                  <a:pt x="1906869" y="3783839"/>
                  <a:pt x="1893580" y="3783839"/>
                  <a:pt x="1893580" y="3783839"/>
                </a:cubicBezTo>
                <a:cubicBezTo>
                  <a:pt x="1906204" y="3809087"/>
                  <a:pt x="1880957" y="3847623"/>
                  <a:pt x="1867668" y="3860247"/>
                </a:cubicBezTo>
                <a:cubicBezTo>
                  <a:pt x="1880292" y="3872871"/>
                  <a:pt x="1855045" y="3911407"/>
                  <a:pt x="1841756" y="3911407"/>
                </a:cubicBezTo>
                <a:cubicBezTo>
                  <a:pt x="1829132" y="3975190"/>
                  <a:pt x="1790596" y="4013062"/>
                  <a:pt x="1764684" y="4076845"/>
                </a:cubicBezTo>
                <a:cubicBezTo>
                  <a:pt x="1764684" y="4076845"/>
                  <a:pt x="1764684" y="4076845"/>
                  <a:pt x="1764684" y="4064222"/>
                </a:cubicBezTo>
                <a:cubicBezTo>
                  <a:pt x="1764684" y="4128005"/>
                  <a:pt x="1713524" y="4165877"/>
                  <a:pt x="1700236" y="4229661"/>
                </a:cubicBezTo>
                <a:cubicBezTo>
                  <a:pt x="1712860" y="4229661"/>
                  <a:pt x="1712860" y="4229661"/>
                  <a:pt x="1712860" y="4229661"/>
                </a:cubicBezTo>
                <a:cubicBezTo>
                  <a:pt x="1725484" y="4217037"/>
                  <a:pt x="1712860" y="4217037"/>
                  <a:pt x="1712860" y="4217037"/>
                </a:cubicBezTo>
                <a:cubicBezTo>
                  <a:pt x="1738772" y="4191789"/>
                  <a:pt x="1738772" y="4140629"/>
                  <a:pt x="1777308" y="4128005"/>
                </a:cubicBezTo>
                <a:cubicBezTo>
                  <a:pt x="1777308" y="4102758"/>
                  <a:pt x="1777308" y="4064222"/>
                  <a:pt x="1803220" y="4076845"/>
                </a:cubicBezTo>
                <a:cubicBezTo>
                  <a:pt x="1803220" y="4013062"/>
                  <a:pt x="1854380" y="3987814"/>
                  <a:pt x="1854380" y="3924030"/>
                </a:cubicBezTo>
                <a:cubicBezTo>
                  <a:pt x="1880292" y="3872871"/>
                  <a:pt x="1905540" y="3847623"/>
                  <a:pt x="1918828" y="3809751"/>
                </a:cubicBezTo>
                <a:cubicBezTo>
                  <a:pt x="1944740" y="3784503"/>
                  <a:pt x="1957364" y="3745967"/>
                  <a:pt x="1957364" y="3695472"/>
                </a:cubicBezTo>
                <a:cubicBezTo>
                  <a:pt x="1969988" y="3670224"/>
                  <a:pt x="1995900" y="3657600"/>
                  <a:pt x="2008524" y="3631688"/>
                </a:cubicBezTo>
                <a:cubicBezTo>
                  <a:pt x="2021148" y="3631688"/>
                  <a:pt x="2034436" y="3619064"/>
                  <a:pt x="2034436" y="3644312"/>
                </a:cubicBezTo>
                <a:cubicBezTo>
                  <a:pt x="2021812" y="3656936"/>
                  <a:pt x="2034436" y="3669560"/>
                  <a:pt x="2034436" y="3695472"/>
                </a:cubicBezTo>
                <a:lnTo>
                  <a:pt x="2021812" y="3695472"/>
                </a:lnTo>
                <a:cubicBezTo>
                  <a:pt x="2009188" y="3708096"/>
                  <a:pt x="1995900" y="3733344"/>
                  <a:pt x="2009188" y="3746632"/>
                </a:cubicBezTo>
                <a:cubicBezTo>
                  <a:pt x="1996565" y="3759256"/>
                  <a:pt x="1996565" y="3771880"/>
                  <a:pt x="1996565" y="3784503"/>
                </a:cubicBezTo>
                <a:cubicBezTo>
                  <a:pt x="1970653" y="3809751"/>
                  <a:pt x="1970653" y="3848287"/>
                  <a:pt x="1945405" y="3873535"/>
                </a:cubicBezTo>
                <a:cubicBezTo>
                  <a:pt x="1945405" y="3886159"/>
                  <a:pt x="1958029" y="3886159"/>
                  <a:pt x="1958029" y="3886159"/>
                </a:cubicBezTo>
                <a:cubicBezTo>
                  <a:pt x="1932116" y="3962567"/>
                  <a:pt x="1906869" y="4051598"/>
                  <a:pt x="1868333" y="4115382"/>
                </a:cubicBezTo>
                <a:cubicBezTo>
                  <a:pt x="1868333" y="4166541"/>
                  <a:pt x="1855709" y="4217037"/>
                  <a:pt x="1829797" y="4255573"/>
                </a:cubicBezTo>
                <a:lnTo>
                  <a:pt x="1829797" y="4255573"/>
                </a:lnTo>
                <a:cubicBezTo>
                  <a:pt x="1855709" y="4268197"/>
                  <a:pt x="1842420" y="4255573"/>
                  <a:pt x="1842420" y="4230326"/>
                </a:cubicBezTo>
                <a:cubicBezTo>
                  <a:pt x="1855045" y="4230326"/>
                  <a:pt x="1855045" y="4217701"/>
                  <a:pt x="1868333" y="4230326"/>
                </a:cubicBezTo>
                <a:cubicBezTo>
                  <a:pt x="1855709" y="4192454"/>
                  <a:pt x="1906869" y="4192454"/>
                  <a:pt x="1894245" y="4153918"/>
                </a:cubicBezTo>
                <a:cubicBezTo>
                  <a:pt x="1894245" y="4153918"/>
                  <a:pt x="1894245" y="4166541"/>
                  <a:pt x="1881621" y="4166541"/>
                </a:cubicBezTo>
                <a:cubicBezTo>
                  <a:pt x="1894245" y="4115382"/>
                  <a:pt x="1907533" y="4090134"/>
                  <a:pt x="1932781" y="4052262"/>
                </a:cubicBezTo>
                <a:cubicBezTo>
                  <a:pt x="1920157" y="4064886"/>
                  <a:pt x="1920157" y="4064886"/>
                  <a:pt x="1920157" y="4077510"/>
                </a:cubicBezTo>
                <a:cubicBezTo>
                  <a:pt x="1946069" y="4052262"/>
                  <a:pt x="1932781" y="4001103"/>
                  <a:pt x="1971317" y="3988478"/>
                </a:cubicBezTo>
                <a:cubicBezTo>
                  <a:pt x="1983941" y="4026350"/>
                  <a:pt x="1932781" y="4064886"/>
                  <a:pt x="1958693" y="4102758"/>
                </a:cubicBezTo>
                <a:cubicBezTo>
                  <a:pt x="1946069" y="4102758"/>
                  <a:pt x="1958693" y="4115382"/>
                  <a:pt x="1946069" y="4115382"/>
                </a:cubicBezTo>
                <a:cubicBezTo>
                  <a:pt x="1946069" y="4115382"/>
                  <a:pt x="1958693" y="4102758"/>
                  <a:pt x="1933445" y="4102758"/>
                </a:cubicBezTo>
                <a:cubicBezTo>
                  <a:pt x="1933445" y="4128005"/>
                  <a:pt x="1933445" y="4140629"/>
                  <a:pt x="1907533" y="4166541"/>
                </a:cubicBezTo>
                <a:cubicBezTo>
                  <a:pt x="1933445" y="4204413"/>
                  <a:pt x="1894909" y="4230326"/>
                  <a:pt x="1907533" y="4255573"/>
                </a:cubicBezTo>
                <a:cubicBezTo>
                  <a:pt x="1933445" y="4179165"/>
                  <a:pt x="1971981" y="4141294"/>
                  <a:pt x="1997229" y="4064886"/>
                </a:cubicBezTo>
                <a:cubicBezTo>
                  <a:pt x="2009853" y="4064886"/>
                  <a:pt x="2009853" y="4027014"/>
                  <a:pt x="2023141" y="4027014"/>
                </a:cubicBezTo>
                <a:cubicBezTo>
                  <a:pt x="2023141" y="4039638"/>
                  <a:pt x="2023141" y="4052262"/>
                  <a:pt x="2010517" y="4052262"/>
                </a:cubicBezTo>
                <a:cubicBezTo>
                  <a:pt x="2023141" y="4077510"/>
                  <a:pt x="2010517" y="4090134"/>
                  <a:pt x="2010517" y="4103422"/>
                </a:cubicBezTo>
                <a:cubicBezTo>
                  <a:pt x="2049053" y="4065551"/>
                  <a:pt x="2061677" y="4001767"/>
                  <a:pt x="2087589" y="3963231"/>
                </a:cubicBezTo>
                <a:cubicBezTo>
                  <a:pt x="2087589" y="3937983"/>
                  <a:pt x="2087589" y="3925359"/>
                  <a:pt x="2113502" y="3912071"/>
                </a:cubicBezTo>
                <a:cubicBezTo>
                  <a:pt x="2113502" y="3835663"/>
                  <a:pt x="2164661" y="3771880"/>
                  <a:pt x="2203198" y="3682848"/>
                </a:cubicBezTo>
                <a:cubicBezTo>
                  <a:pt x="2203198" y="3682848"/>
                  <a:pt x="2203198" y="3682848"/>
                  <a:pt x="2215821" y="3682848"/>
                </a:cubicBezTo>
                <a:cubicBezTo>
                  <a:pt x="2203198" y="3644976"/>
                  <a:pt x="2241733" y="3631688"/>
                  <a:pt x="2241733" y="3606440"/>
                </a:cubicBezTo>
                <a:cubicBezTo>
                  <a:pt x="2292893" y="3606440"/>
                  <a:pt x="2306182" y="3530033"/>
                  <a:pt x="2357342" y="3504785"/>
                </a:cubicBezTo>
                <a:cubicBezTo>
                  <a:pt x="2357342" y="3517409"/>
                  <a:pt x="2357342" y="3517409"/>
                  <a:pt x="2357342" y="3530033"/>
                </a:cubicBezTo>
                <a:cubicBezTo>
                  <a:pt x="2331429" y="3530033"/>
                  <a:pt x="2318806" y="3555280"/>
                  <a:pt x="2344718" y="3555280"/>
                </a:cubicBezTo>
                <a:cubicBezTo>
                  <a:pt x="2357342" y="3530033"/>
                  <a:pt x="2383254" y="3504121"/>
                  <a:pt x="2409166" y="3504121"/>
                </a:cubicBezTo>
                <a:cubicBezTo>
                  <a:pt x="2383254" y="3504121"/>
                  <a:pt x="2409166" y="3516744"/>
                  <a:pt x="2409166" y="3529368"/>
                </a:cubicBezTo>
                <a:cubicBezTo>
                  <a:pt x="2421790" y="3529368"/>
                  <a:pt x="2435078" y="3541992"/>
                  <a:pt x="2435078" y="3529368"/>
                </a:cubicBezTo>
                <a:cubicBezTo>
                  <a:pt x="2422454" y="3529368"/>
                  <a:pt x="2435078" y="3516744"/>
                  <a:pt x="2435078" y="3516744"/>
                </a:cubicBezTo>
                <a:cubicBezTo>
                  <a:pt x="2435078" y="3491497"/>
                  <a:pt x="2409166" y="3478873"/>
                  <a:pt x="2396542" y="3465584"/>
                </a:cubicBezTo>
                <a:cubicBezTo>
                  <a:pt x="2396542" y="3440337"/>
                  <a:pt x="2409166" y="3427713"/>
                  <a:pt x="2422454" y="3401801"/>
                </a:cubicBezTo>
                <a:cubicBezTo>
                  <a:pt x="2422454" y="3401801"/>
                  <a:pt x="2422454" y="3427048"/>
                  <a:pt x="2435078" y="3427048"/>
                </a:cubicBezTo>
                <a:cubicBezTo>
                  <a:pt x="2422454" y="3363265"/>
                  <a:pt x="2473614" y="3338017"/>
                  <a:pt x="2499526" y="3299481"/>
                </a:cubicBezTo>
                <a:cubicBezTo>
                  <a:pt x="2512150" y="3299481"/>
                  <a:pt x="2525438" y="3312105"/>
                  <a:pt x="2525438" y="3312105"/>
                </a:cubicBezTo>
                <a:cubicBezTo>
                  <a:pt x="2512815" y="3337353"/>
                  <a:pt x="2499526" y="3349977"/>
                  <a:pt x="2512815" y="3375889"/>
                </a:cubicBezTo>
                <a:cubicBezTo>
                  <a:pt x="2500191" y="3375889"/>
                  <a:pt x="2500191" y="3375889"/>
                  <a:pt x="2500191" y="3375889"/>
                </a:cubicBezTo>
                <a:cubicBezTo>
                  <a:pt x="2512815" y="3401136"/>
                  <a:pt x="2474278" y="3413760"/>
                  <a:pt x="2487567" y="3439673"/>
                </a:cubicBezTo>
                <a:cubicBezTo>
                  <a:pt x="2474943" y="3439673"/>
                  <a:pt x="2461655" y="3477544"/>
                  <a:pt x="2436407" y="3503456"/>
                </a:cubicBezTo>
                <a:cubicBezTo>
                  <a:pt x="2449031" y="3503456"/>
                  <a:pt x="2449031" y="3516080"/>
                  <a:pt x="2462319" y="3528704"/>
                </a:cubicBezTo>
                <a:cubicBezTo>
                  <a:pt x="2449695" y="3553952"/>
                  <a:pt x="2436407" y="3605111"/>
                  <a:pt x="2411159" y="3617735"/>
                </a:cubicBezTo>
                <a:cubicBezTo>
                  <a:pt x="2423783" y="3617735"/>
                  <a:pt x="2423783" y="3617735"/>
                  <a:pt x="2437071" y="3617735"/>
                </a:cubicBezTo>
                <a:cubicBezTo>
                  <a:pt x="2437071" y="3605111"/>
                  <a:pt x="2437071" y="3566575"/>
                  <a:pt x="2462984" y="3566575"/>
                </a:cubicBezTo>
                <a:cubicBezTo>
                  <a:pt x="2462984" y="3579199"/>
                  <a:pt x="2475607" y="3553952"/>
                  <a:pt x="2488896" y="3566575"/>
                </a:cubicBezTo>
                <a:cubicBezTo>
                  <a:pt x="2514808" y="3655607"/>
                  <a:pt x="2424447" y="3706767"/>
                  <a:pt x="2450359" y="3783175"/>
                </a:cubicBezTo>
                <a:cubicBezTo>
                  <a:pt x="2462984" y="3783175"/>
                  <a:pt x="2462984" y="3770551"/>
                  <a:pt x="2462984" y="3770551"/>
                </a:cubicBezTo>
                <a:cubicBezTo>
                  <a:pt x="2462984" y="3783175"/>
                  <a:pt x="2462984" y="3795798"/>
                  <a:pt x="2475607" y="3795798"/>
                </a:cubicBezTo>
                <a:cubicBezTo>
                  <a:pt x="2475607" y="3732015"/>
                  <a:pt x="2501519" y="3681519"/>
                  <a:pt x="2514143" y="3617735"/>
                </a:cubicBezTo>
                <a:cubicBezTo>
                  <a:pt x="2526767" y="3617735"/>
                  <a:pt x="2514143" y="3592488"/>
                  <a:pt x="2540055" y="3592488"/>
                </a:cubicBezTo>
                <a:cubicBezTo>
                  <a:pt x="2540055" y="3617735"/>
                  <a:pt x="2527432" y="3617735"/>
                  <a:pt x="2540055" y="3630359"/>
                </a:cubicBezTo>
                <a:cubicBezTo>
                  <a:pt x="2540055" y="3630359"/>
                  <a:pt x="2540055" y="3630359"/>
                  <a:pt x="2527432" y="3630359"/>
                </a:cubicBezTo>
                <a:cubicBezTo>
                  <a:pt x="2514808" y="3681519"/>
                  <a:pt x="2514808" y="3719391"/>
                  <a:pt x="2501519" y="3770551"/>
                </a:cubicBezTo>
                <a:cubicBezTo>
                  <a:pt x="2527432" y="3732679"/>
                  <a:pt x="2514143" y="3681519"/>
                  <a:pt x="2540055" y="3656271"/>
                </a:cubicBezTo>
                <a:cubicBezTo>
                  <a:pt x="2527432" y="3668895"/>
                  <a:pt x="2540055" y="3668895"/>
                  <a:pt x="2527432" y="3694143"/>
                </a:cubicBezTo>
                <a:cubicBezTo>
                  <a:pt x="2553344" y="3668895"/>
                  <a:pt x="2553344" y="3642983"/>
                  <a:pt x="2553344" y="3605111"/>
                </a:cubicBezTo>
                <a:lnTo>
                  <a:pt x="2553344" y="3605111"/>
                </a:lnTo>
                <a:cubicBezTo>
                  <a:pt x="2565968" y="3605111"/>
                  <a:pt x="2565968" y="3579864"/>
                  <a:pt x="2553344" y="3579864"/>
                </a:cubicBezTo>
                <a:cubicBezTo>
                  <a:pt x="2565968" y="3579864"/>
                  <a:pt x="2553344" y="3592488"/>
                  <a:pt x="2553344" y="3579864"/>
                </a:cubicBezTo>
                <a:cubicBezTo>
                  <a:pt x="2553344" y="3567240"/>
                  <a:pt x="2553344" y="3567240"/>
                  <a:pt x="2565968" y="3567240"/>
                </a:cubicBezTo>
                <a:cubicBezTo>
                  <a:pt x="2553344" y="3541992"/>
                  <a:pt x="2565968" y="3503456"/>
                  <a:pt x="2565968" y="3478208"/>
                </a:cubicBezTo>
                <a:cubicBezTo>
                  <a:pt x="2553344" y="3478208"/>
                  <a:pt x="2565968" y="3503456"/>
                  <a:pt x="2540055" y="3490832"/>
                </a:cubicBezTo>
                <a:cubicBezTo>
                  <a:pt x="2540055" y="3503456"/>
                  <a:pt x="2540055" y="3516080"/>
                  <a:pt x="2540055" y="3528704"/>
                </a:cubicBezTo>
                <a:cubicBezTo>
                  <a:pt x="2527432" y="3516080"/>
                  <a:pt x="2540055" y="3528704"/>
                  <a:pt x="2527432" y="3528704"/>
                </a:cubicBezTo>
                <a:cubicBezTo>
                  <a:pt x="2527432" y="3528704"/>
                  <a:pt x="2540055" y="3541328"/>
                  <a:pt x="2527432" y="3553952"/>
                </a:cubicBezTo>
                <a:cubicBezTo>
                  <a:pt x="2514808" y="3541328"/>
                  <a:pt x="2514808" y="3528704"/>
                  <a:pt x="2501519" y="3528704"/>
                </a:cubicBezTo>
                <a:cubicBezTo>
                  <a:pt x="2514143" y="3528704"/>
                  <a:pt x="2514143" y="3528704"/>
                  <a:pt x="2501519" y="3516080"/>
                </a:cubicBezTo>
                <a:cubicBezTo>
                  <a:pt x="2475607" y="3503456"/>
                  <a:pt x="2514143" y="3452296"/>
                  <a:pt x="2514143" y="3427048"/>
                </a:cubicBezTo>
                <a:cubicBezTo>
                  <a:pt x="2488231" y="3375889"/>
                  <a:pt x="2552679" y="3325393"/>
                  <a:pt x="2526767" y="3299481"/>
                </a:cubicBezTo>
                <a:cubicBezTo>
                  <a:pt x="2514143" y="3286857"/>
                  <a:pt x="2500855" y="3299481"/>
                  <a:pt x="2500855" y="3299481"/>
                </a:cubicBezTo>
                <a:cubicBezTo>
                  <a:pt x="2500855" y="3286857"/>
                  <a:pt x="2513479" y="3299481"/>
                  <a:pt x="2526767" y="3286857"/>
                </a:cubicBezTo>
                <a:cubicBezTo>
                  <a:pt x="2539391" y="3299481"/>
                  <a:pt x="2552679" y="3312105"/>
                  <a:pt x="2565303" y="3324729"/>
                </a:cubicBezTo>
                <a:cubicBezTo>
                  <a:pt x="2565303" y="3324729"/>
                  <a:pt x="2577927" y="3324729"/>
                  <a:pt x="2591215" y="3337353"/>
                </a:cubicBezTo>
                <a:cubicBezTo>
                  <a:pt x="2591215" y="3324729"/>
                  <a:pt x="2578592" y="3312105"/>
                  <a:pt x="2578592" y="3299481"/>
                </a:cubicBezTo>
                <a:cubicBezTo>
                  <a:pt x="2604504" y="3312105"/>
                  <a:pt x="2617127" y="3312105"/>
                  <a:pt x="2629751" y="3337353"/>
                </a:cubicBezTo>
                <a:cubicBezTo>
                  <a:pt x="2617127" y="3337353"/>
                  <a:pt x="2617127" y="3337353"/>
                  <a:pt x="2617127" y="3349977"/>
                </a:cubicBezTo>
                <a:cubicBezTo>
                  <a:pt x="2643040" y="3362600"/>
                  <a:pt x="2655664" y="3375224"/>
                  <a:pt x="2681576" y="3401136"/>
                </a:cubicBezTo>
                <a:cubicBezTo>
                  <a:pt x="2681576" y="3375889"/>
                  <a:pt x="2694200" y="3349977"/>
                  <a:pt x="2707488" y="3337353"/>
                </a:cubicBezTo>
                <a:cubicBezTo>
                  <a:pt x="2707488" y="3349977"/>
                  <a:pt x="2720112" y="3337353"/>
                  <a:pt x="2720112" y="3349977"/>
                </a:cubicBezTo>
                <a:lnTo>
                  <a:pt x="2732736" y="3349977"/>
                </a:lnTo>
                <a:cubicBezTo>
                  <a:pt x="2720112" y="3362600"/>
                  <a:pt x="2706823" y="3375224"/>
                  <a:pt x="2720112" y="3362600"/>
                </a:cubicBezTo>
                <a:cubicBezTo>
                  <a:pt x="2707488" y="3387848"/>
                  <a:pt x="2746024" y="3451632"/>
                  <a:pt x="2707488" y="3464256"/>
                </a:cubicBezTo>
                <a:cubicBezTo>
                  <a:pt x="2720112" y="3464256"/>
                  <a:pt x="2694864" y="3489504"/>
                  <a:pt x="2707488" y="3489504"/>
                </a:cubicBezTo>
                <a:cubicBezTo>
                  <a:pt x="2720112" y="3476880"/>
                  <a:pt x="2720112" y="3464256"/>
                  <a:pt x="2733400" y="3464256"/>
                </a:cubicBezTo>
                <a:cubicBezTo>
                  <a:pt x="2746024" y="3476880"/>
                  <a:pt x="2746024" y="3502127"/>
                  <a:pt x="2746024" y="3528040"/>
                </a:cubicBezTo>
                <a:cubicBezTo>
                  <a:pt x="2771936" y="3540664"/>
                  <a:pt x="2758648" y="3591823"/>
                  <a:pt x="2784560" y="3617071"/>
                </a:cubicBezTo>
                <a:cubicBezTo>
                  <a:pt x="2797184" y="3591823"/>
                  <a:pt x="2771936" y="3579199"/>
                  <a:pt x="2784560" y="3553287"/>
                </a:cubicBezTo>
                <a:cubicBezTo>
                  <a:pt x="2784560" y="3578535"/>
                  <a:pt x="2797184" y="3642319"/>
                  <a:pt x="2810472" y="3629695"/>
                </a:cubicBezTo>
                <a:cubicBezTo>
                  <a:pt x="2797848" y="3604447"/>
                  <a:pt x="2784560" y="3489504"/>
                  <a:pt x="2759312" y="3451632"/>
                </a:cubicBezTo>
                <a:cubicBezTo>
                  <a:pt x="2771936" y="3439008"/>
                  <a:pt x="2759312" y="3413760"/>
                  <a:pt x="2785224" y="3413760"/>
                </a:cubicBezTo>
                <a:cubicBezTo>
                  <a:pt x="2797848" y="3413760"/>
                  <a:pt x="2797848" y="3413760"/>
                  <a:pt x="2797848" y="3426384"/>
                </a:cubicBezTo>
                <a:cubicBezTo>
                  <a:pt x="2823760" y="3426384"/>
                  <a:pt x="2810472" y="3426384"/>
                  <a:pt x="2823760" y="3439008"/>
                </a:cubicBezTo>
                <a:cubicBezTo>
                  <a:pt x="2823760" y="3401136"/>
                  <a:pt x="2811137" y="3413760"/>
                  <a:pt x="2811137" y="3387848"/>
                </a:cubicBezTo>
                <a:cubicBezTo>
                  <a:pt x="2823760" y="3387848"/>
                  <a:pt x="2823760" y="3375224"/>
                  <a:pt x="2837049" y="3375224"/>
                </a:cubicBezTo>
                <a:cubicBezTo>
                  <a:pt x="2824425" y="3362600"/>
                  <a:pt x="2849672" y="3337353"/>
                  <a:pt x="2875585" y="3337353"/>
                </a:cubicBezTo>
                <a:cubicBezTo>
                  <a:pt x="2888209" y="3362600"/>
                  <a:pt x="2875585" y="3401136"/>
                  <a:pt x="2901497" y="3413760"/>
                </a:cubicBezTo>
                <a:cubicBezTo>
                  <a:pt x="2901497" y="3413760"/>
                  <a:pt x="2901497" y="3388513"/>
                  <a:pt x="2901497" y="3375889"/>
                </a:cubicBezTo>
                <a:cubicBezTo>
                  <a:pt x="2952657" y="3363265"/>
                  <a:pt x="2940033" y="3427048"/>
                  <a:pt x="2965945" y="3439673"/>
                </a:cubicBezTo>
                <a:cubicBezTo>
                  <a:pt x="2978569" y="3427048"/>
                  <a:pt x="2965945" y="3401801"/>
                  <a:pt x="2991857" y="3401801"/>
                </a:cubicBezTo>
                <a:cubicBezTo>
                  <a:pt x="3004481" y="3414425"/>
                  <a:pt x="2991857" y="3427048"/>
                  <a:pt x="2991857" y="3439673"/>
                </a:cubicBezTo>
                <a:lnTo>
                  <a:pt x="3004481" y="3439673"/>
                </a:lnTo>
                <a:cubicBezTo>
                  <a:pt x="3004481" y="3452296"/>
                  <a:pt x="3004481" y="3452296"/>
                  <a:pt x="3004481" y="3464920"/>
                </a:cubicBezTo>
                <a:cubicBezTo>
                  <a:pt x="3017105" y="3490168"/>
                  <a:pt x="3043017" y="3490168"/>
                  <a:pt x="3030393" y="3502792"/>
                </a:cubicBezTo>
                <a:cubicBezTo>
                  <a:pt x="3043017" y="3502792"/>
                  <a:pt x="3030393" y="3515415"/>
                  <a:pt x="3043017" y="3528040"/>
                </a:cubicBezTo>
                <a:cubicBezTo>
                  <a:pt x="3043017" y="3540664"/>
                  <a:pt x="3068929" y="3553287"/>
                  <a:pt x="3068929" y="3565911"/>
                </a:cubicBezTo>
                <a:cubicBezTo>
                  <a:pt x="3081553" y="3565911"/>
                  <a:pt x="3068929" y="3578535"/>
                  <a:pt x="3081553" y="3578535"/>
                </a:cubicBezTo>
                <a:cubicBezTo>
                  <a:pt x="3081553" y="3540664"/>
                  <a:pt x="3043017" y="3502127"/>
                  <a:pt x="3030393" y="3476880"/>
                </a:cubicBezTo>
                <a:cubicBezTo>
                  <a:pt x="3043017" y="3476880"/>
                  <a:pt x="3043017" y="3489504"/>
                  <a:pt x="3056305" y="3476880"/>
                </a:cubicBezTo>
                <a:cubicBezTo>
                  <a:pt x="3043681" y="3476880"/>
                  <a:pt x="3030393" y="3464256"/>
                  <a:pt x="3043681" y="3451632"/>
                </a:cubicBezTo>
                <a:cubicBezTo>
                  <a:pt x="3069594" y="3476880"/>
                  <a:pt x="3094841" y="3502792"/>
                  <a:pt x="3082217" y="3540664"/>
                </a:cubicBezTo>
                <a:cubicBezTo>
                  <a:pt x="3082217" y="3540664"/>
                  <a:pt x="3082217" y="3528040"/>
                  <a:pt x="3069594" y="3540664"/>
                </a:cubicBezTo>
                <a:cubicBezTo>
                  <a:pt x="3082217" y="3540664"/>
                  <a:pt x="3082217" y="3565911"/>
                  <a:pt x="3095506" y="3565911"/>
                </a:cubicBezTo>
                <a:cubicBezTo>
                  <a:pt x="3082882" y="3578535"/>
                  <a:pt x="3069594" y="3578535"/>
                  <a:pt x="3082882" y="3591159"/>
                </a:cubicBezTo>
                <a:cubicBezTo>
                  <a:pt x="3095506" y="3591159"/>
                  <a:pt x="3082882" y="3565911"/>
                  <a:pt x="3108794" y="3578535"/>
                </a:cubicBezTo>
                <a:cubicBezTo>
                  <a:pt x="3096170" y="3591159"/>
                  <a:pt x="3121418" y="3591159"/>
                  <a:pt x="3121418" y="3603783"/>
                </a:cubicBezTo>
                <a:cubicBezTo>
                  <a:pt x="3121418" y="3591159"/>
                  <a:pt x="3134042" y="3591159"/>
                  <a:pt x="3134042" y="3578535"/>
                </a:cubicBezTo>
                <a:cubicBezTo>
                  <a:pt x="3134042" y="3578535"/>
                  <a:pt x="3121418" y="3565911"/>
                  <a:pt x="3134042" y="3553287"/>
                </a:cubicBezTo>
                <a:cubicBezTo>
                  <a:pt x="3146666" y="3578535"/>
                  <a:pt x="3146666" y="3591159"/>
                  <a:pt x="3172578" y="3617071"/>
                </a:cubicBezTo>
                <a:cubicBezTo>
                  <a:pt x="3172578" y="3617071"/>
                  <a:pt x="3172578" y="3629695"/>
                  <a:pt x="3172578" y="3642319"/>
                </a:cubicBezTo>
                <a:cubicBezTo>
                  <a:pt x="3159954" y="3629695"/>
                  <a:pt x="3146666" y="3667566"/>
                  <a:pt x="3159954" y="3680191"/>
                </a:cubicBezTo>
                <a:cubicBezTo>
                  <a:pt x="3159954" y="3667566"/>
                  <a:pt x="3172578" y="3680191"/>
                  <a:pt x="3185866" y="3667566"/>
                </a:cubicBezTo>
                <a:cubicBezTo>
                  <a:pt x="3173242" y="3654942"/>
                  <a:pt x="3173242" y="3629695"/>
                  <a:pt x="3185866" y="3629695"/>
                </a:cubicBezTo>
                <a:cubicBezTo>
                  <a:pt x="3211778" y="3629695"/>
                  <a:pt x="3224402" y="3654942"/>
                  <a:pt x="3224402" y="3667566"/>
                </a:cubicBezTo>
                <a:cubicBezTo>
                  <a:pt x="3224402" y="3654942"/>
                  <a:pt x="3237026" y="3667566"/>
                  <a:pt x="3250314" y="3667566"/>
                </a:cubicBezTo>
                <a:cubicBezTo>
                  <a:pt x="3262938" y="3629695"/>
                  <a:pt x="3224402" y="3616407"/>
                  <a:pt x="3224402" y="3565911"/>
                </a:cubicBezTo>
                <a:cubicBezTo>
                  <a:pt x="3237026" y="3565911"/>
                  <a:pt x="3262938" y="3565911"/>
                  <a:pt x="3262938" y="3578535"/>
                </a:cubicBezTo>
                <a:cubicBezTo>
                  <a:pt x="3288850" y="3578535"/>
                  <a:pt x="3288850" y="3616407"/>
                  <a:pt x="3314098" y="3616407"/>
                </a:cubicBezTo>
                <a:cubicBezTo>
                  <a:pt x="3301474" y="3578535"/>
                  <a:pt x="3249650" y="3565247"/>
                  <a:pt x="3262938" y="3527375"/>
                </a:cubicBezTo>
                <a:cubicBezTo>
                  <a:pt x="3237026" y="3527375"/>
                  <a:pt x="3237026" y="3502127"/>
                  <a:pt x="3224402" y="3502127"/>
                </a:cubicBezTo>
                <a:cubicBezTo>
                  <a:pt x="3211778" y="3489504"/>
                  <a:pt x="3224402" y="3476880"/>
                  <a:pt x="3224402" y="3464256"/>
                </a:cubicBezTo>
                <a:cubicBezTo>
                  <a:pt x="3211778" y="3476880"/>
                  <a:pt x="3198490" y="3476880"/>
                  <a:pt x="3198490" y="3489504"/>
                </a:cubicBezTo>
                <a:cubicBezTo>
                  <a:pt x="3185866" y="3476880"/>
                  <a:pt x="3172578" y="3464256"/>
                  <a:pt x="3172578" y="3451632"/>
                </a:cubicBezTo>
                <a:cubicBezTo>
                  <a:pt x="3159954" y="3451632"/>
                  <a:pt x="3146666" y="3451632"/>
                  <a:pt x="3146666" y="3464256"/>
                </a:cubicBezTo>
                <a:cubicBezTo>
                  <a:pt x="3146666" y="3451632"/>
                  <a:pt x="3134042" y="3426384"/>
                  <a:pt x="3159289" y="3426384"/>
                </a:cubicBezTo>
                <a:cubicBezTo>
                  <a:pt x="3171913" y="3477544"/>
                  <a:pt x="3262274" y="3439008"/>
                  <a:pt x="3248985" y="3515415"/>
                </a:cubicBezTo>
                <a:cubicBezTo>
                  <a:pt x="3261609" y="3515415"/>
                  <a:pt x="3261609" y="3502792"/>
                  <a:pt x="3287521" y="3502792"/>
                </a:cubicBezTo>
                <a:cubicBezTo>
                  <a:pt x="3287521" y="3451632"/>
                  <a:pt x="3248985" y="3439008"/>
                  <a:pt x="3236362" y="3388513"/>
                </a:cubicBezTo>
                <a:cubicBezTo>
                  <a:pt x="3236362" y="3388513"/>
                  <a:pt x="3223738" y="3375889"/>
                  <a:pt x="3236362" y="3363265"/>
                </a:cubicBezTo>
                <a:cubicBezTo>
                  <a:pt x="3236362" y="3388513"/>
                  <a:pt x="3262274" y="3414425"/>
                  <a:pt x="3262274" y="3388513"/>
                </a:cubicBezTo>
                <a:cubicBezTo>
                  <a:pt x="3262274" y="3401136"/>
                  <a:pt x="3274898" y="3401136"/>
                  <a:pt x="3274898" y="3401136"/>
                </a:cubicBezTo>
                <a:cubicBezTo>
                  <a:pt x="3287521" y="3388513"/>
                  <a:pt x="3262274" y="3349977"/>
                  <a:pt x="3287521" y="3337353"/>
                </a:cubicBezTo>
                <a:cubicBezTo>
                  <a:pt x="3287521" y="3362600"/>
                  <a:pt x="3326057" y="3388513"/>
                  <a:pt x="3326057" y="3426384"/>
                </a:cubicBezTo>
                <a:lnTo>
                  <a:pt x="3338681" y="3426384"/>
                </a:lnTo>
                <a:cubicBezTo>
                  <a:pt x="3351305" y="3439008"/>
                  <a:pt x="3338681" y="3451632"/>
                  <a:pt x="3326057" y="3451632"/>
                </a:cubicBezTo>
                <a:cubicBezTo>
                  <a:pt x="3313434" y="3451632"/>
                  <a:pt x="3313434" y="3426384"/>
                  <a:pt x="3300145" y="3426384"/>
                </a:cubicBezTo>
                <a:lnTo>
                  <a:pt x="3287521" y="3426384"/>
                </a:lnTo>
                <a:cubicBezTo>
                  <a:pt x="3300145" y="3439008"/>
                  <a:pt x="3313434" y="3464256"/>
                  <a:pt x="3313434" y="3490168"/>
                </a:cubicBezTo>
                <a:cubicBezTo>
                  <a:pt x="3313434" y="3502792"/>
                  <a:pt x="3300810" y="3502792"/>
                  <a:pt x="3313434" y="3515415"/>
                </a:cubicBezTo>
                <a:cubicBezTo>
                  <a:pt x="3339346" y="3515415"/>
                  <a:pt x="3313434" y="3490168"/>
                  <a:pt x="3339346" y="3502792"/>
                </a:cubicBezTo>
                <a:cubicBezTo>
                  <a:pt x="3339346" y="3490168"/>
                  <a:pt x="3326722" y="3490168"/>
                  <a:pt x="3326722" y="3477544"/>
                </a:cubicBezTo>
                <a:cubicBezTo>
                  <a:pt x="3339346" y="3477544"/>
                  <a:pt x="3339346" y="3452296"/>
                  <a:pt x="3352634" y="3452296"/>
                </a:cubicBezTo>
                <a:cubicBezTo>
                  <a:pt x="3352634" y="3452296"/>
                  <a:pt x="3365258" y="3452296"/>
                  <a:pt x="3365258" y="3464920"/>
                </a:cubicBezTo>
                <a:cubicBezTo>
                  <a:pt x="3365258" y="3477544"/>
                  <a:pt x="3365258" y="3477544"/>
                  <a:pt x="3365258" y="3502792"/>
                </a:cubicBezTo>
                <a:cubicBezTo>
                  <a:pt x="3377882" y="3502792"/>
                  <a:pt x="3377882" y="3490168"/>
                  <a:pt x="3377882" y="3490168"/>
                </a:cubicBezTo>
                <a:cubicBezTo>
                  <a:pt x="3390506" y="3515415"/>
                  <a:pt x="3429041" y="3528040"/>
                  <a:pt x="3416418" y="3553952"/>
                </a:cubicBezTo>
                <a:cubicBezTo>
                  <a:pt x="3454954" y="3553952"/>
                  <a:pt x="3454954" y="3617735"/>
                  <a:pt x="3480866" y="3630359"/>
                </a:cubicBezTo>
                <a:cubicBezTo>
                  <a:pt x="3480866" y="3605111"/>
                  <a:pt x="3454954" y="3592488"/>
                  <a:pt x="3468242" y="3579199"/>
                </a:cubicBezTo>
                <a:cubicBezTo>
                  <a:pt x="3442330" y="3579199"/>
                  <a:pt x="3442330" y="3553952"/>
                  <a:pt x="3442330" y="3541328"/>
                </a:cubicBezTo>
                <a:cubicBezTo>
                  <a:pt x="3468242" y="3566575"/>
                  <a:pt x="3480866" y="3605111"/>
                  <a:pt x="3506778" y="3617735"/>
                </a:cubicBezTo>
                <a:cubicBezTo>
                  <a:pt x="3506778" y="3605111"/>
                  <a:pt x="3506778" y="3605111"/>
                  <a:pt x="3506778" y="3592488"/>
                </a:cubicBezTo>
                <a:cubicBezTo>
                  <a:pt x="3519402" y="3592488"/>
                  <a:pt x="3519402" y="3579864"/>
                  <a:pt x="3532690" y="3592488"/>
                </a:cubicBezTo>
                <a:cubicBezTo>
                  <a:pt x="3532690" y="3567240"/>
                  <a:pt x="3506778" y="3541328"/>
                  <a:pt x="3532690" y="3528704"/>
                </a:cubicBezTo>
                <a:cubicBezTo>
                  <a:pt x="3506778" y="3541328"/>
                  <a:pt x="3506778" y="3490832"/>
                  <a:pt x="3494154" y="3490832"/>
                </a:cubicBezTo>
                <a:lnTo>
                  <a:pt x="3506778" y="3478208"/>
                </a:lnTo>
                <a:cubicBezTo>
                  <a:pt x="3506778" y="3503456"/>
                  <a:pt x="3532690" y="3529368"/>
                  <a:pt x="3545314" y="3541992"/>
                </a:cubicBezTo>
                <a:cubicBezTo>
                  <a:pt x="3545314" y="3541992"/>
                  <a:pt x="3532690" y="3541992"/>
                  <a:pt x="3545314" y="3554616"/>
                </a:cubicBezTo>
                <a:cubicBezTo>
                  <a:pt x="3557938" y="3554616"/>
                  <a:pt x="3557938" y="3529368"/>
                  <a:pt x="3557938" y="3529368"/>
                </a:cubicBezTo>
                <a:cubicBezTo>
                  <a:pt x="3570562" y="3567240"/>
                  <a:pt x="3609098" y="3580528"/>
                  <a:pt x="3609098" y="3618400"/>
                </a:cubicBezTo>
                <a:cubicBezTo>
                  <a:pt x="3596474" y="3605776"/>
                  <a:pt x="3570562" y="3631024"/>
                  <a:pt x="3544650" y="3631024"/>
                </a:cubicBezTo>
                <a:cubicBezTo>
                  <a:pt x="3544650" y="3656271"/>
                  <a:pt x="3544650" y="3668895"/>
                  <a:pt x="3532026" y="3682184"/>
                </a:cubicBezTo>
                <a:cubicBezTo>
                  <a:pt x="3544650" y="3694807"/>
                  <a:pt x="3544650" y="3720055"/>
                  <a:pt x="3544650" y="3733344"/>
                </a:cubicBezTo>
                <a:cubicBezTo>
                  <a:pt x="3544650" y="3771215"/>
                  <a:pt x="3506114" y="3834999"/>
                  <a:pt x="3454954" y="3847623"/>
                </a:cubicBezTo>
                <a:cubicBezTo>
                  <a:pt x="3403794" y="3847623"/>
                  <a:pt x="3377882" y="3847623"/>
                  <a:pt x="3365258" y="3809751"/>
                </a:cubicBezTo>
                <a:cubicBezTo>
                  <a:pt x="3352634" y="3834999"/>
                  <a:pt x="3339346" y="3898783"/>
                  <a:pt x="3365258" y="3911407"/>
                </a:cubicBezTo>
                <a:cubicBezTo>
                  <a:pt x="3365258" y="3911407"/>
                  <a:pt x="3365258" y="3898783"/>
                  <a:pt x="3377882" y="3898783"/>
                </a:cubicBezTo>
                <a:cubicBezTo>
                  <a:pt x="3377882" y="3911407"/>
                  <a:pt x="3377882" y="3911407"/>
                  <a:pt x="3377882" y="3911407"/>
                </a:cubicBezTo>
                <a:cubicBezTo>
                  <a:pt x="3351970" y="3924030"/>
                  <a:pt x="3351970" y="3949278"/>
                  <a:pt x="3313434" y="3949278"/>
                </a:cubicBezTo>
                <a:cubicBezTo>
                  <a:pt x="3300810" y="3987150"/>
                  <a:pt x="3248985" y="3974526"/>
                  <a:pt x="3248985" y="4025686"/>
                </a:cubicBezTo>
                <a:cubicBezTo>
                  <a:pt x="3261609" y="4050934"/>
                  <a:pt x="3287521" y="4025686"/>
                  <a:pt x="3313434" y="4038310"/>
                </a:cubicBezTo>
                <a:cubicBezTo>
                  <a:pt x="3326057" y="3961902"/>
                  <a:pt x="3390506" y="3949278"/>
                  <a:pt x="3416418" y="3898118"/>
                </a:cubicBezTo>
                <a:cubicBezTo>
                  <a:pt x="3467578" y="3898118"/>
                  <a:pt x="3532026" y="3885494"/>
                  <a:pt x="3570562" y="3898118"/>
                </a:cubicBezTo>
                <a:cubicBezTo>
                  <a:pt x="3570562" y="3885494"/>
                  <a:pt x="3570562" y="3872871"/>
                  <a:pt x="3570562" y="3872871"/>
                </a:cubicBezTo>
                <a:cubicBezTo>
                  <a:pt x="3570562" y="3885494"/>
                  <a:pt x="3583186" y="3885494"/>
                  <a:pt x="3583186" y="3885494"/>
                </a:cubicBezTo>
                <a:cubicBezTo>
                  <a:pt x="3595810" y="3872871"/>
                  <a:pt x="3583186" y="3860247"/>
                  <a:pt x="3583186" y="3860247"/>
                </a:cubicBezTo>
                <a:cubicBezTo>
                  <a:pt x="3595810" y="3860247"/>
                  <a:pt x="3595810" y="3872871"/>
                  <a:pt x="3595810" y="3872871"/>
                </a:cubicBezTo>
                <a:cubicBezTo>
                  <a:pt x="3608433" y="3860247"/>
                  <a:pt x="3595810" y="3834999"/>
                  <a:pt x="3608433" y="3809087"/>
                </a:cubicBezTo>
                <a:cubicBezTo>
                  <a:pt x="3582521" y="3796463"/>
                  <a:pt x="3569897" y="3745303"/>
                  <a:pt x="3621057" y="3745303"/>
                </a:cubicBezTo>
                <a:cubicBezTo>
                  <a:pt x="3595145" y="3707431"/>
                  <a:pt x="3608433" y="3668895"/>
                  <a:pt x="3621057" y="3631024"/>
                </a:cubicBezTo>
                <a:cubicBezTo>
                  <a:pt x="3621057" y="3656271"/>
                  <a:pt x="3646970" y="3668895"/>
                  <a:pt x="3633681" y="3694807"/>
                </a:cubicBezTo>
                <a:cubicBezTo>
                  <a:pt x="3659593" y="3707431"/>
                  <a:pt x="3684841" y="3771215"/>
                  <a:pt x="3672217" y="3809087"/>
                </a:cubicBezTo>
                <a:cubicBezTo>
                  <a:pt x="3659593" y="3796463"/>
                  <a:pt x="3659593" y="3796463"/>
                  <a:pt x="3646305" y="3796463"/>
                </a:cubicBezTo>
                <a:cubicBezTo>
                  <a:pt x="3646305" y="3847623"/>
                  <a:pt x="3672217" y="3872871"/>
                  <a:pt x="3710753" y="3885494"/>
                </a:cubicBezTo>
                <a:lnTo>
                  <a:pt x="3710753" y="3885494"/>
                </a:lnTo>
                <a:cubicBezTo>
                  <a:pt x="3736666" y="3885494"/>
                  <a:pt x="3749289" y="3885494"/>
                  <a:pt x="3749289" y="3872871"/>
                </a:cubicBezTo>
                <a:lnTo>
                  <a:pt x="3749289" y="3885494"/>
                </a:lnTo>
                <a:cubicBezTo>
                  <a:pt x="3761913" y="3885494"/>
                  <a:pt x="3749289" y="3872871"/>
                  <a:pt x="3761913" y="3872871"/>
                </a:cubicBezTo>
                <a:lnTo>
                  <a:pt x="3761913" y="3872871"/>
                </a:lnTo>
                <a:cubicBezTo>
                  <a:pt x="3774537" y="3885494"/>
                  <a:pt x="3774537" y="3860247"/>
                  <a:pt x="3774537" y="3860247"/>
                </a:cubicBezTo>
                <a:cubicBezTo>
                  <a:pt x="3800449" y="3847623"/>
                  <a:pt x="3825697" y="3872871"/>
                  <a:pt x="3851609" y="3872871"/>
                </a:cubicBezTo>
                <a:cubicBezTo>
                  <a:pt x="3851609" y="3885494"/>
                  <a:pt x="3851609" y="3885494"/>
                  <a:pt x="3851609" y="3885494"/>
                </a:cubicBezTo>
                <a:cubicBezTo>
                  <a:pt x="3916057" y="3885494"/>
                  <a:pt x="3954593" y="3923366"/>
                  <a:pt x="3993129" y="3961902"/>
                </a:cubicBezTo>
                <a:cubicBezTo>
                  <a:pt x="4005753" y="3949278"/>
                  <a:pt x="4019042" y="3936654"/>
                  <a:pt x="4031665" y="3924030"/>
                </a:cubicBezTo>
                <a:cubicBezTo>
                  <a:pt x="4031665" y="3936654"/>
                  <a:pt x="4031665" y="3936654"/>
                  <a:pt x="4031665" y="3936654"/>
                </a:cubicBezTo>
                <a:cubicBezTo>
                  <a:pt x="4044289" y="3898783"/>
                  <a:pt x="4005753" y="3872871"/>
                  <a:pt x="4005753" y="3847623"/>
                </a:cubicBezTo>
                <a:cubicBezTo>
                  <a:pt x="4044289" y="3924030"/>
                  <a:pt x="4173185" y="3924030"/>
                  <a:pt x="4250258" y="3936654"/>
                </a:cubicBezTo>
                <a:cubicBezTo>
                  <a:pt x="4237634" y="3936654"/>
                  <a:pt x="4211722" y="3936654"/>
                  <a:pt x="4224345" y="3961902"/>
                </a:cubicBezTo>
                <a:cubicBezTo>
                  <a:pt x="4236969" y="3949278"/>
                  <a:pt x="4250258" y="3949278"/>
                  <a:pt x="4262881" y="3936654"/>
                </a:cubicBezTo>
                <a:cubicBezTo>
                  <a:pt x="4262881" y="3924030"/>
                  <a:pt x="4275505" y="3924030"/>
                  <a:pt x="4288794" y="3911407"/>
                </a:cubicBezTo>
                <a:cubicBezTo>
                  <a:pt x="4288794" y="3886159"/>
                  <a:pt x="4314706" y="3886159"/>
                  <a:pt x="4327330" y="3860247"/>
                </a:cubicBezTo>
                <a:cubicBezTo>
                  <a:pt x="4314706" y="3860247"/>
                  <a:pt x="4314706" y="3834999"/>
                  <a:pt x="4327330" y="3847623"/>
                </a:cubicBezTo>
                <a:cubicBezTo>
                  <a:pt x="4339954" y="3847623"/>
                  <a:pt x="4327330" y="3860247"/>
                  <a:pt x="4327330" y="3872871"/>
                </a:cubicBezTo>
                <a:cubicBezTo>
                  <a:pt x="4378490" y="3872871"/>
                  <a:pt x="4353242" y="3821711"/>
                  <a:pt x="4327330" y="3834999"/>
                </a:cubicBezTo>
                <a:lnTo>
                  <a:pt x="4327330" y="3822375"/>
                </a:lnTo>
                <a:cubicBezTo>
                  <a:pt x="4339954" y="3809751"/>
                  <a:pt x="4365866" y="3797127"/>
                  <a:pt x="4365866" y="3784503"/>
                </a:cubicBezTo>
                <a:cubicBezTo>
                  <a:pt x="4314706" y="3848287"/>
                  <a:pt x="4288794" y="3733344"/>
                  <a:pt x="4339954" y="3720720"/>
                </a:cubicBezTo>
                <a:cubicBezTo>
                  <a:pt x="4339954" y="3720720"/>
                  <a:pt x="4339954" y="3720720"/>
                  <a:pt x="4339954" y="3708096"/>
                </a:cubicBezTo>
                <a:cubicBezTo>
                  <a:pt x="4352577" y="3708096"/>
                  <a:pt x="4352577" y="3695472"/>
                  <a:pt x="4365866" y="3708096"/>
                </a:cubicBezTo>
                <a:cubicBezTo>
                  <a:pt x="4378490" y="3708096"/>
                  <a:pt x="4365866" y="3720720"/>
                  <a:pt x="4378490" y="3720720"/>
                </a:cubicBezTo>
                <a:cubicBezTo>
                  <a:pt x="4391114" y="3695472"/>
                  <a:pt x="4417026" y="3695472"/>
                  <a:pt x="4417026" y="3682848"/>
                </a:cubicBezTo>
                <a:lnTo>
                  <a:pt x="4417026" y="3695472"/>
                </a:lnTo>
                <a:cubicBezTo>
                  <a:pt x="4417026" y="3682848"/>
                  <a:pt x="4417026" y="3682848"/>
                  <a:pt x="4417026" y="3682848"/>
                </a:cubicBezTo>
                <a:cubicBezTo>
                  <a:pt x="4442938" y="3682848"/>
                  <a:pt x="4468186" y="3657600"/>
                  <a:pt x="4455562" y="3644976"/>
                </a:cubicBezTo>
                <a:cubicBezTo>
                  <a:pt x="4442938" y="3657600"/>
                  <a:pt x="4417026" y="3657600"/>
                  <a:pt x="4404402" y="3682848"/>
                </a:cubicBezTo>
                <a:cubicBezTo>
                  <a:pt x="4391778" y="3670224"/>
                  <a:pt x="4378490" y="3695472"/>
                  <a:pt x="4365866" y="3695472"/>
                </a:cubicBezTo>
                <a:cubicBezTo>
                  <a:pt x="4378490" y="3670224"/>
                  <a:pt x="4404402" y="3657600"/>
                  <a:pt x="4404402" y="3631688"/>
                </a:cubicBezTo>
                <a:cubicBezTo>
                  <a:pt x="4404402" y="3644312"/>
                  <a:pt x="4391778" y="3644312"/>
                  <a:pt x="4391778" y="3644312"/>
                </a:cubicBezTo>
                <a:cubicBezTo>
                  <a:pt x="4379154" y="3631688"/>
                  <a:pt x="4391778" y="3619064"/>
                  <a:pt x="4379154" y="3619064"/>
                </a:cubicBezTo>
                <a:cubicBezTo>
                  <a:pt x="4379154" y="3631688"/>
                  <a:pt x="4379154" y="3631688"/>
                  <a:pt x="4379154" y="3656936"/>
                </a:cubicBezTo>
                <a:cubicBezTo>
                  <a:pt x="4353242" y="3656936"/>
                  <a:pt x="4353242" y="3694807"/>
                  <a:pt x="4327994" y="3694807"/>
                </a:cubicBezTo>
                <a:cubicBezTo>
                  <a:pt x="4315370" y="3682184"/>
                  <a:pt x="4289458" y="3656936"/>
                  <a:pt x="4302082" y="3682184"/>
                </a:cubicBezTo>
                <a:lnTo>
                  <a:pt x="4289458" y="3682184"/>
                </a:lnTo>
                <a:cubicBezTo>
                  <a:pt x="4276834" y="3631024"/>
                  <a:pt x="4263546" y="3605776"/>
                  <a:pt x="4263546" y="3567904"/>
                </a:cubicBezTo>
                <a:cubicBezTo>
                  <a:pt x="4289458" y="3555280"/>
                  <a:pt x="4302082" y="3567904"/>
                  <a:pt x="4314706" y="3580528"/>
                </a:cubicBezTo>
                <a:cubicBezTo>
                  <a:pt x="4365866" y="3580528"/>
                  <a:pt x="4391778" y="3567904"/>
                  <a:pt x="4430314" y="3567904"/>
                </a:cubicBezTo>
                <a:cubicBezTo>
                  <a:pt x="4442938" y="3593152"/>
                  <a:pt x="4468850" y="3567904"/>
                  <a:pt x="4481474" y="3580528"/>
                </a:cubicBezTo>
                <a:cubicBezTo>
                  <a:pt x="4481474" y="3605776"/>
                  <a:pt x="4468850" y="3605776"/>
                  <a:pt x="4455562" y="3618400"/>
                </a:cubicBezTo>
                <a:cubicBezTo>
                  <a:pt x="4481474" y="3618400"/>
                  <a:pt x="4481474" y="3618400"/>
                  <a:pt x="4468186" y="3631024"/>
                </a:cubicBezTo>
                <a:cubicBezTo>
                  <a:pt x="4480810" y="3618400"/>
                  <a:pt x="4494098" y="3618400"/>
                  <a:pt x="4506721" y="3605776"/>
                </a:cubicBezTo>
                <a:cubicBezTo>
                  <a:pt x="4494098" y="3593152"/>
                  <a:pt x="4480810" y="3605776"/>
                  <a:pt x="4480810" y="3580528"/>
                </a:cubicBezTo>
                <a:cubicBezTo>
                  <a:pt x="4493433" y="3593152"/>
                  <a:pt x="4493433" y="3580528"/>
                  <a:pt x="4506721" y="3567904"/>
                </a:cubicBezTo>
                <a:cubicBezTo>
                  <a:pt x="4519346" y="3580528"/>
                  <a:pt x="4519346" y="3593152"/>
                  <a:pt x="4519346" y="3593152"/>
                </a:cubicBezTo>
                <a:cubicBezTo>
                  <a:pt x="4531969" y="3580528"/>
                  <a:pt x="4583794" y="3593152"/>
                  <a:pt x="4570505" y="3618400"/>
                </a:cubicBezTo>
                <a:cubicBezTo>
                  <a:pt x="4609041" y="3631024"/>
                  <a:pt x="4609041" y="3656271"/>
                  <a:pt x="4634953" y="3682184"/>
                </a:cubicBezTo>
                <a:cubicBezTo>
                  <a:pt x="4622330" y="3669560"/>
                  <a:pt x="4634953" y="3694807"/>
                  <a:pt x="4634953" y="3694807"/>
                </a:cubicBezTo>
                <a:cubicBezTo>
                  <a:pt x="4609041" y="3682184"/>
                  <a:pt x="4609041" y="3682184"/>
                  <a:pt x="4583794" y="3694807"/>
                </a:cubicBezTo>
                <a:cubicBezTo>
                  <a:pt x="4583794" y="3707431"/>
                  <a:pt x="4571170" y="3707431"/>
                  <a:pt x="4583794" y="3732679"/>
                </a:cubicBezTo>
                <a:lnTo>
                  <a:pt x="4571170" y="3745303"/>
                </a:lnTo>
                <a:cubicBezTo>
                  <a:pt x="4571170" y="3745303"/>
                  <a:pt x="4571170" y="3732679"/>
                  <a:pt x="4558546" y="3745303"/>
                </a:cubicBezTo>
                <a:cubicBezTo>
                  <a:pt x="4545922" y="3757927"/>
                  <a:pt x="4532634" y="3770551"/>
                  <a:pt x="4507386" y="3770551"/>
                </a:cubicBezTo>
                <a:cubicBezTo>
                  <a:pt x="4507386" y="3783175"/>
                  <a:pt x="4494762" y="3770551"/>
                  <a:pt x="4494762" y="3783175"/>
                </a:cubicBezTo>
                <a:cubicBezTo>
                  <a:pt x="4507386" y="3795798"/>
                  <a:pt x="4507386" y="3770551"/>
                  <a:pt x="4520674" y="3770551"/>
                </a:cubicBezTo>
                <a:cubicBezTo>
                  <a:pt x="4533298" y="3770551"/>
                  <a:pt x="4533298" y="3770551"/>
                  <a:pt x="4533298" y="3770551"/>
                </a:cubicBezTo>
                <a:cubicBezTo>
                  <a:pt x="4571834" y="3732679"/>
                  <a:pt x="4622994" y="3745303"/>
                  <a:pt x="4661530" y="3706767"/>
                </a:cubicBezTo>
                <a:cubicBezTo>
                  <a:pt x="4648906" y="3694143"/>
                  <a:pt x="4635618" y="3706767"/>
                  <a:pt x="4635618" y="3694143"/>
                </a:cubicBezTo>
                <a:cubicBezTo>
                  <a:pt x="4661530" y="3668895"/>
                  <a:pt x="4712690" y="3694143"/>
                  <a:pt x="4725314" y="3706767"/>
                </a:cubicBezTo>
                <a:lnTo>
                  <a:pt x="4725314" y="3706767"/>
                </a:lnTo>
                <a:cubicBezTo>
                  <a:pt x="4776474" y="3706767"/>
                  <a:pt x="4840922" y="3681519"/>
                  <a:pt x="4866834" y="3642983"/>
                </a:cubicBezTo>
                <a:cubicBezTo>
                  <a:pt x="4866834" y="3642983"/>
                  <a:pt x="4879458" y="3655607"/>
                  <a:pt x="4879458" y="3668231"/>
                </a:cubicBezTo>
                <a:cubicBezTo>
                  <a:pt x="4905370" y="3680855"/>
                  <a:pt x="4917994" y="3719391"/>
                  <a:pt x="4930618" y="3744638"/>
                </a:cubicBezTo>
                <a:cubicBezTo>
                  <a:pt x="4943242" y="3744638"/>
                  <a:pt x="4943242" y="3744638"/>
                  <a:pt x="4943242" y="3744638"/>
                </a:cubicBezTo>
                <a:cubicBezTo>
                  <a:pt x="4955866" y="3782510"/>
                  <a:pt x="5007690" y="3795798"/>
                  <a:pt x="5032938" y="3821046"/>
                </a:cubicBezTo>
                <a:cubicBezTo>
                  <a:pt x="5032938" y="3821046"/>
                  <a:pt x="5007025" y="3833670"/>
                  <a:pt x="5020314" y="3846294"/>
                </a:cubicBezTo>
                <a:cubicBezTo>
                  <a:pt x="5020314" y="3833670"/>
                  <a:pt x="5020314" y="3833670"/>
                  <a:pt x="5032938" y="3833670"/>
                </a:cubicBezTo>
                <a:cubicBezTo>
                  <a:pt x="5032938" y="3833670"/>
                  <a:pt x="5032938" y="3833670"/>
                  <a:pt x="5020314" y="3846294"/>
                </a:cubicBezTo>
                <a:cubicBezTo>
                  <a:pt x="5046226" y="3846294"/>
                  <a:pt x="5046226" y="3846294"/>
                  <a:pt x="5046226" y="3846294"/>
                </a:cubicBezTo>
                <a:cubicBezTo>
                  <a:pt x="5033602" y="3846294"/>
                  <a:pt x="5020314" y="3871542"/>
                  <a:pt x="5007690" y="3846294"/>
                </a:cubicBezTo>
                <a:cubicBezTo>
                  <a:pt x="5007690" y="3858918"/>
                  <a:pt x="5007690" y="3858918"/>
                  <a:pt x="5007690" y="3884165"/>
                </a:cubicBezTo>
                <a:cubicBezTo>
                  <a:pt x="5020314" y="3884165"/>
                  <a:pt x="5046226" y="3884165"/>
                  <a:pt x="5046226" y="3884165"/>
                </a:cubicBezTo>
                <a:cubicBezTo>
                  <a:pt x="5046226" y="3896789"/>
                  <a:pt x="5046226" y="3896789"/>
                  <a:pt x="5033602" y="3896789"/>
                </a:cubicBezTo>
                <a:cubicBezTo>
                  <a:pt x="5020978" y="3896789"/>
                  <a:pt x="5020978" y="3896789"/>
                  <a:pt x="5033602" y="3884165"/>
                </a:cubicBezTo>
                <a:cubicBezTo>
                  <a:pt x="5007690" y="3896789"/>
                  <a:pt x="5007690" y="3896789"/>
                  <a:pt x="4995066" y="3909413"/>
                </a:cubicBezTo>
                <a:cubicBezTo>
                  <a:pt x="5007690" y="3909413"/>
                  <a:pt x="5020978" y="3909413"/>
                  <a:pt x="5033602" y="3909413"/>
                </a:cubicBezTo>
                <a:cubicBezTo>
                  <a:pt x="5033602" y="3909413"/>
                  <a:pt x="5033602" y="3896789"/>
                  <a:pt x="5046226" y="3896789"/>
                </a:cubicBezTo>
                <a:cubicBezTo>
                  <a:pt x="5046226" y="3922037"/>
                  <a:pt x="5033602" y="3922037"/>
                  <a:pt x="5033602" y="3934661"/>
                </a:cubicBezTo>
                <a:cubicBezTo>
                  <a:pt x="5046226" y="3934661"/>
                  <a:pt x="5046226" y="3947285"/>
                  <a:pt x="5046226" y="3947285"/>
                </a:cubicBezTo>
                <a:cubicBezTo>
                  <a:pt x="5046226" y="3922037"/>
                  <a:pt x="5058850" y="3922037"/>
                  <a:pt x="5058850" y="3909413"/>
                </a:cubicBezTo>
                <a:cubicBezTo>
                  <a:pt x="5071474" y="3922037"/>
                  <a:pt x="5058850" y="3934661"/>
                  <a:pt x="5071474" y="3934661"/>
                </a:cubicBezTo>
                <a:cubicBezTo>
                  <a:pt x="5071474" y="3934661"/>
                  <a:pt x="5058850" y="3934661"/>
                  <a:pt x="5058850" y="3947285"/>
                </a:cubicBezTo>
                <a:cubicBezTo>
                  <a:pt x="5071474" y="3947285"/>
                  <a:pt x="5097386" y="3947285"/>
                  <a:pt x="5097386" y="3934661"/>
                </a:cubicBezTo>
                <a:cubicBezTo>
                  <a:pt x="5097386" y="3934661"/>
                  <a:pt x="5110009" y="3947285"/>
                  <a:pt x="5110009" y="3959909"/>
                </a:cubicBezTo>
                <a:cubicBezTo>
                  <a:pt x="5110009" y="3959909"/>
                  <a:pt x="5135922" y="3947285"/>
                  <a:pt x="5135922" y="3959909"/>
                </a:cubicBezTo>
                <a:lnTo>
                  <a:pt x="5115989" y="3959909"/>
                </a:lnTo>
                <a:cubicBezTo>
                  <a:pt x="5115989" y="3959909"/>
                  <a:pt x="5115989" y="3959909"/>
                  <a:pt x="5103365" y="3959909"/>
                </a:cubicBezTo>
                <a:cubicBezTo>
                  <a:pt x="5103365" y="3959909"/>
                  <a:pt x="5103365" y="3972533"/>
                  <a:pt x="5077453" y="3985156"/>
                </a:cubicBezTo>
                <a:cubicBezTo>
                  <a:pt x="5103365" y="3972533"/>
                  <a:pt x="5115989" y="3985156"/>
                  <a:pt x="5115989" y="3972533"/>
                </a:cubicBezTo>
                <a:cubicBezTo>
                  <a:pt x="5115989" y="3972533"/>
                  <a:pt x="5115989" y="3972533"/>
                  <a:pt x="5103365" y="3972533"/>
                </a:cubicBezTo>
                <a:cubicBezTo>
                  <a:pt x="5129278" y="3959909"/>
                  <a:pt x="5129278" y="3972533"/>
                  <a:pt x="5129278" y="3985156"/>
                </a:cubicBezTo>
                <a:cubicBezTo>
                  <a:pt x="5141902" y="3972533"/>
                  <a:pt x="5129278" y="3972533"/>
                  <a:pt x="5129278" y="3959909"/>
                </a:cubicBezTo>
                <a:cubicBezTo>
                  <a:pt x="5167814" y="3972533"/>
                  <a:pt x="5155190" y="3922037"/>
                  <a:pt x="5180438" y="3934661"/>
                </a:cubicBezTo>
                <a:cubicBezTo>
                  <a:pt x="5193061" y="3896789"/>
                  <a:pt x="5206350" y="3833006"/>
                  <a:pt x="5206350" y="3781846"/>
                </a:cubicBezTo>
                <a:cubicBezTo>
                  <a:pt x="5206350" y="3769222"/>
                  <a:pt x="5180438" y="3769222"/>
                  <a:pt x="5167814" y="3743974"/>
                </a:cubicBezTo>
                <a:cubicBezTo>
                  <a:pt x="5141902" y="3781846"/>
                  <a:pt x="5090742" y="3769222"/>
                  <a:pt x="5064829" y="3769222"/>
                </a:cubicBezTo>
                <a:cubicBezTo>
                  <a:pt x="5052206" y="3781846"/>
                  <a:pt x="5038917" y="3781846"/>
                  <a:pt x="5052206" y="3794469"/>
                </a:cubicBezTo>
                <a:cubicBezTo>
                  <a:pt x="5039582" y="3794469"/>
                  <a:pt x="5039582" y="3794469"/>
                  <a:pt x="5039582" y="3794469"/>
                </a:cubicBezTo>
                <a:cubicBezTo>
                  <a:pt x="5026958" y="3807093"/>
                  <a:pt x="5039582" y="3807093"/>
                  <a:pt x="5039582" y="3819718"/>
                </a:cubicBezTo>
                <a:cubicBezTo>
                  <a:pt x="5026958" y="3807093"/>
                  <a:pt x="5001046" y="3794469"/>
                  <a:pt x="5001046" y="3794469"/>
                </a:cubicBezTo>
                <a:cubicBezTo>
                  <a:pt x="5001046" y="3781846"/>
                  <a:pt x="4988422" y="3794469"/>
                  <a:pt x="4988422" y="3769222"/>
                </a:cubicBezTo>
                <a:lnTo>
                  <a:pt x="4975798" y="3769222"/>
                </a:lnTo>
                <a:cubicBezTo>
                  <a:pt x="4937262" y="3731350"/>
                  <a:pt x="4924638" y="3692814"/>
                  <a:pt x="4886102" y="3654942"/>
                </a:cubicBezTo>
                <a:cubicBezTo>
                  <a:pt x="4873478" y="3629695"/>
                  <a:pt x="4847566" y="3603783"/>
                  <a:pt x="4847566" y="3553287"/>
                </a:cubicBezTo>
                <a:cubicBezTo>
                  <a:pt x="4860190" y="3515415"/>
                  <a:pt x="4886102" y="3476880"/>
                  <a:pt x="4873478" y="3425720"/>
                </a:cubicBezTo>
                <a:cubicBezTo>
                  <a:pt x="4886102" y="3425720"/>
                  <a:pt x="4886102" y="3413096"/>
                  <a:pt x="4886102" y="3413096"/>
                </a:cubicBezTo>
                <a:cubicBezTo>
                  <a:pt x="4847566" y="3349312"/>
                  <a:pt x="4873478" y="3298817"/>
                  <a:pt x="4873478" y="3235033"/>
                </a:cubicBezTo>
                <a:cubicBezTo>
                  <a:pt x="4886102" y="3146001"/>
                  <a:pt x="4937926" y="3069594"/>
                  <a:pt x="4924638" y="2980562"/>
                </a:cubicBezTo>
                <a:cubicBezTo>
                  <a:pt x="4912014" y="2967938"/>
                  <a:pt x="4912014" y="2955314"/>
                  <a:pt x="4898726" y="2942691"/>
                </a:cubicBezTo>
                <a:cubicBezTo>
                  <a:pt x="4886102" y="2955314"/>
                  <a:pt x="4872814" y="2955314"/>
                  <a:pt x="4847566" y="2955314"/>
                </a:cubicBezTo>
                <a:cubicBezTo>
                  <a:pt x="4834942" y="2980562"/>
                  <a:pt x="4821654" y="2993186"/>
                  <a:pt x="4796406" y="3006474"/>
                </a:cubicBezTo>
                <a:cubicBezTo>
                  <a:pt x="4809030" y="2968603"/>
                  <a:pt x="4834942" y="2955314"/>
                  <a:pt x="4847566" y="2917443"/>
                </a:cubicBezTo>
                <a:cubicBezTo>
                  <a:pt x="4834942" y="2904819"/>
                  <a:pt x="4834942" y="2917443"/>
                  <a:pt x="4821654" y="2917443"/>
                </a:cubicBezTo>
                <a:cubicBezTo>
                  <a:pt x="4821654" y="2955314"/>
                  <a:pt x="4770494" y="2968603"/>
                  <a:pt x="4757206" y="3006474"/>
                </a:cubicBezTo>
                <a:cubicBezTo>
                  <a:pt x="4757206" y="2955314"/>
                  <a:pt x="4744582" y="2930067"/>
                  <a:pt x="4757206" y="2892195"/>
                </a:cubicBezTo>
                <a:cubicBezTo>
                  <a:pt x="4744582" y="2879571"/>
                  <a:pt x="4731293" y="2879571"/>
                  <a:pt x="4706046" y="2879571"/>
                </a:cubicBezTo>
                <a:cubicBezTo>
                  <a:pt x="4680134" y="2892195"/>
                  <a:pt x="4654886" y="2930731"/>
                  <a:pt x="4628974" y="2917443"/>
                </a:cubicBezTo>
                <a:cubicBezTo>
                  <a:pt x="4628974" y="2930067"/>
                  <a:pt x="4628974" y="2930067"/>
                  <a:pt x="4628974" y="2930067"/>
                </a:cubicBezTo>
                <a:cubicBezTo>
                  <a:pt x="4628974" y="2841035"/>
                  <a:pt x="4667510" y="2752004"/>
                  <a:pt x="4693422" y="2675596"/>
                </a:cubicBezTo>
                <a:cubicBezTo>
                  <a:pt x="4757870" y="2624436"/>
                  <a:pt x="4744582" y="2522781"/>
                  <a:pt x="4706046" y="2458997"/>
                </a:cubicBezTo>
                <a:cubicBezTo>
                  <a:pt x="4795742" y="2471621"/>
                  <a:pt x="4860190" y="2522781"/>
                  <a:pt x="4937262" y="2522781"/>
                </a:cubicBezTo>
                <a:cubicBezTo>
                  <a:pt x="4975798" y="2522781"/>
                  <a:pt x="5001710" y="2510157"/>
                  <a:pt x="5026958" y="2497533"/>
                </a:cubicBezTo>
                <a:cubicBezTo>
                  <a:pt x="5039582" y="2497533"/>
                  <a:pt x="5039582" y="2497533"/>
                  <a:pt x="5039582" y="2497533"/>
                </a:cubicBezTo>
                <a:cubicBezTo>
                  <a:pt x="5065494" y="2472285"/>
                  <a:pt x="5065494" y="2446373"/>
                  <a:pt x="5078118" y="2433749"/>
                </a:cubicBezTo>
                <a:cubicBezTo>
                  <a:pt x="5078118" y="2395878"/>
                  <a:pt x="5065494" y="2357342"/>
                  <a:pt x="5078118" y="2332094"/>
                </a:cubicBezTo>
                <a:cubicBezTo>
                  <a:pt x="5052206" y="2319470"/>
                  <a:pt x="5039582" y="2268310"/>
                  <a:pt x="5001046" y="2255686"/>
                </a:cubicBezTo>
                <a:cubicBezTo>
                  <a:pt x="5001046" y="2243062"/>
                  <a:pt x="5001046" y="2230439"/>
                  <a:pt x="5001046" y="2230439"/>
                </a:cubicBezTo>
                <a:cubicBezTo>
                  <a:pt x="5001046" y="2243062"/>
                  <a:pt x="4988422" y="2230439"/>
                  <a:pt x="4975133" y="2230439"/>
                </a:cubicBezTo>
                <a:cubicBezTo>
                  <a:pt x="5013669" y="2179279"/>
                  <a:pt x="4936598" y="2179279"/>
                  <a:pt x="4936598" y="2154031"/>
                </a:cubicBezTo>
                <a:cubicBezTo>
                  <a:pt x="4936598" y="2154031"/>
                  <a:pt x="4936598" y="2166655"/>
                  <a:pt x="4923973" y="2166655"/>
                </a:cubicBezTo>
                <a:cubicBezTo>
                  <a:pt x="4923973" y="2154031"/>
                  <a:pt x="4911350" y="2141407"/>
                  <a:pt x="4911350" y="2128783"/>
                </a:cubicBezTo>
                <a:cubicBezTo>
                  <a:pt x="4898726" y="2128783"/>
                  <a:pt x="4898726" y="2116159"/>
                  <a:pt x="4885438" y="2128783"/>
                </a:cubicBezTo>
                <a:cubicBezTo>
                  <a:pt x="4885438" y="2090912"/>
                  <a:pt x="4859526" y="2116159"/>
                  <a:pt x="4859526" y="2090912"/>
                </a:cubicBezTo>
                <a:cubicBezTo>
                  <a:pt x="4859526" y="2078288"/>
                  <a:pt x="4872149" y="2065664"/>
                  <a:pt x="4859526" y="2053040"/>
                </a:cubicBezTo>
                <a:cubicBezTo>
                  <a:pt x="4833613" y="2053040"/>
                  <a:pt x="4833613" y="2090912"/>
                  <a:pt x="4820989" y="2078288"/>
                </a:cubicBezTo>
                <a:cubicBezTo>
                  <a:pt x="4833613" y="2065664"/>
                  <a:pt x="4846902" y="2053040"/>
                  <a:pt x="4833613" y="2027128"/>
                </a:cubicBezTo>
                <a:cubicBezTo>
                  <a:pt x="4782453" y="2014504"/>
                  <a:pt x="4782453" y="1963344"/>
                  <a:pt x="4730629" y="1963344"/>
                </a:cubicBezTo>
                <a:cubicBezTo>
                  <a:pt x="4730629" y="1950720"/>
                  <a:pt x="4730629" y="1950720"/>
                  <a:pt x="4718005" y="1938096"/>
                </a:cubicBezTo>
                <a:cubicBezTo>
                  <a:pt x="4705381" y="1950720"/>
                  <a:pt x="4705381" y="1938096"/>
                  <a:pt x="4692093" y="1938096"/>
                </a:cubicBezTo>
                <a:cubicBezTo>
                  <a:pt x="4692093" y="1900225"/>
                  <a:pt x="4679469" y="1886936"/>
                  <a:pt x="4653557" y="1886936"/>
                </a:cubicBezTo>
                <a:cubicBezTo>
                  <a:pt x="4640933" y="1912184"/>
                  <a:pt x="4640933" y="1886936"/>
                  <a:pt x="4627645" y="1899560"/>
                </a:cubicBezTo>
                <a:lnTo>
                  <a:pt x="4627645" y="1899560"/>
                </a:lnTo>
                <a:cubicBezTo>
                  <a:pt x="4615021" y="1899560"/>
                  <a:pt x="4615021" y="1912184"/>
                  <a:pt x="4601733" y="1912184"/>
                </a:cubicBezTo>
                <a:cubicBezTo>
                  <a:pt x="4589109" y="1886936"/>
                  <a:pt x="4601733" y="1874313"/>
                  <a:pt x="4601733" y="1848400"/>
                </a:cubicBezTo>
                <a:cubicBezTo>
                  <a:pt x="4589109" y="1835776"/>
                  <a:pt x="4575821" y="1861024"/>
                  <a:pt x="4563197" y="1835776"/>
                </a:cubicBezTo>
                <a:cubicBezTo>
                  <a:pt x="4575821" y="1823153"/>
                  <a:pt x="4550573" y="1810529"/>
                  <a:pt x="4537285" y="1797905"/>
                </a:cubicBezTo>
                <a:cubicBezTo>
                  <a:pt x="4537285" y="1797905"/>
                  <a:pt x="4537285" y="1797905"/>
                  <a:pt x="4524661" y="1797905"/>
                </a:cubicBezTo>
                <a:cubicBezTo>
                  <a:pt x="4512037" y="1760033"/>
                  <a:pt x="4486125" y="1721497"/>
                  <a:pt x="4473501" y="1696250"/>
                </a:cubicBezTo>
                <a:cubicBezTo>
                  <a:pt x="4447589" y="1696250"/>
                  <a:pt x="4447589" y="1696250"/>
                  <a:pt x="4447589" y="1696250"/>
                </a:cubicBezTo>
                <a:cubicBezTo>
                  <a:pt x="4383141" y="1619842"/>
                  <a:pt x="4267532" y="1581970"/>
                  <a:pt x="4203084" y="1505563"/>
                </a:cubicBezTo>
                <a:cubicBezTo>
                  <a:pt x="4190460" y="1505563"/>
                  <a:pt x="4190460" y="1505563"/>
                  <a:pt x="4177172" y="1505563"/>
                </a:cubicBezTo>
                <a:cubicBezTo>
                  <a:pt x="4164548" y="1480315"/>
                  <a:pt x="4138636" y="1467691"/>
                  <a:pt x="4126012" y="1441779"/>
                </a:cubicBezTo>
                <a:cubicBezTo>
                  <a:pt x="4190460" y="1390619"/>
                  <a:pt x="4241620" y="1352747"/>
                  <a:pt x="4306068" y="1314211"/>
                </a:cubicBezTo>
                <a:cubicBezTo>
                  <a:pt x="4318692" y="1314211"/>
                  <a:pt x="4318692" y="1314211"/>
                  <a:pt x="4318692" y="1314211"/>
                </a:cubicBezTo>
                <a:cubicBezTo>
                  <a:pt x="4331316" y="1288964"/>
                  <a:pt x="4344605" y="1276340"/>
                  <a:pt x="4369852" y="1276340"/>
                </a:cubicBezTo>
                <a:cubicBezTo>
                  <a:pt x="4395764" y="1288964"/>
                  <a:pt x="4446924" y="1263716"/>
                  <a:pt x="4459548" y="1301587"/>
                </a:cubicBezTo>
                <a:lnTo>
                  <a:pt x="4446924" y="1314211"/>
                </a:lnTo>
                <a:cubicBezTo>
                  <a:pt x="4472837" y="1339459"/>
                  <a:pt x="4485460" y="1314211"/>
                  <a:pt x="4498084" y="1326835"/>
                </a:cubicBezTo>
                <a:lnTo>
                  <a:pt x="4498084" y="1314211"/>
                </a:lnTo>
                <a:cubicBezTo>
                  <a:pt x="4536620" y="1314211"/>
                  <a:pt x="4549244" y="1301587"/>
                  <a:pt x="4575156" y="1288964"/>
                </a:cubicBezTo>
                <a:cubicBezTo>
                  <a:pt x="4587780" y="1263716"/>
                  <a:pt x="4626316" y="1237804"/>
                  <a:pt x="4601068" y="1212556"/>
                </a:cubicBezTo>
                <a:cubicBezTo>
                  <a:pt x="4575156" y="1212556"/>
                  <a:pt x="4536620" y="1212556"/>
                  <a:pt x="4511372" y="1225180"/>
                </a:cubicBezTo>
                <a:cubicBezTo>
                  <a:pt x="4511372" y="1212556"/>
                  <a:pt x="4511372" y="1212556"/>
                  <a:pt x="4511372" y="1199932"/>
                </a:cubicBezTo>
                <a:cubicBezTo>
                  <a:pt x="4562532" y="1174684"/>
                  <a:pt x="4614357" y="1123525"/>
                  <a:pt x="4678805" y="1098277"/>
                </a:cubicBezTo>
                <a:cubicBezTo>
                  <a:pt x="4678805" y="1098277"/>
                  <a:pt x="4678805" y="1098277"/>
                  <a:pt x="4691429" y="1098277"/>
                </a:cubicBezTo>
                <a:cubicBezTo>
                  <a:pt x="4729965" y="1073029"/>
                  <a:pt x="4781124" y="1034493"/>
                  <a:pt x="4845573" y="1034493"/>
                </a:cubicBezTo>
                <a:cubicBezTo>
                  <a:pt x="4858197" y="1009245"/>
                  <a:pt x="4884109" y="1009245"/>
                  <a:pt x="4910021" y="1009245"/>
                </a:cubicBezTo>
                <a:cubicBezTo>
                  <a:pt x="4910021" y="983997"/>
                  <a:pt x="4961181" y="971374"/>
                  <a:pt x="4987093" y="971374"/>
                </a:cubicBezTo>
                <a:cubicBezTo>
                  <a:pt x="5013005" y="946126"/>
                  <a:pt x="5051541" y="958750"/>
                  <a:pt x="5076789" y="933502"/>
                </a:cubicBezTo>
                <a:cubicBezTo>
                  <a:pt x="5076789" y="920878"/>
                  <a:pt x="5076789" y="920878"/>
                  <a:pt x="5064165" y="920878"/>
                </a:cubicBezTo>
                <a:cubicBezTo>
                  <a:pt x="5153861" y="895630"/>
                  <a:pt x="5218309" y="831847"/>
                  <a:pt x="5321293" y="793311"/>
                </a:cubicBezTo>
                <a:cubicBezTo>
                  <a:pt x="5321293" y="780687"/>
                  <a:pt x="5321293" y="780687"/>
                  <a:pt x="5321293" y="780687"/>
                </a:cubicBezTo>
                <a:cubicBezTo>
                  <a:pt x="5308669" y="768063"/>
                  <a:pt x="5295381" y="780687"/>
                  <a:pt x="5282757" y="780687"/>
                </a:cubicBezTo>
                <a:cubicBezTo>
                  <a:pt x="5270134" y="793311"/>
                  <a:pt x="5231598" y="805934"/>
                  <a:pt x="5205685" y="793311"/>
                </a:cubicBezTo>
                <a:cubicBezTo>
                  <a:pt x="5154525" y="793311"/>
                  <a:pt x="5102701" y="805934"/>
                  <a:pt x="5077453" y="818558"/>
                </a:cubicBezTo>
                <a:cubicBezTo>
                  <a:pt x="5064829" y="805934"/>
                  <a:pt x="5077453" y="767398"/>
                  <a:pt x="5064829" y="767398"/>
                </a:cubicBezTo>
                <a:cubicBezTo>
                  <a:pt x="5064829" y="780022"/>
                  <a:pt x="5052206" y="767398"/>
                  <a:pt x="5052206" y="780022"/>
                </a:cubicBezTo>
                <a:cubicBezTo>
                  <a:pt x="5052206" y="792646"/>
                  <a:pt x="5064829" y="780022"/>
                  <a:pt x="5064829" y="780022"/>
                </a:cubicBezTo>
                <a:cubicBezTo>
                  <a:pt x="5064829" y="843806"/>
                  <a:pt x="5013669" y="843806"/>
                  <a:pt x="4975133" y="843806"/>
                </a:cubicBezTo>
                <a:cubicBezTo>
                  <a:pt x="4962510" y="869054"/>
                  <a:pt x="4923973" y="869054"/>
                  <a:pt x="4898062" y="881678"/>
                </a:cubicBezTo>
                <a:cubicBezTo>
                  <a:pt x="4910685" y="869054"/>
                  <a:pt x="4910685" y="856430"/>
                  <a:pt x="4923973" y="869054"/>
                </a:cubicBezTo>
                <a:cubicBezTo>
                  <a:pt x="4923973" y="856430"/>
                  <a:pt x="4923973" y="831182"/>
                  <a:pt x="4923973" y="831182"/>
                </a:cubicBezTo>
                <a:cubicBezTo>
                  <a:pt x="4923973" y="831182"/>
                  <a:pt x="4923973" y="831182"/>
                  <a:pt x="4923973" y="818558"/>
                </a:cubicBezTo>
                <a:cubicBezTo>
                  <a:pt x="4949886" y="742151"/>
                  <a:pt x="5026958" y="704279"/>
                  <a:pt x="5065494" y="653119"/>
                </a:cubicBezTo>
                <a:cubicBezTo>
                  <a:pt x="5116654" y="615248"/>
                  <a:pt x="5142566" y="538840"/>
                  <a:pt x="5207014" y="525552"/>
                </a:cubicBezTo>
                <a:lnTo>
                  <a:pt x="5207014" y="512928"/>
                </a:lnTo>
                <a:cubicBezTo>
                  <a:pt x="5258174" y="461768"/>
                  <a:pt x="5322622" y="436520"/>
                  <a:pt x="5412983" y="411272"/>
                </a:cubicBezTo>
                <a:cubicBezTo>
                  <a:pt x="5411654" y="407286"/>
                  <a:pt x="5424278" y="394662"/>
                  <a:pt x="5437566" y="407286"/>
                </a:cubicBezTo>
                <a:lnTo>
                  <a:pt x="5437566" y="407286"/>
                </a:lnTo>
                <a:close/>
                <a:moveTo>
                  <a:pt x="1928130" y="980675"/>
                </a:moveTo>
                <a:cubicBezTo>
                  <a:pt x="1940754" y="980675"/>
                  <a:pt x="1954042" y="993299"/>
                  <a:pt x="1954042" y="1005923"/>
                </a:cubicBezTo>
                <a:cubicBezTo>
                  <a:pt x="1954042" y="1005923"/>
                  <a:pt x="1940754" y="993299"/>
                  <a:pt x="1928130" y="980675"/>
                </a:cubicBezTo>
                <a:lnTo>
                  <a:pt x="1928130" y="980675"/>
                </a:lnTo>
                <a:close/>
                <a:moveTo>
                  <a:pt x="1401250" y="2660979"/>
                </a:moveTo>
                <a:cubicBezTo>
                  <a:pt x="1401250" y="2660979"/>
                  <a:pt x="1401250" y="2648355"/>
                  <a:pt x="1413873" y="2648355"/>
                </a:cubicBezTo>
                <a:cubicBezTo>
                  <a:pt x="1401250" y="2648355"/>
                  <a:pt x="1401250" y="2660979"/>
                  <a:pt x="1401250" y="2660979"/>
                </a:cubicBezTo>
                <a:lnTo>
                  <a:pt x="1401250" y="2660979"/>
                </a:lnTo>
                <a:close/>
                <a:moveTo>
                  <a:pt x="1786610" y="2686891"/>
                </a:moveTo>
                <a:cubicBezTo>
                  <a:pt x="1773986" y="2686891"/>
                  <a:pt x="1773986" y="2661643"/>
                  <a:pt x="1786610" y="2661643"/>
                </a:cubicBezTo>
                <a:lnTo>
                  <a:pt x="1786610" y="2686891"/>
                </a:lnTo>
                <a:lnTo>
                  <a:pt x="1786610" y="2686891"/>
                </a:lnTo>
                <a:close/>
                <a:moveTo>
                  <a:pt x="1838434" y="2724763"/>
                </a:moveTo>
                <a:lnTo>
                  <a:pt x="1838434" y="2724763"/>
                </a:lnTo>
                <a:lnTo>
                  <a:pt x="1838434" y="2724763"/>
                </a:lnTo>
                <a:cubicBezTo>
                  <a:pt x="1825810" y="2712139"/>
                  <a:pt x="1825810" y="2712139"/>
                  <a:pt x="1799898" y="2724763"/>
                </a:cubicBezTo>
                <a:cubicBezTo>
                  <a:pt x="1799898" y="2712139"/>
                  <a:pt x="1787274" y="2712139"/>
                  <a:pt x="1799898" y="2686891"/>
                </a:cubicBezTo>
                <a:lnTo>
                  <a:pt x="1799898" y="2686891"/>
                </a:lnTo>
                <a:cubicBezTo>
                  <a:pt x="1825810" y="2699515"/>
                  <a:pt x="1825810" y="2686891"/>
                  <a:pt x="1851058" y="2699515"/>
                </a:cubicBezTo>
                <a:cubicBezTo>
                  <a:pt x="1838434" y="2699515"/>
                  <a:pt x="1838434" y="2712139"/>
                  <a:pt x="1838434" y="2724763"/>
                </a:cubicBezTo>
                <a:lnTo>
                  <a:pt x="1838434" y="2724763"/>
                </a:lnTo>
                <a:cubicBezTo>
                  <a:pt x="1851058" y="2712139"/>
                  <a:pt x="1851058" y="2724763"/>
                  <a:pt x="1864346" y="2724763"/>
                </a:cubicBezTo>
                <a:cubicBezTo>
                  <a:pt x="1851058" y="2737387"/>
                  <a:pt x="1838434" y="2737387"/>
                  <a:pt x="1838434" y="2724763"/>
                </a:cubicBezTo>
                <a:lnTo>
                  <a:pt x="1838434" y="2724763"/>
                </a:lnTo>
                <a:close/>
                <a:moveTo>
                  <a:pt x="1851058" y="2763299"/>
                </a:moveTo>
                <a:cubicBezTo>
                  <a:pt x="1851058" y="2763299"/>
                  <a:pt x="1863682" y="2750675"/>
                  <a:pt x="1851058" y="2750675"/>
                </a:cubicBezTo>
                <a:cubicBezTo>
                  <a:pt x="1863682" y="2750675"/>
                  <a:pt x="1851058" y="2763299"/>
                  <a:pt x="1863682" y="2763299"/>
                </a:cubicBezTo>
                <a:lnTo>
                  <a:pt x="1851058" y="2763299"/>
                </a:lnTo>
                <a:lnTo>
                  <a:pt x="1851058" y="2763299"/>
                </a:lnTo>
                <a:lnTo>
                  <a:pt x="1851058" y="2763299"/>
                </a:lnTo>
                <a:close/>
                <a:moveTo>
                  <a:pt x="1889594" y="1706216"/>
                </a:moveTo>
                <a:cubicBezTo>
                  <a:pt x="1825146" y="1680968"/>
                  <a:pt x="1761362" y="1718840"/>
                  <a:pt x="1735450" y="1693592"/>
                </a:cubicBezTo>
                <a:cubicBezTo>
                  <a:pt x="1735450" y="1680968"/>
                  <a:pt x="1748074" y="1693592"/>
                  <a:pt x="1761362" y="1680968"/>
                </a:cubicBezTo>
                <a:cubicBezTo>
                  <a:pt x="1735450" y="1680968"/>
                  <a:pt x="1722826" y="1680968"/>
                  <a:pt x="1710202" y="1680968"/>
                </a:cubicBezTo>
                <a:cubicBezTo>
                  <a:pt x="1697578" y="1655720"/>
                  <a:pt x="1722826" y="1643096"/>
                  <a:pt x="1697578" y="1629808"/>
                </a:cubicBezTo>
                <a:cubicBezTo>
                  <a:pt x="1697578" y="1617184"/>
                  <a:pt x="1710202" y="1629808"/>
                  <a:pt x="1710202" y="1617184"/>
                </a:cubicBezTo>
                <a:cubicBezTo>
                  <a:pt x="1736114" y="1617184"/>
                  <a:pt x="1736114" y="1629808"/>
                  <a:pt x="1761362" y="1629808"/>
                </a:cubicBezTo>
                <a:cubicBezTo>
                  <a:pt x="1761362" y="1642432"/>
                  <a:pt x="1787274" y="1642432"/>
                  <a:pt x="1787274" y="1617184"/>
                </a:cubicBezTo>
                <a:cubicBezTo>
                  <a:pt x="1825810" y="1629808"/>
                  <a:pt x="1864346" y="1642432"/>
                  <a:pt x="1890258" y="1668344"/>
                </a:cubicBezTo>
                <a:cubicBezTo>
                  <a:pt x="1889594" y="1680968"/>
                  <a:pt x="1889594" y="1693592"/>
                  <a:pt x="1889594" y="1706216"/>
                </a:cubicBezTo>
                <a:lnTo>
                  <a:pt x="1889594" y="1706216"/>
                </a:lnTo>
                <a:close/>
                <a:moveTo>
                  <a:pt x="1889594" y="1642432"/>
                </a:moveTo>
                <a:cubicBezTo>
                  <a:pt x="1851058" y="1642432"/>
                  <a:pt x="1863682" y="1629808"/>
                  <a:pt x="1825146" y="1629808"/>
                </a:cubicBezTo>
                <a:cubicBezTo>
                  <a:pt x="1825146" y="1617184"/>
                  <a:pt x="1825146" y="1617184"/>
                  <a:pt x="1825146" y="1617184"/>
                </a:cubicBezTo>
                <a:cubicBezTo>
                  <a:pt x="1851058" y="1617184"/>
                  <a:pt x="1863682" y="1604560"/>
                  <a:pt x="1876306" y="1617184"/>
                </a:cubicBezTo>
                <a:cubicBezTo>
                  <a:pt x="1876306" y="1604560"/>
                  <a:pt x="1888929" y="1617184"/>
                  <a:pt x="1902218" y="1604560"/>
                </a:cubicBezTo>
                <a:cubicBezTo>
                  <a:pt x="1902218" y="1617184"/>
                  <a:pt x="1902218" y="1629808"/>
                  <a:pt x="1889594" y="1642432"/>
                </a:cubicBezTo>
                <a:lnTo>
                  <a:pt x="1889594" y="1642432"/>
                </a:lnTo>
                <a:close/>
                <a:moveTo>
                  <a:pt x="1902218" y="1566024"/>
                </a:moveTo>
                <a:cubicBezTo>
                  <a:pt x="1914842" y="1578648"/>
                  <a:pt x="1914842" y="1603896"/>
                  <a:pt x="1889594" y="1603896"/>
                </a:cubicBezTo>
                <a:cubicBezTo>
                  <a:pt x="1876970" y="1603896"/>
                  <a:pt x="1876970" y="1603896"/>
                  <a:pt x="1876970" y="1591272"/>
                </a:cubicBezTo>
                <a:cubicBezTo>
                  <a:pt x="1876970" y="1616520"/>
                  <a:pt x="1825810" y="1603896"/>
                  <a:pt x="1812522" y="1603896"/>
                </a:cubicBezTo>
                <a:cubicBezTo>
                  <a:pt x="1812522" y="1591272"/>
                  <a:pt x="1838434" y="1603896"/>
                  <a:pt x="1851058" y="1591272"/>
                </a:cubicBezTo>
                <a:cubicBezTo>
                  <a:pt x="1863682" y="1591272"/>
                  <a:pt x="1851058" y="1566024"/>
                  <a:pt x="1876970" y="1566024"/>
                </a:cubicBezTo>
                <a:cubicBezTo>
                  <a:pt x="1876970" y="1591272"/>
                  <a:pt x="1876970" y="1566024"/>
                  <a:pt x="1889594" y="1566024"/>
                </a:cubicBezTo>
                <a:cubicBezTo>
                  <a:pt x="1889594" y="1566024"/>
                  <a:pt x="1889594" y="1566024"/>
                  <a:pt x="1889594" y="1553400"/>
                </a:cubicBezTo>
                <a:cubicBezTo>
                  <a:pt x="1902218" y="1553400"/>
                  <a:pt x="1902218" y="1553400"/>
                  <a:pt x="1915506" y="1540777"/>
                </a:cubicBezTo>
                <a:lnTo>
                  <a:pt x="1915506" y="1540777"/>
                </a:lnTo>
                <a:cubicBezTo>
                  <a:pt x="1915506" y="1553400"/>
                  <a:pt x="1915506" y="1553400"/>
                  <a:pt x="1915506" y="1553400"/>
                </a:cubicBezTo>
                <a:cubicBezTo>
                  <a:pt x="1915506" y="1553400"/>
                  <a:pt x="1915506" y="1553400"/>
                  <a:pt x="1902882" y="1553400"/>
                </a:cubicBezTo>
                <a:cubicBezTo>
                  <a:pt x="1902218" y="1553400"/>
                  <a:pt x="1915506" y="1566024"/>
                  <a:pt x="1902218" y="1566024"/>
                </a:cubicBezTo>
                <a:lnTo>
                  <a:pt x="1902218" y="1566024"/>
                </a:lnTo>
                <a:close/>
                <a:moveTo>
                  <a:pt x="1915506" y="2699515"/>
                </a:moveTo>
                <a:cubicBezTo>
                  <a:pt x="1928130" y="2712139"/>
                  <a:pt x="1941418" y="2699515"/>
                  <a:pt x="1941418" y="2699515"/>
                </a:cubicBezTo>
                <a:cubicBezTo>
                  <a:pt x="1967330" y="2699515"/>
                  <a:pt x="1967330" y="2724763"/>
                  <a:pt x="1992578" y="2712139"/>
                </a:cubicBezTo>
                <a:cubicBezTo>
                  <a:pt x="1992578" y="2737387"/>
                  <a:pt x="1992578" y="2737387"/>
                  <a:pt x="2005202" y="2763299"/>
                </a:cubicBezTo>
                <a:cubicBezTo>
                  <a:pt x="1992578" y="2763299"/>
                  <a:pt x="1979290" y="2750675"/>
                  <a:pt x="1966666" y="2763299"/>
                </a:cubicBezTo>
                <a:cubicBezTo>
                  <a:pt x="1966666" y="2763299"/>
                  <a:pt x="1966666" y="2750675"/>
                  <a:pt x="1954042" y="2738051"/>
                </a:cubicBezTo>
                <a:cubicBezTo>
                  <a:pt x="1941418" y="2750675"/>
                  <a:pt x="1979954" y="2775923"/>
                  <a:pt x="1941418" y="2775923"/>
                </a:cubicBezTo>
                <a:cubicBezTo>
                  <a:pt x="1928130" y="2763299"/>
                  <a:pt x="1902218" y="2737387"/>
                  <a:pt x="1915506" y="2699515"/>
                </a:cubicBezTo>
                <a:lnTo>
                  <a:pt x="1915506" y="2699515"/>
                </a:lnTo>
                <a:close/>
                <a:moveTo>
                  <a:pt x="1954042" y="2916114"/>
                </a:moveTo>
                <a:lnTo>
                  <a:pt x="1954042" y="2903490"/>
                </a:lnTo>
                <a:lnTo>
                  <a:pt x="1954042" y="2903490"/>
                </a:lnTo>
                <a:cubicBezTo>
                  <a:pt x="1954042" y="2903490"/>
                  <a:pt x="1954042" y="2890866"/>
                  <a:pt x="1966666" y="2903490"/>
                </a:cubicBezTo>
                <a:cubicBezTo>
                  <a:pt x="1966666" y="2916114"/>
                  <a:pt x="1954042" y="2902826"/>
                  <a:pt x="1954042" y="2916114"/>
                </a:cubicBezTo>
                <a:lnTo>
                  <a:pt x="1954042" y="2916114"/>
                </a:lnTo>
                <a:close/>
                <a:moveTo>
                  <a:pt x="1954042" y="2852330"/>
                </a:moveTo>
                <a:cubicBezTo>
                  <a:pt x="1941418" y="2839706"/>
                  <a:pt x="1941418" y="2827083"/>
                  <a:pt x="1928130" y="2814459"/>
                </a:cubicBezTo>
                <a:cubicBezTo>
                  <a:pt x="1940754" y="2814459"/>
                  <a:pt x="1928130" y="2814459"/>
                  <a:pt x="1940754" y="2814459"/>
                </a:cubicBezTo>
                <a:lnTo>
                  <a:pt x="1928130" y="2801835"/>
                </a:lnTo>
                <a:cubicBezTo>
                  <a:pt x="1928130" y="2789211"/>
                  <a:pt x="1940754" y="2801835"/>
                  <a:pt x="1940754" y="2789211"/>
                </a:cubicBezTo>
                <a:cubicBezTo>
                  <a:pt x="1940754" y="2789211"/>
                  <a:pt x="1940754" y="2776587"/>
                  <a:pt x="1953378" y="2776587"/>
                </a:cubicBezTo>
                <a:cubicBezTo>
                  <a:pt x="1953378" y="2789211"/>
                  <a:pt x="1953378" y="2789211"/>
                  <a:pt x="1966002" y="2789211"/>
                </a:cubicBezTo>
                <a:lnTo>
                  <a:pt x="1953378" y="2789211"/>
                </a:lnTo>
                <a:cubicBezTo>
                  <a:pt x="1966002" y="2801835"/>
                  <a:pt x="1979290" y="2827083"/>
                  <a:pt x="1979290" y="2852995"/>
                </a:cubicBezTo>
                <a:cubicBezTo>
                  <a:pt x="1966666" y="2864954"/>
                  <a:pt x="1954042" y="2839706"/>
                  <a:pt x="1954042" y="2852330"/>
                </a:cubicBezTo>
                <a:lnTo>
                  <a:pt x="1954042" y="2852330"/>
                </a:lnTo>
                <a:close/>
                <a:moveTo>
                  <a:pt x="2031114" y="2801170"/>
                </a:moveTo>
                <a:cubicBezTo>
                  <a:pt x="2031114" y="2801170"/>
                  <a:pt x="2018490" y="2801170"/>
                  <a:pt x="2031114" y="2788547"/>
                </a:cubicBezTo>
                <a:cubicBezTo>
                  <a:pt x="2018490" y="2788547"/>
                  <a:pt x="2005202" y="2788547"/>
                  <a:pt x="2005202" y="2801170"/>
                </a:cubicBezTo>
                <a:cubicBezTo>
                  <a:pt x="1992578" y="2788547"/>
                  <a:pt x="1992578" y="2788547"/>
                  <a:pt x="1979290" y="2775923"/>
                </a:cubicBezTo>
                <a:cubicBezTo>
                  <a:pt x="1991914" y="2763299"/>
                  <a:pt x="2005202" y="2775923"/>
                  <a:pt x="2017826" y="2750675"/>
                </a:cubicBezTo>
                <a:lnTo>
                  <a:pt x="2017826" y="2763299"/>
                </a:lnTo>
                <a:cubicBezTo>
                  <a:pt x="2017826" y="2763299"/>
                  <a:pt x="2017826" y="2763299"/>
                  <a:pt x="2030450" y="2763299"/>
                </a:cubicBezTo>
                <a:cubicBezTo>
                  <a:pt x="2030450" y="2775923"/>
                  <a:pt x="2017826" y="2788547"/>
                  <a:pt x="2030450" y="2788547"/>
                </a:cubicBezTo>
                <a:lnTo>
                  <a:pt x="2030450" y="2801170"/>
                </a:lnTo>
                <a:lnTo>
                  <a:pt x="2031114" y="2801170"/>
                </a:lnTo>
                <a:lnTo>
                  <a:pt x="2031114" y="2801170"/>
                </a:lnTo>
                <a:close/>
                <a:moveTo>
                  <a:pt x="2249707" y="3208456"/>
                </a:moveTo>
                <a:cubicBezTo>
                  <a:pt x="2262330" y="3208456"/>
                  <a:pt x="2249707" y="3221080"/>
                  <a:pt x="2249707" y="3233704"/>
                </a:cubicBezTo>
                <a:cubicBezTo>
                  <a:pt x="2236418" y="3234368"/>
                  <a:pt x="2249707" y="3221080"/>
                  <a:pt x="2249707" y="3208456"/>
                </a:cubicBezTo>
                <a:lnTo>
                  <a:pt x="2249707" y="3208456"/>
                </a:lnTo>
                <a:close/>
                <a:moveTo>
                  <a:pt x="2197882" y="3157961"/>
                </a:moveTo>
                <a:cubicBezTo>
                  <a:pt x="2171970" y="3145337"/>
                  <a:pt x="2171970" y="3106801"/>
                  <a:pt x="2185258" y="3094177"/>
                </a:cubicBezTo>
                <a:cubicBezTo>
                  <a:pt x="2197882" y="3094177"/>
                  <a:pt x="2211170" y="3119425"/>
                  <a:pt x="2211170" y="3119425"/>
                </a:cubicBezTo>
                <a:cubicBezTo>
                  <a:pt x="2211170" y="3132049"/>
                  <a:pt x="2185258" y="3132049"/>
                  <a:pt x="2197882" y="3157961"/>
                </a:cubicBezTo>
                <a:lnTo>
                  <a:pt x="2197882" y="3157961"/>
                </a:lnTo>
                <a:close/>
                <a:moveTo>
                  <a:pt x="2146722" y="3246992"/>
                </a:moveTo>
                <a:cubicBezTo>
                  <a:pt x="2159346" y="3246992"/>
                  <a:pt x="2172634" y="3246992"/>
                  <a:pt x="2172634" y="3246992"/>
                </a:cubicBezTo>
                <a:cubicBezTo>
                  <a:pt x="2172634" y="3259616"/>
                  <a:pt x="2172634" y="3259616"/>
                  <a:pt x="2172634" y="3259616"/>
                </a:cubicBezTo>
                <a:cubicBezTo>
                  <a:pt x="2160011" y="3259616"/>
                  <a:pt x="2160011" y="3259616"/>
                  <a:pt x="2146722" y="3259616"/>
                </a:cubicBezTo>
                <a:cubicBezTo>
                  <a:pt x="2146722" y="3259616"/>
                  <a:pt x="2159346" y="3259616"/>
                  <a:pt x="2146722" y="3246992"/>
                </a:cubicBezTo>
                <a:lnTo>
                  <a:pt x="2146722" y="3246992"/>
                </a:lnTo>
                <a:close/>
                <a:moveTo>
                  <a:pt x="2120810" y="3565247"/>
                </a:moveTo>
                <a:cubicBezTo>
                  <a:pt x="2133434" y="3527375"/>
                  <a:pt x="2133434" y="3514087"/>
                  <a:pt x="2146722" y="3476215"/>
                </a:cubicBezTo>
                <a:cubicBezTo>
                  <a:pt x="2172634" y="3476215"/>
                  <a:pt x="2185258" y="3476215"/>
                  <a:pt x="2197882" y="3463591"/>
                </a:cubicBezTo>
                <a:cubicBezTo>
                  <a:pt x="2185258" y="3501463"/>
                  <a:pt x="2171970" y="3527375"/>
                  <a:pt x="2146722" y="3565247"/>
                </a:cubicBezTo>
                <a:cubicBezTo>
                  <a:pt x="2172634" y="3552623"/>
                  <a:pt x="2172634" y="3539999"/>
                  <a:pt x="2185258" y="3514087"/>
                </a:cubicBezTo>
                <a:cubicBezTo>
                  <a:pt x="2185258" y="3551958"/>
                  <a:pt x="2172634" y="3565247"/>
                  <a:pt x="2172634" y="3603118"/>
                </a:cubicBezTo>
                <a:cubicBezTo>
                  <a:pt x="2146722" y="3590495"/>
                  <a:pt x="2160011" y="3603118"/>
                  <a:pt x="2146722" y="3603118"/>
                </a:cubicBezTo>
                <a:cubicBezTo>
                  <a:pt x="2146722" y="3590495"/>
                  <a:pt x="2146722" y="3590495"/>
                  <a:pt x="2146722" y="3577871"/>
                </a:cubicBezTo>
                <a:cubicBezTo>
                  <a:pt x="2134099" y="3590495"/>
                  <a:pt x="2120810" y="3629031"/>
                  <a:pt x="2108186" y="3654278"/>
                </a:cubicBezTo>
                <a:cubicBezTo>
                  <a:pt x="2082274" y="3629031"/>
                  <a:pt x="2108186" y="3590495"/>
                  <a:pt x="2120810" y="3565247"/>
                </a:cubicBezTo>
                <a:lnTo>
                  <a:pt x="2120810" y="3565247"/>
                </a:lnTo>
                <a:close/>
                <a:moveTo>
                  <a:pt x="2095562" y="3654278"/>
                </a:moveTo>
                <a:cubicBezTo>
                  <a:pt x="2095562" y="3654278"/>
                  <a:pt x="2095562" y="3654278"/>
                  <a:pt x="2095562" y="3666902"/>
                </a:cubicBezTo>
                <a:cubicBezTo>
                  <a:pt x="2082274" y="3666902"/>
                  <a:pt x="2095562" y="3654278"/>
                  <a:pt x="2095562" y="3654278"/>
                </a:cubicBezTo>
                <a:lnTo>
                  <a:pt x="2095562" y="3654278"/>
                </a:lnTo>
                <a:close/>
                <a:moveTo>
                  <a:pt x="2069650" y="3666902"/>
                </a:moveTo>
                <a:cubicBezTo>
                  <a:pt x="2082274" y="3666902"/>
                  <a:pt x="2082274" y="3666902"/>
                  <a:pt x="2095562" y="3679526"/>
                </a:cubicBezTo>
                <a:cubicBezTo>
                  <a:pt x="2095562" y="3679526"/>
                  <a:pt x="2069650" y="3679526"/>
                  <a:pt x="2069650" y="3692150"/>
                </a:cubicBezTo>
                <a:cubicBezTo>
                  <a:pt x="2069650" y="3692814"/>
                  <a:pt x="2069650" y="3679526"/>
                  <a:pt x="2069650" y="3666902"/>
                </a:cubicBezTo>
                <a:lnTo>
                  <a:pt x="2069650" y="3666902"/>
                </a:lnTo>
                <a:close/>
                <a:moveTo>
                  <a:pt x="2069650" y="3781846"/>
                </a:moveTo>
                <a:cubicBezTo>
                  <a:pt x="2069650" y="3781846"/>
                  <a:pt x="2069650" y="3781846"/>
                  <a:pt x="2082274" y="3781846"/>
                </a:cubicBezTo>
                <a:cubicBezTo>
                  <a:pt x="2082274" y="3781846"/>
                  <a:pt x="2082274" y="3807093"/>
                  <a:pt x="2069650" y="3807093"/>
                </a:cubicBezTo>
                <a:cubicBezTo>
                  <a:pt x="2056362" y="3794469"/>
                  <a:pt x="2069650" y="3794469"/>
                  <a:pt x="2069650" y="3781846"/>
                </a:cubicBezTo>
                <a:lnTo>
                  <a:pt x="2069650" y="3781846"/>
                </a:lnTo>
                <a:close/>
                <a:moveTo>
                  <a:pt x="2005202" y="3896125"/>
                </a:moveTo>
                <a:cubicBezTo>
                  <a:pt x="2005202" y="3908749"/>
                  <a:pt x="2017826" y="3908749"/>
                  <a:pt x="2017826" y="3908749"/>
                </a:cubicBezTo>
                <a:cubicBezTo>
                  <a:pt x="2005202" y="3921373"/>
                  <a:pt x="2005202" y="3933996"/>
                  <a:pt x="2005202" y="3946620"/>
                </a:cubicBezTo>
                <a:cubicBezTo>
                  <a:pt x="1992578" y="3946620"/>
                  <a:pt x="1992578" y="3933996"/>
                  <a:pt x="1979290" y="3933996"/>
                </a:cubicBezTo>
                <a:cubicBezTo>
                  <a:pt x="1992578" y="3934661"/>
                  <a:pt x="2005202" y="3922037"/>
                  <a:pt x="2005202" y="3896125"/>
                </a:cubicBezTo>
                <a:lnTo>
                  <a:pt x="2005202" y="3896125"/>
                </a:lnTo>
                <a:close/>
                <a:moveTo>
                  <a:pt x="2056362" y="3947285"/>
                </a:moveTo>
                <a:cubicBezTo>
                  <a:pt x="2056362" y="3947285"/>
                  <a:pt x="2056362" y="3985156"/>
                  <a:pt x="2017826" y="3985156"/>
                </a:cubicBezTo>
                <a:cubicBezTo>
                  <a:pt x="2017826" y="3972533"/>
                  <a:pt x="2017826" y="3972533"/>
                  <a:pt x="2017826" y="3972533"/>
                </a:cubicBezTo>
                <a:cubicBezTo>
                  <a:pt x="2005202" y="3997780"/>
                  <a:pt x="1979290" y="4023692"/>
                  <a:pt x="1966666" y="4061564"/>
                </a:cubicBezTo>
                <a:cubicBezTo>
                  <a:pt x="1966666" y="4036316"/>
                  <a:pt x="1966666" y="4010404"/>
                  <a:pt x="1979290" y="4010404"/>
                </a:cubicBezTo>
                <a:cubicBezTo>
                  <a:pt x="1979290" y="3985156"/>
                  <a:pt x="1991914" y="3972533"/>
                  <a:pt x="2005202" y="3946620"/>
                </a:cubicBezTo>
                <a:cubicBezTo>
                  <a:pt x="2017826" y="3959244"/>
                  <a:pt x="2043738" y="3933996"/>
                  <a:pt x="2043738" y="3933996"/>
                </a:cubicBezTo>
                <a:cubicBezTo>
                  <a:pt x="2043738" y="3933996"/>
                  <a:pt x="2056362" y="3934661"/>
                  <a:pt x="2056362" y="3947285"/>
                </a:cubicBezTo>
                <a:lnTo>
                  <a:pt x="2056362" y="3947285"/>
                </a:lnTo>
                <a:close/>
                <a:moveTo>
                  <a:pt x="2197882" y="3666902"/>
                </a:moveTo>
                <a:cubicBezTo>
                  <a:pt x="2185258" y="3666902"/>
                  <a:pt x="2185258" y="3666902"/>
                  <a:pt x="2185258" y="3679526"/>
                </a:cubicBezTo>
                <a:cubicBezTo>
                  <a:pt x="2185258" y="3679526"/>
                  <a:pt x="2185258" y="3679526"/>
                  <a:pt x="2185258" y="3666902"/>
                </a:cubicBezTo>
                <a:cubicBezTo>
                  <a:pt x="2159346" y="3679526"/>
                  <a:pt x="2185258" y="3679526"/>
                  <a:pt x="2185258" y="3692150"/>
                </a:cubicBezTo>
                <a:cubicBezTo>
                  <a:pt x="2159346" y="3755934"/>
                  <a:pt x="2108186" y="3793805"/>
                  <a:pt x="2108186" y="3832341"/>
                </a:cubicBezTo>
                <a:cubicBezTo>
                  <a:pt x="2095562" y="3832341"/>
                  <a:pt x="2095562" y="3844965"/>
                  <a:pt x="2082274" y="3857589"/>
                </a:cubicBezTo>
                <a:lnTo>
                  <a:pt x="2082274" y="3832341"/>
                </a:lnTo>
                <a:cubicBezTo>
                  <a:pt x="2082274" y="3819718"/>
                  <a:pt x="2069650" y="3832341"/>
                  <a:pt x="2069650" y="3819718"/>
                </a:cubicBezTo>
                <a:cubicBezTo>
                  <a:pt x="2069650" y="3819718"/>
                  <a:pt x="2082274" y="3807093"/>
                  <a:pt x="2082274" y="3819718"/>
                </a:cubicBezTo>
                <a:cubicBezTo>
                  <a:pt x="2094898" y="3794469"/>
                  <a:pt x="2120810" y="3718062"/>
                  <a:pt x="2082274" y="3692150"/>
                </a:cubicBezTo>
                <a:cubicBezTo>
                  <a:pt x="2108186" y="3679526"/>
                  <a:pt x="2120810" y="3654278"/>
                  <a:pt x="2133434" y="3628366"/>
                </a:cubicBezTo>
                <a:lnTo>
                  <a:pt x="2133434" y="3640990"/>
                </a:lnTo>
                <a:cubicBezTo>
                  <a:pt x="2159346" y="3653614"/>
                  <a:pt x="2171970" y="3640990"/>
                  <a:pt x="2184594" y="3628366"/>
                </a:cubicBezTo>
                <a:cubicBezTo>
                  <a:pt x="2184594" y="3564582"/>
                  <a:pt x="2223130" y="3526711"/>
                  <a:pt x="2249042" y="3475551"/>
                </a:cubicBezTo>
                <a:cubicBezTo>
                  <a:pt x="2249707" y="3552623"/>
                  <a:pt x="2236418" y="3590495"/>
                  <a:pt x="2197882" y="3666902"/>
                </a:cubicBezTo>
                <a:lnTo>
                  <a:pt x="2197882" y="3666902"/>
                </a:lnTo>
                <a:close/>
                <a:moveTo>
                  <a:pt x="2197882" y="3463591"/>
                </a:moveTo>
                <a:cubicBezTo>
                  <a:pt x="2210506" y="3463591"/>
                  <a:pt x="2210506" y="3450968"/>
                  <a:pt x="2223794" y="3450968"/>
                </a:cubicBezTo>
                <a:cubicBezTo>
                  <a:pt x="2211170" y="3463591"/>
                  <a:pt x="2211170" y="3476215"/>
                  <a:pt x="2197882" y="3488839"/>
                </a:cubicBezTo>
                <a:cubicBezTo>
                  <a:pt x="2211170" y="3476215"/>
                  <a:pt x="2197882" y="3476215"/>
                  <a:pt x="2197882" y="3463591"/>
                </a:cubicBezTo>
                <a:lnTo>
                  <a:pt x="2197882" y="3463591"/>
                </a:lnTo>
                <a:close/>
                <a:moveTo>
                  <a:pt x="2249707" y="3476215"/>
                </a:moveTo>
                <a:cubicBezTo>
                  <a:pt x="2237083" y="3463591"/>
                  <a:pt x="2249707" y="3450968"/>
                  <a:pt x="2262330" y="3438344"/>
                </a:cubicBezTo>
                <a:cubicBezTo>
                  <a:pt x="2262330" y="3450303"/>
                  <a:pt x="2249707" y="3450303"/>
                  <a:pt x="2249707" y="3476215"/>
                </a:cubicBezTo>
                <a:lnTo>
                  <a:pt x="2249707" y="3476215"/>
                </a:lnTo>
                <a:close/>
                <a:moveTo>
                  <a:pt x="2223794" y="3348648"/>
                </a:moveTo>
                <a:cubicBezTo>
                  <a:pt x="2223794" y="3348648"/>
                  <a:pt x="2236418" y="3348648"/>
                  <a:pt x="2236418" y="3361272"/>
                </a:cubicBezTo>
                <a:cubicBezTo>
                  <a:pt x="2236418" y="3361272"/>
                  <a:pt x="2223794" y="3361272"/>
                  <a:pt x="2223794" y="3373895"/>
                </a:cubicBezTo>
                <a:cubicBezTo>
                  <a:pt x="2211170" y="3373895"/>
                  <a:pt x="2223794" y="3361272"/>
                  <a:pt x="2211170" y="3361272"/>
                </a:cubicBezTo>
                <a:cubicBezTo>
                  <a:pt x="2211170" y="3336024"/>
                  <a:pt x="2223794" y="3323400"/>
                  <a:pt x="2223794" y="3310112"/>
                </a:cubicBezTo>
                <a:cubicBezTo>
                  <a:pt x="2211170" y="3322736"/>
                  <a:pt x="2211170" y="3322736"/>
                  <a:pt x="2211170" y="3347983"/>
                </a:cubicBezTo>
                <a:cubicBezTo>
                  <a:pt x="2198547" y="3347983"/>
                  <a:pt x="2198547" y="3335359"/>
                  <a:pt x="2185258" y="3335359"/>
                </a:cubicBezTo>
                <a:cubicBezTo>
                  <a:pt x="2197882" y="3360607"/>
                  <a:pt x="2211170" y="3373231"/>
                  <a:pt x="2223794" y="3399143"/>
                </a:cubicBezTo>
                <a:cubicBezTo>
                  <a:pt x="2211170" y="3437015"/>
                  <a:pt x="2197882" y="3462927"/>
                  <a:pt x="2159346" y="3462927"/>
                </a:cubicBezTo>
                <a:cubicBezTo>
                  <a:pt x="2159346" y="3437679"/>
                  <a:pt x="2171970" y="3411767"/>
                  <a:pt x="2185258" y="3386519"/>
                </a:cubicBezTo>
                <a:cubicBezTo>
                  <a:pt x="2172634" y="3399143"/>
                  <a:pt x="2172634" y="3411767"/>
                  <a:pt x="2159346" y="3424391"/>
                </a:cubicBezTo>
                <a:cubicBezTo>
                  <a:pt x="2133434" y="3424391"/>
                  <a:pt x="2146722" y="3437015"/>
                  <a:pt x="2120810" y="3437015"/>
                </a:cubicBezTo>
                <a:cubicBezTo>
                  <a:pt x="2108186" y="3411767"/>
                  <a:pt x="2146722" y="3373231"/>
                  <a:pt x="2120810" y="3347983"/>
                </a:cubicBezTo>
                <a:cubicBezTo>
                  <a:pt x="2120810" y="3335359"/>
                  <a:pt x="2133434" y="3322736"/>
                  <a:pt x="2133434" y="3335359"/>
                </a:cubicBezTo>
                <a:cubicBezTo>
                  <a:pt x="2120810" y="3310112"/>
                  <a:pt x="2133434" y="3297488"/>
                  <a:pt x="2146058" y="3271576"/>
                </a:cubicBezTo>
                <a:cubicBezTo>
                  <a:pt x="2171970" y="3271576"/>
                  <a:pt x="2171970" y="3271576"/>
                  <a:pt x="2184594" y="3258952"/>
                </a:cubicBezTo>
                <a:cubicBezTo>
                  <a:pt x="2197218" y="3258952"/>
                  <a:pt x="2197218" y="3258952"/>
                  <a:pt x="2210506" y="3258952"/>
                </a:cubicBezTo>
                <a:cubicBezTo>
                  <a:pt x="2197882" y="3233704"/>
                  <a:pt x="2210506" y="3221080"/>
                  <a:pt x="2210506" y="3195168"/>
                </a:cubicBezTo>
                <a:cubicBezTo>
                  <a:pt x="2223130" y="3207792"/>
                  <a:pt x="2210506" y="3233040"/>
                  <a:pt x="2223130" y="3258952"/>
                </a:cubicBezTo>
                <a:cubicBezTo>
                  <a:pt x="2235754" y="3271576"/>
                  <a:pt x="2235754" y="3258952"/>
                  <a:pt x="2249042" y="3258952"/>
                </a:cubicBezTo>
                <a:cubicBezTo>
                  <a:pt x="2249042" y="3246328"/>
                  <a:pt x="2249042" y="3233704"/>
                  <a:pt x="2261666" y="3221080"/>
                </a:cubicBezTo>
                <a:cubicBezTo>
                  <a:pt x="2262330" y="3259616"/>
                  <a:pt x="2274954" y="3336024"/>
                  <a:pt x="2223794" y="3348648"/>
                </a:cubicBezTo>
                <a:lnTo>
                  <a:pt x="2223794" y="3348648"/>
                </a:lnTo>
                <a:close/>
                <a:moveTo>
                  <a:pt x="2429763" y="3323400"/>
                </a:moveTo>
                <a:cubicBezTo>
                  <a:pt x="2429763" y="3323400"/>
                  <a:pt x="2429763" y="3323400"/>
                  <a:pt x="2417139" y="3323400"/>
                </a:cubicBezTo>
                <a:cubicBezTo>
                  <a:pt x="2417139" y="3374560"/>
                  <a:pt x="2365979" y="3387184"/>
                  <a:pt x="2391227" y="3437679"/>
                </a:cubicBezTo>
                <a:cubicBezTo>
                  <a:pt x="2378603" y="3425055"/>
                  <a:pt x="2378603" y="3425055"/>
                  <a:pt x="2365315" y="3425055"/>
                </a:cubicBezTo>
                <a:cubicBezTo>
                  <a:pt x="2377938" y="3462927"/>
                  <a:pt x="2339402" y="3488839"/>
                  <a:pt x="2326779" y="3514087"/>
                </a:cubicBezTo>
                <a:cubicBezTo>
                  <a:pt x="2314155" y="3526711"/>
                  <a:pt x="2300866" y="3514087"/>
                  <a:pt x="2300866" y="3514087"/>
                </a:cubicBezTo>
                <a:lnTo>
                  <a:pt x="2300866" y="3501463"/>
                </a:lnTo>
                <a:cubicBezTo>
                  <a:pt x="2300866" y="3501463"/>
                  <a:pt x="2300866" y="3501463"/>
                  <a:pt x="2288242" y="3501463"/>
                </a:cubicBezTo>
                <a:cubicBezTo>
                  <a:pt x="2288242" y="3514087"/>
                  <a:pt x="2288242" y="3514087"/>
                  <a:pt x="2288242" y="3514087"/>
                </a:cubicBezTo>
                <a:cubicBezTo>
                  <a:pt x="2262330" y="3501463"/>
                  <a:pt x="2314155" y="3437679"/>
                  <a:pt x="2300866" y="3412431"/>
                </a:cubicBezTo>
                <a:cubicBezTo>
                  <a:pt x="2313490" y="3412431"/>
                  <a:pt x="2313490" y="3412431"/>
                  <a:pt x="2313490" y="3412431"/>
                </a:cubicBezTo>
                <a:cubicBezTo>
                  <a:pt x="2313490" y="3387184"/>
                  <a:pt x="2313490" y="3374560"/>
                  <a:pt x="2313490" y="3348648"/>
                </a:cubicBezTo>
                <a:cubicBezTo>
                  <a:pt x="2287578" y="3348648"/>
                  <a:pt x="2287578" y="3373895"/>
                  <a:pt x="2274954" y="3386519"/>
                </a:cubicBezTo>
                <a:cubicBezTo>
                  <a:pt x="2274954" y="3361272"/>
                  <a:pt x="2300866" y="3310112"/>
                  <a:pt x="2300866" y="3272240"/>
                </a:cubicBezTo>
                <a:cubicBezTo>
                  <a:pt x="2326779" y="3284864"/>
                  <a:pt x="2339402" y="3297488"/>
                  <a:pt x="2352026" y="3310112"/>
                </a:cubicBezTo>
                <a:cubicBezTo>
                  <a:pt x="2364650" y="3310112"/>
                  <a:pt x="2364650" y="3297488"/>
                  <a:pt x="2364650" y="3297488"/>
                </a:cubicBezTo>
                <a:lnTo>
                  <a:pt x="2364650" y="3310112"/>
                </a:lnTo>
                <a:cubicBezTo>
                  <a:pt x="2377274" y="3284864"/>
                  <a:pt x="2415810" y="3284864"/>
                  <a:pt x="2415810" y="3272240"/>
                </a:cubicBezTo>
                <a:cubicBezTo>
                  <a:pt x="2429763" y="3297488"/>
                  <a:pt x="2442387" y="3297488"/>
                  <a:pt x="2429763" y="3323400"/>
                </a:cubicBezTo>
                <a:lnTo>
                  <a:pt x="2429763" y="3323400"/>
                </a:lnTo>
                <a:close/>
                <a:moveTo>
                  <a:pt x="2429763" y="3246992"/>
                </a:moveTo>
                <a:cubicBezTo>
                  <a:pt x="2417139" y="3246992"/>
                  <a:pt x="2455675" y="3259616"/>
                  <a:pt x="2442387" y="3234368"/>
                </a:cubicBezTo>
                <a:cubicBezTo>
                  <a:pt x="2455010" y="3246992"/>
                  <a:pt x="2455010" y="3259616"/>
                  <a:pt x="2480923" y="3259616"/>
                </a:cubicBezTo>
                <a:cubicBezTo>
                  <a:pt x="2468299" y="3284864"/>
                  <a:pt x="2442387" y="3259616"/>
                  <a:pt x="2429763" y="3246992"/>
                </a:cubicBezTo>
                <a:lnTo>
                  <a:pt x="2429763" y="3246992"/>
                </a:lnTo>
                <a:close/>
                <a:moveTo>
                  <a:pt x="2699515" y="980675"/>
                </a:moveTo>
                <a:cubicBezTo>
                  <a:pt x="2686891" y="993299"/>
                  <a:pt x="2712139" y="993299"/>
                  <a:pt x="2712139" y="1018547"/>
                </a:cubicBezTo>
                <a:cubicBezTo>
                  <a:pt x="2712139" y="1018547"/>
                  <a:pt x="2673603" y="980675"/>
                  <a:pt x="2699515" y="980675"/>
                </a:cubicBezTo>
                <a:lnTo>
                  <a:pt x="2699515" y="980675"/>
                </a:lnTo>
                <a:close/>
                <a:moveTo>
                  <a:pt x="2802499" y="3361272"/>
                </a:moveTo>
                <a:cubicBezTo>
                  <a:pt x="2776587" y="3373895"/>
                  <a:pt x="2776587" y="3386519"/>
                  <a:pt x="2738051" y="3412431"/>
                </a:cubicBezTo>
                <a:cubicBezTo>
                  <a:pt x="2738051" y="3399808"/>
                  <a:pt x="2738051" y="3399808"/>
                  <a:pt x="2738051" y="3387184"/>
                </a:cubicBezTo>
                <a:lnTo>
                  <a:pt x="2725427" y="3387184"/>
                </a:lnTo>
                <a:cubicBezTo>
                  <a:pt x="2725427" y="3374560"/>
                  <a:pt x="2738051" y="3349312"/>
                  <a:pt x="2725427" y="3336024"/>
                </a:cubicBezTo>
                <a:cubicBezTo>
                  <a:pt x="2738051" y="3323400"/>
                  <a:pt x="2763963" y="3348648"/>
                  <a:pt x="2763963" y="3323400"/>
                </a:cubicBezTo>
                <a:cubicBezTo>
                  <a:pt x="2763963" y="3336024"/>
                  <a:pt x="2776587" y="3323400"/>
                  <a:pt x="2789875" y="3336024"/>
                </a:cubicBezTo>
                <a:lnTo>
                  <a:pt x="2789875" y="3323400"/>
                </a:lnTo>
                <a:cubicBezTo>
                  <a:pt x="2802499" y="3323400"/>
                  <a:pt x="2802499" y="3336024"/>
                  <a:pt x="2802499" y="3323400"/>
                </a:cubicBezTo>
                <a:cubicBezTo>
                  <a:pt x="2815123" y="3336024"/>
                  <a:pt x="2789211" y="3348648"/>
                  <a:pt x="2802499" y="3361272"/>
                </a:cubicBezTo>
                <a:lnTo>
                  <a:pt x="2802499" y="3361272"/>
                </a:lnTo>
                <a:close/>
                <a:moveTo>
                  <a:pt x="2815123" y="3348648"/>
                </a:moveTo>
                <a:cubicBezTo>
                  <a:pt x="2802499" y="3336024"/>
                  <a:pt x="2827747" y="3323400"/>
                  <a:pt x="2827747" y="3323400"/>
                </a:cubicBezTo>
                <a:cubicBezTo>
                  <a:pt x="2827747" y="3310776"/>
                  <a:pt x="2841035" y="3348648"/>
                  <a:pt x="2815123" y="3348648"/>
                </a:cubicBezTo>
                <a:lnTo>
                  <a:pt x="2815123" y="3348648"/>
                </a:lnTo>
                <a:close/>
                <a:moveTo>
                  <a:pt x="3059627" y="878356"/>
                </a:moveTo>
                <a:cubicBezTo>
                  <a:pt x="3059627" y="865732"/>
                  <a:pt x="3072251" y="840484"/>
                  <a:pt x="3085539" y="827196"/>
                </a:cubicBezTo>
                <a:cubicBezTo>
                  <a:pt x="3084875" y="840484"/>
                  <a:pt x="3072251" y="878356"/>
                  <a:pt x="3059627" y="878356"/>
                </a:cubicBezTo>
                <a:lnTo>
                  <a:pt x="3059627" y="878356"/>
                </a:lnTo>
                <a:close/>
                <a:moveTo>
                  <a:pt x="5167149" y="3807093"/>
                </a:moveTo>
                <a:cubicBezTo>
                  <a:pt x="5179773" y="3807093"/>
                  <a:pt x="5179773" y="3819718"/>
                  <a:pt x="5193061" y="3807093"/>
                </a:cubicBezTo>
                <a:cubicBezTo>
                  <a:pt x="5180438" y="3807093"/>
                  <a:pt x="5193061" y="3807093"/>
                  <a:pt x="5193061" y="3807093"/>
                </a:cubicBezTo>
                <a:cubicBezTo>
                  <a:pt x="5193061" y="3819718"/>
                  <a:pt x="5180438" y="3807093"/>
                  <a:pt x="5167149" y="3819718"/>
                </a:cubicBezTo>
                <a:lnTo>
                  <a:pt x="5167149" y="3807093"/>
                </a:lnTo>
                <a:lnTo>
                  <a:pt x="5167149" y="3807093"/>
                </a:lnTo>
                <a:close/>
                <a:moveTo>
                  <a:pt x="4730629" y="3081553"/>
                </a:moveTo>
                <a:cubicBezTo>
                  <a:pt x="4743253" y="3081553"/>
                  <a:pt x="4743253" y="3068929"/>
                  <a:pt x="4743253" y="3068929"/>
                </a:cubicBezTo>
                <a:cubicBezTo>
                  <a:pt x="4755877" y="3068929"/>
                  <a:pt x="4743253" y="3081553"/>
                  <a:pt x="4743253" y="3081553"/>
                </a:cubicBezTo>
                <a:cubicBezTo>
                  <a:pt x="4743253" y="3081553"/>
                  <a:pt x="4730629" y="3094177"/>
                  <a:pt x="4730629" y="3081553"/>
                </a:cubicBezTo>
                <a:lnTo>
                  <a:pt x="4730629" y="3081553"/>
                </a:lnTo>
                <a:lnTo>
                  <a:pt x="4730629" y="3081553"/>
                </a:lnTo>
                <a:close/>
                <a:moveTo>
                  <a:pt x="3084875" y="3514087"/>
                </a:moveTo>
                <a:cubicBezTo>
                  <a:pt x="3097499" y="3526711"/>
                  <a:pt x="3110787" y="3526711"/>
                  <a:pt x="3110787" y="3551958"/>
                </a:cubicBezTo>
                <a:cubicBezTo>
                  <a:pt x="3098163" y="3552623"/>
                  <a:pt x="3084875" y="3526711"/>
                  <a:pt x="3084875" y="3514087"/>
                </a:cubicBezTo>
                <a:lnTo>
                  <a:pt x="3084875" y="3514087"/>
                </a:lnTo>
                <a:close/>
                <a:moveTo>
                  <a:pt x="3213772" y="929515"/>
                </a:moveTo>
                <a:cubicBezTo>
                  <a:pt x="3213772" y="954763"/>
                  <a:pt x="3213772" y="967387"/>
                  <a:pt x="3201148" y="980675"/>
                </a:cubicBezTo>
                <a:cubicBezTo>
                  <a:pt x="3188524" y="980675"/>
                  <a:pt x="3201148" y="980675"/>
                  <a:pt x="3201148" y="955428"/>
                </a:cubicBezTo>
                <a:cubicBezTo>
                  <a:pt x="3188524" y="968051"/>
                  <a:pt x="3175235" y="968051"/>
                  <a:pt x="3175235" y="980675"/>
                </a:cubicBezTo>
                <a:cubicBezTo>
                  <a:pt x="3175235" y="968051"/>
                  <a:pt x="3175235" y="968051"/>
                  <a:pt x="3175235" y="968051"/>
                </a:cubicBezTo>
                <a:cubicBezTo>
                  <a:pt x="3175235" y="968051"/>
                  <a:pt x="3175235" y="955428"/>
                  <a:pt x="3162612" y="955428"/>
                </a:cubicBezTo>
                <a:cubicBezTo>
                  <a:pt x="3175235" y="955428"/>
                  <a:pt x="3175235" y="942804"/>
                  <a:pt x="3188524" y="942804"/>
                </a:cubicBezTo>
                <a:cubicBezTo>
                  <a:pt x="3188524" y="930180"/>
                  <a:pt x="3188524" y="917556"/>
                  <a:pt x="3188524" y="904932"/>
                </a:cubicBezTo>
                <a:cubicBezTo>
                  <a:pt x="3175900" y="904932"/>
                  <a:pt x="3188524" y="917556"/>
                  <a:pt x="3175900" y="917556"/>
                </a:cubicBezTo>
                <a:cubicBezTo>
                  <a:pt x="3175900" y="904932"/>
                  <a:pt x="3175900" y="904932"/>
                  <a:pt x="3163276" y="904932"/>
                </a:cubicBezTo>
                <a:cubicBezTo>
                  <a:pt x="3163276" y="892308"/>
                  <a:pt x="3163276" y="879684"/>
                  <a:pt x="3163276" y="867061"/>
                </a:cubicBezTo>
                <a:cubicBezTo>
                  <a:pt x="3163276" y="879684"/>
                  <a:pt x="3163276" y="892308"/>
                  <a:pt x="3150652" y="892308"/>
                </a:cubicBezTo>
                <a:cubicBezTo>
                  <a:pt x="3163276" y="879684"/>
                  <a:pt x="3150652" y="879684"/>
                  <a:pt x="3138028" y="879684"/>
                </a:cubicBezTo>
                <a:cubicBezTo>
                  <a:pt x="3138028" y="867061"/>
                  <a:pt x="3125404" y="854437"/>
                  <a:pt x="3138028" y="841813"/>
                </a:cubicBezTo>
                <a:cubicBezTo>
                  <a:pt x="3125404" y="841813"/>
                  <a:pt x="3125404" y="841813"/>
                  <a:pt x="3112116" y="841813"/>
                </a:cubicBezTo>
                <a:cubicBezTo>
                  <a:pt x="3112116" y="854437"/>
                  <a:pt x="3112116" y="854437"/>
                  <a:pt x="3112116" y="867061"/>
                </a:cubicBezTo>
                <a:cubicBezTo>
                  <a:pt x="3099492" y="867061"/>
                  <a:pt x="3099492" y="841813"/>
                  <a:pt x="3099492" y="841813"/>
                </a:cubicBezTo>
                <a:cubicBezTo>
                  <a:pt x="3099492" y="790653"/>
                  <a:pt x="3112116" y="752781"/>
                  <a:pt x="3150652" y="727534"/>
                </a:cubicBezTo>
                <a:cubicBezTo>
                  <a:pt x="3150652" y="702286"/>
                  <a:pt x="3150652" y="651126"/>
                  <a:pt x="3163276" y="638502"/>
                </a:cubicBezTo>
                <a:cubicBezTo>
                  <a:pt x="3163276" y="638502"/>
                  <a:pt x="3189188" y="663750"/>
                  <a:pt x="3175900" y="676374"/>
                </a:cubicBezTo>
                <a:cubicBezTo>
                  <a:pt x="3175900" y="688998"/>
                  <a:pt x="3175900" y="688998"/>
                  <a:pt x="3175900" y="701621"/>
                </a:cubicBezTo>
                <a:cubicBezTo>
                  <a:pt x="3188524" y="701621"/>
                  <a:pt x="3175900" y="688998"/>
                  <a:pt x="3188524" y="688998"/>
                </a:cubicBezTo>
                <a:cubicBezTo>
                  <a:pt x="3201148" y="676374"/>
                  <a:pt x="3175900" y="726869"/>
                  <a:pt x="3188524" y="726869"/>
                </a:cubicBezTo>
                <a:cubicBezTo>
                  <a:pt x="3188524" y="739493"/>
                  <a:pt x="3175900" y="726869"/>
                  <a:pt x="3175900" y="726869"/>
                </a:cubicBezTo>
                <a:cubicBezTo>
                  <a:pt x="3175900" y="752117"/>
                  <a:pt x="3188524" y="764741"/>
                  <a:pt x="3201812" y="790653"/>
                </a:cubicBezTo>
                <a:cubicBezTo>
                  <a:pt x="3201812" y="778029"/>
                  <a:pt x="3201812" y="778029"/>
                  <a:pt x="3214436" y="778029"/>
                </a:cubicBezTo>
                <a:cubicBezTo>
                  <a:pt x="3214436" y="778029"/>
                  <a:pt x="3214436" y="790653"/>
                  <a:pt x="3227060" y="790653"/>
                </a:cubicBezTo>
                <a:cubicBezTo>
                  <a:pt x="3227060" y="803277"/>
                  <a:pt x="3214436" y="790653"/>
                  <a:pt x="3214436" y="803277"/>
                </a:cubicBezTo>
                <a:cubicBezTo>
                  <a:pt x="3214436" y="828525"/>
                  <a:pt x="3252972" y="841148"/>
                  <a:pt x="3252972" y="854437"/>
                </a:cubicBezTo>
                <a:lnTo>
                  <a:pt x="3252972" y="854437"/>
                </a:lnTo>
                <a:cubicBezTo>
                  <a:pt x="3265596" y="854437"/>
                  <a:pt x="3278884" y="867061"/>
                  <a:pt x="3291508" y="867061"/>
                </a:cubicBezTo>
                <a:cubicBezTo>
                  <a:pt x="3278884" y="879684"/>
                  <a:pt x="3291508" y="892308"/>
                  <a:pt x="3291508" y="904932"/>
                </a:cubicBezTo>
                <a:cubicBezTo>
                  <a:pt x="3278884" y="904932"/>
                  <a:pt x="3265596" y="904932"/>
                  <a:pt x="3265596" y="892308"/>
                </a:cubicBezTo>
                <a:cubicBezTo>
                  <a:pt x="3265596" y="917556"/>
                  <a:pt x="3265596" y="930180"/>
                  <a:pt x="3265596" y="956092"/>
                </a:cubicBezTo>
                <a:lnTo>
                  <a:pt x="3252972" y="968716"/>
                </a:lnTo>
                <a:cubicBezTo>
                  <a:pt x="3240348" y="956092"/>
                  <a:pt x="3240348" y="917556"/>
                  <a:pt x="3240348" y="892308"/>
                </a:cubicBezTo>
                <a:cubicBezTo>
                  <a:pt x="3227724" y="904932"/>
                  <a:pt x="3240348" y="904932"/>
                  <a:pt x="3227724" y="930180"/>
                </a:cubicBezTo>
                <a:lnTo>
                  <a:pt x="3213772" y="930180"/>
                </a:lnTo>
                <a:lnTo>
                  <a:pt x="3213772" y="929515"/>
                </a:lnTo>
                <a:close/>
                <a:moveTo>
                  <a:pt x="3367916" y="3284864"/>
                </a:moveTo>
                <a:lnTo>
                  <a:pt x="3367916" y="3284864"/>
                </a:lnTo>
                <a:cubicBezTo>
                  <a:pt x="3355292" y="3272240"/>
                  <a:pt x="3355292" y="3284864"/>
                  <a:pt x="3342003" y="3297488"/>
                </a:cubicBezTo>
                <a:cubicBezTo>
                  <a:pt x="3342003" y="3272240"/>
                  <a:pt x="3342003" y="3246328"/>
                  <a:pt x="3316091" y="3246328"/>
                </a:cubicBezTo>
                <a:lnTo>
                  <a:pt x="3316091" y="3233704"/>
                </a:lnTo>
                <a:cubicBezTo>
                  <a:pt x="3328715" y="3221080"/>
                  <a:pt x="3342003" y="3233704"/>
                  <a:pt x="3342003" y="3208456"/>
                </a:cubicBezTo>
                <a:cubicBezTo>
                  <a:pt x="3354627" y="3208456"/>
                  <a:pt x="3354627" y="3208456"/>
                  <a:pt x="3354627" y="3208456"/>
                </a:cubicBezTo>
                <a:cubicBezTo>
                  <a:pt x="3354627" y="3208456"/>
                  <a:pt x="3367251" y="3246328"/>
                  <a:pt x="3354627" y="3233704"/>
                </a:cubicBezTo>
                <a:cubicBezTo>
                  <a:pt x="3354627" y="3246328"/>
                  <a:pt x="3354627" y="3246328"/>
                  <a:pt x="3342003" y="3258952"/>
                </a:cubicBezTo>
                <a:cubicBezTo>
                  <a:pt x="3354627" y="3271576"/>
                  <a:pt x="3367916" y="3258952"/>
                  <a:pt x="3367916" y="3271576"/>
                </a:cubicBezTo>
                <a:lnTo>
                  <a:pt x="3367916" y="3284864"/>
                </a:lnTo>
                <a:lnTo>
                  <a:pt x="3367916" y="3284864"/>
                </a:lnTo>
                <a:lnTo>
                  <a:pt x="3367916" y="3284864"/>
                </a:lnTo>
                <a:close/>
                <a:moveTo>
                  <a:pt x="3380539" y="1082331"/>
                </a:moveTo>
                <a:cubicBezTo>
                  <a:pt x="3354627" y="1082331"/>
                  <a:pt x="3354627" y="1094955"/>
                  <a:pt x="3342003" y="1107579"/>
                </a:cubicBezTo>
                <a:cubicBezTo>
                  <a:pt x="3329380" y="1094955"/>
                  <a:pt x="3329380" y="1094955"/>
                  <a:pt x="3329380" y="1082331"/>
                </a:cubicBezTo>
                <a:cubicBezTo>
                  <a:pt x="3342003" y="1082331"/>
                  <a:pt x="3355292" y="1082331"/>
                  <a:pt x="3342003" y="1057083"/>
                </a:cubicBezTo>
                <a:cubicBezTo>
                  <a:pt x="3354627" y="1057083"/>
                  <a:pt x="3367916" y="1044459"/>
                  <a:pt x="3380539" y="1044459"/>
                </a:cubicBezTo>
                <a:cubicBezTo>
                  <a:pt x="3393828" y="1069707"/>
                  <a:pt x="3380539" y="1057083"/>
                  <a:pt x="3380539" y="1082331"/>
                </a:cubicBezTo>
                <a:lnTo>
                  <a:pt x="3380539" y="1082331"/>
                </a:lnTo>
                <a:close/>
                <a:moveTo>
                  <a:pt x="3393828" y="3348648"/>
                </a:moveTo>
                <a:cubicBezTo>
                  <a:pt x="3381204" y="3336024"/>
                  <a:pt x="3406452" y="3310776"/>
                  <a:pt x="3419740" y="3310776"/>
                </a:cubicBezTo>
                <a:cubicBezTo>
                  <a:pt x="3432364" y="3310776"/>
                  <a:pt x="3432364" y="3348648"/>
                  <a:pt x="3407116" y="3348648"/>
                </a:cubicBezTo>
                <a:cubicBezTo>
                  <a:pt x="3407116" y="3336024"/>
                  <a:pt x="3407116" y="3336024"/>
                  <a:pt x="3407116" y="3323400"/>
                </a:cubicBezTo>
                <a:cubicBezTo>
                  <a:pt x="3393828" y="3336024"/>
                  <a:pt x="3393828" y="3336024"/>
                  <a:pt x="3393828" y="3348648"/>
                </a:cubicBezTo>
                <a:lnTo>
                  <a:pt x="3393828" y="3348648"/>
                </a:lnTo>
                <a:close/>
                <a:moveTo>
                  <a:pt x="3419075" y="3272240"/>
                </a:moveTo>
                <a:cubicBezTo>
                  <a:pt x="3431699" y="3272240"/>
                  <a:pt x="3431699" y="3272240"/>
                  <a:pt x="3444988" y="3259616"/>
                </a:cubicBezTo>
                <a:cubicBezTo>
                  <a:pt x="3457612" y="3259616"/>
                  <a:pt x="3470900" y="3284864"/>
                  <a:pt x="3483524" y="3272240"/>
                </a:cubicBezTo>
                <a:cubicBezTo>
                  <a:pt x="3496148" y="3284864"/>
                  <a:pt x="3470900" y="3323400"/>
                  <a:pt x="3457612" y="3323400"/>
                </a:cubicBezTo>
                <a:cubicBezTo>
                  <a:pt x="3432364" y="3310776"/>
                  <a:pt x="3432364" y="3297488"/>
                  <a:pt x="3419075" y="3272240"/>
                </a:cubicBezTo>
                <a:lnTo>
                  <a:pt x="3419075" y="3272240"/>
                </a:lnTo>
                <a:close/>
                <a:moveTo>
                  <a:pt x="3432364" y="3539999"/>
                </a:moveTo>
                <a:cubicBezTo>
                  <a:pt x="3406452" y="3539999"/>
                  <a:pt x="3406452" y="3514751"/>
                  <a:pt x="3406452" y="3502127"/>
                </a:cubicBezTo>
                <a:cubicBezTo>
                  <a:pt x="3419075" y="3501463"/>
                  <a:pt x="3432364" y="3526711"/>
                  <a:pt x="3432364" y="3539999"/>
                </a:cubicBezTo>
                <a:lnTo>
                  <a:pt x="3432364" y="3539999"/>
                </a:lnTo>
                <a:close/>
                <a:moveTo>
                  <a:pt x="3419075" y="3361272"/>
                </a:moveTo>
                <a:cubicBezTo>
                  <a:pt x="3431699" y="3361272"/>
                  <a:pt x="3444988" y="3386519"/>
                  <a:pt x="3444988" y="3399143"/>
                </a:cubicBezTo>
                <a:cubicBezTo>
                  <a:pt x="3419075" y="3387184"/>
                  <a:pt x="3432364" y="3373895"/>
                  <a:pt x="3419075" y="3361272"/>
                </a:cubicBezTo>
                <a:lnTo>
                  <a:pt x="3419075" y="3361272"/>
                </a:lnTo>
                <a:close/>
                <a:moveTo>
                  <a:pt x="3457612" y="3514087"/>
                </a:moveTo>
                <a:cubicBezTo>
                  <a:pt x="3444988" y="3514087"/>
                  <a:pt x="3444988" y="3501463"/>
                  <a:pt x="3444988" y="3488839"/>
                </a:cubicBezTo>
                <a:lnTo>
                  <a:pt x="3444988" y="3501463"/>
                </a:lnTo>
                <a:cubicBezTo>
                  <a:pt x="3457612" y="3501463"/>
                  <a:pt x="3432364" y="3488839"/>
                  <a:pt x="3457612" y="3488839"/>
                </a:cubicBezTo>
                <a:cubicBezTo>
                  <a:pt x="3457612" y="3501463"/>
                  <a:pt x="3457612" y="3514087"/>
                  <a:pt x="3457612" y="3514087"/>
                </a:cubicBezTo>
                <a:lnTo>
                  <a:pt x="3457612" y="3514087"/>
                </a:lnTo>
                <a:close/>
                <a:moveTo>
                  <a:pt x="3483524" y="3450303"/>
                </a:moveTo>
                <a:cubicBezTo>
                  <a:pt x="3470900" y="3450303"/>
                  <a:pt x="3470900" y="3437679"/>
                  <a:pt x="3483524" y="3437679"/>
                </a:cubicBezTo>
                <a:cubicBezTo>
                  <a:pt x="3470900" y="3437679"/>
                  <a:pt x="3457612" y="3437679"/>
                  <a:pt x="3457612" y="3425055"/>
                </a:cubicBezTo>
                <a:cubicBezTo>
                  <a:pt x="3457612" y="3425055"/>
                  <a:pt x="3457612" y="3437679"/>
                  <a:pt x="3457612" y="3450303"/>
                </a:cubicBezTo>
                <a:cubicBezTo>
                  <a:pt x="3470235" y="3462927"/>
                  <a:pt x="3483524" y="3475551"/>
                  <a:pt x="3470235" y="3488175"/>
                </a:cubicBezTo>
                <a:cubicBezTo>
                  <a:pt x="3470235" y="3488175"/>
                  <a:pt x="3470235" y="3475551"/>
                  <a:pt x="3457612" y="3488175"/>
                </a:cubicBezTo>
                <a:cubicBezTo>
                  <a:pt x="3444988" y="3462927"/>
                  <a:pt x="3444988" y="3399143"/>
                  <a:pt x="3470235" y="3399143"/>
                </a:cubicBezTo>
                <a:cubicBezTo>
                  <a:pt x="3457612" y="3399143"/>
                  <a:pt x="3457612" y="3411767"/>
                  <a:pt x="3457612" y="3411767"/>
                </a:cubicBezTo>
                <a:cubicBezTo>
                  <a:pt x="3470235" y="3411767"/>
                  <a:pt x="3470235" y="3411767"/>
                  <a:pt x="3470235" y="3411767"/>
                </a:cubicBezTo>
                <a:cubicBezTo>
                  <a:pt x="3483524" y="3425055"/>
                  <a:pt x="3483524" y="3437679"/>
                  <a:pt x="3483524" y="3450303"/>
                </a:cubicBezTo>
                <a:lnTo>
                  <a:pt x="3483524" y="3450303"/>
                </a:lnTo>
                <a:close/>
                <a:moveTo>
                  <a:pt x="3496148" y="3373895"/>
                </a:moveTo>
                <a:cubicBezTo>
                  <a:pt x="3508771" y="3348648"/>
                  <a:pt x="3470235" y="3348648"/>
                  <a:pt x="3470235" y="3322736"/>
                </a:cubicBezTo>
                <a:cubicBezTo>
                  <a:pt x="3482859" y="3322736"/>
                  <a:pt x="3496148" y="3335359"/>
                  <a:pt x="3496148" y="3335359"/>
                </a:cubicBezTo>
                <a:cubicBezTo>
                  <a:pt x="3508771" y="3347983"/>
                  <a:pt x="3496148" y="3360607"/>
                  <a:pt x="3522059" y="3360607"/>
                </a:cubicBezTo>
                <a:cubicBezTo>
                  <a:pt x="3509436" y="3373895"/>
                  <a:pt x="3509436" y="3373895"/>
                  <a:pt x="3496148" y="3373895"/>
                </a:cubicBezTo>
                <a:lnTo>
                  <a:pt x="3496148" y="3373895"/>
                </a:lnTo>
                <a:close/>
                <a:moveTo>
                  <a:pt x="3522059" y="3323400"/>
                </a:moveTo>
                <a:cubicBezTo>
                  <a:pt x="3522059" y="3336024"/>
                  <a:pt x="3509436" y="3336024"/>
                  <a:pt x="3509436" y="3348648"/>
                </a:cubicBezTo>
                <a:cubicBezTo>
                  <a:pt x="3496812" y="3336024"/>
                  <a:pt x="3509436" y="3336024"/>
                  <a:pt x="3496812" y="3323400"/>
                </a:cubicBezTo>
                <a:cubicBezTo>
                  <a:pt x="3509436" y="3323400"/>
                  <a:pt x="3509436" y="3323400"/>
                  <a:pt x="3509436" y="3323400"/>
                </a:cubicBezTo>
                <a:lnTo>
                  <a:pt x="3509436" y="3323400"/>
                </a:lnTo>
                <a:cubicBezTo>
                  <a:pt x="3509436" y="3323400"/>
                  <a:pt x="3509436" y="3336024"/>
                  <a:pt x="3522059" y="3323400"/>
                </a:cubicBezTo>
                <a:lnTo>
                  <a:pt x="3522059" y="3323400"/>
                </a:lnTo>
                <a:close/>
                <a:moveTo>
                  <a:pt x="3560596" y="3412431"/>
                </a:moveTo>
                <a:cubicBezTo>
                  <a:pt x="3560596" y="3399808"/>
                  <a:pt x="3573219" y="3399808"/>
                  <a:pt x="3560596" y="3387184"/>
                </a:cubicBezTo>
                <a:cubicBezTo>
                  <a:pt x="3560596" y="3387184"/>
                  <a:pt x="3560596" y="3399808"/>
                  <a:pt x="3547972" y="3399808"/>
                </a:cubicBezTo>
                <a:cubicBezTo>
                  <a:pt x="3560596" y="3425055"/>
                  <a:pt x="3560596" y="3450968"/>
                  <a:pt x="3535348" y="3450968"/>
                </a:cubicBezTo>
                <a:lnTo>
                  <a:pt x="3535348" y="3438344"/>
                </a:lnTo>
                <a:lnTo>
                  <a:pt x="3535348" y="3438344"/>
                </a:lnTo>
                <a:cubicBezTo>
                  <a:pt x="3535348" y="3413096"/>
                  <a:pt x="3547972" y="3413096"/>
                  <a:pt x="3547972" y="3387184"/>
                </a:cubicBezTo>
                <a:cubicBezTo>
                  <a:pt x="3535348" y="3387184"/>
                  <a:pt x="3535348" y="3399808"/>
                  <a:pt x="3535348" y="3412431"/>
                </a:cubicBezTo>
                <a:cubicBezTo>
                  <a:pt x="3522724" y="3412431"/>
                  <a:pt x="3522724" y="3412431"/>
                  <a:pt x="3522724" y="3412431"/>
                </a:cubicBezTo>
                <a:cubicBezTo>
                  <a:pt x="3522724" y="3399808"/>
                  <a:pt x="3522724" y="3387184"/>
                  <a:pt x="3510100" y="3387184"/>
                </a:cubicBezTo>
                <a:cubicBezTo>
                  <a:pt x="3522724" y="3374560"/>
                  <a:pt x="3522724" y="3361936"/>
                  <a:pt x="3522724" y="3349312"/>
                </a:cubicBezTo>
                <a:cubicBezTo>
                  <a:pt x="3548636" y="3349312"/>
                  <a:pt x="3548636" y="3387184"/>
                  <a:pt x="3573884" y="3387184"/>
                </a:cubicBezTo>
                <a:cubicBezTo>
                  <a:pt x="3573219" y="3399808"/>
                  <a:pt x="3573219" y="3399808"/>
                  <a:pt x="3560596" y="3412431"/>
                </a:cubicBezTo>
                <a:lnTo>
                  <a:pt x="3560596" y="3412431"/>
                </a:lnTo>
                <a:close/>
                <a:moveTo>
                  <a:pt x="3689492" y="3794469"/>
                </a:moveTo>
                <a:cubicBezTo>
                  <a:pt x="3676868" y="3769222"/>
                  <a:pt x="3663580" y="3756598"/>
                  <a:pt x="3663580" y="3730686"/>
                </a:cubicBezTo>
                <a:cubicBezTo>
                  <a:pt x="3702116" y="3718062"/>
                  <a:pt x="3728028" y="3743310"/>
                  <a:pt x="3740652" y="3768558"/>
                </a:cubicBezTo>
                <a:cubicBezTo>
                  <a:pt x="3714740" y="3769222"/>
                  <a:pt x="3702116" y="3794469"/>
                  <a:pt x="3689492" y="3794469"/>
                </a:cubicBezTo>
                <a:lnTo>
                  <a:pt x="3689492" y="3794469"/>
                </a:lnTo>
                <a:close/>
                <a:moveTo>
                  <a:pt x="3791812" y="3705438"/>
                </a:moveTo>
                <a:cubicBezTo>
                  <a:pt x="3779188" y="3705438"/>
                  <a:pt x="3753276" y="3705438"/>
                  <a:pt x="3740652" y="3705438"/>
                </a:cubicBezTo>
                <a:cubicBezTo>
                  <a:pt x="3766564" y="3718062"/>
                  <a:pt x="3779188" y="3718062"/>
                  <a:pt x="3791812" y="3718062"/>
                </a:cubicBezTo>
                <a:cubicBezTo>
                  <a:pt x="3791812" y="3743310"/>
                  <a:pt x="3765900" y="3743310"/>
                  <a:pt x="3753276" y="3755934"/>
                </a:cubicBezTo>
                <a:cubicBezTo>
                  <a:pt x="3714740" y="3743310"/>
                  <a:pt x="3714740" y="3704774"/>
                  <a:pt x="3663580" y="3718062"/>
                </a:cubicBezTo>
                <a:cubicBezTo>
                  <a:pt x="3637668" y="3692814"/>
                  <a:pt x="3625044" y="3654278"/>
                  <a:pt x="3612420" y="3629031"/>
                </a:cubicBezTo>
                <a:cubicBezTo>
                  <a:pt x="3638332" y="3616407"/>
                  <a:pt x="3650956" y="3616407"/>
                  <a:pt x="3676868" y="3629031"/>
                </a:cubicBezTo>
                <a:cubicBezTo>
                  <a:pt x="3664244" y="3641654"/>
                  <a:pt x="3664244" y="3641654"/>
                  <a:pt x="3664244" y="3654278"/>
                </a:cubicBezTo>
                <a:cubicBezTo>
                  <a:pt x="3651620" y="3641654"/>
                  <a:pt x="3651620" y="3641654"/>
                  <a:pt x="3651620" y="3641654"/>
                </a:cubicBezTo>
                <a:cubicBezTo>
                  <a:pt x="3613084" y="3679526"/>
                  <a:pt x="3690157" y="3679526"/>
                  <a:pt x="3716068" y="3692814"/>
                </a:cubicBezTo>
                <a:cubicBezTo>
                  <a:pt x="3703445" y="3680191"/>
                  <a:pt x="3703445" y="3692814"/>
                  <a:pt x="3703445" y="3680191"/>
                </a:cubicBezTo>
                <a:cubicBezTo>
                  <a:pt x="3703445" y="3680191"/>
                  <a:pt x="3716068" y="3667566"/>
                  <a:pt x="3729357" y="3654942"/>
                </a:cubicBezTo>
                <a:cubicBezTo>
                  <a:pt x="3729357" y="3654942"/>
                  <a:pt x="3729357" y="3667566"/>
                  <a:pt x="3741981" y="3667566"/>
                </a:cubicBezTo>
                <a:cubicBezTo>
                  <a:pt x="3754604" y="3654942"/>
                  <a:pt x="3729357" y="3654942"/>
                  <a:pt x="3741981" y="3629695"/>
                </a:cubicBezTo>
                <a:cubicBezTo>
                  <a:pt x="3754604" y="3654942"/>
                  <a:pt x="3767893" y="3667566"/>
                  <a:pt x="3793141" y="3667566"/>
                </a:cubicBezTo>
                <a:cubicBezTo>
                  <a:pt x="3793141" y="3680191"/>
                  <a:pt x="3793141" y="3680191"/>
                  <a:pt x="3805764" y="3667566"/>
                </a:cubicBezTo>
                <a:cubicBezTo>
                  <a:pt x="3793141" y="3680191"/>
                  <a:pt x="3805764" y="3680191"/>
                  <a:pt x="3805764" y="3692814"/>
                </a:cubicBezTo>
                <a:cubicBezTo>
                  <a:pt x="3805100" y="3705438"/>
                  <a:pt x="3791812" y="3692814"/>
                  <a:pt x="3791812" y="3705438"/>
                </a:cubicBezTo>
                <a:lnTo>
                  <a:pt x="3791812" y="3705438"/>
                </a:lnTo>
                <a:close/>
                <a:moveTo>
                  <a:pt x="4010404" y="3845629"/>
                </a:moveTo>
                <a:cubicBezTo>
                  <a:pt x="3997780" y="3845629"/>
                  <a:pt x="4010404" y="3833006"/>
                  <a:pt x="4010404" y="3820382"/>
                </a:cubicBezTo>
                <a:cubicBezTo>
                  <a:pt x="4023692" y="3819718"/>
                  <a:pt x="4023692" y="3845629"/>
                  <a:pt x="4010404" y="3845629"/>
                </a:cubicBezTo>
                <a:lnTo>
                  <a:pt x="4010404" y="3845629"/>
                </a:lnTo>
                <a:close/>
                <a:moveTo>
                  <a:pt x="4062229" y="3565247"/>
                </a:moveTo>
                <a:cubicBezTo>
                  <a:pt x="4062229" y="3552623"/>
                  <a:pt x="4036316" y="3565247"/>
                  <a:pt x="4036316" y="3552623"/>
                </a:cubicBezTo>
                <a:cubicBezTo>
                  <a:pt x="4023692" y="3577871"/>
                  <a:pt x="3997780" y="3577871"/>
                  <a:pt x="3985156" y="3590495"/>
                </a:cubicBezTo>
                <a:cubicBezTo>
                  <a:pt x="3972533" y="3577871"/>
                  <a:pt x="3959244" y="3577871"/>
                  <a:pt x="3933996" y="3565247"/>
                </a:cubicBezTo>
                <a:cubicBezTo>
                  <a:pt x="3921373" y="3565247"/>
                  <a:pt x="3933996" y="3577871"/>
                  <a:pt x="3933996" y="3577871"/>
                </a:cubicBezTo>
                <a:cubicBezTo>
                  <a:pt x="3933996" y="3603118"/>
                  <a:pt x="3972533" y="3590495"/>
                  <a:pt x="3972533" y="3590495"/>
                </a:cubicBezTo>
                <a:cubicBezTo>
                  <a:pt x="3921373" y="3641654"/>
                  <a:pt x="3985156" y="3718062"/>
                  <a:pt x="4036980" y="3730686"/>
                </a:cubicBezTo>
                <a:cubicBezTo>
                  <a:pt x="4036980" y="3743310"/>
                  <a:pt x="4049604" y="3743310"/>
                  <a:pt x="4049604" y="3743310"/>
                </a:cubicBezTo>
                <a:cubicBezTo>
                  <a:pt x="4036980" y="3781181"/>
                  <a:pt x="4011069" y="3755934"/>
                  <a:pt x="3985156" y="3768558"/>
                </a:cubicBezTo>
                <a:cubicBezTo>
                  <a:pt x="3985156" y="3730686"/>
                  <a:pt x="3985156" y="3692150"/>
                  <a:pt x="3946620" y="3692150"/>
                </a:cubicBezTo>
                <a:cubicBezTo>
                  <a:pt x="3946620" y="3679526"/>
                  <a:pt x="3933996" y="3654278"/>
                  <a:pt x="3920708" y="3654278"/>
                </a:cubicBezTo>
                <a:cubicBezTo>
                  <a:pt x="3908084" y="3616407"/>
                  <a:pt x="3908084" y="3552623"/>
                  <a:pt x="3920708" y="3514087"/>
                </a:cubicBezTo>
                <a:cubicBezTo>
                  <a:pt x="3920708" y="3526711"/>
                  <a:pt x="3933332" y="3539335"/>
                  <a:pt x="3946620" y="3539335"/>
                </a:cubicBezTo>
                <a:cubicBezTo>
                  <a:pt x="3959909" y="3539335"/>
                  <a:pt x="3946620" y="3526711"/>
                  <a:pt x="3959244" y="3526711"/>
                </a:cubicBezTo>
                <a:cubicBezTo>
                  <a:pt x="3971868" y="3526711"/>
                  <a:pt x="3971868" y="3539335"/>
                  <a:pt x="3985156" y="3539335"/>
                </a:cubicBezTo>
                <a:cubicBezTo>
                  <a:pt x="3997780" y="3539335"/>
                  <a:pt x="3997780" y="3539335"/>
                  <a:pt x="3997780" y="3526711"/>
                </a:cubicBezTo>
                <a:cubicBezTo>
                  <a:pt x="3997780" y="3539335"/>
                  <a:pt x="4010404" y="3551958"/>
                  <a:pt x="4023692" y="3551958"/>
                </a:cubicBezTo>
                <a:cubicBezTo>
                  <a:pt x="4036316" y="3539335"/>
                  <a:pt x="4036316" y="3526711"/>
                  <a:pt x="4049604" y="3526711"/>
                </a:cubicBezTo>
                <a:cubicBezTo>
                  <a:pt x="4062229" y="3526711"/>
                  <a:pt x="4075517" y="3526711"/>
                  <a:pt x="4075517" y="3551958"/>
                </a:cubicBezTo>
                <a:cubicBezTo>
                  <a:pt x="4074852" y="3552623"/>
                  <a:pt x="4062229" y="3552623"/>
                  <a:pt x="4062229" y="3565247"/>
                </a:cubicBezTo>
                <a:lnTo>
                  <a:pt x="4062229" y="3565247"/>
                </a:lnTo>
                <a:close/>
                <a:moveTo>
                  <a:pt x="4164548" y="3463591"/>
                </a:moveTo>
                <a:cubicBezTo>
                  <a:pt x="4164548" y="3476215"/>
                  <a:pt x="4164548" y="3476215"/>
                  <a:pt x="4164548" y="3488839"/>
                </a:cubicBezTo>
                <a:cubicBezTo>
                  <a:pt x="4164548" y="3488839"/>
                  <a:pt x="4151924" y="3488839"/>
                  <a:pt x="4151924" y="3501463"/>
                </a:cubicBezTo>
                <a:cubicBezTo>
                  <a:pt x="4139300" y="3488839"/>
                  <a:pt x="4126012" y="3501463"/>
                  <a:pt x="4126012" y="3476215"/>
                </a:cubicBezTo>
                <a:cubicBezTo>
                  <a:pt x="4139300" y="3476215"/>
                  <a:pt x="4139300" y="3450303"/>
                  <a:pt x="4164548" y="3463591"/>
                </a:cubicBezTo>
                <a:lnTo>
                  <a:pt x="4164548" y="3463591"/>
                </a:lnTo>
                <a:close/>
                <a:moveTo>
                  <a:pt x="4241620" y="1069707"/>
                </a:moveTo>
                <a:lnTo>
                  <a:pt x="4228996" y="1069707"/>
                </a:lnTo>
                <a:cubicBezTo>
                  <a:pt x="4203084" y="1082331"/>
                  <a:pt x="4177836" y="1082331"/>
                  <a:pt x="4151924" y="1082331"/>
                </a:cubicBezTo>
                <a:cubicBezTo>
                  <a:pt x="4126012" y="1082331"/>
                  <a:pt x="4113388" y="1094955"/>
                  <a:pt x="4087476" y="1094955"/>
                </a:cubicBezTo>
                <a:cubicBezTo>
                  <a:pt x="4074852" y="1057083"/>
                  <a:pt x="4048940" y="1069707"/>
                  <a:pt x="4023028" y="1069707"/>
                </a:cubicBezTo>
                <a:cubicBezTo>
                  <a:pt x="3971868" y="1069707"/>
                  <a:pt x="3933332" y="1031835"/>
                  <a:pt x="3881508" y="1044459"/>
                </a:cubicBezTo>
                <a:cubicBezTo>
                  <a:pt x="3842972" y="1006588"/>
                  <a:pt x="3842972" y="942804"/>
                  <a:pt x="3804435" y="916892"/>
                </a:cubicBezTo>
                <a:cubicBezTo>
                  <a:pt x="3778524" y="929515"/>
                  <a:pt x="3778524" y="904268"/>
                  <a:pt x="3753276" y="904268"/>
                </a:cubicBezTo>
                <a:cubicBezTo>
                  <a:pt x="3740652" y="904268"/>
                  <a:pt x="3753276" y="929515"/>
                  <a:pt x="3740652" y="929515"/>
                </a:cubicBezTo>
                <a:cubicBezTo>
                  <a:pt x="3714740" y="916892"/>
                  <a:pt x="3714740" y="942139"/>
                  <a:pt x="3689492" y="954763"/>
                </a:cubicBezTo>
                <a:cubicBezTo>
                  <a:pt x="3689492" y="954763"/>
                  <a:pt x="3689492" y="942139"/>
                  <a:pt x="3676868" y="942139"/>
                </a:cubicBezTo>
                <a:cubicBezTo>
                  <a:pt x="3650956" y="954763"/>
                  <a:pt x="3664244" y="993299"/>
                  <a:pt x="3638332" y="1018547"/>
                </a:cubicBezTo>
                <a:cubicBezTo>
                  <a:pt x="3638332" y="1005923"/>
                  <a:pt x="3625708" y="1005923"/>
                  <a:pt x="3625708" y="1005923"/>
                </a:cubicBezTo>
                <a:cubicBezTo>
                  <a:pt x="3574548" y="1018547"/>
                  <a:pt x="3536012" y="1005923"/>
                  <a:pt x="3497476" y="1031171"/>
                </a:cubicBezTo>
                <a:cubicBezTo>
                  <a:pt x="3497476" y="1018547"/>
                  <a:pt x="3458940" y="1031171"/>
                  <a:pt x="3458940" y="1018547"/>
                </a:cubicBezTo>
                <a:cubicBezTo>
                  <a:pt x="3458940" y="1031171"/>
                  <a:pt x="3446317" y="1018547"/>
                  <a:pt x="3433028" y="1031171"/>
                </a:cubicBezTo>
                <a:cubicBezTo>
                  <a:pt x="3433028" y="1043795"/>
                  <a:pt x="3445652" y="1031171"/>
                  <a:pt x="3445652" y="1031171"/>
                </a:cubicBezTo>
                <a:cubicBezTo>
                  <a:pt x="3445652" y="1043795"/>
                  <a:pt x="3433028" y="1056419"/>
                  <a:pt x="3419740" y="1056419"/>
                </a:cubicBezTo>
                <a:cubicBezTo>
                  <a:pt x="3419740" y="1043795"/>
                  <a:pt x="3419740" y="1031171"/>
                  <a:pt x="3432364" y="1043795"/>
                </a:cubicBezTo>
                <a:cubicBezTo>
                  <a:pt x="3419740" y="1031171"/>
                  <a:pt x="3406452" y="1031171"/>
                  <a:pt x="3393828" y="1043795"/>
                </a:cubicBezTo>
                <a:cubicBezTo>
                  <a:pt x="3406452" y="1056419"/>
                  <a:pt x="3406452" y="1056419"/>
                  <a:pt x="3393828" y="1069042"/>
                </a:cubicBezTo>
                <a:cubicBezTo>
                  <a:pt x="3393828" y="1056419"/>
                  <a:pt x="3381204" y="1043795"/>
                  <a:pt x="3393828" y="1043795"/>
                </a:cubicBezTo>
                <a:cubicBezTo>
                  <a:pt x="3381204" y="1031171"/>
                  <a:pt x="3355292" y="1043795"/>
                  <a:pt x="3329380" y="1031171"/>
                </a:cubicBezTo>
                <a:cubicBezTo>
                  <a:pt x="3316756" y="1031171"/>
                  <a:pt x="3329380" y="1018547"/>
                  <a:pt x="3316756" y="1031171"/>
                </a:cubicBezTo>
                <a:cubicBezTo>
                  <a:pt x="3316756" y="1018547"/>
                  <a:pt x="3316756" y="1018547"/>
                  <a:pt x="3329380" y="1018547"/>
                </a:cubicBezTo>
                <a:cubicBezTo>
                  <a:pt x="3316756" y="1005923"/>
                  <a:pt x="3303467" y="1018547"/>
                  <a:pt x="3303467" y="1031171"/>
                </a:cubicBezTo>
                <a:cubicBezTo>
                  <a:pt x="3290843" y="1018547"/>
                  <a:pt x="3290843" y="1018547"/>
                  <a:pt x="3277555" y="1018547"/>
                </a:cubicBezTo>
                <a:cubicBezTo>
                  <a:pt x="3290179" y="1005923"/>
                  <a:pt x="3277555" y="993299"/>
                  <a:pt x="3277555" y="980675"/>
                </a:cubicBezTo>
                <a:cubicBezTo>
                  <a:pt x="3277555" y="968051"/>
                  <a:pt x="3264931" y="993299"/>
                  <a:pt x="3277555" y="968051"/>
                </a:cubicBezTo>
                <a:cubicBezTo>
                  <a:pt x="3251643" y="980675"/>
                  <a:pt x="3264931" y="1019211"/>
                  <a:pt x="3226395" y="1005923"/>
                </a:cubicBezTo>
                <a:cubicBezTo>
                  <a:pt x="3226395" y="980675"/>
                  <a:pt x="3264931" y="993299"/>
                  <a:pt x="3252307" y="968051"/>
                </a:cubicBezTo>
                <a:cubicBezTo>
                  <a:pt x="3278220" y="980675"/>
                  <a:pt x="3278220" y="942804"/>
                  <a:pt x="3290843" y="955428"/>
                </a:cubicBezTo>
                <a:cubicBezTo>
                  <a:pt x="3290843" y="917556"/>
                  <a:pt x="3329380" y="904268"/>
                  <a:pt x="3329380" y="866396"/>
                </a:cubicBezTo>
                <a:cubicBezTo>
                  <a:pt x="3367916" y="866396"/>
                  <a:pt x="3367916" y="853772"/>
                  <a:pt x="3393828" y="853772"/>
                </a:cubicBezTo>
                <a:cubicBezTo>
                  <a:pt x="3393828" y="841148"/>
                  <a:pt x="3381204" y="841148"/>
                  <a:pt x="3381204" y="841148"/>
                </a:cubicBezTo>
                <a:cubicBezTo>
                  <a:pt x="3407116" y="828525"/>
                  <a:pt x="3419740" y="815901"/>
                  <a:pt x="3445652" y="803277"/>
                </a:cubicBezTo>
                <a:cubicBezTo>
                  <a:pt x="3458276" y="803277"/>
                  <a:pt x="3445652" y="803277"/>
                  <a:pt x="3445652" y="790653"/>
                </a:cubicBezTo>
                <a:cubicBezTo>
                  <a:pt x="3458276" y="790653"/>
                  <a:pt x="3458276" y="790653"/>
                  <a:pt x="3471564" y="790653"/>
                </a:cubicBezTo>
                <a:cubicBezTo>
                  <a:pt x="3458940" y="803277"/>
                  <a:pt x="3458940" y="815901"/>
                  <a:pt x="3458940" y="828525"/>
                </a:cubicBezTo>
                <a:cubicBezTo>
                  <a:pt x="3471564" y="828525"/>
                  <a:pt x="3484852" y="790653"/>
                  <a:pt x="3471564" y="790653"/>
                </a:cubicBezTo>
                <a:cubicBezTo>
                  <a:pt x="3548636" y="765405"/>
                  <a:pt x="3625708" y="726869"/>
                  <a:pt x="3728693" y="726869"/>
                </a:cubicBezTo>
                <a:cubicBezTo>
                  <a:pt x="3728693" y="714245"/>
                  <a:pt x="3716068" y="714245"/>
                  <a:pt x="3728693" y="714245"/>
                </a:cubicBezTo>
                <a:cubicBezTo>
                  <a:pt x="3690157" y="714245"/>
                  <a:pt x="3690157" y="714245"/>
                  <a:pt x="3690157" y="714245"/>
                </a:cubicBezTo>
                <a:cubicBezTo>
                  <a:pt x="3728693" y="688998"/>
                  <a:pt x="3754604" y="663085"/>
                  <a:pt x="3793141" y="663085"/>
                </a:cubicBezTo>
                <a:cubicBezTo>
                  <a:pt x="3793141" y="650462"/>
                  <a:pt x="3793141" y="650462"/>
                  <a:pt x="3805764" y="637838"/>
                </a:cubicBezTo>
                <a:cubicBezTo>
                  <a:pt x="3856924" y="637838"/>
                  <a:pt x="3921373" y="574054"/>
                  <a:pt x="3998445" y="561430"/>
                </a:cubicBezTo>
                <a:cubicBezTo>
                  <a:pt x="4049604" y="548806"/>
                  <a:pt x="4075517" y="586678"/>
                  <a:pt x="4114053" y="599302"/>
                </a:cubicBezTo>
                <a:cubicBezTo>
                  <a:pt x="4126676" y="574054"/>
                  <a:pt x="4101429" y="561430"/>
                  <a:pt x="4114053" y="535518"/>
                </a:cubicBezTo>
                <a:cubicBezTo>
                  <a:pt x="4101429" y="535518"/>
                  <a:pt x="4101429" y="548142"/>
                  <a:pt x="4088140" y="535518"/>
                </a:cubicBezTo>
                <a:lnTo>
                  <a:pt x="4088140" y="535518"/>
                </a:lnTo>
                <a:cubicBezTo>
                  <a:pt x="4100764" y="522894"/>
                  <a:pt x="4114053" y="522894"/>
                  <a:pt x="4139300" y="510270"/>
                </a:cubicBezTo>
                <a:cubicBezTo>
                  <a:pt x="4151924" y="535518"/>
                  <a:pt x="4177836" y="561430"/>
                  <a:pt x="4216372" y="574054"/>
                </a:cubicBezTo>
                <a:cubicBezTo>
                  <a:pt x="4203749" y="586678"/>
                  <a:pt x="4177836" y="611925"/>
                  <a:pt x="4151924" y="611925"/>
                </a:cubicBezTo>
                <a:cubicBezTo>
                  <a:pt x="4151924" y="624549"/>
                  <a:pt x="4177836" y="611925"/>
                  <a:pt x="4164548" y="637173"/>
                </a:cubicBezTo>
                <a:cubicBezTo>
                  <a:pt x="4177172" y="611925"/>
                  <a:pt x="4203084" y="599302"/>
                  <a:pt x="4228996" y="573390"/>
                </a:cubicBezTo>
                <a:cubicBezTo>
                  <a:pt x="4241620" y="598637"/>
                  <a:pt x="4280156" y="586013"/>
                  <a:pt x="4293445" y="598637"/>
                </a:cubicBezTo>
                <a:cubicBezTo>
                  <a:pt x="4293445" y="598637"/>
                  <a:pt x="4306068" y="611261"/>
                  <a:pt x="4306068" y="598637"/>
                </a:cubicBezTo>
                <a:cubicBezTo>
                  <a:pt x="4344605" y="636509"/>
                  <a:pt x="4421677" y="636509"/>
                  <a:pt x="4409053" y="712916"/>
                </a:cubicBezTo>
                <a:cubicBezTo>
                  <a:pt x="4434965" y="738164"/>
                  <a:pt x="4460212" y="712916"/>
                  <a:pt x="4486125" y="738164"/>
                </a:cubicBezTo>
                <a:cubicBezTo>
                  <a:pt x="4498748" y="789324"/>
                  <a:pt x="4550573" y="801948"/>
                  <a:pt x="4537285" y="865732"/>
                </a:cubicBezTo>
                <a:cubicBezTo>
                  <a:pt x="4549908" y="878356"/>
                  <a:pt x="4549908" y="903603"/>
                  <a:pt x="4563197" y="942139"/>
                </a:cubicBezTo>
                <a:cubicBezTo>
                  <a:pt x="4537285" y="954763"/>
                  <a:pt x="4512037" y="967387"/>
                  <a:pt x="4473501" y="980011"/>
                </a:cubicBezTo>
                <a:cubicBezTo>
                  <a:pt x="4447589" y="1005259"/>
                  <a:pt x="4447589" y="1017883"/>
                  <a:pt x="4422341" y="1017883"/>
                </a:cubicBezTo>
                <a:cubicBezTo>
                  <a:pt x="4396429" y="1017883"/>
                  <a:pt x="4371181" y="1043130"/>
                  <a:pt x="4345269" y="1043130"/>
                </a:cubicBezTo>
                <a:cubicBezTo>
                  <a:pt x="4319357" y="1055754"/>
                  <a:pt x="4294109" y="1068378"/>
                  <a:pt x="4255573" y="1068378"/>
                </a:cubicBezTo>
                <a:lnTo>
                  <a:pt x="4241620" y="1068378"/>
                </a:lnTo>
                <a:lnTo>
                  <a:pt x="4241620" y="1069707"/>
                </a:lnTo>
                <a:close/>
                <a:moveTo>
                  <a:pt x="4486125" y="1146115"/>
                </a:moveTo>
                <a:cubicBezTo>
                  <a:pt x="4421677" y="1171362"/>
                  <a:pt x="4293445" y="1209898"/>
                  <a:pt x="4267532" y="1120867"/>
                </a:cubicBezTo>
                <a:cubicBezTo>
                  <a:pt x="4306068" y="1069707"/>
                  <a:pt x="4370517" y="1069707"/>
                  <a:pt x="4409053" y="1057083"/>
                </a:cubicBezTo>
                <a:lnTo>
                  <a:pt x="4409053" y="1069707"/>
                </a:lnTo>
                <a:cubicBezTo>
                  <a:pt x="4421677" y="1069707"/>
                  <a:pt x="4434965" y="1057083"/>
                  <a:pt x="4434965" y="1044459"/>
                </a:cubicBezTo>
                <a:cubicBezTo>
                  <a:pt x="4473501" y="1057083"/>
                  <a:pt x="4550573" y="1057083"/>
                  <a:pt x="4563197" y="1108243"/>
                </a:cubicBezTo>
                <a:cubicBezTo>
                  <a:pt x="4537285" y="1120202"/>
                  <a:pt x="4498748" y="1133491"/>
                  <a:pt x="4486125" y="1146115"/>
                </a:cubicBezTo>
                <a:lnTo>
                  <a:pt x="4486125" y="1146115"/>
                </a:lnTo>
                <a:close/>
                <a:moveTo>
                  <a:pt x="4203084" y="280383"/>
                </a:moveTo>
                <a:cubicBezTo>
                  <a:pt x="4203084" y="267759"/>
                  <a:pt x="4203084" y="267759"/>
                  <a:pt x="4203084" y="255135"/>
                </a:cubicBezTo>
                <a:cubicBezTo>
                  <a:pt x="4177172" y="280383"/>
                  <a:pt x="4164548" y="293007"/>
                  <a:pt x="4151924" y="318919"/>
                </a:cubicBezTo>
                <a:cubicBezTo>
                  <a:pt x="4177836" y="305631"/>
                  <a:pt x="4177836" y="280383"/>
                  <a:pt x="4203084" y="280383"/>
                </a:cubicBezTo>
                <a:lnTo>
                  <a:pt x="4203084" y="280383"/>
                </a:lnTo>
                <a:close/>
                <a:moveTo>
                  <a:pt x="4216372" y="254471"/>
                </a:moveTo>
                <a:cubicBezTo>
                  <a:pt x="4216372" y="254471"/>
                  <a:pt x="4216372" y="254471"/>
                  <a:pt x="4203749" y="254471"/>
                </a:cubicBezTo>
                <a:cubicBezTo>
                  <a:pt x="4216372" y="254471"/>
                  <a:pt x="4216372" y="254471"/>
                  <a:pt x="4216372" y="254471"/>
                </a:cubicBezTo>
                <a:lnTo>
                  <a:pt x="4216372" y="254471"/>
                </a:lnTo>
                <a:lnTo>
                  <a:pt x="4216372" y="254471"/>
                </a:lnTo>
                <a:close/>
                <a:moveTo>
                  <a:pt x="4267532" y="190687"/>
                </a:moveTo>
                <a:cubicBezTo>
                  <a:pt x="4228996" y="203311"/>
                  <a:pt x="4203084" y="228559"/>
                  <a:pt x="4216372" y="254471"/>
                </a:cubicBezTo>
                <a:cubicBezTo>
                  <a:pt x="4228996" y="229223"/>
                  <a:pt x="4267532" y="229223"/>
                  <a:pt x="4267532" y="190687"/>
                </a:cubicBezTo>
                <a:lnTo>
                  <a:pt x="4267532" y="190687"/>
                </a:lnTo>
                <a:close/>
                <a:moveTo>
                  <a:pt x="5385741" y="241847"/>
                </a:moveTo>
                <a:cubicBezTo>
                  <a:pt x="5385741" y="254471"/>
                  <a:pt x="5359829" y="267095"/>
                  <a:pt x="5385741" y="267095"/>
                </a:cubicBezTo>
                <a:cubicBezTo>
                  <a:pt x="5385741" y="241847"/>
                  <a:pt x="5398365" y="254471"/>
                  <a:pt x="5411654" y="254471"/>
                </a:cubicBezTo>
                <a:cubicBezTo>
                  <a:pt x="5411654" y="229223"/>
                  <a:pt x="5411654" y="229223"/>
                  <a:pt x="5399030" y="203311"/>
                </a:cubicBezTo>
                <a:cubicBezTo>
                  <a:pt x="5373118" y="203311"/>
                  <a:pt x="5347870" y="241182"/>
                  <a:pt x="5334582" y="254471"/>
                </a:cubicBezTo>
                <a:cubicBezTo>
                  <a:pt x="5347205" y="254471"/>
                  <a:pt x="5347205" y="267095"/>
                  <a:pt x="5347205" y="267095"/>
                </a:cubicBezTo>
                <a:cubicBezTo>
                  <a:pt x="5360494" y="241847"/>
                  <a:pt x="5373118" y="254471"/>
                  <a:pt x="5385741" y="241847"/>
                </a:cubicBezTo>
                <a:lnTo>
                  <a:pt x="5385741" y="241847"/>
                </a:lnTo>
                <a:close/>
                <a:moveTo>
                  <a:pt x="5334582" y="267095"/>
                </a:moveTo>
                <a:lnTo>
                  <a:pt x="5334582" y="254471"/>
                </a:lnTo>
                <a:cubicBezTo>
                  <a:pt x="5334582" y="254471"/>
                  <a:pt x="5334582" y="254471"/>
                  <a:pt x="5334582" y="267095"/>
                </a:cubicBezTo>
                <a:lnTo>
                  <a:pt x="5334582" y="267095"/>
                </a:lnTo>
                <a:close/>
                <a:moveTo>
                  <a:pt x="3522059" y="942139"/>
                </a:moveTo>
                <a:cubicBezTo>
                  <a:pt x="3509436" y="942139"/>
                  <a:pt x="3509436" y="929515"/>
                  <a:pt x="3496148" y="942139"/>
                </a:cubicBezTo>
                <a:cubicBezTo>
                  <a:pt x="3496148" y="929515"/>
                  <a:pt x="3496148" y="929515"/>
                  <a:pt x="3496148" y="916892"/>
                </a:cubicBezTo>
                <a:cubicBezTo>
                  <a:pt x="3508771" y="916892"/>
                  <a:pt x="3508771" y="904268"/>
                  <a:pt x="3508771" y="904268"/>
                </a:cubicBezTo>
                <a:cubicBezTo>
                  <a:pt x="3496148" y="916892"/>
                  <a:pt x="3496148" y="904268"/>
                  <a:pt x="3482859" y="916892"/>
                </a:cubicBezTo>
                <a:lnTo>
                  <a:pt x="3482859" y="929515"/>
                </a:lnTo>
                <a:cubicBezTo>
                  <a:pt x="3470235" y="929515"/>
                  <a:pt x="3456947" y="942139"/>
                  <a:pt x="3456947" y="942139"/>
                </a:cubicBezTo>
                <a:cubicBezTo>
                  <a:pt x="3483524" y="942139"/>
                  <a:pt x="3496148" y="954763"/>
                  <a:pt x="3522059" y="942139"/>
                </a:cubicBezTo>
                <a:cubicBezTo>
                  <a:pt x="3522059" y="954763"/>
                  <a:pt x="3509436" y="954763"/>
                  <a:pt x="3509436" y="954763"/>
                </a:cubicBezTo>
                <a:cubicBezTo>
                  <a:pt x="3522059" y="954763"/>
                  <a:pt x="3522059" y="967387"/>
                  <a:pt x="3535348" y="954763"/>
                </a:cubicBezTo>
                <a:cubicBezTo>
                  <a:pt x="3534684" y="942139"/>
                  <a:pt x="3522059" y="954763"/>
                  <a:pt x="3522059" y="942139"/>
                </a:cubicBezTo>
                <a:lnTo>
                  <a:pt x="3522059" y="942139"/>
                </a:lnTo>
                <a:close/>
                <a:moveTo>
                  <a:pt x="7236799" y="1629808"/>
                </a:move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lnTo>
                  <a:pt x="7236799" y="1629808"/>
                </a:lnTo>
                <a:close/>
                <a:moveTo>
                  <a:pt x="7236799" y="1604560"/>
                </a:moveTo>
                <a:cubicBezTo>
                  <a:pt x="7236799" y="1617184"/>
                  <a:pt x="7236799" y="1617184"/>
                  <a:pt x="7236799" y="1604560"/>
                </a:cubicBezTo>
                <a:cubicBezTo>
                  <a:pt x="7236799" y="1617184"/>
                  <a:pt x="7236799" y="1629808"/>
                  <a:pt x="7236799" y="1629808"/>
                </a:cubicBezTo>
                <a:cubicBezTo>
                  <a:pt x="7250087" y="1617184"/>
                  <a:pt x="7250087" y="1617184"/>
                  <a:pt x="7236799" y="1604560"/>
                </a:cubicBezTo>
                <a:lnTo>
                  <a:pt x="7236799" y="1604560"/>
                </a:lnTo>
                <a:close/>
                <a:moveTo>
                  <a:pt x="7288624" y="1642432"/>
                </a:moveTo>
                <a:cubicBezTo>
                  <a:pt x="7301248" y="1642432"/>
                  <a:pt x="7301248" y="1642432"/>
                  <a:pt x="7301248" y="1655056"/>
                </a:cubicBezTo>
                <a:cubicBezTo>
                  <a:pt x="7288624" y="1642432"/>
                  <a:pt x="7288624" y="1655056"/>
                  <a:pt x="7288624" y="1667680"/>
                </a:cubicBezTo>
                <a:cubicBezTo>
                  <a:pt x="7288624" y="1642432"/>
                  <a:pt x="7262711" y="1629808"/>
                  <a:pt x="7262711" y="1603896"/>
                </a:cubicBezTo>
                <a:cubicBezTo>
                  <a:pt x="7250087" y="1616520"/>
                  <a:pt x="7262711" y="1629144"/>
                  <a:pt x="7236799" y="1629144"/>
                </a:cubicBezTo>
                <a:cubicBezTo>
                  <a:pt x="7249423" y="1629144"/>
                  <a:pt x="7249423" y="1641768"/>
                  <a:pt x="7249423" y="1641768"/>
                </a:cubicBezTo>
                <a:cubicBezTo>
                  <a:pt x="7236799" y="1629144"/>
                  <a:pt x="7236799" y="1654391"/>
                  <a:pt x="7236799" y="1654391"/>
                </a:cubicBezTo>
                <a:cubicBezTo>
                  <a:pt x="7224176" y="1641768"/>
                  <a:pt x="7224176" y="1641768"/>
                  <a:pt x="7224176" y="1629144"/>
                </a:cubicBezTo>
                <a:cubicBezTo>
                  <a:pt x="7211552" y="1629144"/>
                  <a:pt x="7211552" y="1641768"/>
                  <a:pt x="7198264" y="1641768"/>
                </a:cubicBezTo>
                <a:cubicBezTo>
                  <a:pt x="7185639" y="1667015"/>
                  <a:pt x="7185639" y="1692927"/>
                  <a:pt x="7185639" y="1718175"/>
                </a:cubicBezTo>
                <a:cubicBezTo>
                  <a:pt x="7198264" y="1718175"/>
                  <a:pt x="7211552" y="1718175"/>
                  <a:pt x="7198264" y="1730799"/>
                </a:cubicBezTo>
                <a:cubicBezTo>
                  <a:pt x="7198264" y="1743423"/>
                  <a:pt x="7210888" y="1730799"/>
                  <a:pt x="7210888" y="1718175"/>
                </a:cubicBezTo>
                <a:cubicBezTo>
                  <a:pt x="7223511" y="1730799"/>
                  <a:pt x="7236799" y="1743423"/>
                  <a:pt x="7236799" y="1743423"/>
                </a:cubicBezTo>
                <a:cubicBezTo>
                  <a:pt x="7236799" y="1743423"/>
                  <a:pt x="7236799" y="1730799"/>
                  <a:pt x="7249423" y="1730799"/>
                </a:cubicBezTo>
                <a:lnTo>
                  <a:pt x="7249423" y="1743423"/>
                </a:lnTo>
                <a:cubicBezTo>
                  <a:pt x="7262047" y="1730799"/>
                  <a:pt x="7249423" y="1718175"/>
                  <a:pt x="7262047" y="1718175"/>
                </a:cubicBezTo>
                <a:cubicBezTo>
                  <a:pt x="7262047" y="1730799"/>
                  <a:pt x="7274671" y="1730799"/>
                  <a:pt x="7274671" y="1743423"/>
                </a:cubicBezTo>
                <a:cubicBezTo>
                  <a:pt x="7274671" y="1730799"/>
                  <a:pt x="7287295" y="1718175"/>
                  <a:pt x="7274671" y="1718175"/>
                </a:cubicBezTo>
                <a:cubicBezTo>
                  <a:pt x="7274671" y="1730799"/>
                  <a:pt x="7274671" y="1730799"/>
                  <a:pt x="7274671" y="1718175"/>
                </a:cubicBezTo>
                <a:cubicBezTo>
                  <a:pt x="7274671" y="1705551"/>
                  <a:pt x="7300583" y="1718175"/>
                  <a:pt x="7300583" y="1705551"/>
                </a:cubicBezTo>
                <a:cubicBezTo>
                  <a:pt x="7313207" y="1692927"/>
                  <a:pt x="7300583" y="1654391"/>
                  <a:pt x="7313207" y="1654391"/>
                </a:cubicBezTo>
                <a:cubicBezTo>
                  <a:pt x="7301248" y="1655056"/>
                  <a:pt x="7301248" y="1629808"/>
                  <a:pt x="7288624" y="1642432"/>
                </a:cubicBezTo>
                <a:lnTo>
                  <a:pt x="7288624" y="1642432"/>
                </a:lnTo>
                <a:close/>
                <a:moveTo>
                  <a:pt x="7288624" y="1706216"/>
                </a:moveTo>
                <a:lnTo>
                  <a:pt x="7276000" y="1706216"/>
                </a:lnTo>
                <a:cubicBezTo>
                  <a:pt x="7276000" y="1693592"/>
                  <a:pt x="7276000" y="1680968"/>
                  <a:pt x="7288624" y="1680968"/>
                </a:cubicBezTo>
                <a:cubicBezTo>
                  <a:pt x="7301248" y="1693592"/>
                  <a:pt x="7275335" y="1693592"/>
                  <a:pt x="7288624" y="1706216"/>
                </a:cubicBezTo>
                <a:lnTo>
                  <a:pt x="7288624" y="1706216"/>
                </a:lnTo>
                <a:close/>
                <a:moveTo>
                  <a:pt x="7108568" y="1731464"/>
                </a:moveTo>
                <a:cubicBezTo>
                  <a:pt x="7108568" y="1718840"/>
                  <a:pt x="7121192" y="1718840"/>
                  <a:pt x="7121192" y="1706216"/>
                </a:cubicBezTo>
                <a:cubicBezTo>
                  <a:pt x="7108568" y="1706216"/>
                  <a:pt x="7095279" y="1680968"/>
                  <a:pt x="7095279" y="1693592"/>
                </a:cubicBezTo>
                <a:cubicBezTo>
                  <a:pt x="7082655" y="1680968"/>
                  <a:pt x="7082655" y="1655720"/>
                  <a:pt x="7056743" y="1668344"/>
                </a:cubicBezTo>
                <a:cubicBezTo>
                  <a:pt x="7056743" y="1668344"/>
                  <a:pt x="7056743" y="1655720"/>
                  <a:pt x="7056743" y="1643096"/>
                </a:cubicBezTo>
                <a:cubicBezTo>
                  <a:pt x="7044119" y="1655720"/>
                  <a:pt x="7044119" y="1668344"/>
                  <a:pt x="7030831" y="1668344"/>
                </a:cubicBezTo>
                <a:cubicBezTo>
                  <a:pt x="7056743" y="1680968"/>
                  <a:pt x="7030831" y="1693592"/>
                  <a:pt x="7030831" y="1706216"/>
                </a:cubicBezTo>
                <a:cubicBezTo>
                  <a:pt x="7030831" y="1718840"/>
                  <a:pt x="7043455" y="1706216"/>
                  <a:pt x="7030831" y="1718840"/>
                </a:cubicBezTo>
                <a:cubicBezTo>
                  <a:pt x="7069367" y="1718840"/>
                  <a:pt x="7056743" y="1718840"/>
                  <a:pt x="7081991" y="1718840"/>
                </a:cubicBezTo>
                <a:cubicBezTo>
                  <a:pt x="7082655" y="1718840"/>
                  <a:pt x="7095279" y="1731464"/>
                  <a:pt x="7108568" y="1731464"/>
                </a:cubicBezTo>
                <a:lnTo>
                  <a:pt x="7108568" y="1731464"/>
                </a:lnTo>
                <a:close/>
                <a:moveTo>
                  <a:pt x="257128" y="1769999"/>
                </a:moveTo>
                <a:cubicBezTo>
                  <a:pt x="244504" y="1769999"/>
                  <a:pt x="244504" y="1757376"/>
                  <a:pt x="244504" y="1757376"/>
                </a:cubicBezTo>
                <a:cubicBezTo>
                  <a:pt x="218592" y="1757376"/>
                  <a:pt x="193345" y="1769999"/>
                  <a:pt x="180056" y="1757376"/>
                </a:cubicBezTo>
                <a:cubicBezTo>
                  <a:pt x="180056" y="1744752"/>
                  <a:pt x="192680" y="1757376"/>
                  <a:pt x="180056" y="1732128"/>
                </a:cubicBezTo>
                <a:cubicBezTo>
                  <a:pt x="167432" y="1732128"/>
                  <a:pt x="180056" y="1757376"/>
                  <a:pt x="167432" y="1757376"/>
                </a:cubicBezTo>
                <a:cubicBezTo>
                  <a:pt x="167432" y="1744752"/>
                  <a:pt x="180056" y="1744752"/>
                  <a:pt x="167432" y="1744752"/>
                </a:cubicBezTo>
                <a:cubicBezTo>
                  <a:pt x="102984" y="1757376"/>
                  <a:pt x="51824" y="1732128"/>
                  <a:pt x="0" y="1757376"/>
                </a:cubicBezTo>
                <a:cubicBezTo>
                  <a:pt x="0" y="1782623"/>
                  <a:pt x="0" y="1782623"/>
                  <a:pt x="0" y="1782623"/>
                </a:cubicBezTo>
                <a:cubicBezTo>
                  <a:pt x="12624" y="1782623"/>
                  <a:pt x="51160" y="1782623"/>
                  <a:pt x="64448" y="1795247"/>
                </a:cubicBezTo>
                <a:cubicBezTo>
                  <a:pt x="90360" y="1769999"/>
                  <a:pt x="128896" y="1795247"/>
                  <a:pt x="154144" y="1782623"/>
                </a:cubicBezTo>
                <a:cubicBezTo>
                  <a:pt x="141520" y="1782623"/>
                  <a:pt x="141520" y="1795247"/>
                  <a:pt x="141520" y="1795247"/>
                </a:cubicBezTo>
                <a:cubicBezTo>
                  <a:pt x="154144" y="1807871"/>
                  <a:pt x="167432" y="1782623"/>
                  <a:pt x="154144" y="1795247"/>
                </a:cubicBezTo>
                <a:cubicBezTo>
                  <a:pt x="166768" y="1807871"/>
                  <a:pt x="180056" y="1782623"/>
                  <a:pt x="166768" y="1782623"/>
                </a:cubicBezTo>
                <a:cubicBezTo>
                  <a:pt x="179392" y="1782623"/>
                  <a:pt x="179392" y="1769999"/>
                  <a:pt x="192680" y="1769999"/>
                </a:cubicBezTo>
                <a:cubicBezTo>
                  <a:pt x="192680" y="1769999"/>
                  <a:pt x="218592" y="1769999"/>
                  <a:pt x="218592" y="1782623"/>
                </a:cubicBezTo>
                <a:cubicBezTo>
                  <a:pt x="231216" y="1769999"/>
                  <a:pt x="244504" y="1795247"/>
                  <a:pt x="257128" y="1769999"/>
                </a:cubicBezTo>
                <a:lnTo>
                  <a:pt x="257128" y="1769999"/>
                </a:lnTo>
                <a:close/>
                <a:moveTo>
                  <a:pt x="7147103" y="1757376"/>
                </a:moveTo>
                <a:cubicBezTo>
                  <a:pt x="7147103" y="1782623"/>
                  <a:pt x="7121192" y="1769999"/>
                  <a:pt x="7121192" y="1782623"/>
                </a:cubicBezTo>
                <a:cubicBezTo>
                  <a:pt x="7121192" y="1795247"/>
                  <a:pt x="7121192" y="1807871"/>
                  <a:pt x="7108568" y="1807871"/>
                </a:cubicBezTo>
                <a:cubicBezTo>
                  <a:pt x="7108568" y="1795247"/>
                  <a:pt x="7108568" y="1795247"/>
                  <a:pt x="7095944" y="1795247"/>
                </a:cubicBezTo>
                <a:cubicBezTo>
                  <a:pt x="7095944" y="1807871"/>
                  <a:pt x="7108568" y="1833119"/>
                  <a:pt x="7121856" y="1833119"/>
                </a:cubicBezTo>
                <a:cubicBezTo>
                  <a:pt x="7109232" y="1833119"/>
                  <a:pt x="7109232" y="1820495"/>
                  <a:pt x="7121856" y="1820495"/>
                </a:cubicBezTo>
                <a:cubicBezTo>
                  <a:pt x="7121856" y="1833119"/>
                  <a:pt x="7134480" y="1858367"/>
                  <a:pt x="7147768" y="1871655"/>
                </a:cubicBezTo>
                <a:cubicBezTo>
                  <a:pt x="7147768" y="1859031"/>
                  <a:pt x="7160391" y="1859031"/>
                  <a:pt x="7160391" y="1859031"/>
                </a:cubicBezTo>
                <a:cubicBezTo>
                  <a:pt x="7147768" y="1871655"/>
                  <a:pt x="7173015" y="1884279"/>
                  <a:pt x="7186304" y="1884279"/>
                </a:cubicBezTo>
                <a:cubicBezTo>
                  <a:pt x="7198928" y="1833119"/>
                  <a:pt x="7160391" y="1807871"/>
                  <a:pt x="7160391" y="1756711"/>
                </a:cubicBezTo>
                <a:lnTo>
                  <a:pt x="7147103" y="1756711"/>
                </a:lnTo>
                <a:lnTo>
                  <a:pt x="7147103" y="1757376"/>
                </a:lnTo>
                <a:close/>
                <a:moveTo>
                  <a:pt x="7133815" y="1795247"/>
                </a:moveTo>
                <a:cubicBezTo>
                  <a:pt x="7133815" y="1782623"/>
                  <a:pt x="7172351" y="1795247"/>
                  <a:pt x="7159727" y="1807871"/>
                </a:cubicBezTo>
                <a:cubicBezTo>
                  <a:pt x="7159727" y="1807871"/>
                  <a:pt x="7159727" y="1795247"/>
                  <a:pt x="7159727" y="1807871"/>
                </a:cubicBezTo>
                <a:cubicBezTo>
                  <a:pt x="7133815" y="1820495"/>
                  <a:pt x="7147103" y="1795247"/>
                  <a:pt x="7133815" y="1795247"/>
                </a:cubicBezTo>
                <a:lnTo>
                  <a:pt x="7133815" y="1795247"/>
                </a:lnTo>
                <a:close/>
                <a:moveTo>
                  <a:pt x="7172351" y="1846407"/>
                </a:moveTo>
                <a:cubicBezTo>
                  <a:pt x="7172351" y="1846407"/>
                  <a:pt x="7172351" y="1859031"/>
                  <a:pt x="7159727" y="1859031"/>
                </a:cubicBezTo>
                <a:cubicBezTo>
                  <a:pt x="7159727" y="1846407"/>
                  <a:pt x="7159727" y="1833783"/>
                  <a:pt x="7147103" y="1833783"/>
                </a:cubicBezTo>
                <a:cubicBezTo>
                  <a:pt x="7147103" y="1821159"/>
                  <a:pt x="7159727" y="1821159"/>
                  <a:pt x="7159727" y="1821159"/>
                </a:cubicBezTo>
                <a:cubicBezTo>
                  <a:pt x="7172351" y="1833783"/>
                  <a:pt x="7159727" y="1846407"/>
                  <a:pt x="7172351" y="1846407"/>
                </a:cubicBezTo>
                <a:lnTo>
                  <a:pt x="7172351" y="1846407"/>
                </a:lnTo>
                <a:close/>
                <a:moveTo>
                  <a:pt x="1683626" y="1795247"/>
                </a:moveTo>
                <a:cubicBezTo>
                  <a:pt x="1696249" y="1795247"/>
                  <a:pt x="1683626" y="1807871"/>
                  <a:pt x="1696249" y="1820495"/>
                </a:cubicBezTo>
                <a:cubicBezTo>
                  <a:pt x="1696914" y="1807871"/>
                  <a:pt x="1683626" y="1782623"/>
                  <a:pt x="1683626" y="1795247"/>
                </a:cubicBezTo>
                <a:lnTo>
                  <a:pt x="1683626" y="1795247"/>
                </a:lnTo>
                <a:close/>
                <a:moveTo>
                  <a:pt x="1156745" y="2890202"/>
                </a:moveTo>
                <a:cubicBezTo>
                  <a:pt x="1156745" y="2915450"/>
                  <a:pt x="1130833" y="2915450"/>
                  <a:pt x="1130833" y="2953986"/>
                </a:cubicBezTo>
                <a:cubicBezTo>
                  <a:pt x="1156745" y="2941362"/>
                  <a:pt x="1156745" y="2902826"/>
                  <a:pt x="1156745" y="2890202"/>
                </a:cubicBezTo>
                <a:lnTo>
                  <a:pt x="1156745" y="2890202"/>
                </a:lnTo>
                <a:close/>
                <a:moveTo>
                  <a:pt x="6298647" y="3616407"/>
                </a:moveTo>
                <a:cubicBezTo>
                  <a:pt x="6324559" y="3629031"/>
                  <a:pt x="6337183" y="3654278"/>
                  <a:pt x="6337183" y="3680191"/>
                </a:cubicBezTo>
                <a:cubicBezTo>
                  <a:pt x="6375718" y="3705438"/>
                  <a:pt x="6388342" y="3756598"/>
                  <a:pt x="6414255" y="3781846"/>
                </a:cubicBezTo>
                <a:lnTo>
                  <a:pt x="6414255" y="3781846"/>
                </a:lnTo>
                <a:cubicBezTo>
                  <a:pt x="6426878" y="3781846"/>
                  <a:pt x="6440167" y="3819718"/>
                  <a:pt x="6440167" y="3833006"/>
                </a:cubicBezTo>
                <a:cubicBezTo>
                  <a:pt x="6478703" y="3833006"/>
                  <a:pt x="6491327" y="3896789"/>
                  <a:pt x="6517239" y="3922037"/>
                </a:cubicBezTo>
                <a:cubicBezTo>
                  <a:pt x="6517239" y="3909413"/>
                  <a:pt x="6517239" y="3909413"/>
                  <a:pt x="6517239" y="3909413"/>
                </a:cubicBezTo>
                <a:cubicBezTo>
                  <a:pt x="6529863" y="3922037"/>
                  <a:pt x="6529863" y="3934661"/>
                  <a:pt x="6555775" y="3934661"/>
                </a:cubicBezTo>
                <a:cubicBezTo>
                  <a:pt x="6543151" y="3858253"/>
                  <a:pt x="6466079" y="3820382"/>
                  <a:pt x="6466079" y="3756598"/>
                </a:cubicBezTo>
                <a:cubicBezTo>
                  <a:pt x="6440167" y="3731350"/>
                  <a:pt x="6401631" y="3705438"/>
                  <a:pt x="6401631" y="3667566"/>
                </a:cubicBezTo>
                <a:cubicBezTo>
                  <a:pt x="6389007" y="3667566"/>
                  <a:pt x="6389007" y="3667566"/>
                  <a:pt x="6389007" y="3667566"/>
                </a:cubicBezTo>
                <a:cubicBezTo>
                  <a:pt x="6324559" y="3578535"/>
                  <a:pt x="6260775" y="3489504"/>
                  <a:pt x="6208951" y="3400472"/>
                </a:cubicBezTo>
                <a:cubicBezTo>
                  <a:pt x="6208951" y="3387848"/>
                  <a:pt x="6208951" y="3387848"/>
                  <a:pt x="6208951" y="3375224"/>
                </a:cubicBezTo>
                <a:cubicBezTo>
                  <a:pt x="6196327" y="3375224"/>
                  <a:pt x="6208951" y="3387848"/>
                  <a:pt x="6196327" y="3387848"/>
                </a:cubicBezTo>
                <a:cubicBezTo>
                  <a:pt x="6183703" y="3362600"/>
                  <a:pt x="6157791" y="3336688"/>
                  <a:pt x="6145167" y="3311440"/>
                </a:cubicBezTo>
                <a:cubicBezTo>
                  <a:pt x="6132543" y="3286193"/>
                  <a:pt x="6132543" y="3247657"/>
                  <a:pt x="6094007" y="3260281"/>
                </a:cubicBezTo>
                <a:cubicBezTo>
                  <a:pt x="6081383" y="3272905"/>
                  <a:pt x="6081383" y="3285528"/>
                  <a:pt x="6081383" y="3298152"/>
                </a:cubicBezTo>
                <a:cubicBezTo>
                  <a:pt x="6094007" y="3310776"/>
                  <a:pt x="6107295" y="3323400"/>
                  <a:pt x="6119919" y="3349312"/>
                </a:cubicBezTo>
                <a:cubicBezTo>
                  <a:pt x="6119919" y="3336688"/>
                  <a:pt x="6119919" y="3336688"/>
                  <a:pt x="6119919" y="3336688"/>
                </a:cubicBezTo>
                <a:cubicBezTo>
                  <a:pt x="6184367" y="3425720"/>
                  <a:pt x="6248151" y="3514751"/>
                  <a:pt x="6312599" y="3603783"/>
                </a:cubicBezTo>
                <a:cubicBezTo>
                  <a:pt x="6311271" y="3616407"/>
                  <a:pt x="6298647" y="3616407"/>
                  <a:pt x="6298647" y="3616407"/>
                </a:cubicBezTo>
                <a:lnTo>
                  <a:pt x="6298647" y="3616407"/>
                </a:lnTo>
                <a:close/>
                <a:moveTo>
                  <a:pt x="2981891" y="3476215"/>
                </a:moveTo>
                <a:lnTo>
                  <a:pt x="2969267" y="3463591"/>
                </a:lnTo>
                <a:cubicBezTo>
                  <a:pt x="2969267" y="3476215"/>
                  <a:pt x="2981891" y="3501463"/>
                  <a:pt x="2995179" y="3501463"/>
                </a:cubicBezTo>
                <a:cubicBezTo>
                  <a:pt x="2981891" y="3501463"/>
                  <a:pt x="2969267" y="3476215"/>
                  <a:pt x="2981891" y="3476215"/>
                </a:cubicBezTo>
                <a:lnTo>
                  <a:pt x="2981891" y="3476215"/>
                </a:lnTo>
                <a:close/>
                <a:moveTo>
                  <a:pt x="2017826" y="3488839"/>
                </a:moveTo>
                <a:cubicBezTo>
                  <a:pt x="2017826" y="3514087"/>
                  <a:pt x="2005202" y="3539999"/>
                  <a:pt x="2005202" y="3552623"/>
                </a:cubicBezTo>
                <a:cubicBezTo>
                  <a:pt x="2005202" y="3526711"/>
                  <a:pt x="2031114" y="3501463"/>
                  <a:pt x="2017826" y="3488839"/>
                </a:cubicBezTo>
                <a:lnTo>
                  <a:pt x="2017826" y="3488839"/>
                </a:lnTo>
                <a:close/>
                <a:moveTo>
                  <a:pt x="2583907" y="3769222"/>
                </a:moveTo>
                <a:cubicBezTo>
                  <a:pt x="2583907" y="3731350"/>
                  <a:pt x="2596531" y="3692814"/>
                  <a:pt x="2609819" y="3667566"/>
                </a:cubicBezTo>
                <a:cubicBezTo>
                  <a:pt x="2597195" y="3667566"/>
                  <a:pt x="2597195" y="3654942"/>
                  <a:pt x="2597195" y="3654942"/>
                </a:cubicBezTo>
                <a:cubicBezTo>
                  <a:pt x="2597195" y="3642319"/>
                  <a:pt x="2609819" y="3642319"/>
                  <a:pt x="2609819" y="3629695"/>
                </a:cubicBezTo>
                <a:cubicBezTo>
                  <a:pt x="2597195" y="3617071"/>
                  <a:pt x="2609819" y="3578535"/>
                  <a:pt x="2609819" y="3553287"/>
                </a:cubicBezTo>
                <a:cubicBezTo>
                  <a:pt x="2597195" y="3565911"/>
                  <a:pt x="2609819" y="3578535"/>
                  <a:pt x="2583907" y="3591159"/>
                </a:cubicBezTo>
                <a:cubicBezTo>
                  <a:pt x="2583907" y="3603783"/>
                  <a:pt x="2596531" y="3603783"/>
                  <a:pt x="2596531" y="3629031"/>
                </a:cubicBezTo>
                <a:cubicBezTo>
                  <a:pt x="2583907" y="3629031"/>
                  <a:pt x="2583907" y="3629031"/>
                  <a:pt x="2583907" y="3629031"/>
                </a:cubicBezTo>
                <a:cubicBezTo>
                  <a:pt x="2571283" y="3641654"/>
                  <a:pt x="2583907" y="3654278"/>
                  <a:pt x="2583907" y="3654278"/>
                </a:cubicBezTo>
                <a:cubicBezTo>
                  <a:pt x="2571283" y="3654278"/>
                  <a:pt x="2583907" y="3641654"/>
                  <a:pt x="2571283" y="3654278"/>
                </a:cubicBezTo>
                <a:cubicBezTo>
                  <a:pt x="2545371" y="3666902"/>
                  <a:pt x="2571283" y="3679526"/>
                  <a:pt x="2571283" y="3705438"/>
                </a:cubicBezTo>
                <a:cubicBezTo>
                  <a:pt x="2558659" y="3756598"/>
                  <a:pt x="2545371" y="3845629"/>
                  <a:pt x="2545371" y="3909413"/>
                </a:cubicBezTo>
                <a:cubicBezTo>
                  <a:pt x="2532747" y="3896789"/>
                  <a:pt x="2519459" y="3896789"/>
                  <a:pt x="2519459" y="3884165"/>
                </a:cubicBezTo>
                <a:cubicBezTo>
                  <a:pt x="2532083" y="3884165"/>
                  <a:pt x="2506835" y="3884165"/>
                  <a:pt x="2519459" y="3884165"/>
                </a:cubicBezTo>
                <a:cubicBezTo>
                  <a:pt x="2519459" y="3884165"/>
                  <a:pt x="2519459" y="3896789"/>
                  <a:pt x="2532083" y="3884165"/>
                </a:cubicBezTo>
                <a:cubicBezTo>
                  <a:pt x="2506170" y="3833006"/>
                  <a:pt x="2557995" y="3795134"/>
                  <a:pt x="2544706" y="3731350"/>
                </a:cubicBezTo>
                <a:cubicBezTo>
                  <a:pt x="2532083" y="3743974"/>
                  <a:pt x="2532083" y="3743974"/>
                  <a:pt x="2544706" y="3756598"/>
                </a:cubicBezTo>
                <a:cubicBezTo>
                  <a:pt x="2532083" y="3769222"/>
                  <a:pt x="2532083" y="3781846"/>
                  <a:pt x="2518794" y="3781846"/>
                </a:cubicBezTo>
                <a:cubicBezTo>
                  <a:pt x="2531418" y="3794469"/>
                  <a:pt x="2518794" y="3781846"/>
                  <a:pt x="2518794" y="3794469"/>
                </a:cubicBezTo>
                <a:cubicBezTo>
                  <a:pt x="2518794" y="3794469"/>
                  <a:pt x="2518794" y="3807093"/>
                  <a:pt x="2518794" y="3819718"/>
                </a:cubicBezTo>
                <a:lnTo>
                  <a:pt x="2518794" y="3807093"/>
                </a:lnTo>
                <a:cubicBezTo>
                  <a:pt x="2518794" y="3858253"/>
                  <a:pt x="2492882" y="3908749"/>
                  <a:pt x="2506170" y="3947285"/>
                </a:cubicBezTo>
                <a:cubicBezTo>
                  <a:pt x="2506170" y="3934661"/>
                  <a:pt x="2506170" y="3922037"/>
                  <a:pt x="2518794" y="3922037"/>
                </a:cubicBezTo>
                <a:cubicBezTo>
                  <a:pt x="2531418" y="3922037"/>
                  <a:pt x="2531418" y="3909413"/>
                  <a:pt x="2531418" y="3922037"/>
                </a:cubicBezTo>
                <a:cubicBezTo>
                  <a:pt x="2531418" y="3973197"/>
                  <a:pt x="2531418" y="4011069"/>
                  <a:pt x="2518794" y="4062229"/>
                </a:cubicBezTo>
                <a:cubicBezTo>
                  <a:pt x="2531418" y="3998445"/>
                  <a:pt x="2557330" y="3922037"/>
                  <a:pt x="2557330" y="3858253"/>
                </a:cubicBezTo>
                <a:cubicBezTo>
                  <a:pt x="2557330" y="3845629"/>
                  <a:pt x="2557330" y="3858253"/>
                  <a:pt x="2557330" y="3858253"/>
                </a:cubicBezTo>
                <a:cubicBezTo>
                  <a:pt x="2569954" y="3845629"/>
                  <a:pt x="2569954" y="3833006"/>
                  <a:pt x="2557330" y="3820382"/>
                </a:cubicBezTo>
                <a:lnTo>
                  <a:pt x="2569954" y="3820382"/>
                </a:lnTo>
                <a:cubicBezTo>
                  <a:pt x="2569954" y="3807758"/>
                  <a:pt x="2557330" y="3820382"/>
                  <a:pt x="2557330" y="3807758"/>
                </a:cubicBezTo>
                <a:cubicBezTo>
                  <a:pt x="2570619" y="3807093"/>
                  <a:pt x="2570619" y="3769222"/>
                  <a:pt x="2583907" y="3769222"/>
                </a:cubicBezTo>
                <a:lnTo>
                  <a:pt x="2583907" y="3769222"/>
                </a:lnTo>
                <a:close/>
                <a:moveTo>
                  <a:pt x="2288242" y="3629031"/>
                </a:moveTo>
                <a:cubicBezTo>
                  <a:pt x="2300866" y="3616407"/>
                  <a:pt x="2300866" y="3603783"/>
                  <a:pt x="2314155" y="3603783"/>
                </a:cubicBezTo>
                <a:cubicBezTo>
                  <a:pt x="2301531" y="3603783"/>
                  <a:pt x="2301531" y="3603783"/>
                  <a:pt x="2301531" y="3603783"/>
                </a:cubicBezTo>
                <a:cubicBezTo>
                  <a:pt x="2301531" y="3603783"/>
                  <a:pt x="2288242" y="3616407"/>
                  <a:pt x="2288242" y="3629031"/>
                </a:cubicBezTo>
                <a:lnTo>
                  <a:pt x="2288242" y="3629031"/>
                </a:lnTo>
                <a:close/>
                <a:moveTo>
                  <a:pt x="2365315" y="3679526"/>
                </a:moveTo>
                <a:cubicBezTo>
                  <a:pt x="2377938" y="3679526"/>
                  <a:pt x="2377938" y="3654278"/>
                  <a:pt x="2377938" y="3654278"/>
                </a:cubicBezTo>
                <a:cubicBezTo>
                  <a:pt x="2365315" y="3654278"/>
                  <a:pt x="2365315" y="3666902"/>
                  <a:pt x="2365315" y="3679526"/>
                </a:cubicBezTo>
                <a:lnTo>
                  <a:pt x="2365315" y="3679526"/>
                </a:lnTo>
                <a:close/>
                <a:moveTo>
                  <a:pt x="2545371" y="3730686"/>
                </a:moveTo>
                <a:cubicBezTo>
                  <a:pt x="2545371" y="3730686"/>
                  <a:pt x="2545371" y="3718062"/>
                  <a:pt x="2557995" y="3718062"/>
                </a:cubicBezTo>
                <a:cubicBezTo>
                  <a:pt x="2557995" y="3718062"/>
                  <a:pt x="2545371" y="3692814"/>
                  <a:pt x="2545371" y="3705438"/>
                </a:cubicBezTo>
                <a:cubicBezTo>
                  <a:pt x="2557995" y="3718062"/>
                  <a:pt x="2532083" y="3730686"/>
                  <a:pt x="2545371" y="3730686"/>
                </a:cubicBezTo>
                <a:lnTo>
                  <a:pt x="2545371" y="3730686"/>
                </a:lnTo>
                <a:close/>
                <a:moveTo>
                  <a:pt x="4832949" y="3858253"/>
                </a:moveTo>
                <a:cubicBezTo>
                  <a:pt x="4832949" y="3883501"/>
                  <a:pt x="4832949" y="3896125"/>
                  <a:pt x="4820325" y="3922037"/>
                </a:cubicBezTo>
                <a:cubicBezTo>
                  <a:pt x="4832949" y="3922037"/>
                  <a:pt x="4832949" y="3922037"/>
                  <a:pt x="4846237" y="3922037"/>
                </a:cubicBezTo>
                <a:cubicBezTo>
                  <a:pt x="4833613" y="3934661"/>
                  <a:pt x="4833613" y="3922037"/>
                  <a:pt x="4820325" y="3922037"/>
                </a:cubicBezTo>
                <a:cubicBezTo>
                  <a:pt x="4858861" y="3947285"/>
                  <a:pt x="4871485" y="3947285"/>
                  <a:pt x="4923309" y="3947285"/>
                </a:cubicBezTo>
                <a:lnTo>
                  <a:pt x="4910021" y="3947285"/>
                </a:lnTo>
                <a:cubicBezTo>
                  <a:pt x="4948557" y="3947285"/>
                  <a:pt x="4961181" y="3896125"/>
                  <a:pt x="4961181" y="3883501"/>
                </a:cubicBezTo>
                <a:cubicBezTo>
                  <a:pt x="4961181" y="3870877"/>
                  <a:pt x="4948557" y="3883501"/>
                  <a:pt x="4948557" y="3870877"/>
                </a:cubicBezTo>
                <a:cubicBezTo>
                  <a:pt x="4961181" y="3870877"/>
                  <a:pt x="4961181" y="3870877"/>
                  <a:pt x="4961181" y="3870877"/>
                </a:cubicBezTo>
                <a:cubicBezTo>
                  <a:pt x="4961181" y="3845629"/>
                  <a:pt x="4948557" y="3819718"/>
                  <a:pt x="4948557" y="3794469"/>
                </a:cubicBezTo>
                <a:cubicBezTo>
                  <a:pt x="4910021" y="3794469"/>
                  <a:pt x="4910021" y="3743310"/>
                  <a:pt x="4897397" y="3718062"/>
                </a:cubicBezTo>
                <a:cubicBezTo>
                  <a:pt x="4871485" y="3718062"/>
                  <a:pt x="4846237" y="3743310"/>
                  <a:pt x="4846237" y="3755934"/>
                </a:cubicBezTo>
                <a:cubicBezTo>
                  <a:pt x="4846237" y="3743310"/>
                  <a:pt x="4846237" y="3730686"/>
                  <a:pt x="4833613" y="3730686"/>
                </a:cubicBezTo>
                <a:cubicBezTo>
                  <a:pt x="4846237" y="3755934"/>
                  <a:pt x="4833613" y="3743310"/>
                  <a:pt x="4833613" y="3755934"/>
                </a:cubicBezTo>
                <a:cubicBezTo>
                  <a:pt x="4910021" y="3781846"/>
                  <a:pt x="4755877" y="3832341"/>
                  <a:pt x="4832949" y="3858253"/>
                </a:cubicBezTo>
                <a:lnTo>
                  <a:pt x="4832949" y="3858253"/>
                </a:lnTo>
                <a:close/>
                <a:moveTo>
                  <a:pt x="4935933" y="3870877"/>
                </a:moveTo>
                <a:lnTo>
                  <a:pt x="4948557" y="3870877"/>
                </a:lnTo>
                <a:cubicBezTo>
                  <a:pt x="4948557" y="3883501"/>
                  <a:pt x="4935933" y="3883501"/>
                  <a:pt x="4922645" y="3883501"/>
                </a:cubicBezTo>
                <a:cubicBezTo>
                  <a:pt x="4923309" y="3870877"/>
                  <a:pt x="4935933" y="3883501"/>
                  <a:pt x="4935933" y="3870877"/>
                </a:cubicBezTo>
                <a:lnTo>
                  <a:pt x="4935933" y="3870877"/>
                </a:lnTo>
                <a:close/>
                <a:moveTo>
                  <a:pt x="2519459" y="3769222"/>
                </a:moveTo>
                <a:lnTo>
                  <a:pt x="2519459" y="3769222"/>
                </a:lnTo>
                <a:cubicBezTo>
                  <a:pt x="2519459" y="3756598"/>
                  <a:pt x="2532083" y="3743974"/>
                  <a:pt x="2519459" y="3731350"/>
                </a:cubicBezTo>
                <a:cubicBezTo>
                  <a:pt x="2519459" y="3743974"/>
                  <a:pt x="2519459" y="3743974"/>
                  <a:pt x="2519459" y="3731350"/>
                </a:cubicBezTo>
                <a:cubicBezTo>
                  <a:pt x="2519459" y="3743974"/>
                  <a:pt x="2519459" y="3743974"/>
                  <a:pt x="2519459" y="3756598"/>
                </a:cubicBezTo>
                <a:cubicBezTo>
                  <a:pt x="2519459" y="3755934"/>
                  <a:pt x="2519459" y="3755934"/>
                  <a:pt x="2519459" y="3769222"/>
                </a:cubicBezTo>
                <a:lnTo>
                  <a:pt x="2519459" y="3769222"/>
                </a:lnTo>
                <a:close/>
                <a:moveTo>
                  <a:pt x="4781789" y="3743310"/>
                </a:moveTo>
                <a:cubicBezTo>
                  <a:pt x="4781789" y="3755934"/>
                  <a:pt x="4807701" y="3781181"/>
                  <a:pt x="4820325" y="3768558"/>
                </a:cubicBezTo>
                <a:cubicBezTo>
                  <a:pt x="4807701" y="3768558"/>
                  <a:pt x="4807701" y="3755934"/>
                  <a:pt x="4794413" y="3755934"/>
                </a:cubicBezTo>
                <a:cubicBezTo>
                  <a:pt x="4794413" y="3743310"/>
                  <a:pt x="4794413" y="3743310"/>
                  <a:pt x="4781789" y="3743310"/>
                </a:cubicBezTo>
                <a:lnTo>
                  <a:pt x="4781789" y="3743310"/>
                </a:lnTo>
                <a:close/>
                <a:moveTo>
                  <a:pt x="1928130" y="3832341"/>
                </a:moveTo>
                <a:cubicBezTo>
                  <a:pt x="1928130" y="3844965"/>
                  <a:pt x="1915506" y="3857589"/>
                  <a:pt x="1915506" y="3883501"/>
                </a:cubicBezTo>
                <a:cubicBezTo>
                  <a:pt x="1928130" y="3870877"/>
                  <a:pt x="1940754" y="3845629"/>
                  <a:pt x="1928130" y="3832341"/>
                </a:cubicBezTo>
                <a:lnTo>
                  <a:pt x="1928130" y="3832341"/>
                </a:lnTo>
                <a:close/>
                <a:moveTo>
                  <a:pt x="4614357" y="3883501"/>
                </a:moveTo>
                <a:cubicBezTo>
                  <a:pt x="4614357" y="3896125"/>
                  <a:pt x="4652893" y="3896125"/>
                  <a:pt x="4652893" y="3896125"/>
                </a:cubicBezTo>
                <a:cubicBezTo>
                  <a:pt x="4665517" y="3883501"/>
                  <a:pt x="4652893" y="3883501"/>
                  <a:pt x="4652893" y="3883501"/>
                </a:cubicBezTo>
                <a:cubicBezTo>
                  <a:pt x="4626981" y="3883501"/>
                  <a:pt x="4614357" y="3883501"/>
                  <a:pt x="4601733" y="3870877"/>
                </a:cubicBezTo>
                <a:cubicBezTo>
                  <a:pt x="4601733" y="3883501"/>
                  <a:pt x="4589109" y="3883501"/>
                  <a:pt x="4601733" y="3896125"/>
                </a:cubicBezTo>
                <a:cubicBezTo>
                  <a:pt x="4614357" y="3896125"/>
                  <a:pt x="4614357" y="3883501"/>
                  <a:pt x="4614357" y="3883501"/>
                </a:cubicBezTo>
                <a:lnTo>
                  <a:pt x="4614357" y="3883501"/>
                </a:lnTo>
                <a:close/>
                <a:moveTo>
                  <a:pt x="1735450" y="4011069"/>
                </a:moveTo>
                <a:cubicBezTo>
                  <a:pt x="1748074" y="4023692"/>
                  <a:pt x="1748074" y="4011069"/>
                  <a:pt x="1761362" y="4011069"/>
                </a:cubicBezTo>
                <a:cubicBezTo>
                  <a:pt x="1761362" y="3998445"/>
                  <a:pt x="1748738" y="3985821"/>
                  <a:pt x="1735450" y="3998445"/>
                </a:cubicBezTo>
                <a:cubicBezTo>
                  <a:pt x="1748074" y="3998445"/>
                  <a:pt x="1722162" y="3998445"/>
                  <a:pt x="1735450" y="4011069"/>
                </a:cubicBezTo>
                <a:lnTo>
                  <a:pt x="1735450" y="4011069"/>
                </a:lnTo>
                <a:close/>
                <a:moveTo>
                  <a:pt x="3997780" y="3998445"/>
                </a:moveTo>
                <a:cubicBezTo>
                  <a:pt x="4010404" y="4036316"/>
                  <a:pt x="4023692" y="4011069"/>
                  <a:pt x="3997780" y="3998445"/>
                </a:cubicBezTo>
                <a:lnTo>
                  <a:pt x="3997780" y="3998445"/>
                </a:lnTo>
                <a:close/>
                <a:moveTo>
                  <a:pt x="5090077" y="4011069"/>
                </a:moveTo>
                <a:cubicBezTo>
                  <a:pt x="5090077" y="4011069"/>
                  <a:pt x="5102701" y="4011069"/>
                  <a:pt x="5090077" y="4023692"/>
                </a:cubicBezTo>
                <a:cubicBezTo>
                  <a:pt x="5102701" y="4023692"/>
                  <a:pt x="5102701" y="4036316"/>
                  <a:pt x="5115989" y="4036316"/>
                </a:cubicBezTo>
                <a:cubicBezTo>
                  <a:pt x="5115989" y="4011069"/>
                  <a:pt x="5115989" y="3985156"/>
                  <a:pt x="5090077" y="4011069"/>
                </a:cubicBezTo>
                <a:lnTo>
                  <a:pt x="5090077" y="4011069"/>
                </a:lnTo>
                <a:close/>
                <a:moveTo>
                  <a:pt x="5154525" y="4023692"/>
                </a:moveTo>
                <a:cubicBezTo>
                  <a:pt x="5154525" y="4023692"/>
                  <a:pt x="5154525" y="4023692"/>
                  <a:pt x="5141902" y="4023692"/>
                </a:cubicBezTo>
                <a:cubicBezTo>
                  <a:pt x="5141902" y="4036316"/>
                  <a:pt x="5141902" y="4036316"/>
                  <a:pt x="5154525" y="4036316"/>
                </a:cubicBezTo>
                <a:cubicBezTo>
                  <a:pt x="5154525" y="4036316"/>
                  <a:pt x="5167149" y="4023692"/>
                  <a:pt x="5167149" y="4011069"/>
                </a:cubicBezTo>
                <a:cubicBezTo>
                  <a:pt x="5154525" y="4011069"/>
                  <a:pt x="5167149" y="4023692"/>
                  <a:pt x="5154525" y="4023692"/>
                </a:cubicBezTo>
                <a:lnTo>
                  <a:pt x="5154525" y="4023692"/>
                </a:lnTo>
                <a:close/>
                <a:moveTo>
                  <a:pt x="5141902" y="4036316"/>
                </a:moveTo>
                <a:cubicBezTo>
                  <a:pt x="5129278" y="4048940"/>
                  <a:pt x="5129278" y="4048940"/>
                  <a:pt x="5115989" y="4036316"/>
                </a:cubicBezTo>
                <a:cubicBezTo>
                  <a:pt x="5115989" y="4048940"/>
                  <a:pt x="5103365" y="4061564"/>
                  <a:pt x="5115989" y="4061564"/>
                </a:cubicBezTo>
                <a:cubicBezTo>
                  <a:pt x="5115989" y="4048940"/>
                  <a:pt x="5115989" y="4074188"/>
                  <a:pt x="5128613" y="4061564"/>
                </a:cubicBezTo>
                <a:cubicBezTo>
                  <a:pt x="5128613" y="4061564"/>
                  <a:pt x="5128613" y="4048940"/>
                  <a:pt x="5141237" y="4061564"/>
                </a:cubicBezTo>
                <a:cubicBezTo>
                  <a:pt x="5141902" y="4048940"/>
                  <a:pt x="5141902" y="4036316"/>
                  <a:pt x="5141902" y="4036316"/>
                </a:cubicBezTo>
                <a:lnTo>
                  <a:pt x="5141902" y="4036316"/>
                </a:lnTo>
                <a:close/>
                <a:moveTo>
                  <a:pt x="5128613" y="4074188"/>
                </a:moveTo>
                <a:lnTo>
                  <a:pt x="5141237" y="4074188"/>
                </a:lnTo>
                <a:cubicBezTo>
                  <a:pt x="5141237" y="4074188"/>
                  <a:pt x="5141237" y="4061564"/>
                  <a:pt x="5128613" y="4061564"/>
                </a:cubicBezTo>
                <a:cubicBezTo>
                  <a:pt x="5128613" y="4074188"/>
                  <a:pt x="5128613" y="4074188"/>
                  <a:pt x="5128613" y="4074188"/>
                </a:cubicBezTo>
                <a:lnTo>
                  <a:pt x="5128613" y="4074188"/>
                </a:lnTo>
                <a:close/>
                <a:moveTo>
                  <a:pt x="1812522" y="4189132"/>
                </a:moveTo>
                <a:cubicBezTo>
                  <a:pt x="1812522" y="4201756"/>
                  <a:pt x="1812522" y="4201756"/>
                  <a:pt x="1812522" y="4201756"/>
                </a:cubicBezTo>
                <a:lnTo>
                  <a:pt x="1825146" y="4201756"/>
                </a:lnTo>
                <a:lnTo>
                  <a:pt x="1825146" y="4214379"/>
                </a:lnTo>
                <a:cubicBezTo>
                  <a:pt x="1825146" y="4201756"/>
                  <a:pt x="1851058" y="4176508"/>
                  <a:pt x="1837770" y="4163219"/>
                </a:cubicBezTo>
                <a:cubicBezTo>
                  <a:pt x="1850394" y="4150596"/>
                  <a:pt x="1850394" y="4137972"/>
                  <a:pt x="1850394" y="4112060"/>
                </a:cubicBezTo>
                <a:cubicBezTo>
                  <a:pt x="1824481" y="4112060"/>
                  <a:pt x="1837770" y="4163219"/>
                  <a:pt x="1811858" y="4175843"/>
                </a:cubicBezTo>
                <a:cubicBezTo>
                  <a:pt x="1812522" y="4176508"/>
                  <a:pt x="1812522" y="4176508"/>
                  <a:pt x="1812522" y="4189132"/>
                </a:cubicBezTo>
                <a:cubicBezTo>
                  <a:pt x="1825146" y="4189132"/>
                  <a:pt x="1825146" y="4176508"/>
                  <a:pt x="1825146" y="4189132"/>
                </a:cubicBezTo>
                <a:cubicBezTo>
                  <a:pt x="1812522" y="4189132"/>
                  <a:pt x="1825146" y="4189132"/>
                  <a:pt x="1812522" y="4189132"/>
                </a:cubicBezTo>
                <a:lnTo>
                  <a:pt x="1812522" y="4189132"/>
                </a:lnTo>
                <a:close/>
                <a:moveTo>
                  <a:pt x="4769165" y="4137972"/>
                </a:moveTo>
                <a:cubicBezTo>
                  <a:pt x="4769165" y="4163219"/>
                  <a:pt x="4781789" y="4163219"/>
                  <a:pt x="4781789" y="4163219"/>
                </a:cubicBezTo>
                <a:lnTo>
                  <a:pt x="4781789" y="4175843"/>
                </a:lnTo>
                <a:cubicBezTo>
                  <a:pt x="4781789" y="4188467"/>
                  <a:pt x="4781789" y="4188467"/>
                  <a:pt x="4794413" y="4188467"/>
                </a:cubicBezTo>
                <a:lnTo>
                  <a:pt x="4794413" y="4188467"/>
                </a:lnTo>
                <a:cubicBezTo>
                  <a:pt x="4794413" y="4163219"/>
                  <a:pt x="4794413" y="4137307"/>
                  <a:pt x="4781789" y="4137307"/>
                </a:cubicBezTo>
                <a:lnTo>
                  <a:pt x="4794413" y="4137307"/>
                </a:lnTo>
                <a:cubicBezTo>
                  <a:pt x="4781789" y="4137307"/>
                  <a:pt x="4781789" y="4137307"/>
                  <a:pt x="4781789" y="4137307"/>
                </a:cubicBezTo>
                <a:lnTo>
                  <a:pt x="4781789" y="4149931"/>
                </a:lnTo>
                <a:lnTo>
                  <a:pt x="4781789" y="4162555"/>
                </a:lnTo>
                <a:cubicBezTo>
                  <a:pt x="4781789" y="4150596"/>
                  <a:pt x="4769165" y="4150596"/>
                  <a:pt x="4769165" y="4137972"/>
                </a:cubicBezTo>
                <a:lnTo>
                  <a:pt x="4769165" y="4137972"/>
                </a:lnTo>
                <a:close/>
                <a:moveTo>
                  <a:pt x="1696914" y="4252915"/>
                </a:moveTo>
                <a:lnTo>
                  <a:pt x="1696914" y="4240292"/>
                </a:lnTo>
                <a:cubicBezTo>
                  <a:pt x="1684290" y="4252915"/>
                  <a:pt x="1684290" y="4265539"/>
                  <a:pt x="1684290" y="4265539"/>
                </a:cubicBezTo>
                <a:cubicBezTo>
                  <a:pt x="1696914" y="4265539"/>
                  <a:pt x="1683626" y="4252915"/>
                  <a:pt x="1696914" y="4252915"/>
                </a:cubicBezTo>
                <a:lnTo>
                  <a:pt x="1696914" y="4252915"/>
                </a:lnTo>
                <a:close/>
                <a:moveTo>
                  <a:pt x="2416475" y="4329323"/>
                </a:moveTo>
                <a:cubicBezTo>
                  <a:pt x="2429098" y="4304075"/>
                  <a:pt x="2442387" y="4291452"/>
                  <a:pt x="2429098" y="4265539"/>
                </a:cubicBezTo>
                <a:cubicBezTo>
                  <a:pt x="2429763" y="4278163"/>
                  <a:pt x="2416475" y="4316699"/>
                  <a:pt x="2416475" y="4329323"/>
                </a:cubicBezTo>
                <a:lnTo>
                  <a:pt x="2416475" y="4329323"/>
                </a:lnTo>
                <a:close/>
                <a:moveTo>
                  <a:pt x="1645090" y="4303411"/>
                </a:moveTo>
                <a:cubicBezTo>
                  <a:pt x="1657713" y="4316035"/>
                  <a:pt x="1632466" y="4328659"/>
                  <a:pt x="1632466" y="4341283"/>
                </a:cubicBezTo>
                <a:cubicBezTo>
                  <a:pt x="1645090" y="4328659"/>
                  <a:pt x="1671002" y="4303411"/>
                  <a:pt x="1671002" y="4277499"/>
                </a:cubicBezTo>
                <a:cubicBezTo>
                  <a:pt x="1671002" y="4290787"/>
                  <a:pt x="1658378" y="4303411"/>
                  <a:pt x="1645090" y="4303411"/>
                </a:cubicBezTo>
                <a:lnTo>
                  <a:pt x="1645090" y="4303411"/>
                </a:lnTo>
                <a:close/>
                <a:moveTo>
                  <a:pt x="1761362" y="4545922"/>
                </a:moveTo>
                <a:cubicBezTo>
                  <a:pt x="1787274" y="4520675"/>
                  <a:pt x="1787274" y="4469515"/>
                  <a:pt x="1825810" y="4444267"/>
                </a:cubicBezTo>
                <a:cubicBezTo>
                  <a:pt x="1813186" y="4406395"/>
                  <a:pt x="1864346" y="4355235"/>
                  <a:pt x="1876970" y="4316699"/>
                </a:cubicBezTo>
                <a:cubicBezTo>
                  <a:pt x="1825146" y="4393107"/>
                  <a:pt x="1786610" y="4469515"/>
                  <a:pt x="1761362" y="4545922"/>
                </a:cubicBezTo>
                <a:lnTo>
                  <a:pt x="1761362" y="4545922"/>
                </a:lnTo>
                <a:close/>
                <a:moveTo>
                  <a:pt x="2416475" y="4367195"/>
                </a:moveTo>
                <a:cubicBezTo>
                  <a:pt x="2416475" y="4354571"/>
                  <a:pt x="2416475" y="4354571"/>
                  <a:pt x="2416475" y="4341947"/>
                </a:cubicBezTo>
                <a:cubicBezTo>
                  <a:pt x="2416475" y="4341947"/>
                  <a:pt x="2403851" y="4367195"/>
                  <a:pt x="2416475" y="4367195"/>
                </a:cubicBezTo>
                <a:lnTo>
                  <a:pt x="2416475" y="4367195"/>
                </a:lnTo>
                <a:close/>
                <a:moveTo>
                  <a:pt x="4627645" y="4864176"/>
                </a:moveTo>
                <a:cubicBezTo>
                  <a:pt x="4627645" y="4851553"/>
                  <a:pt x="4640269" y="4838929"/>
                  <a:pt x="4640269" y="4826305"/>
                </a:cubicBezTo>
                <a:cubicBezTo>
                  <a:pt x="4640269" y="4826305"/>
                  <a:pt x="4627645" y="4838929"/>
                  <a:pt x="4627645" y="4826305"/>
                </a:cubicBezTo>
                <a:cubicBezTo>
                  <a:pt x="4653557" y="4788433"/>
                  <a:pt x="4678805" y="4762521"/>
                  <a:pt x="4704717" y="4724649"/>
                </a:cubicBezTo>
                <a:cubicBezTo>
                  <a:pt x="4692093" y="4724649"/>
                  <a:pt x="4704717" y="4724649"/>
                  <a:pt x="4704717" y="4724649"/>
                </a:cubicBezTo>
                <a:cubicBezTo>
                  <a:pt x="4704717" y="4699402"/>
                  <a:pt x="4704717" y="4686778"/>
                  <a:pt x="4704717" y="4673490"/>
                </a:cubicBezTo>
                <a:cubicBezTo>
                  <a:pt x="4704717" y="4648242"/>
                  <a:pt x="4678805" y="4622330"/>
                  <a:pt x="4666181" y="4584458"/>
                </a:cubicBezTo>
                <a:cubicBezTo>
                  <a:pt x="4692093" y="4559211"/>
                  <a:pt x="4717341" y="4559211"/>
                  <a:pt x="4743253" y="4533298"/>
                </a:cubicBezTo>
                <a:cubicBezTo>
                  <a:pt x="4730629" y="4508051"/>
                  <a:pt x="4781789" y="4482138"/>
                  <a:pt x="4781789" y="4469515"/>
                </a:cubicBezTo>
                <a:cubicBezTo>
                  <a:pt x="4755877" y="4469515"/>
                  <a:pt x="4755877" y="4494762"/>
                  <a:pt x="4743253" y="4507386"/>
                </a:cubicBezTo>
                <a:cubicBezTo>
                  <a:pt x="4743253" y="4494762"/>
                  <a:pt x="4743253" y="4482138"/>
                  <a:pt x="4730629" y="4482138"/>
                </a:cubicBezTo>
                <a:cubicBezTo>
                  <a:pt x="4730629" y="4494762"/>
                  <a:pt x="4704717" y="4520010"/>
                  <a:pt x="4718005" y="4533298"/>
                </a:cubicBezTo>
                <a:cubicBezTo>
                  <a:pt x="4679469" y="4545922"/>
                  <a:pt x="4653557" y="4597082"/>
                  <a:pt x="4589773" y="4558546"/>
                </a:cubicBezTo>
                <a:cubicBezTo>
                  <a:pt x="4589773" y="4545922"/>
                  <a:pt x="4602397" y="4545922"/>
                  <a:pt x="4602397" y="4533298"/>
                </a:cubicBezTo>
                <a:cubicBezTo>
                  <a:pt x="4576485" y="4469515"/>
                  <a:pt x="4640933" y="4393107"/>
                  <a:pt x="4615021" y="4342611"/>
                </a:cubicBezTo>
                <a:cubicBezTo>
                  <a:pt x="4589109" y="4406395"/>
                  <a:pt x="4602397" y="4470179"/>
                  <a:pt x="4576485" y="4520675"/>
                </a:cubicBezTo>
                <a:cubicBezTo>
                  <a:pt x="4602397" y="4558546"/>
                  <a:pt x="4563861" y="4584458"/>
                  <a:pt x="4525325" y="4584458"/>
                </a:cubicBezTo>
                <a:cubicBezTo>
                  <a:pt x="4512701" y="4597082"/>
                  <a:pt x="4474165" y="4635618"/>
                  <a:pt x="4486789" y="4660866"/>
                </a:cubicBezTo>
                <a:cubicBezTo>
                  <a:pt x="4486789" y="4648242"/>
                  <a:pt x="4474165" y="4648242"/>
                  <a:pt x="4474165" y="4648242"/>
                </a:cubicBezTo>
                <a:cubicBezTo>
                  <a:pt x="4474165" y="4660866"/>
                  <a:pt x="4461541" y="4686114"/>
                  <a:pt x="4474165" y="4712026"/>
                </a:cubicBezTo>
                <a:cubicBezTo>
                  <a:pt x="4474165" y="4712026"/>
                  <a:pt x="4486789" y="4699402"/>
                  <a:pt x="4486789" y="4712026"/>
                </a:cubicBezTo>
                <a:cubicBezTo>
                  <a:pt x="4460877" y="4712026"/>
                  <a:pt x="4486789" y="4763186"/>
                  <a:pt x="4460877" y="4749898"/>
                </a:cubicBezTo>
                <a:cubicBezTo>
                  <a:pt x="4473501" y="4749898"/>
                  <a:pt x="4473501" y="4762521"/>
                  <a:pt x="4473501" y="4762521"/>
                </a:cubicBezTo>
                <a:cubicBezTo>
                  <a:pt x="4486125" y="4775145"/>
                  <a:pt x="4473501" y="4775145"/>
                  <a:pt x="4473501" y="4762521"/>
                </a:cubicBezTo>
                <a:cubicBezTo>
                  <a:pt x="4486125" y="4775145"/>
                  <a:pt x="4473501" y="4800393"/>
                  <a:pt x="4486125" y="4787769"/>
                </a:cubicBezTo>
                <a:cubicBezTo>
                  <a:pt x="4473501" y="4787769"/>
                  <a:pt x="4498748" y="4813017"/>
                  <a:pt x="4486125" y="4813017"/>
                </a:cubicBezTo>
                <a:cubicBezTo>
                  <a:pt x="4460212" y="4813017"/>
                  <a:pt x="4473501" y="4775145"/>
                  <a:pt x="4460212" y="4800393"/>
                </a:cubicBezTo>
                <a:cubicBezTo>
                  <a:pt x="4460212" y="4787769"/>
                  <a:pt x="4447589" y="4787769"/>
                  <a:pt x="4447589" y="4775145"/>
                </a:cubicBezTo>
                <a:cubicBezTo>
                  <a:pt x="4447589" y="4775145"/>
                  <a:pt x="4447589" y="4775145"/>
                  <a:pt x="4447589" y="4787769"/>
                </a:cubicBezTo>
                <a:cubicBezTo>
                  <a:pt x="4447589" y="4775145"/>
                  <a:pt x="4434965" y="4775145"/>
                  <a:pt x="4434965" y="4762521"/>
                </a:cubicBezTo>
                <a:cubicBezTo>
                  <a:pt x="4434965" y="4762521"/>
                  <a:pt x="4447589" y="4775145"/>
                  <a:pt x="4447589" y="4762521"/>
                </a:cubicBezTo>
                <a:cubicBezTo>
                  <a:pt x="4447589" y="4762521"/>
                  <a:pt x="4473501" y="4749898"/>
                  <a:pt x="4447589" y="4749898"/>
                </a:cubicBezTo>
                <a:cubicBezTo>
                  <a:pt x="4447589" y="4775145"/>
                  <a:pt x="4447589" y="4749898"/>
                  <a:pt x="4421677" y="4762521"/>
                </a:cubicBezTo>
                <a:cubicBezTo>
                  <a:pt x="4421677" y="4762521"/>
                  <a:pt x="4434301" y="4749898"/>
                  <a:pt x="4421677" y="4749898"/>
                </a:cubicBezTo>
                <a:cubicBezTo>
                  <a:pt x="4421677" y="4762521"/>
                  <a:pt x="4409053" y="4749898"/>
                  <a:pt x="4395764" y="4749898"/>
                </a:cubicBezTo>
                <a:cubicBezTo>
                  <a:pt x="4395764" y="4762521"/>
                  <a:pt x="4383141" y="4762521"/>
                  <a:pt x="4383141" y="4775145"/>
                </a:cubicBezTo>
                <a:cubicBezTo>
                  <a:pt x="4421677" y="4800393"/>
                  <a:pt x="4409053" y="4813017"/>
                  <a:pt x="4434301" y="4826305"/>
                </a:cubicBezTo>
                <a:cubicBezTo>
                  <a:pt x="4434301" y="4877465"/>
                  <a:pt x="4369852" y="4902713"/>
                  <a:pt x="4408388" y="4940584"/>
                </a:cubicBezTo>
                <a:cubicBezTo>
                  <a:pt x="4421012" y="4940584"/>
                  <a:pt x="4421012" y="4940584"/>
                  <a:pt x="4421012" y="4940584"/>
                </a:cubicBezTo>
                <a:cubicBezTo>
                  <a:pt x="4421012" y="4953208"/>
                  <a:pt x="4408388" y="4953208"/>
                  <a:pt x="4421012" y="4965832"/>
                </a:cubicBezTo>
                <a:cubicBezTo>
                  <a:pt x="4421012" y="4965832"/>
                  <a:pt x="4433636" y="4965832"/>
                  <a:pt x="4433636" y="4953208"/>
                </a:cubicBezTo>
                <a:cubicBezTo>
                  <a:pt x="4433636" y="4965832"/>
                  <a:pt x="4433636" y="4965832"/>
                  <a:pt x="4433636" y="4965832"/>
                </a:cubicBezTo>
                <a:cubicBezTo>
                  <a:pt x="4446260" y="4965832"/>
                  <a:pt x="4459548" y="4978456"/>
                  <a:pt x="4472172" y="4978456"/>
                </a:cubicBezTo>
                <a:cubicBezTo>
                  <a:pt x="4459548" y="4991080"/>
                  <a:pt x="4459548" y="4978456"/>
                  <a:pt x="4446260" y="4978456"/>
                </a:cubicBezTo>
                <a:cubicBezTo>
                  <a:pt x="4446260" y="4991080"/>
                  <a:pt x="4446260" y="4991080"/>
                  <a:pt x="4446260" y="5003703"/>
                </a:cubicBezTo>
                <a:cubicBezTo>
                  <a:pt x="4446260" y="4991080"/>
                  <a:pt x="4458884" y="4991080"/>
                  <a:pt x="4472172" y="4991080"/>
                </a:cubicBezTo>
                <a:cubicBezTo>
                  <a:pt x="4472172" y="4991080"/>
                  <a:pt x="4459548" y="5003703"/>
                  <a:pt x="4472172" y="5003703"/>
                </a:cubicBezTo>
                <a:cubicBezTo>
                  <a:pt x="4472172" y="4991080"/>
                  <a:pt x="4472172" y="4991080"/>
                  <a:pt x="4484796" y="4991080"/>
                </a:cubicBezTo>
                <a:cubicBezTo>
                  <a:pt x="4484796" y="5003703"/>
                  <a:pt x="4497420" y="5003703"/>
                  <a:pt x="4510708" y="5003703"/>
                </a:cubicBezTo>
                <a:lnTo>
                  <a:pt x="4523332" y="5016327"/>
                </a:lnTo>
                <a:lnTo>
                  <a:pt x="4523332" y="5003703"/>
                </a:lnTo>
                <a:cubicBezTo>
                  <a:pt x="4535956" y="5003703"/>
                  <a:pt x="4561868" y="4991080"/>
                  <a:pt x="4574492" y="4978456"/>
                </a:cubicBezTo>
                <a:cubicBezTo>
                  <a:pt x="4574492" y="4991080"/>
                  <a:pt x="4600404" y="4991080"/>
                  <a:pt x="4600404" y="5003703"/>
                </a:cubicBezTo>
                <a:cubicBezTo>
                  <a:pt x="4613028" y="4978456"/>
                  <a:pt x="4600404" y="4965832"/>
                  <a:pt x="4626316" y="4939920"/>
                </a:cubicBezTo>
                <a:cubicBezTo>
                  <a:pt x="4613692" y="4927296"/>
                  <a:pt x="4638940" y="4914672"/>
                  <a:pt x="4626316" y="4902048"/>
                </a:cubicBezTo>
                <a:cubicBezTo>
                  <a:pt x="4613692" y="4902048"/>
                  <a:pt x="4613692" y="4914672"/>
                  <a:pt x="4600404" y="4914672"/>
                </a:cubicBezTo>
                <a:cubicBezTo>
                  <a:pt x="4587780" y="4889424"/>
                  <a:pt x="4613028" y="4863512"/>
                  <a:pt x="4600404" y="4850888"/>
                </a:cubicBezTo>
                <a:cubicBezTo>
                  <a:pt x="4614357" y="4850888"/>
                  <a:pt x="4614357" y="4850888"/>
                  <a:pt x="4627645" y="4864176"/>
                </a:cubicBezTo>
                <a:lnTo>
                  <a:pt x="4627645" y="4864176"/>
                </a:lnTo>
                <a:close/>
                <a:moveTo>
                  <a:pt x="4589109" y="4902048"/>
                </a:moveTo>
                <a:cubicBezTo>
                  <a:pt x="4575821" y="4889424"/>
                  <a:pt x="4589109" y="4902048"/>
                  <a:pt x="4589109" y="4902048"/>
                </a:cubicBezTo>
                <a:cubicBezTo>
                  <a:pt x="4576485" y="4902048"/>
                  <a:pt x="4576485" y="4889424"/>
                  <a:pt x="4576485" y="4876800"/>
                </a:cubicBezTo>
                <a:lnTo>
                  <a:pt x="4576485" y="4876800"/>
                </a:lnTo>
                <a:cubicBezTo>
                  <a:pt x="4576485" y="4889424"/>
                  <a:pt x="4589109" y="4889424"/>
                  <a:pt x="4589109" y="4889424"/>
                </a:cubicBezTo>
                <a:cubicBezTo>
                  <a:pt x="4589109" y="4889424"/>
                  <a:pt x="4589109" y="4889424"/>
                  <a:pt x="4589109" y="4902048"/>
                </a:cubicBezTo>
                <a:lnTo>
                  <a:pt x="4589109" y="4902048"/>
                </a:lnTo>
                <a:close/>
                <a:moveTo>
                  <a:pt x="4897397" y="4341947"/>
                </a:moveTo>
                <a:cubicBezTo>
                  <a:pt x="4897397" y="4354571"/>
                  <a:pt x="4871485" y="4354571"/>
                  <a:pt x="4884773" y="4354571"/>
                </a:cubicBezTo>
                <a:lnTo>
                  <a:pt x="4897397" y="4341947"/>
                </a:lnTo>
                <a:lnTo>
                  <a:pt x="4897397" y="4341947"/>
                </a:lnTo>
                <a:close/>
                <a:moveTo>
                  <a:pt x="1632466" y="4354571"/>
                </a:moveTo>
                <a:cubicBezTo>
                  <a:pt x="1606554" y="4367195"/>
                  <a:pt x="1593930" y="4379819"/>
                  <a:pt x="1581306" y="4418355"/>
                </a:cubicBezTo>
                <a:cubicBezTo>
                  <a:pt x="1619842" y="4405731"/>
                  <a:pt x="1606554" y="4367195"/>
                  <a:pt x="1632466" y="4354571"/>
                </a:cubicBezTo>
                <a:lnTo>
                  <a:pt x="1632466" y="4354571"/>
                </a:lnTo>
                <a:close/>
                <a:moveTo>
                  <a:pt x="4832949" y="4405731"/>
                </a:moveTo>
                <a:cubicBezTo>
                  <a:pt x="4820325" y="4418355"/>
                  <a:pt x="4807037" y="4430979"/>
                  <a:pt x="4807037" y="4443602"/>
                </a:cubicBezTo>
                <a:cubicBezTo>
                  <a:pt x="4820325" y="4430979"/>
                  <a:pt x="4832949" y="4418355"/>
                  <a:pt x="4832949" y="4405731"/>
                </a:cubicBezTo>
                <a:lnTo>
                  <a:pt x="4832949" y="4405731"/>
                </a:lnTo>
                <a:close/>
                <a:moveTo>
                  <a:pt x="4434965" y="4749233"/>
                </a:moveTo>
                <a:cubicBezTo>
                  <a:pt x="4447589" y="4736609"/>
                  <a:pt x="4460877" y="4736609"/>
                  <a:pt x="4460877" y="4736609"/>
                </a:cubicBezTo>
                <a:cubicBezTo>
                  <a:pt x="4460877" y="4723985"/>
                  <a:pt x="4434965" y="4723985"/>
                  <a:pt x="4448253" y="4711361"/>
                </a:cubicBezTo>
                <a:cubicBezTo>
                  <a:pt x="4422341" y="4711361"/>
                  <a:pt x="4422341" y="4686114"/>
                  <a:pt x="4383805" y="4686114"/>
                </a:cubicBezTo>
                <a:cubicBezTo>
                  <a:pt x="4396429" y="4673490"/>
                  <a:pt x="4383805" y="4673490"/>
                  <a:pt x="4383805" y="4673490"/>
                </a:cubicBezTo>
                <a:cubicBezTo>
                  <a:pt x="4371181" y="4660866"/>
                  <a:pt x="4357893" y="4673490"/>
                  <a:pt x="4357893" y="4648242"/>
                </a:cubicBezTo>
                <a:cubicBezTo>
                  <a:pt x="4331981" y="4648242"/>
                  <a:pt x="4331981" y="4635618"/>
                  <a:pt x="4331981" y="4622994"/>
                </a:cubicBezTo>
                <a:cubicBezTo>
                  <a:pt x="4319357" y="4622994"/>
                  <a:pt x="4319357" y="4622994"/>
                  <a:pt x="4306068" y="4610371"/>
                </a:cubicBezTo>
                <a:cubicBezTo>
                  <a:pt x="4306068" y="4622994"/>
                  <a:pt x="4293445" y="4635618"/>
                  <a:pt x="4306068" y="4622994"/>
                </a:cubicBezTo>
                <a:cubicBezTo>
                  <a:pt x="4293445" y="4610371"/>
                  <a:pt x="4280156" y="4635618"/>
                  <a:pt x="4280156" y="4610371"/>
                </a:cubicBezTo>
                <a:cubicBezTo>
                  <a:pt x="4280156" y="4610371"/>
                  <a:pt x="4267532" y="4597746"/>
                  <a:pt x="4267532" y="4610371"/>
                </a:cubicBezTo>
                <a:cubicBezTo>
                  <a:pt x="4280156" y="4610371"/>
                  <a:pt x="4254909" y="4610371"/>
                  <a:pt x="4254909" y="4622994"/>
                </a:cubicBezTo>
                <a:cubicBezTo>
                  <a:pt x="4280821" y="4635618"/>
                  <a:pt x="4254909" y="4648242"/>
                  <a:pt x="4267532" y="4660866"/>
                </a:cubicBezTo>
                <a:cubicBezTo>
                  <a:pt x="4280156" y="4648242"/>
                  <a:pt x="4267532" y="4660866"/>
                  <a:pt x="4280156" y="4660866"/>
                </a:cubicBezTo>
                <a:cubicBezTo>
                  <a:pt x="4280156" y="4660866"/>
                  <a:pt x="4280156" y="4660866"/>
                  <a:pt x="4292780" y="4660866"/>
                </a:cubicBezTo>
                <a:cubicBezTo>
                  <a:pt x="4292780" y="4660866"/>
                  <a:pt x="4305404" y="4686114"/>
                  <a:pt x="4318692" y="4673490"/>
                </a:cubicBezTo>
                <a:cubicBezTo>
                  <a:pt x="4318692" y="4686114"/>
                  <a:pt x="4331316" y="4686114"/>
                  <a:pt x="4318692" y="4698738"/>
                </a:cubicBezTo>
                <a:cubicBezTo>
                  <a:pt x="4344605" y="4686114"/>
                  <a:pt x="4344605" y="4698738"/>
                  <a:pt x="4369852" y="4698738"/>
                </a:cubicBezTo>
                <a:cubicBezTo>
                  <a:pt x="4370517" y="4723985"/>
                  <a:pt x="4421677" y="4723985"/>
                  <a:pt x="4434965" y="4749233"/>
                </a:cubicBezTo>
                <a:lnTo>
                  <a:pt x="4434965" y="4749233"/>
                </a:lnTo>
                <a:close/>
                <a:moveTo>
                  <a:pt x="5514638" y="4609042"/>
                </a:moveTo>
                <a:cubicBezTo>
                  <a:pt x="5501350" y="4609042"/>
                  <a:pt x="5514638" y="4609042"/>
                  <a:pt x="5514638" y="4609042"/>
                </a:cubicBezTo>
                <a:cubicBezTo>
                  <a:pt x="5502014" y="4609042"/>
                  <a:pt x="5488726" y="4609042"/>
                  <a:pt x="5488726" y="4609042"/>
                </a:cubicBezTo>
                <a:cubicBezTo>
                  <a:pt x="5488726" y="4622330"/>
                  <a:pt x="5514638" y="4622330"/>
                  <a:pt x="5514638" y="4609042"/>
                </a:cubicBezTo>
                <a:lnTo>
                  <a:pt x="5514638" y="4609042"/>
                </a:lnTo>
                <a:close/>
                <a:moveTo>
                  <a:pt x="5527262" y="4634954"/>
                </a:moveTo>
                <a:lnTo>
                  <a:pt x="5527262" y="4622330"/>
                </a:lnTo>
                <a:cubicBezTo>
                  <a:pt x="5527262" y="4634954"/>
                  <a:pt x="5514638" y="4622330"/>
                  <a:pt x="5514638" y="4622330"/>
                </a:cubicBezTo>
                <a:cubicBezTo>
                  <a:pt x="5514638" y="4634954"/>
                  <a:pt x="5514638" y="4622330"/>
                  <a:pt x="5514638" y="4634954"/>
                </a:cubicBezTo>
                <a:cubicBezTo>
                  <a:pt x="5527262" y="4634954"/>
                  <a:pt x="5527262" y="4647578"/>
                  <a:pt x="5527262" y="4634954"/>
                </a:cubicBezTo>
                <a:lnTo>
                  <a:pt x="5527262" y="4634954"/>
                </a:lnTo>
                <a:lnTo>
                  <a:pt x="5527262" y="4634954"/>
                </a:lnTo>
                <a:close/>
                <a:moveTo>
                  <a:pt x="1696914" y="4660202"/>
                </a:moveTo>
                <a:cubicBezTo>
                  <a:pt x="1709538" y="4660202"/>
                  <a:pt x="1722826" y="4634954"/>
                  <a:pt x="1709538" y="4622330"/>
                </a:cubicBezTo>
                <a:cubicBezTo>
                  <a:pt x="1709538" y="4634954"/>
                  <a:pt x="1696914" y="4647578"/>
                  <a:pt x="1696914" y="4660202"/>
                </a:cubicBezTo>
                <a:lnTo>
                  <a:pt x="1696914" y="4660202"/>
                </a:lnTo>
                <a:close/>
                <a:moveTo>
                  <a:pt x="4832949" y="4761857"/>
                </a:moveTo>
                <a:cubicBezTo>
                  <a:pt x="4845573" y="4749233"/>
                  <a:pt x="4832949" y="4736609"/>
                  <a:pt x="4832949" y="4723985"/>
                </a:cubicBezTo>
                <a:cubicBezTo>
                  <a:pt x="4820325" y="4736609"/>
                  <a:pt x="4820325" y="4761857"/>
                  <a:pt x="4832949" y="4761857"/>
                </a:cubicBezTo>
                <a:lnTo>
                  <a:pt x="4832949" y="4761857"/>
                </a:lnTo>
                <a:lnTo>
                  <a:pt x="4832949" y="4761857"/>
                </a:lnTo>
                <a:close/>
                <a:moveTo>
                  <a:pt x="4704717" y="5067487"/>
                </a:moveTo>
                <a:cubicBezTo>
                  <a:pt x="4704717" y="5067487"/>
                  <a:pt x="4704717" y="5054863"/>
                  <a:pt x="4717341" y="5054863"/>
                </a:cubicBezTo>
                <a:cubicBezTo>
                  <a:pt x="4717341" y="5080111"/>
                  <a:pt x="4743253" y="5067487"/>
                  <a:pt x="4755877" y="5080111"/>
                </a:cubicBezTo>
                <a:cubicBezTo>
                  <a:pt x="4755877" y="5067487"/>
                  <a:pt x="4755877" y="5067487"/>
                  <a:pt x="4768501" y="5067487"/>
                </a:cubicBezTo>
                <a:cubicBezTo>
                  <a:pt x="4768501" y="5067487"/>
                  <a:pt x="4768501" y="5080111"/>
                  <a:pt x="4768501" y="5067487"/>
                </a:cubicBezTo>
                <a:lnTo>
                  <a:pt x="4781124" y="5067487"/>
                </a:lnTo>
                <a:cubicBezTo>
                  <a:pt x="4781124" y="5054863"/>
                  <a:pt x="4832284" y="5067487"/>
                  <a:pt x="4819661" y="5054863"/>
                </a:cubicBezTo>
                <a:lnTo>
                  <a:pt x="4819661" y="5054863"/>
                </a:lnTo>
                <a:cubicBezTo>
                  <a:pt x="4807037" y="5054863"/>
                  <a:pt x="4793748" y="5054863"/>
                  <a:pt x="4793748" y="5042240"/>
                </a:cubicBezTo>
                <a:cubicBezTo>
                  <a:pt x="4806373" y="5042240"/>
                  <a:pt x="4819661" y="5042240"/>
                  <a:pt x="4819661" y="5042240"/>
                </a:cubicBezTo>
                <a:cubicBezTo>
                  <a:pt x="4819661" y="5042240"/>
                  <a:pt x="4819661" y="5042240"/>
                  <a:pt x="4819661" y="5029616"/>
                </a:cubicBezTo>
                <a:cubicBezTo>
                  <a:pt x="4807037" y="5029616"/>
                  <a:pt x="4807037" y="5029616"/>
                  <a:pt x="4807037" y="5042240"/>
                </a:cubicBezTo>
                <a:cubicBezTo>
                  <a:pt x="4794413" y="5029616"/>
                  <a:pt x="4794413" y="5016992"/>
                  <a:pt x="4781124" y="5029616"/>
                </a:cubicBezTo>
                <a:cubicBezTo>
                  <a:pt x="4781124" y="5016992"/>
                  <a:pt x="4781124" y="4991744"/>
                  <a:pt x="4793748" y="4978456"/>
                </a:cubicBezTo>
                <a:cubicBezTo>
                  <a:pt x="4793748" y="4978456"/>
                  <a:pt x="4781124" y="4978456"/>
                  <a:pt x="4781124" y="4965832"/>
                </a:cubicBezTo>
                <a:cubicBezTo>
                  <a:pt x="4781124" y="4978456"/>
                  <a:pt x="4793748" y="4965832"/>
                  <a:pt x="4793748" y="4965832"/>
                </a:cubicBezTo>
                <a:cubicBezTo>
                  <a:pt x="4793748" y="4978456"/>
                  <a:pt x="4793748" y="4978456"/>
                  <a:pt x="4793748" y="4978456"/>
                </a:cubicBezTo>
                <a:cubicBezTo>
                  <a:pt x="4806373" y="4965832"/>
                  <a:pt x="4793748" y="4965832"/>
                  <a:pt x="4793748" y="4953208"/>
                </a:cubicBezTo>
                <a:cubicBezTo>
                  <a:pt x="4781124" y="4953208"/>
                  <a:pt x="4793748" y="4965832"/>
                  <a:pt x="4781124" y="4965832"/>
                </a:cubicBezTo>
                <a:cubicBezTo>
                  <a:pt x="4781124" y="4953208"/>
                  <a:pt x="4768501" y="4940584"/>
                  <a:pt x="4781124" y="4940584"/>
                </a:cubicBezTo>
                <a:lnTo>
                  <a:pt x="4781124" y="4927960"/>
                </a:lnTo>
                <a:cubicBezTo>
                  <a:pt x="4768501" y="4927960"/>
                  <a:pt x="4768501" y="4940584"/>
                  <a:pt x="4755213" y="4940584"/>
                </a:cubicBezTo>
                <a:cubicBezTo>
                  <a:pt x="4767836" y="4927960"/>
                  <a:pt x="4742589" y="4927960"/>
                  <a:pt x="4755213" y="4915336"/>
                </a:cubicBezTo>
                <a:cubicBezTo>
                  <a:pt x="4755213" y="4915336"/>
                  <a:pt x="4755213" y="4927960"/>
                  <a:pt x="4767836" y="4915336"/>
                </a:cubicBezTo>
                <a:cubicBezTo>
                  <a:pt x="4767836" y="4902713"/>
                  <a:pt x="4767836" y="4902713"/>
                  <a:pt x="4767836" y="4902713"/>
                </a:cubicBezTo>
                <a:lnTo>
                  <a:pt x="4755213" y="4902713"/>
                </a:lnTo>
                <a:cubicBezTo>
                  <a:pt x="4767836" y="4902713"/>
                  <a:pt x="4767836" y="4902713"/>
                  <a:pt x="4755213" y="4890089"/>
                </a:cubicBezTo>
                <a:cubicBezTo>
                  <a:pt x="4767836" y="4890089"/>
                  <a:pt x="4781124" y="4902713"/>
                  <a:pt x="4781124" y="4890089"/>
                </a:cubicBezTo>
                <a:cubicBezTo>
                  <a:pt x="4755213" y="4890089"/>
                  <a:pt x="4755213" y="4877465"/>
                  <a:pt x="4742589" y="4890089"/>
                </a:cubicBezTo>
                <a:cubicBezTo>
                  <a:pt x="4729965" y="4890089"/>
                  <a:pt x="4742589" y="4852217"/>
                  <a:pt x="4729965" y="4864841"/>
                </a:cubicBezTo>
                <a:cubicBezTo>
                  <a:pt x="4729965" y="4864841"/>
                  <a:pt x="4742589" y="4864841"/>
                  <a:pt x="4729965" y="4864841"/>
                </a:cubicBezTo>
                <a:cubicBezTo>
                  <a:pt x="4678805" y="4877465"/>
                  <a:pt x="4691429" y="4890089"/>
                  <a:pt x="4652893" y="4890089"/>
                </a:cubicBezTo>
                <a:cubicBezTo>
                  <a:pt x="4665517" y="4890089"/>
                  <a:pt x="4665517" y="4902713"/>
                  <a:pt x="4665517" y="4902713"/>
                </a:cubicBezTo>
                <a:cubicBezTo>
                  <a:pt x="4665517" y="4902713"/>
                  <a:pt x="4665517" y="4927960"/>
                  <a:pt x="4652893" y="4915336"/>
                </a:cubicBezTo>
                <a:cubicBezTo>
                  <a:pt x="4652893" y="4915336"/>
                  <a:pt x="4665517" y="4902713"/>
                  <a:pt x="4652893" y="4915336"/>
                </a:cubicBezTo>
                <a:cubicBezTo>
                  <a:pt x="4640269" y="4927960"/>
                  <a:pt x="4652893" y="4927960"/>
                  <a:pt x="4652893" y="4940584"/>
                </a:cubicBezTo>
                <a:lnTo>
                  <a:pt x="4640269" y="4953208"/>
                </a:lnTo>
                <a:cubicBezTo>
                  <a:pt x="4666181" y="4953208"/>
                  <a:pt x="4640269" y="4991080"/>
                  <a:pt x="4652893" y="5004368"/>
                </a:cubicBezTo>
                <a:cubicBezTo>
                  <a:pt x="4665517" y="4991744"/>
                  <a:pt x="4652893" y="4979120"/>
                  <a:pt x="4665517" y="4979120"/>
                </a:cubicBezTo>
                <a:lnTo>
                  <a:pt x="4665517" y="4979120"/>
                </a:lnTo>
                <a:cubicBezTo>
                  <a:pt x="4652893" y="4991744"/>
                  <a:pt x="4665517" y="4991744"/>
                  <a:pt x="4665517" y="5004368"/>
                </a:cubicBezTo>
                <a:cubicBezTo>
                  <a:pt x="4678140" y="5004368"/>
                  <a:pt x="4665517" y="5016992"/>
                  <a:pt x="4678140" y="5029616"/>
                </a:cubicBezTo>
                <a:cubicBezTo>
                  <a:pt x="4665517" y="5016992"/>
                  <a:pt x="4665517" y="5042240"/>
                  <a:pt x="4665517" y="5042240"/>
                </a:cubicBezTo>
                <a:cubicBezTo>
                  <a:pt x="4665517" y="5029616"/>
                  <a:pt x="4691429" y="5042240"/>
                  <a:pt x="4691429" y="5042240"/>
                </a:cubicBezTo>
                <a:cubicBezTo>
                  <a:pt x="4678805" y="5029616"/>
                  <a:pt x="4691429" y="5016992"/>
                  <a:pt x="4691429" y="5004368"/>
                </a:cubicBezTo>
                <a:cubicBezTo>
                  <a:pt x="4691429" y="5016992"/>
                  <a:pt x="4691429" y="5016992"/>
                  <a:pt x="4691429" y="5016992"/>
                </a:cubicBezTo>
                <a:cubicBezTo>
                  <a:pt x="4691429" y="5004368"/>
                  <a:pt x="4704053" y="5016992"/>
                  <a:pt x="4717341" y="5004368"/>
                </a:cubicBezTo>
                <a:cubicBezTo>
                  <a:pt x="4717341" y="5016992"/>
                  <a:pt x="4717341" y="5029616"/>
                  <a:pt x="4717341" y="5029616"/>
                </a:cubicBezTo>
                <a:cubicBezTo>
                  <a:pt x="4717341" y="5029616"/>
                  <a:pt x="4704717" y="5029616"/>
                  <a:pt x="4704717" y="5016992"/>
                </a:cubicBezTo>
                <a:cubicBezTo>
                  <a:pt x="4692093" y="5016992"/>
                  <a:pt x="4692093" y="5016992"/>
                  <a:pt x="4692093" y="5016992"/>
                </a:cubicBezTo>
                <a:cubicBezTo>
                  <a:pt x="4692093" y="5029616"/>
                  <a:pt x="4692093" y="5042240"/>
                  <a:pt x="4692093" y="5054863"/>
                </a:cubicBezTo>
                <a:cubicBezTo>
                  <a:pt x="4692093" y="5054863"/>
                  <a:pt x="4692093" y="5054863"/>
                  <a:pt x="4704717" y="5067487"/>
                </a:cubicBezTo>
                <a:lnTo>
                  <a:pt x="4704717" y="5067487"/>
                </a:lnTo>
                <a:close/>
                <a:moveTo>
                  <a:pt x="4755877" y="5003703"/>
                </a:moveTo>
                <a:cubicBezTo>
                  <a:pt x="4768501" y="4991080"/>
                  <a:pt x="4755877" y="4991080"/>
                  <a:pt x="4755877" y="4978456"/>
                </a:cubicBezTo>
                <a:cubicBezTo>
                  <a:pt x="4768501" y="4978456"/>
                  <a:pt x="4768501" y="5003703"/>
                  <a:pt x="4768501" y="4991080"/>
                </a:cubicBezTo>
                <a:cubicBezTo>
                  <a:pt x="4781124" y="4991080"/>
                  <a:pt x="4768501" y="4991080"/>
                  <a:pt x="4781124" y="5003703"/>
                </a:cubicBezTo>
                <a:cubicBezTo>
                  <a:pt x="4768501" y="4991080"/>
                  <a:pt x="4755213" y="5003703"/>
                  <a:pt x="4755213" y="5016327"/>
                </a:cubicBezTo>
                <a:cubicBezTo>
                  <a:pt x="4742589" y="5016327"/>
                  <a:pt x="4755213" y="5003703"/>
                  <a:pt x="4742589" y="5003703"/>
                </a:cubicBezTo>
                <a:cubicBezTo>
                  <a:pt x="4742589" y="5003703"/>
                  <a:pt x="4742589" y="5003703"/>
                  <a:pt x="4742589" y="4991080"/>
                </a:cubicBezTo>
                <a:cubicBezTo>
                  <a:pt x="4755877" y="4991080"/>
                  <a:pt x="4755877" y="5003703"/>
                  <a:pt x="4755877" y="5003703"/>
                </a:cubicBezTo>
                <a:lnTo>
                  <a:pt x="4755877" y="5003703"/>
                </a:lnTo>
                <a:close/>
                <a:moveTo>
                  <a:pt x="4743253" y="4940584"/>
                </a:moveTo>
                <a:cubicBezTo>
                  <a:pt x="4743253" y="4965832"/>
                  <a:pt x="4717341" y="4940584"/>
                  <a:pt x="4743253" y="4940584"/>
                </a:cubicBezTo>
                <a:lnTo>
                  <a:pt x="4743253" y="4940584"/>
                </a:lnTo>
                <a:close/>
                <a:moveTo>
                  <a:pt x="4730629" y="4902048"/>
                </a:moveTo>
                <a:cubicBezTo>
                  <a:pt x="4730629" y="4902048"/>
                  <a:pt x="4730629" y="4914672"/>
                  <a:pt x="4743253" y="4902048"/>
                </a:cubicBezTo>
                <a:cubicBezTo>
                  <a:pt x="4743253" y="4914672"/>
                  <a:pt x="4743253" y="4914672"/>
                  <a:pt x="4743253" y="4914672"/>
                </a:cubicBezTo>
                <a:cubicBezTo>
                  <a:pt x="4730629" y="4914672"/>
                  <a:pt x="4730629" y="4927296"/>
                  <a:pt x="4730629" y="4927296"/>
                </a:cubicBezTo>
                <a:cubicBezTo>
                  <a:pt x="4730629" y="4914672"/>
                  <a:pt x="4730629" y="4914672"/>
                  <a:pt x="4730629" y="4902048"/>
                </a:cubicBezTo>
                <a:lnTo>
                  <a:pt x="4730629" y="4902048"/>
                </a:lnTo>
                <a:close/>
                <a:moveTo>
                  <a:pt x="4743253" y="5029616"/>
                </a:moveTo>
                <a:cubicBezTo>
                  <a:pt x="4730629" y="5016992"/>
                  <a:pt x="4755877" y="5029616"/>
                  <a:pt x="4769165" y="5016992"/>
                </a:cubicBezTo>
                <a:cubicBezTo>
                  <a:pt x="4769165" y="5029616"/>
                  <a:pt x="4769165" y="5029616"/>
                  <a:pt x="4769165" y="5042240"/>
                </a:cubicBezTo>
                <a:cubicBezTo>
                  <a:pt x="4781789" y="5042240"/>
                  <a:pt x="4781789" y="5029616"/>
                  <a:pt x="4781789" y="5029616"/>
                </a:cubicBezTo>
                <a:cubicBezTo>
                  <a:pt x="4794413" y="5029616"/>
                  <a:pt x="4781789" y="5042240"/>
                  <a:pt x="4794413" y="5042240"/>
                </a:cubicBezTo>
                <a:cubicBezTo>
                  <a:pt x="4781789" y="5067487"/>
                  <a:pt x="4768501" y="5029616"/>
                  <a:pt x="4743253" y="5042240"/>
                </a:cubicBezTo>
                <a:cubicBezTo>
                  <a:pt x="4743253" y="5042240"/>
                  <a:pt x="4755877" y="5042240"/>
                  <a:pt x="4755877" y="5029616"/>
                </a:cubicBezTo>
                <a:cubicBezTo>
                  <a:pt x="4743253" y="5042240"/>
                  <a:pt x="4729965" y="5042240"/>
                  <a:pt x="4717341" y="5029616"/>
                </a:cubicBezTo>
                <a:cubicBezTo>
                  <a:pt x="4730629" y="5016992"/>
                  <a:pt x="4730629" y="5029616"/>
                  <a:pt x="4743253" y="5029616"/>
                </a:cubicBezTo>
                <a:lnTo>
                  <a:pt x="4743253" y="5029616"/>
                </a:lnTo>
                <a:close/>
                <a:moveTo>
                  <a:pt x="4692093" y="5003703"/>
                </a:moveTo>
                <a:lnTo>
                  <a:pt x="4679469" y="5003703"/>
                </a:lnTo>
                <a:cubicBezTo>
                  <a:pt x="4666846" y="5003703"/>
                  <a:pt x="4692093" y="4991080"/>
                  <a:pt x="4679469" y="4978456"/>
                </a:cubicBezTo>
                <a:cubicBezTo>
                  <a:pt x="4679469" y="4991080"/>
                  <a:pt x="4679469" y="4991080"/>
                  <a:pt x="4679469" y="4991080"/>
                </a:cubicBezTo>
                <a:cubicBezTo>
                  <a:pt x="4666846" y="4991080"/>
                  <a:pt x="4679469" y="4965832"/>
                  <a:pt x="4692093" y="4965832"/>
                </a:cubicBezTo>
                <a:cubicBezTo>
                  <a:pt x="4679469" y="4953208"/>
                  <a:pt x="4666181" y="4965832"/>
                  <a:pt x="4666181" y="4965832"/>
                </a:cubicBezTo>
                <a:cubicBezTo>
                  <a:pt x="4666181" y="4940584"/>
                  <a:pt x="4666181" y="4940584"/>
                  <a:pt x="4666181" y="4914672"/>
                </a:cubicBezTo>
                <a:cubicBezTo>
                  <a:pt x="4678805" y="4914672"/>
                  <a:pt x="4678805" y="4927296"/>
                  <a:pt x="4678805" y="4939920"/>
                </a:cubicBezTo>
                <a:cubicBezTo>
                  <a:pt x="4691429" y="4939920"/>
                  <a:pt x="4704717" y="4939920"/>
                  <a:pt x="4704717" y="4927296"/>
                </a:cubicBezTo>
                <a:cubicBezTo>
                  <a:pt x="4717341" y="4927296"/>
                  <a:pt x="4692093" y="4939920"/>
                  <a:pt x="4704717" y="4939920"/>
                </a:cubicBezTo>
                <a:cubicBezTo>
                  <a:pt x="4692093" y="4953208"/>
                  <a:pt x="4692093" y="4965832"/>
                  <a:pt x="4692093" y="5003703"/>
                </a:cubicBezTo>
                <a:lnTo>
                  <a:pt x="4692093" y="5003703"/>
                </a:lnTo>
                <a:close/>
                <a:moveTo>
                  <a:pt x="4717341" y="4978456"/>
                </a:moveTo>
                <a:cubicBezTo>
                  <a:pt x="4717341" y="4965832"/>
                  <a:pt x="4704717" y="4978456"/>
                  <a:pt x="4704717" y="4965832"/>
                </a:cubicBezTo>
                <a:cubicBezTo>
                  <a:pt x="4717341" y="4965832"/>
                  <a:pt x="4717341" y="4965832"/>
                  <a:pt x="4717341" y="4965832"/>
                </a:cubicBezTo>
                <a:cubicBezTo>
                  <a:pt x="4704717" y="4978456"/>
                  <a:pt x="4717341" y="4965832"/>
                  <a:pt x="4717341" y="4978456"/>
                </a:cubicBezTo>
                <a:lnTo>
                  <a:pt x="4717341" y="4978456"/>
                </a:lnTo>
                <a:close/>
                <a:moveTo>
                  <a:pt x="5308669" y="5003703"/>
                </a:moveTo>
                <a:cubicBezTo>
                  <a:pt x="5321293" y="4978456"/>
                  <a:pt x="5321293" y="5003703"/>
                  <a:pt x="5334582" y="5003703"/>
                </a:cubicBezTo>
                <a:cubicBezTo>
                  <a:pt x="5360494" y="4991080"/>
                  <a:pt x="5334582" y="4965832"/>
                  <a:pt x="5321958" y="4952544"/>
                </a:cubicBezTo>
                <a:cubicBezTo>
                  <a:pt x="5283422" y="4953208"/>
                  <a:pt x="5296045" y="4991080"/>
                  <a:pt x="5308669" y="5003703"/>
                </a:cubicBezTo>
                <a:lnTo>
                  <a:pt x="5308669" y="5003703"/>
                </a:lnTo>
                <a:close/>
                <a:moveTo>
                  <a:pt x="5321958" y="4991080"/>
                </a:moveTo>
                <a:lnTo>
                  <a:pt x="5321958" y="4991080"/>
                </a:lnTo>
                <a:cubicBezTo>
                  <a:pt x="5321958" y="4978456"/>
                  <a:pt x="5321958" y="4991080"/>
                  <a:pt x="5321958" y="4991080"/>
                </a:cubicBezTo>
                <a:cubicBezTo>
                  <a:pt x="5334582" y="4978456"/>
                  <a:pt x="5309334" y="4978456"/>
                  <a:pt x="5321958" y="4965832"/>
                </a:cubicBezTo>
                <a:cubicBezTo>
                  <a:pt x="5334582" y="4965832"/>
                  <a:pt x="5360494" y="4991080"/>
                  <a:pt x="5321958" y="4991080"/>
                </a:cubicBezTo>
                <a:lnTo>
                  <a:pt x="5321958" y="4991080"/>
                </a:lnTo>
                <a:close/>
                <a:moveTo>
                  <a:pt x="5733230" y="4965832"/>
                </a:moveTo>
                <a:cubicBezTo>
                  <a:pt x="5733230" y="4978456"/>
                  <a:pt x="5745854" y="4978456"/>
                  <a:pt x="5759142" y="4978456"/>
                </a:cubicBezTo>
                <a:cubicBezTo>
                  <a:pt x="5745854" y="4978456"/>
                  <a:pt x="5745854" y="4965832"/>
                  <a:pt x="5733230" y="4965832"/>
                </a:cubicBezTo>
                <a:lnTo>
                  <a:pt x="5733230" y="4965832"/>
                </a:lnTo>
                <a:close/>
                <a:moveTo>
                  <a:pt x="4910021" y="5284086"/>
                </a:moveTo>
                <a:cubicBezTo>
                  <a:pt x="4922645" y="5296710"/>
                  <a:pt x="4935933" y="5309334"/>
                  <a:pt x="4948557" y="5296710"/>
                </a:cubicBezTo>
                <a:cubicBezTo>
                  <a:pt x="4935933" y="5284086"/>
                  <a:pt x="4948557" y="5258839"/>
                  <a:pt x="4922645" y="5245550"/>
                </a:cubicBezTo>
                <a:lnTo>
                  <a:pt x="4922645" y="5258174"/>
                </a:lnTo>
                <a:cubicBezTo>
                  <a:pt x="4922645" y="5245550"/>
                  <a:pt x="4910021" y="5245550"/>
                  <a:pt x="4910021" y="5245550"/>
                </a:cubicBezTo>
                <a:cubicBezTo>
                  <a:pt x="4935933" y="5245550"/>
                  <a:pt x="4910021" y="5220303"/>
                  <a:pt x="4922645" y="5232926"/>
                </a:cubicBezTo>
                <a:cubicBezTo>
                  <a:pt x="4922645" y="5220303"/>
                  <a:pt x="4922645" y="5220303"/>
                  <a:pt x="4922645" y="5220303"/>
                </a:cubicBezTo>
                <a:lnTo>
                  <a:pt x="4910021" y="5220303"/>
                </a:lnTo>
                <a:cubicBezTo>
                  <a:pt x="4897397" y="5220303"/>
                  <a:pt x="4910021" y="5220303"/>
                  <a:pt x="4897397" y="5232926"/>
                </a:cubicBezTo>
                <a:cubicBezTo>
                  <a:pt x="4897397" y="5220303"/>
                  <a:pt x="4884773" y="5220303"/>
                  <a:pt x="4884773" y="5207679"/>
                </a:cubicBezTo>
                <a:cubicBezTo>
                  <a:pt x="4897397" y="5220303"/>
                  <a:pt x="4897397" y="5207679"/>
                  <a:pt x="4897397" y="5207679"/>
                </a:cubicBezTo>
                <a:cubicBezTo>
                  <a:pt x="4897397" y="5207679"/>
                  <a:pt x="4897397" y="5207679"/>
                  <a:pt x="4910021" y="5207679"/>
                </a:cubicBezTo>
                <a:cubicBezTo>
                  <a:pt x="4897397" y="5207679"/>
                  <a:pt x="4910021" y="5207679"/>
                  <a:pt x="4910021" y="5195055"/>
                </a:cubicBezTo>
                <a:cubicBezTo>
                  <a:pt x="4897397" y="5195055"/>
                  <a:pt x="4922645" y="5195055"/>
                  <a:pt x="4922645" y="5182431"/>
                </a:cubicBezTo>
                <a:cubicBezTo>
                  <a:pt x="4910021" y="5169807"/>
                  <a:pt x="4910021" y="5157183"/>
                  <a:pt x="4896733" y="5144559"/>
                </a:cubicBezTo>
                <a:cubicBezTo>
                  <a:pt x="4896733" y="5157183"/>
                  <a:pt x="4896733" y="5157183"/>
                  <a:pt x="4896733" y="5157183"/>
                </a:cubicBezTo>
                <a:cubicBezTo>
                  <a:pt x="4896733" y="5144559"/>
                  <a:pt x="4870820" y="5144559"/>
                  <a:pt x="4858197" y="5131936"/>
                </a:cubicBezTo>
                <a:cubicBezTo>
                  <a:pt x="4884109" y="5131936"/>
                  <a:pt x="4870820" y="5106688"/>
                  <a:pt x="4870820" y="5094064"/>
                </a:cubicBezTo>
                <a:cubicBezTo>
                  <a:pt x="4858197" y="5094064"/>
                  <a:pt x="4858197" y="5119312"/>
                  <a:pt x="4844908" y="5119312"/>
                </a:cubicBezTo>
                <a:cubicBezTo>
                  <a:pt x="4832284" y="5106688"/>
                  <a:pt x="4818996" y="5094064"/>
                  <a:pt x="4818996" y="5081440"/>
                </a:cubicBezTo>
                <a:cubicBezTo>
                  <a:pt x="4806373" y="5094064"/>
                  <a:pt x="4780460" y="5068816"/>
                  <a:pt x="4780460" y="5094064"/>
                </a:cubicBezTo>
                <a:cubicBezTo>
                  <a:pt x="4793084" y="5094064"/>
                  <a:pt x="4780460" y="5106688"/>
                  <a:pt x="4780460" y="5106688"/>
                </a:cubicBezTo>
                <a:cubicBezTo>
                  <a:pt x="4780460" y="5119312"/>
                  <a:pt x="4793084" y="5106688"/>
                  <a:pt x="4793084" y="5106688"/>
                </a:cubicBezTo>
                <a:cubicBezTo>
                  <a:pt x="4793084" y="5144559"/>
                  <a:pt x="4767172" y="5081440"/>
                  <a:pt x="4741924" y="5094064"/>
                </a:cubicBezTo>
                <a:cubicBezTo>
                  <a:pt x="4754548" y="5094064"/>
                  <a:pt x="4741924" y="5094064"/>
                  <a:pt x="4754548" y="5119312"/>
                </a:cubicBezTo>
                <a:cubicBezTo>
                  <a:pt x="4741924" y="5119312"/>
                  <a:pt x="4741924" y="5131936"/>
                  <a:pt x="4728636" y="5119312"/>
                </a:cubicBezTo>
                <a:cubicBezTo>
                  <a:pt x="4716012" y="5144559"/>
                  <a:pt x="4716012" y="5131936"/>
                  <a:pt x="4690100" y="5157183"/>
                </a:cubicBezTo>
                <a:cubicBezTo>
                  <a:pt x="4690100" y="5169807"/>
                  <a:pt x="4690100" y="5169807"/>
                  <a:pt x="4690100" y="5195055"/>
                </a:cubicBezTo>
                <a:cubicBezTo>
                  <a:pt x="4702724" y="5195055"/>
                  <a:pt x="4702724" y="5195055"/>
                  <a:pt x="4702724" y="5195055"/>
                </a:cubicBezTo>
                <a:cubicBezTo>
                  <a:pt x="4690100" y="5207679"/>
                  <a:pt x="4728636" y="5232926"/>
                  <a:pt x="4728636" y="5232926"/>
                </a:cubicBezTo>
                <a:cubicBezTo>
                  <a:pt x="4728636" y="5245550"/>
                  <a:pt x="4716012" y="5258174"/>
                  <a:pt x="4728636" y="5258174"/>
                </a:cubicBezTo>
                <a:cubicBezTo>
                  <a:pt x="4728636" y="5258174"/>
                  <a:pt x="4728636" y="5258174"/>
                  <a:pt x="4741260" y="5258174"/>
                </a:cubicBezTo>
                <a:cubicBezTo>
                  <a:pt x="4741260" y="5245550"/>
                  <a:pt x="4741260" y="5245550"/>
                  <a:pt x="4741260" y="5245550"/>
                </a:cubicBezTo>
                <a:cubicBezTo>
                  <a:pt x="4753884" y="5245550"/>
                  <a:pt x="4753884" y="5258174"/>
                  <a:pt x="4753884" y="5258174"/>
                </a:cubicBezTo>
                <a:lnTo>
                  <a:pt x="4766508" y="5258174"/>
                </a:lnTo>
                <a:cubicBezTo>
                  <a:pt x="4766508" y="5245550"/>
                  <a:pt x="4753884" y="5232926"/>
                  <a:pt x="4766508" y="5232926"/>
                </a:cubicBezTo>
                <a:cubicBezTo>
                  <a:pt x="4766508" y="5245550"/>
                  <a:pt x="4779131" y="5258174"/>
                  <a:pt x="4779131" y="5270798"/>
                </a:cubicBezTo>
                <a:cubicBezTo>
                  <a:pt x="4779131" y="5270798"/>
                  <a:pt x="4791755" y="5258174"/>
                  <a:pt x="4791755" y="5270798"/>
                </a:cubicBezTo>
                <a:cubicBezTo>
                  <a:pt x="4779131" y="5283422"/>
                  <a:pt x="4765843" y="5308670"/>
                  <a:pt x="4779131" y="5321958"/>
                </a:cubicBezTo>
                <a:cubicBezTo>
                  <a:pt x="4791755" y="5321958"/>
                  <a:pt x="4779131" y="5309334"/>
                  <a:pt x="4779131" y="5309334"/>
                </a:cubicBezTo>
                <a:cubicBezTo>
                  <a:pt x="4791755" y="5309334"/>
                  <a:pt x="4791755" y="5309334"/>
                  <a:pt x="4791755" y="5309334"/>
                </a:cubicBezTo>
                <a:cubicBezTo>
                  <a:pt x="4804379" y="5321958"/>
                  <a:pt x="4779131" y="5321958"/>
                  <a:pt x="4765843" y="5334582"/>
                </a:cubicBezTo>
                <a:cubicBezTo>
                  <a:pt x="4778467" y="5334582"/>
                  <a:pt x="4778467" y="5347206"/>
                  <a:pt x="4765843" y="5347206"/>
                </a:cubicBezTo>
                <a:cubicBezTo>
                  <a:pt x="4765843" y="5359830"/>
                  <a:pt x="4778467" y="5347206"/>
                  <a:pt x="4778467" y="5359830"/>
                </a:cubicBezTo>
                <a:cubicBezTo>
                  <a:pt x="4765843" y="5359830"/>
                  <a:pt x="4778467" y="5372453"/>
                  <a:pt x="4791091" y="5385077"/>
                </a:cubicBezTo>
                <a:cubicBezTo>
                  <a:pt x="4791091" y="5372453"/>
                  <a:pt x="4778467" y="5372453"/>
                  <a:pt x="4778467" y="5347206"/>
                </a:cubicBezTo>
                <a:cubicBezTo>
                  <a:pt x="4804379" y="5347206"/>
                  <a:pt x="4804379" y="5347206"/>
                  <a:pt x="4817003" y="5334582"/>
                </a:cubicBezTo>
                <a:cubicBezTo>
                  <a:pt x="4817003" y="5347206"/>
                  <a:pt x="4804379" y="5347206"/>
                  <a:pt x="4817003" y="5359830"/>
                </a:cubicBezTo>
                <a:cubicBezTo>
                  <a:pt x="4804379" y="5347206"/>
                  <a:pt x="4804379" y="5359830"/>
                  <a:pt x="4791091" y="5359830"/>
                </a:cubicBezTo>
                <a:cubicBezTo>
                  <a:pt x="4791091" y="5385077"/>
                  <a:pt x="4803715" y="5410990"/>
                  <a:pt x="4778467" y="5423613"/>
                </a:cubicBezTo>
                <a:cubicBezTo>
                  <a:pt x="4791091" y="5423613"/>
                  <a:pt x="4778467" y="5423613"/>
                  <a:pt x="4791091" y="5436237"/>
                </a:cubicBezTo>
                <a:cubicBezTo>
                  <a:pt x="4791091" y="5436237"/>
                  <a:pt x="4791091" y="5423613"/>
                  <a:pt x="4803715" y="5436237"/>
                </a:cubicBezTo>
                <a:cubicBezTo>
                  <a:pt x="4791091" y="5410990"/>
                  <a:pt x="4803715" y="5410990"/>
                  <a:pt x="4816339" y="5398366"/>
                </a:cubicBezTo>
                <a:cubicBezTo>
                  <a:pt x="4816339" y="5410990"/>
                  <a:pt x="4816339" y="5410990"/>
                  <a:pt x="4816339" y="5410990"/>
                </a:cubicBezTo>
                <a:cubicBezTo>
                  <a:pt x="4828962" y="5410990"/>
                  <a:pt x="4828962" y="5398366"/>
                  <a:pt x="4816339" y="5385742"/>
                </a:cubicBezTo>
                <a:cubicBezTo>
                  <a:pt x="4816339" y="5385742"/>
                  <a:pt x="4803715" y="5398366"/>
                  <a:pt x="4803715" y="5385742"/>
                </a:cubicBezTo>
                <a:cubicBezTo>
                  <a:pt x="4829627" y="5385742"/>
                  <a:pt x="4829627" y="5398366"/>
                  <a:pt x="4854875" y="5398366"/>
                </a:cubicBezTo>
                <a:cubicBezTo>
                  <a:pt x="4854875" y="5373118"/>
                  <a:pt x="4867498" y="5360494"/>
                  <a:pt x="4880787" y="5334582"/>
                </a:cubicBezTo>
                <a:lnTo>
                  <a:pt x="4880787" y="5334582"/>
                </a:lnTo>
                <a:cubicBezTo>
                  <a:pt x="4880787" y="5334582"/>
                  <a:pt x="4868163" y="5334582"/>
                  <a:pt x="4854875" y="5321958"/>
                </a:cubicBezTo>
                <a:cubicBezTo>
                  <a:pt x="4880787" y="5321958"/>
                  <a:pt x="4867498" y="5296710"/>
                  <a:pt x="4880787" y="5296710"/>
                </a:cubicBezTo>
                <a:cubicBezTo>
                  <a:pt x="4880787" y="5296710"/>
                  <a:pt x="4880787" y="5309334"/>
                  <a:pt x="4893411" y="5321958"/>
                </a:cubicBezTo>
                <a:cubicBezTo>
                  <a:pt x="4893411" y="5309334"/>
                  <a:pt x="4893411" y="5309334"/>
                  <a:pt x="4906035" y="5309334"/>
                </a:cubicBezTo>
                <a:cubicBezTo>
                  <a:pt x="4910021" y="5296710"/>
                  <a:pt x="4910021" y="5284086"/>
                  <a:pt x="4910021" y="5284086"/>
                </a:cubicBezTo>
                <a:cubicBezTo>
                  <a:pt x="4922645" y="5284086"/>
                  <a:pt x="4922645" y="5284086"/>
                  <a:pt x="4922645" y="5284086"/>
                </a:cubicBezTo>
                <a:cubicBezTo>
                  <a:pt x="4923309" y="5296710"/>
                  <a:pt x="4923309" y="5284086"/>
                  <a:pt x="4910021" y="5284086"/>
                </a:cubicBezTo>
                <a:lnTo>
                  <a:pt x="4910021" y="5284086"/>
                </a:lnTo>
                <a:close/>
                <a:moveTo>
                  <a:pt x="4769165" y="5207679"/>
                </a:moveTo>
                <a:cubicBezTo>
                  <a:pt x="4756541" y="5207679"/>
                  <a:pt x="4756541" y="5207679"/>
                  <a:pt x="4756541" y="5207679"/>
                </a:cubicBezTo>
                <a:lnTo>
                  <a:pt x="4756541" y="5207679"/>
                </a:lnTo>
                <a:cubicBezTo>
                  <a:pt x="4756541" y="5195055"/>
                  <a:pt x="4756541" y="5195055"/>
                  <a:pt x="4743917" y="5195055"/>
                </a:cubicBezTo>
                <a:cubicBezTo>
                  <a:pt x="4756541" y="5195055"/>
                  <a:pt x="4756541" y="5195055"/>
                  <a:pt x="4769830" y="5195055"/>
                </a:cubicBezTo>
                <a:lnTo>
                  <a:pt x="4769830" y="5207679"/>
                </a:lnTo>
                <a:lnTo>
                  <a:pt x="4769165" y="5207679"/>
                </a:lnTo>
                <a:close/>
                <a:moveTo>
                  <a:pt x="4871485" y="5182431"/>
                </a:moveTo>
                <a:cubicBezTo>
                  <a:pt x="4884109" y="5182431"/>
                  <a:pt x="4884109" y="5182431"/>
                  <a:pt x="4884109" y="5169807"/>
                </a:cubicBezTo>
                <a:cubicBezTo>
                  <a:pt x="4896733" y="5182431"/>
                  <a:pt x="4910021" y="5182431"/>
                  <a:pt x="4910021" y="5195055"/>
                </a:cubicBezTo>
                <a:cubicBezTo>
                  <a:pt x="4897397" y="5195055"/>
                  <a:pt x="4897397" y="5195055"/>
                  <a:pt x="4897397" y="5195055"/>
                </a:cubicBezTo>
                <a:cubicBezTo>
                  <a:pt x="4897397" y="5182431"/>
                  <a:pt x="4897397" y="5182431"/>
                  <a:pt x="4897397" y="5182431"/>
                </a:cubicBezTo>
                <a:cubicBezTo>
                  <a:pt x="4884773" y="5182431"/>
                  <a:pt x="4897397" y="5195055"/>
                  <a:pt x="4884773" y="5195055"/>
                </a:cubicBezTo>
                <a:cubicBezTo>
                  <a:pt x="4872149" y="5195055"/>
                  <a:pt x="4872149" y="5195055"/>
                  <a:pt x="4872149" y="5195055"/>
                </a:cubicBezTo>
                <a:lnTo>
                  <a:pt x="4872149" y="5182431"/>
                </a:lnTo>
                <a:lnTo>
                  <a:pt x="4871485" y="5182431"/>
                </a:lnTo>
                <a:lnTo>
                  <a:pt x="4871485" y="5182431"/>
                </a:lnTo>
                <a:close/>
                <a:moveTo>
                  <a:pt x="4807701" y="5106023"/>
                </a:moveTo>
                <a:cubicBezTo>
                  <a:pt x="4820325" y="5106023"/>
                  <a:pt x="4820325" y="5106023"/>
                  <a:pt x="4820325" y="5106023"/>
                </a:cubicBezTo>
                <a:cubicBezTo>
                  <a:pt x="4820325" y="5106023"/>
                  <a:pt x="4820325" y="5118647"/>
                  <a:pt x="4807701" y="5118647"/>
                </a:cubicBezTo>
                <a:lnTo>
                  <a:pt x="4807701" y="5106023"/>
                </a:lnTo>
                <a:lnTo>
                  <a:pt x="4807701" y="5106023"/>
                </a:lnTo>
                <a:lnTo>
                  <a:pt x="4807701" y="5106023"/>
                </a:lnTo>
                <a:close/>
                <a:moveTo>
                  <a:pt x="4832949" y="5143895"/>
                </a:moveTo>
                <a:cubicBezTo>
                  <a:pt x="4820325" y="5156519"/>
                  <a:pt x="4832949" y="5143895"/>
                  <a:pt x="4832949" y="5156519"/>
                </a:cubicBezTo>
                <a:cubicBezTo>
                  <a:pt x="4832949" y="5156519"/>
                  <a:pt x="4820325" y="5143895"/>
                  <a:pt x="4820325" y="5156519"/>
                </a:cubicBezTo>
                <a:cubicBezTo>
                  <a:pt x="4807701" y="5156519"/>
                  <a:pt x="4807701" y="5156519"/>
                  <a:pt x="4807701" y="5143895"/>
                </a:cubicBezTo>
                <a:lnTo>
                  <a:pt x="4832949" y="5143895"/>
                </a:lnTo>
                <a:lnTo>
                  <a:pt x="4832949" y="5143895"/>
                </a:lnTo>
                <a:lnTo>
                  <a:pt x="4832949" y="5143895"/>
                </a:lnTo>
                <a:close/>
                <a:moveTo>
                  <a:pt x="4794413" y="5232926"/>
                </a:moveTo>
                <a:cubicBezTo>
                  <a:pt x="4768501" y="5207679"/>
                  <a:pt x="4794413" y="5207679"/>
                  <a:pt x="4781789" y="5181767"/>
                </a:cubicBezTo>
                <a:cubicBezTo>
                  <a:pt x="4794413" y="5194390"/>
                  <a:pt x="4794413" y="5194390"/>
                  <a:pt x="4794413" y="5207014"/>
                </a:cubicBezTo>
                <a:cubicBezTo>
                  <a:pt x="4794413" y="5219638"/>
                  <a:pt x="4781789" y="5220303"/>
                  <a:pt x="4794413" y="5232926"/>
                </a:cubicBezTo>
                <a:lnTo>
                  <a:pt x="4794413" y="5232926"/>
                </a:lnTo>
                <a:close/>
                <a:moveTo>
                  <a:pt x="4794413" y="5296710"/>
                </a:moveTo>
                <a:cubicBezTo>
                  <a:pt x="4794413" y="5284086"/>
                  <a:pt x="4807037" y="5271463"/>
                  <a:pt x="4807037" y="5258839"/>
                </a:cubicBezTo>
                <a:cubicBezTo>
                  <a:pt x="4819661" y="5258839"/>
                  <a:pt x="4819661" y="5258839"/>
                  <a:pt x="4819661" y="5258839"/>
                </a:cubicBezTo>
                <a:cubicBezTo>
                  <a:pt x="4807701" y="5271463"/>
                  <a:pt x="4820325" y="5284086"/>
                  <a:pt x="4794413" y="5296710"/>
                </a:cubicBezTo>
                <a:lnTo>
                  <a:pt x="4794413" y="5296710"/>
                </a:lnTo>
                <a:close/>
                <a:moveTo>
                  <a:pt x="4832949" y="5296710"/>
                </a:moveTo>
                <a:cubicBezTo>
                  <a:pt x="4820325" y="5309334"/>
                  <a:pt x="4820325" y="5284086"/>
                  <a:pt x="4807037" y="5296710"/>
                </a:cubicBezTo>
                <a:cubicBezTo>
                  <a:pt x="4807037" y="5296710"/>
                  <a:pt x="4819661" y="5296710"/>
                  <a:pt x="4807037" y="5284086"/>
                </a:cubicBezTo>
                <a:cubicBezTo>
                  <a:pt x="4832949" y="5258839"/>
                  <a:pt x="4819661" y="5309334"/>
                  <a:pt x="4832949" y="5284086"/>
                </a:cubicBezTo>
                <a:cubicBezTo>
                  <a:pt x="4846237" y="5284086"/>
                  <a:pt x="4832949" y="5296710"/>
                  <a:pt x="4832949" y="5296710"/>
                </a:cubicBezTo>
                <a:lnTo>
                  <a:pt x="4832949" y="5296710"/>
                </a:lnTo>
                <a:close/>
                <a:moveTo>
                  <a:pt x="4832949" y="5335246"/>
                </a:moveTo>
                <a:cubicBezTo>
                  <a:pt x="4820325" y="5335246"/>
                  <a:pt x="4832949" y="5335246"/>
                  <a:pt x="4832949" y="5335246"/>
                </a:cubicBezTo>
                <a:cubicBezTo>
                  <a:pt x="4820325" y="5335246"/>
                  <a:pt x="4820325" y="5335246"/>
                  <a:pt x="4820325" y="5335246"/>
                </a:cubicBezTo>
                <a:cubicBezTo>
                  <a:pt x="4807701" y="5322622"/>
                  <a:pt x="4807701" y="5322622"/>
                  <a:pt x="4794413" y="5309999"/>
                </a:cubicBezTo>
                <a:cubicBezTo>
                  <a:pt x="4807037" y="5309999"/>
                  <a:pt x="4807037" y="5309999"/>
                  <a:pt x="4820325" y="5309999"/>
                </a:cubicBezTo>
                <a:cubicBezTo>
                  <a:pt x="4807701" y="5335246"/>
                  <a:pt x="4832949" y="5322622"/>
                  <a:pt x="4832949" y="5335246"/>
                </a:cubicBezTo>
                <a:lnTo>
                  <a:pt x="4832949" y="5335246"/>
                </a:lnTo>
                <a:lnTo>
                  <a:pt x="4832949" y="5335246"/>
                </a:lnTo>
                <a:close/>
                <a:moveTo>
                  <a:pt x="4832949" y="5284086"/>
                </a:moveTo>
                <a:cubicBezTo>
                  <a:pt x="4832949" y="5271463"/>
                  <a:pt x="4820325" y="5271463"/>
                  <a:pt x="4820325" y="5258839"/>
                </a:cubicBezTo>
                <a:cubicBezTo>
                  <a:pt x="4820325" y="5258839"/>
                  <a:pt x="4832949" y="5284086"/>
                  <a:pt x="4832949" y="5271463"/>
                </a:cubicBezTo>
                <a:cubicBezTo>
                  <a:pt x="4846237" y="5271463"/>
                  <a:pt x="4832949" y="5284086"/>
                  <a:pt x="4832949" y="5284086"/>
                </a:cubicBezTo>
                <a:lnTo>
                  <a:pt x="4832949" y="5284086"/>
                </a:lnTo>
                <a:close/>
                <a:moveTo>
                  <a:pt x="4858861" y="5232926"/>
                </a:moveTo>
                <a:cubicBezTo>
                  <a:pt x="4846237" y="5232926"/>
                  <a:pt x="4846237" y="5258174"/>
                  <a:pt x="4858861" y="5258174"/>
                </a:cubicBezTo>
                <a:lnTo>
                  <a:pt x="4846237" y="5258174"/>
                </a:lnTo>
                <a:lnTo>
                  <a:pt x="4846237" y="5258174"/>
                </a:lnTo>
                <a:cubicBezTo>
                  <a:pt x="4833613" y="5245550"/>
                  <a:pt x="4846237" y="5270798"/>
                  <a:pt x="4833613" y="5258174"/>
                </a:cubicBezTo>
                <a:lnTo>
                  <a:pt x="4833613" y="5258174"/>
                </a:lnTo>
                <a:cubicBezTo>
                  <a:pt x="4833613" y="5245550"/>
                  <a:pt x="4820989" y="5258174"/>
                  <a:pt x="4820989" y="5258174"/>
                </a:cubicBezTo>
                <a:cubicBezTo>
                  <a:pt x="4833613" y="5245550"/>
                  <a:pt x="4846902" y="5245550"/>
                  <a:pt x="4846902" y="5220303"/>
                </a:cubicBezTo>
                <a:cubicBezTo>
                  <a:pt x="4846902" y="5232926"/>
                  <a:pt x="4859526" y="5232926"/>
                  <a:pt x="4859526" y="5220303"/>
                </a:cubicBezTo>
                <a:cubicBezTo>
                  <a:pt x="4859526" y="5220303"/>
                  <a:pt x="4872149" y="5232926"/>
                  <a:pt x="4872149" y="5220303"/>
                </a:cubicBezTo>
                <a:cubicBezTo>
                  <a:pt x="4872149" y="5220303"/>
                  <a:pt x="4872149" y="5232926"/>
                  <a:pt x="4884773" y="5245550"/>
                </a:cubicBezTo>
                <a:cubicBezTo>
                  <a:pt x="4871485" y="5246215"/>
                  <a:pt x="4871485" y="5232926"/>
                  <a:pt x="4858861" y="5232926"/>
                </a:cubicBezTo>
                <a:lnTo>
                  <a:pt x="4858861" y="5232926"/>
                </a:lnTo>
                <a:close/>
                <a:moveTo>
                  <a:pt x="1426497" y="5093399"/>
                </a:moveTo>
                <a:cubicBezTo>
                  <a:pt x="1400585" y="5144559"/>
                  <a:pt x="1362049" y="5182431"/>
                  <a:pt x="1349425" y="5246215"/>
                </a:cubicBezTo>
                <a:cubicBezTo>
                  <a:pt x="1375337" y="5233591"/>
                  <a:pt x="1387961" y="5195055"/>
                  <a:pt x="1400585" y="5169807"/>
                </a:cubicBezTo>
                <a:cubicBezTo>
                  <a:pt x="1400585" y="5182431"/>
                  <a:pt x="1387961" y="5182431"/>
                  <a:pt x="1387961" y="5169807"/>
                </a:cubicBezTo>
                <a:cubicBezTo>
                  <a:pt x="1426497" y="5156519"/>
                  <a:pt x="1426497" y="5118647"/>
                  <a:pt x="1426497" y="5093399"/>
                </a:cubicBezTo>
                <a:lnTo>
                  <a:pt x="1426497" y="5093399"/>
                </a:lnTo>
                <a:close/>
                <a:moveTo>
                  <a:pt x="1452409" y="5182431"/>
                </a:moveTo>
                <a:cubicBezTo>
                  <a:pt x="1465033" y="5182431"/>
                  <a:pt x="1478322" y="5169807"/>
                  <a:pt x="1465033" y="5157183"/>
                </a:cubicBezTo>
                <a:cubicBezTo>
                  <a:pt x="1465698" y="5169807"/>
                  <a:pt x="1465698" y="5169807"/>
                  <a:pt x="1452409" y="5182431"/>
                </a:cubicBezTo>
                <a:lnTo>
                  <a:pt x="1452409" y="5182431"/>
                </a:lnTo>
                <a:close/>
                <a:moveTo>
                  <a:pt x="6324559" y="5207679"/>
                </a:moveTo>
                <a:cubicBezTo>
                  <a:pt x="6311935" y="5207679"/>
                  <a:pt x="6324559" y="5182431"/>
                  <a:pt x="6311935" y="5182431"/>
                </a:cubicBezTo>
                <a:cubicBezTo>
                  <a:pt x="6298647" y="5195055"/>
                  <a:pt x="6324559" y="5207679"/>
                  <a:pt x="6324559" y="5207679"/>
                </a:cubicBezTo>
                <a:lnTo>
                  <a:pt x="6324559" y="5207679"/>
                </a:lnTo>
                <a:close/>
                <a:moveTo>
                  <a:pt x="4254909" y="5271463"/>
                </a:moveTo>
                <a:cubicBezTo>
                  <a:pt x="4280821" y="5271463"/>
                  <a:pt x="4293445" y="5246215"/>
                  <a:pt x="4280821" y="5233591"/>
                </a:cubicBezTo>
                <a:cubicBezTo>
                  <a:pt x="4254909" y="5232926"/>
                  <a:pt x="4254909" y="5258839"/>
                  <a:pt x="4254909" y="5271463"/>
                </a:cubicBezTo>
                <a:lnTo>
                  <a:pt x="4254909" y="5271463"/>
                </a:lnTo>
                <a:close/>
                <a:moveTo>
                  <a:pt x="6555775" y="5284086"/>
                </a:moveTo>
                <a:cubicBezTo>
                  <a:pt x="6568399" y="5296710"/>
                  <a:pt x="6581687" y="5321958"/>
                  <a:pt x="6581687" y="5309334"/>
                </a:cubicBezTo>
                <a:cubicBezTo>
                  <a:pt x="6581687" y="5309334"/>
                  <a:pt x="6581687" y="5309334"/>
                  <a:pt x="6581687" y="5296710"/>
                </a:cubicBezTo>
                <a:cubicBezTo>
                  <a:pt x="6568399" y="5296710"/>
                  <a:pt x="6568399" y="5284086"/>
                  <a:pt x="6555775" y="5284086"/>
                </a:cubicBezTo>
                <a:lnTo>
                  <a:pt x="6555775" y="5284086"/>
                </a:lnTo>
                <a:close/>
                <a:moveTo>
                  <a:pt x="5205685" y="5284086"/>
                </a:moveTo>
                <a:cubicBezTo>
                  <a:pt x="5179773" y="5296710"/>
                  <a:pt x="5179773" y="5296710"/>
                  <a:pt x="5193061" y="5309334"/>
                </a:cubicBezTo>
                <a:lnTo>
                  <a:pt x="5193061" y="5309334"/>
                </a:lnTo>
                <a:cubicBezTo>
                  <a:pt x="5205685" y="5296710"/>
                  <a:pt x="5193061" y="5309334"/>
                  <a:pt x="5193061" y="5296710"/>
                </a:cubicBezTo>
                <a:cubicBezTo>
                  <a:pt x="5193061" y="5296710"/>
                  <a:pt x="5205685" y="5296710"/>
                  <a:pt x="5205685" y="5284086"/>
                </a:cubicBezTo>
                <a:lnTo>
                  <a:pt x="5205685" y="5284086"/>
                </a:lnTo>
                <a:close/>
                <a:moveTo>
                  <a:pt x="6234198" y="5322622"/>
                </a:moveTo>
                <a:cubicBezTo>
                  <a:pt x="6234198" y="5297375"/>
                  <a:pt x="6221575" y="5309999"/>
                  <a:pt x="6221575" y="5309999"/>
                </a:cubicBezTo>
                <a:cubicBezTo>
                  <a:pt x="6221575" y="5335246"/>
                  <a:pt x="6260111" y="5361159"/>
                  <a:pt x="6272734" y="5361159"/>
                </a:cubicBezTo>
                <a:cubicBezTo>
                  <a:pt x="6272734" y="5335911"/>
                  <a:pt x="6260111" y="5323287"/>
                  <a:pt x="6246822" y="5309999"/>
                </a:cubicBezTo>
                <a:cubicBezTo>
                  <a:pt x="6234198" y="5309334"/>
                  <a:pt x="6234198" y="5309334"/>
                  <a:pt x="6234198" y="5322622"/>
                </a:cubicBezTo>
                <a:lnTo>
                  <a:pt x="6234198" y="5322622"/>
                </a:lnTo>
                <a:close/>
                <a:moveTo>
                  <a:pt x="5193061" y="5322622"/>
                </a:moveTo>
                <a:cubicBezTo>
                  <a:pt x="5154525" y="5284751"/>
                  <a:pt x="5154525" y="5360494"/>
                  <a:pt x="5103365" y="5360494"/>
                </a:cubicBezTo>
                <a:cubicBezTo>
                  <a:pt x="5090742" y="5347870"/>
                  <a:pt x="5064829" y="5347870"/>
                  <a:pt x="5038917" y="5347870"/>
                </a:cubicBezTo>
                <a:cubicBezTo>
                  <a:pt x="5038917" y="5360494"/>
                  <a:pt x="5000381" y="5385742"/>
                  <a:pt x="5000381" y="5373118"/>
                </a:cubicBezTo>
                <a:cubicBezTo>
                  <a:pt x="5000381" y="5373118"/>
                  <a:pt x="5000381" y="5373118"/>
                  <a:pt x="5000381" y="5385742"/>
                </a:cubicBezTo>
                <a:cubicBezTo>
                  <a:pt x="4974469" y="5398366"/>
                  <a:pt x="4961845" y="5373118"/>
                  <a:pt x="4949222" y="5385742"/>
                </a:cubicBezTo>
                <a:cubicBezTo>
                  <a:pt x="4949222" y="5398366"/>
                  <a:pt x="4936598" y="5410990"/>
                  <a:pt x="4949222" y="5423613"/>
                </a:cubicBezTo>
                <a:cubicBezTo>
                  <a:pt x="4936598" y="5436237"/>
                  <a:pt x="4936598" y="5448861"/>
                  <a:pt x="4936598" y="5474773"/>
                </a:cubicBezTo>
                <a:lnTo>
                  <a:pt x="4949222" y="5474773"/>
                </a:lnTo>
                <a:cubicBezTo>
                  <a:pt x="4949222" y="5474773"/>
                  <a:pt x="4949222" y="5474773"/>
                  <a:pt x="4936598" y="5474773"/>
                </a:cubicBezTo>
                <a:cubicBezTo>
                  <a:pt x="4975133" y="5487397"/>
                  <a:pt x="4962510" y="5551181"/>
                  <a:pt x="5001046" y="5538557"/>
                </a:cubicBezTo>
                <a:cubicBezTo>
                  <a:pt x="5001046" y="5551181"/>
                  <a:pt x="4988422" y="5563805"/>
                  <a:pt x="5001046" y="5563805"/>
                </a:cubicBezTo>
                <a:cubicBezTo>
                  <a:pt x="5001046" y="5551181"/>
                  <a:pt x="5013669" y="5563805"/>
                  <a:pt x="5013669" y="5563805"/>
                </a:cubicBezTo>
                <a:cubicBezTo>
                  <a:pt x="5013669" y="5551181"/>
                  <a:pt x="5013669" y="5538557"/>
                  <a:pt x="5026293" y="5538557"/>
                </a:cubicBezTo>
                <a:cubicBezTo>
                  <a:pt x="5026293" y="5551181"/>
                  <a:pt x="5038917" y="5551181"/>
                  <a:pt x="5052206" y="5551181"/>
                </a:cubicBezTo>
                <a:cubicBezTo>
                  <a:pt x="5052206" y="5538557"/>
                  <a:pt x="5052206" y="5525933"/>
                  <a:pt x="5064829" y="5525933"/>
                </a:cubicBezTo>
                <a:cubicBezTo>
                  <a:pt x="5064829" y="5500686"/>
                  <a:pt x="5064829" y="5474773"/>
                  <a:pt x="5064829" y="5474773"/>
                </a:cubicBezTo>
                <a:cubicBezTo>
                  <a:pt x="5064829" y="5474773"/>
                  <a:pt x="5064829" y="5487397"/>
                  <a:pt x="5077453" y="5474773"/>
                </a:cubicBezTo>
                <a:cubicBezTo>
                  <a:pt x="5090077" y="5462149"/>
                  <a:pt x="5090077" y="5449526"/>
                  <a:pt x="5077453" y="5436902"/>
                </a:cubicBezTo>
                <a:cubicBezTo>
                  <a:pt x="5090077" y="5436902"/>
                  <a:pt x="5090077" y="5436902"/>
                  <a:pt x="5090077" y="5436902"/>
                </a:cubicBezTo>
                <a:cubicBezTo>
                  <a:pt x="5090077" y="5436902"/>
                  <a:pt x="5090077" y="5436902"/>
                  <a:pt x="5090077" y="5449526"/>
                </a:cubicBezTo>
                <a:cubicBezTo>
                  <a:pt x="5102701" y="5449526"/>
                  <a:pt x="5090077" y="5436902"/>
                  <a:pt x="5102701" y="5436902"/>
                </a:cubicBezTo>
                <a:cubicBezTo>
                  <a:pt x="5090077" y="5449526"/>
                  <a:pt x="5115325" y="5436902"/>
                  <a:pt x="5115325" y="5449526"/>
                </a:cubicBezTo>
                <a:cubicBezTo>
                  <a:pt x="5115325" y="5462149"/>
                  <a:pt x="5102701" y="5462149"/>
                  <a:pt x="5102701" y="5474773"/>
                </a:cubicBezTo>
                <a:cubicBezTo>
                  <a:pt x="5115325" y="5474773"/>
                  <a:pt x="5115325" y="5474773"/>
                  <a:pt x="5115325" y="5474773"/>
                </a:cubicBezTo>
                <a:cubicBezTo>
                  <a:pt x="5127949" y="5462149"/>
                  <a:pt x="5141237" y="5449526"/>
                  <a:pt x="5127949" y="5436902"/>
                </a:cubicBezTo>
                <a:cubicBezTo>
                  <a:pt x="5140573" y="5436902"/>
                  <a:pt x="5140573" y="5424278"/>
                  <a:pt x="5140573" y="5411654"/>
                </a:cubicBezTo>
                <a:cubicBezTo>
                  <a:pt x="5140573" y="5411654"/>
                  <a:pt x="5114660" y="5411654"/>
                  <a:pt x="5114660" y="5399030"/>
                </a:cubicBezTo>
                <a:cubicBezTo>
                  <a:pt x="5127284" y="5399030"/>
                  <a:pt x="5140573" y="5399030"/>
                  <a:pt x="5140573" y="5399030"/>
                </a:cubicBezTo>
                <a:cubicBezTo>
                  <a:pt x="5140573" y="5399030"/>
                  <a:pt x="5127949" y="5399030"/>
                  <a:pt x="5127949" y="5411654"/>
                </a:cubicBezTo>
                <a:cubicBezTo>
                  <a:pt x="5140573" y="5411654"/>
                  <a:pt x="5153861" y="5411654"/>
                  <a:pt x="5153861" y="5399030"/>
                </a:cubicBezTo>
                <a:cubicBezTo>
                  <a:pt x="5141237" y="5399030"/>
                  <a:pt x="5141237" y="5399030"/>
                  <a:pt x="5141237" y="5386406"/>
                </a:cubicBezTo>
                <a:cubicBezTo>
                  <a:pt x="5141237" y="5386406"/>
                  <a:pt x="5141237" y="5386406"/>
                  <a:pt x="5153861" y="5386406"/>
                </a:cubicBezTo>
                <a:cubicBezTo>
                  <a:pt x="5153861" y="5361159"/>
                  <a:pt x="5166485" y="5373782"/>
                  <a:pt x="5166485" y="5361159"/>
                </a:cubicBezTo>
                <a:cubicBezTo>
                  <a:pt x="5166485" y="5348535"/>
                  <a:pt x="5166485" y="5361159"/>
                  <a:pt x="5153861" y="5348535"/>
                </a:cubicBezTo>
                <a:cubicBezTo>
                  <a:pt x="5166485" y="5348535"/>
                  <a:pt x="5166485" y="5348535"/>
                  <a:pt x="5179773" y="5335911"/>
                </a:cubicBezTo>
                <a:cubicBezTo>
                  <a:pt x="5179773" y="5323287"/>
                  <a:pt x="5167149" y="5323287"/>
                  <a:pt x="5167149" y="5323287"/>
                </a:cubicBezTo>
                <a:lnTo>
                  <a:pt x="5167149" y="5323287"/>
                </a:lnTo>
                <a:cubicBezTo>
                  <a:pt x="5179773" y="5323287"/>
                  <a:pt x="5179773" y="5335911"/>
                  <a:pt x="5179773" y="5335911"/>
                </a:cubicBezTo>
                <a:cubicBezTo>
                  <a:pt x="5193061" y="5322622"/>
                  <a:pt x="5180438" y="5309334"/>
                  <a:pt x="5193061" y="5322622"/>
                </a:cubicBezTo>
                <a:lnTo>
                  <a:pt x="5193061" y="5322622"/>
                </a:lnTo>
                <a:close/>
                <a:moveTo>
                  <a:pt x="4961845" y="5462149"/>
                </a:moveTo>
                <a:cubicBezTo>
                  <a:pt x="4974469" y="5462149"/>
                  <a:pt x="4974469" y="5474773"/>
                  <a:pt x="4974469" y="5462149"/>
                </a:cubicBezTo>
                <a:cubicBezTo>
                  <a:pt x="4974469" y="5474773"/>
                  <a:pt x="4974469" y="5474773"/>
                  <a:pt x="4974469" y="5487397"/>
                </a:cubicBezTo>
                <a:cubicBezTo>
                  <a:pt x="4974469" y="5475437"/>
                  <a:pt x="4961845" y="5475437"/>
                  <a:pt x="4961845" y="5462149"/>
                </a:cubicBezTo>
                <a:lnTo>
                  <a:pt x="4961845" y="5462149"/>
                </a:lnTo>
                <a:close/>
                <a:moveTo>
                  <a:pt x="5077453" y="5424278"/>
                </a:moveTo>
                <a:cubicBezTo>
                  <a:pt x="5077453" y="5411654"/>
                  <a:pt x="5077453" y="5411654"/>
                  <a:pt x="5077453" y="5411654"/>
                </a:cubicBezTo>
                <a:cubicBezTo>
                  <a:pt x="5090077" y="5411654"/>
                  <a:pt x="5090077" y="5411654"/>
                  <a:pt x="5090077" y="5411654"/>
                </a:cubicBezTo>
                <a:cubicBezTo>
                  <a:pt x="5090077" y="5424278"/>
                  <a:pt x="5090077" y="5411654"/>
                  <a:pt x="5102701" y="5411654"/>
                </a:cubicBezTo>
                <a:cubicBezTo>
                  <a:pt x="5090077" y="5424278"/>
                  <a:pt x="5090077" y="5424278"/>
                  <a:pt x="5077453" y="5424278"/>
                </a:cubicBezTo>
                <a:lnTo>
                  <a:pt x="5077453" y="5424278"/>
                </a:lnTo>
                <a:close/>
                <a:moveTo>
                  <a:pt x="5257509" y="5411654"/>
                </a:moveTo>
                <a:cubicBezTo>
                  <a:pt x="5257509" y="5399030"/>
                  <a:pt x="5257509" y="5386406"/>
                  <a:pt x="5257509" y="5386406"/>
                </a:cubicBezTo>
                <a:cubicBezTo>
                  <a:pt x="5270134" y="5386406"/>
                  <a:pt x="5257509" y="5399030"/>
                  <a:pt x="5270134" y="5399030"/>
                </a:cubicBezTo>
                <a:lnTo>
                  <a:pt x="5270134" y="5399030"/>
                </a:lnTo>
                <a:cubicBezTo>
                  <a:pt x="5270134" y="5373782"/>
                  <a:pt x="5296045" y="5361159"/>
                  <a:pt x="5296045" y="5335246"/>
                </a:cubicBezTo>
                <a:cubicBezTo>
                  <a:pt x="5296045" y="5335246"/>
                  <a:pt x="5296045" y="5335246"/>
                  <a:pt x="5283422" y="5335246"/>
                </a:cubicBezTo>
                <a:cubicBezTo>
                  <a:pt x="5283422" y="5335246"/>
                  <a:pt x="5296045" y="5335246"/>
                  <a:pt x="5296045" y="5347870"/>
                </a:cubicBezTo>
                <a:cubicBezTo>
                  <a:pt x="5270134" y="5335246"/>
                  <a:pt x="5296045" y="5360494"/>
                  <a:pt x="5283422" y="5360494"/>
                </a:cubicBezTo>
                <a:cubicBezTo>
                  <a:pt x="5283422" y="5360494"/>
                  <a:pt x="5270798" y="5360494"/>
                  <a:pt x="5283422" y="5373118"/>
                </a:cubicBezTo>
                <a:cubicBezTo>
                  <a:pt x="5257509" y="5373118"/>
                  <a:pt x="5244221" y="5385742"/>
                  <a:pt x="5257509" y="5411654"/>
                </a:cubicBezTo>
                <a:lnTo>
                  <a:pt x="5257509" y="5411654"/>
                </a:lnTo>
                <a:close/>
                <a:moveTo>
                  <a:pt x="6375718" y="5411654"/>
                </a:moveTo>
                <a:cubicBezTo>
                  <a:pt x="6388342" y="5436902"/>
                  <a:pt x="6414255" y="5462814"/>
                  <a:pt x="6426878" y="5475437"/>
                </a:cubicBezTo>
                <a:cubicBezTo>
                  <a:pt x="6414255" y="5449526"/>
                  <a:pt x="6401631" y="5424278"/>
                  <a:pt x="6375718" y="5411654"/>
                </a:cubicBezTo>
                <a:lnTo>
                  <a:pt x="6375718" y="5411654"/>
                </a:lnTo>
                <a:close/>
                <a:moveTo>
                  <a:pt x="5231598" y="5462149"/>
                </a:moveTo>
                <a:cubicBezTo>
                  <a:pt x="5231598" y="5474773"/>
                  <a:pt x="5218974" y="5474773"/>
                  <a:pt x="5218974" y="5474773"/>
                </a:cubicBezTo>
                <a:cubicBezTo>
                  <a:pt x="5231598" y="5474773"/>
                  <a:pt x="5218974" y="5487397"/>
                  <a:pt x="5218974" y="5487397"/>
                </a:cubicBezTo>
                <a:cubicBezTo>
                  <a:pt x="5231598" y="5487397"/>
                  <a:pt x="5231598" y="5500021"/>
                  <a:pt x="5231598" y="5500021"/>
                </a:cubicBezTo>
                <a:cubicBezTo>
                  <a:pt x="5231598" y="5474773"/>
                  <a:pt x="5257509" y="5487397"/>
                  <a:pt x="5257509" y="5487397"/>
                </a:cubicBezTo>
                <a:cubicBezTo>
                  <a:pt x="5270134" y="5474773"/>
                  <a:pt x="5270134" y="5474773"/>
                  <a:pt x="5270134" y="5462149"/>
                </a:cubicBezTo>
                <a:cubicBezTo>
                  <a:pt x="5270134" y="5449526"/>
                  <a:pt x="5270134" y="5436902"/>
                  <a:pt x="5270134" y="5436902"/>
                </a:cubicBezTo>
                <a:lnTo>
                  <a:pt x="5270134" y="5436902"/>
                </a:lnTo>
                <a:cubicBezTo>
                  <a:pt x="5270134" y="5424278"/>
                  <a:pt x="5282757" y="5436902"/>
                  <a:pt x="5282757" y="5411654"/>
                </a:cubicBezTo>
                <a:cubicBezTo>
                  <a:pt x="5270134" y="5424278"/>
                  <a:pt x="5270134" y="5424278"/>
                  <a:pt x="5256845" y="5411654"/>
                </a:cubicBezTo>
                <a:cubicBezTo>
                  <a:pt x="5256845" y="5424278"/>
                  <a:pt x="5244221" y="5436902"/>
                  <a:pt x="5244221" y="5436902"/>
                </a:cubicBezTo>
                <a:lnTo>
                  <a:pt x="5256845" y="5436902"/>
                </a:lnTo>
                <a:cubicBezTo>
                  <a:pt x="5256845" y="5449526"/>
                  <a:pt x="5256845" y="5449526"/>
                  <a:pt x="5256845" y="5449526"/>
                </a:cubicBezTo>
                <a:cubicBezTo>
                  <a:pt x="5256845" y="5436902"/>
                  <a:pt x="5244221" y="5462149"/>
                  <a:pt x="5230933" y="5449526"/>
                </a:cubicBezTo>
                <a:cubicBezTo>
                  <a:pt x="5230933" y="5462149"/>
                  <a:pt x="5243557" y="5462149"/>
                  <a:pt x="5243557" y="5474773"/>
                </a:cubicBezTo>
                <a:cubicBezTo>
                  <a:pt x="5230933" y="5474773"/>
                  <a:pt x="5230933" y="5474773"/>
                  <a:pt x="5230933" y="5474773"/>
                </a:cubicBezTo>
                <a:cubicBezTo>
                  <a:pt x="5218974" y="5475437"/>
                  <a:pt x="5231598" y="5475437"/>
                  <a:pt x="5231598" y="5462149"/>
                </a:cubicBezTo>
                <a:lnTo>
                  <a:pt x="5231598" y="5462149"/>
                </a:lnTo>
                <a:close/>
                <a:moveTo>
                  <a:pt x="6517239" y="5436902"/>
                </a:moveTo>
                <a:cubicBezTo>
                  <a:pt x="6555775" y="5462149"/>
                  <a:pt x="6568399" y="5500686"/>
                  <a:pt x="6606935" y="5525933"/>
                </a:cubicBezTo>
                <a:cubicBezTo>
                  <a:pt x="6581687" y="5488062"/>
                  <a:pt x="6542487" y="5449526"/>
                  <a:pt x="6517239" y="5436902"/>
                </a:cubicBezTo>
                <a:lnTo>
                  <a:pt x="6517239" y="5436902"/>
                </a:lnTo>
                <a:close/>
                <a:moveTo>
                  <a:pt x="5257509" y="5513309"/>
                </a:moveTo>
                <a:cubicBezTo>
                  <a:pt x="5270134" y="5525933"/>
                  <a:pt x="5257509" y="5513309"/>
                  <a:pt x="5257509" y="5525933"/>
                </a:cubicBezTo>
                <a:cubicBezTo>
                  <a:pt x="5257509" y="5538557"/>
                  <a:pt x="5257509" y="5525933"/>
                  <a:pt x="5270134" y="5525933"/>
                </a:cubicBezTo>
                <a:lnTo>
                  <a:pt x="5270134" y="5538557"/>
                </a:lnTo>
                <a:cubicBezTo>
                  <a:pt x="5257509" y="5538557"/>
                  <a:pt x="5257509" y="5538557"/>
                  <a:pt x="5244221" y="5538557"/>
                </a:cubicBezTo>
                <a:cubicBezTo>
                  <a:pt x="5244221" y="5563805"/>
                  <a:pt x="5231598" y="5563805"/>
                  <a:pt x="5218309" y="5589717"/>
                </a:cubicBezTo>
                <a:cubicBezTo>
                  <a:pt x="5230933" y="5589717"/>
                  <a:pt x="5230933" y="5577093"/>
                  <a:pt x="5230933" y="5589717"/>
                </a:cubicBezTo>
                <a:cubicBezTo>
                  <a:pt x="5230933" y="5589717"/>
                  <a:pt x="5218309" y="5602341"/>
                  <a:pt x="5230933" y="5602341"/>
                </a:cubicBezTo>
                <a:cubicBezTo>
                  <a:pt x="5230933" y="5602341"/>
                  <a:pt x="5230933" y="5589717"/>
                  <a:pt x="5230933" y="5602341"/>
                </a:cubicBezTo>
                <a:cubicBezTo>
                  <a:pt x="5218309" y="5627589"/>
                  <a:pt x="5269469" y="5627589"/>
                  <a:pt x="5269469" y="5627589"/>
                </a:cubicBezTo>
                <a:cubicBezTo>
                  <a:pt x="5320629" y="5614964"/>
                  <a:pt x="5295381" y="5576429"/>
                  <a:pt x="5295381" y="5538557"/>
                </a:cubicBezTo>
                <a:lnTo>
                  <a:pt x="5295381" y="5538557"/>
                </a:lnTo>
                <a:lnTo>
                  <a:pt x="5295381" y="5525933"/>
                </a:lnTo>
                <a:cubicBezTo>
                  <a:pt x="5308005" y="5500686"/>
                  <a:pt x="5321293" y="5474773"/>
                  <a:pt x="5321293" y="5436902"/>
                </a:cubicBezTo>
                <a:cubicBezTo>
                  <a:pt x="5296045" y="5462149"/>
                  <a:pt x="5283422" y="5500686"/>
                  <a:pt x="5257509" y="5513309"/>
                </a:cubicBezTo>
                <a:lnTo>
                  <a:pt x="5257509" y="5513309"/>
                </a:lnTo>
                <a:close/>
                <a:moveTo>
                  <a:pt x="5128613" y="5475437"/>
                </a:moveTo>
                <a:cubicBezTo>
                  <a:pt x="5115989" y="5488062"/>
                  <a:pt x="5090077" y="5475437"/>
                  <a:pt x="5102701" y="5488062"/>
                </a:cubicBezTo>
                <a:cubicBezTo>
                  <a:pt x="5102701" y="5475437"/>
                  <a:pt x="5115325" y="5513309"/>
                  <a:pt x="5128613" y="5500686"/>
                </a:cubicBezTo>
                <a:cubicBezTo>
                  <a:pt x="5128613" y="5500686"/>
                  <a:pt x="5128613" y="5488062"/>
                  <a:pt x="5115989" y="5488062"/>
                </a:cubicBezTo>
                <a:cubicBezTo>
                  <a:pt x="5128613" y="5488062"/>
                  <a:pt x="5128613" y="5475437"/>
                  <a:pt x="5128613" y="5475437"/>
                </a:cubicBezTo>
                <a:lnTo>
                  <a:pt x="5128613" y="5475437"/>
                </a:lnTo>
                <a:close/>
                <a:moveTo>
                  <a:pt x="6542487" y="5589717"/>
                </a:moveTo>
                <a:cubicBezTo>
                  <a:pt x="6516574" y="5551845"/>
                  <a:pt x="6478038" y="5513309"/>
                  <a:pt x="6452791" y="5488062"/>
                </a:cubicBezTo>
                <a:lnTo>
                  <a:pt x="6452791" y="5500686"/>
                </a:lnTo>
                <a:cubicBezTo>
                  <a:pt x="6465414" y="5525933"/>
                  <a:pt x="6491327" y="5538557"/>
                  <a:pt x="6503951" y="5564469"/>
                </a:cubicBezTo>
                <a:cubicBezTo>
                  <a:pt x="6529863" y="5577093"/>
                  <a:pt x="6542487" y="5602341"/>
                  <a:pt x="6555110" y="5628253"/>
                </a:cubicBezTo>
                <a:cubicBezTo>
                  <a:pt x="6568399" y="5614964"/>
                  <a:pt x="6542487" y="5602341"/>
                  <a:pt x="6542487" y="5589717"/>
                </a:cubicBezTo>
                <a:lnTo>
                  <a:pt x="6542487" y="5589717"/>
                </a:lnTo>
                <a:close/>
                <a:moveTo>
                  <a:pt x="5103365" y="5525933"/>
                </a:moveTo>
                <a:cubicBezTo>
                  <a:pt x="5115989" y="5525933"/>
                  <a:pt x="5115989" y="5525933"/>
                  <a:pt x="5129278" y="5525933"/>
                </a:cubicBezTo>
                <a:cubicBezTo>
                  <a:pt x="5129278" y="5513309"/>
                  <a:pt x="5103365" y="5500686"/>
                  <a:pt x="5103365" y="5500686"/>
                </a:cubicBezTo>
                <a:cubicBezTo>
                  <a:pt x="5115989" y="5500686"/>
                  <a:pt x="5115989" y="5513309"/>
                  <a:pt x="5115989" y="5525933"/>
                </a:cubicBezTo>
                <a:cubicBezTo>
                  <a:pt x="5103365" y="5513309"/>
                  <a:pt x="5103365" y="5538557"/>
                  <a:pt x="5103365" y="5525933"/>
                </a:cubicBezTo>
                <a:lnTo>
                  <a:pt x="5103365" y="5525933"/>
                </a:lnTo>
                <a:close/>
                <a:moveTo>
                  <a:pt x="6658759" y="5513309"/>
                </a:moveTo>
                <a:cubicBezTo>
                  <a:pt x="6646135" y="5513309"/>
                  <a:pt x="6646135" y="5500686"/>
                  <a:pt x="6632847" y="5500686"/>
                </a:cubicBezTo>
                <a:cubicBezTo>
                  <a:pt x="6632847" y="5513309"/>
                  <a:pt x="6645471" y="5525933"/>
                  <a:pt x="6658759" y="5513309"/>
                </a:cubicBezTo>
                <a:lnTo>
                  <a:pt x="6658759" y="5513309"/>
                </a:lnTo>
                <a:close/>
                <a:moveTo>
                  <a:pt x="6349807" y="5564469"/>
                </a:moveTo>
                <a:cubicBezTo>
                  <a:pt x="6362430" y="5564469"/>
                  <a:pt x="6349807" y="5577093"/>
                  <a:pt x="6349807" y="5551845"/>
                </a:cubicBezTo>
                <a:cubicBezTo>
                  <a:pt x="6337183" y="5551845"/>
                  <a:pt x="6323894" y="5539221"/>
                  <a:pt x="6323894" y="5539221"/>
                </a:cubicBezTo>
                <a:cubicBezTo>
                  <a:pt x="6323894" y="5551845"/>
                  <a:pt x="6336518" y="5551845"/>
                  <a:pt x="6336518" y="5564469"/>
                </a:cubicBezTo>
                <a:cubicBezTo>
                  <a:pt x="6362430" y="5577093"/>
                  <a:pt x="6362430" y="5589717"/>
                  <a:pt x="6375054" y="5602341"/>
                </a:cubicBezTo>
                <a:cubicBezTo>
                  <a:pt x="6388342" y="5589717"/>
                  <a:pt x="6363095" y="5577093"/>
                  <a:pt x="6349807" y="5564469"/>
                </a:cubicBezTo>
                <a:lnTo>
                  <a:pt x="6349807" y="5564469"/>
                </a:lnTo>
                <a:close/>
                <a:moveTo>
                  <a:pt x="5115989" y="5564469"/>
                </a:moveTo>
                <a:cubicBezTo>
                  <a:pt x="5103365" y="5577093"/>
                  <a:pt x="5090077" y="5589717"/>
                  <a:pt x="5077453" y="5602341"/>
                </a:cubicBezTo>
                <a:cubicBezTo>
                  <a:pt x="5090077" y="5602341"/>
                  <a:pt x="5077453" y="5614964"/>
                  <a:pt x="5077453" y="5627589"/>
                </a:cubicBezTo>
                <a:cubicBezTo>
                  <a:pt x="5064829" y="5627589"/>
                  <a:pt x="5051541" y="5627589"/>
                  <a:pt x="5064829" y="5652836"/>
                </a:cubicBezTo>
                <a:cubicBezTo>
                  <a:pt x="5052206" y="5652836"/>
                  <a:pt x="5052206" y="5652836"/>
                  <a:pt x="5052206" y="5652836"/>
                </a:cubicBezTo>
                <a:cubicBezTo>
                  <a:pt x="5052206" y="5652836"/>
                  <a:pt x="5052206" y="5640213"/>
                  <a:pt x="5039582" y="5640213"/>
                </a:cubicBezTo>
                <a:cubicBezTo>
                  <a:pt x="5052206" y="5652836"/>
                  <a:pt x="5039582" y="5652836"/>
                  <a:pt x="5026958" y="5652836"/>
                </a:cubicBezTo>
                <a:cubicBezTo>
                  <a:pt x="5014334" y="5665460"/>
                  <a:pt x="4975798" y="5678084"/>
                  <a:pt x="4988422" y="5703996"/>
                </a:cubicBezTo>
                <a:cubicBezTo>
                  <a:pt x="5001046" y="5703996"/>
                  <a:pt x="5001046" y="5729244"/>
                  <a:pt x="5001046" y="5755156"/>
                </a:cubicBezTo>
                <a:lnTo>
                  <a:pt x="5013669" y="5742532"/>
                </a:lnTo>
                <a:cubicBezTo>
                  <a:pt x="5013669" y="5755156"/>
                  <a:pt x="5013669" y="5755156"/>
                  <a:pt x="5013669" y="5755156"/>
                </a:cubicBezTo>
                <a:cubicBezTo>
                  <a:pt x="5026293" y="5755156"/>
                  <a:pt x="5026293" y="5767780"/>
                  <a:pt x="5039582" y="5767780"/>
                </a:cubicBezTo>
                <a:cubicBezTo>
                  <a:pt x="5039582" y="5755156"/>
                  <a:pt x="5039582" y="5755156"/>
                  <a:pt x="5039582" y="5755156"/>
                </a:cubicBezTo>
                <a:cubicBezTo>
                  <a:pt x="5039582" y="5742532"/>
                  <a:pt x="5026958" y="5742532"/>
                  <a:pt x="5039582" y="5742532"/>
                </a:cubicBezTo>
                <a:cubicBezTo>
                  <a:pt x="5052206" y="5742532"/>
                  <a:pt x="5039582" y="5742532"/>
                  <a:pt x="5052206" y="5729908"/>
                </a:cubicBezTo>
                <a:cubicBezTo>
                  <a:pt x="5052206" y="5742532"/>
                  <a:pt x="5052206" y="5742532"/>
                  <a:pt x="5052206" y="5742532"/>
                </a:cubicBezTo>
                <a:cubicBezTo>
                  <a:pt x="5078118" y="5717284"/>
                  <a:pt x="5090742" y="5717284"/>
                  <a:pt x="5078118" y="5691372"/>
                </a:cubicBezTo>
                <a:cubicBezTo>
                  <a:pt x="5078118" y="5703996"/>
                  <a:pt x="5065494" y="5703996"/>
                  <a:pt x="5052206" y="5703996"/>
                </a:cubicBezTo>
                <a:cubicBezTo>
                  <a:pt x="5052206" y="5691372"/>
                  <a:pt x="5064829" y="5678748"/>
                  <a:pt x="5078118" y="5691372"/>
                </a:cubicBezTo>
                <a:cubicBezTo>
                  <a:pt x="5090742" y="5678748"/>
                  <a:pt x="5078118" y="5653501"/>
                  <a:pt x="5065494" y="5640213"/>
                </a:cubicBezTo>
                <a:lnTo>
                  <a:pt x="5065494" y="5627589"/>
                </a:lnTo>
                <a:cubicBezTo>
                  <a:pt x="5078118" y="5640213"/>
                  <a:pt x="5078118" y="5640213"/>
                  <a:pt x="5091406" y="5640213"/>
                </a:cubicBezTo>
                <a:cubicBezTo>
                  <a:pt x="5091406" y="5627589"/>
                  <a:pt x="5104030" y="5640213"/>
                  <a:pt x="5104030" y="5640213"/>
                </a:cubicBezTo>
                <a:cubicBezTo>
                  <a:pt x="5104030" y="5614964"/>
                  <a:pt x="5129942" y="5602341"/>
                  <a:pt x="5129942" y="5589053"/>
                </a:cubicBezTo>
                <a:cubicBezTo>
                  <a:pt x="5115989" y="5589717"/>
                  <a:pt x="5115989" y="5577093"/>
                  <a:pt x="5115989" y="5564469"/>
                </a:cubicBezTo>
                <a:lnTo>
                  <a:pt x="5115989" y="5564469"/>
                </a:lnTo>
                <a:close/>
                <a:moveTo>
                  <a:pt x="1349425" y="5691372"/>
                </a:moveTo>
                <a:cubicBezTo>
                  <a:pt x="1336801" y="5703996"/>
                  <a:pt x="1310889" y="5716620"/>
                  <a:pt x="1310889" y="5742532"/>
                </a:cubicBezTo>
                <a:cubicBezTo>
                  <a:pt x="1284977" y="5767780"/>
                  <a:pt x="1272353" y="5806316"/>
                  <a:pt x="1259729" y="5831564"/>
                </a:cubicBezTo>
                <a:cubicBezTo>
                  <a:pt x="1259729" y="5844187"/>
                  <a:pt x="1247105" y="5844187"/>
                  <a:pt x="1247105" y="5869435"/>
                </a:cubicBezTo>
                <a:cubicBezTo>
                  <a:pt x="1234482" y="5869435"/>
                  <a:pt x="1234482" y="5882059"/>
                  <a:pt x="1234482" y="5907307"/>
                </a:cubicBezTo>
                <a:cubicBezTo>
                  <a:pt x="1195946" y="5945178"/>
                  <a:pt x="1183322" y="6021586"/>
                  <a:pt x="1157410" y="6072746"/>
                </a:cubicBezTo>
                <a:cubicBezTo>
                  <a:pt x="1144786" y="6097994"/>
                  <a:pt x="1118873" y="6123906"/>
                  <a:pt x="1118873" y="6149154"/>
                </a:cubicBezTo>
                <a:cubicBezTo>
                  <a:pt x="1131497" y="6136530"/>
                  <a:pt x="1144786" y="6123906"/>
                  <a:pt x="1144786" y="6097994"/>
                </a:cubicBezTo>
                <a:cubicBezTo>
                  <a:pt x="1209234" y="5983714"/>
                  <a:pt x="1260394" y="5856147"/>
                  <a:pt x="1337466" y="5741203"/>
                </a:cubicBezTo>
                <a:cubicBezTo>
                  <a:pt x="1324178" y="5717284"/>
                  <a:pt x="1349425" y="5703996"/>
                  <a:pt x="1349425" y="5691372"/>
                </a:cubicBezTo>
                <a:lnTo>
                  <a:pt x="1349425" y="5691372"/>
                </a:lnTo>
                <a:close/>
                <a:moveTo>
                  <a:pt x="6620223" y="5755156"/>
                </a:moveTo>
                <a:cubicBezTo>
                  <a:pt x="6646135" y="5767780"/>
                  <a:pt x="6658759" y="5793028"/>
                  <a:pt x="6671383" y="5806316"/>
                </a:cubicBezTo>
                <a:cubicBezTo>
                  <a:pt x="6658759" y="5793692"/>
                  <a:pt x="6645471" y="5742532"/>
                  <a:pt x="6620223" y="5755156"/>
                </a:cubicBezTo>
                <a:lnTo>
                  <a:pt x="6620223" y="5755156"/>
                </a:lnTo>
                <a:close/>
                <a:moveTo>
                  <a:pt x="6105966" y="5920595"/>
                </a:moveTo>
                <a:cubicBezTo>
                  <a:pt x="6105966" y="5945843"/>
                  <a:pt x="6080054" y="5945843"/>
                  <a:pt x="6080054" y="5971755"/>
                </a:cubicBezTo>
                <a:cubicBezTo>
                  <a:pt x="6092678" y="5971755"/>
                  <a:pt x="6092678" y="5984379"/>
                  <a:pt x="6092678" y="5984379"/>
                </a:cubicBezTo>
                <a:cubicBezTo>
                  <a:pt x="6105302" y="5971755"/>
                  <a:pt x="6080054" y="5971755"/>
                  <a:pt x="6092678" y="5971755"/>
                </a:cubicBezTo>
                <a:cubicBezTo>
                  <a:pt x="6131214" y="5971755"/>
                  <a:pt x="6157126" y="5920595"/>
                  <a:pt x="6182374" y="5920595"/>
                </a:cubicBezTo>
                <a:cubicBezTo>
                  <a:pt x="6194998" y="5920595"/>
                  <a:pt x="6220910" y="5895347"/>
                  <a:pt x="6220910" y="5907971"/>
                </a:cubicBezTo>
                <a:cubicBezTo>
                  <a:pt x="6220910" y="5895347"/>
                  <a:pt x="6220910" y="5895347"/>
                  <a:pt x="6220910" y="5882724"/>
                </a:cubicBezTo>
                <a:cubicBezTo>
                  <a:pt x="6169750" y="5870100"/>
                  <a:pt x="6157126" y="5933219"/>
                  <a:pt x="6105966" y="5920595"/>
                </a:cubicBezTo>
                <a:lnTo>
                  <a:pt x="6105966" y="5920595"/>
                </a:lnTo>
                <a:close/>
                <a:moveTo>
                  <a:pt x="6105966" y="5959131"/>
                </a:moveTo>
                <a:cubicBezTo>
                  <a:pt x="6105966" y="5959131"/>
                  <a:pt x="6118590" y="5959131"/>
                  <a:pt x="6105966" y="5946507"/>
                </a:cubicBezTo>
                <a:cubicBezTo>
                  <a:pt x="6131879" y="5946507"/>
                  <a:pt x="6131879" y="5946507"/>
                  <a:pt x="6131879" y="5946507"/>
                </a:cubicBezTo>
                <a:cubicBezTo>
                  <a:pt x="6118590" y="5959131"/>
                  <a:pt x="6118590" y="5959131"/>
                  <a:pt x="6105966" y="5959131"/>
                </a:cubicBezTo>
                <a:lnTo>
                  <a:pt x="6105966" y="5959131"/>
                </a:lnTo>
                <a:close/>
                <a:moveTo>
                  <a:pt x="7031496" y="1782623"/>
                </a:moveTo>
                <a:cubicBezTo>
                  <a:pt x="7044119" y="1795247"/>
                  <a:pt x="7031496" y="1795247"/>
                  <a:pt x="7044119" y="1795247"/>
                </a:cubicBezTo>
                <a:cubicBezTo>
                  <a:pt x="7056743" y="1795247"/>
                  <a:pt x="7044119" y="1782623"/>
                  <a:pt x="7056743" y="1757376"/>
                </a:cubicBezTo>
                <a:cubicBezTo>
                  <a:pt x="7030831" y="1769999"/>
                  <a:pt x="7030831" y="1744752"/>
                  <a:pt x="7018207" y="1732128"/>
                </a:cubicBezTo>
                <a:cubicBezTo>
                  <a:pt x="7005583" y="1732128"/>
                  <a:pt x="7005583" y="1732128"/>
                  <a:pt x="7005583" y="1732128"/>
                </a:cubicBezTo>
                <a:cubicBezTo>
                  <a:pt x="7018207" y="1757376"/>
                  <a:pt x="7018207" y="1783288"/>
                  <a:pt x="7031496" y="1795912"/>
                </a:cubicBezTo>
                <a:cubicBezTo>
                  <a:pt x="7031496" y="1782623"/>
                  <a:pt x="7031496" y="1795247"/>
                  <a:pt x="7031496" y="1782623"/>
                </a:cubicBezTo>
                <a:lnTo>
                  <a:pt x="7031496" y="1782623"/>
                </a:lnTo>
                <a:close/>
                <a:moveTo>
                  <a:pt x="3702116" y="4125348"/>
                </a:moveTo>
                <a:cubicBezTo>
                  <a:pt x="3702116" y="4087476"/>
                  <a:pt x="3676204" y="4100100"/>
                  <a:pt x="3650956" y="4125348"/>
                </a:cubicBezTo>
                <a:cubicBezTo>
                  <a:pt x="3663580" y="4125348"/>
                  <a:pt x="3663580" y="4125348"/>
                  <a:pt x="3663580" y="4125348"/>
                </a:cubicBezTo>
                <a:cubicBezTo>
                  <a:pt x="3676204" y="4137972"/>
                  <a:pt x="3689492" y="4125348"/>
                  <a:pt x="3702116" y="4125348"/>
                </a:cubicBezTo>
                <a:lnTo>
                  <a:pt x="3702116" y="4125348"/>
                </a:lnTo>
                <a:close/>
                <a:moveTo>
                  <a:pt x="4113388" y="4711361"/>
                </a:moveTo>
                <a:cubicBezTo>
                  <a:pt x="4100764" y="4723985"/>
                  <a:pt x="4087476" y="4711361"/>
                  <a:pt x="4074852" y="4711361"/>
                </a:cubicBezTo>
                <a:cubicBezTo>
                  <a:pt x="4036316" y="4711361"/>
                  <a:pt x="3997780" y="4723985"/>
                  <a:pt x="3959244" y="4723985"/>
                </a:cubicBezTo>
                <a:cubicBezTo>
                  <a:pt x="3959244" y="4723985"/>
                  <a:pt x="3946620" y="4723985"/>
                  <a:pt x="3946620" y="4711361"/>
                </a:cubicBezTo>
                <a:cubicBezTo>
                  <a:pt x="3959244" y="4698738"/>
                  <a:pt x="3972533" y="4686114"/>
                  <a:pt x="3997780" y="4686114"/>
                </a:cubicBezTo>
                <a:cubicBezTo>
                  <a:pt x="3985156" y="4660866"/>
                  <a:pt x="3997780" y="4648242"/>
                  <a:pt x="3971868" y="4634954"/>
                </a:cubicBezTo>
                <a:cubicBezTo>
                  <a:pt x="3971868" y="4622330"/>
                  <a:pt x="3959244" y="4634954"/>
                  <a:pt x="3945956" y="4622330"/>
                </a:cubicBezTo>
                <a:cubicBezTo>
                  <a:pt x="3920044" y="4609706"/>
                  <a:pt x="3920044" y="4545922"/>
                  <a:pt x="3920044" y="4508051"/>
                </a:cubicBezTo>
                <a:cubicBezTo>
                  <a:pt x="3932668" y="4456891"/>
                  <a:pt x="3958580" y="4419019"/>
                  <a:pt x="3984492" y="4393771"/>
                </a:cubicBezTo>
                <a:cubicBezTo>
                  <a:pt x="3997116" y="4393771"/>
                  <a:pt x="4010404" y="4393771"/>
                  <a:pt x="4010404" y="4393771"/>
                </a:cubicBezTo>
                <a:cubicBezTo>
                  <a:pt x="4010404" y="4393771"/>
                  <a:pt x="4010404" y="4381148"/>
                  <a:pt x="4023028" y="4381148"/>
                </a:cubicBezTo>
                <a:cubicBezTo>
                  <a:pt x="3997116" y="4368524"/>
                  <a:pt x="3997116" y="4329988"/>
                  <a:pt x="3984492" y="4304740"/>
                </a:cubicBezTo>
                <a:cubicBezTo>
                  <a:pt x="3945956" y="4304740"/>
                  <a:pt x="3894796" y="4304740"/>
                  <a:pt x="3868884" y="4279492"/>
                </a:cubicBezTo>
                <a:cubicBezTo>
                  <a:pt x="3881508" y="4266868"/>
                  <a:pt x="3881508" y="4241621"/>
                  <a:pt x="3881508" y="4228332"/>
                </a:cubicBezTo>
                <a:cubicBezTo>
                  <a:pt x="3868884" y="4190461"/>
                  <a:pt x="3804435" y="4215708"/>
                  <a:pt x="3804435" y="4177172"/>
                </a:cubicBezTo>
                <a:cubicBezTo>
                  <a:pt x="3791812" y="4189796"/>
                  <a:pt x="3778524" y="4164548"/>
                  <a:pt x="3753276" y="4164548"/>
                </a:cubicBezTo>
                <a:cubicBezTo>
                  <a:pt x="3753276" y="4164548"/>
                  <a:pt x="3753276" y="4177172"/>
                  <a:pt x="3740652" y="4189796"/>
                </a:cubicBezTo>
                <a:cubicBezTo>
                  <a:pt x="3728028" y="4164548"/>
                  <a:pt x="3702116" y="4164548"/>
                  <a:pt x="3689492" y="4138636"/>
                </a:cubicBezTo>
                <a:cubicBezTo>
                  <a:pt x="3676868" y="4138636"/>
                  <a:pt x="3650956" y="4151260"/>
                  <a:pt x="3650956" y="4176508"/>
                </a:cubicBezTo>
                <a:cubicBezTo>
                  <a:pt x="3650956" y="4189132"/>
                  <a:pt x="3676868" y="4176508"/>
                  <a:pt x="3676868" y="4189132"/>
                </a:cubicBezTo>
                <a:cubicBezTo>
                  <a:pt x="3625708" y="4214379"/>
                  <a:pt x="3638332" y="4290787"/>
                  <a:pt x="3587172" y="4290787"/>
                </a:cubicBezTo>
                <a:cubicBezTo>
                  <a:pt x="3587172" y="4328659"/>
                  <a:pt x="3536012" y="4354571"/>
                  <a:pt x="3510100" y="4341947"/>
                </a:cubicBezTo>
                <a:cubicBezTo>
                  <a:pt x="3510100" y="4367195"/>
                  <a:pt x="3497476" y="4367195"/>
                  <a:pt x="3484188" y="4379819"/>
                </a:cubicBezTo>
                <a:cubicBezTo>
                  <a:pt x="3458276" y="4379819"/>
                  <a:pt x="3458276" y="4341947"/>
                  <a:pt x="3433028" y="4354571"/>
                </a:cubicBezTo>
                <a:cubicBezTo>
                  <a:pt x="3433028" y="4379819"/>
                  <a:pt x="3471564" y="4405731"/>
                  <a:pt x="3471564" y="4443602"/>
                </a:cubicBezTo>
                <a:cubicBezTo>
                  <a:pt x="3471564" y="4456226"/>
                  <a:pt x="3471564" y="4481474"/>
                  <a:pt x="3458940" y="4507386"/>
                </a:cubicBezTo>
                <a:cubicBezTo>
                  <a:pt x="3446317" y="4558546"/>
                  <a:pt x="3420404" y="4609042"/>
                  <a:pt x="3420404" y="4660202"/>
                </a:cubicBezTo>
                <a:cubicBezTo>
                  <a:pt x="3407781" y="4711361"/>
                  <a:pt x="3446317" y="4736609"/>
                  <a:pt x="3458940" y="4800393"/>
                </a:cubicBezTo>
                <a:lnTo>
                  <a:pt x="3471564" y="4800393"/>
                </a:lnTo>
                <a:cubicBezTo>
                  <a:pt x="3458940" y="4813017"/>
                  <a:pt x="3471564" y="4851553"/>
                  <a:pt x="3484188" y="4851553"/>
                </a:cubicBezTo>
                <a:cubicBezTo>
                  <a:pt x="3496812" y="4876800"/>
                  <a:pt x="3496812" y="4915336"/>
                  <a:pt x="3522724" y="4953208"/>
                </a:cubicBezTo>
                <a:cubicBezTo>
                  <a:pt x="3561260" y="4991080"/>
                  <a:pt x="3612420" y="5029616"/>
                  <a:pt x="3638332" y="5067487"/>
                </a:cubicBezTo>
                <a:lnTo>
                  <a:pt x="3625708" y="5067487"/>
                </a:lnTo>
                <a:cubicBezTo>
                  <a:pt x="3676868" y="5131271"/>
                  <a:pt x="3767228" y="5169143"/>
                  <a:pt x="3844300" y="5181767"/>
                </a:cubicBezTo>
                <a:cubicBezTo>
                  <a:pt x="3856924" y="5169143"/>
                  <a:pt x="3856924" y="5169143"/>
                  <a:pt x="3870213" y="5156519"/>
                </a:cubicBezTo>
                <a:cubicBezTo>
                  <a:pt x="3896125" y="5220303"/>
                  <a:pt x="3998445" y="5169143"/>
                  <a:pt x="3973197" y="5118647"/>
                </a:cubicBezTo>
                <a:cubicBezTo>
                  <a:pt x="3985821" y="5118647"/>
                  <a:pt x="3985821" y="5080776"/>
                  <a:pt x="3999109" y="5067487"/>
                </a:cubicBezTo>
                <a:cubicBezTo>
                  <a:pt x="3986485" y="5054863"/>
                  <a:pt x="4011733" y="5029616"/>
                  <a:pt x="4025021" y="5003703"/>
                </a:cubicBezTo>
                <a:cubicBezTo>
                  <a:pt x="4025021" y="4991080"/>
                  <a:pt x="4012397" y="4978456"/>
                  <a:pt x="4012397" y="4965832"/>
                </a:cubicBezTo>
                <a:cubicBezTo>
                  <a:pt x="4012397" y="4914672"/>
                  <a:pt x="4038309" y="4889424"/>
                  <a:pt x="3999773" y="4876800"/>
                </a:cubicBezTo>
                <a:cubicBezTo>
                  <a:pt x="3999773" y="4813017"/>
                  <a:pt x="3948613" y="4825640"/>
                  <a:pt x="3948613" y="4762521"/>
                </a:cubicBezTo>
                <a:cubicBezTo>
                  <a:pt x="3999773" y="4762521"/>
                  <a:pt x="4038309" y="4737273"/>
                  <a:pt x="4076845" y="4737273"/>
                </a:cubicBezTo>
                <a:cubicBezTo>
                  <a:pt x="4064222" y="4762521"/>
                  <a:pt x="4025686" y="4801057"/>
                  <a:pt x="4025686" y="4838929"/>
                </a:cubicBezTo>
                <a:cubicBezTo>
                  <a:pt x="4025686" y="4851553"/>
                  <a:pt x="4051598" y="4876800"/>
                  <a:pt x="4076845" y="4876800"/>
                </a:cubicBezTo>
                <a:cubicBezTo>
                  <a:pt x="4115382" y="4889424"/>
                  <a:pt x="4153918" y="4838929"/>
                  <a:pt x="4141294" y="4787769"/>
                </a:cubicBezTo>
                <a:cubicBezTo>
                  <a:pt x="4139300" y="4761857"/>
                  <a:pt x="4113388" y="4736609"/>
                  <a:pt x="4113388" y="4711361"/>
                </a:cubicBezTo>
                <a:lnTo>
                  <a:pt x="4113388" y="4711361"/>
                </a:lnTo>
                <a:close/>
                <a:moveTo>
                  <a:pt x="3702116" y="4176508"/>
                </a:moveTo>
                <a:cubicBezTo>
                  <a:pt x="3689492" y="4176508"/>
                  <a:pt x="3689492" y="4176508"/>
                  <a:pt x="3689492" y="4176508"/>
                </a:cubicBezTo>
                <a:cubicBezTo>
                  <a:pt x="3689492" y="4176508"/>
                  <a:pt x="3689492" y="4163884"/>
                  <a:pt x="3702116" y="4163884"/>
                </a:cubicBezTo>
                <a:cubicBezTo>
                  <a:pt x="3714740" y="4163884"/>
                  <a:pt x="3689492" y="4176508"/>
                  <a:pt x="3702116" y="4176508"/>
                </a:cubicBezTo>
                <a:lnTo>
                  <a:pt x="3702116" y="4176508"/>
                </a:lnTo>
                <a:close/>
                <a:moveTo>
                  <a:pt x="3419075" y="4278163"/>
                </a:moveTo>
                <a:cubicBezTo>
                  <a:pt x="3393163" y="4290787"/>
                  <a:pt x="3367916" y="4316035"/>
                  <a:pt x="3342003" y="4303411"/>
                </a:cubicBezTo>
                <a:cubicBezTo>
                  <a:pt x="3342003" y="4316035"/>
                  <a:pt x="3329380" y="4328659"/>
                  <a:pt x="3329380" y="4354571"/>
                </a:cubicBezTo>
                <a:cubicBezTo>
                  <a:pt x="3367916" y="4367195"/>
                  <a:pt x="3367916" y="4329323"/>
                  <a:pt x="3406452" y="4316699"/>
                </a:cubicBezTo>
                <a:cubicBezTo>
                  <a:pt x="3393828" y="4303411"/>
                  <a:pt x="3432364" y="4290787"/>
                  <a:pt x="3419075" y="4278163"/>
                </a:cubicBezTo>
                <a:lnTo>
                  <a:pt x="3419075" y="4278163"/>
                </a:lnTo>
                <a:close/>
                <a:moveTo>
                  <a:pt x="4820325" y="4520010"/>
                </a:moveTo>
                <a:cubicBezTo>
                  <a:pt x="4794413" y="4532634"/>
                  <a:pt x="4769165" y="4532634"/>
                  <a:pt x="4755877" y="4557882"/>
                </a:cubicBezTo>
                <a:cubicBezTo>
                  <a:pt x="4755877" y="4545258"/>
                  <a:pt x="4743253" y="4557882"/>
                  <a:pt x="4755877" y="4570506"/>
                </a:cubicBezTo>
                <a:cubicBezTo>
                  <a:pt x="4755877" y="4545258"/>
                  <a:pt x="4755877" y="4570506"/>
                  <a:pt x="4755877" y="4570506"/>
                </a:cubicBezTo>
                <a:cubicBezTo>
                  <a:pt x="4743253" y="4557882"/>
                  <a:pt x="4743253" y="4583129"/>
                  <a:pt x="4743253" y="4570506"/>
                </a:cubicBezTo>
                <a:cubicBezTo>
                  <a:pt x="4743253" y="4583129"/>
                  <a:pt x="4743253" y="4595753"/>
                  <a:pt x="4755877" y="4608377"/>
                </a:cubicBezTo>
                <a:cubicBezTo>
                  <a:pt x="4743253" y="4595753"/>
                  <a:pt x="4743253" y="4595753"/>
                  <a:pt x="4743253" y="4595753"/>
                </a:cubicBezTo>
                <a:cubicBezTo>
                  <a:pt x="4755877" y="4595753"/>
                  <a:pt x="4730629" y="4595753"/>
                  <a:pt x="4730629" y="4583129"/>
                </a:cubicBezTo>
                <a:cubicBezTo>
                  <a:pt x="4743253" y="4583129"/>
                  <a:pt x="4743253" y="4583129"/>
                  <a:pt x="4730629" y="4570506"/>
                </a:cubicBezTo>
                <a:cubicBezTo>
                  <a:pt x="4730629" y="4583129"/>
                  <a:pt x="4730629" y="4595753"/>
                  <a:pt x="4730629" y="4595753"/>
                </a:cubicBezTo>
                <a:cubicBezTo>
                  <a:pt x="4730629" y="4608377"/>
                  <a:pt x="4743253" y="4595753"/>
                  <a:pt x="4743253" y="4608377"/>
                </a:cubicBezTo>
                <a:cubicBezTo>
                  <a:pt x="4730629" y="4608377"/>
                  <a:pt x="4743253" y="4621001"/>
                  <a:pt x="4730629" y="4621001"/>
                </a:cubicBezTo>
                <a:lnTo>
                  <a:pt x="4718005" y="4608377"/>
                </a:lnTo>
                <a:cubicBezTo>
                  <a:pt x="4718005" y="4633625"/>
                  <a:pt x="4705381" y="4633625"/>
                  <a:pt x="4705381" y="4633625"/>
                </a:cubicBezTo>
                <a:cubicBezTo>
                  <a:pt x="4718005" y="4658873"/>
                  <a:pt x="4731293" y="4710033"/>
                  <a:pt x="4782453" y="4697409"/>
                </a:cubicBezTo>
                <a:cubicBezTo>
                  <a:pt x="4782453" y="4684785"/>
                  <a:pt x="4795077" y="4697409"/>
                  <a:pt x="4795077" y="4697409"/>
                </a:cubicBezTo>
                <a:lnTo>
                  <a:pt x="4795077" y="4684785"/>
                </a:lnTo>
                <a:cubicBezTo>
                  <a:pt x="4807701" y="4710033"/>
                  <a:pt x="4807701" y="4684785"/>
                  <a:pt x="4820989" y="4684785"/>
                </a:cubicBezTo>
                <a:cubicBezTo>
                  <a:pt x="4846902" y="4659537"/>
                  <a:pt x="4833613" y="4608377"/>
                  <a:pt x="4859526" y="4595753"/>
                </a:cubicBezTo>
                <a:cubicBezTo>
                  <a:pt x="4846237" y="4571170"/>
                  <a:pt x="4846237" y="4545922"/>
                  <a:pt x="4820325" y="4520010"/>
                </a:cubicBezTo>
                <a:lnTo>
                  <a:pt x="4820325" y="4520010"/>
                </a:lnTo>
                <a:close/>
                <a:moveTo>
                  <a:pt x="5694694" y="4902048"/>
                </a:moveTo>
                <a:cubicBezTo>
                  <a:pt x="5682070" y="4902048"/>
                  <a:pt x="5682070" y="4889424"/>
                  <a:pt x="5668782" y="4889424"/>
                </a:cubicBezTo>
                <a:cubicBezTo>
                  <a:pt x="5694694" y="4914672"/>
                  <a:pt x="5694694" y="4953208"/>
                  <a:pt x="5733230" y="4965832"/>
                </a:cubicBezTo>
                <a:cubicBezTo>
                  <a:pt x="5733230" y="4927296"/>
                  <a:pt x="5694694" y="4927296"/>
                  <a:pt x="5694694" y="4902048"/>
                </a:cubicBezTo>
                <a:lnTo>
                  <a:pt x="5694694" y="4902048"/>
                </a:lnTo>
                <a:close/>
                <a:moveTo>
                  <a:pt x="1979290" y="5156519"/>
                </a:moveTo>
                <a:cubicBezTo>
                  <a:pt x="1991914" y="5169143"/>
                  <a:pt x="1966666" y="5169143"/>
                  <a:pt x="1979290" y="5181767"/>
                </a:cubicBezTo>
                <a:cubicBezTo>
                  <a:pt x="1991914" y="5194390"/>
                  <a:pt x="2030450" y="5194390"/>
                  <a:pt x="2017826" y="5169143"/>
                </a:cubicBezTo>
                <a:cubicBezTo>
                  <a:pt x="2005202" y="5169807"/>
                  <a:pt x="2005202" y="5156519"/>
                  <a:pt x="1979290" y="5156519"/>
                </a:cubicBezTo>
                <a:lnTo>
                  <a:pt x="1979290" y="5156519"/>
                </a:lnTo>
                <a:close/>
                <a:moveTo>
                  <a:pt x="5462814" y="5182431"/>
                </a:moveTo>
                <a:cubicBezTo>
                  <a:pt x="5462814" y="5182431"/>
                  <a:pt x="5475437" y="5182431"/>
                  <a:pt x="5475437" y="5195055"/>
                </a:cubicBezTo>
                <a:cubicBezTo>
                  <a:pt x="5462814" y="5195055"/>
                  <a:pt x="5475437" y="5195055"/>
                  <a:pt x="5462814" y="5195055"/>
                </a:cubicBezTo>
                <a:cubicBezTo>
                  <a:pt x="5462814" y="5195055"/>
                  <a:pt x="5462814" y="5195055"/>
                  <a:pt x="5475437" y="5182431"/>
                </a:cubicBezTo>
                <a:cubicBezTo>
                  <a:pt x="5462814" y="5182431"/>
                  <a:pt x="5462814" y="5195055"/>
                  <a:pt x="5449525" y="5182431"/>
                </a:cubicBezTo>
                <a:cubicBezTo>
                  <a:pt x="5449525" y="5195055"/>
                  <a:pt x="5462149" y="5207679"/>
                  <a:pt x="5449525" y="5220303"/>
                </a:cubicBezTo>
                <a:cubicBezTo>
                  <a:pt x="5475437" y="5220303"/>
                  <a:pt x="5475437" y="5220303"/>
                  <a:pt x="5475437" y="5220303"/>
                </a:cubicBezTo>
                <a:cubicBezTo>
                  <a:pt x="5475437" y="5207679"/>
                  <a:pt x="5475437" y="5195055"/>
                  <a:pt x="5475437" y="5182431"/>
                </a:cubicBezTo>
                <a:cubicBezTo>
                  <a:pt x="5476102" y="5182431"/>
                  <a:pt x="5462814" y="5169807"/>
                  <a:pt x="5462814" y="5182431"/>
                </a:cubicBezTo>
                <a:lnTo>
                  <a:pt x="5462814" y="5182431"/>
                </a:lnTo>
                <a:close/>
              </a:path>
            </a:pathLst>
          </a:custGeom>
          <a:solidFill>
            <a:srgbClr val="000000"/>
          </a:solidFill>
          <a:ln w="664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7" name="文本框 216">
            <a:extLst>
              <a:ext uri="{FF2B5EF4-FFF2-40B4-BE49-F238E27FC236}">
                <a16:creationId xmlns:a16="http://schemas.microsoft.com/office/drawing/2014/main" id="{E906DE14-66CC-C437-8C24-8E49BD3EDF44}"/>
              </a:ext>
            </a:extLst>
          </p:cNvPr>
          <p:cNvSpPr txBox="1"/>
          <p:nvPr/>
        </p:nvSpPr>
        <p:spPr>
          <a:xfrm>
            <a:off x="1529941" y="1192251"/>
            <a:ext cx="2255746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02</a:t>
            </a:r>
            <a:endParaRPr lang="zh-CN" altLang="en-US" sz="166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219" name="文本框 218">
            <a:extLst>
              <a:ext uri="{FF2B5EF4-FFF2-40B4-BE49-F238E27FC236}">
                <a16:creationId xmlns:a16="http://schemas.microsoft.com/office/drawing/2014/main" id="{9F95B670-A2A0-73F7-4E25-B5CA68052AEC}"/>
              </a:ext>
            </a:extLst>
          </p:cNvPr>
          <p:cNvSpPr txBox="1"/>
          <p:nvPr/>
        </p:nvSpPr>
        <p:spPr>
          <a:xfrm>
            <a:off x="4701686" y="2690053"/>
            <a:ext cx="191668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400" b="1"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dirty="0"/>
              <a:t>添加标题文本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D96AE3AE-9BD1-81F4-8570-4BEC489387D2}"/>
              </a:ext>
            </a:extLst>
          </p:cNvPr>
          <p:cNvSpPr txBox="1"/>
          <p:nvPr/>
        </p:nvSpPr>
        <p:spPr>
          <a:xfrm>
            <a:off x="1426698" y="3122679"/>
            <a:ext cx="8146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C00000"/>
                </a:solidFill>
                <a:latin typeface="微米有行" pitchFamily="2" charset="-128"/>
                <a:ea typeface="微米有行" pitchFamily="2" charset="-128"/>
              </a:rPr>
              <a:t>PART</a:t>
            </a:r>
            <a:endParaRPr lang="zh-CN" altLang="en-US" sz="2000" dirty="0">
              <a:solidFill>
                <a:srgbClr val="C00000"/>
              </a:solidFill>
              <a:latin typeface="微米有行" pitchFamily="2" charset="-128"/>
              <a:ea typeface="微米有行" pitchFamily="2" charset="-128"/>
            </a:endParaRPr>
          </a:p>
        </p:txBody>
      </p:sp>
      <p:sp>
        <p:nvSpPr>
          <p:cNvPr id="179" name="文本框 178">
            <a:extLst>
              <a:ext uri="{FF2B5EF4-FFF2-40B4-BE49-F238E27FC236}">
                <a16:creationId xmlns:a16="http://schemas.microsoft.com/office/drawing/2014/main" id="{E1DA1190-3925-C16B-8FF4-342CE518A248}"/>
              </a:ext>
            </a:extLst>
          </p:cNvPr>
          <p:cNvSpPr txBox="1"/>
          <p:nvPr/>
        </p:nvSpPr>
        <p:spPr>
          <a:xfrm>
            <a:off x="2987708" y="3693292"/>
            <a:ext cx="4157270" cy="103342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>
                <a:solidFill>
                  <a:schemeClr val="bg1">
                    <a:lumMod val="50000"/>
                  </a:schemeClr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</a:defRPr>
            </a:lvl1pPr>
          </a:lstStyle>
          <a:p>
            <a:r>
              <a:rPr lang="zh-CN" altLang="en-US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  <p:sp>
        <p:nvSpPr>
          <p:cNvPr id="182" name="任意多边形: 形状 181">
            <a:extLst>
              <a:ext uri="{FF2B5EF4-FFF2-40B4-BE49-F238E27FC236}">
                <a16:creationId xmlns:a16="http://schemas.microsoft.com/office/drawing/2014/main" id="{E07A9559-0F0E-9521-3DDC-D285B43C48E9}"/>
              </a:ext>
            </a:extLst>
          </p:cNvPr>
          <p:cNvSpPr/>
          <p:nvPr/>
        </p:nvSpPr>
        <p:spPr>
          <a:xfrm>
            <a:off x="227013" y="188912"/>
            <a:ext cx="11740554" cy="6480174"/>
          </a:xfrm>
          <a:custGeom>
            <a:avLst/>
            <a:gdLst>
              <a:gd name="connsiteX0" fmla="*/ 11589985 w 11740554"/>
              <a:gd name="connsiteY0" fmla="*/ 6330135 h 6480174"/>
              <a:gd name="connsiteX1" fmla="*/ 11589985 w 11740554"/>
              <a:gd name="connsiteY1" fmla="*/ 6412814 h 6480174"/>
              <a:gd name="connsiteX2" fmla="*/ 11672667 w 11740554"/>
              <a:gd name="connsiteY2" fmla="*/ 6412814 h 6480174"/>
              <a:gd name="connsiteX3" fmla="*/ 11672667 w 11740554"/>
              <a:gd name="connsiteY3" fmla="*/ 6330135 h 6480174"/>
              <a:gd name="connsiteX4" fmla="*/ 11589985 w 11740554"/>
              <a:gd name="connsiteY4" fmla="*/ 6330135 h 6480174"/>
              <a:gd name="connsiteX5" fmla="*/ 11303906 w 11740554"/>
              <a:gd name="connsiteY5" fmla="*/ 6330135 h 6480174"/>
              <a:gd name="connsiteX6" fmla="*/ 11303906 w 11740554"/>
              <a:gd name="connsiteY6" fmla="*/ 6412814 h 6480174"/>
              <a:gd name="connsiteX7" fmla="*/ 11386589 w 11740554"/>
              <a:gd name="connsiteY7" fmla="*/ 6412814 h 6480174"/>
              <a:gd name="connsiteX8" fmla="*/ 11386589 w 11740554"/>
              <a:gd name="connsiteY8" fmla="*/ 6330135 h 6480174"/>
              <a:gd name="connsiteX9" fmla="*/ 11303906 w 11740554"/>
              <a:gd name="connsiteY9" fmla="*/ 6330135 h 6480174"/>
              <a:gd name="connsiteX10" fmla="*/ 353965 w 11740554"/>
              <a:gd name="connsiteY10" fmla="*/ 6330135 h 6480174"/>
              <a:gd name="connsiteX11" fmla="*/ 353965 w 11740554"/>
              <a:gd name="connsiteY11" fmla="*/ 6412814 h 6480174"/>
              <a:gd name="connsiteX12" fmla="*/ 436645 w 11740554"/>
              <a:gd name="connsiteY12" fmla="*/ 6412814 h 6480174"/>
              <a:gd name="connsiteX13" fmla="*/ 436645 w 11740554"/>
              <a:gd name="connsiteY13" fmla="*/ 6330135 h 6480174"/>
              <a:gd name="connsiteX14" fmla="*/ 353965 w 11740554"/>
              <a:gd name="connsiteY14" fmla="*/ 6330135 h 6480174"/>
              <a:gd name="connsiteX15" fmla="*/ 67623 w 11740554"/>
              <a:gd name="connsiteY15" fmla="*/ 6330135 h 6480174"/>
              <a:gd name="connsiteX16" fmla="*/ 67623 w 11740554"/>
              <a:gd name="connsiteY16" fmla="*/ 6412814 h 6480174"/>
              <a:gd name="connsiteX17" fmla="*/ 150303 w 11740554"/>
              <a:gd name="connsiteY17" fmla="*/ 6412814 h 6480174"/>
              <a:gd name="connsiteX18" fmla="*/ 150303 w 11740554"/>
              <a:gd name="connsiteY18" fmla="*/ 6330135 h 6480174"/>
              <a:gd name="connsiteX19" fmla="*/ 67623 w 11740554"/>
              <a:gd name="connsiteY19" fmla="*/ 6330135 h 6480174"/>
              <a:gd name="connsiteX20" fmla="*/ 217926 w 11740554"/>
              <a:gd name="connsiteY20" fmla="*/ 6187492 h 6480174"/>
              <a:gd name="connsiteX21" fmla="*/ 217926 w 11740554"/>
              <a:gd name="connsiteY21" fmla="*/ 6189869 h 6480174"/>
              <a:gd name="connsiteX22" fmla="*/ 215286 w 11740554"/>
              <a:gd name="connsiteY22" fmla="*/ 6189869 h 6480174"/>
              <a:gd name="connsiteX23" fmla="*/ 215286 w 11740554"/>
              <a:gd name="connsiteY23" fmla="*/ 6262248 h 6480174"/>
              <a:gd name="connsiteX24" fmla="*/ 290039 w 11740554"/>
              <a:gd name="connsiteY24" fmla="*/ 6262248 h 6480174"/>
              <a:gd name="connsiteX25" fmla="*/ 290039 w 11740554"/>
              <a:gd name="connsiteY25" fmla="*/ 6187492 h 6480174"/>
              <a:gd name="connsiteX26" fmla="*/ 217926 w 11740554"/>
              <a:gd name="connsiteY26" fmla="*/ 6187492 h 6480174"/>
              <a:gd name="connsiteX27" fmla="*/ 11450249 w 11740554"/>
              <a:gd name="connsiteY27" fmla="*/ 6187229 h 6480174"/>
              <a:gd name="connsiteX28" fmla="*/ 11450249 w 11740554"/>
              <a:gd name="connsiteY28" fmla="*/ 6261982 h 6480174"/>
              <a:gd name="connsiteX29" fmla="*/ 11525005 w 11740554"/>
              <a:gd name="connsiteY29" fmla="*/ 6261982 h 6480174"/>
              <a:gd name="connsiteX30" fmla="*/ 11525005 w 11740554"/>
              <a:gd name="connsiteY30" fmla="*/ 6189605 h 6480174"/>
              <a:gd name="connsiteX31" fmla="*/ 11522362 w 11740554"/>
              <a:gd name="connsiteY31" fmla="*/ 6189605 h 6480174"/>
              <a:gd name="connsiteX32" fmla="*/ 11522362 w 11740554"/>
              <a:gd name="connsiteY32" fmla="*/ 6187229 h 6480174"/>
              <a:gd name="connsiteX33" fmla="*/ 11450249 w 11740554"/>
              <a:gd name="connsiteY33" fmla="*/ 6187229 h 6480174"/>
              <a:gd name="connsiteX34" fmla="*/ 11589985 w 11740554"/>
              <a:gd name="connsiteY34" fmla="*/ 6039303 h 6480174"/>
              <a:gd name="connsiteX35" fmla="*/ 11589985 w 11740554"/>
              <a:gd name="connsiteY35" fmla="*/ 6119605 h 6480174"/>
              <a:gd name="connsiteX36" fmla="*/ 11592625 w 11740554"/>
              <a:gd name="connsiteY36" fmla="*/ 6119605 h 6480174"/>
              <a:gd name="connsiteX37" fmla="*/ 11592625 w 11740554"/>
              <a:gd name="connsiteY37" fmla="*/ 6121982 h 6480174"/>
              <a:gd name="connsiteX38" fmla="*/ 11672667 w 11740554"/>
              <a:gd name="connsiteY38" fmla="*/ 6121982 h 6480174"/>
              <a:gd name="connsiteX39" fmla="*/ 11672667 w 11740554"/>
              <a:gd name="connsiteY39" fmla="*/ 6039303 h 6480174"/>
              <a:gd name="connsiteX40" fmla="*/ 11589985 w 11740554"/>
              <a:gd name="connsiteY40" fmla="*/ 6039303 h 6480174"/>
              <a:gd name="connsiteX41" fmla="*/ 67623 w 11740554"/>
              <a:gd name="connsiteY41" fmla="*/ 6039303 h 6480174"/>
              <a:gd name="connsiteX42" fmla="*/ 67623 w 11740554"/>
              <a:gd name="connsiteY42" fmla="*/ 6121982 h 6480174"/>
              <a:gd name="connsiteX43" fmla="*/ 147663 w 11740554"/>
              <a:gd name="connsiteY43" fmla="*/ 6121982 h 6480174"/>
              <a:gd name="connsiteX44" fmla="*/ 147663 w 11740554"/>
              <a:gd name="connsiteY44" fmla="*/ 6119605 h 6480174"/>
              <a:gd name="connsiteX45" fmla="*/ 150303 w 11740554"/>
              <a:gd name="connsiteY45" fmla="*/ 6119605 h 6480174"/>
              <a:gd name="connsiteX46" fmla="*/ 150303 w 11740554"/>
              <a:gd name="connsiteY46" fmla="*/ 6039303 h 6480174"/>
              <a:gd name="connsiteX47" fmla="*/ 67623 w 11740554"/>
              <a:gd name="connsiteY47" fmla="*/ 6039303 h 6480174"/>
              <a:gd name="connsiteX48" fmla="*/ 0 w 11740554"/>
              <a:gd name="connsiteY48" fmla="*/ 3874993 h 6480174"/>
              <a:gd name="connsiteX49" fmla="*/ 67623 w 11740554"/>
              <a:gd name="connsiteY49" fmla="*/ 3874993 h 6480174"/>
              <a:gd name="connsiteX50" fmla="*/ 67623 w 11740554"/>
              <a:gd name="connsiteY50" fmla="*/ 5971680 h 6480174"/>
              <a:gd name="connsiteX51" fmla="*/ 217926 w 11740554"/>
              <a:gd name="connsiteY51" fmla="*/ 5971680 h 6480174"/>
              <a:gd name="connsiteX52" fmla="*/ 217926 w 11740554"/>
              <a:gd name="connsiteY52" fmla="*/ 6119605 h 6480174"/>
              <a:gd name="connsiteX53" fmla="*/ 357928 w 11740554"/>
              <a:gd name="connsiteY53" fmla="*/ 6119605 h 6480174"/>
              <a:gd name="connsiteX54" fmla="*/ 357928 w 11740554"/>
              <a:gd name="connsiteY54" fmla="*/ 6262512 h 6480174"/>
              <a:gd name="connsiteX55" fmla="*/ 504268 w 11740554"/>
              <a:gd name="connsiteY55" fmla="*/ 6262512 h 6480174"/>
              <a:gd name="connsiteX56" fmla="*/ 504268 w 11740554"/>
              <a:gd name="connsiteY56" fmla="*/ 6412814 h 6480174"/>
              <a:gd name="connsiteX57" fmla="*/ 11236283 w 11740554"/>
              <a:gd name="connsiteY57" fmla="*/ 6412814 h 6480174"/>
              <a:gd name="connsiteX58" fmla="*/ 11236283 w 11740554"/>
              <a:gd name="connsiteY58" fmla="*/ 6262512 h 6480174"/>
              <a:gd name="connsiteX59" fmla="*/ 11382626 w 11740554"/>
              <a:gd name="connsiteY59" fmla="*/ 6262512 h 6480174"/>
              <a:gd name="connsiteX60" fmla="*/ 11382626 w 11740554"/>
              <a:gd name="connsiteY60" fmla="*/ 6119605 h 6480174"/>
              <a:gd name="connsiteX61" fmla="*/ 11522362 w 11740554"/>
              <a:gd name="connsiteY61" fmla="*/ 6119605 h 6480174"/>
              <a:gd name="connsiteX62" fmla="*/ 11522362 w 11740554"/>
              <a:gd name="connsiteY62" fmla="*/ 5971680 h 6480174"/>
              <a:gd name="connsiteX63" fmla="*/ 11672667 w 11740554"/>
              <a:gd name="connsiteY63" fmla="*/ 5971680 h 6480174"/>
              <a:gd name="connsiteX64" fmla="*/ 11672667 w 11740554"/>
              <a:gd name="connsiteY64" fmla="*/ 3874993 h 6480174"/>
              <a:gd name="connsiteX65" fmla="*/ 11740554 w 11740554"/>
              <a:gd name="connsiteY65" fmla="*/ 3874993 h 6480174"/>
              <a:gd name="connsiteX66" fmla="*/ 11740554 w 11740554"/>
              <a:gd name="connsiteY66" fmla="*/ 6189605 h 6480174"/>
              <a:gd name="connsiteX67" fmla="*/ 11592891 w 11740554"/>
              <a:gd name="connsiteY67" fmla="*/ 6189605 h 6480174"/>
              <a:gd name="connsiteX68" fmla="*/ 11592891 w 11740554"/>
              <a:gd name="connsiteY68" fmla="*/ 6262248 h 6480174"/>
              <a:gd name="connsiteX69" fmla="*/ 11740554 w 11740554"/>
              <a:gd name="connsiteY69" fmla="*/ 6262248 h 6480174"/>
              <a:gd name="connsiteX70" fmla="*/ 11740554 w 11740554"/>
              <a:gd name="connsiteY70" fmla="*/ 6480174 h 6480174"/>
              <a:gd name="connsiteX71" fmla="*/ 11522362 w 11740554"/>
              <a:gd name="connsiteY71" fmla="*/ 6480174 h 6480174"/>
              <a:gd name="connsiteX72" fmla="*/ 11522362 w 11740554"/>
              <a:gd name="connsiteY72" fmla="*/ 6329342 h 6480174"/>
              <a:gd name="connsiteX73" fmla="*/ 11454212 w 11740554"/>
              <a:gd name="connsiteY73" fmla="*/ 6329342 h 6480174"/>
              <a:gd name="connsiteX74" fmla="*/ 11454212 w 11740554"/>
              <a:gd name="connsiteY74" fmla="*/ 6480174 h 6480174"/>
              <a:gd name="connsiteX75" fmla="*/ 286079 w 11740554"/>
              <a:gd name="connsiteY75" fmla="*/ 6480174 h 6480174"/>
              <a:gd name="connsiteX76" fmla="*/ 286079 w 11740554"/>
              <a:gd name="connsiteY76" fmla="*/ 6329342 h 6480174"/>
              <a:gd name="connsiteX77" fmla="*/ 217926 w 11740554"/>
              <a:gd name="connsiteY77" fmla="*/ 6329342 h 6480174"/>
              <a:gd name="connsiteX78" fmla="*/ 217926 w 11740554"/>
              <a:gd name="connsiteY78" fmla="*/ 6480174 h 6480174"/>
              <a:gd name="connsiteX79" fmla="*/ 0 w 11740554"/>
              <a:gd name="connsiteY79" fmla="*/ 6480174 h 6480174"/>
              <a:gd name="connsiteX80" fmla="*/ 0 w 11740554"/>
              <a:gd name="connsiteY80" fmla="*/ 6262248 h 6480174"/>
              <a:gd name="connsiteX81" fmla="*/ 147663 w 11740554"/>
              <a:gd name="connsiteY81" fmla="*/ 6262248 h 6480174"/>
              <a:gd name="connsiteX82" fmla="*/ 147663 w 11740554"/>
              <a:gd name="connsiteY82" fmla="*/ 6189605 h 6480174"/>
              <a:gd name="connsiteX83" fmla="*/ 0 w 11740554"/>
              <a:gd name="connsiteY83" fmla="*/ 6189605 h 6480174"/>
              <a:gd name="connsiteX84" fmla="*/ 11592625 w 11740554"/>
              <a:gd name="connsiteY84" fmla="*/ 358455 h 6480174"/>
              <a:gd name="connsiteX85" fmla="*/ 11592625 w 11740554"/>
              <a:gd name="connsiteY85" fmla="*/ 360835 h 6480174"/>
              <a:gd name="connsiteX86" fmla="*/ 11589985 w 11740554"/>
              <a:gd name="connsiteY86" fmla="*/ 360835 h 6480174"/>
              <a:gd name="connsiteX87" fmla="*/ 11589985 w 11740554"/>
              <a:gd name="connsiteY87" fmla="*/ 441137 h 6480174"/>
              <a:gd name="connsiteX88" fmla="*/ 11672667 w 11740554"/>
              <a:gd name="connsiteY88" fmla="*/ 441137 h 6480174"/>
              <a:gd name="connsiteX89" fmla="*/ 11672667 w 11740554"/>
              <a:gd name="connsiteY89" fmla="*/ 358455 h 6480174"/>
              <a:gd name="connsiteX90" fmla="*/ 11592625 w 11740554"/>
              <a:gd name="connsiteY90" fmla="*/ 358455 h 6480174"/>
              <a:gd name="connsiteX91" fmla="*/ 67623 w 11740554"/>
              <a:gd name="connsiteY91" fmla="*/ 358455 h 6480174"/>
              <a:gd name="connsiteX92" fmla="*/ 67623 w 11740554"/>
              <a:gd name="connsiteY92" fmla="*/ 441137 h 6480174"/>
              <a:gd name="connsiteX93" fmla="*/ 150303 w 11740554"/>
              <a:gd name="connsiteY93" fmla="*/ 441137 h 6480174"/>
              <a:gd name="connsiteX94" fmla="*/ 150303 w 11740554"/>
              <a:gd name="connsiteY94" fmla="*/ 360835 h 6480174"/>
              <a:gd name="connsiteX95" fmla="*/ 147663 w 11740554"/>
              <a:gd name="connsiteY95" fmla="*/ 360835 h 6480174"/>
              <a:gd name="connsiteX96" fmla="*/ 147663 w 11740554"/>
              <a:gd name="connsiteY96" fmla="*/ 358455 h 6480174"/>
              <a:gd name="connsiteX97" fmla="*/ 67623 w 11740554"/>
              <a:gd name="connsiteY97" fmla="*/ 358455 h 6480174"/>
              <a:gd name="connsiteX98" fmla="*/ 11450249 w 11740554"/>
              <a:gd name="connsiteY98" fmla="*/ 218456 h 6480174"/>
              <a:gd name="connsiteX99" fmla="*/ 11450249 w 11740554"/>
              <a:gd name="connsiteY99" fmla="*/ 293212 h 6480174"/>
              <a:gd name="connsiteX100" fmla="*/ 11522362 w 11740554"/>
              <a:gd name="connsiteY100" fmla="*/ 293212 h 6480174"/>
              <a:gd name="connsiteX101" fmla="*/ 11522362 w 11740554"/>
              <a:gd name="connsiteY101" fmla="*/ 290832 h 6480174"/>
              <a:gd name="connsiteX102" fmla="*/ 11525005 w 11740554"/>
              <a:gd name="connsiteY102" fmla="*/ 290832 h 6480174"/>
              <a:gd name="connsiteX103" fmla="*/ 11525005 w 11740554"/>
              <a:gd name="connsiteY103" fmla="*/ 218456 h 6480174"/>
              <a:gd name="connsiteX104" fmla="*/ 11450249 w 11740554"/>
              <a:gd name="connsiteY104" fmla="*/ 218456 h 6480174"/>
              <a:gd name="connsiteX105" fmla="*/ 215549 w 11740554"/>
              <a:gd name="connsiteY105" fmla="*/ 218456 h 6480174"/>
              <a:gd name="connsiteX106" fmla="*/ 215549 w 11740554"/>
              <a:gd name="connsiteY106" fmla="*/ 290832 h 6480174"/>
              <a:gd name="connsiteX107" fmla="*/ 218192 w 11740554"/>
              <a:gd name="connsiteY107" fmla="*/ 290832 h 6480174"/>
              <a:gd name="connsiteX108" fmla="*/ 218192 w 11740554"/>
              <a:gd name="connsiteY108" fmla="*/ 293212 h 6480174"/>
              <a:gd name="connsiteX109" fmla="*/ 290305 w 11740554"/>
              <a:gd name="connsiteY109" fmla="*/ 293212 h 6480174"/>
              <a:gd name="connsiteX110" fmla="*/ 290305 w 11740554"/>
              <a:gd name="connsiteY110" fmla="*/ 218456 h 6480174"/>
              <a:gd name="connsiteX111" fmla="*/ 215549 w 11740554"/>
              <a:gd name="connsiteY111" fmla="*/ 218456 h 6480174"/>
              <a:gd name="connsiteX112" fmla="*/ 11589985 w 11740554"/>
              <a:gd name="connsiteY112" fmla="*/ 67623 h 6480174"/>
              <a:gd name="connsiteX113" fmla="*/ 11589985 w 11740554"/>
              <a:gd name="connsiteY113" fmla="*/ 150303 h 6480174"/>
              <a:gd name="connsiteX114" fmla="*/ 11672667 w 11740554"/>
              <a:gd name="connsiteY114" fmla="*/ 150303 h 6480174"/>
              <a:gd name="connsiteX115" fmla="*/ 11672667 w 11740554"/>
              <a:gd name="connsiteY115" fmla="*/ 67623 h 6480174"/>
              <a:gd name="connsiteX116" fmla="*/ 11589985 w 11740554"/>
              <a:gd name="connsiteY116" fmla="*/ 67623 h 6480174"/>
              <a:gd name="connsiteX117" fmla="*/ 11303906 w 11740554"/>
              <a:gd name="connsiteY117" fmla="*/ 67623 h 6480174"/>
              <a:gd name="connsiteX118" fmla="*/ 11303906 w 11740554"/>
              <a:gd name="connsiteY118" fmla="*/ 150303 h 6480174"/>
              <a:gd name="connsiteX119" fmla="*/ 11386589 w 11740554"/>
              <a:gd name="connsiteY119" fmla="*/ 150303 h 6480174"/>
              <a:gd name="connsiteX120" fmla="*/ 11386589 w 11740554"/>
              <a:gd name="connsiteY120" fmla="*/ 67623 h 6480174"/>
              <a:gd name="connsiteX121" fmla="*/ 11303906 w 11740554"/>
              <a:gd name="connsiteY121" fmla="*/ 67623 h 6480174"/>
              <a:gd name="connsiteX122" fmla="*/ 353965 w 11740554"/>
              <a:gd name="connsiteY122" fmla="*/ 67623 h 6480174"/>
              <a:gd name="connsiteX123" fmla="*/ 353965 w 11740554"/>
              <a:gd name="connsiteY123" fmla="*/ 150303 h 6480174"/>
              <a:gd name="connsiteX124" fmla="*/ 436645 w 11740554"/>
              <a:gd name="connsiteY124" fmla="*/ 150303 h 6480174"/>
              <a:gd name="connsiteX125" fmla="*/ 436645 w 11740554"/>
              <a:gd name="connsiteY125" fmla="*/ 67623 h 6480174"/>
              <a:gd name="connsiteX126" fmla="*/ 353965 w 11740554"/>
              <a:gd name="connsiteY126" fmla="*/ 67623 h 6480174"/>
              <a:gd name="connsiteX127" fmla="*/ 67623 w 11740554"/>
              <a:gd name="connsiteY127" fmla="*/ 67623 h 6480174"/>
              <a:gd name="connsiteX128" fmla="*/ 67623 w 11740554"/>
              <a:gd name="connsiteY128" fmla="*/ 150303 h 6480174"/>
              <a:gd name="connsiteX129" fmla="*/ 150303 w 11740554"/>
              <a:gd name="connsiteY129" fmla="*/ 150303 h 6480174"/>
              <a:gd name="connsiteX130" fmla="*/ 150303 w 11740554"/>
              <a:gd name="connsiteY130" fmla="*/ 67623 h 6480174"/>
              <a:gd name="connsiteX131" fmla="*/ 67623 w 11740554"/>
              <a:gd name="connsiteY131" fmla="*/ 67623 h 6480174"/>
              <a:gd name="connsiteX132" fmla="*/ 0 w 11740554"/>
              <a:gd name="connsiteY132" fmla="*/ 0 h 6480174"/>
              <a:gd name="connsiteX133" fmla="*/ 217926 w 11740554"/>
              <a:gd name="connsiteY133" fmla="*/ 0 h 6480174"/>
              <a:gd name="connsiteX134" fmla="*/ 217926 w 11740554"/>
              <a:gd name="connsiteY134" fmla="*/ 150832 h 6480174"/>
              <a:gd name="connsiteX135" fmla="*/ 286079 w 11740554"/>
              <a:gd name="connsiteY135" fmla="*/ 150832 h 6480174"/>
              <a:gd name="connsiteX136" fmla="*/ 286079 w 11740554"/>
              <a:gd name="connsiteY136" fmla="*/ 0 h 6480174"/>
              <a:gd name="connsiteX137" fmla="*/ 11454212 w 11740554"/>
              <a:gd name="connsiteY137" fmla="*/ 0 h 6480174"/>
              <a:gd name="connsiteX138" fmla="*/ 11454212 w 11740554"/>
              <a:gd name="connsiteY138" fmla="*/ 150832 h 6480174"/>
              <a:gd name="connsiteX139" fmla="*/ 11522362 w 11740554"/>
              <a:gd name="connsiteY139" fmla="*/ 150832 h 6480174"/>
              <a:gd name="connsiteX140" fmla="*/ 11522362 w 11740554"/>
              <a:gd name="connsiteY140" fmla="*/ 0 h 6480174"/>
              <a:gd name="connsiteX141" fmla="*/ 11740554 w 11740554"/>
              <a:gd name="connsiteY141" fmla="*/ 0 h 6480174"/>
              <a:gd name="connsiteX142" fmla="*/ 11740554 w 11740554"/>
              <a:gd name="connsiteY142" fmla="*/ 217926 h 6480174"/>
              <a:gd name="connsiteX143" fmla="*/ 11592891 w 11740554"/>
              <a:gd name="connsiteY143" fmla="*/ 217926 h 6480174"/>
              <a:gd name="connsiteX144" fmla="*/ 11592891 w 11740554"/>
              <a:gd name="connsiteY144" fmla="*/ 290832 h 6480174"/>
              <a:gd name="connsiteX145" fmla="*/ 11740554 w 11740554"/>
              <a:gd name="connsiteY145" fmla="*/ 290832 h 6480174"/>
              <a:gd name="connsiteX146" fmla="*/ 11740554 w 11740554"/>
              <a:gd name="connsiteY146" fmla="*/ 2301185 h 6480174"/>
              <a:gd name="connsiteX147" fmla="*/ 11740554 w 11740554"/>
              <a:gd name="connsiteY147" fmla="*/ 2350374 h 6480174"/>
              <a:gd name="connsiteX148" fmla="*/ 11740554 w 11740554"/>
              <a:gd name="connsiteY148" fmla="*/ 3874992 h 6480174"/>
              <a:gd name="connsiteX149" fmla="*/ 11672667 w 11740554"/>
              <a:gd name="connsiteY149" fmla="*/ 3874992 h 6480174"/>
              <a:gd name="connsiteX150" fmla="*/ 11672667 w 11740554"/>
              <a:gd name="connsiteY150" fmla="*/ 2335479 h 6480174"/>
              <a:gd name="connsiteX151" fmla="*/ 11672667 w 11740554"/>
              <a:gd name="connsiteY151" fmla="*/ 2301185 h 6480174"/>
              <a:gd name="connsiteX152" fmla="*/ 11672667 w 11740554"/>
              <a:gd name="connsiteY152" fmla="*/ 508761 h 6480174"/>
              <a:gd name="connsiteX153" fmla="*/ 11522098 w 11740554"/>
              <a:gd name="connsiteY153" fmla="*/ 508761 h 6480174"/>
              <a:gd name="connsiteX154" fmla="*/ 11522098 w 11740554"/>
              <a:gd name="connsiteY154" fmla="*/ 360835 h 6480174"/>
              <a:gd name="connsiteX155" fmla="*/ 11382362 w 11740554"/>
              <a:gd name="connsiteY155" fmla="*/ 360835 h 6480174"/>
              <a:gd name="connsiteX156" fmla="*/ 11382362 w 11740554"/>
              <a:gd name="connsiteY156" fmla="*/ 217926 h 6480174"/>
              <a:gd name="connsiteX157" fmla="*/ 11236020 w 11740554"/>
              <a:gd name="connsiteY157" fmla="*/ 217926 h 6480174"/>
              <a:gd name="connsiteX158" fmla="*/ 11236020 w 11740554"/>
              <a:gd name="connsiteY158" fmla="*/ 67623 h 6480174"/>
              <a:gd name="connsiteX159" fmla="*/ 504004 w 11740554"/>
              <a:gd name="connsiteY159" fmla="*/ 67623 h 6480174"/>
              <a:gd name="connsiteX160" fmla="*/ 504004 w 11740554"/>
              <a:gd name="connsiteY160" fmla="*/ 217926 h 6480174"/>
              <a:gd name="connsiteX161" fmla="*/ 357665 w 11740554"/>
              <a:gd name="connsiteY161" fmla="*/ 217926 h 6480174"/>
              <a:gd name="connsiteX162" fmla="*/ 357665 w 11740554"/>
              <a:gd name="connsiteY162" fmla="*/ 360835 h 6480174"/>
              <a:gd name="connsiteX163" fmla="*/ 217926 w 11740554"/>
              <a:gd name="connsiteY163" fmla="*/ 360835 h 6480174"/>
              <a:gd name="connsiteX164" fmla="*/ 217926 w 11740554"/>
              <a:gd name="connsiteY164" fmla="*/ 508761 h 6480174"/>
              <a:gd name="connsiteX165" fmla="*/ 67623 w 11740554"/>
              <a:gd name="connsiteY165" fmla="*/ 508761 h 6480174"/>
              <a:gd name="connsiteX166" fmla="*/ 67623 w 11740554"/>
              <a:gd name="connsiteY166" fmla="*/ 2348126 h 6480174"/>
              <a:gd name="connsiteX167" fmla="*/ 67623 w 11740554"/>
              <a:gd name="connsiteY167" fmla="*/ 2348126 h 6480174"/>
              <a:gd name="connsiteX168" fmla="*/ 67623 w 11740554"/>
              <a:gd name="connsiteY168" fmla="*/ 3874992 h 6480174"/>
              <a:gd name="connsiteX169" fmla="*/ 0 w 11740554"/>
              <a:gd name="connsiteY169" fmla="*/ 3874992 h 6480174"/>
              <a:gd name="connsiteX170" fmla="*/ 0 w 11740554"/>
              <a:gd name="connsiteY170" fmla="*/ 2301185 h 6480174"/>
              <a:gd name="connsiteX171" fmla="*/ 0 w 11740554"/>
              <a:gd name="connsiteY171" fmla="*/ 2301185 h 6480174"/>
              <a:gd name="connsiteX172" fmla="*/ 0 w 11740554"/>
              <a:gd name="connsiteY172" fmla="*/ 290569 h 6480174"/>
              <a:gd name="connsiteX173" fmla="*/ 147663 w 11740554"/>
              <a:gd name="connsiteY173" fmla="*/ 290569 h 6480174"/>
              <a:gd name="connsiteX174" fmla="*/ 147663 w 11740554"/>
              <a:gd name="connsiteY174" fmla="*/ 217926 h 6480174"/>
              <a:gd name="connsiteX175" fmla="*/ 0 w 11740554"/>
              <a:gd name="connsiteY175" fmla="*/ 217926 h 6480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740554" h="6480174">
                <a:moveTo>
                  <a:pt x="11589985" y="6330135"/>
                </a:moveTo>
                <a:cubicBezTo>
                  <a:pt x="11589985" y="6358927"/>
                  <a:pt x="11589985" y="6384022"/>
                  <a:pt x="11589985" y="6412814"/>
                </a:cubicBezTo>
                <a:cubicBezTo>
                  <a:pt x="11618777" y="6412814"/>
                  <a:pt x="11643872" y="6412814"/>
                  <a:pt x="11672667" y="6412814"/>
                </a:cubicBezTo>
                <a:cubicBezTo>
                  <a:pt x="11672667" y="6384022"/>
                  <a:pt x="11672667" y="6358927"/>
                  <a:pt x="11672667" y="6330135"/>
                </a:cubicBezTo>
                <a:cubicBezTo>
                  <a:pt x="11643872" y="6330135"/>
                  <a:pt x="11618777" y="6330135"/>
                  <a:pt x="11589985" y="6330135"/>
                </a:cubicBezTo>
                <a:close/>
                <a:moveTo>
                  <a:pt x="11303906" y="6330135"/>
                </a:moveTo>
                <a:cubicBezTo>
                  <a:pt x="11303906" y="6358927"/>
                  <a:pt x="11303906" y="6384022"/>
                  <a:pt x="11303906" y="6412814"/>
                </a:cubicBezTo>
                <a:cubicBezTo>
                  <a:pt x="11332701" y="6412814"/>
                  <a:pt x="11357794" y="6412814"/>
                  <a:pt x="11386589" y="6412814"/>
                </a:cubicBezTo>
                <a:cubicBezTo>
                  <a:pt x="11386589" y="6384022"/>
                  <a:pt x="11386589" y="6358927"/>
                  <a:pt x="11386589" y="6330135"/>
                </a:cubicBezTo>
                <a:cubicBezTo>
                  <a:pt x="11357794" y="6330135"/>
                  <a:pt x="11332701" y="6330135"/>
                  <a:pt x="11303906" y="6330135"/>
                </a:cubicBezTo>
                <a:close/>
                <a:moveTo>
                  <a:pt x="353965" y="6330135"/>
                </a:moveTo>
                <a:cubicBezTo>
                  <a:pt x="353965" y="6358927"/>
                  <a:pt x="353965" y="6384022"/>
                  <a:pt x="353965" y="6412814"/>
                </a:cubicBezTo>
                <a:cubicBezTo>
                  <a:pt x="382757" y="6412814"/>
                  <a:pt x="407853" y="6412814"/>
                  <a:pt x="436645" y="6412814"/>
                </a:cubicBezTo>
                <a:cubicBezTo>
                  <a:pt x="436645" y="6384022"/>
                  <a:pt x="436645" y="6358927"/>
                  <a:pt x="436645" y="6330135"/>
                </a:cubicBezTo>
                <a:cubicBezTo>
                  <a:pt x="407853" y="6330135"/>
                  <a:pt x="382757" y="6330135"/>
                  <a:pt x="353965" y="6330135"/>
                </a:cubicBezTo>
                <a:close/>
                <a:moveTo>
                  <a:pt x="67623" y="6330135"/>
                </a:moveTo>
                <a:cubicBezTo>
                  <a:pt x="67623" y="6358927"/>
                  <a:pt x="67623" y="6384022"/>
                  <a:pt x="67623" y="6412814"/>
                </a:cubicBezTo>
                <a:cubicBezTo>
                  <a:pt x="96415" y="6412814"/>
                  <a:pt x="121511" y="6412814"/>
                  <a:pt x="150303" y="6412814"/>
                </a:cubicBezTo>
                <a:cubicBezTo>
                  <a:pt x="150303" y="6384022"/>
                  <a:pt x="150303" y="6358927"/>
                  <a:pt x="150303" y="6330135"/>
                </a:cubicBezTo>
                <a:cubicBezTo>
                  <a:pt x="121511" y="6330135"/>
                  <a:pt x="96415" y="6330135"/>
                  <a:pt x="67623" y="6330135"/>
                </a:cubicBezTo>
                <a:close/>
                <a:moveTo>
                  <a:pt x="217926" y="6187492"/>
                </a:moveTo>
                <a:lnTo>
                  <a:pt x="217926" y="6189869"/>
                </a:lnTo>
                <a:lnTo>
                  <a:pt x="215286" y="6189869"/>
                </a:lnTo>
                <a:cubicBezTo>
                  <a:pt x="215286" y="6215757"/>
                  <a:pt x="215286" y="6235833"/>
                  <a:pt x="215286" y="6262248"/>
                </a:cubicBezTo>
                <a:cubicBezTo>
                  <a:pt x="242494" y="6262248"/>
                  <a:pt x="262833" y="6262248"/>
                  <a:pt x="290039" y="6262248"/>
                </a:cubicBezTo>
                <a:cubicBezTo>
                  <a:pt x="290039" y="6235040"/>
                  <a:pt x="290039" y="6214434"/>
                  <a:pt x="290039" y="6187492"/>
                </a:cubicBezTo>
                <a:cubicBezTo>
                  <a:pt x="263890" y="6187492"/>
                  <a:pt x="243814" y="6187492"/>
                  <a:pt x="217926" y="6187492"/>
                </a:cubicBezTo>
                <a:close/>
                <a:moveTo>
                  <a:pt x="11450249" y="6187229"/>
                </a:moveTo>
                <a:cubicBezTo>
                  <a:pt x="11450249" y="6214171"/>
                  <a:pt x="11450249" y="6234776"/>
                  <a:pt x="11450249" y="6261982"/>
                </a:cubicBezTo>
                <a:cubicBezTo>
                  <a:pt x="11477457" y="6261982"/>
                  <a:pt x="11498060" y="6261982"/>
                  <a:pt x="11525005" y="6261982"/>
                </a:cubicBezTo>
                <a:cubicBezTo>
                  <a:pt x="11525005" y="6235833"/>
                  <a:pt x="11525005" y="6215491"/>
                  <a:pt x="11525005" y="6189605"/>
                </a:cubicBezTo>
                <a:lnTo>
                  <a:pt x="11522362" y="6189605"/>
                </a:lnTo>
                <a:lnTo>
                  <a:pt x="11522362" y="6187229"/>
                </a:lnTo>
                <a:cubicBezTo>
                  <a:pt x="11496476" y="6187229"/>
                  <a:pt x="11476401" y="6187229"/>
                  <a:pt x="11450249" y="6187229"/>
                </a:cubicBezTo>
                <a:close/>
                <a:moveTo>
                  <a:pt x="11589985" y="6039303"/>
                </a:moveTo>
                <a:cubicBezTo>
                  <a:pt x="11589985" y="6067302"/>
                  <a:pt x="11589985" y="6091867"/>
                  <a:pt x="11589985" y="6119605"/>
                </a:cubicBezTo>
                <a:lnTo>
                  <a:pt x="11592625" y="6119605"/>
                </a:lnTo>
                <a:lnTo>
                  <a:pt x="11592625" y="6121982"/>
                </a:lnTo>
                <a:cubicBezTo>
                  <a:pt x="11620363" y="6121982"/>
                  <a:pt x="11644665" y="6121982"/>
                  <a:pt x="11672667" y="6121982"/>
                </a:cubicBezTo>
                <a:cubicBezTo>
                  <a:pt x="11672667" y="6093190"/>
                  <a:pt x="11672667" y="6068358"/>
                  <a:pt x="11672667" y="6039303"/>
                </a:cubicBezTo>
                <a:cubicBezTo>
                  <a:pt x="11643872" y="6039303"/>
                  <a:pt x="11618777" y="6039303"/>
                  <a:pt x="11589985" y="6039303"/>
                </a:cubicBezTo>
                <a:close/>
                <a:moveTo>
                  <a:pt x="67623" y="6039303"/>
                </a:moveTo>
                <a:cubicBezTo>
                  <a:pt x="67623" y="6068095"/>
                  <a:pt x="67623" y="6093190"/>
                  <a:pt x="67623" y="6121982"/>
                </a:cubicBezTo>
                <a:cubicBezTo>
                  <a:pt x="95625" y="6121982"/>
                  <a:pt x="119927" y="6121982"/>
                  <a:pt x="147663" y="6121982"/>
                </a:cubicBezTo>
                <a:lnTo>
                  <a:pt x="147663" y="6119605"/>
                </a:lnTo>
                <a:lnTo>
                  <a:pt x="150303" y="6119605"/>
                </a:lnTo>
                <a:cubicBezTo>
                  <a:pt x="150303" y="6091604"/>
                  <a:pt x="150303" y="6067302"/>
                  <a:pt x="150303" y="6039303"/>
                </a:cubicBezTo>
                <a:cubicBezTo>
                  <a:pt x="121511" y="6039303"/>
                  <a:pt x="96415" y="6039303"/>
                  <a:pt x="67623" y="6039303"/>
                </a:cubicBezTo>
                <a:close/>
                <a:moveTo>
                  <a:pt x="0" y="3874993"/>
                </a:moveTo>
                <a:lnTo>
                  <a:pt x="67623" y="3874993"/>
                </a:lnTo>
                <a:lnTo>
                  <a:pt x="67623" y="5971680"/>
                </a:lnTo>
                <a:lnTo>
                  <a:pt x="217926" y="5971680"/>
                </a:lnTo>
                <a:lnTo>
                  <a:pt x="217926" y="6119605"/>
                </a:lnTo>
                <a:lnTo>
                  <a:pt x="357928" y="6119605"/>
                </a:lnTo>
                <a:lnTo>
                  <a:pt x="357928" y="6262512"/>
                </a:lnTo>
                <a:lnTo>
                  <a:pt x="504268" y="6262512"/>
                </a:lnTo>
                <a:lnTo>
                  <a:pt x="504268" y="6412814"/>
                </a:lnTo>
                <a:lnTo>
                  <a:pt x="11236283" y="6412814"/>
                </a:lnTo>
                <a:lnTo>
                  <a:pt x="11236283" y="6262512"/>
                </a:lnTo>
                <a:lnTo>
                  <a:pt x="11382626" y="6262512"/>
                </a:lnTo>
                <a:lnTo>
                  <a:pt x="11382626" y="6119605"/>
                </a:lnTo>
                <a:lnTo>
                  <a:pt x="11522362" y="6119605"/>
                </a:lnTo>
                <a:lnTo>
                  <a:pt x="11522362" y="5971680"/>
                </a:lnTo>
                <a:lnTo>
                  <a:pt x="11672667" y="5971680"/>
                </a:lnTo>
                <a:lnTo>
                  <a:pt x="11672667" y="3874993"/>
                </a:lnTo>
                <a:lnTo>
                  <a:pt x="11740554" y="3874993"/>
                </a:lnTo>
                <a:lnTo>
                  <a:pt x="11740554" y="6189605"/>
                </a:lnTo>
                <a:lnTo>
                  <a:pt x="11592891" y="6189605"/>
                </a:lnTo>
                <a:lnTo>
                  <a:pt x="11592891" y="6262248"/>
                </a:lnTo>
                <a:lnTo>
                  <a:pt x="11740554" y="6262248"/>
                </a:lnTo>
                <a:lnTo>
                  <a:pt x="11740554" y="6480174"/>
                </a:lnTo>
                <a:lnTo>
                  <a:pt x="11522362" y="6480174"/>
                </a:lnTo>
                <a:lnTo>
                  <a:pt x="11522362" y="6329342"/>
                </a:lnTo>
                <a:lnTo>
                  <a:pt x="11454212" y="6329342"/>
                </a:lnTo>
                <a:lnTo>
                  <a:pt x="11454212" y="6480174"/>
                </a:lnTo>
                <a:lnTo>
                  <a:pt x="286079" y="6480174"/>
                </a:lnTo>
                <a:lnTo>
                  <a:pt x="286079" y="6329342"/>
                </a:lnTo>
                <a:lnTo>
                  <a:pt x="217926" y="6329342"/>
                </a:lnTo>
                <a:lnTo>
                  <a:pt x="217926" y="6480174"/>
                </a:lnTo>
                <a:lnTo>
                  <a:pt x="0" y="6480174"/>
                </a:lnTo>
                <a:lnTo>
                  <a:pt x="0" y="6262248"/>
                </a:lnTo>
                <a:lnTo>
                  <a:pt x="147663" y="6262248"/>
                </a:lnTo>
                <a:lnTo>
                  <a:pt x="147663" y="6189605"/>
                </a:lnTo>
                <a:lnTo>
                  <a:pt x="0" y="6189605"/>
                </a:lnTo>
                <a:close/>
                <a:moveTo>
                  <a:pt x="11592625" y="358455"/>
                </a:moveTo>
                <a:lnTo>
                  <a:pt x="11592625" y="360835"/>
                </a:lnTo>
                <a:lnTo>
                  <a:pt x="11589985" y="360835"/>
                </a:lnTo>
                <a:cubicBezTo>
                  <a:pt x="11589985" y="388834"/>
                  <a:pt x="11589985" y="413136"/>
                  <a:pt x="11589985" y="441137"/>
                </a:cubicBezTo>
                <a:cubicBezTo>
                  <a:pt x="11618777" y="441137"/>
                  <a:pt x="11643872" y="441137"/>
                  <a:pt x="11672667" y="441137"/>
                </a:cubicBezTo>
                <a:cubicBezTo>
                  <a:pt x="11672667" y="412343"/>
                  <a:pt x="11672667" y="387250"/>
                  <a:pt x="11672667" y="358455"/>
                </a:cubicBezTo>
                <a:cubicBezTo>
                  <a:pt x="11644665" y="358455"/>
                  <a:pt x="11620627" y="358455"/>
                  <a:pt x="11592625" y="358455"/>
                </a:cubicBezTo>
                <a:close/>
                <a:moveTo>
                  <a:pt x="67623" y="358455"/>
                </a:moveTo>
                <a:cubicBezTo>
                  <a:pt x="67623" y="387250"/>
                  <a:pt x="67623" y="412343"/>
                  <a:pt x="67623" y="441137"/>
                </a:cubicBezTo>
                <a:cubicBezTo>
                  <a:pt x="96415" y="441137"/>
                  <a:pt x="121511" y="441137"/>
                  <a:pt x="150303" y="441137"/>
                </a:cubicBezTo>
                <a:cubicBezTo>
                  <a:pt x="150303" y="413136"/>
                  <a:pt x="150303" y="388834"/>
                  <a:pt x="150303" y="360835"/>
                </a:cubicBezTo>
                <a:lnTo>
                  <a:pt x="147663" y="360835"/>
                </a:lnTo>
                <a:lnTo>
                  <a:pt x="147663" y="358455"/>
                </a:lnTo>
                <a:cubicBezTo>
                  <a:pt x="119927" y="358455"/>
                  <a:pt x="95625" y="358455"/>
                  <a:pt x="67623" y="358455"/>
                </a:cubicBezTo>
                <a:close/>
                <a:moveTo>
                  <a:pt x="11450249" y="218456"/>
                </a:moveTo>
                <a:cubicBezTo>
                  <a:pt x="11450249" y="245664"/>
                  <a:pt x="11450249" y="266267"/>
                  <a:pt x="11450249" y="293212"/>
                </a:cubicBezTo>
                <a:cubicBezTo>
                  <a:pt x="11476401" y="293212"/>
                  <a:pt x="11496740" y="293212"/>
                  <a:pt x="11522362" y="293212"/>
                </a:cubicBezTo>
                <a:lnTo>
                  <a:pt x="11522362" y="290832"/>
                </a:lnTo>
                <a:lnTo>
                  <a:pt x="11525005" y="290832"/>
                </a:lnTo>
                <a:cubicBezTo>
                  <a:pt x="11525005" y="264946"/>
                  <a:pt x="11525005" y="244607"/>
                  <a:pt x="11525005" y="218456"/>
                </a:cubicBezTo>
                <a:cubicBezTo>
                  <a:pt x="11497796" y="218456"/>
                  <a:pt x="11477191" y="218456"/>
                  <a:pt x="11450249" y="218456"/>
                </a:cubicBezTo>
                <a:close/>
                <a:moveTo>
                  <a:pt x="215549" y="218456"/>
                </a:moveTo>
                <a:cubicBezTo>
                  <a:pt x="215549" y="244871"/>
                  <a:pt x="215549" y="264946"/>
                  <a:pt x="215549" y="290832"/>
                </a:cubicBezTo>
                <a:lnTo>
                  <a:pt x="218192" y="290832"/>
                </a:lnTo>
                <a:lnTo>
                  <a:pt x="218192" y="293212"/>
                </a:lnTo>
                <a:cubicBezTo>
                  <a:pt x="244078" y="293212"/>
                  <a:pt x="264153" y="293212"/>
                  <a:pt x="290305" y="293212"/>
                </a:cubicBezTo>
                <a:cubicBezTo>
                  <a:pt x="290305" y="266267"/>
                  <a:pt x="290305" y="245664"/>
                  <a:pt x="290305" y="218456"/>
                </a:cubicBezTo>
                <a:cubicBezTo>
                  <a:pt x="263097" y="218456"/>
                  <a:pt x="242494" y="218456"/>
                  <a:pt x="215549" y="218456"/>
                </a:cubicBezTo>
                <a:close/>
                <a:moveTo>
                  <a:pt x="11589985" y="67623"/>
                </a:moveTo>
                <a:cubicBezTo>
                  <a:pt x="11589985" y="96415"/>
                  <a:pt x="11589985" y="121511"/>
                  <a:pt x="11589985" y="150303"/>
                </a:cubicBezTo>
                <a:cubicBezTo>
                  <a:pt x="11618777" y="150303"/>
                  <a:pt x="11643872" y="150303"/>
                  <a:pt x="11672667" y="150303"/>
                </a:cubicBezTo>
                <a:cubicBezTo>
                  <a:pt x="11672667" y="121511"/>
                  <a:pt x="11672667" y="96415"/>
                  <a:pt x="11672667" y="67623"/>
                </a:cubicBezTo>
                <a:cubicBezTo>
                  <a:pt x="11643872" y="67623"/>
                  <a:pt x="11618777" y="67623"/>
                  <a:pt x="11589985" y="67623"/>
                </a:cubicBezTo>
                <a:close/>
                <a:moveTo>
                  <a:pt x="11303906" y="67623"/>
                </a:moveTo>
                <a:cubicBezTo>
                  <a:pt x="11303906" y="96415"/>
                  <a:pt x="11303906" y="121511"/>
                  <a:pt x="11303906" y="150303"/>
                </a:cubicBezTo>
                <a:cubicBezTo>
                  <a:pt x="11332701" y="150303"/>
                  <a:pt x="11357794" y="150303"/>
                  <a:pt x="11386589" y="150303"/>
                </a:cubicBezTo>
                <a:cubicBezTo>
                  <a:pt x="11386589" y="121511"/>
                  <a:pt x="11386589" y="96415"/>
                  <a:pt x="11386589" y="67623"/>
                </a:cubicBezTo>
                <a:cubicBezTo>
                  <a:pt x="11357794" y="67623"/>
                  <a:pt x="11332701" y="67623"/>
                  <a:pt x="11303906" y="67623"/>
                </a:cubicBezTo>
                <a:close/>
                <a:moveTo>
                  <a:pt x="353965" y="67623"/>
                </a:moveTo>
                <a:cubicBezTo>
                  <a:pt x="353965" y="96415"/>
                  <a:pt x="353965" y="121511"/>
                  <a:pt x="353965" y="150303"/>
                </a:cubicBezTo>
                <a:cubicBezTo>
                  <a:pt x="382757" y="150303"/>
                  <a:pt x="407853" y="150303"/>
                  <a:pt x="436645" y="150303"/>
                </a:cubicBezTo>
                <a:cubicBezTo>
                  <a:pt x="436645" y="121511"/>
                  <a:pt x="436645" y="96415"/>
                  <a:pt x="436645" y="67623"/>
                </a:cubicBezTo>
                <a:cubicBezTo>
                  <a:pt x="407853" y="67623"/>
                  <a:pt x="382757" y="67623"/>
                  <a:pt x="353965" y="67623"/>
                </a:cubicBezTo>
                <a:close/>
                <a:moveTo>
                  <a:pt x="67623" y="67623"/>
                </a:moveTo>
                <a:cubicBezTo>
                  <a:pt x="67623" y="96415"/>
                  <a:pt x="67623" y="121511"/>
                  <a:pt x="67623" y="150303"/>
                </a:cubicBezTo>
                <a:cubicBezTo>
                  <a:pt x="96415" y="150303"/>
                  <a:pt x="121511" y="150303"/>
                  <a:pt x="150303" y="150303"/>
                </a:cubicBezTo>
                <a:cubicBezTo>
                  <a:pt x="150303" y="121511"/>
                  <a:pt x="150303" y="96415"/>
                  <a:pt x="150303" y="67623"/>
                </a:cubicBezTo>
                <a:cubicBezTo>
                  <a:pt x="121511" y="67623"/>
                  <a:pt x="96415" y="67623"/>
                  <a:pt x="67623" y="67623"/>
                </a:cubicBezTo>
                <a:close/>
                <a:moveTo>
                  <a:pt x="0" y="0"/>
                </a:moveTo>
                <a:lnTo>
                  <a:pt x="217926" y="0"/>
                </a:lnTo>
                <a:lnTo>
                  <a:pt x="217926" y="150832"/>
                </a:lnTo>
                <a:lnTo>
                  <a:pt x="286079" y="150832"/>
                </a:lnTo>
                <a:lnTo>
                  <a:pt x="286079" y="0"/>
                </a:lnTo>
                <a:lnTo>
                  <a:pt x="11454212" y="0"/>
                </a:lnTo>
                <a:lnTo>
                  <a:pt x="11454212" y="150832"/>
                </a:lnTo>
                <a:lnTo>
                  <a:pt x="11522362" y="150832"/>
                </a:lnTo>
                <a:lnTo>
                  <a:pt x="11522362" y="0"/>
                </a:lnTo>
                <a:lnTo>
                  <a:pt x="11740554" y="0"/>
                </a:lnTo>
                <a:lnTo>
                  <a:pt x="11740554" y="217926"/>
                </a:lnTo>
                <a:lnTo>
                  <a:pt x="11592891" y="217926"/>
                </a:lnTo>
                <a:lnTo>
                  <a:pt x="11592891" y="290832"/>
                </a:lnTo>
                <a:lnTo>
                  <a:pt x="11740554" y="290832"/>
                </a:lnTo>
                <a:lnTo>
                  <a:pt x="11740554" y="2301185"/>
                </a:lnTo>
                <a:lnTo>
                  <a:pt x="11740554" y="2350374"/>
                </a:lnTo>
                <a:lnTo>
                  <a:pt x="11740554" y="3874992"/>
                </a:lnTo>
                <a:lnTo>
                  <a:pt x="11672667" y="3874992"/>
                </a:lnTo>
                <a:lnTo>
                  <a:pt x="11672667" y="2335479"/>
                </a:lnTo>
                <a:lnTo>
                  <a:pt x="11672667" y="2301185"/>
                </a:lnTo>
                <a:lnTo>
                  <a:pt x="11672667" y="508761"/>
                </a:lnTo>
                <a:lnTo>
                  <a:pt x="11522098" y="508761"/>
                </a:lnTo>
                <a:lnTo>
                  <a:pt x="11522098" y="360835"/>
                </a:lnTo>
                <a:lnTo>
                  <a:pt x="11382362" y="360835"/>
                </a:lnTo>
                <a:lnTo>
                  <a:pt x="11382362" y="217926"/>
                </a:lnTo>
                <a:lnTo>
                  <a:pt x="11236020" y="217926"/>
                </a:lnTo>
                <a:lnTo>
                  <a:pt x="11236020" y="67623"/>
                </a:lnTo>
                <a:lnTo>
                  <a:pt x="504004" y="67623"/>
                </a:lnTo>
                <a:lnTo>
                  <a:pt x="504004" y="217926"/>
                </a:lnTo>
                <a:lnTo>
                  <a:pt x="357665" y="217926"/>
                </a:lnTo>
                <a:lnTo>
                  <a:pt x="357665" y="360835"/>
                </a:lnTo>
                <a:lnTo>
                  <a:pt x="217926" y="360835"/>
                </a:lnTo>
                <a:lnTo>
                  <a:pt x="217926" y="508761"/>
                </a:lnTo>
                <a:lnTo>
                  <a:pt x="67623" y="508761"/>
                </a:lnTo>
                <a:lnTo>
                  <a:pt x="67623" y="2348126"/>
                </a:lnTo>
                <a:lnTo>
                  <a:pt x="67623" y="2348126"/>
                </a:lnTo>
                <a:lnTo>
                  <a:pt x="67623" y="3874992"/>
                </a:lnTo>
                <a:lnTo>
                  <a:pt x="0" y="3874992"/>
                </a:lnTo>
                <a:lnTo>
                  <a:pt x="0" y="2301185"/>
                </a:lnTo>
                <a:lnTo>
                  <a:pt x="0" y="2301185"/>
                </a:lnTo>
                <a:lnTo>
                  <a:pt x="0" y="290569"/>
                </a:lnTo>
                <a:lnTo>
                  <a:pt x="147663" y="290569"/>
                </a:lnTo>
                <a:lnTo>
                  <a:pt x="147663" y="217926"/>
                </a:lnTo>
                <a:lnTo>
                  <a:pt x="0" y="217926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  <a:alpha val="71000"/>
                </a:schemeClr>
              </a:gs>
              <a:gs pos="43000">
                <a:schemeClr val="bg1">
                  <a:lumMod val="75000"/>
                  <a:alpha val="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7200000" scaled="0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372127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文本框 183">
            <a:extLst>
              <a:ext uri="{FF2B5EF4-FFF2-40B4-BE49-F238E27FC236}">
                <a16:creationId xmlns:a16="http://schemas.microsoft.com/office/drawing/2014/main" id="{0EC35948-1572-FA70-4133-8F99556CA6E1}"/>
              </a:ext>
            </a:extLst>
          </p:cNvPr>
          <p:cNvSpPr txBox="1"/>
          <p:nvPr/>
        </p:nvSpPr>
        <p:spPr>
          <a:xfrm>
            <a:off x="321964" y="95829"/>
            <a:ext cx="7825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800" dirty="0">
                <a:gradFill>
                  <a:gsLst>
                    <a:gs pos="35000">
                      <a:schemeClr val="tx1">
                        <a:lumMod val="95000"/>
                        <a:lumOff val="5000"/>
                      </a:schemeClr>
                    </a:gs>
                    <a:gs pos="83000">
                      <a:schemeClr val="tx1">
                        <a:lumMod val="95000"/>
                        <a:lumOff val="5000"/>
                        <a:alpha val="0"/>
                      </a:schemeClr>
                    </a:gs>
                  </a:gsLst>
                  <a:lin ang="7200000" scaled="0"/>
                </a:gradFill>
                <a:latin typeface="猫啃网风雅宋" panose="02020700000000000000" pitchFamily="18" charset="-122"/>
                <a:ea typeface="猫啃网风雅宋" panose="02020700000000000000" pitchFamily="18" charset="-122"/>
              </a:rPr>
              <a:t>02</a:t>
            </a:r>
            <a:endParaRPr lang="zh-CN" altLang="en-US" sz="4800" dirty="0">
              <a:gradFill>
                <a:gsLst>
                  <a:gs pos="35000">
                    <a:schemeClr val="tx1">
                      <a:lumMod val="95000"/>
                      <a:lumOff val="5000"/>
                    </a:schemeClr>
                  </a:gs>
                  <a:gs pos="83000">
                    <a:schemeClr val="tx1">
                      <a:lumMod val="95000"/>
                      <a:lumOff val="5000"/>
                      <a:alpha val="0"/>
                    </a:schemeClr>
                  </a:gs>
                </a:gsLst>
                <a:lin ang="7200000" scaled="0"/>
              </a:gradFill>
              <a:latin typeface="猫啃网风雅宋" panose="02020700000000000000" pitchFamily="18" charset="-122"/>
              <a:ea typeface="猫啃网风雅宋" panose="02020700000000000000" pitchFamily="18" charset="-122"/>
            </a:endParaRPr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02611170-1F7A-0133-BD67-85F8A8872A95}"/>
              </a:ext>
            </a:extLst>
          </p:cNvPr>
          <p:cNvSpPr txBox="1"/>
          <p:nvPr/>
        </p:nvSpPr>
        <p:spPr>
          <a:xfrm>
            <a:off x="1124929" y="252977"/>
            <a:ext cx="39303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猫啃网风雅宋" panose="02020700000000000000" pitchFamily="18" charset="-122"/>
                <a:ea typeface="猫啃网风雅宋" panose="02020700000000000000" pitchFamily="18" charset="-122"/>
              </a:rPr>
              <a:t>单击此处添加标题文本</a:t>
            </a:r>
          </a:p>
        </p:txBody>
      </p:sp>
      <p:grpSp>
        <p:nvGrpSpPr>
          <p:cNvPr id="2" name="išḷîḑe">
            <a:extLst>
              <a:ext uri="{FF2B5EF4-FFF2-40B4-BE49-F238E27FC236}">
                <a16:creationId xmlns:a16="http://schemas.microsoft.com/office/drawing/2014/main" id="{9E5D119C-8096-B4E0-F986-A355273C6F87}"/>
              </a:ext>
            </a:extLst>
          </p:cNvPr>
          <p:cNvGrpSpPr/>
          <p:nvPr/>
        </p:nvGrpSpPr>
        <p:grpSpPr>
          <a:xfrm>
            <a:off x="895404" y="1575021"/>
            <a:ext cx="3933806" cy="3707957"/>
            <a:chOff x="959175" y="1784571"/>
            <a:chExt cx="3933806" cy="3707957"/>
          </a:xfrm>
        </p:grpSpPr>
        <p:sp>
          <p:nvSpPr>
            <p:cNvPr id="3" name="îṩḷíḋê">
              <a:extLst>
                <a:ext uri="{FF2B5EF4-FFF2-40B4-BE49-F238E27FC236}">
                  <a16:creationId xmlns:a16="http://schemas.microsoft.com/office/drawing/2014/main" id="{67EFDE9A-8DEB-5D1B-CB34-D9DFF3FC119D}"/>
                </a:ext>
              </a:extLst>
            </p:cNvPr>
            <p:cNvSpPr/>
            <p:nvPr/>
          </p:nvSpPr>
          <p:spPr>
            <a:xfrm>
              <a:off x="2003342" y="2713536"/>
              <a:ext cx="1845475" cy="1850027"/>
            </a:xfrm>
            <a:custGeom>
              <a:avLst/>
              <a:gdLst>
                <a:gd name="connsiteX0" fmla="*/ 1333631 w 1845475"/>
                <a:gd name="connsiteY0" fmla="*/ 1048989 h 1850027"/>
                <a:gd name="connsiteX1" fmla="*/ 1845475 w 1845475"/>
                <a:gd name="connsiteY1" fmla="*/ 1048989 h 1850027"/>
                <a:gd name="connsiteX2" fmla="*/ 1593272 w 1845475"/>
                <a:gd name="connsiteY2" fmla="*/ 1630151 h 1850027"/>
                <a:gd name="connsiteX3" fmla="*/ 1046360 w 1845475"/>
                <a:gd name="connsiteY3" fmla="*/ 1850027 h 1850027"/>
                <a:gd name="connsiteX4" fmla="*/ 1046360 w 1845475"/>
                <a:gd name="connsiteY4" fmla="*/ 1328144 h 1850027"/>
                <a:gd name="connsiteX5" fmla="*/ 1115343 w 1845475"/>
                <a:gd name="connsiteY5" fmla="*/ 1134448 h 1850027"/>
                <a:gd name="connsiteX6" fmla="*/ 1333631 w 1845475"/>
                <a:gd name="connsiteY6" fmla="*/ 1048989 h 1850027"/>
                <a:gd name="connsiteX7" fmla="*/ 0 w 1845475"/>
                <a:gd name="connsiteY7" fmla="*/ 1048978 h 1850027"/>
                <a:gd name="connsiteX8" fmla="*/ 511814 w 1845475"/>
                <a:gd name="connsiteY8" fmla="*/ 1048978 h 1850027"/>
                <a:gd name="connsiteX9" fmla="*/ 730122 w 1845475"/>
                <a:gd name="connsiteY9" fmla="*/ 1134437 h 1850027"/>
                <a:gd name="connsiteX10" fmla="*/ 799110 w 1845475"/>
                <a:gd name="connsiteY10" fmla="*/ 1328133 h 1850027"/>
                <a:gd name="connsiteX11" fmla="*/ 799110 w 1845475"/>
                <a:gd name="connsiteY11" fmla="*/ 1850015 h 1850027"/>
                <a:gd name="connsiteX12" fmla="*/ 249250 w 1845475"/>
                <a:gd name="connsiteY12" fmla="*/ 1630139 h 1850027"/>
                <a:gd name="connsiteX13" fmla="*/ 0 w 1845475"/>
                <a:gd name="connsiteY13" fmla="*/ 1048978 h 1850027"/>
                <a:gd name="connsiteX14" fmla="*/ 1046362 w 1845475"/>
                <a:gd name="connsiteY14" fmla="*/ 11 h 1850027"/>
                <a:gd name="connsiteX15" fmla="*/ 1593270 w 1845475"/>
                <a:gd name="connsiteY15" fmla="*/ 222617 h 1850027"/>
                <a:gd name="connsiteX16" fmla="*/ 1845472 w 1845475"/>
                <a:gd name="connsiteY16" fmla="*/ 801049 h 1850027"/>
                <a:gd name="connsiteX17" fmla="*/ 1333631 w 1845475"/>
                <a:gd name="connsiteY17" fmla="*/ 801049 h 1850027"/>
                <a:gd name="connsiteX18" fmla="*/ 1115344 w 1845475"/>
                <a:gd name="connsiteY18" fmla="*/ 715589 h 1850027"/>
                <a:gd name="connsiteX19" fmla="*/ 1046362 w 1845475"/>
                <a:gd name="connsiteY19" fmla="*/ 521893 h 1850027"/>
                <a:gd name="connsiteX20" fmla="*/ 801283 w 1845475"/>
                <a:gd name="connsiteY20" fmla="*/ 0 h 1850027"/>
                <a:gd name="connsiteX21" fmla="*/ 801283 w 1845475"/>
                <a:gd name="connsiteY21" fmla="*/ 521883 h 1850027"/>
                <a:gd name="connsiteX22" fmla="*/ 732301 w 1845475"/>
                <a:gd name="connsiteY22" fmla="*/ 715579 h 1850027"/>
                <a:gd name="connsiteX23" fmla="*/ 514012 w 1845475"/>
                <a:gd name="connsiteY23" fmla="*/ 801039 h 1850027"/>
                <a:gd name="connsiteX24" fmla="*/ 2167 w 1845475"/>
                <a:gd name="connsiteY24" fmla="*/ 801039 h 1850027"/>
                <a:gd name="connsiteX25" fmla="*/ 255189 w 1845475"/>
                <a:gd name="connsiteY25" fmla="*/ 217071 h 1850027"/>
                <a:gd name="connsiteX26" fmla="*/ 801283 w 1845475"/>
                <a:gd name="connsiteY26" fmla="*/ 0 h 185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5475" h="1850027">
                  <a:moveTo>
                    <a:pt x="1333631" y="1048989"/>
                  </a:moveTo>
                  <a:lnTo>
                    <a:pt x="1845475" y="1048989"/>
                  </a:lnTo>
                  <a:cubicBezTo>
                    <a:pt x="1844174" y="1268977"/>
                    <a:pt x="1753065" y="1478905"/>
                    <a:pt x="1593272" y="1630151"/>
                  </a:cubicBezTo>
                  <a:cubicBezTo>
                    <a:pt x="1445416" y="1770066"/>
                    <a:pt x="1249923" y="1848643"/>
                    <a:pt x="1046360" y="1850027"/>
                  </a:cubicBezTo>
                  <a:lnTo>
                    <a:pt x="1046360" y="1328144"/>
                  </a:lnTo>
                  <a:cubicBezTo>
                    <a:pt x="1042233" y="1256897"/>
                    <a:pt x="1067111" y="1187033"/>
                    <a:pt x="1115343" y="1134448"/>
                  </a:cubicBezTo>
                  <a:cubicBezTo>
                    <a:pt x="1170975" y="1073710"/>
                    <a:pt x="1251559" y="1042182"/>
                    <a:pt x="1333631" y="1048989"/>
                  </a:cubicBezTo>
                  <a:close/>
                  <a:moveTo>
                    <a:pt x="0" y="1048978"/>
                  </a:moveTo>
                  <a:lnTo>
                    <a:pt x="511814" y="1048978"/>
                  </a:lnTo>
                  <a:cubicBezTo>
                    <a:pt x="593893" y="1042171"/>
                    <a:pt x="674485" y="1073699"/>
                    <a:pt x="730122" y="1134437"/>
                  </a:cubicBezTo>
                  <a:cubicBezTo>
                    <a:pt x="778358" y="1187022"/>
                    <a:pt x="803238" y="1256885"/>
                    <a:pt x="799110" y="1328133"/>
                  </a:cubicBezTo>
                  <a:lnTo>
                    <a:pt x="799110" y="1850015"/>
                  </a:lnTo>
                  <a:cubicBezTo>
                    <a:pt x="594414" y="1849866"/>
                    <a:pt x="397603" y="1771176"/>
                    <a:pt x="249250" y="1630139"/>
                  </a:cubicBezTo>
                  <a:cubicBezTo>
                    <a:pt x="90038" y="1478743"/>
                    <a:pt x="-74" y="1268667"/>
                    <a:pt x="0" y="1048978"/>
                  </a:cubicBezTo>
                  <a:close/>
                  <a:moveTo>
                    <a:pt x="1046362" y="11"/>
                  </a:moveTo>
                  <a:cubicBezTo>
                    <a:pt x="1250184" y="2629"/>
                    <a:pt x="1445527" y="82142"/>
                    <a:pt x="1593270" y="222617"/>
                  </a:cubicBezTo>
                  <a:cubicBezTo>
                    <a:pt x="1751947" y="373489"/>
                    <a:pt x="1842906" y="582108"/>
                    <a:pt x="1845472" y="801049"/>
                  </a:cubicBezTo>
                  <a:lnTo>
                    <a:pt x="1333631" y="801049"/>
                  </a:lnTo>
                  <a:cubicBezTo>
                    <a:pt x="1251560" y="807855"/>
                    <a:pt x="1170976" y="776327"/>
                    <a:pt x="1115344" y="715589"/>
                  </a:cubicBezTo>
                  <a:cubicBezTo>
                    <a:pt x="1067113" y="663004"/>
                    <a:pt x="1042235" y="593141"/>
                    <a:pt x="1046362" y="521893"/>
                  </a:cubicBezTo>
                  <a:close/>
                  <a:moveTo>
                    <a:pt x="801283" y="0"/>
                  </a:moveTo>
                  <a:lnTo>
                    <a:pt x="801283" y="521883"/>
                  </a:lnTo>
                  <a:cubicBezTo>
                    <a:pt x="805411" y="593131"/>
                    <a:pt x="780532" y="662994"/>
                    <a:pt x="732301" y="715579"/>
                  </a:cubicBezTo>
                  <a:cubicBezTo>
                    <a:pt x="676669" y="776317"/>
                    <a:pt x="596084" y="807845"/>
                    <a:pt x="514012" y="801039"/>
                  </a:cubicBezTo>
                  <a:lnTo>
                    <a:pt x="2167" y="801039"/>
                  </a:lnTo>
                  <a:cubicBezTo>
                    <a:pt x="2502" y="579854"/>
                    <a:pt x="94020" y="368580"/>
                    <a:pt x="255189" y="217071"/>
                  </a:cubicBezTo>
                  <a:cubicBezTo>
                    <a:pt x="403082" y="78054"/>
                    <a:pt x="598315" y="449"/>
                    <a:pt x="801283" y="0"/>
                  </a:cubicBezTo>
                  <a:close/>
                </a:path>
              </a:pathLst>
            </a:cu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4" name="íṡlîḋe">
              <a:extLst>
                <a:ext uri="{FF2B5EF4-FFF2-40B4-BE49-F238E27FC236}">
                  <a16:creationId xmlns:a16="http://schemas.microsoft.com/office/drawing/2014/main" id="{2547D68C-F838-C804-B270-50B0EDAB76F5}"/>
                </a:ext>
              </a:extLst>
            </p:cNvPr>
            <p:cNvSpPr/>
            <p:nvPr/>
          </p:nvSpPr>
          <p:spPr>
            <a:xfrm>
              <a:off x="959175" y="1784571"/>
              <a:ext cx="1843559" cy="1730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560" extrusionOk="0">
                  <a:moveTo>
                    <a:pt x="21468" y="11606"/>
                  </a:moveTo>
                  <a:lnTo>
                    <a:pt x="21468" y="3088"/>
                  </a:lnTo>
                  <a:cubicBezTo>
                    <a:pt x="21502" y="2381"/>
                    <a:pt x="21295" y="1685"/>
                    <a:pt x="20885" y="1129"/>
                  </a:cubicBezTo>
                  <a:cubicBezTo>
                    <a:pt x="20332" y="379"/>
                    <a:pt x="19476" y="-40"/>
                    <a:pt x="18584" y="3"/>
                  </a:cubicBezTo>
                  <a:lnTo>
                    <a:pt x="13083" y="3"/>
                  </a:lnTo>
                  <a:cubicBezTo>
                    <a:pt x="12215" y="-2"/>
                    <a:pt x="11362" y="249"/>
                    <a:pt x="10619" y="729"/>
                  </a:cubicBezTo>
                  <a:cubicBezTo>
                    <a:pt x="9987" y="1135"/>
                    <a:pt x="9453" y="1695"/>
                    <a:pt x="9061" y="2362"/>
                  </a:cubicBezTo>
                  <a:lnTo>
                    <a:pt x="303" y="18656"/>
                  </a:lnTo>
                  <a:cubicBezTo>
                    <a:pt x="-48" y="19208"/>
                    <a:pt x="-98" y="19918"/>
                    <a:pt x="171" y="20520"/>
                  </a:cubicBezTo>
                  <a:cubicBezTo>
                    <a:pt x="421" y="21079"/>
                    <a:pt x="913" y="21468"/>
                    <a:pt x="1485" y="21560"/>
                  </a:cubicBezTo>
                  <a:lnTo>
                    <a:pt x="12270" y="21560"/>
                  </a:lnTo>
                  <a:cubicBezTo>
                    <a:pt x="12281" y="18946"/>
                    <a:pt x="13248" y="16441"/>
                    <a:pt x="14964" y="14581"/>
                  </a:cubicBezTo>
                  <a:cubicBezTo>
                    <a:pt x="16684" y="12716"/>
                    <a:pt x="19019" y="11648"/>
                    <a:pt x="21468" y="11606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sz="2400">
                <a:solidFill>
                  <a:schemeClr val="lt1"/>
                </a:solidFill>
                <a:sym typeface="+mn-lt"/>
              </a:endParaRPr>
            </a:p>
          </p:txBody>
        </p:sp>
        <p:sp>
          <p:nvSpPr>
            <p:cNvPr id="5" name="iṩľiḑe">
              <a:extLst>
                <a:ext uri="{FF2B5EF4-FFF2-40B4-BE49-F238E27FC236}">
                  <a16:creationId xmlns:a16="http://schemas.microsoft.com/office/drawing/2014/main" id="{2817EB40-5F5C-A57F-A80B-4EF2925334B9}"/>
                </a:ext>
              </a:extLst>
            </p:cNvPr>
            <p:cNvSpPr/>
            <p:nvPr/>
          </p:nvSpPr>
          <p:spPr>
            <a:xfrm>
              <a:off x="3049388" y="1784574"/>
              <a:ext cx="1843593" cy="1730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560" extrusionOk="0">
                  <a:moveTo>
                    <a:pt x="4" y="11606"/>
                  </a:moveTo>
                  <a:lnTo>
                    <a:pt x="4" y="3088"/>
                  </a:lnTo>
                  <a:cubicBezTo>
                    <a:pt x="-30" y="2381"/>
                    <a:pt x="177" y="1685"/>
                    <a:pt x="587" y="1129"/>
                  </a:cubicBezTo>
                  <a:cubicBezTo>
                    <a:pt x="1140" y="379"/>
                    <a:pt x="1996" y="-40"/>
                    <a:pt x="2888" y="3"/>
                  </a:cubicBezTo>
                  <a:lnTo>
                    <a:pt x="8389" y="3"/>
                  </a:lnTo>
                  <a:cubicBezTo>
                    <a:pt x="9257" y="-2"/>
                    <a:pt x="10110" y="249"/>
                    <a:pt x="10853" y="729"/>
                  </a:cubicBezTo>
                  <a:cubicBezTo>
                    <a:pt x="11485" y="1135"/>
                    <a:pt x="12019" y="1695"/>
                    <a:pt x="12411" y="2362"/>
                  </a:cubicBezTo>
                  <a:lnTo>
                    <a:pt x="21169" y="18656"/>
                  </a:lnTo>
                  <a:cubicBezTo>
                    <a:pt x="21520" y="19208"/>
                    <a:pt x="21570" y="19918"/>
                    <a:pt x="21301" y="20520"/>
                  </a:cubicBezTo>
                  <a:cubicBezTo>
                    <a:pt x="21051" y="21079"/>
                    <a:pt x="20559" y="21468"/>
                    <a:pt x="19987" y="21560"/>
                  </a:cubicBezTo>
                  <a:lnTo>
                    <a:pt x="9202" y="21560"/>
                  </a:lnTo>
                  <a:cubicBezTo>
                    <a:pt x="9191" y="18946"/>
                    <a:pt x="8224" y="16441"/>
                    <a:pt x="6508" y="14581"/>
                  </a:cubicBezTo>
                  <a:cubicBezTo>
                    <a:pt x="4788" y="12716"/>
                    <a:pt x="2453" y="11648"/>
                    <a:pt x="4" y="11606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424242"/>
              </a:solidFill>
              <a:miter lim="400000"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>
                <a:defRPr sz="3200" cap="none">
                  <a:solidFill>
                    <a:srgbClr val="000000"/>
                  </a:solidFill>
                </a:defRPr>
              </a:pPr>
              <a:endParaRPr>
                <a:solidFill>
                  <a:srgbClr val="424242"/>
                </a:solidFill>
                <a:cs typeface="+mn-ea"/>
                <a:sym typeface="+mn-lt"/>
              </a:endParaRPr>
            </a:p>
          </p:txBody>
        </p:sp>
        <p:sp>
          <p:nvSpPr>
            <p:cNvPr id="6" name="isļiḑe">
              <a:extLst>
                <a:ext uri="{FF2B5EF4-FFF2-40B4-BE49-F238E27FC236}">
                  <a16:creationId xmlns:a16="http://schemas.microsoft.com/office/drawing/2014/main" id="{2D84BD4B-5815-4FD0-E515-34F3395A775C}"/>
                </a:ext>
              </a:extLst>
            </p:cNvPr>
            <p:cNvSpPr/>
            <p:nvPr/>
          </p:nvSpPr>
          <p:spPr>
            <a:xfrm rot="10800000">
              <a:off x="3049422" y="3761955"/>
              <a:ext cx="1843559" cy="1730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560" extrusionOk="0">
                  <a:moveTo>
                    <a:pt x="21468" y="11606"/>
                  </a:moveTo>
                  <a:lnTo>
                    <a:pt x="21468" y="3088"/>
                  </a:lnTo>
                  <a:cubicBezTo>
                    <a:pt x="21502" y="2381"/>
                    <a:pt x="21295" y="1685"/>
                    <a:pt x="20885" y="1129"/>
                  </a:cubicBezTo>
                  <a:cubicBezTo>
                    <a:pt x="20332" y="379"/>
                    <a:pt x="19476" y="-40"/>
                    <a:pt x="18584" y="3"/>
                  </a:cubicBezTo>
                  <a:lnTo>
                    <a:pt x="13083" y="3"/>
                  </a:lnTo>
                  <a:cubicBezTo>
                    <a:pt x="12215" y="-2"/>
                    <a:pt x="11362" y="249"/>
                    <a:pt x="10619" y="729"/>
                  </a:cubicBezTo>
                  <a:cubicBezTo>
                    <a:pt x="9987" y="1135"/>
                    <a:pt x="9453" y="1695"/>
                    <a:pt x="9061" y="2362"/>
                  </a:cubicBezTo>
                  <a:lnTo>
                    <a:pt x="303" y="18656"/>
                  </a:lnTo>
                  <a:cubicBezTo>
                    <a:pt x="-48" y="19208"/>
                    <a:pt x="-98" y="19918"/>
                    <a:pt x="171" y="20520"/>
                  </a:cubicBezTo>
                  <a:cubicBezTo>
                    <a:pt x="421" y="21079"/>
                    <a:pt x="913" y="21468"/>
                    <a:pt x="1485" y="21560"/>
                  </a:cubicBezTo>
                  <a:lnTo>
                    <a:pt x="12270" y="21560"/>
                  </a:lnTo>
                  <a:cubicBezTo>
                    <a:pt x="12281" y="18946"/>
                    <a:pt x="13248" y="16441"/>
                    <a:pt x="14964" y="14581"/>
                  </a:cubicBezTo>
                  <a:cubicBezTo>
                    <a:pt x="16684" y="12716"/>
                    <a:pt x="19019" y="11648"/>
                    <a:pt x="21468" y="11606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sz="2400">
                <a:solidFill>
                  <a:schemeClr val="lt1"/>
                </a:solidFill>
                <a:sym typeface="+mn-lt"/>
              </a:endParaRPr>
            </a:p>
          </p:txBody>
        </p:sp>
        <p:sp>
          <p:nvSpPr>
            <p:cNvPr id="7" name="íSľîdê">
              <a:extLst>
                <a:ext uri="{FF2B5EF4-FFF2-40B4-BE49-F238E27FC236}">
                  <a16:creationId xmlns:a16="http://schemas.microsoft.com/office/drawing/2014/main" id="{C95B56D4-C36E-813A-6494-1CB282C7F671}"/>
                </a:ext>
              </a:extLst>
            </p:cNvPr>
            <p:cNvSpPr/>
            <p:nvPr/>
          </p:nvSpPr>
          <p:spPr>
            <a:xfrm rot="10800000">
              <a:off x="959175" y="3761951"/>
              <a:ext cx="1843592" cy="1730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560" extrusionOk="0">
                  <a:moveTo>
                    <a:pt x="4" y="11606"/>
                  </a:moveTo>
                  <a:lnTo>
                    <a:pt x="4" y="3088"/>
                  </a:lnTo>
                  <a:cubicBezTo>
                    <a:pt x="-30" y="2381"/>
                    <a:pt x="177" y="1685"/>
                    <a:pt x="587" y="1129"/>
                  </a:cubicBezTo>
                  <a:cubicBezTo>
                    <a:pt x="1140" y="379"/>
                    <a:pt x="1996" y="-40"/>
                    <a:pt x="2888" y="3"/>
                  </a:cubicBezTo>
                  <a:lnTo>
                    <a:pt x="8389" y="3"/>
                  </a:lnTo>
                  <a:cubicBezTo>
                    <a:pt x="9257" y="-2"/>
                    <a:pt x="10110" y="249"/>
                    <a:pt x="10853" y="729"/>
                  </a:cubicBezTo>
                  <a:cubicBezTo>
                    <a:pt x="11485" y="1135"/>
                    <a:pt x="12019" y="1695"/>
                    <a:pt x="12411" y="2362"/>
                  </a:cubicBezTo>
                  <a:lnTo>
                    <a:pt x="21169" y="18656"/>
                  </a:lnTo>
                  <a:cubicBezTo>
                    <a:pt x="21520" y="19208"/>
                    <a:pt x="21570" y="19918"/>
                    <a:pt x="21301" y="20520"/>
                  </a:cubicBezTo>
                  <a:cubicBezTo>
                    <a:pt x="21051" y="21079"/>
                    <a:pt x="20559" y="21468"/>
                    <a:pt x="19987" y="21560"/>
                  </a:cubicBezTo>
                  <a:lnTo>
                    <a:pt x="9202" y="21560"/>
                  </a:lnTo>
                  <a:cubicBezTo>
                    <a:pt x="9191" y="18946"/>
                    <a:pt x="8224" y="16441"/>
                    <a:pt x="6508" y="14581"/>
                  </a:cubicBezTo>
                  <a:cubicBezTo>
                    <a:pt x="4788" y="12716"/>
                    <a:pt x="2453" y="11648"/>
                    <a:pt x="4" y="11606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424242"/>
              </a:solidFill>
              <a:miter lim="400000"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>
                <a:defRPr sz="3200" cap="none">
                  <a:solidFill>
                    <a:srgbClr val="000000"/>
                  </a:solidFill>
                </a:defRPr>
              </a:pPr>
              <a:endParaRPr>
                <a:solidFill>
                  <a:srgbClr val="424242"/>
                </a:solidFill>
                <a:cs typeface="+mn-ea"/>
                <a:sym typeface="+mn-lt"/>
              </a:endParaRPr>
            </a:p>
          </p:txBody>
        </p:sp>
        <p:sp>
          <p:nvSpPr>
            <p:cNvPr id="8" name="ïşļíḍe">
              <a:extLst>
                <a:ext uri="{FF2B5EF4-FFF2-40B4-BE49-F238E27FC236}">
                  <a16:creationId xmlns:a16="http://schemas.microsoft.com/office/drawing/2014/main" id="{EB10EA3A-E55D-6042-A20A-6972EA7423AD}"/>
                </a:ext>
              </a:extLst>
            </p:cNvPr>
            <p:cNvSpPr/>
            <p:nvPr/>
          </p:nvSpPr>
          <p:spPr>
            <a:xfrm>
              <a:off x="1807807" y="2065028"/>
              <a:ext cx="718542" cy="648512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91440" tIns="45720" rIns="91440" bIns="45720" anchor="ctr">
              <a:normAutofit/>
            </a:bodyPr>
            <a:lstStyle>
              <a:lvl1pPr algn="r">
                <a:defRPr sz="5500" cap="none">
                  <a:solidFill>
                    <a:srgbClr val="FFFFFF"/>
                  </a:solidFill>
                </a:defRPr>
              </a:lvl1pPr>
            </a:lstStyle>
            <a:p>
              <a:pPr algn="ctr">
                <a:buSzPct val="25000"/>
                <a:defRPr/>
              </a:pPr>
              <a:r>
                <a:rPr sz="3200" b="1" cap="all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</a:p>
          </p:txBody>
        </p:sp>
        <p:sp>
          <p:nvSpPr>
            <p:cNvPr id="9" name="ïṩľiḋé">
              <a:extLst>
                <a:ext uri="{FF2B5EF4-FFF2-40B4-BE49-F238E27FC236}">
                  <a16:creationId xmlns:a16="http://schemas.microsoft.com/office/drawing/2014/main" id="{E85EA185-6A00-6E3A-0C1F-EEA3FD10E1F0}"/>
                </a:ext>
              </a:extLst>
            </p:cNvPr>
            <p:cNvSpPr/>
            <p:nvPr/>
          </p:nvSpPr>
          <p:spPr>
            <a:xfrm>
              <a:off x="3325773" y="2065031"/>
              <a:ext cx="718542" cy="648512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91440" tIns="45720" rIns="91440" bIns="45720" anchor="ctr">
              <a:normAutofit/>
            </a:bodyPr>
            <a:lstStyle>
              <a:lvl1pPr>
                <a:defRPr sz="5500" cap="none">
                  <a:solidFill>
                    <a:srgbClr val="FFFFFF"/>
                  </a:solidFill>
                </a:defRPr>
              </a:lvl1pPr>
            </a:lstStyle>
            <a:p>
              <a:pPr algn="ctr">
                <a:buSzPct val="25000"/>
                <a:defRPr/>
              </a:pPr>
              <a:r>
                <a:rPr sz="3200" b="1" cap="all" dirty="0">
                  <a:solidFill>
                    <a:srgbClr val="424242"/>
                  </a:solidFill>
                  <a:cs typeface="+mn-ea"/>
                  <a:sym typeface="+mn-lt"/>
                </a:rPr>
                <a:t>02</a:t>
              </a:r>
            </a:p>
          </p:txBody>
        </p:sp>
        <p:sp>
          <p:nvSpPr>
            <p:cNvPr id="10" name="íṣļíḍe">
              <a:extLst>
                <a:ext uri="{FF2B5EF4-FFF2-40B4-BE49-F238E27FC236}">
                  <a16:creationId xmlns:a16="http://schemas.microsoft.com/office/drawing/2014/main" id="{6B0FD68B-C90F-94F7-331C-B71246A51CC5}"/>
                </a:ext>
              </a:extLst>
            </p:cNvPr>
            <p:cNvSpPr/>
            <p:nvPr/>
          </p:nvSpPr>
          <p:spPr>
            <a:xfrm>
              <a:off x="1807840" y="4563555"/>
              <a:ext cx="718542" cy="648512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91440" tIns="45720" rIns="91440" bIns="45720" anchor="ctr">
              <a:normAutofit/>
            </a:bodyPr>
            <a:lstStyle>
              <a:lvl1pPr algn="r">
                <a:defRPr sz="5500" cap="none">
                  <a:solidFill>
                    <a:srgbClr val="FFFFFF"/>
                  </a:solidFill>
                </a:defRPr>
              </a:lvl1pPr>
            </a:lstStyle>
            <a:p>
              <a:pPr algn="ctr">
                <a:buSzPct val="25000"/>
                <a:defRPr/>
              </a:pPr>
              <a:r>
                <a:rPr sz="3200" b="1" cap="all">
                  <a:solidFill>
                    <a:srgbClr val="424242"/>
                  </a:solidFill>
                  <a:cs typeface="+mn-ea"/>
                  <a:sym typeface="+mn-lt"/>
                </a:rPr>
                <a:t>04</a:t>
              </a:r>
            </a:p>
          </p:txBody>
        </p:sp>
        <p:sp>
          <p:nvSpPr>
            <p:cNvPr id="11" name="ïŝľídè">
              <a:extLst>
                <a:ext uri="{FF2B5EF4-FFF2-40B4-BE49-F238E27FC236}">
                  <a16:creationId xmlns:a16="http://schemas.microsoft.com/office/drawing/2014/main" id="{0E748484-FF1E-1A01-B76B-57A15B3B4A6E}"/>
                </a:ext>
              </a:extLst>
            </p:cNvPr>
            <p:cNvSpPr/>
            <p:nvPr/>
          </p:nvSpPr>
          <p:spPr>
            <a:xfrm>
              <a:off x="3325806" y="4563559"/>
              <a:ext cx="718542" cy="648512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91440" tIns="45720" rIns="91440" bIns="45720" anchor="ctr">
              <a:normAutofit/>
            </a:bodyPr>
            <a:lstStyle>
              <a:lvl1pPr>
                <a:defRPr sz="5500" cap="none">
                  <a:solidFill>
                    <a:srgbClr val="FFFFFF"/>
                  </a:solidFill>
                </a:defRPr>
              </a:lvl1pPr>
            </a:lstStyle>
            <a:p>
              <a:pPr algn="ctr">
                <a:buSzPct val="25000"/>
                <a:defRPr/>
              </a:pPr>
              <a:r>
                <a:rPr sz="3200" b="1" cap="all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</a:p>
          </p:txBody>
        </p:sp>
      </p:grpSp>
      <p:cxnSp>
        <p:nvCxnSpPr>
          <p:cNvPr id="17" name="îṧḻïďe">
            <a:extLst>
              <a:ext uri="{FF2B5EF4-FFF2-40B4-BE49-F238E27FC236}">
                <a16:creationId xmlns:a16="http://schemas.microsoft.com/office/drawing/2014/main" id="{0F75FAB8-290C-E10A-F24E-8A612BEECA69}"/>
              </a:ext>
            </a:extLst>
          </p:cNvPr>
          <p:cNvCxnSpPr/>
          <p:nvPr/>
        </p:nvCxnSpPr>
        <p:spPr>
          <a:xfrm>
            <a:off x="5570274" y="3517900"/>
            <a:ext cx="5784850" cy="0"/>
          </a:xfrm>
          <a:prstGeom prst="line">
            <a:avLst/>
          </a:prstGeom>
          <a:ln w="3175">
            <a:solidFill>
              <a:srgbClr val="9090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işľïďe">
            <a:extLst>
              <a:ext uri="{FF2B5EF4-FFF2-40B4-BE49-F238E27FC236}">
                <a16:creationId xmlns:a16="http://schemas.microsoft.com/office/drawing/2014/main" id="{D973FEFE-6C6F-D4C9-4163-301B65FC755C}"/>
              </a:ext>
            </a:extLst>
          </p:cNvPr>
          <p:cNvCxnSpPr/>
          <p:nvPr/>
        </p:nvCxnSpPr>
        <p:spPr>
          <a:xfrm flipH="1">
            <a:off x="8415933" y="2112269"/>
            <a:ext cx="0" cy="2811261"/>
          </a:xfrm>
          <a:prstGeom prst="line">
            <a:avLst/>
          </a:prstGeom>
          <a:ln w="3175">
            <a:solidFill>
              <a:srgbClr val="90909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iŝľïḑé">
            <a:extLst>
              <a:ext uri="{FF2B5EF4-FFF2-40B4-BE49-F238E27FC236}">
                <a16:creationId xmlns:a16="http://schemas.microsoft.com/office/drawing/2014/main" id="{2914640B-37B8-2059-6516-AC8FC21C2090}"/>
              </a:ext>
            </a:extLst>
          </p:cNvPr>
          <p:cNvSpPr txBox="1"/>
          <p:nvPr/>
        </p:nvSpPr>
        <p:spPr bwMode="auto">
          <a:xfrm>
            <a:off x="1849130" y="3252024"/>
            <a:ext cx="2026711" cy="387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 anchorCtr="0">
            <a:normAutofit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lvl="0" algn="ctr" defTabSz="914400">
              <a:buSzPct val="25000"/>
              <a:defRPr/>
            </a:pPr>
            <a:r>
              <a:rPr lang="zh-CN" altLang="en-US" sz="2000" b="1" cap="all" dirty="0">
                <a:solidFill>
                  <a:srgbClr val="424242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关键词</a:t>
            </a:r>
          </a:p>
        </p:txBody>
      </p:sp>
      <p:sp>
        <p:nvSpPr>
          <p:cNvPr id="21" name="íṩliḓe">
            <a:extLst>
              <a:ext uri="{FF2B5EF4-FFF2-40B4-BE49-F238E27FC236}">
                <a16:creationId xmlns:a16="http://schemas.microsoft.com/office/drawing/2014/main" id="{695010C7-A6C6-B856-62C3-112526CF4904}"/>
              </a:ext>
            </a:extLst>
          </p:cNvPr>
          <p:cNvSpPr txBox="1"/>
          <p:nvPr/>
        </p:nvSpPr>
        <p:spPr bwMode="auto">
          <a:xfrm>
            <a:off x="5502382" y="2112269"/>
            <a:ext cx="2263594" cy="387597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wrap="square" lIns="91440" tIns="45720" rIns="91440" bIns="4572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lvl="0" algn="ctr" defTabSz="914400">
              <a:buSzPct val="25000"/>
              <a:defRPr/>
            </a:pPr>
            <a:r>
              <a:rPr lang="zh-CN" altLang="en-US" b="1" cap="all" dirty="0">
                <a:solidFill>
                  <a:schemeClr val="bg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添加标题文本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78E64AC5-5FB8-9AF0-32A6-8697270E8EB9}"/>
              </a:ext>
            </a:extLst>
          </p:cNvPr>
          <p:cNvSpPr txBox="1"/>
          <p:nvPr/>
        </p:nvSpPr>
        <p:spPr>
          <a:xfrm>
            <a:off x="5427458" y="2598474"/>
            <a:ext cx="278057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4" name="íṩliḓe">
            <a:extLst>
              <a:ext uri="{FF2B5EF4-FFF2-40B4-BE49-F238E27FC236}">
                <a16:creationId xmlns:a16="http://schemas.microsoft.com/office/drawing/2014/main" id="{1EF32C9D-C8C7-25FD-D979-42DAAAB53FC7}"/>
              </a:ext>
            </a:extLst>
          </p:cNvPr>
          <p:cNvSpPr txBox="1"/>
          <p:nvPr/>
        </p:nvSpPr>
        <p:spPr bwMode="auto">
          <a:xfrm>
            <a:off x="8881201" y="2112269"/>
            <a:ext cx="2263594" cy="387597"/>
          </a:xfrm>
          <a:prstGeom prst="rect">
            <a:avLst/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Autofit/>
          </a:bodyPr>
          <a:lstStyle>
            <a:defPPr>
              <a:defRPr lang="zh-CN"/>
            </a:defPPr>
            <a:lvl1pPr algn="ctr">
              <a:defRPr sz="2000" cap="none">
                <a:solidFill>
                  <a:srgbClr val="424242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zh-CN" altLang="en-US" dirty="0">
                <a:sym typeface="+mn-lt"/>
              </a:rPr>
              <a:t>添加标题文本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D521EFFA-35EB-81A1-89FB-C3A7B56420B5}"/>
              </a:ext>
            </a:extLst>
          </p:cNvPr>
          <p:cNvSpPr txBox="1"/>
          <p:nvPr/>
        </p:nvSpPr>
        <p:spPr>
          <a:xfrm>
            <a:off x="8806277" y="2598474"/>
            <a:ext cx="278057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6" name="íṩliḓe">
            <a:extLst>
              <a:ext uri="{FF2B5EF4-FFF2-40B4-BE49-F238E27FC236}">
                <a16:creationId xmlns:a16="http://schemas.microsoft.com/office/drawing/2014/main" id="{3BCC1CA2-8884-8E86-76C6-3BC38E33456E}"/>
              </a:ext>
            </a:extLst>
          </p:cNvPr>
          <p:cNvSpPr txBox="1"/>
          <p:nvPr/>
        </p:nvSpPr>
        <p:spPr bwMode="auto">
          <a:xfrm>
            <a:off x="5502382" y="3904874"/>
            <a:ext cx="2263594" cy="387597"/>
          </a:xfrm>
          <a:prstGeom prst="rect">
            <a:avLst/>
          </a:prstGeom>
          <a:solidFill>
            <a:schemeClr val="bg1"/>
          </a:solidFill>
          <a:ln w="12700">
            <a:solidFill>
              <a:srgbClr val="424242"/>
            </a:solidFill>
            <a:miter lim="400000"/>
          </a:ln>
        </p:spPr>
        <p:txBody>
          <a:bodyPr wrap="square" lIns="91440" tIns="45720" rIns="91440" bIns="45720" anchor="ctr">
            <a:noAutofit/>
          </a:bodyPr>
          <a:lstStyle>
            <a:defPPr>
              <a:defRPr lang="zh-CN"/>
            </a:defPPr>
            <a:lvl1pPr algn="ctr">
              <a:defRPr sz="3200" cap="none">
                <a:solidFill>
                  <a:srgbClr val="424242"/>
                </a:solidFill>
                <a:cs typeface="+mn-ea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zh-CN" altLang="en-US" sz="2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+mn-lt"/>
              </a:rPr>
              <a:t>添加标题文本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0824FBDD-10E8-A9A2-3D70-685B92239122}"/>
              </a:ext>
            </a:extLst>
          </p:cNvPr>
          <p:cNvSpPr txBox="1"/>
          <p:nvPr/>
        </p:nvSpPr>
        <p:spPr>
          <a:xfrm>
            <a:off x="5427458" y="4391079"/>
            <a:ext cx="278057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8" name="íṩliḓe">
            <a:extLst>
              <a:ext uri="{FF2B5EF4-FFF2-40B4-BE49-F238E27FC236}">
                <a16:creationId xmlns:a16="http://schemas.microsoft.com/office/drawing/2014/main" id="{FF3B8CF6-E5A3-A82F-0DC4-02FC79CEC5C6}"/>
              </a:ext>
            </a:extLst>
          </p:cNvPr>
          <p:cNvSpPr txBox="1"/>
          <p:nvPr/>
        </p:nvSpPr>
        <p:spPr bwMode="auto">
          <a:xfrm>
            <a:off x="8881201" y="3904874"/>
            <a:ext cx="2263594" cy="387597"/>
          </a:xfrm>
          <a:prstGeom prst="rect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wrap="square" lIns="91440" tIns="45720" rIns="91440" bIns="45720" anchor="b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lvl="0" algn="ctr" defTabSz="914400">
              <a:buSzPct val="25000"/>
              <a:defRPr/>
            </a:pPr>
            <a:r>
              <a:rPr lang="zh-CN" altLang="en-US" b="1" cap="all" dirty="0">
                <a:solidFill>
                  <a:schemeClr val="bg1"/>
                </a:solidFill>
                <a:latin typeface="猫啃网风雅宋" panose="02020700000000000000" pitchFamily="18" charset="-122"/>
                <a:ea typeface="猫啃网风雅宋" panose="02020700000000000000" pitchFamily="18" charset="-122"/>
                <a:cs typeface="+mn-ea"/>
                <a:sym typeface="+mn-lt"/>
              </a:rPr>
              <a:t>添加标题文本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E813FD40-0F59-AD9B-EC64-BE70AAAD077C}"/>
              </a:ext>
            </a:extLst>
          </p:cNvPr>
          <p:cNvSpPr txBox="1"/>
          <p:nvPr/>
        </p:nvSpPr>
        <p:spPr>
          <a:xfrm>
            <a:off x="8806277" y="4391079"/>
            <a:ext cx="278057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latin typeface="猫啃网风雅宋" panose="02020700000000000000" pitchFamily="18" charset="-122"/>
                <a:ea typeface="猫啃网风雅宋" panose="02020700000000000000" pitchFamily="18" charset="-122"/>
                <a:sym typeface="HarmonyOS Sans SC Light" panose="00000400000000000000" pitchFamily="2" charset="-122"/>
              </a:rPr>
              <a:t>... ...</a:t>
            </a:r>
          </a:p>
        </p:txBody>
      </p:sp>
    </p:spTree>
    <p:extLst>
      <p:ext uri="{BB962C8B-B14F-4D97-AF65-F5344CB8AC3E}">
        <p14:creationId xmlns:p14="http://schemas.microsoft.com/office/powerpoint/2010/main" val="2538185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dur="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dur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dur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1" presetClass="entr" presetSubtype="1" dur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1" presetClass="entr" presetSubtype="1" dur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1" presetClass="entr" presetSubtype="1" dur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1" presetClass="entr" presetSubtype="1" dur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1" presetClass="entr" presetSubtype="1" dur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8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 animBg="1"/>
      <p:bldP spid="24" grpId="0" animBg="1"/>
      <p:bldP spid="26" grpId="0" animBg="1"/>
      <p:bldP spid="28" grpId="0" animBg="1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theme/theme1.xml><?xml version="1.0" encoding="utf-8"?>
<a:theme xmlns:a="http://schemas.openxmlformats.org/drawingml/2006/main" name="51PPT模板网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r1rryyn2">
      <a:majorFont>
        <a:latin typeface="HarmonyOS Sans SC Light" panose="020F0302020204030204"/>
        <a:ea typeface="阿里巴巴普惠体 2.0 55 Regular"/>
        <a:cs typeface=""/>
      </a:majorFont>
      <a:minorFont>
        <a:latin typeface="HarmonyOS Sans SC Light" panose="020F0502020204030204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blipFill>
          <a:blip xmlns:r="http://schemas.openxmlformats.org/officeDocument/2006/relationships" r:embed="rId1"/>
          <a:stretch>
            <a:fillRect/>
          </a:stretch>
        </a:blipFill>
        <a:ln>
          <a:noFill/>
        </a:ln>
      </a:spPr>
      <a:bodyPr wrap="square" rtlCol="0" anchor="ctr">
        <a:noAutofit/>
      </a:bodyPr>
      <a:lstStyle>
        <a:defPPr algn="ctr">
          <a:defRPr sz="2400"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194</TotalTime>
  <Words>2828</Words>
  <Application>Microsoft Office PowerPoint</Application>
  <PresentationFormat>宽屏</PresentationFormat>
  <Paragraphs>259</Paragraphs>
  <Slides>25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4" baseType="lpstr">
      <vt:lpstr>HarmonyOS Sans SC Light</vt:lpstr>
      <vt:lpstr>阿里巴巴普惠体 2.0 55 Regular</vt:lpstr>
      <vt:lpstr>阿里巴巴普惠体 2.0 65 Medium</vt:lpstr>
      <vt:lpstr>等线</vt:lpstr>
      <vt:lpstr>猫啃网风雅宋</vt:lpstr>
      <vt:lpstr>微米有行</vt:lpstr>
      <vt:lpstr>云峰飞云体</vt:lpstr>
      <vt:lpstr>Arial</vt:lpstr>
      <vt:lpstr>51PPT模板网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水墨中国龙新年龙年工作计划ppt模板</dc:title>
  <dc:creator>©51PPT模板网</dc:creator>
  <cp:keywords>www.51pptmoban.com</cp:keywords>
  <dc:description>51PPT模板网，幻灯片演示模板及素材免费下载！_x000d_
51PPT模板网 唯一访问网址：www.51pptmoban.com</dc:description>
  <cp:lastModifiedBy>51pptmoban .com</cp:lastModifiedBy>
  <cp:revision>79</cp:revision>
  <dcterms:created xsi:type="dcterms:W3CDTF">2023-12-21T04:09:05Z</dcterms:created>
  <dcterms:modified xsi:type="dcterms:W3CDTF">2023-12-21T15:15:07Z</dcterms:modified>
  <cp:contentStatus>水墨中国龙新年龙年工作计划ppt模板，www.51pptmoban.com</cp:contentStatus>
  <cp:version>51pptmoban.com（V51-122101版）</cp:version>
</cp:coreProperties>
</file>